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3"/>
  </p:notesMasterIdLst>
  <p:sldIdLst>
    <p:sldId id="256" r:id="rId2"/>
    <p:sldId id="257" r:id="rId3"/>
    <p:sldId id="258" r:id="rId4"/>
    <p:sldId id="259" r:id="rId5"/>
    <p:sldId id="260" r:id="rId6"/>
    <p:sldId id="261" r:id="rId7"/>
    <p:sldId id="262" r:id="rId8"/>
    <p:sldId id="263" r:id="rId9"/>
    <p:sldId id="264" r:id="rId10"/>
    <p:sldId id="265" r:id="rId11"/>
    <p:sldId id="276" r:id="rId12"/>
    <p:sldId id="266" r:id="rId13"/>
    <p:sldId id="267" r:id="rId14"/>
    <p:sldId id="268" r:id="rId15"/>
    <p:sldId id="269" r:id="rId16"/>
    <p:sldId id="270" r:id="rId17"/>
    <p:sldId id="271" r:id="rId18"/>
    <p:sldId id="272" r:id="rId19"/>
    <p:sldId id="273" r:id="rId20"/>
    <p:sldId id="274" r:id="rId21"/>
    <p:sldId id="275" r:id="rId22"/>
    <p:sldId id="277" r:id="rId23"/>
    <p:sldId id="279"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19" r:id="rId64"/>
    <p:sldId id="320" r:id="rId65"/>
    <p:sldId id="321" r:id="rId66"/>
    <p:sldId id="323" r:id="rId67"/>
    <p:sldId id="322"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44" r:id="rId82"/>
    <p:sldId id="346" r:id="rId83"/>
    <p:sldId id="337" r:id="rId84"/>
    <p:sldId id="338" r:id="rId85"/>
    <p:sldId id="339" r:id="rId86"/>
    <p:sldId id="340" r:id="rId87"/>
    <p:sldId id="341" r:id="rId88"/>
    <p:sldId id="342" r:id="rId89"/>
    <p:sldId id="343" r:id="rId90"/>
    <p:sldId id="345" r:id="rId91"/>
    <p:sldId id="314" r:id="rId92"/>
    <p:sldId id="347" r:id="rId93"/>
    <p:sldId id="348" r:id="rId94"/>
    <p:sldId id="349" r:id="rId95"/>
    <p:sldId id="350"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3" r:id="rId117"/>
    <p:sldId id="374" r:id="rId118"/>
    <p:sldId id="379" r:id="rId119"/>
    <p:sldId id="378" r:id="rId120"/>
    <p:sldId id="375" r:id="rId121"/>
    <p:sldId id="376" r:id="rId122"/>
    <p:sldId id="377" r:id="rId123"/>
    <p:sldId id="380" r:id="rId124"/>
    <p:sldId id="381" r:id="rId125"/>
    <p:sldId id="382" r:id="rId126"/>
    <p:sldId id="383" r:id="rId127"/>
    <p:sldId id="384" r:id="rId128"/>
    <p:sldId id="385" r:id="rId129"/>
    <p:sldId id="387" r:id="rId130"/>
    <p:sldId id="386" r:id="rId131"/>
    <p:sldId id="388" r:id="rId132"/>
    <p:sldId id="389" r:id="rId133"/>
    <p:sldId id="390" r:id="rId134"/>
    <p:sldId id="391" r:id="rId135"/>
    <p:sldId id="392" r:id="rId136"/>
    <p:sldId id="393" r:id="rId137"/>
    <p:sldId id="394" r:id="rId138"/>
    <p:sldId id="395" r:id="rId139"/>
    <p:sldId id="397" r:id="rId140"/>
    <p:sldId id="398" r:id="rId141"/>
    <p:sldId id="400" r:id="rId142"/>
    <p:sldId id="401" r:id="rId143"/>
    <p:sldId id="403" r:id="rId144"/>
    <p:sldId id="402" r:id="rId145"/>
    <p:sldId id="404" r:id="rId146"/>
    <p:sldId id="405" r:id="rId147"/>
    <p:sldId id="407" r:id="rId148"/>
    <p:sldId id="408" r:id="rId149"/>
    <p:sldId id="412" r:id="rId150"/>
    <p:sldId id="409" r:id="rId151"/>
    <p:sldId id="396" r:id="rId152"/>
    <p:sldId id="410" r:id="rId153"/>
    <p:sldId id="411" r:id="rId154"/>
    <p:sldId id="406" r:id="rId155"/>
    <p:sldId id="413" r:id="rId156"/>
    <p:sldId id="351" r:id="rId157"/>
    <p:sldId id="414" r:id="rId158"/>
    <p:sldId id="415" r:id="rId159"/>
    <p:sldId id="399"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372" r:id="rId1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436F"/>
    <a:srgbClr val="419CCC"/>
    <a:srgbClr val="00BAB5"/>
    <a:srgbClr val="FFA826"/>
    <a:srgbClr val="F26363"/>
    <a:srgbClr val="63357A"/>
    <a:srgbClr val="385085"/>
    <a:srgbClr val="7DD1CE"/>
    <a:srgbClr val="995DB3"/>
    <a:srgbClr val="FF80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2438"/>
    <p:restoredTop sz="96250"/>
  </p:normalViewPr>
  <p:slideViewPr>
    <p:cSldViewPr snapToGrid="0">
      <p:cViewPr>
        <p:scale>
          <a:sx n="91" d="100"/>
          <a:sy n="91" d="100"/>
        </p:scale>
        <p:origin x="760" y="92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F26363"/>
              </a:solidFill>
              <a:ln w="19050">
                <a:noFill/>
              </a:ln>
              <a:effectLst/>
            </c:spPr>
            <c:extLst>
              <c:ext xmlns:c16="http://schemas.microsoft.com/office/drawing/2014/chart" uri="{C3380CC4-5D6E-409C-BE32-E72D297353CC}">
                <c16:uniqueId val="{00000001-6E12-144D-B5F1-05163580A588}"/>
              </c:ext>
            </c:extLst>
          </c:dPt>
          <c:dPt>
            <c:idx val="1"/>
            <c:bubble3D val="0"/>
            <c:spPr>
              <a:solidFill>
                <a:schemeClr val="tx2">
                  <a:alpha val="10000"/>
                </a:schemeClr>
              </a:solidFill>
              <a:ln w="19050">
                <a:noFill/>
              </a:ln>
              <a:effectLst/>
            </c:spPr>
            <c:extLst>
              <c:ext xmlns:c16="http://schemas.microsoft.com/office/drawing/2014/chart" uri="{C3380CC4-5D6E-409C-BE32-E72D297353CC}">
                <c16:uniqueId val="{00000003-6E12-144D-B5F1-05163580A58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E12-144D-B5F1-05163580A58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E12-144D-B5F1-05163580A588}"/>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6E12-144D-B5F1-05163580A588}"/>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FFA826"/>
              </a:solidFill>
              <a:ln w="19050">
                <a:noFill/>
              </a:ln>
              <a:effectLst/>
            </c:spPr>
            <c:extLst>
              <c:ext xmlns:c16="http://schemas.microsoft.com/office/drawing/2014/chart" uri="{C3380CC4-5D6E-409C-BE32-E72D297353CC}">
                <c16:uniqueId val="{00000001-42C7-A14F-AF68-D33E7CA29EC9}"/>
              </c:ext>
            </c:extLst>
          </c:dPt>
          <c:dPt>
            <c:idx val="1"/>
            <c:bubble3D val="0"/>
            <c:spPr>
              <a:solidFill>
                <a:schemeClr val="tx2">
                  <a:alpha val="10000"/>
                </a:schemeClr>
              </a:solidFill>
              <a:ln w="19050">
                <a:noFill/>
              </a:ln>
              <a:effectLst/>
            </c:spPr>
            <c:extLst>
              <c:ext xmlns:c16="http://schemas.microsoft.com/office/drawing/2014/chart" uri="{C3380CC4-5D6E-409C-BE32-E72D297353CC}">
                <c16:uniqueId val="{00000003-42C7-A14F-AF68-D33E7CA29EC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2C7-A14F-AF68-D33E7CA29EC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2C7-A14F-AF68-D33E7CA29EC9}"/>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42C7-A14F-AF68-D33E7CA29EC9}"/>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7DD1CE"/>
              </a:solidFill>
              <a:ln w="19050">
                <a:noFill/>
              </a:ln>
              <a:effectLst/>
            </c:spPr>
            <c:extLst>
              <c:ext xmlns:c16="http://schemas.microsoft.com/office/drawing/2014/chart" uri="{C3380CC4-5D6E-409C-BE32-E72D297353CC}">
                <c16:uniqueId val="{00000001-6C70-8A4E-ACB7-B60C2885E7D6}"/>
              </c:ext>
            </c:extLst>
          </c:dPt>
          <c:dPt>
            <c:idx val="1"/>
            <c:bubble3D val="0"/>
            <c:spPr>
              <a:solidFill>
                <a:schemeClr val="tx2">
                  <a:alpha val="10000"/>
                </a:schemeClr>
              </a:solidFill>
              <a:ln w="19050">
                <a:noFill/>
              </a:ln>
              <a:effectLst/>
            </c:spPr>
            <c:extLst>
              <c:ext xmlns:c16="http://schemas.microsoft.com/office/drawing/2014/chart" uri="{C3380CC4-5D6E-409C-BE32-E72D297353CC}">
                <c16:uniqueId val="{00000003-6C70-8A4E-ACB7-B60C2885E7D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C70-8A4E-ACB7-B60C2885E7D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C70-8A4E-ACB7-B60C2885E7D6}"/>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6C70-8A4E-ACB7-B60C2885E7D6}"/>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995DB3"/>
              </a:solidFill>
              <a:ln w="19050">
                <a:noFill/>
              </a:ln>
              <a:effectLst/>
            </c:spPr>
            <c:extLst>
              <c:ext xmlns:c16="http://schemas.microsoft.com/office/drawing/2014/chart" uri="{C3380CC4-5D6E-409C-BE32-E72D297353CC}">
                <c16:uniqueId val="{00000001-A9A9-3343-B295-A0EC5DFCB96E}"/>
              </c:ext>
            </c:extLst>
          </c:dPt>
          <c:dPt>
            <c:idx val="1"/>
            <c:bubble3D val="0"/>
            <c:spPr>
              <a:solidFill>
                <a:schemeClr val="tx2">
                  <a:alpha val="10000"/>
                </a:schemeClr>
              </a:solidFill>
              <a:ln w="19050">
                <a:noFill/>
              </a:ln>
              <a:effectLst/>
            </c:spPr>
            <c:extLst>
              <c:ext xmlns:c16="http://schemas.microsoft.com/office/drawing/2014/chart" uri="{C3380CC4-5D6E-409C-BE32-E72D297353CC}">
                <c16:uniqueId val="{00000003-A9A9-3343-B295-A0EC5DFCB96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9A9-3343-B295-A0EC5DFCB96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9A9-3343-B295-A0EC5DFCB96E}"/>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A9A9-3343-B295-A0EC5DFCB96E}"/>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06698-5D63-4A99-A7E3-E97CA4F3137E}"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B23189DD-B2BC-497B-8EE4-A41DB77A6347}">
      <dgm:prSet phldrT="[Text]"/>
      <dgm:spPr>
        <a:solidFill>
          <a:srgbClr val="F26363"/>
        </a:solidFill>
      </dgm:spPr>
      <dgm:t>
        <a:bodyPr/>
        <a:lstStyle/>
        <a:p>
          <a:r>
            <a:rPr lang="id-ID" dirty="0"/>
            <a:t>   </a:t>
          </a:r>
          <a:endParaRPr lang="en-US" dirty="0"/>
        </a:p>
      </dgm:t>
    </dgm:pt>
    <dgm:pt modelId="{07458E3F-9383-4CA6-BB08-E5150BF2A516}" type="parTrans" cxnId="{8C7F154E-3596-446E-814F-68BFB1A897B4}">
      <dgm:prSet/>
      <dgm:spPr/>
      <dgm:t>
        <a:bodyPr/>
        <a:lstStyle/>
        <a:p>
          <a:endParaRPr lang="en-US"/>
        </a:p>
      </dgm:t>
    </dgm:pt>
    <dgm:pt modelId="{8E21C0E4-A7F5-4FBE-8837-898215D26B56}" type="sibTrans" cxnId="{8C7F154E-3596-446E-814F-68BFB1A897B4}">
      <dgm:prSet/>
      <dgm:spPr/>
      <dgm:t>
        <a:bodyPr/>
        <a:lstStyle/>
        <a:p>
          <a:endParaRPr lang="en-US"/>
        </a:p>
      </dgm:t>
    </dgm:pt>
    <dgm:pt modelId="{4AF8C669-18F0-47B9-B21E-B905E3635110}">
      <dgm:prSet phldrT="[Text]"/>
      <dgm:spPr>
        <a:solidFill>
          <a:srgbClr val="7DD1CE"/>
        </a:solidFill>
      </dgm:spPr>
      <dgm:t>
        <a:bodyPr/>
        <a:lstStyle/>
        <a:p>
          <a:r>
            <a:rPr lang="id-ID" dirty="0"/>
            <a:t>   </a:t>
          </a:r>
          <a:endParaRPr lang="en-US" dirty="0"/>
        </a:p>
      </dgm:t>
    </dgm:pt>
    <dgm:pt modelId="{9B8045BD-6F5B-446D-A562-569D2C25E839}" type="parTrans" cxnId="{91CD565E-B2C0-4F68-9AEB-A96833A78979}">
      <dgm:prSet/>
      <dgm:spPr/>
      <dgm:t>
        <a:bodyPr/>
        <a:lstStyle/>
        <a:p>
          <a:endParaRPr lang="en-US"/>
        </a:p>
      </dgm:t>
    </dgm:pt>
    <dgm:pt modelId="{5EBCBCDF-BA9F-4EE6-B308-171E05F83CB4}" type="sibTrans" cxnId="{91CD565E-B2C0-4F68-9AEB-A96833A78979}">
      <dgm:prSet/>
      <dgm:spPr/>
      <dgm:t>
        <a:bodyPr/>
        <a:lstStyle/>
        <a:p>
          <a:endParaRPr lang="en-US"/>
        </a:p>
      </dgm:t>
    </dgm:pt>
    <dgm:pt modelId="{6CA5BCC0-CDBE-4665-85A3-047E0535EEB4}">
      <dgm:prSet phldrT="[Text]"/>
      <dgm:spPr>
        <a:solidFill>
          <a:srgbClr val="995DB3"/>
        </a:solidFill>
      </dgm:spPr>
      <dgm:t>
        <a:bodyPr/>
        <a:lstStyle/>
        <a:p>
          <a:r>
            <a:rPr lang="id-ID" dirty="0"/>
            <a:t>  </a:t>
          </a:r>
          <a:endParaRPr lang="en-US" dirty="0"/>
        </a:p>
      </dgm:t>
    </dgm:pt>
    <dgm:pt modelId="{4CCBF833-2DED-4E71-868D-489D3648D493}" type="parTrans" cxnId="{091E65F1-1B5B-4556-BDF3-7BFAE56EF49D}">
      <dgm:prSet/>
      <dgm:spPr/>
      <dgm:t>
        <a:bodyPr/>
        <a:lstStyle/>
        <a:p>
          <a:endParaRPr lang="en-US"/>
        </a:p>
      </dgm:t>
    </dgm:pt>
    <dgm:pt modelId="{813ABF3D-05C8-4E0F-AFC8-B28B212C96EF}" type="sibTrans" cxnId="{091E65F1-1B5B-4556-BDF3-7BFAE56EF49D}">
      <dgm:prSet/>
      <dgm:spPr/>
      <dgm:t>
        <a:bodyPr/>
        <a:lstStyle/>
        <a:p>
          <a:endParaRPr lang="en-US"/>
        </a:p>
      </dgm:t>
    </dgm:pt>
    <dgm:pt modelId="{CCF0F6C6-B6FD-49CD-B615-B2C23487E1DC}">
      <dgm:prSet/>
      <dgm:spPr>
        <a:solidFill>
          <a:srgbClr val="FFA826"/>
        </a:solidFill>
      </dgm:spPr>
      <dgm:t>
        <a:bodyPr/>
        <a:lstStyle/>
        <a:p>
          <a:endParaRPr lang="en-US"/>
        </a:p>
      </dgm:t>
    </dgm:pt>
    <dgm:pt modelId="{D9B435C2-EAC6-456C-9B1C-FDEA83B07E23}" type="parTrans" cxnId="{BE39A40C-10BB-42A9-87A4-BA259B5CE0AC}">
      <dgm:prSet/>
      <dgm:spPr/>
      <dgm:t>
        <a:bodyPr/>
        <a:lstStyle/>
        <a:p>
          <a:endParaRPr lang="en-US"/>
        </a:p>
      </dgm:t>
    </dgm:pt>
    <dgm:pt modelId="{3CA956D5-CD54-4E70-996F-6DCA19BAC2F7}" type="sibTrans" cxnId="{BE39A40C-10BB-42A9-87A4-BA259B5CE0AC}">
      <dgm:prSet/>
      <dgm:spPr/>
      <dgm:t>
        <a:bodyPr/>
        <a:lstStyle/>
        <a:p>
          <a:endParaRPr lang="en-US"/>
        </a:p>
      </dgm:t>
    </dgm:pt>
    <dgm:pt modelId="{BAF5E754-D0FE-4EE0-BE03-DCFA92E2DCEF}" type="pres">
      <dgm:prSet presAssocID="{C0106698-5D63-4A99-A7E3-E97CA4F3137E}" presName="Name0" presStyleCnt="0">
        <dgm:presLayoutVars>
          <dgm:chMax val="5"/>
          <dgm:chPref val="5"/>
          <dgm:dir/>
          <dgm:animLvl val="lvl"/>
        </dgm:presLayoutVars>
      </dgm:prSet>
      <dgm:spPr/>
    </dgm:pt>
    <dgm:pt modelId="{9502BF80-9938-4128-8E88-2BAC81C4BFCE}" type="pres">
      <dgm:prSet presAssocID="{B23189DD-B2BC-497B-8EE4-A41DB77A6347}" presName="parentText1" presStyleLbl="node1" presStyleIdx="0" presStyleCnt="4" custLinFactNeighborY="-8504">
        <dgm:presLayoutVars>
          <dgm:chMax/>
          <dgm:chPref val="3"/>
          <dgm:bulletEnabled val="1"/>
        </dgm:presLayoutVars>
      </dgm:prSet>
      <dgm:spPr/>
    </dgm:pt>
    <dgm:pt modelId="{6485A2DA-ED11-43AF-B42D-2A3433A55336}" type="pres">
      <dgm:prSet presAssocID="{CCF0F6C6-B6FD-49CD-B615-B2C23487E1DC}" presName="parentText2" presStyleLbl="node1" presStyleIdx="1" presStyleCnt="4" custLinFactNeighborY="-5315">
        <dgm:presLayoutVars>
          <dgm:chMax/>
          <dgm:chPref val="3"/>
          <dgm:bulletEnabled val="1"/>
        </dgm:presLayoutVars>
      </dgm:prSet>
      <dgm:spPr/>
    </dgm:pt>
    <dgm:pt modelId="{E512E0E7-0738-4471-89A9-27CD62706251}" type="pres">
      <dgm:prSet presAssocID="{4AF8C669-18F0-47B9-B21E-B905E3635110}" presName="parentText3" presStyleLbl="node1" presStyleIdx="2" presStyleCnt="4">
        <dgm:presLayoutVars>
          <dgm:chMax/>
          <dgm:chPref val="3"/>
          <dgm:bulletEnabled val="1"/>
        </dgm:presLayoutVars>
      </dgm:prSet>
      <dgm:spPr/>
    </dgm:pt>
    <dgm:pt modelId="{CA3C04F0-4183-44B6-9B0A-9E92B156C19F}" type="pres">
      <dgm:prSet presAssocID="{6CA5BCC0-CDBE-4665-85A3-047E0535EEB4}" presName="parentText4" presStyleLbl="node1" presStyleIdx="3" presStyleCnt="4" custLinFactNeighborY="6378">
        <dgm:presLayoutVars>
          <dgm:chMax/>
          <dgm:chPref val="3"/>
          <dgm:bulletEnabled val="1"/>
        </dgm:presLayoutVars>
      </dgm:prSet>
      <dgm:spPr/>
    </dgm:pt>
  </dgm:ptLst>
  <dgm:cxnLst>
    <dgm:cxn modelId="{39B53403-6648-4465-90B4-9609E84482C2}" type="presOf" srcId="{CCF0F6C6-B6FD-49CD-B615-B2C23487E1DC}" destId="{6485A2DA-ED11-43AF-B42D-2A3433A55336}" srcOrd="0" destOrd="0" presId="urn:microsoft.com/office/officeart/2009/3/layout/IncreasingArrowsProcess"/>
    <dgm:cxn modelId="{BE39A40C-10BB-42A9-87A4-BA259B5CE0AC}" srcId="{C0106698-5D63-4A99-A7E3-E97CA4F3137E}" destId="{CCF0F6C6-B6FD-49CD-B615-B2C23487E1DC}" srcOrd="1" destOrd="0" parTransId="{D9B435C2-EAC6-456C-9B1C-FDEA83B07E23}" sibTransId="{3CA956D5-CD54-4E70-996F-6DCA19BAC2F7}"/>
    <dgm:cxn modelId="{12EA4314-DB23-47E5-9D1F-A3936C2181D8}" type="presOf" srcId="{B23189DD-B2BC-497B-8EE4-A41DB77A6347}" destId="{9502BF80-9938-4128-8E88-2BAC81C4BFCE}" srcOrd="0" destOrd="0" presId="urn:microsoft.com/office/officeart/2009/3/layout/IncreasingArrowsProcess"/>
    <dgm:cxn modelId="{D0B98922-C68A-4B2E-BF41-23CE7066A60A}" type="presOf" srcId="{C0106698-5D63-4A99-A7E3-E97CA4F3137E}" destId="{BAF5E754-D0FE-4EE0-BE03-DCFA92E2DCEF}" srcOrd="0" destOrd="0" presId="urn:microsoft.com/office/officeart/2009/3/layout/IncreasingArrowsProcess"/>
    <dgm:cxn modelId="{85C3774A-19A0-456F-8274-81289AF3E08B}" type="presOf" srcId="{4AF8C669-18F0-47B9-B21E-B905E3635110}" destId="{E512E0E7-0738-4471-89A9-27CD62706251}" srcOrd="0" destOrd="0" presId="urn:microsoft.com/office/officeart/2009/3/layout/IncreasingArrowsProcess"/>
    <dgm:cxn modelId="{8C7F154E-3596-446E-814F-68BFB1A897B4}" srcId="{C0106698-5D63-4A99-A7E3-E97CA4F3137E}" destId="{B23189DD-B2BC-497B-8EE4-A41DB77A6347}" srcOrd="0" destOrd="0" parTransId="{07458E3F-9383-4CA6-BB08-E5150BF2A516}" sibTransId="{8E21C0E4-A7F5-4FBE-8837-898215D26B56}"/>
    <dgm:cxn modelId="{91CD565E-B2C0-4F68-9AEB-A96833A78979}" srcId="{C0106698-5D63-4A99-A7E3-E97CA4F3137E}" destId="{4AF8C669-18F0-47B9-B21E-B905E3635110}" srcOrd="2" destOrd="0" parTransId="{9B8045BD-6F5B-446D-A562-569D2C25E839}" sibTransId="{5EBCBCDF-BA9F-4EE6-B308-171E05F83CB4}"/>
    <dgm:cxn modelId="{C1ED5360-DC8E-460C-91FA-B488EE396817}" type="presOf" srcId="{6CA5BCC0-CDBE-4665-85A3-047E0535EEB4}" destId="{CA3C04F0-4183-44B6-9B0A-9E92B156C19F}" srcOrd="0" destOrd="0" presId="urn:microsoft.com/office/officeart/2009/3/layout/IncreasingArrowsProcess"/>
    <dgm:cxn modelId="{091E65F1-1B5B-4556-BDF3-7BFAE56EF49D}" srcId="{C0106698-5D63-4A99-A7E3-E97CA4F3137E}" destId="{6CA5BCC0-CDBE-4665-85A3-047E0535EEB4}" srcOrd="3" destOrd="0" parTransId="{4CCBF833-2DED-4E71-868D-489D3648D493}" sibTransId="{813ABF3D-05C8-4E0F-AFC8-B28B212C96EF}"/>
    <dgm:cxn modelId="{ECD003E3-9989-49AB-8583-07DA6E212803}" type="presParOf" srcId="{BAF5E754-D0FE-4EE0-BE03-DCFA92E2DCEF}" destId="{9502BF80-9938-4128-8E88-2BAC81C4BFCE}" srcOrd="0" destOrd="0" presId="urn:microsoft.com/office/officeart/2009/3/layout/IncreasingArrowsProcess"/>
    <dgm:cxn modelId="{DEA370AC-F2AD-468A-A465-D7C76321D3CF}" type="presParOf" srcId="{BAF5E754-D0FE-4EE0-BE03-DCFA92E2DCEF}" destId="{6485A2DA-ED11-43AF-B42D-2A3433A55336}" srcOrd="1" destOrd="0" presId="urn:microsoft.com/office/officeart/2009/3/layout/IncreasingArrowsProcess"/>
    <dgm:cxn modelId="{12636AA6-14E3-4E30-A8D0-742CAC387A5A}" type="presParOf" srcId="{BAF5E754-D0FE-4EE0-BE03-DCFA92E2DCEF}" destId="{E512E0E7-0738-4471-89A9-27CD62706251}" srcOrd="2" destOrd="0" presId="urn:microsoft.com/office/officeart/2009/3/layout/IncreasingArrowsProcess"/>
    <dgm:cxn modelId="{FC988DE6-ABA0-4D50-B2B0-EEEFDF1335B3}" type="presParOf" srcId="{BAF5E754-D0FE-4EE0-BE03-DCFA92E2DCEF}" destId="{CA3C04F0-4183-44B6-9B0A-9E92B156C19F}" srcOrd="3"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B6AAD5-BB22-443A-B98E-11707CBE16C9}"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en-US"/>
        </a:p>
      </dgm:t>
    </dgm:pt>
    <dgm:pt modelId="{62F3A35F-EA2B-462C-89DA-224952DBD84B}">
      <dgm:prSet phldrT="[Text]" custT="1"/>
      <dgm:spPr>
        <a:solidFill>
          <a:srgbClr val="FFA826"/>
        </a:solidFill>
        <a:ln>
          <a:noFill/>
        </a:ln>
      </dgm:spPr>
      <dgm:t>
        <a:bodyPr/>
        <a:lstStyle/>
        <a:p>
          <a:r>
            <a:rPr lang="id-ID" sz="1800" b="1" dirty="0">
              <a:solidFill>
                <a:schemeClr val="bg1"/>
              </a:solidFill>
              <a:latin typeface="+mn-lt"/>
            </a:rPr>
            <a:t>Idea</a:t>
          </a:r>
          <a:endParaRPr lang="en-US" sz="1800" b="1" dirty="0">
            <a:solidFill>
              <a:schemeClr val="bg1"/>
            </a:solidFill>
            <a:latin typeface="+mn-lt"/>
          </a:endParaRPr>
        </a:p>
      </dgm:t>
    </dgm:pt>
    <dgm:pt modelId="{68C8E73F-A05A-4DC8-914A-C484D8568F55}" type="parTrans" cxnId="{78D5CF50-3633-4A11-9FE0-D306D94A091D}">
      <dgm:prSet/>
      <dgm:spPr/>
      <dgm:t>
        <a:bodyPr/>
        <a:lstStyle/>
        <a:p>
          <a:endParaRPr lang="en-US" sz="3200">
            <a:solidFill>
              <a:schemeClr val="bg1"/>
            </a:solidFill>
            <a:latin typeface="+mn-lt"/>
          </a:endParaRPr>
        </a:p>
      </dgm:t>
    </dgm:pt>
    <dgm:pt modelId="{12A631F8-73E8-4437-A632-1DA4C96C2081}" type="sibTrans" cxnId="{78D5CF50-3633-4A11-9FE0-D306D94A091D}">
      <dgm:prSet/>
      <dgm:spPr>
        <a:solidFill>
          <a:srgbClr val="FFA826"/>
        </a:solidFill>
        <a:ln>
          <a:noFill/>
        </a:ln>
      </dgm:spPr>
      <dgm:t>
        <a:bodyPr/>
        <a:lstStyle/>
        <a:p>
          <a:endParaRPr lang="en-US" sz="3200">
            <a:solidFill>
              <a:schemeClr val="bg1"/>
            </a:solidFill>
            <a:latin typeface="+mn-lt"/>
          </a:endParaRPr>
        </a:p>
      </dgm:t>
    </dgm:pt>
    <dgm:pt modelId="{37FDA6AE-027B-4120-90CE-09301A415796}">
      <dgm:prSet phldrT="[Text]" custT="1"/>
      <dgm:spPr>
        <a:solidFill>
          <a:srgbClr val="F26363"/>
        </a:solidFill>
        <a:ln>
          <a:noFill/>
        </a:ln>
      </dgm:spPr>
      <dgm:t>
        <a:bodyPr/>
        <a:lstStyle/>
        <a:p>
          <a:r>
            <a:rPr lang="id-ID" sz="1800" b="1" dirty="0">
              <a:solidFill>
                <a:schemeClr val="bg1"/>
              </a:solidFill>
              <a:latin typeface="+mn-lt"/>
            </a:rPr>
            <a:t>Research</a:t>
          </a:r>
          <a:endParaRPr lang="en-US" sz="1800" b="1" dirty="0">
            <a:solidFill>
              <a:schemeClr val="bg1"/>
            </a:solidFill>
            <a:latin typeface="+mn-lt"/>
          </a:endParaRPr>
        </a:p>
      </dgm:t>
    </dgm:pt>
    <dgm:pt modelId="{F547554B-51EF-4D52-BD83-B530786A53F6}" type="parTrans" cxnId="{97371629-EAFB-49C5-8D4C-1C2CC8EF98DA}">
      <dgm:prSet/>
      <dgm:spPr/>
      <dgm:t>
        <a:bodyPr/>
        <a:lstStyle/>
        <a:p>
          <a:endParaRPr lang="en-US" sz="3200">
            <a:solidFill>
              <a:schemeClr val="bg1"/>
            </a:solidFill>
            <a:latin typeface="+mn-lt"/>
          </a:endParaRPr>
        </a:p>
      </dgm:t>
    </dgm:pt>
    <dgm:pt modelId="{AACFA7FC-124D-47F0-AAB7-D837F03A13D6}" type="sibTrans" cxnId="{97371629-EAFB-49C5-8D4C-1C2CC8EF98DA}">
      <dgm:prSet/>
      <dgm:spPr>
        <a:solidFill>
          <a:srgbClr val="F26363"/>
        </a:solidFill>
        <a:ln>
          <a:noFill/>
        </a:ln>
      </dgm:spPr>
      <dgm:t>
        <a:bodyPr/>
        <a:lstStyle/>
        <a:p>
          <a:endParaRPr lang="en-US" sz="3200">
            <a:solidFill>
              <a:schemeClr val="bg1"/>
            </a:solidFill>
            <a:latin typeface="+mn-lt"/>
          </a:endParaRPr>
        </a:p>
      </dgm:t>
    </dgm:pt>
    <dgm:pt modelId="{8C92A023-B595-4B7E-9FD1-86305B47363F}">
      <dgm:prSet phldrT="[Text]" custT="1"/>
      <dgm:spPr>
        <a:solidFill>
          <a:srgbClr val="7DD1CE"/>
        </a:solidFill>
        <a:ln>
          <a:noFill/>
        </a:ln>
      </dgm:spPr>
      <dgm:t>
        <a:bodyPr/>
        <a:lstStyle/>
        <a:p>
          <a:r>
            <a:rPr lang="id-ID" sz="1800" b="1" dirty="0">
              <a:solidFill>
                <a:schemeClr val="bg1"/>
              </a:solidFill>
              <a:latin typeface="+mn-lt"/>
            </a:rPr>
            <a:t>Development</a:t>
          </a:r>
          <a:endParaRPr lang="en-US" sz="1800" b="1" dirty="0">
            <a:solidFill>
              <a:schemeClr val="bg1"/>
            </a:solidFill>
            <a:latin typeface="+mn-lt"/>
          </a:endParaRPr>
        </a:p>
      </dgm:t>
    </dgm:pt>
    <dgm:pt modelId="{126030B6-AD92-4139-8AC7-ED96A61FFA13}" type="parTrans" cxnId="{6393EA77-6C35-4795-B9F8-BC384CEB01BB}">
      <dgm:prSet/>
      <dgm:spPr/>
      <dgm:t>
        <a:bodyPr/>
        <a:lstStyle/>
        <a:p>
          <a:endParaRPr lang="en-US" sz="3200">
            <a:solidFill>
              <a:schemeClr val="bg1"/>
            </a:solidFill>
            <a:latin typeface="+mn-lt"/>
          </a:endParaRPr>
        </a:p>
      </dgm:t>
    </dgm:pt>
    <dgm:pt modelId="{45610BF7-B096-4636-A867-71803911F6BC}" type="sibTrans" cxnId="{6393EA77-6C35-4795-B9F8-BC384CEB01BB}">
      <dgm:prSet/>
      <dgm:spPr>
        <a:solidFill>
          <a:srgbClr val="7DD1CE"/>
        </a:solidFill>
        <a:ln>
          <a:noFill/>
        </a:ln>
      </dgm:spPr>
      <dgm:t>
        <a:bodyPr/>
        <a:lstStyle/>
        <a:p>
          <a:endParaRPr lang="en-US" sz="3200">
            <a:solidFill>
              <a:schemeClr val="bg1"/>
            </a:solidFill>
            <a:latin typeface="+mn-lt"/>
          </a:endParaRPr>
        </a:p>
      </dgm:t>
    </dgm:pt>
    <dgm:pt modelId="{839B389E-0F3A-4E44-B6E2-13F1399C142F}">
      <dgm:prSet phldrT="[Text]" custT="1"/>
      <dgm:spPr>
        <a:solidFill>
          <a:srgbClr val="995DB3"/>
        </a:solidFill>
        <a:ln>
          <a:noFill/>
        </a:ln>
      </dgm:spPr>
      <dgm:t>
        <a:bodyPr/>
        <a:lstStyle/>
        <a:p>
          <a:r>
            <a:rPr lang="id-ID" sz="1800" b="1" dirty="0">
              <a:solidFill>
                <a:schemeClr val="bg1"/>
              </a:solidFill>
              <a:latin typeface="+mn-lt"/>
            </a:rPr>
            <a:t>Test &amp; Launch</a:t>
          </a:r>
          <a:endParaRPr lang="en-US" sz="1800" b="1" dirty="0">
            <a:solidFill>
              <a:schemeClr val="bg1"/>
            </a:solidFill>
            <a:latin typeface="+mn-lt"/>
          </a:endParaRPr>
        </a:p>
      </dgm:t>
    </dgm:pt>
    <dgm:pt modelId="{9C2D419A-4208-435A-8DFE-59E57C79B927}" type="parTrans" cxnId="{E9F581C8-1891-4557-8FD4-140226A54CF9}">
      <dgm:prSet/>
      <dgm:spPr/>
      <dgm:t>
        <a:bodyPr/>
        <a:lstStyle/>
        <a:p>
          <a:endParaRPr lang="en-US" sz="3200">
            <a:solidFill>
              <a:schemeClr val="bg1"/>
            </a:solidFill>
            <a:latin typeface="+mn-lt"/>
          </a:endParaRPr>
        </a:p>
      </dgm:t>
    </dgm:pt>
    <dgm:pt modelId="{8F45AFFE-9FF4-4A34-B11A-ED475E2D4999}" type="sibTrans" cxnId="{E9F581C8-1891-4557-8FD4-140226A54CF9}">
      <dgm:prSet/>
      <dgm:spPr/>
      <dgm:t>
        <a:bodyPr/>
        <a:lstStyle/>
        <a:p>
          <a:endParaRPr lang="en-US" sz="3200">
            <a:solidFill>
              <a:schemeClr val="bg1"/>
            </a:solidFill>
            <a:latin typeface="+mn-lt"/>
          </a:endParaRPr>
        </a:p>
      </dgm:t>
    </dgm:pt>
    <dgm:pt modelId="{329F22C9-55CE-4923-A3AD-2FFA227599C0}" type="pres">
      <dgm:prSet presAssocID="{ABB6AAD5-BB22-443A-B98E-11707CBE16C9}" presName="Name0" presStyleCnt="0">
        <dgm:presLayoutVars>
          <dgm:dir/>
          <dgm:animLvl val="lvl"/>
          <dgm:resizeHandles val="exact"/>
        </dgm:presLayoutVars>
      </dgm:prSet>
      <dgm:spPr/>
    </dgm:pt>
    <dgm:pt modelId="{872017F4-5903-43E5-A816-F3AC98CFF3B1}" type="pres">
      <dgm:prSet presAssocID="{ABB6AAD5-BB22-443A-B98E-11707CBE16C9}" presName="tSp" presStyleCnt="0"/>
      <dgm:spPr/>
    </dgm:pt>
    <dgm:pt modelId="{D9FC563C-D769-4101-9655-D8B5A1C6252F}" type="pres">
      <dgm:prSet presAssocID="{ABB6AAD5-BB22-443A-B98E-11707CBE16C9}" presName="bSp" presStyleCnt="0"/>
      <dgm:spPr/>
    </dgm:pt>
    <dgm:pt modelId="{ED6524A3-5A32-48CD-B667-DFB44CF40773}" type="pres">
      <dgm:prSet presAssocID="{ABB6AAD5-BB22-443A-B98E-11707CBE16C9}" presName="process" presStyleCnt="0"/>
      <dgm:spPr/>
    </dgm:pt>
    <dgm:pt modelId="{D2991228-8CF8-4943-9450-6060DB6B2D0D}" type="pres">
      <dgm:prSet presAssocID="{62F3A35F-EA2B-462C-89DA-224952DBD84B}" presName="composite1" presStyleCnt="0"/>
      <dgm:spPr/>
    </dgm:pt>
    <dgm:pt modelId="{0A6DDAA2-A8F8-4C83-A2A4-E718221F4F47}" type="pres">
      <dgm:prSet presAssocID="{62F3A35F-EA2B-462C-89DA-224952DBD84B}" presName="dummyNode1" presStyleLbl="node1" presStyleIdx="0" presStyleCnt="4"/>
      <dgm:spPr/>
    </dgm:pt>
    <dgm:pt modelId="{5CD9D2C4-CA47-4E2F-9386-15BF2C5BFCE9}" type="pres">
      <dgm:prSet presAssocID="{62F3A35F-EA2B-462C-89DA-224952DBD84B}" presName="childNode1" presStyleLbl="bgAcc1" presStyleIdx="0" presStyleCnt="4" custScaleX="84828">
        <dgm:presLayoutVars>
          <dgm:bulletEnabled val="1"/>
        </dgm:presLayoutVars>
      </dgm:prSet>
      <dgm:spPr>
        <a:prstGeom prst="ellipse">
          <a:avLst/>
        </a:prstGeom>
        <a:noFill/>
        <a:ln w="31750">
          <a:solidFill>
            <a:srgbClr val="FFA826"/>
          </a:solidFill>
        </a:ln>
      </dgm:spPr>
    </dgm:pt>
    <dgm:pt modelId="{0AA0795C-3E61-4B6C-BFBF-9678D7606329}" type="pres">
      <dgm:prSet presAssocID="{62F3A35F-EA2B-462C-89DA-224952DBD84B}" presName="childNode1tx" presStyleLbl="bgAcc1" presStyleIdx="0" presStyleCnt="4">
        <dgm:presLayoutVars>
          <dgm:bulletEnabled val="1"/>
        </dgm:presLayoutVars>
      </dgm:prSet>
      <dgm:spPr/>
    </dgm:pt>
    <dgm:pt modelId="{3B837679-D346-4EBB-AB0C-EE653ACF3C6C}" type="pres">
      <dgm:prSet presAssocID="{62F3A35F-EA2B-462C-89DA-224952DBD84B}" presName="parentNode1" presStyleLbl="node1" presStyleIdx="0" presStyleCnt="4">
        <dgm:presLayoutVars>
          <dgm:chMax val="1"/>
          <dgm:bulletEnabled val="1"/>
        </dgm:presLayoutVars>
      </dgm:prSet>
      <dgm:spPr/>
    </dgm:pt>
    <dgm:pt modelId="{89312213-4838-4C30-A681-20C663B3ED12}" type="pres">
      <dgm:prSet presAssocID="{62F3A35F-EA2B-462C-89DA-224952DBD84B}" presName="connSite1" presStyleCnt="0"/>
      <dgm:spPr/>
    </dgm:pt>
    <dgm:pt modelId="{1FE64DFD-23AF-4F50-BCBC-C27132FB3B0D}" type="pres">
      <dgm:prSet presAssocID="{12A631F8-73E8-4437-A632-1DA4C96C2081}" presName="Name9" presStyleLbl="sibTrans2D1" presStyleIdx="0" presStyleCnt="3"/>
      <dgm:spPr/>
    </dgm:pt>
    <dgm:pt modelId="{3E192D9B-A9E7-40C2-8A43-829922D5ACBF}" type="pres">
      <dgm:prSet presAssocID="{37FDA6AE-027B-4120-90CE-09301A415796}" presName="composite2" presStyleCnt="0"/>
      <dgm:spPr/>
    </dgm:pt>
    <dgm:pt modelId="{C4A7D10B-4C13-456F-9E6C-9F9985127CE1}" type="pres">
      <dgm:prSet presAssocID="{37FDA6AE-027B-4120-90CE-09301A415796}" presName="dummyNode2" presStyleLbl="node1" presStyleIdx="0" presStyleCnt="4"/>
      <dgm:spPr/>
    </dgm:pt>
    <dgm:pt modelId="{B651F1CF-D429-4713-ABB8-9F7461E4F7F5}" type="pres">
      <dgm:prSet presAssocID="{37FDA6AE-027B-4120-90CE-09301A415796}" presName="childNode2" presStyleLbl="bgAcc1" presStyleIdx="1" presStyleCnt="4" custScaleX="84828">
        <dgm:presLayoutVars>
          <dgm:bulletEnabled val="1"/>
        </dgm:presLayoutVars>
      </dgm:prSet>
      <dgm:spPr>
        <a:prstGeom prst="ellipse">
          <a:avLst/>
        </a:prstGeom>
        <a:noFill/>
        <a:ln w="31750">
          <a:solidFill>
            <a:srgbClr val="F26363"/>
          </a:solidFill>
        </a:ln>
      </dgm:spPr>
    </dgm:pt>
    <dgm:pt modelId="{935188BB-FF57-4D09-84D9-19ECEEFAA612}" type="pres">
      <dgm:prSet presAssocID="{37FDA6AE-027B-4120-90CE-09301A415796}" presName="childNode2tx" presStyleLbl="bgAcc1" presStyleIdx="1" presStyleCnt="4">
        <dgm:presLayoutVars>
          <dgm:bulletEnabled val="1"/>
        </dgm:presLayoutVars>
      </dgm:prSet>
      <dgm:spPr/>
    </dgm:pt>
    <dgm:pt modelId="{D1957E8D-52E6-47CA-9E1F-B3BE7EB3E09B}" type="pres">
      <dgm:prSet presAssocID="{37FDA6AE-027B-4120-90CE-09301A415796}" presName="parentNode2" presStyleLbl="node1" presStyleIdx="1" presStyleCnt="4">
        <dgm:presLayoutVars>
          <dgm:chMax val="0"/>
          <dgm:bulletEnabled val="1"/>
        </dgm:presLayoutVars>
      </dgm:prSet>
      <dgm:spPr/>
    </dgm:pt>
    <dgm:pt modelId="{99CED883-7DB5-4B78-B4E7-386BDE96A531}" type="pres">
      <dgm:prSet presAssocID="{37FDA6AE-027B-4120-90CE-09301A415796}" presName="connSite2" presStyleCnt="0"/>
      <dgm:spPr/>
    </dgm:pt>
    <dgm:pt modelId="{BF198A36-C0C4-4E90-AC13-6C982ACE8400}" type="pres">
      <dgm:prSet presAssocID="{AACFA7FC-124D-47F0-AAB7-D837F03A13D6}" presName="Name18" presStyleLbl="sibTrans2D1" presStyleIdx="1" presStyleCnt="3"/>
      <dgm:spPr/>
    </dgm:pt>
    <dgm:pt modelId="{D6723E67-A432-4FEE-AC6B-8E6B17DEE5B7}" type="pres">
      <dgm:prSet presAssocID="{8C92A023-B595-4B7E-9FD1-86305B47363F}" presName="composite1" presStyleCnt="0"/>
      <dgm:spPr/>
    </dgm:pt>
    <dgm:pt modelId="{47D1E680-C156-4E6D-86C6-95E9E423BCC9}" type="pres">
      <dgm:prSet presAssocID="{8C92A023-B595-4B7E-9FD1-86305B47363F}" presName="dummyNode1" presStyleLbl="node1" presStyleIdx="1" presStyleCnt="4"/>
      <dgm:spPr/>
    </dgm:pt>
    <dgm:pt modelId="{C26DB7B9-FAD6-48DB-954D-A5E46F77BD6D}" type="pres">
      <dgm:prSet presAssocID="{8C92A023-B595-4B7E-9FD1-86305B47363F}" presName="childNode1" presStyleLbl="bgAcc1" presStyleIdx="2" presStyleCnt="4" custScaleX="84828">
        <dgm:presLayoutVars>
          <dgm:bulletEnabled val="1"/>
        </dgm:presLayoutVars>
      </dgm:prSet>
      <dgm:spPr>
        <a:prstGeom prst="ellipse">
          <a:avLst/>
        </a:prstGeom>
        <a:noFill/>
        <a:ln w="31750">
          <a:solidFill>
            <a:srgbClr val="7DD1CE"/>
          </a:solidFill>
        </a:ln>
      </dgm:spPr>
    </dgm:pt>
    <dgm:pt modelId="{313EE525-068F-4B0D-B80F-E3D1A721A503}" type="pres">
      <dgm:prSet presAssocID="{8C92A023-B595-4B7E-9FD1-86305B47363F}" presName="childNode1tx" presStyleLbl="bgAcc1" presStyleIdx="2" presStyleCnt="4">
        <dgm:presLayoutVars>
          <dgm:bulletEnabled val="1"/>
        </dgm:presLayoutVars>
      </dgm:prSet>
      <dgm:spPr/>
    </dgm:pt>
    <dgm:pt modelId="{47A26F57-A010-4072-9EBD-86BD6484D91B}" type="pres">
      <dgm:prSet presAssocID="{8C92A023-B595-4B7E-9FD1-86305B47363F}" presName="parentNode1" presStyleLbl="node1" presStyleIdx="2" presStyleCnt="4">
        <dgm:presLayoutVars>
          <dgm:chMax val="1"/>
          <dgm:bulletEnabled val="1"/>
        </dgm:presLayoutVars>
      </dgm:prSet>
      <dgm:spPr/>
    </dgm:pt>
    <dgm:pt modelId="{48206F52-42E7-4248-B79E-9B1077913B20}" type="pres">
      <dgm:prSet presAssocID="{8C92A023-B595-4B7E-9FD1-86305B47363F}" presName="connSite1" presStyleCnt="0"/>
      <dgm:spPr/>
    </dgm:pt>
    <dgm:pt modelId="{2467359E-7225-4CFB-BBD2-900CCD5D7BDE}" type="pres">
      <dgm:prSet presAssocID="{45610BF7-B096-4636-A867-71803911F6BC}" presName="Name9" presStyleLbl="sibTrans2D1" presStyleIdx="2" presStyleCnt="3"/>
      <dgm:spPr/>
    </dgm:pt>
    <dgm:pt modelId="{0F447C47-A4FF-407A-BC1F-16AC042D6327}" type="pres">
      <dgm:prSet presAssocID="{839B389E-0F3A-4E44-B6E2-13F1399C142F}" presName="composite2" presStyleCnt="0"/>
      <dgm:spPr/>
    </dgm:pt>
    <dgm:pt modelId="{21F77DA2-0E77-43BA-AFE7-885029D8FC3B}" type="pres">
      <dgm:prSet presAssocID="{839B389E-0F3A-4E44-B6E2-13F1399C142F}" presName="dummyNode2" presStyleLbl="node1" presStyleIdx="2" presStyleCnt="4"/>
      <dgm:spPr/>
    </dgm:pt>
    <dgm:pt modelId="{939DFC11-B217-40F1-B0EE-ADA1D5FE8FDC}" type="pres">
      <dgm:prSet presAssocID="{839B389E-0F3A-4E44-B6E2-13F1399C142F}" presName="childNode2" presStyleLbl="bgAcc1" presStyleIdx="3" presStyleCnt="4" custScaleX="84828">
        <dgm:presLayoutVars>
          <dgm:bulletEnabled val="1"/>
        </dgm:presLayoutVars>
      </dgm:prSet>
      <dgm:spPr>
        <a:prstGeom prst="ellipse">
          <a:avLst/>
        </a:prstGeom>
        <a:noFill/>
        <a:ln w="31750">
          <a:solidFill>
            <a:srgbClr val="995DB3"/>
          </a:solidFill>
        </a:ln>
      </dgm:spPr>
    </dgm:pt>
    <dgm:pt modelId="{999DAA6F-B9C3-4EA2-A461-724C3FC87C73}" type="pres">
      <dgm:prSet presAssocID="{839B389E-0F3A-4E44-B6E2-13F1399C142F}" presName="childNode2tx" presStyleLbl="bgAcc1" presStyleIdx="3" presStyleCnt="4">
        <dgm:presLayoutVars>
          <dgm:bulletEnabled val="1"/>
        </dgm:presLayoutVars>
      </dgm:prSet>
      <dgm:spPr/>
    </dgm:pt>
    <dgm:pt modelId="{A9F63716-280D-4A8A-8AF8-9D84FEF36D8F}" type="pres">
      <dgm:prSet presAssocID="{839B389E-0F3A-4E44-B6E2-13F1399C142F}" presName="parentNode2" presStyleLbl="node1" presStyleIdx="3" presStyleCnt="4">
        <dgm:presLayoutVars>
          <dgm:chMax val="0"/>
          <dgm:bulletEnabled val="1"/>
        </dgm:presLayoutVars>
      </dgm:prSet>
      <dgm:spPr/>
    </dgm:pt>
    <dgm:pt modelId="{FCAE0843-F8C6-41B9-81A8-7C72B81CAA10}" type="pres">
      <dgm:prSet presAssocID="{839B389E-0F3A-4E44-B6E2-13F1399C142F}" presName="connSite2" presStyleCnt="0"/>
      <dgm:spPr/>
    </dgm:pt>
  </dgm:ptLst>
  <dgm:cxnLst>
    <dgm:cxn modelId="{DBFB7500-F026-4476-8CF1-F8C40CA19FAA}" type="presOf" srcId="{AACFA7FC-124D-47F0-AAB7-D837F03A13D6}" destId="{BF198A36-C0C4-4E90-AC13-6C982ACE8400}" srcOrd="0" destOrd="0" presId="urn:microsoft.com/office/officeart/2005/8/layout/hProcess4"/>
    <dgm:cxn modelId="{770D9603-AD18-467A-A051-F2E60B678BC8}" type="presOf" srcId="{ABB6AAD5-BB22-443A-B98E-11707CBE16C9}" destId="{329F22C9-55CE-4923-A3AD-2FFA227599C0}" srcOrd="0" destOrd="0" presId="urn:microsoft.com/office/officeart/2005/8/layout/hProcess4"/>
    <dgm:cxn modelId="{6A667D1B-C740-46A2-B109-3732A1D74934}" type="presOf" srcId="{839B389E-0F3A-4E44-B6E2-13F1399C142F}" destId="{A9F63716-280D-4A8A-8AF8-9D84FEF36D8F}" srcOrd="0" destOrd="0" presId="urn:microsoft.com/office/officeart/2005/8/layout/hProcess4"/>
    <dgm:cxn modelId="{97371629-EAFB-49C5-8D4C-1C2CC8EF98DA}" srcId="{ABB6AAD5-BB22-443A-B98E-11707CBE16C9}" destId="{37FDA6AE-027B-4120-90CE-09301A415796}" srcOrd="1" destOrd="0" parTransId="{F547554B-51EF-4D52-BD83-B530786A53F6}" sibTransId="{AACFA7FC-124D-47F0-AAB7-D837F03A13D6}"/>
    <dgm:cxn modelId="{78D5CF50-3633-4A11-9FE0-D306D94A091D}" srcId="{ABB6AAD5-BB22-443A-B98E-11707CBE16C9}" destId="{62F3A35F-EA2B-462C-89DA-224952DBD84B}" srcOrd="0" destOrd="0" parTransId="{68C8E73F-A05A-4DC8-914A-C484D8568F55}" sibTransId="{12A631F8-73E8-4437-A632-1DA4C96C2081}"/>
    <dgm:cxn modelId="{8490D656-0161-437A-A8E1-6417C0BA49AD}" type="presOf" srcId="{62F3A35F-EA2B-462C-89DA-224952DBD84B}" destId="{3B837679-D346-4EBB-AB0C-EE653ACF3C6C}" srcOrd="0" destOrd="0" presId="urn:microsoft.com/office/officeart/2005/8/layout/hProcess4"/>
    <dgm:cxn modelId="{B976875D-2F82-442E-9793-043A28D66C70}" type="presOf" srcId="{37FDA6AE-027B-4120-90CE-09301A415796}" destId="{D1957E8D-52E6-47CA-9E1F-B3BE7EB3E09B}" srcOrd="0" destOrd="0" presId="urn:microsoft.com/office/officeart/2005/8/layout/hProcess4"/>
    <dgm:cxn modelId="{9613CE5F-E57B-4AAC-BC4D-E0DACBFF58C4}" type="presOf" srcId="{8C92A023-B595-4B7E-9FD1-86305B47363F}" destId="{47A26F57-A010-4072-9EBD-86BD6484D91B}" srcOrd="0" destOrd="0" presId="urn:microsoft.com/office/officeart/2005/8/layout/hProcess4"/>
    <dgm:cxn modelId="{6393EA77-6C35-4795-B9F8-BC384CEB01BB}" srcId="{ABB6AAD5-BB22-443A-B98E-11707CBE16C9}" destId="{8C92A023-B595-4B7E-9FD1-86305B47363F}" srcOrd="2" destOrd="0" parTransId="{126030B6-AD92-4139-8AC7-ED96A61FFA13}" sibTransId="{45610BF7-B096-4636-A867-71803911F6BC}"/>
    <dgm:cxn modelId="{E2B732B6-4C0F-497B-AEA9-853A636C40AD}" type="presOf" srcId="{45610BF7-B096-4636-A867-71803911F6BC}" destId="{2467359E-7225-4CFB-BBD2-900CCD5D7BDE}" srcOrd="0" destOrd="0" presId="urn:microsoft.com/office/officeart/2005/8/layout/hProcess4"/>
    <dgm:cxn modelId="{E9F581C8-1891-4557-8FD4-140226A54CF9}" srcId="{ABB6AAD5-BB22-443A-B98E-11707CBE16C9}" destId="{839B389E-0F3A-4E44-B6E2-13F1399C142F}" srcOrd="3" destOrd="0" parTransId="{9C2D419A-4208-435A-8DFE-59E57C79B927}" sibTransId="{8F45AFFE-9FF4-4A34-B11A-ED475E2D4999}"/>
    <dgm:cxn modelId="{48EB64D8-D7DB-49D6-A86C-6BE1F4E372C2}" type="presOf" srcId="{12A631F8-73E8-4437-A632-1DA4C96C2081}" destId="{1FE64DFD-23AF-4F50-BCBC-C27132FB3B0D}" srcOrd="0" destOrd="0" presId="urn:microsoft.com/office/officeart/2005/8/layout/hProcess4"/>
    <dgm:cxn modelId="{7ADA98DD-983C-46CC-B5C2-693BD4657228}" type="presParOf" srcId="{329F22C9-55CE-4923-A3AD-2FFA227599C0}" destId="{872017F4-5903-43E5-A816-F3AC98CFF3B1}" srcOrd="0" destOrd="0" presId="urn:microsoft.com/office/officeart/2005/8/layout/hProcess4"/>
    <dgm:cxn modelId="{7CE036BE-A59A-4CED-9FCF-247DD283D436}" type="presParOf" srcId="{329F22C9-55CE-4923-A3AD-2FFA227599C0}" destId="{D9FC563C-D769-4101-9655-D8B5A1C6252F}" srcOrd="1" destOrd="0" presId="urn:microsoft.com/office/officeart/2005/8/layout/hProcess4"/>
    <dgm:cxn modelId="{0C241284-75E3-4A93-AF6E-60ED38DB4A30}" type="presParOf" srcId="{329F22C9-55CE-4923-A3AD-2FFA227599C0}" destId="{ED6524A3-5A32-48CD-B667-DFB44CF40773}" srcOrd="2" destOrd="0" presId="urn:microsoft.com/office/officeart/2005/8/layout/hProcess4"/>
    <dgm:cxn modelId="{864B6911-F81D-41D8-B9EF-3432C23B5C40}" type="presParOf" srcId="{ED6524A3-5A32-48CD-B667-DFB44CF40773}" destId="{D2991228-8CF8-4943-9450-6060DB6B2D0D}" srcOrd="0" destOrd="0" presId="urn:microsoft.com/office/officeart/2005/8/layout/hProcess4"/>
    <dgm:cxn modelId="{9AC219B2-2245-40C4-AA9A-1A2350819F15}" type="presParOf" srcId="{D2991228-8CF8-4943-9450-6060DB6B2D0D}" destId="{0A6DDAA2-A8F8-4C83-A2A4-E718221F4F47}" srcOrd="0" destOrd="0" presId="urn:microsoft.com/office/officeart/2005/8/layout/hProcess4"/>
    <dgm:cxn modelId="{E004A6AB-6284-4491-9E00-6EFB4A200CDC}" type="presParOf" srcId="{D2991228-8CF8-4943-9450-6060DB6B2D0D}" destId="{5CD9D2C4-CA47-4E2F-9386-15BF2C5BFCE9}" srcOrd="1" destOrd="0" presId="urn:microsoft.com/office/officeart/2005/8/layout/hProcess4"/>
    <dgm:cxn modelId="{30467D18-82F6-4730-BF04-AC6C6B5182CC}" type="presParOf" srcId="{D2991228-8CF8-4943-9450-6060DB6B2D0D}" destId="{0AA0795C-3E61-4B6C-BFBF-9678D7606329}" srcOrd="2" destOrd="0" presId="urn:microsoft.com/office/officeart/2005/8/layout/hProcess4"/>
    <dgm:cxn modelId="{4537D49B-37E8-496F-80A2-C1E924F2C4FD}" type="presParOf" srcId="{D2991228-8CF8-4943-9450-6060DB6B2D0D}" destId="{3B837679-D346-4EBB-AB0C-EE653ACF3C6C}" srcOrd="3" destOrd="0" presId="urn:microsoft.com/office/officeart/2005/8/layout/hProcess4"/>
    <dgm:cxn modelId="{5398CB4C-A188-4DFE-BB91-70C70595218E}" type="presParOf" srcId="{D2991228-8CF8-4943-9450-6060DB6B2D0D}" destId="{89312213-4838-4C30-A681-20C663B3ED12}" srcOrd="4" destOrd="0" presId="urn:microsoft.com/office/officeart/2005/8/layout/hProcess4"/>
    <dgm:cxn modelId="{6B7BC6CD-365E-458A-91BB-5DBE2525586B}" type="presParOf" srcId="{ED6524A3-5A32-48CD-B667-DFB44CF40773}" destId="{1FE64DFD-23AF-4F50-BCBC-C27132FB3B0D}" srcOrd="1" destOrd="0" presId="urn:microsoft.com/office/officeart/2005/8/layout/hProcess4"/>
    <dgm:cxn modelId="{B12055CD-D724-4AD3-A56D-0F324641E1BF}" type="presParOf" srcId="{ED6524A3-5A32-48CD-B667-DFB44CF40773}" destId="{3E192D9B-A9E7-40C2-8A43-829922D5ACBF}" srcOrd="2" destOrd="0" presId="urn:microsoft.com/office/officeart/2005/8/layout/hProcess4"/>
    <dgm:cxn modelId="{8A4586F8-DCD2-4625-A653-E9A149B2383C}" type="presParOf" srcId="{3E192D9B-A9E7-40C2-8A43-829922D5ACBF}" destId="{C4A7D10B-4C13-456F-9E6C-9F9985127CE1}" srcOrd="0" destOrd="0" presId="urn:microsoft.com/office/officeart/2005/8/layout/hProcess4"/>
    <dgm:cxn modelId="{2E499C81-A31E-4FF5-ABB6-93FBB4F09084}" type="presParOf" srcId="{3E192D9B-A9E7-40C2-8A43-829922D5ACBF}" destId="{B651F1CF-D429-4713-ABB8-9F7461E4F7F5}" srcOrd="1" destOrd="0" presId="urn:microsoft.com/office/officeart/2005/8/layout/hProcess4"/>
    <dgm:cxn modelId="{4D10BA94-54CF-4CBC-8C87-497804F89FC0}" type="presParOf" srcId="{3E192D9B-A9E7-40C2-8A43-829922D5ACBF}" destId="{935188BB-FF57-4D09-84D9-19ECEEFAA612}" srcOrd="2" destOrd="0" presId="urn:microsoft.com/office/officeart/2005/8/layout/hProcess4"/>
    <dgm:cxn modelId="{3D501E75-7AE2-4567-B427-48E8C77571AE}" type="presParOf" srcId="{3E192D9B-A9E7-40C2-8A43-829922D5ACBF}" destId="{D1957E8D-52E6-47CA-9E1F-B3BE7EB3E09B}" srcOrd="3" destOrd="0" presId="urn:microsoft.com/office/officeart/2005/8/layout/hProcess4"/>
    <dgm:cxn modelId="{A3AECACA-6947-44D1-A3CB-4FEB8590E358}" type="presParOf" srcId="{3E192D9B-A9E7-40C2-8A43-829922D5ACBF}" destId="{99CED883-7DB5-4B78-B4E7-386BDE96A531}" srcOrd="4" destOrd="0" presId="urn:microsoft.com/office/officeart/2005/8/layout/hProcess4"/>
    <dgm:cxn modelId="{8CCF66FA-FF53-42CB-81AC-153C409928B8}" type="presParOf" srcId="{ED6524A3-5A32-48CD-B667-DFB44CF40773}" destId="{BF198A36-C0C4-4E90-AC13-6C982ACE8400}" srcOrd="3" destOrd="0" presId="urn:microsoft.com/office/officeart/2005/8/layout/hProcess4"/>
    <dgm:cxn modelId="{AF2D29FC-C9BF-4BFE-B2F4-D26B05C0DC0B}" type="presParOf" srcId="{ED6524A3-5A32-48CD-B667-DFB44CF40773}" destId="{D6723E67-A432-4FEE-AC6B-8E6B17DEE5B7}" srcOrd="4" destOrd="0" presId="urn:microsoft.com/office/officeart/2005/8/layout/hProcess4"/>
    <dgm:cxn modelId="{DB849738-C7D9-44FB-9A98-84C2CEF74686}" type="presParOf" srcId="{D6723E67-A432-4FEE-AC6B-8E6B17DEE5B7}" destId="{47D1E680-C156-4E6D-86C6-95E9E423BCC9}" srcOrd="0" destOrd="0" presId="urn:microsoft.com/office/officeart/2005/8/layout/hProcess4"/>
    <dgm:cxn modelId="{02E00188-D35C-4519-80F5-0472050F2E1B}" type="presParOf" srcId="{D6723E67-A432-4FEE-AC6B-8E6B17DEE5B7}" destId="{C26DB7B9-FAD6-48DB-954D-A5E46F77BD6D}" srcOrd="1" destOrd="0" presId="urn:microsoft.com/office/officeart/2005/8/layout/hProcess4"/>
    <dgm:cxn modelId="{9DB225EA-EEA7-427A-9CE0-4A1972857CBB}" type="presParOf" srcId="{D6723E67-A432-4FEE-AC6B-8E6B17DEE5B7}" destId="{313EE525-068F-4B0D-B80F-E3D1A721A503}" srcOrd="2" destOrd="0" presId="urn:microsoft.com/office/officeart/2005/8/layout/hProcess4"/>
    <dgm:cxn modelId="{DF908D50-A629-4CA7-AC73-BCFE8C526A4E}" type="presParOf" srcId="{D6723E67-A432-4FEE-AC6B-8E6B17DEE5B7}" destId="{47A26F57-A010-4072-9EBD-86BD6484D91B}" srcOrd="3" destOrd="0" presId="urn:microsoft.com/office/officeart/2005/8/layout/hProcess4"/>
    <dgm:cxn modelId="{7DE94680-00E6-4884-B3F6-B0114CB085B5}" type="presParOf" srcId="{D6723E67-A432-4FEE-AC6B-8E6B17DEE5B7}" destId="{48206F52-42E7-4248-B79E-9B1077913B20}" srcOrd="4" destOrd="0" presId="urn:microsoft.com/office/officeart/2005/8/layout/hProcess4"/>
    <dgm:cxn modelId="{BA232F33-98C8-44F2-A362-44ECBD569FCD}" type="presParOf" srcId="{ED6524A3-5A32-48CD-B667-DFB44CF40773}" destId="{2467359E-7225-4CFB-BBD2-900CCD5D7BDE}" srcOrd="5" destOrd="0" presId="urn:microsoft.com/office/officeart/2005/8/layout/hProcess4"/>
    <dgm:cxn modelId="{7088F79E-4B89-45C6-8520-60363C115655}" type="presParOf" srcId="{ED6524A3-5A32-48CD-B667-DFB44CF40773}" destId="{0F447C47-A4FF-407A-BC1F-16AC042D6327}" srcOrd="6" destOrd="0" presId="urn:microsoft.com/office/officeart/2005/8/layout/hProcess4"/>
    <dgm:cxn modelId="{2882240E-D60A-4B13-B04F-9EB92D951C16}" type="presParOf" srcId="{0F447C47-A4FF-407A-BC1F-16AC042D6327}" destId="{21F77DA2-0E77-43BA-AFE7-885029D8FC3B}" srcOrd="0" destOrd="0" presId="urn:microsoft.com/office/officeart/2005/8/layout/hProcess4"/>
    <dgm:cxn modelId="{EF2CFF41-B6D7-4605-A432-17FFE03723E8}" type="presParOf" srcId="{0F447C47-A4FF-407A-BC1F-16AC042D6327}" destId="{939DFC11-B217-40F1-B0EE-ADA1D5FE8FDC}" srcOrd="1" destOrd="0" presId="urn:microsoft.com/office/officeart/2005/8/layout/hProcess4"/>
    <dgm:cxn modelId="{1F3EE3C8-8D51-4449-9CFB-618537A23BE9}" type="presParOf" srcId="{0F447C47-A4FF-407A-BC1F-16AC042D6327}" destId="{999DAA6F-B9C3-4EA2-A461-724C3FC87C73}" srcOrd="2" destOrd="0" presId="urn:microsoft.com/office/officeart/2005/8/layout/hProcess4"/>
    <dgm:cxn modelId="{AFC64B23-FD31-4488-821B-DF6ED91D7957}" type="presParOf" srcId="{0F447C47-A4FF-407A-BC1F-16AC042D6327}" destId="{A9F63716-280D-4A8A-8AF8-9D84FEF36D8F}" srcOrd="3" destOrd="0" presId="urn:microsoft.com/office/officeart/2005/8/layout/hProcess4"/>
    <dgm:cxn modelId="{76B2426E-2A16-46EC-BDA3-768EAF6B47ED}" type="presParOf" srcId="{0F447C47-A4FF-407A-BC1F-16AC042D6327}" destId="{FCAE0843-F8C6-41B9-81A8-7C72B81CAA10}" srcOrd="4" destOrd="0" presId="urn:microsoft.com/office/officeart/2005/8/layout/hProcess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2BF80-9938-4128-8E88-2BAC81C4BFCE}">
      <dsp:nvSpPr>
        <dsp:cNvPr id="0" name=""/>
        <dsp:cNvSpPr/>
      </dsp:nvSpPr>
      <dsp:spPr>
        <a:xfrm>
          <a:off x="0" y="1568619"/>
          <a:ext cx="7276954" cy="1059448"/>
        </a:xfrm>
        <a:prstGeom prst="rightArrow">
          <a:avLst>
            <a:gd name="adj1" fmla="val 50000"/>
            <a:gd name="adj2" fmla="val 50000"/>
          </a:avLst>
        </a:prstGeom>
        <a:solidFill>
          <a:srgbClr val="F2636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168187" numCol="1" spcCol="1270" anchor="ctr" anchorCtr="0">
          <a:noAutofit/>
        </a:bodyPr>
        <a:lstStyle/>
        <a:p>
          <a:pPr marL="0" lvl="0" indent="0" algn="l" defTabSz="889000">
            <a:lnSpc>
              <a:spcPct val="90000"/>
            </a:lnSpc>
            <a:spcBef>
              <a:spcPct val="0"/>
            </a:spcBef>
            <a:spcAft>
              <a:spcPct val="35000"/>
            </a:spcAft>
            <a:buNone/>
          </a:pPr>
          <a:r>
            <a:rPr lang="id-ID" sz="2000" kern="1200" dirty="0"/>
            <a:t>   </a:t>
          </a:r>
          <a:endParaRPr lang="en-US" sz="2000" kern="1200" dirty="0"/>
        </a:p>
      </dsp:txBody>
      <dsp:txXfrm>
        <a:off x="0" y="1833481"/>
        <a:ext cx="7012092" cy="529724"/>
      </dsp:txXfrm>
    </dsp:sp>
    <dsp:sp modelId="{6485A2DA-ED11-43AF-B42D-2A3433A55336}">
      <dsp:nvSpPr>
        <dsp:cNvPr id="0" name=""/>
        <dsp:cNvSpPr/>
      </dsp:nvSpPr>
      <dsp:spPr>
        <a:xfrm>
          <a:off x="1677337" y="1955343"/>
          <a:ext cx="5599616" cy="1059448"/>
        </a:xfrm>
        <a:prstGeom prst="rightArrow">
          <a:avLst>
            <a:gd name="adj1" fmla="val 50000"/>
            <a:gd name="adj2" fmla="val 50000"/>
          </a:avLst>
        </a:prstGeom>
        <a:solidFill>
          <a:srgbClr val="FFA82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168187" numCol="1" spcCol="1270" anchor="ctr" anchorCtr="0">
          <a:noAutofit/>
        </a:bodyPr>
        <a:lstStyle/>
        <a:p>
          <a:pPr marL="0" lvl="0" indent="0" algn="l" defTabSz="889000">
            <a:lnSpc>
              <a:spcPct val="90000"/>
            </a:lnSpc>
            <a:spcBef>
              <a:spcPct val="0"/>
            </a:spcBef>
            <a:spcAft>
              <a:spcPct val="35000"/>
            </a:spcAft>
            <a:buNone/>
          </a:pPr>
          <a:endParaRPr lang="en-US" sz="2000" kern="1200"/>
        </a:p>
      </dsp:txBody>
      <dsp:txXfrm>
        <a:off x="1677337" y="2220205"/>
        <a:ext cx="5334754" cy="529724"/>
      </dsp:txXfrm>
    </dsp:sp>
    <dsp:sp modelId="{E512E0E7-0738-4471-89A9-27CD62706251}">
      <dsp:nvSpPr>
        <dsp:cNvPr id="0" name=""/>
        <dsp:cNvSpPr/>
      </dsp:nvSpPr>
      <dsp:spPr>
        <a:xfrm>
          <a:off x="3354675" y="2364802"/>
          <a:ext cx="3922278" cy="1059448"/>
        </a:xfrm>
        <a:prstGeom prst="rightArrow">
          <a:avLst>
            <a:gd name="adj1" fmla="val 50000"/>
            <a:gd name="adj2" fmla="val 50000"/>
          </a:avLst>
        </a:prstGeom>
        <a:solidFill>
          <a:srgbClr val="7DD1C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168187" numCol="1" spcCol="1270" anchor="ctr" anchorCtr="0">
          <a:noAutofit/>
        </a:bodyPr>
        <a:lstStyle/>
        <a:p>
          <a:pPr marL="0" lvl="0" indent="0" algn="l" defTabSz="889000">
            <a:lnSpc>
              <a:spcPct val="90000"/>
            </a:lnSpc>
            <a:spcBef>
              <a:spcPct val="0"/>
            </a:spcBef>
            <a:spcAft>
              <a:spcPct val="35000"/>
            </a:spcAft>
            <a:buNone/>
          </a:pPr>
          <a:r>
            <a:rPr lang="id-ID" sz="2000" kern="1200" dirty="0"/>
            <a:t>   </a:t>
          </a:r>
          <a:endParaRPr lang="en-US" sz="2000" kern="1200" dirty="0"/>
        </a:p>
      </dsp:txBody>
      <dsp:txXfrm>
        <a:off x="3354675" y="2629664"/>
        <a:ext cx="3657416" cy="529724"/>
      </dsp:txXfrm>
    </dsp:sp>
    <dsp:sp modelId="{CA3C04F0-4183-44B6-9B0A-9E92B156C19F}">
      <dsp:nvSpPr>
        <dsp:cNvPr id="0" name=""/>
        <dsp:cNvSpPr/>
      </dsp:nvSpPr>
      <dsp:spPr>
        <a:xfrm>
          <a:off x="5032013" y="2785311"/>
          <a:ext cx="2244940" cy="1059448"/>
        </a:xfrm>
        <a:prstGeom prst="rightArrow">
          <a:avLst>
            <a:gd name="adj1" fmla="val 50000"/>
            <a:gd name="adj2" fmla="val 50000"/>
          </a:avLst>
        </a:prstGeom>
        <a:solidFill>
          <a:srgbClr val="995DB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254000" bIns="168187" numCol="1" spcCol="1270" anchor="ctr" anchorCtr="0">
          <a:noAutofit/>
        </a:bodyPr>
        <a:lstStyle/>
        <a:p>
          <a:pPr marL="0" lvl="0" indent="0" algn="l" defTabSz="889000">
            <a:lnSpc>
              <a:spcPct val="90000"/>
            </a:lnSpc>
            <a:spcBef>
              <a:spcPct val="0"/>
            </a:spcBef>
            <a:spcAft>
              <a:spcPct val="35000"/>
            </a:spcAft>
            <a:buNone/>
          </a:pPr>
          <a:r>
            <a:rPr lang="id-ID" sz="2000" kern="1200" dirty="0"/>
            <a:t>  </a:t>
          </a:r>
          <a:endParaRPr lang="en-US" sz="2000" kern="1200" dirty="0"/>
        </a:p>
      </dsp:txBody>
      <dsp:txXfrm>
        <a:off x="5032013" y="3050173"/>
        <a:ext cx="1980078" cy="5297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9D2C4-CA47-4E2F-9386-15BF2C5BFCE9}">
      <dsp:nvSpPr>
        <dsp:cNvPr id="0" name=""/>
        <dsp:cNvSpPr/>
      </dsp:nvSpPr>
      <dsp:spPr>
        <a:xfrm>
          <a:off x="144760" y="1094475"/>
          <a:ext cx="1577447" cy="1533767"/>
        </a:xfrm>
        <a:prstGeom prst="ellipse">
          <a:avLst/>
        </a:prstGeom>
        <a:noFill/>
        <a:ln w="31750" cap="flat" cmpd="sng" algn="ctr">
          <a:solidFill>
            <a:srgbClr val="FFA826"/>
          </a:solidFill>
          <a:prstDash val="solid"/>
          <a:miter lim="800000"/>
        </a:ln>
        <a:effectLst/>
      </dsp:spPr>
      <dsp:style>
        <a:lnRef idx="2">
          <a:scrgbClr r="0" g="0" b="0"/>
        </a:lnRef>
        <a:fillRef idx="1">
          <a:scrgbClr r="0" g="0" b="0"/>
        </a:fillRef>
        <a:effectRef idx="0">
          <a:scrgbClr r="0" g="0" b="0"/>
        </a:effectRef>
        <a:fontRef idx="minor"/>
      </dsp:style>
    </dsp:sp>
    <dsp:sp modelId="{1FE64DFD-23AF-4F50-BCBC-C27132FB3B0D}">
      <dsp:nvSpPr>
        <dsp:cNvPr id="0" name=""/>
        <dsp:cNvSpPr/>
      </dsp:nvSpPr>
      <dsp:spPr>
        <a:xfrm>
          <a:off x="1021527" y="1362075"/>
          <a:ext cx="2195099" cy="2195099"/>
        </a:xfrm>
        <a:prstGeom prst="leftCircularArrow">
          <a:avLst>
            <a:gd name="adj1" fmla="val 3807"/>
            <a:gd name="adj2" fmla="val 475880"/>
            <a:gd name="adj3" fmla="val 2251391"/>
            <a:gd name="adj4" fmla="val 9024489"/>
            <a:gd name="adj5" fmla="val 4442"/>
          </a:avLst>
        </a:prstGeom>
        <a:solidFill>
          <a:srgbClr val="FFA826"/>
        </a:solidFill>
        <a:ln>
          <a:noFill/>
        </a:ln>
        <a:effectLst/>
      </dsp:spPr>
      <dsp:style>
        <a:lnRef idx="0">
          <a:scrgbClr r="0" g="0" b="0"/>
        </a:lnRef>
        <a:fillRef idx="1">
          <a:scrgbClr r="0" g="0" b="0"/>
        </a:fillRef>
        <a:effectRef idx="0">
          <a:scrgbClr r="0" g="0" b="0"/>
        </a:effectRef>
        <a:fontRef idx="minor">
          <a:schemeClr val="lt1"/>
        </a:fontRef>
      </dsp:style>
    </dsp:sp>
    <dsp:sp modelId="{3B837679-D346-4EBB-AB0C-EE653ACF3C6C}">
      <dsp:nvSpPr>
        <dsp:cNvPr id="0" name=""/>
        <dsp:cNvSpPr/>
      </dsp:nvSpPr>
      <dsp:spPr>
        <a:xfrm>
          <a:off x="416932" y="2299578"/>
          <a:ext cx="1652962" cy="657328"/>
        </a:xfrm>
        <a:prstGeom prst="roundRect">
          <a:avLst>
            <a:gd name="adj" fmla="val 10000"/>
          </a:avLst>
        </a:prstGeom>
        <a:solidFill>
          <a:srgbClr val="FFA82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d-ID" sz="1800" b="1" kern="1200" dirty="0">
              <a:solidFill>
                <a:schemeClr val="bg1"/>
              </a:solidFill>
              <a:latin typeface="+mn-lt"/>
            </a:rPr>
            <a:t>Idea</a:t>
          </a:r>
          <a:endParaRPr lang="en-US" sz="1800" b="1" kern="1200" dirty="0">
            <a:solidFill>
              <a:schemeClr val="bg1"/>
            </a:solidFill>
            <a:latin typeface="+mn-lt"/>
          </a:endParaRPr>
        </a:p>
      </dsp:txBody>
      <dsp:txXfrm>
        <a:off x="436184" y="2318830"/>
        <a:ext cx="1614458" cy="618824"/>
      </dsp:txXfrm>
    </dsp:sp>
    <dsp:sp modelId="{B651F1CF-D429-4713-ABB8-9F7461E4F7F5}">
      <dsp:nvSpPr>
        <dsp:cNvPr id="0" name=""/>
        <dsp:cNvSpPr/>
      </dsp:nvSpPr>
      <dsp:spPr>
        <a:xfrm>
          <a:off x="2608927" y="1094475"/>
          <a:ext cx="1577447" cy="1533767"/>
        </a:xfrm>
        <a:prstGeom prst="ellipse">
          <a:avLst/>
        </a:prstGeom>
        <a:noFill/>
        <a:ln w="31750" cap="flat" cmpd="sng" algn="ctr">
          <a:solidFill>
            <a:srgbClr val="F26363"/>
          </a:solidFill>
          <a:prstDash val="solid"/>
          <a:miter lim="800000"/>
        </a:ln>
        <a:effectLst/>
      </dsp:spPr>
      <dsp:style>
        <a:lnRef idx="2">
          <a:scrgbClr r="0" g="0" b="0"/>
        </a:lnRef>
        <a:fillRef idx="1">
          <a:scrgbClr r="0" g="0" b="0"/>
        </a:fillRef>
        <a:effectRef idx="0">
          <a:scrgbClr r="0" g="0" b="0"/>
        </a:effectRef>
        <a:fontRef idx="minor"/>
      </dsp:style>
    </dsp:sp>
    <dsp:sp modelId="{BF198A36-C0C4-4E90-AC13-6C982ACE8400}">
      <dsp:nvSpPr>
        <dsp:cNvPr id="0" name=""/>
        <dsp:cNvSpPr/>
      </dsp:nvSpPr>
      <dsp:spPr>
        <a:xfrm>
          <a:off x="3470198" y="105404"/>
          <a:ext cx="2432713" cy="2432713"/>
        </a:xfrm>
        <a:prstGeom prst="circularArrow">
          <a:avLst>
            <a:gd name="adj1" fmla="val 3435"/>
            <a:gd name="adj2" fmla="val 425593"/>
            <a:gd name="adj3" fmla="val 19398896"/>
            <a:gd name="adj4" fmla="val 12575511"/>
            <a:gd name="adj5" fmla="val 4008"/>
          </a:avLst>
        </a:prstGeom>
        <a:solidFill>
          <a:srgbClr val="F26363"/>
        </a:solidFill>
        <a:ln>
          <a:noFill/>
        </a:ln>
        <a:effectLst/>
      </dsp:spPr>
      <dsp:style>
        <a:lnRef idx="0">
          <a:scrgbClr r="0" g="0" b="0"/>
        </a:lnRef>
        <a:fillRef idx="1">
          <a:scrgbClr r="0" g="0" b="0"/>
        </a:fillRef>
        <a:effectRef idx="0">
          <a:scrgbClr r="0" g="0" b="0"/>
        </a:effectRef>
        <a:fontRef idx="minor">
          <a:schemeClr val="lt1"/>
        </a:fontRef>
      </dsp:style>
    </dsp:sp>
    <dsp:sp modelId="{D1957E8D-52E6-47CA-9E1F-B3BE7EB3E09B}">
      <dsp:nvSpPr>
        <dsp:cNvPr id="0" name=""/>
        <dsp:cNvSpPr/>
      </dsp:nvSpPr>
      <dsp:spPr>
        <a:xfrm>
          <a:off x="2881100" y="765811"/>
          <a:ext cx="1652962" cy="657328"/>
        </a:xfrm>
        <a:prstGeom prst="roundRect">
          <a:avLst>
            <a:gd name="adj" fmla="val 10000"/>
          </a:avLst>
        </a:prstGeom>
        <a:solidFill>
          <a:srgbClr val="F2636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d-ID" sz="1800" b="1" kern="1200" dirty="0">
              <a:solidFill>
                <a:schemeClr val="bg1"/>
              </a:solidFill>
              <a:latin typeface="+mn-lt"/>
            </a:rPr>
            <a:t>Research</a:t>
          </a:r>
          <a:endParaRPr lang="en-US" sz="1800" b="1" kern="1200" dirty="0">
            <a:solidFill>
              <a:schemeClr val="bg1"/>
            </a:solidFill>
            <a:latin typeface="+mn-lt"/>
          </a:endParaRPr>
        </a:p>
      </dsp:txBody>
      <dsp:txXfrm>
        <a:off x="2900352" y="785063"/>
        <a:ext cx="1614458" cy="618824"/>
      </dsp:txXfrm>
    </dsp:sp>
    <dsp:sp modelId="{C26DB7B9-FAD6-48DB-954D-A5E46F77BD6D}">
      <dsp:nvSpPr>
        <dsp:cNvPr id="0" name=""/>
        <dsp:cNvSpPr/>
      </dsp:nvSpPr>
      <dsp:spPr>
        <a:xfrm>
          <a:off x="5073094" y="1094475"/>
          <a:ext cx="1577447" cy="1533767"/>
        </a:xfrm>
        <a:prstGeom prst="ellipse">
          <a:avLst/>
        </a:prstGeom>
        <a:noFill/>
        <a:ln w="31750" cap="flat" cmpd="sng" algn="ctr">
          <a:solidFill>
            <a:srgbClr val="7DD1CE"/>
          </a:solidFill>
          <a:prstDash val="solid"/>
          <a:miter lim="800000"/>
        </a:ln>
        <a:effectLst/>
      </dsp:spPr>
      <dsp:style>
        <a:lnRef idx="2">
          <a:scrgbClr r="0" g="0" b="0"/>
        </a:lnRef>
        <a:fillRef idx="1">
          <a:scrgbClr r="0" g="0" b="0"/>
        </a:fillRef>
        <a:effectRef idx="0">
          <a:scrgbClr r="0" g="0" b="0"/>
        </a:effectRef>
        <a:fontRef idx="minor"/>
      </dsp:style>
    </dsp:sp>
    <dsp:sp modelId="{2467359E-7225-4CFB-BBD2-900CCD5D7BDE}">
      <dsp:nvSpPr>
        <dsp:cNvPr id="0" name=""/>
        <dsp:cNvSpPr/>
      </dsp:nvSpPr>
      <dsp:spPr>
        <a:xfrm>
          <a:off x="5949862" y="1362075"/>
          <a:ext cx="2195099" cy="2195099"/>
        </a:xfrm>
        <a:prstGeom prst="leftCircularArrow">
          <a:avLst>
            <a:gd name="adj1" fmla="val 3807"/>
            <a:gd name="adj2" fmla="val 475880"/>
            <a:gd name="adj3" fmla="val 2251391"/>
            <a:gd name="adj4" fmla="val 9024489"/>
            <a:gd name="adj5" fmla="val 4442"/>
          </a:avLst>
        </a:prstGeom>
        <a:solidFill>
          <a:srgbClr val="7DD1CE"/>
        </a:solidFill>
        <a:ln>
          <a:noFill/>
        </a:ln>
        <a:effectLst/>
      </dsp:spPr>
      <dsp:style>
        <a:lnRef idx="0">
          <a:scrgbClr r="0" g="0" b="0"/>
        </a:lnRef>
        <a:fillRef idx="1">
          <a:scrgbClr r="0" g="0" b="0"/>
        </a:fillRef>
        <a:effectRef idx="0">
          <a:scrgbClr r="0" g="0" b="0"/>
        </a:effectRef>
        <a:fontRef idx="minor">
          <a:schemeClr val="lt1"/>
        </a:fontRef>
      </dsp:style>
    </dsp:sp>
    <dsp:sp modelId="{47A26F57-A010-4072-9EBD-86BD6484D91B}">
      <dsp:nvSpPr>
        <dsp:cNvPr id="0" name=""/>
        <dsp:cNvSpPr/>
      </dsp:nvSpPr>
      <dsp:spPr>
        <a:xfrm>
          <a:off x="5345267" y="2299578"/>
          <a:ext cx="1652962" cy="657328"/>
        </a:xfrm>
        <a:prstGeom prst="roundRect">
          <a:avLst>
            <a:gd name="adj" fmla="val 10000"/>
          </a:avLst>
        </a:prstGeom>
        <a:solidFill>
          <a:srgbClr val="7DD1CE"/>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d-ID" sz="1800" b="1" kern="1200" dirty="0">
              <a:solidFill>
                <a:schemeClr val="bg1"/>
              </a:solidFill>
              <a:latin typeface="+mn-lt"/>
            </a:rPr>
            <a:t>Development</a:t>
          </a:r>
          <a:endParaRPr lang="en-US" sz="1800" b="1" kern="1200" dirty="0">
            <a:solidFill>
              <a:schemeClr val="bg1"/>
            </a:solidFill>
            <a:latin typeface="+mn-lt"/>
          </a:endParaRPr>
        </a:p>
      </dsp:txBody>
      <dsp:txXfrm>
        <a:off x="5364519" y="2318830"/>
        <a:ext cx="1614458" cy="618824"/>
      </dsp:txXfrm>
    </dsp:sp>
    <dsp:sp modelId="{939DFC11-B217-40F1-B0EE-ADA1D5FE8FDC}">
      <dsp:nvSpPr>
        <dsp:cNvPr id="0" name=""/>
        <dsp:cNvSpPr/>
      </dsp:nvSpPr>
      <dsp:spPr>
        <a:xfrm>
          <a:off x="7537262" y="1094475"/>
          <a:ext cx="1577447" cy="1533767"/>
        </a:xfrm>
        <a:prstGeom prst="ellipse">
          <a:avLst/>
        </a:prstGeom>
        <a:noFill/>
        <a:ln w="31750" cap="flat" cmpd="sng" algn="ctr">
          <a:solidFill>
            <a:srgbClr val="995DB3"/>
          </a:solidFill>
          <a:prstDash val="solid"/>
          <a:miter lim="800000"/>
        </a:ln>
        <a:effectLst/>
      </dsp:spPr>
      <dsp:style>
        <a:lnRef idx="2">
          <a:scrgbClr r="0" g="0" b="0"/>
        </a:lnRef>
        <a:fillRef idx="1">
          <a:scrgbClr r="0" g="0" b="0"/>
        </a:fillRef>
        <a:effectRef idx="0">
          <a:scrgbClr r="0" g="0" b="0"/>
        </a:effectRef>
        <a:fontRef idx="minor"/>
      </dsp:style>
    </dsp:sp>
    <dsp:sp modelId="{A9F63716-280D-4A8A-8AF8-9D84FEF36D8F}">
      <dsp:nvSpPr>
        <dsp:cNvPr id="0" name=""/>
        <dsp:cNvSpPr/>
      </dsp:nvSpPr>
      <dsp:spPr>
        <a:xfrm>
          <a:off x="7809435" y="765811"/>
          <a:ext cx="1652962" cy="657328"/>
        </a:xfrm>
        <a:prstGeom prst="roundRect">
          <a:avLst>
            <a:gd name="adj" fmla="val 10000"/>
          </a:avLst>
        </a:prstGeom>
        <a:solidFill>
          <a:srgbClr val="995DB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id-ID" sz="1800" b="1" kern="1200" dirty="0">
              <a:solidFill>
                <a:schemeClr val="bg1"/>
              </a:solidFill>
              <a:latin typeface="+mn-lt"/>
            </a:rPr>
            <a:t>Test &amp; Launch</a:t>
          </a:r>
          <a:endParaRPr lang="en-US" sz="1800" b="1" kern="1200" dirty="0">
            <a:solidFill>
              <a:schemeClr val="bg1"/>
            </a:solidFill>
            <a:latin typeface="+mn-lt"/>
          </a:endParaRPr>
        </a:p>
      </dsp:txBody>
      <dsp:txXfrm>
        <a:off x="7828687" y="785063"/>
        <a:ext cx="1614458" cy="618824"/>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16103-7295-9748-A779-B3F0ACD6B33C}" type="datetimeFigureOut">
              <a:rPr lang="en-US" smtClean="0"/>
              <a:t>4/15/23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26F6E-F5AF-6844-9CF2-53F7633B9212}" type="slidenum">
              <a:rPr lang="en-US" smtClean="0"/>
              <a:t>‹#›</a:t>
            </a:fld>
            <a:endParaRPr lang="en-US"/>
          </a:p>
        </p:txBody>
      </p:sp>
    </p:spTree>
    <p:extLst>
      <p:ext uri="{BB962C8B-B14F-4D97-AF65-F5344CB8AC3E}">
        <p14:creationId xmlns:p14="http://schemas.microsoft.com/office/powerpoint/2010/main" val="1222510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26F6E-F5AF-6844-9CF2-53F7633B9212}" type="slidenum">
              <a:rPr lang="en-US" smtClean="0"/>
              <a:t>120</a:t>
            </a:fld>
            <a:endParaRPr lang="en-US"/>
          </a:p>
        </p:txBody>
      </p:sp>
    </p:spTree>
    <p:extLst>
      <p:ext uri="{BB962C8B-B14F-4D97-AF65-F5344CB8AC3E}">
        <p14:creationId xmlns:p14="http://schemas.microsoft.com/office/powerpoint/2010/main" val="3673592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26F6E-F5AF-6844-9CF2-53F7633B9212}" type="slidenum">
              <a:rPr lang="en-US" smtClean="0"/>
              <a:t>127</a:t>
            </a:fld>
            <a:endParaRPr lang="en-US"/>
          </a:p>
        </p:txBody>
      </p:sp>
    </p:spTree>
    <p:extLst>
      <p:ext uri="{BB962C8B-B14F-4D97-AF65-F5344CB8AC3E}">
        <p14:creationId xmlns:p14="http://schemas.microsoft.com/office/powerpoint/2010/main" val="267839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26F6E-F5AF-6844-9CF2-53F7633B9212}" type="slidenum">
              <a:rPr lang="en-US" smtClean="0"/>
              <a:t>130</a:t>
            </a:fld>
            <a:endParaRPr lang="en-US"/>
          </a:p>
        </p:txBody>
      </p:sp>
    </p:spTree>
    <p:extLst>
      <p:ext uri="{BB962C8B-B14F-4D97-AF65-F5344CB8AC3E}">
        <p14:creationId xmlns:p14="http://schemas.microsoft.com/office/powerpoint/2010/main" val="103336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26F6E-F5AF-6844-9CF2-53F7633B9212}" type="slidenum">
              <a:rPr lang="en-US" smtClean="0"/>
              <a:t>137</a:t>
            </a:fld>
            <a:endParaRPr lang="en-US"/>
          </a:p>
        </p:txBody>
      </p:sp>
    </p:spTree>
    <p:extLst>
      <p:ext uri="{BB962C8B-B14F-4D97-AF65-F5344CB8AC3E}">
        <p14:creationId xmlns:p14="http://schemas.microsoft.com/office/powerpoint/2010/main" val="2470835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C965-9CE0-EBDB-6787-827845FB7E8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4D857F2-725F-5379-E8FD-C48AECCD42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F950638-4E31-21A3-4C43-C3D3EDF2BF61}"/>
              </a:ext>
            </a:extLst>
          </p:cNvPr>
          <p:cNvSpPr>
            <a:spLocks noGrp="1"/>
          </p:cNvSpPr>
          <p:nvPr>
            <p:ph type="dt" sz="half" idx="10"/>
          </p:nvPr>
        </p:nvSpPr>
        <p:spPr/>
        <p:txBody>
          <a:bodyPr/>
          <a:lstStyle/>
          <a:p>
            <a:fld id="{5CB218E0-7802-8343-B27C-317D7B71C8FB}" type="datetimeFigureOut">
              <a:rPr lang="en-US" smtClean="0"/>
              <a:t>4/15/23</a:t>
            </a:fld>
            <a:endParaRPr lang="en-US"/>
          </a:p>
        </p:txBody>
      </p:sp>
      <p:sp>
        <p:nvSpPr>
          <p:cNvPr id="5" name="Footer Placeholder 4">
            <a:extLst>
              <a:ext uri="{FF2B5EF4-FFF2-40B4-BE49-F238E27FC236}">
                <a16:creationId xmlns:a16="http://schemas.microsoft.com/office/drawing/2014/main" id="{004630BE-2106-1A1F-1229-EBDEEBA4C2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A1BCD-B8F0-34DC-F239-0E01E62E0506}"/>
              </a:ext>
            </a:extLst>
          </p:cNvPr>
          <p:cNvSpPr>
            <a:spLocks noGrp="1"/>
          </p:cNvSpPr>
          <p:nvPr>
            <p:ph type="sldNum" sz="quarter" idx="12"/>
          </p:nvPr>
        </p:nvSpPr>
        <p:spPr/>
        <p:txBody>
          <a:bodyPr/>
          <a:lstStyle/>
          <a:p>
            <a:fld id="{FAF34AE8-FAFD-7442-AF2F-1719074405E8}" type="slidenum">
              <a:rPr lang="en-US" smtClean="0"/>
              <a:t>‹#›</a:t>
            </a:fld>
            <a:endParaRPr lang="en-US"/>
          </a:p>
        </p:txBody>
      </p:sp>
    </p:spTree>
    <p:extLst>
      <p:ext uri="{BB962C8B-B14F-4D97-AF65-F5344CB8AC3E}">
        <p14:creationId xmlns:p14="http://schemas.microsoft.com/office/powerpoint/2010/main" val="203487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8F212-9AAE-7C1E-C10C-69BD4B5BBCA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CFA59D1-794A-E9F6-22D5-4EB6BDEDC75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76224F7-FF85-E685-5953-60CA2F2D4E8C}"/>
              </a:ext>
            </a:extLst>
          </p:cNvPr>
          <p:cNvSpPr>
            <a:spLocks noGrp="1"/>
          </p:cNvSpPr>
          <p:nvPr>
            <p:ph type="dt" sz="half" idx="10"/>
          </p:nvPr>
        </p:nvSpPr>
        <p:spPr/>
        <p:txBody>
          <a:bodyPr/>
          <a:lstStyle/>
          <a:p>
            <a:fld id="{5CB218E0-7802-8343-B27C-317D7B71C8FB}" type="datetimeFigureOut">
              <a:rPr lang="en-US" smtClean="0"/>
              <a:t>4/15/23</a:t>
            </a:fld>
            <a:endParaRPr lang="en-US"/>
          </a:p>
        </p:txBody>
      </p:sp>
      <p:sp>
        <p:nvSpPr>
          <p:cNvPr id="5" name="Footer Placeholder 4">
            <a:extLst>
              <a:ext uri="{FF2B5EF4-FFF2-40B4-BE49-F238E27FC236}">
                <a16:creationId xmlns:a16="http://schemas.microsoft.com/office/drawing/2014/main" id="{929562AE-2AC0-F003-5F59-0FBD1573A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BAA94B-4669-574B-B619-A91301A045C7}"/>
              </a:ext>
            </a:extLst>
          </p:cNvPr>
          <p:cNvSpPr>
            <a:spLocks noGrp="1"/>
          </p:cNvSpPr>
          <p:nvPr>
            <p:ph type="sldNum" sz="quarter" idx="12"/>
          </p:nvPr>
        </p:nvSpPr>
        <p:spPr/>
        <p:txBody>
          <a:bodyPr/>
          <a:lstStyle/>
          <a:p>
            <a:fld id="{FAF34AE8-FAFD-7442-AF2F-1719074405E8}" type="slidenum">
              <a:rPr lang="en-US" smtClean="0"/>
              <a:t>‹#›</a:t>
            </a:fld>
            <a:endParaRPr lang="en-US"/>
          </a:p>
        </p:txBody>
      </p:sp>
    </p:spTree>
    <p:extLst>
      <p:ext uri="{BB962C8B-B14F-4D97-AF65-F5344CB8AC3E}">
        <p14:creationId xmlns:p14="http://schemas.microsoft.com/office/powerpoint/2010/main" val="1389291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2FBD81-A8EC-BBAA-C102-F573F633331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C283C52-E11E-3CDC-6F33-89992333F36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2ED747-514C-9276-8E40-3F5B2FF5949E}"/>
              </a:ext>
            </a:extLst>
          </p:cNvPr>
          <p:cNvSpPr>
            <a:spLocks noGrp="1"/>
          </p:cNvSpPr>
          <p:nvPr>
            <p:ph type="dt" sz="half" idx="10"/>
          </p:nvPr>
        </p:nvSpPr>
        <p:spPr/>
        <p:txBody>
          <a:bodyPr/>
          <a:lstStyle/>
          <a:p>
            <a:fld id="{5CB218E0-7802-8343-B27C-317D7B71C8FB}" type="datetimeFigureOut">
              <a:rPr lang="en-US" smtClean="0"/>
              <a:t>4/15/23</a:t>
            </a:fld>
            <a:endParaRPr lang="en-US"/>
          </a:p>
        </p:txBody>
      </p:sp>
      <p:sp>
        <p:nvSpPr>
          <p:cNvPr id="5" name="Footer Placeholder 4">
            <a:extLst>
              <a:ext uri="{FF2B5EF4-FFF2-40B4-BE49-F238E27FC236}">
                <a16:creationId xmlns:a16="http://schemas.microsoft.com/office/drawing/2014/main" id="{BAB1BA7A-FBC4-1159-676B-AFB8844A4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77CE1-CF24-AABB-78F2-9A760AC423AF}"/>
              </a:ext>
            </a:extLst>
          </p:cNvPr>
          <p:cNvSpPr>
            <a:spLocks noGrp="1"/>
          </p:cNvSpPr>
          <p:nvPr>
            <p:ph type="sldNum" sz="quarter" idx="12"/>
          </p:nvPr>
        </p:nvSpPr>
        <p:spPr/>
        <p:txBody>
          <a:bodyPr/>
          <a:lstStyle/>
          <a:p>
            <a:fld id="{FAF34AE8-FAFD-7442-AF2F-1719074405E8}" type="slidenum">
              <a:rPr lang="en-US" smtClean="0"/>
              <a:t>‹#›</a:t>
            </a:fld>
            <a:endParaRPr lang="en-US"/>
          </a:p>
        </p:txBody>
      </p:sp>
    </p:spTree>
    <p:extLst>
      <p:ext uri="{BB962C8B-B14F-4D97-AF65-F5344CB8AC3E}">
        <p14:creationId xmlns:p14="http://schemas.microsoft.com/office/powerpoint/2010/main" val="1169826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430A9-7939-8FA5-8181-ECBEC8E1556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0A8E03E-9F4D-9EB9-753F-340B6AEB7F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1690DFD-1BAD-D04D-2AFC-7B93B9338DBF}"/>
              </a:ext>
            </a:extLst>
          </p:cNvPr>
          <p:cNvSpPr>
            <a:spLocks noGrp="1"/>
          </p:cNvSpPr>
          <p:nvPr>
            <p:ph type="dt" sz="half" idx="10"/>
          </p:nvPr>
        </p:nvSpPr>
        <p:spPr/>
        <p:txBody>
          <a:bodyPr/>
          <a:lstStyle/>
          <a:p>
            <a:fld id="{5CB218E0-7802-8343-B27C-317D7B71C8FB}" type="datetimeFigureOut">
              <a:rPr lang="en-US" smtClean="0"/>
              <a:t>4/15/23</a:t>
            </a:fld>
            <a:endParaRPr lang="en-US"/>
          </a:p>
        </p:txBody>
      </p:sp>
      <p:sp>
        <p:nvSpPr>
          <p:cNvPr id="5" name="Footer Placeholder 4">
            <a:extLst>
              <a:ext uri="{FF2B5EF4-FFF2-40B4-BE49-F238E27FC236}">
                <a16:creationId xmlns:a16="http://schemas.microsoft.com/office/drawing/2014/main" id="{4DD7F3BC-FE75-737A-40E2-60DF15D14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65ED2-DA36-80CA-C75E-43BEB263DDF5}"/>
              </a:ext>
            </a:extLst>
          </p:cNvPr>
          <p:cNvSpPr>
            <a:spLocks noGrp="1"/>
          </p:cNvSpPr>
          <p:nvPr>
            <p:ph type="sldNum" sz="quarter" idx="12"/>
          </p:nvPr>
        </p:nvSpPr>
        <p:spPr/>
        <p:txBody>
          <a:bodyPr/>
          <a:lstStyle/>
          <a:p>
            <a:fld id="{FAF34AE8-FAFD-7442-AF2F-1719074405E8}" type="slidenum">
              <a:rPr lang="en-US" smtClean="0"/>
              <a:t>‹#›</a:t>
            </a:fld>
            <a:endParaRPr lang="en-US"/>
          </a:p>
        </p:txBody>
      </p:sp>
    </p:spTree>
    <p:extLst>
      <p:ext uri="{BB962C8B-B14F-4D97-AF65-F5344CB8AC3E}">
        <p14:creationId xmlns:p14="http://schemas.microsoft.com/office/powerpoint/2010/main" val="1080660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9935-91B5-BD6F-201A-0A78A2B98FC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15BA6E7-AF46-DBF5-D07A-357AAD0BEF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4AA28D7-9015-8E6A-161F-45594AAC90B0}"/>
              </a:ext>
            </a:extLst>
          </p:cNvPr>
          <p:cNvSpPr>
            <a:spLocks noGrp="1"/>
          </p:cNvSpPr>
          <p:nvPr>
            <p:ph type="dt" sz="half" idx="10"/>
          </p:nvPr>
        </p:nvSpPr>
        <p:spPr/>
        <p:txBody>
          <a:bodyPr/>
          <a:lstStyle/>
          <a:p>
            <a:fld id="{5CB218E0-7802-8343-B27C-317D7B71C8FB}" type="datetimeFigureOut">
              <a:rPr lang="en-US" smtClean="0"/>
              <a:t>4/15/23</a:t>
            </a:fld>
            <a:endParaRPr lang="en-US"/>
          </a:p>
        </p:txBody>
      </p:sp>
      <p:sp>
        <p:nvSpPr>
          <p:cNvPr id="5" name="Footer Placeholder 4">
            <a:extLst>
              <a:ext uri="{FF2B5EF4-FFF2-40B4-BE49-F238E27FC236}">
                <a16:creationId xmlns:a16="http://schemas.microsoft.com/office/drawing/2014/main" id="{7761CCAE-4B30-7604-DDC1-714A8CA7C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A5D08-EB23-9947-9210-F856E6CA8BDD}"/>
              </a:ext>
            </a:extLst>
          </p:cNvPr>
          <p:cNvSpPr>
            <a:spLocks noGrp="1"/>
          </p:cNvSpPr>
          <p:nvPr>
            <p:ph type="sldNum" sz="quarter" idx="12"/>
          </p:nvPr>
        </p:nvSpPr>
        <p:spPr/>
        <p:txBody>
          <a:bodyPr/>
          <a:lstStyle/>
          <a:p>
            <a:fld id="{FAF34AE8-FAFD-7442-AF2F-1719074405E8}" type="slidenum">
              <a:rPr lang="en-US" smtClean="0"/>
              <a:t>‹#›</a:t>
            </a:fld>
            <a:endParaRPr lang="en-US"/>
          </a:p>
        </p:txBody>
      </p:sp>
    </p:spTree>
    <p:extLst>
      <p:ext uri="{BB962C8B-B14F-4D97-AF65-F5344CB8AC3E}">
        <p14:creationId xmlns:p14="http://schemas.microsoft.com/office/powerpoint/2010/main" val="4049200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72C-E0DC-5D5D-B4D5-549B6E19781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70A076B-91FF-765C-F6A3-E974F121EFD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528C494-D542-FCC3-BDB5-22F5C932E4C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17459F6-2433-54CA-2679-A82A6FFC9688}"/>
              </a:ext>
            </a:extLst>
          </p:cNvPr>
          <p:cNvSpPr>
            <a:spLocks noGrp="1"/>
          </p:cNvSpPr>
          <p:nvPr>
            <p:ph type="dt" sz="half" idx="10"/>
          </p:nvPr>
        </p:nvSpPr>
        <p:spPr/>
        <p:txBody>
          <a:bodyPr/>
          <a:lstStyle/>
          <a:p>
            <a:fld id="{5CB218E0-7802-8343-B27C-317D7B71C8FB}" type="datetimeFigureOut">
              <a:rPr lang="en-US" smtClean="0"/>
              <a:t>4/15/23</a:t>
            </a:fld>
            <a:endParaRPr lang="en-US"/>
          </a:p>
        </p:txBody>
      </p:sp>
      <p:sp>
        <p:nvSpPr>
          <p:cNvPr id="6" name="Footer Placeholder 5">
            <a:extLst>
              <a:ext uri="{FF2B5EF4-FFF2-40B4-BE49-F238E27FC236}">
                <a16:creationId xmlns:a16="http://schemas.microsoft.com/office/drawing/2014/main" id="{D706882E-8563-DE24-2AE2-4618E4B568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DF43DC-8CC4-BB86-2638-01A5D9CCA02F}"/>
              </a:ext>
            </a:extLst>
          </p:cNvPr>
          <p:cNvSpPr>
            <a:spLocks noGrp="1"/>
          </p:cNvSpPr>
          <p:nvPr>
            <p:ph type="sldNum" sz="quarter" idx="12"/>
          </p:nvPr>
        </p:nvSpPr>
        <p:spPr/>
        <p:txBody>
          <a:bodyPr/>
          <a:lstStyle/>
          <a:p>
            <a:fld id="{FAF34AE8-FAFD-7442-AF2F-1719074405E8}" type="slidenum">
              <a:rPr lang="en-US" smtClean="0"/>
              <a:t>‹#›</a:t>
            </a:fld>
            <a:endParaRPr lang="en-US"/>
          </a:p>
        </p:txBody>
      </p:sp>
    </p:spTree>
    <p:extLst>
      <p:ext uri="{BB962C8B-B14F-4D97-AF65-F5344CB8AC3E}">
        <p14:creationId xmlns:p14="http://schemas.microsoft.com/office/powerpoint/2010/main" val="3117916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4A145-3E57-59F1-0945-76852C90E9B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CE109A6-9212-5D08-987F-63FF6A75B4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65722FE-9475-F1E7-9BB0-CD9B2263D63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78221E8-9710-2D9A-A4B8-040F401E62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BD3F115-57E7-049C-BBA7-DEAF241AC62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32B06F1-EA5B-4387-952B-080E5DD75B61}"/>
              </a:ext>
            </a:extLst>
          </p:cNvPr>
          <p:cNvSpPr>
            <a:spLocks noGrp="1"/>
          </p:cNvSpPr>
          <p:nvPr>
            <p:ph type="dt" sz="half" idx="10"/>
          </p:nvPr>
        </p:nvSpPr>
        <p:spPr/>
        <p:txBody>
          <a:bodyPr/>
          <a:lstStyle/>
          <a:p>
            <a:fld id="{5CB218E0-7802-8343-B27C-317D7B71C8FB}" type="datetimeFigureOut">
              <a:rPr lang="en-US" smtClean="0"/>
              <a:t>4/15/23</a:t>
            </a:fld>
            <a:endParaRPr lang="en-US"/>
          </a:p>
        </p:txBody>
      </p:sp>
      <p:sp>
        <p:nvSpPr>
          <p:cNvPr id="8" name="Footer Placeholder 7">
            <a:extLst>
              <a:ext uri="{FF2B5EF4-FFF2-40B4-BE49-F238E27FC236}">
                <a16:creationId xmlns:a16="http://schemas.microsoft.com/office/drawing/2014/main" id="{67D72DA4-74A3-7CFB-C617-08C41FD437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8BC0D8-231A-4D21-ED27-7AF849D3C3B7}"/>
              </a:ext>
            </a:extLst>
          </p:cNvPr>
          <p:cNvSpPr>
            <a:spLocks noGrp="1"/>
          </p:cNvSpPr>
          <p:nvPr>
            <p:ph type="sldNum" sz="quarter" idx="12"/>
          </p:nvPr>
        </p:nvSpPr>
        <p:spPr/>
        <p:txBody>
          <a:bodyPr/>
          <a:lstStyle/>
          <a:p>
            <a:fld id="{FAF34AE8-FAFD-7442-AF2F-1719074405E8}" type="slidenum">
              <a:rPr lang="en-US" smtClean="0"/>
              <a:t>‹#›</a:t>
            </a:fld>
            <a:endParaRPr lang="en-US"/>
          </a:p>
        </p:txBody>
      </p:sp>
    </p:spTree>
    <p:extLst>
      <p:ext uri="{BB962C8B-B14F-4D97-AF65-F5344CB8AC3E}">
        <p14:creationId xmlns:p14="http://schemas.microsoft.com/office/powerpoint/2010/main" val="3747970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971A-D786-7379-3A57-092306F083E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0208924-F459-EBC1-C580-251C967BA036}"/>
              </a:ext>
            </a:extLst>
          </p:cNvPr>
          <p:cNvSpPr>
            <a:spLocks noGrp="1"/>
          </p:cNvSpPr>
          <p:nvPr>
            <p:ph type="dt" sz="half" idx="10"/>
          </p:nvPr>
        </p:nvSpPr>
        <p:spPr/>
        <p:txBody>
          <a:bodyPr/>
          <a:lstStyle/>
          <a:p>
            <a:fld id="{5CB218E0-7802-8343-B27C-317D7B71C8FB}" type="datetimeFigureOut">
              <a:rPr lang="en-US" smtClean="0"/>
              <a:t>4/15/23</a:t>
            </a:fld>
            <a:endParaRPr lang="en-US"/>
          </a:p>
        </p:txBody>
      </p:sp>
      <p:sp>
        <p:nvSpPr>
          <p:cNvPr id="4" name="Footer Placeholder 3">
            <a:extLst>
              <a:ext uri="{FF2B5EF4-FFF2-40B4-BE49-F238E27FC236}">
                <a16:creationId xmlns:a16="http://schemas.microsoft.com/office/drawing/2014/main" id="{A5055030-7A1A-D82E-CE41-BAFF120698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3B16D-4E42-D594-1C8A-553880B841E0}"/>
              </a:ext>
            </a:extLst>
          </p:cNvPr>
          <p:cNvSpPr>
            <a:spLocks noGrp="1"/>
          </p:cNvSpPr>
          <p:nvPr>
            <p:ph type="sldNum" sz="quarter" idx="12"/>
          </p:nvPr>
        </p:nvSpPr>
        <p:spPr/>
        <p:txBody>
          <a:bodyPr/>
          <a:lstStyle/>
          <a:p>
            <a:fld id="{FAF34AE8-FAFD-7442-AF2F-1719074405E8}" type="slidenum">
              <a:rPr lang="en-US" smtClean="0"/>
              <a:t>‹#›</a:t>
            </a:fld>
            <a:endParaRPr lang="en-US"/>
          </a:p>
        </p:txBody>
      </p:sp>
    </p:spTree>
    <p:extLst>
      <p:ext uri="{BB962C8B-B14F-4D97-AF65-F5344CB8AC3E}">
        <p14:creationId xmlns:p14="http://schemas.microsoft.com/office/powerpoint/2010/main" val="1346904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DCE146-3AAD-8422-D607-ABA94C6B401A}"/>
              </a:ext>
            </a:extLst>
          </p:cNvPr>
          <p:cNvSpPr>
            <a:spLocks noGrp="1"/>
          </p:cNvSpPr>
          <p:nvPr>
            <p:ph type="dt" sz="half" idx="10"/>
          </p:nvPr>
        </p:nvSpPr>
        <p:spPr/>
        <p:txBody>
          <a:bodyPr/>
          <a:lstStyle/>
          <a:p>
            <a:fld id="{5CB218E0-7802-8343-B27C-317D7B71C8FB}" type="datetimeFigureOut">
              <a:rPr lang="en-US" smtClean="0"/>
              <a:t>4/15/23</a:t>
            </a:fld>
            <a:endParaRPr lang="en-US"/>
          </a:p>
        </p:txBody>
      </p:sp>
      <p:sp>
        <p:nvSpPr>
          <p:cNvPr id="3" name="Footer Placeholder 2">
            <a:extLst>
              <a:ext uri="{FF2B5EF4-FFF2-40B4-BE49-F238E27FC236}">
                <a16:creationId xmlns:a16="http://schemas.microsoft.com/office/drawing/2014/main" id="{B68A1A69-C3EA-891B-5B48-1566AF27D0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FBE13B-8392-9260-72E8-B85A73B7D62C}"/>
              </a:ext>
            </a:extLst>
          </p:cNvPr>
          <p:cNvSpPr>
            <a:spLocks noGrp="1"/>
          </p:cNvSpPr>
          <p:nvPr>
            <p:ph type="sldNum" sz="quarter" idx="12"/>
          </p:nvPr>
        </p:nvSpPr>
        <p:spPr/>
        <p:txBody>
          <a:bodyPr/>
          <a:lstStyle/>
          <a:p>
            <a:fld id="{FAF34AE8-FAFD-7442-AF2F-1719074405E8}" type="slidenum">
              <a:rPr lang="en-US" smtClean="0"/>
              <a:t>‹#›</a:t>
            </a:fld>
            <a:endParaRPr lang="en-US"/>
          </a:p>
        </p:txBody>
      </p:sp>
    </p:spTree>
    <p:extLst>
      <p:ext uri="{BB962C8B-B14F-4D97-AF65-F5344CB8AC3E}">
        <p14:creationId xmlns:p14="http://schemas.microsoft.com/office/powerpoint/2010/main" val="1653635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4558-0EC2-36E0-A86B-39C54D9EC63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A26ED2D-5D86-529B-CC6A-25708A580E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13D8268-7940-9A72-3237-513E0955C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A1023B6-CEBD-4411-5094-31EE2F33D61C}"/>
              </a:ext>
            </a:extLst>
          </p:cNvPr>
          <p:cNvSpPr>
            <a:spLocks noGrp="1"/>
          </p:cNvSpPr>
          <p:nvPr>
            <p:ph type="dt" sz="half" idx="10"/>
          </p:nvPr>
        </p:nvSpPr>
        <p:spPr/>
        <p:txBody>
          <a:bodyPr/>
          <a:lstStyle/>
          <a:p>
            <a:fld id="{5CB218E0-7802-8343-B27C-317D7B71C8FB}" type="datetimeFigureOut">
              <a:rPr lang="en-US" smtClean="0"/>
              <a:t>4/15/23</a:t>
            </a:fld>
            <a:endParaRPr lang="en-US"/>
          </a:p>
        </p:txBody>
      </p:sp>
      <p:sp>
        <p:nvSpPr>
          <p:cNvPr id="6" name="Footer Placeholder 5">
            <a:extLst>
              <a:ext uri="{FF2B5EF4-FFF2-40B4-BE49-F238E27FC236}">
                <a16:creationId xmlns:a16="http://schemas.microsoft.com/office/drawing/2014/main" id="{531506EC-2651-AAB1-3A82-43E2423EAC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293CC-A9D0-5C97-C4D9-09B970573E9D}"/>
              </a:ext>
            </a:extLst>
          </p:cNvPr>
          <p:cNvSpPr>
            <a:spLocks noGrp="1"/>
          </p:cNvSpPr>
          <p:nvPr>
            <p:ph type="sldNum" sz="quarter" idx="12"/>
          </p:nvPr>
        </p:nvSpPr>
        <p:spPr/>
        <p:txBody>
          <a:bodyPr/>
          <a:lstStyle/>
          <a:p>
            <a:fld id="{FAF34AE8-FAFD-7442-AF2F-1719074405E8}" type="slidenum">
              <a:rPr lang="en-US" smtClean="0"/>
              <a:t>‹#›</a:t>
            </a:fld>
            <a:endParaRPr lang="en-US"/>
          </a:p>
        </p:txBody>
      </p:sp>
    </p:spTree>
    <p:extLst>
      <p:ext uri="{BB962C8B-B14F-4D97-AF65-F5344CB8AC3E}">
        <p14:creationId xmlns:p14="http://schemas.microsoft.com/office/powerpoint/2010/main" val="2608632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CB79-FF6A-AF47-5388-88E15716FA9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675FABB-D76A-CCF8-DF5F-BC53157D8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CC03D1-BC6E-7123-05C7-5B9D66C7F4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FA1039-13DC-C777-C54E-4D88CEE34B38}"/>
              </a:ext>
            </a:extLst>
          </p:cNvPr>
          <p:cNvSpPr>
            <a:spLocks noGrp="1"/>
          </p:cNvSpPr>
          <p:nvPr>
            <p:ph type="dt" sz="half" idx="10"/>
          </p:nvPr>
        </p:nvSpPr>
        <p:spPr/>
        <p:txBody>
          <a:bodyPr/>
          <a:lstStyle/>
          <a:p>
            <a:fld id="{5CB218E0-7802-8343-B27C-317D7B71C8FB}" type="datetimeFigureOut">
              <a:rPr lang="en-US" smtClean="0"/>
              <a:t>4/15/23</a:t>
            </a:fld>
            <a:endParaRPr lang="en-US"/>
          </a:p>
        </p:txBody>
      </p:sp>
      <p:sp>
        <p:nvSpPr>
          <p:cNvPr id="6" name="Footer Placeholder 5">
            <a:extLst>
              <a:ext uri="{FF2B5EF4-FFF2-40B4-BE49-F238E27FC236}">
                <a16:creationId xmlns:a16="http://schemas.microsoft.com/office/drawing/2014/main" id="{7A9B3092-5B29-099A-CA8D-3C677E4CA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049BD-FE01-CAA0-7668-F9445B650BAD}"/>
              </a:ext>
            </a:extLst>
          </p:cNvPr>
          <p:cNvSpPr>
            <a:spLocks noGrp="1"/>
          </p:cNvSpPr>
          <p:nvPr>
            <p:ph type="sldNum" sz="quarter" idx="12"/>
          </p:nvPr>
        </p:nvSpPr>
        <p:spPr/>
        <p:txBody>
          <a:bodyPr/>
          <a:lstStyle/>
          <a:p>
            <a:fld id="{FAF34AE8-FAFD-7442-AF2F-1719074405E8}" type="slidenum">
              <a:rPr lang="en-US" smtClean="0"/>
              <a:t>‹#›</a:t>
            </a:fld>
            <a:endParaRPr lang="en-US"/>
          </a:p>
        </p:txBody>
      </p:sp>
    </p:spTree>
    <p:extLst>
      <p:ext uri="{BB962C8B-B14F-4D97-AF65-F5344CB8AC3E}">
        <p14:creationId xmlns:p14="http://schemas.microsoft.com/office/powerpoint/2010/main" val="3207561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47FB20-9487-B99E-F3BD-EC40BFF335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DF7DF39-0876-FF98-5644-60C5D353A6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A57549-1599-867C-6F40-C3F8938AF8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B218E0-7802-8343-B27C-317D7B71C8FB}" type="datetimeFigureOut">
              <a:rPr lang="en-US" smtClean="0"/>
              <a:t>4/15/23</a:t>
            </a:fld>
            <a:endParaRPr lang="en-US"/>
          </a:p>
        </p:txBody>
      </p:sp>
      <p:sp>
        <p:nvSpPr>
          <p:cNvPr id="5" name="Footer Placeholder 4">
            <a:extLst>
              <a:ext uri="{FF2B5EF4-FFF2-40B4-BE49-F238E27FC236}">
                <a16:creationId xmlns:a16="http://schemas.microsoft.com/office/drawing/2014/main" id="{38ACAE16-71BB-83F6-D2A2-90888AE9A8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B5B868-1342-9278-CA58-9C4DC838E2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F34AE8-FAFD-7442-AF2F-1719074405E8}" type="slidenum">
              <a:rPr lang="en-US" smtClean="0"/>
              <a:t>‹#›</a:t>
            </a:fld>
            <a:endParaRPr lang="en-US"/>
          </a:p>
        </p:txBody>
      </p:sp>
    </p:spTree>
    <p:extLst>
      <p:ext uri="{BB962C8B-B14F-4D97-AF65-F5344CB8AC3E}">
        <p14:creationId xmlns:p14="http://schemas.microsoft.com/office/powerpoint/2010/main" val="31432465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svg"/><Relationship Id="rId7" Type="http://schemas.openxmlformats.org/officeDocument/2006/relationships/image" Target="../media/image138.svg"/><Relationship Id="rId2"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svg"/><Relationship Id="rId4" Type="http://schemas.openxmlformats.org/officeDocument/2006/relationships/image" Target="../media/image135.png"/><Relationship Id="rId9" Type="http://schemas.openxmlformats.org/officeDocument/2006/relationships/image" Target="../media/image140.svg"/></Relationships>
</file>

<file path=ppt/slides/_rels/slide102.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1.xml"/><Relationship Id="rId5" Type="http://schemas.openxmlformats.org/officeDocument/2006/relationships/image" Target="../media/image110.svg"/><Relationship Id="rId4" Type="http://schemas.openxmlformats.org/officeDocument/2006/relationships/image" Target="../media/image109.png"/></Relationships>
</file>

<file path=ppt/slides/_rels/slide10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svg"/><Relationship Id="rId7" Type="http://schemas.openxmlformats.org/officeDocument/2006/relationships/image" Target="../media/image148.svg"/><Relationship Id="rId2" Type="http://schemas.openxmlformats.org/officeDocument/2006/relationships/image" Target="../media/image143.png"/><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image" Target="../media/image146.svg"/><Relationship Id="rId4" Type="http://schemas.openxmlformats.org/officeDocument/2006/relationships/image" Target="../media/image145.png"/><Relationship Id="rId9" Type="http://schemas.openxmlformats.org/officeDocument/2006/relationships/image" Target="../media/image150.svg"/></Relationships>
</file>

<file path=ppt/slides/_rels/slide10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svg"/><Relationship Id="rId7" Type="http://schemas.openxmlformats.org/officeDocument/2006/relationships/image" Target="../media/image156.svg"/><Relationship Id="rId2" Type="http://schemas.openxmlformats.org/officeDocument/2006/relationships/image" Target="../media/image151.png"/><Relationship Id="rId1" Type="http://schemas.openxmlformats.org/officeDocument/2006/relationships/slideLayout" Target="../slideLayouts/slideLayout1.xml"/><Relationship Id="rId6" Type="http://schemas.openxmlformats.org/officeDocument/2006/relationships/image" Target="../media/image155.png"/><Relationship Id="rId11" Type="http://schemas.openxmlformats.org/officeDocument/2006/relationships/image" Target="../media/image160.svg"/><Relationship Id="rId5" Type="http://schemas.openxmlformats.org/officeDocument/2006/relationships/image" Target="../media/image154.sv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svg"/></Relationships>
</file>

<file path=ppt/slides/_rels/slide10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svg"/><Relationship Id="rId7" Type="http://schemas.openxmlformats.org/officeDocument/2006/relationships/image" Target="../media/image166.svg"/><Relationship Id="rId2" Type="http://schemas.openxmlformats.org/officeDocument/2006/relationships/image" Target="../media/image161.png"/><Relationship Id="rId1" Type="http://schemas.openxmlformats.org/officeDocument/2006/relationships/slideLayout" Target="../slideLayouts/slideLayout1.xml"/><Relationship Id="rId6" Type="http://schemas.openxmlformats.org/officeDocument/2006/relationships/image" Target="../media/image165.png"/><Relationship Id="rId11" Type="http://schemas.openxmlformats.org/officeDocument/2006/relationships/image" Target="../media/image170.svg"/><Relationship Id="rId5" Type="http://schemas.openxmlformats.org/officeDocument/2006/relationships/image" Target="../media/image164.sv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sv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svg"/><Relationship Id="rId7" Type="http://schemas.openxmlformats.org/officeDocument/2006/relationships/image" Target="../media/image176.svg"/><Relationship Id="rId2" Type="http://schemas.openxmlformats.org/officeDocument/2006/relationships/image" Target="../media/image171.png"/><Relationship Id="rId1" Type="http://schemas.openxmlformats.org/officeDocument/2006/relationships/slideLayout" Target="../slideLayouts/slideLayout1.xml"/><Relationship Id="rId6" Type="http://schemas.openxmlformats.org/officeDocument/2006/relationships/image" Target="../media/image175.png"/><Relationship Id="rId11" Type="http://schemas.openxmlformats.org/officeDocument/2006/relationships/image" Target="../media/image180.svg"/><Relationship Id="rId5" Type="http://schemas.openxmlformats.org/officeDocument/2006/relationships/image" Target="../media/image174.sv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svg"/></Relationships>
</file>

<file path=ppt/slides/_rels/slide10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82.svg"/><Relationship Id="rId7" Type="http://schemas.openxmlformats.org/officeDocument/2006/relationships/image" Target="../media/image186.svg"/><Relationship Id="rId2" Type="http://schemas.openxmlformats.org/officeDocument/2006/relationships/image" Target="../media/image181.png"/><Relationship Id="rId1" Type="http://schemas.openxmlformats.org/officeDocument/2006/relationships/slideLayout" Target="../slideLayouts/slideLayout1.xml"/><Relationship Id="rId6" Type="http://schemas.openxmlformats.org/officeDocument/2006/relationships/image" Target="../media/image185.png"/><Relationship Id="rId11" Type="http://schemas.openxmlformats.org/officeDocument/2006/relationships/image" Target="../media/image188.svg"/><Relationship Id="rId5" Type="http://schemas.openxmlformats.org/officeDocument/2006/relationships/image" Target="../media/image184.svg"/><Relationship Id="rId10" Type="http://schemas.openxmlformats.org/officeDocument/2006/relationships/image" Target="../media/image187.png"/><Relationship Id="rId4" Type="http://schemas.openxmlformats.org/officeDocument/2006/relationships/image" Target="../media/image183.png"/><Relationship Id="rId9" Type="http://schemas.openxmlformats.org/officeDocument/2006/relationships/image" Target="../media/image110.sv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60.svg"/><Relationship Id="rId7" Type="http://schemas.openxmlformats.org/officeDocument/2006/relationships/image" Target="../media/image192.sv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191.png"/><Relationship Id="rId11" Type="http://schemas.openxmlformats.org/officeDocument/2006/relationships/image" Target="../media/image196.svg"/><Relationship Id="rId5" Type="http://schemas.openxmlformats.org/officeDocument/2006/relationships/image" Target="../media/image190.sv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sv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image" Target="../media/image197.png"/><Relationship Id="rId7" Type="http://schemas.openxmlformats.org/officeDocument/2006/relationships/image" Target="../media/image19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4.svg"/><Relationship Id="rId5" Type="http://schemas.openxmlformats.org/officeDocument/2006/relationships/image" Target="../media/image173.png"/><Relationship Id="rId10" Type="http://schemas.openxmlformats.org/officeDocument/2006/relationships/image" Target="../media/image202.svg"/><Relationship Id="rId4" Type="http://schemas.openxmlformats.org/officeDocument/2006/relationships/image" Target="../media/image198.svg"/><Relationship Id="rId9" Type="http://schemas.openxmlformats.org/officeDocument/2006/relationships/image" Target="../media/image201.png"/></Relationships>
</file>

<file path=ppt/slides/_rels/slide128.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svg"/><Relationship Id="rId7" Type="http://schemas.openxmlformats.org/officeDocument/2006/relationships/image" Target="../media/image208.svg"/><Relationship Id="rId2"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207.png"/><Relationship Id="rId5" Type="http://schemas.openxmlformats.org/officeDocument/2006/relationships/image" Target="../media/image206.svg"/><Relationship Id="rId4" Type="http://schemas.openxmlformats.org/officeDocument/2006/relationships/image" Target="../media/image205.png"/><Relationship Id="rId9" Type="http://schemas.openxmlformats.org/officeDocument/2006/relationships/image" Target="../media/image210.sv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2.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2.svg"/><Relationship Id="rId7" Type="http://schemas.openxmlformats.org/officeDocument/2006/relationships/image" Target="../media/image214.svg"/><Relationship Id="rId2" Type="http://schemas.openxmlformats.org/officeDocument/2006/relationships/image" Target="../media/image211.png"/><Relationship Id="rId1" Type="http://schemas.openxmlformats.org/officeDocument/2006/relationships/slideLayout" Target="../slideLayouts/slideLayout1.xml"/><Relationship Id="rId6" Type="http://schemas.openxmlformats.org/officeDocument/2006/relationships/image" Target="../media/image213.png"/><Relationship Id="rId11" Type="http://schemas.openxmlformats.org/officeDocument/2006/relationships/image" Target="../media/image218.svg"/><Relationship Id="rId5" Type="http://schemas.openxmlformats.org/officeDocument/2006/relationships/image" Target="../media/image76.svg"/><Relationship Id="rId10" Type="http://schemas.openxmlformats.org/officeDocument/2006/relationships/image" Target="../media/image217.png"/><Relationship Id="rId4" Type="http://schemas.openxmlformats.org/officeDocument/2006/relationships/image" Target="../media/image75.png"/><Relationship Id="rId9" Type="http://schemas.openxmlformats.org/officeDocument/2006/relationships/image" Target="../media/image216.sv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10.svg"/><Relationship Id="rId7" Type="http://schemas.openxmlformats.org/officeDocument/2006/relationships/image" Target="../media/image222.svg"/><Relationship Id="rId2" Type="http://schemas.openxmlformats.org/officeDocument/2006/relationships/image" Target="../media/image109.png"/><Relationship Id="rId1" Type="http://schemas.openxmlformats.org/officeDocument/2006/relationships/slideLayout" Target="../slideLayouts/slideLayout1.xml"/><Relationship Id="rId6" Type="http://schemas.openxmlformats.org/officeDocument/2006/relationships/image" Target="../media/image221.png"/><Relationship Id="rId5" Type="http://schemas.openxmlformats.org/officeDocument/2006/relationships/image" Target="../media/image220.svg"/><Relationship Id="rId4" Type="http://schemas.openxmlformats.org/officeDocument/2006/relationships/image" Target="../media/image21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24.svg"/><Relationship Id="rId2" Type="http://schemas.openxmlformats.org/officeDocument/2006/relationships/image" Target="../media/image223.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docs.google.com/spreadsheets/d/1rwGtzysg8ds9zl85nyKt5VEHMt13JV-ntsMprVdMdfA/copy" TargetMode="Externa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3" Type="http://schemas.openxmlformats.org/officeDocument/2006/relationships/image" Target="../media/image30.svg"/><Relationship Id="rId18" Type="http://schemas.openxmlformats.org/officeDocument/2006/relationships/image" Target="../media/image35.png"/><Relationship Id="rId26" Type="http://schemas.openxmlformats.org/officeDocument/2006/relationships/image" Target="../media/image43.png"/><Relationship Id="rId39" Type="http://schemas.openxmlformats.org/officeDocument/2006/relationships/image" Target="../media/image56.svg"/><Relationship Id="rId21" Type="http://schemas.openxmlformats.org/officeDocument/2006/relationships/image" Target="../media/image38.svg"/><Relationship Id="rId34" Type="http://schemas.openxmlformats.org/officeDocument/2006/relationships/image" Target="../media/image51.png"/><Relationship Id="rId7" Type="http://schemas.openxmlformats.org/officeDocument/2006/relationships/image" Target="../media/image24.sv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svg"/><Relationship Id="rId41" Type="http://schemas.openxmlformats.org/officeDocument/2006/relationships/image" Target="../media/image58.sv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sv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svg"/><Relationship Id="rId40" Type="http://schemas.openxmlformats.org/officeDocument/2006/relationships/image" Target="../media/image57.png"/><Relationship Id="rId5" Type="http://schemas.openxmlformats.org/officeDocument/2006/relationships/image" Target="../media/image22.svg"/><Relationship Id="rId15" Type="http://schemas.openxmlformats.org/officeDocument/2006/relationships/image" Target="../media/image32.svg"/><Relationship Id="rId23" Type="http://schemas.openxmlformats.org/officeDocument/2006/relationships/image" Target="../media/image40.svg"/><Relationship Id="rId28" Type="http://schemas.openxmlformats.org/officeDocument/2006/relationships/image" Target="../media/image45.png"/><Relationship Id="rId36" Type="http://schemas.openxmlformats.org/officeDocument/2006/relationships/image" Target="../media/image53.png"/><Relationship Id="rId10" Type="http://schemas.openxmlformats.org/officeDocument/2006/relationships/image" Target="../media/image27.png"/><Relationship Id="rId19" Type="http://schemas.openxmlformats.org/officeDocument/2006/relationships/image" Target="../media/image36.svg"/><Relationship Id="rId31" Type="http://schemas.openxmlformats.org/officeDocument/2006/relationships/image" Target="../media/image48.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svg"/><Relationship Id="rId30" Type="http://schemas.openxmlformats.org/officeDocument/2006/relationships/image" Target="../media/image47.png"/><Relationship Id="rId35" Type="http://schemas.openxmlformats.org/officeDocument/2006/relationships/image" Target="../media/image52.svg"/><Relationship Id="rId8" Type="http://schemas.openxmlformats.org/officeDocument/2006/relationships/image" Target="../media/image25.png"/><Relationship Id="rId3" Type="http://schemas.openxmlformats.org/officeDocument/2006/relationships/image" Target="../media/image20.svg"/><Relationship Id="rId12" Type="http://schemas.openxmlformats.org/officeDocument/2006/relationships/image" Target="../media/image29.png"/><Relationship Id="rId17" Type="http://schemas.openxmlformats.org/officeDocument/2006/relationships/image" Target="../media/image34.svg"/><Relationship Id="rId25" Type="http://schemas.openxmlformats.org/officeDocument/2006/relationships/image" Target="../media/image42.svg"/><Relationship Id="rId33" Type="http://schemas.openxmlformats.org/officeDocument/2006/relationships/image" Target="../media/image50.svg"/><Relationship Id="rId38" Type="http://schemas.openxmlformats.org/officeDocument/2006/relationships/image" Target="../media/image5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svg"/><Relationship Id="rId5" Type="http://schemas.openxmlformats.org/officeDocument/2006/relationships/image" Target="../media/image62.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 Id="rId9" Type="http://schemas.openxmlformats.org/officeDocument/2006/relationships/image" Target="../media/image76.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1.xml"/><Relationship Id="rId5" Type="http://schemas.openxmlformats.org/officeDocument/2006/relationships/image" Target="../media/image80.svg"/><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84.sv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svg"/><Relationship Id="rId7" Type="http://schemas.openxmlformats.org/officeDocument/2006/relationships/image" Target="../media/image96.svg"/><Relationship Id="rId2"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94.sv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sv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Layout" Target="../slideLayouts/slideLayout1.xml"/><Relationship Id="rId6" Type="http://schemas.openxmlformats.org/officeDocument/2006/relationships/image" Target="../media/image117.png"/><Relationship Id="rId11" Type="http://schemas.openxmlformats.org/officeDocument/2006/relationships/image" Target="../media/image122.svg"/><Relationship Id="rId5" Type="http://schemas.openxmlformats.org/officeDocument/2006/relationships/image" Target="../media/image116.sv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sv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1.xml"/><Relationship Id="rId5" Type="http://schemas.openxmlformats.org/officeDocument/2006/relationships/image" Target="../media/image126.emf"/><Relationship Id="rId4" Type="http://schemas.openxmlformats.org/officeDocument/2006/relationships/image" Target="../media/image125.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9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svg"/><Relationship Id="rId7" Type="http://schemas.openxmlformats.org/officeDocument/2006/relationships/image" Target="../media/image130.svg"/><Relationship Id="rId2" Type="http://schemas.openxmlformats.org/officeDocument/2006/relationships/image" Target="../media/image127.png"/><Relationship Id="rId1" Type="http://schemas.openxmlformats.org/officeDocument/2006/relationships/slideLayout" Target="../slideLayouts/slideLayout1.xml"/><Relationship Id="rId6" Type="http://schemas.openxmlformats.org/officeDocument/2006/relationships/image" Target="../media/image129.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DCB8CC-4CE6-8630-44C9-A7F89A037F7A}"/>
              </a:ext>
            </a:extLst>
          </p:cNvPr>
          <p:cNvSpPr/>
          <p:nvPr/>
        </p:nvSpPr>
        <p:spPr>
          <a:xfrm>
            <a:off x="0" y="6046485"/>
            <a:ext cx="12192000" cy="815270"/>
          </a:xfrm>
          <a:prstGeom prst="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2A75DD0-45D4-9088-711E-53778DB3E3C6}"/>
              </a:ext>
            </a:extLst>
          </p:cNvPr>
          <p:cNvGrpSpPr/>
          <p:nvPr/>
        </p:nvGrpSpPr>
        <p:grpSpPr>
          <a:xfrm rot="18900000">
            <a:off x="3153308" y="2119596"/>
            <a:ext cx="5947713" cy="5950725"/>
            <a:chOff x="7156450" y="2895600"/>
            <a:chExt cx="9402763" cy="9407525"/>
          </a:xfrm>
        </p:grpSpPr>
        <p:sp>
          <p:nvSpPr>
            <p:cNvPr id="18" name="Freeform 5">
              <a:extLst>
                <a:ext uri="{FF2B5EF4-FFF2-40B4-BE49-F238E27FC236}">
                  <a16:creationId xmlns:a16="http://schemas.microsoft.com/office/drawing/2014/main" id="{F2848061-3040-F42E-5D50-165DA7BD5376}"/>
                </a:ext>
              </a:extLst>
            </p:cNvPr>
            <p:cNvSpPr>
              <a:spLocks/>
            </p:cNvSpPr>
            <p:nvPr/>
          </p:nvSpPr>
          <p:spPr bwMode="auto">
            <a:xfrm>
              <a:off x="7229475" y="4302125"/>
              <a:ext cx="547688" cy="546100"/>
            </a:xfrm>
            <a:custGeom>
              <a:avLst/>
              <a:gdLst>
                <a:gd name="T0" fmla="*/ 162 w 197"/>
                <a:gd name="T1" fmla="*/ 35 h 196"/>
                <a:gd name="T2" fmla="*/ 35 w 197"/>
                <a:gd name="T3" fmla="*/ 35 h 196"/>
                <a:gd name="T4" fmla="*/ 35 w 197"/>
                <a:gd name="T5" fmla="*/ 161 h 196"/>
                <a:gd name="T6" fmla="*/ 162 w 197"/>
                <a:gd name="T7" fmla="*/ 161 h 196"/>
                <a:gd name="T8" fmla="*/ 162 w 197"/>
                <a:gd name="T9" fmla="*/ 35 h 196"/>
              </a:gdLst>
              <a:ahLst/>
              <a:cxnLst>
                <a:cxn ang="0">
                  <a:pos x="T0" y="T1"/>
                </a:cxn>
                <a:cxn ang="0">
                  <a:pos x="T2" y="T3"/>
                </a:cxn>
                <a:cxn ang="0">
                  <a:pos x="T4" y="T5"/>
                </a:cxn>
                <a:cxn ang="0">
                  <a:pos x="T6" y="T7"/>
                </a:cxn>
                <a:cxn ang="0">
                  <a:pos x="T8" y="T9"/>
                </a:cxn>
              </a:cxnLst>
              <a:rect l="0" t="0" r="r" b="b"/>
              <a:pathLst>
                <a:path w="197" h="196">
                  <a:moveTo>
                    <a:pt x="162" y="35"/>
                  </a:moveTo>
                  <a:cubicBezTo>
                    <a:pt x="127" y="0"/>
                    <a:pt x="70" y="0"/>
                    <a:pt x="35" y="35"/>
                  </a:cubicBezTo>
                  <a:cubicBezTo>
                    <a:pt x="0" y="70"/>
                    <a:pt x="0" y="126"/>
                    <a:pt x="35" y="161"/>
                  </a:cubicBezTo>
                  <a:cubicBezTo>
                    <a:pt x="70" y="196"/>
                    <a:pt x="127" y="196"/>
                    <a:pt x="162" y="161"/>
                  </a:cubicBezTo>
                  <a:cubicBezTo>
                    <a:pt x="197" y="126"/>
                    <a:pt x="197" y="70"/>
                    <a:pt x="162" y="35"/>
                  </a:cubicBezTo>
                  <a:close/>
                </a:path>
              </a:pathLst>
            </a:custGeom>
            <a:solidFill>
              <a:srgbClr val="995D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dirty="0"/>
            </a:p>
          </p:txBody>
        </p:sp>
        <p:sp>
          <p:nvSpPr>
            <p:cNvPr id="19" name="Freeform 6">
              <a:extLst>
                <a:ext uri="{FF2B5EF4-FFF2-40B4-BE49-F238E27FC236}">
                  <a16:creationId xmlns:a16="http://schemas.microsoft.com/office/drawing/2014/main" id="{183404EF-774A-DAD7-F5B8-91E3A8355EA3}"/>
                </a:ext>
              </a:extLst>
            </p:cNvPr>
            <p:cNvSpPr>
              <a:spLocks/>
            </p:cNvSpPr>
            <p:nvPr/>
          </p:nvSpPr>
          <p:spPr bwMode="auto">
            <a:xfrm>
              <a:off x="10980738" y="3194050"/>
              <a:ext cx="415925" cy="414337"/>
            </a:xfrm>
            <a:custGeom>
              <a:avLst/>
              <a:gdLst>
                <a:gd name="T0" fmla="*/ 123 w 149"/>
                <a:gd name="T1" fmla="*/ 26 h 149"/>
                <a:gd name="T2" fmla="*/ 27 w 149"/>
                <a:gd name="T3" fmla="*/ 26 h 149"/>
                <a:gd name="T4" fmla="*/ 27 w 149"/>
                <a:gd name="T5" fmla="*/ 122 h 149"/>
                <a:gd name="T6" fmla="*/ 123 w 149"/>
                <a:gd name="T7" fmla="*/ 122 h 149"/>
                <a:gd name="T8" fmla="*/ 123 w 149"/>
                <a:gd name="T9" fmla="*/ 26 h 149"/>
              </a:gdLst>
              <a:ahLst/>
              <a:cxnLst>
                <a:cxn ang="0">
                  <a:pos x="T0" y="T1"/>
                </a:cxn>
                <a:cxn ang="0">
                  <a:pos x="T2" y="T3"/>
                </a:cxn>
                <a:cxn ang="0">
                  <a:pos x="T4" y="T5"/>
                </a:cxn>
                <a:cxn ang="0">
                  <a:pos x="T6" y="T7"/>
                </a:cxn>
                <a:cxn ang="0">
                  <a:pos x="T8" y="T9"/>
                </a:cxn>
              </a:cxnLst>
              <a:rect l="0" t="0" r="r" b="b"/>
              <a:pathLst>
                <a:path w="149" h="149">
                  <a:moveTo>
                    <a:pt x="123" y="26"/>
                  </a:moveTo>
                  <a:cubicBezTo>
                    <a:pt x="96" y="0"/>
                    <a:pt x="53" y="0"/>
                    <a:pt x="27" y="26"/>
                  </a:cubicBezTo>
                  <a:cubicBezTo>
                    <a:pt x="0" y="53"/>
                    <a:pt x="0" y="96"/>
                    <a:pt x="27" y="122"/>
                  </a:cubicBezTo>
                  <a:cubicBezTo>
                    <a:pt x="53" y="149"/>
                    <a:pt x="96" y="149"/>
                    <a:pt x="123" y="122"/>
                  </a:cubicBezTo>
                  <a:cubicBezTo>
                    <a:pt x="149" y="96"/>
                    <a:pt x="149" y="53"/>
                    <a:pt x="123" y="26"/>
                  </a:cubicBezTo>
                  <a:close/>
                </a:path>
              </a:pathLst>
            </a:custGeom>
            <a:solidFill>
              <a:srgbClr val="7DD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dirty="0"/>
            </a:p>
          </p:txBody>
        </p:sp>
        <p:sp>
          <p:nvSpPr>
            <p:cNvPr id="20" name="Freeform 7">
              <a:extLst>
                <a:ext uri="{FF2B5EF4-FFF2-40B4-BE49-F238E27FC236}">
                  <a16:creationId xmlns:a16="http://schemas.microsoft.com/office/drawing/2014/main" id="{16BB451B-F7AC-5C40-7408-C4FE07DAA647}"/>
                </a:ext>
              </a:extLst>
            </p:cNvPr>
            <p:cNvSpPr>
              <a:spLocks/>
            </p:cNvSpPr>
            <p:nvPr/>
          </p:nvSpPr>
          <p:spPr bwMode="auto">
            <a:xfrm>
              <a:off x="14438313" y="4475163"/>
              <a:ext cx="509588" cy="531812"/>
            </a:xfrm>
            <a:custGeom>
              <a:avLst/>
              <a:gdLst>
                <a:gd name="T0" fmla="*/ 151 w 183"/>
                <a:gd name="T1" fmla="*/ 36 h 191"/>
                <a:gd name="T2" fmla="*/ 36 w 183"/>
                <a:gd name="T3" fmla="*/ 28 h 191"/>
                <a:gd name="T4" fmla="*/ 32 w 183"/>
                <a:gd name="T5" fmla="*/ 159 h 191"/>
                <a:gd name="T6" fmla="*/ 155 w 183"/>
                <a:gd name="T7" fmla="*/ 151 h 191"/>
                <a:gd name="T8" fmla="*/ 151 w 183"/>
                <a:gd name="T9" fmla="*/ 36 h 191"/>
              </a:gdLst>
              <a:ahLst/>
              <a:cxnLst>
                <a:cxn ang="0">
                  <a:pos x="T0" y="T1"/>
                </a:cxn>
                <a:cxn ang="0">
                  <a:pos x="T2" y="T3"/>
                </a:cxn>
                <a:cxn ang="0">
                  <a:pos x="T4" y="T5"/>
                </a:cxn>
                <a:cxn ang="0">
                  <a:pos x="T6" y="T7"/>
                </a:cxn>
                <a:cxn ang="0">
                  <a:pos x="T8" y="T9"/>
                </a:cxn>
              </a:cxnLst>
              <a:rect l="0" t="0" r="r" b="b"/>
              <a:pathLst>
                <a:path w="183" h="191">
                  <a:moveTo>
                    <a:pt x="151" y="36"/>
                  </a:moveTo>
                  <a:cubicBezTo>
                    <a:pt x="119" y="4"/>
                    <a:pt x="77" y="0"/>
                    <a:pt x="36" y="28"/>
                  </a:cubicBezTo>
                  <a:cubicBezTo>
                    <a:pt x="9" y="47"/>
                    <a:pt x="0" y="127"/>
                    <a:pt x="32" y="159"/>
                  </a:cubicBezTo>
                  <a:cubicBezTo>
                    <a:pt x="64" y="191"/>
                    <a:pt x="138" y="175"/>
                    <a:pt x="155" y="151"/>
                  </a:cubicBezTo>
                  <a:cubicBezTo>
                    <a:pt x="180" y="114"/>
                    <a:pt x="183" y="68"/>
                    <a:pt x="151" y="36"/>
                  </a:cubicBezTo>
                  <a:close/>
                </a:path>
              </a:pathLst>
            </a:custGeom>
            <a:solidFill>
              <a:srgbClr val="F2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21" name="Freeform 8">
              <a:extLst>
                <a:ext uri="{FF2B5EF4-FFF2-40B4-BE49-F238E27FC236}">
                  <a16:creationId xmlns:a16="http://schemas.microsoft.com/office/drawing/2014/main" id="{75B9A459-3F68-3844-08CB-1A6F07E64363}"/>
                </a:ext>
              </a:extLst>
            </p:cNvPr>
            <p:cNvSpPr>
              <a:spLocks/>
            </p:cNvSpPr>
            <p:nvPr/>
          </p:nvSpPr>
          <p:spPr bwMode="auto">
            <a:xfrm>
              <a:off x="14382750" y="11445875"/>
              <a:ext cx="531813" cy="531812"/>
            </a:xfrm>
            <a:custGeom>
              <a:avLst/>
              <a:gdLst>
                <a:gd name="T0" fmla="*/ 157 w 191"/>
                <a:gd name="T1" fmla="*/ 34 h 191"/>
                <a:gd name="T2" fmla="*/ 34 w 191"/>
                <a:gd name="T3" fmla="*/ 34 h 191"/>
                <a:gd name="T4" fmla="*/ 34 w 191"/>
                <a:gd name="T5" fmla="*/ 157 h 191"/>
                <a:gd name="T6" fmla="*/ 157 w 191"/>
                <a:gd name="T7" fmla="*/ 157 h 191"/>
                <a:gd name="T8" fmla="*/ 157 w 191"/>
                <a:gd name="T9" fmla="*/ 34 h 191"/>
              </a:gdLst>
              <a:ahLst/>
              <a:cxnLst>
                <a:cxn ang="0">
                  <a:pos x="T0" y="T1"/>
                </a:cxn>
                <a:cxn ang="0">
                  <a:pos x="T2" y="T3"/>
                </a:cxn>
                <a:cxn ang="0">
                  <a:pos x="T4" y="T5"/>
                </a:cxn>
                <a:cxn ang="0">
                  <a:pos x="T6" y="T7"/>
                </a:cxn>
                <a:cxn ang="0">
                  <a:pos x="T8" y="T9"/>
                </a:cxn>
              </a:cxnLst>
              <a:rect l="0" t="0" r="r" b="b"/>
              <a:pathLst>
                <a:path w="191" h="191">
                  <a:moveTo>
                    <a:pt x="157" y="34"/>
                  </a:moveTo>
                  <a:cubicBezTo>
                    <a:pt x="123" y="0"/>
                    <a:pt x="68" y="0"/>
                    <a:pt x="34" y="34"/>
                  </a:cubicBezTo>
                  <a:cubicBezTo>
                    <a:pt x="0" y="68"/>
                    <a:pt x="0" y="123"/>
                    <a:pt x="34" y="157"/>
                  </a:cubicBezTo>
                  <a:cubicBezTo>
                    <a:pt x="68" y="191"/>
                    <a:pt x="123" y="191"/>
                    <a:pt x="157" y="157"/>
                  </a:cubicBezTo>
                  <a:cubicBezTo>
                    <a:pt x="191" y="123"/>
                    <a:pt x="191" y="68"/>
                    <a:pt x="157" y="34"/>
                  </a:cubicBezTo>
                  <a:close/>
                </a:path>
              </a:pathLst>
            </a:custGeom>
            <a:solidFill>
              <a:srgbClr val="FF8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22" name="Freeform 9">
              <a:extLst>
                <a:ext uri="{FF2B5EF4-FFF2-40B4-BE49-F238E27FC236}">
                  <a16:creationId xmlns:a16="http://schemas.microsoft.com/office/drawing/2014/main" id="{A0F51EA2-9B15-CF6A-863F-D9AC30826220}"/>
                </a:ext>
              </a:extLst>
            </p:cNvPr>
            <p:cNvSpPr>
              <a:spLocks/>
            </p:cNvSpPr>
            <p:nvPr/>
          </p:nvSpPr>
          <p:spPr bwMode="auto">
            <a:xfrm>
              <a:off x="14541500" y="11604625"/>
              <a:ext cx="217488" cy="217487"/>
            </a:xfrm>
            <a:custGeom>
              <a:avLst/>
              <a:gdLst>
                <a:gd name="T0" fmla="*/ 64 w 78"/>
                <a:gd name="T1" fmla="*/ 14 h 78"/>
                <a:gd name="T2" fmla="*/ 14 w 78"/>
                <a:gd name="T3" fmla="*/ 14 h 78"/>
                <a:gd name="T4" fmla="*/ 14 w 78"/>
                <a:gd name="T5" fmla="*/ 64 h 78"/>
                <a:gd name="T6" fmla="*/ 64 w 78"/>
                <a:gd name="T7" fmla="*/ 64 h 78"/>
                <a:gd name="T8" fmla="*/ 64 w 78"/>
                <a:gd name="T9" fmla="*/ 14 h 78"/>
              </a:gdLst>
              <a:ahLst/>
              <a:cxnLst>
                <a:cxn ang="0">
                  <a:pos x="T0" y="T1"/>
                </a:cxn>
                <a:cxn ang="0">
                  <a:pos x="T2" y="T3"/>
                </a:cxn>
                <a:cxn ang="0">
                  <a:pos x="T4" y="T5"/>
                </a:cxn>
                <a:cxn ang="0">
                  <a:pos x="T6" y="T7"/>
                </a:cxn>
                <a:cxn ang="0">
                  <a:pos x="T8" y="T9"/>
                </a:cxn>
              </a:cxnLst>
              <a:rect l="0" t="0" r="r" b="b"/>
              <a:pathLst>
                <a:path w="78" h="78">
                  <a:moveTo>
                    <a:pt x="64" y="14"/>
                  </a:moveTo>
                  <a:cubicBezTo>
                    <a:pt x="50" y="0"/>
                    <a:pt x="27" y="0"/>
                    <a:pt x="14" y="14"/>
                  </a:cubicBezTo>
                  <a:cubicBezTo>
                    <a:pt x="0" y="27"/>
                    <a:pt x="0" y="50"/>
                    <a:pt x="14" y="64"/>
                  </a:cubicBezTo>
                  <a:cubicBezTo>
                    <a:pt x="27" y="78"/>
                    <a:pt x="50" y="78"/>
                    <a:pt x="64" y="64"/>
                  </a:cubicBezTo>
                  <a:cubicBezTo>
                    <a:pt x="78" y="50"/>
                    <a:pt x="78" y="27"/>
                    <a:pt x="64" y="14"/>
                  </a:cubicBez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23" name="Freeform 10">
              <a:extLst>
                <a:ext uri="{FF2B5EF4-FFF2-40B4-BE49-F238E27FC236}">
                  <a16:creationId xmlns:a16="http://schemas.microsoft.com/office/drawing/2014/main" id="{3DDB67E4-FAE9-0745-2FC6-4D9C553429BF}"/>
                </a:ext>
              </a:extLst>
            </p:cNvPr>
            <p:cNvSpPr>
              <a:spLocks/>
            </p:cNvSpPr>
            <p:nvPr/>
          </p:nvSpPr>
          <p:spPr bwMode="auto">
            <a:xfrm>
              <a:off x="15879763" y="8059738"/>
              <a:ext cx="398463" cy="398462"/>
            </a:xfrm>
            <a:custGeom>
              <a:avLst/>
              <a:gdLst>
                <a:gd name="T0" fmla="*/ 117 w 143"/>
                <a:gd name="T1" fmla="*/ 26 h 143"/>
                <a:gd name="T2" fmla="*/ 25 w 143"/>
                <a:gd name="T3" fmla="*/ 26 h 143"/>
                <a:gd name="T4" fmla="*/ 25 w 143"/>
                <a:gd name="T5" fmla="*/ 117 h 143"/>
                <a:gd name="T6" fmla="*/ 117 w 143"/>
                <a:gd name="T7" fmla="*/ 117 h 143"/>
                <a:gd name="T8" fmla="*/ 117 w 143"/>
                <a:gd name="T9" fmla="*/ 26 h 143"/>
              </a:gdLst>
              <a:ahLst/>
              <a:cxnLst>
                <a:cxn ang="0">
                  <a:pos x="T0" y="T1"/>
                </a:cxn>
                <a:cxn ang="0">
                  <a:pos x="T2" y="T3"/>
                </a:cxn>
                <a:cxn ang="0">
                  <a:pos x="T4" y="T5"/>
                </a:cxn>
                <a:cxn ang="0">
                  <a:pos x="T6" y="T7"/>
                </a:cxn>
                <a:cxn ang="0">
                  <a:pos x="T8" y="T9"/>
                </a:cxn>
              </a:cxnLst>
              <a:rect l="0" t="0" r="r" b="b"/>
              <a:pathLst>
                <a:path w="143" h="143">
                  <a:moveTo>
                    <a:pt x="117" y="26"/>
                  </a:moveTo>
                  <a:cubicBezTo>
                    <a:pt x="92" y="0"/>
                    <a:pt x="51" y="0"/>
                    <a:pt x="25" y="26"/>
                  </a:cubicBezTo>
                  <a:cubicBezTo>
                    <a:pt x="0" y="51"/>
                    <a:pt x="0" y="92"/>
                    <a:pt x="25" y="117"/>
                  </a:cubicBezTo>
                  <a:cubicBezTo>
                    <a:pt x="51" y="143"/>
                    <a:pt x="92" y="143"/>
                    <a:pt x="117" y="117"/>
                  </a:cubicBezTo>
                  <a:cubicBezTo>
                    <a:pt x="143" y="92"/>
                    <a:pt x="143" y="51"/>
                    <a:pt x="117" y="26"/>
                  </a:cubicBezTo>
                  <a:close/>
                </a:path>
              </a:pathLst>
            </a:custGeom>
            <a:solidFill>
              <a:srgbClr val="633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24" name="Freeform 11">
              <a:extLst>
                <a:ext uri="{FF2B5EF4-FFF2-40B4-BE49-F238E27FC236}">
                  <a16:creationId xmlns:a16="http://schemas.microsoft.com/office/drawing/2014/main" id="{9735483D-8C40-EAA8-04C8-CCA13E0BAA6E}"/>
                </a:ext>
              </a:extLst>
            </p:cNvPr>
            <p:cNvSpPr>
              <a:spLocks/>
            </p:cNvSpPr>
            <p:nvPr/>
          </p:nvSpPr>
          <p:spPr bwMode="auto">
            <a:xfrm>
              <a:off x="9442451" y="5543550"/>
              <a:ext cx="4452938" cy="4454525"/>
            </a:xfrm>
            <a:custGeom>
              <a:avLst/>
              <a:gdLst>
                <a:gd name="T0" fmla="*/ 1254 w 1600"/>
                <a:gd name="T1" fmla="*/ 1600 h 1600"/>
                <a:gd name="T2" fmla="*/ 1254 w 1600"/>
                <a:gd name="T3" fmla="*/ 346 h 1600"/>
                <a:gd name="T4" fmla="*/ 0 w 1600"/>
                <a:gd name="T5" fmla="*/ 346 h 1600"/>
                <a:gd name="T6" fmla="*/ 1254 w 1600"/>
                <a:gd name="T7" fmla="*/ 1600 h 1600"/>
              </a:gdLst>
              <a:ahLst/>
              <a:cxnLst>
                <a:cxn ang="0">
                  <a:pos x="T0" y="T1"/>
                </a:cxn>
                <a:cxn ang="0">
                  <a:pos x="T2" y="T3"/>
                </a:cxn>
                <a:cxn ang="0">
                  <a:pos x="T4" y="T5"/>
                </a:cxn>
                <a:cxn ang="0">
                  <a:pos x="T6" y="T7"/>
                </a:cxn>
              </a:cxnLst>
              <a:rect l="0" t="0" r="r" b="b"/>
              <a:pathLst>
                <a:path w="1600" h="1600">
                  <a:moveTo>
                    <a:pt x="1254" y="1600"/>
                  </a:moveTo>
                  <a:cubicBezTo>
                    <a:pt x="1600" y="1254"/>
                    <a:pt x="1600" y="693"/>
                    <a:pt x="1254" y="346"/>
                  </a:cubicBezTo>
                  <a:cubicBezTo>
                    <a:pt x="908" y="0"/>
                    <a:pt x="346" y="0"/>
                    <a:pt x="0" y="346"/>
                  </a:cubicBezTo>
                  <a:lnTo>
                    <a:pt x="1254" y="1600"/>
                  </a:lnTo>
                  <a:close/>
                </a:path>
              </a:pathLst>
            </a:custGeom>
            <a:solidFill>
              <a:srgbClr val="FFCE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dirty="0"/>
            </a:p>
          </p:txBody>
        </p:sp>
        <p:sp>
          <p:nvSpPr>
            <p:cNvPr id="25" name="Freeform 12">
              <a:extLst>
                <a:ext uri="{FF2B5EF4-FFF2-40B4-BE49-F238E27FC236}">
                  <a16:creationId xmlns:a16="http://schemas.microsoft.com/office/drawing/2014/main" id="{83CF3551-D986-8026-308F-BEC87668D639}"/>
                </a:ext>
              </a:extLst>
            </p:cNvPr>
            <p:cNvSpPr>
              <a:spLocks/>
            </p:cNvSpPr>
            <p:nvPr/>
          </p:nvSpPr>
          <p:spPr bwMode="auto">
            <a:xfrm>
              <a:off x="8985250" y="5192713"/>
              <a:ext cx="1643064" cy="882650"/>
            </a:xfrm>
            <a:custGeom>
              <a:avLst/>
              <a:gdLst>
                <a:gd name="T0" fmla="*/ 9 w 590"/>
                <a:gd name="T1" fmla="*/ 317 h 317"/>
                <a:gd name="T2" fmla="*/ 0 w 590"/>
                <a:gd name="T3" fmla="*/ 309 h 317"/>
                <a:gd name="T4" fmla="*/ 588 w 590"/>
                <a:gd name="T5" fmla="*/ 0 h 317"/>
                <a:gd name="T6" fmla="*/ 590 w 590"/>
                <a:gd name="T7" fmla="*/ 11 h 317"/>
                <a:gd name="T8" fmla="*/ 9 w 590"/>
                <a:gd name="T9" fmla="*/ 317 h 317"/>
              </a:gdLst>
              <a:ahLst/>
              <a:cxnLst>
                <a:cxn ang="0">
                  <a:pos x="T0" y="T1"/>
                </a:cxn>
                <a:cxn ang="0">
                  <a:pos x="T2" y="T3"/>
                </a:cxn>
                <a:cxn ang="0">
                  <a:pos x="T4" y="T5"/>
                </a:cxn>
                <a:cxn ang="0">
                  <a:pos x="T6" y="T7"/>
                </a:cxn>
                <a:cxn ang="0">
                  <a:pos x="T8" y="T9"/>
                </a:cxn>
              </a:cxnLst>
              <a:rect l="0" t="0" r="r" b="b"/>
              <a:pathLst>
                <a:path w="590" h="317">
                  <a:moveTo>
                    <a:pt x="9" y="317"/>
                  </a:moveTo>
                  <a:cubicBezTo>
                    <a:pt x="0" y="309"/>
                    <a:pt x="0" y="309"/>
                    <a:pt x="0" y="309"/>
                  </a:cubicBezTo>
                  <a:cubicBezTo>
                    <a:pt x="161" y="147"/>
                    <a:pt x="365" y="41"/>
                    <a:pt x="588" y="0"/>
                  </a:cubicBezTo>
                  <a:cubicBezTo>
                    <a:pt x="590" y="11"/>
                    <a:pt x="590" y="11"/>
                    <a:pt x="590" y="11"/>
                  </a:cubicBezTo>
                  <a:cubicBezTo>
                    <a:pt x="369" y="52"/>
                    <a:pt x="168" y="158"/>
                    <a:pt x="9" y="317"/>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26" name="Freeform 13">
              <a:extLst>
                <a:ext uri="{FF2B5EF4-FFF2-40B4-BE49-F238E27FC236}">
                  <a16:creationId xmlns:a16="http://schemas.microsoft.com/office/drawing/2014/main" id="{19155D90-DD3B-58EE-272D-058D1543E5A3}"/>
                </a:ext>
              </a:extLst>
            </p:cNvPr>
            <p:cNvSpPr>
              <a:spLocks/>
            </p:cNvSpPr>
            <p:nvPr/>
          </p:nvSpPr>
          <p:spPr bwMode="auto">
            <a:xfrm>
              <a:off x="11187113" y="5140325"/>
              <a:ext cx="1698625" cy="531812"/>
            </a:xfrm>
            <a:custGeom>
              <a:avLst/>
              <a:gdLst>
                <a:gd name="T0" fmla="*/ 603 w 610"/>
                <a:gd name="T1" fmla="*/ 191 h 191"/>
                <a:gd name="T2" fmla="*/ 0 w 610"/>
                <a:gd name="T3" fmla="*/ 12 h 191"/>
                <a:gd name="T4" fmla="*/ 0 w 610"/>
                <a:gd name="T5" fmla="*/ 0 h 191"/>
                <a:gd name="T6" fmla="*/ 610 w 610"/>
                <a:gd name="T7" fmla="*/ 181 h 191"/>
                <a:gd name="T8" fmla="*/ 603 w 610"/>
                <a:gd name="T9" fmla="*/ 191 h 191"/>
              </a:gdLst>
              <a:ahLst/>
              <a:cxnLst>
                <a:cxn ang="0">
                  <a:pos x="T0" y="T1"/>
                </a:cxn>
                <a:cxn ang="0">
                  <a:pos x="T2" y="T3"/>
                </a:cxn>
                <a:cxn ang="0">
                  <a:pos x="T4" y="T5"/>
                </a:cxn>
                <a:cxn ang="0">
                  <a:pos x="T6" y="T7"/>
                </a:cxn>
                <a:cxn ang="0">
                  <a:pos x="T8" y="T9"/>
                </a:cxn>
              </a:cxnLst>
              <a:rect l="0" t="0" r="r" b="b"/>
              <a:pathLst>
                <a:path w="610" h="191">
                  <a:moveTo>
                    <a:pt x="603" y="191"/>
                  </a:moveTo>
                  <a:cubicBezTo>
                    <a:pt x="424" y="74"/>
                    <a:pt x="215" y="12"/>
                    <a:pt x="0" y="12"/>
                  </a:cubicBezTo>
                  <a:cubicBezTo>
                    <a:pt x="0" y="0"/>
                    <a:pt x="0" y="0"/>
                    <a:pt x="0" y="0"/>
                  </a:cubicBezTo>
                  <a:cubicBezTo>
                    <a:pt x="217" y="0"/>
                    <a:pt x="428" y="63"/>
                    <a:pt x="610" y="181"/>
                  </a:cubicBezTo>
                  <a:lnTo>
                    <a:pt x="603" y="191"/>
                  </a:ln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27" name="Freeform 14">
              <a:extLst>
                <a:ext uri="{FF2B5EF4-FFF2-40B4-BE49-F238E27FC236}">
                  <a16:creationId xmlns:a16="http://schemas.microsoft.com/office/drawing/2014/main" id="{6C799B5F-8487-CA97-0083-C4249BF3D06D}"/>
                </a:ext>
              </a:extLst>
            </p:cNvPr>
            <p:cNvSpPr>
              <a:spLocks/>
            </p:cNvSpPr>
            <p:nvPr/>
          </p:nvSpPr>
          <p:spPr bwMode="auto">
            <a:xfrm>
              <a:off x="13363575" y="6053138"/>
              <a:ext cx="879475" cy="1622425"/>
            </a:xfrm>
            <a:custGeom>
              <a:avLst/>
              <a:gdLst>
                <a:gd name="T0" fmla="*/ 305 w 316"/>
                <a:gd name="T1" fmla="*/ 583 h 583"/>
                <a:gd name="T2" fmla="*/ 0 w 316"/>
                <a:gd name="T3" fmla="*/ 8 h 583"/>
                <a:gd name="T4" fmla="*/ 9 w 316"/>
                <a:gd name="T5" fmla="*/ 0 h 583"/>
                <a:gd name="T6" fmla="*/ 316 w 316"/>
                <a:gd name="T7" fmla="*/ 580 h 583"/>
                <a:gd name="T8" fmla="*/ 305 w 316"/>
                <a:gd name="T9" fmla="*/ 583 h 583"/>
              </a:gdLst>
              <a:ahLst/>
              <a:cxnLst>
                <a:cxn ang="0">
                  <a:pos x="T0" y="T1"/>
                </a:cxn>
                <a:cxn ang="0">
                  <a:pos x="T2" y="T3"/>
                </a:cxn>
                <a:cxn ang="0">
                  <a:pos x="T4" y="T5"/>
                </a:cxn>
                <a:cxn ang="0">
                  <a:pos x="T6" y="T7"/>
                </a:cxn>
                <a:cxn ang="0">
                  <a:pos x="T8" y="T9"/>
                </a:cxn>
              </a:cxnLst>
              <a:rect l="0" t="0" r="r" b="b"/>
              <a:pathLst>
                <a:path w="316" h="583">
                  <a:moveTo>
                    <a:pt x="305" y="583"/>
                  </a:moveTo>
                  <a:cubicBezTo>
                    <a:pt x="263" y="365"/>
                    <a:pt x="158" y="166"/>
                    <a:pt x="0" y="8"/>
                  </a:cubicBezTo>
                  <a:cubicBezTo>
                    <a:pt x="9" y="0"/>
                    <a:pt x="9" y="0"/>
                    <a:pt x="9" y="0"/>
                  </a:cubicBezTo>
                  <a:cubicBezTo>
                    <a:pt x="168" y="159"/>
                    <a:pt x="275" y="360"/>
                    <a:pt x="316" y="580"/>
                  </a:cubicBezTo>
                  <a:lnTo>
                    <a:pt x="305" y="583"/>
                  </a:ln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28" name="Freeform 15">
              <a:extLst>
                <a:ext uri="{FF2B5EF4-FFF2-40B4-BE49-F238E27FC236}">
                  <a16:creationId xmlns:a16="http://schemas.microsoft.com/office/drawing/2014/main" id="{3A7F7721-8D93-9973-4CD1-6A5F63B1FEF8}"/>
                </a:ext>
              </a:extLst>
            </p:cNvPr>
            <p:cNvSpPr>
              <a:spLocks/>
            </p:cNvSpPr>
            <p:nvPr/>
          </p:nvSpPr>
          <p:spPr bwMode="auto">
            <a:xfrm>
              <a:off x="13714413" y="8251825"/>
              <a:ext cx="584200" cy="1779587"/>
            </a:xfrm>
            <a:custGeom>
              <a:avLst/>
              <a:gdLst>
                <a:gd name="T0" fmla="*/ 10 w 210"/>
                <a:gd name="T1" fmla="*/ 639 h 639"/>
                <a:gd name="T2" fmla="*/ 0 w 210"/>
                <a:gd name="T3" fmla="*/ 632 h 639"/>
                <a:gd name="T4" fmla="*/ 198 w 210"/>
                <a:gd name="T5" fmla="*/ 0 h 639"/>
                <a:gd name="T6" fmla="*/ 210 w 210"/>
                <a:gd name="T7" fmla="*/ 0 h 639"/>
                <a:gd name="T8" fmla="*/ 10 w 210"/>
                <a:gd name="T9" fmla="*/ 639 h 639"/>
              </a:gdLst>
              <a:ahLst/>
              <a:cxnLst>
                <a:cxn ang="0">
                  <a:pos x="T0" y="T1"/>
                </a:cxn>
                <a:cxn ang="0">
                  <a:pos x="T2" y="T3"/>
                </a:cxn>
                <a:cxn ang="0">
                  <a:pos x="T4" y="T5"/>
                </a:cxn>
                <a:cxn ang="0">
                  <a:pos x="T6" y="T7"/>
                </a:cxn>
                <a:cxn ang="0">
                  <a:pos x="T8" y="T9"/>
                </a:cxn>
              </a:cxnLst>
              <a:rect l="0" t="0" r="r" b="b"/>
              <a:pathLst>
                <a:path w="210" h="639">
                  <a:moveTo>
                    <a:pt x="10" y="639"/>
                  </a:moveTo>
                  <a:cubicBezTo>
                    <a:pt x="0" y="632"/>
                    <a:pt x="0" y="632"/>
                    <a:pt x="0" y="632"/>
                  </a:cubicBezTo>
                  <a:cubicBezTo>
                    <a:pt x="130" y="446"/>
                    <a:pt x="198" y="228"/>
                    <a:pt x="198" y="0"/>
                  </a:cubicBezTo>
                  <a:cubicBezTo>
                    <a:pt x="210" y="0"/>
                    <a:pt x="210" y="0"/>
                    <a:pt x="210" y="0"/>
                  </a:cubicBezTo>
                  <a:cubicBezTo>
                    <a:pt x="210" y="230"/>
                    <a:pt x="141" y="451"/>
                    <a:pt x="10" y="639"/>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29" name="Oval 16">
              <a:extLst>
                <a:ext uri="{FF2B5EF4-FFF2-40B4-BE49-F238E27FC236}">
                  <a16:creationId xmlns:a16="http://schemas.microsoft.com/office/drawing/2014/main" id="{510F57DC-9DE8-619E-A39F-29DD42D84EE0}"/>
                </a:ext>
              </a:extLst>
            </p:cNvPr>
            <p:cNvSpPr>
              <a:spLocks noChangeArrowheads="1"/>
            </p:cNvSpPr>
            <p:nvPr/>
          </p:nvSpPr>
          <p:spPr bwMode="auto">
            <a:xfrm>
              <a:off x="14160500" y="8129588"/>
              <a:ext cx="244475" cy="246062"/>
            </a:xfrm>
            <a:prstGeom prst="ellipse">
              <a:avLst/>
            </a:prstGeom>
            <a:solidFill>
              <a:schemeClr val="tx1"/>
            </a:solidFill>
            <a:ln w="9525">
              <a:solidFill>
                <a:srgbClr val="000000"/>
              </a:solidFill>
              <a:round/>
              <a:headEnd/>
              <a:tailEnd/>
            </a:ln>
          </p:spPr>
          <p:txBody>
            <a:bodyPr vert="horz" wrap="square" lIns="91451" tIns="45725" rIns="91451" bIns="45725" numCol="1" anchor="t" anchorCtr="0" compatLnSpc="1">
              <a:prstTxWarp prst="textNoShape">
                <a:avLst/>
              </a:prstTxWarp>
            </a:bodyPr>
            <a:lstStyle/>
            <a:p>
              <a:endParaRPr lang="en-US" sz="1000"/>
            </a:p>
          </p:txBody>
        </p:sp>
        <p:sp>
          <p:nvSpPr>
            <p:cNvPr id="30" name="Freeform 17">
              <a:extLst>
                <a:ext uri="{FF2B5EF4-FFF2-40B4-BE49-F238E27FC236}">
                  <a16:creationId xmlns:a16="http://schemas.microsoft.com/office/drawing/2014/main" id="{FF0F50D9-9AF2-E3F9-58E4-33F139C47BFE}"/>
                </a:ext>
              </a:extLst>
            </p:cNvPr>
            <p:cNvSpPr>
              <a:spLocks noEditPoints="1"/>
            </p:cNvSpPr>
            <p:nvPr/>
          </p:nvSpPr>
          <p:spPr bwMode="auto">
            <a:xfrm>
              <a:off x="14143038" y="8113713"/>
              <a:ext cx="277813" cy="277812"/>
            </a:xfrm>
            <a:custGeom>
              <a:avLst/>
              <a:gdLst>
                <a:gd name="T0" fmla="*/ 50 w 100"/>
                <a:gd name="T1" fmla="*/ 100 h 100"/>
                <a:gd name="T2" fmla="*/ 0 w 100"/>
                <a:gd name="T3" fmla="*/ 50 h 100"/>
                <a:gd name="T4" fmla="*/ 50 w 100"/>
                <a:gd name="T5" fmla="*/ 0 h 100"/>
                <a:gd name="T6" fmla="*/ 100 w 100"/>
                <a:gd name="T7" fmla="*/ 50 h 100"/>
                <a:gd name="T8" fmla="*/ 50 w 100"/>
                <a:gd name="T9" fmla="*/ 100 h 100"/>
                <a:gd name="T10" fmla="*/ 50 w 100"/>
                <a:gd name="T11" fmla="*/ 12 h 100"/>
                <a:gd name="T12" fmla="*/ 12 w 100"/>
                <a:gd name="T13" fmla="*/ 50 h 100"/>
                <a:gd name="T14" fmla="*/ 50 w 100"/>
                <a:gd name="T15" fmla="*/ 88 h 100"/>
                <a:gd name="T16" fmla="*/ 88 w 100"/>
                <a:gd name="T17" fmla="*/ 50 h 100"/>
                <a:gd name="T18" fmla="*/ 50 w 100"/>
                <a:gd name="T19" fmla="*/ 1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100"/>
                  </a:moveTo>
                  <a:cubicBezTo>
                    <a:pt x="23" y="100"/>
                    <a:pt x="0" y="78"/>
                    <a:pt x="0" y="50"/>
                  </a:cubicBezTo>
                  <a:cubicBezTo>
                    <a:pt x="0" y="23"/>
                    <a:pt x="23" y="0"/>
                    <a:pt x="50" y="0"/>
                  </a:cubicBezTo>
                  <a:cubicBezTo>
                    <a:pt x="78" y="0"/>
                    <a:pt x="100" y="23"/>
                    <a:pt x="100" y="50"/>
                  </a:cubicBezTo>
                  <a:cubicBezTo>
                    <a:pt x="100" y="78"/>
                    <a:pt x="78" y="100"/>
                    <a:pt x="50" y="100"/>
                  </a:cubicBezTo>
                  <a:close/>
                  <a:moveTo>
                    <a:pt x="50" y="12"/>
                  </a:moveTo>
                  <a:cubicBezTo>
                    <a:pt x="29" y="12"/>
                    <a:pt x="12" y="29"/>
                    <a:pt x="12" y="50"/>
                  </a:cubicBezTo>
                  <a:cubicBezTo>
                    <a:pt x="12" y="71"/>
                    <a:pt x="29" y="88"/>
                    <a:pt x="50" y="88"/>
                  </a:cubicBezTo>
                  <a:cubicBezTo>
                    <a:pt x="71" y="88"/>
                    <a:pt x="88" y="71"/>
                    <a:pt x="88" y="50"/>
                  </a:cubicBezTo>
                  <a:cubicBezTo>
                    <a:pt x="88" y="29"/>
                    <a:pt x="71" y="12"/>
                    <a:pt x="50" y="12"/>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31" name="Freeform 18">
              <a:extLst>
                <a:ext uri="{FF2B5EF4-FFF2-40B4-BE49-F238E27FC236}">
                  <a16:creationId xmlns:a16="http://schemas.microsoft.com/office/drawing/2014/main" id="{2F47166A-FE30-1E7C-8680-E545C19570D3}"/>
                </a:ext>
              </a:extLst>
            </p:cNvPr>
            <p:cNvSpPr>
              <a:spLocks/>
            </p:cNvSpPr>
            <p:nvPr/>
          </p:nvSpPr>
          <p:spPr bwMode="auto">
            <a:xfrm>
              <a:off x="13241338" y="5930900"/>
              <a:ext cx="269875" cy="266700"/>
            </a:xfrm>
            <a:custGeom>
              <a:avLst/>
              <a:gdLst>
                <a:gd name="T0" fmla="*/ 80 w 97"/>
                <a:gd name="T1" fmla="*/ 79 h 96"/>
                <a:gd name="T2" fmla="*/ 80 w 97"/>
                <a:gd name="T3" fmla="*/ 17 h 96"/>
                <a:gd name="T4" fmla="*/ 17 w 97"/>
                <a:gd name="T5" fmla="*/ 17 h 96"/>
                <a:gd name="T6" fmla="*/ 17 w 97"/>
                <a:gd name="T7" fmla="*/ 79 h 96"/>
                <a:gd name="T8" fmla="*/ 80 w 97"/>
                <a:gd name="T9" fmla="*/ 79 h 96"/>
              </a:gdLst>
              <a:ahLst/>
              <a:cxnLst>
                <a:cxn ang="0">
                  <a:pos x="T0" y="T1"/>
                </a:cxn>
                <a:cxn ang="0">
                  <a:pos x="T2" y="T3"/>
                </a:cxn>
                <a:cxn ang="0">
                  <a:pos x="T4" y="T5"/>
                </a:cxn>
                <a:cxn ang="0">
                  <a:pos x="T6" y="T7"/>
                </a:cxn>
                <a:cxn ang="0">
                  <a:pos x="T8" y="T9"/>
                </a:cxn>
              </a:cxnLst>
              <a:rect l="0" t="0" r="r" b="b"/>
              <a:pathLst>
                <a:path w="97" h="96">
                  <a:moveTo>
                    <a:pt x="80" y="79"/>
                  </a:moveTo>
                  <a:cubicBezTo>
                    <a:pt x="97" y="62"/>
                    <a:pt x="97" y="34"/>
                    <a:pt x="80" y="17"/>
                  </a:cubicBezTo>
                  <a:cubicBezTo>
                    <a:pt x="62" y="0"/>
                    <a:pt x="34" y="0"/>
                    <a:pt x="17" y="17"/>
                  </a:cubicBezTo>
                  <a:cubicBezTo>
                    <a:pt x="0" y="34"/>
                    <a:pt x="0" y="62"/>
                    <a:pt x="17" y="79"/>
                  </a:cubicBezTo>
                  <a:cubicBezTo>
                    <a:pt x="34" y="96"/>
                    <a:pt x="62" y="96"/>
                    <a:pt x="80" y="79"/>
                  </a:cubicBezTo>
                  <a:close/>
                </a:path>
              </a:pathLst>
            </a:custGeom>
            <a:solidFill>
              <a:schemeClr val="tx1"/>
            </a:solidFill>
            <a:ln w="9525">
              <a:solidFill>
                <a:srgbClr val="000000"/>
              </a:solidFill>
              <a:round/>
              <a:headEnd/>
              <a:tailEnd/>
            </a:ln>
          </p:spPr>
          <p:txBody>
            <a:bodyPr vert="horz" wrap="square" lIns="91451" tIns="45725" rIns="91451" bIns="45725" numCol="1" anchor="t" anchorCtr="0" compatLnSpc="1">
              <a:prstTxWarp prst="textNoShape">
                <a:avLst/>
              </a:prstTxWarp>
            </a:bodyPr>
            <a:lstStyle/>
            <a:p>
              <a:endParaRPr lang="en-US" sz="1000"/>
            </a:p>
          </p:txBody>
        </p:sp>
        <p:sp>
          <p:nvSpPr>
            <p:cNvPr id="32" name="Freeform 19">
              <a:extLst>
                <a:ext uri="{FF2B5EF4-FFF2-40B4-BE49-F238E27FC236}">
                  <a16:creationId xmlns:a16="http://schemas.microsoft.com/office/drawing/2014/main" id="{5B1AE5D3-CA28-1676-24D4-9CEF56542202}"/>
                </a:ext>
              </a:extLst>
            </p:cNvPr>
            <p:cNvSpPr>
              <a:spLocks noEditPoints="1"/>
            </p:cNvSpPr>
            <p:nvPr/>
          </p:nvSpPr>
          <p:spPr bwMode="auto">
            <a:xfrm>
              <a:off x="13234988" y="5924550"/>
              <a:ext cx="279400" cy="279400"/>
            </a:xfrm>
            <a:custGeom>
              <a:avLst/>
              <a:gdLst>
                <a:gd name="T0" fmla="*/ 50 w 100"/>
                <a:gd name="T1" fmla="*/ 100 h 100"/>
                <a:gd name="T2" fmla="*/ 15 w 100"/>
                <a:gd name="T3" fmla="*/ 85 h 100"/>
                <a:gd name="T4" fmla="*/ 0 w 100"/>
                <a:gd name="T5" fmla="*/ 50 h 100"/>
                <a:gd name="T6" fmla="*/ 15 w 100"/>
                <a:gd name="T7" fmla="*/ 15 h 100"/>
                <a:gd name="T8" fmla="*/ 50 w 100"/>
                <a:gd name="T9" fmla="*/ 0 h 100"/>
                <a:gd name="T10" fmla="*/ 86 w 100"/>
                <a:gd name="T11" fmla="*/ 15 h 100"/>
                <a:gd name="T12" fmla="*/ 100 w 100"/>
                <a:gd name="T13" fmla="*/ 50 h 100"/>
                <a:gd name="T14" fmla="*/ 86 w 100"/>
                <a:gd name="T15" fmla="*/ 85 h 100"/>
                <a:gd name="T16" fmla="*/ 50 w 100"/>
                <a:gd name="T17" fmla="*/ 100 h 100"/>
                <a:gd name="T18" fmla="*/ 50 w 100"/>
                <a:gd name="T19" fmla="*/ 12 h 100"/>
                <a:gd name="T20" fmla="*/ 24 w 100"/>
                <a:gd name="T21" fmla="*/ 23 h 100"/>
                <a:gd name="T22" fmla="*/ 12 w 100"/>
                <a:gd name="T23" fmla="*/ 50 h 100"/>
                <a:gd name="T24" fmla="*/ 24 w 100"/>
                <a:gd name="T25" fmla="*/ 77 h 100"/>
                <a:gd name="T26" fmla="*/ 50 w 100"/>
                <a:gd name="T27" fmla="*/ 88 h 100"/>
                <a:gd name="T28" fmla="*/ 77 w 100"/>
                <a:gd name="T29" fmla="*/ 77 h 100"/>
                <a:gd name="T30" fmla="*/ 88 w 100"/>
                <a:gd name="T31" fmla="*/ 50 h 100"/>
                <a:gd name="T32" fmla="*/ 77 w 100"/>
                <a:gd name="T33" fmla="*/ 23 h 100"/>
                <a:gd name="T34" fmla="*/ 50 w 100"/>
                <a:gd name="T35" fmla="*/ 1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00">
                  <a:moveTo>
                    <a:pt x="50" y="100"/>
                  </a:moveTo>
                  <a:cubicBezTo>
                    <a:pt x="37" y="100"/>
                    <a:pt x="24" y="95"/>
                    <a:pt x="15" y="85"/>
                  </a:cubicBezTo>
                  <a:cubicBezTo>
                    <a:pt x="6" y="76"/>
                    <a:pt x="0" y="63"/>
                    <a:pt x="0" y="50"/>
                  </a:cubicBezTo>
                  <a:cubicBezTo>
                    <a:pt x="0" y="37"/>
                    <a:pt x="6" y="24"/>
                    <a:pt x="15" y="15"/>
                  </a:cubicBezTo>
                  <a:cubicBezTo>
                    <a:pt x="24" y="5"/>
                    <a:pt x="37" y="0"/>
                    <a:pt x="50" y="0"/>
                  </a:cubicBezTo>
                  <a:cubicBezTo>
                    <a:pt x="64" y="0"/>
                    <a:pt x="76" y="5"/>
                    <a:pt x="86" y="15"/>
                  </a:cubicBezTo>
                  <a:cubicBezTo>
                    <a:pt x="95" y="24"/>
                    <a:pt x="100" y="37"/>
                    <a:pt x="100" y="50"/>
                  </a:cubicBezTo>
                  <a:cubicBezTo>
                    <a:pt x="100" y="63"/>
                    <a:pt x="95" y="76"/>
                    <a:pt x="86" y="85"/>
                  </a:cubicBezTo>
                  <a:cubicBezTo>
                    <a:pt x="76" y="95"/>
                    <a:pt x="64" y="100"/>
                    <a:pt x="50" y="100"/>
                  </a:cubicBezTo>
                  <a:close/>
                  <a:moveTo>
                    <a:pt x="50" y="12"/>
                  </a:moveTo>
                  <a:cubicBezTo>
                    <a:pt x="40" y="12"/>
                    <a:pt x="31" y="16"/>
                    <a:pt x="24" y="23"/>
                  </a:cubicBezTo>
                  <a:cubicBezTo>
                    <a:pt x="16" y="30"/>
                    <a:pt x="12" y="40"/>
                    <a:pt x="12" y="50"/>
                  </a:cubicBezTo>
                  <a:cubicBezTo>
                    <a:pt x="12" y="60"/>
                    <a:pt x="16" y="70"/>
                    <a:pt x="24" y="77"/>
                  </a:cubicBezTo>
                  <a:cubicBezTo>
                    <a:pt x="31" y="84"/>
                    <a:pt x="40" y="88"/>
                    <a:pt x="50" y="88"/>
                  </a:cubicBezTo>
                  <a:cubicBezTo>
                    <a:pt x="61" y="88"/>
                    <a:pt x="70" y="84"/>
                    <a:pt x="77" y="77"/>
                  </a:cubicBezTo>
                  <a:cubicBezTo>
                    <a:pt x="84" y="70"/>
                    <a:pt x="88" y="60"/>
                    <a:pt x="88" y="50"/>
                  </a:cubicBezTo>
                  <a:cubicBezTo>
                    <a:pt x="88" y="40"/>
                    <a:pt x="84" y="30"/>
                    <a:pt x="77" y="23"/>
                  </a:cubicBezTo>
                  <a:cubicBezTo>
                    <a:pt x="70" y="16"/>
                    <a:pt x="61" y="12"/>
                    <a:pt x="50" y="12"/>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33" name="Freeform 20">
              <a:extLst>
                <a:ext uri="{FF2B5EF4-FFF2-40B4-BE49-F238E27FC236}">
                  <a16:creationId xmlns:a16="http://schemas.microsoft.com/office/drawing/2014/main" id="{8190D060-63D9-140A-3941-E181FBCE8DC1}"/>
                </a:ext>
              </a:extLst>
            </p:cNvPr>
            <p:cNvSpPr>
              <a:spLocks/>
            </p:cNvSpPr>
            <p:nvPr/>
          </p:nvSpPr>
          <p:spPr bwMode="auto">
            <a:xfrm>
              <a:off x="11027930" y="5066146"/>
              <a:ext cx="269875" cy="266700"/>
            </a:xfrm>
            <a:custGeom>
              <a:avLst/>
              <a:gdLst>
                <a:gd name="T0" fmla="*/ 80 w 97"/>
                <a:gd name="T1" fmla="*/ 79 h 96"/>
                <a:gd name="T2" fmla="*/ 80 w 97"/>
                <a:gd name="T3" fmla="*/ 17 h 96"/>
                <a:gd name="T4" fmla="*/ 17 w 97"/>
                <a:gd name="T5" fmla="*/ 17 h 96"/>
                <a:gd name="T6" fmla="*/ 17 w 97"/>
                <a:gd name="T7" fmla="*/ 79 h 96"/>
                <a:gd name="T8" fmla="*/ 80 w 97"/>
                <a:gd name="T9" fmla="*/ 79 h 96"/>
              </a:gdLst>
              <a:ahLst/>
              <a:cxnLst>
                <a:cxn ang="0">
                  <a:pos x="T0" y="T1"/>
                </a:cxn>
                <a:cxn ang="0">
                  <a:pos x="T2" y="T3"/>
                </a:cxn>
                <a:cxn ang="0">
                  <a:pos x="T4" y="T5"/>
                </a:cxn>
                <a:cxn ang="0">
                  <a:pos x="T6" y="T7"/>
                </a:cxn>
                <a:cxn ang="0">
                  <a:pos x="T8" y="T9"/>
                </a:cxn>
              </a:cxnLst>
              <a:rect l="0" t="0" r="r" b="b"/>
              <a:pathLst>
                <a:path w="97" h="96">
                  <a:moveTo>
                    <a:pt x="80" y="79"/>
                  </a:moveTo>
                  <a:cubicBezTo>
                    <a:pt x="97" y="62"/>
                    <a:pt x="97" y="34"/>
                    <a:pt x="80" y="17"/>
                  </a:cubicBezTo>
                  <a:cubicBezTo>
                    <a:pt x="63" y="0"/>
                    <a:pt x="35" y="0"/>
                    <a:pt x="17" y="17"/>
                  </a:cubicBezTo>
                  <a:cubicBezTo>
                    <a:pt x="0" y="34"/>
                    <a:pt x="0" y="62"/>
                    <a:pt x="17" y="79"/>
                  </a:cubicBezTo>
                  <a:cubicBezTo>
                    <a:pt x="35" y="96"/>
                    <a:pt x="63" y="96"/>
                    <a:pt x="80" y="79"/>
                  </a:cubicBezTo>
                  <a:close/>
                </a:path>
              </a:pathLst>
            </a:custGeom>
            <a:solidFill>
              <a:schemeClr val="tx1"/>
            </a:solidFill>
            <a:ln w="9525">
              <a:noFill/>
              <a:round/>
              <a:headEnd/>
              <a:tailEnd/>
            </a:ln>
          </p:spPr>
          <p:txBody>
            <a:bodyPr vert="horz" wrap="square" lIns="91451" tIns="45725" rIns="91451" bIns="45725" numCol="1" anchor="t" anchorCtr="0" compatLnSpc="1">
              <a:prstTxWarp prst="textNoShape">
                <a:avLst/>
              </a:prstTxWarp>
            </a:bodyPr>
            <a:lstStyle/>
            <a:p>
              <a:endParaRPr lang="en-US" sz="1000" dirty="0"/>
            </a:p>
          </p:txBody>
        </p:sp>
        <p:sp>
          <p:nvSpPr>
            <p:cNvPr id="35" name="Freeform 22">
              <a:extLst>
                <a:ext uri="{FF2B5EF4-FFF2-40B4-BE49-F238E27FC236}">
                  <a16:creationId xmlns:a16="http://schemas.microsoft.com/office/drawing/2014/main" id="{40CA2873-127B-877D-462A-6CD672E8564F}"/>
                </a:ext>
              </a:extLst>
            </p:cNvPr>
            <p:cNvSpPr>
              <a:spLocks/>
            </p:cNvSpPr>
            <p:nvPr/>
          </p:nvSpPr>
          <p:spPr bwMode="auto">
            <a:xfrm>
              <a:off x="8770938" y="5835650"/>
              <a:ext cx="44450" cy="44450"/>
            </a:xfrm>
            <a:custGeom>
              <a:avLst/>
              <a:gdLst>
                <a:gd name="T0" fmla="*/ 8 w 16"/>
                <a:gd name="T1" fmla="*/ 16 h 16"/>
                <a:gd name="T2" fmla="*/ 2 w 16"/>
                <a:gd name="T3" fmla="*/ 14 h 16"/>
                <a:gd name="T4" fmla="*/ 0 w 16"/>
                <a:gd name="T5" fmla="*/ 8 h 16"/>
                <a:gd name="T6" fmla="*/ 2 w 16"/>
                <a:gd name="T7" fmla="*/ 3 h 16"/>
                <a:gd name="T8" fmla="*/ 14 w 16"/>
                <a:gd name="T9" fmla="*/ 3 h 16"/>
                <a:gd name="T10" fmla="*/ 16 w 16"/>
                <a:gd name="T11" fmla="*/ 8 h 16"/>
                <a:gd name="T12" fmla="*/ 14 w 16"/>
                <a:gd name="T13" fmla="*/ 14 h 16"/>
                <a:gd name="T14" fmla="*/ 8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8" y="16"/>
                  </a:moveTo>
                  <a:cubicBezTo>
                    <a:pt x="6" y="16"/>
                    <a:pt x="4" y="16"/>
                    <a:pt x="2" y="14"/>
                  </a:cubicBezTo>
                  <a:cubicBezTo>
                    <a:pt x="1" y="13"/>
                    <a:pt x="0" y="11"/>
                    <a:pt x="0" y="8"/>
                  </a:cubicBezTo>
                  <a:cubicBezTo>
                    <a:pt x="0" y="6"/>
                    <a:pt x="1" y="4"/>
                    <a:pt x="2" y="3"/>
                  </a:cubicBezTo>
                  <a:cubicBezTo>
                    <a:pt x="5" y="0"/>
                    <a:pt x="11" y="0"/>
                    <a:pt x="14" y="3"/>
                  </a:cubicBezTo>
                  <a:cubicBezTo>
                    <a:pt x="15" y="4"/>
                    <a:pt x="16" y="6"/>
                    <a:pt x="16" y="8"/>
                  </a:cubicBezTo>
                  <a:cubicBezTo>
                    <a:pt x="16" y="11"/>
                    <a:pt x="15" y="13"/>
                    <a:pt x="14" y="14"/>
                  </a:cubicBezTo>
                  <a:cubicBezTo>
                    <a:pt x="12" y="16"/>
                    <a:pt x="10" y="16"/>
                    <a:pt x="8" y="16"/>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36" name="Freeform 23">
              <a:extLst>
                <a:ext uri="{FF2B5EF4-FFF2-40B4-BE49-F238E27FC236}">
                  <a16:creationId xmlns:a16="http://schemas.microsoft.com/office/drawing/2014/main" id="{68714E2A-9D65-F520-6D73-FA3DF56B836B}"/>
                </a:ext>
              </a:extLst>
            </p:cNvPr>
            <p:cNvSpPr>
              <a:spLocks noEditPoints="1"/>
            </p:cNvSpPr>
            <p:nvPr/>
          </p:nvSpPr>
          <p:spPr bwMode="auto">
            <a:xfrm>
              <a:off x="8316913" y="5384800"/>
              <a:ext cx="350838" cy="346075"/>
            </a:xfrm>
            <a:custGeom>
              <a:avLst/>
              <a:gdLst>
                <a:gd name="T0" fmla="*/ 111 w 126"/>
                <a:gd name="T1" fmla="*/ 122 h 124"/>
                <a:gd name="T2" fmla="*/ 111 w 126"/>
                <a:gd name="T3" fmla="*/ 111 h 124"/>
                <a:gd name="T4" fmla="*/ 111 w 126"/>
                <a:gd name="T5" fmla="*/ 111 h 124"/>
                <a:gd name="T6" fmla="*/ 123 w 126"/>
                <a:gd name="T7" fmla="*/ 111 h 124"/>
                <a:gd name="T8" fmla="*/ 123 w 126"/>
                <a:gd name="T9" fmla="*/ 111 h 124"/>
                <a:gd name="T10" fmla="*/ 123 w 126"/>
                <a:gd name="T11" fmla="*/ 122 h 124"/>
                <a:gd name="T12" fmla="*/ 123 w 126"/>
                <a:gd name="T13" fmla="*/ 122 h 124"/>
                <a:gd name="T14" fmla="*/ 117 w 126"/>
                <a:gd name="T15" fmla="*/ 124 h 124"/>
                <a:gd name="T16" fmla="*/ 117 w 126"/>
                <a:gd name="T17" fmla="*/ 124 h 124"/>
                <a:gd name="T18" fmla="*/ 111 w 126"/>
                <a:gd name="T19" fmla="*/ 122 h 124"/>
                <a:gd name="T20" fmla="*/ 57 w 126"/>
                <a:gd name="T21" fmla="*/ 68 h 124"/>
                <a:gd name="T22" fmla="*/ 57 w 126"/>
                <a:gd name="T23" fmla="*/ 57 h 124"/>
                <a:gd name="T24" fmla="*/ 57 w 126"/>
                <a:gd name="T25" fmla="*/ 57 h 124"/>
                <a:gd name="T26" fmla="*/ 69 w 126"/>
                <a:gd name="T27" fmla="*/ 57 h 124"/>
                <a:gd name="T28" fmla="*/ 69 w 126"/>
                <a:gd name="T29" fmla="*/ 57 h 124"/>
                <a:gd name="T30" fmla="*/ 69 w 126"/>
                <a:gd name="T31" fmla="*/ 68 h 124"/>
                <a:gd name="T32" fmla="*/ 69 w 126"/>
                <a:gd name="T33" fmla="*/ 68 h 124"/>
                <a:gd name="T34" fmla="*/ 63 w 126"/>
                <a:gd name="T35" fmla="*/ 70 h 124"/>
                <a:gd name="T36" fmla="*/ 63 w 126"/>
                <a:gd name="T37" fmla="*/ 70 h 124"/>
                <a:gd name="T38" fmla="*/ 57 w 126"/>
                <a:gd name="T39" fmla="*/ 68 h 124"/>
                <a:gd name="T40" fmla="*/ 3 w 126"/>
                <a:gd name="T41" fmla="*/ 14 h 124"/>
                <a:gd name="T42" fmla="*/ 3 w 126"/>
                <a:gd name="T43" fmla="*/ 3 h 124"/>
                <a:gd name="T44" fmla="*/ 3 w 126"/>
                <a:gd name="T45" fmla="*/ 3 h 124"/>
                <a:gd name="T46" fmla="*/ 15 w 126"/>
                <a:gd name="T47" fmla="*/ 3 h 124"/>
                <a:gd name="T48" fmla="*/ 15 w 126"/>
                <a:gd name="T49" fmla="*/ 3 h 124"/>
                <a:gd name="T50" fmla="*/ 15 w 126"/>
                <a:gd name="T51" fmla="*/ 14 h 124"/>
                <a:gd name="T52" fmla="*/ 15 w 126"/>
                <a:gd name="T53" fmla="*/ 14 h 124"/>
                <a:gd name="T54" fmla="*/ 9 w 126"/>
                <a:gd name="T55" fmla="*/ 16 h 124"/>
                <a:gd name="T56" fmla="*/ 9 w 126"/>
                <a:gd name="T57" fmla="*/ 16 h 124"/>
                <a:gd name="T58" fmla="*/ 3 w 126"/>
                <a:gd name="T59" fmla="*/ 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 h="124">
                  <a:moveTo>
                    <a:pt x="111" y="122"/>
                  </a:moveTo>
                  <a:cubicBezTo>
                    <a:pt x="108" y="119"/>
                    <a:pt x="108" y="114"/>
                    <a:pt x="111" y="111"/>
                  </a:cubicBezTo>
                  <a:cubicBezTo>
                    <a:pt x="111" y="111"/>
                    <a:pt x="111" y="111"/>
                    <a:pt x="111" y="111"/>
                  </a:cubicBezTo>
                  <a:cubicBezTo>
                    <a:pt x="114" y="108"/>
                    <a:pt x="120" y="108"/>
                    <a:pt x="123" y="111"/>
                  </a:cubicBezTo>
                  <a:cubicBezTo>
                    <a:pt x="123" y="111"/>
                    <a:pt x="123" y="111"/>
                    <a:pt x="123" y="111"/>
                  </a:cubicBezTo>
                  <a:cubicBezTo>
                    <a:pt x="126" y="114"/>
                    <a:pt x="126" y="119"/>
                    <a:pt x="123" y="122"/>
                  </a:cubicBezTo>
                  <a:cubicBezTo>
                    <a:pt x="123" y="122"/>
                    <a:pt x="123" y="122"/>
                    <a:pt x="123" y="122"/>
                  </a:cubicBezTo>
                  <a:cubicBezTo>
                    <a:pt x="121" y="124"/>
                    <a:pt x="119" y="124"/>
                    <a:pt x="117" y="124"/>
                  </a:cubicBezTo>
                  <a:cubicBezTo>
                    <a:pt x="117" y="124"/>
                    <a:pt x="117" y="124"/>
                    <a:pt x="117" y="124"/>
                  </a:cubicBezTo>
                  <a:cubicBezTo>
                    <a:pt x="115" y="124"/>
                    <a:pt x="113" y="124"/>
                    <a:pt x="111" y="122"/>
                  </a:cubicBezTo>
                  <a:close/>
                  <a:moveTo>
                    <a:pt x="57" y="68"/>
                  </a:moveTo>
                  <a:cubicBezTo>
                    <a:pt x="54" y="65"/>
                    <a:pt x="54" y="60"/>
                    <a:pt x="57" y="57"/>
                  </a:cubicBezTo>
                  <a:cubicBezTo>
                    <a:pt x="57" y="57"/>
                    <a:pt x="57" y="57"/>
                    <a:pt x="57" y="57"/>
                  </a:cubicBezTo>
                  <a:cubicBezTo>
                    <a:pt x="60" y="54"/>
                    <a:pt x="65" y="54"/>
                    <a:pt x="69" y="57"/>
                  </a:cubicBezTo>
                  <a:cubicBezTo>
                    <a:pt x="69" y="57"/>
                    <a:pt x="69" y="57"/>
                    <a:pt x="69" y="57"/>
                  </a:cubicBezTo>
                  <a:cubicBezTo>
                    <a:pt x="72" y="60"/>
                    <a:pt x="72" y="65"/>
                    <a:pt x="69" y="68"/>
                  </a:cubicBezTo>
                  <a:cubicBezTo>
                    <a:pt x="69" y="68"/>
                    <a:pt x="69" y="68"/>
                    <a:pt x="69" y="68"/>
                  </a:cubicBezTo>
                  <a:cubicBezTo>
                    <a:pt x="67" y="70"/>
                    <a:pt x="65" y="70"/>
                    <a:pt x="63" y="70"/>
                  </a:cubicBezTo>
                  <a:cubicBezTo>
                    <a:pt x="63" y="70"/>
                    <a:pt x="63" y="70"/>
                    <a:pt x="63" y="70"/>
                  </a:cubicBezTo>
                  <a:cubicBezTo>
                    <a:pt x="61" y="70"/>
                    <a:pt x="59" y="70"/>
                    <a:pt x="57" y="68"/>
                  </a:cubicBezTo>
                  <a:close/>
                  <a:moveTo>
                    <a:pt x="3" y="14"/>
                  </a:moveTo>
                  <a:cubicBezTo>
                    <a:pt x="0" y="11"/>
                    <a:pt x="0" y="6"/>
                    <a:pt x="3" y="3"/>
                  </a:cubicBezTo>
                  <a:cubicBezTo>
                    <a:pt x="3" y="3"/>
                    <a:pt x="3" y="3"/>
                    <a:pt x="3" y="3"/>
                  </a:cubicBezTo>
                  <a:cubicBezTo>
                    <a:pt x="6" y="0"/>
                    <a:pt x="11" y="0"/>
                    <a:pt x="15" y="3"/>
                  </a:cubicBezTo>
                  <a:cubicBezTo>
                    <a:pt x="15" y="3"/>
                    <a:pt x="15" y="3"/>
                    <a:pt x="15" y="3"/>
                  </a:cubicBezTo>
                  <a:cubicBezTo>
                    <a:pt x="18" y="6"/>
                    <a:pt x="18" y="11"/>
                    <a:pt x="15" y="14"/>
                  </a:cubicBezTo>
                  <a:cubicBezTo>
                    <a:pt x="15" y="14"/>
                    <a:pt x="15" y="14"/>
                    <a:pt x="15" y="14"/>
                  </a:cubicBezTo>
                  <a:cubicBezTo>
                    <a:pt x="13" y="16"/>
                    <a:pt x="11" y="16"/>
                    <a:pt x="9" y="16"/>
                  </a:cubicBezTo>
                  <a:cubicBezTo>
                    <a:pt x="9" y="16"/>
                    <a:pt x="9" y="16"/>
                    <a:pt x="9" y="16"/>
                  </a:cubicBezTo>
                  <a:cubicBezTo>
                    <a:pt x="7" y="16"/>
                    <a:pt x="5" y="16"/>
                    <a:pt x="3" y="14"/>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37" name="Freeform 24">
              <a:extLst>
                <a:ext uri="{FF2B5EF4-FFF2-40B4-BE49-F238E27FC236}">
                  <a16:creationId xmlns:a16="http://schemas.microsoft.com/office/drawing/2014/main" id="{6CC8D7BD-99AE-3D92-60AB-CF1007B76C8D}"/>
                </a:ext>
              </a:extLst>
            </p:cNvPr>
            <p:cNvSpPr>
              <a:spLocks/>
            </p:cNvSpPr>
            <p:nvPr/>
          </p:nvSpPr>
          <p:spPr bwMode="auto">
            <a:xfrm>
              <a:off x="8169275" y="5233988"/>
              <a:ext cx="44450" cy="44450"/>
            </a:xfrm>
            <a:custGeom>
              <a:avLst/>
              <a:gdLst>
                <a:gd name="T0" fmla="*/ 8 w 16"/>
                <a:gd name="T1" fmla="*/ 16 h 16"/>
                <a:gd name="T2" fmla="*/ 2 w 16"/>
                <a:gd name="T3" fmla="*/ 14 h 16"/>
                <a:gd name="T4" fmla="*/ 0 w 16"/>
                <a:gd name="T5" fmla="*/ 8 h 16"/>
                <a:gd name="T6" fmla="*/ 2 w 16"/>
                <a:gd name="T7" fmla="*/ 3 h 16"/>
                <a:gd name="T8" fmla="*/ 14 w 16"/>
                <a:gd name="T9" fmla="*/ 3 h 16"/>
                <a:gd name="T10" fmla="*/ 16 w 16"/>
                <a:gd name="T11" fmla="*/ 8 h 16"/>
                <a:gd name="T12" fmla="*/ 14 w 16"/>
                <a:gd name="T13" fmla="*/ 14 h 16"/>
                <a:gd name="T14" fmla="*/ 8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8" y="16"/>
                  </a:moveTo>
                  <a:cubicBezTo>
                    <a:pt x="6" y="16"/>
                    <a:pt x="4" y="15"/>
                    <a:pt x="2" y="14"/>
                  </a:cubicBezTo>
                  <a:cubicBezTo>
                    <a:pt x="1" y="12"/>
                    <a:pt x="0" y="10"/>
                    <a:pt x="0" y="8"/>
                  </a:cubicBezTo>
                  <a:cubicBezTo>
                    <a:pt x="0" y="6"/>
                    <a:pt x="1" y="4"/>
                    <a:pt x="2" y="3"/>
                  </a:cubicBezTo>
                  <a:cubicBezTo>
                    <a:pt x="5" y="0"/>
                    <a:pt x="11" y="0"/>
                    <a:pt x="14" y="3"/>
                  </a:cubicBezTo>
                  <a:cubicBezTo>
                    <a:pt x="15" y="4"/>
                    <a:pt x="16" y="6"/>
                    <a:pt x="16" y="8"/>
                  </a:cubicBezTo>
                  <a:cubicBezTo>
                    <a:pt x="16" y="10"/>
                    <a:pt x="15" y="12"/>
                    <a:pt x="14" y="14"/>
                  </a:cubicBezTo>
                  <a:cubicBezTo>
                    <a:pt x="12" y="15"/>
                    <a:pt x="10" y="16"/>
                    <a:pt x="8" y="16"/>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38" name="Freeform 25">
              <a:extLst>
                <a:ext uri="{FF2B5EF4-FFF2-40B4-BE49-F238E27FC236}">
                  <a16:creationId xmlns:a16="http://schemas.microsoft.com/office/drawing/2014/main" id="{F31589CA-1A55-BBFC-66A7-A134EC3F2944}"/>
                </a:ext>
              </a:extLst>
            </p:cNvPr>
            <p:cNvSpPr>
              <a:spLocks/>
            </p:cNvSpPr>
            <p:nvPr/>
          </p:nvSpPr>
          <p:spPr bwMode="auto">
            <a:xfrm>
              <a:off x="14160500" y="11225213"/>
              <a:ext cx="44450" cy="44450"/>
            </a:xfrm>
            <a:custGeom>
              <a:avLst/>
              <a:gdLst>
                <a:gd name="T0" fmla="*/ 8 w 16"/>
                <a:gd name="T1" fmla="*/ 16 h 16"/>
                <a:gd name="T2" fmla="*/ 2 w 16"/>
                <a:gd name="T3" fmla="*/ 14 h 16"/>
                <a:gd name="T4" fmla="*/ 0 w 16"/>
                <a:gd name="T5" fmla="*/ 8 h 16"/>
                <a:gd name="T6" fmla="*/ 2 w 16"/>
                <a:gd name="T7" fmla="*/ 3 h 16"/>
                <a:gd name="T8" fmla="*/ 14 w 16"/>
                <a:gd name="T9" fmla="*/ 3 h 16"/>
                <a:gd name="T10" fmla="*/ 16 w 16"/>
                <a:gd name="T11" fmla="*/ 8 h 16"/>
                <a:gd name="T12" fmla="*/ 14 w 16"/>
                <a:gd name="T13" fmla="*/ 14 h 16"/>
                <a:gd name="T14" fmla="*/ 8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8" y="16"/>
                  </a:moveTo>
                  <a:cubicBezTo>
                    <a:pt x="6" y="16"/>
                    <a:pt x="4" y="16"/>
                    <a:pt x="2" y="14"/>
                  </a:cubicBezTo>
                  <a:cubicBezTo>
                    <a:pt x="1" y="13"/>
                    <a:pt x="0" y="11"/>
                    <a:pt x="0" y="8"/>
                  </a:cubicBezTo>
                  <a:cubicBezTo>
                    <a:pt x="0" y="6"/>
                    <a:pt x="1" y="4"/>
                    <a:pt x="2" y="3"/>
                  </a:cubicBezTo>
                  <a:cubicBezTo>
                    <a:pt x="5" y="0"/>
                    <a:pt x="11" y="0"/>
                    <a:pt x="14" y="3"/>
                  </a:cubicBezTo>
                  <a:cubicBezTo>
                    <a:pt x="15" y="4"/>
                    <a:pt x="16" y="6"/>
                    <a:pt x="16" y="8"/>
                  </a:cubicBezTo>
                  <a:cubicBezTo>
                    <a:pt x="16" y="11"/>
                    <a:pt x="15" y="13"/>
                    <a:pt x="14" y="14"/>
                  </a:cubicBezTo>
                  <a:cubicBezTo>
                    <a:pt x="12" y="16"/>
                    <a:pt x="10" y="16"/>
                    <a:pt x="8" y="16"/>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39" name="Freeform 26">
              <a:extLst>
                <a:ext uri="{FF2B5EF4-FFF2-40B4-BE49-F238E27FC236}">
                  <a16:creationId xmlns:a16="http://schemas.microsoft.com/office/drawing/2014/main" id="{4F4F7389-5F53-77E9-C6E3-E90154E3D267}"/>
                </a:ext>
              </a:extLst>
            </p:cNvPr>
            <p:cNvSpPr>
              <a:spLocks noEditPoints="1"/>
            </p:cNvSpPr>
            <p:nvPr/>
          </p:nvSpPr>
          <p:spPr bwMode="auto">
            <a:xfrm>
              <a:off x="13706475" y="10774363"/>
              <a:ext cx="350838" cy="346075"/>
            </a:xfrm>
            <a:custGeom>
              <a:avLst/>
              <a:gdLst>
                <a:gd name="T0" fmla="*/ 111 w 126"/>
                <a:gd name="T1" fmla="*/ 122 h 124"/>
                <a:gd name="T2" fmla="*/ 111 w 126"/>
                <a:gd name="T3" fmla="*/ 111 h 124"/>
                <a:gd name="T4" fmla="*/ 111 w 126"/>
                <a:gd name="T5" fmla="*/ 111 h 124"/>
                <a:gd name="T6" fmla="*/ 123 w 126"/>
                <a:gd name="T7" fmla="*/ 111 h 124"/>
                <a:gd name="T8" fmla="*/ 123 w 126"/>
                <a:gd name="T9" fmla="*/ 111 h 124"/>
                <a:gd name="T10" fmla="*/ 123 w 126"/>
                <a:gd name="T11" fmla="*/ 122 h 124"/>
                <a:gd name="T12" fmla="*/ 123 w 126"/>
                <a:gd name="T13" fmla="*/ 122 h 124"/>
                <a:gd name="T14" fmla="*/ 117 w 126"/>
                <a:gd name="T15" fmla="*/ 124 h 124"/>
                <a:gd name="T16" fmla="*/ 117 w 126"/>
                <a:gd name="T17" fmla="*/ 124 h 124"/>
                <a:gd name="T18" fmla="*/ 111 w 126"/>
                <a:gd name="T19" fmla="*/ 122 h 124"/>
                <a:gd name="T20" fmla="*/ 57 w 126"/>
                <a:gd name="T21" fmla="*/ 68 h 124"/>
                <a:gd name="T22" fmla="*/ 57 w 126"/>
                <a:gd name="T23" fmla="*/ 57 h 124"/>
                <a:gd name="T24" fmla="*/ 57 w 126"/>
                <a:gd name="T25" fmla="*/ 57 h 124"/>
                <a:gd name="T26" fmla="*/ 69 w 126"/>
                <a:gd name="T27" fmla="*/ 57 h 124"/>
                <a:gd name="T28" fmla="*/ 69 w 126"/>
                <a:gd name="T29" fmla="*/ 57 h 124"/>
                <a:gd name="T30" fmla="*/ 69 w 126"/>
                <a:gd name="T31" fmla="*/ 68 h 124"/>
                <a:gd name="T32" fmla="*/ 69 w 126"/>
                <a:gd name="T33" fmla="*/ 68 h 124"/>
                <a:gd name="T34" fmla="*/ 63 w 126"/>
                <a:gd name="T35" fmla="*/ 70 h 124"/>
                <a:gd name="T36" fmla="*/ 63 w 126"/>
                <a:gd name="T37" fmla="*/ 70 h 124"/>
                <a:gd name="T38" fmla="*/ 57 w 126"/>
                <a:gd name="T39" fmla="*/ 68 h 124"/>
                <a:gd name="T40" fmla="*/ 3 w 126"/>
                <a:gd name="T41" fmla="*/ 14 h 124"/>
                <a:gd name="T42" fmla="*/ 3 w 126"/>
                <a:gd name="T43" fmla="*/ 3 h 124"/>
                <a:gd name="T44" fmla="*/ 3 w 126"/>
                <a:gd name="T45" fmla="*/ 3 h 124"/>
                <a:gd name="T46" fmla="*/ 15 w 126"/>
                <a:gd name="T47" fmla="*/ 3 h 124"/>
                <a:gd name="T48" fmla="*/ 15 w 126"/>
                <a:gd name="T49" fmla="*/ 3 h 124"/>
                <a:gd name="T50" fmla="*/ 15 w 126"/>
                <a:gd name="T51" fmla="*/ 14 h 124"/>
                <a:gd name="T52" fmla="*/ 15 w 126"/>
                <a:gd name="T53" fmla="*/ 14 h 124"/>
                <a:gd name="T54" fmla="*/ 9 w 126"/>
                <a:gd name="T55" fmla="*/ 16 h 124"/>
                <a:gd name="T56" fmla="*/ 9 w 126"/>
                <a:gd name="T57" fmla="*/ 16 h 124"/>
                <a:gd name="T58" fmla="*/ 3 w 126"/>
                <a:gd name="T59" fmla="*/ 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 h="124">
                  <a:moveTo>
                    <a:pt x="111" y="122"/>
                  </a:moveTo>
                  <a:cubicBezTo>
                    <a:pt x="108" y="119"/>
                    <a:pt x="108" y="114"/>
                    <a:pt x="111" y="111"/>
                  </a:cubicBezTo>
                  <a:cubicBezTo>
                    <a:pt x="111" y="111"/>
                    <a:pt x="111" y="111"/>
                    <a:pt x="111" y="111"/>
                  </a:cubicBezTo>
                  <a:cubicBezTo>
                    <a:pt x="114" y="108"/>
                    <a:pt x="120" y="108"/>
                    <a:pt x="123" y="111"/>
                  </a:cubicBezTo>
                  <a:cubicBezTo>
                    <a:pt x="123" y="111"/>
                    <a:pt x="123" y="111"/>
                    <a:pt x="123" y="111"/>
                  </a:cubicBezTo>
                  <a:cubicBezTo>
                    <a:pt x="126" y="114"/>
                    <a:pt x="126" y="119"/>
                    <a:pt x="123" y="122"/>
                  </a:cubicBezTo>
                  <a:cubicBezTo>
                    <a:pt x="123" y="122"/>
                    <a:pt x="123" y="122"/>
                    <a:pt x="123" y="122"/>
                  </a:cubicBezTo>
                  <a:cubicBezTo>
                    <a:pt x="121" y="124"/>
                    <a:pt x="119" y="124"/>
                    <a:pt x="117" y="124"/>
                  </a:cubicBezTo>
                  <a:cubicBezTo>
                    <a:pt x="117" y="124"/>
                    <a:pt x="117" y="124"/>
                    <a:pt x="117" y="124"/>
                  </a:cubicBezTo>
                  <a:cubicBezTo>
                    <a:pt x="115" y="124"/>
                    <a:pt x="113" y="124"/>
                    <a:pt x="111" y="122"/>
                  </a:cubicBezTo>
                  <a:close/>
                  <a:moveTo>
                    <a:pt x="57" y="68"/>
                  </a:moveTo>
                  <a:cubicBezTo>
                    <a:pt x="54" y="65"/>
                    <a:pt x="54" y="60"/>
                    <a:pt x="57" y="57"/>
                  </a:cubicBezTo>
                  <a:cubicBezTo>
                    <a:pt x="57" y="57"/>
                    <a:pt x="57" y="57"/>
                    <a:pt x="57" y="57"/>
                  </a:cubicBezTo>
                  <a:cubicBezTo>
                    <a:pt x="60" y="54"/>
                    <a:pt x="65" y="54"/>
                    <a:pt x="69" y="57"/>
                  </a:cubicBezTo>
                  <a:cubicBezTo>
                    <a:pt x="69" y="57"/>
                    <a:pt x="69" y="57"/>
                    <a:pt x="69" y="57"/>
                  </a:cubicBezTo>
                  <a:cubicBezTo>
                    <a:pt x="72" y="60"/>
                    <a:pt x="72" y="65"/>
                    <a:pt x="69" y="68"/>
                  </a:cubicBezTo>
                  <a:cubicBezTo>
                    <a:pt x="69" y="68"/>
                    <a:pt x="69" y="68"/>
                    <a:pt x="69" y="68"/>
                  </a:cubicBezTo>
                  <a:cubicBezTo>
                    <a:pt x="67" y="70"/>
                    <a:pt x="65" y="70"/>
                    <a:pt x="63" y="70"/>
                  </a:cubicBezTo>
                  <a:cubicBezTo>
                    <a:pt x="63" y="70"/>
                    <a:pt x="63" y="70"/>
                    <a:pt x="63" y="70"/>
                  </a:cubicBezTo>
                  <a:cubicBezTo>
                    <a:pt x="61" y="70"/>
                    <a:pt x="59" y="70"/>
                    <a:pt x="57" y="68"/>
                  </a:cubicBezTo>
                  <a:close/>
                  <a:moveTo>
                    <a:pt x="3" y="14"/>
                  </a:moveTo>
                  <a:cubicBezTo>
                    <a:pt x="0" y="11"/>
                    <a:pt x="0" y="6"/>
                    <a:pt x="3" y="3"/>
                  </a:cubicBezTo>
                  <a:cubicBezTo>
                    <a:pt x="3" y="3"/>
                    <a:pt x="3" y="3"/>
                    <a:pt x="3" y="3"/>
                  </a:cubicBezTo>
                  <a:cubicBezTo>
                    <a:pt x="6" y="0"/>
                    <a:pt x="11" y="0"/>
                    <a:pt x="15" y="3"/>
                  </a:cubicBezTo>
                  <a:cubicBezTo>
                    <a:pt x="15" y="3"/>
                    <a:pt x="15" y="3"/>
                    <a:pt x="15" y="3"/>
                  </a:cubicBezTo>
                  <a:cubicBezTo>
                    <a:pt x="18" y="6"/>
                    <a:pt x="18" y="11"/>
                    <a:pt x="15" y="14"/>
                  </a:cubicBezTo>
                  <a:cubicBezTo>
                    <a:pt x="15" y="14"/>
                    <a:pt x="15" y="14"/>
                    <a:pt x="15" y="14"/>
                  </a:cubicBezTo>
                  <a:cubicBezTo>
                    <a:pt x="13" y="16"/>
                    <a:pt x="11" y="16"/>
                    <a:pt x="9" y="16"/>
                  </a:cubicBezTo>
                  <a:cubicBezTo>
                    <a:pt x="9" y="16"/>
                    <a:pt x="9" y="16"/>
                    <a:pt x="9" y="16"/>
                  </a:cubicBezTo>
                  <a:cubicBezTo>
                    <a:pt x="7" y="16"/>
                    <a:pt x="5" y="16"/>
                    <a:pt x="3" y="14"/>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40" name="Freeform 27">
              <a:extLst>
                <a:ext uri="{FF2B5EF4-FFF2-40B4-BE49-F238E27FC236}">
                  <a16:creationId xmlns:a16="http://schemas.microsoft.com/office/drawing/2014/main" id="{6C32BD6F-5424-4916-1BB0-3179A70F1F12}"/>
                </a:ext>
              </a:extLst>
            </p:cNvPr>
            <p:cNvSpPr>
              <a:spLocks/>
            </p:cNvSpPr>
            <p:nvPr/>
          </p:nvSpPr>
          <p:spPr bwMode="auto">
            <a:xfrm>
              <a:off x="13558838" y="10625138"/>
              <a:ext cx="44450" cy="44450"/>
            </a:xfrm>
            <a:custGeom>
              <a:avLst/>
              <a:gdLst>
                <a:gd name="T0" fmla="*/ 8 w 16"/>
                <a:gd name="T1" fmla="*/ 16 h 16"/>
                <a:gd name="T2" fmla="*/ 2 w 16"/>
                <a:gd name="T3" fmla="*/ 14 h 16"/>
                <a:gd name="T4" fmla="*/ 0 w 16"/>
                <a:gd name="T5" fmla="*/ 8 h 16"/>
                <a:gd name="T6" fmla="*/ 2 w 16"/>
                <a:gd name="T7" fmla="*/ 3 h 16"/>
                <a:gd name="T8" fmla="*/ 13 w 16"/>
                <a:gd name="T9" fmla="*/ 3 h 16"/>
                <a:gd name="T10" fmla="*/ 16 w 16"/>
                <a:gd name="T11" fmla="*/ 8 h 16"/>
                <a:gd name="T12" fmla="*/ 13 w 16"/>
                <a:gd name="T13" fmla="*/ 14 h 16"/>
                <a:gd name="T14" fmla="*/ 8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8" y="16"/>
                  </a:moveTo>
                  <a:cubicBezTo>
                    <a:pt x="6" y="16"/>
                    <a:pt x="4" y="15"/>
                    <a:pt x="2" y="14"/>
                  </a:cubicBezTo>
                  <a:cubicBezTo>
                    <a:pt x="1" y="12"/>
                    <a:pt x="0" y="10"/>
                    <a:pt x="0" y="8"/>
                  </a:cubicBezTo>
                  <a:cubicBezTo>
                    <a:pt x="0" y="6"/>
                    <a:pt x="1" y="4"/>
                    <a:pt x="2" y="3"/>
                  </a:cubicBezTo>
                  <a:cubicBezTo>
                    <a:pt x="5" y="0"/>
                    <a:pt x="10" y="0"/>
                    <a:pt x="13" y="3"/>
                  </a:cubicBezTo>
                  <a:cubicBezTo>
                    <a:pt x="15" y="4"/>
                    <a:pt x="16" y="6"/>
                    <a:pt x="16" y="8"/>
                  </a:cubicBezTo>
                  <a:cubicBezTo>
                    <a:pt x="16" y="10"/>
                    <a:pt x="15" y="12"/>
                    <a:pt x="13" y="14"/>
                  </a:cubicBezTo>
                  <a:cubicBezTo>
                    <a:pt x="12" y="15"/>
                    <a:pt x="10" y="16"/>
                    <a:pt x="8" y="16"/>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41" name="Freeform 28">
              <a:extLst>
                <a:ext uri="{FF2B5EF4-FFF2-40B4-BE49-F238E27FC236}">
                  <a16:creationId xmlns:a16="http://schemas.microsoft.com/office/drawing/2014/main" id="{460F193E-B735-5293-894C-FD348287C025}"/>
                </a:ext>
              </a:extLst>
            </p:cNvPr>
            <p:cNvSpPr>
              <a:spLocks/>
            </p:cNvSpPr>
            <p:nvPr/>
          </p:nvSpPr>
          <p:spPr bwMode="auto">
            <a:xfrm>
              <a:off x="11164888" y="4845050"/>
              <a:ext cx="44450" cy="44450"/>
            </a:xfrm>
            <a:custGeom>
              <a:avLst/>
              <a:gdLst>
                <a:gd name="T0" fmla="*/ 8 w 16"/>
                <a:gd name="T1" fmla="*/ 16 h 16"/>
                <a:gd name="T2" fmla="*/ 2 w 16"/>
                <a:gd name="T3" fmla="*/ 14 h 16"/>
                <a:gd name="T4" fmla="*/ 0 w 16"/>
                <a:gd name="T5" fmla="*/ 8 h 16"/>
                <a:gd name="T6" fmla="*/ 2 w 16"/>
                <a:gd name="T7" fmla="*/ 3 h 16"/>
                <a:gd name="T8" fmla="*/ 14 w 16"/>
                <a:gd name="T9" fmla="*/ 3 h 16"/>
                <a:gd name="T10" fmla="*/ 16 w 16"/>
                <a:gd name="T11" fmla="*/ 8 h 16"/>
                <a:gd name="T12" fmla="*/ 14 w 16"/>
                <a:gd name="T13" fmla="*/ 14 h 16"/>
                <a:gd name="T14" fmla="*/ 8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8" y="16"/>
                  </a:moveTo>
                  <a:cubicBezTo>
                    <a:pt x="6" y="16"/>
                    <a:pt x="4" y="15"/>
                    <a:pt x="2" y="14"/>
                  </a:cubicBezTo>
                  <a:cubicBezTo>
                    <a:pt x="1" y="12"/>
                    <a:pt x="0" y="10"/>
                    <a:pt x="0" y="8"/>
                  </a:cubicBezTo>
                  <a:cubicBezTo>
                    <a:pt x="0" y="6"/>
                    <a:pt x="1" y="4"/>
                    <a:pt x="2" y="3"/>
                  </a:cubicBezTo>
                  <a:cubicBezTo>
                    <a:pt x="5" y="0"/>
                    <a:pt x="11" y="0"/>
                    <a:pt x="14" y="3"/>
                  </a:cubicBezTo>
                  <a:cubicBezTo>
                    <a:pt x="15" y="4"/>
                    <a:pt x="16" y="6"/>
                    <a:pt x="16" y="8"/>
                  </a:cubicBezTo>
                  <a:cubicBezTo>
                    <a:pt x="16" y="10"/>
                    <a:pt x="15" y="12"/>
                    <a:pt x="14" y="14"/>
                  </a:cubicBezTo>
                  <a:cubicBezTo>
                    <a:pt x="12" y="15"/>
                    <a:pt x="10" y="16"/>
                    <a:pt x="8" y="16"/>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42" name="Freeform 29">
              <a:extLst>
                <a:ext uri="{FF2B5EF4-FFF2-40B4-BE49-F238E27FC236}">
                  <a16:creationId xmlns:a16="http://schemas.microsoft.com/office/drawing/2014/main" id="{8EFD13B3-B9FB-1276-41EB-C5AC46FE698B}"/>
                </a:ext>
              </a:extLst>
            </p:cNvPr>
            <p:cNvSpPr>
              <a:spLocks noEditPoints="1"/>
            </p:cNvSpPr>
            <p:nvPr/>
          </p:nvSpPr>
          <p:spPr bwMode="auto">
            <a:xfrm>
              <a:off x="11164888" y="4206875"/>
              <a:ext cx="44450" cy="471487"/>
            </a:xfrm>
            <a:custGeom>
              <a:avLst/>
              <a:gdLst>
                <a:gd name="T0" fmla="*/ 0 w 16"/>
                <a:gd name="T1" fmla="*/ 161 h 169"/>
                <a:gd name="T2" fmla="*/ 8 w 16"/>
                <a:gd name="T3" fmla="*/ 153 h 169"/>
                <a:gd name="T4" fmla="*/ 8 w 16"/>
                <a:gd name="T5" fmla="*/ 153 h 169"/>
                <a:gd name="T6" fmla="*/ 16 w 16"/>
                <a:gd name="T7" fmla="*/ 161 h 169"/>
                <a:gd name="T8" fmla="*/ 16 w 16"/>
                <a:gd name="T9" fmla="*/ 161 h 169"/>
                <a:gd name="T10" fmla="*/ 8 w 16"/>
                <a:gd name="T11" fmla="*/ 169 h 169"/>
                <a:gd name="T12" fmla="*/ 8 w 16"/>
                <a:gd name="T13" fmla="*/ 169 h 169"/>
                <a:gd name="T14" fmla="*/ 0 w 16"/>
                <a:gd name="T15" fmla="*/ 161 h 169"/>
                <a:gd name="T16" fmla="*/ 0 w 16"/>
                <a:gd name="T17" fmla="*/ 84 h 169"/>
                <a:gd name="T18" fmla="*/ 8 w 16"/>
                <a:gd name="T19" fmla="*/ 76 h 169"/>
                <a:gd name="T20" fmla="*/ 8 w 16"/>
                <a:gd name="T21" fmla="*/ 76 h 169"/>
                <a:gd name="T22" fmla="*/ 16 w 16"/>
                <a:gd name="T23" fmla="*/ 84 h 169"/>
                <a:gd name="T24" fmla="*/ 16 w 16"/>
                <a:gd name="T25" fmla="*/ 84 h 169"/>
                <a:gd name="T26" fmla="*/ 8 w 16"/>
                <a:gd name="T27" fmla="*/ 92 h 169"/>
                <a:gd name="T28" fmla="*/ 8 w 16"/>
                <a:gd name="T29" fmla="*/ 92 h 169"/>
                <a:gd name="T30" fmla="*/ 0 w 16"/>
                <a:gd name="T31" fmla="*/ 84 h 169"/>
                <a:gd name="T32" fmla="*/ 0 w 16"/>
                <a:gd name="T33" fmla="*/ 8 h 169"/>
                <a:gd name="T34" fmla="*/ 8 w 16"/>
                <a:gd name="T35" fmla="*/ 0 h 169"/>
                <a:gd name="T36" fmla="*/ 8 w 16"/>
                <a:gd name="T37" fmla="*/ 0 h 169"/>
                <a:gd name="T38" fmla="*/ 16 w 16"/>
                <a:gd name="T39" fmla="*/ 8 h 169"/>
                <a:gd name="T40" fmla="*/ 16 w 16"/>
                <a:gd name="T41" fmla="*/ 8 h 169"/>
                <a:gd name="T42" fmla="*/ 8 w 16"/>
                <a:gd name="T43" fmla="*/ 16 h 169"/>
                <a:gd name="T44" fmla="*/ 8 w 16"/>
                <a:gd name="T45" fmla="*/ 16 h 169"/>
                <a:gd name="T46" fmla="*/ 0 w 16"/>
                <a:gd name="T47"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169">
                  <a:moveTo>
                    <a:pt x="0" y="161"/>
                  </a:moveTo>
                  <a:cubicBezTo>
                    <a:pt x="0" y="156"/>
                    <a:pt x="4" y="153"/>
                    <a:pt x="8" y="153"/>
                  </a:cubicBezTo>
                  <a:cubicBezTo>
                    <a:pt x="8" y="153"/>
                    <a:pt x="8" y="153"/>
                    <a:pt x="8" y="153"/>
                  </a:cubicBezTo>
                  <a:cubicBezTo>
                    <a:pt x="12" y="153"/>
                    <a:pt x="16" y="156"/>
                    <a:pt x="16" y="161"/>
                  </a:cubicBezTo>
                  <a:cubicBezTo>
                    <a:pt x="16" y="161"/>
                    <a:pt x="16" y="161"/>
                    <a:pt x="16" y="161"/>
                  </a:cubicBezTo>
                  <a:cubicBezTo>
                    <a:pt x="16" y="165"/>
                    <a:pt x="12" y="169"/>
                    <a:pt x="8" y="169"/>
                  </a:cubicBezTo>
                  <a:cubicBezTo>
                    <a:pt x="8" y="169"/>
                    <a:pt x="8" y="169"/>
                    <a:pt x="8" y="169"/>
                  </a:cubicBezTo>
                  <a:cubicBezTo>
                    <a:pt x="4" y="169"/>
                    <a:pt x="0" y="165"/>
                    <a:pt x="0" y="161"/>
                  </a:cubicBezTo>
                  <a:close/>
                  <a:moveTo>
                    <a:pt x="0" y="84"/>
                  </a:moveTo>
                  <a:cubicBezTo>
                    <a:pt x="0" y="80"/>
                    <a:pt x="4" y="76"/>
                    <a:pt x="8" y="76"/>
                  </a:cubicBezTo>
                  <a:cubicBezTo>
                    <a:pt x="8" y="76"/>
                    <a:pt x="8" y="76"/>
                    <a:pt x="8" y="76"/>
                  </a:cubicBezTo>
                  <a:cubicBezTo>
                    <a:pt x="12" y="76"/>
                    <a:pt x="16" y="80"/>
                    <a:pt x="16" y="84"/>
                  </a:cubicBezTo>
                  <a:cubicBezTo>
                    <a:pt x="16" y="84"/>
                    <a:pt x="16" y="84"/>
                    <a:pt x="16" y="84"/>
                  </a:cubicBezTo>
                  <a:cubicBezTo>
                    <a:pt x="16" y="89"/>
                    <a:pt x="12" y="92"/>
                    <a:pt x="8" y="92"/>
                  </a:cubicBezTo>
                  <a:cubicBezTo>
                    <a:pt x="8" y="92"/>
                    <a:pt x="8" y="92"/>
                    <a:pt x="8" y="92"/>
                  </a:cubicBezTo>
                  <a:cubicBezTo>
                    <a:pt x="4" y="92"/>
                    <a:pt x="0" y="89"/>
                    <a:pt x="0" y="84"/>
                  </a:cubicBezTo>
                  <a:close/>
                  <a:moveTo>
                    <a:pt x="0" y="8"/>
                  </a:moveTo>
                  <a:cubicBezTo>
                    <a:pt x="0" y="4"/>
                    <a:pt x="4" y="0"/>
                    <a:pt x="8" y="0"/>
                  </a:cubicBezTo>
                  <a:cubicBezTo>
                    <a:pt x="8" y="0"/>
                    <a:pt x="8" y="0"/>
                    <a:pt x="8" y="0"/>
                  </a:cubicBezTo>
                  <a:cubicBezTo>
                    <a:pt x="12" y="0"/>
                    <a:pt x="16" y="4"/>
                    <a:pt x="16" y="8"/>
                  </a:cubicBezTo>
                  <a:cubicBezTo>
                    <a:pt x="16" y="8"/>
                    <a:pt x="16" y="8"/>
                    <a:pt x="16" y="8"/>
                  </a:cubicBezTo>
                  <a:cubicBezTo>
                    <a:pt x="16" y="12"/>
                    <a:pt x="12" y="16"/>
                    <a:pt x="8" y="16"/>
                  </a:cubicBezTo>
                  <a:cubicBezTo>
                    <a:pt x="8" y="16"/>
                    <a:pt x="8" y="16"/>
                    <a:pt x="8" y="16"/>
                  </a:cubicBezTo>
                  <a:cubicBezTo>
                    <a:pt x="4" y="16"/>
                    <a:pt x="0" y="12"/>
                    <a:pt x="0" y="8"/>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43" name="Freeform 30">
              <a:extLst>
                <a:ext uri="{FF2B5EF4-FFF2-40B4-BE49-F238E27FC236}">
                  <a16:creationId xmlns:a16="http://schemas.microsoft.com/office/drawing/2014/main" id="{4F75C497-93FB-77F0-62BA-071CD5C2F422}"/>
                </a:ext>
              </a:extLst>
            </p:cNvPr>
            <p:cNvSpPr>
              <a:spLocks/>
            </p:cNvSpPr>
            <p:nvPr/>
          </p:nvSpPr>
          <p:spPr bwMode="auto">
            <a:xfrm>
              <a:off x="11164888" y="3992563"/>
              <a:ext cx="44450" cy="47625"/>
            </a:xfrm>
            <a:custGeom>
              <a:avLst/>
              <a:gdLst>
                <a:gd name="T0" fmla="*/ 8 w 16"/>
                <a:gd name="T1" fmla="*/ 17 h 17"/>
                <a:gd name="T2" fmla="*/ 2 w 16"/>
                <a:gd name="T3" fmla="*/ 14 h 17"/>
                <a:gd name="T4" fmla="*/ 0 w 16"/>
                <a:gd name="T5" fmla="*/ 9 h 17"/>
                <a:gd name="T6" fmla="*/ 2 w 16"/>
                <a:gd name="T7" fmla="*/ 3 h 17"/>
                <a:gd name="T8" fmla="*/ 14 w 16"/>
                <a:gd name="T9" fmla="*/ 3 h 17"/>
                <a:gd name="T10" fmla="*/ 16 w 16"/>
                <a:gd name="T11" fmla="*/ 9 h 17"/>
                <a:gd name="T12" fmla="*/ 14 w 16"/>
                <a:gd name="T13" fmla="*/ 14 h 17"/>
                <a:gd name="T14" fmla="*/ 8 w 16"/>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7">
                  <a:moveTo>
                    <a:pt x="8" y="17"/>
                  </a:moveTo>
                  <a:cubicBezTo>
                    <a:pt x="6" y="17"/>
                    <a:pt x="4" y="16"/>
                    <a:pt x="2" y="14"/>
                  </a:cubicBezTo>
                  <a:cubicBezTo>
                    <a:pt x="1" y="13"/>
                    <a:pt x="0" y="11"/>
                    <a:pt x="0" y="9"/>
                  </a:cubicBezTo>
                  <a:cubicBezTo>
                    <a:pt x="0" y="6"/>
                    <a:pt x="1" y="4"/>
                    <a:pt x="2" y="3"/>
                  </a:cubicBezTo>
                  <a:cubicBezTo>
                    <a:pt x="5" y="0"/>
                    <a:pt x="11" y="0"/>
                    <a:pt x="14" y="3"/>
                  </a:cubicBezTo>
                  <a:cubicBezTo>
                    <a:pt x="15" y="4"/>
                    <a:pt x="16" y="6"/>
                    <a:pt x="16" y="9"/>
                  </a:cubicBezTo>
                  <a:cubicBezTo>
                    <a:pt x="16" y="11"/>
                    <a:pt x="15" y="13"/>
                    <a:pt x="14" y="14"/>
                  </a:cubicBezTo>
                  <a:cubicBezTo>
                    <a:pt x="12" y="16"/>
                    <a:pt x="10" y="17"/>
                    <a:pt x="8" y="17"/>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44" name="Freeform 31">
              <a:extLst>
                <a:ext uri="{FF2B5EF4-FFF2-40B4-BE49-F238E27FC236}">
                  <a16:creationId xmlns:a16="http://schemas.microsoft.com/office/drawing/2014/main" id="{FC7F090F-22F5-2A48-AF53-469362594456}"/>
                </a:ext>
              </a:extLst>
            </p:cNvPr>
            <p:cNvSpPr>
              <a:spLocks/>
            </p:cNvSpPr>
            <p:nvPr/>
          </p:nvSpPr>
          <p:spPr bwMode="auto">
            <a:xfrm>
              <a:off x="13558838" y="5835650"/>
              <a:ext cx="44450" cy="44450"/>
            </a:xfrm>
            <a:custGeom>
              <a:avLst/>
              <a:gdLst>
                <a:gd name="T0" fmla="*/ 8 w 16"/>
                <a:gd name="T1" fmla="*/ 16 h 16"/>
                <a:gd name="T2" fmla="*/ 2 w 16"/>
                <a:gd name="T3" fmla="*/ 14 h 16"/>
                <a:gd name="T4" fmla="*/ 0 w 16"/>
                <a:gd name="T5" fmla="*/ 8 h 16"/>
                <a:gd name="T6" fmla="*/ 2 w 16"/>
                <a:gd name="T7" fmla="*/ 3 h 16"/>
                <a:gd name="T8" fmla="*/ 13 w 16"/>
                <a:gd name="T9" fmla="*/ 3 h 16"/>
                <a:gd name="T10" fmla="*/ 16 w 16"/>
                <a:gd name="T11" fmla="*/ 8 h 16"/>
                <a:gd name="T12" fmla="*/ 13 w 16"/>
                <a:gd name="T13" fmla="*/ 14 h 16"/>
                <a:gd name="T14" fmla="*/ 8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8" y="16"/>
                  </a:moveTo>
                  <a:cubicBezTo>
                    <a:pt x="6" y="16"/>
                    <a:pt x="4" y="16"/>
                    <a:pt x="2" y="14"/>
                  </a:cubicBezTo>
                  <a:cubicBezTo>
                    <a:pt x="1" y="13"/>
                    <a:pt x="0" y="11"/>
                    <a:pt x="0" y="8"/>
                  </a:cubicBezTo>
                  <a:cubicBezTo>
                    <a:pt x="0" y="6"/>
                    <a:pt x="1" y="4"/>
                    <a:pt x="2" y="3"/>
                  </a:cubicBezTo>
                  <a:cubicBezTo>
                    <a:pt x="5" y="0"/>
                    <a:pt x="11" y="0"/>
                    <a:pt x="13" y="3"/>
                  </a:cubicBezTo>
                  <a:cubicBezTo>
                    <a:pt x="15" y="4"/>
                    <a:pt x="16" y="6"/>
                    <a:pt x="16" y="8"/>
                  </a:cubicBezTo>
                  <a:cubicBezTo>
                    <a:pt x="16" y="11"/>
                    <a:pt x="15" y="13"/>
                    <a:pt x="13" y="14"/>
                  </a:cubicBezTo>
                  <a:cubicBezTo>
                    <a:pt x="12" y="16"/>
                    <a:pt x="10" y="16"/>
                    <a:pt x="8" y="16"/>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45" name="Freeform 32">
              <a:extLst>
                <a:ext uri="{FF2B5EF4-FFF2-40B4-BE49-F238E27FC236}">
                  <a16:creationId xmlns:a16="http://schemas.microsoft.com/office/drawing/2014/main" id="{467CC251-3DEF-5460-63D9-71CEEA1B8847}"/>
                </a:ext>
              </a:extLst>
            </p:cNvPr>
            <p:cNvSpPr>
              <a:spLocks noEditPoints="1"/>
            </p:cNvSpPr>
            <p:nvPr/>
          </p:nvSpPr>
          <p:spPr bwMode="auto">
            <a:xfrm>
              <a:off x="13706475" y="5384800"/>
              <a:ext cx="350838" cy="346075"/>
            </a:xfrm>
            <a:custGeom>
              <a:avLst/>
              <a:gdLst>
                <a:gd name="T0" fmla="*/ 3 w 126"/>
                <a:gd name="T1" fmla="*/ 122 h 124"/>
                <a:gd name="T2" fmla="*/ 3 w 126"/>
                <a:gd name="T3" fmla="*/ 111 h 124"/>
                <a:gd name="T4" fmla="*/ 3 w 126"/>
                <a:gd name="T5" fmla="*/ 111 h 124"/>
                <a:gd name="T6" fmla="*/ 15 w 126"/>
                <a:gd name="T7" fmla="*/ 111 h 124"/>
                <a:gd name="T8" fmla="*/ 15 w 126"/>
                <a:gd name="T9" fmla="*/ 111 h 124"/>
                <a:gd name="T10" fmla="*/ 15 w 126"/>
                <a:gd name="T11" fmla="*/ 122 h 124"/>
                <a:gd name="T12" fmla="*/ 15 w 126"/>
                <a:gd name="T13" fmla="*/ 122 h 124"/>
                <a:gd name="T14" fmla="*/ 9 w 126"/>
                <a:gd name="T15" fmla="*/ 124 h 124"/>
                <a:gd name="T16" fmla="*/ 9 w 126"/>
                <a:gd name="T17" fmla="*/ 124 h 124"/>
                <a:gd name="T18" fmla="*/ 3 w 126"/>
                <a:gd name="T19" fmla="*/ 122 h 124"/>
                <a:gd name="T20" fmla="*/ 57 w 126"/>
                <a:gd name="T21" fmla="*/ 68 h 124"/>
                <a:gd name="T22" fmla="*/ 57 w 126"/>
                <a:gd name="T23" fmla="*/ 57 h 124"/>
                <a:gd name="T24" fmla="*/ 57 w 126"/>
                <a:gd name="T25" fmla="*/ 57 h 124"/>
                <a:gd name="T26" fmla="*/ 69 w 126"/>
                <a:gd name="T27" fmla="*/ 57 h 124"/>
                <a:gd name="T28" fmla="*/ 69 w 126"/>
                <a:gd name="T29" fmla="*/ 57 h 124"/>
                <a:gd name="T30" fmla="*/ 69 w 126"/>
                <a:gd name="T31" fmla="*/ 68 h 124"/>
                <a:gd name="T32" fmla="*/ 69 w 126"/>
                <a:gd name="T33" fmla="*/ 68 h 124"/>
                <a:gd name="T34" fmla="*/ 63 w 126"/>
                <a:gd name="T35" fmla="*/ 70 h 124"/>
                <a:gd name="T36" fmla="*/ 63 w 126"/>
                <a:gd name="T37" fmla="*/ 70 h 124"/>
                <a:gd name="T38" fmla="*/ 57 w 126"/>
                <a:gd name="T39" fmla="*/ 68 h 124"/>
                <a:gd name="T40" fmla="*/ 111 w 126"/>
                <a:gd name="T41" fmla="*/ 14 h 124"/>
                <a:gd name="T42" fmla="*/ 111 w 126"/>
                <a:gd name="T43" fmla="*/ 3 h 124"/>
                <a:gd name="T44" fmla="*/ 111 w 126"/>
                <a:gd name="T45" fmla="*/ 3 h 124"/>
                <a:gd name="T46" fmla="*/ 123 w 126"/>
                <a:gd name="T47" fmla="*/ 3 h 124"/>
                <a:gd name="T48" fmla="*/ 123 w 126"/>
                <a:gd name="T49" fmla="*/ 3 h 124"/>
                <a:gd name="T50" fmla="*/ 123 w 126"/>
                <a:gd name="T51" fmla="*/ 14 h 124"/>
                <a:gd name="T52" fmla="*/ 123 w 126"/>
                <a:gd name="T53" fmla="*/ 14 h 124"/>
                <a:gd name="T54" fmla="*/ 117 w 126"/>
                <a:gd name="T55" fmla="*/ 16 h 124"/>
                <a:gd name="T56" fmla="*/ 117 w 126"/>
                <a:gd name="T57" fmla="*/ 16 h 124"/>
                <a:gd name="T58" fmla="*/ 111 w 126"/>
                <a:gd name="T59" fmla="*/ 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 h="124">
                  <a:moveTo>
                    <a:pt x="3" y="122"/>
                  </a:moveTo>
                  <a:cubicBezTo>
                    <a:pt x="0" y="119"/>
                    <a:pt x="0" y="114"/>
                    <a:pt x="3" y="111"/>
                  </a:cubicBezTo>
                  <a:cubicBezTo>
                    <a:pt x="3" y="111"/>
                    <a:pt x="3" y="111"/>
                    <a:pt x="3" y="111"/>
                  </a:cubicBezTo>
                  <a:cubicBezTo>
                    <a:pt x="6" y="108"/>
                    <a:pt x="11" y="108"/>
                    <a:pt x="15" y="111"/>
                  </a:cubicBezTo>
                  <a:cubicBezTo>
                    <a:pt x="15" y="111"/>
                    <a:pt x="15" y="111"/>
                    <a:pt x="15" y="111"/>
                  </a:cubicBezTo>
                  <a:cubicBezTo>
                    <a:pt x="18" y="114"/>
                    <a:pt x="18" y="119"/>
                    <a:pt x="15" y="122"/>
                  </a:cubicBezTo>
                  <a:cubicBezTo>
                    <a:pt x="15" y="122"/>
                    <a:pt x="15" y="122"/>
                    <a:pt x="15" y="122"/>
                  </a:cubicBezTo>
                  <a:cubicBezTo>
                    <a:pt x="13" y="124"/>
                    <a:pt x="11" y="124"/>
                    <a:pt x="9" y="124"/>
                  </a:cubicBezTo>
                  <a:cubicBezTo>
                    <a:pt x="9" y="124"/>
                    <a:pt x="9" y="124"/>
                    <a:pt x="9" y="124"/>
                  </a:cubicBezTo>
                  <a:cubicBezTo>
                    <a:pt x="7" y="124"/>
                    <a:pt x="5" y="124"/>
                    <a:pt x="3" y="122"/>
                  </a:cubicBezTo>
                  <a:close/>
                  <a:moveTo>
                    <a:pt x="57" y="68"/>
                  </a:moveTo>
                  <a:cubicBezTo>
                    <a:pt x="54" y="65"/>
                    <a:pt x="54" y="60"/>
                    <a:pt x="57" y="57"/>
                  </a:cubicBezTo>
                  <a:cubicBezTo>
                    <a:pt x="57" y="57"/>
                    <a:pt x="57" y="57"/>
                    <a:pt x="57" y="57"/>
                  </a:cubicBezTo>
                  <a:cubicBezTo>
                    <a:pt x="60" y="54"/>
                    <a:pt x="65" y="54"/>
                    <a:pt x="69" y="57"/>
                  </a:cubicBezTo>
                  <a:cubicBezTo>
                    <a:pt x="69" y="57"/>
                    <a:pt x="69" y="57"/>
                    <a:pt x="69" y="57"/>
                  </a:cubicBezTo>
                  <a:cubicBezTo>
                    <a:pt x="72" y="60"/>
                    <a:pt x="72" y="65"/>
                    <a:pt x="69" y="68"/>
                  </a:cubicBezTo>
                  <a:cubicBezTo>
                    <a:pt x="69" y="68"/>
                    <a:pt x="69" y="68"/>
                    <a:pt x="69" y="68"/>
                  </a:cubicBezTo>
                  <a:cubicBezTo>
                    <a:pt x="67" y="70"/>
                    <a:pt x="65" y="70"/>
                    <a:pt x="63" y="70"/>
                  </a:cubicBezTo>
                  <a:cubicBezTo>
                    <a:pt x="63" y="70"/>
                    <a:pt x="63" y="70"/>
                    <a:pt x="63" y="70"/>
                  </a:cubicBezTo>
                  <a:cubicBezTo>
                    <a:pt x="61" y="70"/>
                    <a:pt x="59" y="70"/>
                    <a:pt x="57" y="68"/>
                  </a:cubicBezTo>
                  <a:close/>
                  <a:moveTo>
                    <a:pt x="111" y="14"/>
                  </a:moveTo>
                  <a:cubicBezTo>
                    <a:pt x="108" y="11"/>
                    <a:pt x="108" y="6"/>
                    <a:pt x="111" y="3"/>
                  </a:cubicBezTo>
                  <a:cubicBezTo>
                    <a:pt x="111" y="3"/>
                    <a:pt x="111" y="3"/>
                    <a:pt x="111" y="3"/>
                  </a:cubicBezTo>
                  <a:cubicBezTo>
                    <a:pt x="114" y="0"/>
                    <a:pt x="120" y="0"/>
                    <a:pt x="123" y="3"/>
                  </a:cubicBezTo>
                  <a:cubicBezTo>
                    <a:pt x="123" y="3"/>
                    <a:pt x="123" y="3"/>
                    <a:pt x="123" y="3"/>
                  </a:cubicBezTo>
                  <a:cubicBezTo>
                    <a:pt x="126" y="6"/>
                    <a:pt x="126" y="11"/>
                    <a:pt x="123" y="14"/>
                  </a:cubicBezTo>
                  <a:cubicBezTo>
                    <a:pt x="123" y="14"/>
                    <a:pt x="123" y="14"/>
                    <a:pt x="123" y="14"/>
                  </a:cubicBezTo>
                  <a:cubicBezTo>
                    <a:pt x="121" y="16"/>
                    <a:pt x="119" y="16"/>
                    <a:pt x="117" y="16"/>
                  </a:cubicBezTo>
                  <a:cubicBezTo>
                    <a:pt x="117" y="16"/>
                    <a:pt x="117" y="16"/>
                    <a:pt x="117" y="16"/>
                  </a:cubicBezTo>
                  <a:cubicBezTo>
                    <a:pt x="115" y="16"/>
                    <a:pt x="113" y="16"/>
                    <a:pt x="111" y="14"/>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46" name="Freeform 33">
              <a:extLst>
                <a:ext uri="{FF2B5EF4-FFF2-40B4-BE49-F238E27FC236}">
                  <a16:creationId xmlns:a16="http://schemas.microsoft.com/office/drawing/2014/main" id="{6501D68C-E1A9-2E59-4265-FD36B886C93C}"/>
                </a:ext>
              </a:extLst>
            </p:cNvPr>
            <p:cNvSpPr>
              <a:spLocks/>
            </p:cNvSpPr>
            <p:nvPr/>
          </p:nvSpPr>
          <p:spPr bwMode="auto">
            <a:xfrm>
              <a:off x="14160500" y="5233988"/>
              <a:ext cx="44450" cy="44450"/>
            </a:xfrm>
            <a:custGeom>
              <a:avLst/>
              <a:gdLst>
                <a:gd name="T0" fmla="*/ 8 w 16"/>
                <a:gd name="T1" fmla="*/ 16 h 16"/>
                <a:gd name="T2" fmla="*/ 2 w 16"/>
                <a:gd name="T3" fmla="*/ 14 h 16"/>
                <a:gd name="T4" fmla="*/ 0 w 16"/>
                <a:gd name="T5" fmla="*/ 8 h 16"/>
                <a:gd name="T6" fmla="*/ 2 w 16"/>
                <a:gd name="T7" fmla="*/ 3 h 16"/>
                <a:gd name="T8" fmla="*/ 14 w 16"/>
                <a:gd name="T9" fmla="*/ 3 h 16"/>
                <a:gd name="T10" fmla="*/ 16 w 16"/>
                <a:gd name="T11" fmla="*/ 8 h 16"/>
                <a:gd name="T12" fmla="*/ 14 w 16"/>
                <a:gd name="T13" fmla="*/ 14 h 16"/>
                <a:gd name="T14" fmla="*/ 8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8" y="16"/>
                  </a:moveTo>
                  <a:cubicBezTo>
                    <a:pt x="6" y="16"/>
                    <a:pt x="4" y="15"/>
                    <a:pt x="2" y="14"/>
                  </a:cubicBezTo>
                  <a:cubicBezTo>
                    <a:pt x="1" y="12"/>
                    <a:pt x="0" y="10"/>
                    <a:pt x="0" y="8"/>
                  </a:cubicBezTo>
                  <a:cubicBezTo>
                    <a:pt x="0" y="6"/>
                    <a:pt x="1" y="4"/>
                    <a:pt x="2" y="3"/>
                  </a:cubicBezTo>
                  <a:cubicBezTo>
                    <a:pt x="5" y="0"/>
                    <a:pt x="11" y="0"/>
                    <a:pt x="14" y="3"/>
                  </a:cubicBezTo>
                  <a:cubicBezTo>
                    <a:pt x="15" y="4"/>
                    <a:pt x="16" y="6"/>
                    <a:pt x="16" y="8"/>
                  </a:cubicBezTo>
                  <a:cubicBezTo>
                    <a:pt x="16" y="10"/>
                    <a:pt x="15" y="12"/>
                    <a:pt x="14" y="14"/>
                  </a:cubicBezTo>
                  <a:cubicBezTo>
                    <a:pt x="12" y="15"/>
                    <a:pt x="10" y="16"/>
                    <a:pt x="8" y="16"/>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47" name="Freeform 34">
              <a:extLst>
                <a:ext uri="{FF2B5EF4-FFF2-40B4-BE49-F238E27FC236}">
                  <a16:creationId xmlns:a16="http://schemas.microsoft.com/office/drawing/2014/main" id="{24850757-F0D8-2564-9E7E-59F606389EEA}"/>
                </a:ext>
              </a:extLst>
            </p:cNvPr>
            <p:cNvSpPr>
              <a:spLocks/>
            </p:cNvSpPr>
            <p:nvPr/>
          </p:nvSpPr>
          <p:spPr bwMode="auto">
            <a:xfrm>
              <a:off x="14549438" y="8229600"/>
              <a:ext cx="44450" cy="44450"/>
            </a:xfrm>
            <a:custGeom>
              <a:avLst/>
              <a:gdLst>
                <a:gd name="T0" fmla="*/ 8 w 16"/>
                <a:gd name="T1" fmla="*/ 16 h 16"/>
                <a:gd name="T2" fmla="*/ 2 w 16"/>
                <a:gd name="T3" fmla="*/ 14 h 16"/>
                <a:gd name="T4" fmla="*/ 0 w 16"/>
                <a:gd name="T5" fmla="*/ 8 h 16"/>
                <a:gd name="T6" fmla="*/ 2 w 16"/>
                <a:gd name="T7" fmla="*/ 3 h 16"/>
                <a:gd name="T8" fmla="*/ 14 w 16"/>
                <a:gd name="T9" fmla="*/ 3 h 16"/>
                <a:gd name="T10" fmla="*/ 16 w 16"/>
                <a:gd name="T11" fmla="*/ 8 h 16"/>
                <a:gd name="T12" fmla="*/ 14 w 16"/>
                <a:gd name="T13" fmla="*/ 14 h 16"/>
                <a:gd name="T14" fmla="*/ 8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8" y="16"/>
                  </a:moveTo>
                  <a:cubicBezTo>
                    <a:pt x="6" y="16"/>
                    <a:pt x="4" y="16"/>
                    <a:pt x="2" y="14"/>
                  </a:cubicBezTo>
                  <a:cubicBezTo>
                    <a:pt x="1" y="13"/>
                    <a:pt x="0" y="10"/>
                    <a:pt x="0" y="8"/>
                  </a:cubicBezTo>
                  <a:cubicBezTo>
                    <a:pt x="0" y="6"/>
                    <a:pt x="1" y="4"/>
                    <a:pt x="2" y="3"/>
                  </a:cubicBezTo>
                  <a:cubicBezTo>
                    <a:pt x="5" y="0"/>
                    <a:pt x="11" y="0"/>
                    <a:pt x="14" y="3"/>
                  </a:cubicBezTo>
                  <a:cubicBezTo>
                    <a:pt x="15" y="4"/>
                    <a:pt x="16" y="6"/>
                    <a:pt x="16" y="8"/>
                  </a:cubicBezTo>
                  <a:cubicBezTo>
                    <a:pt x="16" y="10"/>
                    <a:pt x="15" y="13"/>
                    <a:pt x="14" y="14"/>
                  </a:cubicBezTo>
                  <a:cubicBezTo>
                    <a:pt x="12" y="16"/>
                    <a:pt x="10" y="16"/>
                    <a:pt x="8" y="16"/>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48" name="Freeform 35">
              <a:extLst>
                <a:ext uri="{FF2B5EF4-FFF2-40B4-BE49-F238E27FC236}">
                  <a16:creationId xmlns:a16="http://schemas.microsoft.com/office/drawing/2014/main" id="{83C2C46E-18D5-28F7-CFA9-B55ABBE9D81E}"/>
                </a:ext>
              </a:extLst>
            </p:cNvPr>
            <p:cNvSpPr>
              <a:spLocks noEditPoints="1"/>
            </p:cNvSpPr>
            <p:nvPr/>
          </p:nvSpPr>
          <p:spPr bwMode="auto">
            <a:xfrm>
              <a:off x="14760575" y="8229600"/>
              <a:ext cx="471488" cy="44450"/>
            </a:xfrm>
            <a:custGeom>
              <a:avLst/>
              <a:gdLst>
                <a:gd name="T0" fmla="*/ 153 w 169"/>
                <a:gd name="T1" fmla="*/ 8 h 16"/>
                <a:gd name="T2" fmla="*/ 161 w 169"/>
                <a:gd name="T3" fmla="*/ 0 h 16"/>
                <a:gd name="T4" fmla="*/ 161 w 169"/>
                <a:gd name="T5" fmla="*/ 0 h 16"/>
                <a:gd name="T6" fmla="*/ 169 w 169"/>
                <a:gd name="T7" fmla="*/ 8 h 16"/>
                <a:gd name="T8" fmla="*/ 169 w 169"/>
                <a:gd name="T9" fmla="*/ 8 h 16"/>
                <a:gd name="T10" fmla="*/ 161 w 169"/>
                <a:gd name="T11" fmla="*/ 16 h 16"/>
                <a:gd name="T12" fmla="*/ 161 w 169"/>
                <a:gd name="T13" fmla="*/ 16 h 16"/>
                <a:gd name="T14" fmla="*/ 153 w 169"/>
                <a:gd name="T15" fmla="*/ 8 h 16"/>
                <a:gd name="T16" fmla="*/ 77 w 169"/>
                <a:gd name="T17" fmla="*/ 8 h 16"/>
                <a:gd name="T18" fmla="*/ 85 w 169"/>
                <a:gd name="T19" fmla="*/ 0 h 16"/>
                <a:gd name="T20" fmla="*/ 85 w 169"/>
                <a:gd name="T21" fmla="*/ 0 h 16"/>
                <a:gd name="T22" fmla="*/ 93 w 169"/>
                <a:gd name="T23" fmla="*/ 8 h 16"/>
                <a:gd name="T24" fmla="*/ 93 w 169"/>
                <a:gd name="T25" fmla="*/ 8 h 16"/>
                <a:gd name="T26" fmla="*/ 85 w 169"/>
                <a:gd name="T27" fmla="*/ 16 h 16"/>
                <a:gd name="T28" fmla="*/ 85 w 169"/>
                <a:gd name="T29" fmla="*/ 16 h 16"/>
                <a:gd name="T30" fmla="*/ 77 w 169"/>
                <a:gd name="T31" fmla="*/ 8 h 16"/>
                <a:gd name="T32" fmla="*/ 0 w 169"/>
                <a:gd name="T33" fmla="*/ 8 h 16"/>
                <a:gd name="T34" fmla="*/ 8 w 169"/>
                <a:gd name="T35" fmla="*/ 0 h 16"/>
                <a:gd name="T36" fmla="*/ 8 w 169"/>
                <a:gd name="T37" fmla="*/ 0 h 16"/>
                <a:gd name="T38" fmla="*/ 16 w 169"/>
                <a:gd name="T39" fmla="*/ 8 h 16"/>
                <a:gd name="T40" fmla="*/ 16 w 169"/>
                <a:gd name="T41" fmla="*/ 8 h 16"/>
                <a:gd name="T42" fmla="*/ 8 w 169"/>
                <a:gd name="T43" fmla="*/ 16 h 16"/>
                <a:gd name="T44" fmla="*/ 8 w 169"/>
                <a:gd name="T45" fmla="*/ 16 h 16"/>
                <a:gd name="T46" fmla="*/ 0 w 169"/>
                <a:gd name="T4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16">
                  <a:moveTo>
                    <a:pt x="153" y="8"/>
                  </a:moveTo>
                  <a:cubicBezTo>
                    <a:pt x="153" y="4"/>
                    <a:pt x="157" y="0"/>
                    <a:pt x="161" y="0"/>
                  </a:cubicBezTo>
                  <a:cubicBezTo>
                    <a:pt x="161" y="0"/>
                    <a:pt x="161" y="0"/>
                    <a:pt x="161" y="0"/>
                  </a:cubicBezTo>
                  <a:cubicBezTo>
                    <a:pt x="166" y="0"/>
                    <a:pt x="169" y="4"/>
                    <a:pt x="169" y="8"/>
                  </a:cubicBezTo>
                  <a:cubicBezTo>
                    <a:pt x="169" y="8"/>
                    <a:pt x="169" y="8"/>
                    <a:pt x="169" y="8"/>
                  </a:cubicBezTo>
                  <a:cubicBezTo>
                    <a:pt x="169" y="13"/>
                    <a:pt x="166" y="16"/>
                    <a:pt x="161" y="16"/>
                  </a:cubicBezTo>
                  <a:cubicBezTo>
                    <a:pt x="161" y="16"/>
                    <a:pt x="161" y="16"/>
                    <a:pt x="161" y="16"/>
                  </a:cubicBezTo>
                  <a:cubicBezTo>
                    <a:pt x="157" y="16"/>
                    <a:pt x="153" y="13"/>
                    <a:pt x="153" y="8"/>
                  </a:cubicBezTo>
                  <a:close/>
                  <a:moveTo>
                    <a:pt x="77" y="8"/>
                  </a:moveTo>
                  <a:cubicBezTo>
                    <a:pt x="77" y="4"/>
                    <a:pt x="80" y="0"/>
                    <a:pt x="85" y="0"/>
                  </a:cubicBezTo>
                  <a:cubicBezTo>
                    <a:pt x="85" y="0"/>
                    <a:pt x="85" y="0"/>
                    <a:pt x="85" y="0"/>
                  </a:cubicBezTo>
                  <a:cubicBezTo>
                    <a:pt x="89" y="0"/>
                    <a:pt x="93" y="4"/>
                    <a:pt x="93" y="8"/>
                  </a:cubicBezTo>
                  <a:cubicBezTo>
                    <a:pt x="93" y="8"/>
                    <a:pt x="93" y="8"/>
                    <a:pt x="93" y="8"/>
                  </a:cubicBezTo>
                  <a:cubicBezTo>
                    <a:pt x="93" y="13"/>
                    <a:pt x="89" y="16"/>
                    <a:pt x="85" y="16"/>
                  </a:cubicBezTo>
                  <a:cubicBezTo>
                    <a:pt x="85" y="16"/>
                    <a:pt x="85" y="16"/>
                    <a:pt x="85" y="16"/>
                  </a:cubicBezTo>
                  <a:cubicBezTo>
                    <a:pt x="80" y="16"/>
                    <a:pt x="77" y="13"/>
                    <a:pt x="77" y="8"/>
                  </a:cubicBezTo>
                  <a:close/>
                  <a:moveTo>
                    <a:pt x="0" y="8"/>
                  </a:moveTo>
                  <a:cubicBezTo>
                    <a:pt x="0" y="4"/>
                    <a:pt x="4" y="0"/>
                    <a:pt x="8" y="0"/>
                  </a:cubicBezTo>
                  <a:cubicBezTo>
                    <a:pt x="8" y="0"/>
                    <a:pt x="8" y="0"/>
                    <a:pt x="8" y="0"/>
                  </a:cubicBezTo>
                  <a:cubicBezTo>
                    <a:pt x="13" y="0"/>
                    <a:pt x="16" y="4"/>
                    <a:pt x="16" y="8"/>
                  </a:cubicBezTo>
                  <a:cubicBezTo>
                    <a:pt x="16" y="8"/>
                    <a:pt x="16" y="8"/>
                    <a:pt x="16" y="8"/>
                  </a:cubicBezTo>
                  <a:cubicBezTo>
                    <a:pt x="16" y="13"/>
                    <a:pt x="13" y="16"/>
                    <a:pt x="8" y="16"/>
                  </a:cubicBezTo>
                  <a:cubicBezTo>
                    <a:pt x="8" y="16"/>
                    <a:pt x="8" y="16"/>
                    <a:pt x="8" y="16"/>
                  </a:cubicBezTo>
                  <a:cubicBezTo>
                    <a:pt x="4" y="16"/>
                    <a:pt x="0" y="13"/>
                    <a:pt x="0" y="8"/>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49" name="Freeform 36">
              <a:extLst>
                <a:ext uri="{FF2B5EF4-FFF2-40B4-BE49-F238E27FC236}">
                  <a16:creationId xmlns:a16="http://schemas.microsoft.com/office/drawing/2014/main" id="{99C6BD67-5A77-B4B8-BDD9-AEB58CD6B8DD}"/>
                </a:ext>
              </a:extLst>
            </p:cNvPr>
            <p:cNvSpPr>
              <a:spLocks/>
            </p:cNvSpPr>
            <p:nvPr/>
          </p:nvSpPr>
          <p:spPr bwMode="auto">
            <a:xfrm>
              <a:off x="15401925" y="8229600"/>
              <a:ext cx="44450" cy="44450"/>
            </a:xfrm>
            <a:custGeom>
              <a:avLst/>
              <a:gdLst>
                <a:gd name="T0" fmla="*/ 8 w 16"/>
                <a:gd name="T1" fmla="*/ 16 h 16"/>
                <a:gd name="T2" fmla="*/ 2 w 16"/>
                <a:gd name="T3" fmla="*/ 14 h 16"/>
                <a:gd name="T4" fmla="*/ 0 w 16"/>
                <a:gd name="T5" fmla="*/ 8 h 16"/>
                <a:gd name="T6" fmla="*/ 2 w 16"/>
                <a:gd name="T7" fmla="*/ 3 h 16"/>
                <a:gd name="T8" fmla="*/ 13 w 16"/>
                <a:gd name="T9" fmla="*/ 3 h 16"/>
                <a:gd name="T10" fmla="*/ 16 w 16"/>
                <a:gd name="T11" fmla="*/ 8 h 16"/>
                <a:gd name="T12" fmla="*/ 13 w 16"/>
                <a:gd name="T13" fmla="*/ 14 h 16"/>
                <a:gd name="T14" fmla="*/ 8 w 1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6">
                  <a:moveTo>
                    <a:pt x="8" y="16"/>
                  </a:moveTo>
                  <a:cubicBezTo>
                    <a:pt x="6" y="16"/>
                    <a:pt x="4" y="16"/>
                    <a:pt x="2" y="14"/>
                  </a:cubicBezTo>
                  <a:cubicBezTo>
                    <a:pt x="1" y="13"/>
                    <a:pt x="0" y="10"/>
                    <a:pt x="0" y="8"/>
                  </a:cubicBezTo>
                  <a:cubicBezTo>
                    <a:pt x="0" y="6"/>
                    <a:pt x="1" y="4"/>
                    <a:pt x="2" y="3"/>
                  </a:cubicBezTo>
                  <a:cubicBezTo>
                    <a:pt x="5" y="0"/>
                    <a:pt x="10" y="0"/>
                    <a:pt x="13" y="3"/>
                  </a:cubicBezTo>
                  <a:cubicBezTo>
                    <a:pt x="15" y="4"/>
                    <a:pt x="16" y="6"/>
                    <a:pt x="16" y="8"/>
                  </a:cubicBezTo>
                  <a:cubicBezTo>
                    <a:pt x="16" y="10"/>
                    <a:pt x="15" y="13"/>
                    <a:pt x="13" y="14"/>
                  </a:cubicBezTo>
                  <a:cubicBezTo>
                    <a:pt x="12" y="16"/>
                    <a:pt x="10" y="16"/>
                    <a:pt x="8" y="16"/>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50" name="Freeform 37">
              <a:extLst>
                <a:ext uri="{FF2B5EF4-FFF2-40B4-BE49-F238E27FC236}">
                  <a16:creationId xmlns:a16="http://schemas.microsoft.com/office/drawing/2014/main" id="{469B85ED-31D0-00F6-3516-47D1F4A93546}"/>
                </a:ext>
              </a:extLst>
            </p:cNvPr>
            <p:cNvSpPr>
              <a:spLocks/>
            </p:cNvSpPr>
            <p:nvPr/>
          </p:nvSpPr>
          <p:spPr bwMode="auto">
            <a:xfrm>
              <a:off x="12704763" y="5480050"/>
              <a:ext cx="269875" cy="280987"/>
            </a:xfrm>
            <a:custGeom>
              <a:avLst/>
              <a:gdLst>
                <a:gd name="T0" fmla="*/ 1 w 170"/>
                <a:gd name="T1" fmla="*/ 177 h 177"/>
                <a:gd name="T2" fmla="*/ 0 w 170"/>
                <a:gd name="T3" fmla="*/ 156 h 177"/>
                <a:gd name="T4" fmla="*/ 149 w 170"/>
                <a:gd name="T5" fmla="*/ 149 h 177"/>
                <a:gd name="T6" fmla="*/ 140 w 170"/>
                <a:gd name="T7" fmla="*/ 0 h 177"/>
                <a:gd name="T8" fmla="*/ 161 w 170"/>
                <a:gd name="T9" fmla="*/ 0 h 177"/>
                <a:gd name="T10" fmla="*/ 170 w 170"/>
                <a:gd name="T11" fmla="*/ 168 h 177"/>
                <a:gd name="T12" fmla="*/ 1 w 170"/>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70" h="177">
                  <a:moveTo>
                    <a:pt x="1" y="177"/>
                  </a:moveTo>
                  <a:lnTo>
                    <a:pt x="0" y="156"/>
                  </a:lnTo>
                  <a:lnTo>
                    <a:pt x="149" y="149"/>
                  </a:lnTo>
                  <a:lnTo>
                    <a:pt x="140" y="0"/>
                  </a:lnTo>
                  <a:lnTo>
                    <a:pt x="161" y="0"/>
                  </a:lnTo>
                  <a:lnTo>
                    <a:pt x="170" y="168"/>
                  </a:lnTo>
                  <a:lnTo>
                    <a:pt x="1" y="177"/>
                  </a:ln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51" name="Freeform 38">
              <a:extLst>
                <a:ext uri="{FF2B5EF4-FFF2-40B4-BE49-F238E27FC236}">
                  <a16:creationId xmlns:a16="http://schemas.microsoft.com/office/drawing/2014/main" id="{EA68B329-0FF8-1906-CC84-2362557A4DEF}"/>
                </a:ext>
              </a:extLst>
            </p:cNvPr>
            <p:cNvSpPr>
              <a:spLocks/>
            </p:cNvSpPr>
            <p:nvPr/>
          </p:nvSpPr>
          <p:spPr bwMode="auto">
            <a:xfrm>
              <a:off x="14025563" y="7570788"/>
              <a:ext cx="373063" cy="239712"/>
            </a:xfrm>
            <a:custGeom>
              <a:avLst/>
              <a:gdLst>
                <a:gd name="T0" fmla="*/ 139 w 235"/>
                <a:gd name="T1" fmla="*/ 151 h 151"/>
                <a:gd name="T2" fmla="*/ 0 w 235"/>
                <a:gd name="T3" fmla="*/ 52 h 151"/>
                <a:gd name="T4" fmla="*/ 13 w 235"/>
                <a:gd name="T5" fmla="*/ 35 h 151"/>
                <a:gd name="T6" fmla="*/ 134 w 235"/>
                <a:gd name="T7" fmla="*/ 121 h 151"/>
                <a:gd name="T8" fmla="*/ 220 w 235"/>
                <a:gd name="T9" fmla="*/ 0 h 151"/>
                <a:gd name="T10" fmla="*/ 235 w 235"/>
                <a:gd name="T11" fmla="*/ 12 h 151"/>
                <a:gd name="T12" fmla="*/ 139 w 235"/>
                <a:gd name="T13" fmla="*/ 151 h 151"/>
              </a:gdLst>
              <a:ahLst/>
              <a:cxnLst>
                <a:cxn ang="0">
                  <a:pos x="T0" y="T1"/>
                </a:cxn>
                <a:cxn ang="0">
                  <a:pos x="T2" y="T3"/>
                </a:cxn>
                <a:cxn ang="0">
                  <a:pos x="T4" y="T5"/>
                </a:cxn>
                <a:cxn ang="0">
                  <a:pos x="T6" y="T7"/>
                </a:cxn>
                <a:cxn ang="0">
                  <a:pos x="T8" y="T9"/>
                </a:cxn>
                <a:cxn ang="0">
                  <a:pos x="T10" y="T11"/>
                </a:cxn>
                <a:cxn ang="0">
                  <a:pos x="T12" y="T13"/>
                </a:cxn>
              </a:cxnLst>
              <a:rect l="0" t="0" r="r" b="b"/>
              <a:pathLst>
                <a:path w="235" h="151">
                  <a:moveTo>
                    <a:pt x="139" y="151"/>
                  </a:moveTo>
                  <a:lnTo>
                    <a:pt x="0" y="52"/>
                  </a:lnTo>
                  <a:lnTo>
                    <a:pt x="13" y="35"/>
                  </a:lnTo>
                  <a:lnTo>
                    <a:pt x="134" y="121"/>
                  </a:lnTo>
                  <a:lnTo>
                    <a:pt x="220" y="0"/>
                  </a:lnTo>
                  <a:lnTo>
                    <a:pt x="235" y="12"/>
                  </a:lnTo>
                  <a:lnTo>
                    <a:pt x="139" y="151"/>
                  </a:ln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52" name="Freeform 39">
              <a:extLst>
                <a:ext uri="{FF2B5EF4-FFF2-40B4-BE49-F238E27FC236}">
                  <a16:creationId xmlns:a16="http://schemas.microsoft.com/office/drawing/2014/main" id="{475D1DA3-F3D1-22A6-0CE9-B9C8D894D791}"/>
                </a:ext>
              </a:extLst>
            </p:cNvPr>
            <p:cNvSpPr>
              <a:spLocks/>
            </p:cNvSpPr>
            <p:nvPr/>
          </p:nvSpPr>
          <p:spPr bwMode="auto">
            <a:xfrm>
              <a:off x="13628688" y="9845675"/>
              <a:ext cx="273050" cy="269875"/>
            </a:xfrm>
            <a:custGeom>
              <a:avLst/>
              <a:gdLst>
                <a:gd name="T0" fmla="*/ 1 w 172"/>
                <a:gd name="T1" fmla="*/ 170 h 170"/>
                <a:gd name="T2" fmla="*/ 0 w 172"/>
                <a:gd name="T3" fmla="*/ 1 h 170"/>
                <a:gd name="T4" fmla="*/ 21 w 172"/>
                <a:gd name="T5" fmla="*/ 0 h 170"/>
                <a:gd name="T6" fmla="*/ 23 w 172"/>
                <a:gd name="T7" fmla="*/ 149 h 170"/>
                <a:gd name="T8" fmla="*/ 170 w 172"/>
                <a:gd name="T9" fmla="*/ 149 h 170"/>
                <a:gd name="T10" fmla="*/ 172 w 172"/>
                <a:gd name="T11" fmla="*/ 170 h 170"/>
                <a:gd name="T12" fmla="*/ 1 w 172"/>
                <a:gd name="T13" fmla="*/ 170 h 170"/>
              </a:gdLst>
              <a:ahLst/>
              <a:cxnLst>
                <a:cxn ang="0">
                  <a:pos x="T0" y="T1"/>
                </a:cxn>
                <a:cxn ang="0">
                  <a:pos x="T2" y="T3"/>
                </a:cxn>
                <a:cxn ang="0">
                  <a:pos x="T4" y="T5"/>
                </a:cxn>
                <a:cxn ang="0">
                  <a:pos x="T6" y="T7"/>
                </a:cxn>
                <a:cxn ang="0">
                  <a:pos x="T8" y="T9"/>
                </a:cxn>
                <a:cxn ang="0">
                  <a:pos x="T10" y="T11"/>
                </a:cxn>
                <a:cxn ang="0">
                  <a:pos x="T12" y="T13"/>
                </a:cxn>
              </a:cxnLst>
              <a:rect l="0" t="0" r="r" b="b"/>
              <a:pathLst>
                <a:path w="172" h="170">
                  <a:moveTo>
                    <a:pt x="1" y="170"/>
                  </a:moveTo>
                  <a:lnTo>
                    <a:pt x="0" y="1"/>
                  </a:lnTo>
                  <a:lnTo>
                    <a:pt x="21" y="0"/>
                  </a:lnTo>
                  <a:lnTo>
                    <a:pt x="23" y="149"/>
                  </a:lnTo>
                  <a:lnTo>
                    <a:pt x="170" y="149"/>
                  </a:lnTo>
                  <a:lnTo>
                    <a:pt x="172" y="170"/>
                  </a:lnTo>
                  <a:lnTo>
                    <a:pt x="1" y="170"/>
                  </a:ln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53" name="Freeform 40">
              <a:extLst>
                <a:ext uri="{FF2B5EF4-FFF2-40B4-BE49-F238E27FC236}">
                  <a16:creationId xmlns:a16="http://schemas.microsoft.com/office/drawing/2014/main" id="{3DA334CD-3A58-F105-2719-8F2AF70AB06B}"/>
                </a:ext>
              </a:extLst>
            </p:cNvPr>
            <p:cNvSpPr>
              <a:spLocks/>
            </p:cNvSpPr>
            <p:nvPr/>
          </p:nvSpPr>
          <p:spPr bwMode="auto">
            <a:xfrm>
              <a:off x="10548938" y="5018088"/>
              <a:ext cx="228600" cy="381000"/>
            </a:xfrm>
            <a:custGeom>
              <a:avLst/>
              <a:gdLst>
                <a:gd name="T0" fmla="*/ 36 w 144"/>
                <a:gd name="T1" fmla="*/ 240 h 240"/>
                <a:gd name="T2" fmla="*/ 20 w 144"/>
                <a:gd name="T3" fmla="*/ 226 h 240"/>
                <a:gd name="T4" fmla="*/ 114 w 144"/>
                <a:gd name="T5" fmla="*/ 112 h 240"/>
                <a:gd name="T6" fmla="*/ 0 w 144"/>
                <a:gd name="T7" fmla="*/ 17 h 240"/>
                <a:gd name="T8" fmla="*/ 15 w 144"/>
                <a:gd name="T9" fmla="*/ 0 h 240"/>
                <a:gd name="T10" fmla="*/ 144 w 144"/>
                <a:gd name="T11" fmla="*/ 108 h 240"/>
                <a:gd name="T12" fmla="*/ 36 w 144"/>
                <a:gd name="T13" fmla="*/ 240 h 240"/>
              </a:gdLst>
              <a:ahLst/>
              <a:cxnLst>
                <a:cxn ang="0">
                  <a:pos x="T0" y="T1"/>
                </a:cxn>
                <a:cxn ang="0">
                  <a:pos x="T2" y="T3"/>
                </a:cxn>
                <a:cxn ang="0">
                  <a:pos x="T4" y="T5"/>
                </a:cxn>
                <a:cxn ang="0">
                  <a:pos x="T6" y="T7"/>
                </a:cxn>
                <a:cxn ang="0">
                  <a:pos x="T8" y="T9"/>
                </a:cxn>
                <a:cxn ang="0">
                  <a:pos x="T10" y="T11"/>
                </a:cxn>
                <a:cxn ang="0">
                  <a:pos x="T12" y="T13"/>
                </a:cxn>
              </a:cxnLst>
              <a:rect l="0" t="0" r="r" b="b"/>
              <a:pathLst>
                <a:path w="144" h="240">
                  <a:moveTo>
                    <a:pt x="36" y="240"/>
                  </a:moveTo>
                  <a:lnTo>
                    <a:pt x="20" y="226"/>
                  </a:lnTo>
                  <a:lnTo>
                    <a:pt x="114" y="112"/>
                  </a:lnTo>
                  <a:lnTo>
                    <a:pt x="0" y="17"/>
                  </a:lnTo>
                  <a:lnTo>
                    <a:pt x="15" y="0"/>
                  </a:lnTo>
                  <a:lnTo>
                    <a:pt x="144" y="108"/>
                  </a:lnTo>
                  <a:lnTo>
                    <a:pt x="36" y="240"/>
                  </a:ln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54" name="Freeform 41">
              <a:extLst>
                <a:ext uri="{FF2B5EF4-FFF2-40B4-BE49-F238E27FC236}">
                  <a16:creationId xmlns:a16="http://schemas.microsoft.com/office/drawing/2014/main" id="{C58A5A90-594D-4C87-D744-23D186DE9B0E}"/>
                </a:ext>
              </a:extLst>
            </p:cNvPr>
            <p:cNvSpPr>
              <a:spLocks noEditPoints="1"/>
            </p:cNvSpPr>
            <p:nvPr/>
          </p:nvSpPr>
          <p:spPr bwMode="auto">
            <a:xfrm>
              <a:off x="14316075" y="4402138"/>
              <a:ext cx="717550" cy="723900"/>
            </a:xfrm>
            <a:custGeom>
              <a:avLst/>
              <a:gdLst>
                <a:gd name="T0" fmla="*/ 62 w 258"/>
                <a:gd name="T1" fmla="*/ 260 h 260"/>
                <a:gd name="T2" fmla="*/ 58 w 258"/>
                <a:gd name="T3" fmla="*/ 258 h 260"/>
                <a:gd name="T4" fmla="*/ 3 w 258"/>
                <a:gd name="T5" fmla="*/ 203 h 260"/>
                <a:gd name="T6" fmla="*/ 3 w 258"/>
                <a:gd name="T7" fmla="*/ 195 h 260"/>
                <a:gd name="T8" fmla="*/ 26 w 258"/>
                <a:gd name="T9" fmla="*/ 172 h 260"/>
                <a:gd name="T10" fmla="*/ 24 w 258"/>
                <a:gd name="T11" fmla="*/ 146 h 260"/>
                <a:gd name="T12" fmla="*/ 49 w 258"/>
                <a:gd name="T13" fmla="*/ 36 h 260"/>
                <a:gd name="T14" fmla="*/ 136 w 258"/>
                <a:gd name="T15" fmla="*/ 0 h 260"/>
                <a:gd name="T16" fmla="*/ 222 w 258"/>
                <a:gd name="T17" fmla="*/ 36 h 260"/>
                <a:gd name="T18" fmla="*/ 258 w 258"/>
                <a:gd name="T19" fmla="*/ 122 h 260"/>
                <a:gd name="T20" fmla="*/ 222 w 258"/>
                <a:gd name="T21" fmla="*/ 209 h 260"/>
                <a:gd name="T22" fmla="*/ 138 w 258"/>
                <a:gd name="T23" fmla="*/ 236 h 260"/>
                <a:gd name="T24" fmla="*/ 109 w 258"/>
                <a:gd name="T25" fmla="*/ 235 h 260"/>
                <a:gd name="T26" fmla="*/ 89 w 258"/>
                <a:gd name="T27" fmla="*/ 235 h 260"/>
                <a:gd name="T28" fmla="*/ 66 w 258"/>
                <a:gd name="T29" fmla="*/ 258 h 260"/>
                <a:gd name="T30" fmla="*/ 62 w 258"/>
                <a:gd name="T31" fmla="*/ 260 h 260"/>
                <a:gd name="T32" fmla="*/ 15 w 258"/>
                <a:gd name="T33" fmla="*/ 199 h 260"/>
                <a:gd name="T34" fmla="*/ 62 w 258"/>
                <a:gd name="T35" fmla="*/ 246 h 260"/>
                <a:gd name="T36" fmla="*/ 83 w 258"/>
                <a:gd name="T37" fmla="*/ 225 h 260"/>
                <a:gd name="T38" fmla="*/ 87 w 258"/>
                <a:gd name="T39" fmla="*/ 223 h 260"/>
                <a:gd name="T40" fmla="*/ 87 w 258"/>
                <a:gd name="T41" fmla="*/ 223 h 260"/>
                <a:gd name="T42" fmla="*/ 110 w 258"/>
                <a:gd name="T43" fmla="*/ 224 h 260"/>
                <a:gd name="T44" fmla="*/ 138 w 258"/>
                <a:gd name="T45" fmla="*/ 225 h 260"/>
                <a:gd name="T46" fmla="*/ 214 w 258"/>
                <a:gd name="T47" fmla="*/ 201 h 260"/>
                <a:gd name="T48" fmla="*/ 247 w 258"/>
                <a:gd name="T49" fmla="*/ 122 h 260"/>
                <a:gd name="T50" fmla="*/ 214 w 258"/>
                <a:gd name="T51" fmla="*/ 44 h 260"/>
                <a:gd name="T52" fmla="*/ 136 w 258"/>
                <a:gd name="T53" fmla="*/ 12 h 260"/>
                <a:gd name="T54" fmla="*/ 58 w 258"/>
                <a:gd name="T55" fmla="*/ 44 h 260"/>
                <a:gd name="T56" fmla="*/ 36 w 258"/>
                <a:gd name="T57" fmla="*/ 145 h 260"/>
                <a:gd name="T58" fmla="*/ 37 w 258"/>
                <a:gd name="T59" fmla="*/ 174 h 260"/>
                <a:gd name="T60" fmla="*/ 36 w 258"/>
                <a:gd name="T61" fmla="*/ 178 h 260"/>
                <a:gd name="T62" fmla="*/ 15 w 258"/>
                <a:gd name="T63" fmla="*/ 19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60">
                  <a:moveTo>
                    <a:pt x="62" y="260"/>
                  </a:moveTo>
                  <a:cubicBezTo>
                    <a:pt x="60" y="260"/>
                    <a:pt x="59" y="259"/>
                    <a:pt x="58" y="258"/>
                  </a:cubicBezTo>
                  <a:cubicBezTo>
                    <a:pt x="3" y="203"/>
                    <a:pt x="3" y="203"/>
                    <a:pt x="3" y="203"/>
                  </a:cubicBezTo>
                  <a:cubicBezTo>
                    <a:pt x="0" y="201"/>
                    <a:pt x="0" y="197"/>
                    <a:pt x="3" y="195"/>
                  </a:cubicBezTo>
                  <a:cubicBezTo>
                    <a:pt x="26" y="172"/>
                    <a:pt x="26" y="172"/>
                    <a:pt x="26" y="172"/>
                  </a:cubicBezTo>
                  <a:cubicBezTo>
                    <a:pt x="26" y="164"/>
                    <a:pt x="25" y="155"/>
                    <a:pt x="24" y="146"/>
                  </a:cubicBezTo>
                  <a:cubicBezTo>
                    <a:pt x="22" y="109"/>
                    <a:pt x="19" y="66"/>
                    <a:pt x="49" y="36"/>
                  </a:cubicBezTo>
                  <a:cubicBezTo>
                    <a:pt x="73" y="13"/>
                    <a:pt x="103" y="0"/>
                    <a:pt x="136" y="0"/>
                  </a:cubicBezTo>
                  <a:cubicBezTo>
                    <a:pt x="169" y="0"/>
                    <a:pt x="199" y="13"/>
                    <a:pt x="222" y="36"/>
                  </a:cubicBezTo>
                  <a:cubicBezTo>
                    <a:pt x="246" y="59"/>
                    <a:pt x="258" y="90"/>
                    <a:pt x="258" y="122"/>
                  </a:cubicBezTo>
                  <a:cubicBezTo>
                    <a:pt x="258" y="155"/>
                    <a:pt x="246" y="186"/>
                    <a:pt x="222" y="209"/>
                  </a:cubicBezTo>
                  <a:cubicBezTo>
                    <a:pt x="198" y="233"/>
                    <a:pt x="165" y="236"/>
                    <a:pt x="138" y="236"/>
                  </a:cubicBezTo>
                  <a:cubicBezTo>
                    <a:pt x="128" y="236"/>
                    <a:pt x="119" y="236"/>
                    <a:pt x="109" y="235"/>
                  </a:cubicBezTo>
                  <a:cubicBezTo>
                    <a:pt x="102" y="235"/>
                    <a:pt x="96" y="235"/>
                    <a:pt x="89" y="235"/>
                  </a:cubicBezTo>
                  <a:cubicBezTo>
                    <a:pt x="66" y="258"/>
                    <a:pt x="66" y="258"/>
                    <a:pt x="66" y="258"/>
                  </a:cubicBezTo>
                  <a:cubicBezTo>
                    <a:pt x="65" y="259"/>
                    <a:pt x="63" y="260"/>
                    <a:pt x="62" y="260"/>
                  </a:cubicBezTo>
                  <a:close/>
                  <a:moveTo>
                    <a:pt x="15" y="199"/>
                  </a:moveTo>
                  <a:cubicBezTo>
                    <a:pt x="62" y="246"/>
                    <a:pt x="62" y="246"/>
                    <a:pt x="62" y="246"/>
                  </a:cubicBezTo>
                  <a:cubicBezTo>
                    <a:pt x="83" y="225"/>
                    <a:pt x="83" y="225"/>
                    <a:pt x="83" y="225"/>
                  </a:cubicBezTo>
                  <a:cubicBezTo>
                    <a:pt x="84" y="224"/>
                    <a:pt x="85" y="223"/>
                    <a:pt x="87" y="223"/>
                  </a:cubicBezTo>
                  <a:cubicBezTo>
                    <a:pt x="87" y="223"/>
                    <a:pt x="87" y="223"/>
                    <a:pt x="87" y="223"/>
                  </a:cubicBezTo>
                  <a:cubicBezTo>
                    <a:pt x="94" y="223"/>
                    <a:pt x="102" y="223"/>
                    <a:pt x="110" y="224"/>
                  </a:cubicBezTo>
                  <a:cubicBezTo>
                    <a:pt x="119" y="224"/>
                    <a:pt x="129" y="225"/>
                    <a:pt x="138" y="225"/>
                  </a:cubicBezTo>
                  <a:cubicBezTo>
                    <a:pt x="162" y="225"/>
                    <a:pt x="193" y="222"/>
                    <a:pt x="214" y="201"/>
                  </a:cubicBezTo>
                  <a:cubicBezTo>
                    <a:pt x="235" y="180"/>
                    <a:pt x="247" y="152"/>
                    <a:pt x="247" y="122"/>
                  </a:cubicBezTo>
                  <a:cubicBezTo>
                    <a:pt x="247" y="93"/>
                    <a:pt x="235" y="65"/>
                    <a:pt x="214" y="44"/>
                  </a:cubicBezTo>
                  <a:cubicBezTo>
                    <a:pt x="193" y="23"/>
                    <a:pt x="166" y="12"/>
                    <a:pt x="136" y="12"/>
                  </a:cubicBezTo>
                  <a:cubicBezTo>
                    <a:pt x="106" y="12"/>
                    <a:pt x="79" y="23"/>
                    <a:pt x="58" y="44"/>
                  </a:cubicBezTo>
                  <a:cubicBezTo>
                    <a:pt x="31" y="71"/>
                    <a:pt x="33" y="108"/>
                    <a:pt x="36" y="145"/>
                  </a:cubicBezTo>
                  <a:cubicBezTo>
                    <a:pt x="37" y="155"/>
                    <a:pt x="37" y="165"/>
                    <a:pt x="37" y="174"/>
                  </a:cubicBezTo>
                  <a:cubicBezTo>
                    <a:pt x="37" y="176"/>
                    <a:pt x="37" y="177"/>
                    <a:pt x="36" y="178"/>
                  </a:cubicBezTo>
                  <a:lnTo>
                    <a:pt x="15" y="199"/>
                  </a:ln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55" name="Freeform 42">
              <a:extLst>
                <a:ext uri="{FF2B5EF4-FFF2-40B4-BE49-F238E27FC236}">
                  <a16:creationId xmlns:a16="http://schemas.microsoft.com/office/drawing/2014/main" id="{DEE196A9-2672-EB41-085E-D5AC8697B206}"/>
                </a:ext>
              </a:extLst>
            </p:cNvPr>
            <p:cNvSpPr>
              <a:spLocks/>
            </p:cNvSpPr>
            <p:nvPr/>
          </p:nvSpPr>
          <p:spPr bwMode="auto">
            <a:xfrm>
              <a:off x="14262100" y="5103813"/>
              <a:ext cx="73025" cy="69850"/>
            </a:xfrm>
            <a:custGeom>
              <a:avLst/>
              <a:gdLst>
                <a:gd name="T0" fmla="*/ 19 w 26"/>
                <a:gd name="T1" fmla="*/ 25 h 25"/>
                <a:gd name="T2" fmla="*/ 15 w 26"/>
                <a:gd name="T3" fmla="*/ 23 h 25"/>
                <a:gd name="T4" fmla="*/ 2 w 26"/>
                <a:gd name="T5" fmla="*/ 10 h 25"/>
                <a:gd name="T6" fmla="*/ 2 w 26"/>
                <a:gd name="T7" fmla="*/ 2 h 25"/>
                <a:gd name="T8" fmla="*/ 10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0"/>
                    <a:pt x="2" y="10"/>
                    <a:pt x="2" y="10"/>
                  </a:cubicBezTo>
                  <a:cubicBezTo>
                    <a:pt x="0" y="8"/>
                    <a:pt x="0" y="4"/>
                    <a:pt x="2" y="2"/>
                  </a:cubicBezTo>
                  <a:cubicBezTo>
                    <a:pt x="4" y="0"/>
                    <a:pt x="8" y="0"/>
                    <a:pt x="10" y="2"/>
                  </a:cubicBezTo>
                  <a:cubicBezTo>
                    <a:pt x="23" y="15"/>
                    <a:pt x="23" y="15"/>
                    <a:pt x="23" y="15"/>
                  </a:cubicBezTo>
                  <a:cubicBezTo>
                    <a:pt x="26" y="17"/>
                    <a:pt x="26" y="21"/>
                    <a:pt x="23" y="23"/>
                  </a:cubicBezTo>
                  <a:cubicBezTo>
                    <a:pt x="22" y="24"/>
                    <a:pt x="21" y="25"/>
                    <a:pt x="19" y="25"/>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56" name="Freeform 43">
              <a:extLst>
                <a:ext uri="{FF2B5EF4-FFF2-40B4-BE49-F238E27FC236}">
                  <a16:creationId xmlns:a16="http://schemas.microsoft.com/office/drawing/2014/main" id="{C2B78718-0403-92B7-C641-22437D318787}"/>
                </a:ext>
              </a:extLst>
            </p:cNvPr>
            <p:cNvSpPr>
              <a:spLocks/>
            </p:cNvSpPr>
            <p:nvPr/>
          </p:nvSpPr>
          <p:spPr bwMode="auto">
            <a:xfrm>
              <a:off x="14268450" y="5008563"/>
              <a:ext cx="166688" cy="165100"/>
            </a:xfrm>
            <a:custGeom>
              <a:avLst/>
              <a:gdLst>
                <a:gd name="T0" fmla="*/ 54 w 60"/>
                <a:gd name="T1" fmla="*/ 59 h 59"/>
                <a:gd name="T2" fmla="*/ 50 w 60"/>
                <a:gd name="T3" fmla="*/ 57 h 59"/>
                <a:gd name="T4" fmla="*/ 3 w 60"/>
                <a:gd name="T5" fmla="*/ 10 h 59"/>
                <a:gd name="T6" fmla="*/ 3 w 60"/>
                <a:gd name="T7" fmla="*/ 2 h 59"/>
                <a:gd name="T8" fmla="*/ 11 w 60"/>
                <a:gd name="T9" fmla="*/ 2 h 59"/>
                <a:gd name="T10" fmla="*/ 58 w 60"/>
                <a:gd name="T11" fmla="*/ 49 h 59"/>
                <a:gd name="T12" fmla="*/ 58 w 60"/>
                <a:gd name="T13" fmla="*/ 57 h 59"/>
                <a:gd name="T14" fmla="*/ 54 w 60"/>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9">
                  <a:moveTo>
                    <a:pt x="54" y="59"/>
                  </a:moveTo>
                  <a:cubicBezTo>
                    <a:pt x="52" y="59"/>
                    <a:pt x="51" y="58"/>
                    <a:pt x="50" y="57"/>
                  </a:cubicBezTo>
                  <a:cubicBezTo>
                    <a:pt x="3" y="10"/>
                    <a:pt x="3" y="10"/>
                    <a:pt x="3" y="10"/>
                  </a:cubicBezTo>
                  <a:cubicBezTo>
                    <a:pt x="0" y="8"/>
                    <a:pt x="0" y="4"/>
                    <a:pt x="3" y="2"/>
                  </a:cubicBezTo>
                  <a:cubicBezTo>
                    <a:pt x="5" y="0"/>
                    <a:pt x="8" y="0"/>
                    <a:pt x="11" y="2"/>
                  </a:cubicBezTo>
                  <a:cubicBezTo>
                    <a:pt x="58" y="49"/>
                    <a:pt x="58" y="49"/>
                    <a:pt x="58" y="49"/>
                  </a:cubicBezTo>
                  <a:cubicBezTo>
                    <a:pt x="60" y="51"/>
                    <a:pt x="60" y="55"/>
                    <a:pt x="58" y="57"/>
                  </a:cubicBezTo>
                  <a:cubicBezTo>
                    <a:pt x="57" y="58"/>
                    <a:pt x="55" y="59"/>
                    <a:pt x="54" y="59"/>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57" name="Freeform 44">
              <a:extLst>
                <a:ext uri="{FF2B5EF4-FFF2-40B4-BE49-F238E27FC236}">
                  <a16:creationId xmlns:a16="http://schemas.microsoft.com/office/drawing/2014/main" id="{C9CE98D8-AF8B-774A-6F2E-EADF869B8DE8}"/>
                </a:ext>
              </a:extLst>
            </p:cNvPr>
            <p:cNvSpPr>
              <a:spLocks/>
            </p:cNvSpPr>
            <p:nvPr/>
          </p:nvSpPr>
          <p:spPr bwMode="auto">
            <a:xfrm>
              <a:off x="14582775" y="4679950"/>
              <a:ext cx="176213" cy="180975"/>
            </a:xfrm>
            <a:custGeom>
              <a:avLst/>
              <a:gdLst>
                <a:gd name="T0" fmla="*/ 57 w 63"/>
                <a:gd name="T1" fmla="*/ 65 h 65"/>
                <a:gd name="T2" fmla="*/ 57 w 63"/>
                <a:gd name="T3" fmla="*/ 65 h 65"/>
                <a:gd name="T4" fmla="*/ 5 w 63"/>
                <a:gd name="T5" fmla="*/ 64 h 65"/>
                <a:gd name="T6" fmla="*/ 0 w 63"/>
                <a:gd name="T7" fmla="*/ 58 h 65"/>
                <a:gd name="T8" fmla="*/ 1 w 63"/>
                <a:gd name="T9" fmla="*/ 6 h 65"/>
                <a:gd name="T10" fmla="*/ 7 w 63"/>
                <a:gd name="T11" fmla="*/ 1 h 65"/>
                <a:gd name="T12" fmla="*/ 13 w 63"/>
                <a:gd name="T13" fmla="*/ 6 h 65"/>
                <a:gd name="T14" fmla="*/ 11 w 63"/>
                <a:gd name="T15" fmla="*/ 52 h 65"/>
                <a:gd name="T16" fmla="*/ 57 w 63"/>
                <a:gd name="T17" fmla="*/ 54 h 65"/>
                <a:gd name="T18" fmla="*/ 63 w 63"/>
                <a:gd name="T19" fmla="*/ 60 h 65"/>
                <a:gd name="T20" fmla="*/ 57 w 63"/>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65">
                  <a:moveTo>
                    <a:pt x="57" y="65"/>
                  </a:moveTo>
                  <a:cubicBezTo>
                    <a:pt x="57" y="65"/>
                    <a:pt x="57" y="65"/>
                    <a:pt x="57" y="65"/>
                  </a:cubicBezTo>
                  <a:cubicBezTo>
                    <a:pt x="5" y="64"/>
                    <a:pt x="5" y="64"/>
                    <a:pt x="5" y="64"/>
                  </a:cubicBezTo>
                  <a:cubicBezTo>
                    <a:pt x="2" y="64"/>
                    <a:pt x="0" y="61"/>
                    <a:pt x="0" y="58"/>
                  </a:cubicBezTo>
                  <a:cubicBezTo>
                    <a:pt x="1" y="6"/>
                    <a:pt x="1" y="6"/>
                    <a:pt x="1" y="6"/>
                  </a:cubicBezTo>
                  <a:cubicBezTo>
                    <a:pt x="1" y="3"/>
                    <a:pt x="4" y="0"/>
                    <a:pt x="7" y="1"/>
                  </a:cubicBezTo>
                  <a:cubicBezTo>
                    <a:pt x="10" y="1"/>
                    <a:pt x="13" y="3"/>
                    <a:pt x="13" y="6"/>
                  </a:cubicBezTo>
                  <a:cubicBezTo>
                    <a:pt x="11" y="52"/>
                    <a:pt x="11" y="52"/>
                    <a:pt x="11" y="52"/>
                  </a:cubicBezTo>
                  <a:cubicBezTo>
                    <a:pt x="57" y="54"/>
                    <a:pt x="57" y="54"/>
                    <a:pt x="57" y="54"/>
                  </a:cubicBezTo>
                  <a:cubicBezTo>
                    <a:pt x="60" y="54"/>
                    <a:pt x="63" y="56"/>
                    <a:pt x="63" y="60"/>
                  </a:cubicBezTo>
                  <a:cubicBezTo>
                    <a:pt x="63" y="63"/>
                    <a:pt x="60" y="65"/>
                    <a:pt x="57" y="65"/>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58" name="Freeform 45">
              <a:extLst>
                <a:ext uri="{FF2B5EF4-FFF2-40B4-BE49-F238E27FC236}">
                  <a16:creationId xmlns:a16="http://schemas.microsoft.com/office/drawing/2014/main" id="{5B0BBF4E-7E27-936F-9915-EE344BB2C72A}"/>
                </a:ext>
              </a:extLst>
            </p:cNvPr>
            <p:cNvSpPr>
              <a:spLocks/>
            </p:cNvSpPr>
            <p:nvPr/>
          </p:nvSpPr>
          <p:spPr bwMode="auto">
            <a:xfrm>
              <a:off x="14254163" y="4291013"/>
              <a:ext cx="120650" cy="117475"/>
            </a:xfrm>
            <a:custGeom>
              <a:avLst/>
              <a:gdLst>
                <a:gd name="T0" fmla="*/ 36 w 43"/>
                <a:gd name="T1" fmla="*/ 42 h 42"/>
                <a:gd name="T2" fmla="*/ 32 w 43"/>
                <a:gd name="T3" fmla="*/ 41 h 42"/>
                <a:gd name="T4" fmla="*/ 3 w 43"/>
                <a:gd name="T5" fmla="*/ 11 h 42"/>
                <a:gd name="T6" fmla="*/ 3 w 43"/>
                <a:gd name="T7" fmla="*/ 3 h 42"/>
                <a:gd name="T8" fmla="*/ 11 w 43"/>
                <a:gd name="T9" fmla="*/ 3 h 42"/>
                <a:gd name="T10" fmla="*/ 40 w 43"/>
                <a:gd name="T11" fmla="*/ 32 h 42"/>
                <a:gd name="T12" fmla="*/ 40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3" y="11"/>
                    <a:pt x="3" y="11"/>
                    <a:pt x="3" y="11"/>
                  </a:cubicBezTo>
                  <a:cubicBezTo>
                    <a:pt x="0" y="9"/>
                    <a:pt x="0" y="5"/>
                    <a:pt x="3" y="3"/>
                  </a:cubicBezTo>
                  <a:cubicBezTo>
                    <a:pt x="5" y="0"/>
                    <a:pt x="8" y="0"/>
                    <a:pt x="11" y="3"/>
                  </a:cubicBezTo>
                  <a:cubicBezTo>
                    <a:pt x="40" y="32"/>
                    <a:pt x="40" y="32"/>
                    <a:pt x="40" y="32"/>
                  </a:cubicBezTo>
                  <a:cubicBezTo>
                    <a:pt x="43" y="35"/>
                    <a:pt x="43" y="38"/>
                    <a:pt x="40" y="41"/>
                  </a:cubicBezTo>
                  <a:cubicBezTo>
                    <a:pt x="39" y="42"/>
                    <a:pt x="38" y="42"/>
                    <a:pt x="36" y="42"/>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59" name="Freeform 46">
              <a:extLst>
                <a:ext uri="{FF2B5EF4-FFF2-40B4-BE49-F238E27FC236}">
                  <a16:creationId xmlns:a16="http://schemas.microsoft.com/office/drawing/2014/main" id="{26F55C8C-A3D6-6DBF-CD4F-F0D42DCE9BE1}"/>
                </a:ext>
              </a:extLst>
            </p:cNvPr>
            <p:cNvSpPr>
              <a:spLocks/>
            </p:cNvSpPr>
            <p:nvPr/>
          </p:nvSpPr>
          <p:spPr bwMode="auto">
            <a:xfrm>
              <a:off x="15022513" y="5059363"/>
              <a:ext cx="120650" cy="117475"/>
            </a:xfrm>
            <a:custGeom>
              <a:avLst/>
              <a:gdLst>
                <a:gd name="T0" fmla="*/ 36 w 43"/>
                <a:gd name="T1" fmla="*/ 42 h 42"/>
                <a:gd name="T2" fmla="*/ 32 w 43"/>
                <a:gd name="T3" fmla="*/ 40 h 42"/>
                <a:gd name="T4" fmla="*/ 2 w 43"/>
                <a:gd name="T5" fmla="*/ 11 h 42"/>
                <a:gd name="T6" fmla="*/ 2 w 43"/>
                <a:gd name="T7" fmla="*/ 3 h 42"/>
                <a:gd name="T8" fmla="*/ 11 w 43"/>
                <a:gd name="T9" fmla="*/ 3 h 42"/>
                <a:gd name="T10" fmla="*/ 40 w 43"/>
                <a:gd name="T11" fmla="*/ 32 h 42"/>
                <a:gd name="T12" fmla="*/ 40 w 43"/>
                <a:gd name="T13" fmla="*/ 40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1"/>
                    <a:pt x="32" y="40"/>
                  </a:cubicBezTo>
                  <a:cubicBezTo>
                    <a:pt x="2" y="11"/>
                    <a:pt x="2" y="11"/>
                    <a:pt x="2" y="11"/>
                  </a:cubicBezTo>
                  <a:cubicBezTo>
                    <a:pt x="0" y="8"/>
                    <a:pt x="0" y="5"/>
                    <a:pt x="2" y="3"/>
                  </a:cubicBezTo>
                  <a:cubicBezTo>
                    <a:pt x="5" y="0"/>
                    <a:pt x="8" y="0"/>
                    <a:pt x="11" y="3"/>
                  </a:cubicBezTo>
                  <a:cubicBezTo>
                    <a:pt x="40" y="32"/>
                    <a:pt x="40" y="32"/>
                    <a:pt x="40" y="32"/>
                  </a:cubicBezTo>
                  <a:cubicBezTo>
                    <a:pt x="43" y="34"/>
                    <a:pt x="43" y="38"/>
                    <a:pt x="40" y="40"/>
                  </a:cubicBezTo>
                  <a:cubicBezTo>
                    <a:pt x="39" y="41"/>
                    <a:pt x="38" y="42"/>
                    <a:pt x="36" y="42"/>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60" name="Freeform 47">
              <a:extLst>
                <a:ext uri="{FF2B5EF4-FFF2-40B4-BE49-F238E27FC236}">
                  <a16:creationId xmlns:a16="http://schemas.microsoft.com/office/drawing/2014/main" id="{0676D081-6228-5550-95E8-9148AC1F7F3B}"/>
                </a:ext>
              </a:extLst>
            </p:cNvPr>
            <p:cNvSpPr>
              <a:spLocks/>
            </p:cNvSpPr>
            <p:nvPr/>
          </p:nvSpPr>
          <p:spPr bwMode="auto">
            <a:xfrm>
              <a:off x="14682788" y="4117975"/>
              <a:ext cx="31750" cy="147637"/>
            </a:xfrm>
            <a:custGeom>
              <a:avLst/>
              <a:gdLst>
                <a:gd name="T0" fmla="*/ 5 w 11"/>
                <a:gd name="T1" fmla="*/ 53 h 53"/>
                <a:gd name="T2" fmla="*/ 0 w 11"/>
                <a:gd name="T3" fmla="*/ 48 h 53"/>
                <a:gd name="T4" fmla="*/ 0 w 11"/>
                <a:gd name="T5" fmla="*/ 6 h 53"/>
                <a:gd name="T6" fmla="*/ 5 w 11"/>
                <a:gd name="T7" fmla="*/ 0 h 53"/>
                <a:gd name="T8" fmla="*/ 5 w 11"/>
                <a:gd name="T9" fmla="*/ 0 h 53"/>
                <a:gd name="T10" fmla="*/ 11 w 11"/>
                <a:gd name="T11" fmla="*/ 6 h 53"/>
                <a:gd name="T12" fmla="*/ 11 w 11"/>
                <a:gd name="T13" fmla="*/ 48 h 53"/>
                <a:gd name="T14" fmla="*/ 5 w 11"/>
                <a:gd name="T15" fmla="*/ 53 h 53"/>
                <a:gd name="T16" fmla="*/ 5 w 11"/>
                <a:gd name="T1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3">
                  <a:moveTo>
                    <a:pt x="5" y="53"/>
                  </a:moveTo>
                  <a:cubicBezTo>
                    <a:pt x="2" y="53"/>
                    <a:pt x="0" y="51"/>
                    <a:pt x="0" y="48"/>
                  </a:cubicBezTo>
                  <a:cubicBezTo>
                    <a:pt x="0" y="6"/>
                    <a:pt x="0" y="6"/>
                    <a:pt x="0" y="6"/>
                  </a:cubicBezTo>
                  <a:cubicBezTo>
                    <a:pt x="0" y="2"/>
                    <a:pt x="2" y="0"/>
                    <a:pt x="5" y="0"/>
                  </a:cubicBezTo>
                  <a:cubicBezTo>
                    <a:pt x="5" y="0"/>
                    <a:pt x="5" y="0"/>
                    <a:pt x="5" y="0"/>
                  </a:cubicBezTo>
                  <a:cubicBezTo>
                    <a:pt x="9" y="0"/>
                    <a:pt x="11" y="2"/>
                    <a:pt x="11" y="6"/>
                  </a:cubicBezTo>
                  <a:cubicBezTo>
                    <a:pt x="11" y="48"/>
                    <a:pt x="11" y="48"/>
                    <a:pt x="11" y="48"/>
                  </a:cubicBezTo>
                  <a:cubicBezTo>
                    <a:pt x="11" y="51"/>
                    <a:pt x="9" y="53"/>
                    <a:pt x="5" y="53"/>
                  </a:cubicBezTo>
                  <a:cubicBezTo>
                    <a:pt x="5" y="53"/>
                    <a:pt x="5" y="53"/>
                    <a:pt x="5" y="53"/>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61" name="Freeform 48">
              <a:extLst>
                <a:ext uri="{FF2B5EF4-FFF2-40B4-BE49-F238E27FC236}">
                  <a16:creationId xmlns:a16="http://schemas.microsoft.com/office/drawing/2014/main" id="{2A638FED-11C4-DC7A-1EBD-C26B8196DBAE}"/>
                </a:ext>
              </a:extLst>
            </p:cNvPr>
            <p:cNvSpPr>
              <a:spLocks/>
            </p:cNvSpPr>
            <p:nvPr/>
          </p:nvSpPr>
          <p:spPr bwMode="auto">
            <a:xfrm>
              <a:off x="14682788" y="5203825"/>
              <a:ext cx="31750" cy="147637"/>
            </a:xfrm>
            <a:custGeom>
              <a:avLst/>
              <a:gdLst>
                <a:gd name="T0" fmla="*/ 5 w 11"/>
                <a:gd name="T1" fmla="*/ 53 h 53"/>
                <a:gd name="T2" fmla="*/ 0 w 11"/>
                <a:gd name="T3" fmla="*/ 48 h 53"/>
                <a:gd name="T4" fmla="*/ 0 w 11"/>
                <a:gd name="T5" fmla="*/ 6 h 53"/>
                <a:gd name="T6" fmla="*/ 5 w 11"/>
                <a:gd name="T7" fmla="*/ 0 h 53"/>
                <a:gd name="T8" fmla="*/ 5 w 11"/>
                <a:gd name="T9" fmla="*/ 0 h 53"/>
                <a:gd name="T10" fmla="*/ 11 w 11"/>
                <a:gd name="T11" fmla="*/ 6 h 53"/>
                <a:gd name="T12" fmla="*/ 11 w 11"/>
                <a:gd name="T13" fmla="*/ 48 h 53"/>
                <a:gd name="T14" fmla="*/ 5 w 11"/>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53">
                  <a:moveTo>
                    <a:pt x="5" y="53"/>
                  </a:moveTo>
                  <a:cubicBezTo>
                    <a:pt x="2" y="53"/>
                    <a:pt x="0" y="51"/>
                    <a:pt x="0" y="48"/>
                  </a:cubicBezTo>
                  <a:cubicBezTo>
                    <a:pt x="0" y="6"/>
                    <a:pt x="0" y="6"/>
                    <a:pt x="0" y="6"/>
                  </a:cubicBezTo>
                  <a:cubicBezTo>
                    <a:pt x="0" y="2"/>
                    <a:pt x="2" y="0"/>
                    <a:pt x="5" y="0"/>
                  </a:cubicBezTo>
                  <a:cubicBezTo>
                    <a:pt x="5" y="0"/>
                    <a:pt x="5" y="0"/>
                    <a:pt x="5" y="0"/>
                  </a:cubicBezTo>
                  <a:cubicBezTo>
                    <a:pt x="9" y="0"/>
                    <a:pt x="11" y="2"/>
                    <a:pt x="11" y="6"/>
                  </a:cubicBezTo>
                  <a:cubicBezTo>
                    <a:pt x="11" y="48"/>
                    <a:pt x="11" y="48"/>
                    <a:pt x="11" y="48"/>
                  </a:cubicBezTo>
                  <a:cubicBezTo>
                    <a:pt x="11" y="51"/>
                    <a:pt x="9" y="53"/>
                    <a:pt x="5" y="53"/>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62" name="Freeform 49">
              <a:extLst>
                <a:ext uri="{FF2B5EF4-FFF2-40B4-BE49-F238E27FC236}">
                  <a16:creationId xmlns:a16="http://schemas.microsoft.com/office/drawing/2014/main" id="{7F8A010D-8903-56CE-A8FF-328482FE7C84}"/>
                </a:ext>
              </a:extLst>
            </p:cNvPr>
            <p:cNvSpPr>
              <a:spLocks/>
            </p:cNvSpPr>
            <p:nvPr/>
          </p:nvSpPr>
          <p:spPr bwMode="auto">
            <a:xfrm>
              <a:off x="15166975" y="4719638"/>
              <a:ext cx="147638" cy="30162"/>
            </a:xfrm>
            <a:custGeom>
              <a:avLst/>
              <a:gdLst>
                <a:gd name="T0" fmla="*/ 5 w 53"/>
                <a:gd name="T1" fmla="*/ 11 h 11"/>
                <a:gd name="T2" fmla="*/ 0 w 53"/>
                <a:gd name="T3" fmla="*/ 6 h 11"/>
                <a:gd name="T4" fmla="*/ 5 w 53"/>
                <a:gd name="T5" fmla="*/ 0 h 11"/>
                <a:gd name="T6" fmla="*/ 47 w 53"/>
                <a:gd name="T7" fmla="*/ 0 h 11"/>
                <a:gd name="T8" fmla="*/ 47 w 53"/>
                <a:gd name="T9" fmla="*/ 0 h 11"/>
                <a:gd name="T10" fmla="*/ 53 w 53"/>
                <a:gd name="T11" fmla="*/ 6 h 11"/>
                <a:gd name="T12" fmla="*/ 47 w 53"/>
                <a:gd name="T13" fmla="*/ 11 h 11"/>
                <a:gd name="T14" fmla="*/ 5 w 53"/>
                <a:gd name="T15" fmla="*/ 11 h 11"/>
                <a:gd name="T16" fmla="*/ 5 w 53"/>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1">
                  <a:moveTo>
                    <a:pt x="5" y="11"/>
                  </a:moveTo>
                  <a:cubicBezTo>
                    <a:pt x="2" y="11"/>
                    <a:pt x="0" y="9"/>
                    <a:pt x="0" y="6"/>
                  </a:cubicBezTo>
                  <a:cubicBezTo>
                    <a:pt x="0" y="2"/>
                    <a:pt x="2" y="0"/>
                    <a:pt x="5" y="0"/>
                  </a:cubicBezTo>
                  <a:cubicBezTo>
                    <a:pt x="47" y="0"/>
                    <a:pt x="47" y="0"/>
                    <a:pt x="47" y="0"/>
                  </a:cubicBezTo>
                  <a:cubicBezTo>
                    <a:pt x="47" y="0"/>
                    <a:pt x="47" y="0"/>
                    <a:pt x="47" y="0"/>
                  </a:cubicBezTo>
                  <a:cubicBezTo>
                    <a:pt x="51" y="0"/>
                    <a:pt x="53" y="2"/>
                    <a:pt x="53" y="6"/>
                  </a:cubicBezTo>
                  <a:cubicBezTo>
                    <a:pt x="53" y="9"/>
                    <a:pt x="51" y="11"/>
                    <a:pt x="47" y="11"/>
                  </a:cubicBezTo>
                  <a:cubicBezTo>
                    <a:pt x="5" y="11"/>
                    <a:pt x="5" y="11"/>
                    <a:pt x="5" y="11"/>
                  </a:cubicBezTo>
                  <a:cubicBezTo>
                    <a:pt x="5" y="11"/>
                    <a:pt x="5" y="11"/>
                    <a:pt x="5" y="11"/>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63" name="Freeform 50">
              <a:extLst>
                <a:ext uri="{FF2B5EF4-FFF2-40B4-BE49-F238E27FC236}">
                  <a16:creationId xmlns:a16="http://schemas.microsoft.com/office/drawing/2014/main" id="{03467E4E-A0A6-6A55-D0CB-BEF6595BC77A}"/>
                </a:ext>
              </a:extLst>
            </p:cNvPr>
            <p:cNvSpPr>
              <a:spLocks/>
            </p:cNvSpPr>
            <p:nvPr/>
          </p:nvSpPr>
          <p:spPr bwMode="auto">
            <a:xfrm>
              <a:off x="14082713" y="4719638"/>
              <a:ext cx="146050" cy="30162"/>
            </a:xfrm>
            <a:custGeom>
              <a:avLst/>
              <a:gdLst>
                <a:gd name="T0" fmla="*/ 5 w 53"/>
                <a:gd name="T1" fmla="*/ 11 h 11"/>
                <a:gd name="T2" fmla="*/ 0 w 53"/>
                <a:gd name="T3" fmla="*/ 6 h 11"/>
                <a:gd name="T4" fmla="*/ 5 w 53"/>
                <a:gd name="T5" fmla="*/ 0 h 11"/>
                <a:gd name="T6" fmla="*/ 47 w 53"/>
                <a:gd name="T7" fmla="*/ 0 h 11"/>
                <a:gd name="T8" fmla="*/ 47 w 53"/>
                <a:gd name="T9" fmla="*/ 0 h 11"/>
                <a:gd name="T10" fmla="*/ 53 w 53"/>
                <a:gd name="T11" fmla="*/ 6 h 11"/>
                <a:gd name="T12" fmla="*/ 47 w 53"/>
                <a:gd name="T13" fmla="*/ 11 h 11"/>
                <a:gd name="T14" fmla="*/ 5 w 53"/>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1">
                  <a:moveTo>
                    <a:pt x="5" y="11"/>
                  </a:moveTo>
                  <a:cubicBezTo>
                    <a:pt x="2" y="11"/>
                    <a:pt x="0" y="9"/>
                    <a:pt x="0" y="6"/>
                  </a:cubicBezTo>
                  <a:cubicBezTo>
                    <a:pt x="0" y="2"/>
                    <a:pt x="2" y="0"/>
                    <a:pt x="5" y="0"/>
                  </a:cubicBezTo>
                  <a:cubicBezTo>
                    <a:pt x="47" y="0"/>
                    <a:pt x="47" y="0"/>
                    <a:pt x="47" y="0"/>
                  </a:cubicBezTo>
                  <a:cubicBezTo>
                    <a:pt x="47" y="0"/>
                    <a:pt x="47" y="0"/>
                    <a:pt x="47" y="0"/>
                  </a:cubicBezTo>
                  <a:cubicBezTo>
                    <a:pt x="51" y="0"/>
                    <a:pt x="53" y="2"/>
                    <a:pt x="53" y="6"/>
                  </a:cubicBezTo>
                  <a:cubicBezTo>
                    <a:pt x="53" y="9"/>
                    <a:pt x="51" y="11"/>
                    <a:pt x="47" y="11"/>
                  </a:cubicBezTo>
                  <a:cubicBezTo>
                    <a:pt x="5" y="11"/>
                    <a:pt x="5" y="11"/>
                    <a:pt x="5" y="11"/>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64" name="Freeform 51">
              <a:extLst>
                <a:ext uri="{FF2B5EF4-FFF2-40B4-BE49-F238E27FC236}">
                  <a16:creationId xmlns:a16="http://schemas.microsoft.com/office/drawing/2014/main" id="{77A1E0D4-65DC-9B6A-9E14-C85FAB96DB88}"/>
                </a:ext>
              </a:extLst>
            </p:cNvPr>
            <p:cNvSpPr>
              <a:spLocks/>
            </p:cNvSpPr>
            <p:nvPr/>
          </p:nvSpPr>
          <p:spPr bwMode="auto">
            <a:xfrm>
              <a:off x="15022513" y="4291013"/>
              <a:ext cx="120650" cy="117475"/>
            </a:xfrm>
            <a:custGeom>
              <a:avLst/>
              <a:gdLst>
                <a:gd name="T0" fmla="*/ 6 w 43"/>
                <a:gd name="T1" fmla="*/ 42 h 42"/>
                <a:gd name="T2" fmla="*/ 2 w 43"/>
                <a:gd name="T3" fmla="*/ 41 h 42"/>
                <a:gd name="T4" fmla="*/ 2 w 43"/>
                <a:gd name="T5" fmla="*/ 32 h 42"/>
                <a:gd name="T6" fmla="*/ 32 w 43"/>
                <a:gd name="T7" fmla="*/ 3 h 42"/>
                <a:gd name="T8" fmla="*/ 40 w 43"/>
                <a:gd name="T9" fmla="*/ 3 h 42"/>
                <a:gd name="T10" fmla="*/ 40 w 43"/>
                <a:gd name="T11" fmla="*/ 11 h 42"/>
                <a:gd name="T12" fmla="*/ 11 w 43"/>
                <a:gd name="T13" fmla="*/ 41 h 42"/>
                <a:gd name="T14" fmla="*/ 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6" y="42"/>
                  </a:moveTo>
                  <a:cubicBezTo>
                    <a:pt x="5" y="42"/>
                    <a:pt x="4" y="42"/>
                    <a:pt x="2" y="41"/>
                  </a:cubicBezTo>
                  <a:cubicBezTo>
                    <a:pt x="0" y="38"/>
                    <a:pt x="0" y="35"/>
                    <a:pt x="2" y="32"/>
                  </a:cubicBezTo>
                  <a:cubicBezTo>
                    <a:pt x="32" y="3"/>
                    <a:pt x="32" y="3"/>
                    <a:pt x="32" y="3"/>
                  </a:cubicBezTo>
                  <a:cubicBezTo>
                    <a:pt x="34" y="0"/>
                    <a:pt x="38" y="0"/>
                    <a:pt x="40" y="3"/>
                  </a:cubicBezTo>
                  <a:cubicBezTo>
                    <a:pt x="43" y="5"/>
                    <a:pt x="43" y="9"/>
                    <a:pt x="40" y="11"/>
                  </a:cubicBezTo>
                  <a:cubicBezTo>
                    <a:pt x="11" y="41"/>
                    <a:pt x="11" y="41"/>
                    <a:pt x="11" y="41"/>
                  </a:cubicBezTo>
                  <a:cubicBezTo>
                    <a:pt x="9" y="42"/>
                    <a:pt x="8" y="42"/>
                    <a:pt x="6" y="42"/>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65" name="Freeform 52">
              <a:extLst>
                <a:ext uri="{FF2B5EF4-FFF2-40B4-BE49-F238E27FC236}">
                  <a16:creationId xmlns:a16="http://schemas.microsoft.com/office/drawing/2014/main" id="{9A2FF487-03C8-5027-D120-6730602438C6}"/>
                </a:ext>
              </a:extLst>
            </p:cNvPr>
            <p:cNvSpPr>
              <a:spLocks noEditPoints="1"/>
            </p:cNvSpPr>
            <p:nvPr/>
          </p:nvSpPr>
          <p:spPr bwMode="auto">
            <a:xfrm>
              <a:off x="14171613" y="11236325"/>
              <a:ext cx="1073150" cy="1066800"/>
            </a:xfrm>
            <a:custGeom>
              <a:avLst/>
              <a:gdLst>
                <a:gd name="T0" fmla="*/ 330 w 386"/>
                <a:gd name="T1" fmla="*/ 382 h 383"/>
                <a:gd name="T2" fmla="*/ 330 w 386"/>
                <a:gd name="T3" fmla="*/ 381 h 383"/>
                <a:gd name="T4" fmla="*/ 332 w 386"/>
                <a:gd name="T5" fmla="*/ 377 h 383"/>
                <a:gd name="T6" fmla="*/ 332 w 386"/>
                <a:gd name="T7" fmla="*/ 335 h 383"/>
                <a:gd name="T8" fmla="*/ 338 w 386"/>
                <a:gd name="T9" fmla="*/ 328 h 383"/>
                <a:gd name="T10" fmla="*/ 380 w 386"/>
                <a:gd name="T11" fmla="*/ 328 h 383"/>
                <a:gd name="T12" fmla="*/ 381 w 386"/>
                <a:gd name="T13" fmla="*/ 328 h 383"/>
                <a:gd name="T14" fmla="*/ 384 w 386"/>
                <a:gd name="T15" fmla="*/ 327 h 383"/>
                <a:gd name="T16" fmla="*/ 384 w 386"/>
                <a:gd name="T17" fmla="*/ 326 h 383"/>
                <a:gd name="T18" fmla="*/ 386 w 386"/>
                <a:gd name="T19" fmla="*/ 322 h 383"/>
                <a:gd name="T20" fmla="*/ 386 w 386"/>
                <a:gd name="T21" fmla="*/ 322 h 383"/>
                <a:gd name="T22" fmla="*/ 384 w 386"/>
                <a:gd name="T23" fmla="*/ 319 h 383"/>
                <a:gd name="T24" fmla="*/ 384 w 386"/>
                <a:gd name="T25" fmla="*/ 319 h 383"/>
                <a:gd name="T26" fmla="*/ 351 w 386"/>
                <a:gd name="T27" fmla="*/ 285 h 383"/>
                <a:gd name="T28" fmla="*/ 349 w 386"/>
                <a:gd name="T29" fmla="*/ 284 h 383"/>
                <a:gd name="T30" fmla="*/ 347 w 386"/>
                <a:gd name="T31" fmla="*/ 283 h 383"/>
                <a:gd name="T32" fmla="*/ 282 w 386"/>
                <a:gd name="T33" fmla="*/ 272 h 383"/>
                <a:gd name="T34" fmla="*/ 109 w 386"/>
                <a:gd name="T35" fmla="*/ 34 h 383"/>
                <a:gd name="T36" fmla="*/ 233 w 386"/>
                <a:gd name="T37" fmla="*/ 308 h 383"/>
                <a:gd name="T38" fmla="*/ 287 w 386"/>
                <a:gd name="T39" fmla="*/ 292 h 383"/>
                <a:gd name="T40" fmla="*/ 287 w 386"/>
                <a:gd name="T41" fmla="*/ 344 h 383"/>
                <a:gd name="T42" fmla="*/ 288 w 386"/>
                <a:gd name="T43" fmla="*/ 346 h 383"/>
                <a:gd name="T44" fmla="*/ 288 w 386"/>
                <a:gd name="T45" fmla="*/ 346 h 383"/>
                <a:gd name="T46" fmla="*/ 289 w 386"/>
                <a:gd name="T47" fmla="*/ 347 h 383"/>
                <a:gd name="T48" fmla="*/ 323 w 386"/>
                <a:gd name="T49" fmla="*/ 381 h 383"/>
                <a:gd name="T50" fmla="*/ 324 w 386"/>
                <a:gd name="T51" fmla="*/ 382 h 383"/>
                <a:gd name="T52" fmla="*/ 326 w 386"/>
                <a:gd name="T53" fmla="*/ 383 h 383"/>
                <a:gd name="T54" fmla="*/ 327 w 386"/>
                <a:gd name="T55" fmla="*/ 383 h 383"/>
                <a:gd name="T56" fmla="*/ 329 w 386"/>
                <a:gd name="T57" fmla="*/ 382 h 383"/>
                <a:gd name="T58" fmla="*/ 44 w 386"/>
                <a:gd name="T59" fmla="*/ 228 h 383"/>
                <a:gd name="T60" fmla="*/ 298 w 386"/>
                <a:gd name="T61" fmla="*/ 114 h 383"/>
                <a:gd name="T62" fmla="*/ 255 w 386"/>
                <a:gd name="T63" fmla="*/ 245 h 383"/>
                <a:gd name="T64" fmla="*/ 125 w 386"/>
                <a:gd name="T65" fmla="*/ 69 h 383"/>
                <a:gd name="T66" fmla="*/ 217 w 386"/>
                <a:gd name="T67" fmla="*/ 273 h 383"/>
                <a:gd name="T68" fmla="*/ 266 w 386"/>
                <a:gd name="T69" fmla="*/ 272 h 383"/>
                <a:gd name="T70" fmla="*/ 167 w 386"/>
                <a:gd name="T71" fmla="*/ 167 h 383"/>
                <a:gd name="T72" fmla="*/ 167 w 386"/>
                <a:gd name="T73" fmla="*/ 175 h 383"/>
                <a:gd name="T74" fmla="*/ 182 w 386"/>
                <a:gd name="T75" fmla="*/ 195 h 383"/>
                <a:gd name="T76" fmla="*/ 160 w 386"/>
                <a:gd name="T77" fmla="*/ 146 h 383"/>
                <a:gd name="T78" fmla="*/ 194 w 386"/>
                <a:gd name="T79" fmla="*/ 185 h 383"/>
                <a:gd name="T80" fmla="*/ 167 w 386"/>
                <a:gd name="T81" fmla="*/ 167 h 383"/>
                <a:gd name="T82" fmla="*/ 156 w 386"/>
                <a:gd name="T83" fmla="*/ 136 h 383"/>
                <a:gd name="T84" fmla="*/ 186 w 386"/>
                <a:gd name="T85" fmla="*/ 205 h 383"/>
                <a:gd name="T86" fmla="*/ 211 w 386"/>
                <a:gd name="T87" fmla="*/ 218 h 383"/>
                <a:gd name="T88" fmla="*/ 114 w 386"/>
                <a:gd name="T89" fmla="*/ 196 h 383"/>
                <a:gd name="T90" fmla="*/ 228 w 386"/>
                <a:gd name="T91" fmla="*/ 145 h 383"/>
                <a:gd name="T92" fmla="*/ 201 w 386"/>
                <a:gd name="T93" fmla="*/ 193 h 383"/>
                <a:gd name="T94" fmla="*/ 238 w 386"/>
                <a:gd name="T95" fmla="*/ 141 h 383"/>
                <a:gd name="T96" fmla="*/ 104 w 386"/>
                <a:gd name="T97" fmla="*/ 201 h 383"/>
                <a:gd name="T98" fmla="*/ 219 w 386"/>
                <a:gd name="T99" fmla="*/ 226 h 383"/>
                <a:gd name="T100" fmla="*/ 212 w 386"/>
                <a:gd name="T101" fmla="*/ 263 h 383"/>
                <a:gd name="T102" fmla="*/ 130 w 386"/>
                <a:gd name="T103" fmla="*/ 79 h 383"/>
                <a:gd name="T104" fmla="*/ 247 w 386"/>
                <a:gd name="T105" fmla="*/ 237 h 383"/>
                <a:gd name="T106" fmla="*/ 238 w 386"/>
                <a:gd name="T107" fmla="*/ 141 h 383"/>
                <a:gd name="T108" fmla="*/ 367 w 386"/>
                <a:gd name="T109" fmla="*/ 317 h 383"/>
                <a:gd name="T110" fmla="*/ 305 w 386"/>
                <a:gd name="T111" fmla="*/ 295 h 383"/>
                <a:gd name="T112" fmla="*/ 321 w 386"/>
                <a:gd name="T113" fmla="*/ 325 h 383"/>
                <a:gd name="T114" fmla="*/ 298 w 386"/>
                <a:gd name="T115" fmla="*/ 341 h 383"/>
                <a:gd name="T116" fmla="*/ 321 w 386"/>
                <a:gd name="T117" fmla="*/ 32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383">
                  <a:moveTo>
                    <a:pt x="329" y="382"/>
                  </a:moveTo>
                  <a:cubicBezTo>
                    <a:pt x="329" y="382"/>
                    <a:pt x="330" y="382"/>
                    <a:pt x="330" y="382"/>
                  </a:cubicBezTo>
                  <a:cubicBezTo>
                    <a:pt x="330" y="381"/>
                    <a:pt x="330" y="381"/>
                    <a:pt x="330" y="381"/>
                  </a:cubicBezTo>
                  <a:cubicBezTo>
                    <a:pt x="330" y="381"/>
                    <a:pt x="330" y="381"/>
                    <a:pt x="330" y="381"/>
                  </a:cubicBezTo>
                  <a:cubicBezTo>
                    <a:pt x="331" y="381"/>
                    <a:pt x="331" y="380"/>
                    <a:pt x="332" y="380"/>
                  </a:cubicBezTo>
                  <a:cubicBezTo>
                    <a:pt x="332" y="379"/>
                    <a:pt x="332" y="378"/>
                    <a:pt x="332" y="377"/>
                  </a:cubicBezTo>
                  <a:cubicBezTo>
                    <a:pt x="332" y="377"/>
                    <a:pt x="332" y="377"/>
                    <a:pt x="332" y="377"/>
                  </a:cubicBezTo>
                  <a:cubicBezTo>
                    <a:pt x="332" y="335"/>
                    <a:pt x="332" y="335"/>
                    <a:pt x="332" y="335"/>
                  </a:cubicBezTo>
                  <a:cubicBezTo>
                    <a:pt x="334" y="336"/>
                    <a:pt x="336" y="335"/>
                    <a:pt x="337" y="334"/>
                  </a:cubicBezTo>
                  <a:cubicBezTo>
                    <a:pt x="339" y="332"/>
                    <a:pt x="339" y="330"/>
                    <a:pt x="338" y="328"/>
                  </a:cubicBezTo>
                  <a:cubicBezTo>
                    <a:pt x="380" y="328"/>
                    <a:pt x="380" y="328"/>
                    <a:pt x="380" y="328"/>
                  </a:cubicBezTo>
                  <a:cubicBezTo>
                    <a:pt x="380" y="328"/>
                    <a:pt x="380" y="328"/>
                    <a:pt x="380" y="328"/>
                  </a:cubicBezTo>
                  <a:cubicBezTo>
                    <a:pt x="381" y="328"/>
                    <a:pt x="381" y="328"/>
                    <a:pt x="381" y="328"/>
                  </a:cubicBezTo>
                  <a:cubicBezTo>
                    <a:pt x="381" y="328"/>
                    <a:pt x="381" y="328"/>
                    <a:pt x="381" y="328"/>
                  </a:cubicBezTo>
                  <a:cubicBezTo>
                    <a:pt x="382" y="328"/>
                    <a:pt x="382" y="328"/>
                    <a:pt x="383" y="328"/>
                  </a:cubicBezTo>
                  <a:cubicBezTo>
                    <a:pt x="383" y="327"/>
                    <a:pt x="383" y="327"/>
                    <a:pt x="384" y="327"/>
                  </a:cubicBezTo>
                  <a:cubicBezTo>
                    <a:pt x="384" y="327"/>
                    <a:pt x="384" y="327"/>
                    <a:pt x="384" y="326"/>
                  </a:cubicBezTo>
                  <a:cubicBezTo>
                    <a:pt x="384" y="326"/>
                    <a:pt x="384" y="326"/>
                    <a:pt x="384" y="326"/>
                  </a:cubicBezTo>
                  <a:cubicBezTo>
                    <a:pt x="385" y="326"/>
                    <a:pt x="385" y="325"/>
                    <a:pt x="386" y="325"/>
                  </a:cubicBezTo>
                  <a:cubicBezTo>
                    <a:pt x="386" y="324"/>
                    <a:pt x="386" y="323"/>
                    <a:pt x="386" y="322"/>
                  </a:cubicBezTo>
                  <a:cubicBezTo>
                    <a:pt x="386" y="322"/>
                    <a:pt x="386" y="322"/>
                    <a:pt x="386" y="322"/>
                  </a:cubicBezTo>
                  <a:cubicBezTo>
                    <a:pt x="386" y="322"/>
                    <a:pt x="386" y="322"/>
                    <a:pt x="386" y="322"/>
                  </a:cubicBezTo>
                  <a:cubicBezTo>
                    <a:pt x="386" y="322"/>
                    <a:pt x="386" y="321"/>
                    <a:pt x="386" y="320"/>
                  </a:cubicBezTo>
                  <a:cubicBezTo>
                    <a:pt x="385" y="320"/>
                    <a:pt x="385" y="319"/>
                    <a:pt x="384" y="319"/>
                  </a:cubicBezTo>
                  <a:cubicBezTo>
                    <a:pt x="384" y="319"/>
                    <a:pt x="384" y="319"/>
                    <a:pt x="384" y="319"/>
                  </a:cubicBezTo>
                  <a:cubicBezTo>
                    <a:pt x="384" y="319"/>
                    <a:pt x="384" y="319"/>
                    <a:pt x="384" y="319"/>
                  </a:cubicBezTo>
                  <a:cubicBezTo>
                    <a:pt x="384" y="319"/>
                    <a:pt x="384" y="319"/>
                    <a:pt x="384" y="319"/>
                  </a:cubicBezTo>
                  <a:cubicBezTo>
                    <a:pt x="351" y="285"/>
                    <a:pt x="351" y="285"/>
                    <a:pt x="351" y="285"/>
                  </a:cubicBezTo>
                  <a:cubicBezTo>
                    <a:pt x="351" y="285"/>
                    <a:pt x="351" y="285"/>
                    <a:pt x="351" y="285"/>
                  </a:cubicBezTo>
                  <a:cubicBezTo>
                    <a:pt x="350" y="284"/>
                    <a:pt x="349" y="284"/>
                    <a:pt x="349" y="284"/>
                  </a:cubicBezTo>
                  <a:cubicBezTo>
                    <a:pt x="348" y="283"/>
                    <a:pt x="347" y="283"/>
                    <a:pt x="347" y="283"/>
                  </a:cubicBezTo>
                  <a:cubicBezTo>
                    <a:pt x="347" y="283"/>
                    <a:pt x="347" y="283"/>
                    <a:pt x="347" y="283"/>
                  </a:cubicBezTo>
                  <a:cubicBezTo>
                    <a:pt x="294" y="284"/>
                    <a:pt x="294" y="284"/>
                    <a:pt x="294" y="284"/>
                  </a:cubicBezTo>
                  <a:cubicBezTo>
                    <a:pt x="282" y="272"/>
                    <a:pt x="282" y="272"/>
                    <a:pt x="282" y="272"/>
                  </a:cubicBezTo>
                  <a:cubicBezTo>
                    <a:pt x="321" y="229"/>
                    <a:pt x="333" y="165"/>
                    <a:pt x="308" y="109"/>
                  </a:cubicBezTo>
                  <a:cubicBezTo>
                    <a:pt x="274" y="34"/>
                    <a:pt x="185" y="0"/>
                    <a:pt x="109" y="34"/>
                  </a:cubicBezTo>
                  <a:cubicBezTo>
                    <a:pt x="34" y="68"/>
                    <a:pt x="0" y="157"/>
                    <a:pt x="34" y="232"/>
                  </a:cubicBezTo>
                  <a:cubicBezTo>
                    <a:pt x="68" y="308"/>
                    <a:pt x="157" y="342"/>
                    <a:pt x="233" y="308"/>
                  </a:cubicBezTo>
                  <a:cubicBezTo>
                    <a:pt x="248" y="301"/>
                    <a:pt x="262" y="291"/>
                    <a:pt x="274" y="280"/>
                  </a:cubicBezTo>
                  <a:cubicBezTo>
                    <a:pt x="287" y="292"/>
                    <a:pt x="287" y="292"/>
                    <a:pt x="287" y="292"/>
                  </a:cubicBezTo>
                  <a:cubicBezTo>
                    <a:pt x="287" y="344"/>
                    <a:pt x="287" y="344"/>
                    <a:pt x="287" y="344"/>
                  </a:cubicBezTo>
                  <a:cubicBezTo>
                    <a:pt x="287" y="344"/>
                    <a:pt x="287" y="344"/>
                    <a:pt x="287" y="344"/>
                  </a:cubicBezTo>
                  <a:cubicBezTo>
                    <a:pt x="287" y="345"/>
                    <a:pt x="287" y="345"/>
                    <a:pt x="288" y="346"/>
                  </a:cubicBezTo>
                  <a:cubicBezTo>
                    <a:pt x="288" y="346"/>
                    <a:pt x="288" y="346"/>
                    <a:pt x="288" y="346"/>
                  </a:cubicBezTo>
                  <a:cubicBezTo>
                    <a:pt x="288" y="346"/>
                    <a:pt x="288" y="346"/>
                    <a:pt x="288" y="346"/>
                  </a:cubicBezTo>
                  <a:cubicBezTo>
                    <a:pt x="288" y="346"/>
                    <a:pt x="288" y="346"/>
                    <a:pt x="288" y="346"/>
                  </a:cubicBezTo>
                  <a:cubicBezTo>
                    <a:pt x="288" y="346"/>
                    <a:pt x="288" y="346"/>
                    <a:pt x="288" y="346"/>
                  </a:cubicBezTo>
                  <a:cubicBezTo>
                    <a:pt x="288" y="346"/>
                    <a:pt x="288" y="347"/>
                    <a:pt x="289" y="347"/>
                  </a:cubicBezTo>
                  <a:cubicBezTo>
                    <a:pt x="289" y="347"/>
                    <a:pt x="289" y="348"/>
                    <a:pt x="289" y="348"/>
                  </a:cubicBezTo>
                  <a:cubicBezTo>
                    <a:pt x="323" y="381"/>
                    <a:pt x="323" y="381"/>
                    <a:pt x="323" y="381"/>
                  </a:cubicBezTo>
                  <a:cubicBezTo>
                    <a:pt x="323" y="381"/>
                    <a:pt x="323" y="381"/>
                    <a:pt x="323" y="381"/>
                  </a:cubicBezTo>
                  <a:cubicBezTo>
                    <a:pt x="323" y="382"/>
                    <a:pt x="324" y="382"/>
                    <a:pt x="324" y="382"/>
                  </a:cubicBezTo>
                  <a:cubicBezTo>
                    <a:pt x="324" y="382"/>
                    <a:pt x="324" y="383"/>
                    <a:pt x="325" y="383"/>
                  </a:cubicBezTo>
                  <a:cubicBezTo>
                    <a:pt x="325" y="383"/>
                    <a:pt x="326" y="383"/>
                    <a:pt x="326" y="383"/>
                  </a:cubicBezTo>
                  <a:cubicBezTo>
                    <a:pt x="326" y="383"/>
                    <a:pt x="326" y="383"/>
                    <a:pt x="327" y="383"/>
                  </a:cubicBezTo>
                  <a:cubicBezTo>
                    <a:pt x="327" y="383"/>
                    <a:pt x="327" y="383"/>
                    <a:pt x="327" y="383"/>
                  </a:cubicBezTo>
                  <a:cubicBezTo>
                    <a:pt x="327" y="383"/>
                    <a:pt x="327" y="383"/>
                    <a:pt x="327" y="383"/>
                  </a:cubicBezTo>
                  <a:cubicBezTo>
                    <a:pt x="328" y="383"/>
                    <a:pt x="328" y="383"/>
                    <a:pt x="329" y="382"/>
                  </a:cubicBezTo>
                  <a:close/>
                  <a:moveTo>
                    <a:pt x="228" y="298"/>
                  </a:moveTo>
                  <a:cubicBezTo>
                    <a:pt x="158" y="329"/>
                    <a:pt x="75" y="298"/>
                    <a:pt x="44" y="228"/>
                  </a:cubicBezTo>
                  <a:cubicBezTo>
                    <a:pt x="12" y="158"/>
                    <a:pt x="44" y="75"/>
                    <a:pt x="114" y="44"/>
                  </a:cubicBezTo>
                  <a:cubicBezTo>
                    <a:pt x="184" y="12"/>
                    <a:pt x="267" y="44"/>
                    <a:pt x="298" y="114"/>
                  </a:cubicBezTo>
                  <a:cubicBezTo>
                    <a:pt x="321" y="166"/>
                    <a:pt x="310" y="225"/>
                    <a:pt x="274" y="264"/>
                  </a:cubicBezTo>
                  <a:cubicBezTo>
                    <a:pt x="255" y="245"/>
                    <a:pt x="255" y="245"/>
                    <a:pt x="255" y="245"/>
                  </a:cubicBezTo>
                  <a:cubicBezTo>
                    <a:pt x="283" y="213"/>
                    <a:pt x="292" y="166"/>
                    <a:pt x="273" y="125"/>
                  </a:cubicBezTo>
                  <a:cubicBezTo>
                    <a:pt x="248" y="69"/>
                    <a:pt x="181" y="43"/>
                    <a:pt x="125" y="69"/>
                  </a:cubicBezTo>
                  <a:cubicBezTo>
                    <a:pt x="69" y="94"/>
                    <a:pt x="44" y="160"/>
                    <a:pt x="69" y="217"/>
                  </a:cubicBezTo>
                  <a:cubicBezTo>
                    <a:pt x="94" y="273"/>
                    <a:pt x="161" y="298"/>
                    <a:pt x="217" y="273"/>
                  </a:cubicBezTo>
                  <a:cubicBezTo>
                    <a:pt x="228" y="268"/>
                    <a:pt x="238" y="261"/>
                    <a:pt x="247" y="253"/>
                  </a:cubicBezTo>
                  <a:cubicBezTo>
                    <a:pt x="266" y="272"/>
                    <a:pt x="266" y="272"/>
                    <a:pt x="266" y="272"/>
                  </a:cubicBezTo>
                  <a:cubicBezTo>
                    <a:pt x="255" y="282"/>
                    <a:pt x="243" y="291"/>
                    <a:pt x="228" y="298"/>
                  </a:cubicBezTo>
                  <a:close/>
                  <a:moveTo>
                    <a:pt x="167" y="167"/>
                  </a:moveTo>
                  <a:cubicBezTo>
                    <a:pt x="165" y="169"/>
                    <a:pt x="165" y="171"/>
                    <a:pt x="166" y="173"/>
                  </a:cubicBezTo>
                  <a:cubicBezTo>
                    <a:pt x="166" y="174"/>
                    <a:pt x="167" y="174"/>
                    <a:pt x="167" y="175"/>
                  </a:cubicBezTo>
                  <a:cubicBezTo>
                    <a:pt x="186" y="193"/>
                    <a:pt x="186" y="193"/>
                    <a:pt x="186" y="193"/>
                  </a:cubicBezTo>
                  <a:cubicBezTo>
                    <a:pt x="185" y="194"/>
                    <a:pt x="183" y="195"/>
                    <a:pt x="182" y="195"/>
                  </a:cubicBezTo>
                  <a:cubicBezTo>
                    <a:pt x="168" y="201"/>
                    <a:pt x="153" y="195"/>
                    <a:pt x="147" y="182"/>
                  </a:cubicBezTo>
                  <a:cubicBezTo>
                    <a:pt x="140" y="168"/>
                    <a:pt x="147" y="152"/>
                    <a:pt x="160" y="146"/>
                  </a:cubicBezTo>
                  <a:cubicBezTo>
                    <a:pt x="173" y="140"/>
                    <a:pt x="189" y="146"/>
                    <a:pt x="195" y="160"/>
                  </a:cubicBezTo>
                  <a:cubicBezTo>
                    <a:pt x="199" y="168"/>
                    <a:pt x="198" y="178"/>
                    <a:pt x="194" y="185"/>
                  </a:cubicBezTo>
                  <a:cubicBezTo>
                    <a:pt x="175" y="167"/>
                    <a:pt x="175" y="167"/>
                    <a:pt x="175" y="167"/>
                  </a:cubicBezTo>
                  <a:cubicBezTo>
                    <a:pt x="173" y="165"/>
                    <a:pt x="169" y="165"/>
                    <a:pt x="167" y="167"/>
                  </a:cubicBezTo>
                  <a:close/>
                  <a:moveTo>
                    <a:pt x="205" y="155"/>
                  </a:moveTo>
                  <a:cubicBezTo>
                    <a:pt x="197" y="136"/>
                    <a:pt x="175" y="128"/>
                    <a:pt x="156" y="136"/>
                  </a:cubicBezTo>
                  <a:cubicBezTo>
                    <a:pt x="137" y="145"/>
                    <a:pt x="128" y="167"/>
                    <a:pt x="137" y="186"/>
                  </a:cubicBezTo>
                  <a:cubicBezTo>
                    <a:pt x="145" y="205"/>
                    <a:pt x="167" y="214"/>
                    <a:pt x="186" y="205"/>
                  </a:cubicBezTo>
                  <a:cubicBezTo>
                    <a:pt x="189" y="204"/>
                    <a:pt x="192" y="203"/>
                    <a:pt x="194" y="201"/>
                  </a:cubicBezTo>
                  <a:cubicBezTo>
                    <a:pt x="211" y="218"/>
                    <a:pt x="211" y="218"/>
                    <a:pt x="211" y="218"/>
                  </a:cubicBezTo>
                  <a:cubicBezTo>
                    <a:pt x="207" y="222"/>
                    <a:pt x="202" y="225"/>
                    <a:pt x="196" y="228"/>
                  </a:cubicBezTo>
                  <a:cubicBezTo>
                    <a:pt x="165" y="242"/>
                    <a:pt x="128" y="228"/>
                    <a:pt x="114" y="196"/>
                  </a:cubicBezTo>
                  <a:cubicBezTo>
                    <a:pt x="100" y="165"/>
                    <a:pt x="114" y="128"/>
                    <a:pt x="145" y="114"/>
                  </a:cubicBezTo>
                  <a:cubicBezTo>
                    <a:pt x="177" y="100"/>
                    <a:pt x="214" y="114"/>
                    <a:pt x="228" y="145"/>
                  </a:cubicBezTo>
                  <a:cubicBezTo>
                    <a:pt x="238" y="168"/>
                    <a:pt x="234" y="193"/>
                    <a:pt x="219" y="210"/>
                  </a:cubicBezTo>
                  <a:cubicBezTo>
                    <a:pt x="201" y="193"/>
                    <a:pt x="201" y="193"/>
                    <a:pt x="201" y="193"/>
                  </a:cubicBezTo>
                  <a:cubicBezTo>
                    <a:pt x="209" y="182"/>
                    <a:pt x="211" y="168"/>
                    <a:pt x="205" y="155"/>
                  </a:cubicBezTo>
                  <a:close/>
                  <a:moveTo>
                    <a:pt x="238" y="141"/>
                  </a:moveTo>
                  <a:cubicBezTo>
                    <a:pt x="221" y="104"/>
                    <a:pt x="178" y="87"/>
                    <a:pt x="141" y="104"/>
                  </a:cubicBezTo>
                  <a:cubicBezTo>
                    <a:pt x="104" y="120"/>
                    <a:pt x="88" y="164"/>
                    <a:pt x="104" y="201"/>
                  </a:cubicBezTo>
                  <a:cubicBezTo>
                    <a:pt x="121" y="238"/>
                    <a:pt x="164" y="254"/>
                    <a:pt x="201" y="238"/>
                  </a:cubicBezTo>
                  <a:cubicBezTo>
                    <a:pt x="208" y="235"/>
                    <a:pt x="214" y="231"/>
                    <a:pt x="219" y="226"/>
                  </a:cubicBezTo>
                  <a:cubicBezTo>
                    <a:pt x="239" y="245"/>
                    <a:pt x="239" y="245"/>
                    <a:pt x="239" y="245"/>
                  </a:cubicBezTo>
                  <a:cubicBezTo>
                    <a:pt x="231" y="252"/>
                    <a:pt x="222" y="258"/>
                    <a:pt x="212" y="263"/>
                  </a:cubicBezTo>
                  <a:cubicBezTo>
                    <a:pt x="162" y="286"/>
                    <a:pt x="102" y="263"/>
                    <a:pt x="79" y="212"/>
                  </a:cubicBezTo>
                  <a:cubicBezTo>
                    <a:pt x="56" y="161"/>
                    <a:pt x="79" y="101"/>
                    <a:pt x="130" y="79"/>
                  </a:cubicBezTo>
                  <a:cubicBezTo>
                    <a:pt x="180" y="56"/>
                    <a:pt x="240" y="79"/>
                    <a:pt x="263" y="129"/>
                  </a:cubicBezTo>
                  <a:cubicBezTo>
                    <a:pt x="280" y="167"/>
                    <a:pt x="272" y="209"/>
                    <a:pt x="247" y="237"/>
                  </a:cubicBezTo>
                  <a:cubicBezTo>
                    <a:pt x="227" y="218"/>
                    <a:pt x="227" y="218"/>
                    <a:pt x="227" y="218"/>
                  </a:cubicBezTo>
                  <a:cubicBezTo>
                    <a:pt x="244" y="197"/>
                    <a:pt x="250" y="167"/>
                    <a:pt x="238" y="141"/>
                  </a:cubicBezTo>
                  <a:close/>
                  <a:moveTo>
                    <a:pt x="344" y="294"/>
                  </a:moveTo>
                  <a:cubicBezTo>
                    <a:pt x="367" y="317"/>
                    <a:pt x="367" y="317"/>
                    <a:pt x="367" y="317"/>
                  </a:cubicBezTo>
                  <a:cubicBezTo>
                    <a:pt x="328" y="317"/>
                    <a:pt x="328" y="317"/>
                    <a:pt x="328" y="317"/>
                  </a:cubicBezTo>
                  <a:cubicBezTo>
                    <a:pt x="305" y="295"/>
                    <a:pt x="305" y="295"/>
                    <a:pt x="305" y="295"/>
                  </a:cubicBezTo>
                  <a:lnTo>
                    <a:pt x="344" y="294"/>
                  </a:lnTo>
                  <a:close/>
                  <a:moveTo>
                    <a:pt x="321" y="325"/>
                  </a:moveTo>
                  <a:cubicBezTo>
                    <a:pt x="321" y="364"/>
                    <a:pt x="321" y="364"/>
                    <a:pt x="321" y="364"/>
                  </a:cubicBezTo>
                  <a:cubicBezTo>
                    <a:pt x="298" y="341"/>
                    <a:pt x="298" y="341"/>
                    <a:pt x="298" y="341"/>
                  </a:cubicBezTo>
                  <a:cubicBezTo>
                    <a:pt x="298" y="303"/>
                    <a:pt x="298" y="303"/>
                    <a:pt x="298" y="303"/>
                  </a:cubicBezTo>
                  <a:lnTo>
                    <a:pt x="321" y="325"/>
                  </a:ln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66" name="Freeform 53">
              <a:extLst>
                <a:ext uri="{FF2B5EF4-FFF2-40B4-BE49-F238E27FC236}">
                  <a16:creationId xmlns:a16="http://schemas.microsoft.com/office/drawing/2014/main" id="{29EE54F6-45BA-D36C-794B-EFC9120AB0B1}"/>
                </a:ext>
              </a:extLst>
            </p:cNvPr>
            <p:cNvSpPr>
              <a:spLocks noEditPoints="1"/>
            </p:cNvSpPr>
            <p:nvPr/>
          </p:nvSpPr>
          <p:spPr bwMode="auto">
            <a:xfrm>
              <a:off x="10680700" y="2895600"/>
              <a:ext cx="1009650" cy="1011237"/>
            </a:xfrm>
            <a:custGeom>
              <a:avLst/>
              <a:gdLst>
                <a:gd name="T0" fmla="*/ 361 w 363"/>
                <a:gd name="T1" fmla="*/ 255 h 363"/>
                <a:gd name="T2" fmla="*/ 303 w 363"/>
                <a:gd name="T3" fmla="*/ 197 h 363"/>
                <a:gd name="T4" fmla="*/ 302 w 363"/>
                <a:gd name="T5" fmla="*/ 197 h 363"/>
                <a:gd name="T6" fmla="*/ 303 w 363"/>
                <a:gd name="T7" fmla="*/ 182 h 363"/>
                <a:gd name="T8" fmla="*/ 268 w 363"/>
                <a:gd name="T9" fmla="*/ 96 h 363"/>
                <a:gd name="T10" fmla="*/ 182 w 363"/>
                <a:gd name="T11" fmla="*/ 60 h 363"/>
                <a:gd name="T12" fmla="*/ 167 w 363"/>
                <a:gd name="T13" fmla="*/ 61 h 363"/>
                <a:gd name="T14" fmla="*/ 108 w 363"/>
                <a:gd name="T15" fmla="*/ 2 h 363"/>
                <a:gd name="T16" fmla="*/ 101 w 363"/>
                <a:gd name="T17" fmla="*/ 2 h 363"/>
                <a:gd name="T18" fmla="*/ 2 w 363"/>
                <a:gd name="T19" fmla="*/ 101 h 363"/>
                <a:gd name="T20" fmla="*/ 2 w 363"/>
                <a:gd name="T21" fmla="*/ 108 h 363"/>
                <a:gd name="T22" fmla="*/ 61 w 363"/>
                <a:gd name="T23" fmla="*/ 167 h 363"/>
                <a:gd name="T24" fmla="*/ 60 w 363"/>
                <a:gd name="T25" fmla="*/ 182 h 363"/>
                <a:gd name="T26" fmla="*/ 95 w 363"/>
                <a:gd name="T27" fmla="*/ 268 h 363"/>
                <a:gd name="T28" fmla="*/ 182 w 363"/>
                <a:gd name="T29" fmla="*/ 304 h 363"/>
                <a:gd name="T30" fmla="*/ 197 w 363"/>
                <a:gd name="T31" fmla="*/ 303 h 363"/>
                <a:gd name="T32" fmla="*/ 198 w 363"/>
                <a:gd name="T33" fmla="*/ 304 h 363"/>
                <a:gd name="T34" fmla="*/ 255 w 363"/>
                <a:gd name="T35" fmla="*/ 361 h 363"/>
                <a:gd name="T36" fmla="*/ 259 w 363"/>
                <a:gd name="T37" fmla="*/ 363 h 363"/>
                <a:gd name="T38" fmla="*/ 262 w 363"/>
                <a:gd name="T39" fmla="*/ 361 h 363"/>
                <a:gd name="T40" fmla="*/ 361 w 363"/>
                <a:gd name="T41" fmla="*/ 262 h 363"/>
                <a:gd name="T42" fmla="*/ 361 w 363"/>
                <a:gd name="T43" fmla="*/ 255 h 363"/>
                <a:gd name="T44" fmla="*/ 13 w 363"/>
                <a:gd name="T45" fmla="*/ 105 h 363"/>
                <a:gd name="T46" fmla="*/ 104 w 363"/>
                <a:gd name="T47" fmla="*/ 13 h 363"/>
                <a:gd name="T48" fmla="*/ 154 w 363"/>
                <a:gd name="T49" fmla="*/ 63 h 363"/>
                <a:gd name="T50" fmla="*/ 95 w 363"/>
                <a:gd name="T51" fmla="*/ 96 h 363"/>
                <a:gd name="T52" fmla="*/ 63 w 363"/>
                <a:gd name="T53" fmla="*/ 154 h 363"/>
                <a:gd name="T54" fmla="*/ 13 w 363"/>
                <a:gd name="T55" fmla="*/ 105 h 363"/>
                <a:gd name="T56" fmla="*/ 103 w 363"/>
                <a:gd name="T57" fmla="*/ 261 h 363"/>
                <a:gd name="T58" fmla="*/ 70 w 363"/>
                <a:gd name="T59" fmla="*/ 182 h 363"/>
                <a:gd name="T60" fmla="*/ 103 w 363"/>
                <a:gd name="T61" fmla="*/ 103 h 363"/>
                <a:gd name="T62" fmla="*/ 182 w 363"/>
                <a:gd name="T63" fmla="*/ 70 h 363"/>
                <a:gd name="T64" fmla="*/ 260 w 363"/>
                <a:gd name="T65" fmla="*/ 103 h 363"/>
                <a:gd name="T66" fmla="*/ 293 w 363"/>
                <a:gd name="T67" fmla="*/ 182 h 363"/>
                <a:gd name="T68" fmla="*/ 260 w 363"/>
                <a:gd name="T69" fmla="*/ 261 h 363"/>
                <a:gd name="T70" fmla="*/ 182 w 363"/>
                <a:gd name="T71" fmla="*/ 293 h 363"/>
                <a:gd name="T72" fmla="*/ 103 w 363"/>
                <a:gd name="T73" fmla="*/ 261 h 363"/>
                <a:gd name="T74" fmla="*/ 259 w 363"/>
                <a:gd name="T75" fmla="*/ 350 h 363"/>
                <a:gd name="T76" fmla="*/ 209 w 363"/>
                <a:gd name="T77" fmla="*/ 300 h 363"/>
                <a:gd name="T78" fmla="*/ 268 w 363"/>
                <a:gd name="T79" fmla="*/ 268 h 363"/>
                <a:gd name="T80" fmla="*/ 300 w 363"/>
                <a:gd name="T81" fmla="*/ 209 h 363"/>
                <a:gd name="T82" fmla="*/ 350 w 363"/>
                <a:gd name="T83" fmla="*/ 259 h 363"/>
                <a:gd name="T84" fmla="*/ 259 w 363"/>
                <a:gd name="T85" fmla="*/ 35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3" h="363">
                  <a:moveTo>
                    <a:pt x="361" y="255"/>
                  </a:moveTo>
                  <a:cubicBezTo>
                    <a:pt x="303" y="197"/>
                    <a:pt x="303" y="197"/>
                    <a:pt x="303" y="197"/>
                  </a:cubicBezTo>
                  <a:cubicBezTo>
                    <a:pt x="303" y="197"/>
                    <a:pt x="303" y="197"/>
                    <a:pt x="302" y="197"/>
                  </a:cubicBezTo>
                  <a:cubicBezTo>
                    <a:pt x="303" y="192"/>
                    <a:pt x="303" y="187"/>
                    <a:pt x="303" y="182"/>
                  </a:cubicBezTo>
                  <a:cubicBezTo>
                    <a:pt x="303" y="149"/>
                    <a:pt x="291" y="119"/>
                    <a:pt x="268" y="96"/>
                  </a:cubicBezTo>
                  <a:cubicBezTo>
                    <a:pt x="245" y="73"/>
                    <a:pt x="214" y="60"/>
                    <a:pt x="182" y="60"/>
                  </a:cubicBezTo>
                  <a:cubicBezTo>
                    <a:pt x="177" y="60"/>
                    <a:pt x="172" y="60"/>
                    <a:pt x="167" y="61"/>
                  </a:cubicBezTo>
                  <a:cubicBezTo>
                    <a:pt x="108" y="2"/>
                    <a:pt x="108" y="2"/>
                    <a:pt x="108" y="2"/>
                  </a:cubicBezTo>
                  <a:cubicBezTo>
                    <a:pt x="106" y="0"/>
                    <a:pt x="103" y="0"/>
                    <a:pt x="101" y="2"/>
                  </a:cubicBezTo>
                  <a:cubicBezTo>
                    <a:pt x="2" y="101"/>
                    <a:pt x="2" y="101"/>
                    <a:pt x="2" y="101"/>
                  </a:cubicBezTo>
                  <a:cubicBezTo>
                    <a:pt x="0" y="103"/>
                    <a:pt x="0" y="106"/>
                    <a:pt x="2" y="108"/>
                  </a:cubicBezTo>
                  <a:cubicBezTo>
                    <a:pt x="61" y="167"/>
                    <a:pt x="61" y="167"/>
                    <a:pt x="61" y="167"/>
                  </a:cubicBezTo>
                  <a:cubicBezTo>
                    <a:pt x="60" y="172"/>
                    <a:pt x="60" y="177"/>
                    <a:pt x="60" y="182"/>
                  </a:cubicBezTo>
                  <a:cubicBezTo>
                    <a:pt x="60" y="214"/>
                    <a:pt x="72" y="245"/>
                    <a:pt x="95" y="268"/>
                  </a:cubicBezTo>
                  <a:cubicBezTo>
                    <a:pt x="118" y="291"/>
                    <a:pt x="149" y="304"/>
                    <a:pt x="182" y="304"/>
                  </a:cubicBezTo>
                  <a:cubicBezTo>
                    <a:pt x="187" y="304"/>
                    <a:pt x="192" y="303"/>
                    <a:pt x="197" y="303"/>
                  </a:cubicBezTo>
                  <a:cubicBezTo>
                    <a:pt x="197" y="303"/>
                    <a:pt x="198" y="304"/>
                    <a:pt x="198" y="304"/>
                  </a:cubicBezTo>
                  <a:cubicBezTo>
                    <a:pt x="255" y="361"/>
                    <a:pt x="255" y="361"/>
                    <a:pt x="255" y="361"/>
                  </a:cubicBezTo>
                  <a:cubicBezTo>
                    <a:pt x="256" y="362"/>
                    <a:pt x="257" y="363"/>
                    <a:pt x="259" y="363"/>
                  </a:cubicBezTo>
                  <a:cubicBezTo>
                    <a:pt x="260" y="363"/>
                    <a:pt x="261" y="362"/>
                    <a:pt x="262" y="361"/>
                  </a:cubicBezTo>
                  <a:cubicBezTo>
                    <a:pt x="361" y="262"/>
                    <a:pt x="361" y="262"/>
                    <a:pt x="361" y="262"/>
                  </a:cubicBezTo>
                  <a:cubicBezTo>
                    <a:pt x="363" y="260"/>
                    <a:pt x="363" y="257"/>
                    <a:pt x="361" y="255"/>
                  </a:cubicBezTo>
                  <a:close/>
                  <a:moveTo>
                    <a:pt x="13" y="105"/>
                  </a:moveTo>
                  <a:cubicBezTo>
                    <a:pt x="104" y="13"/>
                    <a:pt x="104" y="13"/>
                    <a:pt x="104" y="13"/>
                  </a:cubicBezTo>
                  <a:cubicBezTo>
                    <a:pt x="154" y="63"/>
                    <a:pt x="154" y="63"/>
                    <a:pt x="154" y="63"/>
                  </a:cubicBezTo>
                  <a:cubicBezTo>
                    <a:pt x="132" y="68"/>
                    <a:pt x="112" y="79"/>
                    <a:pt x="95" y="96"/>
                  </a:cubicBezTo>
                  <a:cubicBezTo>
                    <a:pt x="79" y="112"/>
                    <a:pt x="68" y="132"/>
                    <a:pt x="63" y="154"/>
                  </a:cubicBezTo>
                  <a:lnTo>
                    <a:pt x="13" y="105"/>
                  </a:lnTo>
                  <a:close/>
                  <a:moveTo>
                    <a:pt x="103" y="261"/>
                  </a:moveTo>
                  <a:cubicBezTo>
                    <a:pt x="82" y="239"/>
                    <a:pt x="70" y="211"/>
                    <a:pt x="70" y="182"/>
                  </a:cubicBezTo>
                  <a:cubicBezTo>
                    <a:pt x="70" y="152"/>
                    <a:pt x="82" y="124"/>
                    <a:pt x="103" y="103"/>
                  </a:cubicBezTo>
                  <a:cubicBezTo>
                    <a:pt x="124" y="82"/>
                    <a:pt x="152" y="70"/>
                    <a:pt x="182" y="70"/>
                  </a:cubicBezTo>
                  <a:cubicBezTo>
                    <a:pt x="211" y="70"/>
                    <a:pt x="239" y="82"/>
                    <a:pt x="260" y="103"/>
                  </a:cubicBezTo>
                  <a:cubicBezTo>
                    <a:pt x="281" y="124"/>
                    <a:pt x="293" y="152"/>
                    <a:pt x="293" y="182"/>
                  </a:cubicBezTo>
                  <a:cubicBezTo>
                    <a:pt x="293" y="211"/>
                    <a:pt x="281" y="239"/>
                    <a:pt x="260" y="261"/>
                  </a:cubicBezTo>
                  <a:cubicBezTo>
                    <a:pt x="239" y="282"/>
                    <a:pt x="211" y="293"/>
                    <a:pt x="182" y="293"/>
                  </a:cubicBezTo>
                  <a:cubicBezTo>
                    <a:pt x="152" y="293"/>
                    <a:pt x="124" y="282"/>
                    <a:pt x="103" y="261"/>
                  </a:cubicBezTo>
                  <a:close/>
                  <a:moveTo>
                    <a:pt x="259" y="350"/>
                  </a:moveTo>
                  <a:cubicBezTo>
                    <a:pt x="209" y="300"/>
                    <a:pt x="209" y="300"/>
                    <a:pt x="209" y="300"/>
                  </a:cubicBezTo>
                  <a:cubicBezTo>
                    <a:pt x="231" y="295"/>
                    <a:pt x="251" y="284"/>
                    <a:pt x="268" y="268"/>
                  </a:cubicBezTo>
                  <a:cubicBezTo>
                    <a:pt x="284" y="251"/>
                    <a:pt x="295" y="231"/>
                    <a:pt x="300" y="209"/>
                  </a:cubicBezTo>
                  <a:cubicBezTo>
                    <a:pt x="350" y="259"/>
                    <a:pt x="350" y="259"/>
                    <a:pt x="350" y="259"/>
                  </a:cubicBezTo>
                  <a:lnTo>
                    <a:pt x="259" y="350"/>
                  </a:ln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67" name="Freeform 54">
              <a:extLst>
                <a:ext uri="{FF2B5EF4-FFF2-40B4-BE49-F238E27FC236}">
                  <a16:creationId xmlns:a16="http://schemas.microsoft.com/office/drawing/2014/main" id="{A79CC83D-54C3-5E0A-05A2-44937E234FF4}"/>
                </a:ext>
              </a:extLst>
            </p:cNvPr>
            <p:cNvSpPr>
              <a:spLocks noEditPoints="1"/>
            </p:cNvSpPr>
            <p:nvPr/>
          </p:nvSpPr>
          <p:spPr bwMode="auto">
            <a:xfrm>
              <a:off x="10895013" y="3138488"/>
              <a:ext cx="557213" cy="528637"/>
            </a:xfrm>
            <a:custGeom>
              <a:avLst/>
              <a:gdLst>
                <a:gd name="T0" fmla="*/ 172 w 200"/>
                <a:gd name="T1" fmla="*/ 27 h 190"/>
                <a:gd name="T2" fmla="*/ 105 w 200"/>
                <a:gd name="T3" fmla="*/ 0 h 190"/>
                <a:gd name="T4" fmla="*/ 37 w 200"/>
                <a:gd name="T5" fmla="*/ 27 h 190"/>
                <a:gd name="T6" fmla="*/ 37 w 200"/>
                <a:gd name="T7" fmla="*/ 162 h 190"/>
                <a:gd name="T8" fmla="*/ 105 w 200"/>
                <a:gd name="T9" fmla="*/ 190 h 190"/>
                <a:gd name="T10" fmla="*/ 172 w 200"/>
                <a:gd name="T11" fmla="*/ 162 h 190"/>
                <a:gd name="T12" fmla="*/ 200 w 200"/>
                <a:gd name="T13" fmla="*/ 95 h 190"/>
                <a:gd name="T14" fmla="*/ 172 w 200"/>
                <a:gd name="T15" fmla="*/ 27 h 190"/>
                <a:gd name="T16" fmla="*/ 165 w 200"/>
                <a:gd name="T17" fmla="*/ 155 h 190"/>
                <a:gd name="T18" fmla="*/ 105 w 200"/>
                <a:gd name="T19" fmla="*/ 180 h 190"/>
                <a:gd name="T20" fmla="*/ 44 w 200"/>
                <a:gd name="T21" fmla="*/ 155 h 190"/>
                <a:gd name="T22" fmla="*/ 44 w 200"/>
                <a:gd name="T23" fmla="*/ 35 h 190"/>
                <a:gd name="T24" fmla="*/ 105 w 200"/>
                <a:gd name="T25" fmla="*/ 10 h 190"/>
                <a:gd name="T26" fmla="*/ 165 w 200"/>
                <a:gd name="T27" fmla="*/ 35 h 190"/>
                <a:gd name="T28" fmla="*/ 190 w 200"/>
                <a:gd name="T29" fmla="*/ 95 h 190"/>
                <a:gd name="T30" fmla="*/ 165 w 200"/>
                <a:gd name="T31" fmla="*/ 15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190">
                  <a:moveTo>
                    <a:pt x="172" y="27"/>
                  </a:moveTo>
                  <a:cubicBezTo>
                    <a:pt x="154" y="10"/>
                    <a:pt x="130" y="0"/>
                    <a:pt x="105" y="0"/>
                  </a:cubicBezTo>
                  <a:cubicBezTo>
                    <a:pt x="79" y="0"/>
                    <a:pt x="55" y="10"/>
                    <a:pt x="37" y="27"/>
                  </a:cubicBezTo>
                  <a:cubicBezTo>
                    <a:pt x="0" y="65"/>
                    <a:pt x="0" y="125"/>
                    <a:pt x="37" y="162"/>
                  </a:cubicBezTo>
                  <a:cubicBezTo>
                    <a:pt x="55" y="180"/>
                    <a:pt x="79" y="190"/>
                    <a:pt x="105" y="190"/>
                  </a:cubicBezTo>
                  <a:cubicBezTo>
                    <a:pt x="130" y="190"/>
                    <a:pt x="154" y="180"/>
                    <a:pt x="172" y="162"/>
                  </a:cubicBezTo>
                  <a:cubicBezTo>
                    <a:pt x="190" y="144"/>
                    <a:pt x="200" y="120"/>
                    <a:pt x="200" y="95"/>
                  </a:cubicBezTo>
                  <a:cubicBezTo>
                    <a:pt x="200" y="69"/>
                    <a:pt x="190" y="45"/>
                    <a:pt x="172" y="27"/>
                  </a:cubicBezTo>
                  <a:close/>
                  <a:moveTo>
                    <a:pt x="165" y="155"/>
                  </a:moveTo>
                  <a:cubicBezTo>
                    <a:pt x="149" y="171"/>
                    <a:pt x="127" y="180"/>
                    <a:pt x="105" y="180"/>
                  </a:cubicBezTo>
                  <a:cubicBezTo>
                    <a:pt x="82" y="180"/>
                    <a:pt x="60" y="171"/>
                    <a:pt x="44" y="155"/>
                  </a:cubicBezTo>
                  <a:cubicBezTo>
                    <a:pt x="11" y="122"/>
                    <a:pt x="11" y="68"/>
                    <a:pt x="44" y="35"/>
                  </a:cubicBezTo>
                  <a:cubicBezTo>
                    <a:pt x="60" y="19"/>
                    <a:pt x="82" y="10"/>
                    <a:pt x="105" y="10"/>
                  </a:cubicBezTo>
                  <a:cubicBezTo>
                    <a:pt x="127" y="10"/>
                    <a:pt x="149" y="19"/>
                    <a:pt x="165" y="35"/>
                  </a:cubicBezTo>
                  <a:cubicBezTo>
                    <a:pt x="181" y="51"/>
                    <a:pt x="190" y="72"/>
                    <a:pt x="190" y="95"/>
                  </a:cubicBezTo>
                  <a:cubicBezTo>
                    <a:pt x="190" y="117"/>
                    <a:pt x="181" y="139"/>
                    <a:pt x="165" y="155"/>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68" name="Freeform 55">
              <a:extLst>
                <a:ext uri="{FF2B5EF4-FFF2-40B4-BE49-F238E27FC236}">
                  <a16:creationId xmlns:a16="http://schemas.microsoft.com/office/drawing/2014/main" id="{49AA6CE4-B4F3-196C-EE87-D79423B0E476}"/>
                </a:ext>
              </a:extLst>
            </p:cNvPr>
            <p:cNvSpPr>
              <a:spLocks/>
            </p:cNvSpPr>
            <p:nvPr/>
          </p:nvSpPr>
          <p:spPr bwMode="auto">
            <a:xfrm>
              <a:off x="11169650" y="3201988"/>
              <a:ext cx="214313" cy="214312"/>
            </a:xfrm>
            <a:custGeom>
              <a:avLst/>
              <a:gdLst>
                <a:gd name="T0" fmla="*/ 72 w 77"/>
                <a:gd name="T1" fmla="*/ 67 h 77"/>
                <a:gd name="T2" fmla="*/ 11 w 77"/>
                <a:gd name="T3" fmla="*/ 67 h 77"/>
                <a:gd name="T4" fmla="*/ 11 w 77"/>
                <a:gd name="T5" fmla="*/ 6 h 77"/>
                <a:gd name="T6" fmla="*/ 6 w 77"/>
                <a:gd name="T7" fmla="*/ 0 h 77"/>
                <a:gd name="T8" fmla="*/ 0 w 77"/>
                <a:gd name="T9" fmla="*/ 6 h 77"/>
                <a:gd name="T10" fmla="*/ 0 w 77"/>
                <a:gd name="T11" fmla="*/ 72 h 77"/>
                <a:gd name="T12" fmla="*/ 6 w 77"/>
                <a:gd name="T13" fmla="*/ 77 h 77"/>
                <a:gd name="T14" fmla="*/ 72 w 77"/>
                <a:gd name="T15" fmla="*/ 77 h 77"/>
                <a:gd name="T16" fmla="*/ 77 w 77"/>
                <a:gd name="T17" fmla="*/ 72 h 77"/>
                <a:gd name="T18" fmla="*/ 72 w 77"/>
                <a:gd name="T19" fmla="*/ 6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7">
                  <a:moveTo>
                    <a:pt x="72" y="67"/>
                  </a:moveTo>
                  <a:cubicBezTo>
                    <a:pt x="11" y="67"/>
                    <a:pt x="11" y="67"/>
                    <a:pt x="11" y="67"/>
                  </a:cubicBezTo>
                  <a:cubicBezTo>
                    <a:pt x="11" y="6"/>
                    <a:pt x="11" y="6"/>
                    <a:pt x="11" y="6"/>
                  </a:cubicBezTo>
                  <a:cubicBezTo>
                    <a:pt x="11" y="3"/>
                    <a:pt x="8" y="0"/>
                    <a:pt x="6" y="0"/>
                  </a:cubicBezTo>
                  <a:cubicBezTo>
                    <a:pt x="3" y="0"/>
                    <a:pt x="0" y="3"/>
                    <a:pt x="0" y="6"/>
                  </a:cubicBezTo>
                  <a:cubicBezTo>
                    <a:pt x="0" y="72"/>
                    <a:pt x="0" y="72"/>
                    <a:pt x="0" y="72"/>
                  </a:cubicBezTo>
                  <a:cubicBezTo>
                    <a:pt x="0" y="75"/>
                    <a:pt x="3" y="77"/>
                    <a:pt x="6" y="77"/>
                  </a:cubicBezTo>
                  <a:cubicBezTo>
                    <a:pt x="72" y="77"/>
                    <a:pt x="72" y="77"/>
                    <a:pt x="72" y="77"/>
                  </a:cubicBezTo>
                  <a:cubicBezTo>
                    <a:pt x="74" y="77"/>
                    <a:pt x="77" y="75"/>
                    <a:pt x="77" y="72"/>
                  </a:cubicBezTo>
                  <a:cubicBezTo>
                    <a:pt x="77" y="69"/>
                    <a:pt x="74" y="67"/>
                    <a:pt x="72" y="67"/>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69" name="Freeform 56">
              <a:extLst>
                <a:ext uri="{FF2B5EF4-FFF2-40B4-BE49-F238E27FC236}">
                  <a16:creationId xmlns:a16="http://schemas.microsoft.com/office/drawing/2014/main" id="{2728E20D-6A52-D3B9-3BB5-E4B62921E53B}"/>
                </a:ext>
              </a:extLst>
            </p:cNvPr>
            <p:cNvSpPr>
              <a:spLocks/>
            </p:cNvSpPr>
            <p:nvPr/>
          </p:nvSpPr>
          <p:spPr bwMode="auto">
            <a:xfrm>
              <a:off x="7824788" y="4903788"/>
              <a:ext cx="241300" cy="241300"/>
            </a:xfrm>
            <a:custGeom>
              <a:avLst/>
              <a:gdLst>
                <a:gd name="T0" fmla="*/ 85 w 87"/>
                <a:gd name="T1" fmla="*/ 78 h 87"/>
                <a:gd name="T2" fmla="*/ 10 w 87"/>
                <a:gd name="T3" fmla="*/ 2 h 87"/>
                <a:gd name="T4" fmla="*/ 2 w 87"/>
                <a:gd name="T5" fmla="*/ 2 h 87"/>
                <a:gd name="T6" fmla="*/ 2 w 87"/>
                <a:gd name="T7" fmla="*/ 10 h 87"/>
                <a:gd name="T8" fmla="*/ 77 w 87"/>
                <a:gd name="T9" fmla="*/ 86 h 87"/>
                <a:gd name="T10" fmla="*/ 81 w 87"/>
                <a:gd name="T11" fmla="*/ 87 h 87"/>
                <a:gd name="T12" fmla="*/ 85 w 87"/>
                <a:gd name="T13" fmla="*/ 86 h 87"/>
                <a:gd name="T14" fmla="*/ 85 w 87"/>
                <a:gd name="T15" fmla="*/ 78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7">
                  <a:moveTo>
                    <a:pt x="85" y="78"/>
                  </a:moveTo>
                  <a:cubicBezTo>
                    <a:pt x="10" y="2"/>
                    <a:pt x="10" y="2"/>
                    <a:pt x="10" y="2"/>
                  </a:cubicBezTo>
                  <a:cubicBezTo>
                    <a:pt x="7" y="0"/>
                    <a:pt x="4" y="0"/>
                    <a:pt x="2" y="2"/>
                  </a:cubicBezTo>
                  <a:cubicBezTo>
                    <a:pt x="0" y="4"/>
                    <a:pt x="0" y="8"/>
                    <a:pt x="2" y="10"/>
                  </a:cubicBezTo>
                  <a:cubicBezTo>
                    <a:pt x="77" y="86"/>
                    <a:pt x="77" y="86"/>
                    <a:pt x="77" y="86"/>
                  </a:cubicBezTo>
                  <a:cubicBezTo>
                    <a:pt x="78" y="87"/>
                    <a:pt x="80" y="87"/>
                    <a:pt x="81" y="87"/>
                  </a:cubicBezTo>
                  <a:cubicBezTo>
                    <a:pt x="83" y="87"/>
                    <a:pt x="84" y="87"/>
                    <a:pt x="85" y="86"/>
                  </a:cubicBezTo>
                  <a:cubicBezTo>
                    <a:pt x="87" y="84"/>
                    <a:pt x="87" y="80"/>
                    <a:pt x="85" y="78"/>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70" name="Freeform 57">
              <a:extLst>
                <a:ext uri="{FF2B5EF4-FFF2-40B4-BE49-F238E27FC236}">
                  <a16:creationId xmlns:a16="http://schemas.microsoft.com/office/drawing/2014/main" id="{80254811-CF5D-6D97-E446-51EEF9391E63}"/>
                </a:ext>
              </a:extLst>
            </p:cNvPr>
            <p:cNvSpPr>
              <a:spLocks noEditPoints="1"/>
            </p:cNvSpPr>
            <p:nvPr/>
          </p:nvSpPr>
          <p:spPr bwMode="auto">
            <a:xfrm>
              <a:off x="7156450" y="4229100"/>
              <a:ext cx="723900" cy="690562"/>
            </a:xfrm>
            <a:custGeom>
              <a:avLst/>
              <a:gdLst>
                <a:gd name="T0" fmla="*/ 215 w 260"/>
                <a:gd name="T1" fmla="*/ 209 h 248"/>
                <a:gd name="T2" fmla="*/ 212 w 260"/>
                <a:gd name="T3" fmla="*/ 36 h 248"/>
                <a:gd name="T4" fmla="*/ 124 w 260"/>
                <a:gd name="T5" fmla="*/ 0 h 248"/>
                <a:gd name="T6" fmla="*/ 36 w 260"/>
                <a:gd name="T7" fmla="*/ 36 h 248"/>
                <a:gd name="T8" fmla="*/ 0 w 260"/>
                <a:gd name="T9" fmla="*/ 124 h 248"/>
                <a:gd name="T10" fmla="*/ 36 w 260"/>
                <a:gd name="T11" fmla="*/ 212 h 248"/>
                <a:gd name="T12" fmla="*/ 124 w 260"/>
                <a:gd name="T13" fmla="*/ 248 h 248"/>
                <a:gd name="T14" fmla="*/ 207 w 260"/>
                <a:gd name="T15" fmla="*/ 217 h 248"/>
                <a:gd name="T16" fmla="*/ 224 w 260"/>
                <a:gd name="T17" fmla="*/ 234 h 248"/>
                <a:gd name="T18" fmla="*/ 228 w 260"/>
                <a:gd name="T19" fmla="*/ 236 h 248"/>
                <a:gd name="T20" fmla="*/ 232 w 260"/>
                <a:gd name="T21" fmla="*/ 234 h 248"/>
                <a:gd name="T22" fmla="*/ 232 w 260"/>
                <a:gd name="T23" fmla="*/ 226 h 248"/>
                <a:gd name="T24" fmla="*/ 215 w 260"/>
                <a:gd name="T25" fmla="*/ 209 h 248"/>
                <a:gd name="T26" fmla="*/ 44 w 260"/>
                <a:gd name="T27" fmla="*/ 204 h 248"/>
                <a:gd name="T28" fmla="*/ 11 w 260"/>
                <a:gd name="T29" fmla="*/ 124 h 248"/>
                <a:gd name="T30" fmla="*/ 44 w 260"/>
                <a:gd name="T31" fmla="*/ 44 h 248"/>
                <a:gd name="T32" fmla="*/ 124 w 260"/>
                <a:gd name="T33" fmla="*/ 11 h 248"/>
                <a:gd name="T34" fmla="*/ 204 w 260"/>
                <a:gd name="T35" fmla="*/ 44 h 248"/>
                <a:gd name="T36" fmla="*/ 204 w 260"/>
                <a:gd name="T37" fmla="*/ 204 h 248"/>
                <a:gd name="T38" fmla="*/ 44 w 260"/>
                <a:gd name="T39" fmla="*/ 20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48">
                  <a:moveTo>
                    <a:pt x="215" y="209"/>
                  </a:moveTo>
                  <a:cubicBezTo>
                    <a:pt x="260" y="161"/>
                    <a:pt x="260" y="84"/>
                    <a:pt x="212" y="36"/>
                  </a:cubicBezTo>
                  <a:cubicBezTo>
                    <a:pt x="189" y="13"/>
                    <a:pt x="157" y="0"/>
                    <a:pt x="124" y="0"/>
                  </a:cubicBezTo>
                  <a:cubicBezTo>
                    <a:pt x="91" y="0"/>
                    <a:pt x="60" y="13"/>
                    <a:pt x="36" y="36"/>
                  </a:cubicBezTo>
                  <a:cubicBezTo>
                    <a:pt x="13" y="60"/>
                    <a:pt x="0" y="91"/>
                    <a:pt x="0" y="124"/>
                  </a:cubicBezTo>
                  <a:cubicBezTo>
                    <a:pt x="0" y="157"/>
                    <a:pt x="13" y="188"/>
                    <a:pt x="36" y="212"/>
                  </a:cubicBezTo>
                  <a:cubicBezTo>
                    <a:pt x="61" y="236"/>
                    <a:pt x="92" y="248"/>
                    <a:pt x="124" y="248"/>
                  </a:cubicBezTo>
                  <a:cubicBezTo>
                    <a:pt x="154" y="248"/>
                    <a:pt x="183" y="238"/>
                    <a:pt x="207" y="217"/>
                  </a:cubicBezTo>
                  <a:cubicBezTo>
                    <a:pt x="224" y="234"/>
                    <a:pt x="224" y="234"/>
                    <a:pt x="224" y="234"/>
                  </a:cubicBezTo>
                  <a:cubicBezTo>
                    <a:pt x="225" y="235"/>
                    <a:pt x="226" y="236"/>
                    <a:pt x="228" y="236"/>
                  </a:cubicBezTo>
                  <a:cubicBezTo>
                    <a:pt x="229" y="236"/>
                    <a:pt x="231" y="235"/>
                    <a:pt x="232" y="234"/>
                  </a:cubicBezTo>
                  <a:cubicBezTo>
                    <a:pt x="234" y="232"/>
                    <a:pt x="234" y="229"/>
                    <a:pt x="232" y="226"/>
                  </a:cubicBezTo>
                  <a:lnTo>
                    <a:pt x="215" y="209"/>
                  </a:lnTo>
                  <a:close/>
                  <a:moveTo>
                    <a:pt x="44" y="204"/>
                  </a:moveTo>
                  <a:cubicBezTo>
                    <a:pt x="23" y="183"/>
                    <a:pt x="11" y="154"/>
                    <a:pt x="11" y="124"/>
                  </a:cubicBezTo>
                  <a:cubicBezTo>
                    <a:pt x="11" y="94"/>
                    <a:pt x="23" y="65"/>
                    <a:pt x="44" y="44"/>
                  </a:cubicBezTo>
                  <a:cubicBezTo>
                    <a:pt x="66" y="23"/>
                    <a:pt x="94" y="11"/>
                    <a:pt x="124" y="11"/>
                  </a:cubicBezTo>
                  <a:cubicBezTo>
                    <a:pt x="154" y="11"/>
                    <a:pt x="183" y="23"/>
                    <a:pt x="204" y="44"/>
                  </a:cubicBezTo>
                  <a:cubicBezTo>
                    <a:pt x="248" y="88"/>
                    <a:pt x="248" y="160"/>
                    <a:pt x="204" y="204"/>
                  </a:cubicBezTo>
                  <a:cubicBezTo>
                    <a:pt x="160" y="248"/>
                    <a:pt x="88" y="248"/>
                    <a:pt x="44" y="204"/>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71" name="Freeform 58">
              <a:extLst>
                <a:ext uri="{FF2B5EF4-FFF2-40B4-BE49-F238E27FC236}">
                  <a16:creationId xmlns:a16="http://schemas.microsoft.com/office/drawing/2014/main" id="{AE800917-6A52-C8DC-901B-338139D4917F}"/>
                </a:ext>
              </a:extLst>
            </p:cNvPr>
            <p:cNvSpPr>
              <a:spLocks/>
            </p:cNvSpPr>
            <p:nvPr/>
          </p:nvSpPr>
          <p:spPr bwMode="auto">
            <a:xfrm>
              <a:off x="7385050" y="4316413"/>
              <a:ext cx="188913" cy="60325"/>
            </a:xfrm>
            <a:custGeom>
              <a:avLst/>
              <a:gdLst>
                <a:gd name="T0" fmla="*/ 63 w 68"/>
                <a:gd name="T1" fmla="*/ 5 h 22"/>
                <a:gd name="T2" fmla="*/ 4 w 68"/>
                <a:gd name="T3" fmla="*/ 11 h 22"/>
                <a:gd name="T4" fmla="*/ 1 w 68"/>
                <a:gd name="T5" fmla="*/ 19 h 22"/>
                <a:gd name="T6" fmla="*/ 6 w 68"/>
                <a:gd name="T7" fmla="*/ 22 h 22"/>
                <a:gd name="T8" fmla="*/ 9 w 68"/>
                <a:gd name="T9" fmla="*/ 21 h 22"/>
                <a:gd name="T10" fmla="*/ 61 w 68"/>
                <a:gd name="T11" fmla="*/ 16 h 22"/>
                <a:gd name="T12" fmla="*/ 67 w 68"/>
                <a:gd name="T13" fmla="*/ 12 h 22"/>
                <a:gd name="T14" fmla="*/ 63 w 68"/>
                <a:gd name="T15" fmla="*/ 5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2">
                  <a:moveTo>
                    <a:pt x="63" y="5"/>
                  </a:moveTo>
                  <a:cubicBezTo>
                    <a:pt x="43" y="0"/>
                    <a:pt x="22" y="3"/>
                    <a:pt x="4" y="11"/>
                  </a:cubicBezTo>
                  <a:cubicBezTo>
                    <a:pt x="1" y="12"/>
                    <a:pt x="0" y="16"/>
                    <a:pt x="1" y="19"/>
                  </a:cubicBezTo>
                  <a:cubicBezTo>
                    <a:pt x="2" y="21"/>
                    <a:pt x="4" y="22"/>
                    <a:pt x="6" y="22"/>
                  </a:cubicBezTo>
                  <a:cubicBezTo>
                    <a:pt x="7" y="22"/>
                    <a:pt x="8" y="22"/>
                    <a:pt x="9" y="21"/>
                  </a:cubicBezTo>
                  <a:cubicBezTo>
                    <a:pt x="25" y="14"/>
                    <a:pt x="43" y="12"/>
                    <a:pt x="61" y="16"/>
                  </a:cubicBezTo>
                  <a:cubicBezTo>
                    <a:pt x="64" y="17"/>
                    <a:pt x="67" y="15"/>
                    <a:pt x="67" y="12"/>
                  </a:cubicBezTo>
                  <a:cubicBezTo>
                    <a:pt x="68" y="9"/>
                    <a:pt x="66" y="6"/>
                    <a:pt x="63" y="5"/>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72" name="Freeform 59">
              <a:extLst>
                <a:ext uri="{FF2B5EF4-FFF2-40B4-BE49-F238E27FC236}">
                  <a16:creationId xmlns:a16="http://schemas.microsoft.com/office/drawing/2014/main" id="{05E97624-85BF-315E-B444-9969EC299DDD}"/>
                </a:ext>
              </a:extLst>
            </p:cNvPr>
            <p:cNvSpPr>
              <a:spLocks noEditPoints="1"/>
            </p:cNvSpPr>
            <p:nvPr/>
          </p:nvSpPr>
          <p:spPr bwMode="auto">
            <a:xfrm>
              <a:off x="15598775" y="7785100"/>
              <a:ext cx="960438" cy="960437"/>
            </a:xfrm>
            <a:custGeom>
              <a:avLst/>
              <a:gdLst>
                <a:gd name="T0" fmla="*/ 289 w 345"/>
                <a:gd name="T1" fmla="*/ 126 h 345"/>
                <a:gd name="T2" fmla="*/ 304 w 345"/>
                <a:gd name="T3" fmla="*/ 95 h 345"/>
                <a:gd name="T4" fmla="*/ 250 w 345"/>
                <a:gd name="T5" fmla="*/ 41 h 345"/>
                <a:gd name="T6" fmla="*/ 219 w 345"/>
                <a:gd name="T7" fmla="*/ 55 h 345"/>
                <a:gd name="T8" fmla="*/ 186 w 345"/>
                <a:gd name="T9" fmla="*/ 0 h 345"/>
                <a:gd name="T10" fmla="*/ 134 w 345"/>
                <a:gd name="T11" fmla="*/ 42 h 345"/>
                <a:gd name="T12" fmla="*/ 107 w 345"/>
                <a:gd name="T13" fmla="*/ 53 h 345"/>
                <a:gd name="T14" fmla="*/ 60 w 345"/>
                <a:gd name="T15" fmla="*/ 41 h 345"/>
                <a:gd name="T16" fmla="*/ 54 w 345"/>
                <a:gd name="T17" fmla="*/ 108 h 345"/>
                <a:gd name="T18" fmla="*/ 43 w 345"/>
                <a:gd name="T19" fmla="*/ 134 h 345"/>
                <a:gd name="T20" fmla="*/ 0 w 345"/>
                <a:gd name="T21" fmla="*/ 186 h 345"/>
                <a:gd name="T22" fmla="*/ 58 w 345"/>
                <a:gd name="T23" fmla="*/ 219 h 345"/>
                <a:gd name="T24" fmla="*/ 41 w 345"/>
                <a:gd name="T25" fmla="*/ 250 h 345"/>
                <a:gd name="T26" fmla="*/ 95 w 345"/>
                <a:gd name="T27" fmla="*/ 304 h 345"/>
                <a:gd name="T28" fmla="*/ 134 w 345"/>
                <a:gd name="T29" fmla="*/ 299 h 345"/>
                <a:gd name="T30" fmla="*/ 186 w 345"/>
                <a:gd name="T31" fmla="*/ 345 h 345"/>
                <a:gd name="T32" fmla="*/ 220 w 345"/>
                <a:gd name="T33" fmla="*/ 286 h 345"/>
                <a:gd name="T34" fmla="*/ 285 w 345"/>
                <a:gd name="T35" fmla="*/ 304 h 345"/>
                <a:gd name="T36" fmla="*/ 290 w 345"/>
                <a:gd name="T37" fmla="*/ 236 h 345"/>
                <a:gd name="T38" fmla="*/ 287 w 345"/>
                <a:gd name="T39" fmla="*/ 219 h 345"/>
                <a:gd name="T40" fmla="*/ 345 w 345"/>
                <a:gd name="T41" fmla="*/ 186 h 345"/>
                <a:gd name="T42" fmla="*/ 334 w 345"/>
                <a:gd name="T43" fmla="*/ 186 h 345"/>
                <a:gd name="T44" fmla="*/ 278 w 345"/>
                <a:gd name="T45" fmla="*/ 215 h 345"/>
                <a:gd name="T46" fmla="*/ 297 w 345"/>
                <a:gd name="T47" fmla="*/ 257 h 345"/>
                <a:gd name="T48" fmla="*/ 257 w 345"/>
                <a:gd name="T49" fmla="*/ 297 h 345"/>
                <a:gd name="T50" fmla="*/ 200 w 345"/>
                <a:gd name="T51" fmla="*/ 299 h 345"/>
                <a:gd name="T52" fmla="*/ 159 w 345"/>
                <a:gd name="T53" fmla="*/ 334 h 345"/>
                <a:gd name="T54" fmla="*/ 129 w 345"/>
                <a:gd name="T55" fmla="*/ 276 h 345"/>
                <a:gd name="T56" fmla="*/ 88 w 345"/>
                <a:gd name="T57" fmla="*/ 297 h 345"/>
                <a:gd name="T58" fmla="*/ 44 w 345"/>
                <a:gd name="T59" fmla="*/ 267 h 345"/>
                <a:gd name="T60" fmla="*/ 67 w 345"/>
                <a:gd name="T61" fmla="*/ 216 h 345"/>
                <a:gd name="T62" fmla="*/ 25 w 345"/>
                <a:gd name="T63" fmla="*/ 200 h 345"/>
                <a:gd name="T64" fmla="*/ 25 w 345"/>
                <a:gd name="T65" fmla="*/ 145 h 345"/>
                <a:gd name="T66" fmla="*/ 67 w 345"/>
                <a:gd name="T67" fmla="*/ 127 h 345"/>
                <a:gd name="T68" fmla="*/ 48 w 345"/>
                <a:gd name="T69" fmla="*/ 68 h 345"/>
                <a:gd name="T70" fmla="*/ 88 w 345"/>
                <a:gd name="T71" fmla="*/ 48 h 345"/>
                <a:gd name="T72" fmla="*/ 130 w 345"/>
                <a:gd name="T73" fmla="*/ 64 h 345"/>
                <a:gd name="T74" fmla="*/ 159 w 345"/>
                <a:gd name="T75" fmla="*/ 11 h 345"/>
                <a:gd name="T76" fmla="*/ 200 w 345"/>
                <a:gd name="T77" fmla="*/ 42 h 345"/>
                <a:gd name="T78" fmla="*/ 245 w 345"/>
                <a:gd name="T79" fmla="*/ 60 h 345"/>
                <a:gd name="T80" fmla="*/ 277 w 345"/>
                <a:gd name="T81" fmla="*/ 48 h 345"/>
                <a:gd name="T82" fmla="*/ 284 w 345"/>
                <a:gd name="T83" fmla="*/ 101 h 345"/>
                <a:gd name="T84" fmla="*/ 302 w 345"/>
                <a:gd name="T85" fmla="*/ 145 h 345"/>
                <a:gd name="T86" fmla="*/ 334 w 345"/>
                <a:gd name="T87" fmla="*/ 18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5" h="345">
                  <a:moveTo>
                    <a:pt x="320" y="134"/>
                  </a:moveTo>
                  <a:cubicBezTo>
                    <a:pt x="302" y="134"/>
                    <a:pt x="302" y="134"/>
                    <a:pt x="302" y="134"/>
                  </a:cubicBezTo>
                  <a:cubicBezTo>
                    <a:pt x="296" y="134"/>
                    <a:pt x="291" y="131"/>
                    <a:pt x="289" y="126"/>
                  </a:cubicBezTo>
                  <a:cubicBezTo>
                    <a:pt x="289" y="125"/>
                    <a:pt x="288" y="124"/>
                    <a:pt x="288" y="123"/>
                  </a:cubicBezTo>
                  <a:cubicBezTo>
                    <a:pt x="286" y="118"/>
                    <a:pt x="287" y="112"/>
                    <a:pt x="291" y="108"/>
                  </a:cubicBezTo>
                  <a:cubicBezTo>
                    <a:pt x="304" y="95"/>
                    <a:pt x="304" y="95"/>
                    <a:pt x="304" y="95"/>
                  </a:cubicBezTo>
                  <a:cubicBezTo>
                    <a:pt x="313" y="86"/>
                    <a:pt x="313" y="70"/>
                    <a:pt x="304" y="60"/>
                  </a:cubicBezTo>
                  <a:cubicBezTo>
                    <a:pt x="285" y="41"/>
                    <a:pt x="285" y="41"/>
                    <a:pt x="285" y="41"/>
                  </a:cubicBezTo>
                  <a:cubicBezTo>
                    <a:pt x="275" y="32"/>
                    <a:pt x="259" y="32"/>
                    <a:pt x="250" y="41"/>
                  </a:cubicBezTo>
                  <a:cubicBezTo>
                    <a:pt x="238" y="53"/>
                    <a:pt x="238" y="53"/>
                    <a:pt x="238" y="53"/>
                  </a:cubicBezTo>
                  <a:cubicBezTo>
                    <a:pt x="234" y="57"/>
                    <a:pt x="228" y="58"/>
                    <a:pt x="222" y="56"/>
                  </a:cubicBezTo>
                  <a:cubicBezTo>
                    <a:pt x="221" y="56"/>
                    <a:pt x="220" y="55"/>
                    <a:pt x="219" y="55"/>
                  </a:cubicBezTo>
                  <a:cubicBezTo>
                    <a:pt x="214" y="53"/>
                    <a:pt x="211" y="48"/>
                    <a:pt x="211" y="42"/>
                  </a:cubicBezTo>
                  <a:cubicBezTo>
                    <a:pt x="211" y="25"/>
                    <a:pt x="211" y="25"/>
                    <a:pt x="211" y="25"/>
                  </a:cubicBezTo>
                  <a:cubicBezTo>
                    <a:pt x="211" y="11"/>
                    <a:pt x="200" y="0"/>
                    <a:pt x="186" y="0"/>
                  </a:cubicBezTo>
                  <a:cubicBezTo>
                    <a:pt x="159" y="0"/>
                    <a:pt x="159" y="0"/>
                    <a:pt x="159" y="0"/>
                  </a:cubicBezTo>
                  <a:cubicBezTo>
                    <a:pt x="145" y="0"/>
                    <a:pt x="134" y="11"/>
                    <a:pt x="134" y="25"/>
                  </a:cubicBezTo>
                  <a:cubicBezTo>
                    <a:pt x="134" y="42"/>
                    <a:pt x="134" y="42"/>
                    <a:pt x="134" y="42"/>
                  </a:cubicBezTo>
                  <a:cubicBezTo>
                    <a:pt x="134" y="48"/>
                    <a:pt x="131" y="53"/>
                    <a:pt x="126" y="55"/>
                  </a:cubicBezTo>
                  <a:cubicBezTo>
                    <a:pt x="125" y="55"/>
                    <a:pt x="123" y="56"/>
                    <a:pt x="122" y="56"/>
                  </a:cubicBezTo>
                  <a:cubicBezTo>
                    <a:pt x="117" y="58"/>
                    <a:pt x="111" y="57"/>
                    <a:pt x="107" y="53"/>
                  </a:cubicBezTo>
                  <a:cubicBezTo>
                    <a:pt x="95" y="41"/>
                    <a:pt x="95" y="41"/>
                    <a:pt x="95" y="41"/>
                  </a:cubicBezTo>
                  <a:cubicBezTo>
                    <a:pt x="90" y="37"/>
                    <a:pt x="84" y="34"/>
                    <a:pt x="78" y="34"/>
                  </a:cubicBezTo>
                  <a:cubicBezTo>
                    <a:pt x="71" y="34"/>
                    <a:pt x="65" y="37"/>
                    <a:pt x="60" y="41"/>
                  </a:cubicBezTo>
                  <a:cubicBezTo>
                    <a:pt x="41" y="60"/>
                    <a:pt x="41" y="60"/>
                    <a:pt x="41" y="60"/>
                  </a:cubicBezTo>
                  <a:cubicBezTo>
                    <a:pt x="31" y="70"/>
                    <a:pt x="31" y="86"/>
                    <a:pt x="41" y="95"/>
                  </a:cubicBezTo>
                  <a:cubicBezTo>
                    <a:pt x="54" y="108"/>
                    <a:pt x="54" y="108"/>
                    <a:pt x="54" y="108"/>
                  </a:cubicBezTo>
                  <a:cubicBezTo>
                    <a:pt x="58" y="112"/>
                    <a:pt x="59" y="118"/>
                    <a:pt x="57" y="123"/>
                  </a:cubicBezTo>
                  <a:cubicBezTo>
                    <a:pt x="57" y="124"/>
                    <a:pt x="56" y="125"/>
                    <a:pt x="56" y="126"/>
                  </a:cubicBezTo>
                  <a:cubicBezTo>
                    <a:pt x="54" y="131"/>
                    <a:pt x="49" y="134"/>
                    <a:pt x="43" y="134"/>
                  </a:cubicBezTo>
                  <a:cubicBezTo>
                    <a:pt x="25" y="134"/>
                    <a:pt x="25" y="134"/>
                    <a:pt x="25" y="134"/>
                  </a:cubicBezTo>
                  <a:cubicBezTo>
                    <a:pt x="11" y="134"/>
                    <a:pt x="0" y="145"/>
                    <a:pt x="0" y="159"/>
                  </a:cubicBezTo>
                  <a:cubicBezTo>
                    <a:pt x="0" y="186"/>
                    <a:pt x="0" y="186"/>
                    <a:pt x="0" y="186"/>
                  </a:cubicBezTo>
                  <a:cubicBezTo>
                    <a:pt x="0" y="200"/>
                    <a:pt x="11" y="211"/>
                    <a:pt x="25" y="211"/>
                  </a:cubicBezTo>
                  <a:cubicBezTo>
                    <a:pt x="45" y="211"/>
                    <a:pt x="45" y="211"/>
                    <a:pt x="45" y="211"/>
                  </a:cubicBezTo>
                  <a:cubicBezTo>
                    <a:pt x="50" y="211"/>
                    <a:pt x="55" y="214"/>
                    <a:pt x="58" y="219"/>
                  </a:cubicBezTo>
                  <a:cubicBezTo>
                    <a:pt x="58" y="220"/>
                    <a:pt x="58" y="220"/>
                    <a:pt x="58" y="220"/>
                  </a:cubicBezTo>
                  <a:cubicBezTo>
                    <a:pt x="60" y="226"/>
                    <a:pt x="59" y="232"/>
                    <a:pt x="55" y="236"/>
                  </a:cubicBezTo>
                  <a:cubicBezTo>
                    <a:pt x="41" y="250"/>
                    <a:pt x="41" y="250"/>
                    <a:pt x="41" y="250"/>
                  </a:cubicBezTo>
                  <a:cubicBezTo>
                    <a:pt x="31" y="260"/>
                    <a:pt x="31" y="275"/>
                    <a:pt x="41" y="285"/>
                  </a:cubicBezTo>
                  <a:cubicBezTo>
                    <a:pt x="60" y="304"/>
                    <a:pt x="60" y="304"/>
                    <a:pt x="60" y="304"/>
                  </a:cubicBezTo>
                  <a:cubicBezTo>
                    <a:pt x="70" y="314"/>
                    <a:pt x="85" y="314"/>
                    <a:pt x="95" y="304"/>
                  </a:cubicBezTo>
                  <a:cubicBezTo>
                    <a:pt x="110" y="289"/>
                    <a:pt x="110" y="289"/>
                    <a:pt x="110" y="289"/>
                  </a:cubicBezTo>
                  <a:cubicBezTo>
                    <a:pt x="114" y="285"/>
                    <a:pt x="120" y="284"/>
                    <a:pt x="125" y="286"/>
                  </a:cubicBezTo>
                  <a:cubicBezTo>
                    <a:pt x="131" y="288"/>
                    <a:pt x="134" y="293"/>
                    <a:pt x="134" y="299"/>
                  </a:cubicBezTo>
                  <a:cubicBezTo>
                    <a:pt x="134" y="320"/>
                    <a:pt x="134" y="320"/>
                    <a:pt x="134" y="320"/>
                  </a:cubicBezTo>
                  <a:cubicBezTo>
                    <a:pt x="134" y="334"/>
                    <a:pt x="145" y="345"/>
                    <a:pt x="159" y="345"/>
                  </a:cubicBezTo>
                  <a:cubicBezTo>
                    <a:pt x="186" y="345"/>
                    <a:pt x="186" y="345"/>
                    <a:pt x="186" y="345"/>
                  </a:cubicBezTo>
                  <a:cubicBezTo>
                    <a:pt x="200" y="345"/>
                    <a:pt x="211" y="334"/>
                    <a:pt x="211" y="320"/>
                  </a:cubicBezTo>
                  <a:cubicBezTo>
                    <a:pt x="211" y="299"/>
                    <a:pt x="211" y="299"/>
                    <a:pt x="211" y="299"/>
                  </a:cubicBezTo>
                  <a:cubicBezTo>
                    <a:pt x="211" y="293"/>
                    <a:pt x="214" y="288"/>
                    <a:pt x="220" y="286"/>
                  </a:cubicBezTo>
                  <a:cubicBezTo>
                    <a:pt x="225" y="284"/>
                    <a:pt x="231" y="285"/>
                    <a:pt x="235" y="289"/>
                  </a:cubicBezTo>
                  <a:cubicBezTo>
                    <a:pt x="250" y="304"/>
                    <a:pt x="250" y="304"/>
                    <a:pt x="250" y="304"/>
                  </a:cubicBezTo>
                  <a:cubicBezTo>
                    <a:pt x="259" y="314"/>
                    <a:pt x="275" y="314"/>
                    <a:pt x="285" y="304"/>
                  </a:cubicBezTo>
                  <a:cubicBezTo>
                    <a:pt x="304" y="285"/>
                    <a:pt x="304" y="285"/>
                    <a:pt x="304" y="285"/>
                  </a:cubicBezTo>
                  <a:cubicBezTo>
                    <a:pt x="313" y="275"/>
                    <a:pt x="313" y="260"/>
                    <a:pt x="304" y="250"/>
                  </a:cubicBezTo>
                  <a:cubicBezTo>
                    <a:pt x="290" y="236"/>
                    <a:pt x="290" y="236"/>
                    <a:pt x="290" y="236"/>
                  </a:cubicBezTo>
                  <a:cubicBezTo>
                    <a:pt x="290" y="236"/>
                    <a:pt x="290" y="236"/>
                    <a:pt x="290" y="236"/>
                  </a:cubicBezTo>
                  <a:cubicBezTo>
                    <a:pt x="286" y="232"/>
                    <a:pt x="284" y="226"/>
                    <a:pt x="287" y="220"/>
                  </a:cubicBezTo>
                  <a:cubicBezTo>
                    <a:pt x="287" y="219"/>
                    <a:pt x="287" y="219"/>
                    <a:pt x="287" y="219"/>
                  </a:cubicBezTo>
                  <a:cubicBezTo>
                    <a:pt x="289" y="214"/>
                    <a:pt x="295" y="211"/>
                    <a:pt x="300" y="211"/>
                  </a:cubicBezTo>
                  <a:cubicBezTo>
                    <a:pt x="320" y="211"/>
                    <a:pt x="320" y="211"/>
                    <a:pt x="320" y="211"/>
                  </a:cubicBezTo>
                  <a:cubicBezTo>
                    <a:pt x="334" y="211"/>
                    <a:pt x="345" y="200"/>
                    <a:pt x="345" y="186"/>
                  </a:cubicBezTo>
                  <a:cubicBezTo>
                    <a:pt x="345" y="159"/>
                    <a:pt x="345" y="159"/>
                    <a:pt x="345" y="159"/>
                  </a:cubicBezTo>
                  <a:cubicBezTo>
                    <a:pt x="345" y="145"/>
                    <a:pt x="334" y="134"/>
                    <a:pt x="320" y="134"/>
                  </a:cubicBezTo>
                  <a:close/>
                  <a:moveTo>
                    <a:pt x="334" y="186"/>
                  </a:moveTo>
                  <a:cubicBezTo>
                    <a:pt x="334" y="194"/>
                    <a:pt x="328" y="200"/>
                    <a:pt x="320" y="200"/>
                  </a:cubicBezTo>
                  <a:cubicBezTo>
                    <a:pt x="300" y="200"/>
                    <a:pt x="300" y="200"/>
                    <a:pt x="300" y="200"/>
                  </a:cubicBezTo>
                  <a:cubicBezTo>
                    <a:pt x="290" y="200"/>
                    <a:pt x="282" y="206"/>
                    <a:pt x="278" y="215"/>
                  </a:cubicBezTo>
                  <a:cubicBezTo>
                    <a:pt x="277" y="216"/>
                    <a:pt x="277" y="216"/>
                    <a:pt x="277" y="216"/>
                  </a:cubicBezTo>
                  <a:cubicBezTo>
                    <a:pt x="273" y="225"/>
                    <a:pt x="275" y="236"/>
                    <a:pt x="282" y="243"/>
                  </a:cubicBezTo>
                  <a:cubicBezTo>
                    <a:pt x="297" y="257"/>
                    <a:pt x="297" y="257"/>
                    <a:pt x="297" y="257"/>
                  </a:cubicBezTo>
                  <a:cubicBezTo>
                    <a:pt x="302" y="263"/>
                    <a:pt x="302" y="272"/>
                    <a:pt x="297" y="277"/>
                  </a:cubicBezTo>
                  <a:cubicBezTo>
                    <a:pt x="277" y="297"/>
                    <a:pt x="277" y="297"/>
                    <a:pt x="277" y="297"/>
                  </a:cubicBezTo>
                  <a:cubicBezTo>
                    <a:pt x="272" y="302"/>
                    <a:pt x="263" y="302"/>
                    <a:pt x="257" y="297"/>
                  </a:cubicBezTo>
                  <a:cubicBezTo>
                    <a:pt x="242" y="282"/>
                    <a:pt x="242" y="282"/>
                    <a:pt x="242" y="282"/>
                  </a:cubicBezTo>
                  <a:cubicBezTo>
                    <a:pt x="235" y="275"/>
                    <a:pt x="225" y="273"/>
                    <a:pt x="216" y="277"/>
                  </a:cubicBezTo>
                  <a:cubicBezTo>
                    <a:pt x="206" y="280"/>
                    <a:pt x="200" y="289"/>
                    <a:pt x="200" y="299"/>
                  </a:cubicBezTo>
                  <a:cubicBezTo>
                    <a:pt x="200" y="320"/>
                    <a:pt x="200" y="320"/>
                    <a:pt x="200" y="320"/>
                  </a:cubicBezTo>
                  <a:cubicBezTo>
                    <a:pt x="200" y="328"/>
                    <a:pt x="194" y="334"/>
                    <a:pt x="186" y="334"/>
                  </a:cubicBezTo>
                  <a:cubicBezTo>
                    <a:pt x="159" y="334"/>
                    <a:pt x="159" y="334"/>
                    <a:pt x="159" y="334"/>
                  </a:cubicBezTo>
                  <a:cubicBezTo>
                    <a:pt x="151" y="334"/>
                    <a:pt x="145" y="328"/>
                    <a:pt x="145" y="320"/>
                  </a:cubicBezTo>
                  <a:cubicBezTo>
                    <a:pt x="145" y="299"/>
                    <a:pt x="145" y="299"/>
                    <a:pt x="145" y="299"/>
                  </a:cubicBezTo>
                  <a:cubicBezTo>
                    <a:pt x="145" y="289"/>
                    <a:pt x="139" y="280"/>
                    <a:pt x="129" y="276"/>
                  </a:cubicBezTo>
                  <a:cubicBezTo>
                    <a:pt x="126" y="275"/>
                    <a:pt x="123" y="275"/>
                    <a:pt x="120" y="275"/>
                  </a:cubicBezTo>
                  <a:cubicBezTo>
                    <a:pt x="113" y="275"/>
                    <a:pt x="107" y="277"/>
                    <a:pt x="103" y="282"/>
                  </a:cubicBezTo>
                  <a:cubicBezTo>
                    <a:pt x="88" y="297"/>
                    <a:pt x="88" y="297"/>
                    <a:pt x="88" y="297"/>
                  </a:cubicBezTo>
                  <a:cubicBezTo>
                    <a:pt x="82" y="302"/>
                    <a:pt x="73" y="302"/>
                    <a:pt x="68" y="297"/>
                  </a:cubicBezTo>
                  <a:cubicBezTo>
                    <a:pt x="48" y="277"/>
                    <a:pt x="48" y="277"/>
                    <a:pt x="48" y="277"/>
                  </a:cubicBezTo>
                  <a:cubicBezTo>
                    <a:pt x="46" y="275"/>
                    <a:pt x="44" y="271"/>
                    <a:pt x="44" y="267"/>
                  </a:cubicBezTo>
                  <a:cubicBezTo>
                    <a:pt x="44" y="264"/>
                    <a:pt x="46" y="260"/>
                    <a:pt x="48" y="257"/>
                  </a:cubicBezTo>
                  <a:cubicBezTo>
                    <a:pt x="62" y="243"/>
                    <a:pt x="62" y="243"/>
                    <a:pt x="62" y="243"/>
                  </a:cubicBezTo>
                  <a:cubicBezTo>
                    <a:pt x="70" y="236"/>
                    <a:pt x="72" y="225"/>
                    <a:pt x="67" y="216"/>
                  </a:cubicBezTo>
                  <a:cubicBezTo>
                    <a:pt x="67" y="215"/>
                    <a:pt x="67" y="215"/>
                    <a:pt x="67" y="215"/>
                  </a:cubicBezTo>
                  <a:cubicBezTo>
                    <a:pt x="63" y="206"/>
                    <a:pt x="54" y="200"/>
                    <a:pt x="45" y="200"/>
                  </a:cubicBezTo>
                  <a:cubicBezTo>
                    <a:pt x="25" y="200"/>
                    <a:pt x="25" y="200"/>
                    <a:pt x="25" y="200"/>
                  </a:cubicBezTo>
                  <a:cubicBezTo>
                    <a:pt x="17" y="200"/>
                    <a:pt x="11" y="194"/>
                    <a:pt x="11" y="186"/>
                  </a:cubicBezTo>
                  <a:cubicBezTo>
                    <a:pt x="11" y="159"/>
                    <a:pt x="11" y="159"/>
                    <a:pt x="11" y="159"/>
                  </a:cubicBezTo>
                  <a:cubicBezTo>
                    <a:pt x="11" y="151"/>
                    <a:pt x="17" y="145"/>
                    <a:pt x="25" y="145"/>
                  </a:cubicBezTo>
                  <a:cubicBezTo>
                    <a:pt x="43" y="145"/>
                    <a:pt x="43" y="145"/>
                    <a:pt x="43" y="145"/>
                  </a:cubicBezTo>
                  <a:cubicBezTo>
                    <a:pt x="53" y="145"/>
                    <a:pt x="62" y="139"/>
                    <a:pt x="66" y="129"/>
                  </a:cubicBezTo>
                  <a:cubicBezTo>
                    <a:pt x="66" y="128"/>
                    <a:pt x="66" y="128"/>
                    <a:pt x="67" y="127"/>
                  </a:cubicBezTo>
                  <a:cubicBezTo>
                    <a:pt x="70" y="118"/>
                    <a:pt x="68" y="108"/>
                    <a:pt x="61" y="101"/>
                  </a:cubicBezTo>
                  <a:cubicBezTo>
                    <a:pt x="48" y="88"/>
                    <a:pt x="48" y="88"/>
                    <a:pt x="48" y="88"/>
                  </a:cubicBezTo>
                  <a:cubicBezTo>
                    <a:pt x="43" y="82"/>
                    <a:pt x="43" y="73"/>
                    <a:pt x="48" y="68"/>
                  </a:cubicBezTo>
                  <a:cubicBezTo>
                    <a:pt x="68" y="48"/>
                    <a:pt x="68" y="48"/>
                    <a:pt x="68" y="48"/>
                  </a:cubicBezTo>
                  <a:cubicBezTo>
                    <a:pt x="70" y="46"/>
                    <a:pt x="74" y="44"/>
                    <a:pt x="78" y="44"/>
                  </a:cubicBezTo>
                  <a:cubicBezTo>
                    <a:pt x="81" y="44"/>
                    <a:pt x="85" y="46"/>
                    <a:pt x="88" y="48"/>
                  </a:cubicBezTo>
                  <a:cubicBezTo>
                    <a:pt x="100" y="60"/>
                    <a:pt x="100" y="60"/>
                    <a:pt x="100" y="60"/>
                  </a:cubicBezTo>
                  <a:cubicBezTo>
                    <a:pt x="107" y="68"/>
                    <a:pt x="118" y="70"/>
                    <a:pt x="127" y="66"/>
                  </a:cubicBezTo>
                  <a:cubicBezTo>
                    <a:pt x="128" y="65"/>
                    <a:pt x="129" y="65"/>
                    <a:pt x="130" y="64"/>
                  </a:cubicBezTo>
                  <a:cubicBezTo>
                    <a:pt x="139" y="61"/>
                    <a:pt x="145" y="52"/>
                    <a:pt x="145" y="42"/>
                  </a:cubicBezTo>
                  <a:cubicBezTo>
                    <a:pt x="145" y="25"/>
                    <a:pt x="145" y="25"/>
                    <a:pt x="145" y="25"/>
                  </a:cubicBezTo>
                  <a:cubicBezTo>
                    <a:pt x="145" y="17"/>
                    <a:pt x="151" y="11"/>
                    <a:pt x="159" y="11"/>
                  </a:cubicBezTo>
                  <a:cubicBezTo>
                    <a:pt x="186" y="11"/>
                    <a:pt x="186" y="11"/>
                    <a:pt x="186" y="11"/>
                  </a:cubicBezTo>
                  <a:cubicBezTo>
                    <a:pt x="194" y="11"/>
                    <a:pt x="200" y="17"/>
                    <a:pt x="200" y="25"/>
                  </a:cubicBezTo>
                  <a:cubicBezTo>
                    <a:pt x="200" y="42"/>
                    <a:pt x="200" y="42"/>
                    <a:pt x="200" y="42"/>
                  </a:cubicBezTo>
                  <a:cubicBezTo>
                    <a:pt x="200" y="52"/>
                    <a:pt x="206" y="61"/>
                    <a:pt x="215" y="64"/>
                  </a:cubicBezTo>
                  <a:cubicBezTo>
                    <a:pt x="216" y="65"/>
                    <a:pt x="217" y="65"/>
                    <a:pt x="218" y="66"/>
                  </a:cubicBezTo>
                  <a:cubicBezTo>
                    <a:pt x="227" y="70"/>
                    <a:pt x="238" y="68"/>
                    <a:pt x="245" y="60"/>
                  </a:cubicBezTo>
                  <a:cubicBezTo>
                    <a:pt x="257" y="48"/>
                    <a:pt x="257" y="48"/>
                    <a:pt x="257" y="48"/>
                  </a:cubicBezTo>
                  <a:cubicBezTo>
                    <a:pt x="260" y="46"/>
                    <a:pt x="263" y="44"/>
                    <a:pt x="267" y="44"/>
                  </a:cubicBezTo>
                  <a:cubicBezTo>
                    <a:pt x="271" y="44"/>
                    <a:pt x="275" y="46"/>
                    <a:pt x="277" y="48"/>
                  </a:cubicBezTo>
                  <a:cubicBezTo>
                    <a:pt x="297" y="68"/>
                    <a:pt x="297" y="68"/>
                    <a:pt x="297" y="68"/>
                  </a:cubicBezTo>
                  <a:cubicBezTo>
                    <a:pt x="302" y="73"/>
                    <a:pt x="302" y="82"/>
                    <a:pt x="297" y="88"/>
                  </a:cubicBezTo>
                  <a:cubicBezTo>
                    <a:pt x="284" y="101"/>
                    <a:pt x="284" y="101"/>
                    <a:pt x="284" y="101"/>
                  </a:cubicBezTo>
                  <a:cubicBezTo>
                    <a:pt x="277" y="108"/>
                    <a:pt x="275" y="118"/>
                    <a:pt x="278" y="127"/>
                  </a:cubicBezTo>
                  <a:cubicBezTo>
                    <a:pt x="279" y="128"/>
                    <a:pt x="279" y="128"/>
                    <a:pt x="279" y="129"/>
                  </a:cubicBezTo>
                  <a:cubicBezTo>
                    <a:pt x="283" y="139"/>
                    <a:pt x="292" y="145"/>
                    <a:pt x="302" y="145"/>
                  </a:cubicBezTo>
                  <a:cubicBezTo>
                    <a:pt x="320" y="145"/>
                    <a:pt x="320" y="145"/>
                    <a:pt x="320" y="145"/>
                  </a:cubicBezTo>
                  <a:cubicBezTo>
                    <a:pt x="328" y="145"/>
                    <a:pt x="334" y="151"/>
                    <a:pt x="334" y="159"/>
                  </a:cubicBezTo>
                  <a:lnTo>
                    <a:pt x="334" y="186"/>
                  </a:ln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73" name="Freeform 60">
              <a:extLst>
                <a:ext uri="{FF2B5EF4-FFF2-40B4-BE49-F238E27FC236}">
                  <a16:creationId xmlns:a16="http://schemas.microsoft.com/office/drawing/2014/main" id="{2D84ED71-9931-AAF6-0BD1-727EF683BF7D}"/>
                </a:ext>
              </a:extLst>
            </p:cNvPr>
            <p:cNvSpPr>
              <a:spLocks noEditPoints="1"/>
            </p:cNvSpPr>
            <p:nvPr/>
          </p:nvSpPr>
          <p:spPr bwMode="auto">
            <a:xfrm>
              <a:off x="15816263" y="8018463"/>
              <a:ext cx="274638" cy="461962"/>
            </a:xfrm>
            <a:custGeom>
              <a:avLst/>
              <a:gdLst>
                <a:gd name="T0" fmla="*/ 94 w 99"/>
                <a:gd name="T1" fmla="*/ 10 h 166"/>
                <a:gd name="T2" fmla="*/ 99 w 99"/>
                <a:gd name="T3" fmla="*/ 5 h 166"/>
                <a:gd name="T4" fmla="*/ 94 w 99"/>
                <a:gd name="T5" fmla="*/ 0 h 166"/>
                <a:gd name="T6" fmla="*/ 33 w 99"/>
                <a:gd name="T7" fmla="*/ 25 h 166"/>
                <a:gd name="T8" fmla="*/ 18 w 99"/>
                <a:gd name="T9" fmla="*/ 127 h 166"/>
                <a:gd name="T10" fmla="*/ 19 w 99"/>
                <a:gd name="T11" fmla="*/ 129 h 166"/>
                <a:gd name="T12" fmla="*/ 15 w 99"/>
                <a:gd name="T13" fmla="*/ 143 h 166"/>
                <a:gd name="T14" fmla="*/ 21 w 99"/>
                <a:gd name="T15" fmla="*/ 159 h 166"/>
                <a:gd name="T16" fmla="*/ 38 w 99"/>
                <a:gd name="T17" fmla="*/ 166 h 166"/>
                <a:gd name="T18" fmla="*/ 54 w 99"/>
                <a:gd name="T19" fmla="*/ 159 h 166"/>
                <a:gd name="T20" fmla="*/ 54 w 99"/>
                <a:gd name="T21" fmla="*/ 126 h 166"/>
                <a:gd name="T22" fmla="*/ 27 w 99"/>
                <a:gd name="T23" fmla="*/ 122 h 166"/>
                <a:gd name="T24" fmla="*/ 27 w 99"/>
                <a:gd name="T25" fmla="*/ 122 h 166"/>
                <a:gd name="T26" fmla="*/ 40 w 99"/>
                <a:gd name="T27" fmla="*/ 33 h 166"/>
                <a:gd name="T28" fmla="*/ 94 w 99"/>
                <a:gd name="T29" fmla="*/ 10 h 166"/>
                <a:gd name="T30" fmla="*/ 38 w 99"/>
                <a:gd name="T31" fmla="*/ 130 h 166"/>
                <a:gd name="T32" fmla="*/ 47 w 99"/>
                <a:gd name="T33" fmla="*/ 134 h 166"/>
                <a:gd name="T34" fmla="*/ 47 w 99"/>
                <a:gd name="T35" fmla="*/ 152 h 166"/>
                <a:gd name="T36" fmla="*/ 29 w 99"/>
                <a:gd name="T37" fmla="*/ 152 h 166"/>
                <a:gd name="T38" fmla="*/ 25 w 99"/>
                <a:gd name="T39" fmla="*/ 143 h 166"/>
                <a:gd name="T40" fmla="*/ 29 w 99"/>
                <a:gd name="T41" fmla="*/ 134 h 166"/>
                <a:gd name="T42" fmla="*/ 38 w 99"/>
                <a:gd name="T43" fmla="*/ 13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166">
                  <a:moveTo>
                    <a:pt x="94" y="10"/>
                  </a:moveTo>
                  <a:cubicBezTo>
                    <a:pt x="97" y="10"/>
                    <a:pt x="99" y="8"/>
                    <a:pt x="99" y="5"/>
                  </a:cubicBezTo>
                  <a:cubicBezTo>
                    <a:pt x="99" y="2"/>
                    <a:pt x="97" y="0"/>
                    <a:pt x="94" y="0"/>
                  </a:cubicBezTo>
                  <a:cubicBezTo>
                    <a:pt x="71" y="0"/>
                    <a:pt x="49" y="9"/>
                    <a:pt x="33" y="25"/>
                  </a:cubicBezTo>
                  <a:cubicBezTo>
                    <a:pt x="6" y="52"/>
                    <a:pt x="0" y="93"/>
                    <a:pt x="18" y="127"/>
                  </a:cubicBezTo>
                  <a:cubicBezTo>
                    <a:pt x="18" y="128"/>
                    <a:pt x="19" y="128"/>
                    <a:pt x="19" y="129"/>
                  </a:cubicBezTo>
                  <a:cubicBezTo>
                    <a:pt x="16" y="133"/>
                    <a:pt x="15" y="138"/>
                    <a:pt x="15" y="143"/>
                  </a:cubicBezTo>
                  <a:cubicBezTo>
                    <a:pt x="15" y="149"/>
                    <a:pt x="17" y="155"/>
                    <a:pt x="21" y="159"/>
                  </a:cubicBezTo>
                  <a:cubicBezTo>
                    <a:pt x="26" y="163"/>
                    <a:pt x="32" y="166"/>
                    <a:pt x="38" y="166"/>
                  </a:cubicBezTo>
                  <a:cubicBezTo>
                    <a:pt x="43" y="166"/>
                    <a:pt x="49" y="163"/>
                    <a:pt x="54" y="159"/>
                  </a:cubicBezTo>
                  <a:cubicBezTo>
                    <a:pt x="63" y="150"/>
                    <a:pt x="63" y="135"/>
                    <a:pt x="54" y="126"/>
                  </a:cubicBezTo>
                  <a:cubicBezTo>
                    <a:pt x="47" y="119"/>
                    <a:pt x="36" y="118"/>
                    <a:pt x="27" y="122"/>
                  </a:cubicBezTo>
                  <a:cubicBezTo>
                    <a:pt x="27" y="122"/>
                    <a:pt x="27" y="122"/>
                    <a:pt x="27" y="122"/>
                  </a:cubicBezTo>
                  <a:cubicBezTo>
                    <a:pt x="11" y="92"/>
                    <a:pt x="16" y="56"/>
                    <a:pt x="40" y="33"/>
                  </a:cubicBezTo>
                  <a:cubicBezTo>
                    <a:pt x="55" y="18"/>
                    <a:pt x="74" y="10"/>
                    <a:pt x="94" y="10"/>
                  </a:cubicBezTo>
                  <a:close/>
                  <a:moveTo>
                    <a:pt x="38" y="130"/>
                  </a:moveTo>
                  <a:cubicBezTo>
                    <a:pt x="41" y="130"/>
                    <a:pt x="44" y="131"/>
                    <a:pt x="47" y="134"/>
                  </a:cubicBezTo>
                  <a:cubicBezTo>
                    <a:pt x="51" y="139"/>
                    <a:pt x="51" y="147"/>
                    <a:pt x="47" y="152"/>
                  </a:cubicBezTo>
                  <a:cubicBezTo>
                    <a:pt x="42" y="157"/>
                    <a:pt x="34" y="157"/>
                    <a:pt x="29" y="152"/>
                  </a:cubicBezTo>
                  <a:cubicBezTo>
                    <a:pt x="26" y="149"/>
                    <a:pt x="25" y="146"/>
                    <a:pt x="25" y="143"/>
                  </a:cubicBezTo>
                  <a:cubicBezTo>
                    <a:pt x="25" y="139"/>
                    <a:pt x="26" y="136"/>
                    <a:pt x="29" y="134"/>
                  </a:cubicBezTo>
                  <a:cubicBezTo>
                    <a:pt x="31" y="131"/>
                    <a:pt x="34" y="130"/>
                    <a:pt x="38" y="130"/>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74" name="Freeform 61">
              <a:extLst>
                <a:ext uri="{FF2B5EF4-FFF2-40B4-BE49-F238E27FC236}">
                  <a16:creationId xmlns:a16="http://schemas.microsoft.com/office/drawing/2014/main" id="{3223520E-5E7B-9A62-5546-AB7E6D998BBD}"/>
                </a:ext>
              </a:extLst>
            </p:cNvPr>
            <p:cNvSpPr>
              <a:spLocks noEditPoints="1"/>
            </p:cNvSpPr>
            <p:nvPr/>
          </p:nvSpPr>
          <p:spPr bwMode="auto">
            <a:xfrm>
              <a:off x="16063913" y="8029575"/>
              <a:ext cx="276225" cy="469900"/>
            </a:xfrm>
            <a:custGeom>
              <a:avLst/>
              <a:gdLst>
                <a:gd name="T0" fmla="*/ 80 w 99"/>
                <a:gd name="T1" fmla="*/ 40 h 169"/>
                <a:gd name="T2" fmla="*/ 79 w 99"/>
                <a:gd name="T3" fmla="*/ 9 h 169"/>
                <a:gd name="T4" fmla="*/ 46 w 99"/>
                <a:gd name="T5" fmla="*/ 9 h 169"/>
                <a:gd name="T6" fmla="*/ 46 w 99"/>
                <a:gd name="T7" fmla="*/ 41 h 169"/>
                <a:gd name="T8" fmla="*/ 62 w 99"/>
                <a:gd name="T9" fmla="*/ 48 h 169"/>
                <a:gd name="T10" fmla="*/ 72 w 99"/>
                <a:gd name="T11" fmla="*/ 46 h 169"/>
                <a:gd name="T12" fmla="*/ 72 w 99"/>
                <a:gd name="T13" fmla="*/ 47 h 169"/>
                <a:gd name="T14" fmla="*/ 59 w 99"/>
                <a:gd name="T15" fmla="*/ 136 h 169"/>
                <a:gd name="T16" fmla="*/ 5 w 99"/>
                <a:gd name="T17" fmla="*/ 158 h 169"/>
                <a:gd name="T18" fmla="*/ 0 w 99"/>
                <a:gd name="T19" fmla="*/ 163 h 169"/>
                <a:gd name="T20" fmla="*/ 5 w 99"/>
                <a:gd name="T21" fmla="*/ 169 h 169"/>
                <a:gd name="T22" fmla="*/ 66 w 99"/>
                <a:gd name="T23" fmla="*/ 143 h 169"/>
                <a:gd name="T24" fmla="*/ 81 w 99"/>
                <a:gd name="T25" fmla="*/ 42 h 169"/>
                <a:gd name="T26" fmla="*/ 80 w 99"/>
                <a:gd name="T27" fmla="*/ 40 h 169"/>
                <a:gd name="T28" fmla="*/ 53 w 99"/>
                <a:gd name="T29" fmla="*/ 34 h 169"/>
                <a:gd name="T30" fmla="*/ 53 w 99"/>
                <a:gd name="T31" fmla="*/ 16 h 169"/>
                <a:gd name="T32" fmla="*/ 71 w 99"/>
                <a:gd name="T33" fmla="*/ 16 h 169"/>
                <a:gd name="T34" fmla="*/ 71 w 99"/>
                <a:gd name="T35" fmla="*/ 16 h 169"/>
                <a:gd name="T36" fmla="*/ 71 w 99"/>
                <a:gd name="T37" fmla="*/ 34 h 169"/>
                <a:gd name="T38" fmla="*/ 53 w 99"/>
                <a:gd name="T39" fmla="*/ 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69">
                  <a:moveTo>
                    <a:pt x="80" y="40"/>
                  </a:moveTo>
                  <a:cubicBezTo>
                    <a:pt x="87" y="31"/>
                    <a:pt x="87" y="17"/>
                    <a:pt x="79" y="9"/>
                  </a:cubicBezTo>
                  <a:cubicBezTo>
                    <a:pt x="70" y="0"/>
                    <a:pt x="55" y="0"/>
                    <a:pt x="46" y="9"/>
                  </a:cubicBezTo>
                  <a:cubicBezTo>
                    <a:pt x="37" y="18"/>
                    <a:pt x="37" y="32"/>
                    <a:pt x="46" y="41"/>
                  </a:cubicBezTo>
                  <a:cubicBezTo>
                    <a:pt x="50" y="46"/>
                    <a:pt x="56" y="48"/>
                    <a:pt x="62" y="48"/>
                  </a:cubicBezTo>
                  <a:cubicBezTo>
                    <a:pt x="65" y="48"/>
                    <a:pt x="69" y="47"/>
                    <a:pt x="72" y="46"/>
                  </a:cubicBezTo>
                  <a:cubicBezTo>
                    <a:pt x="72" y="46"/>
                    <a:pt x="72" y="46"/>
                    <a:pt x="72" y="47"/>
                  </a:cubicBezTo>
                  <a:cubicBezTo>
                    <a:pt x="88" y="76"/>
                    <a:pt x="82" y="112"/>
                    <a:pt x="59" y="136"/>
                  </a:cubicBezTo>
                  <a:cubicBezTo>
                    <a:pt x="44" y="150"/>
                    <a:pt x="25" y="158"/>
                    <a:pt x="5" y="158"/>
                  </a:cubicBezTo>
                  <a:cubicBezTo>
                    <a:pt x="2" y="158"/>
                    <a:pt x="0" y="161"/>
                    <a:pt x="0" y="163"/>
                  </a:cubicBezTo>
                  <a:cubicBezTo>
                    <a:pt x="0" y="166"/>
                    <a:pt x="2" y="169"/>
                    <a:pt x="5" y="169"/>
                  </a:cubicBezTo>
                  <a:cubicBezTo>
                    <a:pt x="28" y="169"/>
                    <a:pt x="50" y="160"/>
                    <a:pt x="66" y="143"/>
                  </a:cubicBezTo>
                  <a:cubicBezTo>
                    <a:pt x="93" y="116"/>
                    <a:pt x="99" y="75"/>
                    <a:pt x="81" y="42"/>
                  </a:cubicBezTo>
                  <a:cubicBezTo>
                    <a:pt x="81" y="41"/>
                    <a:pt x="80" y="40"/>
                    <a:pt x="80" y="40"/>
                  </a:cubicBezTo>
                  <a:close/>
                  <a:moveTo>
                    <a:pt x="53" y="34"/>
                  </a:moveTo>
                  <a:cubicBezTo>
                    <a:pt x="48" y="29"/>
                    <a:pt x="48" y="21"/>
                    <a:pt x="53" y="16"/>
                  </a:cubicBezTo>
                  <a:cubicBezTo>
                    <a:pt x="58" y="11"/>
                    <a:pt x="66" y="11"/>
                    <a:pt x="71" y="16"/>
                  </a:cubicBezTo>
                  <a:cubicBezTo>
                    <a:pt x="71" y="16"/>
                    <a:pt x="71" y="16"/>
                    <a:pt x="71" y="16"/>
                  </a:cubicBezTo>
                  <a:cubicBezTo>
                    <a:pt x="76" y="21"/>
                    <a:pt x="76" y="29"/>
                    <a:pt x="71" y="34"/>
                  </a:cubicBezTo>
                  <a:cubicBezTo>
                    <a:pt x="66" y="39"/>
                    <a:pt x="58" y="39"/>
                    <a:pt x="53" y="34"/>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76" name="Freeform 533">
              <a:extLst>
                <a:ext uri="{FF2B5EF4-FFF2-40B4-BE49-F238E27FC236}">
                  <a16:creationId xmlns:a16="http://schemas.microsoft.com/office/drawing/2014/main" id="{982C3BE4-37B1-C128-6829-2E6DC023FD2C}"/>
                </a:ext>
              </a:extLst>
            </p:cNvPr>
            <p:cNvSpPr>
              <a:spLocks/>
            </p:cNvSpPr>
            <p:nvPr/>
          </p:nvSpPr>
          <p:spPr bwMode="auto">
            <a:xfrm>
              <a:off x="8863013" y="5930900"/>
              <a:ext cx="269875" cy="266700"/>
            </a:xfrm>
            <a:custGeom>
              <a:avLst/>
              <a:gdLst>
                <a:gd name="T0" fmla="*/ 80 w 97"/>
                <a:gd name="T1" fmla="*/ 17 h 96"/>
                <a:gd name="T2" fmla="*/ 17 w 97"/>
                <a:gd name="T3" fmla="*/ 17 h 96"/>
                <a:gd name="T4" fmla="*/ 17 w 97"/>
                <a:gd name="T5" fmla="*/ 79 h 96"/>
                <a:gd name="T6" fmla="*/ 80 w 97"/>
                <a:gd name="T7" fmla="*/ 79 h 96"/>
                <a:gd name="T8" fmla="*/ 80 w 97"/>
                <a:gd name="T9" fmla="*/ 17 h 96"/>
              </a:gdLst>
              <a:ahLst/>
              <a:cxnLst>
                <a:cxn ang="0">
                  <a:pos x="T0" y="T1"/>
                </a:cxn>
                <a:cxn ang="0">
                  <a:pos x="T2" y="T3"/>
                </a:cxn>
                <a:cxn ang="0">
                  <a:pos x="T4" y="T5"/>
                </a:cxn>
                <a:cxn ang="0">
                  <a:pos x="T6" y="T7"/>
                </a:cxn>
                <a:cxn ang="0">
                  <a:pos x="T8" y="T9"/>
                </a:cxn>
              </a:cxnLst>
              <a:rect l="0" t="0" r="r" b="b"/>
              <a:pathLst>
                <a:path w="97" h="96">
                  <a:moveTo>
                    <a:pt x="80" y="17"/>
                  </a:moveTo>
                  <a:cubicBezTo>
                    <a:pt x="62" y="0"/>
                    <a:pt x="35" y="0"/>
                    <a:pt x="17" y="17"/>
                  </a:cubicBezTo>
                  <a:cubicBezTo>
                    <a:pt x="0" y="34"/>
                    <a:pt x="0" y="62"/>
                    <a:pt x="17" y="79"/>
                  </a:cubicBezTo>
                  <a:cubicBezTo>
                    <a:pt x="35" y="96"/>
                    <a:pt x="62" y="96"/>
                    <a:pt x="80" y="79"/>
                  </a:cubicBezTo>
                  <a:cubicBezTo>
                    <a:pt x="97" y="62"/>
                    <a:pt x="97" y="34"/>
                    <a:pt x="80" y="17"/>
                  </a:cubicBezTo>
                  <a:close/>
                </a:path>
              </a:pathLst>
            </a:custGeom>
            <a:solidFill>
              <a:schemeClr val="tx1"/>
            </a:solidFill>
            <a:ln w="9525">
              <a:solidFill>
                <a:srgbClr val="000000"/>
              </a:solidFill>
              <a:round/>
              <a:headEnd/>
              <a:tailEnd/>
            </a:ln>
          </p:spPr>
          <p:txBody>
            <a:bodyPr vert="horz" wrap="square" lIns="91451" tIns="45725" rIns="91451" bIns="45725" numCol="1" anchor="t" anchorCtr="0" compatLnSpc="1">
              <a:prstTxWarp prst="textNoShape">
                <a:avLst/>
              </a:prstTxWarp>
            </a:bodyPr>
            <a:lstStyle/>
            <a:p>
              <a:endParaRPr lang="en-US" sz="1000"/>
            </a:p>
          </p:txBody>
        </p:sp>
        <p:sp>
          <p:nvSpPr>
            <p:cNvPr id="77" name="Freeform 534">
              <a:extLst>
                <a:ext uri="{FF2B5EF4-FFF2-40B4-BE49-F238E27FC236}">
                  <a16:creationId xmlns:a16="http://schemas.microsoft.com/office/drawing/2014/main" id="{BDFFE7BD-BB5F-05CE-47AD-073CD1BC4862}"/>
                </a:ext>
              </a:extLst>
            </p:cNvPr>
            <p:cNvSpPr>
              <a:spLocks noEditPoints="1"/>
            </p:cNvSpPr>
            <p:nvPr/>
          </p:nvSpPr>
          <p:spPr bwMode="auto">
            <a:xfrm>
              <a:off x="8845550" y="5924550"/>
              <a:ext cx="290513" cy="279400"/>
            </a:xfrm>
            <a:custGeom>
              <a:avLst/>
              <a:gdLst>
                <a:gd name="T0" fmla="*/ 54 w 104"/>
                <a:gd name="T1" fmla="*/ 100 h 100"/>
                <a:gd name="T2" fmla="*/ 19 w 104"/>
                <a:gd name="T3" fmla="*/ 85 h 100"/>
                <a:gd name="T4" fmla="*/ 19 w 104"/>
                <a:gd name="T5" fmla="*/ 15 h 100"/>
                <a:gd name="T6" fmla="*/ 54 w 104"/>
                <a:gd name="T7" fmla="*/ 0 h 100"/>
                <a:gd name="T8" fmla="*/ 90 w 104"/>
                <a:gd name="T9" fmla="*/ 15 h 100"/>
                <a:gd name="T10" fmla="*/ 104 w 104"/>
                <a:gd name="T11" fmla="*/ 50 h 100"/>
                <a:gd name="T12" fmla="*/ 90 w 104"/>
                <a:gd name="T13" fmla="*/ 85 h 100"/>
                <a:gd name="T14" fmla="*/ 54 w 104"/>
                <a:gd name="T15" fmla="*/ 100 h 100"/>
                <a:gd name="T16" fmla="*/ 54 w 104"/>
                <a:gd name="T17" fmla="*/ 12 h 100"/>
                <a:gd name="T18" fmla="*/ 28 w 104"/>
                <a:gd name="T19" fmla="*/ 23 h 100"/>
                <a:gd name="T20" fmla="*/ 28 w 104"/>
                <a:gd name="T21" fmla="*/ 77 h 100"/>
                <a:gd name="T22" fmla="*/ 54 w 104"/>
                <a:gd name="T23" fmla="*/ 88 h 100"/>
                <a:gd name="T24" fmla="*/ 81 w 104"/>
                <a:gd name="T25" fmla="*/ 77 h 100"/>
                <a:gd name="T26" fmla="*/ 92 w 104"/>
                <a:gd name="T27" fmla="*/ 50 h 100"/>
                <a:gd name="T28" fmla="*/ 81 w 104"/>
                <a:gd name="T29" fmla="*/ 23 h 100"/>
                <a:gd name="T30" fmla="*/ 54 w 104"/>
                <a:gd name="T31" fmla="*/ 1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00">
                  <a:moveTo>
                    <a:pt x="54" y="100"/>
                  </a:moveTo>
                  <a:cubicBezTo>
                    <a:pt x="41" y="100"/>
                    <a:pt x="29" y="95"/>
                    <a:pt x="19" y="85"/>
                  </a:cubicBezTo>
                  <a:cubicBezTo>
                    <a:pt x="0" y="66"/>
                    <a:pt x="0" y="34"/>
                    <a:pt x="19" y="15"/>
                  </a:cubicBezTo>
                  <a:cubicBezTo>
                    <a:pt x="29" y="5"/>
                    <a:pt x="41" y="0"/>
                    <a:pt x="54" y="0"/>
                  </a:cubicBezTo>
                  <a:cubicBezTo>
                    <a:pt x="68" y="0"/>
                    <a:pt x="80" y="5"/>
                    <a:pt x="90" y="15"/>
                  </a:cubicBezTo>
                  <a:cubicBezTo>
                    <a:pt x="99" y="24"/>
                    <a:pt x="104" y="37"/>
                    <a:pt x="104" y="50"/>
                  </a:cubicBezTo>
                  <a:cubicBezTo>
                    <a:pt x="104" y="63"/>
                    <a:pt x="99" y="76"/>
                    <a:pt x="90" y="85"/>
                  </a:cubicBezTo>
                  <a:cubicBezTo>
                    <a:pt x="80" y="95"/>
                    <a:pt x="68" y="100"/>
                    <a:pt x="54" y="100"/>
                  </a:cubicBezTo>
                  <a:close/>
                  <a:moveTo>
                    <a:pt x="54" y="12"/>
                  </a:moveTo>
                  <a:cubicBezTo>
                    <a:pt x="44" y="12"/>
                    <a:pt x="35" y="16"/>
                    <a:pt x="28" y="23"/>
                  </a:cubicBezTo>
                  <a:cubicBezTo>
                    <a:pt x="13" y="38"/>
                    <a:pt x="13" y="62"/>
                    <a:pt x="28" y="77"/>
                  </a:cubicBezTo>
                  <a:cubicBezTo>
                    <a:pt x="35" y="84"/>
                    <a:pt x="44" y="88"/>
                    <a:pt x="54" y="88"/>
                  </a:cubicBezTo>
                  <a:cubicBezTo>
                    <a:pt x="65" y="88"/>
                    <a:pt x="74" y="84"/>
                    <a:pt x="81" y="77"/>
                  </a:cubicBezTo>
                  <a:cubicBezTo>
                    <a:pt x="89" y="70"/>
                    <a:pt x="92" y="60"/>
                    <a:pt x="92" y="50"/>
                  </a:cubicBezTo>
                  <a:cubicBezTo>
                    <a:pt x="92" y="40"/>
                    <a:pt x="89" y="30"/>
                    <a:pt x="81" y="23"/>
                  </a:cubicBezTo>
                  <a:cubicBezTo>
                    <a:pt x="74" y="16"/>
                    <a:pt x="65" y="12"/>
                    <a:pt x="54" y="12"/>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sp>
          <p:nvSpPr>
            <p:cNvPr id="78" name="Freeform 535">
              <a:extLst>
                <a:ext uri="{FF2B5EF4-FFF2-40B4-BE49-F238E27FC236}">
                  <a16:creationId xmlns:a16="http://schemas.microsoft.com/office/drawing/2014/main" id="{38E53724-9516-9CBF-7DA5-97A3F84B8A43}"/>
                </a:ext>
              </a:extLst>
            </p:cNvPr>
            <p:cNvSpPr>
              <a:spLocks/>
            </p:cNvSpPr>
            <p:nvPr/>
          </p:nvSpPr>
          <p:spPr bwMode="auto">
            <a:xfrm>
              <a:off x="13241338" y="10309225"/>
              <a:ext cx="269875" cy="268287"/>
            </a:xfrm>
            <a:custGeom>
              <a:avLst/>
              <a:gdLst>
                <a:gd name="T0" fmla="*/ 80 w 97"/>
                <a:gd name="T1" fmla="*/ 17 h 96"/>
                <a:gd name="T2" fmla="*/ 17 w 97"/>
                <a:gd name="T3" fmla="*/ 17 h 96"/>
                <a:gd name="T4" fmla="*/ 17 w 97"/>
                <a:gd name="T5" fmla="*/ 79 h 96"/>
                <a:gd name="T6" fmla="*/ 80 w 97"/>
                <a:gd name="T7" fmla="*/ 79 h 96"/>
                <a:gd name="T8" fmla="*/ 80 w 97"/>
                <a:gd name="T9" fmla="*/ 17 h 96"/>
              </a:gdLst>
              <a:ahLst/>
              <a:cxnLst>
                <a:cxn ang="0">
                  <a:pos x="T0" y="T1"/>
                </a:cxn>
                <a:cxn ang="0">
                  <a:pos x="T2" y="T3"/>
                </a:cxn>
                <a:cxn ang="0">
                  <a:pos x="T4" y="T5"/>
                </a:cxn>
                <a:cxn ang="0">
                  <a:pos x="T6" y="T7"/>
                </a:cxn>
                <a:cxn ang="0">
                  <a:pos x="T8" y="T9"/>
                </a:cxn>
              </a:cxnLst>
              <a:rect l="0" t="0" r="r" b="b"/>
              <a:pathLst>
                <a:path w="97" h="96">
                  <a:moveTo>
                    <a:pt x="80" y="17"/>
                  </a:moveTo>
                  <a:cubicBezTo>
                    <a:pt x="62" y="0"/>
                    <a:pt x="34" y="0"/>
                    <a:pt x="17" y="17"/>
                  </a:cubicBezTo>
                  <a:cubicBezTo>
                    <a:pt x="0" y="34"/>
                    <a:pt x="0" y="62"/>
                    <a:pt x="17" y="79"/>
                  </a:cubicBezTo>
                  <a:cubicBezTo>
                    <a:pt x="34" y="96"/>
                    <a:pt x="62" y="96"/>
                    <a:pt x="80" y="79"/>
                  </a:cubicBezTo>
                  <a:cubicBezTo>
                    <a:pt x="97" y="62"/>
                    <a:pt x="97" y="34"/>
                    <a:pt x="80" y="17"/>
                  </a:cubicBezTo>
                  <a:close/>
                </a:path>
              </a:pathLst>
            </a:custGeom>
            <a:solidFill>
              <a:schemeClr val="tx1"/>
            </a:solidFill>
            <a:ln w="9525">
              <a:solidFill>
                <a:srgbClr val="000000"/>
              </a:solidFill>
              <a:round/>
              <a:headEnd/>
              <a:tailEnd/>
            </a:ln>
          </p:spPr>
          <p:txBody>
            <a:bodyPr vert="horz" wrap="square" lIns="91451" tIns="45725" rIns="91451" bIns="45725" numCol="1" anchor="t" anchorCtr="0" compatLnSpc="1">
              <a:prstTxWarp prst="textNoShape">
                <a:avLst/>
              </a:prstTxWarp>
            </a:bodyPr>
            <a:lstStyle/>
            <a:p>
              <a:endParaRPr lang="en-US" sz="1000"/>
            </a:p>
          </p:txBody>
        </p:sp>
        <p:sp>
          <p:nvSpPr>
            <p:cNvPr id="79" name="Freeform 536">
              <a:extLst>
                <a:ext uri="{FF2B5EF4-FFF2-40B4-BE49-F238E27FC236}">
                  <a16:creationId xmlns:a16="http://schemas.microsoft.com/office/drawing/2014/main" id="{BF0671AD-95AE-B5E3-CFD0-D61D289A08D3}"/>
                </a:ext>
              </a:extLst>
            </p:cNvPr>
            <p:cNvSpPr>
              <a:spLocks noEditPoints="1"/>
            </p:cNvSpPr>
            <p:nvPr/>
          </p:nvSpPr>
          <p:spPr bwMode="auto">
            <a:xfrm>
              <a:off x="13223875" y="10304463"/>
              <a:ext cx="304800" cy="277812"/>
            </a:xfrm>
            <a:custGeom>
              <a:avLst/>
              <a:gdLst>
                <a:gd name="T0" fmla="*/ 54 w 109"/>
                <a:gd name="T1" fmla="*/ 100 h 100"/>
                <a:gd name="T2" fmla="*/ 19 w 109"/>
                <a:gd name="T3" fmla="*/ 85 h 100"/>
                <a:gd name="T4" fmla="*/ 19 w 109"/>
                <a:gd name="T5" fmla="*/ 14 h 100"/>
                <a:gd name="T6" fmla="*/ 54 w 109"/>
                <a:gd name="T7" fmla="*/ 0 h 100"/>
                <a:gd name="T8" fmla="*/ 90 w 109"/>
                <a:gd name="T9" fmla="*/ 14 h 100"/>
                <a:gd name="T10" fmla="*/ 90 w 109"/>
                <a:gd name="T11" fmla="*/ 85 h 100"/>
                <a:gd name="T12" fmla="*/ 54 w 109"/>
                <a:gd name="T13" fmla="*/ 100 h 100"/>
                <a:gd name="T14" fmla="*/ 54 w 109"/>
                <a:gd name="T15" fmla="*/ 12 h 100"/>
                <a:gd name="T16" fmla="*/ 28 w 109"/>
                <a:gd name="T17" fmla="*/ 23 h 100"/>
                <a:gd name="T18" fmla="*/ 28 w 109"/>
                <a:gd name="T19" fmla="*/ 77 h 100"/>
                <a:gd name="T20" fmla="*/ 54 w 109"/>
                <a:gd name="T21" fmla="*/ 88 h 100"/>
                <a:gd name="T22" fmla="*/ 81 w 109"/>
                <a:gd name="T23" fmla="*/ 77 h 100"/>
                <a:gd name="T24" fmla="*/ 81 w 109"/>
                <a:gd name="T25" fmla="*/ 23 h 100"/>
                <a:gd name="T26" fmla="*/ 54 w 109"/>
                <a:gd name="T27" fmla="*/ 1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100">
                  <a:moveTo>
                    <a:pt x="54" y="100"/>
                  </a:moveTo>
                  <a:cubicBezTo>
                    <a:pt x="41" y="100"/>
                    <a:pt x="28" y="95"/>
                    <a:pt x="19" y="85"/>
                  </a:cubicBezTo>
                  <a:cubicBezTo>
                    <a:pt x="0" y="66"/>
                    <a:pt x="0" y="34"/>
                    <a:pt x="19" y="14"/>
                  </a:cubicBezTo>
                  <a:cubicBezTo>
                    <a:pt x="28" y="5"/>
                    <a:pt x="41" y="0"/>
                    <a:pt x="54" y="0"/>
                  </a:cubicBezTo>
                  <a:cubicBezTo>
                    <a:pt x="68" y="0"/>
                    <a:pt x="80" y="5"/>
                    <a:pt x="90" y="14"/>
                  </a:cubicBezTo>
                  <a:cubicBezTo>
                    <a:pt x="109" y="34"/>
                    <a:pt x="109" y="66"/>
                    <a:pt x="90" y="85"/>
                  </a:cubicBezTo>
                  <a:cubicBezTo>
                    <a:pt x="80" y="95"/>
                    <a:pt x="68" y="100"/>
                    <a:pt x="54" y="100"/>
                  </a:cubicBezTo>
                  <a:close/>
                  <a:moveTo>
                    <a:pt x="54" y="12"/>
                  </a:moveTo>
                  <a:cubicBezTo>
                    <a:pt x="44" y="12"/>
                    <a:pt x="35" y="16"/>
                    <a:pt x="28" y="23"/>
                  </a:cubicBezTo>
                  <a:cubicBezTo>
                    <a:pt x="13" y="38"/>
                    <a:pt x="13" y="62"/>
                    <a:pt x="28" y="77"/>
                  </a:cubicBezTo>
                  <a:cubicBezTo>
                    <a:pt x="35" y="84"/>
                    <a:pt x="44" y="88"/>
                    <a:pt x="54" y="88"/>
                  </a:cubicBezTo>
                  <a:cubicBezTo>
                    <a:pt x="65" y="88"/>
                    <a:pt x="74" y="84"/>
                    <a:pt x="81" y="77"/>
                  </a:cubicBezTo>
                  <a:cubicBezTo>
                    <a:pt x="96" y="62"/>
                    <a:pt x="96" y="38"/>
                    <a:pt x="81" y="23"/>
                  </a:cubicBezTo>
                  <a:cubicBezTo>
                    <a:pt x="74" y="16"/>
                    <a:pt x="65" y="12"/>
                    <a:pt x="54" y="12"/>
                  </a:cubicBezTo>
                  <a:close/>
                </a:path>
              </a:pathLst>
            </a:custGeom>
            <a:solidFill>
              <a:srgbClr val="3A3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sz="1000"/>
            </a:p>
          </p:txBody>
        </p:sp>
      </p:grpSp>
      <p:sp>
        <p:nvSpPr>
          <p:cNvPr id="6" name="Rectangle 5">
            <a:extLst>
              <a:ext uri="{FF2B5EF4-FFF2-40B4-BE49-F238E27FC236}">
                <a16:creationId xmlns:a16="http://schemas.microsoft.com/office/drawing/2014/main" id="{67A0C21A-1C43-D541-B558-A1D1B11561FD}"/>
              </a:ext>
            </a:extLst>
          </p:cNvPr>
          <p:cNvSpPr/>
          <p:nvPr/>
        </p:nvSpPr>
        <p:spPr>
          <a:xfrm>
            <a:off x="9934136" y="5260050"/>
            <a:ext cx="1824078" cy="600164"/>
          </a:xfrm>
          <a:prstGeom prst="rect">
            <a:avLst/>
          </a:prstGeom>
        </p:spPr>
        <p:txBody>
          <a:bodyPr wrap="square">
            <a:spAutoFit/>
          </a:bodyPr>
          <a:lstStyle/>
          <a:p>
            <a:r>
              <a:rPr lang="en-US" sz="1100" dirty="0">
                <a:solidFill>
                  <a:schemeClr val="bg2">
                    <a:lumMod val="50000"/>
                  </a:schemeClr>
                </a:solidFill>
              </a:rPr>
              <a:t>Lorem Ipsum is simply dummy text of the printing and typesetting industry.</a:t>
            </a:r>
          </a:p>
        </p:txBody>
      </p:sp>
      <p:sp>
        <p:nvSpPr>
          <p:cNvPr id="7" name="TextBox 6">
            <a:extLst>
              <a:ext uri="{FF2B5EF4-FFF2-40B4-BE49-F238E27FC236}">
                <a16:creationId xmlns:a16="http://schemas.microsoft.com/office/drawing/2014/main" id="{7556226A-70FF-47FD-F8B0-3BCACC9C89EF}"/>
              </a:ext>
            </a:extLst>
          </p:cNvPr>
          <p:cNvSpPr txBox="1"/>
          <p:nvPr/>
        </p:nvSpPr>
        <p:spPr>
          <a:xfrm>
            <a:off x="9940343" y="4994128"/>
            <a:ext cx="1450301" cy="400110"/>
          </a:xfrm>
          <a:prstGeom prst="rect">
            <a:avLst/>
          </a:prstGeom>
          <a:noFill/>
        </p:spPr>
        <p:txBody>
          <a:bodyPr wrap="square" rtlCol="0">
            <a:spAutoFit/>
          </a:bodyPr>
          <a:lstStyle/>
          <a:p>
            <a:r>
              <a:rPr lang="en-US" sz="2000" b="1" dirty="0">
                <a:solidFill>
                  <a:srgbClr val="FF8026"/>
                </a:solidFill>
              </a:rPr>
              <a:t>GOAL</a:t>
            </a:r>
          </a:p>
        </p:txBody>
      </p:sp>
      <p:sp>
        <p:nvSpPr>
          <p:cNvPr id="8" name="Rectangle 7">
            <a:extLst>
              <a:ext uri="{FF2B5EF4-FFF2-40B4-BE49-F238E27FC236}">
                <a16:creationId xmlns:a16="http://schemas.microsoft.com/office/drawing/2014/main" id="{3D7A8697-50DE-D1FC-9825-DAF319D2B018}"/>
              </a:ext>
            </a:extLst>
          </p:cNvPr>
          <p:cNvSpPr/>
          <p:nvPr/>
        </p:nvSpPr>
        <p:spPr>
          <a:xfrm>
            <a:off x="8818637" y="2863097"/>
            <a:ext cx="1824078" cy="600164"/>
          </a:xfrm>
          <a:prstGeom prst="rect">
            <a:avLst/>
          </a:prstGeom>
        </p:spPr>
        <p:txBody>
          <a:bodyPr wrap="square">
            <a:spAutoFit/>
          </a:bodyPr>
          <a:lstStyle/>
          <a:p>
            <a:r>
              <a:rPr lang="en-US" sz="1100" dirty="0">
                <a:solidFill>
                  <a:schemeClr val="bg2">
                    <a:lumMod val="50000"/>
                  </a:schemeClr>
                </a:solidFill>
              </a:rPr>
              <a:t>Lorem Ipsum is simply dummy text of the printing and typesetting industry.</a:t>
            </a:r>
          </a:p>
        </p:txBody>
      </p:sp>
      <p:sp>
        <p:nvSpPr>
          <p:cNvPr id="9" name="TextBox 8">
            <a:extLst>
              <a:ext uri="{FF2B5EF4-FFF2-40B4-BE49-F238E27FC236}">
                <a16:creationId xmlns:a16="http://schemas.microsoft.com/office/drawing/2014/main" id="{3C38EF93-C994-7A8E-69E2-FAB852813E31}"/>
              </a:ext>
            </a:extLst>
          </p:cNvPr>
          <p:cNvSpPr txBox="1"/>
          <p:nvPr/>
        </p:nvSpPr>
        <p:spPr>
          <a:xfrm>
            <a:off x="8812987" y="2587154"/>
            <a:ext cx="1450301" cy="400110"/>
          </a:xfrm>
          <a:prstGeom prst="rect">
            <a:avLst/>
          </a:prstGeom>
          <a:noFill/>
        </p:spPr>
        <p:txBody>
          <a:bodyPr wrap="square" rtlCol="0">
            <a:spAutoFit/>
          </a:bodyPr>
          <a:lstStyle/>
          <a:p>
            <a:r>
              <a:rPr lang="en-US" sz="2000" b="1" dirty="0">
                <a:solidFill>
                  <a:srgbClr val="63357A"/>
                </a:solidFill>
              </a:rPr>
              <a:t>PROCESS</a:t>
            </a:r>
          </a:p>
        </p:txBody>
      </p:sp>
      <p:sp>
        <p:nvSpPr>
          <p:cNvPr id="10" name="Rectangle 9">
            <a:extLst>
              <a:ext uri="{FF2B5EF4-FFF2-40B4-BE49-F238E27FC236}">
                <a16:creationId xmlns:a16="http://schemas.microsoft.com/office/drawing/2014/main" id="{06A7F7C9-A317-F6C8-33DE-5B72D8EBE424}"/>
              </a:ext>
            </a:extLst>
          </p:cNvPr>
          <p:cNvSpPr/>
          <p:nvPr/>
        </p:nvSpPr>
        <p:spPr>
          <a:xfrm>
            <a:off x="5486723" y="1393433"/>
            <a:ext cx="1824078" cy="600164"/>
          </a:xfrm>
          <a:prstGeom prst="rect">
            <a:avLst/>
          </a:prstGeom>
        </p:spPr>
        <p:txBody>
          <a:bodyPr wrap="square">
            <a:spAutoFit/>
          </a:bodyPr>
          <a:lstStyle/>
          <a:p>
            <a:r>
              <a:rPr lang="en-US" sz="1100" dirty="0">
                <a:solidFill>
                  <a:schemeClr val="bg2">
                    <a:lumMod val="50000"/>
                  </a:schemeClr>
                </a:solidFill>
              </a:rPr>
              <a:t>Lorem Ipsum is simply dummy text of the printing and typesetting industry.</a:t>
            </a:r>
          </a:p>
        </p:txBody>
      </p:sp>
      <p:sp>
        <p:nvSpPr>
          <p:cNvPr id="11" name="TextBox 10">
            <a:extLst>
              <a:ext uri="{FF2B5EF4-FFF2-40B4-BE49-F238E27FC236}">
                <a16:creationId xmlns:a16="http://schemas.microsoft.com/office/drawing/2014/main" id="{B6FA2828-729A-0EBA-A201-B0D67E591EDF}"/>
              </a:ext>
            </a:extLst>
          </p:cNvPr>
          <p:cNvSpPr txBox="1"/>
          <p:nvPr/>
        </p:nvSpPr>
        <p:spPr>
          <a:xfrm>
            <a:off x="5481073" y="1117490"/>
            <a:ext cx="794139" cy="400110"/>
          </a:xfrm>
          <a:prstGeom prst="rect">
            <a:avLst/>
          </a:prstGeom>
          <a:noFill/>
        </p:spPr>
        <p:txBody>
          <a:bodyPr wrap="square" rtlCol="0">
            <a:spAutoFit/>
          </a:bodyPr>
          <a:lstStyle/>
          <a:p>
            <a:r>
              <a:rPr lang="en-US" sz="2000" b="1" dirty="0">
                <a:solidFill>
                  <a:srgbClr val="F26363"/>
                </a:solidFill>
              </a:rPr>
              <a:t>IDEA </a:t>
            </a:r>
          </a:p>
        </p:txBody>
      </p:sp>
      <p:sp>
        <p:nvSpPr>
          <p:cNvPr id="12" name="Rectangle 11">
            <a:extLst>
              <a:ext uri="{FF2B5EF4-FFF2-40B4-BE49-F238E27FC236}">
                <a16:creationId xmlns:a16="http://schemas.microsoft.com/office/drawing/2014/main" id="{5D30C093-9E97-52CA-FE72-561CE5086CA9}"/>
              </a:ext>
            </a:extLst>
          </p:cNvPr>
          <p:cNvSpPr/>
          <p:nvPr/>
        </p:nvSpPr>
        <p:spPr>
          <a:xfrm>
            <a:off x="1917169" y="2863097"/>
            <a:ext cx="1824078" cy="600164"/>
          </a:xfrm>
          <a:prstGeom prst="rect">
            <a:avLst/>
          </a:prstGeom>
        </p:spPr>
        <p:txBody>
          <a:bodyPr wrap="square">
            <a:spAutoFit/>
          </a:bodyPr>
          <a:lstStyle/>
          <a:p>
            <a:r>
              <a:rPr lang="en-US" sz="1100" dirty="0">
                <a:solidFill>
                  <a:schemeClr val="bg2">
                    <a:lumMod val="50000"/>
                  </a:schemeClr>
                </a:solidFill>
              </a:rPr>
              <a:t>Lorem Ipsum is simply dummy text of the printing and typesetting industry.</a:t>
            </a:r>
          </a:p>
        </p:txBody>
      </p:sp>
      <p:sp>
        <p:nvSpPr>
          <p:cNvPr id="13" name="TextBox 12">
            <a:extLst>
              <a:ext uri="{FF2B5EF4-FFF2-40B4-BE49-F238E27FC236}">
                <a16:creationId xmlns:a16="http://schemas.microsoft.com/office/drawing/2014/main" id="{C712264B-7621-9B99-E1E8-AAFB661B2C81}"/>
              </a:ext>
            </a:extLst>
          </p:cNvPr>
          <p:cNvSpPr txBox="1"/>
          <p:nvPr/>
        </p:nvSpPr>
        <p:spPr>
          <a:xfrm>
            <a:off x="1911520" y="2587154"/>
            <a:ext cx="1450301" cy="400110"/>
          </a:xfrm>
          <a:prstGeom prst="rect">
            <a:avLst/>
          </a:prstGeom>
          <a:noFill/>
        </p:spPr>
        <p:txBody>
          <a:bodyPr wrap="square" rtlCol="0">
            <a:spAutoFit/>
          </a:bodyPr>
          <a:lstStyle/>
          <a:p>
            <a:r>
              <a:rPr lang="en-US" sz="2000" b="1" dirty="0">
                <a:solidFill>
                  <a:srgbClr val="7DD1CE"/>
                </a:solidFill>
              </a:rPr>
              <a:t>TIME</a:t>
            </a:r>
          </a:p>
        </p:txBody>
      </p:sp>
      <p:sp>
        <p:nvSpPr>
          <p:cNvPr id="14" name="Rectangle 13">
            <a:extLst>
              <a:ext uri="{FF2B5EF4-FFF2-40B4-BE49-F238E27FC236}">
                <a16:creationId xmlns:a16="http://schemas.microsoft.com/office/drawing/2014/main" id="{EC7033AA-3CF6-11E8-CD71-2E5456C55AB5}"/>
              </a:ext>
            </a:extLst>
          </p:cNvPr>
          <p:cNvSpPr/>
          <p:nvPr/>
        </p:nvSpPr>
        <p:spPr>
          <a:xfrm>
            <a:off x="745295" y="5260050"/>
            <a:ext cx="1824078" cy="600164"/>
          </a:xfrm>
          <a:prstGeom prst="rect">
            <a:avLst/>
          </a:prstGeom>
        </p:spPr>
        <p:txBody>
          <a:bodyPr wrap="square">
            <a:spAutoFit/>
          </a:bodyPr>
          <a:lstStyle/>
          <a:p>
            <a:r>
              <a:rPr lang="en-US" sz="1100" dirty="0">
                <a:solidFill>
                  <a:schemeClr val="bg2">
                    <a:lumMod val="50000"/>
                  </a:schemeClr>
                </a:solidFill>
              </a:rPr>
              <a:t>Lorem Ipsum is simply dummy text of the printing and typesetting industry.</a:t>
            </a:r>
          </a:p>
        </p:txBody>
      </p:sp>
      <p:sp>
        <p:nvSpPr>
          <p:cNvPr id="15" name="TextBox 14">
            <a:extLst>
              <a:ext uri="{FF2B5EF4-FFF2-40B4-BE49-F238E27FC236}">
                <a16:creationId xmlns:a16="http://schemas.microsoft.com/office/drawing/2014/main" id="{4D932795-2F08-7C07-012E-7E77DECBBC64}"/>
              </a:ext>
            </a:extLst>
          </p:cNvPr>
          <p:cNvSpPr txBox="1"/>
          <p:nvPr/>
        </p:nvSpPr>
        <p:spPr>
          <a:xfrm>
            <a:off x="739646" y="4984107"/>
            <a:ext cx="1450301" cy="400110"/>
          </a:xfrm>
          <a:prstGeom prst="rect">
            <a:avLst/>
          </a:prstGeom>
          <a:noFill/>
        </p:spPr>
        <p:txBody>
          <a:bodyPr wrap="square" rtlCol="0">
            <a:spAutoFit/>
          </a:bodyPr>
          <a:lstStyle/>
          <a:p>
            <a:r>
              <a:rPr lang="en-US" sz="2000" b="1" dirty="0">
                <a:solidFill>
                  <a:srgbClr val="63357A"/>
                </a:solidFill>
              </a:rPr>
              <a:t>RESEARCH</a:t>
            </a:r>
          </a:p>
        </p:txBody>
      </p:sp>
      <p:sp>
        <p:nvSpPr>
          <p:cNvPr id="16" name="Rectangle 15">
            <a:extLst>
              <a:ext uri="{FF2B5EF4-FFF2-40B4-BE49-F238E27FC236}">
                <a16:creationId xmlns:a16="http://schemas.microsoft.com/office/drawing/2014/main" id="{BD1D8275-95F2-2C4C-5AB3-AEA0F86734B4}"/>
              </a:ext>
            </a:extLst>
          </p:cNvPr>
          <p:cNvSpPr/>
          <p:nvPr/>
        </p:nvSpPr>
        <p:spPr>
          <a:xfrm>
            <a:off x="3656346" y="6145790"/>
            <a:ext cx="2021707" cy="584775"/>
          </a:xfrm>
          <a:prstGeom prst="rect">
            <a:avLst/>
          </a:prstGeom>
        </p:spPr>
        <p:txBody>
          <a:bodyPr wrap="none">
            <a:spAutoFit/>
          </a:bodyPr>
          <a:lstStyle/>
          <a:p>
            <a:r>
              <a:rPr lang="en-US" sz="3200" b="1" dirty="0">
                <a:latin typeface="+mj-lt"/>
              </a:rPr>
              <a:t>TITLE HERE</a:t>
            </a:r>
          </a:p>
        </p:txBody>
      </p:sp>
      <p:sp>
        <p:nvSpPr>
          <p:cNvPr id="17" name="Rectangle 16">
            <a:extLst>
              <a:ext uri="{FF2B5EF4-FFF2-40B4-BE49-F238E27FC236}">
                <a16:creationId xmlns:a16="http://schemas.microsoft.com/office/drawing/2014/main" id="{0FC928B5-BC8A-E4B0-4020-954A790659E1}"/>
              </a:ext>
            </a:extLst>
          </p:cNvPr>
          <p:cNvSpPr/>
          <p:nvPr/>
        </p:nvSpPr>
        <p:spPr>
          <a:xfrm>
            <a:off x="5796632" y="6238122"/>
            <a:ext cx="3548984" cy="400110"/>
          </a:xfrm>
          <a:prstGeom prst="rect">
            <a:avLst/>
          </a:prstGeom>
        </p:spPr>
        <p:txBody>
          <a:bodyPr wrap="square">
            <a:spAutoFit/>
          </a:bodyPr>
          <a:lstStyle/>
          <a:p>
            <a:r>
              <a:rPr lang="en-US" sz="1000" dirty="0"/>
              <a:t>Lorem Ipsum is simply dummy text of the printing and typesetting industry.</a:t>
            </a:r>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Tree>
    <p:extLst>
      <p:ext uri="{BB962C8B-B14F-4D97-AF65-F5344CB8AC3E}">
        <p14:creationId xmlns:p14="http://schemas.microsoft.com/office/powerpoint/2010/main" val="2669203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B3680D85-0519-55C4-06D2-59F8A69BA723}"/>
              </a:ext>
            </a:extLst>
          </p:cNvPr>
          <p:cNvSpPr/>
          <p:nvPr/>
        </p:nvSpPr>
        <p:spPr>
          <a:xfrm>
            <a:off x="1275398" y="4627641"/>
            <a:ext cx="2122794" cy="2271776"/>
          </a:xfrm>
          <a:prstGeom prst="rect">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F95F5A-1C9E-4DE5-88AB-A945E964723B}"/>
              </a:ext>
            </a:extLst>
          </p:cNvPr>
          <p:cNvSpPr/>
          <p:nvPr/>
        </p:nvSpPr>
        <p:spPr>
          <a:xfrm>
            <a:off x="3797372" y="4627641"/>
            <a:ext cx="2122794" cy="2271776"/>
          </a:xfrm>
          <a:prstGeom prst="rect">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9C832F6-1096-A8E5-C324-1A99ED25DDED}"/>
              </a:ext>
            </a:extLst>
          </p:cNvPr>
          <p:cNvSpPr/>
          <p:nvPr/>
        </p:nvSpPr>
        <p:spPr>
          <a:xfrm>
            <a:off x="6289850" y="4627641"/>
            <a:ext cx="2122794" cy="2271776"/>
          </a:xfrm>
          <a:prstGeom prst="rec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C36B86C-56F9-5CE4-F9DD-C82DDE49C212}"/>
              </a:ext>
            </a:extLst>
          </p:cNvPr>
          <p:cNvSpPr/>
          <p:nvPr/>
        </p:nvSpPr>
        <p:spPr>
          <a:xfrm>
            <a:off x="8811824" y="4627641"/>
            <a:ext cx="2122794" cy="2271776"/>
          </a:xfrm>
          <a:prstGeom prst="rect">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7CF5A73-B47E-CB83-B0A2-94A7C753CB60}"/>
              </a:ext>
            </a:extLst>
          </p:cNvPr>
          <p:cNvSpPr/>
          <p:nvPr/>
        </p:nvSpPr>
        <p:spPr>
          <a:xfrm>
            <a:off x="0" y="2904576"/>
            <a:ext cx="12192000" cy="14740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8F6AA40A-2D4C-5595-1393-96DF7B059C8D}"/>
              </a:ext>
            </a:extLst>
          </p:cNvPr>
          <p:cNvGrpSpPr/>
          <p:nvPr/>
        </p:nvGrpSpPr>
        <p:grpSpPr>
          <a:xfrm>
            <a:off x="3832721" y="2948863"/>
            <a:ext cx="2041008" cy="1070285"/>
            <a:chOff x="3677507" y="3348506"/>
            <a:chExt cx="2185814" cy="1146220"/>
          </a:xfrm>
        </p:grpSpPr>
        <p:sp>
          <p:nvSpPr>
            <p:cNvPr id="36" name="Freeform 11">
              <a:extLst>
                <a:ext uri="{FF2B5EF4-FFF2-40B4-BE49-F238E27FC236}">
                  <a16:creationId xmlns:a16="http://schemas.microsoft.com/office/drawing/2014/main" id="{3487A34D-DE69-EF31-2290-715CE6900BCC}"/>
                </a:ext>
              </a:extLst>
            </p:cNvPr>
            <p:cNvSpPr>
              <a:spLocks/>
            </p:cNvSpPr>
            <p:nvPr/>
          </p:nvSpPr>
          <p:spPr bwMode="auto">
            <a:xfrm>
              <a:off x="3677507" y="3348506"/>
              <a:ext cx="2185814" cy="726110"/>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37" name="Freeform 12">
              <a:extLst>
                <a:ext uri="{FF2B5EF4-FFF2-40B4-BE49-F238E27FC236}">
                  <a16:creationId xmlns:a16="http://schemas.microsoft.com/office/drawing/2014/main" id="{1127E7B8-C27E-9EE2-BBCA-7F6F25B462ED}"/>
                </a:ext>
              </a:extLst>
            </p:cNvPr>
            <p:cNvSpPr>
              <a:spLocks noEditPoints="1"/>
            </p:cNvSpPr>
            <p:nvPr/>
          </p:nvSpPr>
          <p:spPr bwMode="auto">
            <a:xfrm>
              <a:off x="3677507" y="3348506"/>
              <a:ext cx="2185814" cy="858353"/>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38" name="Freeform 13">
              <a:extLst>
                <a:ext uri="{FF2B5EF4-FFF2-40B4-BE49-F238E27FC236}">
                  <a16:creationId xmlns:a16="http://schemas.microsoft.com/office/drawing/2014/main" id="{812F250C-441F-A108-D424-E9DF072BF334}"/>
                </a:ext>
              </a:extLst>
            </p:cNvPr>
            <p:cNvSpPr>
              <a:spLocks/>
            </p:cNvSpPr>
            <p:nvPr/>
          </p:nvSpPr>
          <p:spPr bwMode="auto">
            <a:xfrm>
              <a:off x="3677507" y="3769438"/>
              <a:ext cx="2185814" cy="725288"/>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901" tIns="91451" rIns="182901" bIns="91451" numCol="1" spcCol="0" rtlCol="0" fromWordArt="0" anchor="ctr" anchorCtr="0" forceAA="0" compatLnSpc="1">
              <a:prstTxWarp prst="textNoShape">
                <a:avLst/>
              </a:prstTxWarp>
              <a:noAutofit/>
            </a:bodyPr>
            <a:lstStyle/>
            <a:p>
              <a:pPr algn="ctr"/>
              <a:endParaRPr lang="en-US" altLang="ko-KR" sz="3600" dirty="0"/>
            </a:p>
          </p:txBody>
        </p:sp>
      </p:grpSp>
      <p:grpSp>
        <p:nvGrpSpPr>
          <p:cNvPr id="4" name="Group 3">
            <a:extLst>
              <a:ext uri="{FF2B5EF4-FFF2-40B4-BE49-F238E27FC236}">
                <a16:creationId xmlns:a16="http://schemas.microsoft.com/office/drawing/2014/main" id="{180B39E5-B2A3-70E6-05D9-3FA9EC94BF6F}"/>
              </a:ext>
            </a:extLst>
          </p:cNvPr>
          <p:cNvGrpSpPr/>
          <p:nvPr/>
        </p:nvGrpSpPr>
        <p:grpSpPr>
          <a:xfrm>
            <a:off x="8783797" y="2948863"/>
            <a:ext cx="2041008" cy="1070285"/>
            <a:chOff x="8979852" y="3348506"/>
            <a:chExt cx="2185814" cy="1146220"/>
          </a:xfrm>
        </p:grpSpPr>
        <p:sp>
          <p:nvSpPr>
            <p:cNvPr id="33" name="Freeform 11">
              <a:extLst>
                <a:ext uri="{FF2B5EF4-FFF2-40B4-BE49-F238E27FC236}">
                  <a16:creationId xmlns:a16="http://schemas.microsoft.com/office/drawing/2014/main" id="{20BD63F8-9336-F608-996D-7C07E1E0D4AF}"/>
                </a:ext>
              </a:extLst>
            </p:cNvPr>
            <p:cNvSpPr>
              <a:spLocks/>
            </p:cNvSpPr>
            <p:nvPr/>
          </p:nvSpPr>
          <p:spPr bwMode="auto">
            <a:xfrm>
              <a:off x="8979852" y="3348506"/>
              <a:ext cx="2185814" cy="726110"/>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34" name="Freeform 12">
              <a:extLst>
                <a:ext uri="{FF2B5EF4-FFF2-40B4-BE49-F238E27FC236}">
                  <a16:creationId xmlns:a16="http://schemas.microsoft.com/office/drawing/2014/main" id="{43B574A8-3F0C-DD98-7C77-91C126F0AB91}"/>
                </a:ext>
              </a:extLst>
            </p:cNvPr>
            <p:cNvSpPr>
              <a:spLocks noEditPoints="1"/>
            </p:cNvSpPr>
            <p:nvPr/>
          </p:nvSpPr>
          <p:spPr bwMode="auto">
            <a:xfrm>
              <a:off x="8979852" y="3348506"/>
              <a:ext cx="2185814" cy="858353"/>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35" name="Freeform 13">
              <a:extLst>
                <a:ext uri="{FF2B5EF4-FFF2-40B4-BE49-F238E27FC236}">
                  <a16:creationId xmlns:a16="http://schemas.microsoft.com/office/drawing/2014/main" id="{59625203-69EC-0907-39AE-29C5E087EBE1}"/>
                </a:ext>
              </a:extLst>
            </p:cNvPr>
            <p:cNvSpPr>
              <a:spLocks/>
            </p:cNvSpPr>
            <p:nvPr/>
          </p:nvSpPr>
          <p:spPr bwMode="auto">
            <a:xfrm>
              <a:off x="8979852" y="3769438"/>
              <a:ext cx="2185814" cy="725288"/>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901" tIns="91451" rIns="182901" bIns="91451" numCol="1" spcCol="0" rtlCol="0" fromWordArt="0" anchor="ctr" anchorCtr="0" forceAA="0" compatLnSpc="1">
              <a:prstTxWarp prst="textNoShape">
                <a:avLst/>
              </a:prstTxWarp>
              <a:noAutofit/>
            </a:bodyPr>
            <a:lstStyle/>
            <a:p>
              <a:pPr algn="ctr"/>
              <a:endParaRPr lang="en-US" altLang="ko-KR" sz="3600" dirty="0"/>
            </a:p>
          </p:txBody>
        </p:sp>
      </p:grpSp>
      <p:grpSp>
        <p:nvGrpSpPr>
          <p:cNvPr id="5" name="Group 4">
            <a:extLst>
              <a:ext uri="{FF2B5EF4-FFF2-40B4-BE49-F238E27FC236}">
                <a16:creationId xmlns:a16="http://schemas.microsoft.com/office/drawing/2014/main" id="{77F3165B-E19C-B3AA-BF54-AB2B20C1808C}"/>
              </a:ext>
            </a:extLst>
          </p:cNvPr>
          <p:cNvGrpSpPr/>
          <p:nvPr/>
        </p:nvGrpSpPr>
        <p:grpSpPr>
          <a:xfrm>
            <a:off x="6308259" y="2948863"/>
            <a:ext cx="2041008" cy="1070285"/>
            <a:chOff x="6328679" y="3348506"/>
            <a:chExt cx="2185814" cy="1146220"/>
          </a:xfrm>
        </p:grpSpPr>
        <p:sp>
          <p:nvSpPr>
            <p:cNvPr id="30" name="Freeform 11">
              <a:extLst>
                <a:ext uri="{FF2B5EF4-FFF2-40B4-BE49-F238E27FC236}">
                  <a16:creationId xmlns:a16="http://schemas.microsoft.com/office/drawing/2014/main" id="{133AF967-4A7C-6272-4A80-CAEBFF61C9A9}"/>
                </a:ext>
              </a:extLst>
            </p:cNvPr>
            <p:cNvSpPr>
              <a:spLocks/>
            </p:cNvSpPr>
            <p:nvPr/>
          </p:nvSpPr>
          <p:spPr bwMode="auto">
            <a:xfrm>
              <a:off x="6328679" y="3348506"/>
              <a:ext cx="2185814" cy="726110"/>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31" name="Freeform 12">
              <a:extLst>
                <a:ext uri="{FF2B5EF4-FFF2-40B4-BE49-F238E27FC236}">
                  <a16:creationId xmlns:a16="http://schemas.microsoft.com/office/drawing/2014/main" id="{A15E55C2-892F-3B2C-0333-82BDDE0C7C05}"/>
                </a:ext>
              </a:extLst>
            </p:cNvPr>
            <p:cNvSpPr>
              <a:spLocks noEditPoints="1"/>
            </p:cNvSpPr>
            <p:nvPr/>
          </p:nvSpPr>
          <p:spPr bwMode="auto">
            <a:xfrm>
              <a:off x="6328679" y="3348506"/>
              <a:ext cx="2185814" cy="858353"/>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32" name="Freeform 13">
              <a:extLst>
                <a:ext uri="{FF2B5EF4-FFF2-40B4-BE49-F238E27FC236}">
                  <a16:creationId xmlns:a16="http://schemas.microsoft.com/office/drawing/2014/main" id="{20D7408C-4B61-9A24-EC10-7FDEE451B726}"/>
                </a:ext>
              </a:extLst>
            </p:cNvPr>
            <p:cNvSpPr>
              <a:spLocks/>
            </p:cNvSpPr>
            <p:nvPr/>
          </p:nvSpPr>
          <p:spPr bwMode="auto">
            <a:xfrm>
              <a:off x="6328679" y="3769438"/>
              <a:ext cx="2185814" cy="725288"/>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901" tIns="91451" rIns="182901" bIns="91451" numCol="1" spcCol="0" rtlCol="0" fromWordArt="0" anchor="ctr" anchorCtr="0" forceAA="0" compatLnSpc="1">
              <a:prstTxWarp prst="textNoShape">
                <a:avLst/>
              </a:prstTxWarp>
              <a:noAutofit/>
            </a:bodyPr>
            <a:lstStyle/>
            <a:p>
              <a:pPr algn="ctr"/>
              <a:endParaRPr lang="en-US" altLang="ko-KR" sz="3600" dirty="0"/>
            </a:p>
          </p:txBody>
        </p:sp>
      </p:grpSp>
      <p:grpSp>
        <p:nvGrpSpPr>
          <p:cNvPr id="6" name="Group 5">
            <a:extLst>
              <a:ext uri="{FF2B5EF4-FFF2-40B4-BE49-F238E27FC236}">
                <a16:creationId xmlns:a16="http://schemas.microsoft.com/office/drawing/2014/main" id="{0177A292-167E-90B1-EDAB-72D66E8394BF}"/>
              </a:ext>
            </a:extLst>
          </p:cNvPr>
          <p:cNvGrpSpPr/>
          <p:nvPr/>
        </p:nvGrpSpPr>
        <p:grpSpPr>
          <a:xfrm>
            <a:off x="1357184" y="2948863"/>
            <a:ext cx="2041008" cy="1070285"/>
            <a:chOff x="1026335" y="3348506"/>
            <a:chExt cx="2185814" cy="1146220"/>
          </a:xfrm>
          <a:solidFill>
            <a:schemeClr val="accent1"/>
          </a:solidFill>
        </p:grpSpPr>
        <p:sp>
          <p:nvSpPr>
            <p:cNvPr id="27" name="Freeform 11">
              <a:extLst>
                <a:ext uri="{FF2B5EF4-FFF2-40B4-BE49-F238E27FC236}">
                  <a16:creationId xmlns:a16="http://schemas.microsoft.com/office/drawing/2014/main" id="{44D5E491-2D09-BA76-3D48-84101FD76955}"/>
                </a:ext>
              </a:extLst>
            </p:cNvPr>
            <p:cNvSpPr>
              <a:spLocks/>
            </p:cNvSpPr>
            <p:nvPr/>
          </p:nvSpPr>
          <p:spPr bwMode="auto">
            <a:xfrm>
              <a:off x="1026335" y="3348506"/>
              <a:ext cx="2185814" cy="726110"/>
            </a:xfrm>
            <a:custGeom>
              <a:avLst/>
              <a:gdLst>
                <a:gd name="T0" fmla="*/ 985 w 985"/>
                <a:gd name="T1" fmla="*/ 265 h 449"/>
                <a:gd name="T2" fmla="*/ 492 w 985"/>
                <a:gd name="T3" fmla="*/ 0 h 449"/>
                <a:gd name="T4" fmla="*/ 0 w 985"/>
                <a:gd name="T5" fmla="*/ 265 h 449"/>
                <a:gd name="T6" fmla="*/ 0 w 985"/>
                <a:gd name="T7" fmla="*/ 449 h 449"/>
                <a:gd name="T8" fmla="*/ 492 w 985"/>
                <a:gd name="T9" fmla="*/ 183 h 449"/>
                <a:gd name="T10" fmla="*/ 985 w 985"/>
                <a:gd name="T11" fmla="*/ 449 h 449"/>
                <a:gd name="T12" fmla="*/ 985 w 985"/>
                <a:gd name="T13" fmla="*/ 265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265"/>
                  </a:moveTo>
                  <a:cubicBezTo>
                    <a:pt x="985" y="119"/>
                    <a:pt x="764" y="0"/>
                    <a:pt x="492" y="0"/>
                  </a:cubicBezTo>
                  <a:cubicBezTo>
                    <a:pt x="220" y="0"/>
                    <a:pt x="0" y="119"/>
                    <a:pt x="0" y="265"/>
                  </a:cubicBezTo>
                  <a:cubicBezTo>
                    <a:pt x="0" y="449"/>
                    <a:pt x="0" y="449"/>
                    <a:pt x="0" y="449"/>
                  </a:cubicBezTo>
                  <a:cubicBezTo>
                    <a:pt x="0" y="302"/>
                    <a:pt x="220" y="183"/>
                    <a:pt x="492" y="183"/>
                  </a:cubicBezTo>
                  <a:cubicBezTo>
                    <a:pt x="764" y="183"/>
                    <a:pt x="985" y="302"/>
                    <a:pt x="985" y="449"/>
                  </a:cubicBezTo>
                  <a:lnTo>
                    <a:pt x="985" y="265"/>
                  </a:lnTo>
                  <a:close/>
                </a:path>
              </a:pathLst>
            </a:cu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28" name="Freeform 12">
              <a:extLst>
                <a:ext uri="{FF2B5EF4-FFF2-40B4-BE49-F238E27FC236}">
                  <a16:creationId xmlns:a16="http://schemas.microsoft.com/office/drawing/2014/main" id="{6AB66EC3-273B-6AFA-5454-D5215B162648}"/>
                </a:ext>
              </a:extLst>
            </p:cNvPr>
            <p:cNvSpPr>
              <a:spLocks noEditPoints="1"/>
            </p:cNvSpPr>
            <p:nvPr/>
          </p:nvSpPr>
          <p:spPr bwMode="auto">
            <a:xfrm>
              <a:off x="1026335" y="3348506"/>
              <a:ext cx="2185814" cy="858353"/>
            </a:xfrm>
            <a:custGeom>
              <a:avLst/>
              <a:gdLst>
                <a:gd name="T0" fmla="*/ 492 w 985"/>
                <a:gd name="T1" fmla="*/ 60 h 531"/>
                <a:gd name="T2" fmla="*/ 925 w 985"/>
                <a:gd name="T3" fmla="*/ 265 h 531"/>
                <a:gd name="T4" fmla="*/ 492 w 985"/>
                <a:gd name="T5" fmla="*/ 471 h 531"/>
                <a:gd name="T6" fmla="*/ 60 w 985"/>
                <a:gd name="T7" fmla="*/ 265 h 531"/>
                <a:gd name="T8" fmla="*/ 492 w 985"/>
                <a:gd name="T9" fmla="*/ 60 h 531"/>
                <a:gd name="T10" fmla="*/ 492 w 985"/>
                <a:gd name="T11" fmla="*/ 0 h 531"/>
                <a:gd name="T12" fmla="*/ 0 w 985"/>
                <a:gd name="T13" fmla="*/ 265 h 531"/>
                <a:gd name="T14" fmla="*/ 492 w 985"/>
                <a:gd name="T15" fmla="*/ 531 h 531"/>
                <a:gd name="T16" fmla="*/ 985 w 985"/>
                <a:gd name="T17" fmla="*/ 265 h 531"/>
                <a:gd name="T18" fmla="*/ 492 w 985"/>
                <a:gd name="T19" fmla="*/ 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5" h="531">
                  <a:moveTo>
                    <a:pt x="492" y="60"/>
                  </a:moveTo>
                  <a:cubicBezTo>
                    <a:pt x="747" y="60"/>
                    <a:pt x="925" y="168"/>
                    <a:pt x="925" y="265"/>
                  </a:cubicBezTo>
                  <a:cubicBezTo>
                    <a:pt x="925" y="362"/>
                    <a:pt x="747" y="471"/>
                    <a:pt x="492" y="471"/>
                  </a:cubicBezTo>
                  <a:cubicBezTo>
                    <a:pt x="237" y="471"/>
                    <a:pt x="60" y="362"/>
                    <a:pt x="60" y="265"/>
                  </a:cubicBezTo>
                  <a:cubicBezTo>
                    <a:pt x="60" y="168"/>
                    <a:pt x="237" y="60"/>
                    <a:pt x="492" y="60"/>
                  </a:cubicBezTo>
                  <a:moveTo>
                    <a:pt x="492" y="0"/>
                  </a:moveTo>
                  <a:cubicBezTo>
                    <a:pt x="220" y="0"/>
                    <a:pt x="0" y="119"/>
                    <a:pt x="0" y="265"/>
                  </a:cubicBezTo>
                  <a:cubicBezTo>
                    <a:pt x="0" y="412"/>
                    <a:pt x="220" y="531"/>
                    <a:pt x="492" y="531"/>
                  </a:cubicBezTo>
                  <a:cubicBezTo>
                    <a:pt x="764" y="531"/>
                    <a:pt x="985" y="412"/>
                    <a:pt x="985" y="265"/>
                  </a:cubicBezTo>
                  <a:cubicBezTo>
                    <a:pt x="985" y="119"/>
                    <a:pt x="764" y="0"/>
                    <a:pt x="492" y="0"/>
                  </a:cubicBezTo>
                  <a:close/>
                </a:path>
              </a:pathLst>
            </a:cu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dirty="0"/>
            </a:p>
          </p:txBody>
        </p:sp>
        <p:sp>
          <p:nvSpPr>
            <p:cNvPr id="29" name="Freeform 13">
              <a:extLst>
                <a:ext uri="{FF2B5EF4-FFF2-40B4-BE49-F238E27FC236}">
                  <a16:creationId xmlns:a16="http://schemas.microsoft.com/office/drawing/2014/main" id="{010FA3D0-9E49-9C4E-CF5F-063D0C364ADA}"/>
                </a:ext>
              </a:extLst>
            </p:cNvPr>
            <p:cNvSpPr>
              <a:spLocks/>
            </p:cNvSpPr>
            <p:nvPr/>
          </p:nvSpPr>
          <p:spPr bwMode="auto">
            <a:xfrm>
              <a:off x="1026335" y="3769438"/>
              <a:ext cx="2185814" cy="725288"/>
            </a:xfrm>
            <a:custGeom>
              <a:avLst/>
              <a:gdLst>
                <a:gd name="T0" fmla="*/ 985 w 985"/>
                <a:gd name="T1" fmla="*/ 184 h 449"/>
                <a:gd name="T2" fmla="*/ 492 w 985"/>
                <a:gd name="T3" fmla="*/ 449 h 449"/>
                <a:gd name="T4" fmla="*/ 0 w 985"/>
                <a:gd name="T5" fmla="*/ 184 h 449"/>
                <a:gd name="T6" fmla="*/ 0 w 985"/>
                <a:gd name="T7" fmla="*/ 0 h 449"/>
                <a:gd name="T8" fmla="*/ 492 w 985"/>
                <a:gd name="T9" fmla="*/ 266 h 449"/>
                <a:gd name="T10" fmla="*/ 985 w 985"/>
                <a:gd name="T11" fmla="*/ 0 h 449"/>
                <a:gd name="T12" fmla="*/ 985 w 985"/>
                <a:gd name="T13" fmla="*/ 184 h 449"/>
              </a:gdLst>
              <a:ahLst/>
              <a:cxnLst>
                <a:cxn ang="0">
                  <a:pos x="T0" y="T1"/>
                </a:cxn>
                <a:cxn ang="0">
                  <a:pos x="T2" y="T3"/>
                </a:cxn>
                <a:cxn ang="0">
                  <a:pos x="T4" y="T5"/>
                </a:cxn>
                <a:cxn ang="0">
                  <a:pos x="T6" y="T7"/>
                </a:cxn>
                <a:cxn ang="0">
                  <a:pos x="T8" y="T9"/>
                </a:cxn>
                <a:cxn ang="0">
                  <a:pos x="T10" y="T11"/>
                </a:cxn>
                <a:cxn ang="0">
                  <a:pos x="T12" y="T13"/>
                </a:cxn>
              </a:cxnLst>
              <a:rect l="0" t="0" r="r" b="b"/>
              <a:pathLst>
                <a:path w="985" h="449">
                  <a:moveTo>
                    <a:pt x="985" y="184"/>
                  </a:moveTo>
                  <a:cubicBezTo>
                    <a:pt x="985" y="330"/>
                    <a:pt x="764" y="449"/>
                    <a:pt x="492" y="449"/>
                  </a:cubicBezTo>
                  <a:cubicBezTo>
                    <a:pt x="220" y="449"/>
                    <a:pt x="0" y="330"/>
                    <a:pt x="0" y="184"/>
                  </a:cubicBezTo>
                  <a:cubicBezTo>
                    <a:pt x="0" y="0"/>
                    <a:pt x="0" y="0"/>
                    <a:pt x="0" y="0"/>
                  </a:cubicBezTo>
                  <a:cubicBezTo>
                    <a:pt x="0" y="147"/>
                    <a:pt x="220" y="266"/>
                    <a:pt x="492" y="266"/>
                  </a:cubicBezTo>
                  <a:cubicBezTo>
                    <a:pt x="764" y="266"/>
                    <a:pt x="985" y="147"/>
                    <a:pt x="985" y="0"/>
                  </a:cubicBezTo>
                  <a:lnTo>
                    <a:pt x="985" y="184"/>
                  </a:lnTo>
                  <a:close/>
                </a:path>
              </a:pathLst>
            </a:cu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901" tIns="91451" rIns="182901" bIns="91451" numCol="1" spcCol="0" rtlCol="0" fromWordArt="0" anchor="ctr" anchorCtr="0" forceAA="0" compatLnSpc="1">
              <a:prstTxWarp prst="textNoShape">
                <a:avLst/>
              </a:prstTxWarp>
              <a:noAutofit/>
            </a:bodyPr>
            <a:lstStyle/>
            <a:p>
              <a:pPr algn="ctr"/>
              <a:endParaRPr lang="en-US" altLang="ko-KR" sz="3600" dirty="0"/>
            </a:p>
          </p:txBody>
        </p:sp>
      </p:grpSp>
      <p:cxnSp>
        <p:nvCxnSpPr>
          <p:cNvPr id="7" name="직선 연결선 250">
            <a:extLst>
              <a:ext uri="{FF2B5EF4-FFF2-40B4-BE49-F238E27FC236}">
                <a16:creationId xmlns:a16="http://schemas.microsoft.com/office/drawing/2014/main" id="{6BC72C18-CF18-EA0F-6B32-F1C05B0C96E7}"/>
              </a:ext>
            </a:extLst>
          </p:cNvPr>
          <p:cNvCxnSpPr/>
          <p:nvPr/>
        </p:nvCxnSpPr>
        <p:spPr>
          <a:xfrm flipH="1" flipV="1">
            <a:off x="4851909" y="2611290"/>
            <a:ext cx="2633" cy="809091"/>
          </a:xfrm>
          <a:prstGeom prst="line">
            <a:avLst/>
          </a:prstGeom>
          <a:noFill/>
          <a:ln w="12700" cap="flat" cmpd="sng" algn="ctr">
            <a:solidFill>
              <a:schemeClr val="accent2"/>
            </a:solidFill>
            <a:prstDash val="dash"/>
            <a:miter lim="800000"/>
            <a:headEnd type="oval" w="lg" len="lg"/>
          </a:ln>
          <a:effectLst/>
        </p:spPr>
      </p:cxnSp>
      <p:cxnSp>
        <p:nvCxnSpPr>
          <p:cNvPr id="8" name="직선 연결선 250">
            <a:extLst>
              <a:ext uri="{FF2B5EF4-FFF2-40B4-BE49-F238E27FC236}">
                <a16:creationId xmlns:a16="http://schemas.microsoft.com/office/drawing/2014/main" id="{E1EDA7B8-A340-716B-94DB-A4165F019639}"/>
              </a:ext>
            </a:extLst>
          </p:cNvPr>
          <p:cNvCxnSpPr/>
          <p:nvPr/>
        </p:nvCxnSpPr>
        <p:spPr>
          <a:xfrm flipH="1" flipV="1">
            <a:off x="9802984" y="2611290"/>
            <a:ext cx="2633" cy="809091"/>
          </a:xfrm>
          <a:prstGeom prst="line">
            <a:avLst/>
          </a:prstGeom>
          <a:noFill/>
          <a:ln w="12700" cap="flat" cmpd="sng" algn="ctr">
            <a:solidFill>
              <a:srgbClr val="A8436F"/>
            </a:solidFill>
            <a:prstDash val="dash"/>
            <a:miter lim="800000"/>
            <a:headEnd type="oval" w="lg" len="lg"/>
          </a:ln>
          <a:effectLst/>
        </p:spPr>
      </p:cxnSp>
      <p:cxnSp>
        <p:nvCxnSpPr>
          <p:cNvPr id="9" name="직선 연결선 250">
            <a:extLst>
              <a:ext uri="{FF2B5EF4-FFF2-40B4-BE49-F238E27FC236}">
                <a16:creationId xmlns:a16="http://schemas.microsoft.com/office/drawing/2014/main" id="{EF1A7083-3CC5-E45A-B714-A1B1B1EC2057}"/>
              </a:ext>
            </a:extLst>
          </p:cNvPr>
          <p:cNvCxnSpPr/>
          <p:nvPr/>
        </p:nvCxnSpPr>
        <p:spPr>
          <a:xfrm flipH="1" flipV="1">
            <a:off x="7327446" y="2611290"/>
            <a:ext cx="2633" cy="809091"/>
          </a:xfrm>
          <a:prstGeom prst="line">
            <a:avLst/>
          </a:prstGeom>
          <a:noFill/>
          <a:ln w="12700" cap="flat" cmpd="sng" algn="ctr">
            <a:solidFill>
              <a:srgbClr val="C00000"/>
            </a:solidFill>
            <a:prstDash val="dash"/>
            <a:miter lim="800000"/>
            <a:headEnd type="oval" w="lg" len="lg"/>
          </a:ln>
          <a:effectLst/>
        </p:spPr>
      </p:cxnSp>
      <p:cxnSp>
        <p:nvCxnSpPr>
          <p:cNvPr id="10" name="직선 연결선 250">
            <a:extLst>
              <a:ext uri="{FF2B5EF4-FFF2-40B4-BE49-F238E27FC236}">
                <a16:creationId xmlns:a16="http://schemas.microsoft.com/office/drawing/2014/main" id="{D3E4FB54-03EA-E54C-2193-F8089FC062B2}"/>
              </a:ext>
            </a:extLst>
          </p:cNvPr>
          <p:cNvCxnSpPr/>
          <p:nvPr/>
        </p:nvCxnSpPr>
        <p:spPr>
          <a:xfrm flipH="1" flipV="1">
            <a:off x="2376372" y="2611290"/>
            <a:ext cx="2633" cy="809091"/>
          </a:xfrm>
          <a:prstGeom prst="line">
            <a:avLst/>
          </a:prstGeom>
          <a:noFill/>
          <a:ln w="12700" cap="flat" cmpd="sng" algn="ctr">
            <a:solidFill>
              <a:schemeClr val="accent1"/>
            </a:solidFill>
            <a:prstDash val="dash"/>
            <a:miter lim="800000"/>
            <a:headEnd type="oval" w="lg" len="lg"/>
          </a:ln>
          <a:effectLst/>
        </p:spPr>
      </p:cxnSp>
      <p:sp>
        <p:nvSpPr>
          <p:cNvPr id="11" name="Oval 10">
            <a:extLst>
              <a:ext uri="{FF2B5EF4-FFF2-40B4-BE49-F238E27FC236}">
                <a16:creationId xmlns:a16="http://schemas.microsoft.com/office/drawing/2014/main" id="{93DE1550-C4AE-5F80-2E00-7A6EBF1B9CD9}"/>
              </a:ext>
            </a:extLst>
          </p:cNvPr>
          <p:cNvSpPr/>
          <p:nvPr/>
        </p:nvSpPr>
        <p:spPr>
          <a:xfrm>
            <a:off x="4426313" y="1757467"/>
            <a:ext cx="853825" cy="853823"/>
          </a:xfrm>
          <a:prstGeom prst="ellipse">
            <a:avLst/>
          </a:prstGeom>
          <a:solidFill>
            <a:srgbClr val="FFFFFF"/>
          </a:solidFill>
          <a:ln w="38100" cap="flat" cmpd="sng" algn="ctr">
            <a:solidFill>
              <a:srgbClr val="FF8026"/>
            </a:solidFill>
            <a:prstDash val="solid"/>
            <a:miter lim="800000"/>
          </a:ln>
          <a:effectLst/>
        </p:spPr>
        <p:txBody>
          <a:bodyPr rtlCol="0" anchor="ctr"/>
          <a:lstStyle/>
          <a:p>
            <a:pPr algn="ctr" defTabSz="1828983">
              <a:defRPr/>
            </a:pPr>
            <a:endParaRPr lang="en-US" sz="3600" kern="0">
              <a:solidFill>
                <a:srgbClr val="6E6E6E"/>
              </a:solidFill>
            </a:endParaRPr>
          </a:p>
        </p:txBody>
      </p:sp>
      <p:sp>
        <p:nvSpPr>
          <p:cNvPr id="12" name="Oval 11">
            <a:extLst>
              <a:ext uri="{FF2B5EF4-FFF2-40B4-BE49-F238E27FC236}">
                <a16:creationId xmlns:a16="http://schemas.microsoft.com/office/drawing/2014/main" id="{D756025B-C646-B570-E324-7F78F623E3DD}"/>
              </a:ext>
            </a:extLst>
          </p:cNvPr>
          <p:cNvSpPr/>
          <p:nvPr/>
        </p:nvSpPr>
        <p:spPr>
          <a:xfrm>
            <a:off x="9377389" y="1757467"/>
            <a:ext cx="853825" cy="853823"/>
          </a:xfrm>
          <a:prstGeom prst="ellipse">
            <a:avLst/>
          </a:prstGeom>
          <a:solidFill>
            <a:srgbClr val="FFFFFF"/>
          </a:solidFill>
          <a:ln w="38100" cap="flat" cmpd="sng" algn="ctr">
            <a:solidFill>
              <a:srgbClr val="63357A"/>
            </a:solidFill>
            <a:prstDash val="solid"/>
            <a:miter lim="800000"/>
          </a:ln>
          <a:effectLst/>
        </p:spPr>
        <p:txBody>
          <a:bodyPr rtlCol="0" anchor="ctr"/>
          <a:lstStyle/>
          <a:p>
            <a:pPr algn="ctr" defTabSz="1828983">
              <a:defRPr/>
            </a:pPr>
            <a:endParaRPr lang="en-US" sz="3600" kern="0">
              <a:solidFill>
                <a:srgbClr val="6E6E6E"/>
              </a:solidFill>
            </a:endParaRPr>
          </a:p>
        </p:txBody>
      </p:sp>
      <p:sp>
        <p:nvSpPr>
          <p:cNvPr id="13" name="Oval 12">
            <a:extLst>
              <a:ext uri="{FF2B5EF4-FFF2-40B4-BE49-F238E27FC236}">
                <a16:creationId xmlns:a16="http://schemas.microsoft.com/office/drawing/2014/main" id="{51D850A5-3CB4-E0B4-B0C3-722D72988254}"/>
              </a:ext>
            </a:extLst>
          </p:cNvPr>
          <p:cNvSpPr/>
          <p:nvPr/>
        </p:nvSpPr>
        <p:spPr>
          <a:xfrm>
            <a:off x="6901851" y="1757467"/>
            <a:ext cx="853825" cy="853823"/>
          </a:xfrm>
          <a:prstGeom prst="ellipse">
            <a:avLst/>
          </a:prstGeom>
          <a:solidFill>
            <a:srgbClr val="FFFFFF"/>
          </a:solidFill>
          <a:ln w="38100" cap="flat" cmpd="sng" algn="ctr">
            <a:solidFill>
              <a:srgbClr val="C00000"/>
            </a:solidFill>
            <a:prstDash val="solid"/>
            <a:miter lim="800000"/>
          </a:ln>
          <a:effectLst/>
        </p:spPr>
        <p:txBody>
          <a:bodyPr rtlCol="0" anchor="ctr"/>
          <a:lstStyle/>
          <a:p>
            <a:pPr algn="ctr" defTabSz="1828983">
              <a:defRPr/>
            </a:pPr>
            <a:endParaRPr lang="en-US" sz="3600" kern="0">
              <a:solidFill>
                <a:srgbClr val="6E6E6E"/>
              </a:solidFill>
            </a:endParaRPr>
          </a:p>
        </p:txBody>
      </p:sp>
      <p:sp>
        <p:nvSpPr>
          <p:cNvPr id="14" name="Oval 13">
            <a:extLst>
              <a:ext uri="{FF2B5EF4-FFF2-40B4-BE49-F238E27FC236}">
                <a16:creationId xmlns:a16="http://schemas.microsoft.com/office/drawing/2014/main" id="{8CB2848D-B716-CFE1-FFE4-815217DC34BD}"/>
              </a:ext>
            </a:extLst>
          </p:cNvPr>
          <p:cNvSpPr/>
          <p:nvPr/>
        </p:nvSpPr>
        <p:spPr>
          <a:xfrm>
            <a:off x="1950776" y="1757467"/>
            <a:ext cx="853825" cy="853823"/>
          </a:xfrm>
          <a:prstGeom prst="ellipse">
            <a:avLst/>
          </a:prstGeom>
          <a:solidFill>
            <a:srgbClr val="FFFFFF"/>
          </a:solidFill>
          <a:ln w="38100" cap="flat" cmpd="sng" algn="ctr">
            <a:solidFill>
              <a:srgbClr val="419CCC"/>
            </a:solidFill>
            <a:prstDash val="solid"/>
            <a:miter lim="800000"/>
          </a:ln>
          <a:effectLst/>
        </p:spPr>
        <p:txBody>
          <a:bodyPr rtlCol="0" anchor="ctr"/>
          <a:lstStyle/>
          <a:p>
            <a:pPr algn="ctr" defTabSz="1828983">
              <a:defRPr/>
            </a:pPr>
            <a:endParaRPr lang="en-US" sz="3600" kern="0">
              <a:solidFill>
                <a:srgbClr val="6E6E6E"/>
              </a:solidFill>
            </a:endParaRPr>
          </a:p>
        </p:txBody>
      </p:sp>
      <p:sp>
        <p:nvSpPr>
          <p:cNvPr id="15" name="TextBox 14">
            <a:extLst>
              <a:ext uri="{FF2B5EF4-FFF2-40B4-BE49-F238E27FC236}">
                <a16:creationId xmlns:a16="http://schemas.microsoft.com/office/drawing/2014/main" id="{3D9C96F8-BABA-5605-F12C-2BE905D23F5D}"/>
              </a:ext>
            </a:extLst>
          </p:cNvPr>
          <p:cNvSpPr txBox="1"/>
          <p:nvPr/>
        </p:nvSpPr>
        <p:spPr>
          <a:xfrm>
            <a:off x="1377301" y="4988907"/>
            <a:ext cx="1923283" cy="369332"/>
          </a:xfrm>
          <a:prstGeom prst="rect">
            <a:avLst/>
          </a:prstGeom>
          <a:noFill/>
        </p:spPr>
        <p:txBody>
          <a:bodyPr wrap="none" rtlCol="0">
            <a:spAutoFit/>
          </a:bodyPr>
          <a:lstStyle/>
          <a:p>
            <a:r>
              <a:rPr lang="en-US" b="1" dirty="0">
                <a:solidFill>
                  <a:schemeClr val="bg1"/>
                </a:solidFill>
                <a:latin typeface="+mj-lt"/>
              </a:rPr>
              <a:t>INSERT TITLE HERE</a:t>
            </a:r>
          </a:p>
        </p:txBody>
      </p:sp>
      <p:sp>
        <p:nvSpPr>
          <p:cNvPr id="16" name="TextBox 15">
            <a:extLst>
              <a:ext uri="{FF2B5EF4-FFF2-40B4-BE49-F238E27FC236}">
                <a16:creationId xmlns:a16="http://schemas.microsoft.com/office/drawing/2014/main" id="{64946000-73E8-BD1E-0F7C-DCD746A1F7C1}"/>
              </a:ext>
            </a:extLst>
          </p:cNvPr>
          <p:cNvSpPr txBox="1"/>
          <p:nvPr/>
        </p:nvSpPr>
        <p:spPr>
          <a:xfrm>
            <a:off x="1346629" y="5536499"/>
            <a:ext cx="2236405" cy="891334"/>
          </a:xfrm>
          <a:prstGeom prst="rect">
            <a:avLst/>
          </a:prstGeom>
          <a:noFill/>
        </p:spPr>
        <p:txBody>
          <a:bodyPr wrap="square" rtlCol="0">
            <a:spAutoFit/>
          </a:bodyPr>
          <a:lstStyle/>
          <a:p>
            <a:pPr>
              <a:lnSpc>
                <a:spcPct val="110000"/>
              </a:lnSpc>
            </a:pPr>
            <a:r>
              <a:rPr lang="en-US" sz="1600" dirty="0">
                <a:solidFill>
                  <a:schemeClr val="bg1"/>
                </a:solidFill>
              </a:rPr>
              <a:t>Sed perspiciatis unde omnis iste natus voluptatem fringilla.</a:t>
            </a:r>
          </a:p>
        </p:txBody>
      </p:sp>
      <p:sp>
        <p:nvSpPr>
          <p:cNvPr id="17" name="TextBox 16">
            <a:extLst>
              <a:ext uri="{FF2B5EF4-FFF2-40B4-BE49-F238E27FC236}">
                <a16:creationId xmlns:a16="http://schemas.microsoft.com/office/drawing/2014/main" id="{AEE9911A-2236-3E7D-34C6-19834CDF33DE}"/>
              </a:ext>
            </a:extLst>
          </p:cNvPr>
          <p:cNvSpPr txBox="1"/>
          <p:nvPr/>
        </p:nvSpPr>
        <p:spPr>
          <a:xfrm>
            <a:off x="3925223" y="4988907"/>
            <a:ext cx="1923283" cy="369332"/>
          </a:xfrm>
          <a:prstGeom prst="rect">
            <a:avLst/>
          </a:prstGeom>
          <a:noFill/>
        </p:spPr>
        <p:txBody>
          <a:bodyPr wrap="none" rtlCol="0">
            <a:spAutoFit/>
          </a:bodyPr>
          <a:lstStyle/>
          <a:p>
            <a:r>
              <a:rPr lang="en-US" b="1" dirty="0">
                <a:solidFill>
                  <a:schemeClr val="bg1"/>
                </a:solidFill>
                <a:latin typeface="+mj-lt"/>
              </a:rPr>
              <a:t>INSERT TITLE HERE</a:t>
            </a:r>
          </a:p>
        </p:txBody>
      </p:sp>
      <p:sp>
        <p:nvSpPr>
          <p:cNvPr id="18" name="TextBox 17">
            <a:extLst>
              <a:ext uri="{FF2B5EF4-FFF2-40B4-BE49-F238E27FC236}">
                <a16:creationId xmlns:a16="http://schemas.microsoft.com/office/drawing/2014/main" id="{DE1048AC-1EF4-2684-CE41-7136361BA5DD}"/>
              </a:ext>
            </a:extLst>
          </p:cNvPr>
          <p:cNvSpPr txBox="1"/>
          <p:nvPr/>
        </p:nvSpPr>
        <p:spPr>
          <a:xfrm>
            <a:off x="3894551" y="5536499"/>
            <a:ext cx="2236405" cy="891334"/>
          </a:xfrm>
          <a:prstGeom prst="rect">
            <a:avLst/>
          </a:prstGeom>
          <a:noFill/>
        </p:spPr>
        <p:txBody>
          <a:bodyPr wrap="square" rtlCol="0">
            <a:spAutoFit/>
          </a:bodyPr>
          <a:lstStyle/>
          <a:p>
            <a:pPr>
              <a:lnSpc>
                <a:spcPct val="110000"/>
              </a:lnSpc>
            </a:pPr>
            <a:r>
              <a:rPr lang="en-US" sz="1600" dirty="0">
                <a:solidFill>
                  <a:schemeClr val="bg1"/>
                </a:solidFill>
              </a:rPr>
              <a:t>Sed perspiciatis unde omnis iste natus voluptatem fringilla.</a:t>
            </a:r>
          </a:p>
        </p:txBody>
      </p:sp>
      <p:sp>
        <p:nvSpPr>
          <p:cNvPr id="19" name="TextBox 18">
            <a:extLst>
              <a:ext uri="{FF2B5EF4-FFF2-40B4-BE49-F238E27FC236}">
                <a16:creationId xmlns:a16="http://schemas.microsoft.com/office/drawing/2014/main" id="{05DD6EC0-C51F-D699-A2CD-D13DBF6E9AC6}"/>
              </a:ext>
            </a:extLst>
          </p:cNvPr>
          <p:cNvSpPr txBox="1"/>
          <p:nvPr/>
        </p:nvSpPr>
        <p:spPr>
          <a:xfrm>
            <a:off x="6365805" y="4988907"/>
            <a:ext cx="1923283" cy="369332"/>
          </a:xfrm>
          <a:prstGeom prst="rect">
            <a:avLst/>
          </a:prstGeom>
          <a:noFill/>
        </p:spPr>
        <p:txBody>
          <a:bodyPr wrap="none" rtlCol="0">
            <a:spAutoFit/>
          </a:bodyPr>
          <a:lstStyle/>
          <a:p>
            <a:pPr algn="ctr"/>
            <a:r>
              <a:rPr lang="en-US" b="1" dirty="0">
                <a:solidFill>
                  <a:schemeClr val="bg1"/>
                </a:solidFill>
                <a:latin typeface="+mj-lt"/>
              </a:rPr>
              <a:t>INSERT TITLE HERE</a:t>
            </a:r>
          </a:p>
        </p:txBody>
      </p:sp>
      <p:sp>
        <p:nvSpPr>
          <p:cNvPr id="20" name="TextBox 19">
            <a:extLst>
              <a:ext uri="{FF2B5EF4-FFF2-40B4-BE49-F238E27FC236}">
                <a16:creationId xmlns:a16="http://schemas.microsoft.com/office/drawing/2014/main" id="{A4ED464F-3086-0BD9-03ED-B8C5AE6EF00E}"/>
              </a:ext>
            </a:extLst>
          </p:cNvPr>
          <p:cNvSpPr txBox="1"/>
          <p:nvPr/>
        </p:nvSpPr>
        <p:spPr>
          <a:xfrm>
            <a:off x="6335133" y="5536499"/>
            <a:ext cx="2236405" cy="891334"/>
          </a:xfrm>
          <a:prstGeom prst="rect">
            <a:avLst/>
          </a:prstGeom>
          <a:noFill/>
        </p:spPr>
        <p:txBody>
          <a:bodyPr wrap="square" rtlCol="0">
            <a:spAutoFit/>
          </a:bodyPr>
          <a:lstStyle/>
          <a:p>
            <a:pPr>
              <a:lnSpc>
                <a:spcPct val="110000"/>
              </a:lnSpc>
            </a:pPr>
            <a:r>
              <a:rPr lang="en-US" sz="1600" dirty="0">
                <a:solidFill>
                  <a:schemeClr val="bg1"/>
                </a:solidFill>
              </a:rPr>
              <a:t>Sed perspiciatis unde omnis iste natus voluptatem fringilla.</a:t>
            </a:r>
          </a:p>
        </p:txBody>
      </p:sp>
      <p:sp>
        <p:nvSpPr>
          <p:cNvPr id="21" name="TextBox 20">
            <a:extLst>
              <a:ext uri="{FF2B5EF4-FFF2-40B4-BE49-F238E27FC236}">
                <a16:creationId xmlns:a16="http://schemas.microsoft.com/office/drawing/2014/main" id="{C92ED544-F0D6-3136-1454-6A95407FCBEF}"/>
              </a:ext>
            </a:extLst>
          </p:cNvPr>
          <p:cNvSpPr txBox="1"/>
          <p:nvPr/>
        </p:nvSpPr>
        <p:spPr>
          <a:xfrm>
            <a:off x="8841343" y="4988907"/>
            <a:ext cx="1923283" cy="369332"/>
          </a:xfrm>
          <a:prstGeom prst="rect">
            <a:avLst/>
          </a:prstGeom>
          <a:noFill/>
        </p:spPr>
        <p:txBody>
          <a:bodyPr wrap="none" rtlCol="0">
            <a:spAutoFit/>
          </a:bodyPr>
          <a:lstStyle/>
          <a:p>
            <a:pPr algn="ctr"/>
            <a:r>
              <a:rPr lang="en-US" b="1" dirty="0">
                <a:solidFill>
                  <a:schemeClr val="bg1"/>
                </a:solidFill>
                <a:latin typeface="+mj-lt"/>
              </a:rPr>
              <a:t>INSERT TITLE HERE</a:t>
            </a:r>
          </a:p>
        </p:txBody>
      </p:sp>
      <p:sp>
        <p:nvSpPr>
          <p:cNvPr id="22" name="TextBox 21">
            <a:extLst>
              <a:ext uri="{FF2B5EF4-FFF2-40B4-BE49-F238E27FC236}">
                <a16:creationId xmlns:a16="http://schemas.microsoft.com/office/drawing/2014/main" id="{62F90651-81C8-8679-838A-0568344D63CE}"/>
              </a:ext>
            </a:extLst>
          </p:cNvPr>
          <p:cNvSpPr txBox="1"/>
          <p:nvPr/>
        </p:nvSpPr>
        <p:spPr>
          <a:xfrm>
            <a:off x="8810671" y="5536499"/>
            <a:ext cx="2236405" cy="891334"/>
          </a:xfrm>
          <a:prstGeom prst="rect">
            <a:avLst/>
          </a:prstGeom>
          <a:noFill/>
        </p:spPr>
        <p:txBody>
          <a:bodyPr wrap="square" rtlCol="0">
            <a:spAutoFit/>
          </a:bodyPr>
          <a:lstStyle/>
          <a:p>
            <a:pPr>
              <a:lnSpc>
                <a:spcPct val="110000"/>
              </a:lnSpc>
            </a:pPr>
            <a:r>
              <a:rPr lang="en-US" sz="1600" dirty="0">
                <a:solidFill>
                  <a:schemeClr val="bg1"/>
                </a:solidFill>
              </a:rPr>
              <a:t>Sed perspiciatis unde omnis iste natus voluptatem fringilla.</a:t>
            </a:r>
          </a:p>
        </p:txBody>
      </p:sp>
      <p:pic>
        <p:nvPicPr>
          <p:cNvPr id="45" name="Graphic 44" descr="Bar graph with upward trend with solid fill">
            <a:extLst>
              <a:ext uri="{FF2B5EF4-FFF2-40B4-BE49-F238E27FC236}">
                <a16:creationId xmlns:a16="http://schemas.microsoft.com/office/drawing/2014/main" id="{3D47E55D-BFD2-6344-FDED-B2B7F52527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0847" y="1866280"/>
            <a:ext cx="667402" cy="667402"/>
          </a:xfrm>
          <a:prstGeom prst="rect">
            <a:avLst/>
          </a:prstGeom>
        </p:spPr>
      </p:pic>
      <p:pic>
        <p:nvPicPr>
          <p:cNvPr id="47" name="Graphic 46" descr="Bullseye with solid fill">
            <a:extLst>
              <a:ext uri="{FF2B5EF4-FFF2-40B4-BE49-F238E27FC236}">
                <a16:creationId xmlns:a16="http://schemas.microsoft.com/office/drawing/2014/main" id="{98263D57-A2D4-C97B-07ED-E828E2A29E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0784" y="1797683"/>
            <a:ext cx="764400" cy="764400"/>
          </a:xfrm>
          <a:prstGeom prst="rect">
            <a:avLst/>
          </a:prstGeom>
        </p:spPr>
      </p:pic>
      <p:pic>
        <p:nvPicPr>
          <p:cNvPr id="49" name="Graphic 48" descr="Cheers with solid fill">
            <a:extLst>
              <a:ext uri="{FF2B5EF4-FFF2-40B4-BE49-F238E27FC236}">
                <a16:creationId xmlns:a16="http://schemas.microsoft.com/office/drawing/2014/main" id="{1450157A-00ED-FFA7-FC4F-F1A86D73BC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4975" y="1866280"/>
            <a:ext cx="653868" cy="653868"/>
          </a:xfrm>
          <a:prstGeom prst="rect">
            <a:avLst/>
          </a:prstGeom>
        </p:spPr>
      </p:pic>
      <p:pic>
        <p:nvPicPr>
          <p:cNvPr id="51" name="Graphic 50" descr="Connections with solid fill">
            <a:extLst>
              <a:ext uri="{FF2B5EF4-FFF2-40B4-BE49-F238E27FC236}">
                <a16:creationId xmlns:a16="http://schemas.microsoft.com/office/drawing/2014/main" id="{2603913B-BDB8-4613-DCA5-97DE2282C7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46371" y="1849883"/>
            <a:ext cx="660001" cy="660001"/>
          </a:xfrm>
          <a:prstGeom prst="rect">
            <a:avLst/>
          </a:prstGeom>
        </p:spPr>
      </p:pic>
    </p:spTree>
    <p:extLst>
      <p:ext uri="{BB962C8B-B14F-4D97-AF65-F5344CB8AC3E}">
        <p14:creationId xmlns:p14="http://schemas.microsoft.com/office/powerpoint/2010/main" val="35104064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5" name="Freeform 1">
            <a:extLst>
              <a:ext uri="{FF2B5EF4-FFF2-40B4-BE49-F238E27FC236}">
                <a16:creationId xmlns:a16="http://schemas.microsoft.com/office/drawing/2014/main" id="{200EFFA0-45FA-FC45-2E2C-1294BE2B46FE}"/>
              </a:ext>
            </a:extLst>
          </p:cNvPr>
          <p:cNvSpPr>
            <a:spLocks noChangeArrowheads="1"/>
          </p:cNvSpPr>
          <p:nvPr/>
        </p:nvSpPr>
        <p:spPr bwMode="auto">
          <a:xfrm>
            <a:off x="3593520" y="2424560"/>
            <a:ext cx="1849809" cy="1831308"/>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rgbClr val="FF8026"/>
          </a:solidFill>
          <a:ln>
            <a:noFill/>
          </a:ln>
          <a:effectLst/>
        </p:spPr>
        <p:txBody>
          <a:bodyPr wrap="none" anchor="ctr"/>
          <a:lstStyle/>
          <a:p>
            <a:pPr defTabSz="1828617"/>
            <a:endParaRPr lang="en-US" sz="1100" dirty="0">
              <a:solidFill>
                <a:srgbClr val="445469"/>
              </a:solidFill>
              <a:latin typeface="Lato Light"/>
            </a:endParaRPr>
          </a:p>
        </p:txBody>
      </p:sp>
      <p:sp>
        <p:nvSpPr>
          <p:cNvPr id="36" name="Freeform 2">
            <a:extLst>
              <a:ext uri="{FF2B5EF4-FFF2-40B4-BE49-F238E27FC236}">
                <a16:creationId xmlns:a16="http://schemas.microsoft.com/office/drawing/2014/main" id="{18752EA9-746E-7584-BAFA-236194522BB5}"/>
              </a:ext>
            </a:extLst>
          </p:cNvPr>
          <p:cNvSpPr>
            <a:spLocks noChangeArrowheads="1"/>
          </p:cNvSpPr>
          <p:nvPr/>
        </p:nvSpPr>
        <p:spPr bwMode="auto">
          <a:xfrm>
            <a:off x="3593520" y="2424560"/>
            <a:ext cx="1849809" cy="1831308"/>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rgbClr val="FFA826"/>
          </a:solidFill>
          <a:ln>
            <a:noFill/>
          </a:ln>
          <a:effectLst/>
        </p:spPr>
        <p:txBody>
          <a:bodyPr wrap="none" anchor="ctr"/>
          <a:lstStyle/>
          <a:p>
            <a:pPr defTabSz="1828617"/>
            <a:endParaRPr lang="en-US" sz="1100" dirty="0">
              <a:solidFill>
                <a:srgbClr val="445469"/>
              </a:solidFill>
              <a:latin typeface="Lato Light"/>
            </a:endParaRPr>
          </a:p>
        </p:txBody>
      </p:sp>
      <p:sp>
        <p:nvSpPr>
          <p:cNvPr id="33" name="Freeform 1">
            <a:extLst>
              <a:ext uri="{FF2B5EF4-FFF2-40B4-BE49-F238E27FC236}">
                <a16:creationId xmlns:a16="http://schemas.microsoft.com/office/drawing/2014/main" id="{0FF7177F-9903-D130-EF6F-ED9E6490837F}"/>
              </a:ext>
            </a:extLst>
          </p:cNvPr>
          <p:cNvSpPr>
            <a:spLocks noChangeArrowheads="1"/>
          </p:cNvSpPr>
          <p:nvPr/>
        </p:nvSpPr>
        <p:spPr bwMode="auto">
          <a:xfrm>
            <a:off x="6251021" y="2424560"/>
            <a:ext cx="1849809" cy="1831308"/>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rgbClr val="00BAB5"/>
          </a:solidFill>
          <a:ln>
            <a:noFill/>
          </a:ln>
          <a:effectLst/>
        </p:spPr>
        <p:txBody>
          <a:bodyPr wrap="none" anchor="ctr"/>
          <a:lstStyle/>
          <a:p>
            <a:pPr defTabSz="1828617"/>
            <a:endParaRPr lang="en-US" sz="1100" dirty="0">
              <a:solidFill>
                <a:srgbClr val="445469"/>
              </a:solidFill>
              <a:latin typeface="Lato Light"/>
            </a:endParaRPr>
          </a:p>
        </p:txBody>
      </p:sp>
      <p:sp>
        <p:nvSpPr>
          <p:cNvPr id="34" name="Freeform 2">
            <a:extLst>
              <a:ext uri="{FF2B5EF4-FFF2-40B4-BE49-F238E27FC236}">
                <a16:creationId xmlns:a16="http://schemas.microsoft.com/office/drawing/2014/main" id="{1AC36A7E-C974-3F29-1885-12D839346A9C}"/>
              </a:ext>
            </a:extLst>
          </p:cNvPr>
          <p:cNvSpPr>
            <a:spLocks noChangeArrowheads="1"/>
          </p:cNvSpPr>
          <p:nvPr/>
        </p:nvSpPr>
        <p:spPr bwMode="auto">
          <a:xfrm>
            <a:off x="6251021" y="2424560"/>
            <a:ext cx="1849809" cy="1831308"/>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rgbClr val="7DD1CE"/>
          </a:solidFill>
          <a:ln>
            <a:noFill/>
          </a:ln>
          <a:effectLst/>
        </p:spPr>
        <p:txBody>
          <a:bodyPr wrap="none" anchor="ctr"/>
          <a:lstStyle/>
          <a:p>
            <a:pPr defTabSz="1828617"/>
            <a:endParaRPr lang="en-US" sz="1100" dirty="0">
              <a:solidFill>
                <a:srgbClr val="445469"/>
              </a:solidFill>
              <a:latin typeface="Lato Light"/>
            </a:endParaRPr>
          </a:p>
        </p:txBody>
      </p:sp>
      <p:sp>
        <p:nvSpPr>
          <p:cNvPr id="31" name="Freeform 1">
            <a:extLst>
              <a:ext uri="{FF2B5EF4-FFF2-40B4-BE49-F238E27FC236}">
                <a16:creationId xmlns:a16="http://schemas.microsoft.com/office/drawing/2014/main" id="{9F575329-B94E-A7F3-3074-2C3D2F5BBEDE}"/>
              </a:ext>
            </a:extLst>
          </p:cNvPr>
          <p:cNvSpPr>
            <a:spLocks noChangeArrowheads="1"/>
          </p:cNvSpPr>
          <p:nvPr/>
        </p:nvSpPr>
        <p:spPr bwMode="auto">
          <a:xfrm>
            <a:off x="8908521" y="2424560"/>
            <a:ext cx="1849809" cy="1831308"/>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rgbClr val="385085"/>
          </a:solidFill>
          <a:ln>
            <a:noFill/>
          </a:ln>
          <a:effectLst/>
        </p:spPr>
        <p:txBody>
          <a:bodyPr wrap="none" anchor="ctr"/>
          <a:lstStyle/>
          <a:p>
            <a:pPr defTabSz="1828617"/>
            <a:endParaRPr lang="en-US" sz="1100" dirty="0">
              <a:solidFill>
                <a:srgbClr val="445469"/>
              </a:solidFill>
              <a:latin typeface="Lato Light"/>
            </a:endParaRPr>
          </a:p>
        </p:txBody>
      </p:sp>
      <p:sp>
        <p:nvSpPr>
          <p:cNvPr id="32" name="Freeform 2">
            <a:extLst>
              <a:ext uri="{FF2B5EF4-FFF2-40B4-BE49-F238E27FC236}">
                <a16:creationId xmlns:a16="http://schemas.microsoft.com/office/drawing/2014/main" id="{D8768F25-06AF-A209-58AC-8139772D704B}"/>
              </a:ext>
            </a:extLst>
          </p:cNvPr>
          <p:cNvSpPr>
            <a:spLocks noChangeArrowheads="1"/>
          </p:cNvSpPr>
          <p:nvPr/>
        </p:nvSpPr>
        <p:spPr bwMode="auto">
          <a:xfrm>
            <a:off x="8908521" y="2424560"/>
            <a:ext cx="1849809" cy="1831308"/>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rgbClr val="419CCC"/>
          </a:solidFill>
          <a:ln>
            <a:noFill/>
          </a:ln>
          <a:effectLst/>
        </p:spPr>
        <p:txBody>
          <a:bodyPr wrap="none" anchor="ctr"/>
          <a:lstStyle/>
          <a:p>
            <a:pPr defTabSz="1828617"/>
            <a:endParaRPr lang="en-US" sz="1100" dirty="0">
              <a:solidFill>
                <a:srgbClr val="445469"/>
              </a:solidFill>
              <a:latin typeface="Lato Light"/>
            </a:endParaRPr>
          </a:p>
        </p:txBody>
      </p:sp>
      <p:grpSp>
        <p:nvGrpSpPr>
          <p:cNvPr id="39" name="Group 38">
            <a:extLst>
              <a:ext uri="{FF2B5EF4-FFF2-40B4-BE49-F238E27FC236}">
                <a16:creationId xmlns:a16="http://schemas.microsoft.com/office/drawing/2014/main" id="{D37457A0-FACA-AE85-5638-54927F489601}"/>
              </a:ext>
            </a:extLst>
          </p:cNvPr>
          <p:cNvGrpSpPr/>
          <p:nvPr/>
        </p:nvGrpSpPr>
        <p:grpSpPr>
          <a:xfrm>
            <a:off x="936021" y="2424560"/>
            <a:ext cx="1849809" cy="1831308"/>
            <a:chOff x="936021" y="2424560"/>
            <a:chExt cx="1849809" cy="1831308"/>
          </a:xfrm>
        </p:grpSpPr>
        <p:sp>
          <p:nvSpPr>
            <p:cNvPr id="37" name="Freeform 1">
              <a:extLst>
                <a:ext uri="{FF2B5EF4-FFF2-40B4-BE49-F238E27FC236}">
                  <a16:creationId xmlns:a16="http://schemas.microsoft.com/office/drawing/2014/main" id="{27B06742-C513-5A6D-EC55-5B147B63D5BA}"/>
                </a:ext>
              </a:extLst>
            </p:cNvPr>
            <p:cNvSpPr>
              <a:spLocks noChangeArrowheads="1"/>
            </p:cNvSpPr>
            <p:nvPr/>
          </p:nvSpPr>
          <p:spPr bwMode="auto">
            <a:xfrm>
              <a:off x="936021" y="2424560"/>
              <a:ext cx="1849809" cy="1831308"/>
            </a:xfrm>
            <a:custGeom>
              <a:avLst/>
              <a:gdLst>
                <a:gd name="T0" fmla="*/ 5469 w 6447"/>
                <a:gd name="T1" fmla="*/ 5469 h 6381"/>
                <a:gd name="T2" fmla="*/ 5469 w 6447"/>
                <a:gd name="T3" fmla="*/ 5469 h 6381"/>
                <a:gd name="T4" fmla="*/ 6446 w 6447"/>
                <a:gd name="T5" fmla="*/ 3190 h 6381"/>
                <a:gd name="T6" fmla="*/ 3256 w 6447"/>
                <a:gd name="T7" fmla="*/ 0 h 6381"/>
                <a:gd name="T8" fmla="*/ 0 w 6447"/>
                <a:gd name="T9" fmla="*/ 3190 h 6381"/>
                <a:gd name="T10" fmla="*/ 3256 w 6447"/>
                <a:gd name="T11" fmla="*/ 6380 h 6381"/>
                <a:gd name="T12" fmla="*/ 6446 w 6447"/>
                <a:gd name="T13" fmla="*/ 6380 h 6381"/>
                <a:gd name="T14" fmla="*/ 6446 w 6447"/>
                <a:gd name="T15" fmla="*/ 5469 h 6381"/>
                <a:gd name="T16" fmla="*/ 5469 w 6447"/>
                <a:gd name="T17" fmla="*/ 5469 h 6381"/>
                <a:gd name="T18" fmla="*/ 5729 w 6447"/>
                <a:gd name="T19" fmla="*/ 5469 h 6381"/>
                <a:gd name="T20" fmla="*/ 5729 w 6447"/>
                <a:gd name="T21" fmla="*/ 5469 h 6381"/>
                <a:gd name="T22" fmla="*/ 5729 w 6447"/>
                <a:gd name="T23" fmla="*/ 5469 h 6381"/>
                <a:gd name="T24" fmla="*/ 5600 w 6447"/>
                <a:gd name="T25" fmla="*/ 5469 h 6381"/>
                <a:gd name="T26" fmla="*/ 5600 w 6447"/>
                <a:gd name="T27" fmla="*/ 5469 h 6381"/>
                <a:gd name="T28" fmla="*/ 5600 w 6447"/>
                <a:gd name="T29" fmla="*/ 5469 h 6381"/>
                <a:gd name="T30" fmla="*/ 5600 w 6447"/>
                <a:gd name="T31" fmla="*/ 5469 h 6381"/>
                <a:gd name="T32" fmla="*/ 5600 w 6447"/>
                <a:gd name="T33" fmla="*/ 5469 h 6381"/>
                <a:gd name="T34" fmla="*/ 5600 w 6447"/>
                <a:gd name="T35" fmla="*/ 5469 h 6381"/>
                <a:gd name="T36" fmla="*/ 5600 w 6447"/>
                <a:gd name="T37" fmla="*/ 5469 h 6381"/>
                <a:gd name="T38" fmla="*/ 5600 w 6447"/>
                <a:gd name="T39" fmla="*/ 5469 h 6381"/>
                <a:gd name="T40" fmla="*/ 5600 w 6447"/>
                <a:gd name="T41" fmla="*/ 5469 h 6381"/>
                <a:gd name="T42" fmla="*/ 5600 w 6447"/>
                <a:gd name="T43" fmla="*/ 5469 h 6381"/>
                <a:gd name="T44" fmla="*/ 5600 w 6447"/>
                <a:gd name="T45" fmla="*/ 5469 h 6381"/>
                <a:gd name="T46" fmla="*/ 5600 w 6447"/>
                <a:gd name="T47" fmla="*/ 5469 h 6381"/>
                <a:gd name="T48" fmla="*/ 5600 w 6447"/>
                <a:gd name="T49" fmla="*/ 5469 h 6381"/>
                <a:gd name="T50" fmla="*/ 5600 w 6447"/>
                <a:gd name="T51" fmla="*/ 5469 h 6381"/>
                <a:gd name="T52" fmla="*/ 5600 w 6447"/>
                <a:gd name="T53" fmla="*/ 5469 h 6381"/>
                <a:gd name="T54" fmla="*/ 5600 w 6447"/>
                <a:gd name="T55" fmla="*/ 5469 h 6381"/>
                <a:gd name="T56" fmla="*/ 5600 w 6447"/>
                <a:gd name="T57" fmla="*/ 5469 h 6381"/>
                <a:gd name="T58" fmla="*/ 5600 w 6447"/>
                <a:gd name="T59" fmla="*/ 5469 h 6381"/>
                <a:gd name="T60" fmla="*/ 5729 w 6447"/>
                <a:gd name="T61"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47" h="6381">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4298" y="6380"/>
                    <a:pt x="5340" y="6380"/>
                    <a:pt x="6446" y="6380"/>
                  </a:cubicBezTo>
                  <a:cubicBezTo>
                    <a:pt x="6446" y="6119"/>
                    <a:pt x="6446" y="5794"/>
                    <a:pt x="6446" y="5469"/>
                  </a:cubicBezTo>
                  <a:cubicBezTo>
                    <a:pt x="6121" y="5469"/>
                    <a:pt x="5794" y="5469"/>
                    <a:pt x="5469" y="5469"/>
                  </a:cubicBezTo>
                  <a:close/>
                  <a:moveTo>
                    <a:pt x="5729" y="5469"/>
                  </a:moveTo>
                  <a:lnTo>
                    <a:pt x="5729" y="5469"/>
                  </a:lnTo>
                  <a:lnTo>
                    <a:pt x="5729"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600" y="5469"/>
                  </a:lnTo>
                  <a:lnTo>
                    <a:pt x="5729" y="5469"/>
                  </a:lnTo>
                  <a:close/>
                </a:path>
              </a:pathLst>
            </a:custGeom>
            <a:solidFill>
              <a:srgbClr val="C00000"/>
            </a:solidFill>
            <a:ln>
              <a:noFill/>
            </a:ln>
            <a:effectLst/>
          </p:spPr>
          <p:txBody>
            <a:bodyPr wrap="none" anchor="ctr"/>
            <a:lstStyle/>
            <a:p>
              <a:pPr defTabSz="1828617"/>
              <a:endParaRPr lang="en-US" sz="1100" dirty="0">
                <a:solidFill>
                  <a:srgbClr val="445469"/>
                </a:solidFill>
                <a:latin typeface="Lato Light"/>
              </a:endParaRPr>
            </a:p>
          </p:txBody>
        </p:sp>
        <p:sp>
          <p:nvSpPr>
            <p:cNvPr id="38" name="Freeform 2">
              <a:extLst>
                <a:ext uri="{FF2B5EF4-FFF2-40B4-BE49-F238E27FC236}">
                  <a16:creationId xmlns:a16="http://schemas.microsoft.com/office/drawing/2014/main" id="{FEAB1E7D-4720-1E84-6457-3B1366D5433B}"/>
                </a:ext>
              </a:extLst>
            </p:cNvPr>
            <p:cNvSpPr>
              <a:spLocks noChangeArrowheads="1"/>
            </p:cNvSpPr>
            <p:nvPr/>
          </p:nvSpPr>
          <p:spPr bwMode="auto">
            <a:xfrm>
              <a:off x="936021" y="2424560"/>
              <a:ext cx="1849809" cy="1831308"/>
            </a:xfrm>
            <a:custGeom>
              <a:avLst/>
              <a:gdLst>
                <a:gd name="T0" fmla="*/ 977 w 6447"/>
                <a:gd name="T1" fmla="*/ 3190 h 6381"/>
                <a:gd name="T2" fmla="*/ 977 w 6447"/>
                <a:gd name="T3" fmla="*/ 3190 h 6381"/>
                <a:gd name="T4" fmla="*/ 3256 w 6447"/>
                <a:gd name="T5" fmla="*/ 975 h 6381"/>
                <a:gd name="T6" fmla="*/ 5469 w 6447"/>
                <a:gd name="T7" fmla="*/ 3190 h 6381"/>
                <a:gd name="T8" fmla="*/ 4819 w 6447"/>
                <a:gd name="T9" fmla="*/ 4817 h 6381"/>
                <a:gd name="T10" fmla="*/ 5469 w 6447"/>
                <a:gd name="T11" fmla="*/ 4817 h 6381"/>
                <a:gd name="T12" fmla="*/ 5469 w 6447"/>
                <a:gd name="T13" fmla="*/ 5469 h 6381"/>
                <a:gd name="T14" fmla="*/ 3256 w 6447"/>
                <a:gd name="T15" fmla="*/ 5469 h 6381"/>
                <a:gd name="T16" fmla="*/ 977 w 6447"/>
                <a:gd name="T17" fmla="*/ 3190 h 6381"/>
                <a:gd name="T18" fmla="*/ 5469 w 6447"/>
                <a:gd name="T19" fmla="*/ 5469 h 6381"/>
                <a:gd name="T20" fmla="*/ 5469 w 6447"/>
                <a:gd name="T21" fmla="*/ 5469 h 6381"/>
                <a:gd name="T22" fmla="*/ 6446 w 6447"/>
                <a:gd name="T23" fmla="*/ 3190 h 6381"/>
                <a:gd name="T24" fmla="*/ 3256 w 6447"/>
                <a:gd name="T25" fmla="*/ 0 h 6381"/>
                <a:gd name="T26" fmla="*/ 0 w 6447"/>
                <a:gd name="T27" fmla="*/ 3190 h 6381"/>
                <a:gd name="T28" fmla="*/ 3256 w 6447"/>
                <a:gd name="T29" fmla="*/ 6380 h 6381"/>
                <a:gd name="T30" fmla="*/ 6446 w 6447"/>
                <a:gd name="T31" fmla="*/ 6380 h 6381"/>
                <a:gd name="T32" fmla="*/ 6446 w 6447"/>
                <a:gd name="T33" fmla="*/ 5469 h 6381"/>
                <a:gd name="T34" fmla="*/ 5469 w 6447"/>
                <a:gd name="T35" fmla="*/ 5469 h 6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47" h="6381">
                  <a:moveTo>
                    <a:pt x="977" y="3190"/>
                  </a:moveTo>
                  <a:lnTo>
                    <a:pt x="977" y="3190"/>
                  </a:lnTo>
                  <a:cubicBezTo>
                    <a:pt x="977" y="1952"/>
                    <a:pt x="1954" y="975"/>
                    <a:pt x="3256" y="975"/>
                  </a:cubicBezTo>
                  <a:cubicBezTo>
                    <a:pt x="4492" y="975"/>
                    <a:pt x="5469" y="1952"/>
                    <a:pt x="5469" y="3190"/>
                  </a:cubicBezTo>
                  <a:cubicBezTo>
                    <a:pt x="5469" y="3775"/>
                    <a:pt x="5273" y="4361"/>
                    <a:pt x="4819" y="4817"/>
                  </a:cubicBezTo>
                  <a:cubicBezTo>
                    <a:pt x="5469" y="4817"/>
                    <a:pt x="5469" y="4817"/>
                    <a:pt x="5469" y="4817"/>
                  </a:cubicBezTo>
                  <a:cubicBezTo>
                    <a:pt x="5469" y="5469"/>
                    <a:pt x="5469" y="5469"/>
                    <a:pt x="5469" y="5469"/>
                  </a:cubicBezTo>
                  <a:cubicBezTo>
                    <a:pt x="3256" y="5469"/>
                    <a:pt x="3256" y="5469"/>
                    <a:pt x="3256" y="5469"/>
                  </a:cubicBezTo>
                  <a:cubicBezTo>
                    <a:pt x="1954" y="5469"/>
                    <a:pt x="977" y="4492"/>
                    <a:pt x="977" y="3190"/>
                  </a:cubicBezTo>
                  <a:close/>
                  <a:moveTo>
                    <a:pt x="5469" y="5469"/>
                  </a:moveTo>
                  <a:lnTo>
                    <a:pt x="5469" y="5469"/>
                  </a:lnTo>
                  <a:cubicBezTo>
                    <a:pt x="6121" y="4882"/>
                    <a:pt x="6446" y="4036"/>
                    <a:pt x="6446" y="3190"/>
                  </a:cubicBezTo>
                  <a:cubicBezTo>
                    <a:pt x="6446" y="1431"/>
                    <a:pt x="5013" y="0"/>
                    <a:pt x="3256" y="0"/>
                  </a:cubicBezTo>
                  <a:cubicBezTo>
                    <a:pt x="1433" y="0"/>
                    <a:pt x="0" y="1431"/>
                    <a:pt x="0" y="3190"/>
                  </a:cubicBezTo>
                  <a:cubicBezTo>
                    <a:pt x="0" y="5013"/>
                    <a:pt x="1433" y="6380"/>
                    <a:pt x="3256" y="6380"/>
                  </a:cubicBezTo>
                  <a:cubicBezTo>
                    <a:pt x="6446" y="6380"/>
                    <a:pt x="6446" y="6380"/>
                    <a:pt x="6446" y="6380"/>
                  </a:cubicBezTo>
                  <a:cubicBezTo>
                    <a:pt x="6446" y="5469"/>
                    <a:pt x="6446" y="5469"/>
                    <a:pt x="6446" y="5469"/>
                  </a:cubicBezTo>
                  <a:lnTo>
                    <a:pt x="5469" y="5469"/>
                  </a:lnTo>
                  <a:close/>
                </a:path>
              </a:pathLst>
            </a:custGeom>
            <a:solidFill>
              <a:srgbClr val="F26363"/>
            </a:solidFill>
            <a:ln>
              <a:noFill/>
            </a:ln>
            <a:effectLst/>
          </p:spPr>
          <p:txBody>
            <a:bodyPr wrap="none" anchor="ctr"/>
            <a:lstStyle/>
            <a:p>
              <a:pPr defTabSz="1828617"/>
              <a:endParaRPr lang="en-US" sz="1100" dirty="0">
                <a:solidFill>
                  <a:srgbClr val="445469"/>
                </a:solidFill>
                <a:latin typeface="Lato Light"/>
              </a:endParaRPr>
            </a:p>
          </p:txBody>
        </p:sp>
        <p:sp>
          <p:nvSpPr>
            <p:cNvPr id="7" name="TextBox 6">
              <a:extLst>
                <a:ext uri="{FF2B5EF4-FFF2-40B4-BE49-F238E27FC236}">
                  <a16:creationId xmlns:a16="http://schemas.microsoft.com/office/drawing/2014/main" id="{2DEB400B-F3D8-A5EF-EE96-D68850C0CFEB}"/>
                </a:ext>
              </a:extLst>
            </p:cNvPr>
            <p:cNvSpPr txBox="1"/>
            <p:nvPr/>
          </p:nvSpPr>
          <p:spPr>
            <a:xfrm>
              <a:off x="1293627" y="2962801"/>
              <a:ext cx="1162586" cy="615525"/>
            </a:xfrm>
            <a:prstGeom prst="rect">
              <a:avLst/>
            </a:prstGeom>
            <a:noFill/>
          </p:spPr>
          <p:txBody>
            <a:bodyPr wrap="square" lIns="243813" tIns="121906" rIns="243813" bIns="121906" rtlCol="0">
              <a:spAutoFit/>
            </a:bodyPr>
            <a:lstStyle/>
            <a:p>
              <a:pPr algn="ctr" defTabSz="1828617"/>
              <a:r>
                <a:rPr lang="en-US" sz="2400" b="1" dirty="0">
                  <a:solidFill>
                    <a:prstClr val="white"/>
                  </a:solidFill>
                  <a:latin typeface="Helvetica Neue"/>
                  <a:cs typeface="Helvetica Neue"/>
                </a:rPr>
                <a:t>50%</a:t>
              </a:r>
            </a:p>
          </p:txBody>
        </p:sp>
      </p:grpSp>
      <p:sp>
        <p:nvSpPr>
          <p:cNvPr id="8" name="TextBox 7">
            <a:extLst>
              <a:ext uri="{FF2B5EF4-FFF2-40B4-BE49-F238E27FC236}">
                <a16:creationId xmlns:a16="http://schemas.microsoft.com/office/drawing/2014/main" id="{8F0A90AD-E011-8F93-A7B4-512EAD9F3400}"/>
              </a:ext>
            </a:extLst>
          </p:cNvPr>
          <p:cNvSpPr txBox="1"/>
          <p:nvPr/>
        </p:nvSpPr>
        <p:spPr>
          <a:xfrm>
            <a:off x="3951255" y="2974587"/>
            <a:ext cx="1162586" cy="615525"/>
          </a:xfrm>
          <a:prstGeom prst="rect">
            <a:avLst/>
          </a:prstGeom>
          <a:noFill/>
        </p:spPr>
        <p:txBody>
          <a:bodyPr wrap="square" lIns="243813" tIns="121906" rIns="243813" bIns="121906" rtlCol="0">
            <a:spAutoFit/>
          </a:bodyPr>
          <a:lstStyle/>
          <a:p>
            <a:pPr algn="ctr" defTabSz="1828617"/>
            <a:r>
              <a:rPr lang="en-US" sz="2400" b="1" dirty="0">
                <a:solidFill>
                  <a:prstClr val="white"/>
                </a:solidFill>
                <a:latin typeface="Helvetica Neue"/>
                <a:cs typeface="Helvetica Neue"/>
              </a:rPr>
              <a:t>50%</a:t>
            </a:r>
          </a:p>
        </p:txBody>
      </p:sp>
      <p:sp>
        <p:nvSpPr>
          <p:cNvPr id="9" name="TextBox 8">
            <a:extLst>
              <a:ext uri="{FF2B5EF4-FFF2-40B4-BE49-F238E27FC236}">
                <a16:creationId xmlns:a16="http://schemas.microsoft.com/office/drawing/2014/main" id="{07E1A5C8-AA1D-41D1-F691-341184AF70FD}"/>
              </a:ext>
            </a:extLst>
          </p:cNvPr>
          <p:cNvSpPr txBox="1"/>
          <p:nvPr/>
        </p:nvSpPr>
        <p:spPr>
          <a:xfrm>
            <a:off x="6602984" y="2979053"/>
            <a:ext cx="1162586" cy="615525"/>
          </a:xfrm>
          <a:prstGeom prst="rect">
            <a:avLst/>
          </a:prstGeom>
          <a:noFill/>
        </p:spPr>
        <p:txBody>
          <a:bodyPr wrap="square" lIns="243813" tIns="121906" rIns="243813" bIns="121906" rtlCol="0">
            <a:spAutoFit/>
          </a:bodyPr>
          <a:lstStyle/>
          <a:p>
            <a:pPr algn="ctr" defTabSz="1828617"/>
            <a:r>
              <a:rPr lang="en-US" sz="2400" b="1" dirty="0">
                <a:solidFill>
                  <a:prstClr val="white"/>
                </a:solidFill>
                <a:latin typeface="Helvetica Neue"/>
                <a:cs typeface="Helvetica Neue"/>
              </a:rPr>
              <a:t>50%</a:t>
            </a:r>
          </a:p>
        </p:txBody>
      </p:sp>
      <p:sp>
        <p:nvSpPr>
          <p:cNvPr id="10" name="TextBox 9">
            <a:extLst>
              <a:ext uri="{FF2B5EF4-FFF2-40B4-BE49-F238E27FC236}">
                <a16:creationId xmlns:a16="http://schemas.microsoft.com/office/drawing/2014/main" id="{F7E12914-C9FA-C4B2-8463-60705D038B4F}"/>
              </a:ext>
            </a:extLst>
          </p:cNvPr>
          <p:cNvSpPr txBox="1"/>
          <p:nvPr/>
        </p:nvSpPr>
        <p:spPr>
          <a:xfrm>
            <a:off x="9295198" y="2979053"/>
            <a:ext cx="1162586" cy="615525"/>
          </a:xfrm>
          <a:prstGeom prst="rect">
            <a:avLst/>
          </a:prstGeom>
          <a:noFill/>
        </p:spPr>
        <p:txBody>
          <a:bodyPr wrap="square" lIns="243813" tIns="121906" rIns="243813" bIns="121906" rtlCol="0">
            <a:spAutoFit/>
          </a:bodyPr>
          <a:lstStyle/>
          <a:p>
            <a:pPr algn="ctr" defTabSz="1828617"/>
            <a:r>
              <a:rPr lang="en-US" sz="2400" b="1" dirty="0">
                <a:solidFill>
                  <a:prstClr val="white"/>
                </a:solidFill>
                <a:latin typeface="Helvetica Neue"/>
                <a:cs typeface="Helvetica Neue"/>
              </a:rPr>
              <a:t>50%</a:t>
            </a:r>
          </a:p>
        </p:txBody>
      </p:sp>
      <p:sp>
        <p:nvSpPr>
          <p:cNvPr id="12" name="TextBox 11">
            <a:extLst>
              <a:ext uri="{FF2B5EF4-FFF2-40B4-BE49-F238E27FC236}">
                <a16:creationId xmlns:a16="http://schemas.microsoft.com/office/drawing/2014/main" id="{589E0C9D-E6B7-D6C2-69DA-9313F0A189A3}"/>
              </a:ext>
            </a:extLst>
          </p:cNvPr>
          <p:cNvSpPr txBox="1"/>
          <p:nvPr/>
        </p:nvSpPr>
        <p:spPr>
          <a:xfrm>
            <a:off x="970985" y="4569598"/>
            <a:ext cx="2144745" cy="1538869"/>
          </a:xfrm>
          <a:prstGeom prst="rect">
            <a:avLst/>
          </a:prstGeom>
          <a:noFill/>
        </p:spPr>
        <p:txBody>
          <a:bodyPr wrap="square" lIns="0" tIns="121906" rIns="0" bIns="0" rtlCol="0">
            <a:spAutoFit/>
          </a:bodyPr>
          <a:lstStyle/>
          <a:p>
            <a:pPr defTabSz="1828617"/>
            <a:r>
              <a:rPr lang="en-US" b="1" dirty="0">
                <a:solidFill>
                  <a:srgbClr val="C00000"/>
                </a:solidFill>
                <a:latin typeface="Century Gothic" panose="020B0502020202020204" pitchFamily="34" charset="0"/>
                <a:cs typeface="Lato Regular"/>
              </a:rPr>
              <a:t>Communication</a:t>
            </a:r>
          </a:p>
          <a:p>
            <a:pPr defTabSz="1828617"/>
            <a:endParaRPr lang="en-US" b="1" dirty="0">
              <a:latin typeface="Century Gothic" panose="020B0502020202020204" pitchFamily="34" charset="0"/>
              <a:cs typeface="Lato Regular"/>
            </a:endParaRPr>
          </a:p>
          <a:p>
            <a:pPr defTabSz="1828617"/>
            <a:r>
              <a:rPr lang="en-US" sz="1400" dirty="0">
                <a:latin typeface="Century Gothic" panose="020B0502020202020204" pitchFamily="34" charset="0"/>
                <a:cs typeface="Lato Light"/>
              </a:rPr>
              <a:t>Lorem ipsum dolor sit amet,consectetur adipisicing elit, sed do eiusmod tempor</a:t>
            </a:r>
          </a:p>
        </p:txBody>
      </p:sp>
      <p:sp>
        <p:nvSpPr>
          <p:cNvPr id="14" name="TextBox 13">
            <a:extLst>
              <a:ext uri="{FF2B5EF4-FFF2-40B4-BE49-F238E27FC236}">
                <a16:creationId xmlns:a16="http://schemas.microsoft.com/office/drawing/2014/main" id="{946B5351-5CF7-1DD3-CC36-E18D2465F028}"/>
              </a:ext>
            </a:extLst>
          </p:cNvPr>
          <p:cNvSpPr txBox="1"/>
          <p:nvPr/>
        </p:nvSpPr>
        <p:spPr>
          <a:xfrm>
            <a:off x="3593520" y="4569598"/>
            <a:ext cx="2144745" cy="1538869"/>
          </a:xfrm>
          <a:prstGeom prst="rect">
            <a:avLst/>
          </a:prstGeom>
          <a:noFill/>
        </p:spPr>
        <p:txBody>
          <a:bodyPr wrap="square" lIns="0" tIns="121906" rIns="0" bIns="0" rtlCol="0">
            <a:spAutoFit/>
          </a:bodyPr>
          <a:lstStyle/>
          <a:p>
            <a:pPr defTabSz="1828617"/>
            <a:r>
              <a:rPr lang="en-US" b="1" dirty="0">
                <a:solidFill>
                  <a:srgbClr val="FF8026"/>
                </a:solidFill>
                <a:latin typeface="Century Gothic" panose="020B0502020202020204" pitchFamily="34" charset="0"/>
                <a:cs typeface="Lato Regular"/>
              </a:rPr>
              <a:t>Research</a:t>
            </a:r>
          </a:p>
          <a:p>
            <a:pPr defTabSz="1828617"/>
            <a:endParaRPr lang="en-US" b="1" dirty="0">
              <a:solidFill>
                <a:srgbClr val="445469"/>
              </a:solidFill>
              <a:latin typeface="Century Gothic" panose="020B0502020202020204" pitchFamily="34" charset="0"/>
              <a:cs typeface="Lato Regular"/>
            </a:endParaRPr>
          </a:p>
          <a:p>
            <a:pPr defTabSz="1828617"/>
            <a:r>
              <a:rPr lang="en-US" sz="1400" dirty="0">
                <a:latin typeface="Century Gothic" panose="020B0502020202020204" pitchFamily="34" charset="0"/>
                <a:cs typeface="Lato Light"/>
              </a:rPr>
              <a:t>Lorem ipsum dolor sit amet,consectetur adipisicing elit, sed do eiusmod tempor</a:t>
            </a:r>
          </a:p>
        </p:txBody>
      </p:sp>
      <p:sp>
        <p:nvSpPr>
          <p:cNvPr id="15" name="TextBox 14">
            <a:extLst>
              <a:ext uri="{FF2B5EF4-FFF2-40B4-BE49-F238E27FC236}">
                <a16:creationId xmlns:a16="http://schemas.microsoft.com/office/drawing/2014/main" id="{470EABFA-EA93-C8E5-CC2C-FDBB3D158DB1}"/>
              </a:ext>
            </a:extLst>
          </p:cNvPr>
          <p:cNvSpPr txBox="1"/>
          <p:nvPr/>
        </p:nvSpPr>
        <p:spPr>
          <a:xfrm>
            <a:off x="6294576" y="4569598"/>
            <a:ext cx="2144745" cy="1538869"/>
          </a:xfrm>
          <a:prstGeom prst="rect">
            <a:avLst/>
          </a:prstGeom>
          <a:noFill/>
        </p:spPr>
        <p:txBody>
          <a:bodyPr wrap="square" lIns="0" tIns="121906" rIns="0" bIns="0" rtlCol="0">
            <a:spAutoFit/>
          </a:bodyPr>
          <a:lstStyle/>
          <a:p>
            <a:pPr defTabSz="1828617"/>
            <a:r>
              <a:rPr lang="en-US" b="1" dirty="0">
                <a:solidFill>
                  <a:srgbClr val="00BAB5"/>
                </a:solidFill>
                <a:latin typeface="Century Gothic" panose="020B0502020202020204" pitchFamily="34" charset="0"/>
                <a:cs typeface="Lato Regular"/>
              </a:rPr>
              <a:t>Picture</a:t>
            </a:r>
          </a:p>
          <a:p>
            <a:pPr defTabSz="1828617"/>
            <a:endParaRPr lang="en-US" b="1" dirty="0">
              <a:solidFill>
                <a:srgbClr val="445469"/>
              </a:solidFill>
              <a:latin typeface="Century Gothic" panose="020B0502020202020204" pitchFamily="34" charset="0"/>
              <a:cs typeface="Lato Regular"/>
            </a:endParaRPr>
          </a:p>
          <a:p>
            <a:pPr defTabSz="1828617"/>
            <a:r>
              <a:rPr lang="en-US" sz="1400" dirty="0">
                <a:solidFill>
                  <a:srgbClr val="445469"/>
                </a:solidFill>
                <a:latin typeface="Century Gothic" panose="020B0502020202020204" pitchFamily="34" charset="0"/>
                <a:cs typeface="Lato Light"/>
              </a:rPr>
              <a:t>Lorem ipsum dolor sit amet,consectetur adipisicing elit, sed do eiusmod tempor</a:t>
            </a:r>
          </a:p>
        </p:txBody>
      </p:sp>
      <p:sp>
        <p:nvSpPr>
          <p:cNvPr id="17" name="TextBox 16">
            <a:extLst>
              <a:ext uri="{FF2B5EF4-FFF2-40B4-BE49-F238E27FC236}">
                <a16:creationId xmlns:a16="http://schemas.microsoft.com/office/drawing/2014/main" id="{88484CC2-FD60-DD82-E6C7-D7730678CBE0}"/>
              </a:ext>
            </a:extLst>
          </p:cNvPr>
          <p:cNvSpPr txBox="1"/>
          <p:nvPr/>
        </p:nvSpPr>
        <p:spPr>
          <a:xfrm>
            <a:off x="8931675" y="4569598"/>
            <a:ext cx="2144745" cy="1538869"/>
          </a:xfrm>
          <a:prstGeom prst="rect">
            <a:avLst/>
          </a:prstGeom>
          <a:noFill/>
        </p:spPr>
        <p:txBody>
          <a:bodyPr wrap="square" lIns="0" tIns="121906" rIns="0" bIns="0" rtlCol="0">
            <a:spAutoFit/>
          </a:bodyPr>
          <a:lstStyle/>
          <a:p>
            <a:pPr defTabSz="1828617"/>
            <a:r>
              <a:rPr lang="en-US" b="1" dirty="0">
                <a:solidFill>
                  <a:srgbClr val="385085"/>
                </a:solidFill>
                <a:latin typeface="Century Gothic" panose="020B0502020202020204" pitchFamily="34" charset="0"/>
                <a:cs typeface="Lato Regular"/>
              </a:rPr>
              <a:t>Quality</a:t>
            </a:r>
          </a:p>
          <a:p>
            <a:pPr defTabSz="1828617"/>
            <a:endParaRPr lang="en-US" b="1" dirty="0">
              <a:solidFill>
                <a:srgbClr val="445469"/>
              </a:solidFill>
              <a:latin typeface="Century Gothic" panose="020B0502020202020204" pitchFamily="34" charset="0"/>
              <a:cs typeface="Lato Regular"/>
            </a:endParaRPr>
          </a:p>
          <a:p>
            <a:pPr defTabSz="1828617"/>
            <a:r>
              <a:rPr lang="en-US" sz="1400" dirty="0">
                <a:solidFill>
                  <a:srgbClr val="445469"/>
                </a:solidFill>
                <a:latin typeface="Century Gothic" panose="020B0502020202020204" pitchFamily="34" charset="0"/>
                <a:cs typeface="Lato Light"/>
              </a:rPr>
              <a:t>Lorem ipsum dolor sit amet,consectetur adipisicing elit, sed do eiusmod tempor</a:t>
            </a:r>
          </a:p>
        </p:txBody>
      </p:sp>
      <p:grpSp>
        <p:nvGrpSpPr>
          <p:cNvPr id="42" name="Group 41">
            <a:extLst>
              <a:ext uri="{FF2B5EF4-FFF2-40B4-BE49-F238E27FC236}">
                <a16:creationId xmlns:a16="http://schemas.microsoft.com/office/drawing/2014/main" id="{7E0AE1D2-5C90-40D7-E62E-969D3CF29A7F}"/>
              </a:ext>
            </a:extLst>
          </p:cNvPr>
          <p:cNvGrpSpPr/>
          <p:nvPr/>
        </p:nvGrpSpPr>
        <p:grpSpPr>
          <a:xfrm>
            <a:off x="7913220" y="3751892"/>
            <a:ext cx="677725" cy="677901"/>
            <a:chOff x="6207313" y="4939765"/>
            <a:chExt cx="677725" cy="677901"/>
          </a:xfrm>
        </p:grpSpPr>
        <p:sp>
          <p:nvSpPr>
            <p:cNvPr id="18" name="Oval 17">
              <a:extLst>
                <a:ext uri="{FF2B5EF4-FFF2-40B4-BE49-F238E27FC236}">
                  <a16:creationId xmlns:a16="http://schemas.microsoft.com/office/drawing/2014/main" id="{DC1BEDD0-CDED-2B80-5DE6-B02BE6C821F2}"/>
                </a:ext>
              </a:extLst>
            </p:cNvPr>
            <p:cNvSpPr/>
            <p:nvPr/>
          </p:nvSpPr>
          <p:spPr>
            <a:xfrm>
              <a:off x="6207313" y="4939765"/>
              <a:ext cx="677725" cy="677901"/>
            </a:xfrm>
            <a:prstGeom prst="ellipse">
              <a:avLst/>
            </a:prstGeom>
            <a:solidFill>
              <a:srgbClr val="00BAB5"/>
            </a:solidFill>
            <a:ln>
              <a:noFill/>
            </a:ln>
            <a:effectLst/>
          </p:spPr>
          <p:style>
            <a:lnRef idx="1">
              <a:schemeClr val="accent1"/>
            </a:lnRef>
            <a:fillRef idx="3">
              <a:schemeClr val="accent1"/>
            </a:fillRef>
            <a:effectRef idx="2">
              <a:schemeClr val="accent1"/>
            </a:effectRef>
            <a:fontRef idx="minor">
              <a:schemeClr val="lt1"/>
            </a:fontRef>
          </p:style>
          <p:txBody>
            <a:bodyPr lIns="182864" tIns="91433" rIns="182864" bIns="91433" rtlCol="0" anchor="ctr"/>
            <a:lstStyle/>
            <a:p>
              <a:pPr algn="ctr" defTabSz="1828617"/>
              <a:r>
                <a:rPr lang="en-US" sz="1100" dirty="0">
                  <a:solidFill>
                    <a:prstClr val="white"/>
                  </a:solidFill>
                  <a:latin typeface="Lato Light"/>
                </a:rPr>
                <a:t> </a:t>
              </a:r>
            </a:p>
          </p:txBody>
        </p:sp>
        <p:grpSp>
          <p:nvGrpSpPr>
            <p:cNvPr id="19" name="Group 18">
              <a:extLst>
                <a:ext uri="{FF2B5EF4-FFF2-40B4-BE49-F238E27FC236}">
                  <a16:creationId xmlns:a16="http://schemas.microsoft.com/office/drawing/2014/main" id="{7083EE13-B0E4-19E4-DFDD-AFD7D243685A}"/>
                </a:ext>
              </a:extLst>
            </p:cNvPr>
            <p:cNvGrpSpPr/>
            <p:nvPr/>
          </p:nvGrpSpPr>
          <p:grpSpPr>
            <a:xfrm>
              <a:off x="6372344" y="5079185"/>
              <a:ext cx="361375" cy="386592"/>
              <a:chOff x="494476" y="2241785"/>
              <a:chExt cx="239742" cy="256405"/>
            </a:xfrm>
            <a:solidFill>
              <a:schemeClr val="bg1"/>
            </a:solidFill>
          </p:grpSpPr>
          <p:sp>
            <p:nvSpPr>
              <p:cNvPr id="28" name="Freeform 67">
                <a:extLst>
                  <a:ext uri="{FF2B5EF4-FFF2-40B4-BE49-F238E27FC236}">
                    <a16:creationId xmlns:a16="http://schemas.microsoft.com/office/drawing/2014/main" id="{7CFD2C98-0742-23D7-EBA3-C5B0281C229F}"/>
                  </a:ext>
                </a:extLst>
              </p:cNvPr>
              <p:cNvSpPr>
                <a:spLocks noEditPoints="1"/>
              </p:cNvSpPr>
              <p:nvPr/>
            </p:nvSpPr>
            <p:spPr bwMode="auto">
              <a:xfrm>
                <a:off x="494476" y="2241785"/>
                <a:ext cx="239742" cy="256405"/>
              </a:xfrm>
              <a:custGeom>
                <a:avLst/>
                <a:gdLst>
                  <a:gd name="T0" fmla="*/ 190 w 219"/>
                  <a:gd name="T1" fmla="*/ 0 h 234"/>
                  <a:gd name="T2" fmla="*/ 30 w 219"/>
                  <a:gd name="T3" fmla="*/ 0 h 234"/>
                  <a:gd name="T4" fmla="*/ 0 w 219"/>
                  <a:gd name="T5" fmla="*/ 29 h 234"/>
                  <a:gd name="T6" fmla="*/ 0 w 219"/>
                  <a:gd name="T7" fmla="*/ 205 h 234"/>
                  <a:gd name="T8" fmla="*/ 30 w 219"/>
                  <a:gd name="T9" fmla="*/ 234 h 234"/>
                  <a:gd name="T10" fmla="*/ 190 w 219"/>
                  <a:gd name="T11" fmla="*/ 234 h 234"/>
                  <a:gd name="T12" fmla="*/ 219 w 219"/>
                  <a:gd name="T13" fmla="*/ 205 h 234"/>
                  <a:gd name="T14" fmla="*/ 219 w 219"/>
                  <a:gd name="T15" fmla="*/ 29 h 234"/>
                  <a:gd name="T16" fmla="*/ 190 w 219"/>
                  <a:gd name="T17" fmla="*/ 0 h 234"/>
                  <a:gd name="T18" fmla="*/ 205 w 219"/>
                  <a:gd name="T19" fmla="*/ 205 h 234"/>
                  <a:gd name="T20" fmla="*/ 190 w 219"/>
                  <a:gd name="T21" fmla="*/ 219 h 234"/>
                  <a:gd name="T22" fmla="*/ 30 w 219"/>
                  <a:gd name="T23" fmla="*/ 219 h 234"/>
                  <a:gd name="T24" fmla="*/ 15 w 219"/>
                  <a:gd name="T25" fmla="*/ 205 h 234"/>
                  <a:gd name="T26" fmla="*/ 15 w 219"/>
                  <a:gd name="T27" fmla="*/ 29 h 234"/>
                  <a:gd name="T28" fmla="*/ 30 w 219"/>
                  <a:gd name="T29" fmla="*/ 15 h 234"/>
                  <a:gd name="T30" fmla="*/ 190 w 219"/>
                  <a:gd name="T31" fmla="*/ 15 h 234"/>
                  <a:gd name="T32" fmla="*/ 205 w 219"/>
                  <a:gd name="T33" fmla="*/ 29 h 234"/>
                  <a:gd name="T34" fmla="*/ 205 w 219"/>
                  <a:gd name="T35" fmla="*/ 2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9" h="234">
                    <a:moveTo>
                      <a:pt x="190" y="0"/>
                    </a:moveTo>
                    <a:cubicBezTo>
                      <a:pt x="30" y="0"/>
                      <a:pt x="30" y="0"/>
                      <a:pt x="30" y="0"/>
                    </a:cubicBezTo>
                    <a:cubicBezTo>
                      <a:pt x="13" y="0"/>
                      <a:pt x="0" y="13"/>
                      <a:pt x="0" y="29"/>
                    </a:cubicBezTo>
                    <a:cubicBezTo>
                      <a:pt x="0" y="205"/>
                      <a:pt x="0" y="205"/>
                      <a:pt x="0" y="205"/>
                    </a:cubicBezTo>
                    <a:cubicBezTo>
                      <a:pt x="0" y="221"/>
                      <a:pt x="13" y="234"/>
                      <a:pt x="30" y="234"/>
                    </a:cubicBezTo>
                    <a:cubicBezTo>
                      <a:pt x="190" y="234"/>
                      <a:pt x="190" y="234"/>
                      <a:pt x="190" y="234"/>
                    </a:cubicBezTo>
                    <a:cubicBezTo>
                      <a:pt x="206" y="234"/>
                      <a:pt x="219" y="221"/>
                      <a:pt x="219" y="205"/>
                    </a:cubicBezTo>
                    <a:cubicBezTo>
                      <a:pt x="219" y="29"/>
                      <a:pt x="219" y="29"/>
                      <a:pt x="219" y="29"/>
                    </a:cubicBezTo>
                    <a:cubicBezTo>
                      <a:pt x="219" y="13"/>
                      <a:pt x="206" y="0"/>
                      <a:pt x="190" y="0"/>
                    </a:cubicBezTo>
                    <a:close/>
                    <a:moveTo>
                      <a:pt x="205" y="205"/>
                    </a:moveTo>
                    <a:cubicBezTo>
                      <a:pt x="205" y="213"/>
                      <a:pt x="198" y="219"/>
                      <a:pt x="190" y="219"/>
                    </a:cubicBezTo>
                    <a:cubicBezTo>
                      <a:pt x="30" y="219"/>
                      <a:pt x="30" y="219"/>
                      <a:pt x="30" y="219"/>
                    </a:cubicBezTo>
                    <a:cubicBezTo>
                      <a:pt x="21" y="219"/>
                      <a:pt x="15" y="213"/>
                      <a:pt x="15" y="205"/>
                    </a:cubicBezTo>
                    <a:cubicBezTo>
                      <a:pt x="15" y="29"/>
                      <a:pt x="15" y="29"/>
                      <a:pt x="15" y="29"/>
                    </a:cubicBezTo>
                    <a:cubicBezTo>
                      <a:pt x="15" y="21"/>
                      <a:pt x="21" y="15"/>
                      <a:pt x="30" y="15"/>
                    </a:cubicBezTo>
                    <a:cubicBezTo>
                      <a:pt x="190" y="15"/>
                      <a:pt x="190" y="15"/>
                      <a:pt x="190" y="15"/>
                    </a:cubicBezTo>
                    <a:cubicBezTo>
                      <a:pt x="198" y="15"/>
                      <a:pt x="205" y="21"/>
                      <a:pt x="205" y="29"/>
                    </a:cubicBezTo>
                    <a:lnTo>
                      <a:pt x="205" y="20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1828617"/>
                <a:endParaRPr lang="id-ID" sz="1100">
                  <a:solidFill>
                    <a:srgbClr val="445469"/>
                  </a:solidFill>
                  <a:latin typeface="Lato Light"/>
                </a:endParaRPr>
              </a:p>
            </p:txBody>
          </p:sp>
          <p:sp>
            <p:nvSpPr>
              <p:cNvPr id="29" name="Freeform 68">
                <a:extLst>
                  <a:ext uri="{FF2B5EF4-FFF2-40B4-BE49-F238E27FC236}">
                    <a16:creationId xmlns:a16="http://schemas.microsoft.com/office/drawing/2014/main" id="{F4C8F64C-BC58-DB0E-55A0-327C84283CD3}"/>
                  </a:ext>
                </a:extLst>
              </p:cNvPr>
              <p:cNvSpPr>
                <a:spLocks noEditPoints="1"/>
              </p:cNvSpPr>
              <p:nvPr/>
            </p:nvSpPr>
            <p:spPr bwMode="auto">
              <a:xfrm>
                <a:off x="527337" y="2273716"/>
                <a:ext cx="175411" cy="160601"/>
              </a:xfrm>
              <a:custGeom>
                <a:avLst/>
                <a:gdLst>
                  <a:gd name="T0" fmla="*/ 153 w 160"/>
                  <a:gd name="T1" fmla="*/ 0 h 147"/>
                  <a:gd name="T2" fmla="*/ 7 w 160"/>
                  <a:gd name="T3" fmla="*/ 0 h 147"/>
                  <a:gd name="T4" fmla="*/ 0 w 160"/>
                  <a:gd name="T5" fmla="*/ 8 h 147"/>
                  <a:gd name="T6" fmla="*/ 0 w 160"/>
                  <a:gd name="T7" fmla="*/ 139 h 147"/>
                  <a:gd name="T8" fmla="*/ 7 w 160"/>
                  <a:gd name="T9" fmla="*/ 147 h 147"/>
                  <a:gd name="T10" fmla="*/ 153 w 160"/>
                  <a:gd name="T11" fmla="*/ 147 h 147"/>
                  <a:gd name="T12" fmla="*/ 160 w 160"/>
                  <a:gd name="T13" fmla="*/ 139 h 147"/>
                  <a:gd name="T14" fmla="*/ 160 w 160"/>
                  <a:gd name="T15" fmla="*/ 8 h 147"/>
                  <a:gd name="T16" fmla="*/ 153 w 160"/>
                  <a:gd name="T17" fmla="*/ 0 h 147"/>
                  <a:gd name="T18" fmla="*/ 153 w 160"/>
                  <a:gd name="T19" fmla="*/ 8 h 147"/>
                  <a:gd name="T20" fmla="*/ 153 w 160"/>
                  <a:gd name="T21" fmla="*/ 109 h 147"/>
                  <a:gd name="T22" fmla="*/ 129 w 160"/>
                  <a:gd name="T23" fmla="*/ 83 h 147"/>
                  <a:gd name="T24" fmla="*/ 124 w 160"/>
                  <a:gd name="T25" fmla="*/ 81 h 147"/>
                  <a:gd name="T26" fmla="*/ 118 w 160"/>
                  <a:gd name="T27" fmla="*/ 83 h 147"/>
                  <a:gd name="T28" fmla="*/ 99 w 160"/>
                  <a:gd name="T29" fmla="*/ 105 h 147"/>
                  <a:gd name="T30" fmla="*/ 42 w 160"/>
                  <a:gd name="T31" fmla="*/ 39 h 147"/>
                  <a:gd name="T32" fmla="*/ 36 w 160"/>
                  <a:gd name="T33" fmla="*/ 37 h 147"/>
                  <a:gd name="T34" fmla="*/ 31 w 160"/>
                  <a:gd name="T35" fmla="*/ 39 h 147"/>
                  <a:gd name="T36" fmla="*/ 7 w 160"/>
                  <a:gd name="T37" fmla="*/ 67 h 147"/>
                  <a:gd name="T38" fmla="*/ 7 w 160"/>
                  <a:gd name="T39" fmla="*/ 8 h 147"/>
                  <a:gd name="T40" fmla="*/ 153 w 160"/>
                  <a:gd name="T41" fmla="*/ 8 h 147"/>
                  <a:gd name="T42" fmla="*/ 7 w 160"/>
                  <a:gd name="T43" fmla="*/ 78 h 147"/>
                  <a:gd name="T44" fmla="*/ 36 w 160"/>
                  <a:gd name="T45" fmla="*/ 44 h 147"/>
                  <a:gd name="T46" fmla="*/ 95 w 160"/>
                  <a:gd name="T47" fmla="*/ 111 h 147"/>
                  <a:gd name="T48" fmla="*/ 99 w 160"/>
                  <a:gd name="T49" fmla="*/ 116 h 147"/>
                  <a:gd name="T50" fmla="*/ 119 w 160"/>
                  <a:gd name="T51" fmla="*/ 139 h 147"/>
                  <a:gd name="T52" fmla="*/ 7 w 160"/>
                  <a:gd name="T53" fmla="*/ 139 h 147"/>
                  <a:gd name="T54" fmla="*/ 7 w 160"/>
                  <a:gd name="T55" fmla="*/ 78 h 147"/>
                  <a:gd name="T56" fmla="*/ 129 w 160"/>
                  <a:gd name="T57" fmla="*/ 139 h 147"/>
                  <a:gd name="T58" fmla="*/ 104 w 160"/>
                  <a:gd name="T59" fmla="*/ 110 h 147"/>
                  <a:gd name="T60" fmla="*/ 124 w 160"/>
                  <a:gd name="T61" fmla="*/ 88 h 147"/>
                  <a:gd name="T62" fmla="*/ 153 w 160"/>
                  <a:gd name="T63" fmla="*/ 120 h 147"/>
                  <a:gd name="T64" fmla="*/ 153 w 160"/>
                  <a:gd name="T65" fmla="*/ 139 h 147"/>
                  <a:gd name="T66" fmla="*/ 129 w 160"/>
                  <a:gd name="T67" fmla="*/ 1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47">
                    <a:moveTo>
                      <a:pt x="153" y="0"/>
                    </a:moveTo>
                    <a:cubicBezTo>
                      <a:pt x="7" y="0"/>
                      <a:pt x="7" y="0"/>
                      <a:pt x="7" y="0"/>
                    </a:cubicBezTo>
                    <a:cubicBezTo>
                      <a:pt x="3" y="0"/>
                      <a:pt x="0" y="4"/>
                      <a:pt x="0" y="8"/>
                    </a:cubicBezTo>
                    <a:cubicBezTo>
                      <a:pt x="0" y="139"/>
                      <a:pt x="0" y="139"/>
                      <a:pt x="0" y="139"/>
                    </a:cubicBezTo>
                    <a:cubicBezTo>
                      <a:pt x="0" y="143"/>
                      <a:pt x="3" y="147"/>
                      <a:pt x="7" y="147"/>
                    </a:cubicBezTo>
                    <a:cubicBezTo>
                      <a:pt x="153" y="147"/>
                      <a:pt x="153" y="147"/>
                      <a:pt x="153" y="147"/>
                    </a:cubicBezTo>
                    <a:cubicBezTo>
                      <a:pt x="157" y="147"/>
                      <a:pt x="160" y="143"/>
                      <a:pt x="160" y="139"/>
                    </a:cubicBezTo>
                    <a:cubicBezTo>
                      <a:pt x="160" y="8"/>
                      <a:pt x="160" y="8"/>
                      <a:pt x="160" y="8"/>
                    </a:cubicBezTo>
                    <a:cubicBezTo>
                      <a:pt x="160" y="4"/>
                      <a:pt x="157" y="0"/>
                      <a:pt x="153" y="0"/>
                    </a:cubicBezTo>
                    <a:close/>
                    <a:moveTo>
                      <a:pt x="153" y="8"/>
                    </a:moveTo>
                    <a:cubicBezTo>
                      <a:pt x="153" y="109"/>
                      <a:pt x="153" y="109"/>
                      <a:pt x="153" y="109"/>
                    </a:cubicBezTo>
                    <a:cubicBezTo>
                      <a:pt x="129" y="83"/>
                      <a:pt x="129" y="83"/>
                      <a:pt x="129" y="83"/>
                    </a:cubicBezTo>
                    <a:cubicBezTo>
                      <a:pt x="128" y="82"/>
                      <a:pt x="126" y="81"/>
                      <a:pt x="124" y="81"/>
                    </a:cubicBezTo>
                    <a:cubicBezTo>
                      <a:pt x="122" y="81"/>
                      <a:pt x="120" y="82"/>
                      <a:pt x="118" y="83"/>
                    </a:cubicBezTo>
                    <a:cubicBezTo>
                      <a:pt x="99" y="105"/>
                      <a:pt x="99" y="105"/>
                      <a:pt x="99" y="105"/>
                    </a:cubicBezTo>
                    <a:cubicBezTo>
                      <a:pt x="42" y="39"/>
                      <a:pt x="42" y="39"/>
                      <a:pt x="42" y="39"/>
                    </a:cubicBezTo>
                    <a:cubicBezTo>
                      <a:pt x="40" y="38"/>
                      <a:pt x="38" y="37"/>
                      <a:pt x="36" y="37"/>
                    </a:cubicBezTo>
                    <a:cubicBezTo>
                      <a:pt x="34" y="37"/>
                      <a:pt x="32" y="38"/>
                      <a:pt x="31" y="39"/>
                    </a:cubicBezTo>
                    <a:cubicBezTo>
                      <a:pt x="7" y="67"/>
                      <a:pt x="7" y="67"/>
                      <a:pt x="7" y="67"/>
                    </a:cubicBezTo>
                    <a:cubicBezTo>
                      <a:pt x="7" y="8"/>
                      <a:pt x="7" y="8"/>
                      <a:pt x="7" y="8"/>
                    </a:cubicBezTo>
                    <a:lnTo>
                      <a:pt x="153" y="8"/>
                    </a:lnTo>
                    <a:close/>
                    <a:moveTo>
                      <a:pt x="7" y="78"/>
                    </a:moveTo>
                    <a:cubicBezTo>
                      <a:pt x="36" y="44"/>
                      <a:pt x="36" y="44"/>
                      <a:pt x="36" y="44"/>
                    </a:cubicBezTo>
                    <a:cubicBezTo>
                      <a:pt x="95" y="111"/>
                      <a:pt x="95" y="111"/>
                      <a:pt x="95" y="111"/>
                    </a:cubicBezTo>
                    <a:cubicBezTo>
                      <a:pt x="99" y="116"/>
                      <a:pt x="99" y="116"/>
                      <a:pt x="99" y="116"/>
                    </a:cubicBezTo>
                    <a:cubicBezTo>
                      <a:pt x="119" y="139"/>
                      <a:pt x="119" y="139"/>
                      <a:pt x="119" y="139"/>
                    </a:cubicBezTo>
                    <a:cubicBezTo>
                      <a:pt x="7" y="139"/>
                      <a:pt x="7" y="139"/>
                      <a:pt x="7" y="139"/>
                    </a:cubicBezTo>
                    <a:lnTo>
                      <a:pt x="7" y="78"/>
                    </a:lnTo>
                    <a:close/>
                    <a:moveTo>
                      <a:pt x="129" y="139"/>
                    </a:moveTo>
                    <a:cubicBezTo>
                      <a:pt x="104" y="110"/>
                      <a:pt x="104" y="110"/>
                      <a:pt x="104" y="110"/>
                    </a:cubicBezTo>
                    <a:cubicBezTo>
                      <a:pt x="124" y="88"/>
                      <a:pt x="124" y="88"/>
                      <a:pt x="124" y="88"/>
                    </a:cubicBezTo>
                    <a:cubicBezTo>
                      <a:pt x="153" y="120"/>
                      <a:pt x="153" y="120"/>
                      <a:pt x="153" y="120"/>
                    </a:cubicBezTo>
                    <a:cubicBezTo>
                      <a:pt x="153" y="139"/>
                      <a:pt x="153" y="139"/>
                      <a:pt x="153" y="139"/>
                    </a:cubicBezTo>
                    <a:lnTo>
                      <a:pt x="129" y="1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1828617"/>
                <a:endParaRPr lang="id-ID" sz="1100">
                  <a:solidFill>
                    <a:srgbClr val="445469"/>
                  </a:solidFill>
                  <a:latin typeface="Lato Light"/>
                </a:endParaRPr>
              </a:p>
            </p:txBody>
          </p:sp>
          <p:sp>
            <p:nvSpPr>
              <p:cNvPr id="30" name="Freeform 69">
                <a:extLst>
                  <a:ext uri="{FF2B5EF4-FFF2-40B4-BE49-F238E27FC236}">
                    <a16:creationId xmlns:a16="http://schemas.microsoft.com/office/drawing/2014/main" id="{B58E132F-DD13-E265-9FC7-63DB7BAC8292}"/>
                  </a:ext>
                </a:extLst>
              </p:cNvPr>
              <p:cNvSpPr>
                <a:spLocks noEditPoints="1"/>
              </p:cNvSpPr>
              <p:nvPr/>
            </p:nvSpPr>
            <p:spPr bwMode="auto">
              <a:xfrm>
                <a:off x="622677" y="2297776"/>
                <a:ext cx="48134" cy="48134"/>
              </a:xfrm>
              <a:custGeom>
                <a:avLst/>
                <a:gdLst>
                  <a:gd name="T0" fmla="*/ 22 w 44"/>
                  <a:gd name="T1" fmla="*/ 44 h 44"/>
                  <a:gd name="T2" fmla="*/ 44 w 44"/>
                  <a:gd name="T3" fmla="*/ 22 h 44"/>
                  <a:gd name="T4" fmla="*/ 22 w 44"/>
                  <a:gd name="T5" fmla="*/ 0 h 44"/>
                  <a:gd name="T6" fmla="*/ 0 w 44"/>
                  <a:gd name="T7" fmla="*/ 22 h 44"/>
                  <a:gd name="T8" fmla="*/ 22 w 44"/>
                  <a:gd name="T9" fmla="*/ 44 h 44"/>
                  <a:gd name="T10" fmla="*/ 22 w 44"/>
                  <a:gd name="T11" fmla="*/ 8 h 44"/>
                  <a:gd name="T12" fmla="*/ 37 w 44"/>
                  <a:gd name="T13" fmla="*/ 22 h 44"/>
                  <a:gd name="T14" fmla="*/ 22 w 44"/>
                  <a:gd name="T15" fmla="*/ 37 h 44"/>
                  <a:gd name="T16" fmla="*/ 7 w 44"/>
                  <a:gd name="T17" fmla="*/ 22 h 44"/>
                  <a:gd name="T18" fmla="*/ 22 w 44"/>
                  <a:gd name="T19"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34" y="44"/>
                      <a:pt x="44" y="34"/>
                      <a:pt x="44" y="22"/>
                    </a:cubicBezTo>
                    <a:cubicBezTo>
                      <a:pt x="44" y="10"/>
                      <a:pt x="34" y="0"/>
                      <a:pt x="22" y="0"/>
                    </a:cubicBezTo>
                    <a:cubicBezTo>
                      <a:pt x="10" y="0"/>
                      <a:pt x="0" y="10"/>
                      <a:pt x="0" y="22"/>
                    </a:cubicBezTo>
                    <a:cubicBezTo>
                      <a:pt x="0" y="34"/>
                      <a:pt x="10" y="44"/>
                      <a:pt x="22" y="44"/>
                    </a:cubicBezTo>
                    <a:close/>
                    <a:moveTo>
                      <a:pt x="22" y="8"/>
                    </a:moveTo>
                    <a:cubicBezTo>
                      <a:pt x="30" y="8"/>
                      <a:pt x="37" y="14"/>
                      <a:pt x="37" y="22"/>
                    </a:cubicBezTo>
                    <a:cubicBezTo>
                      <a:pt x="37" y="30"/>
                      <a:pt x="30" y="37"/>
                      <a:pt x="22" y="37"/>
                    </a:cubicBezTo>
                    <a:cubicBezTo>
                      <a:pt x="14" y="37"/>
                      <a:pt x="7" y="30"/>
                      <a:pt x="7" y="22"/>
                    </a:cubicBezTo>
                    <a:cubicBezTo>
                      <a:pt x="7" y="14"/>
                      <a:pt x="14" y="8"/>
                      <a:pt x="2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1828617"/>
                <a:endParaRPr lang="id-ID" sz="1100">
                  <a:solidFill>
                    <a:srgbClr val="445469"/>
                  </a:solidFill>
                  <a:latin typeface="Lato Light"/>
                </a:endParaRPr>
              </a:p>
            </p:txBody>
          </p:sp>
        </p:grpSp>
      </p:grpSp>
      <p:grpSp>
        <p:nvGrpSpPr>
          <p:cNvPr id="43" name="Group 42">
            <a:extLst>
              <a:ext uri="{FF2B5EF4-FFF2-40B4-BE49-F238E27FC236}">
                <a16:creationId xmlns:a16="http://schemas.microsoft.com/office/drawing/2014/main" id="{FEA57C60-A692-9003-FB0B-44222E9F442F}"/>
              </a:ext>
            </a:extLst>
          </p:cNvPr>
          <p:cNvGrpSpPr/>
          <p:nvPr/>
        </p:nvGrpSpPr>
        <p:grpSpPr>
          <a:xfrm>
            <a:off x="10566953" y="3751892"/>
            <a:ext cx="677724" cy="677901"/>
            <a:chOff x="8844412" y="4939765"/>
            <a:chExt cx="677724" cy="677901"/>
          </a:xfrm>
        </p:grpSpPr>
        <p:sp>
          <p:nvSpPr>
            <p:cNvPr id="16" name="Oval 15">
              <a:extLst>
                <a:ext uri="{FF2B5EF4-FFF2-40B4-BE49-F238E27FC236}">
                  <a16:creationId xmlns:a16="http://schemas.microsoft.com/office/drawing/2014/main" id="{98744DCD-7066-2469-002B-33710D1F7408}"/>
                </a:ext>
              </a:extLst>
            </p:cNvPr>
            <p:cNvSpPr/>
            <p:nvPr/>
          </p:nvSpPr>
          <p:spPr>
            <a:xfrm>
              <a:off x="8844412" y="4939765"/>
              <a:ext cx="677724" cy="677901"/>
            </a:xfrm>
            <a:prstGeom prst="ellipse">
              <a:avLst/>
            </a:prstGeom>
            <a:solidFill>
              <a:srgbClr val="385085"/>
            </a:solidFill>
            <a:ln>
              <a:noFill/>
            </a:ln>
            <a:effectLst/>
          </p:spPr>
          <p:style>
            <a:lnRef idx="1">
              <a:schemeClr val="accent1"/>
            </a:lnRef>
            <a:fillRef idx="3">
              <a:schemeClr val="accent1"/>
            </a:fillRef>
            <a:effectRef idx="2">
              <a:schemeClr val="accent1"/>
            </a:effectRef>
            <a:fontRef idx="minor">
              <a:schemeClr val="lt1"/>
            </a:fontRef>
          </p:style>
          <p:txBody>
            <a:bodyPr lIns="243813" tIns="121906" rIns="243813" bIns="121906" rtlCol="0" anchor="ctr"/>
            <a:lstStyle/>
            <a:p>
              <a:pPr algn="ctr" defTabSz="1828617"/>
              <a:endParaRPr lang="en-US" sz="1100" dirty="0">
                <a:solidFill>
                  <a:prstClr val="white"/>
                </a:solidFill>
                <a:latin typeface="Lato Light"/>
              </a:endParaRPr>
            </a:p>
          </p:txBody>
        </p:sp>
        <p:sp>
          <p:nvSpPr>
            <p:cNvPr id="20" name="Freeform 73">
              <a:extLst>
                <a:ext uri="{FF2B5EF4-FFF2-40B4-BE49-F238E27FC236}">
                  <a16:creationId xmlns:a16="http://schemas.microsoft.com/office/drawing/2014/main" id="{CEC57830-7BCE-20A4-3038-1B56973C31DD}"/>
                </a:ext>
              </a:extLst>
            </p:cNvPr>
            <p:cNvSpPr>
              <a:spLocks noEditPoints="1"/>
            </p:cNvSpPr>
            <p:nvPr/>
          </p:nvSpPr>
          <p:spPr bwMode="auto">
            <a:xfrm>
              <a:off x="9013280" y="5079185"/>
              <a:ext cx="339053" cy="386592"/>
            </a:xfrm>
            <a:custGeom>
              <a:avLst/>
              <a:gdLst>
                <a:gd name="T0" fmla="*/ 191 w 205"/>
                <a:gd name="T1" fmla="*/ 37 h 234"/>
                <a:gd name="T2" fmla="*/ 182 w 205"/>
                <a:gd name="T3" fmla="*/ 10 h 234"/>
                <a:gd name="T4" fmla="*/ 168 w 205"/>
                <a:gd name="T5" fmla="*/ 0 h 234"/>
                <a:gd name="T6" fmla="*/ 37 w 205"/>
                <a:gd name="T7" fmla="*/ 0 h 234"/>
                <a:gd name="T8" fmla="*/ 23 w 205"/>
                <a:gd name="T9" fmla="*/ 10 h 234"/>
                <a:gd name="T10" fmla="*/ 14 w 205"/>
                <a:gd name="T11" fmla="*/ 37 h 234"/>
                <a:gd name="T12" fmla="*/ 0 w 205"/>
                <a:gd name="T13" fmla="*/ 51 h 234"/>
                <a:gd name="T14" fmla="*/ 0 w 205"/>
                <a:gd name="T15" fmla="*/ 73 h 234"/>
                <a:gd name="T16" fmla="*/ 15 w 205"/>
                <a:gd name="T17" fmla="*/ 88 h 234"/>
                <a:gd name="T18" fmla="*/ 22 w 205"/>
                <a:gd name="T19" fmla="*/ 88 h 234"/>
                <a:gd name="T20" fmla="*/ 22 w 205"/>
                <a:gd name="T21" fmla="*/ 89 h 234"/>
                <a:gd name="T22" fmla="*/ 37 w 205"/>
                <a:gd name="T23" fmla="*/ 221 h 234"/>
                <a:gd name="T24" fmla="*/ 51 w 205"/>
                <a:gd name="T25" fmla="*/ 234 h 234"/>
                <a:gd name="T26" fmla="*/ 153 w 205"/>
                <a:gd name="T27" fmla="*/ 234 h 234"/>
                <a:gd name="T28" fmla="*/ 168 w 205"/>
                <a:gd name="T29" fmla="*/ 221 h 234"/>
                <a:gd name="T30" fmla="*/ 183 w 205"/>
                <a:gd name="T31" fmla="*/ 89 h 234"/>
                <a:gd name="T32" fmla="*/ 182 w 205"/>
                <a:gd name="T33" fmla="*/ 88 h 234"/>
                <a:gd name="T34" fmla="*/ 190 w 205"/>
                <a:gd name="T35" fmla="*/ 88 h 234"/>
                <a:gd name="T36" fmla="*/ 205 w 205"/>
                <a:gd name="T37" fmla="*/ 73 h 234"/>
                <a:gd name="T38" fmla="*/ 205 w 205"/>
                <a:gd name="T39" fmla="*/ 51 h 234"/>
                <a:gd name="T40" fmla="*/ 191 w 205"/>
                <a:gd name="T41" fmla="*/ 37 h 234"/>
                <a:gd name="T42" fmla="*/ 37 w 205"/>
                <a:gd name="T43" fmla="*/ 14 h 234"/>
                <a:gd name="T44" fmla="*/ 168 w 205"/>
                <a:gd name="T45" fmla="*/ 14 h 234"/>
                <a:gd name="T46" fmla="*/ 175 w 205"/>
                <a:gd name="T47" fmla="*/ 36 h 234"/>
                <a:gd name="T48" fmla="*/ 29 w 205"/>
                <a:gd name="T49" fmla="*/ 36 h 234"/>
                <a:gd name="T50" fmla="*/ 37 w 205"/>
                <a:gd name="T51" fmla="*/ 14 h 234"/>
                <a:gd name="T52" fmla="*/ 51 w 205"/>
                <a:gd name="T53" fmla="*/ 219 h 234"/>
                <a:gd name="T54" fmla="*/ 49 w 205"/>
                <a:gd name="T55" fmla="*/ 197 h 234"/>
                <a:gd name="T56" fmla="*/ 156 w 205"/>
                <a:gd name="T57" fmla="*/ 197 h 234"/>
                <a:gd name="T58" fmla="*/ 153 w 205"/>
                <a:gd name="T59" fmla="*/ 219 h 234"/>
                <a:gd name="T60" fmla="*/ 51 w 205"/>
                <a:gd name="T61" fmla="*/ 219 h 234"/>
                <a:gd name="T62" fmla="*/ 157 w 205"/>
                <a:gd name="T63" fmla="*/ 190 h 234"/>
                <a:gd name="T64" fmla="*/ 48 w 205"/>
                <a:gd name="T65" fmla="*/ 190 h 234"/>
                <a:gd name="T66" fmla="*/ 40 w 205"/>
                <a:gd name="T67" fmla="*/ 117 h 234"/>
                <a:gd name="T68" fmla="*/ 165 w 205"/>
                <a:gd name="T69" fmla="*/ 117 h 234"/>
                <a:gd name="T70" fmla="*/ 157 w 205"/>
                <a:gd name="T71" fmla="*/ 190 h 234"/>
                <a:gd name="T72" fmla="*/ 166 w 205"/>
                <a:gd name="T73" fmla="*/ 109 h 234"/>
                <a:gd name="T74" fmla="*/ 39 w 205"/>
                <a:gd name="T75" fmla="*/ 109 h 234"/>
                <a:gd name="T76" fmla="*/ 37 w 205"/>
                <a:gd name="T77" fmla="*/ 88 h 234"/>
                <a:gd name="T78" fmla="*/ 168 w 205"/>
                <a:gd name="T79" fmla="*/ 88 h 234"/>
                <a:gd name="T80" fmla="*/ 166 w 205"/>
                <a:gd name="T81" fmla="*/ 109 h 234"/>
                <a:gd name="T82" fmla="*/ 190 w 205"/>
                <a:gd name="T83" fmla="*/ 73 h 234"/>
                <a:gd name="T84" fmla="*/ 15 w 205"/>
                <a:gd name="T85" fmla="*/ 73 h 234"/>
                <a:gd name="T86" fmla="*/ 15 w 205"/>
                <a:gd name="T87" fmla="*/ 51 h 234"/>
                <a:gd name="T88" fmla="*/ 190 w 205"/>
                <a:gd name="T89" fmla="*/ 51 h 234"/>
                <a:gd name="T90" fmla="*/ 190 w 205"/>
                <a:gd name="T91" fmla="*/ 7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34">
                  <a:moveTo>
                    <a:pt x="191" y="37"/>
                  </a:moveTo>
                  <a:cubicBezTo>
                    <a:pt x="182" y="10"/>
                    <a:pt x="182" y="10"/>
                    <a:pt x="182" y="10"/>
                  </a:cubicBezTo>
                  <a:cubicBezTo>
                    <a:pt x="180" y="4"/>
                    <a:pt x="174" y="0"/>
                    <a:pt x="168" y="0"/>
                  </a:cubicBezTo>
                  <a:cubicBezTo>
                    <a:pt x="37" y="0"/>
                    <a:pt x="37" y="0"/>
                    <a:pt x="37" y="0"/>
                  </a:cubicBezTo>
                  <a:cubicBezTo>
                    <a:pt x="30" y="0"/>
                    <a:pt x="25" y="4"/>
                    <a:pt x="23" y="10"/>
                  </a:cubicBezTo>
                  <a:cubicBezTo>
                    <a:pt x="14" y="37"/>
                    <a:pt x="14" y="37"/>
                    <a:pt x="14" y="37"/>
                  </a:cubicBezTo>
                  <a:cubicBezTo>
                    <a:pt x="6" y="37"/>
                    <a:pt x="0" y="43"/>
                    <a:pt x="0" y="51"/>
                  </a:cubicBezTo>
                  <a:cubicBezTo>
                    <a:pt x="0" y="73"/>
                    <a:pt x="0" y="73"/>
                    <a:pt x="0" y="73"/>
                  </a:cubicBezTo>
                  <a:cubicBezTo>
                    <a:pt x="0" y="81"/>
                    <a:pt x="7" y="88"/>
                    <a:pt x="15" y="88"/>
                  </a:cubicBezTo>
                  <a:cubicBezTo>
                    <a:pt x="22" y="88"/>
                    <a:pt x="22" y="88"/>
                    <a:pt x="22" y="88"/>
                  </a:cubicBezTo>
                  <a:cubicBezTo>
                    <a:pt x="22" y="88"/>
                    <a:pt x="22" y="89"/>
                    <a:pt x="22" y="89"/>
                  </a:cubicBezTo>
                  <a:cubicBezTo>
                    <a:pt x="37" y="221"/>
                    <a:pt x="37" y="221"/>
                    <a:pt x="37" y="221"/>
                  </a:cubicBezTo>
                  <a:cubicBezTo>
                    <a:pt x="37" y="228"/>
                    <a:pt x="44" y="234"/>
                    <a:pt x="51" y="234"/>
                  </a:cubicBezTo>
                  <a:cubicBezTo>
                    <a:pt x="153" y="234"/>
                    <a:pt x="153" y="234"/>
                    <a:pt x="153" y="234"/>
                  </a:cubicBezTo>
                  <a:cubicBezTo>
                    <a:pt x="161" y="234"/>
                    <a:pt x="167" y="228"/>
                    <a:pt x="168" y="221"/>
                  </a:cubicBezTo>
                  <a:cubicBezTo>
                    <a:pt x="183" y="89"/>
                    <a:pt x="183" y="89"/>
                    <a:pt x="183" y="89"/>
                  </a:cubicBezTo>
                  <a:cubicBezTo>
                    <a:pt x="183" y="89"/>
                    <a:pt x="182" y="88"/>
                    <a:pt x="182" y="88"/>
                  </a:cubicBezTo>
                  <a:cubicBezTo>
                    <a:pt x="190" y="88"/>
                    <a:pt x="190" y="88"/>
                    <a:pt x="190" y="88"/>
                  </a:cubicBezTo>
                  <a:cubicBezTo>
                    <a:pt x="198" y="88"/>
                    <a:pt x="205" y="81"/>
                    <a:pt x="205" y="73"/>
                  </a:cubicBezTo>
                  <a:cubicBezTo>
                    <a:pt x="205" y="51"/>
                    <a:pt x="205" y="51"/>
                    <a:pt x="205" y="51"/>
                  </a:cubicBezTo>
                  <a:cubicBezTo>
                    <a:pt x="205" y="43"/>
                    <a:pt x="198" y="37"/>
                    <a:pt x="191" y="37"/>
                  </a:cubicBezTo>
                  <a:close/>
                  <a:moveTo>
                    <a:pt x="37" y="14"/>
                  </a:moveTo>
                  <a:cubicBezTo>
                    <a:pt x="168" y="14"/>
                    <a:pt x="168" y="14"/>
                    <a:pt x="168" y="14"/>
                  </a:cubicBezTo>
                  <a:cubicBezTo>
                    <a:pt x="175" y="36"/>
                    <a:pt x="175" y="36"/>
                    <a:pt x="175" y="36"/>
                  </a:cubicBezTo>
                  <a:cubicBezTo>
                    <a:pt x="29" y="36"/>
                    <a:pt x="29" y="36"/>
                    <a:pt x="29" y="36"/>
                  </a:cubicBezTo>
                  <a:lnTo>
                    <a:pt x="37" y="14"/>
                  </a:lnTo>
                  <a:close/>
                  <a:moveTo>
                    <a:pt x="51" y="219"/>
                  </a:moveTo>
                  <a:cubicBezTo>
                    <a:pt x="49" y="197"/>
                    <a:pt x="49" y="197"/>
                    <a:pt x="49" y="197"/>
                  </a:cubicBezTo>
                  <a:cubicBezTo>
                    <a:pt x="156" y="197"/>
                    <a:pt x="156" y="197"/>
                    <a:pt x="156" y="197"/>
                  </a:cubicBezTo>
                  <a:cubicBezTo>
                    <a:pt x="153" y="219"/>
                    <a:pt x="153" y="219"/>
                    <a:pt x="153" y="219"/>
                  </a:cubicBezTo>
                  <a:lnTo>
                    <a:pt x="51" y="219"/>
                  </a:lnTo>
                  <a:close/>
                  <a:moveTo>
                    <a:pt x="157" y="190"/>
                  </a:moveTo>
                  <a:cubicBezTo>
                    <a:pt x="48" y="190"/>
                    <a:pt x="48" y="190"/>
                    <a:pt x="48" y="190"/>
                  </a:cubicBezTo>
                  <a:cubicBezTo>
                    <a:pt x="40" y="117"/>
                    <a:pt x="40" y="117"/>
                    <a:pt x="40" y="117"/>
                  </a:cubicBezTo>
                  <a:cubicBezTo>
                    <a:pt x="165" y="117"/>
                    <a:pt x="165" y="117"/>
                    <a:pt x="165" y="117"/>
                  </a:cubicBezTo>
                  <a:lnTo>
                    <a:pt x="157" y="190"/>
                  </a:lnTo>
                  <a:close/>
                  <a:moveTo>
                    <a:pt x="166" y="109"/>
                  </a:moveTo>
                  <a:cubicBezTo>
                    <a:pt x="39" y="109"/>
                    <a:pt x="39" y="109"/>
                    <a:pt x="39" y="109"/>
                  </a:cubicBezTo>
                  <a:cubicBezTo>
                    <a:pt x="37" y="88"/>
                    <a:pt x="37" y="88"/>
                    <a:pt x="37" y="88"/>
                  </a:cubicBezTo>
                  <a:cubicBezTo>
                    <a:pt x="168" y="88"/>
                    <a:pt x="168" y="88"/>
                    <a:pt x="168" y="88"/>
                  </a:cubicBezTo>
                  <a:lnTo>
                    <a:pt x="166" y="109"/>
                  </a:lnTo>
                  <a:close/>
                  <a:moveTo>
                    <a:pt x="190" y="73"/>
                  </a:moveTo>
                  <a:cubicBezTo>
                    <a:pt x="15" y="73"/>
                    <a:pt x="15" y="73"/>
                    <a:pt x="15" y="73"/>
                  </a:cubicBezTo>
                  <a:cubicBezTo>
                    <a:pt x="15" y="51"/>
                    <a:pt x="15" y="51"/>
                    <a:pt x="15" y="51"/>
                  </a:cubicBezTo>
                  <a:cubicBezTo>
                    <a:pt x="190" y="51"/>
                    <a:pt x="190" y="51"/>
                    <a:pt x="190" y="51"/>
                  </a:cubicBezTo>
                  <a:lnTo>
                    <a:pt x="190" y="73"/>
                  </a:lnTo>
                  <a:close/>
                </a:path>
              </a:pathLst>
            </a:custGeom>
            <a:solidFill>
              <a:schemeClr val="bg1"/>
            </a:solidFill>
            <a:ln>
              <a:noFill/>
            </a:ln>
          </p:spPr>
          <p:txBody>
            <a:bodyPr vert="horz" wrap="square" lIns="182864" tIns="91433" rIns="182864" bIns="91433" numCol="1" anchor="t" anchorCtr="0" compatLnSpc="1">
              <a:prstTxWarp prst="textNoShape">
                <a:avLst/>
              </a:prstTxWarp>
            </a:bodyPr>
            <a:lstStyle/>
            <a:p>
              <a:pPr defTabSz="1828617"/>
              <a:endParaRPr lang="id-ID" sz="1100">
                <a:solidFill>
                  <a:srgbClr val="445469"/>
                </a:solidFill>
                <a:latin typeface="Lato Light"/>
              </a:endParaRPr>
            </a:p>
          </p:txBody>
        </p:sp>
      </p:grpSp>
      <p:grpSp>
        <p:nvGrpSpPr>
          <p:cNvPr id="41" name="Group 40">
            <a:extLst>
              <a:ext uri="{FF2B5EF4-FFF2-40B4-BE49-F238E27FC236}">
                <a16:creationId xmlns:a16="http://schemas.microsoft.com/office/drawing/2014/main" id="{EF6F9B52-3B5A-EE11-EC61-4CF401D7A210}"/>
              </a:ext>
            </a:extLst>
          </p:cNvPr>
          <p:cNvGrpSpPr/>
          <p:nvPr/>
        </p:nvGrpSpPr>
        <p:grpSpPr>
          <a:xfrm>
            <a:off x="5259488" y="3751892"/>
            <a:ext cx="677724" cy="677901"/>
            <a:chOff x="3506257" y="4939765"/>
            <a:chExt cx="677724" cy="677901"/>
          </a:xfrm>
        </p:grpSpPr>
        <p:sp>
          <p:nvSpPr>
            <p:cNvPr id="13" name="Oval 12">
              <a:extLst>
                <a:ext uri="{FF2B5EF4-FFF2-40B4-BE49-F238E27FC236}">
                  <a16:creationId xmlns:a16="http://schemas.microsoft.com/office/drawing/2014/main" id="{FD992505-43BE-2C18-48CA-F7FC59DDDE3F}"/>
                </a:ext>
              </a:extLst>
            </p:cNvPr>
            <p:cNvSpPr/>
            <p:nvPr/>
          </p:nvSpPr>
          <p:spPr>
            <a:xfrm>
              <a:off x="3506257" y="4939765"/>
              <a:ext cx="677724" cy="677901"/>
            </a:xfrm>
            <a:prstGeom prst="ellipse">
              <a:avLst/>
            </a:prstGeom>
            <a:solidFill>
              <a:srgbClr val="FF8026"/>
            </a:solidFill>
            <a:ln>
              <a:noFill/>
            </a:ln>
            <a:effectLst/>
          </p:spPr>
          <p:style>
            <a:lnRef idx="1">
              <a:schemeClr val="accent1"/>
            </a:lnRef>
            <a:fillRef idx="3">
              <a:schemeClr val="accent1"/>
            </a:fillRef>
            <a:effectRef idx="2">
              <a:schemeClr val="accent1"/>
            </a:effectRef>
            <a:fontRef idx="minor">
              <a:schemeClr val="lt1"/>
            </a:fontRef>
          </p:style>
          <p:txBody>
            <a:bodyPr lIns="243813" tIns="121906" rIns="243813" bIns="121906" rtlCol="0" anchor="ctr"/>
            <a:lstStyle/>
            <a:p>
              <a:pPr algn="ctr" defTabSz="1828617"/>
              <a:endParaRPr lang="en-US" sz="1100" dirty="0">
                <a:solidFill>
                  <a:prstClr val="white"/>
                </a:solidFill>
                <a:latin typeface="Lato Light"/>
              </a:endParaRPr>
            </a:p>
          </p:txBody>
        </p:sp>
        <p:grpSp>
          <p:nvGrpSpPr>
            <p:cNvPr id="21" name="Group 20">
              <a:extLst>
                <a:ext uri="{FF2B5EF4-FFF2-40B4-BE49-F238E27FC236}">
                  <a16:creationId xmlns:a16="http://schemas.microsoft.com/office/drawing/2014/main" id="{72359228-E242-E1E0-179B-43D7896A2A88}"/>
                </a:ext>
              </a:extLst>
            </p:cNvPr>
            <p:cNvGrpSpPr/>
            <p:nvPr/>
          </p:nvGrpSpPr>
          <p:grpSpPr>
            <a:xfrm>
              <a:off x="3722330" y="5091676"/>
              <a:ext cx="264404" cy="386592"/>
              <a:chOff x="527333" y="1217552"/>
              <a:chExt cx="175409" cy="256405"/>
            </a:xfrm>
            <a:solidFill>
              <a:schemeClr val="bg1"/>
            </a:solidFill>
          </p:grpSpPr>
          <p:sp>
            <p:nvSpPr>
              <p:cNvPr id="26" name="Freeform 79">
                <a:extLst>
                  <a:ext uri="{FF2B5EF4-FFF2-40B4-BE49-F238E27FC236}">
                    <a16:creationId xmlns:a16="http://schemas.microsoft.com/office/drawing/2014/main" id="{C5AE3EEC-038F-D360-46A1-AB13B270C726}"/>
                  </a:ext>
                </a:extLst>
              </p:cNvPr>
              <p:cNvSpPr>
                <a:spLocks noEditPoints="1"/>
              </p:cNvSpPr>
              <p:nvPr/>
            </p:nvSpPr>
            <p:spPr bwMode="auto">
              <a:xfrm>
                <a:off x="527333" y="1217552"/>
                <a:ext cx="175409" cy="256405"/>
              </a:xfrm>
              <a:custGeom>
                <a:avLst/>
                <a:gdLst>
                  <a:gd name="T0" fmla="*/ 80 w 160"/>
                  <a:gd name="T1" fmla="*/ 0 h 234"/>
                  <a:gd name="T2" fmla="*/ 0 w 160"/>
                  <a:gd name="T3" fmla="*/ 81 h 234"/>
                  <a:gd name="T4" fmla="*/ 36 w 160"/>
                  <a:gd name="T5" fmla="*/ 169 h 234"/>
                  <a:gd name="T6" fmla="*/ 80 w 160"/>
                  <a:gd name="T7" fmla="*/ 234 h 234"/>
                  <a:gd name="T8" fmla="*/ 123 w 160"/>
                  <a:gd name="T9" fmla="*/ 169 h 234"/>
                  <a:gd name="T10" fmla="*/ 160 w 160"/>
                  <a:gd name="T11" fmla="*/ 81 h 234"/>
                  <a:gd name="T12" fmla="*/ 80 w 160"/>
                  <a:gd name="T13" fmla="*/ 0 h 234"/>
                  <a:gd name="T14" fmla="*/ 99 w 160"/>
                  <a:gd name="T15" fmla="*/ 199 h 234"/>
                  <a:gd name="T16" fmla="*/ 63 w 160"/>
                  <a:gd name="T17" fmla="*/ 203 h 234"/>
                  <a:gd name="T18" fmla="*/ 58 w 160"/>
                  <a:gd name="T19" fmla="*/ 190 h 234"/>
                  <a:gd name="T20" fmla="*/ 58 w 160"/>
                  <a:gd name="T21" fmla="*/ 189 h 234"/>
                  <a:gd name="T22" fmla="*/ 103 w 160"/>
                  <a:gd name="T23" fmla="*/ 184 h 234"/>
                  <a:gd name="T24" fmla="*/ 101 w 160"/>
                  <a:gd name="T25" fmla="*/ 190 h 234"/>
                  <a:gd name="T26" fmla="*/ 99 w 160"/>
                  <a:gd name="T27" fmla="*/ 199 h 234"/>
                  <a:gd name="T28" fmla="*/ 56 w 160"/>
                  <a:gd name="T29" fmla="*/ 182 h 234"/>
                  <a:gd name="T30" fmla="*/ 52 w 160"/>
                  <a:gd name="T31" fmla="*/ 168 h 234"/>
                  <a:gd name="T32" fmla="*/ 108 w 160"/>
                  <a:gd name="T33" fmla="*/ 168 h 234"/>
                  <a:gd name="T34" fmla="*/ 106 w 160"/>
                  <a:gd name="T35" fmla="*/ 176 h 234"/>
                  <a:gd name="T36" fmla="*/ 56 w 160"/>
                  <a:gd name="T37" fmla="*/ 182 h 234"/>
                  <a:gd name="T38" fmla="*/ 80 w 160"/>
                  <a:gd name="T39" fmla="*/ 220 h 234"/>
                  <a:gd name="T40" fmla="*/ 65 w 160"/>
                  <a:gd name="T41" fmla="*/ 210 h 234"/>
                  <a:gd name="T42" fmla="*/ 96 w 160"/>
                  <a:gd name="T43" fmla="*/ 207 h 234"/>
                  <a:gd name="T44" fmla="*/ 80 w 160"/>
                  <a:gd name="T45" fmla="*/ 220 h 234"/>
                  <a:gd name="T46" fmla="*/ 114 w 160"/>
                  <a:gd name="T47" fmla="*/ 154 h 234"/>
                  <a:gd name="T48" fmla="*/ 46 w 160"/>
                  <a:gd name="T49" fmla="*/ 154 h 234"/>
                  <a:gd name="T50" fmla="*/ 34 w 160"/>
                  <a:gd name="T51" fmla="*/ 130 h 234"/>
                  <a:gd name="T52" fmla="*/ 14 w 160"/>
                  <a:gd name="T53" fmla="*/ 81 h 234"/>
                  <a:gd name="T54" fmla="*/ 80 w 160"/>
                  <a:gd name="T55" fmla="*/ 15 h 234"/>
                  <a:gd name="T56" fmla="*/ 146 w 160"/>
                  <a:gd name="T57" fmla="*/ 81 h 234"/>
                  <a:gd name="T58" fmla="*/ 126 w 160"/>
                  <a:gd name="T59" fmla="*/ 130 h 234"/>
                  <a:gd name="T60" fmla="*/ 114 w 160"/>
                  <a:gd name="T61" fmla="*/ 15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0" h="234">
                    <a:moveTo>
                      <a:pt x="80" y="0"/>
                    </a:moveTo>
                    <a:cubicBezTo>
                      <a:pt x="35" y="0"/>
                      <a:pt x="0" y="36"/>
                      <a:pt x="0" y="81"/>
                    </a:cubicBezTo>
                    <a:cubicBezTo>
                      <a:pt x="0" y="110"/>
                      <a:pt x="26" y="141"/>
                      <a:pt x="36" y="169"/>
                    </a:cubicBezTo>
                    <a:cubicBezTo>
                      <a:pt x="51" y="210"/>
                      <a:pt x="49" y="234"/>
                      <a:pt x="80" y="234"/>
                    </a:cubicBezTo>
                    <a:cubicBezTo>
                      <a:pt x="111" y="234"/>
                      <a:pt x="109" y="210"/>
                      <a:pt x="123" y="169"/>
                    </a:cubicBezTo>
                    <a:cubicBezTo>
                      <a:pt x="133" y="142"/>
                      <a:pt x="160" y="110"/>
                      <a:pt x="160" y="81"/>
                    </a:cubicBezTo>
                    <a:cubicBezTo>
                      <a:pt x="160" y="36"/>
                      <a:pt x="124" y="0"/>
                      <a:pt x="80" y="0"/>
                    </a:cubicBezTo>
                    <a:close/>
                    <a:moveTo>
                      <a:pt x="99" y="199"/>
                    </a:moveTo>
                    <a:cubicBezTo>
                      <a:pt x="63" y="203"/>
                      <a:pt x="63" y="203"/>
                      <a:pt x="63" y="203"/>
                    </a:cubicBezTo>
                    <a:cubicBezTo>
                      <a:pt x="61" y="200"/>
                      <a:pt x="60" y="195"/>
                      <a:pt x="58" y="190"/>
                    </a:cubicBezTo>
                    <a:cubicBezTo>
                      <a:pt x="58" y="190"/>
                      <a:pt x="58" y="189"/>
                      <a:pt x="58" y="189"/>
                    </a:cubicBezTo>
                    <a:cubicBezTo>
                      <a:pt x="103" y="184"/>
                      <a:pt x="103" y="184"/>
                      <a:pt x="103" y="184"/>
                    </a:cubicBezTo>
                    <a:cubicBezTo>
                      <a:pt x="103" y="186"/>
                      <a:pt x="102" y="188"/>
                      <a:pt x="101" y="190"/>
                    </a:cubicBezTo>
                    <a:cubicBezTo>
                      <a:pt x="100" y="193"/>
                      <a:pt x="100" y="196"/>
                      <a:pt x="99" y="199"/>
                    </a:cubicBezTo>
                    <a:close/>
                    <a:moveTo>
                      <a:pt x="56" y="182"/>
                    </a:moveTo>
                    <a:cubicBezTo>
                      <a:pt x="55" y="178"/>
                      <a:pt x="53" y="173"/>
                      <a:pt x="52" y="168"/>
                    </a:cubicBezTo>
                    <a:cubicBezTo>
                      <a:pt x="108" y="168"/>
                      <a:pt x="108" y="168"/>
                      <a:pt x="108" y="168"/>
                    </a:cubicBezTo>
                    <a:cubicBezTo>
                      <a:pt x="107" y="171"/>
                      <a:pt x="106" y="174"/>
                      <a:pt x="106" y="176"/>
                    </a:cubicBezTo>
                    <a:lnTo>
                      <a:pt x="56" y="182"/>
                    </a:lnTo>
                    <a:close/>
                    <a:moveTo>
                      <a:pt x="80" y="220"/>
                    </a:moveTo>
                    <a:cubicBezTo>
                      <a:pt x="72" y="220"/>
                      <a:pt x="69" y="219"/>
                      <a:pt x="65" y="210"/>
                    </a:cubicBezTo>
                    <a:cubicBezTo>
                      <a:pt x="96" y="207"/>
                      <a:pt x="96" y="207"/>
                      <a:pt x="96" y="207"/>
                    </a:cubicBezTo>
                    <a:cubicBezTo>
                      <a:pt x="92" y="219"/>
                      <a:pt x="88" y="220"/>
                      <a:pt x="80" y="220"/>
                    </a:cubicBezTo>
                    <a:close/>
                    <a:moveTo>
                      <a:pt x="114" y="154"/>
                    </a:moveTo>
                    <a:cubicBezTo>
                      <a:pt x="46" y="154"/>
                      <a:pt x="46" y="154"/>
                      <a:pt x="46" y="154"/>
                    </a:cubicBezTo>
                    <a:cubicBezTo>
                      <a:pt x="42" y="146"/>
                      <a:pt x="38" y="138"/>
                      <a:pt x="34" y="130"/>
                    </a:cubicBezTo>
                    <a:cubicBezTo>
                      <a:pt x="24" y="113"/>
                      <a:pt x="14" y="96"/>
                      <a:pt x="14" y="81"/>
                    </a:cubicBezTo>
                    <a:cubicBezTo>
                      <a:pt x="14" y="45"/>
                      <a:pt x="44" y="15"/>
                      <a:pt x="80" y="15"/>
                    </a:cubicBezTo>
                    <a:cubicBezTo>
                      <a:pt x="116" y="15"/>
                      <a:pt x="146" y="45"/>
                      <a:pt x="146" y="81"/>
                    </a:cubicBezTo>
                    <a:cubicBezTo>
                      <a:pt x="146" y="96"/>
                      <a:pt x="136" y="113"/>
                      <a:pt x="126" y="130"/>
                    </a:cubicBezTo>
                    <a:cubicBezTo>
                      <a:pt x="122" y="138"/>
                      <a:pt x="118" y="146"/>
                      <a:pt x="114" y="1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1828617"/>
                <a:endParaRPr lang="id-ID" sz="1100">
                  <a:solidFill>
                    <a:srgbClr val="445469"/>
                  </a:solidFill>
                  <a:latin typeface="Lato Light"/>
                </a:endParaRPr>
              </a:p>
            </p:txBody>
          </p:sp>
          <p:sp>
            <p:nvSpPr>
              <p:cNvPr id="27" name="Freeform 80">
                <a:extLst>
                  <a:ext uri="{FF2B5EF4-FFF2-40B4-BE49-F238E27FC236}">
                    <a16:creationId xmlns:a16="http://schemas.microsoft.com/office/drawing/2014/main" id="{B21551D5-29A2-9E1A-F90B-674EA2750B0D}"/>
                  </a:ext>
                </a:extLst>
              </p:cNvPr>
              <p:cNvSpPr>
                <a:spLocks/>
              </p:cNvSpPr>
              <p:nvPr/>
            </p:nvSpPr>
            <p:spPr bwMode="auto">
              <a:xfrm>
                <a:off x="566675" y="1258276"/>
                <a:ext cx="52762" cy="51373"/>
              </a:xfrm>
              <a:custGeom>
                <a:avLst/>
                <a:gdLst>
                  <a:gd name="T0" fmla="*/ 44 w 48"/>
                  <a:gd name="T1" fmla="*/ 0 h 47"/>
                  <a:gd name="T2" fmla="*/ 0 w 48"/>
                  <a:gd name="T3" fmla="*/ 44 h 47"/>
                  <a:gd name="T4" fmla="*/ 4 w 48"/>
                  <a:gd name="T5" fmla="*/ 47 h 47"/>
                  <a:gd name="T6" fmla="*/ 7 w 48"/>
                  <a:gd name="T7" fmla="*/ 44 h 47"/>
                  <a:gd name="T8" fmla="*/ 44 w 48"/>
                  <a:gd name="T9" fmla="*/ 7 h 47"/>
                  <a:gd name="T10" fmla="*/ 48 w 48"/>
                  <a:gd name="T11" fmla="*/ 4 h 47"/>
                  <a:gd name="T12" fmla="*/ 44 w 48"/>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48" h="47">
                    <a:moveTo>
                      <a:pt x="44" y="0"/>
                    </a:moveTo>
                    <a:cubicBezTo>
                      <a:pt x="20" y="0"/>
                      <a:pt x="0" y="20"/>
                      <a:pt x="0" y="44"/>
                    </a:cubicBezTo>
                    <a:cubicBezTo>
                      <a:pt x="0" y="46"/>
                      <a:pt x="2" y="47"/>
                      <a:pt x="4" y="47"/>
                    </a:cubicBezTo>
                    <a:cubicBezTo>
                      <a:pt x="6" y="47"/>
                      <a:pt x="7" y="46"/>
                      <a:pt x="7" y="44"/>
                    </a:cubicBezTo>
                    <a:cubicBezTo>
                      <a:pt x="7" y="24"/>
                      <a:pt x="24" y="7"/>
                      <a:pt x="44" y="7"/>
                    </a:cubicBezTo>
                    <a:cubicBezTo>
                      <a:pt x="46" y="7"/>
                      <a:pt x="48" y="6"/>
                      <a:pt x="48" y="4"/>
                    </a:cubicBezTo>
                    <a:cubicBezTo>
                      <a:pt x="48" y="2"/>
                      <a:pt x="46" y="0"/>
                      <a:pt x="4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1828617"/>
                <a:endParaRPr lang="id-ID" sz="1100">
                  <a:solidFill>
                    <a:srgbClr val="445469"/>
                  </a:solidFill>
                  <a:latin typeface="Lato Light"/>
                </a:endParaRPr>
              </a:p>
            </p:txBody>
          </p:sp>
        </p:grpSp>
      </p:grpSp>
      <p:grpSp>
        <p:nvGrpSpPr>
          <p:cNvPr id="40" name="Group 39">
            <a:extLst>
              <a:ext uri="{FF2B5EF4-FFF2-40B4-BE49-F238E27FC236}">
                <a16:creationId xmlns:a16="http://schemas.microsoft.com/office/drawing/2014/main" id="{68B1AAA9-B990-60E1-94C0-F56BACD0CF07}"/>
              </a:ext>
            </a:extLst>
          </p:cNvPr>
          <p:cNvGrpSpPr/>
          <p:nvPr/>
        </p:nvGrpSpPr>
        <p:grpSpPr>
          <a:xfrm>
            <a:off x="2605756" y="3751892"/>
            <a:ext cx="677724" cy="677901"/>
            <a:chOff x="883722" y="4939765"/>
            <a:chExt cx="677724" cy="677901"/>
          </a:xfrm>
        </p:grpSpPr>
        <p:sp>
          <p:nvSpPr>
            <p:cNvPr id="11" name="Oval 10">
              <a:extLst>
                <a:ext uri="{FF2B5EF4-FFF2-40B4-BE49-F238E27FC236}">
                  <a16:creationId xmlns:a16="http://schemas.microsoft.com/office/drawing/2014/main" id="{77931173-99F1-9CC7-3587-CA92BE015FAF}"/>
                </a:ext>
              </a:extLst>
            </p:cNvPr>
            <p:cNvSpPr/>
            <p:nvPr/>
          </p:nvSpPr>
          <p:spPr>
            <a:xfrm>
              <a:off x="883722" y="4939765"/>
              <a:ext cx="677724" cy="677901"/>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lIns="243813" tIns="121906" rIns="243813" bIns="121906" rtlCol="0" anchor="ctr"/>
            <a:lstStyle/>
            <a:p>
              <a:pPr algn="ctr" defTabSz="1828617"/>
              <a:endParaRPr lang="en-US" sz="1100" dirty="0">
                <a:solidFill>
                  <a:prstClr val="white"/>
                </a:solidFill>
                <a:latin typeface="Lato Light"/>
              </a:endParaRPr>
            </a:p>
          </p:txBody>
        </p:sp>
        <p:grpSp>
          <p:nvGrpSpPr>
            <p:cNvPr id="22" name="Group 21">
              <a:extLst>
                <a:ext uri="{FF2B5EF4-FFF2-40B4-BE49-F238E27FC236}">
                  <a16:creationId xmlns:a16="http://schemas.microsoft.com/office/drawing/2014/main" id="{63E6AE83-87BD-04DA-6B4E-E281E68882B6}"/>
                </a:ext>
              </a:extLst>
            </p:cNvPr>
            <p:cNvGrpSpPr/>
            <p:nvPr/>
          </p:nvGrpSpPr>
          <p:grpSpPr>
            <a:xfrm>
              <a:off x="1030852" y="5102422"/>
              <a:ext cx="387191" cy="325881"/>
              <a:chOff x="1511296" y="730196"/>
              <a:chExt cx="256867" cy="216138"/>
            </a:xfrm>
            <a:solidFill>
              <a:schemeClr val="bg1"/>
            </a:solidFill>
          </p:grpSpPr>
          <p:sp>
            <p:nvSpPr>
              <p:cNvPr id="23" name="Freeform 81">
                <a:extLst>
                  <a:ext uri="{FF2B5EF4-FFF2-40B4-BE49-F238E27FC236}">
                    <a16:creationId xmlns:a16="http://schemas.microsoft.com/office/drawing/2014/main" id="{EE102FF9-D8FE-3D23-B903-92849D39B6B3}"/>
                  </a:ext>
                </a:extLst>
              </p:cNvPr>
              <p:cNvSpPr>
                <a:spLocks noEditPoints="1"/>
              </p:cNvSpPr>
              <p:nvPr/>
            </p:nvSpPr>
            <p:spPr bwMode="auto">
              <a:xfrm>
                <a:off x="1575166" y="786197"/>
                <a:ext cx="128202" cy="128202"/>
              </a:xfrm>
              <a:custGeom>
                <a:avLst/>
                <a:gdLst>
                  <a:gd name="T0" fmla="*/ 59 w 117"/>
                  <a:gd name="T1" fmla="*/ 0 h 117"/>
                  <a:gd name="T2" fmla="*/ 0 w 117"/>
                  <a:gd name="T3" fmla="*/ 58 h 117"/>
                  <a:gd name="T4" fmla="*/ 59 w 117"/>
                  <a:gd name="T5" fmla="*/ 117 h 117"/>
                  <a:gd name="T6" fmla="*/ 117 w 117"/>
                  <a:gd name="T7" fmla="*/ 58 h 117"/>
                  <a:gd name="T8" fmla="*/ 59 w 117"/>
                  <a:gd name="T9" fmla="*/ 0 h 117"/>
                  <a:gd name="T10" fmla="*/ 92 w 117"/>
                  <a:gd name="T11" fmla="*/ 87 h 117"/>
                  <a:gd name="T12" fmla="*/ 30 w 117"/>
                  <a:gd name="T13" fmla="*/ 92 h 117"/>
                  <a:gd name="T14" fmla="*/ 25 w 117"/>
                  <a:gd name="T15" fmla="*/ 30 h 117"/>
                  <a:gd name="T16" fmla="*/ 87 w 117"/>
                  <a:gd name="T17" fmla="*/ 25 h 117"/>
                  <a:gd name="T18" fmla="*/ 92 w 117"/>
                  <a:gd name="T19"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0"/>
                    </a:moveTo>
                    <a:cubicBezTo>
                      <a:pt x="26" y="0"/>
                      <a:pt x="0" y="26"/>
                      <a:pt x="0" y="58"/>
                    </a:cubicBezTo>
                    <a:cubicBezTo>
                      <a:pt x="0" y="91"/>
                      <a:pt x="26" y="117"/>
                      <a:pt x="59" y="117"/>
                    </a:cubicBezTo>
                    <a:cubicBezTo>
                      <a:pt x="91" y="117"/>
                      <a:pt x="117" y="91"/>
                      <a:pt x="117" y="58"/>
                    </a:cubicBezTo>
                    <a:cubicBezTo>
                      <a:pt x="117" y="26"/>
                      <a:pt x="91" y="0"/>
                      <a:pt x="59" y="0"/>
                    </a:cubicBezTo>
                    <a:close/>
                    <a:moveTo>
                      <a:pt x="92" y="87"/>
                    </a:moveTo>
                    <a:cubicBezTo>
                      <a:pt x="76" y="105"/>
                      <a:pt x="49" y="107"/>
                      <a:pt x="30" y="92"/>
                    </a:cubicBezTo>
                    <a:cubicBezTo>
                      <a:pt x="12" y="76"/>
                      <a:pt x="10" y="48"/>
                      <a:pt x="25" y="30"/>
                    </a:cubicBezTo>
                    <a:cubicBezTo>
                      <a:pt x="41" y="12"/>
                      <a:pt x="69" y="9"/>
                      <a:pt x="87" y="25"/>
                    </a:cubicBezTo>
                    <a:cubicBezTo>
                      <a:pt x="106" y="41"/>
                      <a:pt x="108" y="69"/>
                      <a:pt x="92" y="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1828617"/>
                <a:endParaRPr lang="id-ID" sz="1100">
                  <a:solidFill>
                    <a:srgbClr val="445469"/>
                  </a:solidFill>
                  <a:latin typeface="Lato Light"/>
                </a:endParaRPr>
              </a:p>
            </p:txBody>
          </p:sp>
          <p:sp>
            <p:nvSpPr>
              <p:cNvPr id="24" name="Freeform 82">
                <a:extLst>
                  <a:ext uri="{FF2B5EF4-FFF2-40B4-BE49-F238E27FC236}">
                    <a16:creationId xmlns:a16="http://schemas.microsoft.com/office/drawing/2014/main" id="{4BE65A56-4C5E-7E91-A3FA-918D8B78C8DD}"/>
                  </a:ext>
                </a:extLst>
              </p:cNvPr>
              <p:cNvSpPr>
                <a:spLocks/>
              </p:cNvSpPr>
              <p:nvPr/>
            </p:nvSpPr>
            <p:spPr bwMode="auto">
              <a:xfrm>
                <a:off x="1608026" y="818132"/>
                <a:ext cx="35175" cy="36100"/>
              </a:xfrm>
              <a:custGeom>
                <a:avLst/>
                <a:gdLst>
                  <a:gd name="T0" fmla="*/ 29 w 32"/>
                  <a:gd name="T1" fmla="*/ 0 h 33"/>
                  <a:gd name="T2" fmla="*/ 0 w 32"/>
                  <a:gd name="T3" fmla="*/ 29 h 33"/>
                  <a:gd name="T4" fmla="*/ 0 w 32"/>
                  <a:gd name="T5" fmla="*/ 29 h 33"/>
                  <a:gd name="T6" fmla="*/ 3 w 32"/>
                  <a:gd name="T7" fmla="*/ 33 h 33"/>
                  <a:gd name="T8" fmla="*/ 7 w 32"/>
                  <a:gd name="T9" fmla="*/ 29 h 33"/>
                  <a:gd name="T10" fmla="*/ 7 w 32"/>
                  <a:gd name="T11" fmla="*/ 29 h 33"/>
                  <a:gd name="T12" fmla="*/ 29 w 32"/>
                  <a:gd name="T13" fmla="*/ 8 h 33"/>
                  <a:gd name="T14" fmla="*/ 32 w 32"/>
                  <a:gd name="T15" fmla="*/ 4 h 33"/>
                  <a:gd name="T16" fmla="*/ 29 w 3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3">
                    <a:moveTo>
                      <a:pt x="29" y="0"/>
                    </a:moveTo>
                    <a:cubicBezTo>
                      <a:pt x="13" y="0"/>
                      <a:pt x="0" y="13"/>
                      <a:pt x="0" y="29"/>
                    </a:cubicBezTo>
                    <a:cubicBezTo>
                      <a:pt x="0" y="29"/>
                      <a:pt x="0" y="29"/>
                      <a:pt x="0" y="29"/>
                    </a:cubicBezTo>
                    <a:cubicBezTo>
                      <a:pt x="0" y="31"/>
                      <a:pt x="1" y="33"/>
                      <a:pt x="3" y="33"/>
                    </a:cubicBezTo>
                    <a:cubicBezTo>
                      <a:pt x="5" y="33"/>
                      <a:pt x="7" y="31"/>
                      <a:pt x="7" y="29"/>
                    </a:cubicBezTo>
                    <a:cubicBezTo>
                      <a:pt x="7" y="29"/>
                      <a:pt x="7" y="29"/>
                      <a:pt x="7" y="29"/>
                    </a:cubicBezTo>
                    <a:cubicBezTo>
                      <a:pt x="7" y="17"/>
                      <a:pt x="17" y="8"/>
                      <a:pt x="29" y="8"/>
                    </a:cubicBezTo>
                    <a:cubicBezTo>
                      <a:pt x="31" y="8"/>
                      <a:pt x="32" y="6"/>
                      <a:pt x="32" y="4"/>
                    </a:cubicBezTo>
                    <a:cubicBezTo>
                      <a:pt x="32" y="2"/>
                      <a:pt x="31" y="0"/>
                      <a:pt x="2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1828617"/>
                <a:endParaRPr lang="id-ID" sz="1100">
                  <a:solidFill>
                    <a:srgbClr val="445469"/>
                  </a:solidFill>
                  <a:latin typeface="Lato Light"/>
                </a:endParaRPr>
              </a:p>
            </p:txBody>
          </p:sp>
          <p:sp>
            <p:nvSpPr>
              <p:cNvPr id="25" name="Freeform 83">
                <a:extLst>
                  <a:ext uri="{FF2B5EF4-FFF2-40B4-BE49-F238E27FC236}">
                    <a16:creationId xmlns:a16="http://schemas.microsoft.com/office/drawing/2014/main" id="{2FD6EBA5-E1C1-A908-9922-7162AF6732F8}"/>
                  </a:ext>
                </a:extLst>
              </p:cNvPr>
              <p:cNvSpPr>
                <a:spLocks noEditPoints="1"/>
              </p:cNvSpPr>
              <p:nvPr/>
            </p:nvSpPr>
            <p:spPr bwMode="auto">
              <a:xfrm>
                <a:off x="1511296" y="730196"/>
                <a:ext cx="256867" cy="216138"/>
              </a:xfrm>
              <a:custGeom>
                <a:avLst/>
                <a:gdLst>
                  <a:gd name="T0" fmla="*/ 215 w 234"/>
                  <a:gd name="T1" fmla="*/ 44 h 197"/>
                  <a:gd name="T2" fmla="*/ 184 w 234"/>
                  <a:gd name="T3" fmla="*/ 39 h 197"/>
                  <a:gd name="T4" fmla="*/ 174 w 234"/>
                  <a:gd name="T5" fmla="*/ 14 h 197"/>
                  <a:gd name="T6" fmla="*/ 153 w 234"/>
                  <a:gd name="T7" fmla="*/ 0 h 197"/>
                  <a:gd name="T8" fmla="*/ 80 w 234"/>
                  <a:gd name="T9" fmla="*/ 0 h 197"/>
                  <a:gd name="T10" fmla="*/ 60 w 234"/>
                  <a:gd name="T11" fmla="*/ 14 h 197"/>
                  <a:gd name="T12" fmla="*/ 50 w 234"/>
                  <a:gd name="T13" fmla="*/ 39 h 197"/>
                  <a:gd name="T14" fmla="*/ 18 w 234"/>
                  <a:gd name="T15" fmla="*/ 44 h 197"/>
                  <a:gd name="T16" fmla="*/ 0 w 234"/>
                  <a:gd name="T17" fmla="*/ 66 h 197"/>
                  <a:gd name="T18" fmla="*/ 0 w 234"/>
                  <a:gd name="T19" fmla="*/ 175 h 197"/>
                  <a:gd name="T20" fmla="*/ 22 w 234"/>
                  <a:gd name="T21" fmla="*/ 197 h 197"/>
                  <a:gd name="T22" fmla="*/ 212 w 234"/>
                  <a:gd name="T23" fmla="*/ 197 h 197"/>
                  <a:gd name="T24" fmla="*/ 234 w 234"/>
                  <a:gd name="T25" fmla="*/ 175 h 197"/>
                  <a:gd name="T26" fmla="*/ 234 w 234"/>
                  <a:gd name="T27" fmla="*/ 66 h 197"/>
                  <a:gd name="T28" fmla="*/ 215 w 234"/>
                  <a:gd name="T29" fmla="*/ 44 h 197"/>
                  <a:gd name="T30" fmla="*/ 219 w 234"/>
                  <a:gd name="T31" fmla="*/ 175 h 197"/>
                  <a:gd name="T32" fmla="*/ 212 w 234"/>
                  <a:gd name="T33" fmla="*/ 182 h 197"/>
                  <a:gd name="T34" fmla="*/ 22 w 234"/>
                  <a:gd name="T35" fmla="*/ 182 h 197"/>
                  <a:gd name="T36" fmla="*/ 14 w 234"/>
                  <a:gd name="T37" fmla="*/ 175 h 197"/>
                  <a:gd name="T38" fmla="*/ 14 w 234"/>
                  <a:gd name="T39" fmla="*/ 66 h 197"/>
                  <a:gd name="T40" fmla="*/ 21 w 234"/>
                  <a:gd name="T41" fmla="*/ 58 h 197"/>
                  <a:gd name="T42" fmla="*/ 60 w 234"/>
                  <a:gd name="T43" fmla="*/ 52 h 197"/>
                  <a:gd name="T44" fmla="*/ 73 w 234"/>
                  <a:gd name="T45" fmla="*/ 19 h 197"/>
                  <a:gd name="T46" fmla="*/ 80 w 234"/>
                  <a:gd name="T47" fmla="*/ 15 h 197"/>
                  <a:gd name="T48" fmla="*/ 153 w 234"/>
                  <a:gd name="T49" fmla="*/ 15 h 197"/>
                  <a:gd name="T50" fmla="*/ 160 w 234"/>
                  <a:gd name="T51" fmla="*/ 19 h 197"/>
                  <a:gd name="T52" fmla="*/ 173 w 234"/>
                  <a:gd name="T53" fmla="*/ 52 h 197"/>
                  <a:gd name="T54" fmla="*/ 213 w 234"/>
                  <a:gd name="T55" fmla="*/ 58 h 197"/>
                  <a:gd name="T56" fmla="*/ 219 w 234"/>
                  <a:gd name="T57" fmla="*/ 66 h 197"/>
                  <a:gd name="T58" fmla="*/ 219 w 234"/>
                  <a:gd name="T59" fmla="*/ 17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4" h="197">
                    <a:moveTo>
                      <a:pt x="215" y="44"/>
                    </a:moveTo>
                    <a:cubicBezTo>
                      <a:pt x="184" y="39"/>
                      <a:pt x="184" y="39"/>
                      <a:pt x="184" y="39"/>
                    </a:cubicBezTo>
                    <a:cubicBezTo>
                      <a:pt x="174" y="14"/>
                      <a:pt x="174" y="14"/>
                      <a:pt x="174" y="14"/>
                    </a:cubicBezTo>
                    <a:cubicBezTo>
                      <a:pt x="170" y="5"/>
                      <a:pt x="162" y="0"/>
                      <a:pt x="153" y="0"/>
                    </a:cubicBezTo>
                    <a:cubicBezTo>
                      <a:pt x="80" y="0"/>
                      <a:pt x="80" y="0"/>
                      <a:pt x="80" y="0"/>
                    </a:cubicBezTo>
                    <a:cubicBezTo>
                      <a:pt x="71" y="0"/>
                      <a:pt x="63" y="5"/>
                      <a:pt x="60" y="14"/>
                    </a:cubicBezTo>
                    <a:cubicBezTo>
                      <a:pt x="50" y="39"/>
                      <a:pt x="50" y="39"/>
                      <a:pt x="50" y="39"/>
                    </a:cubicBezTo>
                    <a:cubicBezTo>
                      <a:pt x="18" y="44"/>
                      <a:pt x="18" y="44"/>
                      <a:pt x="18" y="44"/>
                    </a:cubicBezTo>
                    <a:cubicBezTo>
                      <a:pt x="8" y="46"/>
                      <a:pt x="0" y="55"/>
                      <a:pt x="0" y="66"/>
                    </a:cubicBezTo>
                    <a:cubicBezTo>
                      <a:pt x="0" y="175"/>
                      <a:pt x="0" y="175"/>
                      <a:pt x="0" y="175"/>
                    </a:cubicBezTo>
                    <a:cubicBezTo>
                      <a:pt x="0" y="187"/>
                      <a:pt x="10" y="197"/>
                      <a:pt x="22" y="197"/>
                    </a:cubicBezTo>
                    <a:cubicBezTo>
                      <a:pt x="212" y="197"/>
                      <a:pt x="212" y="197"/>
                      <a:pt x="212" y="197"/>
                    </a:cubicBezTo>
                    <a:cubicBezTo>
                      <a:pt x="224" y="197"/>
                      <a:pt x="234" y="187"/>
                      <a:pt x="234" y="175"/>
                    </a:cubicBezTo>
                    <a:cubicBezTo>
                      <a:pt x="234" y="66"/>
                      <a:pt x="234" y="66"/>
                      <a:pt x="234" y="66"/>
                    </a:cubicBezTo>
                    <a:cubicBezTo>
                      <a:pt x="234" y="55"/>
                      <a:pt x="226" y="46"/>
                      <a:pt x="215" y="44"/>
                    </a:cubicBezTo>
                    <a:close/>
                    <a:moveTo>
                      <a:pt x="219" y="175"/>
                    </a:moveTo>
                    <a:cubicBezTo>
                      <a:pt x="219" y="179"/>
                      <a:pt x="216" y="182"/>
                      <a:pt x="212" y="182"/>
                    </a:cubicBezTo>
                    <a:cubicBezTo>
                      <a:pt x="22" y="182"/>
                      <a:pt x="22" y="182"/>
                      <a:pt x="22" y="182"/>
                    </a:cubicBezTo>
                    <a:cubicBezTo>
                      <a:pt x="18" y="182"/>
                      <a:pt x="14" y="179"/>
                      <a:pt x="14" y="175"/>
                    </a:cubicBezTo>
                    <a:cubicBezTo>
                      <a:pt x="14" y="66"/>
                      <a:pt x="14" y="66"/>
                      <a:pt x="14" y="66"/>
                    </a:cubicBezTo>
                    <a:cubicBezTo>
                      <a:pt x="14" y="62"/>
                      <a:pt x="17" y="59"/>
                      <a:pt x="21" y="58"/>
                    </a:cubicBezTo>
                    <a:cubicBezTo>
                      <a:pt x="60" y="52"/>
                      <a:pt x="60" y="52"/>
                      <a:pt x="60" y="52"/>
                    </a:cubicBezTo>
                    <a:cubicBezTo>
                      <a:pt x="73" y="19"/>
                      <a:pt x="73" y="19"/>
                      <a:pt x="73" y="19"/>
                    </a:cubicBezTo>
                    <a:cubicBezTo>
                      <a:pt x="75" y="16"/>
                      <a:pt x="77" y="15"/>
                      <a:pt x="80" y="15"/>
                    </a:cubicBezTo>
                    <a:cubicBezTo>
                      <a:pt x="153" y="15"/>
                      <a:pt x="153" y="15"/>
                      <a:pt x="153" y="15"/>
                    </a:cubicBezTo>
                    <a:cubicBezTo>
                      <a:pt x="156" y="15"/>
                      <a:pt x="159" y="16"/>
                      <a:pt x="160" y="19"/>
                    </a:cubicBezTo>
                    <a:cubicBezTo>
                      <a:pt x="173" y="52"/>
                      <a:pt x="173" y="52"/>
                      <a:pt x="173" y="52"/>
                    </a:cubicBezTo>
                    <a:cubicBezTo>
                      <a:pt x="213" y="58"/>
                      <a:pt x="213" y="58"/>
                      <a:pt x="213" y="58"/>
                    </a:cubicBezTo>
                    <a:cubicBezTo>
                      <a:pt x="216" y="59"/>
                      <a:pt x="219" y="62"/>
                      <a:pt x="219" y="66"/>
                    </a:cubicBezTo>
                    <a:lnTo>
                      <a:pt x="219" y="1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1828617"/>
                <a:endParaRPr lang="id-ID" sz="1100">
                  <a:solidFill>
                    <a:srgbClr val="445469"/>
                  </a:solidFill>
                  <a:latin typeface="Lato Light"/>
                </a:endParaRPr>
              </a:p>
            </p:txBody>
          </p:sp>
        </p:grpSp>
      </p:grpSp>
    </p:spTree>
    <p:extLst>
      <p:ext uri="{BB962C8B-B14F-4D97-AF65-F5344CB8AC3E}">
        <p14:creationId xmlns:p14="http://schemas.microsoft.com/office/powerpoint/2010/main" val="11059831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A9F53EC0-EF8C-2CAB-D8F7-D68869026153}"/>
              </a:ext>
            </a:extLst>
          </p:cNvPr>
          <p:cNvSpPr>
            <a:spLocks/>
          </p:cNvSpPr>
          <p:nvPr/>
        </p:nvSpPr>
        <p:spPr bwMode="auto">
          <a:xfrm>
            <a:off x="3217540" y="2795567"/>
            <a:ext cx="333723" cy="250280"/>
          </a:xfrm>
          <a:custGeom>
            <a:avLst/>
            <a:gdLst>
              <a:gd name="connsiteX0" fmla="*/ 202025 w 339741"/>
              <a:gd name="connsiteY0" fmla="*/ 0 h 254794"/>
              <a:gd name="connsiteX1" fmla="*/ 219091 w 339741"/>
              <a:gd name="connsiteY1" fmla="*/ 7144 h 254794"/>
              <a:gd name="connsiteX2" fmla="*/ 339741 w 339741"/>
              <a:gd name="connsiteY2" fmla="*/ 127794 h 254794"/>
              <a:gd name="connsiteX3" fmla="*/ 219091 w 339741"/>
              <a:gd name="connsiteY3" fmla="*/ 245269 h 254794"/>
              <a:gd name="connsiteX4" fmla="*/ 203216 w 339741"/>
              <a:gd name="connsiteY4" fmla="*/ 254794 h 254794"/>
              <a:gd name="connsiteX5" fmla="*/ 187341 w 339741"/>
              <a:gd name="connsiteY5" fmla="*/ 245269 h 254794"/>
              <a:gd name="connsiteX6" fmla="*/ 187341 w 339741"/>
              <a:gd name="connsiteY6" fmla="*/ 213519 h 254794"/>
              <a:gd name="connsiteX7" fmla="*/ 273066 w 339741"/>
              <a:gd name="connsiteY7" fmla="*/ 127794 h 254794"/>
              <a:gd name="connsiteX8" fmla="*/ 187341 w 339741"/>
              <a:gd name="connsiteY8" fmla="*/ 42069 h 254794"/>
              <a:gd name="connsiteX9" fmla="*/ 187341 w 339741"/>
              <a:gd name="connsiteY9" fmla="*/ 7144 h 254794"/>
              <a:gd name="connsiteX10" fmla="*/ 202025 w 339741"/>
              <a:gd name="connsiteY10" fmla="*/ 0 h 254794"/>
              <a:gd name="connsiteX11" fmla="*/ 22007 w 339741"/>
              <a:gd name="connsiteY11" fmla="*/ 0 h 254794"/>
              <a:gd name="connsiteX12" fmla="*/ 39299 w 339741"/>
              <a:gd name="connsiteY12" fmla="*/ 7144 h 254794"/>
              <a:gd name="connsiteX13" fmla="*/ 158766 w 339741"/>
              <a:gd name="connsiteY13" fmla="*/ 127794 h 254794"/>
              <a:gd name="connsiteX14" fmla="*/ 39299 w 339741"/>
              <a:gd name="connsiteY14" fmla="*/ 245269 h 254794"/>
              <a:gd name="connsiteX15" fmla="*/ 23579 w 339741"/>
              <a:gd name="connsiteY15" fmla="*/ 254794 h 254794"/>
              <a:gd name="connsiteX16" fmla="*/ 4716 w 339741"/>
              <a:gd name="connsiteY16" fmla="*/ 245269 h 254794"/>
              <a:gd name="connsiteX17" fmla="*/ 4716 w 339741"/>
              <a:gd name="connsiteY17" fmla="*/ 213519 h 254794"/>
              <a:gd name="connsiteX18" fmla="*/ 92745 w 339741"/>
              <a:gd name="connsiteY18" fmla="*/ 127794 h 254794"/>
              <a:gd name="connsiteX19" fmla="*/ 4716 w 339741"/>
              <a:gd name="connsiteY19" fmla="*/ 42069 h 254794"/>
              <a:gd name="connsiteX20" fmla="*/ 4716 w 339741"/>
              <a:gd name="connsiteY20" fmla="*/ 7144 h 254794"/>
              <a:gd name="connsiteX21" fmla="*/ 22007 w 339741"/>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9741" h="254794">
                <a:moveTo>
                  <a:pt x="202025" y="0"/>
                </a:moveTo>
                <a:cubicBezTo>
                  <a:pt x="207979" y="0"/>
                  <a:pt x="214329" y="2382"/>
                  <a:pt x="219091" y="7144"/>
                </a:cubicBezTo>
                <a:cubicBezTo>
                  <a:pt x="339741" y="127794"/>
                  <a:pt x="339741" y="127794"/>
                  <a:pt x="339741" y="127794"/>
                </a:cubicBezTo>
                <a:cubicBezTo>
                  <a:pt x="219091" y="245269"/>
                  <a:pt x="219091" y="245269"/>
                  <a:pt x="219091" y="245269"/>
                </a:cubicBezTo>
                <a:cubicBezTo>
                  <a:pt x="215916" y="251619"/>
                  <a:pt x="209566" y="254794"/>
                  <a:pt x="203216" y="254794"/>
                </a:cubicBezTo>
                <a:cubicBezTo>
                  <a:pt x="196866" y="254794"/>
                  <a:pt x="190516" y="251619"/>
                  <a:pt x="187341" y="245269"/>
                </a:cubicBezTo>
                <a:cubicBezTo>
                  <a:pt x="177816" y="238919"/>
                  <a:pt x="177816" y="223044"/>
                  <a:pt x="187341" y="213519"/>
                </a:cubicBezTo>
                <a:cubicBezTo>
                  <a:pt x="273066" y="127794"/>
                  <a:pt x="273066" y="127794"/>
                  <a:pt x="273066" y="127794"/>
                </a:cubicBezTo>
                <a:cubicBezTo>
                  <a:pt x="187341" y="42069"/>
                  <a:pt x="187341" y="42069"/>
                  <a:pt x="187341" y="42069"/>
                </a:cubicBezTo>
                <a:cubicBezTo>
                  <a:pt x="177816" y="32544"/>
                  <a:pt x="177816" y="16669"/>
                  <a:pt x="187341" y="7144"/>
                </a:cubicBezTo>
                <a:cubicBezTo>
                  <a:pt x="190516" y="2382"/>
                  <a:pt x="196072" y="0"/>
                  <a:pt x="202025" y="0"/>
                </a:cubicBezTo>
                <a:close/>
                <a:moveTo>
                  <a:pt x="22007" y="0"/>
                </a:moveTo>
                <a:cubicBezTo>
                  <a:pt x="28295" y="0"/>
                  <a:pt x="34583" y="2382"/>
                  <a:pt x="39299" y="7144"/>
                </a:cubicBezTo>
                <a:cubicBezTo>
                  <a:pt x="158766" y="127794"/>
                  <a:pt x="158766" y="127794"/>
                  <a:pt x="158766" y="127794"/>
                </a:cubicBezTo>
                <a:cubicBezTo>
                  <a:pt x="39299" y="245269"/>
                  <a:pt x="39299" y="245269"/>
                  <a:pt x="39299" y="245269"/>
                </a:cubicBezTo>
                <a:cubicBezTo>
                  <a:pt x="36155" y="251619"/>
                  <a:pt x="29867" y="254794"/>
                  <a:pt x="23579" y="254794"/>
                </a:cubicBezTo>
                <a:cubicBezTo>
                  <a:pt x="17291" y="254794"/>
                  <a:pt x="11004" y="251619"/>
                  <a:pt x="4716" y="245269"/>
                </a:cubicBezTo>
                <a:cubicBezTo>
                  <a:pt x="-1572" y="238919"/>
                  <a:pt x="-1572" y="223044"/>
                  <a:pt x="4716" y="213519"/>
                </a:cubicBezTo>
                <a:cubicBezTo>
                  <a:pt x="92745" y="127794"/>
                  <a:pt x="92745" y="127794"/>
                  <a:pt x="92745" y="127794"/>
                </a:cubicBezTo>
                <a:cubicBezTo>
                  <a:pt x="4716" y="42069"/>
                  <a:pt x="4716" y="42069"/>
                  <a:pt x="4716" y="42069"/>
                </a:cubicBezTo>
                <a:cubicBezTo>
                  <a:pt x="-1572" y="32544"/>
                  <a:pt x="-1572" y="16669"/>
                  <a:pt x="4716" y="7144"/>
                </a:cubicBezTo>
                <a:cubicBezTo>
                  <a:pt x="9432" y="2382"/>
                  <a:pt x="15720" y="0"/>
                  <a:pt x="22007" y="0"/>
                </a:cubicBezTo>
                <a:close/>
              </a:path>
            </a:pathLst>
          </a:custGeom>
          <a:solidFill>
            <a:srgbClr val="F26363"/>
          </a:solidFill>
          <a:ln>
            <a:noFill/>
          </a:ln>
        </p:spPr>
        <p:txBody>
          <a:bodyPr vert="horz" wrap="square" lIns="182901" tIns="91451" rIns="182901" bIns="91451" numCol="1" anchor="t" anchorCtr="0" compatLnSpc="1">
            <a:prstTxWarp prst="textNoShape">
              <a:avLst/>
            </a:prstTxWarp>
            <a:noAutofit/>
          </a:bodyPr>
          <a:lstStyle/>
          <a:p>
            <a:pPr algn="ctr"/>
            <a:endParaRPr lang="en-US" sz="2400" spc="-60"/>
          </a:p>
        </p:txBody>
      </p:sp>
      <p:sp>
        <p:nvSpPr>
          <p:cNvPr id="4" name="Freeform 3">
            <a:extLst>
              <a:ext uri="{FF2B5EF4-FFF2-40B4-BE49-F238E27FC236}">
                <a16:creationId xmlns:a16="http://schemas.microsoft.com/office/drawing/2014/main" id="{B87047F0-741E-ECFC-47DC-A97E6720D3EA}"/>
              </a:ext>
            </a:extLst>
          </p:cNvPr>
          <p:cNvSpPr>
            <a:spLocks noChangeShapeType="1"/>
          </p:cNvSpPr>
          <p:nvPr/>
        </p:nvSpPr>
        <p:spPr bwMode="auto">
          <a:xfrm>
            <a:off x="6000451" y="2795567"/>
            <a:ext cx="334485" cy="250280"/>
          </a:xfrm>
          <a:custGeom>
            <a:avLst/>
            <a:gdLst>
              <a:gd name="connsiteX0" fmla="*/ 205582 w 340519"/>
              <a:gd name="connsiteY0" fmla="*/ 0 h 254794"/>
              <a:gd name="connsiteX1" fmla="*/ 223044 w 340519"/>
              <a:gd name="connsiteY1" fmla="*/ 7144 h 254794"/>
              <a:gd name="connsiteX2" fmla="*/ 340519 w 340519"/>
              <a:gd name="connsiteY2" fmla="*/ 127794 h 254794"/>
              <a:gd name="connsiteX3" fmla="*/ 223044 w 340519"/>
              <a:gd name="connsiteY3" fmla="*/ 245269 h 254794"/>
              <a:gd name="connsiteX4" fmla="*/ 203994 w 340519"/>
              <a:gd name="connsiteY4" fmla="*/ 254794 h 254794"/>
              <a:gd name="connsiteX5" fmla="*/ 188119 w 340519"/>
              <a:gd name="connsiteY5" fmla="*/ 245269 h 254794"/>
              <a:gd name="connsiteX6" fmla="*/ 188119 w 340519"/>
              <a:gd name="connsiteY6" fmla="*/ 213519 h 254794"/>
              <a:gd name="connsiteX7" fmla="*/ 273844 w 340519"/>
              <a:gd name="connsiteY7" fmla="*/ 127794 h 254794"/>
              <a:gd name="connsiteX8" fmla="*/ 188119 w 340519"/>
              <a:gd name="connsiteY8" fmla="*/ 42069 h 254794"/>
              <a:gd name="connsiteX9" fmla="*/ 188119 w 340519"/>
              <a:gd name="connsiteY9" fmla="*/ 7144 h 254794"/>
              <a:gd name="connsiteX10" fmla="*/ 205582 w 340519"/>
              <a:gd name="connsiteY10" fmla="*/ 0 h 254794"/>
              <a:gd name="connsiteX11" fmla="*/ 24607 w 340519"/>
              <a:gd name="connsiteY11" fmla="*/ 0 h 254794"/>
              <a:gd name="connsiteX12" fmla="*/ 42069 w 340519"/>
              <a:gd name="connsiteY12" fmla="*/ 7144 h 254794"/>
              <a:gd name="connsiteX13" fmla="*/ 159544 w 340519"/>
              <a:gd name="connsiteY13" fmla="*/ 127794 h 254794"/>
              <a:gd name="connsiteX14" fmla="*/ 42069 w 340519"/>
              <a:gd name="connsiteY14" fmla="*/ 245269 h 254794"/>
              <a:gd name="connsiteX15" fmla="*/ 23019 w 340519"/>
              <a:gd name="connsiteY15" fmla="*/ 254794 h 254794"/>
              <a:gd name="connsiteX16" fmla="*/ 7144 w 340519"/>
              <a:gd name="connsiteY16" fmla="*/ 245269 h 254794"/>
              <a:gd name="connsiteX17" fmla="*/ 7144 w 340519"/>
              <a:gd name="connsiteY17" fmla="*/ 213519 h 254794"/>
              <a:gd name="connsiteX18" fmla="*/ 92869 w 340519"/>
              <a:gd name="connsiteY18" fmla="*/ 127794 h 254794"/>
              <a:gd name="connsiteX19" fmla="*/ 7144 w 340519"/>
              <a:gd name="connsiteY19" fmla="*/ 42069 h 254794"/>
              <a:gd name="connsiteX20" fmla="*/ 7144 w 340519"/>
              <a:gd name="connsiteY20" fmla="*/ 7144 h 254794"/>
              <a:gd name="connsiteX21" fmla="*/ 24607 w 340519"/>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0519" h="254794">
                <a:moveTo>
                  <a:pt x="205582" y="0"/>
                </a:moveTo>
                <a:cubicBezTo>
                  <a:pt x="211932" y="0"/>
                  <a:pt x="218282" y="2381"/>
                  <a:pt x="223044" y="7144"/>
                </a:cubicBezTo>
                <a:cubicBezTo>
                  <a:pt x="340519" y="127794"/>
                  <a:pt x="340519" y="127794"/>
                  <a:pt x="340519" y="127794"/>
                </a:cubicBezTo>
                <a:cubicBezTo>
                  <a:pt x="223044" y="245269"/>
                  <a:pt x="223044" y="245269"/>
                  <a:pt x="223044" y="245269"/>
                </a:cubicBezTo>
                <a:cubicBezTo>
                  <a:pt x="216694" y="251619"/>
                  <a:pt x="210344" y="254794"/>
                  <a:pt x="203994" y="254794"/>
                </a:cubicBezTo>
                <a:cubicBezTo>
                  <a:pt x="200819" y="254794"/>
                  <a:pt x="194469" y="251619"/>
                  <a:pt x="188119" y="245269"/>
                </a:cubicBezTo>
                <a:cubicBezTo>
                  <a:pt x="178594" y="238919"/>
                  <a:pt x="178594" y="223044"/>
                  <a:pt x="188119" y="213519"/>
                </a:cubicBezTo>
                <a:cubicBezTo>
                  <a:pt x="273844" y="127794"/>
                  <a:pt x="273844" y="127794"/>
                  <a:pt x="273844" y="127794"/>
                </a:cubicBezTo>
                <a:cubicBezTo>
                  <a:pt x="188119" y="42069"/>
                  <a:pt x="188119" y="42069"/>
                  <a:pt x="188119" y="42069"/>
                </a:cubicBezTo>
                <a:cubicBezTo>
                  <a:pt x="178594" y="32544"/>
                  <a:pt x="178594" y="16669"/>
                  <a:pt x="188119" y="7144"/>
                </a:cubicBezTo>
                <a:cubicBezTo>
                  <a:pt x="192882" y="2381"/>
                  <a:pt x="199232" y="0"/>
                  <a:pt x="205582" y="0"/>
                </a:cubicBezTo>
                <a:close/>
                <a:moveTo>
                  <a:pt x="24607" y="0"/>
                </a:moveTo>
                <a:cubicBezTo>
                  <a:pt x="30957" y="0"/>
                  <a:pt x="37307" y="2381"/>
                  <a:pt x="42069" y="7144"/>
                </a:cubicBezTo>
                <a:cubicBezTo>
                  <a:pt x="159544" y="127794"/>
                  <a:pt x="159544" y="127794"/>
                  <a:pt x="159544" y="127794"/>
                </a:cubicBezTo>
                <a:cubicBezTo>
                  <a:pt x="42069" y="245269"/>
                  <a:pt x="42069" y="245269"/>
                  <a:pt x="42069" y="245269"/>
                </a:cubicBezTo>
                <a:cubicBezTo>
                  <a:pt x="35719" y="251619"/>
                  <a:pt x="29369" y="254794"/>
                  <a:pt x="23019" y="254794"/>
                </a:cubicBezTo>
                <a:cubicBezTo>
                  <a:pt x="16669" y="254794"/>
                  <a:pt x="13494" y="251619"/>
                  <a:pt x="7144" y="245269"/>
                </a:cubicBezTo>
                <a:cubicBezTo>
                  <a:pt x="-2381" y="238919"/>
                  <a:pt x="-2381" y="223044"/>
                  <a:pt x="7144" y="213519"/>
                </a:cubicBezTo>
                <a:cubicBezTo>
                  <a:pt x="92869" y="127794"/>
                  <a:pt x="92869" y="127794"/>
                  <a:pt x="92869" y="127794"/>
                </a:cubicBezTo>
                <a:cubicBezTo>
                  <a:pt x="7144" y="42069"/>
                  <a:pt x="7144" y="42069"/>
                  <a:pt x="7144" y="42069"/>
                </a:cubicBezTo>
                <a:cubicBezTo>
                  <a:pt x="-2381" y="32544"/>
                  <a:pt x="-2381" y="16669"/>
                  <a:pt x="7144" y="7144"/>
                </a:cubicBezTo>
                <a:cubicBezTo>
                  <a:pt x="11907" y="2381"/>
                  <a:pt x="18257" y="0"/>
                  <a:pt x="24607" y="0"/>
                </a:cubicBezTo>
                <a:close/>
              </a:path>
            </a:pathLst>
          </a:custGeom>
          <a:solidFill>
            <a:srgbClr val="FFA826"/>
          </a:solidFill>
          <a:ln>
            <a:noFill/>
          </a:ln>
        </p:spPr>
        <p:txBody>
          <a:bodyPr vert="horz" wrap="square" lIns="182901" tIns="91451" rIns="182901" bIns="91451" numCol="1" anchor="t" anchorCtr="0" compatLnSpc="1">
            <a:prstTxWarp prst="textNoShape">
              <a:avLst/>
            </a:prstTxWarp>
            <a:noAutofit/>
          </a:bodyPr>
          <a:lstStyle/>
          <a:p>
            <a:pPr algn="ctr"/>
            <a:endParaRPr lang="en-US" sz="2400" spc="-60"/>
          </a:p>
        </p:txBody>
      </p:sp>
      <p:sp>
        <p:nvSpPr>
          <p:cNvPr id="5" name="Freeform 4">
            <a:extLst>
              <a:ext uri="{FF2B5EF4-FFF2-40B4-BE49-F238E27FC236}">
                <a16:creationId xmlns:a16="http://schemas.microsoft.com/office/drawing/2014/main" id="{C14BA9DE-BC1E-1479-88BA-6D40D26A9092}"/>
              </a:ext>
            </a:extLst>
          </p:cNvPr>
          <p:cNvSpPr>
            <a:spLocks noChangeShapeType="1"/>
          </p:cNvSpPr>
          <p:nvPr/>
        </p:nvSpPr>
        <p:spPr bwMode="auto">
          <a:xfrm>
            <a:off x="8784182" y="2795567"/>
            <a:ext cx="334485" cy="250280"/>
          </a:xfrm>
          <a:custGeom>
            <a:avLst/>
            <a:gdLst>
              <a:gd name="connsiteX0" fmla="*/ 203994 w 340519"/>
              <a:gd name="connsiteY0" fmla="*/ 0 h 254794"/>
              <a:gd name="connsiteX1" fmla="*/ 219869 w 340519"/>
              <a:gd name="connsiteY1" fmla="*/ 7144 h 254794"/>
              <a:gd name="connsiteX2" fmla="*/ 340519 w 340519"/>
              <a:gd name="connsiteY2" fmla="*/ 127794 h 254794"/>
              <a:gd name="connsiteX3" fmla="*/ 219869 w 340519"/>
              <a:gd name="connsiteY3" fmla="*/ 245269 h 254794"/>
              <a:gd name="connsiteX4" fmla="*/ 203994 w 340519"/>
              <a:gd name="connsiteY4" fmla="*/ 254794 h 254794"/>
              <a:gd name="connsiteX5" fmla="*/ 188119 w 340519"/>
              <a:gd name="connsiteY5" fmla="*/ 245269 h 254794"/>
              <a:gd name="connsiteX6" fmla="*/ 188119 w 340519"/>
              <a:gd name="connsiteY6" fmla="*/ 213519 h 254794"/>
              <a:gd name="connsiteX7" fmla="*/ 273844 w 340519"/>
              <a:gd name="connsiteY7" fmla="*/ 127794 h 254794"/>
              <a:gd name="connsiteX8" fmla="*/ 188119 w 340519"/>
              <a:gd name="connsiteY8" fmla="*/ 42069 h 254794"/>
              <a:gd name="connsiteX9" fmla="*/ 188119 w 340519"/>
              <a:gd name="connsiteY9" fmla="*/ 7144 h 254794"/>
              <a:gd name="connsiteX10" fmla="*/ 203994 w 340519"/>
              <a:gd name="connsiteY10" fmla="*/ 0 h 254794"/>
              <a:gd name="connsiteX11" fmla="*/ 23019 w 340519"/>
              <a:gd name="connsiteY11" fmla="*/ 0 h 254794"/>
              <a:gd name="connsiteX12" fmla="*/ 38894 w 340519"/>
              <a:gd name="connsiteY12" fmla="*/ 7144 h 254794"/>
              <a:gd name="connsiteX13" fmla="*/ 159544 w 340519"/>
              <a:gd name="connsiteY13" fmla="*/ 127794 h 254794"/>
              <a:gd name="connsiteX14" fmla="*/ 38894 w 340519"/>
              <a:gd name="connsiteY14" fmla="*/ 245269 h 254794"/>
              <a:gd name="connsiteX15" fmla="*/ 23019 w 340519"/>
              <a:gd name="connsiteY15" fmla="*/ 254794 h 254794"/>
              <a:gd name="connsiteX16" fmla="*/ 7144 w 340519"/>
              <a:gd name="connsiteY16" fmla="*/ 245269 h 254794"/>
              <a:gd name="connsiteX17" fmla="*/ 7144 w 340519"/>
              <a:gd name="connsiteY17" fmla="*/ 213519 h 254794"/>
              <a:gd name="connsiteX18" fmla="*/ 92869 w 340519"/>
              <a:gd name="connsiteY18" fmla="*/ 127794 h 254794"/>
              <a:gd name="connsiteX19" fmla="*/ 7144 w 340519"/>
              <a:gd name="connsiteY19" fmla="*/ 42069 h 254794"/>
              <a:gd name="connsiteX20" fmla="*/ 7144 w 340519"/>
              <a:gd name="connsiteY20" fmla="*/ 7144 h 254794"/>
              <a:gd name="connsiteX21" fmla="*/ 23019 w 340519"/>
              <a:gd name="connsiteY21" fmla="*/ 0 h 2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0519" h="254794">
                <a:moveTo>
                  <a:pt x="203994" y="0"/>
                </a:moveTo>
                <a:cubicBezTo>
                  <a:pt x="209550" y="0"/>
                  <a:pt x="215107" y="2381"/>
                  <a:pt x="219869" y="7144"/>
                </a:cubicBezTo>
                <a:cubicBezTo>
                  <a:pt x="340519" y="127794"/>
                  <a:pt x="340519" y="127794"/>
                  <a:pt x="340519" y="127794"/>
                </a:cubicBezTo>
                <a:cubicBezTo>
                  <a:pt x="219869" y="245269"/>
                  <a:pt x="219869" y="245269"/>
                  <a:pt x="219869" y="245269"/>
                </a:cubicBezTo>
                <a:cubicBezTo>
                  <a:pt x="216694" y="251619"/>
                  <a:pt x="210344" y="254794"/>
                  <a:pt x="203994" y="254794"/>
                </a:cubicBezTo>
                <a:cubicBezTo>
                  <a:pt x="197644" y="254794"/>
                  <a:pt x="191294" y="251619"/>
                  <a:pt x="188119" y="245269"/>
                </a:cubicBezTo>
                <a:cubicBezTo>
                  <a:pt x="178594" y="238919"/>
                  <a:pt x="178594" y="223044"/>
                  <a:pt x="188119" y="213519"/>
                </a:cubicBezTo>
                <a:cubicBezTo>
                  <a:pt x="273844" y="127794"/>
                  <a:pt x="273844" y="127794"/>
                  <a:pt x="273844" y="127794"/>
                </a:cubicBezTo>
                <a:cubicBezTo>
                  <a:pt x="188119" y="42069"/>
                  <a:pt x="188119" y="42069"/>
                  <a:pt x="188119" y="42069"/>
                </a:cubicBezTo>
                <a:cubicBezTo>
                  <a:pt x="178594" y="32544"/>
                  <a:pt x="178594" y="16669"/>
                  <a:pt x="188119" y="7144"/>
                </a:cubicBezTo>
                <a:cubicBezTo>
                  <a:pt x="192882" y="2381"/>
                  <a:pt x="198438" y="0"/>
                  <a:pt x="203994" y="0"/>
                </a:cubicBezTo>
                <a:close/>
                <a:moveTo>
                  <a:pt x="23019" y="0"/>
                </a:moveTo>
                <a:cubicBezTo>
                  <a:pt x="28576" y="0"/>
                  <a:pt x="34132" y="2381"/>
                  <a:pt x="38894" y="7144"/>
                </a:cubicBezTo>
                <a:cubicBezTo>
                  <a:pt x="159544" y="127794"/>
                  <a:pt x="159544" y="127794"/>
                  <a:pt x="159544" y="127794"/>
                </a:cubicBezTo>
                <a:cubicBezTo>
                  <a:pt x="38894" y="245269"/>
                  <a:pt x="38894" y="245269"/>
                  <a:pt x="38894" y="245269"/>
                </a:cubicBezTo>
                <a:cubicBezTo>
                  <a:pt x="35719" y="251619"/>
                  <a:pt x="29369" y="254794"/>
                  <a:pt x="23019" y="254794"/>
                </a:cubicBezTo>
                <a:cubicBezTo>
                  <a:pt x="16669" y="254794"/>
                  <a:pt x="10319" y="251619"/>
                  <a:pt x="7144" y="245269"/>
                </a:cubicBezTo>
                <a:cubicBezTo>
                  <a:pt x="-2381" y="238919"/>
                  <a:pt x="-2381" y="223044"/>
                  <a:pt x="7144" y="213519"/>
                </a:cubicBezTo>
                <a:cubicBezTo>
                  <a:pt x="92869" y="127794"/>
                  <a:pt x="92869" y="127794"/>
                  <a:pt x="92869" y="127794"/>
                </a:cubicBezTo>
                <a:cubicBezTo>
                  <a:pt x="7144" y="42069"/>
                  <a:pt x="7144" y="42069"/>
                  <a:pt x="7144" y="42069"/>
                </a:cubicBezTo>
                <a:cubicBezTo>
                  <a:pt x="-2381" y="32544"/>
                  <a:pt x="-2381" y="16669"/>
                  <a:pt x="7144" y="7144"/>
                </a:cubicBezTo>
                <a:cubicBezTo>
                  <a:pt x="11907" y="2381"/>
                  <a:pt x="17463" y="0"/>
                  <a:pt x="23019" y="0"/>
                </a:cubicBezTo>
                <a:close/>
              </a:path>
            </a:pathLst>
          </a:custGeom>
          <a:solidFill>
            <a:srgbClr val="7DD1CE"/>
          </a:solidFill>
          <a:ln>
            <a:noFill/>
          </a:ln>
        </p:spPr>
        <p:txBody>
          <a:bodyPr vert="horz" wrap="square" lIns="182901" tIns="91451" rIns="182901" bIns="91451" numCol="1" anchor="t" anchorCtr="0" compatLnSpc="1">
            <a:prstTxWarp prst="textNoShape">
              <a:avLst/>
            </a:prstTxWarp>
            <a:noAutofit/>
          </a:bodyPr>
          <a:lstStyle/>
          <a:p>
            <a:pPr algn="ctr"/>
            <a:endParaRPr lang="en-US" sz="2400" spc="-60"/>
          </a:p>
        </p:txBody>
      </p:sp>
      <p:grpSp>
        <p:nvGrpSpPr>
          <p:cNvPr id="6" name="Group 5">
            <a:extLst>
              <a:ext uri="{FF2B5EF4-FFF2-40B4-BE49-F238E27FC236}">
                <a16:creationId xmlns:a16="http://schemas.microsoft.com/office/drawing/2014/main" id="{62C8F537-0BB1-6F39-BD48-4CE1B3A3938C}"/>
              </a:ext>
            </a:extLst>
          </p:cNvPr>
          <p:cNvGrpSpPr/>
          <p:nvPr/>
        </p:nvGrpSpPr>
        <p:grpSpPr>
          <a:xfrm>
            <a:off x="1256400" y="1624132"/>
            <a:ext cx="1397199" cy="2697717"/>
            <a:chOff x="1368576" y="1859503"/>
            <a:chExt cx="1422400" cy="2746375"/>
          </a:xfrm>
          <a:solidFill>
            <a:srgbClr val="F26363"/>
          </a:solidFill>
        </p:grpSpPr>
        <p:sp>
          <p:nvSpPr>
            <p:cNvPr id="35" name="Freeform 37">
              <a:extLst>
                <a:ext uri="{FF2B5EF4-FFF2-40B4-BE49-F238E27FC236}">
                  <a16:creationId xmlns:a16="http://schemas.microsoft.com/office/drawing/2014/main" id="{CD1AC906-E8C7-6377-476F-65BF360A848F}"/>
                </a:ext>
              </a:extLst>
            </p:cNvPr>
            <p:cNvSpPr>
              <a:spLocks/>
            </p:cNvSpPr>
            <p:nvPr/>
          </p:nvSpPr>
          <p:spPr bwMode="auto">
            <a:xfrm>
              <a:off x="1965476" y="4231228"/>
              <a:ext cx="228600" cy="374650"/>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grpFill/>
            <a:ln>
              <a:noFill/>
            </a:ln>
          </p:spPr>
          <p:txBody>
            <a:bodyPr vert="horz" wrap="square" lIns="182901" tIns="91451" rIns="182901" bIns="91451" numCol="1" anchor="t" anchorCtr="0" compatLnSpc="1">
              <a:prstTxWarp prst="textNoShape">
                <a:avLst/>
              </a:prstTxWarp>
            </a:bodyPr>
            <a:lstStyle/>
            <a:p>
              <a:pPr algn="ctr"/>
              <a:endParaRPr lang="en-US" sz="2400" spc="-60"/>
            </a:p>
          </p:txBody>
        </p:sp>
        <p:sp>
          <p:nvSpPr>
            <p:cNvPr id="36" name="Freeform 38">
              <a:extLst>
                <a:ext uri="{FF2B5EF4-FFF2-40B4-BE49-F238E27FC236}">
                  <a16:creationId xmlns:a16="http://schemas.microsoft.com/office/drawing/2014/main" id="{EB7EBEAC-57F0-8E4A-D8BF-1F2D275697FA}"/>
                </a:ext>
              </a:extLst>
            </p:cNvPr>
            <p:cNvSpPr>
              <a:spLocks/>
            </p:cNvSpPr>
            <p:nvPr/>
          </p:nvSpPr>
          <p:spPr bwMode="auto">
            <a:xfrm>
              <a:off x="2028976" y="4231228"/>
              <a:ext cx="101600" cy="79375"/>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grpFill/>
            <a:ln>
              <a:noFill/>
            </a:ln>
          </p:spPr>
          <p:txBody>
            <a:bodyPr vert="horz" wrap="square" lIns="182901" tIns="91451" rIns="182901" bIns="91451" numCol="1" anchor="t" anchorCtr="0" compatLnSpc="1">
              <a:prstTxWarp prst="textNoShape">
                <a:avLst/>
              </a:prstTxWarp>
            </a:bodyPr>
            <a:lstStyle/>
            <a:p>
              <a:pPr algn="ctr"/>
              <a:endParaRPr lang="en-US" sz="2400" spc="-60"/>
            </a:p>
          </p:txBody>
        </p:sp>
        <p:sp>
          <p:nvSpPr>
            <p:cNvPr id="37" name="Freeform 39">
              <a:extLst>
                <a:ext uri="{FF2B5EF4-FFF2-40B4-BE49-F238E27FC236}">
                  <a16:creationId xmlns:a16="http://schemas.microsoft.com/office/drawing/2014/main" id="{4987AC94-789D-BFD8-22CA-6FB477988B5C}"/>
                </a:ext>
              </a:extLst>
            </p:cNvPr>
            <p:cNvSpPr>
              <a:spLocks noEditPoints="1"/>
            </p:cNvSpPr>
            <p:nvPr/>
          </p:nvSpPr>
          <p:spPr bwMode="auto">
            <a:xfrm>
              <a:off x="1368576"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182901" tIns="91451" rIns="182901" bIns="548704" numCol="1" anchor="b" anchorCtr="0" compatLnSpc="1">
              <a:prstTxWarp prst="textNoShape">
                <a:avLst/>
              </a:prstTxWarp>
            </a:bodyPr>
            <a:lstStyle/>
            <a:p>
              <a:pPr algn="ctr"/>
              <a:endParaRPr lang="id-ID" sz="6600" dirty="0">
                <a:solidFill>
                  <a:srgbClr val="FFFFFF"/>
                </a:solidFill>
              </a:endParaRPr>
            </a:p>
          </p:txBody>
        </p:sp>
      </p:grpSp>
      <p:grpSp>
        <p:nvGrpSpPr>
          <p:cNvPr id="7" name="Group 6">
            <a:extLst>
              <a:ext uri="{FF2B5EF4-FFF2-40B4-BE49-F238E27FC236}">
                <a16:creationId xmlns:a16="http://schemas.microsoft.com/office/drawing/2014/main" id="{4ED7C096-0F70-12EF-54B4-550D7AEDC3D4}"/>
              </a:ext>
            </a:extLst>
          </p:cNvPr>
          <p:cNvGrpSpPr/>
          <p:nvPr/>
        </p:nvGrpSpPr>
        <p:grpSpPr>
          <a:xfrm>
            <a:off x="4039311" y="1624132"/>
            <a:ext cx="1397199" cy="2697717"/>
            <a:chOff x="4012977" y="1859503"/>
            <a:chExt cx="1422400" cy="2746375"/>
          </a:xfrm>
          <a:solidFill>
            <a:srgbClr val="FFA826"/>
          </a:solidFill>
        </p:grpSpPr>
        <p:sp>
          <p:nvSpPr>
            <p:cNvPr id="32" name="Freeform 40">
              <a:extLst>
                <a:ext uri="{FF2B5EF4-FFF2-40B4-BE49-F238E27FC236}">
                  <a16:creationId xmlns:a16="http://schemas.microsoft.com/office/drawing/2014/main" id="{5E0C07E3-21AD-BCF6-5F49-6D8093323837}"/>
                </a:ext>
              </a:extLst>
            </p:cNvPr>
            <p:cNvSpPr>
              <a:spLocks/>
            </p:cNvSpPr>
            <p:nvPr/>
          </p:nvSpPr>
          <p:spPr bwMode="auto">
            <a:xfrm>
              <a:off x="4608808" y="4231228"/>
              <a:ext cx="231775" cy="374650"/>
            </a:xfrm>
            <a:custGeom>
              <a:avLst/>
              <a:gdLst>
                <a:gd name="T0" fmla="*/ 53 w 73"/>
                <a:gd name="T1" fmla="*/ 0 h 118"/>
                <a:gd name="T2" fmla="*/ 53 w 73"/>
                <a:gd name="T3" fmla="*/ 71 h 118"/>
                <a:gd name="T4" fmla="*/ 69 w 73"/>
                <a:gd name="T5" fmla="*/ 71 h 118"/>
                <a:gd name="T6" fmla="*/ 73 w 73"/>
                <a:gd name="T7" fmla="*/ 73 h 118"/>
                <a:gd name="T8" fmla="*/ 72 w 73"/>
                <a:gd name="T9" fmla="*/ 77 h 118"/>
                <a:gd name="T10" fmla="*/ 37 w 73"/>
                <a:gd name="T11" fmla="*/ 118 h 118"/>
                <a:gd name="T12" fmla="*/ 1 w 73"/>
                <a:gd name="T13" fmla="*/ 77 h 118"/>
                <a:gd name="T14" fmla="*/ 1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8"/>
                    <a:pt x="37" y="118"/>
                    <a:pt x="37" y="118"/>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lnTo>
                    <a:pt x="53" y="0"/>
                  </a:lnTo>
                  <a:close/>
                </a:path>
              </a:pathLst>
            </a:custGeom>
            <a:grpFill/>
            <a:ln>
              <a:noFill/>
            </a:ln>
          </p:spPr>
          <p:txBody>
            <a:bodyPr vert="horz" wrap="square" lIns="182901" tIns="91451" rIns="182901" bIns="91451" numCol="1" anchor="t" anchorCtr="0" compatLnSpc="1">
              <a:prstTxWarp prst="textNoShape">
                <a:avLst/>
              </a:prstTxWarp>
            </a:bodyPr>
            <a:lstStyle/>
            <a:p>
              <a:pPr algn="ctr"/>
              <a:endParaRPr lang="en-US" sz="2400" spc="-60"/>
            </a:p>
          </p:txBody>
        </p:sp>
        <p:sp>
          <p:nvSpPr>
            <p:cNvPr id="33" name="Freeform 41">
              <a:extLst>
                <a:ext uri="{FF2B5EF4-FFF2-40B4-BE49-F238E27FC236}">
                  <a16:creationId xmlns:a16="http://schemas.microsoft.com/office/drawing/2014/main" id="{EE490E02-4068-6854-0DFE-E2A64F46FC34}"/>
                </a:ext>
              </a:extLst>
            </p:cNvPr>
            <p:cNvSpPr>
              <a:spLocks/>
            </p:cNvSpPr>
            <p:nvPr/>
          </p:nvSpPr>
          <p:spPr bwMode="auto">
            <a:xfrm>
              <a:off x="4672308" y="4231228"/>
              <a:ext cx="104775" cy="79375"/>
            </a:xfrm>
            <a:custGeom>
              <a:avLst/>
              <a:gdLst>
                <a:gd name="T0" fmla="*/ 33 w 33"/>
                <a:gd name="T1" fmla="*/ 0 h 25"/>
                <a:gd name="T2" fmla="*/ 33 w 33"/>
                <a:gd name="T3" fmla="*/ 25 h 25"/>
                <a:gd name="T4" fmla="*/ 17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3" y="20"/>
                    <a:pt x="17" y="20"/>
                  </a:cubicBezTo>
                  <a:cubicBezTo>
                    <a:pt x="11" y="20"/>
                    <a:pt x="5" y="22"/>
                    <a:pt x="0" y="25"/>
                  </a:cubicBezTo>
                  <a:cubicBezTo>
                    <a:pt x="0" y="0"/>
                    <a:pt x="0" y="0"/>
                    <a:pt x="0" y="0"/>
                  </a:cubicBezTo>
                  <a:lnTo>
                    <a:pt x="33" y="0"/>
                  </a:lnTo>
                  <a:close/>
                </a:path>
              </a:pathLst>
            </a:custGeom>
            <a:grpFill/>
            <a:ln>
              <a:noFill/>
            </a:ln>
          </p:spPr>
          <p:txBody>
            <a:bodyPr vert="horz" wrap="square" lIns="182901" tIns="91451" rIns="182901" bIns="91451" numCol="1" anchor="t" anchorCtr="0" compatLnSpc="1">
              <a:prstTxWarp prst="textNoShape">
                <a:avLst/>
              </a:prstTxWarp>
            </a:bodyPr>
            <a:lstStyle/>
            <a:p>
              <a:pPr algn="ctr"/>
              <a:endParaRPr lang="en-US" sz="2400" spc="-60"/>
            </a:p>
          </p:txBody>
        </p:sp>
        <p:sp>
          <p:nvSpPr>
            <p:cNvPr id="34" name="Freeform 33">
              <a:extLst>
                <a:ext uri="{FF2B5EF4-FFF2-40B4-BE49-F238E27FC236}">
                  <a16:creationId xmlns:a16="http://schemas.microsoft.com/office/drawing/2014/main" id="{BA25939A-1242-A926-870A-E25B25B30AE2}"/>
                </a:ext>
              </a:extLst>
            </p:cNvPr>
            <p:cNvSpPr>
              <a:spLocks noEditPoints="1"/>
            </p:cNvSpPr>
            <p:nvPr/>
          </p:nvSpPr>
          <p:spPr bwMode="auto">
            <a:xfrm>
              <a:off x="4012977"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5" y="778"/>
                    <a:pt x="196" y="792"/>
                  </a:cubicBezTo>
                  <a:cubicBezTo>
                    <a:pt x="196" y="777"/>
                    <a:pt x="196" y="777"/>
                    <a:pt x="196" y="777"/>
                  </a:cubicBezTo>
                  <a:cubicBezTo>
                    <a:pt x="196" y="761"/>
                    <a:pt x="208"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7"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182901" tIns="91451" rIns="182901" bIns="548704" numCol="1" anchor="b" anchorCtr="0" compatLnSpc="1">
              <a:prstTxWarp prst="textNoShape">
                <a:avLst/>
              </a:prstTxWarp>
            </a:bodyPr>
            <a:lstStyle/>
            <a:p>
              <a:pPr algn="ctr"/>
              <a:endParaRPr lang="id-ID" sz="6600" dirty="0">
                <a:solidFill>
                  <a:srgbClr val="FFFFFF"/>
                </a:solidFill>
              </a:endParaRPr>
            </a:p>
          </p:txBody>
        </p:sp>
      </p:grpSp>
      <p:grpSp>
        <p:nvGrpSpPr>
          <p:cNvPr id="8" name="Group 7">
            <a:extLst>
              <a:ext uri="{FF2B5EF4-FFF2-40B4-BE49-F238E27FC236}">
                <a16:creationId xmlns:a16="http://schemas.microsoft.com/office/drawing/2014/main" id="{4AD84274-9553-EEFC-61E5-86C1AAD9E73B}"/>
              </a:ext>
            </a:extLst>
          </p:cNvPr>
          <p:cNvGrpSpPr/>
          <p:nvPr/>
        </p:nvGrpSpPr>
        <p:grpSpPr>
          <a:xfrm>
            <a:off x="6823043" y="1624132"/>
            <a:ext cx="1397199" cy="2697717"/>
            <a:chOff x="6658156" y="1859503"/>
            <a:chExt cx="1422400" cy="2746375"/>
          </a:xfrm>
          <a:solidFill>
            <a:srgbClr val="7DD1CE"/>
          </a:solidFill>
        </p:grpSpPr>
        <p:sp>
          <p:nvSpPr>
            <p:cNvPr id="29" name="Freeform 43">
              <a:extLst>
                <a:ext uri="{FF2B5EF4-FFF2-40B4-BE49-F238E27FC236}">
                  <a16:creationId xmlns:a16="http://schemas.microsoft.com/office/drawing/2014/main" id="{B7BFDBEA-133B-783E-ADCB-0B2AAF90791C}"/>
                </a:ext>
              </a:extLst>
            </p:cNvPr>
            <p:cNvSpPr>
              <a:spLocks/>
            </p:cNvSpPr>
            <p:nvPr/>
          </p:nvSpPr>
          <p:spPr bwMode="auto">
            <a:xfrm>
              <a:off x="7253727" y="4231228"/>
              <a:ext cx="231775" cy="374650"/>
            </a:xfrm>
            <a:custGeom>
              <a:avLst/>
              <a:gdLst>
                <a:gd name="T0" fmla="*/ 53 w 73"/>
                <a:gd name="T1" fmla="*/ 0 h 118"/>
                <a:gd name="T2" fmla="*/ 53 w 73"/>
                <a:gd name="T3" fmla="*/ 71 h 118"/>
                <a:gd name="T4" fmla="*/ 69 w 73"/>
                <a:gd name="T5" fmla="*/ 71 h 118"/>
                <a:gd name="T6" fmla="*/ 72 w 73"/>
                <a:gd name="T7" fmla="*/ 73 h 118"/>
                <a:gd name="T8" fmla="*/ 72 w 73"/>
                <a:gd name="T9" fmla="*/ 77 h 118"/>
                <a:gd name="T10" fmla="*/ 36 w 73"/>
                <a:gd name="T11" fmla="*/ 118 h 118"/>
                <a:gd name="T12" fmla="*/ 1 w 73"/>
                <a:gd name="T13" fmla="*/ 77 h 118"/>
                <a:gd name="T14" fmla="*/ 0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8"/>
                    <a:pt x="36" y="118"/>
                    <a:pt x="36" y="118"/>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lnTo>
                    <a:pt x="53" y="0"/>
                  </a:lnTo>
                  <a:close/>
                </a:path>
              </a:pathLst>
            </a:custGeom>
            <a:grpFill/>
            <a:ln>
              <a:noFill/>
            </a:ln>
          </p:spPr>
          <p:txBody>
            <a:bodyPr vert="horz" wrap="square" lIns="182901" tIns="91451" rIns="182901" bIns="91451" numCol="1" anchor="t" anchorCtr="0" compatLnSpc="1">
              <a:prstTxWarp prst="textNoShape">
                <a:avLst/>
              </a:prstTxWarp>
            </a:bodyPr>
            <a:lstStyle/>
            <a:p>
              <a:pPr algn="ctr"/>
              <a:endParaRPr lang="en-US" sz="2400" spc="-60"/>
            </a:p>
          </p:txBody>
        </p:sp>
        <p:sp>
          <p:nvSpPr>
            <p:cNvPr id="30" name="Freeform 44">
              <a:extLst>
                <a:ext uri="{FF2B5EF4-FFF2-40B4-BE49-F238E27FC236}">
                  <a16:creationId xmlns:a16="http://schemas.microsoft.com/office/drawing/2014/main" id="{E13F293C-3D86-88F0-92CE-FB2C794E07E6}"/>
                </a:ext>
              </a:extLst>
            </p:cNvPr>
            <p:cNvSpPr>
              <a:spLocks/>
            </p:cNvSpPr>
            <p:nvPr/>
          </p:nvSpPr>
          <p:spPr bwMode="auto">
            <a:xfrm>
              <a:off x="7317227" y="4231228"/>
              <a:ext cx="104775" cy="79375"/>
            </a:xfrm>
            <a:custGeom>
              <a:avLst/>
              <a:gdLst>
                <a:gd name="T0" fmla="*/ 33 w 33"/>
                <a:gd name="T1" fmla="*/ 0 h 25"/>
                <a:gd name="T2" fmla="*/ 33 w 33"/>
                <a:gd name="T3" fmla="*/ 25 h 25"/>
                <a:gd name="T4" fmla="*/ 16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2" y="20"/>
                    <a:pt x="16" y="20"/>
                  </a:cubicBezTo>
                  <a:cubicBezTo>
                    <a:pt x="10" y="20"/>
                    <a:pt x="5" y="22"/>
                    <a:pt x="0" y="25"/>
                  </a:cubicBezTo>
                  <a:cubicBezTo>
                    <a:pt x="0" y="0"/>
                    <a:pt x="0" y="0"/>
                    <a:pt x="0" y="0"/>
                  </a:cubicBezTo>
                  <a:lnTo>
                    <a:pt x="33" y="0"/>
                  </a:lnTo>
                  <a:close/>
                </a:path>
              </a:pathLst>
            </a:custGeom>
            <a:grpFill/>
            <a:ln>
              <a:noFill/>
            </a:ln>
          </p:spPr>
          <p:txBody>
            <a:bodyPr vert="horz" wrap="square" lIns="182901" tIns="91451" rIns="182901" bIns="91451" numCol="1" anchor="t" anchorCtr="0" compatLnSpc="1">
              <a:prstTxWarp prst="textNoShape">
                <a:avLst/>
              </a:prstTxWarp>
            </a:bodyPr>
            <a:lstStyle/>
            <a:p>
              <a:pPr algn="ctr"/>
              <a:endParaRPr lang="en-US" sz="2400" spc="-60"/>
            </a:p>
          </p:txBody>
        </p:sp>
        <p:sp>
          <p:nvSpPr>
            <p:cNvPr id="31" name="Freeform 45">
              <a:extLst>
                <a:ext uri="{FF2B5EF4-FFF2-40B4-BE49-F238E27FC236}">
                  <a16:creationId xmlns:a16="http://schemas.microsoft.com/office/drawing/2014/main" id="{6492F9DB-33DE-1B48-C4AC-89FAE2CCE0B1}"/>
                </a:ext>
              </a:extLst>
            </p:cNvPr>
            <p:cNvSpPr>
              <a:spLocks noEditPoints="1"/>
            </p:cNvSpPr>
            <p:nvPr/>
          </p:nvSpPr>
          <p:spPr bwMode="auto">
            <a:xfrm>
              <a:off x="6658156"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1"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40" y="749"/>
                    <a:pt x="252" y="761"/>
                    <a:pt x="252" y="777"/>
                  </a:cubicBezTo>
                  <a:cubicBezTo>
                    <a:pt x="252" y="792"/>
                    <a:pt x="252" y="792"/>
                    <a:pt x="252" y="792"/>
                  </a:cubicBezTo>
                  <a:cubicBezTo>
                    <a:pt x="363"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182901" tIns="91451" rIns="182901" bIns="548704" numCol="1" anchor="b" anchorCtr="0" compatLnSpc="1">
              <a:prstTxWarp prst="textNoShape">
                <a:avLst/>
              </a:prstTxWarp>
            </a:bodyPr>
            <a:lstStyle/>
            <a:p>
              <a:pPr algn="ctr"/>
              <a:endParaRPr lang="id-ID" sz="6600" dirty="0">
                <a:solidFill>
                  <a:srgbClr val="FFFFFF"/>
                </a:solidFill>
              </a:endParaRPr>
            </a:p>
          </p:txBody>
        </p:sp>
      </p:grpSp>
      <p:grpSp>
        <p:nvGrpSpPr>
          <p:cNvPr id="9" name="Group 8">
            <a:extLst>
              <a:ext uri="{FF2B5EF4-FFF2-40B4-BE49-F238E27FC236}">
                <a16:creationId xmlns:a16="http://schemas.microsoft.com/office/drawing/2014/main" id="{D3248E1F-87F7-A093-D857-A7DA3915D3E4}"/>
              </a:ext>
            </a:extLst>
          </p:cNvPr>
          <p:cNvGrpSpPr/>
          <p:nvPr/>
        </p:nvGrpSpPr>
        <p:grpSpPr>
          <a:xfrm>
            <a:off x="9606772" y="1624132"/>
            <a:ext cx="1397199" cy="2697717"/>
            <a:chOff x="9303334" y="1859503"/>
            <a:chExt cx="1422400" cy="2746375"/>
          </a:xfrm>
          <a:solidFill>
            <a:srgbClr val="A8436F"/>
          </a:solidFill>
        </p:grpSpPr>
        <p:sp>
          <p:nvSpPr>
            <p:cNvPr id="26" name="Freeform 46">
              <a:extLst>
                <a:ext uri="{FF2B5EF4-FFF2-40B4-BE49-F238E27FC236}">
                  <a16:creationId xmlns:a16="http://schemas.microsoft.com/office/drawing/2014/main" id="{066020B4-A462-4305-B458-D5086C8DCDB2}"/>
                </a:ext>
              </a:extLst>
            </p:cNvPr>
            <p:cNvSpPr>
              <a:spLocks/>
            </p:cNvSpPr>
            <p:nvPr/>
          </p:nvSpPr>
          <p:spPr bwMode="auto">
            <a:xfrm>
              <a:off x="9900234" y="4231228"/>
              <a:ext cx="228600" cy="374650"/>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grpFill/>
            <a:ln>
              <a:noFill/>
            </a:ln>
          </p:spPr>
          <p:txBody>
            <a:bodyPr vert="horz" wrap="square" lIns="182901" tIns="91451" rIns="182901" bIns="91451" numCol="1" anchor="t" anchorCtr="0" compatLnSpc="1">
              <a:prstTxWarp prst="textNoShape">
                <a:avLst/>
              </a:prstTxWarp>
            </a:bodyPr>
            <a:lstStyle/>
            <a:p>
              <a:pPr algn="ctr"/>
              <a:endParaRPr lang="en-US" sz="2400" spc="-60"/>
            </a:p>
          </p:txBody>
        </p:sp>
        <p:sp>
          <p:nvSpPr>
            <p:cNvPr id="27" name="Freeform 47">
              <a:extLst>
                <a:ext uri="{FF2B5EF4-FFF2-40B4-BE49-F238E27FC236}">
                  <a16:creationId xmlns:a16="http://schemas.microsoft.com/office/drawing/2014/main" id="{842A4142-9227-649D-86EE-4EB28413E1BC}"/>
                </a:ext>
              </a:extLst>
            </p:cNvPr>
            <p:cNvSpPr>
              <a:spLocks/>
            </p:cNvSpPr>
            <p:nvPr/>
          </p:nvSpPr>
          <p:spPr bwMode="auto">
            <a:xfrm>
              <a:off x="9963734" y="4231228"/>
              <a:ext cx="101600" cy="79375"/>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grpFill/>
            <a:ln>
              <a:noFill/>
            </a:ln>
          </p:spPr>
          <p:txBody>
            <a:bodyPr vert="horz" wrap="square" lIns="182901" tIns="91451" rIns="182901" bIns="91451" numCol="1" anchor="t" anchorCtr="0" compatLnSpc="1">
              <a:prstTxWarp prst="textNoShape">
                <a:avLst/>
              </a:prstTxWarp>
            </a:bodyPr>
            <a:lstStyle/>
            <a:p>
              <a:pPr algn="ctr"/>
              <a:endParaRPr lang="en-US" sz="2400" spc="-60"/>
            </a:p>
          </p:txBody>
        </p:sp>
        <p:sp>
          <p:nvSpPr>
            <p:cNvPr id="28" name="Freeform 27">
              <a:extLst>
                <a:ext uri="{FF2B5EF4-FFF2-40B4-BE49-F238E27FC236}">
                  <a16:creationId xmlns:a16="http://schemas.microsoft.com/office/drawing/2014/main" id="{4F82C1B9-4FA0-3EF2-E8A1-908434A8E287}"/>
                </a:ext>
              </a:extLst>
            </p:cNvPr>
            <p:cNvSpPr>
              <a:spLocks noEditPoints="1"/>
            </p:cNvSpPr>
            <p:nvPr/>
          </p:nvSpPr>
          <p:spPr bwMode="auto">
            <a:xfrm>
              <a:off x="9303334" y="1859503"/>
              <a:ext cx="1422400" cy="2514600"/>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grpFill/>
            <a:ln>
              <a:noFill/>
            </a:ln>
          </p:spPr>
          <p:txBody>
            <a:bodyPr vert="horz" wrap="square" lIns="182901" tIns="91451" rIns="182901" bIns="548704" numCol="1" anchor="b" anchorCtr="0" compatLnSpc="1">
              <a:prstTxWarp prst="textNoShape">
                <a:avLst/>
              </a:prstTxWarp>
            </a:bodyPr>
            <a:lstStyle/>
            <a:p>
              <a:pPr algn="ctr"/>
              <a:endParaRPr lang="id-ID" sz="6600" dirty="0">
                <a:solidFill>
                  <a:srgbClr val="FFFFFF"/>
                </a:solidFill>
              </a:endParaRPr>
            </a:p>
          </p:txBody>
        </p:sp>
      </p:grpSp>
      <p:sp>
        <p:nvSpPr>
          <p:cNvPr id="10" name="TextBox 9">
            <a:extLst>
              <a:ext uri="{FF2B5EF4-FFF2-40B4-BE49-F238E27FC236}">
                <a16:creationId xmlns:a16="http://schemas.microsoft.com/office/drawing/2014/main" id="{7A814182-502E-11AE-5189-1B4BC63D5A7E}"/>
              </a:ext>
            </a:extLst>
          </p:cNvPr>
          <p:cNvSpPr txBox="1"/>
          <p:nvPr/>
        </p:nvSpPr>
        <p:spPr>
          <a:xfrm>
            <a:off x="925189" y="4568056"/>
            <a:ext cx="1991251" cy="400110"/>
          </a:xfrm>
          <a:prstGeom prst="rect">
            <a:avLst/>
          </a:prstGeom>
          <a:noFill/>
        </p:spPr>
        <p:txBody>
          <a:bodyPr wrap="none" rtlCol="0">
            <a:spAutoFit/>
          </a:bodyPr>
          <a:lstStyle/>
          <a:p>
            <a:pPr algn="ctr"/>
            <a:r>
              <a:rPr lang="en-US" sz="2000" b="1" dirty="0">
                <a:solidFill>
                  <a:srgbClr val="F26363"/>
                </a:solidFill>
                <a:latin typeface="Century Gothic" panose="020B0502020202020204" pitchFamily="34" charset="0"/>
              </a:rPr>
              <a:t>Insert title here</a:t>
            </a:r>
          </a:p>
        </p:txBody>
      </p:sp>
      <p:sp>
        <p:nvSpPr>
          <p:cNvPr id="11" name="TextBox 10">
            <a:extLst>
              <a:ext uri="{FF2B5EF4-FFF2-40B4-BE49-F238E27FC236}">
                <a16:creationId xmlns:a16="http://schemas.microsoft.com/office/drawing/2014/main" id="{78201789-99F0-1CCC-6DA0-241FB7EF63E3}"/>
              </a:ext>
            </a:extLst>
          </p:cNvPr>
          <p:cNvSpPr txBox="1"/>
          <p:nvPr/>
        </p:nvSpPr>
        <p:spPr>
          <a:xfrm>
            <a:off x="1019862" y="4996405"/>
            <a:ext cx="1992502" cy="891270"/>
          </a:xfrm>
          <a:prstGeom prst="rect">
            <a:avLst/>
          </a:prstGeom>
          <a:noFill/>
        </p:spPr>
        <p:txBody>
          <a:bodyPr wrap="square" rtlCol="0">
            <a:spAutoFit/>
          </a:bodyPr>
          <a:lstStyle/>
          <a:p>
            <a:pPr>
              <a:lnSpc>
                <a:spcPct val="110000"/>
              </a:lnSpc>
            </a:pPr>
            <a:r>
              <a:rPr lang="en-US" sz="1600" dirty="0"/>
              <a:t>Sed perspiciatis unde omnis iste natus voluptatem fringilla.</a:t>
            </a:r>
          </a:p>
        </p:txBody>
      </p:sp>
      <p:sp>
        <p:nvSpPr>
          <p:cNvPr id="12" name="TextBox 11">
            <a:extLst>
              <a:ext uri="{FF2B5EF4-FFF2-40B4-BE49-F238E27FC236}">
                <a16:creationId xmlns:a16="http://schemas.microsoft.com/office/drawing/2014/main" id="{22CA5CB0-C16C-A8CA-E8A9-9F77D2BCAD4B}"/>
              </a:ext>
            </a:extLst>
          </p:cNvPr>
          <p:cNvSpPr txBox="1"/>
          <p:nvPr/>
        </p:nvSpPr>
        <p:spPr>
          <a:xfrm>
            <a:off x="3708646" y="4568055"/>
            <a:ext cx="1991251" cy="400110"/>
          </a:xfrm>
          <a:prstGeom prst="rect">
            <a:avLst/>
          </a:prstGeom>
          <a:noFill/>
        </p:spPr>
        <p:txBody>
          <a:bodyPr wrap="none" rtlCol="0">
            <a:spAutoFit/>
          </a:bodyPr>
          <a:lstStyle/>
          <a:p>
            <a:pPr algn="ctr"/>
            <a:r>
              <a:rPr lang="en-US" sz="2000" b="1" dirty="0">
                <a:solidFill>
                  <a:srgbClr val="FFA826"/>
                </a:solidFill>
                <a:latin typeface="Century Gothic" panose="020B0502020202020204" pitchFamily="34" charset="0"/>
              </a:rPr>
              <a:t>Insert title here</a:t>
            </a:r>
          </a:p>
        </p:txBody>
      </p:sp>
      <p:sp>
        <p:nvSpPr>
          <p:cNvPr id="13" name="TextBox 12">
            <a:extLst>
              <a:ext uri="{FF2B5EF4-FFF2-40B4-BE49-F238E27FC236}">
                <a16:creationId xmlns:a16="http://schemas.microsoft.com/office/drawing/2014/main" id="{3E4DBCAF-3212-34D3-5BE7-52FA943142EE}"/>
              </a:ext>
            </a:extLst>
          </p:cNvPr>
          <p:cNvSpPr txBox="1"/>
          <p:nvPr/>
        </p:nvSpPr>
        <p:spPr>
          <a:xfrm>
            <a:off x="3803319" y="4996405"/>
            <a:ext cx="1992502" cy="891270"/>
          </a:xfrm>
          <a:prstGeom prst="rect">
            <a:avLst/>
          </a:prstGeom>
          <a:noFill/>
        </p:spPr>
        <p:txBody>
          <a:bodyPr wrap="square" rtlCol="0">
            <a:spAutoFit/>
          </a:bodyPr>
          <a:lstStyle/>
          <a:p>
            <a:pPr>
              <a:lnSpc>
                <a:spcPct val="110000"/>
              </a:lnSpc>
            </a:pPr>
            <a:r>
              <a:rPr lang="en-US" sz="1600" dirty="0"/>
              <a:t>Sed perspiciatis unde omnis iste natus voluptatem fringilla.</a:t>
            </a:r>
          </a:p>
        </p:txBody>
      </p:sp>
      <p:sp>
        <p:nvSpPr>
          <p:cNvPr id="14" name="TextBox 13">
            <a:extLst>
              <a:ext uri="{FF2B5EF4-FFF2-40B4-BE49-F238E27FC236}">
                <a16:creationId xmlns:a16="http://schemas.microsoft.com/office/drawing/2014/main" id="{F4F3F84B-A365-F375-0822-138122ABC4BF}"/>
              </a:ext>
            </a:extLst>
          </p:cNvPr>
          <p:cNvSpPr txBox="1"/>
          <p:nvPr/>
        </p:nvSpPr>
        <p:spPr>
          <a:xfrm>
            <a:off x="6492103" y="4568055"/>
            <a:ext cx="1991251" cy="400110"/>
          </a:xfrm>
          <a:prstGeom prst="rect">
            <a:avLst/>
          </a:prstGeom>
          <a:noFill/>
        </p:spPr>
        <p:txBody>
          <a:bodyPr wrap="none" rtlCol="0">
            <a:spAutoFit/>
          </a:bodyPr>
          <a:lstStyle/>
          <a:p>
            <a:pPr algn="ctr"/>
            <a:r>
              <a:rPr lang="en-US" sz="2000" b="1" dirty="0">
                <a:solidFill>
                  <a:srgbClr val="7DD1CE"/>
                </a:solidFill>
                <a:latin typeface="Century Gothic" panose="020B0502020202020204" pitchFamily="34" charset="0"/>
              </a:rPr>
              <a:t>Insert title here</a:t>
            </a:r>
          </a:p>
        </p:txBody>
      </p:sp>
      <p:sp>
        <p:nvSpPr>
          <p:cNvPr id="15" name="TextBox 14">
            <a:extLst>
              <a:ext uri="{FF2B5EF4-FFF2-40B4-BE49-F238E27FC236}">
                <a16:creationId xmlns:a16="http://schemas.microsoft.com/office/drawing/2014/main" id="{86A79A2E-A3C8-6A6D-7BA0-EDEE40FFA52C}"/>
              </a:ext>
            </a:extLst>
          </p:cNvPr>
          <p:cNvSpPr txBox="1"/>
          <p:nvPr/>
        </p:nvSpPr>
        <p:spPr>
          <a:xfrm>
            <a:off x="6586777" y="4996405"/>
            <a:ext cx="1992502" cy="891270"/>
          </a:xfrm>
          <a:prstGeom prst="rect">
            <a:avLst/>
          </a:prstGeom>
          <a:noFill/>
        </p:spPr>
        <p:txBody>
          <a:bodyPr wrap="square" rtlCol="0">
            <a:spAutoFit/>
          </a:bodyPr>
          <a:lstStyle/>
          <a:p>
            <a:pPr>
              <a:lnSpc>
                <a:spcPct val="110000"/>
              </a:lnSpc>
            </a:pPr>
            <a:r>
              <a:rPr lang="en-US" sz="1600" dirty="0"/>
              <a:t>Sed perspiciatis unde omnis iste natus voluptatem fringilla.</a:t>
            </a:r>
          </a:p>
        </p:txBody>
      </p:sp>
      <p:sp>
        <p:nvSpPr>
          <p:cNvPr id="16" name="TextBox 15">
            <a:extLst>
              <a:ext uri="{FF2B5EF4-FFF2-40B4-BE49-F238E27FC236}">
                <a16:creationId xmlns:a16="http://schemas.microsoft.com/office/drawing/2014/main" id="{16F1F7A2-8A73-6F7E-6739-7E7192281DE6}"/>
              </a:ext>
            </a:extLst>
          </p:cNvPr>
          <p:cNvSpPr txBox="1"/>
          <p:nvPr/>
        </p:nvSpPr>
        <p:spPr>
          <a:xfrm>
            <a:off x="9275561" y="4568055"/>
            <a:ext cx="1991251" cy="400110"/>
          </a:xfrm>
          <a:prstGeom prst="rect">
            <a:avLst/>
          </a:prstGeom>
          <a:noFill/>
        </p:spPr>
        <p:txBody>
          <a:bodyPr wrap="none" rtlCol="0">
            <a:spAutoFit/>
          </a:bodyPr>
          <a:lstStyle/>
          <a:p>
            <a:pPr algn="ctr"/>
            <a:r>
              <a:rPr lang="en-US" sz="2000" b="1" dirty="0">
                <a:solidFill>
                  <a:srgbClr val="A8436F"/>
                </a:solidFill>
                <a:latin typeface="Century Gothic" panose="020B0502020202020204" pitchFamily="34" charset="0"/>
              </a:rPr>
              <a:t>Insert title here</a:t>
            </a:r>
          </a:p>
        </p:txBody>
      </p:sp>
      <p:sp>
        <p:nvSpPr>
          <p:cNvPr id="17" name="TextBox 16">
            <a:extLst>
              <a:ext uri="{FF2B5EF4-FFF2-40B4-BE49-F238E27FC236}">
                <a16:creationId xmlns:a16="http://schemas.microsoft.com/office/drawing/2014/main" id="{488A9C53-3759-465A-D0C2-D894A1506426}"/>
              </a:ext>
            </a:extLst>
          </p:cNvPr>
          <p:cNvSpPr txBox="1"/>
          <p:nvPr/>
        </p:nvSpPr>
        <p:spPr>
          <a:xfrm>
            <a:off x="9370235" y="4996405"/>
            <a:ext cx="1992502" cy="891270"/>
          </a:xfrm>
          <a:prstGeom prst="rect">
            <a:avLst/>
          </a:prstGeom>
          <a:noFill/>
        </p:spPr>
        <p:txBody>
          <a:bodyPr wrap="square" rtlCol="0">
            <a:spAutoFit/>
          </a:bodyPr>
          <a:lstStyle/>
          <a:p>
            <a:pPr>
              <a:lnSpc>
                <a:spcPct val="110000"/>
              </a:lnSpc>
            </a:pPr>
            <a:r>
              <a:rPr lang="en-US" sz="1600" dirty="0"/>
              <a:t>Sed perspiciatis unde omnis iste natus voluptatem fringilla.</a:t>
            </a:r>
          </a:p>
        </p:txBody>
      </p:sp>
      <p:sp>
        <p:nvSpPr>
          <p:cNvPr id="18" name="TextBox 17">
            <a:extLst>
              <a:ext uri="{FF2B5EF4-FFF2-40B4-BE49-F238E27FC236}">
                <a16:creationId xmlns:a16="http://schemas.microsoft.com/office/drawing/2014/main" id="{63D2E57E-588C-27C0-3730-AD40B54D4AF4}"/>
              </a:ext>
            </a:extLst>
          </p:cNvPr>
          <p:cNvSpPr txBox="1"/>
          <p:nvPr/>
        </p:nvSpPr>
        <p:spPr>
          <a:xfrm>
            <a:off x="1567921" y="1902196"/>
            <a:ext cx="873957" cy="830997"/>
          </a:xfrm>
          <a:prstGeom prst="rect">
            <a:avLst/>
          </a:prstGeom>
          <a:noFill/>
        </p:spPr>
        <p:txBody>
          <a:bodyPr wrap="none" rtlCol="0">
            <a:spAutoFit/>
          </a:bodyPr>
          <a:lstStyle/>
          <a:p>
            <a:pPr algn="ctr"/>
            <a:r>
              <a:rPr lang="en-US" sz="4800" b="1" dirty="0">
                <a:solidFill>
                  <a:schemeClr val="tx2"/>
                </a:solidFill>
                <a:latin typeface="Century Gothic" panose="020B0502020202020204" pitchFamily="34" charset="0"/>
              </a:rPr>
              <a:t>01</a:t>
            </a:r>
          </a:p>
        </p:txBody>
      </p:sp>
      <p:sp>
        <p:nvSpPr>
          <p:cNvPr id="19" name="TextBox 18">
            <a:extLst>
              <a:ext uri="{FF2B5EF4-FFF2-40B4-BE49-F238E27FC236}">
                <a16:creationId xmlns:a16="http://schemas.microsoft.com/office/drawing/2014/main" id="{9B3D243B-27B7-1A76-F328-90CD90EE0FA2}"/>
              </a:ext>
            </a:extLst>
          </p:cNvPr>
          <p:cNvSpPr txBox="1"/>
          <p:nvPr/>
        </p:nvSpPr>
        <p:spPr>
          <a:xfrm>
            <a:off x="4251033" y="1902196"/>
            <a:ext cx="873957" cy="830997"/>
          </a:xfrm>
          <a:prstGeom prst="rect">
            <a:avLst/>
          </a:prstGeom>
          <a:noFill/>
        </p:spPr>
        <p:txBody>
          <a:bodyPr wrap="none" rtlCol="0">
            <a:spAutoFit/>
          </a:bodyPr>
          <a:lstStyle/>
          <a:p>
            <a:pPr algn="ctr"/>
            <a:r>
              <a:rPr lang="en-US" sz="4800" b="1" dirty="0">
                <a:solidFill>
                  <a:srgbClr val="FFA826"/>
                </a:solidFill>
                <a:latin typeface="Century Gothic" panose="020B0502020202020204" pitchFamily="34" charset="0"/>
              </a:rPr>
              <a:t>02</a:t>
            </a:r>
          </a:p>
        </p:txBody>
      </p:sp>
      <p:sp>
        <p:nvSpPr>
          <p:cNvPr id="20" name="TextBox 19">
            <a:extLst>
              <a:ext uri="{FF2B5EF4-FFF2-40B4-BE49-F238E27FC236}">
                <a16:creationId xmlns:a16="http://schemas.microsoft.com/office/drawing/2014/main" id="{4851D523-BC13-C951-F751-74658BE35721}"/>
              </a:ext>
            </a:extLst>
          </p:cNvPr>
          <p:cNvSpPr txBox="1"/>
          <p:nvPr/>
        </p:nvSpPr>
        <p:spPr>
          <a:xfrm>
            <a:off x="7034763" y="1902196"/>
            <a:ext cx="873957" cy="830997"/>
          </a:xfrm>
          <a:prstGeom prst="rect">
            <a:avLst/>
          </a:prstGeom>
          <a:noFill/>
        </p:spPr>
        <p:txBody>
          <a:bodyPr wrap="none" rtlCol="0">
            <a:spAutoFit/>
          </a:bodyPr>
          <a:lstStyle/>
          <a:p>
            <a:pPr algn="ctr"/>
            <a:r>
              <a:rPr lang="en-US" sz="4800" b="1" dirty="0">
                <a:solidFill>
                  <a:srgbClr val="7DD1CE"/>
                </a:solidFill>
                <a:latin typeface="Century Gothic" panose="020B0502020202020204" pitchFamily="34" charset="0"/>
              </a:rPr>
              <a:t>03</a:t>
            </a:r>
          </a:p>
        </p:txBody>
      </p:sp>
      <p:sp>
        <p:nvSpPr>
          <p:cNvPr id="21" name="TextBox 20">
            <a:extLst>
              <a:ext uri="{FF2B5EF4-FFF2-40B4-BE49-F238E27FC236}">
                <a16:creationId xmlns:a16="http://schemas.microsoft.com/office/drawing/2014/main" id="{B3F26E3F-D339-8FD5-ACAB-4C212E5E8E86}"/>
              </a:ext>
            </a:extLst>
          </p:cNvPr>
          <p:cNvSpPr txBox="1"/>
          <p:nvPr/>
        </p:nvSpPr>
        <p:spPr>
          <a:xfrm>
            <a:off x="9818493" y="1902196"/>
            <a:ext cx="873957" cy="830997"/>
          </a:xfrm>
          <a:prstGeom prst="rect">
            <a:avLst/>
          </a:prstGeom>
          <a:noFill/>
        </p:spPr>
        <p:txBody>
          <a:bodyPr wrap="none" rtlCol="0">
            <a:spAutoFit/>
          </a:bodyPr>
          <a:lstStyle/>
          <a:p>
            <a:pPr algn="ctr"/>
            <a:r>
              <a:rPr lang="en-US" sz="4800" b="1" dirty="0">
                <a:solidFill>
                  <a:srgbClr val="A8436F"/>
                </a:solidFill>
                <a:latin typeface="Century Gothic" panose="020B0502020202020204" pitchFamily="34" charset="0"/>
              </a:rPr>
              <a:t>04</a:t>
            </a:r>
          </a:p>
        </p:txBody>
      </p:sp>
      <p:pic>
        <p:nvPicPr>
          <p:cNvPr id="39" name="Graphic 38" descr="Bar chart with solid fill">
            <a:extLst>
              <a:ext uri="{FF2B5EF4-FFF2-40B4-BE49-F238E27FC236}">
                <a16:creationId xmlns:a16="http://schemas.microsoft.com/office/drawing/2014/main" id="{E4047735-75CE-117A-6929-EFD5FA053C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51599" y="3095087"/>
            <a:ext cx="633913" cy="633913"/>
          </a:xfrm>
          <a:prstGeom prst="rect">
            <a:avLst/>
          </a:prstGeom>
        </p:spPr>
      </p:pic>
      <p:pic>
        <p:nvPicPr>
          <p:cNvPr id="41" name="Graphic 40" descr="Boardroom with solid fill">
            <a:extLst>
              <a:ext uri="{FF2B5EF4-FFF2-40B4-BE49-F238E27FC236}">
                <a16:creationId xmlns:a16="http://schemas.microsoft.com/office/drawing/2014/main" id="{B4808085-52B1-C71E-4B17-7B5B8F36D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06286" y="3085973"/>
            <a:ext cx="663248" cy="663248"/>
          </a:xfrm>
          <a:prstGeom prst="rect">
            <a:avLst/>
          </a:prstGeom>
        </p:spPr>
      </p:pic>
      <p:pic>
        <p:nvPicPr>
          <p:cNvPr id="43" name="Graphic 42" descr="Call centre with solid fill">
            <a:extLst>
              <a:ext uri="{FF2B5EF4-FFF2-40B4-BE49-F238E27FC236}">
                <a16:creationId xmlns:a16="http://schemas.microsoft.com/office/drawing/2014/main" id="{360B76E5-C440-EB65-98CE-D2B98F2D60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90427" y="3085973"/>
            <a:ext cx="663248" cy="663248"/>
          </a:xfrm>
          <a:prstGeom prst="rect">
            <a:avLst/>
          </a:prstGeom>
        </p:spPr>
      </p:pic>
      <p:pic>
        <p:nvPicPr>
          <p:cNvPr id="45" name="Graphic 44" descr="Head with gears with solid fill">
            <a:extLst>
              <a:ext uri="{FF2B5EF4-FFF2-40B4-BE49-F238E27FC236}">
                <a16:creationId xmlns:a16="http://schemas.microsoft.com/office/drawing/2014/main" id="{D0E95FC0-E1D6-EEC4-0300-BDF8B3B681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3648" y="3085973"/>
            <a:ext cx="663248" cy="663248"/>
          </a:xfrm>
          <a:prstGeom prst="rect">
            <a:avLst/>
          </a:prstGeom>
        </p:spPr>
      </p:pic>
    </p:spTree>
    <p:extLst>
      <p:ext uri="{BB962C8B-B14F-4D97-AF65-F5344CB8AC3E}">
        <p14:creationId xmlns:p14="http://schemas.microsoft.com/office/powerpoint/2010/main" val="37939451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2D28ADC4-46C1-99A8-028C-55EA58B8EE34}"/>
              </a:ext>
            </a:extLst>
          </p:cNvPr>
          <p:cNvGrpSpPr/>
          <p:nvPr/>
        </p:nvGrpSpPr>
        <p:grpSpPr>
          <a:xfrm>
            <a:off x="4036292" y="1465667"/>
            <a:ext cx="4336585" cy="3926665"/>
            <a:chOff x="4135367" y="2166264"/>
            <a:chExt cx="3921266" cy="3550604"/>
          </a:xfrm>
        </p:grpSpPr>
        <p:sp>
          <p:nvSpPr>
            <p:cNvPr id="10" name="Freeform 9">
              <a:extLst>
                <a:ext uri="{FF2B5EF4-FFF2-40B4-BE49-F238E27FC236}">
                  <a16:creationId xmlns:a16="http://schemas.microsoft.com/office/drawing/2014/main" id="{7C9B5CE2-9E61-C964-2649-B870ED627B31}"/>
                </a:ext>
              </a:extLst>
            </p:cNvPr>
            <p:cNvSpPr>
              <a:spLocks noEditPoints="1"/>
            </p:cNvSpPr>
            <p:nvPr/>
          </p:nvSpPr>
          <p:spPr bwMode="auto">
            <a:xfrm>
              <a:off x="4266207" y="2429566"/>
              <a:ext cx="3790426" cy="3287302"/>
            </a:xfrm>
            <a:custGeom>
              <a:avLst/>
              <a:gdLst>
                <a:gd name="T0" fmla="*/ 422 w 941"/>
                <a:gd name="T1" fmla="*/ 671 h 816"/>
                <a:gd name="T2" fmla="*/ 401 w 941"/>
                <a:gd name="T3" fmla="*/ 669 h 816"/>
                <a:gd name="T4" fmla="*/ 397 w 941"/>
                <a:gd name="T5" fmla="*/ 668 h 816"/>
                <a:gd name="T6" fmla="*/ 374 w 941"/>
                <a:gd name="T7" fmla="*/ 660 h 816"/>
                <a:gd name="T8" fmla="*/ 246 w 941"/>
                <a:gd name="T9" fmla="*/ 559 h 816"/>
                <a:gd name="T10" fmla="*/ 296 w 941"/>
                <a:gd name="T11" fmla="*/ 419 h 816"/>
                <a:gd name="T12" fmla="*/ 438 w 941"/>
                <a:gd name="T13" fmla="*/ 273 h 816"/>
                <a:gd name="T14" fmla="*/ 443 w 941"/>
                <a:gd name="T15" fmla="*/ 181 h 816"/>
                <a:gd name="T16" fmla="*/ 516 w 941"/>
                <a:gd name="T17" fmla="*/ 145 h 816"/>
                <a:gd name="T18" fmla="*/ 540 w 941"/>
                <a:gd name="T19" fmla="*/ 149 h 816"/>
                <a:gd name="T20" fmla="*/ 564 w 941"/>
                <a:gd name="T21" fmla="*/ 156 h 816"/>
                <a:gd name="T22" fmla="*/ 590 w 941"/>
                <a:gd name="T23" fmla="*/ 168 h 816"/>
                <a:gd name="T24" fmla="*/ 692 w 941"/>
                <a:gd name="T25" fmla="*/ 257 h 816"/>
                <a:gd name="T26" fmla="*/ 642 w 941"/>
                <a:gd name="T27" fmla="*/ 397 h 816"/>
                <a:gd name="T28" fmla="*/ 504 w 941"/>
                <a:gd name="T29" fmla="*/ 530 h 816"/>
                <a:gd name="T30" fmla="*/ 495 w 941"/>
                <a:gd name="T31" fmla="*/ 635 h 816"/>
                <a:gd name="T32" fmla="*/ 422 w 941"/>
                <a:gd name="T33" fmla="*/ 671 h 816"/>
                <a:gd name="T34" fmla="*/ 231 w 941"/>
                <a:gd name="T35" fmla="*/ 0 h 816"/>
                <a:gd name="T36" fmla="*/ 27 w 941"/>
                <a:gd name="T37" fmla="*/ 150 h 816"/>
                <a:gd name="T38" fmla="*/ 94 w 941"/>
                <a:gd name="T39" fmla="*/ 380 h 816"/>
                <a:gd name="T40" fmla="*/ 127 w 941"/>
                <a:gd name="T41" fmla="*/ 442 h 816"/>
                <a:gd name="T42" fmla="*/ 347 w 941"/>
                <a:gd name="T43" fmla="*/ 730 h 816"/>
                <a:gd name="T44" fmla="*/ 375 w 941"/>
                <a:gd name="T45" fmla="*/ 739 h 816"/>
                <a:gd name="T46" fmla="*/ 468 w 941"/>
                <a:gd name="T47" fmla="*/ 752 h 816"/>
                <a:gd name="T48" fmla="*/ 529 w 941"/>
                <a:gd name="T49" fmla="*/ 746 h 816"/>
                <a:gd name="T50" fmla="*/ 545 w 941"/>
                <a:gd name="T51" fmla="*/ 745 h 816"/>
                <a:gd name="T52" fmla="*/ 547 w 941"/>
                <a:gd name="T53" fmla="*/ 745 h 816"/>
                <a:gd name="T54" fmla="*/ 616 w 941"/>
                <a:gd name="T55" fmla="*/ 796 h 816"/>
                <a:gd name="T56" fmla="*/ 706 w 941"/>
                <a:gd name="T57" fmla="*/ 816 h 816"/>
                <a:gd name="T58" fmla="*/ 905 w 941"/>
                <a:gd name="T59" fmla="*/ 682 h 816"/>
                <a:gd name="T60" fmla="*/ 844 w 941"/>
                <a:gd name="T61" fmla="*/ 438 h 816"/>
                <a:gd name="T62" fmla="*/ 811 w 941"/>
                <a:gd name="T63" fmla="*/ 374 h 816"/>
                <a:gd name="T64" fmla="*/ 617 w 941"/>
                <a:gd name="T65" fmla="*/ 98 h 816"/>
                <a:gd name="T66" fmla="*/ 590 w 941"/>
                <a:gd name="T67" fmla="*/ 87 h 816"/>
                <a:gd name="T68" fmla="*/ 469 w 941"/>
                <a:gd name="T69" fmla="*/ 65 h 816"/>
                <a:gd name="T70" fmla="*/ 409 w 941"/>
                <a:gd name="T71" fmla="*/ 70 h 816"/>
                <a:gd name="T72" fmla="*/ 392 w 941"/>
                <a:gd name="T73" fmla="*/ 71 h 816"/>
                <a:gd name="T74" fmla="*/ 391 w 941"/>
                <a:gd name="T75" fmla="*/ 71 h 816"/>
                <a:gd name="T76" fmla="*/ 306 w 941"/>
                <a:gd name="T77" fmla="*/ 14 h 816"/>
                <a:gd name="T78" fmla="*/ 231 w 941"/>
                <a:gd name="T79"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1" h="816">
                  <a:moveTo>
                    <a:pt x="422" y="671"/>
                  </a:moveTo>
                  <a:cubicBezTo>
                    <a:pt x="415" y="671"/>
                    <a:pt x="408" y="670"/>
                    <a:pt x="401" y="669"/>
                  </a:cubicBezTo>
                  <a:cubicBezTo>
                    <a:pt x="400" y="668"/>
                    <a:pt x="399" y="668"/>
                    <a:pt x="397" y="668"/>
                  </a:cubicBezTo>
                  <a:cubicBezTo>
                    <a:pt x="389" y="665"/>
                    <a:pt x="382" y="663"/>
                    <a:pt x="374" y="660"/>
                  </a:cubicBezTo>
                  <a:cubicBezTo>
                    <a:pt x="320" y="640"/>
                    <a:pt x="276" y="604"/>
                    <a:pt x="246" y="559"/>
                  </a:cubicBezTo>
                  <a:cubicBezTo>
                    <a:pt x="211" y="507"/>
                    <a:pt x="237" y="438"/>
                    <a:pt x="296" y="419"/>
                  </a:cubicBezTo>
                  <a:cubicBezTo>
                    <a:pt x="362" y="398"/>
                    <a:pt x="417" y="345"/>
                    <a:pt x="438" y="273"/>
                  </a:cubicBezTo>
                  <a:cubicBezTo>
                    <a:pt x="446" y="242"/>
                    <a:pt x="448" y="211"/>
                    <a:pt x="443" y="181"/>
                  </a:cubicBezTo>
                  <a:cubicBezTo>
                    <a:pt x="460" y="159"/>
                    <a:pt x="487" y="145"/>
                    <a:pt x="516" y="145"/>
                  </a:cubicBezTo>
                  <a:cubicBezTo>
                    <a:pt x="524" y="145"/>
                    <a:pt x="532" y="146"/>
                    <a:pt x="540" y="149"/>
                  </a:cubicBezTo>
                  <a:cubicBezTo>
                    <a:pt x="548" y="151"/>
                    <a:pt x="556" y="153"/>
                    <a:pt x="564" y="156"/>
                  </a:cubicBezTo>
                  <a:cubicBezTo>
                    <a:pt x="573" y="160"/>
                    <a:pt x="582" y="164"/>
                    <a:pt x="590" y="168"/>
                  </a:cubicBezTo>
                  <a:cubicBezTo>
                    <a:pt x="632" y="189"/>
                    <a:pt x="667" y="220"/>
                    <a:pt x="692" y="257"/>
                  </a:cubicBezTo>
                  <a:cubicBezTo>
                    <a:pt x="726" y="309"/>
                    <a:pt x="701" y="379"/>
                    <a:pt x="642" y="397"/>
                  </a:cubicBezTo>
                  <a:cubicBezTo>
                    <a:pt x="581" y="416"/>
                    <a:pt x="528" y="463"/>
                    <a:pt x="504" y="530"/>
                  </a:cubicBezTo>
                  <a:cubicBezTo>
                    <a:pt x="492" y="564"/>
                    <a:pt x="489" y="601"/>
                    <a:pt x="495" y="635"/>
                  </a:cubicBezTo>
                  <a:cubicBezTo>
                    <a:pt x="477" y="657"/>
                    <a:pt x="450" y="671"/>
                    <a:pt x="422" y="671"/>
                  </a:cubicBezTo>
                  <a:moveTo>
                    <a:pt x="231" y="0"/>
                  </a:moveTo>
                  <a:cubicBezTo>
                    <a:pt x="140" y="0"/>
                    <a:pt x="56" y="58"/>
                    <a:pt x="27" y="150"/>
                  </a:cubicBezTo>
                  <a:cubicBezTo>
                    <a:pt x="0" y="235"/>
                    <a:pt x="29" y="325"/>
                    <a:pt x="94" y="380"/>
                  </a:cubicBezTo>
                  <a:cubicBezTo>
                    <a:pt x="113" y="395"/>
                    <a:pt x="124" y="418"/>
                    <a:pt x="127" y="442"/>
                  </a:cubicBezTo>
                  <a:cubicBezTo>
                    <a:pt x="140" y="568"/>
                    <a:pt x="221" y="682"/>
                    <a:pt x="347" y="730"/>
                  </a:cubicBezTo>
                  <a:cubicBezTo>
                    <a:pt x="357" y="733"/>
                    <a:pt x="366" y="736"/>
                    <a:pt x="375" y="739"/>
                  </a:cubicBezTo>
                  <a:cubicBezTo>
                    <a:pt x="406" y="747"/>
                    <a:pt x="437" y="752"/>
                    <a:pt x="468" y="752"/>
                  </a:cubicBezTo>
                  <a:cubicBezTo>
                    <a:pt x="489" y="752"/>
                    <a:pt x="509" y="750"/>
                    <a:pt x="529" y="746"/>
                  </a:cubicBezTo>
                  <a:cubicBezTo>
                    <a:pt x="534" y="745"/>
                    <a:pt x="540" y="745"/>
                    <a:pt x="545" y="745"/>
                  </a:cubicBezTo>
                  <a:cubicBezTo>
                    <a:pt x="545" y="745"/>
                    <a:pt x="546" y="745"/>
                    <a:pt x="547" y="745"/>
                  </a:cubicBezTo>
                  <a:cubicBezTo>
                    <a:pt x="566" y="766"/>
                    <a:pt x="589" y="784"/>
                    <a:pt x="616" y="796"/>
                  </a:cubicBezTo>
                  <a:cubicBezTo>
                    <a:pt x="646" y="810"/>
                    <a:pt x="676" y="816"/>
                    <a:pt x="706" y="816"/>
                  </a:cubicBezTo>
                  <a:cubicBezTo>
                    <a:pt x="791" y="816"/>
                    <a:pt x="871" y="766"/>
                    <a:pt x="905" y="682"/>
                  </a:cubicBezTo>
                  <a:cubicBezTo>
                    <a:pt x="941" y="594"/>
                    <a:pt x="914" y="496"/>
                    <a:pt x="844" y="438"/>
                  </a:cubicBezTo>
                  <a:cubicBezTo>
                    <a:pt x="825" y="422"/>
                    <a:pt x="813" y="399"/>
                    <a:pt x="811" y="374"/>
                  </a:cubicBezTo>
                  <a:cubicBezTo>
                    <a:pt x="799" y="258"/>
                    <a:pt x="728" y="151"/>
                    <a:pt x="617" y="98"/>
                  </a:cubicBezTo>
                  <a:cubicBezTo>
                    <a:pt x="608" y="94"/>
                    <a:pt x="599" y="90"/>
                    <a:pt x="590" y="87"/>
                  </a:cubicBezTo>
                  <a:cubicBezTo>
                    <a:pt x="550" y="72"/>
                    <a:pt x="509" y="65"/>
                    <a:pt x="469" y="65"/>
                  </a:cubicBezTo>
                  <a:cubicBezTo>
                    <a:pt x="449" y="65"/>
                    <a:pt x="429" y="66"/>
                    <a:pt x="409" y="70"/>
                  </a:cubicBezTo>
                  <a:cubicBezTo>
                    <a:pt x="403" y="71"/>
                    <a:pt x="398" y="71"/>
                    <a:pt x="392" y="71"/>
                  </a:cubicBezTo>
                  <a:cubicBezTo>
                    <a:pt x="392" y="71"/>
                    <a:pt x="391" y="71"/>
                    <a:pt x="391" y="71"/>
                  </a:cubicBezTo>
                  <a:cubicBezTo>
                    <a:pt x="368" y="46"/>
                    <a:pt x="339" y="26"/>
                    <a:pt x="306" y="14"/>
                  </a:cubicBezTo>
                  <a:cubicBezTo>
                    <a:pt x="281" y="4"/>
                    <a:pt x="256" y="0"/>
                    <a:pt x="231" y="0"/>
                  </a:cubicBezTo>
                </a:path>
              </a:pathLst>
            </a:custGeom>
            <a:solidFill>
              <a:srgbClr val="F0F4F4"/>
            </a:solidFill>
            <a:ln>
              <a:noFill/>
            </a:ln>
          </p:spPr>
          <p:txBody>
            <a:bodyPr vert="horz" wrap="square" lIns="182901" tIns="91451" rIns="182901" bIns="91451" numCol="1" anchor="t" anchorCtr="0" compatLnSpc="1">
              <a:prstTxWarp prst="textNoShape">
                <a:avLst/>
              </a:prstTxWarp>
            </a:bodyPr>
            <a:lstStyle/>
            <a:p>
              <a:endParaRPr lang="en-US" sz="2400"/>
            </a:p>
          </p:txBody>
        </p:sp>
        <p:grpSp>
          <p:nvGrpSpPr>
            <p:cNvPr id="11" name="Group 10">
              <a:extLst>
                <a:ext uri="{FF2B5EF4-FFF2-40B4-BE49-F238E27FC236}">
                  <a16:creationId xmlns:a16="http://schemas.microsoft.com/office/drawing/2014/main" id="{0C12620D-C06F-3913-81FE-5C12DFE0E85D}"/>
                </a:ext>
              </a:extLst>
            </p:cNvPr>
            <p:cNvGrpSpPr/>
            <p:nvPr/>
          </p:nvGrpSpPr>
          <p:grpSpPr>
            <a:xfrm>
              <a:off x="4135367" y="2166264"/>
              <a:ext cx="3790425" cy="3537165"/>
              <a:chOff x="4135367" y="2166264"/>
              <a:chExt cx="3790425" cy="3537165"/>
            </a:xfrm>
          </p:grpSpPr>
          <p:sp>
            <p:nvSpPr>
              <p:cNvPr id="12" name="Freeform 11">
                <a:extLst>
                  <a:ext uri="{FF2B5EF4-FFF2-40B4-BE49-F238E27FC236}">
                    <a16:creationId xmlns:a16="http://schemas.microsoft.com/office/drawing/2014/main" id="{4E7C40B1-C76C-A905-6473-428B9DD0C7E1}"/>
                  </a:ext>
                </a:extLst>
              </p:cNvPr>
              <p:cNvSpPr>
                <a:spLocks/>
              </p:cNvSpPr>
              <p:nvPr/>
            </p:nvSpPr>
            <p:spPr bwMode="auto">
              <a:xfrm>
                <a:off x="4135367" y="2166264"/>
                <a:ext cx="1885015" cy="3093531"/>
              </a:xfrm>
              <a:custGeom>
                <a:avLst/>
                <a:gdLst>
                  <a:gd name="T0" fmla="*/ 296 w 468"/>
                  <a:gd name="T1" fmla="*/ 449 h 768"/>
                  <a:gd name="T2" fmla="*/ 438 w 468"/>
                  <a:gd name="T3" fmla="*/ 303 h 768"/>
                  <a:gd name="T4" fmla="*/ 306 w 468"/>
                  <a:gd name="T5" fmla="*/ 43 h 768"/>
                  <a:gd name="T6" fmla="*/ 27 w 468"/>
                  <a:gd name="T7" fmla="*/ 179 h 768"/>
                  <a:gd name="T8" fmla="*/ 94 w 468"/>
                  <a:gd name="T9" fmla="*/ 409 h 768"/>
                  <a:gd name="T10" fmla="*/ 127 w 468"/>
                  <a:gd name="T11" fmla="*/ 472 h 768"/>
                  <a:gd name="T12" fmla="*/ 348 w 468"/>
                  <a:gd name="T13" fmla="*/ 759 h 768"/>
                  <a:gd name="T14" fmla="*/ 375 w 468"/>
                  <a:gd name="T15" fmla="*/ 768 h 768"/>
                  <a:gd name="T16" fmla="*/ 412 w 468"/>
                  <a:gd name="T17" fmla="*/ 742 h 768"/>
                  <a:gd name="T18" fmla="*/ 402 w 468"/>
                  <a:gd name="T19" fmla="*/ 698 h 768"/>
                  <a:gd name="T20" fmla="*/ 397 w 468"/>
                  <a:gd name="T21" fmla="*/ 697 h 768"/>
                  <a:gd name="T22" fmla="*/ 374 w 468"/>
                  <a:gd name="T23" fmla="*/ 690 h 768"/>
                  <a:gd name="T24" fmla="*/ 246 w 468"/>
                  <a:gd name="T25" fmla="*/ 589 h 768"/>
                  <a:gd name="T26" fmla="*/ 296 w 468"/>
                  <a:gd name="T27" fmla="*/ 449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8" h="768">
                    <a:moveTo>
                      <a:pt x="296" y="449"/>
                    </a:moveTo>
                    <a:cubicBezTo>
                      <a:pt x="362" y="428"/>
                      <a:pt x="417" y="375"/>
                      <a:pt x="438" y="303"/>
                    </a:cubicBezTo>
                    <a:cubicBezTo>
                      <a:pt x="468" y="196"/>
                      <a:pt x="410" y="82"/>
                      <a:pt x="306" y="43"/>
                    </a:cubicBezTo>
                    <a:cubicBezTo>
                      <a:pt x="191" y="0"/>
                      <a:pt x="64" y="63"/>
                      <a:pt x="27" y="179"/>
                    </a:cubicBezTo>
                    <a:cubicBezTo>
                      <a:pt x="0" y="265"/>
                      <a:pt x="29" y="355"/>
                      <a:pt x="94" y="409"/>
                    </a:cubicBezTo>
                    <a:cubicBezTo>
                      <a:pt x="113" y="425"/>
                      <a:pt x="125" y="447"/>
                      <a:pt x="127" y="472"/>
                    </a:cubicBezTo>
                    <a:cubicBezTo>
                      <a:pt x="140" y="598"/>
                      <a:pt x="222" y="712"/>
                      <a:pt x="348" y="759"/>
                    </a:cubicBezTo>
                    <a:cubicBezTo>
                      <a:pt x="357" y="763"/>
                      <a:pt x="366" y="766"/>
                      <a:pt x="375" y="768"/>
                    </a:cubicBezTo>
                    <a:cubicBezTo>
                      <a:pt x="412" y="742"/>
                      <a:pt x="412" y="742"/>
                      <a:pt x="412" y="742"/>
                    </a:cubicBezTo>
                    <a:cubicBezTo>
                      <a:pt x="402" y="698"/>
                      <a:pt x="402" y="698"/>
                      <a:pt x="402" y="698"/>
                    </a:cubicBezTo>
                    <a:cubicBezTo>
                      <a:pt x="400" y="698"/>
                      <a:pt x="399" y="698"/>
                      <a:pt x="397" y="697"/>
                    </a:cubicBezTo>
                    <a:cubicBezTo>
                      <a:pt x="390" y="695"/>
                      <a:pt x="382" y="693"/>
                      <a:pt x="374" y="690"/>
                    </a:cubicBezTo>
                    <a:cubicBezTo>
                      <a:pt x="320" y="669"/>
                      <a:pt x="276" y="633"/>
                      <a:pt x="246" y="589"/>
                    </a:cubicBezTo>
                    <a:cubicBezTo>
                      <a:pt x="211" y="537"/>
                      <a:pt x="237" y="467"/>
                      <a:pt x="296" y="449"/>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endParaRPr lang="en-US" sz="2400"/>
              </a:p>
            </p:txBody>
          </p:sp>
          <p:sp>
            <p:nvSpPr>
              <p:cNvPr id="13" name="Freeform 12">
                <a:extLst>
                  <a:ext uri="{FF2B5EF4-FFF2-40B4-BE49-F238E27FC236}">
                    <a16:creationId xmlns:a16="http://schemas.microsoft.com/office/drawing/2014/main" id="{E1CA38D4-673F-D5C2-2DF0-C2F26C7227CC}"/>
                  </a:ext>
                </a:extLst>
              </p:cNvPr>
              <p:cNvSpPr>
                <a:spLocks/>
              </p:cNvSpPr>
              <p:nvPr/>
            </p:nvSpPr>
            <p:spPr bwMode="auto">
              <a:xfrm>
                <a:off x="4196558" y="2319242"/>
                <a:ext cx="3729234" cy="3384187"/>
              </a:xfrm>
              <a:custGeom>
                <a:avLst/>
                <a:gdLst>
                  <a:gd name="T0" fmla="*/ 830 w 926"/>
                  <a:gd name="T1" fmla="*/ 429 h 840"/>
                  <a:gd name="T2" fmla="*/ 796 w 926"/>
                  <a:gd name="T3" fmla="*/ 366 h 840"/>
                  <a:gd name="T4" fmla="*/ 602 w 926"/>
                  <a:gd name="T5" fmla="*/ 90 h 840"/>
                  <a:gd name="T6" fmla="*/ 575 w 926"/>
                  <a:gd name="T7" fmla="*/ 78 h 840"/>
                  <a:gd name="T8" fmla="*/ 394 w 926"/>
                  <a:gd name="T9" fmla="*/ 62 h 840"/>
                  <a:gd name="T10" fmla="*/ 326 w 926"/>
                  <a:gd name="T11" fmla="*/ 47 h 840"/>
                  <a:gd name="T12" fmla="*/ 100 w 926"/>
                  <a:gd name="T13" fmla="*/ 52 h 840"/>
                  <a:gd name="T14" fmla="*/ 51 w 926"/>
                  <a:gd name="T15" fmla="*/ 305 h 840"/>
                  <a:gd name="T16" fmla="*/ 323 w 926"/>
                  <a:gd name="T17" fmla="*/ 367 h 840"/>
                  <a:gd name="T18" fmla="*/ 409 w 926"/>
                  <a:gd name="T19" fmla="*/ 222 h 840"/>
                  <a:gd name="T20" fmla="*/ 525 w 926"/>
                  <a:gd name="T21" fmla="*/ 140 h 840"/>
                  <a:gd name="T22" fmla="*/ 549 w 926"/>
                  <a:gd name="T23" fmla="*/ 148 h 840"/>
                  <a:gd name="T24" fmla="*/ 575 w 926"/>
                  <a:gd name="T25" fmla="*/ 160 h 840"/>
                  <a:gd name="T26" fmla="*/ 677 w 926"/>
                  <a:gd name="T27" fmla="*/ 249 h 840"/>
                  <a:gd name="T28" fmla="*/ 627 w 926"/>
                  <a:gd name="T29" fmla="*/ 389 h 840"/>
                  <a:gd name="T30" fmla="*/ 489 w 926"/>
                  <a:gd name="T31" fmla="*/ 521 h 840"/>
                  <a:gd name="T32" fmla="*/ 601 w 926"/>
                  <a:gd name="T33" fmla="*/ 788 h 840"/>
                  <a:gd name="T34" fmla="*/ 890 w 926"/>
                  <a:gd name="T35" fmla="*/ 674 h 840"/>
                  <a:gd name="T36" fmla="*/ 830 w 926"/>
                  <a:gd name="T37" fmla="*/ 429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6" h="840">
                    <a:moveTo>
                      <a:pt x="830" y="429"/>
                    </a:moveTo>
                    <a:cubicBezTo>
                      <a:pt x="811" y="413"/>
                      <a:pt x="798" y="391"/>
                      <a:pt x="796" y="366"/>
                    </a:cubicBezTo>
                    <a:cubicBezTo>
                      <a:pt x="784" y="249"/>
                      <a:pt x="713" y="143"/>
                      <a:pt x="602" y="90"/>
                    </a:cubicBezTo>
                    <a:cubicBezTo>
                      <a:pt x="593" y="86"/>
                      <a:pt x="584" y="82"/>
                      <a:pt x="575" y="78"/>
                    </a:cubicBezTo>
                    <a:cubicBezTo>
                      <a:pt x="515" y="56"/>
                      <a:pt x="453" y="51"/>
                      <a:pt x="394" y="62"/>
                    </a:cubicBezTo>
                    <a:cubicBezTo>
                      <a:pt x="370" y="66"/>
                      <a:pt x="346" y="61"/>
                      <a:pt x="326" y="47"/>
                    </a:cubicBezTo>
                    <a:cubicBezTo>
                      <a:pt x="260" y="2"/>
                      <a:pt x="169" y="0"/>
                      <a:pt x="100" y="52"/>
                    </a:cubicBezTo>
                    <a:cubicBezTo>
                      <a:pt x="22" y="111"/>
                      <a:pt x="0" y="221"/>
                      <a:pt x="51" y="305"/>
                    </a:cubicBezTo>
                    <a:cubicBezTo>
                      <a:pt x="107" y="400"/>
                      <a:pt x="232" y="428"/>
                      <a:pt x="323" y="367"/>
                    </a:cubicBezTo>
                    <a:cubicBezTo>
                      <a:pt x="374" y="333"/>
                      <a:pt x="404" y="279"/>
                      <a:pt x="409" y="222"/>
                    </a:cubicBezTo>
                    <a:cubicBezTo>
                      <a:pt x="414" y="165"/>
                      <a:pt x="470" y="125"/>
                      <a:pt x="525" y="140"/>
                    </a:cubicBezTo>
                    <a:cubicBezTo>
                      <a:pt x="533" y="142"/>
                      <a:pt x="541" y="145"/>
                      <a:pt x="549" y="148"/>
                    </a:cubicBezTo>
                    <a:cubicBezTo>
                      <a:pt x="558" y="151"/>
                      <a:pt x="567" y="155"/>
                      <a:pt x="575" y="160"/>
                    </a:cubicBezTo>
                    <a:cubicBezTo>
                      <a:pt x="617" y="181"/>
                      <a:pt x="652" y="212"/>
                      <a:pt x="677" y="249"/>
                    </a:cubicBezTo>
                    <a:cubicBezTo>
                      <a:pt x="711" y="300"/>
                      <a:pt x="686" y="370"/>
                      <a:pt x="627" y="389"/>
                    </a:cubicBezTo>
                    <a:cubicBezTo>
                      <a:pt x="566" y="408"/>
                      <a:pt x="513" y="455"/>
                      <a:pt x="489" y="521"/>
                    </a:cubicBezTo>
                    <a:cubicBezTo>
                      <a:pt x="452" y="625"/>
                      <a:pt x="501" y="742"/>
                      <a:pt x="601" y="788"/>
                    </a:cubicBezTo>
                    <a:cubicBezTo>
                      <a:pt x="713" y="840"/>
                      <a:pt x="844" y="787"/>
                      <a:pt x="890" y="674"/>
                    </a:cubicBezTo>
                    <a:cubicBezTo>
                      <a:pt x="926" y="586"/>
                      <a:pt x="899" y="488"/>
                      <a:pt x="830" y="429"/>
                    </a:cubicBez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endParaRPr lang="en-US" sz="2400"/>
              </a:p>
            </p:txBody>
          </p:sp>
          <p:sp>
            <p:nvSpPr>
              <p:cNvPr id="14" name="Freeform 13">
                <a:extLst>
                  <a:ext uri="{FF2B5EF4-FFF2-40B4-BE49-F238E27FC236}">
                    <a16:creationId xmlns:a16="http://schemas.microsoft.com/office/drawing/2014/main" id="{9B0CB08E-923D-1A6B-7CB0-26A6E7370531}"/>
                  </a:ext>
                </a:extLst>
              </p:cNvPr>
              <p:cNvSpPr>
                <a:spLocks/>
              </p:cNvSpPr>
              <p:nvPr/>
            </p:nvSpPr>
            <p:spPr bwMode="auto">
              <a:xfrm>
                <a:off x="5646439" y="3838811"/>
                <a:ext cx="2226662" cy="1699743"/>
              </a:xfrm>
              <a:custGeom>
                <a:avLst/>
                <a:gdLst>
                  <a:gd name="T0" fmla="*/ 491 w 553"/>
                  <a:gd name="T1" fmla="*/ 107 h 422"/>
                  <a:gd name="T2" fmla="*/ 240 w 553"/>
                  <a:gd name="T3" fmla="*/ 46 h 422"/>
                  <a:gd name="T4" fmla="*/ 139 w 553"/>
                  <a:gd name="T5" fmla="*/ 201 h 422"/>
                  <a:gd name="T6" fmla="*/ 27 w 553"/>
                  <a:gd name="T7" fmla="*/ 283 h 422"/>
                  <a:gd name="T8" fmla="*/ 0 w 553"/>
                  <a:gd name="T9" fmla="*/ 353 h 422"/>
                  <a:gd name="T10" fmla="*/ 154 w 553"/>
                  <a:gd name="T11" fmla="*/ 361 h 422"/>
                  <a:gd name="T12" fmla="*/ 223 w 553"/>
                  <a:gd name="T13" fmla="*/ 376 h 422"/>
                  <a:gd name="T14" fmla="*/ 433 w 553"/>
                  <a:gd name="T15" fmla="*/ 381 h 422"/>
                  <a:gd name="T16" fmla="*/ 491 w 553"/>
                  <a:gd name="T17" fmla="*/ 107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 h="422">
                    <a:moveTo>
                      <a:pt x="491" y="107"/>
                    </a:moveTo>
                    <a:cubicBezTo>
                      <a:pt x="435" y="26"/>
                      <a:pt x="326" y="0"/>
                      <a:pt x="240" y="46"/>
                    </a:cubicBezTo>
                    <a:cubicBezTo>
                      <a:pt x="179" y="79"/>
                      <a:pt x="144" y="138"/>
                      <a:pt x="139" y="201"/>
                    </a:cubicBezTo>
                    <a:cubicBezTo>
                      <a:pt x="135" y="257"/>
                      <a:pt x="81" y="296"/>
                      <a:pt x="27" y="283"/>
                    </a:cubicBezTo>
                    <a:cubicBezTo>
                      <a:pt x="0" y="353"/>
                      <a:pt x="0" y="353"/>
                      <a:pt x="0" y="353"/>
                    </a:cubicBezTo>
                    <a:cubicBezTo>
                      <a:pt x="52" y="368"/>
                      <a:pt x="104" y="370"/>
                      <a:pt x="154" y="361"/>
                    </a:cubicBezTo>
                    <a:cubicBezTo>
                      <a:pt x="178" y="357"/>
                      <a:pt x="203" y="363"/>
                      <a:pt x="223" y="376"/>
                    </a:cubicBezTo>
                    <a:cubicBezTo>
                      <a:pt x="284" y="417"/>
                      <a:pt x="366" y="422"/>
                      <a:pt x="433" y="381"/>
                    </a:cubicBezTo>
                    <a:cubicBezTo>
                      <a:pt x="526" y="323"/>
                      <a:pt x="553" y="199"/>
                      <a:pt x="491" y="107"/>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endParaRPr lang="en-US" sz="2400"/>
              </a:p>
            </p:txBody>
          </p:sp>
        </p:grpSp>
      </p:grpSp>
      <p:sp>
        <p:nvSpPr>
          <p:cNvPr id="4" name="TextBox 3">
            <a:extLst>
              <a:ext uri="{FF2B5EF4-FFF2-40B4-BE49-F238E27FC236}">
                <a16:creationId xmlns:a16="http://schemas.microsoft.com/office/drawing/2014/main" id="{E382F484-2911-0512-7DF2-B15807CB8C81}"/>
              </a:ext>
            </a:extLst>
          </p:cNvPr>
          <p:cNvSpPr txBox="1"/>
          <p:nvPr/>
        </p:nvSpPr>
        <p:spPr>
          <a:xfrm>
            <a:off x="1875851" y="2101527"/>
            <a:ext cx="1774268" cy="400110"/>
          </a:xfrm>
          <a:prstGeom prst="rect">
            <a:avLst/>
          </a:prstGeom>
          <a:noFill/>
        </p:spPr>
        <p:txBody>
          <a:bodyPr wrap="none" rtlCol="0">
            <a:spAutoFit/>
          </a:bodyPr>
          <a:lstStyle/>
          <a:p>
            <a:pPr algn="r"/>
            <a:r>
              <a:rPr lang="en-US" sz="2000" dirty="0">
                <a:solidFill>
                  <a:schemeClr val="bg1"/>
                </a:solidFill>
                <a:latin typeface="+mj-lt"/>
              </a:rPr>
              <a:t>Insert title here</a:t>
            </a:r>
          </a:p>
        </p:txBody>
      </p:sp>
      <p:sp>
        <p:nvSpPr>
          <p:cNvPr id="5" name="TextBox 4">
            <a:extLst>
              <a:ext uri="{FF2B5EF4-FFF2-40B4-BE49-F238E27FC236}">
                <a16:creationId xmlns:a16="http://schemas.microsoft.com/office/drawing/2014/main" id="{FACA3207-1385-9784-CAD6-47DA733653CF}"/>
              </a:ext>
            </a:extLst>
          </p:cNvPr>
          <p:cNvSpPr txBox="1"/>
          <p:nvPr/>
        </p:nvSpPr>
        <p:spPr>
          <a:xfrm>
            <a:off x="946243" y="2359074"/>
            <a:ext cx="2745766" cy="620426"/>
          </a:xfrm>
          <a:prstGeom prst="rect">
            <a:avLst/>
          </a:prstGeom>
          <a:noFill/>
        </p:spPr>
        <p:txBody>
          <a:bodyPr wrap="square" rtlCol="0">
            <a:spAutoFit/>
          </a:bodyPr>
          <a:lstStyle/>
          <a:p>
            <a:pPr algn="r">
              <a:lnSpc>
                <a:spcPct val="110000"/>
              </a:lnSpc>
            </a:pPr>
            <a:r>
              <a:rPr lang="en-US" sz="1600" dirty="0"/>
              <a:t>Sed ut perspiciatis unde omnis iste natus voluptatem fringilla.</a:t>
            </a:r>
          </a:p>
        </p:txBody>
      </p:sp>
      <p:sp>
        <p:nvSpPr>
          <p:cNvPr id="6" name="TextBox 5">
            <a:extLst>
              <a:ext uri="{FF2B5EF4-FFF2-40B4-BE49-F238E27FC236}">
                <a16:creationId xmlns:a16="http://schemas.microsoft.com/office/drawing/2014/main" id="{CD5A235C-9A26-F3C4-0960-D46AC6D8623B}"/>
              </a:ext>
            </a:extLst>
          </p:cNvPr>
          <p:cNvSpPr txBox="1"/>
          <p:nvPr/>
        </p:nvSpPr>
        <p:spPr>
          <a:xfrm>
            <a:off x="8743581" y="3884031"/>
            <a:ext cx="1774268" cy="400110"/>
          </a:xfrm>
          <a:prstGeom prst="rect">
            <a:avLst/>
          </a:prstGeom>
          <a:noFill/>
        </p:spPr>
        <p:txBody>
          <a:bodyPr wrap="none" rtlCol="0">
            <a:spAutoFit/>
          </a:bodyPr>
          <a:lstStyle/>
          <a:p>
            <a:r>
              <a:rPr lang="en-US" sz="2000" dirty="0">
                <a:solidFill>
                  <a:schemeClr val="bg1"/>
                </a:solidFill>
                <a:latin typeface="+mj-lt"/>
              </a:rPr>
              <a:t>Insert title here</a:t>
            </a:r>
          </a:p>
        </p:txBody>
      </p:sp>
      <p:sp>
        <p:nvSpPr>
          <p:cNvPr id="7" name="TextBox 6">
            <a:extLst>
              <a:ext uri="{FF2B5EF4-FFF2-40B4-BE49-F238E27FC236}">
                <a16:creationId xmlns:a16="http://schemas.microsoft.com/office/drawing/2014/main" id="{4469DA4E-4016-E731-9804-76855FBFC81D}"/>
              </a:ext>
            </a:extLst>
          </p:cNvPr>
          <p:cNvSpPr txBox="1"/>
          <p:nvPr/>
        </p:nvSpPr>
        <p:spPr>
          <a:xfrm>
            <a:off x="8743581" y="4337503"/>
            <a:ext cx="2745766" cy="620426"/>
          </a:xfrm>
          <a:prstGeom prst="rect">
            <a:avLst/>
          </a:prstGeom>
          <a:noFill/>
        </p:spPr>
        <p:txBody>
          <a:bodyPr wrap="square" rtlCol="0">
            <a:spAutoFit/>
          </a:bodyPr>
          <a:lstStyle/>
          <a:p>
            <a:pPr>
              <a:lnSpc>
                <a:spcPct val="110000"/>
              </a:lnSpc>
            </a:pPr>
            <a:r>
              <a:rPr lang="en-US" sz="1600" dirty="0"/>
              <a:t>Sed ut perspiciatis unde omnis iste natus voluptatem fringilla.</a:t>
            </a:r>
          </a:p>
        </p:txBody>
      </p:sp>
      <p:sp>
        <p:nvSpPr>
          <p:cNvPr id="15" name="Rounded Rectangle 14">
            <a:extLst>
              <a:ext uri="{FF2B5EF4-FFF2-40B4-BE49-F238E27FC236}">
                <a16:creationId xmlns:a16="http://schemas.microsoft.com/office/drawing/2014/main" id="{82550F73-2119-696B-6AFC-2ABB3F517621}"/>
              </a:ext>
            </a:extLst>
          </p:cNvPr>
          <p:cNvSpPr/>
          <p:nvPr/>
        </p:nvSpPr>
        <p:spPr>
          <a:xfrm>
            <a:off x="8586922" y="4092193"/>
            <a:ext cx="3059084" cy="1111046"/>
          </a:xfrm>
          <a:prstGeom prst="roundRect">
            <a:avLst/>
          </a:prstGeom>
          <a:noFill/>
          <a:ln>
            <a:solidFill>
              <a:srgbClr val="FFA8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6243339-5F6E-EB7D-7F34-4AD434ADE633}"/>
              </a:ext>
            </a:extLst>
          </p:cNvPr>
          <p:cNvSpPr/>
          <p:nvPr/>
        </p:nvSpPr>
        <p:spPr>
          <a:xfrm>
            <a:off x="789584" y="2113764"/>
            <a:ext cx="3059084" cy="1111046"/>
          </a:xfrm>
          <a:prstGeom prst="roundRect">
            <a:avLst/>
          </a:prstGeom>
          <a:noFill/>
          <a:ln>
            <a:solidFill>
              <a:srgbClr val="F2636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Lightbulb and gear with solid fill">
            <a:extLst>
              <a:ext uri="{FF2B5EF4-FFF2-40B4-BE49-F238E27FC236}">
                <a16:creationId xmlns:a16="http://schemas.microsoft.com/office/drawing/2014/main" id="{3FC5D647-82D8-8EE7-94A7-2485E083EE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1617" y="2038745"/>
            <a:ext cx="914400" cy="914400"/>
          </a:xfrm>
          <a:prstGeom prst="rect">
            <a:avLst/>
          </a:prstGeom>
        </p:spPr>
      </p:pic>
      <p:pic>
        <p:nvPicPr>
          <p:cNvPr id="20" name="Graphic 19" descr="Puzzle pieces with solid fill">
            <a:extLst>
              <a:ext uri="{FF2B5EF4-FFF2-40B4-BE49-F238E27FC236}">
                <a16:creationId xmlns:a16="http://schemas.microsoft.com/office/drawing/2014/main" id="{B70018AA-BF58-21DF-3344-3CCC56201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2975" y="3781276"/>
            <a:ext cx="914400" cy="914400"/>
          </a:xfrm>
          <a:prstGeom prst="rect">
            <a:avLst/>
          </a:prstGeom>
        </p:spPr>
      </p:pic>
    </p:spTree>
    <p:extLst>
      <p:ext uri="{BB962C8B-B14F-4D97-AF65-F5344CB8AC3E}">
        <p14:creationId xmlns:p14="http://schemas.microsoft.com/office/powerpoint/2010/main" val="38972481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76019AAD-84CB-A18E-8E06-B3C0AD392189}"/>
              </a:ext>
            </a:extLst>
          </p:cNvPr>
          <p:cNvSpPr>
            <a:spLocks noEditPoints="1"/>
          </p:cNvSpPr>
          <p:nvPr/>
        </p:nvSpPr>
        <p:spPr bwMode="auto">
          <a:xfrm>
            <a:off x="4177635" y="1819676"/>
            <a:ext cx="4143050" cy="4136623"/>
          </a:xfrm>
          <a:custGeom>
            <a:avLst/>
            <a:gdLst>
              <a:gd name="T0" fmla="*/ 427 w 1089"/>
              <a:gd name="T1" fmla="*/ 503 h 1087"/>
              <a:gd name="T2" fmla="*/ 463 w 1089"/>
              <a:gd name="T3" fmla="*/ 155 h 1087"/>
              <a:gd name="T4" fmla="*/ 480 w 1089"/>
              <a:gd name="T5" fmla="*/ 113 h 1087"/>
              <a:gd name="T6" fmla="*/ 547 w 1089"/>
              <a:gd name="T7" fmla="*/ 74 h 1087"/>
              <a:gd name="T8" fmla="*/ 609 w 1089"/>
              <a:gd name="T9" fmla="*/ 111 h 1087"/>
              <a:gd name="T10" fmla="*/ 604 w 1089"/>
              <a:gd name="T11" fmla="*/ 187 h 1087"/>
              <a:gd name="T12" fmla="*/ 771 w 1089"/>
              <a:gd name="T13" fmla="*/ 536 h 1087"/>
              <a:gd name="T14" fmla="*/ 933 w 1089"/>
              <a:gd name="T15" fmla="*/ 462 h 1087"/>
              <a:gd name="T16" fmla="*/ 976 w 1089"/>
              <a:gd name="T17" fmla="*/ 479 h 1087"/>
              <a:gd name="T18" fmla="*/ 1013 w 1089"/>
              <a:gd name="T19" fmla="*/ 554 h 1087"/>
              <a:gd name="T20" fmla="*/ 977 w 1089"/>
              <a:gd name="T21" fmla="*/ 608 h 1087"/>
              <a:gd name="T22" fmla="*/ 901 w 1089"/>
              <a:gd name="T23" fmla="*/ 603 h 1087"/>
              <a:gd name="T24" fmla="*/ 661 w 1089"/>
              <a:gd name="T25" fmla="*/ 584 h 1087"/>
              <a:gd name="T26" fmla="*/ 625 w 1089"/>
              <a:gd name="T27" fmla="*/ 931 h 1087"/>
              <a:gd name="T28" fmla="*/ 608 w 1089"/>
              <a:gd name="T29" fmla="*/ 974 h 1087"/>
              <a:gd name="T30" fmla="*/ 542 w 1089"/>
              <a:gd name="T31" fmla="*/ 1012 h 1087"/>
              <a:gd name="T32" fmla="*/ 479 w 1089"/>
              <a:gd name="T33" fmla="*/ 975 h 1087"/>
              <a:gd name="T34" fmla="*/ 484 w 1089"/>
              <a:gd name="T35" fmla="*/ 899 h 1087"/>
              <a:gd name="T36" fmla="*/ 317 w 1089"/>
              <a:gd name="T37" fmla="*/ 551 h 1087"/>
              <a:gd name="T38" fmla="*/ 156 w 1089"/>
              <a:gd name="T39" fmla="*/ 624 h 1087"/>
              <a:gd name="T40" fmla="*/ 113 w 1089"/>
              <a:gd name="T41" fmla="*/ 607 h 1087"/>
              <a:gd name="T42" fmla="*/ 75 w 1089"/>
              <a:gd name="T43" fmla="*/ 532 h 1087"/>
              <a:gd name="T44" fmla="*/ 112 w 1089"/>
              <a:gd name="T45" fmla="*/ 478 h 1087"/>
              <a:gd name="T46" fmla="*/ 187 w 1089"/>
              <a:gd name="T47" fmla="*/ 483 h 1087"/>
              <a:gd name="T48" fmla="*/ 545 w 1089"/>
              <a:gd name="T49" fmla="*/ 0 h 1087"/>
              <a:gd name="T50" fmla="*/ 417 w 1089"/>
              <a:gd name="T51" fmla="*/ 74 h 1087"/>
              <a:gd name="T52" fmla="*/ 387 w 1089"/>
              <a:gd name="T53" fmla="*/ 112 h 1087"/>
              <a:gd name="T54" fmla="*/ 223 w 1089"/>
              <a:gd name="T55" fmla="*/ 126 h 1087"/>
              <a:gd name="T56" fmla="*/ 76 w 1089"/>
              <a:gd name="T57" fmla="*/ 413 h 1087"/>
              <a:gd name="T58" fmla="*/ 0 w 1089"/>
              <a:gd name="T59" fmla="*/ 542 h 1087"/>
              <a:gd name="T60" fmla="*/ 90 w 1089"/>
              <a:gd name="T61" fmla="*/ 680 h 1087"/>
              <a:gd name="T62" fmla="*/ 127 w 1089"/>
              <a:gd name="T63" fmla="*/ 863 h 1087"/>
              <a:gd name="T64" fmla="*/ 346 w 1089"/>
              <a:gd name="T65" fmla="*/ 977 h 1087"/>
              <a:gd name="T66" fmla="*/ 413 w 1089"/>
              <a:gd name="T67" fmla="*/ 1011 h 1087"/>
              <a:gd name="T68" fmla="*/ 543 w 1089"/>
              <a:gd name="T69" fmla="*/ 1087 h 1087"/>
              <a:gd name="T70" fmla="*/ 671 w 1089"/>
              <a:gd name="T71" fmla="*/ 1013 h 1087"/>
              <a:gd name="T72" fmla="*/ 701 w 1089"/>
              <a:gd name="T73" fmla="*/ 974 h 1087"/>
              <a:gd name="T74" fmla="*/ 865 w 1089"/>
              <a:gd name="T75" fmla="*/ 961 h 1087"/>
              <a:gd name="T76" fmla="*/ 1012 w 1089"/>
              <a:gd name="T77" fmla="*/ 674 h 1087"/>
              <a:gd name="T78" fmla="*/ 1089 w 1089"/>
              <a:gd name="T79" fmla="*/ 544 h 1087"/>
              <a:gd name="T80" fmla="*/ 998 w 1089"/>
              <a:gd name="T81" fmla="*/ 406 h 1087"/>
              <a:gd name="T82" fmla="*/ 962 w 1089"/>
              <a:gd name="T83" fmla="*/ 223 h 1087"/>
              <a:gd name="T84" fmla="*/ 742 w 1089"/>
              <a:gd name="T85" fmla="*/ 109 h 1087"/>
              <a:gd name="T86" fmla="*/ 675 w 1089"/>
              <a:gd name="T87" fmla="*/ 76 h 1087"/>
              <a:gd name="T88" fmla="*/ 545 w 1089"/>
              <a:gd name="T8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9" h="1087">
                <a:moveTo>
                  <a:pt x="322" y="530"/>
                </a:moveTo>
                <a:cubicBezTo>
                  <a:pt x="358" y="530"/>
                  <a:pt x="394" y="522"/>
                  <a:pt x="427" y="503"/>
                </a:cubicBezTo>
                <a:cubicBezTo>
                  <a:pt x="531" y="444"/>
                  <a:pt x="567" y="311"/>
                  <a:pt x="507" y="208"/>
                </a:cubicBezTo>
                <a:cubicBezTo>
                  <a:pt x="495" y="188"/>
                  <a:pt x="480" y="170"/>
                  <a:pt x="463" y="155"/>
                </a:cubicBezTo>
                <a:cubicBezTo>
                  <a:pt x="464" y="145"/>
                  <a:pt x="467" y="136"/>
                  <a:pt x="472" y="127"/>
                </a:cubicBezTo>
                <a:cubicBezTo>
                  <a:pt x="480" y="113"/>
                  <a:pt x="480" y="113"/>
                  <a:pt x="480" y="113"/>
                </a:cubicBezTo>
                <a:cubicBezTo>
                  <a:pt x="494" y="89"/>
                  <a:pt x="518" y="74"/>
                  <a:pt x="545" y="74"/>
                </a:cubicBezTo>
                <a:cubicBezTo>
                  <a:pt x="546" y="74"/>
                  <a:pt x="546" y="74"/>
                  <a:pt x="547" y="74"/>
                </a:cubicBezTo>
                <a:cubicBezTo>
                  <a:pt x="550" y="74"/>
                  <a:pt x="552" y="74"/>
                  <a:pt x="555" y="75"/>
                </a:cubicBezTo>
                <a:cubicBezTo>
                  <a:pt x="578" y="78"/>
                  <a:pt x="597" y="91"/>
                  <a:pt x="609" y="111"/>
                </a:cubicBezTo>
                <a:cubicBezTo>
                  <a:pt x="609" y="111"/>
                  <a:pt x="609" y="111"/>
                  <a:pt x="609" y="111"/>
                </a:cubicBezTo>
                <a:cubicBezTo>
                  <a:pt x="623" y="135"/>
                  <a:pt x="622" y="166"/>
                  <a:pt x="604" y="187"/>
                </a:cubicBezTo>
                <a:cubicBezTo>
                  <a:pt x="551" y="254"/>
                  <a:pt x="540" y="348"/>
                  <a:pt x="585" y="427"/>
                </a:cubicBezTo>
                <a:cubicBezTo>
                  <a:pt x="624" y="497"/>
                  <a:pt x="697" y="536"/>
                  <a:pt x="771" y="536"/>
                </a:cubicBezTo>
                <a:cubicBezTo>
                  <a:pt x="808" y="536"/>
                  <a:pt x="845" y="526"/>
                  <a:pt x="880" y="506"/>
                </a:cubicBezTo>
                <a:cubicBezTo>
                  <a:pt x="900" y="494"/>
                  <a:pt x="918" y="479"/>
                  <a:pt x="933" y="462"/>
                </a:cubicBezTo>
                <a:cubicBezTo>
                  <a:pt x="943" y="463"/>
                  <a:pt x="953" y="466"/>
                  <a:pt x="962" y="471"/>
                </a:cubicBezTo>
                <a:cubicBezTo>
                  <a:pt x="976" y="479"/>
                  <a:pt x="976" y="479"/>
                  <a:pt x="976" y="479"/>
                </a:cubicBezTo>
                <a:cubicBezTo>
                  <a:pt x="999" y="493"/>
                  <a:pt x="1015" y="518"/>
                  <a:pt x="1014" y="546"/>
                </a:cubicBezTo>
                <a:cubicBezTo>
                  <a:pt x="1014" y="549"/>
                  <a:pt x="1014" y="551"/>
                  <a:pt x="1013" y="554"/>
                </a:cubicBezTo>
                <a:cubicBezTo>
                  <a:pt x="1010" y="577"/>
                  <a:pt x="997" y="596"/>
                  <a:pt x="977" y="608"/>
                </a:cubicBezTo>
                <a:cubicBezTo>
                  <a:pt x="977" y="608"/>
                  <a:pt x="977" y="608"/>
                  <a:pt x="977" y="608"/>
                </a:cubicBezTo>
                <a:cubicBezTo>
                  <a:pt x="966" y="615"/>
                  <a:pt x="954" y="618"/>
                  <a:pt x="942" y="618"/>
                </a:cubicBezTo>
                <a:cubicBezTo>
                  <a:pt x="928" y="618"/>
                  <a:pt x="913" y="613"/>
                  <a:pt x="901" y="603"/>
                </a:cubicBezTo>
                <a:cubicBezTo>
                  <a:pt x="863" y="572"/>
                  <a:pt x="815" y="556"/>
                  <a:pt x="766" y="556"/>
                </a:cubicBezTo>
                <a:cubicBezTo>
                  <a:pt x="731" y="556"/>
                  <a:pt x="695" y="565"/>
                  <a:pt x="661" y="584"/>
                </a:cubicBezTo>
                <a:cubicBezTo>
                  <a:pt x="557" y="642"/>
                  <a:pt x="521" y="775"/>
                  <a:pt x="582" y="878"/>
                </a:cubicBezTo>
                <a:cubicBezTo>
                  <a:pt x="593" y="899"/>
                  <a:pt x="608" y="916"/>
                  <a:pt x="625" y="931"/>
                </a:cubicBezTo>
                <a:cubicBezTo>
                  <a:pt x="624" y="941"/>
                  <a:pt x="621" y="951"/>
                  <a:pt x="616" y="960"/>
                </a:cubicBezTo>
                <a:cubicBezTo>
                  <a:pt x="608" y="974"/>
                  <a:pt x="608" y="974"/>
                  <a:pt x="608" y="974"/>
                </a:cubicBezTo>
                <a:cubicBezTo>
                  <a:pt x="594" y="997"/>
                  <a:pt x="570" y="1012"/>
                  <a:pt x="543" y="1012"/>
                </a:cubicBezTo>
                <a:cubicBezTo>
                  <a:pt x="543" y="1012"/>
                  <a:pt x="542" y="1012"/>
                  <a:pt x="542" y="1012"/>
                </a:cubicBezTo>
                <a:cubicBezTo>
                  <a:pt x="539" y="1012"/>
                  <a:pt x="536" y="1012"/>
                  <a:pt x="533" y="1012"/>
                </a:cubicBezTo>
                <a:cubicBezTo>
                  <a:pt x="510" y="1009"/>
                  <a:pt x="491" y="996"/>
                  <a:pt x="479" y="975"/>
                </a:cubicBezTo>
                <a:cubicBezTo>
                  <a:pt x="479" y="975"/>
                  <a:pt x="479" y="975"/>
                  <a:pt x="479" y="975"/>
                </a:cubicBezTo>
                <a:cubicBezTo>
                  <a:pt x="465" y="951"/>
                  <a:pt x="467" y="921"/>
                  <a:pt x="484" y="899"/>
                </a:cubicBezTo>
                <a:cubicBezTo>
                  <a:pt x="537" y="833"/>
                  <a:pt x="548" y="738"/>
                  <a:pt x="504" y="660"/>
                </a:cubicBezTo>
                <a:cubicBezTo>
                  <a:pt x="464" y="590"/>
                  <a:pt x="392" y="551"/>
                  <a:pt x="317" y="551"/>
                </a:cubicBezTo>
                <a:cubicBezTo>
                  <a:pt x="280" y="551"/>
                  <a:pt x="243" y="560"/>
                  <a:pt x="209" y="580"/>
                </a:cubicBezTo>
                <a:cubicBezTo>
                  <a:pt x="188" y="592"/>
                  <a:pt x="170" y="607"/>
                  <a:pt x="156" y="624"/>
                </a:cubicBezTo>
                <a:cubicBezTo>
                  <a:pt x="146" y="623"/>
                  <a:pt x="136" y="620"/>
                  <a:pt x="127" y="615"/>
                </a:cubicBezTo>
                <a:cubicBezTo>
                  <a:pt x="113" y="607"/>
                  <a:pt x="113" y="607"/>
                  <a:pt x="113" y="607"/>
                </a:cubicBezTo>
                <a:cubicBezTo>
                  <a:pt x="89" y="593"/>
                  <a:pt x="74" y="568"/>
                  <a:pt x="74" y="541"/>
                </a:cubicBezTo>
                <a:cubicBezTo>
                  <a:pt x="74" y="538"/>
                  <a:pt x="74" y="535"/>
                  <a:pt x="75" y="532"/>
                </a:cubicBezTo>
                <a:cubicBezTo>
                  <a:pt x="78" y="510"/>
                  <a:pt x="91" y="490"/>
                  <a:pt x="111" y="478"/>
                </a:cubicBezTo>
                <a:cubicBezTo>
                  <a:pt x="112" y="478"/>
                  <a:pt x="112" y="478"/>
                  <a:pt x="112" y="478"/>
                </a:cubicBezTo>
                <a:cubicBezTo>
                  <a:pt x="122" y="472"/>
                  <a:pt x="134" y="469"/>
                  <a:pt x="146" y="469"/>
                </a:cubicBezTo>
                <a:cubicBezTo>
                  <a:pt x="161" y="469"/>
                  <a:pt x="175" y="474"/>
                  <a:pt x="187" y="483"/>
                </a:cubicBezTo>
                <a:cubicBezTo>
                  <a:pt x="226" y="514"/>
                  <a:pt x="273" y="530"/>
                  <a:pt x="322" y="530"/>
                </a:cubicBezTo>
                <a:moveTo>
                  <a:pt x="545" y="0"/>
                </a:moveTo>
                <a:cubicBezTo>
                  <a:pt x="545" y="0"/>
                  <a:pt x="545" y="0"/>
                  <a:pt x="545" y="0"/>
                </a:cubicBezTo>
                <a:cubicBezTo>
                  <a:pt x="491" y="0"/>
                  <a:pt x="444" y="27"/>
                  <a:pt x="417" y="74"/>
                </a:cubicBezTo>
                <a:cubicBezTo>
                  <a:pt x="407" y="90"/>
                  <a:pt x="407" y="90"/>
                  <a:pt x="407" y="90"/>
                </a:cubicBezTo>
                <a:cubicBezTo>
                  <a:pt x="402" y="99"/>
                  <a:pt x="395" y="107"/>
                  <a:pt x="387" y="112"/>
                </a:cubicBezTo>
                <a:cubicBezTo>
                  <a:pt x="366" y="106"/>
                  <a:pt x="343" y="102"/>
                  <a:pt x="321" y="102"/>
                </a:cubicBezTo>
                <a:cubicBezTo>
                  <a:pt x="288" y="102"/>
                  <a:pt x="254" y="110"/>
                  <a:pt x="223" y="126"/>
                </a:cubicBezTo>
                <a:cubicBezTo>
                  <a:pt x="140" y="169"/>
                  <a:pt x="97" y="258"/>
                  <a:pt x="109" y="345"/>
                </a:cubicBezTo>
                <a:cubicBezTo>
                  <a:pt x="113" y="372"/>
                  <a:pt x="100" y="399"/>
                  <a:pt x="76" y="413"/>
                </a:cubicBezTo>
                <a:cubicBezTo>
                  <a:pt x="34" y="437"/>
                  <a:pt x="6" y="479"/>
                  <a:pt x="1" y="526"/>
                </a:cubicBezTo>
                <a:cubicBezTo>
                  <a:pt x="0" y="531"/>
                  <a:pt x="0" y="537"/>
                  <a:pt x="0" y="542"/>
                </a:cubicBezTo>
                <a:cubicBezTo>
                  <a:pt x="0" y="596"/>
                  <a:pt x="27" y="644"/>
                  <a:pt x="74" y="671"/>
                </a:cubicBezTo>
                <a:cubicBezTo>
                  <a:pt x="90" y="680"/>
                  <a:pt x="90" y="680"/>
                  <a:pt x="90" y="680"/>
                </a:cubicBezTo>
                <a:cubicBezTo>
                  <a:pt x="100" y="685"/>
                  <a:pt x="107" y="693"/>
                  <a:pt x="113" y="701"/>
                </a:cubicBezTo>
                <a:cubicBezTo>
                  <a:pt x="96" y="753"/>
                  <a:pt x="100" y="812"/>
                  <a:pt x="127" y="863"/>
                </a:cubicBezTo>
                <a:cubicBezTo>
                  <a:pt x="165" y="937"/>
                  <a:pt x="240" y="979"/>
                  <a:pt x="317" y="979"/>
                </a:cubicBezTo>
                <a:cubicBezTo>
                  <a:pt x="327" y="979"/>
                  <a:pt x="336" y="979"/>
                  <a:pt x="346" y="977"/>
                </a:cubicBezTo>
                <a:cubicBezTo>
                  <a:pt x="349" y="977"/>
                  <a:pt x="352" y="977"/>
                  <a:pt x="355" y="977"/>
                </a:cubicBezTo>
                <a:cubicBezTo>
                  <a:pt x="379" y="977"/>
                  <a:pt x="401" y="989"/>
                  <a:pt x="413" y="1011"/>
                </a:cubicBezTo>
                <a:cubicBezTo>
                  <a:pt x="438" y="1052"/>
                  <a:pt x="480" y="1080"/>
                  <a:pt x="527" y="1086"/>
                </a:cubicBezTo>
                <a:cubicBezTo>
                  <a:pt x="532" y="1086"/>
                  <a:pt x="538" y="1087"/>
                  <a:pt x="543" y="1087"/>
                </a:cubicBezTo>
                <a:cubicBezTo>
                  <a:pt x="543" y="1087"/>
                  <a:pt x="543" y="1087"/>
                  <a:pt x="543" y="1087"/>
                </a:cubicBezTo>
                <a:cubicBezTo>
                  <a:pt x="597" y="1087"/>
                  <a:pt x="645" y="1059"/>
                  <a:pt x="671" y="1013"/>
                </a:cubicBezTo>
                <a:cubicBezTo>
                  <a:pt x="681" y="996"/>
                  <a:pt x="681" y="996"/>
                  <a:pt x="681" y="996"/>
                </a:cubicBezTo>
                <a:cubicBezTo>
                  <a:pt x="686" y="987"/>
                  <a:pt x="693" y="980"/>
                  <a:pt x="701" y="974"/>
                </a:cubicBezTo>
                <a:cubicBezTo>
                  <a:pt x="723" y="981"/>
                  <a:pt x="745" y="984"/>
                  <a:pt x="767" y="984"/>
                </a:cubicBezTo>
                <a:cubicBezTo>
                  <a:pt x="801" y="984"/>
                  <a:pt x="834" y="977"/>
                  <a:pt x="865" y="961"/>
                </a:cubicBezTo>
                <a:cubicBezTo>
                  <a:pt x="948" y="917"/>
                  <a:pt x="991" y="828"/>
                  <a:pt x="979" y="741"/>
                </a:cubicBezTo>
                <a:cubicBezTo>
                  <a:pt x="975" y="714"/>
                  <a:pt x="989" y="687"/>
                  <a:pt x="1012" y="674"/>
                </a:cubicBezTo>
                <a:cubicBezTo>
                  <a:pt x="1054" y="650"/>
                  <a:pt x="1082" y="608"/>
                  <a:pt x="1088" y="560"/>
                </a:cubicBezTo>
                <a:cubicBezTo>
                  <a:pt x="1088" y="555"/>
                  <a:pt x="1089" y="549"/>
                  <a:pt x="1089" y="544"/>
                </a:cubicBezTo>
                <a:cubicBezTo>
                  <a:pt x="1088" y="490"/>
                  <a:pt x="1061" y="443"/>
                  <a:pt x="1014" y="416"/>
                </a:cubicBezTo>
                <a:cubicBezTo>
                  <a:pt x="998" y="406"/>
                  <a:pt x="998" y="406"/>
                  <a:pt x="998" y="406"/>
                </a:cubicBezTo>
                <a:cubicBezTo>
                  <a:pt x="989" y="401"/>
                  <a:pt x="981" y="394"/>
                  <a:pt x="975" y="385"/>
                </a:cubicBezTo>
                <a:cubicBezTo>
                  <a:pt x="992" y="333"/>
                  <a:pt x="988" y="275"/>
                  <a:pt x="962" y="223"/>
                </a:cubicBezTo>
                <a:cubicBezTo>
                  <a:pt x="923" y="149"/>
                  <a:pt x="848" y="107"/>
                  <a:pt x="771" y="107"/>
                </a:cubicBezTo>
                <a:cubicBezTo>
                  <a:pt x="761" y="107"/>
                  <a:pt x="752" y="108"/>
                  <a:pt x="742" y="109"/>
                </a:cubicBezTo>
                <a:cubicBezTo>
                  <a:pt x="739" y="110"/>
                  <a:pt x="736" y="110"/>
                  <a:pt x="733" y="110"/>
                </a:cubicBezTo>
                <a:cubicBezTo>
                  <a:pt x="709" y="110"/>
                  <a:pt x="687" y="97"/>
                  <a:pt x="675" y="76"/>
                </a:cubicBezTo>
                <a:cubicBezTo>
                  <a:pt x="651" y="34"/>
                  <a:pt x="609" y="6"/>
                  <a:pt x="561" y="1"/>
                </a:cubicBezTo>
                <a:cubicBezTo>
                  <a:pt x="556" y="0"/>
                  <a:pt x="551" y="0"/>
                  <a:pt x="545" y="0"/>
                </a:cubicBezTo>
              </a:path>
            </a:pathLst>
          </a:custGeom>
          <a:solidFill>
            <a:srgbClr val="F0F2F4"/>
          </a:solidFill>
          <a:ln>
            <a:noFill/>
          </a:ln>
        </p:spPr>
        <p:txBody>
          <a:bodyPr vert="horz" wrap="square" lIns="182901" tIns="91451" rIns="182901" bIns="91451" numCol="1" anchor="t" anchorCtr="0" compatLnSpc="1">
            <a:prstTxWarp prst="textNoShape">
              <a:avLst/>
            </a:prstTxWarp>
          </a:bodyPr>
          <a:lstStyle/>
          <a:p>
            <a:endParaRPr lang="en-US" sz="2400"/>
          </a:p>
        </p:txBody>
      </p:sp>
      <p:sp>
        <p:nvSpPr>
          <p:cNvPr id="17" name="Freeform 16">
            <a:extLst>
              <a:ext uri="{FF2B5EF4-FFF2-40B4-BE49-F238E27FC236}">
                <a16:creationId xmlns:a16="http://schemas.microsoft.com/office/drawing/2014/main" id="{2D9A755F-31C9-1CFD-29FE-41A2CF5EDBB2}"/>
              </a:ext>
            </a:extLst>
          </p:cNvPr>
          <p:cNvSpPr>
            <a:spLocks/>
          </p:cNvSpPr>
          <p:nvPr/>
        </p:nvSpPr>
        <p:spPr bwMode="auto">
          <a:xfrm>
            <a:off x="4309732" y="3710046"/>
            <a:ext cx="1827250" cy="2153486"/>
          </a:xfrm>
          <a:custGeom>
            <a:avLst/>
            <a:gdLst>
              <a:gd name="T0" fmla="*/ 458 w 480"/>
              <a:gd name="T1" fmla="*/ 492 h 566"/>
              <a:gd name="T2" fmla="*/ 404 w 480"/>
              <a:gd name="T3" fmla="*/ 456 h 566"/>
              <a:gd name="T4" fmla="*/ 404 w 480"/>
              <a:gd name="T5" fmla="*/ 456 h 566"/>
              <a:gd name="T6" fmla="*/ 409 w 480"/>
              <a:gd name="T7" fmla="*/ 380 h 566"/>
              <a:gd name="T8" fmla="*/ 429 w 480"/>
              <a:gd name="T9" fmla="*/ 140 h 566"/>
              <a:gd name="T10" fmla="*/ 134 w 480"/>
              <a:gd name="T11" fmla="*/ 61 h 566"/>
              <a:gd name="T12" fmla="*/ 52 w 480"/>
              <a:gd name="T13" fmla="*/ 344 h 566"/>
              <a:gd name="T14" fmla="*/ 271 w 480"/>
              <a:gd name="T15" fmla="*/ 458 h 566"/>
              <a:gd name="T16" fmla="*/ 339 w 480"/>
              <a:gd name="T17" fmla="*/ 491 h 566"/>
              <a:gd name="T18" fmla="*/ 452 w 480"/>
              <a:gd name="T19" fmla="*/ 566 h 566"/>
              <a:gd name="T20" fmla="*/ 480 w 480"/>
              <a:gd name="T21" fmla="*/ 534 h 566"/>
              <a:gd name="T22" fmla="*/ 458 w 480"/>
              <a:gd name="T23" fmla="*/ 492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0" h="566">
                <a:moveTo>
                  <a:pt x="458" y="492"/>
                </a:moveTo>
                <a:cubicBezTo>
                  <a:pt x="436" y="489"/>
                  <a:pt x="416" y="476"/>
                  <a:pt x="404" y="456"/>
                </a:cubicBezTo>
                <a:cubicBezTo>
                  <a:pt x="404" y="456"/>
                  <a:pt x="404" y="456"/>
                  <a:pt x="404" y="456"/>
                </a:cubicBezTo>
                <a:cubicBezTo>
                  <a:pt x="390" y="432"/>
                  <a:pt x="392" y="401"/>
                  <a:pt x="409" y="380"/>
                </a:cubicBezTo>
                <a:cubicBezTo>
                  <a:pt x="463" y="313"/>
                  <a:pt x="473" y="219"/>
                  <a:pt x="429" y="140"/>
                </a:cubicBezTo>
                <a:cubicBezTo>
                  <a:pt x="370" y="36"/>
                  <a:pt x="237" y="0"/>
                  <a:pt x="134" y="61"/>
                </a:cubicBezTo>
                <a:cubicBezTo>
                  <a:pt x="36" y="118"/>
                  <a:pt x="0" y="243"/>
                  <a:pt x="52" y="344"/>
                </a:cubicBezTo>
                <a:cubicBezTo>
                  <a:pt x="95" y="427"/>
                  <a:pt x="184" y="470"/>
                  <a:pt x="271" y="458"/>
                </a:cubicBezTo>
                <a:cubicBezTo>
                  <a:pt x="298" y="454"/>
                  <a:pt x="325" y="468"/>
                  <a:pt x="339" y="491"/>
                </a:cubicBezTo>
                <a:cubicBezTo>
                  <a:pt x="363" y="533"/>
                  <a:pt x="405" y="561"/>
                  <a:pt x="452" y="566"/>
                </a:cubicBezTo>
                <a:cubicBezTo>
                  <a:pt x="480" y="534"/>
                  <a:pt x="480" y="534"/>
                  <a:pt x="480" y="534"/>
                </a:cubicBezTo>
                <a:lnTo>
                  <a:pt x="458" y="492"/>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endParaRPr lang="en-US" sz="2400"/>
          </a:p>
        </p:txBody>
      </p:sp>
      <p:sp>
        <p:nvSpPr>
          <p:cNvPr id="18" name="Freeform 17">
            <a:extLst>
              <a:ext uri="{FF2B5EF4-FFF2-40B4-BE49-F238E27FC236}">
                <a16:creationId xmlns:a16="http://schemas.microsoft.com/office/drawing/2014/main" id="{555F8F76-3CDB-5C69-5E22-A567F0E89CB7}"/>
              </a:ext>
            </a:extLst>
          </p:cNvPr>
          <p:cNvSpPr>
            <a:spLocks/>
          </p:cNvSpPr>
          <p:nvPr/>
        </p:nvSpPr>
        <p:spPr bwMode="auto">
          <a:xfrm>
            <a:off x="4023671" y="2012969"/>
            <a:ext cx="2158308" cy="3461649"/>
          </a:xfrm>
          <a:custGeom>
            <a:avLst/>
            <a:gdLst>
              <a:gd name="T0" fmla="*/ 418 w 567"/>
              <a:gd name="T1" fmla="*/ 528 h 910"/>
              <a:gd name="T2" fmla="*/ 201 w 567"/>
              <a:gd name="T3" fmla="*/ 538 h 910"/>
              <a:gd name="T4" fmla="*/ 127 w 567"/>
              <a:gd name="T5" fmla="*/ 542 h 910"/>
              <a:gd name="T6" fmla="*/ 113 w 567"/>
              <a:gd name="T7" fmla="*/ 534 h 910"/>
              <a:gd name="T8" fmla="*/ 74 w 567"/>
              <a:gd name="T9" fmla="*/ 467 h 910"/>
              <a:gd name="T10" fmla="*/ 75 w 567"/>
              <a:gd name="T11" fmla="*/ 459 h 910"/>
              <a:gd name="T12" fmla="*/ 111 w 567"/>
              <a:gd name="T13" fmla="*/ 405 h 910"/>
              <a:gd name="T14" fmla="*/ 112 w 567"/>
              <a:gd name="T15" fmla="*/ 405 h 910"/>
              <a:gd name="T16" fmla="*/ 188 w 567"/>
              <a:gd name="T17" fmla="*/ 410 h 910"/>
              <a:gd name="T18" fmla="*/ 427 w 567"/>
              <a:gd name="T19" fmla="*/ 429 h 910"/>
              <a:gd name="T20" fmla="*/ 507 w 567"/>
              <a:gd name="T21" fmla="*/ 135 h 910"/>
              <a:gd name="T22" fmla="*/ 223 w 567"/>
              <a:gd name="T23" fmla="*/ 53 h 910"/>
              <a:gd name="T24" fmla="*/ 109 w 567"/>
              <a:gd name="T25" fmla="*/ 272 h 910"/>
              <a:gd name="T26" fmla="*/ 76 w 567"/>
              <a:gd name="T27" fmla="*/ 339 h 910"/>
              <a:gd name="T28" fmla="*/ 1 w 567"/>
              <a:gd name="T29" fmla="*/ 453 h 910"/>
              <a:gd name="T30" fmla="*/ 0 w 567"/>
              <a:gd name="T31" fmla="*/ 469 h 910"/>
              <a:gd name="T32" fmla="*/ 74 w 567"/>
              <a:gd name="T33" fmla="*/ 597 h 910"/>
              <a:gd name="T34" fmla="*/ 91 w 567"/>
              <a:gd name="T35" fmla="*/ 607 h 910"/>
              <a:gd name="T36" fmla="*/ 125 w 567"/>
              <a:gd name="T37" fmla="*/ 672 h 910"/>
              <a:gd name="T38" fmla="*/ 222 w 567"/>
              <a:gd name="T39" fmla="*/ 861 h 910"/>
              <a:gd name="T40" fmla="*/ 476 w 567"/>
              <a:gd name="T41" fmla="*/ 802 h 910"/>
              <a:gd name="T42" fmla="*/ 418 w 567"/>
              <a:gd name="T43" fmla="*/ 52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 h="910">
                <a:moveTo>
                  <a:pt x="418" y="528"/>
                </a:moveTo>
                <a:cubicBezTo>
                  <a:pt x="348" y="485"/>
                  <a:pt x="262" y="492"/>
                  <a:pt x="201" y="538"/>
                </a:cubicBezTo>
                <a:cubicBezTo>
                  <a:pt x="179" y="554"/>
                  <a:pt x="150" y="555"/>
                  <a:pt x="127" y="542"/>
                </a:cubicBezTo>
                <a:cubicBezTo>
                  <a:pt x="113" y="534"/>
                  <a:pt x="113" y="534"/>
                  <a:pt x="113" y="534"/>
                </a:cubicBezTo>
                <a:cubicBezTo>
                  <a:pt x="89" y="520"/>
                  <a:pt x="74" y="495"/>
                  <a:pt x="74" y="467"/>
                </a:cubicBezTo>
                <a:cubicBezTo>
                  <a:pt x="74" y="464"/>
                  <a:pt x="75" y="462"/>
                  <a:pt x="75" y="459"/>
                </a:cubicBezTo>
                <a:cubicBezTo>
                  <a:pt x="78" y="436"/>
                  <a:pt x="91" y="417"/>
                  <a:pt x="111" y="405"/>
                </a:cubicBezTo>
                <a:cubicBezTo>
                  <a:pt x="112" y="405"/>
                  <a:pt x="112" y="405"/>
                  <a:pt x="112" y="405"/>
                </a:cubicBezTo>
                <a:cubicBezTo>
                  <a:pt x="136" y="391"/>
                  <a:pt x="166" y="393"/>
                  <a:pt x="188" y="410"/>
                </a:cubicBezTo>
                <a:cubicBezTo>
                  <a:pt x="254" y="463"/>
                  <a:pt x="348" y="474"/>
                  <a:pt x="427" y="429"/>
                </a:cubicBezTo>
                <a:cubicBezTo>
                  <a:pt x="531" y="371"/>
                  <a:pt x="567" y="238"/>
                  <a:pt x="507" y="135"/>
                </a:cubicBezTo>
                <a:cubicBezTo>
                  <a:pt x="449" y="37"/>
                  <a:pt x="324" y="0"/>
                  <a:pt x="223" y="53"/>
                </a:cubicBezTo>
                <a:cubicBezTo>
                  <a:pt x="140" y="96"/>
                  <a:pt x="98" y="185"/>
                  <a:pt x="109" y="272"/>
                </a:cubicBezTo>
                <a:cubicBezTo>
                  <a:pt x="113" y="299"/>
                  <a:pt x="100" y="326"/>
                  <a:pt x="76" y="339"/>
                </a:cubicBezTo>
                <a:cubicBezTo>
                  <a:pt x="34" y="363"/>
                  <a:pt x="6" y="406"/>
                  <a:pt x="1" y="453"/>
                </a:cubicBezTo>
                <a:cubicBezTo>
                  <a:pt x="0" y="458"/>
                  <a:pt x="0" y="464"/>
                  <a:pt x="0" y="469"/>
                </a:cubicBezTo>
                <a:cubicBezTo>
                  <a:pt x="0" y="523"/>
                  <a:pt x="28" y="570"/>
                  <a:pt x="74" y="597"/>
                </a:cubicBezTo>
                <a:cubicBezTo>
                  <a:pt x="91" y="607"/>
                  <a:pt x="91" y="607"/>
                  <a:pt x="91" y="607"/>
                </a:cubicBezTo>
                <a:cubicBezTo>
                  <a:pt x="114" y="620"/>
                  <a:pt x="127" y="646"/>
                  <a:pt x="125" y="672"/>
                </a:cubicBezTo>
                <a:cubicBezTo>
                  <a:pt x="117" y="746"/>
                  <a:pt x="152" y="821"/>
                  <a:pt x="222" y="861"/>
                </a:cubicBezTo>
                <a:cubicBezTo>
                  <a:pt x="308" y="910"/>
                  <a:pt x="420" y="884"/>
                  <a:pt x="476" y="802"/>
                </a:cubicBezTo>
                <a:cubicBezTo>
                  <a:pt x="538" y="710"/>
                  <a:pt x="511" y="586"/>
                  <a:pt x="418" y="528"/>
                </a:cubicBez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endParaRPr lang="en-US" sz="2400"/>
          </a:p>
        </p:txBody>
      </p:sp>
      <p:sp>
        <p:nvSpPr>
          <p:cNvPr id="19" name="Freeform 18">
            <a:extLst>
              <a:ext uri="{FF2B5EF4-FFF2-40B4-BE49-F238E27FC236}">
                <a16:creationId xmlns:a16="http://schemas.microsoft.com/office/drawing/2014/main" id="{D81F6553-F6D0-F088-EC6F-DC7AC2B05BE7}"/>
              </a:ext>
            </a:extLst>
          </p:cNvPr>
          <p:cNvSpPr>
            <a:spLocks/>
          </p:cNvSpPr>
          <p:nvPr/>
        </p:nvSpPr>
        <p:spPr bwMode="auto">
          <a:xfrm>
            <a:off x="4420620" y="1731730"/>
            <a:ext cx="3463256" cy="2159915"/>
          </a:xfrm>
          <a:custGeom>
            <a:avLst/>
            <a:gdLst>
              <a:gd name="T0" fmla="*/ 858 w 910"/>
              <a:gd name="T1" fmla="*/ 224 h 568"/>
              <a:gd name="T2" fmla="*/ 638 w 910"/>
              <a:gd name="T3" fmla="*/ 110 h 568"/>
              <a:gd name="T4" fmla="*/ 571 w 910"/>
              <a:gd name="T5" fmla="*/ 76 h 568"/>
              <a:gd name="T6" fmla="*/ 458 w 910"/>
              <a:gd name="T7" fmla="*/ 1 h 568"/>
              <a:gd name="T8" fmla="*/ 441 w 910"/>
              <a:gd name="T9" fmla="*/ 0 h 568"/>
              <a:gd name="T10" fmla="*/ 313 w 910"/>
              <a:gd name="T11" fmla="*/ 74 h 568"/>
              <a:gd name="T12" fmla="*/ 303 w 910"/>
              <a:gd name="T13" fmla="*/ 91 h 568"/>
              <a:gd name="T14" fmla="*/ 238 w 910"/>
              <a:gd name="T15" fmla="*/ 125 h 568"/>
              <a:gd name="T16" fmla="*/ 50 w 910"/>
              <a:gd name="T17" fmla="*/ 222 h 568"/>
              <a:gd name="T18" fmla="*/ 109 w 910"/>
              <a:gd name="T19" fmla="*/ 476 h 568"/>
              <a:gd name="T20" fmla="*/ 382 w 910"/>
              <a:gd name="T21" fmla="*/ 418 h 568"/>
              <a:gd name="T22" fmla="*/ 372 w 910"/>
              <a:gd name="T23" fmla="*/ 201 h 568"/>
              <a:gd name="T24" fmla="*/ 368 w 910"/>
              <a:gd name="T25" fmla="*/ 127 h 568"/>
              <a:gd name="T26" fmla="*/ 377 w 910"/>
              <a:gd name="T27" fmla="*/ 113 h 568"/>
              <a:gd name="T28" fmla="*/ 443 w 910"/>
              <a:gd name="T29" fmla="*/ 75 h 568"/>
              <a:gd name="T30" fmla="*/ 452 w 910"/>
              <a:gd name="T31" fmla="*/ 75 h 568"/>
              <a:gd name="T32" fmla="*/ 505 w 910"/>
              <a:gd name="T33" fmla="*/ 112 h 568"/>
              <a:gd name="T34" fmla="*/ 506 w 910"/>
              <a:gd name="T35" fmla="*/ 112 h 568"/>
              <a:gd name="T36" fmla="*/ 500 w 910"/>
              <a:gd name="T37" fmla="*/ 188 h 568"/>
              <a:gd name="T38" fmla="*/ 481 w 910"/>
              <a:gd name="T39" fmla="*/ 427 h 568"/>
              <a:gd name="T40" fmla="*/ 776 w 910"/>
              <a:gd name="T41" fmla="*/ 507 h 568"/>
              <a:gd name="T42" fmla="*/ 858 w 910"/>
              <a:gd name="T43" fmla="*/ 22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0" h="568">
                <a:moveTo>
                  <a:pt x="858" y="224"/>
                </a:moveTo>
                <a:cubicBezTo>
                  <a:pt x="815" y="140"/>
                  <a:pt x="725" y="98"/>
                  <a:pt x="638" y="110"/>
                </a:cubicBezTo>
                <a:cubicBezTo>
                  <a:pt x="611" y="114"/>
                  <a:pt x="585" y="100"/>
                  <a:pt x="571" y="76"/>
                </a:cubicBezTo>
                <a:cubicBezTo>
                  <a:pt x="547" y="35"/>
                  <a:pt x="505" y="7"/>
                  <a:pt x="458" y="1"/>
                </a:cubicBezTo>
                <a:cubicBezTo>
                  <a:pt x="452" y="1"/>
                  <a:pt x="447" y="0"/>
                  <a:pt x="441" y="0"/>
                </a:cubicBezTo>
                <a:cubicBezTo>
                  <a:pt x="388" y="0"/>
                  <a:pt x="340" y="28"/>
                  <a:pt x="313" y="74"/>
                </a:cubicBezTo>
                <a:cubicBezTo>
                  <a:pt x="303" y="91"/>
                  <a:pt x="303" y="91"/>
                  <a:pt x="303" y="91"/>
                </a:cubicBezTo>
                <a:cubicBezTo>
                  <a:pt x="290" y="114"/>
                  <a:pt x="265" y="128"/>
                  <a:pt x="238" y="125"/>
                </a:cubicBezTo>
                <a:cubicBezTo>
                  <a:pt x="164" y="117"/>
                  <a:pt x="89" y="152"/>
                  <a:pt x="50" y="222"/>
                </a:cubicBezTo>
                <a:cubicBezTo>
                  <a:pt x="0" y="309"/>
                  <a:pt x="26" y="420"/>
                  <a:pt x="109" y="476"/>
                </a:cubicBezTo>
                <a:cubicBezTo>
                  <a:pt x="200" y="539"/>
                  <a:pt x="324" y="512"/>
                  <a:pt x="382" y="418"/>
                </a:cubicBezTo>
                <a:cubicBezTo>
                  <a:pt x="425" y="349"/>
                  <a:pt x="418" y="263"/>
                  <a:pt x="372" y="201"/>
                </a:cubicBezTo>
                <a:cubicBezTo>
                  <a:pt x="356" y="180"/>
                  <a:pt x="355" y="151"/>
                  <a:pt x="368" y="127"/>
                </a:cubicBezTo>
                <a:cubicBezTo>
                  <a:pt x="377" y="113"/>
                  <a:pt x="377" y="113"/>
                  <a:pt x="377" y="113"/>
                </a:cubicBezTo>
                <a:cubicBezTo>
                  <a:pt x="390" y="89"/>
                  <a:pt x="415" y="74"/>
                  <a:pt x="443" y="75"/>
                </a:cubicBezTo>
                <a:cubicBezTo>
                  <a:pt x="446" y="75"/>
                  <a:pt x="449" y="75"/>
                  <a:pt x="452" y="75"/>
                </a:cubicBezTo>
                <a:cubicBezTo>
                  <a:pt x="474" y="78"/>
                  <a:pt x="494" y="91"/>
                  <a:pt x="505" y="112"/>
                </a:cubicBezTo>
                <a:cubicBezTo>
                  <a:pt x="506" y="112"/>
                  <a:pt x="506" y="112"/>
                  <a:pt x="506" y="112"/>
                </a:cubicBezTo>
                <a:cubicBezTo>
                  <a:pt x="519" y="136"/>
                  <a:pt x="518" y="166"/>
                  <a:pt x="500" y="188"/>
                </a:cubicBezTo>
                <a:cubicBezTo>
                  <a:pt x="447" y="254"/>
                  <a:pt x="436" y="349"/>
                  <a:pt x="481" y="427"/>
                </a:cubicBezTo>
                <a:cubicBezTo>
                  <a:pt x="539" y="532"/>
                  <a:pt x="672" y="568"/>
                  <a:pt x="776" y="507"/>
                </a:cubicBezTo>
                <a:cubicBezTo>
                  <a:pt x="874" y="450"/>
                  <a:pt x="910" y="324"/>
                  <a:pt x="858" y="224"/>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endParaRPr lang="en-US" sz="2400"/>
          </a:p>
        </p:txBody>
      </p:sp>
      <p:sp>
        <p:nvSpPr>
          <p:cNvPr id="20" name="Freeform 19">
            <a:extLst>
              <a:ext uri="{FF2B5EF4-FFF2-40B4-BE49-F238E27FC236}">
                <a16:creationId xmlns:a16="http://schemas.microsoft.com/office/drawing/2014/main" id="{78D34038-2532-F7C6-D285-64DB874D0BF1}"/>
              </a:ext>
            </a:extLst>
          </p:cNvPr>
          <p:cNvSpPr>
            <a:spLocks/>
          </p:cNvSpPr>
          <p:nvPr/>
        </p:nvSpPr>
        <p:spPr bwMode="auto">
          <a:xfrm>
            <a:off x="6006806" y="2127071"/>
            <a:ext cx="2161522" cy="3458436"/>
          </a:xfrm>
          <a:custGeom>
            <a:avLst/>
            <a:gdLst>
              <a:gd name="T0" fmla="*/ 494 w 568"/>
              <a:gd name="T1" fmla="*/ 312 h 909"/>
              <a:gd name="T2" fmla="*/ 477 w 568"/>
              <a:gd name="T3" fmla="*/ 303 h 909"/>
              <a:gd name="T4" fmla="*/ 443 w 568"/>
              <a:gd name="T5" fmla="*/ 238 h 909"/>
              <a:gd name="T6" fmla="*/ 346 w 568"/>
              <a:gd name="T7" fmla="*/ 49 h 909"/>
              <a:gd name="T8" fmla="*/ 92 w 568"/>
              <a:gd name="T9" fmla="*/ 108 h 909"/>
              <a:gd name="T10" fmla="*/ 150 w 568"/>
              <a:gd name="T11" fmla="*/ 381 h 909"/>
              <a:gd name="T12" fmla="*/ 367 w 568"/>
              <a:gd name="T13" fmla="*/ 372 h 909"/>
              <a:gd name="T14" fmla="*/ 441 w 568"/>
              <a:gd name="T15" fmla="*/ 368 h 909"/>
              <a:gd name="T16" fmla="*/ 455 w 568"/>
              <a:gd name="T17" fmla="*/ 376 h 909"/>
              <a:gd name="T18" fmla="*/ 493 w 568"/>
              <a:gd name="T19" fmla="*/ 442 h 909"/>
              <a:gd name="T20" fmla="*/ 493 w 568"/>
              <a:gd name="T21" fmla="*/ 451 h 909"/>
              <a:gd name="T22" fmla="*/ 456 w 568"/>
              <a:gd name="T23" fmla="*/ 505 h 909"/>
              <a:gd name="T24" fmla="*/ 456 w 568"/>
              <a:gd name="T25" fmla="*/ 505 h 909"/>
              <a:gd name="T26" fmla="*/ 380 w 568"/>
              <a:gd name="T27" fmla="*/ 500 h 909"/>
              <a:gd name="T28" fmla="*/ 141 w 568"/>
              <a:gd name="T29" fmla="*/ 480 h 909"/>
              <a:gd name="T30" fmla="*/ 61 w 568"/>
              <a:gd name="T31" fmla="*/ 775 h 909"/>
              <a:gd name="T32" fmla="*/ 344 w 568"/>
              <a:gd name="T33" fmla="*/ 857 h 909"/>
              <a:gd name="T34" fmla="*/ 458 w 568"/>
              <a:gd name="T35" fmla="*/ 638 h 909"/>
              <a:gd name="T36" fmla="*/ 492 w 568"/>
              <a:gd name="T37" fmla="*/ 570 h 909"/>
              <a:gd name="T38" fmla="*/ 567 w 568"/>
              <a:gd name="T39" fmla="*/ 457 h 909"/>
              <a:gd name="T40" fmla="*/ 568 w 568"/>
              <a:gd name="T41" fmla="*/ 441 h 909"/>
              <a:gd name="T42" fmla="*/ 494 w 568"/>
              <a:gd name="T43" fmla="*/ 312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8" h="909">
                <a:moveTo>
                  <a:pt x="494" y="312"/>
                </a:moveTo>
                <a:cubicBezTo>
                  <a:pt x="477" y="303"/>
                  <a:pt x="477" y="303"/>
                  <a:pt x="477" y="303"/>
                </a:cubicBezTo>
                <a:cubicBezTo>
                  <a:pt x="454" y="290"/>
                  <a:pt x="440" y="264"/>
                  <a:pt x="443" y="238"/>
                </a:cubicBezTo>
                <a:cubicBezTo>
                  <a:pt x="451" y="164"/>
                  <a:pt x="416" y="88"/>
                  <a:pt x="346" y="49"/>
                </a:cubicBezTo>
                <a:cubicBezTo>
                  <a:pt x="259" y="0"/>
                  <a:pt x="148" y="26"/>
                  <a:pt x="92" y="108"/>
                </a:cubicBezTo>
                <a:cubicBezTo>
                  <a:pt x="29" y="200"/>
                  <a:pt x="56" y="324"/>
                  <a:pt x="150" y="381"/>
                </a:cubicBezTo>
                <a:cubicBezTo>
                  <a:pt x="219" y="424"/>
                  <a:pt x="305" y="418"/>
                  <a:pt x="367" y="372"/>
                </a:cubicBezTo>
                <a:cubicBezTo>
                  <a:pt x="388" y="356"/>
                  <a:pt x="417" y="354"/>
                  <a:pt x="441" y="368"/>
                </a:cubicBezTo>
                <a:cubicBezTo>
                  <a:pt x="455" y="376"/>
                  <a:pt x="455" y="376"/>
                  <a:pt x="455" y="376"/>
                </a:cubicBezTo>
                <a:cubicBezTo>
                  <a:pt x="478" y="390"/>
                  <a:pt x="494" y="415"/>
                  <a:pt x="493" y="442"/>
                </a:cubicBezTo>
                <a:cubicBezTo>
                  <a:pt x="493" y="445"/>
                  <a:pt x="493" y="448"/>
                  <a:pt x="493" y="451"/>
                </a:cubicBezTo>
                <a:cubicBezTo>
                  <a:pt x="490" y="473"/>
                  <a:pt x="477" y="493"/>
                  <a:pt x="456" y="505"/>
                </a:cubicBezTo>
                <a:cubicBezTo>
                  <a:pt x="456" y="505"/>
                  <a:pt x="456" y="505"/>
                  <a:pt x="456" y="505"/>
                </a:cubicBezTo>
                <a:cubicBezTo>
                  <a:pt x="432" y="519"/>
                  <a:pt x="402" y="517"/>
                  <a:pt x="380" y="500"/>
                </a:cubicBezTo>
                <a:cubicBezTo>
                  <a:pt x="314" y="447"/>
                  <a:pt x="219" y="436"/>
                  <a:pt x="141" y="480"/>
                </a:cubicBezTo>
                <a:cubicBezTo>
                  <a:pt x="36" y="539"/>
                  <a:pt x="0" y="672"/>
                  <a:pt x="61" y="775"/>
                </a:cubicBezTo>
                <a:cubicBezTo>
                  <a:pt x="118" y="873"/>
                  <a:pt x="244" y="909"/>
                  <a:pt x="344" y="857"/>
                </a:cubicBezTo>
                <a:cubicBezTo>
                  <a:pt x="428" y="814"/>
                  <a:pt x="470" y="725"/>
                  <a:pt x="458" y="638"/>
                </a:cubicBezTo>
                <a:cubicBezTo>
                  <a:pt x="454" y="611"/>
                  <a:pt x="468" y="584"/>
                  <a:pt x="492" y="570"/>
                </a:cubicBezTo>
                <a:cubicBezTo>
                  <a:pt x="533" y="546"/>
                  <a:pt x="561" y="504"/>
                  <a:pt x="567" y="457"/>
                </a:cubicBezTo>
                <a:cubicBezTo>
                  <a:pt x="567" y="452"/>
                  <a:pt x="568" y="446"/>
                  <a:pt x="568" y="441"/>
                </a:cubicBezTo>
                <a:cubicBezTo>
                  <a:pt x="568" y="387"/>
                  <a:pt x="540" y="339"/>
                  <a:pt x="494" y="312"/>
                </a:cubicBez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endParaRPr lang="en-US" sz="2400"/>
          </a:p>
        </p:txBody>
      </p:sp>
      <p:sp>
        <p:nvSpPr>
          <p:cNvPr id="21" name="Freeform 20">
            <a:extLst>
              <a:ext uri="{FF2B5EF4-FFF2-40B4-BE49-F238E27FC236}">
                <a16:creationId xmlns:a16="http://schemas.microsoft.com/office/drawing/2014/main" id="{69C98208-6E3F-C0F1-737F-055005280EE4}"/>
              </a:ext>
            </a:extLst>
          </p:cNvPr>
          <p:cNvSpPr>
            <a:spLocks/>
          </p:cNvSpPr>
          <p:nvPr/>
        </p:nvSpPr>
        <p:spPr bwMode="auto">
          <a:xfrm>
            <a:off x="6029306" y="3819326"/>
            <a:ext cx="1740467" cy="2047420"/>
          </a:xfrm>
          <a:custGeom>
            <a:avLst/>
            <a:gdLst>
              <a:gd name="T0" fmla="*/ 76 w 457"/>
              <a:gd name="T1" fmla="*/ 120 h 538"/>
              <a:gd name="T2" fmla="*/ 85 w 457"/>
              <a:gd name="T3" fmla="*/ 337 h 538"/>
              <a:gd name="T4" fmla="*/ 89 w 457"/>
              <a:gd name="T5" fmla="*/ 411 h 538"/>
              <a:gd name="T6" fmla="*/ 81 w 457"/>
              <a:gd name="T7" fmla="*/ 425 h 538"/>
              <a:gd name="T8" fmla="*/ 15 w 457"/>
              <a:gd name="T9" fmla="*/ 464 h 538"/>
              <a:gd name="T10" fmla="*/ 6 w 457"/>
              <a:gd name="T11" fmla="*/ 463 h 538"/>
              <a:gd name="T12" fmla="*/ 0 w 457"/>
              <a:gd name="T13" fmla="*/ 537 h 538"/>
              <a:gd name="T14" fmla="*/ 16 w 457"/>
              <a:gd name="T15" fmla="*/ 538 h 538"/>
              <a:gd name="T16" fmla="*/ 145 w 457"/>
              <a:gd name="T17" fmla="*/ 464 h 538"/>
              <a:gd name="T18" fmla="*/ 154 w 457"/>
              <a:gd name="T19" fmla="*/ 448 h 538"/>
              <a:gd name="T20" fmla="*/ 219 w 457"/>
              <a:gd name="T21" fmla="*/ 414 h 538"/>
              <a:gd name="T22" fmla="*/ 408 w 457"/>
              <a:gd name="T23" fmla="*/ 317 h 538"/>
              <a:gd name="T24" fmla="*/ 349 w 457"/>
              <a:gd name="T25" fmla="*/ 63 h 538"/>
              <a:gd name="T26" fmla="*/ 76 w 457"/>
              <a:gd name="T27" fmla="*/ 1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7" h="538">
                <a:moveTo>
                  <a:pt x="76" y="120"/>
                </a:moveTo>
                <a:cubicBezTo>
                  <a:pt x="33" y="190"/>
                  <a:pt x="39" y="276"/>
                  <a:pt x="85" y="337"/>
                </a:cubicBezTo>
                <a:cubicBezTo>
                  <a:pt x="101" y="359"/>
                  <a:pt x="103" y="388"/>
                  <a:pt x="89" y="411"/>
                </a:cubicBezTo>
                <a:cubicBezTo>
                  <a:pt x="81" y="425"/>
                  <a:pt x="81" y="425"/>
                  <a:pt x="81" y="425"/>
                </a:cubicBezTo>
                <a:cubicBezTo>
                  <a:pt x="67" y="449"/>
                  <a:pt x="42" y="465"/>
                  <a:pt x="15" y="464"/>
                </a:cubicBezTo>
                <a:cubicBezTo>
                  <a:pt x="12" y="464"/>
                  <a:pt x="9" y="464"/>
                  <a:pt x="6" y="463"/>
                </a:cubicBezTo>
                <a:cubicBezTo>
                  <a:pt x="0" y="537"/>
                  <a:pt x="0" y="537"/>
                  <a:pt x="0" y="537"/>
                </a:cubicBezTo>
                <a:cubicBezTo>
                  <a:pt x="5" y="538"/>
                  <a:pt x="11" y="538"/>
                  <a:pt x="16" y="538"/>
                </a:cubicBezTo>
                <a:cubicBezTo>
                  <a:pt x="70" y="538"/>
                  <a:pt x="118" y="511"/>
                  <a:pt x="145" y="464"/>
                </a:cubicBezTo>
                <a:cubicBezTo>
                  <a:pt x="154" y="448"/>
                  <a:pt x="154" y="448"/>
                  <a:pt x="154" y="448"/>
                </a:cubicBezTo>
                <a:cubicBezTo>
                  <a:pt x="168" y="425"/>
                  <a:pt x="193" y="411"/>
                  <a:pt x="219" y="414"/>
                </a:cubicBezTo>
                <a:cubicBezTo>
                  <a:pt x="293" y="422"/>
                  <a:pt x="369" y="386"/>
                  <a:pt x="408" y="317"/>
                </a:cubicBezTo>
                <a:cubicBezTo>
                  <a:pt x="457" y="230"/>
                  <a:pt x="431" y="119"/>
                  <a:pt x="349" y="63"/>
                </a:cubicBezTo>
                <a:cubicBezTo>
                  <a:pt x="258" y="0"/>
                  <a:pt x="133" y="27"/>
                  <a:pt x="76" y="120"/>
                </a:cubicBez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endParaRPr lang="en-US" sz="2400"/>
          </a:p>
        </p:txBody>
      </p:sp>
      <p:sp>
        <p:nvSpPr>
          <p:cNvPr id="5" name="TextBox 4">
            <a:extLst>
              <a:ext uri="{FF2B5EF4-FFF2-40B4-BE49-F238E27FC236}">
                <a16:creationId xmlns:a16="http://schemas.microsoft.com/office/drawing/2014/main" id="{97AEB2AB-41B2-E08D-3854-BB4B343A802E}"/>
              </a:ext>
            </a:extLst>
          </p:cNvPr>
          <p:cNvSpPr txBox="1"/>
          <p:nvPr/>
        </p:nvSpPr>
        <p:spPr>
          <a:xfrm>
            <a:off x="1429817" y="2066067"/>
            <a:ext cx="1991250" cy="400110"/>
          </a:xfrm>
          <a:prstGeom prst="rect">
            <a:avLst/>
          </a:prstGeom>
          <a:noFill/>
        </p:spPr>
        <p:txBody>
          <a:bodyPr wrap="none" rtlCol="0">
            <a:spAutoFit/>
          </a:bodyPr>
          <a:lstStyle/>
          <a:p>
            <a:pPr algn="r"/>
            <a:r>
              <a:rPr lang="en-US" sz="2000" b="1" dirty="0">
                <a:solidFill>
                  <a:srgbClr val="F26363"/>
                </a:solidFill>
                <a:latin typeface="Century Gothic" panose="020B0502020202020204" pitchFamily="34" charset="0"/>
              </a:rPr>
              <a:t>Insert title here</a:t>
            </a:r>
          </a:p>
        </p:txBody>
      </p:sp>
      <p:sp>
        <p:nvSpPr>
          <p:cNvPr id="6" name="TextBox 5">
            <a:extLst>
              <a:ext uri="{FF2B5EF4-FFF2-40B4-BE49-F238E27FC236}">
                <a16:creationId xmlns:a16="http://schemas.microsoft.com/office/drawing/2014/main" id="{AE4961D5-BC1C-70A3-583B-BBA9993632D4}"/>
              </a:ext>
            </a:extLst>
          </p:cNvPr>
          <p:cNvSpPr txBox="1"/>
          <p:nvPr/>
        </p:nvSpPr>
        <p:spPr>
          <a:xfrm>
            <a:off x="896999" y="2509124"/>
            <a:ext cx="2524067" cy="783869"/>
          </a:xfrm>
          <a:prstGeom prst="rect">
            <a:avLst/>
          </a:prstGeom>
          <a:noFill/>
        </p:spPr>
        <p:txBody>
          <a:bodyPr wrap="square" rtlCol="0">
            <a:spAutoFit/>
          </a:bodyPr>
          <a:lstStyle/>
          <a:p>
            <a:pPr algn="r">
              <a:lnSpc>
                <a:spcPct val="110000"/>
              </a:lnSpc>
            </a:pPr>
            <a:r>
              <a:rPr lang="en-US" sz="1400" dirty="0">
                <a:latin typeface="Century Gothic" panose="020B0502020202020204" pitchFamily="34" charset="0"/>
              </a:rPr>
              <a:t>Sed ut perspiciatis unde omnis iste natus voluptatem fringilla.</a:t>
            </a:r>
          </a:p>
        </p:txBody>
      </p:sp>
      <p:sp>
        <p:nvSpPr>
          <p:cNvPr id="7" name="TextBox 6">
            <a:extLst>
              <a:ext uri="{FF2B5EF4-FFF2-40B4-BE49-F238E27FC236}">
                <a16:creationId xmlns:a16="http://schemas.microsoft.com/office/drawing/2014/main" id="{468AAEA7-21B5-0084-6F13-AB1501B58B05}"/>
              </a:ext>
            </a:extLst>
          </p:cNvPr>
          <p:cNvSpPr txBox="1"/>
          <p:nvPr/>
        </p:nvSpPr>
        <p:spPr>
          <a:xfrm>
            <a:off x="1429816" y="4587407"/>
            <a:ext cx="1991250" cy="400110"/>
          </a:xfrm>
          <a:prstGeom prst="rect">
            <a:avLst/>
          </a:prstGeom>
          <a:noFill/>
        </p:spPr>
        <p:txBody>
          <a:bodyPr wrap="none" rtlCol="0">
            <a:spAutoFit/>
          </a:bodyPr>
          <a:lstStyle/>
          <a:p>
            <a:pPr algn="r"/>
            <a:r>
              <a:rPr lang="en-US" sz="2000" b="1" dirty="0">
                <a:solidFill>
                  <a:srgbClr val="995DB3"/>
                </a:solidFill>
                <a:latin typeface="Century Gothic" panose="020B0502020202020204" pitchFamily="34" charset="0"/>
              </a:rPr>
              <a:t>Insert title here</a:t>
            </a:r>
          </a:p>
        </p:txBody>
      </p:sp>
      <p:sp>
        <p:nvSpPr>
          <p:cNvPr id="8" name="TextBox 7">
            <a:extLst>
              <a:ext uri="{FF2B5EF4-FFF2-40B4-BE49-F238E27FC236}">
                <a16:creationId xmlns:a16="http://schemas.microsoft.com/office/drawing/2014/main" id="{E85C26B9-FC9F-2B96-6D7A-EAD222FBB339}"/>
              </a:ext>
            </a:extLst>
          </p:cNvPr>
          <p:cNvSpPr txBox="1"/>
          <p:nvPr/>
        </p:nvSpPr>
        <p:spPr>
          <a:xfrm>
            <a:off x="896999" y="5030464"/>
            <a:ext cx="2524067" cy="783869"/>
          </a:xfrm>
          <a:prstGeom prst="rect">
            <a:avLst/>
          </a:prstGeom>
          <a:noFill/>
        </p:spPr>
        <p:txBody>
          <a:bodyPr wrap="square" rtlCol="0">
            <a:spAutoFit/>
          </a:bodyPr>
          <a:lstStyle/>
          <a:p>
            <a:pPr algn="r">
              <a:lnSpc>
                <a:spcPct val="110000"/>
              </a:lnSpc>
            </a:pPr>
            <a:r>
              <a:rPr lang="en-US" sz="1400" dirty="0">
                <a:latin typeface="Century Gothic" panose="020B0502020202020204" pitchFamily="34" charset="0"/>
              </a:rPr>
              <a:t>Sed ut perspiciatis unde omnis iste natus voluptatem fringilla.</a:t>
            </a:r>
          </a:p>
        </p:txBody>
      </p:sp>
      <p:sp>
        <p:nvSpPr>
          <p:cNvPr id="9" name="TextBox 8">
            <a:extLst>
              <a:ext uri="{FF2B5EF4-FFF2-40B4-BE49-F238E27FC236}">
                <a16:creationId xmlns:a16="http://schemas.microsoft.com/office/drawing/2014/main" id="{24F6A07C-AA3A-8D22-322E-852C7680B98B}"/>
              </a:ext>
            </a:extLst>
          </p:cNvPr>
          <p:cNvSpPr txBox="1"/>
          <p:nvPr/>
        </p:nvSpPr>
        <p:spPr>
          <a:xfrm>
            <a:off x="8770934" y="2066067"/>
            <a:ext cx="1991251" cy="400110"/>
          </a:xfrm>
          <a:prstGeom prst="rect">
            <a:avLst/>
          </a:prstGeom>
          <a:noFill/>
        </p:spPr>
        <p:txBody>
          <a:bodyPr wrap="none" rtlCol="0">
            <a:spAutoFit/>
          </a:bodyPr>
          <a:lstStyle/>
          <a:p>
            <a:r>
              <a:rPr lang="en-US" sz="2000" b="1" dirty="0">
                <a:solidFill>
                  <a:srgbClr val="7DD1CE"/>
                </a:solidFill>
                <a:latin typeface="Century Gothic" panose="020B0502020202020204" pitchFamily="34" charset="0"/>
              </a:rPr>
              <a:t>Insert title here</a:t>
            </a:r>
          </a:p>
        </p:txBody>
      </p:sp>
      <p:sp>
        <p:nvSpPr>
          <p:cNvPr id="10" name="TextBox 9">
            <a:extLst>
              <a:ext uri="{FF2B5EF4-FFF2-40B4-BE49-F238E27FC236}">
                <a16:creationId xmlns:a16="http://schemas.microsoft.com/office/drawing/2014/main" id="{2DA6AFD0-271A-BB9C-DF1F-86B4776119E1}"/>
              </a:ext>
            </a:extLst>
          </p:cNvPr>
          <p:cNvSpPr txBox="1"/>
          <p:nvPr/>
        </p:nvSpPr>
        <p:spPr>
          <a:xfrm>
            <a:off x="8770933" y="2509124"/>
            <a:ext cx="2524067" cy="783869"/>
          </a:xfrm>
          <a:prstGeom prst="rect">
            <a:avLst/>
          </a:prstGeom>
          <a:noFill/>
        </p:spPr>
        <p:txBody>
          <a:bodyPr wrap="square" rtlCol="0">
            <a:spAutoFit/>
          </a:bodyPr>
          <a:lstStyle/>
          <a:p>
            <a:pPr>
              <a:lnSpc>
                <a:spcPct val="110000"/>
              </a:lnSpc>
            </a:pPr>
            <a:r>
              <a:rPr lang="en-US" sz="1400" dirty="0">
                <a:latin typeface="Century Gothic" panose="020B0502020202020204" pitchFamily="34" charset="0"/>
              </a:rPr>
              <a:t>Sed ut perspiciatis unde omnis iste natus voluptatem fringilla.</a:t>
            </a:r>
          </a:p>
        </p:txBody>
      </p:sp>
      <p:sp>
        <p:nvSpPr>
          <p:cNvPr id="11" name="TextBox 10">
            <a:extLst>
              <a:ext uri="{FF2B5EF4-FFF2-40B4-BE49-F238E27FC236}">
                <a16:creationId xmlns:a16="http://schemas.microsoft.com/office/drawing/2014/main" id="{8FB58F8A-AA94-56D0-5CD8-5CD9EF7E4D50}"/>
              </a:ext>
            </a:extLst>
          </p:cNvPr>
          <p:cNvSpPr txBox="1"/>
          <p:nvPr/>
        </p:nvSpPr>
        <p:spPr>
          <a:xfrm>
            <a:off x="8770933" y="4587407"/>
            <a:ext cx="1991251" cy="400110"/>
          </a:xfrm>
          <a:prstGeom prst="rect">
            <a:avLst/>
          </a:prstGeom>
          <a:noFill/>
        </p:spPr>
        <p:txBody>
          <a:bodyPr wrap="none" rtlCol="0">
            <a:spAutoFit/>
          </a:bodyPr>
          <a:lstStyle/>
          <a:p>
            <a:r>
              <a:rPr lang="en-US" sz="2000" b="1" dirty="0">
                <a:solidFill>
                  <a:srgbClr val="FFA826"/>
                </a:solidFill>
                <a:latin typeface="Century Gothic" panose="020B0502020202020204" pitchFamily="34" charset="0"/>
              </a:rPr>
              <a:t>Insert title here</a:t>
            </a:r>
          </a:p>
        </p:txBody>
      </p:sp>
      <p:sp>
        <p:nvSpPr>
          <p:cNvPr id="12" name="TextBox 11">
            <a:extLst>
              <a:ext uri="{FF2B5EF4-FFF2-40B4-BE49-F238E27FC236}">
                <a16:creationId xmlns:a16="http://schemas.microsoft.com/office/drawing/2014/main" id="{DFF2DC3E-FB33-4446-14AF-E54D8AE17008}"/>
              </a:ext>
            </a:extLst>
          </p:cNvPr>
          <p:cNvSpPr txBox="1"/>
          <p:nvPr/>
        </p:nvSpPr>
        <p:spPr>
          <a:xfrm>
            <a:off x="8770933" y="5030464"/>
            <a:ext cx="2524067" cy="783869"/>
          </a:xfrm>
          <a:prstGeom prst="rect">
            <a:avLst/>
          </a:prstGeom>
          <a:noFill/>
        </p:spPr>
        <p:txBody>
          <a:bodyPr wrap="square" rtlCol="0">
            <a:spAutoFit/>
          </a:bodyPr>
          <a:lstStyle/>
          <a:p>
            <a:pPr>
              <a:lnSpc>
                <a:spcPct val="110000"/>
              </a:lnSpc>
            </a:pPr>
            <a:r>
              <a:rPr lang="en-US" sz="1400" dirty="0">
                <a:latin typeface="Century Gothic" panose="020B0502020202020204" pitchFamily="34" charset="0"/>
              </a:rPr>
              <a:t>Sed ut perspiciatis unde omnis iste natus voluptatem fringilla.</a:t>
            </a:r>
          </a:p>
        </p:txBody>
      </p:sp>
      <p:sp>
        <p:nvSpPr>
          <p:cNvPr id="22" name="Doughnut 21">
            <a:extLst>
              <a:ext uri="{FF2B5EF4-FFF2-40B4-BE49-F238E27FC236}">
                <a16:creationId xmlns:a16="http://schemas.microsoft.com/office/drawing/2014/main" id="{F42B37B7-6C8B-0C48-F907-15A18931BC80}"/>
              </a:ext>
            </a:extLst>
          </p:cNvPr>
          <p:cNvSpPr/>
          <p:nvPr/>
        </p:nvSpPr>
        <p:spPr>
          <a:xfrm>
            <a:off x="3414716" y="2096569"/>
            <a:ext cx="339106" cy="339106"/>
          </a:xfrm>
          <a:prstGeom prst="donu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ughnut 22">
            <a:extLst>
              <a:ext uri="{FF2B5EF4-FFF2-40B4-BE49-F238E27FC236}">
                <a16:creationId xmlns:a16="http://schemas.microsoft.com/office/drawing/2014/main" id="{CA608E31-4934-6A31-9B6A-A1AE4D67162A}"/>
              </a:ext>
            </a:extLst>
          </p:cNvPr>
          <p:cNvSpPr/>
          <p:nvPr/>
        </p:nvSpPr>
        <p:spPr>
          <a:xfrm>
            <a:off x="3414716" y="4617909"/>
            <a:ext cx="339106" cy="339106"/>
          </a:xfrm>
          <a:prstGeom prst="donut">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Doughnut 23">
            <a:extLst>
              <a:ext uri="{FF2B5EF4-FFF2-40B4-BE49-F238E27FC236}">
                <a16:creationId xmlns:a16="http://schemas.microsoft.com/office/drawing/2014/main" id="{FA57F2AE-3CC1-DB8E-D039-EE156BBE5F2C}"/>
              </a:ext>
            </a:extLst>
          </p:cNvPr>
          <p:cNvSpPr/>
          <p:nvPr/>
        </p:nvSpPr>
        <p:spPr>
          <a:xfrm>
            <a:off x="8405816" y="4617909"/>
            <a:ext cx="339106" cy="339106"/>
          </a:xfrm>
          <a:prstGeom prst="donu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Doughnut 24">
            <a:extLst>
              <a:ext uri="{FF2B5EF4-FFF2-40B4-BE49-F238E27FC236}">
                <a16:creationId xmlns:a16="http://schemas.microsoft.com/office/drawing/2014/main" id="{C185B559-2C38-CCAD-DAAC-8A23792BA0F3}"/>
              </a:ext>
            </a:extLst>
          </p:cNvPr>
          <p:cNvSpPr/>
          <p:nvPr/>
        </p:nvSpPr>
        <p:spPr>
          <a:xfrm>
            <a:off x="8405816" y="2096569"/>
            <a:ext cx="339106" cy="339106"/>
          </a:xfrm>
          <a:prstGeom prst="donut">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7" name="Graphic 26" descr="Brain with solid fill">
            <a:extLst>
              <a:ext uri="{FF2B5EF4-FFF2-40B4-BE49-F238E27FC236}">
                <a16:creationId xmlns:a16="http://schemas.microsoft.com/office/drawing/2014/main" id="{A8E6C1AC-D63D-2BDB-85DB-E1DB350C0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1828" y="2480215"/>
            <a:ext cx="914400" cy="914400"/>
          </a:xfrm>
          <a:prstGeom prst="rect">
            <a:avLst/>
          </a:prstGeom>
        </p:spPr>
      </p:pic>
      <p:pic>
        <p:nvPicPr>
          <p:cNvPr id="31" name="Graphic 30" descr="Heart organ with solid fill">
            <a:extLst>
              <a:ext uri="{FF2B5EF4-FFF2-40B4-BE49-F238E27FC236}">
                <a16:creationId xmlns:a16="http://schemas.microsoft.com/office/drawing/2014/main" id="{EB42BF91-6F39-98BD-799F-3E999D7211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68879" y="2480215"/>
            <a:ext cx="914400" cy="914400"/>
          </a:xfrm>
          <a:prstGeom prst="rect">
            <a:avLst/>
          </a:prstGeom>
        </p:spPr>
      </p:pic>
      <p:pic>
        <p:nvPicPr>
          <p:cNvPr id="33" name="Graphic 32" descr="Lungs with solid fill">
            <a:extLst>
              <a:ext uri="{FF2B5EF4-FFF2-40B4-BE49-F238E27FC236}">
                <a16:creationId xmlns:a16="http://schemas.microsoft.com/office/drawing/2014/main" id="{3663177B-D331-02B2-9032-C993E44A47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72179" y="4186200"/>
            <a:ext cx="914400" cy="914400"/>
          </a:xfrm>
          <a:prstGeom prst="rect">
            <a:avLst/>
          </a:prstGeom>
        </p:spPr>
      </p:pic>
      <p:pic>
        <p:nvPicPr>
          <p:cNvPr id="35" name="Graphic 34" descr="Brain in head with solid fill">
            <a:extLst>
              <a:ext uri="{FF2B5EF4-FFF2-40B4-BE49-F238E27FC236}">
                <a16:creationId xmlns:a16="http://schemas.microsoft.com/office/drawing/2014/main" id="{C66CDD80-D956-C6A4-E0D8-F96D3AD568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5758" y="4160709"/>
            <a:ext cx="914400" cy="914400"/>
          </a:xfrm>
          <a:prstGeom prst="rect">
            <a:avLst/>
          </a:prstGeom>
        </p:spPr>
      </p:pic>
    </p:spTree>
    <p:extLst>
      <p:ext uri="{BB962C8B-B14F-4D97-AF65-F5344CB8AC3E}">
        <p14:creationId xmlns:p14="http://schemas.microsoft.com/office/powerpoint/2010/main" val="25160779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FDB4CB3-F538-72F2-DB52-A9EA8A0AE35A}"/>
              </a:ext>
            </a:extLst>
          </p:cNvPr>
          <p:cNvSpPr/>
          <p:nvPr/>
        </p:nvSpPr>
        <p:spPr>
          <a:xfrm>
            <a:off x="7501257" y="1219200"/>
            <a:ext cx="4690743" cy="5638800"/>
          </a:xfrm>
          <a:prstGeom prst="rect">
            <a:avLst/>
          </a:prstGeom>
          <a:solidFill>
            <a:schemeClr val="accent2">
              <a:lumMod val="20000"/>
              <a:lumOff val="80000"/>
              <a:alpha val="501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54">
            <a:extLst>
              <a:ext uri="{FF2B5EF4-FFF2-40B4-BE49-F238E27FC236}">
                <a16:creationId xmlns:a16="http://schemas.microsoft.com/office/drawing/2014/main" id="{4A69EDF5-C6C7-7D99-BC5C-63AE0165A611}"/>
              </a:ext>
            </a:extLst>
          </p:cNvPr>
          <p:cNvSpPr>
            <a:spLocks/>
          </p:cNvSpPr>
          <p:nvPr/>
        </p:nvSpPr>
        <p:spPr bwMode="auto">
          <a:xfrm>
            <a:off x="2847892" y="1721214"/>
            <a:ext cx="1636896" cy="1599973"/>
          </a:xfrm>
          <a:custGeom>
            <a:avLst/>
            <a:gdLst>
              <a:gd name="T0" fmla="*/ 0 w 163"/>
              <a:gd name="T1" fmla="*/ 0 h 164"/>
              <a:gd name="T2" fmla="*/ 45 w 163"/>
              <a:gd name="T3" fmla="*/ 164 h 164"/>
              <a:gd name="T4" fmla="*/ 96 w 163"/>
              <a:gd name="T5" fmla="*/ 71 h 164"/>
              <a:gd name="T6" fmla="*/ 163 w 163"/>
              <a:gd name="T7" fmla="*/ 0 h 164"/>
              <a:gd name="T8" fmla="*/ 0 w 163"/>
              <a:gd name="T9" fmla="*/ 0 h 164"/>
            </a:gdLst>
            <a:ahLst/>
            <a:cxnLst>
              <a:cxn ang="0">
                <a:pos x="T0" y="T1"/>
              </a:cxn>
              <a:cxn ang="0">
                <a:pos x="T2" y="T3"/>
              </a:cxn>
              <a:cxn ang="0">
                <a:pos x="T4" y="T5"/>
              </a:cxn>
              <a:cxn ang="0">
                <a:pos x="T6" y="T7"/>
              </a:cxn>
              <a:cxn ang="0">
                <a:pos x="T8" y="T9"/>
              </a:cxn>
            </a:cxnLst>
            <a:rect l="0" t="0" r="r" b="b"/>
            <a:pathLst>
              <a:path w="163" h="164">
                <a:moveTo>
                  <a:pt x="0" y="0"/>
                </a:moveTo>
                <a:cubicBezTo>
                  <a:pt x="45" y="164"/>
                  <a:pt x="45" y="164"/>
                  <a:pt x="45" y="164"/>
                </a:cubicBezTo>
                <a:cubicBezTo>
                  <a:pt x="52" y="145"/>
                  <a:pt x="87" y="87"/>
                  <a:pt x="96" y="71"/>
                </a:cubicBezTo>
                <a:cubicBezTo>
                  <a:pt x="126" y="16"/>
                  <a:pt x="163" y="0"/>
                  <a:pt x="163" y="0"/>
                </a:cubicBezTo>
                <a:cubicBezTo>
                  <a:pt x="0" y="0"/>
                  <a:pt x="0" y="0"/>
                  <a:pt x="0" y="0"/>
                </a:cubicBezTo>
              </a:path>
            </a:pathLst>
          </a:custGeom>
          <a:gradFill>
            <a:gsLst>
              <a:gs pos="0">
                <a:srgbClr val="F26363"/>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 name="Freeform 3">
            <a:extLst>
              <a:ext uri="{FF2B5EF4-FFF2-40B4-BE49-F238E27FC236}">
                <a16:creationId xmlns:a16="http://schemas.microsoft.com/office/drawing/2014/main" id="{301455F6-C3F4-7AB5-1127-7D789375F1EF}"/>
              </a:ext>
            </a:extLst>
          </p:cNvPr>
          <p:cNvSpPr/>
          <p:nvPr/>
        </p:nvSpPr>
        <p:spPr>
          <a:xfrm>
            <a:off x="1941239" y="2325081"/>
            <a:ext cx="3834928" cy="1247158"/>
          </a:xfrm>
          <a:custGeom>
            <a:avLst/>
            <a:gdLst>
              <a:gd name="connsiteX0" fmla="*/ 627128 w 3918640"/>
              <a:gd name="connsiteY0" fmla="*/ 0 h 1274382"/>
              <a:gd name="connsiteX1" fmla="*/ 2311115 w 3918640"/>
              <a:gd name="connsiteY1" fmla="*/ 0 h 1274382"/>
              <a:gd name="connsiteX2" fmla="*/ 2343852 w 3918640"/>
              <a:gd name="connsiteY2" fmla="*/ 0 h 1274382"/>
              <a:gd name="connsiteX3" fmla="*/ 2510711 w 3918640"/>
              <a:gd name="connsiteY3" fmla="*/ 0 h 1274382"/>
              <a:gd name="connsiteX4" fmla="*/ 2689091 w 3918640"/>
              <a:gd name="connsiteY4" fmla="*/ 0 h 1274382"/>
              <a:gd name="connsiteX5" fmla="*/ 2839532 w 3918640"/>
              <a:gd name="connsiteY5" fmla="*/ 0 h 1274382"/>
              <a:gd name="connsiteX6" fmla="*/ 2955313 w 3918640"/>
              <a:gd name="connsiteY6" fmla="*/ 0 h 1274382"/>
              <a:gd name="connsiteX7" fmla="*/ 3029711 w 3918640"/>
              <a:gd name="connsiteY7" fmla="*/ 0 h 1274382"/>
              <a:gd name="connsiteX8" fmla="*/ 3056004 w 3918640"/>
              <a:gd name="connsiteY8" fmla="*/ 0 h 1274382"/>
              <a:gd name="connsiteX9" fmla="*/ 3918640 w 3918640"/>
              <a:gd name="connsiteY9" fmla="*/ 0 h 1274382"/>
              <a:gd name="connsiteX10" fmla="*/ 3918640 w 3918640"/>
              <a:gd name="connsiteY10" fmla="*/ 817544 h 1274382"/>
              <a:gd name="connsiteX11" fmla="*/ 2343852 w 3918640"/>
              <a:gd name="connsiteY11" fmla="*/ 817544 h 1274382"/>
              <a:gd name="connsiteX12" fmla="*/ 2343852 w 3918640"/>
              <a:gd name="connsiteY12" fmla="*/ 805669 h 1274382"/>
              <a:gd name="connsiteX13" fmla="*/ 2259651 w 3918640"/>
              <a:gd name="connsiteY13" fmla="*/ 975699 h 1274382"/>
              <a:gd name="connsiteX14" fmla="*/ 0 w 3918640"/>
              <a:gd name="connsiteY14" fmla="*/ 1274382 h 1274382"/>
              <a:gd name="connsiteX15" fmla="*/ 507675 w 3918640"/>
              <a:gd name="connsiteY15" fmla="*/ 59737 h 1274382"/>
              <a:gd name="connsiteX16" fmla="*/ 627128 w 3918640"/>
              <a:gd name="connsiteY16" fmla="*/ 0 h 127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18640" h="1274382">
                <a:moveTo>
                  <a:pt x="627128" y="0"/>
                </a:moveTo>
                <a:cubicBezTo>
                  <a:pt x="683121" y="0"/>
                  <a:pt x="1617903" y="0"/>
                  <a:pt x="2311115" y="0"/>
                </a:cubicBezTo>
                <a:lnTo>
                  <a:pt x="2343852" y="0"/>
                </a:lnTo>
                <a:lnTo>
                  <a:pt x="2510711" y="0"/>
                </a:lnTo>
                <a:lnTo>
                  <a:pt x="2689091" y="0"/>
                </a:lnTo>
                <a:lnTo>
                  <a:pt x="2839532" y="0"/>
                </a:lnTo>
                <a:lnTo>
                  <a:pt x="2955313" y="0"/>
                </a:lnTo>
                <a:lnTo>
                  <a:pt x="3029711" y="0"/>
                </a:lnTo>
                <a:lnTo>
                  <a:pt x="3056004" y="0"/>
                </a:lnTo>
                <a:lnTo>
                  <a:pt x="3918640" y="0"/>
                </a:lnTo>
                <a:lnTo>
                  <a:pt x="3918640" y="817544"/>
                </a:lnTo>
                <a:lnTo>
                  <a:pt x="2343852" y="817544"/>
                </a:lnTo>
                <a:lnTo>
                  <a:pt x="2343852" y="805669"/>
                </a:lnTo>
                <a:lnTo>
                  <a:pt x="2259651" y="975699"/>
                </a:lnTo>
                <a:cubicBezTo>
                  <a:pt x="2170061" y="1194733"/>
                  <a:pt x="89589" y="1025479"/>
                  <a:pt x="0" y="1274382"/>
                </a:cubicBezTo>
                <a:cubicBezTo>
                  <a:pt x="0" y="1274382"/>
                  <a:pt x="0" y="1274382"/>
                  <a:pt x="507675" y="59737"/>
                </a:cubicBezTo>
                <a:cubicBezTo>
                  <a:pt x="507675" y="59737"/>
                  <a:pt x="537538" y="0"/>
                  <a:pt x="627128" y="0"/>
                </a:cubicBezTo>
                <a:close/>
              </a:path>
            </a:pathLst>
          </a:custGeom>
          <a:gradFill>
            <a:gsLst>
              <a:gs pos="0">
                <a:srgbClr val="FFA826"/>
              </a:gs>
              <a:gs pos="100000">
                <a:srgbClr val="FF80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Freeform 56">
            <a:extLst>
              <a:ext uri="{FF2B5EF4-FFF2-40B4-BE49-F238E27FC236}">
                <a16:creationId xmlns:a16="http://schemas.microsoft.com/office/drawing/2014/main" id="{517FA179-101D-6B5A-7318-EAB2B111F04B}"/>
              </a:ext>
            </a:extLst>
          </p:cNvPr>
          <p:cNvSpPr>
            <a:spLocks/>
          </p:cNvSpPr>
          <p:nvPr/>
        </p:nvSpPr>
        <p:spPr bwMode="auto">
          <a:xfrm>
            <a:off x="1461252" y="3118169"/>
            <a:ext cx="3901474" cy="1238951"/>
          </a:xfrm>
          <a:custGeom>
            <a:avLst/>
            <a:gdLst>
              <a:gd name="T0" fmla="*/ 51 w 400"/>
              <a:gd name="T1" fmla="*/ 6 h 127"/>
              <a:gd name="T2" fmla="*/ 0 w 400"/>
              <a:gd name="T3" fmla="*/ 127 h 127"/>
              <a:gd name="T4" fmla="*/ 320 w 400"/>
              <a:gd name="T5" fmla="*/ 98 h 127"/>
              <a:gd name="T6" fmla="*/ 400 w 400"/>
              <a:gd name="T7" fmla="*/ 0 h 127"/>
              <a:gd name="T8" fmla="*/ 63 w 400"/>
              <a:gd name="T9" fmla="*/ 0 h 127"/>
              <a:gd name="T10" fmla="*/ 51 w 400"/>
              <a:gd name="T11" fmla="*/ 6 h 127"/>
            </a:gdLst>
            <a:ahLst/>
            <a:cxnLst>
              <a:cxn ang="0">
                <a:pos x="T0" y="T1"/>
              </a:cxn>
              <a:cxn ang="0">
                <a:pos x="T2" y="T3"/>
              </a:cxn>
              <a:cxn ang="0">
                <a:pos x="T4" y="T5"/>
              </a:cxn>
              <a:cxn ang="0">
                <a:pos x="T6" y="T7"/>
              </a:cxn>
              <a:cxn ang="0">
                <a:pos x="T8" y="T9"/>
              </a:cxn>
              <a:cxn ang="0">
                <a:pos x="T10" y="T11"/>
              </a:cxn>
            </a:cxnLst>
            <a:rect l="0" t="0" r="r" b="b"/>
            <a:pathLst>
              <a:path w="400" h="127">
                <a:moveTo>
                  <a:pt x="51" y="6"/>
                </a:moveTo>
                <a:cubicBezTo>
                  <a:pt x="0" y="127"/>
                  <a:pt x="0" y="127"/>
                  <a:pt x="0" y="127"/>
                </a:cubicBezTo>
                <a:cubicBezTo>
                  <a:pt x="9" y="102"/>
                  <a:pt x="311" y="119"/>
                  <a:pt x="320" y="98"/>
                </a:cubicBezTo>
                <a:cubicBezTo>
                  <a:pt x="347" y="35"/>
                  <a:pt x="400" y="0"/>
                  <a:pt x="400" y="0"/>
                </a:cubicBezTo>
                <a:cubicBezTo>
                  <a:pt x="400" y="0"/>
                  <a:pt x="72" y="0"/>
                  <a:pt x="63" y="0"/>
                </a:cubicBezTo>
                <a:cubicBezTo>
                  <a:pt x="53" y="0"/>
                  <a:pt x="51" y="6"/>
                  <a:pt x="51" y="6"/>
                </a:cubicBezTo>
                <a:close/>
              </a:path>
            </a:pathLst>
          </a:custGeom>
          <a:gradFill>
            <a:gsLst>
              <a:gs pos="0">
                <a:srgbClr val="7DD1CE"/>
              </a:gs>
              <a:gs pos="100000">
                <a:srgbClr val="00BA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Freeform 5">
            <a:extLst>
              <a:ext uri="{FF2B5EF4-FFF2-40B4-BE49-F238E27FC236}">
                <a16:creationId xmlns:a16="http://schemas.microsoft.com/office/drawing/2014/main" id="{05728E55-1C1A-1488-D9FB-21EB6BC8C0CD}"/>
              </a:ext>
            </a:extLst>
          </p:cNvPr>
          <p:cNvSpPr>
            <a:spLocks/>
          </p:cNvSpPr>
          <p:nvPr/>
        </p:nvSpPr>
        <p:spPr bwMode="auto">
          <a:xfrm>
            <a:off x="993563" y="3943319"/>
            <a:ext cx="5423114" cy="1259969"/>
          </a:xfrm>
          <a:custGeom>
            <a:avLst/>
            <a:gdLst>
              <a:gd name="connsiteX0" fmla="*/ 4015982 w 5541497"/>
              <a:gd name="connsiteY0" fmla="*/ 0 h 1287474"/>
              <a:gd name="connsiteX1" fmla="*/ 5541497 w 5541497"/>
              <a:gd name="connsiteY1" fmla="*/ 0 h 1287474"/>
              <a:gd name="connsiteX2" fmla="*/ 5541497 w 5541497"/>
              <a:gd name="connsiteY2" fmla="*/ 809583 h 1287474"/>
              <a:gd name="connsiteX3" fmla="*/ 4162274 w 5541497"/>
              <a:gd name="connsiteY3" fmla="*/ 809583 h 1287474"/>
              <a:gd name="connsiteX4" fmla="*/ 4074241 w 5541497"/>
              <a:gd name="connsiteY4" fmla="*/ 987809 h 1287474"/>
              <a:gd name="connsiteX5" fmla="*/ 0 w 5541497"/>
              <a:gd name="connsiteY5" fmla="*/ 1287474 h 1287474"/>
              <a:gd name="connsiteX6" fmla="*/ 508035 w 5541497"/>
              <a:gd name="connsiteY6" fmla="*/ 68834 h 1287474"/>
              <a:gd name="connsiteX7" fmla="*/ 627573 w 5541497"/>
              <a:gd name="connsiteY7" fmla="*/ 8901 h 1287474"/>
              <a:gd name="connsiteX8" fmla="*/ 3904986 w 5541497"/>
              <a:gd name="connsiteY8" fmla="*/ 8901 h 1287474"/>
              <a:gd name="connsiteX9" fmla="*/ 4015982 w 5541497"/>
              <a:gd name="connsiteY9" fmla="*/ 8901 h 128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1497" h="1287474">
                <a:moveTo>
                  <a:pt x="4015982" y="0"/>
                </a:moveTo>
                <a:lnTo>
                  <a:pt x="5541497" y="0"/>
                </a:lnTo>
                <a:lnTo>
                  <a:pt x="5541497" y="809583"/>
                </a:lnTo>
                <a:lnTo>
                  <a:pt x="4162274" y="809583"/>
                </a:lnTo>
                <a:lnTo>
                  <a:pt x="4074241" y="987809"/>
                </a:lnTo>
                <a:cubicBezTo>
                  <a:pt x="3984588" y="1207563"/>
                  <a:pt x="89653" y="1037753"/>
                  <a:pt x="0" y="1287474"/>
                </a:cubicBezTo>
                <a:cubicBezTo>
                  <a:pt x="0" y="1287474"/>
                  <a:pt x="0" y="1287474"/>
                  <a:pt x="508035" y="68834"/>
                </a:cubicBezTo>
                <a:cubicBezTo>
                  <a:pt x="508035" y="68834"/>
                  <a:pt x="527958" y="8901"/>
                  <a:pt x="627573" y="8901"/>
                </a:cubicBezTo>
                <a:cubicBezTo>
                  <a:pt x="689210" y="8901"/>
                  <a:pt x="2671853" y="8901"/>
                  <a:pt x="3904986" y="8901"/>
                </a:cubicBezTo>
                <a:lnTo>
                  <a:pt x="4015982" y="8901"/>
                </a:lnTo>
                <a:close/>
              </a:path>
            </a:pathLst>
          </a:custGeom>
          <a:gradFill>
            <a:gsLst>
              <a:gs pos="0">
                <a:srgbClr val="A8436F"/>
              </a:gs>
              <a:gs pos="100000">
                <a:srgbClr val="63357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7" name="Freeform 58">
            <a:extLst>
              <a:ext uri="{FF2B5EF4-FFF2-40B4-BE49-F238E27FC236}">
                <a16:creationId xmlns:a16="http://schemas.microsoft.com/office/drawing/2014/main" id="{CFD10F9D-1A25-5BEA-E251-0915F8D9FACD}"/>
              </a:ext>
            </a:extLst>
          </p:cNvPr>
          <p:cNvSpPr>
            <a:spLocks/>
          </p:cNvSpPr>
          <p:nvPr/>
        </p:nvSpPr>
        <p:spPr bwMode="auto">
          <a:xfrm>
            <a:off x="728499" y="4727547"/>
            <a:ext cx="5411189" cy="894344"/>
          </a:xfrm>
          <a:custGeom>
            <a:avLst/>
            <a:gdLst>
              <a:gd name="T0" fmla="*/ 46 w 555"/>
              <a:gd name="T1" fmla="*/ 0 h 92"/>
              <a:gd name="T2" fmla="*/ 34 w 555"/>
              <a:gd name="T3" fmla="*/ 6 h 92"/>
              <a:gd name="T4" fmla="*/ 0 w 555"/>
              <a:gd name="T5" fmla="*/ 84 h 92"/>
              <a:gd name="T6" fmla="*/ 238 w 555"/>
              <a:gd name="T7" fmla="*/ 92 h 92"/>
              <a:gd name="T8" fmla="*/ 478 w 555"/>
              <a:gd name="T9" fmla="*/ 92 h 92"/>
              <a:gd name="T10" fmla="*/ 555 w 555"/>
              <a:gd name="T11" fmla="*/ 0 h 92"/>
              <a:gd name="T12" fmla="*/ 46 w 55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555" h="92">
                <a:moveTo>
                  <a:pt x="46" y="0"/>
                </a:moveTo>
                <a:cubicBezTo>
                  <a:pt x="36" y="0"/>
                  <a:pt x="34" y="6"/>
                  <a:pt x="34" y="6"/>
                </a:cubicBezTo>
                <a:cubicBezTo>
                  <a:pt x="0" y="84"/>
                  <a:pt x="0" y="84"/>
                  <a:pt x="0" y="84"/>
                </a:cubicBezTo>
                <a:cubicBezTo>
                  <a:pt x="4" y="72"/>
                  <a:pt x="151" y="84"/>
                  <a:pt x="238" y="92"/>
                </a:cubicBezTo>
                <a:cubicBezTo>
                  <a:pt x="478" y="92"/>
                  <a:pt x="478" y="92"/>
                  <a:pt x="478" y="92"/>
                </a:cubicBezTo>
                <a:cubicBezTo>
                  <a:pt x="505" y="33"/>
                  <a:pt x="555" y="0"/>
                  <a:pt x="555" y="0"/>
                </a:cubicBezTo>
                <a:cubicBezTo>
                  <a:pt x="555" y="0"/>
                  <a:pt x="55" y="0"/>
                  <a:pt x="46" y="0"/>
                </a:cubicBezTo>
                <a:close/>
              </a:path>
            </a:pathLst>
          </a:custGeom>
          <a:gradFill>
            <a:gsLst>
              <a:gs pos="0">
                <a:srgbClr val="385085"/>
              </a:gs>
              <a:gs pos="99000">
                <a:srgbClr val="0070C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8" name="Freeform 60">
            <a:extLst>
              <a:ext uri="{FF2B5EF4-FFF2-40B4-BE49-F238E27FC236}">
                <a16:creationId xmlns:a16="http://schemas.microsoft.com/office/drawing/2014/main" id="{13ADC8EB-1D7E-D77D-5DBB-6661A8688A2B}"/>
              </a:ext>
            </a:extLst>
          </p:cNvPr>
          <p:cNvSpPr>
            <a:spLocks/>
          </p:cNvSpPr>
          <p:nvPr/>
        </p:nvSpPr>
        <p:spPr bwMode="auto">
          <a:xfrm>
            <a:off x="3520701" y="3152987"/>
            <a:ext cx="1829711" cy="0"/>
          </a:xfrm>
          <a:custGeom>
            <a:avLst/>
            <a:gdLst>
              <a:gd name="T0" fmla="*/ 187 w 188"/>
              <a:gd name="T1" fmla="*/ 188 w 188"/>
              <a:gd name="T2" fmla="*/ 0 w 188"/>
              <a:gd name="T3" fmla="*/ 0 w 188"/>
              <a:gd name="T4" fmla="*/ 187 w 188"/>
            </a:gdLst>
            <a:ahLst/>
            <a:cxnLst>
              <a:cxn ang="0">
                <a:pos x="T0" y="0"/>
              </a:cxn>
              <a:cxn ang="0">
                <a:pos x="T1" y="0"/>
              </a:cxn>
              <a:cxn ang="0">
                <a:pos x="T2" y="0"/>
              </a:cxn>
              <a:cxn ang="0">
                <a:pos x="T3" y="0"/>
              </a:cxn>
              <a:cxn ang="0">
                <a:pos x="T4" y="0"/>
              </a:cxn>
            </a:cxnLst>
            <a:rect l="0" t="0" r="r" b="b"/>
            <a:pathLst>
              <a:path w="188">
                <a:moveTo>
                  <a:pt x="187" y="0"/>
                </a:moveTo>
                <a:cubicBezTo>
                  <a:pt x="188" y="0"/>
                  <a:pt x="188" y="0"/>
                  <a:pt x="188" y="0"/>
                </a:cubicBezTo>
                <a:cubicBezTo>
                  <a:pt x="0" y="0"/>
                  <a:pt x="0" y="0"/>
                  <a:pt x="0" y="0"/>
                </a:cubicBezTo>
                <a:cubicBezTo>
                  <a:pt x="0" y="0"/>
                  <a:pt x="0" y="0"/>
                  <a:pt x="0" y="0"/>
                </a:cubicBezTo>
                <a:lnTo>
                  <a:pt x="187" y="0"/>
                </a:lnTo>
                <a:close/>
              </a:path>
            </a:pathLst>
          </a:custGeom>
          <a:solidFill>
            <a:srgbClr val="915C5C"/>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endParaRPr lang="id-ID" dirty="0">
              <a:latin typeface="Questrial" charset="0"/>
            </a:endParaRPr>
          </a:p>
        </p:txBody>
      </p:sp>
      <p:sp>
        <p:nvSpPr>
          <p:cNvPr id="9" name="Freeform 62">
            <a:extLst>
              <a:ext uri="{FF2B5EF4-FFF2-40B4-BE49-F238E27FC236}">
                <a16:creationId xmlns:a16="http://schemas.microsoft.com/office/drawing/2014/main" id="{488DAF7A-CF78-593B-F3E3-0F492FDE4855}"/>
              </a:ext>
            </a:extLst>
          </p:cNvPr>
          <p:cNvSpPr>
            <a:spLocks/>
          </p:cNvSpPr>
          <p:nvPr/>
        </p:nvSpPr>
        <p:spPr bwMode="auto">
          <a:xfrm>
            <a:off x="4287866" y="4744753"/>
            <a:ext cx="1833816" cy="0"/>
          </a:xfrm>
          <a:custGeom>
            <a:avLst/>
            <a:gdLst>
              <a:gd name="T0" fmla="*/ 187 w 188"/>
              <a:gd name="T1" fmla="*/ 188 w 188"/>
              <a:gd name="T2" fmla="*/ 0 w 188"/>
              <a:gd name="T3" fmla="*/ 0 w 188"/>
              <a:gd name="T4" fmla="*/ 187 w 188"/>
            </a:gdLst>
            <a:ahLst/>
            <a:cxnLst>
              <a:cxn ang="0">
                <a:pos x="T0" y="0"/>
              </a:cxn>
              <a:cxn ang="0">
                <a:pos x="T1" y="0"/>
              </a:cxn>
              <a:cxn ang="0">
                <a:pos x="T2" y="0"/>
              </a:cxn>
              <a:cxn ang="0">
                <a:pos x="T3" y="0"/>
              </a:cxn>
              <a:cxn ang="0">
                <a:pos x="T4" y="0"/>
              </a:cxn>
            </a:cxnLst>
            <a:rect l="0" t="0" r="r" b="b"/>
            <a:pathLst>
              <a:path w="188">
                <a:moveTo>
                  <a:pt x="187" y="0"/>
                </a:moveTo>
                <a:cubicBezTo>
                  <a:pt x="187" y="0"/>
                  <a:pt x="188" y="0"/>
                  <a:pt x="188" y="0"/>
                </a:cubicBezTo>
                <a:cubicBezTo>
                  <a:pt x="0" y="0"/>
                  <a:pt x="0" y="0"/>
                  <a:pt x="0" y="0"/>
                </a:cubicBezTo>
                <a:cubicBezTo>
                  <a:pt x="0" y="0"/>
                  <a:pt x="0" y="0"/>
                  <a:pt x="0" y="0"/>
                </a:cubicBezTo>
                <a:lnTo>
                  <a:pt x="187" y="0"/>
                </a:lnTo>
                <a:close/>
              </a:path>
            </a:pathLst>
          </a:custGeom>
          <a:solidFill>
            <a:srgbClr val="915C5C"/>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endParaRPr lang="id-ID" dirty="0">
              <a:latin typeface="Questrial" charset="0"/>
            </a:endParaRPr>
          </a:p>
        </p:txBody>
      </p:sp>
      <p:sp>
        <p:nvSpPr>
          <p:cNvPr id="10" name="Freeform 63">
            <a:extLst>
              <a:ext uri="{FF2B5EF4-FFF2-40B4-BE49-F238E27FC236}">
                <a16:creationId xmlns:a16="http://schemas.microsoft.com/office/drawing/2014/main" id="{8C490B5B-4AB6-926B-BB56-C8D375F90941}"/>
              </a:ext>
            </a:extLst>
          </p:cNvPr>
          <p:cNvSpPr>
            <a:spLocks/>
          </p:cNvSpPr>
          <p:nvPr/>
        </p:nvSpPr>
        <p:spPr bwMode="auto">
          <a:xfrm>
            <a:off x="2847892" y="1721216"/>
            <a:ext cx="1587667" cy="0"/>
          </a:xfrm>
          <a:custGeom>
            <a:avLst/>
            <a:gdLst>
              <a:gd name="T0" fmla="*/ 162 w 163"/>
              <a:gd name="T1" fmla="*/ 163 w 163"/>
              <a:gd name="T2" fmla="*/ 0 w 163"/>
              <a:gd name="T3" fmla="*/ 0 w 163"/>
              <a:gd name="T4" fmla="*/ 162 w 163"/>
            </a:gdLst>
            <a:ahLst/>
            <a:cxnLst>
              <a:cxn ang="0">
                <a:pos x="T0" y="0"/>
              </a:cxn>
              <a:cxn ang="0">
                <a:pos x="T1" y="0"/>
              </a:cxn>
              <a:cxn ang="0">
                <a:pos x="T2" y="0"/>
              </a:cxn>
              <a:cxn ang="0">
                <a:pos x="T3" y="0"/>
              </a:cxn>
              <a:cxn ang="0">
                <a:pos x="T4" y="0"/>
              </a:cxn>
            </a:cxnLst>
            <a:rect l="0" t="0" r="r" b="b"/>
            <a:pathLst>
              <a:path w="163">
                <a:moveTo>
                  <a:pt x="162" y="0"/>
                </a:moveTo>
                <a:cubicBezTo>
                  <a:pt x="163" y="0"/>
                  <a:pt x="163" y="0"/>
                  <a:pt x="163" y="0"/>
                </a:cubicBezTo>
                <a:cubicBezTo>
                  <a:pt x="0" y="0"/>
                  <a:pt x="0" y="0"/>
                  <a:pt x="0" y="0"/>
                </a:cubicBezTo>
                <a:cubicBezTo>
                  <a:pt x="0" y="0"/>
                  <a:pt x="0" y="0"/>
                  <a:pt x="0" y="0"/>
                </a:cubicBezTo>
                <a:lnTo>
                  <a:pt x="162" y="0"/>
                </a:lnTo>
                <a:close/>
              </a:path>
            </a:pathLst>
          </a:custGeom>
          <a:solidFill>
            <a:srgbClr val="915C5C"/>
          </a:solidFill>
          <a:ln>
            <a:noFill/>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endParaRPr lang="id-ID" dirty="0">
              <a:latin typeface="Questrial" charset="0"/>
            </a:endParaRPr>
          </a:p>
        </p:txBody>
      </p:sp>
      <p:sp>
        <p:nvSpPr>
          <p:cNvPr id="11" name="Oval 10">
            <a:extLst>
              <a:ext uri="{FF2B5EF4-FFF2-40B4-BE49-F238E27FC236}">
                <a16:creationId xmlns:a16="http://schemas.microsoft.com/office/drawing/2014/main" id="{BCE91462-6403-DBBF-B45E-D7128717B869}"/>
              </a:ext>
            </a:extLst>
          </p:cNvPr>
          <p:cNvSpPr/>
          <p:nvPr/>
        </p:nvSpPr>
        <p:spPr>
          <a:xfrm>
            <a:off x="3763722" y="1430383"/>
            <a:ext cx="1090291" cy="1090292"/>
          </a:xfrm>
          <a:prstGeom prst="ellipse">
            <a:avLst/>
          </a:prstGeom>
          <a:solidFill>
            <a:srgbClr val="FFFFFF"/>
          </a:solidFill>
          <a:ln w="50800">
            <a:solidFill>
              <a:srgbClr val="F2636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solidFill>
                <a:srgbClr val="191917"/>
              </a:solidFill>
              <a:latin typeface="Questrial" charset="0"/>
            </a:endParaRPr>
          </a:p>
        </p:txBody>
      </p:sp>
      <p:sp>
        <p:nvSpPr>
          <p:cNvPr id="12" name="Oval 11">
            <a:extLst>
              <a:ext uri="{FF2B5EF4-FFF2-40B4-BE49-F238E27FC236}">
                <a16:creationId xmlns:a16="http://schemas.microsoft.com/office/drawing/2014/main" id="{AD3BE6BB-C60F-84AA-3CF2-F6A2EB009BFF}"/>
              </a:ext>
            </a:extLst>
          </p:cNvPr>
          <p:cNvSpPr/>
          <p:nvPr/>
        </p:nvSpPr>
        <p:spPr>
          <a:xfrm>
            <a:off x="5444207" y="2195850"/>
            <a:ext cx="1090291" cy="1090292"/>
          </a:xfrm>
          <a:prstGeom prst="ellipse">
            <a:avLst/>
          </a:prstGeom>
          <a:solidFill>
            <a:srgbClr val="FFFFFF"/>
          </a:solidFill>
          <a:ln w="50800">
            <a:solidFill>
              <a:srgbClr val="FF802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solidFill>
                <a:schemeClr val="accent4"/>
              </a:solidFill>
              <a:latin typeface="Questrial" charset="0"/>
            </a:endParaRPr>
          </a:p>
        </p:txBody>
      </p:sp>
      <p:sp>
        <p:nvSpPr>
          <p:cNvPr id="13" name="Oval 12">
            <a:extLst>
              <a:ext uri="{FF2B5EF4-FFF2-40B4-BE49-F238E27FC236}">
                <a16:creationId xmlns:a16="http://schemas.microsoft.com/office/drawing/2014/main" id="{825CFDCF-B546-4736-28A8-293C76CFD341}"/>
              </a:ext>
            </a:extLst>
          </p:cNvPr>
          <p:cNvSpPr/>
          <p:nvPr/>
        </p:nvSpPr>
        <p:spPr>
          <a:xfrm>
            <a:off x="4484788" y="2988387"/>
            <a:ext cx="1090291" cy="1090292"/>
          </a:xfrm>
          <a:prstGeom prst="ellipse">
            <a:avLst/>
          </a:prstGeom>
          <a:solidFill>
            <a:srgbClr val="FFFFFF"/>
          </a:solidFill>
          <a:ln w="50800">
            <a:solidFill>
              <a:srgbClr val="00BAB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solidFill>
                <a:schemeClr val="accent3"/>
              </a:solidFill>
              <a:latin typeface="Questrial" charset="0"/>
            </a:endParaRPr>
          </a:p>
        </p:txBody>
      </p:sp>
      <p:sp>
        <p:nvSpPr>
          <p:cNvPr id="14" name="Oval 13">
            <a:extLst>
              <a:ext uri="{FF2B5EF4-FFF2-40B4-BE49-F238E27FC236}">
                <a16:creationId xmlns:a16="http://schemas.microsoft.com/office/drawing/2014/main" id="{4DB81BE0-B053-3918-36FA-9E2827AC3A7D}"/>
              </a:ext>
            </a:extLst>
          </p:cNvPr>
          <p:cNvSpPr/>
          <p:nvPr/>
        </p:nvSpPr>
        <p:spPr>
          <a:xfrm>
            <a:off x="6099014" y="3793029"/>
            <a:ext cx="1090291" cy="1090292"/>
          </a:xfrm>
          <a:prstGeom prst="ellipse">
            <a:avLst/>
          </a:prstGeom>
          <a:solidFill>
            <a:srgbClr val="FFFFFF"/>
          </a:solidFill>
          <a:ln w="50800">
            <a:solidFill>
              <a:srgbClr val="A8436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solidFill>
                <a:schemeClr val="accent2"/>
              </a:solidFill>
              <a:latin typeface="Questrial" charset="0"/>
            </a:endParaRPr>
          </a:p>
        </p:txBody>
      </p:sp>
      <p:sp>
        <p:nvSpPr>
          <p:cNvPr id="15" name="Oval 14">
            <a:extLst>
              <a:ext uri="{FF2B5EF4-FFF2-40B4-BE49-F238E27FC236}">
                <a16:creationId xmlns:a16="http://schemas.microsoft.com/office/drawing/2014/main" id="{05504BE3-A9C4-CD3E-98D2-A83F0394E5BA}"/>
              </a:ext>
            </a:extLst>
          </p:cNvPr>
          <p:cNvSpPr/>
          <p:nvPr/>
        </p:nvSpPr>
        <p:spPr>
          <a:xfrm>
            <a:off x="5231023" y="4659085"/>
            <a:ext cx="1090291" cy="1090292"/>
          </a:xfrm>
          <a:prstGeom prst="ellipse">
            <a:avLst/>
          </a:prstGeom>
          <a:solidFill>
            <a:srgbClr val="FFFFFF"/>
          </a:solidFill>
          <a:ln w="50800">
            <a:solidFill>
              <a:srgbClr val="38508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000" dirty="0">
              <a:solidFill>
                <a:schemeClr val="accent1"/>
              </a:solidFill>
              <a:latin typeface="Questrial" charset="0"/>
            </a:endParaRPr>
          </a:p>
        </p:txBody>
      </p:sp>
      <p:sp>
        <p:nvSpPr>
          <p:cNvPr id="16" name="Freeform 64">
            <a:extLst>
              <a:ext uri="{FF2B5EF4-FFF2-40B4-BE49-F238E27FC236}">
                <a16:creationId xmlns:a16="http://schemas.microsoft.com/office/drawing/2014/main" id="{A91306E2-298F-B4C9-D7E6-60F59E4202F8}"/>
              </a:ext>
            </a:extLst>
          </p:cNvPr>
          <p:cNvSpPr>
            <a:spLocks/>
          </p:cNvSpPr>
          <p:nvPr/>
        </p:nvSpPr>
        <p:spPr bwMode="auto">
          <a:xfrm>
            <a:off x="2226457" y="1708908"/>
            <a:ext cx="2551751" cy="4345474"/>
          </a:xfrm>
          <a:custGeom>
            <a:avLst/>
            <a:gdLst>
              <a:gd name="T0" fmla="*/ 262 w 262"/>
              <a:gd name="T1" fmla="*/ 405 h 446"/>
              <a:gd name="T2" fmla="*/ 64 w 262"/>
              <a:gd name="T3" fmla="*/ 0 h 446"/>
              <a:gd name="T4" fmla="*/ 26 w 262"/>
              <a:gd name="T5" fmla="*/ 78 h 446"/>
              <a:gd name="T6" fmla="*/ 207 w 262"/>
              <a:gd name="T7" fmla="*/ 446 h 446"/>
              <a:gd name="T8" fmla="*/ 262 w 262"/>
              <a:gd name="T9" fmla="*/ 406 h 446"/>
              <a:gd name="T10" fmla="*/ 262 w 262"/>
              <a:gd name="T11" fmla="*/ 406 h 446"/>
              <a:gd name="T12" fmla="*/ 262 w 262"/>
              <a:gd name="T13" fmla="*/ 406 h 446"/>
              <a:gd name="T14" fmla="*/ 262 w 262"/>
              <a:gd name="T15" fmla="*/ 405 h 4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46">
                <a:moveTo>
                  <a:pt x="262" y="405"/>
                </a:moveTo>
                <a:cubicBezTo>
                  <a:pt x="64" y="0"/>
                  <a:pt x="64" y="0"/>
                  <a:pt x="64" y="0"/>
                </a:cubicBezTo>
                <a:cubicBezTo>
                  <a:pt x="26" y="78"/>
                  <a:pt x="26" y="78"/>
                  <a:pt x="26" y="78"/>
                </a:cubicBezTo>
                <a:cubicBezTo>
                  <a:pt x="17" y="96"/>
                  <a:pt x="0" y="151"/>
                  <a:pt x="207" y="446"/>
                </a:cubicBezTo>
                <a:cubicBezTo>
                  <a:pt x="240" y="434"/>
                  <a:pt x="261" y="419"/>
                  <a:pt x="262" y="406"/>
                </a:cubicBezTo>
                <a:cubicBezTo>
                  <a:pt x="262" y="406"/>
                  <a:pt x="262" y="406"/>
                  <a:pt x="262" y="406"/>
                </a:cubicBezTo>
                <a:cubicBezTo>
                  <a:pt x="262" y="406"/>
                  <a:pt x="262" y="406"/>
                  <a:pt x="262" y="406"/>
                </a:cubicBezTo>
                <a:cubicBezTo>
                  <a:pt x="262" y="406"/>
                  <a:pt x="262" y="406"/>
                  <a:pt x="262" y="405"/>
                </a:cubicBezTo>
                <a:close/>
              </a:path>
            </a:pathLst>
          </a:custGeom>
          <a:solidFill>
            <a:srgbClr val="F26363"/>
          </a:solidFill>
          <a:ln>
            <a:noFill/>
          </a:ln>
          <a:effectLst/>
        </p:spPr>
        <p:txBody>
          <a:bodyPr vert="horz" wrap="square" lIns="182901" tIns="91451" rIns="182901" bIns="91451" numCol="1" anchor="t" anchorCtr="0" compatLnSpc="1">
            <a:prstTxWarp prst="textNoShape">
              <a:avLst/>
            </a:prstTxWarp>
          </a:bodyPr>
          <a:lstStyle/>
          <a:p>
            <a:endParaRPr lang="id-ID" dirty="0">
              <a:latin typeface="Questrial" charset="0"/>
            </a:endParaRPr>
          </a:p>
        </p:txBody>
      </p:sp>
      <p:sp>
        <p:nvSpPr>
          <p:cNvPr id="17" name="Freeform 65">
            <a:extLst>
              <a:ext uri="{FF2B5EF4-FFF2-40B4-BE49-F238E27FC236}">
                <a16:creationId xmlns:a16="http://schemas.microsoft.com/office/drawing/2014/main" id="{84C4A640-F3B5-5334-0BFD-EF478DFD8BA1}"/>
              </a:ext>
            </a:extLst>
          </p:cNvPr>
          <p:cNvSpPr>
            <a:spLocks/>
          </p:cNvSpPr>
          <p:nvPr/>
        </p:nvSpPr>
        <p:spPr bwMode="auto">
          <a:xfrm>
            <a:off x="1725476" y="2373511"/>
            <a:ext cx="2526055" cy="3852243"/>
          </a:xfrm>
          <a:custGeom>
            <a:avLst/>
            <a:gdLst>
              <a:gd name="T0" fmla="*/ 30 w 260"/>
              <a:gd name="T1" fmla="*/ 92 h 395"/>
              <a:gd name="T2" fmla="*/ 184 w 260"/>
              <a:gd name="T3" fmla="*/ 395 h 395"/>
              <a:gd name="T4" fmla="*/ 260 w 260"/>
              <a:gd name="T5" fmla="*/ 377 h 395"/>
              <a:gd name="T6" fmla="*/ 75 w 260"/>
              <a:gd name="T7" fmla="*/ 0 h 395"/>
              <a:gd name="T8" fmla="*/ 30 w 260"/>
              <a:gd name="T9" fmla="*/ 92 h 395"/>
            </a:gdLst>
            <a:ahLst/>
            <a:cxnLst>
              <a:cxn ang="0">
                <a:pos x="T0" y="T1"/>
              </a:cxn>
              <a:cxn ang="0">
                <a:pos x="T2" y="T3"/>
              </a:cxn>
              <a:cxn ang="0">
                <a:pos x="T4" y="T5"/>
              </a:cxn>
              <a:cxn ang="0">
                <a:pos x="T6" y="T7"/>
              </a:cxn>
              <a:cxn ang="0">
                <a:pos x="T8" y="T9"/>
              </a:cxn>
            </a:cxnLst>
            <a:rect l="0" t="0" r="r" b="b"/>
            <a:pathLst>
              <a:path w="260" h="395">
                <a:moveTo>
                  <a:pt x="30" y="92"/>
                </a:moveTo>
                <a:cubicBezTo>
                  <a:pt x="0" y="151"/>
                  <a:pt x="111" y="294"/>
                  <a:pt x="184" y="395"/>
                </a:cubicBezTo>
                <a:cubicBezTo>
                  <a:pt x="213" y="391"/>
                  <a:pt x="239" y="384"/>
                  <a:pt x="260" y="377"/>
                </a:cubicBezTo>
                <a:cubicBezTo>
                  <a:pt x="108" y="98"/>
                  <a:pt x="65" y="20"/>
                  <a:pt x="75" y="0"/>
                </a:cubicBezTo>
                <a:lnTo>
                  <a:pt x="30" y="92"/>
                </a:lnTo>
                <a:close/>
              </a:path>
            </a:pathLst>
          </a:custGeom>
          <a:solidFill>
            <a:srgbClr val="FFA826"/>
          </a:solidFill>
          <a:ln>
            <a:noFill/>
          </a:ln>
          <a:effectLst/>
        </p:spPr>
        <p:txBody>
          <a:bodyPr vert="horz" wrap="square" lIns="182901" tIns="91451" rIns="182901" bIns="91451" numCol="1" anchor="t" anchorCtr="0" compatLnSpc="1">
            <a:prstTxWarp prst="textNoShape">
              <a:avLst/>
            </a:prstTxWarp>
          </a:bodyPr>
          <a:lstStyle/>
          <a:p>
            <a:endParaRPr lang="id-ID" dirty="0">
              <a:latin typeface="Questrial" charset="0"/>
            </a:endParaRPr>
          </a:p>
        </p:txBody>
      </p:sp>
      <p:sp>
        <p:nvSpPr>
          <p:cNvPr id="18" name="Freeform 66">
            <a:extLst>
              <a:ext uri="{FF2B5EF4-FFF2-40B4-BE49-F238E27FC236}">
                <a16:creationId xmlns:a16="http://schemas.microsoft.com/office/drawing/2014/main" id="{45FE5AA5-CDD7-BD49-7346-762CFD1A6460}"/>
              </a:ext>
            </a:extLst>
          </p:cNvPr>
          <p:cNvSpPr>
            <a:spLocks/>
          </p:cNvSpPr>
          <p:nvPr/>
        </p:nvSpPr>
        <p:spPr bwMode="auto">
          <a:xfrm>
            <a:off x="1461251" y="3202217"/>
            <a:ext cx="2053990" cy="3064562"/>
          </a:xfrm>
          <a:custGeom>
            <a:avLst/>
            <a:gdLst>
              <a:gd name="T0" fmla="*/ 0 w 209"/>
              <a:gd name="T1" fmla="*/ 103 h 314"/>
              <a:gd name="T2" fmla="*/ 126 w 209"/>
              <a:gd name="T3" fmla="*/ 314 h 314"/>
              <a:gd name="T4" fmla="*/ 137 w 209"/>
              <a:gd name="T5" fmla="*/ 314 h 314"/>
              <a:gd name="T6" fmla="*/ 209 w 209"/>
              <a:gd name="T7" fmla="*/ 309 h 314"/>
              <a:gd name="T8" fmla="*/ 51 w 209"/>
              <a:gd name="T9" fmla="*/ 0 h 314"/>
              <a:gd name="T10" fmla="*/ 0 w 209"/>
              <a:gd name="T11" fmla="*/ 103 h 314"/>
            </a:gdLst>
            <a:ahLst/>
            <a:cxnLst>
              <a:cxn ang="0">
                <a:pos x="T0" y="T1"/>
              </a:cxn>
              <a:cxn ang="0">
                <a:pos x="T2" y="T3"/>
              </a:cxn>
              <a:cxn ang="0">
                <a:pos x="T4" y="T5"/>
              </a:cxn>
              <a:cxn ang="0">
                <a:pos x="T6" y="T7"/>
              </a:cxn>
              <a:cxn ang="0">
                <a:pos x="T8" y="T9"/>
              </a:cxn>
              <a:cxn ang="0">
                <a:pos x="T10" y="T11"/>
              </a:cxn>
            </a:cxnLst>
            <a:rect l="0" t="0" r="r" b="b"/>
            <a:pathLst>
              <a:path w="209" h="314">
                <a:moveTo>
                  <a:pt x="0" y="103"/>
                </a:moveTo>
                <a:cubicBezTo>
                  <a:pt x="31" y="168"/>
                  <a:pt x="78" y="231"/>
                  <a:pt x="126" y="314"/>
                </a:cubicBezTo>
                <a:cubicBezTo>
                  <a:pt x="129" y="314"/>
                  <a:pt x="133" y="314"/>
                  <a:pt x="137" y="314"/>
                </a:cubicBezTo>
                <a:cubicBezTo>
                  <a:pt x="162" y="314"/>
                  <a:pt x="187" y="313"/>
                  <a:pt x="209" y="309"/>
                </a:cubicBezTo>
                <a:cubicBezTo>
                  <a:pt x="88" y="101"/>
                  <a:pt x="43" y="21"/>
                  <a:pt x="51" y="0"/>
                </a:cubicBezTo>
                <a:lnTo>
                  <a:pt x="0" y="103"/>
                </a:lnTo>
                <a:close/>
              </a:path>
            </a:pathLst>
          </a:custGeom>
          <a:solidFill>
            <a:srgbClr val="7DD1CE"/>
          </a:solidFill>
          <a:ln>
            <a:noFill/>
          </a:ln>
          <a:effectLst/>
        </p:spPr>
        <p:txBody>
          <a:bodyPr vert="horz" wrap="square" lIns="182901" tIns="91451" rIns="182901" bIns="91451" numCol="1" anchor="t" anchorCtr="0" compatLnSpc="1">
            <a:prstTxWarp prst="textNoShape">
              <a:avLst/>
            </a:prstTxWarp>
          </a:bodyPr>
          <a:lstStyle/>
          <a:p>
            <a:endParaRPr lang="id-ID" dirty="0">
              <a:latin typeface="Questrial" charset="0"/>
            </a:endParaRPr>
          </a:p>
        </p:txBody>
      </p:sp>
      <p:sp>
        <p:nvSpPr>
          <p:cNvPr id="19" name="Freeform 67">
            <a:extLst>
              <a:ext uri="{FF2B5EF4-FFF2-40B4-BE49-F238E27FC236}">
                <a16:creationId xmlns:a16="http://schemas.microsoft.com/office/drawing/2014/main" id="{B8FCA746-AF0A-EA23-77D8-DD56816B189F}"/>
              </a:ext>
            </a:extLst>
          </p:cNvPr>
          <p:cNvSpPr>
            <a:spLocks/>
          </p:cNvSpPr>
          <p:nvPr/>
        </p:nvSpPr>
        <p:spPr bwMode="auto">
          <a:xfrm>
            <a:off x="1021599" y="4002203"/>
            <a:ext cx="1677923" cy="2264577"/>
          </a:xfrm>
          <a:custGeom>
            <a:avLst/>
            <a:gdLst>
              <a:gd name="T0" fmla="*/ 0 w 172"/>
              <a:gd name="T1" fmla="*/ 100 h 232"/>
              <a:gd name="T2" fmla="*/ 78 w 172"/>
              <a:gd name="T3" fmla="*/ 222 h 232"/>
              <a:gd name="T4" fmla="*/ 172 w 172"/>
              <a:gd name="T5" fmla="*/ 232 h 232"/>
              <a:gd name="T6" fmla="*/ 49 w 172"/>
              <a:gd name="T7" fmla="*/ 0 h 232"/>
              <a:gd name="T8" fmla="*/ 0 w 172"/>
              <a:gd name="T9" fmla="*/ 100 h 232"/>
            </a:gdLst>
            <a:ahLst/>
            <a:cxnLst>
              <a:cxn ang="0">
                <a:pos x="T0" y="T1"/>
              </a:cxn>
              <a:cxn ang="0">
                <a:pos x="T2" y="T3"/>
              </a:cxn>
              <a:cxn ang="0">
                <a:pos x="T4" y="T5"/>
              </a:cxn>
              <a:cxn ang="0">
                <a:pos x="T6" y="T7"/>
              </a:cxn>
              <a:cxn ang="0">
                <a:pos x="T8" y="T9"/>
              </a:cxn>
            </a:cxnLst>
            <a:rect l="0" t="0" r="r" b="b"/>
            <a:pathLst>
              <a:path w="172" h="232">
                <a:moveTo>
                  <a:pt x="0" y="100"/>
                </a:moveTo>
                <a:cubicBezTo>
                  <a:pt x="22" y="142"/>
                  <a:pt x="51" y="175"/>
                  <a:pt x="78" y="222"/>
                </a:cubicBezTo>
                <a:cubicBezTo>
                  <a:pt x="106" y="228"/>
                  <a:pt x="138" y="232"/>
                  <a:pt x="172" y="232"/>
                </a:cubicBezTo>
                <a:cubicBezTo>
                  <a:pt x="68" y="54"/>
                  <a:pt x="43" y="13"/>
                  <a:pt x="49" y="0"/>
                </a:cubicBezTo>
                <a:lnTo>
                  <a:pt x="0" y="100"/>
                </a:lnTo>
                <a:close/>
              </a:path>
            </a:pathLst>
          </a:custGeom>
          <a:solidFill>
            <a:srgbClr val="A8436F"/>
          </a:solidFill>
          <a:ln>
            <a:noFill/>
          </a:ln>
          <a:effectLst/>
        </p:spPr>
        <p:txBody>
          <a:bodyPr vert="horz" wrap="square" lIns="182901" tIns="91451" rIns="182901" bIns="91451" numCol="1" anchor="t" anchorCtr="0" compatLnSpc="1">
            <a:prstTxWarp prst="textNoShape">
              <a:avLst/>
            </a:prstTxWarp>
          </a:bodyPr>
          <a:lstStyle/>
          <a:p>
            <a:endParaRPr lang="id-ID" dirty="0">
              <a:latin typeface="Questrial" charset="0"/>
            </a:endParaRPr>
          </a:p>
        </p:txBody>
      </p:sp>
      <p:sp>
        <p:nvSpPr>
          <p:cNvPr id="20" name="Freeform 68">
            <a:extLst>
              <a:ext uri="{FF2B5EF4-FFF2-40B4-BE49-F238E27FC236}">
                <a16:creationId xmlns:a16="http://schemas.microsoft.com/office/drawing/2014/main" id="{2B971248-28C5-7091-FD73-FB284EADA0B0}"/>
              </a:ext>
            </a:extLst>
          </p:cNvPr>
          <p:cNvSpPr>
            <a:spLocks/>
          </p:cNvSpPr>
          <p:nvPr/>
        </p:nvSpPr>
        <p:spPr bwMode="auto">
          <a:xfrm>
            <a:off x="676419" y="4814496"/>
            <a:ext cx="1119983" cy="1353823"/>
          </a:xfrm>
          <a:custGeom>
            <a:avLst/>
            <a:gdLst>
              <a:gd name="T0" fmla="*/ 0 w 115"/>
              <a:gd name="T1" fmla="*/ 79 h 139"/>
              <a:gd name="T2" fmla="*/ 0 w 115"/>
              <a:gd name="T3" fmla="*/ 81 h 139"/>
              <a:gd name="T4" fmla="*/ 0 w 115"/>
              <a:gd name="T5" fmla="*/ 81 h 139"/>
              <a:gd name="T6" fmla="*/ 0 w 115"/>
              <a:gd name="T7" fmla="*/ 81 h 139"/>
              <a:gd name="T8" fmla="*/ 115 w 115"/>
              <a:gd name="T9" fmla="*/ 139 h 139"/>
              <a:gd name="T10" fmla="*/ 39 w 115"/>
              <a:gd name="T11" fmla="*/ 0 h 139"/>
              <a:gd name="T12" fmla="*/ 0 w 115"/>
              <a:gd name="T13" fmla="*/ 79 h 139"/>
            </a:gdLst>
            <a:ahLst/>
            <a:cxnLst>
              <a:cxn ang="0">
                <a:pos x="T0" y="T1"/>
              </a:cxn>
              <a:cxn ang="0">
                <a:pos x="T2" y="T3"/>
              </a:cxn>
              <a:cxn ang="0">
                <a:pos x="T4" y="T5"/>
              </a:cxn>
              <a:cxn ang="0">
                <a:pos x="T6" y="T7"/>
              </a:cxn>
              <a:cxn ang="0">
                <a:pos x="T8" y="T9"/>
              </a:cxn>
              <a:cxn ang="0">
                <a:pos x="T10" y="T11"/>
              </a:cxn>
              <a:cxn ang="0">
                <a:pos x="T12" y="T13"/>
              </a:cxn>
            </a:cxnLst>
            <a:rect l="0" t="0" r="r" b="b"/>
            <a:pathLst>
              <a:path w="115" h="139">
                <a:moveTo>
                  <a:pt x="0" y="79"/>
                </a:moveTo>
                <a:cubicBezTo>
                  <a:pt x="0" y="80"/>
                  <a:pt x="0" y="80"/>
                  <a:pt x="0" y="81"/>
                </a:cubicBezTo>
                <a:cubicBezTo>
                  <a:pt x="0" y="81"/>
                  <a:pt x="0" y="81"/>
                  <a:pt x="0" y="81"/>
                </a:cubicBezTo>
                <a:cubicBezTo>
                  <a:pt x="0" y="81"/>
                  <a:pt x="0" y="81"/>
                  <a:pt x="0" y="81"/>
                </a:cubicBezTo>
                <a:cubicBezTo>
                  <a:pt x="2" y="101"/>
                  <a:pt x="48" y="125"/>
                  <a:pt x="115" y="139"/>
                </a:cubicBezTo>
                <a:cubicBezTo>
                  <a:pt x="48" y="36"/>
                  <a:pt x="36" y="7"/>
                  <a:pt x="39" y="0"/>
                </a:cubicBezTo>
                <a:lnTo>
                  <a:pt x="0" y="79"/>
                </a:lnTo>
                <a:close/>
              </a:path>
            </a:pathLst>
          </a:custGeom>
          <a:solidFill>
            <a:srgbClr val="385085"/>
          </a:solidFill>
          <a:ln>
            <a:noFill/>
          </a:ln>
          <a:effectLst/>
        </p:spPr>
        <p:txBody>
          <a:bodyPr vert="horz" wrap="square" lIns="182901" tIns="91451" rIns="182901" bIns="91451" numCol="1" anchor="t" anchorCtr="0" compatLnSpc="1">
            <a:prstTxWarp prst="textNoShape">
              <a:avLst/>
            </a:prstTxWarp>
          </a:bodyPr>
          <a:lstStyle/>
          <a:p>
            <a:endParaRPr lang="id-ID" dirty="0">
              <a:latin typeface="Questrial" charset="0"/>
            </a:endParaRPr>
          </a:p>
        </p:txBody>
      </p:sp>
      <p:cxnSp>
        <p:nvCxnSpPr>
          <p:cNvPr id="21" name="Straight Connector 20">
            <a:extLst>
              <a:ext uri="{FF2B5EF4-FFF2-40B4-BE49-F238E27FC236}">
                <a16:creationId xmlns:a16="http://schemas.microsoft.com/office/drawing/2014/main" id="{6DF9D044-EAD9-0D45-285D-930C2F0E2FE6}"/>
              </a:ext>
            </a:extLst>
          </p:cNvPr>
          <p:cNvCxnSpPr/>
          <p:nvPr/>
        </p:nvCxnSpPr>
        <p:spPr>
          <a:xfrm>
            <a:off x="5290633" y="1975527"/>
            <a:ext cx="2600800" cy="0"/>
          </a:xfrm>
          <a:prstGeom prst="line">
            <a:avLst/>
          </a:prstGeom>
          <a:ln w="47625">
            <a:solidFill>
              <a:srgbClr val="F26363"/>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769123-3B82-F1C7-529E-FF5EDA6E2FE6}"/>
              </a:ext>
            </a:extLst>
          </p:cNvPr>
          <p:cNvCxnSpPr/>
          <p:nvPr/>
        </p:nvCxnSpPr>
        <p:spPr>
          <a:xfrm>
            <a:off x="6846450" y="2782705"/>
            <a:ext cx="1044984" cy="0"/>
          </a:xfrm>
          <a:prstGeom prst="line">
            <a:avLst/>
          </a:prstGeom>
          <a:ln w="47625">
            <a:solidFill>
              <a:srgbClr val="FF8026"/>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627883B-2551-5A1F-666C-928974627753}"/>
              </a:ext>
            </a:extLst>
          </p:cNvPr>
          <p:cNvCxnSpPr/>
          <p:nvPr/>
        </p:nvCxnSpPr>
        <p:spPr>
          <a:xfrm>
            <a:off x="6033275" y="3589880"/>
            <a:ext cx="1858159" cy="0"/>
          </a:xfrm>
          <a:prstGeom prst="line">
            <a:avLst/>
          </a:prstGeom>
          <a:ln w="47625">
            <a:solidFill>
              <a:srgbClr val="00BAB5"/>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742C78-ED98-0B81-CEA1-180F5684C7E3}"/>
              </a:ext>
            </a:extLst>
          </p:cNvPr>
          <p:cNvCxnSpPr/>
          <p:nvPr/>
        </p:nvCxnSpPr>
        <p:spPr>
          <a:xfrm>
            <a:off x="7380604" y="4397055"/>
            <a:ext cx="510830" cy="0"/>
          </a:xfrm>
          <a:prstGeom prst="line">
            <a:avLst/>
          </a:prstGeom>
          <a:ln w="47625">
            <a:solidFill>
              <a:srgbClr val="A8436F"/>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FF7A603-63A5-6684-D434-6FCE7C7B5A42}"/>
              </a:ext>
            </a:extLst>
          </p:cNvPr>
          <p:cNvCxnSpPr/>
          <p:nvPr/>
        </p:nvCxnSpPr>
        <p:spPr>
          <a:xfrm>
            <a:off x="6611115" y="5204232"/>
            <a:ext cx="1280319" cy="0"/>
          </a:xfrm>
          <a:prstGeom prst="line">
            <a:avLst/>
          </a:prstGeom>
          <a:ln w="47625">
            <a:solidFill>
              <a:srgbClr val="385085"/>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9FC1C6D-8CEB-3516-EFCC-C69CBA6BD878}"/>
              </a:ext>
            </a:extLst>
          </p:cNvPr>
          <p:cNvSpPr txBox="1"/>
          <p:nvPr/>
        </p:nvSpPr>
        <p:spPr>
          <a:xfrm>
            <a:off x="8328053" y="1642896"/>
            <a:ext cx="1633781" cy="338554"/>
          </a:xfrm>
          <a:prstGeom prst="rect">
            <a:avLst/>
          </a:prstGeom>
          <a:noFill/>
        </p:spPr>
        <p:txBody>
          <a:bodyPr wrap="none" rtlCol="0">
            <a:spAutoFit/>
          </a:bodyPr>
          <a:lstStyle/>
          <a:p>
            <a:r>
              <a:rPr lang="en-US" sz="1600" b="1" dirty="0">
                <a:solidFill>
                  <a:srgbClr val="F26363"/>
                </a:solidFill>
                <a:latin typeface="Century Gothic" panose="020B0502020202020204" pitchFamily="34" charset="0"/>
              </a:rPr>
              <a:t>Insert title here</a:t>
            </a:r>
          </a:p>
        </p:txBody>
      </p:sp>
      <p:sp>
        <p:nvSpPr>
          <p:cNvPr id="27" name="TextBox 26">
            <a:extLst>
              <a:ext uri="{FF2B5EF4-FFF2-40B4-BE49-F238E27FC236}">
                <a16:creationId xmlns:a16="http://schemas.microsoft.com/office/drawing/2014/main" id="{6381E7E7-9C60-CA21-D021-1463859D0398}"/>
              </a:ext>
            </a:extLst>
          </p:cNvPr>
          <p:cNvSpPr txBox="1"/>
          <p:nvPr/>
        </p:nvSpPr>
        <p:spPr>
          <a:xfrm>
            <a:off x="8328053" y="2013499"/>
            <a:ext cx="3482043" cy="307777"/>
          </a:xfrm>
          <a:prstGeom prst="rect">
            <a:avLst/>
          </a:prstGeom>
          <a:noFill/>
        </p:spPr>
        <p:txBody>
          <a:bodyPr wrap="none" rtlCol="0">
            <a:spAutoFit/>
          </a:bodyPr>
          <a:lstStyle>
            <a:defPPr>
              <a:defRPr lang="en-US"/>
            </a:defPPr>
            <a:lvl1pPr>
              <a:defRPr sz="1200"/>
            </a:lvl1pPr>
          </a:lstStyle>
          <a:p>
            <a:r>
              <a:rPr lang="en-US" sz="1400" dirty="0">
                <a:latin typeface="Century Gothic" panose="020B0502020202020204" pitchFamily="34" charset="0"/>
              </a:rPr>
              <a:t>Sed perspiciatis unde omnis iste natus.</a:t>
            </a:r>
          </a:p>
        </p:txBody>
      </p:sp>
      <p:sp>
        <p:nvSpPr>
          <p:cNvPr id="28" name="TextBox 27">
            <a:extLst>
              <a:ext uri="{FF2B5EF4-FFF2-40B4-BE49-F238E27FC236}">
                <a16:creationId xmlns:a16="http://schemas.microsoft.com/office/drawing/2014/main" id="{3F630C0F-DEC6-0558-C587-ACED4B866C97}"/>
              </a:ext>
            </a:extLst>
          </p:cNvPr>
          <p:cNvSpPr txBox="1"/>
          <p:nvPr/>
        </p:nvSpPr>
        <p:spPr>
          <a:xfrm>
            <a:off x="8328053" y="2484350"/>
            <a:ext cx="1633781" cy="338554"/>
          </a:xfrm>
          <a:prstGeom prst="rect">
            <a:avLst/>
          </a:prstGeom>
          <a:noFill/>
        </p:spPr>
        <p:txBody>
          <a:bodyPr wrap="none" rtlCol="0">
            <a:spAutoFit/>
          </a:bodyPr>
          <a:lstStyle/>
          <a:p>
            <a:r>
              <a:rPr lang="en-US" sz="1600" b="1" dirty="0">
                <a:solidFill>
                  <a:srgbClr val="FF8026"/>
                </a:solidFill>
                <a:latin typeface="Century Gothic" panose="020B0502020202020204" pitchFamily="34" charset="0"/>
              </a:rPr>
              <a:t>Insert title here</a:t>
            </a:r>
          </a:p>
        </p:txBody>
      </p:sp>
      <p:sp>
        <p:nvSpPr>
          <p:cNvPr id="29" name="TextBox 28">
            <a:extLst>
              <a:ext uri="{FF2B5EF4-FFF2-40B4-BE49-F238E27FC236}">
                <a16:creationId xmlns:a16="http://schemas.microsoft.com/office/drawing/2014/main" id="{8AAFBCBB-E6BF-BD37-99FA-A6C3386715A5}"/>
              </a:ext>
            </a:extLst>
          </p:cNvPr>
          <p:cNvSpPr txBox="1"/>
          <p:nvPr/>
        </p:nvSpPr>
        <p:spPr>
          <a:xfrm>
            <a:off x="8328053" y="2854953"/>
            <a:ext cx="3482043" cy="307777"/>
          </a:xfrm>
          <a:prstGeom prst="rect">
            <a:avLst/>
          </a:prstGeom>
          <a:noFill/>
        </p:spPr>
        <p:txBody>
          <a:bodyPr wrap="none" rtlCol="0">
            <a:spAutoFit/>
          </a:bodyPr>
          <a:lstStyle>
            <a:defPPr>
              <a:defRPr lang="en-US"/>
            </a:defPPr>
            <a:lvl1pPr>
              <a:defRPr sz="1200"/>
            </a:lvl1pPr>
          </a:lstStyle>
          <a:p>
            <a:r>
              <a:rPr lang="en-US" sz="1400" dirty="0">
                <a:latin typeface="Century Gothic" panose="020B0502020202020204" pitchFamily="34" charset="0"/>
              </a:rPr>
              <a:t>Sed perspiciatis unde omnis iste natus.</a:t>
            </a:r>
          </a:p>
        </p:txBody>
      </p:sp>
      <p:sp>
        <p:nvSpPr>
          <p:cNvPr id="30" name="TextBox 29">
            <a:extLst>
              <a:ext uri="{FF2B5EF4-FFF2-40B4-BE49-F238E27FC236}">
                <a16:creationId xmlns:a16="http://schemas.microsoft.com/office/drawing/2014/main" id="{5C0F0145-8FF6-A4E8-3331-5781F9A93F10}"/>
              </a:ext>
            </a:extLst>
          </p:cNvPr>
          <p:cNvSpPr txBox="1"/>
          <p:nvPr/>
        </p:nvSpPr>
        <p:spPr>
          <a:xfrm>
            <a:off x="8328053" y="3325803"/>
            <a:ext cx="1633781" cy="338554"/>
          </a:xfrm>
          <a:prstGeom prst="rect">
            <a:avLst/>
          </a:prstGeom>
          <a:noFill/>
        </p:spPr>
        <p:txBody>
          <a:bodyPr wrap="none" rtlCol="0">
            <a:spAutoFit/>
          </a:bodyPr>
          <a:lstStyle/>
          <a:p>
            <a:r>
              <a:rPr lang="en-US" sz="1600" b="1" dirty="0">
                <a:solidFill>
                  <a:srgbClr val="00BAB5"/>
                </a:solidFill>
                <a:latin typeface="Century Gothic" panose="020B0502020202020204" pitchFamily="34" charset="0"/>
              </a:rPr>
              <a:t>Insert title here</a:t>
            </a:r>
          </a:p>
        </p:txBody>
      </p:sp>
      <p:sp>
        <p:nvSpPr>
          <p:cNvPr id="31" name="TextBox 30">
            <a:extLst>
              <a:ext uri="{FF2B5EF4-FFF2-40B4-BE49-F238E27FC236}">
                <a16:creationId xmlns:a16="http://schemas.microsoft.com/office/drawing/2014/main" id="{31328F7F-0356-AD76-BA6D-534EA5E3D893}"/>
              </a:ext>
            </a:extLst>
          </p:cNvPr>
          <p:cNvSpPr txBox="1"/>
          <p:nvPr/>
        </p:nvSpPr>
        <p:spPr>
          <a:xfrm>
            <a:off x="8328053" y="3696408"/>
            <a:ext cx="3482043" cy="307777"/>
          </a:xfrm>
          <a:prstGeom prst="rect">
            <a:avLst/>
          </a:prstGeom>
          <a:noFill/>
        </p:spPr>
        <p:txBody>
          <a:bodyPr wrap="none" rtlCol="0">
            <a:spAutoFit/>
          </a:bodyPr>
          <a:lstStyle>
            <a:defPPr>
              <a:defRPr lang="en-US"/>
            </a:defPPr>
            <a:lvl1pPr>
              <a:defRPr sz="1200"/>
            </a:lvl1pPr>
          </a:lstStyle>
          <a:p>
            <a:r>
              <a:rPr lang="en-US" sz="1400" dirty="0">
                <a:latin typeface="Century Gothic" panose="020B0502020202020204" pitchFamily="34" charset="0"/>
              </a:rPr>
              <a:t>Sed perspiciatis unde omnis iste natus.</a:t>
            </a:r>
          </a:p>
        </p:txBody>
      </p:sp>
      <p:sp>
        <p:nvSpPr>
          <p:cNvPr id="32" name="TextBox 31">
            <a:extLst>
              <a:ext uri="{FF2B5EF4-FFF2-40B4-BE49-F238E27FC236}">
                <a16:creationId xmlns:a16="http://schemas.microsoft.com/office/drawing/2014/main" id="{DCEB2A3E-3C98-176A-A698-08EE455883CE}"/>
              </a:ext>
            </a:extLst>
          </p:cNvPr>
          <p:cNvSpPr txBox="1"/>
          <p:nvPr/>
        </p:nvSpPr>
        <p:spPr>
          <a:xfrm>
            <a:off x="8328053" y="4167258"/>
            <a:ext cx="1633781" cy="338554"/>
          </a:xfrm>
          <a:prstGeom prst="rect">
            <a:avLst/>
          </a:prstGeom>
          <a:noFill/>
        </p:spPr>
        <p:txBody>
          <a:bodyPr wrap="none" rtlCol="0">
            <a:spAutoFit/>
          </a:bodyPr>
          <a:lstStyle/>
          <a:p>
            <a:r>
              <a:rPr lang="en-US" sz="1600" b="1" dirty="0">
                <a:solidFill>
                  <a:srgbClr val="A8436F"/>
                </a:solidFill>
                <a:latin typeface="Century Gothic" panose="020B0502020202020204" pitchFamily="34" charset="0"/>
              </a:rPr>
              <a:t>Insert title here</a:t>
            </a:r>
          </a:p>
        </p:txBody>
      </p:sp>
      <p:sp>
        <p:nvSpPr>
          <p:cNvPr id="33" name="TextBox 32">
            <a:extLst>
              <a:ext uri="{FF2B5EF4-FFF2-40B4-BE49-F238E27FC236}">
                <a16:creationId xmlns:a16="http://schemas.microsoft.com/office/drawing/2014/main" id="{A51EC0DD-4693-0288-3DD5-7EA731943519}"/>
              </a:ext>
            </a:extLst>
          </p:cNvPr>
          <p:cNvSpPr txBox="1"/>
          <p:nvPr/>
        </p:nvSpPr>
        <p:spPr>
          <a:xfrm>
            <a:off x="8328053" y="4537862"/>
            <a:ext cx="3482043" cy="307777"/>
          </a:xfrm>
          <a:prstGeom prst="rect">
            <a:avLst/>
          </a:prstGeom>
          <a:noFill/>
        </p:spPr>
        <p:txBody>
          <a:bodyPr wrap="none" rtlCol="0">
            <a:spAutoFit/>
          </a:bodyPr>
          <a:lstStyle>
            <a:defPPr>
              <a:defRPr lang="en-US"/>
            </a:defPPr>
            <a:lvl1pPr>
              <a:defRPr sz="1200"/>
            </a:lvl1pPr>
          </a:lstStyle>
          <a:p>
            <a:r>
              <a:rPr lang="en-US" sz="1400" dirty="0">
                <a:latin typeface="Century Gothic" panose="020B0502020202020204" pitchFamily="34" charset="0"/>
              </a:rPr>
              <a:t>Sed perspiciatis unde omnis iste natus.</a:t>
            </a:r>
          </a:p>
        </p:txBody>
      </p:sp>
      <p:sp>
        <p:nvSpPr>
          <p:cNvPr id="34" name="TextBox 33">
            <a:extLst>
              <a:ext uri="{FF2B5EF4-FFF2-40B4-BE49-F238E27FC236}">
                <a16:creationId xmlns:a16="http://schemas.microsoft.com/office/drawing/2014/main" id="{9D06C74D-C076-8AF1-EA58-08D1C5383CF8}"/>
              </a:ext>
            </a:extLst>
          </p:cNvPr>
          <p:cNvSpPr txBox="1"/>
          <p:nvPr/>
        </p:nvSpPr>
        <p:spPr>
          <a:xfrm>
            <a:off x="8328053" y="5008713"/>
            <a:ext cx="1633781" cy="338554"/>
          </a:xfrm>
          <a:prstGeom prst="rect">
            <a:avLst/>
          </a:prstGeom>
          <a:noFill/>
        </p:spPr>
        <p:txBody>
          <a:bodyPr wrap="none" rtlCol="0">
            <a:spAutoFit/>
          </a:bodyPr>
          <a:lstStyle/>
          <a:p>
            <a:r>
              <a:rPr lang="en-US" sz="1600" b="1" dirty="0">
                <a:solidFill>
                  <a:srgbClr val="385085"/>
                </a:solidFill>
                <a:latin typeface="Century Gothic" panose="020B0502020202020204" pitchFamily="34" charset="0"/>
              </a:rPr>
              <a:t>Insert title here</a:t>
            </a:r>
          </a:p>
        </p:txBody>
      </p:sp>
      <p:sp>
        <p:nvSpPr>
          <p:cNvPr id="35" name="TextBox 34">
            <a:extLst>
              <a:ext uri="{FF2B5EF4-FFF2-40B4-BE49-F238E27FC236}">
                <a16:creationId xmlns:a16="http://schemas.microsoft.com/office/drawing/2014/main" id="{2F31C24C-D158-4E99-DA3C-558E67BDF838}"/>
              </a:ext>
            </a:extLst>
          </p:cNvPr>
          <p:cNvSpPr txBox="1"/>
          <p:nvPr/>
        </p:nvSpPr>
        <p:spPr>
          <a:xfrm>
            <a:off x="8328053" y="5379318"/>
            <a:ext cx="3482043" cy="307777"/>
          </a:xfrm>
          <a:prstGeom prst="rect">
            <a:avLst/>
          </a:prstGeom>
          <a:noFill/>
        </p:spPr>
        <p:txBody>
          <a:bodyPr wrap="none" rtlCol="0">
            <a:spAutoFit/>
          </a:bodyPr>
          <a:lstStyle>
            <a:defPPr>
              <a:defRPr lang="en-US"/>
            </a:defPPr>
            <a:lvl1pPr>
              <a:defRPr sz="1200"/>
            </a:lvl1pPr>
          </a:lstStyle>
          <a:p>
            <a:r>
              <a:rPr lang="en-US" sz="1400" dirty="0">
                <a:latin typeface="Century Gothic" panose="020B0502020202020204" pitchFamily="34" charset="0"/>
              </a:rPr>
              <a:t>Sed perspiciatis unde omnis iste natus.</a:t>
            </a:r>
          </a:p>
        </p:txBody>
      </p:sp>
      <p:sp>
        <p:nvSpPr>
          <p:cNvPr id="36" name="TextBox 35">
            <a:extLst>
              <a:ext uri="{FF2B5EF4-FFF2-40B4-BE49-F238E27FC236}">
                <a16:creationId xmlns:a16="http://schemas.microsoft.com/office/drawing/2014/main" id="{81A61EB5-F16D-009B-2A50-3134E29C170D}"/>
              </a:ext>
            </a:extLst>
          </p:cNvPr>
          <p:cNvSpPr txBox="1"/>
          <p:nvPr/>
        </p:nvSpPr>
        <p:spPr>
          <a:xfrm rot="3600000">
            <a:off x="656493" y="5405753"/>
            <a:ext cx="997389" cy="369332"/>
          </a:xfrm>
          <a:prstGeom prst="rect">
            <a:avLst/>
          </a:prstGeom>
          <a:noFill/>
        </p:spPr>
        <p:txBody>
          <a:bodyPr wrap="none" rtlCol="0">
            <a:spAutoFit/>
          </a:bodyPr>
          <a:lstStyle>
            <a:defPPr>
              <a:defRPr lang="en-US"/>
            </a:defPPr>
            <a:lvl1pPr algn="ctr">
              <a:defRPr sz="2000">
                <a:solidFill>
                  <a:srgbClr val="FFFFFF"/>
                </a:solidFill>
              </a:defRPr>
            </a:lvl1pPr>
          </a:lstStyle>
          <a:p>
            <a:r>
              <a:rPr lang="en-US" sz="1800" b="1" dirty="0">
                <a:latin typeface="Century Gothic" panose="020B0502020202020204" pitchFamily="34" charset="0"/>
              </a:rPr>
              <a:t>Step</a:t>
            </a:r>
            <a:r>
              <a:rPr lang="id-ID" sz="1800" b="1" dirty="0">
                <a:latin typeface="Century Gothic" panose="020B0502020202020204" pitchFamily="34" charset="0"/>
              </a:rPr>
              <a:t> 0</a:t>
            </a:r>
            <a:r>
              <a:rPr lang="en-US" sz="1800" b="1" dirty="0">
                <a:latin typeface="Century Gothic" panose="020B0502020202020204" pitchFamily="34" charset="0"/>
              </a:rPr>
              <a:t>5</a:t>
            </a:r>
            <a:endParaRPr lang="id-ID" sz="1800" b="1" dirty="0">
              <a:latin typeface="Century Gothic" panose="020B0502020202020204" pitchFamily="34" charset="0"/>
            </a:endParaRPr>
          </a:p>
        </p:txBody>
      </p:sp>
      <p:sp>
        <p:nvSpPr>
          <p:cNvPr id="37" name="TextBox 36">
            <a:extLst>
              <a:ext uri="{FF2B5EF4-FFF2-40B4-BE49-F238E27FC236}">
                <a16:creationId xmlns:a16="http://schemas.microsoft.com/office/drawing/2014/main" id="{1C775A6C-2F6F-C5FC-0901-2309E04A8999}"/>
              </a:ext>
            </a:extLst>
          </p:cNvPr>
          <p:cNvSpPr txBox="1"/>
          <p:nvPr/>
        </p:nvSpPr>
        <p:spPr>
          <a:xfrm rot="3600000">
            <a:off x="1245056" y="4987234"/>
            <a:ext cx="997389" cy="369332"/>
          </a:xfrm>
          <a:prstGeom prst="rect">
            <a:avLst/>
          </a:prstGeom>
          <a:noFill/>
        </p:spPr>
        <p:txBody>
          <a:bodyPr wrap="none" rtlCol="0">
            <a:spAutoFit/>
          </a:bodyPr>
          <a:lstStyle>
            <a:defPPr>
              <a:defRPr lang="en-US"/>
            </a:defPPr>
            <a:lvl1pPr algn="ctr">
              <a:defRPr sz="2000">
                <a:solidFill>
                  <a:srgbClr val="FFFFFF"/>
                </a:solidFill>
              </a:defRPr>
            </a:lvl1pPr>
          </a:lstStyle>
          <a:p>
            <a:r>
              <a:rPr lang="en-US" sz="1800" b="1" dirty="0">
                <a:latin typeface="Century Gothic" panose="020B0502020202020204" pitchFamily="34" charset="0"/>
              </a:rPr>
              <a:t>Step</a:t>
            </a:r>
            <a:r>
              <a:rPr lang="id-ID" sz="1800" b="1" dirty="0">
                <a:latin typeface="Century Gothic" panose="020B0502020202020204" pitchFamily="34" charset="0"/>
              </a:rPr>
              <a:t> 0</a:t>
            </a:r>
            <a:r>
              <a:rPr lang="en-US" sz="1800" b="1" dirty="0">
                <a:latin typeface="Century Gothic" panose="020B0502020202020204" pitchFamily="34" charset="0"/>
              </a:rPr>
              <a:t>4</a:t>
            </a:r>
            <a:endParaRPr lang="id-ID" sz="1800" b="1" dirty="0">
              <a:latin typeface="Century Gothic" panose="020B0502020202020204" pitchFamily="34" charset="0"/>
            </a:endParaRPr>
          </a:p>
        </p:txBody>
      </p:sp>
      <p:sp>
        <p:nvSpPr>
          <p:cNvPr id="38" name="TextBox 37">
            <a:extLst>
              <a:ext uri="{FF2B5EF4-FFF2-40B4-BE49-F238E27FC236}">
                <a16:creationId xmlns:a16="http://schemas.microsoft.com/office/drawing/2014/main" id="{BE208B2E-5552-37EA-3908-CDD54B382F9D}"/>
              </a:ext>
            </a:extLst>
          </p:cNvPr>
          <p:cNvSpPr txBox="1"/>
          <p:nvPr/>
        </p:nvSpPr>
        <p:spPr>
          <a:xfrm rot="3600000">
            <a:off x="1833622" y="4568719"/>
            <a:ext cx="997389" cy="369332"/>
          </a:xfrm>
          <a:prstGeom prst="rect">
            <a:avLst/>
          </a:prstGeom>
          <a:noFill/>
        </p:spPr>
        <p:txBody>
          <a:bodyPr wrap="none" rtlCol="0">
            <a:spAutoFit/>
          </a:bodyPr>
          <a:lstStyle>
            <a:defPPr>
              <a:defRPr lang="en-US"/>
            </a:defPPr>
            <a:lvl1pPr algn="ctr">
              <a:defRPr sz="2000">
                <a:solidFill>
                  <a:srgbClr val="FFFFFF"/>
                </a:solidFill>
              </a:defRPr>
            </a:lvl1pPr>
          </a:lstStyle>
          <a:p>
            <a:r>
              <a:rPr lang="en-US" sz="1800" b="1" dirty="0">
                <a:latin typeface="Century Gothic" panose="020B0502020202020204" pitchFamily="34" charset="0"/>
              </a:rPr>
              <a:t>Step</a:t>
            </a:r>
            <a:r>
              <a:rPr lang="id-ID" sz="1800" b="1" dirty="0">
                <a:latin typeface="Century Gothic" panose="020B0502020202020204" pitchFamily="34" charset="0"/>
              </a:rPr>
              <a:t> 0</a:t>
            </a:r>
            <a:r>
              <a:rPr lang="en-US" sz="1800" b="1" dirty="0">
                <a:latin typeface="Century Gothic" panose="020B0502020202020204" pitchFamily="34" charset="0"/>
              </a:rPr>
              <a:t>3</a:t>
            </a:r>
            <a:endParaRPr lang="id-ID" sz="1800" b="1" dirty="0">
              <a:latin typeface="Century Gothic" panose="020B0502020202020204" pitchFamily="34" charset="0"/>
            </a:endParaRPr>
          </a:p>
        </p:txBody>
      </p:sp>
      <p:sp>
        <p:nvSpPr>
          <p:cNvPr id="39" name="TextBox 38">
            <a:extLst>
              <a:ext uri="{FF2B5EF4-FFF2-40B4-BE49-F238E27FC236}">
                <a16:creationId xmlns:a16="http://schemas.microsoft.com/office/drawing/2014/main" id="{B531DBE2-E01B-7B24-A71F-7E545D28FBDC}"/>
              </a:ext>
            </a:extLst>
          </p:cNvPr>
          <p:cNvSpPr txBox="1"/>
          <p:nvPr/>
        </p:nvSpPr>
        <p:spPr>
          <a:xfrm rot="3600000">
            <a:off x="2422187" y="4150202"/>
            <a:ext cx="997389" cy="369332"/>
          </a:xfrm>
          <a:prstGeom prst="rect">
            <a:avLst/>
          </a:prstGeom>
          <a:noFill/>
        </p:spPr>
        <p:txBody>
          <a:bodyPr wrap="none" rtlCol="0">
            <a:spAutoFit/>
          </a:bodyPr>
          <a:lstStyle>
            <a:defPPr>
              <a:defRPr lang="en-US"/>
            </a:defPPr>
            <a:lvl1pPr algn="ctr">
              <a:defRPr sz="2000">
                <a:solidFill>
                  <a:srgbClr val="FFFFFF"/>
                </a:solidFill>
              </a:defRPr>
            </a:lvl1pPr>
          </a:lstStyle>
          <a:p>
            <a:r>
              <a:rPr lang="en-US" sz="1800" b="1" dirty="0">
                <a:latin typeface="Century Gothic" panose="020B0502020202020204" pitchFamily="34" charset="0"/>
              </a:rPr>
              <a:t>Step</a:t>
            </a:r>
            <a:r>
              <a:rPr lang="id-ID" sz="1800" b="1" dirty="0">
                <a:latin typeface="Century Gothic" panose="020B0502020202020204" pitchFamily="34" charset="0"/>
              </a:rPr>
              <a:t> 0</a:t>
            </a:r>
            <a:r>
              <a:rPr lang="en-US" sz="1800" b="1" dirty="0">
                <a:latin typeface="Century Gothic" panose="020B0502020202020204" pitchFamily="34" charset="0"/>
              </a:rPr>
              <a:t>2</a:t>
            </a:r>
            <a:endParaRPr lang="id-ID" sz="1800" b="1" dirty="0">
              <a:latin typeface="Century Gothic" panose="020B0502020202020204" pitchFamily="34" charset="0"/>
            </a:endParaRPr>
          </a:p>
        </p:txBody>
      </p:sp>
      <p:sp>
        <p:nvSpPr>
          <p:cNvPr id="40" name="TextBox 39">
            <a:extLst>
              <a:ext uri="{FF2B5EF4-FFF2-40B4-BE49-F238E27FC236}">
                <a16:creationId xmlns:a16="http://schemas.microsoft.com/office/drawing/2014/main" id="{500CA37D-813D-DEE3-5B8F-F007F933149D}"/>
              </a:ext>
            </a:extLst>
          </p:cNvPr>
          <p:cNvSpPr txBox="1"/>
          <p:nvPr/>
        </p:nvSpPr>
        <p:spPr>
          <a:xfrm rot="3834703">
            <a:off x="3010750" y="3731685"/>
            <a:ext cx="997389" cy="369332"/>
          </a:xfrm>
          <a:prstGeom prst="rect">
            <a:avLst/>
          </a:prstGeom>
          <a:noFill/>
        </p:spPr>
        <p:txBody>
          <a:bodyPr wrap="none" rtlCol="0">
            <a:spAutoFit/>
          </a:bodyPr>
          <a:lstStyle>
            <a:defPPr>
              <a:defRPr lang="en-US"/>
            </a:defPPr>
            <a:lvl1pPr algn="ctr">
              <a:defRPr sz="2000">
                <a:solidFill>
                  <a:srgbClr val="FFFFFF"/>
                </a:solidFill>
              </a:defRPr>
            </a:lvl1pPr>
          </a:lstStyle>
          <a:p>
            <a:r>
              <a:rPr lang="en-US" sz="1800" b="1" dirty="0">
                <a:latin typeface="Century Gothic" panose="020B0502020202020204" pitchFamily="34" charset="0"/>
              </a:rPr>
              <a:t>Step</a:t>
            </a:r>
            <a:r>
              <a:rPr lang="id-ID" sz="1800" b="1" dirty="0">
                <a:latin typeface="Century Gothic" panose="020B0502020202020204" pitchFamily="34" charset="0"/>
              </a:rPr>
              <a:t> 0</a:t>
            </a:r>
            <a:r>
              <a:rPr lang="en-US" sz="1800" b="1" dirty="0">
                <a:latin typeface="Century Gothic" panose="020B0502020202020204" pitchFamily="34" charset="0"/>
              </a:rPr>
              <a:t>1</a:t>
            </a:r>
            <a:endParaRPr lang="id-ID" sz="1800" b="1" dirty="0">
              <a:latin typeface="Century Gothic" panose="020B0502020202020204" pitchFamily="34" charset="0"/>
            </a:endParaRPr>
          </a:p>
        </p:txBody>
      </p:sp>
      <p:pic>
        <p:nvPicPr>
          <p:cNvPr id="48" name="Graphic 47" descr="Books on shelf with solid fill">
            <a:extLst>
              <a:ext uri="{FF2B5EF4-FFF2-40B4-BE49-F238E27FC236}">
                <a16:creationId xmlns:a16="http://schemas.microsoft.com/office/drawing/2014/main" id="{B3E25991-7DFE-3419-588C-15FDEDA5D0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93034" y="4917601"/>
            <a:ext cx="611980" cy="611980"/>
          </a:xfrm>
          <a:prstGeom prst="rect">
            <a:avLst/>
          </a:prstGeom>
        </p:spPr>
      </p:pic>
      <p:pic>
        <p:nvPicPr>
          <p:cNvPr id="50" name="Graphic 49" descr="Briefcase with solid fill">
            <a:extLst>
              <a:ext uri="{FF2B5EF4-FFF2-40B4-BE49-F238E27FC236}">
                <a16:creationId xmlns:a16="http://schemas.microsoft.com/office/drawing/2014/main" id="{12A61380-520B-1E25-4244-CED30523E5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2131" y="4021444"/>
            <a:ext cx="611980" cy="611980"/>
          </a:xfrm>
          <a:prstGeom prst="rect">
            <a:avLst/>
          </a:prstGeom>
        </p:spPr>
      </p:pic>
      <p:pic>
        <p:nvPicPr>
          <p:cNvPr id="52" name="Graphic 51" descr="Camera with solid fill">
            <a:extLst>
              <a:ext uri="{FF2B5EF4-FFF2-40B4-BE49-F238E27FC236}">
                <a16:creationId xmlns:a16="http://schemas.microsoft.com/office/drawing/2014/main" id="{4EE582D9-FD64-1FF0-F2A6-3B637E6767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4558" y="3216853"/>
            <a:ext cx="611980" cy="611980"/>
          </a:xfrm>
          <a:prstGeom prst="rect">
            <a:avLst/>
          </a:prstGeom>
        </p:spPr>
      </p:pic>
      <p:pic>
        <p:nvPicPr>
          <p:cNvPr id="54" name="Graphic 53" descr="Chat with solid fill">
            <a:extLst>
              <a:ext uri="{FF2B5EF4-FFF2-40B4-BE49-F238E27FC236}">
                <a16:creationId xmlns:a16="http://schemas.microsoft.com/office/drawing/2014/main" id="{F0F31D2C-8C23-A461-2879-CA3F241A1B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9099" y="2442077"/>
            <a:ext cx="611980" cy="611980"/>
          </a:xfrm>
          <a:prstGeom prst="rect">
            <a:avLst/>
          </a:prstGeom>
        </p:spPr>
      </p:pic>
      <p:pic>
        <p:nvPicPr>
          <p:cNvPr id="56" name="Graphic 55" descr="Customer review with solid fill">
            <a:extLst>
              <a:ext uri="{FF2B5EF4-FFF2-40B4-BE49-F238E27FC236}">
                <a16:creationId xmlns:a16="http://schemas.microsoft.com/office/drawing/2014/main" id="{CD3CD049-E1E1-3411-CA70-E6B78FAB63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80502" y="1691324"/>
            <a:ext cx="611980" cy="611980"/>
          </a:xfrm>
          <a:prstGeom prst="rect">
            <a:avLst/>
          </a:prstGeom>
        </p:spPr>
      </p:pic>
    </p:spTree>
    <p:extLst>
      <p:ext uri="{BB962C8B-B14F-4D97-AF65-F5344CB8AC3E}">
        <p14:creationId xmlns:p14="http://schemas.microsoft.com/office/powerpoint/2010/main" val="32747104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34">
            <a:extLst>
              <a:ext uri="{FF2B5EF4-FFF2-40B4-BE49-F238E27FC236}">
                <a16:creationId xmlns:a16="http://schemas.microsoft.com/office/drawing/2014/main" id="{5670126E-39B9-72D1-06C9-5F2D1FE3711E}"/>
              </a:ext>
            </a:extLst>
          </p:cNvPr>
          <p:cNvSpPr>
            <a:spLocks/>
          </p:cNvSpPr>
          <p:nvPr/>
        </p:nvSpPr>
        <p:spPr bwMode="auto">
          <a:xfrm>
            <a:off x="6655484" y="5025859"/>
            <a:ext cx="2885110" cy="803746"/>
          </a:xfrm>
          <a:custGeom>
            <a:avLst/>
            <a:gdLst>
              <a:gd name="T0" fmla="*/ 621 w 729"/>
              <a:gd name="T1" fmla="*/ 12 h 202"/>
              <a:gd name="T2" fmla="*/ 729 w 729"/>
              <a:gd name="T3" fmla="*/ 202 h 202"/>
              <a:gd name="T4" fmla="*/ 168 w 729"/>
              <a:gd name="T5" fmla="*/ 202 h 202"/>
              <a:gd name="T6" fmla="*/ 0 w 729"/>
              <a:gd name="T7" fmla="*/ 0 h 202"/>
              <a:gd name="T8" fmla="*/ 597 w 729"/>
              <a:gd name="T9" fmla="*/ 0 h 202"/>
              <a:gd name="T10" fmla="*/ 621 w 729"/>
              <a:gd name="T11" fmla="*/ 12 h 202"/>
            </a:gdLst>
            <a:ahLst/>
            <a:cxnLst>
              <a:cxn ang="0">
                <a:pos x="T0" y="T1"/>
              </a:cxn>
              <a:cxn ang="0">
                <a:pos x="T2" y="T3"/>
              </a:cxn>
              <a:cxn ang="0">
                <a:pos x="T4" y="T5"/>
              </a:cxn>
              <a:cxn ang="0">
                <a:pos x="T6" y="T7"/>
              </a:cxn>
              <a:cxn ang="0">
                <a:pos x="T8" y="T9"/>
              </a:cxn>
              <a:cxn ang="0">
                <a:pos x="T10" y="T11"/>
              </a:cxn>
            </a:cxnLst>
            <a:rect l="0" t="0" r="r" b="b"/>
            <a:pathLst>
              <a:path w="729" h="202">
                <a:moveTo>
                  <a:pt x="621" y="12"/>
                </a:moveTo>
                <a:cubicBezTo>
                  <a:pt x="729" y="202"/>
                  <a:pt x="729" y="202"/>
                  <a:pt x="729" y="202"/>
                </a:cubicBezTo>
                <a:cubicBezTo>
                  <a:pt x="168" y="202"/>
                  <a:pt x="168" y="202"/>
                  <a:pt x="168" y="202"/>
                </a:cubicBezTo>
                <a:cubicBezTo>
                  <a:pt x="168" y="202"/>
                  <a:pt x="124" y="69"/>
                  <a:pt x="0" y="0"/>
                </a:cubicBezTo>
                <a:cubicBezTo>
                  <a:pt x="149" y="0"/>
                  <a:pt x="577" y="0"/>
                  <a:pt x="597" y="0"/>
                </a:cubicBezTo>
                <a:cubicBezTo>
                  <a:pt x="616" y="0"/>
                  <a:pt x="621" y="12"/>
                  <a:pt x="621" y="12"/>
                </a:cubicBezTo>
              </a:path>
            </a:pathLst>
          </a:custGeom>
          <a:gradFill>
            <a:gsLst>
              <a:gs pos="0">
                <a:srgbClr val="FF8026"/>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 name="Freeform 31">
            <a:extLst>
              <a:ext uri="{FF2B5EF4-FFF2-40B4-BE49-F238E27FC236}">
                <a16:creationId xmlns:a16="http://schemas.microsoft.com/office/drawing/2014/main" id="{61BDACE7-98E7-1739-531A-E8B1B09E19EF}"/>
              </a:ext>
            </a:extLst>
          </p:cNvPr>
          <p:cNvSpPr>
            <a:spLocks/>
          </p:cNvSpPr>
          <p:nvPr/>
        </p:nvSpPr>
        <p:spPr bwMode="auto">
          <a:xfrm>
            <a:off x="6921596" y="2096653"/>
            <a:ext cx="3172667" cy="802067"/>
          </a:xfrm>
          <a:custGeom>
            <a:avLst/>
            <a:gdLst>
              <a:gd name="T0" fmla="*/ 829 w 844"/>
              <a:gd name="T1" fmla="*/ 31 h 202"/>
              <a:gd name="T2" fmla="*/ 844 w 844"/>
              <a:gd name="T3" fmla="*/ 202 h 202"/>
              <a:gd name="T4" fmla="*/ 167 w 844"/>
              <a:gd name="T5" fmla="*/ 202 h 202"/>
              <a:gd name="T6" fmla="*/ 0 w 844"/>
              <a:gd name="T7" fmla="*/ 0 h 202"/>
              <a:gd name="T8" fmla="*/ 644 w 844"/>
              <a:gd name="T9" fmla="*/ 0 h 202"/>
              <a:gd name="T10" fmla="*/ 829 w 844"/>
              <a:gd name="T11" fmla="*/ 31 h 202"/>
            </a:gdLst>
            <a:ahLst/>
            <a:cxnLst>
              <a:cxn ang="0">
                <a:pos x="T0" y="T1"/>
              </a:cxn>
              <a:cxn ang="0">
                <a:pos x="T2" y="T3"/>
              </a:cxn>
              <a:cxn ang="0">
                <a:pos x="T4" y="T5"/>
              </a:cxn>
              <a:cxn ang="0">
                <a:pos x="T6" y="T7"/>
              </a:cxn>
              <a:cxn ang="0">
                <a:pos x="T8" y="T9"/>
              </a:cxn>
              <a:cxn ang="0">
                <a:pos x="T10" y="T11"/>
              </a:cxn>
            </a:cxnLst>
            <a:rect l="0" t="0" r="r" b="b"/>
            <a:pathLst>
              <a:path w="844" h="202">
                <a:moveTo>
                  <a:pt x="829" y="31"/>
                </a:moveTo>
                <a:cubicBezTo>
                  <a:pt x="844" y="202"/>
                  <a:pt x="844" y="202"/>
                  <a:pt x="844" y="202"/>
                </a:cubicBezTo>
                <a:cubicBezTo>
                  <a:pt x="167" y="202"/>
                  <a:pt x="167" y="202"/>
                  <a:pt x="167" y="202"/>
                </a:cubicBezTo>
                <a:cubicBezTo>
                  <a:pt x="167" y="202"/>
                  <a:pt x="123" y="69"/>
                  <a:pt x="0" y="0"/>
                </a:cubicBezTo>
                <a:cubicBezTo>
                  <a:pt x="148" y="0"/>
                  <a:pt x="624" y="0"/>
                  <a:pt x="644" y="0"/>
                </a:cubicBezTo>
                <a:cubicBezTo>
                  <a:pt x="757" y="0"/>
                  <a:pt x="829" y="31"/>
                  <a:pt x="829" y="31"/>
                </a:cubicBezTo>
                <a:close/>
              </a:path>
            </a:pathLst>
          </a:custGeom>
          <a:gradFill>
            <a:gsLst>
              <a:gs pos="0">
                <a:srgbClr val="F26363"/>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Freeform 32">
            <a:extLst>
              <a:ext uri="{FF2B5EF4-FFF2-40B4-BE49-F238E27FC236}">
                <a16:creationId xmlns:a16="http://schemas.microsoft.com/office/drawing/2014/main" id="{32E73071-80E8-49AD-5101-1643546B7FAE}"/>
              </a:ext>
            </a:extLst>
          </p:cNvPr>
          <p:cNvSpPr>
            <a:spLocks/>
          </p:cNvSpPr>
          <p:nvPr/>
        </p:nvSpPr>
        <p:spPr bwMode="auto">
          <a:xfrm>
            <a:off x="5779156" y="2876823"/>
            <a:ext cx="2838508" cy="803746"/>
          </a:xfrm>
          <a:custGeom>
            <a:avLst/>
            <a:gdLst>
              <a:gd name="T0" fmla="*/ 723 w 830"/>
              <a:gd name="T1" fmla="*/ 12 h 202"/>
              <a:gd name="T2" fmla="*/ 830 w 830"/>
              <a:gd name="T3" fmla="*/ 202 h 202"/>
              <a:gd name="T4" fmla="*/ 167 w 830"/>
              <a:gd name="T5" fmla="*/ 202 h 202"/>
              <a:gd name="T6" fmla="*/ 0 w 830"/>
              <a:gd name="T7" fmla="*/ 0 h 202"/>
              <a:gd name="T8" fmla="*/ 699 w 830"/>
              <a:gd name="T9" fmla="*/ 0 h 202"/>
              <a:gd name="T10" fmla="*/ 723 w 830"/>
              <a:gd name="T11" fmla="*/ 12 h 202"/>
            </a:gdLst>
            <a:ahLst/>
            <a:cxnLst>
              <a:cxn ang="0">
                <a:pos x="T0" y="T1"/>
              </a:cxn>
              <a:cxn ang="0">
                <a:pos x="T2" y="T3"/>
              </a:cxn>
              <a:cxn ang="0">
                <a:pos x="T4" y="T5"/>
              </a:cxn>
              <a:cxn ang="0">
                <a:pos x="T6" y="T7"/>
              </a:cxn>
              <a:cxn ang="0">
                <a:pos x="T8" y="T9"/>
              </a:cxn>
              <a:cxn ang="0">
                <a:pos x="T10" y="T11"/>
              </a:cxn>
            </a:cxnLst>
            <a:rect l="0" t="0" r="r" b="b"/>
            <a:pathLst>
              <a:path w="830" h="202">
                <a:moveTo>
                  <a:pt x="723" y="12"/>
                </a:moveTo>
                <a:cubicBezTo>
                  <a:pt x="830" y="202"/>
                  <a:pt x="830" y="202"/>
                  <a:pt x="830" y="202"/>
                </a:cubicBezTo>
                <a:cubicBezTo>
                  <a:pt x="167" y="202"/>
                  <a:pt x="167" y="202"/>
                  <a:pt x="167" y="202"/>
                </a:cubicBezTo>
                <a:cubicBezTo>
                  <a:pt x="167" y="202"/>
                  <a:pt x="123" y="69"/>
                  <a:pt x="0" y="0"/>
                </a:cubicBezTo>
                <a:cubicBezTo>
                  <a:pt x="148" y="0"/>
                  <a:pt x="679" y="0"/>
                  <a:pt x="699" y="0"/>
                </a:cubicBezTo>
                <a:cubicBezTo>
                  <a:pt x="718" y="0"/>
                  <a:pt x="723" y="12"/>
                  <a:pt x="723" y="12"/>
                </a:cubicBezTo>
                <a:close/>
              </a:path>
            </a:pathLst>
          </a:custGeom>
          <a:gradFill>
            <a:gsLst>
              <a:gs pos="0">
                <a:srgbClr val="FFA826"/>
              </a:gs>
              <a:gs pos="100000">
                <a:srgbClr val="FF80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Freeform 33">
            <a:extLst>
              <a:ext uri="{FF2B5EF4-FFF2-40B4-BE49-F238E27FC236}">
                <a16:creationId xmlns:a16="http://schemas.microsoft.com/office/drawing/2014/main" id="{C8E117ED-ADEF-34C2-D7E1-A4864E4700FB}"/>
              </a:ext>
            </a:extLst>
          </p:cNvPr>
          <p:cNvSpPr>
            <a:spLocks/>
          </p:cNvSpPr>
          <p:nvPr/>
        </p:nvSpPr>
        <p:spPr bwMode="auto">
          <a:xfrm>
            <a:off x="6649130" y="3663872"/>
            <a:ext cx="2891465" cy="802067"/>
          </a:xfrm>
          <a:custGeom>
            <a:avLst/>
            <a:gdLst>
              <a:gd name="T0" fmla="*/ 662 w 769"/>
              <a:gd name="T1" fmla="*/ 12 h 202"/>
              <a:gd name="T2" fmla="*/ 769 w 769"/>
              <a:gd name="T3" fmla="*/ 202 h 202"/>
              <a:gd name="T4" fmla="*/ 168 w 769"/>
              <a:gd name="T5" fmla="*/ 202 h 202"/>
              <a:gd name="T6" fmla="*/ 0 w 769"/>
              <a:gd name="T7" fmla="*/ 0 h 202"/>
              <a:gd name="T8" fmla="*/ 638 w 769"/>
              <a:gd name="T9" fmla="*/ 0 h 202"/>
              <a:gd name="T10" fmla="*/ 662 w 769"/>
              <a:gd name="T11" fmla="*/ 12 h 202"/>
            </a:gdLst>
            <a:ahLst/>
            <a:cxnLst>
              <a:cxn ang="0">
                <a:pos x="T0" y="T1"/>
              </a:cxn>
              <a:cxn ang="0">
                <a:pos x="T2" y="T3"/>
              </a:cxn>
              <a:cxn ang="0">
                <a:pos x="T4" y="T5"/>
              </a:cxn>
              <a:cxn ang="0">
                <a:pos x="T6" y="T7"/>
              </a:cxn>
              <a:cxn ang="0">
                <a:pos x="T8" y="T9"/>
              </a:cxn>
              <a:cxn ang="0">
                <a:pos x="T10" y="T11"/>
              </a:cxn>
            </a:cxnLst>
            <a:rect l="0" t="0" r="r" b="b"/>
            <a:pathLst>
              <a:path w="769" h="202">
                <a:moveTo>
                  <a:pt x="662" y="12"/>
                </a:moveTo>
                <a:cubicBezTo>
                  <a:pt x="769" y="202"/>
                  <a:pt x="769" y="202"/>
                  <a:pt x="769" y="202"/>
                </a:cubicBezTo>
                <a:cubicBezTo>
                  <a:pt x="168" y="202"/>
                  <a:pt x="168" y="202"/>
                  <a:pt x="168" y="202"/>
                </a:cubicBezTo>
                <a:cubicBezTo>
                  <a:pt x="168" y="202"/>
                  <a:pt x="124" y="69"/>
                  <a:pt x="0" y="0"/>
                </a:cubicBezTo>
                <a:cubicBezTo>
                  <a:pt x="149" y="0"/>
                  <a:pt x="618" y="0"/>
                  <a:pt x="638" y="0"/>
                </a:cubicBezTo>
                <a:cubicBezTo>
                  <a:pt x="657" y="0"/>
                  <a:pt x="662" y="12"/>
                  <a:pt x="662" y="12"/>
                </a:cubicBezTo>
              </a:path>
            </a:pathLst>
          </a:custGeom>
          <a:gradFill>
            <a:gsLst>
              <a:gs pos="0">
                <a:srgbClr val="7DD1CE"/>
              </a:gs>
              <a:gs pos="100000">
                <a:srgbClr val="00BAB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Freeform 34">
            <a:extLst>
              <a:ext uri="{FF2B5EF4-FFF2-40B4-BE49-F238E27FC236}">
                <a16:creationId xmlns:a16="http://schemas.microsoft.com/office/drawing/2014/main" id="{E29005EB-17A2-F304-62F9-E7489A3D1CE1}"/>
              </a:ext>
            </a:extLst>
          </p:cNvPr>
          <p:cNvSpPr>
            <a:spLocks/>
          </p:cNvSpPr>
          <p:nvPr/>
        </p:nvSpPr>
        <p:spPr bwMode="auto">
          <a:xfrm>
            <a:off x="5551327" y="4351797"/>
            <a:ext cx="2740537" cy="803746"/>
          </a:xfrm>
          <a:custGeom>
            <a:avLst/>
            <a:gdLst>
              <a:gd name="T0" fmla="*/ 621 w 729"/>
              <a:gd name="T1" fmla="*/ 12 h 202"/>
              <a:gd name="T2" fmla="*/ 729 w 729"/>
              <a:gd name="T3" fmla="*/ 202 h 202"/>
              <a:gd name="T4" fmla="*/ 168 w 729"/>
              <a:gd name="T5" fmla="*/ 202 h 202"/>
              <a:gd name="T6" fmla="*/ 0 w 729"/>
              <a:gd name="T7" fmla="*/ 0 h 202"/>
              <a:gd name="T8" fmla="*/ 597 w 729"/>
              <a:gd name="T9" fmla="*/ 0 h 202"/>
              <a:gd name="T10" fmla="*/ 621 w 729"/>
              <a:gd name="T11" fmla="*/ 12 h 202"/>
            </a:gdLst>
            <a:ahLst/>
            <a:cxnLst>
              <a:cxn ang="0">
                <a:pos x="T0" y="T1"/>
              </a:cxn>
              <a:cxn ang="0">
                <a:pos x="T2" y="T3"/>
              </a:cxn>
              <a:cxn ang="0">
                <a:pos x="T4" y="T5"/>
              </a:cxn>
              <a:cxn ang="0">
                <a:pos x="T6" y="T7"/>
              </a:cxn>
              <a:cxn ang="0">
                <a:pos x="T8" y="T9"/>
              </a:cxn>
              <a:cxn ang="0">
                <a:pos x="T10" y="T11"/>
              </a:cxn>
            </a:cxnLst>
            <a:rect l="0" t="0" r="r" b="b"/>
            <a:pathLst>
              <a:path w="729" h="202">
                <a:moveTo>
                  <a:pt x="621" y="12"/>
                </a:moveTo>
                <a:cubicBezTo>
                  <a:pt x="729" y="202"/>
                  <a:pt x="729" y="202"/>
                  <a:pt x="729" y="202"/>
                </a:cubicBezTo>
                <a:cubicBezTo>
                  <a:pt x="168" y="202"/>
                  <a:pt x="168" y="202"/>
                  <a:pt x="168" y="202"/>
                </a:cubicBezTo>
                <a:cubicBezTo>
                  <a:pt x="168" y="202"/>
                  <a:pt x="124" y="69"/>
                  <a:pt x="0" y="0"/>
                </a:cubicBezTo>
                <a:cubicBezTo>
                  <a:pt x="149" y="0"/>
                  <a:pt x="577" y="0"/>
                  <a:pt x="597" y="0"/>
                </a:cubicBezTo>
                <a:cubicBezTo>
                  <a:pt x="616" y="0"/>
                  <a:pt x="621" y="12"/>
                  <a:pt x="621" y="12"/>
                </a:cubicBezTo>
              </a:path>
            </a:pathLst>
          </a:custGeom>
          <a:gradFill>
            <a:gsLst>
              <a:gs pos="0">
                <a:srgbClr val="995DB3"/>
              </a:gs>
              <a:gs pos="100000">
                <a:srgbClr val="63357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Oval 7">
            <a:extLst>
              <a:ext uri="{FF2B5EF4-FFF2-40B4-BE49-F238E27FC236}">
                <a16:creationId xmlns:a16="http://schemas.microsoft.com/office/drawing/2014/main" id="{413E0007-0E9C-58FD-54DE-BA21478C4394}"/>
              </a:ext>
            </a:extLst>
          </p:cNvPr>
          <p:cNvSpPr/>
          <p:nvPr/>
        </p:nvSpPr>
        <p:spPr>
          <a:xfrm>
            <a:off x="5363827" y="4228581"/>
            <a:ext cx="1007109" cy="1011832"/>
          </a:xfrm>
          <a:prstGeom prst="ellipse">
            <a:avLst/>
          </a:prstGeom>
          <a:solidFill>
            <a:srgbClr val="FFFFFF"/>
          </a:solidFill>
          <a:ln w="50800">
            <a:solidFill>
              <a:srgbClr val="995DB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400" dirty="0">
              <a:solidFill>
                <a:schemeClr val="accent2"/>
              </a:solidFill>
              <a:latin typeface="Questrial" charset="0"/>
            </a:endParaRPr>
          </a:p>
        </p:txBody>
      </p:sp>
      <p:sp>
        <p:nvSpPr>
          <p:cNvPr id="9" name="Oval 8">
            <a:extLst>
              <a:ext uri="{FF2B5EF4-FFF2-40B4-BE49-F238E27FC236}">
                <a16:creationId xmlns:a16="http://schemas.microsoft.com/office/drawing/2014/main" id="{B8528B03-F03E-76DF-8F87-7DEEFA520CB9}"/>
              </a:ext>
            </a:extLst>
          </p:cNvPr>
          <p:cNvSpPr/>
          <p:nvPr/>
        </p:nvSpPr>
        <p:spPr>
          <a:xfrm>
            <a:off x="5585462" y="2733873"/>
            <a:ext cx="1007109" cy="1011832"/>
          </a:xfrm>
          <a:prstGeom prst="ellipse">
            <a:avLst/>
          </a:prstGeom>
          <a:solidFill>
            <a:srgbClr val="FFFFFF"/>
          </a:solidFill>
          <a:ln w="50800">
            <a:solidFill>
              <a:srgbClr val="FFA82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400" dirty="0">
              <a:solidFill>
                <a:schemeClr val="accent4"/>
              </a:solidFill>
              <a:latin typeface="Questrial" charset="0"/>
            </a:endParaRPr>
          </a:p>
        </p:txBody>
      </p:sp>
      <p:sp>
        <p:nvSpPr>
          <p:cNvPr id="10" name="Oval 9">
            <a:extLst>
              <a:ext uri="{FF2B5EF4-FFF2-40B4-BE49-F238E27FC236}">
                <a16:creationId xmlns:a16="http://schemas.microsoft.com/office/drawing/2014/main" id="{C4A81566-339C-B9B7-C9D2-7C7908056C12}"/>
              </a:ext>
            </a:extLst>
          </p:cNvPr>
          <p:cNvSpPr/>
          <p:nvPr/>
        </p:nvSpPr>
        <p:spPr>
          <a:xfrm>
            <a:off x="6576999" y="3481227"/>
            <a:ext cx="1007109" cy="1011832"/>
          </a:xfrm>
          <a:prstGeom prst="ellipse">
            <a:avLst/>
          </a:prstGeom>
          <a:solidFill>
            <a:srgbClr val="FFFFFF"/>
          </a:solidFill>
          <a:ln w="50800">
            <a:solidFill>
              <a:srgbClr val="00BAB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400" dirty="0">
              <a:solidFill>
                <a:schemeClr val="accent3"/>
              </a:solidFill>
              <a:latin typeface="Questrial" charset="0"/>
            </a:endParaRPr>
          </a:p>
        </p:txBody>
      </p:sp>
      <p:sp>
        <p:nvSpPr>
          <p:cNvPr id="11" name="Oval 10">
            <a:extLst>
              <a:ext uri="{FF2B5EF4-FFF2-40B4-BE49-F238E27FC236}">
                <a16:creationId xmlns:a16="http://schemas.microsoft.com/office/drawing/2014/main" id="{02E2D319-3CE2-D526-B911-0778796D5D87}"/>
              </a:ext>
            </a:extLst>
          </p:cNvPr>
          <p:cNvSpPr/>
          <p:nvPr/>
        </p:nvSpPr>
        <p:spPr>
          <a:xfrm>
            <a:off x="6765657" y="1986518"/>
            <a:ext cx="1007109" cy="1011832"/>
          </a:xfrm>
          <a:prstGeom prst="ellipse">
            <a:avLst/>
          </a:prstGeom>
          <a:solidFill>
            <a:srgbClr val="FFFFFF"/>
          </a:solidFill>
          <a:ln w="50800">
            <a:solidFill>
              <a:srgbClr val="F2636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400" dirty="0">
              <a:solidFill>
                <a:srgbClr val="191917"/>
              </a:solidFill>
              <a:latin typeface="Questrial" charset="0"/>
            </a:endParaRPr>
          </a:p>
        </p:txBody>
      </p:sp>
      <p:sp>
        <p:nvSpPr>
          <p:cNvPr id="12" name="Oval 11">
            <a:extLst>
              <a:ext uri="{FF2B5EF4-FFF2-40B4-BE49-F238E27FC236}">
                <a16:creationId xmlns:a16="http://schemas.microsoft.com/office/drawing/2014/main" id="{479280AF-1851-DD9D-A697-830ECCAB414D}"/>
              </a:ext>
            </a:extLst>
          </p:cNvPr>
          <p:cNvSpPr/>
          <p:nvPr/>
        </p:nvSpPr>
        <p:spPr>
          <a:xfrm>
            <a:off x="6521687" y="4975934"/>
            <a:ext cx="1007109" cy="1011832"/>
          </a:xfrm>
          <a:prstGeom prst="ellipse">
            <a:avLst/>
          </a:prstGeom>
          <a:solidFill>
            <a:srgbClr val="FFFFFF"/>
          </a:solidFill>
          <a:ln w="50800">
            <a:solidFill>
              <a:srgbClr val="FF802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4400" dirty="0">
              <a:solidFill>
                <a:schemeClr val="accent1"/>
              </a:solidFill>
              <a:latin typeface="Questrial" charset="0"/>
            </a:endParaRPr>
          </a:p>
        </p:txBody>
      </p:sp>
      <p:sp>
        <p:nvSpPr>
          <p:cNvPr id="18" name="Freeform 31">
            <a:extLst>
              <a:ext uri="{FF2B5EF4-FFF2-40B4-BE49-F238E27FC236}">
                <a16:creationId xmlns:a16="http://schemas.microsoft.com/office/drawing/2014/main" id="{8E0C04A0-A8E9-5CE8-76CE-7A2185EBE779}"/>
              </a:ext>
            </a:extLst>
          </p:cNvPr>
          <p:cNvSpPr>
            <a:spLocks/>
          </p:cNvSpPr>
          <p:nvPr/>
        </p:nvSpPr>
        <p:spPr bwMode="auto">
          <a:xfrm>
            <a:off x="8118364" y="2415737"/>
            <a:ext cx="1050756" cy="704115"/>
          </a:xfrm>
          <a:custGeom>
            <a:avLst/>
            <a:gdLst>
              <a:gd name="T0" fmla="*/ 70 w 453"/>
              <a:gd name="T1" fmla="*/ 89 h 305"/>
              <a:gd name="T2" fmla="*/ 262 w 453"/>
              <a:gd name="T3" fmla="*/ 61 h 305"/>
              <a:gd name="T4" fmla="*/ 70 w 453"/>
              <a:gd name="T5" fmla="*/ 89 h 305"/>
            </a:gdLst>
            <a:ahLst/>
            <a:cxnLst>
              <a:cxn ang="0">
                <a:pos x="T0" y="T1"/>
              </a:cxn>
              <a:cxn ang="0">
                <a:pos x="T2" y="T3"/>
              </a:cxn>
              <a:cxn ang="0">
                <a:pos x="T4" y="T5"/>
              </a:cxn>
            </a:cxnLst>
            <a:rect l="0" t="0" r="r" b="b"/>
            <a:pathLst>
              <a:path w="453" h="305">
                <a:moveTo>
                  <a:pt x="70" y="89"/>
                </a:moveTo>
                <a:cubicBezTo>
                  <a:pt x="70" y="89"/>
                  <a:pt x="161" y="0"/>
                  <a:pt x="262" y="61"/>
                </a:cubicBezTo>
                <a:cubicBezTo>
                  <a:pt x="453" y="178"/>
                  <a:pt x="0" y="305"/>
                  <a:pt x="70" y="89"/>
                </a:cubicBezTo>
                <a:close/>
              </a:path>
            </a:pathLst>
          </a:custGeom>
          <a:solidFill>
            <a:schemeClr val="tx1">
              <a:lumMod val="50000"/>
            </a:schemeClr>
          </a:solidFill>
          <a:ln w="476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19" name="Freeform 32">
            <a:extLst>
              <a:ext uri="{FF2B5EF4-FFF2-40B4-BE49-F238E27FC236}">
                <a16:creationId xmlns:a16="http://schemas.microsoft.com/office/drawing/2014/main" id="{46D011B9-E2FC-0936-C1F6-51E8F4FF3F91}"/>
              </a:ext>
            </a:extLst>
          </p:cNvPr>
          <p:cNvSpPr>
            <a:spLocks/>
          </p:cNvSpPr>
          <p:nvPr/>
        </p:nvSpPr>
        <p:spPr bwMode="auto">
          <a:xfrm>
            <a:off x="9377647" y="2063680"/>
            <a:ext cx="1229492" cy="427886"/>
          </a:xfrm>
          <a:custGeom>
            <a:avLst/>
            <a:gdLst>
              <a:gd name="T0" fmla="*/ 478 w 530"/>
              <a:gd name="T1" fmla="*/ 45 h 185"/>
              <a:gd name="T2" fmla="*/ 166 w 530"/>
              <a:gd name="T3" fmla="*/ 93 h 185"/>
              <a:gd name="T4" fmla="*/ 496 w 530"/>
              <a:gd name="T5" fmla="*/ 184 h 185"/>
              <a:gd name="T6" fmla="*/ 478 w 530"/>
              <a:gd name="T7" fmla="*/ 45 h 185"/>
            </a:gdLst>
            <a:ahLst/>
            <a:cxnLst>
              <a:cxn ang="0">
                <a:pos x="T0" y="T1"/>
              </a:cxn>
              <a:cxn ang="0">
                <a:pos x="T2" y="T3"/>
              </a:cxn>
              <a:cxn ang="0">
                <a:pos x="T4" y="T5"/>
              </a:cxn>
              <a:cxn ang="0">
                <a:pos x="T6" y="T7"/>
              </a:cxn>
            </a:cxnLst>
            <a:rect l="0" t="0" r="r" b="b"/>
            <a:pathLst>
              <a:path w="530" h="185">
                <a:moveTo>
                  <a:pt x="478" y="45"/>
                </a:moveTo>
                <a:cubicBezTo>
                  <a:pt x="478" y="45"/>
                  <a:pt x="332" y="0"/>
                  <a:pt x="166" y="93"/>
                </a:cubicBezTo>
                <a:cubicBezTo>
                  <a:pt x="0" y="185"/>
                  <a:pt x="496" y="184"/>
                  <a:pt x="496" y="184"/>
                </a:cubicBezTo>
                <a:cubicBezTo>
                  <a:pt x="496" y="184"/>
                  <a:pt x="530" y="115"/>
                  <a:pt x="478" y="45"/>
                </a:cubicBezTo>
                <a:close/>
              </a:path>
            </a:pathLst>
          </a:custGeom>
          <a:solidFill>
            <a:schemeClr val="tx1">
              <a:lumMod val="50000"/>
            </a:schemeClr>
          </a:solidFill>
          <a:ln w="476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0" name="Freeform 33">
            <a:extLst>
              <a:ext uri="{FF2B5EF4-FFF2-40B4-BE49-F238E27FC236}">
                <a16:creationId xmlns:a16="http://schemas.microsoft.com/office/drawing/2014/main" id="{65E1C055-F087-7D35-078A-9F97AD39B8D8}"/>
              </a:ext>
            </a:extLst>
          </p:cNvPr>
          <p:cNvSpPr>
            <a:spLocks/>
          </p:cNvSpPr>
          <p:nvPr/>
        </p:nvSpPr>
        <p:spPr bwMode="auto">
          <a:xfrm>
            <a:off x="9966666" y="2441465"/>
            <a:ext cx="1343235" cy="779942"/>
          </a:xfrm>
          <a:custGeom>
            <a:avLst/>
            <a:gdLst>
              <a:gd name="T0" fmla="*/ 552 w 579"/>
              <a:gd name="T1" fmla="*/ 119 h 338"/>
              <a:gd name="T2" fmla="*/ 228 w 579"/>
              <a:gd name="T3" fmla="*/ 99 h 338"/>
              <a:gd name="T4" fmla="*/ 503 w 579"/>
              <a:gd name="T5" fmla="*/ 338 h 338"/>
              <a:gd name="T6" fmla="*/ 552 w 579"/>
              <a:gd name="T7" fmla="*/ 119 h 338"/>
            </a:gdLst>
            <a:ahLst/>
            <a:cxnLst>
              <a:cxn ang="0">
                <a:pos x="T0" y="T1"/>
              </a:cxn>
              <a:cxn ang="0">
                <a:pos x="T2" y="T3"/>
              </a:cxn>
              <a:cxn ang="0">
                <a:pos x="T4" y="T5"/>
              </a:cxn>
              <a:cxn ang="0">
                <a:pos x="T6" y="T7"/>
              </a:cxn>
            </a:cxnLst>
            <a:rect l="0" t="0" r="r" b="b"/>
            <a:pathLst>
              <a:path w="579" h="338">
                <a:moveTo>
                  <a:pt x="552" y="119"/>
                </a:moveTo>
                <a:cubicBezTo>
                  <a:pt x="552" y="119"/>
                  <a:pt x="457" y="0"/>
                  <a:pt x="228" y="99"/>
                </a:cubicBezTo>
                <a:cubicBezTo>
                  <a:pt x="0" y="197"/>
                  <a:pt x="503" y="338"/>
                  <a:pt x="503" y="338"/>
                </a:cubicBezTo>
                <a:cubicBezTo>
                  <a:pt x="503" y="338"/>
                  <a:pt x="579" y="246"/>
                  <a:pt x="552" y="119"/>
                </a:cubicBezTo>
                <a:close/>
              </a:path>
            </a:pathLst>
          </a:custGeom>
          <a:solidFill>
            <a:schemeClr val="tx1">
              <a:lumMod val="50000"/>
            </a:schemeClr>
          </a:solidFill>
          <a:ln w="476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1" name="Freeform 34">
            <a:extLst>
              <a:ext uri="{FF2B5EF4-FFF2-40B4-BE49-F238E27FC236}">
                <a16:creationId xmlns:a16="http://schemas.microsoft.com/office/drawing/2014/main" id="{BDFDF3C3-AFB9-A9E0-82FA-265F91AD95D6}"/>
              </a:ext>
            </a:extLst>
          </p:cNvPr>
          <p:cNvSpPr>
            <a:spLocks/>
          </p:cNvSpPr>
          <p:nvPr/>
        </p:nvSpPr>
        <p:spPr bwMode="auto">
          <a:xfrm>
            <a:off x="10401319" y="3136100"/>
            <a:ext cx="1243034" cy="886914"/>
          </a:xfrm>
          <a:custGeom>
            <a:avLst/>
            <a:gdLst>
              <a:gd name="T0" fmla="*/ 536 w 536"/>
              <a:gd name="T1" fmla="*/ 149 h 384"/>
              <a:gd name="T2" fmla="*/ 253 w 536"/>
              <a:gd name="T3" fmla="*/ 79 h 384"/>
              <a:gd name="T4" fmla="*/ 389 w 536"/>
              <a:gd name="T5" fmla="*/ 384 h 384"/>
              <a:gd name="T6" fmla="*/ 536 w 536"/>
              <a:gd name="T7" fmla="*/ 149 h 384"/>
            </a:gdLst>
            <a:ahLst/>
            <a:cxnLst>
              <a:cxn ang="0">
                <a:pos x="T0" y="T1"/>
              </a:cxn>
              <a:cxn ang="0">
                <a:pos x="T2" y="T3"/>
              </a:cxn>
              <a:cxn ang="0">
                <a:pos x="T4" y="T5"/>
              </a:cxn>
              <a:cxn ang="0">
                <a:pos x="T6" y="T7"/>
              </a:cxn>
            </a:cxnLst>
            <a:rect l="0" t="0" r="r" b="b"/>
            <a:pathLst>
              <a:path w="536" h="384">
                <a:moveTo>
                  <a:pt x="536" y="149"/>
                </a:moveTo>
                <a:cubicBezTo>
                  <a:pt x="536" y="149"/>
                  <a:pt x="506" y="0"/>
                  <a:pt x="253" y="79"/>
                </a:cubicBezTo>
                <a:cubicBezTo>
                  <a:pt x="0" y="157"/>
                  <a:pt x="389" y="384"/>
                  <a:pt x="389" y="384"/>
                </a:cubicBezTo>
                <a:cubicBezTo>
                  <a:pt x="389" y="384"/>
                  <a:pt x="535" y="318"/>
                  <a:pt x="536" y="149"/>
                </a:cubicBezTo>
                <a:close/>
              </a:path>
            </a:pathLst>
          </a:custGeom>
          <a:solidFill>
            <a:schemeClr val="tx1">
              <a:lumMod val="50000"/>
            </a:schemeClr>
          </a:solidFill>
          <a:ln w="476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2" name="Freeform 35">
            <a:extLst>
              <a:ext uri="{FF2B5EF4-FFF2-40B4-BE49-F238E27FC236}">
                <a16:creationId xmlns:a16="http://schemas.microsoft.com/office/drawing/2014/main" id="{AE576E6F-F9D7-24EA-9F6C-AC7AA87AA45B}"/>
              </a:ext>
            </a:extLst>
          </p:cNvPr>
          <p:cNvSpPr>
            <a:spLocks/>
          </p:cNvSpPr>
          <p:nvPr/>
        </p:nvSpPr>
        <p:spPr bwMode="auto">
          <a:xfrm>
            <a:off x="10669425" y="4185502"/>
            <a:ext cx="1058881" cy="651306"/>
          </a:xfrm>
          <a:custGeom>
            <a:avLst/>
            <a:gdLst>
              <a:gd name="T0" fmla="*/ 409 w 456"/>
              <a:gd name="T1" fmla="*/ 154 h 282"/>
              <a:gd name="T2" fmla="*/ 228 w 456"/>
              <a:gd name="T3" fmla="*/ 23 h 282"/>
              <a:gd name="T4" fmla="*/ 158 w 456"/>
              <a:gd name="T5" fmla="*/ 254 h 282"/>
              <a:gd name="T6" fmla="*/ 409 w 456"/>
              <a:gd name="T7" fmla="*/ 154 h 282"/>
            </a:gdLst>
            <a:ahLst/>
            <a:cxnLst>
              <a:cxn ang="0">
                <a:pos x="T0" y="T1"/>
              </a:cxn>
              <a:cxn ang="0">
                <a:pos x="T2" y="T3"/>
              </a:cxn>
              <a:cxn ang="0">
                <a:pos x="T4" y="T5"/>
              </a:cxn>
              <a:cxn ang="0">
                <a:pos x="T6" y="T7"/>
              </a:cxn>
            </a:cxnLst>
            <a:rect l="0" t="0" r="r" b="b"/>
            <a:pathLst>
              <a:path w="456" h="282">
                <a:moveTo>
                  <a:pt x="409" y="154"/>
                </a:moveTo>
                <a:cubicBezTo>
                  <a:pt x="409" y="154"/>
                  <a:pt x="456" y="46"/>
                  <a:pt x="228" y="23"/>
                </a:cubicBezTo>
                <a:cubicBezTo>
                  <a:pt x="0" y="0"/>
                  <a:pt x="158" y="254"/>
                  <a:pt x="158" y="254"/>
                </a:cubicBezTo>
                <a:cubicBezTo>
                  <a:pt x="158" y="254"/>
                  <a:pt x="354" y="282"/>
                  <a:pt x="409" y="154"/>
                </a:cubicBezTo>
                <a:close/>
              </a:path>
            </a:pathLst>
          </a:custGeom>
          <a:solidFill>
            <a:schemeClr val="tx1">
              <a:lumMod val="50000"/>
            </a:schemeClr>
          </a:solidFill>
          <a:ln w="476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3" name="Freeform 36">
            <a:extLst>
              <a:ext uri="{FF2B5EF4-FFF2-40B4-BE49-F238E27FC236}">
                <a16:creationId xmlns:a16="http://schemas.microsoft.com/office/drawing/2014/main" id="{AB5C319B-1A62-650D-9289-F6D294D0A8CA}"/>
              </a:ext>
            </a:extLst>
          </p:cNvPr>
          <p:cNvSpPr>
            <a:spLocks/>
          </p:cNvSpPr>
          <p:nvPr/>
        </p:nvSpPr>
        <p:spPr bwMode="auto">
          <a:xfrm>
            <a:off x="7728392" y="1902546"/>
            <a:ext cx="3909192" cy="3892942"/>
          </a:xfrm>
          <a:custGeom>
            <a:avLst/>
            <a:gdLst>
              <a:gd name="T0" fmla="*/ 1600 w 1685"/>
              <a:gd name="T1" fmla="*/ 687 h 1685"/>
              <a:gd name="T2" fmla="*/ 998 w 1685"/>
              <a:gd name="T3" fmla="*/ 1599 h 1685"/>
              <a:gd name="T4" fmla="*/ 86 w 1685"/>
              <a:gd name="T5" fmla="*/ 998 h 1685"/>
              <a:gd name="T6" fmla="*/ 687 w 1685"/>
              <a:gd name="T7" fmla="*/ 86 h 1685"/>
              <a:gd name="T8" fmla="*/ 1600 w 1685"/>
              <a:gd name="T9" fmla="*/ 687 h 1685"/>
            </a:gdLst>
            <a:ahLst/>
            <a:cxnLst>
              <a:cxn ang="0">
                <a:pos x="T0" y="T1"/>
              </a:cxn>
              <a:cxn ang="0">
                <a:pos x="T2" y="T3"/>
              </a:cxn>
              <a:cxn ang="0">
                <a:pos x="T4" y="T5"/>
              </a:cxn>
              <a:cxn ang="0">
                <a:pos x="T6" y="T7"/>
              </a:cxn>
              <a:cxn ang="0">
                <a:pos x="T8" y="T9"/>
              </a:cxn>
            </a:cxnLst>
            <a:rect l="0" t="0" r="r" b="b"/>
            <a:pathLst>
              <a:path w="1685" h="1685">
                <a:moveTo>
                  <a:pt x="1600" y="687"/>
                </a:moveTo>
                <a:cubicBezTo>
                  <a:pt x="1685" y="1105"/>
                  <a:pt x="1416" y="1514"/>
                  <a:pt x="998" y="1599"/>
                </a:cubicBezTo>
                <a:cubicBezTo>
                  <a:pt x="580" y="1685"/>
                  <a:pt x="172" y="1416"/>
                  <a:pt x="86" y="998"/>
                </a:cubicBezTo>
                <a:cubicBezTo>
                  <a:pt x="0" y="580"/>
                  <a:pt x="270" y="172"/>
                  <a:pt x="687" y="86"/>
                </a:cubicBezTo>
                <a:cubicBezTo>
                  <a:pt x="1105" y="0"/>
                  <a:pt x="1514" y="269"/>
                  <a:pt x="1600" y="687"/>
                </a:cubicBezTo>
                <a:close/>
              </a:path>
            </a:pathLst>
          </a:custGeom>
          <a:solidFill>
            <a:srgbClr val="F26363"/>
          </a:solidFill>
          <a:ln w="476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4" name="Freeform 37">
            <a:extLst>
              <a:ext uri="{FF2B5EF4-FFF2-40B4-BE49-F238E27FC236}">
                <a16:creationId xmlns:a16="http://schemas.microsoft.com/office/drawing/2014/main" id="{453FBB00-3917-F647-99B1-D3C1CB677D8C}"/>
              </a:ext>
            </a:extLst>
          </p:cNvPr>
          <p:cNvSpPr>
            <a:spLocks/>
          </p:cNvSpPr>
          <p:nvPr/>
        </p:nvSpPr>
        <p:spPr bwMode="auto">
          <a:xfrm>
            <a:off x="7725685" y="2167942"/>
            <a:ext cx="4002622" cy="3722330"/>
          </a:xfrm>
          <a:custGeom>
            <a:avLst/>
            <a:gdLst>
              <a:gd name="T0" fmla="*/ 1190 w 1725"/>
              <a:gd name="T1" fmla="*/ 0 h 1611"/>
              <a:gd name="T2" fmla="*/ 1192 w 1725"/>
              <a:gd name="T3" fmla="*/ 7 h 1611"/>
              <a:gd name="T4" fmla="*/ 748 w 1725"/>
              <a:gd name="T5" fmla="*/ 261 h 1611"/>
              <a:gd name="T6" fmla="*/ 240 w 1725"/>
              <a:gd name="T7" fmla="*/ 202 h 1611"/>
              <a:gd name="T8" fmla="*/ 239 w 1725"/>
              <a:gd name="T9" fmla="*/ 196 h 1611"/>
              <a:gd name="T10" fmla="*/ 53 w 1725"/>
              <a:gd name="T11" fmla="*/ 892 h 1611"/>
              <a:gd name="T12" fmla="*/ 1007 w 1725"/>
              <a:gd name="T13" fmla="*/ 1521 h 1611"/>
              <a:gd name="T14" fmla="*/ 1635 w 1725"/>
              <a:gd name="T15" fmla="*/ 568 h 1611"/>
              <a:gd name="T16" fmla="*/ 1190 w 1725"/>
              <a:gd name="T17" fmla="*/ 0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5" h="1611">
                <a:moveTo>
                  <a:pt x="1190" y="0"/>
                </a:moveTo>
                <a:cubicBezTo>
                  <a:pt x="1191" y="3"/>
                  <a:pt x="1191" y="5"/>
                  <a:pt x="1192" y="7"/>
                </a:cubicBezTo>
                <a:cubicBezTo>
                  <a:pt x="1210" y="93"/>
                  <a:pt x="1011" y="207"/>
                  <a:pt x="748" y="261"/>
                </a:cubicBezTo>
                <a:cubicBezTo>
                  <a:pt x="485" y="315"/>
                  <a:pt x="258" y="289"/>
                  <a:pt x="240" y="202"/>
                </a:cubicBezTo>
                <a:cubicBezTo>
                  <a:pt x="240" y="200"/>
                  <a:pt x="239" y="198"/>
                  <a:pt x="239" y="196"/>
                </a:cubicBezTo>
                <a:cubicBezTo>
                  <a:pt x="77" y="379"/>
                  <a:pt x="0" y="634"/>
                  <a:pt x="53" y="892"/>
                </a:cubicBezTo>
                <a:cubicBezTo>
                  <a:pt x="143" y="1329"/>
                  <a:pt x="570" y="1611"/>
                  <a:pt x="1007" y="1521"/>
                </a:cubicBezTo>
                <a:cubicBezTo>
                  <a:pt x="1444" y="1431"/>
                  <a:pt x="1725" y="1004"/>
                  <a:pt x="1635" y="568"/>
                </a:cubicBezTo>
                <a:cubicBezTo>
                  <a:pt x="1582" y="309"/>
                  <a:pt x="1411" y="105"/>
                  <a:pt x="1190" y="0"/>
                </a:cubicBezTo>
                <a:close/>
              </a:path>
            </a:pathLst>
          </a:custGeom>
          <a:solidFill>
            <a:srgbClr val="FFA826"/>
          </a:solidFill>
          <a:ln w="476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5" name="Freeform 38">
            <a:extLst>
              <a:ext uri="{FF2B5EF4-FFF2-40B4-BE49-F238E27FC236}">
                <a16:creationId xmlns:a16="http://schemas.microsoft.com/office/drawing/2014/main" id="{D8970B2F-1DBC-B0C9-70D9-2BCAFD33C3C6}"/>
              </a:ext>
            </a:extLst>
          </p:cNvPr>
          <p:cNvSpPr>
            <a:spLocks/>
          </p:cNvSpPr>
          <p:nvPr/>
        </p:nvSpPr>
        <p:spPr bwMode="auto">
          <a:xfrm>
            <a:off x="7790679" y="2716340"/>
            <a:ext cx="4013454" cy="3215909"/>
          </a:xfrm>
          <a:custGeom>
            <a:avLst/>
            <a:gdLst>
              <a:gd name="T0" fmla="*/ 1490 w 1730"/>
              <a:gd name="T1" fmla="*/ 0 h 1392"/>
              <a:gd name="T2" fmla="*/ 810 w 1730"/>
              <a:gd name="T3" fmla="*/ 385 h 1392"/>
              <a:gd name="T4" fmla="*/ 32 w 1730"/>
              <a:gd name="T5" fmla="*/ 299 h 1392"/>
              <a:gd name="T6" fmla="*/ 26 w 1730"/>
              <a:gd name="T7" fmla="*/ 660 h 1392"/>
              <a:gd name="T8" fmla="*/ 997 w 1730"/>
              <a:gd name="T9" fmla="*/ 1301 h 1392"/>
              <a:gd name="T10" fmla="*/ 1638 w 1730"/>
              <a:gd name="T11" fmla="*/ 329 h 1392"/>
              <a:gd name="T12" fmla="*/ 1490 w 1730"/>
              <a:gd name="T13" fmla="*/ 0 h 1392"/>
            </a:gdLst>
            <a:ahLst/>
            <a:cxnLst>
              <a:cxn ang="0">
                <a:pos x="T0" y="T1"/>
              </a:cxn>
              <a:cxn ang="0">
                <a:pos x="T2" y="T3"/>
              </a:cxn>
              <a:cxn ang="0">
                <a:pos x="T4" y="T5"/>
              </a:cxn>
              <a:cxn ang="0">
                <a:pos x="T6" y="T7"/>
              </a:cxn>
              <a:cxn ang="0">
                <a:pos x="T8" y="T9"/>
              </a:cxn>
              <a:cxn ang="0">
                <a:pos x="T10" y="T11"/>
              </a:cxn>
              <a:cxn ang="0">
                <a:pos x="T12" y="T13"/>
              </a:cxn>
            </a:cxnLst>
            <a:rect l="0" t="0" r="r" b="b"/>
            <a:pathLst>
              <a:path w="1730" h="1392">
                <a:moveTo>
                  <a:pt x="1490" y="0"/>
                </a:moveTo>
                <a:cubicBezTo>
                  <a:pt x="1511" y="132"/>
                  <a:pt x="1209" y="303"/>
                  <a:pt x="810" y="385"/>
                </a:cubicBezTo>
                <a:cubicBezTo>
                  <a:pt x="410" y="467"/>
                  <a:pt x="65" y="429"/>
                  <a:pt x="32" y="299"/>
                </a:cubicBezTo>
                <a:cubicBezTo>
                  <a:pt x="4" y="414"/>
                  <a:pt x="0" y="537"/>
                  <a:pt x="26" y="660"/>
                </a:cubicBezTo>
                <a:cubicBezTo>
                  <a:pt x="117" y="1105"/>
                  <a:pt x="552" y="1392"/>
                  <a:pt x="997" y="1301"/>
                </a:cubicBezTo>
                <a:cubicBezTo>
                  <a:pt x="1443" y="1209"/>
                  <a:pt x="1730" y="774"/>
                  <a:pt x="1638" y="329"/>
                </a:cubicBezTo>
                <a:cubicBezTo>
                  <a:pt x="1613" y="206"/>
                  <a:pt x="1561" y="94"/>
                  <a:pt x="1490" y="0"/>
                </a:cubicBezTo>
                <a:close/>
              </a:path>
            </a:pathLst>
          </a:custGeom>
          <a:solidFill>
            <a:srgbClr val="7DD1CE"/>
          </a:solidFill>
          <a:ln w="476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6" name="Freeform 39">
            <a:extLst>
              <a:ext uri="{FF2B5EF4-FFF2-40B4-BE49-F238E27FC236}">
                <a16:creationId xmlns:a16="http://schemas.microsoft.com/office/drawing/2014/main" id="{B598F496-2B25-F972-ACA0-384171B5CA92}"/>
              </a:ext>
            </a:extLst>
          </p:cNvPr>
          <p:cNvSpPr>
            <a:spLocks/>
          </p:cNvSpPr>
          <p:nvPr/>
        </p:nvSpPr>
        <p:spPr bwMode="auto">
          <a:xfrm>
            <a:off x="7854322" y="3480034"/>
            <a:ext cx="4008037" cy="2507732"/>
          </a:xfrm>
          <a:custGeom>
            <a:avLst/>
            <a:gdLst>
              <a:gd name="T0" fmla="*/ 866 w 1728"/>
              <a:gd name="T1" fmla="*/ 404 h 1085"/>
              <a:gd name="T2" fmla="*/ 0 w 1728"/>
              <a:gd name="T3" fmla="*/ 336 h 1085"/>
              <a:gd name="T4" fmla="*/ 2 w 1728"/>
              <a:gd name="T5" fmla="*/ 343 h 1085"/>
              <a:gd name="T6" fmla="*/ 986 w 1728"/>
              <a:gd name="T7" fmla="*/ 993 h 1085"/>
              <a:gd name="T8" fmla="*/ 1636 w 1728"/>
              <a:gd name="T9" fmla="*/ 8 h 1085"/>
              <a:gd name="T10" fmla="*/ 1634 w 1728"/>
              <a:gd name="T11" fmla="*/ 0 h 1085"/>
              <a:gd name="T12" fmla="*/ 866 w 1728"/>
              <a:gd name="T13" fmla="*/ 404 h 1085"/>
            </a:gdLst>
            <a:ahLst/>
            <a:cxnLst>
              <a:cxn ang="0">
                <a:pos x="T0" y="T1"/>
              </a:cxn>
              <a:cxn ang="0">
                <a:pos x="T2" y="T3"/>
              </a:cxn>
              <a:cxn ang="0">
                <a:pos x="T4" y="T5"/>
              </a:cxn>
              <a:cxn ang="0">
                <a:pos x="T6" y="T7"/>
              </a:cxn>
              <a:cxn ang="0">
                <a:pos x="T8" y="T9"/>
              </a:cxn>
              <a:cxn ang="0">
                <a:pos x="T10" y="T11"/>
              </a:cxn>
              <a:cxn ang="0">
                <a:pos x="T12" y="T13"/>
              </a:cxn>
            </a:cxnLst>
            <a:rect l="0" t="0" r="r" b="b"/>
            <a:pathLst>
              <a:path w="1728" h="1085">
                <a:moveTo>
                  <a:pt x="866" y="404"/>
                </a:moveTo>
                <a:cubicBezTo>
                  <a:pt x="446" y="490"/>
                  <a:pt x="78" y="458"/>
                  <a:pt x="0" y="336"/>
                </a:cubicBezTo>
                <a:cubicBezTo>
                  <a:pt x="1" y="338"/>
                  <a:pt x="1" y="341"/>
                  <a:pt x="2" y="343"/>
                </a:cubicBezTo>
                <a:cubicBezTo>
                  <a:pt x="95" y="795"/>
                  <a:pt x="535" y="1085"/>
                  <a:pt x="986" y="993"/>
                </a:cubicBezTo>
                <a:cubicBezTo>
                  <a:pt x="1438" y="900"/>
                  <a:pt x="1728" y="459"/>
                  <a:pt x="1636" y="8"/>
                </a:cubicBezTo>
                <a:cubicBezTo>
                  <a:pt x="1635" y="5"/>
                  <a:pt x="1634" y="3"/>
                  <a:pt x="1634" y="0"/>
                </a:cubicBezTo>
                <a:cubicBezTo>
                  <a:pt x="1611" y="144"/>
                  <a:pt x="1285" y="318"/>
                  <a:pt x="866" y="404"/>
                </a:cubicBezTo>
                <a:close/>
              </a:path>
            </a:pathLst>
          </a:custGeom>
          <a:solidFill>
            <a:srgbClr val="995DB3"/>
          </a:solidFill>
          <a:ln w="476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7" name="Freeform 40">
            <a:extLst>
              <a:ext uri="{FF2B5EF4-FFF2-40B4-BE49-F238E27FC236}">
                <a16:creationId xmlns:a16="http://schemas.microsoft.com/office/drawing/2014/main" id="{7F7C334D-1DD6-369C-2DC2-F34349BFCA5A}"/>
              </a:ext>
            </a:extLst>
          </p:cNvPr>
          <p:cNvSpPr>
            <a:spLocks/>
          </p:cNvSpPr>
          <p:nvPr/>
        </p:nvSpPr>
        <p:spPr bwMode="auto">
          <a:xfrm>
            <a:off x="8280851" y="4541621"/>
            <a:ext cx="3337774" cy="1404168"/>
          </a:xfrm>
          <a:custGeom>
            <a:avLst/>
            <a:gdLst>
              <a:gd name="T0" fmla="*/ 747 w 1439"/>
              <a:gd name="T1" fmla="*/ 280 h 608"/>
              <a:gd name="T2" fmla="*/ 0 w 1439"/>
              <a:gd name="T3" fmla="*/ 257 h 608"/>
              <a:gd name="T4" fmla="*/ 795 w 1439"/>
              <a:gd name="T5" fmla="*/ 553 h 608"/>
              <a:gd name="T6" fmla="*/ 1439 w 1439"/>
              <a:gd name="T7" fmla="*/ 0 h 608"/>
              <a:gd name="T8" fmla="*/ 747 w 1439"/>
              <a:gd name="T9" fmla="*/ 280 h 608"/>
            </a:gdLst>
            <a:ahLst/>
            <a:cxnLst>
              <a:cxn ang="0">
                <a:pos x="T0" y="T1"/>
              </a:cxn>
              <a:cxn ang="0">
                <a:pos x="T2" y="T3"/>
              </a:cxn>
              <a:cxn ang="0">
                <a:pos x="T4" y="T5"/>
              </a:cxn>
              <a:cxn ang="0">
                <a:pos x="T6" y="T7"/>
              </a:cxn>
              <a:cxn ang="0">
                <a:pos x="T8" y="T9"/>
              </a:cxn>
            </a:cxnLst>
            <a:rect l="0" t="0" r="r" b="b"/>
            <a:pathLst>
              <a:path w="1439" h="608">
                <a:moveTo>
                  <a:pt x="747" y="280"/>
                </a:moveTo>
                <a:cubicBezTo>
                  <a:pt x="411" y="340"/>
                  <a:pt x="115" y="327"/>
                  <a:pt x="0" y="257"/>
                </a:cubicBezTo>
                <a:cubicBezTo>
                  <a:pt x="186" y="485"/>
                  <a:pt x="486" y="608"/>
                  <a:pt x="795" y="553"/>
                </a:cubicBezTo>
                <a:cubicBezTo>
                  <a:pt x="1105" y="497"/>
                  <a:pt x="1344" y="278"/>
                  <a:pt x="1439" y="0"/>
                </a:cubicBezTo>
                <a:cubicBezTo>
                  <a:pt x="1356" y="105"/>
                  <a:pt x="1082" y="220"/>
                  <a:pt x="747" y="280"/>
                </a:cubicBezTo>
                <a:close/>
              </a:path>
            </a:pathLst>
          </a:custGeom>
          <a:solidFill>
            <a:srgbClr val="FF8026"/>
          </a:solidFill>
          <a:ln w="476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8" name="TextBox 27">
            <a:extLst>
              <a:ext uri="{FF2B5EF4-FFF2-40B4-BE49-F238E27FC236}">
                <a16:creationId xmlns:a16="http://schemas.microsoft.com/office/drawing/2014/main" id="{93E31D7C-52F9-B115-C44E-E47678B445F9}"/>
              </a:ext>
            </a:extLst>
          </p:cNvPr>
          <p:cNvSpPr txBox="1"/>
          <p:nvPr/>
        </p:nvSpPr>
        <p:spPr>
          <a:xfrm>
            <a:off x="2415404" y="2063680"/>
            <a:ext cx="1810111" cy="369332"/>
          </a:xfrm>
          <a:prstGeom prst="rect">
            <a:avLst/>
          </a:prstGeom>
          <a:noFill/>
        </p:spPr>
        <p:txBody>
          <a:bodyPr wrap="none" rtlCol="0">
            <a:spAutoFit/>
          </a:bodyPr>
          <a:lstStyle/>
          <a:p>
            <a:pPr algn="ctr"/>
            <a:r>
              <a:rPr lang="en-US" b="1" dirty="0">
                <a:latin typeface="Century Gothic" panose="020B0502020202020204" pitchFamily="34" charset="0"/>
              </a:rPr>
              <a:t>Insert title here</a:t>
            </a:r>
          </a:p>
        </p:txBody>
      </p:sp>
      <p:sp>
        <p:nvSpPr>
          <p:cNvPr id="29" name="TextBox 28">
            <a:extLst>
              <a:ext uri="{FF2B5EF4-FFF2-40B4-BE49-F238E27FC236}">
                <a16:creationId xmlns:a16="http://schemas.microsoft.com/office/drawing/2014/main" id="{34156B50-491B-DBA6-93A0-9C6B4B6BBBE3}"/>
              </a:ext>
            </a:extLst>
          </p:cNvPr>
          <p:cNvSpPr txBox="1"/>
          <p:nvPr/>
        </p:nvSpPr>
        <p:spPr>
          <a:xfrm>
            <a:off x="1320853" y="2398915"/>
            <a:ext cx="3003643" cy="307777"/>
          </a:xfrm>
          <a:prstGeom prst="rect">
            <a:avLst/>
          </a:prstGeom>
          <a:noFill/>
        </p:spPr>
        <p:txBody>
          <a:bodyPr wrap="none" rtlCol="0">
            <a:spAutoFit/>
          </a:bodyPr>
          <a:lstStyle>
            <a:defPPr>
              <a:defRPr lang="en-US"/>
            </a:defPPr>
            <a:lvl1pPr>
              <a:defRPr sz="1200"/>
            </a:lvl1pPr>
          </a:lstStyle>
          <a:p>
            <a:pPr algn="r"/>
            <a:r>
              <a:rPr lang="en-US" sz="1400" dirty="0"/>
              <a:t>Sed perspiciatis unde omnis iste natus.</a:t>
            </a:r>
          </a:p>
        </p:txBody>
      </p:sp>
      <p:sp>
        <p:nvSpPr>
          <p:cNvPr id="30" name="TextBox 29">
            <a:extLst>
              <a:ext uri="{FF2B5EF4-FFF2-40B4-BE49-F238E27FC236}">
                <a16:creationId xmlns:a16="http://schemas.microsoft.com/office/drawing/2014/main" id="{46087E4E-D952-5728-5A9F-033E6629D1D5}"/>
              </a:ext>
            </a:extLst>
          </p:cNvPr>
          <p:cNvSpPr txBox="1"/>
          <p:nvPr/>
        </p:nvSpPr>
        <p:spPr>
          <a:xfrm>
            <a:off x="2415404" y="2860765"/>
            <a:ext cx="1810111" cy="369332"/>
          </a:xfrm>
          <a:prstGeom prst="rect">
            <a:avLst/>
          </a:prstGeom>
          <a:noFill/>
        </p:spPr>
        <p:txBody>
          <a:bodyPr wrap="none" rtlCol="0">
            <a:spAutoFit/>
          </a:bodyPr>
          <a:lstStyle/>
          <a:p>
            <a:pPr algn="ctr"/>
            <a:r>
              <a:rPr lang="en-US" b="1" dirty="0">
                <a:latin typeface="Century Gothic" panose="020B0502020202020204" pitchFamily="34" charset="0"/>
              </a:rPr>
              <a:t>Insert title here</a:t>
            </a:r>
          </a:p>
        </p:txBody>
      </p:sp>
      <p:sp>
        <p:nvSpPr>
          <p:cNvPr id="31" name="TextBox 30">
            <a:extLst>
              <a:ext uri="{FF2B5EF4-FFF2-40B4-BE49-F238E27FC236}">
                <a16:creationId xmlns:a16="http://schemas.microsoft.com/office/drawing/2014/main" id="{BC656723-8019-9221-485C-8CCAEF2CCDA4}"/>
              </a:ext>
            </a:extLst>
          </p:cNvPr>
          <p:cNvSpPr txBox="1"/>
          <p:nvPr/>
        </p:nvSpPr>
        <p:spPr>
          <a:xfrm>
            <a:off x="1320853" y="3196000"/>
            <a:ext cx="3003643" cy="307777"/>
          </a:xfrm>
          <a:prstGeom prst="rect">
            <a:avLst/>
          </a:prstGeom>
          <a:noFill/>
        </p:spPr>
        <p:txBody>
          <a:bodyPr wrap="none" rtlCol="0">
            <a:spAutoFit/>
          </a:bodyPr>
          <a:lstStyle>
            <a:defPPr>
              <a:defRPr lang="en-US"/>
            </a:defPPr>
            <a:lvl1pPr>
              <a:defRPr sz="1200"/>
            </a:lvl1pPr>
          </a:lstStyle>
          <a:p>
            <a:pPr algn="r"/>
            <a:r>
              <a:rPr lang="en-US" sz="1400" dirty="0"/>
              <a:t>Sed perspiciatis unde omnis iste natus.</a:t>
            </a:r>
          </a:p>
        </p:txBody>
      </p:sp>
      <p:sp>
        <p:nvSpPr>
          <p:cNvPr id="32" name="TextBox 31">
            <a:extLst>
              <a:ext uri="{FF2B5EF4-FFF2-40B4-BE49-F238E27FC236}">
                <a16:creationId xmlns:a16="http://schemas.microsoft.com/office/drawing/2014/main" id="{D40EC8F9-6C25-F832-39A0-B76EF90B836A}"/>
              </a:ext>
            </a:extLst>
          </p:cNvPr>
          <p:cNvSpPr txBox="1"/>
          <p:nvPr/>
        </p:nvSpPr>
        <p:spPr>
          <a:xfrm>
            <a:off x="2415404" y="3657850"/>
            <a:ext cx="1810111" cy="369332"/>
          </a:xfrm>
          <a:prstGeom prst="rect">
            <a:avLst/>
          </a:prstGeom>
          <a:noFill/>
        </p:spPr>
        <p:txBody>
          <a:bodyPr wrap="none" rtlCol="0">
            <a:spAutoFit/>
          </a:bodyPr>
          <a:lstStyle/>
          <a:p>
            <a:pPr algn="ctr"/>
            <a:r>
              <a:rPr lang="en-US" b="1" dirty="0">
                <a:latin typeface="Century Gothic" panose="020B0502020202020204" pitchFamily="34" charset="0"/>
              </a:rPr>
              <a:t>Insert title here</a:t>
            </a:r>
          </a:p>
        </p:txBody>
      </p:sp>
      <p:sp>
        <p:nvSpPr>
          <p:cNvPr id="33" name="TextBox 32">
            <a:extLst>
              <a:ext uri="{FF2B5EF4-FFF2-40B4-BE49-F238E27FC236}">
                <a16:creationId xmlns:a16="http://schemas.microsoft.com/office/drawing/2014/main" id="{D0C60CF7-B084-0B01-B3A3-F595C89A4AF6}"/>
              </a:ext>
            </a:extLst>
          </p:cNvPr>
          <p:cNvSpPr txBox="1"/>
          <p:nvPr/>
        </p:nvSpPr>
        <p:spPr>
          <a:xfrm>
            <a:off x="1320853" y="3993085"/>
            <a:ext cx="3003643" cy="307777"/>
          </a:xfrm>
          <a:prstGeom prst="rect">
            <a:avLst/>
          </a:prstGeom>
          <a:noFill/>
        </p:spPr>
        <p:txBody>
          <a:bodyPr wrap="none" rtlCol="0">
            <a:spAutoFit/>
          </a:bodyPr>
          <a:lstStyle>
            <a:defPPr>
              <a:defRPr lang="en-US"/>
            </a:defPPr>
            <a:lvl1pPr>
              <a:defRPr sz="1200"/>
            </a:lvl1pPr>
          </a:lstStyle>
          <a:p>
            <a:pPr algn="r"/>
            <a:r>
              <a:rPr lang="en-US" sz="1400" dirty="0"/>
              <a:t>Sed perspiciatis unde omnis iste natus.</a:t>
            </a:r>
          </a:p>
        </p:txBody>
      </p:sp>
      <p:sp>
        <p:nvSpPr>
          <p:cNvPr id="34" name="TextBox 33">
            <a:extLst>
              <a:ext uri="{FF2B5EF4-FFF2-40B4-BE49-F238E27FC236}">
                <a16:creationId xmlns:a16="http://schemas.microsoft.com/office/drawing/2014/main" id="{294EFD4D-A33C-9BF2-876F-44611531474A}"/>
              </a:ext>
            </a:extLst>
          </p:cNvPr>
          <p:cNvSpPr txBox="1"/>
          <p:nvPr/>
        </p:nvSpPr>
        <p:spPr>
          <a:xfrm>
            <a:off x="2415404" y="4454934"/>
            <a:ext cx="1810111" cy="369332"/>
          </a:xfrm>
          <a:prstGeom prst="rect">
            <a:avLst/>
          </a:prstGeom>
          <a:noFill/>
        </p:spPr>
        <p:txBody>
          <a:bodyPr wrap="none" rtlCol="0">
            <a:spAutoFit/>
          </a:bodyPr>
          <a:lstStyle/>
          <a:p>
            <a:pPr algn="ctr"/>
            <a:r>
              <a:rPr lang="en-US" b="1" dirty="0">
                <a:latin typeface="Century Gothic" panose="020B0502020202020204" pitchFamily="34" charset="0"/>
              </a:rPr>
              <a:t>Insert title here</a:t>
            </a:r>
          </a:p>
        </p:txBody>
      </p:sp>
      <p:sp>
        <p:nvSpPr>
          <p:cNvPr id="35" name="TextBox 34">
            <a:extLst>
              <a:ext uri="{FF2B5EF4-FFF2-40B4-BE49-F238E27FC236}">
                <a16:creationId xmlns:a16="http://schemas.microsoft.com/office/drawing/2014/main" id="{A005FEBA-9898-B266-2B33-D2BBEE3EF1F4}"/>
              </a:ext>
            </a:extLst>
          </p:cNvPr>
          <p:cNvSpPr txBox="1"/>
          <p:nvPr/>
        </p:nvSpPr>
        <p:spPr>
          <a:xfrm>
            <a:off x="1320853" y="4790168"/>
            <a:ext cx="3003643" cy="307777"/>
          </a:xfrm>
          <a:prstGeom prst="rect">
            <a:avLst/>
          </a:prstGeom>
          <a:noFill/>
        </p:spPr>
        <p:txBody>
          <a:bodyPr wrap="none" rtlCol="0">
            <a:spAutoFit/>
          </a:bodyPr>
          <a:lstStyle>
            <a:defPPr>
              <a:defRPr lang="en-US"/>
            </a:defPPr>
            <a:lvl1pPr>
              <a:defRPr sz="1200"/>
            </a:lvl1pPr>
          </a:lstStyle>
          <a:p>
            <a:pPr algn="r"/>
            <a:r>
              <a:rPr lang="en-US" sz="1400" dirty="0"/>
              <a:t>Sed perspiciatis unde omnis iste natus.</a:t>
            </a:r>
          </a:p>
        </p:txBody>
      </p:sp>
      <p:sp>
        <p:nvSpPr>
          <p:cNvPr id="36" name="TextBox 35">
            <a:extLst>
              <a:ext uri="{FF2B5EF4-FFF2-40B4-BE49-F238E27FC236}">
                <a16:creationId xmlns:a16="http://schemas.microsoft.com/office/drawing/2014/main" id="{7448D938-DB34-480A-D8E3-2D8B386B6DE8}"/>
              </a:ext>
            </a:extLst>
          </p:cNvPr>
          <p:cNvSpPr txBox="1"/>
          <p:nvPr/>
        </p:nvSpPr>
        <p:spPr>
          <a:xfrm>
            <a:off x="2415404" y="5252019"/>
            <a:ext cx="1810111" cy="369332"/>
          </a:xfrm>
          <a:prstGeom prst="rect">
            <a:avLst/>
          </a:prstGeom>
          <a:noFill/>
        </p:spPr>
        <p:txBody>
          <a:bodyPr wrap="none" rtlCol="0">
            <a:spAutoFit/>
          </a:bodyPr>
          <a:lstStyle/>
          <a:p>
            <a:pPr algn="ctr"/>
            <a:r>
              <a:rPr lang="en-US" b="1" dirty="0">
                <a:latin typeface="Century Gothic" panose="020B0502020202020204" pitchFamily="34" charset="0"/>
              </a:rPr>
              <a:t>Insert title here</a:t>
            </a:r>
          </a:p>
        </p:txBody>
      </p:sp>
      <p:sp>
        <p:nvSpPr>
          <p:cNvPr id="37" name="TextBox 36">
            <a:extLst>
              <a:ext uri="{FF2B5EF4-FFF2-40B4-BE49-F238E27FC236}">
                <a16:creationId xmlns:a16="http://schemas.microsoft.com/office/drawing/2014/main" id="{76A50B21-C32C-186A-CFC4-0E022FE48BA2}"/>
              </a:ext>
            </a:extLst>
          </p:cNvPr>
          <p:cNvSpPr txBox="1"/>
          <p:nvPr/>
        </p:nvSpPr>
        <p:spPr>
          <a:xfrm>
            <a:off x="1320853" y="5587254"/>
            <a:ext cx="3003643" cy="307777"/>
          </a:xfrm>
          <a:prstGeom prst="rect">
            <a:avLst/>
          </a:prstGeom>
          <a:noFill/>
        </p:spPr>
        <p:txBody>
          <a:bodyPr wrap="none" rtlCol="0">
            <a:spAutoFit/>
          </a:bodyPr>
          <a:lstStyle>
            <a:defPPr>
              <a:defRPr lang="en-US"/>
            </a:defPPr>
            <a:lvl1pPr>
              <a:defRPr sz="1200"/>
            </a:lvl1pPr>
          </a:lstStyle>
          <a:p>
            <a:pPr algn="r"/>
            <a:r>
              <a:rPr lang="en-US" sz="1400" dirty="0"/>
              <a:t>Sed perspiciatis unde omnis iste natus.</a:t>
            </a:r>
          </a:p>
        </p:txBody>
      </p:sp>
      <p:sp>
        <p:nvSpPr>
          <p:cNvPr id="43" name="TextBox 42">
            <a:extLst>
              <a:ext uri="{FF2B5EF4-FFF2-40B4-BE49-F238E27FC236}">
                <a16:creationId xmlns:a16="http://schemas.microsoft.com/office/drawing/2014/main" id="{FBED1BA0-86FC-ED90-7B21-DEB943806951}"/>
              </a:ext>
            </a:extLst>
          </p:cNvPr>
          <p:cNvSpPr txBox="1"/>
          <p:nvPr/>
        </p:nvSpPr>
        <p:spPr>
          <a:xfrm rot="21022189">
            <a:off x="8786627" y="2255772"/>
            <a:ext cx="1088760" cy="400110"/>
          </a:xfrm>
          <a:prstGeom prst="rect">
            <a:avLst/>
          </a:prstGeom>
          <a:noFill/>
        </p:spPr>
        <p:txBody>
          <a:bodyPr wrap="none" rtlCol="0">
            <a:spAutoFit/>
          </a:bodyPr>
          <a:lstStyle>
            <a:defPPr>
              <a:defRPr lang="en-US"/>
            </a:defPPr>
            <a:lvl1pPr algn="ctr">
              <a:defRPr>
                <a:solidFill>
                  <a:srgbClr val="FFFFFF"/>
                </a:solidFill>
              </a:defRPr>
            </a:lvl1pPr>
          </a:lstStyle>
          <a:p>
            <a:r>
              <a:rPr lang="en-US" sz="2000" b="1" dirty="0">
                <a:latin typeface="Century Gothic" panose="020B0502020202020204" pitchFamily="34" charset="0"/>
              </a:rPr>
              <a:t>Step</a:t>
            </a:r>
            <a:r>
              <a:rPr lang="id-ID" sz="2000" b="1" dirty="0">
                <a:latin typeface="Century Gothic" panose="020B0502020202020204" pitchFamily="34" charset="0"/>
              </a:rPr>
              <a:t> 0</a:t>
            </a:r>
            <a:r>
              <a:rPr lang="en-US" sz="2000" b="1" dirty="0">
                <a:latin typeface="Century Gothic" panose="020B0502020202020204" pitchFamily="34" charset="0"/>
              </a:rPr>
              <a:t>1</a:t>
            </a:r>
            <a:endParaRPr lang="id-ID" sz="2000" b="1" dirty="0">
              <a:latin typeface="Century Gothic" panose="020B0502020202020204" pitchFamily="34" charset="0"/>
            </a:endParaRPr>
          </a:p>
        </p:txBody>
      </p:sp>
      <p:sp>
        <p:nvSpPr>
          <p:cNvPr id="44" name="TextBox 43">
            <a:extLst>
              <a:ext uri="{FF2B5EF4-FFF2-40B4-BE49-F238E27FC236}">
                <a16:creationId xmlns:a16="http://schemas.microsoft.com/office/drawing/2014/main" id="{BF5ED47C-EF45-6782-14D3-CC59AE00A22F}"/>
              </a:ext>
            </a:extLst>
          </p:cNvPr>
          <p:cNvSpPr txBox="1"/>
          <p:nvPr/>
        </p:nvSpPr>
        <p:spPr>
          <a:xfrm rot="21022189">
            <a:off x="8981957" y="3009342"/>
            <a:ext cx="1088760" cy="400110"/>
          </a:xfrm>
          <a:prstGeom prst="rect">
            <a:avLst/>
          </a:prstGeom>
          <a:noFill/>
        </p:spPr>
        <p:txBody>
          <a:bodyPr wrap="none" rtlCol="0">
            <a:spAutoFit/>
          </a:bodyPr>
          <a:lstStyle>
            <a:defPPr>
              <a:defRPr lang="en-US"/>
            </a:defPPr>
            <a:lvl1pPr algn="ctr">
              <a:defRPr>
                <a:solidFill>
                  <a:srgbClr val="FFFFFF"/>
                </a:solidFill>
              </a:defRPr>
            </a:lvl1pPr>
          </a:lstStyle>
          <a:p>
            <a:r>
              <a:rPr lang="en-US" sz="2000" b="1" dirty="0">
                <a:latin typeface="Century Gothic" panose="020B0502020202020204" pitchFamily="34" charset="0"/>
              </a:rPr>
              <a:t>Step</a:t>
            </a:r>
            <a:r>
              <a:rPr lang="id-ID" sz="2000" b="1" dirty="0">
                <a:latin typeface="Century Gothic" panose="020B0502020202020204" pitchFamily="34" charset="0"/>
              </a:rPr>
              <a:t> 0</a:t>
            </a:r>
            <a:r>
              <a:rPr lang="en-US" sz="2000" b="1" dirty="0">
                <a:latin typeface="Century Gothic" panose="020B0502020202020204" pitchFamily="34" charset="0"/>
              </a:rPr>
              <a:t>2</a:t>
            </a:r>
            <a:endParaRPr lang="id-ID" sz="2000" b="1" dirty="0">
              <a:latin typeface="Century Gothic" panose="020B0502020202020204" pitchFamily="34" charset="0"/>
            </a:endParaRPr>
          </a:p>
        </p:txBody>
      </p:sp>
      <p:sp>
        <p:nvSpPr>
          <p:cNvPr id="45" name="TextBox 44">
            <a:extLst>
              <a:ext uri="{FF2B5EF4-FFF2-40B4-BE49-F238E27FC236}">
                <a16:creationId xmlns:a16="http://schemas.microsoft.com/office/drawing/2014/main" id="{2C53E456-DB44-49ED-61F3-F903C47AE211}"/>
              </a:ext>
            </a:extLst>
          </p:cNvPr>
          <p:cNvSpPr txBox="1"/>
          <p:nvPr/>
        </p:nvSpPr>
        <p:spPr>
          <a:xfrm rot="21022189">
            <a:off x="9177289" y="3762911"/>
            <a:ext cx="1088760" cy="400110"/>
          </a:xfrm>
          <a:prstGeom prst="rect">
            <a:avLst/>
          </a:prstGeom>
          <a:noFill/>
        </p:spPr>
        <p:txBody>
          <a:bodyPr wrap="none" rtlCol="0">
            <a:spAutoFit/>
          </a:bodyPr>
          <a:lstStyle>
            <a:defPPr>
              <a:defRPr lang="en-US"/>
            </a:defPPr>
            <a:lvl1pPr algn="ctr">
              <a:defRPr>
                <a:solidFill>
                  <a:srgbClr val="FFFFFF"/>
                </a:solidFill>
              </a:defRPr>
            </a:lvl1pPr>
          </a:lstStyle>
          <a:p>
            <a:r>
              <a:rPr lang="en-US" sz="2000" b="1" dirty="0">
                <a:latin typeface="Century Gothic" panose="020B0502020202020204" pitchFamily="34" charset="0"/>
              </a:rPr>
              <a:t>Step</a:t>
            </a:r>
            <a:r>
              <a:rPr lang="id-ID" sz="2000" b="1" dirty="0">
                <a:latin typeface="Century Gothic" panose="020B0502020202020204" pitchFamily="34" charset="0"/>
              </a:rPr>
              <a:t> 0</a:t>
            </a:r>
            <a:r>
              <a:rPr lang="en-US" sz="2000" b="1" dirty="0">
                <a:latin typeface="Century Gothic" panose="020B0502020202020204" pitchFamily="34" charset="0"/>
              </a:rPr>
              <a:t>3</a:t>
            </a:r>
            <a:endParaRPr lang="id-ID" sz="2000" b="1" dirty="0">
              <a:latin typeface="Century Gothic" panose="020B0502020202020204" pitchFamily="34" charset="0"/>
            </a:endParaRPr>
          </a:p>
        </p:txBody>
      </p:sp>
      <p:sp>
        <p:nvSpPr>
          <p:cNvPr id="46" name="TextBox 45">
            <a:extLst>
              <a:ext uri="{FF2B5EF4-FFF2-40B4-BE49-F238E27FC236}">
                <a16:creationId xmlns:a16="http://schemas.microsoft.com/office/drawing/2014/main" id="{E7F3C24C-CD37-2ABE-1A19-EA3A5EFEA0BC}"/>
              </a:ext>
            </a:extLst>
          </p:cNvPr>
          <p:cNvSpPr txBox="1"/>
          <p:nvPr/>
        </p:nvSpPr>
        <p:spPr>
          <a:xfrm rot="21022189">
            <a:off x="9372619" y="4516482"/>
            <a:ext cx="1088760" cy="400110"/>
          </a:xfrm>
          <a:prstGeom prst="rect">
            <a:avLst/>
          </a:prstGeom>
          <a:noFill/>
        </p:spPr>
        <p:txBody>
          <a:bodyPr wrap="none" rtlCol="0">
            <a:spAutoFit/>
          </a:bodyPr>
          <a:lstStyle>
            <a:defPPr>
              <a:defRPr lang="en-US"/>
            </a:defPPr>
            <a:lvl1pPr algn="ctr">
              <a:defRPr>
                <a:solidFill>
                  <a:srgbClr val="FFFFFF"/>
                </a:solidFill>
              </a:defRPr>
            </a:lvl1pPr>
          </a:lstStyle>
          <a:p>
            <a:r>
              <a:rPr lang="en-US" sz="2000" b="1" dirty="0">
                <a:latin typeface="Century Gothic" panose="020B0502020202020204" pitchFamily="34" charset="0"/>
              </a:rPr>
              <a:t>Step</a:t>
            </a:r>
            <a:r>
              <a:rPr lang="id-ID" sz="2000" b="1" dirty="0">
                <a:latin typeface="Century Gothic" panose="020B0502020202020204" pitchFamily="34" charset="0"/>
              </a:rPr>
              <a:t> 0</a:t>
            </a:r>
            <a:r>
              <a:rPr lang="en-US" sz="2000" b="1" dirty="0">
                <a:latin typeface="Century Gothic" panose="020B0502020202020204" pitchFamily="34" charset="0"/>
              </a:rPr>
              <a:t>4</a:t>
            </a:r>
            <a:endParaRPr lang="id-ID" sz="2000" b="1" dirty="0">
              <a:latin typeface="Century Gothic" panose="020B0502020202020204" pitchFamily="34" charset="0"/>
            </a:endParaRPr>
          </a:p>
        </p:txBody>
      </p:sp>
      <p:sp>
        <p:nvSpPr>
          <p:cNvPr id="47" name="TextBox 46">
            <a:extLst>
              <a:ext uri="{FF2B5EF4-FFF2-40B4-BE49-F238E27FC236}">
                <a16:creationId xmlns:a16="http://schemas.microsoft.com/office/drawing/2014/main" id="{83A132B5-982D-6AB4-5209-47E5E1092D38}"/>
              </a:ext>
            </a:extLst>
          </p:cNvPr>
          <p:cNvSpPr txBox="1"/>
          <p:nvPr/>
        </p:nvSpPr>
        <p:spPr>
          <a:xfrm rot="21022189">
            <a:off x="9567949" y="5270051"/>
            <a:ext cx="1088760" cy="400110"/>
          </a:xfrm>
          <a:prstGeom prst="rect">
            <a:avLst/>
          </a:prstGeom>
          <a:noFill/>
        </p:spPr>
        <p:txBody>
          <a:bodyPr wrap="none" rtlCol="0">
            <a:spAutoFit/>
          </a:bodyPr>
          <a:lstStyle>
            <a:defPPr>
              <a:defRPr lang="en-US"/>
            </a:defPPr>
            <a:lvl1pPr algn="ctr">
              <a:defRPr>
                <a:solidFill>
                  <a:srgbClr val="FFFFFF"/>
                </a:solidFill>
              </a:defRPr>
            </a:lvl1pPr>
          </a:lstStyle>
          <a:p>
            <a:r>
              <a:rPr lang="en-US" sz="2000" b="1" dirty="0">
                <a:latin typeface="Century Gothic" panose="020B0502020202020204" pitchFamily="34" charset="0"/>
              </a:rPr>
              <a:t>Step</a:t>
            </a:r>
            <a:r>
              <a:rPr lang="id-ID" sz="2000" b="1" dirty="0">
                <a:latin typeface="Century Gothic" panose="020B0502020202020204" pitchFamily="34" charset="0"/>
              </a:rPr>
              <a:t> 0</a:t>
            </a:r>
            <a:r>
              <a:rPr lang="en-US" sz="2000" b="1" dirty="0">
                <a:latin typeface="Century Gothic" panose="020B0502020202020204" pitchFamily="34" charset="0"/>
              </a:rPr>
              <a:t>5</a:t>
            </a:r>
            <a:endParaRPr lang="id-ID" sz="2000" b="1" dirty="0">
              <a:latin typeface="Century Gothic" panose="020B0502020202020204" pitchFamily="34" charset="0"/>
            </a:endParaRPr>
          </a:p>
        </p:txBody>
      </p:sp>
      <p:sp>
        <p:nvSpPr>
          <p:cNvPr id="54" name="Doughnut 53">
            <a:extLst>
              <a:ext uri="{FF2B5EF4-FFF2-40B4-BE49-F238E27FC236}">
                <a16:creationId xmlns:a16="http://schemas.microsoft.com/office/drawing/2014/main" id="{0B5E7352-E8C2-36FF-FB83-A842284AB5CB}"/>
              </a:ext>
            </a:extLst>
          </p:cNvPr>
          <p:cNvSpPr/>
          <p:nvPr/>
        </p:nvSpPr>
        <p:spPr>
          <a:xfrm>
            <a:off x="4321051" y="2156940"/>
            <a:ext cx="324044" cy="324044"/>
          </a:xfrm>
          <a:prstGeom prst="donu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Doughnut 54">
            <a:extLst>
              <a:ext uri="{FF2B5EF4-FFF2-40B4-BE49-F238E27FC236}">
                <a16:creationId xmlns:a16="http://schemas.microsoft.com/office/drawing/2014/main" id="{B806EDD3-DEB6-6647-E68C-D933D33CFC13}"/>
              </a:ext>
            </a:extLst>
          </p:cNvPr>
          <p:cNvSpPr/>
          <p:nvPr/>
        </p:nvSpPr>
        <p:spPr>
          <a:xfrm>
            <a:off x="4321051" y="2930663"/>
            <a:ext cx="324044" cy="324044"/>
          </a:xfrm>
          <a:prstGeom prst="donut">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Doughnut 55">
            <a:extLst>
              <a:ext uri="{FF2B5EF4-FFF2-40B4-BE49-F238E27FC236}">
                <a16:creationId xmlns:a16="http://schemas.microsoft.com/office/drawing/2014/main" id="{701A8F16-B944-55D2-CEBD-38D434783D90}"/>
              </a:ext>
            </a:extLst>
          </p:cNvPr>
          <p:cNvSpPr/>
          <p:nvPr/>
        </p:nvSpPr>
        <p:spPr>
          <a:xfrm>
            <a:off x="4321051" y="3786448"/>
            <a:ext cx="324044" cy="324044"/>
          </a:xfrm>
          <a:prstGeom prst="donut">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Doughnut 56">
            <a:extLst>
              <a:ext uri="{FF2B5EF4-FFF2-40B4-BE49-F238E27FC236}">
                <a16:creationId xmlns:a16="http://schemas.microsoft.com/office/drawing/2014/main" id="{C011ADAE-EC2C-F834-3990-9BF1EB895584}"/>
              </a:ext>
            </a:extLst>
          </p:cNvPr>
          <p:cNvSpPr/>
          <p:nvPr/>
        </p:nvSpPr>
        <p:spPr>
          <a:xfrm>
            <a:off x="4321051" y="4501556"/>
            <a:ext cx="324044" cy="324044"/>
          </a:xfrm>
          <a:prstGeom prst="donut">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Doughnut 57">
            <a:extLst>
              <a:ext uri="{FF2B5EF4-FFF2-40B4-BE49-F238E27FC236}">
                <a16:creationId xmlns:a16="http://schemas.microsoft.com/office/drawing/2014/main" id="{1807AE7D-0DA8-86F9-0F45-067B8CCFB544}"/>
              </a:ext>
            </a:extLst>
          </p:cNvPr>
          <p:cNvSpPr/>
          <p:nvPr/>
        </p:nvSpPr>
        <p:spPr>
          <a:xfrm>
            <a:off x="4321051" y="5357341"/>
            <a:ext cx="324044" cy="324044"/>
          </a:xfrm>
          <a:prstGeom prst="donut">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026"/>
              </a:solidFill>
            </a:endParaRPr>
          </a:p>
        </p:txBody>
      </p:sp>
      <p:pic>
        <p:nvPicPr>
          <p:cNvPr id="60" name="Graphic 59" descr="Presentation with bar chart with solid fill">
            <a:extLst>
              <a:ext uri="{FF2B5EF4-FFF2-40B4-BE49-F238E27FC236}">
                <a16:creationId xmlns:a16="http://schemas.microsoft.com/office/drawing/2014/main" id="{0F8C2E6F-357B-E9DD-BCF0-017336F3BF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5347" y="2143953"/>
            <a:ext cx="658995" cy="658995"/>
          </a:xfrm>
          <a:prstGeom prst="rect">
            <a:avLst/>
          </a:prstGeom>
        </p:spPr>
      </p:pic>
      <p:pic>
        <p:nvPicPr>
          <p:cNvPr id="62" name="Graphic 61" descr="Puzzle pieces with solid fill">
            <a:extLst>
              <a:ext uri="{FF2B5EF4-FFF2-40B4-BE49-F238E27FC236}">
                <a16:creationId xmlns:a16="http://schemas.microsoft.com/office/drawing/2014/main" id="{DD7FE505-13FB-7362-8CA3-28F30DEAFC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41278" y="2893066"/>
            <a:ext cx="658995" cy="658995"/>
          </a:xfrm>
          <a:prstGeom prst="rect">
            <a:avLst/>
          </a:prstGeom>
        </p:spPr>
      </p:pic>
      <p:pic>
        <p:nvPicPr>
          <p:cNvPr id="64" name="Graphic 63" descr="Smart Phone with solid fill">
            <a:extLst>
              <a:ext uri="{FF2B5EF4-FFF2-40B4-BE49-F238E27FC236}">
                <a16:creationId xmlns:a16="http://schemas.microsoft.com/office/drawing/2014/main" id="{E0938811-EA00-0742-9A45-ADCAEAAA69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47450" y="3648805"/>
            <a:ext cx="658995" cy="658995"/>
          </a:xfrm>
          <a:prstGeom prst="rect">
            <a:avLst/>
          </a:prstGeom>
        </p:spPr>
      </p:pic>
      <p:pic>
        <p:nvPicPr>
          <p:cNvPr id="68" name="Graphic 67" descr="Upward trend with solid fill">
            <a:extLst>
              <a:ext uri="{FF2B5EF4-FFF2-40B4-BE49-F238E27FC236}">
                <a16:creationId xmlns:a16="http://schemas.microsoft.com/office/drawing/2014/main" id="{D858AEE0-B624-2819-2A62-77B0035DEF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0054" y="5155543"/>
            <a:ext cx="658995" cy="658995"/>
          </a:xfrm>
          <a:prstGeom prst="rect">
            <a:avLst/>
          </a:prstGeom>
        </p:spPr>
      </p:pic>
      <p:pic>
        <p:nvPicPr>
          <p:cNvPr id="70" name="Graphic 69" descr="Internet with solid fill">
            <a:extLst>
              <a:ext uri="{FF2B5EF4-FFF2-40B4-BE49-F238E27FC236}">
                <a16:creationId xmlns:a16="http://schemas.microsoft.com/office/drawing/2014/main" id="{F11A9F6C-41BD-B7A5-7FA0-A8C11A354D8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1608" y="4428232"/>
            <a:ext cx="658995" cy="658995"/>
          </a:xfrm>
          <a:prstGeom prst="rect">
            <a:avLst/>
          </a:prstGeom>
        </p:spPr>
      </p:pic>
    </p:spTree>
    <p:extLst>
      <p:ext uri="{BB962C8B-B14F-4D97-AF65-F5344CB8AC3E}">
        <p14:creationId xmlns:p14="http://schemas.microsoft.com/office/powerpoint/2010/main" val="2984359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TextBox 2">
            <a:extLst>
              <a:ext uri="{FF2B5EF4-FFF2-40B4-BE49-F238E27FC236}">
                <a16:creationId xmlns:a16="http://schemas.microsoft.com/office/drawing/2014/main" id="{5DAE3E00-20EA-3161-07B7-E668D85D615A}"/>
              </a:ext>
            </a:extLst>
          </p:cNvPr>
          <p:cNvSpPr txBox="1"/>
          <p:nvPr/>
        </p:nvSpPr>
        <p:spPr>
          <a:xfrm>
            <a:off x="9209604" y="4705957"/>
            <a:ext cx="2035904" cy="830997"/>
          </a:xfrm>
          <a:prstGeom prst="rect">
            <a:avLst/>
          </a:prstGeom>
          <a:noFill/>
        </p:spPr>
        <p:txBody>
          <a:bodyPr wrap="square" rtlCol="0">
            <a:spAutoFit/>
          </a:bodyPr>
          <a:lstStyle/>
          <a:p>
            <a:pPr algn="r" defTabSz="1828983"/>
            <a:r>
              <a:rPr lang="id-ID" sz="1200" dirty="0">
                <a:latin typeface="Century Gothic" panose="020B0502020202020204" pitchFamily="34" charset="0"/>
              </a:rPr>
              <a:t>Suitable for all category</a:t>
            </a:r>
            <a:r>
              <a:rPr lang="en-US" sz="1200" dirty="0">
                <a:latin typeface="Century Gothic" panose="020B0502020202020204" pitchFamily="34" charset="0"/>
              </a:rPr>
              <a:t>, </a:t>
            </a:r>
            <a:r>
              <a:rPr lang="en-US" sz="1200" dirty="0" err="1">
                <a:latin typeface="Century Gothic" panose="020B0502020202020204" pitchFamily="34" charset="0"/>
              </a:rPr>
              <a:t>Lorem</a:t>
            </a:r>
            <a:r>
              <a:rPr lang="en-US" sz="1200" dirty="0">
                <a:latin typeface="Century Gothic" panose="020B0502020202020204" pitchFamily="34" charset="0"/>
              </a:rPr>
              <a:t> </a:t>
            </a:r>
            <a:r>
              <a:rPr lang="en-US" sz="1200" dirty="0" err="1">
                <a:latin typeface="Century Gothic" panose="020B0502020202020204" pitchFamily="34" charset="0"/>
              </a:rPr>
              <a:t>Ipsum</a:t>
            </a:r>
            <a:r>
              <a:rPr lang="en-US" sz="1200" dirty="0">
                <a:latin typeface="Century Gothic" panose="020B0502020202020204" pitchFamily="34" charset="0"/>
              </a:rPr>
              <a:t> is not simply random text.</a:t>
            </a:r>
            <a:r>
              <a:rPr lang="id-ID" sz="1200" dirty="0">
                <a:latin typeface="Century Gothic" panose="020B0502020202020204" pitchFamily="34" charset="0"/>
              </a:rPr>
              <a:t> </a:t>
            </a:r>
            <a:r>
              <a:rPr lang="en-US" sz="1200" dirty="0">
                <a:latin typeface="Century Gothic" panose="020B0502020202020204" pitchFamily="34" charset="0"/>
              </a:rPr>
              <a:t>bring together the right</a:t>
            </a:r>
          </a:p>
        </p:txBody>
      </p:sp>
      <p:sp>
        <p:nvSpPr>
          <p:cNvPr id="4" name="Freeform 3">
            <a:extLst>
              <a:ext uri="{FF2B5EF4-FFF2-40B4-BE49-F238E27FC236}">
                <a16:creationId xmlns:a16="http://schemas.microsoft.com/office/drawing/2014/main" id="{7BF5F50E-3D9B-5095-08E3-4B2AD8DF0CA8}"/>
              </a:ext>
            </a:extLst>
          </p:cNvPr>
          <p:cNvSpPr>
            <a:spLocks/>
          </p:cNvSpPr>
          <p:nvPr/>
        </p:nvSpPr>
        <p:spPr bwMode="auto">
          <a:xfrm>
            <a:off x="6318422" y="2146012"/>
            <a:ext cx="1682874" cy="1682874"/>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5" name="Freeform 4">
            <a:extLst>
              <a:ext uri="{FF2B5EF4-FFF2-40B4-BE49-F238E27FC236}">
                <a16:creationId xmlns:a16="http://schemas.microsoft.com/office/drawing/2014/main" id="{0ABEA68D-5250-0860-D32A-9A6465E73106}"/>
              </a:ext>
            </a:extLst>
          </p:cNvPr>
          <p:cNvSpPr>
            <a:spLocks/>
          </p:cNvSpPr>
          <p:nvPr/>
        </p:nvSpPr>
        <p:spPr bwMode="auto">
          <a:xfrm>
            <a:off x="6439724" y="2263856"/>
            <a:ext cx="1430986" cy="1432964"/>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6" name="Oval 5">
            <a:extLst>
              <a:ext uri="{FF2B5EF4-FFF2-40B4-BE49-F238E27FC236}">
                <a16:creationId xmlns:a16="http://schemas.microsoft.com/office/drawing/2014/main" id="{67F3E635-F0E8-D1AC-8CA6-E3FBC5943676}"/>
              </a:ext>
            </a:extLst>
          </p:cNvPr>
          <p:cNvSpPr>
            <a:spLocks noChangeArrowheads="1"/>
          </p:cNvSpPr>
          <p:nvPr/>
        </p:nvSpPr>
        <p:spPr bwMode="auto">
          <a:xfrm>
            <a:off x="6621070" y="2445201"/>
            <a:ext cx="1068294" cy="1068953"/>
          </a:xfrm>
          <a:prstGeom prst="ellipse">
            <a:avLst/>
          </a:prstGeom>
          <a:gradFill>
            <a:gsLst>
              <a:gs pos="0">
                <a:schemeClr val="bg1">
                  <a:lumMod val="85000"/>
                </a:schemeClr>
              </a:gs>
              <a:gs pos="100000">
                <a:schemeClr val="bg1"/>
              </a:gs>
            </a:gsLst>
            <a:lin ang="9000000" scaled="0"/>
          </a:gra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7" name="Freeform 6">
            <a:extLst>
              <a:ext uri="{FF2B5EF4-FFF2-40B4-BE49-F238E27FC236}">
                <a16:creationId xmlns:a16="http://schemas.microsoft.com/office/drawing/2014/main" id="{002D2319-A9E8-AC53-A21A-217124934FD5}"/>
              </a:ext>
            </a:extLst>
          </p:cNvPr>
          <p:cNvSpPr>
            <a:spLocks/>
          </p:cNvSpPr>
          <p:nvPr/>
        </p:nvSpPr>
        <p:spPr bwMode="auto">
          <a:xfrm rot="16200000">
            <a:off x="4049785" y="1632453"/>
            <a:ext cx="2196435" cy="2196435"/>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8" name="Freeform 7">
            <a:extLst>
              <a:ext uri="{FF2B5EF4-FFF2-40B4-BE49-F238E27FC236}">
                <a16:creationId xmlns:a16="http://schemas.microsoft.com/office/drawing/2014/main" id="{5CEA8FA0-9428-6D99-FA4A-2A914D61D71A}"/>
              </a:ext>
            </a:extLst>
          </p:cNvPr>
          <p:cNvSpPr>
            <a:spLocks/>
          </p:cNvSpPr>
          <p:nvPr/>
        </p:nvSpPr>
        <p:spPr bwMode="auto">
          <a:xfrm rot="16200000">
            <a:off x="4204883" y="1801600"/>
            <a:ext cx="1867678" cy="1870260"/>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9" name="Oval 8">
            <a:extLst>
              <a:ext uri="{FF2B5EF4-FFF2-40B4-BE49-F238E27FC236}">
                <a16:creationId xmlns:a16="http://schemas.microsoft.com/office/drawing/2014/main" id="{14E7CBF0-F70F-C82E-3AE5-232B2DFBB4EB}"/>
              </a:ext>
            </a:extLst>
          </p:cNvPr>
          <p:cNvSpPr>
            <a:spLocks noChangeArrowheads="1"/>
          </p:cNvSpPr>
          <p:nvPr/>
        </p:nvSpPr>
        <p:spPr bwMode="auto">
          <a:xfrm rot="16200000">
            <a:off x="4440710" y="2039146"/>
            <a:ext cx="1394303" cy="1395164"/>
          </a:xfrm>
          <a:prstGeom prst="ellipse">
            <a:avLst/>
          </a:prstGeom>
          <a:gradFill>
            <a:gsLst>
              <a:gs pos="0">
                <a:schemeClr val="bg1">
                  <a:lumMod val="85000"/>
                </a:schemeClr>
              </a:gs>
              <a:gs pos="100000">
                <a:schemeClr val="bg1"/>
              </a:gs>
            </a:gsLst>
            <a:lin ang="9000000" scaled="0"/>
          </a:gra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10" name="Freeform 9">
            <a:extLst>
              <a:ext uri="{FF2B5EF4-FFF2-40B4-BE49-F238E27FC236}">
                <a16:creationId xmlns:a16="http://schemas.microsoft.com/office/drawing/2014/main" id="{C570F396-6214-3A1D-78CB-66B2D87D5D8F}"/>
              </a:ext>
            </a:extLst>
          </p:cNvPr>
          <p:cNvSpPr>
            <a:spLocks/>
          </p:cNvSpPr>
          <p:nvPr/>
        </p:nvSpPr>
        <p:spPr bwMode="auto">
          <a:xfrm flipV="1">
            <a:off x="6318423" y="3902991"/>
            <a:ext cx="2530615" cy="2530614"/>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rgbClr val="419CCC"/>
          </a:soli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11" name="Freeform 10">
            <a:extLst>
              <a:ext uri="{FF2B5EF4-FFF2-40B4-BE49-F238E27FC236}">
                <a16:creationId xmlns:a16="http://schemas.microsoft.com/office/drawing/2014/main" id="{4E9897F1-8EEF-4D5E-6EF0-A0DD73933FA7}"/>
              </a:ext>
            </a:extLst>
          </p:cNvPr>
          <p:cNvSpPr>
            <a:spLocks/>
          </p:cNvSpPr>
          <p:nvPr/>
        </p:nvSpPr>
        <p:spPr bwMode="auto">
          <a:xfrm flipV="1">
            <a:off x="6500830" y="4101585"/>
            <a:ext cx="2151838" cy="2154813"/>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12" name="Oval 11">
            <a:extLst>
              <a:ext uri="{FF2B5EF4-FFF2-40B4-BE49-F238E27FC236}">
                <a16:creationId xmlns:a16="http://schemas.microsoft.com/office/drawing/2014/main" id="{DAEEA6B6-EB20-FB3B-AA13-06C0BD2669E4}"/>
              </a:ext>
            </a:extLst>
          </p:cNvPr>
          <p:cNvSpPr>
            <a:spLocks noChangeArrowheads="1"/>
          </p:cNvSpPr>
          <p:nvPr/>
        </p:nvSpPr>
        <p:spPr bwMode="auto">
          <a:xfrm flipV="1">
            <a:off x="6773529" y="4376266"/>
            <a:ext cx="1606442" cy="1607433"/>
          </a:xfrm>
          <a:prstGeom prst="ellipse">
            <a:avLst/>
          </a:prstGeom>
          <a:gradFill>
            <a:gsLst>
              <a:gs pos="0">
                <a:schemeClr val="bg1">
                  <a:lumMod val="85000"/>
                </a:schemeClr>
              </a:gs>
              <a:gs pos="100000">
                <a:schemeClr val="bg1"/>
              </a:gs>
            </a:gsLst>
            <a:lin ang="9000000" scaled="0"/>
          </a:gra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13" name="Freeform 12">
            <a:extLst>
              <a:ext uri="{FF2B5EF4-FFF2-40B4-BE49-F238E27FC236}">
                <a16:creationId xmlns:a16="http://schemas.microsoft.com/office/drawing/2014/main" id="{7DCEBA15-AAAD-CD7A-6E48-B72A768C8D30}"/>
              </a:ext>
            </a:extLst>
          </p:cNvPr>
          <p:cNvSpPr>
            <a:spLocks/>
          </p:cNvSpPr>
          <p:nvPr/>
        </p:nvSpPr>
        <p:spPr bwMode="auto">
          <a:xfrm rot="5400000" flipV="1">
            <a:off x="4365975" y="3902992"/>
            <a:ext cx="1880245" cy="1880247"/>
          </a:xfrm>
          <a:custGeom>
            <a:avLst/>
            <a:gdLst>
              <a:gd name="T0" fmla="*/ 0 w 972"/>
              <a:gd name="T1" fmla="*/ 972 h 972"/>
              <a:gd name="T2" fmla="*/ 0 w 972"/>
              <a:gd name="T3" fmla="*/ 486 h 972"/>
              <a:gd name="T4" fmla="*/ 486 w 972"/>
              <a:gd name="T5" fmla="*/ 0 h 972"/>
              <a:gd name="T6" fmla="*/ 972 w 972"/>
              <a:gd name="T7" fmla="*/ 486 h 972"/>
              <a:gd name="T8" fmla="*/ 486 w 972"/>
              <a:gd name="T9" fmla="*/ 972 h 972"/>
              <a:gd name="T10" fmla="*/ 0 w 972"/>
              <a:gd name="T11" fmla="*/ 972 h 972"/>
            </a:gdLst>
            <a:ahLst/>
            <a:cxnLst>
              <a:cxn ang="0">
                <a:pos x="T0" y="T1"/>
              </a:cxn>
              <a:cxn ang="0">
                <a:pos x="T2" y="T3"/>
              </a:cxn>
              <a:cxn ang="0">
                <a:pos x="T4" y="T5"/>
              </a:cxn>
              <a:cxn ang="0">
                <a:pos x="T6" y="T7"/>
              </a:cxn>
              <a:cxn ang="0">
                <a:pos x="T8" y="T9"/>
              </a:cxn>
              <a:cxn ang="0">
                <a:pos x="T10" y="T11"/>
              </a:cxn>
            </a:cxnLst>
            <a:rect l="0" t="0" r="r" b="b"/>
            <a:pathLst>
              <a:path w="972" h="972">
                <a:moveTo>
                  <a:pt x="0" y="972"/>
                </a:moveTo>
                <a:cubicBezTo>
                  <a:pt x="0" y="486"/>
                  <a:pt x="0" y="486"/>
                  <a:pt x="0" y="486"/>
                </a:cubicBezTo>
                <a:cubicBezTo>
                  <a:pt x="0" y="218"/>
                  <a:pt x="218" y="0"/>
                  <a:pt x="486" y="0"/>
                </a:cubicBezTo>
                <a:cubicBezTo>
                  <a:pt x="754" y="0"/>
                  <a:pt x="972" y="218"/>
                  <a:pt x="972" y="486"/>
                </a:cubicBezTo>
                <a:cubicBezTo>
                  <a:pt x="972" y="754"/>
                  <a:pt x="754" y="972"/>
                  <a:pt x="486" y="972"/>
                </a:cubicBezTo>
                <a:lnTo>
                  <a:pt x="0" y="972"/>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14" name="Freeform 13">
            <a:extLst>
              <a:ext uri="{FF2B5EF4-FFF2-40B4-BE49-F238E27FC236}">
                <a16:creationId xmlns:a16="http://schemas.microsoft.com/office/drawing/2014/main" id="{0E24BA9D-D926-582D-3D60-1C6568D40DF9}"/>
              </a:ext>
            </a:extLst>
          </p:cNvPr>
          <p:cNvSpPr>
            <a:spLocks/>
          </p:cNvSpPr>
          <p:nvPr/>
        </p:nvSpPr>
        <p:spPr bwMode="auto">
          <a:xfrm rot="5400000" flipV="1">
            <a:off x="4498744" y="4037415"/>
            <a:ext cx="1598815" cy="1601027"/>
          </a:xfrm>
          <a:custGeom>
            <a:avLst/>
            <a:gdLst>
              <a:gd name="T0" fmla="*/ 846 w 916"/>
              <a:gd name="T1" fmla="*/ 458 h 917"/>
              <a:gd name="T2" fmla="*/ 910 w 916"/>
              <a:gd name="T3" fmla="*/ 394 h 917"/>
              <a:gd name="T4" fmla="*/ 835 w 916"/>
              <a:gd name="T5" fmla="*/ 369 h 917"/>
              <a:gd name="T6" fmla="*/ 884 w 916"/>
              <a:gd name="T7" fmla="*/ 292 h 917"/>
              <a:gd name="T8" fmla="*/ 805 w 916"/>
              <a:gd name="T9" fmla="*/ 285 h 917"/>
              <a:gd name="T10" fmla="*/ 834 w 916"/>
              <a:gd name="T11" fmla="*/ 199 h 917"/>
              <a:gd name="T12" fmla="*/ 755 w 916"/>
              <a:gd name="T13" fmla="*/ 210 h 917"/>
              <a:gd name="T14" fmla="*/ 764 w 916"/>
              <a:gd name="T15" fmla="*/ 119 h 917"/>
              <a:gd name="T16" fmla="*/ 690 w 916"/>
              <a:gd name="T17" fmla="*/ 148 h 917"/>
              <a:gd name="T18" fmla="*/ 677 w 916"/>
              <a:gd name="T19" fmla="*/ 58 h 917"/>
              <a:gd name="T20" fmla="*/ 612 w 916"/>
              <a:gd name="T21" fmla="*/ 103 h 917"/>
              <a:gd name="T22" fmla="*/ 579 w 916"/>
              <a:gd name="T23" fmla="*/ 19 h 917"/>
              <a:gd name="T24" fmla="*/ 526 w 916"/>
              <a:gd name="T25" fmla="*/ 77 h 917"/>
              <a:gd name="T26" fmla="*/ 474 w 916"/>
              <a:gd name="T27" fmla="*/ 3 h 917"/>
              <a:gd name="T28" fmla="*/ 436 w 916"/>
              <a:gd name="T29" fmla="*/ 72 h 917"/>
              <a:gd name="T30" fmla="*/ 369 w 916"/>
              <a:gd name="T31" fmla="*/ 12 h 917"/>
              <a:gd name="T32" fmla="*/ 348 w 916"/>
              <a:gd name="T33" fmla="*/ 88 h 917"/>
              <a:gd name="T34" fmla="*/ 268 w 916"/>
              <a:gd name="T35" fmla="*/ 44 h 917"/>
              <a:gd name="T36" fmla="*/ 266 w 916"/>
              <a:gd name="T37" fmla="*/ 123 h 917"/>
              <a:gd name="T38" fmla="*/ 178 w 916"/>
              <a:gd name="T39" fmla="*/ 100 h 917"/>
              <a:gd name="T40" fmla="*/ 194 w 916"/>
              <a:gd name="T41" fmla="*/ 177 h 917"/>
              <a:gd name="T42" fmla="*/ 103 w 916"/>
              <a:gd name="T43" fmla="*/ 174 h 917"/>
              <a:gd name="T44" fmla="*/ 136 w 916"/>
              <a:gd name="T45" fmla="*/ 246 h 917"/>
              <a:gd name="T46" fmla="*/ 47 w 916"/>
              <a:gd name="T47" fmla="*/ 264 h 917"/>
              <a:gd name="T48" fmla="*/ 96 w 916"/>
              <a:gd name="T49" fmla="*/ 326 h 917"/>
              <a:gd name="T50" fmla="*/ 13 w 916"/>
              <a:gd name="T51" fmla="*/ 364 h 917"/>
              <a:gd name="T52" fmla="*/ 75 w 916"/>
              <a:gd name="T53" fmla="*/ 414 h 917"/>
              <a:gd name="T54" fmla="*/ 3 w 916"/>
              <a:gd name="T55" fmla="*/ 470 h 917"/>
              <a:gd name="T56" fmla="*/ 75 w 916"/>
              <a:gd name="T57" fmla="*/ 503 h 917"/>
              <a:gd name="T58" fmla="*/ 18 w 916"/>
              <a:gd name="T59" fmla="*/ 574 h 917"/>
              <a:gd name="T60" fmla="*/ 96 w 916"/>
              <a:gd name="T61" fmla="*/ 591 h 917"/>
              <a:gd name="T62" fmla="*/ 57 w 916"/>
              <a:gd name="T63" fmla="*/ 673 h 917"/>
              <a:gd name="T64" fmla="*/ 136 w 916"/>
              <a:gd name="T65" fmla="*/ 671 h 917"/>
              <a:gd name="T66" fmla="*/ 117 w 916"/>
              <a:gd name="T67" fmla="*/ 760 h 917"/>
              <a:gd name="T68" fmla="*/ 194 w 916"/>
              <a:gd name="T69" fmla="*/ 740 h 917"/>
              <a:gd name="T70" fmla="*/ 196 w 916"/>
              <a:gd name="T71" fmla="*/ 831 h 917"/>
              <a:gd name="T72" fmla="*/ 266 w 916"/>
              <a:gd name="T73" fmla="*/ 793 h 917"/>
              <a:gd name="T74" fmla="*/ 289 w 916"/>
              <a:gd name="T75" fmla="*/ 881 h 917"/>
              <a:gd name="T76" fmla="*/ 348 w 916"/>
              <a:gd name="T77" fmla="*/ 829 h 917"/>
              <a:gd name="T78" fmla="*/ 391 w 916"/>
              <a:gd name="T79" fmla="*/ 909 h 917"/>
              <a:gd name="T80" fmla="*/ 437 w 916"/>
              <a:gd name="T81" fmla="*/ 845 h 917"/>
              <a:gd name="T82" fmla="*/ 497 w 916"/>
              <a:gd name="T83" fmla="*/ 913 h 917"/>
              <a:gd name="T84" fmla="*/ 526 w 916"/>
              <a:gd name="T85" fmla="*/ 839 h 917"/>
              <a:gd name="T86" fmla="*/ 601 w 916"/>
              <a:gd name="T87" fmla="*/ 892 h 917"/>
              <a:gd name="T88" fmla="*/ 612 w 916"/>
              <a:gd name="T89" fmla="*/ 814 h 917"/>
              <a:gd name="T90" fmla="*/ 697 w 916"/>
              <a:gd name="T91" fmla="*/ 847 h 917"/>
              <a:gd name="T92" fmla="*/ 690 w 916"/>
              <a:gd name="T93" fmla="*/ 769 h 917"/>
              <a:gd name="T94" fmla="*/ 780 w 916"/>
              <a:gd name="T95" fmla="*/ 782 h 917"/>
              <a:gd name="T96" fmla="*/ 755 w 916"/>
              <a:gd name="T97" fmla="*/ 707 h 917"/>
              <a:gd name="T98" fmla="*/ 846 w 916"/>
              <a:gd name="T99" fmla="*/ 699 h 917"/>
              <a:gd name="T100" fmla="*/ 805 w 916"/>
              <a:gd name="T101" fmla="*/ 632 h 917"/>
              <a:gd name="T102" fmla="*/ 891 w 916"/>
              <a:gd name="T103" fmla="*/ 604 h 917"/>
              <a:gd name="T104" fmla="*/ 835 w 916"/>
              <a:gd name="T105" fmla="*/ 548 h 917"/>
              <a:gd name="T106" fmla="*/ 913 w 916"/>
              <a:gd name="T107" fmla="*/ 50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6" h="917">
                <a:moveTo>
                  <a:pt x="880" y="485"/>
                </a:moveTo>
                <a:cubicBezTo>
                  <a:pt x="864" y="479"/>
                  <a:pt x="848" y="473"/>
                  <a:pt x="847" y="472"/>
                </a:cubicBezTo>
                <a:cubicBezTo>
                  <a:pt x="844" y="469"/>
                  <a:pt x="846" y="459"/>
                  <a:pt x="846" y="459"/>
                </a:cubicBezTo>
                <a:cubicBezTo>
                  <a:pt x="846" y="458"/>
                  <a:pt x="846" y="458"/>
                  <a:pt x="846" y="458"/>
                </a:cubicBezTo>
                <a:cubicBezTo>
                  <a:pt x="846" y="458"/>
                  <a:pt x="845" y="447"/>
                  <a:pt x="847" y="445"/>
                </a:cubicBezTo>
                <a:cubicBezTo>
                  <a:pt x="848" y="443"/>
                  <a:pt x="864" y="439"/>
                  <a:pt x="880" y="433"/>
                </a:cubicBezTo>
                <a:cubicBezTo>
                  <a:pt x="896" y="427"/>
                  <a:pt x="912" y="421"/>
                  <a:pt x="913" y="418"/>
                </a:cubicBezTo>
                <a:cubicBezTo>
                  <a:pt x="916" y="414"/>
                  <a:pt x="914" y="398"/>
                  <a:pt x="910" y="394"/>
                </a:cubicBezTo>
                <a:cubicBezTo>
                  <a:pt x="909" y="392"/>
                  <a:pt x="892" y="389"/>
                  <a:pt x="875" y="387"/>
                </a:cubicBezTo>
                <a:cubicBezTo>
                  <a:pt x="858" y="385"/>
                  <a:pt x="841" y="383"/>
                  <a:pt x="840" y="382"/>
                </a:cubicBezTo>
                <a:cubicBezTo>
                  <a:pt x="836" y="380"/>
                  <a:pt x="835" y="369"/>
                  <a:pt x="835" y="369"/>
                </a:cubicBezTo>
                <a:cubicBezTo>
                  <a:pt x="835" y="369"/>
                  <a:pt x="835" y="369"/>
                  <a:pt x="835" y="369"/>
                </a:cubicBezTo>
                <a:cubicBezTo>
                  <a:pt x="835" y="369"/>
                  <a:pt x="832" y="359"/>
                  <a:pt x="833" y="356"/>
                </a:cubicBezTo>
                <a:cubicBezTo>
                  <a:pt x="834" y="354"/>
                  <a:pt x="848" y="346"/>
                  <a:pt x="863" y="337"/>
                </a:cubicBezTo>
                <a:cubicBezTo>
                  <a:pt x="877" y="328"/>
                  <a:pt x="891" y="317"/>
                  <a:pt x="892" y="315"/>
                </a:cubicBezTo>
                <a:cubicBezTo>
                  <a:pt x="894" y="309"/>
                  <a:pt x="888" y="295"/>
                  <a:pt x="884" y="292"/>
                </a:cubicBezTo>
                <a:cubicBezTo>
                  <a:pt x="881" y="290"/>
                  <a:pt x="864" y="291"/>
                  <a:pt x="847" y="293"/>
                </a:cubicBezTo>
                <a:cubicBezTo>
                  <a:pt x="830" y="295"/>
                  <a:pt x="814" y="297"/>
                  <a:pt x="812" y="296"/>
                </a:cubicBezTo>
                <a:cubicBezTo>
                  <a:pt x="808" y="295"/>
                  <a:pt x="805" y="285"/>
                  <a:pt x="805" y="285"/>
                </a:cubicBezTo>
                <a:cubicBezTo>
                  <a:pt x="805" y="285"/>
                  <a:pt x="805" y="285"/>
                  <a:pt x="805" y="285"/>
                </a:cubicBezTo>
                <a:cubicBezTo>
                  <a:pt x="805" y="285"/>
                  <a:pt x="799" y="275"/>
                  <a:pt x="799" y="272"/>
                </a:cubicBezTo>
                <a:cubicBezTo>
                  <a:pt x="800" y="271"/>
                  <a:pt x="812" y="259"/>
                  <a:pt x="824" y="247"/>
                </a:cubicBezTo>
                <a:cubicBezTo>
                  <a:pt x="835" y="235"/>
                  <a:pt x="847" y="222"/>
                  <a:pt x="847" y="219"/>
                </a:cubicBezTo>
                <a:cubicBezTo>
                  <a:pt x="847" y="213"/>
                  <a:pt x="839" y="200"/>
                  <a:pt x="834" y="199"/>
                </a:cubicBezTo>
                <a:cubicBezTo>
                  <a:pt x="831" y="198"/>
                  <a:pt x="815" y="202"/>
                  <a:pt x="798" y="208"/>
                </a:cubicBezTo>
                <a:cubicBezTo>
                  <a:pt x="782" y="213"/>
                  <a:pt x="767" y="220"/>
                  <a:pt x="765" y="220"/>
                </a:cubicBezTo>
                <a:cubicBezTo>
                  <a:pt x="761" y="219"/>
                  <a:pt x="755" y="210"/>
                  <a:pt x="755" y="210"/>
                </a:cubicBezTo>
                <a:cubicBezTo>
                  <a:pt x="755" y="210"/>
                  <a:pt x="755" y="210"/>
                  <a:pt x="755" y="210"/>
                </a:cubicBezTo>
                <a:cubicBezTo>
                  <a:pt x="755" y="210"/>
                  <a:pt x="748" y="202"/>
                  <a:pt x="747" y="199"/>
                </a:cubicBezTo>
                <a:cubicBezTo>
                  <a:pt x="747" y="197"/>
                  <a:pt x="756" y="183"/>
                  <a:pt x="765" y="169"/>
                </a:cubicBezTo>
                <a:cubicBezTo>
                  <a:pt x="774" y="154"/>
                  <a:pt x="782" y="139"/>
                  <a:pt x="781" y="136"/>
                </a:cubicBezTo>
                <a:cubicBezTo>
                  <a:pt x="780" y="130"/>
                  <a:pt x="769" y="120"/>
                  <a:pt x="764" y="119"/>
                </a:cubicBezTo>
                <a:cubicBezTo>
                  <a:pt x="761" y="119"/>
                  <a:pt x="746" y="127"/>
                  <a:pt x="732" y="136"/>
                </a:cubicBezTo>
                <a:cubicBezTo>
                  <a:pt x="717" y="145"/>
                  <a:pt x="703" y="155"/>
                  <a:pt x="701" y="155"/>
                </a:cubicBezTo>
                <a:cubicBezTo>
                  <a:pt x="698" y="156"/>
                  <a:pt x="690" y="148"/>
                  <a:pt x="690" y="148"/>
                </a:cubicBezTo>
                <a:cubicBezTo>
                  <a:pt x="690" y="148"/>
                  <a:pt x="690" y="148"/>
                  <a:pt x="690" y="148"/>
                </a:cubicBezTo>
                <a:cubicBezTo>
                  <a:pt x="690" y="148"/>
                  <a:pt x="681" y="142"/>
                  <a:pt x="680" y="139"/>
                </a:cubicBezTo>
                <a:cubicBezTo>
                  <a:pt x="679" y="138"/>
                  <a:pt x="685" y="122"/>
                  <a:pt x="690" y="106"/>
                </a:cubicBezTo>
                <a:cubicBezTo>
                  <a:pt x="695" y="90"/>
                  <a:pt x="699" y="73"/>
                  <a:pt x="698" y="70"/>
                </a:cubicBezTo>
                <a:cubicBezTo>
                  <a:pt x="696" y="65"/>
                  <a:pt x="683" y="58"/>
                  <a:pt x="677" y="58"/>
                </a:cubicBezTo>
                <a:cubicBezTo>
                  <a:pt x="675" y="58"/>
                  <a:pt x="662" y="70"/>
                  <a:pt x="650" y="82"/>
                </a:cubicBezTo>
                <a:cubicBezTo>
                  <a:pt x="638" y="94"/>
                  <a:pt x="627" y="107"/>
                  <a:pt x="625" y="108"/>
                </a:cubicBezTo>
                <a:cubicBezTo>
                  <a:pt x="622" y="109"/>
                  <a:pt x="612" y="103"/>
                  <a:pt x="612" y="103"/>
                </a:cubicBezTo>
                <a:cubicBezTo>
                  <a:pt x="612" y="103"/>
                  <a:pt x="612" y="103"/>
                  <a:pt x="612" y="103"/>
                </a:cubicBezTo>
                <a:cubicBezTo>
                  <a:pt x="612" y="103"/>
                  <a:pt x="602" y="100"/>
                  <a:pt x="600" y="97"/>
                </a:cubicBezTo>
                <a:cubicBezTo>
                  <a:pt x="599" y="95"/>
                  <a:pt x="601" y="79"/>
                  <a:pt x="602" y="62"/>
                </a:cubicBezTo>
                <a:cubicBezTo>
                  <a:pt x="604" y="45"/>
                  <a:pt x="604" y="28"/>
                  <a:pt x="602" y="26"/>
                </a:cubicBezTo>
                <a:cubicBezTo>
                  <a:pt x="599" y="21"/>
                  <a:pt x="584" y="17"/>
                  <a:pt x="579" y="19"/>
                </a:cubicBezTo>
                <a:cubicBezTo>
                  <a:pt x="577" y="19"/>
                  <a:pt x="567" y="34"/>
                  <a:pt x="558" y="48"/>
                </a:cubicBezTo>
                <a:cubicBezTo>
                  <a:pt x="549" y="63"/>
                  <a:pt x="541" y="78"/>
                  <a:pt x="540" y="79"/>
                </a:cubicBezTo>
                <a:cubicBezTo>
                  <a:pt x="537" y="81"/>
                  <a:pt x="526" y="78"/>
                  <a:pt x="526" y="78"/>
                </a:cubicBezTo>
                <a:cubicBezTo>
                  <a:pt x="526" y="77"/>
                  <a:pt x="526" y="77"/>
                  <a:pt x="526" y="77"/>
                </a:cubicBezTo>
                <a:cubicBezTo>
                  <a:pt x="526" y="77"/>
                  <a:pt x="515" y="77"/>
                  <a:pt x="513" y="74"/>
                </a:cubicBezTo>
                <a:cubicBezTo>
                  <a:pt x="512" y="73"/>
                  <a:pt x="510" y="56"/>
                  <a:pt x="507" y="40"/>
                </a:cubicBezTo>
                <a:cubicBezTo>
                  <a:pt x="504" y="23"/>
                  <a:pt x="501" y="6"/>
                  <a:pt x="499" y="4"/>
                </a:cubicBezTo>
                <a:cubicBezTo>
                  <a:pt x="494" y="0"/>
                  <a:pt x="479" y="0"/>
                  <a:pt x="474" y="3"/>
                </a:cubicBezTo>
                <a:cubicBezTo>
                  <a:pt x="472" y="4"/>
                  <a:pt x="466" y="20"/>
                  <a:pt x="461" y="37"/>
                </a:cubicBezTo>
                <a:cubicBezTo>
                  <a:pt x="456" y="53"/>
                  <a:pt x="451" y="69"/>
                  <a:pt x="450" y="71"/>
                </a:cubicBezTo>
                <a:cubicBezTo>
                  <a:pt x="447" y="73"/>
                  <a:pt x="437" y="72"/>
                  <a:pt x="437" y="72"/>
                </a:cubicBezTo>
                <a:cubicBezTo>
                  <a:pt x="436" y="72"/>
                  <a:pt x="436" y="72"/>
                  <a:pt x="436" y="72"/>
                </a:cubicBezTo>
                <a:cubicBezTo>
                  <a:pt x="436" y="72"/>
                  <a:pt x="426" y="74"/>
                  <a:pt x="423" y="72"/>
                </a:cubicBezTo>
                <a:cubicBezTo>
                  <a:pt x="421" y="71"/>
                  <a:pt x="416" y="56"/>
                  <a:pt x="409" y="40"/>
                </a:cubicBezTo>
                <a:cubicBezTo>
                  <a:pt x="403" y="24"/>
                  <a:pt x="395" y="9"/>
                  <a:pt x="393" y="7"/>
                </a:cubicBezTo>
                <a:cubicBezTo>
                  <a:pt x="388" y="5"/>
                  <a:pt x="373" y="8"/>
                  <a:pt x="369" y="12"/>
                </a:cubicBezTo>
                <a:cubicBezTo>
                  <a:pt x="367" y="13"/>
                  <a:pt x="365" y="31"/>
                  <a:pt x="363" y="47"/>
                </a:cubicBezTo>
                <a:cubicBezTo>
                  <a:pt x="362" y="65"/>
                  <a:pt x="362" y="81"/>
                  <a:pt x="361" y="83"/>
                </a:cubicBezTo>
                <a:cubicBezTo>
                  <a:pt x="359" y="86"/>
                  <a:pt x="348" y="88"/>
                  <a:pt x="348" y="88"/>
                </a:cubicBezTo>
                <a:cubicBezTo>
                  <a:pt x="348" y="88"/>
                  <a:pt x="348" y="88"/>
                  <a:pt x="348" y="88"/>
                </a:cubicBezTo>
                <a:cubicBezTo>
                  <a:pt x="348" y="88"/>
                  <a:pt x="338" y="92"/>
                  <a:pt x="335" y="91"/>
                </a:cubicBezTo>
                <a:cubicBezTo>
                  <a:pt x="333" y="90"/>
                  <a:pt x="324" y="76"/>
                  <a:pt x="314" y="63"/>
                </a:cubicBezTo>
                <a:cubicBezTo>
                  <a:pt x="304" y="49"/>
                  <a:pt x="293" y="35"/>
                  <a:pt x="290" y="35"/>
                </a:cubicBezTo>
                <a:cubicBezTo>
                  <a:pt x="285" y="33"/>
                  <a:pt x="271" y="40"/>
                  <a:pt x="268" y="44"/>
                </a:cubicBezTo>
                <a:cubicBezTo>
                  <a:pt x="267" y="47"/>
                  <a:pt x="269" y="64"/>
                  <a:pt x="271" y="81"/>
                </a:cubicBezTo>
                <a:cubicBezTo>
                  <a:pt x="274" y="97"/>
                  <a:pt x="277" y="114"/>
                  <a:pt x="277" y="116"/>
                </a:cubicBezTo>
                <a:cubicBezTo>
                  <a:pt x="276" y="119"/>
                  <a:pt x="266" y="123"/>
                  <a:pt x="266" y="123"/>
                </a:cubicBezTo>
                <a:cubicBezTo>
                  <a:pt x="266" y="123"/>
                  <a:pt x="266" y="123"/>
                  <a:pt x="266" y="123"/>
                </a:cubicBezTo>
                <a:cubicBezTo>
                  <a:pt x="266" y="123"/>
                  <a:pt x="257" y="130"/>
                  <a:pt x="253" y="129"/>
                </a:cubicBezTo>
                <a:cubicBezTo>
                  <a:pt x="252" y="129"/>
                  <a:pt x="240" y="118"/>
                  <a:pt x="227" y="107"/>
                </a:cubicBezTo>
                <a:cubicBezTo>
                  <a:pt x="214" y="96"/>
                  <a:pt x="200" y="85"/>
                  <a:pt x="197" y="85"/>
                </a:cubicBezTo>
                <a:cubicBezTo>
                  <a:pt x="192" y="85"/>
                  <a:pt x="179" y="95"/>
                  <a:pt x="178" y="100"/>
                </a:cubicBezTo>
                <a:cubicBezTo>
                  <a:pt x="177" y="102"/>
                  <a:pt x="183" y="118"/>
                  <a:pt x="189" y="134"/>
                </a:cubicBezTo>
                <a:cubicBezTo>
                  <a:pt x="196" y="150"/>
                  <a:pt x="203" y="165"/>
                  <a:pt x="203" y="167"/>
                </a:cubicBezTo>
                <a:cubicBezTo>
                  <a:pt x="203" y="171"/>
                  <a:pt x="194" y="177"/>
                  <a:pt x="194" y="177"/>
                </a:cubicBezTo>
                <a:cubicBezTo>
                  <a:pt x="194" y="177"/>
                  <a:pt x="194" y="177"/>
                  <a:pt x="194" y="177"/>
                </a:cubicBezTo>
                <a:cubicBezTo>
                  <a:pt x="194" y="177"/>
                  <a:pt x="186" y="185"/>
                  <a:pt x="183" y="186"/>
                </a:cubicBezTo>
                <a:cubicBezTo>
                  <a:pt x="181" y="186"/>
                  <a:pt x="167" y="178"/>
                  <a:pt x="152" y="170"/>
                </a:cubicBezTo>
                <a:cubicBezTo>
                  <a:pt x="137" y="162"/>
                  <a:pt x="121" y="155"/>
                  <a:pt x="118" y="156"/>
                </a:cubicBezTo>
                <a:cubicBezTo>
                  <a:pt x="113" y="157"/>
                  <a:pt x="103" y="169"/>
                  <a:pt x="103" y="174"/>
                </a:cubicBezTo>
                <a:cubicBezTo>
                  <a:pt x="103" y="177"/>
                  <a:pt x="112" y="191"/>
                  <a:pt x="122" y="205"/>
                </a:cubicBezTo>
                <a:cubicBezTo>
                  <a:pt x="132" y="219"/>
                  <a:pt x="142" y="232"/>
                  <a:pt x="143" y="234"/>
                </a:cubicBezTo>
                <a:cubicBezTo>
                  <a:pt x="143" y="238"/>
                  <a:pt x="136" y="246"/>
                  <a:pt x="136" y="246"/>
                </a:cubicBezTo>
                <a:cubicBezTo>
                  <a:pt x="136" y="246"/>
                  <a:pt x="136" y="246"/>
                  <a:pt x="136" y="246"/>
                </a:cubicBezTo>
                <a:cubicBezTo>
                  <a:pt x="136" y="246"/>
                  <a:pt x="131" y="256"/>
                  <a:pt x="128" y="257"/>
                </a:cubicBezTo>
                <a:cubicBezTo>
                  <a:pt x="126" y="257"/>
                  <a:pt x="110" y="253"/>
                  <a:pt x="94" y="248"/>
                </a:cubicBezTo>
                <a:cubicBezTo>
                  <a:pt x="77" y="244"/>
                  <a:pt x="60" y="241"/>
                  <a:pt x="58" y="242"/>
                </a:cubicBezTo>
                <a:cubicBezTo>
                  <a:pt x="52" y="245"/>
                  <a:pt x="46" y="259"/>
                  <a:pt x="47" y="264"/>
                </a:cubicBezTo>
                <a:cubicBezTo>
                  <a:pt x="47" y="266"/>
                  <a:pt x="60" y="279"/>
                  <a:pt x="72" y="290"/>
                </a:cubicBezTo>
                <a:cubicBezTo>
                  <a:pt x="85" y="301"/>
                  <a:pt x="98" y="311"/>
                  <a:pt x="99" y="313"/>
                </a:cubicBezTo>
                <a:cubicBezTo>
                  <a:pt x="101" y="317"/>
                  <a:pt x="96" y="326"/>
                  <a:pt x="96" y="326"/>
                </a:cubicBezTo>
                <a:cubicBezTo>
                  <a:pt x="96" y="326"/>
                  <a:pt x="96" y="326"/>
                  <a:pt x="96" y="326"/>
                </a:cubicBezTo>
                <a:cubicBezTo>
                  <a:pt x="95" y="326"/>
                  <a:pt x="93" y="337"/>
                  <a:pt x="90" y="339"/>
                </a:cubicBezTo>
                <a:cubicBezTo>
                  <a:pt x="89" y="340"/>
                  <a:pt x="72" y="339"/>
                  <a:pt x="55" y="338"/>
                </a:cubicBezTo>
                <a:cubicBezTo>
                  <a:pt x="38" y="338"/>
                  <a:pt x="21" y="339"/>
                  <a:pt x="19" y="341"/>
                </a:cubicBezTo>
                <a:cubicBezTo>
                  <a:pt x="14" y="344"/>
                  <a:pt x="11" y="359"/>
                  <a:pt x="13" y="364"/>
                </a:cubicBezTo>
                <a:cubicBezTo>
                  <a:pt x="14" y="367"/>
                  <a:pt x="29" y="376"/>
                  <a:pt x="44" y="383"/>
                </a:cubicBezTo>
                <a:cubicBezTo>
                  <a:pt x="59" y="391"/>
                  <a:pt x="74" y="398"/>
                  <a:pt x="76" y="400"/>
                </a:cubicBezTo>
                <a:cubicBezTo>
                  <a:pt x="78" y="403"/>
                  <a:pt x="75" y="413"/>
                  <a:pt x="75" y="413"/>
                </a:cubicBezTo>
                <a:cubicBezTo>
                  <a:pt x="75" y="414"/>
                  <a:pt x="75" y="414"/>
                  <a:pt x="75" y="414"/>
                </a:cubicBezTo>
                <a:cubicBezTo>
                  <a:pt x="75" y="414"/>
                  <a:pt x="75" y="424"/>
                  <a:pt x="72" y="427"/>
                </a:cubicBezTo>
                <a:cubicBezTo>
                  <a:pt x="71" y="428"/>
                  <a:pt x="55" y="431"/>
                  <a:pt x="38" y="435"/>
                </a:cubicBezTo>
                <a:cubicBezTo>
                  <a:pt x="22" y="439"/>
                  <a:pt x="5" y="443"/>
                  <a:pt x="3" y="445"/>
                </a:cubicBezTo>
                <a:cubicBezTo>
                  <a:pt x="0" y="450"/>
                  <a:pt x="0" y="465"/>
                  <a:pt x="3" y="470"/>
                </a:cubicBezTo>
                <a:cubicBezTo>
                  <a:pt x="5" y="472"/>
                  <a:pt x="21" y="477"/>
                  <a:pt x="38" y="481"/>
                </a:cubicBezTo>
                <a:cubicBezTo>
                  <a:pt x="54" y="485"/>
                  <a:pt x="71" y="489"/>
                  <a:pt x="72" y="490"/>
                </a:cubicBezTo>
                <a:cubicBezTo>
                  <a:pt x="75" y="492"/>
                  <a:pt x="75" y="503"/>
                  <a:pt x="75" y="503"/>
                </a:cubicBezTo>
                <a:cubicBezTo>
                  <a:pt x="75" y="503"/>
                  <a:pt x="75" y="503"/>
                  <a:pt x="75" y="503"/>
                </a:cubicBezTo>
                <a:cubicBezTo>
                  <a:pt x="75" y="503"/>
                  <a:pt x="77" y="514"/>
                  <a:pt x="76" y="517"/>
                </a:cubicBezTo>
                <a:cubicBezTo>
                  <a:pt x="75" y="519"/>
                  <a:pt x="59" y="525"/>
                  <a:pt x="44" y="533"/>
                </a:cubicBezTo>
                <a:cubicBezTo>
                  <a:pt x="29" y="540"/>
                  <a:pt x="14" y="548"/>
                  <a:pt x="13" y="551"/>
                </a:cubicBezTo>
                <a:cubicBezTo>
                  <a:pt x="10" y="556"/>
                  <a:pt x="14" y="571"/>
                  <a:pt x="18" y="574"/>
                </a:cubicBezTo>
                <a:cubicBezTo>
                  <a:pt x="20" y="576"/>
                  <a:pt x="37" y="577"/>
                  <a:pt x="54" y="578"/>
                </a:cubicBezTo>
                <a:cubicBezTo>
                  <a:pt x="71" y="578"/>
                  <a:pt x="88" y="577"/>
                  <a:pt x="90" y="578"/>
                </a:cubicBezTo>
                <a:cubicBezTo>
                  <a:pt x="93" y="580"/>
                  <a:pt x="96" y="591"/>
                  <a:pt x="96" y="591"/>
                </a:cubicBezTo>
                <a:cubicBezTo>
                  <a:pt x="96" y="591"/>
                  <a:pt x="96" y="591"/>
                  <a:pt x="96" y="591"/>
                </a:cubicBezTo>
                <a:cubicBezTo>
                  <a:pt x="96" y="591"/>
                  <a:pt x="100" y="601"/>
                  <a:pt x="99" y="604"/>
                </a:cubicBezTo>
                <a:cubicBezTo>
                  <a:pt x="99" y="606"/>
                  <a:pt x="86" y="615"/>
                  <a:pt x="72" y="626"/>
                </a:cubicBezTo>
                <a:cubicBezTo>
                  <a:pt x="59" y="637"/>
                  <a:pt x="47" y="649"/>
                  <a:pt x="46" y="651"/>
                </a:cubicBezTo>
                <a:cubicBezTo>
                  <a:pt x="45" y="657"/>
                  <a:pt x="52" y="671"/>
                  <a:pt x="57" y="673"/>
                </a:cubicBezTo>
                <a:cubicBezTo>
                  <a:pt x="59" y="674"/>
                  <a:pt x="76" y="672"/>
                  <a:pt x="93" y="668"/>
                </a:cubicBezTo>
                <a:cubicBezTo>
                  <a:pt x="110" y="664"/>
                  <a:pt x="126" y="660"/>
                  <a:pt x="128" y="660"/>
                </a:cubicBezTo>
                <a:cubicBezTo>
                  <a:pt x="131" y="661"/>
                  <a:pt x="136" y="671"/>
                  <a:pt x="136" y="671"/>
                </a:cubicBezTo>
                <a:cubicBezTo>
                  <a:pt x="136" y="671"/>
                  <a:pt x="136" y="671"/>
                  <a:pt x="136" y="671"/>
                </a:cubicBezTo>
                <a:cubicBezTo>
                  <a:pt x="136" y="671"/>
                  <a:pt x="143" y="680"/>
                  <a:pt x="143" y="683"/>
                </a:cubicBezTo>
                <a:cubicBezTo>
                  <a:pt x="143" y="685"/>
                  <a:pt x="132" y="697"/>
                  <a:pt x="122" y="711"/>
                </a:cubicBezTo>
                <a:cubicBezTo>
                  <a:pt x="111" y="724"/>
                  <a:pt x="102" y="739"/>
                  <a:pt x="102" y="741"/>
                </a:cubicBezTo>
                <a:cubicBezTo>
                  <a:pt x="102" y="747"/>
                  <a:pt x="112" y="759"/>
                  <a:pt x="117" y="760"/>
                </a:cubicBezTo>
                <a:cubicBezTo>
                  <a:pt x="120" y="761"/>
                  <a:pt x="136" y="754"/>
                  <a:pt x="151" y="747"/>
                </a:cubicBezTo>
                <a:cubicBezTo>
                  <a:pt x="166" y="739"/>
                  <a:pt x="181" y="731"/>
                  <a:pt x="183" y="731"/>
                </a:cubicBezTo>
                <a:cubicBezTo>
                  <a:pt x="187" y="731"/>
                  <a:pt x="194" y="740"/>
                  <a:pt x="194" y="740"/>
                </a:cubicBezTo>
                <a:cubicBezTo>
                  <a:pt x="194" y="740"/>
                  <a:pt x="194" y="740"/>
                  <a:pt x="194" y="740"/>
                </a:cubicBezTo>
                <a:cubicBezTo>
                  <a:pt x="194" y="740"/>
                  <a:pt x="202" y="747"/>
                  <a:pt x="203" y="750"/>
                </a:cubicBezTo>
                <a:cubicBezTo>
                  <a:pt x="203" y="751"/>
                  <a:pt x="196" y="766"/>
                  <a:pt x="189" y="782"/>
                </a:cubicBezTo>
                <a:cubicBezTo>
                  <a:pt x="182" y="797"/>
                  <a:pt x="176" y="813"/>
                  <a:pt x="177" y="816"/>
                </a:cubicBezTo>
                <a:cubicBezTo>
                  <a:pt x="178" y="822"/>
                  <a:pt x="191" y="831"/>
                  <a:pt x="196" y="831"/>
                </a:cubicBezTo>
                <a:cubicBezTo>
                  <a:pt x="199" y="831"/>
                  <a:pt x="213" y="821"/>
                  <a:pt x="226" y="810"/>
                </a:cubicBezTo>
                <a:cubicBezTo>
                  <a:pt x="239" y="799"/>
                  <a:pt x="252" y="788"/>
                  <a:pt x="254" y="787"/>
                </a:cubicBezTo>
                <a:cubicBezTo>
                  <a:pt x="257" y="787"/>
                  <a:pt x="266" y="793"/>
                  <a:pt x="266" y="793"/>
                </a:cubicBezTo>
                <a:cubicBezTo>
                  <a:pt x="266" y="793"/>
                  <a:pt x="266" y="793"/>
                  <a:pt x="266" y="793"/>
                </a:cubicBezTo>
                <a:cubicBezTo>
                  <a:pt x="266" y="793"/>
                  <a:pt x="276" y="798"/>
                  <a:pt x="277" y="801"/>
                </a:cubicBezTo>
                <a:cubicBezTo>
                  <a:pt x="278" y="803"/>
                  <a:pt x="274" y="819"/>
                  <a:pt x="271" y="835"/>
                </a:cubicBezTo>
                <a:cubicBezTo>
                  <a:pt x="268" y="852"/>
                  <a:pt x="265" y="869"/>
                  <a:pt x="267" y="872"/>
                </a:cubicBezTo>
                <a:cubicBezTo>
                  <a:pt x="269" y="877"/>
                  <a:pt x="284" y="883"/>
                  <a:pt x="289" y="881"/>
                </a:cubicBezTo>
                <a:cubicBezTo>
                  <a:pt x="291" y="881"/>
                  <a:pt x="303" y="868"/>
                  <a:pt x="313" y="854"/>
                </a:cubicBezTo>
                <a:cubicBezTo>
                  <a:pt x="324" y="841"/>
                  <a:pt x="333" y="827"/>
                  <a:pt x="335" y="826"/>
                </a:cubicBezTo>
                <a:cubicBezTo>
                  <a:pt x="338" y="824"/>
                  <a:pt x="348" y="829"/>
                  <a:pt x="348" y="829"/>
                </a:cubicBezTo>
                <a:cubicBezTo>
                  <a:pt x="348" y="829"/>
                  <a:pt x="348" y="829"/>
                  <a:pt x="348" y="829"/>
                </a:cubicBezTo>
                <a:cubicBezTo>
                  <a:pt x="348" y="829"/>
                  <a:pt x="359" y="831"/>
                  <a:pt x="361" y="834"/>
                </a:cubicBezTo>
                <a:cubicBezTo>
                  <a:pt x="362" y="835"/>
                  <a:pt x="362" y="852"/>
                  <a:pt x="363" y="869"/>
                </a:cubicBezTo>
                <a:cubicBezTo>
                  <a:pt x="364" y="886"/>
                  <a:pt x="365" y="903"/>
                  <a:pt x="367" y="905"/>
                </a:cubicBezTo>
                <a:cubicBezTo>
                  <a:pt x="371" y="909"/>
                  <a:pt x="386" y="912"/>
                  <a:pt x="391" y="909"/>
                </a:cubicBezTo>
                <a:cubicBezTo>
                  <a:pt x="393" y="908"/>
                  <a:pt x="401" y="893"/>
                  <a:pt x="408" y="877"/>
                </a:cubicBezTo>
                <a:cubicBezTo>
                  <a:pt x="415" y="862"/>
                  <a:pt x="422" y="846"/>
                  <a:pt x="423" y="845"/>
                </a:cubicBezTo>
                <a:cubicBezTo>
                  <a:pt x="426" y="842"/>
                  <a:pt x="436" y="844"/>
                  <a:pt x="436" y="844"/>
                </a:cubicBezTo>
                <a:cubicBezTo>
                  <a:pt x="437" y="845"/>
                  <a:pt x="437" y="845"/>
                  <a:pt x="437" y="845"/>
                </a:cubicBezTo>
                <a:cubicBezTo>
                  <a:pt x="437" y="845"/>
                  <a:pt x="448" y="844"/>
                  <a:pt x="450" y="846"/>
                </a:cubicBezTo>
                <a:cubicBezTo>
                  <a:pt x="451" y="847"/>
                  <a:pt x="455" y="864"/>
                  <a:pt x="460" y="880"/>
                </a:cubicBezTo>
                <a:cubicBezTo>
                  <a:pt x="465" y="896"/>
                  <a:pt x="470" y="912"/>
                  <a:pt x="473" y="914"/>
                </a:cubicBezTo>
                <a:cubicBezTo>
                  <a:pt x="477" y="917"/>
                  <a:pt x="493" y="916"/>
                  <a:pt x="497" y="913"/>
                </a:cubicBezTo>
                <a:cubicBezTo>
                  <a:pt x="499" y="911"/>
                  <a:pt x="503" y="894"/>
                  <a:pt x="506" y="878"/>
                </a:cubicBezTo>
                <a:cubicBezTo>
                  <a:pt x="510" y="861"/>
                  <a:pt x="512" y="844"/>
                  <a:pt x="513" y="843"/>
                </a:cubicBezTo>
                <a:cubicBezTo>
                  <a:pt x="515" y="840"/>
                  <a:pt x="526" y="839"/>
                  <a:pt x="526" y="839"/>
                </a:cubicBezTo>
                <a:cubicBezTo>
                  <a:pt x="526" y="839"/>
                  <a:pt x="526" y="839"/>
                  <a:pt x="526" y="839"/>
                </a:cubicBezTo>
                <a:cubicBezTo>
                  <a:pt x="526" y="839"/>
                  <a:pt x="537" y="837"/>
                  <a:pt x="540" y="838"/>
                </a:cubicBezTo>
                <a:cubicBezTo>
                  <a:pt x="541" y="839"/>
                  <a:pt x="549" y="854"/>
                  <a:pt x="557" y="868"/>
                </a:cubicBezTo>
                <a:cubicBezTo>
                  <a:pt x="565" y="883"/>
                  <a:pt x="575" y="898"/>
                  <a:pt x="577" y="899"/>
                </a:cubicBezTo>
                <a:cubicBezTo>
                  <a:pt x="583" y="901"/>
                  <a:pt x="597" y="896"/>
                  <a:pt x="601" y="892"/>
                </a:cubicBezTo>
                <a:cubicBezTo>
                  <a:pt x="602" y="890"/>
                  <a:pt x="602" y="873"/>
                  <a:pt x="602" y="855"/>
                </a:cubicBezTo>
                <a:cubicBezTo>
                  <a:pt x="601" y="838"/>
                  <a:pt x="600" y="822"/>
                  <a:pt x="600" y="820"/>
                </a:cubicBezTo>
                <a:cubicBezTo>
                  <a:pt x="602" y="816"/>
                  <a:pt x="612" y="814"/>
                  <a:pt x="612" y="814"/>
                </a:cubicBezTo>
                <a:cubicBezTo>
                  <a:pt x="612" y="814"/>
                  <a:pt x="612" y="814"/>
                  <a:pt x="612" y="814"/>
                </a:cubicBezTo>
                <a:cubicBezTo>
                  <a:pt x="612" y="814"/>
                  <a:pt x="622" y="808"/>
                  <a:pt x="625" y="809"/>
                </a:cubicBezTo>
                <a:cubicBezTo>
                  <a:pt x="627" y="809"/>
                  <a:pt x="638" y="822"/>
                  <a:pt x="649" y="835"/>
                </a:cubicBezTo>
                <a:cubicBezTo>
                  <a:pt x="661" y="847"/>
                  <a:pt x="673" y="859"/>
                  <a:pt x="676" y="860"/>
                </a:cubicBezTo>
                <a:cubicBezTo>
                  <a:pt x="681" y="860"/>
                  <a:pt x="695" y="852"/>
                  <a:pt x="697" y="847"/>
                </a:cubicBezTo>
                <a:cubicBezTo>
                  <a:pt x="698" y="845"/>
                  <a:pt x="694" y="828"/>
                  <a:pt x="689" y="812"/>
                </a:cubicBezTo>
                <a:cubicBezTo>
                  <a:pt x="685" y="795"/>
                  <a:pt x="679" y="779"/>
                  <a:pt x="680" y="778"/>
                </a:cubicBezTo>
                <a:cubicBezTo>
                  <a:pt x="680" y="774"/>
                  <a:pt x="690" y="769"/>
                  <a:pt x="690" y="769"/>
                </a:cubicBezTo>
                <a:cubicBezTo>
                  <a:pt x="690" y="769"/>
                  <a:pt x="690" y="769"/>
                  <a:pt x="690" y="769"/>
                </a:cubicBezTo>
                <a:cubicBezTo>
                  <a:pt x="690" y="769"/>
                  <a:pt x="698" y="761"/>
                  <a:pt x="702" y="761"/>
                </a:cubicBezTo>
                <a:cubicBezTo>
                  <a:pt x="703" y="761"/>
                  <a:pt x="717" y="771"/>
                  <a:pt x="731" y="781"/>
                </a:cubicBezTo>
                <a:cubicBezTo>
                  <a:pt x="745" y="790"/>
                  <a:pt x="759" y="799"/>
                  <a:pt x="762" y="799"/>
                </a:cubicBezTo>
                <a:cubicBezTo>
                  <a:pt x="768" y="798"/>
                  <a:pt x="779" y="787"/>
                  <a:pt x="780" y="782"/>
                </a:cubicBezTo>
                <a:cubicBezTo>
                  <a:pt x="780" y="780"/>
                  <a:pt x="773" y="764"/>
                  <a:pt x="765" y="749"/>
                </a:cubicBezTo>
                <a:cubicBezTo>
                  <a:pt x="756" y="734"/>
                  <a:pt x="748" y="720"/>
                  <a:pt x="747" y="718"/>
                </a:cubicBezTo>
                <a:cubicBezTo>
                  <a:pt x="747" y="714"/>
                  <a:pt x="755" y="707"/>
                  <a:pt x="755" y="707"/>
                </a:cubicBezTo>
                <a:cubicBezTo>
                  <a:pt x="755" y="707"/>
                  <a:pt x="755" y="707"/>
                  <a:pt x="755" y="707"/>
                </a:cubicBezTo>
                <a:cubicBezTo>
                  <a:pt x="755" y="707"/>
                  <a:pt x="762" y="698"/>
                  <a:pt x="765" y="697"/>
                </a:cubicBezTo>
                <a:cubicBezTo>
                  <a:pt x="767" y="697"/>
                  <a:pt x="782" y="703"/>
                  <a:pt x="798" y="709"/>
                </a:cubicBezTo>
                <a:cubicBezTo>
                  <a:pt x="813" y="715"/>
                  <a:pt x="830" y="721"/>
                  <a:pt x="833" y="720"/>
                </a:cubicBezTo>
                <a:cubicBezTo>
                  <a:pt x="838" y="718"/>
                  <a:pt x="846" y="705"/>
                  <a:pt x="846" y="699"/>
                </a:cubicBezTo>
                <a:cubicBezTo>
                  <a:pt x="846" y="697"/>
                  <a:pt x="835" y="683"/>
                  <a:pt x="824" y="671"/>
                </a:cubicBezTo>
                <a:cubicBezTo>
                  <a:pt x="812" y="658"/>
                  <a:pt x="800" y="646"/>
                  <a:pt x="800" y="645"/>
                </a:cubicBezTo>
                <a:cubicBezTo>
                  <a:pt x="799" y="641"/>
                  <a:pt x="805" y="632"/>
                  <a:pt x="805" y="632"/>
                </a:cubicBezTo>
                <a:cubicBezTo>
                  <a:pt x="805" y="632"/>
                  <a:pt x="805" y="632"/>
                  <a:pt x="805" y="632"/>
                </a:cubicBezTo>
                <a:cubicBezTo>
                  <a:pt x="805" y="632"/>
                  <a:pt x="809" y="622"/>
                  <a:pt x="812" y="620"/>
                </a:cubicBezTo>
                <a:cubicBezTo>
                  <a:pt x="813" y="619"/>
                  <a:pt x="830" y="622"/>
                  <a:pt x="846" y="624"/>
                </a:cubicBezTo>
                <a:cubicBezTo>
                  <a:pt x="863" y="627"/>
                  <a:pt x="880" y="628"/>
                  <a:pt x="883" y="626"/>
                </a:cubicBezTo>
                <a:cubicBezTo>
                  <a:pt x="888" y="624"/>
                  <a:pt x="893" y="609"/>
                  <a:pt x="891" y="604"/>
                </a:cubicBezTo>
                <a:cubicBezTo>
                  <a:pt x="891" y="601"/>
                  <a:pt x="877" y="591"/>
                  <a:pt x="863" y="581"/>
                </a:cubicBezTo>
                <a:cubicBezTo>
                  <a:pt x="849" y="571"/>
                  <a:pt x="834" y="563"/>
                  <a:pt x="833" y="561"/>
                </a:cubicBezTo>
                <a:cubicBezTo>
                  <a:pt x="831" y="558"/>
                  <a:pt x="835" y="548"/>
                  <a:pt x="835" y="548"/>
                </a:cubicBezTo>
                <a:cubicBezTo>
                  <a:pt x="835" y="548"/>
                  <a:pt x="835" y="548"/>
                  <a:pt x="835" y="548"/>
                </a:cubicBezTo>
                <a:cubicBezTo>
                  <a:pt x="836" y="548"/>
                  <a:pt x="837" y="537"/>
                  <a:pt x="840" y="535"/>
                </a:cubicBezTo>
                <a:cubicBezTo>
                  <a:pt x="841" y="533"/>
                  <a:pt x="857" y="533"/>
                  <a:pt x="874" y="531"/>
                </a:cubicBezTo>
                <a:cubicBezTo>
                  <a:pt x="891" y="529"/>
                  <a:pt x="908" y="526"/>
                  <a:pt x="910" y="524"/>
                </a:cubicBezTo>
                <a:cubicBezTo>
                  <a:pt x="914" y="520"/>
                  <a:pt x="916" y="505"/>
                  <a:pt x="913" y="500"/>
                </a:cubicBezTo>
                <a:cubicBezTo>
                  <a:pt x="912" y="498"/>
                  <a:pt x="896" y="491"/>
                  <a:pt x="880" y="485"/>
                </a:cubicBezTo>
                <a:close/>
              </a:path>
            </a:pathLst>
          </a:custGeom>
          <a:gradFill>
            <a:gsLst>
              <a:gs pos="0">
                <a:schemeClr val="bg1">
                  <a:lumMod val="85000"/>
                </a:schemeClr>
              </a:gs>
              <a:gs pos="100000">
                <a:schemeClr val="bg1"/>
              </a:gs>
            </a:gsLst>
            <a:lin ang="0" scaled="0"/>
          </a:gra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15" name="Oval 14">
            <a:extLst>
              <a:ext uri="{FF2B5EF4-FFF2-40B4-BE49-F238E27FC236}">
                <a16:creationId xmlns:a16="http://schemas.microsoft.com/office/drawing/2014/main" id="{B175490B-59C7-5A0C-CBAC-215DC82D177B}"/>
              </a:ext>
            </a:extLst>
          </p:cNvPr>
          <p:cNvSpPr>
            <a:spLocks noChangeArrowheads="1"/>
          </p:cNvSpPr>
          <p:nvPr/>
        </p:nvSpPr>
        <p:spPr bwMode="auto">
          <a:xfrm rot="5400000" flipV="1">
            <a:off x="4700622" y="4240768"/>
            <a:ext cx="1193586" cy="1194323"/>
          </a:xfrm>
          <a:prstGeom prst="ellipse">
            <a:avLst/>
          </a:prstGeom>
          <a:gradFill>
            <a:gsLst>
              <a:gs pos="0">
                <a:schemeClr val="bg1">
                  <a:lumMod val="85000"/>
                </a:schemeClr>
              </a:gs>
              <a:gs pos="100000">
                <a:schemeClr val="bg1"/>
              </a:gs>
            </a:gsLst>
            <a:lin ang="9000000" scaled="0"/>
          </a:gra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22" name="TextBox 21">
            <a:extLst>
              <a:ext uri="{FF2B5EF4-FFF2-40B4-BE49-F238E27FC236}">
                <a16:creationId xmlns:a16="http://schemas.microsoft.com/office/drawing/2014/main" id="{61B5AC10-075B-AB67-1614-764C27B8D367}"/>
              </a:ext>
            </a:extLst>
          </p:cNvPr>
          <p:cNvSpPr txBox="1"/>
          <p:nvPr/>
        </p:nvSpPr>
        <p:spPr>
          <a:xfrm>
            <a:off x="1186175" y="1728786"/>
            <a:ext cx="2369825" cy="400110"/>
          </a:xfrm>
          <a:prstGeom prst="rect">
            <a:avLst/>
          </a:prstGeom>
          <a:solidFill>
            <a:srgbClr val="00BAB5"/>
          </a:solidFill>
        </p:spPr>
        <p:txBody>
          <a:bodyPr wrap="square" rtlCol="0">
            <a:spAutoFit/>
          </a:bodyPr>
          <a:lstStyle/>
          <a:p>
            <a:pPr defTabSz="1828983"/>
            <a:r>
              <a:rPr lang="id-ID" sz="2000" b="1" dirty="0">
                <a:solidFill>
                  <a:schemeClr val="bg1"/>
                </a:solidFill>
                <a:latin typeface="Century Gothic" panose="020B0502020202020204" pitchFamily="34" charset="0"/>
              </a:rPr>
              <a:t>Parietal Lobe</a:t>
            </a:r>
          </a:p>
        </p:txBody>
      </p:sp>
      <p:sp>
        <p:nvSpPr>
          <p:cNvPr id="23" name="TextBox 22">
            <a:extLst>
              <a:ext uri="{FF2B5EF4-FFF2-40B4-BE49-F238E27FC236}">
                <a16:creationId xmlns:a16="http://schemas.microsoft.com/office/drawing/2014/main" id="{EECA768A-B376-FC42-629F-72839B2F1D01}"/>
              </a:ext>
            </a:extLst>
          </p:cNvPr>
          <p:cNvSpPr txBox="1"/>
          <p:nvPr/>
        </p:nvSpPr>
        <p:spPr>
          <a:xfrm>
            <a:off x="1186175" y="2263856"/>
            <a:ext cx="2035904" cy="830997"/>
          </a:xfrm>
          <a:prstGeom prst="rect">
            <a:avLst/>
          </a:prstGeom>
          <a:noFill/>
        </p:spPr>
        <p:txBody>
          <a:bodyPr wrap="square" rtlCol="0">
            <a:spAutoFit/>
          </a:bodyPr>
          <a:lstStyle/>
          <a:p>
            <a:pPr defTabSz="1828983"/>
            <a:r>
              <a:rPr lang="id-ID" sz="1200" dirty="0">
                <a:latin typeface="Century Gothic" panose="020B0502020202020204" pitchFamily="34" charset="0"/>
              </a:rPr>
              <a:t>Suitable for all category</a:t>
            </a:r>
            <a:r>
              <a:rPr lang="en-US" sz="1200" dirty="0">
                <a:latin typeface="Century Gothic" panose="020B0502020202020204" pitchFamily="34" charset="0"/>
              </a:rPr>
              <a:t>, </a:t>
            </a:r>
            <a:r>
              <a:rPr lang="en-US" sz="1200" dirty="0" err="1">
                <a:latin typeface="Century Gothic" panose="020B0502020202020204" pitchFamily="34" charset="0"/>
              </a:rPr>
              <a:t>Lorem</a:t>
            </a:r>
            <a:r>
              <a:rPr lang="en-US" sz="1200" dirty="0">
                <a:latin typeface="Century Gothic" panose="020B0502020202020204" pitchFamily="34" charset="0"/>
              </a:rPr>
              <a:t> </a:t>
            </a:r>
            <a:r>
              <a:rPr lang="en-US" sz="1200" dirty="0" err="1">
                <a:latin typeface="Century Gothic" panose="020B0502020202020204" pitchFamily="34" charset="0"/>
              </a:rPr>
              <a:t>Ipsum</a:t>
            </a:r>
            <a:r>
              <a:rPr lang="en-US" sz="1200" dirty="0">
                <a:latin typeface="Century Gothic" panose="020B0502020202020204" pitchFamily="34" charset="0"/>
              </a:rPr>
              <a:t> is not simply random text.</a:t>
            </a:r>
            <a:r>
              <a:rPr lang="id-ID" sz="1200" dirty="0">
                <a:latin typeface="Century Gothic" panose="020B0502020202020204" pitchFamily="34" charset="0"/>
              </a:rPr>
              <a:t> </a:t>
            </a:r>
            <a:r>
              <a:rPr lang="en-US" sz="1200" dirty="0">
                <a:latin typeface="Century Gothic" panose="020B0502020202020204" pitchFamily="34" charset="0"/>
              </a:rPr>
              <a:t>bring together the right</a:t>
            </a:r>
          </a:p>
        </p:txBody>
      </p:sp>
      <p:sp>
        <p:nvSpPr>
          <p:cNvPr id="24" name="TextBox 23">
            <a:extLst>
              <a:ext uri="{FF2B5EF4-FFF2-40B4-BE49-F238E27FC236}">
                <a16:creationId xmlns:a16="http://schemas.microsoft.com/office/drawing/2014/main" id="{517286E5-A9E9-8F8B-ECB9-E3572DAB7A7B}"/>
              </a:ext>
            </a:extLst>
          </p:cNvPr>
          <p:cNvSpPr txBox="1"/>
          <p:nvPr/>
        </p:nvSpPr>
        <p:spPr>
          <a:xfrm>
            <a:off x="1186175" y="4210126"/>
            <a:ext cx="2365815" cy="400110"/>
          </a:xfrm>
          <a:prstGeom prst="rect">
            <a:avLst/>
          </a:prstGeom>
          <a:solidFill>
            <a:srgbClr val="FFA826"/>
          </a:solidFill>
        </p:spPr>
        <p:txBody>
          <a:bodyPr wrap="square" rtlCol="0">
            <a:spAutoFit/>
          </a:bodyPr>
          <a:lstStyle/>
          <a:p>
            <a:pPr defTabSz="1828983"/>
            <a:r>
              <a:rPr lang="id-ID" sz="2000" b="1" dirty="0">
                <a:solidFill>
                  <a:schemeClr val="bg1"/>
                </a:solidFill>
                <a:latin typeface="Century Gothic" panose="020B0502020202020204" pitchFamily="34" charset="0"/>
              </a:rPr>
              <a:t>Occipital Lobe</a:t>
            </a:r>
          </a:p>
        </p:txBody>
      </p:sp>
      <p:sp>
        <p:nvSpPr>
          <p:cNvPr id="25" name="TextBox 24">
            <a:extLst>
              <a:ext uri="{FF2B5EF4-FFF2-40B4-BE49-F238E27FC236}">
                <a16:creationId xmlns:a16="http://schemas.microsoft.com/office/drawing/2014/main" id="{AE0F9A33-C176-3A9A-86A0-BF9F1CAADAB3}"/>
              </a:ext>
            </a:extLst>
          </p:cNvPr>
          <p:cNvSpPr txBox="1"/>
          <p:nvPr/>
        </p:nvSpPr>
        <p:spPr>
          <a:xfrm>
            <a:off x="9209604" y="1737344"/>
            <a:ext cx="2035904" cy="400110"/>
          </a:xfrm>
          <a:prstGeom prst="rect">
            <a:avLst/>
          </a:prstGeom>
          <a:solidFill>
            <a:srgbClr val="F26363"/>
          </a:solidFill>
        </p:spPr>
        <p:txBody>
          <a:bodyPr wrap="square" rtlCol="0">
            <a:spAutoFit/>
          </a:bodyPr>
          <a:lstStyle/>
          <a:p>
            <a:pPr algn="r" defTabSz="1828983"/>
            <a:r>
              <a:rPr lang="id-ID" sz="2000" b="1" dirty="0">
                <a:solidFill>
                  <a:schemeClr val="bg1"/>
                </a:solidFill>
                <a:latin typeface="Century Gothic" panose="020B0502020202020204" pitchFamily="34" charset="0"/>
              </a:rPr>
              <a:t>Frontal Lobe</a:t>
            </a:r>
          </a:p>
        </p:txBody>
      </p:sp>
      <p:sp>
        <p:nvSpPr>
          <p:cNvPr id="26" name="TextBox 25">
            <a:extLst>
              <a:ext uri="{FF2B5EF4-FFF2-40B4-BE49-F238E27FC236}">
                <a16:creationId xmlns:a16="http://schemas.microsoft.com/office/drawing/2014/main" id="{C501A509-7E99-98D0-809A-1280F2CD7ADF}"/>
              </a:ext>
            </a:extLst>
          </p:cNvPr>
          <p:cNvSpPr txBox="1"/>
          <p:nvPr/>
        </p:nvSpPr>
        <p:spPr>
          <a:xfrm>
            <a:off x="9218987" y="4211962"/>
            <a:ext cx="2026521" cy="400110"/>
          </a:xfrm>
          <a:prstGeom prst="rect">
            <a:avLst/>
          </a:prstGeom>
          <a:solidFill>
            <a:srgbClr val="419CCC"/>
          </a:solidFill>
        </p:spPr>
        <p:txBody>
          <a:bodyPr wrap="square" rtlCol="0">
            <a:spAutoFit/>
          </a:bodyPr>
          <a:lstStyle/>
          <a:p>
            <a:pPr algn="r" defTabSz="1828983"/>
            <a:r>
              <a:rPr lang="id-ID" sz="2000" b="1" dirty="0">
                <a:solidFill>
                  <a:schemeClr val="bg1"/>
                </a:solidFill>
                <a:latin typeface="Century Gothic" panose="020B0502020202020204" pitchFamily="34" charset="0"/>
              </a:rPr>
              <a:t>Cerebelum</a:t>
            </a:r>
          </a:p>
        </p:txBody>
      </p:sp>
      <p:sp>
        <p:nvSpPr>
          <p:cNvPr id="27" name="TextBox 26">
            <a:extLst>
              <a:ext uri="{FF2B5EF4-FFF2-40B4-BE49-F238E27FC236}">
                <a16:creationId xmlns:a16="http://schemas.microsoft.com/office/drawing/2014/main" id="{2EBEA43B-E99D-B348-8255-6CEC28454CF3}"/>
              </a:ext>
            </a:extLst>
          </p:cNvPr>
          <p:cNvSpPr txBox="1"/>
          <p:nvPr/>
        </p:nvSpPr>
        <p:spPr>
          <a:xfrm>
            <a:off x="1186175" y="4705957"/>
            <a:ext cx="2035904" cy="830997"/>
          </a:xfrm>
          <a:prstGeom prst="rect">
            <a:avLst/>
          </a:prstGeom>
          <a:noFill/>
        </p:spPr>
        <p:txBody>
          <a:bodyPr wrap="square" rtlCol="0">
            <a:spAutoFit/>
          </a:bodyPr>
          <a:lstStyle/>
          <a:p>
            <a:pPr defTabSz="1828983"/>
            <a:r>
              <a:rPr lang="id-ID" sz="1200" dirty="0">
                <a:latin typeface="Century Gothic" panose="020B0502020202020204" pitchFamily="34" charset="0"/>
              </a:rPr>
              <a:t>Suitable for all category</a:t>
            </a:r>
            <a:r>
              <a:rPr lang="en-US" sz="1200" dirty="0">
                <a:latin typeface="Century Gothic" panose="020B0502020202020204" pitchFamily="34" charset="0"/>
              </a:rPr>
              <a:t>, </a:t>
            </a:r>
            <a:r>
              <a:rPr lang="en-US" sz="1200" dirty="0" err="1">
                <a:latin typeface="Century Gothic" panose="020B0502020202020204" pitchFamily="34" charset="0"/>
              </a:rPr>
              <a:t>Lorem</a:t>
            </a:r>
            <a:r>
              <a:rPr lang="en-US" sz="1200" dirty="0">
                <a:latin typeface="Century Gothic" panose="020B0502020202020204" pitchFamily="34" charset="0"/>
              </a:rPr>
              <a:t> </a:t>
            </a:r>
            <a:r>
              <a:rPr lang="en-US" sz="1200" dirty="0" err="1">
                <a:latin typeface="Century Gothic" panose="020B0502020202020204" pitchFamily="34" charset="0"/>
              </a:rPr>
              <a:t>Ipsum</a:t>
            </a:r>
            <a:r>
              <a:rPr lang="en-US" sz="1200" dirty="0">
                <a:latin typeface="Century Gothic" panose="020B0502020202020204" pitchFamily="34" charset="0"/>
              </a:rPr>
              <a:t> is not simply random text.</a:t>
            </a:r>
            <a:r>
              <a:rPr lang="id-ID" sz="1200" dirty="0">
                <a:latin typeface="Century Gothic" panose="020B0502020202020204" pitchFamily="34" charset="0"/>
              </a:rPr>
              <a:t> </a:t>
            </a:r>
            <a:r>
              <a:rPr lang="en-US" sz="1200" dirty="0">
                <a:latin typeface="Century Gothic" panose="020B0502020202020204" pitchFamily="34" charset="0"/>
              </a:rPr>
              <a:t>bring together the right</a:t>
            </a:r>
          </a:p>
        </p:txBody>
      </p:sp>
      <p:sp>
        <p:nvSpPr>
          <p:cNvPr id="28" name="TextBox 27">
            <a:extLst>
              <a:ext uri="{FF2B5EF4-FFF2-40B4-BE49-F238E27FC236}">
                <a16:creationId xmlns:a16="http://schemas.microsoft.com/office/drawing/2014/main" id="{9EF39366-10F8-A3CF-562A-219DECF8CE61}"/>
              </a:ext>
            </a:extLst>
          </p:cNvPr>
          <p:cNvSpPr txBox="1"/>
          <p:nvPr/>
        </p:nvSpPr>
        <p:spPr>
          <a:xfrm>
            <a:off x="9218987" y="2263856"/>
            <a:ext cx="2026521" cy="830997"/>
          </a:xfrm>
          <a:prstGeom prst="rect">
            <a:avLst/>
          </a:prstGeom>
          <a:noFill/>
        </p:spPr>
        <p:txBody>
          <a:bodyPr wrap="square" rtlCol="0">
            <a:spAutoFit/>
          </a:bodyPr>
          <a:lstStyle/>
          <a:p>
            <a:pPr algn="r" defTabSz="1828983"/>
            <a:r>
              <a:rPr lang="id-ID" sz="1200" dirty="0">
                <a:latin typeface="Century Gothic" panose="020B0502020202020204" pitchFamily="34" charset="0"/>
              </a:rPr>
              <a:t>Suitable for all category</a:t>
            </a:r>
            <a:r>
              <a:rPr lang="en-US" sz="1200" dirty="0">
                <a:latin typeface="Century Gothic" panose="020B0502020202020204" pitchFamily="34" charset="0"/>
              </a:rPr>
              <a:t>, </a:t>
            </a:r>
            <a:r>
              <a:rPr lang="en-US" sz="1200" dirty="0" err="1">
                <a:latin typeface="Century Gothic" panose="020B0502020202020204" pitchFamily="34" charset="0"/>
              </a:rPr>
              <a:t>Lorem</a:t>
            </a:r>
            <a:r>
              <a:rPr lang="en-US" sz="1200" dirty="0">
                <a:latin typeface="Century Gothic" panose="020B0502020202020204" pitchFamily="34" charset="0"/>
              </a:rPr>
              <a:t> </a:t>
            </a:r>
            <a:r>
              <a:rPr lang="en-US" sz="1200" dirty="0" err="1">
                <a:latin typeface="Century Gothic" panose="020B0502020202020204" pitchFamily="34" charset="0"/>
              </a:rPr>
              <a:t>Ipsum</a:t>
            </a:r>
            <a:r>
              <a:rPr lang="en-US" sz="1200" dirty="0">
                <a:latin typeface="Century Gothic" panose="020B0502020202020204" pitchFamily="34" charset="0"/>
              </a:rPr>
              <a:t> is not simply random text.</a:t>
            </a:r>
            <a:r>
              <a:rPr lang="id-ID" sz="1200" dirty="0">
                <a:latin typeface="Century Gothic" panose="020B0502020202020204" pitchFamily="34" charset="0"/>
              </a:rPr>
              <a:t> </a:t>
            </a:r>
            <a:r>
              <a:rPr lang="en-US" sz="1200" dirty="0">
                <a:latin typeface="Century Gothic" panose="020B0502020202020204" pitchFamily="34" charset="0"/>
              </a:rPr>
              <a:t>bring together the right</a:t>
            </a:r>
          </a:p>
        </p:txBody>
      </p:sp>
      <p:grpSp>
        <p:nvGrpSpPr>
          <p:cNvPr id="31" name="Group 30">
            <a:extLst>
              <a:ext uri="{FF2B5EF4-FFF2-40B4-BE49-F238E27FC236}">
                <a16:creationId xmlns:a16="http://schemas.microsoft.com/office/drawing/2014/main" id="{20038487-8A32-BB4F-D3BC-4F195F5FA5C5}"/>
              </a:ext>
            </a:extLst>
          </p:cNvPr>
          <p:cNvGrpSpPr/>
          <p:nvPr/>
        </p:nvGrpSpPr>
        <p:grpSpPr>
          <a:xfrm>
            <a:off x="4891127" y="2537783"/>
            <a:ext cx="434101" cy="463073"/>
            <a:chOff x="7938" y="-1587"/>
            <a:chExt cx="1450975" cy="1547812"/>
          </a:xfrm>
          <a:solidFill>
            <a:srgbClr val="00BAB5"/>
          </a:solidFill>
        </p:grpSpPr>
        <p:sp>
          <p:nvSpPr>
            <p:cNvPr id="39" name="Freeform 5">
              <a:extLst>
                <a:ext uri="{FF2B5EF4-FFF2-40B4-BE49-F238E27FC236}">
                  <a16:creationId xmlns:a16="http://schemas.microsoft.com/office/drawing/2014/main" id="{5B4B919B-BE0D-ADC1-72C8-506899858816}"/>
                </a:ext>
              </a:extLst>
            </p:cNvPr>
            <p:cNvSpPr>
              <a:spLocks noEditPoints="1"/>
            </p:cNvSpPr>
            <p:nvPr/>
          </p:nvSpPr>
          <p:spPr bwMode="auto">
            <a:xfrm>
              <a:off x="7938" y="-1587"/>
              <a:ext cx="1450975" cy="1547812"/>
            </a:xfrm>
            <a:custGeom>
              <a:avLst/>
              <a:gdLst>
                <a:gd name="T0" fmla="*/ 358 w 384"/>
                <a:gd name="T1" fmla="*/ 0 h 410"/>
                <a:gd name="T2" fmla="*/ 26 w 384"/>
                <a:gd name="T3" fmla="*/ 0 h 410"/>
                <a:gd name="T4" fmla="*/ 0 w 384"/>
                <a:gd name="T5" fmla="*/ 26 h 410"/>
                <a:gd name="T6" fmla="*/ 0 w 384"/>
                <a:gd name="T7" fmla="*/ 358 h 410"/>
                <a:gd name="T8" fmla="*/ 26 w 384"/>
                <a:gd name="T9" fmla="*/ 384 h 410"/>
                <a:gd name="T10" fmla="*/ 51 w 384"/>
                <a:gd name="T11" fmla="*/ 384 h 410"/>
                <a:gd name="T12" fmla="*/ 77 w 384"/>
                <a:gd name="T13" fmla="*/ 410 h 410"/>
                <a:gd name="T14" fmla="*/ 102 w 384"/>
                <a:gd name="T15" fmla="*/ 384 h 410"/>
                <a:gd name="T16" fmla="*/ 282 w 384"/>
                <a:gd name="T17" fmla="*/ 384 h 410"/>
                <a:gd name="T18" fmla="*/ 307 w 384"/>
                <a:gd name="T19" fmla="*/ 410 h 410"/>
                <a:gd name="T20" fmla="*/ 333 w 384"/>
                <a:gd name="T21" fmla="*/ 384 h 410"/>
                <a:gd name="T22" fmla="*/ 358 w 384"/>
                <a:gd name="T23" fmla="*/ 384 h 410"/>
                <a:gd name="T24" fmla="*/ 384 w 384"/>
                <a:gd name="T25" fmla="*/ 358 h 410"/>
                <a:gd name="T26" fmla="*/ 384 w 384"/>
                <a:gd name="T27" fmla="*/ 26 h 410"/>
                <a:gd name="T28" fmla="*/ 358 w 384"/>
                <a:gd name="T29" fmla="*/ 0 h 410"/>
                <a:gd name="T30" fmla="*/ 333 w 384"/>
                <a:gd name="T31" fmla="*/ 333 h 410"/>
                <a:gd name="T32" fmla="*/ 51 w 384"/>
                <a:gd name="T33" fmla="*/ 333 h 410"/>
                <a:gd name="T34" fmla="*/ 51 w 384"/>
                <a:gd name="T35" fmla="*/ 205 h 410"/>
                <a:gd name="T36" fmla="*/ 333 w 384"/>
                <a:gd name="T37" fmla="*/ 205 h 410"/>
                <a:gd name="T38" fmla="*/ 333 w 384"/>
                <a:gd name="T39" fmla="*/ 333 h 410"/>
                <a:gd name="T40" fmla="*/ 333 w 384"/>
                <a:gd name="T41" fmla="*/ 179 h 410"/>
                <a:gd name="T42" fmla="*/ 51 w 384"/>
                <a:gd name="T43" fmla="*/ 179 h 410"/>
                <a:gd name="T44" fmla="*/ 51 w 384"/>
                <a:gd name="T45" fmla="*/ 51 h 410"/>
                <a:gd name="T46" fmla="*/ 333 w 384"/>
                <a:gd name="T47" fmla="*/ 51 h 410"/>
                <a:gd name="T48" fmla="*/ 333 w 384"/>
                <a:gd name="T49" fmla="*/ 179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4" h="410">
                  <a:moveTo>
                    <a:pt x="358" y="0"/>
                  </a:moveTo>
                  <a:cubicBezTo>
                    <a:pt x="26" y="0"/>
                    <a:pt x="26" y="0"/>
                    <a:pt x="26" y="0"/>
                  </a:cubicBezTo>
                  <a:cubicBezTo>
                    <a:pt x="12" y="0"/>
                    <a:pt x="0" y="12"/>
                    <a:pt x="0" y="26"/>
                  </a:cubicBezTo>
                  <a:cubicBezTo>
                    <a:pt x="0" y="358"/>
                    <a:pt x="0" y="358"/>
                    <a:pt x="0" y="358"/>
                  </a:cubicBezTo>
                  <a:cubicBezTo>
                    <a:pt x="0" y="372"/>
                    <a:pt x="12" y="384"/>
                    <a:pt x="26" y="384"/>
                  </a:cubicBezTo>
                  <a:cubicBezTo>
                    <a:pt x="51" y="384"/>
                    <a:pt x="51" y="384"/>
                    <a:pt x="51" y="384"/>
                  </a:cubicBezTo>
                  <a:cubicBezTo>
                    <a:pt x="51" y="398"/>
                    <a:pt x="63" y="410"/>
                    <a:pt x="77" y="410"/>
                  </a:cubicBezTo>
                  <a:cubicBezTo>
                    <a:pt x="91" y="410"/>
                    <a:pt x="102" y="398"/>
                    <a:pt x="102" y="384"/>
                  </a:cubicBezTo>
                  <a:cubicBezTo>
                    <a:pt x="282" y="384"/>
                    <a:pt x="282" y="384"/>
                    <a:pt x="282" y="384"/>
                  </a:cubicBezTo>
                  <a:cubicBezTo>
                    <a:pt x="282" y="398"/>
                    <a:pt x="293" y="410"/>
                    <a:pt x="307" y="410"/>
                  </a:cubicBezTo>
                  <a:cubicBezTo>
                    <a:pt x="321" y="410"/>
                    <a:pt x="333" y="398"/>
                    <a:pt x="333" y="384"/>
                  </a:cubicBezTo>
                  <a:cubicBezTo>
                    <a:pt x="358" y="384"/>
                    <a:pt x="358" y="384"/>
                    <a:pt x="358" y="384"/>
                  </a:cubicBezTo>
                  <a:cubicBezTo>
                    <a:pt x="372" y="384"/>
                    <a:pt x="384" y="372"/>
                    <a:pt x="384" y="358"/>
                  </a:cubicBezTo>
                  <a:cubicBezTo>
                    <a:pt x="384" y="26"/>
                    <a:pt x="384" y="26"/>
                    <a:pt x="384" y="26"/>
                  </a:cubicBezTo>
                  <a:cubicBezTo>
                    <a:pt x="384" y="12"/>
                    <a:pt x="372" y="0"/>
                    <a:pt x="358" y="0"/>
                  </a:cubicBezTo>
                  <a:close/>
                  <a:moveTo>
                    <a:pt x="333" y="333"/>
                  </a:moveTo>
                  <a:cubicBezTo>
                    <a:pt x="51" y="333"/>
                    <a:pt x="51" y="333"/>
                    <a:pt x="51" y="333"/>
                  </a:cubicBezTo>
                  <a:cubicBezTo>
                    <a:pt x="51" y="205"/>
                    <a:pt x="51" y="205"/>
                    <a:pt x="51" y="205"/>
                  </a:cubicBezTo>
                  <a:cubicBezTo>
                    <a:pt x="333" y="205"/>
                    <a:pt x="333" y="205"/>
                    <a:pt x="333" y="205"/>
                  </a:cubicBezTo>
                  <a:lnTo>
                    <a:pt x="333" y="333"/>
                  </a:lnTo>
                  <a:close/>
                  <a:moveTo>
                    <a:pt x="333" y="179"/>
                  </a:moveTo>
                  <a:cubicBezTo>
                    <a:pt x="51" y="179"/>
                    <a:pt x="51" y="179"/>
                    <a:pt x="51" y="179"/>
                  </a:cubicBezTo>
                  <a:cubicBezTo>
                    <a:pt x="51" y="51"/>
                    <a:pt x="51" y="51"/>
                    <a:pt x="51" y="51"/>
                  </a:cubicBezTo>
                  <a:cubicBezTo>
                    <a:pt x="333" y="51"/>
                    <a:pt x="333" y="51"/>
                    <a:pt x="333" y="51"/>
                  </a:cubicBezTo>
                  <a:lnTo>
                    <a:pt x="333" y="1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40" name="Freeform 6">
              <a:extLst>
                <a:ext uri="{FF2B5EF4-FFF2-40B4-BE49-F238E27FC236}">
                  <a16:creationId xmlns:a16="http://schemas.microsoft.com/office/drawing/2014/main" id="{45F2D14D-F1B1-A7FE-45F4-F1DFCDAE914C}"/>
                </a:ext>
              </a:extLst>
            </p:cNvPr>
            <p:cNvSpPr>
              <a:spLocks noEditPoints="1"/>
            </p:cNvSpPr>
            <p:nvPr/>
          </p:nvSpPr>
          <p:spPr bwMode="auto">
            <a:xfrm>
              <a:off x="300038" y="866775"/>
              <a:ext cx="868363" cy="290512"/>
            </a:xfrm>
            <a:custGeom>
              <a:avLst/>
              <a:gdLst>
                <a:gd name="T0" fmla="*/ 547 w 547"/>
                <a:gd name="T1" fmla="*/ 0 h 183"/>
                <a:gd name="T2" fmla="*/ 0 w 547"/>
                <a:gd name="T3" fmla="*/ 0 h 183"/>
                <a:gd name="T4" fmla="*/ 0 w 547"/>
                <a:gd name="T5" fmla="*/ 183 h 183"/>
                <a:gd name="T6" fmla="*/ 547 w 547"/>
                <a:gd name="T7" fmla="*/ 183 h 183"/>
                <a:gd name="T8" fmla="*/ 547 w 547"/>
                <a:gd name="T9" fmla="*/ 0 h 183"/>
                <a:gd name="T10" fmla="*/ 364 w 547"/>
                <a:gd name="T11" fmla="*/ 124 h 183"/>
                <a:gd name="T12" fmla="*/ 183 w 547"/>
                <a:gd name="T13" fmla="*/ 124 h 183"/>
                <a:gd name="T14" fmla="*/ 183 w 547"/>
                <a:gd name="T15" fmla="*/ 62 h 183"/>
                <a:gd name="T16" fmla="*/ 364 w 547"/>
                <a:gd name="T17" fmla="*/ 62 h 183"/>
                <a:gd name="T18" fmla="*/ 364 w 547"/>
                <a:gd name="T19" fmla="*/ 12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7" h="183">
                  <a:moveTo>
                    <a:pt x="547" y="0"/>
                  </a:moveTo>
                  <a:lnTo>
                    <a:pt x="0" y="0"/>
                  </a:lnTo>
                  <a:lnTo>
                    <a:pt x="0" y="183"/>
                  </a:lnTo>
                  <a:lnTo>
                    <a:pt x="547" y="183"/>
                  </a:lnTo>
                  <a:lnTo>
                    <a:pt x="547" y="0"/>
                  </a:lnTo>
                  <a:close/>
                  <a:moveTo>
                    <a:pt x="364" y="124"/>
                  </a:moveTo>
                  <a:lnTo>
                    <a:pt x="183" y="124"/>
                  </a:lnTo>
                  <a:lnTo>
                    <a:pt x="183" y="62"/>
                  </a:lnTo>
                  <a:lnTo>
                    <a:pt x="364" y="62"/>
                  </a:lnTo>
                  <a:lnTo>
                    <a:pt x="364" y="1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41" name="Freeform 7">
              <a:extLst>
                <a:ext uri="{FF2B5EF4-FFF2-40B4-BE49-F238E27FC236}">
                  <a16:creationId xmlns:a16="http://schemas.microsoft.com/office/drawing/2014/main" id="{3D018786-426F-8409-7ADA-72D85812536D}"/>
                </a:ext>
              </a:extLst>
            </p:cNvPr>
            <p:cNvSpPr>
              <a:spLocks noEditPoints="1"/>
            </p:cNvSpPr>
            <p:nvPr/>
          </p:nvSpPr>
          <p:spPr bwMode="auto">
            <a:xfrm>
              <a:off x="300038" y="288925"/>
              <a:ext cx="868363" cy="290512"/>
            </a:xfrm>
            <a:custGeom>
              <a:avLst/>
              <a:gdLst>
                <a:gd name="T0" fmla="*/ 547 w 547"/>
                <a:gd name="T1" fmla="*/ 0 h 183"/>
                <a:gd name="T2" fmla="*/ 0 w 547"/>
                <a:gd name="T3" fmla="*/ 0 h 183"/>
                <a:gd name="T4" fmla="*/ 0 w 547"/>
                <a:gd name="T5" fmla="*/ 183 h 183"/>
                <a:gd name="T6" fmla="*/ 547 w 547"/>
                <a:gd name="T7" fmla="*/ 183 h 183"/>
                <a:gd name="T8" fmla="*/ 547 w 547"/>
                <a:gd name="T9" fmla="*/ 0 h 183"/>
                <a:gd name="T10" fmla="*/ 364 w 547"/>
                <a:gd name="T11" fmla="*/ 121 h 183"/>
                <a:gd name="T12" fmla="*/ 183 w 547"/>
                <a:gd name="T13" fmla="*/ 121 h 183"/>
                <a:gd name="T14" fmla="*/ 183 w 547"/>
                <a:gd name="T15" fmla="*/ 59 h 183"/>
                <a:gd name="T16" fmla="*/ 364 w 547"/>
                <a:gd name="T17" fmla="*/ 59 h 183"/>
                <a:gd name="T18" fmla="*/ 364 w 547"/>
                <a:gd name="T19" fmla="*/ 12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7" h="183">
                  <a:moveTo>
                    <a:pt x="547" y="0"/>
                  </a:moveTo>
                  <a:lnTo>
                    <a:pt x="0" y="0"/>
                  </a:lnTo>
                  <a:lnTo>
                    <a:pt x="0" y="183"/>
                  </a:lnTo>
                  <a:lnTo>
                    <a:pt x="547" y="183"/>
                  </a:lnTo>
                  <a:lnTo>
                    <a:pt x="547" y="0"/>
                  </a:lnTo>
                  <a:close/>
                  <a:moveTo>
                    <a:pt x="364" y="121"/>
                  </a:moveTo>
                  <a:lnTo>
                    <a:pt x="183" y="121"/>
                  </a:lnTo>
                  <a:lnTo>
                    <a:pt x="183" y="59"/>
                  </a:lnTo>
                  <a:lnTo>
                    <a:pt x="364" y="59"/>
                  </a:lnTo>
                  <a:lnTo>
                    <a:pt x="364" y="1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grpSp>
      <p:sp>
        <p:nvSpPr>
          <p:cNvPr id="32" name="Freeform 11">
            <a:extLst>
              <a:ext uri="{FF2B5EF4-FFF2-40B4-BE49-F238E27FC236}">
                <a16:creationId xmlns:a16="http://schemas.microsoft.com/office/drawing/2014/main" id="{9244BF6C-09A4-3DD3-6D83-39F7782E00EC}"/>
              </a:ext>
            </a:extLst>
          </p:cNvPr>
          <p:cNvSpPr>
            <a:spLocks noEditPoints="1"/>
          </p:cNvSpPr>
          <p:nvPr/>
        </p:nvSpPr>
        <p:spPr bwMode="auto">
          <a:xfrm>
            <a:off x="6963134" y="2782897"/>
            <a:ext cx="384166" cy="437490"/>
          </a:xfrm>
          <a:custGeom>
            <a:avLst/>
            <a:gdLst>
              <a:gd name="T0" fmla="*/ 240 w 280"/>
              <a:gd name="T1" fmla="*/ 0 h 320"/>
              <a:gd name="T2" fmla="*/ 40 w 280"/>
              <a:gd name="T3" fmla="*/ 0 h 320"/>
              <a:gd name="T4" fmla="*/ 0 w 280"/>
              <a:gd name="T5" fmla="*/ 40 h 320"/>
              <a:gd name="T6" fmla="*/ 0 w 280"/>
              <a:gd name="T7" fmla="*/ 200 h 320"/>
              <a:gd name="T8" fmla="*/ 0 w 280"/>
              <a:gd name="T9" fmla="*/ 210 h 320"/>
              <a:gd name="T10" fmla="*/ 10 w 280"/>
              <a:gd name="T11" fmla="*/ 220 h 320"/>
              <a:gd name="T12" fmla="*/ 20 w 280"/>
              <a:gd name="T13" fmla="*/ 220 h 320"/>
              <a:gd name="T14" fmla="*/ 20 w 280"/>
              <a:gd name="T15" fmla="*/ 270 h 320"/>
              <a:gd name="T16" fmla="*/ 30 w 280"/>
              <a:gd name="T17" fmla="*/ 280 h 320"/>
              <a:gd name="T18" fmla="*/ 40 w 280"/>
              <a:gd name="T19" fmla="*/ 280 h 320"/>
              <a:gd name="T20" fmla="*/ 40 w 280"/>
              <a:gd name="T21" fmla="*/ 300 h 320"/>
              <a:gd name="T22" fmla="*/ 60 w 280"/>
              <a:gd name="T23" fmla="*/ 320 h 320"/>
              <a:gd name="T24" fmla="*/ 80 w 280"/>
              <a:gd name="T25" fmla="*/ 320 h 320"/>
              <a:gd name="T26" fmla="*/ 100 w 280"/>
              <a:gd name="T27" fmla="*/ 300 h 320"/>
              <a:gd name="T28" fmla="*/ 100 w 280"/>
              <a:gd name="T29" fmla="*/ 280 h 320"/>
              <a:gd name="T30" fmla="*/ 180 w 280"/>
              <a:gd name="T31" fmla="*/ 280 h 320"/>
              <a:gd name="T32" fmla="*/ 180 w 280"/>
              <a:gd name="T33" fmla="*/ 300 h 320"/>
              <a:gd name="T34" fmla="*/ 200 w 280"/>
              <a:gd name="T35" fmla="*/ 320 h 320"/>
              <a:gd name="T36" fmla="*/ 220 w 280"/>
              <a:gd name="T37" fmla="*/ 320 h 320"/>
              <a:gd name="T38" fmla="*/ 240 w 280"/>
              <a:gd name="T39" fmla="*/ 300 h 320"/>
              <a:gd name="T40" fmla="*/ 240 w 280"/>
              <a:gd name="T41" fmla="*/ 280 h 320"/>
              <a:gd name="T42" fmla="*/ 250 w 280"/>
              <a:gd name="T43" fmla="*/ 280 h 320"/>
              <a:gd name="T44" fmla="*/ 260 w 280"/>
              <a:gd name="T45" fmla="*/ 270 h 320"/>
              <a:gd name="T46" fmla="*/ 260 w 280"/>
              <a:gd name="T47" fmla="*/ 220 h 320"/>
              <a:gd name="T48" fmla="*/ 270 w 280"/>
              <a:gd name="T49" fmla="*/ 220 h 320"/>
              <a:gd name="T50" fmla="*/ 280 w 280"/>
              <a:gd name="T51" fmla="*/ 210 h 320"/>
              <a:gd name="T52" fmla="*/ 280 w 280"/>
              <a:gd name="T53" fmla="*/ 200 h 320"/>
              <a:gd name="T54" fmla="*/ 280 w 280"/>
              <a:gd name="T55" fmla="*/ 40 h 320"/>
              <a:gd name="T56" fmla="*/ 240 w 280"/>
              <a:gd name="T57" fmla="*/ 0 h 320"/>
              <a:gd name="T58" fmla="*/ 200 w 280"/>
              <a:gd name="T59" fmla="*/ 80 h 320"/>
              <a:gd name="T60" fmla="*/ 220 w 280"/>
              <a:gd name="T61" fmla="*/ 100 h 320"/>
              <a:gd name="T62" fmla="*/ 220 w 280"/>
              <a:gd name="T63" fmla="*/ 140 h 320"/>
              <a:gd name="T64" fmla="*/ 60 w 280"/>
              <a:gd name="T65" fmla="*/ 140 h 320"/>
              <a:gd name="T66" fmla="*/ 60 w 280"/>
              <a:gd name="T67" fmla="*/ 100 h 320"/>
              <a:gd name="T68" fmla="*/ 80 w 280"/>
              <a:gd name="T69" fmla="*/ 80 h 320"/>
              <a:gd name="T70" fmla="*/ 200 w 280"/>
              <a:gd name="T71" fmla="*/ 80 h 320"/>
              <a:gd name="T72" fmla="*/ 80 w 280"/>
              <a:gd name="T73" fmla="*/ 240 h 320"/>
              <a:gd name="T74" fmla="*/ 60 w 280"/>
              <a:gd name="T75" fmla="*/ 240 h 320"/>
              <a:gd name="T76" fmla="*/ 40 w 280"/>
              <a:gd name="T77" fmla="*/ 220 h 320"/>
              <a:gd name="T78" fmla="*/ 60 w 280"/>
              <a:gd name="T79" fmla="*/ 200 h 320"/>
              <a:gd name="T80" fmla="*/ 80 w 280"/>
              <a:gd name="T81" fmla="*/ 200 h 320"/>
              <a:gd name="T82" fmla="*/ 100 w 280"/>
              <a:gd name="T83" fmla="*/ 220 h 320"/>
              <a:gd name="T84" fmla="*/ 80 w 280"/>
              <a:gd name="T85" fmla="*/ 240 h 320"/>
              <a:gd name="T86" fmla="*/ 220 w 280"/>
              <a:gd name="T87" fmla="*/ 240 h 320"/>
              <a:gd name="T88" fmla="*/ 200 w 280"/>
              <a:gd name="T89" fmla="*/ 240 h 320"/>
              <a:gd name="T90" fmla="*/ 180 w 280"/>
              <a:gd name="T91" fmla="*/ 220 h 320"/>
              <a:gd name="T92" fmla="*/ 200 w 280"/>
              <a:gd name="T93" fmla="*/ 200 h 320"/>
              <a:gd name="T94" fmla="*/ 220 w 280"/>
              <a:gd name="T95" fmla="*/ 200 h 320"/>
              <a:gd name="T96" fmla="*/ 240 w 280"/>
              <a:gd name="T97" fmla="*/ 220 h 320"/>
              <a:gd name="T98" fmla="*/ 220 w 280"/>
              <a:gd name="T99" fmla="*/ 2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0" h="320">
                <a:moveTo>
                  <a:pt x="240" y="0"/>
                </a:moveTo>
                <a:cubicBezTo>
                  <a:pt x="40" y="0"/>
                  <a:pt x="40" y="0"/>
                  <a:pt x="40" y="0"/>
                </a:cubicBezTo>
                <a:cubicBezTo>
                  <a:pt x="18" y="0"/>
                  <a:pt x="0" y="18"/>
                  <a:pt x="0" y="40"/>
                </a:cubicBezTo>
                <a:cubicBezTo>
                  <a:pt x="0" y="200"/>
                  <a:pt x="0" y="200"/>
                  <a:pt x="0" y="200"/>
                </a:cubicBezTo>
                <a:cubicBezTo>
                  <a:pt x="0" y="210"/>
                  <a:pt x="0" y="210"/>
                  <a:pt x="0" y="210"/>
                </a:cubicBezTo>
                <a:cubicBezTo>
                  <a:pt x="0" y="216"/>
                  <a:pt x="4" y="220"/>
                  <a:pt x="10" y="220"/>
                </a:cubicBezTo>
                <a:cubicBezTo>
                  <a:pt x="20" y="220"/>
                  <a:pt x="20" y="220"/>
                  <a:pt x="20" y="220"/>
                </a:cubicBezTo>
                <a:cubicBezTo>
                  <a:pt x="20" y="270"/>
                  <a:pt x="20" y="270"/>
                  <a:pt x="20" y="270"/>
                </a:cubicBezTo>
                <a:cubicBezTo>
                  <a:pt x="20" y="276"/>
                  <a:pt x="24" y="280"/>
                  <a:pt x="30" y="280"/>
                </a:cubicBezTo>
                <a:cubicBezTo>
                  <a:pt x="40" y="280"/>
                  <a:pt x="40" y="280"/>
                  <a:pt x="40" y="280"/>
                </a:cubicBezTo>
                <a:cubicBezTo>
                  <a:pt x="40" y="300"/>
                  <a:pt x="40" y="300"/>
                  <a:pt x="40" y="300"/>
                </a:cubicBezTo>
                <a:cubicBezTo>
                  <a:pt x="40" y="311"/>
                  <a:pt x="49" y="320"/>
                  <a:pt x="60" y="320"/>
                </a:cubicBezTo>
                <a:cubicBezTo>
                  <a:pt x="80" y="320"/>
                  <a:pt x="80" y="320"/>
                  <a:pt x="80" y="320"/>
                </a:cubicBezTo>
                <a:cubicBezTo>
                  <a:pt x="91" y="320"/>
                  <a:pt x="100" y="311"/>
                  <a:pt x="100" y="300"/>
                </a:cubicBezTo>
                <a:cubicBezTo>
                  <a:pt x="100" y="280"/>
                  <a:pt x="100" y="280"/>
                  <a:pt x="100" y="280"/>
                </a:cubicBezTo>
                <a:cubicBezTo>
                  <a:pt x="180" y="280"/>
                  <a:pt x="180" y="280"/>
                  <a:pt x="180" y="280"/>
                </a:cubicBezTo>
                <a:cubicBezTo>
                  <a:pt x="180" y="300"/>
                  <a:pt x="180" y="300"/>
                  <a:pt x="180" y="300"/>
                </a:cubicBezTo>
                <a:cubicBezTo>
                  <a:pt x="180" y="311"/>
                  <a:pt x="189" y="320"/>
                  <a:pt x="200" y="320"/>
                </a:cubicBezTo>
                <a:cubicBezTo>
                  <a:pt x="220" y="320"/>
                  <a:pt x="220" y="320"/>
                  <a:pt x="220" y="320"/>
                </a:cubicBezTo>
                <a:cubicBezTo>
                  <a:pt x="231" y="320"/>
                  <a:pt x="240" y="311"/>
                  <a:pt x="240" y="300"/>
                </a:cubicBezTo>
                <a:cubicBezTo>
                  <a:pt x="240" y="280"/>
                  <a:pt x="240" y="280"/>
                  <a:pt x="240" y="280"/>
                </a:cubicBezTo>
                <a:cubicBezTo>
                  <a:pt x="250" y="280"/>
                  <a:pt x="250" y="280"/>
                  <a:pt x="250" y="280"/>
                </a:cubicBezTo>
                <a:cubicBezTo>
                  <a:pt x="256" y="280"/>
                  <a:pt x="260" y="276"/>
                  <a:pt x="260" y="270"/>
                </a:cubicBezTo>
                <a:cubicBezTo>
                  <a:pt x="260" y="220"/>
                  <a:pt x="260" y="220"/>
                  <a:pt x="260" y="220"/>
                </a:cubicBezTo>
                <a:cubicBezTo>
                  <a:pt x="270" y="220"/>
                  <a:pt x="270" y="220"/>
                  <a:pt x="270" y="220"/>
                </a:cubicBezTo>
                <a:cubicBezTo>
                  <a:pt x="276" y="220"/>
                  <a:pt x="280" y="216"/>
                  <a:pt x="280" y="210"/>
                </a:cubicBezTo>
                <a:cubicBezTo>
                  <a:pt x="280" y="200"/>
                  <a:pt x="280" y="200"/>
                  <a:pt x="280" y="200"/>
                </a:cubicBezTo>
                <a:cubicBezTo>
                  <a:pt x="280" y="40"/>
                  <a:pt x="280" y="40"/>
                  <a:pt x="280" y="40"/>
                </a:cubicBezTo>
                <a:cubicBezTo>
                  <a:pt x="280" y="18"/>
                  <a:pt x="262" y="0"/>
                  <a:pt x="240" y="0"/>
                </a:cubicBezTo>
                <a:close/>
                <a:moveTo>
                  <a:pt x="200" y="80"/>
                </a:moveTo>
                <a:cubicBezTo>
                  <a:pt x="211" y="80"/>
                  <a:pt x="220" y="89"/>
                  <a:pt x="220" y="100"/>
                </a:cubicBezTo>
                <a:cubicBezTo>
                  <a:pt x="220" y="140"/>
                  <a:pt x="220" y="140"/>
                  <a:pt x="220" y="140"/>
                </a:cubicBezTo>
                <a:cubicBezTo>
                  <a:pt x="60" y="140"/>
                  <a:pt x="60" y="140"/>
                  <a:pt x="60" y="140"/>
                </a:cubicBezTo>
                <a:cubicBezTo>
                  <a:pt x="60" y="100"/>
                  <a:pt x="60" y="100"/>
                  <a:pt x="60" y="100"/>
                </a:cubicBezTo>
                <a:cubicBezTo>
                  <a:pt x="60" y="89"/>
                  <a:pt x="69" y="80"/>
                  <a:pt x="80" y="80"/>
                </a:cubicBezTo>
                <a:lnTo>
                  <a:pt x="200" y="80"/>
                </a:lnTo>
                <a:close/>
                <a:moveTo>
                  <a:pt x="80" y="240"/>
                </a:moveTo>
                <a:cubicBezTo>
                  <a:pt x="60" y="240"/>
                  <a:pt x="60" y="240"/>
                  <a:pt x="60" y="240"/>
                </a:cubicBezTo>
                <a:cubicBezTo>
                  <a:pt x="49" y="240"/>
                  <a:pt x="40" y="231"/>
                  <a:pt x="40" y="220"/>
                </a:cubicBezTo>
                <a:cubicBezTo>
                  <a:pt x="40" y="209"/>
                  <a:pt x="49" y="200"/>
                  <a:pt x="60" y="200"/>
                </a:cubicBezTo>
                <a:cubicBezTo>
                  <a:pt x="80" y="200"/>
                  <a:pt x="80" y="200"/>
                  <a:pt x="80" y="200"/>
                </a:cubicBezTo>
                <a:cubicBezTo>
                  <a:pt x="91" y="200"/>
                  <a:pt x="100" y="209"/>
                  <a:pt x="100" y="220"/>
                </a:cubicBezTo>
                <a:cubicBezTo>
                  <a:pt x="100" y="231"/>
                  <a:pt x="91" y="240"/>
                  <a:pt x="80" y="240"/>
                </a:cubicBezTo>
                <a:close/>
                <a:moveTo>
                  <a:pt x="220" y="240"/>
                </a:moveTo>
                <a:cubicBezTo>
                  <a:pt x="200" y="240"/>
                  <a:pt x="200" y="240"/>
                  <a:pt x="200" y="240"/>
                </a:cubicBezTo>
                <a:cubicBezTo>
                  <a:pt x="189" y="240"/>
                  <a:pt x="180" y="231"/>
                  <a:pt x="180" y="220"/>
                </a:cubicBezTo>
                <a:cubicBezTo>
                  <a:pt x="180" y="209"/>
                  <a:pt x="189" y="200"/>
                  <a:pt x="200" y="200"/>
                </a:cubicBezTo>
                <a:cubicBezTo>
                  <a:pt x="220" y="200"/>
                  <a:pt x="220" y="200"/>
                  <a:pt x="220" y="200"/>
                </a:cubicBezTo>
                <a:cubicBezTo>
                  <a:pt x="231" y="200"/>
                  <a:pt x="240" y="209"/>
                  <a:pt x="240" y="220"/>
                </a:cubicBezTo>
                <a:cubicBezTo>
                  <a:pt x="240" y="231"/>
                  <a:pt x="231" y="240"/>
                  <a:pt x="220" y="240"/>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grpSp>
        <p:nvGrpSpPr>
          <p:cNvPr id="33" name="Group 32">
            <a:extLst>
              <a:ext uri="{FF2B5EF4-FFF2-40B4-BE49-F238E27FC236}">
                <a16:creationId xmlns:a16="http://schemas.microsoft.com/office/drawing/2014/main" id="{E9F7342F-F9DE-4979-4BC2-0E7B62206B65}"/>
              </a:ext>
            </a:extLst>
          </p:cNvPr>
          <p:cNvGrpSpPr/>
          <p:nvPr/>
        </p:nvGrpSpPr>
        <p:grpSpPr>
          <a:xfrm>
            <a:off x="7297163" y="4966699"/>
            <a:ext cx="559172" cy="583093"/>
            <a:chOff x="-251803" y="2267153"/>
            <a:chExt cx="2078037" cy="2166938"/>
          </a:xfrm>
          <a:solidFill>
            <a:srgbClr val="419CCC"/>
          </a:solidFill>
        </p:grpSpPr>
        <p:sp>
          <p:nvSpPr>
            <p:cNvPr id="37" name="Freeform 22">
              <a:extLst>
                <a:ext uri="{FF2B5EF4-FFF2-40B4-BE49-F238E27FC236}">
                  <a16:creationId xmlns:a16="http://schemas.microsoft.com/office/drawing/2014/main" id="{5B113D2B-8FE0-9095-82BC-64856C10B063}"/>
                </a:ext>
              </a:extLst>
            </p:cNvPr>
            <p:cNvSpPr>
              <a:spLocks/>
            </p:cNvSpPr>
            <p:nvPr/>
          </p:nvSpPr>
          <p:spPr bwMode="auto">
            <a:xfrm>
              <a:off x="57759" y="2267153"/>
              <a:ext cx="1768475" cy="1522413"/>
            </a:xfrm>
            <a:custGeom>
              <a:avLst/>
              <a:gdLst>
                <a:gd name="T0" fmla="*/ 432 w 469"/>
                <a:gd name="T1" fmla="*/ 0 h 404"/>
                <a:gd name="T2" fmla="*/ 0 w 469"/>
                <a:gd name="T3" fmla="*/ 0 h 404"/>
                <a:gd name="T4" fmla="*/ 147 w 469"/>
                <a:gd name="T5" fmla="*/ 73 h 404"/>
                <a:gd name="T6" fmla="*/ 395 w 469"/>
                <a:gd name="T7" fmla="*/ 73 h 404"/>
                <a:gd name="T8" fmla="*/ 395 w 469"/>
                <a:gd name="T9" fmla="*/ 110 h 404"/>
                <a:gd name="T10" fmla="*/ 220 w 469"/>
                <a:gd name="T11" fmla="*/ 110 h 404"/>
                <a:gd name="T12" fmla="*/ 269 w 469"/>
                <a:gd name="T13" fmla="*/ 134 h 404"/>
                <a:gd name="T14" fmla="*/ 314 w 469"/>
                <a:gd name="T15" fmla="*/ 184 h 404"/>
                <a:gd name="T16" fmla="*/ 395 w 469"/>
                <a:gd name="T17" fmla="*/ 184 h 404"/>
                <a:gd name="T18" fmla="*/ 395 w 469"/>
                <a:gd name="T19" fmla="*/ 220 h 404"/>
                <a:gd name="T20" fmla="*/ 322 w 469"/>
                <a:gd name="T21" fmla="*/ 220 h 404"/>
                <a:gd name="T22" fmla="*/ 322 w 469"/>
                <a:gd name="T23" fmla="*/ 404 h 404"/>
                <a:gd name="T24" fmla="*/ 432 w 469"/>
                <a:gd name="T25" fmla="*/ 404 h 404"/>
                <a:gd name="T26" fmla="*/ 469 w 469"/>
                <a:gd name="T27" fmla="*/ 367 h 404"/>
                <a:gd name="T28" fmla="*/ 469 w 469"/>
                <a:gd name="T29" fmla="*/ 37 h 404"/>
                <a:gd name="T30" fmla="*/ 432 w 469"/>
                <a:gd name="T31"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9" h="404">
                  <a:moveTo>
                    <a:pt x="432" y="0"/>
                  </a:moveTo>
                  <a:cubicBezTo>
                    <a:pt x="0" y="0"/>
                    <a:pt x="0" y="0"/>
                    <a:pt x="0" y="0"/>
                  </a:cubicBezTo>
                  <a:cubicBezTo>
                    <a:pt x="147" y="73"/>
                    <a:pt x="147" y="73"/>
                    <a:pt x="147" y="73"/>
                  </a:cubicBezTo>
                  <a:cubicBezTo>
                    <a:pt x="395" y="73"/>
                    <a:pt x="395" y="73"/>
                    <a:pt x="395" y="73"/>
                  </a:cubicBezTo>
                  <a:cubicBezTo>
                    <a:pt x="395" y="110"/>
                    <a:pt x="395" y="110"/>
                    <a:pt x="395" y="110"/>
                  </a:cubicBezTo>
                  <a:cubicBezTo>
                    <a:pt x="220" y="110"/>
                    <a:pt x="220" y="110"/>
                    <a:pt x="220" y="110"/>
                  </a:cubicBezTo>
                  <a:cubicBezTo>
                    <a:pt x="269" y="134"/>
                    <a:pt x="269" y="134"/>
                    <a:pt x="269" y="134"/>
                  </a:cubicBezTo>
                  <a:cubicBezTo>
                    <a:pt x="288" y="144"/>
                    <a:pt x="304" y="163"/>
                    <a:pt x="314" y="184"/>
                  </a:cubicBezTo>
                  <a:cubicBezTo>
                    <a:pt x="395" y="184"/>
                    <a:pt x="395" y="184"/>
                    <a:pt x="395" y="184"/>
                  </a:cubicBezTo>
                  <a:cubicBezTo>
                    <a:pt x="395" y="220"/>
                    <a:pt x="395" y="220"/>
                    <a:pt x="395" y="220"/>
                  </a:cubicBezTo>
                  <a:cubicBezTo>
                    <a:pt x="322" y="220"/>
                    <a:pt x="322" y="220"/>
                    <a:pt x="322" y="220"/>
                  </a:cubicBezTo>
                  <a:cubicBezTo>
                    <a:pt x="322" y="404"/>
                    <a:pt x="322" y="404"/>
                    <a:pt x="322" y="404"/>
                  </a:cubicBezTo>
                  <a:cubicBezTo>
                    <a:pt x="432" y="404"/>
                    <a:pt x="432" y="404"/>
                    <a:pt x="432" y="404"/>
                  </a:cubicBezTo>
                  <a:cubicBezTo>
                    <a:pt x="452" y="404"/>
                    <a:pt x="469" y="387"/>
                    <a:pt x="469" y="367"/>
                  </a:cubicBezTo>
                  <a:cubicBezTo>
                    <a:pt x="469" y="37"/>
                    <a:pt x="469" y="37"/>
                    <a:pt x="469" y="37"/>
                  </a:cubicBezTo>
                  <a:cubicBezTo>
                    <a:pt x="469" y="17"/>
                    <a:pt x="452" y="0"/>
                    <a:pt x="4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38" name="Freeform 23">
              <a:extLst>
                <a:ext uri="{FF2B5EF4-FFF2-40B4-BE49-F238E27FC236}">
                  <a16:creationId xmlns:a16="http://schemas.microsoft.com/office/drawing/2014/main" id="{070EFDF4-8BC1-C3E5-CE2F-C96E4624585C}"/>
                </a:ext>
              </a:extLst>
            </p:cNvPr>
            <p:cNvSpPr>
              <a:spLocks noEditPoints="1"/>
            </p:cNvSpPr>
            <p:nvPr/>
          </p:nvSpPr>
          <p:spPr bwMode="auto">
            <a:xfrm>
              <a:off x="-251803" y="2314778"/>
              <a:ext cx="1384300" cy="2119313"/>
            </a:xfrm>
            <a:custGeom>
              <a:avLst/>
              <a:gdLst>
                <a:gd name="T0" fmla="*/ 334 w 367"/>
                <a:gd name="T1" fmla="*/ 154 h 562"/>
                <a:gd name="T2" fmla="*/ 33 w 367"/>
                <a:gd name="T3" fmla="*/ 3 h 562"/>
                <a:gd name="T4" fmla="*/ 20 w 367"/>
                <a:gd name="T5" fmla="*/ 0 h 562"/>
                <a:gd name="T6" fmla="*/ 0 w 367"/>
                <a:gd name="T7" fmla="*/ 24 h 562"/>
                <a:gd name="T8" fmla="*/ 0 w 367"/>
                <a:gd name="T9" fmla="*/ 354 h 562"/>
                <a:gd name="T10" fmla="*/ 33 w 367"/>
                <a:gd name="T11" fmla="*/ 407 h 562"/>
                <a:gd name="T12" fmla="*/ 334 w 367"/>
                <a:gd name="T13" fmla="*/ 558 h 562"/>
                <a:gd name="T14" fmla="*/ 348 w 367"/>
                <a:gd name="T15" fmla="*/ 562 h 562"/>
                <a:gd name="T16" fmla="*/ 367 w 367"/>
                <a:gd name="T17" fmla="*/ 538 h 562"/>
                <a:gd name="T18" fmla="*/ 367 w 367"/>
                <a:gd name="T19" fmla="*/ 207 h 562"/>
                <a:gd name="T20" fmla="*/ 334 w 367"/>
                <a:gd name="T21" fmla="*/ 154 h 562"/>
                <a:gd name="T22" fmla="*/ 257 w 367"/>
                <a:gd name="T23" fmla="*/ 391 h 562"/>
                <a:gd name="T24" fmla="*/ 220 w 367"/>
                <a:gd name="T25" fmla="*/ 336 h 562"/>
                <a:gd name="T26" fmla="*/ 257 w 367"/>
                <a:gd name="T27" fmla="*/ 281 h 562"/>
                <a:gd name="T28" fmla="*/ 294 w 367"/>
                <a:gd name="T29" fmla="*/ 336 h 562"/>
                <a:gd name="T30" fmla="*/ 257 w 367"/>
                <a:gd name="T31" fmla="*/ 391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7" h="562">
                  <a:moveTo>
                    <a:pt x="334" y="154"/>
                  </a:moveTo>
                  <a:cubicBezTo>
                    <a:pt x="33" y="3"/>
                    <a:pt x="33" y="3"/>
                    <a:pt x="33" y="3"/>
                  </a:cubicBezTo>
                  <a:cubicBezTo>
                    <a:pt x="28" y="1"/>
                    <a:pt x="24" y="0"/>
                    <a:pt x="20" y="0"/>
                  </a:cubicBezTo>
                  <a:cubicBezTo>
                    <a:pt x="8" y="0"/>
                    <a:pt x="0" y="9"/>
                    <a:pt x="0" y="24"/>
                  </a:cubicBezTo>
                  <a:cubicBezTo>
                    <a:pt x="0" y="354"/>
                    <a:pt x="0" y="354"/>
                    <a:pt x="0" y="354"/>
                  </a:cubicBezTo>
                  <a:cubicBezTo>
                    <a:pt x="0" y="374"/>
                    <a:pt x="15" y="398"/>
                    <a:pt x="33" y="407"/>
                  </a:cubicBezTo>
                  <a:cubicBezTo>
                    <a:pt x="334" y="558"/>
                    <a:pt x="334" y="558"/>
                    <a:pt x="334" y="558"/>
                  </a:cubicBezTo>
                  <a:cubicBezTo>
                    <a:pt x="339" y="560"/>
                    <a:pt x="344" y="562"/>
                    <a:pt x="348" y="562"/>
                  </a:cubicBezTo>
                  <a:cubicBezTo>
                    <a:pt x="359" y="562"/>
                    <a:pt x="367" y="553"/>
                    <a:pt x="367" y="538"/>
                  </a:cubicBezTo>
                  <a:cubicBezTo>
                    <a:pt x="367" y="207"/>
                    <a:pt x="367" y="207"/>
                    <a:pt x="367" y="207"/>
                  </a:cubicBezTo>
                  <a:cubicBezTo>
                    <a:pt x="367" y="187"/>
                    <a:pt x="352" y="163"/>
                    <a:pt x="334" y="154"/>
                  </a:cubicBezTo>
                  <a:close/>
                  <a:moveTo>
                    <a:pt x="257" y="391"/>
                  </a:moveTo>
                  <a:cubicBezTo>
                    <a:pt x="237" y="391"/>
                    <a:pt x="220" y="366"/>
                    <a:pt x="220" y="336"/>
                  </a:cubicBezTo>
                  <a:cubicBezTo>
                    <a:pt x="220" y="305"/>
                    <a:pt x="237" y="281"/>
                    <a:pt x="257" y="281"/>
                  </a:cubicBezTo>
                  <a:cubicBezTo>
                    <a:pt x="277" y="281"/>
                    <a:pt x="294" y="305"/>
                    <a:pt x="294" y="336"/>
                  </a:cubicBezTo>
                  <a:cubicBezTo>
                    <a:pt x="294" y="366"/>
                    <a:pt x="277" y="391"/>
                    <a:pt x="257" y="3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grpSp>
      <p:grpSp>
        <p:nvGrpSpPr>
          <p:cNvPr id="34" name="Group 33">
            <a:extLst>
              <a:ext uri="{FF2B5EF4-FFF2-40B4-BE49-F238E27FC236}">
                <a16:creationId xmlns:a16="http://schemas.microsoft.com/office/drawing/2014/main" id="{85DAFB63-EB1A-9F65-5B90-F63E9C921C3E}"/>
              </a:ext>
            </a:extLst>
          </p:cNvPr>
          <p:cNvGrpSpPr/>
          <p:nvPr/>
        </p:nvGrpSpPr>
        <p:grpSpPr>
          <a:xfrm>
            <a:off x="5080420" y="4710645"/>
            <a:ext cx="451352" cy="318245"/>
            <a:chOff x="3175" y="1588"/>
            <a:chExt cx="1184276" cy="835025"/>
          </a:xfrm>
          <a:solidFill>
            <a:srgbClr val="FFA826"/>
          </a:solidFill>
        </p:grpSpPr>
        <p:sp>
          <p:nvSpPr>
            <p:cNvPr id="35" name="Freeform 27">
              <a:extLst>
                <a:ext uri="{FF2B5EF4-FFF2-40B4-BE49-F238E27FC236}">
                  <a16:creationId xmlns:a16="http://schemas.microsoft.com/office/drawing/2014/main" id="{976C679D-95A0-1210-ACF7-4143DA3723A7}"/>
                </a:ext>
              </a:extLst>
            </p:cNvPr>
            <p:cNvSpPr>
              <a:spLocks/>
            </p:cNvSpPr>
            <p:nvPr/>
          </p:nvSpPr>
          <p:spPr bwMode="auto">
            <a:xfrm>
              <a:off x="3175" y="1588"/>
              <a:ext cx="833438" cy="835025"/>
            </a:xfrm>
            <a:custGeom>
              <a:avLst/>
              <a:gdLst>
                <a:gd name="T0" fmla="*/ 200 w 220"/>
                <a:gd name="T1" fmla="*/ 0 h 220"/>
                <a:gd name="T2" fmla="*/ 20 w 220"/>
                <a:gd name="T3" fmla="*/ 0 h 220"/>
                <a:gd name="T4" fmla="*/ 0 w 220"/>
                <a:gd name="T5" fmla="*/ 20 h 220"/>
                <a:gd name="T6" fmla="*/ 0 w 220"/>
                <a:gd name="T7" fmla="*/ 200 h 220"/>
                <a:gd name="T8" fmla="*/ 20 w 220"/>
                <a:gd name="T9" fmla="*/ 220 h 220"/>
                <a:gd name="T10" fmla="*/ 200 w 220"/>
                <a:gd name="T11" fmla="*/ 220 h 220"/>
                <a:gd name="T12" fmla="*/ 220 w 220"/>
                <a:gd name="T13" fmla="*/ 200 h 220"/>
                <a:gd name="T14" fmla="*/ 220 w 220"/>
                <a:gd name="T15" fmla="*/ 20 h 220"/>
                <a:gd name="T16" fmla="*/ 200 w 220"/>
                <a:gd name="T1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220">
                  <a:moveTo>
                    <a:pt x="200" y="0"/>
                  </a:moveTo>
                  <a:cubicBezTo>
                    <a:pt x="20" y="0"/>
                    <a:pt x="20" y="0"/>
                    <a:pt x="20" y="0"/>
                  </a:cubicBezTo>
                  <a:cubicBezTo>
                    <a:pt x="9" y="0"/>
                    <a:pt x="0" y="9"/>
                    <a:pt x="0" y="20"/>
                  </a:cubicBezTo>
                  <a:cubicBezTo>
                    <a:pt x="0" y="200"/>
                    <a:pt x="0" y="200"/>
                    <a:pt x="0" y="200"/>
                  </a:cubicBezTo>
                  <a:cubicBezTo>
                    <a:pt x="0" y="211"/>
                    <a:pt x="9" y="220"/>
                    <a:pt x="20" y="220"/>
                  </a:cubicBezTo>
                  <a:cubicBezTo>
                    <a:pt x="200" y="220"/>
                    <a:pt x="200" y="220"/>
                    <a:pt x="200" y="220"/>
                  </a:cubicBezTo>
                  <a:cubicBezTo>
                    <a:pt x="211" y="220"/>
                    <a:pt x="220" y="211"/>
                    <a:pt x="220" y="200"/>
                  </a:cubicBezTo>
                  <a:cubicBezTo>
                    <a:pt x="220" y="20"/>
                    <a:pt x="220" y="20"/>
                    <a:pt x="220" y="20"/>
                  </a:cubicBezTo>
                  <a:cubicBezTo>
                    <a:pt x="220" y="9"/>
                    <a:pt x="211" y="0"/>
                    <a:pt x="20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sp>
          <p:nvSpPr>
            <p:cNvPr id="36" name="Freeform 28">
              <a:extLst>
                <a:ext uri="{FF2B5EF4-FFF2-40B4-BE49-F238E27FC236}">
                  <a16:creationId xmlns:a16="http://schemas.microsoft.com/office/drawing/2014/main" id="{F4D540CB-31E0-9896-D0E3-2509F7E07FC0}"/>
                </a:ext>
              </a:extLst>
            </p:cNvPr>
            <p:cNvSpPr>
              <a:spLocks/>
            </p:cNvSpPr>
            <p:nvPr/>
          </p:nvSpPr>
          <p:spPr bwMode="auto">
            <a:xfrm>
              <a:off x="884238" y="111126"/>
              <a:ext cx="303213" cy="612775"/>
            </a:xfrm>
            <a:custGeom>
              <a:avLst/>
              <a:gdLst>
                <a:gd name="T0" fmla="*/ 63 w 80"/>
                <a:gd name="T1" fmla="*/ 5 h 161"/>
                <a:gd name="T2" fmla="*/ 26 w 80"/>
                <a:gd name="T3" fmla="*/ 28 h 161"/>
                <a:gd name="T4" fmla="*/ 0 w 80"/>
                <a:gd name="T5" fmla="*/ 43 h 161"/>
                <a:gd name="T6" fmla="*/ 0 w 80"/>
                <a:gd name="T7" fmla="*/ 118 h 161"/>
                <a:gd name="T8" fmla="*/ 26 w 80"/>
                <a:gd name="T9" fmla="*/ 134 h 161"/>
                <a:gd name="T10" fmla="*/ 63 w 80"/>
                <a:gd name="T11" fmla="*/ 156 h 161"/>
                <a:gd name="T12" fmla="*/ 80 w 80"/>
                <a:gd name="T13" fmla="*/ 146 h 161"/>
                <a:gd name="T14" fmla="*/ 80 w 80"/>
                <a:gd name="T15" fmla="*/ 15 h 161"/>
                <a:gd name="T16" fmla="*/ 63 w 80"/>
                <a:gd name="T17"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61">
                  <a:moveTo>
                    <a:pt x="63" y="5"/>
                  </a:moveTo>
                  <a:cubicBezTo>
                    <a:pt x="26" y="28"/>
                    <a:pt x="26" y="28"/>
                    <a:pt x="26" y="28"/>
                  </a:cubicBezTo>
                  <a:cubicBezTo>
                    <a:pt x="18" y="32"/>
                    <a:pt x="8" y="38"/>
                    <a:pt x="0" y="43"/>
                  </a:cubicBezTo>
                  <a:cubicBezTo>
                    <a:pt x="0" y="118"/>
                    <a:pt x="0" y="118"/>
                    <a:pt x="0" y="118"/>
                  </a:cubicBezTo>
                  <a:cubicBezTo>
                    <a:pt x="8" y="123"/>
                    <a:pt x="18" y="129"/>
                    <a:pt x="26" y="134"/>
                  </a:cubicBezTo>
                  <a:cubicBezTo>
                    <a:pt x="63" y="156"/>
                    <a:pt x="63" y="156"/>
                    <a:pt x="63" y="156"/>
                  </a:cubicBezTo>
                  <a:cubicBezTo>
                    <a:pt x="72" y="161"/>
                    <a:pt x="80" y="157"/>
                    <a:pt x="80" y="146"/>
                  </a:cubicBezTo>
                  <a:cubicBezTo>
                    <a:pt x="80" y="15"/>
                    <a:pt x="80" y="15"/>
                    <a:pt x="80" y="15"/>
                  </a:cubicBezTo>
                  <a:cubicBezTo>
                    <a:pt x="80" y="4"/>
                    <a:pt x="72" y="0"/>
                    <a:pt x="6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prstClr val="black"/>
                </a:solidFill>
                <a:latin typeface="Calibri"/>
              </a:endParaRPr>
            </a:p>
          </p:txBody>
        </p:sp>
      </p:grpSp>
      <p:sp>
        <p:nvSpPr>
          <p:cNvPr id="42" name="Triangle 41">
            <a:extLst>
              <a:ext uri="{FF2B5EF4-FFF2-40B4-BE49-F238E27FC236}">
                <a16:creationId xmlns:a16="http://schemas.microsoft.com/office/drawing/2014/main" id="{0D333942-3E93-4762-6BDC-E35ABAADD35D}"/>
              </a:ext>
            </a:extLst>
          </p:cNvPr>
          <p:cNvSpPr/>
          <p:nvPr/>
        </p:nvSpPr>
        <p:spPr>
          <a:xfrm rot="5400000">
            <a:off x="3514936" y="1765839"/>
            <a:ext cx="400111" cy="326005"/>
          </a:xfrm>
          <a:prstGeom prst="triangle">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angle 42">
            <a:extLst>
              <a:ext uri="{FF2B5EF4-FFF2-40B4-BE49-F238E27FC236}">
                <a16:creationId xmlns:a16="http://schemas.microsoft.com/office/drawing/2014/main" id="{2E909F15-9089-23E1-5C5D-EA90175905B3}"/>
              </a:ext>
            </a:extLst>
          </p:cNvPr>
          <p:cNvSpPr/>
          <p:nvPr/>
        </p:nvSpPr>
        <p:spPr>
          <a:xfrm rot="5400000">
            <a:off x="3514936" y="4243568"/>
            <a:ext cx="400111" cy="326005"/>
          </a:xfrm>
          <a:prstGeom prst="triangl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A50BC8A1-67F5-382E-E3BC-991984AE1AF2}"/>
              </a:ext>
            </a:extLst>
          </p:cNvPr>
          <p:cNvSpPr/>
          <p:nvPr/>
        </p:nvSpPr>
        <p:spPr>
          <a:xfrm rot="16200000" flipH="1">
            <a:off x="8846546" y="1774397"/>
            <a:ext cx="400111" cy="326005"/>
          </a:xfrm>
          <a:prstGeom prst="triangl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a16="http://schemas.microsoft.com/office/drawing/2014/main" id="{36241432-1BC2-E522-57C3-A5B96C98D2B4}"/>
              </a:ext>
            </a:extLst>
          </p:cNvPr>
          <p:cNvSpPr/>
          <p:nvPr/>
        </p:nvSpPr>
        <p:spPr>
          <a:xfrm rot="16200000" flipH="1">
            <a:off x="8866210" y="4249015"/>
            <a:ext cx="400111" cy="326005"/>
          </a:xfrm>
          <a:prstGeom prst="triangle">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7031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Rectangle 5">
            <a:extLst>
              <a:ext uri="{FF2B5EF4-FFF2-40B4-BE49-F238E27FC236}">
                <a16:creationId xmlns:a16="http://schemas.microsoft.com/office/drawing/2014/main" id="{AFD76661-8087-3064-D88A-FD8BAEECF9F5}"/>
              </a:ext>
            </a:extLst>
          </p:cNvPr>
          <p:cNvSpPr>
            <a:spLocks noChangeArrowheads="1"/>
          </p:cNvSpPr>
          <p:nvPr/>
        </p:nvSpPr>
        <p:spPr bwMode="auto">
          <a:xfrm>
            <a:off x="1174447" y="4105177"/>
            <a:ext cx="2377785" cy="1179159"/>
          </a:xfrm>
          <a:prstGeom prst="rect">
            <a:avLst/>
          </a:prstGeom>
          <a:solidFill>
            <a:srgbClr val="7DD1CE"/>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4" name="Oval 10">
            <a:extLst>
              <a:ext uri="{FF2B5EF4-FFF2-40B4-BE49-F238E27FC236}">
                <a16:creationId xmlns:a16="http://schemas.microsoft.com/office/drawing/2014/main" id="{2DD8F2E5-03BF-3C13-A2ED-215698A5FCDA}"/>
              </a:ext>
            </a:extLst>
          </p:cNvPr>
          <p:cNvSpPr>
            <a:spLocks noChangeArrowheads="1"/>
          </p:cNvSpPr>
          <p:nvPr/>
        </p:nvSpPr>
        <p:spPr bwMode="auto">
          <a:xfrm>
            <a:off x="1797764" y="3652089"/>
            <a:ext cx="936864" cy="950831"/>
          </a:xfrm>
          <a:prstGeom prst="ellipse">
            <a:avLst/>
          </a:prstGeom>
          <a:solidFill>
            <a:srgbClr val="FFFFFF"/>
          </a:solidFill>
          <a:ln w="25400">
            <a:solidFill>
              <a:srgbClr val="00BAB5"/>
            </a:solidFill>
          </a:ln>
        </p:spPr>
        <p:txBody>
          <a:bodyPr vert="horz" wrap="square" lIns="182901" tIns="91451" rIns="182901" bIns="91451" numCol="1" anchor="ctr" anchorCtr="0" compatLnSpc="1">
            <a:prstTxWarp prst="textNoShape">
              <a:avLst/>
            </a:prstTxWarp>
          </a:bodyPr>
          <a:lstStyle/>
          <a:p>
            <a:pPr algn="ctr"/>
            <a:endParaRPr lang="en-US" sz="1200" dirty="0">
              <a:solidFill>
                <a:schemeClr val="bg1"/>
              </a:solidFill>
              <a:latin typeface="Questrial" pitchFamily="2" charset="0"/>
            </a:endParaRPr>
          </a:p>
        </p:txBody>
      </p:sp>
      <p:sp>
        <p:nvSpPr>
          <p:cNvPr id="5" name="TextBox 4">
            <a:extLst>
              <a:ext uri="{FF2B5EF4-FFF2-40B4-BE49-F238E27FC236}">
                <a16:creationId xmlns:a16="http://schemas.microsoft.com/office/drawing/2014/main" id="{6312CA88-6160-8C59-F593-C355A2A1E293}"/>
              </a:ext>
            </a:extLst>
          </p:cNvPr>
          <p:cNvSpPr txBox="1"/>
          <p:nvPr/>
        </p:nvSpPr>
        <p:spPr>
          <a:xfrm>
            <a:off x="1502788" y="4752800"/>
            <a:ext cx="1475084" cy="400110"/>
          </a:xfrm>
          <a:prstGeom prst="rect">
            <a:avLst/>
          </a:prstGeom>
          <a:noFill/>
        </p:spPr>
        <p:txBody>
          <a:bodyPr wrap="none" rtlCol="0">
            <a:spAutoFit/>
          </a:bodyPr>
          <a:lstStyle>
            <a:defPPr>
              <a:defRPr lang="en-US"/>
            </a:defPPr>
            <a:lvl1pPr algn="ctr">
              <a:defRPr sz="1600">
                <a:solidFill>
                  <a:srgbClr val="FFFFFF"/>
                </a:solidFill>
                <a:latin typeface="+mj-lt"/>
              </a:defRPr>
            </a:lvl1pPr>
          </a:lstStyle>
          <a:p>
            <a:r>
              <a:rPr lang="en-US" sz="2000" b="1" dirty="0">
                <a:latin typeface="Century Gothic" panose="020B0502020202020204" pitchFamily="34" charset="0"/>
              </a:rPr>
              <a:t>Brainstorm</a:t>
            </a:r>
          </a:p>
        </p:txBody>
      </p:sp>
      <p:sp>
        <p:nvSpPr>
          <p:cNvPr id="6" name="Parallelogram 5">
            <a:extLst>
              <a:ext uri="{FF2B5EF4-FFF2-40B4-BE49-F238E27FC236}">
                <a16:creationId xmlns:a16="http://schemas.microsoft.com/office/drawing/2014/main" id="{B86CCB2D-EB07-7175-8C40-9CDE145054C0}"/>
              </a:ext>
            </a:extLst>
          </p:cNvPr>
          <p:cNvSpPr/>
          <p:nvPr/>
        </p:nvSpPr>
        <p:spPr>
          <a:xfrm rot="5400000">
            <a:off x="2319857" y="4053420"/>
            <a:ext cx="1808545" cy="656206"/>
          </a:xfrm>
          <a:prstGeom prst="parallelogram">
            <a:avLst>
              <a:gd name="adj" fmla="val 90052"/>
            </a:avLst>
          </a:prstGeom>
          <a:solidFill>
            <a:srgbClr val="385085"/>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7" name="Rectangle 11">
            <a:extLst>
              <a:ext uri="{FF2B5EF4-FFF2-40B4-BE49-F238E27FC236}">
                <a16:creationId xmlns:a16="http://schemas.microsoft.com/office/drawing/2014/main" id="{7C7E0153-8C74-0104-19A7-4D6A3E125CB4}"/>
              </a:ext>
            </a:extLst>
          </p:cNvPr>
          <p:cNvSpPr>
            <a:spLocks noChangeArrowheads="1"/>
          </p:cNvSpPr>
          <p:nvPr/>
        </p:nvSpPr>
        <p:spPr bwMode="auto">
          <a:xfrm>
            <a:off x="2896025" y="3477251"/>
            <a:ext cx="2377785" cy="1179159"/>
          </a:xfrm>
          <a:prstGeom prst="rect">
            <a:avLst/>
          </a:prstGeom>
          <a:solidFill>
            <a:srgbClr val="419CCC"/>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8" name="Oval 12">
            <a:extLst>
              <a:ext uri="{FF2B5EF4-FFF2-40B4-BE49-F238E27FC236}">
                <a16:creationId xmlns:a16="http://schemas.microsoft.com/office/drawing/2014/main" id="{5B385000-2EEC-DDAB-28FB-D53B490A8378}"/>
              </a:ext>
            </a:extLst>
          </p:cNvPr>
          <p:cNvSpPr>
            <a:spLocks noChangeArrowheads="1"/>
          </p:cNvSpPr>
          <p:nvPr/>
        </p:nvSpPr>
        <p:spPr bwMode="auto">
          <a:xfrm>
            <a:off x="3519342" y="3023434"/>
            <a:ext cx="936864" cy="950831"/>
          </a:xfrm>
          <a:prstGeom prst="ellipse">
            <a:avLst/>
          </a:prstGeom>
          <a:solidFill>
            <a:srgbClr val="FFFFFF"/>
          </a:solidFill>
          <a:ln w="25400">
            <a:solidFill>
              <a:srgbClr val="419CCC"/>
            </a:solidFill>
          </a:ln>
        </p:spPr>
        <p:txBody>
          <a:bodyPr vert="horz" wrap="square" lIns="182901" tIns="91451" rIns="182901" bIns="91451" numCol="1" anchor="ctr" anchorCtr="0" compatLnSpc="1">
            <a:prstTxWarp prst="textNoShape">
              <a:avLst/>
            </a:prstTxWarp>
          </a:bodyPr>
          <a:lstStyle/>
          <a:p>
            <a:pPr algn="ctr"/>
            <a:endParaRPr lang="en-US" sz="1200" dirty="0">
              <a:solidFill>
                <a:schemeClr val="bg1"/>
              </a:solidFill>
            </a:endParaRPr>
          </a:p>
        </p:txBody>
      </p:sp>
      <p:sp>
        <p:nvSpPr>
          <p:cNvPr id="9" name="TextBox 8">
            <a:extLst>
              <a:ext uri="{FF2B5EF4-FFF2-40B4-BE49-F238E27FC236}">
                <a16:creationId xmlns:a16="http://schemas.microsoft.com/office/drawing/2014/main" id="{7ABBED3F-25F9-1530-02CE-0E743E95A45F}"/>
              </a:ext>
            </a:extLst>
          </p:cNvPr>
          <p:cNvSpPr txBox="1"/>
          <p:nvPr/>
        </p:nvSpPr>
        <p:spPr>
          <a:xfrm>
            <a:off x="3322790" y="4124549"/>
            <a:ext cx="1276311" cy="400110"/>
          </a:xfrm>
          <a:prstGeom prst="rect">
            <a:avLst/>
          </a:prstGeom>
          <a:noFill/>
        </p:spPr>
        <p:txBody>
          <a:bodyPr wrap="none" rtlCol="0">
            <a:spAutoFit/>
          </a:bodyPr>
          <a:lstStyle>
            <a:defPPr>
              <a:defRPr lang="en-US"/>
            </a:defPPr>
            <a:lvl1pPr algn="ctr">
              <a:defRPr sz="1600">
                <a:solidFill>
                  <a:srgbClr val="FFFFFF"/>
                </a:solidFill>
                <a:latin typeface="+mj-lt"/>
              </a:defRPr>
            </a:lvl1pPr>
          </a:lstStyle>
          <a:p>
            <a:r>
              <a:rPr lang="en-US" sz="2000" b="1" dirty="0">
                <a:latin typeface="Century Gothic" panose="020B0502020202020204" pitchFamily="34" charset="0"/>
              </a:rPr>
              <a:t>Concept</a:t>
            </a:r>
          </a:p>
        </p:txBody>
      </p:sp>
      <p:sp>
        <p:nvSpPr>
          <p:cNvPr id="10" name="Parallelogram 9">
            <a:extLst>
              <a:ext uri="{FF2B5EF4-FFF2-40B4-BE49-F238E27FC236}">
                <a16:creationId xmlns:a16="http://schemas.microsoft.com/office/drawing/2014/main" id="{89D588A7-52C1-2B1E-23AA-A8D8C80B47B4}"/>
              </a:ext>
            </a:extLst>
          </p:cNvPr>
          <p:cNvSpPr/>
          <p:nvPr/>
        </p:nvSpPr>
        <p:spPr>
          <a:xfrm rot="5400000">
            <a:off x="4039506" y="3424767"/>
            <a:ext cx="1808545" cy="656206"/>
          </a:xfrm>
          <a:prstGeom prst="parallelogram">
            <a:avLst>
              <a:gd name="adj" fmla="val 90052"/>
            </a:avLst>
          </a:prstGeom>
          <a:solidFill>
            <a:srgbClr val="FF8026"/>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11" name="Rectangle 13">
            <a:extLst>
              <a:ext uri="{FF2B5EF4-FFF2-40B4-BE49-F238E27FC236}">
                <a16:creationId xmlns:a16="http://schemas.microsoft.com/office/drawing/2014/main" id="{39105759-C3C7-4576-C7E7-7CA7D7CF9E6A}"/>
              </a:ext>
            </a:extLst>
          </p:cNvPr>
          <p:cNvSpPr>
            <a:spLocks noChangeArrowheads="1"/>
          </p:cNvSpPr>
          <p:nvPr/>
        </p:nvSpPr>
        <p:spPr bwMode="auto">
          <a:xfrm>
            <a:off x="4615676" y="2848598"/>
            <a:ext cx="2379717" cy="1179159"/>
          </a:xfrm>
          <a:prstGeom prst="rect">
            <a:avLst/>
          </a:prstGeom>
          <a:solidFill>
            <a:srgbClr val="FFA826"/>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12" name="Oval 14">
            <a:extLst>
              <a:ext uri="{FF2B5EF4-FFF2-40B4-BE49-F238E27FC236}">
                <a16:creationId xmlns:a16="http://schemas.microsoft.com/office/drawing/2014/main" id="{C0B3942C-D88B-877C-8EBE-141E4393A1E6}"/>
              </a:ext>
            </a:extLst>
          </p:cNvPr>
          <p:cNvSpPr>
            <a:spLocks noChangeArrowheads="1"/>
          </p:cNvSpPr>
          <p:nvPr/>
        </p:nvSpPr>
        <p:spPr bwMode="auto">
          <a:xfrm>
            <a:off x="5238991" y="2394050"/>
            <a:ext cx="936864" cy="950831"/>
          </a:xfrm>
          <a:prstGeom prst="ellipse">
            <a:avLst/>
          </a:prstGeom>
          <a:solidFill>
            <a:srgbClr val="FFFFFF"/>
          </a:solidFill>
          <a:ln w="25400">
            <a:solidFill>
              <a:srgbClr val="FFA826"/>
            </a:solidFill>
          </a:ln>
        </p:spPr>
        <p:txBody>
          <a:bodyPr vert="horz" wrap="square" lIns="182901" tIns="91451" rIns="182901" bIns="91451" numCol="1" anchor="ctr" anchorCtr="0" compatLnSpc="1">
            <a:prstTxWarp prst="textNoShape">
              <a:avLst/>
            </a:prstTxWarp>
          </a:bodyPr>
          <a:lstStyle/>
          <a:p>
            <a:pPr algn="ctr"/>
            <a:endParaRPr lang="en-US" sz="1200" dirty="0">
              <a:solidFill>
                <a:schemeClr val="bg1"/>
              </a:solidFill>
            </a:endParaRPr>
          </a:p>
        </p:txBody>
      </p:sp>
      <p:sp>
        <p:nvSpPr>
          <p:cNvPr id="13" name="TextBox 12">
            <a:extLst>
              <a:ext uri="{FF2B5EF4-FFF2-40B4-BE49-F238E27FC236}">
                <a16:creationId xmlns:a16="http://schemas.microsoft.com/office/drawing/2014/main" id="{207F25B1-0F75-BC8B-DCAA-92B191E74B33}"/>
              </a:ext>
            </a:extLst>
          </p:cNvPr>
          <p:cNvSpPr txBox="1"/>
          <p:nvPr/>
        </p:nvSpPr>
        <p:spPr>
          <a:xfrm>
            <a:off x="5056225" y="3495569"/>
            <a:ext cx="1250663" cy="400110"/>
          </a:xfrm>
          <a:prstGeom prst="rect">
            <a:avLst/>
          </a:prstGeom>
          <a:noFill/>
        </p:spPr>
        <p:txBody>
          <a:bodyPr wrap="none" rtlCol="0">
            <a:spAutoFit/>
          </a:bodyPr>
          <a:lstStyle>
            <a:defPPr>
              <a:defRPr lang="en-US"/>
            </a:defPPr>
            <a:lvl1pPr algn="ctr">
              <a:defRPr sz="1600">
                <a:solidFill>
                  <a:srgbClr val="FFFFFF"/>
                </a:solidFill>
                <a:latin typeface="+mj-lt"/>
              </a:defRPr>
            </a:lvl1pPr>
          </a:lstStyle>
          <a:p>
            <a:r>
              <a:rPr lang="en-US" sz="2000" b="1" dirty="0">
                <a:latin typeface="Century Gothic" panose="020B0502020202020204" pitchFamily="34" charset="0"/>
              </a:rPr>
              <a:t>Proposal</a:t>
            </a:r>
          </a:p>
        </p:txBody>
      </p:sp>
      <p:sp>
        <p:nvSpPr>
          <p:cNvPr id="14" name="Parallelogram 13">
            <a:extLst>
              <a:ext uri="{FF2B5EF4-FFF2-40B4-BE49-F238E27FC236}">
                <a16:creationId xmlns:a16="http://schemas.microsoft.com/office/drawing/2014/main" id="{5C9A131B-4C41-91B6-C71E-23C2E1EAC556}"/>
              </a:ext>
            </a:extLst>
          </p:cNvPr>
          <p:cNvSpPr/>
          <p:nvPr/>
        </p:nvSpPr>
        <p:spPr>
          <a:xfrm rot="5400000">
            <a:off x="5761082" y="2795382"/>
            <a:ext cx="1808545" cy="656206"/>
          </a:xfrm>
          <a:prstGeom prst="parallelogram">
            <a:avLst>
              <a:gd name="adj" fmla="val 90052"/>
            </a:avLst>
          </a:prstGeom>
          <a:solidFill>
            <a:srgbClr val="A8436F"/>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15" name="Rectangle 15">
            <a:extLst>
              <a:ext uri="{FF2B5EF4-FFF2-40B4-BE49-F238E27FC236}">
                <a16:creationId xmlns:a16="http://schemas.microsoft.com/office/drawing/2014/main" id="{73E95006-9500-2218-3B9F-A46909325868}"/>
              </a:ext>
            </a:extLst>
          </p:cNvPr>
          <p:cNvSpPr>
            <a:spLocks noChangeArrowheads="1"/>
          </p:cNvSpPr>
          <p:nvPr/>
        </p:nvSpPr>
        <p:spPr bwMode="auto">
          <a:xfrm>
            <a:off x="6337252" y="2219214"/>
            <a:ext cx="2377785" cy="1179159"/>
          </a:xfrm>
          <a:prstGeom prst="rect">
            <a:avLst/>
          </a:prstGeom>
          <a:solidFill>
            <a:srgbClr val="995DB3"/>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16" name="Oval 16">
            <a:extLst>
              <a:ext uri="{FF2B5EF4-FFF2-40B4-BE49-F238E27FC236}">
                <a16:creationId xmlns:a16="http://schemas.microsoft.com/office/drawing/2014/main" id="{E65AA23C-4E6D-087C-7311-754CC51EE547}"/>
              </a:ext>
            </a:extLst>
          </p:cNvPr>
          <p:cNvSpPr>
            <a:spLocks noChangeArrowheads="1"/>
          </p:cNvSpPr>
          <p:nvPr/>
        </p:nvSpPr>
        <p:spPr bwMode="auto">
          <a:xfrm>
            <a:off x="6960568" y="1762343"/>
            <a:ext cx="936864" cy="950831"/>
          </a:xfrm>
          <a:prstGeom prst="ellipse">
            <a:avLst/>
          </a:prstGeom>
          <a:solidFill>
            <a:srgbClr val="FFFFFF"/>
          </a:solidFill>
          <a:ln w="25400">
            <a:solidFill>
              <a:srgbClr val="995DB3"/>
            </a:solidFill>
          </a:ln>
        </p:spPr>
        <p:txBody>
          <a:bodyPr vert="horz" wrap="square" lIns="182901" tIns="91451" rIns="182901" bIns="91451" numCol="1" anchor="ctr" anchorCtr="0" compatLnSpc="1">
            <a:prstTxWarp prst="textNoShape">
              <a:avLst/>
            </a:prstTxWarp>
          </a:bodyPr>
          <a:lstStyle/>
          <a:p>
            <a:pPr algn="ctr"/>
            <a:endParaRPr lang="en-US" sz="1200" dirty="0">
              <a:solidFill>
                <a:schemeClr val="bg1"/>
              </a:solidFill>
            </a:endParaRPr>
          </a:p>
        </p:txBody>
      </p:sp>
      <p:sp>
        <p:nvSpPr>
          <p:cNvPr id="17" name="TextBox 16">
            <a:extLst>
              <a:ext uri="{FF2B5EF4-FFF2-40B4-BE49-F238E27FC236}">
                <a16:creationId xmlns:a16="http://schemas.microsoft.com/office/drawing/2014/main" id="{7F67DCD7-43BB-D661-CE70-FB86526FAE50}"/>
              </a:ext>
            </a:extLst>
          </p:cNvPr>
          <p:cNvSpPr txBox="1"/>
          <p:nvPr/>
        </p:nvSpPr>
        <p:spPr>
          <a:xfrm>
            <a:off x="6807624" y="2864268"/>
            <a:ext cx="1192955" cy="400110"/>
          </a:xfrm>
          <a:prstGeom prst="rect">
            <a:avLst/>
          </a:prstGeom>
          <a:noFill/>
        </p:spPr>
        <p:txBody>
          <a:bodyPr wrap="none" rtlCol="0">
            <a:spAutoFit/>
          </a:bodyPr>
          <a:lstStyle>
            <a:defPPr>
              <a:defRPr lang="en-US"/>
            </a:defPPr>
            <a:lvl1pPr algn="ctr">
              <a:defRPr sz="1600">
                <a:solidFill>
                  <a:srgbClr val="FFFFFF"/>
                </a:solidFill>
                <a:latin typeface="+mj-lt"/>
              </a:defRPr>
            </a:lvl1pPr>
          </a:lstStyle>
          <a:p>
            <a:r>
              <a:rPr lang="en-US" sz="2000" b="1" dirty="0">
                <a:latin typeface="Century Gothic" panose="020B0502020202020204" pitchFamily="34" charset="0"/>
              </a:rPr>
              <a:t>Revision</a:t>
            </a:r>
          </a:p>
        </p:txBody>
      </p:sp>
      <p:sp>
        <p:nvSpPr>
          <p:cNvPr id="18" name="Parallelogram 17">
            <a:extLst>
              <a:ext uri="{FF2B5EF4-FFF2-40B4-BE49-F238E27FC236}">
                <a16:creationId xmlns:a16="http://schemas.microsoft.com/office/drawing/2014/main" id="{54CF8386-D56D-D818-11C8-6166C9DF1952}"/>
              </a:ext>
            </a:extLst>
          </p:cNvPr>
          <p:cNvSpPr/>
          <p:nvPr/>
        </p:nvSpPr>
        <p:spPr>
          <a:xfrm rot="5400000">
            <a:off x="7481231" y="2165997"/>
            <a:ext cx="1808545" cy="656206"/>
          </a:xfrm>
          <a:prstGeom prst="parallelogram">
            <a:avLst>
              <a:gd name="adj" fmla="val 90052"/>
            </a:avLst>
          </a:prstGeom>
          <a:solidFill>
            <a:srgbClr val="C00000"/>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19" name="Freeform 17">
            <a:extLst>
              <a:ext uri="{FF2B5EF4-FFF2-40B4-BE49-F238E27FC236}">
                <a16:creationId xmlns:a16="http://schemas.microsoft.com/office/drawing/2014/main" id="{DFE9363A-176F-6019-9398-87C76B103655}"/>
              </a:ext>
            </a:extLst>
          </p:cNvPr>
          <p:cNvSpPr>
            <a:spLocks/>
          </p:cNvSpPr>
          <p:nvPr/>
        </p:nvSpPr>
        <p:spPr bwMode="auto">
          <a:xfrm>
            <a:off x="8058831" y="1346411"/>
            <a:ext cx="2958722" cy="1666100"/>
          </a:xfrm>
          <a:custGeom>
            <a:avLst/>
            <a:gdLst>
              <a:gd name="T0" fmla="*/ 1533 w 1533"/>
              <a:gd name="T1" fmla="*/ 524 h 1047"/>
              <a:gd name="T2" fmla="*/ 1232 w 1533"/>
              <a:gd name="T3" fmla="*/ 0 h 1047"/>
              <a:gd name="T4" fmla="*/ 1232 w 1533"/>
              <a:gd name="T5" fmla="*/ 153 h 1047"/>
              <a:gd name="T6" fmla="*/ 0 w 1533"/>
              <a:gd name="T7" fmla="*/ 153 h 1047"/>
              <a:gd name="T8" fmla="*/ 0 w 1533"/>
              <a:gd name="T9" fmla="*/ 894 h 1047"/>
              <a:gd name="T10" fmla="*/ 1232 w 1533"/>
              <a:gd name="T11" fmla="*/ 894 h 1047"/>
              <a:gd name="T12" fmla="*/ 1232 w 1533"/>
              <a:gd name="T13" fmla="*/ 1047 h 1047"/>
              <a:gd name="T14" fmla="*/ 1533 w 1533"/>
              <a:gd name="T15" fmla="*/ 524 h 10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3" h="1047">
                <a:moveTo>
                  <a:pt x="1533" y="524"/>
                </a:moveTo>
                <a:lnTo>
                  <a:pt x="1232" y="0"/>
                </a:lnTo>
                <a:lnTo>
                  <a:pt x="1232" y="153"/>
                </a:lnTo>
                <a:lnTo>
                  <a:pt x="0" y="153"/>
                </a:lnTo>
                <a:lnTo>
                  <a:pt x="0" y="894"/>
                </a:lnTo>
                <a:lnTo>
                  <a:pt x="1232" y="894"/>
                </a:lnTo>
                <a:lnTo>
                  <a:pt x="1232" y="1047"/>
                </a:lnTo>
                <a:lnTo>
                  <a:pt x="1533" y="524"/>
                </a:lnTo>
                <a:close/>
              </a:path>
            </a:pathLst>
          </a:custGeom>
          <a:solidFill>
            <a:srgbClr val="F26363"/>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20" name="Oval 18">
            <a:extLst>
              <a:ext uri="{FF2B5EF4-FFF2-40B4-BE49-F238E27FC236}">
                <a16:creationId xmlns:a16="http://schemas.microsoft.com/office/drawing/2014/main" id="{1EF32364-39EC-78C7-B498-E46CE6E4E0C6}"/>
              </a:ext>
            </a:extLst>
          </p:cNvPr>
          <p:cNvSpPr>
            <a:spLocks noChangeArrowheads="1"/>
          </p:cNvSpPr>
          <p:nvPr/>
        </p:nvSpPr>
        <p:spPr bwMode="auto">
          <a:xfrm>
            <a:off x="8928167" y="1132281"/>
            <a:ext cx="936864" cy="950831"/>
          </a:xfrm>
          <a:prstGeom prst="ellipse">
            <a:avLst/>
          </a:prstGeom>
          <a:solidFill>
            <a:srgbClr val="FFFFFF"/>
          </a:solidFill>
          <a:ln w="25400">
            <a:solidFill>
              <a:srgbClr val="F26363"/>
            </a:solidFill>
          </a:ln>
        </p:spPr>
        <p:txBody>
          <a:bodyPr vert="horz" wrap="square" lIns="182901" tIns="91451" rIns="182901" bIns="91451" numCol="1" anchor="ctr" anchorCtr="0" compatLnSpc="1">
            <a:prstTxWarp prst="textNoShape">
              <a:avLst/>
            </a:prstTxWarp>
          </a:bodyPr>
          <a:lstStyle/>
          <a:p>
            <a:pPr algn="ctr"/>
            <a:endParaRPr lang="en-US" sz="1200" dirty="0">
              <a:solidFill>
                <a:schemeClr val="bg1"/>
              </a:solidFill>
            </a:endParaRPr>
          </a:p>
        </p:txBody>
      </p:sp>
      <p:sp>
        <p:nvSpPr>
          <p:cNvPr id="21" name="TextBox 20">
            <a:extLst>
              <a:ext uri="{FF2B5EF4-FFF2-40B4-BE49-F238E27FC236}">
                <a16:creationId xmlns:a16="http://schemas.microsoft.com/office/drawing/2014/main" id="{3FDDCB70-1737-A99B-D95E-1119BF95149D}"/>
              </a:ext>
            </a:extLst>
          </p:cNvPr>
          <p:cNvSpPr txBox="1"/>
          <p:nvPr/>
        </p:nvSpPr>
        <p:spPr>
          <a:xfrm>
            <a:off x="8782515" y="2234610"/>
            <a:ext cx="1188146" cy="400110"/>
          </a:xfrm>
          <a:prstGeom prst="rect">
            <a:avLst/>
          </a:prstGeom>
          <a:noFill/>
        </p:spPr>
        <p:txBody>
          <a:bodyPr wrap="none" rtlCol="0">
            <a:spAutoFit/>
          </a:bodyPr>
          <a:lstStyle>
            <a:defPPr>
              <a:defRPr lang="en-US"/>
            </a:defPPr>
            <a:lvl1pPr algn="ctr">
              <a:defRPr sz="1600">
                <a:solidFill>
                  <a:srgbClr val="FFFFFF"/>
                </a:solidFill>
                <a:latin typeface="+mj-lt"/>
              </a:defRPr>
            </a:lvl1pPr>
          </a:lstStyle>
          <a:p>
            <a:r>
              <a:rPr lang="en-US" sz="2000" b="1" dirty="0">
                <a:latin typeface="Century Gothic" panose="020B0502020202020204" pitchFamily="34" charset="0"/>
              </a:rPr>
              <a:t>Delivery</a:t>
            </a:r>
          </a:p>
        </p:txBody>
      </p:sp>
      <p:sp>
        <p:nvSpPr>
          <p:cNvPr id="22" name="Rectangle 21">
            <a:extLst>
              <a:ext uri="{FF2B5EF4-FFF2-40B4-BE49-F238E27FC236}">
                <a16:creationId xmlns:a16="http://schemas.microsoft.com/office/drawing/2014/main" id="{F121278F-4D82-2F32-BA30-F36C458D4737}"/>
              </a:ext>
            </a:extLst>
          </p:cNvPr>
          <p:cNvSpPr/>
          <p:nvPr/>
        </p:nvSpPr>
        <p:spPr>
          <a:xfrm>
            <a:off x="1374394" y="5380726"/>
            <a:ext cx="2144948" cy="1424301"/>
          </a:xfrm>
          <a:prstGeom prst="rect">
            <a:avLst/>
          </a:prstGeom>
          <a:noFill/>
        </p:spPr>
        <p:txBody>
          <a:bodyPr wrap="square" rtlCol="0">
            <a:spAutoFit/>
          </a:bodyPr>
          <a:lstStyle/>
          <a:p>
            <a:pPr>
              <a:lnSpc>
                <a:spcPct val="110000"/>
              </a:lnSpc>
            </a:pPr>
            <a:r>
              <a:rPr lang="id-ID" sz="1600" dirty="0">
                <a:latin typeface="Century Gothic" panose="020B0502020202020204" pitchFamily="34" charset="0"/>
              </a:rPr>
              <a:t>Lorem ipsum dolor sit amet, consectetur adipiscing elit.</a:t>
            </a:r>
            <a:r>
              <a:rPr lang="en-US" sz="1600" dirty="0">
                <a:latin typeface="Century Gothic" panose="020B0502020202020204" pitchFamily="34" charset="0"/>
              </a:rPr>
              <a:t> </a:t>
            </a:r>
            <a:r>
              <a:rPr lang="id-ID" sz="1600" dirty="0">
                <a:latin typeface="Century Gothic" panose="020B0502020202020204" pitchFamily="34" charset="0"/>
              </a:rPr>
              <a:t>gravida magna</a:t>
            </a:r>
            <a:r>
              <a:rPr lang="en-US" sz="1600" dirty="0">
                <a:latin typeface="Century Gothic" panose="020B0502020202020204" pitchFamily="34" charset="0"/>
              </a:rPr>
              <a:t> </a:t>
            </a:r>
            <a:r>
              <a:rPr lang="id-ID" sz="1600" dirty="0">
                <a:latin typeface="Century Gothic" panose="020B0502020202020204" pitchFamily="34" charset="0"/>
              </a:rPr>
              <a:t>vel</a:t>
            </a:r>
            <a:r>
              <a:rPr lang="en-US" sz="1600" dirty="0">
                <a:latin typeface="Century Gothic" panose="020B0502020202020204" pitchFamily="34" charset="0"/>
              </a:rPr>
              <a:t>.</a:t>
            </a:r>
            <a:endParaRPr lang="id-ID" sz="1600" dirty="0">
              <a:latin typeface="Century Gothic" panose="020B0502020202020204" pitchFamily="34" charset="0"/>
            </a:endParaRPr>
          </a:p>
        </p:txBody>
      </p:sp>
      <p:sp>
        <p:nvSpPr>
          <p:cNvPr id="23" name="Rectangle 22">
            <a:extLst>
              <a:ext uri="{FF2B5EF4-FFF2-40B4-BE49-F238E27FC236}">
                <a16:creationId xmlns:a16="http://schemas.microsoft.com/office/drawing/2014/main" id="{B1AB1C52-8B6D-1FD0-A5B1-34C3A8DD0619}"/>
              </a:ext>
            </a:extLst>
          </p:cNvPr>
          <p:cNvSpPr/>
          <p:nvPr/>
        </p:nvSpPr>
        <p:spPr>
          <a:xfrm>
            <a:off x="3698729" y="4746262"/>
            <a:ext cx="1447809" cy="1695144"/>
          </a:xfrm>
          <a:prstGeom prst="rect">
            <a:avLst/>
          </a:prstGeom>
          <a:noFill/>
        </p:spPr>
        <p:txBody>
          <a:bodyPr wrap="square" rtlCol="0">
            <a:spAutoFit/>
          </a:bodyPr>
          <a:lstStyle/>
          <a:p>
            <a:pPr>
              <a:lnSpc>
                <a:spcPct val="110000"/>
              </a:lnSpc>
            </a:pPr>
            <a:r>
              <a:rPr lang="en-US" sz="1600" dirty="0">
                <a:latin typeface="Century Gothic" panose="020B0502020202020204" pitchFamily="34" charset="0"/>
              </a:rPr>
              <a:t>Lorem ipsum dolor sit Suspendisse placerat fermentum purus.</a:t>
            </a:r>
          </a:p>
        </p:txBody>
      </p:sp>
      <p:sp>
        <p:nvSpPr>
          <p:cNvPr id="24" name="Rectangle 23">
            <a:extLst>
              <a:ext uri="{FF2B5EF4-FFF2-40B4-BE49-F238E27FC236}">
                <a16:creationId xmlns:a16="http://schemas.microsoft.com/office/drawing/2014/main" id="{454D4BF2-F403-6E65-3125-3548DD997907}"/>
              </a:ext>
            </a:extLst>
          </p:cNvPr>
          <p:cNvSpPr/>
          <p:nvPr/>
        </p:nvSpPr>
        <p:spPr>
          <a:xfrm>
            <a:off x="5443829" y="4119783"/>
            <a:ext cx="1439950" cy="1695144"/>
          </a:xfrm>
          <a:prstGeom prst="rect">
            <a:avLst/>
          </a:prstGeom>
          <a:noFill/>
        </p:spPr>
        <p:txBody>
          <a:bodyPr wrap="square" rtlCol="0">
            <a:spAutoFit/>
          </a:bodyPr>
          <a:lstStyle/>
          <a:p>
            <a:pPr>
              <a:lnSpc>
                <a:spcPct val="110000"/>
              </a:lnSpc>
            </a:pPr>
            <a:r>
              <a:rPr lang="en-US" sz="1600" dirty="0">
                <a:latin typeface="Century Gothic" panose="020B0502020202020204" pitchFamily="34" charset="0"/>
              </a:rPr>
              <a:t>Lorem ipsum dolor sit Suspendisse placerat fermentum purus.</a:t>
            </a:r>
          </a:p>
        </p:txBody>
      </p:sp>
      <p:sp>
        <p:nvSpPr>
          <p:cNvPr id="25" name="Rectangle 24">
            <a:extLst>
              <a:ext uri="{FF2B5EF4-FFF2-40B4-BE49-F238E27FC236}">
                <a16:creationId xmlns:a16="http://schemas.microsoft.com/office/drawing/2014/main" id="{581F34BF-1E50-22A9-D733-C8A7691278C0}"/>
              </a:ext>
            </a:extLst>
          </p:cNvPr>
          <p:cNvSpPr/>
          <p:nvPr/>
        </p:nvSpPr>
        <p:spPr>
          <a:xfrm>
            <a:off x="7181069" y="3492575"/>
            <a:ext cx="1439950" cy="1695144"/>
          </a:xfrm>
          <a:prstGeom prst="rect">
            <a:avLst/>
          </a:prstGeom>
          <a:noFill/>
        </p:spPr>
        <p:txBody>
          <a:bodyPr wrap="square" rtlCol="0">
            <a:spAutoFit/>
          </a:bodyPr>
          <a:lstStyle/>
          <a:p>
            <a:pPr>
              <a:lnSpc>
                <a:spcPct val="110000"/>
              </a:lnSpc>
            </a:pPr>
            <a:r>
              <a:rPr lang="en-US" sz="1600" dirty="0">
                <a:latin typeface="Century Gothic" panose="020B0502020202020204" pitchFamily="34" charset="0"/>
              </a:rPr>
              <a:t>Lorem ipsum dolor sit Suspendisse placerat fermentum purus.</a:t>
            </a:r>
          </a:p>
        </p:txBody>
      </p:sp>
      <p:sp>
        <p:nvSpPr>
          <p:cNvPr id="26" name="Rectangle 25">
            <a:extLst>
              <a:ext uri="{FF2B5EF4-FFF2-40B4-BE49-F238E27FC236}">
                <a16:creationId xmlns:a16="http://schemas.microsoft.com/office/drawing/2014/main" id="{D47877F4-B81E-037B-5D59-621FF100DF60}"/>
              </a:ext>
            </a:extLst>
          </p:cNvPr>
          <p:cNvSpPr/>
          <p:nvPr/>
        </p:nvSpPr>
        <p:spPr>
          <a:xfrm>
            <a:off x="8918310" y="3026483"/>
            <a:ext cx="1439950" cy="1695144"/>
          </a:xfrm>
          <a:prstGeom prst="rect">
            <a:avLst/>
          </a:prstGeom>
          <a:noFill/>
        </p:spPr>
        <p:txBody>
          <a:bodyPr wrap="square" rtlCol="0">
            <a:spAutoFit/>
          </a:bodyPr>
          <a:lstStyle/>
          <a:p>
            <a:pPr>
              <a:lnSpc>
                <a:spcPct val="110000"/>
              </a:lnSpc>
            </a:pPr>
            <a:r>
              <a:rPr lang="en-US" sz="1600" dirty="0">
                <a:latin typeface="Century Gothic" panose="020B0502020202020204" pitchFamily="34" charset="0"/>
              </a:rPr>
              <a:t>Lorem ipsum dolor sit Suspendisse placerat fermentum purus.</a:t>
            </a:r>
          </a:p>
        </p:txBody>
      </p:sp>
      <p:pic>
        <p:nvPicPr>
          <p:cNvPr id="33" name="Graphic 32" descr="Computer with solid fill">
            <a:extLst>
              <a:ext uri="{FF2B5EF4-FFF2-40B4-BE49-F238E27FC236}">
                <a16:creationId xmlns:a16="http://schemas.microsoft.com/office/drawing/2014/main" id="{AFC1ABB7-6117-CBEC-6EA4-4ACF596A4B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327" y="3223230"/>
            <a:ext cx="556756" cy="556756"/>
          </a:xfrm>
          <a:prstGeom prst="rect">
            <a:avLst/>
          </a:prstGeom>
        </p:spPr>
      </p:pic>
      <p:pic>
        <p:nvPicPr>
          <p:cNvPr id="35" name="Graphic 34" descr="Connections with solid fill">
            <a:extLst>
              <a:ext uri="{FF2B5EF4-FFF2-40B4-BE49-F238E27FC236}">
                <a16:creationId xmlns:a16="http://schemas.microsoft.com/office/drawing/2014/main" id="{F37A0C95-D4AF-62E4-9D4C-4309EA7200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42961" y="3890382"/>
            <a:ext cx="556756" cy="556756"/>
          </a:xfrm>
          <a:prstGeom prst="rect">
            <a:avLst/>
          </a:prstGeom>
        </p:spPr>
      </p:pic>
      <p:pic>
        <p:nvPicPr>
          <p:cNvPr id="37" name="Graphic 36" descr="List with solid fill">
            <a:extLst>
              <a:ext uri="{FF2B5EF4-FFF2-40B4-BE49-F238E27FC236}">
                <a16:creationId xmlns:a16="http://schemas.microsoft.com/office/drawing/2014/main" id="{5B582E69-5FD6-6719-DF92-72641B3A19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3178" y="2585091"/>
            <a:ext cx="556756" cy="556756"/>
          </a:xfrm>
          <a:prstGeom prst="rect">
            <a:avLst/>
          </a:prstGeom>
        </p:spPr>
      </p:pic>
      <p:pic>
        <p:nvPicPr>
          <p:cNvPr id="39" name="Graphic 38" descr="Open book with solid fill">
            <a:extLst>
              <a:ext uri="{FF2B5EF4-FFF2-40B4-BE49-F238E27FC236}">
                <a16:creationId xmlns:a16="http://schemas.microsoft.com/office/drawing/2014/main" id="{613807B6-B0C8-D8FE-1DE2-920FE30D4F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50622" y="1953074"/>
            <a:ext cx="556756" cy="556756"/>
          </a:xfrm>
          <a:prstGeom prst="rect">
            <a:avLst/>
          </a:prstGeom>
        </p:spPr>
      </p:pic>
      <p:pic>
        <p:nvPicPr>
          <p:cNvPr id="41" name="Graphic 40" descr="Send with solid fill">
            <a:extLst>
              <a:ext uri="{FF2B5EF4-FFF2-40B4-BE49-F238E27FC236}">
                <a16:creationId xmlns:a16="http://schemas.microsoft.com/office/drawing/2014/main" id="{6D7A621F-BBA0-A909-FC61-4CD31CC5ED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47357" y="1304449"/>
            <a:ext cx="556756" cy="556756"/>
          </a:xfrm>
          <a:prstGeom prst="rect">
            <a:avLst/>
          </a:prstGeom>
        </p:spPr>
      </p:pic>
    </p:spTree>
    <p:extLst>
      <p:ext uri="{BB962C8B-B14F-4D97-AF65-F5344CB8AC3E}">
        <p14:creationId xmlns:p14="http://schemas.microsoft.com/office/powerpoint/2010/main" val="7783126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ounded Rectangle 32">
            <a:extLst>
              <a:ext uri="{FF2B5EF4-FFF2-40B4-BE49-F238E27FC236}">
                <a16:creationId xmlns:a16="http://schemas.microsoft.com/office/drawing/2014/main" id="{7FE70A92-31DC-1BE5-7A9A-86E595FC51A5}"/>
              </a:ext>
            </a:extLst>
          </p:cNvPr>
          <p:cNvSpPr/>
          <p:nvPr/>
        </p:nvSpPr>
        <p:spPr>
          <a:xfrm>
            <a:off x="9350078" y="4286441"/>
            <a:ext cx="1563532" cy="437974"/>
          </a:xfrm>
          <a:prstGeom prst="roundRect">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7717A-9FDC-6427-6FA6-3D5F9C9778C6}"/>
              </a:ext>
            </a:extLst>
          </p:cNvPr>
          <p:cNvSpPr/>
          <p:nvPr/>
        </p:nvSpPr>
        <p:spPr>
          <a:xfrm>
            <a:off x="1601124" y="4047987"/>
            <a:ext cx="924990" cy="924990"/>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U-Turn Arrow 32">
            <a:extLst>
              <a:ext uri="{FF2B5EF4-FFF2-40B4-BE49-F238E27FC236}">
                <a16:creationId xmlns:a16="http://schemas.microsoft.com/office/drawing/2014/main" id="{C483F241-024C-B888-CD59-C5C6618EA8BD}"/>
              </a:ext>
            </a:extLst>
          </p:cNvPr>
          <p:cNvSpPr/>
          <p:nvPr/>
        </p:nvSpPr>
        <p:spPr>
          <a:xfrm>
            <a:off x="8247719" y="2039459"/>
            <a:ext cx="2234286" cy="2062400"/>
          </a:xfrm>
          <a:prstGeom prst="uturnArrow">
            <a:avLst>
              <a:gd name="adj1" fmla="val 20076"/>
              <a:gd name="adj2" fmla="val 19764"/>
              <a:gd name="adj3" fmla="val 23347"/>
              <a:gd name="adj4" fmla="val 49304"/>
              <a:gd name="adj5" fmla="val 99251"/>
            </a:avLst>
          </a:prstGeom>
          <a:solidFill>
            <a:srgbClr val="6335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363"/>
              </a:solidFill>
              <a:latin typeface="Questrial" charset="0"/>
            </a:endParaRPr>
          </a:p>
        </p:txBody>
      </p:sp>
      <p:sp>
        <p:nvSpPr>
          <p:cNvPr id="4" name="Freeform 3">
            <a:extLst>
              <a:ext uri="{FF2B5EF4-FFF2-40B4-BE49-F238E27FC236}">
                <a16:creationId xmlns:a16="http://schemas.microsoft.com/office/drawing/2014/main" id="{F320C06E-6455-3532-346D-A734F1AB60B6}"/>
              </a:ext>
            </a:extLst>
          </p:cNvPr>
          <p:cNvSpPr/>
          <p:nvPr/>
        </p:nvSpPr>
        <p:spPr>
          <a:xfrm>
            <a:off x="8801629" y="2592960"/>
            <a:ext cx="924992" cy="92499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63357A"/>
          </a:solidFill>
          <a:ln w="19050">
            <a:noFill/>
            <a:prstDash val="sysDot"/>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802" tIns="365802" rIns="316053" bIns="316053" numCol="1" spcCol="1270" anchor="ctr" anchorCtr="0">
            <a:noAutofit/>
          </a:bodyPr>
          <a:lstStyle/>
          <a:p>
            <a:pPr algn="ctr" defTabSz="1778178">
              <a:lnSpc>
                <a:spcPct val="90000"/>
              </a:lnSpc>
              <a:spcBef>
                <a:spcPct val="0"/>
              </a:spcBef>
              <a:spcAft>
                <a:spcPct val="35000"/>
              </a:spcAft>
            </a:pPr>
            <a:endParaRPr lang="en-US" sz="8001" dirty="0">
              <a:solidFill>
                <a:srgbClr val="F26363"/>
              </a:solidFill>
              <a:latin typeface="Questrial" charset="0"/>
            </a:endParaRPr>
          </a:p>
        </p:txBody>
      </p:sp>
      <p:sp>
        <p:nvSpPr>
          <p:cNvPr id="5" name="U-Turn Arrow 34">
            <a:extLst>
              <a:ext uri="{FF2B5EF4-FFF2-40B4-BE49-F238E27FC236}">
                <a16:creationId xmlns:a16="http://schemas.microsoft.com/office/drawing/2014/main" id="{3279C837-E177-AA4B-294C-E02DB304EF46}"/>
              </a:ext>
            </a:extLst>
          </p:cNvPr>
          <p:cNvSpPr/>
          <p:nvPr/>
        </p:nvSpPr>
        <p:spPr>
          <a:xfrm rot="10800000" flipH="1">
            <a:off x="6656172" y="3630784"/>
            <a:ext cx="2234286" cy="2062400"/>
          </a:xfrm>
          <a:prstGeom prst="uturnArrow">
            <a:avLst>
              <a:gd name="adj1" fmla="val 20076"/>
              <a:gd name="adj2" fmla="val 19764"/>
              <a:gd name="adj3" fmla="val 23347"/>
              <a:gd name="adj4" fmla="val 49304"/>
              <a:gd name="adj5" fmla="val 99251"/>
            </a:avLst>
          </a:prstGeom>
          <a:solidFill>
            <a:srgbClr val="419C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363"/>
              </a:solidFill>
              <a:latin typeface="Questrial" charset="0"/>
            </a:endParaRPr>
          </a:p>
        </p:txBody>
      </p:sp>
      <p:sp>
        <p:nvSpPr>
          <p:cNvPr id="6" name="Freeform 5">
            <a:extLst>
              <a:ext uri="{FF2B5EF4-FFF2-40B4-BE49-F238E27FC236}">
                <a16:creationId xmlns:a16="http://schemas.microsoft.com/office/drawing/2014/main" id="{AEDB8002-177B-C511-9E18-8C9724220D60}"/>
              </a:ext>
            </a:extLst>
          </p:cNvPr>
          <p:cNvSpPr/>
          <p:nvPr/>
        </p:nvSpPr>
        <p:spPr>
          <a:xfrm rot="10800000" flipH="1">
            <a:off x="7210081" y="4214691"/>
            <a:ext cx="924992" cy="92499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419CCC"/>
          </a:solidFill>
          <a:ln w="19050">
            <a:noFill/>
            <a:prstDash val="sysDot"/>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802" tIns="365802" rIns="316053" bIns="316053" numCol="1" spcCol="1270" anchor="ctr" anchorCtr="0">
            <a:noAutofit/>
          </a:bodyPr>
          <a:lstStyle/>
          <a:p>
            <a:pPr algn="ctr" defTabSz="1778178">
              <a:lnSpc>
                <a:spcPct val="90000"/>
              </a:lnSpc>
              <a:spcBef>
                <a:spcPct val="0"/>
              </a:spcBef>
              <a:spcAft>
                <a:spcPct val="35000"/>
              </a:spcAft>
            </a:pPr>
            <a:endParaRPr lang="en-US" sz="8001" dirty="0">
              <a:solidFill>
                <a:srgbClr val="F26363"/>
              </a:solidFill>
              <a:latin typeface="Questrial" charset="0"/>
            </a:endParaRPr>
          </a:p>
        </p:txBody>
      </p:sp>
      <p:sp>
        <p:nvSpPr>
          <p:cNvPr id="7" name="U-Turn Arrow 36">
            <a:extLst>
              <a:ext uri="{FF2B5EF4-FFF2-40B4-BE49-F238E27FC236}">
                <a16:creationId xmlns:a16="http://schemas.microsoft.com/office/drawing/2014/main" id="{5FD6E0DD-8276-73D5-7A87-F2A9F2D56BCC}"/>
              </a:ext>
            </a:extLst>
          </p:cNvPr>
          <p:cNvSpPr/>
          <p:nvPr/>
        </p:nvSpPr>
        <p:spPr>
          <a:xfrm>
            <a:off x="5064623" y="2039459"/>
            <a:ext cx="2234286" cy="2062400"/>
          </a:xfrm>
          <a:prstGeom prst="uturnArrow">
            <a:avLst>
              <a:gd name="adj1" fmla="val 20076"/>
              <a:gd name="adj2" fmla="val 19764"/>
              <a:gd name="adj3" fmla="val 23347"/>
              <a:gd name="adj4" fmla="val 49304"/>
              <a:gd name="adj5" fmla="val 99251"/>
            </a:avLst>
          </a:prstGeom>
          <a:solidFill>
            <a:srgbClr val="7DD1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363"/>
              </a:solidFill>
              <a:latin typeface="Questrial" charset="0"/>
            </a:endParaRPr>
          </a:p>
        </p:txBody>
      </p:sp>
      <p:sp>
        <p:nvSpPr>
          <p:cNvPr id="8" name="Freeform 7">
            <a:extLst>
              <a:ext uri="{FF2B5EF4-FFF2-40B4-BE49-F238E27FC236}">
                <a16:creationId xmlns:a16="http://schemas.microsoft.com/office/drawing/2014/main" id="{762F7E55-C701-77E8-04E5-0F2DA2C7494B}"/>
              </a:ext>
            </a:extLst>
          </p:cNvPr>
          <p:cNvSpPr/>
          <p:nvPr/>
        </p:nvSpPr>
        <p:spPr>
          <a:xfrm>
            <a:off x="5613737" y="2592960"/>
            <a:ext cx="924992" cy="92499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7DD1CE"/>
          </a:solidFill>
          <a:ln w="19050">
            <a:noFill/>
            <a:prstDash val="sysDot"/>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802" tIns="365802" rIns="316053" bIns="316053" numCol="1" spcCol="1270" anchor="ctr" anchorCtr="0">
            <a:noAutofit/>
          </a:bodyPr>
          <a:lstStyle/>
          <a:p>
            <a:pPr algn="ctr" defTabSz="1778178">
              <a:lnSpc>
                <a:spcPct val="90000"/>
              </a:lnSpc>
              <a:spcBef>
                <a:spcPct val="0"/>
              </a:spcBef>
              <a:spcAft>
                <a:spcPct val="35000"/>
              </a:spcAft>
            </a:pPr>
            <a:endParaRPr lang="en-US" sz="8001" dirty="0">
              <a:solidFill>
                <a:srgbClr val="F26363"/>
              </a:solidFill>
              <a:latin typeface="Questrial" charset="0"/>
            </a:endParaRPr>
          </a:p>
        </p:txBody>
      </p:sp>
      <p:sp>
        <p:nvSpPr>
          <p:cNvPr id="9" name="U-Turn Arrow 39">
            <a:extLst>
              <a:ext uri="{FF2B5EF4-FFF2-40B4-BE49-F238E27FC236}">
                <a16:creationId xmlns:a16="http://schemas.microsoft.com/office/drawing/2014/main" id="{CE442F8C-4DE6-660B-3DFD-3DB955D87852}"/>
              </a:ext>
            </a:extLst>
          </p:cNvPr>
          <p:cNvSpPr/>
          <p:nvPr/>
        </p:nvSpPr>
        <p:spPr>
          <a:xfrm rot="10800000" flipH="1">
            <a:off x="3473076" y="3630784"/>
            <a:ext cx="2234286" cy="2062400"/>
          </a:xfrm>
          <a:prstGeom prst="uturnArrow">
            <a:avLst>
              <a:gd name="adj1" fmla="val 20076"/>
              <a:gd name="adj2" fmla="val 19764"/>
              <a:gd name="adj3" fmla="val 23347"/>
              <a:gd name="adj4" fmla="val 49304"/>
              <a:gd name="adj5" fmla="val 99251"/>
            </a:avLst>
          </a:prstGeom>
          <a:solidFill>
            <a:srgbClr val="FFA8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363"/>
              </a:solidFill>
              <a:latin typeface="Questrial" charset="0"/>
            </a:endParaRPr>
          </a:p>
        </p:txBody>
      </p:sp>
      <p:sp>
        <p:nvSpPr>
          <p:cNvPr id="10" name="Freeform 9">
            <a:extLst>
              <a:ext uri="{FF2B5EF4-FFF2-40B4-BE49-F238E27FC236}">
                <a16:creationId xmlns:a16="http://schemas.microsoft.com/office/drawing/2014/main" id="{A7A4855A-8D75-352D-CF9C-D20544B186ED}"/>
              </a:ext>
            </a:extLst>
          </p:cNvPr>
          <p:cNvSpPr/>
          <p:nvPr/>
        </p:nvSpPr>
        <p:spPr>
          <a:xfrm rot="10800000" flipH="1">
            <a:off x="4026986" y="4214691"/>
            <a:ext cx="924992" cy="92499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FFA826"/>
          </a:solidFill>
          <a:ln w="19050">
            <a:noFill/>
            <a:prstDash val="sysDot"/>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802" tIns="365802" rIns="316053" bIns="316053" numCol="1" spcCol="1270" anchor="ctr" anchorCtr="0">
            <a:noAutofit/>
          </a:bodyPr>
          <a:lstStyle/>
          <a:p>
            <a:pPr algn="ctr" defTabSz="1778178">
              <a:lnSpc>
                <a:spcPct val="90000"/>
              </a:lnSpc>
              <a:spcBef>
                <a:spcPct val="0"/>
              </a:spcBef>
              <a:spcAft>
                <a:spcPct val="35000"/>
              </a:spcAft>
            </a:pPr>
            <a:endParaRPr lang="en-US" sz="8001" dirty="0">
              <a:solidFill>
                <a:srgbClr val="F26363"/>
              </a:solidFill>
              <a:latin typeface="Questrial" charset="0"/>
            </a:endParaRPr>
          </a:p>
        </p:txBody>
      </p:sp>
      <p:sp>
        <p:nvSpPr>
          <p:cNvPr id="11" name="U-Turn Arrow 41">
            <a:extLst>
              <a:ext uri="{FF2B5EF4-FFF2-40B4-BE49-F238E27FC236}">
                <a16:creationId xmlns:a16="http://schemas.microsoft.com/office/drawing/2014/main" id="{F53FF973-618E-05FB-A33B-37609B1E9576}"/>
              </a:ext>
            </a:extLst>
          </p:cNvPr>
          <p:cNvSpPr/>
          <p:nvPr/>
        </p:nvSpPr>
        <p:spPr>
          <a:xfrm>
            <a:off x="1881528" y="2039460"/>
            <a:ext cx="2234286" cy="2062400"/>
          </a:xfrm>
          <a:prstGeom prst="uturnArrow">
            <a:avLst>
              <a:gd name="adj1" fmla="val 20076"/>
              <a:gd name="adj2" fmla="val 19764"/>
              <a:gd name="adj3" fmla="val 23347"/>
              <a:gd name="adj4" fmla="val 49304"/>
              <a:gd name="adj5" fmla="val 99251"/>
            </a:avLst>
          </a:prstGeom>
          <a:solidFill>
            <a:srgbClr val="F263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363"/>
              </a:solidFill>
              <a:latin typeface="Questrial" charset="0"/>
            </a:endParaRPr>
          </a:p>
        </p:txBody>
      </p:sp>
      <p:sp>
        <p:nvSpPr>
          <p:cNvPr id="12" name="Freeform 11">
            <a:extLst>
              <a:ext uri="{FF2B5EF4-FFF2-40B4-BE49-F238E27FC236}">
                <a16:creationId xmlns:a16="http://schemas.microsoft.com/office/drawing/2014/main" id="{F22950E0-1334-700F-C84D-B87489BE616E}"/>
              </a:ext>
            </a:extLst>
          </p:cNvPr>
          <p:cNvSpPr/>
          <p:nvPr/>
        </p:nvSpPr>
        <p:spPr>
          <a:xfrm>
            <a:off x="2435441" y="2592960"/>
            <a:ext cx="924992" cy="924990"/>
          </a:xfrm>
          <a:custGeom>
            <a:avLst/>
            <a:gdLst>
              <a:gd name="connsiteX0" fmla="*/ 0 w 905504"/>
              <a:gd name="connsiteY0" fmla="*/ 452752 h 905504"/>
              <a:gd name="connsiteX1" fmla="*/ 132608 w 905504"/>
              <a:gd name="connsiteY1" fmla="*/ 132608 h 905504"/>
              <a:gd name="connsiteX2" fmla="*/ 452752 w 905504"/>
              <a:gd name="connsiteY2" fmla="*/ 0 h 905504"/>
              <a:gd name="connsiteX3" fmla="*/ 772896 w 905504"/>
              <a:gd name="connsiteY3" fmla="*/ 132608 h 905504"/>
              <a:gd name="connsiteX4" fmla="*/ 905504 w 905504"/>
              <a:gd name="connsiteY4" fmla="*/ 452752 h 905504"/>
              <a:gd name="connsiteX5" fmla="*/ 772896 w 905504"/>
              <a:gd name="connsiteY5" fmla="*/ 772896 h 905504"/>
              <a:gd name="connsiteX6" fmla="*/ 452752 w 905504"/>
              <a:gd name="connsiteY6" fmla="*/ 905504 h 905504"/>
              <a:gd name="connsiteX7" fmla="*/ 132608 w 905504"/>
              <a:gd name="connsiteY7" fmla="*/ 772896 h 905504"/>
              <a:gd name="connsiteX8" fmla="*/ 0 w 905504"/>
              <a:gd name="connsiteY8" fmla="*/ 452752 h 90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504" h="905504">
                <a:moveTo>
                  <a:pt x="0" y="452752"/>
                </a:moveTo>
                <a:cubicBezTo>
                  <a:pt x="0" y="332675"/>
                  <a:pt x="47701" y="217515"/>
                  <a:pt x="132608" y="132608"/>
                </a:cubicBezTo>
                <a:cubicBezTo>
                  <a:pt x="217516" y="47701"/>
                  <a:pt x="332675" y="0"/>
                  <a:pt x="452752" y="0"/>
                </a:cubicBezTo>
                <a:cubicBezTo>
                  <a:pt x="572829" y="0"/>
                  <a:pt x="687989" y="47701"/>
                  <a:pt x="772896" y="132608"/>
                </a:cubicBezTo>
                <a:cubicBezTo>
                  <a:pt x="857803" y="217516"/>
                  <a:pt x="905504" y="332675"/>
                  <a:pt x="905504" y="452752"/>
                </a:cubicBezTo>
                <a:cubicBezTo>
                  <a:pt x="905504" y="572829"/>
                  <a:pt x="857803" y="687989"/>
                  <a:pt x="772896" y="772896"/>
                </a:cubicBezTo>
                <a:cubicBezTo>
                  <a:pt x="687988" y="857803"/>
                  <a:pt x="572829" y="905504"/>
                  <a:pt x="452752" y="905504"/>
                </a:cubicBezTo>
                <a:cubicBezTo>
                  <a:pt x="332675" y="905504"/>
                  <a:pt x="217515" y="857803"/>
                  <a:pt x="132608" y="772896"/>
                </a:cubicBezTo>
                <a:cubicBezTo>
                  <a:pt x="47701" y="687988"/>
                  <a:pt x="0" y="572829"/>
                  <a:pt x="0" y="452752"/>
                </a:cubicBezTo>
                <a:close/>
              </a:path>
            </a:pathLst>
          </a:custGeom>
          <a:solidFill>
            <a:srgbClr val="F26363"/>
          </a:solidFill>
          <a:ln w="19050">
            <a:noFill/>
            <a:prstDash val="sysDot"/>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802" tIns="365802" rIns="316053" bIns="316053" numCol="1" spcCol="1270" anchor="ctr" anchorCtr="0">
            <a:noAutofit/>
          </a:bodyPr>
          <a:lstStyle/>
          <a:p>
            <a:pPr algn="ctr" defTabSz="1778178">
              <a:lnSpc>
                <a:spcPct val="90000"/>
              </a:lnSpc>
              <a:spcBef>
                <a:spcPct val="0"/>
              </a:spcBef>
              <a:spcAft>
                <a:spcPct val="35000"/>
              </a:spcAft>
            </a:pPr>
            <a:endParaRPr lang="en-US" sz="8001" dirty="0">
              <a:solidFill>
                <a:srgbClr val="F26363"/>
              </a:solidFill>
              <a:latin typeface="Questrial" charset="0"/>
            </a:endParaRPr>
          </a:p>
        </p:txBody>
      </p:sp>
      <p:sp>
        <p:nvSpPr>
          <p:cNvPr id="13" name="TextBox 12">
            <a:extLst>
              <a:ext uri="{FF2B5EF4-FFF2-40B4-BE49-F238E27FC236}">
                <a16:creationId xmlns:a16="http://schemas.microsoft.com/office/drawing/2014/main" id="{48316FD6-F62D-7FC2-535E-83D7E23CBEED}"/>
              </a:ext>
            </a:extLst>
          </p:cNvPr>
          <p:cNvSpPr txBox="1"/>
          <p:nvPr/>
        </p:nvSpPr>
        <p:spPr>
          <a:xfrm>
            <a:off x="2026833" y="2279627"/>
            <a:ext cx="1735439" cy="1822233"/>
          </a:xfrm>
          <a:prstGeom prst="rect">
            <a:avLst/>
          </a:prstGeom>
        </p:spPr>
        <p:txBody>
          <a:bodyPr wrap="none">
            <a:prstTxWarp prst="textArchUp">
              <a:avLst/>
            </a:prstTxWarp>
            <a:spAutoFit/>
          </a:bodyPr>
          <a:lstStyle>
            <a:defPPr>
              <a:defRPr lang="en-US"/>
            </a:defPPr>
            <a:lvl1pPr algn="ctr" defTabSz="1219170">
              <a:defRPr sz="2000">
                <a:ea typeface="Questrial" pitchFamily="2" charset="0"/>
              </a:defRPr>
            </a:lvl1pPr>
          </a:lstStyle>
          <a:p>
            <a:r>
              <a:rPr lang="en-US" dirty="0">
                <a:solidFill>
                  <a:schemeClr val="bg1"/>
                </a:solidFill>
                <a:latin typeface="Century Gothic" panose="020B0502020202020204" pitchFamily="34" charset="0"/>
              </a:rPr>
              <a:t>Add title here</a:t>
            </a:r>
          </a:p>
        </p:txBody>
      </p:sp>
      <p:sp>
        <p:nvSpPr>
          <p:cNvPr id="14" name="TextBox 13">
            <a:extLst>
              <a:ext uri="{FF2B5EF4-FFF2-40B4-BE49-F238E27FC236}">
                <a16:creationId xmlns:a16="http://schemas.microsoft.com/office/drawing/2014/main" id="{EC59CA45-A966-FDCC-E31B-69ADC619FC18}"/>
              </a:ext>
            </a:extLst>
          </p:cNvPr>
          <p:cNvSpPr txBox="1"/>
          <p:nvPr/>
        </p:nvSpPr>
        <p:spPr>
          <a:xfrm>
            <a:off x="5208515" y="2279627"/>
            <a:ext cx="1735439" cy="1822233"/>
          </a:xfrm>
          <a:prstGeom prst="rect">
            <a:avLst/>
          </a:prstGeom>
        </p:spPr>
        <p:txBody>
          <a:bodyPr wrap="none">
            <a:prstTxWarp prst="textArchUp">
              <a:avLst/>
            </a:prstTxWarp>
            <a:spAutoFit/>
          </a:bodyPr>
          <a:lstStyle>
            <a:defPPr>
              <a:defRPr lang="en-US"/>
            </a:defPPr>
            <a:lvl1pPr algn="ctr" defTabSz="1219170">
              <a:defRPr sz="2000">
                <a:ea typeface="Questrial" pitchFamily="2" charset="0"/>
              </a:defRPr>
            </a:lvl1pPr>
          </a:lstStyle>
          <a:p>
            <a:r>
              <a:rPr lang="en-US" dirty="0">
                <a:solidFill>
                  <a:schemeClr val="bg1"/>
                </a:solidFill>
                <a:latin typeface="Century Gothic" panose="020B0502020202020204" pitchFamily="34" charset="0"/>
              </a:rPr>
              <a:t>Add title here</a:t>
            </a:r>
          </a:p>
        </p:txBody>
      </p:sp>
      <p:sp>
        <p:nvSpPr>
          <p:cNvPr id="15" name="TextBox 14">
            <a:extLst>
              <a:ext uri="{FF2B5EF4-FFF2-40B4-BE49-F238E27FC236}">
                <a16:creationId xmlns:a16="http://schemas.microsoft.com/office/drawing/2014/main" id="{D0DC3A86-0E70-8077-5419-76A72F43C8C7}"/>
              </a:ext>
            </a:extLst>
          </p:cNvPr>
          <p:cNvSpPr txBox="1"/>
          <p:nvPr/>
        </p:nvSpPr>
        <p:spPr>
          <a:xfrm>
            <a:off x="8396406" y="2279627"/>
            <a:ext cx="1735439" cy="1822233"/>
          </a:xfrm>
          <a:prstGeom prst="rect">
            <a:avLst/>
          </a:prstGeom>
        </p:spPr>
        <p:txBody>
          <a:bodyPr wrap="none">
            <a:prstTxWarp prst="textArchUp">
              <a:avLst/>
            </a:prstTxWarp>
            <a:spAutoFit/>
          </a:bodyPr>
          <a:lstStyle>
            <a:defPPr>
              <a:defRPr lang="en-US"/>
            </a:defPPr>
            <a:lvl1pPr algn="ctr" defTabSz="1219170">
              <a:defRPr sz="2000">
                <a:ea typeface="Questrial" pitchFamily="2" charset="0"/>
              </a:defRPr>
            </a:lvl1pPr>
          </a:lstStyle>
          <a:p>
            <a:r>
              <a:rPr lang="en-US" dirty="0">
                <a:solidFill>
                  <a:schemeClr val="bg1"/>
                </a:solidFill>
                <a:latin typeface="Century Gothic" panose="020B0502020202020204" pitchFamily="34" charset="0"/>
              </a:rPr>
              <a:t>Add title here</a:t>
            </a:r>
          </a:p>
        </p:txBody>
      </p:sp>
      <p:sp>
        <p:nvSpPr>
          <p:cNvPr id="16" name="TextBox 15">
            <a:extLst>
              <a:ext uri="{FF2B5EF4-FFF2-40B4-BE49-F238E27FC236}">
                <a16:creationId xmlns:a16="http://schemas.microsoft.com/office/drawing/2014/main" id="{5F831611-78C7-C612-0E18-46BB08EA6A7E}"/>
              </a:ext>
            </a:extLst>
          </p:cNvPr>
          <p:cNvSpPr txBox="1"/>
          <p:nvPr/>
        </p:nvSpPr>
        <p:spPr>
          <a:xfrm>
            <a:off x="2513680" y="3678637"/>
            <a:ext cx="761747" cy="400110"/>
          </a:xfrm>
          <a:prstGeom prst="rect">
            <a:avLst/>
          </a:prstGeom>
        </p:spPr>
        <p:txBody>
          <a:bodyPr wrap="none">
            <a:spAutoFit/>
          </a:bodyPr>
          <a:lstStyle>
            <a:defPPr>
              <a:defRPr lang="en-US"/>
            </a:defPPr>
            <a:lvl1pPr algn="ctr" defTabSz="1219170">
              <a:defRPr>
                <a:ea typeface="Questrial" pitchFamily="2" charset="0"/>
              </a:defRPr>
            </a:lvl1pPr>
          </a:lstStyle>
          <a:p>
            <a:r>
              <a:rPr lang="en-US" sz="2000" b="1" dirty="0">
                <a:solidFill>
                  <a:srgbClr val="F26363"/>
                </a:solidFill>
                <a:latin typeface="Century Gothic" panose="020B0502020202020204" pitchFamily="34" charset="0"/>
              </a:rPr>
              <a:t>2012</a:t>
            </a:r>
          </a:p>
        </p:txBody>
      </p:sp>
      <p:sp>
        <p:nvSpPr>
          <p:cNvPr id="17" name="TextBox 16">
            <a:extLst>
              <a:ext uri="{FF2B5EF4-FFF2-40B4-BE49-F238E27FC236}">
                <a16:creationId xmlns:a16="http://schemas.microsoft.com/office/drawing/2014/main" id="{37C53FFE-E66D-85CE-423C-27CBC842398B}"/>
              </a:ext>
            </a:extLst>
          </p:cNvPr>
          <p:cNvSpPr txBox="1"/>
          <p:nvPr/>
        </p:nvSpPr>
        <p:spPr>
          <a:xfrm>
            <a:off x="4108610" y="3678637"/>
            <a:ext cx="761747" cy="400110"/>
          </a:xfrm>
          <a:prstGeom prst="rect">
            <a:avLst/>
          </a:prstGeom>
        </p:spPr>
        <p:txBody>
          <a:bodyPr wrap="none">
            <a:spAutoFit/>
          </a:bodyPr>
          <a:lstStyle>
            <a:defPPr>
              <a:defRPr lang="en-US"/>
            </a:defPPr>
            <a:lvl1pPr algn="ctr" defTabSz="1219170">
              <a:defRPr>
                <a:ea typeface="Questrial" pitchFamily="2" charset="0"/>
              </a:defRPr>
            </a:lvl1pPr>
          </a:lstStyle>
          <a:p>
            <a:r>
              <a:rPr lang="en-US" sz="2000" b="1" dirty="0">
                <a:solidFill>
                  <a:srgbClr val="FFA826"/>
                </a:solidFill>
                <a:latin typeface="Century Gothic" panose="020B0502020202020204" pitchFamily="34" charset="0"/>
              </a:rPr>
              <a:t>2014</a:t>
            </a:r>
          </a:p>
        </p:txBody>
      </p:sp>
      <p:sp>
        <p:nvSpPr>
          <p:cNvPr id="18" name="TextBox 17">
            <a:extLst>
              <a:ext uri="{FF2B5EF4-FFF2-40B4-BE49-F238E27FC236}">
                <a16:creationId xmlns:a16="http://schemas.microsoft.com/office/drawing/2014/main" id="{6BBB3F7B-017D-42D2-312E-ED821F467C0A}"/>
              </a:ext>
            </a:extLst>
          </p:cNvPr>
          <p:cNvSpPr txBox="1"/>
          <p:nvPr/>
        </p:nvSpPr>
        <p:spPr>
          <a:xfrm>
            <a:off x="5695361" y="3678637"/>
            <a:ext cx="761747" cy="400110"/>
          </a:xfrm>
          <a:prstGeom prst="rect">
            <a:avLst/>
          </a:prstGeom>
        </p:spPr>
        <p:txBody>
          <a:bodyPr wrap="none">
            <a:spAutoFit/>
          </a:bodyPr>
          <a:lstStyle>
            <a:defPPr>
              <a:defRPr lang="en-US"/>
            </a:defPPr>
            <a:lvl1pPr algn="ctr" defTabSz="1219170">
              <a:defRPr>
                <a:ea typeface="Questrial" pitchFamily="2" charset="0"/>
              </a:defRPr>
            </a:lvl1pPr>
          </a:lstStyle>
          <a:p>
            <a:r>
              <a:rPr lang="en-US" sz="2000" b="1" dirty="0">
                <a:solidFill>
                  <a:srgbClr val="7DD1CE"/>
                </a:solidFill>
                <a:latin typeface="Century Gothic" panose="020B0502020202020204" pitchFamily="34" charset="0"/>
              </a:rPr>
              <a:t>2016</a:t>
            </a:r>
          </a:p>
        </p:txBody>
      </p:sp>
      <p:sp>
        <p:nvSpPr>
          <p:cNvPr id="19" name="TextBox 18">
            <a:extLst>
              <a:ext uri="{FF2B5EF4-FFF2-40B4-BE49-F238E27FC236}">
                <a16:creationId xmlns:a16="http://schemas.microsoft.com/office/drawing/2014/main" id="{ADE33491-3995-97F2-905E-D50509AA1237}"/>
              </a:ext>
            </a:extLst>
          </p:cNvPr>
          <p:cNvSpPr txBox="1"/>
          <p:nvPr/>
        </p:nvSpPr>
        <p:spPr>
          <a:xfrm>
            <a:off x="7291705" y="3678637"/>
            <a:ext cx="761747" cy="400110"/>
          </a:xfrm>
          <a:prstGeom prst="rect">
            <a:avLst/>
          </a:prstGeom>
        </p:spPr>
        <p:txBody>
          <a:bodyPr wrap="none">
            <a:spAutoFit/>
          </a:bodyPr>
          <a:lstStyle>
            <a:defPPr>
              <a:defRPr lang="en-US"/>
            </a:defPPr>
            <a:lvl1pPr algn="ctr" defTabSz="1219170">
              <a:defRPr>
                <a:ea typeface="Questrial" pitchFamily="2" charset="0"/>
              </a:defRPr>
            </a:lvl1pPr>
          </a:lstStyle>
          <a:p>
            <a:r>
              <a:rPr lang="en-US" sz="2000" b="1" dirty="0">
                <a:solidFill>
                  <a:srgbClr val="419CCC"/>
                </a:solidFill>
                <a:latin typeface="Century Gothic" panose="020B0502020202020204" pitchFamily="34" charset="0"/>
              </a:rPr>
              <a:t>2018</a:t>
            </a:r>
          </a:p>
        </p:txBody>
      </p:sp>
      <p:sp>
        <p:nvSpPr>
          <p:cNvPr id="20" name="TextBox 19">
            <a:extLst>
              <a:ext uri="{FF2B5EF4-FFF2-40B4-BE49-F238E27FC236}">
                <a16:creationId xmlns:a16="http://schemas.microsoft.com/office/drawing/2014/main" id="{B692A0B2-3834-ED8E-A842-50C2B2ECCA2F}"/>
              </a:ext>
            </a:extLst>
          </p:cNvPr>
          <p:cNvSpPr txBox="1"/>
          <p:nvPr/>
        </p:nvSpPr>
        <p:spPr>
          <a:xfrm>
            <a:off x="8883252" y="3678638"/>
            <a:ext cx="761747" cy="400110"/>
          </a:xfrm>
          <a:prstGeom prst="rect">
            <a:avLst/>
          </a:prstGeom>
        </p:spPr>
        <p:txBody>
          <a:bodyPr wrap="none">
            <a:spAutoFit/>
          </a:bodyPr>
          <a:lstStyle>
            <a:defPPr>
              <a:defRPr lang="en-US"/>
            </a:defPPr>
            <a:lvl1pPr algn="ctr" defTabSz="1219170">
              <a:defRPr>
                <a:ea typeface="Questrial" pitchFamily="2" charset="0"/>
              </a:defRPr>
            </a:lvl1pPr>
          </a:lstStyle>
          <a:p>
            <a:r>
              <a:rPr lang="en-US" sz="2000" b="1" dirty="0">
                <a:solidFill>
                  <a:srgbClr val="995DB3"/>
                </a:solidFill>
                <a:latin typeface="Century Gothic" panose="020B0502020202020204" pitchFamily="34" charset="0"/>
              </a:rPr>
              <a:t>2020</a:t>
            </a:r>
          </a:p>
        </p:txBody>
      </p:sp>
      <p:sp>
        <p:nvSpPr>
          <p:cNvPr id="21" name="TextBox 20">
            <a:extLst>
              <a:ext uri="{FF2B5EF4-FFF2-40B4-BE49-F238E27FC236}">
                <a16:creationId xmlns:a16="http://schemas.microsoft.com/office/drawing/2014/main" id="{2EEBE037-89AD-F8BC-C0C7-08E55A3A03D6}"/>
              </a:ext>
            </a:extLst>
          </p:cNvPr>
          <p:cNvSpPr txBox="1"/>
          <p:nvPr/>
        </p:nvSpPr>
        <p:spPr>
          <a:xfrm>
            <a:off x="3621764" y="3692937"/>
            <a:ext cx="1735439" cy="1822233"/>
          </a:xfrm>
          <a:prstGeom prst="rect">
            <a:avLst/>
          </a:prstGeom>
        </p:spPr>
        <p:txBody>
          <a:bodyPr wrap="none">
            <a:prstTxWarp prst="textArchDown">
              <a:avLst/>
            </a:prstTxWarp>
            <a:spAutoFit/>
          </a:bodyPr>
          <a:lstStyle>
            <a:defPPr>
              <a:defRPr lang="en-US"/>
            </a:defPPr>
            <a:lvl1pPr algn="ctr" defTabSz="1219170">
              <a:defRPr sz="2000">
                <a:ea typeface="Questrial" pitchFamily="2" charset="0"/>
              </a:defRPr>
            </a:lvl1pPr>
          </a:lstStyle>
          <a:p>
            <a:r>
              <a:rPr lang="en-US" dirty="0">
                <a:solidFill>
                  <a:schemeClr val="bg1"/>
                </a:solidFill>
                <a:latin typeface="Century Gothic" panose="020B0502020202020204" pitchFamily="34" charset="0"/>
              </a:rPr>
              <a:t>Add title here</a:t>
            </a:r>
          </a:p>
        </p:txBody>
      </p:sp>
      <p:sp>
        <p:nvSpPr>
          <p:cNvPr id="22" name="TextBox 21">
            <a:extLst>
              <a:ext uri="{FF2B5EF4-FFF2-40B4-BE49-F238E27FC236}">
                <a16:creationId xmlns:a16="http://schemas.microsoft.com/office/drawing/2014/main" id="{8CD9A2DE-0A57-D859-CA45-E1EB052E7BAF}"/>
              </a:ext>
            </a:extLst>
          </p:cNvPr>
          <p:cNvSpPr txBox="1"/>
          <p:nvPr/>
        </p:nvSpPr>
        <p:spPr>
          <a:xfrm>
            <a:off x="6804858" y="3692937"/>
            <a:ext cx="1735439" cy="1822233"/>
          </a:xfrm>
          <a:prstGeom prst="rect">
            <a:avLst/>
          </a:prstGeom>
        </p:spPr>
        <p:txBody>
          <a:bodyPr wrap="none">
            <a:prstTxWarp prst="textArchDown">
              <a:avLst/>
            </a:prstTxWarp>
            <a:spAutoFit/>
          </a:bodyPr>
          <a:lstStyle>
            <a:defPPr>
              <a:defRPr lang="en-US"/>
            </a:defPPr>
            <a:lvl1pPr algn="ctr" defTabSz="1219170">
              <a:defRPr sz="2000">
                <a:ea typeface="Questrial" pitchFamily="2" charset="0"/>
              </a:defRPr>
            </a:lvl1pPr>
          </a:lstStyle>
          <a:p>
            <a:r>
              <a:rPr lang="en-US" dirty="0">
                <a:solidFill>
                  <a:schemeClr val="bg1"/>
                </a:solidFill>
                <a:latin typeface="Century Gothic" panose="020B0502020202020204" pitchFamily="34" charset="0"/>
              </a:rPr>
              <a:t>Add title here</a:t>
            </a:r>
          </a:p>
        </p:txBody>
      </p:sp>
      <p:sp>
        <p:nvSpPr>
          <p:cNvPr id="23" name="Title 3">
            <a:extLst>
              <a:ext uri="{FF2B5EF4-FFF2-40B4-BE49-F238E27FC236}">
                <a16:creationId xmlns:a16="http://schemas.microsoft.com/office/drawing/2014/main" id="{275F3651-88FC-2F0C-94EA-3A72411B9CD8}"/>
              </a:ext>
            </a:extLst>
          </p:cNvPr>
          <p:cNvSpPr txBox="1">
            <a:spLocks/>
          </p:cNvSpPr>
          <p:nvPr/>
        </p:nvSpPr>
        <p:spPr>
          <a:xfrm>
            <a:off x="9552198" y="4354207"/>
            <a:ext cx="1159292" cy="307777"/>
          </a:xfrm>
          <a:prstGeom prst="rect">
            <a:avLst/>
          </a:prstGeom>
          <a:noFill/>
        </p:spPr>
        <p:txBody>
          <a:bodyPr wrap="none" rtlCol="0">
            <a:spAutoFit/>
          </a:bodyPr>
          <a:lstStyle>
            <a:defPPr>
              <a:defRPr lang="en-US"/>
            </a:defPPr>
            <a:lvl1pPr>
              <a:defRPr>
                <a:solidFill>
                  <a:schemeClr val="bg1"/>
                </a:solidFill>
                <a:latin typeface="+mj-lt"/>
              </a:defRPr>
            </a:lvl1pPr>
          </a:lstStyle>
          <a:p>
            <a:pPr algn="ctr"/>
            <a:r>
              <a:rPr lang="en-US" sz="1400" b="1" dirty="0">
                <a:latin typeface="Century Gothic" panose="020B0502020202020204" pitchFamily="34" charset="0"/>
              </a:rPr>
              <a:t>End Project</a:t>
            </a:r>
          </a:p>
        </p:txBody>
      </p:sp>
      <p:sp>
        <p:nvSpPr>
          <p:cNvPr id="24" name="Title 3">
            <a:extLst>
              <a:ext uri="{FF2B5EF4-FFF2-40B4-BE49-F238E27FC236}">
                <a16:creationId xmlns:a16="http://schemas.microsoft.com/office/drawing/2014/main" id="{DDDFBCCD-7F3A-8F8F-DF42-47CC49203995}"/>
              </a:ext>
            </a:extLst>
          </p:cNvPr>
          <p:cNvSpPr txBox="1">
            <a:spLocks/>
          </p:cNvSpPr>
          <p:nvPr/>
        </p:nvSpPr>
        <p:spPr>
          <a:xfrm>
            <a:off x="1668318" y="4243818"/>
            <a:ext cx="790601" cy="523220"/>
          </a:xfrm>
          <a:prstGeom prst="rect">
            <a:avLst/>
          </a:prstGeom>
          <a:noFill/>
        </p:spPr>
        <p:txBody>
          <a:bodyPr wrap="none" rtlCol="0">
            <a:spAutoFit/>
          </a:bodyPr>
          <a:lstStyle>
            <a:defPPr>
              <a:defRPr lang="en-US"/>
            </a:defPPr>
            <a:lvl1pPr>
              <a:defRPr>
                <a:solidFill>
                  <a:schemeClr val="bg1"/>
                </a:solidFill>
                <a:latin typeface="+mj-lt"/>
              </a:defRPr>
            </a:lvl1pPr>
          </a:lstStyle>
          <a:p>
            <a:pPr algn="ctr"/>
            <a:r>
              <a:rPr lang="en-US" sz="1400" b="1" dirty="0">
                <a:latin typeface="Century Gothic" panose="020B0502020202020204" pitchFamily="34" charset="0"/>
              </a:rPr>
              <a:t>Start</a:t>
            </a:r>
          </a:p>
          <a:p>
            <a:pPr algn="ctr"/>
            <a:r>
              <a:rPr lang="en-US" sz="1400" b="1" dirty="0">
                <a:latin typeface="Century Gothic" panose="020B0502020202020204" pitchFamily="34" charset="0"/>
              </a:rPr>
              <a:t>Project</a:t>
            </a:r>
          </a:p>
        </p:txBody>
      </p:sp>
      <p:sp>
        <p:nvSpPr>
          <p:cNvPr id="25" name="TextBox 24">
            <a:extLst>
              <a:ext uri="{FF2B5EF4-FFF2-40B4-BE49-F238E27FC236}">
                <a16:creationId xmlns:a16="http://schemas.microsoft.com/office/drawing/2014/main" id="{5BE257AE-6D7F-AEBC-6393-8462BD493EF1}"/>
              </a:ext>
            </a:extLst>
          </p:cNvPr>
          <p:cNvSpPr txBox="1"/>
          <p:nvPr/>
        </p:nvSpPr>
        <p:spPr>
          <a:xfrm>
            <a:off x="172014" y="2930008"/>
            <a:ext cx="1510998" cy="888192"/>
          </a:xfrm>
          <a:prstGeom prst="rect">
            <a:avLst/>
          </a:prstGeom>
          <a:noFill/>
        </p:spPr>
        <p:txBody>
          <a:bodyPr wrap="square" rtlCol="0">
            <a:spAutoFit/>
          </a:bodyPr>
          <a:lstStyle/>
          <a:p>
            <a:pPr algn="r">
              <a:lnSpc>
                <a:spcPct val="110000"/>
              </a:lnSpc>
            </a:pPr>
            <a:r>
              <a:rPr lang="en-US" sz="1200" dirty="0">
                <a:solidFill>
                  <a:schemeClr val="bg2">
                    <a:lumMod val="25000"/>
                  </a:schemeClr>
                </a:solidFill>
                <a:latin typeface="Century Gothic" panose="020B0502020202020204" pitchFamily="34" charset="0"/>
              </a:rPr>
              <a:t>Sed perspiciatis unde omnis voluptatem fringilla.</a:t>
            </a:r>
          </a:p>
        </p:txBody>
      </p:sp>
      <p:sp>
        <p:nvSpPr>
          <p:cNvPr id="26" name="TextBox 25">
            <a:extLst>
              <a:ext uri="{FF2B5EF4-FFF2-40B4-BE49-F238E27FC236}">
                <a16:creationId xmlns:a16="http://schemas.microsoft.com/office/drawing/2014/main" id="{130FDD12-9BA9-794A-076A-8B77F8848128}"/>
              </a:ext>
            </a:extLst>
          </p:cNvPr>
          <p:cNvSpPr txBox="1"/>
          <p:nvPr/>
        </p:nvSpPr>
        <p:spPr>
          <a:xfrm>
            <a:off x="10358520" y="2505684"/>
            <a:ext cx="1657899" cy="685059"/>
          </a:xfrm>
          <a:prstGeom prst="rect">
            <a:avLst/>
          </a:prstGeom>
          <a:noFill/>
        </p:spPr>
        <p:txBody>
          <a:bodyPr wrap="square" rtlCol="0">
            <a:spAutoFit/>
          </a:bodyPr>
          <a:lstStyle/>
          <a:p>
            <a:pPr>
              <a:lnSpc>
                <a:spcPct val="110000"/>
              </a:lnSpc>
            </a:pPr>
            <a:r>
              <a:rPr lang="en-US" sz="1200" dirty="0">
                <a:solidFill>
                  <a:schemeClr val="bg2">
                    <a:lumMod val="25000"/>
                  </a:schemeClr>
                </a:solidFill>
                <a:latin typeface="Century Gothic" panose="020B0502020202020204" pitchFamily="34" charset="0"/>
              </a:rPr>
              <a:t>Sed perspiciatis unde omnis voluptatem fringilla.</a:t>
            </a:r>
          </a:p>
        </p:txBody>
      </p:sp>
      <p:pic>
        <p:nvPicPr>
          <p:cNvPr id="35" name="Graphic 34" descr="Marker with solid fill">
            <a:extLst>
              <a:ext uri="{FF2B5EF4-FFF2-40B4-BE49-F238E27FC236}">
                <a16:creationId xmlns:a16="http://schemas.microsoft.com/office/drawing/2014/main" id="{5B74F83A-F24B-7178-BEBB-455F659E0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6777" y="2728838"/>
            <a:ext cx="631536" cy="631536"/>
          </a:xfrm>
          <a:prstGeom prst="rect">
            <a:avLst/>
          </a:prstGeom>
        </p:spPr>
      </p:pic>
      <p:pic>
        <p:nvPicPr>
          <p:cNvPr id="37" name="Graphic 36" descr="Marketing with solid fill">
            <a:extLst>
              <a:ext uri="{FF2B5EF4-FFF2-40B4-BE49-F238E27FC236}">
                <a16:creationId xmlns:a16="http://schemas.microsoft.com/office/drawing/2014/main" id="{42AA1818-70D6-0539-2DB6-B7B4E12E8E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6317" y="2759533"/>
            <a:ext cx="631536" cy="631536"/>
          </a:xfrm>
          <a:prstGeom prst="rect">
            <a:avLst/>
          </a:prstGeom>
        </p:spPr>
      </p:pic>
      <p:pic>
        <p:nvPicPr>
          <p:cNvPr id="39" name="Graphic 38" descr="Pie chart with solid fill">
            <a:extLst>
              <a:ext uri="{FF2B5EF4-FFF2-40B4-BE49-F238E27FC236}">
                <a16:creationId xmlns:a16="http://schemas.microsoft.com/office/drawing/2014/main" id="{B3041038-C06C-E0DE-8D97-FC8697ED89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3585" y="4358374"/>
            <a:ext cx="631536" cy="631536"/>
          </a:xfrm>
          <a:prstGeom prst="rect">
            <a:avLst/>
          </a:prstGeom>
        </p:spPr>
      </p:pic>
      <p:pic>
        <p:nvPicPr>
          <p:cNvPr id="41" name="Graphic 40" descr="Puzzle pieces with solid fill">
            <a:extLst>
              <a:ext uri="{FF2B5EF4-FFF2-40B4-BE49-F238E27FC236}">
                <a16:creationId xmlns:a16="http://schemas.microsoft.com/office/drawing/2014/main" id="{6E959C1A-5687-A0D1-7A4C-0B4ACF2CF7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3197" y="4335365"/>
            <a:ext cx="631536" cy="631536"/>
          </a:xfrm>
          <a:prstGeom prst="rect">
            <a:avLst/>
          </a:prstGeom>
        </p:spPr>
      </p:pic>
      <p:pic>
        <p:nvPicPr>
          <p:cNvPr id="43" name="Graphic 42" descr="Rocket with solid fill">
            <a:extLst>
              <a:ext uri="{FF2B5EF4-FFF2-40B4-BE49-F238E27FC236}">
                <a16:creationId xmlns:a16="http://schemas.microsoft.com/office/drawing/2014/main" id="{026A53EF-342E-2375-4B55-6949E4F57E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71982" y="2775346"/>
            <a:ext cx="631536" cy="631536"/>
          </a:xfrm>
          <a:prstGeom prst="rect">
            <a:avLst/>
          </a:prstGeom>
        </p:spPr>
      </p:pic>
    </p:spTree>
    <p:extLst>
      <p:ext uri="{BB962C8B-B14F-4D97-AF65-F5344CB8AC3E}">
        <p14:creationId xmlns:p14="http://schemas.microsoft.com/office/powerpoint/2010/main" val="644467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45" name="Group 44">
            <a:extLst>
              <a:ext uri="{FF2B5EF4-FFF2-40B4-BE49-F238E27FC236}">
                <a16:creationId xmlns:a16="http://schemas.microsoft.com/office/drawing/2014/main" id="{14504689-3874-AC2C-CB34-4F1E43DBA704}"/>
              </a:ext>
            </a:extLst>
          </p:cNvPr>
          <p:cNvGrpSpPr/>
          <p:nvPr/>
        </p:nvGrpSpPr>
        <p:grpSpPr>
          <a:xfrm>
            <a:off x="4197129" y="1778633"/>
            <a:ext cx="4576100" cy="4567699"/>
            <a:chOff x="4303895" y="1975910"/>
            <a:chExt cx="4023203" cy="4015817"/>
          </a:xfrm>
        </p:grpSpPr>
        <p:grpSp>
          <p:nvGrpSpPr>
            <p:cNvPr id="9" name="Google Shape;1173;p51">
              <a:extLst>
                <a:ext uri="{FF2B5EF4-FFF2-40B4-BE49-F238E27FC236}">
                  <a16:creationId xmlns:a16="http://schemas.microsoft.com/office/drawing/2014/main" id="{272CB6E2-0AFA-011C-CDCC-3DC303B3DE84}"/>
                </a:ext>
              </a:extLst>
            </p:cNvPr>
            <p:cNvGrpSpPr/>
            <p:nvPr/>
          </p:nvGrpSpPr>
          <p:grpSpPr>
            <a:xfrm>
              <a:off x="4303895" y="1975910"/>
              <a:ext cx="4023203" cy="4015817"/>
              <a:chOff x="3573813" y="1821300"/>
              <a:chExt cx="1711918" cy="1708776"/>
            </a:xfrm>
          </p:grpSpPr>
          <p:sp>
            <p:nvSpPr>
              <p:cNvPr id="39" name="Google Shape;1174;p51">
                <a:extLst>
                  <a:ext uri="{FF2B5EF4-FFF2-40B4-BE49-F238E27FC236}">
                    <a16:creationId xmlns:a16="http://schemas.microsoft.com/office/drawing/2014/main" id="{35E68123-03C9-180F-5059-0686E77650D2}"/>
                  </a:ext>
                </a:extLst>
              </p:cNvPr>
              <p:cNvSpPr/>
              <p:nvPr/>
            </p:nvSpPr>
            <p:spPr>
              <a:xfrm>
                <a:off x="4339547" y="2255413"/>
                <a:ext cx="751015" cy="604197"/>
              </a:xfrm>
              <a:custGeom>
                <a:avLst/>
                <a:gdLst/>
                <a:ahLst/>
                <a:cxnLst/>
                <a:rect l="l" t="t" r="r" b="b"/>
                <a:pathLst>
                  <a:path w="13622" h="10959" extrusionOk="0">
                    <a:moveTo>
                      <a:pt x="4106" y="0"/>
                    </a:moveTo>
                    <a:cubicBezTo>
                      <a:pt x="1855" y="0"/>
                      <a:pt x="33" y="1825"/>
                      <a:pt x="33" y="4076"/>
                    </a:cubicBezTo>
                    <a:cubicBezTo>
                      <a:pt x="33" y="6327"/>
                      <a:pt x="1" y="10958"/>
                      <a:pt x="1" y="10958"/>
                    </a:cubicBezTo>
                    <a:cubicBezTo>
                      <a:pt x="1" y="10958"/>
                      <a:pt x="1035" y="8686"/>
                      <a:pt x="3530" y="8314"/>
                    </a:cubicBezTo>
                    <a:cubicBezTo>
                      <a:pt x="3845" y="8267"/>
                      <a:pt x="9521" y="8203"/>
                      <a:pt x="9521" y="8203"/>
                    </a:cubicBezTo>
                    <a:cubicBezTo>
                      <a:pt x="11786" y="8203"/>
                      <a:pt x="13622" y="6367"/>
                      <a:pt x="13622" y="4101"/>
                    </a:cubicBezTo>
                    <a:cubicBezTo>
                      <a:pt x="13622" y="1836"/>
                      <a:pt x="11786" y="0"/>
                      <a:pt x="9521" y="0"/>
                    </a:cubicBezTo>
                    <a:close/>
                  </a:path>
                </a:pathLst>
              </a:custGeom>
              <a:solidFill>
                <a:srgbClr val="7DD1CE"/>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0" name="Google Shape;1175;p51">
                <a:extLst>
                  <a:ext uri="{FF2B5EF4-FFF2-40B4-BE49-F238E27FC236}">
                    <a16:creationId xmlns:a16="http://schemas.microsoft.com/office/drawing/2014/main" id="{60A29E9B-8CFF-C57F-A651-99C8E6A60170}"/>
                  </a:ext>
                </a:extLst>
              </p:cNvPr>
              <p:cNvSpPr/>
              <p:nvPr/>
            </p:nvSpPr>
            <p:spPr>
              <a:xfrm>
                <a:off x="4339547" y="1821300"/>
                <a:ext cx="628510" cy="505786"/>
              </a:xfrm>
              <a:custGeom>
                <a:avLst/>
                <a:gdLst/>
                <a:ahLst/>
                <a:cxnLst/>
                <a:rect l="l" t="t" r="r" b="b"/>
                <a:pathLst>
                  <a:path w="11400" h="9174" extrusionOk="0">
                    <a:moveTo>
                      <a:pt x="3437" y="1"/>
                    </a:moveTo>
                    <a:cubicBezTo>
                      <a:pt x="1551" y="1"/>
                      <a:pt x="26" y="1529"/>
                      <a:pt x="26" y="3411"/>
                    </a:cubicBezTo>
                    <a:cubicBezTo>
                      <a:pt x="26" y="5294"/>
                      <a:pt x="1" y="9173"/>
                      <a:pt x="1" y="9173"/>
                    </a:cubicBezTo>
                    <a:cubicBezTo>
                      <a:pt x="1" y="9173"/>
                      <a:pt x="867" y="7269"/>
                      <a:pt x="2953" y="6958"/>
                    </a:cubicBezTo>
                    <a:cubicBezTo>
                      <a:pt x="3215" y="6919"/>
                      <a:pt x="7967" y="6865"/>
                      <a:pt x="7967" y="6865"/>
                    </a:cubicBezTo>
                    <a:cubicBezTo>
                      <a:pt x="9861" y="6865"/>
                      <a:pt x="11400" y="5330"/>
                      <a:pt x="11400" y="3433"/>
                    </a:cubicBezTo>
                    <a:cubicBezTo>
                      <a:pt x="11400" y="1540"/>
                      <a:pt x="9861" y="1"/>
                      <a:pt x="7967" y="1"/>
                    </a:cubicBezTo>
                    <a:close/>
                  </a:path>
                </a:pathLst>
              </a:cu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1" name="Google Shape;1176;p51">
                <a:extLst>
                  <a:ext uri="{FF2B5EF4-FFF2-40B4-BE49-F238E27FC236}">
                    <a16:creationId xmlns:a16="http://schemas.microsoft.com/office/drawing/2014/main" id="{B7B1C1B2-6BA7-9D33-475A-8B7FCE192095}"/>
                  </a:ext>
                </a:extLst>
              </p:cNvPr>
              <p:cNvSpPr/>
              <p:nvPr/>
            </p:nvSpPr>
            <p:spPr>
              <a:xfrm>
                <a:off x="3893470" y="1951743"/>
                <a:ext cx="431577" cy="347114"/>
              </a:xfrm>
              <a:custGeom>
                <a:avLst/>
                <a:gdLst/>
                <a:ahLst/>
                <a:cxnLst/>
                <a:rect l="l" t="t" r="r" b="b"/>
                <a:pathLst>
                  <a:path w="7828" h="6296" extrusionOk="0">
                    <a:moveTo>
                      <a:pt x="2359" y="0"/>
                    </a:moveTo>
                    <a:cubicBezTo>
                      <a:pt x="1056" y="0"/>
                      <a:pt x="0" y="1056"/>
                      <a:pt x="0" y="2355"/>
                    </a:cubicBezTo>
                    <a:cubicBezTo>
                      <a:pt x="0" y="3658"/>
                      <a:pt x="1056" y="4710"/>
                      <a:pt x="2359" y="4710"/>
                    </a:cubicBezTo>
                    <a:cubicBezTo>
                      <a:pt x="2359" y="4710"/>
                      <a:pt x="5619" y="4749"/>
                      <a:pt x="5798" y="4774"/>
                    </a:cubicBezTo>
                    <a:cubicBezTo>
                      <a:pt x="7229" y="4989"/>
                      <a:pt x="7827" y="6295"/>
                      <a:pt x="7827" y="6295"/>
                    </a:cubicBezTo>
                    <a:cubicBezTo>
                      <a:pt x="7827" y="6295"/>
                      <a:pt x="7809" y="3633"/>
                      <a:pt x="7809" y="2341"/>
                    </a:cubicBezTo>
                    <a:cubicBezTo>
                      <a:pt x="7809" y="1049"/>
                      <a:pt x="6761" y="0"/>
                      <a:pt x="5469" y="0"/>
                    </a:cubicBezTo>
                    <a:close/>
                  </a:path>
                </a:pathLst>
              </a:custGeom>
              <a:solidFill>
                <a:srgbClr val="995DB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2" name="Google Shape;1177;p51">
                <a:extLst>
                  <a:ext uri="{FF2B5EF4-FFF2-40B4-BE49-F238E27FC236}">
                    <a16:creationId xmlns:a16="http://schemas.microsoft.com/office/drawing/2014/main" id="{F5A66D0B-4A4E-3370-BF98-66E6EF0D5065}"/>
                  </a:ext>
                </a:extLst>
              </p:cNvPr>
              <p:cNvSpPr/>
              <p:nvPr/>
            </p:nvSpPr>
            <p:spPr>
              <a:xfrm>
                <a:off x="3573813" y="2255413"/>
                <a:ext cx="751235" cy="604197"/>
              </a:xfrm>
              <a:custGeom>
                <a:avLst/>
                <a:gdLst/>
                <a:ahLst/>
                <a:cxnLst/>
                <a:rect l="l" t="t" r="r" b="b"/>
                <a:pathLst>
                  <a:path w="13626" h="10959" extrusionOk="0">
                    <a:moveTo>
                      <a:pt x="4102" y="0"/>
                    </a:moveTo>
                    <a:cubicBezTo>
                      <a:pt x="1836" y="0"/>
                      <a:pt x="0" y="1836"/>
                      <a:pt x="0" y="4101"/>
                    </a:cubicBezTo>
                    <a:cubicBezTo>
                      <a:pt x="0" y="6367"/>
                      <a:pt x="1836" y="8203"/>
                      <a:pt x="4102" y="8203"/>
                    </a:cubicBezTo>
                    <a:cubicBezTo>
                      <a:pt x="4102" y="8203"/>
                      <a:pt x="9781" y="8267"/>
                      <a:pt x="10096" y="8314"/>
                    </a:cubicBezTo>
                    <a:cubicBezTo>
                      <a:pt x="12587" y="8686"/>
                      <a:pt x="13625" y="10958"/>
                      <a:pt x="13625" y="10958"/>
                    </a:cubicBezTo>
                    <a:cubicBezTo>
                      <a:pt x="13625" y="10958"/>
                      <a:pt x="13593" y="6327"/>
                      <a:pt x="13593" y="4076"/>
                    </a:cubicBezTo>
                    <a:cubicBezTo>
                      <a:pt x="13593" y="1825"/>
                      <a:pt x="11768" y="0"/>
                      <a:pt x="9517" y="0"/>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3" name="Google Shape;1178;p51">
                <a:extLst>
                  <a:ext uri="{FF2B5EF4-FFF2-40B4-BE49-F238E27FC236}">
                    <a16:creationId xmlns:a16="http://schemas.microsoft.com/office/drawing/2014/main" id="{408C8D00-49E2-9AE7-5089-40DEE857E86A}"/>
                  </a:ext>
                </a:extLst>
              </p:cNvPr>
              <p:cNvSpPr/>
              <p:nvPr/>
            </p:nvSpPr>
            <p:spPr>
              <a:xfrm>
                <a:off x="3573813" y="2767593"/>
                <a:ext cx="751235" cy="604252"/>
              </a:xfrm>
              <a:custGeom>
                <a:avLst/>
                <a:gdLst/>
                <a:ahLst/>
                <a:cxnLst/>
                <a:rect l="l" t="t" r="r" b="b"/>
                <a:pathLst>
                  <a:path w="13626" h="10960" extrusionOk="0">
                    <a:moveTo>
                      <a:pt x="4102" y="1"/>
                    </a:moveTo>
                    <a:cubicBezTo>
                      <a:pt x="1836" y="1"/>
                      <a:pt x="0" y="1837"/>
                      <a:pt x="0" y="4102"/>
                    </a:cubicBezTo>
                    <a:cubicBezTo>
                      <a:pt x="0" y="6364"/>
                      <a:pt x="1836" y="8200"/>
                      <a:pt x="4102" y="8200"/>
                    </a:cubicBezTo>
                    <a:cubicBezTo>
                      <a:pt x="4102" y="8200"/>
                      <a:pt x="9781" y="8268"/>
                      <a:pt x="10096" y="8314"/>
                    </a:cubicBezTo>
                    <a:cubicBezTo>
                      <a:pt x="12587" y="8683"/>
                      <a:pt x="13625" y="10959"/>
                      <a:pt x="13625" y="10959"/>
                    </a:cubicBezTo>
                    <a:cubicBezTo>
                      <a:pt x="13625" y="10959"/>
                      <a:pt x="13593" y="6325"/>
                      <a:pt x="13593" y="4073"/>
                    </a:cubicBezTo>
                    <a:cubicBezTo>
                      <a:pt x="13593" y="1822"/>
                      <a:pt x="11768" y="1"/>
                      <a:pt x="9517" y="1"/>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4" name="Google Shape;1179;p51">
                <a:extLst>
                  <a:ext uri="{FF2B5EF4-FFF2-40B4-BE49-F238E27FC236}">
                    <a16:creationId xmlns:a16="http://schemas.microsoft.com/office/drawing/2014/main" id="{10C9878D-4301-2972-908E-D0EA8E8C5FA3}"/>
                  </a:ext>
                </a:extLst>
              </p:cNvPr>
              <p:cNvSpPr/>
              <p:nvPr/>
            </p:nvSpPr>
            <p:spPr>
              <a:xfrm>
                <a:off x="4339547" y="2768806"/>
                <a:ext cx="946184" cy="761270"/>
              </a:xfrm>
              <a:custGeom>
                <a:avLst/>
                <a:gdLst/>
                <a:ahLst/>
                <a:cxnLst/>
                <a:rect l="l" t="t" r="r" b="b"/>
                <a:pathLst>
                  <a:path w="17162" h="13808" extrusionOk="0">
                    <a:moveTo>
                      <a:pt x="5172" y="0"/>
                    </a:moveTo>
                    <a:cubicBezTo>
                      <a:pt x="2338" y="0"/>
                      <a:pt x="40" y="2298"/>
                      <a:pt x="40" y="5136"/>
                    </a:cubicBezTo>
                    <a:cubicBezTo>
                      <a:pt x="40" y="7970"/>
                      <a:pt x="1" y="13807"/>
                      <a:pt x="1" y="13807"/>
                    </a:cubicBezTo>
                    <a:cubicBezTo>
                      <a:pt x="1" y="13807"/>
                      <a:pt x="1307" y="10944"/>
                      <a:pt x="4446" y="10475"/>
                    </a:cubicBezTo>
                    <a:cubicBezTo>
                      <a:pt x="4843" y="10415"/>
                      <a:pt x="11994" y="10336"/>
                      <a:pt x="11994" y="10336"/>
                    </a:cubicBezTo>
                    <a:cubicBezTo>
                      <a:pt x="14846" y="10336"/>
                      <a:pt x="17161" y="8020"/>
                      <a:pt x="17161" y="5168"/>
                    </a:cubicBezTo>
                    <a:cubicBezTo>
                      <a:pt x="17161" y="2316"/>
                      <a:pt x="14846" y="0"/>
                      <a:pt x="11994" y="0"/>
                    </a:cubicBezTo>
                    <a:close/>
                  </a:path>
                </a:pathLst>
              </a:custGeom>
              <a:solidFill>
                <a:srgbClr val="419CCC"/>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sp>
          <p:nvSpPr>
            <p:cNvPr id="10" name="Google Shape;1180;p51">
              <a:extLst>
                <a:ext uri="{FF2B5EF4-FFF2-40B4-BE49-F238E27FC236}">
                  <a16:creationId xmlns:a16="http://schemas.microsoft.com/office/drawing/2014/main" id="{6E2848BD-FD0E-DC5A-218B-B575C63677AE}"/>
                </a:ext>
              </a:extLst>
            </p:cNvPr>
            <p:cNvSpPr/>
            <p:nvPr/>
          </p:nvSpPr>
          <p:spPr>
            <a:xfrm>
              <a:off x="6999028" y="2204371"/>
              <a:ext cx="427726" cy="427759"/>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nvGrpSpPr>
            <p:cNvPr id="11" name="Google Shape;1181;p51">
              <a:extLst>
                <a:ext uri="{FF2B5EF4-FFF2-40B4-BE49-F238E27FC236}">
                  <a16:creationId xmlns:a16="http://schemas.microsoft.com/office/drawing/2014/main" id="{8AC7539F-5019-EBFB-5CA1-A56F2B0DD79B}"/>
                </a:ext>
              </a:extLst>
            </p:cNvPr>
            <p:cNvGrpSpPr/>
            <p:nvPr/>
          </p:nvGrpSpPr>
          <p:grpSpPr>
            <a:xfrm>
              <a:off x="5172758" y="2367921"/>
              <a:ext cx="429536" cy="426520"/>
              <a:chOff x="-63250675" y="3744075"/>
              <a:chExt cx="320350" cy="318100"/>
            </a:xfrm>
          </p:grpSpPr>
          <p:sp>
            <p:nvSpPr>
              <p:cNvPr id="36" name="Google Shape;1182;p51">
                <a:extLst>
                  <a:ext uri="{FF2B5EF4-FFF2-40B4-BE49-F238E27FC236}">
                    <a16:creationId xmlns:a16="http://schemas.microsoft.com/office/drawing/2014/main" id="{C3B3A4D4-6E89-3711-F968-5C3BEDC42956}"/>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7" name="Google Shape;1183;p51">
                <a:extLst>
                  <a:ext uri="{FF2B5EF4-FFF2-40B4-BE49-F238E27FC236}">
                    <a16:creationId xmlns:a16="http://schemas.microsoft.com/office/drawing/2014/main" id="{6D46E3B8-9D85-FF12-59FE-F6F33E7890B1}"/>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8" name="Google Shape;1184;p51">
                <a:extLst>
                  <a:ext uri="{FF2B5EF4-FFF2-40B4-BE49-F238E27FC236}">
                    <a16:creationId xmlns:a16="http://schemas.microsoft.com/office/drawing/2014/main" id="{9E972199-D10E-7E52-BCCC-28D6DADD797D}"/>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grpSp>
          <p:nvGrpSpPr>
            <p:cNvPr id="12" name="Google Shape;1185;p51">
              <a:extLst>
                <a:ext uri="{FF2B5EF4-FFF2-40B4-BE49-F238E27FC236}">
                  <a16:creationId xmlns:a16="http://schemas.microsoft.com/office/drawing/2014/main" id="{7214D353-BEBC-FF07-50C4-B526F4A78467}"/>
                </a:ext>
              </a:extLst>
            </p:cNvPr>
            <p:cNvGrpSpPr/>
            <p:nvPr/>
          </p:nvGrpSpPr>
          <p:grpSpPr>
            <a:xfrm>
              <a:off x="4478512" y="3288427"/>
              <a:ext cx="425614" cy="422631"/>
              <a:chOff x="-64781025" y="3361050"/>
              <a:chExt cx="317425" cy="315200"/>
            </a:xfrm>
          </p:grpSpPr>
          <p:sp>
            <p:nvSpPr>
              <p:cNvPr id="32" name="Google Shape;1186;p51">
                <a:extLst>
                  <a:ext uri="{FF2B5EF4-FFF2-40B4-BE49-F238E27FC236}">
                    <a16:creationId xmlns:a16="http://schemas.microsoft.com/office/drawing/2014/main" id="{FA579485-CB9B-CEFD-019C-56990CCA8197}"/>
                  </a:ext>
                </a:extLst>
              </p:cNvPr>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3" name="Google Shape;1187;p51">
                <a:extLst>
                  <a:ext uri="{FF2B5EF4-FFF2-40B4-BE49-F238E27FC236}">
                    <a16:creationId xmlns:a16="http://schemas.microsoft.com/office/drawing/2014/main" id="{6E89F7F1-1EE6-B361-638C-CEE276C63D40}"/>
                  </a:ext>
                </a:extLst>
              </p:cNvPr>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4" name="Google Shape;1188;p51">
                <a:extLst>
                  <a:ext uri="{FF2B5EF4-FFF2-40B4-BE49-F238E27FC236}">
                    <a16:creationId xmlns:a16="http://schemas.microsoft.com/office/drawing/2014/main" id="{A4E9EB61-7D2D-828B-1EDF-A352CF494BEA}"/>
                  </a:ext>
                </a:extLst>
              </p:cNvPr>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5" name="Google Shape;1189;p51">
                <a:extLst>
                  <a:ext uri="{FF2B5EF4-FFF2-40B4-BE49-F238E27FC236}">
                    <a16:creationId xmlns:a16="http://schemas.microsoft.com/office/drawing/2014/main" id="{4D499848-49A2-D247-5D0C-2601D72FB8A6}"/>
                  </a:ext>
                </a:extLst>
              </p:cNvPr>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sp>
          <p:nvSpPr>
            <p:cNvPr id="13" name="Google Shape;1190;p51">
              <a:extLst>
                <a:ext uri="{FF2B5EF4-FFF2-40B4-BE49-F238E27FC236}">
                  <a16:creationId xmlns:a16="http://schemas.microsoft.com/office/drawing/2014/main" id="{0699FE85-426E-F24E-E65B-03E006A9DE60}"/>
                </a:ext>
              </a:extLst>
            </p:cNvPr>
            <p:cNvSpPr/>
            <p:nvPr/>
          </p:nvSpPr>
          <p:spPr>
            <a:xfrm>
              <a:off x="7673252" y="4685350"/>
              <a:ext cx="425614" cy="423502"/>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FFFFFF"/>
                </a:solidFill>
                <a:latin typeface="Arial"/>
                <a:cs typeface="Arial"/>
                <a:sym typeface="Arial"/>
              </a:endParaRPr>
            </a:p>
          </p:txBody>
        </p:sp>
        <p:sp>
          <p:nvSpPr>
            <p:cNvPr id="14" name="Google Shape;1191;p51">
              <a:extLst>
                <a:ext uri="{FF2B5EF4-FFF2-40B4-BE49-F238E27FC236}">
                  <a16:creationId xmlns:a16="http://schemas.microsoft.com/office/drawing/2014/main" id="{9CBF46C4-831F-19C3-912A-697B214447F7}"/>
                </a:ext>
              </a:extLst>
            </p:cNvPr>
            <p:cNvSpPr/>
            <p:nvPr/>
          </p:nvSpPr>
          <p:spPr>
            <a:xfrm>
              <a:off x="7310977" y="3272956"/>
              <a:ext cx="362260" cy="425614"/>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nvGrpSpPr>
            <p:cNvPr id="15" name="Google Shape;1192;p51">
              <a:extLst>
                <a:ext uri="{FF2B5EF4-FFF2-40B4-BE49-F238E27FC236}">
                  <a16:creationId xmlns:a16="http://schemas.microsoft.com/office/drawing/2014/main" id="{668F6B3D-D95E-46BD-2604-3B816BAF3994}"/>
                </a:ext>
              </a:extLst>
            </p:cNvPr>
            <p:cNvGrpSpPr/>
            <p:nvPr/>
          </p:nvGrpSpPr>
          <p:grpSpPr>
            <a:xfrm>
              <a:off x="4510430" y="4503573"/>
              <a:ext cx="424576" cy="425648"/>
              <a:chOff x="-61784125" y="3377700"/>
              <a:chExt cx="316650" cy="317450"/>
            </a:xfrm>
          </p:grpSpPr>
          <p:sp>
            <p:nvSpPr>
              <p:cNvPr id="25" name="Google Shape;1193;p51">
                <a:extLst>
                  <a:ext uri="{FF2B5EF4-FFF2-40B4-BE49-F238E27FC236}">
                    <a16:creationId xmlns:a16="http://schemas.microsoft.com/office/drawing/2014/main" id="{3CE03DAC-D550-01CC-9161-0D206B02F29A}"/>
                  </a:ext>
                </a:extLst>
              </p:cNvPr>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6" name="Google Shape;1194;p51">
                <a:extLst>
                  <a:ext uri="{FF2B5EF4-FFF2-40B4-BE49-F238E27FC236}">
                    <a16:creationId xmlns:a16="http://schemas.microsoft.com/office/drawing/2014/main" id="{4119DA98-2D37-DE87-844C-358B07162487}"/>
                  </a:ext>
                </a:extLst>
              </p:cNvPr>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7" name="Google Shape;1195;p51">
                <a:extLst>
                  <a:ext uri="{FF2B5EF4-FFF2-40B4-BE49-F238E27FC236}">
                    <a16:creationId xmlns:a16="http://schemas.microsoft.com/office/drawing/2014/main" id="{1BBA11B1-3D8A-3B30-677B-68B0897EA358}"/>
                  </a:ext>
                </a:extLst>
              </p:cNvPr>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8" name="Google Shape;1196;p51">
                <a:extLst>
                  <a:ext uri="{FF2B5EF4-FFF2-40B4-BE49-F238E27FC236}">
                    <a16:creationId xmlns:a16="http://schemas.microsoft.com/office/drawing/2014/main" id="{A41713A3-AD7E-9836-FF47-2BDDD8E04112}"/>
                  </a:ext>
                </a:extLst>
              </p:cNvPr>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9" name="Google Shape;1197;p51">
                <a:extLst>
                  <a:ext uri="{FF2B5EF4-FFF2-40B4-BE49-F238E27FC236}">
                    <a16:creationId xmlns:a16="http://schemas.microsoft.com/office/drawing/2014/main" id="{4D09990B-A2C4-79AF-34C2-BB09AAEC7E61}"/>
                  </a:ext>
                </a:extLst>
              </p:cNvPr>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0" name="Google Shape;1198;p51">
                <a:extLst>
                  <a:ext uri="{FF2B5EF4-FFF2-40B4-BE49-F238E27FC236}">
                    <a16:creationId xmlns:a16="http://schemas.microsoft.com/office/drawing/2014/main" id="{2A9F92FB-961E-F051-9CEE-87DDD093116E}"/>
                  </a:ext>
                </a:extLst>
              </p:cNvPr>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1" name="Google Shape;1199;p51">
                <a:extLst>
                  <a:ext uri="{FF2B5EF4-FFF2-40B4-BE49-F238E27FC236}">
                    <a16:creationId xmlns:a16="http://schemas.microsoft.com/office/drawing/2014/main" id="{77363FEA-07FA-7AB9-134C-2A5FEF3FE86A}"/>
                  </a:ext>
                </a:extLst>
              </p:cNvPr>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grpSp>
      <p:sp>
        <p:nvSpPr>
          <p:cNvPr id="22" name="Rectangle 21">
            <a:extLst>
              <a:ext uri="{FF2B5EF4-FFF2-40B4-BE49-F238E27FC236}">
                <a16:creationId xmlns:a16="http://schemas.microsoft.com/office/drawing/2014/main" id="{8796D591-6A74-FEB0-4BA1-95F703D006A6}"/>
              </a:ext>
            </a:extLst>
          </p:cNvPr>
          <p:cNvSpPr/>
          <p:nvPr/>
        </p:nvSpPr>
        <p:spPr>
          <a:xfrm>
            <a:off x="8914099" y="1756117"/>
            <a:ext cx="2622486" cy="307777"/>
          </a:xfrm>
          <a:prstGeom prst="rect">
            <a:avLst/>
          </a:prstGeom>
          <a:solidFill>
            <a:srgbClr val="F26363"/>
          </a:solidFill>
        </p:spPr>
        <p:txBody>
          <a:bodyPr wrap="square">
            <a:spAutoFit/>
          </a:bodyPr>
          <a:lstStyle/>
          <a:p>
            <a:pPr defTabSz="457246"/>
            <a:r>
              <a:rPr lang="en-US" sz="1400" b="1" dirty="0">
                <a:solidFill>
                  <a:schemeClr val="bg1"/>
                </a:solidFill>
                <a:latin typeface="Century Gothic" panose="020B0502020202020204" pitchFamily="34" charset="0"/>
              </a:rPr>
              <a:t>Lorem Ipsum  </a:t>
            </a:r>
          </a:p>
        </p:txBody>
      </p:sp>
      <p:sp>
        <p:nvSpPr>
          <p:cNvPr id="23" name="Rectangle 22">
            <a:extLst>
              <a:ext uri="{FF2B5EF4-FFF2-40B4-BE49-F238E27FC236}">
                <a16:creationId xmlns:a16="http://schemas.microsoft.com/office/drawing/2014/main" id="{8BB346C5-8875-5B7D-F4EA-322A905737C8}"/>
              </a:ext>
            </a:extLst>
          </p:cNvPr>
          <p:cNvSpPr/>
          <p:nvPr/>
        </p:nvSpPr>
        <p:spPr>
          <a:xfrm>
            <a:off x="8914099" y="3349605"/>
            <a:ext cx="2622486" cy="307777"/>
          </a:xfrm>
          <a:prstGeom prst="rect">
            <a:avLst/>
          </a:prstGeom>
          <a:solidFill>
            <a:srgbClr val="7DD1CE"/>
          </a:solidFill>
        </p:spPr>
        <p:txBody>
          <a:bodyPr wrap="square">
            <a:spAutoFit/>
          </a:bodyPr>
          <a:lstStyle/>
          <a:p>
            <a:pPr defTabSz="457246"/>
            <a:r>
              <a:rPr lang="en-US" sz="1400" b="1" dirty="0">
                <a:solidFill>
                  <a:schemeClr val="bg1"/>
                </a:solidFill>
                <a:latin typeface="Century Gothic" panose="020B0502020202020204" pitchFamily="34" charset="0"/>
              </a:rPr>
              <a:t>Lorem Ipsum  </a:t>
            </a:r>
          </a:p>
        </p:txBody>
      </p:sp>
      <p:sp>
        <p:nvSpPr>
          <p:cNvPr id="24" name="Rectangle 23">
            <a:extLst>
              <a:ext uri="{FF2B5EF4-FFF2-40B4-BE49-F238E27FC236}">
                <a16:creationId xmlns:a16="http://schemas.microsoft.com/office/drawing/2014/main" id="{4FE3A753-1E16-6841-8A7E-2FC803FE45DF}"/>
              </a:ext>
            </a:extLst>
          </p:cNvPr>
          <p:cNvSpPr/>
          <p:nvPr/>
        </p:nvSpPr>
        <p:spPr>
          <a:xfrm>
            <a:off x="8914099" y="4848520"/>
            <a:ext cx="2622486" cy="307777"/>
          </a:xfrm>
          <a:prstGeom prst="rect">
            <a:avLst/>
          </a:prstGeom>
          <a:solidFill>
            <a:srgbClr val="419CCC"/>
          </a:solidFill>
        </p:spPr>
        <p:txBody>
          <a:bodyPr wrap="square">
            <a:spAutoFit/>
          </a:bodyPr>
          <a:lstStyle/>
          <a:p>
            <a:pPr defTabSz="457246"/>
            <a:r>
              <a:rPr lang="en-US" sz="1400" b="1" dirty="0">
                <a:solidFill>
                  <a:schemeClr val="bg1"/>
                </a:solidFill>
                <a:latin typeface="Century Gothic" panose="020B0502020202020204" pitchFamily="34" charset="0"/>
              </a:rPr>
              <a:t>Lorem Ipsum  </a:t>
            </a:r>
          </a:p>
        </p:txBody>
      </p:sp>
      <p:sp>
        <p:nvSpPr>
          <p:cNvPr id="46" name="Google Shape;347;p41">
            <a:extLst>
              <a:ext uri="{FF2B5EF4-FFF2-40B4-BE49-F238E27FC236}">
                <a16:creationId xmlns:a16="http://schemas.microsoft.com/office/drawing/2014/main" id="{2A4CF5FF-1AA0-F9C5-DFF1-2C5E17A33AE8}"/>
              </a:ext>
            </a:extLst>
          </p:cNvPr>
          <p:cNvSpPr txBox="1"/>
          <p:nvPr/>
        </p:nvSpPr>
        <p:spPr>
          <a:xfrm>
            <a:off x="8914100" y="5212781"/>
            <a:ext cx="2622486" cy="798861"/>
          </a:xfrm>
          <a:prstGeom prst="rect">
            <a:avLst/>
          </a:prstGeom>
          <a:noFill/>
          <a:ln>
            <a:noFill/>
          </a:ln>
        </p:spPr>
        <p:txBody>
          <a:bodyPr spcFirstLastPara="1" wrap="square" lIns="243828" tIns="243828" rIns="243828" bIns="243828" anchor="ctr" anchorCtr="0">
            <a:noAutofit/>
          </a:bodyPr>
          <a:lstStyle/>
          <a:p>
            <a:pPr defTabSz="2438674">
              <a:buClr>
                <a:srgbClr val="000000"/>
              </a:buClr>
              <a:buSzPts val="1100"/>
            </a:pPr>
            <a:r>
              <a:rPr lang="en-US" sz="1400" dirty="0">
                <a:solidFill>
                  <a:srgbClr val="272E3A"/>
                </a:solidFill>
                <a:latin typeface="Montserrat Light"/>
              </a:rPr>
              <a:t>simply dummy text of the printing and typesetting</a:t>
            </a:r>
            <a:endParaRPr kern="0" dirty="0">
              <a:solidFill>
                <a:srgbClr val="272E3A"/>
              </a:solidFill>
              <a:latin typeface="Montserrat"/>
              <a:ea typeface="Montserrat"/>
              <a:cs typeface="Montserrat"/>
              <a:sym typeface="Montserrat"/>
            </a:endParaRPr>
          </a:p>
        </p:txBody>
      </p:sp>
      <p:sp>
        <p:nvSpPr>
          <p:cNvPr id="47" name="Google Shape;347;p41">
            <a:extLst>
              <a:ext uri="{FF2B5EF4-FFF2-40B4-BE49-F238E27FC236}">
                <a16:creationId xmlns:a16="http://schemas.microsoft.com/office/drawing/2014/main" id="{E69A5AE5-45B3-5490-EBAA-37AA6541084C}"/>
              </a:ext>
            </a:extLst>
          </p:cNvPr>
          <p:cNvSpPr txBox="1"/>
          <p:nvPr/>
        </p:nvSpPr>
        <p:spPr>
          <a:xfrm>
            <a:off x="8914100" y="3690404"/>
            <a:ext cx="2622486" cy="798861"/>
          </a:xfrm>
          <a:prstGeom prst="rect">
            <a:avLst/>
          </a:prstGeom>
          <a:noFill/>
          <a:ln>
            <a:noFill/>
          </a:ln>
        </p:spPr>
        <p:txBody>
          <a:bodyPr spcFirstLastPara="1" wrap="square" lIns="243828" tIns="243828" rIns="243828" bIns="243828" anchor="ctr" anchorCtr="0">
            <a:noAutofit/>
          </a:bodyPr>
          <a:lstStyle/>
          <a:p>
            <a:pPr defTabSz="2438674">
              <a:buClr>
                <a:srgbClr val="000000"/>
              </a:buClr>
              <a:buSzPts val="1100"/>
            </a:pPr>
            <a:r>
              <a:rPr lang="en-US" sz="1400" dirty="0">
                <a:solidFill>
                  <a:srgbClr val="272E3A"/>
                </a:solidFill>
                <a:latin typeface="Montserrat Light"/>
              </a:rPr>
              <a:t>simply dummy text of the printing and typesetting</a:t>
            </a:r>
            <a:endParaRPr kern="0" dirty="0">
              <a:solidFill>
                <a:srgbClr val="272E3A"/>
              </a:solidFill>
              <a:latin typeface="Montserrat"/>
              <a:ea typeface="Montserrat"/>
              <a:cs typeface="Montserrat"/>
              <a:sym typeface="Montserrat"/>
            </a:endParaRPr>
          </a:p>
        </p:txBody>
      </p:sp>
      <p:sp>
        <p:nvSpPr>
          <p:cNvPr id="48" name="Google Shape;347;p41">
            <a:extLst>
              <a:ext uri="{FF2B5EF4-FFF2-40B4-BE49-F238E27FC236}">
                <a16:creationId xmlns:a16="http://schemas.microsoft.com/office/drawing/2014/main" id="{869F3E93-5AA4-0EB7-B180-4A22A8F68AC5}"/>
              </a:ext>
            </a:extLst>
          </p:cNvPr>
          <p:cNvSpPr txBox="1"/>
          <p:nvPr/>
        </p:nvSpPr>
        <p:spPr>
          <a:xfrm>
            <a:off x="8914100" y="2156924"/>
            <a:ext cx="2622486" cy="613403"/>
          </a:xfrm>
          <a:prstGeom prst="rect">
            <a:avLst/>
          </a:prstGeom>
          <a:noFill/>
          <a:ln>
            <a:noFill/>
          </a:ln>
        </p:spPr>
        <p:txBody>
          <a:bodyPr spcFirstLastPara="1" wrap="square" lIns="243828" tIns="243828" rIns="243828" bIns="243828" anchor="ctr" anchorCtr="0">
            <a:noAutofit/>
          </a:bodyPr>
          <a:lstStyle/>
          <a:p>
            <a:pPr defTabSz="2438674">
              <a:buClr>
                <a:srgbClr val="000000"/>
              </a:buClr>
              <a:buSzPts val="1100"/>
            </a:pPr>
            <a:r>
              <a:rPr lang="en-US" sz="1400" dirty="0">
                <a:solidFill>
                  <a:srgbClr val="272E3A"/>
                </a:solidFill>
                <a:latin typeface="Montserrat Light"/>
              </a:rPr>
              <a:t>simply dummy text of the printing and typesetting</a:t>
            </a:r>
            <a:endParaRPr kern="0" dirty="0">
              <a:solidFill>
                <a:srgbClr val="272E3A"/>
              </a:solidFill>
              <a:latin typeface="Montserrat"/>
              <a:ea typeface="Montserrat"/>
              <a:cs typeface="Montserrat"/>
              <a:sym typeface="Montserrat"/>
            </a:endParaRPr>
          </a:p>
        </p:txBody>
      </p:sp>
      <p:sp>
        <p:nvSpPr>
          <p:cNvPr id="49" name="Rectangle 48">
            <a:extLst>
              <a:ext uri="{FF2B5EF4-FFF2-40B4-BE49-F238E27FC236}">
                <a16:creationId xmlns:a16="http://schemas.microsoft.com/office/drawing/2014/main" id="{DF2C3486-D0E2-67DE-DA2E-4E48BE93EC13}"/>
              </a:ext>
            </a:extLst>
          </p:cNvPr>
          <p:cNvSpPr/>
          <p:nvPr/>
        </p:nvSpPr>
        <p:spPr>
          <a:xfrm>
            <a:off x="925799" y="1921217"/>
            <a:ext cx="2622486" cy="307777"/>
          </a:xfrm>
          <a:prstGeom prst="rect">
            <a:avLst/>
          </a:prstGeom>
          <a:solidFill>
            <a:srgbClr val="995DB3"/>
          </a:solidFill>
        </p:spPr>
        <p:txBody>
          <a:bodyPr wrap="square">
            <a:spAutoFit/>
          </a:bodyPr>
          <a:lstStyle/>
          <a:p>
            <a:pPr algn="r" defTabSz="457246"/>
            <a:r>
              <a:rPr lang="en-US" sz="1400" b="1" dirty="0">
                <a:solidFill>
                  <a:schemeClr val="bg1"/>
                </a:solidFill>
                <a:latin typeface="Century Gothic" panose="020B0502020202020204" pitchFamily="34" charset="0"/>
              </a:rPr>
              <a:t>Lorem Ipsum  </a:t>
            </a:r>
          </a:p>
        </p:txBody>
      </p:sp>
      <p:sp>
        <p:nvSpPr>
          <p:cNvPr id="50" name="Rectangle 49">
            <a:extLst>
              <a:ext uri="{FF2B5EF4-FFF2-40B4-BE49-F238E27FC236}">
                <a16:creationId xmlns:a16="http://schemas.microsoft.com/office/drawing/2014/main" id="{2974B34A-7760-2526-D7D2-546C7AE12B2D}"/>
              </a:ext>
            </a:extLst>
          </p:cNvPr>
          <p:cNvSpPr/>
          <p:nvPr/>
        </p:nvSpPr>
        <p:spPr>
          <a:xfrm>
            <a:off x="925799" y="3514705"/>
            <a:ext cx="2622486" cy="307777"/>
          </a:xfrm>
          <a:prstGeom prst="rect">
            <a:avLst/>
          </a:prstGeom>
          <a:solidFill>
            <a:srgbClr val="FFA826"/>
          </a:solidFill>
        </p:spPr>
        <p:txBody>
          <a:bodyPr wrap="square">
            <a:spAutoFit/>
          </a:bodyPr>
          <a:lstStyle/>
          <a:p>
            <a:pPr algn="r" defTabSz="457246"/>
            <a:r>
              <a:rPr lang="en-US" sz="1400" b="1" dirty="0">
                <a:solidFill>
                  <a:schemeClr val="bg1"/>
                </a:solidFill>
                <a:latin typeface="Century Gothic" panose="020B0502020202020204" pitchFamily="34" charset="0"/>
              </a:rPr>
              <a:t>Lorem Ipsum  </a:t>
            </a:r>
          </a:p>
        </p:txBody>
      </p:sp>
      <p:sp>
        <p:nvSpPr>
          <p:cNvPr id="51" name="Rectangle 50">
            <a:extLst>
              <a:ext uri="{FF2B5EF4-FFF2-40B4-BE49-F238E27FC236}">
                <a16:creationId xmlns:a16="http://schemas.microsoft.com/office/drawing/2014/main" id="{D2BDD8B3-88E2-2C28-8A71-F309E7888343}"/>
              </a:ext>
            </a:extLst>
          </p:cNvPr>
          <p:cNvSpPr/>
          <p:nvPr/>
        </p:nvSpPr>
        <p:spPr>
          <a:xfrm>
            <a:off x="925799" y="5013620"/>
            <a:ext cx="2622486" cy="307777"/>
          </a:xfrm>
          <a:prstGeom prst="rect">
            <a:avLst/>
          </a:prstGeom>
          <a:solidFill>
            <a:srgbClr val="385085"/>
          </a:solidFill>
        </p:spPr>
        <p:txBody>
          <a:bodyPr wrap="square">
            <a:spAutoFit/>
          </a:bodyPr>
          <a:lstStyle/>
          <a:p>
            <a:pPr algn="r" defTabSz="457246"/>
            <a:r>
              <a:rPr lang="en-US" sz="1400" b="1" dirty="0">
                <a:solidFill>
                  <a:schemeClr val="bg1"/>
                </a:solidFill>
                <a:latin typeface="Century Gothic" panose="020B0502020202020204" pitchFamily="34" charset="0"/>
              </a:rPr>
              <a:t>Lorem Ipsum  </a:t>
            </a:r>
          </a:p>
        </p:txBody>
      </p:sp>
      <p:sp>
        <p:nvSpPr>
          <p:cNvPr id="52" name="Google Shape;347;p41">
            <a:extLst>
              <a:ext uri="{FF2B5EF4-FFF2-40B4-BE49-F238E27FC236}">
                <a16:creationId xmlns:a16="http://schemas.microsoft.com/office/drawing/2014/main" id="{12B4363D-A051-DB38-082E-E388FC9E4A48}"/>
              </a:ext>
            </a:extLst>
          </p:cNvPr>
          <p:cNvSpPr txBox="1"/>
          <p:nvPr/>
        </p:nvSpPr>
        <p:spPr>
          <a:xfrm>
            <a:off x="925800" y="5377881"/>
            <a:ext cx="2622486" cy="798861"/>
          </a:xfrm>
          <a:prstGeom prst="rect">
            <a:avLst/>
          </a:prstGeom>
          <a:noFill/>
          <a:ln>
            <a:noFill/>
          </a:ln>
        </p:spPr>
        <p:txBody>
          <a:bodyPr spcFirstLastPara="1" wrap="square" lIns="243828" tIns="243828" rIns="243828" bIns="243828" anchor="ctr" anchorCtr="0">
            <a:noAutofit/>
          </a:bodyPr>
          <a:lstStyle/>
          <a:p>
            <a:pPr algn="r" defTabSz="2438674">
              <a:buClr>
                <a:srgbClr val="000000"/>
              </a:buClr>
              <a:buSzPts val="1100"/>
            </a:pPr>
            <a:r>
              <a:rPr lang="en-US" sz="1400" dirty="0">
                <a:solidFill>
                  <a:srgbClr val="272E3A"/>
                </a:solidFill>
                <a:latin typeface="Montserrat Light"/>
              </a:rPr>
              <a:t>simply dummy text of the printing and typesetting</a:t>
            </a:r>
            <a:endParaRPr kern="0" dirty="0">
              <a:solidFill>
                <a:srgbClr val="272E3A"/>
              </a:solidFill>
              <a:latin typeface="Montserrat"/>
              <a:ea typeface="Montserrat"/>
              <a:cs typeface="Montserrat"/>
              <a:sym typeface="Montserrat"/>
            </a:endParaRPr>
          </a:p>
        </p:txBody>
      </p:sp>
      <p:sp>
        <p:nvSpPr>
          <p:cNvPr id="53" name="Google Shape;347;p41">
            <a:extLst>
              <a:ext uri="{FF2B5EF4-FFF2-40B4-BE49-F238E27FC236}">
                <a16:creationId xmlns:a16="http://schemas.microsoft.com/office/drawing/2014/main" id="{AFEF7F54-2A20-0800-386F-CB87136D517F}"/>
              </a:ext>
            </a:extLst>
          </p:cNvPr>
          <p:cNvSpPr txBox="1"/>
          <p:nvPr/>
        </p:nvSpPr>
        <p:spPr>
          <a:xfrm>
            <a:off x="925800" y="3855504"/>
            <a:ext cx="2622486" cy="798861"/>
          </a:xfrm>
          <a:prstGeom prst="rect">
            <a:avLst/>
          </a:prstGeom>
          <a:noFill/>
          <a:ln>
            <a:noFill/>
          </a:ln>
        </p:spPr>
        <p:txBody>
          <a:bodyPr spcFirstLastPara="1" wrap="square" lIns="243828" tIns="243828" rIns="243828" bIns="243828" anchor="ctr" anchorCtr="0">
            <a:noAutofit/>
          </a:bodyPr>
          <a:lstStyle/>
          <a:p>
            <a:pPr algn="r" defTabSz="2438674">
              <a:buClr>
                <a:srgbClr val="000000"/>
              </a:buClr>
              <a:buSzPts val="1100"/>
            </a:pPr>
            <a:r>
              <a:rPr lang="en-US" sz="1400" dirty="0">
                <a:solidFill>
                  <a:srgbClr val="272E3A"/>
                </a:solidFill>
                <a:latin typeface="Montserrat Light"/>
              </a:rPr>
              <a:t>simply dummy text of the printing and typesetting</a:t>
            </a:r>
            <a:endParaRPr kern="0" dirty="0">
              <a:solidFill>
                <a:srgbClr val="272E3A"/>
              </a:solidFill>
              <a:latin typeface="Montserrat"/>
              <a:ea typeface="Montserrat"/>
              <a:cs typeface="Montserrat"/>
              <a:sym typeface="Montserrat"/>
            </a:endParaRPr>
          </a:p>
        </p:txBody>
      </p:sp>
      <p:sp>
        <p:nvSpPr>
          <p:cNvPr id="54" name="Google Shape;347;p41">
            <a:extLst>
              <a:ext uri="{FF2B5EF4-FFF2-40B4-BE49-F238E27FC236}">
                <a16:creationId xmlns:a16="http://schemas.microsoft.com/office/drawing/2014/main" id="{7390B0B0-5255-DD47-CEB5-EE939C7815E4}"/>
              </a:ext>
            </a:extLst>
          </p:cNvPr>
          <p:cNvSpPr txBox="1"/>
          <p:nvPr/>
        </p:nvSpPr>
        <p:spPr>
          <a:xfrm>
            <a:off x="925800" y="2322024"/>
            <a:ext cx="2622486" cy="613403"/>
          </a:xfrm>
          <a:prstGeom prst="rect">
            <a:avLst/>
          </a:prstGeom>
          <a:noFill/>
          <a:ln>
            <a:noFill/>
          </a:ln>
        </p:spPr>
        <p:txBody>
          <a:bodyPr spcFirstLastPara="1" wrap="square" lIns="243828" tIns="243828" rIns="243828" bIns="243828" anchor="ctr" anchorCtr="0">
            <a:noAutofit/>
          </a:bodyPr>
          <a:lstStyle/>
          <a:p>
            <a:pPr algn="r" defTabSz="2438674">
              <a:buClr>
                <a:srgbClr val="000000"/>
              </a:buClr>
              <a:buSzPts val="1100"/>
            </a:pPr>
            <a:r>
              <a:rPr lang="en-US" sz="1400" dirty="0">
                <a:solidFill>
                  <a:srgbClr val="272E3A"/>
                </a:solidFill>
                <a:latin typeface="Montserrat Light"/>
              </a:rPr>
              <a:t>simply dummy text of the printing and typesetting</a:t>
            </a:r>
            <a:endParaRPr kern="0" dirty="0">
              <a:solidFill>
                <a:srgbClr val="272E3A"/>
              </a:solidFill>
              <a:latin typeface="Montserrat"/>
              <a:ea typeface="Montserrat"/>
              <a:cs typeface="Montserrat"/>
              <a:sym typeface="Montserrat"/>
            </a:endParaRPr>
          </a:p>
        </p:txBody>
      </p:sp>
    </p:spTree>
    <p:extLst>
      <p:ext uri="{BB962C8B-B14F-4D97-AF65-F5344CB8AC3E}">
        <p14:creationId xmlns:p14="http://schemas.microsoft.com/office/powerpoint/2010/main" val="1192954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28" name="Group 27">
            <a:extLst>
              <a:ext uri="{FF2B5EF4-FFF2-40B4-BE49-F238E27FC236}">
                <a16:creationId xmlns:a16="http://schemas.microsoft.com/office/drawing/2014/main" id="{3CD5FA78-BB70-1A21-A8E4-60530A5F5F91}"/>
              </a:ext>
            </a:extLst>
          </p:cNvPr>
          <p:cNvGrpSpPr/>
          <p:nvPr/>
        </p:nvGrpSpPr>
        <p:grpSpPr>
          <a:xfrm>
            <a:off x="1085217" y="1684737"/>
            <a:ext cx="10021565" cy="2505661"/>
            <a:chOff x="1085217" y="1684737"/>
            <a:chExt cx="10021565" cy="2505661"/>
          </a:xfrm>
        </p:grpSpPr>
        <p:sp>
          <p:nvSpPr>
            <p:cNvPr id="3" name="Oval 2">
              <a:extLst>
                <a:ext uri="{FF2B5EF4-FFF2-40B4-BE49-F238E27FC236}">
                  <a16:creationId xmlns:a16="http://schemas.microsoft.com/office/drawing/2014/main" id="{868D0E69-397C-4E5B-5ECD-6EA15718F34C}"/>
                </a:ext>
              </a:extLst>
            </p:cNvPr>
            <p:cNvSpPr/>
            <p:nvPr/>
          </p:nvSpPr>
          <p:spPr>
            <a:xfrm>
              <a:off x="1085217" y="1684737"/>
              <a:ext cx="2505660" cy="2505661"/>
            </a:xfrm>
            <a:prstGeom prst="ellipse">
              <a:avLst/>
            </a:prstGeom>
            <a:noFill/>
            <a:ln w="889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 name="Oval 3">
              <a:extLst>
                <a:ext uri="{FF2B5EF4-FFF2-40B4-BE49-F238E27FC236}">
                  <a16:creationId xmlns:a16="http://schemas.microsoft.com/office/drawing/2014/main" id="{9DA150B3-EAF6-EFDD-D8BE-771309A66847}"/>
                </a:ext>
              </a:extLst>
            </p:cNvPr>
            <p:cNvSpPr/>
            <p:nvPr/>
          </p:nvSpPr>
          <p:spPr>
            <a:xfrm>
              <a:off x="3590878" y="1684737"/>
              <a:ext cx="2505660" cy="2505661"/>
            </a:xfrm>
            <a:prstGeom prst="ellipse">
              <a:avLst/>
            </a:prstGeom>
            <a:noFill/>
            <a:ln w="889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5" name="Oval 4">
              <a:extLst>
                <a:ext uri="{FF2B5EF4-FFF2-40B4-BE49-F238E27FC236}">
                  <a16:creationId xmlns:a16="http://schemas.microsoft.com/office/drawing/2014/main" id="{C4766F70-C9B0-F1C4-E755-276294B68B50}"/>
                </a:ext>
              </a:extLst>
            </p:cNvPr>
            <p:cNvSpPr/>
            <p:nvPr/>
          </p:nvSpPr>
          <p:spPr>
            <a:xfrm>
              <a:off x="6095460" y="1684737"/>
              <a:ext cx="2505660" cy="2505661"/>
            </a:xfrm>
            <a:prstGeom prst="ellipse">
              <a:avLst/>
            </a:prstGeom>
            <a:noFill/>
            <a:ln w="889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6" name="Oval 5">
              <a:extLst>
                <a:ext uri="{FF2B5EF4-FFF2-40B4-BE49-F238E27FC236}">
                  <a16:creationId xmlns:a16="http://schemas.microsoft.com/office/drawing/2014/main" id="{23FD14FC-81E8-8105-A72E-9D480150C349}"/>
                </a:ext>
              </a:extLst>
            </p:cNvPr>
            <p:cNvSpPr/>
            <p:nvPr/>
          </p:nvSpPr>
          <p:spPr>
            <a:xfrm>
              <a:off x="8601122" y="1684737"/>
              <a:ext cx="2505660" cy="2505661"/>
            </a:xfrm>
            <a:prstGeom prst="ellipse">
              <a:avLst/>
            </a:prstGeom>
            <a:noFill/>
            <a:ln w="889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sp>
        <p:nvSpPr>
          <p:cNvPr id="7" name="Arc 6">
            <a:extLst>
              <a:ext uri="{FF2B5EF4-FFF2-40B4-BE49-F238E27FC236}">
                <a16:creationId xmlns:a16="http://schemas.microsoft.com/office/drawing/2014/main" id="{DD23360C-7B99-FF37-0F89-EBD6BD5F8163}"/>
              </a:ext>
            </a:extLst>
          </p:cNvPr>
          <p:cNvSpPr/>
          <p:nvPr/>
        </p:nvSpPr>
        <p:spPr>
          <a:xfrm>
            <a:off x="1086524" y="1686045"/>
            <a:ext cx="2503046" cy="2503045"/>
          </a:xfrm>
          <a:prstGeom prst="arc">
            <a:avLst>
              <a:gd name="adj1" fmla="val 10766207"/>
              <a:gd name="adj2" fmla="val 0"/>
            </a:avLst>
          </a:prstGeom>
          <a:ln w="254000" cap="flat">
            <a:solidFill>
              <a:srgbClr val="F263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8" name="Arc 7">
            <a:extLst>
              <a:ext uri="{FF2B5EF4-FFF2-40B4-BE49-F238E27FC236}">
                <a16:creationId xmlns:a16="http://schemas.microsoft.com/office/drawing/2014/main" id="{959CAFB1-ED62-13F6-C743-8E3911A99792}"/>
              </a:ext>
            </a:extLst>
          </p:cNvPr>
          <p:cNvSpPr/>
          <p:nvPr/>
        </p:nvSpPr>
        <p:spPr>
          <a:xfrm rot="10800000">
            <a:off x="3592186" y="1686045"/>
            <a:ext cx="2503046" cy="2503045"/>
          </a:xfrm>
          <a:prstGeom prst="arc">
            <a:avLst>
              <a:gd name="adj1" fmla="val 10766207"/>
              <a:gd name="adj2" fmla="val 0"/>
            </a:avLst>
          </a:prstGeom>
          <a:ln w="254000" cap="flat">
            <a:solidFill>
              <a:srgbClr val="A8436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9" name="Arc 8">
            <a:extLst>
              <a:ext uri="{FF2B5EF4-FFF2-40B4-BE49-F238E27FC236}">
                <a16:creationId xmlns:a16="http://schemas.microsoft.com/office/drawing/2014/main" id="{ABB0827B-85E9-F068-B00A-BB6B858FD38B}"/>
              </a:ext>
            </a:extLst>
          </p:cNvPr>
          <p:cNvSpPr/>
          <p:nvPr/>
        </p:nvSpPr>
        <p:spPr>
          <a:xfrm>
            <a:off x="6096767" y="1686045"/>
            <a:ext cx="2503046" cy="2503045"/>
          </a:xfrm>
          <a:prstGeom prst="arc">
            <a:avLst>
              <a:gd name="adj1" fmla="val 10766207"/>
              <a:gd name="adj2" fmla="val 0"/>
            </a:avLst>
          </a:prstGeom>
          <a:ln w="254000" cap="flat">
            <a:solidFill>
              <a:srgbClr val="7DD1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0" name="Arc 9">
            <a:extLst>
              <a:ext uri="{FF2B5EF4-FFF2-40B4-BE49-F238E27FC236}">
                <a16:creationId xmlns:a16="http://schemas.microsoft.com/office/drawing/2014/main" id="{5351CD32-E156-D7F5-F250-ED038DA4C0D4}"/>
              </a:ext>
            </a:extLst>
          </p:cNvPr>
          <p:cNvSpPr/>
          <p:nvPr/>
        </p:nvSpPr>
        <p:spPr>
          <a:xfrm rot="10800000">
            <a:off x="8602429" y="1686045"/>
            <a:ext cx="2503046" cy="2503045"/>
          </a:xfrm>
          <a:prstGeom prst="arc">
            <a:avLst>
              <a:gd name="adj1" fmla="val 10766207"/>
              <a:gd name="adj2" fmla="val 0"/>
            </a:avLst>
          </a:prstGeom>
          <a:ln w="254000" cap="flat">
            <a:solidFill>
              <a:srgbClr val="FFA82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5" name="TextBox 14">
            <a:extLst>
              <a:ext uri="{FF2B5EF4-FFF2-40B4-BE49-F238E27FC236}">
                <a16:creationId xmlns:a16="http://schemas.microsoft.com/office/drawing/2014/main" id="{56B413A9-65BB-9A74-1DBC-1CDA06E2D5F6}"/>
              </a:ext>
            </a:extLst>
          </p:cNvPr>
          <p:cNvSpPr txBox="1"/>
          <p:nvPr/>
        </p:nvSpPr>
        <p:spPr>
          <a:xfrm>
            <a:off x="1722975" y="2988913"/>
            <a:ext cx="1230147" cy="312804"/>
          </a:xfrm>
          <a:prstGeom prst="rect">
            <a:avLst/>
          </a:prstGeom>
          <a:noFill/>
        </p:spPr>
        <p:txBody>
          <a:bodyPr wrap="none" rtlCol="0">
            <a:spAutoFit/>
          </a:bodyPr>
          <a:lstStyle/>
          <a:p>
            <a:pPr algn="ctr"/>
            <a:r>
              <a:rPr lang="en-US" dirty="0">
                <a:solidFill>
                  <a:schemeClr val="bg1"/>
                </a:solidFill>
                <a:latin typeface="+mj-lt"/>
              </a:rPr>
              <a:t>Add title here</a:t>
            </a:r>
          </a:p>
        </p:txBody>
      </p:sp>
      <p:sp>
        <p:nvSpPr>
          <p:cNvPr id="16" name="TextBox 15">
            <a:extLst>
              <a:ext uri="{FF2B5EF4-FFF2-40B4-BE49-F238E27FC236}">
                <a16:creationId xmlns:a16="http://schemas.microsoft.com/office/drawing/2014/main" id="{A12EAEA0-040D-1FCD-8C02-83DEF7437A7D}"/>
              </a:ext>
            </a:extLst>
          </p:cNvPr>
          <p:cNvSpPr txBox="1"/>
          <p:nvPr/>
        </p:nvSpPr>
        <p:spPr>
          <a:xfrm>
            <a:off x="1356016" y="3017256"/>
            <a:ext cx="1900828" cy="738664"/>
          </a:xfrm>
          <a:prstGeom prst="rect">
            <a:avLst/>
          </a:prstGeom>
          <a:noFill/>
        </p:spPr>
        <p:txBody>
          <a:bodyPr wrap="square" rtlCol="0">
            <a:spAutoFit/>
          </a:bodyPr>
          <a:lstStyle/>
          <a:p>
            <a:pPr algn="ctr"/>
            <a:r>
              <a:rPr lang="en-US" sz="1400" dirty="0"/>
              <a:t>Perspiciatis unde omnis iste voluptatem fringilla.</a:t>
            </a:r>
          </a:p>
        </p:txBody>
      </p:sp>
      <p:sp>
        <p:nvSpPr>
          <p:cNvPr id="17" name="TextBox 16">
            <a:extLst>
              <a:ext uri="{FF2B5EF4-FFF2-40B4-BE49-F238E27FC236}">
                <a16:creationId xmlns:a16="http://schemas.microsoft.com/office/drawing/2014/main" id="{247B5AE1-CFD7-D900-9390-E00A645D831B}"/>
              </a:ext>
            </a:extLst>
          </p:cNvPr>
          <p:cNvSpPr txBox="1"/>
          <p:nvPr/>
        </p:nvSpPr>
        <p:spPr>
          <a:xfrm>
            <a:off x="4228635" y="2988913"/>
            <a:ext cx="1230147" cy="312804"/>
          </a:xfrm>
          <a:prstGeom prst="rect">
            <a:avLst/>
          </a:prstGeom>
          <a:noFill/>
        </p:spPr>
        <p:txBody>
          <a:bodyPr wrap="none" rtlCol="0">
            <a:spAutoFit/>
          </a:bodyPr>
          <a:lstStyle/>
          <a:p>
            <a:pPr algn="ctr"/>
            <a:r>
              <a:rPr lang="en-US" dirty="0">
                <a:solidFill>
                  <a:schemeClr val="bg1"/>
                </a:solidFill>
                <a:latin typeface="+mj-lt"/>
              </a:rPr>
              <a:t>Add title here</a:t>
            </a:r>
          </a:p>
        </p:txBody>
      </p:sp>
      <p:sp>
        <p:nvSpPr>
          <p:cNvPr id="18" name="TextBox 17">
            <a:extLst>
              <a:ext uri="{FF2B5EF4-FFF2-40B4-BE49-F238E27FC236}">
                <a16:creationId xmlns:a16="http://schemas.microsoft.com/office/drawing/2014/main" id="{EA96458F-C6D4-31EF-0337-6D2A4D91BD8E}"/>
              </a:ext>
            </a:extLst>
          </p:cNvPr>
          <p:cNvSpPr txBox="1"/>
          <p:nvPr/>
        </p:nvSpPr>
        <p:spPr>
          <a:xfrm>
            <a:off x="3893294" y="3017256"/>
            <a:ext cx="1900828" cy="738664"/>
          </a:xfrm>
          <a:prstGeom prst="rect">
            <a:avLst/>
          </a:prstGeom>
          <a:noFill/>
        </p:spPr>
        <p:txBody>
          <a:bodyPr wrap="square" rtlCol="0">
            <a:spAutoFit/>
          </a:bodyPr>
          <a:lstStyle/>
          <a:p>
            <a:pPr algn="ctr"/>
            <a:r>
              <a:rPr lang="en-US" sz="1400" dirty="0"/>
              <a:t>Perspiciatis unde omnis iste voluptatem fringilla.</a:t>
            </a:r>
          </a:p>
        </p:txBody>
      </p:sp>
      <p:sp>
        <p:nvSpPr>
          <p:cNvPr id="19" name="TextBox 18">
            <a:extLst>
              <a:ext uri="{FF2B5EF4-FFF2-40B4-BE49-F238E27FC236}">
                <a16:creationId xmlns:a16="http://schemas.microsoft.com/office/drawing/2014/main" id="{B8856536-25C9-F4AC-7CE7-6B4F98028382}"/>
              </a:ext>
            </a:extLst>
          </p:cNvPr>
          <p:cNvSpPr txBox="1"/>
          <p:nvPr/>
        </p:nvSpPr>
        <p:spPr>
          <a:xfrm>
            <a:off x="6733218" y="2988913"/>
            <a:ext cx="1230147" cy="312804"/>
          </a:xfrm>
          <a:prstGeom prst="rect">
            <a:avLst/>
          </a:prstGeom>
          <a:noFill/>
        </p:spPr>
        <p:txBody>
          <a:bodyPr wrap="none" rtlCol="0">
            <a:spAutoFit/>
          </a:bodyPr>
          <a:lstStyle/>
          <a:p>
            <a:pPr algn="ctr"/>
            <a:r>
              <a:rPr lang="en-US" dirty="0">
                <a:solidFill>
                  <a:schemeClr val="bg1"/>
                </a:solidFill>
                <a:latin typeface="+mj-lt"/>
              </a:rPr>
              <a:t>Add title here</a:t>
            </a:r>
          </a:p>
        </p:txBody>
      </p:sp>
      <p:sp>
        <p:nvSpPr>
          <p:cNvPr id="20" name="TextBox 19">
            <a:extLst>
              <a:ext uri="{FF2B5EF4-FFF2-40B4-BE49-F238E27FC236}">
                <a16:creationId xmlns:a16="http://schemas.microsoft.com/office/drawing/2014/main" id="{93044AAC-7175-97B4-080B-E3B471FF60CC}"/>
              </a:ext>
            </a:extLst>
          </p:cNvPr>
          <p:cNvSpPr txBox="1"/>
          <p:nvPr/>
        </p:nvSpPr>
        <p:spPr>
          <a:xfrm>
            <a:off x="6397877" y="3017256"/>
            <a:ext cx="1900828" cy="738664"/>
          </a:xfrm>
          <a:prstGeom prst="rect">
            <a:avLst/>
          </a:prstGeom>
          <a:noFill/>
        </p:spPr>
        <p:txBody>
          <a:bodyPr wrap="square" rtlCol="0">
            <a:spAutoFit/>
          </a:bodyPr>
          <a:lstStyle/>
          <a:p>
            <a:pPr algn="ctr"/>
            <a:r>
              <a:rPr lang="en-US" sz="1400" dirty="0"/>
              <a:t>Perspiciatis unde omnis iste voluptatem fringilla.</a:t>
            </a:r>
          </a:p>
        </p:txBody>
      </p:sp>
      <p:sp>
        <p:nvSpPr>
          <p:cNvPr id="21" name="TextBox 20">
            <a:extLst>
              <a:ext uri="{FF2B5EF4-FFF2-40B4-BE49-F238E27FC236}">
                <a16:creationId xmlns:a16="http://schemas.microsoft.com/office/drawing/2014/main" id="{BDE7EF73-1E35-E6F9-D035-9F173FDECC3E}"/>
              </a:ext>
            </a:extLst>
          </p:cNvPr>
          <p:cNvSpPr txBox="1"/>
          <p:nvPr/>
        </p:nvSpPr>
        <p:spPr>
          <a:xfrm>
            <a:off x="9238879" y="2988913"/>
            <a:ext cx="1230147" cy="312804"/>
          </a:xfrm>
          <a:prstGeom prst="rect">
            <a:avLst/>
          </a:prstGeom>
          <a:noFill/>
        </p:spPr>
        <p:txBody>
          <a:bodyPr wrap="none" rtlCol="0">
            <a:spAutoFit/>
          </a:bodyPr>
          <a:lstStyle/>
          <a:p>
            <a:pPr algn="ctr"/>
            <a:r>
              <a:rPr lang="en-US" dirty="0">
                <a:solidFill>
                  <a:schemeClr val="bg1"/>
                </a:solidFill>
                <a:latin typeface="+mj-lt"/>
              </a:rPr>
              <a:t>Add title here</a:t>
            </a:r>
          </a:p>
        </p:txBody>
      </p:sp>
      <p:sp>
        <p:nvSpPr>
          <p:cNvPr id="22" name="TextBox 21">
            <a:extLst>
              <a:ext uri="{FF2B5EF4-FFF2-40B4-BE49-F238E27FC236}">
                <a16:creationId xmlns:a16="http://schemas.microsoft.com/office/drawing/2014/main" id="{FB5ABDA2-BB6C-769B-CB6D-1C1957445E27}"/>
              </a:ext>
            </a:extLst>
          </p:cNvPr>
          <p:cNvSpPr txBox="1"/>
          <p:nvPr/>
        </p:nvSpPr>
        <p:spPr>
          <a:xfrm>
            <a:off x="8903539" y="3017256"/>
            <a:ext cx="1900828" cy="738664"/>
          </a:xfrm>
          <a:prstGeom prst="rect">
            <a:avLst/>
          </a:prstGeom>
          <a:noFill/>
        </p:spPr>
        <p:txBody>
          <a:bodyPr wrap="square" rtlCol="0">
            <a:spAutoFit/>
          </a:bodyPr>
          <a:lstStyle/>
          <a:p>
            <a:pPr algn="ctr"/>
            <a:r>
              <a:rPr lang="en-US" sz="1400" dirty="0"/>
              <a:t>Perspiciatis unde omnis iste voluptatem fringilla.</a:t>
            </a:r>
          </a:p>
        </p:txBody>
      </p:sp>
      <p:sp>
        <p:nvSpPr>
          <p:cNvPr id="27" name="TextBox 26">
            <a:extLst>
              <a:ext uri="{FF2B5EF4-FFF2-40B4-BE49-F238E27FC236}">
                <a16:creationId xmlns:a16="http://schemas.microsoft.com/office/drawing/2014/main" id="{4BDA326C-1987-141A-0F82-0C7811E28F97}"/>
              </a:ext>
            </a:extLst>
          </p:cNvPr>
          <p:cNvSpPr txBox="1"/>
          <p:nvPr/>
        </p:nvSpPr>
        <p:spPr>
          <a:xfrm>
            <a:off x="882257" y="4676370"/>
            <a:ext cx="7922901" cy="991169"/>
          </a:xfrm>
          <a:prstGeom prst="rect">
            <a:avLst/>
          </a:prstGeom>
          <a:noFill/>
        </p:spPr>
        <p:txBody>
          <a:bodyPr wrap="square" rtlCol="0">
            <a:spAutoFit/>
          </a:bodyPr>
          <a:lstStyle>
            <a:defPPr>
              <a:defRPr lang="en-US"/>
            </a:defPPr>
            <a:lvl1pPr algn="ctr">
              <a:lnSpc>
                <a:spcPct val="110000"/>
              </a:lnSpc>
              <a:defRPr sz="1200"/>
            </a:lvl1pPr>
          </a:lstStyle>
          <a:p>
            <a:pPr algn="l"/>
            <a:r>
              <a:rPr lang="id-ID" sz="1800" dirty="0"/>
              <a:t>Lorem ipsum dolor sit amet, consectetur adipiscing elit. Proin sed libero in magna ultrices gravida sit amet at diam. Opendisse placerat gravida magna vel fermentum. Aenean nunc purus, </a:t>
            </a:r>
          </a:p>
        </p:txBody>
      </p:sp>
      <p:sp>
        <p:nvSpPr>
          <p:cNvPr id="31" name="TextBox 30">
            <a:extLst>
              <a:ext uri="{FF2B5EF4-FFF2-40B4-BE49-F238E27FC236}">
                <a16:creationId xmlns:a16="http://schemas.microsoft.com/office/drawing/2014/main" id="{0E658928-CBE8-F4C2-44C6-7A98907D76AE}"/>
              </a:ext>
            </a:extLst>
          </p:cNvPr>
          <p:cNvSpPr txBox="1"/>
          <p:nvPr/>
        </p:nvSpPr>
        <p:spPr>
          <a:xfrm>
            <a:off x="1898305" y="2088961"/>
            <a:ext cx="816249" cy="769441"/>
          </a:xfrm>
          <a:prstGeom prst="rect">
            <a:avLst/>
          </a:prstGeom>
          <a:noFill/>
        </p:spPr>
        <p:txBody>
          <a:bodyPr wrap="none" rtlCol="0">
            <a:spAutoFit/>
          </a:bodyPr>
          <a:lstStyle/>
          <a:p>
            <a:r>
              <a:rPr lang="en-US" sz="4400" b="1" dirty="0">
                <a:solidFill>
                  <a:srgbClr val="F26363"/>
                </a:solidFill>
                <a:latin typeface="Century Gothic" panose="020B0502020202020204" pitchFamily="34" charset="0"/>
                <a:cs typeface="Angsana New" panose="02020603050405020304" pitchFamily="18" charset="-34"/>
              </a:rPr>
              <a:t>01</a:t>
            </a:r>
          </a:p>
        </p:txBody>
      </p:sp>
      <p:sp>
        <p:nvSpPr>
          <p:cNvPr id="32" name="TextBox 31">
            <a:extLst>
              <a:ext uri="{FF2B5EF4-FFF2-40B4-BE49-F238E27FC236}">
                <a16:creationId xmlns:a16="http://schemas.microsoft.com/office/drawing/2014/main" id="{48B1D167-6A67-42B6-9E4C-B45536CECA8D}"/>
              </a:ext>
            </a:extLst>
          </p:cNvPr>
          <p:cNvSpPr txBox="1"/>
          <p:nvPr/>
        </p:nvSpPr>
        <p:spPr>
          <a:xfrm>
            <a:off x="4390782" y="2088961"/>
            <a:ext cx="816249" cy="769441"/>
          </a:xfrm>
          <a:prstGeom prst="rect">
            <a:avLst/>
          </a:prstGeom>
          <a:noFill/>
        </p:spPr>
        <p:txBody>
          <a:bodyPr wrap="none" rtlCol="0">
            <a:spAutoFit/>
          </a:bodyPr>
          <a:lstStyle/>
          <a:p>
            <a:r>
              <a:rPr lang="en-US" sz="4400" b="1" dirty="0">
                <a:solidFill>
                  <a:srgbClr val="A8436F"/>
                </a:solidFill>
                <a:latin typeface="Century Gothic" panose="020B0502020202020204" pitchFamily="34" charset="0"/>
                <a:cs typeface="Angsana New" panose="02020603050405020304" pitchFamily="18" charset="-34"/>
              </a:rPr>
              <a:t>02</a:t>
            </a:r>
          </a:p>
        </p:txBody>
      </p:sp>
      <p:sp>
        <p:nvSpPr>
          <p:cNvPr id="33" name="TextBox 32">
            <a:extLst>
              <a:ext uri="{FF2B5EF4-FFF2-40B4-BE49-F238E27FC236}">
                <a16:creationId xmlns:a16="http://schemas.microsoft.com/office/drawing/2014/main" id="{55241BA9-0ECD-E51A-DC3A-13B89DE6F581}"/>
              </a:ext>
            </a:extLst>
          </p:cNvPr>
          <p:cNvSpPr txBox="1"/>
          <p:nvPr/>
        </p:nvSpPr>
        <p:spPr>
          <a:xfrm>
            <a:off x="6940165" y="2088961"/>
            <a:ext cx="816249" cy="769441"/>
          </a:xfrm>
          <a:prstGeom prst="rect">
            <a:avLst/>
          </a:prstGeom>
          <a:noFill/>
        </p:spPr>
        <p:txBody>
          <a:bodyPr wrap="none" rtlCol="0">
            <a:spAutoFit/>
          </a:bodyPr>
          <a:lstStyle/>
          <a:p>
            <a:r>
              <a:rPr lang="en-US" sz="4400" b="1" dirty="0">
                <a:solidFill>
                  <a:srgbClr val="7DD1CE"/>
                </a:solidFill>
                <a:latin typeface="Century Gothic" panose="020B0502020202020204" pitchFamily="34" charset="0"/>
                <a:cs typeface="Angsana New" panose="02020603050405020304" pitchFamily="18" charset="-34"/>
              </a:rPr>
              <a:t>03</a:t>
            </a:r>
          </a:p>
        </p:txBody>
      </p:sp>
      <p:sp>
        <p:nvSpPr>
          <p:cNvPr id="34" name="TextBox 33">
            <a:extLst>
              <a:ext uri="{FF2B5EF4-FFF2-40B4-BE49-F238E27FC236}">
                <a16:creationId xmlns:a16="http://schemas.microsoft.com/office/drawing/2014/main" id="{8B0C5C74-114B-B1DD-CBF1-C728574DAD69}"/>
              </a:ext>
            </a:extLst>
          </p:cNvPr>
          <p:cNvSpPr txBox="1"/>
          <p:nvPr/>
        </p:nvSpPr>
        <p:spPr>
          <a:xfrm>
            <a:off x="9432643" y="2088961"/>
            <a:ext cx="816249" cy="769441"/>
          </a:xfrm>
          <a:prstGeom prst="rect">
            <a:avLst/>
          </a:prstGeom>
          <a:noFill/>
        </p:spPr>
        <p:txBody>
          <a:bodyPr wrap="none" rtlCol="0">
            <a:spAutoFit/>
          </a:bodyPr>
          <a:lstStyle/>
          <a:p>
            <a:r>
              <a:rPr lang="en-US" sz="4400" b="1" dirty="0">
                <a:solidFill>
                  <a:srgbClr val="FFA826"/>
                </a:solidFill>
                <a:latin typeface="Century Gothic" panose="020B0502020202020204" pitchFamily="34" charset="0"/>
                <a:cs typeface="Angsana New" panose="02020603050405020304" pitchFamily="18" charset="-34"/>
              </a:rPr>
              <a:t>04</a:t>
            </a:r>
          </a:p>
        </p:txBody>
      </p:sp>
    </p:spTree>
    <p:extLst>
      <p:ext uri="{BB962C8B-B14F-4D97-AF65-F5344CB8AC3E}">
        <p14:creationId xmlns:p14="http://schemas.microsoft.com/office/powerpoint/2010/main" val="3659210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3C505ABD-A8BE-A1EF-980B-63B17BB6317B}"/>
              </a:ext>
            </a:extLst>
          </p:cNvPr>
          <p:cNvSpPr/>
          <p:nvPr/>
        </p:nvSpPr>
        <p:spPr>
          <a:xfrm>
            <a:off x="1329970" y="1378810"/>
            <a:ext cx="3532232" cy="1146930"/>
          </a:xfrm>
          <a:prstGeom prst="roundRect">
            <a:avLst>
              <a:gd name="adj" fmla="val 8559"/>
            </a:avLst>
          </a:prstGeom>
          <a:solidFill>
            <a:srgbClr val="7DD1CE">
              <a:alpha val="967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1D4D1347-EE26-2B6E-89F8-12DFE49317D5}"/>
              </a:ext>
            </a:extLst>
          </p:cNvPr>
          <p:cNvSpPr/>
          <p:nvPr/>
        </p:nvSpPr>
        <p:spPr>
          <a:xfrm>
            <a:off x="1329970" y="2928324"/>
            <a:ext cx="3532232" cy="1146930"/>
          </a:xfrm>
          <a:prstGeom prst="roundRect">
            <a:avLst>
              <a:gd name="adj" fmla="val 8559"/>
            </a:avLst>
          </a:prstGeom>
          <a:solidFill>
            <a:srgbClr val="FFA826">
              <a:alpha val="967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FDCA72D7-5348-FB83-6740-96697E3F5E6C}"/>
              </a:ext>
            </a:extLst>
          </p:cNvPr>
          <p:cNvSpPr/>
          <p:nvPr/>
        </p:nvSpPr>
        <p:spPr>
          <a:xfrm>
            <a:off x="1329970" y="4555963"/>
            <a:ext cx="3532232" cy="1146930"/>
          </a:xfrm>
          <a:prstGeom prst="roundRect">
            <a:avLst>
              <a:gd name="adj" fmla="val 8559"/>
            </a:avLst>
          </a:prstGeom>
          <a:solidFill>
            <a:srgbClr val="F26363">
              <a:alpha val="967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D4B89C4B-74FE-A6F8-D2F1-1A73ABE0E84C}"/>
              </a:ext>
            </a:extLst>
          </p:cNvPr>
          <p:cNvSpPr/>
          <p:nvPr/>
        </p:nvSpPr>
        <p:spPr>
          <a:xfrm>
            <a:off x="7408190" y="2184909"/>
            <a:ext cx="3483842" cy="1146930"/>
          </a:xfrm>
          <a:prstGeom prst="roundRect">
            <a:avLst>
              <a:gd name="adj" fmla="val 8559"/>
            </a:avLst>
          </a:prstGeom>
          <a:solidFill>
            <a:srgbClr val="995DB3">
              <a:alpha val="967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BD66E83D-34B6-81C3-AA3F-B9B5A9E256D9}"/>
              </a:ext>
            </a:extLst>
          </p:cNvPr>
          <p:cNvSpPr/>
          <p:nvPr/>
        </p:nvSpPr>
        <p:spPr>
          <a:xfrm>
            <a:off x="7408190" y="3703743"/>
            <a:ext cx="3483842" cy="1146930"/>
          </a:xfrm>
          <a:prstGeom prst="roundRect">
            <a:avLst>
              <a:gd name="adj" fmla="val 8559"/>
            </a:avLst>
          </a:prstGeom>
          <a:solidFill>
            <a:srgbClr val="419CCC">
              <a:alpha val="967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F4A9829-C535-EB7C-7F94-9AEACD992B67}"/>
              </a:ext>
            </a:extLst>
          </p:cNvPr>
          <p:cNvSpPr/>
          <p:nvPr/>
        </p:nvSpPr>
        <p:spPr>
          <a:xfrm>
            <a:off x="4208008" y="1653341"/>
            <a:ext cx="473455" cy="473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3D13318-6C9A-1A13-2786-9F9A989ED92D}"/>
              </a:ext>
            </a:extLst>
          </p:cNvPr>
          <p:cNvSpPr/>
          <p:nvPr/>
        </p:nvSpPr>
        <p:spPr>
          <a:xfrm>
            <a:off x="4208008" y="3237341"/>
            <a:ext cx="473455" cy="473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FBDC6B6-8525-E416-B4AF-EFEA5F1DF536}"/>
              </a:ext>
            </a:extLst>
          </p:cNvPr>
          <p:cNvSpPr/>
          <p:nvPr/>
        </p:nvSpPr>
        <p:spPr>
          <a:xfrm>
            <a:off x="4200808" y="4778141"/>
            <a:ext cx="473455" cy="473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DC5FCB-BC97-CB99-B44C-A03996410069}"/>
              </a:ext>
            </a:extLst>
          </p:cNvPr>
          <p:cNvSpPr/>
          <p:nvPr/>
        </p:nvSpPr>
        <p:spPr>
          <a:xfrm>
            <a:off x="7678408" y="2452541"/>
            <a:ext cx="473455" cy="473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EEF3934-D78C-4D71-7344-2423296DA916}"/>
              </a:ext>
            </a:extLst>
          </p:cNvPr>
          <p:cNvSpPr/>
          <p:nvPr/>
        </p:nvSpPr>
        <p:spPr>
          <a:xfrm>
            <a:off x="7656808" y="4014941"/>
            <a:ext cx="473455" cy="4734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5" name="Freeform 5">
            <a:extLst>
              <a:ext uri="{FF2B5EF4-FFF2-40B4-BE49-F238E27FC236}">
                <a16:creationId xmlns:a16="http://schemas.microsoft.com/office/drawing/2014/main" id="{700B6430-5F9E-D641-E4F5-3565090DE01E}"/>
              </a:ext>
            </a:extLst>
          </p:cNvPr>
          <p:cNvSpPr>
            <a:spLocks noEditPoints="1"/>
          </p:cNvSpPr>
          <p:nvPr/>
        </p:nvSpPr>
        <p:spPr bwMode="auto">
          <a:xfrm>
            <a:off x="4134394" y="1582938"/>
            <a:ext cx="2083613" cy="4735817"/>
          </a:xfrm>
          <a:custGeom>
            <a:avLst/>
            <a:gdLst>
              <a:gd name="T0" fmla="*/ 61 w 1007"/>
              <a:gd name="T1" fmla="*/ 146 h 2288"/>
              <a:gd name="T2" fmla="*/ 147 w 1007"/>
              <a:gd name="T3" fmla="*/ 60 h 2288"/>
              <a:gd name="T4" fmla="*/ 233 w 1007"/>
              <a:gd name="T5" fmla="*/ 146 h 2288"/>
              <a:gd name="T6" fmla="*/ 147 w 1007"/>
              <a:gd name="T7" fmla="*/ 233 h 2288"/>
              <a:gd name="T8" fmla="*/ 61 w 1007"/>
              <a:gd name="T9" fmla="*/ 146 h 2288"/>
              <a:gd name="T10" fmla="*/ 0 w 1007"/>
              <a:gd name="T11" fmla="*/ 146 h 2288"/>
              <a:gd name="T12" fmla="*/ 147 w 1007"/>
              <a:gd name="T13" fmla="*/ 293 h 2288"/>
              <a:gd name="T14" fmla="*/ 291 w 1007"/>
              <a:gd name="T15" fmla="*/ 171 h 2288"/>
              <a:gd name="T16" fmla="*/ 728 w 1007"/>
              <a:gd name="T17" fmla="*/ 171 h 2288"/>
              <a:gd name="T18" fmla="*/ 957 w 1007"/>
              <a:gd name="T19" fmla="*/ 351 h 2288"/>
              <a:gd name="T20" fmla="*/ 957 w 1007"/>
              <a:gd name="T21" fmla="*/ 2288 h 2288"/>
              <a:gd name="T22" fmla="*/ 1007 w 1007"/>
              <a:gd name="T23" fmla="*/ 2288 h 2288"/>
              <a:gd name="T24" fmla="*/ 1007 w 1007"/>
              <a:gd name="T25" fmla="*/ 351 h 2288"/>
              <a:gd name="T26" fmla="*/ 914 w 1007"/>
              <a:gd name="T27" fmla="*/ 170 h 2288"/>
              <a:gd name="T28" fmla="*/ 728 w 1007"/>
              <a:gd name="T29" fmla="*/ 122 h 2288"/>
              <a:gd name="T30" fmla="*/ 291 w 1007"/>
              <a:gd name="T31" fmla="*/ 122 h 2288"/>
              <a:gd name="T32" fmla="*/ 147 w 1007"/>
              <a:gd name="T33" fmla="*/ 0 h 2288"/>
              <a:gd name="T34" fmla="*/ 0 w 1007"/>
              <a:gd name="T35" fmla="*/ 146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7" h="2288">
                <a:moveTo>
                  <a:pt x="61" y="146"/>
                </a:moveTo>
                <a:cubicBezTo>
                  <a:pt x="61" y="99"/>
                  <a:pt x="99" y="60"/>
                  <a:pt x="147" y="60"/>
                </a:cubicBezTo>
                <a:cubicBezTo>
                  <a:pt x="194" y="60"/>
                  <a:pt x="233" y="99"/>
                  <a:pt x="233" y="146"/>
                </a:cubicBezTo>
                <a:cubicBezTo>
                  <a:pt x="233" y="194"/>
                  <a:pt x="194" y="233"/>
                  <a:pt x="147" y="233"/>
                </a:cubicBezTo>
                <a:cubicBezTo>
                  <a:pt x="99" y="233"/>
                  <a:pt x="61" y="194"/>
                  <a:pt x="61" y="146"/>
                </a:cubicBezTo>
                <a:moveTo>
                  <a:pt x="0" y="146"/>
                </a:moveTo>
                <a:cubicBezTo>
                  <a:pt x="0" y="227"/>
                  <a:pt x="66" y="293"/>
                  <a:pt x="147" y="293"/>
                </a:cubicBezTo>
                <a:cubicBezTo>
                  <a:pt x="219" y="293"/>
                  <a:pt x="279" y="240"/>
                  <a:pt x="291" y="171"/>
                </a:cubicBezTo>
                <a:cubicBezTo>
                  <a:pt x="728" y="171"/>
                  <a:pt x="728" y="171"/>
                  <a:pt x="728" y="171"/>
                </a:cubicBezTo>
                <a:cubicBezTo>
                  <a:pt x="797" y="171"/>
                  <a:pt x="957" y="189"/>
                  <a:pt x="957" y="351"/>
                </a:cubicBezTo>
                <a:cubicBezTo>
                  <a:pt x="957" y="2288"/>
                  <a:pt x="957" y="2288"/>
                  <a:pt x="957" y="2288"/>
                </a:cubicBezTo>
                <a:cubicBezTo>
                  <a:pt x="1007" y="2288"/>
                  <a:pt x="1007" y="2288"/>
                  <a:pt x="1007" y="2288"/>
                </a:cubicBezTo>
                <a:cubicBezTo>
                  <a:pt x="1007" y="351"/>
                  <a:pt x="1007" y="351"/>
                  <a:pt x="1007" y="351"/>
                </a:cubicBezTo>
                <a:cubicBezTo>
                  <a:pt x="1007" y="272"/>
                  <a:pt x="975" y="210"/>
                  <a:pt x="914" y="170"/>
                </a:cubicBezTo>
                <a:cubicBezTo>
                  <a:pt x="854" y="130"/>
                  <a:pt x="780" y="122"/>
                  <a:pt x="728" y="122"/>
                </a:cubicBezTo>
                <a:cubicBezTo>
                  <a:pt x="291" y="122"/>
                  <a:pt x="291" y="122"/>
                  <a:pt x="291" y="122"/>
                </a:cubicBezTo>
                <a:cubicBezTo>
                  <a:pt x="279" y="53"/>
                  <a:pt x="219" y="0"/>
                  <a:pt x="147" y="0"/>
                </a:cubicBezTo>
                <a:cubicBezTo>
                  <a:pt x="66" y="0"/>
                  <a:pt x="0" y="66"/>
                  <a:pt x="0" y="146"/>
                </a:cubicBezTo>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1828983"/>
            <a:endParaRPr lang="en-US" sz="2000">
              <a:solidFill>
                <a:prstClr val="black"/>
              </a:solidFill>
              <a:latin typeface="Calibri" panose="020F0502020204030204"/>
            </a:endParaRPr>
          </a:p>
        </p:txBody>
      </p:sp>
      <p:sp>
        <p:nvSpPr>
          <p:cNvPr id="16" name="Freeform 7">
            <a:extLst>
              <a:ext uri="{FF2B5EF4-FFF2-40B4-BE49-F238E27FC236}">
                <a16:creationId xmlns:a16="http://schemas.microsoft.com/office/drawing/2014/main" id="{63805E97-ECC4-92EB-E57B-0F7C94EDD095}"/>
              </a:ext>
            </a:extLst>
          </p:cNvPr>
          <p:cNvSpPr>
            <a:spLocks noEditPoints="1"/>
          </p:cNvSpPr>
          <p:nvPr/>
        </p:nvSpPr>
        <p:spPr bwMode="auto">
          <a:xfrm>
            <a:off x="4134394" y="3160321"/>
            <a:ext cx="1887357" cy="3147429"/>
          </a:xfrm>
          <a:custGeom>
            <a:avLst/>
            <a:gdLst>
              <a:gd name="T0" fmla="*/ 61 w 912"/>
              <a:gd name="T1" fmla="*/ 146 h 1520"/>
              <a:gd name="T2" fmla="*/ 147 w 912"/>
              <a:gd name="T3" fmla="*/ 60 h 1520"/>
              <a:gd name="T4" fmla="*/ 233 w 912"/>
              <a:gd name="T5" fmla="*/ 146 h 1520"/>
              <a:gd name="T6" fmla="*/ 147 w 912"/>
              <a:gd name="T7" fmla="*/ 232 h 1520"/>
              <a:gd name="T8" fmla="*/ 61 w 912"/>
              <a:gd name="T9" fmla="*/ 146 h 1520"/>
              <a:gd name="T10" fmla="*/ 0 w 912"/>
              <a:gd name="T11" fmla="*/ 146 h 1520"/>
              <a:gd name="T12" fmla="*/ 147 w 912"/>
              <a:gd name="T13" fmla="*/ 292 h 1520"/>
              <a:gd name="T14" fmla="*/ 290 w 912"/>
              <a:gd name="T15" fmla="*/ 174 h 1520"/>
              <a:gd name="T16" fmla="*/ 673 w 912"/>
              <a:gd name="T17" fmla="*/ 174 h 1520"/>
              <a:gd name="T18" fmla="*/ 862 w 912"/>
              <a:gd name="T19" fmla="*/ 317 h 1520"/>
              <a:gd name="T20" fmla="*/ 862 w 912"/>
              <a:gd name="T21" fmla="*/ 1520 h 1520"/>
              <a:gd name="T22" fmla="*/ 912 w 912"/>
              <a:gd name="T23" fmla="*/ 1520 h 1520"/>
              <a:gd name="T24" fmla="*/ 912 w 912"/>
              <a:gd name="T25" fmla="*/ 317 h 1520"/>
              <a:gd name="T26" fmla="*/ 673 w 912"/>
              <a:gd name="T27" fmla="*/ 125 h 1520"/>
              <a:gd name="T28" fmla="*/ 292 w 912"/>
              <a:gd name="T29" fmla="*/ 125 h 1520"/>
              <a:gd name="T30" fmla="*/ 147 w 912"/>
              <a:gd name="T31" fmla="*/ 0 h 1520"/>
              <a:gd name="T32" fmla="*/ 0 w 912"/>
              <a:gd name="T33" fmla="*/ 146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2" h="1520">
                <a:moveTo>
                  <a:pt x="61" y="146"/>
                </a:moveTo>
                <a:cubicBezTo>
                  <a:pt x="61" y="99"/>
                  <a:pt x="99" y="60"/>
                  <a:pt x="147" y="60"/>
                </a:cubicBezTo>
                <a:cubicBezTo>
                  <a:pt x="194" y="60"/>
                  <a:pt x="233" y="99"/>
                  <a:pt x="233" y="146"/>
                </a:cubicBezTo>
                <a:cubicBezTo>
                  <a:pt x="233" y="194"/>
                  <a:pt x="194" y="232"/>
                  <a:pt x="147" y="232"/>
                </a:cubicBezTo>
                <a:cubicBezTo>
                  <a:pt x="99" y="232"/>
                  <a:pt x="61" y="194"/>
                  <a:pt x="61" y="146"/>
                </a:cubicBezTo>
                <a:moveTo>
                  <a:pt x="0" y="146"/>
                </a:moveTo>
                <a:cubicBezTo>
                  <a:pt x="0" y="227"/>
                  <a:pt x="66" y="292"/>
                  <a:pt x="147" y="292"/>
                </a:cubicBezTo>
                <a:cubicBezTo>
                  <a:pt x="218" y="292"/>
                  <a:pt x="277" y="241"/>
                  <a:pt x="290" y="174"/>
                </a:cubicBezTo>
                <a:cubicBezTo>
                  <a:pt x="673" y="174"/>
                  <a:pt x="673" y="174"/>
                  <a:pt x="673" y="174"/>
                </a:cubicBezTo>
                <a:cubicBezTo>
                  <a:pt x="844" y="174"/>
                  <a:pt x="862" y="274"/>
                  <a:pt x="862" y="317"/>
                </a:cubicBezTo>
                <a:cubicBezTo>
                  <a:pt x="862" y="1520"/>
                  <a:pt x="862" y="1520"/>
                  <a:pt x="862" y="1520"/>
                </a:cubicBezTo>
                <a:cubicBezTo>
                  <a:pt x="912" y="1520"/>
                  <a:pt x="912" y="1520"/>
                  <a:pt x="912" y="1520"/>
                </a:cubicBezTo>
                <a:cubicBezTo>
                  <a:pt x="912" y="317"/>
                  <a:pt x="912" y="317"/>
                  <a:pt x="912" y="317"/>
                </a:cubicBezTo>
                <a:cubicBezTo>
                  <a:pt x="912" y="199"/>
                  <a:pt x="820" y="125"/>
                  <a:pt x="673" y="125"/>
                </a:cubicBezTo>
                <a:cubicBezTo>
                  <a:pt x="292" y="125"/>
                  <a:pt x="292" y="125"/>
                  <a:pt x="292" y="125"/>
                </a:cubicBezTo>
                <a:cubicBezTo>
                  <a:pt x="281" y="54"/>
                  <a:pt x="220" y="0"/>
                  <a:pt x="147" y="0"/>
                </a:cubicBezTo>
                <a:cubicBezTo>
                  <a:pt x="66" y="0"/>
                  <a:pt x="0" y="65"/>
                  <a:pt x="0" y="146"/>
                </a:cubicBezTo>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1828983"/>
            <a:endParaRPr lang="en-US" sz="2000">
              <a:solidFill>
                <a:prstClr val="black"/>
              </a:solidFill>
              <a:latin typeface="Calibri" panose="020F0502020204030204"/>
            </a:endParaRPr>
          </a:p>
        </p:txBody>
      </p:sp>
      <p:sp>
        <p:nvSpPr>
          <p:cNvPr id="17" name="Freeform 9">
            <a:extLst>
              <a:ext uri="{FF2B5EF4-FFF2-40B4-BE49-F238E27FC236}">
                <a16:creationId xmlns:a16="http://schemas.microsoft.com/office/drawing/2014/main" id="{DFC6200F-8710-34E4-F3DE-66CC73D7316E}"/>
              </a:ext>
            </a:extLst>
          </p:cNvPr>
          <p:cNvSpPr>
            <a:spLocks noEditPoints="1"/>
          </p:cNvSpPr>
          <p:nvPr/>
        </p:nvSpPr>
        <p:spPr bwMode="auto">
          <a:xfrm>
            <a:off x="4134394" y="4712026"/>
            <a:ext cx="1702106" cy="1601227"/>
          </a:xfrm>
          <a:custGeom>
            <a:avLst/>
            <a:gdLst>
              <a:gd name="T0" fmla="*/ 61 w 823"/>
              <a:gd name="T1" fmla="*/ 147 h 774"/>
              <a:gd name="T2" fmla="*/ 147 w 823"/>
              <a:gd name="T3" fmla="*/ 60 h 774"/>
              <a:gd name="T4" fmla="*/ 233 w 823"/>
              <a:gd name="T5" fmla="*/ 147 h 774"/>
              <a:gd name="T6" fmla="*/ 147 w 823"/>
              <a:gd name="T7" fmla="*/ 233 h 774"/>
              <a:gd name="T8" fmla="*/ 61 w 823"/>
              <a:gd name="T9" fmla="*/ 147 h 774"/>
              <a:gd name="T10" fmla="*/ 0 w 823"/>
              <a:gd name="T11" fmla="*/ 147 h 774"/>
              <a:gd name="T12" fmla="*/ 147 w 823"/>
              <a:gd name="T13" fmla="*/ 293 h 774"/>
              <a:gd name="T14" fmla="*/ 289 w 823"/>
              <a:gd name="T15" fmla="*/ 180 h 774"/>
              <a:gd name="T16" fmla="*/ 581 w 823"/>
              <a:gd name="T17" fmla="*/ 180 h 774"/>
              <a:gd name="T18" fmla="*/ 774 w 823"/>
              <a:gd name="T19" fmla="*/ 330 h 774"/>
              <a:gd name="T20" fmla="*/ 774 w 823"/>
              <a:gd name="T21" fmla="*/ 774 h 774"/>
              <a:gd name="T22" fmla="*/ 823 w 823"/>
              <a:gd name="T23" fmla="*/ 774 h 774"/>
              <a:gd name="T24" fmla="*/ 823 w 823"/>
              <a:gd name="T25" fmla="*/ 330 h 774"/>
              <a:gd name="T26" fmla="*/ 778 w 823"/>
              <a:gd name="T27" fmla="*/ 203 h 774"/>
              <a:gd name="T28" fmla="*/ 581 w 823"/>
              <a:gd name="T29" fmla="*/ 131 h 774"/>
              <a:gd name="T30" fmla="*/ 292 w 823"/>
              <a:gd name="T31" fmla="*/ 131 h 774"/>
              <a:gd name="T32" fmla="*/ 147 w 823"/>
              <a:gd name="T33" fmla="*/ 0 h 774"/>
              <a:gd name="T34" fmla="*/ 0 w 823"/>
              <a:gd name="T35" fmla="*/ 14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3" h="774">
                <a:moveTo>
                  <a:pt x="61" y="147"/>
                </a:moveTo>
                <a:cubicBezTo>
                  <a:pt x="61" y="99"/>
                  <a:pt x="99" y="60"/>
                  <a:pt x="147" y="60"/>
                </a:cubicBezTo>
                <a:cubicBezTo>
                  <a:pt x="194" y="60"/>
                  <a:pt x="233" y="99"/>
                  <a:pt x="233" y="147"/>
                </a:cubicBezTo>
                <a:cubicBezTo>
                  <a:pt x="233" y="194"/>
                  <a:pt x="194" y="233"/>
                  <a:pt x="147" y="233"/>
                </a:cubicBezTo>
                <a:cubicBezTo>
                  <a:pt x="99" y="233"/>
                  <a:pt x="61" y="194"/>
                  <a:pt x="61" y="147"/>
                </a:cubicBezTo>
                <a:moveTo>
                  <a:pt x="0" y="147"/>
                </a:moveTo>
                <a:cubicBezTo>
                  <a:pt x="0" y="227"/>
                  <a:pt x="66" y="293"/>
                  <a:pt x="147" y="293"/>
                </a:cubicBezTo>
                <a:cubicBezTo>
                  <a:pt x="216" y="293"/>
                  <a:pt x="274" y="245"/>
                  <a:pt x="289" y="180"/>
                </a:cubicBezTo>
                <a:cubicBezTo>
                  <a:pt x="581" y="180"/>
                  <a:pt x="581" y="180"/>
                  <a:pt x="581" y="180"/>
                </a:cubicBezTo>
                <a:cubicBezTo>
                  <a:pt x="653" y="180"/>
                  <a:pt x="774" y="200"/>
                  <a:pt x="774" y="330"/>
                </a:cubicBezTo>
                <a:cubicBezTo>
                  <a:pt x="774" y="774"/>
                  <a:pt x="774" y="774"/>
                  <a:pt x="774" y="774"/>
                </a:cubicBezTo>
                <a:cubicBezTo>
                  <a:pt x="823" y="774"/>
                  <a:pt x="823" y="774"/>
                  <a:pt x="823" y="774"/>
                </a:cubicBezTo>
                <a:cubicBezTo>
                  <a:pt x="823" y="330"/>
                  <a:pt x="823" y="330"/>
                  <a:pt x="823" y="330"/>
                </a:cubicBezTo>
                <a:cubicBezTo>
                  <a:pt x="823" y="295"/>
                  <a:pt x="815" y="245"/>
                  <a:pt x="778" y="203"/>
                </a:cubicBezTo>
                <a:cubicBezTo>
                  <a:pt x="737" y="155"/>
                  <a:pt x="671" y="131"/>
                  <a:pt x="581" y="131"/>
                </a:cubicBezTo>
                <a:cubicBezTo>
                  <a:pt x="292" y="131"/>
                  <a:pt x="292" y="131"/>
                  <a:pt x="292" y="131"/>
                </a:cubicBezTo>
                <a:cubicBezTo>
                  <a:pt x="285" y="58"/>
                  <a:pt x="222" y="0"/>
                  <a:pt x="147" y="0"/>
                </a:cubicBezTo>
                <a:cubicBezTo>
                  <a:pt x="66" y="0"/>
                  <a:pt x="0" y="66"/>
                  <a:pt x="0" y="147"/>
                </a:cubicBezTo>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1828983"/>
            <a:endParaRPr lang="en-US" sz="2000">
              <a:solidFill>
                <a:prstClr val="black"/>
              </a:solidFill>
              <a:latin typeface="Calibri" panose="020F0502020204030204"/>
            </a:endParaRPr>
          </a:p>
        </p:txBody>
      </p:sp>
      <p:sp>
        <p:nvSpPr>
          <p:cNvPr id="18" name="Freeform 11">
            <a:extLst>
              <a:ext uri="{FF2B5EF4-FFF2-40B4-BE49-F238E27FC236}">
                <a16:creationId xmlns:a16="http://schemas.microsoft.com/office/drawing/2014/main" id="{E5F33A0F-AF20-50BE-3B50-1A74DE113277}"/>
              </a:ext>
            </a:extLst>
          </p:cNvPr>
          <p:cNvSpPr>
            <a:spLocks noEditPoints="1"/>
          </p:cNvSpPr>
          <p:nvPr/>
        </p:nvSpPr>
        <p:spPr bwMode="auto">
          <a:xfrm>
            <a:off x="6296876" y="2395474"/>
            <a:ext cx="1907533" cy="3912277"/>
          </a:xfrm>
          <a:custGeom>
            <a:avLst/>
            <a:gdLst>
              <a:gd name="T0" fmla="*/ 689 w 921"/>
              <a:gd name="T1" fmla="*/ 146 h 1890"/>
              <a:gd name="T2" fmla="*/ 775 w 921"/>
              <a:gd name="T3" fmla="*/ 60 h 1890"/>
              <a:gd name="T4" fmla="*/ 861 w 921"/>
              <a:gd name="T5" fmla="*/ 146 h 1890"/>
              <a:gd name="T6" fmla="*/ 775 w 921"/>
              <a:gd name="T7" fmla="*/ 232 h 1890"/>
              <a:gd name="T8" fmla="*/ 689 w 921"/>
              <a:gd name="T9" fmla="*/ 146 h 1890"/>
              <a:gd name="T10" fmla="*/ 632 w 921"/>
              <a:gd name="T11" fmla="*/ 115 h 1890"/>
              <a:gd name="T12" fmla="*/ 252 w 921"/>
              <a:gd name="T13" fmla="*/ 115 h 1890"/>
              <a:gd name="T14" fmla="*/ 7 w 921"/>
              <a:gd name="T15" fmla="*/ 294 h 1890"/>
              <a:gd name="T16" fmla="*/ 7 w 921"/>
              <a:gd name="T17" fmla="*/ 1890 h 1890"/>
              <a:gd name="T18" fmla="*/ 56 w 921"/>
              <a:gd name="T19" fmla="*/ 1890 h 1890"/>
              <a:gd name="T20" fmla="*/ 56 w 921"/>
              <a:gd name="T21" fmla="*/ 298 h 1890"/>
              <a:gd name="T22" fmla="*/ 252 w 921"/>
              <a:gd name="T23" fmla="*/ 165 h 1890"/>
              <a:gd name="T24" fmla="*/ 630 w 921"/>
              <a:gd name="T25" fmla="*/ 165 h 1890"/>
              <a:gd name="T26" fmla="*/ 775 w 921"/>
              <a:gd name="T27" fmla="*/ 292 h 1890"/>
              <a:gd name="T28" fmla="*/ 921 w 921"/>
              <a:gd name="T29" fmla="*/ 146 h 1890"/>
              <a:gd name="T30" fmla="*/ 775 w 921"/>
              <a:gd name="T31" fmla="*/ 0 h 1890"/>
              <a:gd name="T32" fmla="*/ 632 w 921"/>
              <a:gd name="T33" fmla="*/ 115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1" h="1890">
                <a:moveTo>
                  <a:pt x="689" y="146"/>
                </a:moveTo>
                <a:cubicBezTo>
                  <a:pt x="689" y="99"/>
                  <a:pt x="728" y="60"/>
                  <a:pt x="775" y="60"/>
                </a:cubicBezTo>
                <a:cubicBezTo>
                  <a:pt x="823" y="60"/>
                  <a:pt x="861" y="99"/>
                  <a:pt x="861" y="146"/>
                </a:cubicBezTo>
                <a:cubicBezTo>
                  <a:pt x="861" y="194"/>
                  <a:pt x="823" y="232"/>
                  <a:pt x="775" y="232"/>
                </a:cubicBezTo>
                <a:cubicBezTo>
                  <a:pt x="728" y="232"/>
                  <a:pt x="689" y="194"/>
                  <a:pt x="689" y="146"/>
                </a:cubicBezTo>
                <a:moveTo>
                  <a:pt x="632" y="115"/>
                </a:moveTo>
                <a:cubicBezTo>
                  <a:pt x="252" y="115"/>
                  <a:pt x="252" y="115"/>
                  <a:pt x="252" y="115"/>
                </a:cubicBezTo>
                <a:cubicBezTo>
                  <a:pt x="87" y="115"/>
                  <a:pt x="16" y="167"/>
                  <a:pt x="7" y="294"/>
                </a:cubicBezTo>
                <a:cubicBezTo>
                  <a:pt x="0" y="394"/>
                  <a:pt x="7" y="1829"/>
                  <a:pt x="7" y="1890"/>
                </a:cubicBezTo>
                <a:cubicBezTo>
                  <a:pt x="56" y="1890"/>
                  <a:pt x="56" y="1890"/>
                  <a:pt x="56" y="1890"/>
                </a:cubicBezTo>
                <a:cubicBezTo>
                  <a:pt x="56" y="1875"/>
                  <a:pt x="50" y="395"/>
                  <a:pt x="56" y="298"/>
                </a:cubicBezTo>
                <a:cubicBezTo>
                  <a:pt x="61" y="227"/>
                  <a:pt x="80" y="165"/>
                  <a:pt x="252" y="165"/>
                </a:cubicBezTo>
                <a:cubicBezTo>
                  <a:pt x="630" y="165"/>
                  <a:pt x="630" y="165"/>
                  <a:pt x="630" y="165"/>
                </a:cubicBezTo>
                <a:cubicBezTo>
                  <a:pt x="639" y="236"/>
                  <a:pt x="701" y="292"/>
                  <a:pt x="775" y="292"/>
                </a:cubicBezTo>
                <a:cubicBezTo>
                  <a:pt x="856" y="292"/>
                  <a:pt x="921" y="227"/>
                  <a:pt x="921" y="146"/>
                </a:cubicBezTo>
                <a:cubicBezTo>
                  <a:pt x="921" y="65"/>
                  <a:pt x="856" y="0"/>
                  <a:pt x="775" y="0"/>
                </a:cubicBezTo>
                <a:cubicBezTo>
                  <a:pt x="705" y="0"/>
                  <a:pt x="646" y="49"/>
                  <a:pt x="632" y="115"/>
                </a:cubicBezTo>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1828983"/>
            <a:endParaRPr lang="en-US" sz="2000">
              <a:solidFill>
                <a:prstClr val="black"/>
              </a:solidFill>
              <a:latin typeface="Calibri" panose="020F0502020204030204"/>
            </a:endParaRPr>
          </a:p>
        </p:txBody>
      </p:sp>
      <p:sp>
        <p:nvSpPr>
          <p:cNvPr id="19" name="Freeform 13">
            <a:extLst>
              <a:ext uri="{FF2B5EF4-FFF2-40B4-BE49-F238E27FC236}">
                <a16:creationId xmlns:a16="http://schemas.microsoft.com/office/drawing/2014/main" id="{7E929DE7-E040-F8F8-5977-3DE24086A1B7}"/>
              </a:ext>
            </a:extLst>
          </p:cNvPr>
          <p:cNvSpPr>
            <a:spLocks noEditPoints="1"/>
          </p:cNvSpPr>
          <p:nvPr/>
        </p:nvSpPr>
        <p:spPr bwMode="auto">
          <a:xfrm>
            <a:off x="6489463" y="3950847"/>
            <a:ext cx="1702106" cy="2349567"/>
          </a:xfrm>
          <a:custGeom>
            <a:avLst/>
            <a:gdLst>
              <a:gd name="T0" fmla="*/ 590 w 822"/>
              <a:gd name="T1" fmla="*/ 147 h 1135"/>
              <a:gd name="T2" fmla="*/ 676 w 822"/>
              <a:gd name="T3" fmla="*/ 60 h 1135"/>
              <a:gd name="T4" fmla="*/ 762 w 822"/>
              <a:gd name="T5" fmla="*/ 147 h 1135"/>
              <a:gd name="T6" fmla="*/ 676 w 822"/>
              <a:gd name="T7" fmla="*/ 233 h 1135"/>
              <a:gd name="T8" fmla="*/ 590 w 822"/>
              <a:gd name="T9" fmla="*/ 147 h 1135"/>
              <a:gd name="T10" fmla="*/ 532 w 822"/>
              <a:gd name="T11" fmla="*/ 122 h 1135"/>
              <a:gd name="T12" fmla="*/ 202 w 822"/>
              <a:gd name="T13" fmla="*/ 119 h 1135"/>
              <a:gd name="T14" fmla="*/ 0 w 822"/>
              <a:gd name="T15" fmla="*/ 333 h 1135"/>
              <a:gd name="T16" fmla="*/ 0 w 822"/>
              <a:gd name="T17" fmla="*/ 1135 h 1135"/>
              <a:gd name="T18" fmla="*/ 49 w 822"/>
              <a:gd name="T19" fmla="*/ 1135 h 1135"/>
              <a:gd name="T20" fmla="*/ 49 w 822"/>
              <a:gd name="T21" fmla="*/ 333 h 1135"/>
              <a:gd name="T22" fmla="*/ 202 w 822"/>
              <a:gd name="T23" fmla="*/ 168 h 1135"/>
              <a:gd name="T24" fmla="*/ 532 w 822"/>
              <a:gd name="T25" fmla="*/ 171 h 1135"/>
              <a:gd name="T26" fmla="*/ 676 w 822"/>
              <a:gd name="T27" fmla="*/ 293 h 1135"/>
              <a:gd name="T28" fmla="*/ 822 w 822"/>
              <a:gd name="T29" fmla="*/ 147 h 1135"/>
              <a:gd name="T30" fmla="*/ 676 w 822"/>
              <a:gd name="T31" fmla="*/ 0 h 1135"/>
              <a:gd name="T32" fmla="*/ 532 w 822"/>
              <a:gd name="T33" fmla="*/ 122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2" h="1135">
                <a:moveTo>
                  <a:pt x="590" y="147"/>
                </a:moveTo>
                <a:cubicBezTo>
                  <a:pt x="590" y="99"/>
                  <a:pt x="628" y="60"/>
                  <a:pt x="676" y="60"/>
                </a:cubicBezTo>
                <a:cubicBezTo>
                  <a:pt x="723" y="60"/>
                  <a:pt x="762" y="99"/>
                  <a:pt x="762" y="147"/>
                </a:cubicBezTo>
                <a:cubicBezTo>
                  <a:pt x="762" y="194"/>
                  <a:pt x="723" y="233"/>
                  <a:pt x="676" y="233"/>
                </a:cubicBezTo>
                <a:cubicBezTo>
                  <a:pt x="628" y="233"/>
                  <a:pt x="590" y="194"/>
                  <a:pt x="590" y="147"/>
                </a:cubicBezTo>
                <a:moveTo>
                  <a:pt x="532" y="122"/>
                </a:moveTo>
                <a:cubicBezTo>
                  <a:pt x="462" y="121"/>
                  <a:pt x="282" y="119"/>
                  <a:pt x="202" y="119"/>
                </a:cubicBezTo>
                <a:cubicBezTo>
                  <a:pt x="90" y="119"/>
                  <a:pt x="0" y="236"/>
                  <a:pt x="0" y="333"/>
                </a:cubicBezTo>
                <a:cubicBezTo>
                  <a:pt x="0" y="1135"/>
                  <a:pt x="0" y="1135"/>
                  <a:pt x="0" y="1135"/>
                </a:cubicBezTo>
                <a:cubicBezTo>
                  <a:pt x="49" y="1135"/>
                  <a:pt x="49" y="1135"/>
                  <a:pt x="49" y="1135"/>
                </a:cubicBezTo>
                <a:cubicBezTo>
                  <a:pt x="49" y="333"/>
                  <a:pt x="49" y="333"/>
                  <a:pt x="49" y="333"/>
                </a:cubicBezTo>
                <a:cubicBezTo>
                  <a:pt x="49" y="268"/>
                  <a:pt x="115" y="168"/>
                  <a:pt x="202" y="168"/>
                </a:cubicBezTo>
                <a:cubicBezTo>
                  <a:pt x="282" y="168"/>
                  <a:pt x="462" y="170"/>
                  <a:pt x="532" y="171"/>
                </a:cubicBezTo>
                <a:cubicBezTo>
                  <a:pt x="543" y="240"/>
                  <a:pt x="604" y="293"/>
                  <a:pt x="676" y="293"/>
                </a:cubicBezTo>
                <a:cubicBezTo>
                  <a:pt x="757" y="293"/>
                  <a:pt x="822" y="227"/>
                  <a:pt x="822" y="147"/>
                </a:cubicBezTo>
                <a:cubicBezTo>
                  <a:pt x="822" y="66"/>
                  <a:pt x="757" y="0"/>
                  <a:pt x="676" y="0"/>
                </a:cubicBezTo>
                <a:cubicBezTo>
                  <a:pt x="604" y="0"/>
                  <a:pt x="544" y="53"/>
                  <a:pt x="532" y="122"/>
                </a:cubicBezTo>
              </a:path>
            </a:pathLst>
          </a:custGeom>
          <a:solidFill>
            <a:srgbClr val="419CCC"/>
          </a:solidFill>
          <a:ln>
            <a:noFill/>
          </a:ln>
        </p:spPr>
        <p:txBody>
          <a:bodyPr vert="horz" wrap="square" lIns="182901" tIns="91451" rIns="182901" bIns="91451" numCol="1" anchor="t" anchorCtr="0" compatLnSpc="1">
            <a:prstTxWarp prst="textNoShape">
              <a:avLst/>
            </a:prstTxWarp>
          </a:bodyPr>
          <a:lstStyle/>
          <a:p>
            <a:pPr defTabSz="1828983"/>
            <a:endParaRPr lang="en-US" sz="2000">
              <a:solidFill>
                <a:prstClr val="black"/>
              </a:solidFill>
              <a:latin typeface="Calibri" panose="020F0502020204030204"/>
            </a:endParaRPr>
          </a:p>
        </p:txBody>
      </p:sp>
      <p:sp>
        <p:nvSpPr>
          <p:cNvPr id="20" name="Freeform 15">
            <a:extLst>
              <a:ext uri="{FF2B5EF4-FFF2-40B4-BE49-F238E27FC236}">
                <a16:creationId xmlns:a16="http://schemas.microsoft.com/office/drawing/2014/main" id="{34C4539A-F356-EBF1-CBD5-5CFA365BFAD8}"/>
              </a:ext>
            </a:extLst>
          </p:cNvPr>
          <p:cNvSpPr>
            <a:spLocks/>
          </p:cNvSpPr>
          <p:nvPr/>
        </p:nvSpPr>
        <p:spPr bwMode="auto">
          <a:xfrm>
            <a:off x="3741882" y="6313253"/>
            <a:ext cx="2094618" cy="526406"/>
          </a:xfrm>
          <a:custGeom>
            <a:avLst/>
            <a:gdLst>
              <a:gd name="T0" fmla="*/ 1087 w 1142"/>
              <a:gd name="T1" fmla="*/ 0 h 287"/>
              <a:gd name="T2" fmla="*/ 0 w 1142"/>
              <a:gd name="T3" fmla="*/ 287 h 287"/>
              <a:gd name="T4" fmla="*/ 335 w 1142"/>
              <a:gd name="T5" fmla="*/ 287 h 287"/>
              <a:gd name="T6" fmla="*/ 1142 w 1142"/>
              <a:gd name="T7" fmla="*/ 0 h 287"/>
              <a:gd name="T8" fmla="*/ 1087 w 1142"/>
              <a:gd name="T9" fmla="*/ 0 h 287"/>
            </a:gdLst>
            <a:ahLst/>
            <a:cxnLst>
              <a:cxn ang="0">
                <a:pos x="T0" y="T1"/>
              </a:cxn>
              <a:cxn ang="0">
                <a:pos x="T2" y="T3"/>
              </a:cxn>
              <a:cxn ang="0">
                <a:pos x="T4" y="T5"/>
              </a:cxn>
              <a:cxn ang="0">
                <a:pos x="T6" y="T7"/>
              </a:cxn>
              <a:cxn ang="0">
                <a:pos x="T8" y="T9"/>
              </a:cxn>
            </a:cxnLst>
            <a:rect l="0" t="0" r="r" b="b"/>
            <a:pathLst>
              <a:path w="1142" h="287">
                <a:moveTo>
                  <a:pt x="1087" y="0"/>
                </a:moveTo>
                <a:lnTo>
                  <a:pt x="0" y="287"/>
                </a:lnTo>
                <a:lnTo>
                  <a:pt x="335" y="287"/>
                </a:lnTo>
                <a:lnTo>
                  <a:pt x="1142" y="0"/>
                </a:lnTo>
                <a:lnTo>
                  <a:pt x="1087" y="0"/>
                </a:lnTo>
                <a:close/>
              </a:path>
            </a:pathLst>
          </a:custGeom>
          <a:solidFill>
            <a:srgbClr val="C00000"/>
          </a:solidFill>
          <a:ln>
            <a:noFill/>
          </a:ln>
        </p:spPr>
        <p:txBody>
          <a:bodyPr vert="horz" wrap="square" lIns="182901" tIns="91451" rIns="182901" bIns="91451" numCol="1" anchor="t" anchorCtr="0" compatLnSpc="1">
            <a:prstTxWarp prst="textNoShape">
              <a:avLst/>
            </a:prstTxWarp>
          </a:bodyPr>
          <a:lstStyle/>
          <a:p>
            <a:pPr defTabSz="1828983"/>
            <a:endParaRPr lang="en-US" sz="2000">
              <a:solidFill>
                <a:prstClr val="black"/>
              </a:solidFill>
              <a:latin typeface="Calibri" panose="020F0502020204030204"/>
            </a:endParaRPr>
          </a:p>
        </p:txBody>
      </p:sp>
      <p:sp>
        <p:nvSpPr>
          <p:cNvPr id="21" name="Freeform 17">
            <a:extLst>
              <a:ext uri="{FF2B5EF4-FFF2-40B4-BE49-F238E27FC236}">
                <a16:creationId xmlns:a16="http://schemas.microsoft.com/office/drawing/2014/main" id="{E70B797B-45C8-627F-9B47-89D2554B7F49}"/>
              </a:ext>
            </a:extLst>
          </p:cNvPr>
          <p:cNvSpPr>
            <a:spLocks/>
          </p:cNvSpPr>
          <p:nvPr/>
        </p:nvSpPr>
        <p:spPr bwMode="auto">
          <a:xfrm>
            <a:off x="4796528" y="6307750"/>
            <a:ext cx="1225223" cy="541079"/>
          </a:xfrm>
          <a:custGeom>
            <a:avLst/>
            <a:gdLst>
              <a:gd name="T0" fmla="*/ 611 w 668"/>
              <a:gd name="T1" fmla="*/ 0 h 295"/>
              <a:gd name="T2" fmla="*/ 0 w 668"/>
              <a:gd name="T3" fmla="*/ 295 h 295"/>
              <a:gd name="T4" fmla="*/ 344 w 668"/>
              <a:gd name="T5" fmla="*/ 295 h 295"/>
              <a:gd name="T6" fmla="*/ 668 w 668"/>
              <a:gd name="T7" fmla="*/ 0 h 295"/>
              <a:gd name="T8" fmla="*/ 611 w 668"/>
              <a:gd name="T9" fmla="*/ 0 h 295"/>
            </a:gdLst>
            <a:ahLst/>
            <a:cxnLst>
              <a:cxn ang="0">
                <a:pos x="T0" y="T1"/>
              </a:cxn>
              <a:cxn ang="0">
                <a:pos x="T2" y="T3"/>
              </a:cxn>
              <a:cxn ang="0">
                <a:pos x="T4" y="T5"/>
              </a:cxn>
              <a:cxn ang="0">
                <a:pos x="T6" y="T7"/>
              </a:cxn>
              <a:cxn ang="0">
                <a:pos x="T8" y="T9"/>
              </a:cxn>
            </a:cxnLst>
            <a:rect l="0" t="0" r="r" b="b"/>
            <a:pathLst>
              <a:path w="668" h="295">
                <a:moveTo>
                  <a:pt x="611" y="0"/>
                </a:moveTo>
                <a:lnTo>
                  <a:pt x="0" y="295"/>
                </a:lnTo>
                <a:lnTo>
                  <a:pt x="344" y="295"/>
                </a:lnTo>
                <a:lnTo>
                  <a:pt x="668" y="0"/>
                </a:lnTo>
                <a:lnTo>
                  <a:pt x="611" y="0"/>
                </a:lnTo>
                <a:close/>
              </a:path>
            </a:pathLst>
          </a:custGeom>
          <a:solidFill>
            <a:srgbClr val="FF8026"/>
          </a:solidFill>
          <a:ln>
            <a:noFill/>
          </a:ln>
        </p:spPr>
        <p:txBody>
          <a:bodyPr vert="horz" wrap="square" lIns="182901" tIns="91451" rIns="182901" bIns="91451" numCol="1" anchor="t" anchorCtr="0" compatLnSpc="1">
            <a:prstTxWarp prst="textNoShape">
              <a:avLst/>
            </a:prstTxWarp>
          </a:bodyPr>
          <a:lstStyle/>
          <a:p>
            <a:pPr defTabSz="1828983"/>
            <a:endParaRPr lang="en-US" sz="2000">
              <a:solidFill>
                <a:prstClr val="black"/>
              </a:solidFill>
              <a:latin typeface="Calibri" panose="020F0502020204030204"/>
            </a:endParaRPr>
          </a:p>
        </p:txBody>
      </p:sp>
      <p:sp>
        <p:nvSpPr>
          <p:cNvPr id="22" name="Freeform 21">
            <a:extLst>
              <a:ext uri="{FF2B5EF4-FFF2-40B4-BE49-F238E27FC236}">
                <a16:creationId xmlns:a16="http://schemas.microsoft.com/office/drawing/2014/main" id="{1711BC51-345C-EFD4-7763-18D2B379B3C1}"/>
              </a:ext>
            </a:extLst>
          </p:cNvPr>
          <p:cNvSpPr>
            <a:spLocks/>
          </p:cNvSpPr>
          <p:nvPr/>
        </p:nvSpPr>
        <p:spPr bwMode="auto">
          <a:xfrm>
            <a:off x="5849339" y="6318755"/>
            <a:ext cx="623617" cy="530074"/>
          </a:xfrm>
          <a:custGeom>
            <a:avLst/>
            <a:gdLst>
              <a:gd name="T0" fmla="*/ 145 w 340"/>
              <a:gd name="T1" fmla="*/ 0 h 289"/>
              <a:gd name="T2" fmla="*/ 0 w 340"/>
              <a:gd name="T3" fmla="*/ 289 h 289"/>
              <a:gd name="T4" fmla="*/ 340 w 340"/>
              <a:gd name="T5" fmla="*/ 289 h 289"/>
              <a:gd name="T6" fmla="*/ 201 w 340"/>
              <a:gd name="T7" fmla="*/ 0 h 289"/>
              <a:gd name="T8" fmla="*/ 145 w 340"/>
              <a:gd name="T9" fmla="*/ 0 h 289"/>
            </a:gdLst>
            <a:ahLst/>
            <a:cxnLst>
              <a:cxn ang="0">
                <a:pos x="T0" y="T1"/>
              </a:cxn>
              <a:cxn ang="0">
                <a:pos x="T2" y="T3"/>
              </a:cxn>
              <a:cxn ang="0">
                <a:pos x="T4" y="T5"/>
              </a:cxn>
              <a:cxn ang="0">
                <a:pos x="T6" y="T7"/>
              </a:cxn>
              <a:cxn ang="0">
                <a:pos x="T8" y="T9"/>
              </a:cxn>
            </a:cxnLst>
            <a:rect l="0" t="0" r="r" b="b"/>
            <a:pathLst>
              <a:path w="340" h="289">
                <a:moveTo>
                  <a:pt x="145" y="0"/>
                </a:moveTo>
                <a:lnTo>
                  <a:pt x="0" y="289"/>
                </a:lnTo>
                <a:lnTo>
                  <a:pt x="340" y="289"/>
                </a:lnTo>
                <a:lnTo>
                  <a:pt x="201" y="0"/>
                </a:lnTo>
                <a:lnTo>
                  <a:pt x="145" y="0"/>
                </a:ln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1828983"/>
            <a:endParaRPr lang="en-US" sz="2000">
              <a:solidFill>
                <a:prstClr val="black"/>
              </a:solidFill>
              <a:latin typeface="Calibri" panose="020F0502020204030204"/>
            </a:endParaRPr>
          </a:p>
        </p:txBody>
      </p:sp>
      <p:sp>
        <p:nvSpPr>
          <p:cNvPr id="23" name="Freeform 21">
            <a:extLst>
              <a:ext uri="{FF2B5EF4-FFF2-40B4-BE49-F238E27FC236}">
                <a16:creationId xmlns:a16="http://schemas.microsoft.com/office/drawing/2014/main" id="{FA504388-741B-88F8-11BB-5A2ACEC27D11}"/>
              </a:ext>
            </a:extLst>
          </p:cNvPr>
          <p:cNvSpPr>
            <a:spLocks/>
          </p:cNvSpPr>
          <p:nvPr/>
        </p:nvSpPr>
        <p:spPr bwMode="auto">
          <a:xfrm>
            <a:off x="6311549" y="6307750"/>
            <a:ext cx="1225223" cy="546582"/>
          </a:xfrm>
          <a:custGeom>
            <a:avLst/>
            <a:gdLst>
              <a:gd name="T0" fmla="*/ 0 w 668"/>
              <a:gd name="T1" fmla="*/ 0 h 298"/>
              <a:gd name="T2" fmla="*/ 328 w 668"/>
              <a:gd name="T3" fmla="*/ 298 h 298"/>
              <a:gd name="T4" fmla="*/ 668 w 668"/>
              <a:gd name="T5" fmla="*/ 298 h 298"/>
              <a:gd name="T6" fmla="*/ 55 w 668"/>
              <a:gd name="T7" fmla="*/ 0 h 298"/>
              <a:gd name="T8" fmla="*/ 0 w 668"/>
              <a:gd name="T9" fmla="*/ 0 h 298"/>
            </a:gdLst>
            <a:ahLst/>
            <a:cxnLst>
              <a:cxn ang="0">
                <a:pos x="T0" y="T1"/>
              </a:cxn>
              <a:cxn ang="0">
                <a:pos x="T2" y="T3"/>
              </a:cxn>
              <a:cxn ang="0">
                <a:pos x="T4" y="T5"/>
              </a:cxn>
              <a:cxn ang="0">
                <a:pos x="T6" y="T7"/>
              </a:cxn>
              <a:cxn ang="0">
                <a:pos x="T8" y="T9"/>
              </a:cxn>
            </a:cxnLst>
            <a:rect l="0" t="0" r="r" b="b"/>
            <a:pathLst>
              <a:path w="668" h="298">
                <a:moveTo>
                  <a:pt x="0" y="0"/>
                </a:moveTo>
                <a:lnTo>
                  <a:pt x="328" y="298"/>
                </a:lnTo>
                <a:lnTo>
                  <a:pt x="668" y="298"/>
                </a:lnTo>
                <a:lnTo>
                  <a:pt x="55" y="0"/>
                </a:lnTo>
                <a:lnTo>
                  <a:pt x="0" y="0"/>
                </a:lnTo>
                <a:close/>
              </a:path>
            </a:pathLst>
          </a:custGeom>
          <a:solidFill>
            <a:srgbClr val="63357A"/>
          </a:solidFill>
          <a:ln>
            <a:noFill/>
          </a:ln>
        </p:spPr>
        <p:txBody>
          <a:bodyPr vert="horz" wrap="square" lIns="182901" tIns="91451" rIns="182901" bIns="91451" numCol="1" anchor="t" anchorCtr="0" compatLnSpc="1">
            <a:prstTxWarp prst="textNoShape">
              <a:avLst/>
            </a:prstTxWarp>
          </a:bodyPr>
          <a:lstStyle/>
          <a:p>
            <a:pPr defTabSz="1828983"/>
            <a:endParaRPr lang="en-US" sz="2000">
              <a:solidFill>
                <a:prstClr val="black"/>
              </a:solidFill>
              <a:latin typeface="Calibri" panose="020F0502020204030204"/>
            </a:endParaRPr>
          </a:p>
        </p:txBody>
      </p:sp>
      <p:sp>
        <p:nvSpPr>
          <p:cNvPr id="24" name="Freeform 23">
            <a:extLst>
              <a:ext uri="{FF2B5EF4-FFF2-40B4-BE49-F238E27FC236}">
                <a16:creationId xmlns:a16="http://schemas.microsoft.com/office/drawing/2014/main" id="{65E144F4-A8E5-B2D8-104C-1E77960827A6}"/>
              </a:ext>
            </a:extLst>
          </p:cNvPr>
          <p:cNvSpPr>
            <a:spLocks/>
          </p:cNvSpPr>
          <p:nvPr/>
        </p:nvSpPr>
        <p:spPr bwMode="auto">
          <a:xfrm>
            <a:off x="6489463" y="6300413"/>
            <a:ext cx="2105623" cy="557587"/>
          </a:xfrm>
          <a:custGeom>
            <a:avLst/>
            <a:gdLst>
              <a:gd name="T0" fmla="*/ 0 w 1148"/>
              <a:gd name="T1" fmla="*/ 0 h 304"/>
              <a:gd name="T2" fmla="*/ 804 w 1148"/>
              <a:gd name="T3" fmla="*/ 304 h 304"/>
              <a:gd name="T4" fmla="*/ 1148 w 1148"/>
              <a:gd name="T5" fmla="*/ 304 h 304"/>
              <a:gd name="T6" fmla="*/ 55 w 1148"/>
              <a:gd name="T7" fmla="*/ 0 h 304"/>
              <a:gd name="T8" fmla="*/ 0 w 1148"/>
              <a:gd name="T9" fmla="*/ 0 h 304"/>
            </a:gdLst>
            <a:ahLst/>
            <a:cxnLst>
              <a:cxn ang="0">
                <a:pos x="T0" y="T1"/>
              </a:cxn>
              <a:cxn ang="0">
                <a:pos x="T2" y="T3"/>
              </a:cxn>
              <a:cxn ang="0">
                <a:pos x="T4" y="T5"/>
              </a:cxn>
              <a:cxn ang="0">
                <a:pos x="T6" y="T7"/>
              </a:cxn>
              <a:cxn ang="0">
                <a:pos x="T8" y="T9"/>
              </a:cxn>
            </a:cxnLst>
            <a:rect l="0" t="0" r="r" b="b"/>
            <a:pathLst>
              <a:path w="1148" h="304">
                <a:moveTo>
                  <a:pt x="0" y="0"/>
                </a:moveTo>
                <a:lnTo>
                  <a:pt x="804" y="304"/>
                </a:lnTo>
                <a:lnTo>
                  <a:pt x="1148" y="304"/>
                </a:lnTo>
                <a:lnTo>
                  <a:pt x="55" y="0"/>
                </a:lnTo>
                <a:lnTo>
                  <a:pt x="0" y="0"/>
                </a:lnTo>
                <a:close/>
              </a:path>
            </a:pathLst>
          </a:custGeom>
          <a:solidFill>
            <a:srgbClr val="385085"/>
          </a:solidFill>
          <a:ln>
            <a:noFill/>
          </a:ln>
        </p:spPr>
        <p:txBody>
          <a:bodyPr vert="horz" wrap="square" lIns="182901" tIns="91451" rIns="182901" bIns="91451" numCol="1" anchor="t" anchorCtr="0" compatLnSpc="1">
            <a:prstTxWarp prst="textNoShape">
              <a:avLst/>
            </a:prstTxWarp>
          </a:bodyPr>
          <a:lstStyle/>
          <a:p>
            <a:pPr defTabSz="1828983"/>
            <a:endParaRPr lang="en-US" sz="2000">
              <a:solidFill>
                <a:prstClr val="black"/>
              </a:solidFill>
              <a:latin typeface="Calibri" panose="020F0502020204030204"/>
            </a:endParaRPr>
          </a:p>
        </p:txBody>
      </p:sp>
      <p:sp>
        <p:nvSpPr>
          <p:cNvPr id="5" name="Oval 4">
            <a:extLst>
              <a:ext uri="{FF2B5EF4-FFF2-40B4-BE49-F238E27FC236}">
                <a16:creationId xmlns:a16="http://schemas.microsoft.com/office/drawing/2014/main" id="{B145E233-9EA7-8EBE-C0D8-04FBCBC13927}"/>
              </a:ext>
            </a:extLst>
          </p:cNvPr>
          <p:cNvSpPr/>
          <p:nvPr/>
        </p:nvSpPr>
        <p:spPr>
          <a:xfrm>
            <a:off x="4292631" y="1711454"/>
            <a:ext cx="304211" cy="31084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r>
              <a:rPr lang="id-ID" sz="1600" b="1" dirty="0" err="1">
                <a:solidFill>
                  <a:schemeClr val="bg2">
                    <a:lumMod val="25000"/>
                  </a:schemeClr>
                </a:solidFill>
                <a:latin typeface="Century Gothic" panose="020B0502020202020204" pitchFamily="34" charset="0"/>
              </a:rPr>
              <a:t>A</a:t>
            </a:r>
            <a:endParaRPr lang="en-US" sz="1600" b="1" dirty="0">
              <a:solidFill>
                <a:schemeClr val="bg2">
                  <a:lumMod val="25000"/>
                </a:schemeClr>
              </a:solidFill>
              <a:latin typeface="Century Gothic" panose="020B0502020202020204" pitchFamily="34" charset="0"/>
            </a:endParaRPr>
          </a:p>
        </p:txBody>
      </p:sp>
      <p:sp>
        <p:nvSpPr>
          <p:cNvPr id="6" name="Oval 5">
            <a:extLst>
              <a:ext uri="{FF2B5EF4-FFF2-40B4-BE49-F238E27FC236}">
                <a16:creationId xmlns:a16="http://schemas.microsoft.com/office/drawing/2014/main" id="{C3E7C76B-FB39-1B49-C41F-6B75EC1D43DC}"/>
              </a:ext>
            </a:extLst>
          </p:cNvPr>
          <p:cNvSpPr/>
          <p:nvPr/>
        </p:nvSpPr>
        <p:spPr>
          <a:xfrm>
            <a:off x="4292631" y="3316050"/>
            <a:ext cx="304211" cy="31084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r>
              <a:rPr lang="id-ID" sz="1600" b="1" dirty="0" err="1">
                <a:solidFill>
                  <a:schemeClr val="bg2">
                    <a:lumMod val="25000"/>
                  </a:schemeClr>
                </a:solidFill>
                <a:latin typeface="Century Gothic" panose="020B0502020202020204" pitchFamily="34" charset="0"/>
              </a:rPr>
              <a:t>B</a:t>
            </a:r>
            <a:endParaRPr lang="en-US" sz="1600" b="1" dirty="0">
              <a:solidFill>
                <a:schemeClr val="bg2">
                  <a:lumMod val="25000"/>
                </a:schemeClr>
              </a:solidFill>
              <a:latin typeface="Century Gothic" panose="020B0502020202020204" pitchFamily="34" charset="0"/>
            </a:endParaRPr>
          </a:p>
        </p:txBody>
      </p:sp>
      <p:sp>
        <p:nvSpPr>
          <p:cNvPr id="7" name="Oval 6">
            <a:extLst>
              <a:ext uri="{FF2B5EF4-FFF2-40B4-BE49-F238E27FC236}">
                <a16:creationId xmlns:a16="http://schemas.microsoft.com/office/drawing/2014/main" id="{E740D05B-0D50-50C6-0FCE-752CE81ADA58}"/>
              </a:ext>
            </a:extLst>
          </p:cNvPr>
          <p:cNvSpPr/>
          <p:nvPr/>
        </p:nvSpPr>
        <p:spPr>
          <a:xfrm>
            <a:off x="4318144" y="4829410"/>
            <a:ext cx="304211" cy="31084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r>
              <a:rPr lang="id-ID" sz="1600" b="1" dirty="0" err="1">
                <a:solidFill>
                  <a:schemeClr val="bg2">
                    <a:lumMod val="25000"/>
                  </a:schemeClr>
                </a:solidFill>
                <a:latin typeface="Century Gothic" panose="020B0502020202020204" pitchFamily="34" charset="0"/>
              </a:rPr>
              <a:t>R</a:t>
            </a:r>
            <a:endParaRPr lang="en-US" sz="1600" b="1" dirty="0">
              <a:solidFill>
                <a:schemeClr val="bg2">
                  <a:lumMod val="25000"/>
                </a:schemeClr>
              </a:solidFill>
              <a:latin typeface="Century Gothic" panose="020B0502020202020204" pitchFamily="34" charset="0"/>
            </a:endParaRPr>
          </a:p>
        </p:txBody>
      </p:sp>
      <p:sp>
        <p:nvSpPr>
          <p:cNvPr id="8" name="Oval 7">
            <a:extLst>
              <a:ext uri="{FF2B5EF4-FFF2-40B4-BE49-F238E27FC236}">
                <a16:creationId xmlns:a16="http://schemas.microsoft.com/office/drawing/2014/main" id="{391FF9BB-8841-6FE4-203A-0C9B0539B494}"/>
              </a:ext>
            </a:extLst>
          </p:cNvPr>
          <p:cNvSpPr/>
          <p:nvPr/>
        </p:nvSpPr>
        <p:spPr>
          <a:xfrm>
            <a:off x="7763029" y="2564090"/>
            <a:ext cx="304211" cy="31084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r>
              <a:rPr lang="id-ID" sz="1600" b="1" dirty="0" err="1">
                <a:solidFill>
                  <a:schemeClr val="bg2">
                    <a:lumMod val="25000"/>
                  </a:schemeClr>
                </a:solidFill>
                <a:latin typeface="Century Gothic" panose="020B0502020202020204" pitchFamily="34" charset="0"/>
              </a:rPr>
              <a:t>E</a:t>
            </a:r>
            <a:endParaRPr lang="en-US" sz="1600" b="1" dirty="0">
              <a:solidFill>
                <a:schemeClr val="bg2">
                  <a:lumMod val="25000"/>
                </a:schemeClr>
              </a:solidFill>
              <a:latin typeface="Century Gothic" panose="020B0502020202020204" pitchFamily="34" charset="0"/>
            </a:endParaRPr>
          </a:p>
        </p:txBody>
      </p:sp>
      <p:sp>
        <p:nvSpPr>
          <p:cNvPr id="9" name="Oval 8">
            <a:extLst>
              <a:ext uri="{FF2B5EF4-FFF2-40B4-BE49-F238E27FC236}">
                <a16:creationId xmlns:a16="http://schemas.microsoft.com/office/drawing/2014/main" id="{913D1DB6-8CA3-BD97-72A1-B276E534860A}"/>
              </a:ext>
            </a:extLst>
          </p:cNvPr>
          <p:cNvSpPr/>
          <p:nvPr/>
        </p:nvSpPr>
        <p:spPr>
          <a:xfrm>
            <a:off x="7749806" y="4090725"/>
            <a:ext cx="304211" cy="310840"/>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r>
              <a:rPr lang="id-ID" sz="1600" b="1" dirty="0" err="1">
                <a:solidFill>
                  <a:schemeClr val="bg2">
                    <a:lumMod val="25000"/>
                  </a:schemeClr>
                </a:solidFill>
                <a:latin typeface="Century Gothic" panose="020B0502020202020204" pitchFamily="34" charset="0"/>
              </a:rPr>
              <a:t>Z</a:t>
            </a:r>
            <a:endParaRPr lang="en-US" sz="1600" b="1" dirty="0">
              <a:solidFill>
                <a:schemeClr val="bg2">
                  <a:lumMod val="25000"/>
                </a:schemeClr>
              </a:solidFill>
              <a:latin typeface="Century Gothic" panose="020B0502020202020204" pitchFamily="34" charset="0"/>
            </a:endParaRPr>
          </a:p>
        </p:txBody>
      </p:sp>
      <p:sp>
        <p:nvSpPr>
          <p:cNvPr id="10" name="Content Placeholder 2">
            <a:extLst>
              <a:ext uri="{FF2B5EF4-FFF2-40B4-BE49-F238E27FC236}">
                <a16:creationId xmlns:a16="http://schemas.microsoft.com/office/drawing/2014/main" id="{FB9E94A9-AF4B-6DF6-20C0-6FF3F4A9C11B}"/>
              </a:ext>
            </a:extLst>
          </p:cNvPr>
          <p:cNvSpPr txBox="1">
            <a:spLocks/>
          </p:cNvSpPr>
          <p:nvPr/>
        </p:nvSpPr>
        <p:spPr>
          <a:xfrm>
            <a:off x="8187879" y="2278698"/>
            <a:ext cx="2674151" cy="881624"/>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28983">
              <a:buNone/>
            </a:pPr>
            <a:r>
              <a:rPr lang="id-ID" b="1" dirty="0">
                <a:solidFill>
                  <a:srgbClr val="63357A"/>
                </a:solidFill>
              </a:rPr>
              <a:t>Sharing </a:t>
            </a:r>
            <a:r>
              <a:rPr lang="en-US" b="1" dirty="0">
                <a:solidFill>
                  <a:srgbClr val="63357A"/>
                </a:solidFill>
              </a:rPr>
              <a:t>Media</a:t>
            </a:r>
            <a:br>
              <a:rPr lang="en-US" b="1" dirty="0">
                <a:solidFill>
                  <a:schemeClr val="tx1"/>
                </a:solidFill>
              </a:rPr>
            </a:br>
            <a:r>
              <a:rPr lang="en-US" sz="1200" dirty="0">
                <a:solidFill>
                  <a:schemeClr val="tx1"/>
                </a:solidFill>
              </a:rPr>
              <a:t>Lorem ipsum dolor sit amet, consectetur adipiscing elit. Curabitur elementum posuere pretium. </a:t>
            </a:r>
          </a:p>
        </p:txBody>
      </p:sp>
      <p:sp>
        <p:nvSpPr>
          <p:cNvPr id="11" name="Content Placeholder 2">
            <a:extLst>
              <a:ext uri="{FF2B5EF4-FFF2-40B4-BE49-F238E27FC236}">
                <a16:creationId xmlns:a16="http://schemas.microsoft.com/office/drawing/2014/main" id="{38AE30EB-C11C-3A93-4FBB-57C100B73B6E}"/>
              </a:ext>
            </a:extLst>
          </p:cNvPr>
          <p:cNvSpPr txBox="1">
            <a:spLocks/>
          </p:cNvSpPr>
          <p:nvPr/>
        </p:nvSpPr>
        <p:spPr>
          <a:xfrm>
            <a:off x="8187879" y="3829807"/>
            <a:ext cx="2674151" cy="894801"/>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28983">
              <a:buNone/>
            </a:pPr>
            <a:r>
              <a:rPr lang="id-ID" b="1" dirty="0">
                <a:solidFill>
                  <a:srgbClr val="385085"/>
                </a:solidFill>
              </a:rPr>
              <a:t>Development Code</a:t>
            </a:r>
            <a:br>
              <a:rPr lang="en-US" b="1" dirty="0">
                <a:solidFill>
                  <a:schemeClr val="tx1"/>
                </a:solidFill>
              </a:rPr>
            </a:br>
            <a:r>
              <a:rPr lang="en-US" sz="1200" dirty="0" err="1">
                <a:solidFill>
                  <a:schemeClr val="tx1"/>
                </a:solidFill>
              </a:rPr>
              <a:t>Lorem</a:t>
            </a:r>
            <a:r>
              <a:rPr lang="en-US" sz="1200" dirty="0">
                <a:solidFill>
                  <a:schemeClr val="tx1"/>
                </a:solidFill>
              </a:rPr>
              <a:t> ipsum dolor sit amet, consectetur adipiscing elit. Curabitur elementum posuere pretium. </a:t>
            </a:r>
          </a:p>
        </p:txBody>
      </p:sp>
      <p:sp>
        <p:nvSpPr>
          <p:cNvPr id="12" name="Content Placeholder 2">
            <a:extLst>
              <a:ext uri="{FF2B5EF4-FFF2-40B4-BE49-F238E27FC236}">
                <a16:creationId xmlns:a16="http://schemas.microsoft.com/office/drawing/2014/main" id="{FF8BEC69-6BFB-354A-F9A7-AB55EC21CC33}"/>
              </a:ext>
            </a:extLst>
          </p:cNvPr>
          <p:cNvSpPr txBox="1">
            <a:spLocks/>
          </p:cNvSpPr>
          <p:nvPr/>
        </p:nvSpPr>
        <p:spPr>
          <a:xfrm>
            <a:off x="1460243" y="1477346"/>
            <a:ext cx="2674151" cy="848654"/>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1828983">
              <a:buNone/>
            </a:pPr>
            <a:r>
              <a:rPr lang="id-ID" b="1" dirty="0">
                <a:solidFill>
                  <a:srgbClr val="00BAB5"/>
                </a:solidFill>
              </a:rPr>
              <a:t>Graphic Design</a:t>
            </a:r>
            <a:br>
              <a:rPr lang="en-US" b="1" dirty="0">
                <a:solidFill>
                  <a:schemeClr val="tx1"/>
                </a:solidFill>
              </a:rPr>
            </a:br>
            <a:r>
              <a:rPr lang="en-US" sz="1200" dirty="0">
                <a:solidFill>
                  <a:schemeClr val="tx1"/>
                </a:solidFill>
              </a:rPr>
              <a:t>Lorem ipsum dolor sit amet, consectetur adipiscing elit. Curabitur elementum </a:t>
            </a:r>
            <a:r>
              <a:rPr lang="en-US" sz="1200" dirty="0" err="1">
                <a:solidFill>
                  <a:schemeClr val="tx1"/>
                </a:solidFill>
              </a:rPr>
              <a:t>posuere</a:t>
            </a:r>
            <a:r>
              <a:rPr lang="en-US" sz="1200" dirty="0">
                <a:solidFill>
                  <a:schemeClr val="tx1"/>
                </a:solidFill>
              </a:rPr>
              <a:t> </a:t>
            </a:r>
            <a:r>
              <a:rPr lang="en-US" sz="1200" dirty="0" err="1">
                <a:solidFill>
                  <a:schemeClr val="tx1"/>
                </a:solidFill>
              </a:rPr>
              <a:t>pretium</a:t>
            </a:r>
            <a:endParaRPr lang="en-US" sz="1200" dirty="0">
              <a:solidFill>
                <a:schemeClr val="tx1"/>
              </a:solidFill>
            </a:endParaRPr>
          </a:p>
        </p:txBody>
      </p:sp>
      <p:sp>
        <p:nvSpPr>
          <p:cNvPr id="13" name="Content Placeholder 2">
            <a:extLst>
              <a:ext uri="{FF2B5EF4-FFF2-40B4-BE49-F238E27FC236}">
                <a16:creationId xmlns:a16="http://schemas.microsoft.com/office/drawing/2014/main" id="{428F9927-16C9-0EFA-AD34-99A3A215F24E}"/>
              </a:ext>
            </a:extLst>
          </p:cNvPr>
          <p:cNvSpPr txBox="1">
            <a:spLocks/>
          </p:cNvSpPr>
          <p:nvPr/>
        </p:nvSpPr>
        <p:spPr>
          <a:xfrm>
            <a:off x="1460243" y="3047263"/>
            <a:ext cx="2674151" cy="848654"/>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1828983">
              <a:buNone/>
            </a:pPr>
            <a:r>
              <a:rPr lang="id-ID" b="1" dirty="0">
                <a:solidFill>
                  <a:srgbClr val="FFA826"/>
                </a:solidFill>
              </a:rPr>
              <a:t>Paper Clip</a:t>
            </a:r>
            <a:br>
              <a:rPr lang="en-US" b="1" dirty="0">
                <a:solidFill>
                  <a:schemeClr val="tx1"/>
                </a:solidFill>
              </a:rPr>
            </a:br>
            <a:r>
              <a:rPr lang="en-US" sz="1200" dirty="0">
                <a:solidFill>
                  <a:schemeClr val="tx1"/>
                </a:solidFill>
              </a:rPr>
              <a:t>Lorem ipsum dolor sit amet, consectetur adipiscing elit. Curabitur elementum </a:t>
            </a:r>
            <a:r>
              <a:rPr lang="en-US" sz="1200" dirty="0" err="1">
                <a:solidFill>
                  <a:schemeClr val="tx1"/>
                </a:solidFill>
              </a:rPr>
              <a:t>posuere</a:t>
            </a:r>
            <a:r>
              <a:rPr lang="en-US" sz="1200" dirty="0">
                <a:solidFill>
                  <a:schemeClr val="tx1"/>
                </a:solidFill>
              </a:rPr>
              <a:t> </a:t>
            </a:r>
            <a:r>
              <a:rPr lang="en-US" sz="1200" dirty="0" err="1">
                <a:solidFill>
                  <a:schemeClr val="tx1"/>
                </a:solidFill>
              </a:rPr>
              <a:t>pretium</a:t>
            </a:r>
            <a:endParaRPr lang="en-US" sz="1200" dirty="0">
              <a:solidFill>
                <a:schemeClr val="tx1"/>
              </a:solidFill>
            </a:endParaRPr>
          </a:p>
        </p:txBody>
      </p:sp>
      <p:sp>
        <p:nvSpPr>
          <p:cNvPr id="14" name="Content Placeholder 2">
            <a:extLst>
              <a:ext uri="{FF2B5EF4-FFF2-40B4-BE49-F238E27FC236}">
                <a16:creationId xmlns:a16="http://schemas.microsoft.com/office/drawing/2014/main" id="{0E32681E-4362-D85E-CD66-61506FDC9B1C}"/>
              </a:ext>
            </a:extLst>
          </p:cNvPr>
          <p:cNvSpPr txBox="1">
            <a:spLocks/>
          </p:cNvSpPr>
          <p:nvPr/>
        </p:nvSpPr>
        <p:spPr>
          <a:xfrm>
            <a:off x="1460243" y="4669821"/>
            <a:ext cx="2674151" cy="848654"/>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1828983">
              <a:buNone/>
            </a:pPr>
            <a:r>
              <a:rPr lang="id-ID" b="1" dirty="0">
                <a:solidFill>
                  <a:srgbClr val="F26363"/>
                </a:solidFill>
              </a:rPr>
              <a:t>WiFi Methods</a:t>
            </a:r>
            <a:br>
              <a:rPr lang="en-US" b="1" dirty="0">
                <a:solidFill>
                  <a:schemeClr val="tx1"/>
                </a:solidFill>
              </a:rPr>
            </a:br>
            <a:r>
              <a:rPr lang="en-US" sz="1200" dirty="0">
                <a:solidFill>
                  <a:schemeClr val="tx1"/>
                </a:solidFill>
              </a:rPr>
              <a:t>Lorem ipsum dolor sit amet, consectetur adipiscing elit. Curabitur elementum </a:t>
            </a:r>
            <a:r>
              <a:rPr lang="en-US" sz="1200" dirty="0" err="1">
                <a:solidFill>
                  <a:schemeClr val="tx1"/>
                </a:solidFill>
              </a:rPr>
              <a:t>posuere</a:t>
            </a:r>
            <a:r>
              <a:rPr lang="en-US" sz="1200" dirty="0">
                <a:solidFill>
                  <a:schemeClr val="tx1"/>
                </a:solidFill>
              </a:rPr>
              <a:t> </a:t>
            </a:r>
            <a:r>
              <a:rPr lang="en-US" sz="1200" dirty="0" err="1">
                <a:solidFill>
                  <a:schemeClr val="tx1"/>
                </a:solidFill>
              </a:rPr>
              <a:t>pretium</a:t>
            </a:r>
            <a:endParaRPr lang="en-US" sz="1200" dirty="0">
              <a:solidFill>
                <a:schemeClr val="tx1"/>
              </a:solidFill>
            </a:endParaRPr>
          </a:p>
        </p:txBody>
      </p:sp>
    </p:spTree>
    <p:extLst>
      <p:ext uri="{BB962C8B-B14F-4D97-AF65-F5344CB8AC3E}">
        <p14:creationId xmlns:p14="http://schemas.microsoft.com/office/powerpoint/2010/main" val="41397621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8">
            <a:extLst>
              <a:ext uri="{FF2B5EF4-FFF2-40B4-BE49-F238E27FC236}">
                <a16:creationId xmlns:a16="http://schemas.microsoft.com/office/drawing/2014/main" id="{A5C2F38D-1AAB-1187-C3B6-C750E396D643}"/>
              </a:ext>
            </a:extLst>
          </p:cNvPr>
          <p:cNvSpPr>
            <a:spLocks/>
          </p:cNvSpPr>
          <p:nvPr/>
        </p:nvSpPr>
        <p:spPr bwMode="auto">
          <a:xfrm>
            <a:off x="4111761" y="5419969"/>
            <a:ext cx="1734315" cy="442736"/>
          </a:xfrm>
          <a:custGeom>
            <a:avLst/>
            <a:gdLst>
              <a:gd name="T0" fmla="*/ 0 w 1657"/>
              <a:gd name="T1" fmla="*/ 423 h 423"/>
              <a:gd name="T2" fmla="*/ 1302 w 1657"/>
              <a:gd name="T3" fmla="*/ 0 h 423"/>
              <a:gd name="T4" fmla="*/ 1657 w 1657"/>
              <a:gd name="T5" fmla="*/ 0 h 423"/>
              <a:gd name="T6" fmla="*/ 876 w 1657"/>
              <a:gd name="T7" fmla="*/ 423 h 423"/>
              <a:gd name="T8" fmla="*/ 0 w 1657"/>
              <a:gd name="T9" fmla="*/ 423 h 423"/>
            </a:gdLst>
            <a:ahLst/>
            <a:cxnLst>
              <a:cxn ang="0">
                <a:pos x="T0" y="T1"/>
              </a:cxn>
              <a:cxn ang="0">
                <a:pos x="T2" y="T3"/>
              </a:cxn>
              <a:cxn ang="0">
                <a:pos x="T4" y="T5"/>
              </a:cxn>
              <a:cxn ang="0">
                <a:pos x="T6" y="T7"/>
              </a:cxn>
              <a:cxn ang="0">
                <a:pos x="T8" y="T9"/>
              </a:cxn>
            </a:cxnLst>
            <a:rect l="0" t="0" r="r" b="b"/>
            <a:pathLst>
              <a:path w="1657" h="423">
                <a:moveTo>
                  <a:pt x="0" y="423"/>
                </a:moveTo>
                <a:lnTo>
                  <a:pt x="1302" y="0"/>
                </a:lnTo>
                <a:lnTo>
                  <a:pt x="1657" y="0"/>
                </a:lnTo>
                <a:lnTo>
                  <a:pt x="876" y="423"/>
                </a:lnTo>
                <a:lnTo>
                  <a:pt x="0" y="423"/>
                </a:lnTo>
                <a:close/>
              </a:path>
            </a:pathLst>
          </a:custGeom>
          <a:solidFill>
            <a:srgbClr val="C00000"/>
          </a:solidFill>
          <a:ln w="158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4" name="Freeform 29">
            <a:extLst>
              <a:ext uri="{FF2B5EF4-FFF2-40B4-BE49-F238E27FC236}">
                <a16:creationId xmlns:a16="http://schemas.microsoft.com/office/drawing/2014/main" id="{C0CC0173-E660-4CEE-0B25-5BEDEA9A70C7}"/>
              </a:ext>
            </a:extLst>
          </p:cNvPr>
          <p:cNvSpPr>
            <a:spLocks/>
          </p:cNvSpPr>
          <p:nvPr/>
        </p:nvSpPr>
        <p:spPr bwMode="auto">
          <a:xfrm>
            <a:off x="5887942" y="5419969"/>
            <a:ext cx="935714" cy="442736"/>
          </a:xfrm>
          <a:custGeom>
            <a:avLst/>
            <a:gdLst>
              <a:gd name="T0" fmla="*/ 894 w 894"/>
              <a:gd name="T1" fmla="*/ 423 h 423"/>
              <a:gd name="T2" fmla="*/ 634 w 894"/>
              <a:gd name="T3" fmla="*/ 0 h 423"/>
              <a:gd name="T4" fmla="*/ 260 w 894"/>
              <a:gd name="T5" fmla="*/ 0 h 423"/>
              <a:gd name="T6" fmla="*/ 0 w 894"/>
              <a:gd name="T7" fmla="*/ 423 h 423"/>
              <a:gd name="T8" fmla="*/ 894 w 894"/>
              <a:gd name="T9" fmla="*/ 423 h 423"/>
            </a:gdLst>
            <a:ahLst/>
            <a:cxnLst>
              <a:cxn ang="0">
                <a:pos x="T0" y="T1"/>
              </a:cxn>
              <a:cxn ang="0">
                <a:pos x="T2" y="T3"/>
              </a:cxn>
              <a:cxn ang="0">
                <a:pos x="T4" y="T5"/>
              </a:cxn>
              <a:cxn ang="0">
                <a:pos x="T6" y="T7"/>
              </a:cxn>
              <a:cxn ang="0">
                <a:pos x="T8" y="T9"/>
              </a:cxn>
            </a:cxnLst>
            <a:rect l="0" t="0" r="r" b="b"/>
            <a:pathLst>
              <a:path w="894" h="423">
                <a:moveTo>
                  <a:pt x="894" y="423"/>
                </a:moveTo>
                <a:lnTo>
                  <a:pt x="634" y="0"/>
                </a:lnTo>
                <a:lnTo>
                  <a:pt x="260" y="0"/>
                </a:lnTo>
                <a:lnTo>
                  <a:pt x="0" y="423"/>
                </a:lnTo>
                <a:lnTo>
                  <a:pt x="894" y="423"/>
                </a:lnTo>
                <a:close/>
              </a:path>
            </a:pathLst>
          </a:custGeom>
          <a:solidFill>
            <a:srgbClr val="63357A"/>
          </a:solidFill>
          <a:ln w="158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5" name="Freeform 30">
            <a:extLst>
              <a:ext uri="{FF2B5EF4-FFF2-40B4-BE49-F238E27FC236}">
                <a16:creationId xmlns:a16="http://schemas.microsoft.com/office/drawing/2014/main" id="{FD754A73-0989-BA49-0055-72CE3E6AEF4D}"/>
              </a:ext>
            </a:extLst>
          </p:cNvPr>
          <p:cNvSpPr>
            <a:spLocks/>
          </p:cNvSpPr>
          <p:nvPr/>
        </p:nvSpPr>
        <p:spPr bwMode="auto">
          <a:xfrm>
            <a:off x="6863427" y="5419969"/>
            <a:ext cx="1734315" cy="442736"/>
          </a:xfrm>
          <a:custGeom>
            <a:avLst/>
            <a:gdLst>
              <a:gd name="T0" fmla="*/ 1657 w 1657"/>
              <a:gd name="T1" fmla="*/ 423 h 423"/>
              <a:gd name="T2" fmla="*/ 355 w 1657"/>
              <a:gd name="T3" fmla="*/ 0 h 423"/>
              <a:gd name="T4" fmla="*/ 0 w 1657"/>
              <a:gd name="T5" fmla="*/ 0 h 423"/>
              <a:gd name="T6" fmla="*/ 781 w 1657"/>
              <a:gd name="T7" fmla="*/ 423 h 423"/>
              <a:gd name="T8" fmla="*/ 1657 w 1657"/>
              <a:gd name="T9" fmla="*/ 423 h 423"/>
            </a:gdLst>
            <a:ahLst/>
            <a:cxnLst>
              <a:cxn ang="0">
                <a:pos x="T0" y="T1"/>
              </a:cxn>
              <a:cxn ang="0">
                <a:pos x="T2" y="T3"/>
              </a:cxn>
              <a:cxn ang="0">
                <a:pos x="T4" y="T5"/>
              </a:cxn>
              <a:cxn ang="0">
                <a:pos x="T6" y="T7"/>
              </a:cxn>
              <a:cxn ang="0">
                <a:pos x="T8" y="T9"/>
              </a:cxn>
            </a:cxnLst>
            <a:rect l="0" t="0" r="r" b="b"/>
            <a:pathLst>
              <a:path w="1657" h="423">
                <a:moveTo>
                  <a:pt x="1657" y="423"/>
                </a:moveTo>
                <a:lnTo>
                  <a:pt x="355" y="0"/>
                </a:lnTo>
                <a:lnTo>
                  <a:pt x="0" y="0"/>
                </a:lnTo>
                <a:lnTo>
                  <a:pt x="781" y="423"/>
                </a:lnTo>
                <a:lnTo>
                  <a:pt x="1657" y="423"/>
                </a:lnTo>
                <a:close/>
              </a:path>
            </a:pathLst>
          </a:custGeom>
          <a:solidFill>
            <a:srgbClr val="385085"/>
          </a:solidFill>
          <a:ln w="158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6" name="Freeform 31">
            <a:extLst>
              <a:ext uri="{FF2B5EF4-FFF2-40B4-BE49-F238E27FC236}">
                <a16:creationId xmlns:a16="http://schemas.microsoft.com/office/drawing/2014/main" id="{AFF4BE8B-F806-5629-EC65-E2C955EE343B}"/>
              </a:ext>
            </a:extLst>
          </p:cNvPr>
          <p:cNvSpPr>
            <a:spLocks/>
          </p:cNvSpPr>
          <p:nvPr/>
        </p:nvSpPr>
        <p:spPr bwMode="auto">
          <a:xfrm>
            <a:off x="5008749" y="5419969"/>
            <a:ext cx="1171212" cy="442736"/>
          </a:xfrm>
          <a:custGeom>
            <a:avLst/>
            <a:gdLst>
              <a:gd name="T0" fmla="*/ 859 w 1119"/>
              <a:gd name="T1" fmla="*/ 423 h 423"/>
              <a:gd name="T2" fmla="*/ 1119 w 1119"/>
              <a:gd name="T3" fmla="*/ 0 h 423"/>
              <a:gd name="T4" fmla="*/ 781 w 1119"/>
              <a:gd name="T5" fmla="*/ 0 h 423"/>
              <a:gd name="T6" fmla="*/ 0 w 1119"/>
              <a:gd name="T7" fmla="*/ 423 h 423"/>
              <a:gd name="T8" fmla="*/ 859 w 1119"/>
              <a:gd name="T9" fmla="*/ 423 h 423"/>
            </a:gdLst>
            <a:ahLst/>
            <a:cxnLst>
              <a:cxn ang="0">
                <a:pos x="T0" y="T1"/>
              </a:cxn>
              <a:cxn ang="0">
                <a:pos x="T2" y="T3"/>
              </a:cxn>
              <a:cxn ang="0">
                <a:pos x="T4" y="T5"/>
              </a:cxn>
              <a:cxn ang="0">
                <a:pos x="T6" y="T7"/>
              </a:cxn>
              <a:cxn ang="0">
                <a:pos x="T8" y="T9"/>
              </a:cxn>
            </a:cxnLst>
            <a:rect l="0" t="0" r="r" b="b"/>
            <a:pathLst>
              <a:path w="1119" h="423">
                <a:moveTo>
                  <a:pt x="859" y="423"/>
                </a:moveTo>
                <a:lnTo>
                  <a:pt x="1119" y="0"/>
                </a:lnTo>
                <a:lnTo>
                  <a:pt x="781" y="0"/>
                </a:lnTo>
                <a:lnTo>
                  <a:pt x="0" y="423"/>
                </a:lnTo>
                <a:lnTo>
                  <a:pt x="859" y="423"/>
                </a:lnTo>
                <a:close/>
              </a:path>
            </a:pathLst>
          </a:custGeom>
          <a:solidFill>
            <a:srgbClr val="FF8026"/>
          </a:solidFill>
          <a:ln w="158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7" name="Freeform 32">
            <a:extLst>
              <a:ext uri="{FF2B5EF4-FFF2-40B4-BE49-F238E27FC236}">
                <a16:creationId xmlns:a16="http://schemas.microsoft.com/office/drawing/2014/main" id="{8CFCA0B1-A2C6-2C6B-0A7B-93F0FB4AA53D}"/>
              </a:ext>
            </a:extLst>
          </p:cNvPr>
          <p:cNvSpPr>
            <a:spLocks/>
          </p:cNvSpPr>
          <p:nvPr/>
        </p:nvSpPr>
        <p:spPr bwMode="auto">
          <a:xfrm>
            <a:off x="6531637" y="5419969"/>
            <a:ext cx="1169119" cy="442736"/>
          </a:xfrm>
          <a:custGeom>
            <a:avLst/>
            <a:gdLst>
              <a:gd name="T0" fmla="*/ 1117 w 1117"/>
              <a:gd name="T1" fmla="*/ 423 h 423"/>
              <a:gd name="T2" fmla="*/ 336 w 1117"/>
              <a:gd name="T3" fmla="*/ 0 h 423"/>
              <a:gd name="T4" fmla="*/ 0 w 1117"/>
              <a:gd name="T5" fmla="*/ 0 h 423"/>
              <a:gd name="T6" fmla="*/ 260 w 1117"/>
              <a:gd name="T7" fmla="*/ 423 h 423"/>
              <a:gd name="T8" fmla="*/ 1117 w 1117"/>
              <a:gd name="T9" fmla="*/ 423 h 423"/>
            </a:gdLst>
            <a:ahLst/>
            <a:cxnLst>
              <a:cxn ang="0">
                <a:pos x="T0" y="T1"/>
              </a:cxn>
              <a:cxn ang="0">
                <a:pos x="T2" y="T3"/>
              </a:cxn>
              <a:cxn ang="0">
                <a:pos x="T4" y="T5"/>
              </a:cxn>
              <a:cxn ang="0">
                <a:pos x="T6" y="T7"/>
              </a:cxn>
              <a:cxn ang="0">
                <a:pos x="T8" y="T9"/>
              </a:cxn>
            </a:cxnLst>
            <a:rect l="0" t="0" r="r" b="b"/>
            <a:pathLst>
              <a:path w="1117" h="423">
                <a:moveTo>
                  <a:pt x="1117" y="423"/>
                </a:moveTo>
                <a:lnTo>
                  <a:pt x="336" y="0"/>
                </a:lnTo>
                <a:lnTo>
                  <a:pt x="0" y="0"/>
                </a:lnTo>
                <a:lnTo>
                  <a:pt x="260" y="423"/>
                </a:lnTo>
                <a:lnTo>
                  <a:pt x="1117" y="423"/>
                </a:lnTo>
                <a:close/>
              </a:path>
            </a:pathLst>
          </a:custGeom>
          <a:solidFill>
            <a:srgbClr val="00BAB5"/>
          </a:solidFill>
          <a:ln w="158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8" name="Freeform 33">
            <a:extLst>
              <a:ext uri="{FF2B5EF4-FFF2-40B4-BE49-F238E27FC236}">
                <a16:creationId xmlns:a16="http://schemas.microsoft.com/office/drawing/2014/main" id="{C8F58115-85B4-EB5A-467D-64D98A2F0EF8}"/>
              </a:ext>
            </a:extLst>
          </p:cNvPr>
          <p:cNvSpPr>
            <a:spLocks/>
          </p:cNvSpPr>
          <p:nvPr/>
        </p:nvSpPr>
        <p:spPr bwMode="auto">
          <a:xfrm>
            <a:off x="4993049" y="4538680"/>
            <a:ext cx="835235" cy="888614"/>
          </a:xfrm>
          <a:custGeom>
            <a:avLst/>
            <a:gdLst>
              <a:gd name="T0" fmla="*/ 337 w 337"/>
              <a:gd name="T1" fmla="*/ 359 h 359"/>
              <a:gd name="T2" fmla="*/ 193 w 337"/>
              <a:gd name="T3" fmla="*/ 359 h 359"/>
              <a:gd name="T4" fmla="*/ 193 w 337"/>
              <a:gd name="T5" fmla="*/ 144 h 359"/>
              <a:gd name="T6" fmla="*/ 0 w 337"/>
              <a:gd name="T7" fmla="*/ 144 h 359"/>
              <a:gd name="T8" fmla="*/ 0 w 337"/>
              <a:gd name="T9" fmla="*/ 0 h 359"/>
              <a:gd name="T10" fmla="*/ 196 w 337"/>
              <a:gd name="T11" fmla="*/ 0 h 359"/>
              <a:gd name="T12" fmla="*/ 337 w 337"/>
              <a:gd name="T13" fmla="*/ 142 h 359"/>
              <a:gd name="T14" fmla="*/ 337 w 337"/>
              <a:gd name="T15" fmla="*/ 359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359">
                <a:moveTo>
                  <a:pt x="337" y="359"/>
                </a:moveTo>
                <a:cubicBezTo>
                  <a:pt x="193" y="359"/>
                  <a:pt x="193" y="359"/>
                  <a:pt x="193" y="359"/>
                </a:cubicBezTo>
                <a:cubicBezTo>
                  <a:pt x="193" y="144"/>
                  <a:pt x="193" y="144"/>
                  <a:pt x="193" y="144"/>
                </a:cubicBezTo>
                <a:cubicBezTo>
                  <a:pt x="0" y="144"/>
                  <a:pt x="0" y="144"/>
                  <a:pt x="0" y="144"/>
                </a:cubicBezTo>
                <a:cubicBezTo>
                  <a:pt x="0" y="0"/>
                  <a:pt x="0" y="0"/>
                  <a:pt x="0" y="0"/>
                </a:cubicBezTo>
                <a:cubicBezTo>
                  <a:pt x="196" y="0"/>
                  <a:pt x="196" y="0"/>
                  <a:pt x="196" y="0"/>
                </a:cubicBezTo>
                <a:cubicBezTo>
                  <a:pt x="274" y="0"/>
                  <a:pt x="337" y="64"/>
                  <a:pt x="337" y="142"/>
                </a:cubicBezTo>
                <a:lnTo>
                  <a:pt x="337" y="359"/>
                </a:lnTo>
                <a:close/>
              </a:path>
            </a:pathLst>
          </a:custGeom>
          <a:solidFill>
            <a:srgbClr val="F26363"/>
          </a:solidFill>
          <a:ln w="158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9" name="Freeform 34">
            <a:extLst>
              <a:ext uri="{FF2B5EF4-FFF2-40B4-BE49-F238E27FC236}">
                <a16:creationId xmlns:a16="http://schemas.microsoft.com/office/drawing/2014/main" id="{DD65B77F-06C7-BEB9-0E51-361B9C2DCF1A}"/>
              </a:ext>
            </a:extLst>
          </p:cNvPr>
          <p:cNvSpPr>
            <a:spLocks/>
          </p:cNvSpPr>
          <p:nvPr/>
        </p:nvSpPr>
        <p:spPr bwMode="auto">
          <a:xfrm>
            <a:off x="6881220" y="3980812"/>
            <a:ext cx="837327" cy="1446484"/>
          </a:xfrm>
          <a:custGeom>
            <a:avLst/>
            <a:gdLst>
              <a:gd name="T0" fmla="*/ 144 w 338"/>
              <a:gd name="T1" fmla="*/ 584 h 584"/>
              <a:gd name="T2" fmla="*/ 0 w 338"/>
              <a:gd name="T3" fmla="*/ 584 h 584"/>
              <a:gd name="T4" fmla="*/ 0 w 338"/>
              <a:gd name="T5" fmla="*/ 142 h 584"/>
              <a:gd name="T6" fmla="*/ 142 w 338"/>
              <a:gd name="T7" fmla="*/ 0 h 584"/>
              <a:gd name="T8" fmla="*/ 338 w 338"/>
              <a:gd name="T9" fmla="*/ 0 h 584"/>
              <a:gd name="T10" fmla="*/ 338 w 338"/>
              <a:gd name="T11" fmla="*/ 144 h 584"/>
              <a:gd name="T12" fmla="*/ 144 w 338"/>
              <a:gd name="T13" fmla="*/ 144 h 584"/>
              <a:gd name="T14" fmla="*/ 144 w 338"/>
              <a:gd name="T15" fmla="*/ 584 h 5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584">
                <a:moveTo>
                  <a:pt x="144" y="584"/>
                </a:moveTo>
                <a:cubicBezTo>
                  <a:pt x="0" y="584"/>
                  <a:pt x="0" y="584"/>
                  <a:pt x="0" y="584"/>
                </a:cubicBezTo>
                <a:cubicBezTo>
                  <a:pt x="0" y="142"/>
                  <a:pt x="0" y="142"/>
                  <a:pt x="0" y="142"/>
                </a:cubicBezTo>
                <a:cubicBezTo>
                  <a:pt x="0" y="64"/>
                  <a:pt x="63" y="0"/>
                  <a:pt x="142" y="0"/>
                </a:cubicBezTo>
                <a:cubicBezTo>
                  <a:pt x="338" y="0"/>
                  <a:pt x="338" y="0"/>
                  <a:pt x="338" y="0"/>
                </a:cubicBezTo>
                <a:cubicBezTo>
                  <a:pt x="338" y="144"/>
                  <a:pt x="338" y="144"/>
                  <a:pt x="338" y="144"/>
                </a:cubicBezTo>
                <a:cubicBezTo>
                  <a:pt x="144" y="144"/>
                  <a:pt x="144" y="144"/>
                  <a:pt x="144" y="144"/>
                </a:cubicBezTo>
                <a:lnTo>
                  <a:pt x="144" y="584"/>
                </a:lnTo>
                <a:close/>
              </a:path>
            </a:pathLst>
          </a:custGeom>
          <a:solidFill>
            <a:srgbClr val="419CCC"/>
          </a:solidFill>
          <a:ln w="158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10" name="Freeform 35">
            <a:extLst>
              <a:ext uri="{FF2B5EF4-FFF2-40B4-BE49-F238E27FC236}">
                <a16:creationId xmlns:a16="http://schemas.microsoft.com/office/drawing/2014/main" id="{4C18CEFB-D19A-E65D-A6BB-4FBA35E1EBF1}"/>
              </a:ext>
            </a:extLst>
          </p:cNvPr>
          <p:cNvSpPr>
            <a:spLocks/>
          </p:cNvSpPr>
          <p:nvPr/>
        </p:nvSpPr>
        <p:spPr bwMode="auto">
          <a:xfrm>
            <a:off x="4993048" y="2986485"/>
            <a:ext cx="1189006" cy="2440809"/>
          </a:xfrm>
          <a:custGeom>
            <a:avLst/>
            <a:gdLst>
              <a:gd name="T0" fmla="*/ 480 w 480"/>
              <a:gd name="T1" fmla="*/ 986 h 986"/>
              <a:gd name="T2" fmla="*/ 336 w 480"/>
              <a:gd name="T3" fmla="*/ 986 h 986"/>
              <a:gd name="T4" fmla="*/ 336 w 480"/>
              <a:gd name="T5" fmla="*/ 144 h 986"/>
              <a:gd name="T6" fmla="*/ 0 w 480"/>
              <a:gd name="T7" fmla="*/ 144 h 986"/>
              <a:gd name="T8" fmla="*/ 0 w 480"/>
              <a:gd name="T9" fmla="*/ 0 h 986"/>
              <a:gd name="T10" fmla="*/ 338 w 480"/>
              <a:gd name="T11" fmla="*/ 0 h 986"/>
              <a:gd name="T12" fmla="*/ 480 w 480"/>
              <a:gd name="T13" fmla="*/ 142 h 986"/>
              <a:gd name="T14" fmla="*/ 480 w 480"/>
              <a:gd name="T15" fmla="*/ 986 h 9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986">
                <a:moveTo>
                  <a:pt x="480" y="986"/>
                </a:moveTo>
                <a:cubicBezTo>
                  <a:pt x="336" y="986"/>
                  <a:pt x="336" y="986"/>
                  <a:pt x="336" y="986"/>
                </a:cubicBezTo>
                <a:cubicBezTo>
                  <a:pt x="336" y="144"/>
                  <a:pt x="336" y="144"/>
                  <a:pt x="336" y="144"/>
                </a:cubicBezTo>
                <a:cubicBezTo>
                  <a:pt x="0" y="144"/>
                  <a:pt x="0" y="144"/>
                  <a:pt x="0" y="144"/>
                </a:cubicBezTo>
                <a:cubicBezTo>
                  <a:pt x="0" y="0"/>
                  <a:pt x="0" y="0"/>
                  <a:pt x="0" y="0"/>
                </a:cubicBezTo>
                <a:cubicBezTo>
                  <a:pt x="338" y="0"/>
                  <a:pt x="338" y="0"/>
                  <a:pt x="338" y="0"/>
                </a:cubicBezTo>
                <a:cubicBezTo>
                  <a:pt x="416" y="0"/>
                  <a:pt x="480" y="64"/>
                  <a:pt x="480" y="142"/>
                </a:cubicBezTo>
                <a:lnTo>
                  <a:pt x="480" y="986"/>
                </a:lnTo>
                <a:close/>
              </a:path>
            </a:pathLst>
          </a:custGeom>
          <a:solidFill>
            <a:srgbClr val="FFA826"/>
          </a:solidFill>
          <a:ln w="158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11" name="Freeform 36">
            <a:extLst>
              <a:ext uri="{FF2B5EF4-FFF2-40B4-BE49-F238E27FC236}">
                <a16:creationId xmlns:a16="http://schemas.microsoft.com/office/drawing/2014/main" id="{B885949E-2D6E-7BE5-615B-BFF125528F6E}"/>
              </a:ext>
            </a:extLst>
          </p:cNvPr>
          <p:cNvSpPr>
            <a:spLocks/>
          </p:cNvSpPr>
          <p:nvPr/>
        </p:nvSpPr>
        <p:spPr bwMode="auto">
          <a:xfrm>
            <a:off x="4993048" y="1522208"/>
            <a:ext cx="1540684" cy="3905088"/>
          </a:xfrm>
          <a:custGeom>
            <a:avLst/>
            <a:gdLst>
              <a:gd name="T0" fmla="*/ 622 w 622"/>
              <a:gd name="T1" fmla="*/ 1577 h 1577"/>
              <a:gd name="T2" fmla="*/ 478 w 622"/>
              <a:gd name="T3" fmla="*/ 1577 h 1577"/>
              <a:gd name="T4" fmla="*/ 478 w 622"/>
              <a:gd name="T5" fmla="*/ 144 h 1577"/>
              <a:gd name="T6" fmla="*/ 0 w 622"/>
              <a:gd name="T7" fmla="*/ 144 h 1577"/>
              <a:gd name="T8" fmla="*/ 0 w 622"/>
              <a:gd name="T9" fmla="*/ 0 h 1577"/>
              <a:gd name="T10" fmla="*/ 480 w 622"/>
              <a:gd name="T11" fmla="*/ 0 h 1577"/>
              <a:gd name="T12" fmla="*/ 622 w 622"/>
              <a:gd name="T13" fmla="*/ 142 h 1577"/>
              <a:gd name="T14" fmla="*/ 622 w 622"/>
              <a:gd name="T15" fmla="*/ 1577 h 1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2" h="1577">
                <a:moveTo>
                  <a:pt x="622" y="1577"/>
                </a:moveTo>
                <a:cubicBezTo>
                  <a:pt x="478" y="1577"/>
                  <a:pt x="478" y="1577"/>
                  <a:pt x="478" y="1577"/>
                </a:cubicBezTo>
                <a:cubicBezTo>
                  <a:pt x="478" y="144"/>
                  <a:pt x="478" y="144"/>
                  <a:pt x="478" y="144"/>
                </a:cubicBezTo>
                <a:cubicBezTo>
                  <a:pt x="0" y="144"/>
                  <a:pt x="0" y="144"/>
                  <a:pt x="0" y="144"/>
                </a:cubicBezTo>
                <a:cubicBezTo>
                  <a:pt x="0" y="0"/>
                  <a:pt x="0" y="0"/>
                  <a:pt x="0" y="0"/>
                </a:cubicBezTo>
                <a:cubicBezTo>
                  <a:pt x="480" y="0"/>
                  <a:pt x="480" y="0"/>
                  <a:pt x="480" y="0"/>
                </a:cubicBezTo>
                <a:cubicBezTo>
                  <a:pt x="558" y="0"/>
                  <a:pt x="622" y="64"/>
                  <a:pt x="622" y="142"/>
                </a:cubicBezTo>
                <a:lnTo>
                  <a:pt x="622" y="1577"/>
                </a:lnTo>
                <a:close/>
              </a:path>
            </a:pathLst>
          </a:custGeom>
          <a:solidFill>
            <a:srgbClr val="995DB3"/>
          </a:solidFill>
          <a:ln w="158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12" name="Freeform 37">
            <a:extLst>
              <a:ext uri="{FF2B5EF4-FFF2-40B4-BE49-F238E27FC236}">
                <a16:creationId xmlns:a16="http://schemas.microsoft.com/office/drawing/2014/main" id="{ED0C6481-5A20-DF9E-4071-24C7E1A1E8E1}"/>
              </a:ext>
            </a:extLst>
          </p:cNvPr>
          <p:cNvSpPr>
            <a:spLocks/>
          </p:cNvSpPr>
          <p:nvPr/>
        </p:nvSpPr>
        <p:spPr bwMode="auto">
          <a:xfrm>
            <a:off x="6529543" y="2364769"/>
            <a:ext cx="1189006" cy="3062527"/>
          </a:xfrm>
          <a:custGeom>
            <a:avLst/>
            <a:gdLst>
              <a:gd name="T0" fmla="*/ 144 w 480"/>
              <a:gd name="T1" fmla="*/ 1237 h 1237"/>
              <a:gd name="T2" fmla="*/ 0 w 480"/>
              <a:gd name="T3" fmla="*/ 1237 h 1237"/>
              <a:gd name="T4" fmla="*/ 0 w 480"/>
              <a:gd name="T5" fmla="*/ 142 h 1237"/>
              <a:gd name="T6" fmla="*/ 141 w 480"/>
              <a:gd name="T7" fmla="*/ 0 h 1237"/>
              <a:gd name="T8" fmla="*/ 480 w 480"/>
              <a:gd name="T9" fmla="*/ 0 h 1237"/>
              <a:gd name="T10" fmla="*/ 480 w 480"/>
              <a:gd name="T11" fmla="*/ 144 h 1237"/>
              <a:gd name="T12" fmla="*/ 144 w 480"/>
              <a:gd name="T13" fmla="*/ 144 h 1237"/>
              <a:gd name="T14" fmla="*/ 144 w 480"/>
              <a:gd name="T15" fmla="*/ 1237 h 1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1237">
                <a:moveTo>
                  <a:pt x="144" y="1237"/>
                </a:moveTo>
                <a:cubicBezTo>
                  <a:pt x="0" y="1237"/>
                  <a:pt x="0" y="1237"/>
                  <a:pt x="0" y="1237"/>
                </a:cubicBezTo>
                <a:cubicBezTo>
                  <a:pt x="0" y="142"/>
                  <a:pt x="0" y="142"/>
                  <a:pt x="0" y="142"/>
                </a:cubicBezTo>
                <a:cubicBezTo>
                  <a:pt x="0" y="64"/>
                  <a:pt x="63" y="0"/>
                  <a:pt x="141" y="0"/>
                </a:cubicBezTo>
                <a:cubicBezTo>
                  <a:pt x="480" y="0"/>
                  <a:pt x="480" y="0"/>
                  <a:pt x="480" y="0"/>
                </a:cubicBezTo>
                <a:cubicBezTo>
                  <a:pt x="480" y="144"/>
                  <a:pt x="480" y="144"/>
                  <a:pt x="480" y="144"/>
                </a:cubicBezTo>
                <a:cubicBezTo>
                  <a:pt x="144" y="144"/>
                  <a:pt x="144" y="144"/>
                  <a:pt x="144" y="144"/>
                </a:cubicBezTo>
                <a:lnTo>
                  <a:pt x="144" y="1237"/>
                </a:lnTo>
                <a:close/>
              </a:path>
            </a:pathLst>
          </a:custGeom>
          <a:solidFill>
            <a:srgbClr val="7DD1CE">
              <a:alpha val="99000"/>
            </a:srgbClr>
          </a:solidFill>
          <a:ln w="158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13" name="Rectangle 38">
            <a:extLst>
              <a:ext uri="{FF2B5EF4-FFF2-40B4-BE49-F238E27FC236}">
                <a16:creationId xmlns:a16="http://schemas.microsoft.com/office/drawing/2014/main" id="{B223494F-3F69-E871-A597-24BEA35B23FC}"/>
              </a:ext>
            </a:extLst>
          </p:cNvPr>
          <p:cNvSpPr>
            <a:spLocks noChangeArrowheads="1"/>
          </p:cNvSpPr>
          <p:nvPr/>
        </p:nvSpPr>
        <p:spPr bwMode="auto">
          <a:xfrm>
            <a:off x="4111761" y="5862705"/>
            <a:ext cx="916874" cy="1017354"/>
          </a:xfrm>
          <a:prstGeom prst="rect">
            <a:avLst/>
          </a:prstGeom>
          <a:solidFill>
            <a:srgbClr val="F26363"/>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r>
              <a:rPr lang="en-US" sz="2000" b="1" dirty="0">
                <a:solidFill>
                  <a:srgbClr val="FFFFFF"/>
                </a:solidFill>
                <a:latin typeface="Century Gothic" panose="020B0502020202020204" pitchFamily="34" charset="0"/>
                <a:cs typeface="Montserrat" panose="02000000000000000000" pitchFamily="2" charset="0"/>
              </a:rPr>
              <a:t>01</a:t>
            </a:r>
          </a:p>
        </p:txBody>
      </p:sp>
      <p:sp>
        <p:nvSpPr>
          <p:cNvPr id="14" name="Rectangle 39">
            <a:extLst>
              <a:ext uri="{FF2B5EF4-FFF2-40B4-BE49-F238E27FC236}">
                <a16:creationId xmlns:a16="http://schemas.microsoft.com/office/drawing/2014/main" id="{CA083856-BF7F-1C8F-27D7-D18E61312A25}"/>
              </a:ext>
            </a:extLst>
          </p:cNvPr>
          <p:cNvSpPr>
            <a:spLocks noChangeArrowheads="1"/>
          </p:cNvSpPr>
          <p:nvPr/>
        </p:nvSpPr>
        <p:spPr bwMode="auto">
          <a:xfrm>
            <a:off x="5887942" y="5862705"/>
            <a:ext cx="935714" cy="1017354"/>
          </a:xfrm>
          <a:prstGeom prst="rect">
            <a:avLst/>
          </a:prstGeom>
          <a:solidFill>
            <a:srgbClr val="995DB3"/>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r>
              <a:rPr lang="en-US" sz="2000" b="1" dirty="0">
                <a:solidFill>
                  <a:srgbClr val="FFFFFF"/>
                </a:solidFill>
                <a:latin typeface="Century Gothic" panose="020B0502020202020204" pitchFamily="34" charset="0"/>
                <a:cs typeface="Montserrat" panose="02000000000000000000" pitchFamily="2" charset="0"/>
              </a:rPr>
              <a:t>03</a:t>
            </a:r>
          </a:p>
        </p:txBody>
      </p:sp>
      <p:sp>
        <p:nvSpPr>
          <p:cNvPr id="15" name="Rectangle 40">
            <a:extLst>
              <a:ext uri="{FF2B5EF4-FFF2-40B4-BE49-F238E27FC236}">
                <a16:creationId xmlns:a16="http://schemas.microsoft.com/office/drawing/2014/main" id="{E09E99F4-FE37-7C63-44B0-BE3BA2ADF9F9}"/>
              </a:ext>
            </a:extLst>
          </p:cNvPr>
          <p:cNvSpPr>
            <a:spLocks noChangeArrowheads="1"/>
          </p:cNvSpPr>
          <p:nvPr/>
        </p:nvSpPr>
        <p:spPr bwMode="auto">
          <a:xfrm>
            <a:off x="7680869" y="5862705"/>
            <a:ext cx="916874" cy="1017354"/>
          </a:xfrm>
          <a:prstGeom prst="rect">
            <a:avLst/>
          </a:prstGeom>
          <a:solidFill>
            <a:srgbClr val="419CCC"/>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r>
              <a:rPr lang="en-US" sz="2000" b="1" dirty="0">
                <a:solidFill>
                  <a:srgbClr val="FFFFFF"/>
                </a:solidFill>
                <a:latin typeface="Century Gothic" panose="020B0502020202020204" pitchFamily="34" charset="0"/>
                <a:cs typeface="Montserrat" panose="02000000000000000000" pitchFamily="2" charset="0"/>
              </a:rPr>
              <a:t>05</a:t>
            </a:r>
          </a:p>
        </p:txBody>
      </p:sp>
      <p:sp>
        <p:nvSpPr>
          <p:cNvPr id="16" name="Rectangle 46">
            <a:extLst>
              <a:ext uri="{FF2B5EF4-FFF2-40B4-BE49-F238E27FC236}">
                <a16:creationId xmlns:a16="http://schemas.microsoft.com/office/drawing/2014/main" id="{D873450E-F6D8-FC1B-F509-89A2C553562A}"/>
              </a:ext>
            </a:extLst>
          </p:cNvPr>
          <p:cNvSpPr>
            <a:spLocks noChangeArrowheads="1"/>
          </p:cNvSpPr>
          <p:nvPr/>
        </p:nvSpPr>
        <p:spPr bwMode="auto">
          <a:xfrm>
            <a:off x="5008749" y="5862705"/>
            <a:ext cx="899079" cy="1017354"/>
          </a:xfrm>
          <a:prstGeom prst="rect">
            <a:avLst/>
          </a:prstGeom>
          <a:solidFill>
            <a:srgbClr val="FFA826"/>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r>
              <a:rPr lang="en-US" sz="2000" b="1" dirty="0">
                <a:solidFill>
                  <a:srgbClr val="FFFFFF"/>
                </a:solidFill>
                <a:latin typeface="Century Gothic" panose="020B0502020202020204" pitchFamily="34" charset="0"/>
                <a:cs typeface="Montserrat" panose="02000000000000000000" pitchFamily="2" charset="0"/>
              </a:rPr>
              <a:t>02</a:t>
            </a:r>
          </a:p>
        </p:txBody>
      </p:sp>
      <p:sp>
        <p:nvSpPr>
          <p:cNvPr id="17" name="Rectangle 47">
            <a:extLst>
              <a:ext uri="{FF2B5EF4-FFF2-40B4-BE49-F238E27FC236}">
                <a16:creationId xmlns:a16="http://schemas.microsoft.com/office/drawing/2014/main" id="{4240B7AE-C229-02D6-BDCB-9C6C3490ADC2}"/>
              </a:ext>
            </a:extLst>
          </p:cNvPr>
          <p:cNvSpPr>
            <a:spLocks noChangeArrowheads="1"/>
          </p:cNvSpPr>
          <p:nvPr/>
        </p:nvSpPr>
        <p:spPr bwMode="auto">
          <a:xfrm>
            <a:off x="6803767" y="5862705"/>
            <a:ext cx="896988" cy="1017354"/>
          </a:xfrm>
          <a:prstGeom prst="rect">
            <a:avLst/>
          </a:prstGeom>
          <a:solidFill>
            <a:srgbClr val="7DD1CE"/>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r>
              <a:rPr lang="en-US" sz="2000" b="1" dirty="0">
                <a:solidFill>
                  <a:srgbClr val="FFFFFF"/>
                </a:solidFill>
                <a:latin typeface="Century Gothic" panose="020B0502020202020204" pitchFamily="34" charset="0"/>
                <a:cs typeface="Montserrat" panose="02000000000000000000" pitchFamily="2" charset="0"/>
              </a:rPr>
              <a:t>04</a:t>
            </a:r>
          </a:p>
        </p:txBody>
      </p:sp>
      <p:sp>
        <p:nvSpPr>
          <p:cNvPr id="18" name="Oval 17">
            <a:extLst>
              <a:ext uri="{FF2B5EF4-FFF2-40B4-BE49-F238E27FC236}">
                <a16:creationId xmlns:a16="http://schemas.microsoft.com/office/drawing/2014/main" id="{23DAB338-FF83-3F88-3B7E-3A045AD56EFF}"/>
              </a:ext>
            </a:extLst>
          </p:cNvPr>
          <p:cNvSpPr/>
          <p:nvPr/>
        </p:nvSpPr>
        <p:spPr>
          <a:xfrm>
            <a:off x="4111761" y="1198953"/>
            <a:ext cx="1016331" cy="1016331"/>
          </a:xfrm>
          <a:prstGeom prst="ellipse">
            <a:avLst/>
          </a:prstGeom>
          <a:solidFill>
            <a:srgbClr val="FFFFFF"/>
          </a:solidFill>
          <a:ln w="25400">
            <a:solidFill>
              <a:srgbClr val="995D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19" name="Oval 18">
            <a:extLst>
              <a:ext uri="{FF2B5EF4-FFF2-40B4-BE49-F238E27FC236}">
                <a16:creationId xmlns:a16="http://schemas.microsoft.com/office/drawing/2014/main" id="{82C41CD5-B3A5-AE92-6B16-FD91875CA302}"/>
              </a:ext>
            </a:extLst>
          </p:cNvPr>
          <p:cNvSpPr/>
          <p:nvPr/>
        </p:nvSpPr>
        <p:spPr>
          <a:xfrm>
            <a:off x="4111761" y="2658020"/>
            <a:ext cx="1016331" cy="1016331"/>
          </a:xfrm>
          <a:prstGeom prst="ellipse">
            <a:avLst/>
          </a:prstGeom>
          <a:solidFill>
            <a:srgbClr val="FFFFFF"/>
          </a:solidFill>
          <a:ln w="25400">
            <a:solidFill>
              <a:srgbClr val="FFA8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20" name="Oval 19">
            <a:extLst>
              <a:ext uri="{FF2B5EF4-FFF2-40B4-BE49-F238E27FC236}">
                <a16:creationId xmlns:a16="http://schemas.microsoft.com/office/drawing/2014/main" id="{95DAA492-7606-2DE2-3F2D-28361DB9022D}"/>
              </a:ext>
            </a:extLst>
          </p:cNvPr>
          <p:cNvSpPr/>
          <p:nvPr/>
        </p:nvSpPr>
        <p:spPr>
          <a:xfrm>
            <a:off x="4111761" y="4210216"/>
            <a:ext cx="1016331" cy="1016331"/>
          </a:xfrm>
          <a:prstGeom prst="ellipse">
            <a:avLst/>
          </a:prstGeom>
          <a:solidFill>
            <a:srgbClr val="FFFFFF"/>
          </a:solidFill>
          <a:ln w="25400">
            <a:solidFill>
              <a:srgbClr val="F26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Questrial" pitchFamily="2" charset="0"/>
            </a:endParaRPr>
          </a:p>
        </p:txBody>
      </p:sp>
      <p:sp>
        <p:nvSpPr>
          <p:cNvPr id="21" name="Oval 20">
            <a:extLst>
              <a:ext uri="{FF2B5EF4-FFF2-40B4-BE49-F238E27FC236}">
                <a16:creationId xmlns:a16="http://schemas.microsoft.com/office/drawing/2014/main" id="{34936B8D-05D4-CC57-F148-3BE84CF53690}"/>
              </a:ext>
            </a:extLst>
          </p:cNvPr>
          <p:cNvSpPr/>
          <p:nvPr/>
        </p:nvSpPr>
        <p:spPr>
          <a:xfrm>
            <a:off x="7581411" y="3652673"/>
            <a:ext cx="1016331" cy="1016331"/>
          </a:xfrm>
          <a:prstGeom prst="ellipse">
            <a:avLst/>
          </a:prstGeom>
          <a:solidFill>
            <a:srgbClr val="FFFFFF"/>
          </a:solidFill>
          <a:ln w="25400">
            <a:solidFill>
              <a:srgbClr val="419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00" dirty="0">
              <a:solidFill>
                <a:schemeClr val="bg1"/>
              </a:solidFill>
            </a:endParaRPr>
          </a:p>
        </p:txBody>
      </p:sp>
      <p:sp>
        <p:nvSpPr>
          <p:cNvPr id="22" name="Oval 21">
            <a:extLst>
              <a:ext uri="{FF2B5EF4-FFF2-40B4-BE49-F238E27FC236}">
                <a16:creationId xmlns:a16="http://schemas.microsoft.com/office/drawing/2014/main" id="{808BDA0F-C9ED-571C-D1BE-82BEC647C6B2}"/>
              </a:ext>
            </a:extLst>
          </p:cNvPr>
          <p:cNvSpPr/>
          <p:nvPr/>
        </p:nvSpPr>
        <p:spPr>
          <a:xfrm>
            <a:off x="7581411" y="2027808"/>
            <a:ext cx="1016331" cy="1016331"/>
          </a:xfrm>
          <a:prstGeom prst="ellipse">
            <a:avLst/>
          </a:prstGeom>
          <a:solidFill>
            <a:srgbClr val="FFFFFF"/>
          </a:solidFill>
          <a:ln w="25400">
            <a:solidFill>
              <a:srgbClr val="7DD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23" name="TextBox 22">
            <a:extLst>
              <a:ext uri="{FF2B5EF4-FFF2-40B4-BE49-F238E27FC236}">
                <a16:creationId xmlns:a16="http://schemas.microsoft.com/office/drawing/2014/main" id="{BD1592E4-C2D1-9709-23A4-8B357C9A2326}"/>
              </a:ext>
            </a:extLst>
          </p:cNvPr>
          <p:cNvSpPr txBox="1"/>
          <p:nvPr/>
        </p:nvSpPr>
        <p:spPr>
          <a:xfrm>
            <a:off x="8705942" y="2082576"/>
            <a:ext cx="1810111" cy="369332"/>
          </a:xfrm>
          <a:prstGeom prst="rect">
            <a:avLst/>
          </a:prstGeom>
          <a:noFill/>
        </p:spPr>
        <p:txBody>
          <a:bodyPr wrap="none" rtlCol="0">
            <a:spAutoFit/>
          </a:bodyPr>
          <a:lstStyle/>
          <a:p>
            <a:r>
              <a:rPr lang="en-US" b="1" dirty="0">
                <a:solidFill>
                  <a:srgbClr val="00BAB5"/>
                </a:solidFill>
                <a:latin typeface="Century Gothic" panose="020B0502020202020204" pitchFamily="34" charset="0"/>
              </a:rPr>
              <a:t>Insert title here</a:t>
            </a:r>
          </a:p>
        </p:txBody>
      </p:sp>
      <p:sp>
        <p:nvSpPr>
          <p:cNvPr id="24" name="TextBox 23">
            <a:extLst>
              <a:ext uri="{FF2B5EF4-FFF2-40B4-BE49-F238E27FC236}">
                <a16:creationId xmlns:a16="http://schemas.microsoft.com/office/drawing/2014/main" id="{C87046D4-6943-5BA6-5E7A-0E1EF4378587}"/>
              </a:ext>
            </a:extLst>
          </p:cNvPr>
          <p:cNvSpPr txBox="1"/>
          <p:nvPr/>
        </p:nvSpPr>
        <p:spPr>
          <a:xfrm>
            <a:off x="8705944" y="2482734"/>
            <a:ext cx="3184988" cy="554447"/>
          </a:xfrm>
          <a:prstGeom prst="rect">
            <a:avLst/>
          </a:prstGeom>
          <a:noFill/>
        </p:spPr>
        <p:txBody>
          <a:bodyPr wrap="square" rtlCol="0">
            <a:spAutoFit/>
          </a:bodyPr>
          <a:lstStyle/>
          <a:p>
            <a:pPr>
              <a:lnSpc>
                <a:spcPct val="110000"/>
              </a:lnSpc>
            </a:pPr>
            <a:r>
              <a:rPr lang="en-US" sz="1400" dirty="0"/>
              <a:t>Sed perspiciatis unde omnis iste natus error voluptatem rem aperiam.</a:t>
            </a:r>
          </a:p>
        </p:txBody>
      </p:sp>
      <p:sp>
        <p:nvSpPr>
          <p:cNvPr id="25" name="TextBox 24">
            <a:extLst>
              <a:ext uri="{FF2B5EF4-FFF2-40B4-BE49-F238E27FC236}">
                <a16:creationId xmlns:a16="http://schemas.microsoft.com/office/drawing/2014/main" id="{202562DB-B673-F442-30F7-C7AB582362E1}"/>
              </a:ext>
            </a:extLst>
          </p:cNvPr>
          <p:cNvSpPr txBox="1"/>
          <p:nvPr/>
        </p:nvSpPr>
        <p:spPr>
          <a:xfrm>
            <a:off x="2075582" y="1289022"/>
            <a:ext cx="1810112" cy="369332"/>
          </a:xfrm>
          <a:prstGeom prst="rect">
            <a:avLst/>
          </a:prstGeom>
          <a:noFill/>
        </p:spPr>
        <p:txBody>
          <a:bodyPr wrap="none" rtlCol="0">
            <a:spAutoFit/>
          </a:bodyPr>
          <a:lstStyle/>
          <a:p>
            <a:pPr algn="r"/>
            <a:r>
              <a:rPr lang="en-US" b="1" dirty="0">
                <a:solidFill>
                  <a:srgbClr val="995DB3"/>
                </a:solidFill>
                <a:latin typeface="Century Gothic" panose="020B0502020202020204" pitchFamily="34" charset="0"/>
              </a:rPr>
              <a:t>Insert title here</a:t>
            </a:r>
          </a:p>
        </p:txBody>
      </p:sp>
      <p:sp>
        <p:nvSpPr>
          <p:cNvPr id="26" name="TextBox 25">
            <a:extLst>
              <a:ext uri="{FF2B5EF4-FFF2-40B4-BE49-F238E27FC236}">
                <a16:creationId xmlns:a16="http://schemas.microsoft.com/office/drawing/2014/main" id="{608FD2CA-5319-DB3D-AE0B-0C83311FEF60}"/>
              </a:ext>
            </a:extLst>
          </p:cNvPr>
          <p:cNvSpPr txBox="1"/>
          <p:nvPr/>
        </p:nvSpPr>
        <p:spPr>
          <a:xfrm>
            <a:off x="700706" y="1689180"/>
            <a:ext cx="3184988" cy="554447"/>
          </a:xfrm>
          <a:prstGeom prst="rect">
            <a:avLst/>
          </a:prstGeom>
          <a:noFill/>
        </p:spPr>
        <p:txBody>
          <a:bodyPr wrap="square" rtlCol="0">
            <a:spAutoFit/>
          </a:bodyPr>
          <a:lstStyle/>
          <a:p>
            <a:pPr algn="r">
              <a:lnSpc>
                <a:spcPct val="110000"/>
              </a:lnSpc>
            </a:pPr>
            <a:r>
              <a:rPr lang="en-US" sz="1400" dirty="0"/>
              <a:t>Sed perspiciatis unde omnis iste natus error voluptatem rem aperiam.</a:t>
            </a:r>
          </a:p>
        </p:txBody>
      </p:sp>
      <p:sp>
        <p:nvSpPr>
          <p:cNvPr id="27" name="TextBox 26">
            <a:extLst>
              <a:ext uri="{FF2B5EF4-FFF2-40B4-BE49-F238E27FC236}">
                <a16:creationId xmlns:a16="http://schemas.microsoft.com/office/drawing/2014/main" id="{41291C9E-4DCA-0640-52BD-5B5CF02CBA2A}"/>
              </a:ext>
            </a:extLst>
          </p:cNvPr>
          <p:cNvSpPr txBox="1"/>
          <p:nvPr/>
        </p:nvSpPr>
        <p:spPr>
          <a:xfrm>
            <a:off x="8705942" y="3714399"/>
            <a:ext cx="1810111" cy="369332"/>
          </a:xfrm>
          <a:prstGeom prst="rect">
            <a:avLst/>
          </a:prstGeom>
          <a:noFill/>
        </p:spPr>
        <p:txBody>
          <a:bodyPr wrap="none" rtlCol="0">
            <a:spAutoFit/>
          </a:bodyPr>
          <a:lstStyle/>
          <a:p>
            <a:r>
              <a:rPr lang="en-US" b="1" dirty="0">
                <a:solidFill>
                  <a:srgbClr val="385085"/>
                </a:solidFill>
                <a:latin typeface="Century Gothic" panose="020B0502020202020204" pitchFamily="34" charset="0"/>
              </a:rPr>
              <a:t>Insert title here</a:t>
            </a:r>
          </a:p>
        </p:txBody>
      </p:sp>
      <p:sp>
        <p:nvSpPr>
          <p:cNvPr id="28" name="TextBox 27">
            <a:extLst>
              <a:ext uri="{FF2B5EF4-FFF2-40B4-BE49-F238E27FC236}">
                <a16:creationId xmlns:a16="http://schemas.microsoft.com/office/drawing/2014/main" id="{6C4586A7-D852-587A-8FBD-9074A9983D19}"/>
              </a:ext>
            </a:extLst>
          </p:cNvPr>
          <p:cNvSpPr txBox="1"/>
          <p:nvPr/>
        </p:nvSpPr>
        <p:spPr>
          <a:xfrm>
            <a:off x="8705944" y="4114557"/>
            <a:ext cx="3184988" cy="554447"/>
          </a:xfrm>
          <a:prstGeom prst="rect">
            <a:avLst/>
          </a:prstGeom>
          <a:noFill/>
        </p:spPr>
        <p:txBody>
          <a:bodyPr wrap="square" rtlCol="0">
            <a:spAutoFit/>
          </a:bodyPr>
          <a:lstStyle/>
          <a:p>
            <a:pPr>
              <a:lnSpc>
                <a:spcPct val="110000"/>
              </a:lnSpc>
            </a:pPr>
            <a:r>
              <a:rPr lang="en-US" sz="1400" dirty="0"/>
              <a:t>Sed perspiciatis unde omnis iste natus error voluptatem rem aperiam.</a:t>
            </a:r>
          </a:p>
        </p:txBody>
      </p:sp>
      <p:sp>
        <p:nvSpPr>
          <p:cNvPr id="29" name="TextBox 28">
            <a:extLst>
              <a:ext uri="{FF2B5EF4-FFF2-40B4-BE49-F238E27FC236}">
                <a16:creationId xmlns:a16="http://schemas.microsoft.com/office/drawing/2014/main" id="{A87F0AA3-33D4-0681-BBD9-2268FEF28369}"/>
              </a:ext>
            </a:extLst>
          </p:cNvPr>
          <p:cNvSpPr txBox="1"/>
          <p:nvPr/>
        </p:nvSpPr>
        <p:spPr>
          <a:xfrm>
            <a:off x="2075582" y="2818644"/>
            <a:ext cx="1810112" cy="369332"/>
          </a:xfrm>
          <a:prstGeom prst="rect">
            <a:avLst/>
          </a:prstGeom>
          <a:noFill/>
        </p:spPr>
        <p:txBody>
          <a:bodyPr wrap="none" rtlCol="0">
            <a:spAutoFit/>
          </a:bodyPr>
          <a:lstStyle/>
          <a:p>
            <a:pPr algn="r"/>
            <a:r>
              <a:rPr lang="en-US" b="1" dirty="0">
                <a:solidFill>
                  <a:srgbClr val="FF8026"/>
                </a:solidFill>
                <a:latin typeface="Century Gothic" panose="020B0502020202020204" pitchFamily="34" charset="0"/>
              </a:rPr>
              <a:t>Insert title here</a:t>
            </a:r>
          </a:p>
        </p:txBody>
      </p:sp>
      <p:sp>
        <p:nvSpPr>
          <p:cNvPr id="30" name="TextBox 29">
            <a:extLst>
              <a:ext uri="{FF2B5EF4-FFF2-40B4-BE49-F238E27FC236}">
                <a16:creationId xmlns:a16="http://schemas.microsoft.com/office/drawing/2014/main" id="{3AD5D52D-2F09-11BC-4EB8-139909AE069A}"/>
              </a:ext>
            </a:extLst>
          </p:cNvPr>
          <p:cNvSpPr txBox="1"/>
          <p:nvPr/>
        </p:nvSpPr>
        <p:spPr>
          <a:xfrm>
            <a:off x="700706" y="3218802"/>
            <a:ext cx="3184988" cy="554447"/>
          </a:xfrm>
          <a:prstGeom prst="rect">
            <a:avLst/>
          </a:prstGeom>
          <a:noFill/>
        </p:spPr>
        <p:txBody>
          <a:bodyPr wrap="square" rtlCol="0">
            <a:spAutoFit/>
          </a:bodyPr>
          <a:lstStyle/>
          <a:p>
            <a:pPr algn="r">
              <a:lnSpc>
                <a:spcPct val="110000"/>
              </a:lnSpc>
            </a:pPr>
            <a:r>
              <a:rPr lang="en-US" sz="1400" dirty="0"/>
              <a:t>Sed perspiciatis unde omnis iste natus error voluptatem rem aperiam.</a:t>
            </a:r>
          </a:p>
        </p:txBody>
      </p:sp>
      <p:sp>
        <p:nvSpPr>
          <p:cNvPr id="31" name="TextBox 30">
            <a:extLst>
              <a:ext uri="{FF2B5EF4-FFF2-40B4-BE49-F238E27FC236}">
                <a16:creationId xmlns:a16="http://schemas.microsoft.com/office/drawing/2014/main" id="{F8664EDB-0E6A-9BDC-DA85-018B64CA0884}"/>
              </a:ext>
            </a:extLst>
          </p:cNvPr>
          <p:cNvSpPr txBox="1"/>
          <p:nvPr/>
        </p:nvSpPr>
        <p:spPr>
          <a:xfrm>
            <a:off x="2075582" y="4348265"/>
            <a:ext cx="1810112" cy="369332"/>
          </a:xfrm>
          <a:prstGeom prst="rect">
            <a:avLst/>
          </a:prstGeom>
          <a:noFill/>
        </p:spPr>
        <p:txBody>
          <a:bodyPr wrap="none" rtlCol="0">
            <a:spAutoFit/>
          </a:bodyPr>
          <a:lstStyle/>
          <a:p>
            <a:pPr algn="r"/>
            <a:r>
              <a:rPr lang="en-US" b="1" dirty="0">
                <a:solidFill>
                  <a:srgbClr val="C00000"/>
                </a:solidFill>
                <a:latin typeface="Century Gothic" panose="020B0502020202020204" pitchFamily="34" charset="0"/>
              </a:rPr>
              <a:t>Insert title here</a:t>
            </a:r>
          </a:p>
        </p:txBody>
      </p:sp>
      <p:sp>
        <p:nvSpPr>
          <p:cNvPr id="32" name="TextBox 31">
            <a:extLst>
              <a:ext uri="{FF2B5EF4-FFF2-40B4-BE49-F238E27FC236}">
                <a16:creationId xmlns:a16="http://schemas.microsoft.com/office/drawing/2014/main" id="{A3E9E91A-5212-1DC8-8B55-9BA1D6A5CAE7}"/>
              </a:ext>
            </a:extLst>
          </p:cNvPr>
          <p:cNvSpPr txBox="1"/>
          <p:nvPr/>
        </p:nvSpPr>
        <p:spPr>
          <a:xfrm>
            <a:off x="700706" y="4748423"/>
            <a:ext cx="3184988" cy="554447"/>
          </a:xfrm>
          <a:prstGeom prst="rect">
            <a:avLst/>
          </a:prstGeom>
          <a:noFill/>
        </p:spPr>
        <p:txBody>
          <a:bodyPr wrap="square" rtlCol="0">
            <a:spAutoFit/>
          </a:bodyPr>
          <a:lstStyle/>
          <a:p>
            <a:pPr algn="r">
              <a:lnSpc>
                <a:spcPct val="110000"/>
              </a:lnSpc>
            </a:pPr>
            <a:r>
              <a:rPr lang="en-US" sz="1400" dirty="0"/>
              <a:t>Sed perspiciatis unde omnis iste natus error voluptatem rem aperiam.</a:t>
            </a:r>
          </a:p>
        </p:txBody>
      </p:sp>
      <p:pic>
        <p:nvPicPr>
          <p:cNvPr id="39" name="Graphic 38" descr="Bar chart with solid fill">
            <a:extLst>
              <a:ext uri="{FF2B5EF4-FFF2-40B4-BE49-F238E27FC236}">
                <a16:creationId xmlns:a16="http://schemas.microsoft.com/office/drawing/2014/main" id="{D8822B3D-103C-079A-1BD3-2EABD0A444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10211" y="1396442"/>
            <a:ext cx="619430" cy="619430"/>
          </a:xfrm>
          <a:prstGeom prst="rect">
            <a:avLst/>
          </a:prstGeom>
        </p:spPr>
      </p:pic>
      <p:pic>
        <p:nvPicPr>
          <p:cNvPr id="41" name="Graphic 40" descr="Boardroom with solid fill">
            <a:extLst>
              <a:ext uri="{FF2B5EF4-FFF2-40B4-BE49-F238E27FC236}">
                <a16:creationId xmlns:a16="http://schemas.microsoft.com/office/drawing/2014/main" id="{E6F4C5A9-DEB4-DC99-0088-550ABE8C95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0211" y="2897161"/>
            <a:ext cx="619430" cy="619430"/>
          </a:xfrm>
          <a:prstGeom prst="rect">
            <a:avLst/>
          </a:prstGeom>
        </p:spPr>
      </p:pic>
      <p:pic>
        <p:nvPicPr>
          <p:cNvPr id="43" name="Graphic 42" descr="Books on shelf with solid fill">
            <a:extLst>
              <a:ext uri="{FF2B5EF4-FFF2-40B4-BE49-F238E27FC236}">
                <a16:creationId xmlns:a16="http://schemas.microsoft.com/office/drawing/2014/main" id="{CB10F6AA-B200-AB18-5E54-2DB774519A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0211" y="4408666"/>
            <a:ext cx="619430" cy="619430"/>
          </a:xfrm>
          <a:prstGeom prst="rect">
            <a:avLst/>
          </a:prstGeom>
        </p:spPr>
      </p:pic>
      <p:pic>
        <p:nvPicPr>
          <p:cNvPr id="45" name="Graphic 44" descr="Bullseye with solid fill">
            <a:extLst>
              <a:ext uri="{FF2B5EF4-FFF2-40B4-BE49-F238E27FC236}">
                <a16:creationId xmlns:a16="http://schemas.microsoft.com/office/drawing/2014/main" id="{CEFA09FC-5B1F-C7BB-CE0C-8523409C6C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9861" y="2176867"/>
            <a:ext cx="619430" cy="619430"/>
          </a:xfrm>
          <a:prstGeom prst="rect">
            <a:avLst/>
          </a:prstGeom>
        </p:spPr>
      </p:pic>
      <p:pic>
        <p:nvPicPr>
          <p:cNvPr id="47" name="Graphic 46" descr="Chat with solid fill">
            <a:extLst>
              <a:ext uri="{FF2B5EF4-FFF2-40B4-BE49-F238E27FC236}">
                <a16:creationId xmlns:a16="http://schemas.microsoft.com/office/drawing/2014/main" id="{6BA51F1C-0A7B-8287-5151-B567902404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53190" y="3851123"/>
            <a:ext cx="619430" cy="619430"/>
          </a:xfrm>
          <a:prstGeom prst="rect">
            <a:avLst/>
          </a:prstGeom>
        </p:spPr>
      </p:pic>
      <p:cxnSp>
        <p:nvCxnSpPr>
          <p:cNvPr id="49" name="Straight Connector 48">
            <a:extLst>
              <a:ext uri="{FF2B5EF4-FFF2-40B4-BE49-F238E27FC236}">
                <a16:creationId xmlns:a16="http://schemas.microsoft.com/office/drawing/2014/main" id="{D687477E-821A-CE38-E83C-CA97075DAD3B}"/>
              </a:ext>
            </a:extLst>
          </p:cNvPr>
          <p:cNvCxnSpPr>
            <a:cxnSpLocks/>
          </p:cNvCxnSpPr>
          <p:nvPr/>
        </p:nvCxnSpPr>
        <p:spPr>
          <a:xfrm>
            <a:off x="4310211" y="6642847"/>
            <a:ext cx="4062409" cy="0"/>
          </a:xfrm>
          <a:prstGeom prst="line">
            <a:avLst/>
          </a:prstGeom>
          <a:ln w="508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44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17" name="Group 16">
            <a:extLst>
              <a:ext uri="{FF2B5EF4-FFF2-40B4-BE49-F238E27FC236}">
                <a16:creationId xmlns:a16="http://schemas.microsoft.com/office/drawing/2014/main" id="{812B85A5-150C-9FB2-D03C-26E629B12196}"/>
              </a:ext>
            </a:extLst>
          </p:cNvPr>
          <p:cNvGrpSpPr/>
          <p:nvPr/>
        </p:nvGrpSpPr>
        <p:grpSpPr>
          <a:xfrm>
            <a:off x="964709" y="5066998"/>
            <a:ext cx="1176757" cy="1173620"/>
            <a:chOff x="2070101" y="4259263"/>
            <a:chExt cx="1190625" cy="1187450"/>
          </a:xfrm>
        </p:grpSpPr>
        <p:sp>
          <p:nvSpPr>
            <p:cNvPr id="29" name="Freeform 5">
              <a:extLst>
                <a:ext uri="{FF2B5EF4-FFF2-40B4-BE49-F238E27FC236}">
                  <a16:creationId xmlns:a16="http://schemas.microsoft.com/office/drawing/2014/main" id="{2FE83362-741E-130E-FEB4-DA1DFC1C2046}"/>
                </a:ext>
              </a:extLst>
            </p:cNvPr>
            <p:cNvSpPr>
              <a:spLocks noEditPoints="1"/>
            </p:cNvSpPr>
            <p:nvPr/>
          </p:nvSpPr>
          <p:spPr bwMode="auto">
            <a:xfrm>
              <a:off x="2070101" y="4259263"/>
              <a:ext cx="1190625" cy="1187450"/>
            </a:xfrm>
            <a:custGeom>
              <a:avLst/>
              <a:gdLst>
                <a:gd name="T0" fmla="*/ 283 w 317"/>
                <a:gd name="T1" fmla="*/ 151 h 316"/>
                <a:gd name="T2" fmla="*/ 317 w 317"/>
                <a:gd name="T3" fmla="*/ 131 h 316"/>
                <a:gd name="T4" fmla="*/ 309 w 317"/>
                <a:gd name="T5" fmla="*/ 102 h 316"/>
                <a:gd name="T6" fmla="*/ 269 w 317"/>
                <a:gd name="T7" fmla="*/ 102 h 316"/>
                <a:gd name="T8" fmla="*/ 242 w 317"/>
                <a:gd name="T9" fmla="*/ 66 h 316"/>
                <a:gd name="T10" fmla="*/ 252 w 317"/>
                <a:gd name="T11" fmla="*/ 27 h 316"/>
                <a:gd name="T12" fmla="*/ 225 w 317"/>
                <a:gd name="T13" fmla="*/ 12 h 316"/>
                <a:gd name="T14" fmla="*/ 197 w 317"/>
                <a:gd name="T15" fmla="*/ 40 h 316"/>
                <a:gd name="T16" fmla="*/ 152 w 317"/>
                <a:gd name="T17" fmla="*/ 34 h 316"/>
                <a:gd name="T18" fmla="*/ 132 w 317"/>
                <a:gd name="T19" fmla="*/ 0 h 316"/>
                <a:gd name="T20" fmla="*/ 103 w 317"/>
                <a:gd name="T21" fmla="*/ 7 h 316"/>
                <a:gd name="T22" fmla="*/ 102 w 317"/>
                <a:gd name="T23" fmla="*/ 47 h 316"/>
                <a:gd name="T24" fmla="*/ 66 w 317"/>
                <a:gd name="T25" fmla="*/ 75 h 316"/>
                <a:gd name="T26" fmla="*/ 28 w 317"/>
                <a:gd name="T27" fmla="*/ 65 h 316"/>
                <a:gd name="T28" fmla="*/ 13 w 317"/>
                <a:gd name="T29" fmla="*/ 91 h 316"/>
                <a:gd name="T30" fmla="*/ 40 w 317"/>
                <a:gd name="T31" fmla="*/ 119 h 316"/>
                <a:gd name="T32" fmla="*/ 34 w 317"/>
                <a:gd name="T33" fmla="*/ 164 h 316"/>
                <a:gd name="T34" fmla="*/ 0 w 317"/>
                <a:gd name="T35" fmla="*/ 185 h 316"/>
                <a:gd name="T36" fmla="*/ 8 w 317"/>
                <a:gd name="T37" fmla="*/ 214 h 316"/>
                <a:gd name="T38" fmla="*/ 48 w 317"/>
                <a:gd name="T39" fmla="*/ 214 h 316"/>
                <a:gd name="T40" fmla="*/ 75 w 317"/>
                <a:gd name="T41" fmla="*/ 250 h 316"/>
                <a:gd name="T42" fmla="*/ 65 w 317"/>
                <a:gd name="T43" fmla="*/ 289 h 316"/>
                <a:gd name="T44" fmla="*/ 92 w 317"/>
                <a:gd name="T45" fmla="*/ 304 h 316"/>
                <a:gd name="T46" fmla="*/ 120 w 317"/>
                <a:gd name="T47" fmla="*/ 276 h 316"/>
                <a:gd name="T48" fmla="*/ 165 w 317"/>
                <a:gd name="T49" fmla="*/ 282 h 316"/>
                <a:gd name="T50" fmla="*/ 185 w 317"/>
                <a:gd name="T51" fmla="*/ 316 h 316"/>
                <a:gd name="T52" fmla="*/ 214 w 317"/>
                <a:gd name="T53" fmla="*/ 308 h 316"/>
                <a:gd name="T54" fmla="*/ 215 w 317"/>
                <a:gd name="T55" fmla="*/ 269 h 316"/>
                <a:gd name="T56" fmla="*/ 251 w 317"/>
                <a:gd name="T57" fmla="*/ 241 h 316"/>
                <a:gd name="T58" fmla="*/ 289 w 317"/>
                <a:gd name="T59" fmla="*/ 251 h 316"/>
                <a:gd name="T60" fmla="*/ 304 w 317"/>
                <a:gd name="T61" fmla="*/ 225 h 316"/>
                <a:gd name="T62" fmla="*/ 277 w 317"/>
                <a:gd name="T63" fmla="*/ 196 h 316"/>
                <a:gd name="T64" fmla="*/ 283 w 317"/>
                <a:gd name="T65" fmla="*/ 151 h 316"/>
                <a:gd name="T66" fmla="*/ 165 w 317"/>
                <a:gd name="T67" fmla="*/ 245 h 316"/>
                <a:gd name="T68" fmla="*/ 72 w 317"/>
                <a:gd name="T69" fmla="*/ 165 h 316"/>
                <a:gd name="T70" fmla="*/ 151 w 317"/>
                <a:gd name="T71" fmla="*/ 71 h 316"/>
                <a:gd name="T72" fmla="*/ 245 w 317"/>
                <a:gd name="T73" fmla="*/ 151 h 316"/>
                <a:gd name="T74" fmla="*/ 165 w 317"/>
                <a:gd name="T75" fmla="*/ 24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7" h="316">
                  <a:moveTo>
                    <a:pt x="283" y="151"/>
                  </a:moveTo>
                  <a:cubicBezTo>
                    <a:pt x="317" y="131"/>
                    <a:pt x="317" y="131"/>
                    <a:pt x="317" y="131"/>
                  </a:cubicBezTo>
                  <a:cubicBezTo>
                    <a:pt x="309" y="102"/>
                    <a:pt x="309" y="102"/>
                    <a:pt x="309" y="102"/>
                  </a:cubicBezTo>
                  <a:cubicBezTo>
                    <a:pt x="269" y="102"/>
                    <a:pt x="269" y="102"/>
                    <a:pt x="269" y="102"/>
                  </a:cubicBezTo>
                  <a:cubicBezTo>
                    <a:pt x="262" y="88"/>
                    <a:pt x="253" y="76"/>
                    <a:pt x="242" y="66"/>
                  </a:cubicBezTo>
                  <a:cubicBezTo>
                    <a:pt x="252" y="27"/>
                    <a:pt x="252" y="27"/>
                    <a:pt x="252" y="27"/>
                  </a:cubicBezTo>
                  <a:cubicBezTo>
                    <a:pt x="225" y="12"/>
                    <a:pt x="225" y="12"/>
                    <a:pt x="225" y="12"/>
                  </a:cubicBezTo>
                  <a:cubicBezTo>
                    <a:pt x="197" y="40"/>
                    <a:pt x="197" y="40"/>
                    <a:pt x="197" y="40"/>
                  </a:cubicBezTo>
                  <a:cubicBezTo>
                    <a:pt x="183" y="35"/>
                    <a:pt x="168" y="33"/>
                    <a:pt x="152" y="34"/>
                  </a:cubicBezTo>
                  <a:cubicBezTo>
                    <a:pt x="132" y="0"/>
                    <a:pt x="132" y="0"/>
                    <a:pt x="132" y="0"/>
                  </a:cubicBezTo>
                  <a:cubicBezTo>
                    <a:pt x="103" y="7"/>
                    <a:pt x="103" y="7"/>
                    <a:pt x="103" y="7"/>
                  </a:cubicBezTo>
                  <a:cubicBezTo>
                    <a:pt x="102" y="47"/>
                    <a:pt x="102" y="47"/>
                    <a:pt x="102" y="47"/>
                  </a:cubicBezTo>
                  <a:cubicBezTo>
                    <a:pt x="88" y="54"/>
                    <a:pt x="76" y="63"/>
                    <a:pt x="66" y="75"/>
                  </a:cubicBezTo>
                  <a:cubicBezTo>
                    <a:pt x="28" y="65"/>
                    <a:pt x="28" y="65"/>
                    <a:pt x="28" y="65"/>
                  </a:cubicBezTo>
                  <a:cubicBezTo>
                    <a:pt x="13" y="91"/>
                    <a:pt x="13" y="91"/>
                    <a:pt x="13" y="91"/>
                  </a:cubicBezTo>
                  <a:cubicBezTo>
                    <a:pt x="40" y="119"/>
                    <a:pt x="40" y="119"/>
                    <a:pt x="40" y="119"/>
                  </a:cubicBezTo>
                  <a:cubicBezTo>
                    <a:pt x="36" y="133"/>
                    <a:pt x="34" y="149"/>
                    <a:pt x="34" y="164"/>
                  </a:cubicBezTo>
                  <a:cubicBezTo>
                    <a:pt x="0" y="185"/>
                    <a:pt x="0" y="185"/>
                    <a:pt x="0" y="185"/>
                  </a:cubicBezTo>
                  <a:cubicBezTo>
                    <a:pt x="8" y="214"/>
                    <a:pt x="8" y="214"/>
                    <a:pt x="8" y="214"/>
                  </a:cubicBezTo>
                  <a:cubicBezTo>
                    <a:pt x="48" y="214"/>
                    <a:pt x="48" y="214"/>
                    <a:pt x="48" y="214"/>
                  </a:cubicBezTo>
                  <a:cubicBezTo>
                    <a:pt x="55" y="228"/>
                    <a:pt x="64" y="240"/>
                    <a:pt x="75" y="250"/>
                  </a:cubicBezTo>
                  <a:cubicBezTo>
                    <a:pt x="65" y="289"/>
                    <a:pt x="65" y="289"/>
                    <a:pt x="65" y="289"/>
                  </a:cubicBezTo>
                  <a:cubicBezTo>
                    <a:pt x="92" y="304"/>
                    <a:pt x="92" y="304"/>
                    <a:pt x="92" y="304"/>
                  </a:cubicBezTo>
                  <a:cubicBezTo>
                    <a:pt x="120" y="276"/>
                    <a:pt x="120" y="276"/>
                    <a:pt x="120" y="276"/>
                  </a:cubicBezTo>
                  <a:cubicBezTo>
                    <a:pt x="134" y="281"/>
                    <a:pt x="149" y="283"/>
                    <a:pt x="165" y="282"/>
                  </a:cubicBezTo>
                  <a:cubicBezTo>
                    <a:pt x="185" y="316"/>
                    <a:pt x="185" y="316"/>
                    <a:pt x="185" y="316"/>
                  </a:cubicBezTo>
                  <a:cubicBezTo>
                    <a:pt x="214" y="308"/>
                    <a:pt x="214" y="308"/>
                    <a:pt x="214" y="308"/>
                  </a:cubicBezTo>
                  <a:cubicBezTo>
                    <a:pt x="215" y="269"/>
                    <a:pt x="215" y="269"/>
                    <a:pt x="215" y="269"/>
                  </a:cubicBezTo>
                  <a:cubicBezTo>
                    <a:pt x="229" y="262"/>
                    <a:pt x="241" y="252"/>
                    <a:pt x="251" y="241"/>
                  </a:cubicBezTo>
                  <a:cubicBezTo>
                    <a:pt x="289" y="251"/>
                    <a:pt x="289" y="251"/>
                    <a:pt x="289" y="251"/>
                  </a:cubicBezTo>
                  <a:cubicBezTo>
                    <a:pt x="304" y="225"/>
                    <a:pt x="304" y="225"/>
                    <a:pt x="304" y="225"/>
                  </a:cubicBezTo>
                  <a:cubicBezTo>
                    <a:pt x="277" y="196"/>
                    <a:pt x="277" y="196"/>
                    <a:pt x="277" y="196"/>
                  </a:cubicBezTo>
                  <a:cubicBezTo>
                    <a:pt x="281" y="182"/>
                    <a:pt x="283" y="167"/>
                    <a:pt x="283" y="151"/>
                  </a:cubicBezTo>
                  <a:close/>
                  <a:moveTo>
                    <a:pt x="165" y="245"/>
                  </a:moveTo>
                  <a:cubicBezTo>
                    <a:pt x="118" y="249"/>
                    <a:pt x="76" y="213"/>
                    <a:pt x="72" y="165"/>
                  </a:cubicBezTo>
                  <a:cubicBezTo>
                    <a:pt x="68" y="117"/>
                    <a:pt x="103" y="75"/>
                    <a:pt x="151" y="71"/>
                  </a:cubicBezTo>
                  <a:cubicBezTo>
                    <a:pt x="199" y="67"/>
                    <a:pt x="241" y="103"/>
                    <a:pt x="245" y="151"/>
                  </a:cubicBezTo>
                  <a:cubicBezTo>
                    <a:pt x="249" y="199"/>
                    <a:pt x="213" y="241"/>
                    <a:pt x="165" y="245"/>
                  </a:cubicBezTo>
                  <a:close/>
                </a:path>
              </a:pathLst>
            </a:custGeom>
            <a:noFill/>
            <a:ln w="15875" cap="flat">
              <a:solidFill>
                <a:srgbClr val="419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30" name="Freeform 6">
              <a:extLst>
                <a:ext uri="{FF2B5EF4-FFF2-40B4-BE49-F238E27FC236}">
                  <a16:creationId xmlns:a16="http://schemas.microsoft.com/office/drawing/2014/main" id="{2D7F7DEF-0AD9-4782-5656-3452C5B45C82}"/>
                </a:ext>
              </a:extLst>
            </p:cNvPr>
            <p:cNvSpPr>
              <a:spLocks noEditPoints="1"/>
            </p:cNvSpPr>
            <p:nvPr/>
          </p:nvSpPr>
          <p:spPr bwMode="auto">
            <a:xfrm>
              <a:off x="2482851" y="4672013"/>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68 h 96"/>
                <a:gd name="T12" fmla="*/ 28 w 96"/>
                <a:gd name="T13" fmla="*/ 48 h 96"/>
                <a:gd name="T14" fmla="*/ 48 w 96"/>
                <a:gd name="T15" fmla="*/ 28 h 96"/>
                <a:gd name="T16" fmla="*/ 68 w 96"/>
                <a:gd name="T17" fmla="*/ 48 h 96"/>
                <a:gd name="T18" fmla="*/ 48 w 96"/>
                <a:gd name="T1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4" y="96"/>
                    <a:pt x="96" y="75"/>
                    <a:pt x="96" y="48"/>
                  </a:cubicBezTo>
                  <a:cubicBezTo>
                    <a:pt x="96" y="22"/>
                    <a:pt x="74" y="0"/>
                    <a:pt x="48" y="0"/>
                  </a:cubicBezTo>
                  <a:close/>
                  <a:moveTo>
                    <a:pt x="48" y="68"/>
                  </a:moveTo>
                  <a:cubicBezTo>
                    <a:pt x="37" y="68"/>
                    <a:pt x="28" y="59"/>
                    <a:pt x="28" y="48"/>
                  </a:cubicBezTo>
                  <a:cubicBezTo>
                    <a:pt x="28" y="37"/>
                    <a:pt x="37" y="28"/>
                    <a:pt x="48" y="28"/>
                  </a:cubicBezTo>
                  <a:cubicBezTo>
                    <a:pt x="59" y="28"/>
                    <a:pt x="68" y="37"/>
                    <a:pt x="68" y="48"/>
                  </a:cubicBezTo>
                  <a:cubicBezTo>
                    <a:pt x="68" y="59"/>
                    <a:pt x="59" y="68"/>
                    <a:pt x="48" y="68"/>
                  </a:cubicBezTo>
                  <a:close/>
                </a:path>
              </a:pathLst>
            </a:custGeom>
            <a:noFill/>
            <a:ln w="15875" cap="flat">
              <a:solidFill>
                <a:srgbClr val="419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grpSp>
      <p:sp>
        <p:nvSpPr>
          <p:cNvPr id="18" name="Freeform 7">
            <a:extLst>
              <a:ext uri="{FF2B5EF4-FFF2-40B4-BE49-F238E27FC236}">
                <a16:creationId xmlns:a16="http://schemas.microsoft.com/office/drawing/2014/main" id="{DB5431C9-AA81-F579-CBAB-A95ABED966A8}"/>
              </a:ext>
            </a:extLst>
          </p:cNvPr>
          <p:cNvSpPr>
            <a:spLocks noEditPoints="1"/>
          </p:cNvSpPr>
          <p:nvPr/>
        </p:nvSpPr>
        <p:spPr bwMode="auto">
          <a:xfrm>
            <a:off x="1658207" y="3182615"/>
            <a:ext cx="2643781" cy="2650057"/>
          </a:xfrm>
          <a:custGeom>
            <a:avLst/>
            <a:gdLst>
              <a:gd name="T0" fmla="*/ 712 w 712"/>
              <a:gd name="T1" fmla="*/ 373 h 713"/>
              <a:gd name="T2" fmla="*/ 651 w 712"/>
              <a:gd name="T3" fmla="*/ 313 h 713"/>
              <a:gd name="T4" fmla="*/ 693 w 712"/>
              <a:gd name="T5" fmla="*/ 238 h 713"/>
              <a:gd name="T6" fmla="*/ 611 w 712"/>
              <a:gd name="T7" fmla="*/ 202 h 713"/>
              <a:gd name="T8" fmla="*/ 620 w 712"/>
              <a:gd name="T9" fmla="*/ 116 h 713"/>
              <a:gd name="T10" fmla="*/ 534 w 712"/>
              <a:gd name="T11" fmla="*/ 117 h 713"/>
              <a:gd name="T12" fmla="*/ 510 w 712"/>
              <a:gd name="T13" fmla="*/ 35 h 713"/>
              <a:gd name="T14" fmla="*/ 427 w 712"/>
              <a:gd name="T15" fmla="*/ 67 h 713"/>
              <a:gd name="T16" fmla="*/ 373 w 712"/>
              <a:gd name="T17" fmla="*/ 0 h 713"/>
              <a:gd name="T18" fmla="*/ 313 w 712"/>
              <a:gd name="T19" fmla="*/ 61 h 713"/>
              <a:gd name="T20" fmla="*/ 237 w 712"/>
              <a:gd name="T21" fmla="*/ 19 h 713"/>
              <a:gd name="T22" fmla="*/ 201 w 712"/>
              <a:gd name="T23" fmla="*/ 101 h 713"/>
              <a:gd name="T24" fmla="*/ 116 w 712"/>
              <a:gd name="T25" fmla="*/ 92 h 713"/>
              <a:gd name="T26" fmla="*/ 117 w 712"/>
              <a:gd name="T27" fmla="*/ 178 h 713"/>
              <a:gd name="T28" fmla="*/ 34 w 712"/>
              <a:gd name="T29" fmla="*/ 202 h 713"/>
              <a:gd name="T30" fmla="*/ 66 w 712"/>
              <a:gd name="T31" fmla="*/ 285 h 713"/>
              <a:gd name="T32" fmla="*/ 0 w 712"/>
              <a:gd name="T33" fmla="*/ 339 h 713"/>
              <a:gd name="T34" fmla="*/ 61 w 712"/>
              <a:gd name="T35" fmla="*/ 400 h 713"/>
              <a:gd name="T36" fmla="*/ 18 w 712"/>
              <a:gd name="T37" fmla="*/ 475 h 713"/>
              <a:gd name="T38" fmla="*/ 101 w 712"/>
              <a:gd name="T39" fmla="*/ 511 h 713"/>
              <a:gd name="T40" fmla="*/ 92 w 712"/>
              <a:gd name="T41" fmla="*/ 596 h 713"/>
              <a:gd name="T42" fmla="*/ 178 w 712"/>
              <a:gd name="T43" fmla="*/ 595 h 713"/>
              <a:gd name="T44" fmla="*/ 202 w 712"/>
              <a:gd name="T45" fmla="*/ 678 h 713"/>
              <a:gd name="T46" fmla="*/ 285 w 712"/>
              <a:gd name="T47" fmla="*/ 646 h 713"/>
              <a:gd name="T48" fmla="*/ 339 w 712"/>
              <a:gd name="T49" fmla="*/ 713 h 713"/>
              <a:gd name="T50" fmla="*/ 399 w 712"/>
              <a:gd name="T51" fmla="*/ 651 h 713"/>
              <a:gd name="T52" fmla="*/ 475 w 712"/>
              <a:gd name="T53" fmla="*/ 693 h 713"/>
              <a:gd name="T54" fmla="*/ 510 w 712"/>
              <a:gd name="T55" fmla="*/ 611 h 713"/>
              <a:gd name="T56" fmla="*/ 596 w 712"/>
              <a:gd name="T57" fmla="*/ 620 h 713"/>
              <a:gd name="T58" fmla="*/ 595 w 712"/>
              <a:gd name="T59" fmla="*/ 534 h 713"/>
              <a:gd name="T60" fmla="*/ 678 w 712"/>
              <a:gd name="T61" fmla="*/ 510 h 713"/>
              <a:gd name="T62" fmla="*/ 645 w 712"/>
              <a:gd name="T63" fmla="*/ 427 h 713"/>
              <a:gd name="T64" fmla="*/ 294 w 712"/>
              <a:gd name="T65" fmla="*/ 136 h 713"/>
              <a:gd name="T66" fmla="*/ 418 w 712"/>
              <a:gd name="T67" fmla="*/ 577 h 713"/>
              <a:gd name="T68" fmla="*/ 294 w 712"/>
              <a:gd name="T69" fmla="*/ 13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713">
                <a:moveTo>
                  <a:pt x="707" y="418"/>
                </a:moveTo>
                <a:cubicBezTo>
                  <a:pt x="712" y="373"/>
                  <a:pt x="712" y="373"/>
                  <a:pt x="712" y="373"/>
                </a:cubicBezTo>
                <a:cubicBezTo>
                  <a:pt x="654" y="351"/>
                  <a:pt x="654" y="351"/>
                  <a:pt x="654" y="351"/>
                </a:cubicBezTo>
                <a:cubicBezTo>
                  <a:pt x="654" y="338"/>
                  <a:pt x="653" y="326"/>
                  <a:pt x="651" y="313"/>
                </a:cubicBezTo>
                <a:cubicBezTo>
                  <a:pt x="705" y="281"/>
                  <a:pt x="705" y="281"/>
                  <a:pt x="705" y="281"/>
                </a:cubicBezTo>
                <a:cubicBezTo>
                  <a:pt x="693" y="238"/>
                  <a:pt x="693" y="238"/>
                  <a:pt x="693" y="238"/>
                </a:cubicBezTo>
                <a:cubicBezTo>
                  <a:pt x="630" y="239"/>
                  <a:pt x="630" y="239"/>
                  <a:pt x="630" y="239"/>
                </a:cubicBezTo>
                <a:cubicBezTo>
                  <a:pt x="624" y="226"/>
                  <a:pt x="618" y="214"/>
                  <a:pt x="611" y="202"/>
                </a:cubicBezTo>
                <a:cubicBezTo>
                  <a:pt x="648" y="152"/>
                  <a:pt x="648" y="152"/>
                  <a:pt x="648" y="152"/>
                </a:cubicBezTo>
                <a:cubicBezTo>
                  <a:pt x="620" y="116"/>
                  <a:pt x="620" y="116"/>
                  <a:pt x="620" y="116"/>
                </a:cubicBezTo>
                <a:cubicBezTo>
                  <a:pt x="563" y="142"/>
                  <a:pt x="563" y="142"/>
                  <a:pt x="563" y="142"/>
                </a:cubicBezTo>
                <a:cubicBezTo>
                  <a:pt x="554" y="133"/>
                  <a:pt x="544" y="125"/>
                  <a:pt x="534" y="117"/>
                </a:cubicBezTo>
                <a:cubicBezTo>
                  <a:pt x="550" y="57"/>
                  <a:pt x="550" y="57"/>
                  <a:pt x="550" y="57"/>
                </a:cubicBezTo>
                <a:cubicBezTo>
                  <a:pt x="510" y="35"/>
                  <a:pt x="510" y="35"/>
                  <a:pt x="510" y="35"/>
                </a:cubicBezTo>
                <a:cubicBezTo>
                  <a:pt x="467" y="80"/>
                  <a:pt x="467" y="80"/>
                  <a:pt x="467" y="80"/>
                </a:cubicBezTo>
                <a:cubicBezTo>
                  <a:pt x="454" y="74"/>
                  <a:pt x="440" y="70"/>
                  <a:pt x="427" y="67"/>
                </a:cubicBezTo>
                <a:cubicBezTo>
                  <a:pt x="418" y="5"/>
                  <a:pt x="418" y="5"/>
                  <a:pt x="418" y="5"/>
                </a:cubicBezTo>
                <a:cubicBezTo>
                  <a:pt x="373" y="0"/>
                  <a:pt x="373" y="0"/>
                  <a:pt x="373" y="0"/>
                </a:cubicBezTo>
                <a:cubicBezTo>
                  <a:pt x="350" y="58"/>
                  <a:pt x="350" y="58"/>
                  <a:pt x="350" y="58"/>
                </a:cubicBezTo>
                <a:cubicBezTo>
                  <a:pt x="338" y="58"/>
                  <a:pt x="325" y="60"/>
                  <a:pt x="313" y="61"/>
                </a:cubicBezTo>
                <a:cubicBezTo>
                  <a:pt x="281" y="6"/>
                  <a:pt x="281" y="6"/>
                  <a:pt x="281" y="6"/>
                </a:cubicBezTo>
                <a:cubicBezTo>
                  <a:pt x="237" y="19"/>
                  <a:pt x="237" y="19"/>
                  <a:pt x="237" y="19"/>
                </a:cubicBezTo>
                <a:cubicBezTo>
                  <a:pt x="239" y="82"/>
                  <a:pt x="239" y="82"/>
                  <a:pt x="239" y="82"/>
                </a:cubicBezTo>
                <a:cubicBezTo>
                  <a:pt x="226" y="88"/>
                  <a:pt x="213" y="94"/>
                  <a:pt x="201" y="101"/>
                </a:cubicBezTo>
                <a:cubicBezTo>
                  <a:pt x="151" y="64"/>
                  <a:pt x="151" y="64"/>
                  <a:pt x="151" y="64"/>
                </a:cubicBezTo>
                <a:cubicBezTo>
                  <a:pt x="116" y="92"/>
                  <a:pt x="116" y="92"/>
                  <a:pt x="116" y="92"/>
                </a:cubicBezTo>
                <a:cubicBezTo>
                  <a:pt x="141" y="149"/>
                  <a:pt x="141" y="149"/>
                  <a:pt x="141" y="149"/>
                </a:cubicBezTo>
                <a:cubicBezTo>
                  <a:pt x="132" y="159"/>
                  <a:pt x="124" y="168"/>
                  <a:pt x="117" y="178"/>
                </a:cubicBezTo>
                <a:cubicBezTo>
                  <a:pt x="56" y="163"/>
                  <a:pt x="56" y="163"/>
                  <a:pt x="56" y="163"/>
                </a:cubicBezTo>
                <a:cubicBezTo>
                  <a:pt x="34" y="202"/>
                  <a:pt x="34" y="202"/>
                  <a:pt x="34" y="202"/>
                </a:cubicBezTo>
                <a:cubicBezTo>
                  <a:pt x="79" y="245"/>
                  <a:pt x="79" y="245"/>
                  <a:pt x="79" y="245"/>
                </a:cubicBezTo>
                <a:cubicBezTo>
                  <a:pt x="74" y="258"/>
                  <a:pt x="70" y="272"/>
                  <a:pt x="66" y="285"/>
                </a:cubicBezTo>
                <a:cubicBezTo>
                  <a:pt x="5" y="294"/>
                  <a:pt x="5" y="294"/>
                  <a:pt x="5" y="294"/>
                </a:cubicBezTo>
                <a:cubicBezTo>
                  <a:pt x="0" y="339"/>
                  <a:pt x="0" y="339"/>
                  <a:pt x="0" y="339"/>
                </a:cubicBezTo>
                <a:cubicBezTo>
                  <a:pt x="58" y="362"/>
                  <a:pt x="58" y="362"/>
                  <a:pt x="58" y="362"/>
                </a:cubicBezTo>
                <a:cubicBezTo>
                  <a:pt x="58" y="374"/>
                  <a:pt x="59" y="387"/>
                  <a:pt x="61" y="400"/>
                </a:cubicBezTo>
                <a:cubicBezTo>
                  <a:pt x="6" y="431"/>
                  <a:pt x="6" y="431"/>
                  <a:pt x="6" y="431"/>
                </a:cubicBezTo>
                <a:cubicBezTo>
                  <a:pt x="18" y="475"/>
                  <a:pt x="18" y="475"/>
                  <a:pt x="18" y="475"/>
                </a:cubicBezTo>
                <a:cubicBezTo>
                  <a:pt x="82" y="474"/>
                  <a:pt x="82" y="474"/>
                  <a:pt x="82" y="474"/>
                </a:cubicBezTo>
                <a:cubicBezTo>
                  <a:pt x="87" y="487"/>
                  <a:pt x="94" y="499"/>
                  <a:pt x="101" y="511"/>
                </a:cubicBezTo>
                <a:cubicBezTo>
                  <a:pt x="64" y="561"/>
                  <a:pt x="64" y="561"/>
                  <a:pt x="64" y="561"/>
                </a:cubicBezTo>
                <a:cubicBezTo>
                  <a:pt x="92" y="596"/>
                  <a:pt x="92" y="596"/>
                  <a:pt x="92" y="596"/>
                </a:cubicBezTo>
                <a:cubicBezTo>
                  <a:pt x="149" y="571"/>
                  <a:pt x="149" y="571"/>
                  <a:pt x="149" y="571"/>
                </a:cubicBezTo>
                <a:cubicBezTo>
                  <a:pt x="158" y="580"/>
                  <a:pt x="168" y="588"/>
                  <a:pt x="178" y="595"/>
                </a:cubicBezTo>
                <a:cubicBezTo>
                  <a:pt x="162" y="656"/>
                  <a:pt x="162" y="656"/>
                  <a:pt x="162" y="656"/>
                </a:cubicBezTo>
                <a:cubicBezTo>
                  <a:pt x="202" y="678"/>
                  <a:pt x="202" y="678"/>
                  <a:pt x="202" y="678"/>
                </a:cubicBezTo>
                <a:cubicBezTo>
                  <a:pt x="245" y="633"/>
                  <a:pt x="245" y="633"/>
                  <a:pt x="245" y="633"/>
                </a:cubicBezTo>
                <a:cubicBezTo>
                  <a:pt x="258" y="638"/>
                  <a:pt x="271" y="642"/>
                  <a:pt x="285" y="646"/>
                </a:cubicBezTo>
                <a:cubicBezTo>
                  <a:pt x="294" y="708"/>
                  <a:pt x="294" y="708"/>
                  <a:pt x="294" y="708"/>
                </a:cubicBezTo>
                <a:cubicBezTo>
                  <a:pt x="339" y="713"/>
                  <a:pt x="339" y="713"/>
                  <a:pt x="339" y="713"/>
                </a:cubicBezTo>
                <a:cubicBezTo>
                  <a:pt x="361" y="654"/>
                  <a:pt x="361" y="654"/>
                  <a:pt x="361" y="654"/>
                </a:cubicBezTo>
                <a:cubicBezTo>
                  <a:pt x="374" y="654"/>
                  <a:pt x="387" y="653"/>
                  <a:pt x="399" y="651"/>
                </a:cubicBezTo>
                <a:cubicBezTo>
                  <a:pt x="431" y="706"/>
                  <a:pt x="431" y="706"/>
                  <a:pt x="431" y="706"/>
                </a:cubicBezTo>
                <a:cubicBezTo>
                  <a:pt x="475" y="693"/>
                  <a:pt x="475" y="693"/>
                  <a:pt x="475" y="693"/>
                </a:cubicBezTo>
                <a:cubicBezTo>
                  <a:pt x="473" y="630"/>
                  <a:pt x="473" y="630"/>
                  <a:pt x="473" y="630"/>
                </a:cubicBezTo>
                <a:cubicBezTo>
                  <a:pt x="486" y="625"/>
                  <a:pt x="499" y="618"/>
                  <a:pt x="510" y="611"/>
                </a:cubicBezTo>
                <a:cubicBezTo>
                  <a:pt x="560" y="649"/>
                  <a:pt x="560" y="649"/>
                  <a:pt x="560" y="649"/>
                </a:cubicBezTo>
                <a:cubicBezTo>
                  <a:pt x="596" y="620"/>
                  <a:pt x="596" y="620"/>
                  <a:pt x="596" y="620"/>
                </a:cubicBezTo>
                <a:cubicBezTo>
                  <a:pt x="570" y="563"/>
                  <a:pt x="570" y="563"/>
                  <a:pt x="570" y="563"/>
                </a:cubicBezTo>
                <a:cubicBezTo>
                  <a:pt x="579" y="554"/>
                  <a:pt x="587" y="544"/>
                  <a:pt x="595" y="534"/>
                </a:cubicBezTo>
                <a:cubicBezTo>
                  <a:pt x="655" y="550"/>
                  <a:pt x="655" y="550"/>
                  <a:pt x="655" y="550"/>
                </a:cubicBezTo>
                <a:cubicBezTo>
                  <a:pt x="678" y="510"/>
                  <a:pt x="678" y="510"/>
                  <a:pt x="678" y="510"/>
                </a:cubicBezTo>
                <a:cubicBezTo>
                  <a:pt x="633" y="467"/>
                  <a:pt x="633" y="467"/>
                  <a:pt x="633" y="467"/>
                </a:cubicBezTo>
                <a:cubicBezTo>
                  <a:pt x="638" y="454"/>
                  <a:pt x="642" y="441"/>
                  <a:pt x="645" y="427"/>
                </a:cubicBezTo>
                <a:lnTo>
                  <a:pt x="707" y="418"/>
                </a:lnTo>
                <a:close/>
                <a:moveTo>
                  <a:pt x="294" y="136"/>
                </a:moveTo>
                <a:cubicBezTo>
                  <a:pt x="415" y="101"/>
                  <a:pt x="542" y="172"/>
                  <a:pt x="577" y="294"/>
                </a:cubicBezTo>
                <a:cubicBezTo>
                  <a:pt x="611" y="416"/>
                  <a:pt x="540" y="543"/>
                  <a:pt x="418" y="577"/>
                </a:cubicBezTo>
                <a:cubicBezTo>
                  <a:pt x="296" y="611"/>
                  <a:pt x="170" y="540"/>
                  <a:pt x="135" y="419"/>
                </a:cubicBezTo>
                <a:cubicBezTo>
                  <a:pt x="101" y="297"/>
                  <a:pt x="172" y="170"/>
                  <a:pt x="294" y="136"/>
                </a:cubicBezTo>
                <a:close/>
              </a:path>
            </a:pathLst>
          </a:custGeom>
          <a:solidFill>
            <a:srgbClr val="F26363"/>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19" name="Freeform 8">
            <a:extLst>
              <a:ext uri="{FF2B5EF4-FFF2-40B4-BE49-F238E27FC236}">
                <a16:creationId xmlns:a16="http://schemas.microsoft.com/office/drawing/2014/main" id="{7D0FDFCB-2C52-CFC5-89F4-D77434A2B71B}"/>
              </a:ext>
            </a:extLst>
          </p:cNvPr>
          <p:cNvSpPr>
            <a:spLocks noEditPoints="1"/>
          </p:cNvSpPr>
          <p:nvPr/>
        </p:nvSpPr>
        <p:spPr bwMode="auto">
          <a:xfrm>
            <a:off x="5604269" y="3101030"/>
            <a:ext cx="3329437" cy="3332575"/>
          </a:xfrm>
          <a:custGeom>
            <a:avLst/>
            <a:gdLst>
              <a:gd name="T0" fmla="*/ 897 w 897"/>
              <a:gd name="T1" fmla="*/ 470 h 897"/>
              <a:gd name="T2" fmla="*/ 820 w 897"/>
              <a:gd name="T3" fmla="*/ 394 h 897"/>
              <a:gd name="T4" fmla="*/ 873 w 897"/>
              <a:gd name="T5" fmla="*/ 299 h 897"/>
              <a:gd name="T6" fmla="*/ 769 w 897"/>
              <a:gd name="T7" fmla="*/ 254 h 897"/>
              <a:gd name="T8" fmla="*/ 781 w 897"/>
              <a:gd name="T9" fmla="*/ 146 h 897"/>
              <a:gd name="T10" fmla="*/ 672 w 897"/>
              <a:gd name="T11" fmla="*/ 148 h 897"/>
              <a:gd name="T12" fmla="*/ 643 w 897"/>
              <a:gd name="T13" fmla="*/ 43 h 897"/>
              <a:gd name="T14" fmla="*/ 538 w 897"/>
              <a:gd name="T15" fmla="*/ 84 h 897"/>
              <a:gd name="T16" fmla="*/ 470 w 897"/>
              <a:gd name="T17" fmla="*/ 0 h 897"/>
              <a:gd name="T18" fmla="*/ 394 w 897"/>
              <a:gd name="T19" fmla="*/ 77 h 897"/>
              <a:gd name="T20" fmla="*/ 299 w 897"/>
              <a:gd name="T21" fmla="*/ 24 h 897"/>
              <a:gd name="T22" fmla="*/ 254 w 897"/>
              <a:gd name="T23" fmla="*/ 128 h 897"/>
              <a:gd name="T24" fmla="*/ 146 w 897"/>
              <a:gd name="T25" fmla="*/ 116 h 897"/>
              <a:gd name="T26" fmla="*/ 147 w 897"/>
              <a:gd name="T27" fmla="*/ 225 h 897"/>
              <a:gd name="T28" fmla="*/ 43 w 897"/>
              <a:gd name="T29" fmla="*/ 255 h 897"/>
              <a:gd name="T30" fmla="*/ 84 w 897"/>
              <a:gd name="T31" fmla="*/ 359 h 897"/>
              <a:gd name="T32" fmla="*/ 0 w 897"/>
              <a:gd name="T33" fmla="*/ 427 h 897"/>
              <a:gd name="T34" fmla="*/ 77 w 897"/>
              <a:gd name="T35" fmla="*/ 503 h 897"/>
              <a:gd name="T36" fmla="*/ 23 w 897"/>
              <a:gd name="T37" fmla="*/ 598 h 897"/>
              <a:gd name="T38" fmla="*/ 127 w 897"/>
              <a:gd name="T39" fmla="*/ 643 h 897"/>
              <a:gd name="T40" fmla="*/ 116 w 897"/>
              <a:gd name="T41" fmla="*/ 751 h 897"/>
              <a:gd name="T42" fmla="*/ 224 w 897"/>
              <a:gd name="T43" fmla="*/ 750 h 897"/>
              <a:gd name="T44" fmla="*/ 254 w 897"/>
              <a:gd name="T45" fmla="*/ 854 h 897"/>
              <a:gd name="T46" fmla="*/ 359 w 897"/>
              <a:gd name="T47" fmla="*/ 813 h 897"/>
              <a:gd name="T48" fmla="*/ 427 w 897"/>
              <a:gd name="T49" fmla="*/ 897 h 897"/>
              <a:gd name="T50" fmla="*/ 503 w 897"/>
              <a:gd name="T51" fmla="*/ 820 h 897"/>
              <a:gd name="T52" fmla="*/ 598 w 897"/>
              <a:gd name="T53" fmla="*/ 873 h 897"/>
              <a:gd name="T54" fmla="*/ 643 w 897"/>
              <a:gd name="T55" fmla="*/ 770 h 897"/>
              <a:gd name="T56" fmla="*/ 751 w 897"/>
              <a:gd name="T57" fmla="*/ 781 h 897"/>
              <a:gd name="T58" fmla="*/ 750 w 897"/>
              <a:gd name="T59" fmla="*/ 673 h 897"/>
              <a:gd name="T60" fmla="*/ 854 w 897"/>
              <a:gd name="T61" fmla="*/ 643 h 897"/>
              <a:gd name="T62" fmla="*/ 813 w 897"/>
              <a:gd name="T63" fmla="*/ 538 h 897"/>
              <a:gd name="T64" fmla="*/ 370 w 897"/>
              <a:gd name="T65" fmla="*/ 171 h 897"/>
              <a:gd name="T66" fmla="*/ 527 w 897"/>
              <a:gd name="T67" fmla="*/ 727 h 897"/>
              <a:gd name="T68" fmla="*/ 370 w 897"/>
              <a:gd name="T69" fmla="*/ 171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7" h="897">
                <a:moveTo>
                  <a:pt x="891" y="527"/>
                </a:moveTo>
                <a:cubicBezTo>
                  <a:pt x="897" y="470"/>
                  <a:pt x="897" y="470"/>
                  <a:pt x="897" y="470"/>
                </a:cubicBezTo>
                <a:cubicBezTo>
                  <a:pt x="824" y="442"/>
                  <a:pt x="824" y="442"/>
                  <a:pt x="824" y="442"/>
                </a:cubicBezTo>
                <a:cubicBezTo>
                  <a:pt x="824" y="426"/>
                  <a:pt x="822" y="410"/>
                  <a:pt x="820" y="394"/>
                </a:cubicBezTo>
                <a:cubicBezTo>
                  <a:pt x="889" y="354"/>
                  <a:pt x="889" y="354"/>
                  <a:pt x="889" y="354"/>
                </a:cubicBezTo>
                <a:cubicBezTo>
                  <a:pt x="873" y="299"/>
                  <a:pt x="873" y="299"/>
                  <a:pt x="873" y="299"/>
                </a:cubicBezTo>
                <a:cubicBezTo>
                  <a:pt x="794" y="301"/>
                  <a:pt x="794" y="301"/>
                  <a:pt x="794" y="301"/>
                </a:cubicBezTo>
                <a:cubicBezTo>
                  <a:pt x="787" y="285"/>
                  <a:pt x="778" y="269"/>
                  <a:pt x="769" y="254"/>
                </a:cubicBezTo>
                <a:cubicBezTo>
                  <a:pt x="816" y="191"/>
                  <a:pt x="816" y="191"/>
                  <a:pt x="816" y="191"/>
                </a:cubicBezTo>
                <a:cubicBezTo>
                  <a:pt x="781" y="146"/>
                  <a:pt x="781" y="146"/>
                  <a:pt x="781" y="146"/>
                </a:cubicBezTo>
                <a:cubicBezTo>
                  <a:pt x="709" y="178"/>
                  <a:pt x="709" y="178"/>
                  <a:pt x="709" y="178"/>
                </a:cubicBezTo>
                <a:cubicBezTo>
                  <a:pt x="697" y="167"/>
                  <a:pt x="685" y="157"/>
                  <a:pt x="672" y="148"/>
                </a:cubicBezTo>
                <a:cubicBezTo>
                  <a:pt x="692" y="71"/>
                  <a:pt x="692" y="71"/>
                  <a:pt x="692" y="71"/>
                </a:cubicBezTo>
                <a:cubicBezTo>
                  <a:pt x="643" y="43"/>
                  <a:pt x="643" y="43"/>
                  <a:pt x="643" y="43"/>
                </a:cubicBezTo>
                <a:cubicBezTo>
                  <a:pt x="588" y="100"/>
                  <a:pt x="588" y="100"/>
                  <a:pt x="588" y="100"/>
                </a:cubicBezTo>
                <a:cubicBezTo>
                  <a:pt x="572" y="94"/>
                  <a:pt x="555" y="88"/>
                  <a:pt x="538" y="84"/>
                </a:cubicBezTo>
                <a:cubicBezTo>
                  <a:pt x="527" y="6"/>
                  <a:pt x="527" y="6"/>
                  <a:pt x="527" y="6"/>
                </a:cubicBezTo>
                <a:cubicBezTo>
                  <a:pt x="470" y="0"/>
                  <a:pt x="470" y="0"/>
                  <a:pt x="470" y="0"/>
                </a:cubicBezTo>
                <a:cubicBezTo>
                  <a:pt x="442" y="73"/>
                  <a:pt x="442" y="73"/>
                  <a:pt x="442" y="73"/>
                </a:cubicBezTo>
                <a:cubicBezTo>
                  <a:pt x="426" y="74"/>
                  <a:pt x="410" y="75"/>
                  <a:pt x="394" y="77"/>
                </a:cubicBezTo>
                <a:cubicBezTo>
                  <a:pt x="354" y="8"/>
                  <a:pt x="354" y="8"/>
                  <a:pt x="354" y="8"/>
                </a:cubicBezTo>
                <a:cubicBezTo>
                  <a:pt x="299" y="24"/>
                  <a:pt x="299" y="24"/>
                  <a:pt x="299" y="24"/>
                </a:cubicBezTo>
                <a:cubicBezTo>
                  <a:pt x="301" y="104"/>
                  <a:pt x="301" y="104"/>
                  <a:pt x="301" y="104"/>
                </a:cubicBezTo>
                <a:cubicBezTo>
                  <a:pt x="284" y="111"/>
                  <a:pt x="269" y="119"/>
                  <a:pt x="254" y="128"/>
                </a:cubicBezTo>
                <a:cubicBezTo>
                  <a:pt x="191" y="81"/>
                  <a:pt x="191" y="81"/>
                  <a:pt x="191" y="81"/>
                </a:cubicBezTo>
                <a:cubicBezTo>
                  <a:pt x="146" y="116"/>
                  <a:pt x="146" y="116"/>
                  <a:pt x="146" y="116"/>
                </a:cubicBezTo>
                <a:cubicBezTo>
                  <a:pt x="178" y="188"/>
                  <a:pt x="178" y="188"/>
                  <a:pt x="178" y="188"/>
                </a:cubicBezTo>
                <a:cubicBezTo>
                  <a:pt x="167" y="200"/>
                  <a:pt x="157" y="212"/>
                  <a:pt x="147" y="225"/>
                </a:cubicBezTo>
                <a:cubicBezTo>
                  <a:pt x="71" y="205"/>
                  <a:pt x="71" y="205"/>
                  <a:pt x="71" y="205"/>
                </a:cubicBezTo>
                <a:cubicBezTo>
                  <a:pt x="43" y="255"/>
                  <a:pt x="43" y="255"/>
                  <a:pt x="43" y="255"/>
                </a:cubicBezTo>
                <a:cubicBezTo>
                  <a:pt x="100" y="309"/>
                  <a:pt x="100" y="309"/>
                  <a:pt x="100" y="309"/>
                </a:cubicBezTo>
                <a:cubicBezTo>
                  <a:pt x="93" y="325"/>
                  <a:pt x="88" y="342"/>
                  <a:pt x="84" y="359"/>
                </a:cubicBezTo>
                <a:cubicBezTo>
                  <a:pt x="6" y="371"/>
                  <a:pt x="6" y="371"/>
                  <a:pt x="6" y="371"/>
                </a:cubicBezTo>
                <a:cubicBezTo>
                  <a:pt x="0" y="427"/>
                  <a:pt x="0" y="427"/>
                  <a:pt x="0" y="427"/>
                </a:cubicBezTo>
                <a:cubicBezTo>
                  <a:pt x="73" y="455"/>
                  <a:pt x="73" y="455"/>
                  <a:pt x="73" y="455"/>
                </a:cubicBezTo>
                <a:cubicBezTo>
                  <a:pt x="73" y="471"/>
                  <a:pt x="75" y="487"/>
                  <a:pt x="77" y="503"/>
                </a:cubicBezTo>
                <a:cubicBezTo>
                  <a:pt x="8" y="543"/>
                  <a:pt x="8" y="543"/>
                  <a:pt x="8" y="543"/>
                </a:cubicBezTo>
                <a:cubicBezTo>
                  <a:pt x="23" y="598"/>
                  <a:pt x="23" y="598"/>
                  <a:pt x="23" y="598"/>
                </a:cubicBezTo>
                <a:cubicBezTo>
                  <a:pt x="103" y="596"/>
                  <a:pt x="103" y="596"/>
                  <a:pt x="103" y="596"/>
                </a:cubicBezTo>
                <a:cubicBezTo>
                  <a:pt x="110" y="613"/>
                  <a:pt x="118" y="628"/>
                  <a:pt x="127" y="643"/>
                </a:cubicBezTo>
                <a:cubicBezTo>
                  <a:pt x="80" y="706"/>
                  <a:pt x="80" y="706"/>
                  <a:pt x="80" y="706"/>
                </a:cubicBezTo>
                <a:cubicBezTo>
                  <a:pt x="116" y="751"/>
                  <a:pt x="116" y="751"/>
                  <a:pt x="116" y="751"/>
                </a:cubicBezTo>
                <a:cubicBezTo>
                  <a:pt x="188" y="719"/>
                  <a:pt x="188" y="719"/>
                  <a:pt x="188" y="719"/>
                </a:cubicBezTo>
                <a:cubicBezTo>
                  <a:pt x="199" y="730"/>
                  <a:pt x="212" y="740"/>
                  <a:pt x="224" y="750"/>
                </a:cubicBezTo>
                <a:cubicBezTo>
                  <a:pt x="205" y="826"/>
                  <a:pt x="205" y="826"/>
                  <a:pt x="205" y="826"/>
                </a:cubicBezTo>
                <a:cubicBezTo>
                  <a:pt x="254" y="854"/>
                  <a:pt x="254" y="854"/>
                  <a:pt x="254" y="854"/>
                </a:cubicBezTo>
                <a:cubicBezTo>
                  <a:pt x="309" y="797"/>
                  <a:pt x="309" y="797"/>
                  <a:pt x="309" y="797"/>
                </a:cubicBezTo>
                <a:cubicBezTo>
                  <a:pt x="325" y="804"/>
                  <a:pt x="342" y="809"/>
                  <a:pt x="359" y="813"/>
                </a:cubicBezTo>
                <a:cubicBezTo>
                  <a:pt x="370" y="891"/>
                  <a:pt x="370" y="891"/>
                  <a:pt x="370" y="891"/>
                </a:cubicBezTo>
                <a:cubicBezTo>
                  <a:pt x="427" y="897"/>
                  <a:pt x="427" y="897"/>
                  <a:pt x="427" y="897"/>
                </a:cubicBezTo>
                <a:cubicBezTo>
                  <a:pt x="455" y="824"/>
                  <a:pt x="455" y="824"/>
                  <a:pt x="455" y="824"/>
                </a:cubicBezTo>
                <a:cubicBezTo>
                  <a:pt x="471" y="824"/>
                  <a:pt x="487" y="822"/>
                  <a:pt x="503" y="820"/>
                </a:cubicBezTo>
                <a:cubicBezTo>
                  <a:pt x="543" y="889"/>
                  <a:pt x="543" y="889"/>
                  <a:pt x="543" y="889"/>
                </a:cubicBezTo>
                <a:cubicBezTo>
                  <a:pt x="598" y="873"/>
                  <a:pt x="598" y="873"/>
                  <a:pt x="598" y="873"/>
                </a:cubicBezTo>
                <a:cubicBezTo>
                  <a:pt x="596" y="794"/>
                  <a:pt x="596" y="794"/>
                  <a:pt x="596" y="794"/>
                </a:cubicBezTo>
                <a:cubicBezTo>
                  <a:pt x="612" y="787"/>
                  <a:pt x="628" y="779"/>
                  <a:pt x="643" y="770"/>
                </a:cubicBezTo>
                <a:cubicBezTo>
                  <a:pt x="706" y="817"/>
                  <a:pt x="706" y="817"/>
                  <a:pt x="706" y="817"/>
                </a:cubicBezTo>
                <a:cubicBezTo>
                  <a:pt x="751" y="781"/>
                  <a:pt x="751" y="781"/>
                  <a:pt x="751" y="781"/>
                </a:cubicBezTo>
                <a:cubicBezTo>
                  <a:pt x="719" y="709"/>
                  <a:pt x="719" y="709"/>
                  <a:pt x="719" y="709"/>
                </a:cubicBezTo>
                <a:cubicBezTo>
                  <a:pt x="730" y="698"/>
                  <a:pt x="740" y="685"/>
                  <a:pt x="750" y="673"/>
                </a:cubicBezTo>
                <a:cubicBezTo>
                  <a:pt x="826" y="693"/>
                  <a:pt x="826" y="693"/>
                  <a:pt x="826" y="693"/>
                </a:cubicBezTo>
                <a:cubicBezTo>
                  <a:pt x="854" y="643"/>
                  <a:pt x="854" y="643"/>
                  <a:pt x="854" y="643"/>
                </a:cubicBezTo>
                <a:cubicBezTo>
                  <a:pt x="797" y="588"/>
                  <a:pt x="797" y="588"/>
                  <a:pt x="797" y="588"/>
                </a:cubicBezTo>
                <a:cubicBezTo>
                  <a:pt x="803" y="572"/>
                  <a:pt x="809" y="555"/>
                  <a:pt x="813" y="538"/>
                </a:cubicBezTo>
                <a:lnTo>
                  <a:pt x="891" y="527"/>
                </a:lnTo>
                <a:close/>
                <a:moveTo>
                  <a:pt x="370" y="171"/>
                </a:moveTo>
                <a:cubicBezTo>
                  <a:pt x="523" y="127"/>
                  <a:pt x="683" y="217"/>
                  <a:pt x="726" y="370"/>
                </a:cubicBezTo>
                <a:cubicBezTo>
                  <a:pt x="770" y="524"/>
                  <a:pt x="680" y="683"/>
                  <a:pt x="527" y="727"/>
                </a:cubicBezTo>
                <a:cubicBezTo>
                  <a:pt x="373" y="770"/>
                  <a:pt x="214" y="681"/>
                  <a:pt x="171" y="527"/>
                </a:cubicBezTo>
                <a:cubicBezTo>
                  <a:pt x="127" y="374"/>
                  <a:pt x="217" y="214"/>
                  <a:pt x="370" y="171"/>
                </a:cubicBezTo>
                <a:close/>
              </a:path>
            </a:pathLst>
          </a:custGeom>
          <a:solidFill>
            <a:srgbClr val="7DD1CE"/>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grpSp>
        <p:nvGrpSpPr>
          <p:cNvPr id="20" name="Group 19">
            <a:extLst>
              <a:ext uri="{FF2B5EF4-FFF2-40B4-BE49-F238E27FC236}">
                <a16:creationId xmlns:a16="http://schemas.microsoft.com/office/drawing/2014/main" id="{45FF9CE2-7164-CC1A-976B-474A39009B8A}"/>
              </a:ext>
            </a:extLst>
          </p:cNvPr>
          <p:cNvGrpSpPr/>
          <p:nvPr/>
        </p:nvGrpSpPr>
        <p:grpSpPr>
          <a:xfrm>
            <a:off x="5685852" y="2140801"/>
            <a:ext cx="765676" cy="762538"/>
            <a:chOff x="6846889" y="1298575"/>
            <a:chExt cx="774700" cy="771525"/>
          </a:xfrm>
          <a:solidFill>
            <a:srgbClr val="419CCC"/>
          </a:solidFill>
        </p:grpSpPr>
        <p:sp>
          <p:nvSpPr>
            <p:cNvPr id="27" name="Freeform 9">
              <a:extLst>
                <a:ext uri="{FF2B5EF4-FFF2-40B4-BE49-F238E27FC236}">
                  <a16:creationId xmlns:a16="http://schemas.microsoft.com/office/drawing/2014/main" id="{D655D4A0-1DEB-706B-FBA0-C988474295F3}"/>
                </a:ext>
              </a:extLst>
            </p:cNvPr>
            <p:cNvSpPr>
              <a:spLocks/>
            </p:cNvSpPr>
            <p:nvPr/>
          </p:nvSpPr>
          <p:spPr bwMode="auto">
            <a:xfrm>
              <a:off x="7124701" y="1584325"/>
              <a:ext cx="214313" cy="200025"/>
            </a:xfrm>
            <a:custGeom>
              <a:avLst/>
              <a:gdLst>
                <a:gd name="T0" fmla="*/ 36 w 57"/>
                <a:gd name="T1" fmla="*/ 1 h 53"/>
                <a:gd name="T2" fmla="*/ 29 w 57"/>
                <a:gd name="T3" fmla="*/ 0 h 53"/>
                <a:gd name="T4" fmla="*/ 4 w 57"/>
                <a:gd name="T5" fmla="*/ 20 h 53"/>
                <a:gd name="T6" fmla="*/ 23 w 57"/>
                <a:gd name="T7" fmla="*/ 52 h 53"/>
                <a:gd name="T8" fmla="*/ 29 w 57"/>
                <a:gd name="T9" fmla="*/ 53 h 53"/>
                <a:gd name="T10" fmla="*/ 55 w 57"/>
                <a:gd name="T11" fmla="*/ 33 h 53"/>
                <a:gd name="T12" fmla="*/ 52 w 57"/>
                <a:gd name="T13" fmla="*/ 13 h 53"/>
                <a:gd name="T14" fmla="*/ 36 w 57"/>
                <a:gd name="T15" fmla="*/ 1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3">
                  <a:moveTo>
                    <a:pt x="36" y="1"/>
                  </a:moveTo>
                  <a:cubicBezTo>
                    <a:pt x="34" y="0"/>
                    <a:pt x="31" y="0"/>
                    <a:pt x="29" y="0"/>
                  </a:cubicBezTo>
                  <a:cubicBezTo>
                    <a:pt x="17" y="0"/>
                    <a:pt x="7" y="8"/>
                    <a:pt x="4" y="20"/>
                  </a:cubicBezTo>
                  <a:cubicBezTo>
                    <a:pt x="0" y="34"/>
                    <a:pt x="9" y="48"/>
                    <a:pt x="23" y="52"/>
                  </a:cubicBezTo>
                  <a:cubicBezTo>
                    <a:pt x="25" y="52"/>
                    <a:pt x="27" y="53"/>
                    <a:pt x="29" y="53"/>
                  </a:cubicBezTo>
                  <a:cubicBezTo>
                    <a:pt x="41" y="53"/>
                    <a:pt x="52" y="44"/>
                    <a:pt x="55" y="33"/>
                  </a:cubicBezTo>
                  <a:cubicBezTo>
                    <a:pt x="57" y="26"/>
                    <a:pt x="55" y="19"/>
                    <a:pt x="52" y="13"/>
                  </a:cubicBezTo>
                  <a:cubicBezTo>
                    <a:pt x="48" y="7"/>
                    <a:pt x="42" y="2"/>
                    <a:pt x="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28" name="Freeform 10">
              <a:extLst>
                <a:ext uri="{FF2B5EF4-FFF2-40B4-BE49-F238E27FC236}">
                  <a16:creationId xmlns:a16="http://schemas.microsoft.com/office/drawing/2014/main" id="{40DABC6E-B85C-3318-1083-2529A5E7B661}"/>
                </a:ext>
              </a:extLst>
            </p:cNvPr>
            <p:cNvSpPr>
              <a:spLocks noEditPoints="1"/>
            </p:cNvSpPr>
            <p:nvPr/>
          </p:nvSpPr>
          <p:spPr bwMode="auto">
            <a:xfrm>
              <a:off x="6846889" y="1298575"/>
              <a:ext cx="774700" cy="771525"/>
            </a:xfrm>
            <a:custGeom>
              <a:avLst/>
              <a:gdLst>
                <a:gd name="T0" fmla="*/ 204 w 206"/>
                <a:gd name="T1" fmla="*/ 124 h 205"/>
                <a:gd name="T2" fmla="*/ 206 w 206"/>
                <a:gd name="T3" fmla="*/ 99 h 205"/>
                <a:gd name="T4" fmla="*/ 181 w 206"/>
                <a:gd name="T5" fmla="*/ 88 h 205"/>
                <a:gd name="T6" fmla="*/ 174 w 206"/>
                <a:gd name="T7" fmla="*/ 69 h 205"/>
                <a:gd name="T8" fmla="*/ 189 w 206"/>
                <a:gd name="T9" fmla="*/ 46 h 205"/>
                <a:gd name="T10" fmla="*/ 174 w 206"/>
                <a:gd name="T11" fmla="*/ 27 h 205"/>
                <a:gd name="T12" fmla="*/ 148 w 206"/>
                <a:gd name="T13" fmla="*/ 38 h 205"/>
                <a:gd name="T14" fmla="*/ 131 w 206"/>
                <a:gd name="T15" fmla="*/ 29 h 205"/>
                <a:gd name="T16" fmla="*/ 125 w 206"/>
                <a:gd name="T17" fmla="*/ 2 h 205"/>
                <a:gd name="T18" fmla="*/ 101 w 206"/>
                <a:gd name="T19" fmla="*/ 0 h 205"/>
                <a:gd name="T20" fmla="*/ 90 w 206"/>
                <a:gd name="T21" fmla="*/ 25 h 205"/>
                <a:gd name="T22" fmla="*/ 71 w 206"/>
                <a:gd name="T23" fmla="*/ 31 h 205"/>
                <a:gd name="T24" fmla="*/ 47 w 206"/>
                <a:gd name="T25" fmla="*/ 16 h 205"/>
                <a:gd name="T26" fmla="*/ 29 w 206"/>
                <a:gd name="T27" fmla="*/ 32 h 205"/>
                <a:gd name="T28" fmla="*/ 39 w 206"/>
                <a:gd name="T29" fmla="*/ 57 h 205"/>
                <a:gd name="T30" fmla="*/ 30 w 206"/>
                <a:gd name="T31" fmla="*/ 75 h 205"/>
                <a:gd name="T32" fmla="*/ 2 w 206"/>
                <a:gd name="T33" fmla="*/ 81 h 205"/>
                <a:gd name="T34" fmla="*/ 0 w 206"/>
                <a:gd name="T35" fmla="*/ 105 h 205"/>
                <a:gd name="T36" fmla="*/ 26 w 206"/>
                <a:gd name="T37" fmla="*/ 116 h 205"/>
                <a:gd name="T38" fmla="*/ 32 w 206"/>
                <a:gd name="T39" fmla="*/ 135 h 205"/>
                <a:gd name="T40" fmla="*/ 17 w 206"/>
                <a:gd name="T41" fmla="*/ 158 h 205"/>
                <a:gd name="T42" fmla="*/ 32 w 206"/>
                <a:gd name="T43" fmla="*/ 177 h 205"/>
                <a:gd name="T44" fmla="*/ 58 w 206"/>
                <a:gd name="T45" fmla="*/ 167 h 205"/>
                <a:gd name="T46" fmla="*/ 75 w 206"/>
                <a:gd name="T47" fmla="*/ 176 h 205"/>
                <a:gd name="T48" fmla="*/ 81 w 206"/>
                <a:gd name="T49" fmla="*/ 203 h 205"/>
                <a:gd name="T50" fmla="*/ 106 w 206"/>
                <a:gd name="T51" fmla="*/ 205 h 205"/>
                <a:gd name="T52" fmla="*/ 117 w 206"/>
                <a:gd name="T53" fmla="*/ 180 h 205"/>
                <a:gd name="T54" fmla="*/ 135 w 206"/>
                <a:gd name="T55" fmla="*/ 174 h 205"/>
                <a:gd name="T56" fmla="*/ 159 w 206"/>
                <a:gd name="T57" fmla="*/ 189 h 205"/>
                <a:gd name="T58" fmla="*/ 178 w 206"/>
                <a:gd name="T59" fmla="*/ 173 h 205"/>
                <a:gd name="T60" fmla="*/ 167 w 206"/>
                <a:gd name="T61" fmla="*/ 148 h 205"/>
                <a:gd name="T62" fmla="*/ 177 w 206"/>
                <a:gd name="T63" fmla="*/ 129 h 205"/>
                <a:gd name="T64" fmla="*/ 204 w 206"/>
                <a:gd name="T65" fmla="*/ 124 h 205"/>
                <a:gd name="T66" fmla="*/ 141 w 206"/>
                <a:gd name="T67" fmla="*/ 112 h 205"/>
                <a:gd name="T68" fmla="*/ 103 w 206"/>
                <a:gd name="T69" fmla="*/ 141 h 205"/>
                <a:gd name="T70" fmla="*/ 94 w 206"/>
                <a:gd name="T71" fmla="*/ 140 h 205"/>
                <a:gd name="T72" fmla="*/ 66 w 206"/>
                <a:gd name="T73" fmla="*/ 93 h 205"/>
                <a:gd name="T74" fmla="*/ 103 w 206"/>
                <a:gd name="T75" fmla="*/ 64 h 205"/>
                <a:gd name="T76" fmla="*/ 113 w 206"/>
                <a:gd name="T77" fmla="*/ 65 h 205"/>
                <a:gd name="T78" fmla="*/ 136 w 206"/>
                <a:gd name="T79" fmla="*/ 82 h 205"/>
                <a:gd name="T80" fmla="*/ 141 w 206"/>
                <a:gd name="T81" fmla="*/ 11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 h="205">
                  <a:moveTo>
                    <a:pt x="204" y="124"/>
                  </a:moveTo>
                  <a:cubicBezTo>
                    <a:pt x="206" y="99"/>
                    <a:pt x="206" y="99"/>
                    <a:pt x="206" y="99"/>
                  </a:cubicBezTo>
                  <a:cubicBezTo>
                    <a:pt x="181" y="88"/>
                    <a:pt x="181" y="88"/>
                    <a:pt x="181" y="88"/>
                  </a:cubicBezTo>
                  <a:cubicBezTo>
                    <a:pt x="179" y="82"/>
                    <a:pt x="177" y="75"/>
                    <a:pt x="174" y="69"/>
                  </a:cubicBezTo>
                  <a:cubicBezTo>
                    <a:pt x="189" y="46"/>
                    <a:pt x="189" y="46"/>
                    <a:pt x="189" y="46"/>
                  </a:cubicBezTo>
                  <a:cubicBezTo>
                    <a:pt x="174" y="27"/>
                    <a:pt x="174" y="27"/>
                    <a:pt x="174" y="27"/>
                  </a:cubicBezTo>
                  <a:cubicBezTo>
                    <a:pt x="148" y="38"/>
                    <a:pt x="148" y="38"/>
                    <a:pt x="148" y="38"/>
                  </a:cubicBezTo>
                  <a:cubicBezTo>
                    <a:pt x="143" y="34"/>
                    <a:pt x="137" y="31"/>
                    <a:pt x="131" y="29"/>
                  </a:cubicBezTo>
                  <a:cubicBezTo>
                    <a:pt x="125" y="2"/>
                    <a:pt x="125" y="2"/>
                    <a:pt x="125" y="2"/>
                  </a:cubicBezTo>
                  <a:cubicBezTo>
                    <a:pt x="101" y="0"/>
                    <a:pt x="101" y="0"/>
                    <a:pt x="101" y="0"/>
                  </a:cubicBezTo>
                  <a:cubicBezTo>
                    <a:pt x="90" y="25"/>
                    <a:pt x="90" y="25"/>
                    <a:pt x="90" y="25"/>
                  </a:cubicBezTo>
                  <a:cubicBezTo>
                    <a:pt x="83" y="26"/>
                    <a:pt x="77" y="28"/>
                    <a:pt x="71" y="31"/>
                  </a:cubicBezTo>
                  <a:cubicBezTo>
                    <a:pt x="47" y="16"/>
                    <a:pt x="47" y="16"/>
                    <a:pt x="47" y="16"/>
                  </a:cubicBezTo>
                  <a:cubicBezTo>
                    <a:pt x="29" y="32"/>
                    <a:pt x="29" y="32"/>
                    <a:pt x="29" y="32"/>
                  </a:cubicBezTo>
                  <a:cubicBezTo>
                    <a:pt x="39" y="57"/>
                    <a:pt x="39" y="57"/>
                    <a:pt x="39" y="57"/>
                  </a:cubicBezTo>
                  <a:cubicBezTo>
                    <a:pt x="35" y="62"/>
                    <a:pt x="32" y="68"/>
                    <a:pt x="30" y="75"/>
                  </a:cubicBezTo>
                  <a:cubicBezTo>
                    <a:pt x="2" y="81"/>
                    <a:pt x="2" y="81"/>
                    <a:pt x="2" y="81"/>
                  </a:cubicBezTo>
                  <a:cubicBezTo>
                    <a:pt x="0" y="105"/>
                    <a:pt x="0" y="105"/>
                    <a:pt x="0" y="105"/>
                  </a:cubicBezTo>
                  <a:cubicBezTo>
                    <a:pt x="26" y="116"/>
                    <a:pt x="26" y="116"/>
                    <a:pt x="26" y="116"/>
                  </a:cubicBezTo>
                  <a:cubicBezTo>
                    <a:pt x="27" y="123"/>
                    <a:pt x="29" y="129"/>
                    <a:pt x="32" y="135"/>
                  </a:cubicBezTo>
                  <a:cubicBezTo>
                    <a:pt x="17" y="158"/>
                    <a:pt x="17" y="158"/>
                    <a:pt x="17" y="158"/>
                  </a:cubicBezTo>
                  <a:cubicBezTo>
                    <a:pt x="32" y="177"/>
                    <a:pt x="32" y="177"/>
                    <a:pt x="32" y="177"/>
                  </a:cubicBezTo>
                  <a:cubicBezTo>
                    <a:pt x="58" y="167"/>
                    <a:pt x="58" y="167"/>
                    <a:pt x="58" y="167"/>
                  </a:cubicBezTo>
                  <a:cubicBezTo>
                    <a:pt x="64" y="170"/>
                    <a:pt x="69" y="173"/>
                    <a:pt x="75" y="176"/>
                  </a:cubicBezTo>
                  <a:cubicBezTo>
                    <a:pt x="81" y="203"/>
                    <a:pt x="81" y="203"/>
                    <a:pt x="81" y="203"/>
                  </a:cubicBezTo>
                  <a:cubicBezTo>
                    <a:pt x="106" y="205"/>
                    <a:pt x="106" y="205"/>
                    <a:pt x="106" y="205"/>
                  </a:cubicBezTo>
                  <a:cubicBezTo>
                    <a:pt x="117" y="180"/>
                    <a:pt x="117" y="180"/>
                    <a:pt x="117" y="180"/>
                  </a:cubicBezTo>
                  <a:cubicBezTo>
                    <a:pt x="123" y="179"/>
                    <a:pt x="129" y="177"/>
                    <a:pt x="135" y="174"/>
                  </a:cubicBezTo>
                  <a:cubicBezTo>
                    <a:pt x="159" y="189"/>
                    <a:pt x="159" y="189"/>
                    <a:pt x="159" y="189"/>
                  </a:cubicBezTo>
                  <a:cubicBezTo>
                    <a:pt x="178" y="173"/>
                    <a:pt x="178" y="173"/>
                    <a:pt x="178" y="173"/>
                  </a:cubicBezTo>
                  <a:cubicBezTo>
                    <a:pt x="167" y="148"/>
                    <a:pt x="167" y="148"/>
                    <a:pt x="167" y="148"/>
                  </a:cubicBezTo>
                  <a:cubicBezTo>
                    <a:pt x="171" y="142"/>
                    <a:pt x="175" y="136"/>
                    <a:pt x="177" y="129"/>
                  </a:cubicBezTo>
                  <a:lnTo>
                    <a:pt x="204" y="124"/>
                  </a:lnTo>
                  <a:close/>
                  <a:moveTo>
                    <a:pt x="141" y="112"/>
                  </a:moveTo>
                  <a:cubicBezTo>
                    <a:pt x="136" y="129"/>
                    <a:pt x="121" y="141"/>
                    <a:pt x="103" y="141"/>
                  </a:cubicBezTo>
                  <a:cubicBezTo>
                    <a:pt x="100" y="141"/>
                    <a:pt x="97" y="141"/>
                    <a:pt x="94" y="140"/>
                  </a:cubicBezTo>
                  <a:cubicBezTo>
                    <a:pt x="73" y="135"/>
                    <a:pt x="61" y="114"/>
                    <a:pt x="66" y="93"/>
                  </a:cubicBezTo>
                  <a:cubicBezTo>
                    <a:pt x="70" y="76"/>
                    <a:pt x="85" y="64"/>
                    <a:pt x="103" y="64"/>
                  </a:cubicBezTo>
                  <a:cubicBezTo>
                    <a:pt x="106" y="64"/>
                    <a:pt x="110" y="64"/>
                    <a:pt x="113" y="65"/>
                  </a:cubicBezTo>
                  <a:cubicBezTo>
                    <a:pt x="123" y="67"/>
                    <a:pt x="131" y="74"/>
                    <a:pt x="136" y="82"/>
                  </a:cubicBezTo>
                  <a:cubicBezTo>
                    <a:pt x="142" y="91"/>
                    <a:pt x="143" y="102"/>
                    <a:pt x="141"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grpSp>
      <p:sp>
        <p:nvSpPr>
          <p:cNvPr id="21" name="Freeform 11">
            <a:extLst>
              <a:ext uri="{FF2B5EF4-FFF2-40B4-BE49-F238E27FC236}">
                <a16:creationId xmlns:a16="http://schemas.microsoft.com/office/drawing/2014/main" id="{505D530F-8D91-AA65-39D2-A484E4F43573}"/>
              </a:ext>
            </a:extLst>
          </p:cNvPr>
          <p:cNvSpPr>
            <a:spLocks/>
          </p:cNvSpPr>
          <p:nvPr/>
        </p:nvSpPr>
        <p:spPr bwMode="auto">
          <a:xfrm>
            <a:off x="3878356" y="2371439"/>
            <a:ext cx="2190338" cy="2196612"/>
          </a:xfrm>
          <a:custGeom>
            <a:avLst/>
            <a:gdLst>
              <a:gd name="T0" fmla="*/ 590 w 590"/>
              <a:gd name="T1" fmla="*/ 294 h 591"/>
              <a:gd name="T2" fmla="*/ 537 w 590"/>
              <a:gd name="T3" fmla="*/ 247 h 591"/>
              <a:gd name="T4" fmla="*/ 568 w 590"/>
              <a:gd name="T5" fmla="*/ 183 h 591"/>
              <a:gd name="T6" fmla="*/ 501 w 590"/>
              <a:gd name="T7" fmla="*/ 159 h 591"/>
              <a:gd name="T8" fmla="*/ 502 w 590"/>
              <a:gd name="T9" fmla="*/ 86 h 591"/>
              <a:gd name="T10" fmla="*/ 431 w 590"/>
              <a:gd name="T11" fmla="*/ 90 h 591"/>
              <a:gd name="T12" fmla="*/ 408 w 590"/>
              <a:gd name="T13" fmla="*/ 23 h 591"/>
              <a:gd name="T14" fmla="*/ 344 w 590"/>
              <a:gd name="T15" fmla="*/ 54 h 591"/>
              <a:gd name="T16" fmla="*/ 293 w 590"/>
              <a:gd name="T17" fmla="*/ 0 h 591"/>
              <a:gd name="T18" fmla="*/ 246 w 590"/>
              <a:gd name="T19" fmla="*/ 54 h 591"/>
              <a:gd name="T20" fmla="*/ 182 w 590"/>
              <a:gd name="T21" fmla="*/ 22 h 591"/>
              <a:gd name="T22" fmla="*/ 159 w 590"/>
              <a:gd name="T23" fmla="*/ 90 h 591"/>
              <a:gd name="T24" fmla="*/ 85 w 590"/>
              <a:gd name="T25" fmla="*/ 88 h 591"/>
              <a:gd name="T26" fmla="*/ 90 w 590"/>
              <a:gd name="T27" fmla="*/ 159 h 591"/>
              <a:gd name="T28" fmla="*/ 22 w 590"/>
              <a:gd name="T29" fmla="*/ 183 h 591"/>
              <a:gd name="T30" fmla="*/ 53 w 590"/>
              <a:gd name="T31" fmla="*/ 247 h 591"/>
              <a:gd name="T32" fmla="*/ 0 w 590"/>
              <a:gd name="T33" fmla="*/ 297 h 591"/>
              <a:gd name="T34" fmla="*/ 53 w 590"/>
              <a:gd name="T35" fmla="*/ 344 h 591"/>
              <a:gd name="T36" fmla="*/ 22 w 590"/>
              <a:gd name="T37" fmla="*/ 409 h 591"/>
              <a:gd name="T38" fmla="*/ 89 w 590"/>
              <a:gd name="T39" fmla="*/ 432 h 591"/>
              <a:gd name="T40" fmla="*/ 87 w 590"/>
              <a:gd name="T41" fmla="*/ 506 h 591"/>
              <a:gd name="T42" fmla="*/ 158 w 590"/>
              <a:gd name="T43" fmla="*/ 501 h 591"/>
              <a:gd name="T44" fmla="*/ 182 w 590"/>
              <a:gd name="T45" fmla="*/ 568 h 591"/>
              <a:gd name="T46" fmla="*/ 246 w 590"/>
              <a:gd name="T47" fmla="*/ 537 h 591"/>
              <a:gd name="T48" fmla="*/ 297 w 590"/>
              <a:gd name="T49" fmla="*/ 591 h 591"/>
              <a:gd name="T50" fmla="*/ 344 w 590"/>
              <a:gd name="T51" fmla="*/ 538 h 591"/>
              <a:gd name="T52" fmla="*/ 408 w 590"/>
              <a:gd name="T53" fmla="*/ 569 h 591"/>
              <a:gd name="T54" fmla="*/ 431 w 590"/>
              <a:gd name="T55" fmla="*/ 501 h 591"/>
              <a:gd name="T56" fmla="*/ 505 w 590"/>
              <a:gd name="T57" fmla="*/ 503 h 591"/>
              <a:gd name="T58" fmla="*/ 500 w 590"/>
              <a:gd name="T59" fmla="*/ 432 h 591"/>
              <a:gd name="T60" fmla="*/ 568 w 590"/>
              <a:gd name="T61" fmla="*/ 409 h 591"/>
              <a:gd name="T62" fmla="*/ 537 w 590"/>
              <a:gd name="T63" fmla="*/ 345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0" h="591">
                <a:moveTo>
                  <a:pt x="541" y="310"/>
                </a:moveTo>
                <a:cubicBezTo>
                  <a:pt x="590" y="294"/>
                  <a:pt x="590" y="294"/>
                  <a:pt x="590" y="294"/>
                </a:cubicBezTo>
                <a:cubicBezTo>
                  <a:pt x="588" y="256"/>
                  <a:pt x="588" y="256"/>
                  <a:pt x="588" y="256"/>
                </a:cubicBezTo>
                <a:cubicBezTo>
                  <a:pt x="537" y="247"/>
                  <a:pt x="537" y="247"/>
                  <a:pt x="537" y="247"/>
                </a:cubicBezTo>
                <a:cubicBezTo>
                  <a:pt x="535" y="237"/>
                  <a:pt x="532" y="227"/>
                  <a:pt x="529" y="217"/>
                </a:cubicBezTo>
                <a:cubicBezTo>
                  <a:pt x="568" y="183"/>
                  <a:pt x="568" y="183"/>
                  <a:pt x="568" y="183"/>
                </a:cubicBezTo>
                <a:cubicBezTo>
                  <a:pt x="552" y="149"/>
                  <a:pt x="552" y="149"/>
                  <a:pt x="552" y="149"/>
                </a:cubicBezTo>
                <a:cubicBezTo>
                  <a:pt x="501" y="159"/>
                  <a:pt x="501" y="159"/>
                  <a:pt x="501" y="159"/>
                </a:cubicBezTo>
                <a:cubicBezTo>
                  <a:pt x="494" y="150"/>
                  <a:pt x="487" y="141"/>
                  <a:pt x="479" y="132"/>
                </a:cubicBezTo>
                <a:cubicBezTo>
                  <a:pt x="502" y="86"/>
                  <a:pt x="502" y="86"/>
                  <a:pt x="502" y="86"/>
                </a:cubicBezTo>
                <a:cubicBezTo>
                  <a:pt x="474" y="61"/>
                  <a:pt x="474" y="61"/>
                  <a:pt x="474" y="61"/>
                </a:cubicBezTo>
                <a:cubicBezTo>
                  <a:pt x="431" y="90"/>
                  <a:pt x="431" y="90"/>
                  <a:pt x="431" y="90"/>
                </a:cubicBezTo>
                <a:cubicBezTo>
                  <a:pt x="423" y="84"/>
                  <a:pt x="414" y="79"/>
                  <a:pt x="404" y="75"/>
                </a:cubicBezTo>
                <a:cubicBezTo>
                  <a:pt x="408" y="23"/>
                  <a:pt x="408" y="23"/>
                  <a:pt x="408" y="23"/>
                </a:cubicBezTo>
                <a:cubicBezTo>
                  <a:pt x="373" y="11"/>
                  <a:pt x="373" y="11"/>
                  <a:pt x="373" y="11"/>
                </a:cubicBezTo>
                <a:cubicBezTo>
                  <a:pt x="344" y="54"/>
                  <a:pt x="344" y="54"/>
                  <a:pt x="344" y="54"/>
                </a:cubicBezTo>
                <a:cubicBezTo>
                  <a:pt x="333" y="52"/>
                  <a:pt x="321" y="50"/>
                  <a:pt x="310" y="49"/>
                </a:cubicBezTo>
                <a:cubicBezTo>
                  <a:pt x="293" y="0"/>
                  <a:pt x="293" y="0"/>
                  <a:pt x="293" y="0"/>
                </a:cubicBezTo>
                <a:cubicBezTo>
                  <a:pt x="256" y="3"/>
                  <a:pt x="256" y="3"/>
                  <a:pt x="256" y="3"/>
                </a:cubicBezTo>
                <a:cubicBezTo>
                  <a:pt x="246" y="54"/>
                  <a:pt x="246" y="54"/>
                  <a:pt x="246" y="54"/>
                </a:cubicBezTo>
                <a:cubicBezTo>
                  <a:pt x="236" y="56"/>
                  <a:pt x="226" y="59"/>
                  <a:pt x="216" y="62"/>
                </a:cubicBezTo>
                <a:cubicBezTo>
                  <a:pt x="182" y="22"/>
                  <a:pt x="182" y="22"/>
                  <a:pt x="182" y="22"/>
                </a:cubicBezTo>
                <a:cubicBezTo>
                  <a:pt x="148" y="39"/>
                  <a:pt x="148" y="39"/>
                  <a:pt x="148" y="39"/>
                </a:cubicBezTo>
                <a:cubicBezTo>
                  <a:pt x="159" y="90"/>
                  <a:pt x="159" y="90"/>
                  <a:pt x="159" y="90"/>
                </a:cubicBezTo>
                <a:cubicBezTo>
                  <a:pt x="149" y="97"/>
                  <a:pt x="140" y="104"/>
                  <a:pt x="131" y="111"/>
                </a:cubicBezTo>
                <a:cubicBezTo>
                  <a:pt x="85" y="88"/>
                  <a:pt x="85" y="88"/>
                  <a:pt x="85" y="88"/>
                </a:cubicBezTo>
                <a:cubicBezTo>
                  <a:pt x="60" y="116"/>
                  <a:pt x="60" y="116"/>
                  <a:pt x="60" y="116"/>
                </a:cubicBezTo>
                <a:cubicBezTo>
                  <a:pt x="90" y="159"/>
                  <a:pt x="90" y="159"/>
                  <a:pt x="90" y="159"/>
                </a:cubicBezTo>
                <a:cubicBezTo>
                  <a:pt x="84" y="168"/>
                  <a:pt x="78" y="177"/>
                  <a:pt x="74" y="186"/>
                </a:cubicBezTo>
                <a:cubicBezTo>
                  <a:pt x="22" y="183"/>
                  <a:pt x="22" y="183"/>
                  <a:pt x="22" y="183"/>
                </a:cubicBezTo>
                <a:cubicBezTo>
                  <a:pt x="10" y="218"/>
                  <a:pt x="10" y="218"/>
                  <a:pt x="10" y="218"/>
                </a:cubicBezTo>
                <a:cubicBezTo>
                  <a:pt x="53" y="247"/>
                  <a:pt x="53" y="247"/>
                  <a:pt x="53" y="247"/>
                </a:cubicBezTo>
                <a:cubicBezTo>
                  <a:pt x="51" y="258"/>
                  <a:pt x="49" y="269"/>
                  <a:pt x="49" y="281"/>
                </a:cubicBezTo>
                <a:cubicBezTo>
                  <a:pt x="0" y="297"/>
                  <a:pt x="0" y="297"/>
                  <a:pt x="0" y="297"/>
                </a:cubicBezTo>
                <a:cubicBezTo>
                  <a:pt x="2" y="335"/>
                  <a:pt x="2" y="335"/>
                  <a:pt x="2" y="335"/>
                </a:cubicBezTo>
                <a:cubicBezTo>
                  <a:pt x="53" y="344"/>
                  <a:pt x="53" y="344"/>
                  <a:pt x="53" y="344"/>
                </a:cubicBezTo>
                <a:cubicBezTo>
                  <a:pt x="55" y="355"/>
                  <a:pt x="58" y="365"/>
                  <a:pt x="61" y="375"/>
                </a:cubicBezTo>
                <a:cubicBezTo>
                  <a:pt x="22" y="409"/>
                  <a:pt x="22" y="409"/>
                  <a:pt x="22" y="409"/>
                </a:cubicBezTo>
                <a:cubicBezTo>
                  <a:pt x="38" y="442"/>
                  <a:pt x="38" y="442"/>
                  <a:pt x="38" y="442"/>
                </a:cubicBezTo>
                <a:cubicBezTo>
                  <a:pt x="89" y="432"/>
                  <a:pt x="89" y="432"/>
                  <a:pt x="89" y="432"/>
                </a:cubicBezTo>
                <a:cubicBezTo>
                  <a:pt x="96" y="442"/>
                  <a:pt x="103" y="451"/>
                  <a:pt x="110" y="459"/>
                </a:cubicBezTo>
                <a:cubicBezTo>
                  <a:pt x="87" y="506"/>
                  <a:pt x="87" y="506"/>
                  <a:pt x="87" y="506"/>
                </a:cubicBezTo>
                <a:cubicBezTo>
                  <a:pt x="116" y="530"/>
                  <a:pt x="116" y="530"/>
                  <a:pt x="116" y="530"/>
                </a:cubicBezTo>
                <a:cubicBezTo>
                  <a:pt x="158" y="501"/>
                  <a:pt x="158" y="501"/>
                  <a:pt x="158" y="501"/>
                </a:cubicBezTo>
                <a:cubicBezTo>
                  <a:pt x="167" y="507"/>
                  <a:pt x="176" y="512"/>
                  <a:pt x="186" y="517"/>
                </a:cubicBezTo>
                <a:cubicBezTo>
                  <a:pt x="182" y="568"/>
                  <a:pt x="182" y="568"/>
                  <a:pt x="182" y="568"/>
                </a:cubicBezTo>
                <a:cubicBezTo>
                  <a:pt x="217" y="580"/>
                  <a:pt x="217" y="580"/>
                  <a:pt x="217" y="580"/>
                </a:cubicBezTo>
                <a:cubicBezTo>
                  <a:pt x="246" y="537"/>
                  <a:pt x="246" y="537"/>
                  <a:pt x="246" y="537"/>
                </a:cubicBezTo>
                <a:cubicBezTo>
                  <a:pt x="257" y="540"/>
                  <a:pt x="269" y="541"/>
                  <a:pt x="280" y="542"/>
                </a:cubicBezTo>
                <a:cubicBezTo>
                  <a:pt x="297" y="591"/>
                  <a:pt x="297" y="591"/>
                  <a:pt x="297" y="591"/>
                </a:cubicBezTo>
                <a:cubicBezTo>
                  <a:pt x="334" y="588"/>
                  <a:pt x="334" y="588"/>
                  <a:pt x="334" y="588"/>
                </a:cubicBezTo>
                <a:cubicBezTo>
                  <a:pt x="344" y="538"/>
                  <a:pt x="344" y="538"/>
                  <a:pt x="344" y="538"/>
                </a:cubicBezTo>
                <a:cubicBezTo>
                  <a:pt x="354" y="535"/>
                  <a:pt x="364" y="533"/>
                  <a:pt x="374" y="529"/>
                </a:cubicBezTo>
                <a:cubicBezTo>
                  <a:pt x="408" y="569"/>
                  <a:pt x="408" y="569"/>
                  <a:pt x="408" y="569"/>
                </a:cubicBezTo>
                <a:cubicBezTo>
                  <a:pt x="442" y="552"/>
                  <a:pt x="442" y="552"/>
                  <a:pt x="442" y="552"/>
                </a:cubicBezTo>
                <a:cubicBezTo>
                  <a:pt x="431" y="501"/>
                  <a:pt x="431" y="501"/>
                  <a:pt x="431" y="501"/>
                </a:cubicBezTo>
                <a:cubicBezTo>
                  <a:pt x="441" y="495"/>
                  <a:pt x="450" y="488"/>
                  <a:pt x="459" y="480"/>
                </a:cubicBezTo>
                <a:cubicBezTo>
                  <a:pt x="505" y="503"/>
                  <a:pt x="505" y="503"/>
                  <a:pt x="505" y="503"/>
                </a:cubicBezTo>
                <a:cubicBezTo>
                  <a:pt x="530" y="475"/>
                  <a:pt x="530" y="475"/>
                  <a:pt x="530" y="475"/>
                </a:cubicBezTo>
                <a:cubicBezTo>
                  <a:pt x="500" y="432"/>
                  <a:pt x="500" y="432"/>
                  <a:pt x="500" y="432"/>
                </a:cubicBezTo>
                <a:cubicBezTo>
                  <a:pt x="506" y="423"/>
                  <a:pt x="511" y="414"/>
                  <a:pt x="516" y="405"/>
                </a:cubicBezTo>
                <a:cubicBezTo>
                  <a:pt x="568" y="409"/>
                  <a:pt x="568" y="409"/>
                  <a:pt x="568" y="409"/>
                </a:cubicBezTo>
                <a:cubicBezTo>
                  <a:pt x="580" y="373"/>
                  <a:pt x="580" y="373"/>
                  <a:pt x="580" y="373"/>
                </a:cubicBezTo>
                <a:cubicBezTo>
                  <a:pt x="537" y="345"/>
                  <a:pt x="537" y="345"/>
                  <a:pt x="537" y="345"/>
                </a:cubicBezTo>
                <a:cubicBezTo>
                  <a:pt x="539" y="333"/>
                  <a:pt x="540" y="322"/>
                  <a:pt x="541" y="310"/>
                </a:cubicBezTo>
                <a:close/>
              </a:path>
            </a:pathLst>
          </a:custGeom>
          <a:solidFill>
            <a:srgbClr val="FFA826"/>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22" name="Freeform 7">
            <a:extLst>
              <a:ext uri="{FF2B5EF4-FFF2-40B4-BE49-F238E27FC236}">
                <a16:creationId xmlns:a16="http://schemas.microsoft.com/office/drawing/2014/main" id="{FC1A2840-6765-4573-7748-F19AFAD11B6F}"/>
              </a:ext>
            </a:extLst>
          </p:cNvPr>
          <p:cNvSpPr>
            <a:spLocks noEditPoints="1"/>
          </p:cNvSpPr>
          <p:nvPr/>
        </p:nvSpPr>
        <p:spPr bwMode="auto">
          <a:xfrm>
            <a:off x="8051928" y="1411206"/>
            <a:ext cx="2643781" cy="2650057"/>
          </a:xfrm>
          <a:custGeom>
            <a:avLst/>
            <a:gdLst>
              <a:gd name="T0" fmla="*/ 712 w 712"/>
              <a:gd name="T1" fmla="*/ 373 h 713"/>
              <a:gd name="T2" fmla="*/ 651 w 712"/>
              <a:gd name="T3" fmla="*/ 313 h 713"/>
              <a:gd name="T4" fmla="*/ 693 w 712"/>
              <a:gd name="T5" fmla="*/ 238 h 713"/>
              <a:gd name="T6" fmla="*/ 611 w 712"/>
              <a:gd name="T7" fmla="*/ 202 h 713"/>
              <a:gd name="T8" fmla="*/ 620 w 712"/>
              <a:gd name="T9" fmla="*/ 116 h 713"/>
              <a:gd name="T10" fmla="*/ 534 w 712"/>
              <a:gd name="T11" fmla="*/ 117 h 713"/>
              <a:gd name="T12" fmla="*/ 510 w 712"/>
              <a:gd name="T13" fmla="*/ 35 h 713"/>
              <a:gd name="T14" fmla="*/ 427 w 712"/>
              <a:gd name="T15" fmla="*/ 67 h 713"/>
              <a:gd name="T16" fmla="*/ 373 w 712"/>
              <a:gd name="T17" fmla="*/ 0 h 713"/>
              <a:gd name="T18" fmla="*/ 313 w 712"/>
              <a:gd name="T19" fmla="*/ 61 h 713"/>
              <a:gd name="T20" fmla="*/ 237 w 712"/>
              <a:gd name="T21" fmla="*/ 19 h 713"/>
              <a:gd name="T22" fmla="*/ 201 w 712"/>
              <a:gd name="T23" fmla="*/ 101 h 713"/>
              <a:gd name="T24" fmla="*/ 116 w 712"/>
              <a:gd name="T25" fmla="*/ 92 h 713"/>
              <a:gd name="T26" fmla="*/ 117 w 712"/>
              <a:gd name="T27" fmla="*/ 178 h 713"/>
              <a:gd name="T28" fmla="*/ 34 w 712"/>
              <a:gd name="T29" fmla="*/ 202 h 713"/>
              <a:gd name="T30" fmla="*/ 66 w 712"/>
              <a:gd name="T31" fmla="*/ 285 h 713"/>
              <a:gd name="T32" fmla="*/ 0 w 712"/>
              <a:gd name="T33" fmla="*/ 339 h 713"/>
              <a:gd name="T34" fmla="*/ 61 w 712"/>
              <a:gd name="T35" fmla="*/ 400 h 713"/>
              <a:gd name="T36" fmla="*/ 18 w 712"/>
              <a:gd name="T37" fmla="*/ 475 h 713"/>
              <a:gd name="T38" fmla="*/ 101 w 712"/>
              <a:gd name="T39" fmla="*/ 511 h 713"/>
              <a:gd name="T40" fmla="*/ 92 w 712"/>
              <a:gd name="T41" fmla="*/ 596 h 713"/>
              <a:gd name="T42" fmla="*/ 178 w 712"/>
              <a:gd name="T43" fmla="*/ 595 h 713"/>
              <a:gd name="T44" fmla="*/ 202 w 712"/>
              <a:gd name="T45" fmla="*/ 678 h 713"/>
              <a:gd name="T46" fmla="*/ 285 w 712"/>
              <a:gd name="T47" fmla="*/ 646 h 713"/>
              <a:gd name="T48" fmla="*/ 339 w 712"/>
              <a:gd name="T49" fmla="*/ 713 h 713"/>
              <a:gd name="T50" fmla="*/ 399 w 712"/>
              <a:gd name="T51" fmla="*/ 651 h 713"/>
              <a:gd name="T52" fmla="*/ 475 w 712"/>
              <a:gd name="T53" fmla="*/ 693 h 713"/>
              <a:gd name="T54" fmla="*/ 510 w 712"/>
              <a:gd name="T55" fmla="*/ 611 h 713"/>
              <a:gd name="T56" fmla="*/ 596 w 712"/>
              <a:gd name="T57" fmla="*/ 620 h 713"/>
              <a:gd name="T58" fmla="*/ 595 w 712"/>
              <a:gd name="T59" fmla="*/ 534 h 713"/>
              <a:gd name="T60" fmla="*/ 678 w 712"/>
              <a:gd name="T61" fmla="*/ 510 h 713"/>
              <a:gd name="T62" fmla="*/ 645 w 712"/>
              <a:gd name="T63" fmla="*/ 427 h 713"/>
              <a:gd name="T64" fmla="*/ 294 w 712"/>
              <a:gd name="T65" fmla="*/ 136 h 713"/>
              <a:gd name="T66" fmla="*/ 418 w 712"/>
              <a:gd name="T67" fmla="*/ 577 h 713"/>
              <a:gd name="T68" fmla="*/ 294 w 712"/>
              <a:gd name="T69" fmla="*/ 13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713">
                <a:moveTo>
                  <a:pt x="707" y="418"/>
                </a:moveTo>
                <a:cubicBezTo>
                  <a:pt x="712" y="373"/>
                  <a:pt x="712" y="373"/>
                  <a:pt x="712" y="373"/>
                </a:cubicBezTo>
                <a:cubicBezTo>
                  <a:pt x="654" y="351"/>
                  <a:pt x="654" y="351"/>
                  <a:pt x="654" y="351"/>
                </a:cubicBezTo>
                <a:cubicBezTo>
                  <a:pt x="654" y="338"/>
                  <a:pt x="653" y="326"/>
                  <a:pt x="651" y="313"/>
                </a:cubicBezTo>
                <a:cubicBezTo>
                  <a:pt x="705" y="281"/>
                  <a:pt x="705" y="281"/>
                  <a:pt x="705" y="281"/>
                </a:cubicBezTo>
                <a:cubicBezTo>
                  <a:pt x="693" y="238"/>
                  <a:pt x="693" y="238"/>
                  <a:pt x="693" y="238"/>
                </a:cubicBezTo>
                <a:cubicBezTo>
                  <a:pt x="630" y="239"/>
                  <a:pt x="630" y="239"/>
                  <a:pt x="630" y="239"/>
                </a:cubicBezTo>
                <a:cubicBezTo>
                  <a:pt x="624" y="226"/>
                  <a:pt x="618" y="214"/>
                  <a:pt x="611" y="202"/>
                </a:cubicBezTo>
                <a:cubicBezTo>
                  <a:pt x="648" y="152"/>
                  <a:pt x="648" y="152"/>
                  <a:pt x="648" y="152"/>
                </a:cubicBezTo>
                <a:cubicBezTo>
                  <a:pt x="620" y="116"/>
                  <a:pt x="620" y="116"/>
                  <a:pt x="620" y="116"/>
                </a:cubicBezTo>
                <a:cubicBezTo>
                  <a:pt x="563" y="142"/>
                  <a:pt x="563" y="142"/>
                  <a:pt x="563" y="142"/>
                </a:cubicBezTo>
                <a:cubicBezTo>
                  <a:pt x="554" y="133"/>
                  <a:pt x="544" y="125"/>
                  <a:pt x="534" y="117"/>
                </a:cubicBezTo>
                <a:cubicBezTo>
                  <a:pt x="550" y="57"/>
                  <a:pt x="550" y="57"/>
                  <a:pt x="550" y="57"/>
                </a:cubicBezTo>
                <a:cubicBezTo>
                  <a:pt x="510" y="35"/>
                  <a:pt x="510" y="35"/>
                  <a:pt x="510" y="35"/>
                </a:cubicBezTo>
                <a:cubicBezTo>
                  <a:pt x="467" y="80"/>
                  <a:pt x="467" y="80"/>
                  <a:pt x="467" y="80"/>
                </a:cubicBezTo>
                <a:cubicBezTo>
                  <a:pt x="454" y="74"/>
                  <a:pt x="440" y="70"/>
                  <a:pt x="427" y="67"/>
                </a:cubicBezTo>
                <a:cubicBezTo>
                  <a:pt x="418" y="5"/>
                  <a:pt x="418" y="5"/>
                  <a:pt x="418" y="5"/>
                </a:cubicBezTo>
                <a:cubicBezTo>
                  <a:pt x="373" y="0"/>
                  <a:pt x="373" y="0"/>
                  <a:pt x="373" y="0"/>
                </a:cubicBezTo>
                <a:cubicBezTo>
                  <a:pt x="350" y="58"/>
                  <a:pt x="350" y="58"/>
                  <a:pt x="350" y="58"/>
                </a:cubicBezTo>
                <a:cubicBezTo>
                  <a:pt x="338" y="58"/>
                  <a:pt x="325" y="60"/>
                  <a:pt x="313" y="61"/>
                </a:cubicBezTo>
                <a:cubicBezTo>
                  <a:pt x="281" y="6"/>
                  <a:pt x="281" y="6"/>
                  <a:pt x="281" y="6"/>
                </a:cubicBezTo>
                <a:cubicBezTo>
                  <a:pt x="237" y="19"/>
                  <a:pt x="237" y="19"/>
                  <a:pt x="237" y="19"/>
                </a:cubicBezTo>
                <a:cubicBezTo>
                  <a:pt x="239" y="82"/>
                  <a:pt x="239" y="82"/>
                  <a:pt x="239" y="82"/>
                </a:cubicBezTo>
                <a:cubicBezTo>
                  <a:pt x="226" y="88"/>
                  <a:pt x="213" y="94"/>
                  <a:pt x="201" y="101"/>
                </a:cubicBezTo>
                <a:cubicBezTo>
                  <a:pt x="151" y="64"/>
                  <a:pt x="151" y="64"/>
                  <a:pt x="151" y="64"/>
                </a:cubicBezTo>
                <a:cubicBezTo>
                  <a:pt x="116" y="92"/>
                  <a:pt x="116" y="92"/>
                  <a:pt x="116" y="92"/>
                </a:cubicBezTo>
                <a:cubicBezTo>
                  <a:pt x="141" y="149"/>
                  <a:pt x="141" y="149"/>
                  <a:pt x="141" y="149"/>
                </a:cubicBezTo>
                <a:cubicBezTo>
                  <a:pt x="132" y="159"/>
                  <a:pt x="124" y="168"/>
                  <a:pt x="117" y="178"/>
                </a:cubicBezTo>
                <a:cubicBezTo>
                  <a:pt x="56" y="163"/>
                  <a:pt x="56" y="163"/>
                  <a:pt x="56" y="163"/>
                </a:cubicBezTo>
                <a:cubicBezTo>
                  <a:pt x="34" y="202"/>
                  <a:pt x="34" y="202"/>
                  <a:pt x="34" y="202"/>
                </a:cubicBezTo>
                <a:cubicBezTo>
                  <a:pt x="79" y="245"/>
                  <a:pt x="79" y="245"/>
                  <a:pt x="79" y="245"/>
                </a:cubicBezTo>
                <a:cubicBezTo>
                  <a:pt x="74" y="258"/>
                  <a:pt x="70" y="272"/>
                  <a:pt x="66" y="285"/>
                </a:cubicBezTo>
                <a:cubicBezTo>
                  <a:pt x="5" y="294"/>
                  <a:pt x="5" y="294"/>
                  <a:pt x="5" y="294"/>
                </a:cubicBezTo>
                <a:cubicBezTo>
                  <a:pt x="0" y="339"/>
                  <a:pt x="0" y="339"/>
                  <a:pt x="0" y="339"/>
                </a:cubicBezTo>
                <a:cubicBezTo>
                  <a:pt x="58" y="362"/>
                  <a:pt x="58" y="362"/>
                  <a:pt x="58" y="362"/>
                </a:cubicBezTo>
                <a:cubicBezTo>
                  <a:pt x="58" y="374"/>
                  <a:pt x="59" y="387"/>
                  <a:pt x="61" y="400"/>
                </a:cubicBezTo>
                <a:cubicBezTo>
                  <a:pt x="6" y="431"/>
                  <a:pt x="6" y="431"/>
                  <a:pt x="6" y="431"/>
                </a:cubicBezTo>
                <a:cubicBezTo>
                  <a:pt x="18" y="475"/>
                  <a:pt x="18" y="475"/>
                  <a:pt x="18" y="475"/>
                </a:cubicBezTo>
                <a:cubicBezTo>
                  <a:pt x="82" y="474"/>
                  <a:pt x="82" y="474"/>
                  <a:pt x="82" y="474"/>
                </a:cubicBezTo>
                <a:cubicBezTo>
                  <a:pt x="87" y="487"/>
                  <a:pt x="94" y="499"/>
                  <a:pt x="101" y="511"/>
                </a:cubicBezTo>
                <a:cubicBezTo>
                  <a:pt x="64" y="561"/>
                  <a:pt x="64" y="561"/>
                  <a:pt x="64" y="561"/>
                </a:cubicBezTo>
                <a:cubicBezTo>
                  <a:pt x="92" y="596"/>
                  <a:pt x="92" y="596"/>
                  <a:pt x="92" y="596"/>
                </a:cubicBezTo>
                <a:cubicBezTo>
                  <a:pt x="149" y="571"/>
                  <a:pt x="149" y="571"/>
                  <a:pt x="149" y="571"/>
                </a:cubicBezTo>
                <a:cubicBezTo>
                  <a:pt x="158" y="580"/>
                  <a:pt x="168" y="588"/>
                  <a:pt x="178" y="595"/>
                </a:cubicBezTo>
                <a:cubicBezTo>
                  <a:pt x="162" y="656"/>
                  <a:pt x="162" y="656"/>
                  <a:pt x="162" y="656"/>
                </a:cubicBezTo>
                <a:cubicBezTo>
                  <a:pt x="202" y="678"/>
                  <a:pt x="202" y="678"/>
                  <a:pt x="202" y="678"/>
                </a:cubicBezTo>
                <a:cubicBezTo>
                  <a:pt x="245" y="633"/>
                  <a:pt x="245" y="633"/>
                  <a:pt x="245" y="633"/>
                </a:cubicBezTo>
                <a:cubicBezTo>
                  <a:pt x="258" y="638"/>
                  <a:pt x="271" y="642"/>
                  <a:pt x="285" y="646"/>
                </a:cubicBezTo>
                <a:cubicBezTo>
                  <a:pt x="294" y="708"/>
                  <a:pt x="294" y="708"/>
                  <a:pt x="294" y="708"/>
                </a:cubicBezTo>
                <a:cubicBezTo>
                  <a:pt x="339" y="713"/>
                  <a:pt x="339" y="713"/>
                  <a:pt x="339" y="713"/>
                </a:cubicBezTo>
                <a:cubicBezTo>
                  <a:pt x="361" y="654"/>
                  <a:pt x="361" y="654"/>
                  <a:pt x="361" y="654"/>
                </a:cubicBezTo>
                <a:cubicBezTo>
                  <a:pt x="374" y="654"/>
                  <a:pt x="387" y="653"/>
                  <a:pt x="399" y="651"/>
                </a:cubicBezTo>
                <a:cubicBezTo>
                  <a:pt x="431" y="706"/>
                  <a:pt x="431" y="706"/>
                  <a:pt x="431" y="706"/>
                </a:cubicBezTo>
                <a:cubicBezTo>
                  <a:pt x="475" y="693"/>
                  <a:pt x="475" y="693"/>
                  <a:pt x="475" y="693"/>
                </a:cubicBezTo>
                <a:cubicBezTo>
                  <a:pt x="473" y="630"/>
                  <a:pt x="473" y="630"/>
                  <a:pt x="473" y="630"/>
                </a:cubicBezTo>
                <a:cubicBezTo>
                  <a:pt x="486" y="625"/>
                  <a:pt x="499" y="618"/>
                  <a:pt x="510" y="611"/>
                </a:cubicBezTo>
                <a:cubicBezTo>
                  <a:pt x="560" y="649"/>
                  <a:pt x="560" y="649"/>
                  <a:pt x="560" y="649"/>
                </a:cubicBezTo>
                <a:cubicBezTo>
                  <a:pt x="596" y="620"/>
                  <a:pt x="596" y="620"/>
                  <a:pt x="596" y="620"/>
                </a:cubicBezTo>
                <a:cubicBezTo>
                  <a:pt x="570" y="563"/>
                  <a:pt x="570" y="563"/>
                  <a:pt x="570" y="563"/>
                </a:cubicBezTo>
                <a:cubicBezTo>
                  <a:pt x="579" y="554"/>
                  <a:pt x="587" y="544"/>
                  <a:pt x="595" y="534"/>
                </a:cubicBezTo>
                <a:cubicBezTo>
                  <a:pt x="655" y="550"/>
                  <a:pt x="655" y="550"/>
                  <a:pt x="655" y="550"/>
                </a:cubicBezTo>
                <a:cubicBezTo>
                  <a:pt x="678" y="510"/>
                  <a:pt x="678" y="510"/>
                  <a:pt x="678" y="510"/>
                </a:cubicBezTo>
                <a:cubicBezTo>
                  <a:pt x="633" y="467"/>
                  <a:pt x="633" y="467"/>
                  <a:pt x="633" y="467"/>
                </a:cubicBezTo>
                <a:cubicBezTo>
                  <a:pt x="638" y="454"/>
                  <a:pt x="642" y="441"/>
                  <a:pt x="645" y="427"/>
                </a:cubicBezTo>
                <a:lnTo>
                  <a:pt x="707" y="418"/>
                </a:lnTo>
                <a:close/>
                <a:moveTo>
                  <a:pt x="294" y="136"/>
                </a:moveTo>
                <a:cubicBezTo>
                  <a:pt x="415" y="101"/>
                  <a:pt x="542" y="172"/>
                  <a:pt x="577" y="294"/>
                </a:cubicBezTo>
                <a:cubicBezTo>
                  <a:pt x="611" y="416"/>
                  <a:pt x="540" y="543"/>
                  <a:pt x="418" y="577"/>
                </a:cubicBezTo>
                <a:cubicBezTo>
                  <a:pt x="296" y="611"/>
                  <a:pt x="170" y="540"/>
                  <a:pt x="135" y="419"/>
                </a:cubicBezTo>
                <a:cubicBezTo>
                  <a:pt x="101" y="297"/>
                  <a:pt x="172" y="170"/>
                  <a:pt x="294" y="136"/>
                </a:cubicBezTo>
                <a:close/>
              </a:path>
            </a:pathLst>
          </a:custGeom>
          <a:solidFill>
            <a:srgbClr val="63357A"/>
          </a:solidFill>
          <a:ln>
            <a:noFill/>
          </a:ln>
        </p:spPr>
        <p:txBody>
          <a:bodyPr vert="horz" wrap="square" lIns="182877" tIns="91439" rIns="182877" bIns="91439" numCol="1" anchor="t" anchorCtr="0" compatLnSpc="1">
            <a:prstTxWarp prst="textNoShape">
              <a:avLst/>
            </a:prstTxWarp>
          </a:bodyPr>
          <a:lstStyle/>
          <a:p>
            <a:pPr defTabSz="457200"/>
            <a:endParaRPr lang="en-US" sz="1400" dirty="0">
              <a:solidFill>
                <a:srgbClr val="272E3A"/>
              </a:solidFill>
              <a:latin typeface="Open Sans Light"/>
            </a:endParaRPr>
          </a:p>
        </p:txBody>
      </p:sp>
      <p:sp>
        <p:nvSpPr>
          <p:cNvPr id="23" name="Rectangle 22">
            <a:extLst>
              <a:ext uri="{FF2B5EF4-FFF2-40B4-BE49-F238E27FC236}">
                <a16:creationId xmlns:a16="http://schemas.microsoft.com/office/drawing/2014/main" id="{677F324B-EC28-678C-BCA5-03772456D3D9}"/>
              </a:ext>
            </a:extLst>
          </p:cNvPr>
          <p:cNvSpPr/>
          <p:nvPr/>
        </p:nvSpPr>
        <p:spPr>
          <a:xfrm>
            <a:off x="1937540" y="3931855"/>
            <a:ext cx="2085720" cy="1141849"/>
          </a:xfrm>
          <a:prstGeom prst="rect">
            <a:avLst/>
          </a:prstGeom>
        </p:spPr>
        <p:txBody>
          <a:bodyPr wrap="square" lIns="487673" rIns="487673" bIns="121918">
            <a:spAutoFit/>
          </a:bodyPr>
          <a:lstStyle/>
          <a:p>
            <a:pPr algn="ctr" defTabSz="457200">
              <a:lnSpc>
                <a:spcPct val="89000"/>
              </a:lnSpc>
            </a:pPr>
            <a:r>
              <a:rPr lang="en-US" sz="1600" b="1" dirty="0">
                <a:solidFill>
                  <a:srgbClr val="272E3A"/>
                </a:solidFill>
                <a:latin typeface="Century Gothic" panose="020B0502020202020204" pitchFamily="34" charset="0"/>
              </a:rPr>
              <a:t>Step 01</a:t>
            </a:r>
            <a:r>
              <a:rPr lang="en-US" sz="1100" b="1" dirty="0">
                <a:solidFill>
                  <a:srgbClr val="272E3A"/>
                </a:solidFill>
                <a:latin typeface="Century Gothic" panose="020B0502020202020204" pitchFamily="34" charset="0"/>
              </a:rPr>
              <a:t> </a:t>
            </a:r>
          </a:p>
          <a:p>
            <a:pPr algn="ctr" defTabSz="457200">
              <a:lnSpc>
                <a:spcPct val="89000"/>
              </a:lnSpc>
            </a:pPr>
            <a:endParaRPr lang="en-US" sz="1100" b="1" dirty="0">
              <a:solidFill>
                <a:srgbClr val="272E3A"/>
              </a:solidFill>
              <a:latin typeface="Century Gothic" panose="020B0502020202020204" pitchFamily="34" charset="0"/>
            </a:endParaRPr>
          </a:p>
          <a:p>
            <a:pPr algn="ctr" defTabSz="457200">
              <a:lnSpc>
                <a:spcPct val="89000"/>
              </a:lnSpc>
            </a:pPr>
            <a:r>
              <a:rPr lang="en-US" sz="1100" dirty="0">
                <a:solidFill>
                  <a:srgbClr val="272E3A"/>
                </a:solidFill>
                <a:latin typeface="Century Gothic" panose="020B0502020202020204" pitchFamily="34" charset="0"/>
              </a:rPr>
              <a:t>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endParaRPr lang="en-US" sz="1100" dirty="0">
              <a:solidFill>
                <a:srgbClr val="272E3A"/>
              </a:solidFill>
              <a:latin typeface="Century Gothic" panose="020B0502020202020204" pitchFamily="34" charset="0"/>
            </a:endParaRPr>
          </a:p>
        </p:txBody>
      </p:sp>
      <p:sp>
        <p:nvSpPr>
          <p:cNvPr id="24" name="Rectangle 23">
            <a:extLst>
              <a:ext uri="{FF2B5EF4-FFF2-40B4-BE49-F238E27FC236}">
                <a16:creationId xmlns:a16="http://schemas.microsoft.com/office/drawing/2014/main" id="{467C4EE8-1355-81D7-F4E9-9FB4D81D286B}"/>
              </a:ext>
            </a:extLst>
          </p:cNvPr>
          <p:cNvSpPr/>
          <p:nvPr/>
        </p:nvSpPr>
        <p:spPr>
          <a:xfrm>
            <a:off x="3840699" y="3010487"/>
            <a:ext cx="2294292" cy="1141849"/>
          </a:xfrm>
          <a:prstGeom prst="rect">
            <a:avLst/>
          </a:prstGeom>
        </p:spPr>
        <p:txBody>
          <a:bodyPr wrap="square" lIns="487673" rIns="487673" bIns="121918">
            <a:spAutoFit/>
          </a:bodyPr>
          <a:lstStyle/>
          <a:p>
            <a:pPr algn="ctr" defTabSz="457200">
              <a:lnSpc>
                <a:spcPct val="89000"/>
              </a:lnSpc>
            </a:pPr>
            <a:r>
              <a:rPr lang="en-US" sz="1600" b="1" dirty="0">
                <a:solidFill>
                  <a:srgbClr val="FBFBFB"/>
                </a:solidFill>
                <a:latin typeface="Century Gothic" panose="020B0502020202020204" pitchFamily="34" charset="0"/>
              </a:rPr>
              <a:t>Step 02</a:t>
            </a:r>
          </a:p>
          <a:p>
            <a:pPr algn="ctr" defTabSz="457200">
              <a:lnSpc>
                <a:spcPct val="89000"/>
              </a:lnSpc>
            </a:pPr>
            <a:r>
              <a:rPr lang="en-US" sz="1100" b="1" dirty="0">
                <a:solidFill>
                  <a:srgbClr val="FBFBFB"/>
                </a:solidFill>
                <a:latin typeface="Century Gothic" panose="020B0502020202020204" pitchFamily="34" charset="0"/>
              </a:rPr>
              <a:t> </a:t>
            </a:r>
          </a:p>
          <a:p>
            <a:pPr algn="ctr" defTabSz="457200">
              <a:lnSpc>
                <a:spcPct val="89000"/>
              </a:lnSpc>
            </a:pPr>
            <a:r>
              <a:rPr lang="en-US" sz="1100" dirty="0">
                <a:solidFill>
                  <a:srgbClr val="FBFBFB"/>
                </a:solidFill>
                <a:latin typeface="Century Gothic" panose="020B0502020202020204" pitchFamily="34" charset="0"/>
              </a:rPr>
              <a:t>Lorem ipsum dolor sit </a:t>
            </a:r>
            <a:r>
              <a:rPr lang="en-US" sz="1100" dirty="0" err="1">
                <a:solidFill>
                  <a:srgbClr val="FBFBFB"/>
                </a:solidFill>
                <a:latin typeface="Century Gothic" panose="020B0502020202020204" pitchFamily="34" charset="0"/>
              </a:rPr>
              <a:t>amet</a:t>
            </a:r>
            <a:r>
              <a:rPr lang="en-US" sz="1100" dirty="0">
                <a:solidFill>
                  <a:srgbClr val="FBFBFB"/>
                </a:solidFill>
                <a:latin typeface="Century Gothic" panose="020B0502020202020204" pitchFamily="34" charset="0"/>
              </a:rPr>
              <a:t>, </a:t>
            </a:r>
            <a:r>
              <a:rPr lang="en-US" sz="1100" dirty="0" err="1">
                <a:solidFill>
                  <a:srgbClr val="FBFBFB"/>
                </a:solidFill>
                <a:latin typeface="Century Gothic" panose="020B0502020202020204" pitchFamily="34" charset="0"/>
              </a:rPr>
              <a:t>consectetur</a:t>
            </a:r>
            <a:r>
              <a:rPr lang="en-US" sz="1100" dirty="0">
                <a:solidFill>
                  <a:srgbClr val="FBFBFB"/>
                </a:solidFill>
                <a:latin typeface="Century Gothic" panose="020B0502020202020204" pitchFamily="34" charset="0"/>
              </a:rPr>
              <a:t> </a:t>
            </a:r>
            <a:r>
              <a:rPr lang="en-US" sz="1100" dirty="0" err="1">
                <a:solidFill>
                  <a:srgbClr val="FBFBFB"/>
                </a:solidFill>
                <a:latin typeface="Century Gothic" panose="020B0502020202020204" pitchFamily="34" charset="0"/>
              </a:rPr>
              <a:t>adipiscing</a:t>
            </a:r>
            <a:r>
              <a:rPr lang="en-US" sz="1100" dirty="0">
                <a:solidFill>
                  <a:srgbClr val="FBFBFB"/>
                </a:solidFill>
                <a:latin typeface="Century Gothic" panose="020B0502020202020204" pitchFamily="34" charset="0"/>
              </a:rPr>
              <a:t> </a:t>
            </a:r>
            <a:r>
              <a:rPr lang="en-US" sz="1100" dirty="0" err="1">
                <a:solidFill>
                  <a:srgbClr val="FBFBFB"/>
                </a:solidFill>
                <a:latin typeface="Century Gothic" panose="020B0502020202020204" pitchFamily="34" charset="0"/>
              </a:rPr>
              <a:t>elit</a:t>
            </a:r>
            <a:endParaRPr lang="en-US" sz="1100" dirty="0">
              <a:solidFill>
                <a:srgbClr val="FBFBFB"/>
              </a:solidFill>
              <a:latin typeface="Century Gothic" panose="020B0502020202020204" pitchFamily="34" charset="0"/>
            </a:endParaRPr>
          </a:p>
        </p:txBody>
      </p:sp>
      <p:sp>
        <p:nvSpPr>
          <p:cNvPr id="25" name="Rectangle 24">
            <a:extLst>
              <a:ext uri="{FF2B5EF4-FFF2-40B4-BE49-F238E27FC236}">
                <a16:creationId xmlns:a16="http://schemas.microsoft.com/office/drawing/2014/main" id="{5D4B956B-BD67-2CE6-A9C1-EBAE18759BAC}"/>
              </a:ext>
            </a:extLst>
          </p:cNvPr>
          <p:cNvSpPr/>
          <p:nvPr/>
        </p:nvSpPr>
        <p:spPr>
          <a:xfrm>
            <a:off x="6123308" y="4196392"/>
            <a:ext cx="2294292" cy="1141849"/>
          </a:xfrm>
          <a:prstGeom prst="rect">
            <a:avLst/>
          </a:prstGeom>
        </p:spPr>
        <p:txBody>
          <a:bodyPr wrap="square" lIns="487673" rIns="487673" bIns="121918">
            <a:spAutoFit/>
          </a:bodyPr>
          <a:lstStyle/>
          <a:p>
            <a:pPr algn="ctr" defTabSz="457200">
              <a:lnSpc>
                <a:spcPct val="89000"/>
              </a:lnSpc>
            </a:pPr>
            <a:r>
              <a:rPr lang="en-US" sz="1600" b="1" dirty="0">
                <a:solidFill>
                  <a:srgbClr val="272E3A"/>
                </a:solidFill>
                <a:latin typeface="Century Gothic" panose="020B0502020202020204" pitchFamily="34" charset="0"/>
              </a:rPr>
              <a:t>Step 03</a:t>
            </a:r>
          </a:p>
          <a:p>
            <a:pPr algn="ctr" defTabSz="457200">
              <a:lnSpc>
                <a:spcPct val="89000"/>
              </a:lnSpc>
            </a:pPr>
            <a:r>
              <a:rPr lang="en-US" sz="1100" b="1" dirty="0">
                <a:solidFill>
                  <a:srgbClr val="272E3A"/>
                </a:solidFill>
                <a:latin typeface="Century Gothic" panose="020B0502020202020204" pitchFamily="34" charset="0"/>
              </a:rPr>
              <a:t> </a:t>
            </a:r>
          </a:p>
          <a:p>
            <a:pPr algn="ctr" defTabSz="457200">
              <a:lnSpc>
                <a:spcPct val="89000"/>
              </a:lnSpc>
            </a:pPr>
            <a:r>
              <a:rPr lang="en-US" sz="1100" dirty="0">
                <a:solidFill>
                  <a:srgbClr val="272E3A"/>
                </a:solidFill>
                <a:latin typeface="Century Gothic" panose="020B0502020202020204" pitchFamily="34" charset="0"/>
              </a:rPr>
              <a:t>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endParaRPr lang="en-US" sz="1100" dirty="0">
              <a:solidFill>
                <a:srgbClr val="272E3A"/>
              </a:solidFill>
              <a:latin typeface="Century Gothic" panose="020B0502020202020204" pitchFamily="34" charset="0"/>
            </a:endParaRPr>
          </a:p>
        </p:txBody>
      </p:sp>
      <p:grpSp>
        <p:nvGrpSpPr>
          <p:cNvPr id="31" name="Group 30">
            <a:extLst>
              <a:ext uri="{FF2B5EF4-FFF2-40B4-BE49-F238E27FC236}">
                <a16:creationId xmlns:a16="http://schemas.microsoft.com/office/drawing/2014/main" id="{4B3F9883-41B1-E1DC-C171-294FCA42ACB7}"/>
              </a:ext>
            </a:extLst>
          </p:cNvPr>
          <p:cNvGrpSpPr/>
          <p:nvPr/>
        </p:nvGrpSpPr>
        <p:grpSpPr>
          <a:xfrm>
            <a:off x="6952554" y="1984585"/>
            <a:ext cx="1176757" cy="1173620"/>
            <a:chOff x="2070101" y="4259263"/>
            <a:chExt cx="1190625" cy="1187450"/>
          </a:xfrm>
        </p:grpSpPr>
        <p:sp>
          <p:nvSpPr>
            <p:cNvPr id="32" name="Freeform 5">
              <a:extLst>
                <a:ext uri="{FF2B5EF4-FFF2-40B4-BE49-F238E27FC236}">
                  <a16:creationId xmlns:a16="http://schemas.microsoft.com/office/drawing/2014/main" id="{C74B88BC-2183-1EE4-3772-C3004CA1BD24}"/>
                </a:ext>
              </a:extLst>
            </p:cNvPr>
            <p:cNvSpPr>
              <a:spLocks noEditPoints="1"/>
            </p:cNvSpPr>
            <p:nvPr/>
          </p:nvSpPr>
          <p:spPr bwMode="auto">
            <a:xfrm>
              <a:off x="2070101" y="4259263"/>
              <a:ext cx="1190625" cy="1187450"/>
            </a:xfrm>
            <a:custGeom>
              <a:avLst/>
              <a:gdLst>
                <a:gd name="T0" fmla="*/ 283 w 317"/>
                <a:gd name="T1" fmla="*/ 151 h 316"/>
                <a:gd name="T2" fmla="*/ 317 w 317"/>
                <a:gd name="T3" fmla="*/ 131 h 316"/>
                <a:gd name="T4" fmla="*/ 309 w 317"/>
                <a:gd name="T5" fmla="*/ 102 h 316"/>
                <a:gd name="T6" fmla="*/ 269 w 317"/>
                <a:gd name="T7" fmla="*/ 102 h 316"/>
                <a:gd name="T8" fmla="*/ 242 w 317"/>
                <a:gd name="T9" fmla="*/ 66 h 316"/>
                <a:gd name="T10" fmla="*/ 252 w 317"/>
                <a:gd name="T11" fmla="*/ 27 h 316"/>
                <a:gd name="T12" fmla="*/ 225 w 317"/>
                <a:gd name="T13" fmla="*/ 12 h 316"/>
                <a:gd name="T14" fmla="*/ 197 w 317"/>
                <a:gd name="T15" fmla="*/ 40 h 316"/>
                <a:gd name="T16" fmla="*/ 152 w 317"/>
                <a:gd name="T17" fmla="*/ 34 h 316"/>
                <a:gd name="T18" fmla="*/ 132 w 317"/>
                <a:gd name="T19" fmla="*/ 0 h 316"/>
                <a:gd name="T20" fmla="*/ 103 w 317"/>
                <a:gd name="T21" fmla="*/ 7 h 316"/>
                <a:gd name="T22" fmla="*/ 102 w 317"/>
                <a:gd name="T23" fmla="*/ 47 h 316"/>
                <a:gd name="T24" fmla="*/ 66 w 317"/>
                <a:gd name="T25" fmla="*/ 75 h 316"/>
                <a:gd name="T26" fmla="*/ 28 w 317"/>
                <a:gd name="T27" fmla="*/ 65 h 316"/>
                <a:gd name="T28" fmla="*/ 13 w 317"/>
                <a:gd name="T29" fmla="*/ 91 h 316"/>
                <a:gd name="T30" fmla="*/ 40 w 317"/>
                <a:gd name="T31" fmla="*/ 119 h 316"/>
                <a:gd name="T32" fmla="*/ 34 w 317"/>
                <a:gd name="T33" fmla="*/ 164 h 316"/>
                <a:gd name="T34" fmla="*/ 0 w 317"/>
                <a:gd name="T35" fmla="*/ 185 h 316"/>
                <a:gd name="T36" fmla="*/ 8 w 317"/>
                <a:gd name="T37" fmla="*/ 214 h 316"/>
                <a:gd name="T38" fmla="*/ 48 w 317"/>
                <a:gd name="T39" fmla="*/ 214 h 316"/>
                <a:gd name="T40" fmla="*/ 75 w 317"/>
                <a:gd name="T41" fmla="*/ 250 h 316"/>
                <a:gd name="T42" fmla="*/ 65 w 317"/>
                <a:gd name="T43" fmla="*/ 289 h 316"/>
                <a:gd name="T44" fmla="*/ 92 w 317"/>
                <a:gd name="T45" fmla="*/ 304 h 316"/>
                <a:gd name="T46" fmla="*/ 120 w 317"/>
                <a:gd name="T47" fmla="*/ 276 h 316"/>
                <a:gd name="T48" fmla="*/ 165 w 317"/>
                <a:gd name="T49" fmla="*/ 282 h 316"/>
                <a:gd name="T50" fmla="*/ 185 w 317"/>
                <a:gd name="T51" fmla="*/ 316 h 316"/>
                <a:gd name="T52" fmla="*/ 214 w 317"/>
                <a:gd name="T53" fmla="*/ 308 h 316"/>
                <a:gd name="T54" fmla="*/ 215 w 317"/>
                <a:gd name="T55" fmla="*/ 269 h 316"/>
                <a:gd name="T56" fmla="*/ 251 w 317"/>
                <a:gd name="T57" fmla="*/ 241 h 316"/>
                <a:gd name="T58" fmla="*/ 289 w 317"/>
                <a:gd name="T59" fmla="*/ 251 h 316"/>
                <a:gd name="T60" fmla="*/ 304 w 317"/>
                <a:gd name="T61" fmla="*/ 225 h 316"/>
                <a:gd name="T62" fmla="*/ 277 w 317"/>
                <a:gd name="T63" fmla="*/ 196 h 316"/>
                <a:gd name="T64" fmla="*/ 283 w 317"/>
                <a:gd name="T65" fmla="*/ 151 h 316"/>
                <a:gd name="T66" fmla="*/ 165 w 317"/>
                <a:gd name="T67" fmla="*/ 245 h 316"/>
                <a:gd name="T68" fmla="*/ 72 w 317"/>
                <a:gd name="T69" fmla="*/ 165 h 316"/>
                <a:gd name="T70" fmla="*/ 151 w 317"/>
                <a:gd name="T71" fmla="*/ 71 h 316"/>
                <a:gd name="T72" fmla="*/ 245 w 317"/>
                <a:gd name="T73" fmla="*/ 151 h 316"/>
                <a:gd name="T74" fmla="*/ 165 w 317"/>
                <a:gd name="T75" fmla="*/ 24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7" h="316">
                  <a:moveTo>
                    <a:pt x="283" y="151"/>
                  </a:moveTo>
                  <a:cubicBezTo>
                    <a:pt x="317" y="131"/>
                    <a:pt x="317" y="131"/>
                    <a:pt x="317" y="131"/>
                  </a:cubicBezTo>
                  <a:cubicBezTo>
                    <a:pt x="309" y="102"/>
                    <a:pt x="309" y="102"/>
                    <a:pt x="309" y="102"/>
                  </a:cubicBezTo>
                  <a:cubicBezTo>
                    <a:pt x="269" y="102"/>
                    <a:pt x="269" y="102"/>
                    <a:pt x="269" y="102"/>
                  </a:cubicBezTo>
                  <a:cubicBezTo>
                    <a:pt x="262" y="88"/>
                    <a:pt x="253" y="76"/>
                    <a:pt x="242" y="66"/>
                  </a:cubicBezTo>
                  <a:cubicBezTo>
                    <a:pt x="252" y="27"/>
                    <a:pt x="252" y="27"/>
                    <a:pt x="252" y="27"/>
                  </a:cubicBezTo>
                  <a:cubicBezTo>
                    <a:pt x="225" y="12"/>
                    <a:pt x="225" y="12"/>
                    <a:pt x="225" y="12"/>
                  </a:cubicBezTo>
                  <a:cubicBezTo>
                    <a:pt x="197" y="40"/>
                    <a:pt x="197" y="40"/>
                    <a:pt x="197" y="40"/>
                  </a:cubicBezTo>
                  <a:cubicBezTo>
                    <a:pt x="183" y="35"/>
                    <a:pt x="168" y="33"/>
                    <a:pt x="152" y="34"/>
                  </a:cubicBezTo>
                  <a:cubicBezTo>
                    <a:pt x="132" y="0"/>
                    <a:pt x="132" y="0"/>
                    <a:pt x="132" y="0"/>
                  </a:cubicBezTo>
                  <a:cubicBezTo>
                    <a:pt x="103" y="7"/>
                    <a:pt x="103" y="7"/>
                    <a:pt x="103" y="7"/>
                  </a:cubicBezTo>
                  <a:cubicBezTo>
                    <a:pt x="102" y="47"/>
                    <a:pt x="102" y="47"/>
                    <a:pt x="102" y="47"/>
                  </a:cubicBezTo>
                  <a:cubicBezTo>
                    <a:pt x="88" y="54"/>
                    <a:pt x="76" y="63"/>
                    <a:pt x="66" y="75"/>
                  </a:cubicBezTo>
                  <a:cubicBezTo>
                    <a:pt x="28" y="65"/>
                    <a:pt x="28" y="65"/>
                    <a:pt x="28" y="65"/>
                  </a:cubicBezTo>
                  <a:cubicBezTo>
                    <a:pt x="13" y="91"/>
                    <a:pt x="13" y="91"/>
                    <a:pt x="13" y="91"/>
                  </a:cubicBezTo>
                  <a:cubicBezTo>
                    <a:pt x="40" y="119"/>
                    <a:pt x="40" y="119"/>
                    <a:pt x="40" y="119"/>
                  </a:cubicBezTo>
                  <a:cubicBezTo>
                    <a:pt x="36" y="133"/>
                    <a:pt x="34" y="149"/>
                    <a:pt x="34" y="164"/>
                  </a:cubicBezTo>
                  <a:cubicBezTo>
                    <a:pt x="0" y="185"/>
                    <a:pt x="0" y="185"/>
                    <a:pt x="0" y="185"/>
                  </a:cubicBezTo>
                  <a:cubicBezTo>
                    <a:pt x="8" y="214"/>
                    <a:pt x="8" y="214"/>
                    <a:pt x="8" y="214"/>
                  </a:cubicBezTo>
                  <a:cubicBezTo>
                    <a:pt x="48" y="214"/>
                    <a:pt x="48" y="214"/>
                    <a:pt x="48" y="214"/>
                  </a:cubicBezTo>
                  <a:cubicBezTo>
                    <a:pt x="55" y="228"/>
                    <a:pt x="64" y="240"/>
                    <a:pt x="75" y="250"/>
                  </a:cubicBezTo>
                  <a:cubicBezTo>
                    <a:pt x="65" y="289"/>
                    <a:pt x="65" y="289"/>
                    <a:pt x="65" y="289"/>
                  </a:cubicBezTo>
                  <a:cubicBezTo>
                    <a:pt x="92" y="304"/>
                    <a:pt x="92" y="304"/>
                    <a:pt x="92" y="304"/>
                  </a:cubicBezTo>
                  <a:cubicBezTo>
                    <a:pt x="120" y="276"/>
                    <a:pt x="120" y="276"/>
                    <a:pt x="120" y="276"/>
                  </a:cubicBezTo>
                  <a:cubicBezTo>
                    <a:pt x="134" y="281"/>
                    <a:pt x="149" y="283"/>
                    <a:pt x="165" y="282"/>
                  </a:cubicBezTo>
                  <a:cubicBezTo>
                    <a:pt x="185" y="316"/>
                    <a:pt x="185" y="316"/>
                    <a:pt x="185" y="316"/>
                  </a:cubicBezTo>
                  <a:cubicBezTo>
                    <a:pt x="214" y="308"/>
                    <a:pt x="214" y="308"/>
                    <a:pt x="214" y="308"/>
                  </a:cubicBezTo>
                  <a:cubicBezTo>
                    <a:pt x="215" y="269"/>
                    <a:pt x="215" y="269"/>
                    <a:pt x="215" y="269"/>
                  </a:cubicBezTo>
                  <a:cubicBezTo>
                    <a:pt x="229" y="262"/>
                    <a:pt x="241" y="252"/>
                    <a:pt x="251" y="241"/>
                  </a:cubicBezTo>
                  <a:cubicBezTo>
                    <a:pt x="289" y="251"/>
                    <a:pt x="289" y="251"/>
                    <a:pt x="289" y="251"/>
                  </a:cubicBezTo>
                  <a:cubicBezTo>
                    <a:pt x="304" y="225"/>
                    <a:pt x="304" y="225"/>
                    <a:pt x="304" y="225"/>
                  </a:cubicBezTo>
                  <a:cubicBezTo>
                    <a:pt x="277" y="196"/>
                    <a:pt x="277" y="196"/>
                    <a:pt x="277" y="196"/>
                  </a:cubicBezTo>
                  <a:cubicBezTo>
                    <a:pt x="281" y="182"/>
                    <a:pt x="283" y="167"/>
                    <a:pt x="283" y="151"/>
                  </a:cubicBezTo>
                  <a:close/>
                  <a:moveTo>
                    <a:pt x="165" y="245"/>
                  </a:moveTo>
                  <a:cubicBezTo>
                    <a:pt x="118" y="249"/>
                    <a:pt x="76" y="213"/>
                    <a:pt x="72" y="165"/>
                  </a:cubicBezTo>
                  <a:cubicBezTo>
                    <a:pt x="68" y="117"/>
                    <a:pt x="103" y="75"/>
                    <a:pt x="151" y="71"/>
                  </a:cubicBezTo>
                  <a:cubicBezTo>
                    <a:pt x="199" y="67"/>
                    <a:pt x="241" y="103"/>
                    <a:pt x="245" y="151"/>
                  </a:cubicBezTo>
                  <a:cubicBezTo>
                    <a:pt x="249" y="199"/>
                    <a:pt x="213" y="241"/>
                    <a:pt x="165" y="245"/>
                  </a:cubicBezTo>
                  <a:close/>
                </a:path>
              </a:pathLst>
            </a:custGeom>
            <a:noFill/>
            <a:ln w="15875" cap="flat">
              <a:solidFill>
                <a:srgbClr val="A8436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33" name="Freeform 6">
              <a:extLst>
                <a:ext uri="{FF2B5EF4-FFF2-40B4-BE49-F238E27FC236}">
                  <a16:creationId xmlns:a16="http://schemas.microsoft.com/office/drawing/2014/main" id="{3064A2EE-8666-84D6-B671-E02D5A904776}"/>
                </a:ext>
              </a:extLst>
            </p:cNvPr>
            <p:cNvSpPr>
              <a:spLocks noEditPoints="1"/>
            </p:cNvSpPr>
            <p:nvPr/>
          </p:nvSpPr>
          <p:spPr bwMode="auto">
            <a:xfrm>
              <a:off x="2482851" y="4672013"/>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68 h 96"/>
                <a:gd name="T12" fmla="*/ 28 w 96"/>
                <a:gd name="T13" fmla="*/ 48 h 96"/>
                <a:gd name="T14" fmla="*/ 48 w 96"/>
                <a:gd name="T15" fmla="*/ 28 h 96"/>
                <a:gd name="T16" fmla="*/ 68 w 96"/>
                <a:gd name="T17" fmla="*/ 48 h 96"/>
                <a:gd name="T18" fmla="*/ 48 w 96"/>
                <a:gd name="T1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4" y="96"/>
                    <a:pt x="96" y="75"/>
                    <a:pt x="96" y="48"/>
                  </a:cubicBezTo>
                  <a:cubicBezTo>
                    <a:pt x="96" y="22"/>
                    <a:pt x="74" y="0"/>
                    <a:pt x="48" y="0"/>
                  </a:cubicBezTo>
                  <a:close/>
                  <a:moveTo>
                    <a:pt x="48" y="68"/>
                  </a:moveTo>
                  <a:cubicBezTo>
                    <a:pt x="37" y="68"/>
                    <a:pt x="28" y="59"/>
                    <a:pt x="28" y="48"/>
                  </a:cubicBezTo>
                  <a:cubicBezTo>
                    <a:pt x="28" y="37"/>
                    <a:pt x="37" y="28"/>
                    <a:pt x="48" y="28"/>
                  </a:cubicBezTo>
                  <a:cubicBezTo>
                    <a:pt x="59" y="28"/>
                    <a:pt x="68" y="37"/>
                    <a:pt x="68" y="48"/>
                  </a:cubicBezTo>
                  <a:cubicBezTo>
                    <a:pt x="68" y="59"/>
                    <a:pt x="59" y="68"/>
                    <a:pt x="48" y="68"/>
                  </a:cubicBezTo>
                  <a:close/>
                </a:path>
              </a:pathLst>
            </a:custGeom>
            <a:noFill/>
            <a:ln w="15875" cap="flat">
              <a:solidFill>
                <a:srgbClr val="A8436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grpSp>
      <p:sp>
        <p:nvSpPr>
          <p:cNvPr id="37" name="Rectangle 36">
            <a:extLst>
              <a:ext uri="{FF2B5EF4-FFF2-40B4-BE49-F238E27FC236}">
                <a16:creationId xmlns:a16="http://schemas.microsoft.com/office/drawing/2014/main" id="{D678C270-39C7-FA1D-7BFD-33D089D05759}"/>
              </a:ext>
            </a:extLst>
          </p:cNvPr>
          <p:cNvSpPr/>
          <p:nvPr/>
        </p:nvSpPr>
        <p:spPr>
          <a:xfrm>
            <a:off x="8217579" y="2190611"/>
            <a:ext cx="2294292" cy="1141849"/>
          </a:xfrm>
          <a:prstGeom prst="rect">
            <a:avLst/>
          </a:prstGeom>
        </p:spPr>
        <p:txBody>
          <a:bodyPr wrap="square" lIns="487673" rIns="487673" bIns="121918">
            <a:spAutoFit/>
          </a:bodyPr>
          <a:lstStyle/>
          <a:p>
            <a:pPr algn="ctr" defTabSz="457200">
              <a:lnSpc>
                <a:spcPct val="89000"/>
              </a:lnSpc>
            </a:pPr>
            <a:r>
              <a:rPr lang="en-US" sz="1600" b="1" dirty="0">
                <a:solidFill>
                  <a:srgbClr val="272E3A"/>
                </a:solidFill>
                <a:latin typeface="Century Gothic" panose="020B0502020202020204" pitchFamily="34" charset="0"/>
              </a:rPr>
              <a:t>Step 04</a:t>
            </a:r>
          </a:p>
          <a:p>
            <a:pPr algn="ctr" defTabSz="457200">
              <a:lnSpc>
                <a:spcPct val="89000"/>
              </a:lnSpc>
            </a:pPr>
            <a:r>
              <a:rPr lang="en-US" sz="1100" b="1" dirty="0">
                <a:solidFill>
                  <a:srgbClr val="272E3A"/>
                </a:solidFill>
                <a:latin typeface="Century Gothic" panose="020B0502020202020204" pitchFamily="34" charset="0"/>
              </a:rPr>
              <a:t> </a:t>
            </a:r>
          </a:p>
          <a:p>
            <a:pPr algn="ctr" defTabSz="457200">
              <a:lnSpc>
                <a:spcPct val="89000"/>
              </a:lnSpc>
            </a:pPr>
            <a:r>
              <a:rPr lang="en-US" sz="1100" dirty="0">
                <a:solidFill>
                  <a:srgbClr val="272E3A"/>
                </a:solidFill>
                <a:latin typeface="Century Gothic" panose="020B0502020202020204" pitchFamily="34" charset="0"/>
              </a:rPr>
              <a:t>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endParaRPr lang="en-US" sz="1100" dirty="0">
              <a:solidFill>
                <a:srgbClr val="272E3A"/>
              </a:solidFill>
              <a:latin typeface="Century Gothic" panose="020B0502020202020204" pitchFamily="34" charset="0"/>
            </a:endParaRPr>
          </a:p>
        </p:txBody>
      </p:sp>
      <p:sp>
        <p:nvSpPr>
          <p:cNvPr id="38" name="Freeform 11">
            <a:extLst>
              <a:ext uri="{FF2B5EF4-FFF2-40B4-BE49-F238E27FC236}">
                <a16:creationId xmlns:a16="http://schemas.microsoft.com/office/drawing/2014/main" id="{401938BA-04D4-18BC-204A-F4263974A188}"/>
              </a:ext>
            </a:extLst>
          </p:cNvPr>
          <p:cNvSpPr>
            <a:spLocks/>
          </p:cNvSpPr>
          <p:nvPr/>
        </p:nvSpPr>
        <p:spPr bwMode="auto">
          <a:xfrm rot="20984656">
            <a:off x="8678400" y="4066356"/>
            <a:ext cx="2536504" cy="2543770"/>
          </a:xfrm>
          <a:custGeom>
            <a:avLst/>
            <a:gdLst>
              <a:gd name="T0" fmla="*/ 590 w 590"/>
              <a:gd name="T1" fmla="*/ 294 h 591"/>
              <a:gd name="T2" fmla="*/ 537 w 590"/>
              <a:gd name="T3" fmla="*/ 247 h 591"/>
              <a:gd name="T4" fmla="*/ 568 w 590"/>
              <a:gd name="T5" fmla="*/ 183 h 591"/>
              <a:gd name="T6" fmla="*/ 501 w 590"/>
              <a:gd name="T7" fmla="*/ 159 h 591"/>
              <a:gd name="T8" fmla="*/ 502 w 590"/>
              <a:gd name="T9" fmla="*/ 86 h 591"/>
              <a:gd name="T10" fmla="*/ 431 w 590"/>
              <a:gd name="T11" fmla="*/ 90 h 591"/>
              <a:gd name="T12" fmla="*/ 408 w 590"/>
              <a:gd name="T13" fmla="*/ 23 h 591"/>
              <a:gd name="T14" fmla="*/ 344 w 590"/>
              <a:gd name="T15" fmla="*/ 54 h 591"/>
              <a:gd name="T16" fmla="*/ 293 w 590"/>
              <a:gd name="T17" fmla="*/ 0 h 591"/>
              <a:gd name="T18" fmla="*/ 246 w 590"/>
              <a:gd name="T19" fmla="*/ 54 h 591"/>
              <a:gd name="T20" fmla="*/ 182 w 590"/>
              <a:gd name="T21" fmla="*/ 22 h 591"/>
              <a:gd name="T22" fmla="*/ 159 w 590"/>
              <a:gd name="T23" fmla="*/ 90 h 591"/>
              <a:gd name="T24" fmla="*/ 85 w 590"/>
              <a:gd name="T25" fmla="*/ 88 h 591"/>
              <a:gd name="T26" fmla="*/ 90 w 590"/>
              <a:gd name="T27" fmla="*/ 159 h 591"/>
              <a:gd name="T28" fmla="*/ 22 w 590"/>
              <a:gd name="T29" fmla="*/ 183 h 591"/>
              <a:gd name="T30" fmla="*/ 53 w 590"/>
              <a:gd name="T31" fmla="*/ 247 h 591"/>
              <a:gd name="T32" fmla="*/ 0 w 590"/>
              <a:gd name="T33" fmla="*/ 297 h 591"/>
              <a:gd name="T34" fmla="*/ 53 w 590"/>
              <a:gd name="T35" fmla="*/ 344 h 591"/>
              <a:gd name="T36" fmla="*/ 22 w 590"/>
              <a:gd name="T37" fmla="*/ 409 h 591"/>
              <a:gd name="T38" fmla="*/ 89 w 590"/>
              <a:gd name="T39" fmla="*/ 432 h 591"/>
              <a:gd name="T40" fmla="*/ 87 w 590"/>
              <a:gd name="T41" fmla="*/ 506 h 591"/>
              <a:gd name="T42" fmla="*/ 158 w 590"/>
              <a:gd name="T43" fmla="*/ 501 h 591"/>
              <a:gd name="T44" fmla="*/ 182 w 590"/>
              <a:gd name="T45" fmla="*/ 568 h 591"/>
              <a:gd name="T46" fmla="*/ 246 w 590"/>
              <a:gd name="T47" fmla="*/ 537 h 591"/>
              <a:gd name="T48" fmla="*/ 297 w 590"/>
              <a:gd name="T49" fmla="*/ 591 h 591"/>
              <a:gd name="T50" fmla="*/ 344 w 590"/>
              <a:gd name="T51" fmla="*/ 538 h 591"/>
              <a:gd name="T52" fmla="*/ 408 w 590"/>
              <a:gd name="T53" fmla="*/ 569 h 591"/>
              <a:gd name="T54" fmla="*/ 431 w 590"/>
              <a:gd name="T55" fmla="*/ 501 h 591"/>
              <a:gd name="T56" fmla="*/ 505 w 590"/>
              <a:gd name="T57" fmla="*/ 503 h 591"/>
              <a:gd name="T58" fmla="*/ 500 w 590"/>
              <a:gd name="T59" fmla="*/ 432 h 591"/>
              <a:gd name="T60" fmla="*/ 568 w 590"/>
              <a:gd name="T61" fmla="*/ 409 h 591"/>
              <a:gd name="T62" fmla="*/ 537 w 590"/>
              <a:gd name="T63" fmla="*/ 345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0" h="591">
                <a:moveTo>
                  <a:pt x="541" y="310"/>
                </a:moveTo>
                <a:cubicBezTo>
                  <a:pt x="590" y="294"/>
                  <a:pt x="590" y="294"/>
                  <a:pt x="590" y="294"/>
                </a:cubicBezTo>
                <a:cubicBezTo>
                  <a:pt x="588" y="256"/>
                  <a:pt x="588" y="256"/>
                  <a:pt x="588" y="256"/>
                </a:cubicBezTo>
                <a:cubicBezTo>
                  <a:pt x="537" y="247"/>
                  <a:pt x="537" y="247"/>
                  <a:pt x="537" y="247"/>
                </a:cubicBezTo>
                <a:cubicBezTo>
                  <a:pt x="535" y="237"/>
                  <a:pt x="532" y="227"/>
                  <a:pt x="529" y="217"/>
                </a:cubicBezTo>
                <a:cubicBezTo>
                  <a:pt x="568" y="183"/>
                  <a:pt x="568" y="183"/>
                  <a:pt x="568" y="183"/>
                </a:cubicBezTo>
                <a:cubicBezTo>
                  <a:pt x="552" y="149"/>
                  <a:pt x="552" y="149"/>
                  <a:pt x="552" y="149"/>
                </a:cubicBezTo>
                <a:cubicBezTo>
                  <a:pt x="501" y="159"/>
                  <a:pt x="501" y="159"/>
                  <a:pt x="501" y="159"/>
                </a:cubicBezTo>
                <a:cubicBezTo>
                  <a:pt x="494" y="150"/>
                  <a:pt x="487" y="141"/>
                  <a:pt x="479" y="132"/>
                </a:cubicBezTo>
                <a:cubicBezTo>
                  <a:pt x="502" y="86"/>
                  <a:pt x="502" y="86"/>
                  <a:pt x="502" y="86"/>
                </a:cubicBezTo>
                <a:cubicBezTo>
                  <a:pt x="474" y="61"/>
                  <a:pt x="474" y="61"/>
                  <a:pt x="474" y="61"/>
                </a:cubicBezTo>
                <a:cubicBezTo>
                  <a:pt x="431" y="90"/>
                  <a:pt x="431" y="90"/>
                  <a:pt x="431" y="90"/>
                </a:cubicBezTo>
                <a:cubicBezTo>
                  <a:pt x="423" y="84"/>
                  <a:pt x="414" y="79"/>
                  <a:pt x="404" y="75"/>
                </a:cubicBezTo>
                <a:cubicBezTo>
                  <a:pt x="408" y="23"/>
                  <a:pt x="408" y="23"/>
                  <a:pt x="408" y="23"/>
                </a:cubicBezTo>
                <a:cubicBezTo>
                  <a:pt x="373" y="11"/>
                  <a:pt x="373" y="11"/>
                  <a:pt x="373" y="11"/>
                </a:cubicBezTo>
                <a:cubicBezTo>
                  <a:pt x="344" y="54"/>
                  <a:pt x="344" y="54"/>
                  <a:pt x="344" y="54"/>
                </a:cubicBezTo>
                <a:cubicBezTo>
                  <a:pt x="333" y="52"/>
                  <a:pt x="321" y="50"/>
                  <a:pt x="310" y="49"/>
                </a:cubicBezTo>
                <a:cubicBezTo>
                  <a:pt x="293" y="0"/>
                  <a:pt x="293" y="0"/>
                  <a:pt x="293" y="0"/>
                </a:cubicBezTo>
                <a:cubicBezTo>
                  <a:pt x="256" y="3"/>
                  <a:pt x="256" y="3"/>
                  <a:pt x="256" y="3"/>
                </a:cubicBezTo>
                <a:cubicBezTo>
                  <a:pt x="246" y="54"/>
                  <a:pt x="246" y="54"/>
                  <a:pt x="246" y="54"/>
                </a:cubicBezTo>
                <a:cubicBezTo>
                  <a:pt x="236" y="56"/>
                  <a:pt x="226" y="59"/>
                  <a:pt x="216" y="62"/>
                </a:cubicBezTo>
                <a:cubicBezTo>
                  <a:pt x="182" y="22"/>
                  <a:pt x="182" y="22"/>
                  <a:pt x="182" y="22"/>
                </a:cubicBezTo>
                <a:cubicBezTo>
                  <a:pt x="148" y="39"/>
                  <a:pt x="148" y="39"/>
                  <a:pt x="148" y="39"/>
                </a:cubicBezTo>
                <a:cubicBezTo>
                  <a:pt x="159" y="90"/>
                  <a:pt x="159" y="90"/>
                  <a:pt x="159" y="90"/>
                </a:cubicBezTo>
                <a:cubicBezTo>
                  <a:pt x="149" y="97"/>
                  <a:pt x="140" y="104"/>
                  <a:pt x="131" y="111"/>
                </a:cubicBezTo>
                <a:cubicBezTo>
                  <a:pt x="85" y="88"/>
                  <a:pt x="85" y="88"/>
                  <a:pt x="85" y="88"/>
                </a:cubicBezTo>
                <a:cubicBezTo>
                  <a:pt x="60" y="116"/>
                  <a:pt x="60" y="116"/>
                  <a:pt x="60" y="116"/>
                </a:cubicBezTo>
                <a:cubicBezTo>
                  <a:pt x="90" y="159"/>
                  <a:pt x="90" y="159"/>
                  <a:pt x="90" y="159"/>
                </a:cubicBezTo>
                <a:cubicBezTo>
                  <a:pt x="84" y="168"/>
                  <a:pt x="78" y="177"/>
                  <a:pt x="74" y="186"/>
                </a:cubicBezTo>
                <a:cubicBezTo>
                  <a:pt x="22" y="183"/>
                  <a:pt x="22" y="183"/>
                  <a:pt x="22" y="183"/>
                </a:cubicBezTo>
                <a:cubicBezTo>
                  <a:pt x="10" y="218"/>
                  <a:pt x="10" y="218"/>
                  <a:pt x="10" y="218"/>
                </a:cubicBezTo>
                <a:cubicBezTo>
                  <a:pt x="53" y="247"/>
                  <a:pt x="53" y="247"/>
                  <a:pt x="53" y="247"/>
                </a:cubicBezTo>
                <a:cubicBezTo>
                  <a:pt x="51" y="258"/>
                  <a:pt x="49" y="269"/>
                  <a:pt x="49" y="281"/>
                </a:cubicBezTo>
                <a:cubicBezTo>
                  <a:pt x="0" y="297"/>
                  <a:pt x="0" y="297"/>
                  <a:pt x="0" y="297"/>
                </a:cubicBezTo>
                <a:cubicBezTo>
                  <a:pt x="2" y="335"/>
                  <a:pt x="2" y="335"/>
                  <a:pt x="2" y="335"/>
                </a:cubicBezTo>
                <a:cubicBezTo>
                  <a:pt x="53" y="344"/>
                  <a:pt x="53" y="344"/>
                  <a:pt x="53" y="344"/>
                </a:cubicBezTo>
                <a:cubicBezTo>
                  <a:pt x="55" y="355"/>
                  <a:pt x="58" y="365"/>
                  <a:pt x="61" y="375"/>
                </a:cubicBezTo>
                <a:cubicBezTo>
                  <a:pt x="22" y="409"/>
                  <a:pt x="22" y="409"/>
                  <a:pt x="22" y="409"/>
                </a:cubicBezTo>
                <a:cubicBezTo>
                  <a:pt x="38" y="442"/>
                  <a:pt x="38" y="442"/>
                  <a:pt x="38" y="442"/>
                </a:cubicBezTo>
                <a:cubicBezTo>
                  <a:pt x="89" y="432"/>
                  <a:pt x="89" y="432"/>
                  <a:pt x="89" y="432"/>
                </a:cubicBezTo>
                <a:cubicBezTo>
                  <a:pt x="96" y="442"/>
                  <a:pt x="103" y="451"/>
                  <a:pt x="110" y="459"/>
                </a:cubicBezTo>
                <a:cubicBezTo>
                  <a:pt x="87" y="506"/>
                  <a:pt x="87" y="506"/>
                  <a:pt x="87" y="506"/>
                </a:cubicBezTo>
                <a:cubicBezTo>
                  <a:pt x="116" y="530"/>
                  <a:pt x="116" y="530"/>
                  <a:pt x="116" y="530"/>
                </a:cubicBezTo>
                <a:cubicBezTo>
                  <a:pt x="158" y="501"/>
                  <a:pt x="158" y="501"/>
                  <a:pt x="158" y="501"/>
                </a:cubicBezTo>
                <a:cubicBezTo>
                  <a:pt x="167" y="507"/>
                  <a:pt x="176" y="512"/>
                  <a:pt x="186" y="517"/>
                </a:cubicBezTo>
                <a:cubicBezTo>
                  <a:pt x="182" y="568"/>
                  <a:pt x="182" y="568"/>
                  <a:pt x="182" y="568"/>
                </a:cubicBezTo>
                <a:cubicBezTo>
                  <a:pt x="217" y="580"/>
                  <a:pt x="217" y="580"/>
                  <a:pt x="217" y="580"/>
                </a:cubicBezTo>
                <a:cubicBezTo>
                  <a:pt x="246" y="537"/>
                  <a:pt x="246" y="537"/>
                  <a:pt x="246" y="537"/>
                </a:cubicBezTo>
                <a:cubicBezTo>
                  <a:pt x="257" y="540"/>
                  <a:pt x="269" y="541"/>
                  <a:pt x="280" y="542"/>
                </a:cubicBezTo>
                <a:cubicBezTo>
                  <a:pt x="297" y="591"/>
                  <a:pt x="297" y="591"/>
                  <a:pt x="297" y="591"/>
                </a:cubicBezTo>
                <a:cubicBezTo>
                  <a:pt x="334" y="588"/>
                  <a:pt x="334" y="588"/>
                  <a:pt x="334" y="588"/>
                </a:cubicBezTo>
                <a:cubicBezTo>
                  <a:pt x="344" y="538"/>
                  <a:pt x="344" y="538"/>
                  <a:pt x="344" y="538"/>
                </a:cubicBezTo>
                <a:cubicBezTo>
                  <a:pt x="354" y="535"/>
                  <a:pt x="364" y="533"/>
                  <a:pt x="374" y="529"/>
                </a:cubicBezTo>
                <a:cubicBezTo>
                  <a:pt x="408" y="569"/>
                  <a:pt x="408" y="569"/>
                  <a:pt x="408" y="569"/>
                </a:cubicBezTo>
                <a:cubicBezTo>
                  <a:pt x="442" y="552"/>
                  <a:pt x="442" y="552"/>
                  <a:pt x="442" y="552"/>
                </a:cubicBezTo>
                <a:cubicBezTo>
                  <a:pt x="431" y="501"/>
                  <a:pt x="431" y="501"/>
                  <a:pt x="431" y="501"/>
                </a:cubicBezTo>
                <a:cubicBezTo>
                  <a:pt x="441" y="495"/>
                  <a:pt x="450" y="488"/>
                  <a:pt x="459" y="480"/>
                </a:cubicBezTo>
                <a:cubicBezTo>
                  <a:pt x="505" y="503"/>
                  <a:pt x="505" y="503"/>
                  <a:pt x="505" y="503"/>
                </a:cubicBezTo>
                <a:cubicBezTo>
                  <a:pt x="530" y="475"/>
                  <a:pt x="530" y="475"/>
                  <a:pt x="530" y="475"/>
                </a:cubicBezTo>
                <a:cubicBezTo>
                  <a:pt x="500" y="432"/>
                  <a:pt x="500" y="432"/>
                  <a:pt x="500" y="432"/>
                </a:cubicBezTo>
                <a:cubicBezTo>
                  <a:pt x="506" y="423"/>
                  <a:pt x="511" y="414"/>
                  <a:pt x="516" y="405"/>
                </a:cubicBezTo>
                <a:cubicBezTo>
                  <a:pt x="568" y="409"/>
                  <a:pt x="568" y="409"/>
                  <a:pt x="568" y="409"/>
                </a:cubicBezTo>
                <a:cubicBezTo>
                  <a:pt x="580" y="373"/>
                  <a:pt x="580" y="373"/>
                  <a:pt x="580" y="373"/>
                </a:cubicBezTo>
                <a:cubicBezTo>
                  <a:pt x="537" y="345"/>
                  <a:pt x="537" y="345"/>
                  <a:pt x="537" y="345"/>
                </a:cubicBezTo>
                <a:cubicBezTo>
                  <a:pt x="539" y="333"/>
                  <a:pt x="540" y="322"/>
                  <a:pt x="541" y="310"/>
                </a:cubicBezTo>
                <a:close/>
              </a:path>
            </a:pathLst>
          </a:custGeom>
          <a:solidFill>
            <a:srgbClr val="385085"/>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Tree>
    <p:extLst>
      <p:ext uri="{BB962C8B-B14F-4D97-AF65-F5344CB8AC3E}">
        <p14:creationId xmlns:p14="http://schemas.microsoft.com/office/powerpoint/2010/main" val="5713623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ound Single Corner of Rectangle 48">
            <a:extLst>
              <a:ext uri="{FF2B5EF4-FFF2-40B4-BE49-F238E27FC236}">
                <a16:creationId xmlns:a16="http://schemas.microsoft.com/office/drawing/2014/main" id="{4C612A9A-2148-D62E-F1F1-2FA459329DE4}"/>
              </a:ext>
            </a:extLst>
          </p:cNvPr>
          <p:cNvSpPr/>
          <p:nvPr/>
        </p:nvSpPr>
        <p:spPr>
          <a:xfrm flipH="1">
            <a:off x="7683690" y="1733828"/>
            <a:ext cx="4508310" cy="5124172"/>
          </a:xfrm>
          <a:prstGeom prst="round1Rect">
            <a:avLst>
              <a:gd name="adj" fmla="val 26830"/>
            </a:avLst>
          </a:prstGeom>
          <a:solidFill>
            <a:srgbClr val="FF802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48" name="Group 47">
            <a:extLst>
              <a:ext uri="{FF2B5EF4-FFF2-40B4-BE49-F238E27FC236}">
                <a16:creationId xmlns:a16="http://schemas.microsoft.com/office/drawing/2014/main" id="{8BFE668D-FD52-DDFA-B9C1-E767E7B976A4}"/>
              </a:ext>
            </a:extLst>
          </p:cNvPr>
          <p:cNvGrpSpPr/>
          <p:nvPr/>
        </p:nvGrpSpPr>
        <p:grpSpPr>
          <a:xfrm>
            <a:off x="588542" y="1132281"/>
            <a:ext cx="6073939" cy="5351097"/>
            <a:chOff x="3904948" y="1378791"/>
            <a:chExt cx="6073939" cy="5351097"/>
          </a:xfrm>
        </p:grpSpPr>
        <p:sp>
          <p:nvSpPr>
            <p:cNvPr id="44" name="Freeform 5">
              <a:extLst>
                <a:ext uri="{FF2B5EF4-FFF2-40B4-BE49-F238E27FC236}">
                  <a16:creationId xmlns:a16="http://schemas.microsoft.com/office/drawing/2014/main" id="{B39B8FE5-3357-B278-D1AE-E290315CB993}"/>
                </a:ext>
              </a:extLst>
            </p:cNvPr>
            <p:cNvSpPr>
              <a:spLocks/>
            </p:cNvSpPr>
            <p:nvPr/>
          </p:nvSpPr>
          <p:spPr bwMode="auto">
            <a:xfrm flipV="1">
              <a:off x="6440372" y="2727755"/>
              <a:ext cx="1011251" cy="1210669"/>
            </a:xfrm>
            <a:custGeom>
              <a:avLst/>
              <a:gdLst>
                <a:gd name="T0" fmla="*/ 20 w 25"/>
                <a:gd name="T1" fmla="*/ 0 h 23"/>
                <a:gd name="T2" fmla="*/ 25 w 25"/>
                <a:gd name="T3" fmla="*/ 23 h 23"/>
                <a:gd name="T4" fmla="*/ 0 w 25"/>
                <a:gd name="T5" fmla="*/ 23 h 23"/>
                <a:gd name="T6" fmla="*/ 4 w 25"/>
                <a:gd name="T7" fmla="*/ 0 h 23"/>
                <a:gd name="T8" fmla="*/ 20 w 25"/>
                <a:gd name="T9" fmla="*/ 0 h 23"/>
              </a:gdLst>
              <a:ahLst/>
              <a:cxnLst>
                <a:cxn ang="0">
                  <a:pos x="T0" y="T1"/>
                </a:cxn>
                <a:cxn ang="0">
                  <a:pos x="T2" y="T3"/>
                </a:cxn>
                <a:cxn ang="0">
                  <a:pos x="T4" y="T5"/>
                </a:cxn>
                <a:cxn ang="0">
                  <a:pos x="T6" y="T7"/>
                </a:cxn>
                <a:cxn ang="0">
                  <a:pos x="T8" y="T9"/>
                </a:cxn>
              </a:cxnLst>
              <a:rect l="0" t="0" r="r" b="b"/>
              <a:pathLst>
                <a:path w="25" h="23">
                  <a:moveTo>
                    <a:pt x="20" y="0"/>
                  </a:moveTo>
                  <a:cubicBezTo>
                    <a:pt x="15" y="6"/>
                    <a:pt x="13" y="14"/>
                    <a:pt x="25" y="23"/>
                  </a:cubicBezTo>
                  <a:cubicBezTo>
                    <a:pt x="0" y="23"/>
                    <a:pt x="0" y="23"/>
                    <a:pt x="0" y="23"/>
                  </a:cubicBezTo>
                  <a:cubicBezTo>
                    <a:pt x="12" y="14"/>
                    <a:pt x="9" y="6"/>
                    <a:pt x="4" y="0"/>
                  </a:cubicBezTo>
                  <a:lnTo>
                    <a:pt x="20" y="0"/>
                  </a:lnTo>
                  <a:close/>
                </a:path>
              </a:pathLst>
            </a:custGeom>
            <a:solidFill>
              <a:schemeClr val="accent2">
                <a:lumMod val="20000"/>
                <a:lumOff val="80000"/>
              </a:schemeClr>
            </a:solidFill>
            <a:ln>
              <a:noFill/>
            </a:ln>
          </p:spPr>
          <p:txBody>
            <a:bodyPr vert="horz" wrap="square" lIns="91439" tIns="45719" rIns="91439" bIns="45719" numCol="1" anchor="t" anchorCtr="0" compatLnSpc="1">
              <a:prstTxWarp prst="textNoShape">
                <a:avLst/>
              </a:prstTxWarp>
            </a:bodyPr>
            <a:lstStyle/>
            <a:p>
              <a:pPr defTabSz="457200"/>
              <a:endParaRPr lang="en-US" sz="700">
                <a:solidFill>
                  <a:srgbClr val="272E3A"/>
                </a:solidFill>
                <a:latin typeface="Open Sans Light"/>
              </a:endParaRPr>
            </a:p>
          </p:txBody>
        </p:sp>
        <p:grpSp>
          <p:nvGrpSpPr>
            <p:cNvPr id="45" name="Group 44">
              <a:extLst>
                <a:ext uri="{FF2B5EF4-FFF2-40B4-BE49-F238E27FC236}">
                  <a16:creationId xmlns:a16="http://schemas.microsoft.com/office/drawing/2014/main" id="{4EDD0C8F-8BA6-1667-22EB-04AF8743E01F}"/>
                </a:ext>
              </a:extLst>
            </p:cNvPr>
            <p:cNvGrpSpPr/>
            <p:nvPr/>
          </p:nvGrpSpPr>
          <p:grpSpPr>
            <a:xfrm>
              <a:off x="6163402" y="1378791"/>
              <a:ext cx="1554726" cy="1554727"/>
              <a:chOff x="10085230" y="459527"/>
              <a:chExt cx="3698453" cy="3698453"/>
            </a:xfrm>
          </p:grpSpPr>
          <p:sp>
            <p:nvSpPr>
              <p:cNvPr id="46" name="Oval 45">
                <a:extLst>
                  <a:ext uri="{FF2B5EF4-FFF2-40B4-BE49-F238E27FC236}">
                    <a16:creationId xmlns:a16="http://schemas.microsoft.com/office/drawing/2014/main" id="{A212375E-76B9-B68E-071D-94CCF4FA35B5}"/>
                  </a:ext>
                </a:extLst>
              </p:cNvPr>
              <p:cNvSpPr/>
              <p:nvPr/>
            </p:nvSpPr>
            <p:spPr>
              <a:xfrm flipV="1">
                <a:off x="10085230" y="459527"/>
                <a:ext cx="3698453" cy="3698453"/>
              </a:xfrm>
              <a:prstGeom prst="ellipse">
                <a:avLst/>
              </a:prstGeom>
              <a:solidFill>
                <a:srgbClr val="FF802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dirty="0">
                  <a:solidFill>
                    <a:srgbClr val="FFFFFF"/>
                  </a:solidFill>
                  <a:latin typeface="Century Gothic" panose="020B0502020202020204" pitchFamily="34" charset="0"/>
                </a:endParaRPr>
              </a:p>
            </p:txBody>
          </p:sp>
          <p:sp>
            <p:nvSpPr>
              <p:cNvPr id="47" name="TextBox 46">
                <a:extLst>
                  <a:ext uri="{FF2B5EF4-FFF2-40B4-BE49-F238E27FC236}">
                    <a16:creationId xmlns:a16="http://schemas.microsoft.com/office/drawing/2014/main" id="{CDF3A6B3-E337-DD6E-9B86-4209F03F9694}"/>
                  </a:ext>
                </a:extLst>
              </p:cNvPr>
              <p:cNvSpPr txBox="1"/>
              <p:nvPr/>
            </p:nvSpPr>
            <p:spPr>
              <a:xfrm>
                <a:off x="10582168" y="1246924"/>
                <a:ext cx="2704574" cy="2580836"/>
              </a:xfrm>
              <a:prstGeom prst="rect">
                <a:avLst/>
              </a:prstGeom>
              <a:noFill/>
            </p:spPr>
            <p:txBody>
              <a:bodyPr wrap="square" rtlCol="0">
                <a:spAutoFit/>
              </a:bodyPr>
              <a:lstStyle/>
              <a:p>
                <a:pPr algn="ctr" defTabSz="457200"/>
                <a:r>
                  <a:rPr lang="en-US" sz="1200" b="1" dirty="0" err="1">
                    <a:solidFill>
                      <a:srgbClr val="FFFFFF"/>
                    </a:solidFill>
                    <a:latin typeface="Century Gothic" panose="020B0502020202020204" pitchFamily="34" charset="0"/>
                  </a:rPr>
                  <a:t>Planing</a:t>
                </a:r>
                <a:endParaRPr lang="en-US" sz="1200" b="1" dirty="0">
                  <a:solidFill>
                    <a:srgbClr val="FFFFFF"/>
                  </a:solidFill>
                  <a:latin typeface="Century Gothic" panose="020B0502020202020204" pitchFamily="34" charset="0"/>
                </a:endParaRPr>
              </a:p>
              <a:p>
                <a:pPr algn="ctr" defTabSz="457200"/>
                <a:r>
                  <a:rPr lang="en-US" sz="1000" dirty="0">
                    <a:solidFill>
                      <a:srgbClr val="FFFFFF"/>
                    </a:solidFill>
                    <a:latin typeface="Century Gothic" panose="020B0502020202020204" pitchFamily="34" charset="0"/>
                  </a:rPr>
                  <a:t>Aenean ac </a:t>
                </a:r>
                <a:r>
                  <a:rPr lang="en-US" sz="1000" dirty="0" err="1">
                    <a:solidFill>
                      <a:srgbClr val="FFFFFF"/>
                    </a:solidFill>
                    <a:latin typeface="Century Gothic" panose="020B0502020202020204" pitchFamily="34" charset="0"/>
                  </a:rPr>
                  <a:t>viverra</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neque</a:t>
                </a:r>
                <a:r>
                  <a:rPr lang="en-US" sz="1000" dirty="0">
                    <a:solidFill>
                      <a:srgbClr val="FFFFFF"/>
                    </a:solidFill>
                    <a:latin typeface="Century Gothic" panose="020B0502020202020204" pitchFamily="34" charset="0"/>
                  </a:rPr>
                  <a:t>. Maecenas </a:t>
                </a:r>
                <a:r>
                  <a:rPr lang="en-US" sz="1000" dirty="0" err="1">
                    <a:solidFill>
                      <a:srgbClr val="FFFFFF"/>
                    </a:solidFill>
                    <a:latin typeface="Century Gothic" panose="020B0502020202020204" pitchFamily="34" charset="0"/>
                  </a:rPr>
                  <a:t>ullamcorper</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turpis</a:t>
                </a:r>
                <a:r>
                  <a:rPr lang="en-US" sz="1000" dirty="0">
                    <a:solidFill>
                      <a:srgbClr val="FFFFFF"/>
                    </a:solidFill>
                    <a:latin typeface="Century Gothic" panose="020B0502020202020204" pitchFamily="34" charset="0"/>
                  </a:rPr>
                  <a:t> sed</a:t>
                </a:r>
              </a:p>
            </p:txBody>
          </p:sp>
        </p:grpSp>
        <p:sp>
          <p:nvSpPr>
            <p:cNvPr id="40" name="Freeform 5">
              <a:extLst>
                <a:ext uri="{FF2B5EF4-FFF2-40B4-BE49-F238E27FC236}">
                  <a16:creationId xmlns:a16="http://schemas.microsoft.com/office/drawing/2014/main" id="{52B84037-66B5-65EA-D9BC-355E2D5BACB0}"/>
                </a:ext>
              </a:extLst>
            </p:cNvPr>
            <p:cNvSpPr>
              <a:spLocks/>
            </p:cNvSpPr>
            <p:nvPr/>
          </p:nvSpPr>
          <p:spPr bwMode="auto">
            <a:xfrm rot="2700000">
              <a:off x="5013067" y="4020824"/>
              <a:ext cx="1011251" cy="1210669"/>
            </a:xfrm>
            <a:custGeom>
              <a:avLst/>
              <a:gdLst>
                <a:gd name="T0" fmla="*/ 20 w 25"/>
                <a:gd name="T1" fmla="*/ 0 h 23"/>
                <a:gd name="T2" fmla="*/ 25 w 25"/>
                <a:gd name="T3" fmla="*/ 23 h 23"/>
                <a:gd name="T4" fmla="*/ 0 w 25"/>
                <a:gd name="T5" fmla="*/ 23 h 23"/>
                <a:gd name="T6" fmla="*/ 4 w 25"/>
                <a:gd name="T7" fmla="*/ 0 h 23"/>
                <a:gd name="T8" fmla="*/ 20 w 25"/>
                <a:gd name="T9" fmla="*/ 0 h 23"/>
              </a:gdLst>
              <a:ahLst/>
              <a:cxnLst>
                <a:cxn ang="0">
                  <a:pos x="T0" y="T1"/>
                </a:cxn>
                <a:cxn ang="0">
                  <a:pos x="T2" y="T3"/>
                </a:cxn>
                <a:cxn ang="0">
                  <a:pos x="T4" y="T5"/>
                </a:cxn>
                <a:cxn ang="0">
                  <a:pos x="T6" y="T7"/>
                </a:cxn>
                <a:cxn ang="0">
                  <a:pos x="T8" y="T9"/>
                </a:cxn>
              </a:cxnLst>
              <a:rect l="0" t="0" r="r" b="b"/>
              <a:pathLst>
                <a:path w="25" h="23">
                  <a:moveTo>
                    <a:pt x="20" y="0"/>
                  </a:moveTo>
                  <a:cubicBezTo>
                    <a:pt x="15" y="6"/>
                    <a:pt x="13" y="14"/>
                    <a:pt x="25" y="23"/>
                  </a:cubicBezTo>
                  <a:cubicBezTo>
                    <a:pt x="0" y="23"/>
                    <a:pt x="0" y="23"/>
                    <a:pt x="0" y="23"/>
                  </a:cubicBezTo>
                  <a:cubicBezTo>
                    <a:pt x="12" y="14"/>
                    <a:pt x="9" y="6"/>
                    <a:pt x="4" y="0"/>
                  </a:cubicBezTo>
                  <a:lnTo>
                    <a:pt x="20" y="0"/>
                  </a:lnTo>
                  <a:close/>
                </a:path>
              </a:pathLst>
            </a:custGeom>
            <a:solidFill>
              <a:schemeClr val="accent2">
                <a:lumMod val="20000"/>
                <a:lumOff val="80000"/>
              </a:schemeClr>
            </a:solidFill>
            <a:ln>
              <a:noFill/>
            </a:ln>
          </p:spPr>
          <p:txBody>
            <a:bodyPr vert="horz" wrap="square" lIns="91439" tIns="45719" rIns="91439" bIns="45719" numCol="1" anchor="t" anchorCtr="0" compatLnSpc="1">
              <a:prstTxWarp prst="textNoShape">
                <a:avLst/>
              </a:prstTxWarp>
            </a:bodyPr>
            <a:lstStyle/>
            <a:p>
              <a:pPr defTabSz="457200"/>
              <a:endParaRPr lang="en-US" sz="700">
                <a:solidFill>
                  <a:srgbClr val="272E3A"/>
                </a:solidFill>
                <a:latin typeface="Open Sans Light"/>
              </a:endParaRPr>
            </a:p>
          </p:txBody>
        </p:sp>
        <p:grpSp>
          <p:nvGrpSpPr>
            <p:cNvPr id="41" name="Group 40">
              <a:extLst>
                <a:ext uri="{FF2B5EF4-FFF2-40B4-BE49-F238E27FC236}">
                  <a16:creationId xmlns:a16="http://schemas.microsoft.com/office/drawing/2014/main" id="{394ED56F-3C14-4271-E406-71B4F422A0DB}"/>
                </a:ext>
              </a:extLst>
            </p:cNvPr>
            <p:cNvGrpSpPr/>
            <p:nvPr/>
          </p:nvGrpSpPr>
          <p:grpSpPr>
            <a:xfrm>
              <a:off x="3905411" y="4677315"/>
              <a:ext cx="1554727" cy="1554726"/>
              <a:chOff x="4713821" y="8306202"/>
              <a:chExt cx="3698453" cy="3698453"/>
            </a:xfrm>
          </p:grpSpPr>
          <p:sp>
            <p:nvSpPr>
              <p:cNvPr id="42" name="Oval 41">
                <a:extLst>
                  <a:ext uri="{FF2B5EF4-FFF2-40B4-BE49-F238E27FC236}">
                    <a16:creationId xmlns:a16="http://schemas.microsoft.com/office/drawing/2014/main" id="{841D39C9-C042-4AB7-2D72-90ED3DCFEDC8}"/>
                  </a:ext>
                </a:extLst>
              </p:cNvPr>
              <p:cNvSpPr/>
              <p:nvPr/>
            </p:nvSpPr>
            <p:spPr>
              <a:xfrm rot="2700000">
                <a:off x="4713821" y="8306202"/>
                <a:ext cx="3698453" cy="3698453"/>
              </a:xfrm>
              <a:prstGeom prst="ellipse">
                <a:avLst/>
              </a:prstGeom>
              <a:solidFill>
                <a:srgbClr val="995DB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a:solidFill>
                    <a:srgbClr val="FFFFFF"/>
                  </a:solidFill>
                  <a:latin typeface="Century Gothic" panose="020B0502020202020204" pitchFamily="34" charset="0"/>
                </a:endParaRPr>
              </a:p>
            </p:txBody>
          </p:sp>
          <p:sp>
            <p:nvSpPr>
              <p:cNvPr id="43" name="TextBox 42">
                <a:extLst>
                  <a:ext uri="{FF2B5EF4-FFF2-40B4-BE49-F238E27FC236}">
                    <a16:creationId xmlns:a16="http://schemas.microsoft.com/office/drawing/2014/main" id="{F99DD700-A0A1-10C1-5044-688DC219EA7F}"/>
                  </a:ext>
                </a:extLst>
              </p:cNvPr>
              <p:cNvSpPr txBox="1"/>
              <p:nvPr/>
            </p:nvSpPr>
            <p:spPr>
              <a:xfrm>
                <a:off x="5210759" y="9093597"/>
                <a:ext cx="2704574" cy="2580838"/>
              </a:xfrm>
              <a:prstGeom prst="rect">
                <a:avLst/>
              </a:prstGeom>
              <a:noFill/>
            </p:spPr>
            <p:txBody>
              <a:bodyPr wrap="square" rtlCol="0">
                <a:spAutoFit/>
              </a:bodyPr>
              <a:lstStyle/>
              <a:p>
                <a:pPr algn="ctr" defTabSz="457200"/>
                <a:r>
                  <a:rPr lang="en-US" sz="1200" b="1" dirty="0" err="1">
                    <a:solidFill>
                      <a:srgbClr val="FFFFFF"/>
                    </a:solidFill>
                    <a:latin typeface="Century Gothic" panose="020B0502020202020204" pitchFamily="34" charset="0"/>
                  </a:rPr>
                  <a:t>Planing</a:t>
                </a:r>
                <a:endParaRPr lang="en-US" sz="1200" b="1" dirty="0">
                  <a:solidFill>
                    <a:srgbClr val="FFFFFF"/>
                  </a:solidFill>
                  <a:latin typeface="Century Gothic" panose="020B0502020202020204" pitchFamily="34" charset="0"/>
                </a:endParaRPr>
              </a:p>
              <a:p>
                <a:pPr algn="ctr" defTabSz="457200"/>
                <a:r>
                  <a:rPr lang="en-US" sz="1000" dirty="0">
                    <a:solidFill>
                      <a:srgbClr val="FFFFFF"/>
                    </a:solidFill>
                    <a:latin typeface="Century Gothic" panose="020B0502020202020204" pitchFamily="34" charset="0"/>
                  </a:rPr>
                  <a:t>Aenean ac </a:t>
                </a:r>
                <a:r>
                  <a:rPr lang="en-US" sz="1000" dirty="0" err="1">
                    <a:solidFill>
                      <a:srgbClr val="FFFFFF"/>
                    </a:solidFill>
                    <a:latin typeface="Century Gothic" panose="020B0502020202020204" pitchFamily="34" charset="0"/>
                  </a:rPr>
                  <a:t>viverra</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neque</a:t>
                </a:r>
                <a:r>
                  <a:rPr lang="en-US" sz="1000" dirty="0">
                    <a:solidFill>
                      <a:srgbClr val="FFFFFF"/>
                    </a:solidFill>
                    <a:latin typeface="Century Gothic" panose="020B0502020202020204" pitchFamily="34" charset="0"/>
                  </a:rPr>
                  <a:t>. Maecenas </a:t>
                </a:r>
                <a:r>
                  <a:rPr lang="en-US" sz="1000" dirty="0" err="1">
                    <a:solidFill>
                      <a:srgbClr val="FFFFFF"/>
                    </a:solidFill>
                    <a:latin typeface="Century Gothic" panose="020B0502020202020204" pitchFamily="34" charset="0"/>
                  </a:rPr>
                  <a:t>ullamcorper</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turpis</a:t>
                </a:r>
                <a:r>
                  <a:rPr lang="en-US" sz="1000" dirty="0">
                    <a:solidFill>
                      <a:srgbClr val="FFFFFF"/>
                    </a:solidFill>
                    <a:latin typeface="Century Gothic" panose="020B0502020202020204" pitchFamily="34" charset="0"/>
                  </a:rPr>
                  <a:t> sed</a:t>
                </a:r>
              </a:p>
            </p:txBody>
          </p:sp>
        </p:grpSp>
        <p:sp>
          <p:nvSpPr>
            <p:cNvPr id="36" name="Freeform 5">
              <a:extLst>
                <a:ext uri="{FF2B5EF4-FFF2-40B4-BE49-F238E27FC236}">
                  <a16:creationId xmlns:a16="http://schemas.microsoft.com/office/drawing/2014/main" id="{E0D157A5-15F7-B047-5360-C0D56AE5AC66}"/>
                </a:ext>
              </a:extLst>
            </p:cNvPr>
            <p:cNvSpPr>
              <a:spLocks/>
            </p:cNvSpPr>
            <p:nvPr/>
          </p:nvSpPr>
          <p:spPr bwMode="auto">
            <a:xfrm rot="18900000" flipV="1">
              <a:off x="5012604" y="2905569"/>
              <a:ext cx="1011251" cy="1210669"/>
            </a:xfrm>
            <a:custGeom>
              <a:avLst/>
              <a:gdLst>
                <a:gd name="T0" fmla="*/ 20 w 25"/>
                <a:gd name="T1" fmla="*/ 0 h 23"/>
                <a:gd name="T2" fmla="*/ 25 w 25"/>
                <a:gd name="T3" fmla="*/ 23 h 23"/>
                <a:gd name="T4" fmla="*/ 0 w 25"/>
                <a:gd name="T5" fmla="*/ 23 h 23"/>
                <a:gd name="T6" fmla="*/ 4 w 25"/>
                <a:gd name="T7" fmla="*/ 0 h 23"/>
                <a:gd name="T8" fmla="*/ 20 w 25"/>
                <a:gd name="T9" fmla="*/ 0 h 23"/>
              </a:gdLst>
              <a:ahLst/>
              <a:cxnLst>
                <a:cxn ang="0">
                  <a:pos x="T0" y="T1"/>
                </a:cxn>
                <a:cxn ang="0">
                  <a:pos x="T2" y="T3"/>
                </a:cxn>
                <a:cxn ang="0">
                  <a:pos x="T4" y="T5"/>
                </a:cxn>
                <a:cxn ang="0">
                  <a:pos x="T6" y="T7"/>
                </a:cxn>
                <a:cxn ang="0">
                  <a:pos x="T8" y="T9"/>
                </a:cxn>
              </a:cxnLst>
              <a:rect l="0" t="0" r="r" b="b"/>
              <a:pathLst>
                <a:path w="25" h="23">
                  <a:moveTo>
                    <a:pt x="20" y="0"/>
                  </a:moveTo>
                  <a:cubicBezTo>
                    <a:pt x="15" y="6"/>
                    <a:pt x="13" y="14"/>
                    <a:pt x="25" y="23"/>
                  </a:cubicBezTo>
                  <a:cubicBezTo>
                    <a:pt x="0" y="23"/>
                    <a:pt x="0" y="23"/>
                    <a:pt x="0" y="23"/>
                  </a:cubicBezTo>
                  <a:cubicBezTo>
                    <a:pt x="12" y="14"/>
                    <a:pt x="9" y="6"/>
                    <a:pt x="4" y="0"/>
                  </a:cubicBezTo>
                  <a:lnTo>
                    <a:pt x="20" y="0"/>
                  </a:lnTo>
                  <a:close/>
                </a:path>
              </a:pathLst>
            </a:custGeom>
            <a:solidFill>
              <a:schemeClr val="accent2">
                <a:lumMod val="20000"/>
                <a:lumOff val="80000"/>
              </a:schemeClr>
            </a:solidFill>
            <a:ln>
              <a:noFill/>
            </a:ln>
          </p:spPr>
          <p:txBody>
            <a:bodyPr vert="horz" wrap="square" lIns="91439" tIns="45719" rIns="91439" bIns="45719" numCol="1" anchor="t" anchorCtr="0" compatLnSpc="1">
              <a:prstTxWarp prst="textNoShape">
                <a:avLst/>
              </a:prstTxWarp>
            </a:bodyPr>
            <a:lstStyle/>
            <a:p>
              <a:pPr defTabSz="457200"/>
              <a:endParaRPr lang="en-US" sz="700">
                <a:solidFill>
                  <a:srgbClr val="272E3A"/>
                </a:solidFill>
                <a:latin typeface="Open Sans Light"/>
              </a:endParaRPr>
            </a:p>
          </p:txBody>
        </p:sp>
        <p:grpSp>
          <p:nvGrpSpPr>
            <p:cNvPr id="37" name="Group 36">
              <a:extLst>
                <a:ext uri="{FF2B5EF4-FFF2-40B4-BE49-F238E27FC236}">
                  <a16:creationId xmlns:a16="http://schemas.microsoft.com/office/drawing/2014/main" id="{C56CF401-88FD-59D4-031D-F67069A72DD6}"/>
                </a:ext>
              </a:extLst>
            </p:cNvPr>
            <p:cNvGrpSpPr/>
            <p:nvPr/>
          </p:nvGrpSpPr>
          <p:grpSpPr>
            <a:xfrm>
              <a:off x="3904948" y="1905021"/>
              <a:ext cx="1554727" cy="1554726"/>
              <a:chOff x="4712721" y="1711345"/>
              <a:chExt cx="3698453" cy="3698453"/>
            </a:xfrm>
          </p:grpSpPr>
          <p:sp>
            <p:nvSpPr>
              <p:cNvPr id="38" name="Oval 37">
                <a:extLst>
                  <a:ext uri="{FF2B5EF4-FFF2-40B4-BE49-F238E27FC236}">
                    <a16:creationId xmlns:a16="http://schemas.microsoft.com/office/drawing/2014/main" id="{7E2EAA15-4F64-5883-35FB-54274372C4F5}"/>
                  </a:ext>
                </a:extLst>
              </p:cNvPr>
              <p:cNvSpPr/>
              <p:nvPr/>
            </p:nvSpPr>
            <p:spPr>
              <a:xfrm rot="18900000" flipV="1">
                <a:off x="4712721" y="1711345"/>
                <a:ext cx="3698453" cy="3698453"/>
              </a:xfrm>
              <a:prstGeom prst="ellipse">
                <a:avLst/>
              </a:prstGeom>
              <a:solidFill>
                <a:srgbClr val="F2636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a:solidFill>
                    <a:srgbClr val="FFFFFF"/>
                  </a:solidFill>
                  <a:latin typeface="Century Gothic" panose="020B0502020202020204" pitchFamily="34" charset="0"/>
                </a:endParaRPr>
              </a:p>
            </p:txBody>
          </p:sp>
          <p:sp>
            <p:nvSpPr>
              <p:cNvPr id="39" name="TextBox 38">
                <a:extLst>
                  <a:ext uri="{FF2B5EF4-FFF2-40B4-BE49-F238E27FC236}">
                    <a16:creationId xmlns:a16="http://schemas.microsoft.com/office/drawing/2014/main" id="{4B4D84FF-2FA8-F49F-680A-6A1D43A2427D}"/>
                  </a:ext>
                </a:extLst>
              </p:cNvPr>
              <p:cNvSpPr txBox="1"/>
              <p:nvPr/>
            </p:nvSpPr>
            <p:spPr>
              <a:xfrm>
                <a:off x="5209659" y="2498743"/>
                <a:ext cx="2704574" cy="2580838"/>
              </a:xfrm>
              <a:prstGeom prst="rect">
                <a:avLst/>
              </a:prstGeom>
              <a:noFill/>
            </p:spPr>
            <p:txBody>
              <a:bodyPr wrap="square" rtlCol="0">
                <a:spAutoFit/>
              </a:bodyPr>
              <a:lstStyle/>
              <a:p>
                <a:pPr algn="ctr" defTabSz="457200"/>
                <a:r>
                  <a:rPr lang="en-US" sz="1200" b="1" dirty="0" err="1">
                    <a:solidFill>
                      <a:srgbClr val="FFFFFF"/>
                    </a:solidFill>
                    <a:latin typeface="Century Gothic" panose="020B0502020202020204" pitchFamily="34" charset="0"/>
                  </a:rPr>
                  <a:t>Planing</a:t>
                </a:r>
                <a:endParaRPr lang="en-US" sz="1200" b="1" dirty="0">
                  <a:solidFill>
                    <a:srgbClr val="FFFFFF"/>
                  </a:solidFill>
                  <a:latin typeface="Century Gothic" panose="020B0502020202020204" pitchFamily="34" charset="0"/>
                </a:endParaRPr>
              </a:p>
              <a:p>
                <a:pPr algn="ctr" defTabSz="457200"/>
                <a:r>
                  <a:rPr lang="en-US" sz="1000" dirty="0">
                    <a:solidFill>
                      <a:srgbClr val="FFFFFF"/>
                    </a:solidFill>
                    <a:latin typeface="Century Gothic" panose="020B0502020202020204" pitchFamily="34" charset="0"/>
                  </a:rPr>
                  <a:t>Aenean ac </a:t>
                </a:r>
                <a:r>
                  <a:rPr lang="en-US" sz="1000" dirty="0" err="1">
                    <a:solidFill>
                      <a:srgbClr val="FFFFFF"/>
                    </a:solidFill>
                    <a:latin typeface="Century Gothic" panose="020B0502020202020204" pitchFamily="34" charset="0"/>
                  </a:rPr>
                  <a:t>viverra</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neque</a:t>
                </a:r>
                <a:r>
                  <a:rPr lang="en-US" sz="1000" dirty="0">
                    <a:solidFill>
                      <a:srgbClr val="FFFFFF"/>
                    </a:solidFill>
                    <a:latin typeface="Century Gothic" panose="020B0502020202020204" pitchFamily="34" charset="0"/>
                  </a:rPr>
                  <a:t>. Maecenas </a:t>
                </a:r>
                <a:r>
                  <a:rPr lang="en-US" sz="1000" dirty="0" err="1">
                    <a:solidFill>
                      <a:srgbClr val="FFFFFF"/>
                    </a:solidFill>
                    <a:latin typeface="Century Gothic" panose="020B0502020202020204" pitchFamily="34" charset="0"/>
                  </a:rPr>
                  <a:t>ullamcorper</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turpis</a:t>
                </a:r>
                <a:r>
                  <a:rPr lang="en-US" sz="1000" dirty="0">
                    <a:solidFill>
                      <a:srgbClr val="FFFFFF"/>
                    </a:solidFill>
                    <a:latin typeface="Century Gothic" panose="020B0502020202020204" pitchFamily="34" charset="0"/>
                  </a:rPr>
                  <a:t> sed</a:t>
                </a:r>
              </a:p>
            </p:txBody>
          </p:sp>
        </p:grpSp>
        <p:sp>
          <p:nvSpPr>
            <p:cNvPr id="32" name="Freeform 5">
              <a:extLst>
                <a:ext uri="{FF2B5EF4-FFF2-40B4-BE49-F238E27FC236}">
                  <a16:creationId xmlns:a16="http://schemas.microsoft.com/office/drawing/2014/main" id="{B33C1AB3-09D6-7F67-9701-2DAD567362CD}"/>
                </a:ext>
              </a:extLst>
            </p:cNvPr>
            <p:cNvSpPr>
              <a:spLocks/>
            </p:cNvSpPr>
            <p:nvPr/>
          </p:nvSpPr>
          <p:spPr bwMode="auto">
            <a:xfrm rot="18900000">
              <a:off x="7867379" y="3965067"/>
              <a:ext cx="1011251" cy="1210669"/>
            </a:xfrm>
            <a:custGeom>
              <a:avLst/>
              <a:gdLst>
                <a:gd name="T0" fmla="*/ 20 w 25"/>
                <a:gd name="T1" fmla="*/ 0 h 23"/>
                <a:gd name="T2" fmla="*/ 25 w 25"/>
                <a:gd name="T3" fmla="*/ 23 h 23"/>
                <a:gd name="T4" fmla="*/ 0 w 25"/>
                <a:gd name="T5" fmla="*/ 23 h 23"/>
                <a:gd name="T6" fmla="*/ 4 w 25"/>
                <a:gd name="T7" fmla="*/ 0 h 23"/>
                <a:gd name="T8" fmla="*/ 20 w 25"/>
                <a:gd name="T9" fmla="*/ 0 h 23"/>
              </a:gdLst>
              <a:ahLst/>
              <a:cxnLst>
                <a:cxn ang="0">
                  <a:pos x="T0" y="T1"/>
                </a:cxn>
                <a:cxn ang="0">
                  <a:pos x="T2" y="T3"/>
                </a:cxn>
                <a:cxn ang="0">
                  <a:pos x="T4" y="T5"/>
                </a:cxn>
                <a:cxn ang="0">
                  <a:pos x="T6" y="T7"/>
                </a:cxn>
                <a:cxn ang="0">
                  <a:pos x="T8" y="T9"/>
                </a:cxn>
              </a:cxnLst>
              <a:rect l="0" t="0" r="r" b="b"/>
              <a:pathLst>
                <a:path w="25" h="23">
                  <a:moveTo>
                    <a:pt x="20" y="0"/>
                  </a:moveTo>
                  <a:cubicBezTo>
                    <a:pt x="15" y="6"/>
                    <a:pt x="13" y="14"/>
                    <a:pt x="25" y="23"/>
                  </a:cubicBezTo>
                  <a:cubicBezTo>
                    <a:pt x="0" y="23"/>
                    <a:pt x="0" y="23"/>
                    <a:pt x="0" y="23"/>
                  </a:cubicBezTo>
                  <a:cubicBezTo>
                    <a:pt x="12" y="14"/>
                    <a:pt x="9" y="6"/>
                    <a:pt x="4" y="0"/>
                  </a:cubicBezTo>
                  <a:lnTo>
                    <a:pt x="20" y="0"/>
                  </a:lnTo>
                  <a:close/>
                </a:path>
              </a:pathLst>
            </a:custGeom>
            <a:solidFill>
              <a:schemeClr val="accent2">
                <a:lumMod val="20000"/>
                <a:lumOff val="80000"/>
              </a:schemeClr>
            </a:solidFill>
            <a:ln>
              <a:noFill/>
            </a:ln>
          </p:spPr>
          <p:txBody>
            <a:bodyPr vert="horz" wrap="square" lIns="91439" tIns="45719" rIns="91439" bIns="45719" numCol="1" anchor="t" anchorCtr="0" compatLnSpc="1">
              <a:prstTxWarp prst="textNoShape">
                <a:avLst/>
              </a:prstTxWarp>
            </a:bodyPr>
            <a:lstStyle/>
            <a:p>
              <a:pPr defTabSz="457200"/>
              <a:endParaRPr lang="en-US" sz="700">
                <a:solidFill>
                  <a:srgbClr val="272E3A"/>
                </a:solidFill>
                <a:latin typeface="Open Sans Light"/>
              </a:endParaRPr>
            </a:p>
          </p:txBody>
        </p:sp>
        <p:grpSp>
          <p:nvGrpSpPr>
            <p:cNvPr id="33" name="Group 32">
              <a:extLst>
                <a:ext uri="{FF2B5EF4-FFF2-40B4-BE49-F238E27FC236}">
                  <a16:creationId xmlns:a16="http://schemas.microsoft.com/office/drawing/2014/main" id="{C5E8523D-B0BA-0DAD-DED4-131E4A7DAFAF}"/>
                </a:ext>
              </a:extLst>
            </p:cNvPr>
            <p:cNvGrpSpPr/>
            <p:nvPr/>
          </p:nvGrpSpPr>
          <p:grpSpPr>
            <a:xfrm>
              <a:off x="8424160" y="4628956"/>
              <a:ext cx="1554727" cy="1554727"/>
              <a:chOff x="15463223" y="8191167"/>
              <a:chExt cx="3698453" cy="3698453"/>
            </a:xfrm>
          </p:grpSpPr>
          <p:sp>
            <p:nvSpPr>
              <p:cNvPr id="34" name="Oval 33">
                <a:extLst>
                  <a:ext uri="{FF2B5EF4-FFF2-40B4-BE49-F238E27FC236}">
                    <a16:creationId xmlns:a16="http://schemas.microsoft.com/office/drawing/2014/main" id="{D4E4A72B-4A05-E8B3-079C-B7F57A5F1E09}"/>
                  </a:ext>
                </a:extLst>
              </p:cNvPr>
              <p:cNvSpPr/>
              <p:nvPr/>
            </p:nvSpPr>
            <p:spPr>
              <a:xfrm rot="18900000">
                <a:off x="15463223" y="8191167"/>
                <a:ext cx="3698453" cy="3698453"/>
              </a:xfrm>
              <a:prstGeom prst="ellipse">
                <a:avLst/>
              </a:prstGeom>
              <a:solidFill>
                <a:srgbClr val="419CCC"/>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dirty="0">
                  <a:solidFill>
                    <a:srgbClr val="FFFFFF"/>
                  </a:solidFill>
                  <a:latin typeface="Century Gothic" panose="020B0502020202020204" pitchFamily="34" charset="0"/>
                </a:endParaRPr>
              </a:p>
            </p:txBody>
          </p:sp>
          <p:sp>
            <p:nvSpPr>
              <p:cNvPr id="35" name="TextBox 34">
                <a:extLst>
                  <a:ext uri="{FF2B5EF4-FFF2-40B4-BE49-F238E27FC236}">
                    <a16:creationId xmlns:a16="http://schemas.microsoft.com/office/drawing/2014/main" id="{AD6C27D4-E056-C536-4E91-4D36487770EA}"/>
                  </a:ext>
                </a:extLst>
              </p:cNvPr>
              <p:cNvSpPr txBox="1"/>
              <p:nvPr/>
            </p:nvSpPr>
            <p:spPr>
              <a:xfrm>
                <a:off x="15960161" y="8978564"/>
                <a:ext cx="2704574" cy="2580836"/>
              </a:xfrm>
              <a:prstGeom prst="rect">
                <a:avLst/>
              </a:prstGeom>
              <a:noFill/>
            </p:spPr>
            <p:txBody>
              <a:bodyPr wrap="square" rtlCol="0">
                <a:spAutoFit/>
              </a:bodyPr>
              <a:lstStyle/>
              <a:p>
                <a:pPr algn="ctr" defTabSz="457200"/>
                <a:r>
                  <a:rPr lang="en-US" sz="1200" b="1" dirty="0" err="1">
                    <a:solidFill>
                      <a:srgbClr val="FFFFFF"/>
                    </a:solidFill>
                    <a:latin typeface="Century Gothic" panose="020B0502020202020204" pitchFamily="34" charset="0"/>
                  </a:rPr>
                  <a:t>Planing</a:t>
                </a:r>
                <a:endParaRPr lang="en-US" sz="1200" b="1" dirty="0">
                  <a:solidFill>
                    <a:srgbClr val="FFFFFF"/>
                  </a:solidFill>
                  <a:latin typeface="Century Gothic" panose="020B0502020202020204" pitchFamily="34" charset="0"/>
                </a:endParaRPr>
              </a:p>
              <a:p>
                <a:pPr algn="ctr" defTabSz="457200"/>
                <a:r>
                  <a:rPr lang="en-US" sz="1000" dirty="0">
                    <a:solidFill>
                      <a:srgbClr val="FFFFFF"/>
                    </a:solidFill>
                    <a:latin typeface="Century Gothic" panose="020B0502020202020204" pitchFamily="34" charset="0"/>
                  </a:rPr>
                  <a:t>Aenean ac </a:t>
                </a:r>
                <a:r>
                  <a:rPr lang="en-US" sz="1000" dirty="0" err="1">
                    <a:solidFill>
                      <a:srgbClr val="FFFFFF"/>
                    </a:solidFill>
                    <a:latin typeface="Century Gothic" panose="020B0502020202020204" pitchFamily="34" charset="0"/>
                  </a:rPr>
                  <a:t>viverra</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neque</a:t>
                </a:r>
                <a:r>
                  <a:rPr lang="en-US" sz="1000" dirty="0">
                    <a:solidFill>
                      <a:srgbClr val="FFFFFF"/>
                    </a:solidFill>
                    <a:latin typeface="Century Gothic" panose="020B0502020202020204" pitchFamily="34" charset="0"/>
                  </a:rPr>
                  <a:t>. Maecenas </a:t>
                </a:r>
                <a:r>
                  <a:rPr lang="en-US" sz="1000" dirty="0" err="1">
                    <a:solidFill>
                      <a:srgbClr val="FFFFFF"/>
                    </a:solidFill>
                    <a:latin typeface="Century Gothic" panose="020B0502020202020204" pitchFamily="34" charset="0"/>
                  </a:rPr>
                  <a:t>ullamcorper</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turpis</a:t>
                </a:r>
                <a:r>
                  <a:rPr lang="en-US" sz="1000" dirty="0">
                    <a:solidFill>
                      <a:srgbClr val="FFFFFF"/>
                    </a:solidFill>
                    <a:latin typeface="Century Gothic" panose="020B0502020202020204" pitchFamily="34" charset="0"/>
                  </a:rPr>
                  <a:t> sed</a:t>
                </a:r>
              </a:p>
            </p:txBody>
          </p:sp>
        </p:grpSp>
        <p:sp>
          <p:nvSpPr>
            <p:cNvPr id="28" name="Freeform 5">
              <a:extLst>
                <a:ext uri="{FF2B5EF4-FFF2-40B4-BE49-F238E27FC236}">
                  <a16:creationId xmlns:a16="http://schemas.microsoft.com/office/drawing/2014/main" id="{C56B181E-1646-6444-D12F-FCE1E5EE6D22}"/>
                </a:ext>
              </a:extLst>
            </p:cNvPr>
            <p:cNvSpPr>
              <a:spLocks/>
            </p:cNvSpPr>
            <p:nvPr/>
          </p:nvSpPr>
          <p:spPr bwMode="auto">
            <a:xfrm rot="2700000" flipV="1">
              <a:off x="7851786" y="2912968"/>
              <a:ext cx="1011251" cy="1210669"/>
            </a:xfrm>
            <a:custGeom>
              <a:avLst/>
              <a:gdLst>
                <a:gd name="T0" fmla="*/ 20 w 25"/>
                <a:gd name="T1" fmla="*/ 0 h 23"/>
                <a:gd name="T2" fmla="*/ 25 w 25"/>
                <a:gd name="T3" fmla="*/ 23 h 23"/>
                <a:gd name="T4" fmla="*/ 0 w 25"/>
                <a:gd name="T5" fmla="*/ 23 h 23"/>
                <a:gd name="T6" fmla="*/ 4 w 25"/>
                <a:gd name="T7" fmla="*/ 0 h 23"/>
                <a:gd name="T8" fmla="*/ 20 w 25"/>
                <a:gd name="T9" fmla="*/ 0 h 23"/>
              </a:gdLst>
              <a:ahLst/>
              <a:cxnLst>
                <a:cxn ang="0">
                  <a:pos x="T0" y="T1"/>
                </a:cxn>
                <a:cxn ang="0">
                  <a:pos x="T2" y="T3"/>
                </a:cxn>
                <a:cxn ang="0">
                  <a:pos x="T4" y="T5"/>
                </a:cxn>
                <a:cxn ang="0">
                  <a:pos x="T6" y="T7"/>
                </a:cxn>
                <a:cxn ang="0">
                  <a:pos x="T8" y="T9"/>
                </a:cxn>
              </a:cxnLst>
              <a:rect l="0" t="0" r="r" b="b"/>
              <a:pathLst>
                <a:path w="25" h="23">
                  <a:moveTo>
                    <a:pt x="20" y="0"/>
                  </a:moveTo>
                  <a:cubicBezTo>
                    <a:pt x="15" y="6"/>
                    <a:pt x="13" y="14"/>
                    <a:pt x="25" y="23"/>
                  </a:cubicBezTo>
                  <a:cubicBezTo>
                    <a:pt x="0" y="23"/>
                    <a:pt x="0" y="23"/>
                    <a:pt x="0" y="23"/>
                  </a:cubicBezTo>
                  <a:cubicBezTo>
                    <a:pt x="12" y="14"/>
                    <a:pt x="9" y="6"/>
                    <a:pt x="4" y="0"/>
                  </a:cubicBezTo>
                  <a:lnTo>
                    <a:pt x="20" y="0"/>
                  </a:lnTo>
                  <a:close/>
                </a:path>
              </a:pathLst>
            </a:custGeom>
            <a:solidFill>
              <a:schemeClr val="accent2">
                <a:lumMod val="20000"/>
                <a:lumOff val="80000"/>
              </a:schemeClr>
            </a:solidFill>
            <a:ln>
              <a:noFill/>
            </a:ln>
          </p:spPr>
          <p:txBody>
            <a:bodyPr vert="horz" wrap="square" lIns="91439" tIns="45719" rIns="91439" bIns="45719" numCol="1" anchor="t" anchorCtr="0" compatLnSpc="1">
              <a:prstTxWarp prst="textNoShape">
                <a:avLst/>
              </a:prstTxWarp>
            </a:bodyPr>
            <a:lstStyle/>
            <a:p>
              <a:pPr defTabSz="457200"/>
              <a:endParaRPr lang="en-US" sz="700">
                <a:solidFill>
                  <a:srgbClr val="272E3A"/>
                </a:solidFill>
                <a:latin typeface="Open Sans Light"/>
              </a:endParaRPr>
            </a:p>
          </p:txBody>
        </p:sp>
        <p:grpSp>
          <p:nvGrpSpPr>
            <p:cNvPr id="29" name="Group 28">
              <a:extLst>
                <a:ext uri="{FF2B5EF4-FFF2-40B4-BE49-F238E27FC236}">
                  <a16:creationId xmlns:a16="http://schemas.microsoft.com/office/drawing/2014/main" id="{A7C5C517-581E-9C31-7E2E-FB7AA81A3EF3}"/>
                </a:ext>
              </a:extLst>
            </p:cNvPr>
            <p:cNvGrpSpPr/>
            <p:nvPr/>
          </p:nvGrpSpPr>
          <p:grpSpPr>
            <a:xfrm>
              <a:off x="8408567" y="1905021"/>
              <a:ext cx="1554727" cy="1554727"/>
              <a:chOff x="15426128" y="1711345"/>
              <a:chExt cx="3698453" cy="3698453"/>
            </a:xfrm>
          </p:grpSpPr>
          <p:sp>
            <p:nvSpPr>
              <p:cNvPr id="30" name="Oval 29">
                <a:extLst>
                  <a:ext uri="{FF2B5EF4-FFF2-40B4-BE49-F238E27FC236}">
                    <a16:creationId xmlns:a16="http://schemas.microsoft.com/office/drawing/2014/main" id="{82BE3DC1-4BC0-E3F2-D2FB-B56BA9BDFBBB}"/>
                  </a:ext>
                </a:extLst>
              </p:cNvPr>
              <p:cNvSpPr/>
              <p:nvPr/>
            </p:nvSpPr>
            <p:spPr>
              <a:xfrm rot="2700000" flipV="1">
                <a:off x="15426128" y="1711345"/>
                <a:ext cx="3698453" cy="3698453"/>
              </a:xfrm>
              <a:prstGeom prst="ellipse">
                <a:avLst/>
              </a:prstGeom>
              <a:solidFill>
                <a:srgbClr val="7DD1CE"/>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a:solidFill>
                    <a:srgbClr val="FFFFFF"/>
                  </a:solidFill>
                  <a:latin typeface="Century Gothic" panose="020B0502020202020204" pitchFamily="34" charset="0"/>
                </a:endParaRPr>
              </a:p>
            </p:txBody>
          </p:sp>
          <p:sp>
            <p:nvSpPr>
              <p:cNvPr id="31" name="TextBox 30">
                <a:extLst>
                  <a:ext uri="{FF2B5EF4-FFF2-40B4-BE49-F238E27FC236}">
                    <a16:creationId xmlns:a16="http://schemas.microsoft.com/office/drawing/2014/main" id="{91E86717-7816-C996-EC88-FEB87D5A1F70}"/>
                  </a:ext>
                </a:extLst>
              </p:cNvPr>
              <p:cNvSpPr txBox="1"/>
              <p:nvPr/>
            </p:nvSpPr>
            <p:spPr>
              <a:xfrm>
                <a:off x="15923066" y="2498742"/>
                <a:ext cx="2704574" cy="2580836"/>
              </a:xfrm>
              <a:prstGeom prst="rect">
                <a:avLst/>
              </a:prstGeom>
              <a:noFill/>
            </p:spPr>
            <p:txBody>
              <a:bodyPr wrap="square" rtlCol="0">
                <a:spAutoFit/>
              </a:bodyPr>
              <a:lstStyle/>
              <a:p>
                <a:pPr algn="ctr" defTabSz="457200"/>
                <a:r>
                  <a:rPr lang="en-US" sz="1200" b="1" dirty="0" err="1">
                    <a:solidFill>
                      <a:srgbClr val="FFFFFF"/>
                    </a:solidFill>
                    <a:latin typeface="Century Gothic" panose="020B0502020202020204" pitchFamily="34" charset="0"/>
                  </a:rPr>
                  <a:t>Planing</a:t>
                </a:r>
                <a:endParaRPr lang="en-US" sz="1200" b="1" dirty="0">
                  <a:solidFill>
                    <a:srgbClr val="FFFFFF"/>
                  </a:solidFill>
                  <a:latin typeface="Century Gothic" panose="020B0502020202020204" pitchFamily="34" charset="0"/>
                </a:endParaRPr>
              </a:p>
              <a:p>
                <a:pPr algn="ctr" defTabSz="457200"/>
                <a:r>
                  <a:rPr lang="en-US" sz="1000" dirty="0">
                    <a:solidFill>
                      <a:srgbClr val="FFFFFF"/>
                    </a:solidFill>
                    <a:latin typeface="Century Gothic" panose="020B0502020202020204" pitchFamily="34" charset="0"/>
                  </a:rPr>
                  <a:t>Aenean ac </a:t>
                </a:r>
                <a:r>
                  <a:rPr lang="en-US" sz="1000" dirty="0" err="1">
                    <a:solidFill>
                      <a:srgbClr val="FFFFFF"/>
                    </a:solidFill>
                    <a:latin typeface="Century Gothic" panose="020B0502020202020204" pitchFamily="34" charset="0"/>
                  </a:rPr>
                  <a:t>viverra</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neque</a:t>
                </a:r>
                <a:r>
                  <a:rPr lang="en-US" sz="1000" dirty="0">
                    <a:solidFill>
                      <a:srgbClr val="FFFFFF"/>
                    </a:solidFill>
                    <a:latin typeface="Century Gothic" panose="020B0502020202020204" pitchFamily="34" charset="0"/>
                  </a:rPr>
                  <a:t>. Maecenas </a:t>
                </a:r>
                <a:r>
                  <a:rPr lang="en-US" sz="1000" dirty="0" err="1">
                    <a:solidFill>
                      <a:srgbClr val="FFFFFF"/>
                    </a:solidFill>
                    <a:latin typeface="Century Gothic" panose="020B0502020202020204" pitchFamily="34" charset="0"/>
                  </a:rPr>
                  <a:t>ullamcorper</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turpis</a:t>
                </a:r>
                <a:r>
                  <a:rPr lang="en-US" sz="1000" dirty="0">
                    <a:solidFill>
                      <a:srgbClr val="FFFFFF"/>
                    </a:solidFill>
                    <a:latin typeface="Century Gothic" panose="020B0502020202020204" pitchFamily="34" charset="0"/>
                  </a:rPr>
                  <a:t> sed</a:t>
                </a:r>
              </a:p>
            </p:txBody>
          </p:sp>
        </p:grpSp>
        <p:sp>
          <p:nvSpPr>
            <p:cNvPr id="24" name="Freeform 5">
              <a:extLst>
                <a:ext uri="{FF2B5EF4-FFF2-40B4-BE49-F238E27FC236}">
                  <a16:creationId xmlns:a16="http://schemas.microsoft.com/office/drawing/2014/main" id="{FE274928-85E8-DDB7-B7D6-D34CCA776368}"/>
                </a:ext>
              </a:extLst>
            </p:cNvPr>
            <p:cNvSpPr>
              <a:spLocks/>
            </p:cNvSpPr>
            <p:nvPr/>
          </p:nvSpPr>
          <p:spPr bwMode="auto">
            <a:xfrm>
              <a:off x="6460035" y="4170256"/>
              <a:ext cx="1011251" cy="1210669"/>
            </a:xfrm>
            <a:custGeom>
              <a:avLst/>
              <a:gdLst>
                <a:gd name="T0" fmla="*/ 20 w 25"/>
                <a:gd name="T1" fmla="*/ 0 h 23"/>
                <a:gd name="T2" fmla="*/ 25 w 25"/>
                <a:gd name="T3" fmla="*/ 23 h 23"/>
                <a:gd name="T4" fmla="*/ 0 w 25"/>
                <a:gd name="T5" fmla="*/ 23 h 23"/>
                <a:gd name="T6" fmla="*/ 4 w 25"/>
                <a:gd name="T7" fmla="*/ 0 h 23"/>
                <a:gd name="T8" fmla="*/ 20 w 25"/>
                <a:gd name="T9" fmla="*/ 0 h 23"/>
              </a:gdLst>
              <a:ahLst/>
              <a:cxnLst>
                <a:cxn ang="0">
                  <a:pos x="T0" y="T1"/>
                </a:cxn>
                <a:cxn ang="0">
                  <a:pos x="T2" y="T3"/>
                </a:cxn>
                <a:cxn ang="0">
                  <a:pos x="T4" y="T5"/>
                </a:cxn>
                <a:cxn ang="0">
                  <a:pos x="T6" y="T7"/>
                </a:cxn>
                <a:cxn ang="0">
                  <a:pos x="T8" y="T9"/>
                </a:cxn>
              </a:cxnLst>
              <a:rect l="0" t="0" r="r" b="b"/>
              <a:pathLst>
                <a:path w="25" h="23">
                  <a:moveTo>
                    <a:pt x="20" y="0"/>
                  </a:moveTo>
                  <a:cubicBezTo>
                    <a:pt x="15" y="6"/>
                    <a:pt x="13" y="14"/>
                    <a:pt x="25" y="23"/>
                  </a:cubicBezTo>
                  <a:cubicBezTo>
                    <a:pt x="0" y="23"/>
                    <a:pt x="0" y="23"/>
                    <a:pt x="0" y="23"/>
                  </a:cubicBezTo>
                  <a:cubicBezTo>
                    <a:pt x="12" y="14"/>
                    <a:pt x="9" y="6"/>
                    <a:pt x="4" y="0"/>
                  </a:cubicBezTo>
                  <a:lnTo>
                    <a:pt x="20" y="0"/>
                  </a:lnTo>
                  <a:close/>
                </a:path>
              </a:pathLst>
            </a:custGeom>
            <a:solidFill>
              <a:schemeClr val="accent2">
                <a:lumMod val="20000"/>
                <a:lumOff val="80000"/>
              </a:schemeClr>
            </a:solidFill>
            <a:ln>
              <a:noFill/>
            </a:ln>
          </p:spPr>
          <p:txBody>
            <a:bodyPr vert="horz" wrap="square" lIns="91439" tIns="45719" rIns="91439" bIns="45719" numCol="1" anchor="t" anchorCtr="0" compatLnSpc="1">
              <a:prstTxWarp prst="textNoShape">
                <a:avLst/>
              </a:prstTxWarp>
            </a:bodyPr>
            <a:lstStyle/>
            <a:p>
              <a:pPr defTabSz="457200"/>
              <a:endParaRPr lang="en-US" sz="700">
                <a:solidFill>
                  <a:srgbClr val="272E3A"/>
                </a:solidFill>
                <a:latin typeface="Open Sans Light"/>
              </a:endParaRPr>
            </a:p>
          </p:txBody>
        </p:sp>
        <p:grpSp>
          <p:nvGrpSpPr>
            <p:cNvPr id="25" name="Group 24">
              <a:extLst>
                <a:ext uri="{FF2B5EF4-FFF2-40B4-BE49-F238E27FC236}">
                  <a16:creationId xmlns:a16="http://schemas.microsoft.com/office/drawing/2014/main" id="{B8DBD670-FF2E-E8DC-41DD-66F33AB330F2}"/>
                </a:ext>
              </a:extLst>
            </p:cNvPr>
            <p:cNvGrpSpPr/>
            <p:nvPr/>
          </p:nvGrpSpPr>
          <p:grpSpPr>
            <a:xfrm>
              <a:off x="6183065" y="5175162"/>
              <a:ext cx="1554726" cy="1554726"/>
              <a:chOff x="10132005" y="9490503"/>
              <a:chExt cx="3698453" cy="3698453"/>
            </a:xfrm>
          </p:grpSpPr>
          <p:sp>
            <p:nvSpPr>
              <p:cNvPr id="26" name="Oval 25">
                <a:extLst>
                  <a:ext uri="{FF2B5EF4-FFF2-40B4-BE49-F238E27FC236}">
                    <a16:creationId xmlns:a16="http://schemas.microsoft.com/office/drawing/2014/main" id="{D254A7B9-7879-CF62-B644-1B60EA8DDAB9}"/>
                  </a:ext>
                </a:extLst>
              </p:cNvPr>
              <p:cNvSpPr/>
              <p:nvPr/>
            </p:nvSpPr>
            <p:spPr>
              <a:xfrm>
                <a:off x="10132005" y="9490503"/>
                <a:ext cx="3698453" cy="3698453"/>
              </a:xfrm>
              <a:prstGeom prst="ellipse">
                <a:avLst/>
              </a:prstGeom>
              <a:solidFill>
                <a:srgbClr val="FFA82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dirty="0">
                  <a:solidFill>
                    <a:srgbClr val="FFFFFF"/>
                  </a:solidFill>
                  <a:latin typeface="Century Gothic" panose="020B0502020202020204" pitchFamily="34" charset="0"/>
                </a:endParaRPr>
              </a:p>
            </p:txBody>
          </p:sp>
          <p:sp>
            <p:nvSpPr>
              <p:cNvPr id="27" name="TextBox 26">
                <a:extLst>
                  <a:ext uri="{FF2B5EF4-FFF2-40B4-BE49-F238E27FC236}">
                    <a16:creationId xmlns:a16="http://schemas.microsoft.com/office/drawing/2014/main" id="{AF7169BD-995F-3E97-4BAB-B302DDFDD592}"/>
                  </a:ext>
                </a:extLst>
              </p:cNvPr>
              <p:cNvSpPr txBox="1"/>
              <p:nvPr/>
            </p:nvSpPr>
            <p:spPr>
              <a:xfrm>
                <a:off x="10628943" y="10277901"/>
                <a:ext cx="2704574" cy="2580838"/>
              </a:xfrm>
              <a:prstGeom prst="rect">
                <a:avLst/>
              </a:prstGeom>
              <a:noFill/>
            </p:spPr>
            <p:txBody>
              <a:bodyPr wrap="square" rtlCol="0">
                <a:spAutoFit/>
              </a:bodyPr>
              <a:lstStyle/>
              <a:p>
                <a:pPr algn="ctr" defTabSz="457200"/>
                <a:r>
                  <a:rPr lang="en-US" sz="1200" b="1" dirty="0" err="1">
                    <a:solidFill>
                      <a:srgbClr val="FFFFFF"/>
                    </a:solidFill>
                    <a:latin typeface="Century Gothic" panose="020B0502020202020204" pitchFamily="34" charset="0"/>
                  </a:rPr>
                  <a:t>Planing</a:t>
                </a:r>
                <a:endParaRPr lang="en-US" sz="1200" b="1" dirty="0">
                  <a:solidFill>
                    <a:srgbClr val="FFFFFF"/>
                  </a:solidFill>
                  <a:latin typeface="Century Gothic" panose="020B0502020202020204" pitchFamily="34" charset="0"/>
                </a:endParaRPr>
              </a:p>
              <a:p>
                <a:pPr algn="ctr" defTabSz="457200"/>
                <a:r>
                  <a:rPr lang="en-US" sz="1000" dirty="0">
                    <a:solidFill>
                      <a:srgbClr val="FFFFFF"/>
                    </a:solidFill>
                    <a:latin typeface="Century Gothic" panose="020B0502020202020204" pitchFamily="34" charset="0"/>
                  </a:rPr>
                  <a:t>Aenean ac </a:t>
                </a:r>
                <a:r>
                  <a:rPr lang="en-US" sz="1000" dirty="0" err="1">
                    <a:solidFill>
                      <a:srgbClr val="FFFFFF"/>
                    </a:solidFill>
                    <a:latin typeface="Century Gothic" panose="020B0502020202020204" pitchFamily="34" charset="0"/>
                  </a:rPr>
                  <a:t>viverra</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neque</a:t>
                </a:r>
                <a:r>
                  <a:rPr lang="en-US" sz="1000" dirty="0">
                    <a:solidFill>
                      <a:srgbClr val="FFFFFF"/>
                    </a:solidFill>
                    <a:latin typeface="Century Gothic" panose="020B0502020202020204" pitchFamily="34" charset="0"/>
                  </a:rPr>
                  <a:t>. Maecenas </a:t>
                </a:r>
                <a:r>
                  <a:rPr lang="en-US" sz="1000" dirty="0" err="1">
                    <a:solidFill>
                      <a:srgbClr val="FFFFFF"/>
                    </a:solidFill>
                    <a:latin typeface="Century Gothic" panose="020B0502020202020204" pitchFamily="34" charset="0"/>
                  </a:rPr>
                  <a:t>ullamcorper</a:t>
                </a:r>
                <a:r>
                  <a:rPr lang="en-US" sz="1000" dirty="0">
                    <a:solidFill>
                      <a:srgbClr val="FFFFFF"/>
                    </a:solidFill>
                    <a:latin typeface="Century Gothic" panose="020B0502020202020204" pitchFamily="34" charset="0"/>
                  </a:rPr>
                  <a:t> </a:t>
                </a:r>
                <a:r>
                  <a:rPr lang="en-US" sz="1000" dirty="0" err="1">
                    <a:solidFill>
                      <a:srgbClr val="FFFFFF"/>
                    </a:solidFill>
                    <a:latin typeface="Century Gothic" panose="020B0502020202020204" pitchFamily="34" charset="0"/>
                  </a:rPr>
                  <a:t>turpis</a:t>
                </a:r>
                <a:r>
                  <a:rPr lang="en-US" sz="1000" dirty="0">
                    <a:solidFill>
                      <a:srgbClr val="FFFFFF"/>
                    </a:solidFill>
                    <a:latin typeface="Century Gothic" panose="020B0502020202020204" pitchFamily="34" charset="0"/>
                  </a:rPr>
                  <a:t> sed</a:t>
                </a:r>
              </a:p>
            </p:txBody>
          </p:sp>
        </p:grpSp>
        <p:sp>
          <p:nvSpPr>
            <p:cNvPr id="21" name="Oval 20">
              <a:extLst>
                <a:ext uri="{FF2B5EF4-FFF2-40B4-BE49-F238E27FC236}">
                  <a16:creationId xmlns:a16="http://schemas.microsoft.com/office/drawing/2014/main" id="{B03A3D31-314F-F55C-2CE0-1489ED34347A}"/>
                </a:ext>
              </a:extLst>
            </p:cNvPr>
            <p:cNvSpPr/>
            <p:nvPr/>
          </p:nvSpPr>
          <p:spPr>
            <a:xfrm rot="2700000">
              <a:off x="5684587" y="3706660"/>
              <a:ext cx="725292" cy="725292"/>
            </a:xfrm>
            <a:prstGeom prst="ellipse">
              <a:avLst/>
            </a:prstGeom>
            <a:solidFill>
              <a:srgbClr val="A8436F"/>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dirty="0">
                <a:solidFill>
                  <a:srgbClr val="FFFFFF"/>
                </a:solidFill>
                <a:latin typeface="Open Sans Light"/>
              </a:endParaRPr>
            </a:p>
          </p:txBody>
        </p:sp>
        <p:sp>
          <p:nvSpPr>
            <p:cNvPr id="22" name="Oval 21">
              <a:extLst>
                <a:ext uri="{FF2B5EF4-FFF2-40B4-BE49-F238E27FC236}">
                  <a16:creationId xmlns:a16="http://schemas.microsoft.com/office/drawing/2014/main" id="{9BFE45FB-7405-B558-9F85-31DF51D51B12}"/>
                </a:ext>
              </a:extLst>
            </p:cNvPr>
            <p:cNvSpPr/>
            <p:nvPr/>
          </p:nvSpPr>
          <p:spPr>
            <a:xfrm rot="2700000">
              <a:off x="5747526" y="3769599"/>
              <a:ext cx="599415" cy="599415"/>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dirty="0">
                <a:solidFill>
                  <a:srgbClr val="FFFFFF"/>
                </a:solidFill>
                <a:latin typeface="Open Sans Light"/>
              </a:endParaRPr>
            </a:p>
          </p:txBody>
        </p:sp>
        <p:sp>
          <p:nvSpPr>
            <p:cNvPr id="23" name="Rectangle 22">
              <a:extLst>
                <a:ext uri="{FF2B5EF4-FFF2-40B4-BE49-F238E27FC236}">
                  <a16:creationId xmlns:a16="http://schemas.microsoft.com/office/drawing/2014/main" id="{1C1EF67D-4E13-99C5-6181-C5FF045A59E8}"/>
                </a:ext>
              </a:extLst>
            </p:cNvPr>
            <p:cNvSpPr/>
            <p:nvPr/>
          </p:nvSpPr>
          <p:spPr>
            <a:xfrm>
              <a:off x="5860323" y="3846178"/>
              <a:ext cx="373821" cy="400110"/>
            </a:xfrm>
            <a:prstGeom prst="rect">
              <a:avLst/>
            </a:prstGeom>
          </p:spPr>
          <p:txBody>
            <a:bodyPr wrap="none" anchor="ctr">
              <a:spAutoFit/>
            </a:bodyPr>
            <a:lstStyle/>
            <a:p>
              <a:pPr algn="ctr" defTabSz="457200"/>
              <a:r>
                <a:rPr lang="en-US" sz="2000" b="1" dirty="0">
                  <a:solidFill>
                    <a:srgbClr val="272E3A"/>
                  </a:solidFill>
                  <a:latin typeface="Century Gothic" panose="020B0502020202020204" pitchFamily="34" charset="0"/>
                  <a:cs typeface="Arial" panose="020B0604020202020204" pitchFamily="34" charset="0"/>
                </a:rPr>
                <a:t>A</a:t>
              </a:r>
            </a:p>
          </p:txBody>
        </p:sp>
        <p:sp>
          <p:nvSpPr>
            <p:cNvPr id="18" name="Oval 17">
              <a:extLst>
                <a:ext uri="{FF2B5EF4-FFF2-40B4-BE49-F238E27FC236}">
                  <a16:creationId xmlns:a16="http://schemas.microsoft.com/office/drawing/2014/main" id="{85A545E9-5F50-4B11-394F-BB3314F49411}"/>
                </a:ext>
              </a:extLst>
            </p:cNvPr>
            <p:cNvSpPr/>
            <p:nvPr/>
          </p:nvSpPr>
          <p:spPr>
            <a:xfrm rot="18900000">
              <a:off x="7453506" y="3679216"/>
              <a:ext cx="725292" cy="725292"/>
            </a:xfrm>
            <a:prstGeom prst="ellipse">
              <a:avLst/>
            </a:prstGeom>
            <a:solidFill>
              <a:srgbClr val="38508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dirty="0">
                <a:solidFill>
                  <a:srgbClr val="FFFFFF"/>
                </a:solidFill>
                <a:latin typeface="Open Sans Light"/>
              </a:endParaRPr>
            </a:p>
          </p:txBody>
        </p:sp>
        <p:sp>
          <p:nvSpPr>
            <p:cNvPr id="19" name="Oval 18">
              <a:extLst>
                <a:ext uri="{FF2B5EF4-FFF2-40B4-BE49-F238E27FC236}">
                  <a16:creationId xmlns:a16="http://schemas.microsoft.com/office/drawing/2014/main" id="{D98BBB1D-D500-6DA3-B732-DCDE2A157B60}"/>
                </a:ext>
              </a:extLst>
            </p:cNvPr>
            <p:cNvSpPr/>
            <p:nvPr/>
          </p:nvSpPr>
          <p:spPr>
            <a:xfrm rot="18900000">
              <a:off x="7516445" y="3742155"/>
              <a:ext cx="599415" cy="599415"/>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a:solidFill>
                  <a:srgbClr val="FFFFFF"/>
                </a:solidFill>
                <a:latin typeface="Open Sans Light"/>
              </a:endParaRPr>
            </a:p>
          </p:txBody>
        </p:sp>
        <p:sp>
          <p:nvSpPr>
            <p:cNvPr id="20" name="Rectangle 19">
              <a:extLst>
                <a:ext uri="{FF2B5EF4-FFF2-40B4-BE49-F238E27FC236}">
                  <a16:creationId xmlns:a16="http://schemas.microsoft.com/office/drawing/2014/main" id="{F1F94609-8EA1-DE37-590C-144412C34ECE}"/>
                </a:ext>
              </a:extLst>
            </p:cNvPr>
            <p:cNvSpPr/>
            <p:nvPr/>
          </p:nvSpPr>
          <p:spPr>
            <a:xfrm>
              <a:off x="7631065" y="3810024"/>
              <a:ext cx="385042" cy="400110"/>
            </a:xfrm>
            <a:prstGeom prst="rect">
              <a:avLst/>
            </a:prstGeom>
          </p:spPr>
          <p:txBody>
            <a:bodyPr wrap="none" anchor="ctr">
              <a:spAutoFit/>
            </a:bodyPr>
            <a:lstStyle/>
            <a:p>
              <a:pPr algn="ctr" defTabSz="457200"/>
              <a:r>
                <a:rPr lang="en-US" sz="2000" b="1" dirty="0">
                  <a:solidFill>
                    <a:srgbClr val="272E3A"/>
                  </a:solidFill>
                  <a:latin typeface="Century Gothic" panose="020B0502020202020204" pitchFamily="34" charset="0"/>
                  <a:cs typeface="Arial" panose="020B0604020202020204" pitchFamily="34" charset="0"/>
                </a:rPr>
                <a:t>C</a:t>
              </a:r>
            </a:p>
          </p:txBody>
        </p:sp>
        <p:sp>
          <p:nvSpPr>
            <p:cNvPr id="15" name="Oval 14">
              <a:extLst>
                <a:ext uri="{FF2B5EF4-FFF2-40B4-BE49-F238E27FC236}">
                  <a16:creationId xmlns:a16="http://schemas.microsoft.com/office/drawing/2014/main" id="{3D82E1FD-9A31-1D0B-962A-E9F0EAAAD422}"/>
                </a:ext>
              </a:extLst>
            </p:cNvPr>
            <p:cNvSpPr/>
            <p:nvPr/>
          </p:nvSpPr>
          <p:spPr>
            <a:xfrm>
              <a:off x="6582994" y="3645456"/>
              <a:ext cx="725292" cy="725292"/>
            </a:xfrm>
            <a:prstGeom prst="ellipse">
              <a:avLst/>
            </a:prstGeom>
            <a:solidFill>
              <a:srgbClr val="FF802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a:solidFill>
                  <a:srgbClr val="FFFFFF"/>
                </a:solidFill>
                <a:latin typeface="Open Sans Light"/>
              </a:endParaRPr>
            </a:p>
          </p:txBody>
        </p:sp>
        <p:sp>
          <p:nvSpPr>
            <p:cNvPr id="16" name="Oval 15">
              <a:extLst>
                <a:ext uri="{FF2B5EF4-FFF2-40B4-BE49-F238E27FC236}">
                  <a16:creationId xmlns:a16="http://schemas.microsoft.com/office/drawing/2014/main" id="{3C9024B6-5375-0C8D-B7C1-DB59D5559FF5}"/>
                </a:ext>
              </a:extLst>
            </p:cNvPr>
            <p:cNvSpPr/>
            <p:nvPr/>
          </p:nvSpPr>
          <p:spPr>
            <a:xfrm>
              <a:off x="6645933" y="3708395"/>
              <a:ext cx="599415" cy="599415"/>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100">
                <a:solidFill>
                  <a:srgbClr val="FFFFFF"/>
                </a:solidFill>
                <a:latin typeface="Open Sans Light"/>
              </a:endParaRPr>
            </a:p>
          </p:txBody>
        </p:sp>
        <p:sp>
          <p:nvSpPr>
            <p:cNvPr id="17" name="Rectangle 16">
              <a:extLst>
                <a:ext uri="{FF2B5EF4-FFF2-40B4-BE49-F238E27FC236}">
                  <a16:creationId xmlns:a16="http://schemas.microsoft.com/office/drawing/2014/main" id="{9FCC230B-37FD-917E-A5B7-557C753734D2}"/>
                </a:ext>
              </a:extLst>
            </p:cNvPr>
            <p:cNvSpPr/>
            <p:nvPr/>
          </p:nvSpPr>
          <p:spPr>
            <a:xfrm>
              <a:off x="6793554" y="3785035"/>
              <a:ext cx="333746" cy="400110"/>
            </a:xfrm>
            <a:prstGeom prst="rect">
              <a:avLst/>
            </a:prstGeom>
          </p:spPr>
          <p:txBody>
            <a:bodyPr wrap="none" anchor="ctr">
              <a:spAutoFit/>
            </a:bodyPr>
            <a:lstStyle/>
            <a:p>
              <a:pPr algn="ctr" defTabSz="457200"/>
              <a:r>
                <a:rPr lang="en-US" sz="2000" b="1" dirty="0">
                  <a:solidFill>
                    <a:srgbClr val="272E3A"/>
                  </a:solidFill>
                  <a:latin typeface="Century Gothic" panose="020B0502020202020204" pitchFamily="34" charset="0"/>
                  <a:cs typeface="Arial" panose="020B0604020202020204" pitchFamily="34" charset="0"/>
                </a:rPr>
                <a:t>B</a:t>
              </a:r>
            </a:p>
          </p:txBody>
        </p:sp>
      </p:grpSp>
      <p:sp>
        <p:nvSpPr>
          <p:cNvPr id="13" name="TextBox 12">
            <a:extLst>
              <a:ext uri="{FF2B5EF4-FFF2-40B4-BE49-F238E27FC236}">
                <a16:creationId xmlns:a16="http://schemas.microsoft.com/office/drawing/2014/main" id="{BE62B799-557A-7DEE-A43D-16C8CAE8213F}"/>
              </a:ext>
            </a:extLst>
          </p:cNvPr>
          <p:cNvSpPr txBox="1"/>
          <p:nvPr/>
        </p:nvSpPr>
        <p:spPr>
          <a:xfrm>
            <a:off x="8178957" y="3938635"/>
            <a:ext cx="3746032" cy="769441"/>
          </a:xfrm>
          <a:prstGeom prst="rect">
            <a:avLst/>
          </a:prstGeom>
          <a:noFill/>
        </p:spPr>
        <p:txBody>
          <a:bodyPr wrap="square" rtlCol="0" anchor="t">
            <a:spAutoFit/>
          </a:bodyPr>
          <a:lstStyle/>
          <a:p>
            <a:pPr defTabSz="457200"/>
            <a:r>
              <a:rPr lang="en-US" sz="1100" dirty="0">
                <a:solidFill>
                  <a:srgbClr val="272E3A"/>
                </a:solidFill>
                <a:latin typeface="Century Gothic" panose="020B0502020202020204" pitchFamily="34" charset="0"/>
              </a:rPr>
              <a:t>Maecenas </a:t>
            </a:r>
            <a:r>
              <a:rPr lang="en-US" sz="1100" dirty="0" err="1">
                <a:solidFill>
                  <a:srgbClr val="272E3A"/>
                </a:solidFill>
                <a:latin typeface="Century Gothic" panose="020B0502020202020204" pitchFamily="34" charset="0"/>
              </a:rPr>
              <a:t>facilisis</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facilisis</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odio</a:t>
            </a:r>
            <a:r>
              <a:rPr lang="en-US" sz="1100" dirty="0">
                <a:solidFill>
                  <a:srgbClr val="272E3A"/>
                </a:solidFill>
                <a:latin typeface="Century Gothic" panose="020B0502020202020204" pitchFamily="34" charset="0"/>
              </a:rPr>
              <a:t> id </a:t>
            </a:r>
            <a:r>
              <a:rPr lang="en-US" sz="1100" dirty="0" err="1">
                <a:solidFill>
                  <a:srgbClr val="272E3A"/>
                </a:solidFill>
                <a:latin typeface="Century Gothic" panose="020B0502020202020204" pitchFamily="34" charset="0"/>
              </a:rPr>
              <a:t>varius</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Etiam</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congue</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egestas</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orci</a:t>
            </a:r>
            <a:r>
              <a:rPr lang="en-US" sz="1100" dirty="0">
                <a:solidFill>
                  <a:srgbClr val="272E3A"/>
                </a:solidFill>
                <a:latin typeface="Century Gothic" panose="020B0502020202020204" pitchFamily="34" charset="0"/>
              </a:rPr>
              <a:t> at </a:t>
            </a:r>
            <a:r>
              <a:rPr lang="en-US" sz="1100" dirty="0" err="1">
                <a:solidFill>
                  <a:srgbClr val="272E3A"/>
                </a:solidFill>
                <a:latin typeface="Century Gothic" panose="020B0502020202020204" pitchFamily="34" charset="0"/>
              </a:rPr>
              <a:t>bibendum</a:t>
            </a:r>
            <a:r>
              <a:rPr lang="en-US" sz="1100" dirty="0">
                <a:solidFill>
                  <a:srgbClr val="272E3A"/>
                </a:solidFill>
                <a:latin typeface="Century Gothic" panose="020B0502020202020204" pitchFamily="34" charset="0"/>
              </a:rPr>
              <a:t>. </a:t>
            </a:r>
          </a:p>
          <a:p>
            <a:pPr defTabSz="457200"/>
            <a:r>
              <a:rPr lang="en-US" sz="1100" dirty="0">
                <a:solidFill>
                  <a:srgbClr val="272E3A"/>
                </a:solidFill>
                <a:latin typeface="Century Gothic" panose="020B0502020202020204" pitchFamily="34" charset="0"/>
              </a:rPr>
              <a:t>Donec </a:t>
            </a:r>
            <a:r>
              <a:rPr lang="en-US" sz="1100" dirty="0" err="1">
                <a:solidFill>
                  <a:srgbClr val="272E3A"/>
                </a:solidFill>
                <a:latin typeface="Century Gothic" panose="020B0502020202020204" pitchFamily="34" charset="0"/>
              </a:rPr>
              <a:t>eget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viverra</a:t>
            </a:r>
            <a:r>
              <a:rPr lang="en-US" sz="1100" dirty="0">
                <a:solidFill>
                  <a:srgbClr val="272E3A"/>
                </a:solidFill>
                <a:latin typeface="Century Gothic" panose="020B0502020202020204" pitchFamily="34" charset="0"/>
              </a:rPr>
              <a:t> nisi, non </a:t>
            </a:r>
            <a:r>
              <a:rPr lang="en-US" sz="1100" dirty="0" err="1">
                <a:solidFill>
                  <a:srgbClr val="272E3A"/>
                </a:solidFill>
                <a:latin typeface="Century Gothic" panose="020B0502020202020204" pitchFamily="34" charset="0"/>
              </a:rPr>
              <a:t>luctus</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arcu</a:t>
            </a:r>
            <a:r>
              <a:rPr lang="en-US" sz="1100" dirty="0">
                <a:solidFill>
                  <a:srgbClr val="272E3A"/>
                </a:solidFill>
                <a:latin typeface="Century Gothic" panose="020B0502020202020204" pitchFamily="34" charset="0"/>
              </a:rPr>
              <a:t>. Sed ipsum </a:t>
            </a:r>
            <a:r>
              <a:rPr lang="en-US" sz="1100" dirty="0" err="1">
                <a:solidFill>
                  <a:srgbClr val="272E3A"/>
                </a:solidFill>
                <a:latin typeface="Century Gothic" panose="020B0502020202020204" pitchFamily="34" charset="0"/>
              </a:rPr>
              <a:t>leo</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volutpat</a:t>
            </a:r>
            <a:r>
              <a:rPr lang="en-US" sz="1100" dirty="0">
                <a:solidFill>
                  <a:srgbClr val="272E3A"/>
                </a:solidFill>
                <a:latin typeface="Century Gothic" panose="020B0502020202020204" pitchFamily="34" charset="0"/>
              </a:rPr>
              <a:t> id convallis vitae, </a:t>
            </a:r>
            <a:r>
              <a:rPr lang="en-US" sz="1100" dirty="0" err="1">
                <a:solidFill>
                  <a:srgbClr val="272E3A"/>
                </a:solidFill>
                <a:latin typeface="Century Gothic" panose="020B0502020202020204" pitchFamily="34" charset="0"/>
              </a:rPr>
              <a:t>mollis</a:t>
            </a:r>
            <a:r>
              <a:rPr lang="en-US" sz="1100" dirty="0">
                <a:solidFill>
                  <a:srgbClr val="272E3A"/>
                </a:solidFill>
                <a:latin typeface="Century Gothic" panose="020B0502020202020204" pitchFamily="34" charset="0"/>
              </a:rPr>
              <a:t> ac dui. </a:t>
            </a:r>
          </a:p>
        </p:txBody>
      </p:sp>
      <p:sp>
        <p:nvSpPr>
          <p:cNvPr id="14" name="Title 1">
            <a:extLst>
              <a:ext uri="{FF2B5EF4-FFF2-40B4-BE49-F238E27FC236}">
                <a16:creationId xmlns:a16="http://schemas.microsoft.com/office/drawing/2014/main" id="{930FDAF4-0200-3A42-2664-7343CC19050E}"/>
              </a:ext>
            </a:extLst>
          </p:cNvPr>
          <p:cNvSpPr txBox="1">
            <a:spLocks/>
          </p:cNvSpPr>
          <p:nvPr/>
        </p:nvSpPr>
        <p:spPr>
          <a:xfrm>
            <a:off x="8210219" y="2611256"/>
            <a:ext cx="3294844" cy="8654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Century Gothic" panose="020B0502020202020204" pitchFamily="34" charset="0"/>
              </a:rPr>
              <a:t>GREAT TITLE IN HERE</a:t>
            </a:r>
          </a:p>
          <a:p>
            <a:endParaRPr lang="en-US" sz="1050" b="1" dirty="0">
              <a:solidFill>
                <a:srgbClr val="272E3A">
                  <a:lumMod val="90000"/>
                  <a:lumOff val="10000"/>
                </a:srgbClr>
              </a:solidFill>
              <a:latin typeface="Century Gothic" panose="020B0502020202020204" pitchFamily="34" charset="0"/>
            </a:endParaRPr>
          </a:p>
          <a:p>
            <a:r>
              <a:rPr lang="en-US" sz="1050" b="1" dirty="0">
                <a:solidFill>
                  <a:srgbClr val="272E3A">
                    <a:lumMod val="90000"/>
                    <a:lumOff val="10000"/>
                  </a:srgbClr>
                </a:solidFill>
                <a:latin typeface="Century Gothic" panose="020B0502020202020204" pitchFamily="34" charset="0"/>
              </a:rPr>
              <a:t>With smooth animations to enhance your story</a:t>
            </a:r>
          </a:p>
        </p:txBody>
      </p:sp>
    </p:spTree>
    <p:extLst>
      <p:ext uri="{BB962C8B-B14F-4D97-AF65-F5344CB8AC3E}">
        <p14:creationId xmlns:p14="http://schemas.microsoft.com/office/powerpoint/2010/main" val="16444680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6" name="Group 5">
            <a:extLst>
              <a:ext uri="{FF2B5EF4-FFF2-40B4-BE49-F238E27FC236}">
                <a16:creationId xmlns:a16="http://schemas.microsoft.com/office/drawing/2014/main" id="{54D00930-F13E-D834-9EBD-2249E18F0C36}"/>
              </a:ext>
            </a:extLst>
          </p:cNvPr>
          <p:cNvGrpSpPr/>
          <p:nvPr/>
        </p:nvGrpSpPr>
        <p:grpSpPr>
          <a:xfrm>
            <a:off x="4241554" y="2698654"/>
            <a:ext cx="770844" cy="710126"/>
            <a:chOff x="13296064" y="10607541"/>
            <a:chExt cx="1265763" cy="1166060"/>
          </a:xfrm>
          <a:solidFill>
            <a:schemeClr val="accent2"/>
          </a:solidFill>
        </p:grpSpPr>
        <p:sp>
          <p:nvSpPr>
            <p:cNvPr id="164" name="Freeform 269">
              <a:extLst>
                <a:ext uri="{FF2B5EF4-FFF2-40B4-BE49-F238E27FC236}">
                  <a16:creationId xmlns:a16="http://schemas.microsoft.com/office/drawing/2014/main" id="{DE66004D-58B3-9B88-56A7-82EB4D31A61A}"/>
                </a:ext>
              </a:extLst>
            </p:cNvPr>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FFA8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65" name="Freeform 270">
              <a:extLst>
                <a:ext uri="{FF2B5EF4-FFF2-40B4-BE49-F238E27FC236}">
                  <a16:creationId xmlns:a16="http://schemas.microsoft.com/office/drawing/2014/main" id="{C9D01214-1DA0-E44B-6700-834BAABB5EA0}"/>
                </a:ext>
              </a:extLst>
            </p:cNvPr>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FFA8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7" name="Group 6">
            <a:extLst>
              <a:ext uri="{FF2B5EF4-FFF2-40B4-BE49-F238E27FC236}">
                <a16:creationId xmlns:a16="http://schemas.microsoft.com/office/drawing/2014/main" id="{E24930FC-A9A1-41B8-07C6-22DB826E44DC}"/>
              </a:ext>
            </a:extLst>
          </p:cNvPr>
          <p:cNvGrpSpPr/>
          <p:nvPr/>
        </p:nvGrpSpPr>
        <p:grpSpPr>
          <a:xfrm>
            <a:off x="5666500" y="2105725"/>
            <a:ext cx="770844" cy="710126"/>
            <a:chOff x="13296064" y="10607541"/>
            <a:chExt cx="1265763" cy="1166060"/>
          </a:xfrm>
        </p:grpSpPr>
        <p:sp>
          <p:nvSpPr>
            <p:cNvPr id="162" name="Freeform 269">
              <a:extLst>
                <a:ext uri="{FF2B5EF4-FFF2-40B4-BE49-F238E27FC236}">
                  <a16:creationId xmlns:a16="http://schemas.microsoft.com/office/drawing/2014/main" id="{63ECB92E-BAB4-885B-0F9C-1C26F9AEE0FC}"/>
                </a:ext>
              </a:extLst>
            </p:cNvPr>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FF80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63" name="Freeform 270">
              <a:extLst>
                <a:ext uri="{FF2B5EF4-FFF2-40B4-BE49-F238E27FC236}">
                  <a16:creationId xmlns:a16="http://schemas.microsoft.com/office/drawing/2014/main" id="{F57BF191-ADAF-0B1E-6190-990C58645B52}"/>
                </a:ext>
              </a:extLst>
            </p:cNvPr>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FF80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8" name="Group 7">
            <a:extLst>
              <a:ext uri="{FF2B5EF4-FFF2-40B4-BE49-F238E27FC236}">
                <a16:creationId xmlns:a16="http://schemas.microsoft.com/office/drawing/2014/main" id="{0C976C8C-146C-EEE5-3EC7-4CFDF13DD03F}"/>
              </a:ext>
            </a:extLst>
          </p:cNvPr>
          <p:cNvGrpSpPr/>
          <p:nvPr/>
        </p:nvGrpSpPr>
        <p:grpSpPr>
          <a:xfrm>
            <a:off x="7056125" y="2697481"/>
            <a:ext cx="770844" cy="710126"/>
            <a:chOff x="13296064" y="10607541"/>
            <a:chExt cx="1265763" cy="1166060"/>
          </a:xfrm>
        </p:grpSpPr>
        <p:sp>
          <p:nvSpPr>
            <p:cNvPr id="160" name="Freeform 269">
              <a:extLst>
                <a:ext uri="{FF2B5EF4-FFF2-40B4-BE49-F238E27FC236}">
                  <a16:creationId xmlns:a16="http://schemas.microsoft.com/office/drawing/2014/main" id="{1230AD4A-B270-5CEA-A038-F351E949F9E0}"/>
                </a:ext>
              </a:extLst>
            </p:cNvPr>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995DB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61" name="Freeform 270">
              <a:extLst>
                <a:ext uri="{FF2B5EF4-FFF2-40B4-BE49-F238E27FC236}">
                  <a16:creationId xmlns:a16="http://schemas.microsoft.com/office/drawing/2014/main" id="{C02B5283-1781-B8BD-3F7F-E80D12955F72}"/>
                </a:ext>
              </a:extLst>
            </p:cNvPr>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995DB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9" name="Group 8">
            <a:extLst>
              <a:ext uri="{FF2B5EF4-FFF2-40B4-BE49-F238E27FC236}">
                <a16:creationId xmlns:a16="http://schemas.microsoft.com/office/drawing/2014/main" id="{47ADFFA1-6CB2-24E0-7E34-358E13E5C4CE}"/>
              </a:ext>
            </a:extLst>
          </p:cNvPr>
          <p:cNvGrpSpPr/>
          <p:nvPr/>
        </p:nvGrpSpPr>
        <p:grpSpPr>
          <a:xfrm>
            <a:off x="7687507" y="4109561"/>
            <a:ext cx="770844" cy="710126"/>
            <a:chOff x="13296064" y="10607541"/>
            <a:chExt cx="1265763" cy="1166060"/>
          </a:xfrm>
        </p:grpSpPr>
        <p:sp>
          <p:nvSpPr>
            <p:cNvPr id="158" name="Freeform 269">
              <a:extLst>
                <a:ext uri="{FF2B5EF4-FFF2-40B4-BE49-F238E27FC236}">
                  <a16:creationId xmlns:a16="http://schemas.microsoft.com/office/drawing/2014/main" id="{BB5E64A4-8CCD-4C1F-C658-3C1A9250E303}"/>
                </a:ext>
              </a:extLst>
            </p:cNvPr>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6335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59" name="Freeform 270">
              <a:extLst>
                <a:ext uri="{FF2B5EF4-FFF2-40B4-BE49-F238E27FC236}">
                  <a16:creationId xmlns:a16="http://schemas.microsoft.com/office/drawing/2014/main" id="{637CF061-4DC5-CCC3-B802-AA4B39BA9E25}"/>
                </a:ext>
              </a:extLst>
            </p:cNvPr>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63357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10" name="Group 9">
            <a:extLst>
              <a:ext uri="{FF2B5EF4-FFF2-40B4-BE49-F238E27FC236}">
                <a16:creationId xmlns:a16="http://schemas.microsoft.com/office/drawing/2014/main" id="{02D7ECFD-7B8B-5A1E-437A-F77C263B558A}"/>
              </a:ext>
            </a:extLst>
          </p:cNvPr>
          <p:cNvGrpSpPr/>
          <p:nvPr/>
        </p:nvGrpSpPr>
        <p:grpSpPr>
          <a:xfrm>
            <a:off x="3659648" y="4095993"/>
            <a:ext cx="770844" cy="710126"/>
            <a:chOff x="13296064" y="10607541"/>
            <a:chExt cx="1265763" cy="1166060"/>
          </a:xfrm>
        </p:grpSpPr>
        <p:sp>
          <p:nvSpPr>
            <p:cNvPr id="156" name="Freeform 269">
              <a:extLst>
                <a:ext uri="{FF2B5EF4-FFF2-40B4-BE49-F238E27FC236}">
                  <a16:creationId xmlns:a16="http://schemas.microsoft.com/office/drawing/2014/main" id="{53F3E0A7-B88D-B80C-3D8E-7DAE7A3DCFD0}"/>
                </a:ext>
              </a:extLst>
            </p:cNvPr>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F2636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57" name="Freeform 270">
              <a:extLst>
                <a:ext uri="{FF2B5EF4-FFF2-40B4-BE49-F238E27FC236}">
                  <a16:creationId xmlns:a16="http://schemas.microsoft.com/office/drawing/2014/main" id="{F157FAE9-E5D1-2C0E-79E9-91C26BFA8750}"/>
                </a:ext>
              </a:extLst>
            </p:cNvPr>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rgbClr val="F2636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sp>
        <p:nvSpPr>
          <p:cNvPr id="11" name="Freeform 257">
            <a:extLst>
              <a:ext uri="{FF2B5EF4-FFF2-40B4-BE49-F238E27FC236}">
                <a16:creationId xmlns:a16="http://schemas.microsoft.com/office/drawing/2014/main" id="{ED288AD8-693B-C635-0AB4-CA5439755718}"/>
              </a:ext>
            </a:extLst>
          </p:cNvPr>
          <p:cNvSpPr>
            <a:spLocks noChangeArrowheads="1"/>
          </p:cNvSpPr>
          <p:nvPr/>
        </p:nvSpPr>
        <p:spPr bwMode="auto">
          <a:xfrm>
            <a:off x="4351893" y="3322572"/>
            <a:ext cx="30896" cy="30875"/>
          </a:xfrm>
          <a:custGeom>
            <a:avLst/>
            <a:gdLst>
              <a:gd name="T0" fmla="*/ 40 w 92"/>
              <a:gd name="T1" fmla="*/ 91 h 92"/>
              <a:gd name="T2" fmla="*/ 40 w 92"/>
              <a:gd name="T3" fmla="*/ 91 h 92"/>
              <a:gd name="T4" fmla="*/ 17 w 92"/>
              <a:gd name="T5" fmla="*/ 85 h 92"/>
              <a:gd name="T6" fmla="*/ 11 w 92"/>
              <a:gd name="T7" fmla="*/ 34 h 92"/>
              <a:gd name="T8" fmla="*/ 17 w 92"/>
              <a:gd name="T9" fmla="*/ 22 h 92"/>
              <a:gd name="T10" fmla="*/ 68 w 92"/>
              <a:gd name="T11" fmla="*/ 11 h 92"/>
              <a:gd name="T12" fmla="*/ 80 w 92"/>
              <a:gd name="T13" fmla="*/ 63 h 92"/>
              <a:gd name="T14" fmla="*/ 68 w 92"/>
              <a:gd name="T15" fmla="*/ 74 h 92"/>
              <a:gd name="T16" fmla="*/ 40 w 92"/>
              <a:gd name="T17"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2">
                <a:moveTo>
                  <a:pt x="40" y="91"/>
                </a:moveTo>
                <a:lnTo>
                  <a:pt x="40" y="91"/>
                </a:lnTo>
                <a:cubicBezTo>
                  <a:pt x="34" y="91"/>
                  <a:pt x="23" y="91"/>
                  <a:pt x="17" y="85"/>
                </a:cubicBezTo>
                <a:cubicBezTo>
                  <a:pt x="5" y="74"/>
                  <a:pt x="0" y="51"/>
                  <a:pt x="11" y="34"/>
                </a:cubicBezTo>
                <a:cubicBezTo>
                  <a:pt x="17" y="22"/>
                  <a:pt x="17" y="22"/>
                  <a:pt x="17" y="22"/>
                </a:cubicBezTo>
                <a:cubicBezTo>
                  <a:pt x="28" y="5"/>
                  <a:pt x="51" y="0"/>
                  <a:pt x="68" y="11"/>
                </a:cubicBezTo>
                <a:cubicBezTo>
                  <a:pt x="85" y="22"/>
                  <a:pt x="91" y="45"/>
                  <a:pt x="80" y="63"/>
                </a:cubicBezTo>
                <a:cubicBezTo>
                  <a:pt x="68" y="74"/>
                  <a:pt x="68" y="74"/>
                  <a:pt x="68" y="74"/>
                </a:cubicBezTo>
                <a:cubicBezTo>
                  <a:pt x="62" y="85"/>
                  <a:pt x="51" y="91"/>
                  <a:pt x="40" y="91"/>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2" name="Freeform 258">
            <a:extLst>
              <a:ext uri="{FF2B5EF4-FFF2-40B4-BE49-F238E27FC236}">
                <a16:creationId xmlns:a16="http://schemas.microsoft.com/office/drawing/2014/main" id="{4524B834-6ADB-75A3-7AA0-35C2460B66E1}"/>
              </a:ext>
            </a:extLst>
          </p:cNvPr>
          <p:cNvSpPr>
            <a:spLocks noChangeArrowheads="1"/>
          </p:cNvSpPr>
          <p:nvPr/>
        </p:nvSpPr>
        <p:spPr bwMode="auto">
          <a:xfrm>
            <a:off x="4063020" y="3367341"/>
            <a:ext cx="288873" cy="645288"/>
          </a:xfrm>
          <a:custGeom>
            <a:avLst/>
            <a:gdLst>
              <a:gd name="T0" fmla="*/ 40 w 829"/>
              <a:gd name="T1" fmla="*/ 1845 h 1846"/>
              <a:gd name="T2" fmla="*/ 6 w 829"/>
              <a:gd name="T3" fmla="*/ 1805 h 1846"/>
              <a:gd name="T4" fmla="*/ 57 w 829"/>
              <a:gd name="T5" fmla="*/ 1742 h 1846"/>
              <a:gd name="T6" fmla="*/ 74 w 829"/>
              <a:gd name="T7" fmla="*/ 1823 h 1846"/>
              <a:gd name="T8" fmla="*/ 86 w 829"/>
              <a:gd name="T9" fmla="*/ 1680 h 1846"/>
              <a:gd name="T10" fmla="*/ 74 w 829"/>
              <a:gd name="T11" fmla="*/ 1680 h 1846"/>
              <a:gd name="T12" fmla="*/ 57 w 829"/>
              <a:gd name="T13" fmla="*/ 1600 h 1846"/>
              <a:gd name="T14" fmla="*/ 126 w 829"/>
              <a:gd name="T15" fmla="*/ 1623 h 1846"/>
              <a:gd name="T16" fmla="*/ 86 w 829"/>
              <a:gd name="T17" fmla="*/ 1680 h 1846"/>
              <a:gd name="T18" fmla="*/ 131 w 829"/>
              <a:gd name="T19" fmla="*/ 1514 h 1846"/>
              <a:gd name="T20" fmla="*/ 97 w 829"/>
              <a:gd name="T21" fmla="*/ 1468 h 1846"/>
              <a:gd name="T22" fmla="*/ 148 w 829"/>
              <a:gd name="T23" fmla="*/ 1411 h 1846"/>
              <a:gd name="T24" fmla="*/ 166 w 829"/>
              <a:gd name="T25" fmla="*/ 1491 h 1846"/>
              <a:gd name="T26" fmla="*/ 183 w 829"/>
              <a:gd name="T27" fmla="*/ 1348 h 1846"/>
              <a:gd name="T28" fmla="*/ 171 w 829"/>
              <a:gd name="T29" fmla="*/ 1348 h 1846"/>
              <a:gd name="T30" fmla="*/ 160 w 829"/>
              <a:gd name="T31" fmla="*/ 1268 h 1846"/>
              <a:gd name="T32" fmla="*/ 229 w 829"/>
              <a:gd name="T33" fmla="*/ 1291 h 1846"/>
              <a:gd name="T34" fmla="*/ 183 w 829"/>
              <a:gd name="T35" fmla="*/ 1348 h 1846"/>
              <a:gd name="T36" fmla="*/ 240 w 829"/>
              <a:gd name="T37" fmla="*/ 1188 h 1846"/>
              <a:gd name="T38" fmla="*/ 206 w 829"/>
              <a:gd name="T39" fmla="*/ 1137 h 1846"/>
              <a:gd name="T40" fmla="*/ 263 w 829"/>
              <a:gd name="T41" fmla="*/ 1085 h 1846"/>
              <a:gd name="T42" fmla="*/ 274 w 829"/>
              <a:gd name="T43" fmla="*/ 1165 h 1846"/>
              <a:gd name="T44" fmla="*/ 297 w 829"/>
              <a:gd name="T45" fmla="*/ 1023 h 1846"/>
              <a:gd name="T46" fmla="*/ 286 w 829"/>
              <a:gd name="T47" fmla="*/ 1023 h 1846"/>
              <a:gd name="T48" fmla="*/ 280 w 829"/>
              <a:gd name="T49" fmla="*/ 943 h 1846"/>
              <a:gd name="T50" fmla="*/ 343 w 829"/>
              <a:gd name="T51" fmla="*/ 971 h 1846"/>
              <a:gd name="T52" fmla="*/ 297 w 829"/>
              <a:gd name="T53" fmla="*/ 1023 h 1846"/>
              <a:gd name="T54" fmla="*/ 366 w 829"/>
              <a:gd name="T55" fmla="*/ 868 h 1846"/>
              <a:gd name="T56" fmla="*/ 331 w 829"/>
              <a:gd name="T57" fmla="*/ 817 h 1846"/>
              <a:gd name="T58" fmla="*/ 394 w 829"/>
              <a:gd name="T59" fmla="*/ 766 h 1846"/>
              <a:gd name="T60" fmla="*/ 400 w 829"/>
              <a:gd name="T61" fmla="*/ 846 h 1846"/>
              <a:gd name="T62" fmla="*/ 440 w 829"/>
              <a:gd name="T63" fmla="*/ 708 h 1846"/>
              <a:gd name="T64" fmla="*/ 423 w 829"/>
              <a:gd name="T65" fmla="*/ 708 h 1846"/>
              <a:gd name="T66" fmla="*/ 423 w 829"/>
              <a:gd name="T67" fmla="*/ 628 h 1846"/>
              <a:gd name="T68" fmla="*/ 486 w 829"/>
              <a:gd name="T69" fmla="*/ 657 h 1846"/>
              <a:gd name="T70" fmla="*/ 440 w 829"/>
              <a:gd name="T71" fmla="*/ 708 h 1846"/>
              <a:gd name="T72" fmla="*/ 514 w 829"/>
              <a:gd name="T73" fmla="*/ 554 h 1846"/>
              <a:gd name="T74" fmla="*/ 480 w 829"/>
              <a:gd name="T75" fmla="*/ 503 h 1846"/>
              <a:gd name="T76" fmla="*/ 543 w 829"/>
              <a:gd name="T77" fmla="*/ 457 h 1846"/>
              <a:gd name="T78" fmla="*/ 543 w 829"/>
              <a:gd name="T79" fmla="*/ 537 h 1846"/>
              <a:gd name="T80" fmla="*/ 594 w 829"/>
              <a:gd name="T81" fmla="*/ 400 h 1846"/>
              <a:gd name="T82" fmla="*/ 577 w 829"/>
              <a:gd name="T83" fmla="*/ 400 h 1846"/>
              <a:gd name="T84" fmla="*/ 577 w 829"/>
              <a:gd name="T85" fmla="*/ 320 h 1846"/>
              <a:gd name="T86" fmla="*/ 640 w 829"/>
              <a:gd name="T87" fmla="*/ 354 h 1846"/>
              <a:gd name="T88" fmla="*/ 594 w 829"/>
              <a:gd name="T89" fmla="*/ 400 h 1846"/>
              <a:gd name="T90" fmla="*/ 680 w 829"/>
              <a:gd name="T91" fmla="*/ 251 h 1846"/>
              <a:gd name="T92" fmla="*/ 646 w 829"/>
              <a:gd name="T93" fmla="*/ 200 h 1846"/>
              <a:gd name="T94" fmla="*/ 714 w 829"/>
              <a:gd name="T95" fmla="*/ 154 h 1846"/>
              <a:gd name="T96" fmla="*/ 708 w 829"/>
              <a:gd name="T97" fmla="*/ 234 h 1846"/>
              <a:gd name="T98" fmla="*/ 765 w 829"/>
              <a:gd name="T99" fmla="*/ 103 h 1846"/>
              <a:gd name="T100" fmla="*/ 748 w 829"/>
              <a:gd name="T101" fmla="*/ 97 h 1846"/>
              <a:gd name="T102" fmla="*/ 754 w 829"/>
              <a:gd name="T103" fmla="*/ 23 h 1846"/>
              <a:gd name="T104" fmla="*/ 817 w 829"/>
              <a:gd name="T105" fmla="*/ 57 h 1846"/>
              <a:gd name="T106" fmla="*/ 765 w 829"/>
              <a:gd name="T107" fmla="*/ 103 h 1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9" h="1846">
                <a:moveTo>
                  <a:pt x="40" y="1845"/>
                </a:moveTo>
                <a:lnTo>
                  <a:pt x="40" y="1845"/>
                </a:lnTo>
                <a:lnTo>
                  <a:pt x="34" y="1845"/>
                </a:lnTo>
                <a:cubicBezTo>
                  <a:pt x="17" y="1840"/>
                  <a:pt x="0" y="1823"/>
                  <a:pt x="6" y="1805"/>
                </a:cubicBezTo>
                <a:cubicBezTo>
                  <a:pt x="17" y="1771"/>
                  <a:pt x="17" y="1771"/>
                  <a:pt x="17" y="1771"/>
                </a:cubicBezTo>
                <a:cubicBezTo>
                  <a:pt x="17" y="1748"/>
                  <a:pt x="40" y="1737"/>
                  <a:pt x="57" y="1742"/>
                </a:cubicBezTo>
                <a:cubicBezTo>
                  <a:pt x="74" y="1748"/>
                  <a:pt x="86" y="1765"/>
                  <a:pt x="86" y="1788"/>
                </a:cubicBezTo>
                <a:cubicBezTo>
                  <a:pt x="74" y="1823"/>
                  <a:pt x="74" y="1823"/>
                  <a:pt x="74" y="1823"/>
                </a:cubicBezTo>
                <a:cubicBezTo>
                  <a:pt x="74" y="1834"/>
                  <a:pt x="57" y="1845"/>
                  <a:pt x="40" y="1845"/>
                </a:cubicBezTo>
                <a:close/>
                <a:moveTo>
                  <a:pt x="86" y="1680"/>
                </a:moveTo>
                <a:lnTo>
                  <a:pt x="86" y="1680"/>
                </a:lnTo>
                <a:cubicBezTo>
                  <a:pt x="80" y="1680"/>
                  <a:pt x="80" y="1680"/>
                  <a:pt x="74" y="1680"/>
                </a:cubicBezTo>
                <a:cubicBezTo>
                  <a:pt x="57" y="1674"/>
                  <a:pt x="46" y="1657"/>
                  <a:pt x="51" y="1634"/>
                </a:cubicBezTo>
                <a:cubicBezTo>
                  <a:pt x="57" y="1600"/>
                  <a:pt x="57" y="1600"/>
                  <a:pt x="57" y="1600"/>
                </a:cubicBezTo>
                <a:cubicBezTo>
                  <a:pt x="63" y="1582"/>
                  <a:pt x="80" y="1571"/>
                  <a:pt x="103" y="1577"/>
                </a:cubicBezTo>
                <a:cubicBezTo>
                  <a:pt x="120" y="1582"/>
                  <a:pt x="131" y="1600"/>
                  <a:pt x="126" y="1623"/>
                </a:cubicBezTo>
                <a:cubicBezTo>
                  <a:pt x="120" y="1651"/>
                  <a:pt x="120" y="1651"/>
                  <a:pt x="120" y="1651"/>
                </a:cubicBezTo>
                <a:cubicBezTo>
                  <a:pt x="114" y="1668"/>
                  <a:pt x="97" y="1680"/>
                  <a:pt x="86" y="1680"/>
                </a:cubicBezTo>
                <a:close/>
                <a:moveTo>
                  <a:pt x="131" y="1514"/>
                </a:moveTo>
                <a:lnTo>
                  <a:pt x="131" y="1514"/>
                </a:lnTo>
                <a:cubicBezTo>
                  <a:pt x="126" y="1514"/>
                  <a:pt x="126" y="1514"/>
                  <a:pt x="120" y="1514"/>
                </a:cubicBezTo>
                <a:cubicBezTo>
                  <a:pt x="103" y="1508"/>
                  <a:pt x="91" y="1485"/>
                  <a:pt x="97" y="1468"/>
                </a:cubicBezTo>
                <a:cubicBezTo>
                  <a:pt x="108" y="1434"/>
                  <a:pt x="108" y="1434"/>
                  <a:pt x="108" y="1434"/>
                </a:cubicBezTo>
                <a:cubicBezTo>
                  <a:pt x="114" y="1417"/>
                  <a:pt x="131" y="1405"/>
                  <a:pt x="148" y="1411"/>
                </a:cubicBezTo>
                <a:cubicBezTo>
                  <a:pt x="171" y="1417"/>
                  <a:pt x="177" y="1440"/>
                  <a:pt x="171" y="1457"/>
                </a:cubicBezTo>
                <a:cubicBezTo>
                  <a:pt x="166" y="1491"/>
                  <a:pt x="166" y="1491"/>
                  <a:pt x="166" y="1491"/>
                </a:cubicBezTo>
                <a:cubicBezTo>
                  <a:pt x="160" y="1503"/>
                  <a:pt x="143" y="1514"/>
                  <a:pt x="131" y="1514"/>
                </a:cubicBezTo>
                <a:close/>
                <a:moveTo>
                  <a:pt x="183" y="1348"/>
                </a:moveTo>
                <a:lnTo>
                  <a:pt x="183" y="1348"/>
                </a:lnTo>
                <a:cubicBezTo>
                  <a:pt x="177" y="1348"/>
                  <a:pt x="171" y="1348"/>
                  <a:pt x="171" y="1348"/>
                </a:cubicBezTo>
                <a:cubicBezTo>
                  <a:pt x="154" y="1343"/>
                  <a:pt x="143" y="1320"/>
                  <a:pt x="148" y="1303"/>
                </a:cubicBezTo>
                <a:cubicBezTo>
                  <a:pt x="160" y="1268"/>
                  <a:pt x="160" y="1268"/>
                  <a:pt x="160" y="1268"/>
                </a:cubicBezTo>
                <a:cubicBezTo>
                  <a:pt x="166" y="1251"/>
                  <a:pt x="183" y="1240"/>
                  <a:pt x="206" y="1245"/>
                </a:cubicBezTo>
                <a:cubicBezTo>
                  <a:pt x="223" y="1251"/>
                  <a:pt x="234" y="1274"/>
                  <a:pt x="229" y="1291"/>
                </a:cubicBezTo>
                <a:cubicBezTo>
                  <a:pt x="217" y="1325"/>
                  <a:pt x="217" y="1325"/>
                  <a:pt x="217" y="1325"/>
                </a:cubicBezTo>
                <a:cubicBezTo>
                  <a:pt x="211" y="1343"/>
                  <a:pt x="194" y="1348"/>
                  <a:pt x="183" y="1348"/>
                </a:cubicBezTo>
                <a:close/>
                <a:moveTo>
                  <a:pt x="240" y="1188"/>
                </a:moveTo>
                <a:lnTo>
                  <a:pt x="240" y="1188"/>
                </a:lnTo>
                <a:cubicBezTo>
                  <a:pt x="234" y="1188"/>
                  <a:pt x="229" y="1188"/>
                  <a:pt x="229" y="1183"/>
                </a:cubicBezTo>
                <a:cubicBezTo>
                  <a:pt x="206" y="1177"/>
                  <a:pt x="200" y="1160"/>
                  <a:pt x="206" y="1137"/>
                </a:cubicBezTo>
                <a:cubicBezTo>
                  <a:pt x="217" y="1108"/>
                  <a:pt x="217" y="1108"/>
                  <a:pt x="217" y="1108"/>
                </a:cubicBezTo>
                <a:cubicBezTo>
                  <a:pt x="223" y="1085"/>
                  <a:pt x="246" y="1080"/>
                  <a:pt x="263" y="1085"/>
                </a:cubicBezTo>
                <a:cubicBezTo>
                  <a:pt x="280" y="1091"/>
                  <a:pt x="291" y="1114"/>
                  <a:pt x="286" y="1131"/>
                </a:cubicBezTo>
                <a:cubicBezTo>
                  <a:pt x="274" y="1165"/>
                  <a:pt x="274" y="1165"/>
                  <a:pt x="274" y="1165"/>
                </a:cubicBezTo>
                <a:cubicBezTo>
                  <a:pt x="268" y="1177"/>
                  <a:pt x="251" y="1188"/>
                  <a:pt x="240" y="1188"/>
                </a:cubicBezTo>
                <a:close/>
                <a:moveTo>
                  <a:pt x="297" y="1023"/>
                </a:moveTo>
                <a:lnTo>
                  <a:pt x="297" y="1023"/>
                </a:lnTo>
                <a:cubicBezTo>
                  <a:pt x="297" y="1023"/>
                  <a:pt x="291" y="1023"/>
                  <a:pt x="286" y="1023"/>
                </a:cubicBezTo>
                <a:cubicBezTo>
                  <a:pt x="268" y="1017"/>
                  <a:pt x="257" y="994"/>
                  <a:pt x="268" y="977"/>
                </a:cubicBezTo>
                <a:cubicBezTo>
                  <a:pt x="280" y="943"/>
                  <a:pt x="280" y="943"/>
                  <a:pt x="280" y="943"/>
                </a:cubicBezTo>
                <a:cubicBezTo>
                  <a:pt x="286" y="925"/>
                  <a:pt x="308" y="920"/>
                  <a:pt x="326" y="925"/>
                </a:cubicBezTo>
                <a:cubicBezTo>
                  <a:pt x="343" y="931"/>
                  <a:pt x="354" y="954"/>
                  <a:pt x="343" y="971"/>
                </a:cubicBezTo>
                <a:cubicBezTo>
                  <a:pt x="331" y="1006"/>
                  <a:pt x="331" y="1006"/>
                  <a:pt x="331" y="1006"/>
                </a:cubicBezTo>
                <a:cubicBezTo>
                  <a:pt x="326" y="1017"/>
                  <a:pt x="314" y="1023"/>
                  <a:pt x="297" y="1023"/>
                </a:cubicBezTo>
                <a:close/>
                <a:moveTo>
                  <a:pt x="366" y="868"/>
                </a:moveTo>
                <a:lnTo>
                  <a:pt x="366" y="868"/>
                </a:lnTo>
                <a:cubicBezTo>
                  <a:pt x="360" y="868"/>
                  <a:pt x="354" y="863"/>
                  <a:pt x="354" y="863"/>
                </a:cubicBezTo>
                <a:cubicBezTo>
                  <a:pt x="331" y="857"/>
                  <a:pt x="326" y="834"/>
                  <a:pt x="331" y="817"/>
                </a:cubicBezTo>
                <a:cubicBezTo>
                  <a:pt x="348" y="783"/>
                  <a:pt x="348" y="783"/>
                  <a:pt x="348" y="783"/>
                </a:cubicBezTo>
                <a:cubicBezTo>
                  <a:pt x="354" y="766"/>
                  <a:pt x="377" y="760"/>
                  <a:pt x="394" y="766"/>
                </a:cubicBezTo>
                <a:cubicBezTo>
                  <a:pt x="411" y="777"/>
                  <a:pt x="423" y="794"/>
                  <a:pt x="411" y="811"/>
                </a:cubicBezTo>
                <a:cubicBezTo>
                  <a:pt x="400" y="846"/>
                  <a:pt x="400" y="846"/>
                  <a:pt x="400" y="846"/>
                </a:cubicBezTo>
                <a:cubicBezTo>
                  <a:pt x="394" y="857"/>
                  <a:pt x="377" y="868"/>
                  <a:pt x="366" y="868"/>
                </a:cubicBezTo>
                <a:close/>
                <a:moveTo>
                  <a:pt x="440" y="708"/>
                </a:moveTo>
                <a:lnTo>
                  <a:pt x="440" y="708"/>
                </a:lnTo>
                <a:cubicBezTo>
                  <a:pt x="434" y="708"/>
                  <a:pt x="428" y="708"/>
                  <a:pt x="423" y="708"/>
                </a:cubicBezTo>
                <a:cubicBezTo>
                  <a:pt x="406" y="697"/>
                  <a:pt x="394" y="674"/>
                  <a:pt x="406" y="657"/>
                </a:cubicBezTo>
                <a:cubicBezTo>
                  <a:pt x="423" y="628"/>
                  <a:pt x="423" y="628"/>
                  <a:pt x="423" y="628"/>
                </a:cubicBezTo>
                <a:cubicBezTo>
                  <a:pt x="428" y="611"/>
                  <a:pt x="451" y="600"/>
                  <a:pt x="468" y="611"/>
                </a:cubicBezTo>
                <a:cubicBezTo>
                  <a:pt x="486" y="617"/>
                  <a:pt x="491" y="640"/>
                  <a:pt x="486" y="657"/>
                </a:cubicBezTo>
                <a:cubicBezTo>
                  <a:pt x="468" y="691"/>
                  <a:pt x="468" y="691"/>
                  <a:pt x="468" y="691"/>
                </a:cubicBezTo>
                <a:cubicBezTo>
                  <a:pt x="463" y="703"/>
                  <a:pt x="451" y="708"/>
                  <a:pt x="440" y="708"/>
                </a:cubicBezTo>
                <a:close/>
                <a:moveTo>
                  <a:pt x="514" y="554"/>
                </a:moveTo>
                <a:lnTo>
                  <a:pt x="514" y="554"/>
                </a:lnTo>
                <a:cubicBezTo>
                  <a:pt x="508" y="554"/>
                  <a:pt x="503" y="554"/>
                  <a:pt x="497" y="549"/>
                </a:cubicBezTo>
                <a:cubicBezTo>
                  <a:pt x="480" y="543"/>
                  <a:pt x="474" y="520"/>
                  <a:pt x="480" y="503"/>
                </a:cubicBezTo>
                <a:cubicBezTo>
                  <a:pt x="497" y="474"/>
                  <a:pt x="497" y="474"/>
                  <a:pt x="497" y="474"/>
                </a:cubicBezTo>
                <a:cubicBezTo>
                  <a:pt x="508" y="457"/>
                  <a:pt x="526" y="446"/>
                  <a:pt x="543" y="457"/>
                </a:cubicBezTo>
                <a:cubicBezTo>
                  <a:pt x="560" y="463"/>
                  <a:pt x="571" y="486"/>
                  <a:pt x="560" y="503"/>
                </a:cubicBezTo>
                <a:cubicBezTo>
                  <a:pt x="543" y="537"/>
                  <a:pt x="543" y="537"/>
                  <a:pt x="543" y="537"/>
                </a:cubicBezTo>
                <a:cubicBezTo>
                  <a:pt x="537" y="549"/>
                  <a:pt x="526" y="554"/>
                  <a:pt x="514" y="554"/>
                </a:cubicBezTo>
                <a:close/>
                <a:moveTo>
                  <a:pt x="594" y="400"/>
                </a:moveTo>
                <a:lnTo>
                  <a:pt x="594" y="400"/>
                </a:lnTo>
                <a:cubicBezTo>
                  <a:pt x="588" y="400"/>
                  <a:pt x="583" y="400"/>
                  <a:pt x="577" y="400"/>
                </a:cubicBezTo>
                <a:cubicBezTo>
                  <a:pt x="560" y="389"/>
                  <a:pt x="554" y="366"/>
                  <a:pt x="560" y="349"/>
                </a:cubicBezTo>
                <a:cubicBezTo>
                  <a:pt x="577" y="320"/>
                  <a:pt x="577" y="320"/>
                  <a:pt x="577" y="320"/>
                </a:cubicBezTo>
                <a:cubicBezTo>
                  <a:pt x="588" y="303"/>
                  <a:pt x="611" y="297"/>
                  <a:pt x="628" y="303"/>
                </a:cubicBezTo>
                <a:cubicBezTo>
                  <a:pt x="646" y="314"/>
                  <a:pt x="651" y="337"/>
                  <a:pt x="640" y="354"/>
                </a:cubicBezTo>
                <a:cubicBezTo>
                  <a:pt x="623" y="383"/>
                  <a:pt x="623" y="383"/>
                  <a:pt x="623" y="383"/>
                </a:cubicBezTo>
                <a:cubicBezTo>
                  <a:pt x="617" y="394"/>
                  <a:pt x="606" y="400"/>
                  <a:pt x="594" y="400"/>
                </a:cubicBezTo>
                <a:close/>
                <a:moveTo>
                  <a:pt x="680" y="251"/>
                </a:moveTo>
                <a:lnTo>
                  <a:pt x="680" y="251"/>
                </a:lnTo>
                <a:cubicBezTo>
                  <a:pt x="674" y="251"/>
                  <a:pt x="668" y="251"/>
                  <a:pt x="663" y="246"/>
                </a:cubicBezTo>
                <a:cubicBezTo>
                  <a:pt x="646" y="234"/>
                  <a:pt x="640" y="217"/>
                  <a:pt x="646" y="200"/>
                </a:cubicBezTo>
                <a:cubicBezTo>
                  <a:pt x="663" y="166"/>
                  <a:pt x="663" y="166"/>
                  <a:pt x="663" y="166"/>
                </a:cubicBezTo>
                <a:cubicBezTo>
                  <a:pt x="674" y="154"/>
                  <a:pt x="697" y="149"/>
                  <a:pt x="714" y="154"/>
                </a:cubicBezTo>
                <a:cubicBezTo>
                  <a:pt x="731" y="166"/>
                  <a:pt x="737" y="189"/>
                  <a:pt x="725" y="206"/>
                </a:cubicBezTo>
                <a:cubicBezTo>
                  <a:pt x="708" y="234"/>
                  <a:pt x="708" y="234"/>
                  <a:pt x="708" y="234"/>
                </a:cubicBezTo>
                <a:cubicBezTo>
                  <a:pt x="703" y="246"/>
                  <a:pt x="691" y="251"/>
                  <a:pt x="680" y="251"/>
                </a:cubicBezTo>
                <a:close/>
                <a:moveTo>
                  <a:pt x="765" y="103"/>
                </a:moveTo>
                <a:lnTo>
                  <a:pt x="765" y="103"/>
                </a:lnTo>
                <a:cubicBezTo>
                  <a:pt x="760" y="103"/>
                  <a:pt x="754" y="103"/>
                  <a:pt x="748" y="97"/>
                </a:cubicBezTo>
                <a:cubicBezTo>
                  <a:pt x="731" y="86"/>
                  <a:pt x="725" y="69"/>
                  <a:pt x="737" y="51"/>
                </a:cubicBezTo>
                <a:cubicBezTo>
                  <a:pt x="754" y="23"/>
                  <a:pt x="754" y="23"/>
                  <a:pt x="754" y="23"/>
                </a:cubicBezTo>
                <a:cubicBezTo>
                  <a:pt x="765" y="6"/>
                  <a:pt x="788" y="0"/>
                  <a:pt x="805" y="11"/>
                </a:cubicBezTo>
                <a:cubicBezTo>
                  <a:pt x="823" y="23"/>
                  <a:pt x="828" y="40"/>
                  <a:pt x="817" y="57"/>
                </a:cubicBezTo>
                <a:cubicBezTo>
                  <a:pt x="800" y="86"/>
                  <a:pt x="800" y="86"/>
                  <a:pt x="800" y="86"/>
                </a:cubicBezTo>
                <a:cubicBezTo>
                  <a:pt x="788" y="97"/>
                  <a:pt x="777" y="103"/>
                  <a:pt x="765" y="103"/>
                </a:cubicBezTo>
                <a:close/>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3" name="Freeform 259">
            <a:extLst>
              <a:ext uri="{FF2B5EF4-FFF2-40B4-BE49-F238E27FC236}">
                <a16:creationId xmlns:a16="http://schemas.microsoft.com/office/drawing/2014/main" id="{89314872-459B-8C28-82EB-A4D746980776}"/>
              </a:ext>
            </a:extLst>
          </p:cNvPr>
          <p:cNvSpPr>
            <a:spLocks noChangeArrowheads="1"/>
          </p:cNvSpPr>
          <p:nvPr/>
        </p:nvSpPr>
        <p:spPr bwMode="auto">
          <a:xfrm>
            <a:off x="4053752" y="4035785"/>
            <a:ext cx="26261" cy="21613"/>
          </a:xfrm>
          <a:custGeom>
            <a:avLst/>
            <a:gdLst>
              <a:gd name="T0" fmla="*/ 75 w 81"/>
              <a:gd name="T1" fmla="*/ 63 h 64"/>
              <a:gd name="T2" fmla="*/ 75 w 81"/>
              <a:gd name="T3" fmla="*/ 63 h 64"/>
              <a:gd name="T4" fmla="*/ 35 w 81"/>
              <a:gd name="T5" fmla="*/ 57 h 64"/>
              <a:gd name="T6" fmla="*/ 0 w 81"/>
              <a:gd name="T7" fmla="*/ 52 h 64"/>
              <a:gd name="T8" fmla="*/ 6 w 81"/>
              <a:gd name="T9" fmla="*/ 34 h 64"/>
              <a:gd name="T10" fmla="*/ 46 w 81"/>
              <a:gd name="T11" fmla="*/ 6 h 64"/>
              <a:gd name="T12" fmla="*/ 75 w 81"/>
              <a:gd name="T13" fmla="*/ 46 h 64"/>
              <a:gd name="T14" fmla="*/ 75 w 81"/>
              <a:gd name="T15" fmla="*/ 63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4">
                <a:moveTo>
                  <a:pt x="75" y="63"/>
                </a:moveTo>
                <a:lnTo>
                  <a:pt x="75" y="63"/>
                </a:lnTo>
                <a:cubicBezTo>
                  <a:pt x="35" y="57"/>
                  <a:pt x="35" y="57"/>
                  <a:pt x="35" y="57"/>
                </a:cubicBezTo>
                <a:cubicBezTo>
                  <a:pt x="0" y="52"/>
                  <a:pt x="0" y="52"/>
                  <a:pt x="0" y="52"/>
                </a:cubicBezTo>
                <a:cubicBezTo>
                  <a:pt x="6" y="34"/>
                  <a:pt x="6" y="34"/>
                  <a:pt x="6" y="34"/>
                </a:cubicBezTo>
                <a:cubicBezTo>
                  <a:pt x="12" y="12"/>
                  <a:pt x="29" y="0"/>
                  <a:pt x="46" y="6"/>
                </a:cubicBezTo>
                <a:cubicBezTo>
                  <a:pt x="69" y="6"/>
                  <a:pt x="80" y="29"/>
                  <a:pt x="75" y="46"/>
                </a:cubicBezTo>
                <a:lnTo>
                  <a:pt x="75" y="63"/>
                </a:ln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4" name="Freeform 260">
            <a:extLst>
              <a:ext uri="{FF2B5EF4-FFF2-40B4-BE49-F238E27FC236}">
                <a16:creationId xmlns:a16="http://schemas.microsoft.com/office/drawing/2014/main" id="{2603F163-DF07-9662-8878-D7F3874AC713}"/>
              </a:ext>
            </a:extLst>
          </p:cNvPr>
          <p:cNvSpPr>
            <a:spLocks noChangeArrowheads="1"/>
          </p:cNvSpPr>
          <p:nvPr/>
        </p:nvSpPr>
        <p:spPr bwMode="auto">
          <a:xfrm>
            <a:off x="5635604" y="2467334"/>
            <a:ext cx="32440" cy="26244"/>
          </a:xfrm>
          <a:custGeom>
            <a:avLst/>
            <a:gdLst>
              <a:gd name="T0" fmla="*/ 40 w 98"/>
              <a:gd name="T1" fmla="*/ 80 h 81"/>
              <a:gd name="T2" fmla="*/ 40 w 98"/>
              <a:gd name="T3" fmla="*/ 80 h 81"/>
              <a:gd name="T4" fmla="*/ 5 w 98"/>
              <a:gd name="T5" fmla="*/ 52 h 81"/>
              <a:gd name="T6" fmla="*/ 34 w 98"/>
              <a:gd name="T7" fmla="*/ 6 h 81"/>
              <a:gd name="T8" fmla="*/ 51 w 98"/>
              <a:gd name="T9" fmla="*/ 6 h 81"/>
              <a:gd name="T10" fmla="*/ 91 w 98"/>
              <a:gd name="T11" fmla="*/ 35 h 81"/>
              <a:gd name="T12" fmla="*/ 63 w 98"/>
              <a:gd name="T13" fmla="*/ 75 h 81"/>
              <a:gd name="T14" fmla="*/ 45 w 98"/>
              <a:gd name="T15" fmla="*/ 80 h 81"/>
              <a:gd name="T16" fmla="*/ 40 w 98"/>
              <a:gd name="T17"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81">
                <a:moveTo>
                  <a:pt x="40" y="80"/>
                </a:moveTo>
                <a:lnTo>
                  <a:pt x="40" y="80"/>
                </a:lnTo>
                <a:cubicBezTo>
                  <a:pt x="22" y="80"/>
                  <a:pt x="5" y="69"/>
                  <a:pt x="5" y="52"/>
                </a:cubicBezTo>
                <a:cubicBezTo>
                  <a:pt x="0" y="29"/>
                  <a:pt x="11" y="12"/>
                  <a:pt x="34" y="6"/>
                </a:cubicBezTo>
                <a:cubicBezTo>
                  <a:pt x="51" y="6"/>
                  <a:pt x="51" y="6"/>
                  <a:pt x="51" y="6"/>
                </a:cubicBezTo>
                <a:cubicBezTo>
                  <a:pt x="68" y="0"/>
                  <a:pt x="85" y="12"/>
                  <a:pt x="91" y="35"/>
                </a:cubicBezTo>
                <a:cubicBezTo>
                  <a:pt x="97" y="52"/>
                  <a:pt x="85" y="69"/>
                  <a:pt x="63" y="75"/>
                </a:cubicBezTo>
                <a:cubicBezTo>
                  <a:pt x="45" y="80"/>
                  <a:pt x="45" y="80"/>
                  <a:pt x="45" y="80"/>
                </a:cubicBezTo>
                <a:lnTo>
                  <a:pt x="40" y="80"/>
                </a:ln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5" name="Freeform 261">
            <a:extLst>
              <a:ext uri="{FF2B5EF4-FFF2-40B4-BE49-F238E27FC236}">
                <a16:creationId xmlns:a16="http://schemas.microsoft.com/office/drawing/2014/main" id="{76B7A45C-2E66-DC76-F5B7-4A276E7D201A}"/>
              </a:ext>
            </a:extLst>
          </p:cNvPr>
          <p:cNvSpPr>
            <a:spLocks noChangeArrowheads="1"/>
          </p:cNvSpPr>
          <p:nvPr/>
        </p:nvSpPr>
        <p:spPr bwMode="auto">
          <a:xfrm>
            <a:off x="4949723" y="2479684"/>
            <a:ext cx="662710" cy="288682"/>
          </a:xfrm>
          <a:custGeom>
            <a:avLst/>
            <a:gdLst>
              <a:gd name="T0" fmla="*/ 40 w 1897"/>
              <a:gd name="T1" fmla="*/ 828 h 829"/>
              <a:gd name="T2" fmla="*/ 23 w 1897"/>
              <a:gd name="T3" fmla="*/ 759 h 829"/>
              <a:gd name="T4" fmla="*/ 97 w 1897"/>
              <a:gd name="T5" fmla="*/ 754 h 829"/>
              <a:gd name="T6" fmla="*/ 57 w 1897"/>
              <a:gd name="T7" fmla="*/ 822 h 829"/>
              <a:gd name="T8" fmla="*/ 188 w 1897"/>
              <a:gd name="T9" fmla="*/ 736 h 829"/>
              <a:gd name="T10" fmla="*/ 160 w 1897"/>
              <a:gd name="T11" fmla="*/ 719 h 829"/>
              <a:gd name="T12" fmla="*/ 200 w 1897"/>
              <a:gd name="T13" fmla="*/ 651 h 829"/>
              <a:gd name="T14" fmla="*/ 240 w 1897"/>
              <a:gd name="T15" fmla="*/ 714 h 829"/>
              <a:gd name="T16" fmla="*/ 188 w 1897"/>
              <a:gd name="T17" fmla="*/ 736 h 829"/>
              <a:gd name="T18" fmla="*/ 342 w 1897"/>
              <a:gd name="T19" fmla="*/ 645 h 829"/>
              <a:gd name="T20" fmla="*/ 325 w 1897"/>
              <a:gd name="T21" fmla="*/ 582 h 829"/>
              <a:gd name="T22" fmla="*/ 405 w 1897"/>
              <a:gd name="T23" fmla="*/ 576 h 829"/>
              <a:gd name="T24" fmla="*/ 360 w 1897"/>
              <a:gd name="T25" fmla="*/ 645 h 829"/>
              <a:gd name="T26" fmla="*/ 497 w 1897"/>
              <a:gd name="T27" fmla="*/ 565 h 829"/>
              <a:gd name="T28" fmla="*/ 468 w 1897"/>
              <a:gd name="T29" fmla="*/ 548 h 829"/>
              <a:gd name="T30" fmla="*/ 514 w 1897"/>
              <a:gd name="T31" fmla="*/ 479 h 829"/>
              <a:gd name="T32" fmla="*/ 548 w 1897"/>
              <a:gd name="T33" fmla="*/ 542 h 829"/>
              <a:gd name="T34" fmla="*/ 497 w 1897"/>
              <a:gd name="T35" fmla="*/ 565 h 829"/>
              <a:gd name="T36" fmla="*/ 657 w 1897"/>
              <a:gd name="T37" fmla="*/ 485 h 829"/>
              <a:gd name="T38" fmla="*/ 640 w 1897"/>
              <a:gd name="T39" fmla="*/ 417 h 829"/>
              <a:gd name="T40" fmla="*/ 720 w 1897"/>
              <a:gd name="T41" fmla="*/ 422 h 829"/>
              <a:gd name="T42" fmla="*/ 674 w 1897"/>
              <a:gd name="T43" fmla="*/ 485 h 829"/>
              <a:gd name="T44" fmla="*/ 817 w 1897"/>
              <a:gd name="T45" fmla="*/ 411 h 829"/>
              <a:gd name="T46" fmla="*/ 783 w 1897"/>
              <a:gd name="T47" fmla="*/ 394 h 829"/>
              <a:gd name="T48" fmla="*/ 834 w 1897"/>
              <a:gd name="T49" fmla="*/ 331 h 829"/>
              <a:gd name="T50" fmla="*/ 862 w 1897"/>
              <a:gd name="T51" fmla="*/ 394 h 829"/>
              <a:gd name="T52" fmla="*/ 817 w 1897"/>
              <a:gd name="T53" fmla="*/ 411 h 829"/>
              <a:gd name="T54" fmla="*/ 982 w 1897"/>
              <a:gd name="T55" fmla="*/ 348 h 829"/>
              <a:gd name="T56" fmla="*/ 965 w 1897"/>
              <a:gd name="T57" fmla="*/ 279 h 829"/>
              <a:gd name="T58" fmla="*/ 1045 w 1897"/>
              <a:gd name="T59" fmla="*/ 285 h 829"/>
              <a:gd name="T60" fmla="*/ 994 w 1897"/>
              <a:gd name="T61" fmla="*/ 342 h 829"/>
              <a:gd name="T62" fmla="*/ 1142 w 1897"/>
              <a:gd name="T63" fmla="*/ 279 h 829"/>
              <a:gd name="T64" fmla="*/ 1114 w 1897"/>
              <a:gd name="T65" fmla="*/ 257 h 829"/>
              <a:gd name="T66" fmla="*/ 1165 w 1897"/>
              <a:gd name="T67" fmla="*/ 200 h 829"/>
              <a:gd name="T68" fmla="*/ 1188 w 1897"/>
              <a:gd name="T69" fmla="*/ 268 h 829"/>
              <a:gd name="T70" fmla="*/ 1142 w 1897"/>
              <a:gd name="T71" fmla="*/ 279 h 829"/>
              <a:gd name="T72" fmla="*/ 1314 w 1897"/>
              <a:gd name="T73" fmla="*/ 222 h 829"/>
              <a:gd name="T74" fmla="*/ 1302 w 1897"/>
              <a:gd name="T75" fmla="*/ 154 h 829"/>
              <a:gd name="T76" fmla="*/ 1377 w 1897"/>
              <a:gd name="T77" fmla="*/ 165 h 829"/>
              <a:gd name="T78" fmla="*/ 1319 w 1897"/>
              <a:gd name="T79" fmla="*/ 222 h 829"/>
              <a:gd name="T80" fmla="*/ 1479 w 1897"/>
              <a:gd name="T81" fmla="*/ 171 h 829"/>
              <a:gd name="T82" fmla="*/ 1445 w 1897"/>
              <a:gd name="T83" fmla="*/ 148 h 829"/>
              <a:gd name="T84" fmla="*/ 1502 w 1897"/>
              <a:gd name="T85" fmla="*/ 91 h 829"/>
              <a:gd name="T86" fmla="*/ 1525 w 1897"/>
              <a:gd name="T87" fmla="*/ 159 h 829"/>
              <a:gd name="T88" fmla="*/ 1479 w 1897"/>
              <a:gd name="T89" fmla="*/ 171 h 829"/>
              <a:gd name="T90" fmla="*/ 1651 w 1897"/>
              <a:gd name="T91" fmla="*/ 125 h 829"/>
              <a:gd name="T92" fmla="*/ 1639 w 1897"/>
              <a:gd name="T93" fmla="*/ 51 h 829"/>
              <a:gd name="T94" fmla="*/ 1719 w 1897"/>
              <a:gd name="T95" fmla="*/ 68 h 829"/>
              <a:gd name="T96" fmla="*/ 1657 w 1897"/>
              <a:gd name="T97" fmla="*/ 125 h 829"/>
              <a:gd name="T98" fmla="*/ 1822 w 1897"/>
              <a:gd name="T99" fmla="*/ 79 h 829"/>
              <a:gd name="T100" fmla="*/ 1788 w 1897"/>
              <a:gd name="T101" fmla="*/ 51 h 829"/>
              <a:gd name="T102" fmla="*/ 1845 w 1897"/>
              <a:gd name="T103" fmla="*/ 5 h 829"/>
              <a:gd name="T104" fmla="*/ 1862 w 1897"/>
              <a:gd name="T105" fmla="*/ 74 h 829"/>
              <a:gd name="T106" fmla="*/ 1822 w 1897"/>
              <a:gd name="T107" fmla="*/ 79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7" h="829">
                <a:moveTo>
                  <a:pt x="40" y="828"/>
                </a:moveTo>
                <a:lnTo>
                  <a:pt x="40" y="828"/>
                </a:lnTo>
                <a:cubicBezTo>
                  <a:pt x="28" y="828"/>
                  <a:pt x="17" y="822"/>
                  <a:pt x="11" y="811"/>
                </a:cubicBezTo>
                <a:cubicBezTo>
                  <a:pt x="0" y="794"/>
                  <a:pt x="6" y="771"/>
                  <a:pt x="23" y="759"/>
                </a:cubicBezTo>
                <a:cubicBezTo>
                  <a:pt x="51" y="742"/>
                  <a:pt x="51" y="742"/>
                  <a:pt x="51" y="742"/>
                </a:cubicBezTo>
                <a:cubicBezTo>
                  <a:pt x="68" y="731"/>
                  <a:pt x="91" y="736"/>
                  <a:pt x="97" y="754"/>
                </a:cubicBezTo>
                <a:cubicBezTo>
                  <a:pt x="108" y="771"/>
                  <a:pt x="103" y="794"/>
                  <a:pt x="85" y="805"/>
                </a:cubicBezTo>
                <a:cubicBezTo>
                  <a:pt x="57" y="822"/>
                  <a:pt x="57" y="822"/>
                  <a:pt x="57" y="822"/>
                </a:cubicBezTo>
                <a:cubicBezTo>
                  <a:pt x="51" y="828"/>
                  <a:pt x="45" y="828"/>
                  <a:pt x="40" y="828"/>
                </a:cubicBezTo>
                <a:close/>
                <a:moveTo>
                  <a:pt x="188" y="736"/>
                </a:moveTo>
                <a:lnTo>
                  <a:pt x="188" y="736"/>
                </a:lnTo>
                <a:cubicBezTo>
                  <a:pt x="177" y="736"/>
                  <a:pt x="166" y="731"/>
                  <a:pt x="160" y="719"/>
                </a:cubicBezTo>
                <a:cubicBezTo>
                  <a:pt x="148" y="702"/>
                  <a:pt x="154" y="679"/>
                  <a:pt x="171" y="668"/>
                </a:cubicBezTo>
                <a:cubicBezTo>
                  <a:pt x="200" y="651"/>
                  <a:pt x="200" y="651"/>
                  <a:pt x="200" y="651"/>
                </a:cubicBezTo>
                <a:cubicBezTo>
                  <a:pt x="217" y="639"/>
                  <a:pt x="240" y="645"/>
                  <a:pt x="251" y="662"/>
                </a:cubicBezTo>
                <a:cubicBezTo>
                  <a:pt x="263" y="679"/>
                  <a:pt x="257" y="702"/>
                  <a:pt x="240" y="714"/>
                </a:cubicBezTo>
                <a:cubicBezTo>
                  <a:pt x="205" y="731"/>
                  <a:pt x="205" y="731"/>
                  <a:pt x="205" y="731"/>
                </a:cubicBezTo>
                <a:cubicBezTo>
                  <a:pt x="200" y="736"/>
                  <a:pt x="194" y="736"/>
                  <a:pt x="188" y="736"/>
                </a:cubicBezTo>
                <a:close/>
                <a:moveTo>
                  <a:pt x="342" y="645"/>
                </a:moveTo>
                <a:lnTo>
                  <a:pt x="342" y="645"/>
                </a:lnTo>
                <a:cubicBezTo>
                  <a:pt x="331" y="645"/>
                  <a:pt x="320" y="639"/>
                  <a:pt x="314" y="628"/>
                </a:cubicBezTo>
                <a:cubicBezTo>
                  <a:pt x="303" y="611"/>
                  <a:pt x="308" y="588"/>
                  <a:pt x="325" y="582"/>
                </a:cubicBezTo>
                <a:cubicBezTo>
                  <a:pt x="354" y="565"/>
                  <a:pt x="354" y="565"/>
                  <a:pt x="354" y="565"/>
                </a:cubicBezTo>
                <a:cubicBezTo>
                  <a:pt x="371" y="554"/>
                  <a:pt x="394" y="559"/>
                  <a:pt x="405" y="576"/>
                </a:cubicBezTo>
                <a:cubicBezTo>
                  <a:pt x="417" y="594"/>
                  <a:pt x="405" y="617"/>
                  <a:pt x="388" y="628"/>
                </a:cubicBezTo>
                <a:cubicBezTo>
                  <a:pt x="360" y="645"/>
                  <a:pt x="360" y="645"/>
                  <a:pt x="360" y="645"/>
                </a:cubicBezTo>
                <a:cubicBezTo>
                  <a:pt x="354" y="645"/>
                  <a:pt x="348" y="645"/>
                  <a:pt x="342" y="645"/>
                </a:cubicBezTo>
                <a:close/>
                <a:moveTo>
                  <a:pt x="497" y="565"/>
                </a:moveTo>
                <a:lnTo>
                  <a:pt x="497" y="565"/>
                </a:lnTo>
                <a:cubicBezTo>
                  <a:pt x="485" y="565"/>
                  <a:pt x="474" y="559"/>
                  <a:pt x="468" y="548"/>
                </a:cubicBezTo>
                <a:cubicBezTo>
                  <a:pt x="457" y="531"/>
                  <a:pt x="463" y="508"/>
                  <a:pt x="480" y="497"/>
                </a:cubicBezTo>
                <a:cubicBezTo>
                  <a:pt x="514" y="479"/>
                  <a:pt x="514" y="479"/>
                  <a:pt x="514" y="479"/>
                </a:cubicBezTo>
                <a:cubicBezTo>
                  <a:pt x="531" y="474"/>
                  <a:pt x="554" y="479"/>
                  <a:pt x="560" y="497"/>
                </a:cubicBezTo>
                <a:cubicBezTo>
                  <a:pt x="571" y="514"/>
                  <a:pt x="565" y="536"/>
                  <a:pt x="548" y="542"/>
                </a:cubicBezTo>
                <a:cubicBezTo>
                  <a:pt x="514" y="559"/>
                  <a:pt x="514" y="559"/>
                  <a:pt x="514" y="559"/>
                </a:cubicBezTo>
                <a:cubicBezTo>
                  <a:pt x="508" y="565"/>
                  <a:pt x="502" y="565"/>
                  <a:pt x="497" y="565"/>
                </a:cubicBezTo>
                <a:close/>
                <a:moveTo>
                  <a:pt x="657" y="485"/>
                </a:moveTo>
                <a:lnTo>
                  <a:pt x="657" y="485"/>
                </a:lnTo>
                <a:cubicBezTo>
                  <a:pt x="645" y="485"/>
                  <a:pt x="628" y="479"/>
                  <a:pt x="623" y="468"/>
                </a:cubicBezTo>
                <a:cubicBezTo>
                  <a:pt x="617" y="451"/>
                  <a:pt x="623" y="428"/>
                  <a:pt x="640" y="417"/>
                </a:cubicBezTo>
                <a:cubicBezTo>
                  <a:pt x="674" y="405"/>
                  <a:pt x="674" y="405"/>
                  <a:pt x="674" y="405"/>
                </a:cubicBezTo>
                <a:cubicBezTo>
                  <a:pt x="691" y="394"/>
                  <a:pt x="714" y="405"/>
                  <a:pt x="720" y="422"/>
                </a:cubicBezTo>
                <a:cubicBezTo>
                  <a:pt x="731" y="439"/>
                  <a:pt x="720" y="462"/>
                  <a:pt x="702" y="468"/>
                </a:cubicBezTo>
                <a:cubicBezTo>
                  <a:pt x="674" y="485"/>
                  <a:pt x="674" y="485"/>
                  <a:pt x="674" y="485"/>
                </a:cubicBezTo>
                <a:cubicBezTo>
                  <a:pt x="668" y="485"/>
                  <a:pt x="662" y="485"/>
                  <a:pt x="657" y="485"/>
                </a:cubicBezTo>
                <a:close/>
                <a:moveTo>
                  <a:pt x="817" y="411"/>
                </a:moveTo>
                <a:lnTo>
                  <a:pt x="817" y="411"/>
                </a:lnTo>
                <a:cubicBezTo>
                  <a:pt x="805" y="411"/>
                  <a:pt x="788" y="405"/>
                  <a:pt x="783" y="394"/>
                </a:cubicBezTo>
                <a:cubicBezTo>
                  <a:pt x="777" y="376"/>
                  <a:pt x="783" y="354"/>
                  <a:pt x="805" y="348"/>
                </a:cubicBezTo>
                <a:cubicBezTo>
                  <a:pt x="834" y="331"/>
                  <a:pt x="834" y="331"/>
                  <a:pt x="834" y="331"/>
                </a:cubicBezTo>
                <a:cubicBezTo>
                  <a:pt x="851" y="325"/>
                  <a:pt x="874" y="331"/>
                  <a:pt x="880" y="348"/>
                </a:cubicBezTo>
                <a:cubicBezTo>
                  <a:pt x="891" y="365"/>
                  <a:pt x="880" y="388"/>
                  <a:pt x="862" y="394"/>
                </a:cubicBezTo>
                <a:cubicBezTo>
                  <a:pt x="834" y="411"/>
                  <a:pt x="834" y="411"/>
                  <a:pt x="834" y="411"/>
                </a:cubicBezTo>
                <a:cubicBezTo>
                  <a:pt x="828" y="411"/>
                  <a:pt x="822" y="411"/>
                  <a:pt x="817" y="411"/>
                </a:cubicBezTo>
                <a:close/>
                <a:moveTo>
                  <a:pt x="982" y="348"/>
                </a:moveTo>
                <a:lnTo>
                  <a:pt x="982" y="348"/>
                </a:lnTo>
                <a:cubicBezTo>
                  <a:pt x="965" y="348"/>
                  <a:pt x="954" y="337"/>
                  <a:pt x="948" y="325"/>
                </a:cubicBezTo>
                <a:cubicBezTo>
                  <a:pt x="937" y="302"/>
                  <a:pt x="948" y="285"/>
                  <a:pt x="965" y="279"/>
                </a:cubicBezTo>
                <a:cubicBezTo>
                  <a:pt x="1000" y="262"/>
                  <a:pt x="1000" y="262"/>
                  <a:pt x="1000" y="262"/>
                </a:cubicBezTo>
                <a:cubicBezTo>
                  <a:pt x="1017" y="257"/>
                  <a:pt x="1040" y="268"/>
                  <a:pt x="1045" y="285"/>
                </a:cubicBezTo>
                <a:cubicBezTo>
                  <a:pt x="1051" y="302"/>
                  <a:pt x="1045" y="325"/>
                  <a:pt x="1028" y="331"/>
                </a:cubicBezTo>
                <a:cubicBezTo>
                  <a:pt x="994" y="342"/>
                  <a:pt x="994" y="342"/>
                  <a:pt x="994" y="342"/>
                </a:cubicBezTo>
                <a:cubicBezTo>
                  <a:pt x="988" y="342"/>
                  <a:pt x="982" y="348"/>
                  <a:pt x="982" y="348"/>
                </a:cubicBezTo>
                <a:close/>
                <a:moveTo>
                  <a:pt x="1142" y="279"/>
                </a:moveTo>
                <a:lnTo>
                  <a:pt x="1142" y="279"/>
                </a:lnTo>
                <a:cubicBezTo>
                  <a:pt x="1131" y="279"/>
                  <a:pt x="1114" y="274"/>
                  <a:pt x="1114" y="257"/>
                </a:cubicBezTo>
                <a:cubicBezTo>
                  <a:pt x="1102" y="239"/>
                  <a:pt x="1114" y="222"/>
                  <a:pt x="1131" y="211"/>
                </a:cubicBezTo>
                <a:cubicBezTo>
                  <a:pt x="1165" y="200"/>
                  <a:pt x="1165" y="200"/>
                  <a:pt x="1165" y="200"/>
                </a:cubicBezTo>
                <a:cubicBezTo>
                  <a:pt x="1182" y="194"/>
                  <a:pt x="1205" y="205"/>
                  <a:pt x="1211" y="222"/>
                </a:cubicBezTo>
                <a:cubicBezTo>
                  <a:pt x="1217" y="239"/>
                  <a:pt x="1211" y="262"/>
                  <a:pt x="1188" y="268"/>
                </a:cubicBezTo>
                <a:cubicBezTo>
                  <a:pt x="1159" y="279"/>
                  <a:pt x="1159" y="279"/>
                  <a:pt x="1159" y="279"/>
                </a:cubicBezTo>
                <a:cubicBezTo>
                  <a:pt x="1154" y="279"/>
                  <a:pt x="1148" y="279"/>
                  <a:pt x="1142" y="279"/>
                </a:cubicBezTo>
                <a:close/>
                <a:moveTo>
                  <a:pt x="1314" y="222"/>
                </a:moveTo>
                <a:lnTo>
                  <a:pt x="1314" y="222"/>
                </a:lnTo>
                <a:cubicBezTo>
                  <a:pt x="1297" y="222"/>
                  <a:pt x="1285" y="217"/>
                  <a:pt x="1279" y="200"/>
                </a:cubicBezTo>
                <a:cubicBezTo>
                  <a:pt x="1274" y="182"/>
                  <a:pt x="1279" y="159"/>
                  <a:pt x="1302" y="154"/>
                </a:cubicBezTo>
                <a:cubicBezTo>
                  <a:pt x="1337" y="142"/>
                  <a:pt x="1337" y="142"/>
                  <a:pt x="1337" y="142"/>
                </a:cubicBezTo>
                <a:cubicBezTo>
                  <a:pt x="1354" y="137"/>
                  <a:pt x="1371" y="148"/>
                  <a:pt x="1377" y="165"/>
                </a:cubicBezTo>
                <a:cubicBezTo>
                  <a:pt x="1382" y="188"/>
                  <a:pt x="1377" y="205"/>
                  <a:pt x="1354" y="211"/>
                </a:cubicBezTo>
                <a:cubicBezTo>
                  <a:pt x="1319" y="222"/>
                  <a:pt x="1319" y="222"/>
                  <a:pt x="1319" y="222"/>
                </a:cubicBezTo>
                <a:lnTo>
                  <a:pt x="1314" y="222"/>
                </a:lnTo>
                <a:close/>
                <a:moveTo>
                  <a:pt x="1479" y="171"/>
                </a:moveTo>
                <a:lnTo>
                  <a:pt x="1479" y="171"/>
                </a:lnTo>
                <a:cubicBezTo>
                  <a:pt x="1462" y="171"/>
                  <a:pt x="1451" y="159"/>
                  <a:pt x="1445" y="148"/>
                </a:cubicBezTo>
                <a:cubicBezTo>
                  <a:pt x="1439" y="125"/>
                  <a:pt x="1451" y="108"/>
                  <a:pt x="1468" y="102"/>
                </a:cubicBezTo>
                <a:cubicBezTo>
                  <a:pt x="1502" y="91"/>
                  <a:pt x="1502" y="91"/>
                  <a:pt x="1502" y="91"/>
                </a:cubicBezTo>
                <a:cubicBezTo>
                  <a:pt x="1525" y="85"/>
                  <a:pt x="1542" y="97"/>
                  <a:pt x="1548" y="114"/>
                </a:cubicBezTo>
                <a:cubicBezTo>
                  <a:pt x="1554" y="137"/>
                  <a:pt x="1542" y="154"/>
                  <a:pt x="1525" y="159"/>
                </a:cubicBezTo>
                <a:cubicBezTo>
                  <a:pt x="1491" y="171"/>
                  <a:pt x="1491" y="171"/>
                  <a:pt x="1491" y="171"/>
                </a:cubicBezTo>
                <a:cubicBezTo>
                  <a:pt x="1485" y="171"/>
                  <a:pt x="1485" y="171"/>
                  <a:pt x="1479" y="171"/>
                </a:cubicBezTo>
                <a:close/>
                <a:moveTo>
                  <a:pt x="1651" y="125"/>
                </a:moveTo>
                <a:lnTo>
                  <a:pt x="1651" y="125"/>
                </a:lnTo>
                <a:cubicBezTo>
                  <a:pt x="1634" y="125"/>
                  <a:pt x="1617" y="114"/>
                  <a:pt x="1617" y="97"/>
                </a:cubicBezTo>
                <a:cubicBezTo>
                  <a:pt x="1611" y="79"/>
                  <a:pt x="1622" y="57"/>
                  <a:pt x="1639" y="51"/>
                </a:cubicBezTo>
                <a:cubicBezTo>
                  <a:pt x="1674" y="45"/>
                  <a:pt x="1674" y="45"/>
                  <a:pt x="1674" y="45"/>
                </a:cubicBezTo>
                <a:cubicBezTo>
                  <a:pt x="1691" y="40"/>
                  <a:pt x="1714" y="51"/>
                  <a:pt x="1719" y="68"/>
                </a:cubicBezTo>
                <a:cubicBezTo>
                  <a:pt x="1725" y="91"/>
                  <a:pt x="1714" y="108"/>
                  <a:pt x="1691" y="114"/>
                </a:cubicBezTo>
                <a:cubicBezTo>
                  <a:pt x="1657" y="125"/>
                  <a:pt x="1657" y="125"/>
                  <a:pt x="1657" y="125"/>
                </a:cubicBezTo>
                <a:lnTo>
                  <a:pt x="1651" y="125"/>
                </a:lnTo>
                <a:close/>
                <a:moveTo>
                  <a:pt x="1822" y="79"/>
                </a:moveTo>
                <a:lnTo>
                  <a:pt x="1822" y="79"/>
                </a:lnTo>
                <a:cubicBezTo>
                  <a:pt x="1805" y="79"/>
                  <a:pt x="1788" y="68"/>
                  <a:pt x="1788" y="51"/>
                </a:cubicBezTo>
                <a:cubicBezTo>
                  <a:pt x="1782" y="34"/>
                  <a:pt x="1794" y="17"/>
                  <a:pt x="1811" y="11"/>
                </a:cubicBezTo>
                <a:cubicBezTo>
                  <a:pt x="1845" y="5"/>
                  <a:pt x="1845" y="5"/>
                  <a:pt x="1845" y="5"/>
                </a:cubicBezTo>
                <a:cubicBezTo>
                  <a:pt x="1868" y="0"/>
                  <a:pt x="1885" y="11"/>
                  <a:pt x="1891" y="28"/>
                </a:cubicBezTo>
                <a:cubicBezTo>
                  <a:pt x="1896" y="51"/>
                  <a:pt x="1879" y="68"/>
                  <a:pt x="1862" y="74"/>
                </a:cubicBezTo>
                <a:cubicBezTo>
                  <a:pt x="1828" y="79"/>
                  <a:pt x="1828" y="79"/>
                  <a:pt x="1828" y="79"/>
                </a:cubicBezTo>
                <a:lnTo>
                  <a:pt x="1822" y="79"/>
                </a:lnTo>
                <a:close/>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6" name="Freeform 262">
            <a:extLst>
              <a:ext uri="{FF2B5EF4-FFF2-40B4-BE49-F238E27FC236}">
                <a16:creationId xmlns:a16="http://schemas.microsoft.com/office/drawing/2014/main" id="{DB6F2645-B252-3771-3EB1-560407B0972A}"/>
              </a:ext>
            </a:extLst>
          </p:cNvPr>
          <p:cNvSpPr>
            <a:spLocks noChangeArrowheads="1"/>
          </p:cNvSpPr>
          <p:nvPr/>
        </p:nvSpPr>
        <p:spPr bwMode="auto">
          <a:xfrm>
            <a:off x="4903379" y="2769910"/>
            <a:ext cx="30896" cy="29331"/>
          </a:xfrm>
          <a:custGeom>
            <a:avLst/>
            <a:gdLst>
              <a:gd name="T0" fmla="*/ 40 w 93"/>
              <a:gd name="T1" fmla="*/ 86 h 87"/>
              <a:gd name="T2" fmla="*/ 40 w 93"/>
              <a:gd name="T3" fmla="*/ 86 h 87"/>
              <a:gd name="T4" fmla="*/ 6 w 93"/>
              <a:gd name="T5" fmla="*/ 68 h 87"/>
              <a:gd name="T6" fmla="*/ 17 w 93"/>
              <a:gd name="T7" fmla="*/ 23 h 87"/>
              <a:gd name="T8" fmla="*/ 35 w 93"/>
              <a:gd name="T9" fmla="*/ 11 h 87"/>
              <a:gd name="T10" fmla="*/ 80 w 93"/>
              <a:gd name="T11" fmla="*/ 23 h 87"/>
              <a:gd name="T12" fmla="*/ 75 w 93"/>
              <a:gd name="T13" fmla="*/ 68 h 87"/>
              <a:gd name="T14" fmla="*/ 57 w 93"/>
              <a:gd name="T15" fmla="*/ 80 h 87"/>
              <a:gd name="T16" fmla="*/ 40 w 93"/>
              <a:gd name="T1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87">
                <a:moveTo>
                  <a:pt x="40" y="86"/>
                </a:moveTo>
                <a:lnTo>
                  <a:pt x="40" y="86"/>
                </a:lnTo>
                <a:cubicBezTo>
                  <a:pt x="29" y="86"/>
                  <a:pt x="17" y="80"/>
                  <a:pt x="6" y="68"/>
                </a:cubicBezTo>
                <a:cubicBezTo>
                  <a:pt x="0" y="57"/>
                  <a:pt x="0" y="34"/>
                  <a:pt x="17" y="23"/>
                </a:cubicBezTo>
                <a:cubicBezTo>
                  <a:pt x="35" y="11"/>
                  <a:pt x="35" y="11"/>
                  <a:pt x="35" y="11"/>
                </a:cubicBezTo>
                <a:cubicBezTo>
                  <a:pt x="52" y="0"/>
                  <a:pt x="69" y="6"/>
                  <a:pt x="80" y="23"/>
                </a:cubicBezTo>
                <a:cubicBezTo>
                  <a:pt x="92" y="40"/>
                  <a:pt x="86" y="57"/>
                  <a:pt x="75" y="68"/>
                </a:cubicBezTo>
                <a:cubicBezTo>
                  <a:pt x="57" y="80"/>
                  <a:pt x="57" y="80"/>
                  <a:pt x="57" y="80"/>
                </a:cubicBezTo>
                <a:cubicBezTo>
                  <a:pt x="52" y="86"/>
                  <a:pt x="46" y="86"/>
                  <a:pt x="40" y="8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7" name="Freeform 263">
            <a:extLst>
              <a:ext uri="{FF2B5EF4-FFF2-40B4-BE49-F238E27FC236}">
                <a16:creationId xmlns:a16="http://schemas.microsoft.com/office/drawing/2014/main" id="{03BA1F93-BD41-5BB9-5F11-066601487938}"/>
              </a:ext>
            </a:extLst>
          </p:cNvPr>
          <p:cNvSpPr>
            <a:spLocks noChangeArrowheads="1"/>
          </p:cNvSpPr>
          <p:nvPr/>
        </p:nvSpPr>
        <p:spPr bwMode="auto">
          <a:xfrm>
            <a:off x="7149487" y="2768366"/>
            <a:ext cx="32440" cy="29331"/>
          </a:xfrm>
          <a:custGeom>
            <a:avLst/>
            <a:gdLst>
              <a:gd name="T0" fmla="*/ 58 w 98"/>
              <a:gd name="T1" fmla="*/ 86 h 87"/>
              <a:gd name="T2" fmla="*/ 58 w 98"/>
              <a:gd name="T3" fmla="*/ 86 h 87"/>
              <a:gd name="T4" fmla="*/ 35 w 98"/>
              <a:gd name="T5" fmla="*/ 80 h 87"/>
              <a:gd name="T6" fmla="*/ 23 w 98"/>
              <a:gd name="T7" fmla="*/ 69 h 87"/>
              <a:gd name="T8" fmla="*/ 12 w 98"/>
              <a:gd name="T9" fmla="*/ 23 h 87"/>
              <a:gd name="T10" fmla="*/ 63 w 98"/>
              <a:gd name="T11" fmla="*/ 12 h 87"/>
              <a:gd name="T12" fmla="*/ 75 w 98"/>
              <a:gd name="T13" fmla="*/ 23 h 87"/>
              <a:gd name="T14" fmla="*/ 86 w 98"/>
              <a:gd name="T15" fmla="*/ 69 h 87"/>
              <a:gd name="T16" fmla="*/ 58 w 98"/>
              <a:gd name="T1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87">
                <a:moveTo>
                  <a:pt x="58" y="86"/>
                </a:moveTo>
                <a:lnTo>
                  <a:pt x="58" y="86"/>
                </a:lnTo>
                <a:cubicBezTo>
                  <a:pt x="52" y="86"/>
                  <a:pt x="46" y="86"/>
                  <a:pt x="35" y="80"/>
                </a:cubicBezTo>
                <a:cubicBezTo>
                  <a:pt x="23" y="69"/>
                  <a:pt x="23" y="69"/>
                  <a:pt x="23" y="69"/>
                </a:cubicBezTo>
                <a:cubicBezTo>
                  <a:pt x="6" y="63"/>
                  <a:pt x="0" y="40"/>
                  <a:pt x="12" y="23"/>
                </a:cubicBezTo>
                <a:cubicBezTo>
                  <a:pt x="23" y="6"/>
                  <a:pt x="46" y="0"/>
                  <a:pt x="63" y="12"/>
                </a:cubicBezTo>
                <a:cubicBezTo>
                  <a:pt x="75" y="23"/>
                  <a:pt x="75" y="23"/>
                  <a:pt x="75" y="23"/>
                </a:cubicBezTo>
                <a:cubicBezTo>
                  <a:pt x="92" y="34"/>
                  <a:pt x="97" y="57"/>
                  <a:pt x="86" y="69"/>
                </a:cubicBezTo>
                <a:cubicBezTo>
                  <a:pt x="80" y="80"/>
                  <a:pt x="69" y="86"/>
                  <a:pt x="58" y="8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8" name="Freeform 264">
            <a:extLst>
              <a:ext uri="{FF2B5EF4-FFF2-40B4-BE49-F238E27FC236}">
                <a16:creationId xmlns:a16="http://schemas.microsoft.com/office/drawing/2014/main" id="{0D689B43-82FE-3D14-2114-1FA0E102F295}"/>
              </a:ext>
            </a:extLst>
          </p:cNvPr>
          <p:cNvSpPr>
            <a:spLocks noChangeArrowheads="1"/>
          </p:cNvSpPr>
          <p:nvPr/>
        </p:nvSpPr>
        <p:spPr bwMode="auto">
          <a:xfrm>
            <a:off x="6460516" y="2476596"/>
            <a:ext cx="673523" cy="290225"/>
          </a:xfrm>
          <a:custGeom>
            <a:avLst/>
            <a:gdLst>
              <a:gd name="T0" fmla="*/ 1885 w 1926"/>
              <a:gd name="T1" fmla="*/ 834 h 835"/>
              <a:gd name="T2" fmla="*/ 1840 w 1926"/>
              <a:gd name="T3" fmla="*/ 811 h 835"/>
              <a:gd name="T4" fmla="*/ 1874 w 1926"/>
              <a:gd name="T5" fmla="*/ 748 h 835"/>
              <a:gd name="T6" fmla="*/ 1920 w 1926"/>
              <a:gd name="T7" fmla="*/ 817 h 835"/>
              <a:gd name="T8" fmla="*/ 1737 w 1926"/>
              <a:gd name="T9" fmla="*/ 737 h 835"/>
              <a:gd name="T10" fmla="*/ 1714 w 1926"/>
              <a:gd name="T11" fmla="*/ 737 h 835"/>
              <a:gd name="T12" fmla="*/ 1674 w 1926"/>
              <a:gd name="T13" fmla="*/ 669 h 835"/>
              <a:gd name="T14" fmla="*/ 1754 w 1926"/>
              <a:gd name="T15" fmla="*/ 674 h 835"/>
              <a:gd name="T16" fmla="*/ 1737 w 1926"/>
              <a:gd name="T17" fmla="*/ 737 h 835"/>
              <a:gd name="T18" fmla="*/ 1577 w 1926"/>
              <a:gd name="T19" fmla="*/ 651 h 835"/>
              <a:gd name="T20" fmla="*/ 1531 w 1926"/>
              <a:gd name="T21" fmla="*/ 629 h 835"/>
              <a:gd name="T22" fmla="*/ 1565 w 1926"/>
              <a:gd name="T23" fmla="*/ 566 h 835"/>
              <a:gd name="T24" fmla="*/ 1611 w 1926"/>
              <a:gd name="T25" fmla="*/ 634 h 835"/>
              <a:gd name="T26" fmla="*/ 1423 w 1926"/>
              <a:gd name="T27" fmla="*/ 566 h 835"/>
              <a:gd name="T28" fmla="*/ 1406 w 1926"/>
              <a:gd name="T29" fmla="*/ 566 h 835"/>
              <a:gd name="T30" fmla="*/ 1354 w 1926"/>
              <a:gd name="T31" fmla="*/ 503 h 835"/>
              <a:gd name="T32" fmla="*/ 1434 w 1926"/>
              <a:gd name="T33" fmla="*/ 503 h 835"/>
              <a:gd name="T34" fmla="*/ 1423 w 1926"/>
              <a:gd name="T35" fmla="*/ 566 h 835"/>
              <a:gd name="T36" fmla="*/ 1257 w 1926"/>
              <a:gd name="T37" fmla="*/ 491 h 835"/>
              <a:gd name="T38" fmla="*/ 1211 w 1926"/>
              <a:gd name="T39" fmla="*/ 469 h 835"/>
              <a:gd name="T40" fmla="*/ 1240 w 1926"/>
              <a:gd name="T41" fmla="*/ 406 h 835"/>
              <a:gd name="T42" fmla="*/ 1291 w 1926"/>
              <a:gd name="T43" fmla="*/ 469 h 835"/>
              <a:gd name="T44" fmla="*/ 1097 w 1926"/>
              <a:gd name="T45" fmla="*/ 417 h 835"/>
              <a:gd name="T46" fmla="*/ 1080 w 1926"/>
              <a:gd name="T47" fmla="*/ 411 h 835"/>
              <a:gd name="T48" fmla="*/ 1028 w 1926"/>
              <a:gd name="T49" fmla="*/ 354 h 835"/>
              <a:gd name="T50" fmla="*/ 1108 w 1926"/>
              <a:gd name="T51" fmla="*/ 349 h 835"/>
              <a:gd name="T52" fmla="*/ 1097 w 1926"/>
              <a:gd name="T53" fmla="*/ 417 h 835"/>
              <a:gd name="T54" fmla="*/ 931 w 1926"/>
              <a:gd name="T55" fmla="*/ 349 h 835"/>
              <a:gd name="T56" fmla="*/ 886 w 1926"/>
              <a:gd name="T57" fmla="*/ 331 h 835"/>
              <a:gd name="T58" fmla="*/ 908 w 1926"/>
              <a:gd name="T59" fmla="*/ 263 h 835"/>
              <a:gd name="T60" fmla="*/ 965 w 1926"/>
              <a:gd name="T61" fmla="*/ 326 h 835"/>
              <a:gd name="T62" fmla="*/ 766 w 1926"/>
              <a:gd name="T63" fmla="*/ 286 h 835"/>
              <a:gd name="T64" fmla="*/ 748 w 1926"/>
              <a:gd name="T65" fmla="*/ 280 h 835"/>
              <a:gd name="T66" fmla="*/ 697 w 1926"/>
              <a:gd name="T67" fmla="*/ 223 h 835"/>
              <a:gd name="T68" fmla="*/ 777 w 1926"/>
              <a:gd name="T69" fmla="*/ 217 h 835"/>
              <a:gd name="T70" fmla="*/ 766 w 1926"/>
              <a:gd name="T71" fmla="*/ 286 h 835"/>
              <a:gd name="T72" fmla="*/ 594 w 1926"/>
              <a:gd name="T73" fmla="*/ 229 h 835"/>
              <a:gd name="T74" fmla="*/ 548 w 1926"/>
              <a:gd name="T75" fmla="*/ 212 h 835"/>
              <a:gd name="T76" fmla="*/ 571 w 1926"/>
              <a:gd name="T77" fmla="*/ 143 h 835"/>
              <a:gd name="T78" fmla="*/ 629 w 1926"/>
              <a:gd name="T79" fmla="*/ 200 h 835"/>
              <a:gd name="T80" fmla="*/ 423 w 1926"/>
              <a:gd name="T81" fmla="*/ 171 h 835"/>
              <a:gd name="T82" fmla="*/ 411 w 1926"/>
              <a:gd name="T83" fmla="*/ 171 h 835"/>
              <a:gd name="T84" fmla="*/ 354 w 1926"/>
              <a:gd name="T85" fmla="*/ 120 h 835"/>
              <a:gd name="T86" fmla="*/ 434 w 1926"/>
              <a:gd name="T87" fmla="*/ 103 h 835"/>
              <a:gd name="T88" fmla="*/ 423 w 1926"/>
              <a:gd name="T89" fmla="*/ 171 h 835"/>
              <a:gd name="T90" fmla="*/ 251 w 1926"/>
              <a:gd name="T91" fmla="*/ 126 h 835"/>
              <a:gd name="T92" fmla="*/ 206 w 1926"/>
              <a:gd name="T93" fmla="*/ 114 h 835"/>
              <a:gd name="T94" fmla="*/ 223 w 1926"/>
              <a:gd name="T95" fmla="*/ 46 h 835"/>
              <a:gd name="T96" fmla="*/ 286 w 1926"/>
              <a:gd name="T97" fmla="*/ 97 h 835"/>
              <a:gd name="T98" fmla="*/ 74 w 1926"/>
              <a:gd name="T99" fmla="*/ 86 h 835"/>
              <a:gd name="T100" fmla="*/ 69 w 1926"/>
              <a:gd name="T101" fmla="*/ 86 h 835"/>
              <a:gd name="T102" fmla="*/ 6 w 1926"/>
              <a:gd name="T103" fmla="*/ 34 h 835"/>
              <a:gd name="T104" fmla="*/ 86 w 1926"/>
              <a:gd name="T105" fmla="*/ 12 h 835"/>
              <a:gd name="T106" fmla="*/ 74 w 1926"/>
              <a:gd name="T107" fmla="*/ 86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6" h="835">
                <a:moveTo>
                  <a:pt x="1885" y="834"/>
                </a:moveTo>
                <a:lnTo>
                  <a:pt x="1885" y="834"/>
                </a:lnTo>
                <a:cubicBezTo>
                  <a:pt x="1880" y="834"/>
                  <a:pt x="1874" y="834"/>
                  <a:pt x="1868" y="829"/>
                </a:cubicBezTo>
                <a:cubicBezTo>
                  <a:pt x="1840" y="811"/>
                  <a:pt x="1840" y="811"/>
                  <a:pt x="1840" y="811"/>
                </a:cubicBezTo>
                <a:cubicBezTo>
                  <a:pt x="1823" y="800"/>
                  <a:pt x="1817" y="777"/>
                  <a:pt x="1828" y="760"/>
                </a:cubicBezTo>
                <a:cubicBezTo>
                  <a:pt x="1840" y="743"/>
                  <a:pt x="1857" y="737"/>
                  <a:pt x="1874" y="748"/>
                </a:cubicBezTo>
                <a:cubicBezTo>
                  <a:pt x="1908" y="766"/>
                  <a:pt x="1908" y="766"/>
                  <a:pt x="1908" y="766"/>
                </a:cubicBezTo>
                <a:cubicBezTo>
                  <a:pt x="1925" y="777"/>
                  <a:pt x="1925" y="800"/>
                  <a:pt x="1920" y="817"/>
                </a:cubicBezTo>
                <a:cubicBezTo>
                  <a:pt x="1908" y="829"/>
                  <a:pt x="1897" y="834"/>
                  <a:pt x="1885" y="834"/>
                </a:cubicBezTo>
                <a:close/>
                <a:moveTo>
                  <a:pt x="1737" y="737"/>
                </a:moveTo>
                <a:lnTo>
                  <a:pt x="1737" y="737"/>
                </a:lnTo>
                <a:cubicBezTo>
                  <a:pt x="1731" y="737"/>
                  <a:pt x="1720" y="737"/>
                  <a:pt x="1714" y="737"/>
                </a:cubicBezTo>
                <a:cubicBezTo>
                  <a:pt x="1685" y="714"/>
                  <a:pt x="1685" y="714"/>
                  <a:pt x="1685" y="714"/>
                </a:cubicBezTo>
                <a:cubicBezTo>
                  <a:pt x="1668" y="708"/>
                  <a:pt x="1663" y="686"/>
                  <a:pt x="1674" y="669"/>
                </a:cubicBezTo>
                <a:cubicBezTo>
                  <a:pt x="1685" y="651"/>
                  <a:pt x="1703" y="646"/>
                  <a:pt x="1720" y="657"/>
                </a:cubicBezTo>
                <a:cubicBezTo>
                  <a:pt x="1754" y="674"/>
                  <a:pt x="1754" y="674"/>
                  <a:pt x="1754" y="674"/>
                </a:cubicBezTo>
                <a:cubicBezTo>
                  <a:pt x="1771" y="686"/>
                  <a:pt x="1777" y="703"/>
                  <a:pt x="1765" y="720"/>
                </a:cubicBezTo>
                <a:cubicBezTo>
                  <a:pt x="1760" y="731"/>
                  <a:pt x="1748" y="737"/>
                  <a:pt x="1737" y="737"/>
                </a:cubicBezTo>
                <a:close/>
                <a:moveTo>
                  <a:pt x="1577" y="651"/>
                </a:moveTo>
                <a:lnTo>
                  <a:pt x="1577" y="651"/>
                </a:lnTo>
                <a:cubicBezTo>
                  <a:pt x="1571" y="651"/>
                  <a:pt x="1565" y="651"/>
                  <a:pt x="1560" y="646"/>
                </a:cubicBezTo>
                <a:cubicBezTo>
                  <a:pt x="1531" y="629"/>
                  <a:pt x="1531" y="629"/>
                  <a:pt x="1531" y="629"/>
                </a:cubicBezTo>
                <a:cubicBezTo>
                  <a:pt x="1514" y="623"/>
                  <a:pt x="1508" y="600"/>
                  <a:pt x="1514" y="583"/>
                </a:cubicBezTo>
                <a:cubicBezTo>
                  <a:pt x="1525" y="566"/>
                  <a:pt x="1548" y="560"/>
                  <a:pt x="1565" y="566"/>
                </a:cubicBezTo>
                <a:cubicBezTo>
                  <a:pt x="1594" y="583"/>
                  <a:pt x="1594" y="583"/>
                  <a:pt x="1594" y="583"/>
                </a:cubicBezTo>
                <a:cubicBezTo>
                  <a:pt x="1611" y="594"/>
                  <a:pt x="1617" y="617"/>
                  <a:pt x="1611" y="634"/>
                </a:cubicBezTo>
                <a:cubicBezTo>
                  <a:pt x="1605" y="646"/>
                  <a:pt x="1594" y="651"/>
                  <a:pt x="1577" y="651"/>
                </a:cubicBezTo>
                <a:close/>
                <a:moveTo>
                  <a:pt x="1423" y="566"/>
                </a:moveTo>
                <a:lnTo>
                  <a:pt x="1423" y="566"/>
                </a:lnTo>
                <a:cubicBezTo>
                  <a:pt x="1417" y="566"/>
                  <a:pt x="1411" y="566"/>
                  <a:pt x="1406" y="566"/>
                </a:cubicBezTo>
                <a:cubicBezTo>
                  <a:pt x="1371" y="548"/>
                  <a:pt x="1371" y="548"/>
                  <a:pt x="1371" y="548"/>
                </a:cubicBezTo>
                <a:cubicBezTo>
                  <a:pt x="1354" y="537"/>
                  <a:pt x="1348" y="520"/>
                  <a:pt x="1354" y="503"/>
                </a:cubicBezTo>
                <a:cubicBezTo>
                  <a:pt x="1365" y="480"/>
                  <a:pt x="1388" y="474"/>
                  <a:pt x="1406" y="486"/>
                </a:cubicBezTo>
                <a:cubicBezTo>
                  <a:pt x="1434" y="503"/>
                  <a:pt x="1434" y="503"/>
                  <a:pt x="1434" y="503"/>
                </a:cubicBezTo>
                <a:cubicBezTo>
                  <a:pt x="1451" y="509"/>
                  <a:pt x="1463" y="531"/>
                  <a:pt x="1451" y="548"/>
                </a:cubicBezTo>
                <a:cubicBezTo>
                  <a:pt x="1445" y="560"/>
                  <a:pt x="1434" y="566"/>
                  <a:pt x="1423" y="566"/>
                </a:cubicBezTo>
                <a:close/>
                <a:moveTo>
                  <a:pt x="1257" y="491"/>
                </a:moveTo>
                <a:lnTo>
                  <a:pt x="1257" y="491"/>
                </a:lnTo>
                <a:cubicBezTo>
                  <a:pt x="1257" y="491"/>
                  <a:pt x="1251" y="486"/>
                  <a:pt x="1246" y="486"/>
                </a:cubicBezTo>
                <a:cubicBezTo>
                  <a:pt x="1211" y="469"/>
                  <a:pt x="1211" y="469"/>
                  <a:pt x="1211" y="469"/>
                </a:cubicBezTo>
                <a:cubicBezTo>
                  <a:pt x="1194" y="463"/>
                  <a:pt x="1188" y="440"/>
                  <a:pt x="1194" y="423"/>
                </a:cubicBezTo>
                <a:cubicBezTo>
                  <a:pt x="1206" y="406"/>
                  <a:pt x="1223" y="400"/>
                  <a:pt x="1240" y="406"/>
                </a:cubicBezTo>
                <a:cubicBezTo>
                  <a:pt x="1274" y="423"/>
                  <a:pt x="1274" y="423"/>
                  <a:pt x="1274" y="423"/>
                </a:cubicBezTo>
                <a:cubicBezTo>
                  <a:pt x="1291" y="429"/>
                  <a:pt x="1303" y="451"/>
                  <a:pt x="1291" y="469"/>
                </a:cubicBezTo>
                <a:cubicBezTo>
                  <a:pt x="1285" y="480"/>
                  <a:pt x="1274" y="491"/>
                  <a:pt x="1257" y="491"/>
                </a:cubicBezTo>
                <a:close/>
                <a:moveTo>
                  <a:pt x="1097" y="417"/>
                </a:moveTo>
                <a:lnTo>
                  <a:pt x="1097" y="417"/>
                </a:lnTo>
                <a:cubicBezTo>
                  <a:pt x="1091" y="417"/>
                  <a:pt x="1086" y="417"/>
                  <a:pt x="1080" y="411"/>
                </a:cubicBezTo>
                <a:cubicBezTo>
                  <a:pt x="1051" y="400"/>
                  <a:pt x="1051" y="400"/>
                  <a:pt x="1051" y="400"/>
                </a:cubicBezTo>
                <a:cubicBezTo>
                  <a:pt x="1034" y="388"/>
                  <a:pt x="1023" y="371"/>
                  <a:pt x="1028" y="354"/>
                </a:cubicBezTo>
                <a:cubicBezTo>
                  <a:pt x="1040" y="331"/>
                  <a:pt x="1057" y="326"/>
                  <a:pt x="1080" y="331"/>
                </a:cubicBezTo>
                <a:cubicBezTo>
                  <a:pt x="1108" y="349"/>
                  <a:pt x="1108" y="349"/>
                  <a:pt x="1108" y="349"/>
                </a:cubicBezTo>
                <a:cubicBezTo>
                  <a:pt x="1125" y="354"/>
                  <a:pt x="1137" y="377"/>
                  <a:pt x="1131" y="394"/>
                </a:cubicBezTo>
                <a:cubicBezTo>
                  <a:pt x="1125" y="406"/>
                  <a:pt x="1108" y="417"/>
                  <a:pt x="1097" y="417"/>
                </a:cubicBezTo>
                <a:close/>
                <a:moveTo>
                  <a:pt x="931" y="349"/>
                </a:moveTo>
                <a:lnTo>
                  <a:pt x="931" y="349"/>
                </a:lnTo>
                <a:cubicBezTo>
                  <a:pt x="926" y="349"/>
                  <a:pt x="920" y="349"/>
                  <a:pt x="920" y="343"/>
                </a:cubicBezTo>
                <a:cubicBezTo>
                  <a:pt x="886" y="331"/>
                  <a:pt x="886" y="331"/>
                  <a:pt x="886" y="331"/>
                </a:cubicBezTo>
                <a:cubicBezTo>
                  <a:pt x="868" y="326"/>
                  <a:pt x="857" y="303"/>
                  <a:pt x="863" y="286"/>
                </a:cubicBezTo>
                <a:cubicBezTo>
                  <a:pt x="874" y="269"/>
                  <a:pt x="891" y="257"/>
                  <a:pt x="908" y="263"/>
                </a:cubicBezTo>
                <a:cubicBezTo>
                  <a:pt x="943" y="280"/>
                  <a:pt x="943" y="280"/>
                  <a:pt x="943" y="280"/>
                </a:cubicBezTo>
                <a:cubicBezTo>
                  <a:pt x="960" y="286"/>
                  <a:pt x="971" y="309"/>
                  <a:pt x="965" y="326"/>
                </a:cubicBezTo>
                <a:cubicBezTo>
                  <a:pt x="960" y="337"/>
                  <a:pt x="943" y="349"/>
                  <a:pt x="931" y="349"/>
                </a:cubicBezTo>
                <a:close/>
                <a:moveTo>
                  <a:pt x="766" y="286"/>
                </a:moveTo>
                <a:lnTo>
                  <a:pt x="766" y="286"/>
                </a:lnTo>
                <a:cubicBezTo>
                  <a:pt x="760" y="286"/>
                  <a:pt x="754" y="286"/>
                  <a:pt x="748" y="280"/>
                </a:cubicBezTo>
                <a:cubicBezTo>
                  <a:pt x="720" y="269"/>
                  <a:pt x="720" y="269"/>
                  <a:pt x="720" y="269"/>
                </a:cubicBezTo>
                <a:cubicBezTo>
                  <a:pt x="697" y="263"/>
                  <a:pt x="691" y="246"/>
                  <a:pt x="697" y="223"/>
                </a:cubicBezTo>
                <a:cubicBezTo>
                  <a:pt x="703" y="206"/>
                  <a:pt x="720" y="194"/>
                  <a:pt x="743" y="200"/>
                </a:cubicBezTo>
                <a:cubicBezTo>
                  <a:pt x="777" y="217"/>
                  <a:pt x="777" y="217"/>
                  <a:pt x="777" y="217"/>
                </a:cubicBezTo>
                <a:cubicBezTo>
                  <a:pt x="794" y="223"/>
                  <a:pt x="806" y="240"/>
                  <a:pt x="794" y="263"/>
                </a:cubicBezTo>
                <a:cubicBezTo>
                  <a:pt x="794" y="274"/>
                  <a:pt x="777" y="286"/>
                  <a:pt x="766" y="286"/>
                </a:cubicBezTo>
                <a:close/>
                <a:moveTo>
                  <a:pt x="594" y="229"/>
                </a:moveTo>
                <a:lnTo>
                  <a:pt x="594" y="229"/>
                </a:lnTo>
                <a:cubicBezTo>
                  <a:pt x="589" y="229"/>
                  <a:pt x="589" y="223"/>
                  <a:pt x="583" y="223"/>
                </a:cubicBezTo>
                <a:cubicBezTo>
                  <a:pt x="548" y="212"/>
                  <a:pt x="548" y="212"/>
                  <a:pt x="548" y="212"/>
                </a:cubicBezTo>
                <a:cubicBezTo>
                  <a:pt x="531" y="206"/>
                  <a:pt x="520" y="189"/>
                  <a:pt x="526" y="166"/>
                </a:cubicBezTo>
                <a:cubicBezTo>
                  <a:pt x="531" y="149"/>
                  <a:pt x="554" y="137"/>
                  <a:pt x="571" y="143"/>
                </a:cubicBezTo>
                <a:cubicBezTo>
                  <a:pt x="606" y="154"/>
                  <a:pt x="606" y="154"/>
                  <a:pt x="606" y="154"/>
                </a:cubicBezTo>
                <a:cubicBezTo>
                  <a:pt x="623" y="160"/>
                  <a:pt x="634" y="183"/>
                  <a:pt x="629" y="200"/>
                </a:cubicBezTo>
                <a:cubicBezTo>
                  <a:pt x="623" y="217"/>
                  <a:pt x="611" y="229"/>
                  <a:pt x="594" y="229"/>
                </a:cubicBezTo>
                <a:close/>
                <a:moveTo>
                  <a:pt x="423" y="171"/>
                </a:moveTo>
                <a:lnTo>
                  <a:pt x="423" y="171"/>
                </a:lnTo>
                <a:cubicBezTo>
                  <a:pt x="417" y="171"/>
                  <a:pt x="417" y="171"/>
                  <a:pt x="411" y="171"/>
                </a:cubicBezTo>
                <a:cubicBezTo>
                  <a:pt x="377" y="160"/>
                  <a:pt x="377" y="160"/>
                  <a:pt x="377" y="160"/>
                </a:cubicBezTo>
                <a:cubicBezTo>
                  <a:pt x="360" y="154"/>
                  <a:pt x="348" y="137"/>
                  <a:pt x="354" y="120"/>
                </a:cubicBezTo>
                <a:cubicBezTo>
                  <a:pt x="360" y="97"/>
                  <a:pt x="377" y="86"/>
                  <a:pt x="400" y="91"/>
                </a:cubicBezTo>
                <a:cubicBezTo>
                  <a:pt x="434" y="103"/>
                  <a:pt x="434" y="103"/>
                  <a:pt x="434" y="103"/>
                </a:cubicBezTo>
                <a:cubicBezTo>
                  <a:pt x="451" y="109"/>
                  <a:pt x="463" y="131"/>
                  <a:pt x="457" y="149"/>
                </a:cubicBezTo>
                <a:cubicBezTo>
                  <a:pt x="451" y="166"/>
                  <a:pt x="440" y="171"/>
                  <a:pt x="423" y="171"/>
                </a:cubicBezTo>
                <a:close/>
                <a:moveTo>
                  <a:pt x="251" y="126"/>
                </a:moveTo>
                <a:lnTo>
                  <a:pt x="251" y="126"/>
                </a:lnTo>
                <a:cubicBezTo>
                  <a:pt x="246" y="126"/>
                  <a:pt x="246" y="126"/>
                  <a:pt x="240" y="126"/>
                </a:cubicBezTo>
                <a:cubicBezTo>
                  <a:pt x="206" y="114"/>
                  <a:pt x="206" y="114"/>
                  <a:pt x="206" y="114"/>
                </a:cubicBezTo>
                <a:cubicBezTo>
                  <a:pt x="189" y="109"/>
                  <a:pt x="177" y="91"/>
                  <a:pt x="183" y="74"/>
                </a:cubicBezTo>
                <a:cubicBezTo>
                  <a:pt x="183" y="52"/>
                  <a:pt x="206" y="40"/>
                  <a:pt x="223" y="46"/>
                </a:cubicBezTo>
                <a:cubicBezTo>
                  <a:pt x="257" y="57"/>
                  <a:pt x="257" y="57"/>
                  <a:pt x="257" y="57"/>
                </a:cubicBezTo>
                <a:cubicBezTo>
                  <a:pt x="280" y="63"/>
                  <a:pt x="291" y="80"/>
                  <a:pt x="286" y="97"/>
                </a:cubicBezTo>
                <a:cubicBezTo>
                  <a:pt x="280" y="114"/>
                  <a:pt x="263" y="126"/>
                  <a:pt x="251" y="126"/>
                </a:cubicBezTo>
                <a:close/>
                <a:moveTo>
                  <a:pt x="74" y="86"/>
                </a:moveTo>
                <a:lnTo>
                  <a:pt x="74" y="86"/>
                </a:lnTo>
                <a:lnTo>
                  <a:pt x="69" y="86"/>
                </a:lnTo>
                <a:cubicBezTo>
                  <a:pt x="34" y="74"/>
                  <a:pt x="34" y="74"/>
                  <a:pt x="34" y="74"/>
                </a:cubicBezTo>
                <a:cubicBezTo>
                  <a:pt x="12" y="69"/>
                  <a:pt x="0" y="52"/>
                  <a:pt x="6" y="34"/>
                </a:cubicBezTo>
                <a:cubicBezTo>
                  <a:pt x="12" y="12"/>
                  <a:pt x="29" y="0"/>
                  <a:pt x="46" y="6"/>
                </a:cubicBezTo>
                <a:cubicBezTo>
                  <a:pt x="86" y="12"/>
                  <a:pt x="86" y="12"/>
                  <a:pt x="86" y="12"/>
                </a:cubicBezTo>
                <a:cubicBezTo>
                  <a:pt x="103" y="17"/>
                  <a:pt x="114" y="34"/>
                  <a:pt x="109" y="57"/>
                </a:cubicBezTo>
                <a:cubicBezTo>
                  <a:pt x="109" y="74"/>
                  <a:pt x="91" y="86"/>
                  <a:pt x="74" y="86"/>
                </a:cubicBezTo>
                <a:close/>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9" name="Freeform 265">
            <a:extLst>
              <a:ext uri="{FF2B5EF4-FFF2-40B4-BE49-F238E27FC236}">
                <a16:creationId xmlns:a16="http://schemas.microsoft.com/office/drawing/2014/main" id="{450DED3C-EB74-E9B8-FD01-FFE8FC9B9C95}"/>
              </a:ext>
            </a:extLst>
          </p:cNvPr>
          <p:cNvSpPr>
            <a:spLocks noChangeArrowheads="1"/>
          </p:cNvSpPr>
          <p:nvPr/>
        </p:nvSpPr>
        <p:spPr bwMode="auto">
          <a:xfrm>
            <a:off x="6406449" y="2465790"/>
            <a:ext cx="30896" cy="24700"/>
          </a:xfrm>
          <a:custGeom>
            <a:avLst/>
            <a:gdLst>
              <a:gd name="T0" fmla="*/ 51 w 92"/>
              <a:gd name="T1" fmla="*/ 74 h 75"/>
              <a:gd name="T2" fmla="*/ 51 w 92"/>
              <a:gd name="T3" fmla="*/ 74 h 75"/>
              <a:gd name="T4" fmla="*/ 45 w 92"/>
              <a:gd name="T5" fmla="*/ 74 h 75"/>
              <a:gd name="T6" fmla="*/ 28 w 92"/>
              <a:gd name="T7" fmla="*/ 74 h 75"/>
              <a:gd name="T8" fmla="*/ 0 w 92"/>
              <a:gd name="T9" fmla="*/ 28 h 75"/>
              <a:gd name="T10" fmla="*/ 45 w 92"/>
              <a:gd name="T11" fmla="*/ 0 h 75"/>
              <a:gd name="T12" fmla="*/ 63 w 92"/>
              <a:gd name="T13" fmla="*/ 5 h 75"/>
              <a:gd name="T14" fmla="*/ 91 w 92"/>
              <a:gd name="T15" fmla="*/ 45 h 75"/>
              <a:gd name="T16" fmla="*/ 51 w 92"/>
              <a:gd name="T17"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75">
                <a:moveTo>
                  <a:pt x="51" y="74"/>
                </a:moveTo>
                <a:lnTo>
                  <a:pt x="51" y="74"/>
                </a:lnTo>
                <a:cubicBezTo>
                  <a:pt x="51" y="74"/>
                  <a:pt x="51" y="74"/>
                  <a:pt x="45" y="74"/>
                </a:cubicBezTo>
                <a:cubicBezTo>
                  <a:pt x="28" y="74"/>
                  <a:pt x="28" y="74"/>
                  <a:pt x="28" y="74"/>
                </a:cubicBezTo>
                <a:cubicBezTo>
                  <a:pt x="11" y="68"/>
                  <a:pt x="0" y="51"/>
                  <a:pt x="0" y="28"/>
                </a:cubicBezTo>
                <a:cubicBezTo>
                  <a:pt x="6" y="11"/>
                  <a:pt x="23" y="0"/>
                  <a:pt x="45" y="0"/>
                </a:cubicBezTo>
                <a:cubicBezTo>
                  <a:pt x="63" y="5"/>
                  <a:pt x="63" y="5"/>
                  <a:pt x="63" y="5"/>
                </a:cubicBezTo>
                <a:cubicBezTo>
                  <a:pt x="80" y="11"/>
                  <a:pt x="91" y="28"/>
                  <a:pt x="91" y="45"/>
                </a:cubicBezTo>
                <a:cubicBezTo>
                  <a:pt x="85" y="62"/>
                  <a:pt x="68" y="74"/>
                  <a:pt x="51" y="74"/>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20" name="Freeform 266">
            <a:extLst>
              <a:ext uri="{FF2B5EF4-FFF2-40B4-BE49-F238E27FC236}">
                <a16:creationId xmlns:a16="http://schemas.microsoft.com/office/drawing/2014/main" id="{992248A4-584A-E8C7-8F0B-2207141EE671}"/>
              </a:ext>
            </a:extLst>
          </p:cNvPr>
          <p:cNvSpPr>
            <a:spLocks noChangeArrowheads="1"/>
          </p:cNvSpPr>
          <p:nvPr/>
        </p:nvSpPr>
        <p:spPr bwMode="auto">
          <a:xfrm>
            <a:off x="8011474" y="4057398"/>
            <a:ext cx="26261" cy="30875"/>
          </a:xfrm>
          <a:custGeom>
            <a:avLst/>
            <a:gdLst>
              <a:gd name="T0" fmla="*/ 45 w 81"/>
              <a:gd name="T1" fmla="*/ 91 h 92"/>
              <a:gd name="T2" fmla="*/ 45 w 81"/>
              <a:gd name="T3" fmla="*/ 91 h 92"/>
              <a:gd name="T4" fmla="*/ 11 w 81"/>
              <a:gd name="T5" fmla="*/ 63 h 92"/>
              <a:gd name="T6" fmla="*/ 5 w 81"/>
              <a:gd name="T7" fmla="*/ 46 h 92"/>
              <a:gd name="T8" fmla="*/ 34 w 81"/>
              <a:gd name="T9" fmla="*/ 6 h 92"/>
              <a:gd name="T10" fmla="*/ 74 w 81"/>
              <a:gd name="T11" fmla="*/ 28 h 92"/>
              <a:gd name="T12" fmla="*/ 80 w 81"/>
              <a:gd name="T13" fmla="*/ 51 h 92"/>
              <a:gd name="T14" fmla="*/ 51 w 81"/>
              <a:gd name="T15" fmla="*/ 91 h 92"/>
              <a:gd name="T16" fmla="*/ 45 w 81"/>
              <a:gd name="T17" fmla="*/ 9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2">
                <a:moveTo>
                  <a:pt x="45" y="91"/>
                </a:moveTo>
                <a:lnTo>
                  <a:pt x="45" y="91"/>
                </a:lnTo>
                <a:cubicBezTo>
                  <a:pt x="28" y="91"/>
                  <a:pt x="11" y="80"/>
                  <a:pt x="11" y="63"/>
                </a:cubicBezTo>
                <a:cubicBezTo>
                  <a:pt x="5" y="46"/>
                  <a:pt x="5" y="46"/>
                  <a:pt x="5" y="46"/>
                </a:cubicBezTo>
                <a:cubicBezTo>
                  <a:pt x="0" y="23"/>
                  <a:pt x="17" y="6"/>
                  <a:pt x="34" y="6"/>
                </a:cubicBezTo>
                <a:cubicBezTo>
                  <a:pt x="51" y="0"/>
                  <a:pt x="74" y="11"/>
                  <a:pt x="74" y="28"/>
                </a:cubicBezTo>
                <a:cubicBezTo>
                  <a:pt x="80" y="51"/>
                  <a:pt x="80" y="51"/>
                  <a:pt x="80" y="51"/>
                </a:cubicBezTo>
                <a:cubicBezTo>
                  <a:pt x="80" y="69"/>
                  <a:pt x="68" y="86"/>
                  <a:pt x="51" y="91"/>
                </a:cubicBezTo>
                <a:lnTo>
                  <a:pt x="45" y="91"/>
                </a:ln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21" name="Freeform 267">
            <a:extLst>
              <a:ext uri="{FF2B5EF4-FFF2-40B4-BE49-F238E27FC236}">
                <a16:creationId xmlns:a16="http://schemas.microsoft.com/office/drawing/2014/main" id="{009BC8A1-3807-FB45-CADB-FF568440F9A0}"/>
              </a:ext>
            </a:extLst>
          </p:cNvPr>
          <p:cNvSpPr>
            <a:spLocks noChangeArrowheads="1"/>
          </p:cNvSpPr>
          <p:nvPr/>
        </p:nvSpPr>
        <p:spPr bwMode="auto">
          <a:xfrm>
            <a:off x="7725690" y="3351904"/>
            <a:ext cx="302776" cy="680794"/>
          </a:xfrm>
          <a:custGeom>
            <a:avLst/>
            <a:gdLst>
              <a:gd name="T0" fmla="*/ 828 w 869"/>
              <a:gd name="T1" fmla="*/ 1948 h 1949"/>
              <a:gd name="T2" fmla="*/ 782 w 869"/>
              <a:gd name="T3" fmla="*/ 1886 h 1949"/>
              <a:gd name="T4" fmla="*/ 857 w 869"/>
              <a:gd name="T5" fmla="*/ 1869 h 1949"/>
              <a:gd name="T6" fmla="*/ 834 w 869"/>
              <a:gd name="T7" fmla="*/ 1948 h 1949"/>
              <a:gd name="T8" fmla="*/ 782 w 869"/>
              <a:gd name="T9" fmla="*/ 1771 h 1949"/>
              <a:gd name="T10" fmla="*/ 748 w 869"/>
              <a:gd name="T11" fmla="*/ 1743 h 1949"/>
              <a:gd name="T12" fmla="*/ 765 w 869"/>
              <a:gd name="T13" fmla="*/ 1669 h 1949"/>
              <a:gd name="T14" fmla="*/ 817 w 869"/>
              <a:gd name="T15" fmla="*/ 1726 h 1949"/>
              <a:gd name="T16" fmla="*/ 782 w 869"/>
              <a:gd name="T17" fmla="*/ 1771 h 1949"/>
              <a:gd name="T18" fmla="*/ 737 w 869"/>
              <a:gd name="T19" fmla="*/ 1594 h 1949"/>
              <a:gd name="T20" fmla="*/ 691 w 869"/>
              <a:gd name="T21" fmla="*/ 1537 h 1949"/>
              <a:gd name="T22" fmla="*/ 759 w 869"/>
              <a:gd name="T23" fmla="*/ 1514 h 1949"/>
              <a:gd name="T24" fmla="*/ 748 w 869"/>
              <a:gd name="T25" fmla="*/ 1594 h 1949"/>
              <a:gd name="T26" fmla="*/ 685 w 869"/>
              <a:gd name="T27" fmla="*/ 1423 h 1949"/>
              <a:gd name="T28" fmla="*/ 651 w 869"/>
              <a:gd name="T29" fmla="*/ 1394 h 1949"/>
              <a:gd name="T30" fmla="*/ 662 w 869"/>
              <a:gd name="T31" fmla="*/ 1320 h 1949"/>
              <a:gd name="T32" fmla="*/ 720 w 869"/>
              <a:gd name="T33" fmla="*/ 1377 h 1949"/>
              <a:gd name="T34" fmla="*/ 685 w 869"/>
              <a:gd name="T35" fmla="*/ 1423 h 1949"/>
              <a:gd name="T36" fmla="*/ 622 w 869"/>
              <a:gd name="T37" fmla="*/ 1252 h 1949"/>
              <a:gd name="T38" fmla="*/ 577 w 869"/>
              <a:gd name="T39" fmla="*/ 1194 h 1949"/>
              <a:gd name="T40" fmla="*/ 645 w 869"/>
              <a:gd name="T41" fmla="*/ 1166 h 1949"/>
              <a:gd name="T42" fmla="*/ 634 w 869"/>
              <a:gd name="T43" fmla="*/ 1246 h 1949"/>
              <a:gd name="T44" fmla="*/ 560 w 869"/>
              <a:gd name="T45" fmla="*/ 1080 h 1949"/>
              <a:gd name="T46" fmla="*/ 525 w 869"/>
              <a:gd name="T47" fmla="*/ 1057 h 1949"/>
              <a:gd name="T48" fmla="*/ 531 w 869"/>
              <a:gd name="T49" fmla="*/ 977 h 1949"/>
              <a:gd name="T50" fmla="*/ 594 w 869"/>
              <a:gd name="T51" fmla="*/ 1029 h 1949"/>
              <a:gd name="T52" fmla="*/ 560 w 869"/>
              <a:gd name="T53" fmla="*/ 1080 h 1949"/>
              <a:gd name="T54" fmla="*/ 491 w 869"/>
              <a:gd name="T55" fmla="*/ 909 h 1949"/>
              <a:gd name="T56" fmla="*/ 445 w 869"/>
              <a:gd name="T57" fmla="*/ 857 h 1949"/>
              <a:gd name="T58" fmla="*/ 508 w 869"/>
              <a:gd name="T59" fmla="*/ 829 h 1949"/>
              <a:gd name="T60" fmla="*/ 502 w 869"/>
              <a:gd name="T61" fmla="*/ 909 h 1949"/>
              <a:gd name="T62" fmla="*/ 417 w 869"/>
              <a:gd name="T63" fmla="*/ 743 h 1949"/>
              <a:gd name="T64" fmla="*/ 382 w 869"/>
              <a:gd name="T65" fmla="*/ 726 h 1949"/>
              <a:gd name="T66" fmla="*/ 382 w 869"/>
              <a:gd name="T67" fmla="*/ 646 h 1949"/>
              <a:gd name="T68" fmla="*/ 445 w 869"/>
              <a:gd name="T69" fmla="*/ 692 h 1949"/>
              <a:gd name="T70" fmla="*/ 417 w 869"/>
              <a:gd name="T71" fmla="*/ 743 h 1949"/>
              <a:gd name="T72" fmla="*/ 337 w 869"/>
              <a:gd name="T73" fmla="*/ 583 h 1949"/>
              <a:gd name="T74" fmla="*/ 285 w 869"/>
              <a:gd name="T75" fmla="*/ 532 h 1949"/>
              <a:gd name="T76" fmla="*/ 348 w 869"/>
              <a:gd name="T77" fmla="*/ 497 h 1949"/>
              <a:gd name="T78" fmla="*/ 348 w 869"/>
              <a:gd name="T79" fmla="*/ 577 h 1949"/>
              <a:gd name="T80" fmla="*/ 251 w 869"/>
              <a:gd name="T81" fmla="*/ 423 h 1949"/>
              <a:gd name="T82" fmla="*/ 217 w 869"/>
              <a:gd name="T83" fmla="*/ 400 h 1949"/>
              <a:gd name="T84" fmla="*/ 211 w 869"/>
              <a:gd name="T85" fmla="*/ 320 h 1949"/>
              <a:gd name="T86" fmla="*/ 280 w 869"/>
              <a:gd name="T87" fmla="*/ 366 h 1949"/>
              <a:gd name="T88" fmla="*/ 251 w 869"/>
              <a:gd name="T89" fmla="*/ 423 h 1949"/>
              <a:gd name="T90" fmla="*/ 160 w 869"/>
              <a:gd name="T91" fmla="*/ 263 h 1949"/>
              <a:gd name="T92" fmla="*/ 108 w 869"/>
              <a:gd name="T93" fmla="*/ 217 h 1949"/>
              <a:gd name="T94" fmla="*/ 171 w 869"/>
              <a:gd name="T95" fmla="*/ 178 h 1949"/>
              <a:gd name="T96" fmla="*/ 177 w 869"/>
              <a:gd name="T97" fmla="*/ 257 h 1949"/>
              <a:gd name="T98" fmla="*/ 63 w 869"/>
              <a:gd name="T99" fmla="*/ 109 h 1949"/>
              <a:gd name="T100" fmla="*/ 34 w 869"/>
              <a:gd name="T101" fmla="*/ 92 h 1949"/>
              <a:gd name="T102" fmla="*/ 22 w 869"/>
              <a:gd name="T103" fmla="*/ 12 h 1949"/>
              <a:gd name="T104" fmla="*/ 91 w 869"/>
              <a:gd name="T105" fmla="*/ 52 h 1949"/>
              <a:gd name="T106" fmla="*/ 63 w 869"/>
              <a:gd name="T107" fmla="*/ 109 h 1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9" h="1949">
                <a:moveTo>
                  <a:pt x="828" y="1948"/>
                </a:moveTo>
                <a:lnTo>
                  <a:pt x="828" y="1948"/>
                </a:lnTo>
                <a:cubicBezTo>
                  <a:pt x="811" y="1948"/>
                  <a:pt x="794" y="1937"/>
                  <a:pt x="794" y="1920"/>
                </a:cubicBezTo>
                <a:cubicBezTo>
                  <a:pt x="782" y="1886"/>
                  <a:pt x="782" y="1886"/>
                  <a:pt x="782" y="1886"/>
                </a:cubicBezTo>
                <a:cubicBezTo>
                  <a:pt x="782" y="1869"/>
                  <a:pt x="794" y="1846"/>
                  <a:pt x="811" y="1840"/>
                </a:cubicBezTo>
                <a:cubicBezTo>
                  <a:pt x="828" y="1840"/>
                  <a:pt x="851" y="1851"/>
                  <a:pt x="857" y="1869"/>
                </a:cubicBezTo>
                <a:cubicBezTo>
                  <a:pt x="862" y="1903"/>
                  <a:pt x="862" y="1903"/>
                  <a:pt x="862" y="1903"/>
                </a:cubicBezTo>
                <a:cubicBezTo>
                  <a:pt x="868" y="1926"/>
                  <a:pt x="857" y="1943"/>
                  <a:pt x="834" y="1948"/>
                </a:cubicBezTo>
                <a:lnTo>
                  <a:pt x="828" y="1948"/>
                </a:lnTo>
                <a:close/>
                <a:moveTo>
                  <a:pt x="782" y="1771"/>
                </a:moveTo>
                <a:lnTo>
                  <a:pt x="782" y="1771"/>
                </a:lnTo>
                <a:cubicBezTo>
                  <a:pt x="771" y="1771"/>
                  <a:pt x="754" y="1760"/>
                  <a:pt x="748" y="1743"/>
                </a:cubicBezTo>
                <a:cubicBezTo>
                  <a:pt x="742" y="1709"/>
                  <a:pt x="742" y="1709"/>
                  <a:pt x="742" y="1709"/>
                </a:cubicBezTo>
                <a:cubicBezTo>
                  <a:pt x="737" y="1691"/>
                  <a:pt x="748" y="1669"/>
                  <a:pt x="765" y="1669"/>
                </a:cubicBezTo>
                <a:cubicBezTo>
                  <a:pt x="788" y="1663"/>
                  <a:pt x="805" y="1674"/>
                  <a:pt x="811" y="1691"/>
                </a:cubicBezTo>
                <a:cubicBezTo>
                  <a:pt x="817" y="1726"/>
                  <a:pt x="817" y="1726"/>
                  <a:pt x="817" y="1726"/>
                </a:cubicBezTo>
                <a:cubicBezTo>
                  <a:pt x="822" y="1743"/>
                  <a:pt x="811" y="1766"/>
                  <a:pt x="794" y="1771"/>
                </a:cubicBezTo>
                <a:cubicBezTo>
                  <a:pt x="788" y="1771"/>
                  <a:pt x="788" y="1771"/>
                  <a:pt x="782" y="1771"/>
                </a:cubicBezTo>
                <a:close/>
                <a:moveTo>
                  <a:pt x="737" y="1594"/>
                </a:moveTo>
                <a:lnTo>
                  <a:pt x="737" y="1594"/>
                </a:lnTo>
                <a:cubicBezTo>
                  <a:pt x="720" y="1594"/>
                  <a:pt x="708" y="1583"/>
                  <a:pt x="702" y="1571"/>
                </a:cubicBezTo>
                <a:cubicBezTo>
                  <a:pt x="691" y="1537"/>
                  <a:pt x="691" y="1537"/>
                  <a:pt x="691" y="1537"/>
                </a:cubicBezTo>
                <a:cubicBezTo>
                  <a:pt x="685" y="1514"/>
                  <a:pt x="697" y="1497"/>
                  <a:pt x="714" y="1491"/>
                </a:cubicBezTo>
                <a:cubicBezTo>
                  <a:pt x="737" y="1486"/>
                  <a:pt x="754" y="1497"/>
                  <a:pt x="759" y="1514"/>
                </a:cubicBezTo>
                <a:cubicBezTo>
                  <a:pt x="771" y="1549"/>
                  <a:pt x="771" y="1549"/>
                  <a:pt x="771" y="1549"/>
                </a:cubicBezTo>
                <a:cubicBezTo>
                  <a:pt x="777" y="1571"/>
                  <a:pt x="765" y="1588"/>
                  <a:pt x="748" y="1594"/>
                </a:cubicBezTo>
                <a:cubicBezTo>
                  <a:pt x="742" y="1594"/>
                  <a:pt x="742" y="1594"/>
                  <a:pt x="737" y="1594"/>
                </a:cubicBezTo>
                <a:close/>
                <a:moveTo>
                  <a:pt x="685" y="1423"/>
                </a:moveTo>
                <a:lnTo>
                  <a:pt x="685" y="1423"/>
                </a:lnTo>
                <a:cubicBezTo>
                  <a:pt x="668" y="1423"/>
                  <a:pt x="657" y="1411"/>
                  <a:pt x="651" y="1394"/>
                </a:cubicBezTo>
                <a:cubicBezTo>
                  <a:pt x="639" y="1360"/>
                  <a:pt x="639" y="1360"/>
                  <a:pt x="639" y="1360"/>
                </a:cubicBezTo>
                <a:cubicBezTo>
                  <a:pt x="634" y="1343"/>
                  <a:pt x="639" y="1326"/>
                  <a:pt x="662" y="1320"/>
                </a:cubicBezTo>
                <a:cubicBezTo>
                  <a:pt x="679" y="1309"/>
                  <a:pt x="697" y="1320"/>
                  <a:pt x="708" y="1337"/>
                </a:cubicBezTo>
                <a:cubicBezTo>
                  <a:pt x="720" y="1377"/>
                  <a:pt x="720" y="1377"/>
                  <a:pt x="720" y="1377"/>
                </a:cubicBezTo>
                <a:cubicBezTo>
                  <a:pt x="725" y="1394"/>
                  <a:pt x="714" y="1411"/>
                  <a:pt x="697" y="1417"/>
                </a:cubicBezTo>
                <a:cubicBezTo>
                  <a:pt x="691" y="1423"/>
                  <a:pt x="685" y="1423"/>
                  <a:pt x="685" y="1423"/>
                </a:cubicBezTo>
                <a:close/>
                <a:moveTo>
                  <a:pt x="622" y="1252"/>
                </a:moveTo>
                <a:lnTo>
                  <a:pt x="622" y="1252"/>
                </a:lnTo>
                <a:cubicBezTo>
                  <a:pt x="611" y="1252"/>
                  <a:pt x="594" y="1240"/>
                  <a:pt x="588" y="1223"/>
                </a:cubicBezTo>
                <a:cubicBezTo>
                  <a:pt x="577" y="1194"/>
                  <a:pt x="577" y="1194"/>
                  <a:pt x="577" y="1194"/>
                </a:cubicBezTo>
                <a:cubicBezTo>
                  <a:pt x="571" y="1171"/>
                  <a:pt x="582" y="1154"/>
                  <a:pt x="599" y="1149"/>
                </a:cubicBezTo>
                <a:cubicBezTo>
                  <a:pt x="617" y="1137"/>
                  <a:pt x="639" y="1149"/>
                  <a:pt x="645" y="1166"/>
                </a:cubicBezTo>
                <a:cubicBezTo>
                  <a:pt x="657" y="1200"/>
                  <a:pt x="657" y="1200"/>
                  <a:pt x="657" y="1200"/>
                </a:cubicBezTo>
                <a:cubicBezTo>
                  <a:pt x="662" y="1217"/>
                  <a:pt x="657" y="1240"/>
                  <a:pt x="634" y="1246"/>
                </a:cubicBezTo>
                <a:cubicBezTo>
                  <a:pt x="634" y="1246"/>
                  <a:pt x="628" y="1252"/>
                  <a:pt x="622" y="1252"/>
                </a:cubicBezTo>
                <a:close/>
                <a:moveTo>
                  <a:pt x="560" y="1080"/>
                </a:moveTo>
                <a:lnTo>
                  <a:pt x="560" y="1080"/>
                </a:lnTo>
                <a:cubicBezTo>
                  <a:pt x="548" y="1080"/>
                  <a:pt x="531" y="1069"/>
                  <a:pt x="525" y="1057"/>
                </a:cubicBezTo>
                <a:cubicBezTo>
                  <a:pt x="514" y="1023"/>
                  <a:pt x="514" y="1023"/>
                  <a:pt x="514" y="1023"/>
                </a:cubicBezTo>
                <a:cubicBezTo>
                  <a:pt x="508" y="1006"/>
                  <a:pt x="514" y="983"/>
                  <a:pt x="531" y="977"/>
                </a:cubicBezTo>
                <a:cubicBezTo>
                  <a:pt x="554" y="971"/>
                  <a:pt x="571" y="977"/>
                  <a:pt x="577" y="994"/>
                </a:cubicBezTo>
                <a:cubicBezTo>
                  <a:pt x="594" y="1029"/>
                  <a:pt x="594" y="1029"/>
                  <a:pt x="594" y="1029"/>
                </a:cubicBezTo>
                <a:cubicBezTo>
                  <a:pt x="599" y="1046"/>
                  <a:pt x="594" y="1069"/>
                  <a:pt x="571" y="1074"/>
                </a:cubicBezTo>
                <a:cubicBezTo>
                  <a:pt x="571" y="1080"/>
                  <a:pt x="565" y="1080"/>
                  <a:pt x="560" y="1080"/>
                </a:cubicBezTo>
                <a:close/>
                <a:moveTo>
                  <a:pt x="491" y="909"/>
                </a:moveTo>
                <a:lnTo>
                  <a:pt x="491" y="909"/>
                </a:lnTo>
                <a:cubicBezTo>
                  <a:pt x="474" y="909"/>
                  <a:pt x="462" y="903"/>
                  <a:pt x="457" y="892"/>
                </a:cubicBezTo>
                <a:cubicBezTo>
                  <a:pt x="445" y="857"/>
                  <a:pt x="445" y="857"/>
                  <a:pt x="445" y="857"/>
                </a:cubicBezTo>
                <a:cubicBezTo>
                  <a:pt x="434" y="840"/>
                  <a:pt x="445" y="817"/>
                  <a:pt x="462" y="812"/>
                </a:cubicBezTo>
                <a:cubicBezTo>
                  <a:pt x="480" y="800"/>
                  <a:pt x="502" y="812"/>
                  <a:pt x="508" y="829"/>
                </a:cubicBezTo>
                <a:cubicBezTo>
                  <a:pt x="520" y="863"/>
                  <a:pt x="520" y="863"/>
                  <a:pt x="520" y="863"/>
                </a:cubicBezTo>
                <a:cubicBezTo>
                  <a:pt x="531" y="880"/>
                  <a:pt x="520" y="897"/>
                  <a:pt x="502" y="909"/>
                </a:cubicBezTo>
                <a:cubicBezTo>
                  <a:pt x="497" y="909"/>
                  <a:pt x="497" y="909"/>
                  <a:pt x="491" y="909"/>
                </a:cubicBezTo>
                <a:close/>
                <a:moveTo>
                  <a:pt x="417" y="743"/>
                </a:moveTo>
                <a:lnTo>
                  <a:pt x="417" y="743"/>
                </a:lnTo>
                <a:cubicBezTo>
                  <a:pt x="400" y="743"/>
                  <a:pt x="388" y="737"/>
                  <a:pt x="382" y="726"/>
                </a:cubicBezTo>
                <a:cubicBezTo>
                  <a:pt x="365" y="692"/>
                  <a:pt x="365" y="692"/>
                  <a:pt x="365" y="692"/>
                </a:cubicBezTo>
                <a:cubicBezTo>
                  <a:pt x="360" y="674"/>
                  <a:pt x="365" y="652"/>
                  <a:pt x="382" y="646"/>
                </a:cubicBezTo>
                <a:cubicBezTo>
                  <a:pt x="400" y="635"/>
                  <a:pt x="422" y="646"/>
                  <a:pt x="428" y="663"/>
                </a:cubicBezTo>
                <a:cubicBezTo>
                  <a:pt x="445" y="692"/>
                  <a:pt x="445" y="692"/>
                  <a:pt x="445" y="692"/>
                </a:cubicBezTo>
                <a:cubicBezTo>
                  <a:pt x="457" y="714"/>
                  <a:pt x="445" y="732"/>
                  <a:pt x="428" y="743"/>
                </a:cubicBezTo>
                <a:cubicBezTo>
                  <a:pt x="422" y="743"/>
                  <a:pt x="422" y="743"/>
                  <a:pt x="417" y="743"/>
                </a:cubicBezTo>
                <a:close/>
                <a:moveTo>
                  <a:pt x="337" y="583"/>
                </a:moveTo>
                <a:lnTo>
                  <a:pt x="337" y="583"/>
                </a:lnTo>
                <a:cubicBezTo>
                  <a:pt x="320" y="583"/>
                  <a:pt x="308" y="577"/>
                  <a:pt x="302" y="560"/>
                </a:cubicBezTo>
                <a:cubicBezTo>
                  <a:pt x="285" y="532"/>
                  <a:pt x="285" y="532"/>
                  <a:pt x="285" y="532"/>
                </a:cubicBezTo>
                <a:cubicBezTo>
                  <a:pt x="280" y="514"/>
                  <a:pt x="285" y="492"/>
                  <a:pt x="302" y="480"/>
                </a:cubicBezTo>
                <a:cubicBezTo>
                  <a:pt x="320" y="475"/>
                  <a:pt x="342" y="480"/>
                  <a:pt x="348" y="497"/>
                </a:cubicBezTo>
                <a:cubicBezTo>
                  <a:pt x="365" y="532"/>
                  <a:pt x="365" y="532"/>
                  <a:pt x="365" y="532"/>
                </a:cubicBezTo>
                <a:cubicBezTo>
                  <a:pt x="377" y="549"/>
                  <a:pt x="365" y="572"/>
                  <a:pt x="348" y="577"/>
                </a:cubicBezTo>
                <a:cubicBezTo>
                  <a:pt x="342" y="583"/>
                  <a:pt x="337" y="583"/>
                  <a:pt x="337" y="583"/>
                </a:cubicBezTo>
                <a:close/>
                <a:moveTo>
                  <a:pt x="251" y="423"/>
                </a:moveTo>
                <a:lnTo>
                  <a:pt x="251" y="423"/>
                </a:lnTo>
                <a:cubicBezTo>
                  <a:pt x="234" y="423"/>
                  <a:pt x="222" y="412"/>
                  <a:pt x="217" y="400"/>
                </a:cubicBezTo>
                <a:cubicBezTo>
                  <a:pt x="200" y="372"/>
                  <a:pt x="200" y="372"/>
                  <a:pt x="200" y="372"/>
                </a:cubicBezTo>
                <a:cubicBezTo>
                  <a:pt x="188" y="354"/>
                  <a:pt x="194" y="332"/>
                  <a:pt x="211" y="320"/>
                </a:cubicBezTo>
                <a:cubicBezTo>
                  <a:pt x="228" y="315"/>
                  <a:pt x="251" y="320"/>
                  <a:pt x="263" y="337"/>
                </a:cubicBezTo>
                <a:cubicBezTo>
                  <a:pt x="280" y="366"/>
                  <a:pt x="280" y="366"/>
                  <a:pt x="280" y="366"/>
                </a:cubicBezTo>
                <a:cubicBezTo>
                  <a:pt x="291" y="383"/>
                  <a:pt x="285" y="406"/>
                  <a:pt x="268" y="417"/>
                </a:cubicBezTo>
                <a:cubicBezTo>
                  <a:pt x="263" y="417"/>
                  <a:pt x="257" y="423"/>
                  <a:pt x="251" y="423"/>
                </a:cubicBezTo>
                <a:close/>
                <a:moveTo>
                  <a:pt x="160" y="263"/>
                </a:moveTo>
                <a:lnTo>
                  <a:pt x="160" y="263"/>
                </a:lnTo>
                <a:cubicBezTo>
                  <a:pt x="148" y="263"/>
                  <a:pt x="137" y="257"/>
                  <a:pt x="125" y="246"/>
                </a:cubicBezTo>
                <a:cubicBezTo>
                  <a:pt x="108" y="217"/>
                  <a:pt x="108" y="217"/>
                  <a:pt x="108" y="217"/>
                </a:cubicBezTo>
                <a:cubicBezTo>
                  <a:pt x="97" y="200"/>
                  <a:pt x="103" y="178"/>
                  <a:pt x="120" y="166"/>
                </a:cubicBezTo>
                <a:cubicBezTo>
                  <a:pt x="137" y="155"/>
                  <a:pt x="160" y="160"/>
                  <a:pt x="171" y="178"/>
                </a:cubicBezTo>
                <a:cubicBezTo>
                  <a:pt x="188" y="212"/>
                  <a:pt x="188" y="212"/>
                  <a:pt x="188" y="212"/>
                </a:cubicBezTo>
                <a:cubicBezTo>
                  <a:pt x="200" y="229"/>
                  <a:pt x="194" y="246"/>
                  <a:pt x="177" y="257"/>
                </a:cubicBezTo>
                <a:cubicBezTo>
                  <a:pt x="171" y="263"/>
                  <a:pt x="165" y="263"/>
                  <a:pt x="160" y="263"/>
                </a:cubicBezTo>
                <a:close/>
                <a:moveTo>
                  <a:pt x="63" y="109"/>
                </a:moveTo>
                <a:lnTo>
                  <a:pt x="63" y="109"/>
                </a:lnTo>
                <a:cubicBezTo>
                  <a:pt x="51" y="109"/>
                  <a:pt x="40" y="103"/>
                  <a:pt x="34" y="92"/>
                </a:cubicBezTo>
                <a:cubicBezTo>
                  <a:pt x="11" y="63"/>
                  <a:pt x="11" y="63"/>
                  <a:pt x="11" y="63"/>
                </a:cubicBezTo>
                <a:cubicBezTo>
                  <a:pt x="0" y="46"/>
                  <a:pt x="5" y="23"/>
                  <a:pt x="22" y="12"/>
                </a:cubicBezTo>
                <a:cubicBezTo>
                  <a:pt x="40" y="0"/>
                  <a:pt x="63" y="6"/>
                  <a:pt x="74" y="23"/>
                </a:cubicBezTo>
                <a:cubicBezTo>
                  <a:pt x="91" y="52"/>
                  <a:pt x="91" y="52"/>
                  <a:pt x="91" y="52"/>
                </a:cubicBezTo>
                <a:cubicBezTo>
                  <a:pt x="103" y="69"/>
                  <a:pt x="97" y="92"/>
                  <a:pt x="80" y="103"/>
                </a:cubicBezTo>
                <a:cubicBezTo>
                  <a:pt x="74" y="109"/>
                  <a:pt x="68" y="109"/>
                  <a:pt x="63" y="109"/>
                </a:cubicBezTo>
                <a:close/>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22" name="Freeform 268">
            <a:extLst>
              <a:ext uri="{FF2B5EF4-FFF2-40B4-BE49-F238E27FC236}">
                <a16:creationId xmlns:a16="http://schemas.microsoft.com/office/drawing/2014/main" id="{04DB3E80-3987-07E2-7E03-E18485FEDBFA}"/>
              </a:ext>
            </a:extLst>
          </p:cNvPr>
          <p:cNvSpPr>
            <a:spLocks noChangeArrowheads="1"/>
          </p:cNvSpPr>
          <p:nvPr/>
        </p:nvSpPr>
        <p:spPr bwMode="auto">
          <a:xfrm>
            <a:off x="7696339" y="3304048"/>
            <a:ext cx="29351" cy="30875"/>
          </a:xfrm>
          <a:custGeom>
            <a:avLst/>
            <a:gdLst>
              <a:gd name="T0" fmla="*/ 46 w 87"/>
              <a:gd name="T1" fmla="*/ 92 h 93"/>
              <a:gd name="T2" fmla="*/ 46 w 87"/>
              <a:gd name="T3" fmla="*/ 92 h 93"/>
              <a:gd name="T4" fmla="*/ 17 w 87"/>
              <a:gd name="T5" fmla="*/ 80 h 93"/>
              <a:gd name="T6" fmla="*/ 11 w 87"/>
              <a:gd name="T7" fmla="*/ 63 h 93"/>
              <a:gd name="T8" fmla="*/ 17 w 87"/>
              <a:gd name="T9" fmla="*/ 12 h 93"/>
              <a:gd name="T10" fmla="*/ 68 w 87"/>
              <a:gd name="T11" fmla="*/ 23 h 93"/>
              <a:gd name="T12" fmla="*/ 80 w 87"/>
              <a:gd name="T13" fmla="*/ 40 h 93"/>
              <a:gd name="T14" fmla="*/ 68 w 87"/>
              <a:gd name="T15" fmla="*/ 86 h 93"/>
              <a:gd name="T16" fmla="*/ 46 w 87"/>
              <a:gd name="T17"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93">
                <a:moveTo>
                  <a:pt x="46" y="92"/>
                </a:moveTo>
                <a:lnTo>
                  <a:pt x="46" y="92"/>
                </a:lnTo>
                <a:cubicBezTo>
                  <a:pt x="34" y="92"/>
                  <a:pt x="23" y="86"/>
                  <a:pt x="17" y="80"/>
                </a:cubicBezTo>
                <a:cubicBezTo>
                  <a:pt x="11" y="63"/>
                  <a:pt x="11" y="63"/>
                  <a:pt x="11" y="63"/>
                </a:cubicBezTo>
                <a:cubicBezTo>
                  <a:pt x="0" y="46"/>
                  <a:pt x="0" y="23"/>
                  <a:pt x="17" y="12"/>
                </a:cubicBezTo>
                <a:cubicBezTo>
                  <a:pt x="34" y="0"/>
                  <a:pt x="57" y="6"/>
                  <a:pt x="68" y="23"/>
                </a:cubicBezTo>
                <a:cubicBezTo>
                  <a:pt x="80" y="40"/>
                  <a:pt x="80" y="40"/>
                  <a:pt x="80" y="40"/>
                </a:cubicBezTo>
                <a:cubicBezTo>
                  <a:pt x="86" y="52"/>
                  <a:pt x="86" y="74"/>
                  <a:pt x="68" y="86"/>
                </a:cubicBezTo>
                <a:cubicBezTo>
                  <a:pt x="63" y="92"/>
                  <a:pt x="57" y="92"/>
                  <a:pt x="46" y="92"/>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23" name="Freeform 271">
            <a:extLst>
              <a:ext uri="{FF2B5EF4-FFF2-40B4-BE49-F238E27FC236}">
                <a16:creationId xmlns:a16="http://schemas.microsoft.com/office/drawing/2014/main" id="{F95DFD78-47E9-E5FD-6BB1-E2AA53F13DF5}"/>
              </a:ext>
            </a:extLst>
          </p:cNvPr>
          <p:cNvSpPr>
            <a:spLocks noChangeArrowheads="1"/>
          </p:cNvSpPr>
          <p:nvPr/>
        </p:nvSpPr>
        <p:spPr bwMode="auto">
          <a:xfrm>
            <a:off x="3869923" y="4282786"/>
            <a:ext cx="316680" cy="319557"/>
          </a:xfrm>
          <a:custGeom>
            <a:avLst/>
            <a:gdLst>
              <a:gd name="T0" fmla="*/ 23 w 909"/>
              <a:gd name="T1" fmla="*/ 292 h 916"/>
              <a:gd name="T2" fmla="*/ 23 w 909"/>
              <a:gd name="T3" fmla="*/ 292 h 916"/>
              <a:gd name="T4" fmla="*/ 0 w 909"/>
              <a:gd name="T5" fmla="*/ 332 h 916"/>
              <a:gd name="T6" fmla="*/ 0 w 909"/>
              <a:gd name="T7" fmla="*/ 863 h 916"/>
              <a:gd name="T8" fmla="*/ 51 w 909"/>
              <a:gd name="T9" fmla="*/ 915 h 916"/>
              <a:gd name="T10" fmla="*/ 862 w 909"/>
              <a:gd name="T11" fmla="*/ 915 h 916"/>
              <a:gd name="T12" fmla="*/ 908 w 909"/>
              <a:gd name="T13" fmla="*/ 863 h 916"/>
              <a:gd name="T14" fmla="*/ 908 w 909"/>
              <a:gd name="T15" fmla="*/ 332 h 916"/>
              <a:gd name="T16" fmla="*/ 885 w 909"/>
              <a:gd name="T17" fmla="*/ 292 h 916"/>
              <a:gd name="T18" fmla="*/ 480 w 909"/>
              <a:gd name="T19" fmla="*/ 12 h 916"/>
              <a:gd name="T20" fmla="*/ 434 w 909"/>
              <a:gd name="T21" fmla="*/ 12 h 916"/>
              <a:gd name="T22" fmla="*/ 23 w 909"/>
              <a:gd name="T23" fmla="*/ 292 h 916"/>
              <a:gd name="T24" fmla="*/ 74 w 909"/>
              <a:gd name="T25" fmla="*/ 429 h 916"/>
              <a:gd name="T26" fmla="*/ 74 w 909"/>
              <a:gd name="T27" fmla="*/ 429 h 916"/>
              <a:gd name="T28" fmla="*/ 314 w 909"/>
              <a:gd name="T29" fmla="*/ 595 h 916"/>
              <a:gd name="T30" fmla="*/ 74 w 909"/>
              <a:gd name="T31" fmla="*/ 755 h 916"/>
              <a:gd name="T32" fmla="*/ 74 w 909"/>
              <a:gd name="T33" fmla="*/ 429 h 916"/>
              <a:gd name="T34" fmla="*/ 377 w 909"/>
              <a:gd name="T35" fmla="*/ 549 h 916"/>
              <a:gd name="T36" fmla="*/ 377 w 909"/>
              <a:gd name="T37" fmla="*/ 549 h 916"/>
              <a:gd name="T38" fmla="*/ 74 w 909"/>
              <a:gd name="T39" fmla="*/ 343 h 916"/>
              <a:gd name="T40" fmla="*/ 457 w 909"/>
              <a:gd name="T41" fmla="*/ 81 h 916"/>
              <a:gd name="T42" fmla="*/ 840 w 909"/>
              <a:gd name="T43" fmla="*/ 338 h 916"/>
              <a:gd name="T44" fmla="*/ 537 w 909"/>
              <a:gd name="T45" fmla="*/ 549 h 916"/>
              <a:gd name="T46" fmla="*/ 480 w 909"/>
              <a:gd name="T47" fmla="*/ 509 h 916"/>
              <a:gd name="T48" fmla="*/ 434 w 909"/>
              <a:gd name="T49" fmla="*/ 509 h 916"/>
              <a:gd name="T50" fmla="*/ 377 w 909"/>
              <a:gd name="T51" fmla="*/ 549 h 916"/>
              <a:gd name="T52" fmla="*/ 600 w 909"/>
              <a:gd name="T53" fmla="*/ 595 h 916"/>
              <a:gd name="T54" fmla="*/ 600 w 909"/>
              <a:gd name="T55" fmla="*/ 595 h 916"/>
              <a:gd name="T56" fmla="*/ 840 w 909"/>
              <a:gd name="T57" fmla="*/ 423 h 916"/>
              <a:gd name="T58" fmla="*/ 840 w 909"/>
              <a:gd name="T59" fmla="*/ 760 h 916"/>
              <a:gd name="T60" fmla="*/ 600 w 909"/>
              <a:gd name="T61" fmla="*/ 595 h 916"/>
              <a:gd name="T62" fmla="*/ 840 w 909"/>
              <a:gd name="T63" fmla="*/ 840 h 916"/>
              <a:gd name="T64" fmla="*/ 840 w 909"/>
              <a:gd name="T65" fmla="*/ 840 h 916"/>
              <a:gd name="T66" fmla="*/ 457 w 909"/>
              <a:gd name="T67" fmla="*/ 583 h 916"/>
              <a:gd name="T68" fmla="*/ 74 w 909"/>
              <a:gd name="T69" fmla="*/ 840 h 916"/>
              <a:gd name="T70" fmla="*/ 840 w 909"/>
              <a:gd name="T71" fmla="*/ 84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9" h="916">
                <a:moveTo>
                  <a:pt x="23" y="292"/>
                </a:moveTo>
                <a:lnTo>
                  <a:pt x="23" y="292"/>
                </a:lnTo>
                <a:cubicBezTo>
                  <a:pt x="11" y="303"/>
                  <a:pt x="0" y="315"/>
                  <a:pt x="0" y="332"/>
                </a:cubicBezTo>
                <a:cubicBezTo>
                  <a:pt x="0" y="509"/>
                  <a:pt x="0" y="686"/>
                  <a:pt x="0" y="863"/>
                </a:cubicBezTo>
                <a:cubicBezTo>
                  <a:pt x="0" y="892"/>
                  <a:pt x="23" y="915"/>
                  <a:pt x="51" y="915"/>
                </a:cubicBezTo>
                <a:cubicBezTo>
                  <a:pt x="862" y="915"/>
                  <a:pt x="862" y="915"/>
                  <a:pt x="862" y="915"/>
                </a:cubicBezTo>
                <a:cubicBezTo>
                  <a:pt x="891" y="915"/>
                  <a:pt x="908" y="892"/>
                  <a:pt x="908" y="863"/>
                </a:cubicBezTo>
                <a:cubicBezTo>
                  <a:pt x="908" y="686"/>
                  <a:pt x="908" y="509"/>
                  <a:pt x="908" y="332"/>
                </a:cubicBezTo>
                <a:cubicBezTo>
                  <a:pt x="908" y="315"/>
                  <a:pt x="902" y="298"/>
                  <a:pt x="885" y="292"/>
                </a:cubicBezTo>
                <a:cubicBezTo>
                  <a:pt x="480" y="12"/>
                  <a:pt x="480" y="12"/>
                  <a:pt x="480" y="12"/>
                </a:cubicBezTo>
                <a:cubicBezTo>
                  <a:pt x="463" y="0"/>
                  <a:pt x="445" y="0"/>
                  <a:pt x="434" y="12"/>
                </a:cubicBezTo>
                <a:lnTo>
                  <a:pt x="23" y="292"/>
                </a:lnTo>
                <a:close/>
                <a:moveTo>
                  <a:pt x="74" y="429"/>
                </a:moveTo>
                <a:lnTo>
                  <a:pt x="74" y="429"/>
                </a:lnTo>
                <a:cubicBezTo>
                  <a:pt x="314" y="595"/>
                  <a:pt x="314" y="595"/>
                  <a:pt x="314" y="595"/>
                </a:cubicBezTo>
                <a:cubicBezTo>
                  <a:pt x="74" y="755"/>
                  <a:pt x="74" y="755"/>
                  <a:pt x="74" y="755"/>
                </a:cubicBezTo>
                <a:lnTo>
                  <a:pt x="74" y="429"/>
                </a:lnTo>
                <a:close/>
                <a:moveTo>
                  <a:pt x="377" y="549"/>
                </a:moveTo>
                <a:lnTo>
                  <a:pt x="377" y="549"/>
                </a:lnTo>
                <a:cubicBezTo>
                  <a:pt x="74" y="343"/>
                  <a:pt x="74" y="343"/>
                  <a:pt x="74" y="343"/>
                </a:cubicBezTo>
                <a:cubicBezTo>
                  <a:pt x="457" y="81"/>
                  <a:pt x="457" y="81"/>
                  <a:pt x="457" y="81"/>
                </a:cubicBezTo>
                <a:cubicBezTo>
                  <a:pt x="840" y="338"/>
                  <a:pt x="840" y="338"/>
                  <a:pt x="840" y="338"/>
                </a:cubicBezTo>
                <a:cubicBezTo>
                  <a:pt x="537" y="549"/>
                  <a:pt x="537" y="549"/>
                  <a:pt x="537" y="549"/>
                </a:cubicBezTo>
                <a:cubicBezTo>
                  <a:pt x="480" y="509"/>
                  <a:pt x="480" y="509"/>
                  <a:pt x="480" y="509"/>
                </a:cubicBezTo>
                <a:cubicBezTo>
                  <a:pt x="463" y="503"/>
                  <a:pt x="445" y="503"/>
                  <a:pt x="434" y="509"/>
                </a:cubicBezTo>
                <a:lnTo>
                  <a:pt x="377" y="549"/>
                </a:lnTo>
                <a:close/>
                <a:moveTo>
                  <a:pt x="600" y="595"/>
                </a:moveTo>
                <a:lnTo>
                  <a:pt x="600" y="595"/>
                </a:lnTo>
                <a:cubicBezTo>
                  <a:pt x="840" y="423"/>
                  <a:pt x="840" y="423"/>
                  <a:pt x="840" y="423"/>
                </a:cubicBezTo>
                <a:cubicBezTo>
                  <a:pt x="840" y="760"/>
                  <a:pt x="840" y="760"/>
                  <a:pt x="840" y="760"/>
                </a:cubicBezTo>
                <a:lnTo>
                  <a:pt x="600" y="595"/>
                </a:lnTo>
                <a:close/>
                <a:moveTo>
                  <a:pt x="840" y="840"/>
                </a:moveTo>
                <a:lnTo>
                  <a:pt x="840" y="840"/>
                </a:lnTo>
                <a:cubicBezTo>
                  <a:pt x="457" y="583"/>
                  <a:pt x="457" y="583"/>
                  <a:pt x="457" y="583"/>
                </a:cubicBezTo>
                <a:cubicBezTo>
                  <a:pt x="74" y="840"/>
                  <a:pt x="74" y="840"/>
                  <a:pt x="74" y="840"/>
                </a:cubicBezTo>
                <a:lnTo>
                  <a:pt x="840" y="840"/>
                </a:lnTo>
                <a:close/>
              </a:path>
            </a:pathLst>
          </a:custGeom>
          <a:solidFill>
            <a:schemeClr val="bg1"/>
          </a:solidFill>
          <a:ln>
            <a:noFill/>
          </a:ln>
          <a:effectLst/>
        </p:spPr>
        <p:txBody>
          <a:bodyPr wrap="none" anchor="ctr"/>
          <a:lstStyle/>
          <a:p>
            <a:pPr defTabSz="1828617"/>
            <a:endParaRPr lang="en-US" sz="1600" dirty="0">
              <a:solidFill>
                <a:srgbClr val="445469"/>
              </a:solidFill>
              <a:latin typeface="+mj-lt"/>
            </a:endParaRPr>
          </a:p>
        </p:txBody>
      </p:sp>
      <p:sp>
        <p:nvSpPr>
          <p:cNvPr id="24" name="Freeform 272">
            <a:extLst>
              <a:ext uri="{FF2B5EF4-FFF2-40B4-BE49-F238E27FC236}">
                <a16:creationId xmlns:a16="http://schemas.microsoft.com/office/drawing/2014/main" id="{45BEFB3D-89F0-EFE0-AB97-D91265F256FE}"/>
              </a:ext>
            </a:extLst>
          </p:cNvPr>
          <p:cNvSpPr>
            <a:spLocks noChangeArrowheads="1"/>
          </p:cNvSpPr>
          <p:nvPr/>
        </p:nvSpPr>
        <p:spPr bwMode="auto">
          <a:xfrm>
            <a:off x="7916573" y="4359648"/>
            <a:ext cx="330582" cy="208407"/>
          </a:xfrm>
          <a:custGeom>
            <a:avLst/>
            <a:gdLst>
              <a:gd name="T0" fmla="*/ 46 w 949"/>
              <a:gd name="T1" fmla="*/ 599 h 600"/>
              <a:gd name="T2" fmla="*/ 46 w 949"/>
              <a:gd name="T3" fmla="*/ 599 h 600"/>
              <a:gd name="T4" fmla="*/ 0 w 949"/>
              <a:gd name="T5" fmla="*/ 548 h 600"/>
              <a:gd name="T6" fmla="*/ 0 w 949"/>
              <a:gd name="T7" fmla="*/ 51 h 600"/>
              <a:gd name="T8" fmla="*/ 46 w 949"/>
              <a:gd name="T9" fmla="*/ 0 h 600"/>
              <a:gd name="T10" fmla="*/ 897 w 949"/>
              <a:gd name="T11" fmla="*/ 0 h 600"/>
              <a:gd name="T12" fmla="*/ 948 w 949"/>
              <a:gd name="T13" fmla="*/ 51 h 600"/>
              <a:gd name="T14" fmla="*/ 948 w 949"/>
              <a:gd name="T15" fmla="*/ 548 h 600"/>
              <a:gd name="T16" fmla="*/ 897 w 949"/>
              <a:gd name="T17" fmla="*/ 599 h 600"/>
              <a:gd name="T18" fmla="*/ 46 w 949"/>
              <a:gd name="T19" fmla="*/ 599 h 600"/>
              <a:gd name="T20" fmla="*/ 326 w 949"/>
              <a:gd name="T21" fmla="*/ 108 h 600"/>
              <a:gd name="T22" fmla="*/ 326 w 949"/>
              <a:gd name="T23" fmla="*/ 108 h 600"/>
              <a:gd name="T24" fmla="*/ 703 w 949"/>
              <a:gd name="T25" fmla="*/ 302 h 600"/>
              <a:gd name="T26" fmla="*/ 326 w 949"/>
              <a:gd name="T27" fmla="*/ 491 h 600"/>
              <a:gd name="T28" fmla="*/ 326 w 949"/>
              <a:gd name="T29" fmla="*/ 108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9" h="600">
                <a:moveTo>
                  <a:pt x="46" y="599"/>
                </a:moveTo>
                <a:lnTo>
                  <a:pt x="46" y="599"/>
                </a:lnTo>
                <a:cubicBezTo>
                  <a:pt x="17" y="599"/>
                  <a:pt x="0" y="577"/>
                  <a:pt x="0" y="548"/>
                </a:cubicBezTo>
                <a:cubicBezTo>
                  <a:pt x="0" y="382"/>
                  <a:pt x="0" y="217"/>
                  <a:pt x="0" y="51"/>
                </a:cubicBezTo>
                <a:cubicBezTo>
                  <a:pt x="0" y="22"/>
                  <a:pt x="17" y="0"/>
                  <a:pt x="46" y="0"/>
                </a:cubicBezTo>
                <a:cubicBezTo>
                  <a:pt x="897" y="0"/>
                  <a:pt x="897" y="0"/>
                  <a:pt x="897" y="0"/>
                </a:cubicBezTo>
                <a:cubicBezTo>
                  <a:pt x="926" y="0"/>
                  <a:pt x="948" y="22"/>
                  <a:pt x="948" y="51"/>
                </a:cubicBezTo>
                <a:cubicBezTo>
                  <a:pt x="948" y="217"/>
                  <a:pt x="948" y="382"/>
                  <a:pt x="948" y="548"/>
                </a:cubicBezTo>
                <a:cubicBezTo>
                  <a:pt x="948" y="577"/>
                  <a:pt x="926" y="599"/>
                  <a:pt x="897" y="599"/>
                </a:cubicBezTo>
                <a:cubicBezTo>
                  <a:pt x="474" y="599"/>
                  <a:pt x="474" y="599"/>
                  <a:pt x="46" y="599"/>
                </a:cubicBezTo>
                <a:close/>
                <a:moveTo>
                  <a:pt x="326" y="108"/>
                </a:moveTo>
                <a:lnTo>
                  <a:pt x="326" y="108"/>
                </a:lnTo>
                <a:cubicBezTo>
                  <a:pt x="703" y="302"/>
                  <a:pt x="703" y="302"/>
                  <a:pt x="703" y="302"/>
                </a:cubicBezTo>
                <a:cubicBezTo>
                  <a:pt x="326" y="491"/>
                  <a:pt x="326" y="491"/>
                  <a:pt x="326" y="491"/>
                </a:cubicBezTo>
                <a:lnTo>
                  <a:pt x="326" y="108"/>
                </a:lnTo>
                <a:close/>
              </a:path>
            </a:pathLst>
          </a:custGeom>
          <a:solidFill>
            <a:schemeClr val="bg1"/>
          </a:solidFill>
          <a:ln>
            <a:noFill/>
          </a:ln>
          <a:effectLst/>
        </p:spPr>
        <p:txBody>
          <a:bodyPr wrap="none" anchor="ctr"/>
          <a:lstStyle/>
          <a:p>
            <a:pPr defTabSz="1828617"/>
            <a:endParaRPr lang="en-US" sz="1600" dirty="0">
              <a:solidFill>
                <a:srgbClr val="445469"/>
              </a:solidFill>
              <a:latin typeface="+mj-lt"/>
            </a:endParaRPr>
          </a:p>
        </p:txBody>
      </p:sp>
      <p:sp>
        <p:nvSpPr>
          <p:cNvPr id="25" name="Freeform 273">
            <a:extLst>
              <a:ext uri="{FF2B5EF4-FFF2-40B4-BE49-F238E27FC236}">
                <a16:creationId xmlns:a16="http://schemas.microsoft.com/office/drawing/2014/main" id="{238B4CA7-D1BA-1949-5F10-A7EBCCB79BA6}"/>
              </a:ext>
            </a:extLst>
          </p:cNvPr>
          <p:cNvSpPr>
            <a:spLocks noChangeArrowheads="1"/>
          </p:cNvSpPr>
          <p:nvPr/>
        </p:nvSpPr>
        <p:spPr bwMode="auto">
          <a:xfrm>
            <a:off x="7264336" y="2939346"/>
            <a:ext cx="330582" cy="225387"/>
          </a:xfrm>
          <a:custGeom>
            <a:avLst/>
            <a:gdLst>
              <a:gd name="T0" fmla="*/ 925 w 949"/>
              <a:gd name="T1" fmla="*/ 40 h 647"/>
              <a:gd name="T2" fmla="*/ 868 w 949"/>
              <a:gd name="T3" fmla="*/ 17 h 647"/>
              <a:gd name="T4" fmla="*/ 742 w 949"/>
              <a:gd name="T5" fmla="*/ 0 h 647"/>
              <a:gd name="T6" fmla="*/ 725 w 949"/>
              <a:gd name="T7" fmla="*/ 40 h 647"/>
              <a:gd name="T8" fmla="*/ 148 w 949"/>
              <a:gd name="T9" fmla="*/ 17 h 647"/>
              <a:gd name="T10" fmla="*/ 97 w 949"/>
              <a:gd name="T11" fmla="*/ 0 h 647"/>
              <a:gd name="T12" fmla="*/ 85 w 949"/>
              <a:gd name="T13" fmla="*/ 40 h 647"/>
              <a:gd name="T14" fmla="*/ 0 w 949"/>
              <a:gd name="T15" fmla="*/ 69 h 647"/>
              <a:gd name="T16" fmla="*/ 28 w 949"/>
              <a:gd name="T17" fmla="*/ 646 h 647"/>
              <a:gd name="T18" fmla="*/ 948 w 949"/>
              <a:gd name="T19" fmla="*/ 617 h 647"/>
              <a:gd name="T20" fmla="*/ 925 w 949"/>
              <a:gd name="T21" fmla="*/ 40 h 647"/>
              <a:gd name="T22" fmla="*/ 114 w 949"/>
              <a:gd name="T23" fmla="*/ 80 h 647"/>
              <a:gd name="T24" fmla="*/ 114 w 949"/>
              <a:gd name="T25" fmla="*/ 160 h 647"/>
              <a:gd name="T26" fmla="*/ 114 w 949"/>
              <a:gd name="T27" fmla="*/ 80 h 647"/>
              <a:gd name="T28" fmla="*/ 851 w 949"/>
              <a:gd name="T29" fmla="*/ 97 h 647"/>
              <a:gd name="T30" fmla="*/ 725 w 949"/>
              <a:gd name="T31" fmla="*/ 114 h 647"/>
              <a:gd name="T32" fmla="*/ 742 w 949"/>
              <a:gd name="T33" fmla="*/ 143 h 647"/>
              <a:gd name="T34" fmla="*/ 868 w 949"/>
              <a:gd name="T35" fmla="*/ 131 h 647"/>
              <a:gd name="T36" fmla="*/ 851 w 949"/>
              <a:gd name="T37" fmla="*/ 97 h 647"/>
              <a:gd name="T38" fmla="*/ 474 w 949"/>
              <a:gd name="T39" fmla="*/ 74 h 647"/>
              <a:gd name="T40" fmla="*/ 474 w 949"/>
              <a:gd name="T41" fmla="*/ 611 h 647"/>
              <a:gd name="T42" fmla="*/ 474 w 949"/>
              <a:gd name="T43" fmla="*/ 74 h 647"/>
              <a:gd name="T44" fmla="*/ 474 w 949"/>
              <a:gd name="T45" fmla="*/ 131 h 647"/>
              <a:gd name="T46" fmla="*/ 474 w 949"/>
              <a:gd name="T47" fmla="*/ 560 h 647"/>
              <a:gd name="T48" fmla="*/ 474 w 949"/>
              <a:gd name="T49" fmla="*/ 131 h 647"/>
              <a:gd name="T50" fmla="*/ 474 w 949"/>
              <a:gd name="T51" fmla="*/ 188 h 647"/>
              <a:gd name="T52" fmla="*/ 474 w 949"/>
              <a:gd name="T53" fmla="*/ 497 h 647"/>
              <a:gd name="T54" fmla="*/ 474 w 949"/>
              <a:gd name="T55" fmla="*/ 188 h 647"/>
              <a:gd name="T56" fmla="*/ 474 w 949"/>
              <a:gd name="T57" fmla="*/ 229 h 647"/>
              <a:gd name="T58" fmla="*/ 497 w 949"/>
              <a:gd name="T59" fmla="*/ 251 h 647"/>
              <a:gd name="T60" fmla="*/ 394 w 949"/>
              <a:gd name="T61" fmla="*/ 423 h 647"/>
              <a:gd name="T62" fmla="*/ 474 w 949"/>
              <a:gd name="T63" fmla="*/ 229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9" h="647">
                <a:moveTo>
                  <a:pt x="925" y="40"/>
                </a:moveTo>
                <a:lnTo>
                  <a:pt x="925" y="40"/>
                </a:lnTo>
                <a:cubicBezTo>
                  <a:pt x="868" y="40"/>
                  <a:pt x="868" y="40"/>
                  <a:pt x="868" y="40"/>
                </a:cubicBezTo>
                <a:cubicBezTo>
                  <a:pt x="868" y="17"/>
                  <a:pt x="868" y="17"/>
                  <a:pt x="868" y="17"/>
                </a:cubicBezTo>
                <a:cubicBezTo>
                  <a:pt x="868" y="6"/>
                  <a:pt x="862" y="0"/>
                  <a:pt x="851" y="0"/>
                </a:cubicBezTo>
                <a:cubicBezTo>
                  <a:pt x="742" y="0"/>
                  <a:pt x="742" y="0"/>
                  <a:pt x="742" y="0"/>
                </a:cubicBezTo>
                <a:cubicBezTo>
                  <a:pt x="731" y="0"/>
                  <a:pt x="725" y="6"/>
                  <a:pt x="725" y="17"/>
                </a:cubicBezTo>
                <a:cubicBezTo>
                  <a:pt x="725" y="40"/>
                  <a:pt x="725" y="40"/>
                  <a:pt x="725" y="40"/>
                </a:cubicBezTo>
                <a:cubicBezTo>
                  <a:pt x="148" y="40"/>
                  <a:pt x="148" y="40"/>
                  <a:pt x="148" y="40"/>
                </a:cubicBezTo>
                <a:cubicBezTo>
                  <a:pt x="148" y="17"/>
                  <a:pt x="148" y="17"/>
                  <a:pt x="148" y="17"/>
                </a:cubicBezTo>
                <a:cubicBezTo>
                  <a:pt x="148" y="6"/>
                  <a:pt x="148" y="0"/>
                  <a:pt x="137" y="0"/>
                </a:cubicBezTo>
                <a:cubicBezTo>
                  <a:pt x="97" y="0"/>
                  <a:pt x="97" y="0"/>
                  <a:pt x="97" y="0"/>
                </a:cubicBezTo>
                <a:cubicBezTo>
                  <a:pt x="91" y="0"/>
                  <a:pt x="85" y="6"/>
                  <a:pt x="85" y="17"/>
                </a:cubicBezTo>
                <a:cubicBezTo>
                  <a:pt x="85" y="40"/>
                  <a:pt x="85" y="40"/>
                  <a:pt x="85" y="40"/>
                </a:cubicBezTo>
                <a:cubicBezTo>
                  <a:pt x="28" y="40"/>
                  <a:pt x="28" y="40"/>
                  <a:pt x="28" y="40"/>
                </a:cubicBezTo>
                <a:cubicBezTo>
                  <a:pt x="11" y="40"/>
                  <a:pt x="0" y="51"/>
                  <a:pt x="0" y="69"/>
                </a:cubicBezTo>
                <a:cubicBezTo>
                  <a:pt x="0" y="617"/>
                  <a:pt x="0" y="617"/>
                  <a:pt x="0" y="617"/>
                </a:cubicBezTo>
                <a:cubicBezTo>
                  <a:pt x="0" y="634"/>
                  <a:pt x="11" y="646"/>
                  <a:pt x="28" y="646"/>
                </a:cubicBezTo>
                <a:cubicBezTo>
                  <a:pt x="925" y="646"/>
                  <a:pt x="925" y="646"/>
                  <a:pt x="925" y="646"/>
                </a:cubicBezTo>
                <a:cubicBezTo>
                  <a:pt x="942" y="646"/>
                  <a:pt x="948" y="634"/>
                  <a:pt x="948" y="617"/>
                </a:cubicBezTo>
                <a:cubicBezTo>
                  <a:pt x="948" y="69"/>
                  <a:pt x="948" y="69"/>
                  <a:pt x="948" y="69"/>
                </a:cubicBezTo>
                <a:cubicBezTo>
                  <a:pt x="948" y="51"/>
                  <a:pt x="942" y="40"/>
                  <a:pt x="925" y="40"/>
                </a:cubicBezTo>
                <a:close/>
                <a:moveTo>
                  <a:pt x="114" y="80"/>
                </a:moveTo>
                <a:lnTo>
                  <a:pt x="114" y="80"/>
                </a:lnTo>
                <a:cubicBezTo>
                  <a:pt x="97" y="80"/>
                  <a:pt x="74" y="97"/>
                  <a:pt x="74" y="120"/>
                </a:cubicBezTo>
                <a:cubicBezTo>
                  <a:pt x="74" y="143"/>
                  <a:pt x="97" y="160"/>
                  <a:pt x="114" y="160"/>
                </a:cubicBezTo>
                <a:cubicBezTo>
                  <a:pt x="143" y="160"/>
                  <a:pt x="160" y="143"/>
                  <a:pt x="160" y="120"/>
                </a:cubicBezTo>
                <a:cubicBezTo>
                  <a:pt x="160" y="97"/>
                  <a:pt x="143" y="80"/>
                  <a:pt x="114" y="80"/>
                </a:cubicBezTo>
                <a:close/>
                <a:moveTo>
                  <a:pt x="851" y="97"/>
                </a:moveTo>
                <a:lnTo>
                  <a:pt x="851" y="97"/>
                </a:lnTo>
                <a:cubicBezTo>
                  <a:pt x="742" y="97"/>
                  <a:pt x="742" y="97"/>
                  <a:pt x="742" y="97"/>
                </a:cubicBezTo>
                <a:cubicBezTo>
                  <a:pt x="731" y="97"/>
                  <a:pt x="725" y="103"/>
                  <a:pt x="725" y="114"/>
                </a:cubicBezTo>
                <a:cubicBezTo>
                  <a:pt x="725" y="131"/>
                  <a:pt x="725" y="131"/>
                  <a:pt x="725" y="131"/>
                </a:cubicBezTo>
                <a:cubicBezTo>
                  <a:pt x="725" y="137"/>
                  <a:pt x="731" y="143"/>
                  <a:pt x="742" y="143"/>
                </a:cubicBezTo>
                <a:cubicBezTo>
                  <a:pt x="851" y="143"/>
                  <a:pt x="851" y="143"/>
                  <a:pt x="851" y="143"/>
                </a:cubicBezTo>
                <a:cubicBezTo>
                  <a:pt x="862" y="143"/>
                  <a:pt x="868" y="137"/>
                  <a:pt x="868" y="131"/>
                </a:cubicBezTo>
                <a:cubicBezTo>
                  <a:pt x="868" y="114"/>
                  <a:pt x="868" y="114"/>
                  <a:pt x="868" y="114"/>
                </a:cubicBezTo>
                <a:cubicBezTo>
                  <a:pt x="868" y="103"/>
                  <a:pt x="862" y="97"/>
                  <a:pt x="851" y="97"/>
                </a:cubicBezTo>
                <a:close/>
                <a:moveTo>
                  <a:pt x="474" y="74"/>
                </a:moveTo>
                <a:lnTo>
                  <a:pt x="474" y="74"/>
                </a:lnTo>
                <a:cubicBezTo>
                  <a:pt x="623" y="74"/>
                  <a:pt x="742" y="194"/>
                  <a:pt x="742" y="343"/>
                </a:cubicBezTo>
                <a:cubicBezTo>
                  <a:pt x="742" y="491"/>
                  <a:pt x="623" y="611"/>
                  <a:pt x="474" y="611"/>
                </a:cubicBezTo>
                <a:cubicBezTo>
                  <a:pt x="331" y="611"/>
                  <a:pt x="206" y="491"/>
                  <a:pt x="206" y="343"/>
                </a:cubicBezTo>
                <a:cubicBezTo>
                  <a:pt x="206" y="194"/>
                  <a:pt x="331" y="74"/>
                  <a:pt x="474" y="74"/>
                </a:cubicBezTo>
                <a:close/>
                <a:moveTo>
                  <a:pt x="474" y="131"/>
                </a:moveTo>
                <a:lnTo>
                  <a:pt x="474" y="131"/>
                </a:lnTo>
                <a:cubicBezTo>
                  <a:pt x="594" y="131"/>
                  <a:pt x="691" y="223"/>
                  <a:pt x="691" y="343"/>
                </a:cubicBezTo>
                <a:cubicBezTo>
                  <a:pt x="691" y="463"/>
                  <a:pt x="594" y="560"/>
                  <a:pt x="474" y="560"/>
                </a:cubicBezTo>
                <a:cubicBezTo>
                  <a:pt x="360" y="560"/>
                  <a:pt x="263" y="463"/>
                  <a:pt x="263" y="343"/>
                </a:cubicBezTo>
                <a:cubicBezTo>
                  <a:pt x="263" y="223"/>
                  <a:pt x="360" y="131"/>
                  <a:pt x="474" y="131"/>
                </a:cubicBezTo>
                <a:close/>
                <a:moveTo>
                  <a:pt x="474" y="188"/>
                </a:moveTo>
                <a:lnTo>
                  <a:pt x="474" y="188"/>
                </a:lnTo>
                <a:cubicBezTo>
                  <a:pt x="560" y="188"/>
                  <a:pt x="628" y="257"/>
                  <a:pt x="628" y="343"/>
                </a:cubicBezTo>
                <a:cubicBezTo>
                  <a:pt x="628" y="428"/>
                  <a:pt x="560" y="497"/>
                  <a:pt x="474" y="497"/>
                </a:cubicBezTo>
                <a:cubicBezTo>
                  <a:pt x="394" y="497"/>
                  <a:pt x="325" y="428"/>
                  <a:pt x="325" y="343"/>
                </a:cubicBezTo>
                <a:cubicBezTo>
                  <a:pt x="325" y="257"/>
                  <a:pt x="394" y="188"/>
                  <a:pt x="474" y="188"/>
                </a:cubicBezTo>
                <a:close/>
                <a:moveTo>
                  <a:pt x="474" y="229"/>
                </a:moveTo>
                <a:lnTo>
                  <a:pt x="474" y="229"/>
                </a:lnTo>
                <a:cubicBezTo>
                  <a:pt x="514" y="229"/>
                  <a:pt x="542" y="246"/>
                  <a:pt x="565" y="268"/>
                </a:cubicBezTo>
                <a:cubicBezTo>
                  <a:pt x="548" y="257"/>
                  <a:pt x="520" y="251"/>
                  <a:pt x="497" y="251"/>
                </a:cubicBezTo>
                <a:cubicBezTo>
                  <a:pt x="434" y="251"/>
                  <a:pt x="377" y="303"/>
                  <a:pt x="377" y="366"/>
                </a:cubicBezTo>
                <a:cubicBezTo>
                  <a:pt x="377" y="388"/>
                  <a:pt x="382" y="405"/>
                  <a:pt x="394" y="423"/>
                </a:cubicBezTo>
                <a:cubicBezTo>
                  <a:pt x="371" y="405"/>
                  <a:pt x="360" y="377"/>
                  <a:pt x="360" y="343"/>
                </a:cubicBezTo>
                <a:cubicBezTo>
                  <a:pt x="360" y="280"/>
                  <a:pt x="411" y="229"/>
                  <a:pt x="474" y="229"/>
                </a:cubicBezTo>
                <a:close/>
              </a:path>
            </a:pathLst>
          </a:custGeom>
          <a:solidFill>
            <a:schemeClr val="bg1"/>
          </a:solidFill>
          <a:ln>
            <a:noFill/>
          </a:ln>
          <a:effectLst/>
        </p:spPr>
        <p:txBody>
          <a:bodyPr wrap="none" anchor="ctr"/>
          <a:lstStyle/>
          <a:p>
            <a:pPr defTabSz="1828617"/>
            <a:endParaRPr lang="en-US" sz="1600" dirty="0">
              <a:solidFill>
                <a:srgbClr val="445469"/>
              </a:solidFill>
              <a:latin typeface="+mj-lt"/>
            </a:endParaRPr>
          </a:p>
        </p:txBody>
      </p:sp>
      <p:sp>
        <p:nvSpPr>
          <p:cNvPr id="26" name="Freeform 274">
            <a:extLst>
              <a:ext uri="{FF2B5EF4-FFF2-40B4-BE49-F238E27FC236}">
                <a16:creationId xmlns:a16="http://schemas.microsoft.com/office/drawing/2014/main" id="{F5E4108F-6431-D525-B7C7-FD59E553FB85}"/>
              </a:ext>
            </a:extLst>
          </p:cNvPr>
          <p:cNvSpPr>
            <a:spLocks noChangeArrowheads="1"/>
          </p:cNvSpPr>
          <p:nvPr/>
        </p:nvSpPr>
        <p:spPr bwMode="auto">
          <a:xfrm>
            <a:off x="5961553" y="2295978"/>
            <a:ext cx="162202" cy="304119"/>
          </a:xfrm>
          <a:custGeom>
            <a:avLst/>
            <a:gdLst>
              <a:gd name="T0" fmla="*/ 467 w 468"/>
              <a:gd name="T1" fmla="*/ 577 h 875"/>
              <a:gd name="T2" fmla="*/ 467 w 468"/>
              <a:gd name="T3" fmla="*/ 577 h 875"/>
              <a:gd name="T4" fmla="*/ 456 w 468"/>
              <a:gd name="T5" fmla="*/ 645 h 875"/>
              <a:gd name="T6" fmla="*/ 416 w 468"/>
              <a:gd name="T7" fmla="*/ 708 h 875"/>
              <a:gd name="T8" fmla="*/ 353 w 468"/>
              <a:gd name="T9" fmla="*/ 760 h 875"/>
              <a:gd name="T10" fmla="*/ 273 w 468"/>
              <a:gd name="T11" fmla="*/ 788 h 875"/>
              <a:gd name="T12" fmla="*/ 273 w 468"/>
              <a:gd name="T13" fmla="*/ 874 h 875"/>
              <a:gd name="T14" fmla="*/ 211 w 468"/>
              <a:gd name="T15" fmla="*/ 874 h 875"/>
              <a:gd name="T16" fmla="*/ 211 w 468"/>
              <a:gd name="T17" fmla="*/ 800 h 875"/>
              <a:gd name="T18" fmla="*/ 206 w 468"/>
              <a:gd name="T19" fmla="*/ 800 h 875"/>
              <a:gd name="T20" fmla="*/ 200 w 468"/>
              <a:gd name="T21" fmla="*/ 800 h 875"/>
              <a:gd name="T22" fmla="*/ 143 w 468"/>
              <a:gd name="T23" fmla="*/ 794 h 875"/>
              <a:gd name="T24" fmla="*/ 91 w 468"/>
              <a:gd name="T25" fmla="*/ 783 h 875"/>
              <a:gd name="T26" fmla="*/ 46 w 468"/>
              <a:gd name="T27" fmla="*/ 765 h 875"/>
              <a:gd name="T28" fmla="*/ 0 w 468"/>
              <a:gd name="T29" fmla="*/ 748 h 875"/>
              <a:gd name="T30" fmla="*/ 34 w 468"/>
              <a:gd name="T31" fmla="*/ 640 h 875"/>
              <a:gd name="T32" fmla="*/ 68 w 468"/>
              <a:gd name="T33" fmla="*/ 663 h 875"/>
              <a:gd name="T34" fmla="*/ 114 w 468"/>
              <a:gd name="T35" fmla="*/ 680 h 875"/>
              <a:gd name="T36" fmla="*/ 166 w 468"/>
              <a:gd name="T37" fmla="*/ 697 h 875"/>
              <a:gd name="T38" fmla="*/ 211 w 468"/>
              <a:gd name="T39" fmla="*/ 708 h 875"/>
              <a:gd name="T40" fmla="*/ 211 w 468"/>
              <a:gd name="T41" fmla="*/ 486 h 875"/>
              <a:gd name="T42" fmla="*/ 148 w 468"/>
              <a:gd name="T43" fmla="*/ 457 h 875"/>
              <a:gd name="T44" fmla="*/ 85 w 468"/>
              <a:gd name="T45" fmla="*/ 417 h 875"/>
              <a:gd name="T46" fmla="*/ 40 w 468"/>
              <a:gd name="T47" fmla="*/ 354 h 875"/>
              <a:gd name="T48" fmla="*/ 23 w 468"/>
              <a:gd name="T49" fmla="*/ 263 h 875"/>
              <a:gd name="T50" fmla="*/ 34 w 468"/>
              <a:gd name="T51" fmla="*/ 206 h 875"/>
              <a:gd name="T52" fmla="*/ 74 w 468"/>
              <a:gd name="T53" fmla="*/ 148 h 875"/>
              <a:gd name="T54" fmla="*/ 131 w 468"/>
              <a:gd name="T55" fmla="*/ 103 h 875"/>
              <a:gd name="T56" fmla="*/ 211 w 468"/>
              <a:gd name="T57" fmla="*/ 74 h 875"/>
              <a:gd name="T58" fmla="*/ 211 w 468"/>
              <a:gd name="T59" fmla="*/ 0 h 875"/>
              <a:gd name="T60" fmla="*/ 273 w 468"/>
              <a:gd name="T61" fmla="*/ 0 h 875"/>
              <a:gd name="T62" fmla="*/ 273 w 468"/>
              <a:gd name="T63" fmla="*/ 69 h 875"/>
              <a:gd name="T64" fmla="*/ 273 w 468"/>
              <a:gd name="T65" fmla="*/ 69 h 875"/>
              <a:gd name="T66" fmla="*/ 359 w 468"/>
              <a:gd name="T67" fmla="*/ 74 h 875"/>
              <a:gd name="T68" fmla="*/ 433 w 468"/>
              <a:gd name="T69" fmla="*/ 86 h 875"/>
              <a:gd name="T70" fmla="*/ 416 w 468"/>
              <a:gd name="T71" fmla="*/ 194 h 875"/>
              <a:gd name="T72" fmla="*/ 342 w 468"/>
              <a:gd name="T73" fmla="*/ 171 h 875"/>
              <a:gd name="T74" fmla="*/ 273 w 468"/>
              <a:gd name="T75" fmla="*/ 160 h 875"/>
              <a:gd name="T76" fmla="*/ 273 w 468"/>
              <a:gd name="T77" fmla="*/ 354 h 875"/>
              <a:gd name="T78" fmla="*/ 342 w 468"/>
              <a:gd name="T79" fmla="*/ 383 h 875"/>
              <a:gd name="T80" fmla="*/ 404 w 468"/>
              <a:gd name="T81" fmla="*/ 423 h 875"/>
              <a:gd name="T82" fmla="*/ 450 w 468"/>
              <a:gd name="T83" fmla="*/ 486 h 875"/>
              <a:gd name="T84" fmla="*/ 467 w 468"/>
              <a:gd name="T85" fmla="*/ 577 h 875"/>
              <a:gd name="T86" fmla="*/ 143 w 468"/>
              <a:gd name="T87" fmla="*/ 240 h 875"/>
              <a:gd name="T88" fmla="*/ 143 w 468"/>
              <a:gd name="T89" fmla="*/ 240 h 875"/>
              <a:gd name="T90" fmla="*/ 166 w 468"/>
              <a:gd name="T91" fmla="*/ 291 h 875"/>
              <a:gd name="T92" fmla="*/ 211 w 468"/>
              <a:gd name="T93" fmla="*/ 326 h 875"/>
              <a:gd name="T94" fmla="*/ 211 w 468"/>
              <a:gd name="T95" fmla="*/ 160 h 875"/>
              <a:gd name="T96" fmla="*/ 171 w 468"/>
              <a:gd name="T97" fmla="*/ 171 h 875"/>
              <a:gd name="T98" fmla="*/ 148 w 468"/>
              <a:gd name="T99" fmla="*/ 200 h 875"/>
              <a:gd name="T100" fmla="*/ 143 w 468"/>
              <a:gd name="T101" fmla="*/ 240 h 875"/>
              <a:gd name="T102" fmla="*/ 342 w 468"/>
              <a:gd name="T103" fmla="*/ 600 h 875"/>
              <a:gd name="T104" fmla="*/ 342 w 468"/>
              <a:gd name="T105" fmla="*/ 600 h 875"/>
              <a:gd name="T106" fmla="*/ 324 w 468"/>
              <a:gd name="T107" fmla="*/ 548 h 875"/>
              <a:gd name="T108" fmla="*/ 273 w 468"/>
              <a:gd name="T109" fmla="*/ 508 h 875"/>
              <a:gd name="T110" fmla="*/ 273 w 468"/>
              <a:gd name="T111" fmla="*/ 703 h 875"/>
              <a:gd name="T112" fmla="*/ 290 w 468"/>
              <a:gd name="T113" fmla="*/ 697 h 875"/>
              <a:gd name="T114" fmla="*/ 307 w 468"/>
              <a:gd name="T115" fmla="*/ 691 h 875"/>
              <a:gd name="T116" fmla="*/ 336 w 468"/>
              <a:gd name="T117" fmla="*/ 663 h 875"/>
              <a:gd name="T118" fmla="*/ 342 w 468"/>
              <a:gd name="T119" fmla="*/ 60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8" h="875">
                <a:moveTo>
                  <a:pt x="467" y="577"/>
                </a:moveTo>
                <a:lnTo>
                  <a:pt x="467" y="577"/>
                </a:lnTo>
                <a:cubicBezTo>
                  <a:pt x="467" y="600"/>
                  <a:pt x="462" y="623"/>
                  <a:pt x="456" y="645"/>
                </a:cubicBezTo>
                <a:cubicBezTo>
                  <a:pt x="444" y="668"/>
                  <a:pt x="433" y="691"/>
                  <a:pt x="416" y="708"/>
                </a:cubicBezTo>
                <a:cubicBezTo>
                  <a:pt x="399" y="726"/>
                  <a:pt x="376" y="743"/>
                  <a:pt x="353" y="760"/>
                </a:cubicBezTo>
                <a:cubicBezTo>
                  <a:pt x="330" y="771"/>
                  <a:pt x="302" y="783"/>
                  <a:pt x="273" y="788"/>
                </a:cubicBezTo>
                <a:cubicBezTo>
                  <a:pt x="273" y="874"/>
                  <a:pt x="273" y="874"/>
                  <a:pt x="273" y="874"/>
                </a:cubicBezTo>
                <a:cubicBezTo>
                  <a:pt x="211" y="874"/>
                  <a:pt x="211" y="874"/>
                  <a:pt x="211" y="874"/>
                </a:cubicBezTo>
                <a:cubicBezTo>
                  <a:pt x="211" y="800"/>
                  <a:pt x="211" y="800"/>
                  <a:pt x="211" y="800"/>
                </a:cubicBezTo>
                <a:cubicBezTo>
                  <a:pt x="211" y="800"/>
                  <a:pt x="211" y="800"/>
                  <a:pt x="206" y="800"/>
                </a:cubicBezTo>
                <a:cubicBezTo>
                  <a:pt x="206" y="800"/>
                  <a:pt x="206" y="800"/>
                  <a:pt x="200" y="800"/>
                </a:cubicBezTo>
                <a:cubicBezTo>
                  <a:pt x="183" y="800"/>
                  <a:pt x="160" y="794"/>
                  <a:pt x="143" y="794"/>
                </a:cubicBezTo>
                <a:cubicBezTo>
                  <a:pt x="125" y="794"/>
                  <a:pt x="108" y="788"/>
                  <a:pt x="91" y="783"/>
                </a:cubicBezTo>
                <a:cubicBezTo>
                  <a:pt x="74" y="777"/>
                  <a:pt x="57" y="777"/>
                  <a:pt x="46" y="765"/>
                </a:cubicBezTo>
                <a:cubicBezTo>
                  <a:pt x="28" y="760"/>
                  <a:pt x="11" y="754"/>
                  <a:pt x="0" y="748"/>
                </a:cubicBezTo>
                <a:cubicBezTo>
                  <a:pt x="34" y="640"/>
                  <a:pt x="34" y="640"/>
                  <a:pt x="34" y="640"/>
                </a:cubicBezTo>
                <a:cubicBezTo>
                  <a:pt x="40" y="645"/>
                  <a:pt x="51" y="651"/>
                  <a:pt x="68" y="663"/>
                </a:cubicBezTo>
                <a:cubicBezTo>
                  <a:pt x="80" y="668"/>
                  <a:pt x="97" y="674"/>
                  <a:pt x="114" y="680"/>
                </a:cubicBezTo>
                <a:cubicBezTo>
                  <a:pt x="131" y="691"/>
                  <a:pt x="148" y="691"/>
                  <a:pt x="166" y="697"/>
                </a:cubicBezTo>
                <a:cubicBezTo>
                  <a:pt x="183" y="703"/>
                  <a:pt x="200" y="708"/>
                  <a:pt x="211" y="708"/>
                </a:cubicBezTo>
                <a:cubicBezTo>
                  <a:pt x="211" y="486"/>
                  <a:pt x="211" y="486"/>
                  <a:pt x="211" y="486"/>
                </a:cubicBezTo>
                <a:cubicBezTo>
                  <a:pt x="188" y="480"/>
                  <a:pt x="171" y="468"/>
                  <a:pt x="148" y="457"/>
                </a:cubicBezTo>
                <a:cubicBezTo>
                  <a:pt x="125" y="445"/>
                  <a:pt x="103" y="434"/>
                  <a:pt x="85" y="417"/>
                </a:cubicBezTo>
                <a:cubicBezTo>
                  <a:pt x="68" y="400"/>
                  <a:pt x="51" y="377"/>
                  <a:pt x="40" y="354"/>
                </a:cubicBezTo>
                <a:cubicBezTo>
                  <a:pt x="28" y="331"/>
                  <a:pt x="23" y="303"/>
                  <a:pt x="23" y="263"/>
                </a:cubicBezTo>
                <a:cubicBezTo>
                  <a:pt x="23" y="246"/>
                  <a:pt x="28" y="228"/>
                  <a:pt x="34" y="206"/>
                </a:cubicBezTo>
                <a:cubicBezTo>
                  <a:pt x="46" y="188"/>
                  <a:pt x="57" y="166"/>
                  <a:pt x="74" y="148"/>
                </a:cubicBezTo>
                <a:cubicBezTo>
                  <a:pt x="91" y="131"/>
                  <a:pt x="108" y="114"/>
                  <a:pt x="131" y="103"/>
                </a:cubicBezTo>
                <a:cubicBezTo>
                  <a:pt x="154" y="91"/>
                  <a:pt x="183" y="80"/>
                  <a:pt x="211" y="74"/>
                </a:cubicBezTo>
                <a:cubicBezTo>
                  <a:pt x="211" y="0"/>
                  <a:pt x="211" y="0"/>
                  <a:pt x="211" y="0"/>
                </a:cubicBezTo>
                <a:cubicBezTo>
                  <a:pt x="273" y="0"/>
                  <a:pt x="273" y="0"/>
                  <a:pt x="273" y="0"/>
                </a:cubicBezTo>
                <a:cubicBezTo>
                  <a:pt x="273" y="69"/>
                  <a:pt x="273" y="69"/>
                  <a:pt x="273" y="69"/>
                </a:cubicBezTo>
                <a:lnTo>
                  <a:pt x="273" y="69"/>
                </a:lnTo>
                <a:cubicBezTo>
                  <a:pt x="302" y="69"/>
                  <a:pt x="330" y="69"/>
                  <a:pt x="359" y="74"/>
                </a:cubicBezTo>
                <a:cubicBezTo>
                  <a:pt x="382" y="74"/>
                  <a:pt x="410" y="80"/>
                  <a:pt x="433" y="86"/>
                </a:cubicBezTo>
                <a:cubicBezTo>
                  <a:pt x="416" y="194"/>
                  <a:pt x="416" y="194"/>
                  <a:pt x="416" y="194"/>
                </a:cubicBezTo>
                <a:cubicBezTo>
                  <a:pt x="393" y="183"/>
                  <a:pt x="370" y="177"/>
                  <a:pt x="342" y="171"/>
                </a:cubicBezTo>
                <a:cubicBezTo>
                  <a:pt x="319" y="166"/>
                  <a:pt x="296" y="160"/>
                  <a:pt x="273" y="160"/>
                </a:cubicBezTo>
                <a:cubicBezTo>
                  <a:pt x="273" y="354"/>
                  <a:pt x="273" y="354"/>
                  <a:pt x="273" y="354"/>
                </a:cubicBezTo>
                <a:cubicBezTo>
                  <a:pt x="296" y="360"/>
                  <a:pt x="319" y="371"/>
                  <a:pt x="342" y="383"/>
                </a:cubicBezTo>
                <a:cubicBezTo>
                  <a:pt x="365" y="394"/>
                  <a:pt x="382" y="406"/>
                  <a:pt x="404" y="423"/>
                </a:cubicBezTo>
                <a:cubicBezTo>
                  <a:pt x="422" y="440"/>
                  <a:pt x="439" y="463"/>
                  <a:pt x="450" y="486"/>
                </a:cubicBezTo>
                <a:cubicBezTo>
                  <a:pt x="462" y="508"/>
                  <a:pt x="467" y="543"/>
                  <a:pt x="467" y="577"/>
                </a:cubicBezTo>
                <a:close/>
                <a:moveTo>
                  <a:pt x="143" y="240"/>
                </a:moveTo>
                <a:lnTo>
                  <a:pt x="143" y="240"/>
                </a:lnTo>
                <a:cubicBezTo>
                  <a:pt x="143" y="263"/>
                  <a:pt x="148" y="280"/>
                  <a:pt x="166" y="291"/>
                </a:cubicBezTo>
                <a:cubicBezTo>
                  <a:pt x="177" y="308"/>
                  <a:pt x="194" y="320"/>
                  <a:pt x="211" y="326"/>
                </a:cubicBezTo>
                <a:cubicBezTo>
                  <a:pt x="211" y="160"/>
                  <a:pt x="211" y="160"/>
                  <a:pt x="211" y="160"/>
                </a:cubicBezTo>
                <a:cubicBezTo>
                  <a:pt x="194" y="160"/>
                  <a:pt x="183" y="166"/>
                  <a:pt x="171" y="171"/>
                </a:cubicBezTo>
                <a:cubicBezTo>
                  <a:pt x="160" y="177"/>
                  <a:pt x="154" y="188"/>
                  <a:pt x="148" y="200"/>
                </a:cubicBezTo>
                <a:cubicBezTo>
                  <a:pt x="148" y="211"/>
                  <a:pt x="143" y="223"/>
                  <a:pt x="143" y="240"/>
                </a:cubicBezTo>
                <a:close/>
                <a:moveTo>
                  <a:pt x="342" y="600"/>
                </a:moveTo>
                <a:lnTo>
                  <a:pt x="342" y="600"/>
                </a:lnTo>
                <a:cubicBezTo>
                  <a:pt x="342" y="577"/>
                  <a:pt x="336" y="560"/>
                  <a:pt x="324" y="548"/>
                </a:cubicBezTo>
                <a:cubicBezTo>
                  <a:pt x="313" y="531"/>
                  <a:pt x="290" y="520"/>
                  <a:pt x="273" y="508"/>
                </a:cubicBezTo>
                <a:cubicBezTo>
                  <a:pt x="273" y="703"/>
                  <a:pt x="273" y="703"/>
                  <a:pt x="273" y="703"/>
                </a:cubicBezTo>
                <a:cubicBezTo>
                  <a:pt x="279" y="703"/>
                  <a:pt x="284" y="703"/>
                  <a:pt x="290" y="697"/>
                </a:cubicBezTo>
                <a:cubicBezTo>
                  <a:pt x="296" y="697"/>
                  <a:pt x="302" y="697"/>
                  <a:pt x="307" y="691"/>
                </a:cubicBezTo>
                <a:cubicBezTo>
                  <a:pt x="319" y="685"/>
                  <a:pt x="330" y="680"/>
                  <a:pt x="336" y="663"/>
                </a:cubicBezTo>
                <a:cubicBezTo>
                  <a:pt x="342" y="645"/>
                  <a:pt x="342" y="623"/>
                  <a:pt x="342" y="600"/>
                </a:cubicBezTo>
                <a:close/>
              </a:path>
            </a:pathLst>
          </a:custGeom>
          <a:solidFill>
            <a:schemeClr val="bg1"/>
          </a:solidFill>
          <a:ln>
            <a:noFill/>
          </a:ln>
          <a:effectLst/>
        </p:spPr>
        <p:txBody>
          <a:bodyPr wrap="none" anchor="ctr"/>
          <a:lstStyle/>
          <a:p>
            <a:pPr defTabSz="1828617"/>
            <a:endParaRPr lang="en-US" sz="1600" dirty="0">
              <a:solidFill>
                <a:srgbClr val="445469"/>
              </a:solidFill>
              <a:latin typeface="+mj-lt"/>
            </a:endParaRPr>
          </a:p>
        </p:txBody>
      </p:sp>
      <p:grpSp>
        <p:nvGrpSpPr>
          <p:cNvPr id="28" name="Group 27">
            <a:extLst>
              <a:ext uri="{FF2B5EF4-FFF2-40B4-BE49-F238E27FC236}">
                <a16:creationId xmlns:a16="http://schemas.microsoft.com/office/drawing/2014/main" id="{BC7CE11E-D4CA-3537-3F8D-83D33FD9AE3B}"/>
              </a:ext>
            </a:extLst>
          </p:cNvPr>
          <p:cNvGrpSpPr/>
          <p:nvPr/>
        </p:nvGrpSpPr>
        <p:grpSpPr>
          <a:xfrm>
            <a:off x="5932737" y="3550866"/>
            <a:ext cx="208545" cy="338081"/>
            <a:chOff x="12082140" y="7044992"/>
            <a:chExt cx="380090" cy="616179"/>
          </a:xfrm>
          <a:solidFill>
            <a:srgbClr val="7DD1CE"/>
          </a:solidFill>
        </p:grpSpPr>
        <p:sp>
          <p:nvSpPr>
            <p:cNvPr id="147" name="Freeform 340">
              <a:extLst>
                <a:ext uri="{FF2B5EF4-FFF2-40B4-BE49-F238E27FC236}">
                  <a16:creationId xmlns:a16="http://schemas.microsoft.com/office/drawing/2014/main" id="{36983E20-F10C-B0F7-68A1-448387A9A3D4}"/>
                </a:ext>
              </a:extLst>
            </p:cNvPr>
            <p:cNvSpPr>
              <a:spLocks noChangeArrowheads="1"/>
            </p:cNvSpPr>
            <p:nvPr/>
          </p:nvSpPr>
          <p:spPr bwMode="auto">
            <a:xfrm>
              <a:off x="12180682" y="7120959"/>
              <a:ext cx="191453" cy="216647"/>
            </a:xfrm>
            <a:custGeom>
              <a:avLst/>
              <a:gdLst>
                <a:gd name="T0" fmla="*/ 0 w 303"/>
                <a:gd name="T1" fmla="*/ 343 h 344"/>
                <a:gd name="T2" fmla="*/ 0 w 303"/>
                <a:gd name="T3" fmla="*/ 343 h 344"/>
                <a:gd name="T4" fmla="*/ 302 w 303"/>
                <a:gd name="T5" fmla="*/ 343 h 344"/>
                <a:gd name="T6" fmla="*/ 204 w 303"/>
                <a:gd name="T7" fmla="*/ 154 h 344"/>
                <a:gd name="T8" fmla="*/ 239 w 303"/>
                <a:gd name="T9" fmla="*/ 86 h 344"/>
                <a:gd name="T10" fmla="*/ 154 w 303"/>
                <a:gd name="T11" fmla="*/ 0 h 344"/>
                <a:gd name="T12" fmla="*/ 62 w 303"/>
                <a:gd name="T13" fmla="*/ 92 h 344"/>
                <a:gd name="T14" fmla="*/ 97 w 303"/>
                <a:gd name="T15" fmla="*/ 154 h 344"/>
                <a:gd name="T16" fmla="*/ 0 w 303"/>
                <a:gd name="T17" fmla="*/ 3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4">
                  <a:moveTo>
                    <a:pt x="0" y="343"/>
                  </a:moveTo>
                  <a:lnTo>
                    <a:pt x="0" y="343"/>
                  </a:lnTo>
                  <a:cubicBezTo>
                    <a:pt x="302" y="343"/>
                    <a:pt x="302" y="343"/>
                    <a:pt x="302" y="343"/>
                  </a:cubicBezTo>
                  <a:cubicBezTo>
                    <a:pt x="302" y="280"/>
                    <a:pt x="261" y="189"/>
                    <a:pt x="204" y="154"/>
                  </a:cubicBezTo>
                  <a:cubicBezTo>
                    <a:pt x="227" y="137"/>
                    <a:pt x="239" y="114"/>
                    <a:pt x="239" y="86"/>
                  </a:cubicBezTo>
                  <a:cubicBezTo>
                    <a:pt x="239" y="40"/>
                    <a:pt x="199" y="0"/>
                    <a:pt x="154" y="0"/>
                  </a:cubicBezTo>
                  <a:cubicBezTo>
                    <a:pt x="103" y="0"/>
                    <a:pt x="62" y="40"/>
                    <a:pt x="62" y="92"/>
                  </a:cubicBezTo>
                  <a:cubicBezTo>
                    <a:pt x="62" y="120"/>
                    <a:pt x="74" y="137"/>
                    <a:pt x="97" y="154"/>
                  </a:cubicBezTo>
                  <a:cubicBezTo>
                    <a:pt x="40" y="183"/>
                    <a:pt x="0" y="280"/>
                    <a:pt x="0" y="3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48" name="Freeform 341">
              <a:extLst>
                <a:ext uri="{FF2B5EF4-FFF2-40B4-BE49-F238E27FC236}">
                  <a16:creationId xmlns:a16="http://schemas.microsoft.com/office/drawing/2014/main" id="{942E222D-AC08-624A-C95D-5617FA0663C3}"/>
                </a:ext>
              </a:extLst>
            </p:cNvPr>
            <p:cNvSpPr>
              <a:spLocks noChangeArrowheads="1"/>
            </p:cNvSpPr>
            <p:nvPr/>
          </p:nvSpPr>
          <p:spPr bwMode="auto">
            <a:xfrm>
              <a:off x="12180682" y="7120959"/>
              <a:ext cx="191453" cy="216647"/>
            </a:xfrm>
            <a:custGeom>
              <a:avLst/>
              <a:gdLst>
                <a:gd name="T0" fmla="*/ 0 w 303"/>
                <a:gd name="T1" fmla="*/ 343 h 344"/>
                <a:gd name="T2" fmla="*/ 0 w 303"/>
                <a:gd name="T3" fmla="*/ 343 h 344"/>
                <a:gd name="T4" fmla="*/ 302 w 303"/>
                <a:gd name="T5" fmla="*/ 343 h 344"/>
                <a:gd name="T6" fmla="*/ 204 w 303"/>
                <a:gd name="T7" fmla="*/ 154 h 344"/>
                <a:gd name="T8" fmla="*/ 239 w 303"/>
                <a:gd name="T9" fmla="*/ 86 h 344"/>
                <a:gd name="T10" fmla="*/ 154 w 303"/>
                <a:gd name="T11" fmla="*/ 0 h 344"/>
                <a:gd name="T12" fmla="*/ 62 w 303"/>
                <a:gd name="T13" fmla="*/ 92 h 344"/>
                <a:gd name="T14" fmla="*/ 97 w 303"/>
                <a:gd name="T15" fmla="*/ 154 h 344"/>
                <a:gd name="T16" fmla="*/ 0 w 303"/>
                <a:gd name="T17" fmla="*/ 3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4">
                  <a:moveTo>
                    <a:pt x="0" y="343"/>
                  </a:moveTo>
                  <a:lnTo>
                    <a:pt x="0" y="343"/>
                  </a:lnTo>
                  <a:cubicBezTo>
                    <a:pt x="302" y="343"/>
                    <a:pt x="302" y="343"/>
                    <a:pt x="302" y="343"/>
                  </a:cubicBezTo>
                  <a:cubicBezTo>
                    <a:pt x="302" y="280"/>
                    <a:pt x="261" y="189"/>
                    <a:pt x="204" y="154"/>
                  </a:cubicBezTo>
                  <a:cubicBezTo>
                    <a:pt x="227" y="137"/>
                    <a:pt x="239" y="114"/>
                    <a:pt x="239" y="86"/>
                  </a:cubicBezTo>
                  <a:cubicBezTo>
                    <a:pt x="239" y="40"/>
                    <a:pt x="199" y="0"/>
                    <a:pt x="154" y="0"/>
                  </a:cubicBezTo>
                  <a:cubicBezTo>
                    <a:pt x="103" y="0"/>
                    <a:pt x="62" y="40"/>
                    <a:pt x="62" y="92"/>
                  </a:cubicBezTo>
                  <a:cubicBezTo>
                    <a:pt x="62" y="120"/>
                    <a:pt x="74" y="137"/>
                    <a:pt x="97" y="154"/>
                  </a:cubicBezTo>
                  <a:cubicBezTo>
                    <a:pt x="40" y="183"/>
                    <a:pt x="0" y="280"/>
                    <a:pt x="0" y="3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49" name="Freeform 342">
              <a:extLst>
                <a:ext uri="{FF2B5EF4-FFF2-40B4-BE49-F238E27FC236}">
                  <a16:creationId xmlns:a16="http://schemas.microsoft.com/office/drawing/2014/main" id="{76A8A34C-59F5-E3D4-370E-72C6A3D38EDD}"/>
                </a:ext>
              </a:extLst>
            </p:cNvPr>
            <p:cNvSpPr>
              <a:spLocks noChangeArrowheads="1"/>
            </p:cNvSpPr>
            <p:nvPr/>
          </p:nvSpPr>
          <p:spPr bwMode="auto">
            <a:xfrm>
              <a:off x="12096218" y="7044992"/>
              <a:ext cx="351935" cy="500821"/>
            </a:xfrm>
            <a:custGeom>
              <a:avLst/>
              <a:gdLst>
                <a:gd name="T0" fmla="*/ 502 w 554"/>
                <a:gd name="T1" fmla="*/ 433 h 789"/>
                <a:gd name="T2" fmla="*/ 502 w 554"/>
                <a:gd name="T3" fmla="*/ 433 h 789"/>
                <a:gd name="T4" fmla="*/ 519 w 554"/>
                <a:gd name="T5" fmla="*/ 411 h 789"/>
                <a:gd name="T6" fmla="*/ 553 w 554"/>
                <a:gd name="T7" fmla="*/ 273 h 789"/>
                <a:gd name="T8" fmla="*/ 280 w 554"/>
                <a:gd name="T9" fmla="*/ 0 h 789"/>
                <a:gd name="T10" fmla="*/ 0 w 554"/>
                <a:gd name="T11" fmla="*/ 273 h 789"/>
                <a:gd name="T12" fmla="*/ 35 w 554"/>
                <a:gd name="T13" fmla="*/ 411 h 789"/>
                <a:gd name="T14" fmla="*/ 52 w 554"/>
                <a:gd name="T15" fmla="*/ 433 h 789"/>
                <a:gd name="T16" fmla="*/ 280 w 554"/>
                <a:gd name="T17" fmla="*/ 788 h 789"/>
                <a:gd name="T18" fmla="*/ 502 w 554"/>
                <a:gd name="T19" fmla="*/ 433 h 789"/>
                <a:gd name="T20" fmla="*/ 411 w 554"/>
                <a:gd name="T21" fmla="*/ 411 h 789"/>
                <a:gd name="T22" fmla="*/ 411 w 554"/>
                <a:gd name="T23" fmla="*/ 411 h 789"/>
                <a:gd name="T24" fmla="*/ 411 w 554"/>
                <a:gd name="T25" fmla="*/ 142 h 789"/>
                <a:gd name="T26" fmla="*/ 143 w 554"/>
                <a:gd name="T27" fmla="*/ 142 h 789"/>
                <a:gd name="T28" fmla="*/ 143 w 554"/>
                <a:gd name="T29" fmla="*/ 411 h 789"/>
                <a:gd name="T30" fmla="*/ 411 w 554"/>
                <a:gd name="T31" fmla="*/ 411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789">
                  <a:moveTo>
                    <a:pt x="502" y="433"/>
                  </a:moveTo>
                  <a:lnTo>
                    <a:pt x="502" y="433"/>
                  </a:lnTo>
                  <a:cubicBezTo>
                    <a:pt x="508" y="428"/>
                    <a:pt x="513" y="416"/>
                    <a:pt x="519" y="411"/>
                  </a:cubicBezTo>
                  <a:cubicBezTo>
                    <a:pt x="542" y="371"/>
                    <a:pt x="553" y="325"/>
                    <a:pt x="553" y="273"/>
                  </a:cubicBezTo>
                  <a:cubicBezTo>
                    <a:pt x="553" y="125"/>
                    <a:pt x="428" y="0"/>
                    <a:pt x="280" y="0"/>
                  </a:cubicBezTo>
                  <a:cubicBezTo>
                    <a:pt x="126" y="0"/>
                    <a:pt x="0" y="125"/>
                    <a:pt x="0" y="273"/>
                  </a:cubicBezTo>
                  <a:cubicBezTo>
                    <a:pt x="0" y="325"/>
                    <a:pt x="12" y="371"/>
                    <a:pt x="35" y="411"/>
                  </a:cubicBezTo>
                  <a:cubicBezTo>
                    <a:pt x="40" y="416"/>
                    <a:pt x="46" y="428"/>
                    <a:pt x="52" y="433"/>
                  </a:cubicBezTo>
                  <a:cubicBezTo>
                    <a:pt x="280" y="788"/>
                    <a:pt x="280" y="788"/>
                    <a:pt x="280" y="788"/>
                  </a:cubicBezTo>
                  <a:lnTo>
                    <a:pt x="502" y="433"/>
                  </a:lnTo>
                  <a:close/>
                  <a:moveTo>
                    <a:pt x="411" y="411"/>
                  </a:moveTo>
                  <a:lnTo>
                    <a:pt x="411" y="411"/>
                  </a:lnTo>
                  <a:cubicBezTo>
                    <a:pt x="491" y="336"/>
                    <a:pt x="491" y="216"/>
                    <a:pt x="411" y="142"/>
                  </a:cubicBezTo>
                  <a:cubicBezTo>
                    <a:pt x="336" y="62"/>
                    <a:pt x="217" y="62"/>
                    <a:pt x="143" y="142"/>
                  </a:cubicBezTo>
                  <a:cubicBezTo>
                    <a:pt x="69" y="216"/>
                    <a:pt x="69" y="336"/>
                    <a:pt x="143" y="411"/>
                  </a:cubicBezTo>
                  <a:cubicBezTo>
                    <a:pt x="217" y="485"/>
                    <a:pt x="336" y="485"/>
                    <a:pt x="411" y="41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50" name="Freeform 343">
              <a:extLst>
                <a:ext uri="{FF2B5EF4-FFF2-40B4-BE49-F238E27FC236}">
                  <a16:creationId xmlns:a16="http://schemas.microsoft.com/office/drawing/2014/main" id="{45FC7B2E-85DA-C408-1755-288E5305EB8F}"/>
                </a:ext>
              </a:extLst>
            </p:cNvPr>
            <p:cNvSpPr>
              <a:spLocks noChangeArrowheads="1"/>
            </p:cNvSpPr>
            <p:nvPr/>
          </p:nvSpPr>
          <p:spPr bwMode="auto">
            <a:xfrm>
              <a:off x="12082140" y="7568322"/>
              <a:ext cx="380090" cy="92849"/>
            </a:xfrm>
            <a:custGeom>
              <a:avLst/>
              <a:gdLst>
                <a:gd name="T0" fmla="*/ 298 w 600"/>
                <a:gd name="T1" fmla="*/ 108 h 149"/>
                <a:gd name="T2" fmla="*/ 298 w 600"/>
                <a:gd name="T3" fmla="*/ 108 h 149"/>
                <a:gd name="T4" fmla="*/ 98 w 600"/>
                <a:gd name="T5" fmla="*/ 74 h 149"/>
                <a:gd name="T6" fmla="*/ 298 w 600"/>
                <a:gd name="T7" fmla="*/ 40 h 149"/>
                <a:gd name="T8" fmla="*/ 496 w 600"/>
                <a:gd name="T9" fmla="*/ 74 h 149"/>
                <a:gd name="T10" fmla="*/ 298 w 600"/>
                <a:gd name="T11" fmla="*/ 108 h 149"/>
                <a:gd name="T12" fmla="*/ 298 w 600"/>
                <a:gd name="T13" fmla="*/ 0 h 149"/>
                <a:gd name="T14" fmla="*/ 298 w 600"/>
                <a:gd name="T15" fmla="*/ 0 h 149"/>
                <a:gd name="T16" fmla="*/ 0 w 600"/>
                <a:gd name="T17" fmla="*/ 74 h 149"/>
                <a:gd name="T18" fmla="*/ 298 w 600"/>
                <a:gd name="T19" fmla="*/ 148 h 149"/>
                <a:gd name="T20" fmla="*/ 599 w 600"/>
                <a:gd name="T21" fmla="*/ 74 h 149"/>
                <a:gd name="T22" fmla="*/ 298 w 600"/>
                <a:gd name="T23" fmla="*/ 0 h 149"/>
                <a:gd name="T24" fmla="*/ 298 w 600"/>
                <a:gd name="T25" fmla="*/ 10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149">
                  <a:moveTo>
                    <a:pt x="298" y="108"/>
                  </a:moveTo>
                  <a:lnTo>
                    <a:pt x="298" y="108"/>
                  </a:lnTo>
                  <a:cubicBezTo>
                    <a:pt x="189" y="108"/>
                    <a:pt x="98" y="97"/>
                    <a:pt x="98" y="74"/>
                  </a:cubicBezTo>
                  <a:cubicBezTo>
                    <a:pt x="98" y="57"/>
                    <a:pt x="189" y="40"/>
                    <a:pt x="298" y="40"/>
                  </a:cubicBezTo>
                  <a:cubicBezTo>
                    <a:pt x="411" y="40"/>
                    <a:pt x="496" y="57"/>
                    <a:pt x="496" y="74"/>
                  </a:cubicBezTo>
                  <a:cubicBezTo>
                    <a:pt x="496" y="97"/>
                    <a:pt x="411" y="108"/>
                    <a:pt x="298" y="108"/>
                  </a:cubicBezTo>
                  <a:lnTo>
                    <a:pt x="298" y="0"/>
                  </a:lnTo>
                  <a:lnTo>
                    <a:pt x="298" y="0"/>
                  </a:lnTo>
                  <a:cubicBezTo>
                    <a:pt x="132" y="0"/>
                    <a:pt x="0" y="34"/>
                    <a:pt x="0" y="74"/>
                  </a:cubicBezTo>
                  <a:cubicBezTo>
                    <a:pt x="0" y="114"/>
                    <a:pt x="132" y="148"/>
                    <a:pt x="298" y="148"/>
                  </a:cubicBezTo>
                  <a:cubicBezTo>
                    <a:pt x="462" y="148"/>
                    <a:pt x="599" y="114"/>
                    <a:pt x="599" y="74"/>
                  </a:cubicBezTo>
                  <a:cubicBezTo>
                    <a:pt x="599" y="34"/>
                    <a:pt x="462" y="0"/>
                    <a:pt x="298" y="0"/>
                  </a:cubicBezTo>
                  <a:lnTo>
                    <a:pt x="298" y="10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51" name="Freeform 344">
              <a:extLst>
                <a:ext uri="{FF2B5EF4-FFF2-40B4-BE49-F238E27FC236}">
                  <a16:creationId xmlns:a16="http://schemas.microsoft.com/office/drawing/2014/main" id="{75D5BF6D-E6A9-9D1E-7FA4-BF5DDFB37488}"/>
                </a:ext>
              </a:extLst>
            </p:cNvPr>
            <p:cNvSpPr>
              <a:spLocks noChangeArrowheads="1"/>
            </p:cNvSpPr>
            <p:nvPr/>
          </p:nvSpPr>
          <p:spPr bwMode="auto">
            <a:xfrm>
              <a:off x="12144081" y="7593645"/>
              <a:ext cx="250577" cy="42204"/>
            </a:xfrm>
            <a:custGeom>
              <a:avLst/>
              <a:gdLst>
                <a:gd name="T0" fmla="*/ 200 w 399"/>
                <a:gd name="T1" fmla="*/ 0 h 69"/>
                <a:gd name="T2" fmla="*/ 200 w 399"/>
                <a:gd name="T3" fmla="*/ 0 h 69"/>
                <a:gd name="T4" fmla="*/ 0 w 399"/>
                <a:gd name="T5" fmla="*/ 34 h 69"/>
                <a:gd name="T6" fmla="*/ 200 w 399"/>
                <a:gd name="T7" fmla="*/ 68 h 69"/>
                <a:gd name="T8" fmla="*/ 398 w 399"/>
                <a:gd name="T9" fmla="*/ 34 h 69"/>
                <a:gd name="T10" fmla="*/ 200 w 399"/>
                <a:gd name="T11" fmla="*/ 0 h 69"/>
              </a:gdLst>
              <a:ahLst/>
              <a:cxnLst>
                <a:cxn ang="0">
                  <a:pos x="T0" y="T1"/>
                </a:cxn>
                <a:cxn ang="0">
                  <a:pos x="T2" y="T3"/>
                </a:cxn>
                <a:cxn ang="0">
                  <a:pos x="T4" y="T5"/>
                </a:cxn>
                <a:cxn ang="0">
                  <a:pos x="T6" y="T7"/>
                </a:cxn>
                <a:cxn ang="0">
                  <a:pos x="T8" y="T9"/>
                </a:cxn>
                <a:cxn ang="0">
                  <a:pos x="T10" y="T11"/>
                </a:cxn>
              </a:cxnLst>
              <a:rect l="0" t="0" r="r" b="b"/>
              <a:pathLst>
                <a:path w="399" h="69">
                  <a:moveTo>
                    <a:pt x="200" y="0"/>
                  </a:moveTo>
                  <a:lnTo>
                    <a:pt x="200" y="0"/>
                  </a:lnTo>
                  <a:cubicBezTo>
                    <a:pt x="91" y="0"/>
                    <a:pt x="0" y="17"/>
                    <a:pt x="0" y="34"/>
                  </a:cubicBezTo>
                  <a:cubicBezTo>
                    <a:pt x="0" y="57"/>
                    <a:pt x="91" y="68"/>
                    <a:pt x="200" y="68"/>
                  </a:cubicBezTo>
                  <a:cubicBezTo>
                    <a:pt x="313" y="68"/>
                    <a:pt x="398" y="57"/>
                    <a:pt x="398" y="34"/>
                  </a:cubicBezTo>
                  <a:cubicBezTo>
                    <a:pt x="398" y="17"/>
                    <a:pt x="313"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29" name="Group 28">
            <a:extLst>
              <a:ext uri="{FF2B5EF4-FFF2-40B4-BE49-F238E27FC236}">
                <a16:creationId xmlns:a16="http://schemas.microsoft.com/office/drawing/2014/main" id="{8A7ADCD6-850D-0568-8825-19A6ADC374EF}"/>
              </a:ext>
            </a:extLst>
          </p:cNvPr>
          <p:cNvGrpSpPr/>
          <p:nvPr/>
        </p:nvGrpSpPr>
        <p:grpSpPr>
          <a:xfrm>
            <a:off x="6677055" y="3722958"/>
            <a:ext cx="208545" cy="339626"/>
            <a:chOff x="12876105" y="7022482"/>
            <a:chExt cx="380090" cy="618994"/>
          </a:xfrm>
          <a:solidFill>
            <a:srgbClr val="7DD1CE"/>
          </a:solidFill>
        </p:grpSpPr>
        <p:sp>
          <p:nvSpPr>
            <p:cNvPr id="142" name="Freeform 345">
              <a:extLst>
                <a:ext uri="{FF2B5EF4-FFF2-40B4-BE49-F238E27FC236}">
                  <a16:creationId xmlns:a16="http://schemas.microsoft.com/office/drawing/2014/main" id="{503A3910-D4BF-4DFC-40CC-2117B4CF6AA9}"/>
                </a:ext>
              </a:extLst>
            </p:cNvPr>
            <p:cNvSpPr>
              <a:spLocks noChangeArrowheads="1"/>
            </p:cNvSpPr>
            <p:nvPr/>
          </p:nvSpPr>
          <p:spPr bwMode="auto">
            <a:xfrm>
              <a:off x="12977462" y="7098450"/>
              <a:ext cx="191453" cy="219461"/>
            </a:xfrm>
            <a:custGeom>
              <a:avLst/>
              <a:gdLst>
                <a:gd name="T0" fmla="*/ 0 w 304"/>
                <a:gd name="T1" fmla="*/ 348 h 349"/>
                <a:gd name="T2" fmla="*/ 0 w 304"/>
                <a:gd name="T3" fmla="*/ 348 h 349"/>
                <a:gd name="T4" fmla="*/ 303 w 304"/>
                <a:gd name="T5" fmla="*/ 348 h 349"/>
                <a:gd name="T6" fmla="*/ 205 w 304"/>
                <a:gd name="T7" fmla="*/ 160 h 349"/>
                <a:gd name="T8" fmla="*/ 240 w 304"/>
                <a:gd name="T9" fmla="*/ 91 h 349"/>
                <a:gd name="T10" fmla="*/ 148 w 304"/>
                <a:gd name="T11" fmla="*/ 0 h 349"/>
                <a:gd name="T12" fmla="*/ 57 w 304"/>
                <a:gd name="T13" fmla="*/ 91 h 349"/>
                <a:gd name="T14" fmla="*/ 97 w 304"/>
                <a:gd name="T15" fmla="*/ 160 h 349"/>
                <a:gd name="T16" fmla="*/ 0 w 304"/>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49">
                  <a:moveTo>
                    <a:pt x="0" y="348"/>
                  </a:moveTo>
                  <a:lnTo>
                    <a:pt x="0" y="348"/>
                  </a:lnTo>
                  <a:cubicBezTo>
                    <a:pt x="303" y="348"/>
                    <a:pt x="303" y="348"/>
                    <a:pt x="303" y="348"/>
                  </a:cubicBezTo>
                  <a:cubicBezTo>
                    <a:pt x="303" y="280"/>
                    <a:pt x="263" y="188"/>
                    <a:pt x="205" y="160"/>
                  </a:cubicBezTo>
                  <a:cubicBezTo>
                    <a:pt x="228" y="143"/>
                    <a:pt x="240" y="120"/>
                    <a:pt x="240" y="91"/>
                  </a:cubicBezTo>
                  <a:cubicBezTo>
                    <a:pt x="240" y="40"/>
                    <a:pt x="200" y="0"/>
                    <a:pt x="148" y="0"/>
                  </a:cubicBezTo>
                  <a:cubicBezTo>
                    <a:pt x="103" y="0"/>
                    <a:pt x="57" y="40"/>
                    <a:pt x="57" y="91"/>
                  </a:cubicBezTo>
                  <a:cubicBezTo>
                    <a:pt x="57" y="120"/>
                    <a:pt x="74" y="143"/>
                    <a:pt x="97" y="160"/>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43" name="Freeform 346">
              <a:extLst>
                <a:ext uri="{FF2B5EF4-FFF2-40B4-BE49-F238E27FC236}">
                  <a16:creationId xmlns:a16="http://schemas.microsoft.com/office/drawing/2014/main" id="{71BA81AE-85C8-4BDE-16CF-EB459F238922}"/>
                </a:ext>
              </a:extLst>
            </p:cNvPr>
            <p:cNvSpPr>
              <a:spLocks noChangeArrowheads="1"/>
            </p:cNvSpPr>
            <p:nvPr/>
          </p:nvSpPr>
          <p:spPr bwMode="auto">
            <a:xfrm>
              <a:off x="12977462" y="7098450"/>
              <a:ext cx="191453" cy="219461"/>
            </a:xfrm>
            <a:custGeom>
              <a:avLst/>
              <a:gdLst>
                <a:gd name="T0" fmla="*/ 0 w 304"/>
                <a:gd name="T1" fmla="*/ 348 h 349"/>
                <a:gd name="T2" fmla="*/ 0 w 304"/>
                <a:gd name="T3" fmla="*/ 348 h 349"/>
                <a:gd name="T4" fmla="*/ 303 w 304"/>
                <a:gd name="T5" fmla="*/ 348 h 349"/>
                <a:gd name="T6" fmla="*/ 205 w 304"/>
                <a:gd name="T7" fmla="*/ 160 h 349"/>
                <a:gd name="T8" fmla="*/ 240 w 304"/>
                <a:gd name="T9" fmla="*/ 91 h 349"/>
                <a:gd name="T10" fmla="*/ 148 w 304"/>
                <a:gd name="T11" fmla="*/ 0 h 349"/>
                <a:gd name="T12" fmla="*/ 57 w 304"/>
                <a:gd name="T13" fmla="*/ 91 h 349"/>
                <a:gd name="T14" fmla="*/ 97 w 304"/>
                <a:gd name="T15" fmla="*/ 160 h 349"/>
                <a:gd name="T16" fmla="*/ 0 w 304"/>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49">
                  <a:moveTo>
                    <a:pt x="0" y="348"/>
                  </a:moveTo>
                  <a:lnTo>
                    <a:pt x="0" y="348"/>
                  </a:lnTo>
                  <a:cubicBezTo>
                    <a:pt x="303" y="348"/>
                    <a:pt x="303" y="348"/>
                    <a:pt x="303" y="348"/>
                  </a:cubicBezTo>
                  <a:cubicBezTo>
                    <a:pt x="303" y="280"/>
                    <a:pt x="263" y="188"/>
                    <a:pt x="205" y="160"/>
                  </a:cubicBezTo>
                  <a:cubicBezTo>
                    <a:pt x="228" y="143"/>
                    <a:pt x="240" y="120"/>
                    <a:pt x="240" y="91"/>
                  </a:cubicBezTo>
                  <a:cubicBezTo>
                    <a:pt x="240" y="40"/>
                    <a:pt x="200" y="0"/>
                    <a:pt x="148" y="0"/>
                  </a:cubicBezTo>
                  <a:cubicBezTo>
                    <a:pt x="103" y="0"/>
                    <a:pt x="57" y="40"/>
                    <a:pt x="57" y="91"/>
                  </a:cubicBezTo>
                  <a:cubicBezTo>
                    <a:pt x="57" y="120"/>
                    <a:pt x="74" y="143"/>
                    <a:pt x="97" y="160"/>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44" name="Freeform 347">
              <a:extLst>
                <a:ext uri="{FF2B5EF4-FFF2-40B4-BE49-F238E27FC236}">
                  <a16:creationId xmlns:a16="http://schemas.microsoft.com/office/drawing/2014/main" id="{1303C5D8-8385-992E-D4B9-62DB69535558}"/>
                </a:ext>
              </a:extLst>
            </p:cNvPr>
            <p:cNvSpPr>
              <a:spLocks noChangeArrowheads="1"/>
            </p:cNvSpPr>
            <p:nvPr/>
          </p:nvSpPr>
          <p:spPr bwMode="auto">
            <a:xfrm>
              <a:off x="12892997" y="7022482"/>
              <a:ext cx="351935" cy="503635"/>
            </a:xfrm>
            <a:custGeom>
              <a:avLst/>
              <a:gdLst>
                <a:gd name="T0" fmla="*/ 497 w 556"/>
                <a:gd name="T1" fmla="*/ 439 h 794"/>
                <a:gd name="T2" fmla="*/ 497 w 556"/>
                <a:gd name="T3" fmla="*/ 439 h 794"/>
                <a:gd name="T4" fmla="*/ 520 w 556"/>
                <a:gd name="T5" fmla="*/ 410 h 794"/>
                <a:gd name="T6" fmla="*/ 555 w 556"/>
                <a:gd name="T7" fmla="*/ 279 h 794"/>
                <a:gd name="T8" fmla="*/ 275 w 556"/>
                <a:gd name="T9" fmla="*/ 0 h 794"/>
                <a:gd name="T10" fmla="*/ 0 w 556"/>
                <a:gd name="T11" fmla="*/ 279 h 794"/>
                <a:gd name="T12" fmla="*/ 35 w 556"/>
                <a:gd name="T13" fmla="*/ 410 h 794"/>
                <a:gd name="T14" fmla="*/ 52 w 556"/>
                <a:gd name="T15" fmla="*/ 439 h 794"/>
                <a:gd name="T16" fmla="*/ 275 w 556"/>
                <a:gd name="T17" fmla="*/ 793 h 794"/>
                <a:gd name="T18" fmla="*/ 497 w 556"/>
                <a:gd name="T19" fmla="*/ 439 h 794"/>
                <a:gd name="T20" fmla="*/ 412 w 556"/>
                <a:gd name="T21" fmla="*/ 410 h 794"/>
                <a:gd name="T22" fmla="*/ 412 w 556"/>
                <a:gd name="T23" fmla="*/ 410 h 794"/>
                <a:gd name="T24" fmla="*/ 412 w 556"/>
                <a:gd name="T25" fmla="*/ 142 h 794"/>
                <a:gd name="T26" fmla="*/ 143 w 556"/>
                <a:gd name="T27" fmla="*/ 142 h 794"/>
                <a:gd name="T28" fmla="*/ 143 w 556"/>
                <a:gd name="T29" fmla="*/ 410 h 794"/>
                <a:gd name="T30" fmla="*/ 412 w 556"/>
                <a:gd name="T31" fmla="*/ 41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794">
                  <a:moveTo>
                    <a:pt x="497" y="439"/>
                  </a:moveTo>
                  <a:lnTo>
                    <a:pt x="497" y="439"/>
                  </a:lnTo>
                  <a:cubicBezTo>
                    <a:pt x="509" y="427"/>
                    <a:pt x="515" y="422"/>
                    <a:pt x="520" y="410"/>
                  </a:cubicBezTo>
                  <a:cubicBezTo>
                    <a:pt x="537" y="370"/>
                    <a:pt x="555" y="324"/>
                    <a:pt x="555" y="279"/>
                  </a:cubicBezTo>
                  <a:cubicBezTo>
                    <a:pt x="555" y="125"/>
                    <a:pt x="429" y="0"/>
                    <a:pt x="275" y="0"/>
                  </a:cubicBezTo>
                  <a:cubicBezTo>
                    <a:pt x="126" y="0"/>
                    <a:pt x="0" y="125"/>
                    <a:pt x="0" y="279"/>
                  </a:cubicBezTo>
                  <a:cubicBezTo>
                    <a:pt x="0" y="324"/>
                    <a:pt x="12" y="370"/>
                    <a:pt x="35" y="410"/>
                  </a:cubicBezTo>
                  <a:cubicBezTo>
                    <a:pt x="40" y="422"/>
                    <a:pt x="46" y="427"/>
                    <a:pt x="52" y="439"/>
                  </a:cubicBezTo>
                  <a:cubicBezTo>
                    <a:pt x="275" y="793"/>
                    <a:pt x="275" y="793"/>
                    <a:pt x="275" y="793"/>
                  </a:cubicBezTo>
                  <a:lnTo>
                    <a:pt x="497" y="439"/>
                  </a:lnTo>
                  <a:close/>
                  <a:moveTo>
                    <a:pt x="412" y="410"/>
                  </a:moveTo>
                  <a:lnTo>
                    <a:pt x="412" y="410"/>
                  </a:lnTo>
                  <a:cubicBezTo>
                    <a:pt x="486" y="336"/>
                    <a:pt x="486" y="216"/>
                    <a:pt x="412" y="142"/>
                  </a:cubicBezTo>
                  <a:cubicBezTo>
                    <a:pt x="337" y="68"/>
                    <a:pt x="218" y="68"/>
                    <a:pt x="143" y="142"/>
                  </a:cubicBezTo>
                  <a:cubicBezTo>
                    <a:pt x="69" y="216"/>
                    <a:pt x="69" y="336"/>
                    <a:pt x="143" y="410"/>
                  </a:cubicBezTo>
                  <a:cubicBezTo>
                    <a:pt x="218" y="484"/>
                    <a:pt x="337" y="484"/>
                    <a:pt x="412" y="41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45" name="Freeform 348">
              <a:extLst>
                <a:ext uri="{FF2B5EF4-FFF2-40B4-BE49-F238E27FC236}">
                  <a16:creationId xmlns:a16="http://schemas.microsoft.com/office/drawing/2014/main" id="{B715F72C-A70C-19DC-8E9F-EA16870B5512}"/>
                </a:ext>
              </a:extLst>
            </p:cNvPr>
            <p:cNvSpPr>
              <a:spLocks noChangeArrowheads="1"/>
            </p:cNvSpPr>
            <p:nvPr/>
          </p:nvSpPr>
          <p:spPr bwMode="auto">
            <a:xfrm>
              <a:off x="12876105" y="7551441"/>
              <a:ext cx="380090" cy="90035"/>
            </a:xfrm>
            <a:custGeom>
              <a:avLst/>
              <a:gdLst>
                <a:gd name="T0" fmla="*/ 303 w 601"/>
                <a:gd name="T1" fmla="*/ 109 h 144"/>
                <a:gd name="T2" fmla="*/ 303 w 601"/>
                <a:gd name="T3" fmla="*/ 109 h 144"/>
                <a:gd name="T4" fmla="*/ 103 w 601"/>
                <a:gd name="T5" fmla="*/ 75 h 144"/>
                <a:gd name="T6" fmla="*/ 303 w 601"/>
                <a:gd name="T7" fmla="*/ 35 h 144"/>
                <a:gd name="T8" fmla="*/ 503 w 601"/>
                <a:gd name="T9" fmla="*/ 75 h 144"/>
                <a:gd name="T10" fmla="*/ 303 w 601"/>
                <a:gd name="T11" fmla="*/ 109 h 144"/>
                <a:gd name="T12" fmla="*/ 303 w 601"/>
                <a:gd name="T13" fmla="*/ 0 h 144"/>
                <a:gd name="T14" fmla="*/ 303 w 601"/>
                <a:gd name="T15" fmla="*/ 0 h 144"/>
                <a:gd name="T16" fmla="*/ 0 w 601"/>
                <a:gd name="T17" fmla="*/ 75 h 144"/>
                <a:gd name="T18" fmla="*/ 303 w 601"/>
                <a:gd name="T19" fmla="*/ 143 h 144"/>
                <a:gd name="T20" fmla="*/ 600 w 601"/>
                <a:gd name="T21" fmla="*/ 75 h 144"/>
                <a:gd name="T22" fmla="*/ 303 w 601"/>
                <a:gd name="T23" fmla="*/ 0 h 144"/>
                <a:gd name="T24" fmla="*/ 303 w 601"/>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44">
                  <a:moveTo>
                    <a:pt x="303" y="109"/>
                  </a:moveTo>
                  <a:lnTo>
                    <a:pt x="303" y="109"/>
                  </a:lnTo>
                  <a:cubicBezTo>
                    <a:pt x="194" y="109"/>
                    <a:pt x="103" y="92"/>
                    <a:pt x="103" y="75"/>
                  </a:cubicBezTo>
                  <a:cubicBezTo>
                    <a:pt x="103" y="52"/>
                    <a:pt x="194" y="35"/>
                    <a:pt x="303" y="35"/>
                  </a:cubicBezTo>
                  <a:cubicBezTo>
                    <a:pt x="411" y="35"/>
                    <a:pt x="503" y="52"/>
                    <a:pt x="503" y="75"/>
                  </a:cubicBezTo>
                  <a:cubicBezTo>
                    <a:pt x="503" y="92"/>
                    <a:pt x="411" y="109"/>
                    <a:pt x="303" y="109"/>
                  </a:cubicBezTo>
                  <a:lnTo>
                    <a:pt x="303" y="0"/>
                  </a:lnTo>
                  <a:lnTo>
                    <a:pt x="303" y="0"/>
                  </a:lnTo>
                  <a:cubicBezTo>
                    <a:pt x="137" y="0"/>
                    <a:pt x="0" y="35"/>
                    <a:pt x="0" y="75"/>
                  </a:cubicBezTo>
                  <a:cubicBezTo>
                    <a:pt x="0" y="114"/>
                    <a:pt x="137" y="143"/>
                    <a:pt x="303" y="143"/>
                  </a:cubicBezTo>
                  <a:cubicBezTo>
                    <a:pt x="468" y="143"/>
                    <a:pt x="600" y="114"/>
                    <a:pt x="600" y="75"/>
                  </a:cubicBezTo>
                  <a:cubicBezTo>
                    <a:pt x="600" y="35"/>
                    <a:pt x="468" y="0"/>
                    <a:pt x="303" y="0"/>
                  </a:cubicBezTo>
                  <a:lnTo>
                    <a:pt x="303"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46" name="Freeform 349">
              <a:extLst>
                <a:ext uri="{FF2B5EF4-FFF2-40B4-BE49-F238E27FC236}">
                  <a16:creationId xmlns:a16="http://schemas.microsoft.com/office/drawing/2014/main" id="{2490B5BB-4B33-33AA-C036-17050C327D08}"/>
                </a:ext>
              </a:extLst>
            </p:cNvPr>
            <p:cNvSpPr>
              <a:spLocks noChangeArrowheads="1"/>
            </p:cNvSpPr>
            <p:nvPr/>
          </p:nvSpPr>
          <p:spPr bwMode="auto">
            <a:xfrm>
              <a:off x="12940861" y="7573949"/>
              <a:ext cx="253393" cy="45018"/>
            </a:xfrm>
            <a:custGeom>
              <a:avLst/>
              <a:gdLst>
                <a:gd name="T0" fmla="*/ 200 w 401"/>
                <a:gd name="T1" fmla="*/ 0 h 75"/>
                <a:gd name="T2" fmla="*/ 200 w 401"/>
                <a:gd name="T3" fmla="*/ 0 h 75"/>
                <a:gd name="T4" fmla="*/ 0 w 401"/>
                <a:gd name="T5" fmla="*/ 40 h 75"/>
                <a:gd name="T6" fmla="*/ 200 w 401"/>
                <a:gd name="T7" fmla="*/ 74 h 75"/>
                <a:gd name="T8" fmla="*/ 400 w 401"/>
                <a:gd name="T9" fmla="*/ 40 h 75"/>
                <a:gd name="T10" fmla="*/ 200 w 401"/>
                <a:gd name="T11" fmla="*/ 0 h 75"/>
              </a:gdLst>
              <a:ahLst/>
              <a:cxnLst>
                <a:cxn ang="0">
                  <a:pos x="T0" y="T1"/>
                </a:cxn>
                <a:cxn ang="0">
                  <a:pos x="T2" y="T3"/>
                </a:cxn>
                <a:cxn ang="0">
                  <a:pos x="T4" y="T5"/>
                </a:cxn>
                <a:cxn ang="0">
                  <a:pos x="T6" y="T7"/>
                </a:cxn>
                <a:cxn ang="0">
                  <a:pos x="T8" y="T9"/>
                </a:cxn>
                <a:cxn ang="0">
                  <a:pos x="T10" y="T11"/>
                </a:cxn>
              </a:cxnLst>
              <a:rect l="0" t="0" r="r" b="b"/>
              <a:pathLst>
                <a:path w="401" h="75">
                  <a:moveTo>
                    <a:pt x="200" y="0"/>
                  </a:moveTo>
                  <a:lnTo>
                    <a:pt x="200" y="0"/>
                  </a:lnTo>
                  <a:cubicBezTo>
                    <a:pt x="91" y="0"/>
                    <a:pt x="0" y="17"/>
                    <a:pt x="0" y="40"/>
                  </a:cubicBezTo>
                  <a:cubicBezTo>
                    <a:pt x="0" y="57"/>
                    <a:pt x="91" y="74"/>
                    <a:pt x="200" y="74"/>
                  </a:cubicBezTo>
                  <a:cubicBezTo>
                    <a:pt x="308" y="74"/>
                    <a:pt x="400" y="57"/>
                    <a:pt x="400" y="40"/>
                  </a:cubicBezTo>
                  <a:cubicBezTo>
                    <a:pt x="400" y="17"/>
                    <a:pt x="308"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30" name="Group 29">
            <a:extLst>
              <a:ext uri="{FF2B5EF4-FFF2-40B4-BE49-F238E27FC236}">
                <a16:creationId xmlns:a16="http://schemas.microsoft.com/office/drawing/2014/main" id="{6E3F0598-958C-FCA7-5F3B-AF9E2CAF48F5}"/>
              </a:ext>
            </a:extLst>
          </p:cNvPr>
          <p:cNvGrpSpPr/>
          <p:nvPr/>
        </p:nvGrpSpPr>
        <p:grpSpPr>
          <a:xfrm>
            <a:off x="6335924" y="3942978"/>
            <a:ext cx="208545" cy="339626"/>
            <a:chOff x="12816980" y="7759647"/>
            <a:chExt cx="380090" cy="618994"/>
          </a:xfrm>
          <a:solidFill>
            <a:srgbClr val="7DD1CE"/>
          </a:solidFill>
        </p:grpSpPr>
        <p:sp>
          <p:nvSpPr>
            <p:cNvPr id="137" name="Freeform 350">
              <a:extLst>
                <a:ext uri="{FF2B5EF4-FFF2-40B4-BE49-F238E27FC236}">
                  <a16:creationId xmlns:a16="http://schemas.microsoft.com/office/drawing/2014/main" id="{E8D7F767-DAAF-D4E7-1B40-95453EAE5759}"/>
                </a:ext>
              </a:extLst>
            </p:cNvPr>
            <p:cNvSpPr>
              <a:spLocks noChangeArrowheads="1"/>
            </p:cNvSpPr>
            <p:nvPr/>
          </p:nvSpPr>
          <p:spPr bwMode="auto">
            <a:xfrm>
              <a:off x="12915521" y="7835615"/>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2" y="188"/>
                    <a:pt x="205" y="160"/>
                  </a:cubicBezTo>
                  <a:cubicBezTo>
                    <a:pt x="228" y="143"/>
                    <a:pt x="240" y="120"/>
                    <a:pt x="240" y="91"/>
                  </a:cubicBezTo>
                  <a:cubicBezTo>
                    <a:pt x="240" y="40"/>
                    <a:pt x="200" y="0"/>
                    <a:pt x="148" y="0"/>
                  </a:cubicBezTo>
                  <a:cubicBezTo>
                    <a:pt x="102"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38" name="Freeform 351">
              <a:extLst>
                <a:ext uri="{FF2B5EF4-FFF2-40B4-BE49-F238E27FC236}">
                  <a16:creationId xmlns:a16="http://schemas.microsoft.com/office/drawing/2014/main" id="{15E56538-4C6C-490E-8AE1-0E063DEF139F}"/>
                </a:ext>
              </a:extLst>
            </p:cNvPr>
            <p:cNvSpPr>
              <a:spLocks noChangeArrowheads="1"/>
            </p:cNvSpPr>
            <p:nvPr/>
          </p:nvSpPr>
          <p:spPr bwMode="auto">
            <a:xfrm>
              <a:off x="12915521" y="7835615"/>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2" y="188"/>
                    <a:pt x="205" y="160"/>
                  </a:cubicBezTo>
                  <a:cubicBezTo>
                    <a:pt x="228" y="143"/>
                    <a:pt x="240" y="120"/>
                    <a:pt x="240" y="91"/>
                  </a:cubicBezTo>
                  <a:cubicBezTo>
                    <a:pt x="240" y="40"/>
                    <a:pt x="200" y="0"/>
                    <a:pt x="148" y="0"/>
                  </a:cubicBezTo>
                  <a:cubicBezTo>
                    <a:pt x="102"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39" name="Freeform 352">
              <a:extLst>
                <a:ext uri="{FF2B5EF4-FFF2-40B4-BE49-F238E27FC236}">
                  <a16:creationId xmlns:a16="http://schemas.microsoft.com/office/drawing/2014/main" id="{018EA31B-22F3-CCC9-52AD-4736EF0EE9E2}"/>
                </a:ext>
              </a:extLst>
            </p:cNvPr>
            <p:cNvSpPr>
              <a:spLocks noChangeArrowheads="1"/>
            </p:cNvSpPr>
            <p:nvPr/>
          </p:nvSpPr>
          <p:spPr bwMode="auto">
            <a:xfrm>
              <a:off x="12831057" y="7759647"/>
              <a:ext cx="351935" cy="500821"/>
            </a:xfrm>
            <a:custGeom>
              <a:avLst/>
              <a:gdLst>
                <a:gd name="T0" fmla="*/ 503 w 555"/>
                <a:gd name="T1" fmla="*/ 440 h 789"/>
                <a:gd name="T2" fmla="*/ 503 w 555"/>
                <a:gd name="T3" fmla="*/ 440 h 789"/>
                <a:gd name="T4" fmla="*/ 520 w 555"/>
                <a:gd name="T5" fmla="*/ 411 h 789"/>
                <a:gd name="T6" fmla="*/ 554 w 555"/>
                <a:gd name="T7" fmla="*/ 274 h 789"/>
                <a:gd name="T8" fmla="*/ 280 w 555"/>
                <a:gd name="T9" fmla="*/ 0 h 789"/>
                <a:gd name="T10" fmla="*/ 0 w 555"/>
                <a:gd name="T11" fmla="*/ 274 h 789"/>
                <a:gd name="T12" fmla="*/ 34 w 555"/>
                <a:gd name="T13" fmla="*/ 411 h 789"/>
                <a:gd name="T14" fmla="*/ 52 w 555"/>
                <a:gd name="T15" fmla="*/ 440 h 789"/>
                <a:gd name="T16" fmla="*/ 280 w 555"/>
                <a:gd name="T17" fmla="*/ 788 h 789"/>
                <a:gd name="T18" fmla="*/ 503 w 555"/>
                <a:gd name="T19" fmla="*/ 440 h 789"/>
                <a:gd name="T20" fmla="*/ 412 w 555"/>
                <a:gd name="T21" fmla="*/ 411 h 789"/>
                <a:gd name="T22" fmla="*/ 412 w 555"/>
                <a:gd name="T23" fmla="*/ 411 h 789"/>
                <a:gd name="T24" fmla="*/ 412 w 555"/>
                <a:gd name="T25" fmla="*/ 143 h 789"/>
                <a:gd name="T26" fmla="*/ 143 w 555"/>
                <a:gd name="T27" fmla="*/ 143 h 789"/>
                <a:gd name="T28" fmla="*/ 143 w 555"/>
                <a:gd name="T29" fmla="*/ 411 h 789"/>
                <a:gd name="T30" fmla="*/ 412 w 555"/>
                <a:gd name="T31" fmla="*/ 411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5" h="789">
                  <a:moveTo>
                    <a:pt x="503" y="440"/>
                  </a:moveTo>
                  <a:lnTo>
                    <a:pt x="503" y="440"/>
                  </a:lnTo>
                  <a:cubicBezTo>
                    <a:pt x="509" y="428"/>
                    <a:pt x="515" y="417"/>
                    <a:pt x="520" y="411"/>
                  </a:cubicBezTo>
                  <a:cubicBezTo>
                    <a:pt x="543" y="371"/>
                    <a:pt x="554" y="326"/>
                    <a:pt x="554" y="274"/>
                  </a:cubicBezTo>
                  <a:cubicBezTo>
                    <a:pt x="554" y="126"/>
                    <a:pt x="429" y="0"/>
                    <a:pt x="280" y="0"/>
                  </a:cubicBezTo>
                  <a:cubicBezTo>
                    <a:pt x="126" y="0"/>
                    <a:pt x="0" y="126"/>
                    <a:pt x="0" y="274"/>
                  </a:cubicBezTo>
                  <a:cubicBezTo>
                    <a:pt x="0" y="326"/>
                    <a:pt x="12" y="371"/>
                    <a:pt x="34" y="411"/>
                  </a:cubicBezTo>
                  <a:cubicBezTo>
                    <a:pt x="40" y="417"/>
                    <a:pt x="46" y="428"/>
                    <a:pt x="52" y="440"/>
                  </a:cubicBezTo>
                  <a:cubicBezTo>
                    <a:pt x="280" y="788"/>
                    <a:pt x="280" y="788"/>
                    <a:pt x="280" y="788"/>
                  </a:cubicBezTo>
                  <a:lnTo>
                    <a:pt x="503" y="440"/>
                  </a:lnTo>
                  <a:close/>
                  <a:moveTo>
                    <a:pt x="412" y="411"/>
                  </a:moveTo>
                  <a:lnTo>
                    <a:pt x="412" y="411"/>
                  </a:lnTo>
                  <a:cubicBezTo>
                    <a:pt x="486" y="337"/>
                    <a:pt x="486" y="217"/>
                    <a:pt x="412" y="143"/>
                  </a:cubicBezTo>
                  <a:cubicBezTo>
                    <a:pt x="337" y="69"/>
                    <a:pt x="217" y="69"/>
                    <a:pt x="143" y="143"/>
                  </a:cubicBezTo>
                  <a:cubicBezTo>
                    <a:pt x="69" y="217"/>
                    <a:pt x="69" y="337"/>
                    <a:pt x="143" y="411"/>
                  </a:cubicBezTo>
                  <a:cubicBezTo>
                    <a:pt x="217" y="486"/>
                    <a:pt x="337" y="486"/>
                    <a:pt x="412" y="41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40" name="Freeform 353">
              <a:extLst>
                <a:ext uri="{FF2B5EF4-FFF2-40B4-BE49-F238E27FC236}">
                  <a16:creationId xmlns:a16="http://schemas.microsoft.com/office/drawing/2014/main" id="{945E6D5B-FA1F-D49C-B343-242ABC8FBE01}"/>
                </a:ext>
              </a:extLst>
            </p:cNvPr>
            <p:cNvSpPr>
              <a:spLocks noChangeArrowheads="1"/>
            </p:cNvSpPr>
            <p:nvPr/>
          </p:nvSpPr>
          <p:spPr bwMode="auto">
            <a:xfrm>
              <a:off x="12816980" y="8288606"/>
              <a:ext cx="380090" cy="90035"/>
            </a:xfrm>
            <a:custGeom>
              <a:avLst/>
              <a:gdLst>
                <a:gd name="T0" fmla="*/ 297 w 601"/>
                <a:gd name="T1" fmla="*/ 109 h 144"/>
                <a:gd name="T2" fmla="*/ 297 w 601"/>
                <a:gd name="T3" fmla="*/ 109 h 144"/>
                <a:gd name="T4" fmla="*/ 97 w 601"/>
                <a:gd name="T5" fmla="*/ 69 h 144"/>
                <a:gd name="T6" fmla="*/ 297 w 601"/>
                <a:gd name="T7" fmla="*/ 34 h 144"/>
                <a:gd name="T8" fmla="*/ 497 w 601"/>
                <a:gd name="T9" fmla="*/ 69 h 144"/>
                <a:gd name="T10" fmla="*/ 297 w 601"/>
                <a:gd name="T11" fmla="*/ 109 h 144"/>
                <a:gd name="T12" fmla="*/ 297 w 601"/>
                <a:gd name="T13" fmla="*/ 0 h 144"/>
                <a:gd name="T14" fmla="*/ 297 w 601"/>
                <a:gd name="T15" fmla="*/ 0 h 144"/>
                <a:gd name="T16" fmla="*/ 0 w 601"/>
                <a:gd name="T17" fmla="*/ 69 h 144"/>
                <a:gd name="T18" fmla="*/ 297 w 601"/>
                <a:gd name="T19" fmla="*/ 143 h 144"/>
                <a:gd name="T20" fmla="*/ 600 w 601"/>
                <a:gd name="T21" fmla="*/ 69 h 144"/>
                <a:gd name="T22" fmla="*/ 297 w 601"/>
                <a:gd name="T23" fmla="*/ 0 h 144"/>
                <a:gd name="T24" fmla="*/ 297 w 601"/>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44">
                  <a:moveTo>
                    <a:pt x="297" y="109"/>
                  </a:moveTo>
                  <a:lnTo>
                    <a:pt x="297" y="109"/>
                  </a:lnTo>
                  <a:cubicBezTo>
                    <a:pt x="189" y="109"/>
                    <a:pt x="97" y="92"/>
                    <a:pt x="97" y="69"/>
                  </a:cubicBezTo>
                  <a:cubicBezTo>
                    <a:pt x="97" y="52"/>
                    <a:pt x="189" y="34"/>
                    <a:pt x="297" y="34"/>
                  </a:cubicBezTo>
                  <a:cubicBezTo>
                    <a:pt x="406" y="34"/>
                    <a:pt x="497" y="52"/>
                    <a:pt x="497" y="69"/>
                  </a:cubicBezTo>
                  <a:cubicBezTo>
                    <a:pt x="497" y="92"/>
                    <a:pt x="406" y="109"/>
                    <a:pt x="297" y="109"/>
                  </a:cubicBezTo>
                  <a:lnTo>
                    <a:pt x="297" y="0"/>
                  </a:lnTo>
                  <a:lnTo>
                    <a:pt x="297" y="0"/>
                  </a:lnTo>
                  <a:cubicBezTo>
                    <a:pt x="132" y="0"/>
                    <a:pt x="0" y="29"/>
                    <a:pt x="0" y="69"/>
                  </a:cubicBezTo>
                  <a:cubicBezTo>
                    <a:pt x="0" y="115"/>
                    <a:pt x="132" y="143"/>
                    <a:pt x="297" y="143"/>
                  </a:cubicBezTo>
                  <a:cubicBezTo>
                    <a:pt x="463" y="143"/>
                    <a:pt x="600" y="115"/>
                    <a:pt x="600" y="69"/>
                  </a:cubicBezTo>
                  <a:cubicBezTo>
                    <a:pt x="600" y="29"/>
                    <a:pt x="463" y="0"/>
                    <a:pt x="297" y="0"/>
                  </a:cubicBezTo>
                  <a:lnTo>
                    <a:pt x="297"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41" name="Freeform 354">
              <a:extLst>
                <a:ext uri="{FF2B5EF4-FFF2-40B4-BE49-F238E27FC236}">
                  <a16:creationId xmlns:a16="http://schemas.microsoft.com/office/drawing/2014/main" id="{2ABE53C8-0679-A12B-E441-FF997C98D520}"/>
                </a:ext>
              </a:extLst>
            </p:cNvPr>
            <p:cNvSpPr>
              <a:spLocks noChangeArrowheads="1"/>
            </p:cNvSpPr>
            <p:nvPr/>
          </p:nvSpPr>
          <p:spPr bwMode="auto">
            <a:xfrm>
              <a:off x="12878920" y="8308300"/>
              <a:ext cx="253393" cy="45018"/>
            </a:xfrm>
            <a:custGeom>
              <a:avLst/>
              <a:gdLst>
                <a:gd name="T0" fmla="*/ 200 w 401"/>
                <a:gd name="T1" fmla="*/ 0 h 76"/>
                <a:gd name="T2" fmla="*/ 200 w 401"/>
                <a:gd name="T3" fmla="*/ 0 h 76"/>
                <a:gd name="T4" fmla="*/ 0 w 401"/>
                <a:gd name="T5" fmla="*/ 35 h 76"/>
                <a:gd name="T6" fmla="*/ 200 w 401"/>
                <a:gd name="T7" fmla="*/ 75 h 76"/>
                <a:gd name="T8" fmla="*/ 400 w 401"/>
                <a:gd name="T9" fmla="*/ 35 h 76"/>
                <a:gd name="T10" fmla="*/ 200 w 401"/>
                <a:gd name="T11" fmla="*/ 0 h 76"/>
              </a:gdLst>
              <a:ahLst/>
              <a:cxnLst>
                <a:cxn ang="0">
                  <a:pos x="T0" y="T1"/>
                </a:cxn>
                <a:cxn ang="0">
                  <a:pos x="T2" y="T3"/>
                </a:cxn>
                <a:cxn ang="0">
                  <a:pos x="T4" y="T5"/>
                </a:cxn>
                <a:cxn ang="0">
                  <a:pos x="T6" y="T7"/>
                </a:cxn>
                <a:cxn ang="0">
                  <a:pos x="T8" y="T9"/>
                </a:cxn>
                <a:cxn ang="0">
                  <a:pos x="T10" y="T11"/>
                </a:cxn>
              </a:cxnLst>
              <a:rect l="0" t="0" r="r" b="b"/>
              <a:pathLst>
                <a:path w="401" h="76">
                  <a:moveTo>
                    <a:pt x="200" y="0"/>
                  </a:moveTo>
                  <a:lnTo>
                    <a:pt x="200" y="0"/>
                  </a:lnTo>
                  <a:cubicBezTo>
                    <a:pt x="92" y="0"/>
                    <a:pt x="0" y="18"/>
                    <a:pt x="0" y="35"/>
                  </a:cubicBezTo>
                  <a:cubicBezTo>
                    <a:pt x="0" y="58"/>
                    <a:pt x="92" y="75"/>
                    <a:pt x="200" y="75"/>
                  </a:cubicBezTo>
                  <a:cubicBezTo>
                    <a:pt x="309" y="75"/>
                    <a:pt x="400" y="58"/>
                    <a:pt x="400" y="35"/>
                  </a:cubicBezTo>
                  <a:cubicBezTo>
                    <a:pt x="400" y="18"/>
                    <a:pt x="309"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31" name="Group 30">
            <a:extLst>
              <a:ext uri="{FF2B5EF4-FFF2-40B4-BE49-F238E27FC236}">
                <a16:creationId xmlns:a16="http://schemas.microsoft.com/office/drawing/2014/main" id="{EE95E665-4BBE-182E-000D-91435A9FCD6E}"/>
              </a:ext>
            </a:extLst>
          </p:cNvPr>
          <p:cNvGrpSpPr/>
          <p:nvPr/>
        </p:nvGrpSpPr>
        <p:grpSpPr>
          <a:xfrm>
            <a:off x="5764356" y="4256361"/>
            <a:ext cx="208545" cy="339625"/>
            <a:chOff x="11775254" y="8330810"/>
            <a:chExt cx="380090" cy="618992"/>
          </a:xfrm>
          <a:solidFill>
            <a:srgbClr val="7DD1CE"/>
          </a:solidFill>
        </p:grpSpPr>
        <p:sp>
          <p:nvSpPr>
            <p:cNvPr id="132" name="Freeform 355">
              <a:extLst>
                <a:ext uri="{FF2B5EF4-FFF2-40B4-BE49-F238E27FC236}">
                  <a16:creationId xmlns:a16="http://schemas.microsoft.com/office/drawing/2014/main" id="{D7003DC3-EBD1-9BCD-56DC-ECF3C634567D}"/>
                </a:ext>
              </a:extLst>
            </p:cNvPr>
            <p:cNvSpPr>
              <a:spLocks noChangeArrowheads="1"/>
            </p:cNvSpPr>
            <p:nvPr/>
          </p:nvSpPr>
          <p:spPr bwMode="auto">
            <a:xfrm>
              <a:off x="11873795" y="8406777"/>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3" y="188"/>
                    <a:pt x="205" y="160"/>
                  </a:cubicBezTo>
                  <a:cubicBezTo>
                    <a:pt x="228" y="143"/>
                    <a:pt x="240" y="120"/>
                    <a:pt x="240" y="91"/>
                  </a:cubicBezTo>
                  <a:cubicBezTo>
                    <a:pt x="240" y="40"/>
                    <a:pt x="200" y="0"/>
                    <a:pt x="148" y="0"/>
                  </a:cubicBezTo>
                  <a:cubicBezTo>
                    <a:pt x="103"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33" name="Freeform 356">
              <a:extLst>
                <a:ext uri="{FF2B5EF4-FFF2-40B4-BE49-F238E27FC236}">
                  <a16:creationId xmlns:a16="http://schemas.microsoft.com/office/drawing/2014/main" id="{85BDB7B8-4FF9-0F67-4023-6850CC1D514D}"/>
                </a:ext>
              </a:extLst>
            </p:cNvPr>
            <p:cNvSpPr>
              <a:spLocks noChangeArrowheads="1"/>
            </p:cNvSpPr>
            <p:nvPr/>
          </p:nvSpPr>
          <p:spPr bwMode="auto">
            <a:xfrm>
              <a:off x="11873795" y="8406777"/>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3" y="188"/>
                    <a:pt x="205" y="160"/>
                  </a:cubicBezTo>
                  <a:cubicBezTo>
                    <a:pt x="228" y="143"/>
                    <a:pt x="240" y="120"/>
                    <a:pt x="240" y="91"/>
                  </a:cubicBezTo>
                  <a:cubicBezTo>
                    <a:pt x="240" y="40"/>
                    <a:pt x="200" y="0"/>
                    <a:pt x="148" y="0"/>
                  </a:cubicBezTo>
                  <a:cubicBezTo>
                    <a:pt x="103"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34" name="Freeform 357">
              <a:extLst>
                <a:ext uri="{FF2B5EF4-FFF2-40B4-BE49-F238E27FC236}">
                  <a16:creationId xmlns:a16="http://schemas.microsoft.com/office/drawing/2014/main" id="{667C6B27-103B-C00B-626D-CEFC8DA8F925}"/>
                </a:ext>
              </a:extLst>
            </p:cNvPr>
            <p:cNvSpPr>
              <a:spLocks noChangeArrowheads="1"/>
            </p:cNvSpPr>
            <p:nvPr/>
          </p:nvSpPr>
          <p:spPr bwMode="auto">
            <a:xfrm>
              <a:off x="11789331" y="8330810"/>
              <a:ext cx="351935" cy="500821"/>
            </a:xfrm>
            <a:custGeom>
              <a:avLst/>
              <a:gdLst>
                <a:gd name="T0" fmla="*/ 503 w 556"/>
                <a:gd name="T1" fmla="*/ 440 h 789"/>
                <a:gd name="T2" fmla="*/ 503 w 556"/>
                <a:gd name="T3" fmla="*/ 440 h 789"/>
                <a:gd name="T4" fmla="*/ 520 w 556"/>
                <a:gd name="T5" fmla="*/ 411 h 789"/>
                <a:gd name="T6" fmla="*/ 555 w 556"/>
                <a:gd name="T7" fmla="*/ 274 h 789"/>
                <a:gd name="T8" fmla="*/ 280 w 556"/>
                <a:gd name="T9" fmla="*/ 0 h 789"/>
                <a:gd name="T10" fmla="*/ 0 w 556"/>
                <a:gd name="T11" fmla="*/ 274 h 789"/>
                <a:gd name="T12" fmla="*/ 35 w 556"/>
                <a:gd name="T13" fmla="*/ 411 h 789"/>
                <a:gd name="T14" fmla="*/ 52 w 556"/>
                <a:gd name="T15" fmla="*/ 440 h 789"/>
                <a:gd name="T16" fmla="*/ 280 w 556"/>
                <a:gd name="T17" fmla="*/ 788 h 789"/>
                <a:gd name="T18" fmla="*/ 503 w 556"/>
                <a:gd name="T19" fmla="*/ 440 h 789"/>
                <a:gd name="T20" fmla="*/ 412 w 556"/>
                <a:gd name="T21" fmla="*/ 411 h 789"/>
                <a:gd name="T22" fmla="*/ 412 w 556"/>
                <a:gd name="T23" fmla="*/ 411 h 789"/>
                <a:gd name="T24" fmla="*/ 412 w 556"/>
                <a:gd name="T25" fmla="*/ 143 h 789"/>
                <a:gd name="T26" fmla="*/ 143 w 556"/>
                <a:gd name="T27" fmla="*/ 143 h 789"/>
                <a:gd name="T28" fmla="*/ 143 w 556"/>
                <a:gd name="T29" fmla="*/ 411 h 789"/>
                <a:gd name="T30" fmla="*/ 412 w 556"/>
                <a:gd name="T31" fmla="*/ 411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789">
                  <a:moveTo>
                    <a:pt x="503" y="440"/>
                  </a:moveTo>
                  <a:lnTo>
                    <a:pt x="503" y="440"/>
                  </a:lnTo>
                  <a:cubicBezTo>
                    <a:pt x="509" y="428"/>
                    <a:pt x="515" y="417"/>
                    <a:pt x="520" y="411"/>
                  </a:cubicBezTo>
                  <a:cubicBezTo>
                    <a:pt x="543" y="371"/>
                    <a:pt x="555" y="325"/>
                    <a:pt x="555" y="274"/>
                  </a:cubicBezTo>
                  <a:cubicBezTo>
                    <a:pt x="555" y="125"/>
                    <a:pt x="429" y="0"/>
                    <a:pt x="280" y="0"/>
                  </a:cubicBezTo>
                  <a:cubicBezTo>
                    <a:pt x="126" y="0"/>
                    <a:pt x="0" y="125"/>
                    <a:pt x="0" y="274"/>
                  </a:cubicBezTo>
                  <a:cubicBezTo>
                    <a:pt x="0" y="325"/>
                    <a:pt x="12" y="371"/>
                    <a:pt x="35" y="411"/>
                  </a:cubicBezTo>
                  <a:cubicBezTo>
                    <a:pt x="40" y="417"/>
                    <a:pt x="46" y="428"/>
                    <a:pt x="52" y="440"/>
                  </a:cubicBezTo>
                  <a:cubicBezTo>
                    <a:pt x="280" y="788"/>
                    <a:pt x="280" y="788"/>
                    <a:pt x="280" y="788"/>
                  </a:cubicBezTo>
                  <a:lnTo>
                    <a:pt x="503" y="440"/>
                  </a:lnTo>
                  <a:close/>
                  <a:moveTo>
                    <a:pt x="412" y="411"/>
                  </a:moveTo>
                  <a:lnTo>
                    <a:pt x="412" y="411"/>
                  </a:lnTo>
                  <a:cubicBezTo>
                    <a:pt x="486" y="337"/>
                    <a:pt x="486" y="217"/>
                    <a:pt x="412" y="143"/>
                  </a:cubicBezTo>
                  <a:cubicBezTo>
                    <a:pt x="337" y="68"/>
                    <a:pt x="217" y="68"/>
                    <a:pt x="143" y="143"/>
                  </a:cubicBezTo>
                  <a:cubicBezTo>
                    <a:pt x="69" y="217"/>
                    <a:pt x="69" y="337"/>
                    <a:pt x="143" y="411"/>
                  </a:cubicBezTo>
                  <a:cubicBezTo>
                    <a:pt x="217" y="485"/>
                    <a:pt x="337" y="485"/>
                    <a:pt x="412" y="41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35" name="Freeform 358">
              <a:extLst>
                <a:ext uri="{FF2B5EF4-FFF2-40B4-BE49-F238E27FC236}">
                  <a16:creationId xmlns:a16="http://schemas.microsoft.com/office/drawing/2014/main" id="{FC9F66C6-7F1C-6BA8-9C43-92AC12FE2C69}"/>
                </a:ext>
              </a:extLst>
            </p:cNvPr>
            <p:cNvSpPr>
              <a:spLocks noChangeArrowheads="1"/>
            </p:cNvSpPr>
            <p:nvPr/>
          </p:nvSpPr>
          <p:spPr bwMode="auto">
            <a:xfrm>
              <a:off x="11775254" y="8859767"/>
              <a:ext cx="380090" cy="90035"/>
            </a:xfrm>
            <a:custGeom>
              <a:avLst/>
              <a:gdLst>
                <a:gd name="T0" fmla="*/ 297 w 600"/>
                <a:gd name="T1" fmla="*/ 109 h 144"/>
                <a:gd name="T2" fmla="*/ 297 w 600"/>
                <a:gd name="T3" fmla="*/ 109 h 144"/>
                <a:gd name="T4" fmla="*/ 97 w 600"/>
                <a:gd name="T5" fmla="*/ 69 h 144"/>
                <a:gd name="T6" fmla="*/ 297 w 600"/>
                <a:gd name="T7" fmla="*/ 35 h 144"/>
                <a:gd name="T8" fmla="*/ 496 w 600"/>
                <a:gd name="T9" fmla="*/ 69 h 144"/>
                <a:gd name="T10" fmla="*/ 297 w 600"/>
                <a:gd name="T11" fmla="*/ 109 h 144"/>
                <a:gd name="T12" fmla="*/ 297 w 600"/>
                <a:gd name="T13" fmla="*/ 0 h 144"/>
                <a:gd name="T14" fmla="*/ 297 w 600"/>
                <a:gd name="T15" fmla="*/ 0 h 144"/>
                <a:gd name="T16" fmla="*/ 0 w 600"/>
                <a:gd name="T17" fmla="*/ 69 h 144"/>
                <a:gd name="T18" fmla="*/ 297 w 600"/>
                <a:gd name="T19" fmla="*/ 143 h 144"/>
                <a:gd name="T20" fmla="*/ 599 w 600"/>
                <a:gd name="T21" fmla="*/ 69 h 144"/>
                <a:gd name="T22" fmla="*/ 297 w 600"/>
                <a:gd name="T23" fmla="*/ 0 h 144"/>
                <a:gd name="T24" fmla="*/ 297 w 600"/>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144">
                  <a:moveTo>
                    <a:pt x="297" y="109"/>
                  </a:moveTo>
                  <a:lnTo>
                    <a:pt x="297" y="109"/>
                  </a:lnTo>
                  <a:cubicBezTo>
                    <a:pt x="188" y="109"/>
                    <a:pt x="97" y="92"/>
                    <a:pt x="97" y="69"/>
                  </a:cubicBezTo>
                  <a:cubicBezTo>
                    <a:pt x="97" y="52"/>
                    <a:pt x="188" y="35"/>
                    <a:pt x="297" y="35"/>
                  </a:cubicBezTo>
                  <a:cubicBezTo>
                    <a:pt x="405" y="35"/>
                    <a:pt x="496" y="52"/>
                    <a:pt x="496" y="69"/>
                  </a:cubicBezTo>
                  <a:cubicBezTo>
                    <a:pt x="496" y="92"/>
                    <a:pt x="405" y="109"/>
                    <a:pt x="297" y="109"/>
                  </a:cubicBezTo>
                  <a:lnTo>
                    <a:pt x="297" y="0"/>
                  </a:lnTo>
                  <a:lnTo>
                    <a:pt x="297" y="0"/>
                  </a:lnTo>
                  <a:cubicBezTo>
                    <a:pt x="131" y="0"/>
                    <a:pt x="0" y="29"/>
                    <a:pt x="0" y="69"/>
                  </a:cubicBezTo>
                  <a:cubicBezTo>
                    <a:pt x="0" y="114"/>
                    <a:pt x="131" y="143"/>
                    <a:pt x="297" y="143"/>
                  </a:cubicBezTo>
                  <a:cubicBezTo>
                    <a:pt x="462" y="143"/>
                    <a:pt x="599" y="114"/>
                    <a:pt x="599" y="69"/>
                  </a:cubicBezTo>
                  <a:cubicBezTo>
                    <a:pt x="599" y="29"/>
                    <a:pt x="462" y="0"/>
                    <a:pt x="297" y="0"/>
                  </a:cubicBezTo>
                  <a:lnTo>
                    <a:pt x="297"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36" name="Freeform 359">
              <a:extLst>
                <a:ext uri="{FF2B5EF4-FFF2-40B4-BE49-F238E27FC236}">
                  <a16:creationId xmlns:a16="http://schemas.microsoft.com/office/drawing/2014/main" id="{15FF51E5-40A4-F506-3208-EE51A9A85C60}"/>
                </a:ext>
              </a:extLst>
            </p:cNvPr>
            <p:cNvSpPr>
              <a:spLocks noChangeArrowheads="1"/>
            </p:cNvSpPr>
            <p:nvPr/>
          </p:nvSpPr>
          <p:spPr bwMode="auto">
            <a:xfrm>
              <a:off x="11837194" y="8882276"/>
              <a:ext cx="253393" cy="45018"/>
            </a:xfrm>
            <a:custGeom>
              <a:avLst/>
              <a:gdLst>
                <a:gd name="T0" fmla="*/ 200 w 400"/>
                <a:gd name="T1" fmla="*/ 0 h 75"/>
                <a:gd name="T2" fmla="*/ 200 w 400"/>
                <a:gd name="T3" fmla="*/ 0 h 75"/>
                <a:gd name="T4" fmla="*/ 0 w 400"/>
                <a:gd name="T5" fmla="*/ 34 h 75"/>
                <a:gd name="T6" fmla="*/ 200 w 400"/>
                <a:gd name="T7" fmla="*/ 74 h 75"/>
                <a:gd name="T8" fmla="*/ 399 w 400"/>
                <a:gd name="T9" fmla="*/ 34 h 75"/>
                <a:gd name="T10" fmla="*/ 200 w 400"/>
                <a:gd name="T11" fmla="*/ 0 h 75"/>
              </a:gdLst>
              <a:ahLst/>
              <a:cxnLst>
                <a:cxn ang="0">
                  <a:pos x="T0" y="T1"/>
                </a:cxn>
                <a:cxn ang="0">
                  <a:pos x="T2" y="T3"/>
                </a:cxn>
                <a:cxn ang="0">
                  <a:pos x="T4" y="T5"/>
                </a:cxn>
                <a:cxn ang="0">
                  <a:pos x="T6" y="T7"/>
                </a:cxn>
                <a:cxn ang="0">
                  <a:pos x="T8" y="T9"/>
                </a:cxn>
                <a:cxn ang="0">
                  <a:pos x="T10" y="T11"/>
                </a:cxn>
              </a:cxnLst>
              <a:rect l="0" t="0" r="r" b="b"/>
              <a:pathLst>
                <a:path w="400" h="75">
                  <a:moveTo>
                    <a:pt x="200" y="0"/>
                  </a:moveTo>
                  <a:lnTo>
                    <a:pt x="200" y="0"/>
                  </a:lnTo>
                  <a:cubicBezTo>
                    <a:pt x="91" y="0"/>
                    <a:pt x="0" y="17"/>
                    <a:pt x="0" y="34"/>
                  </a:cubicBezTo>
                  <a:cubicBezTo>
                    <a:pt x="0" y="57"/>
                    <a:pt x="91" y="74"/>
                    <a:pt x="200" y="74"/>
                  </a:cubicBezTo>
                  <a:cubicBezTo>
                    <a:pt x="308" y="74"/>
                    <a:pt x="399" y="57"/>
                    <a:pt x="399" y="34"/>
                  </a:cubicBezTo>
                  <a:cubicBezTo>
                    <a:pt x="399" y="17"/>
                    <a:pt x="308"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32" name="Group 31">
            <a:extLst>
              <a:ext uri="{FF2B5EF4-FFF2-40B4-BE49-F238E27FC236}">
                <a16:creationId xmlns:a16="http://schemas.microsoft.com/office/drawing/2014/main" id="{F1602ACD-B827-9BA5-D80E-45EDCE627011}"/>
              </a:ext>
            </a:extLst>
          </p:cNvPr>
          <p:cNvGrpSpPr/>
          <p:nvPr/>
        </p:nvGrpSpPr>
        <p:grpSpPr>
          <a:xfrm>
            <a:off x="5450766" y="3314672"/>
            <a:ext cx="208545" cy="339626"/>
            <a:chOff x="11241419" y="7484529"/>
            <a:chExt cx="342441" cy="557681"/>
          </a:xfrm>
          <a:solidFill>
            <a:srgbClr val="7DD1CE"/>
          </a:solidFill>
        </p:grpSpPr>
        <p:sp>
          <p:nvSpPr>
            <p:cNvPr id="127" name="Freeform 360">
              <a:extLst>
                <a:ext uri="{FF2B5EF4-FFF2-40B4-BE49-F238E27FC236}">
                  <a16:creationId xmlns:a16="http://schemas.microsoft.com/office/drawing/2014/main" id="{8DF6FE31-1DA5-B36B-8B43-02C634906267}"/>
                </a:ext>
              </a:extLst>
            </p:cNvPr>
            <p:cNvSpPr>
              <a:spLocks noChangeArrowheads="1"/>
            </p:cNvSpPr>
            <p:nvPr/>
          </p:nvSpPr>
          <p:spPr bwMode="auto">
            <a:xfrm>
              <a:off x="11330200" y="7552972"/>
              <a:ext cx="172489" cy="197723"/>
            </a:xfrm>
            <a:custGeom>
              <a:avLst/>
              <a:gdLst>
                <a:gd name="T0" fmla="*/ 0 w 304"/>
                <a:gd name="T1" fmla="*/ 349 h 350"/>
                <a:gd name="T2" fmla="*/ 0 w 304"/>
                <a:gd name="T3" fmla="*/ 349 h 350"/>
                <a:gd name="T4" fmla="*/ 303 w 304"/>
                <a:gd name="T5" fmla="*/ 349 h 350"/>
                <a:gd name="T6" fmla="*/ 205 w 304"/>
                <a:gd name="T7" fmla="*/ 160 h 350"/>
                <a:gd name="T8" fmla="*/ 240 w 304"/>
                <a:gd name="T9" fmla="*/ 91 h 350"/>
                <a:gd name="T10" fmla="*/ 148 w 304"/>
                <a:gd name="T11" fmla="*/ 0 h 350"/>
                <a:gd name="T12" fmla="*/ 63 w 304"/>
                <a:gd name="T13" fmla="*/ 91 h 350"/>
                <a:gd name="T14" fmla="*/ 97 w 304"/>
                <a:gd name="T15" fmla="*/ 154 h 350"/>
                <a:gd name="T16" fmla="*/ 0 w 304"/>
                <a:gd name="T17" fmla="*/ 349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50">
                  <a:moveTo>
                    <a:pt x="0" y="349"/>
                  </a:moveTo>
                  <a:lnTo>
                    <a:pt x="0" y="349"/>
                  </a:lnTo>
                  <a:cubicBezTo>
                    <a:pt x="303" y="349"/>
                    <a:pt x="303" y="349"/>
                    <a:pt x="303" y="349"/>
                  </a:cubicBezTo>
                  <a:cubicBezTo>
                    <a:pt x="303" y="280"/>
                    <a:pt x="263" y="189"/>
                    <a:pt x="205" y="160"/>
                  </a:cubicBezTo>
                  <a:cubicBezTo>
                    <a:pt x="228" y="143"/>
                    <a:pt x="240" y="120"/>
                    <a:pt x="240" y="91"/>
                  </a:cubicBezTo>
                  <a:cubicBezTo>
                    <a:pt x="240" y="40"/>
                    <a:pt x="200" y="0"/>
                    <a:pt x="148" y="0"/>
                  </a:cubicBezTo>
                  <a:cubicBezTo>
                    <a:pt x="103" y="0"/>
                    <a:pt x="63" y="40"/>
                    <a:pt x="63" y="91"/>
                  </a:cubicBezTo>
                  <a:cubicBezTo>
                    <a:pt x="63" y="120"/>
                    <a:pt x="74" y="143"/>
                    <a:pt x="97" y="154"/>
                  </a:cubicBezTo>
                  <a:cubicBezTo>
                    <a:pt x="40" y="189"/>
                    <a:pt x="0" y="280"/>
                    <a:pt x="0" y="34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28" name="Freeform 361">
              <a:extLst>
                <a:ext uri="{FF2B5EF4-FFF2-40B4-BE49-F238E27FC236}">
                  <a16:creationId xmlns:a16="http://schemas.microsoft.com/office/drawing/2014/main" id="{5FE13485-743F-74C5-FFAF-D24350CA64F4}"/>
                </a:ext>
              </a:extLst>
            </p:cNvPr>
            <p:cNvSpPr>
              <a:spLocks noChangeArrowheads="1"/>
            </p:cNvSpPr>
            <p:nvPr/>
          </p:nvSpPr>
          <p:spPr bwMode="auto">
            <a:xfrm>
              <a:off x="11330200" y="7552972"/>
              <a:ext cx="172489" cy="197723"/>
            </a:xfrm>
            <a:custGeom>
              <a:avLst/>
              <a:gdLst>
                <a:gd name="T0" fmla="*/ 0 w 304"/>
                <a:gd name="T1" fmla="*/ 349 h 350"/>
                <a:gd name="T2" fmla="*/ 0 w 304"/>
                <a:gd name="T3" fmla="*/ 349 h 350"/>
                <a:gd name="T4" fmla="*/ 303 w 304"/>
                <a:gd name="T5" fmla="*/ 349 h 350"/>
                <a:gd name="T6" fmla="*/ 205 w 304"/>
                <a:gd name="T7" fmla="*/ 160 h 350"/>
                <a:gd name="T8" fmla="*/ 240 w 304"/>
                <a:gd name="T9" fmla="*/ 91 h 350"/>
                <a:gd name="T10" fmla="*/ 148 w 304"/>
                <a:gd name="T11" fmla="*/ 0 h 350"/>
                <a:gd name="T12" fmla="*/ 63 w 304"/>
                <a:gd name="T13" fmla="*/ 91 h 350"/>
                <a:gd name="T14" fmla="*/ 97 w 304"/>
                <a:gd name="T15" fmla="*/ 154 h 350"/>
                <a:gd name="T16" fmla="*/ 0 w 304"/>
                <a:gd name="T17" fmla="*/ 349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50">
                  <a:moveTo>
                    <a:pt x="0" y="349"/>
                  </a:moveTo>
                  <a:lnTo>
                    <a:pt x="0" y="349"/>
                  </a:lnTo>
                  <a:cubicBezTo>
                    <a:pt x="303" y="349"/>
                    <a:pt x="303" y="349"/>
                    <a:pt x="303" y="349"/>
                  </a:cubicBezTo>
                  <a:cubicBezTo>
                    <a:pt x="303" y="280"/>
                    <a:pt x="263" y="189"/>
                    <a:pt x="205" y="160"/>
                  </a:cubicBezTo>
                  <a:cubicBezTo>
                    <a:pt x="228" y="143"/>
                    <a:pt x="240" y="120"/>
                    <a:pt x="240" y="91"/>
                  </a:cubicBezTo>
                  <a:cubicBezTo>
                    <a:pt x="240" y="40"/>
                    <a:pt x="200" y="0"/>
                    <a:pt x="148" y="0"/>
                  </a:cubicBezTo>
                  <a:cubicBezTo>
                    <a:pt x="103" y="0"/>
                    <a:pt x="63" y="40"/>
                    <a:pt x="63" y="91"/>
                  </a:cubicBezTo>
                  <a:cubicBezTo>
                    <a:pt x="63" y="120"/>
                    <a:pt x="74" y="143"/>
                    <a:pt x="97" y="154"/>
                  </a:cubicBezTo>
                  <a:cubicBezTo>
                    <a:pt x="40" y="189"/>
                    <a:pt x="0" y="280"/>
                    <a:pt x="0" y="34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29" name="Freeform 362">
              <a:extLst>
                <a:ext uri="{FF2B5EF4-FFF2-40B4-BE49-F238E27FC236}">
                  <a16:creationId xmlns:a16="http://schemas.microsoft.com/office/drawing/2014/main" id="{831F39ED-A7B6-D213-3914-5953E77177A7}"/>
                </a:ext>
              </a:extLst>
            </p:cNvPr>
            <p:cNvSpPr>
              <a:spLocks noChangeArrowheads="1"/>
            </p:cNvSpPr>
            <p:nvPr/>
          </p:nvSpPr>
          <p:spPr bwMode="auto">
            <a:xfrm>
              <a:off x="11254102" y="7484529"/>
              <a:ext cx="317075" cy="451214"/>
            </a:xfrm>
            <a:custGeom>
              <a:avLst/>
              <a:gdLst>
                <a:gd name="T0" fmla="*/ 503 w 556"/>
                <a:gd name="T1" fmla="*/ 440 h 788"/>
                <a:gd name="T2" fmla="*/ 503 w 556"/>
                <a:gd name="T3" fmla="*/ 440 h 788"/>
                <a:gd name="T4" fmla="*/ 520 w 556"/>
                <a:gd name="T5" fmla="*/ 411 h 788"/>
                <a:gd name="T6" fmla="*/ 555 w 556"/>
                <a:gd name="T7" fmla="*/ 274 h 788"/>
                <a:gd name="T8" fmla="*/ 280 w 556"/>
                <a:gd name="T9" fmla="*/ 0 h 788"/>
                <a:gd name="T10" fmla="*/ 0 w 556"/>
                <a:gd name="T11" fmla="*/ 274 h 788"/>
                <a:gd name="T12" fmla="*/ 35 w 556"/>
                <a:gd name="T13" fmla="*/ 411 h 788"/>
                <a:gd name="T14" fmla="*/ 52 w 556"/>
                <a:gd name="T15" fmla="*/ 440 h 788"/>
                <a:gd name="T16" fmla="*/ 280 w 556"/>
                <a:gd name="T17" fmla="*/ 787 h 788"/>
                <a:gd name="T18" fmla="*/ 503 w 556"/>
                <a:gd name="T19" fmla="*/ 440 h 788"/>
                <a:gd name="T20" fmla="*/ 412 w 556"/>
                <a:gd name="T21" fmla="*/ 411 h 788"/>
                <a:gd name="T22" fmla="*/ 412 w 556"/>
                <a:gd name="T23" fmla="*/ 411 h 788"/>
                <a:gd name="T24" fmla="*/ 412 w 556"/>
                <a:gd name="T25" fmla="*/ 143 h 788"/>
                <a:gd name="T26" fmla="*/ 143 w 556"/>
                <a:gd name="T27" fmla="*/ 143 h 788"/>
                <a:gd name="T28" fmla="*/ 143 w 556"/>
                <a:gd name="T29" fmla="*/ 411 h 788"/>
                <a:gd name="T30" fmla="*/ 412 w 556"/>
                <a:gd name="T31" fmla="*/ 41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788">
                  <a:moveTo>
                    <a:pt x="503" y="440"/>
                  </a:moveTo>
                  <a:lnTo>
                    <a:pt x="503" y="440"/>
                  </a:lnTo>
                  <a:cubicBezTo>
                    <a:pt x="509" y="429"/>
                    <a:pt x="515" y="417"/>
                    <a:pt x="520" y="411"/>
                  </a:cubicBezTo>
                  <a:cubicBezTo>
                    <a:pt x="543" y="371"/>
                    <a:pt x="555" y="326"/>
                    <a:pt x="555" y="274"/>
                  </a:cubicBezTo>
                  <a:cubicBezTo>
                    <a:pt x="555" y="126"/>
                    <a:pt x="429" y="0"/>
                    <a:pt x="280" y="0"/>
                  </a:cubicBezTo>
                  <a:cubicBezTo>
                    <a:pt x="126" y="0"/>
                    <a:pt x="0" y="126"/>
                    <a:pt x="0" y="274"/>
                  </a:cubicBezTo>
                  <a:cubicBezTo>
                    <a:pt x="0" y="326"/>
                    <a:pt x="12" y="371"/>
                    <a:pt x="35" y="411"/>
                  </a:cubicBezTo>
                  <a:cubicBezTo>
                    <a:pt x="40" y="417"/>
                    <a:pt x="46" y="429"/>
                    <a:pt x="52" y="440"/>
                  </a:cubicBezTo>
                  <a:cubicBezTo>
                    <a:pt x="280" y="787"/>
                    <a:pt x="280" y="787"/>
                    <a:pt x="280" y="787"/>
                  </a:cubicBezTo>
                  <a:lnTo>
                    <a:pt x="503" y="440"/>
                  </a:lnTo>
                  <a:close/>
                  <a:moveTo>
                    <a:pt x="412" y="411"/>
                  </a:moveTo>
                  <a:lnTo>
                    <a:pt x="412" y="411"/>
                  </a:lnTo>
                  <a:cubicBezTo>
                    <a:pt x="486" y="337"/>
                    <a:pt x="486" y="217"/>
                    <a:pt x="412" y="143"/>
                  </a:cubicBezTo>
                  <a:cubicBezTo>
                    <a:pt x="337" y="69"/>
                    <a:pt x="218" y="69"/>
                    <a:pt x="143" y="143"/>
                  </a:cubicBezTo>
                  <a:cubicBezTo>
                    <a:pt x="69" y="217"/>
                    <a:pt x="69" y="337"/>
                    <a:pt x="143" y="411"/>
                  </a:cubicBezTo>
                  <a:cubicBezTo>
                    <a:pt x="218" y="486"/>
                    <a:pt x="337" y="486"/>
                    <a:pt x="412" y="41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30" name="Freeform 363">
              <a:extLst>
                <a:ext uri="{FF2B5EF4-FFF2-40B4-BE49-F238E27FC236}">
                  <a16:creationId xmlns:a16="http://schemas.microsoft.com/office/drawing/2014/main" id="{2970E891-AED7-0797-E555-F26CE961BF87}"/>
                </a:ext>
              </a:extLst>
            </p:cNvPr>
            <p:cNvSpPr>
              <a:spLocks noChangeArrowheads="1"/>
            </p:cNvSpPr>
            <p:nvPr/>
          </p:nvSpPr>
          <p:spPr bwMode="auto">
            <a:xfrm>
              <a:off x="11241419" y="7961093"/>
              <a:ext cx="342441" cy="81117"/>
            </a:xfrm>
            <a:custGeom>
              <a:avLst/>
              <a:gdLst>
                <a:gd name="T0" fmla="*/ 297 w 601"/>
                <a:gd name="T1" fmla="*/ 109 h 144"/>
                <a:gd name="T2" fmla="*/ 297 w 601"/>
                <a:gd name="T3" fmla="*/ 109 h 144"/>
                <a:gd name="T4" fmla="*/ 97 w 601"/>
                <a:gd name="T5" fmla="*/ 69 h 144"/>
                <a:gd name="T6" fmla="*/ 297 w 601"/>
                <a:gd name="T7" fmla="*/ 35 h 144"/>
                <a:gd name="T8" fmla="*/ 497 w 601"/>
                <a:gd name="T9" fmla="*/ 69 h 144"/>
                <a:gd name="T10" fmla="*/ 297 w 601"/>
                <a:gd name="T11" fmla="*/ 109 h 144"/>
                <a:gd name="T12" fmla="*/ 297 w 601"/>
                <a:gd name="T13" fmla="*/ 0 h 144"/>
                <a:gd name="T14" fmla="*/ 297 w 601"/>
                <a:gd name="T15" fmla="*/ 0 h 144"/>
                <a:gd name="T16" fmla="*/ 0 w 601"/>
                <a:gd name="T17" fmla="*/ 69 h 144"/>
                <a:gd name="T18" fmla="*/ 297 w 601"/>
                <a:gd name="T19" fmla="*/ 143 h 144"/>
                <a:gd name="T20" fmla="*/ 600 w 601"/>
                <a:gd name="T21" fmla="*/ 69 h 144"/>
                <a:gd name="T22" fmla="*/ 297 w 601"/>
                <a:gd name="T23" fmla="*/ 0 h 144"/>
                <a:gd name="T24" fmla="*/ 297 w 601"/>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44">
                  <a:moveTo>
                    <a:pt x="297" y="109"/>
                  </a:moveTo>
                  <a:lnTo>
                    <a:pt x="297" y="109"/>
                  </a:lnTo>
                  <a:cubicBezTo>
                    <a:pt x="188" y="109"/>
                    <a:pt x="97" y="92"/>
                    <a:pt x="97" y="69"/>
                  </a:cubicBezTo>
                  <a:cubicBezTo>
                    <a:pt x="97" y="52"/>
                    <a:pt x="188" y="35"/>
                    <a:pt x="297" y="35"/>
                  </a:cubicBezTo>
                  <a:cubicBezTo>
                    <a:pt x="405" y="35"/>
                    <a:pt x="497" y="52"/>
                    <a:pt x="497" y="69"/>
                  </a:cubicBezTo>
                  <a:cubicBezTo>
                    <a:pt x="497" y="92"/>
                    <a:pt x="405" y="109"/>
                    <a:pt x="297" y="109"/>
                  </a:cubicBezTo>
                  <a:lnTo>
                    <a:pt x="297" y="0"/>
                  </a:lnTo>
                  <a:lnTo>
                    <a:pt x="297" y="0"/>
                  </a:lnTo>
                  <a:cubicBezTo>
                    <a:pt x="131" y="0"/>
                    <a:pt x="0" y="29"/>
                    <a:pt x="0" y="69"/>
                  </a:cubicBezTo>
                  <a:cubicBezTo>
                    <a:pt x="0" y="115"/>
                    <a:pt x="131" y="143"/>
                    <a:pt x="297" y="143"/>
                  </a:cubicBezTo>
                  <a:cubicBezTo>
                    <a:pt x="462" y="143"/>
                    <a:pt x="600" y="115"/>
                    <a:pt x="600" y="69"/>
                  </a:cubicBezTo>
                  <a:cubicBezTo>
                    <a:pt x="600" y="29"/>
                    <a:pt x="462" y="0"/>
                    <a:pt x="297" y="0"/>
                  </a:cubicBezTo>
                  <a:lnTo>
                    <a:pt x="297"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31" name="Freeform 364">
              <a:extLst>
                <a:ext uri="{FF2B5EF4-FFF2-40B4-BE49-F238E27FC236}">
                  <a16:creationId xmlns:a16="http://schemas.microsoft.com/office/drawing/2014/main" id="{4E50BDCF-F7D4-07C0-5D67-6B384C45B0A7}"/>
                </a:ext>
              </a:extLst>
            </p:cNvPr>
            <p:cNvSpPr>
              <a:spLocks noChangeArrowheads="1"/>
            </p:cNvSpPr>
            <p:nvPr/>
          </p:nvSpPr>
          <p:spPr bwMode="auto">
            <a:xfrm>
              <a:off x="11297224" y="7981372"/>
              <a:ext cx="228294" cy="40559"/>
            </a:xfrm>
            <a:custGeom>
              <a:avLst/>
              <a:gdLst>
                <a:gd name="T0" fmla="*/ 200 w 401"/>
                <a:gd name="T1" fmla="*/ 0 h 75"/>
                <a:gd name="T2" fmla="*/ 200 w 401"/>
                <a:gd name="T3" fmla="*/ 0 h 75"/>
                <a:gd name="T4" fmla="*/ 0 w 401"/>
                <a:gd name="T5" fmla="*/ 34 h 75"/>
                <a:gd name="T6" fmla="*/ 200 w 401"/>
                <a:gd name="T7" fmla="*/ 74 h 75"/>
                <a:gd name="T8" fmla="*/ 400 w 401"/>
                <a:gd name="T9" fmla="*/ 34 h 75"/>
                <a:gd name="T10" fmla="*/ 200 w 401"/>
                <a:gd name="T11" fmla="*/ 0 h 75"/>
              </a:gdLst>
              <a:ahLst/>
              <a:cxnLst>
                <a:cxn ang="0">
                  <a:pos x="T0" y="T1"/>
                </a:cxn>
                <a:cxn ang="0">
                  <a:pos x="T2" y="T3"/>
                </a:cxn>
                <a:cxn ang="0">
                  <a:pos x="T4" y="T5"/>
                </a:cxn>
                <a:cxn ang="0">
                  <a:pos x="T6" y="T7"/>
                </a:cxn>
                <a:cxn ang="0">
                  <a:pos x="T8" y="T9"/>
                </a:cxn>
                <a:cxn ang="0">
                  <a:pos x="T10" y="T11"/>
                </a:cxn>
              </a:cxnLst>
              <a:rect l="0" t="0" r="r" b="b"/>
              <a:pathLst>
                <a:path w="401" h="75">
                  <a:moveTo>
                    <a:pt x="200" y="0"/>
                  </a:moveTo>
                  <a:lnTo>
                    <a:pt x="200" y="0"/>
                  </a:lnTo>
                  <a:cubicBezTo>
                    <a:pt x="91" y="0"/>
                    <a:pt x="0" y="17"/>
                    <a:pt x="0" y="34"/>
                  </a:cubicBezTo>
                  <a:cubicBezTo>
                    <a:pt x="0" y="57"/>
                    <a:pt x="91" y="74"/>
                    <a:pt x="200" y="74"/>
                  </a:cubicBezTo>
                  <a:cubicBezTo>
                    <a:pt x="308" y="74"/>
                    <a:pt x="400" y="57"/>
                    <a:pt x="400" y="34"/>
                  </a:cubicBezTo>
                  <a:cubicBezTo>
                    <a:pt x="400" y="17"/>
                    <a:pt x="308"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33" name="Group 32">
            <a:extLst>
              <a:ext uri="{FF2B5EF4-FFF2-40B4-BE49-F238E27FC236}">
                <a16:creationId xmlns:a16="http://schemas.microsoft.com/office/drawing/2014/main" id="{6EBF1696-1C7A-BE5A-5420-9233FC79E895}"/>
              </a:ext>
            </a:extLst>
          </p:cNvPr>
          <p:cNvGrpSpPr/>
          <p:nvPr/>
        </p:nvGrpSpPr>
        <p:grpSpPr>
          <a:xfrm>
            <a:off x="5606789" y="3763904"/>
            <a:ext cx="208545" cy="339625"/>
            <a:chOff x="11488075" y="7433270"/>
            <a:chExt cx="380090" cy="618992"/>
          </a:xfrm>
          <a:solidFill>
            <a:srgbClr val="7DD1CE"/>
          </a:solidFill>
        </p:grpSpPr>
        <p:sp>
          <p:nvSpPr>
            <p:cNvPr id="122" name="Freeform 365">
              <a:extLst>
                <a:ext uri="{FF2B5EF4-FFF2-40B4-BE49-F238E27FC236}">
                  <a16:creationId xmlns:a16="http://schemas.microsoft.com/office/drawing/2014/main" id="{910AAB50-7B96-30BE-CA4B-0188F8B2E587}"/>
                </a:ext>
              </a:extLst>
            </p:cNvPr>
            <p:cNvSpPr>
              <a:spLocks noChangeArrowheads="1"/>
            </p:cNvSpPr>
            <p:nvPr/>
          </p:nvSpPr>
          <p:spPr bwMode="auto">
            <a:xfrm>
              <a:off x="11586617" y="7506423"/>
              <a:ext cx="191453" cy="219461"/>
            </a:xfrm>
            <a:custGeom>
              <a:avLst/>
              <a:gdLst>
                <a:gd name="T0" fmla="*/ 0 w 303"/>
                <a:gd name="T1" fmla="*/ 348 h 349"/>
                <a:gd name="T2" fmla="*/ 0 w 303"/>
                <a:gd name="T3" fmla="*/ 348 h 349"/>
                <a:gd name="T4" fmla="*/ 302 w 303"/>
                <a:gd name="T5" fmla="*/ 348 h 349"/>
                <a:gd name="T6" fmla="*/ 205 w 303"/>
                <a:gd name="T7" fmla="*/ 160 h 349"/>
                <a:gd name="T8" fmla="*/ 245 w 303"/>
                <a:gd name="T9" fmla="*/ 91 h 349"/>
                <a:gd name="T10" fmla="*/ 154 w 303"/>
                <a:gd name="T11" fmla="*/ 0 h 349"/>
                <a:gd name="T12" fmla="*/ 62 w 303"/>
                <a:gd name="T13" fmla="*/ 91 h 349"/>
                <a:gd name="T14" fmla="*/ 97 w 303"/>
                <a:gd name="T15" fmla="*/ 160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5"/>
                    <a:pt x="262" y="188"/>
                    <a:pt x="205" y="160"/>
                  </a:cubicBezTo>
                  <a:cubicBezTo>
                    <a:pt x="228" y="143"/>
                    <a:pt x="245" y="120"/>
                    <a:pt x="245" y="91"/>
                  </a:cubicBezTo>
                  <a:cubicBezTo>
                    <a:pt x="245" y="40"/>
                    <a:pt x="205" y="0"/>
                    <a:pt x="154" y="0"/>
                  </a:cubicBezTo>
                  <a:cubicBezTo>
                    <a:pt x="102" y="0"/>
                    <a:pt x="62" y="45"/>
                    <a:pt x="62" y="91"/>
                  </a:cubicBezTo>
                  <a:cubicBezTo>
                    <a:pt x="62" y="120"/>
                    <a:pt x="79" y="143"/>
                    <a:pt x="97" y="160"/>
                  </a:cubicBezTo>
                  <a:cubicBezTo>
                    <a:pt x="45" y="188"/>
                    <a:pt x="0" y="285"/>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23" name="Freeform 366">
              <a:extLst>
                <a:ext uri="{FF2B5EF4-FFF2-40B4-BE49-F238E27FC236}">
                  <a16:creationId xmlns:a16="http://schemas.microsoft.com/office/drawing/2014/main" id="{E3F87A6C-69F2-7224-C9DE-A62E9B09840E}"/>
                </a:ext>
              </a:extLst>
            </p:cNvPr>
            <p:cNvSpPr>
              <a:spLocks noChangeArrowheads="1"/>
            </p:cNvSpPr>
            <p:nvPr/>
          </p:nvSpPr>
          <p:spPr bwMode="auto">
            <a:xfrm>
              <a:off x="11586617" y="7506423"/>
              <a:ext cx="191453" cy="219461"/>
            </a:xfrm>
            <a:custGeom>
              <a:avLst/>
              <a:gdLst>
                <a:gd name="T0" fmla="*/ 0 w 303"/>
                <a:gd name="T1" fmla="*/ 348 h 349"/>
                <a:gd name="T2" fmla="*/ 0 w 303"/>
                <a:gd name="T3" fmla="*/ 348 h 349"/>
                <a:gd name="T4" fmla="*/ 302 w 303"/>
                <a:gd name="T5" fmla="*/ 348 h 349"/>
                <a:gd name="T6" fmla="*/ 205 w 303"/>
                <a:gd name="T7" fmla="*/ 160 h 349"/>
                <a:gd name="T8" fmla="*/ 245 w 303"/>
                <a:gd name="T9" fmla="*/ 91 h 349"/>
                <a:gd name="T10" fmla="*/ 154 w 303"/>
                <a:gd name="T11" fmla="*/ 0 h 349"/>
                <a:gd name="T12" fmla="*/ 62 w 303"/>
                <a:gd name="T13" fmla="*/ 91 h 349"/>
                <a:gd name="T14" fmla="*/ 97 w 303"/>
                <a:gd name="T15" fmla="*/ 160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5"/>
                    <a:pt x="262" y="188"/>
                    <a:pt x="205" y="160"/>
                  </a:cubicBezTo>
                  <a:cubicBezTo>
                    <a:pt x="228" y="143"/>
                    <a:pt x="245" y="120"/>
                    <a:pt x="245" y="91"/>
                  </a:cubicBezTo>
                  <a:cubicBezTo>
                    <a:pt x="245" y="40"/>
                    <a:pt x="205" y="0"/>
                    <a:pt x="154" y="0"/>
                  </a:cubicBezTo>
                  <a:cubicBezTo>
                    <a:pt x="102" y="0"/>
                    <a:pt x="62" y="45"/>
                    <a:pt x="62" y="91"/>
                  </a:cubicBezTo>
                  <a:cubicBezTo>
                    <a:pt x="62" y="120"/>
                    <a:pt x="79" y="143"/>
                    <a:pt x="97" y="160"/>
                  </a:cubicBezTo>
                  <a:cubicBezTo>
                    <a:pt x="45" y="188"/>
                    <a:pt x="0" y="285"/>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24" name="Freeform 367">
              <a:extLst>
                <a:ext uri="{FF2B5EF4-FFF2-40B4-BE49-F238E27FC236}">
                  <a16:creationId xmlns:a16="http://schemas.microsoft.com/office/drawing/2014/main" id="{E782EF82-8D09-6BA1-E606-1B7A4861C768}"/>
                </a:ext>
              </a:extLst>
            </p:cNvPr>
            <p:cNvSpPr>
              <a:spLocks noChangeArrowheads="1"/>
            </p:cNvSpPr>
            <p:nvPr/>
          </p:nvSpPr>
          <p:spPr bwMode="auto">
            <a:xfrm>
              <a:off x="11504967" y="7433270"/>
              <a:ext cx="346304" cy="500821"/>
            </a:xfrm>
            <a:custGeom>
              <a:avLst/>
              <a:gdLst>
                <a:gd name="T0" fmla="*/ 497 w 549"/>
                <a:gd name="T1" fmla="*/ 435 h 790"/>
                <a:gd name="T2" fmla="*/ 497 w 549"/>
                <a:gd name="T3" fmla="*/ 435 h 790"/>
                <a:gd name="T4" fmla="*/ 514 w 549"/>
                <a:gd name="T5" fmla="*/ 406 h 790"/>
                <a:gd name="T6" fmla="*/ 548 w 549"/>
                <a:gd name="T7" fmla="*/ 275 h 790"/>
                <a:gd name="T8" fmla="*/ 274 w 549"/>
                <a:gd name="T9" fmla="*/ 0 h 790"/>
                <a:gd name="T10" fmla="*/ 0 w 549"/>
                <a:gd name="T11" fmla="*/ 275 h 790"/>
                <a:gd name="T12" fmla="*/ 34 w 549"/>
                <a:gd name="T13" fmla="*/ 406 h 790"/>
                <a:gd name="T14" fmla="*/ 51 w 549"/>
                <a:gd name="T15" fmla="*/ 435 h 790"/>
                <a:gd name="T16" fmla="*/ 274 w 549"/>
                <a:gd name="T17" fmla="*/ 789 h 790"/>
                <a:gd name="T18" fmla="*/ 497 w 549"/>
                <a:gd name="T19" fmla="*/ 435 h 790"/>
                <a:gd name="T20" fmla="*/ 411 w 549"/>
                <a:gd name="T21" fmla="*/ 412 h 790"/>
                <a:gd name="T22" fmla="*/ 411 w 549"/>
                <a:gd name="T23" fmla="*/ 412 h 790"/>
                <a:gd name="T24" fmla="*/ 411 w 549"/>
                <a:gd name="T25" fmla="*/ 137 h 790"/>
                <a:gd name="T26" fmla="*/ 137 w 549"/>
                <a:gd name="T27" fmla="*/ 137 h 790"/>
                <a:gd name="T28" fmla="*/ 137 w 549"/>
                <a:gd name="T29" fmla="*/ 412 h 790"/>
                <a:gd name="T30" fmla="*/ 411 w 549"/>
                <a:gd name="T31" fmla="*/ 412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9" h="790">
                  <a:moveTo>
                    <a:pt x="497" y="435"/>
                  </a:moveTo>
                  <a:lnTo>
                    <a:pt x="497" y="435"/>
                  </a:lnTo>
                  <a:cubicBezTo>
                    <a:pt x="502" y="423"/>
                    <a:pt x="508" y="418"/>
                    <a:pt x="514" y="406"/>
                  </a:cubicBezTo>
                  <a:cubicBezTo>
                    <a:pt x="537" y="366"/>
                    <a:pt x="548" y="320"/>
                    <a:pt x="548" y="275"/>
                  </a:cubicBezTo>
                  <a:cubicBezTo>
                    <a:pt x="548" y="120"/>
                    <a:pt x="428" y="0"/>
                    <a:pt x="274" y="0"/>
                  </a:cubicBezTo>
                  <a:cubicBezTo>
                    <a:pt x="120" y="0"/>
                    <a:pt x="0" y="120"/>
                    <a:pt x="0" y="275"/>
                  </a:cubicBezTo>
                  <a:cubicBezTo>
                    <a:pt x="0" y="320"/>
                    <a:pt x="11" y="366"/>
                    <a:pt x="34" y="406"/>
                  </a:cubicBezTo>
                  <a:cubicBezTo>
                    <a:pt x="40" y="418"/>
                    <a:pt x="45" y="423"/>
                    <a:pt x="51" y="435"/>
                  </a:cubicBezTo>
                  <a:cubicBezTo>
                    <a:pt x="274" y="789"/>
                    <a:pt x="274" y="789"/>
                    <a:pt x="274" y="789"/>
                  </a:cubicBezTo>
                  <a:lnTo>
                    <a:pt x="497" y="435"/>
                  </a:lnTo>
                  <a:close/>
                  <a:moveTo>
                    <a:pt x="411" y="412"/>
                  </a:moveTo>
                  <a:lnTo>
                    <a:pt x="411" y="412"/>
                  </a:lnTo>
                  <a:cubicBezTo>
                    <a:pt x="485" y="337"/>
                    <a:pt x="485" y="212"/>
                    <a:pt x="411" y="137"/>
                  </a:cubicBezTo>
                  <a:cubicBezTo>
                    <a:pt x="337" y="63"/>
                    <a:pt x="211" y="63"/>
                    <a:pt x="137" y="137"/>
                  </a:cubicBezTo>
                  <a:cubicBezTo>
                    <a:pt x="63" y="212"/>
                    <a:pt x="63" y="337"/>
                    <a:pt x="137" y="412"/>
                  </a:cubicBezTo>
                  <a:cubicBezTo>
                    <a:pt x="211" y="486"/>
                    <a:pt x="337" y="486"/>
                    <a:pt x="411" y="412"/>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25" name="Freeform 368">
              <a:extLst>
                <a:ext uri="{FF2B5EF4-FFF2-40B4-BE49-F238E27FC236}">
                  <a16:creationId xmlns:a16="http://schemas.microsoft.com/office/drawing/2014/main" id="{045BD956-3E61-851D-7D2E-4751F13CB718}"/>
                </a:ext>
              </a:extLst>
            </p:cNvPr>
            <p:cNvSpPr>
              <a:spLocks noChangeArrowheads="1"/>
            </p:cNvSpPr>
            <p:nvPr/>
          </p:nvSpPr>
          <p:spPr bwMode="auto">
            <a:xfrm>
              <a:off x="11488075" y="7959413"/>
              <a:ext cx="380090" cy="92849"/>
            </a:xfrm>
            <a:custGeom>
              <a:avLst/>
              <a:gdLst>
                <a:gd name="T0" fmla="*/ 303 w 601"/>
                <a:gd name="T1" fmla="*/ 109 h 150"/>
                <a:gd name="T2" fmla="*/ 303 w 601"/>
                <a:gd name="T3" fmla="*/ 109 h 150"/>
                <a:gd name="T4" fmla="*/ 103 w 601"/>
                <a:gd name="T5" fmla="*/ 74 h 150"/>
                <a:gd name="T6" fmla="*/ 303 w 601"/>
                <a:gd name="T7" fmla="*/ 40 h 150"/>
                <a:gd name="T8" fmla="*/ 503 w 601"/>
                <a:gd name="T9" fmla="*/ 74 h 150"/>
                <a:gd name="T10" fmla="*/ 303 w 601"/>
                <a:gd name="T11" fmla="*/ 109 h 150"/>
                <a:gd name="T12" fmla="*/ 303 w 601"/>
                <a:gd name="T13" fmla="*/ 0 h 150"/>
                <a:gd name="T14" fmla="*/ 303 w 601"/>
                <a:gd name="T15" fmla="*/ 0 h 150"/>
                <a:gd name="T16" fmla="*/ 0 w 601"/>
                <a:gd name="T17" fmla="*/ 74 h 150"/>
                <a:gd name="T18" fmla="*/ 303 w 601"/>
                <a:gd name="T19" fmla="*/ 149 h 150"/>
                <a:gd name="T20" fmla="*/ 600 w 601"/>
                <a:gd name="T21" fmla="*/ 74 h 150"/>
                <a:gd name="T22" fmla="*/ 303 w 601"/>
                <a:gd name="T23" fmla="*/ 0 h 150"/>
                <a:gd name="T24" fmla="*/ 303 w 601"/>
                <a:gd name="T25" fmla="*/ 10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50">
                  <a:moveTo>
                    <a:pt x="303" y="109"/>
                  </a:moveTo>
                  <a:lnTo>
                    <a:pt x="303" y="109"/>
                  </a:lnTo>
                  <a:cubicBezTo>
                    <a:pt x="189" y="109"/>
                    <a:pt x="103" y="91"/>
                    <a:pt x="103" y="74"/>
                  </a:cubicBezTo>
                  <a:cubicBezTo>
                    <a:pt x="103" y="52"/>
                    <a:pt x="189" y="40"/>
                    <a:pt x="303" y="40"/>
                  </a:cubicBezTo>
                  <a:cubicBezTo>
                    <a:pt x="412" y="40"/>
                    <a:pt x="503" y="52"/>
                    <a:pt x="503" y="74"/>
                  </a:cubicBezTo>
                  <a:cubicBezTo>
                    <a:pt x="503" y="91"/>
                    <a:pt x="412" y="109"/>
                    <a:pt x="303" y="109"/>
                  </a:cubicBezTo>
                  <a:lnTo>
                    <a:pt x="303" y="0"/>
                  </a:lnTo>
                  <a:lnTo>
                    <a:pt x="303" y="0"/>
                  </a:lnTo>
                  <a:cubicBezTo>
                    <a:pt x="137" y="0"/>
                    <a:pt x="0" y="34"/>
                    <a:pt x="0" y="74"/>
                  </a:cubicBezTo>
                  <a:cubicBezTo>
                    <a:pt x="0" y="114"/>
                    <a:pt x="137" y="149"/>
                    <a:pt x="303" y="149"/>
                  </a:cubicBezTo>
                  <a:cubicBezTo>
                    <a:pt x="469" y="149"/>
                    <a:pt x="600" y="114"/>
                    <a:pt x="600" y="74"/>
                  </a:cubicBezTo>
                  <a:cubicBezTo>
                    <a:pt x="600" y="34"/>
                    <a:pt x="469" y="0"/>
                    <a:pt x="303" y="0"/>
                  </a:cubicBezTo>
                  <a:lnTo>
                    <a:pt x="303"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26" name="Freeform 369">
              <a:extLst>
                <a:ext uri="{FF2B5EF4-FFF2-40B4-BE49-F238E27FC236}">
                  <a16:creationId xmlns:a16="http://schemas.microsoft.com/office/drawing/2014/main" id="{0E3B2FF8-7F03-8ABC-861E-147639B47560}"/>
                </a:ext>
              </a:extLst>
            </p:cNvPr>
            <p:cNvSpPr>
              <a:spLocks noChangeArrowheads="1"/>
            </p:cNvSpPr>
            <p:nvPr/>
          </p:nvSpPr>
          <p:spPr bwMode="auto">
            <a:xfrm>
              <a:off x="11552830" y="7984736"/>
              <a:ext cx="253393" cy="42204"/>
            </a:xfrm>
            <a:custGeom>
              <a:avLst/>
              <a:gdLst>
                <a:gd name="T0" fmla="*/ 200 w 401"/>
                <a:gd name="T1" fmla="*/ 0 h 70"/>
                <a:gd name="T2" fmla="*/ 200 w 401"/>
                <a:gd name="T3" fmla="*/ 0 h 70"/>
                <a:gd name="T4" fmla="*/ 0 w 401"/>
                <a:gd name="T5" fmla="*/ 34 h 70"/>
                <a:gd name="T6" fmla="*/ 200 w 401"/>
                <a:gd name="T7" fmla="*/ 69 h 70"/>
                <a:gd name="T8" fmla="*/ 400 w 401"/>
                <a:gd name="T9" fmla="*/ 34 h 70"/>
                <a:gd name="T10" fmla="*/ 200 w 401"/>
                <a:gd name="T11" fmla="*/ 0 h 70"/>
              </a:gdLst>
              <a:ahLst/>
              <a:cxnLst>
                <a:cxn ang="0">
                  <a:pos x="T0" y="T1"/>
                </a:cxn>
                <a:cxn ang="0">
                  <a:pos x="T2" y="T3"/>
                </a:cxn>
                <a:cxn ang="0">
                  <a:pos x="T4" y="T5"/>
                </a:cxn>
                <a:cxn ang="0">
                  <a:pos x="T6" y="T7"/>
                </a:cxn>
                <a:cxn ang="0">
                  <a:pos x="T8" y="T9"/>
                </a:cxn>
                <a:cxn ang="0">
                  <a:pos x="T10" y="T11"/>
                </a:cxn>
              </a:cxnLst>
              <a:rect l="0" t="0" r="r" b="b"/>
              <a:pathLst>
                <a:path w="401" h="70">
                  <a:moveTo>
                    <a:pt x="200" y="0"/>
                  </a:moveTo>
                  <a:lnTo>
                    <a:pt x="200" y="0"/>
                  </a:lnTo>
                  <a:cubicBezTo>
                    <a:pt x="86" y="0"/>
                    <a:pt x="0" y="12"/>
                    <a:pt x="0" y="34"/>
                  </a:cubicBezTo>
                  <a:cubicBezTo>
                    <a:pt x="0" y="51"/>
                    <a:pt x="86" y="69"/>
                    <a:pt x="200" y="69"/>
                  </a:cubicBezTo>
                  <a:cubicBezTo>
                    <a:pt x="309" y="69"/>
                    <a:pt x="400" y="51"/>
                    <a:pt x="400" y="34"/>
                  </a:cubicBezTo>
                  <a:cubicBezTo>
                    <a:pt x="400" y="12"/>
                    <a:pt x="309"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sp>
        <p:nvSpPr>
          <p:cNvPr id="34" name="TextBox 33">
            <a:extLst>
              <a:ext uri="{FF2B5EF4-FFF2-40B4-BE49-F238E27FC236}">
                <a16:creationId xmlns:a16="http://schemas.microsoft.com/office/drawing/2014/main" id="{B4EFA2C4-F128-13A4-4E54-AF239D0DD0E6}"/>
              </a:ext>
            </a:extLst>
          </p:cNvPr>
          <p:cNvSpPr txBox="1"/>
          <p:nvPr/>
        </p:nvSpPr>
        <p:spPr>
          <a:xfrm>
            <a:off x="2193091" y="4215909"/>
            <a:ext cx="1250951" cy="400095"/>
          </a:xfrm>
          <a:prstGeom prst="rect">
            <a:avLst/>
          </a:prstGeom>
          <a:noFill/>
        </p:spPr>
        <p:txBody>
          <a:bodyPr wrap="none" lIns="182864" tIns="91433" rIns="182864" bIns="91433" rtlCol="0">
            <a:spAutoFit/>
          </a:bodyPr>
          <a:lstStyle/>
          <a:p>
            <a:pPr algn="r" defTabSz="1828617"/>
            <a:r>
              <a:rPr lang="id-ID" sz="1400" b="1" dirty="0">
                <a:solidFill>
                  <a:srgbClr val="F26363"/>
                </a:solidFill>
                <a:latin typeface="Century Gothic" panose="020B0502020202020204" pitchFamily="34" charset="0"/>
              </a:rPr>
              <a:t>Marketing</a:t>
            </a:r>
          </a:p>
        </p:txBody>
      </p:sp>
      <p:sp>
        <p:nvSpPr>
          <p:cNvPr id="35" name="TextBox 34">
            <a:extLst>
              <a:ext uri="{FF2B5EF4-FFF2-40B4-BE49-F238E27FC236}">
                <a16:creationId xmlns:a16="http://schemas.microsoft.com/office/drawing/2014/main" id="{703022A7-7A54-DA34-A016-3F57FEB8C5AD}"/>
              </a:ext>
            </a:extLst>
          </p:cNvPr>
          <p:cNvSpPr txBox="1"/>
          <p:nvPr/>
        </p:nvSpPr>
        <p:spPr>
          <a:xfrm>
            <a:off x="2570364" y="2674204"/>
            <a:ext cx="1483387" cy="400095"/>
          </a:xfrm>
          <a:prstGeom prst="rect">
            <a:avLst/>
          </a:prstGeom>
          <a:noFill/>
        </p:spPr>
        <p:txBody>
          <a:bodyPr wrap="none" lIns="182864" tIns="91433" rIns="182864" bIns="91433" rtlCol="0">
            <a:spAutoFit/>
          </a:bodyPr>
          <a:lstStyle/>
          <a:p>
            <a:pPr algn="r" defTabSz="1828617"/>
            <a:r>
              <a:rPr lang="id-ID" sz="1400" b="1" dirty="0">
                <a:solidFill>
                  <a:srgbClr val="FFA826"/>
                </a:solidFill>
                <a:latin typeface="Century Gothic" panose="020B0502020202020204" pitchFamily="34" charset="0"/>
              </a:rPr>
              <a:t>Post Signage</a:t>
            </a:r>
          </a:p>
        </p:txBody>
      </p:sp>
      <p:sp>
        <p:nvSpPr>
          <p:cNvPr id="36" name="TextBox 35">
            <a:extLst>
              <a:ext uri="{FF2B5EF4-FFF2-40B4-BE49-F238E27FC236}">
                <a16:creationId xmlns:a16="http://schemas.microsoft.com/office/drawing/2014/main" id="{7A36E733-9DCC-7659-A851-419B14B9A26C}"/>
              </a:ext>
            </a:extLst>
          </p:cNvPr>
          <p:cNvSpPr txBox="1"/>
          <p:nvPr/>
        </p:nvSpPr>
        <p:spPr>
          <a:xfrm>
            <a:off x="5055104" y="1645525"/>
            <a:ext cx="1896962" cy="400095"/>
          </a:xfrm>
          <a:prstGeom prst="rect">
            <a:avLst/>
          </a:prstGeom>
          <a:noFill/>
        </p:spPr>
        <p:txBody>
          <a:bodyPr wrap="none" lIns="182864" tIns="91433" rIns="182864" bIns="91433" rtlCol="0">
            <a:spAutoFit/>
          </a:bodyPr>
          <a:lstStyle/>
          <a:p>
            <a:pPr defTabSz="1828617"/>
            <a:r>
              <a:rPr lang="id-ID" sz="1400" b="1" dirty="0">
                <a:solidFill>
                  <a:srgbClr val="FF8026"/>
                </a:solidFill>
                <a:latin typeface="Century Gothic" panose="020B0502020202020204" pitchFamily="34" charset="0"/>
              </a:rPr>
              <a:t>Provide Discounts</a:t>
            </a:r>
          </a:p>
        </p:txBody>
      </p:sp>
      <p:sp>
        <p:nvSpPr>
          <p:cNvPr id="37" name="TextBox 36">
            <a:extLst>
              <a:ext uri="{FF2B5EF4-FFF2-40B4-BE49-F238E27FC236}">
                <a16:creationId xmlns:a16="http://schemas.microsoft.com/office/drawing/2014/main" id="{E9E4BBA4-8B43-22C8-8993-4528A144A890}"/>
              </a:ext>
            </a:extLst>
          </p:cNvPr>
          <p:cNvSpPr txBox="1"/>
          <p:nvPr/>
        </p:nvSpPr>
        <p:spPr>
          <a:xfrm>
            <a:off x="7967398" y="2756938"/>
            <a:ext cx="1669335" cy="400095"/>
          </a:xfrm>
          <a:prstGeom prst="rect">
            <a:avLst/>
          </a:prstGeom>
          <a:noFill/>
        </p:spPr>
        <p:txBody>
          <a:bodyPr wrap="none" lIns="182864" tIns="91433" rIns="182864" bIns="91433" rtlCol="0">
            <a:spAutoFit/>
          </a:bodyPr>
          <a:lstStyle/>
          <a:p>
            <a:pPr defTabSz="1828617"/>
            <a:r>
              <a:rPr lang="en-US" sz="1400" b="1" dirty="0">
                <a:solidFill>
                  <a:srgbClr val="995DB3"/>
                </a:solidFill>
                <a:latin typeface="Century Gothic" panose="020B0502020202020204" pitchFamily="34" charset="0"/>
              </a:rPr>
              <a:t>Offer a Reward</a:t>
            </a:r>
            <a:endParaRPr lang="id-ID" sz="1400" b="1" dirty="0">
              <a:solidFill>
                <a:srgbClr val="995DB3"/>
              </a:solidFill>
              <a:latin typeface="Century Gothic" panose="020B0502020202020204" pitchFamily="34" charset="0"/>
            </a:endParaRPr>
          </a:p>
        </p:txBody>
      </p:sp>
      <p:sp>
        <p:nvSpPr>
          <p:cNvPr id="38" name="TextBox 37">
            <a:extLst>
              <a:ext uri="{FF2B5EF4-FFF2-40B4-BE49-F238E27FC236}">
                <a16:creationId xmlns:a16="http://schemas.microsoft.com/office/drawing/2014/main" id="{0FB396F6-9A33-59EF-A841-CC5B417FB064}"/>
              </a:ext>
            </a:extLst>
          </p:cNvPr>
          <p:cNvSpPr txBox="1"/>
          <p:nvPr/>
        </p:nvSpPr>
        <p:spPr>
          <a:xfrm>
            <a:off x="8606617" y="4260665"/>
            <a:ext cx="1403237" cy="400095"/>
          </a:xfrm>
          <a:prstGeom prst="rect">
            <a:avLst/>
          </a:prstGeom>
          <a:noFill/>
        </p:spPr>
        <p:txBody>
          <a:bodyPr wrap="none" lIns="182864" tIns="91433" rIns="182864" bIns="91433" rtlCol="0">
            <a:spAutoFit/>
          </a:bodyPr>
          <a:lstStyle/>
          <a:p>
            <a:pPr defTabSz="1828617"/>
            <a:r>
              <a:rPr lang="id-ID" sz="1400" b="1" dirty="0">
                <a:solidFill>
                  <a:srgbClr val="63357A"/>
                </a:solidFill>
                <a:latin typeface="Century Gothic" panose="020B0502020202020204" pitchFamily="34" charset="0"/>
              </a:rPr>
              <a:t>Happy Hour</a:t>
            </a:r>
          </a:p>
        </p:txBody>
      </p:sp>
      <p:sp>
        <p:nvSpPr>
          <p:cNvPr id="43" name="Freeform 3">
            <a:extLst>
              <a:ext uri="{FF2B5EF4-FFF2-40B4-BE49-F238E27FC236}">
                <a16:creationId xmlns:a16="http://schemas.microsoft.com/office/drawing/2014/main" id="{411061F8-FBBF-2E95-8FFE-CB0FF06CF3DE}"/>
              </a:ext>
            </a:extLst>
          </p:cNvPr>
          <p:cNvSpPr>
            <a:spLocks noChangeArrowheads="1"/>
          </p:cNvSpPr>
          <p:nvPr/>
        </p:nvSpPr>
        <p:spPr bwMode="auto">
          <a:xfrm>
            <a:off x="4454941" y="2931980"/>
            <a:ext cx="327024" cy="263356"/>
          </a:xfrm>
          <a:custGeom>
            <a:avLst/>
            <a:gdLst>
              <a:gd name="T0" fmla="*/ 487 w 497"/>
              <a:gd name="T1" fmla="*/ 71 h 400"/>
              <a:gd name="T2" fmla="*/ 487 w 497"/>
              <a:gd name="T3" fmla="*/ 71 h 400"/>
              <a:gd name="T4" fmla="*/ 372 w 497"/>
              <a:gd name="T5" fmla="*/ 0 h 400"/>
              <a:gd name="T6" fmla="*/ 354 w 497"/>
              <a:gd name="T7" fmla="*/ 0 h 400"/>
              <a:gd name="T8" fmla="*/ 248 w 497"/>
              <a:gd name="T9" fmla="*/ 71 h 400"/>
              <a:gd name="T10" fmla="*/ 142 w 497"/>
              <a:gd name="T11" fmla="*/ 0 h 400"/>
              <a:gd name="T12" fmla="*/ 123 w 497"/>
              <a:gd name="T13" fmla="*/ 0 h 400"/>
              <a:gd name="T14" fmla="*/ 8 w 497"/>
              <a:gd name="T15" fmla="*/ 71 h 400"/>
              <a:gd name="T16" fmla="*/ 0 w 497"/>
              <a:gd name="T17" fmla="*/ 89 h 400"/>
              <a:gd name="T18" fmla="*/ 0 w 497"/>
              <a:gd name="T19" fmla="*/ 382 h 400"/>
              <a:gd name="T20" fmla="*/ 8 w 497"/>
              <a:gd name="T21" fmla="*/ 390 h 400"/>
              <a:gd name="T22" fmla="*/ 26 w 497"/>
              <a:gd name="T23" fmla="*/ 390 h 400"/>
              <a:gd name="T24" fmla="*/ 132 w 497"/>
              <a:gd name="T25" fmla="*/ 328 h 400"/>
              <a:gd name="T26" fmla="*/ 239 w 497"/>
              <a:gd name="T27" fmla="*/ 390 h 400"/>
              <a:gd name="T28" fmla="*/ 257 w 497"/>
              <a:gd name="T29" fmla="*/ 390 h 400"/>
              <a:gd name="T30" fmla="*/ 363 w 497"/>
              <a:gd name="T31" fmla="*/ 328 h 400"/>
              <a:gd name="T32" fmla="*/ 470 w 497"/>
              <a:gd name="T33" fmla="*/ 390 h 400"/>
              <a:gd name="T34" fmla="*/ 478 w 497"/>
              <a:gd name="T35" fmla="*/ 399 h 400"/>
              <a:gd name="T36" fmla="*/ 487 w 497"/>
              <a:gd name="T37" fmla="*/ 390 h 400"/>
              <a:gd name="T38" fmla="*/ 496 w 497"/>
              <a:gd name="T39" fmla="*/ 382 h 400"/>
              <a:gd name="T40" fmla="*/ 496 w 497"/>
              <a:gd name="T41" fmla="*/ 89 h 400"/>
              <a:gd name="T42" fmla="*/ 487 w 497"/>
              <a:gd name="T43" fmla="*/ 71 h 400"/>
              <a:gd name="T44" fmla="*/ 115 w 497"/>
              <a:gd name="T45" fmla="*/ 293 h 400"/>
              <a:gd name="T46" fmla="*/ 115 w 497"/>
              <a:gd name="T47" fmla="*/ 293 h 400"/>
              <a:gd name="T48" fmla="*/ 35 w 497"/>
              <a:gd name="T49" fmla="*/ 346 h 400"/>
              <a:gd name="T50" fmla="*/ 35 w 497"/>
              <a:gd name="T51" fmla="*/ 98 h 400"/>
              <a:gd name="T52" fmla="*/ 115 w 497"/>
              <a:gd name="T53" fmla="*/ 44 h 400"/>
              <a:gd name="T54" fmla="*/ 115 w 497"/>
              <a:gd name="T55" fmla="*/ 293 h 400"/>
              <a:gd name="T56" fmla="*/ 230 w 497"/>
              <a:gd name="T57" fmla="*/ 346 h 400"/>
              <a:gd name="T58" fmla="*/ 230 w 497"/>
              <a:gd name="T59" fmla="*/ 346 h 400"/>
              <a:gd name="T60" fmla="*/ 150 w 497"/>
              <a:gd name="T61" fmla="*/ 293 h 400"/>
              <a:gd name="T62" fmla="*/ 150 w 497"/>
              <a:gd name="T63" fmla="*/ 44 h 400"/>
              <a:gd name="T64" fmla="*/ 230 w 497"/>
              <a:gd name="T65" fmla="*/ 98 h 400"/>
              <a:gd name="T66" fmla="*/ 230 w 497"/>
              <a:gd name="T67" fmla="*/ 346 h 400"/>
              <a:gd name="T68" fmla="*/ 345 w 497"/>
              <a:gd name="T69" fmla="*/ 293 h 400"/>
              <a:gd name="T70" fmla="*/ 345 w 497"/>
              <a:gd name="T71" fmla="*/ 293 h 400"/>
              <a:gd name="T72" fmla="*/ 266 w 497"/>
              <a:gd name="T73" fmla="*/ 346 h 400"/>
              <a:gd name="T74" fmla="*/ 266 w 497"/>
              <a:gd name="T75" fmla="*/ 98 h 400"/>
              <a:gd name="T76" fmla="*/ 345 w 497"/>
              <a:gd name="T77" fmla="*/ 44 h 400"/>
              <a:gd name="T78" fmla="*/ 345 w 497"/>
              <a:gd name="T79" fmla="*/ 293 h 400"/>
              <a:gd name="T80" fmla="*/ 461 w 497"/>
              <a:gd name="T81" fmla="*/ 346 h 400"/>
              <a:gd name="T82" fmla="*/ 461 w 497"/>
              <a:gd name="T83" fmla="*/ 346 h 400"/>
              <a:gd name="T84" fmla="*/ 380 w 497"/>
              <a:gd name="T85" fmla="*/ 293 h 400"/>
              <a:gd name="T86" fmla="*/ 380 w 497"/>
              <a:gd name="T87" fmla="*/ 44 h 400"/>
              <a:gd name="T88" fmla="*/ 461 w 497"/>
              <a:gd name="T89" fmla="*/ 98 h 400"/>
              <a:gd name="T90" fmla="*/ 461 w 497"/>
              <a:gd name="T91"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nvGrpSpPr>
          <p:cNvPr id="44" name="Group 43">
            <a:extLst>
              <a:ext uri="{FF2B5EF4-FFF2-40B4-BE49-F238E27FC236}">
                <a16:creationId xmlns:a16="http://schemas.microsoft.com/office/drawing/2014/main" id="{34242DB6-3101-2DE4-1DBB-3375B3CBE34B}"/>
              </a:ext>
            </a:extLst>
          </p:cNvPr>
          <p:cNvGrpSpPr/>
          <p:nvPr/>
        </p:nvGrpSpPr>
        <p:grpSpPr>
          <a:xfrm>
            <a:off x="5445079" y="4324881"/>
            <a:ext cx="208545" cy="338081"/>
            <a:chOff x="12082140" y="7044992"/>
            <a:chExt cx="380090" cy="616179"/>
          </a:xfrm>
          <a:solidFill>
            <a:srgbClr val="7DD1CE"/>
          </a:solidFill>
        </p:grpSpPr>
        <p:sp>
          <p:nvSpPr>
            <p:cNvPr id="101" name="Freeform 340">
              <a:extLst>
                <a:ext uri="{FF2B5EF4-FFF2-40B4-BE49-F238E27FC236}">
                  <a16:creationId xmlns:a16="http://schemas.microsoft.com/office/drawing/2014/main" id="{41492C5C-0738-A6BE-030A-D9E5C9B20DD0}"/>
                </a:ext>
              </a:extLst>
            </p:cNvPr>
            <p:cNvSpPr>
              <a:spLocks noChangeArrowheads="1"/>
            </p:cNvSpPr>
            <p:nvPr/>
          </p:nvSpPr>
          <p:spPr bwMode="auto">
            <a:xfrm>
              <a:off x="12180682" y="7120959"/>
              <a:ext cx="191453" cy="216647"/>
            </a:xfrm>
            <a:custGeom>
              <a:avLst/>
              <a:gdLst>
                <a:gd name="T0" fmla="*/ 0 w 303"/>
                <a:gd name="T1" fmla="*/ 343 h 344"/>
                <a:gd name="T2" fmla="*/ 0 w 303"/>
                <a:gd name="T3" fmla="*/ 343 h 344"/>
                <a:gd name="T4" fmla="*/ 302 w 303"/>
                <a:gd name="T5" fmla="*/ 343 h 344"/>
                <a:gd name="T6" fmla="*/ 204 w 303"/>
                <a:gd name="T7" fmla="*/ 154 h 344"/>
                <a:gd name="T8" fmla="*/ 239 w 303"/>
                <a:gd name="T9" fmla="*/ 86 h 344"/>
                <a:gd name="T10" fmla="*/ 154 w 303"/>
                <a:gd name="T11" fmla="*/ 0 h 344"/>
                <a:gd name="T12" fmla="*/ 62 w 303"/>
                <a:gd name="T13" fmla="*/ 92 h 344"/>
                <a:gd name="T14" fmla="*/ 97 w 303"/>
                <a:gd name="T15" fmla="*/ 154 h 344"/>
                <a:gd name="T16" fmla="*/ 0 w 303"/>
                <a:gd name="T17" fmla="*/ 3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4">
                  <a:moveTo>
                    <a:pt x="0" y="343"/>
                  </a:moveTo>
                  <a:lnTo>
                    <a:pt x="0" y="343"/>
                  </a:lnTo>
                  <a:cubicBezTo>
                    <a:pt x="302" y="343"/>
                    <a:pt x="302" y="343"/>
                    <a:pt x="302" y="343"/>
                  </a:cubicBezTo>
                  <a:cubicBezTo>
                    <a:pt x="302" y="280"/>
                    <a:pt x="261" y="189"/>
                    <a:pt x="204" y="154"/>
                  </a:cubicBezTo>
                  <a:cubicBezTo>
                    <a:pt x="227" y="137"/>
                    <a:pt x="239" y="114"/>
                    <a:pt x="239" y="86"/>
                  </a:cubicBezTo>
                  <a:cubicBezTo>
                    <a:pt x="239" y="40"/>
                    <a:pt x="199" y="0"/>
                    <a:pt x="154" y="0"/>
                  </a:cubicBezTo>
                  <a:cubicBezTo>
                    <a:pt x="103" y="0"/>
                    <a:pt x="62" y="40"/>
                    <a:pt x="62" y="92"/>
                  </a:cubicBezTo>
                  <a:cubicBezTo>
                    <a:pt x="62" y="120"/>
                    <a:pt x="74" y="137"/>
                    <a:pt x="97" y="154"/>
                  </a:cubicBezTo>
                  <a:cubicBezTo>
                    <a:pt x="40" y="183"/>
                    <a:pt x="0" y="280"/>
                    <a:pt x="0" y="3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02" name="Freeform 341">
              <a:extLst>
                <a:ext uri="{FF2B5EF4-FFF2-40B4-BE49-F238E27FC236}">
                  <a16:creationId xmlns:a16="http://schemas.microsoft.com/office/drawing/2014/main" id="{65161A3D-8ED5-6C59-6944-B0106F5708AA}"/>
                </a:ext>
              </a:extLst>
            </p:cNvPr>
            <p:cNvSpPr>
              <a:spLocks noChangeArrowheads="1"/>
            </p:cNvSpPr>
            <p:nvPr/>
          </p:nvSpPr>
          <p:spPr bwMode="auto">
            <a:xfrm>
              <a:off x="12180682" y="7120959"/>
              <a:ext cx="191453" cy="216647"/>
            </a:xfrm>
            <a:custGeom>
              <a:avLst/>
              <a:gdLst>
                <a:gd name="T0" fmla="*/ 0 w 303"/>
                <a:gd name="T1" fmla="*/ 343 h 344"/>
                <a:gd name="T2" fmla="*/ 0 w 303"/>
                <a:gd name="T3" fmla="*/ 343 h 344"/>
                <a:gd name="T4" fmla="*/ 302 w 303"/>
                <a:gd name="T5" fmla="*/ 343 h 344"/>
                <a:gd name="T6" fmla="*/ 204 w 303"/>
                <a:gd name="T7" fmla="*/ 154 h 344"/>
                <a:gd name="T8" fmla="*/ 239 w 303"/>
                <a:gd name="T9" fmla="*/ 86 h 344"/>
                <a:gd name="T10" fmla="*/ 154 w 303"/>
                <a:gd name="T11" fmla="*/ 0 h 344"/>
                <a:gd name="T12" fmla="*/ 62 w 303"/>
                <a:gd name="T13" fmla="*/ 92 h 344"/>
                <a:gd name="T14" fmla="*/ 97 w 303"/>
                <a:gd name="T15" fmla="*/ 154 h 344"/>
                <a:gd name="T16" fmla="*/ 0 w 303"/>
                <a:gd name="T17" fmla="*/ 34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4">
                  <a:moveTo>
                    <a:pt x="0" y="343"/>
                  </a:moveTo>
                  <a:lnTo>
                    <a:pt x="0" y="343"/>
                  </a:lnTo>
                  <a:cubicBezTo>
                    <a:pt x="302" y="343"/>
                    <a:pt x="302" y="343"/>
                    <a:pt x="302" y="343"/>
                  </a:cubicBezTo>
                  <a:cubicBezTo>
                    <a:pt x="302" y="280"/>
                    <a:pt x="261" y="189"/>
                    <a:pt x="204" y="154"/>
                  </a:cubicBezTo>
                  <a:cubicBezTo>
                    <a:pt x="227" y="137"/>
                    <a:pt x="239" y="114"/>
                    <a:pt x="239" y="86"/>
                  </a:cubicBezTo>
                  <a:cubicBezTo>
                    <a:pt x="239" y="40"/>
                    <a:pt x="199" y="0"/>
                    <a:pt x="154" y="0"/>
                  </a:cubicBezTo>
                  <a:cubicBezTo>
                    <a:pt x="103" y="0"/>
                    <a:pt x="62" y="40"/>
                    <a:pt x="62" y="92"/>
                  </a:cubicBezTo>
                  <a:cubicBezTo>
                    <a:pt x="62" y="120"/>
                    <a:pt x="74" y="137"/>
                    <a:pt x="97" y="154"/>
                  </a:cubicBezTo>
                  <a:cubicBezTo>
                    <a:pt x="40" y="183"/>
                    <a:pt x="0" y="280"/>
                    <a:pt x="0" y="34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03" name="Freeform 342">
              <a:extLst>
                <a:ext uri="{FF2B5EF4-FFF2-40B4-BE49-F238E27FC236}">
                  <a16:creationId xmlns:a16="http://schemas.microsoft.com/office/drawing/2014/main" id="{FE2B260C-A9B8-E435-1F3D-8EE3CFF5FA18}"/>
                </a:ext>
              </a:extLst>
            </p:cNvPr>
            <p:cNvSpPr>
              <a:spLocks noChangeArrowheads="1"/>
            </p:cNvSpPr>
            <p:nvPr/>
          </p:nvSpPr>
          <p:spPr bwMode="auto">
            <a:xfrm>
              <a:off x="12096218" y="7044992"/>
              <a:ext cx="351935" cy="500821"/>
            </a:xfrm>
            <a:custGeom>
              <a:avLst/>
              <a:gdLst>
                <a:gd name="T0" fmla="*/ 502 w 554"/>
                <a:gd name="T1" fmla="*/ 433 h 789"/>
                <a:gd name="T2" fmla="*/ 502 w 554"/>
                <a:gd name="T3" fmla="*/ 433 h 789"/>
                <a:gd name="T4" fmla="*/ 519 w 554"/>
                <a:gd name="T5" fmla="*/ 411 h 789"/>
                <a:gd name="T6" fmla="*/ 553 w 554"/>
                <a:gd name="T7" fmla="*/ 273 h 789"/>
                <a:gd name="T8" fmla="*/ 280 w 554"/>
                <a:gd name="T9" fmla="*/ 0 h 789"/>
                <a:gd name="T10" fmla="*/ 0 w 554"/>
                <a:gd name="T11" fmla="*/ 273 h 789"/>
                <a:gd name="T12" fmla="*/ 35 w 554"/>
                <a:gd name="T13" fmla="*/ 411 h 789"/>
                <a:gd name="T14" fmla="*/ 52 w 554"/>
                <a:gd name="T15" fmla="*/ 433 h 789"/>
                <a:gd name="T16" fmla="*/ 280 w 554"/>
                <a:gd name="T17" fmla="*/ 788 h 789"/>
                <a:gd name="T18" fmla="*/ 502 w 554"/>
                <a:gd name="T19" fmla="*/ 433 h 789"/>
                <a:gd name="T20" fmla="*/ 411 w 554"/>
                <a:gd name="T21" fmla="*/ 411 h 789"/>
                <a:gd name="T22" fmla="*/ 411 w 554"/>
                <a:gd name="T23" fmla="*/ 411 h 789"/>
                <a:gd name="T24" fmla="*/ 411 w 554"/>
                <a:gd name="T25" fmla="*/ 142 h 789"/>
                <a:gd name="T26" fmla="*/ 143 w 554"/>
                <a:gd name="T27" fmla="*/ 142 h 789"/>
                <a:gd name="T28" fmla="*/ 143 w 554"/>
                <a:gd name="T29" fmla="*/ 411 h 789"/>
                <a:gd name="T30" fmla="*/ 411 w 554"/>
                <a:gd name="T31" fmla="*/ 411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789">
                  <a:moveTo>
                    <a:pt x="502" y="433"/>
                  </a:moveTo>
                  <a:lnTo>
                    <a:pt x="502" y="433"/>
                  </a:lnTo>
                  <a:cubicBezTo>
                    <a:pt x="508" y="428"/>
                    <a:pt x="513" y="416"/>
                    <a:pt x="519" y="411"/>
                  </a:cubicBezTo>
                  <a:cubicBezTo>
                    <a:pt x="542" y="371"/>
                    <a:pt x="553" y="325"/>
                    <a:pt x="553" y="273"/>
                  </a:cubicBezTo>
                  <a:cubicBezTo>
                    <a:pt x="553" y="125"/>
                    <a:pt x="428" y="0"/>
                    <a:pt x="280" y="0"/>
                  </a:cubicBezTo>
                  <a:cubicBezTo>
                    <a:pt x="126" y="0"/>
                    <a:pt x="0" y="125"/>
                    <a:pt x="0" y="273"/>
                  </a:cubicBezTo>
                  <a:cubicBezTo>
                    <a:pt x="0" y="325"/>
                    <a:pt x="12" y="371"/>
                    <a:pt x="35" y="411"/>
                  </a:cubicBezTo>
                  <a:cubicBezTo>
                    <a:pt x="40" y="416"/>
                    <a:pt x="46" y="428"/>
                    <a:pt x="52" y="433"/>
                  </a:cubicBezTo>
                  <a:cubicBezTo>
                    <a:pt x="280" y="788"/>
                    <a:pt x="280" y="788"/>
                    <a:pt x="280" y="788"/>
                  </a:cubicBezTo>
                  <a:lnTo>
                    <a:pt x="502" y="433"/>
                  </a:lnTo>
                  <a:close/>
                  <a:moveTo>
                    <a:pt x="411" y="411"/>
                  </a:moveTo>
                  <a:lnTo>
                    <a:pt x="411" y="411"/>
                  </a:lnTo>
                  <a:cubicBezTo>
                    <a:pt x="491" y="336"/>
                    <a:pt x="491" y="216"/>
                    <a:pt x="411" y="142"/>
                  </a:cubicBezTo>
                  <a:cubicBezTo>
                    <a:pt x="336" y="62"/>
                    <a:pt x="217" y="62"/>
                    <a:pt x="143" y="142"/>
                  </a:cubicBezTo>
                  <a:cubicBezTo>
                    <a:pt x="69" y="216"/>
                    <a:pt x="69" y="336"/>
                    <a:pt x="143" y="411"/>
                  </a:cubicBezTo>
                  <a:cubicBezTo>
                    <a:pt x="217" y="485"/>
                    <a:pt x="336" y="485"/>
                    <a:pt x="411" y="41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04" name="Freeform 343">
              <a:extLst>
                <a:ext uri="{FF2B5EF4-FFF2-40B4-BE49-F238E27FC236}">
                  <a16:creationId xmlns:a16="http://schemas.microsoft.com/office/drawing/2014/main" id="{1CB60B41-F2EA-32C5-ECB2-0B91CA86D8F3}"/>
                </a:ext>
              </a:extLst>
            </p:cNvPr>
            <p:cNvSpPr>
              <a:spLocks noChangeArrowheads="1"/>
            </p:cNvSpPr>
            <p:nvPr/>
          </p:nvSpPr>
          <p:spPr bwMode="auto">
            <a:xfrm>
              <a:off x="12082140" y="7568322"/>
              <a:ext cx="380090" cy="92849"/>
            </a:xfrm>
            <a:custGeom>
              <a:avLst/>
              <a:gdLst>
                <a:gd name="T0" fmla="*/ 298 w 600"/>
                <a:gd name="T1" fmla="*/ 108 h 149"/>
                <a:gd name="T2" fmla="*/ 298 w 600"/>
                <a:gd name="T3" fmla="*/ 108 h 149"/>
                <a:gd name="T4" fmla="*/ 98 w 600"/>
                <a:gd name="T5" fmla="*/ 74 h 149"/>
                <a:gd name="T6" fmla="*/ 298 w 600"/>
                <a:gd name="T7" fmla="*/ 40 h 149"/>
                <a:gd name="T8" fmla="*/ 496 w 600"/>
                <a:gd name="T9" fmla="*/ 74 h 149"/>
                <a:gd name="T10" fmla="*/ 298 w 600"/>
                <a:gd name="T11" fmla="*/ 108 h 149"/>
                <a:gd name="T12" fmla="*/ 298 w 600"/>
                <a:gd name="T13" fmla="*/ 0 h 149"/>
                <a:gd name="T14" fmla="*/ 298 w 600"/>
                <a:gd name="T15" fmla="*/ 0 h 149"/>
                <a:gd name="T16" fmla="*/ 0 w 600"/>
                <a:gd name="T17" fmla="*/ 74 h 149"/>
                <a:gd name="T18" fmla="*/ 298 w 600"/>
                <a:gd name="T19" fmla="*/ 148 h 149"/>
                <a:gd name="T20" fmla="*/ 599 w 600"/>
                <a:gd name="T21" fmla="*/ 74 h 149"/>
                <a:gd name="T22" fmla="*/ 298 w 600"/>
                <a:gd name="T23" fmla="*/ 0 h 149"/>
                <a:gd name="T24" fmla="*/ 298 w 600"/>
                <a:gd name="T25" fmla="*/ 10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149">
                  <a:moveTo>
                    <a:pt x="298" y="108"/>
                  </a:moveTo>
                  <a:lnTo>
                    <a:pt x="298" y="108"/>
                  </a:lnTo>
                  <a:cubicBezTo>
                    <a:pt x="189" y="108"/>
                    <a:pt x="98" y="97"/>
                    <a:pt x="98" y="74"/>
                  </a:cubicBezTo>
                  <a:cubicBezTo>
                    <a:pt x="98" y="57"/>
                    <a:pt x="189" y="40"/>
                    <a:pt x="298" y="40"/>
                  </a:cubicBezTo>
                  <a:cubicBezTo>
                    <a:pt x="411" y="40"/>
                    <a:pt x="496" y="57"/>
                    <a:pt x="496" y="74"/>
                  </a:cubicBezTo>
                  <a:cubicBezTo>
                    <a:pt x="496" y="97"/>
                    <a:pt x="411" y="108"/>
                    <a:pt x="298" y="108"/>
                  </a:cubicBezTo>
                  <a:lnTo>
                    <a:pt x="298" y="0"/>
                  </a:lnTo>
                  <a:lnTo>
                    <a:pt x="298" y="0"/>
                  </a:lnTo>
                  <a:cubicBezTo>
                    <a:pt x="132" y="0"/>
                    <a:pt x="0" y="34"/>
                    <a:pt x="0" y="74"/>
                  </a:cubicBezTo>
                  <a:cubicBezTo>
                    <a:pt x="0" y="114"/>
                    <a:pt x="132" y="148"/>
                    <a:pt x="298" y="148"/>
                  </a:cubicBezTo>
                  <a:cubicBezTo>
                    <a:pt x="462" y="148"/>
                    <a:pt x="599" y="114"/>
                    <a:pt x="599" y="74"/>
                  </a:cubicBezTo>
                  <a:cubicBezTo>
                    <a:pt x="599" y="34"/>
                    <a:pt x="462" y="0"/>
                    <a:pt x="298" y="0"/>
                  </a:cubicBezTo>
                  <a:lnTo>
                    <a:pt x="298" y="108"/>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05" name="Freeform 344">
              <a:extLst>
                <a:ext uri="{FF2B5EF4-FFF2-40B4-BE49-F238E27FC236}">
                  <a16:creationId xmlns:a16="http://schemas.microsoft.com/office/drawing/2014/main" id="{BDD85026-49DC-F330-A0AE-522CA31481AD}"/>
                </a:ext>
              </a:extLst>
            </p:cNvPr>
            <p:cNvSpPr>
              <a:spLocks noChangeArrowheads="1"/>
            </p:cNvSpPr>
            <p:nvPr/>
          </p:nvSpPr>
          <p:spPr bwMode="auto">
            <a:xfrm>
              <a:off x="12144081" y="7593645"/>
              <a:ext cx="250577" cy="42204"/>
            </a:xfrm>
            <a:custGeom>
              <a:avLst/>
              <a:gdLst>
                <a:gd name="T0" fmla="*/ 200 w 399"/>
                <a:gd name="T1" fmla="*/ 0 h 69"/>
                <a:gd name="T2" fmla="*/ 200 w 399"/>
                <a:gd name="T3" fmla="*/ 0 h 69"/>
                <a:gd name="T4" fmla="*/ 0 w 399"/>
                <a:gd name="T5" fmla="*/ 34 h 69"/>
                <a:gd name="T6" fmla="*/ 200 w 399"/>
                <a:gd name="T7" fmla="*/ 68 h 69"/>
                <a:gd name="T8" fmla="*/ 398 w 399"/>
                <a:gd name="T9" fmla="*/ 34 h 69"/>
                <a:gd name="T10" fmla="*/ 200 w 399"/>
                <a:gd name="T11" fmla="*/ 0 h 69"/>
              </a:gdLst>
              <a:ahLst/>
              <a:cxnLst>
                <a:cxn ang="0">
                  <a:pos x="T0" y="T1"/>
                </a:cxn>
                <a:cxn ang="0">
                  <a:pos x="T2" y="T3"/>
                </a:cxn>
                <a:cxn ang="0">
                  <a:pos x="T4" y="T5"/>
                </a:cxn>
                <a:cxn ang="0">
                  <a:pos x="T6" y="T7"/>
                </a:cxn>
                <a:cxn ang="0">
                  <a:pos x="T8" y="T9"/>
                </a:cxn>
                <a:cxn ang="0">
                  <a:pos x="T10" y="T11"/>
                </a:cxn>
              </a:cxnLst>
              <a:rect l="0" t="0" r="r" b="b"/>
              <a:pathLst>
                <a:path w="399" h="69">
                  <a:moveTo>
                    <a:pt x="200" y="0"/>
                  </a:moveTo>
                  <a:lnTo>
                    <a:pt x="200" y="0"/>
                  </a:lnTo>
                  <a:cubicBezTo>
                    <a:pt x="91" y="0"/>
                    <a:pt x="0" y="17"/>
                    <a:pt x="0" y="34"/>
                  </a:cubicBezTo>
                  <a:cubicBezTo>
                    <a:pt x="0" y="57"/>
                    <a:pt x="91" y="68"/>
                    <a:pt x="200" y="68"/>
                  </a:cubicBezTo>
                  <a:cubicBezTo>
                    <a:pt x="313" y="68"/>
                    <a:pt x="398" y="57"/>
                    <a:pt x="398" y="34"/>
                  </a:cubicBezTo>
                  <a:cubicBezTo>
                    <a:pt x="398" y="17"/>
                    <a:pt x="313"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45" name="Group 44">
            <a:extLst>
              <a:ext uri="{FF2B5EF4-FFF2-40B4-BE49-F238E27FC236}">
                <a16:creationId xmlns:a16="http://schemas.microsoft.com/office/drawing/2014/main" id="{E09D6048-1692-29FE-FCC1-D1CA67E43EA6}"/>
              </a:ext>
            </a:extLst>
          </p:cNvPr>
          <p:cNvGrpSpPr/>
          <p:nvPr/>
        </p:nvGrpSpPr>
        <p:grpSpPr>
          <a:xfrm>
            <a:off x="6053416" y="4046880"/>
            <a:ext cx="208545" cy="339626"/>
            <a:chOff x="12876105" y="7022482"/>
            <a:chExt cx="380090" cy="618994"/>
          </a:xfrm>
          <a:solidFill>
            <a:srgbClr val="7DD1CE"/>
          </a:solidFill>
        </p:grpSpPr>
        <p:sp>
          <p:nvSpPr>
            <p:cNvPr id="96" name="Freeform 345">
              <a:extLst>
                <a:ext uri="{FF2B5EF4-FFF2-40B4-BE49-F238E27FC236}">
                  <a16:creationId xmlns:a16="http://schemas.microsoft.com/office/drawing/2014/main" id="{692C2E7D-AE81-7217-DD8D-BFB8F85020BC}"/>
                </a:ext>
              </a:extLst>
            </p:cNvPr>
            <p:cNvSpPr>
              <a:spLocks noChangeArrowheads="1"/>
            </p:cNvSpPr>
            <p:nvPr/>
          </p:nvSpPr>
          <p:spPr bwMode="auto">
            <a:xfrm>
              <a:off x="12977462" y="7098450"/>
              <a:ext cx="191453" cy="219461"/>
            </a:xfrm>
            <a:custGeom>
              <a:avLst/>
              <a:gdLst>
                <a:gd name="T0" fmla="*/ 0 w 304"/>
                <a:gd name="T1" fmla="*/ 348 h 349"/>
                <a:gd name="T2" fmla="*/ 0 w 304"/>
                <a:gd name="T3" fmla="*/ 348 h 349"/>
                <a:gd name="T4" fmla="*/ 303 w 304"/>
                <a:gd name="T5" fmla="*/ 348 h 349"/>
                <a:gd name="T6" fmla="*/ 205 w 304"/>
                <a:gd name="T7" fmla="*/ 160 h 349"/>
                <a:gd name="T8" fmla="*/ 240 w 304"/>
                <a:gd name="T9" fmla="*/ 91 h 349"/>
                <a:gd name="T10" fmla="*/ 148 w 304"/>
                <a:gd name="T11" fmla="*/ 0 h 349"/>
                <a:gd name="T12" fmla="*/ 57 w 304"/>
                <a:gd name="T13" fmla="*/ 91 h 349"/>
                <a:gd name="T14" fmla="*/ 97 w 304"/>
                <a:gd name="T15" fmla="*/ 160 h 349"/>
                <a:gd name="T16" fmla="*/ 0 w 304"/>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49">
                  <a:moveTo>
                    <a:pt x="0" y="348"/>
                  </a:moveTo>
                  <a:lnTo>
                    <a:pt x="0" y="348"/>
                  </a:lnTo>
                  <a:cubicBezTo>
                    <a:pt x="303" y="348"/>
                    <a:pt x="303" y="348"/>
                    <a:pt x="303" y="348"/>
                  </a:cubicBezTo>
                  <a:cubicBezTo>
                    <a:pt x="303" y="280"/>
                    <a:pt x="263" y="188"/>
                    <a:pt x="205" y="160"/>
                  </a:cubicBezTo>
                  <a:cubicBezTo>
                    <a:pt x="228" y="143"/>
                    <a:pt x="240" y="120"/>
                    <a:pt x="240" y="91"/>
                  </a:cubicBezTo>
                  <a:cubicBezTo>
                    <a:pt x="240" y="40"/>
                    <a:pt x="200" y="0"/>
                    <a:pt x="148" y="0"/>
                  </a:cubicBezTo>
                  <a:cubicBezTo>
                    <a:pt x="103" y="0"/>
                    <a:pt x="57" y="40"/>
                    <a:pt x="57" y="91"/>
                  </a:cubicBezTo>
                  <a:cubicBezTo>
                    <a:pt x="57" y="120"/>
                    <a:pt x="74" y="143"/>
                    <a:pt x="97" y="160"/>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97" name="Freeform 346">
              <a:extLst>
                <a:ext uri="{FF2B5EF4-FFF2-40B4-BE49-F238E27FC236}">
                  <a16:creationId xmlns:a16="http://schemas.microsoft.com/office/drawing/2014/main" id="{27135455-DAF5-809D-5ECE-6EA19DCAE4B6}"/>
                </a:ext>
              </a:extLst>
            </p:cNvPr>
            <p:cNvSpPr>
              <a:spLocks noChangeArrowheads="1"/>
            </p:cNvSpPr>
            <p:nvPr/>
          </p:nvSpPr>
          <p:spPr bwMode="auto">
            <a:xfrm>
              <a:off x="12977462" y="7098450"/>
              <a:ext cx="191453" cy="219461"/>
            </a:xfrm>
            <a:custGeom>
              <a:avLst/>
              <a:gdLst>
                <a:gd name="T0" fmla="*/ 0 w 304"/>
                <a:gd name="T1" fmla="*/ 348 h 349"/>
                <a:gd name="T2" fmla="*/ 0 w 304"/>
                <a:gd name="T3" fmla="*/ 348 h 349"/>
                <a:gd name="T4" fmla="*/ 303 w 304"/>
                <a:gd name="T5" fmla="*/ 348 h 349"/>
                <a:gd name="T6" fmla="*/ 205 w 304"/>
                <a:gd name="T7" fmla="*/ 160 h 349"/>
                <a:gd name="T8" fmla="*/ 240 w 304"/>
                <a:gd name="T9" fmla="*/ 91 h 349"/>
                <a:gd name="T10" fmla="*/ 148 w 304"/>
                <a:gd name="T11" fmla="*/ 0 h 349"/>
                <a:gd name="T12" fmla="*/ 57 w 304"/>
                <a:gd name="T13" fmla="*/ 91 h 349"/>
                <a:gd name="T14" fmla="*/ 97 w 304"/>
                <a:gd name="T15" fmla="*/ 160 h 349"/>
                <a:gd name="T16" fmla="*/ 0 w 304"/>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49">
                  <a:moveTo>
                    <a:pt x="0" y="348"/>
                  </a:moveTo>
                  <a:lnTo>
                    <a:pt x="0" y="348"/>
                  </a:lnTo>
                  <a:cubicBezTo>
                    <a:pt x="303" y="348"/>
                    <a:pt x="303" y="348"/>
                    <a:pt x="303" y="348"/>
                  </a:cubicBezTo>
                  <a:cubicBezTo>
                    <a:pt x="303" y="280"/>
                    <a:pt x="263" y="188"/>
                    <a:pt x="205" y="160"/>
                  </a:cubicBezTo>
                  <a:cubicBezTo>
                    <a:pt x="228" y="143"/>
                    <a:pt x="240" y="120"/>
                    <a:pt x="240" y="91"/>
                  </a:cubicBezTo>
                  <a:cubicBezTo>
                    <a:pt x="240" y="40"/>
                    <a:pt x="200" y="0"/>
                    <a:pt x="148" y="0"/>
                  </a:cubicBezTo>
                  <a:cubicBezTo>
                    <a:pt x="103" y="0"/>
                    <a:pt x="57" y="40"/>
                    <a:pt x="57" y="91"/>
                  </a:cubicBezTo>
                  <a:cubicBezTo>
                    <a:pt x="57" y="120"/>
                    <a:pt x="74" y="143"/>
                    <a:pt x="97" y="160"/>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98" name="Freeform 347">
              <a:extLst>
                <a:ext uri="{FF2B5EF4-FFF2-40B4-BE49-F238E27FC236}">
                  <a16:creationId xmlns:a16="http://schemas.microsoft.com/office/drawing/2014/main" id="{4B6E9E06-4300-0FE1-8747-96DBD770AAF5}"/>
                </a:ext>
              </a:extLst>
            </p:cNvPr>
            <p:cNvSpPr>
              <a:spLocks noChangeArrowheads="1"/>
            </p:cNvSpPr>
            <p:nvPr/>
          </p:nvSpPr>
          <p:spPr bwMode="auto">
            <a:xfrm>
              <a:off x="12892997" y="7022482"/>
              <a:ext cx="351935" cy="503635"/>
            </a:xfrm>
            <a:custGeom>
              <a:avLst/>
              <a:gdLst>
                <a:gd name="T0" fmla="*/ 497 w 556"/>
                <a:gd name="T1" fmla="*/ 439 h 794"/>
                <a:gd name="T2" fmla="*/ 497 w 556"/>
                <a:gd name="T3" fmla="*/ 439 h 794"/>
                <a:gd name="T4" fmla="*/ 520 w 556"/>
                <a:gd name="T5" fmla="*/ 410 h 794"/>
                <a:gd name="T6" fmla="*/ 555 w 556"/>
                <a:gd name="T7" fmla="*/ 279 h 794"/>
                <a:gd name="T8" fmla="*/ 275 w 556"/>
                <a:gd name="T9" fmla="*/ 0 h 794"/>
                <a:gd name="T10" fmla="*/ 0 w 556"/>
                <a:gd name="T11" fmla="*/ 279 h 794"/>
                <a:gd name="T12" fmla="*/ 35 w 556"/>
                <a:gd name="T13" fmla="*/ 410 h 794"/>
                <a:gd name="T14" fmla="*/ 52 w 556"/>
                <a:gd name="T15" fmla="*/ 439 h 794"/>
                <a:gd name="T16" fmla="*/ 275 w 556"/>
                <a:gd name="T17" fmla="*/ 793 h 794"/>
                <a:gd name="T18" fmla="*/ 497 w 556"/>
                <a:gd name="T19" fmla="*/ 439 h 794"/>
                <a:gd name="T20" fmla="*/ 412 w 556"/>
                <a:gd name="T21" fmla="*/ 410 h 794"/>
                <a:gd name="T22" fmla="*/ 412 w 556"/>
                <a:gd name="T23" fmla="*/ 410 h 794"/>
                <a:gd name="T24" fmla="*/ 412 w 556"/>
                <a:gd name="T25" fmla="*/ 142 h 794"/>
                <a:gd name="T26" fmla="*/ 143 w 556"/>
                <a:gd name="T27" fmla="*/ 142 h 794"/>
                <a:gd name="T28" fmla="*/ 143 w 556"/>
                <a:gd name="T29" fmla="*/ 410 h 794"/>
                <a:gd name="T30" fmla="*/ 412 w 556"/>
                <a:gd name="T31" fmla="*/ 41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794">
                  <a:moveTo>
                    <a:pt x="497" y="439"/>
                  </a:moveTo>
                  <a:lnTo>
                    <a:pt x="497" y="439"/>
                  </a:lnTo>
                  <a:cubicBezTo>
                    <a:pt x="509" y="427"/>
                    <a:pt x="515" y="422"/>
                    <a:pt x="520" y="410"/>
                  </a:cubicBezTo>
                  <a:cubicBezTo>
                    <a:pt x="537" y="370"/>
                    <a:pt x="555" y="324"/>
                    <a:pt x="555" y="279"/>
                  </a:cubicBezTo>
                  <a:cubicBezTo>
                    <a:pt x="555" y="125"/>
                    <a:pt x="429" y="0"/>
                    <a:pt x="275" y="0"/>
                  </a:cubicBezTo>
                  <a:cubicBezTo>
                    <a:pt x="126" y="0"/>
                    <a:pt x="0" y="125"/>
                    <a:pt x="0" y="279"/>
                  </a:cubicBezTo>
                  <a:cubicBezTo>
                    <a:pt x="0" y="324"/>
                    <a:pt x="12" y="370"/>
                    <a:pt x="35" y="410"/>
                  </a:cubicBezTo>
                  <a:cubicBezTo>
                    <a:pt x="40" y="422"/>
                    <a:pt x="46" y="427"/>
                    <a:pt x="52" y="439"/>
                  </a:cubicBezTo>
                  <a:cubicBezTo>
                    <a:pt x="275" y="793"/>
                    <a:pt x="275" y="793"/>
                    <a:pt x="275" y="793"/>
                  </a:cubicBezTo>
                  <a:lnTo>
                    <a:pt x="497" y="439"/>
                  </a:lnTo>
                  <a:close/>
                  <a:moveTo>
                    <a:pt x="412" y="410"/>
                  </a:moveTo>
                  <a:lnTo>
                    <a:pt x="412" y="410"/>
                  </a:lnTo>
                  <a:cubicBezTo>
                    <a:pt x="486" y="336"/>
                    <a:pt x="486" y="216"/>
                    <a:pt x="412" y="142"/>
                  </a:cubicBezTo>
                  <a:cubicBezTo>
                    <a:pt x="337" y="68"/>
                    <a:pt x="218" y="68"/>
                    <a:pt x="143" y="142"/>
                  </a:cubicBezTo>
                  <a:cubicBezTo>
                    <a:pt x="69" y="216"/>
                    <a:pt x="69" y="336"/>
                    <a:pt x="143" y="410"/>
                  </a:cubicBezTo>
                  <a:cubicBezTo>
                    <a:pt x="218" y="484"/>
                    <a:pt x="337" y="484"/>
                    <a:pt x="412" y="41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99" name="Freeform 348">
              <a:extLst>
                <a:ext uri="{FF2B5EF4-FFF2-40B4-BE49-F238E27FC236}">
                  <a16:creationId xmlns:a16="http://schemas.microsoft.com/office/drawing/2014/main" id="{0C43FD94-D869-06C3-0425-4E4B6492BEE4}"/>
                </a:ext>
              </a:extLst>
            </p:cNvPr>
            <p:cNvSpPr>
              <a:spLocks noChangeArrowheads="1"/>
            </p:cNvSpPr>
            <p:nvPr/>
          </p:nvSpPr>
          <p:spPr bwMode="auto">
            <a:xfrm>
              <a:off x="12876105" y="7551441"/>
              <a:ext cx="380090" cy="90035"/>
            </a:xfrm>
            <a:custGeom>
              <a:avLst/>
              <a:gdLst>
                <a:gd name="T0" fmla="*/ 303 w 601"/>
                <a:gd name="T1" fmla="*/ 109 h 144"/>
                <a:gd name="T2" fmla="*/ 303 w 601"/>
                <a:gd name="T3" fmla="*/ 109 h 144"/>
                <a:gd name="T4" fmla="*/ 103 w 601"/>
                <a:gd name="T5" fmla="*/ 75 h 144"/>
                <a:gd name="T6" fmla="*/ 303 w 601"/>
                <a:gd name="T7" fmla="*/ 35 h 144"/>
                <a:gd name="T8" fmla="*/ 503 w 601"/>
                <a:gd name="T9" fmla="*/ 75 h 144"/>
                <a:gd name="T10" fmla="*/ 303 w 601"/>
                <a:gd name="T11" fmla="*/ 109 h 144"/>
                <a:gd name="T12" fmla="*/ 303 w 601"/>
                <a:gd name="T13" fmla="*/ 0 h 144"/>
                <a:gd name="T14" fmla="*/ 303 w 601"/>
                <a:gd name="T15" fmla="*/ 0 h 144"/>
                <a:gd name="T16" fmla="*/ 0 w 601"/>
                <a:gd name="T17" fmla="*/ 75 h 144"/>
                <a:gd name="T18" fmla="*/ 303 w 601"/>
                <a:gd name="T19" fmla="*/ 143 h 144"/>
                <a:gd name="T20" fmla="*/ 600 w 601"/>
                <a:gd name="T21" fmla="*/ 75 h 144"/>
                <a:gd name="T22" fmla="*/ 303 w 601"/>
                <a:gd name="T23" fmla="*/ 0 h 144"/>
                <a:gd name="T24" fmla="*/ 303 w 601"/>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44">
                  <a:moveTo>
                    <a:pt x="303" y="109"/>
                  </a:moveTo>
                  <a:lnTo>
                    <a:pt x="303" y="109"/>
                  </a:lnTo>
                  <a:cubicBezTo>
                    <a:pt x="194" y="109"/>
                    <a:pt x="103" y="92"/>
                    <a:pt x="103" y="75"/>
                  </a:cubicBezTo>
                  <a:cubicBezTo>
                    <a:pt x="103" y="52"/>
                    <a:pt x="194" y="35"/>
                    <a:pt x="303" y="35"/>
                  </a:cubicBezTo>
                  <a:cubicBezTo>
                    <a:pt x="411" y="35"/>
                    <a:pt x="503" y="52"/>
                    <a:pt x="503" y="75"/>
                  </a:cubicBezTo>
                  <a:cubicBezTo>
                    <a:pt x="503" y="92"/>
                    <a:pt x="411" y="109"/>
                    <a:pt x="303" y="109"/>
                  </a:cubicBezTo>
                  <a:lnTo>
                    <a:pt x="303" y="0"/>
                  </a:lnTo>
                  <a:lnTo>
                    <a:pt x="303" y="0"/>
                  </a:lnTo>
                  <a:cubicBezTo>
                    <a:pt x="137" y="0"/>
                    <a:pt x="0" y="35"/>
                    <a:pt x="0" y="75"/>
                  </a:cubicBezTo>
                  <a:cubicBezTo>
                    <a:pt x="0" y="114"/>
                    <a:pt x="137" y="143"/>
                    <a:pt x="303" y="143"/>
                  </a:cubicBezTo>
                  <a:cubicBezTo>
                    <a:pt x="468" y="143"/>
                    <a:pt x="600" y="114"/>
                    <a:pt x="600" y="75"/>
                  </a:cubicBezTo>
                  <a:cubicBezTo>
                    <a:pt x="600" y="35"/>
                    <a:pt x="468" y="0"/>
                    <a:pt x="303" y="0"/>
                  </a:cubicBezTo>
                  <a:lnTo>
                    <a:pt x="303"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100" name="Freeform 349">
              <a:extLst>
                <a:ext uri="{FF2B5EF4-FFF2-40B4-BE49-F238E27FC236}">
                  <a16:creationId xmlns:a16="http://schemas.microsoft.com/office/drawing/2014/main" id="{AFE64240-CAB4-62FF-9E9F-F3486E67C53A}"/>
                </a:ext>
              </a:extLst>
            </p:cNvPr>
            <p:cNvSpPr>
              <a:spLocks noChangeArrowheads="1"/>
            </p:cNvSpPr>
            <p:nvPr/>
          </p:nvSpPr>
          <p:spPr bwMode="auto">
            <a:xfrm>
              <a:off x="12940861" y="7573949"/>
              <a:ext cx="253393" cy="45018"/>
            </a:xfrm>
            <a:custGeom>
              <a:avLst/>
              <a:gdLst>
                <a:gd name="T0" fmla="*/ 200 w 401"/>
                <a:gd name="T1" fmla="*/ 0 h 75"/>
                <a:gd name="T2" fmla="*/ 200 w 401"/>
                <a:gd name="T3" fmla="*/ 0 h 75"/>
                <a:gd name="T4" fmla="*/ 0 w 401"/>
                <a:gd name="T5" fmla="*/ 40 h 75"/>
                <a:gd name="T6" fmla="*/ 200 w 401"/>
                <a:gd name="T7" fmla="*/ 74 h 75"/>
                <a:gd name="T8" fmla="*/ 400 w 401"/>
                <a:gd name="T9" fmla="*/ 40 h 75"/>
                <a:gd name="T10" fmla="*/ 200 w 401"/>
                <a:gd name="T11" fmla="*/ 0 h 75"/>
              </a:gdLst>
              <a:ahLst/>
              <a:cxnLst>
                <a:cxn ang="0">
                  <a:pos x="T0" y="T1"/>
                </a:cxn>
                <a:cxn ang="0">
                  <a:pos x="T2" y="T3"/>
                </a:cxn>
                <a:cxn ang="0">
                  <a:pos x="T4" y="T5"/>
                </a:cxn>
                <a:cxn ang="0">
                  <a:pos x="T6" y="T7"/>
                </a:cxn>
                <a:cxn ang="0">
                  <a:pos x="T8" y="T9"/>
                </a:cxn>
                <a:cxn ang="0">
                  <a:pos x="T10" y="T11"/>
                </a:cxn>
              </a:cxnLst>
              <a:rect l="0" t="0" r="r" b="b"/>
              <a:pathLst>
                <a:path w="401" h="75">
                  <a:moveTo>
                    <a:pt x="200" y="0"/>
                  </a:moveTo>
                  <a:lnTo>
                    <a:pt x="200" y="0"/>
                  </a:lnTo>
                  <a:cubicBezTo>
                    <a:pt x="91" y="0"/>
                    <a:pt x="0" y="17"/>
                    <a:pt x="0" y="40"/>
                  </a:cubicBezTo>
                  <a:cubicBezTo>
                    <a:pt x="0" y="57"/>
                    <a:pt x="91" y="74"/>
                    <a:pt x="200" y="74"/>
                  </a:cubicBezTo>
                  <a:cubicBezTo>
                    <a:pt x="308" y="74"/>
                    <a:pt x="400" y="57"/>
                    <a:pt x="400" y="40"/>
                  </a:cubicBezTo>
                  <a:cubicBezTo>
                    <a:pt x="400" y="17"/>
                    <a:pt x="308"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46" name="Group 45">
            <a:extLst>
              <a:ext uri="{FF2B5EF4-FFF2-40B4-BE49-F238E27FC236}">
                <a16:creationId xmlns:a16="http://schemas.microsoft.com/office/drawing/2014/main" id="{0E861CCD-E903-2EC4-FF2C-D31DB8C345DE}"/>
              </a:ext>
            </a:extLst>
          </p:cNvPr>
          <p:cNvGrpSpPr/>
          <p:nvPr/>
        </p:nvGrpSpPr>
        <p:grpSpPr>
          <a:xfrm>
            <a:off x="6747343" y="4270380"/>
            <a:ext cx="208545" cy="339626"/>
            <a:chOff x="12816980" y="7759647"/>
            <a:chExt cx="380090" cy="618994"/>
          </a:xfrm>
          <a:solidFill>
            <a:srgbClr val="7DD1CE"/>
          </a:solidFill>
        </p:grpSpPr>
        <p:sp>
          <p:nvSpPr>
            <p:cNvPr id="91" name="Freeform 350">
              <a:extLst>
                <a:ext uri="{FF2B5EF4-FFF2-40B4-BE49-F238E27FC236}">
                  <a16:creationId xmlns:a16="http://schemas.microsoft.com/office/drawing/2014/main" id="{A3F4A23C-9271-8495-E960-9FC4E9DCB081}"/>
                </a:ext>
              </a:extLst>
            </p:cNvPr>
            <p:cNvSpPr>
              <a:spLocks noChangeArrowheads="1"/>
            </p:cNvSpPr>
            <p:nvPr/>
          </p:nvSpPr>
          <p:spPr bwMode="auto">
            <a:xfrm>
              <a:off x="12915521" y="7835615"/>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2" y="188"/>
                    <a:pt x="205" y="160"/>
                  </a:cubicBezTo>
                  <a:cubicBezTo>
                    <a:pt x="228" y="143"/>
                    <a:pt x="240" y="120"/>
                    <a:pt x="240" y="91"/>
                  </a:cubicBezTo>
                  <a:cubicBezTo>
                    <a:pt x="240" y="40"/>
                    <a:pt x="200" y="0"/>
                    <a:pt x="148" y="0"/>
                  </a:cubicBezTo>
                  <a:cubicBezTo>
                    <a:pt x="102"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92" name="Freeform 351">
              <a:extLst>
                <a:ext uri="{FF2B5EF4-FFF2-40B4-BE49-F238E27FC236}">
                  <a16:creationId xmlns:a16="http://schemas.microsoft.com/office/drawing/2014/main" id="{3A95BA3D-42D6-565F-7426-CD45B373E1C7}"/>
                </a:ext>
              </a:extLst>
            </p:cNvPr>
            <p:cNvSpPr>
              <a:spLocks noChangeArrowheads="1"/>
            </p:cNvSpPr>
            <p:nvPr/>
          </p:nvSpPr>
          <p:spPr bwMode="auto">
            <a:xfrm>
              <a:off x="12915521" y="7835615"/>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2" y="188"/>
                    <a:pt x="205" y="160"/>
                  </a:cubicBezTo>
                  <a:cubicBezTo>
                    <a:pt x="228" y="143"/>
                    <a:pt x="240" y="120"/>
                    <a:pt x="240" y="91"/>
                  </a:cubicBezTo>
                  <a:cubicBezTo>
                    <a:pt x="240" y="40"/>
                    <a:pt x="200" y="0"/>
                    <a:pt x="148" y="0"/>
                  </a:cubicBezTo>
                  <a:cubicBezTo>
                    <a:pt x="102"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93" name="Freeform 352">
              <a:extLst>
                <a:ext uri="{FF2B5EF4-FFF2-40B4-BE49-F238E27FC236}">
                  <a16:creationId xmlns:a16="http://schemas.microsoft.com/office/drawing/2014/main" id="{15AA2430-FB7C-5E72-4BB0-CB0A9177E58C}"/>
                </a:ext>
              </a:extLst>
            </p:cNvPr>
            <p:cNvSpPr>
              <a:spLocks noChangeArrowheads="1"/>
            </p:cNvSpPr>
            <p:nvPr/>
          </p:nvSpPr>
          <p:spPr bwMode="auto">
            <a:xfrm>
              <a:off x="12831057" y="7759647"/>
              <a:ext cx="351935" cy="500821"/>
            </a:xfrm>
            <a:custGeom>
              <a:avLst/>
              <a:gdLst>
                <a:gd name="T0" fmla="*/ 503 w 555"/>
                <a:gd name="T1" fmla="*/ 440 h 789"/>
                <a:gd name="T2" fmla="*/ 503 w 555"/>
                <a:gd name="T3" fmla="*/ 440 h 789"/>
                <a:gd name="T4" fmla="*/ 520 w 555"/>
                <a:gd name="T5" fmla="*/ 411 h 789"/>
                <a:gd name="T6" fmla="*/ 554 w 555"/>
                <a:gd name="T7" fmla="*/ 274 h 789"/>
                <a:gd name="T8" fmla="*/ 280 w 555"/>
                <a:gd name="T9" fmla="*/ 0 h 789"/>
                <a:gd name="T10" fmla="*/ 0 w 555"/>
                <a:gd name="T11" fmla="*/ 274 h 789"/>
                <a:gd name="T12" fmla="*/ 34 w 555"/>
                <a:gd name="T13" fmla="*/ 411 h 789"/>
                <a:gd name="T14" fmla="*/ 52 w 555"/>
                <a:gd name="T15" fmla="*/ 440 h 789"/>
                <a:gd name="T16" fmla="*/ 280 w 555"/>
                <a:gd name="T17" fmla="*/ 788 h 789"/>
                <a:gd name="T18" fmla="*/ 503 w 555"/>
                <a:gd name="T19" fmla="*/ 440 h 789"/>
                <a:gd name="T20" fmla="*/ 412 w 555"/>
                <a:gd name="T21" fmla="*/ 411 h 789"/>
                <a:gd name="T22" fmla="*/ 412 w 555"/>
                <a:gd name="T23" fmla="*/ 411 h 789"/>
                <a:gd name="T24" fmla="*/ 412 w 555"/>
                <a:gd name="T25" fmla="*/ 143 h 789"/>
                <a:gd name="T26" fmla="*/ 143 w 555"/>
                <a:gd name="T27" fmla="*/ 143 h 789"/>
                <a:gd name="T28" fmla="*/ 143 w 555"/>
                <a:gd name="T29" fmla="*/ 411 h 789"/>
                <a:gd name="T30" fmla="*/ 412 w 555"/>
                <a:gd name="T31" fmla="*/ 411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5" h="789">
                  <a:moveTo>
                    <a:pt x="503" y="440"/>
                  </a:moveTo>
                  <a:lnTo>
                    <a:pt x="503" y="440"/>
                  </a:lnTo>
                  <a:cubicBezTo>
                    <a:pt x="509" y="428"/>
                    <a:pt x="515" y="417"/>
                    <a:pt x="520" y="411"/>
                  </a:cubicBezTo>
                  <a:cubicBezTo>
                    <a:pt x="543" y="371"/>
                    <a:pt x="554" y="326"/>
                    <a:pt x="554" y="274"/>
                  </a:cubicBezTo>
                  <a:cubicBezTo>
                    <a:pt x="554" y="126"/>
                    <a:pt x="429" y="0"/>
                    <a:pt x="280" y="0"/>
                  </a:cubicBezTo>
                  <a:cubicBezTo>
                    <a:pt x="126" y="0"/>
                    <a:pt x="0" y="126"/>
                    <a:pt x="0" y="274"/>
                  </a:cubicBezTo>
                  <a:cubicBezTo>
                    <a:pt x="0" y="326"/>
                    <a:pt x="12" y="371"/>
                    <a:pt x="34" y="411"/>
                  </a:cubicBezTo>
                  <a:cubicBezTo>
                    <a:pt x="40" y="417"/>
                    <a:pt x="46" y="428"/>
                    <a:pt x="52" y="440"/>
                  </a:cubicBezTo>
                  <a:cubicBezTo>
                    <a:pt x="280" y="788"/>
                    <a:pt x="280" y="788"/>
                    <a:pt x="280" y="788"/>
                  </a:cubicBezTo>
                  <a:lnTo>
                    <a:pt x="503" y="440"/>
                  </a:lnTo>
                  <a:close/>
                  <a:moveTo>
                    <a:pt x="412" y="411"/>
                  </a:moveTo>
                  <a:lnTo>
                    <a:pt x="412" y="411"/>
                  </a:lnTo>
                  <a:cubicBezTo>
                    <a:pt x="486" y="337"/>
                    <a:pt x="486" y="217"/>
                    <a:pt x="412" y="143"/>
                  </a:cubicBezTo>
                  <a:cubicBezTo>
                    <a:pt x="337" y="69"/>
                    <a:pt x="217" y="69"/>
                    <a:pt x="143" y="143"/>
                  </a:cubicBezTo>
                  <a:cubicBezTo>
                    <a:pt x="69" y="217"/>
                    <a:pt x="69" y="337"/>
                    <a:pt x="143" y="411"/>
                  </a:cubicBezTo>
                  <a:cubicBezTo>
                    <a:pt x="217" y="486"/>
                    <a:pt x="337" y="486"/>
                    <a:pt x="412" y="41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94" name="Freeform 353">
              <a:extLst>
                <a:ext uri="{FF2B5EF4-FFF2-40B4-BE49-F238E27FC236}">
                  <a16:creationId xmlns:a16="http://schemas.microsoft.com/office/drawing/2014/main" id="{37FA0C75-4495-7F03-AE2B-2B8E0C9131DF}"/>
                </a:ext>
              </a:extLst>
            </p:cNvPr>
            <p:cNvSpPr>
              <a:spLocks noChangeArrowheads="1"/>
            </p:cNvSpPr>
            <p:nvPr/>
          </p:nvSpPr>
          <p:spPr bwMode="auto">
            <a:xfrm>
              <a:off x="12816980" y="8288606"/>
              <a:ext cx="380090" cy="90035"/>
            </a:xfrm>
            <a:custGeom>
              <a:avLst/>
              <a:gdLst>
                <a:gd name="T0" fmla="*/ 297 w 601"/>
                <a:gd name="T1" fmla="*/ 109 h 144"/>
                <a:gd name="T2" fmla="*/ 297 w 601"/>
                <a:gd name="T3" fmla="*/ 109 h 144"/>
                <a:gd name="T4" fmla="*/ 97 w 601"/>
                <a:gd name="T5" fmla="*/ 69 h 144"/>
                <a:gd name="T6" fmla="*/ 297 w 601"/>
                <a:gd name="T7" fmla="*/ 34 h 144"/>
                <a:gd name="T8" fmla="*/ 497 w 601"/>
                <a:gd name="T9" fmla="*/ 69 h 144"/>
                <a:gd name="T10" fmla="*/ 297 w 601"/>
                <a:gd name="T11" fmla="*/ 109 h 144"/>
                <a:gd name="T12" fmla="*/ 297 w 601"/>
                <a:gd name="T13" fmla="*/ 0 h 144"/>
                <a:gd name="T14" fmla="*/ 297 w 601"/>
                <a:gd name="T15" fmla="*/ 0 h 144"/>
                <a:gd name="T16" fmla="*/ 0 w 601"/>
                <a:gd name="T17" fmla="*/ 69 h 144"/>
                <a:gd name="T18" fmla="*/ 297 w 601"/>
                <a:gd name="T19" fmla="*/ 143 h 144"/>
                <a:gd name="T20" fmla="*/ 600 w 601"/>
                <a:gd name="T21" fmla="*/ 69 h 144"/>
                <a:gd name="T22" fmla="*/ 297 w 601"/>
                <a:gd name="T23" fmla="*/ 0 h 144"/>
                <a:gd name="T24" fmla="*/ 297 w 601"/>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44">
                  <a:moveTo>
                    <a:pt x="297" y="109"/>
                  </a:moveTo>
                  <a:lnTo>
                    <a:pt x="297" y="109"/>
                  </a:lnTo>
                  <a:cubicBezTo>
                    <a:pt x="189" y="109"/>
                    <a:pt x="97" y="92"/>
                    <a:pt x="97" y="69"/>
                  </a:cubicBezTo>
                  <a:cubicBezTo>
                    <a:pt x="97" y="52"/>
                    <a:pt x="189" y="34"/>
                    <a:pt x="297" y="34"/>
                  </a:cubicBezTo>
                  <a:cubicBezTo>
                    <a:pt x="406" y="34"/>
                    <a:pt x="497" y="52"/>
                    <a:pt x="497" y="69"/>
                  </a:cubicBezTo>
                  <a:cubicBezTo>
                    <a:pt x="497" y="92"/>
                    <a:pt x="406" y="109"/>
                    <a:pt x="297" y="109"/>
                  </a:cubicBezTo>
                  <a:lnTo>
                    <a:pt x="297" y="0"/>
                  </a:lnTo>
                  <a:lnTo>
                    <a:pt x="297" y="0"/>
                  </a:lnTo>
                  <a:cubicBezTo>
                    <a:pt x="132" y="0"/>
                    <a:pt x="0" y="29"/>
                    <a:pt x="0" y="69"/>
                  </a:cubicBezTo>
                  <a:cubicBezTo>
                    <a:pt x="0" y="115"/>
                    <a:pt x="132" y="143"/>
                    <a:pt x="297" y="143"/>
                  </a:cubicBezTo>
                  <a:cubicBezTo>
                    <a:pt x="463" y="143"/>
                    <a:pt x="600" y="115"/>
                    <a:pt x="600" y="69"/>
                  </a:cubicBezTo>
                  <a:cubicBezTo>
                    <a:pt x="600" y="29"/>
                    <a:pt x="463" y="0"/>
                    <a:pt x="297" y="0"/>
                  </a:cubicBezTo>
                  <a:lnTo>
                    <a:pt x="297"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95" name="Freeform 354">
              <a:extLst>
                <a:ext uri="{FF2B5EF4-FFF2-40B4-BE49-F238E27FC236}">
                  <a16:creationId xmlns:a16="http://schemas.microsoft.com/office/drawing/2014/main" id="{11BD7715-938A-9AF3-8F23-1988201B9BED}"/>
                </a:ext>
              </a:extLst>
            </p:cNvPr>
            <p:cNvSpPr>
              <a:spLocks noChangeArrowheads="1"/>
            </p:cNvSpPr>
            <p:nvPr/>
          </p:nvSpPr>
          <p:spPr bwMode="auto">
            <a:xfrm>
              <a:off x="12878920" y="8308300"/>
              <a:ext cx="253393" cy="45018"/>
            </a:xfrm>
            <a:custGeom>
              <a:avLst/>
              <a:gdLst>
                <a:gd name="T0" fmla="*/ 200 w 401"/>
                <a:gd name="T1" fmla="*/ 0 h 76"/>
                <a:gd name="T2" fmla="*/ 200 w 401"/>
                <a:gd name="T3" fmla="*/ 0 h 76"/>
                <a:gd name="T4" fmla="*/ 0 w 401"/>
                <a:gd name="T5" fmla="*/ 35 h 76"/>
                <a:gd name="T6" fmla="*/ 200 w 401"/>
                <a:gd name="T7" fmla="*/ 75 h 76"/>
                <a:gd name="T8" fmla="*/ 400 w 401"/>
                <a:gd name="T9" fmla="*/ 35 h 76"/>
                <a:gd name="T10" fmla="*/ 200 w 401"/>
                <a:gd name="T11" fmla="*/ 0 h 76"/>
              </a:gdLst>
              <a:ahLst/>
              <a:cxnLst>
                <a:cxn ang="0">
                  <a:pos x="T0" y="T1"/>
                </a:cxn>
                <a:cxn ang="0">
                  <a:pos x="T2" y="T3"/>
                </a:cxn>
                <a:cxn ang="0">
                  <a:pos x="T4" y="T5"/>
                </a:cxn>
                <a:cxn ang="0">
                  <a:pos x="T6" y="T7"/>
                </a:cxn>
                <a:cxn ang="0">
                  <a:pos x="T8" y="T9"/>
                </a:cxn>
                <a:cxn ang="0">
                  <a:pos x="T10" y="T11"/>
                </a:cxn>
              </a:cxnLst>
              <a:rect l="0" t="0" r="r" b="b"/>
              <a:pathLst>
                <a:path w="401" h="76">
                  <a:moveTo>
                    <a:pt x="200" y="0"/>
                  </a:moveTo>
                  <a:lnTo>
                    <a:pt x="200" y="0"/>
                  </a:lnTo>
                  <a:cubicBezTo>
                    <a:pt x="92" y="0"/>
                    <a:pt x="0" y="18"/>
                    <a:pt x="0" y="35"/>
                  </a:cubicBezTo>
                  <a:cubicBezTo>
                    <a:pt x="0" y="58"/>
                    <a:pt x="92" y="75"/>
                    <a:pt x="200" y="75"/>
                  </a:cubicBezTo>
                  <a:cubicBezTo>
                    <a:pt x="309" y="75"/>
                    <a:pt x="400" y="58"/>
                    <a:pt x="400" y="35"/>
                  </a:cubicBezTo>
                  <a:cubicBezTo>
                    <a:pt x="400" y="18"/>
                    <a:pt x="309"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47" name="Group 46">
            <a:extLst>
              <a:ext uri="{FF2B5EF4-FFF2-40B4-BE49-F238E27FC236}">
                <a16:creationId xmlns:a16="http://schemas.microsoft.com/office/drawing/2014/main" id="{4B72388E-D66C-7127-316C-5C495FBC4059}"/>
              </a:ext>
            </a:extLst>
          </p:cNvPr>
          <p:cNvGrpSpPr/>
          <p:nvPr/>
        </p:nvGrpSpPr>
        <p:grpSpPr>
          <a:xfrm>
            <a:off x="6203073" y="3172648"/>
            <a:ext cx="208545" cy="339625"/>
            <a:chOff x="11775254" y="8330810"/>
            <a:chExt cx="380090" cy="618992"/>
          </a:xfrm>
          <a:solidFill>
            <a:srgbClr val="7DD1CE"/>
          </a:solidFill>
        </p:grpSpPr>
        <p:sp>
          <p:nvSpPr>
            <p:cNvPr id="86" name="Freeform 355">
              <a:extLst>
                <a:ext uri="{FF2B5EF4-FFF2-40B4-BE49-F238E27FC236}">
                  <a16:creationId xmlns:a16="http://schemas.microsoft.com/office/drawing/2014/main" id="{44308E08-A6B1-55EC-6AC0-E312E66A933E}"/>
                </a:ext>
              </a:extLst>
            </p:cNvPr>
            <p:cNvSpPr>
              <a:spLocks noChangeArrowheads="1"/>
            </p:cNvSpPr>
            <p:nvPr/>
          </p:nvSpPr>
          <p:spPr bwMode="auto">
            <a:xfrm>
              <a:off x="11873795" y="8406777"/>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3" y="188"/>
                    <a:pt x="205" y="160"/>
                  </a:cubicBezTo>
                  <a:cubicBezTo>
                    <a:pt x="228" y="143"/>
                    <a:pt x="240" y="120"/>
                    <a:pt x="240" y="91"/>
                  </a:cubicBezTo>
                  <a:cubicBezTo>
                    <a:pt x="240" y="40"/>
                    <a:pt x="200" y="0"/>
                    <a:pt x="148" y="0"/>
                  </a:cubicBezTo>
                  <a:cubicBezTo>
                    <a:pt x="103"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87" name="Freeform 356">
              <a:extLst>
                <a:ext uri="{FF2B5EF4-FFF2-40B4-BE49-F238E27FC236}">
                  <a16:creationId xmlns:a16="http://schemas.microsoft.com/office/drawing/2014/main" id="{7F1F9D55-91C2-8B16-5641-1EFB21913A1F}"/>
                </a:ext>
              </a:extLst>
            </p:cNvPr>
            <p:cNvSpPr>
              <a:spLocks noChangeArrowheads="1"/>
            </p:cNvSpPr>
            <p:nvPr/>
          </p:nvSpPr>
          <p:spPr bwMode="auto">
            <a:xfrm>
              <a:off x="11873795" y="8406777"/>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3" y="188"/>
                    <a:pt x="205" y="160"/>
                  </a:cubicBezTo>
                  <a:cubicBezTo>
                    <a:pt x="228" y="143"/>
                    <a:pt x="240" y="120"/>
                    <a:pt x="240" y="91"/>
                  </a:cubicBezTo>
                  <a:cubicBezTo>
                    <a:pt x="240" y="40"/>
                    <a:pt x="200" y="0"/>
                    <a:pt x="148" y="0"/>
                  </a:cubicBezTo>
                  <a:cubicBezTo>
                    <a:pt x="103"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88" name="Freeform 357">
              <a:extLst>
                <a:ext uri="{FF2B5EF4-FFF2-40B4-BE49-F238E27FC236}">
                  <a16:creationId xmlns:a16="http://schemas.microsoft.com/office/drawing/2014/main" id="{9287DD8F-8C74-210D-A088-003E4A710DB9}"/>
                </a:ext>
              </a:extLst>
            </p:cNvPr>
            <p:cNvSpPr>
              <a:spLocks noChangeArrowheads="1"/>
            </p:cNvSpPr>
            <p:nvPr/>
          </p:nvSpPr>
          <p:spPr bwMode="auto">
            <a:xfrm>
              <a:off x="11789331" y="8330810"/>
              <a:ext cx="351935" cy="500821"/>
            </a:xfrm>
            <a:custGeom>
              <a:avLst/>
              <a:gdLst>
                <a:gd name="T0" fmla="*/ 503 w 556"/>
                <a:gd name="T1" fmla="*/ 440 h 789"/>
                <a:gd name="T2" fmla="*/ 503 w 556"/>
                <a:gd name="T3" fmla="*/ 440 h 789"/>
                <a:gd name="T4" fmla="*/ 520 w 556"/>
                <a:gd name="T5" fmla="*/ 411 h 789"/>
                <a:gd name="T6" fmla="*/ 555 w 556"/>
                <a:gd name="T7" fmla="*/ 274 h 789"/>
                <a:gd name="T8" fmla="*/ 280 w 556"/>
                <a:gd name="T9" fmla="*/ 0 h 789"/>
                <a:gd name="T10" fmla="*/ 0 w 556"/>
                <a:gd name="T11" fmla="*/ 274 h 789"/>
                <a:gd name="T12" fmla="*/ 35 w 556"/>
                <a:gd name="T13" fmla="*/ 411 h 789"/>
                <a:gd name="T14" fmla="*/ 52 w 556"/>
                <a:gd name="T15" fmla="*/ 440 h 789"/>
                <a:gd name="T16" fmla="*/ 280 w 556"/>
                <a:gd name="T17" fmla="*/ 788 h 789"/>
                <a:gd name="T18" fmla="*/ 503 w 556"/>
                <a:gd name="T19" fmla="*/ 440 h 789"/>
                <a:gd name="T20" fmla="*/ 412 w 556"/>
                <a:gd name="T21" fmla="*/ 411 h 789"/>
                <a:gd name="T22" fmla="*/ 412 w 556"/>
                <a:gd name="T23" fmla="*/ 411 h 789"/>
                <a:gd name="T24" fmla="*/ 412 w 556"/>
                <a:gd name="T25" fmla="*/ 143 h 789"/>
                <a:gd name="T26" fmla="*/ 143 w 556"/>
                <a:gd name="T27" fmla="*/ 143 h 789"/>
                <a:gd name="T28" fmla="*/ 143 w 556"/>
                <a:gd name="T29" fmla="*/ 411 h 789"/>
                <a:gd name="T30" fmla="*/ 412 w 556"/>
                <a:gd name="T31" fmla="*/ 411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789">
                  <a:moveTo>
                    <a:pt x="503" y="440"/>
                  </a:moveTo>
                  <a:lnTo>
                    <a:pt x="503" y="440"/>
                  </a:lnTo>
                  <a:cubicBezTo>
                    <a:pt x="509" y="428"/>
                    <a:pt x="515" y="417"/>
                    <a:pt x="520" y="411"/>
                  </a:cubicBezTo>
                  <a:cubicBezTo>
                    <a:pt x="543" y="371"/>
                    <a:pt x="555" y="325"/>
                    <a:pt x="555" y="274"/>
                  </a:cubicBezTo>
                  <a:cubicBezTo>
                    <a:pt x="555" y="125"/>
                    <a:pt x="429" y="0"/>
                    <a:pt x="280" y="0"/>
                  </a:cubicBezTo>
                  <a:cubicBezTo>
                    <a:pt x="126" y="0"/>
                    <a:pt x="0" y="125"/>
                    <a:pt x="0" y="274"/>
                  </a:cubicBezTo>
                  <a:cubicBezTo>
                    <a:pt x="0" y="325"/>
                    <a:pt x="12" y="371"/>
                    <a:pt x="35" y="411"/>
                  </a:cubicBezTo>
                  <a:cubicBezTo>
                    <a:pt x="40" y="417"/>
                    <a:pt x="46" y="428"/>
                    <a:pt x="52" y="440"/>
                  </a:cubicBezTo>
                  <a:cubicBezTo>
                    <a:pt x="280" y="788"/>
                    <a:pt x="280" y="788"/>
                    <a:pt x="280" y="788"/>
                  </a:cubicBezTo>
                  <a:lnTo>
                    <a:pt x="503" y="440"/>
                  </a:lnTo>
                  <a:close/>
                  <a:moveTo>
                    <a:pt x="412" y="411"/>
                  </a:moveTo>
                  <a:lnTo>
                    <a:pt x="412" y="411"/>
                  </a:lnTo>
                  <a:cubicBezTo>
                    <a:pt x="486" y="337"/>
                    <a:pt x="486" y="217"/>
                    <a:pt x="412" y="143"/>
                  </a:cubicBezTo>
                  <a:cubicBezTo>
                    <a:pt x="337" y="68"/>
                    <a:pt x="217" y="68"/>
                    <a:pt x="143" y="143"/>
                  </a:cubicBezTo>
                  <a:cubicBezTo>
                    <a:pt x="69" y="217"/>
                    <a:pt x="69" y="337"/>
                    <a:pt x="143" y="411"/>
                  </a:cubicBezTo>
                  <a:cubicBezTo>
                    <a:pt x="217" y="485"/>
                    <a:pt x="337" y="485"/>
                    <a:pt x="412" y="41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89" name="Freeform 358">
              <a:extLst>
                <a:ext uri="{FF2B5EF4-FFF2-40B4-BE49-F238E27FC236}">
                  <a16:creationId xmlns:a16="http://schemas.microsoft.com/office/drawing/2014/main" id="{9C23FB4A-7358-309E-23AC-2291991DA9A4}"/>
                </a:ext>
              </a:extLst>
            </p:cNvPr>
            <p:cNvSpPr>
              <a:spLocks noChangeArrowheads="1"/>
            </p:cNvSpPr>
            <p:nvPr/>
          </p:nvSpPr>
          <p:spPr bwMode="auto">
            <a:xfrm>
              <a:off x="11775254" y="8859767"/>
              <a:ext cx="380090" cy="90035"/>
            </a:xfrm>
            <a:custGeom>
              <a:avLst/>
              <a:gdLst>
                <a:gd name="T0" fmla="*/ 297 w 600"/>
                <a:gd name="T1" fmla="*/ 109 h 144"/>
                <a:gd name="T2" fmla="*/ 297 w 600"/>
                <a:gd name="T3" fmla="*/ 109 h 144"/>
                <a:gd name="T4" fmla="*/ 97 w 600"/>
                <a:gd name="T5" fmla="*/ 69 h 144"/>
                <a:gd name="T6" fmla="*/ 297 w 600"/>
                <a:gd name="T7" fmla="*/ 35 h 144"/>
                <a:gd name="T8" fmla="*/ 496 w 600"/>
                <a:gd name="T9" fmla="*/ 69 h 144"/>
                <a:gd name="T10" fmla="*/ 297 w 600"/>
                <a:gd name="T11" fmla="*/ 109 h 144"/>
                <a:gd name="T12" fmla="*/ 297 w 600"/>
                <a:gd name="T13" fmla="*/ 0 h 144"/>
                <a:gd name="T14" fmla="*/ 297 w 600"/>
                <a:gd name="T15" fmla="*/ 0 h 144"/>
                <a:gd name="T16" fmla="*/ 0 w 600"/>
                <a:gd name="T17" fmla="*/ 69 h 144"/>
                <a:gd name="T18" fmla="*/ 297 w 600"/>
                <a:gd name="T19" fmla="*/ 143 h 144"/>
                <a:gd name="T20" fmla="*/ 599 w 600"/>
                <a:gd name="T21" fmla="*/ 69 h 144"/>
                <a:gd name="T22" fmla="*/ 297 w 600"/>
                <a:gd name="T23" fmla="*/ 0 h 144"/>
                <a:gd name="T24" fmla="*/ 297 w 600"/>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144">
                  <a:moveTo>
                    <a:pt x="297" y="109"/>
                  </a:moveTo>
                  <a:lnTo>
                    <a:pt x="297" y="109"/>
                  </a:lnTo>
                  <a:cubicBezTo>
                    <a:pt x="188" y="109"/>
                    <a:pt x="97" y="92"/>
                    <a:pt x="97" y="69"/>
                  </a:cubicBezTo>
                  <a:cubicBezTo>
                    <a:pt x="97" y="52"/>
                    <a:pt x="188" y="35"/>
                    <a:pt x="297" y="35"/>
                  </a:cubicBezTo>
                  <a:cubicBezTo>
                    <a:pt x="405" y="35"/>
                    <a:pt x="496" y="52"/>
                    <a:pt x="496" y="69"/>
                  </a:cubicBezTo>
                  <a:cubicBezTo>
                    <a:pt x="496" y="92"/>
                    <a:pt x="405" y="109"/>
                    <a:pt x="297" y="109"/>
                  </a:cubicBezTo>
                  <a:lnTo>
                    <a:pt x="297" y="0"/>
                  </a:lnTo>
                  <a:lnTo>
                    <a:pt x="297" y="0"/>
                  </a:lnTo>
                  <a:cubicBezTo>
                    <a:pt x="131" y="0"/>
                    <a:pt x="0" y="29"/>
                    <a:pt x="0" y="69"/>
                  </a:cubicBezTo>
                  <a:cubicBezTo>
                    <a:pt x="0" y="114"/>
                    <a:pt x="131" y="143"/>
                    <a:pt x="297" y="143"/>
                  </a:cubicBezTo>
                  <a:cubicBezTo>
                    <a:pt x="462" y="143"/>
                    <a:pt x="599" y="114"/>
                    <a:pt x="599" y="69"/>
                  </a:cubicBezTo>
                  <a:cubicBezTo>
                    <a:pt x="599" y="29"/>
                    <a:pt x="462" y="0"/>
                    <a:pt x="297" y="0"/>
                  </a:cubicBezTo>
                  <a:lnTo>
                    <a:pt x="297"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90" name="Freeform 359">
              <a:extLst>
                <a:ext uri="{FF2B5EF4-FFF2-40B4-BE49-F238E27FC236}">
                  <a16:creationId xmlns:a16="http://schemas.microsoft.com/office/drawing/2014/main" id="{E9457D51-42CF-FACF-EBB8-5EA4114CA297}"/>
                </a:ext>
              </a:extLst>
            </p:cNvPr>
            <p:cNvSpPr>
              <a:spLocks noChangeArrowheads="1"/>
            </p:cNvSpPr>
            <p:nvPr/>
          </p:nvSpPr>
          <p:spPr bwMode="auto">
            <a:xfrm>
              <a:off x="11837194" y="8882276"/>
              <a:ext cx="253393" cy="45018"/>
            </a:xfrm>
            <a:custGeom>
              <a:avLst/>
              <a:gdLst>
                <a:gd name="T0" fmla="*/ 200 w 400"/>
                <a:gd name="T1" fmla="*/ 0 h 75"/>
                <a:gd name="T2" fmla="*/ 200 w 400"/>
                <a:gd name="T3" fmla="*/ 0 h 75"/>
                <a:gd name="T4" fmla="*/ 0 w 400"/>
                <a:gd name="T5" fmla="*/ 34 h 75"/>
                <a:gd name="T6" fmla="*/ 200 w 400"/>
                <a:gd name="T7" fmla="*/ 74 h 75"/>
                <a:gd name="T8" fmla="*/ 399 w 400"/>
                <a:gd name="T9" fmla="*/ 34 h 75"/>
                <a:gd name="T10" fmla="*/ 200 w 400"/>
                <a:gd name="T11" fmla="*/ 0 h 75"/>
              </a:gdLst>
              <a:ahLst/>
              <a:cxnLst>
                <a:cxn ang="0">
                  <a:pos x="T0" y="T1"/>
                </a:cxn>
                <a:cxn ang="0">
                  <a:pos x="T2" y="T3"/>
                </a:cxn>
                <a:cxn ang="0">
                  <a:pos x="T4" y="T5"/>
                </a:cxn>
                <a:cxn ang="0">
                  <a:pos x="T6" y="T7"/>
                </a:cxn>
                <a:cxn ang="0">
                  <a:pos x="T8" y="T9"/>
                </a:cxn>
                <a:cxn ang="0">
                  <a:pos x="T10" y="T11"/>
                </a:cxn>
              </a:cxnLst>
              <a:rect l="0" t="0" r="r" b="b"/>
              <a:pathLst>
                <a:path w="400" h="75">
                  <a:moveTo>
                    <a:pt x="200" y="0"/>
                  </a:moveTo>
                  <a:lnTo>
                    <a:pt x="200" y="0"/>
                  </a:lnTo>
                  <a:cubicBezTo>
                    <a:pt x="91" y="0"/>
                    <a:pt x="0" y="17"/>
                    <a:pt x="0" y="34"/>
                  </a:cubicBezTo>
                  <a:cubicBezTo>
                    <a:pt x="0" y="57"/>
                    <a:pt x="91" y="74"/>
                    <a:pt x="200" y="74"/>
                  </a:cubicBezTo>
                  <a:cubicBezTo>
                    <a:pt x="308" y="74"/>
                    <a:pt x="399" y="57"/>
                    <a:pt x="399" y="34"/>
                  </a:cubicBezTo>
                  <a:cubicBezTo>
                    <a:pt x="399" y="17"/>
                    <a:pt x="308"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48" name="Group 47">
            <a:extLst>
              <a:ext uri="{FF2B5EF4-FFF2-40B4-BE49-F238E27FC236}">
                <a16:creationId xmlns:a16="http://schemas.microsoft.com/office/drawing/2014/main" id="{A989D088-7CBF-0717-CD17-6B2D89957874}"/>
              </a:ext>
            </a:extLst>
          </p:cNvPr>
          <p:cNvGrpSpPr/>
          <p:nvPr/>
        </p:nvGrpSpPr>
        <p:grpSpPr>
          <a:xfrm>
            <a:off x="5193560" y="3742631"/>
            <a:ext cx="208545" cy="339626"/>
            <a:chOff x="11241419" y="7484529"/>
            <a:chExt cx="342441" cy="557681"/>
          </a:xfrm>
          <a:solidFill>
            <a:srgbClr val="7DD1CE"/>
          </a:solidFill>
        </p:grpSpPr>
        <p:sp>
          <p:nvSpPr>
            <p:cNvPr id="79" name="Freeform 360">
              <a:extLst>
                <a:ext uri="{FF2B5EF4-FFF2-40B4-BE49-F238E27FC236}">
                  <a16:creationId xmlns:a16="http://schemas.microsoft.com/office/drawing/2014/main" id="{34FD928C-8B9A-DDC4-A86C-66B31D7E6335}"/>
                </a:ext>
              </a:extLst>
            </p:cNvPr>
            <p:cNvSpPr>
              <a:spLocks noChangeArrowheads="1"/>
            </p:cNvSpPr>
            <p:nvPr/>
          </p:nvSpPr>
          <p:spPr bwMode="auto">
            <a:xfrm>
              <a:off x="11330200" y="7552972"/>
              <a:ext cx="172489" cy="197723"/>
            </a:xfrm>
            <a:custGeom>
              <a:avLst/>
              <a:gdLst>
                <a:gd name="T0" fmla="*/ 0 w 304"/>
                <a:gd name="T1" fmla="*/ 349 h 350"/>
                <a:gd name="T2" fmla="*/ 0 w 304"/>
                <a:gd name="T3" fmla="*/ 349 h 350"/>
                <a:gd name="T4" fmla="*/ 303 w 304"/>
                <a:gd name="T5" fmla="*/ 349 h 350"/>
                <a:gd name="T6" fmla="*/ 205 w 304"/>
                <a:gd name="T7" fmla="*/ 160 h 350"/>
                <a:gd name="T8" fmla="*/ 240 w 304"/>
                <a:gd name="T9" fmla="*/ 91 h 350"/>
                <a:gd name="T10" fmla="*/ 148 w 304"/>
                <a:gd name="T11" fmla="*/ 0 h 350"/>
                <a:gd name="T12" fmla="*/ 63 w 304"/>
                <a:gd name="T13" fmla="*/ 91 h 350"/>
                <a:gd name="T14" fmla="*/ 97 w 304"/>
                <a:gd name="T15" fmla="*/ 154 h 350"/>
                <a:gd name="T16" fmla="*/ 0 w 304"/>
                <a:gd name="T17" fmla="*/ 349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50">
                  <a:moveTo>
                    <a:pt x="0" y="349"/>
                  </a:moveTo>
                  <a:lnTo>
                    <a:pt x="0" y="349"/>
                  </a:lnTo>
                  <a:cubicBezTo>
                    <a:pt x="303" y="349"/>
                    <a:pt x="303" y="349"/>
                    <a:pt x="303" y="349"/>
                  </a:cubicBezTo>
                  <a:cubicBezTo>
                    <a:pt x="303" y="280"/>
                    <a:pt x="263" y="189"/>
                    <a:pt x="205" y="160"/>
                  </a:cubicBezTo>
                  <a:cubicBezTo>
                    <a:pt x="228" y="143"/>
                    <a:pt x="240" y="120"/>
                    <a:pt x="240" y="91"/>
                  </a:cubicBezTo>
                  <a:cubicBezTo>
                    <a:pt x="240" y="40"/>
                    <a:pt x="200" y="0"/>
                    <a:pt x="148" y="0"/>
                  </a:cubicBezTo>
                  <a:cubicBezTo>
                    <a:pt x="103" y="0"/>
                    <a:pt x="63" y="40"/>
                    <a:pt x="63" y="91"/>
                  </a:cubicBezTo>
                  <a:cubicBezTo>
                    <a:pt x="63" y="120"/>
                    <a:pt x="74" y="143"/>
                    <a:pt x="97" y="154"/>
                  </a:cubicBezTo>
                  <a:cubicBezTo>
                    <a:pt x="40" y="189"/>
                    <a:pt x="0" y="280"/>
                    <a:pt x="0" y="34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82" name="Freeform 361">
              <a:extLst>
                <a:ext uri="{FF2B5EF4-FFF2-40B4-BE49-F238E27FC236}">
                  <a16:creationId xmlns:a16="http://schemas.microsoft.com/office/drawing/2014/main" id="{5C278152-2FFD-B382-61E1-25FC2E9995D8}"/>
                </a:ext>
              </a:extLst>
            </p:cNvPr>
            <p:cNvSpPr>
              <a:spLocks noChangeArrowheads="1"/>
            </p:cNvSpPr>
            <p:nvPr/>
          </p:nvSpPr>
          <p:spPr bwMode="auto">
            <a:xfrm>
              <a:off x="11330200" y="7552972"/>
              <a:ext cx="172489" cy="197723"/>
            </a:xfrm>
            <a:custGeom>
              <a:avLst/>
              <a:gdLst>
                <a:gd name="T0" fmla="*/ 0 w 304"/>
                <a:gd name="T1" fmla="*/ 349 h 350"/>
                <a:gd name="T2" fmla="*/ 0 w 304"/>
                <a:gd name="T3" fmla="*/ 349 h 350"/>
                <a:gd name="T4" fmla="*/ 303 w 304"/>
                <a:gd name="T5" fmla="*/ 349 h 350"/>
                <a:gd name="T6" fmla="*/ 205 w 304"/>
                <a:gd name="T7" fmla="*/ 160 h 350"/>
                <a:gd name="T8" fmla="*/ 240 w 304"/>
                <a:gd name="T9" fmla="*/ 91 h 350"/>
                <a:gd name="T10" fmla="*/ 148 w 304"/>
                <a:gd name="T11" fmla="*/ 0 h 350"/>
                <a:gd name="T12" fmla="*/ 63 w 304"/>
                <a:gd name="T13" fmla="*/ 91 h 350"/>
                <a:gd name="T14" fmla="*/ 97 w 304"/>
                <a:gd name="T15" fmla="*/ 154 h 350"/>
                <a:gd name="T16" fmla="*/ 0 w 304"/>
                <a:gd name="T17" fmla="*/ 349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50">
                  <a:moveTo>
                    <a:pt x="0" y="349"/>
                  </a:moveTo>
                  <a:lnTo>
                    <a:pt x="0" y="349"/>
                  </a:lnTo>
                  <a:cubicBezTo>
                    <a:pt x="303" y="349"/>
                    <a:pt x="303" y="349"/>
                    <a:pt x="303" y="349"/>
                  </a:cubicBezTo>
                  <a:cubicBezTo>
                    <a:pt x="303" y="280"/>
                    <a:pt x="263" y="189"/>
                    <a:pt x="205" y="160"/>
                  </a:cubicBezTo>
                  <a:cubicBezTo>
                    <a:pt x="228" y="143"/>
                    <a:pt x="240" y="120"/>
                    <a:pt x="240" y="91"/>
                  </a:cubicBezTo>
                  <a:cubicBezTo>
                    <a:pt x="240" y="40"/>
                    <a:pt x="200" y="0"/>
                    <a:pt x="148" y="0"/>
                  </a:cubicBezTo>
                  <a:cubicBezTo>
                    <a:pt x="103" y="0"/>
                    <a:pt x="63" y="40"/>
                    <a:pt x="63" y="91"/>
                  </a:cubicBezTo>
                  <a:cubicBezTo>
                    <a:pt x="63" y="120"/>
                    <a:pt x="74" y="143"/>
                    <a:pt x="97" y="154"/>
                  </a:cubicBezTo>
                  <a:cubicBezTo>
                    <a:pt x="40" y="189"/>
                    <a:pt x="0" y="280"/>
                    <a:pt x="0" y="34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83" name="Freeform 362">
              <a:extLst>
                <a:ext uri="{FF2B5EF4-FFF2-40B4-BE49-F238E27FC236}">
                  <a16:creationId xmlns:a16="http://schemas.microsoft.com/office/drawing/2014/main" id="{68FC6A0F-4F79-EB18-D249-2A899A7E87C4}"/>
                </a:ext>
              </a:extLst>
            </p:cNvPr>
            <p:cNvSpPr>
              <a:spLocks noChangeArrowheads="1"/>
            </p:cNvSpPr>
            <p:nvPr/>
          </p:nvSpPr>
          <p:spPr bwMode="auto">
            <a:xfrm>
              <a:off x="11254102" y="7484529"/>
              <a:ext cx="317075" cy="451214"/>
            </a:xfrm>
            <a:custGeom>
              <a:avLst/>
              <a:gdLst>
                <a:gd name="T0" fmla="*/ 503 w 556"/>
                <a:gd name="T1" fmla="*/ 440 h 788"/>
                <a:gd name="T2" fmla="*/ 503 w 556"/>
                <a:gd name="T3" fmla="*/ 440 h 788"/>
                <a:gd name="T4" fmla="*/ 520 w 556"/>
                <a:gd name="T5" fmla="*/ 411 h 788"/>
                <a:gd name="T6" fmla="*/ 555 w 556"/>
                <a:gd name="T7" fmla="*/ 274 h 788"/>
                <a:gd name="T8" fmla="*/ 280 w 556"/>
                <a:gd name="T9" fmla="*/ 0 h 788"/>
                <a:gd name="T10" fmla="*/ 0 w 556"/>
                <a:gd name="T11" fmla="*/ 274 h 788"/>
                <a:gd name="T12" fmla="*/ 35 w 556"/>
                <a:gd name="T13" fmla="*/ 411 h 788"/>
                <a:gd name="T14" fmla="*/ 52 w 556"/>
                <a:gd name="T15" fmla="*/ 440 h 788"/>
                <a:gd name="T16" fmla="*/ 280 w 556"/>
                <a:gd name="T17" fmla="*/ 787 h 788"/>
                <a:gd name="T18" fmla="*/ 503 w 556"/>
                <a:gd name="T19" fmla="*/ 440 h 788"/>
                <a:gd name="T20" fmla="*/ 412 w 556"/>
                <a:gd name="T21" fmla="*/ 411 h 788"/>
                <a:gd name="T22" fmla="*/ 412 w 556"/>
                <a:gd name="T23" fmla="*/ 411 h 788"/>
                <a:gd name="T24" fmla="*/ 412 w 556"/>
                <a:gd name="T25" fmla="*/ 143 h 788"/>
                <a:gd name="T26" fmla="*/ 143 w 556"/>
                <a:gd name="T27" fmla="*/ 143 h 788"/>
                <a:gd name="T28" fmla="*/ 143 w 556"/>
                <a:gd name="T29" fmla="*/ 411 h 788"/>
                <a:gd name="T30" fmla="*/ 412 w 556"/>
                <a:gd name="T31" fmla="*/ 411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788">
                  <a:moveTo>
                    <a:pt x="503" y="440"/>
                  </a:moveTo>
                  <a:lnTo>
                    <a:pt x="503" y="440"/>
                  </a:lnTo>
                  <a:cubicBezTo>
                    <a:pt x="509" y="429"/>
                    <a:pt x="515" y="417"/>
                    <a:pt x="520" y="411"/>
                  </a:cubicBezTo>
                  <a:cubicBezTo>
                    <a:pt x="543" y="371"/>
                    <a:pt x="555" y="326"/>
                    <a:pt x="555" y="274"/>
                  </a:cubicBezTo>
                  <a:cubicBezTo>
                    <a:pt x="555" y="126"/>
                    <a:pt x="429" y="0"/>
                    <a:pt x="280" y="0"/>
                  </a:cubicBezTo>
                  <a:cubicBezTo>
                    <a:pt x="126" y="0"/>
                    <a:pt x="0" y="126"/>
                    <a:pt x="0" y="274"/>
                  </a:cubicBezTo>
                  <a:cubicBezTo>
                    <a:pt x="0" y="326"/>
                    <a:pt x="12" y="371"/>
                    <a:pt x="35" y="411"/>
                  </a:cubicBezTo>
                  <a:cubicBezTo>
                    <a:pt x="40" y="417"/>
                    <a:pt x="46" y="429"/>
                    <a:pt x="52" y="440"/>
                  </a:cubicBezTo>
                  <a:cubicBezTo>
                    <a:pt x="280" y="787"/>
                    <a:pt x="280" y="787"/>
                    <a:pt x="280" y="787"/>
                  </a:cubicBezTo>
                  <a:lnTo>
                    <a:pt x="503" y="440"/>
                  </a:lnTo>
                  <a:close/>
                  <a:moveTo>
                    <a:pt x="412" y="411"/>
                  </a:moveTo>
                  <a:lnTo>
                    <a:pt x="412" y="411"/>
                  </a:lnTo>
                  <a:cubicBezTo>
                    <a:pt x="486" y="337"/>
                    <a:pt x="486" y="217"/>
                    <a:pt x="412" y="143"/>
                  </a:cubicBezTo>
                  <a:cubicBezTo>
                    <a:pt x="337" y="69"/>
                    <a:pt x="218" y="69"/>
                    <a:pt x="143" y="143"/>
                  </a:cubicBezTo>
                  <a:cubicBezTo>
                    <a:pt x="69" y="217"/>
                    <a:pt x="69" y="337"/>
                    <a:pt x="143" y="411"/>
                  </a:cubicBezTo>
                  <a:cubicBezTo>
                    <a:pt x="218" y="486"/>
                    <a:pt x="337" y="486"/>
                    <a:pt x="412" y="41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84" name="Freeform 363">
              <a:extLst>
                <a:ext uri="{FF2B5EF4-FFF2-40B4-BE49-F238E27FC236}">
                  <a16:creationId xmlns:a16="http://schemas.microsoft.com/office/drawing/2014/main" id="{204CFA97-C726-B263-1484-874C60D8D8D0}"/>
                </a:ext>
              </a:extLst>
            </p:cNvPr>
            <p:cNvSpPr>
              <a:spLocks noChangeArrowheads="1"/>
            </p:cNvSpPr>
            <p:nvPr/>
          </p:nvSpPr>
          <p:spPr bwMode="auto">
            <a:xfrm>
              <a:off x="11241419" y="7961093"/>
              <a:ext cx="342441" cy="81117"/>
            </a:xfrm>
            <a:custGeom>
              <a:avLst/>
              <a:gdLst>
                <a:gd name="T0" fmla="*/ 297 w 601"/>
                <a:gd name="T1" fmla="*/ 109 h 144"/>
                <a:gd name="T2" fmla="*/ 297 w 601"/>
                <a:gd name="T3" fmla="*/ 109 h 144"/>
                <a:gd name="T4" fmla="*/ 97 w 601"/>
                <a:gd name="T5" fmla="*/ 69 h 144"/>
                <a:gd name="T6" fmla="*/ 297 w 601"/>
                <a:gd name="T7" fmla="*/ 35 h 144"/>
                <a:gd name="T8" fmla="*/ 497 w 601"/>
                <a:gd name="T9" fmla="*/ 69 h 144"/>
                <a:gd name="T10" fmla="*/ 297 w 601"/>
                <a:gd name="T11" fmla="*/ 109 h 144"/>
                <a:gd name="T12" fmla="*/ 297 w 601"/>
                <a:gd name="T13" fmla="*/ 0 h 144"/>
                <a:gd name="T14" fmla="*/ 297 w 601"/>
                <a:gd name="T15" fmla="*/ 0 h 144"/>
                <a:gd name="T16" fmla="*/ 0 w 601"/>
                <a:gd name="T17" fmla="*/ 69 h 144"/>
                <a:gd name="T18" fmla="*/ 297 w 601"/>
                <a:gd name="T19" fmla="*/ 143 h 144"/>
                <a:gd name="T20" fmla="*/ 600 w 601"/>
                <a:gd name="T21" fmla="*/ 69 h 144"/>
                <a:gd name="T22" fmla="*/ 297 w 601"/>
                <a:gd name="T23" fmla="*/ 0 h 144"/>
                <a:gd name="T24" fmla="*/ 297 w 601"/>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44">
                  <a:moveTo>
                    <a:pt x="297" y="109"/>
                  </a:moveTo>
                  <a:lnTo>
                    <a:pt x="297" y="109"/>
                  </a:lnTo>
                  <a:cubicBezTo>
                    <a:pt x="188" y="109"/>
                    <a:pt x="97" y="92"/>
                    <a:pt x="97" y="69"/>
                  </a:cubicBezTo>
                  <a:cubicBezTo>
                    <a:pt x="97" y="52"/>
                    <a:pt x="188" y="35"/>
                    <a:pt x="297" y="35"/>
                  </a:cubicBezTo>
                  <a:cubicBezTo>
                    <a:pt x="405" y="35"/>
                    <a:pt x="497" y="52"/>
                    <a:pt x="497" y="69"/>
                  </a:cubicBezTo>
                  <a:cubicBezTo>
                    <a:pt x="497" y="92"/>
                    <a:pt x="405" y="109"/>
                    <a:pt x="297" y="109"/>
                  </a:cubicBezTo>
                  <a:lnTo>
                    <a:pt x="297" y="0"/>
                  </a:lnTo>
                  <a:lnTo>
                    <a:pt x="297" y="0"/>
                  </a:lnTo>
                  <a:cubicBezTo>
                    <a:pt x="131" y="0"/>
                    <a:pt x="0" y="29"/>
                    <a:pt x="0" y="69"/>
                  </a:cubicBezTo>
                  <a:cubicBezTo>
                    <a:pt x="0" y="115"/>
                    <a:pt x="131" y="143"/>
                    <a:pt x="297" y="143"/>
                  </a:cubicBezTo>
                  <a:cubicBezTo>
                    <a:pt x="462" y="143"/>
                    <a:pt x="600" y="115"/>
                    <a:pt x="600" y="69"/>
                  </a:cubicBezTo>
                  <a:cubicBezTo>
                    <a:pt x="600" y="29"/>
                    <a:pt x="462" y="0"/>
                    <a:pt x="297" y="0"/>
                  </a:cubicBezTo>
                  <a:lnTo>
                    <a:pt x="297"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85" name="Freeform 364">
              <a:extLst>
                <a:ext uri="{FF2B5EF4-FFF2-40B4-BE49-F238E27FC236}">
                  <a16:creationId xmlns:a16="http://schemas.microsoft.com/office/drawing/2014/main" id="{8C593B64-F2A4-D523-5E4A-9C1E81D92037}"/>
                </a:ext>
              </a:extLst>
            </p:cNvPr>
            <p:cNvSpPr>
              <a:spLocks noChangeArrowheads="1"/>
            </p:cNvSpPr>
            <p:nvPr/>
          </p:nvSpPr>
          <p:spPr bwMode="auto">
            <a:xfrm>
              <a:off x="11297224" y="7981372"/>
              <a:ext cx="228294" cy="40559"/>
            </a:xfrm>
            <a:custGeom>
              <a:avLst/>
              <a:gdLst>
                <a:gd name="T0" fmla="*/ 200 w 401"/>
                <a:gd name="T1" fmla="*/ 0 h 75"/>
                <a:gd name="T2" fmla="*/ 200 w 401"/>
                <a:gd name="T3" fmla="*/ 0 h 75"/>
                <a:gd name="T4" fmla="*/ 0 w 401"/>
                <a:gd name="T5" fmla="*/ 34 h 75"/>
                <a:gd name="T6" fmla="*/ 200 w 401"/>
                <a:gd name="T7" fmla="*/ 74 h 75"/>
                <a:gd name="T8" fmla="*/ 400 w 401"/>
                <a:gd name="T9" fmla="*/ 34 h 75"/>
                <a:gd name="T10" fmla="*/ 200 w 401"/>
                <a:gd name="T11" fmla="*/ 0 h 75"/>
              </a:gdLst>
              <a:ahLst/>
              <a:cxnLst>
                <a:cxn ang="0">
                  <a:pos x="T0" y="T1"/>
                </a:cxn>
                <a:cxn ang="0">
                  <a:pos x="T2" y="T3"/>
                </a:cxn>
                <a:cxn ang="0">
                  <a:pos x="T4" y="T5"/>
                </a:cxn>
                <a:cxn ang="0">
                  <a:pos x="T6" y="T7"/>
                </a:cxn>
                <a:cxn ang="0">
                  <a:pos x="T8" y="T9"/>
                </a:cxn>
                <a:cxn ang="0">
                  <a:pos x="T10" y="T11"/>
                </a:cxn>
              </a:cxnLst>
              <a:rect l="0" t="0" r="r" b="b"/>
              <a:pathLst>
                <a:path w="401" h="75">
                  <a:moveTo>
                    <a:pt x="200" y="0"/>
                  </a:moveTo>
                  <a:lnTo>
                    <a:pt x="200" y="0"/>
                  </a:lnTo>
                  <a:cubicBezTo>
                    <a:pt x="91" y="0"/>
                    <a:pt x="0" y="17"/>
                    <a:pt x="0" y="34"/>
                  </a:cubicBezTo>
                  <a:cubicBezTo>
                    <a:pt x="0" y="57"/>
                    <a:pt x="91" y="74"/>
                    <a:pt x="200" y="74"/>
                  </a:cubicBezTo>
                  <a:cubicBezTo>
                    <a:pt x="308" y="74"/>
                    <a:pt x="400" y="57"/>
                    <a:pt x="400" y="34"/>
                  </a:cubicBezTo>
                  <a:cubicBezTo>
                    <a:pt x="400" y="17"/>
                    <a:pt x="308"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49" name="Group 48">
            <a:extLst>
              <a:ext uri="{FF2B5EF4-FFF2-40B4-BE49-F238E27FC236}">
                <a16:creationId xmlns:a16="http://schemas.microsoft.com/office/drawing/2014/main" id="{AC50D5A0-08BE-2564-9BBC-1F7D71C7F002}"/>
              </a:ext>
            </a:extLst>
          </p:cNvPr>
          <p:cNvGrpSpPr/>
          <p:nvPr/>
        </p:nvGrpSpPr>
        <p:grpSpPr>
          <a:xfrm>
            <a:off x="5779743" y="3186541"/>
            <a:ext cx="208545" cy="339625"/>
            <a:chOff x="11488075" y="7433270"/>
            <a:chExt cx="380090" cy="618992"/>
          </a:xfrm>
          <a:solidFill>
            <a:srgbClr val="7DD1CE"/>
          </a:solidFill>
        </p:grpSpPr>
        <p:sp>
          <p:nvSpPr>
            <p:cNvPr id="74" name="Freeform 365">
              <a:extLst>
                <a:ext uri="{FF2B5EF4-FFF2-40B4-BE49-F238E27FC236}">
                  <a16:creationId xmlns:a16="http://schemas.microsoft.com/office/drawing/2014/main" id="{F9CF2A22-725B-B495-B5C1-CFDA806BB417}"/>
                </a:ext>
              </a:extLst>
            </p:cNvPr>
            <p:cNvSpPr>
              <a:spLocks noChangeArrowheads="1"/>
            </p:cNvSpPr>
            <p:nvPr/>
          </p:nvSpPr>
          <p:spPr bwMode="auto">
            <a:xfrm>
              <a:off x="11586617" y="7506423"/>
              <a:ext cx="191453" cy="219461"/>
            </a:xfrm>
            <a:custGeom>
              <a:avLst/>
              <a:gdLst>
                <a:gd name="T0" fmla="*/ 0 w 303"/>
                <a:gd name="T1" fmla="*/ 348 h 349"/>
                <a:gd name="T2" fmla="*/ 0 w 303"/>
                <a:gd name="T3" fmla="*/ 348 h 349"/>
                <a:gd name="T4" fmla="*/ 302 w 303"/>
                <a:gd name="T5" fmla="*/ 348 h 349"/>
                <a:gd name="T6" fmla="*/ 205 w 303"/>
                <a:gd name="T7" fmla="*/ 160 h 349"/>
                <a:gd name="T8" fmla="*/ 245 w 303"/>
                <a:gd name="T9" fmla="*/ 91 h 349"/>
                <a:gd name="T10" fmla="*/ 154 w 303"/>
                <a:gd name="T11" fmla="*/ 0 h 349"/>
                <a:gd name="T12" fmla="*/ 62 w 303"/>
                <a:gd name="T13" fmla="*/ 91 h 349"/>
                <a:gd name="T14" fmla="*/ 97 w 303"/>
                <a:gd name="T15" fmla="*/ 160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5"/>
                    <a:pt x="262" y="188"/>
                    <a:pt x="205" y="160"/>
                  </a:cubicBezTo>
                  <a:cubicBezTo>
                    <a:pt x="228" y="143"/>
                    <a:pt x="245" y="120"/>
                    <a:pt x="245" y="91"/>
                  </a:cubicBezTo>
                  <a:cubicBezTo>
                    <a:pt x="245" y="40"/>
                    <a:pt x="205" y="0"/>
                    <a:pt x="154" y="0"/>
                  </a:cubicBezTo>
                  <a:cubicBezTo>
                    <a:pt x="102" y="0"/>
                    <a:pt x="62" y="45"/>
                    <a:pt x="62" y="91"/>
                  </a:cubicBezTo>
                  <a:cubicBezTo>
                    <a:pt x="62" y="120"/>
                    <a:pt x="79" y="143"/>
                    <a:pt x="97" y="160"/>
                  </a:cubicBezTo>
                  <a:cubicBezTo>
                    <a:pt x="45" y="188"/>
                    <a:pt x="0" y="285"/>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75" name="Freeform 366">
              <a:extLst>
                <a:ext uri="{FF2B5EF4-FFF2-40B4-BE49-F238E27FC236}">
                  <a16:creationId xmlns:a16="http://schemas.microsoft.com/office/drawing/2014/main" id="{7E2100F8-3524-9215-CBC6-AEF9229CBD5F}"/>
                </a:ext>
              </a:extLst>
            </p:cNvPr>
            <p:cNvSpPr>
              <a:spLocks noChangeArrowheads="1"/>
            </p:cNvSpPr>
            <p:nvPr/>
          </p:nvSpPr>
          <p:spPr bwMode="auto">
            <a:xfrm>
              <a:off x="11586617" y="7506423"/>
              <a:ext cx="191453" cy="219461"/>
            </a:xfrm>
            <a:custGeom>
              <a:avLst/>
              <a:gdLst>
                <a:gd name="T0" fmla="*/ 0 w 303"/>
                <a:gd name="T1" fmla="*/ 348 h 349"/>
                <a:gd name="T2" fmla="*/ 0 w 303"/>
                <a:gd name="T3" fmla="*/ 348 h 349"/>
                <a:gd name="T4" fmla="*/ 302 w 303"/>
                <a:gd name="T5" fmla="*/ 348 h 349"/>
                <a:gd name="T6" fmla="*/ 205 w 303"/>
                <a:gd name="T7" fmla="*/ 160 h 349"/>
                <a:gd name="T8" fmla="*/ 245 w 303"/>
                <a:gd name="T9" fmla="*/ 91 h 349"/>
                <a:gd name="T10" fmla="*/ 154 w 303"/>
                <a:gd name="T11" fmla="*/ 0 h 349"/>
                <a:gd name="T12" fmla="*/ 62 w 303"/>
                <a:gd name="T13" fmla="*/ 91 h 349"/>
                <a:gd name="T14" fmla="*/ 97 w 303"/>
                <a:gd name="T15" fmla="*/ 160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5"/>
                    <a:pt x="262" y="188"/>
                    <a:pt x="205" y="160"/>
                  </a:cubicBezTo>
                  <a:cubicBezTo>
                    <a:pt x="228" y="143"/>
                    <a:pt x="245" y="120"/>
                    <a:pt x="245" y="91"/>
                  </a:cubicBezTo>
                  <a:cubicBezTo>
                    <a:pt x="245" y="40"/>
                    <a:pt x="205" y="0"/>
                    <a:pt x="154" y="0"/>
                  </a:cubicBezTo>
                  <a:cubicBezTo>
                    <a:pt x="102" y="0"/>
                    <a:pt x="62" y="45"/>
                    <a:pt x="62" y="91"/>
                  </a:cubicBezTo>
                  <a:cubicBezTo>
                    <a:pt x="62" y="120"/>
                    <a:pt x="79" y="143"/>
                    <a:pt x="97" y="160"/>
                  </a:cubicBezTo>
                  <a:cubicBezTo>
                    <a:pt x="45" y="188"/>
                    <a:pt x="0" y="285"/>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76" name="Freeform 367">
              <a:extLst>
                <a:ext uri="{FF2B5EF4-FFF2-40B4-BE49-F238E27FC236}">
                  <a16:creationId xmlns:a16="http://schemas.microsoft.com/office/drawing/2014/main" id="{AA0F0E4E-92CA-F94B-271A-E48C025F3052}"/>
                </a:ext>
              </a:extLst>
            </p:cNvPr>
            <p:cNvSpPr>
              <a:spLocks noChangeArrowheads="1"/>
            </p:cNvSpPr>
            <p:nvPr/>
          </p:nvSpPr>
          <p:spPr bwMode="auto">
            <a:xfrm>
              <a:off x="11504967" y="7433270"/>
              <a:ext cx="346304" cy="500821"/>
            </a:xfrm>
            <a:custGeom>
              <a:avLst/>
              <a:gdLst>
                <a:gd name="T0" fmla="*/ 497 w 549"/>
                <a:gd name="T1" fmla="*/ 435 h 790"/>
                <a:gd name="T2" fmla="*/ 497 w 549"/>
                <a:gd name="T3" fmla="*/ 435 h 790"/>
                <a:gd name="T4" fmla="*/ 514 w 549"/>
                <a:gd name="T5" fmla="*/ 406 h 790"/>
                <a:gd name="T6" fmla="*/ 548 w 549"/>
                <a:gd name="T7" fmla="*/ 275 h 790"/>
                <a:gd name="T8" fmla="*/ 274 w 549"/>
                <a:gd name="T9" fmla="*/ 0 h 790"/>
                <a:gd name="T10" fmla="*/ 0 w 549"/>
                <a:gd name="T11" fmla="*/ 275 h 790"/>
                <a:gd name="T12" fmla="*/ 34 w 549"/>
                <a:gd name="T13" fmla="*/ 406 h 790"/>
                <a:gd name="T14" fmla="*/ 51 w 549"/>
                <a:gd name="T15" fmla="*/ 435 h 790"/>
                <a:gd name="T16" fmla="*/ 274 w 549"/>
                <a:gd name="T17" fmla="*/ 789 h 790"/>
                <a:gd name="T18" fmla="*/ 497 w 549"/>
                <a:gd name="T19" fmla="*/ 435 h 790"/>
                <a:gd name="T20" fmla="*/ 411 w 549"/>
                <a:gd name="T21" fmla="*/ 412 h 790"/>
                <a:gd name="T22" fmla="*/ 411 w 549"/>
                <a:gd name="T23" fmla="*/ 412 h 790"/>
                <a:gd name="T24" fmla="*/ 411 w 549"/>
                <a:gd name="T25" fmla="*/ 137 h 790"/>
                <a:gd name="T26" fmla="*/ 137 w 549"/>
                <a:gd name="T27" fmla="*/ 137 h 790"/>
                <a:gd name="T28" fmla="*/ 137 w 549"/>
                <a:gd name="T29" fmla="*/ 412 h 790"/>
                <a:gd name="T30" fmla="*/ 411 w 549"/>
                <a:gd name="T31" fmla="*/ 412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9" h="790">
                  <a:moveTo>
                    <a:pt x="497" y="435"/>
                  </a:moveTo>
                  <a:lnTo>
                    <a:pt x="497" y="435"/>
                  </a:lnTo>
                  <a:cubicBezTo>
                    <a:pt x="502" y="423"/>
                    <a:pt x="508" y="418"/>
                    <a:pt x="514" y="406"/>
                  </a:cubicBezTo>
                  <a:cubicBezTo>
                    <a:pt x="537" y="366"/>
                    <a:pt x="548" y="320"/>
                    <a:pt x="548" y="275"/>
                  </a:cubicBezTo>
                  <a:cubicBezTo>
                    <a:pt x="548" y="120"/>
                    <a:pt x="428" y="0"/>
                    <a:pt x="274" y="0"/>
                  </a:cubicBezTo>
                  <a:cubicBezTo>
                    <a:pt x="120" y="0"/>
                    <a:pt x="0" y="120"/>
                    <a:pt x="0" y="275"/>
                  </a:cubicBezTo>
                  <a:cubicBezTo>
                    <a:pt x="0" y="320"/>
                    <a:pt x="11" y="366"/>
                    <a:pt x="34" y="406"/>
                  </a:cubicBezTo>
                  <a:cubicBezTo>
                    <a:pt x="40" y="418"/>
                    <a:pt x="45" y="423"/>
                    <a:pt x="51" y="435"/>
                  </a:cubicBezTo>
                  <a:cubicBezTo>
                    <a:pt x="274" y="789"/>
                    <a:pt x="274" y="789"/>
                    <a:pt x="274" y="789"/>
                  </a:cubicBezTo>
                  <a:lnTo>
                    <a:pt x="497" y="435"/>
                  </a:lnTo>
                  <a:close/>
                  <a:moveTo>
                    <a:pt x="411" y="412"/>
                  </a:moveTo>
                  <a:lnTo>
                    <a:pt x="411" y="412"/>
                  </a:lnTo>
                  <a:cubicBezTo>
                    <a:pt x="485" y="337"/>
                    <a:pt x="485" y="212"/>
                    <a:pt x="411" y="137"/>
                  </a:cubicBezTo>
                  <a:cubicBezTo>
                    <a:pt x="337" y="63"/>
                    <a:pt x="211" y="63"/>
                    <a:pt x="137" y="137"/>
                  </a:cubicBezTo>
                  <a:cubicBezTo>
                    <a:pt x="63" y="212"/>
                    <a:pt x="63" y="337"/>
                    <a:pt x="137" y="412"/>
                  </a:cubicBezTo>
                  <a:cubicBezTo>
                    <a:pt x="211" y="486"/>
                    <a:pt x="337" y="486"/>
                    <a:pt x="411" y="412"/>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77" name="Freeform 368">
              <a:extLst>
                <a:ext uri="{FF2B5EF4-FFF2-40B4-BE49-F238E27FC236}">
                  <a16:creationId xmlns:a16="http://schemas.microsoft.com/office/drawing/2014/main" id="{54B75105-A0B5-307D-B866-7C0628AE99F7}"/>
                </a:ext>
              </a:extLst>
            </p:cNvPr>
            <p:cNvSpPr>
              <a:spLocks noChangeArrowheads="1"/>
            </p:cNvSpPr>
            <p:nvPr/>
          </p:nvSpPr>
          <p:spPr bwMode="auto">
            <a:xfrm>
              <a:off x="11488075" y="7959413"/>
              <a:ext cx="380090" cy="92849"/>
            </a:xfrm>
            <a:custGeom>
              <a:avLst/>
              <a:gdLst>
                <a:gd name="T0" fmla="*/ 303 w 601"/>
                <a:gd name="T1" fmla="*/ 109 h 150"/>
                <a:gd name="T2" fmla="*/ 303 w 601"/>
                <a:gd name="T3" fmla="*/ 109 h 150"/>
                <a:gd name="T4" fmla="*/ 103 w 601"/>
                <a:gd name="T5" fmla="*/ 74 h 150"/>
                <a:gd name="T6" fmla="*/ 303 w 601"/>
                <a:gd name="T7" fmla="*/ 40 h 150"/>
                <a:gd name="T8" fmla="*/ 503 w 601"/>
                <a:gd name="T9" fmla="*/ 74 h 150"/>
                <a:gd name="T10" fmla="*/ 303 w 601"/>
                <a:gd name="T11" fmla="*/ 109 h 150"/>
                <a:gd name="T12" fmla="*/ 303 w 601"/>
                <a:gd name="T13" fmla="*/ 0 h 150"/>
                <a:gd name="T14" fmla="*/ 303 w 601"/>
                <a:gd name="T15" fmla="*/ 0 h 150"/>
                <a:gd name="T16" fmla="*/ 0 w 601"/>
                <a:gd name="T17" fmla="*/ 74 h 150"/>
                <a:gd name="T18" fmla="*/ 303 w 601"/>
                <a:gd name="T19" fmla="*/ 149 h 150"/>
                <a:gd name="T20" fmla="*/ 600 w 601"/>
                <a:gd name="T21" fmla="*/ 74 h 150"/>
                <a:gd name="T22" fmla="*/ 303 w 601"/>
                <a:gd name="T23" fmla="*/ 0 h 150"/>
                <a:gd name="T24" fmla="*/ 303 w 601"/>
                <a:gd name="T25" fmla="*/ 10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50">
                  <a:moveTo>
                    <a:pt x="303" y="109"/>
                  </a:moveTo>
                  <a:lnTo>
                    <a:pt x="303" y="109"/>
                  </a:lnTo>
                  <a:cubicBezTo>
                    <a:pt x="189" y="109"/>
                    <a:pt x="103" y="91"/>
                    <a:pt x="103" y="74"/>
                  </a:cubicBezTo>
                  <a:cubicBezTo>
                    <a:pt x="103" y="52"/>
                    <a:pt x="189" y="40"/>
                    <a:pt x="303" y="40"/>
                  </a:cubicBezTo>
                  <a:cubicBezTo>
                    <a:pt x="412" y="40"/>
                    <a:pt x="503" y="52"/>
                    <a:pt x="503" y="74"/>
                  </a:cubicBezTo>
                  <a:cubicBezTo>
                    <a:pt x="503" y="91"/>
                    <a:pt x="412" y="109"/>
                    <a:pt x="303" y="109"/>
                  </a:cubicBezTo>
                  <a:lnTo>
                    <a:pt x="303" y="0"/>
                  </a:lnTo>
                  <a:lnTo>
                    <a:pt x="303" y="0"/>
                  </a:lnTo>
                  <a:cubicBezTo>
                    <a:pt x="137" y="0"/>
                    <a:pt x="0" y="34"/>
                    <a:pt x="0" y="74"/>
                  </a:cubicBezTo>
                  <a:cubicBezTo>
                    <a:pt x="0" y="114"/>
                    <a:pt x="137" y="149"/>
                    <a:pt x="303" y="149"/>
                  </a:cubicBezTo>
                  <a:cubicBezTo>
                    <a:pt x="469" y="149"/>
                    <a:pt x="600" y="114"/>
                    <a:pt x="600" y="74"/>
                  </a:cubicBezTo>
                  <a:cubicBezTo>
                    <a:pt x="600" y="34"/>
                    <a:pt x="469" y="0"/>
                    <a:pt x="303" y="0"/>
                  </a:cubicBezTo>
                  <a:lnTo>
                    <a:pt x="303"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78" name="Freeform 369">
              <a:extLst>
                <a:ext uri="{FF2B5EF4-FFF2-40B4-BE49-F238E27FC236}">
                  <a16:creationId xmlns:a16="http://schemas.microsoft.com/office/drawing/2014/main" id="{0B1C2E24-9AA6-86CB-8A7C-F55990C3E57F}"/>
                </a:ext>
              </a:extLst>
            </p:cNvPr>
            <p:cNvSpPr>
              <a:spLocks noChangeArrowheads="1"/>
            </p:cNvSpPr>
            <p:nvPr/>
          </p:nvSpPr>
          <p:spPr bwMode="auto">
            <a:xfrm>
              <a:off x="11552830" y="7984736"/>
              <a:ext cx="253393" cy="42204"/>
            </a:xfrm>
            <a:custGeom>
              <a:avLst/>
              <a:gdLst>
                <a:gd name="T0" fmla="*/ 200 w 401"/>
                <a:gd name="T1" fmla="*/ 0 h 70"/>
                <a:gd name="T2" fmla="*/ 200 w 401"/>
                <a:gd name="T3" fmla="*/ 0 h 70"/>
                <a:gd name="T4" fmla="*/ 0 w 401"/>
                <a:gd name="T5" fmla="*/ 34 h 70"/>
                <a:gd name="T6" fmla="*/ 200 w 401"/>
                <a:gd name="T7" fmla="*/ 69 h 70"/>
                <a:gd name="T8" fmla="*/ 400 w 401"/>
                <a:gd name="T9" fmla="*/ 34 h 70"/>
                <a:gd name="T10" fmla="*/ 200 w 401"/>
                <a:gd name="T11" fmla="*/ 0 h 70"/>
              </a:gdLst>
              <a:ahLst/>
              <a:cxnLst>
                <a:cxn ang="0">
                  <a:pos x="T0" y="T1"/>
                </a:cxn>
                <a:cxn ang="0">
                  <a:pos x="T2" y="T3"/>
                </a:cxn>
                <a:cxn ang="0">
                  <a:pos x="T4" y="T5"/>
                </a:cxn>
                <a:cxn ang="0">
                  <a:pos x="T6" y="T7"/>
                </a:cxn>
                <a:cxn ang="0">
                  <a:pos x="T8" y="T9"/>
                </a:cxn>
                <a:cxn ang="0">
                  <a:pos x="T10" y="T11"/>
                </a:cxn>
              </a:cxnLst>
              <a:rect l="0" t="0" r="r" b="b"/>
              <a:pathLst>
                <a:path w="401" h="70">
                  <a:moveTo>
                    <a:pt x="200" y="0"/>
                  </a:moveTo>
                  <a:lnTo>
                    <a:pt x="200" y="0"/>
                  </a:lnTo>
                  <a:cubicBezTo>
                    <a:pt x="86" y="0"/>
                    <a:pt x="0" y="12"/>
                    <a:pt x="0" y="34"/>
                  </a:cubicBezTo>
                  <a:cubicBezTo>
                    <a:pt x="0" y="51"/>
                    <a:pt x="86" y="69"/>
                    <a:pt x="200" y="69"/>
                  </a:cubicBezTo>
                  <a:cubicBezTo>
                    <a:pt x="309" y="69"/>
                    <a:pt x="400" y="51"/>
                    <a:pt x="400" y="34"/>
                  </a:cubicBezTo>
                  <a:cubicBezTo>
                    <a:pt x="400" y="12"/>
                    <a:pt x="309"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50" name="Group 49">
            <a:extLst>
              <a:ext uri="{FF2B5EF4-FFF2-40B4-BE49-F238E27FC236}">
                <a16:creationId xmlns:a16="http://schemas.microsoft.com/office/drawing/2014/main" id="{8A77D349-A617-E054-7DA6-BC939EB97D01}"/>
              </a:ext>
            </a:extLst>
          </p:cNvPr>
          <p:cNvGrpSpPr/>
          <p:nvPr/>
        </p:nvGrpSpPr>
        <p:grpSpPr>
          <a:xfrm>
            <a:off x="6370623" y="3563410"/>
            <a:ext cx="208545" cy="339626"/>
            <a:chOff x="12876105" y="7022482"/>
            <a:chExt cx="380090" cy="618994"/>
          </a:xfrm>
          <a:solidFill>
            <a:srgbClr val="7DD1CE"/>
          </a:solidFill>
        </p:grpSpPr>
        <p:sp>
          <p:nvSpPr>
            <p:cNvPr id="69" name="Freeform 345">
              <a:extLst>
                <a:ext uri="{FF2B5EF4-FFF2-40B4-BE49-F238E27FC236}">
                  <a16:creationId xmlns:a16="http://schemas.microsoft.com/office/drawing/2014/main" id="{0887F0E4-2C3E-50EF-CF81-A662DFE24C19}"/>
                </a:ext>
              </a:extLst>
            </p:cNvPr>
            <p:cNvSpPr>
              <a:spLocks noChangeArrowheads="1"/>
            </p:cNvSpPr>
            <p:nvPr/>
          </p:nvSpPr>
          <p:spPr bwMode="auto">
            <a:xfrm>
              <a:off x="12977462" y="7098450"/>
              <a:ext cx="191453" cy="219461"/>
            </a:xfrm>
            <a:custGeom>
              <a:avLst/>
              <a:gdLst>
                <a:gd name="T0" fmla="*/ 0 w 304"/>
                <a:gd name="T1" fmla="*/ 348 h 349"/>
                <a:gd name="T2" fmla="*/ 0 w 304"/>
                <a:gd name="T3" fmla="*/ 348 h 349"/>
                <a:gd name="T4" fmla="*/ 303 w 304"/>
                <a:gd name="T5" fmla="*/ 348 h 349"/>
                <a:gd name="T6" fmla="*/ 205 w 304"/>
                <a:gd name="T7" fmla="*/ 160 h 349"/>
                <a:gd name="T8" fmla="*/ 240 w 304"/>
                <a:gd name="T9" fmla="*/ 91 h 349"/>
                <a:gd name="T10" fmla="*/ 148 w 304"/>
                <a:gd name="T11" fmla="*/ 0 h 349"/>
                <a:gd name="T12" fmla="*/ 57 w 304"/>
                <a:gd name="T13" fmla="*/ 91 h 349"/>
                <a:gd name="T14" fmla="*/ 97 w 304"/>
                <a:gd name="T15" fmla="*/ 160 h 349"/>
                <a:gd name="T16" fmla="*/ 0 w 304"/>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49">
                  <a:moveTo>
                    <a:pt x="0" y="348"/>
                  </a:moveTo>
                  <a:lnTo>
                    <a:pt x="0" y="348"/>
                  </a:lnTo>
                  <a:cubicBezTo>
                    <a:pt x="303" y="348"/>
                    <a:pt x="303" y="348"/>
                    <a:pt x="303" y="348"/>
                  </a:cubicBezTo>
                  <a:cubicBezTo>
                    <a:pt x="303" y="280"/>
                    <a:pt x="263" y="188"/>
                    <a:pt x="205" y="160"/>
                  </a:cubicBezTo>
                  <a:cubicBezTo>
                    <a:pt x="228" y="143"/>
                    <a:pt x="240" y="120"/>
                    <a:pt x="240" y="91"/>
                  </a:cubicBezTo>
                  <a:cubicBezTo>
                    <a:pt x="240" y="40"/>
                    <a:pt x="200" y="0"/>
                    <a:pt x="148" y="0"/>
                  </a:cubicBezTo>
                  <a:cubicBezTo>
                    <a:pt x="103" y="0"/>
                    <a:pt x="57" y="40"/>
                    <a:pt x="57" y="91"/>
                  </a:cubicBezTo>
                  <a:cubicBezTo>
                    <a:pt x="57" y="120"/>
                    <a:pt x="74" y="143"/>
                    <a:pt x="97" y="160"/>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70" name="Freeform 346">
              <a:extLst>
                <a:ext uri="{FF2B5EF4-FFF2-40B4-BE49-F238E27FC236}">
                  <a16:creationId xmlns:a16="http://schemas.microsoft.com/office/drawing/2014/main" id="{9536ED11-7FD0-6965-11B0-E47109344957}"/>
                </a:ext>
              </a:extLst>
            </p:cNvPr>
            <p:cNvSpPr>
              <a:spLocks noChangeArrowheads="1"/>
            </p:cNvSpPr>
            <p:nvPr/>
          </p:nvSpPr>
          <p:spPr bwMode="auto">
            <a:xfrm>
              <a:off x="12977462" y="7098450"/>
              <a:ext cx="191453" cy="219461"/>
            </a:xfrm>
            <a:custGeom>
              <a:avLst/>
              <a:gdLst>
                <a:gd name="T0" fmla="*/ 0 w 304"/>
                <a:gd name="T1" fmla="*/ 348 h 349"/>
                <a:gd name="T2" fmla="*/ 0 w 304"/>
                <a:gd name="T3" fmla="*/ 348 h 349"/>
                <a:gd name="T4" fmla="*/ 303 w 304"/>
                <a:gd name="T5" fmla="*/ 348 h 349"/>
                <a:gd name="T6" fmla="*/ 205 w 304"/>
                <a:gd name="T7" fmla="*/ 160 h 349"/>
                <a:gd name="T8" fmla="*/ 240 w 304"/>
                <a:gd name="T9" fmla="*/ 91 h 349"/>
                <a:gd name="T10" fmla="*/ 148 w 304"/>
                <a:gd name="T11" fmla="*/ 0 h 349"/>
                <a:gd name="T12" fmla="*/ 57 w 304"/>
                <a:gd name="T13" fmla="*/ 91 h 349"/>
                <a:gd name="T14" fmla="*/ 97 w 304"/>
                <a:gd name="T15" fmla="*/ 160 h 349"/>
                <a:gd name="T16" fmla="*/ 0 w 304"/>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4" h="349">
                  <a:moveTo>
                    <a:pt x="0" y="348"/>
                  </a:moveTo>
                  <a:lnTo>
                    <a:pt x="0" y="348"/>
                  </a:lnTo>
                  <a:cubicBezTo>
                    <a:pt x="303" y="348"/>
                    <a:pt x="303" y="348"/>
                    <a:pt x="303" y="348"/>
                  </a:cubicBezTo>
                  <a:cubicBezTo>
                    <a:pt x="303" y="280"/>
                    <a:pt x="263" y="188"/>
                    <a:pt x="205" y="160"/>
                  </a:cubicBezTo>
                  <a:cubicBezTo>
                    <a:pt x="228" y="143"/>
                    <a:pt x="240" y="120"/>
                    <a:pt x="240" y="91"/>
                  </a:cubicBezTo>
                  <a:cubicBezTo>
                    <a:pt x="240" y="40"/>
                    <a:pt x="200" y="0"/>
                    <a:pt x="148" y="0"/>
                  </a:cubicBezTo>
                  <a:cubicBezTo>
                    <a:pt x="103" y="0"/>
                    <a:pt x="57" y="40"/>
                    <a:pt x="57" y="91"/>
                  </a:cubicBezTo>
                  <a:cubicBezTo>
                    <a:pt x="57" y="120"/>
                    <a:pt x="74" y="143"/>
                    <a:pt x="97" y="160"/>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71" name="Freeform 347">
              <a:extLst>
                <a:ext uri="{FF2B5EF4-FFF2-40B4-BE49-F238E27FC236}">
                  <a16:creationId xmlns:a16="http://schemas.microsoft.com/office/drawing/2014/main" id="{30063FDB-3F95-2301-B915-48FAF2FD6E19}"/>
                </a:ext>
              </a:extLst>
            </p:cNvPr>
            <p:cNvSpPr>
              <a:spLocks noChangeArrowheads="1"/>
            </p:cNvSpPr>
            <p:nvPr/>
          </p:nvSpPr>
          <p:spPr bwMode="auto">
            <a:xfrm>
              <a:off x="12892997" y="7022482"/>
              <a:ext cx="351935" cy="503635"/>
            </a:xfrm>
            <a:custGeom>
              <a:avLst/>
              <a:gdLst>
                <a:gd name="T0" fmla="*/ 497 w 556"/>
                <a:gd name="T1" fmla="*/ 439 h 794"/>
                <a:gd name="T2" fmla="*/ 497 w 556"/>
                <a:gd name="T3" fmla="*/ 439 h 794"/>
                <a:gd name="T4" fmla="*/ 520 w 556"/>
                <a:gd name="T5" fmla="*/ 410 h 794"/>
                <a:gd name="T6" fmla="*/ 555 w 556"/>
                <a:gd name="T7" fmla="*/ 279 h 794"/>
                <a:gd name="T8" fmla="*/ 275 w 556"/>
                <a:gd name="T9" fmla="*/ 0 h 794"/>
                <a:gd name="T10" fmla="*/ 0 w 556"/>
                <a:gd name="T11" fmla="*/ 279 h 794"/>
                <a:gd name="T12" fmla="*/ 35 w 556"/>
                <a:gd name="T13" fmla="*/ 410 h 794"/>
                <a:gd name="T14" fmla="*/ 52 w 556"/>
                <a:gd name="T15" fmla="*/ 439 h 794"/>
                <a:gd name="T16" fmla="*/ 275 w 556"/>
                <a:gd name="T17" fmla="*/ 793 h 794"/>
                <a:gd name="T18" fmla="*/ 497 w 556"/>
                <a:gd name="T19" fmla="*/ 439 h 794"/>
                <a:gd name="T20" fmla="*/ 412 w 556"/>
                <a:gd name="T21" fmla="*/ 410 h 794"/>
                <a:gd name="T22" fmla="*/ 412 w 556"/>
                <a:gd name="T23" fmla="*/ 410 h 794"/>
                <a:gd name="T24" fmla="*/ 412 w 556"/>
                <a:gd name="T25" fmla="*/ 142 h 794"/>
                <a:gd name="T26" fmla="*/ 143 w 556"/>
                <a:gd name="T27" fmla="*/ 142 h 794"/>
                <a:gd name="T28" fmla="*/ 143 w 556"/>
                <a:gd name="T29" fmla="*/ 410 h 794"/>
                <a:gd name="T30" fmla="*/ 412 w 556"/>
                <a:gd name="T31" fmla="*/ 41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794">
                  <a:moveTo>
                    <a:pt x="497" y="439"/>
                  </a:moveTo>
                  <a:lnTo>
                    <a:pt x="497" y="439"/>
                  </a:lnTo>
                  <a:cubicBezTo>
                    <a:pt x="509" y="427"/>
                    <a:pt x="515" y="422"/>
                    <a:pt x="520" y="410"/>
                  </a:cubicBezTo>
                  <a:cubicBezTo>
                    <a:pt x="537" y="370"/>
                    <a:pt x="555" y="324"/>
                    <a:pt x="555" y="279"/>
                  </a:cubicBezTo>
                  <a:cubicBezTo>
                    <a:pt x="555" y="125"/>
                    <a:pt x="429" y="0"/>
                    <a:pt x="275" y="0"/>
                  </a:cubicBezTo>
                  <a:cubicBezTo>
                    <a:pt x="126" y="0"/>
                    <a:pt x="0" y="125"/>
                    <a:pt x="0" y="279"/>
                  </a:cubicBezTo>
                  <a:cubicBezTo>
                    <a:pt x="0" y="324"/>
                    <a:pt x="12" y="370"/>
                    <a:pt x="35" y="410"/>
                  </a:cubicBezTo>
                  <a:cubicBezTo>
                    <a:pt x="40" y="422"/>
                    <a:pt x="46" y="427"/>
                    <a:pt x="52" y="439"/>
                  </a:cubicBezTo>
                  <a:cubicBezTo>
                    <a:pt x="275" y="793"/>
                    <a:pt x="275" y="793"/>
                    <a:pt x="275" y="793"/>
                  </a:cubicBezTo>
                  <a:lnTo>
                    <a:pt x="497" y="439"/>
                  </a:lnTo>
                  <a:close/>
                  <a:moveTo>
                    <a:pt x="412" y="410"/>
                  </a:moveTo>
                  <a:lnTo>
                    <a:pt x="412" y="410"/>
                  </a:lnTo>
                  <a:cubicBezTo>
                    <a:pt x="486" y="336"/>
                    <a:pt x="486" y="216"/>
                    <a:pt x="412" y="142"/>
                  </a:cubicBezTo>
                  <a:cubicBezTo>
                    <a:pt x="337" y="68"/>
                    <a:pt x="218" y="68"/>
                    <a:pt x="143" y="142"/>
                  </a:cubicBezTo>
                  <a:cubicBezTo>
                    <a:pt x="69" y="216"/>
                    <a:pt x="69" y="336"/>
                    <a:pt x="143" y="410"/>
                  </a:cubicBezTo>
                  <a:cubicBezTo>
                    <a:pt x="218" y="484"/>
                    <a:pt x="337" y="484"/>
                    <a:pt x="412" y="41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72" name="Freeform 348">
              <a:extLst>
                <a:ext uri="{FF2B5EF4-FFF2-40B4-BE49-F238E27FC236}">
                  <a16:creationId xmlns:a16="http://schemas.microsoft.com/office/drawing/2014/main" id="{644D301A-7C8E-A67D-7F9D-C26871BBB2EE}"/>
                </a:ext>
              </a:extLst>
            </p:cNvPr>
            <p:cNvSpPr>
              <a:spLocks noChangeArrowheads="1"/>
            </p:cNvSpPr>
            <p:nvPr/>
          </p:nvSpPr>
          <p:spPr bwMode="auto">
            <a:xfrm>
              <a:off x="12876105" y="7551441"/>
              <a:ext cx="380090" cy="90035"/>
            </a:xfrm>
            <a:custGeom>
              <a:avLst/>
              <a:gdLst>
                <a:gd name="T0" fmla="*/ 303 w 601"/>
                <a:gd name="T1" fmla="*/ 109 h 144"/>
                <a:gd name="T2" fmla="*/ 303 w 601"/>
                <a:gd name="T3" fmla="*/ 109 h 144"/>
                <a:gd name="T4" fmla="*/ 103 w 601"/>
                <a:gd name="T5" fmla="*/ 75 h 144"/>
                <a:gd name="T6" fmla="*/ 303 w 601"/>
                <a:gd name="T7" fmla="*/ 35 h 144"/>
                <a:gd name="T8" fmla="*/ 503 w 601"/>
                <a:gd name="T9" fmla="*/ 75 h 144"/>
                <a:gd name="T10" fmla="*/ 303 w 601"/>
                <a:gd name="T11" fmla="*/ 109 h 144"/>
                <a:gd name="T12" fmla="*/ 303 w 601"/>
                <a:gd name="T13" fmla="*/ 0 h 144"/>
                <a:gd name="T14" fmla="*/ 303 w 601"/>
                <a:gd name="T15" fmla="*/ 0 h 144"/>
                <a:gd name="T16" fmla="*/ 0 w 601"/>
                <a:gd name="T17" fmla="*/ 75 h 144"/>
                <a:gd name="T18" fmla="*/ 303 w 601"/>
                <a:gd name="T19" fmla="*/ 143 h 144"/>
                <a:gd name="T20" fmla="*/ 600 w 601"/>
                <a:gd name="T21" fmla="*/ 75 h 144"/>
                <a:gd name="T22" fmla="*/ 303 w 601"/>
                <a:gd name="T23" fmla="*/ 0 h 144"/>
                <a:gd name="T24" fmla="*/ 303 w 601"/>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44">
                  <a:moveTo>
                    <a:pt x="303" y="109"/>
                  </a:moveTo>
                  <a:lnTo>
                    <a:pt x="303" y="109"/>
                  </a:lnTo>
                  <a:cubicBezTo>
                    <a:pt x="194" y="109"/>
                    <a:pt x="103" y="92"/>
                    <a:pt x="103" y="75"/>
                  </a:cubicBezTo>
                  <a:cubicBezTo>
                    <a:pt x="103" y="52"/>
                    <a:pt x="194" y="35"/>
                    <a:pt x="303" y="35"/>
                  </a:cubicBezTo>
                  <a:cubicBezTo>
                    <a:pt x="411" y="35"/>
                    <a:pt x="503" y="52"/>
                    <a:pt x="503" y="75"/>
                  </a:cubicBezTo>
                  <a:cubicBezTo>
                    <a:pt x="503" y="92"/>
                    <a:pt x="411" y="109"/>
                    <a:pt x="303" y="109"/>
                  </a:cubicBezTo>
                  <a:lnTo>
                    <a:pt x="303" y="0"/>
                  </a:lnTo>
                  <a:lnTo>
                    <a:pt x="303" y="0"/>
                  </a:lnTo>
                  <a:cubicBezTo>
                    <a:pt x="137" y="0"/>
                    <a:pt x="0" y="35"/>
                    <a:pt x="0" y="75"/>
                  </a:cubicBezTo>
                  <a:cubicBezTo>
                    <a:pt x="0" y="114"/>
                    <a:pt x="137" y="143"/>
                    <a:pt x="303" y="143"/>
                  </a:cubicBezTo>
                  <a:cubicBezTo>
                    <a:pt x="468" y="143"/>
                    <a:pt x="600" y="114"/>
                    <a:pt x="600" y="75"/>
                  </a:cubicBezTo>
                  <a:cubicBezTo>
                    <a:pt x="600" y="35"/>
                    <a:pt x="468" y="0"/>
                    <a:pt x="303" y="0"/>
                  </a:cubicBezTo>
                  <a:lnTo>
                    <a:pt x="303"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73" name="Freeform 349">
              <a:extLst>
                <a:ext uri="{FF2B5EF4-FFF2-40B4-BE49-F238E27FC236}">
                  <a16:creationId xmlns:a16="http://schemas.microsoft.com/office/drawing/2014/main" id="{0EECA615-0EAC-A9B2-CD18-49E34C20C2AB}"/>
                </a:ext>
              </a:extLst>
            </p:cNvPr>
            <p:cNvSpPr>
              <a:spLocks noChangeArrowheads="1"/>
            </p:cNvSpPr>
            <p:nvPr/>
          </p:nvSpPr>
          <p:spPr bwMode="auto">
            <a:xfrm>
              <a:off x="12940861" y="7573949"/>
              <a:ext cx="253393" cy="45018"/>
            </a:xfrm>
            <a:custGeom>
              <a:avLst/>
              <a:gdLst>
                <a:gd name="T0" fmla="*/ 200 w 401"/>
                <a:gd name="T1" fmla="*/ 0 h 75"/>
                <a:gd name="T2" fmla="*/ 200 w 401"/>
                <a:gd name="T3" fmla="*/ 0 h 75"/>
                <a:gd name="T4" fmla="*/ 0 w 401"/>
                <a:gd name="T5" fmla="*/ 40 h 75"/>
                <a:gd name="T6" fmla="*/ 200 w 401"/>
                <a:gd name="T7" fmla="*/ 74 h 75"/>
                <a:gd name="T8" fmla="*/ 400 w 401"/>
                <a:gd name="T9" fmla="*/ 40 h 75"/>
                <a:gd name="T10" fmla="*/ 200 w 401"/>
                <a:gd name="T11" fmla="*/ 0 h 75"/>
              </a:gdLst>
              <a:ahLst/>
              <a:cxnLst>
                <a:cxn ang="0">
                  <a:pos x="T0" y="T1"/>
                </a:cxn>
                <a:cxn ang="0">
                  <a:pos x="T2" y="T3"/>
                </a:cxn>
                <a:cxn ang="0">
                  <a:pos x="T4" y="T5"/>
                </a:cxn>
                <a:cxn ang="0">
                  <a:pos x="T6" y="T7"/>
                </a:cxn>
                <a:cxn ang="0">
                  <a:pos x="T8" y="T9"/>
                </a:cxn>
                <a:cxn ang="0">
                  <a:pos x="T10" y="T11"/>
                </a:cxn>
              </a:cxnLst>
              <a:rect l="0" t="0" r="r" b="b"/>
              <a:pathLst>
                <a:path w="401" h="75">
                  <a:moveTo>
                    <a:pt x="200" y="0"/>
                  </a:moveTo>
                  <a:lnTo>
                    <a:pt x="200" y="0"/>
                  </a:lnTo>
                  <a:cubicBezTo>
                    <a:pt x="91" y="0"/>
                    <a:pt x="0" y="17"/>
                    <a:pt x="0" y="40"/>
                  </a:cubicBezTo>
                  <a:cubicBezTo>
                    <a:pt x="0" y="57"/>
                    <a:pt x="91" y="74"/>
                    <a:pt x="200" y="74"/>
                  </a:cubicBezTo>
                  <a:cubicBezTo>
                    <a:pt x="308" y="74"/>
                    <a:pt x="400" y="57"/>
                    <a:pt x="400" y="40"/>
                  </a:cubicBezTo>
                  <a:cubicBezTo>
                    <a:pt x="400" y="17"/>
                    <a:pt x="308"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51" name="Group 50">
            <a:extLst>
              <a:ext uri="{FF2B5EF4-FFF2-40B4-BE49-F238E27FC236}">
                <a16:creationId xmlns:a16="http://schemas.microsoft.com/office/drawing/2014/main" id="{A2DA30DE-4DF3-98FC-5314-CE25DAE6E57D}"/>
              </a:ext>
            </a:extLst>
          </p:cNvPr>
          <p:cNvGrpSpPr/>
          <p:nvPr/>
        </p:nvGrpSpPr>
        <p:grpSpPr>
          <a:xfrm>
            <a:off x="6335924" y="4420095"/>
            <a:ext cx="208545" cy="339626"/>
            <a:chOff x="12816980" y="7759647"/>
            <a:chExt cx="380090" cy="618994"/>
          </a:xfrm>
          <a:solidFill>
            <a:srgbClr val="7DD1CE"/>
          </a:solidFill>
        </p:grpSpPr>
        <p:sp>
          <p:nvSpPr>
            <p:cNvPr id="64" name="Freeform 350">
              <a:extLst>
                <a:ext uri="{FF2B5EF4-FFF2-40B4-BE49-F238E27FC236}">
                  <a16:creationId xmlns:a16="http://schemas.microsoft.com/office/drawing/2014/main" id="{706D7D7C-24C9-FCA9-6705-A5F97ADCE9D9}"/>
                </a:ext>
              </a:extLst>
            </p:cNvPr>
            <p:cNvSpPr>
              <a:spLocks noChangeArrowheads="1"/>
            </p:cNvSpPr>
            <p:nvPr/>
          </p:nvSpPr>
          <p:spPr bwMode="auto">
            <a:xfrm>
              <a:off x="12915521" y="7835615"/>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2" y="188"/>
                    <a:pt x="205" y="160"/>
                  </a:cubicBezTo>
                  <a:cubicBezTo>
                    <a:pt x="228" y="143"/>
                    <a:pt x="240" y="120"/>
                    <a:pt x="240" y="91"/>
                  </a:cubicBezTo>
                  <a:cubicBezTo>
                    <a:pt x="240" y="40"/>
                    <a:pt x="200" y="0"/>
                    <a:pt x="148" y="0"/>
                  </a:cubicBezTo>
                  <a:cubicBezTo>
                    <a:pt x="102"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65" name="Freeform 351">
              <a:extLst>
                <a:ext uri="{FF2B5EF4-FFF2-40B4-BE49-F238E27FC236}">
                  <a16:creationId xmlns:a16="http://schemas.microsoft.com/office/drawing/2014/main" id="{6E771804-1C1F-4749-372A-8B3742EAF640}"/>
                </a:ext>
              </a:extLst>
            </p:cNvPr>
            <p:cNvSpPr>
              <a:spLocks noChangeArrowheads="1"/>
            </p:cNvSpPr>
            <p:nvPr/>
          </p:nvSpPr>
          <p:spPr bwMode="auto">
            <a:xfrm>
              <a:off x="12915521" y="7835615"/>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2" y="188"/>
                    <a:pt x="205" y="160"/>
                  </a:cubicBezTo>
                  <a:cubicBezTo>
                    <a:pt x="228" y="143"/>
                    <a:pt x="240" y="120"/>
                    <a:pt x="240" y="91"/>
                  </a:cubicBezTo>
                  <a:cubicBezTo>
                    <a:pt x="240" y="40"/>
                    <a:pt x="200" y="0"/>
                    <a:pt x="148" y="0"/>
                  </a:cubicBezTo>
                  <a:cubicBezTo>
                    <a:pt x="102"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66" name="Freeform 352">
              <a:extLst>
                <a:ext uri="{FF2B5EF4-FFF2-40B4-BE49-F238E27FC236}">
                  <a16:creationId xmlns:a16="http://schemas.microsoft.com/office/drawing/2014/main" id="{BE3A6914-4CEF-F287-230E-C2855A28E9CD}"/>
                </a:ext>
              </a:extLst>
            </p:cNvPr>
            <p:cNvSpPr>
              <a:spLocks noChangeArrowheads="1"/>
            </p:cNvSpPr>
            <p:nvPr/>
          </p:nvSpPr>
          <p:spPr bwMode="auto">
            <a:xfrm>
              <a:off x="12831057" y="7759647"/>
              <a:ext cx="351935" cy="500821"/>
            </a:xfrm>
            <a:custGeom>
              <a:avLst/>
              <a:gdLst>
                <a:gd name="T0" fmla="*/ 503 w 555"/>
                <a:gd name="T1" fmla="*/ 440 h 789"/>
                <a:gd name="T2" fmla="*/ 503 w 555"/>
                <a:gd name="T3" fmla="*/ 440 h 789"/>
                <a:gd name="T4" fmla="*/ 520 w 555"/>
                <a:gd name="T5" fmla="*/ 411 h 789"/>
                <a:gd name="T6" fmla="*/ 554 w 555"/>
                <a:gd name="T7" fmla="*/ 274 h 789"/>
                <a:gd name="T8" fmla="*/ 280 w 555"/>
                <a:gd name="T9" fmla="*/ 0 h 789"/>
                <a:gd name="T10" fmla="*/ 0 w 555"/>
                <a:gd name="T11" fmla="*/ 274 h 789"/>
                <a:gd name="T12" fmla="*/ 34 w 555"/>
                <a:gd name="T13" fmla="*/ 411 h 789"/>
                <a:gd name="T14" fmla="*/ 52 w 555"/>
                <a:gd name="T15" fmla="*/ 440 h 789"/>
                <a:gd name="T16" fmla="*/ 280 w 555"/>
                <a:gd name="T17" fmla="*/ 788 h 789"/>
                <a:gd name="T18" fmla="*/ 503 w 555"/>
                <a:gd name="T19" fmla="*/ 440 h 789"/>
                <a:gd name="T20" fmla="*/ 412 w 555"/>
                <a:gd name="T21" fmla="*/ 411 h 789"/>
                <a:gd name="T22" fmla="*/ 412 w 555"/>
                <a:gd name="T23" fmla="*/ 411 h 789"/>
                <a:gd name="T24" fmla="*/ 412 w 555"/>
                <a:gd name="T25" fmla="*/ 143 h 789"/>
                <a:gd name="T26" fmla="*/ 143 w 555"/>
                <a:gd name="T27" fmla="*/ 143 h 789"/>
                <a:gd name="T28" fmla="*/ 143 w 555"/>
                <a:gd name="T29" fmla="*/ 411 h 789"/>
                <a:gd name="T30" fmla="*/ 412 w 555"/>
                <a:gd name="T31" fmla="*/ 411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5" h="789">
                  <a:moveTo>
                    <a:pt x="503" y="440"/>
                  </a:moveTo>
                  <a:lnTo>
                    <a:pt x="503" y="440"/>
                  </a:lnTo>
                  <a:cubicBezTo>
                    <a:pt x="509" y="428"/>
                    <a:pt x="515" y="417"/>
                    <a:pt x="520" y="411"/>
                  </a:cubicBezTo>
                  <a:cubicBezTo>
                    <a:pt x="543" y="371"/>
                    <a:pt x="554" y="326"/>
                    <a:pt x="554" y="274"/>
                  </a:cubicBezTo>
                  <a:cubicBezTo>
                    <a:pt x="554" y="126"/>
                    <a:pt x="429" y="0"/>
                    <a:pt x="280" y="0"/>
                  </a:cubicBezTo>
                  <a:cubicBezTo>
                    <a:pt x="126" y="0"/>
                    <a:pt x="0" y="126"/>
                    <a:pt x="0" y="274"/>
                  </a:cubicBezTo>
                  <a:cubicBezTo>
                    <a:pt x="0" y="326"/>
                    <a:pt x="12" y="371"/>
                    <a:pt x="34" y="411"/>
                  </a:cubicBezTo>
                  <a:cubicBezTo>
                    <a:pt x="40" y="417"/>
                    <a:pt x="46" y="428"/>
                    <a:pt x="52" y="440"/>
                  </a:cubicBezTo>
                  <a:cubicBezTo>
                    <a:pt x="280" y="788"/>
                    <a:pt x="280" y="788"/>
                    <a:pt x="280" y="788"/>
                  </a:cubicBezTo>
                  <a:lnTo>
                    <a:pt x="503" y="440"/>
                  </a:lnTo>
                  <a:close/>
                  <a:moveTo>
                    <a:pt x="412" y="411"/>
                  </a:moveTo>
                  <a:lnTo>
                    <a:pt x="412" y="411"/>
                  </a:lnTo>
                  <a:cubicBezTo>
                    <a:pt x="486" y="337"/>
                    <a:pt x="486" y="217"/>
                    <a:pt x="412" y="143"/>
                  </a:cubicBezTo>
                  <a:cubicBezTo>
                    <a:pt x="337" y="69"/>
                    <a:pt x="217" y="69"/>
                    <a:pt x="143" y="143"/>
                  </a:cubicBezTo>
                  <a:cubicBezTo>
                    <a:pt x="69" y="217"/>
                    <a:pt x="69" y="337"/>
                    <a:pt x="143" y="411"/>
                  </a:cubicBezTo>
                  <a:cubicBezTo>
                    <a:pt x="217" y="486"/>
                    <a:pt x="337" y="486"/>
                    <a:pt x="412" y="41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67" name="Freeform 353">
              <a:extLst>
                <a:ext uri="{FF2B5EF4-FFF2-40B4-BE49-F238E27FC236}">
                  <a16:creationId xmlns:a16="http://schemas.microsoft.com/office/drawing/2014/main" id="{A1FEF2DE-B7BF-1A91-5FAE-FC0DD24721FF}"/>
                </a:ext>
              </a:extLst>
            </p:cNvPr>
            <p:cNvSpPr>
              <a:spLocks noChangeArrowheads="1"/>
            </p:cNvSpPr>
            <p:nvPr/>
          </p:nvSpPr>
          <p:spPr bwMode="auto">
            <a:xfrm>
              <a:off x="12816980" y="8288606"/>
              <a:ext cx="380090" cy="90035"/>
            </a:xfrm>
            <a:custGeom>
              <a:avLst/>
              <a:gdLst>
                <a:gd name="T0" fmla="*/ 297 w 601"/>
                <a:gd name="T1" fmla="*/ 109 h 144"/>
                <a:gd name="T2" fmla="*/ 297 w 601"/>
                <a:gd name="T3" fmla="*/ 109 h 144"/>
                <a:gd name="T4" fmla="*/ 97 w 601"/>
                <a:gd name="T5" fmla="*/ 69 h 144"/>
                <a:gd name="T6" fmla="*/ 297 w 601"/>
                <a:gd name="T7" fmla="*/ 34 h 144"/>
                <a:gd name="T8" fmla="*/ 497 w 601"/>
                <a:gd name="T9" fmla="*/ 69 h 144"/>
                <a:gd name="T10" fmla="*/ 297 w 601"/>
                <a:gd name="T11" fmla="*/ 109 h 144"/>
                <a:gd name="T12" fmla="*/ 297 w 601"/>
                <a:gd name="T13" fmla="*/ 0 h 144"/>
                <a:gd name="T14" fmla="*/ 297 w 601"/>
                <a:gd name="T15" fmla="*/ 0 h 144"/>
                <a:gd name="T16" fmla="*/ 0 w 601"/>
                <a:gd name="T17" fmla="*/ 69 h 144"/>
                <a:gd name="T18" fmla="*/ 297 w 601"/>
                <a:gd name="T19" fmla="*/ 143 h 144"/>
                <a:gd name="T20" fmla="*/ 600 w 601"/>
                <a:gd name="T21" fmla="*/ 69 h 144"/>
                <a:gd name="T22" fmla="*/ 297 w 601"/>
                <a:gd name="T23" fmla="*/ 0 h 144"/>
                <a:gd name="T24" fmla="*/ 297 w 601"/>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44">
                  <a:moveTo>
                    <a:pt x="297" y="109"/>
                  </a:moveTo>
                  <a:lnTo>
                    <a:pt x="297" y="109"/>
                  </a:lnTo>
                  <a:cubicBezTo>
                    <a:pt x="189" y="109"/>
                    <a:pt x="97" y="92"/>
                    <a:pt x="97" y="69"/>
                  </a:cubicBezTo>
                  <a:cubicBezTo>
                    <a:pt x="97" y="52"/>
                    <a:pt x="189" y="34"/>
                    <a:pt x="297" y="34"/>
                  </a:cubicBezTo>
                  <a:cubicBezTo>
                    <a:pt x="406" y="34"/>
                    <a:pt x="497" y="52"/>
                    <a:pt x="497" y="69"/>
                  </a:cubicBezTo>
                  <a:cubicBezTo>
                    <a:pt x="497" y="92"/>
                    <a:pt x="406" y="109"/>
                    <a:pt x="297" y="109"/>
                  </a:cubicBezTo>
                  <a:lnTo>
                    <a:pt x="297" y="0"/>
                  </a:lnTo>
                  <a:lnTo>
                    <a:pt x="297" y="0"/>
                  </a:lnTo>
                  <a:cubicBezTo>
                    <a:pt x="132" y="0"/>
                    <a:pt x="0" y="29"/>
                    <a:pt x="0" y="69"/>
                  </a:cubicBezTo>
                  <a:cubicBezTo>
                    <a:pt x="0" y="115"/>
                    <a:pt x="132" y="143"/>
                    <a:pt x="297" y="143"/>
                  </a:cubicBezTo>
                  <a:cubicBezTo>
                    <a:pt x="463" y="143"/>
                    <a:pt x="600" y="115"/>
                    <a:pt x="600" y="69"/>
                  </a:cubicBezTo>
                  <a:cubicBezTo>
                    <a:pt x="600" y="29"/>
                    <a:pt x="463" y="0"/>
                    <a:pt x="297" y="0"/>
                  </a:cubicBezTo>
                  <a:lnTo>
                    <a:pt x="297"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68" name="Freeform 354">
              <a:extLst>
                <a:ext uri="{FF2B5EF4-FFF2-40B4-BE49-F238E27FC236}">
                  <a16:creationId xmlns:a16="http://schemas.microsoft.com/office/drawing/2014/main" id="{62983F7D-574D-A5C3-9D9D-AC53809B0785}"/>
                </a:ext>
              </a:extLst>
            </p:cNvPr>
            <p:cNvSpPr>
              <a:spLocks noChangeArrowheads="1"/>
            </p:cNvSpPr>
            <p:nvPr/>
          </p:nvSpPr>
          <p:spPr bwMode="auto">
            <a:xfrm>
              <a:off x="12878920" y="8308300"/>
              <a:ext cx="253393" cy="45018"/>
            </a:xfrm>
            <a:custGeom>
              <a:avLst/>
              <a:gdLst>
                <a:gd name="T0" fmla="*/ 200 w 401"/>
                <a:gd name="T1" fmla="*/ 0 h 76"/>
                <a:gd name="T2" fmla="*/ 200 w 401"/>
                <a:gd name="T3" fmla="*/ 0 h 76"/>
                <a:gd name="T4" fmla="*/ 0 w 401"/>
                <a:gd name="T5" fmla="*/ 35 h 76"/>
                <a:gd name="T6" fmla="*/ 200 w 401"/>
                <a:gd name="T7" fmla="*/ 75 h 76"/>
                <a:gd name="T8" fmla="*/ 400 w 401"/>
                <a:gd name="T9" fmla="*/ 35 h 76"/>
                <a:gd name="T10" fmla="*/ 200 w 401"/>
                <a:gd name="T11" fmla="*/ 0 h 76"/>
              </a:gdLst>
              <a:ahLst/>
              <a:cxnLst>
                <a:cxn ang="0">
                  <a:pos x="T0" y="T1"/>
                </a:cxn>
                <a:cxn ang="0">
                  <a:pos x="T2" y="T3"/>
                </a:cxn>
                <a:cxn ang="0">
                  <a:pos x="T4" y="T5"/>
                </a:cxn>
                <a:cxn ang="0">
                  <a:pos x="T6" y="T7"/>
                </a:cxn>
                <a:cxn ang="0">
                  <a:pos x="T8" y="T9"/>
                </a:cxn>
                <a:cxn ang="0">
                  <a:pos x="T10" y="T11"/>
                </a:cxn>
              </a:cxnLst>
              <a:rect l="0" t="0" r="r" b="b"/>
              <a:pathLst>
                <a:path w="401" h="76">
                  <a:moveTo>
                    <a:pt x="200" y="0"/>
                  </a:moveTo>
                  <a:lnTo>
                    <a:pt x="200" y="0"/>
                  </a:lnTo>
                  <a:cubicBezTo>
                    <a:pt x="92" y="0"/>
                    <a:pt x="0" y="18"/>
                    <a:pt x="0" y="35"/>
                  </a:cubicBezTo>
                  <a:cubicBezTo>
                    <a:pt x="0" y="58"/>
                    <a:pt x="92" y="75"/>
                    <a:pt x="200" y="75"/>
                  </a:cubicBezTo>
                  <a:cubicBezTo>
                    <a:pt x="309" y="75"/>
                    <a:pt x="400" y="58"/>
                    <a:pt x="400" y="35"/>
                  </a:cubicBezTo>
                  <a:cubicBezTo>
                    <a:pt x="400" y="18"/>
                    <a:pt x="309"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52" name="Group 51">
            <a:extLst>
              <a:ext uri="{FF2B5EF4-FFF2-40B4-BE49-F238E27FC236}">
                <a16:creationId xmlns:a16="http://schemas.microsoft.com/office/drawing/2014/main" id="{2A4DEB48-410E-6E42-CB95-5AF72CB06C4B}"/>
              </a:ext>
            </a:extLst>
          </p:cNvPr>
          <p:cNvGrpSpPr/>
          <p:nvPr/>
        </p:nvGrpSpPr>
        <p:grpSpPr>
          <a:xfrm>
            <a:off x="5200989" y="4199804"/>
            <a:ext cx="208545" cy="339626"/>
            <a:chOff x="12816980" y="7759647"/>
            <a:chExt cx="380090" cy="618994"/>
          </a:xfrm>
          <a:solidFill>
            <a:srgbClr val="7DD1CE"/>
          </a:solidFill>
        </p:grpSpPr>
        <p:sp>
          <p:nvSpPr>
            <p:cNvPr id="59" name="Freeform 350">
              <a:extLst>
                <a:ext uri="{FF2B5EF4-FFF2-40B4-BE49-F238E27FC236}">
                  <a16:creationId xmlns:a16="http://schemas.microsoft.com/office/drawing/2014/main" id="{AAA9DF15-0C96-4A45-9209-31B71E7ADD97}"/>
                </a:ext>
              </a:extLst>
            </p:cNvPr>
            <p:cNvSpPr>
              <a:spLocks noChangeArrowheads="1"/>
            </p:cNvSpPr>
            <p:nvPr/>
          </p:nvSpPr>
          <p:spPr bwMode="auto">
            <a:xfrm>
              <a:off x="12915521" y="7835615"/>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2" y="188"/>
                    <a:pt x="205" y="160"/>
                  </a:cubicBezTo>
                  <a:cubicBezTo>
                    <a:pt x="228" y="143"/>
                    <a:pt x="240" y="120"/>
                    <a:pt x="240" y="91"/>
                  </a:cubicBezTo>
                  <a:cubicBezTo>
                    <a:pt x="240" y="40"/>
                    <a:pt x="200" y="0"/>
                    <a:pt x="148" y="0"/>
                  </a:cubicBezTo>
                  <a:cubicBezTo>
                    <a:pt x="102"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60" name="Freeform 351">
              <a:extLst>
                <a:ext uri="{FF2B5EF4-FFF2-40B4-BE49-F238E27FC236}">
                  <a16:creationId xmlns:a16="http://schemas.microsoft.com/office/drawing/2014/main" id="{566C25A2-D309-8DD2-8E01-C6AF83EEF039}"/>
                </a:ext>
              </a:extLst>
            </p:cNvPr>
            <p:cNvSpPr>
              <a:spLocks noChangeArrowheads="1"/>
            </p:cNvSpPr>
            <p:nvPr/>
          </p:nvSpPr>
          <p:spPr bwMode="auto">
            <a:xfrm>
              <a:off x="12915521" y="7835615"/>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2" y="188"/>
                    <a:pt x="205" y="160"/>
                  </a:cubicBezTo>
                  <a:cubicBezTo>
                    <a:pt x="228" y="143"/>
                    <a:pt x="240" y="120"/>
                    <a:pt x="240" y="91"/>
                  </a:cubicBezTo>
                  <a:cubicBezTo>
                    <a:pt x="240" y="40"/>
                    <a:pt x="200" y="0"/>
                    <a:pt x="148" y="0"/>
                  </a:cubicBezTo>
                  <a:cubicBezTo>
                    <a:pt x="102"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61" name="Freeform 352">
              <a:extLst>
                <a:ext uri="{FF2B5EF4-FFF2-40B4-BE49-F238E27FC236}">
                  <a16:creationId xmlns:a16="http://schemas.microsoft.com/office/drawing/2014/main" id="{9419605E-40A1-1958-50F0-AEF2FB9D990C}"/>
                </a:ext>
              </a:extLst>
            </p:cNvPr>
            <p:cNvSpPr>
              <a:spLocks noChangeArrowheads="1"/>
            </p:cNvSpPr>
            <p:nvPr/>
          </p:nvSpPr>
          <p:spPr bwMode="auto">
            <a:xfrm>
              <a:off x="12831057" y="7759647"/>
              <a:ext cx="351935" cy="500821"/>
            </a:xfrm>
            <a:custGeom>
              <a:avLst/>
              <a:gdLst>
                <a:gd name="T0" fmla="*/ 503 w 555"/>
                <a:gd name="T1" fmla="*/ 440 h 789"/>
                <a:gd name="T2" fmla="*/ 503 w 555"/>
                <a:gd name="T3" fmla="*/ 440 h 789"/>
                <a:gd name="T4" fmla="*/ 520 w 555"/>
                <a:gd name="T5" fmla="*/ 411 h 789"/>
                <a:gd name="T6" fmla="*/ 554 w 555"/>
                <a:gd name="T7" fmla="*/ 274 h 789"/>
                <a:gd name="T8" fmla="*/ 280 w 555"/>
                <a:gd name="T9" fmla="*/ 0 h 789"/>
                <a:gd name="T10" fmla="*/ 0 w 555"/>
                <a:gd name="T11" fmla="*/ 274 h 789"/>
                <a:gd name="T12" fmla="*/ 34 w 555"/>
                <a:gd name="T13" fmla="*/ 411 h 789"/>
                <a:gd name="T14" fmla="*/ 52 w 555"/>
                <a:gd name="T15" fmla="*/ 440 h 789"/>
                <a:gd name="T16" fmla="*/ 280 w 555"/>
                <a:gd name="T17" fmla="*/ 788 h 789"/>
                <a:gd name="T18" fmla="*/ 503 w 555"/>
                <a:gd name="T19" fmla="*/ 440 h 789"/>
                <a:gd name="T20" fmla="*/ 412 w 555"/>
                <a:gd name="T21" fmla="*/ 411 h 789"/>
                <a:gd name="T22" fmla="*/ 412 w 555"/>
                <a:gd name="T23" fmla="*/ 411 h 789"/>
                <a:gd name="T24" fmla="*/ 412 w 555"/>
                <a:gd name="T25" fmla="*/ 143 h 789"/>
                <a:gd name="T26" fmla="*/ 143 w 555"/>
                <a:gd name="T27" fmla="*/ 143 h 789"/>
                <a:gd name="T28" fmla="*/ 143 w 555"/>
                <a:gd name="T29" fmla="*/ 411 h 789"/>
                <a:gd name="T30" fmla="*/ 412 w 555"/>
                <a:gd name="T31" fmla="*/ 411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5" h="789">
                  <a:moveTo>
                    <a:pt x="503" y="440"/>
                  </a:moveTo>
                  <a:lnTo>
                    <a:pt x="503" y="440"/>
                  </a:lnTo>
                  <a:cubicBezTo>
                    <a:pt x="509" y="428"/>
                    <a:pt x="515" y="417"/>
                    <a:pt x="520" y="411"/>
                  </a:cubicBezTo>
                  <a:cubicBezTo>
                    <a:pt x="543" y="371"/>
                    <a:pt x="554" y="326"/>
                    <a:pt x="554" y="274"/>
                  </a:cubicBezTo>
                  <a:cubicBezTo>
                    <a:pt x="554" y="126"/>
                    <a:pt x="429" y="0"/>
                    <a:pt x="280" y="0"/>
                  </a:cubicBezTo>
                  <a:cubicBezTo>
                    <a:pt x="126" y="0"/>
                    <a:pt x="0" y="126"/>
                    <a:pt x="0" y="274"/>
                  </a:cubicBezTo>
                  <a:cubicBezTo>
                    <a:pt x="0" y="326"/>
                    <a:pt x="12" y="371"/>
                    <a:pt x="34" y="411"/>
                  </a:cubicBezTo>
                  <a:cubicBezTo>
                    <a:pt x="40" y="417"/>
                    <a:pt x="46" y="428"/>
                    <a:pt x="52" y="440"/>
                  </a:cubicBezTo>
                  <a:cubicBezTo>
                    <a:pt x="280" y="788"/>
                    <a:pt x="280" y="788"/>
                    <a:pt x="280" y="788"/>
                  </a:cubicBezTo>
                  <a:lnTo>
                    <a:pt x="503" y="440"/>
                  </a:lnTo>
                  <a:close/>
                  <a:moveTo>
                    <a:pt x="412" y="411"/>
                  </a:moveTo>
                  <a:lnTo>
                    <a:pt x="412" y="411"/>
                  </a:lnTo>
                  <a:cubicBezTo>
                    <a:pt x="486" y="337"/>
                    <a:pt x="486" y="217"/>
                    <a:pt x="412" y="143"/>
                  </a:cubicBezTo>
                  <a:cubicBezTo>
                    <a:pt x="337" y="69"/>
                    <a:pt x="217" y="69"/>
                    <a:pt x="143" y="143"/>
                  </a:cubicBezTo>
                  <a:cubicBezTo>
                    <a:pt x="69" y="217"/>
                    <a:pt x="69" y="337"/>
                    <a:pt x="143" y="411"/>
                  </a:cubicBezTo>
                  <a:cubicBezTo>
                    <a:pt x="217" y="486"/>
                    <a:pt x="337" y="486"/>
                    <a:pt x="412" y="41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62" name="Freeform 353">
              <a:extLst>
                <a:ext uri="{FF2B5EF4-FFF2-40B4-BE49-F238E27FC236}">
                  <a16:creationId xmlns:a16="http://schemas.microsoft.com/office/drawing/2014/main" id="{7F492EAC-28FE-32E9-7087-EC6AD3C1C64E}"/>
                </a:ext>
              </a:extLst>
            </p:cNvPr>
            <p:cNvSpPr>
              <a:spLocks noChangeArrowheads="1"/>
            </p:cNvSpPr>
            <p:nvPr/>
          </p:nvSpPr>
          <p:spPr bwMode="auto">
            <a:xfrm>
              <a:off x="12816980" y="8288606"/>
              <a:ext cx="380090" cy="90035"/>
            </a:xfrm>
            <a:custGeom>
              <a:avLst/>
              <a:gdLst>
                <a:gd name="T0" fmla="*/ 297 w 601"/>
                <a:gd name="T1" fmla="*/ 109 h 144"/>
                <a:gd name="T2" fmla="*/ 297 w 601"/>
                <a:gd name="T3" fmla="*/ 109 h 144"/>
                <a:gd name="T4" fmla="*/ 97 w 601"/>
                <a:gd name="T5" fmla="*/ 69 h 144"/>
                <a:gd name="T6" fmla="*/ 297 w 601"/>
                <a:gd name="T7" fmla="*/ 34 h 144"/>
                <a:gd name="T8" fmla="*/ 497 w 601"/>
                <a:gd name="T9" fmla="*/ 69 h 144"/>
                <a:gd name="T10" fmla="*/ 297 w 601"/>
                <a:gd name="T11" fmla="*/ 109 h 144"/>
                <a:gd name="T12" fmla="*/ 297 w 601"/>
                <a:gd name="T13" fmla="*/ 0 h 144"/>
                <a:gd name="T14" fmla="*/ 297 w 601"/>
                <a:gd name="T15" fmla="*/ 0 h 144"/>
                <a:gd name="T16" fmla="*/ 0 w 601"/>
                <a:gd name="T17" fmla="*/ 69 h 144"/>
                <a:gd name="T18" fmla="*/ 297 w 601"/>
                <a:gd name="T19" fmla="*/ 143 h 144"/>
                <a:gd name="T20" fmla="*/ 600 w 601"/>
                <a:gd name="T21" fmla="*/ 69 h 144"/>
                <a:gd name="T22" fmla="*/ 297 w 601"/>
                <a:gd name="T23" fmla="*/ 0 h 144"/>
                <a:gd name="T24" fmla="*/ 297 w 601"/>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44">
                  <a:moveTo>
                    <a:pt x="297" y="109"/>
                  </a:moveTo>
                  <a:lnTo>
                    <a:pt x="297" y="109"/>
                  </a:lnTo>
                  <a:cubicBezTo>
                    <a:pt x="189" y="109"/>
                    <a:pt x="97" y="92"/>
                    <a:pt x="97" y="69"/>
                  </a:cubicBezTo>
                  <a:cubicBezTo>
                    <a:pt x="97" y="52"/>
                    <a:pt x="189" y="34"/>
                    <a:pt x="297" y="34"/>
                  </a:cubicBezTo>
                  <a:cubicBezTo>
                    <a:pt x="406" y="34"/>
                    <a:pt x="497" y="52"/>
                    <a:pt x="497" y="69"/>
                  </a:cubicBezTo>
                  <a:cubicBezTo>
                    <a:pt x="497" y="92"/>
                    <a:pt x="406" y="109"/>
                    <a:pt x="297" y="109"/>
                  </a:cubicBezTo>
                  <a:lnTo>
                    <a:pt x="297" y="0"/>
                  </a:lnTo>
                  <a:lnTo>
                    <a:pt x="297" y="0"/>
                  </a:lnTo>
                  <a:cubicBezTo>
                    <a:pt x="132" y="0"/>
                    <a:pt x="0" y="29"/>
                    <a:pt x="0" y="69"/>
                  </a:cubicBezTo>
                  <a:cubicBezTo>
                    <a:pt x="0" y="115"/>
                    <a:pt x="132" y="143"/>
                    <a:pt x="297" y="143"/>
                  </a:cubicBezTo>
                  <a:cubicBezTo>
                    <a:pt x="463" y="143"/>
                    <a:pt x="600" y="115"/>
                    <a:pt x="600" y="69"/>
                  </a:cubicBezTo>
                  <a:cubicBezTo>
                    <a:pt x="600" y="29"/>
                    <a:pt x="463" y="0"/>
                    <a:pt x="297" y="0"/>
                  </a:cubicBezTo>
                  <a:lnTo>
                    <a:pt x="297"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63" name="Freeform 354">
              <a:extLst>
                <a:ext uri="{FF2B5EF4-FFF2-40B4-BE49-F238E27FC236}">
                  <a16:creationId xmlns:a16="http://schemas.microsoft.com/office/drawing/2014/main" id="{058EA68A-7203-ED36-BBC2-3458B871F3F1}"/>
                </a:ext>
              </a:extLst>
            </p:cNvPr>
            <p:cNvSpPr>
              <a:spLocks noChangeArrowheads="1"/>
            </p:cNvSpPr>
            <p:nvPr/>
          </p:nvSpPr>
          <p:spPr bwMode="auto">
            <a:xfrm>
              <a:off x="12878920" y="8308300"/>
              <a:ext cx="253393" cy="45018"/>
            </a:xfrm>
            <a:custGeom>
              <a:avLst/>
              <a:gdLst>
                <a:gd name="T0" fmla="*/ 200 w 401"/>
                <a:gd name="T1" fmla="*/ 0 h 76"/>
                <a:gd name="T2" fmla="*/ 200 w 401"/>
                <a:gd name="T3" fmla="*/ 0 h 76"/>
                <a:gd name="T4" fmla="*/ 0 w 401"/>
                <a:gd name="T5" fmla="*/ 35 h 76"/>
                <a:gd name="T6" fmla="*/ 200 w 401"/>
                <a:gd name="T7" fmla="*/ 75 h 76"/>
                <a:gd name="T8" fmla="*/ 400 w 401"/>
                <a:gd name="T9" fmla="*/ 35 h 76"/>
                <a:gd name="T10" fmla="*/ 200 w 401"/>
                <a:gd name="T11" fmla="*/ 0 h 76"/>
              </a:gdLst>
              <a:ahLst/>
              <a:cxnLst>
                <a:cxn ang="0">
                  <a:pos x="T0" y="T1"/>
                </a:cxn>
                <a:cxn ang="0">
                  <a:pos x="T2" y="T3"/>
                </a:cxn>
                <a:cxn ang="0">
                  <a:pos x="T4" y="T5"/>
                </a:cxn>
                <a:cxn ang="0">
                  <a:pos x="T6" y="T7"/>
                </a:cxn>
                <a:cxn ang="0">
                  <a:pos x="T8" y="T9"/>
                </a:cxn>
                <a:cxn ang="0">
                  <a:pos x="T10" y="T11"/>
                </a:cxn>
              </a:cxnLst>
              <a:rect l="0" t="0" r="r" b="b"/>
              <a:pathLst>
                <a:path w="401" h="76">
                  <a:moveTo>
                    <a:pt x="200" y="0"/>
                  </a:moveTo>
                  <a:lnTo>
                    <a:pt x="200" y="0"/>
                  </a:lnTo>
                  <a:cubicBezTo>
                    <a:pt x="92" y="0"/>
                    <a:pt x="0" y="18"/>
                    <a:pt x="0" y="35"/>
                  </a:cubicBezTo>
                  <a:cubicBezTo>
                    <a:pt x="0" y="58"/>
                    <a:pt x="92" y="75"/>
                    <a:pt x="200" y="75"/>
                  </a:cubicBezTo>
                  <a:cubicBezTo>
                    <a:pt x="309" y="75"/>
                    <a:pt x="400" y="58"/>
                    <a:pt x="400" y="35"/>
                  </a:cubicBezTo>
                  <a:cubicBezTo>
                    <a:pt x="400" y="18"/>
                    <a:pt x="309"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grpSp>
        <p:nvGrpSpPr>
          <p:cNvPr id="53" name="Group 52">
            <a:extLst>
              <a:ext uri="{FF2B5EF4-FFF2-40B4-BE49-F238E27FC236}">
                <a16:creationId xmlns:a16="http://schemas.microsoft.com/office/drawing/2014/main" id="{9029BBC0-370A-E1FE-16DA-88E688ABED5F}"/>
              </a:ext>
            </a:extLst>
          </p:cNvPr>
          <p:cNvGrpSpPr/>
          <p:nvPr/>
        </p:nvGrpSpPr>
        <p:grpSpPr>
          <a:xfrm>
            <a:off x="6042373" y="4530324"/>
            <a:ext cx="208545" cy="339626"/>
            <a:chOff x="12816980" y="7759647"/>
            <a:chExt cx="380090" cy="618994"/>
          </a:xfrm>
          <a:solidFill>
            <a:srgbClr val="7DD1CE"/>
          </a:solidFill>
        </p:grpSpPr>
        <p:sp>
          <p:nvSpPr>
            <p:cNvPr id="54" name="Freeform 350">
              <a:extLst>
                <a:ext uri="{FF2B5EF4-FFF2-40B4-BE49-F238E27FC236}">
                  <a16:creationId xmlns:a16="http://schemas.microsoft.com/office/drawing/2014/main" id="{50BCBAEF-E7E8-AC82-7D3F-8B870A3B62D7}"/>
                </a:ext>
              </a:extLst>
            </p:cNvPr>
            <p:cNvSpPr>
              <a:spLocks noChangeArrowheads="1"/>
            </p:cNvSpPr>
            <p:nvPr/>
          </p:nvSpPr>
          <p:spPr bwMode="auto">
            <a:xfrm>
              <a:off x="12915521" y="7835615"/>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2" y="188"/>
                    <a:pt x="205" y="160"/>
                  </a:cubicBezTo>
                  <a:cubicBezTo>
                    <a:pt x="228" y="143"/>
                    <a:pt x="240" y="120"/>
                    <a:pt x="240" y="91"/>
                  </a:cubicBezTo>
                  <a:cubicBezTo>
                    <a:pt x="240" y="40"/>
                    <a:pt x="200" y="0"/>
                    <a:pt x="148" y="0"/>
                  </a:cubicBezTo>
                  <a:cubicBezTo>
                    <a:pt x="102"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55" name="Freeform 351">
              <a:extLst>
                <a:ext uri="{FF2B5EF4-FFF2-40B4-BE49-F238E27FC236}">
                  <a16:creationId xmlns:a16="http://schemas.microsoft.com/office/drawing/2014/main" id="{13CDF5AA-F8B2-0749-D69D-CB816E46075E}"/>
                </a:ext>
              </a:extLst>
            </p:cNvPr>
            <p:cNvSpPr>
              <a:spLocks noChangeArrowheads="1"/>
            </p:cNvSpPr>
            <p:nvPr/>
          </p:nvSpPr>
          <p:spPr bwMode="auto">
            <a:xfrm>
              <a:off x="12915521" y="7835615"/>
              <a:ext cx="191453" cy="219461"/>
            </a:xfrm>
            <a:custGeom>
              <a:avLst/>
              <a:gdLst>
                <a:gd name="T0" fmla="*/ 0 w 303"/>
                <a:gd name="T1" fmla="*/ 348 h 349"/>
                <a:gd name="T2" fmla="*/ 0 w 303"/>
                <a:gd name="T3" fmla="*/ 348 h 349"/>
                <a:gd name="T4" fmla="*/ 302 w 303"/>
                <a:gd name="T5" fmla="*/ 348 h 349"/>
                <a:gd name="T6" fmla="*/ 205 w 303"/>
                <a:gd name="T7" fmla="*/ 160 h 349"/>
                <a:gd name="T8" fmla="*/ 240 w 303"/>
                <a:gd name="T9" fmla="*/ 91 h 349"/>
                <a:gd name="T10" fmla="*/ 148 w 303"/>
                <a:gd name="T11" fmla="*/ 0 h 349"/>
                <a:gd name="T12" fmla="*/ 63 w 303"/>
                <a:gd name="T13" fmla="*/ 91 h 349"/>
                <a:gd name="T14" fmla="*/ 97 w 303"/>
                <a:gd name="T15" fmla="*/ 154 h 349"/>
                <a:gd name="T16" fmla="*/ 0 w 303"/>
                <a:gd name="T17" fmla="*/ 34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3" h="349">
                  <a:moveTo>
                    <a:pt x="0" y="348"/>
                  </a:moveTo>
                  <a:lnTo>
                    <a:pt x="0" y="348"/>
                  </a:lnTo>
                  <a:cubicBezTo>
                    <a:pt x="302" y="348"/>
                    <a:pt x="302" y="348"/>
                    <a:pt x="302" y="348"/>
                  </a:cubicBezTo>
                  <a:cubicBezTo>
                    <a:pt x="302" y="280"/>
                    <a:pt x="262" y="188"/>
                    <a:pt x="205" y="160"/>
                  </a:cubicBezTo>
                  <a:cubicBezTo>
                    <a:pt x="228" y="143"/>
                    <a:pt x="240" y="120"/>
                    <a:pt x="240" y="91"/>
                  </a:cubicBezTo>
                  <a:cubicBezTo>
                    <a:pt x="240" y="40"/>
                    <a:pt x="200" y="0"/>
                    <a:pt x="148" y="0"/>
                  </a:cubicBezTo>
                  <a:cubicBezTo>
                    <a:pt x="102" y="0"/>
                    <a:pt x="63" y="40"/>
                    <a:pt x="63" y="91"/>
                  </a:cubicBezTo>
                  <a:cubicBezTo>
                    <a:pt x="63" y="120"/>
                    <a:pt x="74" y="143"/>
                    <a:pt x="97" y="154"/>
                  </a:cubicBezTo>
                  <a:cubicBezTo>
                    <a:pt x="40" y="188"/>
                    <a:pt x="0" y="280"/>
                    <a:pt x="0" y="34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56" name="Freeform 352">
              <a:extLst>
                <a:ext uri="{FF2B5EF4-FFF2-40B4-BE49-F238E27FC236}">
                  <a16:creationId xmlns:a16="http://schemas.microsoft.com/office/drawing/2014/main" id="{F820FE93-7002-9D6A-8BB8-C8AA4B1379BF}"/>
                </a:ext>
              </a:extLst>
            </p:cNvPr>
            <p:cNvSpPr>
              <a:spLocks noChangeArrowheads="1"/>
            </p:cNvSpPr>
            <p:nvPr/>
          </p:nvSpPr>
          <p:spPr bwMode="auto">
            <a:xfrm>
              <a:off x="12831057" y="7759647"/>
              <a:ext cx="351935" cy="500821"/>
            </a:xfrm>
            <a:custGeom>
              <a:avLst/>
              <a:gdLst>
                <a:gd name="T0" fmla="*/ 503 w 555"/>
                <a:gd name="T1" fmla="*/ 440 h 789"/>
                <a:gd name="T2" fmla="*/ 503 w 555"/>
                <a:gd name="T3" fmla="*/ 440 h 789"/>
                <a:gd name="T4" fmla="*/ 520 w 555"/>
                <a:gd name="T5" fmla="*/ 411 h 789"/>
                <a:gd name="T6" fmla="*/ 554 w 555"/>
                <a:gd name="T7" fmla="*/ 274 h 789"/>
                <a:gd name="T8" fmla="*/ 280 w 555"/>
                <a:gd name="T9" fmla="*/ 0 h 789"/>
                <a:gd name="T10" fmla="*/ 0 w 555"/>
                <a:gd name="T11" fmla="*/ 274 h 789"/>
                <a:gd name="T12" fmla="*/ 34 w 555"/>
                <a:gd name="T13" fmla="*/ 411 h 789"/>
                <a:gd name="T14" fmla="*/ 52 w 555"/>
                <a:gd name="T15" fmla="*/ 440 h 789"/>
                <a:gd name="T16" fmla="*/ 280 w 555"/>
                <a:gd name="T17" fmla="*/ 788 h 789"/>
                <a:gd name="T18" fmla="*/ 503 w 555"/>
                <a:gd name="T19" fmla="*/ 440 h 789"/>
                <a:gd name="T20" fmla="*/ 412 w 555"/>
                <a:gd name="T21" fmla="*/ 411 h 789"/>
                <a:gd name="T22" fmla="*/ 412 w 555"/>
                <a:gd name="T23" fmla="*/ 411 h 789"/>
                <a:gd name="T24" fmla="*/ 412 w 555"/>
                <a:gd name="T25" fmla="*/ 143 h 789"/>
                <a:gd name="T26" fmla="*/ 143 w 555"/>
                <a:gd name="T27" fmla="*/ 143 h 789"/>
                <a:gd name="T28" fmla="*/ 143 w 555"/>
                <a:gd name="T29" fmla="*/ 411 h 789"/>
                <a:gd name="T30" fmla="*/ 412 w 555"/>
                <a:gd name="T31" fmla="*/ 411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5" h="789">
                  <a:moveTo>
                    <a:pt x="503" y="440"/>
                  </a:moveTo>
                  <a:lnTo>
                    <a:pt x="503" y="440"/>
                  </a:lnTo>
                  <a:cubicBezTo>
                    <a:pt x="509" y="428"/>
                    <a:pt x="515" y="417"/>
                    <a:pt x="520" y="411"/>
                  </a:cubicBezTo>
                  <a:cubicBezTo>
                    <a:pt x="543" y="371"/>
                    <a:pt x="554" y="326"/>
                    <a:pt x="554" y="274"/>
                  </a:cubicBezTo>
                  <a:cubicBezTo>
                    <a:pt x="554" y="126"/>
                    <a:pt x="429" y="0"/>
                    <a:pt x="280" y="0"/>
                  </a:cubicBezTo>
                  <a:cubicBezTo>
                    <a:pt x="126" y="0"/>
                    <a:pt x="0" y="126"/>
                    <a:pt x="0" y="274"/>
                  </a:cubicBezTo>
                  <a:cubicBezTo>
                    <a:pt x="0" y="326"/>
                    <a:pt x="12" y="371"/>
                    <a:pt x="34" y="411"/>
                  </a:cubicBezTo>
                  <a:cubicBezTo>
                    <a:pt x="40" y="417"/>
                    <a:pt x="46" y="428"/>
                    <a:pt x="52" y="440"/>
                  </a:cubicBezTo>
                  <a:cubicBezTo>
                    <a:pt x="280" y="788"/>
                    <a:pt x="280" y="788"/>
                    <a:pt x="280" y="788"/>
                  </a:cubicBezTo>
                  <a:lnTo>
                    <a:pt x="503" y="440"/>
                  </a:lnTo>
                  <a:close/>
                  <a:moveTo>
                    <a:pt x="412" y="411"/>
                  </a:moveTo>
                  <a:lnTo>
                    <a:pt x="412" y="411"/>
                  </a:lnTo>
                  <a:cubicBezTo>
                    <a:pt x="486" y="337"/>
                    <a:pt x="486" y="217"/>
                    <a:pt x="412" y="143"/>
                  </a:cubicBezTo>
                  <a:cubicBezTo>
                    <a:pt x="337" y="69"/>
                    <a:pt x="217" y="69"/>
                    <a:pt x="143" y="143"/>
                  </a:cubicBezTo>
                  <a:cubicBezTo>
                    <a:pt x="69" y="217"/>
                    <a:pt x="69" y="337"/>
                    <a:pt x="143" y="411"/>
                  </a:cubicBezTo>
                  <a:cubicBezTo>
                    <a:pt x="217" y="486"/>
                    <a:pt x="337" y="486"/>
                    <a:pt x="412" y="411"/>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57" name="Freeform 353">
              <a:extLst>
                <a:ext uri="{FF2B5EF4-FFF2-40B4-BE49-F238E27FC236}">
                  <a16:creationId xmlns:a16="http://schemas.microsoft.com/office/drawing/2014/main" id="{669FCE21-5631-429E-76FE-AE076B03CB25}"/>
                </a:ext>
              </a:extLst>
            </p:cNvPr>
            <p:cNvSpPr>
              <a:spLocks noChangeArrowheads="1"/>
            </p:cNvSpPr>
            <p:nvPr/>
          </p:nvSpPr>
          <p:spPr bwMode="auto">
            <a:xfrm>
              <a:off x="12816980" y="8288606"/>
              <a:ext cx="380090" cy="90035"/>
            </a:xfrm>
            <a:custGeom>
              <a:avLst/>
              <a:gdLst>
                <a:gd name="T0" fmla="*/ 297 w 601"/>
                <a:gd name="T1" fmla="*/ 109 h 144"/>
                <a:gd name="T2" fmla="*/ 297 w 601"/>
                <a:gd name="T3" fmla="*/ 109 h 144"/>
                <a:gd name="T4" fmla="*/ 97 w 601"/>
                <a:gd name="T5" fmla="*/ 69 h 144"/>
                <a:gd name="T6" fmla="*/ 297 w 601"/>
                <a:gd name="T7" fmla="*/ 34 h 144"/>
                <a:gd name="T8" fmla="*/ 497 w 601"/>
                <a:gd name="T9" fmla="*/ 69 h 144"/>
                <a:gd name="T10" fmla="*/ 297 w 601"/>
                <a:gd name="T11" fmla="*/ 109 h 144"/>
                <a:gd name="T12" fmla="*/ 297 w 601"/>
                <a:gd name="T13" fmla="*/ 0 h 144"/>
                <a:gd name="T14" fmla="*/ 297 w 601"/>
                <a:gd name="T15" fmla="*/ 0 h 144"/>
                <a:gd name="T16" fmla="*/ 0 w 601"/>
                <a:gd name="T17" fmla="*/ 69 h 144"/>
                <a:gd name="T18" fmla="*/ 297 w 601"/>
                <a:gd name="T19" fmla="*/ 143 h 144"/>
                <a:gd name="T20" fmla="*/ 600 w 601"/>
                <a:gd name="T21" fmla="*/ 69 h 144"/>
                <a:gd name="T22" fmla="*/ 297 w 601"/>
                <a:gd name="T23" fmla="*/ 0 h 144"/>
                <a:gd name="T24" fmla="*/ 297 w 601"/>
                <a:gd name="T25" fmla="*/ 10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1" h="144">
                  <a:moveTo>
                    <a:pt x="297" y="109"/>
                  </a:moveTo>
                  <a:lnTo>
                    <a:pt x="297" y="109"/>
                  </a:lnTo>
                  <a:cubicBezTo>
                    <a:pt x="189" y="109"/>
                    <a:pt x="97" y="92"/>
                    <a:pt x="97" y="69"/>
                  </a:cubicBezTo>
                  <a:cubicBezTo>
                    <a:pt x="97" y="52"/>
                    <a:pt x="189" y="34"/>
                    <a:pt x="297" y="34"/>
                  </a:cubicBezTo>
                  <a:cubicBezTo>
                    <a:pt x="406" y="34"/>
                    <a:pt x="497" y="52"/>
                    <a:pt x="497" y="69"/>
                  </a:cubicBezTo>
                  <a:cubicBezTo>
                    <a:pt x="497" y="92"/>
                    <a:pt x="406" y="109"/>
                    <a:pt x="297" y="109"/>
                  </a:cubicBezTo>
                  <a:lnTo>
                    <a:pt x="297" y="0"/>
                  </a:lnTo>
                  <a:lnTo>
                    <a:pt x="297" y="0"/>
                  </a:lnTo>
                  <a:cubicBezTo>
                    <a:pt x="132" y="0"/>
                    <a:pt x="0" y="29"/>
                    <a:pt x="0" y="69"/>
                  </a:cubicBezTo>
                  <a:cubicBezTo>
                    <a:pt x="0" y="115"/>
                    <a:pt x="132" y="143"/>
                    <a:pt x="297" y="143"/>
                  </a:cubicBezTo>
                  <a:cubicBezTo>
                    <a:pt x="463" y="143"/>
                    <a:pt x="600" y="115"/>
                    <a:pt x="600" y="69"/>
                  </a:cubicBezTo>
                  <a:cubicBezTo>
                    <a:pt x="600" y="29"/>
                    <a:pt x="463" y="0"/>
                    <a:pt x="297" y="0"/>
                  </a:cubicBezTo>
                  <a:lnTo>
                    <a:pt x="297" y="10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sp>
          <p:nvSpPr>
            <p:cNvPr id="58" name="Freeform 354">
              <a:extLst>
                <a:ext uri="{FF2B5EF4-FFF2-40B4-BE49-F238E27FC236}">
                  <a16:creationId xmlns:a16="http://schemas.microsoft.com/office/drawing/2014/main" id="{0D70BF00-0E3B-3371-C07C-5F72D01F27B8}"/>
                </a:ext>
              </a:extLst>
            </p:cNvPr>
            <p:cNvSpPr>
              <a:spLocks noChangeArrowheads="1"/>
            </p:cNvSpPr>
            <p:nvPr/>
          </p:nvSpPr>
          <p:spPr bwMode="auto">
            <a:xfrm>
              <a:off x="12878920" y="8308300"/>
              <a:ext cx="253393" cy="45018"/>
            </a:xfrm>
            <a:custGeom>
              <a:avLst/>
              <a:gdLst>
                <a:gd name="T0" fmla="*/ 200 w 401"/>
                <a:gd name="T1" fmla="*/ 0 h 76"/>
                <a:gd name="T2" fmla="*/ 200 w 401"/>
                <a:gd name="T3" fmla="*/ 0 h 76"/>
                <a:gd name="T4" fmla="*/ 0 w 401"/>
                <a:gd name="T5" fmla="*/ 35 h 76"/>
                <a:gd name="T6" fmla="*/ 200 w 401"/>
                <a:gd name="T7" fmla="*/ 75 h 76"/>
                <a:gd name="T8" fmla="*/ 400 w 401"/>
                <a:gd name="T9" fmla="*/ 35 h 76"/>
                <a:gd name="T10" fmla="*/ 200 w 401"/>
                <a:gd name="T11" fmla="*/ 0 h 76"/>
              </a:gdLst>
              <a:ahLst/>
              <a:cxnLst>
                <a:cxn ang="0">
                  <a:pos x="T0" y="T1"/>
                </a:cxn>
                <a:cxn ang="0">
                  <a:pos x="T2" y="T3"/>
                </a:cxn>
                <a:cxn ang="0">
                  <a:pos x="T4" y="T5"/>
                </a:cxn>
                <a:cxn ang="0">
                  <a:pos x="T6" y="T7"/>
                </a:cxn>
                <a:cxn ang="0">
                  <a:pos x="T8" y="T9"/>
                </a:cxn>
                <a:cxn ang="0">
                  <a:pos x="T10" y="T11"/>
                </a:cxn>
              </a:cxnLst>
              <a:rect l="0" t="0" r="r" b="b"/>
              <a:pathLst>
                <a:path w="401" h="76">
                  <a:moveTo>
                    <a:pt x="200" y="0"/>
                  </a:moveTo>
                  <a:lnTo>
                    <a:pt x="200" y="0"/>
                  </a:lnTo>
                  <a:cubicBezTo>
                    <a:pt x="92" y="0"/>
                    <a:pt x="0" y="18"/>
                    <a:pt x="0" y="35"/>
                  </a:cubicBezTo>
                  <a:cubicBezTo>
                    <a:pt x="0" y="58"/>
                    <a:pt x="92" y="75"/>
                    <a:pt x="200" y="75"/>
                  </a:cubicBezTo>
                  <a:cubicBezTo>
                    <a:pt x="309" y="75"/>
                    <a:pt x="400" y="58"/>
                    <a:pt x="400" y="35"/>
                  </a:cubicBezTo>
                  <a:cubicBezTo>
                    <a:pt x="400" y="18"/>
                    <a:pt x="309" y="0"/>
                    <a:pt x="200"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600" dirty="0">
                <a:solidFill>
                  <a:srgbClr val="445469"/>
                </a:solidFill>
                <a:latin typeface="+mj-lt"/>
              </a:endParaRPr>
            </a:p>
          </p:txBody>
        </p:sp>
      </p:grpSp>
      <p:sp>
        <p:nvSpPr>
          <p:cNvPr id="4" name="TextBox 3">
            <a:extLst>
              <a:ext uri="{FF2B5EF4-FFF2-40B4-BE49-F238E27FC236}">
                <a16:creationId xmlns:a16="http://schemas.microsoft.com/office/drawing/2014/main" id="{786CB37D-861B-D9B2-3784-E78536EC62AF}"/>
              </a:ext>
            </a:extLst>
          </p:cNvPr>
          <p:cNvSpPr txBox="1"/>
          <p:nvPr/>
        </p:nvSpPr>
        <p:spPr>
          <a:xfrm>
            <a:off x="1304694" y="5245295"/>
            <a:ext cx="9266662" cy="461651"/>
          </a:xfrm>
          <a:prstGeom prst="rect">
            <a:avLst/>
          </a:prstGeom>
          <a:solidFill>
            <a:srgbClr val="7DD1CE"/>
          </a:solidFill>
        </p:spPr>
        <p:txBody>
          <a:bodyPr wrap="square" lIns="182864" tIns="91433" rIns="182864" bIns="91433" rtlCol="0">
            <a:spAutoFit/>
          </a:bodyPr>
          <a:lstStyle/>
          <a:p>
            <a:pPr algn="ctr" defTabSz="1828617"/>
            <a:r>
              <a:rPr lang="id-ID" b="1" dirty="0">
                <a:solidFill>
                  <a:schemeClr val="bg1"/>
                </a:solidFill>
                <a:latin typeface="Century Gothic" panose="020B0502020202020204" pitchFamily="34" charset="0"/>
              </a:rPr>
              <a:t>Check-ing in Your Business</a:t>
            </a:r>
          </a:p>
        </p:txBody>
      </p:sp>
      <p:sp>
        <p:nvSpPr>
          <p:cNvPr id="5" name="TextBox 4">
            <a:extLst>
              <a:ext uri="{FF2B5EF4-FFF2-40B4-BE49-F238E27FC236}">
                <a16:creationId xmlns:a16="http://schemas.microsoft.com/office/drawing/2014/main" id="{41884F61-51FF-7BC9-A146-AA078E7049F8}"/>
              </a:ext>
            </a:extLst>
          </p:cNvPr>
          <p:cNvSpPr txBox="1"/>
          <p:nvPr/>
        </p:nvSpPr>
        <p:spPr>
          <a:xfrm>
            <a:off x="1304694" y="5762633"/>
            <a:ext cx="9266662" cy="580786"/>
          </a:xfrm>
          <a:prstGeom prst="rect">
            <a:avLst/>
          </a:prstGeom>
          <a:noFill/>
        </p:spPr>
        <p:txBody>
          <a:bodyPr wrap="square" lIns="182864" tIns="91433" rIns="182864" bIns="91433" rtlCol="0">
            <a:spAutoFit/>
          </a:bodyPr>
          <a:lstStyle/>
          <a:p>
            <a:pPr defTabSz="1828617">
              <a:lnSpc>
                <a:spcPct val="110000"/>
              </a:lnSpc>
            </a:pPr>
            <a:r>
              <a:rPr lang="en-US" sz="1200" dirty="0">
                <a:solidFill>
                  <a:schemeClr val="bg2">
                    <a:lumMod val="25000"/>
                  </a:schemeClr>
                </a:solidFill>
                <a:latin typeface="Century Gothic" panose="020B0502020202020204" pitchFamily="34" charset="0"/>
                <a:cs typeface="Lato Light"/>
              </a:rPr>
              <a:t>Creativity is the key to success in the future, and primary education where teachers can bring creativity in children at that level. Creativity is the key to success in the future, and primary education where teachers can bring creativity.</a:t>
            </a:r>
          </a:p>
        </p:txBody>
      </p:sp>
    </p:spTree>
    <p:extLst>
      <p:ext uri="{BB962C8B-B14F-4D97-AF65-F5344CB8AC3E}">
        <p14:creationId xmlns:p14="http://schemas.microsoft.com/office/powerpoint/2010/main" val="32530528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5AFB664-5EFA-D0DF-65C8-6646701570FA}"/>
              </a:ext>
            </a:extLst>
          </p:cNvPr>
          <p:cNvSpPr/>
          <p:nvPr/>
        </p:nvSpPr>
        <p:spPr>
          <a:xfrm>
            <a:off x="0" y="5192942"/>
            <a:ext cx="3959270" cy="1665057"/>
          </a:xfrm>
          <a:prstGeom prst="rect">
            <a:avLst/>
          </a:prstGeom>
          <a:solidFill>
            <a:srgbClr val="00BAB5">
              <a:alpha val="99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5FDC8A0-3FA5-B311-59B0-E227A3997FB0}"/>
              </a:ext>
            </a:extLst>
          </p:cNvPr>
          <p:cNvSpPr/>
          <p:nvPr/>
        </p:nvSpPr>
        <p:spPr>
          <a:xfrm>
            <a:off x="4116365" y="5192942"/>
            <a:ext cx="3959270" cy="1665057"/>
          </a:xfrm>
          <a:prstGeom prst="rect">
            <a:avLst/>
          </a:prstGeom>
          <a:solidFill>
            <a:srgbClr val="995DB3">
              <a:alpha val="99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7388F13-CDB5-C05A-7B38-25B495783B64}"/>
              </a:ext>
            </a:extLst>
          </p:cNvPr>
          <p:cNvSpPr/>
          <p:nvPr/>
        </p:nvSpPr>
        <p:spPr>
          <a:xfrm>
            <a:off x="8232730" y="5192942"/>
            <a:ext cx="3959270" cy="1665057"/>
          </a:xfrm>
          <a:prstGeom prst="rect">
            <a:avLst/>
          </a:prstGeom>
          <a:solidFill>
            <a:srgbClr val="F26363">
              <a:alpha val="998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Oval 2">
            <a:extLst>
              <a:ext uri="{FF2B5EF4-FFF2-40B4-BE49-F238E27FC236}">
                <a16:creationId xmlns:a16="http://schemas.microsoft.com/office/drawing/2014/main" id="{8DDB53A4-1DBD-845A-E7F8-8A49AA6B7700}"/>
              </a:ext>
            </a:extLst>
          </p:cNvPr>
          <p:cNvSpPr/>
          <p:nvPr/>
        </p:nvSpPr>
        <p:spPr>
          <a:xfrm flipH="1">
            <a:off x="3867408" y="1173207"/>
            <a:ext cx="1220279" cy="1220279"/>
          </a:xfrm>
          <a:prstGeom prst="ellipse">
            <a:avLst/>
          </a:prstGeom>
          <a:solidFill>
            <a:srgbClr val="FFA826">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000">
              <a:solidFill>
                <a:srgbClr val="FFFFFF"/>
              </a:solidFill>
              <a:latin typeface="Open Sans Light"/>
            </a:endParaRPr>
          </a:p>
        </p:txBody>
      </p:sp>
      <p:sp>
        <p:nvSpPr>
          <p:cNvPr id="4" name="Oval 3">
            <a:extLst>
              <a:ext uri="{FF2B5EF4-FFF2-40B4-BE49-F238E27FC236}">
                <a16:creationId xmlns:a16="http://schemas.microsoft.com/office/drawing/2014/main" id="{8044D29E-DAF0-326E-8261-FFC73C5CE9CB}"/>
              </a:ext>
            </a:extLst>
          </p:cNvPr>
          <p:cNvSpPr/>
          <p:nvPr/>
        </p:nvSpPr>
        <p:spPr>
          <a:xfrm flipH="1">
            <a:off x="2811483" y="1365319"/>
            <a:ext cx="1476539" cy="1476539"/>
          </a:xfrm>
          <a:prstGeom prst="ellipse">
            <a:avLst/>
          </a:prstGeom>
          <a:solidFill>
            <a:srgbClr val="FFA826">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000">
              <a:solidFill>
                <a:srgbClr val="FFFFFF"/>
              </a:solidFill>
              <a:latin typeface="Open Sans Light"/>
            </a:endParaRPr>
          </a:p>
        </p:txBody>
      </p:sp>
      <p:sp>
        <p:nvSpPr>
          <p:cNvPr id="5" name="Oval 4">
            <a:extLst>
              <a:ext uri="{FF2B5EF4-FFF2-40B4-BE49-F238E27FC236}">
                <a16:creationId xmlns:a16="http://schemas.microsoft.com/office/drawing/2014/main" id="{631F556E-AFEA-40E8-2721-D08FFEDB5BB8}"/>
              </a:ext>
            </a:extLst>
          </p:cNvPr>
          <p:cNvSpPr/>
          <p:nvPr/>
        </p:nvSpPr>
        <p:spPr>
          <a:xfrm flipH="1">
            <a:off x="2238290" y="1783345"/>
            <a:ext cx="1965272" cy="1965272"/>
          </a:xfrm>
          <a:prstGeom prst="ellipse">
            <a:avLst/>
          </a:prstGeom>
          <a:solidFill>
            <a:srgbClr val="FFA826">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000">
              <a:solidFill>
                <a:srgbClr val="FFFFFF"/>
              </a:solidFill>
              <a:latin typeface="Open Sans Light"/>
            </a:endParaRPr>
          </a:p>
        </p:txBody>
      </p:sp>
      <p:sp>
        <p:nvSpPr>
          <p:cNvPr id="6" name="Oval 5">
            <a:extLst>
              <a:ext uri="{FF2B5EF4-FFF2-40B4-BE49-F238E27FC236}">
                <a16:creationId xmlns:a16="http://schemas.microsoft.com/office/drawing/2014/main" id="{02A7FDF8-8539-008B-CA61-341BBDD71BC5}"/>
              </a:ext>
            </a:extLst>
          </p:cNvPr>
          <p:cNvSpPr/>
          <p:nvPr/>
        </p:nvSpPr>
        <p:spPr>
          <a:xfrm>
            <a:off x="7164253" y="1159760"/>
            <a:ext cx="1220279" cy="1220279"/>
          </a:xfrm>
          <a:prstGeom prst="ellipse">
            <a:avLst/>
          </a:prstGeom>
          <a:solidFill>
            <a:srgbClr val="FFA826">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000">
              <a:solidFill>
                <a:srgbClr val="FFFFFF"/>
              </a:solidFill>
              <a:latin typeface="Open Sans Light"/>
            </a:endParaRPr>
          </a:p>
        </p:txBody>
      </p:sp>
      <p:sp>
        <p:nvSpPr>
          <p:cNvPr id="7" name="Oval 6">
            <a:extLst>
              <a:ext uri="{FF2B5EF4-FFF2-40B4-BE49-F238E27FC236}">
                <a16:creationId xmlns:a16="http://schemas.microsoft.com/office/drawing/2014/main" id="{EDA68977-0BFE-B487-5BA0-186D4F4A44DB}"/>
              </a:ext>
            </a:extLst>
          </p:cNvPr>
          <p:cNvSpPr/>
          <p:nvPr/>
        </p:nvSpPr>
        <p:spPr>
          <a:xfrm>
            <a:off x="7963920" y="1351872"/>
            <a:ext cx="1476539" cy="1476539"/>
          </a:xfrm>
          <a:prstGeom prst="ellipse">
            <a:avLst/>
          </a:prstGeom>
          <a:solidFill>
            <a:srgbClr val="FFA826">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000">
              <a:solidFill>
                <a:srgbClr val="FFFFFF"/>
              </a:solidFill>
              <a:latin typeface="Open Sans Light"/>
            </a:endParaRPr>
          </a:p>
        </p:txBody>
      </p:sp>
      <p:sp>
        <p:nvSpPr>
          <p:cNvPr id="8" name="Oval 7">
            <a:extLst>
              <a:ext uri="{FF2B5EF4-FFF2-40B4-BE49-F238E27FC236}">
                <a16:creationId xmlns:a16="http://schemas.microsoft.com/office/drawing/2014/main" id="{FD0EA1C5-86A1-0457-AEF5-AAC37A707565}"/>
              </a:ext>
            </a:extLst>
          </p:cNvPr>
          <p:cNvSpPr/>
          <p:nvPr/>
        </p:nvSpPr>
        <p:spPr>
          <a:xfrm>
            <a:off x="8048379" y="1769900"/>
            <a:ext cx="1965272" cy="1965272"/>
          </a:xfrm>
          <a:prstGeom prst="ellipse">
            <a:avLst/>
          </a:prstGeom>
          <a:solidFill>
            <a:srgbClr val="FFA826">
              <a:alpha val="66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000">
              <a:solidFill>
                <a:srgbClr val="FFFFFF"/>
              </a:solidFill>
              <a:latin typeface="Open Sans Light"/>
            </a:endParaRPr>
          </a:p>
        </p:txBody>
      </p:sp>
      <p:sp>
        <p:nvSpPr>
          <p:cNvPr id="9" name="Rectangle 8">
            <a:extLst>
              <a:ext uri="{FF2B5EF4-FFF2-40B4-BE49-F238E27FC236}">
                <a16:creationId xmlns:a16="http://schemas.microsoft.com/office/drawing/2014/main" id="{2D2CD6CE-3CB9-6B40-6DC3-1963CF5F1900}"/>
              </a:ext>
            </a:extLst>
          </p:cNvPr>
          <p:cNvSpPr/>
          <p:nvPr/>
        </p:nvSpPr>
        <p:spPr>
          <a:xfrm>
            <a:off x="515389" y="5363751"/>
            <a:ext cx="2928492" cy="1323439"/>
          </a:xfrm>
          <a:prstGeom prst="rect">
            <a:avLst/>
          </a:prstGeom>
        </p:spPr>
        <p:txBody>
          <a:bodyPr wrap="square" anchor="ctr">
            <a:spAutoFit/>
          </a:bodyPr>
          <a:lstStyle/>
          <a:p>
            <a:pPr algn="ctr" defTabSz="457200"/>
            <a:r>
              <a:rPr lang="en-US" sz="2400" b="1" dirty="0">
                <a:solidFill>
                  <a:srgbClr val="00BAB5"/>
                </a:solidFill>
                <a:latin typeface="Century Gothic" panose="020B0502020202020204" pitchFamily="34" charset="0"/>
              </a:rPr>
              <a:t>Option</a:t>
            </a:r>
            <a:r>
              <a:rPr lang="en-US" sz="2400" b="1" dirty="0">
                <a:solidFill>
                  <a:srgbClr val="272E3A">
                    <a:lumMod val="90000"/>
                    <a:lumOff val="10000"/>
                  </a:srgbClr>
                </a:solidFill>
                <a:latin typeface="Century Gothic" panose="020B0502020202020204" pitchFamily="34" charset="0"/>
              </a:rPr>
              <a:t> </a:t>
            </a:r>
            <a:endParaRPr lang="en-US" sz="1400" b="1" dirty="0">
              <a:solidFill>
                <a:srgbClr val="272E3A">
                  <a:lumMod val="90000"/>
                  <a:lumOff val="10000"/>
                </a:srgbClr>
              </a:solidFill>
              <a:latin typeface="Century Gothic" panose="020B0502020202020204" pitchFamily="34" charset="0"/>
            </a:endParaRPr>
          </a:p>
          <a:p>
            <a:pPr algn="ctr" defTabSz="457200"/>
            <a:r>
              <a:rPr lang="en-US" sz="1400" dirty="0" err="1">
                <a:solidFill>
                  <a:srgbClr val="272E3A"/>
                </a:solidFill>
                <a:latin typeface="Century Gothic" panose="020B0502020202020204" pitchFamily="34" charset="0"/>
              </a:rPr>
              <a:t>Etiam</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dignissim</a:t>
            </a:r>
            <a:r>
              <a:rPr lang="en-US" sz="1400" dirty="0">
                <a:solidFill>
                  <a:srgbClr val="272E3A"/>
                </a:solidFill>
                <a:latin typeface="Century Gothic" panose="020B0502020202020204" pitchFamily="34" charset="0"/>
              </a:rPr>
              <a:t> dolor sit </a:t>
            </a:r>
            <a:r>
              <a:rPr lang="en-US" sz="1400" dirty="0" err="1">
                <a:solidFill>
                  <a:srgbClr val="272E3A"/>
                </a:solidFill>
                <a:latin typeface="Century Gothic" panose="020B0502020202020204" pitchFamily="34" charset="0"/>
              </a:rPr>
              <a:t>amet</a:t>
            </a:r>
            <a:r>
              <a:rPr lang="en-US" sz="1400" dirty="0">
                <a:solidFill>
                  <a:srgbClr val="272E3A"/>
                </a:solidFill>
                <a:latin typeface="Century Gothic" panose="020B0502020202020204" pitchFamily="34" charset="0"/>
              </a:rPr>
              <a:t> dictum </a:t>
            </a:r>
            <a:r>
              <a:rPr lang="en-US" sz="1400" dirty="0" err="1">
                <a:solidFill>
                  <a:srgbClr val="272E3A"/>
                </a:solidFill>
                <a:latin typeface="Century Gothic" panose="020B0502020202020204" pitchFamily="34" charset="0"/>
              </a:rPr>
              <a:t>volutpat</a:t>
            </a:r>
            <a:r>
              <a:rPr lang="en-US" sz="1400" dirty="0">
                <a:solidFill>
                  <a:srgbClr val="272E3A"/>
                </a:solidFill>
                <a:latin typeface="Century Gothic" panose="020B0502020202020204" pitchFamily="34" charset="0"/>
              </a:rPr>
              <a:t>. Sed </a:t>
            </a:r>
            <a:r>
              <a:rPr lang="en-US" sz="1400" dirty="0" err="1">
                <a:solidFill>
                  <a:srgbClr val="272E3A"/>
                </a:solidFill>
                <a:latin typeface="Century Gothic" panose="020B0502020202020204" pitchFamily="34" charset="0"/>
              </a:rPr>
              <a:t>egestas</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egestas</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turpis</a:t>
            </a:r>
            <a:r>
              <a:rPr lang="en-US" sz="1400" dirty="0">
                <a:solidFill>
                  <a:srgbClr val="272E3A"/>
                </a:solidFill>
                <a:latin typeface="Century Gothic" panose="020B0502020202020204" pitchFamily="34" charset="0"/>
              </a:rPr>
              <a:t>, vitae </a:t>
            </a:r>
            <a:r>
              <a:rPr lang="en-US" sz="1400" dirty="0" err="1">
                <a:solidFill>
                  <a:srgbClr val="272E3A"/>
                </a:solidFill>
                <a:latin typeface="Century Gothic" panose="020B0502020202020204" pitchFamily="34" charset="0"/>
              </a:rPr>
              <a:t>accumsan</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nunc</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aliquam</a:t>
            </a:r>
            <a:r>
              <a:rPr lang="en-US" sz="1400" dirty="0">
                <a:solidFill>
                  <a:srgbClr val="272E3A"/>
                </a:solidFill>
                <a:latin typeface="Century Gothic" panose="020B0502020202020204" pitchFamily="34" charset="0"/>
              </a:rPr>
              <a:t> </a:t>
            </a:r>
            <a:endParaRPr lang="en-US" sz="1400" dirty="0">
              <a:solidFill>
                <a:srgbClr val="272E3A">
                  <a:lumMod val="90000"/>
                  <a:lumOff val="10000"/>
                </a:srgbClr>
              </a:solidFill>
              <a:latin typeface="Century Gothic" panose="020B0502020202020204" pitchFamily="34" charset="0"/>
            </a:endParaRPr>
          </a:p>
        </p:txBody>
      </p:sp>
      <p:sp>
        <p:nvSpPr>
          <p:cNvPr id="10" name="Rectangle 9">
            <a:extLst>
              <a:ext uri="{FF2B5EF4-FFF2-40B4-BE49-F238E27FC236}">
                <a16:creationId xmlns:a16="http://schemas.microsoft.com/office/drawing/2014/main" id="{6FEE323B-614A-A805-DFF9-E44E1D9B1932}"/>
              </a:ext>
            </a:extLst>
          </p:cNvPr>
          <p:cNvSpPr/>
          <p:nvPr/>
        </p:nvSpPr>
        <p:spPr>
          <a:xfrm>
            <a:off x="4691464" y="5363751"/>
            <a:ext cx="2809073" cy="1323439"/>
          </a:xfrm>
          <a:prstGeom prst="rect">
            <a:avLst/>
          </a:prstGeom>
        </p:spPr>
        <p:txBody>
          <a:bodyPr wrap="square" anchor="ctr">
            <a:spAutoFit/>
          </a:bodyPr>
          <a:lstStyle/>
          <a:p>
            <a:pPr algn="ctr" defTabSz="457200"/>
            <a:r>
              <a:rPr lang="en-US" sz="2400" b="1" dirty="0">
                <a:solidFill>
                  <a:srgbClr val="995DB3"/>
                </a:solidFill>
                <a:latin typeface="Century Gothic" panose="020B0502020202020204" pitchFamily="34" charset="0"/>
              </a:rPr>
              <a:t>Option </a:t>
            </a:r>
            <a:endParaRPr lang="en-US" sz="1400" b="1" dirty="0">
              <a:solidFill>
                <a:srgbClr val="995DB3"/>
              </a:solidFill>
              <a:latin typeface="Century Gothic" panose="020B0502020202020204" pitchFamily="34" charset="0"/>
            </a:endParaRPr>
          </a:p>
          <a:p>
            <a:pPr algn="ctr" defTabSz="457200"/>
            <a:r>
              <a:rPr lang="en-US" sz="1400" dirty="0" err="1">
                <a:solidFill>
                  <a:srgbClr val="272E3A"/>
                </a:solidFill>
                <a:latin typeface="Century Gothic" panose="020B0502020202020204" pitchFamily="34" charset="0"/>
              </a:rPr>
              <a:t>Etiam</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dignissim</a:t>
            </a:r>
            <a:r>
              <a:rPr lang="en-US" sz="1400" dirty="0">
                <a:solidFill>
                  <a:srgbClr val="272E3A"/>
                </a:solidFill>
                <a:latin typeface="Century Gothic" panose="020B0502020202020204" pitchFamily="34" charset="0"/>
              </a:rPr>
              <a:t> dolor sit </a:t>
            </a:r>
            <a:r>
              <a:rPr lang="en-US" sz="1400" dirty="0" err="1">
                <a:solidFill>
                  <a:srgbClr val="272E3A"/>
                </a:solidFill>
                <a:latin typeface="Century Gothic" panose="020B0502020202020204" pitchFamily="34" charset="0"/>
              </a:rPr>
              <a:t>amet</a:t>
            </a:r>
            <a:r>
              <a:rPr lang="en-US" sz="1400" dirty="0">
                <a:solidFill>
                  <a:srgbClr val="272E3A"/>
                </a:solidFill>
                <a:latin typeface="Century Gothic" panose="020B0502020202020204" pitchFamily="34" charset="0"/>
              </a:rPr>
              <a:t> dictum </a:t>
            </a:r>
            <a:r>
              <a:rPr lang="en-US" sz="1400" dirty="0" err="1">
                <a:solidFill>
                  <a:srgbClr val="272E3A"/>
                </a:solidFill>
                <a:latin typeface="Century Gothic" panose="020B0502020202020204" pitchFamily="34" charset="0"/>
              </a:rPr>
              <a:t>volutpat</a:t>
            </a:r>
            <a:r>
              <a:rPr lang="en-US" sz="1400" dirty="0">
                <a:solidFill>
                  <a:srgbClr val="272E3A"/>
                </a:solidFill>
                <a:latin typeface="Century Gothic" panose="020B0502020202020204" pitchFamily="34" charset="0"/>
              </a:rPr>
              <a:t>. Sed </a:t>
            </a:r>
            <a:r>
              <a:rPr lang="en-US" sz="1400" dirty="0" err="1">
                <a:solidFill>
                  <a:srgbClr val="272E3A"/>
                </a:solidFill>
                <a:latin typeface="Century Gothic" panose="020B0502020202020204" pitchFamily="34" charset="0"/>
              </a:rPr>
              <a:t>egestas</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egestas</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turpis</a:t>
            </a:r>
            <a:r>
              <a:rPr lang="en-US" sz="1400" dirty="0">
                <a:solidFill>
                  <a:srgbClr val="272E3A"/>
                </a:solidFill>
                <a:latin typeface="Century Gothic" panose="020B0502020202020204" pitchFamily="34" charset="0"/>
              </a:rPr>
              <a:t>, vitae </a:t>
            </a:r>
            <a:r>
              <a:rPr lang="en-US" sz="1400" dirty="0" err="1">
                <a:solidFill>
                  <a:srgbClr val="272E3A"/>
                </a:solidFill>
                <a:latin typeface="Century Gothic" panose="020B0502020202020204" pitchFamily="34" charset="0"/>
              </a:rPr>
              <a:t>accumsan</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nunc</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aliquam</a:t>
            </a:r>
            <a:r>
              <a:rPr lang="en-US" sz="1400" dirty="0">
                <a:solidFill>
                  <a:srgbClr val="272E3A"/>
                </a:solidFill>
                <a:latin typeface="Century Gothic" panose="020B0502020202020204" pitchFamily="34" charset="0"/>
              </a:rPr>
              <a:t> </a:t>
            </a:r>
            <a:endParaRPr lang="en-US" sz="1400" dirty="0">
              <a:solidFill>
                <a:srgbClr val="272E3A">
                  <a:lumMod val="90000"/>
                  <a:lumOff val="10000"/>
                </a:srgbClr>
              </a:solidFill>
              <a:latin typeface="Century Gothic" panose="020B0502020202020204" pitchFamily="34" charset="0"/>
            </a:endParaRPr>
          </a:p>
        </p:txBody>
      </p:sp>
      <p:sp>
        <p:nvSpPr>
          <p:cNvPr id="11" name="Rectangle 10">
            <a:extLst>
              <a:ext uri="{FF2B5EF4-FFF2-40B4-BE49-F238E27FC236}">
                <a16:creationId xmlns:a16="http://schemas.microsoft.com/office/drawing/2014/main" id="{12F57CDF-310E-CB68-C616-7E8D8448BFE1}"/>
              </a:ext>
            </a:extLst>
          </p:cNvPr>
          <p:cNvSpPr/>
          <p:nvPr/>
        </p:nvSpPr>
        <p:spPr>
          <a:xfrm>
            <a:off x="8717771" y="5363751"/>
            <a:ext cx="2989189" cy="1323439"/>
          </a:xfrm>
          <a:prstGeom prst="rect">
            <a:avLst/>
          </a:prstGeom>
        </p:spPr>
        <p:txBody>
          <a:bodyPr wrap="square" anchor="ctr">
            <a:spAutoFit/>
          </a:bodyPr>
          <a:lstStyle/>
          <a:p>
            <a:pPr algn="ctr" defTabSz="457200"/>
            <a:r>
              <a:rPr lang="en-US" sz="2400" b="1" dirty="0">
                <a:solidFill>
                  <a:srgbClr val="F26363"/>
                </a:solidFill>
                <a:latin typeface="Century Gothic" panose="020B0502020202020204" pitchFamily="34" charset="0"/>
              </a:rPr>
              <a:t>Option </a:t>
            </a:r>
            <a:endParaRPr lang="en-US" sz="1400" b="1" dirty="0">
              <a:solidFill>
                <a:srgbClr val="F26363"/>
              </a:solidFill>
              <a:latin typeface="Century Gothic" panose="020B0502020202020204" pitchFamily="34" charset="0"/>
            </a:endParaRPr>
          </a:p>
          <a:p>
            <a:pPr algn="ctr" defTabSz="457200"/>
            <a:r>
              <a:rPr lang="en-US" sz="1400" dirty="0" err="1">
                <a:solidFill>
                  <a:srgbClr val="272E3A"/>
                </a:solidFill>
                <a:latin typeface="Century Gothic" panose="020B0502020202020204" pitchFamily="34" charset="0"/>
              </a:rPr>
              <a:t>Etiam</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dignissim</a:t>
            </a:r>
            <a:r>
              <a:rPr lang="en-US" sz="1400" dirty="0">
                <a:solidFill>
                  <a:srgbClr val="272E3A"/>
                </a:solidFill>
                <a:latin typeface="Century Gothic" panose="020B0502020202020204" pitchFamily="34" charset="0"/>
              </a:rPr>
              <a:t> dolor sit </a:t>
            </a:r>
            <a:r>
              <a:rPr lang="en-US" sz="1400" dirty="0" err="1">
                <a:solidFill>
                  <a:srgbClr val="272E3A"/>
                </a:solidFill>
                <a:latin typeface="Century Gothic" panose="020B0502020202020204" pitchFamily="34" charset="0"/>
              </a:rPr>
              <a:t>amet</a:t>
            </a:r>
            <a:r>
              <a:rPr lang="en-US" sz="1400" dirty="0">
                <a:solidFill>
                  <a:srgbClr val="272E3A"/>
                </a:solidFill>
                <a:latin typeface="Century Gothic" panose="020B0502020202020204" pitchFamily="34" charset="0"/>
              </a:rPr>
              <a:t> dictum </a:t>
            </a:r>
            <a:r>
              <a:rPr lang="en-US" sz="1400" dirty="0" err="1">
                <a:solidFill>
                  <a:srgbClr val="272E3A"/>
                </a:solidFill>
                <a:latin typeface="Century Gothic" panose="020B0502020202020204" pitchFamily="34" charset="0"/>
              </a:rPr>
              <a:t>volutpat</a:t>
            </a:r>
            <a:r>
              <a:rPr lang="en-US" sz="1400" dirty="0">
                <a:solidFill>
                  <a:srgbClr val="272E3A"/>
                </a:solidFill>
                <a:latin typeface="Century Gothic" panose="020B0502020202020204" pitchFamily="34" charset="0"/>
              </a:rPr>
              <a:t>. Sed </a:t>
            </a:r>
            <a:r>
              <a:rPr lang="en-US" sz="1400" dirty="0" err="1">
                <a:solidFill>
                  <a:srgbClr val="272E3A"/>
                </a:solidFill>
                <a:latin typeface="Century Gothic" panose="020B0502020202020204" pitchFamily="34" charset="0"/>
              </a:rPr>
              <a:t>egestas</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egestas</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turpis</a:t>
            </a:r>
            <a:r>
              <a:rPr lang="en-US" sz="1400" dirty="0">
                <a:solidFill>
                  <a:srgbClr val="272E3A"/>
                </a:solidFill>
                <a:latin typeface="Century Gothic" panose="020B0502020202020204" pitchFamily="34" charset="0"/>
              </a:rPr>
              <a:t>, vitae </a:t>
            </a:r>
            <a:r>
              <a:rPr lang="en-US" sz="1400" dirty="0" err="1">
                <a:solidFill>
                  <a:srgbClr val="272E3A"/>
                </a:solidFill>
                <a:latin typeface="Century Gothic" panose="020B0502020202020204" pitchFamily="34" charset="0"/>
              </a:rPr>
              <a:t>accumsan</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nunc</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aliquam</a:t>
            </a:r>
            <a:r>
              <a:rPr lang="en-US" sz="1400" dirty="0">
                <a:solidFill>
                  <a:srgbClr val="272E3A"/>
                </a:solidFill>
                <a:latin typeface="Century Gothic" panose="020B0502020202020204" pitchFamily="34" charset="0"/>
              </a:rPr>
              <a:t> </a:t>
            </a:r>
            <a:endParaRPr lang="en-US" sz="1400" dirty="0">
              <a:solidFill>
                <a:srgbClr val="272E3A">
                  <a:lumMod val="90000"/>
                  <a:lumOff val="10000"/>
                </a:srgbClr>
              </a:solidFill>
              <a:latin typeface="Century Gothic" panose="020B0502020202020204" pitchFamily="34" charset="0"/>
            </a:endParaRPr>
          </a:p>
        </p:txBody>
      </p:sp>
      <p:sp>
        <p:nvSpPr>
          <p:cNvPr id="19" name="Oval 18">
            <a:extLst>
              <a:ext uri="{FF2B5EF4-FFF2-40B4-BE49-F238E27FC236}">
                <a16:creationId xmlns:a16="http://schemas.microsoft.com/office/drawing/2014/main" id="{CEFEB191-F6B5-DD05-A837-830117FD5485}"/>
              </a:ext>
            </a:extLst>
          </p:cNvPr>
          <p:cNvSpPr/>
          <p:nvPr/>
        </p:nvSpPr>
        <p:spPr>
          <a:xfrm>
            <a:off x="2702750" y="2090142"/>
            <a:ext cx="2377978" cy="2377978"/>
          </a:xfrm>
          <a:prstGeom prst="ellipse">
            <a:avLst/>
          </a:prstGeom>
          <a:solidFill>
            <a:srgbClr val="00BAB5">
              <a:alpha val="87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000" dirty="0">
              <a:solidFill>
                <a:srgbClr val="FFFFFF"/>
              </a:solidFill>
              <a:latin typeface="Open Sans Light"/>
            </a:endParaRPr>
          </a:p>
        </p:txBody>
      </p:sp>
      <p:sp>
        <p:nvSpPr>
          <p:cNvPr id="20" name="Rectangle 19">
            <a:extLst>
              <a:ext uri="{FF2B5EF4-FFF2-40B4-BE49-F238E27FC236}">
                <a16:creationId xmlns:a16="http://schemas.microsoft.com/office/drawing/2014/main" id="{1DDD7B97-57CD-C28C-0460-76BB02034C95}"/>
              </a:ext>
            </a:extLst>
          </p:cNvPr>
          <p:cNvSpPr/>
          <p:nvPr/>
        </p:nvSpPr>
        <p:spPr>
          <a:xfrm>
            <a:off x="2875523" y="2519243"/>
            <a:ext cx="1651596" cy="1434624"/>
          </a:xfrm>
          <a:prstGeom prst="rect">
            <a:avLst/>
          </a:prstGeom>
        </p:spPr>
        <p:txBody>
          <a:bodyPr wrap="square" anchor="ctr">
            <a:spAutoFit/>
          </a:bodyPr>
          <a:lstStyle/>
          <a:p>
            <a:pPr algn="ctr" defTabSz="457200">
              <a:lnSpc>
                <a:spcPct val="89000"/>
              </a:lnSpc>
            </a:pPr>
            <a:r>
              <a:rPr lang="en-US" sz="6600" b="1" dirty="0">
                <a:solidFill>
                  <a:srgbClr val="FFFFFF"/>
                </a:solidFill>
                <a:latin typeface="dt-line-transportation-01" panose="02000509000000000000" pitchFamily="49" charset="0"/>
                <a:cs typeface="Arial" panose="020B0604020202020204" pitchFamily="34" charset="0"/>
              </a:rPr>
              <a:t>e</a:t>
            </a:r>
            <a:endParaRPr lang="en-US" sz="1600" b="1" dirty="0">
              <a:solidFill>
                <a:srgbClr val="FFFFFF"/>
              </a:solidFill>
              <a:latin typeface="Open Sans Light"/>
            </a:endParaRPr>
          </a:p>
          <a:p>
            <a:pPr algn="ctr" defTabSz="457200">
              <a:lnSpc>
                <a:spcPct val="89000"/>
              </a:lnSpc>
            </a:pPr>
            <a:r>
              <a:rPr lang="en-US" sz="1600" dirty="0" err="1">
                <a:solidFill>
                  <a:srgbClr val="FFFFFF"/>
                </a:solidFill>
                <a:latin typeface="Open Sans Light"/>
              </a:rPr>
              <a:t>Etiam</a:t>
            </a:r>
            <a:r>
              <a:rPr lang="en-US" sz="1600" dirty="0">
                <a:solidFill>
                  <a:srgbClr val="FFFFFF"/>
                </a:solidFill>
                <a:latin typeface="Open Sans Light"/>
              </a:rPr>
              <a:t> </a:t>
            </a:r>
            <a:r>
              <a:rPr lang="en-US" sz="1600" dirty="0" err="1">
                <a:solidFill>
                  <a:srgbClr val="FFFFFF"/>
                </a:solidFill>
                <a:latin typeface="Open Sans Light"/>
              </a:rPr>
              <a:t>dignissim</a:t>
            </a:r>
            <a:r>
              <a:rPr lang="en-US" sz="1600" dirty="0">
                <a:solidFill>
                  <a:srgbClr val="FFFFFF"/>
                </a:solidFill>
                <a:latin typeface="Open Sans Light"/>
              </a:rPr>
              <a:t> dolor sit </a:t>
            </a:r>
            <a:r>
              <a:rPr lang="en-US" sz="1600" dirty="0" err="1">
                <a:solidFill>
                  <a:srgbClr val="FFFFFF"/>
                </a:solidFill>
                <a:latin typeface="Open Sans Light"/>
              </a:rPr>
              <a:t>amet</a:t>
            </a:r>
            <a:r>
              <a:rPr lang="en-US" sz="1600" dirty="0">
                <a:solidFill>
                  <a:srgbClr val="FFFFFF"/>
                </a:solidFill>
                <a:latin typeface="Open Sans Light"/>
              </a:rPr>
              <a:t> </a:t>
            </a:r>
          </a:p>
        </p:txBody>
      </p:sp>
      <p:sp>
        <p:nvSpPr>
          <p:cNvPr id="17" name="Oval 16">
            <a:extLst>
              <a:ext uri="{FF2B5EF4-FFF2-40B4-BE49-F238E27FC236}">
                <a16:creationId xmlns:a16="http://schemas.microsoft.com/office/drawing/2014/main" id="{A7C447E3-88D2-DCB2-93E7-91CDDC598C90}"/>
              </a:ext>
            </a:extLst>
          </p:cNvPr>
          <p:cNvSpPr/>
          <p:nvPr/>
        </p:nvSpPr>
        <p:spPr>
          <a:xfrm>
            <a:off x="6968121" y="2090142"/>
            <a:ext cx="2377978" cy="2377978"/>
          </a:xfrm>
          <a:prstGeom prst="ellipse">
            <a:avLst/>
          </a:prstGeom>
          <a:solidFill>
            <a:srgbClr val="F26363">
              <a:alpha val="87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000" dirty="0">
              <a:solidFill>
                <a:srgbClr val="FFFFFF"/>
              </a:solidFill>
              <a:latin typeface="Open Sans Light"/>
            </a:endParaRPr>
          </a:p>
        </p:txBody>
      </p:sp>
      <p:sp>
        <p:nvSpPr>
          <p:cNvPr id="18" name="Rectangle 17">
            <a:extLst>
              <a:ext uri="{FF2B5EF4-FFF2-40B4-BE49-F238E27FC236}">
                <a16:creationId xmlns:a16="http://schemas.microsoft.com/office/drawing/2014/main" id="{2B7DAD05-DFF3-C305-B34B-5E10BE5C6A87}"/>
              </a:ext>
            </a:extLst>
          </p:cNvPr>
          <p:cNvSpPr/>
          <p:nvPr/>
        </p:nvSpPr>
        <p:spPr>
          <a:xfrm>
            <a:off x="7615446" y="2519243"/>
            <a:ext cx="1651596" cy="1434624"/>
          </a:xfrm>
          <a:prstGeom prst="rect">
            <a:avLst/>
          </a:prstGeom>
        </p:spPr>
        <p:txBody>
          <a:bodyPr wrap="square" anchor="ctr">
            <a:spAutoFit/>
          </a:bodyPr>
          <a:lstStyle/>
          <a:p>
            <a:pPr algn="ctr" defTabSz="457200">
              <a:lnSpc>
                <a:spcPct val="89000"/>
              </a:lnSpc>
            </a:pPr>
            <a:r>
              <a:rPr lang="en-US" sz="6600" b="1" dirty="0">
                <a:solidFill>
                  <a:srgbClr val="FFFFFF"/>
                </a:solidFill>
                <a:latin typeface="dt-line-transportation-01" panose="02000509000000000000" pitchFamily="49" charset="0"/>
                <a:cs typeface="Arial" panose="020B0604020202020204" pitchFamily="34" charset="0"/>
              </a:rPr>
              <a:t>a</a:t>
            </a:r>
            <a:endParaRPr lang="en-US" sz="1600" b="1" dirty="0">
              <a:solidFill>
                <a:srgbClr val="FFFFFF"/>
              </a:solidFill>
              <a:latin typeface="Open Sans Light"/>
            </a:endParaRPr>
          </a:p>
          <a:p>
            <a:pPr algn="ctr" defTabSz="457200">
              <a:lnSpc>
                <a:spcPct val="89000"/>
              </a:lnSpc>
            </a:pPr>
            <a:r>
              <a:rPr lang="en-US" sz="1600" dirty="0" err="1">
                <a:solidFill>
                  <a:srgbClr val="FFFFFF"/>
                </a:solidFill>
                <a:latin typeface="Open Sans Light"/>
              </a:rPr>
              <a:t>Etiam</a:t>
            </a:r>
            <a:r>
              <a:rPr lang="en-US" sz="1600" dirty="0">
                <a:solidFill>
                  <a:srgbClr val="FFFFFF"/>
                </a:solidFill>
                <a:latin typeface="Open Sans Light"/>
              </a:rPr>
              <a:t> </a:t>
            </a:r>
            <a:r>
              <a:rPr lang="en-US" sz="1600" dirty="0" err="1">
                <a:solidFill>
                  <a:srgbClr val="FFFFFF"/>
                </a:solidFill>
                <a:latin typeface="Open Sans Light"/>
              </a:rPr>
              <a:t>dignissim</a:t>
            </a:r>
            <a:r>
              <a:rPr lang="en-US" sz="1600" dirty="0">
                <a:solidFill>
                  <a:srgbClr val="FFFFFF"/>
                </a:solidFill>
                <a:latin typeface="Open Sans Light"/>
              </a:rPr>
              <a:t> dolor sit </a:t>
            </a:r>
            <a:r>
              <a:rPr lang="en-US" sz="1600" dirty="0" err="1">
                <a:solidFill>
                  <a:srgbClr val="FFFFFF"/>
                </a:solidFill>
                <a:latin typeface="Open Sans Light"/>
              </a:rPr>
              <a:t>amet</a:t>
            </a:r>
            <a:r>
              <a:rPr lang="en-US" sz="1600" dirty="0">
                <a:solidFill>
                  <a:srgbClr val="FFFFFF"/>
                </a:solidFill>
                <a:latin typeface="Open Sans Light"/>
              </a:rPr>
              <a:t> </a:t>
            </a:r>
          </a:p>
        </p:txBody>
      </p:sp>
      <p:sp>
        <p:nvSpPr>
          <p:cNvPr id="15" name="Oval 14">
            <a:extLst>
              <a:ext uri="{FF2B5EF4-FFF2-40B4-BE49-F238E27FC236}">
                <a16:creationId xmlns:a16="http://schemas.microsoft.com/office/drawing/2014/main" id="{74240684-2056-6F96-C73C-2FDAFCC56569}"/>
              </a:ext>
            </a:extLst>
          </p:cNvPr>
          <p:cNvSpPr/>
          <p:nvPr/>
        </p:nvSpPr>
        <p:spPr>
          <a:xfrm>
            <a:off x="4585748" y="2090142"/>
            <a:ext cx="2877354" cy="2877354"/>
          </a:xfrm>
          <a:prstGeom prst="ellipse">
            <a:avLst/>
          </a:prstGeom>
          <a:solidFill>
            <a:srgbClr val="995DB3">
              <a:alpha val="87000"/>
            </a:srgbClr>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000">
              <a:solidFill>
                <a:srgbClr val="FFFFFF"/>
              </a:solidFill>
              <a:latin typeface="Open Sans Light"/>
            </a:endParaRPr>
          </a:p>
        </p:txBody>
      </p:sp>
      <p:sp>
        <p:nvSpPr>
          <p:cNvPr id="16" name="Rectangle 15">
            <a:extLst>
              <a:ext uri="{FF2B5EF4-FFF2-40B4-BE49-F238E27FC236}">
                <a16:creationId xmlns:a16="http://schemas.microsoft.com/office/drawing/2014/main" id="{4897A011-A5CC-5A1A-E7D2-3CC8A13FDA3B}"/>
              </a:ext>
            </a:extLst>
          </p:cNvPr>
          <p:cNvSpPr/>
          <p:nvPr/>
        </p:nvSpPr>
        <p:spPr>
          <a:xfrm>
            <a:off x="4925287" y="2345751"/>
            <a:ext cx="2198274" cy="2311274"/>
          </a:xfrm>
          <a:prstGeom prst="rect">
            <a:avLst/>
          </a:prstGeom>
        </p:spPr>
        <p:txBody>
          <a:bodyPr wrap="square" anchor="ctr">
            <a:spAutoFit/>
          </a:bodyPr>
          <a:lstStyle/>
          <a:p>
            <a:pPr algn="ctr" defTabSz="457200">
              <a:lnSpc>
                <a:spcPct val="89000"/>
              </a:lnSpc>
            </a:pPr>
            <a:r>
              <a:rPr lang="en-US" sz="6600" b="1" dirty="0">
                <a:solidFill>
                  <a:srgbClr val="FFFFFF"/>
                </a:solidFill>
                <a:latin typeface="dt-line-transportation-01" panose="02000509000000000000" pitchFamily="49" charset="0"/>
                <a:cs typeface="Arial" panose="020B0604020202020204" pitchFamily="34" charset="0"/>
              </a:rPr>
              <a:t>c</a:t>
            </a:r>
            <a:endParaRPr lang="en-US" sz="1600" b="1" dirty="0">
              <a:solidFill>
                <a:srgbClr val="FFFFFF"/>
              </a:solidFill>
              <a:latin typeface="Open Sans Light"/>
            </a:endParaRPr>
          </a:p>
          <a:p>
            <a:pPr algn="ctr" defTabSz="457200">
              <a:lnSpc>
                <a:spcPct val="89000"/>
              </a:lnSpc>
            </a:pPr>
            <a:r>
              <a:rPr lang="en-US" sz="1600" dirty="0" err="1">
                <a:solidFill>
                  <a:srgbClr val="FFFFFF"/>
                </a:solidFill>
                <a:latin typeface="Open Sans Light"/>
              </a:rPr>
              <a:t>Etiam</a:t>
            </a:r>
            <a:r>
              <a:rPr lang="en-US" sz="1600" dirty="0">
                <a:solidFill>
                  <a:srgbClr val="FFFFFF"/>
                </a:solidFill>
                <a:latin typeface="Open Sans Light"/>
              </a:rPr>
              <a:t> </a:t>
            </a:r>
            <a:r>
              <a:rPr lang="en-US" sz="1600" dirty="0" err="1">
                <a:solidFill>
                  <a:srgbClr val="FFFFFF"/>
                </a:solidFill>
                <a:latin typeface="Open Sans Light"/>
              </a:rPr>
              <a:t>dignissim</a:t>
            </a:r>
            <a:r>
              <a:rPr lang="en-US" sz="1600" dirty="0">
                <a:solidFill>
                  <a:srgbClr val="FFFFFF"/>
                </a:solidFill>
                <a:latin typeface="Open Sans Light"/>
              </a:rPr>
              <a:t> dolor sit </a:t>
            </a:r>
            <a:r>
              <a:rPr lang="en-US" sz="1600" dirty="0" err="1">
                <a:solidFill>
                  <a:srgbClr val="FFFFFF"/>
                </a:solidFill>
                <a:latin typeface="Open Sans Light"/>
              </a:rPr>
              <a:t>amet</a:t>
            </a:r>
            <a:r>
              <a:rPr lang="en-US" sz="1600" dirty="0">
                <a:solidFill>
                  <a:srgbClr val="FFFFFF"/>
                </a:solidFill>
                <a:latin typeface="Open Sans Light"/>
              </a:rPr>
              <a:t> dictum </a:t>
            </a:r>
            <a:r>
              <a:rPr lang="en-US" sz="1600" dirty="0" err="1">
                <a:solidFill>
                  <a:srgbClr val="FFFFFF"/>
                </a:solidFill>
                <a:latin typeface="Open Sans Light"/>
              </a:rPr>
              <a:t>volutpat</a:t>
            </a:r>
            <a:r>
              <a:rPr lang="en-US" sz="1600" dirty="0">
                <a:solidFill>
                  <a:srgbClr val="FFFFFF"/>
                </a:solidFill>
                <a:latin typeface="Open Sans Light"/>
              </a:rPr>
              <a:t>. Sed </a:t>
            </a:r>
            <a:r>
              <a:rPr lang="en-US" sz="1600" dirty="0" err="1">
                <a:solidFill>
                  <a:srgbClr val="FFFFFF"/>
                </a:solidFill>
                <a:latin typeface="Open Sans Light"/>
              </a:rPr>
              <a:t>egestas</a:t>
            </a:r>
            <a:r>
              <a:rPr lang="en-US" sz="1600" dirty="0">
                <a:solidFill>
                  <a:srgbClr val="FFFFFF"/>
                </a:solidFill>
                <a:latin typeface="Open Sans Light"/>
              </a:rPr>
              <a:t> </a:t>
            </a:r>
            <a:r>
              <a:rPr lang="en-US" sz="1600" dirty="0" err="1">
                <a:solidFill>
                  <a:srgbClr val="FFFFFF"/>
                </a:solidFill>
                <a:latin typeface="Open Sans Light"/>
              </a:rPr>
              <a:t>egestas</a:t>
            </a:r>
            <a:r>
              <a:rPr lang="en-US" sz="1600" dirty="0">
                <a:solidFill>
                  <a:srgbClr val="FFFFFF"/>
                </a:solidFill>
                <a:latin typeface="Open Sans Light"/>
              </a:rPr>
              <a:t> </a:t>
            </a:r>
            <a:r>
              <a:rPr lang="en-US" sz="1600" dirty="0" err="1">
                <a:solidFill>
                  <a:srgbClr val="FFFFFF"/>
                </a:solidFill>
                <a:latin typeface="Open Sans Light"/>
              </a:rPr>
              <a:t>turpis</a:t>
            </a:r>
            <a:r>
              <a:rPr lang="en-US" sz="1600" dirty="0">
                <a:solidFill>
                  <a:srgbClr val="FFFFFF"/>
                </a:solidFill>
                <a:latin typeface="Open Sans Light"/>
              </a:rPr>
              <a:t>, vitae </a:t>
            </a:r>
            <a:r>
              <a:rPr lang="en-US" sz="1600" dirty="0" err="1">
                <a:solidFill>
                  <a:srgbClr val="FFFFFF"/>
                </a:solidFill>
                <a:latin typeface="Open Sans Light"/>
              </a:rPr>
              <a:t>accumsan</a:t>
            </a:r>
            <a:r>
              <a:rPr lang="en-US" sz="1600" dirty="0">
                <a:solidFill>
                  <a:srgbClr val="FFFFFF"/>
                </a:solidFill>
                <a:latin typeface="Open Sans Light"/>
              </a:rPr>
              <a:t> </a:t>
            </a:r>
            <a:r>
              <a:rPr lang="en-US" sz="1600" dirty="0" err="1">
                <a:solidFill>
                  <a:srgbClr val="FFFFFF"/>
                </a:solidFill>
                <a:latin typeface="Open Sans Light"/>
              </a:rPr>
              <a:t>nunc</a:t>
            </a:r>
            <a:r>
              <a:rPr lang="en-US" sz="1600" dirty="0">
                <a:solidFill>
                  <a:srgbClr val="FFFFFF"/>
                </a:solidFill>
                <a:latin typeface="Open Sans Light"/>
              </a:rPr>
              <a:t> </a:t>
            </a:r>
            <a:r>
              <a:rPr lang="en-US" sz="1600" dirty="0" err="1">
                <a:solidFill>
                  <a:srgbClr val="FFFFFF"/>
                </a:solidFill>
                <a:latin typeface="Open Sans Light"/>
              </a:rPr>
              <a:t>aliquam</a:t>
            </a:r>
            <a:r>
              <a:rPr lang="en-US" sz="1600" dirty="0">
                <a:solidFill>
                  <a:srgbClr val="FFFFFF"/>
                </a:solidFill>
                <a:latin typeface="Open Sans Light"/>
              </a:rPr>
              <a:t> </a:t>
            </a:r>
          </a:p>
        </p:txBody>
      </p:sp>
    </p:spTree>
    <p:extLst>
      <p:ext uri="{BB962C8B-B14F-4D97-AF65-F5344CB8AC3E}">
        <p14:creationId xmlns:p14="http://schemas.microsoft.com/office/powerpoint/2010/main" val="36068973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33F691-2DA1-3741-D121-EE0BE7EDB09D}"/>
              </a:ext>
            </a:extLst>
          </p:cNvPr>
          <p:cNvSpPr/>
          <p:nvPr/>
        </p:nvSpPr>
        <p:spPr>
          <a:xfrm>
            <a:off x="1" y="0"/>
            <a:ext cx="3754364" cy="6858000"/>
          </a:xfrm>
          <a:prstGeom prst="rect">
            <a:avLst/>
          </a:prstGeom>
          <a:solidFill>
            <a:srgbClr val="7DD1C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250213" y="2121469"/>
            <a:ext cx="3237887" cy="2123658"/>
          </a:xfrm>
          <a:prstGeom prst="rect">
            <a:avLst/>
          </a:prstGeom>
          <a:noFill/>
        </p:spPr>
        <p:txBody>
          <a:bodyPr wrap="square" rtlCol="0">
            <a:spAutoFit/>
          </a:bodyPr>
          <a:lstStyle/>
          <a:p>
            <a:r>
              <a:rPr lang="en-US" sz="6600" b="1" dirty="0">
                <a:solidFill>
                  <a:srgbClr val="00BAB5"/>
                </a:solidFill>
              </a:rPr>
              <a:t>Process</a:t>
            </a:r>
          </a:p>
          <a:p>
            <a:r>
              <a:rPr lang="en-US" sz="6600" b="1" dirty="0">
                <a:solidFill>
                  <a:srgbClr val="00BAB5"/>
                </a:solidFill>
              </a:rPr>
              <a:t>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250214" y="4212829"/>
            <a:ext cx="3291191" cy="584775"/>
          </a:xfrm>
          <a:prstGeom prst="rect">
            <a:avLst/>
          </a:prstGeom>
          <a:noFill/>
        </p:spPr>
        <p:txBody>
          <a:bodyPr wrap="square" rtlCol="0">
            <a:spAutoFit/>
          </a:bodyPr>
          <a:lstStyle/>
          <a:p>
            <a:r>
              <a:rPr lang="en-US" sz="1600" dirty="0"/>
              <a:t>Lorem Ipsum is simply dummy text of the printing and typesetting industry.</a:t>
            </a:r>
          </a:p>
        </p:txBody>
      </p:sp>
      <p:cxnSp>
        <p:nvCxnSpPr>
          <p:cNvPr id="3" name="Straight Connector 2">
            <a:extLst>
              <a:ext uri="{FF2B5EF4-FFF2-40B4-BE49-F238E27FC236}">
                <a16:creationId xmlns:a16="http://schemas.microsoft.com/office/drawing/2014/main" id="{4D7E9875-1FCD-1BB4-9EF8-21CD054E2CAF}"/>
              </a:ext>
            </a:extLst>
          </p:cNvPr>
          <p:cNvCxnSpPr>
            <a:cxnSpLocks/>
          </p:cNvCxnSpPr>
          <p:nvPr/>
        </p:nvCxnSpPr>
        <p:spPr>
          <a:xfrm>
            <a:off x="7511957" y="4732086"/>
            <a:ext cx="1098789" cy="840567"/>
          </a:xfrm>
          <a:prstGeom prst="line">
            <a:avLst/>
          </a:prstGeom>
          <a:ln w="53975">
            <a:solidFill>
              <a:srgbClr val="FF8026"/>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6E81715-84F5-D2C2-9E1F-1D1C6CA823C1}"/>
              </a:ext>
            </a:extLst>
          </p:cNvPr>
          <p:cNvCxnSpPr>
            <a:cxnSpLocks/>
          </p:cNvCxnSpPr>
          <p:nvPr/>
        </p:nvCxnSpPr>
        <p:spPr>
          <a:xfrm flipV="1">
            <a:off x="7520185" y="3944242"/>
            <a:ext cx="1098789" cy="793710"/>
          </a:xfrm>
          <a:prstGeom prst="line">
            <a:avLst/>
          </a:prstGeom>
          <a:ln w="53975">
            <a:solidFill>
              <a:srgbClr val="63357A"/>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E62D64B-2FCC-4FD7-83D3-220B88FA48C2}"/>
              </a:ext>
            </a:extLst>
          </p:cNvPr>
          <p:cNvCxnSpPr>
            <a:cxnSpLocks/>
          </p:cNvCxnSpPr>
          <p:nvPr/>
        </p:nvCxnSpPr>
        <p:spPr>
          <a:xfrm>
            <a:off x="7511957" y="3103675"/>
            <a:ext cx="1098789" cy="840567"/>
          </a:xfrm>
          <a:prstGeom prst="line">
            <a:avLst/>
          </a:prstGeom>
          <a:ln w="53975">
            <a:solidFill>
              <a:srgbClr val="995DB3"/>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1A95AC9-3C89-CD56-83F3-C9580A27EDC5}"/>
              </a:ext>
            </a:extLst>
          </p:cNvPr>
          <p:cNvCxnSpPr>
            <a:cxnSpLocks/>
          </p:cNvCxnSpPr>
          <p:nvPr/>
        </p:nvCxnSpPr>
        <p:spPr>
          <a:xfrm flipV="1">
            <a:off x="7520185" y="2309965"/>
            <a:ext cx="1098789" cy="793710"/>
          </a:xfrm>
          <a:prstGeom prst="line">
            <a:avLst/>
          </a:prstGeom>
          <a:ln w="53975">
            <a:solidFill>
              <a:srgbClr val="FFA82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D8015C7-C1FF-80EF-8B0A-68794B3FC5E7}"/>
              </a:ext>
            </a:extLst>
          </p:cNvPr>
          <p:cNvCxnSpPr>
            <a:cxnSpLocks/>
          </p:cNvCxnSpPr>
          <p:nvPr/>
        </p:nvCxnSpPr>
        <p:spPr>
          <a:xfrm>
            <a:off x="7511957" y="1469399"/>
            <a:ext cx="1098789" cy="840567"/>
          </a:xfrm>
          <a:prstGeom prst="line">
            <a:avLst/>
          </a:prstGeom>
          <a:ln w="53975">
            <a:solidFill>
              <a:srgbClr val="F26363"/>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8B612541-AF08-642F-2640-3B11915AAF9A}"/>
              </a:ext>
            </a:extLst>
          </p:cNvPr>
          <p:cNvSpPr/>
          <p:nvPr/>
        </p:nvSpPr>
        <p:spPr>
          <a:xfrm>
            <a:off x="7093294" y="1045252"/>
            <a:ext cx="853782" cy="853782"/>
          </a:xfrm>
          <a:prstGeom prst="ellipse">
            <a:avLst/>
          </a:prstGeom>
          <a:solidFill>
            <a:srgbClr val="F263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91439" rtlCol="0" anchor="ctr"/>
          <a:lstStyle/>
          <a:p>
            <a:pPr algn="ctr" defTabSz="457200"/>
            <a:r>
              <a:rPr lang="en-US" sz="4400" b="1" dirty="0">
                <a:solidFill>
                  <a:srgbClr val="FFFFFF"/>
                </a:solidFill>
                <a:latin typeface="Century Gothic" panose="020B0502020202020204" pitchFamily="34" charset="0"/>
                <a:cs typeface="Arial" panose="020B0604020202020204" pitchFamily="34" charset="0"/>
              </a:rPr>
              <a:t>A</a:t>
            </a:r>
          </a:p>
        </p:txBody>
      </p:sp>
      <p:sp>
        <p:nvSpPr>
          <p:cNvPr id="9" name="Oval 8">
            <a:extLst>
              <a:ext uri="{FF2B5EF4-FFF2-40B4-BE49-F238E27FC236}">
                <a16:creationId xmlns:a16="http://schemas.microsoft.com/office/drawing/2014/main" id="{1D1C67E3-D869-35AD-DCF6-7A13705F238D}"/>
              </a:ext>
            </a:extLst>
          </p:cNvPr>
          <p:cNvSpPr/>
          <p:nvPr/>
        </p:nvSpPr>
        <p:spPr>
          <a:xfrm>
            <a:off x="8181428" y="1857450"/>
            <a:ext cx="853782" cy="853782"/>
          </a:xfrm>
          <a:prstGeom prst="ellipse">
            <a:avLst/>
          </a:prstGeom>
          <a:solidFill>
            <a:srgbClr val="FFA8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91439" rtlCol="0" anchor="ctr"/>
          <a:lstStyle/>
          <a:p>
            <a:pPr algn="ctr" defTabSz="457200"/>
            <a:r>
              <a:rPr lang="en-US" sz="4400" b="1" dirty="0">
                <a:solidFill>
                  <a:srgbClr val="FFFFFF"/>
                </a:solidFill>
                <a:latin typeface="Century Gothic" panose="020B0502020202020204" pitchFamily="34" charset="0"/>
                <a:cs typeface="Arial" panose="020B0604020202020204" pitchFamily="34" charset="0"/>
              </a:rPr>
              <a:t>B</a:t>
            </a:r>
          </a:p>
        </p:txBody>
      </p:sp>
      <p:sp>
        <p:nvSpPr>
          <p:cNvPr id="10" name="Oval 9">
            <a:extLst>
              <a:ext uri="{FF2B5EF4-FFF2-40B4-BE49-F238E27FC236}">
                <a16:creationId xmlns:a16="http://schemas.microsoft.com/office/drawing/2014/main" id="{14CE9C24-A714-4E33-4157-AFD885FD687C}"/>
              </a:ext>
            </a:extLst>
          </p:cNvPr>
          <p:cNvSpPr/>
          <p:nvPr/>
        </p:nvSpPr>
        <p:spPr>
          <a:xfrm>
            <a:off x="7093294" y="2669649"/>
            <a:ext cx="853782" cy="853782"/>
          </a:xfrm>
          <a:prstGeom prst="ellipse">
            <a:avLst/>
          </a:prstGeom>
          <a:solidFill>
            <a:srgbClr val="995D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91439" rtlCol="0" anchor="ctr"/>
          <a:lstStyle/>
          <a:p>
            <a:pPr algn="ctr" defTabSz="457200"/>
            <a:r>
              <a:rPr lang="en-US" sz="4400" b="1" dirty="0">
                <a:solidFill>
                  <a:srgbClr val="FFFFFF"/>
                </a:solidFill>
                <a:latin typeface="Century Gothic" panose="020B0502020202020204" pitchFamily="34" charset="0"/>
                <a:cs typeface="Arial" panose="020B0604020202020204" pitchFamily="34" charset="0"/>
              </a:rPr>
              <a:t>C</a:t>
            </a:r>
          </a:p>
        </p:txBody>
      </p:sp>
      <p:sp>
        <p:nvSpPr>
          <p:cNvPr id="11" name="Oval 10">
            <a:extLst>
              <a:ext uri="{FF2B5EF4-FFF2-40B4-BE49-F238E27FC236}">
                <a16:creationId xmlns:a16="http://schemas.microsoft.com/office/drawing/2014/main" id="{4FB69780-68C2-ED32-4D50-E55D428BFD2F}"/>
              </a:ext>
            </a:extLst>
          </p:cNvPr>
          <p:cNvSpPr/>
          <p:nvPr/>
        </p:nvSpPr>
        <p:spPr>
          <a:xfrm>
            <a:off x="8181428" y="3481848"/>
            <a:ext cx="853782" cy="853782"/>
          </a:xfrm>
          <a:prstGeom prst="ellipse">
            <a:avLst/>
          </a:prstGeom>
          <a:solidFill>
            <a:srgbClr val="6335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91439" rtlCol="0" anchor="ctr"/>
          <a:lstStyle/>
          <a:p>
            <a:pPr algn="ctr" defTabSz="457200"/>
            <a:r>
              <a:rPr lang="en-US" sz="4400" b="1" dirty="0">
                <a:solidFill>
                  <a:srgbClr val="FFFFFF"/>
                </a:solidFill>
                <a:latin typeface="Century Gothic" panose="020B0502020202020204" pitchFamily="34" charset="0"/>
                <a:cs typeface="Arial" panose="020B0604020202020204" pitchFamily="34" charset="0"/>
              </a:rPr>
              <a:t>D</a:t>
            </a:r>
          </a:p>
        </p:txBody>
      </p:sp>
      <p:sp>
        <p:nvSpPr>
          <p:cNvPr id="12" name="Oval 11">
            <a:extLst>
              <a:ext uri="{FF2B5EF4-FFF2-40B4-BE49-F238E27FC236}">
                <a16:creationId xmlns:a16="http://schemas.microsoft.com/office/drawing/2014/main" id="{76AFE1CA-2F45-259C-2D84-AC5A5E4249FD}"/>
              </a:ext>
            </a:extLst>
          </p:cNvPr>
          <p:cNvSpPr/>
          <p:nvPr/>
        </p:nvSpPr>
        <p:spPr>
          <a:xfrm>
            <a:off x="7093294" y="4294046"/>
            <a:ext cx="853782" cy="853782"/>
          </a:xfrm>
          <a:prstGeom prst="ellipse">
            <a:avLst/>
          </a:prstGeom>
          <a:solidFill>
            <a:srgbClr val="FF80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91439" rtlCol="0" anchor="ctr"/>
          <a:lstStyle/>
          <a:p>
            <a:pPr algn="ctr" defTabSz="457200"/>
            <a:r>
              <a:rPr lang="en-US" sz="4400" b="1" dirty="0">
                <a:solidFill>
                  <a:srgbClr val="FFFFFF"/>
                </a:solidFill>
                <a:latin typeface="Century Gothic" panose="020B0502020202020204" pitchFamily="34" charset="0"/>
                <a:cs typeface="Arial" panose="020B0604020202020204" pitchFamily="34" charset="0"/>
              </a:rPr>
              <a:t>E</a:t>
            </a:r>
          </a:p>
        </p:txBody>
      </p:sp>
      <p:sp>
        <p:nvSpPr>
          <p:cNvPr id="13" name="Oval 12">
            <a:extLst>
              <a:ext uri="{FF2B5EF4-FFF2-40B4-BE49-F238E27FC236}">
                <a16:creationId xmlns:a16="http://schemas.microsoft.com/office/drawing/2014/main" id="{2465B850-967C-31EE-4CA6-87E496441011}"/>
              </a:ext>
            </a:extLst>
          </p:cNvPr>
          <p:cNvSpPr/>
          <p:nvPr/>
        </p:nvSpPr>
        <p:spPr>
          <a:xfrm>
            <a:off x="8181428" y="5106245"/>
            <a:ext cx="853782" cy="853782"/>
          </a:xfrm>
          <a:prstGeom prst="ellipse">
            <a:avLst/>
          </a:prstGeom>
          <a:solidFill>
            <a:srgbClr val="419C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91439" rtlCol="0" anchor="ctr"/>
          <a:lstStyle/>
          <a:p>
            <a:pPr algn="ctr" defTabSz="457200"/>
            <a:r>
              <a:rPr lang="en-US" sz="4400" b="1" dirty="0">
                <a:solidFill>
                  <a:srgbClr val="FFFFFF"/>
                </a:solidFill>
                <a:latin typeface="Century Gothic" panose="020B0502020202020204" pitchFamily="34" charset="0"/>
                <a:cs typeface="Arial" panose="020B0604020202020204" pitchFamily="34" charset="0"/>
              </a:rPr>
              <a:t>F</a:t>
            </a:r>
          </a:p>
        </p:txBody>
      </p:sp>
      <p:sp>
        <p:nvSpPr>
          <p:cNvPr id="14" name="TextBox 13">
            <a:extLst>
              <a:ext uri="{FF2B5EF4-FFF2-40B4-BE49-F238E27FC236}">
                <a16:creationId xmlns:a16="http://schemas.microsoft.com/office/drawing/2014/main" id="{C4533233-435E-4FC2-A0BE-2B5FF4DA50C6}"/>
              </a:ext>
            </a:extLst>
          </p:cNvPr>
          <p:cNvSpPr txBox="1"/>
          <p:nvPr/>
        </p:nvSpPr>
        <p:spPr>
          <a:xfrm>
            <a:off x="4339773" y="897973"/>
            <a:ext cx="2519170" cy="1323439"/>
          </a:xfrm>
          <a:prstGeom prst="rect">
            <a:avLst/>
          </a:prstGeom>
          <a:noFill/>
        </p:spPr>
        <p:txBody>
          <a:bodyPr wrap="square" rtlCol="0">
            <a:spAutoFit/>
          </a:bodyPr>
          <a:lstStyle/>
          <a:p>
            <a:pPr algn="r" defTabSz="457200"/>
            <a:r>
              <a:rPr lang="en-US" sz="2000" b="1" dirty="0">
                <a:solidFill>
                  <a:srgbClr val="F26363"/>
                </a:solidFill>
                <a:latin typeface="Century Gothic" panose="020B0502020202020204" pitchFamily="34" charset="0"/>
              </a:rPr>
              <a:t>Step one</a:t>
            </a:r>
          </a:p>
          <a:p>
            <a:pPr algn="r" defTabSz="457200"/>
            <a:r>
              <a:rPr lang="en-US" sz="1200" dirty="0" err="1">
                <a:solidFill>
                  <a:srgbClr val="272E3A"/>
                </a:solidFill>
                <a:latin typeface="Century Gothic" panose="020B0502020202020204" pitchFamily="34" charset="0"/>
              </a:rPr>
              <a:t>Fusce</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tincidunt</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eget</a:t>
            </a:r>
            <a:r>
              <a:rPr lang="en-US" sz="1200" dirty="0">
                <a:solidFill>
                  <a:srgbClr val="272E3A"/>
                </a:solidFill>
                <a:latin typeface="Century Gothic" panose="020B0502020202020204" pitchFamily="34" charset="0"/>
              </a:rPr>
              <a:t> ligula vitae </a:t>
            </a:r>
            <a:r>
              <a:rPr lang="en-US" sz="1200" dirty="0" err="1">
                <a:solidFill>
                  <a:srgbClr val="272E3A"/>
                </a:solidFill>
                <a:latin typeface="Century Gothic" panose="020B0502020202020204" pitchFamily="34" charset="0"/>
              </a:rPr>
              <a:t>hendrerit</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Phasellus</a:t>
            </a:r>
            <a:r>
              <a:rPr lang="en-US" sz="1200" dirty="0">
                <a:solidFill>
                  <a:srgbClr val="272E3A"/>
                </a:solidFill>
                <a:latin typeface="Century Gothic" panose="020B0502020202020204" pitchFamily="34" charset="0"/>
              </a:rPr>
              <a:t> id ligula </a:t>
            </a:r>
            <a:r>
              <a:rPr lang="en-US" sz="1200" dirty="0" err="1">
                <a:solidFill>
                  <a:srgbClr val="272E3A"/>
                </a:solidFill>
                <a:latin typeface="Century Gothic" panose="020B0502020202020204" pitchFamily="34" charset="0"/>
              </a:rPr>
              <a:t>ut</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enim</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elementum</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bibendum</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eget</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eget</a:t>
            </a:r>
            <a:r>
              <a:rPr lang="en-US" sz="1200" dirty="0">
                <a:solidFill>
                  <a:srgbClr val="272E3A"/>
                </a:solidFill>
                <a:latin typeface="Century Gothic" panose="020B0502020202020204" pitchFamily="34" charset="0"/>
              </a:rPr>
              <a:t> magna. </a:t>
            </a:r>
            <a:r>
              <a:rPr lang="en-US" sz="1200" dirty="0" err="1">
                <a:solidFill>
                  <a:srgbClr val="272E3A"/>
                </a:solidFill>
                <a:latin typeface="Century Gothic" panose="020B0502020202020204" pitchFamily="34" charset="0"/>
              </a:rPr>
              <a:t>Fusce</a:t>
            </a:r>
            <a:r>
              <a:rPr lang="en-US" sz="1200" dirty="0">
                <a:solidFill>
                  <a:srgbClr val="272E3A"/>
                </a:solidFill>
                <a:latin typeface="Century Gothic" panose="020B0502020202020204" pitchFamily="34" charset="0"/>
              </a:rPr>
              <a:t> in magna diam.</a:t>
            </a:r>
          </a:p>
        </p:txBody>
      </p:sp>
      <p:sp>
        <p:nvSpPr>
          <p:cNvPr id="15" name="TextBox 14">
            <a:extLst>
              <a:ext uri="{FF2B5EF4-FFF2-40B4-BE49-F238E27FC236}">
                <a16:creationId xmlns:a16="http://schemas.microsoft.com/office/drawing/2014/main" id="{EE28B97D-5074-5729-DD1B-D85CFE1C2D5F}"/>
              </a:ext>
            </a:extLst>
          </p:cNvPr>
          <p:cNvSpPr txBox="1"/>
          <p:nvPr/>
        </p:nvSpPr>
        <p:spPr>
          <a:xfrm>
            <a:off x="9269561" y="1829082"/>
            <a:ext cx="2806743" cy="1138773"/>
          </a:xfrm>
          <a:prstGeom prst="rect">
            <a:avLst/>
          </a:prstGeom>
          <a:noFill/>
        </p:spPr>
        <p:txBody>
          <a:bodyPr wrap="square" rtlCol="0">
            <a:spAutoFit/>
          </a:bodyPr>
          <a:lstStyle/>
          <a:p>
            <a:pPr defTabSz="457200"/>
            <a:r>
              <a:rPr lang="en-US" sz="2000" b="1" dirty="0">
                <a:solidFill>
                  <a:srgbClr val="FFA826"/>
                </a:solidFill>
                <a:latin typeface="Century Gothic" panose="020B0502020202020204" pitchFamily="34" charset="0"/>
              </a:rPr>
              <a:t>Step two</a:t>
            </a:r>
          </a:p>
          <a:p>
            <a:pPr defTabSz="457200"/>
            <a:r>
              <a:rPr lang="en-US" sz="1200" dirty="0">
                <a:solidFill>
                  <a:srgbClr val="272E3A"/>
                </a:solidFill>
                <a:latin typeface="Century Gothic" panose="020B0502020202020204" pitchFamily="34" charset="0"/>
              </a:rPr>
              <a:t>Cras vestibulum diam id </a:t>
            </a:r>
            <a:r>
              <a:rPr lang="en-US" sz="1200" dirty="0" err="1">
                <a:solidFill>
                  <a:srgbClr val="272E3A"/>
                </a:solidFill>
                <a:latin typeface="Century Gothic" panose="020B0502020202020204" pitchFamily="34" charset="0"/>
              </a:rPr>
              <a:t>risus</a:t>
            </a:r>
            <a:r>
              <a:rPr lang="en-US" sz="1200" dirty="0">
                <a:solidFill>
                  <a:srgbClr val="272E3A"/>
                </a:solidFill>
                <a:latin typeface="Century Gothic" panose="020B0502020202020204" pitchFamily="34" charset="0"/>
              </a:rPr>
              <a:t> convallis maximus. Lorem ipsum dolor sit </a:t>
            </a:r>
            <a:r>
              <a:rPr lang="en-US" sz="1200" dirty="0" err="1">
                <a:solidFill>
                  <a:srgbClr val="272E3A"/>
                </a:solidFill>
                <a:latin typeface="Century Gothic" panose="020B0502020202020204" pitchFamily="34" charset="0"/>
              </a:rPr>
              <a:t>amet</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consectetur</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adipiscing</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elit</a:t>
            </a:r>
            <a:r>
              <a:rPr lang="en-US" sz="1200" dirty="0">
                <a:solidFill>
                  <a:srgbClr val="272E3A"/>
                </a:solidFill>
                <a:latin typeface="Century Gothic" panose="020B0502020202020204" pitchFamily="34" charset="0"/>
              </a:rPr>
              <a:t>. </a:t>
            </a:r>
          </a:p>
        </p:txBody>
      </p:sp>
      <p:sp>
        <p:nvSpPr>
          <p:cNvPr id="16" name="TextBox 15">
            <a:extLst>
              <a:ext uri="{FF2B5EF4-FFF2-40B4-BE49-F238E27FC236}">
                <a16:creationId xmlns:a16="http://schemas.microsoft.com/office/drawing/2014/main" id="{0146F30F-18B3-F2CE-035C-0DCF8BAA69AE}"/>
              </a:ext>
            </a:extLst>
          </p:cNvPr>
          <p:cNvSpPr txBox="1"/>
          <p:nvPr/>
        </p:nvSpPr>
        <p:spPr>
          <a:xfrm>
            <a:off x="4181256" y="2641281"/>
            <a:ext cx="2677686" cy="1323439"/>
          </a:xfrm>
          <a:prstGeom prst="rect">
            <a:avLst/>
          </a:prstGeom>
          <a:noFill/>
        </p:spPr>
        <p:txBody>
          <a:bodyPr wrap="square" rtlCol="0">
            <a:spAutoFit/>
          </a:bodyPr>
          <a:lstStyle/>
          <a:p>
            <a:pPr algn="r" defTabSz="457200"/>
            <a:r>
              <a:rPr lang="en-US" sz="2000" b="1" dirty="0">
                <a:solidFill>
                  <a:srgbClr val="995DB3"/>
                </a:solidFill>
                <a:latin typeface="Century Gothic" panose="020B0502020202020204" pitchFamily="34" charset="0"/>
              </a:rPr>
              <a:t>Step Three</a:t>
            </a:r>
          </a:p>
          <a:p>
            <a:pPr algn="r" defTabSz="457200"/>
            <a:r>
              <a:rPr lang="en-US" sz="1200" dirty="0" err="1">
                <a:solidFill>
                  <a:srgbClr val="272E3A"/>
                </a:solidFill>
                <a:latin typeface="Century Gothic" panose="020B0502020202020204" pitchFamily="34" charset="0"/>
              </a:rPr>
              <a:t>faucibus</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eget</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vulputate</a:t>
            </a:r>
            <a:r>
              <a:rPr lang="en-US" sz="1200" dirty="0">
                <a:solidFill>
                  <a:srgbClr val="272E3A"/>
                </a:solidFill>
                <a:latin typeface="Century Gothic" panose="020B0502020202020204" pitchFamily="34" charset="0"/>
              </a:rPr>
              <a:t> a, </a:t>
            </a:r>
            <a:r>
              <a:rPr lang="en-US" sz="1200" dirty="0" err="1">
                <a:solidFill>
                  <a:srgbClr val="272E3A"/>
                </a:solidFill>
                <a:latin typeface="Century Gothic" panose="020B0502020202020204" pitchFamily="34" charset="0"/>
              </a:rPr>
              <a:t>viverra</a:t>
            </a:r>
            <a:r>
              <a:rPr lang="en-US" sz="1200" dirty="0">
                <a:solidFill>
                  <a:srgbClr val="272E3A"/>
                </a:solidFill>
                <a:latin typeface="Century Gothic" panose="020B0502020202020204" pitchFamily="34" charset="0"/>
              </a:rPr>
              <a:t> et diam. Maecenas </a:t>
            </a:r>
            <a:r>
              <a:rPr lang="en-US" sz="1200" dirty="0" err="1">
                <a:solidFill>
                  <a:srgbClr val="272E3A"/>
                </a:solidFill>
                <a:latin typeface="Century Gothic" panose="020B0502020202020204" pitchFamily="34" charset="0"/>
              </a:rPr>
              <a:t>facilisis</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facilisis</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odio</a:t>
            </a:r>
            <a:r>
              <a:rPr lang="en-US" sz="1200" dirty="0">
                <a:solidFill>
                  <a:srgbClr val="272E3A"/>
                </a:solidFill>
                <a:latin typeface="Century Gothic" panose="020B0502020202020204" pitchFamily="34" charset="0"/>
              </a:rPr>
              <a:t> id </a:t>
            </a:r>
            <a:r>
              <a:rPr lang="en-US" sz="1200" dirty="0" err="1">
                <a:solidFill>
                  <a:srgbClr val="272E3A"/>
                </a:solidFill>
                <a:latin typeface="Century Gothic" panose="020B0502020202020204" pitchFamily="34" charset="0"/>
              </a:rPr>
              <a:t>varius</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Etiam</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congue</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egestas</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orci</a:t>
            </a:r>
            <a:r>
              <a:rPr lang="en-US" sz="1200" dirty="0">
                <a:solidFill>
                  <a:srgbClr val="272E3A"/>
                </a:solidFill>
                <a:latin typeface="Century Gothic" panose="020B0502020202020204" pitchFamily="34" charset="0"/>
              </a:rPr>
              <a:t> at </a:t>
            </a:r>
            <a:r>
              <a:rPr lang="en-US" sz="1200" dirty="0" err="1">
                <a:solidFill>
                  <a:srgbClr val="272E3A"/>
                </a:solidFill>
                <a:latin typeface="Century Gothic" panose="020B0502020202020204" pitchFamily="34" charset="0"/>
              </a:rPr>
              <a:t>bibendum</a:t>
            </a:r>
            <a:r>
              <a:rPr lang="en-US" sz="1200" dirty="0">
                <a:solidFill>
                  <a:srgbClr val="272E3A"/>
                </a:solidFill>
                <a:latin typeface="Century Gothic" panose="020B0502020202020204" pitchFamily="34" charset="0"/>
              </a:rPr>
              <a:t>.</a:t>
            </a:r>
          </a:p>
        </p:txBody>
      </p:sp>
      <p:sp>
        <p:nvSpPr>
          <p:cNvPr id="17" name="TextBox 16">
            <a:extLst>
              <a:ext uri="{FF2B5EF4-FFF2-40B4-BE49-F238E27FC236}">
                <a16:creationId xmlns:a16="http://schemas.microsoft.com/office/drawing/2014/main" id="{D76CE773-C24F-07EA-A4BC-A2D8A6C48315}"/>
              </a:ext>
            </a:extLst>
          </p:cNvPr>
          <p:cNvSpPr txBox="1"/>
          <p:nvPr/>
        </p:nvSpPr>
        <p:spPr>
          <a:xfrm>
            <a:off x="9269561" y="3453479"/>
            <a:ext cx="2806743" cy="954107"/>
          </a:xfrm>
          <a:prstGeom prst="rect">
            <a:avLst/>
          </a:prstGeom>
          <a:noFill/>
        </p:spPr>
        <p:txBody>
          <a:bodyPr wrap="square" rtlCol="0">
            <a:spAutoFit/>
          </a:bodyPr>
          <a:lstStyle/>
          <a:p>
            <a:pPr defTabSz="457200"/>
            <a:r>
              <a:rPr lang="en-US" sz="2000" b="1" dirty="0">
                <a:solidFill>
                  <a:srgbClr val="63357A"/>
                </a:solidFill>
                <a:latin typeface="Century Gothic" panose="020B0502020202020204" pitchFamily="34" charset="0"/>
              </a:rPr>
              <a:t>Step Four</a:t>
            </a:r>
          </a:p>
          <a:p>
            <a:pPr defTabSz="457200"/>
            <a:r>
              <a:rPr lang="en-US" sz="1200" dirty="0" err="1">
                <a:solidFill>
                  <a:srgbClr val="272E3A"/>
                </a:solidFill>
                <a:latin typeface="Century Gothic" panose="020B0502020202020204" pitchFamily="34" charset="0"/>
              </a:rPr>
              <a:t>Phasellus</a:t>
            </a:r>
            <a:r>
              <a:rPr lang="en-US" sz="1200" dirty="0">
                <a:solidFill>
                  <a:srgbClr val="272E3A"/>
                </a:solidFill>
                <a:latin typeface="Century Gothic" panose="020B0502020202020204" pitchFamily="34" charset="0"/>
              </a:rPr>
              <a:t> id ligula </a:t>
            </a:r>
            <a:r>
              <a:rPr lang="en-US" sz="1200" dirty="0" err="1">
                <a:solidFill>
                  <a:srgbClr val="272E3A"/>
                </a:solidFill>
                <a:latin typeface="Century Gothic" panose="020B0502020202020204" pitchFamily="34" charset="0"/>
              </a:rPr>
              <a:t>ut</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enim</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elementum</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bibendum</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eget</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eget</a:t>
            </a:r>
            <a:r>
              <a:rPr lang="en-US" sz="1200" dirty="0">
                <a:solidFill>
                  <a:srgbClr val="272E3A"/>
                </a:solidFill>
                <a:latin typeface="Century Gothic" panose="020B0502020202020204" pitchFamily="34" charset="0"/>
              </a:rPr>
              <a:t> magna. </a:t>
            </a:r>
            <a:r>
              <a:rPr lang="en-US" sz="1200" dirty="0" err="1">
                <a:solidFill>
                  <a:srgbClr val="272E3A"/>
                </a:solidFill>
                <a:latin typeface="Century Gothic" panose="020B0502020202020204" pitchFamily="34" charset="0"/>
              </a:rPr>
              <a:t>Fusce</a:t>
            </a:r>
            <a:r>
              <a:rPr lang="en-US" sz="1200" dirty="0">
                <a:solidFill>
                  <a:srgbClr val="272E3A"/>
                </a:solidFill>
                <a:latin typeface="Century Gothic" panose="020B0502020202020204" pitchFamily="34" charset="0"/>
              </a:rPr>
              <a:t> in magna diam. </a:t>
            </a:r>
          </a:p>
        </p:txBody>
      </p:sp>
      <p:sp>
        <p:nvSpPr>
          <p:cNvPr id="18" name="TextBox 17">
            <a:extLst>
              <a:ext uri="{FF2B5EF4-FFF2-40B4-BE49-F238E27FC236}">
                <a16:creationId xmlns:a16="http://schemas.microsoft.com/office/drawing/2014/main" id="{D50BCC6A-6826-15B9-A3CA-BB85E6AAE393}"/>
              </a:ext>
            </a:extLst>
          </p:cNvPr>
          <p:cNvSpPr txBox="1"/>
          <p:nvPr/>
        </p:nvSpPr>
        <p:spPr>
          <a:xfrm>
            <a:off x="4178828" y="4224094"/>
            <a:ext cx="2680114" cy="1138773"/>
          </a:xfrm>
          <a:prstGeom prst="rect">
            <a:avLst/>
          </a:prstGeom>
          <a:noFill/>
        </p:spPr>
        <p:txBody>
          <a:bodyPr wrap="square" rtlCol="0">
            <a:spAutoFit/>
          </a:bodyPr>
          <a:lstStyle/>
          <a:p>
            <a:pPr algn="r" defTabSz="457200"/>
            <a:r>
              <a:rPr lang="en-US" sz="2000" b="1" dirty="0">
                <a:solidFill>
                  <a:srgbClr val="FF8026"/>
                </a:solidFill>
                <a:latin typeface="Century Gothic" panose="020B0502020202020204" pitchFamily="34" charset="0"/>
              </a:rPr>
              <a:t>Step Five</a:t>
            </a:r>
          </a:p>
          <a:p>
            <a:pPr algn="r" defTabSz="457200"/>
            <a:r>
              <a:rPr lang="en-US" sz="1200" dirty="0">
                <a:solidFill>
                  <a:srgbClr val="272E3A"/>
                </a:solidFill>
                <a:latin typeface="Century Gothic" panose="020B0502020202020204" pitchFamily="34" charset="0"/>
              </a:rPr>
              <a:t>Aenean ac </a:t>
            </a:r>
            <a:r>
              <a:rPr lang="en-US" sz="1200" dirty="0" err="1">
                <a:solidFill>
                  <a:srgbClr val="272E3A"/>
                </a:solidFill>
                <a:latin typeface="Century Gothic" panose="020B0502020202020204" pitchFamily="34" charset="0"/>
              </a:rPr>
              <a:t>viverra</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neque</a:t>
            </a:r>
            <a:r>
              <a:rPr lang="en-US" sz="1200" dirty="0">
                <a:solidFill>
                  <a:srgbClr val="272E3A"/>
                </a:solidFill>
                <a:latin typeface="Century Gothic" panose="020B0502020202020204" pitchFamily="34" charset="0"/>
              </a:rPr>
              <a:t>. Maecenas </a:t>
            </a:r>
            <a:r>
              <a:rPr lang="en-US" sz="1200" dirty="0" err="1">
                <a:solidFill>
                  <a:srgbClr val="272E3A"/>
                </a:solidFill>
                <a:latin typeface="Century Gothic" panose="020B0502020202020204" pitchFamily="34" charset="0"/>
              </a:rPr>
              <a:t>ullamcorper</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turpis</a:t>
            </a:r>
            <a:r>
              <a:rPr lang="en-US" sz="1200" dirty="0">
                <a:solidFill>
                  <a:srgbClr val="272E3A"/>
                </a:solidFill>
                <a:latin typeface="Century Gothic" panose="020B0502020202020204" pitchFamily="34" charset="0"/>
              </a:rPr>
              <a:t> sed </a:t>
            </a:r>
            <a:r>
              <a:rPr lang="en-US" sz="1200" dirty="0" err="1">
                <a:solidFill>
                  <a:srgbClr val="272E3A"/>
                </a:solidFill>
                <a:latin typeface="Century Gothic" panose="020B0502020202020204" pitchFamily="34" charset="0"/>
              </a:rPr>
              <a:t>tellus</a:t>
            </a:r>
            <a:r>
              <a:rPr lang="en-US" sz="1200" dirty="0">
                <a:solidFill>
                  <a:srgbClr val="272E3A"/>
                </a:solidFill>
                <a:latin typeface="Century Gothic" panose="020B0502020202020204" pitchFamily="34" charset="0"/>
              </a:rPr>
              <a:t> vestibulum </a:t>
            </a:r>
            <a:r>
              <a:rPr lang="en-US" sz="1200" dirty="0" err="1">
                <a:solidFill>
                  <a:srgbClr val="272E3A"/>
                </a:solidFill>
                <a:latin typeface="Century Gothic" panose="020B0502020202020204" pitchFamily="34" charset="0"/>
              </a:rPr>
              <a:t>bibendum</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quam</a:t>
            </a:r>
            <a:r>
              <a:rPr lang="en-US" sz="1200" dirty="0">
                <a:solidFill>
                  <a:srgbClr val="272E3A"/>
                </a:solidFill>
                <a:latin typeface="Century Gothic" panose="020B0502020202020204" pitchFamily="34" charset="0"/>
              </a:rPr>
              <a:t> dictum </a:t>
            </a:r>
            <a:r>
              <a:rPr lang="en-US" sz="1200" dirty="0" err="1">
                <a:solidFill>
                  <a:srgbClr val="272E3A"/>
                </a:solidFill>
                <a:latin typeface="Century Gothic" panose="020B0502020202020204" pitchFamily="34" charset="0"/>
              </a:rPr>
              <a:t>venenatis</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ut</a:t>
            </a:r>
            <a:r>
              <a:rPr lang="en-US" sz="1200" dirty="0">
                <a:solidFill>
                  <a:srgbClr val="272E3A"/>
                </a:solidFill>
                <a:latin typeface="Century Gothic" panose="020B0502020202020204" pitchFamily="34" charset="0"/>
              </a:rPr>
              <a:t> ac diam.</a:t>
            </a:r>
          </a:p>
        </p:txBody>
      </p:sp>
      <p:sp>
        <p:nvSpPr>
          <p:cNvPr id="19" name="TextBox 18">
            <a:extLst>
              <a:ext uri="{FF2B5EF4-FFF2-40B4-BE49-F238E27FC236}">
                <a16:creationId xmlns:a16="http://schemas.microsoft.com/office/drawing/2014/main" id="{5B22C904-11E6-EF21-822B-F8E398E67848}"/>
              </a:ext>
            </a:extLst>
          </p:cNvPr>
          <p:cNvSpPr txBox="1"/>
          <p:nvPr/>
        </p:nvSpPr>
        <p:spPr>
          <a:xfrm>
            <a:off x="9269561" y="5036294"/>
            <a:ext cx="2806743" cy="1138773"/>
          </a:xfrm>
          <a:prstGeom prst="rect">
            <a:avLst/>
          </a:prstGeom>
          <a:noFill/>
        </p:spPr>
        <p:txBody>
          <a:bodyPr wrap="square" rtlCol="0">
            <a:spAutoFit/>
          </a:bodyPr>
          <a:lstStyle/>
          <a:p>
            <a:pPr defTabSz="457200"/>
            <a:r>
              <a:rPr lang="en-US" sz="2000" b="1" dirty="0">
                <a:solidFill>
                  <a:srgbClr val="419CCC"/>
                </a:solidFill>
                <a:latin typeface="Century Gothic" panose="020B0502020202020204" pitchFamily="34" charset="0"/>
              </a:rPr>
              <a:t>Step Six</a:t>
            </a:r>
          </a:p>
          <a:p>
            <a:pPr defTabSz="457200"/>
            <a:r>
              <a:rPr lang="en-US" sz="1200" dirty="0">
                <a:solidFill>
                  <a:srgbClr val="272E3A"/>
                </a:solidFill>
                <a:latin typeface="Century Gothic" panose="020B0502020202020204" pitchFamily="34" charset="0"/>
              </a:rPr>
              <a:t>Cras vestibulum diam id </a:t>
            </a:r>
            <a:r>
              <a:rPr lang="en-US" sz="1200" dirty="0" err="1">
                <a:solidFill>
                  <a:srgbClr val="272E3A"/>
                </a:solidFill>
                <a:latin typeface="Century Gothic" panose="020B0502020202020204" pitchFamily="34" charset="0"/>
              </a:rPr>
              <a:t>risus</a:t>
            </a:r>
            <a:r>
              <a:rPr lang="en-US" sz="1200" dirty="0">
                <a:solidFill>
                  <a:srgbClr val="272E3A"/>
                </a:solidFill>
                <a:latin typeface="Century Gothic" panose="020B0502020202020204" pitchFamily="34" charset="0"/>
              </a:rPr>
              <a:t> convallis maximus. Lorem ipsum dolor sit </a:t>
            </a:r>
            <a:r>
              <a:rPr lang="en-US" sz="1200" dirty="0" err="1">
                <a:solidFill>
                  <a:srgbClr val="272E3A"/>
                </a:solidFill>
                <a:latin typeface="Century Gothic" panose="020B0502020202020204" pitchFamily="34" charset="0"/>
              </a:rPr>
              <a:t>amet</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consectetur</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adipiscing</a:t>
            </a:r>
            <a:r>
              <a:rPr lang="en-US" sz="1200" dirty="0">
                <a:solidFill>
                  <a:srgbClr val="272E3A"/>
                </a:solidFill>
                <a:latin typeface="Century Gothic" panose="020B0502020202020204" pitchFamily="34" charset="0"/>
              </a:rPr>
              <a:t> </a:t>
            </a:r>
            <a:r>
              <a:rPr lang="en-US" sz="1200" dirty="0" err="1">
                <a:solidFill>
                  <a:srgbClr val="272E3A"/>
                </a:solidFill>
                <a:latin typeface="Century Gothic" panose="020B0502020202020204" pitchFamily="34" charset="0"/>
              </a:rPr>
              <a:t>elit</a:t>
            </a:r>
            <a:r>
              <a:rPr lang="en-US" sz="1200" dirty="0">
                <a:solidFill>
                  <a:srgbClr val="272E3A"/>
                </a:solidFill>
                <a:latin typeface="Century Gothic" panose="020B0502020202020204" pitchFamily="34" charset="0"/>
              </a:rPr>
              <a:t>. </a:t>
            </a:r>
          </a:p>
        </p:txBody>
      </p:sp>
    </p:spTree>
    <p:extLst>
      <p:ext uri="{BB962C8B-B14F-4D97-AF65-F5344CB8AC3E}">
        <p14:creationId xmlns:p14="http://schemas.microsoft.com/office/powerpoint/2010/main" val="15867964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Oval 2">
            <a:extLst>
              <a:ext uri="{FF2B5EF4-FFF2-40B4-BE49-F238E27FC236}">
                <a16:creationId xmlns:a16="http://schemas.microsoft.com/office/drawing/2014/main" id="{C66463B8-33E2-AB09-29F1-3E46797D6377}"/>
              </a:ext>
            </a:extLst>
          </p:cNvPr>
          <p:cNvSpPr/>
          <p:nvPr/>
        </p:nvSpPr>
        <p:spPr>
          <a:xfrm>
            <a:off x="1452215" y="3166767"/>
            <a:ext cx="1129320" cy="1129320"/>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entury Gothic" panose="020B0502020202020204" pitchFamily="34" charset="0"/>
              </a:rPr>
              <a:t>01</a:t>
            </a:r>
          </a:p>
        </p:txBody>
      </p:sp>
      <p:sp>
        <p:nvSpPr>
          <p:cNvPr id="4" name="Oval 3">
            <a:extLst>
              <a:ext uri="{FF2B5EF4-FFF2-40B4-BE49-F238E27FC236}">
                <a16:creationId xmlns:a16="http://schemas.microsoft.com/office/drawing/2014/main" id="{8CF05164-637A-E842-2848-F227684256B1}"/>
              </a:ext>
            </a:extLst>
          </p:cNvPr>
          <p:cNvSpPr/>
          <p:nvPr/>
        </p:nvSpPr>
        <p:spPr>
          <a:xfrm>
            <a:off x="3494579" y="3166767"/>
            <a:ext cx="1129320" cy="1129320"/>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entury Gothic" panose="020B0502020202020204" pitchFamily="34" charset="0"/>
              </a:rPr>
              <a:t>02</a:t>
            </a:r>
          </a:p>
        </p:txBody>
      </p:sp>
      <p:sp>
        <p:nvSpPr>
          <p:cNvPr id="5" name="Oval 4">
            <a:extLst>
              <a:ext uri="{FF2B5EF4-FFF2-40B4-BE49-F238E27FC236}">
                <a16:creationId xmlns:a16="http://schemas.microsoft.com/office/drawing/2014/main" id="{C7792C88-05FA-C4EB-10A0-740400C4B1A0}"/>
              </a:ext>
            </a:extLst>
          </p:cNvPr>
          <p:cNvSpPr/>
          <p:nvPr/>
        </p:nvSpPr>
        <p:spPr>
          <a:xfrm>
            <a:off x="5531340" y="3166767"/>
            <a:ext cx="1129320" cy="1129320"/>
          </a:xfrm>
          <a:prstGeom prst="ellips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entury Gothic" panose="020B0502020202020204" pitchFamily="34" charset="0"/>
              </a:rPr>
              <a:t>03</a:t>
            </a:r>
          </a:p>
        </p:txBody>
      </p:sp>
      <p:sp>
        <p:nvSpPr>
          <p:cNvPr id="6" name="Oval 5">
            <a:extLst>
              <a:ext uri="{FF2B5EF4-FFF2-40B4-BE49-F238E27FC236}">
                <a16:creationId xmlns:a16="http://schemas.microsoft.com/office/drawing/2014/main" id="{49E91D0D-A97A-E671-9E87-694CA73EA56F}"/>
              </a:ext>
            </a:extLst>
          </p:cNvPr>
          <p:cNvSpPr/>
          <p:nvPr/>
        </p:nvSpPr>
        <p:spPr>
          <a:xfrm>
            <a:off x="7568100" y="3166767"/>
            <a:ext cx="1129320" cy="1129320"/>
          </a:xfrm>
          <a:prstGeom prst="ellipse">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entury Gothic" panose="020B0502020202020204" pitchFamily="34" charset="0"/>
              </a:rPr>
              <a:t>04</a:t>
            </a:r>
          </a:p>
        </p:txBody>
      </p:sp>
      <p:sp>
        <p:nvSpPr>
          <p:cNvPr id="7" name="Oval 6">
            <a:extLst>
              <a:ext uri="{FF2B5EF4-FFF2-40B4-BE49-F238E27FC236}">
                <a16:creationId xmlns:a16="http://schemas.microsoft.com/office/drawing/2014/main" id="{E92BC556-C870-9D06-EA34-DB53083BB3FB}"/>
              </a:ext>
            </a:extLst>
          </p:cNvPr>
          <p:cNvSpPr/>
          <p:nvPr/>
        </p:nvSpPr>
        <p:spPr>
          <a:xfrm>
            <a:off x="9610463" y="3166767"/>
            <a:ext cx="1129320" cy="1129320"/>
          </a:xfrm>
          <a:prstGeom prst="ellipse">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Century Gothic" panose="020B0502020202020204" pitchFamily="34" charset="0"/>
              </a:rPr>
              <a:t>05</a:t>
            </a:r>
          </a:p>
        </p:txBody>
      </p:sp>
      <p:sp>
        <p:nvSpPr>
          <p:cNvPr id="8" name="Freeform 7">
            <a:extLst>
              <a:ext uri="{FF2B5EF4-FFF2-40B4-BE49-F238E27FC236}">
                <a16:creationId xmlns:a16="http://schemas.microsoft.com/office/drawing/2014/main" id="{042D91AE-72D3-E885-2B7B-059D5BF4E9EA}"/>
              </a:ext>
            </a:extLst>
          </p:cNvPr>
          <p:cNvSpPr>
            <a:spLocks/>
          </p:cNvSpPr>
          <p:nvPr/>
        </p:nvSpPr>
        <p:spPr bwMode="auto">
          <a:xfrm>
            <a:off x="995695" y="2700911"/>
            <a:ext cx="2042363" cy="1023049"/>
          </a:xfrm>
          <a:custGeom>
            <a:avLst/>
            <a:gdLst>
              <a:gd name="T0" fmla="*/ 231 w 231"/>
              <a:gd name="T1" fmla="*/ 115 h 115"/>
              <a:gd name="T2" fmla="*/ 116 w 231"/>
              <a:gd name="T3" fmla="*/ 0 h 115"/>
              <a:gd name="T4" fmla="*/ 0 w 231"/>
              <a:gd name="T5" fmla="*/ 115 h 115"/>
            </a:gdLst>
            <a:ahLst/>
            <a:cxnLst>
              <a:cxn ang="0">
                <a:pos x="T0" y="T1"/>
              </a:cxn>
              <a:cxn ang="0">
                <a:pos x="T2" y="T3"/>
              </a:cxn>
              <a:cxn ang="0">
                <a:pos x="T4" y="T5"/>
              </a:cxn>
            </a:cxnLst>
            <a:rect l="0" t="0" r="r" b="b"/>
            <a:pathLst>
              <a:path w="231" h="115">
                <a:moveTo>
                  <a:pt x="231" y="115"/>
                </a:moveTo>
                <a:cubicBezTo>
                  <a:pt x="231" y="52"/>
                  <a:pt x="179" y="0"/>
                  <a:pt x="116" y="0"/>
                </a:cubicBezTo>
                <a:cubicBezTo>
                  <a:pt x="52" y="0"/>
                  <a:pt x="0" y="52"/>
                  <a:pt x="0" y="115"/>
                </a:cubicBezTo>
              </a:path>
            </a:pathLst>
          </a:custGeom>
          <a:noFill/>
          <a:ln w="317500"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9" name="Freeform 8">
            <a:extLst>
              <a:ext uri="{FF2B5EF4-FFF2-40B4-BE49-F238E27FC236}">
                <a16:creationId xmlns:a16="http://schemas.microsoft.com/office/drawing/2014/main" id="{A6546DC6-A254-E5D3-990B-956BA844C121}"/>
              </a:ext>
            </a:extLst>
          </p:cNvPr>
          <p:cNvSpPr>
            <a:spLocks/>
          </p:cNvSpPr>
          <p:nvPr/>
        </p:nvSpPr>
        <p:spPr bwMode="auto">
          <a:xfrm>
            <a:off x="3038058" y="3723960"/>
            <a:ext cx="2042363" cy="1037983"/>
          </a:xfrm>
          <a:custGeom>
            <a:avLst/>
            <a:gdLst>
              <a:gd name="T0" fmla="*/ 0 w 231"/>
              <a:gd name="T1" fmla="*/ 0 h 116"/>
              <a:gd name="T2" fmla="*/ 115 w 231"/>
              <a:gd name="T3" fmla="*/ 116 h 116"/>
              <a:gd name="T4" fmla="*/ 231 w 231"/>
              <a:gd name="T5" fmla="*/ 0 h 116"/>
            </a:gdLst>
            <a:ahLst/>
            <a:cxnLst>
              <a:cxn ang="0">
                <a:pos x="T0" y="T1"/>
              </a:cxn>
              <a:cxn ang="0">
                <a:pos x="T2" y="T3"/>
              </a:cxn>
              <a:cxn ang="0">
                <a:pos x="T4" y="T5"/>
              </a:cxn>
            </a:cxnLst>
            <a:rect l="0" t="0" r="r" b="b"/>
            <a:pathLst>
              <a:path w="231" h="116">
                <a:moveTo>
                  <a:pt x="0" y="0"/>
                </a:moveTo>
                <a:cubicBezTo>
                  <a:pt x="0" y="64"/>
                  <a:pt x="52" y="116"/>
                  <a:pt x="115" y="116"/>
                </a:cubicBezTo>
                <a:cubicBezTo>
                  <a:pt x="179" y="116"/>
                  <a:pt x="231" y="64"/>
                  <a:pt x="231" y="0"/>
                </a:cubicBezTo>
              </a:path>
            </a:pathLst>
          </a:custGeom>
          <a:noFill/>
          <a:ln w="317500" cap="flat">
            <a:solidFill>
              <a:srgbClr val="FFA826"/>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10" name="Freeform 9">
            <a:extLst>
              <a:ext uri="{FF2B5EF4-FFF2-40B4-BE49-F238E27FC236}">
                <a16:creationId xmlns:a16="http://schemas.microsoft.com/office/drawing/2014/main" id="{ACC89244-505E-6A2F-EAE6-85527EBFF1F0}"/>
              </a:ext>
            </a:extLst>
          </p:cNvPr>
          <p:cNvSpPr>
            <a:spLocks/>
          </p:cNvSpPr>
          <p:nvPr/>
        </p:nvSpPr>
        <p:spPr bwMode="auto">
          <a:xfrm>
            <a:off x="5080421" y="2700911"/>
            <a:ext cx="2031162" cy="1023049"/>
          </a:xfrm>
          <a:custGeom>
            <a:avLst/>
            <a:gdLst>
              <a:gd name="T0" fmla="*/ 230 w 230"/>
              <a:gd name="T1" fmla="*/ 115 h 115"/>
              <a:gd name="T2" fmla="*/ 115 w 230"/>
              <a:gd name="T3" fmla="*/ 0 h 115"/>
              <a:gd name="T4" fmla="*/ 0 w 230"/>
              <a:gd name="T5" fmla="*/ 115 h 115"/>
            </a:gdLst>
            <a:ahLst/>
            <a:cxnLst>
              <a:cxn ang="0">
                <a:pos x="T0" y="T1"/>
              </a:cxn>
              <a:cxn ang="0">
                <a:pos x="T2" y="T3"/>
              </a:cxn>
              <a:cxn ang="0">
                <a:pos x="T4" y="T5"/>
              </a:cxn>
            </a:cxnLst>
            <a:rect l="0" t="0" r="r" b="b"/>
            <a:pathLst>
              <a:path w="230" h="115">
                <a:moveTo>
                  <a:pt x="230" y="115"/>
                </a:moveTo>
                <a:cubicBezTo>
                  <a:pt x="230" y="52"/>
                  <a:pt x="179" y="0"/>
                  <a:pt x="115" y="0"/>
                </a:cubicBezTo>
                <a:cubicBezTo>
                  <a:pt x="51" y="0"/>
                  <a:pt x="0" y="52"/>
                  <a:pt x="0" y="115"/>
                </a:cubicBezTo>
              </a:path>
            </a:pathLst>
          </a:custGeom>
          <a:noFill/>
          <a:ln w="317500" cap="flat">
            <a:solidFill>
              <a:srgbClr val="7DD1CE"/>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11" name="Freeform 10">
            <a:extLst>
              <a:ext uri="{FF2B5EF4-FFF2-40B4-BE49-F238E27FC236}">
                <a16:creationId xmlns:a16="http://schemas.microsoft.com/office/drawing/2014/main" id="{EC8D1FE1-ABC5-DECE-9B23-89E7617F45CD}"/>
              </a:ext>
            </a:extLst>
          </p:cNvPr>
          <p:cNvSpPr>
            <a:spLocks/>
          </p:cNvSpPr>
          <p:nvPr/>
        </p:nvSpPr>
        <p:spPr bwMode="auto">
          <a:xfrm>
            <a:off x="7111579" y="3723960"/>
            <a:ext cx="2042363" cy="1037983"/>
          </a:xfrm>
          <a:custGeom>
            <a:avLst/>
            <a:gdLst>
              <a:gd name="T0" fmla="*/ 0 w 231"/>
              <a:gd name="T1" fmla="*/ 0 h 116"/>
              <a:gd name="T2" fmla="*/ 116 w 231"/>
              <a:gd name="T3" fmla="*/ 116 h 116"/>
              <a:gd name="T4" fmla="*/ 231 w 231"/>
              <a:gd name="T5" fmla="*/ 0 h 116"/>
            </a:gdLst>
            <a:ahLst/>
            <a:cxnLst>
              <a:cxn ang="0">
                <a:pos x="T0" y="T1"/>
              </a:cxn>
              <a:cxn ang="0">
                <a:pos x="T2" y="T3"/>
              </a:cxn>
              <a:cxn ang="0">
                <a:pos x="T4" y="T5"/>
              </a:cxn>
            </a:cxnLst>
            <a:rect l="0" t="0" r="r" b="b"/>
            <a:pathLst>
              <a:path w="231" h="116">
                <a:moveTo>
                  <a:pt x="0" y="0"/>
                </a:moveTo>
                <a:cubicBezTo>
                  <a:pt x="0" y="64"/>
                  <a:pt x="52" y="116"/>
                  <a:pt x="116" y="116"/>
                </a:cubicBezTo>
                <a:cubicBezTo>
                  <a:pt x="179" y="116"/>
                  <a:pt x="231" y="64"/>
                  <a:pt x="231" y="0"/>
                </a:cubicBezTo>
              </a:path>
            </a:pathLst>
          </a:custGeom>
          <a:noFill/>
          <a:ln w="317500" cap="flat">
            <a:solidFill>
              <a:srgbClr val="419CCC"/>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12" name="Freeform 13">
            <a:extLst>
              <a:ext uri="{FF2B5EF4-FFF2-40B4-BE49-F238E27FC236}">
                <a16:creationId xmlns:a16="http://schemas.microsoft.com/office/drawing/2014/main" id="{03CA9EDC-526A-8E75-3771-1AC1A28560E7}"/>
              </a:ext>
            </a:extLst>
          </p:cNvPr>
          <p:cNvSpPr>
            <a:spLocks/>
          </p:cNvSpPr>
          <p:nvPr/>
        </p:nvSpPr>
        <p:spPr bwMode="auto">
          <a:xfrm>
            <a:off x="9153942" y="2700911"/>
            <a:ext cx="2042363" cy="1023049"/>
          </a:xfrm>
          <a:custGeom>
            <a:avLst/>
            <a:gdLst>
              <a:gd name="T0" fmla="*/ 231 w 231"/>
              <a:gd name="T1" fmla="*/ 115 h 115"/>
              <a:gd name="T2" fmla="*/ 115 w 231"/>
              <a:gd name="T3" fmla="*/ 0 h 115"/>
              <a:gd name="T4" fmla="*/ 0 w 231"/>
              <a:gd name="T5" fmla="*/ 115 h 115"/>
            </a:gdLst>
            <a:ahLst/>
            <a:cxnLst>
              <a:cxn ang="0">
                <a:pos x="T0" y="T1"/>
              </a:cxn>
              <a:cxn ang="0">
                <a:pos x="T2" y="T3"/>
              </a:cxn>
              <a:cxn ang="0">
                <a:pos x="T4" y="T5"/>
              </a:cxn>
            </a:cxnLst>
            <a:rect l="0" t="0" r="r" b="b"/>
            <a:pathLst>
              <a:path w="231" h="115">
                <a:moveTo>
                  <a:pt x="231" y="115"/>
                </a:moveTo>
                <a:cubicBezTo>
                  <a:pt x="231" y="52"/>
                  <a:pt x="179" y="0"/>
                  <a:pt x="115" y="0"/>
                </a:cubicBezTo>
                <a:cubicBezTo>
                  <a:pt x="52" y="0"/>
                  <a:pt x="0" y="52"/>
                  <a:pt x="0" y="115"/>
                </a:cubicBezTo>
              </a:path>
            </a:pathLst>
          </a:custGeom>
          <a:noFill/>
          <a:ln w="317500" cap="flat">
            <a:solidFill>
              <a:srgbClr val="63357A"/>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18" name="TextBox 17">
            <a:extLst>
              <a:ext uri="{FF2B5EF4-FFF2-40B4-BE49-F238E27FC236}">
                <a16:creationId xmlns:a16="http://schemas.microsoft.com/office/drawing/2014/main" id="{AB51975D-2A78-9ED9-E4BF-BC03E01F7947}"/>
              </a:ext>
            </a:extLst>
          </p:cNvPr>
          <p:cNvSpPr txBox="1"/>
          <p:nvPr/>
        </p:nvSpPr>
        <p:spPr>
          <a:xfrm>
            <a:off x="5153765" y="4949011"/>
            <a:ext cx="1693092" cy="369332"/>
          </a:xfrm>
          <a:prstGeom prst="rect">
            <a:avLst/>
          </a:prstGeom>
          <a:noFill/>
        </p:spPr>
        <p:txBody>
          <a:bodyPr wrap="none" rtlCol="0">
            <a:spAutoFit/>
          </a:bodyPr>
          <a:lstStyle/>
          <a:p>
            <a:pPr algn="ctr"/>
            <a:r>
              <a:rPr lang="en-US" b="1" dirty="0">
                <a:solidFill>
                  <a:schemeClr val="bg2">
                    <a:lumMod val="25000"/>
                  </a:schemeClr>
                </a:solidFill>
                <a:latin typeface="Century Gothic" panose="020B0502020202020204" pitchFamily="34" charset="0"/>
              </a:rPr>
              <a:t>Add title here</a:t>
            </a:r>
          </a:p>
        </p:txBody>
      </p:sp>
      <p:sp>
        <p:nvSpPr>
          <p:cNvPr id="19" name="TextBox 18">
            <a:extLst>
              <a:ext uri="{FF2B5EF4-FFF2-40B4-BE49-F238E27FC236}">
                <a16:creationId xmlns:a16="http://schemas.microsoft.com/office/drawing/2014/main" id="{8C20BF37-CF51-F35E-7CBE-52C8BAD410FB}"/>
              </a:ext>
            </a:extLst>
          </p:cNvPr>
          <p:cNvSpPr txBox="1"/>
          <p:nvPr/>
        </p:nvSpPr>
        <p:spPr>
          <a:xfrm>
            <a:off x="5139176" y="5319136"/>
            <a:ext cx="2223447" cy="554447"/>
          </a:xfrm>
          <a:prstGeom prst="rect">
            <a:avLst/>
          </a:prstGeom>
          <a:noFill/>
        </p:spPr>
        <p:txBody>
          <a:bodyPr wrap="square" rtlCol="0">
            <a:spAutoFit/>
          </a:bodyPr>
          <a:lstStyle/>
          <a:p>
            <a:pPr>
              <a:lnSpc>
                <a:spcPct val="110000"/>
              </a:lnSpc>
            </a:pPr>
            <a:r>
              <a:rPr lang="en-US" sz="1400" dirty="0">
                <a:solidFill>
                  <a:schemeClr val="bg2">
                    <a:lumMod val="25000"/>
                  </a:schemeClr>
                </a:solidFill>
              </a:rPr>
              <a:t>Sed perspiciatis unde omnis voluptatem fringilla.</a:t>
            </a:r>
          </a:p>
        </p:txBody>
      </p:sp>
      <p:sp>
        <p:nvSpPr>
          <p:cNvPr id="20" name="TextBox 19">
            <a:extLst>
              <a:ext uri="{FF2B5EF4-FFF2-40B4-BE49-F238E27FC236}">
                <a16:creationId xmlns:a16="http://schemas.microsoft.com/office/drawing/2014/main" id="{E2F67468-4A7B-8C26-1617-BF9459AE6851}"/>
              </a:ext>
            </a:extLst>
          </p:cNvPr>
          <p:cNvSpPr txBox="1"/>
          <p:nvPr/>
        </p:nvSpPr>
        <p:spPr>
          <a:xfrm>
            <a:off x="9227286" y="4949011"/>
            <a:ext cx="1693092" cy="369332"/>
          </a:xfrm>
          <a:prstGeom prst="rect">
            <a:avLst/>
          </a:prstGeom>
          <a:noFill/>
        </p:spPr>
        <p:txBody>
          <a:bodyPr wrap="none" rtlCol="0">
            <a:spAutoFit/>
          </a:bodyPr>
          <a:lstStyle/>
          <a:p>
            <a:pPr algn="ctr"/>
            <a:r>
              <a:rPr lang="en-US" b="1" dirty="0">
                <a:solidFill>
                  <a:schemeClr val="bg2">
                    <a:lumMod val="25000"/>
                  </a:schemeClr>
                </a:solidFill>
                <a:latin typeface="Century Gothic" panose="020B0502020202020204" pitchFamily="34" charset="0"/>
              </a:rPr>
              <a:t>Add title here</a:t>
            </a:r>
          </a:p>
        </p:txBody>
      </p:sp>
      <p:sp>
        <p:nvSpPr>
          <p:cNvPr id="21" name="TextBox 20">
            <a:extLst>
              <a:ext uri="{FF2B5EF4-FFF2-40B4-BE49-F238E27FC236}">
                <a16:creationId xmlns:a16="http://schemas.microsoft.com/office/drawing/2014/main" id="{696343D0-5368-C400-82FD-8097C0237BF2}"/>
              </a:ext>
            </a:extLst>
          </p:cNvPr>
          <p:cNvSpPr txBox="1"/>
          <p:nvPr/>
        </p:nvSpPr>
        <p:spPr>
          <a:xfrm>
            <a:off x="9212697" y="5319136"/>
            <a:ext cx="2223447" cy="554447"/>
          </a:xfrm>
          <a:prstGeom prst="rect">
            <a:avLst/>
          </a:prstGeom>
          <a:noFill/>
        </p:spPr>
        <p:txBody>
          <a:bodyPr wrap="square" rtlCol="0">
            <a:spAutoFit/>
          </a:bodyPr>
          <a:lstStyle/>
          <a:p>
            <a:pPr>
              <a:lnSpc>
                <a:spcPct val="110000"/>
              </a:lnSpc>
            </a:pPr>
            <a:r>
              <a:rPr lang="en-US" sz="1400" dirty="0">
                <a:solidFill>
                  <a:schemeClr val="bg2">
                    <a:lumMod val="25000"/>
                  </a:schemeClr>
                </a:solidFill>
              </a:rPr>
              <a:t>Sed perspiciatis unde omnis voluptatem fringilla.</a:t>
            </a:r>
          </a:p>
        </p:txBody>
      </p:sp>
      <p:sp>
        <p:nvSpPr>
          <p:cNvPr id="22" name="TextBox 21">
            <a:extLst>
              <a:ext uri="{FF2B5EF4-FFF2-40B4-BE49-F238E27FC236}">
                <a16:creationId xmlns:a16="http://schemas.microsoft.com/office/drawing/2014/main" id="{216049DA-7E63-EA7F-75F4-29FA742F4902}"/>
              </a:ext>
            </a:extLst>
          </p:cNvPr>
          <p:cNvSpPr txBox="1"/>
          <p:nvPr/>
        </p:nvSpPr>
        <p:spPr>
          <a:xfrm>
            <a:off x="1080243" y="4949011"/>
            <a:ext cx="1693092" cy="369332"/>
          </a:xfrm>
          <a:prstGeom prst="rect">
            <a:avLst/>
          </a:prstGeom>
          <a:noFill/>
        </p:spPr>
        <p:txBody>
          <a:bodyPr wrap="none" rtlCol="0">
            <a:spAutoFit/>
          </a:bodyPr>
          <a:lstStyle/>
          <a:p>
            <a:pPr algn="ctr"/>
            <a:r>
              <a:rPr lang="en-US" b="1" dirty="0">
                <a:solidFill>
                  <a:schemeClr val="bg2">
                    <a:lumMod val="25000"/>
                  </a:schemeClr>
                </a:solidFill>
                <a:latin typeface="Century Gothic" panose="020B0502020202020204" pitchFamily="34" charset="0"/>
              </a:rPr>
              <a:t>Add title here</a:t>
            </a:r>
          </a:p>
        </p:txBody>
      </p:sp>
      <p:sp>
        <p:nvSpPr>
          <p:cNvPr id="23" name="TextBox 22">
            <a:extLst>
              <a:ext uri="{FF2B5EF4-FFF2-40B4-BE49-F238E27FC236}">
                <a16:creationId xmlns:a16="http://schemas.microsoft.com/office/drawing/2014/main" id="{5BAF5136-7E52-79BF-1B11-6C88203047EA}"/>
              </a:ext>
            </a:extLst>
          </p:cNvPr>
          <p:cNvSpPr txBox="1"/>
          <p:nvPr/>
        </p:nvSpPr>
        <p:spPr>
          <a:xfrm>
            <a:off x="1065654" y="5319136"/>
            <a:ext cx="2223447" cy="554447"/>
          </a:xfrm>
          <a:prstGeom prst="rect">
            <a:avLst/>
          </a:prstGeom>
          <a:noFill/>
        </p:spPr>
        <p:txBody>
          <a:bodyPr wrap="square" rtlCol="0">
            <a:spAutoFit/>
          </a:bodyPr>
          <a:lstStyle/>
          <a:p>
            <a:pPr>
              <a:lnSpc>
                <a:spcPct val="110000"/>
              </a:lnSpc>
            </a:pPr>
            <a:r>
              <a:rPr lang="en-US" sz="1400" dirty="0">
                <a:solidFill>
                  <a:schemeClr val="bg2">
                    <a:lumMod val="25000"/>
                  </a:schemeClr>
                </a:solidFill>
              </a:rPr>
              <a:t>Sed perspiciatis unde omnis voluptatem fringilla.</a:t>
            </a:r>
          </a:p>
        </p:txBody>
      </p:sp>
      <p:sp>
        <p:nvSpPr>
          <p:cNvPr id="24" name="TextBox 23">
            <a:extLst>
              <a:ext uri="{FF2B5EF4-FFF2-40B4-BE49-F238E27FC236}">
                <a16:creationId xmlns:a16="http://schemas.microsoft.com/office/drawing/2014/main" id="{E16B15FF-22C5-121F-8F56-5FB554594FA1}"/>
              </a:ext>
            </a:extLst>
          </p:cNvPr>
          <p:cNvSpPr txBox="1"/>
          <p:nvPr/>
        </p:nvSpPr>
        <p:spPr>
          <a:xfrm>
            <a:off x="2962103" y="1896610"/>
            <a:ext cx="1693092" cy="369332"/>
          </a:xfrm>
          <a:prstGeom prst="rect">
            <a:avLst/>
          </a:prstGeom>
          <a:noFill/>
        </p:spPr>
        <p:txBody>
          <a:bodyPr wrap="none" rtlCol="0">
            <a:spAutoFit/>
          </a:bodyPr>
          <a:lstStyle/>
          <a:p>
            <a:pPr algn="ctr"/>
            <a:r>
              <a:rPr lang="en-US" b="1" dirty="0">
                <a:solidFill>
                  <a:schemeClr val="bg2">
                    <a:lumMod val="25000"/>
                  </a:schemeClr>
                </a:solidFill>
                <a:latin typeface="Century Gothic" panose="020B0502020202020204" pitchFamily="34" charset="0"/>
              </a:rPr>
              <a:t>Add title here</a:t>
            </a:r>
          </a:p>
        </p:txBody>
      </p:sp>
      <p:sp>
        <p:nvSpPr>
          <p:cNvPr id="25" name="TextBox 24">
            <a:extLst>
              <a:ext uri="{FF2B5EF4-FFF2-40B4-BE49-F238E27FC236}">
                <a16:creationId xmlns:a16="http://schemas.microsoft.com/office/drawing/2014/main" id="{F03D0BF6-6C03-ADCE-257C-7BDDD1C81829}"/>
              </a:ext>
            </a:extLst>
          </p:cNvPr>
          <p:cNvSpPr txBox="1"/>
          <p:nvPr/>
        </p:nvSpPr>
        <p:spPr>
          <a:xfrm>
            <a:off x="2947514" y="2266736"/>
            <a:ext cx="2223447" cy="554447"/>
          </a:xfrm>
          <a:prstGeom prst="rect">
            <a:avLst/>
          </a:prstGeom>
          <a:noFill/>
        </p:spPr>
        <p:txBody>
          <a:bodyPr wrap="square" rtlCol="0">
            <a:spAutoFit/>
          </a:bodyPr>
          <a:lstStyle/>
          <a:p>
            <a:pPr>
              <a:lnSpc>
                <a:spcPct val="110000"/>
              </a:lnSpc>
            </a:pPr>
            <a:r>
              <a:rPr lang="en-US" sz="1400" dirty="0"/>
              <a:t>Sed perspiciatis unde omnis voluptatem fringilla.</a:t>
            </a:r>
          </a:p>
        </p:txBody>
      </p:sp>
      <p:sp>
        <p:nvSpPr>
          <p:cNvPr id="26" name="TextBox 25">
            <a:extLst>
              <a:ext uri="{FF2B5EF4-FFF2-40B4-BE49-F238E27FC236}">
                <a16:creationId xmlns:a16="http://schemas.microsoft.com/office/drawing/2014/main" id="{EA192973-5A8D-476A-3357-D1AD612C0E6B}"/>
              </a:ext>
            </a:extLst>
          </p:cNvPr>
          <p:cNvSpPr txBox="1"/>
          <p:nvPr/>
        </p:nvSpPr>
        <p:spPr>
          <a:xfrm>
            <a:off x="7019469" y="1896610"/>
            <a:ext cx="1693092" cy="369332"/>
          </a:xfrm>
          <a:prstGeom prst="rect">
            <a:avLst/>
          </a:prstGeom>
          <a:noFill/>
        </p:spPr>
        <p:txBody>
          <a:bodyPr wrap="none" rtlCol="0">
            <a:spAutoFit/>
          </a:bodyPr>
          <a:lstStyle/>
          <a:p>
            <a:pPr algn="ctr"/>
            <a:r>
              <a:rPr lang="en-US" b="1" dirty="0">
                <a:solidFill>
                  <a:schemeClr val="bg2">
                    <a:lumMod val="25000"/>
                  </a:schemeClr>
                </a:solidFill>
                <a:latin typeface="Century Gothic" panose="020B0502020202020204" pitchFamily="34" charset="0"/>
              </a:rPr>
              <a:t>Add title here</a:t>
            </a:r>
          </a:p>
        </p:txBody>
      </p:sp>
      <p:sp>
        <p:nvSpPr>
          <p:cNvPr id="27" name="TextBox 26">
            <a:extLst>
              <a:ext uri="{FF2B5EF4-FFF2-40B4-BE49-F238E27FC236}">
                <a16:creationId xmlns:a16="http://schemas.microsoft.com/office/drawing/2014/main" id="{DA393333-0F83-BE74-89AB-82933B06A626}"/>
              </a:ext>
            </a:extLst>
          </p:cNvPr>
          <p:cNvSpPr txBox="1"/>
          <p:nvPr/>
        </p:nvSpPr>
        <p:spPr>
          <a:xfrm>
            <a:off x="7004880" y="2266736"/>
            <a:ext cx="2223447" cy="554447"/>
          </a:xfrm>
          <a:prstGeom prst="rect">
            <a:avLst/>
          </a:prstGeom>
          <a:noFill/>
        </p:spPr>
        <p:txBody>
          <a:bodyPr wrap="square" rtlCol="0">
            <a:spAutoFit/>
          </a:bodyPr>
          <a:lstStyle/>
          <a:p>
            <a:pPr>
              <a:lnSpc>
                <a:spcPct val="110000"/>
              </a:lnSpc>
            </a:pPr>
            <a:r>
              <a:rPr lang="en-US" sz="1400" dirty="0">
                <a:solidFill>
                  <a:schemeClr val="bg2">
                    <a:lumMod val="25000"/>
                  </a:schemeClr>
                </a:solidFill>
              </a:rPr>
              <a:t>Sed perspiciatis unde omnis voluptatem fringilla.</a:t>
            </a:r>
          </a:p>
        </p:txBody>
      </p:sp>
      <p:sp>
        <p:nvSpPr>
          <p:cNvPr id="28" name="Chevron 27">
            <a:extLst>
              <a:ext uri="{FF2B5EF4-FFF2-40B4-BE49-F238E27FC236}">
                <a16:creationId xmlns:a16="http://schemas.microsoft.com/office/drawing/2014/main" id="{DC4BFBE9-FBC7-949C-BADA-0C0B0AE96747}"/>
              </a:ext>
            </a:extLst>
          </p:cNvPr>
          <p:cNvSpPr/>
          <p:nvPr/>
        </p:nvSpPr>
        <p:spPr>
          <a:xfrm rot="16200000">
            <a:off x="718469" y="3548576"/>
            <a:ext cx="554446" cy="554446"/>
          </a:xfrm>
          <a:prstGeom prst="chevron">
            <a:avLst/>
          </a:prstGeom>
          <a:solidFill>
            <a:srgbClr val="F26363"/>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hevron 28">
            <a:extLst>
              <a:ext uri="{FF2B5EF4-FFF2-40B4-BE49-F238E27FC236}">
                <a16:creationId xmlns:a16="http://schemas.microsoft.com/office/drawing/2014/main" id="{F4428B54-1EA7-25F1-8F6A-CFD58AC4FFD6}"/>
              </a:ext>
            </a:extLst>
          </p:cNvPr>
          <p:cNvSpPr/>
          <p:nvPr/>
        </p:nvSpPr>
        <p:spPr>
          <a:xfrm rot="5400000">
            <a:off x="10956458" y="3491584"/>
            <a:ext cx="479686" cy="479686"/>
          </a:xfrm>
          <a:prstGeom prst="chevron">
            <a:avLst/>
          </a:prstGeom>
          <a:solidFill>
            <a:srgbClr val="63357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Diamond 31">
            <a:extLst>
              <a:ext uri="{FF2B5EF4-FFF2-40B4-BE49-F238E27FC236}">
                <a16:creationId xmlns:a16="http://schemas.microsoft.com/office/drawing/2014/main" id="{134D7F8D-4E2C-6B00-93D3-C7FEA44EE0F3}"/>
              </a:ext>
            </a:extLst>
          </p:cNvPr>
          <p:cNvSpPr/>
          <p:nvPr/>
        </p:nvSpPr>
        <p:spPr>
          <a:xfrm>
            <a:off x="2618436" y="2005292"/>
            <a:ext cx="246983" cy="246983"/>
          </a:xfrm>
          <a:prstGeom prst="diamond">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mond 32">
            <a:extLst>
              <a:ext uri="{FF2B5EF4-FFF2-40B4-BE49-F238E27FC236}">
                <a16:creationId xmlns:a16="http://schemas.microsoft.com/office/drawing/2014/main" id="{C53D098D-64C4-8D3C-C31C-EC5B41185B15}"/>
              </a:ext>
            </a:extLst>
          </p:cNvPr>
          <p:cNvSpPr/>
          <p:nvPr/>
        </p:nvSpPr>
        <p:spPr>
          <a:xfrm>
            <a:off x="6680771" y="1975312"/>
            <a:ext cx="246983" cy="246983"/>
          </a:xfrm>
          <a:prstGeom prst="diamond">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0DD06B90-4CDC-F9FE-3EB9-42D717A0BD99}"/>
              </a:ext>
            </a:extLst>
          </p:cNvPr>
          <p:cNvSpPr/>
          <p:nvPr/>
        </p:nvSpPr>
        <p:spPr>
          <a:xfrm>
            <a:off x="4916929" y="4986127"/>
            <a:ext cx="246983" cy="246983"/>
          </a:xfrm>
          <a:prstGeom prst="diamond">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iamond 34">
            <a:extLst>
              <a:ext uri="{FF2B5EF4-FFF2-40B4-BE49-F238E27FC236}">
                <a16:creationId xmlns:a16="http://schemas.microsoft.com/office/drawing/2014/main" id="{A0074205-6802-7A7B-F3CD-04F5177A6601}"/>
              </a:ext>
            </a:extLst>
          </p:cNvPr>
          <p:cNvSpPr/>
          <p:nvPr/>
        </p:nvSpPr>
        <p:spPr>
          <a:xfrm>
            <a:off x="854595" y="4971137"/>
            <a:ext cx="246983" cy="246983"/>
          </a:xfrm>
          <a:prstGeom prst="diamond">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iamond 35">
            <a:extLst>
              <a:ext uri="{FF2B5EF4-FFF2-40B4-BE49-F238E27FC236}">
                <a16:creationId xmlns:a16="http://schemas.microsoft.com/office/drawing/2014/main" id="{3249E45F-2BCF-D037-B89A-9391005718B4}"/>
              </a:ext>
            </a:extLst>
          </p:cNvPr>
          <p:cNvSpPr/>
          <p:nvPr/>
        </p:nvSpPr>
        <p:spPr>
          <a:xfrm>
            <a:off x="8994254" y="5016107"/>
            <a:ext cx="246983" cy="246983"/>
          </a:xfrm>
          <a:prstGeom prst="diamond">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1607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47">
            <a:extLst>
              <a:ext uri="{FF2B5EF4-FFF2-40B4-BE49-F238E27FC236}">
                <a16:creationId xmlns:a16="http://schemas.microsoft.com/office/drawing/2014/main" id="{87ACCFB4-D719-EF16-FE8E-771C893AEFE2}"/>
              </a:ext>
            </a:extLst>
          </p:cNvPr>
          <p:cNvSpPr>
            <a:spLocks noChangeArrowheads="1"/>
          </p:cNvSpPr>
          <p:nvPr/>
        </p:nvSpPr>
        <p:spPr bwMode="auto">
          <a:xfrm>
            <a:off x="9411573" y="3676686"/>
            <a:ext cx="1809980" cy="118286"/>
          </a:xfrm>
          <a:custGeom>
            <a:avLst/>
            <a:gdLst>
              <a:gd name="T0" fmla="*/ 5911 w 5912"/>
              <a:gd name="T1" fmla="*/ 136 h 137"/>
              <a:gd name="T2" fmla="*/ 0 w 5912"/>
              <a:gd name="T3" fmla="*/ 136 h 137"/>
              <a:gd name="T4" fmla="*/ 0 w 5912"/>
              <a:gd name="T5" fmla="*/ 0 h 137"/>
              <a:gd name="T6" fmla="*/ 5911 w 5912"/>
              <a:gd name="T7" fmla="*/ 0 h 137"/>
              <a:gd name="T8" fmla="*/ 5911 w 5912"/>
              <a:gd name="T9" fmla="*/ 136 h 137"/>
            </a:gdLst>
            <a:ahLst/>
            <a:cxnLst>
              <a:cxn ang="0">
                <a:pos x="T0" y="T1"/>
              </a:cxn>
              <a:cxn ang="0">
                <a:pos x="T2" y="T3"/>
              </a:cxn>
              <a:cxn ang="0">
                <a:pos x="T4" y="T5"/>
              </a:cxn>
              <a:cxn ang="0">
                <a:pos x="T6" y="T7"/>
              </a:cxn>
              <a:cxn ang="0">
                <a:pos x="T8" y="T9"/>
              </a:cxn>
            </a:cxnLst>
            <a:rect l="0" t="0" r="r" b="b"/>
            <a:pathLst>
              <a:path w="5912" h="137">
                <a:moveTo>
                  <a:pt x="5911" y="136"/>
                </a:moveTo>
                <a:lnTo>
                  <a:pt x="0" y="136"/>
                </a:lnTo>
                <a:lnTo>
                  <a:pt x="0" y="0"/>
                </a:lnTo>
                <a:lnTo>
                  <a:pt x="5911" y="0"/>
                </a:lnTo>
                <a:lnTo>
                  <a:pt x="5911" y="136"/>
                </a:lnTo>
              </a:path>
            </a:pathLst>
          </a:custGeom>
          <a:solidFill>
            <a:srgbClr val="385085"/>
          </a:solidFill>
          <a:ln>
            <a:noFill/>
          </a:ln>
          <a:effectLst/>
        </p:spPr>
        <p:txBody>
          <a:bodyPr wrap="none" anchor="ctr"/>
          <a:lstStyle/>
          <a:p>
            <a:pPr defTabSz="1828617"/>
            <a:endParaRPr lang="en-US" sz="8000">
              <a:solidFill>
                <a:srgbClr val="445469"/>
              </a:solidFill>
              <a:latin typeface="Lato Light"/>
            </a:endParaRPr>
          </a:p>
        </p:txBody>
      </p:sp>
      <p:sp>
        <p:nvSpPr>
          <p:cNvPr id="4" name="Freeform 30">
            <a:extLst>
              <a:ext uri="{FF2B5EF4-FFF2-40B4-BE49-F238E27FC236}">
                <a16:creationId xmlns:a16="http://schemas.microsoft.com/office/drawing/2014/main" id="{92A096B5-DACD-3F63-3935-4DE118E17FA7}"/>
              </a:ext>
            </a:extLst>
          </p:cNvPr>
          <p:cNvSpPr>
            <a:spLocks noChangeArrowheads="1"/>
          </p:cNvSpPr>
          <p:nvPr/>
        </p:nvSpPr>
        <p:spPr bwMode="auto">
          <a:xfrm>
            <a:off x="1687810" y="1517929"/>
            <a:ext cx="1364553" cy="1684357"/>
          </a:xfrm>
          <a:custGeom>
            <a:avLst/>
            <a:gdLst>
              <a:gd name="T0" fmla="*/ 772 w 1545"/>
              <a:gd name="T1" fmla="*/ 1906 h 1907"/>
              <a:gd name="T2" fmla="*/ 772 w 1545"/>
              <a:gd name="T3" fmla="*/ 1906 h 1907"/>
              <a:gd name="T4" fmla="*/ 0 w 1545"/>
              <a:gd name="T5" fmla="*/ 766 h 1907"/>
              <a:gd name="T6" fmla="*/ 772 w 1545"/>
              <a:gd name="T7" fmla="*/ 0 h 1907"/>
              <a:gd name="T8" fmla="*/ 1544 w 1545"/>
              <a:gd name="T9" fmla="*/ 766 h 1907"/>
              <a:gd name="T10" fmla="*/ 772 w 1545"/>
              <a:gd name="T11" fmla="*/ 1906 h 1907"/>
              <a:gd name="T12" fmla="*/ 772 w 1545"/>
              <a:gd name="T13" fmla="*/ 234 h 1907"/>
              <a:gd name="T14" fmla="*/ 772 w 1545"/>
              <a:gd name="T15" fmla="*/ 234 h 1907"/>
              <a:gd name="T16" fmla="*/ 240 w 1545"/>
              <a:gd name="T17" fmla="*/ 766 h 1907"/>
              <a:gd name="T18" fmla="*/ 772 w 1545"/>
              <a:gd name="T19" fmla="*/ 1297 h 1907"/>
              <a:gd name="T20" fmla="*/ 1304 w 1545"/>
              <a:gd name="T21" fmla="*/ 766 h 1907"/>
              <a:gd name="T22" fmla="*/ 772 w 1545"/>
              <a:gd name="T23" fmla="*/ 234 h 1907"/>
              <a:gd name="T24" fmla="*/ 772 w 1545"/>
              <a:gd name="T25" fmla="*/ 190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5" h="1907">
                <a:moveTo>
                  <a:pt x="772" y="1906"/>
                </a:moveTo>
                <a:lnTo>
                  <a:pt x="772" y="1906"/>
                </a:lnTo>
                <a:cubicBezTo>
                  <a:pt x="558" y="1906"/>
                  <a:pt x="0" y="1186"/>
                  <a:pt x="0" y="766"/>
                </a:cubicBezTo>
                <a:cubicBezTo>
                  <a:pt x="0" y="344"/>
                  <a:pt x="344" y="0"/>
                  <a:pt x="772" y="0"/>
                </a:cubicBezTo>
                <a:cubicBezTo>
                  <a:pt x="1200" y="0"/>
                  <a:pt x="1544" y="344"/>
                  <a:pt x="1544" y="766"/>
                </a:cubicBezTo>
                <a:cubicBezTo>
                  <a:pt x="1544" y="1186"/>
                  <a:pt x="973" y="1906"/>
                  <a:pt x="772" y="1906"/>
                </a:cubicBezTo>
                <a:lnTo>
                  <a:pt x="772" y="234"/>
                </a:lnTo>
                <a:lnTo>
                  <a:pt x="772" y="234"/>
                </a:lnTo>
                <a:cubicBezTo>
                  <a:pt x="480" y="234"/>
                  <a:pt x="240" y="474"/>
                  <a:pt x="240" y="766"/>
                </a:cubicBezTo>
                <a:cubicBezTo>
                  <a:pt x="240" y="1057"/>
                  <a:pt x="480" y="1297"/>
                  <a:pt x="772" y="1297"/>
                </a:cubicBezTo>
                <a:cubicBezTo>
                  <a:pt x="1064" y="1297"/>
                  <a:pt x="1304" y="1057"/>
                  <a:pt x="1304" y="766"/>
                </a:cubicBezTo>
                <a:cubicBezTo>
                  <a:pt x="1304" y="474"/>
                  <a:pt x="1064" y="234"/>
                  <a:pt x="772" y="234"/>
                </a:cubicBezTo>
                <a:lnTo>
                  <a:pt x="772" y="1906"/>
                </a:lnTo>
              </a:path>
            </a:pathLst>
          </a:custGeom>
          <a:solidFill>
            <a:srgbClr val="00BAB5"/>
          </a:solidFill>
          <a:ln>
            <a:noFill/>
          </a:ln>
          <a:effectLst/>
        </p:spPr>
        <p:txBody>
          <a:bodyPr wrap="none" anchor="ctr"/>
          <a:lstStyle/>
          <a:p>
            <a:pPr defTabSz="1828617"/>
            <a:endParaRPr lang="en-US" sz="8000">
              <a:solidFill>
                <a:srgbClr val="445469"/>
              </a:solidFill>
              <a:latin typeface="Lato Light"/>
            </a:endParaRPr>
          </a:p>
        </p:txBody>
      </p:sp>
      <p:sp>
        <p:nvSpPr>
          <p:cNvPr id="5" name="Freeform 32">
            <a:extLst>
              <a:ext uri="{FF2B5EF4-FFF2-40B4-BE49-F238E27FC236}">
                <a16:creationId xmlns:a16="http://schemas.microsoft.com/office/drawing/2014/main" id="{7F82C164-96FE-D324-9B59-C690B4CEB41B}"/>
              </a:ext>
            </a:extLst>
          </p:cNvPr>
          <p:cNvSpPr>
            <a:spLocks noChangeArrowheads="1"/>
          </p:cNvSpPr>
          <p:nvPr/>
        </p:nvSpPr>
        <p:spPr bwMode="auto">
          <a:xfrm>
            <a:off x="1687810" y="1517929"/>
            <a:ext cx="1154020" cy="1684357"/>
          </a:xfrm>
          <a:custGeom>
            <a:avLst/>
            <a:gdLst>
              <a:gd name="T0" fmla="*/ 772 w 1305"/>
              <a:gd name="T1" fmla="*/ 234 h 1907"/>
              <a:gd name="T2" fmla="*/ 772 w 1305"/>
              <a:gd name="T3" fmla="*/ 234 h 1907"/>
              <a:gd name="T4" fmla="*/ 772 w 1305"/>
              <a:gd name="T5" fmla="*/ 234 h 1907"/>
              <a:gd name="T6" fmla="*/ 1304 w 1305"/>
              <a:gd name="T7" fmla="*/ 766 h 1907"/>
              <a:gd name="T8" fmla="*/ 1304 w 1305"/>
              <a:gd name="T9" fmla="*/ 766 h 1907"/>
              <a:gd name="T10" fmla="*/ 772 w 1305"/>
              <a:gd name="T11" fmla="*/ 234 h 1907"/>
              <a:gd name="T12" fmla="*/ 772 w 1305"/>
              <a:gd name="T13" fmla="*/ 0 h 1907"/>
              <a:gd name="T14" fmla="*/ 772 w 1305"/>
              <a:gd name="T15" fmla="*/ 0 h 1907"/>
              <a:gd name="T16" fmla="*/ 0 w 1305"/>
              <a:gd name="T17" fmla="*/ 766 h 1907"/>
              <a:gd name="T18" fmla="*/ 772 w 1305"/>
              <a:gd name="T19" fmla="*/ 1906 h 1907"/>
              <a:gd name="T20" fmla="*/ 772 w 1305"/>
              <a:gd name="T21" fmla="*/ 1297 h 1907"/>
              <a:gd name="T22" fmla="*/ 772 w 1305"/>
              <a:gd name="T23" fmla="*/ 1297 h 1907"/>
              <a:gd name="T24" fmla="*/ 240 w 1305"/>
              <a:gd name="T25" fmla="*/ 766 h 1907"/>
              <a:gd name="T26" fmla="*/ 240 w 1305"/>
              <a:gd name="T27" fmla="*/ 766 h 1907"/>
              <a:gd name="T28" fmla="*/ 240 w 1305"/>
              <a:gd name="T29" fmla="*/ 766 h 1907"/>
              <a:gd name="T30" fmla="*/ 772 w 1305"/>
              <a:gd name="T31" fmla="*/ 234 h 1907"/>
              <a:gd name="T32" fmla="*/ 772 w 1305"/>
              <a:gd name="T33" fmla="*/ 234 h 1907"/>
              <a:gd name="T34" fmla="*/ 772 w 1305"/>
              <a:gd name="T35" fmla="*/ 0 h 1907"/>
              <a:gd name="T36" fmla="*/ 772 w 1305"/>
              <a:gd name="T37" fmla="*/ 0 h 1907"/>
              <a:gd name="T38" fmla="*/ 772 w 1305"/>
              <a:gd name="T39" fmla="*/ 234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5" h="1907">
                <a:moveTo>
                  <a:pt x="772" y="234"/>
                </a:moveTo>
                <a:lnTo>
                  <a:pt x="772" y="234"/>
                </a:lnTo>
                <a:lnTo>
                  <a:pt x="772" y="234"/>
                </a:lnTo>
                <a:cubicBezTo>
                  <a:pt x="1064" y="234"/>
                  <a:pt x="1304" y="474"/>
                  <a:pt x="1304" y="766"/>
                </a:cubicBezTo>
                <a:lnTo>
                  <a:pt x="1304" y="766"/>
                </a:lnTo>
                <a:cubicBezTo>
                  <a:pt x="1304" y="474"/>
                  <a:pt x="1064" y="234"/>
                  <a:pt x="772" y="234"/>
                </a:cubicBezTo>
                <a:lnTo>
                  <a:pt x="772" y="0"/>
                </a:lnTo>
                <a:lnTo>
                  <a:pt x="772" y="0"/>
                </a:lnTo>
                <a:cubicBezTo>
                  <a:pt x="344" y="0"/>
                  <a:pt x="0" y="344"/>
                  <a:pt x="0" y="766"/>
                </a:cubicBezTo>
                <a:cubicBezTo>
                  <a:pt x="0" y="1186"/>
                  <a:pt x="558" y="1906"/>
                  <a:pt x="772" y="1906"/>
                </a:cubicBezTo>
                <a:cubicBezTo>
                  <a:pt x="772" y="1297"/>
                  <a:pt x="772" y="1297"/>
                  <a:pt x="772" y="1297"/>
                </a:cubicBezTo>
                <a:lnTo>
                  <a:pt x="772" y="1297"/>
                </a:lnTo>
                <a:cubicBezTo>
                  <a:pt x="480" y="1297"/>
                  <a:pt x="240" y="1057"/>
                  <a:pt x="240" y="766"/>
                </a:cubicBezTo>
                <a:lnTo>
                  <a:pt x="240" y="766"/>
                </a:lnTo>
                <a:lnTo>
                  <a:pt x="240" y="766"/>
                </a:lnTo>
                <a:cubicBezTo>
                  <a:pt x="240" y="474"/>
                  <a:pt x="480" y="234"/>
                  <a:pt x="772" y="234"/>
                </a:cubicBezTo>
                <a:lnTo>
                  <a:pt x="772" y="234"/>
                </a:lnTo>
                <a:cubicBezTo>
                  <a:pt x="772" y="0"/>
                  <a:pt x="772" y="0"/>
                  <a:pt x="772" y="0"/>
                </a:cubicBezTo>
                <a:lnTo>
                  <a:pt x="772" y="0"/>
                </a:lnTo>
                <a:lnTo>
                  <a:pt x="772" y="234"/>
                </a:lnTo>
              </a:path>
            </a:pathLst>
          </a:custGeom>
          <a:solidFill>
            <a:srgbClr val="7DD1CE"/>
          </a:solidFill>
          <a:ln>
            <a:noFill/>
          </a:ln>
          <a:effectLst/>
        </p:spPr>
        <p:txBody>
          <a:bodyPr wrap="none" anchor="ctr"/>
          <a:lstStyle/>
          <a:p>
            <a:pPr defTabSz="1828617"/>
            <a:endParaRPr lang="en-US" sz="8000">
              <a:solidFill>
                <a:srgbClr val="445469"/>
              </a:solidFill>
              <a:latin typeface="Lato Light"/>
            </a:endParaRPr>
          </a:p>
        </p:txBody>
      </p:sp>
      <p:sp>
        <p:nvSpPr>
          <p:cNvPr id="6" name="Freeform 33">
            <a:extLst>
              <a:ext uri="{FF2B5EF4-FFF2-40B4-BE49-F238E27FC236}">
                <a16:creationId xmlns:a16="http://schemas.microsoft.com/office/drawing/2014/main" id="{8DFA94FB-2E76-7529-DE0E-72300A4324AE}"/>
              </a:ext>
            </a:extLst>
          </p:cNvPr>
          <p:cNvSpPr>
            <a:spLocks noChangeArrowheads="1"/>
          </p:cNvSpPr>
          <p:nvPr/>
        </p:nvSpPr>
        <p:spPr bwMode="auto">
          <a:xfrm>
            <a:off x="4153455" y="1517929"/>
            <a:ext cx="1372350" cy="1684357"/>
          </a:xfrm>
          <a:custGeom>
            <a:avLst/>
            <a:gdLst>
              <a:gd name="T0" fmla="*/ 772 w 1552"/>
              <a:gd name="T1" fmla="*/ 1906 h 1907"/>
              <a:gd name="T2" fmla="*/ 772 w 1552"/>
              <a:gd name="T3" fmla="*/ 1906 h 1907"/>
              <a:gd name="T4" fmla="*/ 0 w 1552"/>
              <a:gd name="T5" fmla="*/ 766 h 1907"/>
              <a:gd name="T6" fmla="*/ 772 w 1552"/>
              <a:gd name="T7" fmla="*/ 0 h 1907"/>
              <a:gd name="T8" fmla="*/ 1551 w 1552"/>
              <a:gd name="T9" fmla="*/ 766 h 1907"/>
              <a:gd name="T10" fmla="*/ 772 w 1552"/>
              <a:gd name="T11" fmla="*/ 1906 h 1907"/>
              <a:gd name="T12" fmla="*/ 772 w 1552"/>
              <a:gd name="T13" fmla="*/ 234 h 1907"/>
              <a:gd name="T14" fmla="*/ 772 w 1552"/>
              <a:gd name="T15" fmla="*/ 234 h 1907"/>
              <a:gd name="T16" fmla="*/ 240 w 1552"/>
              <a:gd name="T17" fmla="*/ 766 h 1907"/>
              <a:gd name="T18" fmla="*/ 772 w 1552"/>
              <a:gd name="T19" fmla="*/ 1297 h 1907"/>
              <a:gd name="T20" fmla="*/ 1311 w 1552"/>
              <a:gd name="T21" fmla="*/ 766 h 1907"/>
              <a:gd name="T22" fmla="*/ 772 w 1552"/>
              <a:gd name="T23" fmla="*/ 234 h 1907"/>
              <a:gd name="T24" fmla="*/ 772 w 1552"/>
              <a:gd name="T25" fmla="*/ 190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2" h="1907">
                <a:moveTo>
                  <a:pt x="772" y="1906"/>
                </a:moveTo>
                <a:lnTo>
                  <a:pt x="772" y="1906"/>
                </a:lnTo>
                <a:cubicBezTo>
                  <a:pt x="564" y="1906"/>
                  <a:pt x="0" y="1186"/>
                  <a:pt x="0" y="766"/>
                </a:cubicBezTo>
                <a:cubicBezTo>
                  <a:pt x="0" y="344"/>
                  <a:pt x="350" y="0"/>
                  <a:pt x="772" y="0"/>
                </a:cubicBezTo>
                <a:cubicBezTo>
                  <a:pt x="1200" y="0"/>
                  <a:pt x="1551" y="344"/>
                  <a:pt x="1551" y="766"/>
                </a:cubicBezTo>
                <a:cubicBezTo>
                  <a:pt x="1551" y="1186"/>
                  <a:pt x="980" y="1906"/>
                  <a:pt x="772" y="1906"/>
                </a:cubicBezTo>
                <a:lnTo>
                  <a:pt x="772" y="234"/>
                </a:lnTo>
                <a:lnTo>
                  <a:pt x="772" y="234"/>
                </a:lnTo>
                <a:cubicBezTo>
                  <a:pt x="480" y="234"/>
                  <a:pt x="240" y="474"/>
                  <a:pt x="240" y="766"/>
                </a:cubicBezTo>
                <a:cubicBezTo>
                  <a:pt x="240" y="1057"/>
                  <a:pt x="480" y="1297"/>
                  <a:pt x="772" y="1297"/>
                </a:cubicBezTo>
                <a:cubicBezTo>
                  <a:pt x="1070" y="1297"/>
                  <a:pt x="1311" y="1057"/>
                  <a:pt x="1311" y="766"/>
                </a:cubicBezTo>
                <a:cubicBezTo>
                  <a:pt x="1311" y="474"/>
                  <a:pt x="1070" y="234"/>
                  <a:pt x="772" y="234"/>
                </a:cubicBezTo>
                <a:lnTo>
                  <a:pt x="772" y="1906"/>
                </a:lnTo>
              </a:path>
            </a:pathLst>
          </a:custGeom>
          <a:solidFill>
            <a:srgbClr val="FF8026"/>
          </a:solidFill>
          <a:ln>
            <a:noFill/>
          </a:ln>
          <a:effectLst/>
        </p:spPr>
        <p:txBody>
          <a:bodyPr wrap="none" anchor="ctr"/>
          <a:lstStyle/>
          <a:p>
            <a:pPr defTabSz="1828617"/>
            <a:endParaRPr lang="en-US" sz="8000">
              <a:solidFill>
                <a:srgbClr val="445469"/>
              </a:solidFill>
              <a:latin typeface="Lato Light"/>
            </a:endParaRPr>
          </a:p>
        </p:txBody>
      </p:sp>
      <p:sp>
        <p:nvSpPr>
          <p:cNvPr id="7" name="Freeform 35">
            <a:extLst>
              <a:ext uri="{FF2B5EF4-FFF2-40B4-BE49-F238E27FC236}">
                <a16:creationId xmlns:a16="http://schemas.microsoft.com/office/drawing/2014/main" id="{A5A999A5-0755-CBD0-33CA-BD78E84A636B}"/>
              </a:ext>
            </a:extLst>
          </p:cNvPr>
          <p:cNvSpPr>
            <a:spLocks noChangeArrowheads="1"/>
          </p:cNvSpPr>
          <p:nvPr/>
        </p:nvSpPr>
        <p:spPr bwMode="auto">
          <a:xfrm>
            <a:off x="4153459" y="1517929"/>
            <a:ext cx="1161818" cy="1684357"/>
          </a:xfrm>
          <a:custGeom>
            <a:avLst/>
            <a:gdLst>
              <a:gd name="T0" fmla="*/ 772 w 1312"/>
              <a:gd name="T1" fmla="*/ 234 h 1907"/>
              <a:gd name="T2" fmla="*/ 772 w 1312"/>
              <a:gd name="T3" fmla="*/ 234 h 1907"/>
              <a:gd name="T4" fmla="*/ 772 w 1312"/>
              <a:gd name="T5" fmla="*/ 234 h 1907"/>
              <a:gd name="T6" fmla="*/ 1311 w 1312"/>
              <a:gd name="T7" fmla="*/ 766 h 1907"/>
              <a:gd name="T8" fmla="*/ 1311 w 1312"/>
              <a:gd name="T9" fmla="*/ 766 h 1907"/>
              <a:gd name="T10" fmla="*/ 772 w 1312"/>
              <a:gd name="T11" fmla="*/ 234 h 1907"/>
              <a:gd name="T12" fmla="*/ 772 w 1312"/>
              <a:gd name="T13" fmla="*/ 0 h 1907"/>
              <a:gd name="T14" fmla="*/ 772 w 1312"/>
              <a:gd name="T15" fmla="*/ 0 h 1907"/>
              <a:gd name="T16" fmla="*/ 0 w 1312"/>
              <a:gd name="T17" fmla="*/ 766 h 1907"/>
              <a:gd name="T18" fmla="*/ 772 w 1312"/>
              <a:gd name="T19" fmla="*/ 1906 h 1907"/>
              <a:gd name="T20" fmla="*/ 772 w 1312"/>
              <a:gd name="T21" fmla="*/ 1297 h 1907"/>
              <a:gd name="T22" fmla="*/ 772 w 1312"/>
              <a:gd name="T23" fmla="*/ 1297 h 1907"/>
              <a:gd name="T24" fmla="*/ 240 w 1312"/>
              <a:gd name="T25" fmla="*/ 766 h 1907"/>
              <a:gd name="T26" fmla="*/ 240 w 1312"/>
              <a:gd name="T27" fmla="*/ 766 h 1907"/>
              <a:gd name="T28" fmla="*/ 240 w 1312"/>
              <a:gd name="T29" fmla="*/ 766 h 1907"/>
              <a:gd name="T30" fmla="*/ 772 w 1312"/>
              <a:gd name="T31" fmla="*/ 234 h 1907"/>
              <a:gd name="T32" fmla="*/ 772 w 1312"/>
              <a:gd name="T33" fmla="*/ 234 h 1907"/>
              <a:gd name="T34" fmla="*/ 772 w 1312"/>
              <a:gd name="T35" fmla="*/ 0 h 1907"/>
              <a:gd name="T36" fmla="*/ 772 w 1312"/>
              <a:gd name="T37" fmla="*/ 0 h 1907"/>
              <a:gd name="T38" fmla="*/ 772 w 1312"/>
              <a:gd name="T39" fmla="*/ 234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2" h="1907">
                <a:moveTo>
                  <a:pt x="772" y="234"/>
                </a:moveTo>
                <a:lnTo>
                  <a:pt x="772" y="234"/>
                </a:lnTo>
                <a:lnTo>
                  <a:pt x="772" y="234"/>
                </a:lnTo>
                <a:cubicBezTo>
                  <a:pt x="1070" y="234"/>
                  <a:pt x="1311" y="474"/>
                  <a:pt x="1311" y="766"/>
                </a:cubicBezTo>
                <a:lnTo>
                  <a:pt x="1311" y="766"/>
                </a:lnTo>
                <a:cubicBezTo>
                  <a:pt x="1311" y="474"/>
                  <a:pt x="1070" y="234"/>
                  <a:pt x="772" y="234"/>
                </a:cubicBezTo>
                <a:lnTo>
                  <a:pt x="772" y="0"/>
                </a:lnTo>
                <a:lnTo>
                  <a:pt x="772" y="0"/>
                </a:lnTo>
                <a:cubicBezTo>
                  <a:pt x="350" y="0"/>
                  <a:pt x="0" y="344"/>
                  <a:pt x="0" y="766"/>
                </a:cubicBezTo>
                <a:cubicBezTo>
                  <a:pt x="0" y="1186"/>
                  <a:pt x="564" y="1906"/>
                  <a:pt x="772" y="1906"/>
                </a:cubicBezTo>
                <a:cubicBezTo>
                  <a:pt x="772" y="1297"/>
                  <a:pt x="772" y="1297"/>
                  <a:pt x="772" y="1297"/>
                </a:cubicBezTo>
                <a:lnTo>
                  <a:pt x="772" y="1297"/>
                </a:lnTo>
                <a:cubicBezTo>
                  <a:pt x="480" y="1297"/>
                  <a:pt x="240" y="1057"/>
                  <a:pt x="240" y="766"/>
                </a:cubicBezTo>
                <a:lnTo>
                  <a:pt x="240" y="766"/>
                </a:lnTo>
                <a:lnTo>
                  <a:pt x="240" y="766"/>
                </a:lnTo>
                <a:cubicBezTo>
                  <a:pt x="240" y="474"/>
                  <a:pt x="480" y="234"/>
                  <a:pt x="772" y="234"/>
                </a:cubicBezTo>
                <a:lnTo>
                  <a:pt x="772" y="234"/>
                </a:lnTo>
                <a:cubicBezTo>
                  <a:pt x="772" y="0"/>
                  <a:pt x="772" y="0"/>
                  <a:pt x="772" y="0"/>
                </a:cubicBezTo>
                <a:lnTo>
                  <a:pt x="772" y="0"/>
                </a:lnTo>
                <a:lnTo>
                  <a:pt x="772" y="234"/>
                </a:lnTo>
              </a:path>
            </a:pathLst>
          </a:custGeom>
          <a:solidFill>
            <a:srgbClr val="FFA826"/>
          </a:solidFill>
          <a:ln>
            <a:noFill/>
          </a:ln>
          <a:effectLst/>
        </p:spPr>
        <p:txBody>
          <a:bodyPr wrap="none" anchor="ctr"/>
          <a:lstStyle/>
          <a:p>
            <a:pPr defTabSz="1828617"/>
            <a:endParaRPr lang="en-US" sz="8000">
              <a:solidFill>
                <a:srgbClr val="445469"/>
              </a:solidFill>
              <a:latin typeface="Lato Light"/>
            </a:endParaRPr>
          </a:p>
        </p:txBody>
      </p:sp>
      <p:sp>
        <p:nvSpPr>
          <p:cNvPr id="8" name="Freeform 36">
            <a:extLst>
              <a:ext uri="{FF2B5EF4-FFF2-40B4-BE49-F238E27FC236}">
                <a16:creationId xmlns:a16="http://schemas.microsoft.com/office/drawing/2014/main" id="{4AF999C8-4FB9-1D54-3FB4-64B5C1501A25}"/>
              </a:ext>
            </a:extLst>
          </p:cNvPr>
          <p:cNvSpPr>
            <a:spLocks noChangeArrowheads="1"/>
          </p:cNvSpPr>
          <p:nvPr/>
        </p:nvSpPr>
        <p:spPr bwMode="auto">
          <a:xfrm>
            <a:off x="6595871" y="1517929"/>
            <a:ext cx="1364553" cy="1684357"/>
          </a:xfrm>
          <a:custGeom>
            <a:avLst/>
            <a:gdLst>
              <a:gd name="T0" fmla="*/ 772 w 1545"/>
              <a:gd name="T1" fmla="*/ 1906 h 1907"/>
              <a:gd name="T2" fmla="*/ 772 w 1545"/>
              <a:gd name="T3" fmla="*/ 1906 h 1907"/>
              <a:gd name="T4" fmla="*/ 0 w 1545"/>
              <a:gd name="T5" fmla="*/ 766 h 1907"/>
              <a:gd name="T6" fmla="*/ 772 w 1545"/>
              <a:gd name="T7" fmla="*/ 0 h 1907"/>
              <a:gd name="T8" fmla="*/ 1544 w 1545"/>
              <a:gd name="T9" fmla="*/ 766 h 1907"/>
              <a:gd name="T10" fmla="*/ 772 w 1545"/>
              <a:gd name="T11" fmla="*/ 1906 h 1907"/>
              <a:gd name="T12" fmla="*/ 772 w 1545"/>
              <a:gd name="T13" fmla="*/ 234 h 1907"/>
              <a:gd name="T14" fmla="*/ 772 w 1545"/>
              <a:gd name="T15" fmla="*/ 234 h 1907"/>
              <a:gd name="T16" fmla="*/ 240 w 1545"/>
              <a:gd name="T17" fmla="*/ 766 h 1907"/>
              <a:gd name="T18" fmla="*/ 772 w 1545"/>
              <a:gd name="T19" fmla="*/ 1297 h 1907"/>
              <a:gd name="T20" fmla="*/ 1304 w 1545"/>
              <a:gd name="T21" fmla="*/ 766 h 1907"/>
              <a:gd name="T22" fmla="*/ 772 w 1545"/>
              <a:gd name="T23" fmla="*/ 234 h 1907"/>
              <a:gd name="T24" fmla="*/ 772 w 1545"/>
              <a:gd name="T25" fmla="*/ 190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5" h="1907">
                <a:moveTo>
                  <a:pt x="772" y="1906"/>
                </a:moveTo>
                <a:lnTo>
                  <a:pt x="772" y="1906"/>
                </a:lnTo>
                <a:cubicBezTo>
                  <a:pt x="558" y="1906"/>
                  <a:pt x="0" y="1186"/>
                  <a:pt x="0" y="766"/>
                </a:cubicBezTo>
                <a:cubicBezTo>
                  <a:pt x="0" y="344"/>
                  <a:pt x="344" y="0"/>
                  <a:pt x="772" y="0"/>
                </a:cubicBezTo>
                <a:cubicBezTo>
                  <a:pt x="1200" y="0"/>
                  <a:pt x="1544" y="344"/>
                  <a:pt x="1544" y="766"/>
                </a:cubicBezTo>
                <a:cubicBezTo>
                  <a:pt x="1544" y="1186"/>
                  <a:pt x="980" y="1906"/>
                  <a:pt x="772" y="1906"/>
                </a:cubicBezTo>
                <a:lnTo>
                  <a:pt x="772" y="234"/>
                </a:lnTo>
                <a:lnTo>
                  <a:pt x="772" y="234"/>
                </a:lnTo>
                <a:cubicBezTo>
                  <a:pt x="480" y="234"/>
                  <a:pt x="240" y="474"/>
                  <a:pt x="240" y="766"/>
                </a:cubicBezTo>
                <a:cubicBezTo>
                  <a:pt x="240" y="1057"/>
                  <a:pt x="480" y="1297"/>
                  <a:pt x="772" y="1297"/>
                </a:cubicBezTo>
                <a:cubicBezTo>
                  <a:pt x="1064" y="1297"/>
                  <a:pt x="1304" y="1057"/>
                  <a:pt x="1304" y="766"/>
                </a:cubicBezTo>
                <a:cubicBezTo>
                  <a:pt x="1304" y="474"/>
                  <a:pt x="1064" y="234"/>
                  <a:pt x="772" y="234"/>
                </a:cubicBezTo>
                <a:lnTo>
                  <a:pt x="772" y="1906"/>
                </a:lnTo>
              </a:path>
            </a:pathLst>
          </a:custGeom>
          <a:solidFill>
            <a:srgbClr val="63357A"/>
          </a:solidFill>
          <a:ln>
            <a:noFill/>
          </a:ln>
          <a:effectLst/>
        </p:spPr>
        <p:txBody>
          <a:bodyPr wrap="none" anchor="ctr"/>
          <a:lstStyle/>
          <a:p>
            <a:pPr defTabSz="1828617"/>
            <a:endParaRPr lang="en-US" sz="8000">
              <a:solidFill>
                <a:srgbClr val="445469"/>
              </a:solidFill>
              <a:latin typeface="Lato Light"/>
            </a:endParaRPr>
          </a:p>
        </p:txBody>
      </p:sp>
      <p:sp>
        <p:nvSpPr>
          <p:cNvPr id="9" name="Freeform 38">
            <a:extLst>
              <a:ext uri="{FF2B5EF4-FFF2-40B4-BE49-F238E27FC236}">
                <a16:creationId xmlns:a16="http://schemas.microsoft.com/office/drawing/2014/main" id="{D0234A80-A918-4DB1-80F6-473CE249C46D}"/>
              </a:ext>
            </a:extLst>
          </p:cNvPr>
          <p:cNvSpPr>
            <a:spLocks noChangeArrowheads="1"/>
          </p:cNvSpPr>
          <p:nvPr/>
        </p:nvSpPr>
        <p:spPr bwMode="auto">
          <a:xfrm>
            <a:off x="6595871" y="1517929"/>
            <a:ext cx="1154020" cy="1684357"/>
          </a:xfrm>
          <a:custGeom>
            <a:avLst/>
            <a:gdLst>
              <a:gd name="T0" fmla="*/ 772 w 1305"/>
              <a:gd name="T1" fmla="*/ 234 h 1907"/>
              <a:gd name="T2" fmla="*/ 772 w 1305"/>
              <a:gd name="T3" fmla="*/ 234 h 1907"/>
              <a:gd name="T4" fmla="*/ 772 w 1305"/>
              <a:gd name="T5" fmla="*/ 234 h 1907"/>
              <a:gd name="T6" fmla="*/ 1304 w 1305"/>
              <a:gd name="T7" fmla="*/ 766 h 1907"/>
              <a:gd name="T8" fmla="*/ 1304 w 1305"/>
              <a:gd name="T9" fmla="*/ 766 h 1907"/>
              <a:gd name="T10" fmla="*/ 772 w 1305"/>
              <a:gd name="T11" fmla="*/ 234 h 1907"/>
              <a:gd name="T12" fmla="*/ 772 w 1305"/>
              <a:gd name="T13" fmla="*/ 0 h 1907"/>
              <a:gd name="T14" fmla="*/ 772 w 1305"/>
              <a:gd name="T15" fmla="*/ 0 h 1907"/>
              <a:gd name="T16" fmla="*/ 0 w 1305"/>
              <a:gd name="T17" fmla="*/ 766 h 1907"/>
              <a:gd name="T18" fmla="*/ 772 w 1305"/>
              <a:gd name="T19" fmla="*/ 1906 h 1907"/>
              <a:gd name="T20" fmla="*/ 772 w 1305"/>
              <a:gd name="T21" fmla="*/ 1297 h 1907"/>
              <a:gd name="T22" fmla="*/ 772 w 1305"/>
              <a:gd name="T23" fmla="*/ 1297 h 1907"/>
              <a:gd name="T24" fmla="*/ 240 w 1305"/>
              <a:gd name="T25" fmla="*/ 766 h 1907"/>
              <a:gd name="T26" fmla="*/ 240 w 1305"/>
              <a:gd name="T27" fmla="*/ 766 h 1907"/>
              <a:gd name="T28" fmla="*/ 240 w 1305"/>
              <a:gd name="T29" fmla="*/ 766 h 1907"/>
              <a:gd name="T30" fmla="*/ 772 w 1305"/>
              <a:gd name="T31" fmla="*/ 234 h 1907"/>
              <a:gd name="T32" fmla="*/ 772 w 1305"/>
              <a:gd name="T33" fmla="*/ 234 h 1907"/>
              <a:gd name="T34" fmla="*/ 772 w 1305"/>
              <a:gd name="T35" fmla="*/ 0 h 1907"/>
              <a:gd name="T36" fmla="*/ 772 w 1305"/>
              <a:gd name="T37" fmla="*/ 0 h 1907"/>
              <a:gd name="T38" fmla="*/ 772 w 1305"/>
              <a:gd name="T39" fmla="*/ 234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5" h="1907">
                <a:moveTo>
                  <a:pt x="772" y="234"/>
                </a:moveTo>
                <a:lnTo>
                  <a:pt x="772" y="234"/>
                </a:lnTo>
                <a:lnTo>
                  <a:pt x="772" y="234"/>
                </a:lnTo>
                <a:cubicBezTo>
                  <a:pt x="1064" y="234"/>
                  <a:pt x="1304" y="474"/>
                  <a:pt x="1304" y="766"/>
                </a:cubicBezTo>
                <a:lnTo>
                  <a:pt x="1304" y="766"/>
                </a:lnTo>
                <a:cubicBezTo>
                  <a:pt x="1304" y="474"/>
                  <a:pt x="1064" y="234"/>
                  <a:pt x="772" y="234"/>
                </a:cubicBezTo>
                <a:lnTo>
                  <a:pt x="772" y="0"/>
                </a:lnTo>
                <a:lnTo>
                  <a:pt x="772" y="0"/>
                </a:lnTo>
                <a:cubicBezTo>
                  <a:pt x="344" y="0"/>
                  <a:pt x="0" y="344"/>
                  <a:pt x="0" y="766"/>
                </a:cubicBezTo>
                <a:cubicBezTo>
                  <a:pt x="0" y="1186"/>
                  <a:pt x="558" y="1906"/>
                  <a:pt x="772" y="1906"/>
                </a:cubicBezTo>
                <a:cubicBezTo>
                  <a:pt x="772" y="1297"/>
                  <a:pt x="772" y="1297"/>
                  <a:pt x="772" y="1297"/>
                </a:cubicBezTo>
                <a:lnTo>
                  <a:pt x="772" y="1297"/>
                </a:lnTo>
                <a:cubicBezTo>
                  <a:pt x="480" y="1297"/>
                  <a:pt x="240" y="1057"/>
                  <a:pt x="240" y="766"/>
                </a:cubicBezTo>
                <a:lnTo>
                  <a:pt x="240" y="766"/>
                </a:lnTo>
                <a:lnTo>
                  <a:pt x="240" y="766"/>
                </a:lnTo>
                <a:cubicBezTo>
                  <a:pt x="240" y="474"/>
                  <a:pt x="480" y="234"/>
                  <a:pt x="772" y="234"/>
                </a:cubicBezTo>
                <a:lnTo>
                  <a:pt x="772" y="234"/>
                </a:lnTo>
                <a:cubicBezTo>
                  <a:pt x="772" y="0"/>
                  <a:pt x="772" y="0"/>
                  <a:pt x="772" y="0"/>
                </a:cubicBezTo>
                <a:lnTo>
                  <a:pt x="772" y="0"/>
                </a:lnTo>
                <a:lnTo>
                  <a:pt x="772" y="234"/>
                </a:lnTo>
              </a:path>
            </a:pathLst>
          </a:custGeom>
          <a:solidFill>
            <a:srgbClr val="995DB3"/>
          </a:solidFill>
          <a:ln>
            <a:noFill/>
          </a:ln>
          <a:effectLst/>
        </p:spPr>
        <p:txBody>
          <a:bodyPr wrap="none" anchor="ctr"/>
          <a:lstStyle/>
          <a:p>
            <a:pPr defTabSz="1828617"/>
            <a:endParaRPr lang="en-US" sz="8000">
              <a:solidFill>
                <a:srgbClr val="445469"/>
              </a:solidFill>
              <a:latin typeface="Lato Light"/>
            </a:endParaRPr>
          </a:p>
        </p:txBody>
      </p:sp>
      <p:sp>
        <p:nvSpPr>
          <p:cNvPr id="10" name="Freeform 39">
            <a:extLst>
              <a:ext uri="{FF2B5EF4-FFF2-40B4-BE49-F238E27FC236}">
                <a16:creationId xmlns:a16="http://schemas.microsoft.com/office/drawing/2014/main" id="{4709BE27-C702-1CAC-0DE5-CC2D46F9DB34}"/>
              </a:ext>
            </a:extLst>
          </p:cNvPr>
          <p:cNvSpPr>
            <a:spLocks noChangeArrowheads="1"/>
          </p:cNvSpPr>
          <p:nvPr/>
        </p:nvSpPr>
        <p:spPr bwMode="auto">
          <a:xfrm>
            <a:off x="8947627" y="1517929"/>
            <a:ext cx="1368450" cy="1684357"/>
          </a:xfrm>
          <a:custGeom>
            <a:avLst/>
            <a:gdLst>
              <a:gd name="T0" fmla="*/ 773 w 1546"/>
              <a:gd name="T1" fmla="*/ 1906 h 1907"/>
              <a:gd name="T2" fmla="*/ 773 w 1546"/>
              <a:gd name="T3" fmla="*/ 1906 h 1907"/>
              <a:gd name="T4" fmla="*/ 0 w 1546"/>
              <a:gd name="T5" fmla="*/ 766 h 1907"/>
              <a:gd name="T6" fmla="*/ 773 w 1546"/>
              <a:gd name="T7" fmla="*/ 0 h 1907"/>
              <a:gd name="T8" fmla="*/ 1545 w 1546"/>
              <a:gd name="T9" fmla="*/ 766 h 1907"/>
              <a:gd name="T10" fmla="*/ 773 w 1546"/>
              <a:gd name="T11" fmla="*/ 1906 h 1907"/>
              <a:gd name="T12" fmla="*/ 773 w 1546"/>
              <a:gd name="T13" fmla="*/ 234 h 1907"/>
              <a:gd name="T14" fmla="*/ 773 w 1546"/>
              <a:gd name="T15" fmla="*/ 234 h 1907"/>
              <a:gd name="T16" fmla="*/ 241 w 1546"/>
              <a:gd name="T17" fmla="*/ 766 h 1907"/>
              <a:gd name="T18" fmla="*/ 773 w 1546"/>
              <a:gd name="T19" fmla="*/ 1297 h 1907"/>
              <a:gd name="T20" fmla="*/ 1311 w 1546"/>
              <a:gd name="T21" fmla="*/ 766 h 1907"/>
              <a:gd name="T22" fmla="*/ 773 w 1546"/>
              <a:gd name="T23" fmla="*/ 234 h 1907"/>
              <a:gd name="T24" fmla="*/ 773 w 1546"/>
              <a:gd name="T25" fmla="*/ 190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6" h="1907">
                <a:moveTo>
                  <a:pt x="773" y="1906"/>
                </a:moveTo>
                <a:lnTo>
                  <a:pt x="773" y="1906"/>
                </a:lnTo>
                <a:cubicBezTo>
                  <a:pt x="558" y="1906"/>
                  <a:pt x="0" y="1186"/>
                  <a:pt x="0" y="766"/>
                </a:cubicBezTo>
                <a:cubicBezTo>
                  <a:pt x="0" y="344"/>
                  <a:pt x="351" y="0"/>
                  <a:pt x="773" y="0"/>
                </a:cubicBezTo>
                <a:cubicBezTo>
                  <a:pt x="1201" y="0"/>
                  <a:pt x="1545" y="344"/>
                  <a:pt x="1545" y="766"/>
                </a:cubicBezTo>
                <a:cubicBezTo>
                  <a:pt x="1545" y="1186"/>
                  <a:pt x="980" y="1906"/>
                  <a:pt x="773" y="1906"/>
                </a:cubicBezTo>
                <a:lnTo>
                  <a:pt x="773" y="234"/>
                </a:lnTo>
                <a:lnTo>
                  <a:pt x="773" y="234"/>
                </a:lnTo>
                <a:cubicBezTo>
                  <a:pt x="481" y="234"/>
                  <a:pt x="241" y="474"/>
                  <a:pt x="241" y="766"/>
                </a:cubicBezTo>
                <a:cubicBezTo>
                  <a:pt x="241" y="1057"/>
                  <a:pt x="481" y="1297"/>
                  <a:pt x="773" y="1297"/>
                </a:cubicBezTo>
                <a:cubicBezTo>
                  <a:pt x="1071" y="1297"/>
                  <a:pt x="1311" y="1057"/>
                  <a:pt x="1311" y="766"/>
                </a:cubicBezTo>
                <a:cubicBezTo>
                  <a:pt x="1311" y="474"/>
                  <a:pt x="1071" y="234"/>
                  <a:pt x="773" y="234"/>
                </a:cubicBezTo>
                <a:lnTo>
                  <a:pt x="773" y="1906"/>
                </a:lnTo>
              </a:path>
            </a:pathLst>
          </a:custGeom>
          <a:solidFill>
            <a:srgbClr val="C00000"/>
          </a:solidFill>
          <a:ln>
            <a:noFill/>
          </a:ln>
          <a:effectLst/>
        </p:spPr>
        <p:txBody>
          <a:bodyPr wrap="none" anchor="ctr"/>
          <a:lstStyle/>
          <a:p>
            <a:pPr defTabSz="1828617"/>
            <a:endParaRPr lang="en-US" sz="8000">
              <a:solidFill>
                <a:srgbClr val="445469"/>
              </a:solidFill>
              <a:latin typeface="Lato Light"/>
            </a:endParaRPr>
          </a:p>
        </p:txBody>
      </p:sp>
      <p:sp>
        <p:nvSpPr>
          <p:cNvPr id="11" name="Freeform 41">
            <a:extLst>
              <a:ext uri="{FF2B5EF4-FFF2-40B4-BE49-F238E27FC236}">
                <a16:creationId xmlns:a16="http://schemas.microsoft.com/office/drawing/2014/main" id="{0BCB8DD8-7DA2-E7A8-016A-CFA9FF8FB991}"/>
              </a:ext>
            </a:extLst>
          </p:cNvPr>
          <p:cNvSpPr>
            <a:spLocks noChangeArrowheads="1"/>
          </p:cNvSpPr>
          <p:nvPr/>
        </p:nvSpPr>
        <p:spPr bwMode="auto">
          <a:xfrm>
            <a:off x="8947629" y="1517929"/>
            <a:ext cx="1161818" cy="1684357"/>
          </a:xfrm>
          <a:custGeom>
            <a:avLst/>
            <a:gdLst>
              <a:gd name="T0" fmla="*/ 773 w 1312"/>
              <a:gd name="T1" fmla="*/ 234 h 1907"/>
              <a:gd name="T2" fmla="*/ 773 w 1312"/>
              <a:gd name="T3" fmla="*/ 234 h 1907"/>
              <a:gd name="T4" fmla="*/ 773 w 1312"/>
              <a:gd name="T5" fmla="*/ 234 h 1907"/>
              <a:gd name="T6" fmla="*/ 1311 w 1312"/>
              <a:gd name="T7" fmla="*/ 766 h 1907"/>
              <a:gd name="T8" fmla="*/ 1311 w 1312"/>
              <a:gd name="T9" fmla="*/ 766 h 1907"/>
              <a:gd name="T10" fmla="*/ 773 w 1312"/>
              <a:gd name="T11" fmla="*/ 234 h 1907"/>
              <a:gd name="T12" fmla="*/ 773 w 1312"/>
              <a:gd name="T13" fmla="*/ 0 h 1907"/>
              <a:gd name="T14" fmla="*/ 773 w 1312"/>
              <a:gd name="T15" fmla="*/ 0 h 1907"/>
              <a:gd name="T16" fmla="*/ 0 w 1312"/>
              <a:gd name="T17" fmla="*/ 766 h 1907"/>
              <a:gd name="T18" fmla="*/ 773 w 1312"/>
              <a:gd name="T19" fmla="*/ 1906 h 1907"/>
              <a:gd name="T20" fmla="*/ 773 w 1312"/>
              <a:gd name="T21" fmla="*/ 1297 h 1907"/>
              <a:gd name="T22" fmla="*/ 773 w 1312"/>
              <a:gd name="T23" fmla="*/ 1297 h 1907"/>
              <a:gd name="T24" fmla="*/ 241 w 1312"/>
              <a:gd name="T25" fmla="*/ 766 h 1907"/>
              <a:gd name="T26" fmla="*/ 241 w 1312"/>
              <a:gd name="T27" fmla="*/ 766 h 1907"/>
              <a:gd name="T28" fmla="*/ 241 w 1312"/>
              <a:gd name="T29" fmla="*/ 766 h 1907"/>
              <a:gd name="T30" fmla="*/ 773 w 1312"/>
              <a:gd name="T31" fmla="*/ 234 h 1907"/>
              <a:gd name="T32" fmla="*/ 773 w 1312"/>
              <a:gd name="T33" fmla="*/ 234 h 1907"/>
              <a:gd name="T34" fmla="*/ 773 w 1312"/>
              <a:gd name="T35" fmla="*/ 0 h 1907"/>
              <a:gd name="T36" fmla="*/ 773 w 1312"/>
              <a:gd name="T37" fmla="*/ 0 h 1907"/>
              <a:gd name="T38" fmla="*/ 773 w 1312"/>
              <a:gd name="T39" fmla="*/ 234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2" h="1907">
                <a:moveTo>
                  <a:pt x="773" y="234"/>
                </a:moveTo>
                <a:lnTo>
                  <a:pt x="773" y="234"/>
                </a:lnTo>
                <a:lnTo>
                  <a:pt x="773" y="234"/>
                </a:lnTo>
                <a:cubicBezTo>
                  <a:pt x="1071" y="234"/>
                  <a:pt x="1311" y="474"/>
                  <a:pt x="1311" y="766"/>
                </a:cubicBezTo>
                <a:lnTo>
                  <a:pt x="1311" y="766"/>
                </a:lnTo>
                <a:cubicBezTo>
                  <a:pt x="1311" y="474"/>
                  <a:pt x="1071" y="234"/>
                  <a:pt x="773" y="234"/>
                </a:cubicBezTo>
                <a:lnTo>
                  <a:pt x="773" y="0"/>
                </a:lnTo>
                <a:lnTo>
                  <a:pt x="773" y="0"/>
                </a:lnTo>
                <a:cubicBezTo>
                  <a:pt x="351" y="0"/>
                  <a:pt x="0" y="344"/>
                  <a:pt x="0" y="766"/>
                </a:cubicBezTo>
                <a:cubicBezTo>
                  <a:pt x="0" y="1186"/>
                  <a:pt x="558" y="1906"/>
                  <a:pt x="773" y="1906"/>
                </a:cubicBezTo>
                <a:cubicBezTo>
                  <a:pt x="773" y="1297"/>
                  <a:pt x="773" y="1297"/>
                  <a:pt x="773" y="1297"/>
                </a:cubicBezTo>
                <a:lnTo>
                  <a:pt x="773" y="1297"/>
                </a:lnTo>
                <a:cubicBezTo>
                  <a:pt x="481" y="1297"/>
                  <a:pt x="241" y="1057"/>
                  <a:pt x="241" y="766"/>
                </a:cubicBezTo>
                <a:lnTo>
                  <a:pt x="241" y="766"/>
                </a:lnTo>
                <a:lnTo>
                  <a:pt x="241" y="766"/>
                </a:lnTo>
                <a:cubicBezTo>
                  <a:pt x="241" y="474"/>
                  <a:pt x="481" y="234"/>
                  <a:pt x="773" y="234"/>
                </a:cubicBezTo>
                <a:lnTo>
                  <a:pt x="773" y="234"/>
                </a:lnTo>
                <a:cubicBezTo>
                  <a:pt x="773" y="0"/>
                  <a:pt x="773" y="0"/>
                  <a:pt x="773" y="0"/>
                </a:cubicBezTo>
                <a:lnTo>
                  <a:pt x="773" y="0"/>
                </a:lnTo>
                <a:lnTo>
                  <a:pt x="773" y="234"/>
                </a:lnTo>
              </a:path>
            </a:pathLst>
          </a:custGeom>
          <a:solidFill>
            <a:srgbClr val="F26363"/>
          </a:solidFill>
          <a:ln>
            <a:noFill/>
          </a:ln>
          <a:effectLst/>
        </p:spPr>
        <p:txBody>
          <a:bodyPr wrap="none" anchor="ctr"/>
          <a:lstStyle/>
          <a:p>
            <a:pPr defTabSz="1828617"/>
            <a:endParaRPr lang="en-US" sz="8000">
              <a:solidFill>
                <a:srgbClr val="445469"/>
              </a:solidFill>
              <a:latin typeface="Lato Light"/>
            </a:endParaRPr>
          </a:p>
        </p:txBody>
      </p:sp>
      <p:sp>
        <p:nvSpPr>
          <p:cNvPr id="12" name="Freeform 42">
            <a:extLst>
              <a:ext uri="{FF2B5EF4-FFF2-40B4-BE49-F238E27FC236}">
                <a16:creationId xmlns:a16="http://schemas.microsoft.com/office/drawing/2014/main" id="{1F4D6736-BC7B-EC79-BF6E-7EC83F617155}"/>
              </a:ext>
            </a:extLst>
          </p:cNvPr>
          <p:cNvSpPr>
            <a:spLocks noChangeArrowheads="1"/>
          </p:cNvSpPr>
          <p:nvPr/>
        </p:nvSpPr>
        <p:spPr bwMode="auto">
          <a:xfrm>
            <a:off x="7371714" y="3670165"/>
            <a:ext cx="2039860" cy="118980"/>
          </a:xfrm>
          <a:custGeom>
            <a:avLst/>
            <a:gdLst>
              <a:gd name="T0" fmla="*/ 9344 w 9345"/>
              <a:gd name="T1" fmla="*/ 0 h 137"/>
              <a:gd name="T2" fmla="*/ 0 w 9345"/>
              <a:gd name="T3" fmla="*/ 0 h 137"/>
              <a:gd name="T4" fmla="*/ 0 w 9345"/>
              <a:gd name="T5" fmla="*/ 136 h 137"/>
              <a:gd name="T6" fmla="*/ 9344 w 9345"/>
              <a:gd name="T7" fmla="*/ 136 h 137"/>
              <a:gd name="T8" fmla="*/ 9344 w 9345"/>
              <a:gd name="T9" fmla="*/ 0 h 137"/>
            </a:gdLst>
            <a:ahLst/>
            <a:cxnLst>
              <a:cxn ang="0">
                <a:pos x="T0" y="T1"/>
              </a:cxn>
              <a:cxn ang="0">
                <a:pos x="T2" y="T3"/>
              </a:cxn>
              <a:cxn ang="0">
                <a:pos x="T4" y="T5"/>
              </a:cxn>
              <a:cxn ang="0">
                <a:pos x="T6" y="T7"/>
              </a:cxn>
              <a:cxn ang="0">
                <a:pos x="T8" y="T9"/>
              </a:cxn>
            </a:cxnLst>
            <a:rect l="0" t="0" r="r" b="b"/>
            <a:pathLst>
              <a:path w="9345" h="137">
                <a:moveTo>
                  <a:pt x="9344" y="0"/>
                </a:moveTo>
                <a:lnTo>
                  <a:pt x="0" y="0"/>
                </a:lnTo>
                <a:lnTo>
                  <a:pt x="0" y="136"/>
                </a:lnTo>
                <a:lnTo>
                  <a:pt x="9344" y="136"/>
                </a:lnTo>
                <a:lnTo>
                  <a:pt x="9344" y="0"/>
                </a:lnTo>
              </a:path>
            </a:pathLst>
          </a:custGeom>
          <a:solidFill>
            <a:srgbClr val="F26363"/>
          </a:solidFill>
          <a:ln>
            <a:noFill/>
          </a:ln>
          <a:effectLst/>
        </p:spPr>
        <p:txBody>
          <a:bodyPr wrap="none" anchor="ctr"/>
          <a:lstStyle/>
          <a:p>
            <a:pPr defTabSz="1828617"/>
            <a:endParaRPr lang="en-US" sz="8000">
              <a:solidFill>
                <a:srgbClr val="445469"/>
              </a:solidFill>
              <a:latin typeface="Lato Light"/>
            </a:endParaRPr>
          </a:p>
        </p:txBody>
      </p:sp>
      <p:sp>
        <p:nvSpPr>
          <p:cNvPr id="13" name="Freeform 43">
            <a:extLst>
              <a:ext uri="{FF2B5EF4-FFF2-40B4-BE49-F238E27FC236}">
                <a16:creationId xmlns:a16="http://schemas.microsoft.com/office/drawing/2014/main" id="{B305F3D8-06DB-AC81-10D3-9ED14A15E33F}"/>
              </a:ext>
            </a:extLst>
          </p:cNvPr>
          <p:cNvSpPr>
            <a:spLocks noChangeArrowheads="1"/>
          </p:cNvSpPr>
          <p:nvPr/>
        </p:nvSpPr>
        <p:spPr bwMode="auto">
          <a:xfrm>
            <a:off x="4714463" y="3670164"/>
            <a:ext cx="2387459" cy="122837"/>
          </a:xfrm>
          <a:custGeom>
            <a:avLst/>
            <a:gdLst>
              <a:gd name="T0" fmla="*/ 5911 w 5912"/>
              <a:gd name="T1" fmla="*/ 136 h 137"/>
              <a:gd name="T2" fmla="*/ 0 w 5912"/>
              <a:gd name="T3" fmla="*/ 136 h 137"/>
              <a:gd name="T4" fmla="*/ 0 w 5912"/>
              <a:gd name="T5" fmla="*/ 0 h 137"/>
              <a:gd name="T6" fmla="*/ 5911 w 5912"/>
              <a:gd name="T7" fmla="*/ 0 h 137"/>
              <a:gd name="T8" fmla="*/ 5911 w 5912"/>
              <a:gd name="T9" fmla="*/ 136 h 137"/>
            </a:gdLst>
            <a:ahLst/>
            <a:cxnLst>
              <a:cxn ang="0">
                <a:pos x="T0" y="T1"/>
              </a:cxn>
              <a:cxn ang="0">
                <a:pos x="T2" y="T3"/>
              </a:cxn>
              <a:cxn ang="0">
                <a:pos x="T4" y="T5"/>
              </a:cxn>
              <a:cxn ang="0">
                <a:pos x="T6" y="T7"/>
              </a:cxn>
              <a:cxn ang="0">
                <a:pos x="T8" y="T9"/>
              </a:cxn>
            </a:cxnLst>
            <a:rect l="0" t="0" r="r" b="b"/>
            <a:pathLst>
              <a:path w="5912" h="137">
                <a:moveTo>
                  <a:pt x="5911" y="136"/>
                </a:moveTo>
                <a:lnTo>
                  <a:pt x="0" y="136"/>
                </a:lnTo>
                <a:lnTo>
                  <a:pt x="0" y="0"/>
                </a:lnTo>
                <a:lnTo>
                  <a:pt x="5911" y="0"/>
                </a:lnTo>
                <a:lnTo>
                  <a:pt x="5911" y="136"/>
                </a:lnTo>
              </a:path>
            </a:pathLst>
          </a:custGeom>
          <a:solidFill>
            <a:srgbClr val="995DB3"/>
          </a:solidFill>
          <a:ln>
            <a:noFill/>
          </a:ln>
          <a:effectLst/>
        </p:spPr>
        <p:txBody>
          <a:bodyPr wrap="none" anchor="ctr"/>
          <a:lstStyle/>
          <a:p>
            <a:pPr defTabSz="1828617"/>
            <a:endParaRPr lang="en-US" sz="8000">
              <a:solidFill>
                <a:srgbClr val="445469"/>
              </a:solidFill>
              <a:latin typeface="Lato Light"/>
            </a:endParaRPr>
          </a:p>
        </p:txBody>
      </p:sp>
      <p:sp>
        <p:nvSpPr>
          <p:cNvPr id="14" name="Freeform 44">
            <a:extLst>
              <a:ext uri="{FF2B5EF4-FFF2-40B4-BE49-F238E27FC236}">
                <a16:creationId xmlns:a16="http://schemas.microsoft.com/office/drawing/2014/main" id="{49D4475A-F8E2-6DCD-E5B6-AAB9C7D70E7F}"/>
              </a:ext>
            </a:extLst>
          </p:cNvPr>
          <p:cNvSpPr>
            <a:spLocks noChangeArrowheads="1"/>
          </p:cNvSpPr>
          <p:nvPr/>
        </p:nvSpPr>
        <p:spPr bwMode="auto">
          <a:xfrm>
            <a:off x="9411574" y="3502508"/>
            <a:ext cx="432761" cy="432785"/>
          </a:xfrm>
          <a:custGeom>
            <a:avLst/>
            <a:gdLst>
              <a:gd name="T0" fmla="*/ 487 w 488"/>
              <a:gd name="T1" fmla="*/ 247 h 488"/>
              <a:gd name="T2" fmla="*/ 487 w 488"/>
              <a:gd name="T3" fmla="*/ 247 h 488"/>
              <a:gd name="T4" fmla="*/ 240 w 488"/>
              <a:gd name="T5" fmla="*/ 487 h 488"/>
              <a:gd name="T6" fmla="*/ 0 w 488"/>
              <a:gd name="T7" fmla="*/ 247 h 488"/>
              <a:gd name="T8" fmla="*/ 240 w 488"/>
              <a:gd name="T9" fmla="*/ 0 h 488"/>
              <a:gd name="T10" fmla="*/ 487 w 488"/>
              <a:gd name="T11" fmla="*/ 247 h 488"/>
            </a:gdLst>
            <a:ahLst/>
            <a:cxnLst>
              <a:cxn ang="0">
                <a:pos x="T0" y="T1"/>
              </a:cxn>
              <a:cxn ang="0">
                <a:pos x="T2" y="T3"/>
              </a:cxn>
              <a:cxn ang="0">
                <a:pos x="T4" y="T5"/>
              </a:cxn>
              <a:cxn ang="0">
                <a:pos x="T6" y="T7"/>
              </a:cxn>
              <a:cxn ang="0">
                <a:pos x="T8" y="T9"/>
              </a:cxn>
              <a:cxn ang="0">
                <a:pos x="T10" y="T11"/>
              </a:cxn>
            </a:cxnLst>
            <a:rect l="0" t="0" r="r" b="b"/>
            <a:pathLst>
              <a:path w="488" h="488">
                <a:moveTo>
                  <a:pt x="487" y="247"/>
                </a:moveTo>
                <a:lnTo>
                  <a:pt x="487" y="247"/>
                </a:lnTo>
                <a:cubicBezTo>
                  <a:pt x="487" y="383"/>
                  <a:pt x="376" y="487"/>
                  <a:pt x="240" y="487"/>
                </a:cubicBezTo>
                <a:cubicBezTo>
                  <a:pt x="104" y="487"/>
                  <a:pt x="0" y="383"/>
                  <a:pt x="0" y="247"/>
                </a:cubicBezTo>
                <a:cubicBezTo>
                  <a:pt x="0" y="110"/>
                  <a:pt x="104" y="0"/>
                  <a:pt x="240" y="0"/>
                </a:cubicBezTo>
                <a:cubicBezTo>
                  <a:pt x="376" y="0"/>
                  <a:pt x="487" y="110"/>
                  <a:pt x="487" y="247"/>
                </a:cubicBezTo>
              </a:path>
            </a:pathLst>
          </a:custGeom>
          <a:solidFill>
            <a:srgbClr val="F26363"/>
          </a:solidFill>
          <a:ln>
            <a:noFill/>
          </a:ln>
          <a:effectLst/>
        </p:spPr>
        <p:txBody>
          <a:bodyPr wrap="none" anchor="ctr"/>
          <a:lstStyle/>
          <a:p>
            <a:pPr defTabSz="1828617"/>
            <a:endParaRPr lang="en-US" sz="8000">
              <a:solidFill>
                <a:srgbClr val="445469"/>
              </a:solidFill>
              <a:latin typeface="Lato Light"/>
            </a:endParaRPr>
          </a:p>
        </p:txBody>
      </p:sp>
      <p:sp>
        <p:nvSpPr>
          <p:cNvPr id="15" name="Freeform 45">
            <a:extLst>
              <a:ext uri="{FF2B5EF4-FFF2-40B4-BE49-F238E27FC236}">
                <a16:creationId xmlns:a16="http://schemas.microsoft.com/office/drawing/2014/main" id="{E943FE66-2611-7A90-9858-CA4B20A424EB}"/>
              </a:ext>
            </a:extLst>
          </p:cNvPr>
          <p:cNvSpPr>
            <a:spLocks noChangeArrowheads="1"/>
          </p:cNvSpPr>
          <p:nvPr/>
        </p:nvSpPr>
        <p:spPr bwMode="auto">
          <a:xfrm>
            <a:off x="9536333" y="3635073"/>
            <a:ext cx="171543" cy="171555"/>
          </a:xfrm>
          <a:custGeom>
            <a:avLst/>
            <a:gdLst>
              <a:gd name="T0" fmla="*/ 194 w 195"/>
              <a:gd name="T1" fmla="*/ 98 h 196"/>
              <a:gd name="T2" fmla="*/ 194 w 195"/>
              <a:gd name="T3" fmla="*/ 98 h 196"/>
              <a:gd name="T4" fmla="*/ 97 w 195"/>
              <a:gd name="T5" fmla="*/ 195 h 196"/>
              <a:gd name="T6" fmla="*/ 0 w 195"/>
              <a:gd name="T7" fmla="*/ 98 h 196"/>
              <a:gd name="T8" fmla="*/ 97 w 195"/>
              <a:gd name="T9" fmla="*/ 0 h 196"/>
              <a:gd name="T10" fmla="*/ 194 w 195"/>
              <a:gd name="T11" fmla="*/ 98 h 196"/>
            </a:gdLst>
            <a:ahLst/>
            <a:cxnLst>
              <a:cxn ang="0">
                <a:pos x="T0" y="T1"/>
              </a:cxn>
              <a:cxn ang="0">
                <a:pos x="T2" y="T3"/>
              </a:cxn>
              <a:cxn ang="0">
                <a:pos x="T4" y="T5"/>
              </a:cxn>
              <a:cxn ang="0">
                <a:pos x="T6" y="T7"/>
              </a:cxn>
              <a:cxn ang="0">
                <a:pos x="T8" y="T9"/>
              </a:cxn>
              <a:cxn ang="0">
                <a:pos x="T10" y="T11"/>
              </a:cxn>
            </a:cxnLst>
            <a:rect l="0" t="0" r="r" b="b"/>
            <a:pathLst>
              <a:path w="195" h="196">
                <a:moveTo>
                  <a:pt x="194" y="98"/>
                </a:moveTo>
                <a:lnTo>
                  <a:pt x="194" y="98"/>
                </a:lnTo>
                <a:cubicBezTo>
                  <a:pt x="194" y="149"/>
                  <a:pt x="149" y="195"/>
                  <a:pt x="97" y="195"/>
                </a:cubicBezTo>
                <a:cubicBezTo>
                  <a:pt x="45" y="195"/>
                  <a:pt x="0" y="149"/>
                  <a:pt x="0" y="98"/>
                </a:cubicBezTo>
                <a:cubicBezTo>
                  <a:pt x="0" y="46"/>
                  <a:pt x="45" y="0"/>
                  <a:pt x="97" y="0"/>
                </a:cubicBezTo>
                <a:cubicBezTo>
                  <a:pt x="149" y="0"/>
                  <a:pt x="194" y="46"/>
                  <a:pt x="194" y="98"/>
                </a:cubicBezTo>
              </a:path>
            </a:pathLst>
          </a:custGeom>
          <a:solidFill>
            <a:schemeClr val="bg1"/>
          </a:solidFill>
          <a:ln>
            <a:noFill/>
          </a:ln>
          <a:effectLst/>
        </p:spPr>
        <p:txBody>
          <a:bodyPr wrap="none" anchor="ctr"/>
          <a:lstStyle/>
          <a:p>
            <a:pPr defTabSz="1828617"/>
            <a:endParaRPr lang="en-US" sz="8000">
              <a:solidFill>
                <a:srgbClr val="445469"/>
              </a:solidFill>
              <a:latin typeface="Lato Light"/>
            </a:endParaRPr>
          </a:p>
        </p:txBody>
      </p:sp>
      <p:sp>
        <p:nvSpPr>
          <p:cNvPr id="16" name="Freeform 46">
            <a:extLst>
              <a:ext uri="{FF2B5EF4-FFF2-40B4-BE49-F238E27FC236}">
                <a16:creationId xmlns:a16="http://schemas.microsoft.com/office/drawing/2014/main" id="{2B997434-4ACB-79C1-F462-F7E087093898}"/>
              </a:ext>
            </a:extLst>
          </p:cNvPr>
          <p:cNvSpPr>
            <a:spLocks noChangeArrowheads="1"/>
          </p:cNvSpPr>
          <p:nvPr/>
        </p:nvSpPr>
        <p:spPr bwMode="auto">
          <a:xfrm>
            <a:off x="9536335" y="3627278"/>
            <a:ext cx="179341" cy="179353"/>
          </a:xfrm>
          <a:custGeom>
            <a:avLst/>
            <a:gdLst>
              <a:gd name="T0" fmla="*/ 194 w 202"/>
              <a:gd name="T1" fmla="*/ 104 h 202"/>
              <a:gd name="T2" fmla="*/ 194 w 202"/>
              <a:gd name="T3" fmla="*/ 104 h 202"/>
              <a:gd name="T4" fmla="*/ 194 w 202"/>
              <a:gd name="T5" fmla="*/ 104 h 202"/>
              <a:gd name="T6" fmla="*/ 162 w 202"/>
              <a:gd name="T7" fmla="*/ 168 h 202"/>
              <a:gd name="T8" fmla="*/ 97 w 202"/>
              <a:gd name="T9" fmla="*/ 194 h 202"/>
              <a:gd name="T10" fmla="*/ 32 w 202"/>
              <a:gd name="T11" fmla="*/ 168 h 202"/>
              <a:gd name="T12" fmla="*/ 6 w 202"/>
              <a:gd name="T13" fmla="*/ 104 h 202"/>
              <a:gd name="T14" fmla="*/ 32 w 202"/>
              <a:gd name="T15" fmla="*/ 39 h 202"/>
              <a:gd name="T16" fmla="*/ 97 w 202"/>
              <a:gd name="T17" fmla="*/ 6 h 202"/>
              <a:gd name="T18" fmla="*/ 162 w 202"/>
              <a:gd name="T19" fmla="*/ 39 h 202"/>
              <a:gd name="T20" fmla="*/ 194 w 202"/>
              <a:gd name="T21" fmla="*/ 104 h 202"/>
              <a:gd name="T22" fmla="*/ 194 w 202"/>
              <a:gd name="T23" fmla="*/ 104 h 202"/>
              <a:gd name="T24" fmla="*/ 201 w 202"/>
              <a:gd name="T25" fmla="*/ 104 h 202"/>
              <a:gd name="T26" fmla="*/ 97 w 202"/>
              <a:gd name="T27" fmla="*/ 0 h 202"/>
              <a:gd name="T28" fmla="*/ 0 w 202"/>
              <a:gd name="T29" fmla="*/ 104 h 202"/>
              <a:gd name="T30" fmla="*/ 97 w 202"/>
              <a:gd name="T31" fmla="*/ 201 h 202"/>
              <a:gd name="T32" fmla="*/ 201 w 202"/>
              <a:gd name="T33" fmla="*/ 104 h 202"/>
              <a:gd name="T34" fmla="*/ 194 w 202"/>
              <a:gd name="T35" fmla="*/ 10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02">
                <a:moveTo>
                  <a:pt x="194" y="104"/>
                </a:moveTo>
                <a:lnTo>
                  <a:pt x="194" y="104"/>
                </a:lnTo>
                <a:lnTo>
                  <a:pt x="194" y="104"/>
                </a:lnTo>
                <a:cubicBezTo>
                  <a:pt x="194" y="129"/>
                  <a:pt x="181" y="149"/>
                  <a:pt x="162" y="168"/>
                </a:cubicBezTo>
                <a:cubicBezTo>
                  <a:pt x="149" y="188"/>
                  <a:pt x="123" y="194"/>
                  <a:pt x="97" y="194"/>
                </a:cubicBezTo>
                <a:cubicBezTo>
                  <a:pt x="71" y="194"/>
                  <a:pt x="52" y="188"/>
                  <a:pt x="32" y="168"/>
                </a:cubicBezTo>
                <a:cubicBezTo>
                  <a:pt x="13" y="149"/>
                  <a:pt x="6" y="129"/>
                  <a:pt x="6" y="104"/>
                </a:cubicBezTo>
                <a:cubicBezTo>
                  <a:pt x="6" y="78"/>
                  <a:pt x="13" y="52"/>
                  <a:pt x="32" y="39"/>
                </a:cubicBezTo>
                <a:cubicBezTo>
                  <a:pt x="52" y="19"/>
                  <a:pt x="71" y="6"/>
                  <a:pt x="97" y="6"/>
                </a:cubicBezTo>
                <a:cubicBezTo>
                  <a:pt x="123" y="6"/>
                  <a:pt x="149" y="19"/>
                  <a:pt x="162" y="39"/>
                </a:cubicBezTo>
                <a:cubicBezTo>
                  <a:pt x="181" y="52"/>
                  <a:pt x="194" y="78"/>
                  <a:pt x="194" y="104"/>
                </a:cubicBezTo>
                <a:lnTo>
                  <a:pt x="194" y="104"/>
                </a:lnTo>
                <a:cubicBezTo>
                  <a:pt x="201" y="104"/>
                  <a:pt x="201" y="104"/>
                  <a:pt x="201" y="104"/>
                </a:cubicBezTo>
                <a:cubicBezTo>
                  <a:pt x="201" y="45"/>
                  <a:pt x="155" y="0"/>
                  <a:pt x="97" y="0"/>
                </a:cubicBezTo>
                <a:cubicBezTo>
                  <a:pt x="45" y="0"/>
                  <a:pt x="0" y="45"/>
                  <a:pt x="0" y="104"/>
                </a:cubicBezTo>
                <a:cubicBezTo>
                  <a:pt x="0" y="155"/>
                  <a:pt x="45" y="201"/>
                  <a:pt x="97" y="201"/>
                </a:cubicBezTo>
                <a:cubicBezTo>
                  <a:pt x="155" y="201"/>
                  <a:pt x="201" y="155"/>
                  <a:pt x="201" y="104"/>
                </a:cubicBezTo>
                <a:lnTo>
                  <a:pt x="194" y="1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8000">
              <a:solidFill>
                <a:srgbClr val="445469"/>
              </a:solidFill>
              <a:latin typeface="Lato Light"/>
            </a:endParaRPr>
          </a:p>
        </p:txBody>
      </p:sp>
      <p:sp>
        <p:nvSpPr>
          <p:cNvPr id="17" name="Freeform 47">
            <a:extLst>
              <a:ext uri="{FF2B5EF4-FFF2-40B4-BE49-F238E27FC236}">
                <a16:creationId xmlns:a16="http://schemas.microsoft.com/office/drawing/2014/main" id="{283916AE-8F01-AD72-836C-72620995B988}"/>
              </a:ext>
            </a:extLst>
          </p:cNvPr>
          <p:cNvSpPr>
            <a:spLocks noChangeArrowheads="1"/>
          </p:cNvSpPr>
          <p:nvPr/>
        </p:nvSpPr>
        <p:spPr bwMode="auto">
          <a:xfrm>
            <a:off x="1614984" y="3670165"/>
            <a:ext cx="3395782" cy="118980"/>
          </a:xfrm>
          <a:custGeom>
            <a:avLst/>
            <a:gdLst>
              <a:gd name="T0" fmla="*/ 5911 w 5912"/>
              <a:gd name="T1" fmla="*/ 136 h 137"/>
              <a:gd name="T2" fmla="*/ 0 w 5912"/>
              <a:gd name="T3" fmla="*/ 136 h 137"/>
              <a:gd name="T4" fmla="*/ 0 w 5912"/>
              <a:gd name="T5" fmla="*/ 0 h 137"/>
              <a:gd name="T6" fmla="*/ 5911 w 5912"/>
              <a:gd name="T7" fmla="*/ 0 h 137"/>
              <a:gd name="T8" fmla="*/ 5911 w 5912"/>
              <a:gd name="T9" fmla="*/ 136 h 137"/>
            </a:gdLst>
            <a:ahLst/>
            <a:cxnLst>
              <a:cxn ang="0">
                <a:pos x="T0" y="T1"/>
              </a:cxn>
              <a:cxn ang="0">
                <a:pos x="T2" y="T3"/>
              </a:cxn>
              <a:cxn ang="0">
                <a:pos x="T4" y="T5"/>
              </a:cxn>
              <a:cxn ang="0">
                <a:pos x="T6" y="T7"/>
              </a:cxn>
              <a:cxn ang="0">
                <a:pos x="T8" y="T9"/>
              </a:cxn>
            </a:cxnLst>
            <a:rect l="0" t="0" r="r" b="b"/>
            <a:pathLst>
              <a:path w="5912" h="137">
                <a:moveTo>
                  <a:pt x="5911" y="136"/>
                </a:moveTo>
                <a:lnTo>
                  <a:pt x="0" y="136"/>
                </a:lnTo>
                <a:lnTo>
                  <a:pt x="0" y="0"/>
                </a:lnTo>
                <a:lnTo>
                  <a:pt x="5911" y="0"/>
                </a:lnTo>
                <a:lnTo>
                  <a:pt x="5911" y="136"/>
                </a:lnTo>
              </a:path>
            </a:pathLst>
          </a:custGeom>
          <a:solidFill>
            <a:srgbClr val="FF8026"/>
          </a:solidFill>
          <a:ln>
            <a:noFill/>
          </a:ln>
          <a:effectLst/>
        </p:spPr>
        <p:txBody>
          <a:bodyPr wrap="none" anchor="ctr"/>
          <a:lstStyle/>
          <a:p>
            <a:pPr defTabSz="1828617"/>
            <a:endParaRPr lang="en-US" sz="8000">
              <a:solidFill>
                <a:srgbClr val="445469"/>
              </a:solidFill>
              <a:latin typeface="Lato Light"/>
            </a:endParaRPr>
          </a:p>
        </p:txBody>
      </p:sp>
      <p:grpSp>
        <p:nvGrpSpPr>
          <p:cNvPr id="18" name="Group 17">
            <a:extLst>
              <a:ext uri="{FF2B5EF4-FFF2-40B4-BE49-F238E27FC236}">
                <a16:creationId xmlns:a16="http://schemas.microsoft.com/office/drawing/2014/main" id="{F48422C1-D0D2-396A-B970-C4E1BD3E98AC}"/>
              </a:ext>
            </a:extLst>
          </p:cNvPr>
          <p:cNvGrpSpPr/>
          <p:nvPr/>
        </p:nvGrpSpPr>
        <p:grpSpPr>
          <a:xfrm>
            <a:off x="970446" y="3502508"/>
            <a:ext cx="1614072" cy="432785"/>
            <a:chOff x="5718014" y="8096958"/>
            <a:chExt cx="2532360" cy="679007"/>
          </a:xfrm>
          <a:solidFill>
            <a:srgbClr val="7DD1CE"/>
          </a:solidFill>
        </p:grpSpPr>
        <p:sp>
          <p:nvSpPr>
            <p:cNvPr id="40" name="Freeform 49">
              <a:extLst>
                <a:ext uri="{FF2B5EF4-FFF2-40B4-BE49-F238E27FC236}">
                  <a16:creationId xmlns:a16="http://schemas.microsoft.com/office/drawing/2014/main" id="{E464DB05-6879-006F-52F1-1AE10F6D6595}"/>
                </a:ext>
              </a:extLst>
            </p:cNvPr>
            <p:cNvSpPr>
              <a:spLocks noChangeArrowheads="1"/>
            </p:cNvSpPr>
            <p:nvPr/>
          </p:nvSpPr>
          <p:spPr bwMode="auto">
            <a:xfrm>
              <a:off x="5718014" y="8359999"/>
              <a:ext cx="2195931" cy="189635"/>
            </a:xfrm>
            <a:custGeom>
              <a:avLst/>
              <a:gdLst>
                <a:gd name="T0" fmla="*/ 1583 w 1584"/>
                <a:gd name="T1" fmla="*/ 136 h 137"/>
                <a:gd name="T2" fmla="*/ 0 w 1584"/>
                <a:gd name="T3" fmla="*/ 136 h 137"/>
                <a:gd name="T4" fmla="*/ 0 w 1584"/>
                <a:gd name="T5" fmla="*/ 0 h 137"/>
                <a:gd name="T6" fmla="*/ 1583 w 1584"/>
                <a:gd name="T7" fmla="*/ 0 h 137"/>
                <a:gd name="T8" fmla="*/ 1583 w 1584"/>
                <a:gd name="T9" fmla="*/ 136 h 137"/>
              </a:gdLst>
              <a:ahLst/>
              <a:cxnLst>
                <a:cxn ang="0">
                  <a:pos x="T0" y="T1"/>
                </a:cxn>
                <a:cxn ang="0">
                  <a:pos x="T2" y="T3"/>
                </a:cxn>
                <a:cxn ang="0">
                  <a:pos x="T4" y="T5"/>
                </a:cxn>
                <a:cxn ang="0">
                  <a:pos x="T6" y="T7"/>
                </a:cxn>
                <a:cxn ang="0">
                  <a:pos x="T8" y="T9"/>
                </a:cxn>
              </a:cxnLst>
              <a:rect l="0" t="0" r="r" b="b"/>
              <a:pathLst>
                <a:path w="1584" h="137">
                  <a:moveTo>
                    <a:pt x="1583" y="136"/>
                  </a:moveTo>
                  <a:lnTo>
                    <a:pt x="0" y="136"/>
                  </a:lnTo>
                  <a:lnTo>
                    <a:pt x="0" y="0"/>
                  </a:lnTo>
                  <a:lnTo>
                    <a:pt x="1583" y="0"/>
                  </a:lnTo>
                  <a:lnTo>
                    <a:pt x="1583" y="136"/>
                  </a:lnTo>
                </a:path>
              </a:pathLst>
            </a:custGeom>
            <a:grpFill/>
            <a:ln>
              <a:noFill/>
            </a:ln>
            <a:effectLst/>
          </p:spPr>
          <p:txBody>
            <a:bodyPr wrap="none" anchor="ctr"/>
            <a:lstStyle/>
            <a:p>
              <a:pPr defTabSz="1828617"/>
              <a:endParaRPr lang="en-US" sz="8000">
                <a:solidFill>
                  <a:srgbClr val="445469"/>
                </a:solidFill>
                <a:latin typeface="Lato Light"/>
              </a:endParaRPr>
            </a:p>
          </p:txBody>
        </p:sp>
        <p:sp>
          <p:nvSpPr>
            <p:cNvPr id="41" name="Freeform 50">
              <a:extLst>
                <a:ext uri="{FF2B5EF4-FFF2-40B4-BE49-F238E27FC236}">
                  <a16:creationId xmlns:a16="http://schemas.microsoft.com/office/drawing/2014/main" id="{28484AB3-6199-5B61-6E52-88082F83B65B}"/>
                </a:ext>
              </a:extLst>
            </p:cNvPr>
            <p:cNvSpPr>
              <a:spLocks noChangeArrowheads="1"/>
            </p:cNvSpPr>
            <p:nvPr/>
          </p:nvSpPr>
          <p:spPr bwMode="auto">
            <a:xfrm>
              <a:off x="7571405" y="8096958"/>
              <a:ext cx="678969" cy="679007"/>
            </a:xfrm>
            <a:custGeom>
              <a:avLst/>
              <a:gdLst>
                <a:gd name="T0" fmla="*/ 487 w 488"/>
                <a:gd name="T1" fmla="*/ 247 h 488"/>
                <a:gd name="T2" fmla="*/ 487 w 488"/>
                <a:gd name="T3" fmla="*/ 247 h 488"/>
                <a:gd name="T4" fmla="*/ 247 w 488"/>
                <a:gd name="T5" fmla="*/ 487 h 488"/>
                <a:gd name="T6" fmla="*/ 0 w 488"/>
                <a:gd name="T7" fmla="*/ 247 h 488"/>
                <a:gd name="T8" fmla="*/ 247 w 488"/>
                <a:gd name="T9" fmla="*/ 0 h 488"/>
                <a:gd name="T10" fmla="*/ 487 w 488"/>
                <a:gd name="T11" fmla="*/ 247 h 488"/>
              </a:gdLst>
              <a:ahLst/>
              <a:cxnLst>
                <a:cxn ang="0">
                  <a:pos x="T0" y="T1"/>
                </a:cxn>
                <a:cxn ang="0">
                  <a:pos x="T2" y="T3"/>
                </a:cxn>
                <a:cxn ang="0">
                  <a:pos x="T4" y="T5"/>
                </a:cxn>
                <a:cxn ang="0">
                  <a:pos x="T6" y="T7"/>
                </a:cxn>
                <a:cxn ang="0">
                  <a:pos x="T8" y="T9"/>
                </a:cxn>
                <a:cxn ang="0">
                  <a:pos x="T10" y="T11"/>
                </a:cxn>
              </a:cxnLst>
              <a:rect l="0" t="0" r="r" b="b"/>
              <a:pathLst>
                <a:path w="488" h="488">
                  <a:moveTo>
                    <a:pt x="487" y="247"/>
                  </a:moveTo>
                  <a:lnTo>
                    <a:pt x="487" y="247"/>
                  </a:lnTo>
                  <a:cubicBezTo>
                    <a:pt x="487" y="383"/>
                    <a:pt x="383" y="487"/>
                    <a:pt x="247" y="487"/>
                  </a:cubicBezTo>
                  <a:cubicBezTo>
                    <a:pt x="111" y="487"/>
                    <a:pt x="0" y="383"/>
                    <a:pt x="0" y="247"/>
                  </a:cubicBezTo>
                  <a:cubicBezTo>
                    <a:pt x="0" y="110"/>
                    <a:pt x="111" y="0"/>
                    <a:pt x="247" y="0"/>
                  </a:cubicBezTo>
                  <a:cubicBezTo>
                    <a:pt x="383" y="0"/>
                    <a:pt x="487" y="110"/>
                    <a:pt x="487" y="247"/>
                  </a:cubicBezTo>
                </a:path>
              </a:pathLst>
            </a:custGeom>
            <a:grpFill/>
            <a:ln>
              <a:noFill/>
            </a:ln>
            <a:effectLst/>
          </p:spPr>
          <p:txBody>
            <a:bodyPr wrap="none" anchor="ctr"/>
            <a:lstStyle/>
            <a:p>
              <a:pPr defTabSz="1828617"/>
              <a:endParaRPr lang="en-US" sz="8000">
                <a:solidFill>
                  <a:srgbClr val="445469"/>
                </a:solidFill>
                <a:latin typeface="Lato Light"/>
              </a:endParaRPr>
            </a:p>
          </p:txBody>
        </p:sp>
      </p:grpSp>
      <p:sp>
        <p:nvSpPr>
          <p:cNvPr id="19" name="Freeform 51">
            <a:extLst>
              <a:ext uri="{FF2B5EF4-FFF2-40B4-BE49-F238E27FC236}">
                <a16:creationId xmlns:a16="http://schemas.microsoft.com/office/drawing/2014/main" id="{3E1A1454-2716-8DFC-7A95-75E60415F26C}"/>
              </a:ext>
            </a:extLst>
          </p:cNvPr>
          <p:cNvSpPr>
            <a:spLocks noChangeArrowheads="1"/>
          </p:cNvSpPr>
          <p:nvPr/>
        </p:nvSpPr>
        <p:spPr bwMode="auto">
          <a:xfrm>
            <a:off x="4625201" y="3502508"/>
            <a:ext cx="432761" cy="432785"/>
          </a:xfrm>
          <a:custGeom>
            <a:avLst/>
            <a:gdLst>
              <a:gd name="T0" fmla="*/ 487 w 488"/>
              <a:gd name="T1" fmla="*/ 247 h 488"/>
              <a:gd name="T2" fmla="*/ 487 w 488"/>
              <a:gd name="T3" fmla="*/ 247 h 488"/>
              <a:gd name="T4" fmla="*/ 240 w 488"/>
              <a:gd name="T5" fmla="*/ 487 h 488"/>
              <a:gd name="T6" fmla="*/ 0 w 488"/>
              <a:gd name="T7" fmla="*/ 247 h 488"/>
              <a:gd name="T8" fmla="*/ 240 w 488"/>
              <a:gd name="T9" fmla="*/ 0 h 488"/>
              <a:gd name="T10" fmla="*/ 487 w 488"/>
              <a:gd name="T11" fmla="*/ 247 h 488"/>
            </a:gdLst>
            <a:ahLst/>
            <a:cxnLst>
              <a:cxn ang="0">
                <a:pos x="T0" y="T1"/>
              </a:cxn>
              <a:cxn ang="0">
                <a:pos x="T2" y="T3"/>
              </a:cxn>
              <a:cxn ang="0">
                <a:pos x="T4" y="T5"/>
              </a:cxn>
              <a:cxn ang="0">
                <a:pos x="T6" y="T7"/>
              </a:cxn>
              <a:cxn ang="0">
                <a:pos x="T8" y="T9"/>
              </a:cxn>
              <a:cxn ang="0">
                <a:pos x="T10" y="T11"/>
              </a:cxn>
            </a:cxnLst>
            <a:rect l="0" t="0" r="r" b="b"/>
            <a:pathLst>
              <a:path w="488" h="488">
                <a:moveTo>
                  <a:pt x="487" y="247"/>
                </a:moveTo>
                <a:lnTo>
                  <a:pt x="487" y="247"/>
                </a:lnTo>
                <a:cubicBezTo>
                  <a:pt x="487" y="383"/>
                  <a:pt x="376" y="487"/>
                  <a:pt x="240" y="487"/>
                </a:cubicBezTo>
                <a:cubicBezTo>
                  <a:pt x="110" y="487"/>
                  <a:pt x="0" y="383"/>
                  <a:pt x="0" y="247"/>
                </a:cubicBezTo>
                <a:cubicBezTo>
                  <a:pt x="0" y="110"/>
                  <a:pt x="110" y="0"/>
                  <a:pt x="240" y="0"/>
                </a:cubicBezTo>
                <a:cubicBezTo>
                  <a:pt x="376" y="0"/>
                  <a:pt x="487" y="110"/>
                  <a:pt x="487" y="247"/>
                </a:cubicBezTo>
              </a:path>
            </a:pathLst>
          </a:custGeom>
          <a:solidFill>
            <a:srgbClr val="FF8026"/>
          </a:solidFill>
          <a:ln>
            <a:noFill/>
          </a:ln>
          <a:effectLst/>
        </p:spPr>
        <p:txBody>
          <a:bodyPr wrap="none" anchor="ctr"/>
          <a:lstStyle/>
          <a:p>
            <a:pPr defTabSz="1828617"/>
            <a:endParaRPr lang="en-US" sz="8000">
              <a:solidFill>
                <a:srgbClr val="445469"/>
              </a:solidFill>
              <a:latin typeface="Lato Light"/>
            </a:endParaRPr>
          </a:p>
        </p:txBody>
      </p:sp>
      <p:sp>
        <p:nvSpPr>
          <p:cNvPr id="20" name="Freeform 52">
            <a:extLst>
              <a:ext uri="{FF2B5EF4-FFF2-40B4-BE49-F238E27FC236}">
                <a16:creationId xmlns:a16="http://schemas.microsoft.com/office/drawing/2014/main" id="{B8089FDC-AB27-1BEF-4D55-A51C39013743}"/>
              </a:ext>
            </a:extLst>
          </p:cNvPr>
          <p:cNvSpPr>
            <a:spLocks noChangeArrowheads="1"/>
          </p:cNvSpPr>
          <p:nvPr/>
        </p:nvSpPr>
        <p:spPr bwMode="auto">
          <a:xfrm>
            <a:off x="7063717" y="3502508"/>
            <a:ext cx="432758" cy="432785"/>
          </a:xfrm>
          <a:custGeom>
            <a:avLst/>
            <a:gdLst>
              <a:gd name="T0" fmla="*/ 487 w 488"/>
              <a:gd name="T1" fmla="*/ 247 h 488"/>
              <a:gd name="T2" fmla="*/ 487 w 488"/>
              <a:gd name="T3" fmla="*/ 247 h 488"/>
              <a:gd name="T4" fmla="*/ 240 w 488"/>
              <a:gd name="T5" fmla="*/ 487 h 488"/>
              <a:gd name="T6" fmla="*/ 0 w 488"/>
              <a:gd name="T7" fmla="*/ 247 h 488"/>
              <a:gd name="T8" fmla="*/ 240 w 488"/>
              <a:gd name="T9" fmla="*/ 0 h 488"/>
              <a:gd name="T10" fmla="*/ 487 w 488"/>
              <a:gd name="T11" fmla="*/ 247 h 488"/>
            </a:gdLst>
            <a:ahLst/>
            <a:cxnLst>
              <a:cxn ang="0">
                <a:pos x="T0" y="T1"/>
              </a:cxn>
              <a:cxn ang="0">
                <a:pos x="T2" y="T3"/>
              </a:cxn>
              <a:cxn ang="0">
                <a:pos x="T4" y="T5"/>
              </a:cxn>
              <a:cxn ang="0">
                <a:pos x="T6" y="T7"/>
              </a:cxn>
              <a:cxn ang="0">
                <a:pos x="T8" y="T9"/>
              </a:cxn>
              <a:cxn ang="0">
                <a:pos x="T10" y="T11"/>
              </a:cxn>
            </a:cxnLst>
            <a:rect l="0" t="0" r="r" b="b"/>
            <a:pathLst>
              <a:path w="488" h="488">
                <a:moveTo>
                  <a:pt x="487" y="247"/>
                </a:moveTo>
                <a:lnTo>
                  <a:pt x="487" y="247"/>
                </a:lnTo>
                <a:cubicBezTo>
                  <a:pt x="487" y="383"/>
                  <a:pt x="376" y="487"/>
                  <a:pt x="240" y="487"/>
                </a:cubicBezTo>
                <a:cubicBezTo>
                  <a:pt x="104" y="487"/>
                  <a:pt x="0" y="383"/>
                  <a:pt x="0" y="247"/>
                </a:cubicBezTo>
                <a:cubicBezTo>
                  <a:pt x="0" y="110"/>
                  <a:pt x="104" y="0"/>
                  <a:pt x="240" y="0"/>
                </a:cubicBezTo>
                <a:cubicBezTo>
                  <a:pt x="376" y="0"/>
                  <a:pt x="487" y="110"/>
                  <a:pt x="487" y="247"/>
                </a:cubicBezTo>
              </a:path>
            </a:pathLst>
          </a:custGeom>
          <a:solidFill>
            <a:srgbClr val="995DB3"/>
          </a:solidFill>
          <a:ln>
            <a:noFill/>
          </a:ln>
          <a:effectLst/>
        </p:spPr>
        <p:txBody>
          <a:bodyPr wrap="none" anchor="ctr"/>
          <a:lstStyle/>
          <a:p>
            <a:pPr defTabSz="1828617"/>
            <a:endParaRPr lang="en-US" sz="8000">
              <a:solidFill>
                <a:srgbClr val="445469"/>
              </a:solidFill>
              <a:latin typeface="Lato Light"/>
            </a:endParaRPr>
          </a:p>
        </p:txBody>
      </p:sp>
      <p:sp>
        <p:nvSpPr>
          <p:cNvPr id="21" name="Freeform 53">
            <a:extLst>
              <a:ext uri="{FF2B5EF4-FFF2-40B4-BE49-F238E27FC236}">
                <a16:creationId xmlns:a16="http://schemas.microsoft.com/office/drawing/2014/main" id="{F6C96388-4F9C-03AB-F0E4-9BF50177715D}"/>
              </a:ext>
            </a:extLst>
          </p:cNvPr>
          <p:cNvSpPr>
            <a:spLocks noChangeArrowheads="1"/>
          </p:cNvSpPr>
          <p:nvPr/>
        </p:nvSpPr>
        <p:spPr bwMode="auto">
          <a:xfrm>
            <a:off x="2284313" y="3627275"/>
            <a:ext cx="171543" cy="171555"/>
          </a:xfrm>
          <a:custGeom>
            <a:avLst/>
            <a:gdLst>
              <a:gd name="T0" fmla="*/ 195 w 196"/>
              <a:gd name="T1" fmla="*/ 97 h 195"/>
              <a:gd name="T2" fmla="*/ 195 w 196"/>
              <a:gd name="T3" fmla="*/ 97 h 195"/>
              <a:gd name="T4" fmla="*/ 97 w 196"/>
              <a:gd name="T5" fmla="*/ 194 h 195"/>
              <a:gd name="T6" fmla="*/ 0 w 196"/>
              <a:gd name="T7" fmla="*/ 97 h 195"/>
              <a:gd name="T8" fmla="*/ 97 w 196"/>
              <a:gd name="T9" fmla="*/ 0 h 195"/>
              <a:gd name="T10" fmla="*/ 195 w 196"/>
              <a:gd name="T11" fmla="*/ 97 h 195"/>
            </a:gdLst>
            <a:ahLst/>
            <a:cxnLst>
              <a:cxn ang="0">
                <a:pos x="T0" y="T1"/>
              </a:cxn>
              <a:cxn ang="0">
                <a:pos x="T2" y="T3"/>
              </a:cxn>
              <a:cxn ang="0">
                <a:pos x="T4" y="T5"/>
              </a:cxn>
              <a:cxn ang="0">
                <a:pos x="T6" y="T7"/>
              </a:cxn>
              <a:cxn ang="0">
                <a:pos x="T8" y="T9"/>
              </a:cxn>
              <a:cxn ang="0">
                <a:pos x="T10" y="T11"/>
              </a:cxn>
            </a:cxnLst>
            <a:rect l="0" t="0" r="r" b="b"/>
            <a:pathLst>
              <a:path w="196" h="195">
                <a:moveTo>
                  <a:pt x="195" y="97"/>
                </a:moveTo>
                <a:lnTo>
                  <a:pt x="195" y="97"/>
                </a:lnTo>
                <a:cubicBezTo>
                  <a:pt x="195" y="155"/>
                  <a:pt x="149" y="194"/>
                  <a:pt x="97" y="194"/>
                </a:cubicBezTo>
                <a:cubicBezTo>
                  <a:pt x="45" y="194"/>
                  <a:pt x="0" y="155"/>
                  <a:pt x="0" y="97"/>
                </a:cubicBezTo>
                <a:cubicBezTo>
                  <a:pt x="0" y="45"/>
                  <a:pt x="45" y="0"/>
                  <a:pt x="97" y="0"/>
                </a:cubicBezTo>
                <a:cubicBezTo>
                  <a:pt x="149" y="0"/>
                  <a:pt x="195" y="45"/>
                  <a:pt x="195" y="97"/>
                </a:cubicBezTo>
              </a:path>
            </a:pathLst>
          </a:custGeom>
          <a:solidFill>
            <a:schemeClr val="bg1"/>
          </a:solidFill>
          <a:ln>
            <a:noFill/>
          </a:ln>
          <a:effectLst/>
        </p:spPr>
        <p:txBody>
          <a:bodyPr wrap="none" anchor="ctr"/>
          <a:lstStyle/>
          <a:p>
            <a:pPr defTabSz="1828617"/>
            <a:endParaRPr lang="en-US" sz="8000">
              <a:solidFill>
                <a:srgbClr val="445469"/>
              </a:solidFill>
              <a:latin typeface="Lato Light"/>
            </a:endParaRPr>
          </a:p>
        </p:txBody>
      </p:sp>
      <p:sp>
        <p:nvSpPr>
          <p:cNvPr id="22" name="Freeform 54">
            <a:extLst>
              <a:ext uri="{FF2B5EF4-FFF2-40B4-BE49-F238E27FC236}">
                <a16:creationId xmlns:a16="http://schemas.microsoft.com/office/drawing/2014/main" id="{AAF3F871-DA9B-6C9C-187A-A913775523DB}"/>
              </a:ext>
            </a:extLst>
          </p:cNvPr>
          <p:cNvSpPr>
            <a:spLocks noChangeArrowheads="1"/>
          </p:cNvSpPr>
          <p:nvPr/>
        </p:nvSpPr>
        <p:spPr bwMode="auto">
          <a:xfrm>
            <a:off x="2280418" y="3627278"/>
            <a:ext cx="179341" cy="179353"/>
          </a:xfrm>
          <a:custGeom>
            <a:avLst/>
            <a:gdLst>
              <a:gd name="T0" fmla="*/ 202 w 203"/>
              <a:gd name="T1" fmla="*/ 97 h 202"/>
              <a:gd name="T2" fmla="*/ 202 w 203"/>
              <a:gd name="T3" fmla="*/ 97 h 202"/>
              <a:gd name="T4" fmla="*/ 195 w 203"/>
              <a:gd name="T5" fmla="*/ 97 h 202"/>
              <a:gd name="T6" fmla="*/ 169 w 203"/>
              <a:gd name="T7" fmla="*/ 168 h 202"/>
              <a:gd name="T8" fmla="*/ 104 w 203"/>
              <a:gd name="T9" fmla="*/ 194 h 202"/>
              <a:gd name="T10" fmla="*/ 39 w 203"/>
              <a:gd name="T11" fmla="*/ 168 h 202"/>
              <a:gd name="T12" fmla="*/ 7 w 203"/>
              <a:gd name="T13" fmla="*/ 97 h 202"/>
              <a:gd name="T14" fmla="*/ 39 w 203"/>
              <a:gd name="T15" fmla="*/ 32 h 202"/>
              <a:gd name="T16" fmla="*/ 104 w 203"/>
              <a:gd name="T17" fmla="*/ 6 h 202"/>
              <a:gd name="T18" fmla="*/ 169 w 203"/>
              <a:gd name="T19" fmla="*/ 32 h 202"/>
              <a:gd name="T20" fmla="*/ 195 w 203"/>
              <a:gd name="T21" fmla="*/ 97 h 202"/>
              <a:gd name="T22" fmla="*/ 202 w 203"/>
              <a:gd name="T23" fmla="*/ 97 h 202"/>
              <a:gd name="T24" fmla="*/ 202 w 203"/>
              <a:gd name="T25" fmla="*/ 97 h 202"/>
              <a:gd name="T26" fmla="*/ 104 w 203"/>
              <a:gd name="T27" fmla="*/ 0 h 202"/>
              <a:gd name="T28" fmla="*/ 0 w 203"/>
              <a:gd name="T29" fmla="*/ 97 h 202"/>
              <a:gd name="T30" fmla="*/ 104 w 203"/>
              <a:gd name="T31" fmla="*/ 201 h 202"/>
              <a:gd name="T32" fmla="*/ 202 w 203"/>
              <a:gd name="T33" fmla="*/ 9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02">
                <a:moveTo>
                  <a:pt x="202" y="97"/>
                </a:moveTo>
                <a:lnTo>
                  <a:pt x="202" y="97"/>
                </a:lnTo>
                <a:cubicBezTo>
                  <a:pt x="195" y="97"/>
                  <a:pt x="195" y="97"/>
                  <a:pt x="195" y="97"/>
                </a:cubicBezTo>
                <a:cubicBezTo>
                  <a:pt x="195" y="123"/>
                  <a:pt x="188" y="149"/>
                  <a:pt x="169" y="168"/>
                </a:cubicBezTo>
                <a:cubicBezTo>
                  <a:pt x="156" y="181"/>
                  <a:pt x="130" y="194"/>
                  <a:pt x="104" y="194"/>
                </a:cubicBezTo>
                <a:cubicBezTo>
                  <a:pt x="78" y="194"/>
                  <a:pt x="52" y="181"/>
                  <a:pt x="39" y="168"/>
                </a:cubicBezTo>
                <a:cubicBezTo>
                  <a:pt x="20" y="149"/>
                  <a:pt x="7" y="123"/>
                  <a:pt x="7" y="97"/>
                </a:cubicBezTo>
                <a:cubicBezTo>
                  <a:pt x="7" y="71"/>
                  <a:pt x="20" y="52"/>
                  <a:pt x="39" y="32"/>
                </a:cubicBezTo>
                <a:cubicBezTo>
                  <a:pt x="52" y="19"/>
                  <a:pt x="78" y="6"/>
                  <a:pt x="104" y="6"/>
                </a:cubicBezTo>
                <a:cubicBezTo>
                  <a:pt x="130" y="6"/>
                  <a:pt x="156" y="19"/>
                  <a:pt x="169" y="32"/>
                </a:cubicBezTo>
                <a:cubicBezTo>
                  <a:pt x="188" y="52"/>
                  <a:pt x="195" y="71"/>
                  <a:pt x="195" y="97"/>
                </a:cubicBezTo>
                <a:cubicBezTo>
                  <a:pt x="202" y="97"/>
                  <a:pt x="202" y="97"/>
                  <a:pt x="202" y="97"/>
                </a:cubicBezTo>
                <a:lnTo>
                  <a:pt x="202" y="97"/>
                </a:lnTo>
                <a:cubicBezTo>
                  <a:pt x="202" y="45"/>
                  <a:pt x="163" y="0"/>
                  <a:pt x="104" y="0"/>
                </a:cubicBezTo>
                <a:cubicBezTo>
                  <a:pt x="46" y="0"/>
                  <a:pt x="0" y="45"/>
                  <a:pt x="0" y="97"/>
                </a:cubicBezTo>
                <a:cubicBezTo>
                  <a:pt x="0" y="155"/>
                  <a:pt x="46" y="201"/>
                  <a:pt x="104" y="201"/>
                </a:cubicBezTo>
                <a:cubicBezTo>
                  <a:pt x="163" y="201"/>
                  <a:pt x="202" y="155"/>
                  <a:pt x="202" y="97"/>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8000">
              <a:solidFill>
                <a:srgbClr val="445469"/>
              </a:solidFill>
              <a:latin typeface="Lato Light"/>
            </a:endParaRPr>
          </a:p>
        </p:txBody>
      </p:sp>
      <p:sp>
        <p:nvSpPr>
          <p:cNvPr id="23" name="Freeform 55">
            <a:extLst>
              <a:ext uri="{FF2B5EF4-FFF2-40B4-BE49-F238E27FC236}">
                <a16:creationId xmlns:a16="http://schemas.microsoft.com/office/drawing/2014/main" id="{E9CBA541-090F-5D06-E013-5ECC241AB061}"/>
              </a:ext>
            </a:extLst>
          </p:cNvPr>
          <p:cNvSpPr>
            <a:spLocks noChangeArrowheads="1"/>
          </p:cNvSpPr>
          <p:nvPr/>
        </p:nvSpPr>
        <p:spPr bwMode="auto">
          <a:xfrm>
            <a:off x="4749961" y="3635073"/>
            <a:ext cx="171543" cy="171555"/>
          </a:xfrm>
          <a:custGeom>
            <a:avLst/>
            <a:gdLst>
              <a:gd name="T0" fmla="*/ 194 w 195"/>
              <a:gd name="T1" fmla="*/ 98 h 196"/>
              <a:gd name="T2" fmla="*/ 194 w 195"/>
              <a:gd name="T3" fmla="*/ 98 h 196"/>
              <a:gd name="T4" fmla="*/ 97 w 195"/>
              <a:gd name="T5" fmla="*/ 195 h 196"/>
              <a:gd name="T6" fmla="*/ 0 w 195"/>
              <a:gd name="T7" fmla="*/ 98 h 196"/>
              <a:gd name="T8" fmla="*/ 97 w 195"/>
              <a:gd name="T9" fmla="*/ 0 h 196"/>
              <a:gd name="T10" fmla="*/ 194 w 195"/>
              <a:gd name="T11" fmla="*/ 98 h 196"/>
            </a:gdLst>
            <a:ahLst/>
            <a:cxnLst>
              <a:cxn ang="0">
                <a:pos x="T0" y="T1"/>
              </a:cxn>
              <a:cxn ang="0">
                <a:pos x="T2" y="T3"/>
              </a:cxn>
              <a:cxn ang="0">
                <a:pos x="T4" y="T5"/>
              </a:cxn>
              <a:cxn ang="0">
                <a:pos x="T6" y="T7"/>
              </a:cxn>
              <a:cxn ang="0">
                <a:pos x="T8" y="T9"/>
              </a:cxn>
              <a:cxn ang="0">
                <a:pos x="T10" y="T11"/>
              </a:cxn>
            </a:cxnLst>
            <a:rect l="0" t="0" r="r" b="b"/>
            <a:pathLst>
              <a:path w="195" h="196">
                <a:moveTo>
                  <a:pt x="194" y="98"/>
                </a:moveTo>
                <a:lnTo>
                  <a:pt x="194" y="98"/>
                </a:lnTo>
                <a:cubicBezTo>
                  <a:pt x="194" y="149"/>
                  <a:pt x="155" y="195"/>
                  <a:pt x="97" y="195"/>
                </a:cubicBezTo>
                <a:cubicBezTo>
                  <a:pt x="45" y="195"/>
                  <a:pt x="0" y="149"/>
                  <a:pt x="0" y="98"/>
                </a:cubicBezTo>
                <a:cubicBezTo>
                  <a:pt x="0" y="46"/>
                  <a:pt x="45" y="0"/>
                  <a:pt x="97" y="0"/>
                </a:cubicBezTo>
                <a:cubicBezTo>
                  <a:pt x="155" y="0"/>
                  <a:pt x="194" y="46"/>
                  <a:pt x="194" y="98"/>
                </a:cubicBezTo>
              </a:path>
            </a:pathLst>
          </a:custGeom>
          <a:solidFill>
            <a:schemeClr val="bg1"/>
          </a:solidFill>
          <a:ln>
            <a:noFill/>
          </a:ln>
          <a:effectLst/>
        </p:spPr>
        <p:txBody>
          <a:bodyPr wrap="none" anchor="ctr"/>
          <a:lstStyle/>
          <a:p>
            <a:pPr defTabSz="1828617"/>
            <a:endParaRPr lang="en-US" sz="8000">
              <a:solidFill>
                <a:srgbClr val="445469"/>
              </a:solidFill>
              <a:latin typeface="Lato Light"/>
            </a:endParaRPr>
          </a:p>
        </p:txBody>
      </p:sp>
      <p:sp>
        <p:nvSpPr>
          <p:cNvPr id="24" name="Freeform 56">
            <a:extLst>
              <a:ext uri="{FF2B5EF4-FFF2-40B4-BE49-F238E27FC236}">
                <a16:creationId xmlns:a16="http://schemas.microsoft.com/office/drawing/2014/main" id="{B89F11CB-3006-7C10-2F15-82F01C723066}"/>
              </a:ext>
            </a:extLst>
          </p:cNvPr>
          <p:cNvSpPr>
            <a:spLocks noChangeArrowheads="1"/>
          </p:cNvSpPr>
          <p:nvPr/>
        </p:nvSpPr>
        <p:spPr bwMode="auto">
          <a:xfrm>
            <a:off x="4749960" y="3627278"/>
            <a:ext cx="179341" cy="179353"/>
          </a:xfrm>
          <a:custGeom>
            <a:avLst/>
            <a:gdLst>
              <a:gd name="T0" fmla="*/ 194 w 202"/>
              <a:gd name="T1" fmla="*/ 104 h 202"/>
              <a:gd name="T2" fmla="*/ 194 w 202"/>
              <a:gd name="T3" fmla="*/ 104 h 202"/>
              <a:gd name="T4" fmla="*/ 194 w 202"/>
              <a:gd name="T5" fmla="*/ 104 h 202"/>
              <a:gd name="T6" fmla="*/ 168 w 202"/>
              <a:gd name="T7" fmla="*/ 168 h 202"/>
              <a:gd name="T8" fmla="*/ 97 w 202"/>
              <a:gd name="T9" fmla="*/ 194 h 202"/>
              <a:gd name="T10" fmla="*/ 32 w 202"/>
              <a:gd name="T11" fmla="*/ 168 h 202"/>
              <a:gd name="T12" fmla="*/ 6 w 202"/>
              <a:gd name="T13" fmla="*/ 104 h 202"/>
              <a:gd name="T14" fmla="*/ 32 w 202"/>
              <a:gd name="T15" fmla="*/ 39 h 202"/>
              <a:gd name="T16" fmla="*/ 97 w 202"/>
              <a:gd name="T17" fmla="*/ 6 h 202"/>
              <a:gd name="T18" fmla="*/ 168 w 202"/>
              <a:gd name="T19" fmla="*/ 39 h 202"/>
              <a:gd name="T20" fmla="*/ 194 w 202"/>
              <a:gd name="T21" fmla="*/ 104 h 202"/>
              <a:gd name="T22" fmla="*/ 194 w 202"/>
              <a:gd name="T23" fmla="*/ 104 h 202"/>
              <a:gd name="T24" fmla="*/ 201 w 202"/>
              <a:gd name="T25" fmla="*/ 104 h 202"/>
              <a:gd name="T26" fmla="*/ 97 w 202"/>
              <a:gd name="T27" fmla="*/ 0 h 202"/>
              <a:gd name="T28" fmla="*/ 0 w 202"/>
              <a:gd name="T29" fmla="*/ 104 h 202"/>
              <a:gd name="T30" fmla="*/ 97 w 202"/>
              <a:gd name="T31" fmla="*/ 201 h 202"/>
              <a:gd name="T32" fmla="*/ 201 w 202"/>
              <a:gd name="T33" fmla="*/ 104 h 202"/>
              <a:gd name="T34" fmla="*/ 194 w 202"/>
              <a:gd name="T35" fmla="*/ 10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02">
                <a:moveTo>
                  <a:pt x="194" y="104"/>
                </a:moveTo>
                <a:lnTo>
                  <a:pt x="194" y="104"/>
                </a:lnTo>
                <a:lnTo>
                  <a:pt x="194" y="104"/>
                </a:lnTo>
                <a:cubicBezTo>
                  <a:pt x="194" y="129"/>
                  <a:pt x="181" y="149"/>
                  <a:pt x="168" y="168"/>
                </a:cubicBezTo>
                <a:cubicBezTo>
                  <a:pt x="149" y="188"/>
                  <a:pt x="123" y="194"/>
                  <a:pt x="97" y="194"/>
                </a:cubicBezTo>
                <a:cubicBezTo>
                  <a:pt x="77" y="194"/>
                  <a:pt x="51" y="188"/>
                  <a:pt x="32" y="168"/>
                </a:cubicBezTo>
                <a:cubicBezTo>
                  <a:pt x="19" y="149"/>
                  <a:pt x="6" y="129"/>
                  <a:pt x="6" y="104"/>
                </a:cubicBezTo>
                <a:cubicBezTo>
                  <a:pt x="6" y="78"/>
                  <a:pt x="19" y="52"/>
                  <a:pt x="32" y="39"/>
                </a:cubicBezTo>
                <a:cubicBezTo>
                  <a:pt x="51" y="19"/>
                  <a:pt x="77" y="6"/>
                  <a:pt x="97" y="6"/>
                </a:cubicBezTo>
                <a:cubicBezTo>
                  <a:pt x="123" y="6"/>
                  <a:pt x="149" y="19"/>
                  <a:pt x="168" y="39"/>
                </a:cubicBezTo>
                <a:cubicBezTo>
                  <a:pt x="181" y="52"/>
                  <a:pt x="194" y="78"/>
                  <a:pt x="194" y="104"/>
                </a:cubicBezTo>
                <a:lnTo>
                  <a:pt x="194" y="104"/>
                </a:lnTo>
                <a:cubicBezTo>
                  <a:pt x="201" y="104"/>
                  <a:pt x="201" y="104"/>
                  <a:pt x="201" y="104"/>
                </a:cubicBezTo>
                <a:cubicBezTo>
                  <a:pt x="201" y="45"/>
                  <a:pt x="155" y="0"/>
                  <a:pt x="97" y="0"/>
                </a:cubicBezTo>
                <a:cubicBezTo>
                  <a:pt x="45" y="0"/>
                  <a:pt x="0" y="45"/>
                  <a:pt x="0" y="104"/>
                </a:cubicBezTo>
                <a:cubicBezTo>
                  <a:pt x="0" y="155"/>
                  <a:pt x="45" y="201"/>
                  <a:pt x="97" y="201"/>
                </a:cubicBezTo>
                <a:cubicBezTo>
                  <a:pt x="155" y="201"/>
                  <a:pt x="201" y="155"/>
                  <a:pt x="201" y="104"/>
                </a:cubicBezTo>
                <a:lnTo>
                  <a:pt x="194" y="1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8000">
              <a:solidFill>
                <a:srgbClr val="445469"/>
              </a:solidFill>
              <a:latin typeface="Lato Light"/>
            </a:endParaRPr>
          </a:p>
        </p:txBody>
      </p:sp>
      <p:sp>
        <p:nvSpPr>
          <p:cNvPr id="25" name="Freeform 57">
            <a:extLst>
              <a:ext uri="{FF2B5EF4-FFF2-40B4-BE49-F238E27FC236}">
                <a16:creationId xmlns:a16="http://schemas.microsoft.com/office/drawing/2014/main" id="{F22FA1F0-51FE-8E2B-6F96-8753E46652FB}"/>
              </a:ext>
            </a:extLst>
          </p:cNvPr>
          <p:cNvSpPr>
            <a:spLocks noChangeArrowheads="1"/>
          </p:cNvSpPr>
          <p:nvPr/>
        </p:nvSpPr>
        <p:spPr bwMode="auto">
          <a:xfrm>
            <a:off x="7192373" y="3635073"/>
            <a:ext cx="171543" cy="171555"/>
          </a:xfrm>
          <a:custGeom>
            <a:avLst/>
            <a:gdLst>
              <a:gd name="T0" fmla="*/ 194 w 195"/>
              <a:gd name="T1" fmla="*/ 98 h 196"/>
              <a:gd name="T2" fmla="*/ 194 w 195"/>
              <a:gd name="T3" fmla="*/ 98 h 196"/>
              <a:gd name="T4" fmla="*/ 97 w 195"/>
              <a:gd name="T5" fmla="*/ 195 h 196"/>
              <a:gd name="T6" fmla="*/ 0 w 195"/>
              <a:gd name="T7" fmla="*/ 98 h 196"/>
              <a:gd name="T8" fmla="*/ 97 w 195"/>
              <a:gd name="T9" fmla="*/ 0 h 196"/>
              <a:gd name="T10" fmla="*/ 194 w 195"/>
              <a:gd name="T11" fmla="*/ 98 h 196"/>
            </a:gdLst>
            <a:ahLst/>
            <a:cxnLst>
              <a:cxn ang="0">
                <a:pos x="T0" y="T1"/>
              </a:cxn>
              <a:cxn ang="0">
                <a:pos x="T2" y="T3"/>
              </a:cxn>
              <a:cxn ang="0">
                <a:pos x="T4" y="T5"/>
              </a:cxn>
              <a:cxn ang="0">
                <a:pos x="T6" y="T7"/>
              </a:cxn>
              <a:cxn ang="0">
                <a:pos x="T8" y="T9"/>
              </a:cxn>
              <a:cxn ang="0">
                <a:pos x="T10" y="T11"/>
              </a:cxn>
            </a:cxnLst>
            <a:rect l="0" t="0" r="r" b="b"/>
            <a:pathLst>
              <a:path w="195" h="196">
                <a:moveTo>
                  <a:pt x="194" y="98"/>
                </a:moveTo>
                <a:lnTo>
                  <a:pt x="194" y="98"/>
                </a:lnTo>
                <a:cubicBezTo>
                  <a:pt x="194" y="149"/>
                  <a:pt x="149" y="195"/>
                  <a:pt x="97" y="195"/>
                </a:cubicBezTo>
                <a:cubicBezTo>
                  <a:pt x="45" y="195"/>
                  <a:pt x="0" y="149"/>
                  <a:pt x="0" y="98"/>
                </a:cubicBezTo>
                <a:cubicBezTo>
                  <a:pt x="0" y="46"/>
                  <a:pt x="45" y="0"/>
                  <a:pt x="97" y="0"/>
                </a:cubicBezTo>
                <a:cubicBezTo>
                  <a:pt x="149" y="0"/>
                  <a:pt x="194" y="46"/>
                  <a:pt x="194" y="98"/>
                </a:cubicBezTo>
              </a:path>
            </a:pathLst>
          </a:custGeom>
          <a:solidFill>
            <a:schemeClr val="bg1"/>
          </a:solidFill>
          <a:ln>
            <a:noFill/>
          </a:ln>
          <a:effectLst/>
        </p:spPr>
        <p:txBody>
          <a:bodyPr wrap="none" anchor="ctr"/>
          <a:lstStyle/>
          <a:p>
            <a:pPr defTabSz="1828617"/>
            <a:endParaRPr lang="en-US" sz="8000">
              <a:solidFill>
                <a:srgbClr val="445469"/>
              </a:solidFill>
              <a:latin typeface="Lato Light"/>
            </a:endParaRPr>
          </a:p>
        </p:txBody>
      </p:sp>
      <p:sp>
        <p:nvSpPr>
          <p:cNvPr id="26" name="Freeform 58">
            <a:extLst>
              <a:ext uri="{FF2B5EF4-FFF2-40B4-BE49-F238E27FC236}">
                <a16:creationId xmlns:a16="http://schemas.microsoft.com/office/drawing/2014/main" id="{49AAAE95-53B1-AB8A-9B92-51951D29251B}"/>
              </a:ext>
            </a:extLst>
          </p:cNvPr>
          <p:cNvSpPr>
            <a:spLocks noChangeArrowheads="1"/>
          </p:cNvSpPr>
          <p:nvPr/>
        </p:nvSpPr>
        <p:spPr bwMode="auto">
          <a:xfrm>
            <a:off x="7192373" y="3627278"/>
            <a:ext cx="179341" cy="179353"/>
          </a:xfrm>
          <a:custGeom>
            <a:avLst/>
            <a:gdLst>
              <a:gd name="T0" fmla="*/ 194 w 202"/>
              <a:gd name="T1" fmla="*/ 104 h 202"/>
              <a:gd name="T2" fmla="*/ 194 w 202"/>
              <a:gd name="T3" fmla="*/ 104 h 202"/>
              <a:gd name="T4" fmla="*/ 194 w 202"/>
              <a:gd name="T5" fmla="*/ 104 h 202"/>
              <a:gd name="T6" fmla="*/ 162 w 202"/>
              <a:gd name="T7" fmla="*/ 168 h 202"/>
              <a:gd name="T8" fmla="*/ 97 w 202"/>
              <a:gd name="T9" fmla="*/ 194 h 202"/>
              <a:gd name="T10" fmla="*/ 32 w 202"/>
              <a:gd name="T11" fmla="*/ 168 h 202"/>
              <a:gd name="T12" fmla="*/ 6 w 202"/>
              <a:gd name="T13" fmla="*/ 104 h 202"/>
              <a:gd name="T14" fmla="*/ 32 w 202"/>
              <a:gd name="T15" fmla="*/ 39 h 202"/>
              <a:gd name="T16" fmla="*/ 97 w 202"/>
              <a:gd name="T17" fmla="*/ 6 h 202"/>
              <a:gd name="T18" fmla="*/ 162 w 202"/>
              <a:gd name="T19" fmla="*/ 39 h 202"/>
              <a:gd name="T20" fmla="*/ 194 w 202"/>
              <a:gd name="T21" fmla="*/ 104 h 202"/>
              <a:gd name="T22" fmla="*/ 194 w 202"/>
              <a:gd name="T23" fmla="*/ 104 h 202"/>
              <a:gd name="T24" fmla="*/ 201 w 202"/>
              <a:gd name="T25" fmla="*/ 104 h 202"/>
              <a:gd name="T26" fmla="*/ 97 w 202"/>
              <a:gd name="T27" fmla="*/ 0 h 202"/>
              <a:gd name="T28" fmla="*/ 0 w 202"/>
              <a:gd name="T29" fmla="*/ 104 h 202"/>
              <a:gd name="T30" fmla="*/ 97 w 202"/>
              <a:gd name="T31" fmla="*/ 201 h 202"/>
              <a:gd name="T32" fmla="*/ 201 w 202"/>
              <a:gd name="T33" fmla="*/ 104 h 202"/>
              <a:gd name="T34" fmla="*/ 194 w 202"/>
              <a:gd name="T35" fmla="*/ 10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2" h="202">
                <a:moveTo>
                  <a:pt x="194" y="104"/>
                </a:moveTo>
                <a:lnTo>
                  <a:pt x="194" y="104"/>
                </a:lnTo>
                <a:lnTo>
                  <a:pt x="194" y="104"/>
                </a:lnTo>
                <a:cubicBezTo>
                  <a:pt x="194" y="129"/>
                  <a:pt x="182" y="149"/>
                  <a:pt x="162" y="168"/>
                </a:cubicBezTo>
                <a:cubicBezTo>
                  <a:pt x="149" y="188"/>
                  <a:pt x="123" y="194"/>
                  <a:pt x="97" y="194"/>
                </a:cubicBezTo>
                <a:cubicBezTo>
                  <a:pt x="71" y="194"/>
                  <a:pt x="52" y="188"/>
                  <a:pt x="32" y="168"/>
                </a:cubicBezTo>
                <a:cubicBezTo>
                  <a:pt x="13" y="149"/>
                  <a:pt x="6" y="129"/>
                  <a:pt x="6" y="104"/>
                </a:cubicBezTo>
                <a:cubicBezTo>
                  <a:pt x="6" y="78"/>
                  <a:pt x="13" y="52"/>
                  <a:pt x="32" y="39"/>
                </a:cubicBezTo>
                <a:cubicBezTo>
                  <a:pt x="52" y="19"/>
                  <a:pt x="71" y="6"/>
                  <a:pt x="97" y="6"/>
                </a:cubicBezTo>
                <a:cubicBezTo>
                  <a:pt x="123" y="6"/>
                  <a:pt x="149" y="19"/>
                  <a:pt x="162" y="39"/>
                </a:cubicBezTo>
                <a:cubicBezTo>
                  <a:pt x="182" y="52"/>
                  <a:pt x="194" y="78"/>
                  <a:pt x="194" y="104"/>
                </a:cubicBezTo>
                <a:lnTo>
                  <a:pt x="194" y="104"/>
                </a:lnTo>
                <a:cubicBezTo>
                  <a:pt x="201" y="104"/>
                  <a:pt x="201" y="104"/>
                  <a:pt x="201" y="104"/>
                </a:cubicBezTo>
                <a:cubicBezTo>
                  <a:pt x="201" y="45"/>
                  <a:pt x="156" y="0"/>
                  <a:pt x="97" y="0"/>
                </a:cubicBezTo>
                <a:cubicBezTo>
                  <a:pt x="45" y="0"/>
                  <a:pt x="0" y="45"/>
                  <a:pt x="0" y="104"/>
                </a:cubicBezTo>
                <a:cubicBezTo>
                  <a:pt x="0" y="155"/>
                  <a:pt x="45" y="201"/>
                  <a:pt x="97" y="201"/>
                </a:cubicBezTo>
                <a:cubicBezTo>
                  <a:pt x="156" y="201"/>
                  <a:pt x="201" y="155"/>
                  <a:pt x="201" y="104"/>
                </a:cubicBezTo>
                <a:lnTo>
                  <a:pt x="194" y="1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8000">
              <a:solidFill>
                <a:srgbClr val="445469"/>
              </a:solidFill>
              <a:latin typeface="Lato Light"/>
            </a:endParaRPr>
          </a:p>
        </p:txBody>
      </p:sp>
      <p:sp>
        <p:nvSpPr>
          <p:cNvPr id="27" name="Freeform 30">
            <a:extLst>
              <a:ext uri="{FF2B5EF4-FFF2-40B4-BE49-F238E27FC236}">
                <a16:creationId xmlns:a16="http://schemas.microsoft.com/office/drawing/2014/main" id="{BEF0D43A-B61A-5CC5-3890-10A2A9BC3A1A}"/>
              </a:ext>
            </a:extLst>
          </p:cNvPr>
          <p:cNvSpPr>
            <a:spLocks noChangeArrowheads="1"/>
          </p:cNvSpPr>
          <p:nvPr/>
        </p:nvSpPr>
        <p:spPr bwMode="auto">
          <a:xfrm>
            <a:off x="4702283" y="1964701"/>
            <a:ext cx="377655" cy="358865"/>
          </a:xfrm>
          <a:custGeom>
            <a:avLst/>
            <a:gdLst>
              <a:gd name="T0" fmla="*/ 133 w 498"/>
              <a:gd name="T1" fmla="*/ 469 h 470"/>
              <a:gd name="T2" fmla="*/ 133 w 498"/>
              <a:gd name="T3" fmla="*/ 469 h 470"/>
              <a:gd name="T4" fmla="*/ 186 w 498"/>
              <a:gd name="T5" fmla="*/ 469 h 470"/>
              <a:gd name="T6" fmla="*/ 293 w 498"/>
              <a:gd name="T7" fmla="*/ 265 h 470"/>
              <a:gd name="T8" fmla="*/ 426 w 498"/>
              <a:gd name="T9" fmla="*/ 265 h 470"/>
              <a:gd name="T10" fmla="*/ 497 w 498"/>
              <a:gd name="T11" fmla="*/ 230 h 470"/>
              <a:gd name="T12" fmla="*/ 426 w 498"/>
              <a:gd name="T13" fmla="*/ 195 h 470"/>
              <a:gd name="T14" fmla="*/ 293 w 498"/>
              <a:gd name="T15" fmla="*/ 195 h 470"/>
              <a:gd name="T16" fmla="*/ 186 w 498"/>
              <a:gd name="T17" fmla="*/ 0 h 470"/>
              <a:gd name="T18" fmla="*/ 133 w 498"/>
              <a:gd name="T19" fmla="*/ 0 h 470"/>
              <a:gd name="T20" fmla="*/ 195 w 498"/>
              <a:gd name="T21" fmla="*/ 195 h 470"/>
              <a:gd name="T22" fmla="*/ 107 w 498"/>
              <a:gd name="T23" fmla="*/ 195 h 470"/>
              <a:gd name="T24" fmla="*/ 53 w 498"/>
              <a:gd name="T25" fmla="*/ 150 h 470"/>
              <a:gd name="T26" fmla="*/ 0 w 498"/>
              <a:gd name="T27" fmla="*/ 150 h 470"/>
              <a:gd name="T28" fmla="*/ 36 w 498"/>
              <a:gd name="T29" fmla="*/ 230 h 470"/>
              <a:gd name="T30" fmla="*/ 0 w 498"/>
              <a:gd name="T31" fmla="*/ 319 h 470"/>
              <a:gd name="T32" fmla="*/ 53 w 498"/>
              <a:gd name="T33" fmla="*/ 319 h 470"/>
              <a:gd name="T34" fmla="*/ 107 w 498"/>
              <a:gd name="T35" fmla="*/ 265 h 470"/>
              <a:gd name="T36" fmla="*/ 195 w 498"/>
              <a:gd name="T37" fmla="*/ 265 h 470"/>
              <a:gd name="T38" fmla="*/ 133 w 498"/>
              <a:gd name="T39" fmla="*/ 4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47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rgbClr val="FF8026"/>
          </a:solidFill>
          <a:ln>
            <a:noFill/>
          </a:ln>
          <a:effectLst/>
        </p:spPr>
        <p:txBody>
          <a:bodyPr wrap="none" lIns="91435" tIns="45717" rIns="91435" bIns="45717" anchor="ctr"/>
          <a:lstStyle/>
          <a:p>
            <a:pPr defTabSz="1828617">
              <a:defRPr/>
            </a:pPr>
            <a:endParaRPr lang="en-US" sz="2400" dirty="0">
              <a:solidFill>
                <a:srgbClr val="445469"/>
              </a:solidFill>
              <a:latin typeface="Lato Light"/>
            </a:endParaRPr>
          </a:p>
        </p:txBody>
      </p:sp>
      <p:sp>
        <p:nvSpPr>
          <p:cNvPr id="28" name="Freeform 74">
            <a:extLst>
              <a:ext uri="{FF2B5EF4-FFF2-40B4-BE49-F238E27FC236}">
                <a16:creationId xmlns:a16="http://schemas.microsoft.com/office/drawing/2014/main" id="{A092FCED-09FF-C624-9B0B-CF28BF01466A}"/>
              </a:ext>
            </a:extLst>
          </p:cNvPr>
          <p:cNvSpPr>
            <a:spLocks noChangeArrowheads="1"/>
          </p:cNvSpPr>
          <p:nvPr/>
        </p:nvSpPr>
        <p:spPr bwMode="auto">
          <a:xfrm>
            <a:off x="2193397" y="1993104"/>
            <a:ext cx="353378" cy="312996"/>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rgbClr val="00BAB5"/>
          </a:solidFill>
          <a:ln>
            <a:noFill/>
          </a:ln>
          <a:effectLst/>
        </p:spPr>
        <p:txBody>
          <a:bodyPr wrap="none" lIns="91435" tIns="45717" rIns="91435" bIns="45717" anchor="ctr"/>
          <a:lstStyle/>
          <a:p>
            <a:pPr defTabSz="1828617">
              <a:defRPr/>
            </a:pPr>
            <a:endParaRPr lang="en-US" sz="2400" dirty="0">
              <a:solidFill>
                <a:srgbClr val="445469"/>
              </a:solidFill>
              <a:latin typeface="Lato Light"/>
            </a:endParaRPr>
          </a:p>
        </p:txBody>
      </p:sp>
      <p:sp>
        <p:nvSpPr>
          <p:cNvPr id="29" name="Freeform 101">
            <a:extLst>
              <a:ext uri="{FF2B5EF4-FFF2-40B4-BE49-F238E27FC236}">
                <a16:creationId xmlns:a16="http://schemas.microsoft.com/office/drawing/2014/main" id="{998E5AE3-DED9-1AEA-3F27-D97F3D944F89}"/>
              </a:ext>
            </a:extLst>
          </p:cNvPr>
          <p:cNvSpPr>
            <a:spLocks noChangeArrowheads="1"/>
          </p:cNvSpPr>
          <p:nvPr/>
        </p:nvSpPr>
        <p:spPr bwMode="auto">
          <a:xfrm>
            <a:off x="7101923" y="2032156"/>
            <a:ext cx="380351" cy="291410"/>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rgbClr val="63357A"/>
          </a:solidFill>
          <a:ln>
            <a:noFill/>
          </a:ln>
          <a:effectLst/>
        </p:spPr>
        <p:txBody>
          <a:bodyPr wrap="none" lIns="91435" tIns="45717" rIns="91435" bIns="45717" anchor="ctr"/>
          <a:lstStyle/>
          <a:p>
            <a:pPr defTabSz="1828617">
              <a:defRPr/>
            </a:pPr>
            <a:endParaRPr lang="en-US" sz="2400" dirty="0">
              <a:solidFill>
                <a:srgbClr val="445469"/>
              </a:solidFill>
              <a:latin typeface="Lato Light"/>
            </a:endParaRPr>
          </a:p>
        </p:txBody>
      </p:sp>
      <p:sp>
        <p:nvSpPr>
          <p:cNvPr id="30" name="Freeform 160">
            <a:extLst>
              <a:ext uri="{FF2B5EF4-FFF2-40B4-BE49-F238E27FC236}">
                <a16:creationId xmlns:a16="http://schemas.microsoft.com/office/drawing/2014/main" id="{19FA4B2A-5CE4-DC1B-7D11-97545F0C78DF}"/>
              </a:ext>
            </a:extLst>
          </p:cNvPr>
          <p:cNvSpPr>
            <a:spLocks noChangeArrowheads="1"/>
          </p:cNvSpPr>
          <p:nvPr/>
        </p:nvSpPr>
        <p:spPr bwMode="auto">
          <a:xfrm>
            <a:off x="9462554" y="2017955"/>
            <a:ext cx="353378" cy="304901"/>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rgbClr val="C00000"/>
          </a:solidFill>
          <a:ln>
            <a:noFill/>
          </a:ln>
          <a:effectLst/>
        </p:spPr>
        <p:txBody>
          <a:bodyPr wrap="none" lIns="91435" tIns="45717" rIns="91435" bIns="45717" anchor="ctr"/>
          <a:lstStyle/>
          <a:p>
            <a:pPr defTabSz="1828617">
              <a:defRPr/>
            </a:pPr>
            <a:endParaRPr lang="en-US" sz="2400" dirty="0">
              <a:solidFill>
                <a:srgbClr val="445469"/>
              </a:solidFill>
              <a:latin typeface="Lato Light"/>
            </a:endParaRPr>
          </a:p>
        </p:txBody>
      </p:sp>
      <p:sp>
        <p:nvSpPr>
          <p:cNvPr id="31" name="TextBox 30">
            <a:extLst>
              <a:ext uri="{FF2B5EF4-FFF2-40B4-BE49-F238E27FC236}">
                <a16:creationId xmlns:a16="http://schemas.microsoft.com/office/drawing/2014/main" id="{5F9379AC-61A7-3A45-2992-35A6A42AB3F3}"/>
              </a:ext>
            </a:extLst>
          </p:cNvPr>
          <p:cNvSpPr txBox="1"/>
          <p:nvPr/>
        </p:nvSpPr>
        <p:spPr>
          <a:xfrm>
            <a:off x="4128366" y="4217851"/>
            <a:ext cx="1419267" cy="492428"/>
          </a:xfrm>
          <a:prstGeom prst="rect">
            <a:avLst/>
          </a:prstGeom>
          <a:noFill/>
        </p:spPr>
        <p:txBody>
          <a:bodyPr wrap="none" lIns="182864" tIns="91433" rIns="182864" bIns="91433" rtlCol="0">
            <a:spAutoFit/>
          </a:bodyPr>
          <a:lstStyle/>
          <a:p>
            <a:pPr algn="ctr" defTabSz="1828617"/>
            <a:r>
              <a:rPr lang="en-US" sz="2000" b="1">
                <a:solidFill>
                  <a:srgbClr val="FF8026"/>
                </a:solidFill>
                <a:latin typeface="Century Gothic" panose="020B0502020202020204" pitchFamily="34" charset="0"/>
              </a:rPr>
              <a:t>Airplane</a:t>
            </a:r>
            <a:endParaRPr lang="id-ID" sz="2000" b="1" dirty="0">
              <a:solidFill>
                <a:srgbClr val="FF8026"/>
              </a:solidFill>
              <a:latin typeface="Century Gothic" panose="020B0502020202020204" pitchFamily="34" charset="0"/>
            </a:endParaRPr>
          </a:p>
        </p:txBody>
      </p:sp>
      <p:sp>
        <p:nvSpPr>
          <p:cNvPr id="32" name="TextBox 31">
            <a:extLst>
              <a:ext uri="{FF2B5EF4-FFF2-40B4-BE49-F238E27FC236}">
                <a16:creationId xmlns:a16="http://schemas.microsoft.com/office/drawing/2014/main" id="{326EB9F7-FBC6-887C-2B20-584EBB9B866E}"/>
              </a:ext>
            </a:extLst>
          </p:cNvPr>
          <p:cNvSpPr txBox="1"/>
          <p:nvPr/>
        </p:nvSpPr>
        <p:spPr>
          <a:xfrm>
            <a:off x="3770556" y="4653637"/>
            <a:ext cx="2304681" cy="590921"/>
          </a:xfrm>
          <a:prstGeom prst="rect">
            <a:avLst/>
          </a:prstGeom>
          <a:noFill/>
        </p:spPr>
        <p:txBody>
          <a:bodyPr wrap="square" lIns="219444" tIns="109723" rIns="219444" bIns="109723" rtlCol="0">
            <a:spAutoFit/>
          </a:bodyPr>
          <a:lstStyle/>
          <a:p>
            <a:pPr defTabSz="1828617"/>
            <a:r>
              <a:rPr lang="en-US" sz="1200" dirty="0">
                <a:solidFill>
                  <a:schemeClr val="bg2">
                    <a:lumMod val="10000"/>
                  </a:schemeClr>
                </a:solidFill>
                <a:latin typeface="Century Gothic" panose="020B0502020202020204" pitchFamily="34" charset="0"/>
                <a:cs typeface="Lato Light"/>
              </a:rPr>
              <a:t>Creativity is the key to success.</a:t>
            </a:r>
          </a:p>
        </p:txBody>
      </p:sp>
      <p:sp>
        <p:nvSpPr>
          <p:cNvPr id="33" name="TextBox 32">
            <a:extLst>
              <a:ext uri="{FF2B5EF4-FFF2-40B4-BE49-F238E27FC236}">
                <a16:creationId xmlns:a16="http://schemas.microsoft.com/office/drawing/2014/main" id="{11AD4593-8810-6F66-15E7-6D2747867BC8}"/>
              </a:ext>
            </a:extLst>
          </p:cNvPr>
          <p:cNvSpPr txBox="1"/>
          <p:nvPr/>
        </p:nvSpPr>
        <p:spPr>
          <a:xfrm>
            <a:off x="6479402" y="4217851"/>
            <a:ext cx="1614833" cy="492428"/>
          </a:xfrm>
          <a:prstGeom prst="rect">
            <a:avLst/>
          </a:prstGeom>
          <a:noFill/>
        </p:spPr>
        <p:txBody>
          <a:bodyPr wrap="none" lIns="182864" tIns="91433" rIns="182864" bIns="91433" rtlCol="0">
            <a:spAutoFit/>
          </a:bodyPr>
          <a:lstStyle/>
          <a:p>
            <a:pPr algn="ctr" defTabSz="1828617"/>
            <a:r>
              <a:rPr lang="en-US" sz="2000" b="1" dirty="0">
                <a:solidFill>
                  <a:srgbClr val="63357A"/>
                </a:solidFill>
                <a:latin typeface="Century Gothic" panose="020B0502020202020204" pitchFamily="34" charset="0"/>
              </a:rPr>
              <a:t>Education</a:t>
            </a:r>
            <a:endParaRPr lang="id-ID" sz="2000" b="1" dirty="0">
              <a:solidFill>
                <a:srgbClr val="63357A"/>
              </a:solidFill>
              <a:latin typeface="Century Gothic" panose="020B0502020202020204" pitchFamily="34" charset="0"/>
            </a:endParaRPr>
          </a:p>
        </p:txBody>
      </p:sp>
      <p:sp>
        <p:nvSpPr>
          <p:cNvPr id="34" name="TextBox 33">
            <a:extLst>
              <a:ext uri="{FF2B5EF4-FFF2-40B4-BE49-F238E27FC236}">
                <a16:creationId xmlns:a16="http://schemas.microsoft.com/office/drawing/2014/main" id="{BD7B93D9-BEC6-C695-7D66-BD098E30BE53}"/>
              </a:ext>
            </a:extLst>
          </p:cNvPr>
          <p:cNvSpPr txBox="1"/>
          <p:nvPr/>
        </p:nvSpPr>
        <p:spPr>
          <a:xfrm>
            <a:off x="6219373" y="4653637"/>
            <a:ext cx="2304681" cy="590921"/>
          </a:xfrm>
          <a:prstGeom prst="rect">
            <a:avLst/>
          </a:prstGeom>
          <a:noFill/>
        </p:spPr>
        <p:txBody>
          <a:bodyPr wrap="square" lIns="219444" tIns="109723" rIns="219444" bIns="109723" rtlCol="0">
            <a:spAutoFit/>
          </a:bodyPr>
          <a:lstStyle/>
          <a:p>
            <a:pPr defTabSz="1828617"/>
            <a:r>
              <a:rPr lang="en-US" sz="1200" dirty="0">
                <a:solidFill>
                  <a:schemeClr val="bg2">
                    <a:lumMod val="10000"/>
                  </a:schemeClr>
                </a:solidFill>
                <a:latin typeface="Century Gothic" panose="020B0502020202020204" pitchFamily="34" charset="0"/>
                <a:cs typeface="Lato Light"/>
              </a:rPr>
              <a:t>Creativity is the key to success.</a:t>
            </a:r>
          </a:p>
        </p:txBody>
      </p:sp>
      <p:sp>
        <p:nvSpPr>
          <p:cNvPr id="35" name="TextBox 34">
            <a:extLst>
              <a:ext uri="{FF2B5EF4-FFF2-40B4-BE49-F238E27FC236}">
                <a16:creationId xmlns:a16="http://schemas.microsoft.com/office/drawing/2014/main" id="{4AC80B35-6161-FB0D-F271-4BDD2BAE8C5B}"/>
              </a:ext>
            </a:extLst>
          </p:cNvPr>
          <p:cNvSpPr txBox="1"/>
          <p:nvPr/>
        </p:nvSpPr>
        <p:spPr>
          <a:xfrm>
            <a:off x="9028510" y="4217851"/>
            <a:ext cx="1190037" cy="492428"/>
          </a:xfrm>
          <a:prstGeom prst="rect">
            <a:avLst/>
          </a:prstGeom>
          <a:noFill/>
        </p:spPr>
        <p:txBody>
          <a:bodyPr wrap="none" lIns="182864" tIns="91433" rIns="182864" bIns="91433" rtlCol="0">
            <a:spAutoFit/>
          </a:bodyPr>
          <a:lstStyle/>
          <a:p>
            <a:pPr algn="ctr" defTabSz="1828617"/>
            <a:r>
              <a:rPr lang="en-US" sz="2000" b="1">
                <a:solidFill>
                  <a:srgbClr val="C00000"/>
                </a:solidFill>
                <a:latin typeface="Century Gothic" panose="020B0502020202020204" pitchFamily="34" charset="0"/>
              </a:rPr>
              <a:t>Waves</a:t>
            </a:r>
            <a:endParaRPr lang="id-ID" sz="2000" b="1" dirty="0">
              <a:solidFill>
                <a:srgbClr val="C00000"/>
              </a:solidFill>
              <a:latin typeface="Century Gothic" panose="020B0502020202020204" pitchFamily="34" charset="0"/>
            </a:endParaRPr>
          </a:p>
        </p:txBody>
      </p:sp>
      <p:sp>
        <p:nvSpPr>
          <p:cNvPr id="36" name="TextBox 35">
            <a:extLst>
              <a:ext uri="{FF2B5EF4-FFF2-40B4-BE49-F238E27FC236}">
                <a16:creationId xmlns:a16="http://schemas.microsoft.com/office/drawing/2014/main" id="{37ACA70F-A3BF-0BEA-B495-D0F1F3D363CB}"/>
              </a:ext>
            </a:extLst>
          </p:cNvPr>
          <p:cNvSpPr txBox="1"/>
          <p:nvPr/>
        </p:nvSpPr>
        <p:spPr>
          <a:xfrm>
            <a:off x="8556084" y="4653637"/>
            <a:ext cx="2304681" cy="590921"/>
          </a:xfrm>
          <a:prstGeom prst="rect">
            <a:avLst/>
          </a:prstGeom>
          <a:noFill/>
        </p:spPr>
        <p:txBody>
          <a:bodyPr wrap="square" lIns="219444" tIns="109723" rIns="219444" bIns="109723" rtlCol="0">
            <a:spAutoFit/>
          </a:bodyPr>
          <a:lstStyle/>
          <a:p>
            <a:pPr defTabSz="1828617"/>
            <a:r>
              <a:rPr lang="en-US" sz="1200" dirty="0">
                <a:solidFill>
                  <a:schemeClr val="bg2">
                    <a:lumMod val="10000"/>
                  </a:schemeClr>
                </a:solidFill>
                <a:latin typeface="Century Gothic" panose="020B0502020202020204" pitchFamily="34" charset="0"/>
                <a:cs typeface="Lato Light"/>
              </a:rPr>
              <a:t>Creativity is the key to success.</a:t>
            </a:r>
          </a:p>
        </p:txBody>
      </p:sp>
      <p:sp>
        <p:nvSpPr>
          <p:cNvPr id="37" name="TextBox 36">
            <a:extLst>
              <a:ext uri="{FF2B5EF4-FFF2-40B4-BE49-F238E27FC236}">
                <a16:creationId xmlns:a16="http://schemas.microsoft.com/office/drawing/2014/main" id="{906D4A44-9436-C6DE-3262-4D2833C90B61}"/>
              </a:ext>
            </a:extLst>
          </p:cNvPr>
          <p:cNvSpPr txBox="1"/>
          <p:nvPr/>
        </p:nvSpPr>
        <p:spPr>
          <a:xfrm>
            <a:off x="1804608" y="4217851"/>
            <a:ext cx="1111490" cy="492428"/>
          </a:xfrm>
          <a:prstGeom prst="rect">
            <a:avLst/>
          </a:prstGeom>
          <a:noFill/>
        </p:spPr>
        <p:txBody>
          <a:bodyPr wrap="none" lIns="182864" tIns="91433" rIns="182864" bIns="91433" rtlCol="0">
            <a:spAutoFit/>
          </a:bodyPr>
          <a:lstStyle/>
          <a:p>
            <a:pPr algn="ctr" defTabSz="1828617"/>
            <a:r>
              <a:rPr lang="en-US" sz="2000" b="1" dirty="0">
                <a:solidFill>
                  <a:srgbClr val="00BAB5"/>
                </a:solidFill>
                <a:latin typeface="Century Gothic" panose="020B0502020202020204" pitchFamily="34" charset="0"/>
              </a:rPr>
              <a:t>Home</a:t>
            </a:r>
            <a:endParaRPr lang="id-ID" sz="2000" b="1" dirty="0">
              <a:solidFill>
                <a:srgbClr val="00BAB5"/>
              </a:solidFill>
              <a:latin typeface="Century Gothic" panose="020B0502020202020204" pitchFamily="34" charset="0"/>
            </a:endParaRPr>
          </a:p>
        </p:txBody>
      </p:sp>
      <p:sp>
        <p:nvSpPr>
          <p:cNvPr id="38" name="TextBox 37">
            <a:extLst>
              <a:ext uri="{FF2B5EF4-FFF2-40B4-BE49-F238E27FC236}">
                <a16:creationId xmlns:a16="http://schemas.microsoft.com/office/drawing/2014/main" id="{5E2D0F08-DCA6-0407-B2C9-477CD146B388}"/>
              </a:ext>
            </a:extLst>
          </p:cNvPr>
          <p:cNvSpPr txBox="1"/>
          <p:nvPr/>
        </p:nvSpPr>
        <p:spPr>
          <a:xfrm>
            <a:off x="1292910" y="4653637"/>
            <a:ext cx="2304681" cy="590921"/>
          </a:xfrm>
          <a:prstGeom prst="rect">
            <a:avLst/>
          </a:prstGeom>
          <a:noFill/>
        </p:spPr>
        <p:txBody>
          <a:bodyPr wrap="square" lIns="219444" tIns="109723" rIns="219444" bIns="109723" rtlCol="0">
            <a:spAutoFit/>
          </a:bodyPr>
          <a:lstStyle/>
          <a:p>
            <a:pPr defTabSz="1828617"/>
            <a:r>
              <a:rPr lang="en-US" sz="1200" dirty="0">
                <a:solidFill>
                  <a:schemeClr val="bg2">
                    <a:lumMod val="10000"/>
                  </a:schemeClr>
                </a:solidFill>
                <a:latin typeface="Century Gothic" panose="020B0502020202020204" pitchFamily="34" charset="0"/>
                <a:cs typeface="Lato Light"/>
              </a:rPr>
              <a:t>Creativity is the key to success.</a:t>
            </a:r>
          </a:p>
        </p:txBody>
      </p:sp>
      <p:sp>
        <p:nvSpPr>
          <p:cNvPr id="39" name="TextBox 38">
            <a:extLst>
              <a:ext uri="{FF2B5EF4-FFF2-40B4-BE49-F238E27FC236}">
                <a16:creationId xmlns:a16="http://schemas.microsoft.com/office/drawing/2014/main" id="{D7DAFD1C-FFFD-6C6F-5FFC-014FA33FB15C}"/>
              </a:ext>
            </a:extLst>
          </p:cNvPr>
          <p:cNvSpPr txBox="1"/>
          <p:nvPr/>
        </p:nvSpPr>
        <p:spPr>
          <a:xfrm>
            <a:off x="0" y="5639095"/>
            <a:ext cx="9411573" cy="913125"/>
          </a:xfrm>
          <a:prstGeom prst="rect">
            <a:avLst/>
          </a:prstGeom>
          <a:solidFill>
            <a:srgbClr val="385085">
              <a:alpha val="10000"/>
            </a:srgbClr>
          </a:solidFill>
        </p:spPr>
        <p:txBody>
          <a:bodyPr wrap="square" lIns="219444" tIns="109723" rIns="219444" bIns="109723" rtlCol="0">
            <a:spAutoFit/>
          </a:bodyPr>
          <a:lstStyle/>
          <a:p>
            <a:pPr defTabSz="1828617">
              <a:lnSpc>
                <a:spcPct val="110000"/>
              </a:lnSpc>
            </a:pPr>
            <a:r>
              <a:rPr lang="en-US" sz="1400" b="1" dirty="0">
                <a:solidFill>
                  <a:schemeClr val="bg2">
                    <a:lumMod val="10000"/>
                  </a:schemeClr>
                </a:solidFill>
                <a:latin typeface="Century Gothic" panose="020B0502020202020204" pitchFamily="34" charset="0"/>
                <a:cs typeface="Lato Regular"/>
              </a:rPr>
              <a:t>Creativity is the key </a:t>
            </a:r>
            <a:r>
              <a:rPr lang="en-US" sz="1400" dirty="0">
                <a:solidFill>
                  <a:schemeClr val="bg2">
                    <a:lumMod val="10000"/>
                  </a:schemeClr>
                </a:solidFill>
                <a:latin typeface="Century Gothic" panose="020B0502020202020204" pitchFamily="34" charset="0"/>
                <a:cs typeface="Lato Regular"/>
              </a:rPr>
              <a:t>to success </a:t>
            </a:r>
            <a:r>
              <a:rPr lang="en-US" sz="1400" dirty="0">
                <a:solidFill>
                  <a:schemeClr val="bg2">
                    <a:lumMod val="10000"/>
                  </a:schemeClr>
                </a:solidFill>
                <a:latin typeface="Century Gothic" panose="020B0502020202020204" pitchFamily="34" charset="0"/>
                <a:cs typeface="Lato Light"/>
              </a:rPr>
              <a:t>in the future, and primary education where our teachers can bring creativity. Improvisation is a creative process which can be spoken, written, or composed without prior preparation. </a:t>
            </a:r>
          </a:p>
        </p:txBody>
      </p:sp>
      <p:sp>
        <p:nvSpPr>
          <p:cNvPr id="44" name="Freeform 44">
            <a:extLst>
              <a:ext uri="{FF2B5EF4-FFF2-40B4-BE49-F238E27FC236}">
                <a16:creationId xmlns:a16="http://schemas.microsoft.com/office/drawing/2014/main" id="{22E9EF85-8B2D-100A-C8AB-CE6707F72970}"/>
              </a:ext>
            </a:extLst>
          </p:cNvPr>
          <p:cNvSpPr>
            <a:spLocks noChangeArrowheads="1"/>
          </p:cNvSpPr>
          <p:nvPr/>
        </p:nvSpPr>
        <p:spPr bwMode="auto">
          <a:xfrm>
            <a:off x="11069502" y="3513262"/>
            <a:ext cx="432761" cy="432785"/>
          </a:xfrm>
          <a:custGeom>
            <a:avLst/>
            <a:gdLst>
              <a:gd name="T0" fmla="*/ 487 w 488"/>
              <a:gd name="T1" fmla="*/ 247 h 488"/>
              <a:gd name="T2" fmla="*/ 487 w 488"/>
              <a:gd name="T3" fmla="*/ 247 h 488"/>
              <a:gd name="T4" fmla="*/ 240 w 488"/>
              <a:gd name="T5" fmla="*/ 487 h 488"/>
              <a:gd name="T6" fmla="*/ 0 w 488"/>
              <a:gd name="T7" fmla="*/ 247 h 488"/>
              <a:gd name="T8" fmla="*/ 240 w 488"/>
              <a:gd name="T9" fmla="*/ 0 h 488"/>
              <a:gd name="T10" fmla="*/ 487 w 488"/>
              <a:gd name="T11" fmla="*/ 247 h 488"/>
            </a:gdLst>
            <a:ahLst/>
            <a:cxnLst>
              <a:cxn ang="0">
                <a:pos x="T0" y="T1"/>
              </a:cxn>
              <a:cxn ang="0">
                <a:pos x="T2" y="T3"/>
              </a:cxn>
              <a:cxn ang="0">
                <a:pos x="T4" y="T5"/>
              </a:cxn>
              <a:cxn ang="0">
                <a:pos x="T6" y="T7"/>
              </a:cxn>
              <a:cxn ang="0">
                <a:pos x="T8" y="T9"/>
              </a:cxn>
              <a:cxn ang="0">
                <a:pos x="T10" y="T11"/>
              </a:cxn>
            </a:cxnLst>
            <a:rect l="0" t="0" r="r" b="b"/>
            <a:pathLst>
              <a:path w="488" h="488">
                <a:moveTo>
                  <a:pt x="487" y="247"/>
                </a:moveTo>
                <a:lnTo>
                  <a:pt x="487" y="247"/>
                </a:lnTo>
                <a:cubicBezTo>
                  <a:pt x="487" y="383"/>
                  <a:pt x="376" y="487"/>
                  <a:pt x="240" y="487"/>
                </a:cubicBezTo>
                <a:cubicBezTo>
                  <a:pt x="104" y="487"/>
                  <a:pt x="0" y="383"/>
                  <a:pt x="0" y="247"/>
                </a:cubicBezTo>
                <a:cubicBezTo>
                  <a:pt x="0" y="110"/>
                  <a:pt x="104" y="0"/>
                  <a:pt x="240" y="0"/>
                </a:cubicBezTo>
                <a:cubicBezTo>
                  <a:pt x="376" y="0"/>
                  <a:pt x="487" y="110"/>
                  <a:pt x="487" y="247"/>
                </a:cubicBezTo>
              </a:path>
            </a:pathLst>
          </a:custGeom>
          <a:solidFill>
            <a:srgbClr val="385085"/>
          </a:solidFill>
          <a:ln>
            <a:noFill/>
          </a:ln>
          <a:effectLst/>
        </p:spPr>
        <p:txBody>
          <a:bodyPr wrap="none" anchor="ctr"/>
          <a:lstStyle/>
          <a:p>
            <a:pPr defTabSz="1828617"/>
            <a:endParaRPr lang="en-US" sz="8000">
              <a:solidFill>
                <a:srgbClr val="445469"/>
              </a:solidFill>
              <a:latin typeface="Lato Light"/>
            </a:endParaRPr>
          </a:p>
        </p:txBody>
      </p:sp>
    </p:spTree>
    <p:extLst>
      <p:ext uri="{BB962C8B-B14F-4D97-AF65-F5344CB8AC3E}">
        <p14:creationId xmlns:p14="http://schemas.microsoft.com/office/powerpoint/2010/main" val="29182181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Right Arrow 2">
            <a:extLst>
              <a:ext uri="{FF2B5EF4-FFF2-40B4-BE49-F238E27FC236}">
                <a16:creationId xmlns:a16="http://schemas.microsoft.com/office/drawing/2014/main" id="{6F935EB3-D372-DCE6-95C0-645FB4B4348F}"/>
              </a:ext>
            </a:extLst>
          </p:cNvPr>
          <p:cNvSpPr/>
          <p:nvPr/>
        </p:nvSpPr>
        <p:spPr>
          <a:xfrm>
            <a:off x="3434523" y="2093174"/>
            <a:ext cx="354530" cy="439173"/>
          </a:xfrm>
          <a:prstGeom prst="rightArrow">
            <a:avLst/>
          </a:prstGeom>
          <a:solidFill>
            <a:srgbClr val="F263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2000">
              <a:solidFill>
                <a:prstClr val="white"/>
              </a:solidFill>
            </a:endParaRPr>
          </a:p>
        </p:txBody>
      </p:sp>
      <p:sp>
        <p:nvSpPr>
          <p:cNvPr id="4" name="Right Arrow 3">
            <a:extLst>
              <a:ext uri="{FF2B5EF4-FFF2-40B4-BE49-F238E27FC236}">
                <a16:creationId xmlns:a16="http://schemas.microsoft.com/office/drawing/2014/main" id="{A5D8F4ED-8EC4-5D58-61C2-8263014352DD}"/>
              </a:ext>
            </a:extLst>
          </p:cNvPr>
          <p:cNvSpPr/>
          <p:nvPr/>
        </p:nvSpPr>
        <p:spPr>
          <a:xfrm>
            <a:off x="5890830" y="2103926"/>
            <a:ext cx="354530" cy="439173"/>
          </a:xfrm>
          <a:prstGeom prst="rightArrow">
            <a:avLst/>
          </a:prstGeom>
          <a:solidFill>
            <a:srgbClr val="FFA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2000">
              <a:solidFill>
                <a:prstClr val="white"/>
              </a:solidFill>
            </a:endParaRPr>
          </a:p>
        </p:txBody>
      </p:sp>
      <p:sp>
        <p:nvSpPr>
          <p:cNvPr id="5" name="TextBox 4">
            <a:extLst>
              <a:ext uri="{FF2B5EF4-FFF2-40B4-BE49-F238E27FC236}">
                <a16:creationId xmlns:a16="http://schemas.microsoft.com/office/drawing/2014/main" id="{6FC2FC49-30B7-DDA4-A1A5-AE8F65097F43}"/>
              </a:ext>
            </a:extLst>
          </p:cNvPr>
          <p:cNvSpPr txBox="1"/>
          <p:nvPr/>
        </p:nvSpPr>
        <p:spPr>
          <a:xfrm>
            <a:off x="1311691" y="1959415"/>
            <a:ext cx="2122832" cy="765703"/>
          </a:xfrm>
          <a:prstGeom prst="rect">
            <a:avLst/>
          </a:prstGeom>
          <a:solidFill>
            <a:srgbClr val="F26363"/>
          </a:solidFill>
        </p:spPr>
        <p:txBody>
          <a:bodyPr wrap="square" lIns="487736" tIns="243868" rIns="487736" bIns="243868" rtlCol="0" anchor="ctr" anchorCtr="0">
            <a:noAutofit/>
          </a:bodyPr>
          <a:lstStyle/>
          <a:p>
            <a:pPr marL="1146291" defTabSz="2438584"/>
            <a:endParaRPr lang="en-US" sz="200" dirty="0">
              <a:solidFill>
                <a:srgbClr val="FFFFFF"/>
              </a:solidFill>
            </a:endParaRPr>
          </a:p>
        </p:txBody>
      </p:sp>
      <p:sp>
        <p:nvSpPr>
          <p:cNvPr id="6" name="TextBox 5">
            <a:extLst>
              <a:ext uri="{FF2B5EF4-FFF2-40B4-BE49-F238E27FC236}">
                <a16:creationId xmlns:a16="http://schemas.microsoft.com/office/drawing/2014/main" id="{B9CB7DC4-8604-5666-C80D-A2B91F9BEF45}"/>
              </a:ext>
            </a:extLst>
          </p:cNvPr>
          <p:cNvSpPr txBox="1"/>
          <p:nvPr/>
        </p:nvSpPr>
        <p:spPr>
          <a:xfrm>
            <a:off x="3767999" y="1959415"/>
            <a:ext cx="2122832" cy="765703"/>
          </a:xfrm>
          <a:prstGeom prst="rect">
            <a:avLst/>
          </a:prstGeom>
          <a:solidFill>
            <a:srgbClr val="FFA826"/>
          </a:solidFill>
        </p:spPr>
        <p:txBody>
          <a:bodyPr wrap="square" lIns="487736" tIns="243868" rIns="487736" bIns="243868" rtlCol="0" anchor="ctr" anchorCtr="0">
            <a:noAutofit/>
          </a:bodyPr>
          <a:lstStyle/>
          <a:p>
            <a:pPr marL="1146291" defTabSz="2438584"/>
            <a:endParaRPr lang="en-US" sz="200" dirty="0">
              <a:solidFill>
                <a:srgbClr val="FFFFFF"/>
              </a:solidFill>
            </a:endParaRPr>
          </a:p>
        </p:txBody>
      </p:sp>
      <p:sp>
        <p:nvSpPr>
          <p:cNvPr id="7" name="TextBox 6">
            <a:extLst>
              <a:ext uri="{FF2B5EF4-FFF2-40B4-BE49-F238E27FC236}">
                <a16:creationId xmlns:a16="http://schemas.microsoft.com/office/drawing/2014/main" id="{0C11AB89-F448-2758-6703-43656807CD00}"/>
              </a:ext>
            </a:extLst>
          </p:cNvPr>
          <p:cNvSpPr txBox="1"/>
          <p:nvPr/>
        </p:nvSpPr>
        <p:spPr>
          <a:xfrm>
            <a:off x="6251075" y="1959415"/>
            <a:ext cx="2122832" cy="765703"/>
          </a:xfrm>
          <a:prstGeom prst="rect">
            <a:avLst/>
          </a:prstGeom>
          <a:solidFill>
            <a:srgbClr val="7DD1CE"/>
          </a:solidFill>
        </p:spPr>
        <p:txBody>
          <a:bodyPr wrap="square" lIns="487736" tIns="243868" rIns="487736" bIns="243868" rtlCol="0" anchor="ctr" anchorCtr="0">
            <a:noAutofit/>
          </a:bodyPr>
          <a:lstStyle/>
          <a:p>
            <a:pPr marL="1146291" defTabSz="2438584"/>
            <a:endParaRPr lang="en-US" sz="1100" dirty="0">
              <a:solidFill>
                <a:srgbClr val="FFFFFF"/>
              </a:solidFill>
            </a:endParaRPr>
          </a:p>
        </p:txBody>
      </p:sp>
      <p:sp>
        <p:nvSpPr>
          <p:cNvPr id="8" name="Freeform 105">
            <a:extLst>
              <a:ext uri="{FF2B5EF4-FFF2-40B4-BE49-F238E27FC236}">
                <a16:creationId xmlns:a16="http://schemas.microsoft.com/office/drawing/2014/main" id="{71ADD759-5E9C-3879-FF4A-B6F54CD4C946}"/>
              </a:ext>
            </a:extLst>
          </p:cNvPr>
          <p:cNvSpPr>
            <a:spLocks noEditPoints="1"/>
          </p:cNvSpPr>
          <p:nvPr/>
        </p:nvSpPr>
        <p:spPr bwMode="auto">
          <a:xfrm>
            <a:off x="1507828" y="2111670"/>
            <a:ext cx="348133" cy="461192"/>
          </a:xfrm>
          <a:custGeom>
            <a:avLst/>
            <a:gdLst>
              <a:gd name="T0" fmla="*/ 473 w 478"/>
              <a:gd name="T1" fmla="*/ 39 h 633"/>
              <a:gd name="T2" fmla="*/ 239 w 478"/>
              <a:gd name="T3" fmla="*/ 0 h 633"/>
              <a:gd name="T4" fmla="*/ 239 w 478"/>
              <a:gd name="T5" fmla="*/ 0 h 633"/>
              <a:gd name="T6" fmla="*/ 239 w 478"/>
              <a:gd name="T7" fmla="*/ 0 h 633"/>
              <a:gd name="T8" fmla="*/ 239 w 478"/>
              <a:gd name="T9" fmla="*/ 0 h 633"/>
              <a:gd name="T10" fmla="*/ 193 w 478"/>
              <a:gd name="T11" fmla="*/ 2 h 633"/>
              <a:gd name="T12" fmla="*/ 192 w 478"/>
              <a:gd name="T13" fmla="*/ 2 h 633"/>
              <a:gd name="T14" fmla="*/ 192 w 478"/>
              <a:gd name="T15" fmla="*/ 2 h 633"/>
              <a:gd name="T16" fmla="*/ 191 w 478"/>
              <a:gd name="T17" fmla="*/ 2 h 633"/>
              <a:gd name="T18" fmla="*/ 145 w 478"/>
              <a:gd name="T19" fmla="*/ 7 h 633"/>
              <a:gd name="T20" fmla="*/ 144 w 478"/>
              <a:gd name="T21" fmla="*/ 7 h 633"/>
              <a:gd name="T22" fmla="*/ 98 w 478"/>
              <a:gd name="T23" fmla="*/ 15 h 633"/>
              <a:gd name="T24" fmla="*/ 98 w 478"/>
              <a:gd name="T25" fmla="*/ 15 h 633"/>
              <a:gd name="T26" fmla="*/ 52 w 478"/>
              <a:gd name="T27" fmla="*/ 26 h 633"/>
              <a:gd name="T28" fmla="*/ 51 w 478"/>
              <a:gd name="T29" fmla="*/ 26 h 633"/>
              <a:gd name="T30" fmla="*/ 4 w 478"/>
              <a:gd name="T31" fmla="*/ 39 h 633"/>
              <a:gd name="T32" fmla="*/ 0 w 478"/>
              <a:gd name="T33" fmla="*/ 46 h 633"/>
              <a:gd name="T34" fmla="*/ 0 w 478"/>
              <a:gd name="T35" fmla="*/ 435 h 633"/>
              <a:gd name="T36" fmla="*/ 102 w 478"/>
              <a:gd name="T37" fmla="*/ 553 h 633"/>
              <a:gd name="T38" fmla="*/ 142 w 478"/>
              <a:gd name="T39" fmla="*/ 582 h 633"/>
              <a:gd name="T40" fmla="*/ 142 w 478"/>
              <a:gd name="T41" fmla="*/ 582 h 633"/>
              <a:gd name="T42" fmla="*/ 238 w 478"/>
              <a:gd name="T43" fmla="*/ 633 h 633"/>
              <a:gd name="T44" fmla="*/ 238 w 478"/>
              <a:gd name="T45" fmla="*/ 633 h 633"/>
              <a:gd name="T46" fmla="*/ 239 w 478"/>
              <a:gd name="T47" fmla="*/ 633 h 633"/>
              <a:gd name="T48" fmla="*/ 239 w 478"/>
              <a:gd name="T49" fmla="*/ 633 h 633"/>
              <a:gd name="T50" fmla="*/ 239 w 478"/>
              <a:gd name="T51" fmla="*/ 633 h 633"/>
              <a:gd name="T52" fmla="*/ 239 w 478"/>
              <a:gd name="T53" fmla="*/ 633 h 633"/>
              <a:gd name="T54" fmla="*/ 241 w 478"/>
              <a:gd name="T55" fmla="*/ 633 h 633"/>
              <a:gd name="T56" fmla="*/ 373 w 478"/>
              <a:gd name="T57" fmla="*/ 560 h 633"/>
              <a:gd name="T58" fmla="*/ 478 w 478"/>
              <a:gd name="T59" fmla="*/ 435 h 633"/>
              <a:gd name="T60" fmla="*/ 478 w 478"/>
              <a:gd name="T61" fmla="*/ 46 h 633"/>
              <a:gd name="T62" fmla="*/ 473 w 478"/>
              <a:gd name="T63" fmla="*/ 39 h 633"/>
              <a:gd name="T64" fmla="*/ 199 w 478"/>
              <a:gd name="T65" fmla="*/ 15 h 633"/>
              <a:gd name="T66" fmla="*/ 232 w 478"/>
              <a:gd name="T67" fmla="*/ 14 h 633"/>
              <a:gd name="T68" fmla="*/ 232 w 478"/>
              <a:gd name="T69" fmla="*/ 617 h 633"/>
              <a:gd name="T70" fmla="*/ 200 w 478"/>
              <a:gd name="T71" fmla="*/ 601 h 633"/>
              <a:gd name="T72" fmla="*/ 199 w 478"/>
              <a:gd name="T73" fmla="*/ 15 h 633"/>
              <a:gd name="T74" fmla="*/ 186 w 478"/>
              <a:gd name="T75" fmla="*/ 593 h 633"/>
              <a:gd name="T76" fmla="*/ 153 w 478"/>
              <a:gd name="T77" fmla="*/ 572 h 633"/>
              <a:gd name="T78" fmla="*/ 153 w 478"/>
              <a:gd name="T79" fmla="*/ 20 h 633"/>
              <a:gd name="T80" fmla="*/ 185 w 478"/>
              <a:gd name="T81" fmla="*/ 17 h 633"/>
              <a:gd name="T82" fmla="*/ 186 w 478"/>
              <a:gd name="T83" fmla="*/ 593 h 633"/>
              <a:gd name="T84" fmla="*/ 60 w 478"/>
              <a:gd name="T85" fmla="*/ 38 h 633"/>
              <a:gd name="T86" fmla="*/ 92 w 478"/>
              <a:gd name="T87" fmla="*/ 31 h 633"/>
              <a:gd name="T88" fmla="*/ 93 w 478"/>
              <a:gd name="T89" fmla="*/ 528 h 633"/>
              <a:gd name="T90" fmla="*/ 60 w 478"/>
              <a:gd name="T91" fmla="*/ 500 h 633"/>
              <a:gd name="T92" fmla="*/ 60 w 478"/>
              <a:gd name="T93" fmla="*/ 38 h 633"/>
              <a:gd name="T94" fmla="*/ 14 w 478"/>
              <a:gd name="T95" fmla="*/ 435 h 633"/>
              <a:gd name="T96" fmla="*/ 14 w 478"/>
              <a:gd name="T97" fmla="*/ 51 h 633"/>
              <a:gd name="T98" fmla="*/ 46 w 478"/>
              <a:gd name="T99" fmla="*/ 42 h 633"/>
              <a:gd name="T100" fmla="*/ 46 w 478"/>
              <a:gd name="T101" fmla="*/ 487 h 633"/>
              <a:gd name="T102" fmla="*/ 14 w 478"/>
              <a:gd name="T103" fmla="*/ 435 h 633"/>
              <a:gd name="T104" fmla="*/ 107 w 478"/>
              <a:gd name="T105" fmla="*/ 539 h 633"/>
              <a:gd name="T106" fmla="*/ 106 w 478"/>
              <a:gd name="T107" fmla="*/ 28 h 633"/>
              <a:gd name="T108" fmla="*/ 139 w 478"/>
              <a:gd name="T109" fmla="*/ 22 h 633"/>
              <a:gd name="T110" fmla="*/ 139 w 478"/>
              <a:gd name="T111" fmla="*/ 563 h 633"/>
              <a:gd name="T112" fmla="*/ 111 w 478"/>
              <a:gd name="T113" fmla="*/ 542 h 633"/>
              <a:gd name="T114" fmla="*/ 107 w 478"/>
              <a:gd name="T115" fmla="*/ 539 h 633"/>
              <a:gd name="T116" fmla="*/ 464 w 478"/>
              <a:gd name="T117" fmla="*/ 435 h 633"/>
              <a:gd name="T118" fmla="*/ 246 w 478"/>
              <a:gd name="T119" fmla="*/ 617 h 633"/>
              <a:gd name="T120" fmla="*/ 246 w 478"/>
              <a:gd name="T121" fmla="*/ 14 h 633"/>
              <a:gd name="T122" fmla="*/ 464 w 478"/>
              <a:gd name="T123" fmla="*/ 51 h 633"/>
              <a:gd name="T124" fmla="*/ 464 w 478"/>
              <a:gd name="T125" fmla="*/ 435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8" h="633">
                <a:moveTo>
                  <a:pt x="473" y="39"/>
                </a:moveTo>
                <a:cubicBezTo>
                  <a:pt x="414" y="21"/>
                  <a:pt x="326" y="0"/>
                  <a:pt x="239" y="0"/>
                </a:cubicBezTo>
                <a:cubicBezTo>
                  <a:pt x="239" y="0"/>
                  <a:pt x="239" y="0"/>
                  <a:pt x="239" y="0"/>
                </a:cubicBezTo>
                <a:cubicBezTo>
                  <a:pt x="239" y="0"/>
                  <a:pt x="239" y="0"/>
                  <a:pt x="239" y="0"/>
                </a:cubicBezTo>
                <a:cubicBezTo>
                  <a:pt x="239" y="0"/>
                  <a:pt x="239" y="0"/>
                  <a:pt x="239" y="0"/>
                </a:cubicBezTo>
                <a:cubicBezTo>
                  <a:pt x="224" y="0"/>
                  <a:pt x="208" y="1"/>
                  <a:pt x="193" y="2"/>
                </a:cubicBezTo>
                <a:cubicBezTo>
                  <a:pt x="193" y="2"/>
                  <a:pt x="192" y="2"/>
                  <a:pt x="192" y="2"/>
                </a:cubicBezTo>
                <a:cubicBezTo>
                  <a:pt x="192" y="2"/>
                  <a:pt x="192" y="2"/>
                  <a:pt x="192" y="2"/>
                </a:cubicBezTo>
                <a:cubicBezTo>
                  <a:pt x="192" y="2"/>
                  <a:pt x="192" y="2"/>
                  <a:pt x="191" y="2"/>
                </a:cubicBezTo>
                <a:cubicBezTo>
                  <a:pt x="176" y="3"/>
                  <a:pt x="160" y="5"/>
                  <a:pt x="145" y="7"/>
                </a:cubicBezTo>
                <a:cubicBezTo>
                  <a:pt x="145" y="7"/>
                  <a:pt x="145" y="7"/>
                  <a:pt x="144" y="7"/>
                </a:cubicBezTo>
                <a:cubicBezTo>
                  <a:pt x="129" y="9"/>
                  <a:pt x="114" y="12"/>
                  <a:pt x="98" y="15"/>
                </a:cubicBezTo>
                <a:cubicBezTo>
                  <a:pt x="98" y="15"/>
                  <a:pt x="98" y="15"/>
                  <a:pt x="98" y="15"/>
                </a:cubicBezTo>
                <a:cubicBezTo>
                  <a:pt x="83" y="18"/>
                  <a:pt x="67" y="22"/>
                  <a:pt x="52" y="26"/>
                </a:cubicBezTo>
                <a:cubicBezTo>
                  <a:pt x="51" y="26"/>
                  <a:pt x="51" y="26"/>
                  <a:pt x="51" y="26"/>
                </a:cubicBezTo>
                <a:cubicBezTo>
                  <a:pt x="36" y="30"/>
                  <a:pt x="20" y="34"/>
                  <a:pt x="4" y="39"/>
                </a:cubicBezTo>
                <a:cubicBezTo>
                  <a:pt x="2" y="40"/>
                  <a:pt x="0" y="43"/>
                  <a:pt x="0" y="46"/>
                </a:cubicBezTo>
                <a:cubicBezTo>
                  <a:pt x="0" y="435"/>
                  <a:pt x="0" y="435"/>
                  <a:pt x="0" y="435"/>
                </a:cubicBezTo>
                <a:cubicBezTo>
                  <a:pt x="0" y="450"/>
                  <a:pt x="13" y="486"/>
                  <a:pt x="102" y="553"/>
                </a:cubicBezTo>
                <a:cubicBezTo>
                  <a:pt x="115" y="563"/>
                  <a:pt x="129" y="573"/>
                  <a:pt x="142" y="582"/>
                </a:cubicBezTo>
                <a:cubicBezTo>
                  <a:pt x="142" y="582"/>
                  <a:pt x="142" y="582"/>
                  <a:pt x="142" y="582"/>
                </a:cubicBezTo>
                <a:cubicBezTo>
                  <a:pt x="182" y="609"/>
                  <a:pt x="220" y="629"/>
                  <a:pt x="238" y="633"/>
                </a:cubicBezTo>
                <a:cubicBezTo>
                  <a:pt x="238" y="633"/>
                  <a:pt x="238" y="633"/>
                  <a:pt x="238" y="633"/>
                </a:cubicBezTo>
                <a:cubicBezTo>
                  <a:pt x="238" y="633"/>
                  <a:pt x="239" y="633"/>
                  <a:pt x="239" y="633"/>
                </a:cubicBezTo>
                <a:cubicBezTo>
                  <a:pt x="239" y="633"/>
                  <a:pt x="239" y="633"/>
                  <a:pt x="239" y="633"/>
                </a:cubicBezTo>
                <a:cubicBezTo>
                  <a:pt x="239" y="633"/>
                  <a:pt x="239" y="633"/>
                  <a:pt x="239" y="633"/>
                </a:cubicBezTo>
                <a:cubicBezTo>
                  <a:pt x="239" y="633"/>
                  <a:pt x="239" y="633"/>
                  <a:pt x="239" y="633"/>
                </a:cubicBezTo>
                <a:cubicBezTo>
                  <a:pt x="240" y="633"/>
                  <a:pt x="240" y="633"/>
                  <a:pt x="241" y="633"/>
                </a:cubicBezTo>
                <a:cubicBezTo>
                  <a:pt x="261" y="629"/>
                  <a:pt x="320" y="598"/>
                  <a:pt x="373" y="560"/>
                </a:cubicBezTo>
                <a:cubicBezTo>
                  <a:pt x="421" y="526"/>
                  <a:pt x="478" y="477"/>
                  <a:pt x="478" y="435"/>
                </a:cubicBezTo>
                <a:cubicBezTo>
                  <a:pt x="478" y="46"/>
                  <a:pt x="478" y="46"/>
                  <a:pt x="478" y="46"/>
                </a:cubicBezTo>
                <a:cubicBezTo>
                  <a:pt x="478" y="43"/>
                  <a:pt x="476" y="40"/>
                  <a:pt x="473" y="39"/>
                </a:cubicBezTo>
                <a:close/>
                <a:moveTo>
                  <a:pt x="199" y="15"/>
                </a:moveTo>
                <a:cubicBezTo>
                  <a:pt x="210" y="15"/>
                  <a:pt x="221" y="14"/>
                  <a:pt x="232" y="14"/>
                </a:cubicBezTo>
                <a:cubicBezTo>
                  <a:pt x="232" y="617"/>
                  <a:pt x="232" y="617"/>
                  <a:pt x="232" y="617"/>
                </a:cubicBezTo>
                <a:cubicBezTo>
                  <a:pt x="224" y="614"/>
                  <a:pt x="213" y="608"/>
                  <a:pt x="200" y="601"/>
                </a:cubicBezTo>
                <a:lnTo>
                  <a:pt x="199" y="15"/>
                </a:lnTo>
                <a:close/>
                <a:moveTo>
                  <a:pt x="186" y="593"/>
                </a:moveTo>
                <a:cubicBezTo>
                  <a:pt x="175" y="587"/>
                  <a:pt x="165" y="580"/>
                  <a:pt x="153" y="572"/>
                </a:cubicBezTo>
                <a:cubicBezTo>
                  <a:pt x="153" y="20"/>
                  <a:pt x="153" y="20"/>
                  <a:pt x="153" y="20"/>
                </a:cubicBezTo>
                <a:cubicBezTo>
                  <a:pt x="164" y="19"/>
                  <a:pt x="175" y="17"/>
                  <a:pt x="185" y="17"/>
                </a:cubicBezTo>
                <a:lnTo>
                  <a:pt x="186" y="593"/>
                </a:lnTo>
                <a:close/>
                <a:moveTo>
                  <a:pt x="60" y="38"/>
                </a:moveTo>
                <a:cubicBezTo>
                  <a:pt x="71" y="35"/>
                  <a:pt x="82" y="33"/>
                  <a:pt x="92" y="31"/>
                </a:cubicBezTo>
                <a:cubicBezTo>
                  <a:pt x="93" y="528"/>
                  <a:pt x="93" y="528"/>
                  <a:pt x="93" y="528"/>
                </a:cubicBezTo>
                <a:cubicBezTo>
                  <a:pt x="81" y="518"/>
                  <a:pt x="70" y="509"/>
                  <a:pt x="60" y="500"/>
                </a:cubicBezTo>
                <a:lnTo>
                  <a:pt x="60" y="38"/>
                </a:lnTo>
                <a:close/>
                <a:moveTo>
                  <a:pt x="14" y="435"/>
                </a:moveTo>
                <a:cubicBezTo>
                  <a:pt x="14" y="51"/>
                  <a:pt x="14" y="51"/>
                  <a:pt x="14" y="51"/>
                </a:cubicBezTo>
                <a:cubicBezTo>
                  <a:pt x="24" y="48"/>
                  <a:pt x="35" y="45"/>
                  <a:pt x="46" y="42"/>
                </a:cubicBezTo>
                <a:cubicBezTo>
                  <a:pt x="46" y="487"/>
                  <a:pt x="46" y="487"/>
                  <a:pt x="46" y="487"/>
                </a:cubicBezTo>
                <a:cubicBezTo>
                  <a:pt x="25" y="465"/>
                  <a:pt x="14" y="447"/>
                  <a:pt x="14" y="435"/>
                </a:cubicBezTo>
                <a:close/>
                <a:moveTo>
                  <a:pt x="107" y="539"/>
                </a:moveTo>
                <a:cubicBezTo>
                  <a:pt x="106" y="28"/>
                  <a:pt x="106" y="28"/>
                  <a:pt x="106" y="28"/>
                </a:cubicBezTo>
                <a:cubicBezTo>
                  <a:pt x="117" y="26"/>
                  <a:pt x="128" y="24"/>
                  <a:pt x="139" y="22"/>
                </a:cubicBezTo>
                <a:cubicBezTo>
                  <a:pt x="139" y="563"/>
                  <a:pt x="139" y="563"/>
                  <a:pt x="139" y="563"/>
                </a:cubicBezTo>
                <a:cubicBezTo>
                  <a:pt x="130" y="556"/>
                  <a:pt x="120" y="549"/>
                  <a:pt x="111" y="542"/>
                </a:cubicBezTo>
                <a:cubicBezTo>
                  <a:pt x="109" y="541"/>
                  <a:pt x="108" y="540"/>
                  <a:pt x="107" y="539"/>
                </a:cubicBezTo>
                <a:close/>
                <a:moveTo>
                  <a:pt x="464" y="435"/>
                </a:moveTo>
                <a:cubicBezTo>
                  <a:pt x="464" y="496"/>
                  <a:pt x="297" y="598"/>
                  <a:pt x="246" y="617"/>
                </a:cubicBezTo>
                <a:cubicBezTo>
                  <a:pt x="246" y="14"/>
                  <a:pt x="246" y="14"/>
                  <a:pt x="246" y="14"/>
                </a:cubicBezTo>
                <a:cubicBezTo>
                  <a:pt x="327" y="15"/>
                  <a:pt x="408" y="34"/>
                  <a:pt x="464" y="51"/>
                </a:cubicBezTo>
                <a:lnTo>
                  <a:pt x="464" y="435"/>
                </a:lnTo>
                <a:close/>
              </a:path>
            </a:pathLst>
          </a:custGeom>
          <a:solidFill>
            <a:srgbClr val="FFFFFF"/>
          </a:solidFill>
          <a:ln>
            <a:noFill/>
          </a:ln>
        </p:spPr>
        <p:txBody>
          <a:bodyPr vert="horz" wrap="square" lIns="182901" tIns="91451" rIns="182901" bIns="91451" numCol="1" anchor="t" anchorCtr="0" compatLnSpc="1">
            <a:prstTxWarp prst="textNoShape">
              <a:avLst/>
            </a:prstTxWarp>
          </a:bodyPr>
          <a:lstStyle/>
          <a:p>
            <a:pPr defTabSz="2438584"/>
            <a:endParaRPr lang="en-US" sz="2000">
              <a:solidFill>
                <a:srgbClr val="57565A"/>
              </a:solidFill>
            </a:endParaRPr>
          </a:p>
        </p:txBody>
      </p:sp>
      <p:sp>
        <p:nvSpPr>
          <p:cNvPr id="9" name="Freeform 136">
            <a:extLst>
              <a:ext uri="{FF2B5EF4-FFF2-40B4-BE49-F238E27FC236}">
                <a16:creationId xmlns:a16="http://schemas.microsoft.com/office/drawing/2014/main" id="{6B459329-8116-21C7-5213-067C151A113B}"/>
              </a:ext>
            </a:extLst>
          </p:cNvPr>
          <p:cNvSpPr>
            <a:spLocks noEditPoints="1"/>
          </p:cNvSpPr>
          <p:nvPr/>
        </p:nvSpPr>
        <p:spPr bwMode="auto">
          <a:xfrm>
            <a:off x="6404460" y="2150872"/>
            <a:ext cx="463151" cy="382790"/>
          </a:xfrm>
          <a:custGeom>
            <a:avLst/>
            <a:gdLst>
              <a:gd name="T0" fmla="*/ 100 w 616"/>
              <a:gd name="T1" fmla="*/ 285 h 509"/>
              <a:gd name="T2" fmla="*/ 323 w 616"/>
              <a:gd name="T3" fmla="*/ 422 h 509"/>
              <a:gd name="T4" fmla="*/ 323 w 616"/>
              <a:gd name="T5" fmla="*/ 278 h 509"/>
              <a:gd name="T6" fmla="*/ 114 w 616"/>
              <a:gd name="T7" fmla="*/ 292 h 509"/>
              <a:gd name="T8" fmla="*/ 612 w 616"/>
              <a:gd name="T9" fmla="*/ 188 h 509"/>
              <a:gd name="T10" fmla="*/ 555 w 616"/>
              <a:gd name="T11" fmla="*/ 4 h 509"/>
              <a:gd name="T12" fmla="*/ 554 w 616"/>
              <a:gd name="T13" fmla="*/ 3 h 509"/>
              <a:gd name="T14" fmla="*/ 553 w 616"/>
              <a:gd name="T15" fmla="*/ 1 h 509"/>
              <a:gd name="T16" fmla="*/ 551 w 616"/>
              <a:gd name="T17" fmla="*/ 1 h 509"/>
              <a:gd name="T18" fmla="*/ 549 w 616"/>
              <a:gd name="T19" fmla="*/ 0 h 509"/>
              <a:gd name="T20" fmla="*/ 308 w 616"/>
              <a:gd name="T21" fmla="*/ 0 h 509"/>
              <a:gd name="T22" fmla="*/ 147 w 616"/>
              <a:gd name="T23" fmla="*/ 0 h 509"/>
              <a:gd name="T24" fmla="*/ 66 w 616"/>
              <a:gd name="T25" fmla="*/ 0 h 509"/>
              <a:gd name="T26" fmla="*/ 64 w 616"/>
              <a:gd name="T27" fmla="*/ 1 h 509"/>
              <a:gd name="T28" fmla="*/ 62 w 616"/>
              <a:gd name="T29" fmla="*/ 2 h 509"/>
              <a:gd name="T30" fmla="*/ 61 w 616"/>
              <a:gd name="T31" fmla="*/ 4 h 509"/>
              <a:gd name="T32" fmla="*/ 60 w 616"/>
              <a:gd name="T33" fmla="*/ 5 h 509"/>
              <a:gd name="T34" fmla="*/ 27 w 616"/>
              <a:gd name="T35" fmla="*/ 242 h 509"/>
              <a:gd name="T36" fmla="*/ 582 w 616"/>
              <a:gd name="T37" fmla="*/ 509 h 509"/>
              <a:gd name="T38" fmla="*/ 606 w 616"/>
              <a:gd name="T39" fmla="*/ 229 h 509"/>
              <a:gd name="T40" fmla="*/ 464 w 616"/>
              <a:gd name="T41" fmla="*/ 232 h 509"/>
              <a:gd name="T42" fmla="*/ 463 w 616"/>
              <a:gd name="T43" fmla="*/ 14 h 509"/>
              <a:gd name="T44" fmla="*/ 391 w 616"/>
              <a:gd name="T45" fmla="*/ 219 h 509"/>
              <a:gd name="T46" fmla="*/ 315 w 616"/>
              <a:gd name="T47" fmla="*/ 14 h 509"/>
              <a:gd name="T48" fmla="*/ 391 w 616"/>
              <a:gd name="T49" fmla="*/ 219 h 509"/>
              <a:gd name="T50" fmla="*/ 257 w 616"/>
              <a:gd name="T51" fmla="*/ 232 h 509"/>
              <a:gd name="T52" fmla="*/ 234 w 616"/>
              <a:gd name="T53" fmla="*/ 14 h 509"/>
              <a:gd name="T54" fmla="*/ 117 w 616"/>
              <a:gd name="T55" fmla="*/ 192 h 509"/>
              <a:gd name="T56" fmla="*/ 202 w 616"/>
              <a:gd name="T57" fmla="*/ 190 h 509"/>
              <a:gd name="T58" fmla="*/ 117 w 616"/>
              <a:gd name="T59" fmla="*/ 192 h 509"/>
              <a:gd name="T60" fmla="*/ 72 w 616"/>
              <a:gd name="T61" fmla="*/ 14 h 509"/>
              <a:gd name="T62" fmla="*/ 48 w 616"/>
              <a:gd name="T63" fmla="*/ 232 h 509"/>
              <a:gd name="T64" fmla="*/ 392 w 616"/>
              <a:gd name="T65" fmla="*/ 495 h 509"/>
              <a:gd name="T66" fmla="*/ 503 w 616"/>
              <a:gd name="T67" fmla="*/ 495 h 509"/>
              <a:gd name="T68" fmla="*/ 517 w 616"/>
              <a:gd name="T69" fmla="*/ 285 h 509"/>
              <a:gd name="T70" fmla="*/ 378 w 616"/>
              <a:gd name="T71" fmla="*/ 285 h 509"/>
              <a:gd name="T72" fmla="*/ 41 w 616"/>
              <a:gd name="T73" fmla="*/ 246 h 509"/>
              <a:gd name="T74" fmla="*/ 113 w 616"/>
              <a:gd name="T75" fmla="*/ 229 h 509"/>
              <a:gd name="T76" fmla="*/ 215 w 616"/>
              <a:gd name="T77" fmla="*/ 229 h 509"/>
              <a:gd name="T78" fmla="*/ 308 w 616"/>
              <a:gd name="T79" fmla="*/ 217 h 509"/>
              <a:gd name="T80" fmla="*/ 410 w 616"/>
              <a:gd name="T81" fmla="*/ 217 h 509"/>
              <a:gd name="T82" fmla="*/ 511 w 616"/>
              <a:gd name="T83" fmla="*/ 217 h 509"/>
              <a:gd name="T84" fmla="*/ 575 w 616"/>
              <a:gd name="T85" fmla="*/ 495 h 509"/>
              <a:gd name="T86" fmla="*/ 513 w 616"/>
              <a:gd name="T87" fmla="*/ 189 h 509"/>
              <a:gd name="T88" fmla="*/ 598 w 616"/>
              <a:gd name="T89" fmla="*/ 19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509">
                <a:moveTo>
                  <a:pt x="323" y="278"/>
                </a:moveTo>
                <a:cubicBezTo>
                  <a:pt x="107" y="278"/>
                  <a:pt x="107" y="278"/>
                  <a:pt x="107" y="278"/>
                </a:cubicBezTo>
                <a:cubicBezTo>
                  <a:pt x="104" y="278"/>
                  <a:pt x="100" y="282"/>
                  <a:pt x="100" y="285"/>
                </a:cubicBezTo>
                <a:cubicBezTo>
                  <a:pt x="100" y="415"/>
                  <a:pt x="100" y="415"/>
                  <a:pt x="100" y="415"/>
                </a:cubicBezTo>
                <a:cubicBezTo>
                  <a:pt x="100" y="419"/>
                  <a:pt x="104" y="422"/>
                  <a:pt x="107" y="422"/>
                </a:cubicBezTo>
                <a:cubicBezTo>
                  <a:pt x="323" y="422"/>
                  <a:pt x="323" y="422"/>
                  <a:pt x="323" y="422"/>
                </a:cubicBezTo>
                <a:cubicBezTo>
                  <a:pt x="327" y="422"/>
                  <a:pt x="330" y="419"/>
                  <a:pt x="330" y="415"/>
                </a:cubicBezTo>
                <a:cubicBezTo>
                  <a:pt x="330" y="285"/>
                  <a:pt x="330" y="285"/>
                  <a:pt x="330" y="285"/>
                </a:cubicBezTo>
                <a:cubicBezTo>
                  <a:pt x="330" y="282"/>
                  <a:pt x="327" y="278"/>
                  <a:pt x="323" y="278"/>
                </a:cubicBezTo>
                <a:close/>
                <a:moveTo>
                  <a:pt x="316" y="408"/>
                </a:moveTo>
                <a:cubicBezTo>
                  <a:pt x="114" y="408"/>
                  <a:pt x="114" y="408"/>
                  <a:pt x="114" y="408"/>
                </a:cubicBezTo>
                <a:cubicBezTo>
                  <a:pt x="114" y="292"/>
                  <a:pt x="114" y="292"/>
                  <a:pt x="114" y="292"/>
                </a:cubicBezTo>
                <a:cubicBezTo>
                  <a:pt x="316" y="292"/>
                  <a:pt x="316" y="292"/>
                  <a:pt x="316" y="292"/>
                </a:cubicBezTo>
                <a:lnTo>
                  <a:pt x="316" y="408"/>
                </a:lnTo>
                <a:close/>
                <a:moveTo>
                  <a:pt x="612" y="188"/>
                </a:moveTo>
                <a:cubicBezTo>
                  <a:pt x="556" y="5"/>
                  <a:pt x="556" y="5"/>
                  <a:pt x="556" y="5"/>
                </a:cubicBezTo>
                <a:cubicBezTo>
                  <a:pt x="556" y="5"/>
                  <a:pt x="556" y="5"/>
                  <a:pt x="556" y="5"/>
                </a:cubicBezTo>
                <a:cubicBezTo>
                  <a:pt x="556" y="5"/>
                  <a:pt x="555" y="4"/>
                  <a:pt x="555" y="4"/>
                </a:cubicBezTo>
                <a:cubicBezTo>
                  <a:pt x="555" y="4"/>
                  <a:pt x="555" y="4"/>
                  <a:pt x="555" y="4"/>
                </a:cubicBezTo>
                <a:cubicBezTo>
                  <a:pt x="555" y="3"/>
                  <a:pt x="555" y="3"/>
                  <a:pt x="555" y="3"/>
                </a:cubicBezTo>
                <a:cubicBezTo>
                  <a:pt x="555" y="3"/>
                  <a:pt x="554" y="3"/>
                  <a:pt x="554" y="3"/>
                </a:cubicBezTo>
                <a:cubicBezTo>
                  <a:pt x="554" y="2"/>
                  <a:pt x="554" y="2"/>
                  <a:pt x="554" y="2"/>
                </a:cubicBezTo>
                <a:cubicBezTo>
                  <a:pt x="554" y="2"/>
                  <a:pt x="553" y="2"/>
                  <a:pt x="553" y="2"/>
                </a:cubicBezTo>
                <a:cubicBezTo>
                  <a:pt x="553" y="2"/>
                  <a:pt x="553" y="1"/>
                  <a:pt x="553" y="1"/>
                </a:cubicBezTo>
                <a:cubicBezTo>
                  <a:pt x="552" y="1"/>
                  <a:pt x="552" y="1"/>
                  <a:pt x="552" y="1"/>
                </a:cubicBezTo>
                <a:cubicBezTo>
                  <a:pt x="552" y="1"/>
                  <a:pt x="552" y="1"/>
                  <a:pt x="551" y="1"/>
                </a:cubicBezTo>
                <a:cubicBezTo>
                  <a:pt x="551" y="1"/>
                  <a:pt x="551" y="1"/>
                  <a:pt x="551" y="1"/>
                </a:cubicBezTo>
                <a:cubicBezTo>
                  <a:pt x="551" y="0"/>
                  <a:pt x="550" y="0"/>
                  <a:pt x="550" y="0"/>
                </a:cubicBezTo>
                <a:cubicBezTo>
                  <a:pt x="550" y="0"/>
                  <a:pt x="550" y="0"/>
                  <a:pt x="549" y="0"/>
                </a:cubicBezTo>
                <a:cubicBezTo>
                  <a:pt x="549" y="0"/>
                  <a:pt x="549" y="0"/>
                  <a:pt x="549" y="0"/>
                </a:cubicBezTo>
                <a:cubicBezTo>
                  <a:pt x="469" y="0"/>
                  <a:pt x="469" y="0"/>
                  <a:pt x="469" y="0"/>
                </a:cubicBezTo>
                <a:cubicBezTo>
                  <a:pt x="469" y="0"/>
                  <a:pt x="469" y="0"/>
                  <a:pt x="469" y="0"/>
                </a:cubicBezTo>
                <a:cubicBezTo>
                  <a:pt x="308" y="0"/>
                  <a:pt x="308" y="0"/>
                  <a:pt x="308" y="0"/>
                </a:cubicBezTo>
                <a:cubicBezTo>
                  <a:pt x="308" y="0"/>
                  <a:pt x="308" y="0"/>
                  <a:pt x="308" y="0"/>
                </a:cubicBezTo>
                <a:cubicBezTo>
                  <a:pt x="147" y="0"/>
                  <a:pt x="147" y="0"/>
                  <a:pt x="147" y="0"/>
                </a:cubicBezTo>
                <a:cubicBezTo>
                  <a:pt x="147" y="0"/>
                  <a:pt x="147" y="0"/>
                  <a:pt x="147" y="0"/>
                </a:cubicBezTo>
                <a:cubicBezTo>
                  <a:pt x="67" y="0"/>
                  <a:pt x="67" y="0"/>
                  <a:pt x="67" y="0"/>
                </a:cubicBezTo>
                <a:cubicBezTo>
                  <a:pt x="67" y="0"/>
                  <a:pt x="67" y="0"/>
                  <a:pt x="67" y="0"/>
                </a:cubicBezTo>
                <a:cubicBezTo>
                  <a:pt x="67" y="0"/>
                  <a:pt x="66" y="0"/>
                  <a:pt x="66" y="0"/>
                </a:cubicBezTo>
                <a:cubicBezTo>
                  <a:pt x="66" y="0"/>
                  <a:pt x="66" y="0"/>
                  <a:pt x="65" y="1"/>
                </a:cubicBezTo>
                <a:cubicBezTo>
                  <a:pt x="65" y="1"/>
                  <a:pt x="65" y="1"/>
                  <a:pt x="65" y="1"/>
                </a:cubicBezTo>
                <a:cubicBezTo>
                  <a:pt x="65" y="1"/>
                  <a:pt x="64" y="1"/>
                  <a:pt x="64" y="1"/>
                </a:cubicBezTo>
                <a:cubicBezTo>
                  <a:pt x="64" y="1"/>
                  <a:pt x="64" y="1"/>
                  <a:pt x="64" y="1"/>
                </a:cubicBezTo>
                <a:cubicBezTo>
                  <a:pt x="63" y="1"/>
                  <a:pt x="63" y="2"/>
                  <a:pt x="63" y="2"/>
                </a:cubicBezTo>
                <a:cubicBezTo>
                  <a:pt x="63" y="2"/>
                  <a:pt x="63" y="2"/>
                  <a:pt x="62" y="2"/>
                </a:cubicBezTo>
                <a:cubicBezTo>
                  <a:pt x="62" y="2"/>
                  <a:pt x="62" y="2"/>
                  <a:pt x="62" y="3"/>
                </a:cubicBezTo>
                <a:cubicBezTo>
                  <a:pt x="62" y="3"/>
                  <a:pt x="62" y="3"/>
                  <a:pt x="62" y="3"/>
                </a:cubicBezTo>
                <a:cubicBezTo>
                  <a:pt x="61" y="3"/>
                  <a:pt x="61" y="3"/>
                  <a:pt x="61" y="4"/>
                </a:cubicBezTo>
                <a:cubicBezTo>
                  <a:pt x="61" y="4"/>
                  <a:pt x="61" y="4"/>
                  <a:pt x="61" y="4"/>
                </a:cubicBezTo>
                <a:cubicBezTo>
                  <a:pt x="61" y="4"/>
                  <a:pt x="61" y="5"/>
                  <a:pt x="61" y="5"/>
                </a:cubicBezTo>
                <a:cubicBezTo>
                  <a:pt x="61" y="5"/>
                  <a:pt x="60" y="5"/>
                  <a:pt x="60" y="5"/>
                </a:cubicBezTo>
                <a:cubicBezTo>
                  <a:pt x="5" y="188"/>
                  <a:pt x="5" y="188"/>
                  <a:pt x="5" y="188"/>
                </a:cubicBezTo>
                <a:cubicBezTo>
                  <a:pt x="0" y="203"/>
                  <a:pt x="2" y="218"/>
                  <a:pt x="10" y="229"/>
                </a:cubicBezTo>
                <a:cubicBezTo>
                  <a:pt x="15" y="235"/>
                  <a:pt x="20" y="239"/>
                  <a:pt x="27" y="242"/>
                </a:cubicBezTo>
                <a:cubicBezTo>
                  <a:pt x="27" y="502"/>
                  <a:pt x="27" y="502"/>
                  <a:pt x="27" y="502"/>
                </a:cubicBezTo>
                <a:cubicBezTo>
                  <a:pt x="27" y="506"/>
                  <a:pt x="30" y="509"/>
                  <a:pt x="34" y="509"/>
                </a:cubicBezTo>
                <a:cubicBezTo>
                  <a:pt x="582" y="509"/>
                  <a:pt x="582" y="509"/>
                  <a:pt x="582" y="509"/>
                </a:cubicBezTo>
                <a:cubicBezTo>
                  <a:pt x="586" y="509"/>
                  <a:pt x="589" y="506"/>
                  <a:pt x="589" y="502"/>
                </a:cubicBezTo>
                <a:cubicBezTo>
                  <a:pt x="589" y="242"/>
                  <a:pt x="589" y="242"/>
                  <a:pt x="589" y="242"/>
                </a:cubicBezTo>
                <a:cubicBezTo>
                  <a:pt x="596" y="239"/>
                  <a:pt x="602" y="235"/>
                  <a:pt x="606" y="229"/>
                </a:cubicBezTo>
                <a:cubicBezTo>
                  <a:pt x="614" y="218"/>
                  <a:pt x="616" y="203"/>
                  <a:pt x="612" y="188"/>
                </a:cubicBezTo>
                <a:close/>
                <a:moveTo>
                  <a:pt x="493" y="220"/>
                </a:moveTo>
                <a:cubicBezTo>
                  <a:pt x="486" y="228"/>
                  <a:pt x="476" y="232"/>
                  <a:pt x="464" y="232"/>
                </a:cubicBezTo>
                <a:cubicBezTo>
                  <a:pt x="439" y="232"/>
                  <a:pt x="417" y="213"/>
                  <a:pt x="414" y="190"/>
                </a:cubicBezTo>
                <a:cubicBezTo>
                  <a:pt x="396" y="14"/>
                  <a:pt x="396" y="14"/>
                  <a:pt x="396" y="14"/>
                </a:cubicBezTo>
                <a:cubicBezTo>
                  <a:pt x="463" y="14"/>
                  <a:pt x="463" y="14"/>
                  <a:pt x="463" y="14"/>
                </a:cubicBezTo>
                <a:cubicBezTo>
                  <a:pt x="499" y="192"/>
                  <a:pt x="499" y="192"/>
                  <a:pt x="499" y="192"/>
                </a:cubicBezTo>
                <a:cubicBezTo>
                  <a:pt x="501" y="202"/>
                  <a:pt x="499" y="212"/>
                  <a:pt x="493" y="220"/>
                </a:cubicBezTo>
                <a:close/>
                <a:moveTo>
                  <a:pt x="391" y="219"/>
                </a:moveTo>
                <a:cubicBezTo>
                  <a:pt x="383" y="228"/>
                  <a:pt x="373" y="232"/>
                  <a:pt x="360" y="232"/>
                </a:cubicBezTo>
                <a:cubicBezTo>
                  <a:pt x="336" y="232"/>
                  <a:pt x="315" y="213"/>
                  <a:pt x="315" y="190"/>
                </a:cubicBezTo>
                <a:cubicBezTo>
                  <a:pt x="315" y="14"/>
                  <a:pt x="315" y="14"/>
                  <a:pt x="315" y="14"/>
                </a:cubicBezTo>
                <a:cubicBezTo>
                  <a:pt x="382" y="14"/>
                  <a:pt x="382" y="14"/>
                  <a:pt x="382" y="14"/>
                </a:cubicBezTo>
                <a:cubicBezTo>
                  <a:pt x="400" y="191"/>
                  <a:pt x="400" y="191"/>
                  <a:pt x="400" y="191"/>
                </a:cubicBezTo>
                <a:cubicBezTo>
                  <a:pt x="401" y="201"/>
                  <a:pt x="398" y="211"/>
                  <a:pt x="391" y="219"/>
                </a:cubicBezTo>
                <a:close/>
                <a:moveTo>
                  <a:pt x="301" y="190"/>
                </a:moveTo>
                <a:cubicBezTo>
                  <a:pt x="301" y="201"/>
                  <a:pt x="297" y="212"/>
                  <a:pt x="288" y="220"/>
                </a:cubicBezTo>
                <a:cubicBezTo>
                  <a:pt x="280" y="228"/>
                  <a:pt x="269" y="232"/>
                  <a:pt x="257" y="232"/>
                </a:cubicBezTo>
                <a:cubicBezTo>
                  <a:pt x="244" y="232"/>
                  <a:pt x="233" y="228"/>
                  <a:pt x="226" y="219"/>
                </a:cubicBezTo>
                <a:cubicBezTo>
                  <a:pt x="219" y="211"/>
                  <a:pt x="216" y="201"/>
                  <a:pt x="217" y="191"/>
                </a:cubicBezTo>
                <a:cubicBezTo>
                  <a:pt x="234" y="14"/>
                  <a:pt x="234" y="14"/>
                  <a:pt x="234" y="14"/>
                </a:cubicBezTo>
                <a:cubicBezTo>
                  <a:pt x="301" y="14"/>
                  <a:pt x="301" y="14"/>
                  <a:pt x="301" y="14"/>
                </a:cubicBezTo>
                <a:lnTo>
                  <a:pt x="301" y="190"/>
                </a:lnTo>
                <a:close/>
                <a:moveTo>
                  <a:pt x="117" y="192"/>
                </a:moveTo>
                <a:cubicBezTo>
                  <a:pt x="153" y="14"/>
                  <a:pt x="153" y="14"/>
                  <a:pt x="153" y="14"/>
                </a:cubicBezTo>
                <a:cubicBezTo>
                  <a:pt x="220" y="14"/>
                  <a:pt x="220" y="14"/>
                  <a:pt x="220" y="14"/>
                </a:cubicBezTo>
                <a:cubicBezTo>
                  <a:pt x="202" y="190"/>
                  <a:pt x="202" y="190"/>
                  <a:pt x="202" y="190"/>
                </a:cubicBezTo>
                <a:cubicBezTo>
                  <a:pt x="200" y="213"/>
                  <a:pt x="177" y="232"/>
                  <a:pt x="152" y="232"/>
                </a:cubicBezTo>
                <a:cubicBezTo>
                  <a:pt x="140" y="232"/>
                  <a:pt x="130" y="228"/>
                  <a:pt x="123" y="220"/>
                </a:cubicBezTo>
                <a:cubicBezTo>
                  <a:pt x="117" y="212"/>
                  <a:pt x="115" y="202"/>
                  <a:pt x="117" y="192"/>
                </a:cubicBezTo>
                <a:close/>
                <a:moveTo>
                  <a:pt x="22" y="220"/>
                </a:moveTo>
                <a:cubicBezTo>
                  <a:pt x="16" y="213"/>
                  <a:pt x="15" y="203"/>
                  <a:pt x="18" y="192"/>
                </a:cubicBezTo>
                <a:cubicBezTo>
                  <a:pt x="72" y="14"/>
                  <a:pt x="72" y="14"/>
                  <a:pt x="72" y="14"/>
                </a:cubicBezTo>
                <a:cubicBezTo>
                  <a:pt x="139" y="14"/>
                  <a:pt x="139" y="14"/>
                  <a:pt x="139" y="14"/>
                </a:cubicBezTo>
                <a:cubicBezTo>
                  <a:pt x="103" y="189"/>
                  <a:pt x="103" y="189"/>
                  <a:pt x="103" y="189"/>
                </a:cubicBezTo>
                <a:cubicBezTo>
                  <a:pt x="99" y="212"/>
                  <a:pt x="73" y="232"/>
                  <a:pt x="48" y="232"/>
                </a:cubicBezTo>
                <a:cubicBezTo>
                  <a:pt x="37" y="232"/>
                  <a:pt x="27" y="228"/>
                  <a:pt x="22" y="220"/>
                </a:cubicBezTo>
                <a:close/>
                <a:moveTo>
                  <a:pt x="503" y="495"/>
                </a:moveTo>
                <a:cubicBezTo>
                  <a:pt x="392" y="495"/>
                  <a:pt x="392" y="495"/>
                  <a:pt x="392" y="495"/>
                </a:cubicBezTo>
                <a:cubicBezTo>
                  <a:pt x="392" y="292"/>
                  <a:pt x="392" y="292"/>
                  <a:pt x="392" y="292"/>
                </a:cubicBezTo>
                <a:cubicBezTo>
                  <a:pt x="503" y="292"/>
                  <a:pt x="503" y="292"/>
                  <a:pt x="503" y="292"/>
                </a:cubicBezTo>
                <a:lnTo>
                  <a:pt x="503" y="495"/>
                </a:lnTo>
                <a:close/>
                <a:moveTo>
                  <a:pt x="575" y="495"/>
                </a:moveTo>
                <a:cubicBezTo>
                  <a:pt x="517" y="495"/>
                  <a:pt x="517" y="495"/>
                  <a:pt x="517" y="495"/>
                </a:cubicBezTo>
                <a:cubicBezTo>
                  <a:pt x="517" y="285"/>
                  <a:pt x="517" y="285"/>
                  <a:pt x="517" y="285"/>
                </a:cubicBezTo>
                <a:cubicBezTo>
                  <a:pt x="517" y="282"/>
                  <a:pt x="514" y="278"/>
                  <a:pt x="510" y="278"/>
                </a:cubicBezTo>
                <a:cubicBezTo>
                  <a:pt x="385" y="278"/>
                  <a:pt x="385" y="278"/>
                  <a:pt x="385" y="278"/>
                </a:cubicBezTo>
                <a:cubicBezTo>
                  <a:pt x="381" y="278"/>
                  <a:pt x="378" y="282"/>
                  <a:pt x="378" y="285"/>
                </a:cubicBezTo>
                <a:cubicBezTo>
                  <a:pt x="378" y="495"/>
                  <a:pt x="378" y="495"/>
                  <a:pt x="378" y="495"/>
                </a:cubicBezTo>
                <a:cubicBezTo>
                  <a:pt x="41" y="495"/>
                  <a:pt x="41" y="495"/>
                  <a:pt x="41" y="495"/>
                </a:cubicBezTo>
                <a:cubicBezTo>
                  <a:pt x="41" y="246"/>
                  <a:pt x="41" y="246"/>
                  <a:pt x="41" y="246"/>
                </a:cubicBezTo>
                <a:cubicBezTo>
                  <a:pt x="43" y="246"/>
                  <a:pt x="46" y="246"/>
                  <a:pt x="48" y="246"/>
                </a:cubicBezTo>
                <a:cubicBezTo>
                  <a:pt x="71" y="246"/>
                  <a:pt x="92" y="234"/>
                  <a:pt x="106" y="217"/>
                </a:cubicBezTo>
                <a:cubicBezTo>
                  <a:pt x="107" y="221"/>
                  <a:pt x="110" y="225"/>
                  <a:pt x="113" y="229"/>
                </a:cubicBezTo>
                <a:cubicBezTo>
                  <a:pt x="122" y="240"/>
                  <a:pt x="136" y="246"/>
                  <a:pt x="152" y="246"/>
                </a:cubicBezTo>
                <a:cubicBezTo>
                  <a:pt x="175" y="246"/>
                  <a:pt x="196" y="234"/>
                  <a:pt x="207" y="216"/>
                </a:cubicBezTo>
                <a:cubicBezTo>
                  <a:pt x="209" y="221"/>
                  <a:pt x="212" y="225"/>
                  <a:pt x="215" y="229"/>
                </a:cubicBezTo>
                <a:cubicBezTo>
                  <a:pt x="226" y="240"/>
                  <a:pt x="241" y="246"/>
                  <a:pt x="257" y="246"/>
                </a:cubicBezTo>
                <a:cubicBezTo>
                  <a:pt x="272" y="246"/>
                  <a:pt x="287" y="240"/>
                  <a:pt x="298" y="230"/>
                </a:cubicBezTo>
                <a:cubicBezTo>
                  <a:pt x="302" y="226"/>
                  <a:pt x="306" y="221"/>
                  <a:pt x="308" y="217"/>
                </a:cubicBezTo>
                <a:cubicBezTo>
                  <a:pt x="318" y="234"/>
                  <a:pt x="338" y="246"/>
                  <a:pt x="360" y="246"/>
                </a:cubicBezTo>
                <a:cubicBezTo>
                  <a:pt x="376" y="246"/>
                  <a:pt x="391" y="240"/>
                  <a:pt x="401" y="229"/>
                </a:cubicBezTo>
                <a:cubicBezTo>
                  <a:pt x="405" y="225"/>
                  <a:pt x="407" y="221"/>
                  <a:pt x="410" y="217"/>
                </a:cubicBezTo>
                <a:cubicBezTo>
                  <a:pt x="421" y="234"/>
                  <a:pt x="442" y="246"/>
                  <a:pt x="464" y="246"/>
                </a:cubicBezTo>
                <a:cubicBezTo>
                  <a:pt x="480" y="246"/>
                  <a:pt x="495" y="240"/>
                  <a:pt x="504" y="229"/>
                </a:cubicBezTo>
                <a:cubicBezTo>
                  <a:pt x="507" y="225"/>
                  <a:pt x="509" y="221"/>
                  <a:pt x="511" y="217"/>
                </a:cubicBezTo>
                <a:cubicBezTo>
                  <a:pt x="524" y="234"/>
                  <a:pt x="546" y="246"/>
                  <a:pt x="568" y="246"/>
                </a:cubicBezTo>
                <a:cubicBezTo>
                  <a:pt x="570" y="246"/>
                  <a:pt x="573" y="246"/>
                  <a:pt x="575" y="246"/>
                </a:cubicBezTo>
                <a:lnTo>
                  <a:pt x="575" y="495"/>
                </a:lnTo>
                <a:close/>
                <a:moveTo>
                  <a:pt x="595" y="220"/>
                </a:moveTo>
                <a:cubicBezTo>
                  <a:pt x="589" y="228"/>
                  <a:pt x="579" y="232"/>
                  <a:pt x="568" y="232"/>
                </a:cubicBezTo>
                <a:cubicBezTo>
                  <a:pt x="543" y="232"/>
                  <a:pt x="518" y="212"/>
                  <a:pt x="513" y="189"/>
                </a:cubicBezTo>
                <a:cubicBezTo>
                  <a:pt x="477" y="14"/>
                  <a:pt x="477" y="14"/>
                  <a:pt x="477" y="14"/>
                </a:cubicBezTo>
                <a:cubicBezTo>
                  <a:pt x="544" y="14"/>
                  <a:pt x="544" y="14"/>
                  <a:pt x="544" y="14"/>
                </a:cubicBezTo>
                <a:cubicBezTo>
                  <a:pt x="598" y="192"/>
                  <a:pt x="598" y="192"/>
                  <a:pt x="598" y="192"/>
                </a:cubicBezTo>
                <a:cubicBezTo>
                  <a:pt x="601" y="203"/>
                  <a:pt x="600" y="213"/>
                  <a:pt x="595" y="220"/>
                </a:cubicBezTo>
                <a:close/>
              </a:path>
            </a:pathLst>
          </a:custGeom>
          <a:solidFill>
            <a:srgbClr val="FFFFFF"/>
          </a:solidFill>
          <a:ln>
            <a:noFill/>
          </a:ln>
        </p:spPr>
        <p:txBody>
          <a:bodyPr vert="horz" wrap="square" lIns="182901" tIns="91451" rIns="182901" bIns="91451" numCol="1" anchor="t" anchorCtr="0" compatLnSpc="1">
            <a:prstTxWarp prst="textNoShape">
              <a:avLst/>
            </a:prstTxWarp>
          </a:bodyPr>
          <a:lstStyle/>
          <a:p>
            <a:pPr defTabSz="2438584"/>
            <a:endParaRPr lang="en-US" sz="2000">
              <a:solidFill>
                <a:srgbClr val="57565A"/>
              </a:solidFill>
            </a:endParaRPr>
          </a:p>
        </p:txBody>
      </p:sp>
      <p:sp>
        <p:nvSpPr>
          <p:cNvPr id="10" name="Freeform 140">
            <a:extLst>
              <a:ext uri="{FF2B5EF4-FFF2-40B4-BE49-F238E27FC236}">
                <a16:creationId xmlns:a16="http://schemas.microsoft.com/office/drawing/2014/main" id="{0F8B4230-6EAF-C196-E2DA-395593F50589}"/>
              </a:ext>
            </a:extLst>
          </p:cNvPr>
          <p:cNvSpPr>
            <a:spLocks noEditPoints="1"/>
          </p:cNvSpPr>
          <p:nvPr/>
        </p:nvSpPr>
        <p:spPr bwMode="auto">
          <a:xfrm>
            <a:off x="3939943" y="2111670"/>
            <a:ext cx="459348" cy="461192"/>
          </a:xfrm>
          <a:custGeom>
            <a:avLst/>
            <a:gdLst>
              <a:gd name="T0" fmla="*/ 418 w 791"/>
              <a:gd name="T1" fmla="*/ 262 h 792"/>
              <a:gd name="T2" fmla="*/ 402 w 791"/>
              <a:gd name="T3" fmla="*/ 292 h 792"/>
              <a:gd name="T4" fmla="*/ 527 w 791"/>
              <a:gd name="T5" fmla="*/ 280 h 792"/>
              <a:gd name="T6" fmla="*/ 370 w 791"/>
              <a:gd name="T7" fmla="*/ 236 h 792"/>
              <a:gd name="T8" fmla="*/ 453 w 791"/>
              <a:gd name="T9" fmla="*/ 288 h 792"/>
              <a:gd name="T10" fmla="*/ 494 w 791"/>
              <a:gd name="T11" fmla="*/ 281 h 792"/>
              <a:gd name="T12" fmla="*/ 757 w 791"/>
              <a:gd name="T13" fmla="*/ 235 h 792"/>
              <a:gd name="T14" fmla="*/ 467 w 791"/>
              <a:gd name="T15" fmla="*/ 7 h 792"/>
              <a:gd name="T16" fmla="*/ 395 w 791"/>
              <a:gd name="T17" fmla="*/ 0 h 792"/>
              <a:gd name="T18" fmla="*/ 225 w 791"/>
              <a:gd name="T19" fmla="*/ 39 h 792"/>
              <a:gd name="T20" fmla="*/ 15 w 791"/>
              <a:gd name="T21" fmla="*/ 285 h 792"/>
              <a:gd name="T22" fmla="*/ 2 w 791"/>
              <a:gd name="T23" fmla="*/ 350 h 792"/>
              <a:gd name="T24" fmla="*/ 0 w 791"/>
              <a:gd name="T25" fmla="*/ 419 h 792"/>
              <a:gd name="T26" fmla="*/ 167 w 791"/>
              <a:gd name="T27" fmla="*/ 719 h 792"/>
              <a:gd name="T28" fmla="*/ 71 w 791"/>
              <a:gd name="T29" fmla="*/ 597 h 792"/>
              <a:gd name="T30" fmla="*/ 14 w 791"/>
              <a:gd name="T31" fmla="*/ 382 h 792"/>
              <a:gd name="T32" fmla="*/ 18 w 791"/>
              <a:gd name="T33" fmla="*/ 336 h 792"/>
              <a:gd name="T34" fmla="*/ 122 w 791"/>
              <a:gd name="T35" fmla="*/ 524 h 792"/>
              <a:gd name="T36" fmla="*/ 117 w 791"/>
              <a:gd name="T37" fmla="*/ 177 h 792"/>
              <a:gd name="T38" fmla="*/ 101 w 791"/>
              <a:gd name="T39" fmla="*/ 153 h 792"/>
              <a:gd name="T40" fmla="*/ 198 w 791"/>
              <a:gd name="T41" fmla="*/ 69 h 792"/>
              <a:gd name="T42" fmla="*/ 248 w 791"/>
              <a:gd name="T43" fmla="*/ 68 h 792"/>
              <a:gd name="T44" fmla="*/ 221 w 791"/>
              <a:gd name="T45" fmla="*/ 77 h 792"/>
              <a:gd name="T46" fmla="*/ 443 w 791"/>
              <a:gd name="T47" fmla="*/ 17 h 792"/>
              <a:gd name="T48" fmla="*/ 300 w 791"/>
              <a:gd name="T49" fmla="*/ 86 h 792"/>
              <a:gd name="T50" fmla="*/ 263 w 791"/>
              <a:gd name="T51" fmla="*/ 64 h 792"/>
              <a:gd name="T52" fmla="*/ 757 w 791"/>
              <a:gd name="T53" fmla="*/ 519 h 792"/>
              <a:gd name="T54" fmla="*/ 732 w 791"/>
              <a:gd name="T55" fmla="*/ 273 h 792"/>
              <a:gd name="T56" fmla="*/ 725 w 791"/>
              <a:gd name="T57" fmla="*/ 259 h 792"/>
              <a:gd name="T58" fmla="*/ 642 w 791"/>
              <a:gd name="T59" fmla="*/ 315 h 792"/>
              <a:gd name="T60" fmla="*/ 602 w 791"/>
              <a:gd name="T61" fmla="*/ 392 h 792"/>
              <a:gd name="T62" fmla="*/ 591 w 791"/>
              <a:gd name="T63" fmla="*/ 419 h 792"/>
              <a:gd name="T64" fmla="*/ 454 w 791"/>
              <a:gd name="T65" fmla="*/ 677 h 792"/>
              <a:gd name="T66" fmla="*/ 323 w 791"/>
              <a:gd name="T67" fmla="*/ 460 h 792"/>
              <a:gd name="T68" fmla="*/ 310 w 791"/>
              <a:gd name="T69" fmla="*/ 240 h 792"/>
              <a:gd name="T70" fmla="*/ 434 w 791"/>
              <a:gd name="T71" fmla="*/ 180 h 792"/>
              <a:gd name="T72" fmla="*/ 400 w 791"/>
              <a:gd name="T73" fmla="*/ 104 h 792"/>
              <a:gd name="T74" fmla="*/ 79 w 791"/>
              <a:gd name="T75" fmla="*/ 444 h 792"/>
              <a:gd name="T76" fmla="*/ 322 w 791"/>
              <a:gd name="T77" fmla="*/ 97 h 792"/>
              <a:gd name="T78" fmla="*/ 305 w 791"/>
              <a:gd name="T79" fmla="*/ 115 h 792"/>
              <a:gd name="T80" fmla="*/ 479 w 791"/>
              <a:gd name="T81" fmla="*/ 76 h 792"/>
              <a:gd name="T82" fmla="*/ 327 w 791"/>
              <a:gd name="T83" fmla="*/ 122 h 792"/>
              <a:gd name="T84" fmla="*/ 381 w 791"/>
              <a:gd name="T85" fmla="*/ 164 h 792"/>
              <a:gd name="T86" fmla="*/ 337 w 791"/>
              <a:gd name="T87" fmla="*/ 189 h 792"/>
              <a:gd name="T88" fmla="*/ 255 w 791"/>
              <a:gd name="T89" fmla="*/ 144 h 792"/>
              <a:gd name="T90" fmla="*/ 360 w 791"/>
              <a:gd name="T91" fmla="*/ 168 h 792"/>
              <a:gd name="T92" fmla="*/ 330 w 791"/>
              <a:gd name="T93" fmla="*/ 176 h 792"/>
              <a:gd name="T94" fmla="*/ 229 w 791"/>
              <a:gd name="T95" fmla="*/ 389 h 792"/>
              <a:gd name="T96" fmla="*/ 325 w 791"/>
              <a:gd name="T97" fmla="*/ 474 h 792"/>
              <a:gd name="T98" fmla="*/ 402 w 791"/>
              <a:gd name="T99" fmla="*/ 567 h 792"/>
              <a:gd name="T100" fmla="*/ 423 w 791"/>
              <a:gd name="T101" fmla="*/ 165 h 792"/>
              <a:gd name="T102" fmla="*/ 240 w 791"/>
              <a:gd name="T103" fmla="*/ 648 h 792"/>
              <a:gd name="T104" fmla="*/ 220 w 791"/>
              <a:gd name="T105" fmla="*/ 533 h 792"/>
              <a:gd name="T106" fmla="*/ 458 w 791"/>
              <a:gd name="T107" fmla="*/ 691 h 792"/>
              <a:gd name="T108" fmla="*/ 536 w 791"/>
              <a:gd name="T109" fmla="*/ 648 h 792"/>
              <a:gd name="T110" fmla="*/ 570 w 791"/>
              <a:gd name="T111" fmla="*/ 592 h 792"/>
              <a:gd name="T112" fmla="*/ 669 w 791"/>
              <a:gd name="T113"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1" h="792">
                <a:moveTo>
                  <a:pt x="495" y="267"/>
                </a:moveTo>
                <a:cubicBezTo>
                  <a:pt x="495" y="267"/>
                  <a:pt x="495" y="267"/>
                  <a:pt x="494" y="267"/>
                </a:cubicBezTo>
                <a:cubicBezTo>
                  <a:pt x="489" y="267"/>
                  <a:pt x="472" y="265"/>
                  <a:pt x="463" y="264"/>
                </a:cubicBezTo>
                <a:cubicBezTo>
                  <a:pt x="453" y="252"/>
                  <a:pt x="430" y="223"/>
                  <a:pt x="413" y="223"/>
                </a:cubicBezTo>
                <a:cubicBezTo>
                  <a:pt x="413" y="223"/>
                  <a:pt x="412" y="223"/>
                  <a:pt x="411" y="223"/>
                </a:cubicBezTo>
                <a:cubicBezTo>
                  <a:pt x="404" y="224"/>
                  <a:pt x="402" y="228"/>
                  <a:pt x="402" y="230"/>
                </a:cubicBezTo>
                <a:cubicBezTo>
                  <a:pt x="400" y="238"/>
                  <a:pt x="407" y="244"/>
                  <a:pt x="417" y="252"/>
                </a:cubicBezTo>
                <a:cubicBezTo>
                  <a:pt x="419" y="254"/>
                  <a:pt x="422" y="256"/>
                  <a:pt x="424" y="258"/>
                </a:cubicBezTo>
                <a:cubicBezTo>
                  <a:pt x="423" y="259"/>
                  <a:pt x="420" y="261"/>
                  <a:pt x="418" y="262"/>
                </a:cubicBezTo>
                <a:cubicBezTo>
                  <a:pt x="413" y="249"/>
                  <a:pt x="392" y="233"/>
                  <a:pt x="379" y="224"/>
                </a:cubicBezTo>
                <a:cubicBezTo>
                  <a:pt x="376" y="223"/>
                  <a:pt x="373" y="222"/>
                  <a:pt x="370" y="222"/>
                </a:cubicBezTo>
                <a:cubicBezTo>
                  <a:pt x="351" y="222"/>
                  <a:pt x="330" y="258"/>
                  <a:pt x="324" y="269"/>
                </a:cubicBezTo>
                <a:cubicBezTo>
                  <a:pt x="323" y="270"/>
                  <a:pt x="323" y="272"/>
                  <a:pt x="323" y="273"/>
                </a:cubicBezTo>
                <a:cubicBezTo>
                  <a:pt x="323" y="278"/>
                  <a:pt x="327" y="290"/>
                  <a:pt x="346" y="290"/>
                </a:cubicBezTo>
                <a:cubicBezTo>
                  <a:pt x="361" y="290"/>
                  <a:pt x="381" y="283"/>
                  <a:pt x="391" y="279"/>
                </a:cubicBezTo>
                <a:cubicBezTo>
                  <a:pt x="391" y="279"/>
                  <a:pt x="391" y="279"/>
                  <a:pt x="391" y="279"/>
                </a:cubicBezTo>
                <a:cubicBezTo>
                  <a:pt x="391" y="279"/>
                  <a:pt x="392" y="279"/>
                  <a:pt x="392" y="279"/>
                </a:cubicBezTo>
                <a:cubicBezTo>
                  <a:pt x="394" y="279"/>
                  <a:pt x="399" y="287"/>
                  <a:pt x="402" y="292"/>
                </a:cubicBezTo>
                <a:cubicBezTo>
                  <a:pt x="407" y="301"/>
                  <a:pt x="412" y="310"/>
                  <a:pt x="421" y="315"/>
                </a:cubicBezTo>
                <a:cubicBezTo>
                  <a:pt x="424" y="317"/>
                  <a:pt x="428" y="318"/>
                  <a:pt x="432" y="318"/>
                </a:cubicBezTo>
                <a:cubicBezTo>
                  <a:pt x="432" y="318"/>
                  <a:pt x="432" y="318"/>
                  <a:pt x="432" y="318"/>
                </a:cubicBezTo>
                <a:cubicBezTo>
                  <a:pt x="445" y="318"/>
                  <a:pt x="455" y="308"/>
                  <a:pt x="463" y="299"/>
                </a:cubicBezTo>
                <a:cubicBezTo>
                  <a:pt x="465" y="300"/>
                  <a:pt x="468" y="301"/>
                  <a:pt x="471" y="302"/>
                </a:cubicBezTo>
                <a:cubicBezTo>
                  <a:pt x="480" y="306"/>
                  <a:pt x="492" y="310"/>
                  <a:pt x="503" y="310"/>
                </a:cubicBezTo>
                <a:cubicBezTo>
                  <a:pt x="503" y="310"/>
                  <a:pt x="503" y="310"/>
                  <a:pt x="503" y="310"/>
                </a:cubicBezTo>
                <a:cubicBezTo>
                  <a:pt x="514" y="310"/>
                  <a:pt x="521" y="305"/>
                  <a:pt x="524" y="300"/>
                </a:cubicBezTo>
                <a:cubicBezTo>
                  <a:pt x="531" y="291"/>
                  <a:pt x="529" y="284"/>
                  <a:pt x="527" y="280"/>
                </a:cubicBezTo>
                <a:cubicBezTo>
                  <a:pt x="521" y="267"/>
                  <a:pt x="498" y="266"/>
                  <a:pt x="497" y="266"/>
                </a:cubicBezTo>
                <a:cubicBezTo>
                  <a:pt x="496" y="266"/>
                  <a:pt x="495" y="267"/>
                  <a:pt x="495" y="267"/>
                </a:cubicBezTo>
                <a:close/>
                <a:moveTo>
                  <a:pt x="403" y="269"/>
                </a:moveTo>
                <a:cubicBezTo>
                  <a:pt x="400" y="267"/>
                  <a:pt x="396" y="265"/>
                  <a:pt x="392" y="265"/>
                </a:cubicBezTo>
                <a:cubicBezTo>
                  <a:pt x="390" y="265"/>
                  <a:pt x="388" y="265"/>
                  <a:pt x="387" y="266"/>
                </a:cubicBezTo>
                <a:cubicBezTo>
                  <a:pt x="386" y="266"/>
                  <a:pt x="386" y="266"/>
                  <a:pt x="386" y="266"/>
                </a:cubicBezTo>
                <a:cubicBezTo>
                  <a:pt x="377" y="269"/>
                  <a:pt x="358" y="276"/>
                  <a:pt x="346" y="276"/>
                </a:cubicBezTo>
                <a:cubicBezTo>
                  <a:pt x="340" y="276"/>
                  <a:pt x="338" y="274"/>
                  <a:pt x="337" y="273"/>
                </a:cubicBezTo>
                <a:cubicBezTo>
                  <a:pt x="348" y="255"/>
                  <a:pt x="363" y="236"/>
                  <a:pt x="370" y="236"/>
                </a:cubicBezTo>
                <a:cubicBezTo>
                  <a:pt x="370" y="236"/>
                  <a:pt x="371" y="236"/>
                  <a:pt x="371" y="236"/>
                </a:cubicBezTo>
                <a:cubicBezTo>
                  <a:pt x="391" y="250"/>
                  <a:pt x="403" y="262"/>
                  <a:pt x="405" y="267"/>
                </a:cubicBezTo>
                <a:cubicBezTo>
                  <a:pt x="404" y="268"/>
                  <a:pt x="404" y="268"/>
                  <a:pt x="403" y="269"/>
                </a:cubicBezTo>
                <a:close/>
                <a:moveTo>
                  <a:pt x="515" y="286"/>
                </a:moveTo>
                <a:cubicBezTo>
                  <a:pt x="515" y="287"/>
                  <a:pt x="515" y="289"/>
                  <a:pt x="513" y="292"/>
                </a:cubicBezTo>
                <a:cubicBezTo>
                  <a:pt x="511" y="294"/>
                  <a:pt x="509" y="296"/>
                  <a:pt x="503" y="296"/>
                </a:cubicBezTo>
                <a:cubicBezTo>
                  <a:pt x="494" y="296"/>
                  <a:pt x="484" y="292"/>
                  <a:pt x="476" y="289"/>
                </a:cubicBezTo>
                <a:cubicBezTo>
                  <a:pt x="469" y="286"/>
                  <a:pt x="465" y="285"/>
                  <a:pt x="461" y="285"/>
                </a:cubicBezTo>
                <a:cubicBezTo>
                  <a:pt x="456" y="285"/>
                  <a:pt x="454" y="287"/>
                  <a:pt x="453" y="288"/>
                </a:cubicBezTo>
                <a:cubicBezTo>
                  <a:pt x="446" y="298"/>
                  <a:pt x="438" y="304"/>
                  <a:pt x="432" y="304"/>
                </a:cubicBezTo>
                <a:cubicBezTo>
                  <a:pt x="431" y="304"/>
                  <a:pt x="429" y="304"/>
                  <a:pt x="428" y="303"/>
                </a:cubicBezTo>
                <a:cubicBezTo>
                  <a:pt x="422" y="300"/>
                  <a:pt x="418" y="292"/>
                  <a:pt x="414" y="285"/>
                </a:cubicBezTo>
                <a:cubicBezTo>
                  <a:pt x="413" y="284"/>
                  <a:pt x="412" y="282"/>
                  <a:pt x="411" y="281"/>
                </a:cubicBezTo>
                <a:cubicBezTo>
                  <a:pt x="418" y="279"/>
                  <a:pt x="432" y="271"/>
                  <a:pt x="436" y="266"/>
                </a:cubicBezTo>
                <a:cubicBezTo>
                  <a:pt x="438" y="263"/>
                  <a:pt x="440" y="261"/>
                  <a:pt x="439" y="258"/>
                </a:cubicBezTo>
                <a:cubicBezTo>
                  <a:pt x="444" y="263"/>
                  <a:pt x="449" y="269"/>
                  <a:pt x="453" y="275"/>
                </a:cubicBezTo>
                <a:cubicBezTo>
                  <a:pt x="454" y="276"/>
                  <a:pt x="456" y="277"/>
                  <a:pt x="458" y="278"/>
                </a:cubicBezTo>
                <a:cubicBezTo>
                  <a:pt x="459" y="278"/>
                  <a:pt x="487" y="281"/>
                  <a:pt x="494" y="281"/>
                </a:cubicBezTo>
                <a:cubicBezTo>
                  <a:pt x="496" y="281"/>
                  <a:pt x="496" y="281"/>
                  <a:pt x="497" y="280"/>
                </a:cubicBezTo>
                <a:cubicBezTo>
                  <a:pt x="497" y="280"/>
                  <a:pt x="497" y="280"/>
                  <a:pt x="497" y="280"/>
                </a:cubicBezTo>
                <a:cubicBezTo>
                  <a:pt x="504" y="280"/>
                  <a:pt x="513" y="283"/>
                  <a:pt x="515" y="286"/>
                </a:cubicBezTo>
                <a:close/>
                <a:moveTo>
                  <a:pt x="691" y="658"/>
                </a:moveTo>
                <a:cubicBezTo>
                  <a:pt x="724" y="621"/>
                  <a:pt x="751" y="577"/>
                  <a:pt x="768" y="529"/>
                </a:cubicBezTo>
                <a:cubicBezTo>
                  <a:pt x="768" y="528"/>
                  <a:pt x="769" y="527"/>
                  <a:pt x="769" y="527"/>
                </a:cubicBezTo>
                <a:cubicBezTo>
                  <a:pt x="783" y="486"/>
                  <a:pt x="791" y="442"/>
                  <a:pt x="791" y="396"/>
                </a:cubicBezTo>
                <a:cubicBezTo>
                  <a:pt x="791" y="339"/>
                  <a:pt x="779" y="285"/>
                  <a:pt x="757" y="236"/>
                </a:cubicBezTo>
                <a:cubicBezTo>
                  <a:pt x="757" y="236"/>
                  <a:pt x="757" y="235"/>
                  <a:pt x="757" y="235"/>
                </a:cubicBezTo>
                <a:cubicBezTo>
                  <a:pt x="709" y="128"/>
                  <a:pt x="616" y="48"/>
                  <a:pt x="505" y="16"/>
                </a:cubicBezTo>
                <a:cubicBezTo>
                  <a:pt x="504" y="16"/>
                  <a:pt x="504" y="15"/>
                  <a:pt x="503" y="15"/>
                </a:cubicBezTo>
                <a:cubicBezTo>
                  <a:pt x="501" y="15"/>
                  <a:pt x="498" y="14"/>
                  <a:pt x="496" y="13"/>
                </a:cubicBezTo>
                <a:cubicBezTo>
                  <a:pt x="495" y="13"/>
                  <a:pt x="494" y="13"/>
                  <a:pt x="493" y="12"/>
                </a:cubicBezTo>
                <a:cubicBezTo>
                  <a:pt x="490" y="12"/>
                  <a:pt x="488" y="11"/>
                  <a:pt x="486" y="11"/>
                </a:cubicBezTo>
                <a:cubicBezTo>
                  <a:pt x="484" y="10"/>
                  <a:pt x="483" y="10"/>
                  <a:pt x="482" y="10"/>
                </a:cubicBezTo>
                <a:cubicBezTo>
                  <a:pt x="480" y="10"/>
                  <a:pt x="479" y="9"/>
                  <a:pt x="477" y="9"/>
                </a:cubicBezTo>
                <a:cubicBezTo>
                  <a:pt x="477" y="9"/>
                  <a:pt x="477" y="9"/>
                  <a:pt x="477" y="9"/>
                </a:cubicBezTo>
                <a:cubicBezTo>
                  <a:pt x="474" y="8"/>
                  <a:pt x="471" y="8"/>
                  <a:pt x="467" y="7"/>
                </a:cubicBezTo>
                <a:cubicBezTo>
                  <a:pt x="467" y="7"/>
                  <a:pt x="467" y="7"/>
                  <a:pt x="467" y="7"/>
                </a:cubicBezTo>
                <a:cubicBezTo>
                  <a:pt x="467" y="7"/>
                  <a:pt x="466" y="7"/>
                  <a:pt x="466" y="7"/>
                </a:cubicBezTo>
                <a:cubicBezTo>
                  <a:pt x="461" y="6"/>
                  <a:pt x="456" y="5"/>
                  <a:pt x="451" y="4"/>
                </a:cubicBezTo>
                <a:cubicBezTo>
                  <a:pt x="450" y="4"/>
                  <a:pt x="449" y="4"/>
                  <a:pt x="448" y="4"/>
                </a:cubicBezTo>
                <a:cubicBezTo>
                  <a:pt x="443" y="3"/>
                  <a:pt x="438" y="3"/>
                  <a:pt x="432" y="2"/>
                </a:cubicBezTo>
                <a:cubicBezTo>
                  <a:pt x="432" y="2"/>
                  <a:pt x="431" y="2"/>
                  <a:pt x="430" y="2"/>
                </a:cubicBezTo>
                <a:cubicBezTo>
                  <a:pt x="425" y="1"/>
                  <a:pt x="419" y="1"/>
                  <a:pt x="414" y="1"/>
                </a:cubicBezTo>
                <a:cubicBezTo>
                  <a:pt x="413" y="1"/>
                  <a:pt x="413" y="1"/>
                  <a:pt x="412" y="1"/>
                </a:cubicBezTo>
                <a:cubicBezTo>
                  <a:pt x="407" y="0"/>
                  <a:pt x="401" y="0"/>
                  <a:pt x="395" y="0"/>
                </a:cubicBezTo>
                <a:cubicBezTo>
                  <a:pt x="392" y="0"/>
                  <a:pt x="388" y="0"/>
                  <a:pt x="385" y="0"/>
                </a:cubicBezTo>
                <a:cubicBezTo>
                  <a:pt x="383" y="1"/>
                  <a:pt x="381" y="1"/>
                  <a:pt x="379" y="1"/>
                </a:cubicBezTo>
                <a:cubicBezTo>
                  <a:pt x="378" y="1"/>
                  <a:pt x="376" y="1"/>
                  <a:pt x="374" y="1"/>
                </a:cubicBezTo>
                <a:cubicBezTo>
                  <a:pt x="372" y="1"/>
                  <a:pt x="369" y="1"/>
                  <a:pt x="367" y="1"/>
                </a:cubicBezTo>
                <a:cubicBezTo>
                  <a:pt x="366" y="1"/>
                  <a:pt x="365" y="1"/>
                  <a:pt x="364" y="2"/>
                </a:cubicBezTo>
                <a:cubicBezTo>
                  <a:pt x="361" y="2"/>
                  <a:pt x="358" y="2"/>
                  <a:pt x="355" y="2"/>
                </a:cubicBezTo>
                <a:cubicBezTo>
                  <a:pt x="355" y="2"/>
                  <a:pt x="355" y="2"/>
                  <a:pt x="355" y="2"/>
                </a:cubicBezTo>
                <a:cubicBezTo>
                  <a:pt x="310" y="7"/>
                  <a:pt x="267" y="19"/>
                  <a:pt x="226" y="38"/>
                </a:cubicBezTo>
                <a:cubicBezTo>
                  <a:pt x="226" y="38"/>
                  <a:pt x="226" y="39"/>
                  <a:pt x="225" y="39"/>
                </a:cubicBezTo>
                <a:cubicBezTo>
                  <a:pt x="215" y="44"/>
                  <a:pt x="205" y="49"/>
                  <a:pt x="195" y="55"/>
                </a:cubicBezTo>
                <a:cubicBezTo>
                  <a:pt x="195" y="55"/>
                  <a:pt x="195" y="55"/>
                  <a:pt x="194" y="55"/>
                </a:cubicBezTo>
                <a:cubicBezTo>
                  <a:pt x="140" y="87"/>
                  <a:pt x="93" y="133"/>
                  <a:pt x="59" y="187"/>
                </a:cubicBezTo>
                <a:cubicBezTo>
                  <a:pt x="59" y="187"/>
                  <a:pt x="59" y="187"/>
                  <a:pt x="59" y="188"/>
                </a:cubicBezTo>
                <a:cubicBezTo>
                  <a:pt x="44" y="211"/>
                  <a:pt x="32" y="237"/>
                  <a:pt x="23" y="263"/>
                </a:cubicBezTo>
                <a:cubicBezTo>
                  <a:pt x="22" y="264"/>
                  <a:pt x="22" y="264"/>
                  <a:pt x="22" y="265"/>
                </a:cubicBezTo>
                <a:cubicBezTo>
                  <a:pt x="20" y="270"/>
                  <a:pt x="19" y="275"/>
                  <a:pt x="17" y="280"/>
                </a:cubicBezTo>
                <a:cubicBezTo>
                  <a:pt x="17" y="280"/>
                  <a:pt x="17" y="280"/>
                  <a:pt x="17" y="280"/>
                </a:cubicBezTo>
                <a:cubicBezTo>
                  <a:pt x="16" y="282"/>
                  <a:pt x="16" y="284"/>
                  <a:pt x="15" y="285"/>
                </a:cubicBezTo>
                <a:cubicBezTo>
                  <a:pt x="15" y="287"/>
                  <a:pt x="15" y="288"/>
                  <a:pt x="14" y="290"/>
                </a:cubicBezTo>
                <a:cubicBezTo>
                  <a:pt x="13" y="292"/>
                  <a:pt x="13" y="294"/>
                  <a:pt x="12" y="297"/>
                </a:cubicBezTo>
                <a:cubicBezTo>
                  <a:pt x="11" y="300"/>
                  <a:pt x="11" y="303"/>
                  <a:pt x="10" y="307"/>
                </a:cubicBezTo>
                <a:cubicBezTo>
                  <a:pt x="9" y="309"/>
                  <a:pt x="9" y="310"/>
                  <a:pt x="9" y="312"/>
                </a:cubicBezTo>
                <a:cubicBezTo>
                  <a:pt x="8" y="315"/>
                  <a:pt x="8" y="317"/>
                  <a:pt x="7" y="320"/>
                </a:cubicBezTo>
                <a:cubicBezTo>
                  <a:pt x="7" y="321"/>
                  <a:pt x="6" y="323"/>
                  <a:pt x="6" y="325"/>
                </a:cubicBezTo>
                <a:cubicBezTo>
                  <a:pt x="5" y="328"/>
                  <a:pt x="5" y="332"/>
                  <a:pt x="4" y="336"/>
                </a:cubicBezTo>
                <a:cubicBezTo>
                  <a:pt x="4" y="337"/>
                  <a:pt x="4" y="338"/>
                  <a:pt x="4" y="340"/>
                </a:cubicBezTo>
                <a:cubicBezTo>
                  <a:pt x="3" y="343"/>
                  <a:pt x="3" y="346"/>
                  <a:pt x="2" y="350"/>
                </a:cubicBezTo>
                <a:cubicBezTo>
                  <a:pt x="2" y="351"/>
                  <a:pt x="2" y="352"/>
                  <a:pt x="2" y="353"/>
                </a:cubicBezTo>
                <a:cubicBezTo>
                  <a:pt x="1" y="358"/>
                  <a:pt x="1" y="362"/>
                  <a:pt x="1" y="366"/>
                </a:cubicBezTo>
                <a:cubicBezTo>
                  <a:pt x="1" y="367"/>
                  <a:pt x="1" y="367"/>
                  <a:pt x="1" y="368"/>
                </a:cubicBezTo>
                <a:cubicBezTo>
                  <a:pt x="0" y="372"/>
                  <a:pt x="0" y="375"/>
                  <a:pt x="0" y="379"/>
                </a:cubicBezTo>
                <a:cubicBezTo>
                  <a:pt x="0" y="380"/>
                  <a:pt x="0" y="382"/>
                  <a:pt x="0" y="383"/>
                </a:cubicBezTo>
                <a:cubicBezTo>
                  <a:pt x="0" y="387"/>
                  <a:pt x="0" y="392"/>
                  <a:pt x="0" y="396"/>
                </a:cubicBezTo>
                <a:cubicBezTo>
                  <a:pt x="0" y="400"/>
                  <a:pt x="0" y="404"/>
                  <a:pt x="0" y="407"/>
                </a:cubicBezTo>
                <a:cubicBezTo>
                  <a:pt x="0" y="408"/>
                  <a:pt x="0" y="409"/>
                  <a:pt x="0" y="410"/>
                </a:cubicBezTo>
                <a:cubicBezTo>
                  <a:pt x="0" y="413"/>
                  <a:pt x="0" y="416"/>
                  <a:pt x="0" y="419"/>
                </a:cubicBezTo>
                <a:cubicBezTo>
                  <a:pt x="0" y="420"/>
                  <a:pt x="0" y="420"/>
                  <a:pt x="0" y="421"/>
                </a:cubicBezTo>
                <a:cubicBezTo>
                  <a:pt x="1" y="425"/>
                  <a:pt x="1" y="428"/>
                  <a:pt x="1" y="431"/>
                </a:cubicBezTo>
                <a:cubicBezTo>
                  <a:pt x="1" y="432"/>
                  <a:pt x="1" y="432"/>
                  <a:pt x="1" y="432"/>
                </a:cubicBezTo>
                <a:cubicBezTo>
                  <a:pt x="7" y="492"/>
                  <a:pt x="26" y="548"/>
                  <a:pt x="55" y="598"/>
                </a:cubicBezTo>
                <a:cubicBezTo>
                  <a:pt x="55" y="598"/>
                  <a:pt x="55" y="598"/>
                  <a:pt x="55" y="598"/>
                </a:cubicBezTo>
                <a:cubicBezTo>
                  <a:pt x="57" y="601"/>
                  <a:pt x="59" y="604"/>
                  <a:pt x="60" y="606"/>
                </a:cubicBezTo>
                <a:cubicBezTo>
                  <a:pt x="61" y="607"/>
                  <a:pt x="61" y="608"/>
                  <a:pt x="62" y="609"/>
                </a:cubicBezTo>
                <a:cubicBezTo>
                  <a:pt x="63" y="610"/>
                  <a:pt x="64" y="611"/>
                  <a:pt x="64" y="613"/>
                </a:cubicBezTo>
                <a:cubicBezTo>
                  <a:pt x="91" y="654"/>
                  <a:pt x="126" y="690"/>
                  <a:pt x="167" y="719"/>
                </a:cubicBezTo>
                <a:cubicBezTo>
                  <a:pt x="167" y="719"/>
                  <a:pt x="167" y="719"/>
                  <a:pt x="168" y="719"/>
                </a:cubicBezTo>
                <a:cubicBezTo>
                  <a:pt x="232" y="765"/>
                  <a:pt x="311" y="792"/>
                  <a:pt x="395" y="792"/>
                </a:cubicBezTo>
                <a:cubicBezTo>
                  <a:pt x="512" y="792"/>
                  <a:pt x="616" y="741"/>
                  <a:pt x="689" y="661"/>
                </a:cubicBezTo>
                <a:cubicBezTo>
                  <a:pt x="690" y="660"/>
                  <a:pt x="691" y="659"/>
                  <a:pt x="691" y="658"/>
                </a:cubicBezTo>
                <a:close/>
                <a:moveTo>
                  <a:pt x="79" y="610"/>
                </a:moveTo>
                <a:cubicBezTo>
                  <a:pt x="79" y="610"/>
                  <a:pt x="79" y="609"/>
                  <a:pt x="79" y="609"/>
                </a:cubicBezTo>
                <a:cubicBezTo>
                  <a:pt x="77" y="607"/>
                  <a:pt x="76" y="605"/>
                  <a:pt x="75" y="604"/>
                </a:cubicBezTo>
                <a:cubicBezTo>
                  <a:pt x="74" y="602"/>
                  <a:pt x="73" y="601"/>
                  <a:pt x="73" y="600"/>
                </a:cubicBezTo>
                <a:cubicBezTo>
                  <a:pt x="72" y="599"/>
                  <a:pt x="71" y="598"/>
                  <a:pt x="71" y="597"/>
                </a:cubicBezTo>
                <a:cubicBezTo>
                  <a:pt x="69" y="594"/>
                  <a:pt x="68" y="592"/>
                  <a:pt x="67" y="590"/>
                </a:cubicBezTo>
                <a:cubicBezTo>
                  <a:pt x="67" y="590"/>
                  <a:pt x="66" y="589"/>
                  <a:pt x="66" y="589"/>
                </a:cubicBezTo>
                <a:cubicBezTo>
                  <a:pt x="36" y="537"/>
                  <a:pt x="18" y="478"/>
                  <a:pt x="14" y="417"/>
                </a:cubicBezTo>
                <a:cubicBezTo>
                  <a:pt x="14" y="417"/>
                  <a:pt x="14" y="417"/>
                  <a:pt x="14" y="417"/>
                </a:cubicBezTo>
                <a:cubicBezTo>
                  <a:pt x="14" y="414"/>
                  <a:pt x="14" y="411"/>
                  <a:pt x="14" y="407"/>
                </a:cubicBezTo>
                <a:cubicBezTo>
                  <a:pt x="14" y="407"/>
                  <a:pt x="14" y="407"/>
                  <a:pt x="14" y="406"/>
                </a:cubicBezTo>
                <a:cubicBezTo>
                  <a:pt x="14" y="403"/>
                  <a:pt x="14" y="399"/>
                  <a:pt x="14" y="396"/>
                </a:cubicBezTo>
                <a:cubicBezTo>
                  <a:pt x="14" y="393"/>
                  <a:pt x="14" y="389"/>
                  <a:pt x="14" y="386"/>
                </a:cubicBezTo>
                <a:cubicBezTo>
                  <a:pt x="14" y="385"/>
                  <a:pt x="14" y="384"/>
                  <a:pt x="14" y="382"/>
                </a:cubicBezTo>
                <a:cubicBezTo>
                  <a:pt x="14" y="380"/>
                  <a:pt x="14" y="378"/>
                  <a:pt x="14" y="376"/>
                </a:cubicBezTo>
                <a:cubicBezTo>
                  <a:pt x="14" y="374"/>
                  <a:pt x="14" y="373"/>
                  <a:pt x="14" y="371"/>
                </a:cubicBezTo>
                <a:cubicBezTo>
                  <a:pt x="15" y="370"/>
                  <a:pt x="15" y="368"/>
                  <a:pt x="15" y="366"/>
                </a:cubicBezTo>
                <a:cubicBezTo>
                  <a:pt x="15" y="364"/>
                  <a:pt x="15" y="362"/>
                  <a:pt x="15" y="361"/>
                </a:cubicBezTo>
                <a:cubicBezTo>
                  <a:pt x="15" y="359"/>
                  <a:pt x="16" y="357"/>
                  <a:pt x="16" y="356"/>
                </a:cubicBezTo>
                <a:cubicBezTo>
                  <a:pt x="16" y="354"/>
                  <a:pt x="16" y="352"/>
                  <a:pt x="16" y="351"/>
                </a:cubicBezTo>
                <a:cubicBezTo>
                  <a:pt x="17" y="349"/>
                  <a:pt x="17" y="347"/>
                  <a:pt x="17" y="346"/>
                </a:cubicBezTo>
                <a:cubicBezTo>
                  <a:pt x="17" y="344"/>
                  <a:pt x="17" y="342"/>
                  <a:pt x="18" y="340"/>
                </a:cubicBezTo>
                <a:cubicBezTo>
                  <a:pt x="18" y="339"/>
                  <a:pt x="18" y="338"/>
                  <a:pt x="18" y="336"/>
                </a:cubicBezTo>
                <a:cubicBezTo>
                  <a:pt x="19" y="334"/>
                  <a:pt x="19" y="332"/>
                  <a:pt x="19" y="330"/>
                </a:cubicBezTo>
                <a:cubicBezTo>
                  <a:pt x="19" y="329"/>
                  <a:pt x="20" y="328"/>
                  <a:pt x="20" y="327"/>
                </a:cubicBezTo>
                <a:cubicBezTo>
                  <a:pt x="20" y="325"/>
                  <a:pt x="21" y="322"/>
                  <a:pt x="21" y="320"/>
                </a:cubicBezTo>
                <a:cubicBezTo>
                  <a:pt x="21" y="319"/>
                  <a:pt x="22" y="319"/>
                  <a:pt x="22" y="318"/>
                </a:cubicBezTo>
                <a:cubicBezTo>
                  <a:pt x="22" y="316"/>
                  <a:pt x="22" y="315"/>
                  <a:pt x="23" y="313"/>
                </a:cubicBezTo>
                <a:cubicBezTo>
                  <a:pt x="34" y="366"/>
                  <a:pt x="49" y="425"/>
                  <a:pt x="67" y="452"/>
                </a:cubicBezTo>
                <a:cubicBezTo>
                  <a:pt x="85" y="479"/>
                  <a:pt x="102" y="487"/>
                  <a:pt x="113" y="492"/>
                </a:cubicBezTo>
                <a:cubicBezTo>
                  <a:pt x="123" y="497"/>
                  <a:pt x="125" y="498"/>
                  <a:pt x="124" y="509"/>
                </a:cubicBezTo>
                <a:cubicBezTo>
                  <a:pt x="124" y="513"/>
                  <a:pt x="123" y="518"/>
                  <a:pt x="122" y="524"/>
                </a:cubicBezTo>
                <a:cubicBezTo>
                  <a:pt x="122" y="524"/>
                  <a:pt x="122" y="524"/>
                  <a:pt x="122" y="524"/>
                </a:cubicBezTo>
                <a:cubicBezTo>
                  <a:pt x="121" y="525"/>
                  <a:pt x="121" y="527"/>
                  <a:pt x="121" y="528"/>
                </a:cubicBezTo>
                <a:cubicBezTo>
                  <a:pt x="115" y="555"/>
                  <a:pt x="107" y="595"/>
                  <a:pt x="129" y="652"/>
                </a:cubicBezTo>
                <a:cubicBezTo>
                  <a:pt x="129" y="653"/>
                  <a:pt x="129" y="654"/>
                  <a:pt x="129" y="655"/>
                </a:cubicBezTo>
                <a:cubicBezTo>
                  <a:pt x="129" y="658"/>
                  <a:pt x="131" y="661"/>
                  <a:pt x="133" y="662"/>
                </a:cubicBezTo>
                <a:cubicBezTo>
                  <a:pt x="136" y="668"/>
                  <a:pt x="139" y="675"/>
                  <a:pt x="143" y="682"/>
                </a:cubicBezTo>
                <a:cubicBezTo>
                  <a:pt x="119" y="661"/>
                  <a:pt x="98" y="637"/>
                  <a:pt x="79" y="610"/>
                </a:cubicBezTo>
                <a:close/>
                <a:moveTo>
                  <a:pt x="70" y="196"/>
                </a:moveTo>
                <a:cubicBezTo>
                  <a:pt x="90" y="190"/>
                  <a:pt x="105" y="184"/>
                  <a:pt x="117" y="177"/>
                </a:cubicBezTo>
                <a:cubicBezTo>
                  <a:pt x="124" y="172"/>
                  <a:pt x="133" y="168"/>
                  <a:pt x="142" y="164"/>
                </a:cubicBezTo>
                <a:cubicBezTo>
                  <a:pt x="155" y="158"/>
                  <a:pt x="168" y="152"/>
                  <a:pt x="180" y="144"/>
                </a:cubicBezTo>
                <a:cubicBezTo>
                  <a:pt x="181" y="144"/>
                  <a:pt x="181" y="144"/>
                  <a:pt x="182" y="144"/>
                </a:cubicBezTo>
                <a:cubicBezTo>
                  <a:pt x="240" y="144"/>
                  <a:pt x="240" y="144"/>
                  <a:pt x="240" y="144"/>
                </a:cubicBezTo>
                <a:cubicBezTo>
                  <a:pt x="225" y="178"/>
                  <a:pt x="214" y="218"/>
                  <a:pt x="206" y="259"/>
                </a:cubicBezTo>
                <a:cubicBezTo>
                  <a:pt x="39" y="259"/>
                  <a:pt x="39" y="259"/>
                  <a:pt x="39" y="259"/>
                </a:cubicBezTo>
                <a:cubicBezTo>
                  <a:pt x="47" y="237"/>
                  <a:pt x="58" y="216"/>
                  <a:pt x="70" y="196"/>
                </a:cubicBezTo>
                <a:close/>
                <a:moveTo>
                  <a:pt x="101" y="154"/>
                </a:moveTo>
                <a:cubicBezTo>
                  <a:pt x="101" y="154"/>
                  <a:pt x="101" y="153"/>
                  <a:pt x="101" y="153"/>
                </a:cubicBezTo>
                <a:cubicBezTo>
                  <a:pt x="105" y="149"/>
                  <a:pt x="109" y="144"/>
                  <a:pt x="112" y="140"/>
                </a:cubicBezTo>
                <a:cubicBezTo>
                  <a:pt x="113" y="140"/>
                  <a:pt x="113" y="139"/>
                  <a:pt x="114" y="139"/>
                </a:cubicBezTo>
                <a:cubicBezTo>
                  <a:pt x="117" y="135"/>
                  <a:pt x="121" y="130"/>
                  <a:pt x="125" y="126"/>
                </a:cubicBezTo>
                <a:cubicBezTo>
                  <a:pt x="126" y="126"/>
                  <a:pt x="126" y="126"/>
                  <a:pt x="126" y="126"/>
                </a:cubicBezTo>
                <a:cubicBezTo>
                  <a:pt x="141" y="111"/>
                  <a:pt x="157" y="97"/>
                  <a:pt x="174" y="85"/>
                </a:cubicBezTo>
                <a:cubicBezTo>
                  <a:pt x="174" y="85"/>
                  <a:pt x="174" y="85"/>
                  <a:pt x="175" y="85"/>
                </a:cubicBezTo>
                <a:cubicBezTo>
                  <a:pt x="179" y="81"/>
                  <a:pt x="184" y="78"/>
                  <a:pt x="189" y="75"/>
                </a:cubicBezTo>
                <a:cubicBezTo>
                  <a:pt x="189" y="75"/>
                  <a:pt x="190" y="74"/>
                  <a:pt x="190" y="74"/>
                </a:cubicBezTo>
                <a:cubicBezTo>
                  <a:pt x="193" y="72"/>
                  <a:pt x="196" y="71"/>
                  <a:pt x="198" y="69"/>
                </a:cubicBezTo>
                <a:cubicBezTo>
                  <a:pt x="203" y="73"/>
                  <a:pt x="206" y="77"/>
                  <a:pt x="208" y="81"/>
                </a:cubicBezTo>
                <a:cubicBezTo>
                  <a:pt x="209" y="87"/>
                  <a:pt x="207" y="94"/>
                  <a:pt x="201" y="103"/>
                </a:cubicBezTo>
                <a:cubicBezTo>
                  <a:pt x="183" y="130"/>
                  <a:pt x="159" y="141"/>
                  <a:pt x="137" y="151"/>
                </a:cubicBezTo>
                <a:cubicBezTo>
                  <a:pt x="127" y="155"/>
                  <a:pt x="118" y="160"/>
                  <a:pt x="109" y="165"/>
                </a:cubicBezTo>
                <a:cubicBezTo>
                  <a:pt x="103" y="169"/>
                  <a:pt x="93" y="173"/>
                  <a:pt x="83" y="177"/>
                </a:cubicBezTo>
                <a:cubicBezTo>
                  <a:pt x="88" y="169"/>
                  <a:pt x="94" y="161"/>
                  <a:pt x="101" y="154"/>
                </a:cubicBezTo>
                <a:close/>
                <a:moveTo>
                  <a:pt x="229" y="52"/>
                </a:moveTo>
                <a:cubicBezTo>
                  <a:pt x="244" y="59"/>
                  <a:pt x="249" y="64"/>
                  <a:pt x="249" y="66"/>
                </a:cubicBezTo>
                <a:cubicBezTo>
                  <a:pt x="249" y="66"/>
                  <a:pt x="249" y="67"/>
                  <a:pt x="248" y="68"/>
                </a:cubicBezTo>
                <a:cubicBezTo>
                  <a:pt x="236" y="77"/>
                  <a:pt x="215" y="101"/>
                  <a:pt x="220" y="116"/>
                </a:cubicBezTo>
                <a:cubicBezTo>
                  <a:pt x="221" y="119"/>
                  <a:pt x="224" y="125"/>
                  <a:pt x="234" y="125"/>
                </a:cubicBezTo>
                <a:cubicBezTo>
                  <a:pt x="234" y="125"/>
                  <a:pt x="234" y="125"/>
                  <a:pt x="234" y="125"/>
                </a:cubicBezTo>
                <a:cubicBezTo>
                  <a:pt x="235" y="125"/>
                  <a:pt x="235" y="125"/>
                  <a:pt x="236" y="125"/>
                </a:cubicBezTo>
                <a:cubicBezTo>
                  <a:pt x="241" y="125"/>
                  <a:pt x="245" y="124"/>
                  <a:pt x="250" y="122"/>
                </a:cubicBezTo>
                <a:cubicBezTo>
                  <a:pt x="248" y="125"/>
                  <a:pt x="247" y="127"/>
                  <a:pt x="246" y="130"/>
                </a:cubicBezTo>
                <a:cubicBezTo>
                  <a:pt x="197" y="130"/>
                  <a:pt x="197" y="130"/>
                  <a:pt x="197" y="130"/>
                </a:cubicBezTo>
                <a:cubicBezTo>
                  <a:pt x="202" y="124"/>
                  <a:pt x="208" y="118"/>
                  <a:pt x="213" y="111"/>
                </a:cubicBezTo>
                <a:cubicBezTo>
                  <a:pt x="221" y="99"/>
                  <a:pt x="224" y="87"/>
                  <a:pt x="221" y="77"/>
                </a:cubicBezTo>
                <a:cubicBezTo>
                  <a:pt x="220" y="72"/>
                  <a:pt x="216" y="66"/>
                  <a:pt x="211" y="62"/>
                </a:cubicBezTo>
                <a:cubicBezTo>
                  <a:pt x="217" y="58"/>
                  <a:pt x="223" y="55"/>
                  <a:pt x="229" y="52"/>
                </a:cubicBezTo>
                <a:close/>
                <a:moveTo>
                  <a:pt x="395" y="14"/>
                </a:moveTo>
                <a:cubicBezTo>
                  <a:pt x="400" y="14"/>
                  <a:pt x="405" y="14"/>
                  <a:pt x="410" y="15"/>
                </a:cubicBezTo>
                <a:cubicBezTo>
                  <a:pt x="411" y="15"/>
                  <a:pt x="412" y="15"/>
                  <a:pt x="412" y="15"/>
                </a:cubicBezTo>
                <a:cubicBezTo>
                  <a:pt x="417" y="15"/>
                  <a:pt x="422" y="15"/>
                  <a:pt x="427" y="16"/>
                </a:cubicBezTo>
                <a:cubicBezTo>
                  <a:pt x="427" y="16"/>
                  <a:pt x="428" y="16"/>
                  <a:pt x="429" y="16"/>
                </a:cubicBezTo>
                <a:cubicBezTo>
                  <a:pt x="433" y="16"/>
                  <a:pt x="438" y="17"/>
                  <a:pt x="443" y="17"/>
                </a:cubicBezTo>
                <a:cubicBezTo>
                  <a:pt x="443" y="17"/>
                  <a:pt x="443" y="17"/>
                  <a:pt x="443" y="17"/>
                </a:cubicBezTo>
                <a:cubicBezTo>
                  <a:pt x="448" y="18"/>
                  <a:pt x="453" y="19"/>
                  <a:pt x="457" y="19"/>
                </a:cubicBezTo>
                <a:cubicBezTo>
                  <a:pt x="458" y="19"/>
                  <a:pt x="459" y="20"/>
                  <a:pt x="459" y="20"/>
                </a:cubicBezTo>
                <a:cubicBezTo>
                  <a:pt x="459" y="20"/>
                  <a:pt x="459" y="20"/>
                  <a:pt x="459" y="21"/>
                </a:cubicBezTo>
                <a:cubicBezTo>
                  <a:pt x="455" y="27"/>
                  <a:pt x="445" y="32"/>
                  <a:pt x="436" y="35"/>
                </a:cubicBezTo>
                <a:cubicBezTo>
                  <a:pt x="427" y="37"/>
                  <a:pt x="412" y="41"/>
                  <a:pt x="391" y="54"/>
                </a:cubicBezTo>
                <a:cubicBezTo>
                  <a:pt x="391" y="54"/>
                  <a:pt x="391" y="54"/>
                  <a:pt x="391" y="54"/>
                </a:cubicBezTo>
                <a:cubicBezTo>
                  <a:pt x="386" y="57"/>
                  <a:pt x="381" y="61"/>
                  <a:pt x="376" y="65"/>
                </a:cubicBezTo>
                <a:cubicBezTo>
                  <a:pt x="358" y="78"/>
                  <a:pt x="340" y="81"/>
                  <a:pt x="320" y="83"/>
                </a:cubicBezTo>
                <a:cubicBezTo>
                  <a:pt x="314" y="84"/>
                  <a:pt x="307" y="85"/>
                  <a:pt x="300" y="86"/>
                </a:cubicBezTo>
                <a:cubicBezTo>
                  <a:pt x="288" y="89"/>
                  <a:pt x="277" y="94"/>
                  <a:pt x="266" y="100"/>
                </a:cubicBezTo>
                <a:cubicBezTo>
                  <a:pt x="265" y="100"/>
                  <a:pt x="263" y="101"/>
                  <a:pt x="261" y="102"/>
                </a:cubicBezTo>
                <a:cubicBezTo>
                  <a:pt x="261" y="102"/>
                  <a:pt x="261" y="102"/>
                  <a:pt x="261" y="102"/>
                </a:cubicBezTo>
                <a:cubicBezTo>
                  <a:pt x="252" y="106"/>
                  <a:pt x="244" y="110"/>
                  <a:pt x="235" y="111"/>
                </a:cubicBezTo>
                <a:cubicBezTo>
                  <a:pt x="235" y="111"/>
                  <a:pt x="234" y="111"/>
                  <a:pt x="234" y="111"/>
                </a:cubicBezTo>
                <a:cubicBezTo>
                  <a:pt x="234" y="111"/>
                  <a:pt x="234" y="111"/>
                  <a:pt x="234" y="111"/>
                </a:cubicBezTo>
                <a:cubicBezTo>
                  <a:pt x="234" y="111"/>
                  <a:pt x="233" y="111"/>
                  <a:pt x="233" y="111"/>
                </a:cubicBezTo>
                <a:cubicBezTo>
                  <a:pt x="233" y="106"/>
                  <a:pt x="243" y="89"/>
                  <a:pt x="256" y="79"/>
                </a:cubicBezTo>
                <a:cubicBezTo>
                  <a:pt x="263" y="74"/>
                  <a:pt x="263" y="68"/>
                  <a:pt x="263" y="64"/>
                </a:cubicBezTo>
                <a:cubicBezTo>
                  <a:pt x="263" y="62"/>
                  <a:pt x="262" y="54"/>
                  <a:pt x="246" y="45"/>
                </a:cubicBezTo>
                <a:cubicBezTo>
                  <a:pt x="292" y="25"/>
                  <a:pt x="342" y="14"/>
                  <a:pt x="395" y="14"/>
                </a:cubicBezTo>
                <a:close/>
                <a:moveTo>
                  <a:pt x="757" y="519"/>
                </a:moveTo>
                <a:cubicBezTo>
                  <a:pt x="583" y="519"/>
                  <a:pt x="583" y="519"/>
                  <a:pt x="583" y="519"/>
                </a:cubicBezTo>
                <a:cubicBezTo>
                  <a:pt x="586" y="510"/>
                  <a:pt x="590" y="502"/>
                  <a:pt x="596" y="495"/>
                </a:cubicBezTo>
                <a:cubicBezTo>
                  <a:pt x="611" y="476"/>
                  <a:pt x="637" y="413"/>
                  <a:pt x="632" y="403"/>
                </a:cubicBezTo>
                <a:cubicBezTo>
                  <a:pt x="632" y="403"/>
                  <a:pt x="632" y="403"/>
                  <a:pt x="632" y="403"/>
                </a:cubicBezTo>
                <a:cubicBezTo>
                  <a:pt x="777" y="403"/>
                  <a:pt x="777" y="403"/>
                  <a:pt x="777" y="403"/>
                </a:cubicBezTo>
                <a:cubicBezTo>
                  <a:pt x="776" y="443"/>
                  <a:pt x="769" y="482"/>
                  <a:pt x="757" y="519"/>
                </a:cubicBezTo>
                <a:close/>
                <a:moveTo>
                  <a:pt x="652" y="328"/>
                </a:moveTo>
                <a:cubicBezTo>
                  <a:pt x="652" y="321"/>
                  <a:pt x="660" y="316"/>
                  <a:pt x="665" y="314"/>
                </a:cubicBezTo>
                <a:cubicBezTo>
                  <a:pt x="673" y="332"/>
                  <a:pt x="692" y="376"/>
                  <a:pt x="707" y="389"/>
                </a:cubicBezTo>
                <a:cubicBezTo>
                  <a:pt x="621" y="389"/>
                  <a:pt x="621" y="389"/>
                  <a:pt x="621" y="389"/>
                </a:cubicBezTo>
                <a:cubicBezTo>
                  <a:pt x="636" y="369"/>
                  <a:pt x="654" y="342"/>
                  <a:pt x="652" y="328"/>
                </a:cubicBezTo>
                <a:close/>
                <a:moveTo>
                  <a:pt x="730" y="389"/>
                </a:moveTo>
                <a:cubicBezTo>
                  <a:pt x="735" y="382"/>
                  <a:pt x="734" y="369"/>
                  <a:pt x="733" y="365"/>
                </a:cubicBezTo>
                <a:cubicBezTo>
                  <a:pt x="727" y="329"/>
                  <a:pt x="724" y="286"/>
                  <a:pt x="729" y="278"/>
                </a:cubicBezTo>
                <a:cubicBezTo>
                  <a:pt x="730" y="276"/>
                  <a:pt x="731" y="275"/>
                  <a:pt x="732" y="273"/>
                </a:cubicBezTo>
                <a:cubicBezTo>
                  <a:pt x="757" y="273"/>
                  <a:pt x="757" y="273"/>
                  <a:pt x="757" y="273"/>
                </a:cubicBezTo>
                <a:cubicBezTo>
                  <a:pt x="769" y="310"/>
                  <a:pt x="776" y="349"/>
                  <a:pt x="777" y="389"/>
                </a:cubicBezTo>
                <a:lnTo>
                  <a:pt x="730" y="389"/>
                </a:lnTo>
                <a:close/>
                <a:moveTo>
                  <a:pt x="752" y="259"/>
                </a:moveTo>
                <a:cubicBezTo>
                  <a:pt x="742" y="259"/>
                  <a:pt x="742" y="259"/>
                  <a:pt x="742" y="259"/>
                </a:cubicBezTo>
                <a:cubicBezTo>
                  <a:pt x="744" y="257"/>
                  <a:pt x="746" y="254"/>
                  <a:pt x="749" y="252"/>
                </a:cubicBezTo>
                <a:cubicBezTo>
                  <a:pt x="750" y="254"/>
                  <a:pt x="751" y="257"/>
                  <a:pt x="752" y="259"/>
                </a:cubicBezTo>
                <a:close/>
                <a:moveTo>
                  <a:pt x="742" y="237"/>
                </a:moveTo>
                <a:cubicBezTo>
                  <a:pt x="736" y="244"/>
                  <a:pt x="730" y="252"/>
                  <a:pt x="725" y="259"/>
                </a:cubicBezTo>
                <a:cubicBezTo>
                  <a:pt x="723" y="259"/>
                  <a:pt x="723" y="259"/>
                  <a:pt x="723" y="259"/>
                </a:cubicBezTo>
                <a:cubicBezTo>
                  <a:pt x="719" y="259"/>
                  <a:pt x="716" y="263"/>
                  <a:pt x="716" y="266"/>
                </a:cubicBezTo>
                <a:cubicBezTo>
                  <a:pt x="716" y="268"/>
                  <a:pt x="716" y="269"/>
                  <a:pt x="717" y="270"/>
                </a:cubicBezTo>
                <a:cubicBezTo>
                  <a:pt x="706" y="287"/>
                  <a:pt x="717" y="354"/>
                  <a:pt x="719" y="367"/>
                </a:cubicBezTo>
                <a:cubicBezTo>
                  <a:pt x="720" y="372"/>
                  <a:pt x="720" y="378"/>
                  <a:pt x="719" y="380"/>
                </a:cubicBezTo>
                <a:cubicBezTo>
                  <a:pt x="719" y="380"/>
                  <a:pt x="718" y="380"/>
                  <a:pt x="718" y="379"/>
                </a:cubicBezTo>
                <a:cubicBezTo>
                  <a:pt x="708" y="373"/>
                  <a:pt x="687" y="331"/>
                  <a:pt x="676" y="302"/>
                </a:cubicBezTo>
                <a:cubicBezTo>
                  <a:pt x="674" y="299"/>
                  <a:pt x="671" y="297"/>
                  <a:pt x="667" y="298"/>
                </a:cubicBezTo>
                <a:cubicBezTo>
                  <a:pt x="659" y="300"/>
                  <a:pt x="647" y="306"/>
                  <a:pt x="642" y="315"/>
                </a:cubicBezTo>
                <a:cubicBezTo>
                  <a:pt x="629" y="320"/>
                  <a:pt x="629" y="320"/>
                  <a:pt x="629" y="320"/>
                </a:cubicBezTo>
                <a:cubicBezTo>
                  <a:pt x="584" y="300"/>
                  <a:pt x="584" y="300"/>
                  <a:pt x="584" y="300"/>
                </a:cubicBezTo>
                <a:cubicBezTo>
                  <a:pt x="581" y="299"/>
                  <a:pt x="577" y="300"/>
                  <a:pt x="575" y="304"/>
                </a:cubicBezTo>
                <a:cubicBezTo>
                  <a:pt x="573" y="307"/>
                  <a:pt x="575" y="312"/>
                  <a:pt x="579" y="313"/>
                </a:cubicBezTo>
                <a:cubicBezTo>
                  <a:pt x="626" y="334"/>
                  <a:pt x="626" y="334"/>
                  <a:pt x="626" y="334"/>
                </a:cubicBezTo>
                <a:cubicBezTo>
                  <a:pt x="627" y="334"/>
                  <a:pt x="628" y="334"/>
                  <a:pt x="629" y="334"/>
                </a:cubicBezTo>
                <a:cubicBezTo>
                  <a:pt x="630" y="334"/>
                  <a:pt x="630" y="334"/>
                  <a:pt x="631" y="334"/>
                </a:cubicBezTo>
                <a:cubicBezTo>
                  <a:pt x="638" y="331"/>
                  <a:pt x="638" y="331"/>
                  <a:pt x="638" y="331"/>
                </a:cubicBezTo>
                <a:cubicBezTo>
                  <a:pt x="637" y="342"/>
                  <a:pt x="619" y="368"/>
                  <a:pt x="602" y="392"/>
                </a:cubicBezTo>
                <a:cubicBezTo>
                  <a:pt x="602" y="392"/>
                  <a:pt x="602" y="392"/>
                  <a:pt x="601" y="392"/>
                </a:cubicBezTo>
                <a:cubicBezTo>
                  <a:pt x="600" y="394"/>
                  <a:pt x="598" y="397"/>
                  <a:pt x="596" y="399"/>
                </a:cubicBezTo>
                <a:cubicBezTo>
                  <a:pt x="595" y="400"/>
                  <a:pt x="594" y="402"/>
                  <a:pt x="595" y="404"/>
                </a:cubicBezTo>
                <a:cubicBezTo>
                  <a:pt x="592" y="405"/>
                  <a:pt x="589" y="405"/>
                  <a:pt x="587" y="403"/>
                </a:cubicBezTo>
                <a:cubicBezTo>
                  <a:pt x="579" y="394"/>
                  <a:pt x="528" y="328"/>
                  <a:pt x="528" y="328"/>
                </a:cubicBezTo>
                <a:cubicBezTo>
                  <a:pt x="526" y="325"/>
                  <a:pt x="521" y="324"/>
                  <a:pt x="518" y="327"/>
                </a:cubicBezTo>
                <a:cubicBezTo>
                  <a:pt x="515" y="329"/>
                  <a:pt x="515" y="333"/>
                  <a:pt x="517" y="336"/>
                </a:cubicBezTo>
                <a:cubicBezTo>
                  <a:pt x="519" y="339"/>
                  <a:pt x="568" y="402"/>
                  <a:pt x="577" y="412"/>
                </a:cubicBezTo>
                <a:cubicBezTo>
                  <a:pt x="581" y="417"/>
                  <a:pt x="586" y="419"/>
                  <a:pt x="591" y="419"/>
                </a:cubicBezTo>
                <a:cubicBezTo>
                  <a:pt x="597" y="419"/>
                  <a:pt x="604" y="416"/>
                  <a:pt x="610" y="412"/>
                </a:cubicBezTo>
                <a:cubicBezTo>
                  <a:pt x="612" y="413"/>
                  <a:pt x="615" y="413"/>
                  <a:pt x="618" y="414"/>
                </a:cubicBezTo>
                <a:cubicBezTo>
                  <a:pt x="613" y="430"/>
                  <a:pt x="599" y="468"/>
                  <a:pt x="585" y="486"/>
                </a:cubicBezTo>
                <a:cubicBezTo>
                  <a:pt x="564" y="513"/>
                  <a:pt x="558" y="546"/>
                  <a:pt x="568" y="568"/>
                </a:cubicBezTo>
                <a:cubicBezTo>
                  <a:pt x="569" y="570"/>
                  <a:pt x="569" y="571"/>
                  <a:pt x="569" y="573"/>
                </a:cubicBezTo>
                <a:cubicBezTo>
                  <a:pt x="566" y="580"/>
                  <a:pt x="554" y="586"/>
                  <a:pt x="548" y="588"/>
                </a:cubicBezTo>
                <a:cubicBezTo>
                  <a:pt x="546" y="589"/>
                  <a:pt x="545" y="590"/>
                  <a:pt x="544" y="591"/>
                </a:cubicBezTo>
                <a:cubicBezTo>
                  <a:pt x="540" y="598"/>
                  <a:pt x="526" y="620"/>
                  <a:pt x="525" y="631"/>
                </a:cubicBezTo>
                <a:cubicBezTo>
                  <a:pt x="520" y="639"/>
                  <a:pt x="472" y="672"/>
                  <a:pt x="454" y="677"/>
                </a:cubicBezTo>
                <a:cubicBezTo>
                  <a:pt x="444" y="680"/>
                  <a:pt x="441" y="675"/>
                  <a:pt x="432" y="657"/>
                </a:cubicBezTo>
                <a:cubicBezTo>
                  <a:pt x="430" y="654"/>
                  <a:pt x="429" y="650"/>
                  <a:pt x="427" y="647"/>
                </a:cubicBezTo>
                <a:cubicBezTo>
                  <a:pt x="413" y="621"/>
                  <a:pt x="409" y="599"/>
                  <a:pt x="416" y="589"/>
                </a:cubicBezTo>
                <a:cubicBezTo>
                  <a:pt x="428" y="574"/>
                  <a:pt x="414" y="558"/>
                  <a:pt x="403" y="546"/>
                </a:cubicBezTo>
                <a:cubicBezTo>
                  <a:pt x="400" y="542"/>
                  <a:pt x="397" y="539"/>
                  <a:pt x="395" y="536"/>
                </a:cubicBezTo>
                <a:cubicBezTo>
                  <a:pt x="392" y="532"/>
                  <a:pt x="392" y="529"/>
                  <a:pt x="394" y="522"/>
                </a:cubicBezTo>
                <a:cubicBezTo>
                  <a:pt x="395" y="513"/>
                  <a:pt x="397" y="501"/>
                  <a:pt x="391" y="481"/>
                </a:cubicBezTo>
                <a:cubicBezTo>
                  <a:pt x="384" y="461"/>
                  <a:pt x="366" y="459"/>
                  <a:pt x="351" y="459"/>
                </a:cubicBezTo>
                <a:cubicBezTo>
                  <a:pt x="342" y="459"/>
                  <a:pt x="333" y="459"/>
                  <a:pt x="323" y="460"/>
                </a:cubicBezTo>
                <a:cubicBezTo>
                  <a:pt x="312" y="461"/>
                  <a:pt x="299" y="463"/>
                  <a:pt x="285" y="463"/>
                </a:cubicBezTo>
                <a:cubicBezTo>
                  <a:pt x="280" y="463"/>
                  <a:pt x="276" y="463"/>
                  <a:pt x="271" y="462"/>
                </a:cubicBezTo>
                <a:cubicBezTo>
                  <a:pt x="262" y="462"/>
                  <a:pt x="255" y="458"/>
                  <a:pt x="250" y="451"/>
                </a:cubicBezTo>
                <a:cubicBezTo>
                  <a:pt x="237" y="433"/>
                  <a:pt x="238" y="393"/>
                  <a:pt x="252" y="342"/>
                </a:cubicBezTo>
                <a:cubicBezTo>
                  <a:pt x="259" y="318"/>
                  <a:pt x="297" y="295"/>
                  <a:pt x="312" y="288"/>
                </a:cubicBezTo>
                <a:cubicBezTo>
                  <a:pt x="313" y="288"/>
                  <a:pt x="314" y="287"/>
                  <a:pt x="315" y="285"/>
                </a:cubicBezTo>
                <a:cubicBezTo>
                  <a:pt x="319" y="278"/>
                  <a:pt x="318" y="272"/>
                  <a:pt x="316" y="269"/>
                </a:cubicBezTo>
                <a:cubicBezTo>
                  <a:pt x="313" y="262"/>
                  <a:pt x="308" y="259"/>
                  <a:pt x="303" y="257"/>
                </a:cubicBezTo>
                <a:cubicBezTo>
                  <a:pt x="303" y="251"/>
                  <a:pt x="305" y="242"/>
                  <a:pt x="310" y="240"/>
                </a:cubicBezTo>
                <a:cubicBezTo>
                  <a:pt x="315" y="238"/>
                  <a:pt x="322" y="237"/>
                  <a:pt x="327" y="237"/>
                </a:cubicBezTo>
                <a:cubicBezTo>
                  <a:pt x="336" y="236"/>
                  <a:pt x="342" y="236"/>
                  <a:pt x="345" y="231"/>
                </a:cubicBezTo>
                <a:cubicBezTo>
                  <a:pt x="346" y="229"/>
                  <a:pt x="347" y="225"/>
                  <a:pt x="344" y="221"/>
                </a:cubicBezTo>
                <a:cubicBezTo>
                  <a:pt x="344" y="220"/>
                  <a:pt x="343" y="216"/>
                  <a:pt x="346" y="212"/>
                </a:cubicBezTo>
                <a:cubicBezTo>
                  <a:pt x="348" y="208"/>
                  <a:pt x="352" y="206"/>
                  <a:pt x="356" y="207"/>
                </a:cubicBezTo>
                <a:cubicBezTo>
                  <a:pt x="358" y="207"/>
                  <a:pt x="359" y="207"/>
                  <a:pt x="361" y="207"/>
                </a:cubicBezTo>
                <a:cubicBezTo>
                  <a:pt x="376" y="207"/>
                  <a:pt x="385" y="194"/>
                  <a:pt x="388" y="188"/>
                </a:cubicBezTo>
                <a:cubicBezTo>
                  <a:pt x="395" y="186"/>
                  <a:pt x="412" y="179"/>
                  <a:pt x="426" y="179"/>
                </a:cubicBezTo>
                <a:cubicBezTo>
                  <a:pt x="429" y="179"/>
                  <a:pt x="432" y="179"/>
                  <a:pt x="434" y="180"/>
                </a:cubicBezTo>
                <a:cubicBezTo>
                  <a:pt x="441" y="181"/>
                  <a:pt x="446" y="180"/>
                  <a:pt x="448" y="175"/>
                </a:cubicBezTo>
                <a:cubicBezTo>
                  <a:pt x="452" y="167"/>
                  <a:pt x="445" y="150"/>
                  <a:pt x="426" y="125"/>
                </a:cubicBezTo>
                <a:cubicBezTo>
                  <a:pt x="425" y="123"/>
                  <a:pt x="422" y="122"/>
                  <a:pt x="419" y="122"/>
                </a:cubicBezTo>
                <a:cubicBezTo>
                  <a:pt x="416" y="123"/>
                  <a:pt x="414" y="125"/>
                  <a:pt x="414" y="128"/>
                </a:cubicBezTo>
                <a:cubicBezTo>
                  <a:pt x="410" y="159"/>
                  <a:pt x="410" y="159"/>
                  <a:pt x="410" y="159"/>
                </a:cubicBezTo>
                <a:cubicBezTo>
                  <a:pt x="400" y="155"/>
                  <a:pt x="385" y="149"/>
                  <a:pt x="381" y="139"/>
                </a:cubicBezTo>
                <a:cubicBezTo>
                  <a:pt x="379" y="135"/>
                  <a:pt x="381" y="129"/>
                  <a:pt x="386" y="121"/>
                </a:cubicBezTo>
                <a:cubicBezTo>
                  <a:pt x="390" y="115"/>
                  <a:pt x="394" y="110"/>
                  <a:pt x="399" y="105"/>
                </a:cubicBezTo>
                <a:cubicBezTo>
                  <a:pt x="400" y="105"/>
                  <a:pt x="400" y="105"/>
                  <a:pt x="400" y="104"/>
                </a:cubicBezTo>
                <a:cubicBezTo>
                  <a:pt x="412" y="94"/>
                  <a:pt x="425" y="87"/>
                  <a:pt x="431" y="87"/>
                </a:cubicBezTo>
                <a:cubicBezTo>
                  <a:pt x="431" y="87"/>
                  <a:pt x="431" y="87"/>
                  <a:pt x="431" y="87"/>
                </a:cubicBezTo>
                <a:cubicBezTo>
                  <a:pt x="435" y="87"/>
                  <a:pt x="440" y="90"/>
                  <a:pt x="445" y="92"/>
                </a:cubicBezTo>
                <a:cubicBezTo>
                  <a:pt x="451" y="95"/>
                  <a:pt x="458" y="99"/>
                  <a:pt x="466" y="99"/>
                </a:cubicBezTo>
                <a:cubicBezTo>
                  <a:pt x="475" y="99"/>
                  <a:pt x="483" y="94"/>
                  <a:pt x="490" y="85"/>
                </a:cubicBezTo>
                <a:cubicBezTo>
                  <a:pt x="505" y="66"/>
                  <a:pt x="497" y="42"/>
                  <a:pt x="490" y="26"/>
                </a:cubicBezTo>
                <a:cubicBezTo>
                  <a:pt x="602" y="55"/>
                  <a:pt x="695" y="134"/>
                  <a:pt x="742" y="237"/>
                </a:cubicBezTo>
                <a:close/>
                <a:moveTo>
                  <a:pt x="119" y="480"/>
                </a:moveTo>
                <a:cubicBezTo>
                  <a:pt x="109" y="475"/>
                  <a:pt x="95" y="468"/>
                  <a:pt x="79" y="444"/>
                </a:cubicBezTo>
                <a:cubicBezTo>
                  <a:pt x="73" y="435"/>
                  <a:pt x="67" y="421"/>
                  <a:pt x="61" y="403"/>
                </a:cubicBezTo>
                <a:cubicBezTo>
                  <a:pt x="194" y="403"/>
                  <a:pt x="194" y="403"/>
                  <a:pt x="194" y="403"/>
                </a:cubicBezTo>
                <a:cubicBezTo>
                  <a:pt x="194" y="443"/>
                  <a:pt x="198" y="482"/>
                  <a:pt x="204" y="519"/>
                </a:cubicBezTo>
                <a:cubicBezTo>
                  <a:pt x="137" y="519"/>
                  <a:pt x="137" y="519"/>
                  <a:pt x="137" y="519"/>
                </a:cubicBezTo>
                <a:cubicBezTo>
                  <a:pt x="138" y="516"/>
                  <a:pt x="138" y="513"/>
                  <a:pt x="138" y="510"/>
                </a:cubicBezTo>
                <a:cubicBezTo>
                  <a:pt x="139" y="490"/>
                  <a:pt x="129" y="485"/>
                  <a:pt x="119" y="480"/>
                </a:cubicBezTo>
                <a:close/>
                <a:moveTo>
                  <a:pt x="273" y="112"/>
                </a:moveTo>
                <a:cubicBezTo>
                  <a:pt x="282" y="107"/>
                  <a:pt x="292" y="102"/>
                  <a:pt x="303" y="100"/>
                </a:cubicBezTo>
                <a:cubicBezTo>
                  <a:pt x="309" y="99"/>
                  <a:pt x="316" y="98"/>
                  <a:pt x="322" y="97"/>
                </a:cubicBezTo>
                <a:cubicBezTo>
                  <a:pt x="341" y="94"/>
                  <a:pt x="363" y="92"/>
                  <a:pt x="384" y="76"/>
                </a:cubicBezTo>
                <a:cubicBezTo>
                  <a:pt x="386" y="75"/>
                  <a:pt x="387" y="74"/>
                  <a:pt x="388" y="73"/>
                </a:cubicBezTo>
                <a:cubicBezTo>
                  <a:pt x="388" y="97"/>
                  <a:pt x="388" y="97"/>
                  <a:pt x="388" y="97"/>
                </a:cubicBezTo>
                <a:cubicBezTo>
                  <a:pt x="383" y="102"/>
                  <a:pt x="378" y="108"/>
                  <a:pt x="374" y="113"/>
                </a:cubicBezTo>
                <a:cubicBezTo>
                  <a:pt x="370" y="120"/>
                  <a:pt x="368" y="125"/>
                  <a:pt x="367" y="130"/>
                </a:cubicBezTo>
                <a:cubicBezTo>
                  <a:pt x="342" y="130"/>
                  <a:pt x="342" y="130"/>
                  <a:pt x="342" y="130"/>
                </a:cubicBezTo>
                <a:cubicBezTo>
                  <a:pt x="343" y="127"/>
                  <a:pt x="344" y="124"/>
                  <a:pt x="343" y="120"/>
                </a:cubicBezTo>
                <a:cubicBezTo>
                  <a:pt x="341" y="112"/>
                  <a:pt x="334" y="107"/>
                  <a:pt x="325" y="107"/>
                </a:cubicBezTo>
                <a:cubicBezTo>
                  <a:pt x="318" y="107"/>
                  <a:pt x="310" y="110"/>
                  <a:pt x="305" y="115"/>
                </a:cubicBezTo>
                <a:cubicBezTo>
                  <a:pt x="302" y="118"/>
                  <a:pt x="301" y="122"/>
                  <a:pt x="302" y="125"/>
                </a:cubicBezTo>
                <a:cubicBezTo>
                  <a:pt x="303" y="127"/>
                  <a:pt x="304" y="129"/>
                  <a:pt x="306" y="130"/>
                </a:cubicBezTo>
                <a:cubicBezTo>
                  <a:pt x="261" y="130"/>
                  <a:pt x="261" y="130"/>
                  <a:pt x="261" y="130"/>
                </a:cubicBezTo>
                <a:cubicBezTo>
                  <a:pt x="264" y="124"/>
                  <a:pt x="267" y="119"/>
                  <a:pt x="270" y="113"/>
                </a:cubicBezTo>
                <a:cubicBezTo>
                  <a:pt x="271" y="113"/>
                  <a:pt x="272" y="112"/>
                  <a:pt x="273" y="112"/>
                </a:cubicBezTo>
                <a:close/>
                <a:moveTo>
                  <a:pt x="440" y="48"/>
                </a:moveTo>
                <a:cubicBezTo>
                  <a:pt x="451" y="45"/>
                  <a:pt x="465" y="38"/>
                  <a:pt x="471" y="27"/>
                </a:cubicBezTo>
                <a:cubicBezTo>
                  <a:pt x="472" y="26"/>
                  <a:pt x="472" y="25"/>
                  <a:pt x="473" y="24"/>
                </a:cubicBezTo>
                <a:cubicBezTo>
                  <a:pt x="479" y="34"/>
                  <a:pt x="492" y="60"/>
                  <a:pt x="479" y="76"/>
                </a:cubicBezTo>
                <a:cubicBezTo>
                  <a:pt x="473" y="84"/>
                  <a:pt x="469" y="85"/>
                  <a:pt x="466" y="85"/>
                </a:cubicBezTo>
                <a:cubicBezTo>
                  <a:pt x="461" y="85"/>
                  <a:pt x="456" y="82"/>
                  <a:pt x="451" y="80"/>
                </a:cubicBezTo>
                <a:cubicBezTo>
                  <a:pt x="445" y="76"/>
                  <a:pt x="439" y="73"/>
                  <a:pt x="432" y="73"/>
                </a:cubicBezTo>
                <a:cubicBezTo>
                  <a:pt x="424" y="72"/>
                  <a:pt x="413" y="77"/>
                  <a:pt x="402" y="85"/>
                </a:cubicBezTo>
                <a:cubicBezTo>
                  <a:pt x="402" y="64"/>
                  <a:pt x="402" y="64"/>
                  <a:pt x="402" y="64"/>
                </a:cubicBezTo>
                <a:cubicBezTo>
                  <a:pt x="419" y="54"/>
                  <a:pt x="432" y="50"/>
                  <a:pt x="440" y="48"/>
                </a:cubicBezTo>
                <a:close/>
                <a:moveTo>
                  <a:pt x="322" y="122"/>
                </a:moveTo>
                <a:cubicBezTo>
                  <a:pt x="325" y="121"/>
                  <a:pt x="327" y="121"/>
                  <a:pt x="328" y="122"/>
                </a:cubicBezTo>
                <a:cubicBezTo>
                  <a:pt x="328" y="122"/>
                  <a:pt x="327" y="122"/>
                  <a:pt x="327" y="122"/>
                </a:cubicBezTo>
                <a:cubicBezTo>
                  <a:pt x="325" y="122"/>
                  <a:pt x="324" y="122"/>
                  <a:pt x="322" y="122"/>
                </a:cubicBezTo>
                <a:close/>
                <a:moveTo>
                  <a:pt x="368" y="144"/>
                </a:moveTo>
                <a:cubicBezTo>
                  <a:pt x="368" y="144"/>
                  <a:pt x="368" y="145"/>
                  <a:pt x="368" y="145"/>
                </a:cubicBezTo>
                <a:cubicBezTo>
                  <a:pt x="374" y="157"/>
                  <a:pt x="387" y="165"/>
                  <a:pt x="398" y="170"/>
                </a:cubicBezTo>
                <a:cubicBezTo>
                  <a:pt x="388" y="173"/>
                  <a:pt x="381" y="176"/>
                  <a:pt x="380" y="176"/>
                </a:cubicBezTo>
                <a:cubicBezTo>
                  <a:pt x="379" y="177"/>
                  <a:pt x="378" y="178"/>
                  <a:pt x="377" y="180"/>
                </a:cubicBezTo>
                <a:cubicBezTo>
                  <a:pt x="376" y="179"/>
                  <a:pt x="375" y="178"/>
                  <a:pt x="374" y="178"/>
                </a:cubicBezTo>
                <a:cubicBezTo>
                  <a:pt x="375" y="177"/>
                  <a:pt x="375" y="175"/>
                  <a:pt x="376" y="174"/>
                </a:cubicBezTo>
                <a:cubicBezTo>
                  <a:pt x="382" y="171"/>
                  <a:pt x="381" y="166"/>
                  <a:pt x="381" y="164"/>
                </a:cubicBezTo>
                <a:cubicBezTo>
                  <a:pt x="379" y="157"/>
                  <a:pt x="370" y="155"/>
                  <a:pt x="356" y="153"/>
                </a:cubicBezTo>
                <a:cubicBezTo>
                  <a:pt x="356" y="153"/>
                  <a:pt x="355" y="153"/>
                  <a:pt x="354" y="153"/>
                </a:cubicBezTo>
                <a:cubicBezTo>
                  <a:pt x="346" y="153"/>
                  <a:pt x="342" y="158"/>
                  <a:pt x="342" y="163"/>
                </a:cubicBezTo>
                <a:cubicBezTo>
                  <a:pt x="340" y="161"/>
                  <a:pt x="338" y="160"/>
                  <a:pt x="336" y="159"/>
                </a:cubicBezTo>
                <a:cubicBezTo>
                  <a:pt x="335" y="159"/>
                  <a:pt x="333" y="159"/>
                  <a:pt x="332" y="159"/>
                </a:cubicBezTo>
                <a:cubicBezTo>
                  <a:pt x="321" y="159"/>
                  <a:pt x="312" y="170"/>
                  <a:pt x="311" y="179"/>
                </a:cubicBezTo>
                <a:cubicBezTo>
                  <a:pt x="311" y="186"/>
                  <a:pt x="315" y="192"/>
                  <a:pt x="323" y="193"/>
                </a:cubicBezTo>
                <a:cubicBezTo>
                  <a:pt x="323" y="193"/>
                  <a:pt x="324" y="193"/>
                  <a:pt x="325" y="193"/>
                </a:cubicBezTo>
                <a:cubicBezTo>
                  <a:pt x="330" y="193"/>
                  <a:pt x="334" y="192"/>
                  <a:pt x="337" y="189"/>
                </a:cubicBezTo>
                <a:cubicBezTo>
                  <a:pt x="336" y="191"/>
                  <a:pt x="335" y="194"/>
                  <a:pt x="336" y="196"/>
                </a:cubicBezTo>
                <a:cubicBezTo>
                  <a:pt x="337" y="197"/>
                  <a:pt x="337" y="198"/>
                  <a:pt x="338" y="199"/>
                </a:cubicBezTo>
                <a:cubicBezTo>
                  <a:pt x="336" y="201"/>
                  <a:pt x="335" y="203"/>
                  <a:pt x="333" y="205"/>
                </a:cubicBezTo>
                <a:cubicBezTo>
                  <a:pt x="330" y="210"/>
                  <a:pt x="329" y="217"/>
                  <a:pt x="330" y="223"/>
                </a:cubicBezTo>
                <a:cubicBezTo>
                  <a:pt x="329" y="223"/>
                  <a:pt x="327" y="223"/>
                  <a:pt x="326" y="223"/>
                </a:cubicBezTo>
                <a:cubicBezTo>
                  <a:pt x="320" y="224"/>
                  <a:pt x="311" y="224"/>
                  <a:pt x="305" y="227"/>
                </a:cubicBezTo>
                <a:cubicBezTo>
                  <a:pt x="291" y="232"/>
                  <a:pt x="289" y="249"/>
                  <a:pt x="289" y="259"/>
                </a:cubicBezTo>
                <a:cubicBezTo>
                  <a:pt x="220" y="259"/>
                  <a:pt x="220" y="259"/>
                  <a:pt x="220" y="259"/>
                </a:cubicBezTo>
                <a:cubicBezTo>
                  <a:pt x="228" y="217"/>
                  <a:pt x="240" y="178"/>
                  <a:pt x="255" y="144"/>
                </a:cubicBezTo>
                <a:lnTo>
                  <a:pt x="368" y="144"/>
                </a:lnTo>
                <a:close/>
                <a:moveTo>
                  <a:pt x="346" y="175"/>
                </a:moveTo>
                <a:cubicBezTo>
                  <a:pt x="346" y="175"/>
                  <a:pt x="346" y="174"/>
                  <a:pt x="346" y="174"/>
                </a:cubicBezTo>
                <a:cubicBezTo>
                  <a:pt x="346" y="175"/>
                  <a:pt x="347" y="176"/>
                  <a:pt x="348" y="177"/>
                </a:cubicBezTo>
                <a:cubicBezTo>
                  <a:pt x="348" y="177"/>
                  <a:pt x="348" y="177"/>
                  <a:pt x="348" y="177"/>
                </a:cubicBezTo>
                <a:cubicBezTo>
                  <a:pt x="347" y="178"/>
                  <a:pt x="345" y="180"/>
                  <a:pt x="344" y="181"/>
                </a:cubicBezTo>
                <a:cubicBezTo>
                  <a:pt x="345" y="179"/>
                  <a:pt x="345" y="177"/>
                  <a:pt x="346" y="175"/>
                </a:cubicBezTo>
                <a:close/>
                <a:moveTo>
                  <a:pt x="363" y="169"/>
                </a:moveTo>
                <a:cubicBezTo>
                  <a:pt x="362" y="168"/>
                  <a:pt x="361" y="168"/>
                  <a:pt x="360" y="168"/>
                </a:cubicBezTo>
                <a:cubicBezTo>
                  <a:pt x="360" y="168"/>
                  <a:pt x="360" y="168"/>
                  <a:pt x="359" y="168"/>
                </a:cubicBezTo>
                <a:cubicBezTo>
                  <a:pt x="361" y="168"/>
                  <a:pt x="362" y="168"/>
                  <a:pt x="363" y="168"/>
                </a:cubicBezTo>
                <a:cubicBezTo>
                  <a:pt x="363" y="169"/>
                  <a:pt x="363" y="169"/>
                  <a:pt x="363" y="169"/>
                </a:cubicBezTo>
                <a:close/>
                <a:moveTo>
                  <a:pt x="361" y="184"/>
                </a:moveTo>
                <a:cubicBezTo>
                  <a:pt x="362" y="185"/>
                  <a:pt x="362" y="186"/>
                  <a:pt x="363" y="187"/>
                </a:cubicBezTo>
                <a:cubicBezTo>
                  <a:pt x="361" y="187"/>
                  <a:pt x="360" y="187"/>
                  <a:pt x="357" y="188"/>
                </a:cubicBezTo>
                <a:cubicBezTo>
                  <a:pt x="359" y="187"/>
                  <a:pt x="360" y="185"/>
                  <a:pt x="361" y="184"/>
                </a:cubicBezTo>
                <a:close/>
                <a:moveTo>
                  <a:pt x="332" y="173"/>
                </a:moveTo>
                <a:cubicBezTo>
                  <a:pt x="332" y="174"/>
                  <a:pt x="331" y="175"/>
                  <a:pt x="330" y="176"/>
                </a:cubicBezTo>
                <a:cubicBezTo>
                  <a:pt x="329" y="177"/>
                  <a:pt x="328" y="179"/>
                  <a:pt x="326" y="179"/>
                </a:cubicBezTo>
                <a:cubicBezTo>
                  <a:pt x="326" y="178"/>
                  <a:pt x="327" y="177"/>
                  <a:pt x="328" y="175"/>
                </a:cubicBezTo>
                <a:cubicBezTo>
                  <a:pt x="329" y="174"/>
                  <a:pt x="331" y="173"/>
                  <a:pt x="332" y="173"/>
                </a:cubicBezTo>
                <a:close/>
                <a:moveTo>
                  <a:pt x="297" y="273"/>
                </a:moveTo>
                <a:cubicBezTo>
                  <a:pt x="298" y="273"/>
                  <a:pt x="300" y="273"/>
                  <a:pt x="301" y="272"/>
                </a:cubicBezTo>
                <a:cubicBezTo>
                  <a:pt x="302" y="272"/>
                  <a:pt x="303" y="273"/>
                  <a:pt x="303" y="274"/>
                </a:cubicBezTo>
                <a:cubicBezTo>
                  <a:pt x="303" y="275"/>
                  <a:pt x="304" y="275"/>
                  <a:pt x="303" y="277"/>
                </a:cubicBezTo>
                <a:cubicBezTo>
                  <a:pt x="292" y="283"/>
                  <a:pt x="247" y="307"/>
                  <a:pt x="239" y="338"/>
                </a:cubicBezTo>
                <a:cubicBezTo>
                  <a:pt x="234" y="354"/>
                  <a:pt x="231" y="372"/>
                  <a:pt x="229" y="389"/>
                </a:cubicBezTo>
                <a:cubicBezTo>
                  <a:pt x="208" y="389"/>
                  <a:pt x="208" y="389"/>
                  <a:pt x="208" y="389"/>
                </a:cubicBezTo>
                <a:cubicBezTo>
                  <a:pt x="208" y="349"/>
                  <a:pt x="212" y="310"/>
                  <a:pt x="218" y="273"/>
                </a:cubicBezTo>
                <a:lnTo>
                  <a:pt x="297" y="273"/>
                </a:lnTo>
                <a:close/>
                <a:moveTo>
                  <a:pt x="208" y="403"/>
                </a:moveTo>
                <a:cubicBezTo>
                  <a:pt x="227" y="403"/>
                  <a:pt x="227" y="403"/>
                  <a:pt x="227" y="403"/>
                </a:cubicBezTo>
                <a:cubicBezTo>
                  <a:pt x="226" y="425"/>
                  <a:pt x="229" y="445"/>
                  <a:pt x="239" y="459"/>
                </a:cubicBezTo>
                <a:cubicBezTo>
                  <a:pt x="246" y="469"/>
                  <a:pt x="257" y="475"/>
                  <a:pt x="270" y="476"/>
                </a:cubicBezTo>
                <a:cubicBezTo>
                  <a:pt x="275" y="477"/>
                  <a:pt x="280" y="477"/>
                  <a:pt x="285" y="477"/>
                </a:cubicBezTo>
                <a:cubicBezTo>
                  <a:pt x="299" y="477"/>
                  <a:pt x="313" y="475"/>
                  <a:pt x="325" y="474"/>
                </a:cubicBezTo>
                <a:cubicBezTo>
                  <a:pt x="334" y="473"/>
                  <a:pt x="343" y="473"/>
                  <a:pt x="351" y="473"/>
                </a:cubicBezTo>
                <a:cubicBezTo>
                  <a:pt x="369" y="473"/>
                  <a:pt x="374" y="478"/>
                  <a:pt x="377" y="486"/>
                </a:cubicBezTo>
                <a:cubicBezTo>
                  <a:pt x="383" y="501"/>
                  <a:pt x="381" y="510"/>
                  <a:pt x="380" y="519"/>
                </a:cubicBezTo>
                <a:cubicBezTo>
                  <a:pt x="218" y="519"/>
                  <a:pt x="218" y="519"/>
                  <a:pt x="218" y="519"/>
                </a:cubicBezTo>
                <a:cubicBezTo>
                  <a:pt x="212" y="482"/>
                  <a:pt x="208" y="443"/>
                  <a:pt x="208" y="403"/>
                </a:cubicBezTo>
                <a:close/>
                <a:moveTo>
                  <a:pt x="402" y="567"/>
                </a:moveTo>
                <a:cubicBezTo>
                  <a:pt x="406" y="573"/>
                  <a:pt x="408" y="577"/>
                  <a:pt x="405" y="581"/>
                </a:cubicBezTo>
                <a:cubicBezTo>
                  <a:pt x="404" y="582"/>
                  <a:pt x="403" y="584"/>
                  <a:pt x="402" y="586"/>
                </a:cubicBezTo>
                <a:lnTo>
                  <a:pt x="402" y="567"/>
                </a:lnTo>
                <a:close/>
                <a:moveTo>
                  <a:pt x="402" y="623"/>
                </a:moveTo>
                <a:cubicBezTo>
                  <a:pt x="405" y="633"/>
                  <a:pt x="409" y="641"/>
                  <a:pt x="412" y="648"/>
                </a:cubicBezTo>
                <a:cubicBezTo>
                  <a:pt x="402" y="648"/>
                  <a:pt x="402" y="648"/>
                  <a:pt x="402" y="648"/>
                </a:cubicBezTo>
                <a:lnTo>
                  <a:pt x="402" y="623"/>
                </a:lnTo>
                <a:close/>
                <a:moveTo>
                  <a:pt x="423" y="165"/>
                </a:moveTo>
                <a:cubicBezTo>
                  <a:pt x="425" y="149"/>
                  <a:pt x="425" y="149"/>
                  <a:pt x="425" y="149"/>
                </a:cubicBezTo>
                <a:cubicBezTo>
                  <a:pt x="429" y="155"/>
                  <a:pt x="433" y="162"/>
                  <a:pt x="434" y="166"/>
                </a:cubicBezTo>
                <a:cubicBezTo>
                  <a:pt x="432" y="165"/>
                  <a:pt x="429" y="165"/>
                  <a:pt x="426" y="165"/>
                </a:cubicBezTo>
                <a:cubicBezTo>
                  <a:pt x="425" y="165"/>
                  <a:pt x="424" y="165"/>
                  <a:pt x="423" y="165"/>
                </a:cubicBezTo>
                <a:close/>
                <a:moveTo>
                  <a:pt x="204" y="273"/>
                </a:moveTo>
                <a:cubicBezTo>
                  <a:pt x="198" y="310"/>
                  <a:pt x="194" y="349"/>
                  <a:pt x="194" y="389"/>
                </a:cubicBezTo>
                <a:cubicBezTo>
                  <a:pt x="56" y="389"/>
                  <a:pt x="56" y="389"/>
                  <a:pt x="56" y="389"/>
                </a:cubicBezTo>
                <a:cubicBezTo>
                  <a:pt x="48" y="361"/>
                  <a:pt x="39" y="325"/>
                  <a:pt x="31" y="282"/>
                </a:cubicBezTo>
                <a:cubicBezTo>
                  <a:pt x="32" y="279"/>
                  <a:pt x="33" y="276"/>
                  <a:pt x="34" y="273"/>
                </a:cubicBezTo>
                <a:lnTo>
                  <a:pt x="204" y="273"/>
                </a:lnTo>
                <a:close/>
                <a:moveTo>
                  <a:pt x="134" y="533"/>
                </a:moveTo>
                <a:cubicBezTo>
                  <a:pt x="206" y="533"/>
                  <a:pt x="206" y="533"/>
                  <a:pt x="206" y="533"/>
                </a:cubicBezTo>
                <a:cubicBezTo>
                  <a:pt x="214" y="574"/>
                  <a:pt x="225" y="613"/>
                  <a:pt x="240" y="648"/>
                </a:cubicBezTo>
                <a:cubicBezTo>
                  <a:pt x="143" y="648"/>
                  <a:pt x="143" y="648"/>
                  <a:pt x="143" y="648"/>
                </a:cubicBezTo>
                <a:cubicBezTo>
                  <a:pt x="122" y="595"/>
                  <a:pt x="129" y="558"/>
                  <a:pt x="134" y="533"/>
                </a:cubicBezTo>
                <a:close/>
                <a:moveTo>
                  <a:pt x="220" y="533"/>
                </a:moveTo>
                <a:cubicBezTo>
                  <a:pt x="379" y="533"/>
                  <a:pt x="379" y="533"/>
                  <a:pt x="379" y="533"/>
                </a:cubicBezTo>
                <a:cubicBezTo>
                  <a:pt x="379" y="536"/>
                  <a:pt x="380" y="540"/>
                  <a:pt x="383" y="544"/>
                </a:cubicBezTo>
                <a:cubicBezTo>
                  <a:pt x="385" y="546"/>
                  <a:pt x="386" y="548"/>
                  <a:pt x="388" y="550"/>
                </a:cubicBezTo>
                <a:cubicBezTo>
                  <a:pt x="388" y="648"/>
                  <a:pt x="388" y="648"/>
                  <a:pt x="388" y="648"/>
                </a:cubicBezTo>
                <a:cubicBezTo>
                  <a:pt x="255" y="648"/>
                  <a:pt x="255" y="648"/>
                  <a:pt x="255" y="648"/>
                </a:cubicBezTo>
                <a:cubicBezTo>
                  <a:pt x="240" y="614"/>
                  <a:pt x="228" y="575"/>
                  <a:pt x="220" y="533"/>
                </a:cubicBezTo>
                <a:close/>
                <a:moveTo>
                  <a:pt x="388" y="662"/>
                </a:moveTo>
                <a:cubicBezTo>
                  <a:pt x="388" y="777"/>
                  <a:pt x="388" y="777"/>
                  <a:pt x="388" y="777"/>
                </a:cubicBezTo>
                <a:cubicBezTo>
                  <a:pt x="339" y="774"/>
                  <a:pt x="294" y="730"/>
                  <a:pt x="261" y="662"/>
                </a:cubicBezTo>
                <a:lnTo>
                  <a:pt x="388" y="662"/>
                </a:lnTo>
                <a:close/>
                <a:moveTo>
                  <a:pt x="402" y="662"/>
                </a:moveTo>
                <a:cubicBezTo>
                  <a:pt x="419" y="662"/>
                  <a:pt x="419" y="662"/>
                  <a:pt x="419" y="662"/>
                </a:cubicBezTo>
                <a:cubicBezTo>
                  <a:pt x="419" y="662"/>
                  <a:pt x="419" y="663"/>
                  <a:pt x="419" y="663"/>
                </a:cubicBezTo>
                <a:cubicBezTo>
                  <a:pt x="427" y="678"/>
                  <a:pt x="433" y="692"/>
                  <a:pt x="449" y="692"/>
                </a:cubicBezTo>
                <a:cubicBezTo>
                  <a:pt x="452" y="692"/>
                  <a:pt x="455" y="691"/>
                  <a:pt x="458" y="691"/>
                </a:cubicBezTo>
                <a:cubicBezTo>
                  <a:pt x="470" y="687"/>
                  <a:pt x="491" y="675"/>
                  <a:pt x="505" y="665"/>
                </a:cubicBezTo>
                <a:cubicBezTo>
                  <a:pt x="506" y="664"/>
                  <a:pt x="508" y="663"/>
                  <a:pt x="509" y="662"/>
                </a:cubicBezTo>
                <a:cubicBezTo>
                  <a:pt x="529" y="662"/>
                  <a:pt x="529" y="662"/>
                  <a:pt x="529" y="662"/>
                </a:cubicBezTo>
                <a:cubicBezTo>
                  <a:pt x="496" y="732"/>
                  <a:pt x="450" y="774"/>
                  <a:pt x="402" y="777"/>
                </a:cubicBezTo>
                <a:lnTo>
                  <a:pt x="402" y="662"/>
                </a:lnTo>
                <a:close/>
                <a:moveTo>
                  <a:pt x="528" y="648"/>
                </a:moveTo>
                <a:cubicBezTo>
                  <a:pt x="539" y="638"/>
                  <a:pt x="539" y="634"/>
                  <a:pt x="539" y="632"/>
                </a:cubicBezTo>
                <a:cubicBezTo>
                  <a:pt x="539" y="628"/>
                  <a:pt x="545" y="617"/>
                  <a:pt x="552" y="605"/>
                </a:cubicBezTo>
                <a:cubicBezTo>
                  <a:pt x="547" y="621"/>
                  <a:pt x="541" y="635"/>
                  <a:pt x="536" y="648"/>
                </a:cubicBezTo>
                <a:lnTo>
                  <a:pt x="528" y="648"/>
                </a:lnTo>
                <a:close/>
                <a:moveTo>
                  <a:pt x="570" y="592"/>
                </a:moveTo>
                <a:cubicBezTo>
                  <a:pt x="575" y="588"/>
                  <a:pt x="579" y="584"/>
                  <a:pt x="582" y="579"/>
                </a:cubicBezTo>
                <a:cubicBezTo>
                  <a:pt x="584" y="573"/>
                  <a:pt x="584" y="567"/>
                  <a:pt x="581" y="561"/>
                </a:cubicBezTo>
                <a:cubicBezTo>
                  <a:pt x="577" y="554"/>
                  <a:pt x="576" y="544"/>
                  <a:pt x="579" y="533"/>
                </a:cubicBezTo>
                <a:cubicBezTo>
                  <a:pt x="752" y="533"/>
                  <a:pt x="752" y="533"/>
                  <a:pt x="752" y="533"/>
                </a:cubicBezTo>
                <a:cubicBezTo>
                  <a:pt x="735" y="575"/>
                  <a:pt x="711" y="614"/>
                  <a:pt x="682" y="648"/>
                </a:cubicBezTo>
                <a:cubicBezTo>
                  <a:pt x="551" y="648"/>
                  <a:pt x="551" y="648"/>
                  <a:pt x="551" y="648"/>
                </a:cubicBezTo>
                <a:cubicBezTo>
                  <a:pt x="558" y="631"/>
                  <a:pt x="565" y="612"/>
                  <a:pt x="570" y="592"/>
                </a:cubicBezTo>
                <a:close/>
                <a:moveTo>
                  <a:pt x="175" y="708"/>
                </a:moveTo>
                <a:cubicBezTo>
                  <a:pt x="164" y="691"/>
                  <a:pt x="155" y="676"/>
                  <a:pt x="149" y="662"/>
                </a:cubicBezTo>
                <a:cubicBezTo>
                  <a:pt x="246" y="662"/>
                  <a:pt x="246" y="662"/>
                  <a:pt x="246" y="662"/>
                </a:cubicBezTo>
                <a:cubicBezTo>
                  <a:pt x="248" y="666"/>
                  <a:pt x="250" y="670"/>
                  <a:pt x="252" y="674"/>
                </a:cubicBezTo>
                <a:cubicBezTo>
                  <a:pt x="275" y="720"/>
                  <a:pt x="302" y="753"/>
                  <a:pt x="333" y="772"/>
                </a:cubicBezTo>
                <a:cubicBezTo>
                  <a:pt x="275" y="763"/>
                  <a:pt x="221" y="740"/>
                  <a:pt x="175" y="708"/>
                </a:cubicBezTo>
                <a:close/>
                <a:moveTo>
                  <a:pt x="457" y="773"/>
                </a:moveTo>
                <a:cubicBezTo>
                  <a:pt x="491" y="751"/>
                  <a:pt x="521" y="713"/>
                  <a:pt x="545" y="662"/>
                </a:cubicBezTo>
                <a:cubicBezTo>
                  <a:pt x="669" y="662"/>
                  <a:pt x="669" y="662"/>
                  <a:pt x="669" y="662"/>
                </a:cubicBezTo>
                <a:cubicBezTo>
                  <a:pt x="613" y="719"/>
                  <a:pt x="539" y="759"/>
                  <a:pt x="457" y="773"/>
                </a:cubicBezTo>
                <a:close/>
              </a:path>
            </a:pathLst>
          </a:custGeom>
          <a:solidFill>
            <a:srgbClr val="FFFFFF"/>
          </a:solidFill>
          <a:ln>
            <a:noFill/>
          </a:ln>
        </p:spPr>
        <p:txBody>
          <a:bodyPr vert="horz" wrap="square" lIns="182901" tIns="91451" rIns="182901" bIns="91451" numCol="1" anchor="t" anchorCtr="0" compatLnSpc="1">
            <a:prstTxWarp prst="textNoShape">
              <a:avLst/>
            </a:prstTxWarp>
          </a:bodyPr>
          <a:lstStyle/>
          <a:p>
            <a:pPr defTabSz="2438584"/>
            <a:endParaRPr lang="en-US" sz="2000">
              <a:solidFill>
                <a:srgbClr val="57565A"/>
              </a:solidFill>
            </a:endParaRPr>
          </a:p>
        </p:txBody>
      </p:sp>
      <p:sp>
        <p:nvSpPr>
          <p:cNvPr id="11" name="Right Arrow 10">
            <a:extLst>
              <a:ext uri="{FF2B5EF4-FFF2-40B4-BE49-F238E27FC236}">
                <a16:creationId xmlns:a16="http://schemas.microsoft.com/office/drawing/2014/main" id="{093EB2C6-F91F-5961-BA24-FA2C36DD0913}"/>
              </a:ext>
            </a:extLst>
          </p:cNvPr>
          <p:cNvSpPr/>
          <p:nvPr/>
        </p:nvSpPr>
        <p:spPr>
          <a:xfrm>
            <a:off x="8373907" y="2103926"/>
            <a:ext cx="354530" cy="439173"/>
          </a:xfrm>
          <a:prstGeom prst="rightArrow">
            <a:avLst/>
          </a:prstGeom>
          <a:solidFill>
            <a:srgbClr val="7DD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2000">
              <a:solidFill>
                <a:prstClr val="white"/>
              </a:solidFill>
            </a:endParaRPr>
          </a:p>
        </p:txBody>
      </p:sp>
      <p:sp>
        <p:nvSpPr>
          <p:cNvPr id="12" name="TextBox 11">
            <a:extLst>
              <a:ext uri="{FF2B5EF4-FFF2-40B4-BE49-F238E27FC236}">
                <a16:creationId xmlns:a16="http://schemas.microsoft.com/office/drawing/2014/main" id="{7747AD6D-F9F6-973B-F434-F830501DB946}"/>
              </a:ext>
            </a:extLst>
          </p:cNvPr>
          <p:cNvSpPr txBox="1"/>
          <p:nvPr/>
        </p:nvSpPr>
        <p:spPr>
          <a:xfrm>
            <a:off x="8734151" y="1959415"/>
            <a:ext cx="2122832" cy="765703"/>
          </a:xfrm>
          <a:prstGeom prst="rect">
            <a:avLst/>
          </a:prstGeom>
          <a:solidFill>
            <a:srgbClr val="419CCC"/>
          </a:solidFill>
        </p:spPr>
        <p:txBody>
          <a:bodyPr wrap="square" lIns="487736" tIns="243868" rIns="487736" bIns="243868" rtlCol="0" anchor="ctr" anchorCtr="0">
            <a:noAutofit/>
          </a:bodyPr>
          <a:lstStyle/>
          <a:p>
            <a:pPr marL="1146291" defTabSz="2438584"/>
            <a:endParaRPr lang="en-US" sz="1100" dirty="0">
              <a:solidFill>
                <a:srgbClr val="FFFFFF"/>
              </a:solidFill>
            </a:endParaRPr>
          </a:p>
        </p:txBody>
      </p:sp>
      <p:sp>
        <p:nvSpPr>
          <p:cNvPr id="13" name="TextBox 12">
            <a:extLst>
              <a:ext uri="{FF2B5EF4-FFF2-40B4-BE49-F238E27FC236}">
                <a16:creationId xmlns:a16="http://schemas.microsoft.com/office/drawing/2014/main" id="{762A19D1-DECE-E1DC-A4F7-BCFDC601F94E}"/>
              </a:ext>
            </a:extLst>
          </p:cNvPr>
          <p:cNvSpPr txBox="1"/>
          <p:nvPr/>
        </p:nvSpPr>
        <p:spPr>
          <a:xfrm>
            <a:off x="8734151" y="3130648"/>
            <a:ext cx="2122832" cy="765703"/>
          </a:xfrm>
          <a:prstGeom prst="rect">
            <a:avLst/>
          </a:prstGeom>
          <a:solidFill>
            <a:srgbClr val="385085"/>
          </a:solidFill>
        </p:spPr>
        <p:txBody>
          <a:bodyPr wrap="square" lIns="487736" tIns="243868" rIns="487736" bIns="243868" rtlCol="0" anchor="ctr" anchorCtr="0">
            <a:noAutofit/>
          </a:bodyPr>
          <a:lstStyle/>
          <a:p>
            <a:pPr marL="1146291" defTabSz="2438584"/>
            <a:endParaRPr lang="en-US" sz="1100" dirty="0">
              <a:solidFill>
                <a:srgbClr val="FFFFFF"/>
              </a:solidFill>
            </a:endParaRPr>
          </a:p>
        </p:txBody>
      </p:sp>
      <p:sp>
        <p:nvSpPr>
          <p:cNvPr id="14" name="TextBox 13">
            <a:extLst>
              <a:ext uri="{FF2B5EF4-FFF2-40B4-BE49-F238E27FC236}">
                <a16:creationId xmlns:a16="http://schemas.microsoft.com/office/drawing/2014/main" id="{32CD4641-4B34-E596-CC67-6D1AF0F98365}"/>
              </a:ext>
            </a:extLst>
          </p:cNvPr>
          <p:cNvSpPr txBox="1"/>
          <p:nvPr/>
        </p:nvSpPr>
        <p:spPr>
          <a:xfrm>
            <a:off x="6249522" y="3130648"/>
            <a:ext cx="2122832" cy="765703"/>
          </a:xfrm>
          <a:prstGeom prst="rect">
            <a:avLst/>
          </a:prstGeom>
          <a:solidFill>
            <a:srgbClr val="995DB3"/>
          </a:solidFill>
        </p:spPr>
        <p:txBody>
          <a:bodyPr wrap="square" lIns="487736" tIns="243868" rIns="487736" bIns="243868" rtlCol="0" anchor="ctr" anchorCtr="0">
            <a:noAutofit/>
          </a:bodyPr>
          <a:lstStyle/>
          <a:p>
            <a:pPr marL="1146291" defTabSz="2438584"/>
            <a:endParaRPr lang="en-US" sz="1100" dirty="0">
              <a:solidFill>
                <a:srgbClr val="FFFFFF"/>
              </a:solidFill>
            </a:endParaRPr>
          </a:p>
        </p:txBody>
      </p:sp>
      <p:sp>
        <p:nvSpPr>
          <p:cNvPr id="15" name="TextBox 14">
            <a:extLst>
              <a:ext uri="{FF2B5EF4-FFF2-40B4-BE49-F238E27FC236}">
                <a16:creationId xmlns:a16="http://schemas.microsoft.com/office/drawing/2014/main" id="{884AB13C-48D7-9334-B990-9A063912E0AC}"/>
              </a:ext>
            </a:extLst>
          </p:cNvPr>
          <p:cNvSpPr txBox="1"/>
          <p:nvPr/>
        </p:nvSpPr>
        <p:spPr>
          <a:xfrm>
            <a:off x="3764894" y="3130648"/>
            <a:ext cx="2122832" cy="765703"/>
          </a:xfrm>
          <a:prstGeom prst="rect">
            <a:avLst/>
          </a:prstGeom>
          <a:solidFill>
            <a:srgbClr val="A8436F"/>
          </a:solidFill>
        </p:spPr>
        <p:txBody>
          <a:bodyPr wrap="square" lIns="487736" tIns="243868" rIns="487736" bIns="243868" rtlCol="0" anchor="ctr" anchorCtr="0">
            <a:noAutofit/>
          </a:bodyPr>
          <a:lstStyle/>
          <a:p>
            <a:pPr marL="1146291" defTabSz="2438584"/>
            <a:endParaRPr lang="en-US" sz="200" dirty="0">
              <a:solidFill>
                <a:srgbClr val="FFFFFF"/>
              </a:solidFill>
            </a:endParaRPr>
          </a:p>
        </p:txBody>
      </p:sp>
      <p:sp>
        <p:nvSpPr>
          <p:cNvPr id="16" name="TextBox 15">
            <a:extLst>
              <a:ext uri="{FF2B5EF4-FFF2-40B4-BE49-F238E27FC236}">
                <a16:creationId xmlns:a16="http://schemas.microsoft.com/office/drawing/2014/main" id="{9A29FC13-184A-0B5F-E2C7-111F91A2F2D7}"/>
              </a:ext>
            </a:extLst>
          </p:cNvPr>
          <p:cNvSpPr txBox="1"/>
          <p:nvPr/>
        </p:nvSpPr>
        <p:spPr>
          <a:xfrm>
            <a:off x="1280265" y="3130648"/>
            <a:ext cx="2122832" cy="765703"/>
          </a:xfrm>
          <a:prstGeom prst="rect">
            <a:avLst/>
          </a:prstGeom>
          <a:solidFill>
            <a:srgbClr val="63357A"/>
          </a:solidFill>
        </p:spPr>
        <p:txBody>
          <a:bodyPr wrap="square" lIns="487736" tIns="243868" rIns="487736" bIns="243868" rtlCol="0" anchor="ctr" anchorCtr="0">
            <a:noAutofit/>
          </a:bodyPr>
          <a:lstStyle/>
          <a:p>
            <a:pPr marL="1146291" defTabSz="2438584"/>
            <a:endParaRPr lang="en-US" sz="200" dirty="0">
              <a:solidFill>
                <a:srgbClr val="FFFFFF"/>
              </a:solidFill>
            </a:endParaRPr>
          </a:p>
        </p:txBody>
      </p:sp>
      <p:sp>
        <p:nvSpPr>
          <p:cNvPr id="17" name="Right Arrow 16">
            <a:extLst>
              <a:ext uri="{FF2B5EF4-FFF2-40B4-BE49-F238E27FC236}">
                <a16:creationId xmlns:a16="http://schemas.microsoft.com/office/drawing/2014/main" id="{3A52B5B8-EB8F-7C5B-ED9A-0ADDE120E3BF}"/>
              </a:ext>
            </a:extLst>
          </p:cNvPr>
          <p:cNvSpPr/>
          <p:nvPr/>
        </p:nvSpPr>
        <p:spPr>
          <a:xfrm rot="5400000">
            <a:off x="9583110" y="2692894"/>
            <a:ext cx="424913" cy="439173"/>
          </a:xfrm>
          <a:prstGeom prst="rightArrow">
            <a:avLst/>
          </a:prstGeom>
          <a:solidFill>
            <a:srgbClr val="419C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2000">
              <a:solidFill>
                <a:prstClr val="white"/>
              </a:solidFill>
            </a:endParaRPr>
          </a:p>
        </p:txBody>
      </p:sp>
      <p:sp>
        <p:nvSpPr>
          <p:cNvPr id="18" name="Right Arrow 17">
            <a:extLst>
              <a:ext uri="{FF2B5EF4-FFF2-40B4-BE49-F238E27FC236}">
                <a16:creationId xmlns:a16="http://schemas.microsoft.com/office/drawing/2014/main" id="{6C1ABED7-6E3C-1C35-67A0-2098D2F12D14}"/>
              </a:ext>
            </a:extLst>
          </p:cNvPr>
          <p:cNvSpPr/>
          <p:nvPr/>
        </p:nvSpPr>
        <p:spPr>
          <a:xfrm rot="10800000">
            <a:off x="8381701" y="3293913"/>
            <a:ext cx="354530" cy="439173"/>
          </a:xfrm>
          <a:prstGeom prst="rightArrow">
            <a:avLst/>
          </a:prstGeom>
          <a:solidFill>
            <a:srgbClr val="3850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2000">
              <a:solidFill>
                <a:prstClr val="white"/>
              </a:solidFill>
            </a:endParaRPr>
          </a:p>
        </p:txBody>
      </p:sp>
      <p:sp>
        <p:nvSpPr>
          <p:cNvPr id="19" name="Right Arrow 18">
            <a:extLst>
              <a:ext uri="{FF2B5EF4-FFF2-40B4-BE49-F238E27FC236}">
                <a16:creationId xmlns:a16="http://schemas.microsoft.com/office/drawing/2014/main" id="{66E84A9D-7295-484A-B175-E8E6E3D9741C}"/>
              </a:ext>
            </a:extLst>
          </p:cNvPr>
          <p:cNvSpPr/>
          <p:nvPr/>
        </p:nvSpPr>
        <p:spPr>
          <a:xfrm rot="10800000">
            <a:off x="5897072" y="3293913"/>
            <a:ext cx="354530" cy="439173"/>
          </a:xfrm>
          <a:prstGeom prst="rightArrow">
            <a:avLst/>
          </a:prstGeom>
          <a:solidFill>
            <a:srgbClr val="995D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2000">
              <a:solidFill>
                <a:prstClr val="white"/>
              </a:solidFill>
            </a:endParaRPr>
          </a:p>
        </p:txBody>
      </p:sp>
      <p:sp>
        <p:nvSpPr>
          <p:cNvPr id="20" name="Right Arrow 19">
            <a:extLst>
              <a:ext uri="{FF2B5EF4-FFF2-40B4-BE49-F238E27FC236}">
                <a16:creationId xmlns:a16="http://schemas.microsoft.com/office/drawing/2014/main" id="{B21D2873-5364-854A-7C00-CDE812FD8BC1}"/>
              </a:ext>
            </a:extLst>
          </p:cNvPr>
          <p:cNvSpPr/>
          <p:nvPr/>
        </p:nvSpPr>
        <p:spPr>
          <a:xfrm rot="10800000">
            <a:off x="3412444" y="3293913"/>
            <a:ext cx="354530" cy="439173"/>
          </a:xfrm>
          <a:prstGeom prst="rightArrow">
            <a:avLst/>
          </a:prstGeom>
          <a:solidFill>
            <a:srgbClr val="A8436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2000">
              <a:solidFill>
                <a:prstClr val="white"/>
              </a:solidFill>
            </a:endParaRPr>
          </a:p>
        </p:txBody>
      </p:sp>
      <p:sp>
        <p:nvSpPr>
          <p:cNvPr id="21" name="Freeform 81">
            <a:extLst>
              <a:ext uri="{FF2B5EF4-FFF2-40B4-BE49-F238E27FC236}">
                <a16:creationId xmlns:a16="http://schemas.microsoft.com/office/drawing/2014/main" id="{3C831C7B-8386-B777-66A8-F9D59371A217}"/>
              </a:ext>
            </a:extLst>
          </p:cNvPr>
          <p:cNvSpPr>
            <a:spLocks noEditPoints="1"/>
          </p:cNvSpPr>
          <p:nvPr/>
        </p:nvSpPr>
        <p:spPr bwMode="auto">
          <a:xfrm>
            <a:off x="8956717" y="2111670"/>
            <a:ext cx="419135" cy="526247"/>
          </a:xfrm>
          <a:custGeom>
            <a:avLst/>
            <a:gdLst>
              <a:gd name="T0" fmla="*/ 596 w 603"/>
              <a:gd name="T1" fmla="*/ 239 h 757"/>
              <a:gd name="T2" fmla="*/ 578 w 603"/>
              <a:gd name="T3" fmla="*/ 180 h 757"/>
              <a:gd name="T4" fmla="*/ 548 w 603"/>
              <a:gd name="T5" fmla="*/ 126 h 757"/>
              <a:gd name="T6" fmla="*/ 507 w 603"/>
              <a:gd name="T7" fmla="*/ 80 h 757"/>
              <a:gd name="T8" fmla="*/ 458 w 603"/>
              <a:gd name="T9" fmla="*/ 43 h 757"/>
              <a:gd name="T10" fmla="*/ 403 w 603"/>
              <a:gd name="T11" fmla="*/ 17 h 757"/>
              <a:gd name="T12" fmla="*/ 343 w 603"/>
              <a:gd name="T13" fmla="*/ 3 h 757"/>
              <a:gd name="T14" fmla="*/ 281 w 603"/>
              <a:gd name="T15" fmla="*/ 2 h 757"/>
              <a:gd name="T16" fmla="*/ 221 w 603"/>
              <a:gd name="T17" fmla="*/ 14 h 757"/>
              <a:gd name="T18" fmla="*/ 164 w 603"/>
              <a:gd name="T19" fmla="*/ 38 h 757"/>
              <a:gd name="T20" fmla="*/ 114 w 603"/>
              <a:gd name="T21" fmla="*/ 73 h 757"/>
              <a:gd name="T22" fmla="*/ 72 w 603"/>
              <a:gd name="T23" fmla="*/ 118 h 757"/>
              <a:gd name="T24" fmla="*/ 40 w 603"/>
              <a:gd name="T25" fmla="*/ 171 h 757"/>
              <a:gd name="T26" fmla="*/ 20 w 603"/>
              <a:gd name="T27" fmla="*/ 229 h 757"/>
              <a:gd name="T28" fmla="*/ 13 w 603"/>
              <a:gd name="T29" fmla="*/ 290 h 757"/>
              <a:gd name="T30" fmla="*/ 18 w 603"/>
              <a:gd name="T31" fmla="*/ 351 h 757"/>
              <a:gd name="T32" fmla="*/ 36 w 603"/>
              <a:gd name="T33" fmla="*/ 410 h 757"/>
              <a:gd name="T34" fmla="*/ 66 w 603"/>
              <a:gd name="T35" fmla="*/ 464 h 757"/>
              <a:gd name="T36" fmla="*/ 1 w 603"/>
              <a:gd name="T37" fmla="*/ 650 h 757"/>
              <a:gd name="T38" fmla="*/ 202 w 603"/>
              <a:gd name="T39" fmla="*/ 755 h 757"/>
              <a:gd name="T40" fmla="*/ 303 w 603"/>
              <a:gd name="T41" fmla="*/ 569 h 757"/>
              <a:gd name="T42" fmla="*/ 381 w 603"/>
              <a:gd name="T43" fmla="*/ 711 h 757"/>
              <a:gd name="T44" fmla="*/ 578 w 603"/>
              <a:gd name="T45" fmla="*/ 622 h 757"/>
              <a:gd name="T46" fmla="*/ 547 w 603"/>
              <a:gd name="T47" fmla="*/ 469 h 757"/>
              <a:gd name="T48" fmla="*/ 578 w 603"/>
              <a:gd name="T49" fmla="*/ 416 h 757"/>
              <a:gd name="T50" fmla="*/ 597 w 603"/>
              <a:gd name="T51" fmla="*/ 357 h 757"/>
              <a:gd name="T52" fmla="*/ 603 w 603"/>
              <a:gd name="T53" fmla="*/ 295 h 757"/>
              <a:gd name="T54" fmla="*/ 552 w 603"/>
              <a:gd name="T55" fmla="*/ 370 h 757"/>
              <a:gd name="T56" fmla="*/ 526 w 603"/>
              <a:gd name="T57" fmla="*/ 427 h 757"/>
              <a:gd name="T58" fmla="*/ 498 w 603"/>
              <a:gd name="T59" fmla="*/ 472 h 757"/>
              <a:gd name="T60" fmla="*/ 383 w 603"/>
              <a:gd name="T61" fmla="*/ 692 h 757"/>
              <a:gd name="T62" fmla="*/ 302 w 603"/>
              <a:gd name="T63" fmla="*/ 551 h 757"/>
              <a:gd name="T64" fmla="*/ 132 w 603"/>
              <a:gd name="T65" fmla="*/ 654 h 757"/>
              <a:gd name="T66" fmla="*/ 103 w 603"/>
              <a:gd name="T67" fmla="*/ 465 h 757"/>
              <a:gd name="T68" fmla="*/ 83 w 603"/>
              <a:gd name="T69" fmla="*/ 419 h 757"/>
              <a:gd name="T70" fmla="*/ 34 w 603"/>
              <a:gd name="T71" fmla="*/ 353 h 757"/>
              <a:gd name="T72" fmla="*/ 52 w 603"/>
              <a:gd name="T73" fmla="*/ 273 h 757"/>
              <a:gd name="T74" fmla="*/ 65 w 603"/>
              <a:gd name="T75" fmla="*/ 212 h 757"/>
              <a:gd name="T76" fmla="*/ 81 w 603"/>
              <a:gd name="T77" fmla="*/ 131 h 757"/>
              <a:gd name="T78" fmla="*/ 153 w 603"/>
              <a:gd name="T79" fmla="*/ 91 h 757"/>
              <a:gd name="T80" fmla="*/ 207 w 603"/>
              <a:gd name="T81" fmla="*/ 59 h 757"/>
              <a:gd name="T82" fmla="*/ 278 w 603"/>
              <a:gd name="T83" fmla="*/ 18 h 757"/>
              <a:gd name="T84" fmla="*/ 356 w 603"/>
              <a:gd name="T85" fmla="*/ 44 h 757"/>
              <a:gd name="T86" fmla="*/ 415 w 603"/>
              <a:gd name="T87" fmla="*/ 63 h 757"/>
              <a:gd name="T88" fmla="*/ 494 w 603"/>
              <a:gd name="T89" fmla="*/ 88 h 757"/>
              <a:gd name="T90" fmla="*/ 526 w 603"/>
              <a:gd name="T91" fmla="*/ 163 h 757"/>
              <a:gd name="T92" fmla="*/ 552 w 603"/>
              <a:gd name="T93" fmla="*/ 220 h 757"/>
              <a:gd name="T94" fmla="*/ 586 w 603"/>
              <a:gd name="T95" fmla="*/ 295 h 757"/>
              <a:gd name="T96" fmla="*/ 307 w 603"/>
              <a:gd name="T97" fmla="*/ 463 h 757"/>
              <a:gd name="T98" fmla="*/ 147 w 603"/>
              <a:gd name="T99" fmla="*/ 28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3" h="757">
                <a:moveTo>
                  <a:pt x="603" y="295"/>
                </a:moveTo>
                <a:cubicBezTo>
                  <a:pt x="603" y="293"/>
                  <a:pt x="602" y="291"/>
                  <a:pt x="601" y="290"/>
                </a:cubicBezTo>
                <a:cubicBezTo>
                  <a:pt x="576" y="267"/>
                  <a:pt x="576" y="267"/>
                  <a:pt x="576" y="267"/>
                </a:cubicBezTo>
                <a:cubicBezTo>
                  <a:pt x="596" y="239"/>
                  <a:pt x="596" y="239"/>
                  <a:pt x="596" y="239"/>
                </a:cubicBezTo>
                <a:cubicBezTo>
                  <a:pt x="597" y="237"/>
                  <a:pt x="597" y="235"/>
                  <a:pt x="597" y="233"/>
                </a:cubicBezTo>
                <a:cubicBezTo>
                  <a:pt x="596" y="232"/>
                  <a:pt x="595" y="230"/>
                  <a:pt x="593" y="229"/>
                </a:cubicBezTo>
                <a:cubicBezTo>
                  <a:pt x="564" y="211"/>
                  <a:pt x="564" y="211"/>
                  <a:pt x="564" y="211"/>
                </a:cubicBezTo>
                <a:cubicBezTo>
                  <a:pt x="578" y="180"/>
                  <a:pt x="578" y="180"/>
                  <a:pt x="578" y="180"/>
                </a:cubicBezTo>
                <a:cubicBezTo>
                  <a:pt x="578" y="178"/>
                  <a:pt x="578" y="176"/>
                  <a:pt x="578" y="175"/>
                </a:cubicBezTo>
                <a:cubicBezTo>
                  <a:pt x="577" y="173"/>
                  <a:pt x="575" y="171"/>
                  <a:pt x="573" y="171"/>
                </a:cubicBezTo>
                <a:cubicBezTo>
                  <a:pt x="541" y="160"/>
                  <a:pt x="541" y="160"/>
                  <a:pt x="541" y="160"/>
                </a:cubicBezTo>
                <a:cubicBezTo>
                  <a:pt x="548" y="126"/>
                  <a:pt x="548" y="126"/>
                  <a:pt x="548" y="126"/>
                </a:cubicBezTo>
                <a:cubicBezTo>
                  <a:pt x="548" y="124"/>
                  <a:pt x="548" y="122"/>
                  <a:pt x="547" y="121"/>
                </a:cubicBezTo>
                <a:cubicBezTo>
                  <a:pt x="545" y="119"/>
                  <a:pt x="544" y="118"/>
                  <a:pt x="542" y="118"/>
                </a:cubicBezTo>
                <a:cubicBezTo>
                  <a:pt x="508" y="114"/>
                  <a:pt x="508" y="114"/>
                  <a:pt x="508" y="114"/>
                </a:cubicBezTo>
                <a:cubicBezTo>
                  <a:pt x="507" y="80"/>
                  <a:pt x="507" y="80"/>
                  <a:pt x="507" y="80"/>
                </a:cubicBezTo>
                <a:cubicBezTo>
                  <a:pt x="507" y="78"/>
                  <a:pt x="507" y="76"/>
                  <a:pt x="505" y="75"/>
                </a:cubicBezTo>
                <a:cubicBezTo>
                  <a:pt x="504" y="73"/>
                  <a:pt x="502" y="73"/>
                  <a:pt x="500" y="73"/>
                </a:cubicBezTo>
                <a:cubicBezTo>
                  <a:pt x="466" y="76"/>
                  <a:pt x="466" y="76"/>
                  <a:pt x="466" y="76"/>
                </a:cubicBezTo>
                <a:cubicBezTo>
                  <a:pt x="458" y="43"/>
                  <a:pt x="458" y="43"/>
                  <a:pt x="458" y="43"/>
                </a:cubicBezTo>
                <a:cubicBezTo>
                  <a:pt x="458" y="41"/>
                  <a:pt x="457" y="39"/>
                  <a:pt x="455" y="38"/>
                </a:cubicBezTo>
                <a:cubicBezTo>
                  <a:pt x="453" y="37"/>
                  <a:pt x="451" y="37"/>
                  <a:pt x="449" y="38"/>
                </a:cubicBezTo>
                <a:cubicBezTo>
                  <a:pt x="417" y="48"/>
                  <a:pt x="417" y="48"/>
                  <a:pt x="417" y="48"/>
                </a:cubicBezTo>
                <a:cubicBezTo>
                  <a:pt x="403" y="17"/>
                  <a:pt x="403" y="17"/>
                  <a:pt x="403" y="17"/>
                </a:cubicBezTo>
                <a:cubicBezTo>
                  <a:pt x="402" y="15"/>
                  <a:pt x="400" y="14"/>
                  <a:pt x="398" y="13"/>
                </a:cubicBezTo>
                <a:cubicBezTo>
                  <a:pt x="397" y="13"/>
                  <a:pt x="395" y="13"/>
                  <a:pt x="393" y="14"/>
                </a:cubicBezTo>
                <a:cubicBezTo>
                  <a:pt x="363" y="30"/>
                  <a:pt x="363" y="30"/>
                  <a:pt x="363" y="30"/>
                </a:cubicBezTo>
                <a:cubicBezTo>
                  <a:pt x="343" y="3"/>
                  <a:pt x="343" y="3"/>
                  <a:pt x="343" y="3"/>
                </a:cubicBezTo>
                <a:cubicBezTo>
                  <a:pt x="342" y="2"/>
                  <a:pt x="340" y="0"/>
                  <a:pt x="338" y="0"/>
                </a:cubicBezTo>
                <a:cubicBezTo>
                  <a:pt x="336" y="0"/>
                  <a:pt x="334" y="1"/>
                  <a:pt x="332" y="2"/>
                </a:cubicBezTo>
                <a:cubicBezTo>
                  <a:pt x="307" y="24"/>
                  <a:pt x="307" y="24"/>
                  <a:pt x="307" y="24"/>
                </a:cubicBezTo>
                <a:cubicBezTo>
                  <a:pt x="281" y="2"/>
                  <a:pt x="281" y="2"/>
                  <a:pt x="281" y="2"/>
                </a:cubicBezTo>
                <a:cubicBezTo>
                  <a:pt x="280" y="1"/>
                  <a:pt x="278" y="0"/>
                  <a:pt x="276" y="0"/>
                </a:cubicBezTo>
                <a:cubicBezTo>
                  <a:pt x="274" y="0"/>
                  <a:pt x="272" y="2"/>
                  <a:pt x="271" y="3"/>
                </a:cubicBezTo>
                <a:cubicBezTo>
                  <a:pt x="251" y="30"/>
                  <a:pt x="251" y="30"/>
                  <a:pt x="251" y="30"/>
                </a:cubicBezTo>
                <a:cubicBezTo>
                  <a:pt x="221" y="14"/>
                  <a:pt x="221" y="14"/>
                  <a:pt x="221" y="14"/>
                </a:cubicBezTo>
                <a:cubicBezTo>
                  <a:pt x="219" y="13"/>
                  <a:pt x="217" y="13"/>
                  <a:pt x="215" y="13"/>
                </a:cubicBezTo>
                <a:cubicBezTo>
                  <a:pt x="213" y="14"/>
                  <a:pt x="212" y="15"/>
                  <a:pt x="211" y="17"/>
                </a:cubicBezTo>
                <a:cubicBezTo>
                  <a:pt x="197" y="48"/>
                  <a:pt x="197" y="48"/>
                  <a:pt x="197" y="48"/>
                </a:cubicBezTo>
                <a:cubicBezTo>
                  <a:pt x="164" y="38"/>
                  <a:pt x="164" y="38"/>
                  <a:pt x="164" y="38"/>
                </a:cubicBezTo>
                <a:cubicBezTo>
                  <a:pt x="162" y="37"/>
                  <a:pt x="160" y="37"/>
                  <a:pt x="159" y="38"/>
                </a:cubicBezTo>
                <a:cubicBezTo>
                  <a:pt x="157" y="39"/>
                  <a:pt x="156" y="41"/>
                  <a:pt x="155" y="43"/>
                </a:cubicBezTo>
                <a:cubicBezTo>
                  <a:pt x="148" y="76"/>
                  <a:pt x="148" y="76"/>
                  <a:pt x="148" y="76"/>
                </a:cubicBezTo>
                <a:cubicBezTo>
                  <a:pt x="114" y="73"/>
                  <a:pt x="114" y="73"/>
                  <a:pt x="114" y="73"/>
                </a:cubicBezTo>
                <a:cubicBezTo>
                  <a:pt x="112" y="73"/>
                  <a:pt x="110" y="73"/>
                  <a:pt x="109" y="75"/>
                </a:cubicBezTo>
                <a:cubicBezTo>
                  <a:pt x="107" y="76"/>
                  <a:pt x="106" y="78"/>
                  <a:pt x="106" y="80"/>
                </a:cubicBezTo>
                <a:cubicBezTo>
                  <a:pt x="106" y="114"/>
                  <a:pt x="106" y="114"/>
                  <a:pt x="106" y="114"/>
                </a:cubicBezTo>
                <a:cubicBezTo>
                  <a:pt x="72" y="118"/>
                  <a:pt x="72" y="118"/>
                  <a:pt x="72" y="118"/>
                </a:cubicBezTo>
                <a:cubicBezTo>
                  <a:pt x="70" y="118"/>
                  <a:pt x="68" y="119"/>
                  <a:pt x="67" y="121"/>
                </a:cubicBezTo>
                <a:cubicBezTo>
                  <a:pt x="66" y="122"/>
                  <a:pt x="65" y="124"/>
                  <a:pt x="66" y="126"/>
                </a:cubicBezTo>
                <a:cubicBezTo>
                  <a:pt x="73" y="160"/>
                  <a:pt x="73" y="160"/>
                  <a:pt x="73" y="160"/>
                </a:cubicBezTo>
                <a:cubicBezTo>
                  <a:pt x="40" y="171"/>
                  <a:pt x="40" y="171"/>
                  <a:pt x="40" y="171"/>
                </a:cubicBezTo>
                <a:cubicBezTo>
                  <a:pt x="38" y="171"/>
                  <a:pt x="37" y="173"/>
                  <a:pt x="36" y="175"/>
                </a:cubicBezTo>
                <a:cubicBezTo>
                  <a:pt x="35" y="176"/>
                  <a:pt x="35" y="178"/>
                  <a:pt x="36" y="180"/>
                </a:cubicBezTo>
                <a:cubicBezTo>
                  <a:pt x="50" y="211"/>
                  <a:pt x="50" y="211"/>
                  <a:pt x="50" y="211"/>
                </a:cubicBezTo>
                <a:cubicBezTo>
                  <a:pt x="20" y="229"/>
                  <a:pt x="20" y="229"/>
                  <a:pt x="20" y="229"/>
                </a:cubicBezTo>
                <a:cubicBezTo>
                  <a:pt x="19" y="230"/>
                  <a:pt x="17" y="232"/>
                  <a:pt x="17" y="233"/>
                </a:cubicBezTo>
                <a:cubicBezTo>
                  <a:pt x="17" y="235"/>
                  <a:pt x="17" y="237"/>
                  <a:pt x="18" y="239"/>
                </a:cubicBezTo>
                <a:cubicBezTo>
                  <a:pt x="38" y="267"/>
                  <a:pt x="38" y="267"/>
                  <a:pt x="38" y="267"/>
                </a:cubicBezTo>
                <a:cubicBezTo>
                  <a:pt x="13" y="290"/>
                  <a:pt x="13" y="290"/>
                  <a:pt x="13" y="290"/>
                </a:cubicBezTo>
                <a:cubicBezTo>
                  <a:pt x="11" y="291"/>
                  <a:pt x="10" y="293"/>
                  <a:pt x="10" y="295"/>
                </a:cubicBezTo>
                <a:cubicBezTo>
                  <a:pt x="10" y="297"/>
                  <a:pt x="11" y="299"/>
                  <a:pt x="13" y="300"/>
                </a:cubicBezTo>
                <a:cubicBezTo>
                  <a:pt x="38" y="323"/>
                  <a:pt x="38" y="323"/>
                  <a:pt x="38" y="323"/>
                </a:cubicBezTo>
                <a:cubicBezTo>
                  <a:pt x="18" y="351"/>
                  <a:pt x="18" y="351"/>
                  <a:pt x="18" y="351"/>
                </a:cubicBezTo>
                <a:cubicBezTo>
                  <a:pt x="17" y="353"/>
                  <a:pt x="17" y="355"/>
                  <a:pt x="17" y="357"/>
                </a:cubicBezTo>
                <a:cubicBezTo>
                  <a:pt x="17" y="359"/>
                  <a:pt x="19" y="360"/>
                  <a:pt x="20" y="361"/>
                </a:cubicBezTo>
                <a:cubicBezTo>
                  <a:pt x="50" y="379"/>
                  <a:pt x="50" y="379"/>
                  <a:pt x="50" y="379"/>
                </a:cubicBezTo>
                <a:cubicBezTo>
                  <a:pt x="36" y="410"/>
                  <a:pt x="36" y="410"/>
                  <a:pt x="36" y="410"/>
                </a:cubicBezTo>
                <a:cubicBezTo>
                  <a:pt x="35" y="412"/>
                  <a:pt x="35" y="414"/>
                  <a:pt x="36" y="416"/>
                </a:cubicBezTo>
                <a:cubicBezTo>
                  <a:pt x="37" y="417"/>
                  <a:pt x="38" y="419"/>
                  <a:pt x="40" y="419"/>
                </a:cubicBezTo>
                <a:cubicBezTo>
                  <a:pt x="73" y="430"/>
                  <a:pt x="73" y="430"/>
                  <a:pt x="73" y="430"/>
                </a:cubicBezTo>
                <a:cubicBezTo>
                  <a:pt x="66" y="464"/>
                  <a:pt x="66" y="464"/>
                  <a:pt x="66" y="464"/>
                </a:cubicBezTo>
                <a:cubicBezTo>
                  <a:pt x="65" y="466"/>
                  <a:pt x="66" y="468"/>
                  <a:pt x="67" y="469"/>
                </a:cubicBezTo>
                <a:cubicBezTo>
                  <a:pt x="68" y="471"/>
                  <a:pt x="70" y="472"/>
                  <a:pt x="72" y="472"/>
                </a:cubicBezTo>
                <a:cubicBezTo>
                  <a:pt x="87" y="474"/>
                  <a:pt x="87" y="474"/>
                  <a:pt x="87" y="474"/>
                </a:cubicBezTo>
                <a:cubicBezTo>
                  <a:pt x="1" y="650"/>
                  <a:pt x="1" y="650"/>
                  <a:pt x="1" y="650"/>
                </a:cubicBezTo>
                <a:cubicBezTo>
                  <a:pt x="0" y="652"/>
                  <a:pt x="0" y="654"/>
                  <a:pt x="1" y="656"/>
                </a:cubicBezTo>
                <a:cubicBezTo>
                  <a:pt x="3" y="658"/>
                  <a:pt x="5" y="660"/>
                  <a:pt x="7" y="660"/>
                </a:cubicBezTo>
                <a:cubicBezTo>
                  <a:pt x="124" y="665"/>
                  <a:pt x="124" y="665"/>
                  <a:pt x="124" y="665"/>
                </a:cubicBezTo>
                <a:cubicBezTo>
                  <a:pt x="202" y="755"/>
                  <a:pt x="202" y="755"/>
                  <a:pt x="202" y="755"/>
                </a:cubicBezTo>
                <a:cubicBezTo>
                  <a:pt x="203" y="756"/>
                  <a:pt x="205" y="757"/>
                  <a:pt x="207" y="757"/>
                </a:cubicBezTo>
                <a:cubicBezTo>
                  <a:pt x="208" y="757"/>
                  <a:pt x="208" y="757"/>
                  <a:pt x="208" y="757"/>
                </a:cubicBezTo>
                <a:cubicBezTo>
                  <a:pt x="211" y="757"/>
                  <a:pt x="213" y="755"/>
                  <a:pt x="214" y="753"/>
                </a:cubicBezTo>
                <a:cubicBezTo>
                  <a:pt x="303" y="569"/>
                  <a:pt x="303" y="569"/>
                  <a:pt x="303" y="569"/>
                </a:cubicBezTo>
                <a:cubicBezTo>
                  <a:pt x="307" y="566"/>
                  <a:pt x="307" y="566"/>
                  <a:pt x="307" y="566"/>
                </a:cubicBezTo>
                <a:cubicBezTo>
                  <a:pt x="314" y="572"/>
                  <a:pt x="314" y="572"/>
                  <a:pt x="314" y="572"/>
                </a:cubicBezTo>
                <a:cubicBezTo>
                  <a:pt x="375" y="707"/>
                  <a:pt x="375" y="707"/>
                  <a:pt x="375" y="707"/>
                </a:cubicBezTo>
                <a:cubicBezTo>
                  <a:pt x="376" y="709"/>
                  <a:pt x="378" y="711"/>
                  <a:pt x="381" y="711"/>
                </a:cubicBezTo>
                <a:cubicBezTo>
                  <a:pt x="383" y="712"/>
                  <a:pt x="385" y="711"/>
                  <a:pt x="387" y="709"/>
                </a:cubicBezTo>
                <a:cubicBezTo>
                  <a:pt x="459" y="626"/>
                  <a:pt x="459" y="626"/>
                  <a:pt x="459" y="626"/>
                </a:cubicBezTo>
                <a:cubicBezTo>
                  <a:pt x="572" y="625"/>
                  <a:pt x="572" y="625"/>
                  <a:pt x="572" y="625"/>
                </a:cubicBezTo>
                <a:cubicBezTo>
                  <a:pt x="574" y="625"/>
                  <a:pt x="576" y="624"/>
                  <a:pt x="578" y="622"/>
                </a:cubicBezTo>
                <a:cubicBezTo>
                  <a:pt x="579" y="620"/>
                  <a:pt x="579" y="617"/>
                  <a:pt x="578" y="615"/>
                </a:cubicBezTo>
                <a:cubicBezTo>
                  <a:pt x="515" y="475"/>
                  <a:pt x="515" y="475"/>
                  <a:pt x="515" y="475"/>
                </a:cubicBezTo>
                <a:cubicBezTo>
                  <a:pt x="542" y="472"/>
                  <a:pt x="542" y="472"/>
                  <a:pt x="542" y="472"/>
                </a:cubicBezTo>
                <a:cubicBezTo>
                  <a:pt x="544" y="472"/>
                  <a:pt x="545" y="471"/>
                  <a:pt x="547" y="469"/>
                </a:cubicBezTo>
                <a:cubicBezTo>
                  <a:pt x="548" y="468"/>
                  <a:pt x="548" y="466"/>
                  <a:pt x="548" y="464"/>
                </a:cubicBezTo>
                <a:cubicBezTo>
                  <a:pt x="541" y="430"/>
                  <a:pt x="541" y="430"/>
                  <a:pt x="541" y="430"/>
                </a:cubicBezTo>
                <a:cubicBezTo>
                  <a:pt x="573" y="419"/>
                  <a:pt x="573" y="419"/>
                  <a:pt x="573" y="419"/>
                </a:cubicBezTo>
                <a:cubicBezTo>
                  <a:pt x="575" y="419"/>
                  <a:pt x="577" y="417"/>
                  <a:pt x="578" y="416"/>
                </a:cubicBezTo>
                <a:cubicBezTo>
                  <a:pt x="578" y="414"/>
                  <a:pt x="578" y="412"/>
                  <a:pt x="578" y="410"/>
                </a:cubicBezTo>
                <a:cubicBezTo>
                  <a:pt x="564" y="379"/>
                  <a:pt x="564" y="379"/>
                  <a:pt x="564" y="379"/>
                </a:cubicBezTo>
                <a:cubicBezTo>
                  <a:pt x="593" y="361"/>
                  <a:pt x="593" y="361"/>
                  <a:pt x="593" y="361"/>
                </a:cubicBezTo>
                <a:cubicBezTo>
                  <a:pt x="595" y="360"/>
                  <a:pt x="596" y="359"/>
                  <a:pt x="597" y="357"/>
                </a:cubicBezTo>
                <a:cubicBezTo>
                  <a:pt x="597" y="355"/>
                  <a:pt x="597" y="353"/>
                  <a:pt x="596" y="351"/>
                </a:cubicBezTo>
                <a:cubicBezTo>
                  <a:pt x="576" y="323"/>
                  <a:pt x="576" y="323"/>
                  <a:pt x="576" y="323"/>
                </a:cubicBezTo>
                <a:cubicBezTo>
                  <a:pt x="601" y="300"/>
                  <a:pt x="601" y="300"/>
                  <a:pt x="601" y="300"/>
                </a:cubicBezTo>
                <a:cubicBezTo>
                  <a:pt x="602" y="299"/>
                  <a:pt x="603" y="297"/>
                  <a:pt x="603" y="295"/>
                </a:cubicBezTo>
                <a:close/>
                <a:moveTo>
                  <a:pt x="562" y="317"/>
                </a:moveTo>
                <a:cubicBezTo>
                  <a:pt x="559" y="320"/>
                  <a:pt x="559" y="324"/>
                  <a:pt x="561" y="326"/>
                </a:cubicBezTo>
                <a:cubicBezTo>
                  <a:pt x="580" y="353"/>
                  <a:pt x="580" y="353"/>
                  <a:pt x="580" y="353"/>
                </a:cubicBezTo>
                <a:cubicBezTo>
                  <a:pt x="552" y="370"/>
                  <a:pt x="552" y="370"/>
                  <a:pt x="552" y="370"/>
                </a:cubicBezTo>
                <a:cubicBezTo>
                  <a:pt x="549" y="372"/>
                  <a:pt x="547" y="375"/>
                  <a:pt x="549" y="379"/>
                </a:cubicBezTo>
                <a:cubicBezTo>
                  <a:pt x="562" y="409"/>
                  <a:pt x="562" y="409"/>
                  <a:pt x="562" y="409"/>
                </a:cubicBezTo>
                <a:cubicBezTo>
                  <a:pt x="531" y="419"/>
                  <a:pt x="531" y="419"/>
                  <a:pt x="531" y="419"/>
                </a:cubicBezTo>
                <a:cubicBezTo>
                  <a:pt x="527" y="420"/>
                  <a:pt x="526" y="424"/>
                  <a:pt x="526" y="427"/>
                </a:cubicBezTo>
                <a:cubicBezTo>
                  <a:pt x="533" y="459"/>
                  <a:pt x="533" y="459"/>
                  <a:pt x="533" y="459"/>
                </a:cubicBezTo>
                <a:cubicBezTo>
                  <a:pt x="504" y="462"/>
                  <a:pt x="504" y="462"/>
                  <a:pt x="504" y="462"/>
                </a:cubicBezTo>
                <a:cubicBezTo>
                  <a:pt x="501" y="463"/>
                  <a:pt x="499" y="464"/>
                  <a:pt x="498" y="466"/>
                </a:cubicBezTo>
                <a:cubicBezTo>
                  <a:pt x="497" y="468"/>
                  <a:pt x="497" y="470"/>
                  <a:pt x="498" y="472"/>
                </a:cubicBezTo>
                <a:cubicBezTo>
                  <a:pt x="561" y="611"/>
                  <a:pt x="561" y="611"/>
                  <a:pt x="561" y="611"/>
                </a:cubicBezTo>
                <a:cubicBezTo>
                  <a:pt x="456" y="612"/>
                  <a:pt x="456" y="612"/>
                  <a:pt x="456" y="612"/>
                </a:cubicBezTo>
                <a:cubicBezTo>
                  <a:pt x="454" y="612"/>
                  <a:pt x="452" y="612"/>
                  <a:pt x="451" y="614"/>
                </a:cubicBezTo>
                <a:cubicBezTo>
                  <a:pt x="383" y="692"/>
                  <a:pt x="383" y="692"/>
                  <a:pt x="383" y="692"/>
                </a:cubicBezTo>
                <a:cubicBezTo>
                  <a:pt x="326" y="564"/>
                  <a:pt x="326" y="564"/>
                  <a:pt x="326" y="564"/>
                </a:cubicBezTo>
                <a:cubicBezTo>
                  <a:pt x="325" y="563"/>
                  <a:pt x="325" y="563"/>
                  <a:pt x="324" y="562"/>
                </a:cubicBezTo>
                <a:cubicBezTo>
                  <a:pt x="311" y="551"/>
                  <a:pt x="311" y="551"/>
                  <a:pt x="311" y="551"/>
                </a:cubicBezTo>
                <a:cubicBezTo>
                  <a:pt x="309" y="549"/>
                  <a:pt x="305" y="549"/>
                  <a:pt x="302" y="551"/>
                </a:cubicBezTo>
                <a:cubicBezTo>
                  <a:pt x="293" y="559"/>
                  <a:pt x="293" y="559"/>
                  <a:pt x="293" y="559"/>
                </a:cubicBezTo>
                <a:cubicBezTo>
                  <a:pt x="292" y="560"/>
                  <a:pt x="292" y="561"/>
                  <a:pt x="291" y="561"/>
                </a:cubicBezTo>
                <a:cubicBezTo>
                  <a:pt x="206" y="737"/>
                  <a:pt x="206" y="737"/>
                  <a:pt x="206" y="737"/>
                </a:cubicBezTo>
                <a:cubicBezTo>
                  <a:pt x="132" y="654"/>
                  <a:pt x="132" y="654"/>
                  <a:pt x="132" y="654"/>
                </a:cubicBezTo>
                <a:cubicBezTo>
                  <a:pt x="131" y="652"/>
                  <a:pt x="129" y="651"/>
                  <a:pt x="127" y="651"/>
                </a:cubicBezTo>
                <a:cubicBezTo>
                  <a:pt x="18" y="646"/>
                  <a:pt x="18" y="646"/>
                  <a:pt x="18" y="646"/>
                </a:cubicBezTo>
                <a:cubicBezTo>
                  <a:pt x="104" y="471"/>
                  <a:pt x="104" y="471"/>
                  <a:pt x="104" y="471"/>
                </a:cubicBezTo>
                <a:cubicBezTo>
                  <a:pt x="105" y="469"/>
                  <a:pt x="105" y="467"/>
                  <a:pt x="103" y="465"/>
                </a:cubicBezTo>
                <a:cubicBezTo>
                  <a:pt x="102" y="463"/>
                  <a:pt x="100" y="461"/>
                  <a:pt x="98" y="461"/>
                </a:cubicBezTo>
                <a:cubicBezTo>
                  <a:pt x="81" y="459"/>
                  <a:pt x="81" y="459"/>
                  <a:pt x="81" y="459"/>
                </a:cubicBezTo>
                <a:cubicBezTo>
                  <a:pt x="87" y="427"/>
                  <a:pt x="87" y="427"/>
                  <a:pt x="87" y="427"/>
                </a:cubicBezTo>
                <a:cubicBezTo>
                  <a:pt x="88" y="424"/>
                  <a:pt x="86" y="420"/>
                  <a:pt x="83" y="419"/>
                </a:cubicBezTo>
                <a:cubicBezTo>
                  <a:pt x="52" y="409"/>
                  <a:pt x="52" y="409"/>
                  <a:pt x="52" y="409"/>
                </a:cubicBezTo>
                <a:cubicBezTo>
                  <a:pt x="65" y="379"/>
                  <a:pt x="65" y="379"/>
                  <a:pt x="65" y="379"/>
                </a:cubicBezTo>
                <a:cubicBezTo>
                  <a:pt x="66" y="375"/>
                  <a:pt x="65" y="372"/>
                  <a:pt x="62" y="370"/>
                </a:cubicBezTo>
                <a:cubicBezTo>
                  <a:pt x="34" y="353"/>
                  <a:pt x="34" y="353"/>
                  <a:pt x="34" y="353"/>
                </a:cubicBezTo>
                <a:cubicBezTo>
                  <a:pt x="53" y="326"/>
                  <a:pt x="53" y="326"/>
                  <a:pt x="53" y="326"/>
                </a:cubicBezTo>
                <a:cubicBezTo>
                  <a:pt x="55" y="324"/>
                  <a:pt x="54" y="320"/>
                  <a:pt x="52" y="317"/>
                </a:cubicBezTo>
                <a:cubicBezTo>
                  <a:pt x="28" y="295"/>
                  <a:pt x="28" y="295"/>
                  <a:pt x="28" y="295"/>
                </a:cubicBezTo>
                <a:cubicBezTo>
                  <a:pt x="52" y="273"/>
                  <a:pt x="52" y="273"/>
                  <a:pt x="52" y="273"/>
                </a:cubicBezTo>
                <a:cubicBezTo>
                  <a:pt x="54" y="270"/>
                  <a:pt x="55" y="267"/>
                  <a:pt x="53" y="264"/>
                </a:cubicBezTo>
                <a:cubicBezTo>
                  <a:pt x="34" y="237"/>
                  <a:pt x="34" y="237"/>
                  <a:pt x="34" y="237"/>
                </a:cubicBezTo>
                <a:cubicBezTo>
                  <a:pt x="62" y="220"/>
                  <a:pt x="62" y="220"/>
                  <a:pt x="62" y="220"/>
                </a:cubicBezTo>
                <a:cubicBezTo>
                  <a:pt x="65" y="219"/>
                  <a:pt x="66" y="215"/>
                  <a:pt x="65" y="212"/>
                </a:cubicBezTo>
                <a:cubicBezTo>
                  <a:pt x="52" y="182"/>
                  <a:pt x="52" y="182"/>
                  <a:pt x="52" y="182"/>
                </a:cubicBezTo>
                <a:cubicBezTo>
                  <a:pt x="83" y="171"/>
                  <a:pt x="83" y="171"/>
                  <a:pt x="83" y="171"/>
                </a:cubicBezTo>
                <a:cubicBezTo>
                  <a:pt x="86" y="170"/>
                  <a:pt x="88" y="167"/>
                  <a:pt x="87" y="163"/>
                </a:cubicBezTo>
                <a:cubicBezTo>
                  <a:pt x="81" y="131"/>
                  <a:pt x="81" y="131"/>
                  <a:pt x="81" y="131"/>
                </a:cubicBezTo>
                <a:cubicBezTo>
                  <a:pt x="114" y="127"/>
                  <a:pt x="114" y="127"/>
                  <a:pt x="114" y="127"/>
                </a:cubicBezTo>
                <a:cubicBezTo>
                  <a:pt x="117" y="127"/>
                  <a:pt x="120" y="124"/>
                  <a:pt x="120" y="120"/>
                </a:cubicBezTo>
                <a:cubicBezTo>
                  <a:pt x="120" y="88"/>
                  <a:pt x="120" y="88"/>
                  <a:pt x="120" y="88"/>
                </a:cubicBezTo>
                <a:cubicBezTo>
                  <a:pt x="153" y="91"/>
                  <a:pt x="153" y="91"/>
                  <a:pt x="153" y="91"/>
                </a:cubicBezTo>
                <a:cubicBezTo>
                  <a:pt x="156" y="91"/>
                  <a:pt x="159" y="89"/>
                  <a:pt x="160" y="85"/>
                </a:cubicBezTo>
                <a:cubicBezTo>
                  <a:pt x="167" y="53"/>
                  <a:pt x="167" y="53"/>
                  <a:pt x="167" y="53"/>
                </a:cubicBezTo>
                <a:cubicBezTo>
                  <a:pt x="198" y="63"/>
                  <a:pt x="198" y="63"/>
                  <a:pt x="198" y="63"/>
                </a:cubicBezTo>
                <a:cubicBezTo>
                  <a:pt x="202" y="64"/>
                  <a:pt x="205" y="63"/>
                  <a:pt x="207" y="59"/>
                </a:cubicBezTo>
                <a:cubicBezTo>
                  <a:pt x="221" y="30"/>
                  <a:pt x="221" y="30"/>
                  <a:pt x="221" y="30"/>
                </a:cubicBezTo>
                <a:cubicBezTo>
                  <a:pt x="249" y="46"/>
                  <a:pt x="249" y="46"/>
                  <a:pt x="249" y="46"/>
                </a:cubicBezTo>
                <a:cubicBezTo>
                  <a:pt x="252" y="47"/>
                  <a:pt x="256" y="47"/>
                  <a:pt x="258" y="44"/>
                </a:cubicBezTo>
                <a:cubicBezTo>
                  <a:pt x="278" y="18"/>
                  <a:pt x="278" y="18"/>
                  <a:pt x="278" y="18"/>
                </a:cubicBezTo>
                <a:cubicBezTo>
                  <a:pt x="302" y="39"/>
                  <a:pt x="302" y="39"/>
                  <a:pt x="302" y="39"/>
                </a:cubicBezTo>
                <a:cubicBezTo>
                  <a:pt x="305" y="41"/>
                  <a:pt x="309" y="41"/>
                  <a:pt x="311" y="39"/>
                </a:cubicBezTo>
                <a:cubicBezTo>
                  <a:pt x="336" y="18"/>
                  <a:pt x="336" y="18"/>
                  <a:pt x="336" y="18"/>
                </a:cubicBezTo>
                <a:cubicBezTo>
                  <a:pt x="356" y="44"/>
                  <a:pt x="356" y="44"/>
                  <a:pt x="356" y="44"/>
                </a:cubicBezTo>
                <a:cubicBezTo>
                  <a:pt x="358" y="47"/>
                  <a:pt x="361" y="47"/>
                  <a:pt x="365" y="46"/>
                </a:cubicBezTo>
                <a:cubicBezTo>
                  <a:pt x="393" y="30"/>
                  <a:pt x="393" y="30"/>
                  <a:pt x="393" y="30"/>
                </a:cubicBezTo>
                <a:cubicBezTo>
                  <a:pt x="407" y="59"/>
                  <a:pt x="407" y="59"/>
                  <a:pt x="407" y="59"/>
                </a:cubicBezTo>
                <a:cubicBezTo>
                  <a:pt x="408" y="63"/>
                  <a:pt x="412" y="64"/>
                  <a:pt x="415" y="63"/>
                </a:cubicBezTo>
                <a:cubicBezTo>
                  <a:pt x="446" y="53"/>
                  <a:pt x="446" y="53"/>
                  <a:pt x="446" y="53"/>
                </a:cubicBezTo>
                <a:cubicBezTo>
                  <a:pt x="454" y="85"/>
                  <a:pt x="454" y="85"/>
                  <a:pt x="454" y="85"/>
                </a:cubicBezTo>
                <a:cubicBezTo>
                  <a:pt x="454" y="89"/>
                  <a:pt x="457" y="91"/>
                  <a:pt x="461" y="91"/>
                </a:cubicBezTo>
                <a:cubicBezTo>
                  <a:pt x="494" y="88"/>
                  <a:pt x="494" y="88"/>
                  <a:pt x="494" y="88"/>
                </a:cubicBezTo>
                <a:cubicBezTo>
                  <a:pt x="494" y="120"/>
                  <a:pt x="494" y="120"/>
                  <a:pt x="494" y="120"/>
                </a:cubicBezTo>
                <a:cubicBezTo>
                  <a:pt x="494" y="124"/>
                  <a:pt x="497" y="127"/>
                  <a:pt x="500" y="127"/>
                </a:cubicBezTo>
                <a:cubicBezTo>
                  <a:pt x="533" y="131"/>
                  <a:pt x="533" y="131"/>
                  <a:pt x="533" y="131"/>
                </a:cubicBezTo>
                <a:cubicBezTo>
                  <a:pt x="526" y="163"/>
                  <a:pt x="526" y="163"/>
                  <a:pt x="526" y="163"/>
                </a:cubicBezTo>
                <a:cubicBezTo>
                  <a:pt x="526" y="167"/>
                  <a:pt x="527" y="170"/>
                  <a:pt x="531" y="171"/>
                </a:cubicBezTo>
                <a:cubicBezTo>
                  <a:pt x="562" y="182"/>
                  <a:pt x="562" y="182"/>
                  <a:pt x="562" y="182"/>
                </a:cubicBezTo>
                <a:cubicBezTo>
                  <a:pt x="549" y="212"/>
                  <a:pt x="549" y="212"/>
                  <a:pt x="549" y="212"/>
                </a:cubicBezTo>
                <a:cubicBezTo>
                  <a:pt x="547" y="215"/>
                  <a:pt x="549" y="219"/>
                  <a:pt x="552" y="220"/>
                </a:cubicBezTo>
                <a:cubicBezTo>
                  <a:pt x="580" y="237"/>
                  <a:pt x="580" y="237"/>
                  <a:pt x="580" y="237"/>
                </a:cubicBezTo>
                <a:cubicBezTo>
                  <a:pt x="561" y="264"/>
                  <a:pt x="561" y="264"/>
                  <a:pt x="561" y="264"/>
                </a:cubicBezTo>
                <a:cubicBezTo>
                  <a:pt x="559" y="267"/>
                  <a:pt x="559" y="270"/>
                  <a:pt x="562" y="273"/>
                </a:cubicBezTo>
                <a:cubicBezTo>
                  <a:pt x="586" y="295"/>
                  <a:pt x="586" y="295"/>
                  <a:pt x="586" y="295"/>
                </a:cubicBezTo>
                <a:lnTo>
                  <a:pt x="562" y="317"/>
                </a:lnTo>
                <a:close/>
                <a:moveTo>
                  <a:pt x="307" y="116"/>
                </a:moveTo>
                <a:cubicBezTo>
                  <a:pt x="211" y="116"/>
                  <a:pt x="133" y="193"/>
                  <a:pt x="133" y="289"/>
                </a:cubicBezTo>
                <a:cubicBezTo>
                  <a:pt x="133" y="385"/>
                  <a:pt x="211" y="463"/>
                  <a:pt x="307" y="463"/>
                </a:cubicBezTo>
                <a:cubicBezTo>
                  <a:pt x="403" y="463"/>
                  <a:pt x="480" y="385"/>
                  <a:pt x="480" y="289"/>
                </a:cubicBezTo>
                <a:cubicBezTo>
                  <a:pt x="480" y="193"/>
                  <a:pt x="403" y="116"/>
                  <a:pt x="307" y="116"/>
                </a:cubicBezTo>
                <a:close/>
                <a:moveTo>
                  <a:pt x="307" y="449"/>
                </a:moveTo>
                <a:cubicBezTo>
                  <a:pt x="219" y="449"/>
                  <a:pt x="147" y="377"/>
                  <a:pt x="147" y="289"/>
                </a:cubicBezTo>
                <a:cubicBezTo>
                  <a:pt x="147" y="201"/>
                  <a:pt x="219" y="130"/>
                  <a:pt x="307" y="130"/>
                </a:cubicBezTo>
                <a:cubicBezTo>
                  <a:pt x="395" y="130"/>
                  <a:pt x="466" y="201"/>
                  <a:pt x="466" y="289"/>
                </a:cubicBezTo>
                <a:cubicBezTo>
                  <a:pt x="466" y="377"/>
                  <a:pt x="395" y="449"/>
                  <a:pt x="307" y="449"/>
                </a:cubicBezTo>
                <a:close/>
              </a:path>
            </a:pathLst>
          </a:custGeom>
          <a:solidFill>
            <a:srgbClr val="FFFFFF"/>
          </a:solidFill>
          <a:ln>
            <a:noFill/>
          </a:ln>
        </p:spPr>
        <p:txBody>
          <a:bodyPr vert="horz" wrap="square" lIns="182901" tIns="91451" rIns="182901" bIns="91451" numCol="1" anchor="t" anchorCtr="0" compatLnSpc="1">
            <a:prstTxWarp prst="textNoShape">
              <a:avLst/>
            </a:prstTxWarp>
          </a:bodyPr>
          <a:lstStyle/>
          <a:p>
            <a:pPr defTabSz="2438584"/>
            <a:endParaRPr lang="en-US" sz="2000">
              <a:solidFill>
                <a:srgbClr val="57565A"/>
              </a:solidFill>
            </a:endParaRPr>
          </a:p>
        </p:txBody>
      </p:sp>
      <p:sp>
        <p:nvSpPr>
          <p:cNvPr id="22" name="Freeform 94">
            <a:extLst>
              <a:ext uri="{FF2B5EF4-FFF2-40B4-BE49-F238E27FC236}">
                <a16:creationId xmlns:a16="http://schemas.microsoft.com/office/drawing/2014/main" id="{7973DB38-2C5E-31E8-E949-2D91F3D3BA81}"/>
              </a:ext>
            </a:extLst>
          </p:cNvPr>
          <p:cNvSpPr>
            <a:spLocks noEditPoints="1"/>
          </p:cNvSpPr>
          <p:nvPr/>
        </p:nvSpPr>
        <p:spPr bwMode="auto">
          <a:xfrm>
            <a:off x="1455789" y="3275780"/>
            <a:ext cx="452209" cy="470363"/>
          </a:xfrm>
          <a:custGeom>
            <a:avLst/>
            <a:gdLst>
              <a:gd name="T0" fmla="*/ 648 w 650"/>
              <a:gd name="T1" fmla="*/ 264 h 677"/>
              <a:gd name="T2" fmla="*/ 468 w 650"/>
              <a:gd name="T3" fmla="*/ 3 h 677"/>
              <a:gd name="T4" fmla="*/ 462 w 650"/>
              <a:gd name="T5" fmla="*/ 0 h 677"/>
              <a:gd name="T6" fmla="*/ 348 w 650"/>
              <a:gd name="T7" fmla="*/ 42 h 677"/>
              <a:gd name="T8" fmla="*/ 324 w 650"/>
              <a:gd name="T9" fmla="*/ 55 h 677"/>
              <a:gd name="T10" fmla="*/ 309 w 650"/>
              <a:gd name="T11" fmla="*/ 48 h 677"/>
              <a:gd name="T12" fmla="*/ 260 w 650"/>
              <a:gd name="T13" fmla="*/ 34 h 677"/>
              <a:gd name="T14" fmla="*/ 155 w 650"/>
              <a:gd name="T15" fmla="*/ 65 h 677"/>
              <a:gd name="T16" fmla="*/ 33 w 650"/>
              <a:gd name="T17" fmla="*/ 139 h 677"/>
              <a:gd name="T18" fmla="*/ 31 w 650"/>
              <a:gd name="T19" fmla="*/ 144 h 677"/>
              <a:gd name="T20" fmla="*/ 33 w 650"/>
              <a:gd name="T21" fmla="*/ 149 h 677"/>
              <a:gd name="T22" fmla="*/ 191 w 650"/>
              <a:gd name="T23" fmla="*/ 425 h 677"/>
              <a:gd name="T24" fmla="*/ 14 w 650"/>
              <a:gd name="T25" fmla="*/ 119 h 677"/>
              <a:gd name="T26" fmla="*/ 4 w 650"/>
              <a:gd name="T27" fmla="*/ 116 h 677"/>
              <a:gd name="T28" fmla="*/ 2 w 650"/>
              <a:gd name="T29" fmla="*/ 126 h 677"/>
              <a:gd name="T30" fmla="*/ 317 w 650"/>
              <a:gd name="T31" fmla="*/ 674 h 677"/>
              <a:gd name="T32" fmla="*/ 323 w 650"/>
              <a:gd name="T33" fmla="*/ 677 h 677"/>
              <a:gd name="T34" fmla="*/ 327 w 650"/>
              <a:gd name="T35" fmla="*/ 676 h 677"/>
              <a:gd name="T36" fmla="*/ 329 w 650"/>
              <a:gd name="T37" fmla="*/ 667 h 677"/>
              <a:gd name="T38" fmla="*/ 195 w 650"/>
              <a:gd name="T39" fmla="*/ 433 h 677"/>
              <a:gd name="T40" fmla="*/ 198 w 650"/>
              <a:gd name="T41" fmla="*/ 433 h 677"/>
              <a:gd name="T42" fmla="*/ 202 w 650"/>
              <a:gd name="T43" fmla="*/ 432 h 677"/>
              <a:gd name="T44" fmla="*/ 405 w 650"/>
              <a:gd name="T45" fmla="*/ 327 h 677"/>
              <a:gd name="T46" fmla="*/ 434 w 650"/>
              <a:gd name="T47" fmla="*/ 342 h 677"/>
              <a:gd name="T48" fmla="*/ 462 w 650"/>
              <a:gd name="T49" fmla="*/ 357 h 677"/>
              <a:gd name="T50" fmla="*/ 501 w 650"/>
              <a:gd name="T51" fmla="*/ 336 h 677"/>
              <a:gd name="T52" fmla="*/ 643 w 650"/>
              <a:gd name="T53" fmla="*/ 275 h 677"/>
              <a:gd name="T54" fmla="*/ 649 w 650"/>
              <a:gd name="T55" fmla="*/ 272 h 677"/>
              <a:gd name="T56" fmla="*/ 648 w 650"/>
              <a:gd name="T57" fmla="*/ 264 h 677"/>
              <a:gd name="T58" fmla="*/ 493 w 650"/>
              <a:gd name="T59" fmla="*/ 325 h 677"/>
              <a:gd name="T60" fmla="*/ 462 w 650"/>
              <a:gd name="T61" fmla="*/ 343 h 677"/>
              <a:gd name="T62" fmla="*/ 444 w 650"/>
              <a:gd name="T63" fmla="*/ 332 h 677"/>
              <a:gd name="T64" fmla="*/ 405 w 650"/>
              <a:gd name="T65" fmla="*/ 313 h 677"/>
              <a:gd name="T66" fmla="*/ 204 w 650"/>
              <a:gd name="T67" fmla="*/ 413 h 677"/>
              <a:gd name="T68" fmla="*/ 48 w 650"/>
              <a:gd name="T69" fmla="*/ 144 h 677"/>
              <a:gd name="T70" fmla="*/ 161 w 650"/>
              <a:gd name="T71" fmla="*/ 78 h 677"/>
              <a:gd name="T72" fmla="*/ 260 w 650"/>
              <a:gd name="T73" fmla="*/ 48 h 677"/>
              <a:gd name="T74" fmla="*/ 301 w 650"/>
              <a:gd name="T75" fmla="*/ 60 h 677"/>
              <a:gd name="T76" fmla="*/ 324 w 650"/>
              <a:gd name="T77" fmla="*/ 69 h 677"/>
              <a:gd name="T78" fmla="*/ 355 w 650"/>
              <a:gd name="T79" fmla="*/ 54 h 677"/>
              <a:gd name="T80" fmla="*/ 459 w 650"/>
              <a:gd name="T81" fmla="*/ 14 h 677"/>
              <a:gd name="T82" fmla="*/ 630 w 650"/>
              <a:gd name="T83" fmla="*/ 262 h 677"/>
              <a:gd name="T84" fmla="*/ 493 w 650"/>
              <a:gd name="T85" fmla="*/ 325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0" h="677">
                <a:moveTo>
                  <a:pt x="648" y="264"/>
                </a:moveTo>
                <a:cubicBezTo>
                  <a:pt x="468" y="3"/>
                  <a:pt x="468" y="3"/>
                  <a:pt x="468" y="3"/>
                </a:cubicBezTo>
                <a:cubicBezTo>
                  <a:pt x="467" y="1"/>
                  <a:pt x="465" y="0"/>
                  <a:pt x="462" y="0"/>
                </a:cubicBezTo>
                <a:cubicBezTo>
                  <a:pt x="418" y="0"/>
                  <a:pt x="376" y="25"/>
                  <a:pt x="348" y="42"/>
                </a:cubicBezTo>
                <a:cubicBezTo>
                  <a:pt x="338" y="48"/>
                  <a:pt x="327" y="55"/>
                  <a:pt x="324" y="55"/>
                </a:cubicBezTo>
                <a:cubicBezTo>
                  <a:pt x="319" y="55"/>
                  <a:pt x="314" y="52"/>
                  <a:pt x="309" y="48"/>
                </a:cubicBezTo>
                <a:cubicBezTo>
                  <a:pt x="299" y="42"/>
                  <a:pt x="286" y="34"/>
                  <a:pt x="260" y="34"/>
                </a:cubicBezTo>
                <a:cubicBezTo>
                  <a:pt x="240" y="34"/>
                  <a:pt x="200" y="46"/>
                  <a:pt x="155" y="65"/>
                </a:cubicBezTo>
                <a:cubicBezTo>
                  <a:pt x="107" y="87"/>
                  <a:pt x="62" y="114"/>
                  <a:pt x="33" y="139"/>
                </a:cubicBezTo>
                <a:cubicBezTo>
                  <a:pt x="32" y="140"/>
                  <a:pt x="31" y="142"/>
                  <a:pt x="31" y="144"/>
                </a:cubicBezTo>
                <a:cubicBezTo>
                  <a:pt x="31" y="146"/>
                  <a:pt x="31" y="148"/>
                  <a:pt x="33" y="149"/>
                </a:cubicBezTo>
                <a:cubicBezTo>
                  <a:pt x="128" y="233"/>
                  <a:pt x="192" y="362"/>
                  <a:pt x="191" y="425"/>
                </a:cubicBezTo>
                <a:cubicBezTo>
                  <a:pt x="14" y="119"/>
                  <a:pt x="14" y="119"/>
                  <a:pt x="14" y="119"/>
                </a:cubicBezTo>
                <a:cubicBezTo>
                  <a:pt x="12" y="115"/>
                  <a:pt x="8" y="114"/>
                  <a:pt x="4" y="116"/>
                </a:cubicBezTo>
                <a:cubicBezTo>
                  <a:pt x="1" y="118"/>
                  <a:pt x="0" y="122"/>
                  <a:pt x="2" y="126"/>
                </a:cubicBezTo>
                <a:cubicBezTo>
                  <a:pt x="317" y="674"/>
                  <a:pt x="317" y="674"/>
                  <a:pt x="317" y="674"/>
                </a:cubicBezTo>
                <a:cubicBezTo>
                  <a:pt x="319" y="676"/>
                  <a:pt x="321" y="677"/>
                  <a:pt x="323" y="677"/>
                </a:cubicBezTo>
                <a:cubicBezTo>
                  <a:pt x="325" y="677"/>
                  <a:pt x="326" y="677"/>
                  <a:pt x="327" y="676"/>
                </a:cubicBezTo>
                <a:cubicBezTo>
                  <a:pt x="330" y="674"/>
                  <a:pt x="331" y="670"/>
                  <a:pt x="329" y="667"/>
                </a:cubicBezTo>
                <a:cubicBezTo>
                  <a:pt x="195" y="433"/>
                  <a:pt x="195" y="433"/>
                  <a:pt x="195" y="433"/>
                </a:cubicBezTo>
                <a:cubicBezTo>
                  <a:pt x="196" y="433"/>
                  <a:pt x="197" y="433"/>
                  <a:pt x="198" y="433"/>
                </a:cubicBezTo>
                <a:cubicBezTo>
                  <a:pt x="199" y="433"/>
                  <a:pt x="201" y="433"/>
                  <a:pt x="202" y="432"/>
                </a:cubicBezTo>
                <a:cubicBezTo>
                  <a:pt x="266" y="382"/>
                  <a:pt x="378" y="327"/>
                  <a:pt x="405" y="327"/>
                </a:cubicBezTo>
                <a:cubicBezTo>
                  <a:pt x="419" y="327"/>
                  <a:pt x="426" y="334"/>
                  <a:pt x="434" y="342"/>
                </a:cubicBezTo>
                <a:cubicBezTo>
                  <a:pt x="442" y="350"/>
                  <a:pt x="450" y="357"/>
                  <a:pt x="462" y="357"/>
                </a:cubicBezTo>
                <a:cubicBezTo>
                  <a:pt x="470" y="357"/>
                  <a:pt x="479" y="351"/>
                  <a:pt x="501" y="336"/>
                </a:cubicBezTo>
                <a:cubicBezTo>
                  <a:pt x="536" y="312"/>
                  <a:pt x="589" y="275"/>
                  <a:pt x="643" y="275"/>
                </a:cubicBezTo>
                <a:cubicBezTo>
                  <a:pt x="645" y="275"/>
                  <a:pt x="648" y="274"/>
                  <a:pt x="649" y="272"/>
                </a:cubicBezTo>
                <a:cubicBezTo>
                  <a:pt x="650" y="269"/>
                  <a:pt x="650" y="266"/>
                  <a:pt x="648" y="264"/>
                </a:cubicBezTo>
                <a:close/>
                <a:moveTo>
                  <a:pt x="493" y="325"/>
                </a:moveTo>
                <a:cubicBezTo>
                  <a:pt x="480" y="333"/>
                  <a:pt x="466" y="343"/>
                  <a:pt x="462" y="343"/>
                </a:cubicBezTo>
                <a:cubicBezTo>
                  <a:pt x="456" y="343"/>
                  <a:pt x="451" y="339"/>
                  <a:pt x="444" y="332"/>
                </a:cubicBezTo>
                <a:cubicBezTo>
                  <a:pt x="435" y="324"/>
                  <a:pt x="424" y="313"/>
                  <a:pt x="405" y="313"/>
                </a:cubicBezTo>
                <a:cubicBezTo>
                  <a:pt x="375" y="313"/>
                  <a:pt x="269" y="366"/>
                  <a:pt x="204" y="413"/>
                </a:cubicBezTo>
                <a:cubicBezTo>
                  <a:pt x="198" y="325"/>
                  <a:pt x="112" y="204"/>
                  <a:pt x="48" y="144"/>
                </a:cubicBezTo>
                <a:cubicBezTo>
                  <a:pt x="76" y="121"/>
                  <a:pt x="117" y="98"/>
                  <a:pt x="161" y="78"/>
                </a:cubicBezTo>
                <a:cubicBezTo>
                  <a:pt x="203" y="60"/>
                  <a:pt x="242" y="48"/>
                  <a:pt x="260" y="48"/>
                </a:cubicBezTo>
                <a:cubicBezTo>
                  <a:pt x="282" y="48"/>
                  <a:pt x="292" y="54"/>
                  <a:pt x="301" y="60"/>
                </a:cubicBezTo>
                <a:cubicBezTo>
                  <a:pt x="308" y="65"/>
                  <a:pt x="314" y="69"/>
                  <a:pt x="324" y="69"/>
                </a:cubicBezTo>
                <a:cubicBezTo>
                  <a:pt x="330" y="69"/>
                  <a:pt x="339" y="64"/>
                  <a:pt x="355" y="54"/>
                </a:cubicBezTo>
                <a:cubicBezTo>
                  <a:pt x="381" y="39"/>
                  <a:pt x="419" y="16"/>
                  <a:pt x="459" y="14"/>
                </a:cubicBezTo>
                <a:cubicBezTo>
                  <a:pt x="630" y="262"/>
                  <a:pt x="630" y="262"/>
                  <a:pt x="630" y="262"/>
                </a:cubicBezTo>
                <a:cubicBezTo>
                  <a:pt x="577" y="267"/>
                  <a:pt x="527" y="301"/>
                  <a:pt x="493" y="325"/>
                </a:cubicBezTo>
                <a:close/>
              </a:path>
            </a:pathLst>
          </a:custGeom>
          <a:solidFill>
            <a:srgbClr val="FFFFFF"/>
          </a:solidFill>
          <a:ln>
            <a:noFill/>
          </a:ln>
        </p:spPr>
        <p:txBody>
          <a:bodyPr vert="horz" wrap="square" lIns="182901" tIns="91451" rIns="182901" bIns="91451" numCol="1" anchor="t" anchorCtr="0" compatLnSpc="1">
            <a:prstTxWarp prst="textNoShape">
              <a:avLst/>
            </a:prstTxWarp>
          </a:bodyPr>
          <a:lstStyle/>
          <a:p>
            <a:pPr defTabSz="2438584"/>
            <a:endParaRPr lang="en-US" sz="2000">
              <a:solidFill>
                <a:srgbClr val="57565A"/>
              </a:solidFill>
            </a:endParaRPr>
          </a:p>
        </p:txBody>
      </p:sp>
      <p:sp>
        <p:nvSpPr>
          <p:cNvPr id="23" name="Freeform 124">
            <a:extLst>
              <a:ext uri="{FF2B5EF4-FFF2-40B4-BE49-F238E27FC236}">
                <a16:creationId xmlns:a16="http://schemas.microsoft.com/office/drawing/2014/main" id="{B7FF6075-C14A-DF5D-1EF6-509AEE530764}"/>
              </a:ext>
            </a:extLst>
          </p:cNvPr>
          <p:cNvSpPr>
            <a:spLocks noEditPoints="1"/>
          </p:cNvSpPr>
          <p:nvPr/>
        </p:nvSpPr>
        <p:spPr bwMode="auto">
          <a:xfrm>
            <a:off x="6367133" y="3287344"/>
            <a:ext cx="387312" cy="463378"/>
          </a:xfrm>
          <a:custGeom>
            <a:avLst/>
            <a:gdLst>
              <a:gd name="T0" fmla="*/ 247 w 557"/>
              <a:gd name="T1" fmla="*/ 666 h 666"/>
              <a:gd name="T2" fmla="*/ 238 w 557"/>
              <a:gd name="T3" fmla="*/ 663 h 666"/>
              <a:gd name="T4" fmla="*/ 226 w 557"/>
              <a:gd name="T5" fmla="*/ 641 h 666"/>
              <a:gd name="T6" fmla="*/ 210 w 557"/>
              <a:gd name="T7" fmla="*/ 545 h 666"/>
              <a:gd name="T8" fmla="*/ 173 w 557"/>
              <a:gd name="T9" fmla="*/ 552 h 666"/>
              <a:gd name="T10" fmla="*/ 148 w 557"/>
              <a:gd name="T11" fmla="*/ 545 h 666"/>
              <a:gd name="T12" fmla="*/ 148 w 557"/>
              <a:gd name="T13" fmla="*/ 545 h 666"/>
              <a:gd name="T14" fmla="*/ 147 w 557"/>
              <a:gd name="T15" fmla="*/ 545 h 666"/>
              <a:gd name="T16" fmla="*/ 128 w 557"/>
              <a:gd name="T17" fmla="*/ 484 h 666"/>
              <a:gd name="T18" fmla="*/ 105 w 557"/>
              <a:gd name="T19" fmla="*/ 482 h 666"/>
              <a:gd name="T20" fmla="*/ 32 w 557"/>
              <a:gd name="T21" fmla="*/ 497 h 666"/>
              <a:gd name="T22" fmla="*/ 7 w 557"/>
              <a:gd name="T23" fmla="*/ 492 h 666"/>
              <a:gd name="T24" fmla="*/ 5 w 557"/>
              <a:gd name="T25" fmla="*/ 467 h 666"/>
              <a:gd name="T26" fmla="*/ 93 w 557"/>
              <a:gd name="T27" fmla="*/ 355 h 666"/>
              <a:gd name="T28" fmla="*/ 164 w 557"/>
              <a:gd name="T29" fmla="*/ 340 h 666"/>
              <a:gd name="T30" fmla="*/ 215 w 557"/>
              <a:gd name="T31" fmla="*/ 254 h 666"/>
              <a:gd name="T32" fmla="*/ 455 w 557"/>
              <a:gd name="T33" fmla="*/ 77 h 666"/>
              <a:gd name="T34" fmla="*/ 536 w 557"/>
              <a:gd name="T35" fmla="*/ 3 h 666"/>
              <a:gd name="T36" fmla="*/ 545 w 557"/>
              <a:gd name="T37" fmla="*/ 0 h 666"/>
              <a:gd name="T38" fmla="*/ 555 w 557"/>
              <a:gd name="T39" fmla="*/ 5 h 666"/>
              <a:gd name="T40" fmla="*/ 555 w 557"/>
              <a:gd name="T41" fmla="*/ 18 h 666"/>
              <a:gd name="T42" fmla="*/ 510 w 557"/>
              <a:gd name="T43" fmla="*/ 114 h 666"/>
              <a:gd name="T44" fmla="*/ 406 w 557"/>
              <a:gd name="T45" fmla="*/ 396 h 666"/>
              <a:gd name="T46" fmla="*/ 338 w 557"/>
              <a:gd name="T47" fmla="*/ 470 h 666"/>
              <a:gd name="T48" fmla="*/ 344 w 557"/>
              <a:gd name="T49" fmla="*/ 542 h 666"/>
              <a:gd name="T50" fmla="*/ 263 w 557"/>
              <a:gd name="T51" fmla="*/ 658 h 666"/>
              <a:gd name="T52" fmla="*/ 247 w 557"/>
              <a:gd name="T53" fmla="*/ 666 h 666"/>
              <a:gd name="T54" fmla="*/ 214 w 557"/>
              <a:gd name="T55" fmla="*/ 530 h 666"/>
              <a:gd name="T56" fmla="*/ 220 w 557"/>
              <a:gd name="T57" fmla="*/ 533 h 666"/>
              <a:gd name="T58" fmla="*/ 240 w 557"/>
              <a:gd name="T59" fmla="*/ 643 h 666"/>
              <a:gd name="T60" fmla="*/ 244 w 557"/>
              <a:gd name="T61" fmla="*/ 651 h 666"/>
              <a:gd name="T62" fmla="*/ 252 w 557"/>
              <a:gd name="T63" fmla="*/ 649 h 666"/>
              <a:gd name="T64" fmla="*/ 331 w 557"/>
              <a:gd name="T65" fmla="*/ 537 h 666"/>
              <a:gd name="T66" fmla="*/ 323 w 557"/>
              <a:gd name="T67" fmla="*/ 471 h 666"/>
              <a:gd name="T68" fmla="*/ 325 w 557"/>
              <a:gd name="T69" fmla="*/ 463 h 666"/>
              <a:gd name="T70" fmla="*/ 395 w 557"/>
              <a:gd name="T71" fmla="*/ 388 h 666"/>
              <a:gd name="T72" fmla="*/ 495 w 557"/>
              <a:gd name="T73" fmla="*/ 115 h 666"/>
              <a:gd name="T74" fmla="*/ 496 w 557"/>
              <a:gd name="T75" fmla="*/ 111 h 666"/>
              <a:gd name="T76" fmla="*/ 540 w 557"/>
              <a:gd name="T77" fmla="*/ 19 h 666"/>
              <a:gd name="T78" fmla="*/ 463 w 557"/>
              <a:gd name="T79" fmla="*/ 89 h 666"/>
              <a:gd name="T80" fmla="*/ 458 w 557"/>
              <a:gd name="T81" fmla="*/ 91 h 666"/>
              <a:gd name="T82" fmla="*/ 226 w 557"/>
              <a:gd name="T83" fmla="*/ 262 h 666"/>
              <a:gd name="T84" fmla="*/ 174 w 557"/>
              <a:gd name="T85" fmla="*/ 351 h 666"/>
              <a:gd name="T86" fmla="*/ 166 w 557"/>
              <a:gd name="T87" fmla="*/ 355 h 666"/>
              <a:gd name="T88" fmla="*/ 145 w 557"/>
              <a:gd name="T89" fmla="*/ 353 h 666"/>
              <a:gd name="T90" fmla="*/ 102 w 557"/>
              <a:gd name="T91" fmla="*/ 366 h 666"/>
              <a:gd name="T92" fmla="*/ 17 w 557"/>
              <a:gd name="T93" fmla="*/ 474 h 666"/>
              <a:gd name="T94" fmla="*/ 18 w 557"/>
              <a:gd name="T95" fmla="*/ 483 h 666"/>
              <a:gd name="T96" fmla="*/ 26 w 557"/>
              <a:gd name="T97" fmla="*/ 485 h 666"/>
              <a:gd name="T98" fmla="*/ 105 w 557"/>
              <a:gd name="T99" fmla="*/ 468 h 666"/>
              <a:gd name="T100" fmla="*/ 137 w 557"/>
              <a:gd name="T101" fmla="*/ 472 h 666"/>
              <a:gd name="T102" fmla="*/ 142 w 557"/>
              <a:gd name="T103" fmla="*/ 479 h 666"/>
              <a:gd name="T104" fmla="*/ 155 w 557"/>
              <a:gd name="T105" fmla="*/ 534 h 666"/>
              <a:gd name="T106" fmla="*/ 173 w 557"/>
              <a:gd name="T107" fmla="*/ 538 h 666"/>
              <a:gd name="T108" fmla="*/ 212 w 557"/>
              <a:gd name="T109" fmla="*/ 530 h 666"/>
              <a:gd name="T110" fmla="*/ 214 w 557"/>
              <a:gd name="T111" fmla="*/ 53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7" h="666">
                <a:moveTo>
                  <a:pt x="247" y="666"/>
                </a:moveTo>
                <a:cubicBezTo>
                  <a:pt x="244" y="666"/>
                  <a:pt x="241" y="665"/>
                  <a:pt x="238" y="663"/>
                </a:cubicBezTo>
                <a:cubicBezTo>
                  <a:pt x="229" y="660"/>
                  <a:pt x="224" y="651"/>
                  <a:pt x="226" y="641"/>
                </a:cubicBezTo>
                <a:cubicBezTo>
                  <a:pt x="226" y="639"/>
                  <a:pt x="232" y="588"/>
                  <a:pt x="210" y="545"/>
                </a:cubicBezTo>
                <a:cubicBezTo>
                  <a:pt x="196" y="550"/>
                  <a:pt x="184" y="552"/>
                  <a:pt x="173" y="552"/>
                </a:cubicBezTo>
                <a:cubicBezTo>
                  <a:pt x="162" y="552"/>
                  <a:pt x="154" y="550"/>
                  <a:pt x="148" y="545"/>
                </a:cubicBezTo>
                <a:cubicBezTo>
                  <a:pt x="148" y="545"/>
                  <a:pt x="148" y="545"/>
                  <a:pt x="148" y="545"/>
                </a:cubicBezTo>
                <a:cubicBezTo>
                  <a:pt x="147" y="545"/>
                  <a:pt x="147" y="545"/>
                  <a:pt x="147" y="545"/>
                </a:cubicBezTo>
                <a:cubicBezTo>
                  <a:pt x="134" y="535"/>
                  <a:pt x="128" y="515"/>
                  <a:pt x="128" y="484"/>
                </a:cubicBezTo>
                <a:cubicBezTo>
                  <a:pt x="121" y="483"/>
                  <a:pt x="113" y="482"/>
                  <a:pt x="105" y="482"/>
                </a:cubicBezTo>
                <a:cubicBezTo>
                  <a:pt x="65" y="482"/>
                  <a:pt x="32" y="497"/>
                  <a:pt x="32" y="497"/>
                </a:cubicBezTo>
                <a:cubicBezTo>
                  <a:pt x="23" y="501"/>
                  <a:pt x="13" y="499"/>
                  <a:pt x="7" y="492"/>
                </a:cubicBezTo>
                <a:cubicBezTo>
                  <a:pt x="1" y="485"/>
                  <a:pt x="0" y="475"/>
                  <a:pt x="5" y="467"/>
                </a:cubicBezTo>
                <a:cubicBezTo>
                  <a:pt x="14" y="453"/>
                  <a:pt x="59" y="382"/>
                  <a:pt x="93" y="355"/>
                </a:cubicBezTo>
                <a:cubicBezTo>
                  <a:pt x="111" y="341"/>
                  <a:pt x="135" y="336"/>
                  <a:pt x="164" y="340"/>
                </a:cubicBezTo>
                <a:cubicBezTo>
                  <a:pt x="177" y="310"/>
                  <a:pt x="194" y="281"/>
                  <a:pt x="215" y="254"/>
                </a:cubicBezTo>
                <a:cubicBezTo>
                  <a:pt x="315" y="119"/>
                  <a:pt x="412" y="79"/>
                  <a:pt x="455" y="77"/>
                </a:cubicBezTo>
                <a:cubicBezTo>
                  <a:pt x="536" y="3"/>
                  <a:pt x="536" y="3"/>
                  <a:pt x="536" y="3"/>
                </a:cubicBezTo>
                <a:cubicBezTo>
                  <a:pt x="538" y="1"/>
                  <a:pt x="541" y="0"/>
                  <a:pt x="545" y="0"/>
                </a:cubicBezTo>
                <a:cubicBezTo>
                  <a:pt x="549" y="0"/>
                  <a:pt x="553" y="2"/>
                  <a:pt x="555" y="5"/>
                </a:cubicBezTo>
                <a:cubicBezTo>
                  <a:pt x="557" y="9"/>
                  <a:pt x="557" y="14"/>
                  <a:pt x="555" y="18"/>
                </a:cubicBezTo>
                <a:cubicBezTo>
                  <a:pt x="510" y="114"/>
                  <a:pt x="510" y="114"/>
                  <a:pt x="510" y="114"/>
                </a:cubicBezTo>
                <a:cubicBezTo>
                  <a:pt x="523" y="166"/>
                  <a:pt x="496" y="275"/>
                  <a:pt x="406" y="396"/>
                </a:cubicBezTo>
                <a:cubicBezTo>
                  <a:pt x="386" y="423"/>
                  <a:pt x="363" y="448"/>
                  <a:pt x="338" y="470"/>
                </a:cubicBezTo>
                <a:cubicBezTo>
                  <a:pt x="350" y="496"/>
                  <a:pt x="352" y="521"/>
                  <a:pt x="344" y="542"/>
                </a:cubicBezTo>
                <a:cubicBezTo>
                  <a:pt x="328" y="584"/>
                  <a:pt x="269" y="651"/>
                  <a:pt x="263" y="658"/>
                </a:cubicBezTo>
                <a:cubicBezTo>
                  <a:pt x="259" y="663"/>
                  <a:pt x="253" y="666"/>
                  <a:pt x="247" y="666"/>
                </a:cubicBezTo>
                <a:close/>
                <a:moveTo>
                  <a:pt x="214" y="530"/>
                </a:moveTo>
                <a:cubicBezTo>
                  <a:pt x="216" y="530"/>
                  <a:pt x="219" y="531"/>
                  <a:pt x="220" y="533"/>
                </a:cubicBezTo>
                <a:cubicBezTo>
                  <a:pt x="246" y="580"/>
                  <a:pt x="240" y="637"/>
                  <a:pt x="240" y="643"/>
                </a:cubicBezTo>
                <a:cubicBezTo>
                  <a:pt x="239" y="646"/>
                  <a:pt x="241" y="649"/>
                  <a:pt x="244" y="651"/>
                </a:cubicBezTo>
                <a:cubicBezTo>
                  <a:pt x="247" y="652"/>
                  <a:pt x="250" y="651"/>
                  <a:pt x="252" y="649"/>
                </a:cubicBezTo>
                <a:cubicBezTo>
                  <a:pt x="255" y="646"/>
                  <a:pt x="316" y="577"/>
                  <a:pt x="331" y="537"/>
                </a:cubicBezTo>
                <a:cubicBezTo>
                  <a:pt x="338" y="518"/>
                  <a:pt x="336" y="496"/>
                  <a:pt x="323" y="471"/>
                </a:cubicBezTo>
                <a:cubicBezTo>
                  <a:pt x="322" y="468"/>
                  <a:pt x="323" y="465"/>
                  <a:pt x="325" y="463"/>
                </a:cubicBezTo>
                <a:cubicBezTo>
                  <a:pt x="351" y="441"/>
                  <a:pt x="374" y="416"/>
                  <a:pt x="395" y="388"/>
                </a:cubicBezTo>
                <a:cubicBezTo>
                  <a:pt x="483" y="269"/>
                  <a:pt x="509" y="163"/>
                  <a:pt x="495" y="115"/>
                </a:cubicBezTo>
                <a:cubicBezTo>
                  <a:pt x="495" y="114"/>
                  <a:pt x="495" y="112"/>
                  <a:pt x="496" y="111"/>
                </a:cubicBezTo>
                <a:cubicBezTo>
                  <a:pt x="540" y="19"/>
                  <a:pt x="540" y="19"/>
                  <a:pt x="540" y="19"/>
                </a:cubicBezTo>
                <a:cubicBezTo>
                  <a:pt x="463" y="89"/>
                  <a:pt x="463" y="89"/>
                  <a:pt x="463" y="89"/>
                </a:cubicBezTo>
                <a:cubicBezTo>
                  <a:pt x="461" y="90"/>
                  <a:pt x="460" y="91"/>
                  <a:pt x="458" y="91"/>
                </a:cubicBezTo>
                <a:cubicBezTo>
                  <a:pt x="418" y="92"/>
                  <a:pt x="325" y="129"/>
                  <a:pt x="226" y="262"/>
                </a:cubicBezTo>
                <a:cubicBezTo>
                  <a:pt x="205" y="290"/>
                  <a:pt x="188" y="320"/>
                  <a:pt x="174" y="351"/>
                </a:cubicBezTo>
                <a:cubicBezTo>
                  <a:pt x="173" y="354"/>
                  <a:pt x="170" y="355"/>
                  <a:pt x="166" y="355"/>
                </a:cubicBezTo>
                <a:cubicBezTo>
                  <a:pt x="159" y="354"/>
                  <a:pt x="152" y="353"/>
                  <a:pt x="145" y="353"/>
                </a:cubicBezTo>
                <a:cubicBezTo>
                  <a:pt x="128" y="353"/>
                  <a:pt x="113" y="357"/>
                  <a:pt x="102" y="366"/>
                </a:cubicBezTo>
                <a:cubicBezTo>
                  <a:pt x="68" y="392"/>
                  <a:pt x="22" y="466"/>
                  <a:pt x="17" y="474"/>
                </a:cubicBezTo>
                <a:cubicBezTo>
                  <a:pt x="15" y="477"/>
                  <a:pt x="15" y="481"/>
                  <a:pt x="18" y="483"/>
                </a:cubicBezTo>
                <a:cubicBezTo>
                  <a:pt x="20" y="485"/>
                  <a:pt x="23" y="486"/>
                  <a:pt x="26" y="485"/>
                </a:cubicBezTo>
                <a:cubicBezTo>
                  <a:pt x="26" y="485"/>
                  <a:pt x="62" y="468"/>
                  <a:pt x="105" y="468"/>
                </a:cubicBezTo>
                <a:cubicBezTo>
                  <a:pt x="116" y="468"/>
                  <a:pt x="127" y="469"/>
                  <a:pt x="137" y="472"/>
                </a:cubicBezTo>
                <a:cubicBezTo>
                  <a:pt x="140" y="472"/>
                  <a:pt x="142" y="475"/>
                  <a:pt x="142" y="479"/>
                </a:cubicBezTo>
                <a:cubicBezTo>
                  <a:pt x="141" y="507"/>
                  <a:pt x="146" y="527"/>
                  <a:pt x="155" y="534"/>
                </a:cubicBezTo>
                <a:cubicBezTo>
                  <a:pt x="160" y="537"/>
                  <a:pt x="165" y="538"/>
                  <a:pt x="173" y="538"/>
                </a:cubicBezTo>
                <a:cubicBezTo>
                  <a:pt x="183" y="538"/>
                  <a:pt x="197" y="535"/>
                  <a:pt x="212" y="530"/>
                </a:cubicBezTo>
                <a:cubicBezTo>
                  <a:pt x="212" y="530"/>
                  <a:pt x="213" y="530"/>
                  <a:pt x="214" y="530"/>
                </a:cubicBezTo>
                <a:close/>
              </a:path>
            </a:pathLst>
          </a:custGeom>
          <a:solidFill>
            <a:srgbClr val="FFFFFF"/>
          </a:solidFill>
          <a:ln>
            <a:noFill/>
          </a:ln>
        </p:spPr>
        <p:txBody>
          <a:bodyPr vert="horz" wrap="square" lIns="182901" tIns="91451" rIns="182901" bIns="91451" numCol="1" anchor="t" anchorCtr="0" compatLnSpc="1">
            <a:prstTxWarp prst="textNoShape">
              <a:avLst/>
            </a:prstTxWarp>
          </a:bodyPr>
          <a:lstStyle/>
          <a:p>
            <a:pPr defTabSz="2438584"/>
            <a:endParaRPr lang="en-US" sz="2000">
              <a:solidFill>
                <a:srgbClr val="57565A"/>
              </a:solidFill>
            </a:endParaRPr>
          </a:p>
        </p:txBody>
      </p:sp>
      <p:sp>
        <p:nvSpPr>
          <p:cNvPr id="24" name="Freeform 125">
            <a:extLst>
              <a:ext uri="{FF2B5EF4-FFF2-40B4-BE49-F238E27FC236}">
                <a16:creationId xmlns:a16="http://schemas.microsoft.com/office/drawing/2014/main" id="{15A651B3-4D6A-F9FA-B51A-867E9B8A0173}"/>
              </a:ext>
            </a:extLst>
          </p:cNvPr>
          <p:cNvSpPr>
            <a:spLocks noEditPoints="1"/>
          </p:cNvSpPr>
          <p:nvPr/>
        </p:nvSpPr>
        <p:spPr bwMode="auto">
          <a:xfrm>
            <a:off x="8878370" y="3301861"/>
            <a:ext cx="439315" cy="433882"/>
          </a:xfrm>
          <a:custGeom>
            <a:avLst/>
            <a:gdLst>
              <a:gd name="T0" fmla="*/ 180 w 633"/>
              <a:gd name="T1" fmla="*/ 597 h 624"/>
              <a:gd name="T2" fmla="*/ 150 w 633"/>
              <a:gd name="T3" fmla="*/ 493 h 624"/>
              <a:gd name="T4" fmla="*/ 38 w 633"/>
              <a:gd name="T5" fmla="*/ 462 h 624"/>
              <a:gd name="T6" fmla="*/ 75 w 633"/>
              <a:gd name="T7" fmla="*/ 361 h 624"/>
              <a:gd name="T8" fmla="*/ 0 w 633"/>
              <a:gd name="T9" fmla="*/ 312 h 624"/>
              <a:gd name="T10" fmla="*/ 75 w 633"/>
              <a:gd name="T11" fmla="*/ 262 h 624"/>
              <a:gd name="T12" fmla="*/ 38 w 633"/>
              <a:gd name="T13" fmla="*/ 161 h 624"/>
              <a:gd name="T14" fmla="*/ 150 w 633"/>
              <a:gd name="T15" fmla="*/ 130 h 624"/>
              <a:gd name="T16" fmla="*/ 180 w 633"/>
              <a:gd name="T17" fmla="*/ 26 h 624"/>
              <a:gd name="T18" fmla="*/ 288 w 633"/>
              <a:gd name="T19" fmla="*/ 67 h 624"/>
              <a:gd name="T20" fmla="*/ 374 w 633"/>
              <a:gd name="T21" fmla="*/ 0 h 624"/>
              <a:gd name="T22" fmla="*/ 438 w 633"/>
              <a:gd name="T23" fmla="*/ 97 h 624"/>
              <a:gd name="T24" fmla="*/ 546 w 633"/>
              <a:gd name="T25" fmla="*/ 93 h 624"/>
              <a:gd name="T26" fmla="*/ 540 w 633"/>
              <a:gd name="T27" fmla="*/ 210 h 624"/>
              <a:gd name="T28" fmla="*/ 630 w 633"/>
              <a:gd name="T29" fmla="*/ 270 h 624"/>
              <a:gd name="T30" fmla="*/ 623 w 633"/>
              <a:gd name="T31" fmla="*/ 359 h 624"/>
              <a:gd name="T32" fmla="*/ 593 w 633"/>
              <a:gd name="T33" fmla="*/ 454 h 624"/>
              <a:gd name="T34" fmla="*/ 537 w 633"/>
              <a:gd name="T35" fmla="*/ 531 h 624"/>
              <a:gd name="T36" fmla="*/ 457 w 633"/>
              <a:gd name="T37" fmla="*/ 589 h 624"/>
              <a:gd name="T38" fmla="*/ 366 w 633"/>
              <a:gd name="T39" fmla="*/ 618 h 624"/>
              <a:gd name="T40" fmla="*/ 267 w 633"/>
              <a:gd name="T41" fmla="*/ 618 h 624"/>
              <a:gd name="T42" fmla="*/ 355 w 633"/>
              <a:gd name="T43" fmla="*/ 546 h 624"/>
              <a:gd name="T44" fmla="*/ 423 w 633"/>
              <a:gd name="T45" fmla="*/ 525 h 624"/>
              <a:gd name="T46" fmla="*/ 486 w 633"/>
              <a:gd name="T47" fmla="*/ 478 h 624"/>
              <a:gd name="T48" fmla="*/ 527 w 633"/>
              <a:gd name="T49" fmla="*/ 421 h 624"/>
              <a:gd name="T50" fmla="*/ 552 w 633"/>
              <a:gd name="T51" fmla="*/ 347 h 624"/>
              <a:gd name="T52" fmla="*/ 617 w 633"/>
              <a:gd name="T53" fmla="*/ 278 h 624"/>
              <a:gd name="T54" fmla="*/ 525 w 633"/>
              <a:gd name="T55" fmla="*/ 210 h 624"/>
              <a:gd name="T56" fmla="*/ 540 w 633"/>
              <a:gd name="T57" fmla="*/ 108 h 624"/>
              <a:gd name="T58" fmla="*/ 426 w 633"/>
              <a:gd name="T59" fmla="*/ 107 h 624"/>
              <a:gd name="T60" fmla="*/ 377 w 633"/>
              <a:gd name="T61" fmla="*/ 15 h 624"/>
              <a:gd name="T62" fmla="*/ 285 w 633"/>
              <a:gd name="T63" fmla="*/ 82 h 624"/>
              <a:gd name="T64" fmla="*/ 191 w 633"/>
              <a:gd name="T65" fmla="*/ 36 h 624"/>
              <a:gd name="T66" fmla="*/ 156 w 633"/>
              <a:gd name="T67" fmla="*/ 144 h 624"/>
              <a:gd name="T68" fmla="*/ 53 w 633"/>
              <a:gd name="T69" fmla="*/ 162 h 624"/>
              <a:gd name="T70" fmla="*/ 88 w 633"/>
              <a:gd name="T71" fmla="*/ 271 h 624"/>
              <a:gd name="T72" fmla="*/ 14 w 633"/>
              <a:gd name="T73" fmla="*/ 312 h 624"/>
              <a:gd name="T74" fmla="*/ 88 w 633"/>
              <a:gd name="T75" fmla="*/ 353 h 624"/>
              <a:gd name="T76" fmla="*/ 53 w 633"/>
              <a:gd name="T77" fmla="*/ 461 h 624"/>
              <a:gd name="T78" fmla="*/ 156 w 633"/>
              <a:gd name="T79" fmla="*/ 479 h 624"/>
              <a:gd name="T80" fmla="*/ 191 w 633"/>
              <a:gd name="T81" fmla="*/ 587 h 624"/>
              <a:gd name="T82" fmla="*/ 285 w 633"/>
              <a:gd name="T83" fmla="*/ 542 h 624"/>
              <a:gd name="T84" fmla="*/ 316 w 633"/>
              <a:gd name="T85" fmla="*/ 409 h 624"/>
              <a:gd name="T86" fmla="*/ 414 w 633"/>
              <a:gd name="T87" fmla="*/ 312 h 624"/>
              <a:gd name="T88" fmla="*/ 233 w 633"/>
              <a:gd name="T89" fmla="*/ 312 h 624"/>
              <a:gd name="T90" fmla="*/ 316 w 633"/>
              <a:gd name="T91" fmla="*/ 22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3" h="624">
                <a:moveTo>
                  <a:pt x="260" y="623"/>
                </a:moveTo>
                <a:cubicBezTo>
                  <a:pt x="260" y="623"/>
                  <a:pt x="259" y="623"/>
                  <a:pt x="259" y="623"/>
                </a:cubicBezTo>
                <a:cubicBezTo>
                  <a:pt x="232" y="618"/>
                  <a:pt x="205" y="609"/>
                  <a:pt x="180" y="597"/>
                </a:cubicBezTo>
                <a:cubicBezTo>
                  <a:pt x="177" y="596"/>
                  <a:pt x="175" y="592"/>
                  <a:pt x="176" y="589"/>
                </a:cubicBezTo>
                <a:cubicBezTo>
                  <a:pt x="195" y="526"/>
                  <a:pt x="195" y="526"/>
                  <a:pt x="195" y="526"/>
                </a:cubicBezTo>
                <a:cubicBezTo>
                  <a:pt x="179" y="517"/>
                  <a:pt x="164" y="506"/>
                  <a:pt x="150" y="493"/>
                </a:cubicBezTo>
                <a:cubicBezTo>
                  <a:pt x="96" y="531"/>
                  <a:pt x="96" y="531"/>
                  <a:pt x="96" y="531"/>
                </a:cubicBezTo>
                <a:cubicBezTo>
                  <a:pt x="93" y="533"/>
                  <a:pt x="89" y="532"/>
                  <a:pt x="87" y="530"/>
                </a:cubicBezTo>
                <a:cubicBezTo>
                  <a:pt x="68" y="510"/>
                  <a:pt x="51" y="487"/>
                  <a:pt x="38" y="462"/>
                </a:cubicBezTo>
                <a:cubicBezTo>
                  <a:pt x="36" y="459"/>
                  <a:pt x="37" y="456"/>
                  <a:pt x="40" y="454"/>
                </a:cubicBezTo>
                <a:cubicBezTo>
                  <a:pt x="92" y="414"/>
                  <a:pt x="92" y="414"/>
                  <a:pt x="92" y="414"/>
                </a:cubicBezTo>
                <a:cubicBezTo>
                  <a:pt x="84" y="397"/>
                  <a:pt x="79" y="379"/>
                  <a:pt x="75" y="361"/>
                </a:cubicBezTo>
                <a:cubicBezTo>
                  <a:pt x="9" y="359"/>
                  <a:pt x="9" y="359"/>
                  <a:pt x="9" y="359"/>
                </a:cubicBezTo>
                <a:cubicBezTo>
                  <a:pt x="6" y="359"/>
                  <a:pt x="3" y="357"/>
                  <a:pt x="2" y="353"/>
                </a:cubicBezTo>
                <a:cubicBezTo>
                  <a:pt x="1" y="339"/>
                  <a:pt x="0" y="325"/>
                  <a:pt x="0" y="312"/>
                </a:cubicBezTo>
                <a:cubicBezTo>
                  <a:pt x="0" y="298"/>
                  <a:pt x="1" y="284"/>
                  <a:pt x="2" y="270"/>
                </a:cubicBezTo>
                <a:cubicBezTo>
                  <a:pt x="3" y="267"/>
                  <a:pt x="6" y="264"/>
                  <a:pt x="9" y="264"/>
                </a:cubicBezTo>
                <a:cubicBezTo>
                  <a:pt x="75" y="262"/>
                  <a:pt x="75" y="262"/>
                  <a:pt x="75" y="262"/>
                </a:cubicBezTo>
                <a:cubicBezTo>
                  <a:pt x="79" y="244"/>
                  <a:pt x="84" y="226"/>
                  <a:pt x="92" y="210"/>
                </a:cubicBezTo>
                <a:cubicBezTo>
                  <a:pt x="40" y="170"/>
                  <a:pt x="40" y="170"/>
                  <a:pt x="40" y="170"/>
                </a:cubicBezTo>
                <a:cubicBezTo>
                  <a:pt x="37" y="168"/>
                  <a:pt x="36" y="164"/>
                  <a:pt x="38" y="161"/>
                </a:cubicBezTo>
                <a:cubicBezTo>
                  <a:pt x="51" y="136"/>
                  <a:pt x="68" y="114"/>
                  <a:pt x="87" y="93"/>
                </a:cubicBezTo>
                <a:cubicBezTo>
                  <a:pt x="89" y="91"/>
                  <a:pt x="93" y="91"/>
                  <a:pt x="96" y="93"/>
                </a:cubicBezTo>
                <a:cubicBezTo>
                  <a:pt x="150" y="130"/>
                  <a:pt x="150" y="130"/>
                  <a:pt x="150" y="130"/>
                </a:cubicBezTo>
                <a:cubicBezTo>
                  <a:pt x="164" y="117"/>
                  <a:pt x="179" y="106"/>
                  <a:pt x="195" y="97"/>
                </a:cubicBezTo>
                <a:cubicBezTo>
                  <a:pt x="176" y="34"/>
                  <a:pt x="176" y="34"/>
                  <a:pt x="176" y="34"/>
                </a:cubicBezTo>
                <a:cubicBezTo>
                  <a:pt x="175" y="31"/>
                  <a:pt x="177" y="27"/>
                  <a:pt x="180" y="26"/>
                </a:cubicBezTo>
                <a:cubicBezTo>
                  <a:pt x="205" y="14"/>
                  <a:pt x="231" y="5"/>
                  <a:pt x="259" y="0"/>
                </a:cubicBezTo>
                <a:cubicBezTo>
                  <a:pt x="262" y="0"/>
                  <a:pt x="266" y="2"/>
                  <a:pt x="267" y="5"/>
                </a:cubicBezTo>
                <a:cubicBezTo>
                  <a:pt x="288" y="67"/>
                  <a:pt x="288" y="67"/>
                  <a:pt x="288" y="67"/>
                </a:cubicBezTo>
                <a:cubicBezTo>
                  <a:pt x="307" y="65"/>
                  <a:pt x="326" y="65"/>
                  <a:pt x="344" y="67"/>
                </a:cubicBezTo>
                <a:cubicBezTo>
                  <a:pt x="366" y="5"/>
                  <a:pt x="366" y="5"/>
                  <a:pt x="366" y="5"/>
                </a:cubicBezTo>
                <a:cubicBezTo>
                  <a:pt x="367" y="2"/>
                  <a:pt x="370" y="0"/>
                  <a:pt x="374" y="0"/>
                </a:cubicBezTo>
                <a:cubicBezTo>
                  <a:pt x="401" y="5"/>
                  <a:pt x="428" y="14"/>
                  <a:pt x="453" y="26"/>
                </a:cubicBezTo>
                <a:cubicBezTo>
                  <a:pt x="456" y="27"/>
                  <a:pt x="458" y="31"/>
                  <a:pt x="457" y="34"/>
                </a:cubicBezTo>
                <a:cubicBezTo>
                  <a:pt x="438" y="97"/>
                  <a:pt x="438" y="97"/>
                  <a:pt x="438" y="97"/>
                </a:cubicBezTo>
                <a:cubicBezTo>
                  <a:pt x="454" y="106"/>
                  <a:pt x="469" y="117"/>
                  <a:pt x="483" y="130"/>
                </a:cubicBezTo>
                <a:cubicBezTo>
                  <a:pt x="537" y="93"/>
                  <a:pt x="537" y="93"/>
                  <a:pt x="537" y="93"/>
                </a:cubicBezTo>
                <a:cubicBezTo>
                  <a:pt x="539" y="91"/>
                  <a:pt x="543" y="91"/>
                  <a:pt x="546" y="93"/>
                </a:cubicBezTo>
                <a:cubicBezTo>
                  <a:pt x="565" y="114"/>
                  <a:pt x="581" y="136"/>
                  <a:pt x="595" y="161"/>
                </a:cubicBezTo>
                <a:cubicBezTo>
                  <a:pt x="596" y="164"/>
                  <a:pt x="596" y="168"/>
                  <a:pt x="593" y="170"/>
                </a:cubicBezTo>
                <a:cubicBezTo>
                  <a:pt x="540" y="210"/>
                  <a:pt x="540" y="210"/>
                  <a:pt x="540" y="210"/>
                </a:cubicBezTo>
                <a:cubicBezTo>
                  <a:pt x="548" y="226"/>
                  <a:pt x="554" y="244"/>
                  <a:pt x="558" y="262"/>
                </a:cubicBezTo>
                <a:cubicBezTo>
                  <a:pt x="623" y="264"/>
                  <a:pt x="623" y="264"/>
                  <a:pt x="623" y="264"/>
                </a:cubicBezTo>
                <a:cubicBezTo>
                  <a:pt x="627" y="264"/>
                  <a:pt x="630" y="267"/>
                  <a:pt x="630" y="270"/>
                </a:cubicBezTo>
                <a:cubicBezTo>
                  <a:pt x="632" y="284"/>
                  <a:pt x="633" y="298"/>
                  <a:pt x="633" y="312"/>
                </a:cubicBezTo>
                <a:cubicBezTo>
                  <a:pt x="633" y="325"/>
                  <a:pt x="632" y="339"/>
                  <a:pt x="630" y="353"/>
                </a:cubicBezTo>
                <a:cubicBezTo>
                  <a:pt x="630" y="357"/>
                  <a:pt x="627" y="359"/>
                  <a:pt x="623" y="359"/>
                </a:cubicBezTo>
                <a:cubicBezTo>
                  <a:pt x="558" y="361"/>
                  <a:pt x="558" y="361"/>
                  <a:pt x="558" y="361"/>
                </a:cubicBezTo>
                <a:cubicBezTo>
                  <a:pt x="554" y="379"/>
                  <a:pt x="548" y="397"/>
                  <a:pt x="540" y="414"/>
                </a:cubicBezTo>
                <a:cubicBezTo>
                  <a:pt x="593" y="454"/>
                  <a:pt x="593" y="454"/>
                  <a:pt x="593" y="454"/>
                </a:cubicBezTo>
                <a:cubicBezTo>
                  <a:pt x="596" y="456"/>
                  <a:pt x="596" y="459"/>
                  <a:pt x="595" y="462"/>
                </a:cubicBezTo>
                <a:cubicBezTo>
                  <a:pt x="581" y="487"/>
                  <a:pt x="565" y="509"/>
                  <a:pt x="546" y="530"/>
                </a:cubicBezTo>
                <a:cubicBezTo>
                  <a:pt x="543" y="532"/>
                  <a:pt x="539" y="533"/>
                  <a:pt x="537" y="531"/>
                </a:cubicBezTo>
                <a:cubicBezTo>
                  <a:pt x="483" y="493"/>
                  <a:pt x="483" y="493"/>
                  <a:pt x="483" y="493"/>
                </a:cubicBezTo>
                <a:cubicBezTo>
                  <a:pt x="469" y="506"/>
                  <a:pt x="454" y="517"/>
                  <a:pt x="438" y="526"/>
                </a:cubicBezTo>
                <a:cubicBezTo>
                  <a:pt x="457" y="589"/>
                  <a:pt x="457" y="589"/>
                  <a:pt x="457" y="589"/>
                </a:cubicBezTo>
                <a:cubicBezTo>
                  <a:pt x="458" y="592"/>
                  <a:pt x="456" y="596"/>
                  <a:pt x="453" y="597"/>
                </a:cubicBezTo>
                <a:cubicBezTo>
                  <a:pt x="428" y="609"/>
                  <a:pt x="401" y="618"/>
                  <a:pt x="374" y="623"/>
                </a:cubicBezTo>
                <a:cubicBezTo>
                  <a:pt x="370" y="624"/>
                  <a:pt x="367" y="622"/>
                  <a:pt x="366" y="618"/>
                </a:cubicBezTo>
                <a:cubicBezTo>
                  <a:pt x="344" y="556"/>
                  <a:pt x="344" y="556"/>
                  <a:pt x="344" y="556"/>
                </a:cubicBezTo>
                <a:cubicBezTo>
                  <a:pt x="326" y="558"/>
                  <a:pt x="307" y="558"/>
                  <a:pt x="288" y="556"/>
                </a:cubicBezTo>
                <a:cubicBezTo>
                  <a:pt x="267" y="618"/>
                  <a:pt x="267" y="618"/>
                  <a:pt x="267" y="618"/>
                </a:cubicBezTo>
                <a:cubicBezTo>
                  <a:pt x="266" y="621"/>
                  <a:pt x="263" y="623"/>
                  <a:pt x="260" y="623"/>
                </a:cubicBezTo>
                <a:close/>
                <a:moveTo>
                  <a:pt x="349" y="542"/>
                </a:moveTo>
                <a:cubicBezTo>
                  <a:pt x="352" y="542"/>
                  <a:pt x="354" y="543"/>
                  <a:pt x="355" y="546"/>
                </a:cubicBezTo>
                <a:cubicBezTo>
                  <a:pt x="377" y="608"/>
                  <a:pt x="377" y="608"/>
                  <a:pt x="377" y="608"/>
                </a:cubicBezTo>
                <a:cubicBezTo>
                  <a:pt x="399" y="604"/>
                  <a:pt x="421" y="597"/>
                  <a:pt x="441" y="587"/>
                </a:cubicBezTo>
                <a:cubicBezTo>
                  <a:pt x="423" y="525"/>
                  <a:pt x="423" y="525"/>
                  <a:pt x="423" y="525"/>
                </a:cubicBezTo>
                <a:cubicBezTo>
                  <a:pt x="422" y="521"/>
                  <a:pt x="423" y="518"/>
                  <a:pt x="426" y="516"/>
                </a:cubicBezTo>
                <a:cubicBezTo>
                  <a:pt x="445" y="506"/>
                  <a:pt x="462" y="494"/>
                  <a:pt x="477" y="479"/>
                </a:cubicBezTo>
                <a:cubicBezTo>
                  <a:pt x="479" y="477"/>
                  <a:pt x="483" y="477"/>
                  <a:pt x="486" y="478"/>
                </a:cubicBezTo>
                <a:cubicBezTo>
                  <a:pt x="540" y="516"/>
                  <a:pt x="540" y="516"/>
                  <a:pt x="540" y="516"/>
                </a:cubicBezTo>
                <a:cubicBezTo>
                  <a:pt x="555" y="499"/>
                  <a:pt x="568" y="481"/>
                  <a:pt x="579" y="461"/>
                </a:cubicBezTo>
                <a:cubicBezTo>
                  <a:pt x="527" y="421"/>
                  <a:pt x="527" y="421"/>
                  <a:pt x="527" y="421"/>
                </a:cubicBezTo>
                <a:cubicBezTo>
                  <a:pt x="525" y="419"/>
                  <a:pt x="524" y="416"/>
                  <a:pt x="525" y="413"/>
                </a:cubicBezTo>
                <a:cubicBezTo>
                  <a:pt x="535" y="394"/>
                  <a:pt x="541" y="373"/>
                  <a:pt x="545" y="353"/>
                </a:cubicBezTo>
                <a:cubicBezTo>
                  <a:pt x="545" y="349"/>
                  <a:pt x="548" y="347"/>
                  <a:pt x="552" y="347"/>
                </a:cubicBezTo>
                <a:cubicBezTo>
                  <a:pt x="617" y="345"/>
                  <a:pt x="617" y="345"/>
                  <a:pt x="617" y="345"/>
                </a:cubicBezTo>
                <a:cubicBezTo>
                  <a:pt x="618" y="334"/>
                  <a:pt x="619" y="323"/>
                  <a:pt x="619" y="312"/>
                </a:cubicBezTo>
                <a:cubicBezTo>
                  <a:pt x="619" y="300"/>
                  <a:pt x="618" y="289"/>
                  <a:pt x="617" y="278"/>
                </a:cubicBezTo>
                <a:cubicBezTo>
                  <a:pt x="552" y="276"/>
                  <a:pt x="552" y="276"/>
                  <a:pt x="552" y="276"/>
                </a:cubicBezTo>
                <a:cubicBezTo>
                  <a:pt x="548" y="276"/>
                  <a:pt x="545" y="274"/>
                  <a:pt x="545" y="271"/>
                </a:cubicBezTo>
                <a:cubicBezTo>
                  <a:pt x="541" y="250"/>
                  <a:pt x="535" y="229"/>
                  <a:pt x="525" y="210"/>
                </a:cubicBezTo>
                <a:cubicBezTo>
                  <a:pt x="524" y="207"/>
                  <a:pt x="525" y="204"/>
                  <a:pt x="527" y="202"/>
                </a:cubicBezTo>
                <a:cubicBezTo>
                  <a:pt x="579" y="162"/>
                  <a:pt x="579" y="162"/>
                  <a:pt x="579" y="162"/>
                </a:cubicBezTo>
                <a:cubicBezTo>
                  <a:pt x="568" y="143"/>
                  <a:pt x="555" y="124"/>
                  <a:pt x="540" y="108"/>
                </a:cubicBezTo>
                <a:cubicBezTo>
                  <a:pt x="486" y="145"/>
                  <a:pt x="486" y="145"/>
                  <a:pt x="486" y="145"/>
                </a:cubicBezTo>
                <a:cubicBezTo>
                  <a:pt x="483" y="147"/>
                  <a:pt x="479" y="146"/>
                  <a:pt x="477" y="144"/>
                </a:cubicBezTo>
                <a:cubicBezTo>
                  <a:pt x="462" y="129"/>
                  <a:pt x="445" y="117"/>
                  <a:pt x="426" y="107"/>
                </a:cubicBezTo>
                <a:cubicBezTo>
                  <a:pt x="423" y="105"/>
                  <a:pt x="422" y="102"/>
                  <a:pt x="423" y="99"/>
                </a:cubicBezTo>
                <a:cubicBezTo>
                  <a:pt x="441" y="36"/>
                  <a:pt x="441" y="36"/>
                  <a:pt x="441" y="36"/>
                </a:cubicBezTo>
                <a:cubicBezTo>
                  <a:pt x="421" y="27"/>
                  <a:pt x="399" y="20"/>
                  <a:pt x="377" y="15"/>
                </a:cubicBezTo>
                <a:cubicBezTo>
                  <a:pt x="355" y="77"/>
                  <a:pt x="355" y="77"/>
                  <a:pt x="355" y="77"/>
                </a:cubicBezTo>
                <a:cubicBezTo>
                  <a:pt x="354" y="80"/>
                  <a:pt x="351" y="82"/>
                  <a:pt x="348" y="82"/>
                </a:cubicBezTo>
                <a:cubicBezTo>
                  <a:pt x="327" y="79"/>
                  <a:pt x="306" y="79"/>
                  <a:pt x="285" y="82"/>
                </a:cubicBezTo>
                <a:cubicBezTo>
                  <a:pt x="281" y="82"/>
                  <a:pt x="278" y="80"/>
                  <a:pt x="277" y="77"/>
                </a:cubicBezTo>
                <a:cubicBezTo>
                  <a:pt x="256" y="15"/>
                  <a:pt x="256" y="15"/>
                  <a:pt x="256" y="15"/>
                </a:cubicBezTo>
                <a:cubicBezTo>
                  <a:pt x="233" y="20"/>
                  <a:pt x="212" y="27"/>
                  <a:pt x="191" y="36"/>
                </a:cubicBezTo>
                <a:cubicBezTo>
                  <a:pt x="210" y="99"/>
                  <a:pt x="210" y="99"/>
                  <a:pt x="210" y="99"/>
                </a:cubicBezTo>
                <a:cubicBezTo>
                  <a:pt x="211" y="102"/>
                  <a:pt x="210" y="105"/>
                  <a:pt x="207" y="107"/>
                </a:cubicBezTo>
                <a:cubicBezTo>
                  <a:pt x="188" y="117"/>
                  <a:pt x="171" y="129"/>
                  <a:pt x="156" y="144"/>
                </a:cubicBezTo>
                <a:cubicBezTo>
                  <a:pt x="153" y="146"/>
                  <a:pt x="149" y="147"/>
                  <a:pt x="147" y="145"/>
                </a:cubicBezTo>
                <a:cubicBezTo>
                  <a:pt x="93" y="108"/>
                  <a:pt x="93" y="108"/>
                  <a:pt x="93" y="108"/>
                </a:cubicBezTo>
                <a:cubicBezTo>
                  <a:pt x="78" y="124"/>
                  <a:pt x="64" y="143"/>
                  <a:pt x="53" y="162"/>
                </a:cubicBezTo>
                <a:cubicBezTo>
                  <a:pt x="105" y="202"/>
                  <a:pt x="105" y="202"/>
                  <a:pt x="105" y="202"/>
                </a:cubicBezTo>
                <a:cubicBezTo>
                  <a:pt x="108" y="204"/>
                  <a:pt x="109" y="207"/>
                  <a:pt x="107" y="210"/>
                </a:cubicBezTo>
                <a:cubicBezTo>
                  <a:pt x="98" y="230"/>
                  <a:pt x="91" y="250"/>
                  <a:pt x="88" y="271"/>
                </a:cubicBezTo>
                <a:cubicBezTo>
                  <a:pt x="87" y="274"/>
                  <a:pt x="84" y="276"/>
                  <a:pt x="81" y="276"/>
                </a:cubicBezTo>
                <a:cubicBezTo>
                  <a:pt x="16" y="278"/>
                  <a:pt x="16" y="278"/>
                  <a:pt x="16" y="278"/>
                </a:cubicBezTo>
                <a:cubicBezTo>
                  <a:pt x="14" y="289"/>
                  <a:pt x="14" y="300"/>
                  <a:pt x="14" y="312"/>
                </a:cubicBezTo>
                <a:cubicBezTo>
                  <a:pt x="14" y="323"/>
                  <a:pt x="14" y="334"/>
                  <a:pt x="16" y="345"/>
                </a:cubicBezTo>
                <a:cubicBezTo>
                  <a:pt x="81" y="347"/>
                  <a:pt x="81" y="347"/>
                  <a:pt x="81" y="347"/>
                </a:cubicBezTo>
                <a:cubicBezTo>
                  <a:pt x="84" y="347"/>
                  <a:pt x="87" y="349"/>
                  <a:pt x="88" y="353"/>
                </a:cubicBezTo>
                <a:cubicBezTo>
                  <a:pt x="91" y="373"/>
                  <a:pt x="98" y="394"/>
                  <a:pt x="107" y="413"/>
                </a:cubicBezTo>
                <a:cubicBezTo>
                  <a:pt x="109" y="416"/>
                  <a:pt x="108" y="419"/>
                  <a:pt x="105" y="421"/>
                </a:cubicBezTo>
                <a:cubicBezTo>
                  <a:pt x="53" y="461"/>
                  <a:pt x="53" y="461"/>
                  <a:pt x="53" y="461"/>
                </a:cubicBezTo>
                <a:cubicBezTo>
                  <a:pt x="64" y="481"/>
                  <a:pt x="78" y="499"/>
                  <a:pt x="93" y="516"/>
                </a:cubicBezTo>
                <a:cubicBezTo>
                  <a:pt x="147" y="478"/>
                  <a:pt x="147" y="478"/>
                  <a:pt x="147" y="478"/>
                </a:cubicBezTo>
                <a:cubicBezTo>
                  <a:pt x="149" y="477"/>
                  <a:pt x="153" y="477"/>
                  <a:pt x="156" y="479"/>
                </a:cubicBezTo>
                <a:cubicBezTo>
                  <a:pt x="171" y="494"/>
                  <a:pt x="188" y="506"/>
                  <a:pt x="207" y="516"/>
                </a:cubicBezTo>
                <a:cubicBezTo>
                  <a:pt x="210" y="518"/>
                  <a:pt x="211" y="521"/>
                  <a:pt x="210" y="525"/>
                </a:cubicBezTo>
                <a:cubicBezTo>
                  <a:pt x="191" y="587"/>
                  <a:pt x="191" y="587"/>
                  <a:pt x="191" y="587"/>
                </a:cubicBezTo>
                <a:cubicBezTo>
                  <a:pt x="212" y="597"/>
                  <a:pt x="233" y="604"/>
                  <a:pt x="256" y="608"/>
                </a:cubicBezTo>
                <a:cubicBezTo>
                  <a:pt x="277" y="546"/>
                  <a:pt x="277" y="546"/>
                  <a:pt x="277" y="546"/>
                </a:cubicBezTo>
                <a:cubicBezTo>
                  <a:pt x="278" y="543"/>
                  <a:pt x="281" y="541"/>
                  <a:pt x="285" y="542"/>
                </a:cubicBezTo>
                <a:cubicBezTo>
                  <a:pt x="306" y="545"/>
                  <a:pt x="327" y="545"/>
                  <a:pt x="348" y="542"/>
                </a:cubicBezTo>
                <a:cubicBezTo>
                  <a:pt x="348" y="542"/>
                  <a:pt x="348" y="542"/>
                  <a:pt x="349" y="542"/>
                </a:cubicBezTo>
                <a:close/>
                <a:moveTo>
                  <a:pt x="316" y="409"/>
                </a:moveTo>
                <a:cubicBezTo>
                  <a:pt x="263" y="409"/>
                  <a:pt x="219" y="365"/>
                  <a:pt x="219" y="312"/>
                </a:cubicBezTo>
                <a:cubicBezTo>
                  <a:pt x="219" y="258"/>
                  <a:pt x="263" y="214"/>
                  <a:pt x="316" y="214"/>
                </a:cubicBezTo>
                <a:cubicBezTo>
                  <a:pt x="370" y="214"/>
                  <a:pt x="414" y="258"/>
                  <a:pt x="414" y="312"/>
                </a:cubicBezTo>
                <a:cubicBezTo>
                  <a:pt x="414" y="365"/>
                  <a:pt x="370" y="409"/>
                  <a:pt x="316" y="409"/>
                </a:cubicBezTo>
                <a:close/>
                <a:moveTo>
                  <a:pt x="316" y="228"/>
                </a:moveTo>
                <a:cubicBezTo>
                  <a:pt x="270" y="228"/>
                  <a:pt x="233" y="266"/>
                  <a:pt x="233" y="312"/>
                </a:cubicBezTo>
                <a:cubicBezTo>
                  <a:pt x="233" y="358"/>
                  <a:pt x="270" y="395"/>
                  <a:pt x="316" y="395"/>
                </a:cubicBezTo>
                <a:cubicBezTo>
                  <a:pt x="362" y="395"/>
                  <a:pt x="400" y="358"/>
                  <a:pt x="400" y="312"/>
                </a:cubicBezTo>
                <a:cubicBezTo>
                  <a:pt x="400" y="266"/>
                  <a:pt x="362" y="228"/>
                  <a:pt x="316" y="228"/>
                </a:cubicBezTo>
                <a:close/>
              </a:path>
            </a:pathLst>
          </a:custGeom>
          <a:solidFill>
            <a:srgbClr val="FFFFFF"/>
          </a:solidFill>
          <a:ln>
            <a:noFill/>
          </a:ln>
        </p:spPr>
        <p:txBody>
          <a:bodyPr vert="horz" wrap="square" lIns="182901" tIns="91451" rIns="182901" bIns="91451" numCol="1" anchor="t" anchorCtr="0" compatLnSpc="1">
            <a:prstTxWarp prst="textNoShape">
              <a:avLst/>
            </a:prstTxWarp>
          </a:bodyPr>
          <a:lstStyle/>
          <a:p>
            <a:pPr defTabSz="2438584"/>
            <a:endParaRPr lang="en-US" sz="2000">
              <a:solidFill>
                <a:srgbClr val="57565A"/>
              </a:solidFill>
            </a:endParaRPr>
          </a:p>
        </p:txBody>
      </p:sp>
      <p:sp>
        <p:nvSpPr>
          <p:cNvPr id="25" name="Freeform 107">
            <a:extLst>
              <a:ext uri="{FF2B5EF4-FFF2-40B4-BE49-F238E27FC236}">
                <a16:creationId xmlns:a16="http://schemas.microsoft.com/office/drawing/2014/main" id="{E1F9C9F3-BBC9-135F-A047-0231AD8CC39D}"/>
              </a:ext>
            </a:extLst>
          </p:cNvPr>
          <p:cNvSpPr>
            <a:spLocks noEditPoints="1"/>
          </p:cNvSpPr>
          <p:nvPr/>
        </p:nvSpPr>
        <p:spPr bwMode="auto">
          <a:xfrm>
            <a:off x="3938421" y="3314613"/>
            <a:ext cx="423791" cy="421130"/>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rgbClr val="FFFFFF"/>
          </a:solidFill>
          <a:ln>
            <a:noFill/>
          </a:ln>
        </p:spPr>
        <p:txBody>
          <a:bodyPr vert="horz" wrap="square" lIns="182901" tIns="91451" rIns="182901" bIns="91451" numCol="1" anchor="t" anchorCtr="0" compatLnSpc="1">
            <a:prstTxWarp prst="textNoShape">
              <a:avLst/>
            </a:prstTxWarp>
          </a:bodyPr>
          <a:lstStyle/>
          <a:p>
            <a:pPr defTabSz="2438584"/>
            <a:endParaRPr lang="en-US" sz="2000">
              <a:solidFill>
                <a:srgbClr val="57565A"/>
              </a:solidFill>
            </a:endParaRPr>
          </a:p>
        </p:txBody>
      </p:sp>
      <p:sp>
        <p:nvSpPr>
          <p:cNvPr id="26" name="Rectangle 25">
            <a:extLst>
              <a:ext uri="{FF2B5EF4-FFF2-40B4-BE49-F238E27FC236}">
                <a16:creationId xmlns:a16="http://schemas.microsoft.com/office/drawing/2014/main" id="{6D483ABE-C073-D953-C1AA-F97CF18889B2}"/>
              </a:ext>
            </a:extLst>
          </p:cNvPr>
          <p:cNvSpPr/>
          <p:nvPr/>
        </p:nvSpPr>
        <p:spPr>
          <a:xfrm>
            <a:off x="1307215" y="5170435"/>
            <a:ext cx="1529843" cy="452047"/>
          </a:xfrm>
          <a:prstGeom prst="rect">
            <a:avLst/>
          </a:prstGeom>
        </p:spPr>
        <p:txBody>
          <a:bodyPr wrap="square" lIns="0" tIns="0" rIns="0" bIns="0">
            <a:spAutoFit/>
          </a:bodyPr>
          <a:lstStyle/>
          <a:p>
            <a:pPr defTabSz="2438584">
              <a:lnSpc>
                <a:spcPct val="89000"/>
              </a:lnSpc>
            </a:pPr>
            <a:r>
              <a:rPr lang="en-US" sz="1100" dirty="0">
                <a:solidFill>
                  <a:srgbClr val="57565A"/>
                </a:solidFill>
              </a:rPr>
              <a:t>Lorem ipsum dolor sit amet, </a:t>
            </a:r>
            <a:r>
              <a:rPr lang="en-US" sz="1100" dirty="0" err="1">
                <a:solidFill>
                  <a:srgbClr val="57565A"/>
                </a:solidFill>
              </a:rPr>
              <a:t>consectetur</a:t>
            </a:r>
            <a:r>
              <a:rPr lang="en-US" sz="1100" dirty="0">
                <a:solidFill>
                  <a:srgbClr val="57565A"/>
                </a:solidFill>
              </a:rPr>
              <a:t> </a:t>
            </a:r>
            <a:r>
              <a:rPr lang="en-US" sz="1100" dirty="0" err="1">
                <a:solidFill>
                  <a:srgbClr val="57565A"/>
                </a:solidFill>
              </a:rPr>
              <a:t>adipiscing</a:t>
            </a:r>
            <a:r>
              <a:rPr lang="en-US" sz="1100" dirty="0">
                <a:solidFill>
                  <a:srgbClr val="57565A"/>
                </a:solidFill>
              </a:rPr>
              <a:t> </a:t>
            </a:r>
            <a:r>
              <a:rPr lang="en-US" sz="1100" dirty="0" err="1">
                <a:solidFill>
                  <a:srgbClr val="57565A"/>
                </a:solidFill>
              </a:rPr>
              <a:t>elit</a:t>
            </a:r>
            <a:endParaRPr lang="en-US" sz="1100" dirty="0">
              <a:solidFill>
                <a:srgbClr val="57565A"/>
              </a:solidFill>
            </a:endParaRPr>
          </a:p>
        </p:txBody>
      </p:sp>
      <p:sp>
        <p:nvSpPr>
          <p:cNvPr id="27" name="Rectangle 26">
            <a:extLst>
              <a:ext uri="{FF2B5EF4-FFF2-40B4-BE49-F238E27FC236}">
                <a16:creationId xmlns:a16="http://schemas.microsoft.com/office/drawing/2014/main" id="{895041A7-963D-6806-0AE9-A5315418F361}"/>
              </a:ext>
            </a:extLst>
          </p:cNvPr>
          <p:cNvSpPr/>
          <p:nvPr/>
        </p:nvSpPr>
        <p:spPr>
          <a:xfrm>
            <a:off x="3787434" y="5170435"/>
            <a:ext cx="1529843" cy="452047"/>
          </a:xfrm>
          <a:prstGeom prst="rect">
            <a:avLst/>
          </a:prstGeom>
        </p:spPr>
        <p:txBody>
          <a:bodyPr wrap="square" lIns="0" tIns="0" rIns="0" bIns="0">
            <a:spAutoFit/>
          </a:bodyPr>
          <a:lstStyle/>
          <a:p>
            <a:pPr defTabSz="2438584">
              <a:lnSpc>
                <a:spcPct val="89000"/>
              </a:lnSpc>
            </a:pPr>
            <a:r>
              <a:rPr lang="en-US" sz="1100" dirty="0">
                <a:solidFill>
                  <a:srgbClr val="57565A"/>
                </a:solidFill>
              </a:rPr>
              <a:t>Lorem ipsum dolor sit amet, </a:t>
            </a:r>
            <a:r>
              <a:rPr lang="en-US" sz="1100" dirty="0" err="1">
                <a:solidFill>
                  <a:srgbClr val="57565A"/>
                </a:solidFill>
              </a:rPr>
              <a:t>consectetur</a:t>
            </a:r>
            <a:r>
              <a:rPr lang="en-US" sz="1100" dirty="0">
                <a:solidFill>
                  <a:srgbClr val="57565A"/>
                </a:solidFill>
              </a:rPr>
              <a:t> </a:t>
            </a:r>
            <a:r>
              <a:rPr lang="en-US" sz="1100" dirty="0" err="1">
                <a:solidFill>
                  <a:srgbClr val="57565A"/>
                </a:solidFill>
              </a:rPr>
              <a:t>adipiscing</a:t>
            </a:r>
            <a:r>
              <a:rPr lang="en-US" sz="1100" dirty="0">
                <a:solidFill>
                  <a:srgbClr val="57565A"/>
                </a:solidFill>
              </a:rPr>
              <a:t> </a:t>
            </a:r>
            <a:r>
              <a:rPr lang="en-US" sz="1100" dirty="0" err="1">
                <a:solidFill>
                  <a:srgbClr val="57565A"/>
                </a:solidFill>
              </a:rPr>
              <a:t>elit</a:t>
            </a:r>
            <a:endParaRPr lang="en-US" sz="1100" dirty="0">
              <a:solidFill>
                <a:srgbClr val="57565A"/>
              </a:solidFill>
            </a:endParaRPr>
          </a:p>
        </p:txBody>
      </p:sp>
      <p:sp>
        <p:nvSpPr>
          <p:cNvPr id="28" name="Rectangle 27">
            <a:extLst>
              <a:ext uri="{FF2B5EF4-FFF2-40B4-BE49-F238E27FC236}">
                <a16:creationId xmlns:a16="http://schemas.microsoft.com/office/drawing/2014/main" id="{453312FB-7328-2D21-9F2B-72F93250A10C}"/>
              </a:ext>
            </a:extLst>
          </p:cNvPr>
          <p:cNvSpPr/>
          <p:nvPr/>
        </p:nvSpPr>
        <p:spPr>
          <a:xfrm>
            <a:off x="8769816" y="5170435"/>
            <a:ext cx="1540996" cy="452047"/>
          </a:xfrm>
          <a:prstGeom prst="rect">
            <a:avLst/>
          </a:prstGeom>
        </p:spPr>
        <p:txBody>
          <a:bodyPr wrap="square" lIns="0" tIns="0" rIns="0" bIns="0">
            <a:spAutoFit/>
          </a:bodyPr>
          <a:lstStyle/>
          <a:p>
            <a:pPr defTabSz="2438584">
              <a:lnSpc>
                <a:spcPct val="89000"/>
              </a:lnSpc>
            </a:pPr>
            <a:r>
              <a:rPr lang="en-US" sz="1100" dirty="0">
                <a:solidFill>
                  <a:srgbClr val="57565A"/>
                </a:solidFill>
              </a:rPr>
              <a:t>Lorem ipsum dolor sit amet, </a:t>
            </a:r>
            <a:r>
              <a:rPr lang="en-US" sz="1100" dirty="0" err="1">
                <a:solidFill>
                  <a:srgbClr val="57565A"/>
                </a:solidFill>
              </a:rPr>
              <a:t>consectetur</a:t>
            </a:r>
            <a:r>
              <a:rPr lang="en-US" sz="1100" dirty="0">
                <a:solidFill>
                  <a:srgbClr val="57565A"/>
                </a:solidFill>
              </a:rPr>
              <a:t> </a:t>
            </a:r>
            <a:r>
              <a:rPr lang="en-US" sz="1100" dirty="0" err="1">
                <a:solidFill>
                  <a:srgbClr val="57565A"/>
                </a:solidFill>
              </a:rPr>
              <a:t>adipiscing</a:t>
            </a:r>
            <a:r>
              <a:rPr lang="en-US" sz="1100" dirty="0">
                <a:solidFill>
                  <a:srgbClr val="57565A"/>
                </a:solidFill>
              </a:rPr>
              <a:t> </a:t>
            </a:r>
            <a:r>
              <a:rPr lang="en-US" sz="1100" dirty="0" err="1">
                <a:solidFill>
                  <a:srgbClr val="57565A"/>
                </a:solidFill>
              </a:rPr>
              <a:t>elit</a:t>
            </a:r>
            <a:endParaRPr lang="en-US" sz="1100" dirty="0">
              <a:solidFill>
                <a:srgbClr val="57565A"/>
              </a:solidFill>
            </a:endParaRPr>
          </a:p>
        </p:txBody>
      </p:sp>
      <p:sp>
        <p:nvSpPr>
          <p:cNvPr id="29" name="Rectangle 28">
            <a:extLst>
              <a:ext uri="{FF2B5EF4-FFF2-40B4-BE49-F238E27FC236}">
                <a16:creationId xmlns:a16="http://schemas.microsoft.com/office/drawing/2014/main" id="{8B68B8C7-4D3B-8F4C-36B1-441859994F79}"/>
              </a:ext>
            </a:extLst>
          </p:cNvPr>
          <p:cNvSpPr/>
          <p:nvPr/>
        </p:nvSpPr>
        <p:spPr>
          <a:xfrm>
            <a:off x="6236054" y="5170435"/>
            <a:ext cx="1529843" cy="452047"/>
          </a:xfrm>
          <a:prstGeom prst="rect">
            <a:avLst/>
          </a:prstGeom>
        </p:spPr>
        <p:txBody>
          <a:bodyPr wrap="square" lIns="0" tIns="0" rIns="0" bIns="0">
            <a:spAutoFit/>
          </a:bodyPr>
          <a:lstStyle/>
          <a:p>
            <a:pPr defTabSz="2438584">
              <a:lnSpc>
                <a:spcPct val="89000"/>
              </a:lnSpc>
            </a:pPr>
            <a:r>
              <a:rPr lang="en-US" sz="1100" dirty="0">
                <a:solidFill>
                  <a:srgbClr val="57565A"/>
                </a:solidFill>
              </a:rPr>
              <a:t>Lorem ipsum dolor sit amet, </a:t>
            </a:r>
            <a:r>
              <a:rPr lang="en-US" sz="1100" dirty="0" err="1">
                <a:solidFill>
                  <a:srgbClr val="57565A"/>
                </a:solidFill>
              </a:rPr>
              <a:t>consectetur</a:t>
            </a:r>
            <a:r>
              <a:rPr lang="en-US" sz="1100" dirty="0">
                <a:solidFill>
                  <a:srgbClr val="57565A"/>
                </a:solidFill>
              </a:rPr>
              <a:t> </a:t>
            </a:r>
            <a:r>
              <a:rPr lang="en-US" sz="1100" dirty="0" err="1">
                <a:solidFill>
                  <a:srgbClr val="57565A"/>
                </a:solidFill>
              </a:rPr>
              <a:t>adipiscing</a:t>
            </a:r>
            <a:r>
              <a:rPr lang="en-US" sz="1100" dirty="0">
                <a:solidFill>
                  <a:srgbClr val="57565A"/>
                </a:solidFill>
              </a:rPr>
              <a:t> </a:t>
            </a:r>
            <a:r>
              <a:rPr lang="en-US" sz="1100" dirty="0" err="1">
                <a:solidFill>
                  <a:srgbClr val="57565A"/>
                </a:solidFill>
              </a:rPr>
              <a:t>elit</a:t>
            </a:r>
            <a:endParaRPr lang="en-US" sz="1100" dirty="0">
              <a:solidFill>
                <a:srgbClr val="57565A"/>
              </a:solidFill>
            </a:endParaRPr>
          </a:p>
        </p:txBody>
      </p:sp>
      <p:sp>
        <p:nvSpPr>
          <p:cNvPr id="30" name="TextBox 29">
            <a:extLst>
              <a:ext uri="{FF2B5EF4-FFF2-40B4-BE49-F238E27FC236}">
                <a16:creationId xmlns:a16="http://schemas.microsoft.com/office/drawing/2014/main" id="{9365054A-6124-B098-5D11-4E85E9A24E0D}"/>
              </a:ext>
            </a:extLst>
          </p:cNvPr>
          <p:cNvSpPr txBox="1"/>
          <p:nvPr/>
        </p:nvSpPr>
        <p:spPr>
          <a:xfrm>
            <a:off x="2025279" y="2185401"/>
            <a:ext cx="1271502"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TITLE HERE</a:t>
            </a:r>
          </a:p>
        </p:txBody>
      </p:sp>
      <p:sp>
        <p:nvSpPr>
          <p:cNvPr id="31" name="TextBox 30">
            <a:extLst>
              <a:ext uri="{FF2B5EF4-FFF2-40B4-BE49-F238E27FC236}">
                <a16:creationId xmlns:a16="http://schemas.microsoft.com/office/drawing/2014/main" id="{07A09285-F17B-9CEE-1B76-BD296A0A57C0}"/>
              </a:ext>
            </a:extLst>
          </p:cNvPr>
          <p:cNvSpPr txBox="1"/>
          <p:nvPr/>
        </p:nvSpPr>
        <p:spPr>
          <a:xfrm>
            <a:off x="4512001" y="2185401"/>
            <a:ext cx="1271502"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TITLE HERE</a:t>
            </a:r>
          </a:p>
        </p:txBody>
      </p:sp>
      <p:sp>
        <p:nvSpPr>
          <p:cNvPr id="32" name="TextBox 31">
            <a:extLst>
              <a:ext uri="{FF2B5EF4-FFF2-40B4-BE49-F238E27FC236}">
                <a16:creationId xmlns:a16="http://schemas.microsoft.com/office/drawing/2014/main" id="{EC193202-72FF-A870-C3B5-65CD73F6B566}"/>
              </a:ext>
            </a:extLst>
          </p:cNvPr>
          <p:cNvSpPr txBox="1"/>
          <p:nvPr/>
        </p:nvSpPr>
        <p:spPr>
          <a:xfrm>
            <a:off x="6976420" y="2163099"/>
            <a:ext cx="1271502"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TITLE HERE</a:t>
            </a:r>
          </a:p>
        </p:txBody>
      </p:sp>
      <p:sp>
        <p:nvSpPr>
          <p:cNvPr id="33" name="TextBox 32">
            <a:extLst>
              <a:ext uri="{FF2B5EF4-FFF2-40B4-BE49-F238E27FC236}">
                <a16:creationId xmlns:a16="http://schemas.microsoft.com/office/drawing/2014/main" id="{4E24C3EB-C1B1-D623-FC7F-51C93089CD1B}"/>
              </a:ext>
            </a:extLst>
          </p:cNvPr>
          <p:cNvSpPr txBox="1"/>
          <p:nvPr/>
        </p:nvSpPr>
        <p:spPr>
          <a:xfrm>
            <a:off x="9463142" y="2151948"/>
            <a:ext cx="1271502"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TITLE HERE</a:t>
            </a:r>
          </a:p>
        </p:txBody>
      </p:sp>
      <p:sp>
        <p:nvSpPr>
          <p:cNvPr id="34" name="TextBox 33">
            <a:extLst>
              <a:ext uri="{FF2B5EF4-FFF2-40B4-BE49-F238E27FC236}">
                <a16:creationId xmlns:a16="http://schemas.microsoft.com/office/drawing/2014/main" id="{5F8F76E6-0D62-5142-860E-2E3342474FD6}"/>
              </a:ext>
            </a:extLst>
          </p:cNvPr>
          <p:cNvSpPr txBox="1"/>
          <p:nvPr/>
        </p:nvSpPr>
        <p:spPr>
          <a:xfrm>
            <a:off x="9451991" y="3322826"/>
            <a:ext cx="1271502"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TITLE HERE</a:t>
            </a:r>
          </a:p>
        </p:txBody>
      </p:sp>
      <p:sp>
        <p:nvSpPr>
          <p:cNvPr id="35" name="TextBox 34">
            <a:extLst>
              <a:ext uri="{FF2B5EF4-FFF2-40B4-BE49-F238E27FC236}">
                <a16:creationId xmlns:a16="http://schemas.microsoft.com/office/drawing/2014/main" id="{6B369163-1980-E912-16DA-AA2D0E5E02C6}"/>
              </a:ext>
            </a:extLst>
          </p:cNvPr>
          <p:cNvSpPr txBox="1"/>
          <p:nvPr/>
        </p:nvSpPr>
        <p:spPr>
          <a:xfrm>
            <a:off x="6909513" y="3333977"/>
            <a:ext cx="1271502"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TITLE HERE</a:t>
            </a:r>
          </a:p>
        </p:txBody>
      </p:sp>
      <p:sp>
        <p:nvSpPr>
          <p:cNvPr id="36" name="TextBox 35">
            <a:extLst>
              <a:ext uri="{FF2B5EF4-FFF2-40B4-BE49-F238E27FC236}">
                <a16:creationId xmlns:a16="http://schemas.microsoft.com/office/drawing/2014/main" id="{54CF1481-9735-BA70-3B45-63CA3DAC78A0}"/>
              </a:ext>
            </a:extLst>
          </p:cNvPr>
          <p:cNvSpPr txBox="1"/>
          <p:nvPr/>
        </p:nvSpPr>
        <p:spPr>
          <a:xfrm>
            <a:off x="4500850" y="3333977"/>
            <a:ext cx="1271502"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TITLE HERE</a:t>
            </a:r>
          </a:p>
        </p:txBody>
      </p:sp>
      <p:sp>
        <p:nvSpPr>
          <p:cNvPr id="37" name="TextBox 36">
            <a:extLst>
              <a:ext uri="{FF2B5EF4-FFF2-40B4-BE49-F238E27FC236}">
                <a16:creationId xmlns:a16="http://schemas.microsoft.com/office/drawing/2014/main" id="{93CEB383-2B2C-3772-DFEA-280076357491}"/>
              </a:ext>
            </a:extLst>
          </p:cNvPr>
          <p:cNvSpPr txBox="1"/>
          <p:nvPr/>
        </p:nvSpPr>
        <p:spPr>
          <a:xfrm>
            <a:off x="2002976" y="3333977"/>
            <a:ext cx="1271502"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TITLE HERE</a:t>
            </a:r>
          </a:p>
        </p:txBody>
      </p:sp>
      <p:cxnSp>
        <p:nvCxnSpPr>
          <p:cNvPr id="42" name="Straight Connector 41">
            <a:extLst>
              <a:ext uri="{FF2B5EF4-FFF2-40B4-BE49-F238E27FC236}">
                <a16:creationId xmlns:a16="http://schemas.microsoft.com/office/drawing/2014/main" id="{B2E62249-6C66-CE99-15C9-EBC6C70CD2C2}"/>
              </a:ext>
            </a:extLst>
          </p:cNvPr>
          <p:cNvCxnSpPr>
            <a:cxnSpLocks/>
          </p:cNvCxnSpPr>
          <p:nvPr/>
        </p:nvCxnSpPr>
        <p:spPr>
          <a:xfrm>
            <a:off x="1301639" y="6384075"/>
            <a:ext cx="1540995" cy="0"/>
          </a:xfrm>
          <a:prstGeom prst="line">
            <a:avLst/>
          </a:prstGeom>
          <a:ln w="38100">
            <a:solidFill>
              <a:srgbClr val="F2636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75A9C6-B5A2-7528-84D7-1E0E87D2784E}"/>
              </a:ext>
            </a:extLst>
          </p:cNvPr>
          <p:cNvCxnSpPr>
            <a:cxnSpLocks/>
          </p:cNvCxnSpPr>
          <p:nvPr/>
        </p:nvCxnSpPr>
        <p:spPr>
          <a:xfrm>
            <a:off x="3776282" y="6384075"/>
            <a:ext cx="1540995" cy="0"/>
          </a:xfrm>
          <a:prstGeom prst="line">
            <a:avLst/>
          </a:prstGeom>
          <a:ln w="38100">
            <a:solidFill>
              <a:srgbClr val="FFA82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00B3BEA-85FB-4224-294D-4ED08402D06C}"/>
              </a:ext>
            </a:extLst>
          </p:cNvPr>
          <p:cNvCxnSpPr>
            <a:cxnSpLocks/>
          </p:cNvCxnSpPr>
          <p:nvPr/>
        </p:nvCxnSpPr>
        <p:spPr>
          <a:xfrm>
            <a:off x="6230478" y="6384075"/>
            <a:ext cx="1540995" cy="0"/>
          </a:xfrm>
          <a:prstGeom prst="line">
            <a:avLst/>
          </a:prstGeom>
          <a:ln w="38100">
            <a:solidFill>
              <a:srgbClr val="7DD1CE"/>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5D5680-EEC8-43C2-264A-B0DBC0ECB6EA}"/>
              </a:ext>
            </a:extLst>
          </p:cNvPr>
          <p:cNvCxnSpPr>
            <a:cxnSpLocks/>
          </p:cNvCxnSpPr>
          <p:nvPr/>
        </p:nvCxnSpPr>
        <p:spPr>
          <a:xfrm>
            <a:off x="8769817" y="6384075"/>
            <a:ext cx="1540995" cy="0"/>
          </a:xfrm>
          <a:prstGeom prst="line">
            <a:avLst/>
          </a:prstGeom>
          <a:ln w="38100">
            <a:solidFill>
              <a:srgbClr val="38508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818C99B-580C-F428-9252-29F5EADE1FD4}"/>
              </a:ext>
            </a:extLst>
          </p:cNvPr>
          <p:cNvCxnSpPr>
            <a:cxnSpLocks/>
          </p:cNvCxnSpPr>
          <p:nvPr/>
        </p:nvCxnSpPr>
        <p:spPr>
          <a:xfrm>
            <a:off x="1301639" y="4410309"/>
            <a:ext cx="1540995" cy="0"/>
          </a:xfrm>
          <a:prstGeom prst="line">
            <a:avLst/>
          </a:prstGeom>
          <a:ln w="38100">
            <a:solidFill>
              <a:srgbClr val="F2636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DB5FD6B-DA6A-DF93-C49C-4018A82413BB}"/>
              </a:ext>
            </a:extLst>
          </p:cNvPr>
          <p:cNvCxnSpPr>
            <a:cxnSpLocks/>
          </p:cNvCxnSpPr>
          <p:nvPr/>
        </p:nvCxnSpPr>
        <p:spPr>
          <a:xfrm>
            <a:off x="3776282" y="4410309"/>
            <a:ext cx="1540995" cy="0"/>
          </a:xfrm>
          <a:prstGeom prst="line">
            <a:avLst/>
          </a:prstGeom>
          <a:ln w="38100">
            <a:solidFill>
              <a:srgbClr val="FFA82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CDE8AB-ADA8-A7DC-5164-7DD1A5C2B4B6}"/>
              </a:ext>
            </a:extLst>
          </p:cNvPr>
          <p:cNvCxnSpPr>
            <a:cxnSpLocks/>
          </p:cNvCxnSpPr>
          <p:nvPr/>
        </p:nvCxnSpPr>
        <p:spPr>
          <a:xfrm>
            <a:off x="6230478" y="4410309"/>
            <a:ext cx="1540995" cy="0"/>
          </a:xfrm>
          <a:prstGeom prst="line">
            <a:avLst/>
          </a:prstGeom>
          <a:ln w="38100">
            <a:solidFill>
              <a:srgbClr val="7DD1CE"/>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29B73B-D8D5-5477-A6F2-EADE03F67AAB}"/>
              </a:ext>
            </a:extLst>
          </p:cNvPr>
          <p:cNvCxnSpPr>
            <a:cxnSpLocks/>
          </p:cNvCxnSpPr>
          <p:nvPr/>
        </p:nvCxnSpPr>
        <p:spPr>
          <a:xfrm>
            <a:off x="8769817" y="4410309"/>
            <a:ext cx="1540995" cy="0"/>
          </a:xfrm>
          <a:prstGeom prst="line">
            <a:avLst/>
          </a:prstGeom>
          <a:ln w="38100">
            <a:solidFill>
              <a:srgbClr val="3850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02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Arc 2">
            <a:extLst>
              <a:ext uri="{FF2B5EF4-FFF2-40B4-BE49-F238E27FC236}">
                <a16:creationId xmlns:a16="http://schemas.microsoft.com/office/drawing/2014/main" id="{21E1A18B-2CB4-F998-CF57-CAA38B520734}"/>
              </a:ext>
            </a:extLst>
          </p:cNvPr>
          <p:cNvSpPr/>
          <p:nvPr/>
        </p:nvSpPr>
        <p:spPr>
          <a:xfrm>
            <a:off x="8261929" y="1610028"/>
            <a:ext cx="2529771" cy="2529775"/>
          </a:xfrm>
          <a:prstGeom prst="arc">
            <a:avLst>
              <a:gd name="adj1" fmla="val 7914138"/>
              <a:gd name="adj2" fmla="val 2868450"/>
            </a:avLst>
          </a:prstGeom>
          <a:ln w="127000" cap="flat">
            <a:solidFill>
              <a:srgbClr val="385085"/>
            </a:solidFill>
            <a:headEnd type="none"/>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400"/>
          </a:p>
        </p:txBody>
      </p:sp>
      <p:sp>
        <p:nvSpPr>
          <p:cNvPr id="4" name="Arc 3">
            <a:extLst>
              <a:ext uri="{FF2B5EF4-FFF2-40B4-BE49-F238E27FC236}">
                <a16:creationId xmlns:a16="http://schemas.microsoft.com/office/drawing/2014/main" id="{8C531B4F-480D-6B72-FB07-05F90758C618}"/>
              </a:ext>
            </a:extLst>
          </p:cNvPr>
          <p:cNvSpPr/>
          <p:nvPr/>
        </p:nvSpPr>
        <p:spPr>
          <a:xfrm rot="10800000">
            <a:off x="6546521" y="3474418"/>
            <a:ext cx="2529771" cy="2529775"/>
          </a:xfrm>
          <a:prstGeom prst="arc">
            <a:avLst>
              <a:gd name="adj1" fmla="val 7914138"/>
              <a:gd name="adj2" fmla="val 2868450"/>
            </a:avLst>
          </a:prstGeom>
          <a:ln w="127000" cap="flat">
            <a:solidFill>
              <a:srgbClr val="FFCE6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400"/>
          </a:p>
        </p:txBody>
      </p:sp>
      <p:sp>
        <p:nvSpPr>
          <p:cNvPr id="5" name="Arc 4">
            <a:extLst>
              <a:ext uri="{FF2B5EF4-FFF2-40B4-BE49-F238E27FC236}">
                <a16:creationId xmlns:a16="http://schemas.microsoft.com/office/drawing/2014/main" id="{58DEF00D-60D5-4759-4E00-E41586169E73}"/>
              </a:ext>
            </a:extLst>
          </p:cNvPr>
          <p:cNvSpPr/>
          <p:nvPr/>
        </p:nvSpPr>
        <p:spPr>
          <a:xfrm>
            <a:off x="4831113" y="1610028"/>
            <a:ext cx="2529771" cy="2529775"/>
          </a:xfrm>
          <a:prstGeom prst="arc">
            <a:avLst>
              <a:gd name="adj1" fmla="val 7914138"/>
              <a:gd name="adj2" fmla="val 2868450"/>
            </a:avLst>
          </a:prstGeom>
          <a:ln w="127000" cap="flat">
            <a:solidFill>
              <a:srgbClr val="FF802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400"/>
          </a:p>
        </p:txBody>
      </p:sp>
      <p:sp>
        <p:nvSpPr>
          <p:cNvPr id="6" name="Arc 5">
            <a:extLst>
              <a:ext uri="{FF2B5EF4-FFF2-40B4-BE49-F238E27FC236}">
                <a16:creationId xmlns:a16="http://schemas.microsoft.com/office/drawing/2014/main" id="{E3E563AF-5505-7CBF-B94D-086856762657}"/>
              </a:ext>
            </a:extLst>
          </p:cNvPr>
          <p:cNvSpPr/>
          <p:nvPr/>
        </p:nvSpPr>
        <p:spPr>
          <a:xfrm rot="10800000">
            <a:off x="3115707" y="3474418"/>
            <a:ext cx="2529771" cy="2529775"/>
          </a:xfrm>
          <a:prstGeom prst="arc">
            <a:avLst>
              <a:gd name="adj1" fmla="val 7914138"/>
              <a:gd name="adj2" fmla="val 2868450"/>
            </a:avLst>
          </a:prstGeom>
          <a:ln w="127000" cap="flat">
            <a:solidFill>
              <a:srgbClr val="A8436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400"/>
          </a:p>
        </p:txBody>
      </p:sp>
      <p:sp>
        <p:nvSpPr>
          <p:cNvPr id="7" name="Arc 6">
            <a:extLst>
              <a:ext uri="{FF2B5EF4-FFF2-40B4-BE49-F238E27FC236}">
                <a16:creationId xmlns:a16="http://schemas.microsoft.com/office/drawing/2014/main" id="{FC038B0A-1858-BAF0-B055-C732E4075FCA}"/>
              </a:ext>
            </a:extLst>
          </p:cNvPr>
          <p:cNvSpPr/>
          <p:nvPr/>
        </p:nvSpPr>
        <p:spPr>
          <a:xfrm>
            <a:off x="1400300" y="1610028"/>
            <a:ext cx="2529771" cy="2529775"/>
          </a:xfrm>
          <a:prstGeom prst="arc">
            <a:avLst>
              <a:gd name="adj1" fmla="val 7914138"/>
              <a:gd name="adj2" fmla="val 2868450"/>
            </a:avLst>
          </a:prstGeom>
          <a:ln w="127000" cap="flat">
            <a:solidFill>
              <a:srgbClr val="F26363"/>
            </a:solidFill>
            <a:head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400"/>
          </a:p>
        </p:txBody>
      </p:sp>
      <p:sp>
        <p:nvSpPr>
          <p:cNvPr id="8" name="Oval 7">
            <a:extLst>
              <a:ext uri="{FF2B5EF4-FFF2-40B4-BE49-F238E27FC236}">
                <a16:creationId xmlns:a16="http://schemas.microsoft.com/office/drawing/2014/main" id="{40C54A7C-4FEF-E961-3F4B-3AB90BC82678}"/>
              </a:ext>
            </a:extLst>
          </p:cNvPr>
          <p:cNvSpPr/>
          <p:nvPr/>
        </p:nvSpPr>
        <p:spPr>
          <a:xfrm>
            <a:off x="2140045" y="1120315"/>
            <a:ext cx="1050279" cy="1050280"/>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lIns="365802" tIns="237772" rIns="0" bIns="0" rtlCol="0" anchor="ctr"/>
          <a:lstStyle/>
          <a:p>
            <a:pPr algn="ctr"/>
            <a:endParaRPr lang="en-US" sz="4400" dirty="0">
              <a:solidFill>
                <a:srgbClr val="FFFFFF"/>
              </a:solidFill>
            </a:endParaRPr>
          </a:p>
        </p:txBody>
      </p:sp>
      <p:sp>
        <p:nvSpPr>
          <p:cNvPr id="9" name="Oval 8">
            <a:extLst>
              <a:ext uri="{FF2B5EF4-FFF2-40B4-BE49-F238E27FC236}">
                <a16:creationId xmlns:a16="http://schemas.microsoft.com/office/drawing/2014/main" id="{493F57A9-C063-29EA-69BC-D3CFBB3C59CA}"/>
              </a:ext>
            </a:extLst>
          </p:cNvPr>
          <p:cNvSpPr/>
          <p:nvPr/>
        </p:nvSpPr>
        <p:spPr>
          <a:xfrm>
            <a:off x="3855452" y="5479055"/>
            <a:ext cx="1050279" cy="1050280"/>
          </a:xfrm>
          <a:prstGeom prst="ellipse">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lIns="530413" tIns="237772" rIns="0" bIns="0" rtlCol="0" anchor="ctr"/>
          <a:lstStyle/>
          <a:p>
            <a:pPr algn="ctr"/>
            <a:endParaRPr lang="en-US" sz="4400" dirty="0">
              <a:solidFill>
                <a:srgbClr val="FFFFFF"/>
              </a:solidFill>
            </a:endParaRPr>
          </a:p>
        </p:txBody>
      </p:sp>
      <p:sp>
        <p:nvSpPr>
          <p:cNvPr id="10" name="Oval 9">
            <a:extLst>
              <a:ext uri="{FF2B5EF4-FFF2-40B4-BE49-F238E27FC236}">
                <a16:creationId xmlns:a16="http://schemas.microsoft.com/office/drawing/2014/main" id="{1C5E1006-2840-66BD-99F9-27E46CEC415D}"/>
              </a:ext>
            </a:extLst>
          </p:cNvPr>
          <p:cNvSpPr/>
          <p:nvPr/>
        </p:nvSpPr>
        <p:spPr>
          <a:xfrm>
            <a:off x="5570858" y="1120315"/>
            <a:ext cx="1050279" cy="1050280"/>
          </a:xfrm>
          <a:prstGeom prst="ellipse">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lIns="365802" tIns="237772" rIns="0" bIns="0" rtlCol="0" anchor="ctr"/>
          <a:lstStyle/>
          <a:p>
            <a:pPr algn="ctr"/>
            <a:endParaRPr lang="en-US" sz="4400" dirty="0">
              <a:solidFill>
                <a:srgbClr val="FFFFFF"/>
              </a:solidFill>
            </a:endParaRPr>
          </a:p>
        </p:txBody>
      </p:sp>
      <p:sp>
        <p:nvSpPr>
          <p:cNvPr id="11" name="Oval 10">
            <a:extLst>
              <a:ext uri="{FF2B5EF4-FFF2-40B4-BE49-F238E27FC236}">
                <a16:creationId xmlns:a16="http://schemas.microsoft.com/office/drawing/2014/main" id="{CD13611E-89D8-142C-CD5E-7465674AC33E}"/>
              </a:ext>
            </a:extLst>
          </p:cNvPr>
          <p:cNvSpPr/>
          <p:nvPr/>
        </p:nvSpPr>
        <p:spPr>
          <a:xfrm>
            <a:off x="7286267" y="5479055"/>
            <a:ext cx="1050279" cy="1050280"/>
          </a:xfrm>
          <a:prstGeom prst="ellipse">
            <a:avLst/>
          </a:prstGeom>
          <a:solidFill>
            <a:srgbClr val="FFCE63"/>
          </a:solidFill>
          <a:ln>
            <a:noFill/>
          </a:ln>
        </p:spPr>
        <p:style>
          <a:lnRef idx="2">
            <a:schemeClr val="accent1">
              <a:shade val="50000"/>
            </a:schemeClr>
          </a:lnRef>
          <a:fillRef idx="1">
            <a:schemeClr val="accent1"/>
          </a:fillRef>
          <a:effectRef idx="0">
            <a:schemeClr val="accent1"/>
          </a:effectRef>
          <a:fontRef idx="minor">
            <a:schemeClr val="lt1"/>
          </a:fontRef>
        </p:style>
        <p:txBody>
          <a:bodyPr lIns="365802" tIns="237772" rIns="0" bIns="0" rtlCol="0" anchor="ctr"/>
          <a:lstStyle/>
          <a:p>
            <a:pPr algn="ctr"/>
            <a:endParaRPr lang="en-US" sz="4400" dirty="0">
              <a:solidFill>
                <a:srgbClr val="FFFFFF"/>
              </a:solidFill>
            </a:endParaRPr>
          </a:p>
        </p:txBody>
      </p:sp>
      <p:sp>
        <p:nvSpPr>
          <p:cNvPr id="12" name="Oval 11">
            <a:extLst>
              <a:ext uri="{FF2B5EF4-FFF2-40B4-BE49-F238E27FC236}">
                <a16:creationId xmlns:a16="http://schemas.microsoft.com/office/drawing/2014/main" id="{F8F6D6D8-0698-D5A5-D2B9-405A244C94E7}"/>
              </a:ext>
            </a:extLst>
          </p:cNvPr>
          <p:cNvSpPr/>
          <p:nvPr/>
        </p:nvSpPr>
        <p:spPr>
          <a:xfrm>
            <a:off x="9001675" y="1120315"/>
            <a:ext cx="1050279" cy="1050280"/>
          </a:xfrm>
          <a:prstGeom prst="ellipse">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lIns="365802" tIns="237772" rIns="0" bIns="0" rtlCol="0" anchor="ctr"/>
          <a:lstStyle/>
          <a:p>
            <a:pPr algn="ctr"/>
            <a:endParaRPr lang="en-US" sz="4400" dirty="0">
              <a:solidFill>
                <a:srgbClr val="FFFFFF"/>
              </a:solidFill>
            </a:endParaRPr>
          </a:p>
        </p:txBody>
      </p:sp>
      <p:sp>
        <p:nvSpPr>
          <p:cNvPr id="13" name="TextBox 12">
            <a:extLst>
              <a:ext uri="{FF2B5EF4-FFF2-40B4-BE49-F238E27FC236}">
                <a16:creationId xmlns:a16="http://schemas.microsoft.com/office/drawing/2014/main" id="{CF48636D-1198-6C50-3EA1-F0FD78C3B440}"/>
              </a:ext>
            </a:extLst>
          </p:cNvPr>
          <p:cNvSpPr txBox="1"/>
          <p:nvPr/>
        </p:nvSpPr>
        <p:spPr>
          <a:xfrm>
            <a:off x="1870226" y="2419828"/>
            <a:ext cx="1589922" cy="400110"/>
          </a:xfrm>
          <a:prstGeom prst="rect">
            <a:avLst/>
          </a:prstGeom>
          <a:solidFill>
            <a:srgbClr val="F26363"/>
          </a:solidFill>
        </p:spPr>
        <p:txBody>
          <a:bodyPr wrap="none" rtlCol="0" anchor="ctr">
            <a:spAutoFit/>
          </a:bodyPr>
          <a:lstStyle/>
          <a:p>
            <a:pPr algn="ctr"/>
            <a:r>
              <a:rPr lang="en-US" sz="2000" b="1" dirty="0">
                <a:solidFill>
                  <a:schemeClr val="bg1"/>
                </a:solidFill>
                <a:latin typeface="+mj-lt"/>
              </a:rPr>
              <a:t>Add title here</a:t>
            </a:r>
          </a:p>
        </p:txBody>
      </p:sp>
      <p:sp>
        <p:nvSpPr>
          <p:cNvPr id="14" name="TextBox 13">
            <a:extLst>
              <a:ext uri="{FF2B5EF4-FFF2-40B4-BE49-F238E27FC236}">
                <a16:creationId xmlns:a16="http://schemas.microsoft.com/office/drawing/2014/main" id="{849D64EC-3089-6420-64C9-AABF9FF1055C}"/>
              </a:ext>
            </a:extLst>
          </p:cNvPr>
          <p:cNvSpPr txBox="1"/>
          <p:nvPr/>
        </p:nvSpPr>
        <p:spPr>
          <a:xfrm>
            <a:off x="1479438" y="2821223"/>
            <a:ext cx="2371497" cy="613851"/>
          </a:xfrm>
          <a:prstGeom prst="rect">
            <a:avLst/>
          </a:prstGeom>
          <a:noFill/>
        </p:spPr>
        <p:txBody>
          <a:bodyPr wrap="square" rtlCol="0">
            <a:spAutoFit/>
          </a:bodyPr>
          <a:lstStyle/>
          <a:p>
            <a:pPr algn="ctr">
              <a:lnSpc>
                <a:spcPct val="110000"/>
              </a:lnSpc>
            </a:pPr>
            <a:r>
              <a:rPr lang="en-US" sz="1400" dirty="0"/>
              <a:t>Perspiciati unde omnis iste voluptatem fringilla.</a:t>
            </a:r>
          </a:p>
        </p:txBody>
      </p:sp>
      <p:sp>
        <p:nvSpPr>
          <p:cNvPr id="15" name="TextBox 14">
            <a:extLst>
              <a:ext uri="{FF2B5EF4-FFF2-40B4-BE49-F238E27FC236}">
                <a16:creationId xmlns:a16="http://schemas.microsoft.com/office/drawing/2014/main" id="{C4A85648-3DC7-6F9D-50D0-EC1C35CF8019}"/>
              </a:ext>
            </a:extLst>
          </p:cNvPr>
          <p:cNvSpPr txBox="1"/>
          <p:nvPr/>
        </p:nvSpPr>
        <p:spPr>
          <a:xfrm>
            <a:off x="5301039" y="2419828"/>
            <a:ext cx="1589922" cy="400110"/>
          </a:xfrm>
          <a:prstGeom prst="rect">
            <a:avLst/>
          </a:prstGeom>
          <a:solidFill>
            <a:srgbClr val="FF8026"/>
          </a:solidFill>
        </p:spPr>
        <p:txBody>
          <a:bodyPr wrap="none" rtlCol="0" anchor="ctr">
            <a:spAutoFit/>
          </a:bodyPr>
          <a:lstStyle/>
          <a:p>
            <a:pPr algn="ctr"/>
            <a:r>
              <a:rPr lang="en-US" sz="2000" b="1" dirty="0">
                <a:solidFill>
                  <a:schemeClr val="bg1"/>
                </a:solidFill>
                <a:latin typeface="+mj-lt"/>
              </a:rPr>
              <a:t>Add title here</a:t>
            </a:r>
          </a:p>
        </p:txBody>
      </p:sp>
      <p:sp>
        <p:nvSpPr>
          <p:cNvPr id="16" name="TextBox 15">
            <a:extLst>
              <a:ext uri="{FF2B5EF4-FFF2-40B4-BE49-F238E27FC236}">
                <a16:creationId xmlns:a16="http://schemas.microsoft.com/office/drawing/2014/main" id="{0DF915D5-5580-94B8-94B9-12600783C7D4}"/>
              </a:ext>
            </a:extLst>
          </p:cNvPr>
          <p:cNvSpPr txBox="1"/>
          <p:nvPr/>
        </p:nvSpPr>
        <p:spPr>
          <a:xfrm>
            <a:off x="4910250" y="2821223"/>
            <a:ext cx="2371497" cy="613851"/>
          </a:xfrm>
          <a:prstGeom prst="rect">
            <a:avLst/>
          </a:prstGeom>
          <a:noFill/>
        </p:spPr>
        <p:txBody>
          <a:bodyPr wrap="square" rtlCol="0">
            <a:spAutoFit/>
          </a:bodyPr>
          <a:lstStyle/>
          <a:p>
            <a:pPr algn="ctr">
              <a:lnSpc>
                <a:spcPct val="110000"/>
              </a:lnSpc>
            </a:pPr>
            <a:r>
              <a:rPr lang="en-US" sz="1400" dirty="0"/>
              <a:t>Perspiciati unde omnis iste voluptatem fringilla.</a:t>
            </a:r>
          </a:p>
        </p:txBody>
      </p:sp>
      <p:sp>
        <p:nvSpPr>
          <p:cNvPr id="17" name="TextBox 16">
            <a:extLst>
              <a:ext uri="{FF2B5EF4-FFF2-40B4-BE49-F238E27FC236}">
                <a16:creationId xmlns:a16="http://schemas.microsoft.com/office/drawing/2014/main" id="{8B3AC3B6-5298-949A-BF6E-29FBC1678E3C}"/>
              </a:ext>
            </a:extLst>
          </p:cNvPr>
          <p:cNvSpPr txBox="1"/>
          <p:nvPr/>
        </p:nvSpPr>
        <p:spPr>
          <a:xfrm>
            <a:off x="8731856" y="2419828"/>
            <a:ext cx="1589922" cy="400110"/>
          </a:xfrm>
          <a:prstGeom prst="rect">
            <a:avLst/>
          </a:prstGeom>
          <a:solidFill>
            <a:srgbClr val="385085"/>
          </a:solidFill>
        </p:spPr>
        <p:txBody>
          <a:bodyPr wrap="none" rtlCol="0" anchor="ctr">
            <a:spAutoFit/>
          </a:bodyPr>
          <a:lstStyle/>
          <a:p>
            <a:pPr algn="ctr"/>
            <a:r>
              <a:rPr lang="en-US" sz="2000" b="1" dirty="0">
                <a:solidFill>
                  <a:schemeClr val="bg1"/>
                </a:solidFill>
                <a:latin typeface="+mj-lt"/>
              </a:rPr>
              <a:t>Add title here</a:t>
            </a:r>
          </a:p>
        </p:txBody>
      </p:sp>
      <p:sp>
        <p:nvSpPr>
          <p:cNvPr id="18" name="TextBox 17">
            <a:extLst>
              <a:ext uri="{FF2B5EF4-FFF2-40B4-BE49-F238E27FC236}">
                <a16:creationId xmlns:a16="http://schemas.microsoft.com/office/drawing/2014/main" id="{8B2971BB-2633-EE34-A884-D278B968B342}"/>
              </a:ext>
            </a:extLst>
          </p:cNvPr>
          <p:cNvSpPr txBox="1"/>
          <p:nvPr/>
        </p:nvSpPr>
        <p:spPr>
          <a:xfrm>
            <a:off x="8341068" y="2821223"/>
            <a:ext cx="2371497" cy="613851"/>
          </a:xfrm>
          <a:prstGeom prst="rect">
            <a:avLst/>
          </a:prstGeom>
          <a:noFill/>
        </p:spPr>
        <p:txBody>
          <a:bodyPr wrap="square" rtlCol="0">
            <a:spAutoFit/>
          </a:bodyPr>
          <a:lstStyle/>
          <a:p>
            <a:pPr algn="ctr">
              <a:lnSpc>
                <a:spcPct val="110000"/>
              </a:lnSpc>
            </a:pPr>
            <a:r>
              <a:rPr lang="en-US" sz="1400" dirty="0"/>
              <a:t>Perspiciati unde omnis iste voluptatem fringilla.</a:t>
            </a:r>
          </a:p>
        </p:txBody>
      </p:sp>
      <p:sp>
        <p:nvSpPr>
          <p:cNvPr id="19" name="TextBox 18">
            <a:extLst>
              <a:ext uri="{FF2B5EF4-FFF2-40B4-BE49-F238E27FC236}">
                <a16:creationId xmlns:a16="http://schemas.microsoft.com/office/drawing/2014/main" id="{C0569CBF-27DE-C5AC-5423-18489F090BC8}"/>
              </a:ext>
            </a:extLst>
          </p:cNvPr>
          <p:cNvSpPr txBox="1"/>
          <p:nvPr/>
        </p:nvSpPr>
        <p:spPr>
          <a:xfrm>
            <a:off x="7016448" y="4285516"/>
            <a:ext cx="1589922" cy="400110"/>
          </a:xfrm>
          <a:prstGeom prst="rect">
            <a:avLst/>
          </a:prstGeom>
          <a:solidFill>
            <a:srgbClr val="FFCE63"/>
          </a:solidFill>
        </p:spPr>
        <p:txBody>
          <a:bodyPr wrap="none" rtlCol="0">
            <a:spAutoFit/>
          </a:bodyPr>
          <a:lstStyle/>
          <a:p>
            <a:pPr algn="ctr"/>
            <a:r>
              <a:rPr lang="en-US" sz="2000" b="1" dirty="0">
                <a:solidFill>
                  <a:schemeClr val="bg1"/>
                </a:solidFill>
                <a:latin typeface="+mj-lt"/>
              </a:rPr>
              <a:t>Add title here</a:t>
            </a:r>
          </a:p>
        </p:txBody>
      </p:sp>
      <p:sp>
        <p:nvSpPr>
          <p:cNvPr id="20" name="TextBox 19">
            <a:extLst>
              <a:ext uri="{FF2B5EF4-FFF2-40B4-BE49-F238E27FC236}">
                <a16:creationId xmlns:a16="http://schemas.microsoft.com/office/drawing/2014/main" id="{0EC01C13-995C-108C-F6E0-066E44516B92}"/>
              </a:ext>
            </a:extLst>
          </p:cNvPr>
          <p:cNvSpPr txBox="1"/>
          <p:nvPr/>
        </p:nvSpPr>
        <p:spPr>
          <a:xfrm>
            <a:off x="6625660" y="4686911"/>
            <a:ext cx="2371497" cy="613851"/>
          </a:xfrm>
          <a:prstGeom prst="rect">
            <a:avLst/>
          </a:prstGeom>
          <a:noFill/>
        </p:spPr>
        <p:txBody>
          <a:bodyPr wrap="square" rtlCol="0">
            <a:spAutoFit/>
          </a:bodyPr>
          <a:lstStyle/>
          <a:p>
            <a:pPr algn="ctr">
              <a:lnSpc>
                <a:spcPct val="110000"/>
              </a:lnSpc>
            </a:pPr>
            <a:r>
              <a:rPr lang="en-US" sz="1400" dirty="0"/>
              <a:t>Perspiciati unde omnis iste voluptatem fringilla.</a:t>
            </a:r>
          </a:p>
        </p:txBody>
      </p:sp>
      <p:sp>
        <p:nvSpPr>
          <p:cNvPr id="21" name="TextBox 20">
            <a:extLst>
              <a:ext uri="{FF2B5EF4-FFF2-40B4-BE49-F238E27FC236}">
                <a16:creationId xmlns:a16="http://schemas.microsoft.com/office/drawing/2014/main" id="{6F2E7410-C5E2-9C78-C9DA-1516A782BE43}"/>
              </a:ext>
            </a:extLst>
          </p:cNvPr>
          <p:cNvSpPr txBox="1"/>
          <p:nvPr/>
        </p:nvSpPr>
        <p:spPr>
          <a:xfrm>
            <a:off x="3585632" y="4359682"/>
            <a:ext cx="1589922" cy="400110"/>
          </a:xfrm>
          <a:prstGeom prst="rect">
            <a:avLst/>
          </a:prstGeom>
          <a:solidFill>
            <a:srgbClr val="A8436F"/>
          </a:solidFill>
        </p:spPr>
        <p:txBody>
          <a:bodyPr wrap="none" rtlCol="0" anchor="ctr">
            <a:spAutoFit/>
          </a:bodyPr>
          <a:lstStyle/>
          <a:p>
            <a:pPr algn="ctr"/>
            <a:r>
              <a:rPr lang="en-US" sz="2000" b="1" dirty="0">
                <a:solidFill>
                  <a:schemeClr val="bg1"/>
                </a:solidFill>
                <a:latin typeface="+mj-lt"/>
              </a:rPr>
              <a:t>Add title here</a:t>
            </a:r>
          </a:p>
        </p:txBody>
      </p:sp>
      <p:sp>
        <p:nvSpPr>
          <p:cNvPr id="22" name="TextBox 21">
            <a:extLst>
              <a:ext uri="{FF2B5EF4-FFF2-40B4-BE49-F238E27FC236}">
                <a16:creationId xmlns:a16="http://schemas.microsoft.com/office/drawing/2014/main" id="{3F9ACF40-5B8A-48B0-0FE6-865A4F476E33}"/>
              </a:ext>
            </a:extLst>
          </p:cNvPr>
          <p:cNvSpPr txBox="1"/>
          <p:nvPr/>
        </p:nvSpPr>
        <p:spPr>
          <a:xfrm>
            <a:off x="3194844" y="4761077"/>
            <a:ext cx="2371497" cy="613851"/>
          </a:xfrm>
          <a:prstGeom prst="rect">
            <a:avLst/>
          </a:prstGeom>
          <a:noFill/>
        </p:spPr>
        <p:txBody>
          <a:bodyPr wrap="square" rtlCol="0">
            <a:spAutoFit/>
          </a:bodyPr>
          <a:lstStyle/>
          <a:p>
            <a:pPr algn="ctr">
              <a:lnSpc>
                <a:spcPct val="110000"/>
              </a:lnSpc>
            </a:pPr>
            <a:r>
              <a:rPr lang="en-US" sz="1400" dirty="0"/>
              <a:t>Perspiciati unde omnis iste voluptatem fringilla.</a:t>
            </a:r>
          </a:p>
        </p:txBody>
      </p:sp>
      <p:sp>
        <p:nvSpPr>
          <p:cNvPr id="29" name="TextBox 28">
            <a:extLst>
              <a:ext uri="{FF2B5EF4-FFF2-40B4-BE49-F238E27FC236}">
                <a16:creationId xmlns:a16="http://schemas.microsoft.com/office/drawing/2014/main" id="{6082FF2E-42EF-25AE-DE3D-21C3B2AD0BAC}"/>
              </a:ext>
            </a:extLst>
          </p:cNvPr>
          <p:cNvSpPr txBox="1"/>
          <p:nvPr/>
        </p:nvSpPr>
        <p:spPr>
          <a:xfrm>
            <a:off x="2313164" y="1256085"/>
            <a:ext cx="704039" cy="707886"/>
          </a:xfrm>
          <a:prstGeom prst="rect">
            <a:avLst/>
          </a:prstGeom>
          <a:noFill/>
        </p:spPr>
        <p:txBody>
          <a:bodyPr wrap="none" rtlCol="0">
            <a:spAutoFit/>
          </a:bodyPr>
          <a:lstStyle/>
          <a:p>
            <a:r>
              <a:rPr lang="en-US" sz="4000" b="1" dirty="0">
                <a:solidFill>
                  <a:schemeClr val="bg1"/>
                </a:solidFill>
              </a:rPr>
              <a:t>01</a:t>
            </a:r>
          </a:p>
        </p:txBody>
      </p:sp>
      <p:sp>
        <p:nvSpPr>
          <p:cNvPr id="30" name="TextBox 29">
            <a:extLst>
              <a:ext uri="{FF2B5EF4-FFF2-40B4-BE49-F238E27FC236}">
                <a16:creationId xmlns:a16="http://schemas.microsoft.com/office/drawing/2014/main" id="{E758152B-AC88-F600-A236-172CAD194993}"/>
              </a:ext>
            </a:extLst>
          </p:cNvPr>
          <p:cNvSpPr txBox="1"/>
          <p:nvPr/>
        </p:nvSpPr>
        <p:spPr>
          <a:xfrm>
            <a:off x="4028571" y="5642259"/>
            <a:ext cx="704039" cy="707886"/>
          </a:xfrm>
          <a:prstGeom prst="rect">
            <a:avLst/>
          </a:prstGeom>
          <a:noFill/>
        </p:spPr>
        <p:txBody>
          <a:bodyPr wrap="none" rtlCol="0">
            <a:spAutoFit/>
          </a:bodyPr>
          <a:lstStyle/>
          <a:p>
            <a:r>
              <a:rPr lang="en-US" sz="4000" b="1" dirty="0">
                <a:solidFill>
                  <a:schemeClr val="bg1"/>
                </a:solidFill>
              </a:rPr>
              <a:t>02</a:t>
            </a:r>
          </a:p>
        </p:txBody>
      </p:sp>
      <p:sp>
        <p:nvSpPr>
          <p:cNvPr id="31" name="TextBox 30">
            <a:extLst>
              <a:ext uri="{FF2B5EF4-FFF2-40B4-BE49-F238E27FC236}">
                <a16:creationId xmlns:a16="http://schemas.microsoft.com/office/drawing/2014/main" id="{8F775A37-0995-F486-F257-30D726C111C3}"/>
              </a:ext>
            </a:extLst>
          </p:cNvPr>
          <p:cNvSpPr txBox="1"/>
          <p:nvPr/>
        </p:nvSpPr>
        <p:spPr>
          <a:xfrm>
            <a:off x="5722791" y="1209590"/>
            <a:ext cx="704039" cy="707886"/>
          </a:xfrm>
          <a:prstGeom prst="rect">
            <a:avLst/>
          </a:prstGeom>
          <a:noFill/>
        </p:spPr>
        <p:txBody>
          <a:bodyPr wrap="none" rtlCol="0">
            <a:spAutoFit/>
          </a:bodyPr>
          <a:lstStyle/>
          <a:p>
            <a:r>
              <a:rPr lang="en-US" sz="4000" b="1" dirty="0">
                <a:solidFill>
                  <a:schemeClr val="bg1"/>
                </a:solidFill>
              </a:rPr>
              <a:t>03</a:t>
            </a:r>
          </a:p>
        </p:txBody>
      </p:sp>
      <p:sp>
        <p:nvSpPr>
          <p:cNvPr id="32" name="TextBox 31">
            <a:extLst>
              <a:ext uri="{FF2B5EF4-FFF2-40B4-BE49-F238E27FC236}">
                <a16:creationId xmlns:a16="http://schemas.microsoft.com/office/drawing/2014/main" id="{90EAD896-6A1C-2692-9AC0-1300025ACB7E}"/>
              </a:ext>
            </a:extLst>
          </p:cNvPr>
          <p:cNvSpPr txBox="1"/>
          <p:nvPr/>
        </p:nvSpPr>
        <p:spPr>
          <a:xfrm>
            <a:off x="7489598" y="5626607"/>
            <a:ext cx="704039" cy="707886"/>
          </a:xfrm>
          <a:prstGeom prst="rect">
            <a:avLst/>
          </a:prstGeom>
          <a:noFill/>
        </p:spPr>
        <p:txBody>
          <a:bodyPr wrap="none" rtlCol="0">
            <a:spAutoFit/>
          </a:bodyPr>
          <a:lstStyle/>
          <a:p>
            <a:r>
              <a:rPr lang="en-US" sz="4000" b="1" dirty="0">
                <a:solidFill>
                  <a:schemeClr val="bg1"/>
                </a:solidFill>
              </a:rPr>
              <a:t>04</a:t>
            </a:r>
          </a:p>
        </p:txBody>
      </p:sp>
      <p:sp>
        <p:nvSpPr>
          <p:cNvPr id="33" name="TextBox 32">
            <a:extLst>
              <a:ext uri="{FF2B5EF4-FFF2-40B4-BE49-F238E27FC236}">
                <a16:creationId xmlns:a16="http://schemas.microsoft.com/office/drawing/2014/main" id="{A42BCAD2-8148-F400-0B0D-79AE04B787E4}"/>
              </a:ext>
            </a:extLst>
          </p:cNvPr>
          <p:cNvSpPr txBox="1"/>
          <p:nvPr/>
        </p:nvSpPr>
        <p:spPr>
          <a:xfrm>
            <a:off x="9178914" y="1240587"/>
            <a:ext cx="704039" cy="707886"/>
          </a:xfrm>
          <a:prstGeom prst="rect">
            <a:avLst/>
          </a:prstGeom>
          <a:noFill/>
        </p:spPr>
        <p:txBody>
          <a:bodyPr wrap="none" rtlCol="0">
            <a:spAutoFit/>
          </a:bodyPr>
          <a:lstStyle/>
          <a:p>
            <a:r>
              <a:rPr lang="en-US" sz="4000" b="1" dirty="0">
                <a:solidFill>
                  <a:schemeClr val="bg1"/>
                </a:solidFill>
              </a:rPr>
              <a:t>05</a:t>
            </a:r>
          </a:p>
        </p:txBody>
      </p:sp>
    </p:spTree>
    <p:extLst>
      <p:ext uri="{BB962C8B-B14F-4D97-AF65-F5344CB8AC3E}">
        <p14:creationId xmlns:p14="http://schemas.microsoft.com/office/powerpoint/2010/main" val="24771572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cxnSp>
        <p:nvCxnSpPr>
          <p:cNvPr id="3" name="Straight Connector 2">
            <a:extLst>
              <a:ext uri="{FF2B5EF4-FFF2-40B4-BE49-F238E27FC236}">
                <a16:creationId xmlns:a16="http://schemas.microsoft.com/office/drawing/2014/main" id="{D81BC75F-0642-71BB-C3B5-E9BDA281720D}"/>
              </a:ext>
            </a:extLst>
          </p:cNvPr>
          <p:cNvCxnSpPr>
            <a:cxnSpLocks/>
          </p:cNvCxnSpPr>
          <p:nvPr/>
        </p:nvCxnSpPr>
        <p:spPr>
          <a:xfrm>
            <a:off x="9706140" y="3485175"/>
            <a:ext cx="0" cy="1601980"/>
          </a:xfrm>
          <a:prstGeom prst="line">
            <a:avLst/>
          </a:prstGeom>
          <a:ln w="34925">
            <a:solidFill>
              <a:srgbClr val="385085"/>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007101F-C6C5-626A-0DC0-7B09A3DF3B97}"/>
              </a:ext>
            </a:extLst>
          </p:cNvPr>
          <p:cNvSpPr txBox="1"/>
          <p:nvPr/>
        </p:nvSpPr>
        <p:spPr>
          <a:xfrm>
            <a:off x="8440391" y="5480792"/>
            <a:ext cx="2531497" cy="1046440"/>
          </a:xfrm>
          <a:prstGeom prst="rect">
            <a:avLst/>
          </a:prstGeom>
          <a:noFill/>
        </p:spPr>
        <p:txBody>
          <a:bodyPr wrap="square" rtlCol="0">
            <a:spAutoFit/>
          </a:bodyPr>
          <a:lstStyle/>
          <a:p>
            <a:pPr defTabSz="457200"/>
            <a:r>
              <a:rPr lang="en-US" b="1" dirty="0">
                <a:solidFill>
                  <a:srgbClr val="272E3A"/>
                </a:solidFill>
                <a:latin typeface="Century Gothic" panose="020B0502020202020204" pitchFamily="34" charset="0"/>
              </a:rPr>
              <a:t>Check Point 05</a:t>
            </a:r>
          </a:p>
          <a:p>
            <a:pPr defTabSz="457200"/>
            <a:r>
              <a:rPr lang="en-US" sz="1100" dirty="0">
                <a:solidFill>
                  <a:srgbClr val="272E3A"/>
                </a:solidFill>
                <a:latin typeface="Century Gothic" panose="020B0502020202020204" pitchFamily="34" charset="0"/>
              </a:rPr>
              <a:t>Cras vestibulum diam id </a:t>
            </a:r>
            <a:r>
              <a:rPr lang="en-US" sz="1100" dirty="0" err="1">
                <a:solidFill>
                  <a:srgbClr val="272E3A"/>
                </a:solidFill>
                <a:latin typeface="Century Gothic" panose="020B0502020202020204" pitchFamily="34" charset="0"/>
              </a:rPr>
              <a:t>risus</a:t>
            </a:r>
            <a:r>
              <a:rPr lang="en-US" sz="1100" dirty="0">
                <a:solidFill>
                  <a:srgbClr val="272E3A"/>
                </a:solidFill>
                <a:latin typeface="Century Gothic" panose="020B0502020202020204" pitchFamily="34" charset="0"/>
              </a:rPr>
              <a:t> convallis maximus. 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r>
              <a:rPr lang="en-US" sz="1100" dirty="0">
                <a:solidFill>
                  <a:srgbClr val="272E3A"/>
                </a:solidFill>
                <a:latin typeface="Century Gothic" panose="020B0502020202020204" pitchFamily="34" charset="0"/>
              </a:rPr>
              <a:t>. </a:t>
            </a:r>
          </a:p>
        </p:txBody>
      </p:sp>
      <p:cxnSp>
        <p:nvCxnSpPr>
          <p:cNvPr id="5" name="Straight Connector 4">
            <a:extLst>
              <a:ext uri="{FF2B5EF4-FFF2-40B4-BE49-F238E27FC236}">
                <a16:creationId xmlns:a16="http://schemas.microsoft.com/office/drawing/2014/main" id="{309053EA-C9F7-CB4F-FD3E-EF9E3418170B}"/>
              </a:ext>
            </a:extLst>
          </p:cNvPr>
          <p:cNvCxnSpPr>
            <a:cxnSpLocks/>
          </p:cNvCxnSpPr>
          <p:nvPr/>
        </p:nvCxnSpPr>
        <p:spPr>
          <a:xfrm>
            <a:off x="6493881" y="3485175"/>
            <a:ext cx="0" cy="1692132"/>
          </a:xfrm>
          <a:prstGeom prst="line">
            <a:avLst/>
          </a:prstGeom>
          <a:ln w="34925">
            <a:solidFill>
              <a:srgbClr val="00BAB5"/>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B981B51-6CFD-5111-4BC8-B645B56FE775}"/>
              </a:ext>
            </a:extLst>
          </p:cNvPr>
          <p:cNvSpPr txBox="1"/>
          <p:nvPr/>
        </p:nvSpPr>
        <p:spPr>
          <a:xfrm>
            <a:off x="5228133" y="5480792"/>
            <a:ext cx="2531497" cy="1046440"/>
          </a:xfrm>
          <a:prstGeom prst="rect">
            <a:avLst/>
          </a:prstGeom>
          <a:noFill/>
        </p:spPr>
        <p:txBody>
          <a:bodyPr wrap="square" rtlCol="0">
            <a:spAutoFit/>
          </a:bodyPr>
          <a:lstStyle/>
          <a:p>
            <a:pPr defTabSz="457200"/>
            <a:r>
              <a:rPr lang="en-US" b="1" dirty="0">
                <a:solidFill>
                  <a:srgbClr val="272E3A"/>
                </a:solidFill>
                <a:latin typeface="Century Gothic" panose="020B0502020202020204" pitchFamily="34" charset="0"/>
              </a:rPr>
              <a:t>Check Point 03</a:t>
            </a:r>
          </a:p>
          <a:p>
            <a:pPr defTabSz="457200"/>
            <a:r>
              <a:rPr lang="en-US" sz="1100" dirty="0">
                <a:solidFill>
                  <a:srgbClr val="272E3A"/>
                </a:solidFill>
                <a:latin typeface="Century Gothic" panose="020B0502020202020204" pitchFamily="34" charset="0"/>
              </a:rPr>
              <a:t>Cras vestibulum diam id </a:t>
            </a:r>
            <a:r>
              <a:rPr lang="en-US" sz="1100" dirty="0" err="1">
                <a:solidFill>
                  <a:srgbClr val="272E3A"/>
                </a:solidFill>
                <a:latin typeface="Century Gothic" panose="020B0502020202020204" pitchFamily="34" charset="0"/>
              </a:rPr>
              <a:t>risus</a:t>
            </a:r>
            <a:r>
              <a:rPr lang="en-US" sz="1100" dirty="0">
                <a:solidFill>
                  <a:srgbClr val="272E3A"/>
                </a:solidFill>
                <a:latin typeface="Century Gothic" panose="020B0502020202020204" pitchFamily="34" charset="0"/>
              </a:rPr>
              <a:t> convallis maximus. 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r>
              <a:rPr lang="en-US" sz="1100" dirty="0">
                <a:solidFill>
                  <a:srgbClr val="272E3A"/>
                </a:solidFill>
                <a:latin typeface="Century Gothic" panose="020B0502020202020204" pitchFamily="34" charset="0"/>
              </a:rPr>
              <a:t>. </a:t>
            </a:r>
          </a:p>
        </p:txBody>
      </p:sp>
      <p:cxnSp>
        <p:nvCxnSpPr>
          <p:cNvPr id="7" name="Straight Connector 6">
            <a:extLst>
              <a:ext uri="{FF2B5EF4-FFF2-40B4-BE49-F238E27FC236}">
                <a16:creationId xmlns:a16="http://schemas.microsoft.com/office/drawing/2014/main" id="{228ADF1B-7205-E093-F0BE-4F60BD469DEF}"/>
              </a:ext>
            </a:extLst>
          </p:cNvPr>
          <p:cNvCxnSpPr>
            <a:cxnSpLocks/>
          </p:cNvCxnSpPr>
          <p:nvPr/>
        </p:nvCxnSpPr>
        <p:spPr>
          <a:xfrm flipV="1">
            <a:off x="8215039" y="2108493"/>
            <a:ext cx="0" cy="1154530"/>
          </a:xfrm>
          <a:prstGeom prst="line">
            <a:avLst/>
          </a:prstGeom>
          <a:ln w="34925">
            <a:solidFill>
              <a:srgbClr val="995DB3"/>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6B4841-AAEB-FB43-B4CF-22867B807D81}"/>
              </a:ext>
            </a:extLst>
          </p:cNvPr>
          <p:cNvSpPr txBox="1"/>
          <p:nvPr/>
        </p:nvSpPr>
        <p:spPr>
          <a:xfrm>
            <a:off x="6949291" y="1011823"/>
            <a:ext cx="2531497" cy="1046440"/>
          </a:xfrm>
          <a:prstGeom prst="rect">
            <a:avLst/>
          </a:prstGeom>
          <a:noFill/>
        </p:spPr>
        <p:txBody>
          <a:bodyPr wrap="square" rtlCol="0">
            <a:spAutoFit/>
          </a:bodyPr>
          <a:lstStyle/>
          <a:p>
            <a:pPr defTabSz="457200"/>
            <a:r>
              <a:rPr lang="en-US" b="1" dirty="0">
                <a:solidFill>
                  <a:srgbClr val="272E3A"/>
                </a:solidFill>
                <a:latin typeface="Century Gothic" panose="020B0502020202020204" pitchFamily="34" charset="0"/>
              </a:rPr>
              <a:t>Check Point 04</a:t>
            </a:r>
          </a:p>
          <a:p>
            <a:pPr defTabSz="457200"/>
            <a:r>
              <a:rPr lang="en-US" sz="1100" dirty="0">
                <a:solidFill>
                  <a:srgbClr val="272E3A"/>
                </a:solidFill>
                <a:latin typeface="Century Gothic" panose="020B0502020202020204" pitchFamily="34" charset="0"/>
              </a:rPr>
              <a:t>Cras vestibulum diam id </a:t>
            </a:r>
            <a:r>
              <a:rPr lang="en-US" sz="1100" dirty="0" err="1">
                <a:solidFill>
                  <a:srgbClr val="272E3A"/>
                </a:solidFill>
                <a:latin typeface="Century Gothic" panose="020B0502020202020204" pitchFamily="34" charset="0"/>
              </a:rPr>
              <a:t>risus</a:t>
            </a:r>
            <a:r>
              <a:rPr lang="en-US" sz="1100" dirty="0">
                <a:solidFill>
                  <a:srgbClr val="272E3A"/>
                </a:solidFill>
                <a:latin typeface="Century Gothic" panose="020B0502020202020204" pitchFamily="34" charset="0"/>
              </a:rPr>
              <a:t> convallis maximus. 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r>
              <a:rPr lang="en-US" sz="1100" dirty="0">
                <a:solidFill>
                  <a:srgbClr val="272E3A"/>
                </a:solidFill>
                <a:latin typeface="Century Gothic" panose="020B0502020202020204" pitchFamily="34" charset="0"/>
              </a:rPr>
              <a:t>. </a:t>
            </a:r>
          </a:p>
        </p:txBody>
      </p:sp>
      <p:cxnSp>
        <p:nvCxnSpPr>
          <p:cNvPr id="9" name="Straight Connector 8">
            <a:extLst>
              <a:ext uri="{FF2B5EF4-FFF2-40B4-BE49-F238E27FC236}">
                <a16:creationId xmlns:a16="http://schemas.microsoft.com/office/drawing/2014/main" id="{C46F9F6C-CB3F-ABAA-9A5F-9DCD5FAF2EE7}"/>
              </a:ext>
            </a:extLst>
          </p:cNvPr>
          <p:cNvCxnSpPr>
            <a:cxnSpLocks/>
          </p:cNvCxnSpPr>
          <p:nvPr/>
        </p:nvCxnSpPr>
        <p:spPr>
          <a:xfrm flipV="1">
            <a:off x="4607544" y="2035487"/>
            <a:ext cx="0" cy="1227536"/>
          </a:xfrm>
          <a:prstGeom prst="line">
            <a:avLst/>
          </a:prstGeom>
          <a:ln w="34925">
            <a:solidFill>
              <a:srgbClr val="FFA826"/>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6F8786-5C11-2198-499F-D3EE2CDA42BE}"/>
              </a:ext>
            </a:extLst>
          </p:cNvPr>
          <p:cNvCxnSpPr>
            <a:cxnSpLocks/>
          </p:cNvCxnSpPr>
          <p:nvPr/>
        </p:nvCxnSpPr>
        <p:spPr>
          <a:xfrm>
            <a:off x="2485860" y="3485175"/>
            <a:ext cx="0" cy="1845003"/>
          </a:xfrm>
          <a:prstGeom prst="line">
            <a:avLst/>
          </a:prstGeom>
          <a:ln w="34925">
            <a:solidFill>
              <a:srgbClr val="F26363"/>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272AF7D5-FDE9-2EF3-8CCF-75A7BF54703A}"/>
              </a:ext>
            </a:extLst>
          </p:cNvPr>
          <p:cNvSpPr/>
          <p:nvPr/>
        </p:nvSpPr>
        <p:spPr>
          <a:xfrm flipH="1">
            <a:off x="1223803" y="2261142"/>
            <a:ext cx="2531502" cy="2531502"/>
          </a:xfrm>
          <a:prstGeom prst="ellipse">
            <a:avLst/>
          </a:prstGeom>
          <a:solidFill>
            <a:srgbClr val="F26363">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800">
              <a:solidFill>
                <a:srgbClr val="FFFFFF"/>
              </a:solidFill>
              <a:latin typeface="Open Sans Light"/>
            </a:endParaRPr>
          </a:p>
        </p:txBody>
      </p:sp>
      <p:sp>
        <p:nvSpPr>
          <p:cNvPr id="12" name="Oval 11">
            <a:extLst>
              <a:ext uri="{FF2B5EF4-FFF2-40B4-BE49-F238E27FC236}">
                <a16:creationId xmlns:a16="http://schemas.microsoft.com/office/drawing/2014/main" id="{D5697F54-E7BE-C977-C580-CE03F09F0CCA}"/>
              </a:ext>
            </a:extLst>
          </p:cNvPr>
          <p:cNvSpPr/>
          <p:nvPr/>
        </p:nvSpPr>
        <p:spPr>
          <a:xfrm flipH="1">
            <a:off x="3456862" y="2376210"/>
            <a:ext cx="2301365" cy="2301365"/>
          </a:xfrm>
          <a:prstGeom prst="ellipse">
            <a:avLst/>
          </a:prstGeom>
          <a:solidFill>
            <a:srgbClr val="FFA826">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800" dirty="0">
              <a:solidFill>
                <a:srgbClr val="FFFFFF"/>
              </a:solidFill>
              <a:latin typeface="Open Sans Light"/>
            </a:endParaRPr>
          </a:p>
        </p:txBody>
      </p:sp>
      <p:sp>
        <p:nvSpPr>
          <p:cNvPr id="13" name="Oval 12">
            <a:extLst>
              <a:ext uri="{FF2B5EF4-FFF2-40B4-BE49-F238E27FC236}">
                <a16:creationId xmlns:a16="http://schemas.microsoft.com/office/drawing/2014/main" id="{BD8FBFCE-30B7-F753-1A48-6EDABF05E872}"/>
              </a:ext>
            </a:extLst>
          </p:cNvPr>
          <p:cNvSpPr/>
          <p:nvPr/>
        </p:nvSpPr>
        <p:spPr>
          <a:xfrm flipH="1">
            <a:off x="5459784" y="2480817"/>
            <a:ext cx="2092150" cy="2092150"/>
          </a:xfrm>
          <a:prstGeom prst="ellipse">
            <a:avLst/>
          </a:prstGeom>
          <a:solidFill>
            <a:srgbClr val="7DD1CE">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800">
              <a:solidFill>
                <a:srgbClr val="FFFFFF"/>
              </a:solidFill>
              <a:latin typeface="Open Sans Light"/>
            </a:endParaRPr>
          </a:p>
        </p:txBody>
      </p:sp>
      <p:sp>
        <p:nvSpPr>
          <p:cNvPr id="14" name="Oval 13">
            <a:extLst>
              <a:ext uri="{FF2B5EF4-FFF2-40B4-BE49-F238E27FC236}">
                <a16:creationId xmlns:a16="http://schemas.microsoft.com/office/drawing/2014/main" id="{D3FC1F97-DD0E-DA85-00F4-AB49196FD853}"/>
              </a:ext>
            </a:extLst>
          </p:cNvPr>
          <p:cNvSpPr/>
          <p:nvPr/>
        </p:nvSpPr>
        <p:spPr>
          <a:xfrm flipH="1">
            <a:off x="7253491" y="2575915"/>
            <a:ext cx="1901955" cy="1901955"/>
          </a:xfrm>
          <a:prstGeom prst="ellipse">
            <a:avLst/>
          </a:prstGeom>
          <a:solidFill>
            <a:srgbClr val="995DB3">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800">
              <a:solidFill>
                <a:srgbClr val="FFFFFF"/>
              </a:solidFill>
              <a:latin typeface="Open Sans Light"/>
            </a:endParaRPr>
          </a:p>
        </p:txBody>
      </p:sp>
      <p:sp>
        <p:nvSpPr>
          <p:cNvPr id="15" name="Oval 14">
            <a:extLst>
              <a:ext uri="{FF2B5EF4-FFF2-40B4-BE49-F238E27FC236}">
                <a16:creationId xmlns:a16="http://schemas.microsoft.com/office/drawing/2014/main" id="{754DE118-DCFA-BEB4-49A3-E93FEABFEDEC}"/>
              </a:ext>
            </a:extLst>
          </p:cNvPr>
          <p:cNvSpPr/>
          <p:nvPr/>
        </p:nvSpPr>
        <p:spPr>
          <a:xfrm flipH="1">
            <a:off x="8857001" y="2662368"/>
            <a:ext cx="1729050" cy="1729050"/>
          </a:xfrm>
          <a:prstGeom prst="ellipse">
            <a:avLst/>
          </a:prstGeom>
          <a:solidFill>
            <a:srgbClr val="419CCC">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2800">
              <a:solidFill>
                <a:srgbClr val="FFFFFF"/>
              </a:solidFill>
              <a:latin typeface="Open Sans Light"/>
            </a:endParaRPr>
          </a:p>
        </p:txBody>
      </p:sp>
      <p:sp>
        <p:nvSpPr>
          <p:cNvPr id="16" name="Oval 15">
            <a:extLst>
              <a:ext uri="{FF2B5EF4-FFF2-40B4-BE49-F238E27FC236}">
                <a16:creationId xmlns:a16="http://schemas.microsoft.com/office/drawing/2014/main" id="{C844F679-9B24-38D5-FD02-78F62040DA3E}"/>
              </a:ext>
            </a:extLst>
          </p:cNvPr>
          <p:cNvSpPr/>
          <p:nvPr/>
        </p:nvSpPr>
        <p:spPr>
          <a:xfrm>
            <a:off x="1953000" y="2990339"/>
            <a:ext cx="1073106" cy="1073106"/>
          </a:xfrm>
          <a:prstGeom prst="ellipse">
            <a:avLst/>
          </a:prstGeom>
          <a:solidFill>
            <a:srgbClr val="F26363"/>
          </a:solidFill>
          <a:ln w="47625">
            <a:solidFill>
              <a:schemeClr val="bg1"/>
            </a:solidFill>
          </a:ln>
          <a:effectLst>
            <a:outerShdw blurRad="609600" sx="111000" sy="11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tIns="0" bIns="91439" rtlCol="0" anchor="ctr"/>
          <a:lstStyle/>
          <a:p>
            <a:pPr algn="ctr" defTabSz="457200"/>
            <a:r>
              <a:rPr lang="en-US" sz="4800" b="1" dirty="0">
                <a:solidFill>
                  <a:srgbClr val="FFFFFF"/>
                </a:solidFill>
                <a:latin typeface="Century Gothic" panose="020B0502020202020204" pitchFamily="34" charset="0"/>
                <a:cs typeface="Arial" panose="020B0604020202020204" pitchFamily="34" charset="0"/>
              </a:rPr>
              <a:t>A</a:t>
            </a:r>
          </a:p>
        </p:txBody>
      </p:sp>
      <p:sp>
        <p:nvSpPr>
          <p:cNvPr id="17" name="Oval 16">
            <a:extLst>
              <a:ext uri="{FF2B5EF4-FFF2-40B4-BE49-F238E27FC236}">
                <a16:creationId xmlns:a16="http://schemas.microsoft.com/office/drawing/2014/main" id="{D93CA786-9659-9D2E-51D9-604D75829E6F}"/>
              </a:ext>
            </a:extLst>
          </p:cNvPr>
          <p:cNvSpPr/>
          <p:nvPr/>
        </p:nvSpPr>
        <p:spPr>
          <a:xfrm>
            <a:off x="4119770" y="3039117"/>
            <a:ext cx="975550" cy="975550"/>
          </a:xfrm>
          <a:prstGeom prst="ellipse">
            <a:avLst/>
          </a:prstGeom>
          <a:solidFill>
            <a:srgbClr val="FFA826"/>
          </a:solidFill>
          <a:ln w="47625">
            <a:solidFill>
              <a:schemeClr val="bg1"/>
            </a:solidFill>
          </a:ln>
          <a:effectLst>
            <a:outerShdw blurRad="609600" sx="111000" sy="11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tIns="0" bIns="91439" rtlCol="0" anchor="ctr"/>
          <a:lstStyle/>
          <a:p>
            <a:pPr algn="ctr" defTabSz="457200"/>
            <a:r>
              <a:rPr lang="en-US" sz="4800" b="1" dirty="0">
                <a:solidFill>
                  <a:srgbClr val="FFFFFF"/>
                </a:solidFill>
                <a:latin typeface="Century Gothic" panose="020B0502020202020204" pitchFamily="34" charset="0"/>
                <a:cs typeface="Arial" panose="020B0604020202020204" pitchFamily="34" charset="0"/>
              </a:rPr>
              <a:t>B</a:t>
            </a:r>
          </a:p>
        </p:txBody>
      </p:sp>
      <p:sp>
        <p:nvSpPr>
          <p:cNvPr id="18" name="Oval 17">
            <a:extLst>
              <a:ext uri="{FF2B5EF4-FFF2-40B4-BE49-F238E27FC236}">
                <a16:creationId xmlns:a16="http://schemas.microsoft.com/office/drawing/2014/main" id="{14BCE625-F2CB-3450-AFB7-63C506CA320D}"/>
              </a:ext>
            </a:extLst>
          </p:cNvPr>
          <p:cNvSpPr/>
          <p:nvPr/>
        </p:nvSpPr>
        <p:spPr>
          <a:xfrm>
            <a:off x="6062427" y="3083460"/>
            <a:ext cx="886864" cy="886864"/>
          </a:xfrm>
          <a:prstGeom prst="ellipse">
            <a:avLst/>
          </a:prstGeom>
          <a:solidFill>
            <a:srgbClr val="00BAB5"/>
          </a:solidFill>
          <a:ln w="47625">
            <a:solidFill>
              <a:schemeClr val="bg1"/>
            </a:solidFill>
          </a:ln>
          <a:effectLst>
            <a:outerShdw blurRad="609600" sx="111000" sy="11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tIns="0" bIns="91439" rtlCol="0" anchor="ctr"/>
          <a:lstStyle/>
          <a:p>
            <a:pPr algn="ctr" defTabSz="457200"/>
            <a:r>
              <a:rPr lang="en-US" sz="4400" b="1" dirty="0">
                <a:solidFill>
                  <a:srgbClr val="FFFFFF"/>
                </a:solidFill>
                <a:latin typeface="Century Gothic" panose="020B0502020202020204" pitchFamily="34" charset="0"/>
                <a:cs typeface="Arial" panose="020B0604020202020204" pitchFamily="34" charset="0"/>
              </a:rPr>
              <a:t>C</a:t>
            </a:r>
          </a:p>
        </p:txBody>
      </p:sp>
      <p:sp>
        <p:nvSpPr>
          <p:cNvPr id="19" name="Oval 18">
            <a:extLst>
              <a:ext uri="{FF2B5EF4-FFF2-40B4-BE49-F238E27FC236}">
                <a16:creationId xmlns:a16="http://schemas.microsoft.com/office/drawing/2014/main" id="{388D44B5-99D9-62EF-7509-B31A36A39268}"/>
              </a:ext>
            </a:extLst>
          </p:cNvPr>
          <p:cNvSpPr/>
          <p:nvPr/>
        </p:nvSpPr>
        <p:spPr>
          <a:xfrm>
            <a:off x="7801347" y="3123772"/>
            <a:ext cx="806240" cy="806239"/>
          </a:xfrm>
          <a:prstGeom prst="ellipse">
            <a:avLst/>
          </a:prstGeom>
          <a:solidFill>
            <a:srgbClr val="63357A"/>
          </a:solidFill>
          <a:ln w="47625">
            <a:solidFill>
              <a:schemeClr val="bg1"/>
            </a:solidFill>
          </a:ln>
          <a:effectLst>
            <a:outerShdw blurRad="609600" sx="111000" sy="11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tIns="0" bIns="91439" rtlCol="0" anchor="ctr"/>
          <a:lstStyle/>
          <a:p>
            <a:pPr algn="ctr" defTabSz="457200"/>
            <a:r>
              <a:rPr lang="en-US" sz="4400" b="1" dirty="0">
                <a:solidFill>
                  <a:srgbClr val="FFFFFF"/>
                </a:solidFill>
                <a:latin typeface="Century Gothic" panose="020B0502020202020204" pitchFamily="34" charset="0"/>
                <a:cs typeface="Arial" panose="020B0604020202020204" pitchFamily="34" charset="0"/>
              </a:rPr>
              <a:t>D</a:t>
            </a:r>
          </a:p>
        </p:txBody>
      </p:sp>
      <p:sp>
        <p:nvSpPr>
          <p:cNvPr id="20" name="Oval 19">
            <a:extLst>
              <a:ext uri="{FF2B5EF4-FFF2-40B4-BE49-F238E27FC236}">
                <a16:creationId xmlns:a16="http://schemas.microsoft.com/office/drawing/2014/main" id="{59D3A91D-4985-34EB-4EA3-102F1F4D42EE}"/>
              </a:ext>
            </a:extLst>
          </p:cNvPr>
          <p:cNvSpPr/>
          <p:nvPr/>
        </p:nvSpPr>
        <p:spPr>
          <a:xfrm>
            <a:off x="9355054" y="3160419"/>
            <a:ext cx="732946" cy="732946"/>
          </a:xfrm>
          <a:prstGeom prst="ellipse">
            <a:avLst/>
          </a:prstGeom>
          <a:solidFill>
            <a:srgbClr val="419CCC"/>
          </a:solidFill>
          <a:ln w="47625">
            <a:solidFill>
              <a:schemeClr val="bg1"/>
            </a:solidFill>
          </a:ln>
          <a:effectLst>
            <a:outerShdw blurRad="609600" sx="111000" sy="11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tIns="0" bIns="91439" rtlCol="0" anchor="ctr"/>
          <a:lstStyle/>
          <a:p>
            <a:pPr algn="ctr" defTabSz="457200"/>
            <a:r>
              <a:rPr lang="en-US" sz="4400" b="1" dirty="0">
                <a:solidFill>
                  <a:srgbClr val="FFFFFF"/>
                </a:solidFill>
                <a:latin typeface="Century Gothic" panose="020B0502020202020204" pitchFamily="34" charset="0"/>
                <a:cs typeface="Arial" panose="020B0604020202020204" pitchFamily="34" charset="0"/>
              </a:rPr>
              <a:t>E</a:t>
            </a:r>
          </a:p>
        </p:txBody>
      </p:sp>
      <p:sp>
        <p:nvSpPr>
          <p:cNvPr id="21" name="TextBox 20">
            <a:extLst>
              <a:ext uri="{FF2B5EF4-FFF2-40B4-BE49-F238E27FC236}">
                <a16:creationId xmlns:a16="http://schemas.microsoft.com/office/drawing/2014/main" id="{9D8F4E85-C4EA-9805-6FFA-EEFB70DD2865}"/>
              </a:ext>
            </a:extLst>
          </p:cNvPr>
          <p:cNvSpPr txBox="1"/>
          <p:nvPr/>
        </p:nvSpPr>
        <p:spPr>
          <a:xfrm>
            <a:off x="1220112" y="5480792"/>
            <a:ext cx="2531497" cy="1046440"/>
          </a:xfrm>
          <a:prstGeom prst="rect">
            <a:avLst/>
          </a:prstGeom>
          <a:noFill/>
        </p:spPr>
        <p:txBody>
          <a:bodyPr wrap="square" rtlCol="0">
            <a:spAutoFit/>
          </a:bodyPr>
          <a:lstStyle/>
          <a:p>
            <a:pPr defTabSz="457200"/>
            <a:r>
              <a:rPr lang="en-US" b="1" dirty="0">
                <a:solidFill>
                  <a:srgbClr val="272E3A"/>
                </a:solidFill>
                <a:latin typeface="Century Gothic" panose="020B0502020202020204" pitchFamily="34" charset="0"/>
              </a:rPr>
              <a:t>Check Point 01</a:t>
            </a:r>
          </a:p>
          <a:p>
            <a:pPr defTabSz="457200"/>
            <a:r>
              <a:rPr lang="en-US" sz="1100" dirty="0">
                <a:solidFill>
                  <a:srgbClr val="272E3A"/>
                </a:solidFill>
                <a:latin typeface="Century Gothic" panose="020B0502020202020204" pitchFamily="34" charset="0"/>
              </a:rPr>
              <a:t>Cras vestibulum diam id </a:t>
            </a:r>
            <a:r>
              <a:rPr lang="en-US" sz="1100" dirty="0" err="1">
                <a:solidFill>
                  <a:srgbClr val="272E3A"/>
                </a:solidFill>
                <a:latin typeface="Century Gothic" panose="020B0502020202020204" pitchFamily="34" charset="0"/>
              </a:rPr>
              <a:t>risus</a:t>
            </a:r>
            <a:r>
              <a:rPr lang="en-US" sz="1100" dirty="0">
                <a:solidFill>
                  <a:srgbClr val="272E3A"/>
                </a:solidFill>
                <a:latin typeface="Century Gothic" panose="020B0502020202020204" pitchFamily="34" charset="0"/>
              </a:rPr>
              <a:t> convallis maximus. 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r>
              <a:rPr lang="en-US" sz="1100" dirty="0">
                <a:solidFill>
                  <a:srgbClr val="272E3A"/>
                </a:solidFill>
                <a:latin typeface="Century Gothic" panose="020B0502020202020204" pitchFamily="34" charset="0"/>
              </a:rPr>
              <a:t>. </a:t>
            </a:r>
          </a:p>
        </p:txBody>
      </p:sp>
      <p:sp>
        <p:nvSpPr>
          <p:cNvPr id="22" name="TextBox 21">
            <a:extLst>
              <a:ext uri="{FF2B5EF4-FFF2-40B4-BE49-F238E27FC236}">
                <a16:creationId xmlns:a16="http://schemas.microsoft.com/office/drawing/2014/main" id="{97DCB509-3E3D-7779-EFA3-EEC12136A03D}"/>
              </a:ext>
            </a:extLst>
          </p:cNvPr>
          <p:cNvSpPr txBox="1"/>
          <p:nvPr/>
        </p:nvSpPr>
        <p:spPr>
          <a:xfrm>
            <a:off x="3341796" y="1011823"/>
            <a:ext cx="2531497" cy="1046440"/>
          </a:xfrm>
          <a:prstGeom prst="rect">
            <a:avLst/>
          </a:prstGeom>
          <a:noFill/>
        </p:spPr>
        <p:txBody>
          <a:bodyPr wrap="square" rtlCol="0">
            <a:spAutoFit/>
          </a:bodyPr>
          <a:lstStyle/>
          <a:p>
            <a:pPr defTabSz="457200"/>
            <a:r>
              <a:rPr lang="en-US" b="1" dirty="0">
                <a:solidFill>
                  <a:srgbClr val="272E3A"/>
                </a:solidFill>
                <a:latin typeface="Century Gothic" panose="020B0502020202020204" pitchFamily="34" charset="0"/>
              </a:rPr>
              <a:t>Check Point 02</a:t>
            </a:r>
          </a:p>
          <a:p>
            <a:pPr defTabSz="457200"/>
            <a:r>
              <a:rPr lang="en-US" sz="1100" dirty="0">
                <a:solidFill>
                  <a:srgbClr val="272E3A"/>
                </a:solidFill>
                <a:latin typeface="Century Gothic" panose="020B0502020202020204" pitchFamily="34" charset="0"/>
              </a:rPr>
              <a:t>Cras vestibulum diam id </a:t>
            </a:r>
            <a:r>
              <a:rPr lang="en-US" sz="1100" dirty="0" err="1">
                <a:solidFill>
                  <a:srgbClr val="272E3A"/>
                </a:solidFill>
                <a:latin typeface="Century Gothic" panose="020B0502020202020204" pitchFamily="34" charset="0"/>
              </a:rPr>
              <a:t>risus</a:t>
            </a:r>
            <a:r>
              <a:rPr lang="en-US" sz="1100" dirty="0">
                <a:solidFill>
                  <a:srgbClr val="272E3A"/>
                </a:solidFill>
                <a:latin typeface="Century Gothic" panose="020B0502020202020204" pitchFamily="34" charset="0"/>
              </a:rPr>
              <a:t> convallis maximus. 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r>
              <a:rPr lang="en-US" sz="1100" dirty="0">
                <a:solidFill>
                  <a:srgbClr val="272E3A"/>
                </a:solidFill>
                <a:latin typeface="Century Gothic" panose="020B0502020202020204" pitchFamily="34" charset="0"/>
              </a:rPr>
              <a:t>. </a:t>
            </a:r>
          </a:p>
        </p:txBody>
      </p:sp>
      <p:cxnSp>
        <p:nvCxnSpPr>
          <p:cNvPr id="26" name="Straight Connector 25">
            <a:extLst>
              <a:ext uri="{FF2B5EF4-FFF2-40B4-BE49-F238E27FC236}">
                <a16:creationId xmlns:a16="http://schemas.microsoft.com/office/drawing/2014/main" id="{53870A20-F033-3108-D711-A58C23580F6E}"/>
              </a:ext>
            </a:extLst>
          </p:cNvPr>
          <p:cNvCxnSpPr>
            <a:cxnSpLocks/>
          </p:cNvCxnSpPr>
          <p:nvPr/>
        </p:nvCxnSpPr>
        <p:spPr>
          <a:xfrm>
            <a:off x="8319752" y="5480792"/>
            <a:ext cx="0" cy="1046440"/>
          </a:xfrm>
          <a:prstGeom prst="line">
            <a:avLst/>
          </a:prstGeom>
          <a:ln w="28575" cap="rnd">
            <a:solidFill>
              <a:srgbClr val="419C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A9337DE-8FB8-2558-9669-DD5667DB93C8}"/>
              </a:ext>
            </a:extLst>
          </p:cNvPr>
          <p:cNvCxnSpPr>
            <a:cxnSpLocks/>
          </p:cNvCxnSpPr>
          <p:nvPr/>
        </p:nvCxnSpPr>
        <p:spPr>
          <a:xfrm>
            <a:off x="5100033" y="5480792"/>
            <a:ext cx="0" cy="1046440"/>
          </a:xfrm>
          <a:prstGeom prst="line">
            <a:avLst/>
          </a:prstGeom>
          <a:ln w="28575" cap="rnd">
            <a:solidFill>
              <a:srgbClr val="00BAB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D7CE060-785C-F30D-4BD7-27B29D0DA088}"/>
              </a:ext>
            </a:extLst>
          </p:cNvPr>
          <p:cNvCxnSpPr>
            <a:cxnSpLocks/>
          </p:cNvCxnSpPr>
          <p:nvPr/>
        </p:nvCxnSpPr>
        <p:spPr>
          <a:xfrm>
            <a:off x="1120461" y="5480792"/>
            <a:ext cx="0" cy="1046440"/>
          </a:xfrm>
          <a:prstGeom prst="line">
            <a:avLst/>
          </a:prstGeom>
          <a:ln w="28575" cap="rnd">
            <a:solidFill>
              <a:srgbClr val="F2636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3C0D02-10F7-7E42-376E-20AD971F7A40}"/>
              </a:ext>
            </a:extLst>
          </p:cNvPr>
          <p:cNvCxnSpPr>
            <a:cxnSpLocks/>
          </p:cNvCxnSpPr>
          <p:nvPr/>
        </p:nvCxnSpPr>
        <p:spPr>
          <a:xfrm>
            <a:off x="3181080" y="1011823"/>
            <a:ext cx="0" cy="1046440"/>
          </a:xfrm>
          <a:prstGeom prst="line">
            <a:avLst/>
          </a:prstGeom>
          <a:ln w="28575" cap="rnd">
            <a:solidFill>
              <a:srgbClr val="FFA82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3A824E-DF29-8188-4DCE-8B4226F788FB}"/>
              </a:ext>
            </a:extLst>
          </p:cNvPr>
          <p:cNvCxnSpPr>
            <a:cxnSpLocks/>
          </p:cNvCxnSpPr>
          <p:nvPr/>
        </p:nvCxnSpPr>
        <p:spPr>
          <a:xfrm>
            <a:off x="6812922" y="1011823"/>
            <a:ext cx="0" cy="1046440"/>
          </a:xfrm>
          <a:prstGeom prst="line">
            <a:avLst/>
          </a:prstGeom>
          <a:ln w="28575" cap="rnd">
            <a:solidFill>
              <a:srgbClr val="6335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1417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cxnSp>
        <p:nvCxnSpPr>
          <p:cNvPr id="3" name="Straight Connector 2">
            <a:extLst>
              <a:ext uri="{FF2B5EF4-FFF2-40B4-BE49-F238E27FC236}">
                <a16:creationId xmlns:a16="http://schemas.microsoft.com/office/drawing/2014/main" id="{6706F3AD-3800-95EC-6993-AB545E19D204}"/>
              </a:ext>
            </a:extLst>
          </p:cNvPr>
          <p:cNvCxnSpPr>
            <a:stCxn id="18" idx="7"/>
            <a:endCxn id="36" idx="3"/>
          </p:cNvCxnSpPr>
          <p:nvPr/>
        </p:nvCxnSpPr>
        <p:spPr>
          <a:xfrm flipV="1">
            <a:off x="4636441" y="2374283"/>
            <a:ext cx="2997688" cy="2923707"/>
          </a:xfrm>
          <a:prstGeom prst="line">
            <a:avLst/>
          </a:prstGeom>
          <a:ln w="38100" cap="rnd" cmpd="sng">
            <a:solidFill>
              <a:schemeClr val="bg1">
                <a:lumMod val="50000"/>
                <a:alpha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48" name="Oval 47">
            <a:extLst>
              <a:ext uri="{FF2B5EF4-FFF2-40B4-BE49-F238E27FC236}">
                <a16:creationId xmlns:a16="http://schemas.microsoft.com/office/drawing/2014/main" id="{7A440F5F-9AAF-AA09-6820-37E8D53E0967}"/>
              </a:ext>
            </a:extLst>
          </p:cNvPr>
          <p:cNvSpPr/>
          <p:nvPr/>
        </p:nvSpPr>
        <p:spPr>
          <a:xfrm>
            <a:off x="4848046" y="3813943"/>
            <a:ext cx="1242852" cy="1242852"/>
          </a:xfrm>
          <a:prstGeom prst="ellipse">
            <a:avLst/>
          </a:prstGeom>
          <a:solidFill>
            <a:srgbClr val="7DD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dirty="0">
              <a:solidFill>
                <a:prstClr val="white"/>
              </a:solidFill>
              <a:latin typeface="Open Sans Light"/>
            </a:endParaRPr>
          </a:p>
        </p:txBody>
      </p:sp>
      <p:grpSp>
        <p:nvGrpSpPr>
          <p:cNvPr id="49" name="Group 8">
            <a:extLst>
              <a:ext uri="{FF2B5EF4-FFF2-40B4-BE49-F238E27FC236}">
                <a16:creationId xmlns:a16="http://schemas.microsoft.com/office/drawing/2014/main" id="{E16A106C-AB93-93CA-E6B2-99B190ABF4B6}"/>
              </a:ext>
            </a:extLst>
          </p:cNvPr>
          <p:cNvGrpSpPr>
            <a:grpSpLocks noChangeAspect="1"/>
          </p:cNvGrpSpPr>
          <p:nvPr/>
        </p:nvGrpSpPr>
        <p:grpSpPr bwMode="auto">
          <a:xfrm>
            <a:off x="5230626" y="4176410"/>
            <a:ext cx="477696" cy="517921"/>
            <a:chOff x="2853" y="1431"/>
            <a:chExt cx="190" cy="206"/>
          </a:xfrm>
        </p:grpSpPr>
        <p:sp>
          <p:nvSpPr>
            <p:cNvPr id="50" name="Freeform 9">
              <a:extLst>
                <a:ext uri="{FF2B5EF4-FFF2-40B4-BE49-F238E27FC236}">
                  <a16:creationId xmlns:a16="http://schemas.microsoft.com/office/drawing/2014/main" id="{5A98BF78-0410-EF42-FB3E-07E933B51B3B}"/>
                </a:ext>
              </a:extLst>
            </p:cNvPr>
            <p:cNvSpPr>
              <a:spLocks/>
            </p:cNvSpPr>
            <p:nvPr/>
          </p:nvSpPr>
          <p:spPr bwMode="auto">
            <a:xfrm>
              <a:off x="2906" y="1450"/>
              <a:ext cx="84" cy="0"/>
            </a:xfrm>
            <a:custGeom>
              <a:avLst/>
              <a:gdLst>
                <a:gd name="T0" fmla="*/ 0 w 785"/>
                <a:gd name="T1" fmla="*/ 0 w 785"/>
                <a:gd name="T2" fmla="*/ 785 w 785"/>
              </a:gdLst>
              <a:ahLst/>
              <a:cxnLst>
                <a:cxn ang="0">
                  <a:pos x="T0" y="0"/>
                </a:cxn>
                <a:cxn ang="0">
                  <a:pos x="T1" y="0"/>
                </a:cxn>
                <a:cxn ang="0">
                  <a:pos x="T2" y="0"/>
                </a:cxn>
              </a:cxnLst>
              <a:rect l="0" t="0" r="r" b="b"/>
              <a:pathLst>
                <a:path w="785">
                  <a:moveTo>
                    <a:pt x="0" y="0"/>
                  </a:moveTo>
                  <a:lnTo>
                    <a:pt x="0" y="0"/>
                  </a:lnTo>
                  <a:lnTo>
                    <a:pt x="785"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51" name="Freeform 10">
              <a:extLst>
                <a:ext uri="{FF2B5EF4-FFF2-40B4-BE49-F238E27FC236}">
                  <a16:creationId xmlns:a16="http://schemas.microsoft.com/office/drawing/2014/main" id="{87B0A713-EA0E-1DCE-257E-9269AB770EAF}"/>
                </a:ext>
              </a:extLst>
            </p:cNvPr>
            <p:cNvSpPr>
              <a:spLocks/>
            </p:cNvSpPr>
            <p:nvPr/>
          </p:nvSpPr>
          <p:spPr bwMode="auto">
            <a:xfrm>
              <a:off x="2853" y="1450"/>
              <a:ext cx="190" cy="187"/>
            </a:xfrm>
            <a:custGeom>
              <a:avLst/>
              <a:gdLst>
                <a:gd name="T0" fmla="*/ 1427 w 1778"/>
                <a:gd name="T1" fmla="*/ 0 h 1745"/>
                <a:gd name="T2" fmla="*/ 1427 w 1778"/>
                <a:gd name="T3" fmla="*/ 0 h 1745"/>
                <a:gd name="T4" fmla="*/ 1778 w 1778"/>
                <a:gd name="T5" fmla="*/ 0 h 1745"/>
                <a:gd name="T6" fmla="*/ 1778 w 1778"/>
                <a:gd name="T7" fmla="*/ 1745 h 1745"/>
                <a:gd name="T8" fmla="*/ 0 w 1778"/>
                <a:gd name="T9" fmla="*/ 1745 h 1745"/>
                <a:gd name="T10" fmla="*/ 0 w 1778"/>
                <a:gd name="T11" fmla="*/ 0 h 1745"/>
                <a:gd name="T12" fmla="*/ 350 w 1778"/>
                <a:gd name="T13" fmla="*/ 0 h 1745"/>
              </a:gdLst>
              <a:ahLst/>
              <a:cxnLst>
                <a:cxn ang="0">
                  <a:pos x="T0" y="T1"/>
                </a:cxn>
                <a:cxn ang="0">
                  <a:pos x="T2" y="T3"/>
                </a:cxn>
                <a:cxn ang="0">
                  <a:pos x="T4" y="T5"/>
                </a:cxn>
                <a:cxn ang="0">
                  <a:pos x="T6" y="T7"/>
                </a:cxn>
                <a:cxn ang="0">
                  <a:pos x="T8" y="T9"/>
                </a:cxn>
                <a:cxn ang="0">
                  <a:pos x="T10" y="T11"/>
                </a:cxn>
                <a:cxn ang="0">
                  <a:pos x="T12" y="T13"/>
                </a:cxn>
              </a:cxnLst>
              <a:rect l="0" t="0" r="r" b="b"/>
              <a:pathLst>
                <a:path w="1778" h="1745">
                  <a:moveTo>
                    <a:pt x="1427" y="0"/>
                  </a:moveTo>
                  <a:lnTo>
                    <a:pt x="1427" y="0"/>
                  </a:lnTo>
                  <a:lnTo>
                    <a:pt x="1778" y="0"/>
                  </a:lnTo>
                  <a:lnTo>
                    <a:pt x="1778" y="1745"/>
                  </a:lnTo>
                  <a:lnTo>
                    <a:pt x="0" y="1745"/>
                  </a:lnTo>
                  <a:lnTo>
                    <a:pt x="0" y="0"/>
                  </a:lnTo>
                  <a:lnTo>
                    <a:pt x="35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52" name="Freeform 11">
              <a:extLst>
                <a:ext uri="{FF2B5EF4-FFF2-40B4-BE49-F238E27FC236}">
                  <a16:creationId xmlns:a16="http://schemas.microsoft.com/office/drawing/2014/main" id="{E160387F-0417-DB28-7787-2929FF4BF12C}"/>
                </a:ext>
              </a:extLst>
            </p:cNvPr>
            <p:cNvSpPr>
              <a:spLocks/>
            </p:cNvSpPr>
            <p:nvPr/>
          </p:nvSpPr>
          <p:spPr bwMode="auto">
            <a:xfrm>
              <a:off x="2853" y="1494"/>
              <a:ext cx="190" cy="0"/>
            </a:xfrm>
            <a:custGeom>
              <a:avLst/>
              <a:gdLst>
                <a:gd name="T0" fmla="*/ 0 w 1778"/>
                <a:gd name="T1" fmla="*/ 0 w 1778"/>
                <a:gd name="T2" fmla="*/ 1778 w 1778"/>
              </a:gdLst>
              <a:ahLst/>
              <a:cxnLst>
                <a:cxn ang="0">
                  <a:pos x="T0" y="0"/>
                </a:cxn>
                <a:cxn ang="0">
                  <a:pos x="T1" y="0"/>
                </a:cxn>
                <a:cxn ang="0">
                  <a:pos x="T2" y="0"/>
                </a:cxn>
              </a:cxnLst>
              <a:rect l="0" t="0" r="r" b="b"/>
              <a:pathLst>
                <a:path w="1778">
                  <a:moveTo>
                    <a:pt x="0" y="0"/>
                  </a:moveTo>
                  <a:lnTo>
                    <a:pt x="0" y="0"/>
                  </a:lnTo>
                  <a:lnTo>
                    <a:pt x="1778"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53" name="Freeform 12">
              <a:extLst>
                <a:ext uri="{FF2B5EF4-FFF2-40B4-BE49-F238E27FC236}">
                  <a16:creationId xmlns:a16="http://schemas.microsoft.com/office/drawing/2014/main" id="{0D7414EE-6D7F-7591-3329-816D82724B8E}"/>
                </a:ext>
              </a:extLst>
            </p:cNvPr>
            <p:cNvSpPr>
              <a:spLocks/>
            </p:cNvSpPr>
            <p:nvPr/>
          </p:nvSpPr>
          <p:spPr bwMode="auto">
            <a:xfrm>
              <a:off x="2890" y="1431"/>
              <a:ext cx="16"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54" name="Freeform 13">
              <a:extLst>
                <a:ext uri="{FF2B5EF4-FFF2-40B4-BE49-F238E27FC236}">
                  <a16:creationId xmlns:a16="http://schemas.microsoft.com/office/drawing/2014/main" id="{DA1563D6-05CF-389D-388C-F9F456AB7F88}"/>
                </a:ext>
              </a:extLst>
            </p:cNvPr>
            <p:cNvSpPr>
              <a:spLocks/>
            </p:cNvSpPr>
            <p:nvPr/>
          </p:nvSpPr>
          <p:spPr bwMode="auto">
            <a:xfrm>
              <a:off x="2990" y="1431"/>
              <a:ext cx="15"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55" name="Freeform 14">
              <a:extLst>
                <a:ext uri="{FF2B5EF4-FFF2-40B4-BE49-F238E27FC236}">
                  <a16:creationId xmlns:a16="http://schemas.microsoft.com/office/drawing/2014/main" id="{430D572F-E8B1-BDFB-16E2-053FFEB6CCD8}"/>
                </a:ext>
              </a:extLst>
            </p:cNvPr>
            <p:cNvSpPr>
              <a:spLocks/>
            </p:cNvSpPr>
            <p:nvPr/>
          </p:nvSpPr>
          <p:spPr bwMode="auto">
            <a:xfrm>
              <a:off x="2892" y="1520"/>
              <a:ext cx="112" cy="93"/>
            </a:xfrm>
            <a:custGeom>
              <a:avLst/>
              <a:gdLst>
                <a:gd name="T0" fmla="*/ 0 w 1040"/>
                <a:gd name="T1" fmla="*/ 554 h 863"/>
                <a:gd name="T2" fmla="*/ 0 w 1040"/>
                <a:gd name="T3" fmla="*/ 554 h 863"/>
                <a:gd name="T4" fmla="*/ 346 w 1040"/>
                <a:gd name="T5" fmla="*/ 863 h 863"/>
                <a:gd name="T6" fmla="*/ 1040 w 1040"/>
                <a:gd name="T7" fmla="*/ 0 h 863"/>
              </a:gdLst>
              <a:ahLst/>
              <a:cxnLst>
                <a:cxn ang="0">
                  <a:pos x="T0" y="T1"/>
                </a:cxn>
                <a:cxn ang="0">
                  <a:pos x="T2" y="T3"/>
                </a:cxn>
                <a:cxn ang="0">
                  <a:pos x="T4" y="T5"/>
                </a:cxn>
                <a:cxn ang="0">
                  <a:pos x="T6" y="T7"/>
                </a:cxn>
              </a:cxnLst>
              <a:rect l="0" t="0" r="r" b="b"/>
              <a:pathLst>
                <a:path w="1040" h="863">
                  <a:moveTo>
                    <a:pt x="0" y="554"/>
                  </a:moveTo>
                  <a:lnTo>
                    <a:pt x="0" y="554"/>
                  </a:lnTo>
                  <a:lnTo>
                    <a:pt x="346" y="863"/>
                  </a:lnTo>
                  <a:lnTo>
                    <a:pt x="104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grpSp>
      <p:sp>
        <p:nvSpPr>
          <p:cNvPr id="36" name="Oval 35">
            <a:extLst>
              <a:ext uri="{FF2B5EF4-FFF2-40B4-BE49-F238E27FC236}">
                <a16:creationId xmlns:a16="http://schemas.microsoft.com/office/drawing/2014/main" id="{23A54F82-5A85-153F-416D-ECB27F139B03}"/>
              </a:ext>
            </a:extLst>
          </p:cNvPr>
          <p:cNvSpPr/>
          <p:nvPr/>
        </p:nvSpPr>
        <p:spPr>
          <a:xfrm>
            <a:off x="7452118" y="1313443"/>
            <a:ext cx="1242852" cy="1242852"/>
          </a:xfrm>
          <a:prstGeom prst="ellipse">
            <a:avLst/>
          </a:prstGeom>
          <a:solidFill>
            <a:srgbClr val="F263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dirty="0">
              <a:solidFill>
                <a:prstClr val="white"/>
              </a:solidFill>
              <a:latin typeface="Open Sans Light"/>
            </a:endParaRPr>
          </a:p>
        </p:txBody>
      </p:sp>
      <p:grpSp>
        <p:nvGrpSpPr>
          <p:cNvPr id="37" name="Group 17">
            <a:extLst>
              <a:ext uri="{FF2B5EF4-FFF2-40B4-BE49-F238E27FC236}">
                <a16:creationId xmlns:a16="http://schemas.microsoft.com/office/drawing/2014/main" id="{217A497E-E858-85C3-ACB9-68BC2C2365D5}"/>
              </a:ext>
            </a:extLst>
          </p:cNvPr>
          <p:cNvGrpSpPr>
            <a:grpSpLocks noChangeAspect="1"/>
          </p:cNvGrpSpPr>
          <p:nvPr/>
        </p:nvGrpSpPr>
        <p:grpSpPr bwMode="auto">
          <a:xfrm>
            <a:off x="7776572" y="1631412"/>
            <a:ext cx="593945" cy="606917"/>
            <a:chOff x="3263" y="1117"/>
            <a:chExt cx="229" cy="234"/>
          </a:xfrm>
        </p:grpSpPr>
        <p:sp>
          <p:nvSpPr>
            <p:cNvPr id="38" name="Freeform 18">
              <a:extLst>
                <a:ext uri="{FF2B5EF4-FFF2-40B4-BE49-F238E27FC236}">
                  <a16:creationId xmlns:a16="http://schemas.microsoft.com/office/drawing/2014/main" id="{3A8B7C6C-5AAE-0660-FEBF-325248479D3F}"/>
                </a:ext>
              </a:extLst>
            </p:cNvPr>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39" name="Freeform 19">
              <a:extLst>
                <a:ext uri="{FF2B5EF4-FFF2-40B4-BE49-F238E27FC236}">
                  <a16:creationId xmlns:a16="http://schemas.microsoft.com/office/drawing/2014/main" id="{02C3341B-231F-8D1B-416B-7F019BAB8D73}"/>
                </a:ext>
              </a:extLst>
            </p:cNvPr>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40" name="Freeform 20">
              <a:extLst>
                <a:ext uri="{FF2B5EF4-FFF2-40B4-BE49-F238E27FC236}">
                  <a16:creationId xmlns:a16="http://schemas.microsoft.com/office/drawing/2014/main" id="{2BCB8A41-49B7-8840-7696-48D3185B4303}"/>
                </a:ext>
              </a:extLst>
            </p:cNvPr>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41" name="Freeform 21">
              <a:extLst>
                <a:ext uri="{FF2B5EF4-FFF2-40B4-BE49-F238E27FC236}">
                  <a16:creationId xmlns:a16="http://schemas.microsoft.com/office/drawing/2014/main" id="{83F79970-94F9-DBB1-E30D-AD7C0D37B76E}"/>
                </a:ext>
              </a:extLst>
            </p:cNvPr>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42" name="Freeform 22">
              <a:extLst>
                <a:ext uri="{FF2B5EF4-FFF2-40B4-BE49-F238E27FC236}">
                  <a16:creationId xmlns:a16="http://schemas.microsoft.com/office/drawing/2014/main" id="{0A78CF46-C90E-6DB8-C131-A0657D9EC141}"/>
                </a:ext>
              </a:extLst>
            </p:cNvPr>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43" name="Freeform 23">
              <a:extLst>
                <a:ext uri="{FF2B5EF4-FFF2-40B4-BE49-F238E27FC236}">
                  <a16:creationId xmlns:a16="http://schemas.microsoft.com/office/drawing/2014/main" id="{14423BAB-0D58-20EB-935A-53BD9C259555}"/>
                </a:ext>
              </a:extLst>
            </p:cNvPr>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44" name="Freeform 24">
              <a:extLst>
                <a:ext uri="{FF2B5EF4-FFF2-40B4-BE49-F238E27FC236}">
                  <a16:creationId xmlns:a16="http://schemas.microsoft.com/office/drawing/2014/main" id="{7D34ECFA-BEE7-591D-54A7-278C627C4C1B}"/>
                </a:ext>
              </a:extLst>
            </p:cNvPr>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45" name="Freeform 25">
              <a:extLst>
                <a:ext uri="{FF2B5EF4-FFF2-40B4-BE49-F238E27FC236}">
                  <a16:creationId xmlns:a16="http://schemas.microsoft.com/office/drawing/2014/main" id="{9704105C-8EFB-21F0-85DB-EF096406016C}"/>
                </a:ext>
              </a:extLst>
            </p:cNvPr>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46" name="Freeform 26">
              <a:extLst>
                <a:ext uri="{FF2B5EF4-FFF2-40B4-BE49-F238E27FC236}">
                  <a16:creationId xmlns:a16="http://schemas.microsoft.com/office/drawing/2014/main" id="{87B02C33-73BD-EFD2-F554-D959004313F4}"/>
                </a:ext>
              </a:extLst>
            </p:cNvPr>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47" name="Freeform 27">
              <a:extLst>
                <a:ext uri="{FF2B5EF4-FFF2-40B4-BE49-F238E27FC236}">
                  <a16:creationId xmlns:a16="http://schemas.microsoft.com/office/drawing/2014/main" id="{A278B08D-02C2-C718-87D0-EFA1DC6E165E}"/>
                </a:ext>
              </a:extLst>
            </p:cNvPr>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grpSp>
      <p:sp>
        <p:nvSpPr>
          <p:cNvPr id="30" name="Oval 29">
            <a:extLst>
              <a:ext uri="{FF2B5EF4-FFF2-40B4-BE49-F238E27FC236}">
                <a16:creationId xmlns:a16="http://schemas.microsoft.com/office/drawing/2014/main" id="{D120F713-AEBF-B212-1927-DB20A33C7622}"/>
              </a:ext>
            </a:extLst>
          </p:cNvPr>
          <p:cNvSpPr/>
          <p:nvPr/>
        </p:nvSpPr>
        <p:spPr>
          <a:xfrm>
            <a:off x="6209265" y="2571092"/>
            <a:ext cx="1242852" cy="1242852"/>
          </a:xfrm>
          <a:prstGeom prst="ellipse">
            <a:avLst/>
          </a:prstGeom>
          <a:solidFill>
            <a:srgbClr val="995D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dirty="0">
              <a:solidFill>
                <a:prstClr val="white"/>
              </a:solidFill>
              <a:latin typeface="Open Sans Light"/>
            </a:endParaRPr>
          </a:p>
        </p:txBody>
      </p:sp>
      <p:grpSp>
        <p:nvGrpSpPr>
          <p:cNvPr id="31" name="Group 30">
            <a:extLst>
              <a:ext uri="{FF2B5EF4-FFF2-40B4-BE49-F238E27FC236}">
                <a16:creationId xmlns:a16="http://schemas.microsoft.com/office/drawing/2014/main" id="{D31FED69-36EA-7BC5-DB26-CB3919EA78E2}"/>
              </a:ext>
            </a:extLst>
          </p:cNvPr>
          <p:cNvGrpSpPr>
            <a:grpSpLocks noChangeAspect="1"/>
          </p:cNvGrpSpPr>
          <p:nvPr/>
        </p:nvGrpSpPr>
        <p:grpSpPr bwMode="auto">
          <a:xfrm>
            <a:off x="6581583" y="2915729"/>
            <a:ext cx="498222" cy="553578"/>
            <a:chOff x="3714" y="830"/>
            <a:chExt cx="198" cy="220"/>
          </a:xfrm>
        </p:grpSpPr>
        <p:sp>
          <p:nvSpPr>
            <p:cNvPr id="32" name="Freeform 31">
              <a:extLst>
                <a:ext uri="{FF2B5EF4-FFF2-40B4-BE49-F238E27FC236}">
                  <a16:creationId xmlns:a16="http://schemas.microsoft.com/office/drawing/2014/main" id="{4986AA55-4D3B-B86D-4245-F378910A4DB6}"/>
                </a:ext>
              </a:extLst>
            </p:cNvPr>
            <p:cNvSpPr>
              <a:spLocks/>
            </p:cNvSpPr>
            <p:nvPr/>
          </p:nvSpPr>
          <p:spPr bwMode="auto">
            <a:xfrm>
              <a:off x="3785" y="959"/>
              <a:ext cx="57" cy="91"/>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33" name="Freeform 32">
              <a:extLst>
                <a:ext uri="{FF2B5EF4-FFF2-40B4-BE49-F238E27FC236}">
                  <a16:creationId xmlns:a16="http://schemas.microsoft.com/office/drawing/2014/main" id="{6EA24B4A-C58F-C55A-3F4A-5E1D28FE6CC3}"/>
                </a:ext>
              </a:extLst>
            </p:cNvPr>
            <p:cNvSpPr>
              <a:spLocks/>
            </p:cNvSpPr>
            <p:nvPr/>
          </p:nvSpPr>
          <p:spPr bwMode="auto">
            <a:xfrm>
              <a:off x="3715" y="1005"/>
              <a:ext cx="57" cy="45"/>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34" name="Freeform 33">
              <a:extLst>
                <a:ext uri="{FF2B5EF4-FFF2-40B4-BE49-F238E27FC236}">
                  <a16:creationId xmlns:a16="http://schemas.microsoft.com/office/drawing/2014/main" id="{5134F65D-CCF3-EDCC-B14A-0A7677E05C5B}"/>
                </a:ext>
              </a:extLst>
            </p:cNvPr>
            <p:cNvSpPr>
              <a:spLocks/>
            </p:cNvSpPr>
            <p:nvPr/>
          </p:nvSpPr>
          <p:spPr bwMode="auto">
            <a:xfrm>
              <a:off x="3714" y="830"/>
              <a:ext cx="145" cy="143"/>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35" name="Freeform 34">
              <a:extLst>
                <a:ext uri="{FF2B5EF4-FFF2-40B4-BE49-F238E27FC236}">
                  <a16:creationId xmlns:a16="http://schemas.microsoft.com/office/drawing/2014/main" id="{435C5868-A6F8-D356-A963-65BEAE648ED5}"/>
                </a:ext>
              </a:extLst>
            </p:cNvPr>
            <p:cNvSpPr>
              <a:spLocks/>
            </p:cNvSpPr>
            <p:nvPr/>
          </p:nvSpPr>
          <p:spPr bwMode="auto">
            <a:xfrm>
              <a:off x="3855" y="914"/>
              <a:ext cx="57" cy="136"/>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grpSp>
      <p:sp>
        <p:nvSpPr>
          <p:cNvPr id="7" name="Oval 6">
            <a:extLst>
              <a:ext uri="{FF2B5EF4-FFF2-40B4-BE49-F238E27FC236}">
                <a16:creationId xmlns:a16="http://schemas.microsoft.com/office/drawing/2014/main" id="{5355C9E0-4356-AE99-3162-7852880D8E8D}"/>
              </a:ext>
            </a:extLst>
          </p:cNvPr>
          <p:cNvSpPr/>
          <p:nvPr/>
        </p:nvSpPr>
        <p:spPr>
          <a:xfrm>
            <a:off x="5725442" y="4617360"/>
            <a:ext cx="616986" cy="616986"/>
          </a:xfrm>
          <a:prstGeom prst="ellipse">
            <a:avLst/>
          </a:prstGeom>
          <a:solidFill>
            <a:srgbClr val="00BAB5"/>
          </a:solidFill>
          <a:ln w="508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defTabSz="2438584"/>
            <a:r>
              <a:rPr lang="en-US" b="1" dirty="0">
                <a:solidFill>
                  <a:srgbClr val="FFFFFF"/>
                </a:solidFill>
                <a:latin typeface="Century Gothic" panose="020B0502020202020204" pitchFamily="34" charset="0"/>
              </a:rPr>
              <a:t>02</a:t>
            </a:r>
          </a:p>
        </p:txBody>
      </p:sp>
      <p:sp>
        <p:nvSpPr>
          <p:cNvPr id="8" name="Oval 7">
            <a:extLst>
              <a:ext uri="{FF2B5EF4-FFF2-40B4-BE49-F238E27FC236}">
                <a16:creationId xmlns:a16="http://schemas.microsoft.com/office/drawing/2014/main" id="{36AFBFF2-5770-E3DF-3AEE-ECE3D0247B19}"/>
              </a:ext>
            </a:extLst>
          </p:cNvPr>
          <p:cNvSpPr/>
          <p:nvPr/>
        </p:nvSpPr>
        <p:spPr>
          <a:xfrm>
            <a:off x="6021359" y="2423350"/>
            <a:ext cx="616986" cy="616986"/>
          </a:xfrm>
          <a:prstGeom prst="ellipse">
            <a:avLst/>
          </a:prstGeom>
          <a:solidFill>
            <a:srgbClr val="63357A"/>
          </a:solidFill>
          <a:ln w="508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defTabSz="2438584"/>
            <a:r>
              <a:rPr lang="en-US" b="1" dirty="0">
                <a:solidFill>
                  <a:srgbClr val="FFFFFF"/>
                </a:solidFill>
                <a:latin typeface="Century Gothic" panose="020B0502020202020204" pitchFamily="34" charset="0"/>
              </a:rPr>
              <a:t>03</a:t>
            </a:r>
          </a:p>
        </p:txBody>
      </p:sp>
      <p:sp>
        <p:nvSpPr>
          <p:cNvPr id="9" name="Rectangle 8">
            <a:extLst>
              <a:ext uri="{FF2B5EF4-FFF2-40B4-BE49-F238E27FC236}">
                <a16:creationId xmlns:a16="http://schemas.microsoft.com/office/drawing/2014/main" id="{198312E9-A55F-B5F7-F46A-F80536A0C64C}"/>
              </a:ext>
            </a:extLst>
          </p:cNvPr>
          <p:cNvSpPr/>
          <p:nvPr/>
        </p:nvSpPr>
        <p:spPr>
          <a:xfrm>
            <a:off x="4842165" y="5744341"/>
            <a:ext cx="1500263" cy="485261"/>
          </a:xfrm>
          <a:prstGeom prst="rect">
            <a:avLst/>
          </a:prstGeom>
        </p:spPr>
        <p:txBody>
          <a:bodyPr wrap="square">
            <a:spAutoFit/>
          </a:bodyPr>
          <a:lstStyle/>
          <a:p>
            <a:pPr defTabSz="2438584">
              <a:lnSpc>
                <a:spcPct val="85000"/>
              </a:lnSpc>
            </a:pPr>
            <a:r>
              <a:rPr lang="en-US" b="1" dirty="0">
                <a:solidFill>
                  <a:srgbClr val="419CCC"/>
                </a:solidFill>
                <a:latin typeface="Century Gothic" panose="020B0502020202020204" pitchFamily="34" charset="0"/>
              </a:rPr>
              <a:t>Infographic</a:t>
            </a:r>
          </a:p>
          <a:p>
            <a:pPr defTabSz="2438584">
              <a:lnSpc>
                <a:spcPct val="85000"/>
              </a:lnSpc>
            </a:pPr>
            <a:r>
              <a:rPr lang="en-US" sz="1200" dirty="0">
                <a:solidFill>
                  <a:srgbClr val="57565A"/>
                </a:solidFill>
                <a:latin typeface="Century Gothic" panose="020B0502020202020204" pitchFamily="34" charset="0"/>
              </a:rPr>
              <a:t>Sample text</a:t>
            </a:r>
          </a:p>
        </p:txBody>
      </p:sp>
      <p:sp>
        <p:nvSpPr>
          <p:cNvPr id="10" name="Rectangle 9">
            <a:extLst>
              <a:ext uri="{FF2B5EF4-FFF2-40B4-BE49-F238E27FC236}">
                <a16:creationId xmlns:a16="http://schemas.microsoft.com/office/drawing/2014/main" id="{706DDA2A-0055-A39D-C1BF-AA70BFFD9069}"/>
              </a:ext>
            </a:extLst>
          </p:cNvPr>
          <p:cNvSpPr/>
          <p:nvPr/>
        </p:nvSpPr>
        <p:spPr>
          <a:xfrm>
            <a:off x="7481734" y="3262485"/>
            <a:ext cx="1500263" cy="485261"/>
          </a:xfrm>
          <a:prstGeom prst="rect">
            <a:avLst/>
          </a:prstGeom>
        </p:spPr>
        <p:txBody>
          <a:bodyPr wrap="square">
            <a:spAutoFit/>
          </a:bodyPr>
          <a:lstStyle/>
          <a:p>
            <a:pPr defTabSz="2438584">
              <a:lnSpc>
                <a:spcPct val="85000"/>
              </a:lnSpc>
            </a:pPr>
            <a:r>
              <a:rPr lang="en-US" b="1" dirty="0">
                <a:solidFill>
                  <a:srgbClr val="995DB3"/>
                </a:solidFill>
                <a:latin typeface="Century Gothic" panose="020B0502020202020204" pitchFamily="34" charset="0"/>
              </a:rPr>
              <a:t>Infographic</a:t>
            </a:r>
          </a:p>
          <a:p>
            <a:pPr defTabSz="2438584">
              <a:lnSpc>
                <a:spcPct val="85000"/>
              </a:lnSpc>
            </a:pPr>
            <a:r>
              <a:rPr lang="en-US" sz="1200" dirty="0">
                <a:solidFill>
                  <a:srgbClr val="57565A"/>
                </a:solidFill>
                <a:latin typeface="Century Gothic" panose="020B0502020202020204" pitchFamily="34" charset="0"/>
              </a:rPr>
              <a:t>Sample text</a:t>
            </a:r>
          </a:p>
        </p:txBody>
      </p:sp>
      <p:sp>
        <p:nvSpPr>
          <p:cNvPr id="11" name="Rectangle 10">
            <a:extLst>
              <a:ext uri="{FF2B5EF4-FFF2-40B4-BE49-F238E27FC236}">
                <a16:creationId xmlns:a16="http://schemas.microsoft.com/office/drawing/2014/main" id="{0E6E6C67-0847-7600-266B-2D929633A3C3}"/>
              </a:ext>
            </a:extLst>
          </p:cNvPr>
          <p:cNvSpPr/>
          <p:nvPr/>
        </p:nvSpPr>
        <p:spPr>
          <a:xfrm>
            <a:off x="3288573" y="3912790"/>
            <a:ext cx="1478130" cy="484748"/>
          </a:xfrm>
          <a:prstGeom prst="rect">
            <a:avLst/>
          </a:prstGeom>
        </p:spPr>
        <p:txBody>
          <a:bodyPr wrap="square">
            <a:spAutoFit/>
          </a:bodyPr>
          <a:lstStyle/>
          <a:p>
            <a:pPr algn="r" defTabSz="2438584">
              <a:lnSpc>
                <a:spcPct val="85000"/>
              </a:lnSpc>
            </a:pPr>
            <a:r>
              <a:rPr lang="en-US" b="1" dirty="0">
                <a:solidFill>
                  <a:srgbClr val="7DD1CE"/>
                </a:solidFill>
                <a:latin typeface="Century Gothic" panose="020B0502020202020204" pitchFamily="34" charset="0"/>
              </a:rPr>
              <a:t>Infographic</a:t>
            </a:r>
          </a:p>
          <a:p>
            <a:pPr algn="r" defTabSz="2438584">
              <a:lnSpc>
                <a:spcPct val="85000"/>
              </a:lnSpc>
            </a:pPr>
            <a:r>
              <a:rPr lang="en-US" sz="1200" dirty="0">
                <a:solidFill>
                  <a:srgbClr val="57565A"/>
                </a:solidFill>
                <a:latin typeface="Century Gothic" panose="020B0502020202020204" pitchFamily="34" charset="0"/>
              </a:rPr>
              <a:t>Sample text</a:t>
            </a:r>
          </a:p>
        </p:txBody>
      </p:sp>
      <p:sp>
        <p:nvSpPr>
          <p:cNvPr id="12" name="Rectangle 11">
            <a:extLst>
              <a:ext uri="{FF2B5EF4-FFF2-40B4-BE49-F238E27FC236}">
                <a16:creationId xmlns:a16="http://schemas.microsoft.com/office/drawing/2014/main" id="{60847FD4-C64F-08FC-6F6F-96F9EBB88061}"/>
              </a:ext>
            </a:extLst>
          </p:cNvPr>
          <p:cNvSpPr/>
          <p:nvPr/>
        </p:nvSpPr>
        <p:spPr>
          <a:xfrm>
            <a:off x="5895605" y="1412290"/>
            <a:ext cx="1478130" cy="484748"/>
          </a:xfrm>
          <a:prstGeom prst="rect">
            <a:avLst/>
          </a:prstGeom>
        </p:spPr>
        <p:txBody>
          <a:bodyPr wrap="square">
            <a:spAutoFit/>
          </a:bodyPr>
          <a:lstStyle/>
          <a:p>
            <a:pPr algn="r" defTabSz="2438584">
              <a:lnSpc>
                <a:spcPct val="85000"/>
              </a:lnSpc>
            </a:pPr>
            <a:r>
              <a:rPr lang="en-US" b="1" dirty="0">
                <a:solidFill>
                  <a:srgbClr val="F26363"/>
                </a:solidFill>
                <a:latin typeface="Century Gothic" panose="020B0502020202020204" pitchFamily="34" charset="0"/>
              </a:rPr>
              <a:t>Infographic</a:t>
            </a:r>
          </a:p>
          <a:p>
            <a:pPr algn="r" defTabSz="2438584">
              <a:lnSpc>
                <a:spcPct val="85000"/>
              </a:lnSpc>
            </a:pPr>
            <a:r>
              <a:rPr lang="en-US" sz="1200" dirty="0">
                <a:solidFill>
                  <a:srgbClr val="57565A"/>
                </a:solidFill>
                <a:latin typeface="Century Gothic" panose="020B0502020202020204" pitchFamily="34" charset="0"/>
              </a:rPr>
              <a:t>Sample text</a:t>
            </a:r>
          </a:p>
        </p:txBody>
      </p:sp>
      <p:sp>
        <p:nvSpPr>
          <p:cNvPr id="13" name="Oval 12">
            <a:extLst>
              <a:ext uri="{FF2B5EF4-FFF2-40B4-BE49-F238E27FC236}">
                <a16:creationId xmlns:a16="http://schemas.microsoft.com/office/drawing/2014/main" id="{837C0B5B-4B1C-8CDE-6BE0-7574898E1EF8}"/>
              </a:ext>
            </a:extLst>
          </p:cNvPr>
          <p:cNvSpPr/>
          <p:nvPr/>
        </p:nvSpPr>
        <p:spPr>
          <a:xfrm>
            <a:off x="8299921" y="2146451"/>
            <a:ext cx="616986" cy="616986"/>
          </a:xfrm>
          <a:prstGeom prst="ellipse">
            <a:avLst/>
          </a:prstGeom>
          <a:solidFill>
            <a:srgbClr val="C00000"/>
          </a:solidFill>
          <a:ln w="508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defTabSz="2438584"/>
            <a:r>
              <a:rPr lang="en-US" b="1" dirty="0">
                <a:solidFill>
                  <a:srgbClr val="FFFFFF"/>
                </a:solidFill>
                <a:latin typeface="Century Gothic" panose="020B0502020202020204" pitchFamily="34" charset="0"/>
              </a:rPr>
              <a:t>04</a:t>
            </a:r>
          </a:p>
        </p:txBody>
      </p:sp>
      <p:sp>
        <p:nvSpPr>
          <p:cNvPr id="18" name="Oval 17">
            <a:extLst>
              <a:ext uri="{FF2B5EF4-FFF2-40B4-BE49-F238E27FC236}">
                <a16:creationId xmlns:a16="http://schemas.microsoft.com/office/drawing/2014/main" id="{910F874D-EEEE-1A08-D0D7-7F7D2545D072}"/>
              </a:ext>
            </a:extLst>
          </p:cNvPr>
          <p:cNvSpPr/>
          <p:nvPr/>
        </p:nvSpPr>
        <p:spPr>
          <a:xfrm>
            <a:off x="3575602" y="5115978"/>
            <a:ext cx="1242852" cy="1242852"/>
          </a:xfrm>
          <a:prstGeom prst="ellipse">
            <a:avLst/>
          </a:prstGeom>
          <a:solidFill>
            <a:srgbClr val="419C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dirty="0">
              <a:solidFill>
                <a:prstClr val="white"/>
              </a:solidFill>
              <a:latin typeface="Open Sans Light"/>
            </a:endParaRPr>
          </a:p>
        </p:txBody>
      </p:sp>
      <p:grpSp>
        <p:nvGrpSpPr>
          <p:cNvPr id="19" name="Group 18">
            <a:extLst>
              <a:ext uri="{FF2B5EF4-FFF2-40B4-BE49-F238E27FC236}">
                <a16:creationId xmlns:a16="http://schemas.microsoft.com/office/drawing/2014/main" id="{D439256B-8555-9E39-1D73-A50E01F1A5B4}"/>
              </a:ext>
            </a:extLst>
          </p:cNvPr>
          <p:cNvGrpSpPr/>
          <p:nvPr/>
        </p:nvGrpSpPr>
        <p:grpSpPr>
          <a:xfrm>
            <a:off x="3770209" y="5495010"/>
            <a:ext cx="853638" cy="484791"/>
            <a:chOff x="8048185" y="1753515"/>
            <a:chExt cx="1162873" cy="660413"/>
          </a:xfrm>
        </p:grpSpPr>
        <p:sp>
          <p:nvSpPr>
            <p:cNvPr id="20" name="Freeform 205">
              <a:extLst>
                <a:ext uri="{FF2B5EF4-FFF2-40B4-BE49-F238E27FC236}">
                  <a16:creationId xmlns:a16="http://schemas.microsoft.com/office/drawing/2014/main" id="{6CF358F3-0F15-901D-8FAA-EC65B229996A}"/>
                </a:ext>
              </a:extLst>
            </p:cNvPr>
            <p:cNvSpPr>
              <a:spLocks/>
            </p:cNvSpPr>
            <p:nvPr/>
          </p:nvSpPr>
          <p:spPr bwMode="auto">
            <a:xfrm>
              <a:off x="9003704" y="1753515"/>
              <a:ext cx="207354" cy="224255"/>
            </a:xfrm>
            <a:custGeom>
              <a:avLst/>
              <a:gdLst>
                <a:gd name="T0" fmla="*/ 319 w 319"/>
                <a:gd name="T1" fmla="*/ 345 h 345"/>
                <a:gd name="T2" fmla="*/ 269 w 319"/>
                <a:gd name="T3" fmla="*/ 0 h 345"/>
                <a:gd name="T4" fmla="*/ 0 w 319"/>
                <a:gd name="T5" fmla="*/ 201 h 345"/>
              </a:gdLst>
              <a:ahLst/>
              <a:cxnLst>
                <a:cxn ang="0">
                  <a:pos x="T0" y="T1"/>
                </a:cxn>
                <a:cxn ang="0">
                  <a:pos x="T2" y="T3"/>
                </a:cxn>
                <a:cxn ang="0">
                  <a:pos x="T4" y="T5"/>
                </a:cxn>
              </a:cxnLst>
              <a:rect l="0" t="0" r="r" b="b"/>
              <a:pathLst>
                <a:path w="319" h="345">
                  <a:moveTo>
                    <a:pt x="319" y="345"/>
                  </a:moveTo>
                  <a:lnTo>
                    <a:pt x="269" y="0"/>
                  </a:lnTo>
                  <a:lnTo>
                    <a:pt x="0" y="201"/>
                  </a:lnTo>
                </a:path>
              </a:pathLst>
            </a:cu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21" name="Line 207">
              <a:extLst>
                <a:ext uri="{FF2B5EF4-FFF2-40B4-BE49-F238E27FC236}">
                  <a16:creationId xmlns:a16="http://schemas.microsoft.com/office/drawing/2014/main" id="{5D2F1CFC-814E-4097-FE40-24F05405C0CF}"/>
                </a:ext>
              </a:extLst>
            </p:cNvPr>
            <p:cNvSpPr>
              <a:spLocks noChangeShapeType="1"/>
            </p:cNvSpPr>
            <p:nvPr/>
          </p:nvSpPr>
          <p:spPr bwMode="auto">
            <a:xfrm flipH="1">
              <a:off x="8048185" y="2120772"/>
              <a:ext cx="169003" cy="219704"/>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22" name="Line 208">
              <a:extLst>
                <a:ext uri="{FF2B5EF4-FFF2-40B4-BE49-F238E27FC236}">
                  <a16:creationId xmlns:a16="http://schemas.microsoft.com/office/drawing/2014/main" id="{8756C5BC-524B-D453-8F3F-234495E52313}"/>
                </a:ext>
              </a:extLst>
            </p:cNvPr>
            <p:cNvSpPr>
              <a:spLocks noChangeShapeType="1"/>
            </p:cNvSpPr>
            <p:nvPr/>
          </p:nvSpPr>
          <p:spPr bwMode="auto">
            <a:xfrm flipH="1" flipV="1">
              <a:off x="8315340" y="2119472"/>
              <a:ext cx="150803" cy="165754"/>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23" name="Line 209">
              <a:extLst>
                <a:ext uri="{FF2B5EF4-FFF2-40B4-BE49-F238E27FC236}">
                  <a16:creationId xmlns:a16="http://schemas.microsoft.com/office/drawing/2014/main" id="{09AF603F-A47C-8848-5010-4C65A5333685}"/>
                </a:ext>
              </a:extLst>
            </p:cNvPr>
            <p:cNvSpPr>
              <a:spLocks noChangeShapeType="1"/>
            </p:cNvSpPr>
            <p:nvPr/>
          </p:nvSpPr>
          <p:spPr bwMode="auto">
            <a:xfrm flipH="1">
              <a:off x="8548695" y="2057721"/>
              <a:ext cx="104652" cy="216455"/>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24" name="Line 210">
              <a:extLst>
                <a:ext uri="{FF2B5EF4-FFF2-40B4-BE49-F238E27FC236}">
                  <a16:creationId xmlns:a16="http://schemas.microsoft.com/office/drawing/2014/main" id="{6D07C958-A42E-DC93-2426-911137ED6051}"/>
                </a:ext>
              </a:extLst>
            </p:cNvPr>
            <p:cNvSpPr>
              <a:spLocks noChangeShapeType="1"/>
            </p:cNvSpPr>
            <p:nvPr/>
          </p:nvSpPr>
          <p:spPr bwMode="auto">
            <a:xfrm flipH="1" flipV="1">
              <a:off x="8763849" y="2019370"/>
              <a:ext cx="169003" cy="96852"/>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25" name="Line 211">
              <a:extLst>
                <a:ext uri="{FF2B5EF4-FFF2-40B4-BE49-F238E27FC236}">
                  <a16:creationId xmlns:a16="http://schemas.microsoft.com/office/drawing/2014/main" id="{0863BEAB-84D1-34A6-4AAB-BD0897131602}"/>
                </a:ext>
              </a:extLst>
            </p:cNvPr>
            <p:cNvSpPr>
              <a:spLocks noChangeShapeType="1"/>
            </p:cNvSpPr>
            <p:nvPr/>
          </p:nvSpPr>
          <p:spPr bwMode="auto">
            <a:xfrm flipH="1">
              <a:off x="9038805" y="1753515"/>
              <a:ext cx="139753" cy="325657"/>
            </a:xfrm>
            <a:prstGeom prst="line">
              <a:avLst/>
            </a:prstGeom>
            <a:noFill/>
            <a:ln w="12700"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26" name="Oval 212">
              <a:extLst>
                <a:ext uri="{FF2B5EF4-FFF2-40B4-BE49-F238E27FC236}">
                  <a16:creationId xmlns:a16="http://schemas.microsoft.com/office/drawing/2014/main" id="{F22731BD-792C-BF6A-4DC5-C5256FE574A2}"/>
                </a:ext>
              </a:extLst>
            </p:cNvPr>
            <p:cNvSpPr>
              <a:spLocks noChangeArrowheads="1"/>
            </p:cNvSpPr>
            <p:nvPr/>
          </p:nvSpPr>
          <p:spPr bwMode="auto">
            <a:xfrm>
              <a:off x="8927003" y="2070071"/>
              <a:ext cx="14690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27" name="Oval 213">
              <a:extLst>
                <a:ext uri="{FF2B5EF4-FFF2-40B4-BE49-F238E27FC236}">
                  <a16:creationId xmlns:a16="http://schemas.microsoft.com/office/drawing/2014/main" id="{03F38525-CE67-2D85-1495-6AF12AA1B0AB}"/>
                </a:ext>
              </a:extLst>
            </p:cNvPr>
            <p:cNvSpPr>
              <a:spLocks noChangeArrowheads="1"/>
            </p:cNvSpPr>
            <p:nvPr/>
          </p:nvSpPr>
          <p:spPr bwMode="auto">
            <a:xfrm>
              <a:off x="8619547" y="1922518"/>
              <a:ext cx="14755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28" name="Oval 214">
              <a:extLst>
                <a:ext uri="{FF2B5EF4-FFF2-40B4-BE49-F238E27FC236}">
                  <a16:creationId xmlns:a16="http://schemas.microsoft.com/office/drawing/2014/main" id="{E6D6B3FC-0012-782E-074A-BD433A28BB90}"/>
                </a:ext>
              </a:extLst>
            </p:cNvPr>
            <p:cNvSpPr>
              <a:spLocks noChangeArrowheads="1"/>
            </p:cNvSpPr>
            <p:nvPr/>
          </p:nvSpPr>
          <p:spPr bwMode="auto">
            <a:xfrm>
              <a:off x="8443393" y="2266375"/>
              <a:ext cx="14690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sp>
          <p:nvSpPr>
            <p:cNvPr id="29" name="Oval 215">
              <a:extLst>
                <a:ext uri="{FF2B5EF4-FFF2-40B4-BE49-F238E27FC236}">
                  <a16:creationId xmlns:a16="http://schemas.microsoft.com/office/drawing/2014/main" id="{C313F11B-9B4E-0955-498B-441EE9191901}"/>
                </a:ext>
              </a:extLst>
            </p:cNvPr>
            <p:cNvSpPr>
              <a:spLocks noChangeArrowheads="1"/>
            </p:cNvSpPr>
            <p:nvPr/>
          </p:nvSpPr>
          <p:spPr bwMode="auto">
            <a:xfrm>
              <a:off x="8191188" y="1990119"/>
              <a:ext cx="14755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grpSp>
      <p:sp>
        <p:nvSpPr>
          <p:cNvPr id="15" name="Rectangle 14">
            <a:extLst>
              <a:ext uri="{FF2B5EF4-FFF2-40B4-BE49-F238E27FC236}">
                <a16:creationId xmlns:a16="http://schemas.microsoft.com/office/drawing/2014/main" id="{108A65FB-51C9-04C5-9119-66C1C6BF0DD4}"/>
              </a:ext>
            </a:extLst>
          </p:cNvPr>
          <p:cNvSpPr/>
          <p:nvPr/>
        </p:nvSpPr>
        <p:spPr>
          <a:xfrm>
            <a:off x="491863" y="1599241"/>
            <a:ext cx="3095689" cy="1527854"/>
          </a:xfrm>
          <a:prstGeom prst="rect">
            <a:avLst/>
          </a:prstGeom>
        </p:spPr>
        <p:txBody>
          <a:bodyPr wrap="square" lIns="0" tIns="0" rIns="0" bIns="0">
            <a:spAutoFit/>
          </a:bodyPr>
          <a:lstStyle/>
          <a:p>
            <a:pPr algn="just" defTabSz="2438584">
              <a:lnSpc>
                <a:spcPct val="85000"/>
              </a:lnSpc>
            </a:pPr>
            <a:r>
              <a:rPr lang="en-US" sz="4000" b="1" dirty="0">
                <a:solidFill>
                  <a:srgbClr val="63357A"/>
                </a:solidFill>
                <a:latin typeface="Century Gothic" panose="020B0502020202020204" pitchFamily="34" charset="0"/>
              </a:rPr>
              <a:t>60% </a:t>
            </a:r>
            <a:r>
              <a:rPr lang="en-US" sz="4000" b="1" dirty="0" err="1">
                <a:solidFill>
                  <a:srgbClr val="63357A"/>
                </a:solidFill>
                <a:latin typeface="Century Gothic" panose="020B0502020202020204" pitchFamily="34" charset="0"/>
              </a:rPr>
              <a:t>lorem</a:t>
            </a:r>
            <a:endParaRPr lang="en-US" sz="4000" b="1" dirty="0">
              <a:solidFill>
                <a:srgbClr val="63357A"/>
              </a:solidFill>
              <a:latin typeface="Century Gothic" panose="020B0502020202020204" pitchFamily="34" charset="0"/>
            </a:endParaRPr>
          </a:p>
          <a:p>
            <a:pPr algn="just" defTabSz="2438584">
              <a:lnSpc>
                <a:spcPct val="110000"/>
              </a:lnSpc>
            </a:pPr>
            <a:r>
              <a:rPr lang="en-US" sz="1200" dirty="0">
                <a:solidFill>
                  <a:srgbClr val="57565A"/>
                </a:solidFill>
                <a:latin typeface="Century Gothic" panose="020B0502020202020204" pitchFamily="34" charset="0"/>
              </a:rPr>
              <a:t>Lorem ipsum dolor sit amet, </a:t>
            </a:r>
            <a:r>
              <a:rPr lang="en-US" sz="1200" dirty="0" err="1">
                <a:solidFill>
                  <a:srgbClr val="57565A"/>
                </a:solidFill>
                <a:latin typeface="Century Gothic" panose="020B0502020202020204" pitchFamily="34" charset="0"/>
              </a:rPr>
              <a:t>consectetur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Nullam</a:t>
            </a:r>
            <a:r>
              <a:rPr lang="en-US" sz="1200" dirty="0">
                <a:solidFill>
                  <a:srgbClr val="57565A"/>
                </a:solidFill>
                <a:latin typeface="Century Gothic" panose="020B0502020202020204" pitchFamily="34" charset="0"/>
              </a:rPr>
              <a:t> ligula </a:t>
            </a:r>
            <a:r>
              <a:rPr lang="en-US" sz="1200" dirty="0" err="1">
                <a:solidFill>
                  <a:srgbClr val="57565A"/>
                </a:solidFill>
                <a:latin typeface="Century Gothic" panose="020B0502020202020204" pitchFamily="34" charset="0"/>
              </a:rPr>
              <a:t>risus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elementum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ut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ornare</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ut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consectetur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quis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tellus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Donec</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vel</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egestas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tortor</a:t>
            </a:r>
            <a:r>
              <a:rPr lang="en-US" sz="1200" dirty="0">
                <a:solidFill>
                  <a:srgbClr val="57565A"/>
                </a:solidFill>
                <a:latin typeface="Century Gothic" panose="020B0502020202020204" pitchFamily="34" charset="0"/>
              </a:rPr>
              <a:t>, vitae </a:t>
            </a:r>
            <a:r>
              <a:rPr lang="en-US" sz="1200" dirty="0" err="1">
                <a:solidFill>
                  <a:srgbClr val="57565A"/>
                </a:solidFill>
                <a:latin typeface="Century Gothic" panose="020B0502020202020204" pitchFamily="34" charset="0"/>
              </a:rPr>
              <a:t>faucibus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tellus</a:t>
            </a:r>
            <a:r>
              <a:rPr lang="en-US" sz="1200" dirty="0">
                <a:solidFill>
                  <a:srgbClr val="57565A"/>
                </a:solidFill>
                <a:latin typeface="Century Gothic" panose="020B0502020202020204" pitchFamily="34" charset="0"/>
              </a:rPr>
              <a:t>. </a:t>
            </a:r>
          </a:p>
        </p:txBody>
      </p:sp>
      <p:sp>
        <p:nvSpPr>
          <p:cNvPr id="16" name="Rectangle 15">
            <a:extLst>
              <a:ext uri="{FF2B5EF4-FFF2-40B4-BE49-F238E27FC236}">
                <a16:creationId xmlns:a16="http://schemas.microsoft.com/office/drawing/2014/main" id="{879B001A-16E9-36F4-C31B-2F0B76FE1AC5}"/>
              </a:ext>
            </a:extLst>
          </p:cNvPr>
          <p:cNvSpPr/>
          <p:nvPr/>
        </p:nvSpPr>
        <p:spPr>
          <a:xfrm>
            <a:off x="8370517" y="4464456"/>
            <a:ext cx="3146962" cy="1521699"/>
          </a:xfrm>
          <a:prstGeom prst="rect">
            <a:avLst/>
          </a:prstGeom>
        </p:spPr>
        <p:txBody>
          <a:bodyPr wrap="square" lIns="0" tIns="0" rIns="0" bIns="0">
            <a:spAutoFit/>
          </a:bodyPr>
          <a:lstStyle/>
          <a:p>
            <a:pPr algn="just" defTabSz="2438584">
              <a:lnSpc>
                <a:spcPct val="85000"/>
              </a:lnSpc>
            </a:pPr>
            <a:r>
              <a:rPr lang="en-US" sz="4000" b="1" dirty="0">
                <a:solidFill>
                  <a:srgbClr val="FFA826"/>
                </a:solidFill>
                <a:latin typeface="Century Gothic" panose="020B0502020202020204" pitchFamily="34" charset="0"/>
              </a:rPr>
              <a:t>40% ipsum</a:t>
            </a:r>
          </a:p>
          <a:p>
            <a:pPr algn="just" defTabSz="2438584">
              <a:lnSpc>
                <a:spcPct val="110000"/>
              </a:lnSpc>
            </a:pPr>
            <a:r>
              <a:rPr lang="en-US" sz="1200" dirty="0">
                <a:solidFill>
                  <a:srgbClr val="57565A"/>
                </a:solidFill>
                <a:latin typeface="Century Gothic" panose="020B0502020202020204" pitchFamily="34" charset="0"/>
              </a:rPr>
              <a:t>Lorem ipsum dolor sit amet, </a:t>
            </a:r>
            <a:r>
              <a:rPr lang="en-US" sz="1200" dirty="0" err="1">
                <a:solidFill>
                  <a:srgbClr val="57565A"/>
                </a:solidFill>
                <a:latin typeface="Century Gothic" panose="020B0502020202020204" pitchFamily="34" charset="0"/>
              </a:rPr>
              <a:t>consectetur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Nullam</a:t>
            </a:r>
            <a:r>
              <a:rPr lang="en-US" sz="1200" dirty="0">
                <a:solidFill>
                  <a:srgbClr val="57565A"/>
                </a:solidFill>
                <a:latin typeface="Century Gothic" panose="020B0502020202020204" pitchFamily="34" charset="0"/>
              </a:rPr>
              <a:t> ligula </a:t>
            </a:r>
            <a:r>
              <a:rPr lang="en-US" sz="1200" dirty="0" err="1">
                <a:solidFill>
                  <a:srgbClr val="57565A"/>
                </a:solidFill>
                <a:latin typeface="Century Gothic" panose="020B0502020202020204" pitchFamily="34" charset="0"/>
              </a:rPr>
              <a:t>risus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elementum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ut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ornare</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ut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consectetur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quis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tellus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Donec</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vel</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egestas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tortor</a:t>
            </a:r>
            <a:r>
              <a:rPr lang="en-US" sz="1200" dirty="0">
                <a:solidFill>
                  <a:srgbClr val="57565A"/>
                </a:solidFill>
                <a:latin typeface="Century Gothic" panose="020B0502020202020204" pitchFamily="34" charset="0"/>
              </a:rPr>
              <a:t>, vitae </a:t>
            </a:r>
            <a:r>
              <a:rPr lang="en-US" sz="1200" dirty="0" err="1">
                <a:solidFill>
                  <a:srgbClr val="57565A"/>
                </a:solidFill>
                <a:latin typeface="Century Gothic" panose="020B0502020202020204" pitchFamily="34" charset="0"/>
              </a:rPr>
              <a:t>faucibus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tellus</a:t>
            </a:r>
            <a:r>
              <a:rPr lang="en-US" sz="1200" b="1" dirty="0">
                <a:solidFill>
                  <a:srgbClr val="57565A"/>
                </a:solidFill>
                <a:latin typeface="Century Gothic" panose="020B0502020202020204" pitchFamily="34" charset="0"/>
              </a:rPr>
              <a:t>. </a:t>
            </a:r>
          </a:p>
        </p:txBody>
      </p:sp>
      <p:sp>
        <p:nvSpPr>
          <p:cNvPr id="17" name="Oval 16">
            <a:extLst>
              <a:ext uri="{FF2B5EF4-FFF2-40B4-BE49-F238E27FC236}">
                <a16:creationId xmlns:a16="http://schemas.microsoft.com/office/drawing/2014/main" id="{E45B4777-01D7-6E5D-7A8A-BF216CC929C4}"/>
              </a:ext>
            </a:extLst>
          </p:cNvPr>
          <p:cNvSpPr/>
          <p:nvPr/>
        </p:nvSpPr>
        <p:spPr>
          <a:xfrm>
            <a:off x="3386643" y="4983035"/>
            <a:ext cx="616986" cy="616986"/>
          </a:xfrm>
          <a:prstGeom prst="ellipse">
            <a:avLst/>
          </a:prstGeom>
          <a:solidFill>
            <a:srgbClr val="385085"/>
          </a:solidFill>
          <a:ln w="508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defTabSz="2438584"/>
            <a:r>
              <a:rPr lang="en-US" b="1" dirty="0">
                <a:solidFill>
                  <a:srgbClr val="FFFFFF"/>
                </a:solidFill>
                <a:latin typeface="Century Gothic" panose="020B0502020202020204" pitchFamily="34" charset="0"/>
              </a:rPr>
              <a:t>01</a:t>
            </a:r>
          </a:p>
        </p:txBody>
      </p:sp>
      <p:cxnSp>
        <p:nvCxnSpPr>
          <p:cNvPr id="57" name="Straight Connector 56">
            <a:extLst>
              <a:ext uri="{FF2B5EF4-FFF2-40B4-BE49-F238E27FC236}">
                <a16:creationId xmlns:a16="http://schemas.microsoft.com/office/drawing/2014/main" id="{2A5CA141-F377-095F-A060-CBBF69100221}"/>
              </a:ext>
            </a:extLst>
          </p:cNvPr>
          <p:cNvCxnSpPr/>
          <p:nvPr/>
        </p:nvCxnSpPr>
        <p:spPr>
          <a:xfrm>
            <a:off x="8370517" y="6229602"/>
            <a:ext cx="3146962" cy="0"/>
          </a:xfrm>
          <a:prstGeom prst="line">
            <a:avLst/>
          </a:prstGeom>
          <a:ln w="82550" cap="rnd">
            <a:solidFill>
              <a:srgbClr val="FFA826"/>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1DB3137-6DAD-0E72-1CDD-5EECDB59428A}"/>
              </a:ext>
            </a:extLst>
          </p:cNvPr>
          <p:cNvCxnSpPr/>
          <p:nvPr/>
        </p:nvCxnSpPr>
        <p:spPr>
          <a:xfrm>
            <a:off x="485473" y="3274367"/>
            <a:ext cx="3146962" cy="0"/>
          </a:xfrm>
          <a:prstGeom prst="line">
            <a:avLst/>
          </a:prstGeom>
          <a:ln w="82550" cap="rnd">
            <a:solidFill>
              <a:srgbClr val="63357A"/>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0063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1EBE0D05-5A97-8006-4D04-59CD2BECD400}"/>
              </a:ext>
            </a:extLst>
          </p:cNvPr>
          <p:cNvSpPr/>
          <p:nvPr/>
        </p:nvSpPr>
        <p:spPr>
          <a:xfrm>
            <a:off x="3144150" y="2461995"/>
            <a:ext cx="1249712" cy="1249712"/>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357FF43-9CC7-B52B-8276-F6EF8D074583}"/>
              </a:ext>
            </a:extLst>
          </p:cNvPr>
          <p:cNvSpPr/>
          <p:nvPr/>
        </p:nvSpPr>
        <p:spPr>
          <a:xfrm>
            <a:off x="4293940" y="3738534"/>
            <a:ext cx="1249712" cy="1249712"/>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3339FDA-42ED-A931-A4D0-944E12C1CCF8}"/>
              </a:ext>
            </a:extLst>
          </p:cNvPr>
          <p:cNvSpPr/>
          <p:nvPr/>
        </p:nvSpPr>
        <p:spPr>
          <a:xfrm>
            <a:off x="5416570" y="2461995"/>
            <a:ext cx="1249712" cy="1249712"/>
          </a:xfrm>
          <a:prstGeom prst="ellips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7CA231B-B6C9-A099-1E64-C09EEA8E809A}"/>
              </a:ext>
            </a:extLst>
          </p:cNvPr>
          <p:cNvSpPr/>
          <p:nvPr/>
        </p:nvSpPr>
        <p:spPr>
          <a:xfrm>
            <a:off x="6593520" y="3738534"/>
            <a:ext cx="1249712" cy="1249712"/>
          </a:xfrm>
          <a:prstGeom prst="ellipse">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6F0963A-616F-FF18-583E-C048446C5160}"/>
              </a:ext>
            </a:extLst>
          </p:cNvPr>
          <p:cNvSpPr/>
          <p:nvPr/>
        </p:nvSpPr>
        <p:spPr>
          <a:xfrm>
            <a:off x="7688990" y="2461995"/>
            <a:ext cx="1249712" cy="1249712"/>
          </a:xfrm>
          <a:prstGeom prst="ellipse">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Arc 2">
            <a:extLst>
              <a:ext uri="{FF2B5EF4-FFF2-40B4-BE49-F238E27FC236}">
                <a16:creationId xmlns:a16="http://schemas.microsoft.com/office/drawing/2014/main" id="{2613B9DE-ED22-D792-0F3F-250C0D5555BC}"/>
              </a:ext>
            </a:extLst>
          </p:cNvPr>
          <p:cNvSpPr/>
          <p:nvPr/>
        </p:nvSpPr>
        <p:spPr>
          <a:xfrm>
            <a:off x="5224482" y="2321896"/>
            <a:ext cx="1668128" cy="1668130"/>
          </a:xfrm>
          <a:prstGeom prst="arc">
            <a:avLst>
              <a:gd name="adj1" fmla="val 7914138"/>
              <a:gd name="adj2" fmla="val 2868450"/>
            </a:avLst>
          </a:prstGeom>
          <a:ln w="88900">
            <a:solidFill>
              <a:srgbClr val="7DD1C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2800">
              <a:solidFill>
                <a:srgbClr val="57565A"/>
              </a:solidFill>
            </a:endParaRPr>
          </a:p>
        </p:txBody>
      </p:sp>
      <p:sp>
        <p:nvSpPr>
          <p:cNvPr id="4" name="Arc 3">
            <a:extLst>
              <a:ext uri="{FF2B5EF4-FFF2-40B4-BE49-F238E27FC236}">
                <a16:creationId xmlns:a16="http://schemas.microsoft.com/office/drawing/2014/main" id="{45CD592E-BA3C-B734-7F64-8D54BFE1731B}"/>
              </a:ext>
            </a:extLst>
          </p:cNvPr>
          <p:cNvSpPr/>
          <p:nvPr/>
        </p:nvSpPr>
        <p:spPr>
          <a:xfrm rot="10800000">
            <a:off x="6356210" y="3551273"/>
            <a:ext cx="1668128" cy="1668130"/>
          </a:xfrm>
          <a:prstGeom prst="arc">
            <a:avLst>
              <a:gd name="adj1" fmla="val 7914138"/>
              <a:gd name="adj2" fmla="val 2868450"/>
            </a:avLst>
          </a:prstGeom>
          <a:ln w="88900">
            <a:solidFill>
              <a:srgbClr val="419CCC"/>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2800">
              <a:solidFill>
                <a:srgbClr val="57565A"/>
              </a:solidFill>
            </a:endParaRPr>
          </a:p>
        </p:txBody>
      </p:sp>
      <p:sp>
        <p:nvSpPr>
          <p:cNvPr id="5" name="Arc 4">
            <a:extLst>
              <a:ext uri="{FF2B5EF4-FFF2-40B4-BE49-F238E27FC236}">
                <a16:creationId xmlns:a16="http://schemas.microsoft.com/office/drawing/2014/main" id="{097A4B7A-87F8-3665-59D1-F1B10A7E35E2}"/>
              </a:ext>
            </a:extLst>
          </p:cNvPr>
          <p:cNvSpPr/>
          <p:nvPr/>
        </p:nvSpPr>
        <p:spPr>
          <a:xfrm rot="10800000">
            <a:off x="4096674" y="3551273"/>
            <a:ext cx="1668128" cy="1668130"/>
          </a:xfrm>
          <a:prstGeom prst="arc">
            <a:avLst>
              <a:gd name="adj1" fmla="val 7914138"/>
              <a:gd name="adj2" fmla="val 2868450"/>
            </a:avLst>
          </a:prstGeom>
          <a:ln w="88900">
            <a:solidFill>
              <a:srgbClr val="F2636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2800">
              <a:solidFill>
                <a:srgbClr val="57565A"/>
              </a:solidFill>
            </a:endParaRPr>
          </a:p>
        </p:txBody>
      </p:sp>
      <p:sp>
        <p:nvSpPr>
          <p:cNvPr id="6" name="Arc 5">
            <a:extLst>
              <a:ext uri="{FF2B5EF4-FFF2-40B4-BE49-F238E27FC236}">
                <a16:creationId xmlns:a16="http://schemas.microsoft.com/office/drawing/2014/main" id="{5889F7C4-8F85-AC07-291B-2EEA85FC15E5}"/>
              </a:ext>
            </a:extLst>
          </p:cNvPr>
          <p:cNvSpPr/>
          <p:nvPr/>
        </p:nvSpPr>
        <p:spPr>
          <a:xfrm>
            <a:off x="2966398" y="2321896"/>
            <a:ext cx="1668128" cy="1668130"/>
          </a:xfrm>
          <a:prstGeom prst="arc">
            <a:avLst>
              <a:gd name="adj1" fmla="val 7914138"/>
              <a:gd name="adj2" fmla="val 2868450"/>
            </a:avLst>
          </a:prstGeom>
          <a:ln w="88900">
            <a:solidFill>
              <a:srgbClr val="FFA82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2800">
              <a:solidFill>
                <a:srgbClr val="57565A"/>
              </a:solidFill>
            </a:endParaRPr>
          </a:p>
        </p:txBody>
      </p:sp>
      <p:sp>
        <p:nvSpPr>
          <p:cNvPr id="7" name="Arc 6">
            <a:extLst>
              <a:ext uri="{FF2B5EF4-FFF2-40B4-BE49-F238E27FC236}">
                <a16:creationId xmlns:a16="http://schemas.microsoft.com/office/drawing/2014/main" id="{8E7E34AB-C35A-79CC-B79A-D79407633323}"/>
              </a:ext>
            </a:extLst>
          </p:cNvPr>
          <p:cNvSpPr/>
          <p:nvPr/>
        </p:nvSpPr>
        <p:spPr>
          <a:xfrm>
            <a:off x="7482564" y="2321896"/>
            <a:ext cx="1668128" cy="1668130"/>
          </a:xfrm>
          <a:prstGeom prst="arc">
            <a:avLst>
              <a:gd name="adj1" fmla="val 7914138"/>
              <a:gd name="adj2" fmla="val 2868450"/>
            </a:avLst>
          </a:prstGeom>
          <a:ln w="88900">
            <a:solidFill>
              <a:srgbClr val="995DB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2800">
              <a:solidFill>
                <a:srgbClr val="57565A"/>
              </a:solidFill>
            </a:endParaRPr>
          </a:p>
        </p:txBody>
      </p:sp>
      <p:sp>
        <p:nvSpPr>
          <p:cNvPr id="8" name="Rectangle 7">
            <a:extLst>
              <a:ext uri="{FF2B5EF4-FFF2-40B4-BE49-F238E27FC236}">
                <a16:creationId xmlns:a16="http://schemas.microsoft.com/office/drawing/2014/main" id="{7C743289-FB7B-A365-7207-0487FCE14B54}"/>
              </a:ext>
            </a:extLst>
          </p:cNvPr>
          <p:cNvSpPr/>
          <p:nvPr/>
        </p:nvSpPr>
        <p:spPr>
          <a:xfrm>
            <a:off x="88249" y="2605672"/>
            <a:ext cx="2360188" cy="689818"/>
          </a:xfrm>
          <a:prstGeom prst="rect">
            <a:avLst/>
          </a:prstGeom>
        </p:spPr>
        <p:txBody>
          <a:bodyPr wrap="square" lIns="243868" rIns="243868" bIns="121934">
            <a:spAutoFit/>
          </a:bodyPr>
          <a:lstStyle/>
          <a:p>
            <a:pPr algn="r" defTabSz="2438584">
              <a:lnSpc>
                <a:spcPct val="89000"/>
              </a:lnSpc>
            </a:pPr>
            <a:r>
              <a:rPr lang="en-US" sz="1600" b="1" dirty="0">
                <a:solidFill>
                  <a:srgbClr val="57565A"/>
                </a:solidFill>
                <a:latin typeface="Century Gothic" panose="020B0502020202020204" pitchFamily="34" charset="0"/>
              </a:rPr>
              <a:t>Key step</a:t>
            </a:r>
          </a:p>
          <a:p>
            <a:pPr algn="r" defTabSz="2438584">
              <a:lnSpc>
                <a:spcPct val="89000"/>
              </a:lnSpc>
            </a:pPr>
            <a:r>
              <a:rPr lang="en-US" sz="1100" dirty="0" err="1">
                <a:solidFill>
                  <a:srgbClr val="57565A"/>
                </a:solidFill>
                <a:latin typeface="Century Gothic" panose="020B0502020202020204" pitchFamily="34" charset="0"/>
              </a:rPr>
              <a:t>Donec</a:t>
            </a:r>
            <a:r>
              <a:rPr lang="en-US" sz="1100" dirty="0">
                <a:solidFill>
                  <a:srgbClr val="57565A"/>
                </a:solidFill>
                <a:latin typeface="Century Gothic" panose="020B0502020202020204" pitchFamily="34" charset="0"/>
              </a:rPr>
              <a:t> dapibus ex tortor, </a:t>
            </a:r>
            <a:r>
              <a:rPr lang="en-US" sz="1100" dirty="0" err="1">
                <a:solidFill>
                  <a:srgbClr val="57565A"/>
                </a:solidFill>
                <a:latin typeface="Century Gothic" panose="020B0502020202020204" pitchFamily="34" charset="0"/>
              </a:rPr>
              <a:t>pellentesque</a:t>
            </a:r>
            <a:endParaRPr lang="en-US" sz="1100" dirty="0">
              <a:solidFill>
                <a:srgbClr val="57565A"/>
              </a:solidFill>
              <a:latin typeface="Century Gothic" panose="020B0502020202020204" pitchFamily="34" charset="0"/>
            </a:endParaRPr>
          </a:p>
        </p:txBody>
      </p:sp>
      <p:sp>
        <p:nvSpPr>
          <p:cNvPr id="52" name="Oval 21">
            <a:extLst>
              <a:ext uri="{FF2B5EF4-FFF2-40B4-BE49-F238E27FC236}">
                <a16:creationId xmlns:a16="http://schemas.microsoft.com/office/drawing/2014/main" id="{FFCA8B33-6430-C4FA-846A-E28BC6B05F01}"/>
              </a:ext>
            </a:extLst>
          </p:cNvPr>
          <p:cNvSpPr>
            <a:spLocks noChangeArrowheads="1"/>
          </p:cNvSpPr>
          <p:nvPr/>
        </p:nvSpPr>
        <p:spPr bwMode="auto">
          <a:xfrm>
            <a:off x="4608892" y="4818880"/>
            <a:ext cx="643688" cy="643688"/>
          </a:xfrm>
          <a:prstGeom prst="ellipse">
            <a:avLst/>
          </a:prstGeom>
          <a:solidFill>
            <a:srgbClr val="F26363"/>
          </a:solidFill>
          <a:ln w="38100" cap="rnd" cmpd="sng">
            <a:solidFill>
              <a:schemeClr val="bg1"/>
            </a:solidFill>
            <a:prstDash val="solid"/>
            <a:round/>
            <a:headEnd/>
            <a:tailEnd/>
          </a:ln>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grpSp>
        <p:nvGrpSpPr>
          <p:cNvPr id="53" name="Group 52">
            <a:extLst>
              <a:ext uri="{FF2B5EF4-FFF2-40B4-BE49-F238E27FC236}">
                <a16:creationId xmlns:a16="http://schemas.microsoft.com/office/drawing/2014/main" id="{D0E4C156-4A58-36EE-4E34-D69A4D1404E8}"/>
              </a:ext>
            </a:extLst>
          </p:cNvPr>
          <p:cNvGrpSpPr/>
          <p:nvPr/>
        </p:nvGrpSpPr>
        <p:grpSpPr>
          <a:xfrm>
            <a:off x="4812263" y="4900110"/>
            <a:ext cx="236383" cy="481791"/>
            <a:chOff x="3973513" y="2216150"/>
            <a:chExt cx="1192212" cy="2428875"/>
          </a:xfrm>
        </p:grpSpPr>
        <p:sp>
          <p:nvSpPr>
            <p:cNvPr id="54" name="Oval 22">
              <a:extLst>
                <a:ext uri="{FF2B5EF4-FFF2-40B4-BE49-F238E27FC236}">
                  <a16:creationId xmlns:a16="http://schemas.microsoft.com/office/drawing/2014/main" id="{82895E6E-F035-3BE9-CEA5-424A3E108D03}"/>
                </a:ext>
              </a:extLst>
            </p:cNvPr>
            <p:cNvSpPr>
              <a:spLocks noChangeArrowheads="1"/>
            </p:cNvSpPr>
            <p:nvPr/>
          </p:nvSpPr>
          <p:spPr bwMode="auto">
            <a:xfrm>
              <a:off x="4359275" y="2216150"/>
              <a:ext cx="420687" cy="419100"/>
            </a:xfrm>
            <a:prstGeom prst="ellipse">
              <a:avLst/>
            </a:pr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55" name="Freeform 23">
              <a:extLst>
                <a:ext uri="{FF2B5EF4-FFF2-40B4-BE49-F238E27FC236}">
                  <a16:creationId xmlns:a16="http://schemas.microsoft.com/office/drawing/2014/main" id="{DA8E8B58-B733-52CD-BB10-A41B90128F4C}"/>
                </a:ext>
              </a:extLst>
            </p:cNvPr>
            <p:cNvSpPr>
              <a:spLocks/>
            </p:cNvSpPr>
            <p:nvPr/>
          </p:nvSpPr>
          <p:spPr bwMode="auto">
            <a:xfrm>
              <a:off x="3973513" y="2736850"/>
              <a:ext cx="1192212" cy="1908175"/>
            </a:xfrm>
            <a:custGeom>
              <a:avLst/>
              <a:gdLst>
                <a:gd name="T0" fmla="*/ 159 w 318"/>
                <a:gd name="T1" fmla="*/ 0 h 509"/>
                <a:gd name="T2" fmla="*/ 67 w 318"/>
                <a:gd name="T3" fmla="*/ 37 h 509"/>
                <a:gd name="T4" fmla="*/ 2 w 318"/>
                <a:gd name="T5" fmla="*/ 227 h 509"/>
                <a:gd name="T6" fmla="*/ 15 w 318"/>
                <a:gd name="T7" fmla="*/ 247 h 509"/>
                <a:gd name="T8" fmla="*/ 37 w 318"/>
                <a:gd name="T9" fmla="*/ 239 h 509"/>
                <a:gd name="T10" fmla="*/ 95 w 318"/>
                <a:gd name="T11" fmla="*/ 110 h 509"/>
                <a:gd name="T12" fmla="*/ 86 w 318"/>
                <a:gd name="T13" fmla="*/ 490 h 509"/>
                <a:gd name="T14" fmla="*/ 109 w 318"/>
                <a:gd name="T15" fmla="*/ 509 h 509"/>
                <a:gd name="T16" fmla="*/ 133 w 318"/>
                <a:gd name="T17" fmla="*/ 490 h 509"/>
                <a:gd name="T18" fmla="*/ 159 w 318"/>
                <a:gd name="T19" fmla="*/ 267 h 509"/>
                <a:gd name="T20" fmla="*/ 185 w 318"/>
                <a:gd name="T21" fmla="*/ 490 h 509"/>
                <a:gd name="T22" fmla="*/ 209 w 318"/>
                <a:gd name="T23" fmla="*/ 509 h 509"/>
                <a:gd name="T24" fmla="*/ 233 w 318"/>
                <a:gd name="T25" fmla="*/ 490 h 509"/>
                <a:gd name="T26" fmla="*/ 223 w 318"/>
                <a:gd name="T27" fmla="*/ 110 h 509"/>
                <a:gd name="T28" fmla="*/ 281 w 318"/>
                <a:gd name="T29" fmla="*/ 239 h 509"/>
                <a:gd name="T30" fmla="*/ 304 w 318"/>
                <a:gd name="T31" fmla="*/ 247 h 509"/>
                <a:gd name="T32" fmla="*/ 316 w 318"/>
                <a:gd name="T33" fmla="*/ 227 h 509"/>
                <a:gd name="T34" fmla="*/ 252 w 318"/>
                <a:gd name="T35" fmla="*/ 37 h 509"/>
                <a:gd name="T36" fmla="*/ 159 w 318"/>
                <a:gd name="T37"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8" h="509">
                  <a:moveTo>
                    <a:pt x="159" y="0"/>
                  </a:moveTo>
                  <a:cubicBezTo>
                    <a:pt x="104" y="0"/>
                    <a:pt x="79" y="13"/>
                    <a:pt x="67" y="37"/>
                  </a:cubicBezTo>
                  <a:cubicBezTo>
                    <a:pt x="56" y="60"/>
                    <a:pt x="3" y="227"/>
                    <a:pt x="2" y="227"/>
                  </a:cubicBezTo>
                  <a:cubicBezTo>
                    <a:pt x="0" y="235"/>
                    <a:pt x="6" y="244"/>
                    <a:pt x="15" y="247"/>
                  </a:cubicBezTo>
                  <a:cubicBezTo>
                    <a:pt x="24" y="250"/>
                    <a:pt x="34" y="246"/>
                    <a:pt x="37" y="239"/>
                  </a:cubicBezTo>
                  <a:cubicBezTo>
                    <a:pt x="95" y="110"/>
                    <a:pt x="95" y="110"/>
                    <a:pt x="95" y="110"/>
                  </a:cubicBezTo>
                  <a:cubicBezTo>
                    <a:pt x="95" y="110"/>
                    <a:pt x="86" y="490"/>
                    <a:pt x="86" y="490"/>
                  </a:cubicBezTo>
                  <a:cubicBezTo>
                    <a:pt x="87" y="501"/>
                    <a:pt x="97" y="509"/>
                    <a:pt x="109" y="509"/>
                  </a:cubicBezTo>
                  <a:cubicBezTo>
                    <a:pt x="121" y="509"/>
                    <a:pt x="132" y="501"/>
                    <a:pt x="133" y="490"/>
                  </a:cubicBezTo>
                  <a:cubicBezTo>
                    <a:pt x="159" y="267"/>
                    <a:pt x="159" y="267"/>
                    <a:pt x="159" y="267"/>
                  </a:cubicBezTo>
                  <a:cubicBezTo>
                    <a:pt x="185" y="490"/>
                    <a:pt x="185" y="490"/>
                    <a:pt x="185" y="490"/>
                  </a:cubicBezTo>
                  <a:cubicBezTo>
                    <a:pt x="186" y="501"/>
                    <a:pt x="197" y="509"/>
                    <a:pt x="209" y="509"/>
                  </a:cubicBezTo>
                  <a:cubicBezTo>
                    <a:pt x="221" y="509"/>
                    <a:pt x="232" y="501"/>
                    <a:pt x="233" y="490"/>
                  </a:cubicBezTo>
                  <a:cubicBezTo>
                    <a:pt x="232" y="490"/>
                    <a:pt x="223" y="110"/>
                    <a:pt x="223" y="110"/>
                  </a:cubicBezTo>
                  <a:cubicBezTo>
                    <a:pt x="281" y="239"/>
                    <a:pt x="281" y="239"/>
                    <a:pt x="281" y="239"/>
                  </a:cubicBezTo>
                  <a:cubicBezTo>
                    <a:pt x="285" y="246"/>
                    <a:pt x="295" y="250"/>
                    <a:pt x="304" y="247"/>
                  </a:cubicBezTo>
                  <a:cubicBezTo>
                    <a:pt x="312" y="244"/>
                    <a:pt x="318" y="235"/>
                    <a:pt x="316" y="227"/>
                  </a:cubicBezTo>
                  <a:cubicBezTo>
                    <a:pt x="316" y="227"/>
                    <a:pt x="262" y="60"/>
                    <a:pt x="252" y="37"/>
                  </a:cubicBezTo>
                  <a:cubicBezTo>
                    <a:pt x="240" y="13"/>
                    <a:pt x="215" y="0"/>
                    <a:pt x="159" y="0"/>
                  </a:cubicBezTo>
                  <a:close/>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grpSp>
      <p:sp>
        <p:nvSpPr>
          <p:cNvPr id="45" name="Oval 6">
            <a:extLst>
              <a:ext uri="{FF2B5EF4-FFF2-40B4-BE49-F238E27FC236}">
                <a16:creationId xmlns:a16="http://schemas.microsoft.com/office/drawing/2014/main" id="{CEF5941A-C464-D2AE-274B-A4AC94F52EE3}"/>
              </a:ext>
            </a:extLst>
          </p:cNvPr>
          <p:cNvSpPr>
            <a:spLocks noChangeArrowheads="1"/>
          </p:cNvSpPr>
          <p:nvPr/>
        </p:nvSpPr>
        <p:spPr bwMode="auto">
          <a:xfrm>
            <a:off x="3478617" y="2017370"/>
            <a:ext cx="643688" cy="643688"/>
          </a:xfrm>
          <a:prstGeom prst="ellipse">
            <a:avLst/>
          </a:prstGeom>
          <a:solidFill>
            <a:srgbClr val="FFA826"/>
          </a:solidFill>
          <a:ln w="38100">
            <a:solidFill>
              <a:schemeClr val="bg1"/>
            </a:solidFill>
          </a:ln>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grpSp>
        <p:nvGrpSpPr>
          <p:cNvPr id="46" name="Group 45">
            <a:extLst>
              <a:ext uri="{FF2B5EF4-FFF2-40B4-BE49-F238E27FC236}">
                <a16:creationId xmlns:a16="http://schemas.microsoft.com/office/drawing/2014/main" id="{B2797057-826C-F887-B519-F02EC397FFFA}"/>
              </a:ext>
            </a:extLst>
          </p:cNvPr>
          <p:cNvGrpSpPr/>
          <p:nvPr/>
        </p:nvGrpSpPr>
        <p:grpSpPr>
          <a:xfrm>
            <a:off x="3613271" y="2121319"/>
            <a:ext cx="374662" cy="421144"/>
            <a:chOff x="2776765" y="2933860"/>
            <a:chExt cx="837724" cy="941652"/>
          </a:xfrm>
        </p:grpSpPr>
        <p:sp>
          <p:nvSpPr>
            <p:cNvPr id="47" name="Freeform 11">
              <a:extLst>
                <a:ext uri="{FF2B5EF4-FFF2-40B4-BE49-F238E27FC236}">
                  <a16:creationId xmlns:a16="http://schemas.microsoft.com/office/drawing/2014/main" id="{82C546D3-F94D-465B-7E59-AB24B41CAD91}"/>
                </a:ext>
              </a:extLst>
            </p:cNvPr>
            <p:cNvSpPr>
              <a:spLocks/>
            </p:cNvSpPr>
            <p:nvPr/>
          </p:nvSpPr>
          <p:spPr bwMode="auto">
            <a:xfrm>
              <a:off x="3068394" y="3386105"/>
              <a:ext cx="228642" cy="361544"/>
            </a:xfrm>
            <a:custGeom>
              <a:avLst/>
              <a:gdLst>
                <a:gd name="T0" fmla="*/ 154 w 154"/>
                <a:gd name="T1" fmla="*/ 38 h 243"/>
                <a:gd name="T2" fmla="*/ 89 w 154"/>
                <a:gd name="T3" fmla="*/ 0 h 243"/>
                <a:gd name="T4" fmla="*/ 0 w 154"/>
                <a:gd name="T5" fmla="*/ 121 h 243"/>
                <a:gd name="T6" fmla="*/ 89 w 154"/>
                <a:gd name="T7" fmla="*/ 243 h 243"/>
                <a:gd name="T8" fmla="*/ 154 w 154"/>
                <a:gd name="T9" fmla="*/ 204 h 243"/>
              </a:gdLst>
              <a:ahLst/>
              <a:cxnLst>
                <a:cxn ang="0">
                  <a:pos x="T0" y="T1"/>
                </a:cxn>
                <a:cxn ang="0">
                  <a:pos x="T2" y="T3"/>
                </a:cxn>
                <a:cxn ang="0">
                  <a:pos x="T4" y="T5"/>
                </a:cxn>
                <a:cxn ang="0">
                  <a:pos x="T6" y="T7"/>
                </a:cxn>
                <a:cxn ang="0">
                  <a:pos x="T8" y="T9"/>
                </a:cxn>
              </a:cxnLst>
              <a:rect l="0" t="0" r="r" b="b"/>
              <a:pathLst>
                <a:path w="154" h="243">
                  <a:moveTo>
                    <a:pt x="154" y="38"/>
                  </a:moveTo>
                  <a:cubicBezTo>
                    <a:pt x="138" y="15"/>
                    <a:pt x="118" y="0"/>
                    <a:pt x="89" y="0"/>
                  </a:cubicBezTo>
                  <a:cubicBezTo>
                    <a:pt x="34" y="0"/>
                    <a:pt x="0" y="48"/>
                    <a:pt x="0" y="121"/>
                  </a:cubicBezTo>
                  <a:cubicBezTo>
                    <a:pt x="0" y="194"/>
                    <a:pt x="34" y="243"/>
                    <a:pt x="89" y="243"/>
                  </a:cubicBezTo>
                  <a:cubicBezTo>
                    <a:pt x="118" y="243"/>
                    <a:pt x="138" y="228"/>
                    <a:pt x="154" y="204"/>
                  </a:cubicBezTo>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48" name="Line 12">
              <a:extLst>
                <a:ext uri="{FF2B5EF4-FFF2-40B4-BE49-F238E27FC236}">
                  <a16:creationId xmlns:a16="http://schemas.microsoft.com/office/drawing/2014/main" id="{37D4CEA2-3CA6-0D3A-65CD-C7FDF7246A34}"/>
                </a:ext>
              </a:extLst>
            </p:cNvPr>
            <p:cNvSpPr>
              <a:spLocks noChangeShapeType="1"/>
            </p:cNvSpPr>
            <p:nvPr/>
          </p:nvSpPr>
          <p:spPr bwMode="auto">
            <a:xfrm>
              <a:off x="3017375" y="3527196"/>
              <a:ext cx="183292" cy="0"/>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49" name="Line 13">
              <a:extLst>
                <a:ext uri="{FF2B5EF4-FFF2-40B4-BE49-F238E27FC236}">
                  <a16:creationId xmlns:a16="http://schemas.microsoft.com/office/drawing/2014/main" id="{554D7E04-4CD7-A817-BBE9-733EA7794EEC}"/>
                </a:ext>
              </a:extLst>
            </p:cNvPr>
            <p:cNvSpPr>
              <a:spLocks noChangeShapeType="1"/>
            </p:cNvSpPr>
            <p:nvPr/>
          </p:nvSpPr>
          <p:spPr bwMode="auto">
            <a:xfrm>
              <a:off x="3017375" y="3607819"/>
              <a:ext cx="183292" cy="0"/>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50" name="Freeform 49">
              <a:extLst>
                <a:ext uri="{FF2B5EF4-FFF2-40B4-BE49-F238E27FC236}">
                  <a16:creationId xmlns:a16="http://schemas.microsoft.com/office/drawing/2014/main" id="{BD4DA2A0-E8DB-2C5A-3D3B-F801B8A3AA3B}"/>
                </a:ext>
              </a:extLst>
            </p:cNvPr>
            <p:cNvSpPr>
              <a:spLocks/>
            </p:cNvSpPr>
            <p:nvPr/>
          </p:nvSpPr>
          <p:spPr bwMode="auto">
            <a:xfrm>
              <a:off x="3093589" y="3247534"/>
              <a:ext cx="203447" cy="30234"/>
            </a:xfrm>
            <a:custGeom>
              <a:avLst/>
              <a:gdLst>
                <a:gd name="T0" fmla="*/ 137 w 137"/>
                <a:gd name="T1" fmla="*/ 0 h 20"/>
                <a:gd name="T2" fmla="*/ 69 w 137"/>
                <a:gd name="T3" fmla="*/ 20 h 20"/>
                <a:gd name="T4" fmla="*/ 0 w 137"/>
                <a:gd name="T5" fmla="*/ 0 h 20"/>
              </a:gdLst>
              <a:ahLst/>
              <a:cxnLst>
                <a:cxn ang="0">
                  <a:pos x="T0" y="T1"/>
                </a:cxn>
                <a:cxn ang="0">
                  <a:pos x="T2" y="T3"/>
                </a:cxn>
                <a:cxn ang="0">
                  <a:pos x="T4" y="T5"/>
                </a:cxn>
              </a:cxnLst>
              <a:rect l="0" t="0" r="r" b="b"/>
              <a:pathLst>
                <a:path w="137" h="20">
                  <a:moveTo>
                    <a:pt x="137" y="0"/>
                  </a:moveTo>
                  <a:cubicBezTo>
                    <a:pt x="137" y="0"/>
                    <a:pt x="133" y="20"/>
                    <a:pt x="69" y="20"/>
                  </a:cubicBezTo>
                  <a:cubicBezTo>
                    <a:pt x="4" y="20"/>
                    <a:pt x="0" y="0"/>
                    <a:pt x="0" y="0"/>
                  </a:cubicBezTo>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51" name="Freeform 50">
              <a:extLst>
                <a:ext uri="{FF2B5EF4-FFF2-40B4-BE49-F238E27FC236}">
                  <a16:creationId xmlns:a16="http://schemas.microsoft.com/office/drawing/2014/main" id="{F76779F5-2BFB-B87B-2A18-7A3E4E5F68F1}"/>
                </a:ext>
              </a:extLst>
            </p:cNvPr>
            <p:cNvSpPr>
              <a:spLocks/>
            </p:cNvSpPr>
            <p:nvPr/>
          </p:nvSpPr>
          <p:spPr bwMode="auto">
            <a:xfrm>
              <a:off x="2776765" y="2933860"/>
              <a:ext cx="837724" cy="941652"/>
            </a:xfrm>
            <a:custGeom>
              <a:avLst/>
              <a:gdLst>
                <a:gd name="T0" fmla="*/ 282 w 563"/>
                <a:gd name="T1" fmla="*/ 0 h 633"/>
                <a:gd name="T2" fmla="*/ 332 w 563"/>
                <a:gd name="T3" fmla="*/ 29 h 633"/>
                <a:gd name="T4" fmla="*/ 388 w 563"/>
                <a:gd name="T5" fmla="*/ 46 h 633"/>
                <a:gd name="T6" fmla="*/ 435 w 563"/>
                <a:gd name="T7" fmla="*/ 68 h 633"/>
                <a:gd name="T8" fmla="*/ 350 w 563"/>
                <a:gd name="T9" fmla="*/ 211 h 633"/>
                <a:gd name="T10" fmla="*/ 563 w 563"/>
                <a:gd name="T11" fmla="*/ 455 h 633"/>
                <a:gd name="T12" fmla="*/ 282 w 563"/>
                <a:gd name="T13" fmla="*/ 633 h 633"/>
                <a:gd name="T14" fmla="*/ 0 w 563"/>
                <a:gd name="T15" fmla="*/ 455 h 633"/>
                <a:gd name="T16" fmla="*/ 213 w 563"/>
                <a:gd name="T17" fmla="*/ 211 h 633"/>
                <a:gd name="T18" fmla="*/ 128 w 563"/>
                <a:gd name="T19" fmla="*/ 68 h 633"/>
                <a:gd name="T20" fmla="*/ 175 w 563"/>
                <a:gd name="T21" fmla="*/ 46 h 633"/>
                <a:gd name="T22" fmla="*/ 231 w 563"/>
                <a:gd name="T23" fmla="*/ 29 h 633"/>
                <a:gd name="T24" fmla="*/ 282 w 563"/>
                <a:gd name="T25"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3" h="633">
                  <a:moveTo>
                    <a:pt x="282" y="0"/>
                  </a:moveTo>
                  <a:cubicBezTo>
                    <a:pt x="306" y="0"/>
                    <a:pt x="319" y="15"/>
                    <a:pt x="332" y="29"/>
                  </a:cubicBezTo>
                  <a:cubicBezTo>
                    <a:pt x="348" y="46"/>
                    <a:pt x="364" y="58"/>
                    <a:pt x="388" y="46"/>
                  </a:cubicBezTo>
                  <a:cubicBezTo>
                    <a:pt x="427" y="28"/>
                    <a:pt x="464" y="41"/>
                    <a:pt x="435" y="68"/>
                  </a:cubicBezTo>
                  <a:cubicBezTo>
                    <a:pt x="430" y="73"/>
                    <a:pt x="350" y="130"/>
                    <a:pt x="350" y="211"/>
                  </a:cubicBezTo>
                  <a:cubicBezTo>
                    <a:pt x="436" y="240"/>
                    <a:pt x="563" y="338"/>
                    <a:pt x="563" y="455"/>
                  </a:cubicBezTo>
                  <a:cubicBezTo>
                    <a:pt x="563" y="572"/>
                    <a:pt x="513" y="633"/>
                    <a:pt x="282" y="633"/>
                  </a:cubicBezTo>
                  <a:cubicBezTo>
                    <a:pt x="50" y="633"/>
                    <a:pt x="0" y="572"/>
                    <a:pt x="0" y="455"/>
                  </a:cubicBezTo>
                  <a:cubicBezTo>
                    <a:pt x="0" y="338"/>
                    <a:pt x="127" y="240"/>
                    <a:pt x="213" y="211"/>
                  </a:cubicBezTo>
                  <a:cubicBezTo>
                    <a:pt x="213" y="130"/>
                    <a:pt x="134" y="73"/>
                    <a:pt x="128" y="68"/>
                  </a:cubicBezTo>
                  <a:cubicBezTo>
                    <a:pt x="99" y="41"/>
                    <a:pt x="136" y="28"/>
                    <a:pt x="175" y="46"/>
                  </a:cubicBezTo>
                  <a:cubicBezTo>
                    <a:pt x="199" y="58"/>
                    <a:pt x="215" y="46"/>
                    <a:pt x="231" y="29"/>
                  </a:cubicBezTo>
                  <a:cubicBezTo>
                    <a:pt x="244" y="15"/>
                    <a:pt x="257" y="0"/>
                    <a:pt x="282" y="0"/>
                  </a:cubicBezTo>
                  <a:close/>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grpSp>
      <p:sp>
        <p:nvSpPr>
          <p:cNvPr id="39" name="Oval 10">
            <a:extLst>
              <a:ext uri="{FF2B5EF4-FFF2-40B4-BE49-F238E27FC236}">
                <a16:creationId xmlns:a16="http://schemas.microsoft.com/office/drawing/2014/main" id="{FB16AA81-6195-A8FB-498B-C18271466C15}"/>
              </a:ext>
            </a:extLst>
          </p:cNvPr>
          <p:cNvSpPr>
            <a:spLocks noChangeArrowheads="1"/>
          </p:cNvSpPr>
          <p:nvPr/>
        </p:nvSpPr>
        <p:spPr bwMode="auto">
          <a:xfrm>
            <a:off x="5736701" y="2017370"/>
            <a:ext cx="643688" cy="643688"/>
          </a:xfrm>
          <a:prstGeom prst="ellipse">
            <a:avLst/>
          </a:prstGeom>
          <a:solidFill>
            <a:srgbClr val="7DD1CE"/>
          </a:solidFill>
          <a:ln w="38100">
            <a:solidFill>
              <a:schemeClr val="bg1"/>
            </a:solidFill>
            <a:round/>
            <a:headEnd/>
            <a:tailEnd/>
          </a:ln>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grpSp>
        <p:nvGrpSpPr>
          <p:cNvPr id="40" name="Group 39">
            <a:extLst>
              <a:ext uri="{FF2B5EF4-FFF2-40B4-BE49-F238E27FC236}">
                <a16:creationId xmlns:a16="http://schemas.microsoft.com/office/drawing/2014/main" id="{BDA2571F-809E-EA6E-C05B-12CF6EE033CC}"/>
              </a:ext>
            </a:extLst>
          </p:cNvPr>
          <p:cNvGrpSpPr/>
          <p:nvPr/>
        </p:nvGrpSpPr>
        <p:grpSpPr>
          <a:xfrm>
            <a:off x="5925243" y="2154619"/>
            <a:ext cx="271397" cy="368064"/>
            <a:chOff x="5150751" y="1402339"/>
            <a:chExt cx="504790" cy="684585"/>
          </a:xfrm>
        </p:grpSpPr>
        <p:sp>
          <p:nvSpPr>
            <p:cNvPr id="41" name="Freeform 48">
              <a:extLst>
                <a:ext uri="{FF2B5EF4-FFF2-40B4-BE49-F238E27FC236}">
                  <a16:creationId xmlns:a16="http://schemas.microsoft.com/office/drawing/2014/main" id="{B4E16BE2-D967-8453-C557-B84E07D9E71D}"/>
                </a:ext>
              </a:extLst>
            </p:cNvPr>
            <p:cNvSpPr>
              <a:spLocks/>
            </p:cNvSpPr>
            <p:nvPr/>
          </p:nvSpPr>
          <p:spPr bwMode="auto">
            <a:xfrm>
              <a:off x="5150751" y="1663383"/>
              <a:ext cx="504790" cy="423541"/>
            </a:xfrm>
            <a:custGeom>
              <a:avLst/>
              <a:gdLst>
                <a:gd name="T0" fmla="*/ 408 w 408"/>
                <a:gd name="T1" fmla="*/ 298 h 342"/>
                <a:gd name="T2" fmla="*/ 365 w 408"/>
                <a:gd name="T3" fmla="*/ 342 h 342"/>
                <a:gd name="T4" fmla="*/ 44 w 408"/>
                <a:gd name="T5" fmla="*/ 342 h 342"/>
                <a:gd name="T6" fmla="*/ 0 w 408"/>
                <a:gd name="T7" fmla="*/ 298 h 342"/>
                <a:gd name="T8" fmla="*/ 0 w 408"/>
                <a:gd name="T9" fmla="*/ 43 h 342"/>
                <a:gd name="T10" fmla="*/ 44 w 408"/>
                <a:gd name="T11" fmla="*/ 0 h 342"/>
                <a:gd name="T12" fmla="*/ 365 w 408"/>
                <a:gd name="T13" fmla="*/ 0 h 342"/>
                <a:gd name="T14" fmla="*/ 408 w 408"/>
                <a:gd name="T15" fmla="*/ 43 h 342"/>
                <a:gd name="T16" fmla="*/ 408 w 408"/>
                <a:gd name="T17" fmla="*/ 29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42">
                  <a:moveTo>
                    <a:pt x="408" y="298"/>
                  </a:moveTo>
                  <a:cubicBezTo>
                    <a:pt x="408" y="322"/>
                    <a:pt x="389" y="342"/>
                    <a:pt x="365" y="342"/>
                  </a:cubicBezTo>
                  <a:cubicBezTo>
                    <a:pt x="44" y="342"/>
                    <a:pt x="44" y="342"/>
                    <a:pt x="44" y="342"/>
                  </a:cubicBezTo>
                  <a:cubicBezTo>
                    <a:pt x="20" y="342"/>
                    <a:pt x="0" y="322"/>
                    <a:pt x="0" y="298"/>
                  </a:cubicBezTo>
                  <a:cubicBezTo>
                    <a:pt x="0" y="43"/>
                    <a:pt x="0" y="43"/>
                    <a:pt x="0" y="43"/>
                  </a:cubicBezTo>
                  <a:cubicBezTo>
                    <a:pt x="0" y="19"/>
                    <a:pt x="20" y="0"/>
                    <a:pt x="44" y="0"/>
                  </a:cubicBezTo>
                  <a:cubicBezTo>
                    <a:pt x="365" y="0"/>
                    <a:pt x="365" y="0"/>
                    <a:pt x="365" y="0"/>
                  </a:cubicBezTo>
                  <a:cubicBezTo>
                    <a:pt x="389" y="0"/>
                    <a:pt x="408" y="19"/>
                    <a:pt x="408" y="43"/>
                  </a:cubicBezTo>
                  <a:lnTo>
                    <a:pt x="408" y="298"/>
                  </a:lnTo>
                  <a:close/>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42" name="Freeform 49">
              <a:extLst>
                <a:ext uri="{FF2B5EF4-FFF2-40B4-BE49-F238E27FC236}">
                  <a16:creationId xmlns:a16="http://schemas.microsoft.com/office/drawing/2014/main" id="{D8C8CA82-6C3D-1588-B9A7-A167997472B7}"/>
                </a:ext>
              </a:extLst>
            </p:cNvPr>
            <p:cNvSpPr>
              <a:spLocks/>
            </p:cNvSpPr>
            <p:nvPr/>
          </p:nvSpPr>
          <p:spPr bwMode="auto">
            <a:xfrm>
              <a:off x="5237241" y="1402339"/>
              <a:ext cx="331809" cy="261044"/>
            </a:xfrm>
            <a:custGeom>
              <a:avLst/>
              <a:gdLst>
                <a:gd name="T0" fmla="*/ 0 w 268"/>
                <a:gd name="T1" fmla="*/ 211 h 211"/>
                <a:gd name="T2" fmla="*/ 0 w 268"/>
                <a:gd name="T3" fmla="*/ 134 h 211"/>
                <a:gd name="T4" fmla="*/ 134 w 268"/>
                <a:gd name="T5" fmla="*/ 0 h 211"/>
                <a:gd name="T6" fmla="*/ 268 w 268"/>
                <a:gd name="T7" fmla="*/ 134 h 211"/>
                <a:gd name="T8" fmla="*/ 268 w 268"/>
                <a:gd name="T9" fmla="*/ 211 h 211"/>
              </a:gdLst>
              <a:ahLst/>
              <a:cxnLst>
                <a:cxn ang="0">
                  <a:pos x="T0" y="T1"/>
                </a:cxn>
                <a:cxn ang="0">
                  <a:pos x="T2" y="T3"/>
                </a:cxn>
                <a:cxn ang="0">
                  <a:pos x="T4" y="T5"/>
                </a:cxn>
                <a:cxn ang="0">
                  <a:pos x="T6" y="T7"/>
                </a:cxn>
                <a:cxn ang="0">
                  <a:pos x="T8" y="T9"/>
                </a:cxn>
              </a:cxnLst>
              <a:rect l="0" t="0" r="r" b="b"/>
              <a:pathLst>
                <a:path w="268" h="211">
                  <a:moveTo>
                    <a:pt x="0" y="211"/>
                  </a:moveTo>
                  <a:cubicBezTo>
                    <a:pt x="0" y="134"/>
                    <a:pt x="0" y="134"/>
                    <a:pt x="0" y="134"/>
                  </a:cubicBezTo>
                  <a:cubicBezTo>
                    <a:pt x="0" y="60"/>
                    <a:pt x="60" y="0"/>
                    <a:pt x="134" y="0"/>
                  </a:cubicBezTo>
                  <a:cubicBezTo>
                    <a:pt x="208" y="0"/>
                    <a:pt x="268" y="60"/>
                    <a:pt x="268" y="134"/>
                  </a:cubicBezTo>
                  <a:cubicBezTo>
                    <a:pt x="268" y="211"/>
                    <a:pt x="268" y="211"/>
                    <a:pt x="268" y="211"/>
                  </a:cubicBezTo>
                </a:path>
              </a:pathLst>
            </a:cu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43" name="Oval 50">
              <a:extLst>
                <a:ext uri="{FF2B5EF4-FFF2-40B4-BE49-F238E27FC236}">
                  <a16:creationId xmlns:a16="http://schemas.microsoft.com/office/drawing/2014/main" id="{128C02CF-5F68-53A5-884D-77BE82F4476A}"/>
                </a:ext>
              </a:extLst>
            </p:cNvPr>
            <p:cNvSpPr>
              <a:spLocks noChangeArrowheads="1"/>
            </p:cNvSpPr>
            <p:nvPr/>
          </p:nvSpPr>
          <p:spPr bwMode="auto">
            <a:xfrm>
              <a:off x="5377198" y="1815920"/>
              <a:ext cx="52943" cy="52943"/>
            </a:xfrm>
            <a:prstGeom prst="ellipse">
              <a:avLst/>
            </a:prstGeom>
            <a:noFill/>
            <a:ln w="15875" cap="rnd" cmpd="sng">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44" name="Line 51">
              <a:extLst>
                <a:ext uri="{FF2B5EF4-FFF2-40B4-BE49-F238E27FC236}">
                  <a16:creationId xmlns:a16="http://schemas.microsoft.com/office/drawing/2014/main" id="{D21C67F2-90EB-B75B-7416-492DB7437D13}"/>
                </a:ext>
              </a:extLst>
            </p:cNvPr>
            <p:cNvSpPr>
              <a:spLocks noChangeShapeType="1"/>
            </p:cNvSpPr>
            <p:nvPr/>
          </p:nvSpPr>
          <p:spPr bwMode="auto">
            <a:xfrm>
              <a:off x="5402883" y="1868863"/>
              <a:ext cx="0" cy="60805"/>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grpSp>
      <p:sp>
        <p:nvSpPr>
          <p:cNvPr id="35" name="Oval 6">
            <a:extLst>
              <a:ext uri="{FF2B5EF4-FFF2-40B4-BE49-F238E27FC236}">
                <a16:creationId xmlns:a16="http://schemas.microsoft.com/office/drawing/2014/main" id="{F824DC06-4679-3BEE-7541-9CC816D21F9D}"/>
              </a:ext>
            </a:extLst>
          </p:cNvPr>
          <p:cNvSpPr>
            <a:spLocks noChangeArrowheads="1"/>
          </p:cNvSpPr>
          <p:nvPr/>
        </p:nvSpPr>
        <p:spPr bwMode="auto">
          <a:xfrm>
            <a:off x="7994785" y="2017370"/>
            <a:ext cx="643688" cy="643688"/>
          </a:xfrm>
          <a:prstGeom prst="ellipse">
            <a:avLst/>
          </a:prstGeom>
          <a:solidFill>
            <a:srgbClr val="995DB3"/>
          </a:solidFill>
          <a:ln w="38100">
            <a:solidFill>
              <a:schemeClr val="bg1"/>
            </a:solidFill>
            <a:round/>
            <a:headEnd/>
            <a:tailEnd/>
          </a:ln>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grpSp>
        <p:nvGrpSpPr>
          <p:cNvPr id="36" name="Group 35">
            <a:extLst>
              <a:ext uri="{FF2B5EF4-FFF2-40B4-BE49-F238E27FC236}">
                <a16:creationId xmlns:a16="http://schemas.microsoft.com/office/drawing/2014/main" id="{48BC9B0C-5A00-58D7-C653-723BB850277F}"/>
              </a:ext>
            </a:extLst>
          </p:cNvPr>
          <p:cNvGrpSpPr/>
          <p:nvPr/>
        </p:nvGrpSpPr>
        <p:grpSpPr>
          <a:xfrm>
            <a:off x="8205872" y="2132636"/>
            <a:ext cx="269424" cy="423866"/>
            <a:chOff x="6507864" y="4896553"/>
            <a:chExt cx="501120" cy="788374"/>
          </a:xfrm>
        </p:grpSpPr>
        <p:sp>
          <p:nvSpPr>
            <p:cNvPr id="37" name="Freeform 55">
              <a:extLst>
                <a:ext uri="{FF2B5EF4-FFF2-40B4-BE49-F238E27FC236}">
                  <a16:creationId xmlns:a16="http://schemas.microsoft.com/office/drawing/2014/main" id="{50B6AA22-6CE7-F2C5-7FAD-790381C22B16}"/>
                </a:ext>
              </a:extLst>
            </p:cNvPr>
            <p:cNvSpPr>
              <a:spLocks/>
            </p:cNvSpPr>
            <p:nvPr/>
          </p:nvSpPr>
          <p:spPr bwMode="auto">
            <a:xfrm>
              <a:off x="6507864" y="4896553"/>
              <a:ext cx="501120" cy="788374"/>
            </a:xfrm>
            <a:custGeom>
              <a:avLst/>
              <a:gdLst>
                <a:gd name="T0" fmla="*/ 33 w 405"/>
                <a:gd name="T1" fmla="*/ 166 h 637"/>
                <a:gd name="T2" fmla="*/ 209 w 405"/>
                <a:gd name="T3" fmla="*/ 0 h 637"/>
                <a:gd name="T4" fmla="*/ 405 w 405"/>
                <a:gd name="T5" fmla="*/ 219 h 637"/>
                <a:gd name="T6" fmla="*/ 242 w 405"/>
                <a:gd name="T7" fmla="*/ 514 h 637"/>
                <a:gd name="T8" fmla="*/ 103 w 405"/>
                <a:gd name="T9" fmla="*/ 637 h 637"/>
                <a:gd name="T10" fmla="*/ 0 w 405"/>
                <a:gd name="T11" fmla="*/ 531 h 637"/>
              </a:gdLst>
              <a:ahLst/>
              <a:cxnLst>
                <a:cxn ang="0">
                  <a:pos x="T0" y="T1"/>
                </a:cxn>
                <a:cxn ang="0">
                  <a:pos x="T2" y="T3"/>
                </a:cxn>
                <a:cxn ang="0">
                  <a:pos x="T4" y="T5"/>
                </a:cxn>
                <a:cxn ang="0">
                  <a:pos x="T6" y="T7"/>
                </a:cxn>
                <a:cxn ang="0">
                  <a:pos x="T8" y="T9"/>
                </a:cxn>
                <a:cxn ang="0">
                  <a:pos x="T10" y="T11"/>
                </a:cxn>
              </a:cxnLst>
              <a:rect l="0" t="0" r="r" b="b"/>
              <a:pathLst>
                <a:path w="405" h="637">
                  <a:moveTo>
                    <a:pt x="33" y="166"/>
                  </a:moveTo>
                  <a:cubicBezTo>
                    <a:pt x="33" y="83"/>
                    <a:pt x="126" y="0"/>
                    <a:pt x="209" y="0"/>
                  </a:cubicBezTo>
                  <a:cubicBezTo>
                    <a:pt x="292" y="0"/>
                    <a:pt x="405" y="60"/>
                    <a:pt x="405" y="219"/>
                  </a:cubicBezTo>
                  <a:cubicBezTo>
                    <a:pt x="405" y="378"/>
                    <a:pt x="272" y="428"/>
                    <a:pt x="242" y="514"/>
                  </a:cubicBezTo>
                  <a:cubicBezTo>
                    <a:pt x="212" y="600"/>
                    <a:pt x="156" y="637"/>
                    <a:pt x="103" y="637"/>
                  </a:cubicBezTo>
                  <a:cubicBezTo>
                    <a:pt x="50" y="637"/>
                    <a:pt x="0" y="564"/>
                    <a:pt x="0" y="531"/>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38" name="Freeform 56">
              <a:extLst>
                <a:ext uri="{FF2B5EF4-FFF2-40B4-BE49-F238E27FC236}">
                  <a16:creationId xmlns:a16="http://schemas.microsoft.com/office/drawing/2014/main" id="{33C3FE48-D8D8-CF56-5595-E211E1A132EC}"/>
                </a:ext>
              </a:extLst>
            </p:cNvPr>
            <p:cNvSpPr>
              <a:spLocks/>
            </p:cNvSpPr>
            <p:nvPr/>
          </p:nvSpPr>
          <p:spPr bwMode="auto">
            <a:xfrm>
              <a:off x="6620564" y="5016591"/>
              <a:ext cx="275721" cy="374792"/>
            </a:xfrm>
            <a:custGeom>
              <a:avLst/>
              <a:gdLst>
                <a:gd name="T0" fmla="*/ 223 w 223"/>
                <a:gd name="T1" fmla="*/ 88 h 303"/>
                <a:gd name="T2" fmla="*/ 135 w 223"/>
                <a:gd name="T3" fmla="*/ 0 h 303"/>
                <a:gd name="T4" fmla="*/ 30 w 223"/>
                <a:gd name="T5" fmla="*/ 170 h 303"/>
                <a:gd name="T6" fmla="*/ 60 w 223"/>
                <a:gd name="T7" fmla="*/ 246 h 303"/>
                <a:gd name="T8" fmla="*/ 0 w 223"/>
                <a:gd name="T9" fmla="*/ 303 h 303"/>
              </a:gdLst>
              <a:ahLst/>
              <a:cxnLst>
                <a:cxn ang="0">
                  <a:pos x="T0" y="T1"/>
                </a:cxn>
                <a:cxn ang="0">
                  <a:pos x="T2" y="T3"/>
                </a:cxn>
                <a:cxn ang="0">
                  <a:pos x="T4" y="T5"/>
                </a:cxn>
                <a:cxn ang="0">
                  <a:pos x="T6" y="T7"/>
                </a:cxn>
                <a:cxn ang="0">
                  <a:pos x="T8" y="T9"/>
                </a:cxn>
              </a:cxnLst>
              <a:rect l="0" t="0" r="r" b="b"/>
              <a:pathLst>
                <a:path w="223" h="303">
                  <a:moveTo>
                    <a:pt x="223" y="88"/>
                  </a:moveTo>
                  <a:cubicBezTo>
                    <a:pt x="216" y="22"/>
                    <a:pt x="178" y="0"/>
                    <a:pt x="135" y="0"/>
                  </a:cubicBezTo>
                  <a:cubicBezTo>
                    <a:pt x="92" y="0"/>
                    <a:pt x="30" y="44"/>
                    <a:pt x="30" y="170"/>
                  </a:cubicBezTo>
                  <a:cubicBezTo>
                    <a:pt x="30" y="217"/>
                    <a:pt x="60" y="198"/>
                    <a:pt x="60" y="246"/>
                  </a:cubicBezTo>
                  <a:cubicBezTo>
                    <a:pt x="60" y="293"/>
                    <a:pt x="0" y="303"/>
                    <a:pt x="0" y="303"/>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grpSp>
      <p:sp>
        <p:nvSpPr>
          <p:cNvPr id="13" name="Rectangle 12">
            <a:extLst>
              <a:ext uri="{FF2B5EF4-FFF2-40B4-BE49-F238E27FC236}">
                <a16:creationId xmlns:a16="http://schemas.microsoft.com/office/drawing/2014/main" id="{96F11152-DA55-0760-6409-06665D0A3C0D}"/>
              </a:ext>
            </a:extLst>
          </p:cNvPr>
          <p:cNvSpPr/>
          <p:nvPr/>
        </p:nvSpPr>
        <p:spPr>
          <a:xfrm>
            <a:off x="3213666" y="2743027"/>
            <a:ext cx="1173593" cy="717134"/>
          </a:xfrm>
          <a:prstGeom prst="rect">
            <a:avLst/>
          </a:prstGeom>
        </p:spPr>
        <p:txBody>
          <a:bodyPr wrap="square" lIns="243868" rIns="243868" bIns="121934">
            <a:spAutoFit/>
          </a:bodyPr>
          <a:lstStyle/>
          <a:p>
            <a:pPr algn="ctr" defTabSz="2438584">
              <a:lnSpc>
                <a:spcPct val="89000"/>
              </a:lnSpc>
            </a:pPr>
            <a:r>
              <a:rPr lang="en-US" sz="4000" b="1" dirty="0">
                <a:solidFill>
                  <a:schemeClr val="bg1"/>
                </a:solidFill>
                <a:latin typeface="Century Gothic" panose="020B0502020202020204" pitchFamily="34" charset="0"/>
              </a:rPr>
              <a:t>01</a:t>
            </a:r>
          </a:p>
        </p:txBody>
      </p:sp>
      <p:sp>
        <p:nvSpPr>
          <p:cNvPr id="14" name="Rectangle 13">
            <a:extLst>
              <a:ext uri="{FF2B5EF4-FFF2-40B4-BE49-F238E27FC236}">
                <a16:creationId xmlns:a16="http://schemas.microsoft.com/office/drawing/2014/main" id="{3A0634A2-9662-B561-DFAE-708035915094}"/>
              </a:ext>
            </a:extLst>
          </p:cNvPr>
          <p:cNvSpPr/>
          <p:nvPr/>
        </p:nvSpPr>
        <p:spPr>
          <a:xfrm>
            <a:off x="4343940" y="4038282"/>
            <a:ext cx="1173593" cy="717134"/>
          </a:xfrm>
          <a:prstGeom prst="rect">
            <a:avLst/>
          </a:prstGeom>
        </p:spPr>
        <p:txBody>
          <a:bodyPr wrap="square" lIns="243868" rIns="243868" bIns="121934">
            <a:spAutoFit/>
          </a:bodyPr>
          <a:lstStyle/>
          <a:p>
            <a:pPr algn="ctr" defTabSz="2438584">
              <a:lnSpc>
                <a:spcPct val="89000"/>
              </a:lnSpc>
            </a:pPr>
            <a:r>
              <a:rPr lang="en-US" sz="4000" b="1" dirty="0">
                <a:solidFill>
                  <a:schemeClr val="bg1"/>
                </a:solidFill>
                <a:latin typeface="Century Gothic" panose="020B0502020202020204" pitchFamily="34" charset="0"/>
              </a:rPr>
              <a:t>02</a:t>
            </a:r>
          </a:p>
        </p:txBody>
      </p:sp>
      <p:sp>
        <p:nvSpPr>
          <p:cNvPr id="15" name="Rectangle 14">
            <a:extLst>
              <a:ext uri="{FF2B5EF4-FFF2-40B4-BE49-F238E27FC236}">
                <a16:creationId xmlns:a16="http://schemas.microsoft.com/office/drawing/2014/main" id="{AD822BBF-F09C-26A2-4C39-7E4E9954AEE5}"/>
              </a:ext>
            </a:extLst>
          </p:cNvPr>
          <p:cNvSpPr/>
          <p:nvPr/>
        </p:nvSpPr>
        <p:spPr>
          <a:xfrm>
            <a:off x="6603477" y="4038282"/>
            <a:ext cx="1173593" cy="717134"/>
          </a:xfrm>
          <a:prstGeom prst="rect">
            <a:avLst/>
          </a:prstGeom>
        </p:spPr>
        <p:txBody>
          <a:bodyPr wrap="square" lIns="243868" rIns="243868" bIns="121934">
            <a:spAutoFit/>
          </a:bodyPr>
          <a:lstStyle/>
          <a:p>
            <a:pPr algn="ctr" defTabSz="2438584">
              <a:lnSpc>
                <a:spcPct val="89000"/>
              </a:lnSpc>
            </a:pPr>
            <a:r>
              <a:rPr lang="en-US" sz="4000" b="1" dirty="0">
                <a:solidFill>
                  <a:schemeClr val="bg1"/>
                </a:solidFill>
                <a:latin typeface="Century Gothic" panose="020B0502020202020204" pitchFamily="34" charset="0"/>
              </a:rPr>
              <a:t>04</a:t>
            </a:r>
          </a:p>
        </p:txBody>
      </p:sp>
      <p:sp>
        <p:nvSpPr>
          <p:cNvPr id="16" name="Rectangle 15">
            <a:extLst>
              <a:ext uri="{FF2B5EF4-FFF2-40B4-BE49-F238E27FC236}">
                <a16:creationId xmlns:a16="http://schemas.microsoft.com/office/drawing/2014/main" id="{78C6102E-92E9-F8E0-FB0D-21CD852B32DB}"/>
              </a:ext>
            </a:extLst>
          </p:cNvPr>
          <p:cNvSpPr/>
          <p:nvPr/>
        </p:nvSpPr>
        <p:spPr>
          <a:xfrm>
            <a:off x="5471750" y="2743027"/>
            <a:ext cx="1173593" cy="717134"/>
          </a:xfrm>
          <a:prstGeom prst="rect">
            <a:avLst/>
          </a:prstGeom>
        </p:spPr>
        <p:txBody>
          <a:bodyPr wrap="square" lIns="243868" rIns="243868" bIns="121934">
            <a:spAutoFit/>
          </a:bodyPr>
          <a:lstStyle/>
          <a:p>
            <a:pPr algn="ctr" defTabSz="2438584">
              <a:lnSpc>
                <a:spcPct val="89000"/>
              </a:lnSpc>
            </a:pPr>
            <a:r>
              <a:rPr lang="en-US" sz="4000" b="1" dirty="0">
                <a:solidFill>
                  <a:schemeClr val="bg1"/>
                </a:solidFill>
                <a:latin typeface="Century Gothic" panose="020B0502020202020204" pitchFamily="34" charset="0"/>
              </a:rPr>
              <a:t>03</a:t>
            </a:r>
          </a:p>
        </p:txBody>
      </p:sp>
      <p:sp>
        <p:nvSpPr>
          <p:cNvPr id="17" name="Rectangle 16">
            <a:extLst>
              <a:ext uri="{FF2B5EF4-FFF2-40B4-BE49-F238E27FC236}">
                <a16:creationId xmlns:a16="http://schemas.microsoft.com/office/drawing/2014/main" id="{946C9991-C93B-07A4-04C0-4010965F39C2}"/>
              </a:ext>
            </a:extLst>
          </p:cNvPr>
          <p:cNvSpPr/>
          <p:nvPr/>
        </p:nvSpPr>
        <p:spPr>
          <a:xfrm>
            <a:off x="7729832" y="2743027"/>
            <a:ext cx="1173593" cy="717134"/>
          </a:xfrm>
          <a:prstGeom prst="rect">
            <a:avLst/>
          </a:prstGeom>
        </p:spPr>
        <p:txBody>
          <a:bodyPr wrap="square" lIns="243868" rIns="243868" bIns="121934">
            <a:spAutoFit/>
          </a:bodyPr>
          <a:lstStyle/>
          <a:p>
            <a:pPr algn="ctr" defTabSz="2438584">
              <a:lnSpc>
                <a:spcPct val="89000"/>
              </a:lnSpc>
            </a:pPr>
            <a:r>
              <a:rPr lang="en-US" sz="4000" b="1" dirty="0">
                <a:solidFill>
                  <a:schemeClr val="bg1"/>
                </a:solidFill>
                <a:latin typeface="Century Gothic" panose="020B0502020202020204" pitchFamily="34" charset="0"/>
              </a:rPr>
              <a:t>05</a:t>
            </a:r>
          </a:p>
        </p:txBody>
      </p:sp>
      <p:sp>
        <p:nvSpPr>
          <p:cNvPr id="28" name="Oval 6">
            <a:extLst>
              <a:ext uri="{FF2B5EF4-FFF2-40B4-BE49-F238E27FC236}">
                <a16:creationId xmlns:a16="http://schemas.microsoft.com/office/drawing/2014/main" id="{0D97174C-B2A7-25FB-5FEB-FE5396BFCACA}"/>
              </a:ext>
            </a:extLst>
          </p:cNvPr>
          <p:cNvSpPr>
            <a:spLocks noChangeArrowheads="1"/>
          </p:cNvSpPr>
          <p:nvPr/>
        </p:nvSpPr>
        <p:spPr bwMode="auto">
          <a:xfrm>
            <a:off x="6868429" y="4818880"/>
            <a:ext cx="643688" cy="643688"/>
          </a:xfrm>
          <a:prstGeom prst="ellipse">
            <a:avLst/>
          </a:prstGeom>
          <a:solidFill>
            <a:srgbClr val="419CCC"/>
          </a:solidFill>
          <a:ln w="38100">
            <a:solidFill>
              <a:schemeClr val="bg1"/>
            </a:solidFill>
            <a:round/>
            <a:headEnd/>
            <a:tailEnd/>
          </a:ln>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grpSp>
        <p:nvGrpSpPr>
          <p:cNvPr id="29" name="Group 28">
            <a:extLst>
              <a:ext uri="{FF2B5EF4-FFF2-40B4-BE49-F238E27FC236}">
                <a16:creationId xmlns:a16="http://schemas.microsoft.com/office/drawing/2014/main" id="{F63FE169-2390-E4D1-CFC5-11382D32CA55}"/>
              </a:ext>
            </a:extLst>
          </p:cNvPr>
          <p:cNvGrpSpPr/>
          <p:nvPr/>
        </p:nvGrpSpPr>
        <p:grpSpPr>
          <a:xfrm>
            <a:off x="7031283" y="4979000"/>
            <a:ext cx="317978" cy="323449"/>
            <a:chOff x="5285779" y="3641964"/>
            <a:chExt cx="225854" cy="229740"/>
          </a:xfrm>
        </p:grpSpPr>
        <p:sp>
          <p:nvSpPr>
            <p:cNvPr id="30" name="Oval 43">
              <a:extLst>
                <a:ext uri="{FF2B5EF4-FFF2-40B4-BE49-F238E27FC236}">
                  <a16:creationId xmlns:a16="http://schemas.microsoft.com/office/drawing/2014/main" id="{1D371094-BB25-45DB-FB2F-EDA007CE3699}"/>
                </a:ext>
              </a:extLst>
            </p:cNvPr>
            <p:cNvSpPr>
              <a:spLocks noChangeArrowheads="1"/>
            </p:cNvSpPr>
            <p:nvPr/>
          </p:nvSpPr>
          <p:spPr bwMode="auto">
            <a:xfrm>
              <a:off x="5285779" y="3720853"/>
              <a:ext cx="72132" cy="71963"/>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31" name="Oval 44">
              <a:extLst>
                <a:ext uri="{FF2B5EF4-FFF2-40B4-BE49-F238E27FC236}">
                  <a16:creationId xmlns:a16="http://schemas.microsoft.com/office/drawing/2014/main" id="{AA01CB51-7CF6-C489-FCAC-2DD4588E20E4}"/>
                </a:ext>
              </a:extLst>
            </p:cNvPr>
            <p:cNvSpPr>
              <a:spLocks noChangeArrowheads="1"/>
            </p:cNvSpPr>
            <p:nvPr/>
          </p:nvSpPr>
          <p:spPr bwMode="auto">
            <a:xfrm>
              <a:off x="5439840" y="3799572"/>
              <a:ext cx="71793" cy="72132"/>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32" name="Oval 45">
              <a:extLst>
                <a:ext uri="{FF2B5EF4-FFF2-40B4-BE49-F238E27FC236}">
                  <a16:creationId xmlns:a16="http://schemas.microsoft.com/office/drawing/2014/main" id="{5B5A3CF0-9A99-9E47-0991-B3FB26D6096D}"/>
                </a:ext>
              </a:extLst>
            </p:cNvPr>
            <p:cNvSpPr>
              <a:spLocks noChangeArrowheads="1"/>
            </p:cNvSpPr>
            <p:nvPr/>
          </p:nvSpPr>
          <p:spPr bwMode="auto">
            <a:xfrm>
              <a:off x="5439840" y="3641964"/>
              <a:ext cx="71793" cy="72132"/>
            </a:xfrm>
            <a:prstGeom prst="ellipse">
              <a:avLst/>
            </a:prstGeom>
            <a:noFill/>
            <a:ln w="158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33" name="Line 46">
              <a:extLst>
                <a:ext uri="{FF2B5EF4-FFF2-40B4-BE49-F238E27FC236}">
                  <a16:creationId xmlns:a16="http://schemas.microsoft.com/office/drawing/2014/main" id="{647A6DA9-F3B5-B844-680E-A7755445E97E}"/>
                </a:ext>
              </a:extLst>
            </p:cNvPr>
            <p:cNvSpPr>
              <a:spLocks noChangeShapeType="1"/>
            </p:cNvSpPr>
            <p:nvPr/>
          </p:nvSpPr>
          <p:spPr bwMode="auto">
            <a:xfrm>
              <a:off x="5354025" y="3773220"/>
              <a:ext cx="89700" cy="45779"/>
            </a:xfrm>
            <a:prstGeom prst="line">
              <a:avLst/>
            </a:prstGeom>
            <a:noFill/>
            <a:ln w="158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sp>
          <p:nvSpPr>
            <p:cNvPr id="34" name="Line 47">
              <a:extLst>
                <a:ext uri="{FF2B5EF4-FFF2-40B4-BE49-F238E27FC236}">
                  <a16:creationId xmlns:a16="http://schemas.microsoft.com/office/drawing/2014/main" id="{D65037B3-B404-F339-8FE9-E9B464E37F8F}"/>
                </a:ext>
              </a:extLst>
            </p:cNvPr>
            <p:cNvSpPr>
              <a:spLocks noChangeShapeType="1"/>
            </p:cNvSpPr>
            <p:nvPr/>
          </p:nvSpPr>
          <p:spPr bwMode="auto">
            <a:xfrm flipH="1">
              <a:off x="5354025" y="3694669"/>
              <a:ext cx="89700" cy="45779"/>
            </a:xfrm>
            <a:prstGeom prst="line">
              <a:avLst/>
            </a:prstGeom>
            <a:noFill/>
            <a:ln w="158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2800">
                <a:solidFill>
                  <a:srgbClr val="57565A"/>
                </a:solidFill>
              </a:endParaRPr>
            </a:p>
          </p:txBody>
        </p:sp>
      </p:grpSp>
      <p:cxnSp>
        <p:nvCxnSpPr>
          <p:cNvPr id="19" name="Straight Connector 18">
            <a:extLst>
              <a:ext uri="{FF2B5EF4-FFF2-40B4-BE49-F238E27FC236}">
                <a16:creationId xmlns:a16="http://schemas.microsoft.com/office/drawing/2014/main" id="{2C25A609-00A3-D2FA-A0F6-A09DA562BA32}"/>
              </a:ext>
            </a:extLst>
          </p:cNvPr>
          <p:cNvCxnSpPr/>
          <p:nvPr/>
        </p:nvCxnSpPr>
        <p:spPr>
          <a:xfrm flipH="1">
            <a:off x="2593359" y="3095154"/>
            <a:ext cx="321844" cy="1"/>
          </a:xfrm>
          <a:prstGeom prst="line">
            <a:avLst/>
          </a:prstGeom>
          <a:ln w="12700" cmpd="sng">
            <a:solidFill>
              <a:srgbClr val="FFA826"/>
            </a:solidFill>
            <a:prstDash val="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855E285-5E12-AD20-DACD-EEFC6A16C3D7}"/>
              </a:ext>
            </a:extLst>
          </p:cNvPr>
          <p:cNvCxnSpPr/>
          <p:nvPr/>
        </p:nvCxnSpPr>
        <p:spPr>
          <a:xfrm>
            <a:off x="9188336" y="3095154"/>
            <a:ext cx="321844" cy="1"/>
          </a:xfrm>
          <a:prstGeom prst="line">
            <a:avLst/>
          </a:prstGeom>
          <a:ln w="12700" cmpd="sng">
            <a:solidFill>
              <a:srgbClr val="995DB3"/>
            </a:solidFill>
            <a:prstDash val="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2CB7C269-2ABB-8C49-3725-89029B7E5EC4}"/>
              </a:ext>
            </a:extLst>
          </p:cNvPr>
          <p:cNvSpPr/>
          <p:nvPr/>
        </p:nvSpPr>
        <p:spPr>
          <a:xfrm>
            <a:off x="9743563" y="2605672"/>
            <a:ext cx="2360188" cy="689818"/>
          </a:xfrm>
          <a:prstGeom prst="rect">
            <a:avLst/>
          </a:prstGeom>
        </p:spPr>
        <p:txBody>
          <a:bodyPr wrap="square" lIns="243868" rIns="243868" bIns="121934">
            <a:spAutoFit/>
          </a:bodyPr>
          <a:lstStyle/>
          <a:p>
            <a:pPr defTabSz="2438584">
              <a:lnSpc>
                <a:spcPct val="89000"/>
              </a:lnSpc>
            </a:pPr>
            <a:r>
              <a:rPr lang="en-US" sz="1600" b="1" dirty="0">
                <a:solidFill>
                  <a:srgbClr val="57565A"/>
                </a:solidFill>
                <a:latin typeface="Century Gothic" panose="020B0502020202020204" pitchFamily="34" charset="0"/>
              </a:rPr>
              <a:t>Key step</a:t>
            </a:r>
          </a:p>
          <a:p>
            <a:pPr defTabSz="2438584">
              <a:lnSpc>
                <a:spcPct val="89000"/>
              </a:lnSpc>
            </a:pPr>
            <a:r>
              <a:rPr lang="en-US" sz="1100" dirty="0" err="1">
                <a:solidFill>
                  <a:srgbClr val="57565A"/>
                </a:solidFill>
                <a:latin typeface="Century Gothic" panose="020B0502020202020204" pitchFamily="34" charset="0"/>
              </a:rPr>
              <a:t>Donec</a:t>
            </a:r>
            <a:r>
              <a:rPr lang="en-US" sz="1100" dirty="0">
                <a:solidFill>
                  <a:srgbClr val="57565A"/>
                </a:solidFill>
                <a:latin typeface="Century Gothic" panose="020B0502020202020204" pitchFamily="34" charset="0"/>
              </a:rPr>
              <a:t> dapibus ex tortor, </a:t>
            </a:r>
            <a:r>
              <a:rPr lang="en-US" sz="1100" dirty="0" err="1">
                <a:solidFill>
                  <a:srgbClr val="57565A"/>
                </a:solidFill>
                <a:latin typeface="Century Gothic" panose="020B0502020202020204" pitchFamily="34" charset="0"/>
              </a:rPr>
              <a:t>pellentesque</a:t>
            </a:r>
            <a:endParaRPr lang="en-US" sz="1100" dirty="0">
              <a:solidFill>
                <a:srgbClr val="57565A"/>
              </a:solidFill>
              <a:latin typeface="Century Gothic" panose="020B0502020202020204" pitchFamily="34" charset="0"/>
            </a:endParaRPr>
          </a:p>
        </p:txBody>
      </p:sp>
      <p:sp>
        <p:nvSpPr>
          <p:cNvPr id="22" name="Rectangle 21">
            <a:extLst>
              <a:ext uri="{FF2B5EF4-FFF2-40B4-BE49-F238E27FC236}">
                <a16:creationId xmlns:a16="http://schemas.microsoft.com/office/drawing/2014/main" id="{427225C4-08D2-8BC4-EECB-AAA9F87DE2FD}"/>
              </a:ext>
            </a:extLst>
          </p:cNvPr>
          <p:cNvSpPr/>
          <p:nvPr/>
        </p:nvSpPr>
        <p:spPr>
          <a:xfrm>
            <a:off x="8279267" y="5331192"/>
            <a:ext cx="2360188" cy="689818"/>
          </a:xfrm>
          <a:prstGeom prst="rect">
            <a:avLst/>
          </a:prstGeom>
        </p:spPr>
        <p:txBody>
          <a:bodyPr wrap="square" lIns="243868" rIns="243868" bIns="121934">
            <a:spAutoFit/>
          </a:bodyPr>
          <a:lstStyle/>
          <a:p>
            <a:pPr defTabSz="2438584">
              <a:lnSpc>
                <a:spcPct val="89000"/>
              </a:lnSpc>
            </a:pPr>
            <a:r>
              <a:rPr lang="en-US" sz="1600" b="1" dirty="0">
                <a:solidFill>
                  <a:srgbClr val="57565A"/>
                </a:solidFill>
                <a:latin typeface="Century Gothic" panose="020B0502020202020204" pitchFamily="34" charset="0"/>
              </a:rPr>
              <a:t>Key step</a:t>
            </a:r>
          </a:p>
          <a:p>
            <a:pPr defTabSz="2438584">
              <a:lnSpc>
                <a:spcPct val="89000"/>
              </a:lnSpc>
            </a:pPr>
            <a:r>
              <a:rPr lang="en-US" sz="1100" dirty="0" err="1">
                <a:solidFill>
                  <a:srgbClr val="57565A"/>
                </a:solidFill>
                <a:latin typeface="Century Gothic" panose="020B0502020202020204" pitchFamily="34" charset="0"/>
              </a:rPr>
              <a:t>Donec</a:t>
            </a:r>
            <a:r>
              <a:rPr lang="en-US" sz="1100" dirty="0">
                <a:solidFill>
                  <a:srgbClr val="57565A"/>
                </a:solidFill>
                <a:latin typeface="Century Gothic" panose="020B0502020202020204" pitchFamily="34" charset="0"/>
              </a:rPr>
              <a:t> dapibus ex tortor, </a:t>
            </a:r>
            <a:r>
              <a:rPr lang="en-US" sz="1100" dirty="0" err="1">
                <a:solidFill>
                  <a:srgbClr val="57565A"/>
                </a:solidFill>
                <a:latin typeface="Century Gothic" panose="020B0502020202020204" pitchFamily="34" charset="0"/>
              </a:rPr>
              <a:t>pellentesque</a:t>
            </a:r>
            <a:endParaRPr lang="en-US" sz="1100" dirty="0">
              <a:solidFill>
                <a:srgbClr val="57565A"/>
              </a:solidFill>
              <a:latin typeface="Century Gothic" panose="020B0502020202020204" pitchFamily="34" charset="0"/>
            </a:endParaRPr>
          </a:p>
        </p:txBody>
      </p:sp>
      <p:sp>
        <p:nvSpPr>
          <p:cNvPr id="23" name="Rectangle 22">
            <a:extLst>
              <a:ext uri="{FF2B5EF4-FFF2-40B4-BE49-F238E27FC236}">
                <a16:creationId xmlns:a16="http://schemas.microsoft.com/office/drawing/2014/main" id="{95D640F9-E6BB-F3CB-2B7F-E1F8379B3E0A}"/>
              </a:ext>
            </a:extLst>
          </p:cNvPr>
          <p:cNvSpPr/>
          <p:nvPr/>
        </p:nvSpPr>
        <p:spPr>
          <a:xfrm>
            <a:off x="1474455" y="5331192"/>
            <a:ext cx="2360188" cy="689818"/>
          </a:xfrm>
          <a:prstGeom prst="rect">
            <a:avLst/>
          </a:prstGeom>
        </p:spPr>
        <p:txBody>
          <a:bodyPr wrap="square" lIns="243868" rIns="243868" bIns="121934">
            <a:spAutoFit/>
          </a:bodyPr>
          <a:lstStyle/>
          <a:p>
            <a:pPr algn="r" defTabSz="2438584">
              <a:lnSpc>
                <a:spcPct val="89000"/>
              </a:lnSpc>
            </a:pPr>
            <a:r>
              <a:rPr lang="en-US" sz="1600" b="1" dirty="0">
                <a:solidFill>
                  <a:srgbClr val="57565A"/>
                </a:solidFill>
                <a:latin typeface="Century Gothic" panose="020B0502020202020204" pitchFamily="34" charset="0"/>
              </a:rPr>
              <a:t>Key step</a:t>
            </a:r>
          </a:p>
          <a:p>
            <a:pPr algn="r" defTabSz="2438584">
              <a:lnSpc>
                <a:spcPct val="89000"/>
              </a:lnSpc>
            </a:pPr>
            <a:r>
              <a:rPr lang="en-US" sz="1100" dirty="0" err="1">
                <a:solidFill>
                  <a:srgbClr val="57565A"/>
                </a:solidFill>
                <a:latin typeface="Century Gothic" panose="020B0502020202020204" pitchFamily="34" charset="0"/>
              </a:rPr>
              <a:t>Donec</a:t>
            </a:r>
            <a:r>
              <a:rPr lang="en-US" sz="1100" dirty="0">
                <a:solidFill>
                  <a:srgbClr val="57565A"/>
                </a:solidFill>
                <a:latin typeface="Century Gothic" panose="020B0502020202020204" pitchFamily="34" charset="0"/>
              </a:rPr>
              <a:t> dapibus ex tortor, </a:t>
            </a:r>
            <a:r>
              <a:rPr lang="en-US" sz="1100" dirty="0" err="1">
                <a:solidFill>
                  <a:srgbClr val="57565A"/>
                </a:solidFill>
                <a:latin typeface="Century Gothic" panose="020B0502020202020204" pitchFamily="34" charset="0"/>
              </a:rPr>
              <a:t>pellentesque</a:t>
            </a:r>
            <a:endParaRPr lang="en-US" sz="1100" dirty="0">
              <a:solidFill>
                <a:srgbClr val="57565A"/>
              </a:solidFill>
              <a:latin typeface="Century Gothic" panose="020B0502020202020204" pitchFamily="34" charset="0"/>
            </a:endParaRPr>
          </a:p>
        </p:txBody>
      </p:sp>
      <p:sp>
        <p:nvSpPr>
          <p:cNvPr id="24" name="Freeform 23">
            <a:extLst>
              <a:ext uri="{FF2B5EF4-FFF2-40B4-BE49-F238E27FC236}">
                <a16:creationId xmlns:a16="http://schemas.microsoft.com/office/drawing/2014/main" id="{CEF8057B-2DB8-C5F3-F24F-1FFECFB6CF9B}"/>
              </a:ext>
            </a:extLst>
          </p:cNvPr>
          <p:cNvSpPr/>
          <p:nvPr/>
        </p:nvSpPr>
        <p:spPr>
          <a:xfrm>
            <a:off x="7196790" y="5455339"/>
            <a:ext cx="941371" cy="361229"/>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rgbClr val="419CCC"/>
            </a:solidFill>
            <a:prstDash val="dash"/>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2800">
              <a:solidFill>
                <a:srgbClr val="57565A"/>
              </a:solidFill>
            </a:endParaRPr>
          </a:p>
        </p:txBody>
      </p:sp>
      <p:sp>
        <p:nvSpPr>
          <p:cNvPr id="25" name="Freeform 24">
            <a:extLst>
              <a:ext uri="{FF2B5EF4-FFF2-40B4-BE49-F238E27FC236}">
                <a16:creationId xmlns:a16="http://schemas.microsoft.com/office/drawing/2014/main" id="{82F1345A-6CB5-BAED-0FCB-54F892DC08B2}"/>
              </a:ext>
            </a:extLst>
          </p:cNvPr>
          <p:cNvSpPr/>
          <p:nvPr/>
        </p:nvSpPr>
        <p:spPr>
          <a:xfrm flipH="1">
            <a:off x="3992693" y="5455339"/>
            <a:ext cx="941371" cy="361229"/>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rgbClr val="F26363"/>
            </a:solidFill>
            <a:prstDash val="dash"/>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2800">
              <a:solidFill>
                <a:srgbClr val="57565A"/>
              </a:solidFill>
            </a:endParaRPr>
          </a:p>
        </p:txBody>
      </p:sp>
      <p:sp>
        <p:nvSpPr>
          <p:cNvPr id="26" name="Freeform 25">
            <a:extLst>
              <a:ext uri="{FF2B5EF4-FFF2-40B4-BE49-F238E27FC236}">
                <a16:creationId xmlns:a16="http://schemas.microsoft.com/office/drawing/2014/main" id="{47B174EB-D8B6-3497-009A-AE33B4C70B26}"/>
              </a:ext>
            </a:extLst>
          </p:cNvPr>
          <p:cNvSpPr/>
          <p:nvPr/>
        </p:nvSpPr>
        <p:spPr>
          <a:xfrm flipV="1">
            <a:off x="6052493" y="1777379"/>
            <a:ext cx="2763181" cy="262886"/>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rgbClr val="7DD1CE"/>
            </a:solidFill>
            <a:prstDash val="dash"/>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2800">
              <a:solidFill>
                <a:srgbClr val="57565A"/>
              </a:solidFill>
            </a:endParaRPr>
          </a:p>
        </p:txBody>
      </p:sp>
      <p:sp>
        <p:nvSpPr>
          <p:cNvPr id="27" name="Rectangle 26">
            <a:extLst>
              <a:ext uri="{FF2B5EF4-FFF2-40B4-BE49-F238E27FC236}">
                <a16:creationId xmlns:a16="http://schemas.microsoft.com/office/drawing/2014/main" id="{ED48FC45-7D36-F256-FEC8-4AEBE76CE5AB}"/>
              </a:ext>
            </a:extLst>
          </p:cNvPr>
          <p:cNvSpPr/>
          <p:nvPr/>
        </p:nvSpPr>
        <p:spPr>
          <a:xfrm>
            <a:off x="8899618" y="1275385"/>
            <a:ext cx="2360188" cy="689818"/>
          </a:xfrm>
          <a:prstGeom prst="rect">
            <a:avLst/>
          </a:prstGeom>
        </p:spPr>
        <p:txBody>
          <a:bodyPr wrap="square" lIns="243868" rIns="243868" bIns="121934">
            <a:spAutoFit/>
          </a:bodyPr>
          <a:lstStyle/>
          <a:p>
            <a:pPr defTabSz="2438584">
              <a:lnSpc>
                <a:spcPct val="89000"/>
              </a:lnSpc>
            </a:pPr>
            <a:r>
              <a:rPr lang="en-US" sz="1600" b="1" dirty="0">
                <a:solidFill>
                  <a:srgbClr val="57565A"/>
                </a:solidFill>
                <a:latin typeface="Century Gothic" panose="020B0502020202020204" pitchFamily="34" charset="0"/>
              </a:rPr>
              <a:t>Key step</a:t>
            </a:r>
          </a:p>
          <a:p>
            <a:pPr defTabSz="2438584">
              <a:lnSpc>
                <a:spcPct val="89000"/>
              </a:lnSpc>
            </a:pPr>
            <a:r>
              <a:rPr lang="en-US" sz="1100" dirty="0" err="1">
                <a:solidFill>
                  <a:srgbClr val="57565A"/>
                </a:solidFill>
                <a:latin typeface="Century Gothic" panose="020B0502020202020204" pitchFamily="34" charset="0"/>
              </a:rPr>
              <a:t>Donec</a:t>
            </a:r>
            <a:r>
              <a:rPr lang="en-US" sz="1100" dirty="0">
                <a:solidFill>
                  <a:srgbClr val="57565A"/>
                </a:solidFill>
                <a:latin typeface="Century Gothic" panose="020B0502020202020204" pitchFamily="34" charset="0"/>
              </a:rPr>
              <a:t> dapibus ex tortor, </a:t>
            </a:r>
            <a:r>
              <a:rPr lang="en-US" sz="1100" dirty="0" err="1">
                <a:solidFill>
                  <a:srgbClr val="57565A"/>
                </a:solidFill>
                <a:latin typeface="Century Gothic" panose="020B0502020202020204" pitchFamily="34" charset="0"/>
              </a:rPr>
              <a:t>pellentesque</a:t>
            </a:r>
            <a:endParaRPr lang="en-US" sz="1100" dirty="0">
              <a:solidFill>
                <a:srgbClr val="57565A"/>
              </a:solidFill>
              <a:latin typeface="Century Gothic" panose="020B0502020202020204" pitchFamily="34" charset="0"/>
            </a:endParaRPr>
          </a:p>
        </p:txBody>
      </p:sp>
    </p:spTree>
    <p:extLst>
      <p:ext uri="{BB962C8B-B14F-4D97-AF65-F5344CB8AC3E}">
        <p14:creationId xmlns:p14="http://schemas.microsoft.com/office/powerpoint/2010/main" val="6777577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rapezium 1">
            <a:extLst>
              <a:ext uri="{FF2B5EF4-FFF2-40B4-BE49-F238E27FC236}">
                <a16:creationId xmlns:a16="http://schemas.microsoft.com/office/drawing/2014/main" id="{6EB8F9ED-B3FE-0A1A-AE9D-ACDA66398D82}"/>
              </a:ext>
            </a:extLst>
          </p:cNvPr>
          <p:cNvSpPr/>
          <p:nvPr/>
        </p:nvSpPr>
        <p:spPr>
          <a:xfrm rot="10800000">
            <a:off x="-3" y="1532665"/>
            <a:ext cx="12192001" cy="563242"/>
          </a:xfrm>
          <a:prstGeom prst="trapezoid">
            <a:avLst>
              <a:gd name="adj" fmla="val 57707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0E465D7-A795-BF06-9B59-64108917F079}"/>
              </a:ext>
            </a:extLst>
          </p:cNvPr>
          <p:cNvSpPr/>
          <p:nvPr/>
        </p:nvSpPr>
        <p:spPr>
          <a:xfrm>
            <a:off x="0" y="0"/>
            <a:ext cx="12192000" cy="155204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Line 5">
            <a:extLst>
              <a:ext uri="{FF2B5EF4-FFF2-40B4-BE49-F238E27FC236}">
                <a16:creationId xmlns:a16="http://schemas.microsoft.com/office/drawing/2014/main" id="{5A1554F8-8FEE-CF35-1800-BBFED251F8A0}"/>
              </a:ext>
            </a:extLst>
          </p:cNvPr>
          <p:cNvSpPr>
            <a:spLocks noChangeShapeType="1"/>
          </p:cNvSpPr>
          <p:nvPr/>
        </p:nvSpPr>
        <p:spPr bwMode="auto">
          <a:xfrm>
            <a:off x="6095695" y="2084353"/>
            <a:ext cx="0" cy="2619683"/>
          </a:xfrm>
          <a:prstGeom prst="line">
            <a:avLst/>
          </a:prstGeom>
          <a:noFill/>
          <a:ln w="114300" cap="flat">
            <a:solidFill>
              <a:srgbClr val="995D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4" name="Freeform 6">
            <a:extLst>
              <a:ext uri="{FF2B5EF4-FFF2-40B4-BE49-F238E27FC236}">
                <a16:creationId xmlns:a16="http://schemas.microsoft.com/office/drawing/2014/main" id="{7D32F63A-F745-CC75-B218-B21C79E092A3}"/>
              </a:ext>
            </a:extLst>
          </p:cNvPr>
          <p:cNvSpPr>
            <a:spLocks/>
          </p:cNvSpPr>
          <p:nvPr/>
        </p:nvSpPr>
        <p:spPr bwMode="auto">
          <a:xfrm>
            <a:off x="4318298" y="2084353"/>
            <a:ext cx="1596908" cy="2385906"/>
          </a:xfrm>
          <a:custGeom>
            <a:avLst/>
            <a:gdLst>
              <a:gd name="T0" fmla="*/ 929 w 929"/>
              <a:gd name="T1" fmla="*/ 0 h 1388"/>
              <a:gd name="T2" fmla="*/ 929 w 929"/>
              <a:gd name="T3" fmla="*/ 1082 h 1388"/>
              <a:gd name="T4" fmla="*/ 0 w 929"/>
              <a:gd name="T5" fmla="*/ 1388 h 1388"/>
            </a:gdLst>
            <a:ahLst/>
            <a:cxnLst>
              <a:cxn ang="0">
                <a:pos x="T0" y="T1"/>
              </a:cxn>
              <a:cxn ang="0">
                <a:pos x="T2" y="T3"/>
              </a:cxn>
              <a:cxn ang="0">
                <a:pos x="T4" y="T5"/>
              </a:cxn>
            </a:cxnLst>
            <a:rect l="0" t="0" r="r" b="b"/>
            <a:pathLst>
              <a:path w="929" h="1388">
                <a:moveTo>
                  <a:pt x="929" y="0"/>
                </a:moveTo>
                <a:lnTo>
                  <a:pt x="929" y="1082"/>
                </a:lnTo>
                <a:lnTo>
                  <a:pt x="0" y="1388"/>
                </a:lnTo>
              </a:path>
            </a:pathLst>
          </a:custGeom>
          <a:noFill/>
          <a:ln w="114300" cap="flat">
            <a:solidFill>
              <a:srgbClr val="F2636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5" name="Freeform 7">
            <a:extLst>
              <a:ext uri="{FF2B5EF4-FFF2-40B4-BE49-F238E27FC236}">
                <a16:creationId xmlns:a16="http://schemas.microsoft.com/office/drawing/2014/main" id="{6BA1DD73-CB3F-D195-4592-24F26DCA7F2A}"/>
              </a:ext>
            </a:extLst>
          </p:cNvPr>
          <p:cNvSpPr>
            <a:spLocks/>
          </p:cNvSpPr>
          <p:nvPr/>
        </p:nvSpPr>
        <p:spPr bwMode="auto">
          <a:xfrm>
            <a:off x="4916493" y="2084353"/>
            <a:ext cx="819941" cy="1500646"/>
          </a:xfrm>
          <a:custGeom>
            <a:avLst/>
            <a:gdLst>
              <a:gd name="T0" fmla="*/ 477 w 477"/>
              <a:gd name="T1" fmla="*/ 0 h 873"/>
              <a:gd name="T2" fmla="*/ 477 w 477"/>
              <a:gd name="T3" fmla="*/ 718 h 873"/>
              <a:gd name="T4" fmla="*/ 0 w 477"/>
              <a:gd name="T5" fmla="*/ 873 h 873"/>
            </a:gdLst>
            <a:ahLst/>
            <a:cxnLst>
              <a:cxn ang="0">
                <a:pos x="T0" y="T1"/>
              </a:cxn>
              <a:cxn ang="0">
                <a:pos x="T2" y="T3"/>
              </a:cxn>
              <a:cxn ang="0">
                <a:pos x="T4" y="T5"/>
              </a:cxn>
            </a:cxnLst>
            <a:rect l="0" t="0" r="r" b="b"/>
            <a:pathLst>
              <a:path w="477" h="873">
                <a:moveTo>
                  <a:pt x="477" y="0"/>
                </a:moveTo>
                <a:lnTo>
                  <a:pt x="477" y="718"/>
                </a:lnTo>
                <a:lnTo>
                  <a:pt x="0" y="873"/>
                </a:lnTo>
              </a:path>
            </a:pathLst>
          </a:custGeom>
          <a:noFill/>
          <a:ln w="114300" cap="flat">
            <a:solidFill>
              <a:srgbClr val="7DD1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6" name="Freeform 8">
            <a:extLst>
              <a:ext uri="{FF2B5EF4-FFF2-40B4-BE49-F238E27FC236}">
                <a16:creationId xmlns:a16="http://schemas.microsoft.com/office/drawing/2014/main" id="{C9AB6181-1099-6B23-70B2-4EA1C36955D8}"/>
              </a:ext>
            </a:extLst>
          </p:cNvPr>
          <p:cNvSpPr>
            <a:spLocks/>
          </p:cNvSpPr>
          <p:nvPr/>
        </p:nvSpPr>
        <p:spPr bwMode="auto">
          <a:xfrm>
            <a:off x="6274466" y="2084353"/>
            <a:ext cx="1598626" cy="2385906"/>
          </a:xfrm>
          <a:custGeom>
            <a:avLst/>
            <a:gdLst>
              <a:gd name="T0" fmla="*/ 0 w 930"/>
              <a:gd name="T1" fmla="*/ 0 h 1388"/>
              <a:gd name="T2" fmla="*/ 0 w 930"/>
              <a:gd name="T3" fmla="*/ 1082 h 1388"/>
              <a:gd name="T4" fmla="*/ 930 w 930"/>
              <a:gd name="T5" fmla="*/ 1388 h 1388"/>
            </a:gdLst>
            <a:ahLst/>
            <a:cxnLst>
              <a:cxn ang="0">
                <a:pos x="T0" y="T1"/>
              </a:cxn>
              <a:cxn ang="0">
                <a:pos x="T2" y="T3"/>
              </a:cxn>
              <a:cxn ang="0">
                <a:pos x="T4" y="T5"/>
              </a:cxn>
            </a:cxnLst>
            <a:rect l="0" t="0" r="r" b="b"/>
            <a:pathLst>
              <a:path w="930" h="1388">
                <a:moveTo>
                  <a:pt x="0" y="0"/>
                </a:moveTo>
                <a:lnTo>
                  <a:pt x="0" y="1082"/>
                </a:lnTo>
                <a:lnTo>
                  <a:pt x="930" y="1388"/>
                </a:lnTo>
              </a:path>
            </a:pathLst>
          </a:custGeom>
          <a:noFill/>
          <a:ln w="114300" cap="flat">
            <a:solidFill>
              <a:srgbClr val="FFA8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7" name="Freeform 9">
            <a:extLst>
              <a:ext uri="{FF2B5EF4-FFF2-40B4-BE49-F238E27FC236}">
                <a16:creationId xmlns:a16="http://schemas.microsoft.com/office/drawing/2014/main" id="{A24FDF9C-7D45-A826-551F-A127BABA2E83}"/>
              </a:ext>
            </a:extLst>
          </p:cNvPr>
          <p:cNvSpPr>
            <a:spLocks/>
          </p:cNvSpPr>
          <p:nvPr/>
        </p:nvSpPr>
        <p:spPr bwMode="auto">
          <a:xfrm>
            <a:off x="6454956" y="2084353"/>
            <a:ext cx="819941" cy="1500646"/>
          </a:xfrm>
          <a:custGeom>
            <a:avLst/>
            <a:gdLst>
              <a:gd name="T0" fmla="*/ 0 w 477"/>
              <a:gd name="T1" fmla="*/ 0 h 873"/>
              <a:gd name="T2" fmla="*/ 0 w 477"/>
              <a:gd name="T3" fmla="*/ 718 h 873"/>
              <a:gd name="T4" fmla="*/ 477 w 477"/>
              <a:gd name="T5" fmla="*/ 873 h 873"/>
            </a:gdLst>
            <a:ahLst/>
            <a:cxnLst>
              <a:cxn ang="0">
                <a:pos x="T0" y="T1"/>
              </a:cxn>
              <a:cxn ang="0">
                <a:pos x="T2" y="T3"/>
              </a:cxn>
              <a:cxn ang="0">
                <a:pos x="T4" y="T5"/>
              </a:cxn>
            </a:cxnLst>
            <a:rect l="0" t="0" r="r" b="b"/>
            <a:pathLst>
              <a:path w="477" h="873">
                <a:moveTo>
                  <a:pt x="0" y="0"/>
                </a:moveTo>
                <a:lnTo>
                  <a:pt x="0" y="718"/>
                </a:lnTo>
                <a:lnTo>
                  <a:pt x="477" y="873"/>
                </a:lnTo>
              </a:path>
            </a:pathLst>
          </a:custGeom>
          <a:noFill/>
          <a:ln w="114300" cap="flat">
            <a:solidFill>
              <a:srgbClr val="419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8" name="Rectangle 42">
            <a:extLst>
              <a:ext uri="{FF2B5EF4-FFF2-40B4-BE49-F238E27FC236}">
                <a16:creationId xmlns:a16="http://schemas.microsoft.com/office/drawing/2014/main" id="{BF61E4AB-9AB0-8942-289A-DBEF55C0D80E}"/>
              </a:ext>
            </a:extLst>
          </p:cNvPr>
          <p:cNvSpPr>
            <a:spLocks noChangeArrowheads="1"/>
          </p:cNvSpPr>
          <p:nvPr/>
        </p:nvSpPr>
        <p:spPr bwMode="auto">
          <a:xfrm>
            <a:off x="4529734" y="997523"/>
            <a:ext cx="746475" cy="554524"/>
          </a:xfrm>
          <a:prstGeom prst="rect">
            <a:avLst/>
          </a:prstGeom>
          <a:solidFill>
            <a:srgbClr val="F26363"/>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9" name="Rectangle 43">
            <a:extLst>
              <a:ext uri="{FF2B5EF4-FFF2-40B4-BE49-F238E27FC236}">
                <a16:creationId xmlns:a16="http://schemas.microsoft.com/office/drawing/2014/main" id="{BFC1F62E-30BA-E442-34CA-D286C0CF4FCE}"/>
              </a:ext>
            </a:extLst>
          </p:cNvPr>
          <p:cNvSpPr>
            <a:spLocks noChangeArrowheads="1"/>
          </p:cNvSpPr>
          <p:nvPr/>
        </p:nvSpPr>
        <p:spPr bwMode="auto">
          <a:xfrm>
            <a:off x="5722762" y="997523"/>
            <a:ext cx="746475" cy="554524"/>
          </a:xfrm>
          <a:prstGeom prst="rect">
            <a:avLst/>
          </a:prstGeom>
          <a:solidFill>
            <a:srgbClr val="995DB3"/>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10" name="Rectangle 44">
            <a:extLst>
              <a:ext uri="{FF2B5EF4-FFF2-40B4-BE49-F238E27FC236}">
                <a16:creationId xmlns:a16="http://schemas.microsoft.com/office/drawing/2014/main" id="{F99BDE63-E8B8-2BB4-FBA4-674AFB062DD4}"/>
              </a:ext>
            </a:extLst>
          </p:cNvPr>
          <p:cNvSpPr>
            <a:spLocks noChangeArrowheads="1"/>
          </p:cNvSpPr>
          <p:nvPr/>
        </p:nvSpPr>
        <p:spPr bwMode="auto">
          <a:xfrm>
            <a:off x="6917122" y="997523"/>
            <a:ext cx="746475" cy="554524"/>
          </a:xfrm>
          <a:prstGeom prst="rect">
            <a:avLst/>
          </a:prstGeom>
          <a:solidFill>
            <a:schemeClr val="accent4"/>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11" name="Rectangle 41">
            <a:extLst>
              <a:ext uri="{FF2B5EF4-FFF2-40B4-BE49-F238E27FC236}">
                <a16:creationId xmlns:a16="http://schemas.microsoft.com/office/drawing/2014/main" id="{A2B08369-2D66-0B5C-5D5D-67BBB914B6A0}"/>
              </a:ext>
            </a:extLst>
          </p:cNvPr>
          <p:cNvSpPr>
            <a:spLocks noChangeArrowheads="1"/>
          </p:cNvSpPr>
          <p:nvPr/>
        </p:nvSpPr>
        <p:spPr bwMode="auto">
          <a:xfrm>
            <a:off x="3335374" y="997523"/>
            <a:ext cx="746475" cy="554524"/>
          </a:xfrm>
          <a:prstGeom prst="rect">
            <a:avLst/>
          </a:prstGeom>
          <a:solidFill>
            <a:srgbClr val="7DD1CE"/>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12" name="Rectangle 45">
            <a:extLst>
              <a:ext uri="{FF2B5EF4-FFF2-40B4-BE49-F238E27FC236}">
                <a16:creationId xmlns:a16="http://schemas.microsoft.com/office/drawing/2014/main" id="{34FBD0DE-F13E-1260-E3B6-1C4D1B4AC69E}"/>
              </a:ext>
            </a:extLst>
          </p:cNvPr>
          <p:cNvSpPr>
            <a:spLocks noChangeArrowheads="1"/>
          </p:cNvSpPr>
          <p:nvPr/>
        </p:nvSpPr>
        <p:spPr bwMode="auto">
          <a:xfrm>
            <a:off x="8107484" y="997523"/>
            <a:ext cx="749141" cy="554524"/>
          </a:xfrm>
          <a:prstGeom prst="rect">
            <a:avLst/>
          </a:prstGeom>
          <a:solidFill>
            <a:srgbClr val="419CCC"/>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13" name="Freeform 51">
            <a:extLst>
              <a:ext uri="{FF2B5EF4-FFF2-40B4-BE49-F238E27FC236}">
                <a16:creationId xmlns:a16="http://schemas.microsoft.com/office/drawing/2014/main" id="{75477087-735A-5051-B1C3-E35E303FEB65}"/>
              </a:ext>
            </a:extLst>
          </p:cNvPr>
          <p:cNvSpPr>
            <a:spLocks/>
          </p:cNvSpPr>
          <p:nvPr/>
        </p:nvSpPr>
        <p:spPr bwMode="auto">
          <a:xfrm>
            <a:off x="3335374" y="1552047"/>
            <a:ext cx="2464701" cy="543860"/>
          </a:xfrm>
          <a:custGeom>
            <a:avLst/>
            <a:gdLst>
              <a:gd name="T0" fmla="*/ 0 w 1849"/>
              <a:gd name="T1" fmla="*/ 0 h 408"/>
              <a:gd name="T2" fmla="*/ 1767 w 1849"/>
              <a:gd name="T3" fmla="*/ 408 h 408"/>
              <a:gd name="T4" fmla="*/ 1849 w 1849"/>
              <a:gd name="T5" fmla="*/ 408 h 408"/>
              <a:gd name="T6" fmla="*/ 560 w 1849"/>
              <a:gd name="T7" fmla="*/ 0 h 408"/>
              <a:gd name="T8" fmla="*/ 0 w 1849"/>
              <a:gd name="T9" fmla="*/ 0 h 408"/>
            </a:gdLst>
            <a:ahLst/>
            <a:cxnLst>
              <a:cxn ang="0">
                <a:pos x="T0" y="T1"/>
              </a:cxn>
              <a:cxn ang="0">
                <a:pos x="T2" y="T3"/>
              </a:cxn>
              <a:cxn ang="0">
                <a:pos x="T4" y="T5"/>
              </a:cxn>
              <a:cxn ang="0">
                <a:pos x="T6" y="T7"/>
              </a:cxn>
              <a:cxn ang="0">
                <a:pos x="T8" y="T9"/>
              </a:cxn>
            </a:cxnLst>
            <a:rect l="0" t="0" r="r" b="b"/>
            <a:pathLst>
              <a:path w="1849" h="408">
                <a:moveTo>
                  <a:pt x="0" y="0"/>
                </a:moveTo>
                <a:lnTo>
                  <a:pt x="1767" y="408"/>
                </a:lnTo>
                <a:lnTo>
                  <a:pt x="1849" y="408"/>
                </a:lnTo>
                <a:lnTo>
                  <a:pt x="560" y="0"/>
                </a:lnTo>
                <a:lnTo>
                  <a:pt x="0" y="0"/>
                </a:ln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14" name="Freeform 52">
            <a:extLst>
              <a:ext uri="{FF2B5EF4-FFF2-40B4-BE49-F238E27FC236}">
                <a16:creationId xmlns:a16="http://schemas.microsoft.com/office/drawing/2014/main" id="{210E3DE6-3655-3E37-6A52-6F3664BD8FB4}"/>
              </a:ext>
            </a:extLst>
          </p:cNvPr>
          <p:cNvSpPr>
            <a:spLocks/>
          </p:cNvSpPr>
          <p:nvPr/>
        </p:nvSpPr>
        <p:spPr bwMode="auto">
          <a:xfrm>
            <a:off x="4529734" y="1552047"/>
            <a:ext cx="1446296" cy="543860"/>
          </a:xfrm>
          <a:custGeom>
            <a:avLst/>
            <a:gdLst>
              <a:gd name="T0" fmla="*/ 0 w 1085"/>
              <a:gd name="T1" fmla="*/ 0 h 408"/>
              <a:gd name="T2" fmla="*/ 1003 w 1085"/>
              <a:gd name="T3" fmla="*/ 408 h 408"/>
              <a:gd name="T4" fmla="*/ 1085 w 1085"/>
              <a:gd name="T5" fmla="*/ 408 h 408"/>
              <a:gd name="T6" fmla="*/ 560 w 1085"/>
              <a:gd name="T7" fmla="*/ 0 h 408"/>
              <a:gd name="T8" fmla="*/ 0 w 1085"/>
              <a:gd name="T9" fmla="*/ 0 h 408"/>
            </a:gdLst>
            <a:ahLst/>
            <a:cxnLst>
              <a:cxn ang="0">
                <a:pos x="T0" y="T1"/>
              </a:cxn>
              <a:cxn ang="0">
                <a:pos x="T2" y="T3"/>
              </a:cxn>
              <a:cxn ang="0">
                <a:pos x="T4" y="T5"/>
              </a:cxn>
              <a:cxn ang="0">
                <a:pos x="T6" y="T7"/>
              </a:cxn>
              <a:cxn ang="0">
                <a:pos x="T8" y="T9"/>
              </a:cxn>
            </a:cxnLst>
            <a:rect l="0" t="0" r="r" b="b"/>
            <a:pathLst>
              <a:path w="1085" h="408">
                <a:moveTo>
                  <a:pt x="0" y="0"/>
                </a:moveTo>
                <a:lnTo>
                  <a:pt x="1003" y="408"/>
                </a:lnTo>
                <a:lnTo>
                  <a:pt x="1085" y="408"/>
                </a:lnTo>
                <a:lnTo>
                  <a:pt x="560" y="0"/>
                </a:lnTo>
                <a:lnTo>
                  <a:pt x="0" y="0"/>
                </a:lnTo>
                <a:close/>
              </a:path>
            </a:pathLst>
          </a:custGeom>
          <a:solidFill>
            <a:srgbClr val="C00000"/>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15" name="Freeform 53">
            <a:extLst>
              <a:ext uri="{FF2B5EF4-FFF2-40B4-BE49-F238E27FC236}">
                <a16:creationId xmlns:a16="http://schemas.microsoft.com/office/drawing/2014/main" id="{EFD489EA-D5D8-35F9-989D-D0D4FB12069B}"/>
              </a:ext>
            </a:extLst>
          </p:cNvPr>
          <p:cNvSpPr>
            <a:spLocks/>
          </p:cNvSpPr>
          <p:nvPr/>
        </p:nvSpPr>
        <p:spPr bwMode="auto">
          <a:xfrm>
            <a:off x="5722762" y="1552047"/>
            <a:ext cx="746475" cy="543860"/>
          </a:xfrm>
          <a:custGeom>
            <a:avLst/>
            <a:gdLst>
              <a:gd name="T0" fmla="*/ 0 w 560"/>
              <a:gd name="T1" fmla="*/ 0 h 408"/>
              <a:gd name="T2" fmla="*/ 238 w 560"/>
              <a:gd name="T3" fmla="*/ 408 h 408"/>
              <a:gd name="T4" fmla="*/ 320 w 560"/>
              <a:gd name="T5" fmla="*/ 408 h 408"/>
              <a:gd name="T6" fmla="*/ 560 w 560"/>
              <a:gd name="T7" fmla="*/ 0 h 408"/>
              <a:gd name="T8" fmla="*/ 0 w 560"/>
              <a:gd name="T9" fmla="*/ 0 h 408"/>
            </a:gdLst>
            <a:ahLst/>
            <a:cxnLst>
              <a:cxn ang="0">
                <a:pos x="T0" y="T1"/>
              </a:cxn>
              <a:cxn ang="0">
                <a:pos x="T2" y="T3"/>
              </a:cxn>
              <a:cxn ang="0">
                <a:pos x="T4" y="T5"/>
              </a:cxn>
              <a:cxn ang="0">
                <a:pos x="T6" y="T7"/>
              </a:cxn>
              <a:cxn ang="0">
                <a:pos x="T8" y="T9"/>
              </a:cxn>
            </a:cxnLst>
            <a:rect l="0" t="0" r="r" b="b"/>
            <a:pathLst>
              <a:path w="560" h="408">
                <a:moveTo>
                  <a:pt x="0" y="0"/>
                </a:moveTo>
                <a:lnTo>
                  <a:pt x="238" y="408"/>
                </a:lnTo>
                <a:lnTo>
                  <a:pt x="320" y="408"/>
                </a:lnTo>
                <a:lnTo>
                  <a:pt x="560" y="0"/>
                </a:lnTo>
                <a:lnTo>
                  <a:pt x="0" y="0"/>
                </a:lnTo>
                <a:close/>
              </a:path>
            </a:pathLst>
          </a:custGeom>
          <a:solidFill>
            <a:srgbClr val="63357A"/>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16" name="Freeform 54">
            <a:extLst>
              <a:ext uri="{FF2B5EF4-FFF2-40B4-BE49-F238E27FC236}">
                <a16:creationId xmlns:a16="http://schemas.microsoft.com/office/drawing/2014/main" id="{47482FB7-7BAC-494D-93C2-82E263516EF8}"/>
              </a:ext>
            </a:extLst>
          </p:cNvPr>
          <p:cNvSpPr>
            <a:spLocks/>
          </p:cNvSpPr>
          <p:nvPr/>
        </p:nvSpPr>
        <p:spPr bwMode="auto">
          <a:xfrm>
            <a:off x="6215968" y="1552047"/>
            <a:ext cx="1447628" cy="543860"/>
          </a:xfrm>
          <a:custGeom>
            <a:avLst/>
            <a:gdLst>
              <a:gd name="T0" fmla="*/ 0 w 1086"/>
              <a:gd name="T1" fmla="*/ 408 h 408"/>
              <a:gd name="T2" fmla="*/ 526 w 1086"/>
              <a:gd name="T3" fmla="*/ 0 h 408"/>
              <a:gd name="T4" fmla="*/ 1086 w 1086"/>
              <a:gd name="T5" fmla="*/ 0 h 408"/>
              <a:gd name="T6" fmla="*/ 82 w 1086"/>
              <a:gd name="T7" fmla="*/ 408 h 408"/>
              <a:gd name="T8" fmla="*/ 0 w 1086"/>
              <a:gd name="T9" fmla="*/ 408 h 408"/>
            </a:gdLst>
            <a:ahLst/>
            <a:cxnLst>
              <a:cxn ang="0">
                <a:pos x="T0" y="T1"/>
              </a:cxn>
              <a:cxn ang="0">
                <a:pos x="T2" y="T3"/>
              </a:cxn>
              <a:cxn ang="0">
                <a:pos x="T4" y="T5"/>
              </a:cxn>
              <a:cxn ang="0">
                <a:pos x="T6" y="T7"/>
              </a:cxn>
              <a:cxn ang="0">
                <a:pos x="T8" y="T9"/>
              </a:cxn>
            </a:cxnLst>
            <a:rect l="0" t="0" r="r" b="b"/>
            <a:pathLst>
              <a:path w="1086" h="408">
                <a:moveTo>
                  <a:pt x="0" y="408"/>
                </a:moveTo>
                <a:lnTo>
                  <a:pt x="526" y="0"/>
                </a:lnTo>
                <a:lnTo>
                  <a:pt x="1086" y="0"/>
                </a:lnTo>
                <a:lnTo>
                  <a:pt x="82" y="408"/>
                </a:lnTo>
                <a:lnTo>
                  <a:pt x="0" y="408"/>
                </a:lnTo>
                <a:close/>
              </a:path>
            </a:pathLst>
          </a:custGeom>
          <a:solidFill>
            <a:srgbClr val="FF8026"/>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17" name="Freeform 55">
            <a:extLst>
              <a:ext uri="{FF2B5EF4-FFF2-40B4-BE49-F238E27FC236}">
                <a16:creationId xmlns:a16="http://schemas.microsoft.com/office/drawing/2014/main" id="{6D940091-7E69-5862-E121-5FF0CF1CE206}"/>
              </a:ext>
            </a:extLst>
          </p:cNvPr>
          <p:cNvSpPr>
            <a:spLocks/>
          </p:cNvSpPr>
          <p:nvPr/>
        </p:nvSpPr>
        <p:spPr bwMode="auto">
          <a:xfrm>
            <a:off x="6391924" y="1552047"/>
            <a:ext cx="2464701" cy="543860"/>
          </a:xfrm>
          <a:custGeom>
            <a:avLst/>
            <a:gdLst>
              <a:gd name="T0" fmla="*/ 0 w 1849"/>
              <a:gd name="T1" fmla="*/ 408 h 408"/>
              <a:gd name="T2" fmla="*/ 1287 w 1849"/>
              <a:gd name="T3" fmla="*/ 0 h 408"/>
              <a:gd name="T4" fmla="*/ 1849 w 1849"/>
              <a:gd name="T5" fmla="*/ 0 h 408"/>
              <a:gd name="T6" fmla="*/ 82 w 1849"/>
              <a:gd name="T7" fmla="*/ 408 h 408"/>
              <a:gd name="T8" fmla="*/ 0 w 1849"/>
              <a:gd name="T9" fmla="*/ 408 h 408"/>
            </a:gdLst>
            <a:ahLst/>
            <a:cxnLst>
              <a:cxn ang="0">
                <a:pos x="T0" y="T1"/>
              </a:cxn>
              <a:cxn ang="0">
                <a:pos x="T2" y="T3"/>
              </a:cxn>
              <a:cxn ang="0">
                <a:pos x="T4" y="T5"/>
              </a:cxn>
              <a:cxn ang="0">
                <a:pos x="T6" y="T7"/>
              </a:cxn>
              <a:cxn ang="0">
                <a:pos x="T8" y="T9"/>
              </a:cxn>
            </a:cxnLst>
            <a:rect l="0" t="0" r="r" b="b"/>
            <a:pathLst>
              <a:path w="1849" h="408">
                <a:moveTo>
                  <a:pt x="0" y="408"/>
                </a:moveTo>
                <a:lnTo>
                  <a:pt x="1287" y="0"/>
                </a:lnTo>
                <a:lnTo>
                  <a:pt x="1849" y="0"/>
                </a:lnTo>
                <a:lnTo>
                  <a:pt x="82" y="408"/>
                </a:lnTo>
                <a:lnTo>
                  <a:pt x="0" y="408"/>
                </a:lnTo>
                <a:close/>
              </a:path>
            </a:pathLst>
          </a:custGeom>
          <a:solidFill>
            <a:srgbClr val="385085"/>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18" name="TextBox 17">
            <a:extLst>
              <a:ext uri="{FF2B5EF4-FFF2-40B4-BE49-F238E27FC236}">
                <a16:creationId xmlns:a16="http://schemas.microsoft.com/office/drawing/2014/main" id="{D34BF4A6-DDBB-91F7-1C7D-7B42B3B3CB5A}"/>
              </a:ext>
            </a:extLst>
          </p:cNvPr>
          <p:cNvSpPr txBox="1"/>
          <p:nvPr/>
        </p:nvSpPr>
        <p:spPr>
          <a:xfrm>
            <a:off x="8652508" y="4220567"/>
            <a:ext cx="1810111" cy="369332"/>
          </a:xfrm>
          <a:prstGeom prst="rect">
            <a:avLst/>
          </a:prstGeom>
          <a:noFill/>
        </p:spPr>
        <p:txBody>
          <a:bodyPr wrap="none" rtlCol="0">
            <a:spAutoFit/>
          </a:bodyPr>
          <a:lstStyle/>
          <a:p>
            <a:r>
              <a:rPr lang="en-US" b="1" dirty="0">
                <a:solidFill>
                  <a:srgbClr val="FF8026"/>
                </a:solidFill>
                <a:latin typeface="Century Gothic" panose="020B0502020202020204" pitchFamily="34" charset="0"/>
              </a:rPr>
              <a:t>Insert title here</a:t>
            </a:r>
          </a:p>
        </p:txBody>
      </p:sp>
      <p:sp>
        <p:nvSpPr>
          <p:cNvPr id="19" name="TextBox 18">
            <a:extLst>
              <a:ext uri="{FF2B5EF4-FFF2-40B4-BE49-F238E27FC236}">
                <a16:creationId xmlns:a16="http://schemas.microsoft.com/office/drawing/2014/main" id="{A3DC1A20-F776-FD67-23E2-8A450ABEB7E7}"/>
              </a:ext>
            </a:extLst>
          </p:cNvPr>
          <p:cNvSpPr txBox="1"/>
          <p:nvPr/>
        </p:nvSpPr>
        <p:spPr>
          <a:xfrm>
            <a:off x="8652508" y="4584550"/>
            <a:ext cx="2376422" cy="488467"/>
          </a:xfrm>
          <a:prstGeom prst="rect">
            <a:avLst/>
          </a:prstGeom>
          <a:noFill/>
        </p:spPr>
        <p:txBody>
          <a:bodyPr wrap="square" rtlCol="0">
            <a:spAutoFit/>
          </a:bodyPr>
          <a:lstStyle/>
          <a:p>
            <a:pPr>
              <a:lnSpc>
                <a:spcPct val="110000"/>
              </a:lnSpc>
            </a:pPr>
            <a:r>
              <a:rPr lang="en-US" sz="1200" dirty="0"/>
              <a:t>Sed ut perspiciatis unde omnis iste natus voluptatem fringilla.</a:t>
            </a:r>
          </a:p>
        </p:txBody>
      </p:sp>
      <p:sp>
        <p:nvSpPr>
          <p:cNvPr id="20" name="TextBox 19">
            <a:extLst>
              <a:ext uri="{FF2B5EF4-FFF2-40B4-BE49-F238E27FC236}">
                <a16:creationId xmlns:a16="http://schemas.microsoft.com/office/drawing/2014/main" id="{E1C4BD58-259C-0B8C-B563-391C97F3D267}"/>
              </a:ext>
            </a:extLst>
          </p:cNvPr>
          <p:cNvSpPr txBox="1"/>
          <p:nvPr/>
        </p:nvSpPr>
        <p:spPr>
          <a:xfrm>
            <a:off x="1847503" y="4121186"/>
            <a:ext cx="1810112" cy="369332"/>
          </a:xfrm>
          <a:prstGeom prst="rect">
            <a:avLst/>
          </a:prstGeom>
          <a:noFill/>
        </p:spPr>
        <p:txBody>
          <a:bodyPr wrap="none" rtlCol="0">
            <a:spAutoFit/>
          </a:bodyPr>
          <a:lstStyle/>
          <a:p>
            <a:pPr algn="r"/>
            <a:r>
              <a:rPr lang="en-US" b="1" dirty="0">
                <a:solidFill>
                  <a:srgbClr val="C00000"/>
                </a:solidFill>
                <a:latin typeface="Century Gothic" panose="020B0502020202020204" pitchFamily="34" charset="0"/>
              </a:rPr>
              <a:t>Insert title here</a:t>
            </a:r>
          </a:p>
        </p:txBody>
      </p:sp>
      <p:sp>
        <p:nvSpPr>
          <p:cNvPr id="21" name="TextBox 20">
            <a:extLst>
              <a:ext uri="{FF2B5EF4-FFF2-40B4-BE49-F238E27FC236}">
                <a16:creationId xmlns:a16="http://schemas.microsoft.com/office/drawing/2014/main" id="{22652B6F-38AA-3A24-72C2-3B00824E591D}"/>
              </a:ext>
            </a:extLst>
          </p:cNvPr>
          <p:cNvSpPr txBox="1"/>
          <p:nvPr/>
        </p:nvSpPr>
        <p:spPr>
          <a:xfrm>
            <a:off x="1281191" y="4485169"/>
            <a:ext cx="2376422" cy="488467"/>
          </a:xfrm>
          <a:prstGeom prst="rect">
            <a:avLst/>
          </a:prstGeom>
          <a:noFill/>
        </p:spPr>
        <p:txBody>
          <a:bodyPr wrap="square" rtlCol="0">
            <a:spAutoFit/>
          </a:bodyPr>
          <a:lstStyle/>
          <a:p>
            <a:pPr algn="r">
              <a:lnSpc>
                <a:spcPct val="110000"/>
              </a:lnSpc>
            </a:pPr>
            <a:r>
              <a:rPr lang="en-US" sz="1200" dirty="0"/>
              <a:t>Sed ut perspiciatis unde omnis iste natus voluptatem fringilla.</a:t>
            </a:r>
          </a:p>
        </p:txBody>
      </p:sp>
      <p:sp>
        <p:nvSpPr>
          <p:cNvPr id="22" name="TextBox 21">
            <a:extLst>
              <a:ext uri="{FF2B5EF4-FFF2-40B4-BE49-F238E27FC236}">
                <a16:creationId xmlns:a16="http://schemas.microsoft.com/office/drawing/2014/main" id="{081AB34C-DDE0-3733-7664-53BEE1F36BD1}"/>
              </a:ext>
            </a:extLst>
          </p:cNvPr>
          <p:cNvSpPr txBox="1"/>
          <p:nvPr/>
        </p:nvSpPr>
        <p:spPr>
          <a:xfrm>
            <a:off x="8051863" y="3083991"/>
            <a:ext cx="1810111" cy="369332"/>
          </a:xfrm>
          <a:prstGeom prst="rect">
            <a:avLst/>
          </a:prstGeom>
          <a:noFill/>
        </p:spPr>
        <p:txBody>
          <a:bodyPr wrap="none" rtlCol="0">
            <a:spAutoFit/>
          </a:bodyPr>
          <a:lstStyle/>
          <a:p>
            <a:r>
              <a:rPr lang="en-US" b="1" dirty="0">
                <a:solidFill>
                  <a:srgbClr val="385085"/>
                </a:solidFill>
                <a:latin typeface="Century Gothic" panose="020B0502020202020204" pitchFamily="34" charset="0"/>
              </a:rPr>
              <a:t>Insert title here</a:t>
            </a:r>
          </a:p>
        </p:txBody>
      </p:sp>
      <p:sp>
        <p:nvSpPr>
          <p:cNvPr id="23" name="TextBox 22">
            <a:extLst>
              <a:ext uri="{FF2B5EF4-FFF2-40B4-BE49-F238E27FC236}">
                <a16:creationId xmlns:a16="http://schemas.microsoft.com/office/drawing/2014/main" id="{ABBD365E-A339-FC80-4A87-023AF4D8F6A3}"/>
              </a:ext>
            </a:extLst>
          </p:cNvPr>
          <p:cNvSpPr txBox="1"/>
          <p:nvPr/>
        </p:nvSpPr>
        <p:spPr>
          <a:xfrm>
            <a:off x="8051862" y="3447975"/>
            <a:ext cx="2376422" cy="488467"/>
          </a:xfrm>
          <a:prstGeom prst="rect">
            <a:avLst/>
          </a:prstGeom>
          <a:noFill/>
        </p:spPr>
        <p:txBody>
          <a:bodyPr wrap="square" rtlCol="0">
            <a:spAutoFit/>
          </a:bodyPr>
          <a:lstStyle/>
          <a:p>
            <a:pPr>
              <a:lnSpc>
                <a:spcPct val="110000"/>
              </a:lnSpc>
            </a:pPr>
            <a:r>
              <a:rPr lang="en-US" sz="1200" dirty="0"/>
              <a:t>Sed ut perspiciatis unde omnis iste natus voluptatem fringilla.</a:t>
            </a:r>
          </a:p>
        </p:txBody>
      </p:sp>
      <p:sp>
        <p:nvSpPr>
          <p:cNvPr id="24" name="TextBox 23">
            <a:extLst>
              <a:ext uri="{FF2B5EF4-FFF2-40B4-BE49-F238E27FC236}">
                <a16:creationId xmlns:a16="http://schemas.microsoft.com/office/drawing/2014/main" id="{26788A01-58C2-4623-6C6B-4DF14D3643AE}"/>
              </a:ext>
            </a:extLst>
          </p:cNvPr>
          <p:cNvSpPr txBox="1"/>
          <p:nvPr/>
        </p:nvSpPr>
        <p:spPr>
          <a:xfrm>
            <a:off x="2353236" y="3065017"/>
            <a:ext cx="1810112" cy="369332"/>
          </a:xfrm>
          <a:prstGeom prst="rect">
            <a:avLst/>
          </a:prstGeom>
          <a:noFill/>
        </p:spPr>
        <p:txBody>
          <a:bodyPr wrap="none" rtlCol="0">
            <a:spAutoFit/>
          </a:bodyPr>
          <a:lstStyle/>
          <a:p>
            <a:pPr algn="r"/>
            <a:r>
              <a:rPr lang="en-US" b="1" dirty="0">
                <a:solidFill>
                  <a:srgbClr val="00BAB5"/>
                </a:solidFill>
                <a:latin typeface="Century Gothic" panose="020B0502020202020204" pitchFamily="34" charset="0"/>
              </a:rPr>
              <a:t>Insert title here</a:t>
            </a:r>
          </a:p>
        </p:txBody>
      </p:sp>
      <p:sp>
        <p:nvSpPr>
          <p:cNvPr id="25" name="TextBox 24">
            <a:extLst>
              <a:ext uri="{FF2B5EF4-FFF2-40B4-BE49-F238E27FC236}">
                <a16:creationId xmlns:a16="http://schemas.microsoft.com/office/drawing/2014/main" id="{10266373-53BF-A448-33E2-D544AD2B1778}"/>
              </a:ext>
            </a:extLst>
          </p:cNvPr>
          <p:cNvSpPr txBox="1"/>
          <p:nvPr/>
        </p:nvSpPr>
        <p:spPr>
          <a:xfrm>
            <a:off x="1786924" y="3429000"/>
            <a:ext cx="2376422" cy="488467"/>
          </a:xfrm>
          <a:prstGeom prst="rect">
            <a:avLst/>
          </a:prstGeom>
          <a:noFill/>
        </p:spPr>
        <p:txBody>
          <a:bodyPr wrap="square" rtlCol="0">
            <a:spAutoFit/>
          </a:bodyPr>
          <a:lstStyle/>
          <a:p>
            <a:pPr algn="r">
              <a:lnSpc>
                <a:spcPct val="110000"/>
              </a:lnSpc>
            </a:pPr>
            <a:r>
              <a:rPr lang="en-US" sz="1200" dirty="0"/>
              <a:t>Sed ut perspiciatis unde omnis iste natus voluptatem fringilla.</a:t>
            </a:r>
          </a:p>
        </p:txBody>
      </p:sp>
      <p:sp>
        <p:nvSpPr>
          <p:cNvPr id="26" name="TextBox 25">
            <a:extLst>
              <a:ext uri="{FF2B5EF4-FFF2-40B4-BE49-F238E27FC236}">
                <a16:creationId xmlns:a16="http://schemas.microsoft.com/office/drawing/2014/main" id="{5661667A-57DA-A8B0-F3D4-B22D017F87A5}"/>
              </a:ext>
            </a:extLst>
          </p:cNvPr>
          <p:cNvSpPr txBox="1"/>
          <p:nvPr/>
        </p:nvSpPr>
        <p:spPr>
          <a:xfrm>
            <a:off x="5179635" y="5632246"/>
            <a:ext cx="1810112" cy="369332"/>
          </a:xfrm>
          <a:prstGeom prst="rect">
            <a:avLst/>
          </a:prstGeom>
          <a:noFill/>
        </p:spPr>
        <p:txBody>
          <a:bodyPr wrap="none" rtlCol="0">
            <a:spAutoFit/>
          </a:bodyPr>
          <a:lstStyle/>
          <a:p>
            <a:pPr algn="ctr"/>
            <a:r>
              <a:rPr lang="en-US" b="1" dirty="0">
                <a:solidFill>
                  <a:srgbClr val="63357A"/>
                </a:solidFill>
                <a:latin typeface="Century Gothic" panose="020B0502020202020204" pitchFamily="34" charset="0"/>
              </a:rPr>
              <a:t>Insert title here</a:t>
            </a:r>
          </a:p>
        </p:txBody>
      </p:sp>
      <p:sp>
        <p:nvSpPr>
          <p:cNvPr id="27" name="TextBox 26">
            <a:extLst>
              <a:ext uri="{FF2B5EF4-FFF2-40B4-BE49-F238E27FC236}">
                <a16:creationId xmlns:a16="http://schemas.microsoft.com/office/drawing/2014/main" id="{355C887C-6D9E-B4CF-1CAC-F5E58E72940C}"/>
              </a:ext>
            </a:extLst>
          </p:cNvPr>
          <p:cNvSpPr txBox="1"/>
          <p:nvPr/>
        </p:nvSpPr>
        <p:spPr>
          <a:xfrm>
            <a:off x="4896480" y="5996229"/>
            <a:ext cx="2376422" cy="488467"/>
          </a:xfrm>
          <a:prstGeom prst="rect">
            <a:avLst/>
          </a:prstGeom>
          <a:noFill/>
        </p:spPr>
        <p:txBody>
          <a:bodyPr wrap="square" rtlCol="0">
            <a:spAutoFit/>
          </a:bodyPr>
          <a:lstStyle/>
          <a:p>
            <a:pPr algn="ctr">
              <a:lnSpc>
                <a:spcPct val="110000"/>
              </a:lnSpc>
            </a:pPr>
            <a:r>
              <a:rPr lang="en-US" sz="1200" dirty="0"/>
              <a:t>Sed ut perspiciatis unde omnis iste natus voluptatem fringilla.</a:t>
            </a:r>
          </a:p>
        </p:txBody>
      </p:sp>
      <p:sp>
        <p:nvSpPr>
          <p:cNvPr id="28" name="Oval 9">
            <a:extLst>
              <a:ext uri="{FF2B5EF4-FFF2-40B4-BE49-F238E27FC236}">
                <a16:creationId xmlns:a16="http://schemas.microsoft.com/office/drawing/2014/main" id="{155890C0-102F-3770-3BAE-F728764E3984}"/>
              </a:ext>
            </a:extLst>
          </p:cNvPr>
          <p:cNvSpPr>
            <a:spLocks noChangeArrowheads="1"/>
          </p:cNvSpPr>
          <p:nvPr/>
        </p:nvSpPr>
        <p:spPr bwMode="auto">
          <a:xfrm>
            <a:off x="4395080" y="3382313"/>
            <a:ext cx="550322" cy="554129"/>
          </a:xfrm>
          <a:prstGeom prst="ellipse">
            <a:avLst/>
          </a:prstGeom>
          <a:noFill/>
          <a:ln w="114300" cap="flat">
            <a:solidFill>
              <a:srgbClr val="7DD1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dirty="0">
                <a:solidFill>
                  <a:schemeClr val="bg1"/>
                </a:solidFill>
                <a:latin typeface="+mj-lt"/>
              </a:rPr>
              <a:t>01</a:t>
            </a:r>
          </a:p>
        </p:txBody>
      </p:sp>
      <p:sp>
        <p:nvSpPr>
          <p:cNvPr id="29" name="Oval 9">
            <a:extLst>
              <a:ext uri="{FF2B5EF4-FFF2-40B4-BE49-F238E27FC236}">
                <a16:creationId xmlns:a16="http://schemas.microsoft.com/office/drawing/2014/main" id="{90F8F5FC-59A6-BED1-151E-3C6FAFB55E9C}"/>
              </a:ext>
            </a:extLst>
          </p:cNvPr>
          <p:cNvSpPr>
            <a:spLocks noChangeArrowheads="1"/>
          </p:cNvSpPr>
          <p:nvPr/>
        </p:nvSpPr>
        <p:spPr bwMode="auto">
          <a:xfrm>
            <a:off x="7246595" y="3382313"/>
            <a:ext cx="550322" cy="554129"/>
          </a:xfrm>
          <a:prstGeom prst="ellipse">
            <a:avLst/>
          </a:prstGeom>
          <a:noFill/>
          <a:ln w="114300" cap="flat">
            <a:solidFill>
              <a:srgbClr val="419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dirty="0">
                <a:solidFill>
                  <a:schemeClr val="bg1"/>
                </a:solidFill>
                <a:latin typeface="+mj-lt"/>
              </a:rPr>
              <a:t>05</a:t>
            </a:r>
          </a:p>
        </p:txBody>
      </p:sp>
      <p:sp>
        <p:nvSpPr>
          <p:cNvPr id="30" name="Oval 9">
            <a:extLst>
              <a:ext uri="{FF2B5EF4-FFF2-40B4-BE49-F238E27FC236}">
                <a16:creationId xmlns:a16="http://schemas.microsoft.com/office/drawing/2014/main" id="{7EC0DA9A-9C3A-22B5-F1C6-37A1941BA92E}"/>
              </a:ext>
            </a:extLst>
          </p:cNvPr>
          <p:cNvSpPr>
            <a:spLocks noChangeArrowheads="1"/>
          </p:cNvSpPr>
          <p:nvPr/>
        </p:nvSpPr>
        <p:spPr bwMode="auto">
          <a:xfrm>
            <a:off x="3806787" y="4274655"/>
            <a:ext cx="550322" cy="554129"/>
          </a:xfrm>
          <a:prstGeom prst="ellipse">
            <a:avLst/>
          </a:prstGeom>
          <a:noFill/>
          <a:ln w="114300" cap="flat">
            <a:solidFill>
              <a:srgbClr val="F2636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dirty="0">
                <a:solidFill>
                  <a:schemeClr val="bg1"/>
                </a:solidFill>
                <a:latin typeface="+mj-lt"/>
              </a:rPr>
              <a:t>02</a:t>
            </a:r>
          </a:p>
        </p:txBody>
      </p:sp>
      <p:sp>
        <p:nvSpPr>
          <p:cNvPr id="31" name="Oval 9">
            <a:extLst>
              <a:ext uri="{FF2B5EF4-FFF2-40B4-BE49-F238E27FC236}">
                <a16:creationId xmlns:a16="http://schemas.microsoft.com/office/drawing/2014/main" id="{D7C72235-6A23-BCC8-C55E-4B0B9B9C480D}"/>
              </a:ext>
            </a:extLst>
          </p:cNvPr>
          <p:cNvSpPr>
            <a:spLocks noChangeArrowheads="1"/>
          </p:cNvSpPr>
          <p:nvPr/>
        </p:nvSpPr>
        <p:spPr bwMode="auto">
          <a:xfrm>
            <a:off x="7834887" y="4274655"/>
            <a:ext cx="550322" cy="554129"/>
          </a:xfrm>
          <a:prstGeom prst="ellipse">
            <a:avLst/>
          </a:prstGeom>
          <a:noFill/>
          <a:ln w="114300" cap="flat">
            <a:solidFill>
              <a:srgbClr val="FFA8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dirty="0">
                <a:solidFill>
                  <a:schemeClr val="bg1"/>
                </a:solidFill>
                <a:latin typeface="+mj-lt"/>
              </a:rPr>
              <a:t>04</a:t>
            </a:r>
          </a:p>
        </p:txBody>
      </p:sp>
      <p:sp>
        <p:nvSpPr>
          <p:cNvPr id="32" name="Oval 9">
            <a:extLst>
              <a:ext uri="{FF2B5EF4-FFF2-40B4-BE49-F238E27FC236}">
                <a16:creationId xmlns:a16="http://schemas.microsoft.com/office/drawing/2014/main" id="{60C8F079-008F-C0E1-69E2-9D5F04C69976}"/>
              </a:ext>
            </a:extLst>
          </p:cNvPr>
          <p:cNvSpPr>
            <a:spLocks noChangeArrowheads="1"/>
          </p:cNvSpPr>
          <p:nvPr/>
        </p:nvSpPr>
        <p:spPr bwMode="auto">
          <a:xfrm>
            <a:off x="5820837" y="4692154"/>
            <a:ext cx="550322" cy="554129"/>
          </a:xfrm>
          <a:prstGeom prst="ellipse">
            <a:avLst/>
          </a:prstGeom>
          <a:noFill/>
          <a:ln w="114300" cap="flat">
            <a:solidFill>
              <a:srgbClr val="995D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dirty="0">
                <a:solidFill>
                  <a:schemeClr val="bg1"/>
                </a:solidFill>
                <a:latin typeface="+mj-lt"/>
              </a:rPr>
              <a:t>03</a:t>
            </a:r>
          </a:p>
        </p:txBody>
      </p:sp>
      <p:sp>
        <p:nvSpPr>
          <p:cNvPr id="33" name="TextBox 32">
            <a:extLst>
              <a:ext uri="{FF2B5EF4-FFF2-40B4-BE49-F238E27FC236}">
                <a16:creationId xmlns:a16="http://schemas.microsoft.com/office/drawing/2014/main" id="{FD9C203D-7B3B-9B6D-E963-4DB046EFC8CB}"/>
              </a:ext>
            </a:extLst>
          </p:cNvPr>
          <p:cNvSpPr txBox="1"/>
          <p:nvPr/>
        </p:nvSpPr>
        <p:spPr>
          <a:xfrm>
            <a:off x="4408485" y="3467729"/>
            <a:ext cx="550322" cy="369332"/>
          </a:xfrm>
          <a:prstGeom prst="rect">
            <a:avLst/>
          </a:prstGeom>
          <a:noFill/>
        </p:spPr>
        <p:txBody>
          <a:bodyPr wrap="square" rtlCol="0">
            <a:spAutoFit/>
          </a:bodyPr>
          <a:lstStyle/>
          <a:p>
            <a:pPr algn="ctr"/>
            <a:r>
              <a:rPr lang="en-US" b="1" dirty="0">
                <a:latin typeface="Century Gothic" panose="020B0502020202020204" pitchFamily="34" charset="0"/>
              </a:rPr>
              <a:t>01</a:t>
            </a:r>
          </a:p>
        </p:txBody>
      </p:sp>
      <p:sp>
        <p:nvSpPr>
          <p:cNvPr id="34" name="TextBox 33">
            <a:extLst>
              <a:ext uri="{FF2B5EF4-FFF2-40B4-BE49-F238E27FC236}">
                <a16:creationId xmlns:a16="http://schemas.microsoft.com/office/drawing/2014/main" id="{D5A6651F-22C4-CF2D-0646-1DD925FEAA74}"/>
              </a:ext>
            </a:extLst>
          </p:cNvPr>
          <p:cNvSpPr txBox="1"/>
          <p:nvPr/>
        </p:nvSpPr>
        <p:spPr>
          <a:xfrm>
            <a:off x="3803807" y="4360071"/>
            <a:ext cx="550322" cy="369332"/>
          </a:xfrm>
          <a:prstGeom prst="rect">
            <a:avLst/>
          </a:prstGeom>
          <a:noFill/>
        </p:spPr>
        <p:txBody>
          <a:bodyPr wrap="square" rtlCol="0">
            <a:spAutoFit/>
          </a:bodyPr>
          <a:lstStyle/>
          <a:p>
            <a:pPr algn="ctr"/>
            <a:r>
              <a:rPr lang="en-US" b="1" dirty="0">
                <a:latin typeface="Century Gothic" panose="020B0502020202020204" pitchFamily="34" charset="0"/>
              </a:rPr>
              <a:t>02</a:t>
            </a:r>
          </a:p>
        </p:txBody>
      </p:sp>
      <p:sp>
        <p:nvSpPr>
          <p:cNvPr id="35" name="TextBox 34">
            <a:extLst>
              <a:ext uri="{FF2B5EF4-FFF2-40B4-BE49-F238E27FC236}">
                <a16:creationId xmlns:a16="http://schemas.microsoft.com/office/drawing/2014/main" id="{316249F8-9C76-0820-85EB-9025CFE2650D}"/>
              </a:ext>
            </a:extLst>
          </p:cNvPr>
          <p:cNvSpPr txBox="1"/>
          <p:nvPr/>
        </p:nvSpPr>
        <p:spPr>
          <a:xfrm>
            <a:off x="5800074" y="4777570"/>
            <a:ext cx="550322" cy="369332"/>
          </a:xfrm>
          <a:prstGeom prst="rect">
            <a:avLst/>
          </a:prstGeom>
          <a:noFill/>
        </p:spPr>
        <p:txBody>
          <a:bodyPr wrap="square" rtlCol="0">
            <a:spAutoFit/>
          </a:bodyPr>
          <a:lstStyle/>
          <a:p>
            <a:pPr algn="ctr"/>
            <a:r>
              <a:rPr lang="en-US" b="1" dirty="0">
                <a:latin typeface="Century Gothic" panose="020B0502020202020204" pitchFamily="34" charset="0"/>
              </a:rPr>
              <a:t>03</a:t>
            </a:r>
          </a:p>
        </p:txBody>
      </p:sp>
      <p:sp>
        <p:nvSpPr>
          <p:cNvPr id="36" name="TextBox 35">
            <a:extLst>
              <a:ext uri="{FF2B5EF4-FFF2-40B4-BE49-F238E27FC236}">
                <a16:creationId xmlns:a16="http://schemas.microsoft.com/office/drawing/2014/main" id="{A4BE2526-B655-F702-EB13-86D8F326C14C}"/>
              </a:ext>
            </a:extLst>
          </p:cNvPr>
          <p:cNvSpPr txBox="1"/>
          <p:nvPr/>
        </p:nvSpPr>
        <p:spPr>
          <a:xfrm>
            <a:off x="7830778" y="4360141"/>
            <a:ext cx="550322" cy="369332"/>
          </a:xfrm>
          <a:prstGeom prst="rect">
            <a:avLst/>
          </a:prstGeom>
          <a:noFill/>
        </p:spPr>
        <p:txBody>
          <a:bodyPr wrap="square" rtlCol="0">
            <a:spAutoFit/>
          </a:bodyPr>
          <a:lstStyle/>
          <a:p>
            <a:pPr algn="ctr"/>
            <a:r>
              <a:rPr lang="en-US" b="1" dirty="0">
                <a:latin typeface="Century Gothic" panose="020B0502020202020204" pitchFamily="34" charset="0"/>
              </a:rPr>
              <a:t>04</a:t>
            </a:r>
          </a:p>
        </p:txBody>
      </p:sp>
      <p:sp>
        <p:nvSpPr>
          <p:cNvPr id="37" name="TextBox 36">
            <a:extLst>
              <a:ext uri="{FF2B5EF4-FFF2-40B4-BE49-F238E27FC236}">
                <a16:creationId xmlns:a16="http://schemas.microsoft.com/office/drawing/2014/main" id="{9419610E-6DCE-6E63-397B-4999E6B40CCB}"/>
              </a:ext>
            </a:extLst>
          </p:cNvPr>
          <p:cNvSpPr txBox="1"/>
          <p:nvPr/>
        </p:nvSpPr>
        <p:spPr>
          <a:xfrm>
            <a:off x="7241958" y="3473620"/>
            <a:ext cx="550322" cy="369332"/>
          </a:xfrm>
          <a:prstGeom prst="rect">
            <a:avLst/>
          </a:prstGeom>
          <a:noFill/>
        </p:spPr>
        <p:txBody>
          <a:bodyPr wrap="square" rtlCol="0">
            <a:spAutoFit/>
          </a:bodyPr>
          <a:lstStyle/>
          <a:p>
            <a:pPr algn="ctr"/>
            <a:r>
              <a:rPr lang="en-US" b="1" dirty="0">
                <a:latin typeface="Century Gothic" panose="020B0502020202020204" pitchFamily="34" charset="0"/>
              </a:rPr>
              <a:t>05</a:t>
            </a:r>
          </a:p>
        </p:txBody>
      </p:sp>
    </p:spTree>
    <p:extLst>
      <p:ext uri="{BB962C8B-B14F-4D97-AF65-F5344CB8AC3E}">
        <p14:creationId xmlns:p14="http://schemas.microsoft.com/office/powerpoint/2010/main" val="18541737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Trapezium 39">
            <a:extLst>
              <a:ext uri="{FF2B5EF4-FFF2-40B4-BE49-F238E27FC236}">
                <a16:creationId xmlns:a16="http://schemas.microsoft.com/office/drawing/2014/main" id="{CDE419D7-215E-A325-D570-28E2299AB8A6}"/>
              </a:ext>
            </a:extLst>
          </p:cNvPr>
          <p:cNvSpPr/>
          <p:nvPr/>
        </p:nvSpPr>
        <p:spPr>
          <a:xfrm rot="16200000">
            <a:off x="4962502" y="3230218"/>
            <a:ext cx="6858002" cy="397560"/>
          </a:xfrm>
          <a:prstGeom prst="trapezoid">
            <a:avLst>
              <a:gd name="adj" fmla="val 49575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5636F71-3649-67D4-1888-AEB959289AE5}"/>
              </a:ext>
            </a:extLst>
          </p:cNvPr>
          <p:cNvSpPr/>
          <p:nvPr/>
        </p:nvSpPr>
        <p:spPr>
          <a:xfrm>
            <a:off x="8590282" y="0"/>
            <a:ext cx="3601718"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9738879" y="2133010"/>
            <a:ext cx="2314924" cy="1323439"/>
          </a:xfrm>
          <a:prstGeom prst="rect">
            <a:avLst/>
          </a:prstGeom>
          <a:noFill/>
        </p:spPr>
        <p:txBody>
          <a:bodyPr wrap="squar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9738879" y="3609974"/>
            <a:ext cx="2061438" cy="1077218"/>
          </a:xfrm>
          <a:prstGeom prst="rect">
            <a:avLst/>
          </a:prstGeom>
          <a:noFill/>
        </p:spPr>
        <p:txBody>
          <a:bodyPr wrap="square" rtlCol="0">
            <a:spAutoFit/>
          </a:bodyPr>
          <a:lstStyle/>
          <a:p>
            <a:r>
              <a:rPr lang="en-US" sz="1600" dirty="0"/>
              <a:t>Lorem Ipsum is simply dummy text of the printing and typesetting industry.</a:t>
            </a:r>
          </a:p>
        </p:txBody>
      </p:sp>
      <p:sp>
        <p:nvSpPr>
          <p:cNvPr id="3" name="Freeform 5">
            <a:extLst>
              <a:ext uri="{FF2B5EF4-FFF2-40B4-BE49-F238E27FC236}">
                <a16:creationId xmlns:a16="http://schemas.microsoft.com/office/drawing/2014/main" id="{ECC30989-7FAC-30DA-F128-334CD80B7702}"/>
              </a:ext>
            </a:extLst>
          </p:cNvPr>
          <p:cNvSpPr>
            <a:spLocks/>
          </p:cNvSpPr>
          <p:nvPr/>
        </p:nvSpPr>
        <p:spPr bwMode="auto">
          <a:xfrm>
            <a:off x="6141368" y="2016038"/>
            <a:ext cx="2051355" cy="1038281"/>
          </a:xfrm>
          <a:custGeom>
            <a:avLst/>
            <a:gdLst>
              <a:gd name="T0" fmla="*/ 751 w 751"/>
              <a:gd name="T1" fmla="*/ 383 h 383"/>
              <a:gd name="T2" fmla="*/ 129 w 751"/>
              <a:gd name="T3" fmla="*/ 383 h 383"/>
              <a:gd name="T4" fmla="*/ 0 w 751"/>
              <a:gd name="T5" fmla="*/ 254 h 383"/>
              <a:gd name="T6" fmla="*/ 0 w 751"/>
              <a:gd name="T7" fmla="*/ 0 h 383"/>
            </a:gdLst>
            <a:ahLst/>
            <a:cxnLst>
              <a:cxn ang="0">
                <a:pos x="T0" y="T1"/>
              </a:cxn>
              <a:cxn ang="0">
                <a:pos x="T2" y="T3"/>
              </a:cxn>
              <a:cxn ang="0">
                <a:pos x="T4" y="T5"/>
              </a:cxn>
              <a:cxn ang="0">
                <a:pos x="T6" y="T7"/>
              </a:cxn>
            </a:cxnLst>
            <a:rect l="0" t="0" r="r" b="b"/>
            <a:pathLst>
              <a:path w="751" h="383">
                <a:moveTo>
                  <a:pt x="751" y="383"/>
                </a:moveTo>
                <a:cubicBezTo>
                  <a:pt x="129" y="383"/>
                  <a:pt x="129" y="383"/>
                  <a:pt x="129" y="383"/>
                </a:cubicBezTo>
                <a:cubicBezTo>
                  <a:pt x="57" y="383"/>
                  <a:pt x="0" y="325"/>
                  <a:pt x="0" y="254"/>
                </a:cubicBezTo>
                <a:cubicBezTo>
                  <a:pt x="0" y="0"/>
                  <a:pt x="0" y="0"/>
                  <a:pt x="0" y="0"/>
                </a:cubicBezTo>
              </a:path>
            </a:pathLst>
          </a:custGeom>
          <a:noFill/>
          <a:ln w="114300" cap="flat">
            <a:solidFill>
              <a:srgbClr val="F2636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1600"/>
          </a:p>
        </p:txBody>
      </p:sp>
      <p:sp>
        <p:nvSpPr>
          <p:cNvPr id="4" name="Freeform 6">
            <a:extLst>
              <a:ext uri="{FF2B5EF4-FFF2-40B4-BE49-F238E27FC236}">
                <a16:creationId xmlns:a16="http://schemas.microsoft.com/office/drawing/2014/main" id="{BD118682-312F-1E9B-20C3-14575FA2AEB9}"/>
              </a:ext>
            </a:extLst>
          </p:cNvPr>
          <p:cNvSpPr>
            <a:spLocks/>
          </p:cNvSpPr>
          <p:nvPr/>
        </p:nvSpPr>
        <p:spPr bwMode="auto">
          <a:xfrm>
            <a:off x="3732702" y="2016038"/>
            <a:ext cx="4460022" cy="1222441"/>
          </a:xfrm>
          <a:custGeom>
            <a:avLst/>
            <a:gdLst>
              <a:gd name="T0" fmla="*/ 1633 w 1633"/>
              <a:gd name="T1" fmla="*/ 451 h 451"/>
              <a:gd name="T2" fmla="*/ 129 w 1633"/>
              <a:gd name="T3" fmla="*/ 451 h 451"/>
              <a:gd name="T4" fmla="*/ 0 w 1633"/>
              <a:gd name="T5" fmla="*/ 322 h 451"/>
              <a:gd name="T6" fmla="*/ 0 w 1633"/>
              <a:gd name="T7" fmla="*/ 0 h 451"/>
            </a:gdLst>
            <a:ahLst/>
            <a:cxnLst>
              <a:cxn ang="0">
                <a:pos x="T0" y="T1"/>
              </a:cxn>
              <a:cxn ang="0">
                <a:pos x="T2" y="T3"/>
              </a:cxn>
              <a:cxn ang="0">
                <a:pos x="T4" y="T5"/>
              </a:cxn>
              <a:cxn ang="0">
                <a:pos x="T6" y="T7"/>
              </a:cxn>
            </a:cxnLst>
            <a:rect l="0" t="0" r="r" b="b"/>
            <a:pathLst>
              <a:path w="1633" h="451">
                <a:moveTo>
                  <a:pt x="1633" y="451"/>
                </a:moveTo>
                <a:cubicBezTo>
                  <a:pt x="129" y="451"/>
                  <a:pt x="129" y="451"/>
                  <a:pt x="129" y="451"/>
                </a:cubicBezTo>
                <a:cubicBezTo>
                  <a:pt x="57" y="451"/>
                  <a:pt x="0" y="393"/>
                  <a:pt x="0" y="322"/>
                </a:cubicBezTo>
                <a:cubicBezTo>
                  <a:pt x="0" y="0"/>
                  <a:pt x="0" y="0"/>
                  <a:pt x="0" y="0"/>
                </a:cubicBezTo>
              </a:path>
            </a:pathLst>
          </a:custGeom>
          <a:noFill/>
          <a:ln w="114300" cap="flat">
            <a:solidFill>
              <a:srgbClr val="FFA8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1600"/>
          </a:p>
        </p:txBody>
      </p:sp>
      <p:sp>
        <p:nvSpPr>
          <p:cNvPr id="5" name="Line 7">
            <a:extLst>
              <a:ext uri="{FF2B5EF4-FFF2-40B4-BE49-F238E27FC236}">
                <a16:creationId xmlns:a16="http://schemas.microsoft.com/office/drawing/2014/main" id="{B3C0E50B-4E06-100B-4B38-76BDC2F502EF}"/>
              </a:ext>
            </a:extLst>
          </p:cNvPr>
          <p:cNvSpPr>
            <a:spLocks noChangeShapeType="1"/>
          </p:cNvSpPr>
          <p:nvPr/>
        </p:nvSpPr>
        <p:spPr bwMode="auto">
          <a:xfrm flipH="1">
            <a:off x="2220505" y="3422639"/>
            <a:ext cx="5972218" cy="0"/>
          </a:xfrm>
          <a:prstGeom prst="line">
            <a:avLst/>
          </a:prstGeom>
          <a:noFill/>
          <a:ln w="114300" cap="flat">
            <a:solidFill>
              <a:srgbClr val="7DD1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1600"/>
          </a:p>
        </p:txBody>
      </p:sp>
      <p:sp>
        <p:nvSpPr>
          <p:cNvPr id="6" name="Freeform 8">
            <a:extLst>
              <a:ext uri="{FF2B5EF4-FFF2-40B4-BE49-F238E27FC236}">
                <a16:creationId xmlns:a16="http://schemas.microsoft.com/office/drawing/2014/main" id="{C1553639-5480-0799-774D-5CF980AFAAB1}"/>
              </a:ext>
            </a:extLst>
          </p:cNvPr>
          <p:cNvSpPr>
            <a:spLocks/>
          </p:cNvSpPr>
          <p:nvPr/>
        </p:nvSpPr>
        <p:spPr bwMode="auto">
          <a:xfrm>
            <a:off x="3732702" y="3609974"/>
            <a:ext cx="4460022" cy="1212916"/>
          </a:xfrm>
          <a:custGeom>
            <a:avLst/>
            <a:gdLst>
              <a:gd name="T0" fmla="*/ 1633 w 1633"/>
              <a:gd name="T1" fmla="*/ 0 h 447"/>
              <a:gd name="T2" fmla="*/ 129 w 1633"/>
              <a:gd name="T3" fmla="*/ 0 h 447"/>
              <a:gd name="T4" fmla="*/ 0 w 1633"/>
              <a:gd name="T5" fmla="*/ 129 h 447"/>
              <a:gd name="T6" fmla="*/ 0 w 1633"/>
              <a:gd name="T7" fmla="*/ 447 h 447"/>
            </a:gdLst>
            <a:ahLst/>
            <a:cxnLst>
              <a:cxn ang="0">
                <a:pos x="T0" y="T1"/>
              </a:cxn>
              <a:cxn ang="0">
                <a:pos x="T2" y="T3"/>
              </a:cxn>
              <a:cxn ang="0">
                <a:pos x="T4" y="T5"/>
              </a:cxn>
              <a:cxn ang="0">
                <a:pos x="T6" y="T7"/>
              </a:cxn>
            </a:cxnLst>
            <a:rect l="0" t="0" r="r" b="b"/>
            <a:pathLst>
              <a:path w="1633" h="447">
                <a:moveTo>
                  <a:pt x="1633" y="0"/>
                </a:moveTo>
                <a:cubicBezTo>
                  <a:pt x="129" y="0"/>
                  <a:pt x="129" y="0"/>
                  <a:pt x="129" y="0"/>
                </a:cubicBezTo>
                <a:cubicBezTo>
                  <a:pt x="57" y="0"/>
                  <a:pt x="0" y="57"/>
                  <a:pt x="0" y="129"/>
                </a:cubicBezTo>
                <a:cubicBezTo>
                  <a:pt x="0" y="447"/>
                  <a:pt x="0" y="447"/>
                  <a:pt x="0" y="447"/>
                </a:cubicBezTo>
              </a:path>
            </a:pathLst>
          </a:custGeom>
          <a:noFill/>
          <a:ln w="114300" cap="flat">
            <a:solidFill>
              <a:srgbClr val="995D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1600"/>
          </a:p>
        </p:txBody>
      </p:sp>
      <p:sp>
        <p:nvSpPr>
          <p:cNvPr id="7" name="Freeform 9">
            <a:extLst>
              <a:ext uri="{FF2B5EF4-FFF2-40B4-BE49-F238E27FC236}">
                <a16:creationId xmlns:a16="http://schemas.microsoft.com/office/drawing/2014/main" id="{A71887E9-1ED0-8325-E759-5023B4FC5E8C}"/>
              </a:ext>
            </a:extLst>
          </p:cNvPr>
          <p:cNvSpPr>
            <a:spLocks/>
          </p:cNvSpPr>
          <p:nvPr/>
        </p:nvSpPr>
        <p:spPr bwMode="auto">
          <a:xfrm>
            <a:off x="6141368" y="3794134"/>
            <a:ext cx="2051355" cy="1028757"/>
          </a:xfrm>
          <a:custGeom>
            <a:avLst/>
            <a:gdLst>
              <a:gd name="T0" fmla="*/ 751 w 751"/>
              <a:gd name="T1" fmla="*/ 0 h 379"/>
              <a:gd name="T2" fmla="*/ 129 w 751"/>
              <a:gd name="T3" fmla="*/ 0 h 379"/>
              <a:gd name="T4" fmla="*/ 0 w 751"/>
              <a:gd name="T5" fmla="*/ 129 h 379"/>
              <a:gd name="T6" fmla="*/ 0 w 751"/>
              <a:gd name="T7" fmla="*/ 379 h 379"/>
            </a:gdLst>
            <a:ahLst/>
            <a:cxnLst>
              <a:cxn ang="0">
                <a:pos x="T0" y="T1"/>
              </a:cxn>
              <a:cxn ang="0">
                <a:pos x="T2" y="T3"/>
              </a:cxn>
              <a:cxn ang="0">
                <a:pos x="T4" y="T5"/>
              </a:cxn>
              <a:cxn ang="0">
                <a:pos x="T6" y="T7"/>
              </a:cxn>
            </a:cxnLst>
            <a:rect l="0" t="0" r="r" b="b"/>
            <a:pathLst>
              <a:path w="751" h="379">
                <a:moveTo>
                  <a:pt x="751" y="0"/>
                </a:moveTo>
                <a:cubicBezTo>
                  <a:pt x="129" y="0"/>
                  <a:pt x="129" y="0"/>
                  <a:pt x="129" y="0"/>
                </a:cubicBezTo>
                <a:cubicBezTo>
                  <a:pt x="57" y="0"/>
                  <a:pt x="0" y="58"/>
                  <a:pt x="0" y="129"/>
                </a:cubicBezTo>
                <a:cubicBezTo>
                  <a:pt x="0" y="379"/>
                  <a:pt x="0" y="379"/>
                  <a:pt x="0" y="379"/>
                </a:cubicBezTo>
              </a:path>
            </a:pathLst>
          </a:custGeom>
          <a:noFill/>
          <a:ln w="114300" cap="flat">
            <a:solidFill>
              <a:srgbClr val="419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1600"/>
          </a:p>
        </p:txBody>
      </p:sp>
      <p:sp>
        <p:nvSpPr>
          <p:cNvPr id="8" name="Rectangle 38">
            <a:extLst>
              <a:ext uri="{FF2B5EF4-FFF2-40B4-BE49-F238E27FC236}">
                <a16:creationId xmlns:a16="http://schemas.microsoft.com/office/drawing/2014/main" id="{FFA2F52C-AC3A-0E7F-981D-8ECBD85E3F3E}"/>
              </a:ext>
            </a:extLst>
          </p:cNvPr>
          <p:cNvSpPr>
            <a:spLocks noChangeArrowheads="1"/>
          </p:cNvSpPr>
          <p:nvPr/>
        </p:nvSpPr>
        <p:spPr bwMode="auto">
          <a:xfrm>
            <a:off x="8590282" y="1270223"/>
            <a:ext cx="744767" cy="586372"/>
          </a:xfrm>
          <a:prstGeom prst="rect">
            <a:avLst/>
          </a:prstGeom>
          <a:solidFill>
            <a:srgbClr val="F26363"/>
          </a:solidFill>
          <a:ln w="9525">
            <a:noFill/>
            <a:round/>
            <a:headEnd/>
            <a:tailEnd/>
          </a:ln>
        </p:spPr>
        <p:txBody>
          <a:bodyPr vert="horz" wrap="square" lIns="182901" tIns="91451" rIns="182901" bIns="91451" numCol="1" anchor="t" anchorCtr="0" compatLnSpc="1">
            <a:prstTxWarp prst="textNoShape">
              <a:avLst/>
            </a:prstTxWarp>
          </a:bodyPr>
          <a:lstStyle/>
          <a:p>
            <a:endParaRPr lang="en-US" sz="1600"/>
          </a:p>
        </p:txBody>
      </p:sp>
      <p:sp>
        <p:nvSpPr>
          <p:cNvPr id="9" name="Rectangle 39">
            <a:extLst>
              <a:ext uri="{FF2B5EF4-FFF2-40B4-BE49-F238E27FC236}">
                <a16:creationId xmlns:a16="http://schemas.microsoft.com/office/drawing/2014/main" id="{3E05D63F-2738-E810-1D41-146DE8F2F4C5}"/>
              </a:ext>
            </a:extLst>
          </p:cNvPr>
          <p:cNvSpPr>
            <a:spLocks noChangeArrowheads="1"/>
          </p:cNvSpPr>
          <p:nvPr/>
        </p:nvSpPr>
        <p:spPr bwMode="auto">
          <a:xfrm>
            <a:off x="8590282" y="2203805"/>
            <a:ext cx="744767" cy="586372"/>
          </a:xfrm>
          <a:prstGeom prst="rect">
            <a:avLst/>
          </a:prstGeom>
          <a:solidFill>
            <a:srgbClr val="FFA826"/>
          </a:solidFill>
          <a:ln w="9525">
            <a:noFill/>
            <a:round/>
            <a:headEnd/>
            <a:tailEnd/>
          </a:ln>
        </p:spPr>
        <p:txBody>
          <a:bodyPr vert="horz" wrap="square" lIns="182901" tIns="91451" rIns="182901" bIns="91451" numCol="1" anchor="t" anchorCtr="0" compatLnSpc="1">
            <a:prstTxWarp prst="textNoShape">
              <a:avLst/>
            </a:prstTxWarp>
          </a:bodyPr>
          <a:lstStyle/>
          <a:p>
            <a:endParaRPr lang="en-US" sz="1600"/>
          </a:p>
        </p:txBody>
      </p:sp>
      <p:sp>
        <p:nvSpPr>
          <p:cNvPr id="10" name="Rectangle 40">
            <a:extLst>
              <a:ext uri="{FF2B5EF4-FFF2-40B4-BE49-F238E27FC236}">
                <a16:creationId xmlns:a16="http://schemas.microsoft.com/office/drawing/2014/main" id="{FFF0B335-FCDB-5D1E-C03F-D0C326374AE4}"/>
              </a:ext>
            </a:extLst>
          </p:cNvPr>
          <p:cNvSpPr>
            <a:spLocks noChangeArrowheads="1"/>
          </p:cNvSpPr>
          <p:nvPr/>
        </p:nvSpPr>
        <p:spPr bwMode="auto">
          <a:xfrm>
            <a:off x="8590282" y="3135288"/>
            <a:ext cx="744767" cy="587422"/>
          </a:xfrm>
          <a:prstGeom prst="rect">
            <a:avLst/>
          </a:prstGeom>
          <a:solidFill>
            <a:srgbClr val="7DD1CE"/>
          </a:solidFill>
          <a:ln w="9525">
            <a:noFill/>
            <a:round/>
            <a:headEnd/>
            <a:tailEnd/>
          </a:ln>
        </p:spPr>
        <p:txBody>
          <a:bodyPr vert="horz" wrap="square" lIns="182901" tIns="91451" rIns="182901" bIns="91451" numCol="1" anchor="t" anchorCtr="0" compatLnSpc="1">
            <a:prstTxWarp prst="textNoShape">
              <a:avLst/>
            </a:prstTxWarp>
          </a:bodyPr>
          <a:lstStyle/>
          <a:p>
            <a:endParaRPr lang="en-US" sz="1600"/>
          </a:p>
        </p:txBody>
      </p:sp>
      <p:sp>
        <p:nvSpPr>
          <p:cNvPr id="11" name="Rectangle 41">
            <a:extLst>
              <a:ext uri="{FF2B5EF4-FFF2-40B4-BE49-F238E27FC236}">
                <a16:creationId xmlns:a16="http://schemas.microsoft.com/office/drawing/2014/main" id="{B1C44779-CA4A-0208-4C17-6630FDEA76ED}"/>
              </a:ext>
            </a:extLst>
          </p:cNvPr>
          <p:cNvSpPr>
            <a:spLocks noChangeArrowheads="1"/>
          </p:cNvSpPr>
          <p:nvPr/>
        </p:nvSpPr>
        <p:spPr bwMode="auto">
          <a:xfrm>
            <a:off x="8590282" y="4067821"/>
            <a:ext cx="744767" cy="586372"/>
          </a:xfrm>
          <a:prstGeom prst="rect">
            <a:avLst/>
          </a:prstGeom>
          <a:solidFill>
            <a:srgbClr val="995DB3"/>
          </a:solidFill>
          <a:ln w="9525">
            <a:noFill/>
            <a:round/>
            <a:headEnd/>
            <a:tailEnd/>
          </a:ln>
        </p:spPr>
        <p:txBody>
          <a:bodyPr vert="horz" wrap="square" lIns="182901" tIns="91451" rIns="182901" bIns="91451" numCol="1" anchor="t" anchorCtr="0" compatLnSpc="1">
            <a:prstTxWarp prst="textNoShape">
              <a:avLst/>
            </a:prstTxWarp>
          </a:bodyPr>
          <a:lstStyle/>
          <a:p>
            <a:endParaRPr lang="en-US" sz="1600"/>
          </a:p>
        </p:txBody>
      </p:sp>
      <p:sp>
        <p:nvSpPr>
          <p:cNvPr id="12" name="Rectangle 42">
            <a:extLst>
              <a:ext uri="{FF2B5EF4-FFF2-40B4-BE49-F238E27FC236}">
                <a16:creationId xmlns:a16="http://schemas.microsoft.com/office/drawing/2014/main" id="{A03C4196-75C8-2EC5-CF03-8E03673B4128}"/>
              </a:ext>
            </a:extLst>
          </p:cNvPr>
          <p:cNvSpPr>
            <a:spLocks noChangeArrowheads="1"/>
          </p:cNvSpPr>
          <p:nvPr/>
        </p:nvSpPr>
        <p:spPr bwMode="auto">
          <a:xfrm>
            <a:off x="8590282" y="5001404"/>
            <a:ext cx="744767" cy="586372"/>
          </a:xfrm>
          <a:prstGeom prst="rect">
            <a:avLst/>
          </a:prstGeom>
          <a:solidFill>
            <a:srgbClr val="419CCC"/>
          </a:solidFill>
          <a:ln w="9525">
            <a:noFill/>
            <a:round/>
            <a:headEnd/>
            <a:tailEnd/>
          </a:ln>
        </p:spPr>
        <p:txBody>
          <a:bodyPr vert="horz" wrap="square" lIns="182901" tIns="91451" rIns="182901" bIns="91451" numCol="1" anchor="t" anchorCtr="0" compatLnSpc="1">
            <a:prstTxWarp prst="textNoShape">
              <a:avLst/>
            </a:prstTxWarp>
          </a:bodyPr>
          <a:lstStyle/>
          <a:p>
            <a:endParaRPr lang="en-US" sz="1600"/>
          </a:p>
        </p:txBody>
      </p:sp>
      <p:sp>
        <p:nvSpPr>
          <p:cNvPr id="13" name="Freeform 43">
            <a:extLst>
              <a:ext uri="{FF2B5EF4-FFF2-40B4-BE49-F238E27FC236}">
                <a16:creationId xmlns:a16="http://schemas.microsoft.com/office/drawing/2014/main" id="{DA5F404A-AA58-B098-F785-6EB56E284FE4}"/>
              </a:ext>
            </a:extLst>
          </p:cNvPr>
          <p:cNvSpPr>
            <a:spLocks/>
          </p:cNvSpPr>
          <p:nvPr/>
        </p:nvSpPr>
        <p:spPr bwMode="auto">
          <a:xfrm>
            <a:off x="8192723" y="1270223"/>
            <a:ext cx="397559" cy="1840939"/>
          </a:xfrm>
          <a:custGeom>
            <a:avLst/>
            <a:gdLst>
              <a:gd name="T0" fmla="*/ 379 w 379"/>
              <a:gd name="T1" fmla="*/ 0 h 1755"/>
              <a:gd name="T2" fmla="*/ 0 w 379"/>
              <a:gd name="T3" fmla="*/ 1659 h 1755"/>
              <a:gd name="T4" fmla="*/ 0 w 379"/>
              <a:gd name="T5" fmla="*/ 1755 h 1755"/>
              <a:gd name="T6" fmla="*/ 379 w 379"/>
              <a:gd name="T7" fmla="*/ 559 h 1755"/>
              <a:gd name="T8" fmla="*/ 379 w 379"/>
              <a:gd name="T9" fmla="*/ 0 h 1755"/>
            </a:gdLst>
            <a:ahLst/>
            <a:cxnLst>
              <a:cxn ang="0">
                <a:pos x="T0" y="T1"/>
              </a:cxn>
              <a:cxn ang="0">
                <a:pos x="T2" y="T3"/>
              </a:cxn>
              <a:cxn ang="0">
                <a:pos x="T4" y="T5"/>
              </a:cxn>
              <a:cxn ang="0">
                <a:pos x="T6" y="T7"/>
              </a:cxn>
              <a:cxn ang="0">
                <a:pos x="T8" y="T9"/>
              </a:cxn>
            </a:cxnLst>
            <a:rect l="0" t="0" r="r" b="b"/>
            <a:pathLst>
              <a:path w="379" h="1755">
                <a:moveTo>
                  <a:pt x="379" y="0"/>
                </a:moveTo>
                <a:lnTo>
                  <a:pt x="0" y="1659"/>
                </a:lnTo>
                <a:lnTo>
                  <a:pt x="0" y="1755"/>
                </a:lnTo>
                <a:lnTo>
                  <a:pt x="379" y="559"/>
                </a:lnTo>
                <a:lnTo>
                  <a:pt x="379" y="0"/>
                </a:lnTo>
                <a:close/>
              </a:path>
            </a:pathLst>
          </a:custGeom>
          <a:solidFill>
            <a:srgbClr val="C00000"/>
          </a:solidFill>
          <a:ln w="9525">
            <a:noFill/>
            <a:round/>
            <a:headEnd/>
            <a:tailEnd/>
          </a:ln>
        </p:spPr>
        <p:txBody>
          <a:bodyPr vert="horz" wrap="square" lIns="182901" tIns="91451" rIns="182901" bIns="91451" numCol="1" anchor="t" anchorCtr="0" compatLnSpc="1">
            <a:prstTxWarp prst="textNoShape">
              <a:avLst/>
            </a:prstTxWarp>
          </a:bodyPr>
          <a:lstStyle/>
          <a:p>
            <a:endParaRPr lang="en-US" sz="1600"/>
          </a:p>
        </p:txBody>
      </p:sp>
      <p:sp>
        <p:nvSpPr>
          <p:cNvPr id="14" name="Freeform 44">
            <a:extLst>
              <a:ext uri="{FF2B5EF4-FFF2-40B4-BE49-F238E27FC236}">
                <a16:creationId xmlns:a16="http://schemas.microsoft.com/office/drawing/2014/main" id="{5C1AD637-CABD-B3D3-D796-C90CBEF15424}"/>
              </a:ext>
            </a:extLst>
          </p:cNvPr>
          <p:cNvSpPr>
            <a:spLocks/>
          </p:cNvSpPr>
          <p:nvPr/>
        </p:nvSpPr>
        <p:spPr bwMode="auto">
          <a:xfrm>
            <a:off x="8192723" y="2203806"/>
            <a:ext cx="397559" cy="1090927"/>
          </a:xfrm>
          <a:custGeom>
            <a:avLst/>
            <a:gdLst>
              <a:gd name="T0" fmla="*/ 379 w 379"/>
              <a:gd name="T1" fmla="*/ 0 h 1040"/>
              <a:gd name="T2" fmla="*/ 0 w 379"/>
              <a:gd name="T3" fmla="*/ 945 h 1040"/>
              <a:gd name="T4" fmla="*/ 0 w 379"/>
              <a:gd name="T5" fmla="*/ 1040 h 1040"/>
              <a:gd name="T6" fmla="*/ 379 w 379"/>
              <a:gd name="T7" fmla="*/ 559 h 1040"/>
              <a:gd name="T8" fmla="*/ 379 w 379"/>
              <a:gd name="T9" fmla="*/ 0 h 1040"/>
            </a:gdLst>
            <a:ahLst/>
            <a:cxnLst>
              <a:cxn ang="0">
                <a:pos x="T0" y="T1"/>
              </a:cxn>
              <a:cxn ang="0">
                <a:pos x="T2" y="T3"/>
              </a:cxn>
              <a:cxn ang="0">
                <a:pos x="T4" y="T5"/>
              </a:cxn>
              <a:cxn ang="0">
                <a:pos x="T6" y="T7"/>
              </a:cxn>
              <a:cxn ang="0">
                <a:pos x="T8" y="T9"/>
              </a:cxn>
            </a:cxnLst>
            <a:rect l="0" t="0" r="r" b="b"/>
            <a:pathLst>
              <a:path w="379" h="1040">
                <a:moveTo>
                  <a:pt x="379" y="0"/>
                </a:moveTo>
                <a:lnTo>
                  <a:pt x="0" y="945"/>
                </a:lnTo>
                <a:lnTo>
                  <a:pt x="0" y="1040"/>
                </a:lnTo>
                <a:lnTo>
                  <a:pt x="379" y="559"/>
                </a:lnTo>
                <a:lnTo>
                  <a:pt x="379" y="0"/>
                </a:lnTo>
                <a:close/>
              </a:path>
            </a:pathLst>
          </a:custGeom>
          <a:solidFill>
            <a:srgbClr val="FF8026"/>
          </a:solidFill>
          <a:ln w="9525">
            <a:noFill/>
            <a:round/>
            <a:headEnd/>
            <a:tailEnd/>
          </a:ln>
        </p:spPr>
        <p:txBody>
          <a:bodyPr vert="horz" wrap="square" lIns="182901" tIns="91451" rIns="182901" bIns="91451" numCol="1" anchor="t" anchorCtr="0" compatLnSpc="1">
            <a:prstTxWarp prst="textNoShape">
              <a:avLst/>
            </a:prstTxWarp>
          </a:bodyPr>
          <a:lstStyle/>
          <a:p>
            <a:endParaRPr lang="en-US" sz="1600"/>
          </a:p>
        </p:txBody>
      </p:sp>
      <p:sp>
        <p:nvSpPr>
          <p:cNvPr id="15" name="Freeform 45">
            <a:extLst>
              <a:ext uri="{FF2B5EF4-FFF2-40B4-BE49-F238E27FC236}">
                <a16:creationId xmlns:a16="http://schemas.microsoft.com/office/drawing/2014/main" id="{FC94AC8A-C913-6C40-0AF6-5CA9E539D1D1}"/>
              </a:ext>
            </a:extLst>
          </p:cNvPr>
          <p:cNvSpPr>
            <a:spLocks/>
          </p:cNvSpPr>
          <p:nvPr/>
        </p:nvSpPr>
        <p:spPr bwMode="auto">
          <a:xfrm>
            <a:off x="8192723" y="3135288"/>
            <a:ext cx="397559" cy="587422"/>
          </a:xfrm>
          <a:custGeom>
            <a:avLst/>
            <a:gdLst>
              <a:gd name="T0" fmla="*/ 379 w 379"/>
              <a:gd name="T1" fmla="*/ 0 h 560"/>
              <a:gd name="T2" fmla="*/ 0 w 379"/>
              <a:gd name="T3" fmla="*/ 232 h 560"/>
              <a:gd name="T4" fmla="*/ 0 w 379"/>
              <a:gd name="T5" fmla="*/ 328 h 560"/>
              <a:gd name="T6" fmla="*/ 379 w 379"/>
              <a:gd name="T7" fmla="*/ 560 h 560"/>
              <a:gd name="T8" fmla="*/ 379 w 379"/>
              <a:gd name="T9" fmla="*/ 0 h 560"/>
            </a:gdLst>
            <a:ahLst/>
            <a:cxnLst>
              <a:cxn ang="0">
                <a:pos x="T0" y="T1"/>
              </a:cxn>
              <a:cxn ang="0">
                <a:pos x="T2" y="T3"/>
              </a:cxn>
              <a:cxn ang="0">
                <a:pos x="T4" y="T5"/>
              </a:cxn>
              <a:cxn ang="0">
                <a:pos x="T6" y="T7"/>
              </a:cxn>
              <a:cxn ang="0">
                <a:pos x="T8" y="T9"/>
              </a:cxn>
            </a:cxnLst>
            <a:rect l="0" t="0" r="r" b="b"/>
            <a:pathLst>
              <a:path w="379" h="560">
                <a:moveTo>
                  <a:pt x="379" y="0"/>
                </a:moveTo>
                <a:lnTo>
                  <a:pt x="0" y="232"/>
                </a:lnTo>
                <a:lnTo>
                  <a:pt x="0" y="328"/>
                </a:lnTo>
                <a:lnTo>
                  <a:pt x="379" y="560"/>
                </a:lnTo>
                <a:lnTo>
                  <a:pt x="379" y="0"/>
                </a:lnTo>
                <a:close/>
              </a:path>
            </a:pathLst>
          </a:custGeom>
          <a:solidFill>
            <a:srgbClr val="00BAB5"/>
          </a:solidFill>
          <a:ln w="9525">
            <a:noFill/>
            <a:round/>
            <a:headEnd/>
            <a:tailEnd/>
          </a:ln>
        </p:spPr>
        <p:txBody>
          <a:bodyPr vert="horz" wrap="square" lIns="182901" tIns="91451" rIns="182901" bIns="91451" numCol="1" anchor="t" anchorCtr="0" compatLnSpc="1">
            <a:prstTxWarp prst="textNoShape">
              <a:avLst/>
            </a:prstTxWarp>
          </a:bodyPr>
          <a:lstStyle/>
          <a:p>
            <a:endParaRPr lang="en-US" sz="1600"/>
          </a:p>
        </p:txBody>
      </p:sp>
      <p:sp>
        <p:nvSpPr>
          <p:cNvPr id="16" name="Freeform 46">
            <a:extLst>
              <a:ext uri="{FF2B5EF4-FFF2-40B4-BE49-F238E27FC236}">
                <a16:creationId xmlns:a16="http://schemas.microsoft.com/office/drawing/2014/main" id="{53C59011-D8CB-4CA3-FA9B-BD3FB7AFE8A2}"/>
              </a:ext>
            </a:extLst>
          </p:cNvPr>
          <p:cNvSpPr>
            <a:spLocks/>
          </p:cNvSpPr>
          <p:nvPr/>
        </p:nvSpPr>
        <p:spPr bwMode="auto">
          <a:xfrm>
            <a:off x="8192723" y="3563269"/>
            <a:ext cx="397559" cy="1090927"/>
          </a:xfrm>
          <a:custGeom>
            <a:avLst/>
            <a:gdLst>
              <a:gd name="T0" fmla="*/ 0 w 379"/>
              <a:gd name="T1" fmla="*/ 0 h 1040"/>
              <a:gd name="T2" fmla="*/ 379 w 379"/>
              <a:gd name="T3" fmla="*/ 481 h 1040"/>
              <a:gd name="T4" fmla="*/ 379 w 379"/>
              <a:gd name="T5" fmla="*/ 1040 h 1040"/>
              <a:gd name="T6" fmla="*/ 0 w 379"/>
              <a:gd name="T7" fmla="*/ 95 h 1040"/>
              <a:gd name="T8" fmla="*/ 0 w 379"/>
              <a:gd name="T9" fmla="*/ 0 h 1040"/>
            </a:gdLst>
            <a:ahLst/>
            <a:cxnLst>
              <a:cxn ang="0">
                <a:pos x="T0" y="T1"/>
              </a:cxn>
              <a:cxn ang="0">
                <a:pos x="T2" y="T3"/>
              </a:cxn>
              <a:cxn ang="0">
                <a:pos x="T4" y="T5"/>
              </a:cxn>
              <a:cxn ang="0">
                <a:pos x="T6" y="T7"/>
              </a:cxn>
              <a:cxn ang="0">
                <a:pos x="T8" y="T9"/>
              </a:cxn>
            </a:cxnLst>
            <a:rect l="0" t="0" r="r" b="b"/>
            <a:pathLst>
              <a:path w="379" h="1040">
                <a:moveTo>
                  <a:pt x="0" y="0"/>
                </a:moveTo>
                <a:lnTo>
                  <a:pt x="379" y="481"/>
                </a:lnTo>
                <a:lnTo>
                  <a:pt x="379" y="1040"/>
                </a:lnTo>
                <a:lnTo>
                  <a:pt x="0" y="95"/>
                </a:lnTo>
                <a:lnTo>
                  <a:pt x="0" y="0"/>
                </a:lnTo>
                <a:close/>
              </a:path>
            </a:pathLst>
          </a:custGeom>
          <a:solidFill>
            <a:srgbClr val="63357A"/>
          </a:solidFill>
          <a:ln w="9525">
            <a:noFill/>
            <a:round/>
            <a:headEnd/>
            <a:tailEnd/>
          </a:ln>
        </p:spPr>
        <p:txBody>
          <a:bodyPr vert="horz" wrap="square" lIns="182901" tIns="91451" rIns="182901" bIns="91451" numCol="1" anchor="t" anchorCtr="0" compatLnSpc="1">
            <a:prstTxWarp prst="textNoShape">
              <a:avLst/>
            </a:prstTxWarp>
          </a:bodyPr>
          <a:lstStyle/>
          <a:p>
            <a:endParaRPr lang="en-US" sz="1600"/>
          </a:p>
        </p:txBody>
      </p:sp>
      <p:sp>
        <p:nvSpPr>
          <p:cNvPr id="17" name="Freeform 47">
            <a:extLst>
              <a:ext uri="{FF2B5EF4-FFF2-40B4-BE49-F238E27FC236}">
                <a16:creationId xmlns:a16="http://schemas.microsoft.com/office/drawing/2014/main" id="{CFE678BD-E702-9DE2-9F9F-482BA97AB0BE}"/>
              </a:ext>
            </a:extLst>
          </p:cNvPr>
          <p:cNvSpPr>
            <a:spLocks/>
          </p:cNvSpPr>
          <p:nvPr/>
        </p:nvSpPr>
        <p:spPr bwMode="auto">
          <a:xfrm>
            <a:off x="8192723" y="3746837"/>
            <a:ext cx="397559" cy="1840939"/>
          </a:xfrm>
          <a:custGeom>
            <a:avLst/>
            <a:gdLst>
              <a:gd name="T0" fmla="*/ 0 w 379"/>
              <a:gd name="T1" fmla="*/ 0 h 1755"/>
              <a:gd name="T2" fmla="*/ 379 w 379"/>
              <a:gd name="T3" fmla="*/ 1196 h 1755"/>
              <a:gd name="T4" fmla="*/ 379 w 379"/>
              <a:gd name="T5" fmla="*/ 1755 h 1755"/>
              <a:gd name="T6" fmla="*/ 0 w 379"/>
              <a:gd name="T7" fmla="*/ 96 h 1755"/>
              <a:gd name="T8" fmla="*/ 0 w 379"/>
              <a:gd name="T9" fmla="*/ 0 h 1755"/>
            </a:gdLst>
            <a:ahLst/>
            <a:cxnLst>
              <a:cxn ang="0">
                <a:pos x="T0" y="T1"/>
              </a:cxn>
              <a:cxn ang="0">
                <a:pos x="T2" y="T3"/>
              </a:cxn>
              <a:cxn ang="0">
                <a:pos x="T4" y="T5"/>
              </a:cxn>
              <a:cxn ang="0">
                <a:pos x="T6" y="T7"/>
              </a:cxn>
              <a:cxn ang="0">
                <a:pos x="T8" y="T9"/>
              </a:cxn>
            </a:cxnLst>
            <a:rect l="0" t="0" r="r" b="b"/>
            <a:pathLst>
              <a:path w="379" h="1755">
                <a:moveTo>
                  <a:pt x="0" y="0"/>
                </a:moveTo>
                <a:lnTo>
                  <a:pt x="379" y="1196"/>
                </a:lnTo>
                <a:lnTo>
                  <a:pt x="379" y="1755"/>
                </a:lnTo>
                <a:lnTo>
                  <a:pt x="0" y="96"/>
                </a:lnTo>
                <a:lnTo>
                  <a:pt x="0" y="0"/>
                </a:lnTo>
                <a:close/>
              </a:path>
            </a:pathLst>
          </a:custGeom>
          <a:solidFill>
            <a:srgbClr val="385085"/>
          </a:solidFill>
          <a:ln w="9525">
            <a:noFill/>
            <a:round/>
            <a:headEnd/>
            <a:tailEnd/>
          </a:ln>
        </p:spPr>
        <p:txBody>
          <a:bodyPr vert="horz" wrap="square" lIns="182901" tIns="91451" rIns="182901" bIns="91451" numCol="1" anchor="t" anchorCtr="0" compatLnSpc="1">
            <a:prstTxWarp prst="textNoShape">
              <a:avLst/>
            </a:prstTxWarp>
          </a:bodyPr>
          <a:lstStyle/>
          <a:p>
            <a:endParaRPr lang="en-US" sz="1600"/>
          </a:p>
        </p:txBody>
      </p:sp>
      <p:sp>
        <p:nvSpPr>
          <p:cNvPr id="18" name="TextBox 17">
            <a:extLst>
              <a:ext uri="{FF2B5EF4-FFF2-40B4-BE49-F238E27FC236}">
                <a16:creationId xmlns:a16="http://schemas.microsoft.com/office/drawing/2014/main" id="{E76F61B1-05E5-1910-214E-45E415C346EB}"/>
              </a:ext>
            </a:extLst>
          </p:cNvPr>
          <p:cNvSpPr txBox="1"/>
          <p:nvPr/>
        </p:nvSpPr>
        <p:spPr>
          <a:xfrm>
            <a:off x="427908" y="2965984"/>
            <a:ext cx="1008609" cy="307777"/>
          </a:xfrm>
          <a:prstGeom prst="rect">
            <a:avLst/>
          </a:prstGeom>
          <a:noFill/>
        </p:spPr>
        <p:txBody>
          <a:bodyPr wrap="none" rtlCol="0">
            <a:spAutoFit/>
          </a:bodyPr>
          <a:lstStyle>
            <a:defPPr>
              <a:defRPr lang="en-US"/>
            </a:defPPr>
            <a:lvl1pPr algn="ctr">
              <a:defRPr sz="1600">
                <a:solidFill>
                  <a:schemeClr val="bg1"/>
                </a:solidFill>
                <a:latin typeface="+mj-lt"/>
              </a:defRPr>
            </a:lvl1pPr>
          </a:lstStyle>
          <a:p>
            <a:pPr algn="r"/>
            <a:r>
              <a:rPr lang="en-US" sz="1400" b="1" dirty="0">
                <a:solidFill>
                  <a:srgbClr val="7DD1CE"/>
                </a:solidFill>
                <a:latin typeface="Century Gothic" panose="020B0502020202020204" pitchFamily="34" charset="0"/>
              </a:rPr>
              <a:t>Insert title</a:t>
            </a:r>
          </a:p>
        </p:txBody>
      </p:sp>
      <p:sp>
        <p:nvSpPr>
          <p:cNvPr id="19" name="TextBox 18">
            <a:extLst>
              <a:ext uri="{FF2B5EF4-FFF2-40B4-BE49-F238E27FC236}">
                <a16:creationId xmlns:a16="http://schemas.microsoft.com/office/drawing/2014/main" id="{063C822F-493D-9159-D4FF-B841913B3742}"/>
              </a:ext>
            </a:extLst>
          </p:cNvPr>
          <p:cNvSpPr txBox="1"/>
          <p:nvPr/>
        </p:nvSpPr>
        <p:spPr>
          <a:xfrm>
            <a:off x="0" y="3264772"/>
            <a:ext cx="1436517" cy="827855"/>
          </a:xfrm>
          <a:prstGeom prst="rect">
            <a:avLst/>
          </a:prstGeom>
          <a:noFill/>
        </p:spPr>
        <p:txBody>
          <a:bodyPr wrap="square" rtlCol="0">
            <a:spAutoFit/>
          </a:bodyPr>
          <a:lstStyle/>
          <a:p>
            <a:pPr algn="r">
              <a:lnSpc>
                <a:spcPct val="110000"/>
              </a:lnSpc>
            </a:pPr>
            <a:r>
              <a:rPr lang="en-US" sz="1100" dirty="0"/>
              <a:t>Sed perspiciatis unde omnis is natus error voluptat accusantium rem aperiam.</a:t>
            </a:r>
          </a:p>
        </p:txBody>
      </p:sp>
      <p:sp>
        <p:nvSpPr>
          <p:cNvPr id="20" name="TextBox 19">
            <a:extLst>
              <a:ext uri="{FF2B5EF4-FFF2-40B4-BE49-F238E27FC236}">
                <a16:creationId xmlns:a16="http://schemas.microsoft.com/office/drawing/2014/main" id="{069D219A-C28B-5F6A-E04E-601E474D6928}"/>
              </a:ext>
            </a:extLst>
          </p:cNvPr>
          <p:cNvSpPr txBox="1"/>
          <p:nvPr/>
        </p:nvSpPr>
        <p:spPr>
          <a:xfrm>
            <a:off x="2259762" y="1605700"/>
            <a:ext cx="1008609" cy="307777"/>
          </a:xfrm>
          <a:prstGeom prst="rect">
            <a:avLst/>
          </a:prstGeom>
          <a:noFill/>
        </p:spPr>
        <p:txBody>
          <a:bodyPr wrap="none" rtlCol="0">
            <a:spAutoFit/>
          </a:bodyPr>
          <a:lstStyle>
            <a:defPPr>
              <a:defRPr lang="en-US"/>
            </a:defPPr>
            <a:lvl1pPr algn="ctr">
              <a:defRPr sz="1600">
                <a:solidFill>
                  <a:schemeClr val="bg1"/>
                </a:solidFill>
                <a:latin typeface="+mj-lt"/>
              </a:defRPr>
            </a:lvl1pPr>
          </a:lstStyle>
          <a:p>
            <a:pPr algn="r"/>
            <a:r>
              <a:rPr lang="en-US" sz="1400" b="1" dirty="0">
                <a:solidFill>
                  <a:srgbClr val="FFA826"/>
                </a:solidFill>
                <a:latin typeface="Century Gothic" panose="020B0502020202020204" pitchFamily="34" charset="0"/>
              </a:rPr>
              <a:t>Insert title</a:t>
            </a:r>
          </a:p>
        </p:txBody>
      </p:sp>
      <p:sp>
        <p:nvSpPr>
          <p:cNvPr id="21" name="TextBox 20">
            <a:extLst>
              <a:ext uri="{FF2B5EF4-FFF2-40B4-BE49-F238E27FC236}">
                <a16:creationId xmlns:a16="http://schemas.microsoft.com/office/drawing/2014/main" id="{4902C41F-1313-EB71-4FCC-C0A1D26899C7}"/>
              </a:ext>
            </a:extLst>
          </p:cNvPr>
          <p:cNvSpPr txBox="1"/>
          <p:nvPr/>
        </p:nvSpPr>
        <p:spPr>
          <a:xfrm>
            <a:off x="1831854" y="1904488"/>
            <a:ext cx="1436517" cy="827855"/>
          </a:xfrm>
          <a:prstGeom prst="rect">
            <a:avLst/>
          </a:prstGeom>
          <a:noFill/>
        </p:spPr>
        <p:txBody>
          <a:bodyPr wrap="square" rtlCol="0">
            <a:spAutoFit/>
          </a:bodyPr>
          <a:lstStyle/>
          <a:p>
            <a:pPr algn="r">
              <a:lnSpc>
                <a:spcPct val="110000"/>
              </a:lnSpc>
            </a:pPr>
            <a:r>
              <a:rPr lang="en-US" sz="1100" dirty="0"/>
              <a:t>Sed perspiciatis unde omnis is natus error voluptat accusantium rem aperiam.</a:t>
            </a:r>
          </a:p>
        </p:txBody>
      </p:sp>
      <p:sp>
        <p:nvSpPr>
          <p:cNvPr id="22" name="TextBox 21">
            <a:extLst>
              <a:ext uri="{FF2B5EF4-FFF2-40B4-BE49-F238E27FC236}">
                <a16:creationId xmlns:a16="http://schemas.microsoft.com/office/drawing/2014/main" id="{263F6CB0-FA06-4245-5A55-634D5B94DF04}"/>
              </a:ext>
            </a:extLst>
          </p:cNvPr>
          <p:cNvSpPr txBox="1"/>
          <p:nvPr/>
        </p:nvSpPr>
        <p:spPr>
          <a:xfrm>
            <a:off x="4689865" y="1605700"/>
            <a:ext cx="1008609" cy="307777"/>
          </a:xfrm>
          <a:prstGeom prst="rect">
            <a:avLst/>
          </a:prstGeom>
          <a:noFill/>
        </p:spPr>
        <p:txBody>
          <a:bodyPr wrap="none" rtlCol="0">
            <a:spAutoFit/>
          </a:bodyPr>
          <a:lstStyle>
            <a:defPPr>
              <a:defRPr lang="en-US"/>
            </a:defPPr>
            <a:lvl1pPr algn="ctr">
              <a:defRPr sz="1600">
                <a:solidFill>
                  <a:schemeClr val="bg1"/>
                </a:solidFill>
                <a:latin typeface="+mj-lt"/>
              </a:defRPr>
            </a:lvl1pPr>
          </a:lstStyle>
          <a:p>
            <a:pPr algn="r"/>
            <a:r>
              <a:rPr lang="en-US" sz="1400" b="1" dirty="0">
                <a:solidFill>
                  <a:srgbClr val="F26363"/>
                </a:solidFill>
                <a:latin typeface="Century Gothic" panose="020B0502020202020204" pitchFamily="34" charset="0"/>
              </a:rPr>
              <a:t>Insert title</a:t>
            </a:r>
          </a:p>
        </p:txBody>
      </p:sp>
      <p:sp>
        <p:nvSpPr>
          <p:cNvPr id="23" name="TextBox 22">
            <a:extLst>
              <a:ext uri="{FF2B5EF4-FFF2-40B4-BE49-F238E27FC236}">
                <a16:creationId xmlns:a16="http://schemas.microsoft.com/office/drawing/2014/main" id="{4DBB1B9D-EB9D-2707-F137-FFD427A6D5C6}"/>
              </a:ext>
            </a:extLst>
          </p:cNvPr>
          <p:cNvSpPr txBox="1"/>
          <p:nvPr/>
        </p:nvSpPr>
        <p:spPr>
          <a:xfrm>
            <a:off x="4261957" y="1904488"/>
            <a:ext cx="1436517" cy="827855"/>
          </a:xfrm>
          <a:prstGeom prst="rect">
            <a:avLst/>
          </a:prstGeom>
          <a:noFill/>
        </p:spPr>
        <p:txBody>
          <a:bodyPr wrap="square" rtlCol="0">
            <a:spAutoFit/>
          </a:bodyPr>
          <a:lstStyle/>
          <a:p>
            <a:pPr algn="r">
              <a:lnSpc>
                <a:spcPct val="110000"/>
              </a:lnSpc>
            </a:pPr>
            <a:r>
              <a:rPr lang="en-US" sz="1100" dirty="0"/>
              <a:t>Sed perspiciatis unde omnis is natus error voluptat accusantium rem aperiam.</a:t>
            </a:r>
          </a:p>
        </p:txBody>
      </p:sp>
      <p:sp>
        <p:nvSpPr>
          <p:cNvPr id="24" name="TextBox 23">
            <a:extLst>
              <a:ext uri="{FF2B5EF4-FFF2-40B4-BE49-F238E27FC236}">
                <a16:creationId xmlns:a16="http://schemas.microsoft.com/office/drawing/2014/main" id="{EA2CAA46-F6F7-8DAE-0BF1-CA101CC0D262}"/>
              </a:ext>
            </a:extLst>
          </p:cNvPr>
          <p:cNvSpPr txBox="1"/>
          <p:nvPr/>
        </p:nvSpPr>
        <p:spPr>
          <a:xfrm>
            <a:off x="2259762" y="4321269"/>
            <a:ext cx="1008609" cy="307777"/>
          </a:xfrm>
          <a:prstGeom prst="rect">
            <a:avLst/>
          </a:prstGeom>
          <a:noFill/>
        </p:spPr>
        <p:txBody>
          <a:bodyPr wrap="none" rtlCol="0">
            <a:spAutoFit/>
          </a:bodyPr>
          <a:lstStyle>
            <a:defPPr>
              <a:defRPr lang="en-US"/>
            </a:defPPr>
            <a:lvl1pPr algn="ctr">
              <a:defRPr sz="1600">
                <a:solidFill>
                  <a:schemeClr val="bg1"/>
                </a:solidFill>
                <a:latin typeface="+mj-lt"/>
              </a:defRPr>
            </a:lvl1pPr>
          </a:lstStyle>
          <a:p>
            <a:pPr algn="r"/>
            <a:r>
              <a:rPr lang="en-US" sz="1400" b="1" dirty="0">
                <a:solidFill>
                  <a:srgbClr val="995DB3"/>
                </a:solidFill>
                <a:latin typeface="Century Gothic" panose="020B0502020202020204" pitchFamily="34" charset="0"/>
              </a:rPr>
              <a:t>Insert title</a:t>
            </a:r>
          </a:p>
        </p:txBody>
      </p:sp>
      <p:sp>
        <p:nvSpPr>
          <p:cNvPr id="25" name="TextBox 24">
            <a:extLst>
              <a:ext uri="{FF2B5EF4-FFF2-40B4-BE49-F238E27FC236}">
                <a16:creationId xmlns:a16="http://schemas.microsoft.com/office/drawing/2014/main" id="{C75533AE-2248-7716-D168-3081476563AB}"/>
              </a:ext>
            </a:extLst>
          </p:cNvPr>
          <p:cNvSpPr txBox="1"/>
          <p:nvPr/>
        </p:nvSpPr>
        <p:spPr>
          <a:xfrm>
            <a:off x="1831854" y="4620057"/>
            <a:ext cx="1436517" cy="827855"/>
          </a:xfrm>
          <a:prstGeom prst="rect">
            <a:avLst/>
          </a:prstGeom>
          <a:noFill/>
        </p:spPr>
        <p:txBody>
          <a:bodyPr wrap="square" rtlCol="0">
            <a:spAutoFit/>
          </a:bodyPr>
          <a:lstStyle/>
          <a:p>
            <a:pPr algn="r">
              <a:lnSpc>
                <a:spcPct val="110000"/>
              </a:lnSpc>
            </a:pPr>
            <a:r>
              <a:rPr lang="en-US" sz="1100" dirty="0"/>
              <a:t>Sed perspiciatis unde omnis is natus error voluptat accusantium rem aperiam.</a:t>
            </a:r>
          </a:p>
        </p:txBody>
      </p:sp>
      <p:sp>
        <p:nvSpPr>
          <p:cNvPr id="26" name="TextBox 25">
            <a:extLst>
              <a:ext uri="{FF2B5EF4-FFF2-40B4-BE49-F238E27FC236}">
                <a16:creationId xmlns:a16="http://schemas.microsoft.com/office/drawing/2014/main" id="{22CCDF26-A01F-4CEC-2AC5-D661A2D98858}"/>
              </a:ext>
            </a:extLst>
          </p:cNvPr>
          <p:cNvSpPr txBox="1"/>
          <p:nvPr/>
        </p:nvSpPr>
        <p:spPr>
          <a:xfrm>
            <a:off x="4689865" y="4321269"/>
            <a:ext cx="1008609" cy="307777"/>
          </a:xfrm>
          <a:prstGeom prst="rect">
            <a:avLst/>
          </a:prstGeom>
          <a:noFill/>
        </p:spPr>
        <p:txBody>
          <a:bodyPr wrap="none" rtlCol="0">
            <a:spAutoFit/>
          </a:bodyPr>
          <a:lstStyle>
            <a:defPPr>
              <a:defRPr lang="en-US"/>
            </a:defPPr>
            <a:lvl1pPr algn="ctr">
              <a:defRPr sz="1600">
                <a:solidFill>
                  <a:schemeClr val="bg1"/>
                </a:solidFill>
                <a:latin typeface="+mj-lt"/>
              </a:defRPr>
            </a:lvl1pPr>
          </a:lstStyle>
          <a:p>
            <a:pPr algn="r"/>
            <a:r>
              <a:rPr lang="en-US" sz="1400" b="1" dirty="0">
                <a:solidFill>
                  <a:srgbClr val="419CCC"/>
                </a:solidFill>
                <a:latin typeface="Century Gothic" panose="020B0502020202020204" pitchFamily="34" charset="0"/>
              </a:rPr>
              <a:t>Insert title</a:t>
            </a:r>
          </a:p>
        </p:txBody>
      </p:sp>
      <p:sp>
        <p:nvSpPr>
          <p:cNvPr id="27" name="TextBox 26">
            <a:extLst>
              <a:ext uri="{FF2B5EF4-FFF2-40B4-BE49-F238E27FC236}">
                <a16:creationId xmlns:a16="http://schemas.microsoft.com/office/drawing/2014/main" id="{6ABF90F3-D82B-4AA4-DA47-B00EA5F6CEBE}"/>
              </a:ext>
            </a:extLst>
          </p:cNvPr>
          <p:cNvSpPr txBox="1"/>
          <p:nvPr/>
        </p:nvSpPr>
        <p:spPr>
          <a:xfrm>
            <a:off x="4261957" y="4620057"/>
            <a:ext cx="1436517" cy="827855"/>
          </a:xfrm>
          <a:prstGeom prst="rect">
            <a:avLst/>
          </a:prstGeom>
          <a:noFill/>
        </p:spPr>
        <p:txBody>
          <a:bodyPr wrap="square" rtlCol="0">
            <a:spAutoFit/>
          </a:bodyPr>
          <a:lstStyle/>
          <a:p>
            <a:pPr algn="r">
              <a:lnSpc>
                <a:spcPct val="110000"/>
              </a:lnSpc>
            </a:pPr>
            <a:r>
              <a:rPr lang="en-US" sz="1100" dirty="0"/>
              <a:t>Sed perspiciatis unde omnis is natus error voluptat accusantium rem aperiam.</a:t>
            </a:r>
          </a:p>
        </p:txBody>
      </p:sp>
      <p:sp>
        <p:nvSpPr>
          <p:cNvPr id="28" name="Oval 9">
            <a:extLst>
              <a:ext uri="{FF2B5EF4-FFF2-40B4-BE49-F238E27FC236}">
                <a16:creationId xmlns:a16="http://schemas.microsoft.com/office/drawing/2014/main" id="{FEA913C4-083D-B349-2469-4CA066BB94C5}"/>
              </a:ext>
            </a:extLst>
          </p:cNvPr>
          <p:cNvSpPr>
            <a:spLocks noChangeArrowheads="1"/>
          </p:cNvSpPr>
          <p:nvPr/>
        </p:nvSpPr>
        <p:spPr bwMode="auto">
          <a:xfrm>
            <a:off x="3470352" y="1495467"/>
            <a:ext cx="511569" cy="515108"/>
          </a:xfrm>
          <a:prstGeom prst="ellipse">
            <a:avLst/>
          </a:prstGeom>
          <a:noFill/>
          <a:ln w="114300" cap="flat">
            <a:solidFill>
              <a:srgbClr val="FFA8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sz="1400" dirty="0">
                <a:solidFill>
                  <a:schemeClr val="bg1"/>
                </a:solidFill>
                <a:latin typeface="+mj-lt"/>
              </a:rPr>
              <a:t>02</a:t>
            </a:r>
          </a:p>
        </p:txBody>
      </p:sp>
      <p:sp>
        <p:nvSpPr>
          <p:cNvPr id="29" name="Oval 9">
            <a:extLst>
              <a:ext uri="{FF2B5EF4-FFF2-40B4-BE49-F238E27FC236}">
                <a16:creationId xmlns:a16="http://schemas.microsoft.com/office/drawing/2014/main" id="{44F54C76-D393-5F63-D1E5-769AC015F16C}"/>
              </a:ext>
            </a:extLst>
          </p:cNvPr>
          <p:cNvSpPr>
            <a:spLocks noChangeArrowheads="1"/>
          </p:cNvSpPr>
          <p:nvPr/>
        </p:nvSpPr>
        <p:spPr bwMode="auto">
          <a:xfrm>
            <a:off x="5892412" y="1495467"/>
            <a:ext cx="511569" cy="515108"/>
          </a:xfrm>
          <a:prstGeom prst="ellipse">
            <a:avLst/>
          </a:prstGeom>
          <a:noFill/>
          <a:ln w="114300" cap="flat">
            <a:solidFill>
              <a:srgbClr val="F2636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sz="1400" dirty="0">
                <a:solidFill>
                  <a:schemeClr val="bg1"/>
                </a:solidFill>
                <a:latin typeface="+mj-lt"/>
              </a:rPr>
              <a:t>01</a:t>
            </a:r>
          </a:p>
        </p:txBody>
      </p:sp>
      <p:sp>
        <p:nvSpPr>
          <p:cNvPr id="30" name="Oval 9">
            <a:extLst>
              <a:ext uri="{FF2B5EF4-FFF2-40B4-BE49-F238E27FC236}">
                <a16:creationId xmlns:a16="http://schemas.microsoft.com/office/drawing/2014/main" id="{33C598D1-1836-E1FA-0B4F-3A98746B8B1C}"/>
              </a:ext>
            </a:extLst>
          </p:cNvPr>
          <p:cNvSpPr>
            <a:spLocks noChangeArrowheads="1"/>
          </p:cNvSpPr>
          <p:nvPr/>
        </p:nvSpPr>
        <p:spPr bwMode="auto">
          <a:xfrm>
            <a:off x="1708935" y="3171444"/>
            <a:ext cx="511569" cy="515108"/>
          </a:xfrm>
          <a:prstGeom prst="ellipse">
            <a:avLst/>
          </a:prstGeom>
          <a:noFill/>
          <a:ln w="114300" cap="flat">
            <a:solidFill>
              <a:srgbClr val="7DD1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sz="1400" dirty="0">
                <a:solidFill>
                  <a:schemeClr val="bg1"/>
                </a:solidFill>
                <a:latin typeface="+mj-lt"/>
              </a:rPr>
              <a:t>03</a:t>
            </a:r>
          </a:p>
        </p:txBody>
      </p:sp>
      <p:sp>
        <p:nvSpPr>
          <p:cNvPr id="31" name="Oval 9">
            <a:extLst>
              <a:ext uri="{FF2B5EF4-FFF2-40B4-BE49-F238E27FC236}">
                <a16:creationId xmlns:a16="http://schemas.microsoft.com/office/drawing/2014/main" id="{2DCF1333-DA60-CA39-05D3-354632882099}"/>
              </a:ext>
            </a:extLst>
          </p:cNvPr>
          <p:cNvSpPr>
            <a:spLocks noChangeArrowheads="1"/>
          </p:cNvSpPr>
          <p:nvPr/>
        </p:nvSpPr>
        <p:spPr bwMode="auto">
          <a:xfrm>
            <a:off x="3470352" y="4831322"/>
            <a:ext cx="511569" cy="515108"/>
          </a:xfrm>
          <a:prstGeom prst="ellipse">
            <a:avLst/>
          </a:prstGeom>
          <a:noFill/>
          <a:ln w="114300" cap="flat">
            <a:solidFill>
              <a:srgbClr val="995D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sz="1400" dirty="0">
                <a:solidFill>
                  <a:schemeClr val="bg1"/>
                </a:solidFill>
                <a:latin typeface="+mj-lt"/>
              </a:rPr>
              <a:t>04</a:t>
            </a:r>
          </a:p>
        </p:txBody>
      </p:sp>
      <p:sp>
        <p:nvSpPr>
          <p:cNvPr id="32" name="Oval 9">
            <a:extLst>
              <a:ext uri="{FF2B5EF4-FFF2-40B4-BE49-F238E27FC236}">
                <a16:creationId xmlns:a16="http://schemas.microsoft.com/office/drawing/2014/main" id="{EA60D023-EC7E-FBE6-AA5E-AF24261ABBCA}"/>
              </a:ext>
            </a:extLst>
          </p:cNvPr>
          <p:cNvSpPr>
            <a:spLocks noChangeArrowheads="1"/>
          </p:cNvSpPr>
          <p:nvPr/>
        </p:nvSpPr>
        <p:spPr bwMode="auto">
          <a:xfrm>
            <a:off x="5892412" y="4831322"/>
            <a:ext cx="511569" cy="515108"/>
          </a:xfrm>
          <a:prstGeom prst="ellipse">
            <a:avLst/>
          </a:prstGeom>
          <a:noFill/>
          <a:ln w="114300" cap="flat">
            <a:solidFill>
              <a:srgbClr val="419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sz="1400" dirty="0">
                <a:solidFill>
                  <a:schemeClr val="bg1"/>
                </a:solidFill>
                <a:latin typeface="+mj-lt"/>
              </a:rPr>
              <a:t>05</a:t>
            </a:r>
          </a:p>
        </p:txBody>
      </p:sp>
      <p:sp>
        <p:nvSpPr>
          <p:cNvPr id="33" name="TextBox 32">
            <a:extLst>
              <a:ext uri="{FF2B5EF4-FFF2-40B4-BE49-F238E27FC236}">
                <a16:creationId xmlns:a16="http://schemas.microsoft.com/office/drawing/2014/main" id="{C89617FD-184B-E5B8-008C-E9443F6A3D92}"/>
              </a:ext>
            </a:extLst>
          </p:cNvPr>
          <p:cNvSpPr txBox="1"/>
          <p:nvPr/>
        </p:nvSpPr>
        <p:spPr>
          <a:xfrm>
            <a:off x="5892412" y="1568198"/>
            <a:ext cx="511569" cy="369332"/>
          </a:xfrm>
          <a:prstGeom prst="rect">
            <a:avLst/>
          </a:prstGeom>
          <a:noFill/>
        </p:spPr>
        <p:txBody>
          <a:bodyPr wrap="square" rtlCol="0">
            <a:spAutoFit/>
          </a:bodyPr>
          <a:lstStyle/>
          <a:p>
            <a:pPr algn="ctr"/>
            <a:r>
              <a:rPr lang="en-US" b="1" dirty="0">
                <a:latin typeface="Century Gothic" panose="020B0502020202020204" pitchFamily="34" charset="0"/>
              </a:rPr>
              <a:t>01</a:t>
            </a:r>
          </a:p>
        </p:txBody>
      </p:sp>
      <p:sp>
        <p:nvSpPr>
          <p:cNvPr id="34" name="TextBox 33">
            <a:extLst>
              <a:ext uri="{FF2B5EF4-FFF2-40B4-BE49-F238E27FC236}">
                <a16:creationId xmlns:a16="http://schemas.microsoft.com/office/drawing/2014/main" id="{8D885E79-5BE6-6E39-E716-5236CA978815}"/>
              </a:ext>
            </a:extLst>
          </p:cNvPr>
          <p:cNvSpPr txBox="1"/>
          <p:nvPr/>
        </p:nvSpPr>
        <p:spPr>
          <a:xfrm>
            <a:off x="3468362" y="1568198"/>
            <a:ext cx="511569" cy="369332"/>
          </a:xfrm>
          <a:prstGeom prst="rect">
            <a:avLst/>
          </a:prstGeom>
          <a:noFill/>
        </p:spPr>
        <p:txBody>
          <a:bodyPr wrap="square" rtlCol="0">
            <a:spAutoFit/>
          </a:bodyPr>
          <a:lstStyle/>
          <a:p>
            <a:pPr algn="ctr"/>
            <a:r>
              <a:rPr lang="en-US" b="1" dirty="0">
                <a:latin typeface="Century Gothic" panose="020B0502020202020204" pitchFamily="34" charset="0"/>
              </a:rPr>
              <a:t>02</a:t>
            </a:r>
          </a:p>
        </p:txBody>
      </p:sp>
      <p:sp>
        <p:nvSpPr>
          <p:cNvPr id="35" name="TextBox 34">
            <a:extLst>
              <a:ext uri="{FF2B5EF4-FFF2-40B4-BE49-F238E27FC236}">
                <a16:creationId xmlns:a16="http://schemas.microsoft.com/office/drawing/2014/main" id="{7A0FC307-F4EE-7B64-ECCF-1C425183C79E}"/>
              </a:ext>
            </a:extLst>
          </p:cNvPr>
          <p:cNvSpPr txBox="1"/>
          <p:nvPr/>
        </p:nvSpPr>
        <p:spPr>
          <a:xfrm>
            <a:off x="1708934" y="3232890"/>
            <a:ext cx="511569" cy="369332"/>
          </a:xfrm>
          <a:prstGeom prst="rect">
            <a:avLst/>
          </a:prstGeom>
          <a:noFill/>
        </p:spPr>
        <p:txBody>
          <a:bodyPr wrap="square" rtlCol="0">
            <a:spAutoFit/>
          </a:bodyPr>
          <a:lstStyle/>
          <a:p>
            <a:pPr algn="ctr"/>
            <a:r>
              <a:rPr lang="en-US" b="1" dirty="0">
                <a:latin typeface="Century Gothic" panose="020B0502020202020204" pitchFamily="34" charset="0"/>
              </a:rPr>
              <a:t>03</a:t>
            </a:r>
          </a:p>
        </p:txBody>
      </p:sp>
      <p:sp>
        <p:nvSpPr>
          <p:cNvPr id="36" name="TextBox 35">
            <a:extLst>
              <a:ext uri="{FF2B5EF4-FFF2-40B4-BE49-F238E27FC236}">
                <a16:creationId xmlns:a16="http://schemas.microsoft.com/office/drawing/2014/main" id="{45E0D9EB-2A88-EC2A-F35C-5285F22CFA4B}"/>
              </a:ext>
            </a:extLst>
          </p:cNvPr>
          <p:cNvSpPr txBox="1"/>
          <p:nvPr/>
        </p:nvSpPr>
        <p:spPr>
          <a:xfrm>
            <a:off x="3468362" y="4920775"/>
            <a:ext cx="511569" cy="369332"/>
          </a:xfrm>
          <a:prstGeom prst="rect">
            <a:avLst/>
          </a:prstGeom>
          <a:noFill/>
        </p:spPr>
        <p:txBody>
          <a:bodyPr wrap="square" rtlCol="0">
            <a:spAutoFit/>
          </a:bodyPr>
          <a:lstStyle/>
          <a:p>
            <a:pPr algn="ctr"/>
            <a:r>
              <a:rPr lang="en-US" b="1" dirty="0">
                <a:latin typeface="Century Gothic" panose="020B0502020202020204" pitchFamily="34" charset="0"/>
              </a:rPr>
              <a:t>04</a:t>
            </a:r>
          </a:p>
        </p:txBody>
      </p:sp>
      <p:sp>
        <p:nvSpPr>
          <p:cNvPr id="37" name="TextBox 36">
            <a:extLst>
              <a:ext uri="{FF2B5EF4-FFF2-40B4-BE49-F238E27FC236}">
                <a16:creationId xmlns:a16="http://schemas.microsoft.com/office/drawing/2014/main" id="{B7CDC8F6-63BD-3C92-E5B7-FB125D5FA83A}"/>
              </a:ext>
            </a:extLst>
          </p:cNvPr>
          <p:cNvSpPr txBox="1"/>
          <p:nvPr/>
        </p:nvSpPr>
        <p:spPr>
          <a:xfrm>
            <a:off x="5885584" y="4920775"/>
            <a:ext cx="511569" cy="369332"/>
          </a:xfrm>
          <a:prstGeom prst="rect">
            <a:avLst/>
          </a:prstGeom>
          <a:noFill/>
        </p:spPr>
        <p:txBody>
          <a:bodyPr wrap="square" rtlCol="0">
            <a:spAutoFit/>
          </a:bodyPr>
          <a:lstStyle/>
          <a:p>
            <a:pPr algn="ctr"/>
            <a:r>
              <a:rPr lang="en-US" b="1" dirty="0">
                <a:latin typeface="Century Gothic" panose="020B0502020202020204" pitchFamily="34" charset="0"/>
              </a:rPr>
              <a:t>05</a:t>
            </a:r>
          </a:p>
        </p:txBody>
      </p:sp>
    </p:spTree>
    <p:extLst>
      <p:ext uri="{BB962C8B-B14F-4D97-AF65-F5344CB8AC3E}">
        <p14:creationId xmlns:p14="http://schemas.microsoft.com/office/powerpoint/2010/main" val="38643767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Trapezium 34">
            <a:extLst>
              <a:ext uri="{FF2B5EF4-FFF2-40B4-BE49-F238E27FC236}">
                <a16:creationId xmlns:a16="http://schemas.microsoft.com/office/drawing/2014/main" id="{58119E8D-C9D6-2824-6DC6-B4B78C02D04D}"/>
              </a:ext>
            </a:extLst>
          </p:cNvPr>
          <p:cNvSpPr/>
          <p:nvPr/>
        </p:nvSpPr>
        <p:spPr>
          <a:xfrm rot="5400000">
            <a:off x="-2268131" y="3188529"/>
            <a:ext cx="6858000" cy="480942"/>
          </a:xfrm>
          <a:prstGeom prst="trapezoid">
            <a:avLst>
              <a:gd name="adj" fmla="val 412661"/>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D5FAABC-C422-5837-AA5B-89114A8682F2}"/>
              </a:ext>
            </a:extLst>
          </p:cNvPr>
          <p:cNvSpPr/>
          <p:nvPr/>
        </p:nvSpPr>
        <p:spPr>
          <a:xfrm>
            <a:off x="0" y="0"/>
            <a:ext cx="920398"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329769" y="146418"/>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5026678" y="390474"/>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5">
            <a:extLst>
              <a:ext uri="{FF2B5EF4-FFF2-40B4-BE49-F238E27FC236}">
                <a16:creationId xmlns:a16="http://schemas.microsoft.com/office/drawing/2014/main" id="{C4B2DC6E-16AA-556D-0211-461A6BD464B9}"/>
              </a:ext>
            </a:extLst>
          </p:cNvPr>
          <p:cNvSpPr>
            <a:spLocks/>
          </p:cNvSpPr>
          <p:nvPr/>
        </p:nvSpPr>
        <p:spPr bwMode="auto">
          <a:xfrm>
            <a:off x="1401340" y="1524463"/>
            <a:ext cx="2316623" cy="1898133"/>
          </a:xfrm>
          <a:custGeom>
            <a:avLst/>
            <a:gdLst>
              <a:gd name="T0" fmla="*/ 0 w 692"/>
              <a:gd name="T1" fmla="*/ 572 h 572"/>
              <a:gd name="T2" fmla="*/ 553 w 692"/>
              <a:gd name="T3" fmla="*/ 572 h 572"/>
              <a:gd name="T4" fmla="*/ 692 w 692"/>
              <a:gd name="T5" fmla="*/ 433 h 572"/>
              <a:gd name="T6" fmla="*/ 692 w 692"/>
              <a:gd name="T7" fmla="*/ 0 h 572"/>
            </a:gdLst>
            <a:ahLst/>
            <a:cxnLst>
              <a:cxn ang="0">
                <a:pos x="T0" y="T1"/>
              </a:cxn>
              <a:cxn ang="0">
                <a:pos x="T2" y="T3"/>
              </a:cxn>
              <a:cxn ang="0">
                <a:pos x="T4" y="T5"/>
              </a:cxn>
              <a:cxn ang="0">
                <a:pos x="T6" y="T7"/>
              </a:cxn>
            </a:cxnLst>
            <a:rect l="0" t="0" r="r" b="b"/>
            <a:pathLst>
              <a:path w="692" h="572">
                <a:moveTo>
                  <a:pt x="0" y="572"/>
                </a:moveTo>
                <a:cubicBezTo>
                  <a:pt x="553" y="572"/>
                  <a:pt x="553" y="572"/>
                  <a:pt x="553" y="572"/>
                </a:cubicBezTo>
                <a:cubicBezTo>
                  <a:pt x="630" y="572"/>
                  <a:pt x="692" y="510"/>
                  <a:pt x="692" y="433"/>
                </a:cubicBezTo>
                <a:cubicBezTo>
                  <a:pt x="692" y="0"/>
                  <a:pt x="692" y="0"/>
                  <a:pt x="692" y="0"/>
                </a:cubicBezTo>
              </a:path>
            </a:pathLst>
          </a:custGeom>
          <a:noFill/>
          <a:ln w="114300" cap="flat">
            <a:solidFill>
              <a:srgbClr val="F2636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ctr" anchorCtr="0" compatLnSpc="1">
            <a:prstTxWarp prst="textNoShape">
              <a:avLst/>
            </a:prstTxWarp>
          </a:bodyPr>
          <a:lstStyle/>
          <a:p>
            <a:endParaRPr lang="en-US"/>
          </a:p>
        </p:txBody>
      </p:sp>
      <p:sp>
        <p:nvSpPr>
          <p:cNvPr id="4" name="Freeform 6">
            <a:extLst>
              <a:ext uri="{FF2B5EF4-FFF2-40B4-BE49-F238E27FC236}">
                <a16:creationId xmlns:a16="http://schemas.microsoft.com/office/drawing/2014/main" id="{F471FAF6-DEEC-DAC0-F3B0-F9C34577DB1D}"/>
              </a:ext>
            </a:extLst>
          </p:cNvPr>
          <p:cNvSpPr>
            <a:spLocks/>
          </p:cNvSpPr>
          <p:nvPr/>
        </p:nvSpPr>
        <p:spPr bwMode="auto">
          <a:xfrm>
            <a:off x="1401340" y="2586328"/>
            <a:ext cx="3625338" cy="1057976"/>
          </a:xfrm>
          <a:custGeom>
            <a:avLst/>
            <a:gdLst>
              <a:gd name="T0" fmla="*/ 0 w 1083"/>
              <a:gd name="T1" fmla="*/ 319 h 319"/>
              <a:gd name="T2" fmla="*/ 944 w 1083"/>
              <a:gd name="T3" fmla="*/ 319 h 319"/>
              <a:gd name="T4" fmla="*/ 1083 w 1083"/>
              <a:gd name="T5" fmla="*/ 180 h 319"/>
              <a:gd name="T6" fmla="*/ 1083 w 1083"/>
              <a:gd name="T7" fmla="*/ 0 h 319"/>
            </a:gdLst>
            <a:ahLst/>
            <a:cxnLst>
              <a:cxn ang="0">
                <a:pos x="T0" y="T1"/>
              </a:cxn>
              <a:cxn ang="0">
                <a:pos x="T2" y="T3"/>
              </a:cxn>
              <a:cxn ang="0">
                <a:pos x="T4" y="T5"/>
              </a:cxn>
              <a:cxn ang="0">
                <a:pos x="T6" y="T7"/>
              </a:cxn>
            </a:cxnLst>
            <a:rect l="0" t="0" r="r" b="b"/>
            <a:pathLst>
              <a:path w="1083" h="319">
                <a:moveTo>
                  <a:pt x="0" y="319"/>
                </a:moveTo>
                <a:cubicBezTo>
                  <a:pt x="944" y="319"/>
                  <a:pt x="944" y="319"/>
                  <a:pt x="944" y="319"/>
                </a:cubicBezTo>
                <a:cubicBezTo>
                  <a:pt x="1021" y="319"/>
                  <a:pt x="1083" y="257"/>
                  <a:pt x="1083" y="180"/>
                </a:cubicBezTo>
                <a:cubicBezTo>
                  <a:pt x="1083" y="0"/>
                  <a:pt x="1083" y="0"/>
                  <a:pt x="1083" y="0"/>
                </a:cubicBezTo>
              </a:path>
            </a:pathLst>
          </a:custGeom>
          <a:noFill/>
          <a:ln w="114300" cap="flat">
            <a:solidFill>
              <a:srgbClr val="FFA8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ctr" anchorCtr="0" compatLnSpc="1">
            <a:prstTxWarp prst="textNoShape">
              <a:avLst/>
            </a:prstTxWarp>
          </a:bodyPr>
          <a:lstStyle/>
          <a:p>
            <a:endParaRPr lang="en-US"/>
          </a:p>
        </p:txBody>
      </p:sp>
      <p:sp>
        <p:nvSpPr>
          <p:cNvPr id="5" name="Line 7">
            <a:extLst>
              <a:ext uri="{FF2B5EF4-FFF2-40B4-BE49-F238E27FC236}">
                <a16:creationId xmlns:a16="http://schemas.microsoft.com/office/drawing/2014/main" id="{B33D27DB-BC8E-EFF9-4887-3D566E7E19A2}"/>
              </a:ext>
            </a:extLst>
          </p:cNvPr>
          <p:cNvSpPr>
            <a:spLocks noChangeShapeType="1"/>
          </p:cNvSpPr>
          <p:nvPr/>
        </p:nvSpPr>
        <p:spPr bwMode="auto">
          <a:xfrm>
            <a:off x="1401340" y="3869902"/>
            <a:ext cx="4879361" cy="0"/>
          </a:xfrm>
          <a:prstGeom prst="line">
            <a:avLst/>
          </a:prstGeom>
          <a:noFill/>
          <a:ln w="114300" cap="flat">
            <a:solidFill>
              <a:srgbClr val="7DD1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ctr" anchorCtr="0" compatLnSpc="1">
            <a:prstTxWarp prst="textNoShape">
              <a:avLst/>
            </a:prstTxWarp>
          </a:bodyPr>
          <a:lstStyle/>
          <a:p>
            <a:endParaRPr lang="en-US"/>
          </a:p>
        </p:txBody>
      </p:sp>
      <p:sp>
        <p:nvSpPr>
          <p:cNvPr id="6" name="Freeform 8">
            <a:extLst>
              <a:ext uri="{FF2B5EF4-FFF2-40B4-BE49-F238E27FC236}">
                <a16:creationId xmlns:a16="http://schemas.microsoft.com/office/drawing/2014/main" id="{7460E69B-0793-AB91-6FE0-081881F31737}"/>
              </a:ext>
            </a:extLst>
          </p:cNvPr>
          <p:cNvSpPr>
            <a:spLocks/>
          </p:cNvSpPr>
          <p:nvPr/>
        </p:nvSpPr>
        <p:spPr bwMode="auto">
          <a:xfrm>
            <a:off x="1401340" y="4093555"/>
            <a:ext cx="3625338" cy="1174665"/>
          </a:xfrm>
          <a:custGeom>
            <a:avLst/>
            <a:gdLst>
              <a:gd name="T0" fmla="*/ 0 w 1083"/>
              <a:gd name="T1" fmla="*/ 0 h 354"/>
              <a:gd name="T2" fmla="*/ 944 w 1083"/>
              <a:gd name="T3" fmla="*/ 0 h 354"/>
              <a:gd name="T4" fmla="*/ 1083 w 1083"/>
              <a:gd name="T5" fmla="*/ 139 h 354"/>
              <a:gd name="T6" fmla="*/ 1083 w 1083"/>
              <a:gd name="T7" fmla="*/ 354 h 354"/>
            </a:gdLst>
            <a:ahLst/>
            <a:cxnLst>
              <a:cxn ang="0">
                <a:pos x="T0" y="T1"/>
              </a:cxn>
              <a:cxn ang="0">
                <a:pos x="T2" y="T3"/>
              </a:cxn>
              <a:cxn ang="0">
                <a:pos x="T4" y="T5"/>
              </a:cxn>
              <a:cxn ang="0">
                <a:pos x="T6" y="T7"/>
              </a:cxn>
            </a:cxnLst>
            <a:rect l="0" t="0" r="r" b="b"/>
            <a:pathLst>
              <a:path w="1083" h="354">
                <a:moveTo>
                  <a:pt x="0" y="0"/>
                </a:moveTo>
                <a:cubicBezTo>
                  <a:pt x="944" y="0"/>
                  <a:pt x="944" y="0"/>
                  <a:pt x="944" y="0"/>
                </a:cubicBezTo>
                <a:cubicBezTo>
                  <a:pt x="1021" y="0"/>
                  <a:pt x="1083" y="62"/>
                  <a:pt x="1083" y="139"/>
                </a:cubicBezTo>
                <a:cubicBezTo>
                  <a:pt x="1083" y="354"/>
                  <a:pt x="1083" y="354"/>
                  <a:pt x="1083" y="354"/>
                </a:cubicBezTo>
              </a:path>
            </a:pathLst>
          </a:custGeom>
          <a:noFill/>
          <a:ln w="114300" cap="flat">
            <a:solidFill>
              <a:srgbClr val="419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ctr" anchorCtr="0" compatLnSpc="1">
            <a:prstTxWarp prst="textNoShape">
              <a:avLst/>
            </a:prstTxWarp>
          </a:bodyPr>
          <a:lstStyle/>
          <a:p>
            <a:endParaRPr lang="en-US"/>
          </a:p>
        </p:txBody>
      </p:sp>
      <p:sp>
        <p:nvSpPr>
          <p:cNvPr id="7" name="Freeform 9">
            <a:extLst>
              <a:ext uri="{FF2B5EF4-FFF2-40B4-BE49-F238E27FC236}">
                <a16:creationId xmlns:a16="http://schemas.microsoft.com/office/drawing/2014/main" id="{5FC2ED34-1B30-37BA-5A5B-0A8D485C16C3}"/>
              </a:ext>
            </a:extLst>
          </p:cNvPr>
          <p:cNvSpPr>
            <a:spLocks/>
          </p:cNvSpPr>
          <p:nvPr/>
        </p:nvSpPr>
        <p:spPr bwMode="auto">
          <a:xfrm>
            <a:off x="1401340" y="4315263"/>
            <a:ext cx="2316623" cy="1935085"/>
          </a:xfrm>
          <a:custGeom>
            <a:avLst/>
            <a:gdLst>
              <a:gd name="T0" fmla="*/ 0 w 692"/>
              <a:gd name="T1" fmla="*/ 0 h 583"/>
              <a:gd name="T2" fmla="*/ 553 w 692"/>
              <a:gd name="T3" fmla="*/ 0 h 583"/>
              <a:gd name="T4" fmla="*/ 692 w 692"/>
              <a:gd name="T5" fmla="*/ 139 h 583"/>
              <a:gd name="T6" fmla="*/ 692 w 692"/>
              <a:gd name="T7" fmla="*/ 583 h 583"/>
            </a:gdLst>
            <a:ahLst/>
            <a:cxnLst>
              <a:cxn ang="0">
                <a:pos x="T0" y="T1"/>
              </a:cxn>
              <a:cxn ang="0">
                <a:pos x="T2" y="T3"/>
              </a:cxn>
              <a:cxn ang="0">
                <a:pos x="T4" y="T5"/>
              </a:cxn>
              <a:cxn ang="0">
                <a:pos x="T6" y="T7"/>
              </a:cxn>
            </a:cxnLst>
            <a:rect l="0" t="0" r="r" b="b"/>
            <a:pathLst>
              <a:path w="692" h="583">
                <a:moveTo>
                  <a:pt x="0" y="0"/>
                </a:moveTo>
                <a:cubicBezTo>
                  <a:pt x="553" y="0"/>
                  <a:pt x="553" y="0"/>
                  <a:pt x="553" y="0"/>
                </a:cubicBezTo>
                <a:cubicBezTo>
                  <a:pt x="630" y="0"/>
                  <a:pt x="692" y="62"/>
                  <a:pt x="692" y="139"/>
                </a:cubicBezTo>
                <a:cubicBezTo>
                  <a:pt x="692" y="583"/>
                  <a:pt x="692" y="583"/>
                  <a:pt x="692" y="583"/>
                </a:cubicBezTo>
              </a:path>
            </a:pathLst>
          </a:custGeom>
          <a:noFill/>
          <a:ln w="114300" cap="flat">
            <a:solidFill>
              <a:srgbClr val="995D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ctr" anchorCtr="0" compatLnSpc="1">
            <a:prstTxWarp prst="textNoShape">
              <a:avLst/>
            </a:prstTxWarp>
          </a:bodyPr>
          <a:lstStyle/>
          <a:p>
            <a:endParaRPr lang="en-US"/>
          </a:p>
        </p:txBody>
      </p:sp>
      <p:sp>
        <p:nvSpPr>
          <p:cNvPr id="8" name="Horizontal Scroll 7">
            <a:extLst>
              <a:ext uri="{FF2B5EF4-FFF2-40B4-BE49-F238E27FC236}">
                <a16:creationId xmlns:a16="http://schemas.microsoft.com/office/drawing/2014/main" id="{F7BBDD58-832F-3B10-334E-3E1147169102}"/>
              </a:ext>
            </a:extLst>
          </p:cNvPr>
          <p:cNvSpPr/>
          <p:nvPr/>
        </p:nvSpPr>
        <p:spPr>
          <a:xfrm>
            <a:off x="3652569" y="5303380"/>
            <a:ext cx="4234704" cy="1204792"/>
          </a:xfrm>
          <a:prstGeom prst="horizontalScroll">
            <a:avLst>
              <a:gd name="adj" fmla="val 11759"/>
            </a:avLst>
          </a:prstGeom>
          <a:solidFill>
            <a:srgbClr val="995DB3"/>
          </a:solidFill>
          <a:ln w="6350">
            <a:solidFill>
              <a:srgbClr val="FFFFFF"/>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46">
            <a:extLst>
              <a:ext uri="{FF2B5EF4-FFF2-40B4-BE49-F238E27FC236}">
                <a16:creationId xmlns:a16="http://schemas.microsoft.com/office/drawing/2014/main" id="{0E2D2233-4C8F-8D47-B103-1107BEFCBA48}"/>
              </a:ext>
            </a:extLst>
          </p:cNvPr>
          <p:cNvSpPr>
            <a:spLocks/>
          </p:cNvSpPr>
          <p:nvPr/>
        </p:nvSpPr>
        <p:spPr bwMode="auto">
          <a:xfrm>
            <a:off x="0" y="1228543"/>
            <a:ext cx="920398" cy="717460"/>
          </a:xfrm>
          <a:custGeom>
            <a:avLst/>
            <a:gdLst>
              <a:gd name="T0" fmla="*/ 0 w 449"/>
              <a:gd name="T1" fmla="*/ 0 h 350"/>
              <a:gd name="T2" fmla="*/ 449 w 449"/>
              <a:gd name="T3" fmla="*/ 0 h 350"/>
              <a:gd name="T4" fmla="*/ 449 w 449"/>
              <a:gd name="T5" fmla="*/ 350 h 350"/>
              <a:gd name="T6" fmla="*/ 0 w 449"/>
              <a:gd name="T7" fmla="*/ 350 h 350"/>
              <a:gd name="T8" fmla="*/ 0 w 449"/>
              <a:gd name="T9" fmla="*/ 0 h 350"/>
              <a:gd name="T10" fmla="*/ 0 w 449"/>
              <a:gd name="T11" fmla="*/ 0 h 350"/>
            </a:gdLst>
            <a:ahLst/>
            <a:cxnLst>
              <a:cxn ang="0">
                <a:pos x="T0" y="T1"/>
              </a:cxn>
              <a:cxn ang="0">
                <a:pos x="T2" y="T3"/>
              </a:cxn>
              <a:cxn ang="0">
                <a:pos x="T4" y="T5"/>
              </a:cxn>
              <a:cxn ang="0">
                <a:pos x="T6" y="T7"/>
              </a:cxn>
              <a:cxn ang="0">
                <a:pos x="T8" y="T9"/>
              </a:cxn>
              <a:cxn ang="0">
                <a:pos x="T10" y="T11"/>
              </a:cxn>
            </a:cxnLst>
            <a:rect l="0" t="0" r="r" b="b"/>
            <a:pathLst>
              <a:path w="449" h="350">
                <a:moveTo>
                  <a:pt x="0" y="0"/>
                </a:moveTo>
                <a:lnTo>
                  <a:pt x="449" y="0"/>
                </a:lnTo>
                <a:lnTo>
                  <a:pt x="449" y="350"/>
                </a:lnTo>
                <a:lnTo>
                  <a:pt x="0" y="350"/>
                </a:lnTo>
                <a:lnTo>
                  <a:pt x="0" y="0"/>
                </a:lnTo>
                <a:lnTo>
                  <a:pt x="0" y="0"/>
                </a:lnTo>
                <a:close/>
              </a:path>
            </a:pathLst>
          </a:custGeom>
          <a:solidFill>
            <a:srgbClr val="F26363"/>
          </a:solidFill>
          <a:ln>
            <a:noFill/>
          </a:ln>
        </p:spPr>
        <p:txBody>
          <a:bodyPr vert="horz" wrap="square" lIns="0" tIns="0" rIns="0" bIns="0" numCol="1" anchor="ctr" anchorCtr="0" compatLnSpc="1">
            <a:prstTxWarp prst="textNoShape">
              <a:avLst/>
            </a:prstTxWarp>
          </a:bodyPr>
          <a:lstStyle/>
          <a:p>
            <a:pPr algn="ctr"/>
            <a:r>
              <a:rPr lang="en-US" sz="3200" b="1" dirty="0">
                <a:solidFill>
                  <a:srgbClr val="FFFFFF"/>
                </a:solidFill>
                <a:latin typeface="Century Gothic" panose="020B0502020202020204" pitchFamily="34" charset="0"/>
                <a:cs typeface="Montserrat" panose="02000000000000000000" pitchFamily="2" charset="0"/>
              </a:rPr>
              <a:t>01</a:t>
            </a:r>
          </a:p>
        </p:txBody>
      </p:sp>
      <p:sp>
        <p:nvSpPr>
          <p:cNvPr id="10" name="Freeform 47">
            <a:extLst>
              <a:ext uri="{FF2B5EF4-FFF2-40B4-BE49-F238E27FC236}">
                <a16:creationId xmlns:a16="http://schemas.microsoft.com/office/drawing/2014/main" id="{CEC0F2C5-01F9-437F-020F-52192C2D530F}"/>
              </a:ext>
            </a:extLst>
          </p:cNvPr>
          <p:cNvSpPr>
            <a:spLocks/>
          </p:cNvSpPr>
          <p:nvPr/>
        </p:nvSpPr>
        <p:spPr bwMode="auto">
          <a:xfrm>
            <a:off x="0" y="2372378"/>
            <a:ext cx="920398" cy="723609"/>
          </a:xfrm>
          <a:custGeom>
            <a:avLst/>
            <a:gdLst>
              <a:gd name="T0" fmla="*/ 0 w 449"/>
              <a:gd name="T1" fmla="*/ 0 h 353"/>
              <a:gd name="T2" fmla="*/ 449 w 449"/>
              <a:gd name="T3" fmla="*/ 0 h 353"/>
              <a:gd name="T4" fmla="*/ 449 w 449"/>
              <a:gd name="T5" fmla="*/ 353 h 353"/>
              <a:gd name="T6" fmla="*/ 0 w 449"/>
              <a:gd name="T7" fmla="*/ 353 h 353"/>
              <a:gd name="T8" fmla="*/ 0 w 449"/>
              <a:gd name="T9" fmla="*/ 0 h 353"/>
              <a:gd name="T10" fmla="*/ 0 w 449"/>
              <a:gd name="T11" fmla="*/ 0 h 353"/>
            </a:gdLst>
            <a:ahLst/>
            <a:cxnLst>
              <a:cxn ang="0">
                <a:pos x="T0" y="T1"/>
              </a:cxn>
              <a:cxn ang="0">
                <a:pos x="T2" y="T3"/>
              </a:cxn>
              <a:cxn ang="0">
                <a:pos x="T4" y="T5"/>
              </a:cxn>
              <a:cxn ang="0">
                <a:pos x="T6" y="T7"/>
              </a:cxn>
              <a:cxn ang="0">
                <a:pos x="T8" y="T9"/>
              </a:cxn>
              <a:cxn ang="0">
                <a:pos x="T10" y="T11"/>
              </a:cxn>
            </a:cxnLst>
            <a:rect l="0" t="0" r="r" b="b"/>
            <a:pathLst>
              <a:path w="449" h="353">
                <a:moveTo>
                  <a:pt x="0" y="0"/>
                </a:moveTo>
                <a:lnTo>
                  <a:pt x="449" y="0"/>
                </a:lnTo>
                <a:lnTo>
                  <a:pt x="449" y="353"/>
                </a:lnTo>
                <a:lnTo>
                  <a:pt x="0" y="353"/>
                </a:lnTo>
                <a:lnTo>
                  <a:pt x="0" y="0"/>
                </a:lnTo>
                <a:lnTo>
                  <a:pt x="0" y="0"/>
                </a:lnTo>
                <a:close/>
              </a:path>
            </a:pathLst>
          </a:custGeom>
          <a:solidFill>
            <a:srgbClr val="FFA826"/>
          </a:solidFill>
          <a:ln>
            <a:noFill/>
          </a:ln>
        </p:spPr>
        <p:txBody>
          <a:bodyPr vert="horz" wrap="square" lIns="0" tIns="0" rIns="0" bIns="0" numCol="1" anchor="ctr" anchorCtr="0" compatLnSpc="1">
            <a:prstTxWarp prst="textNoShape">
              <a:avLst/>
            </a:prstTxWarp>
          </a:bodyPr>
          <a:lstStyle/>
          <a:p>
            <a:pPr algn="ctr"/>
            <a:r>
              <a:rPr lang="en-US" sz="3200" b="1" dirty="0">
                <a:solidFill>
                  <a:srgbClr val="FFFFFF"/>
                </a:solidFill>
                <a:latin typeface="Century Gothic" panose="020B0502020202020204" pitchFamily="34" charset="0"/>
                <a:cs typeface="Montserrat" panose="02000000000000000000" pitchFamily="2" charset="0"/>
              </a:rPr>
              <a:t>02</a:t>
            </a:r>
          </a:p>
        </p:txBody>
      </p:sp>
      <p:sp>
        <p:nvSpPr>
          <p:cNvPr id="11" name="Freeform 48">
            <a:extLst>
              <a:ext uri="{FF2B5EF4-FFF2-40B4-BE49-F238E27FC236}">
                <a16:creationId xmlns:a16="http://schemas.microsoft.com/office/drawing/2014/main" id="{7CD9241D-15F7-A159-179A-5569586501B6}"/>
              </a:ext>
            </a:extLst>
          </p:cNvPr>
          <p:cNvSpPr>
            <a:spLocks/>
          </p:cNvSpPr>
          <p:nvPr/>
        </p:nvSpPr>
        <p:spPr bwMode="auto">
          <a:xfrm>
            <a:off x="0" y="3526463"/>
            <a:ext cx="920398" cy="713360"/>
          </a:xfrm>
          <a:custGeom>
            <a:avLst/>
            <a:gdLst>
              <a:gd name="T0" fmla="*/ 0 w 449"/>
              <a:gd name="T1" fmla="*/ 0 h 348"/>
              <a:gd name="T2" fmla="*/ 449 w 449"/>
              <a:gd name="T3" fmla="*/ 0 h 348"/>
              <a:gd name="T4" fmla="*/ 449 w 449"/>
              <a:gd name="T5" fmla="*/ 348 h 348"/>
              <a:gd name="T6" fmla="*/ 0 w 449"/>
              <a:gd name="T7" fmla="*/ 348 h 348"/>
              <a:gd name="T8" fmla="*/ 0 w 449"/>
              <a:gd name="T9" fmla="*/ 0 h 348"/>
              <a:gd name="T10" fmla="*/ 0 w 449"/>
              <a:gd name="T11" fmla="*/ 0 h 348"/>
            </a:gdLst>
            <a:ahLst/>
            <a:cxnLst>
              <a:cxn ang="0">
                <a:pos x="T0" y="T1"/>
              </a:cxn>
              <a:cxn ang="0">
                <a:pos x="T2" y="T3"/>
              </a:cxn>
              <a:cxn ang="0">
                <a:pos x="T4" y="T5"/>
              </a:cxn>
              <a:cxn ang="0">
                <a:pos x="T6" y="T7"/>
              </a:cxn>
              <a:cxn ang="0">
                <a:pos x="T8" y="T9"/>
              </a:cxn>
              <a:cxn ang="0">
                <a:pos x="T10" y="T11"/>
              </a:cxn>
            </a:cxnLst>
            <a:rect l="0" t="0" r="r" b="b"/>
            <a:pathLst>
              <a:path w="449" h="348">
                <a:moveTo>
                  <a:pt x="0" y="0"/>
                </a:moveTo>
                <a:lnTo>
                  <a:pt x="449" y="0"/>
                </a:lnTo>
                <a:lnTo>
                  <a:pt x="449" y="348"/>
                </a:lnTo>
                <a:lnTo>
                  <a:pt x="0" y="348"/>
                </a:lnTo>
                <a:lnTo>
                  <a:pt x="0" y="0"/>
                </a:lnTo>
                <a:lnTo>
                  <a:pt x="0" y="0"/>
                </a:lnTo>
                <a:close/>
              </a:path>
            </a:pathLst>
          </a:custGeom>
          <a:solidFill>
            <a:srgbClr val="7DD1CE"/>
          </a:solidFill>
          <a:ln>
            <a:noFill/>
          </a:ln>
        </p:spPr>
        <p:txBody>
          <a:bodyPr vert="horz" wrap="square" lIns="0" tIns="0" rIns="0" bIns="0" numCol="1" anchor="ctr" anchorCtr="0" compatLnSpc="1">
            <a:prstTxWarp prst="textNoShape">
              <a:avLst/>
            </a:prstTxWarp>
          </a:bodyPr>
          <a:lstStyle/>
          <a:p>
            <a:pPr algn="ctr"/>
            <a:r>
              <a:rPr lang="en-US" sz="3200" b="1" dirty="0">
                <a:solidFill>
                  <a:srgbClr val="FFFFFF"/>
                </a:solidFill>
                <a:latin typeface="Century Gothic" panose="020B0502020202020204" pitchFamily="34" charset="0"/>
                <a:cs typeface="Montserrat" panose="02000000000000000000" pitchFamily="2" charset="0"/>
              </a:rPr>
              <a:t>03</a:t>
            </a:r>
          </a:p>
        </p:txBody>
      </p:sp>
      <p:sp>
        <p:nvSpPr>
          <p:cNvPr id="12" name="Freeform 49">
            <a:extLst>
              <a:ext uri="{FF2B5EF4-FFF2-40B4-BE49-F238E27FC236}">
                <a16:creationId xmlns:a16="http://schemas.microsoft.com/office/drawing/2014/main" id="{69D1B4AD-C1A7-2D13-DF03-14FD20FC781D}"/>
              </a:ext>
            </a:extLst>
          </p:cNvPr>
          <p:cNvSpPr>
            <a:spLocks/>
          </p:cNvSpPr>
          <p:nvPr/>
        </p:nvSpPr>
        <p:spPr bwMode="auto">
          <a:xfrm>
            <a:off x="0" y="4670298"/>
            <a:ext cx="920398" cy="723609"/>
          </a:xfrm>
          <a:custGeom>
            <a:avLst/>
            <a:gdLst>
              <a:gd name="T0" fmla="*/ 0 w 449"/>
              <a:gd name="T1" fmla="*/ 0 h 353"/>
              <a:gd name="T2" fmla="*/ 449 w 449"/>
              <a:gd name="T3" fmla="*/ 0 h 353"/>
              <a:gd name="T4" fmla="*/ 449 w 449"/>
              <a:gd name="T5" fmla="*/ 353 h 353"/>
              <a:gd name="T6" fmla="*/ 0 w 449"/>
              <a:gd name="T7" fmla="*/ 353 h 353"/>
              <a:gd name="T8" fmla="*/ 0 w 449"/>
              <a:gd name="T9" fmla="*/ 0 h 353"/>
              <a:gd name="T10" fmla="*/ 0 w 449"/>
              <a:gd name="T11" fmla="*/ 0 h 353"/>
            </a:gdLst>
            <a:ahLst/>
            <a:cxnLst>
              <a:cxn ang="0">
                <a:pos x="T0" y="T1"/>
              </a:cxn>
              <a:cxn ang="0">
                <a:pos x="T2" y="T3"/>
              </a:cxn>
              <a:cxn ang="0">
                <a:pos x="T4" y="T5"/>
              </a:cxn>
              <a:cxn ang="0">
                <a:pos x="T6" y="T7"/>
              </a:cxn>
              <a:cxn ang="0">
                <a:pos x="T8" y="T9"/>
              </a:cxn>
              <a:cxn ang="0">
                <a:pos x="T10" y="T11"/>
              </a:cxn>
            </a:cxnLst>
            <a:rect l="0" t="0" r="r" b="b"/>
            <a:pathLst>
              <a:path w="449" h="353">
                <a:moveTo>
                  <a:pt x="0" y="0"/>
                </a:moveTo>
                <a:lnTo>
                  <a:pt x="449" y="0"/>
                </a:lnTo>
                <a:lnTo>
                  <a:pt x="449" y="353"/>
                </a:lnTo>
                <a:lnTo>
                  <a:pt x="0" y="353"/>
                </a:lnTo>
                <a:lnTo>
                  <a:pt x="0" y="0"/>
                </a:lnTo>
                <a:lnTo>
                  <a:pt x="0" y="0"/>
                </a:lnTo>
                <a:close/>
              </a:path>
            </a:pathLst>
          </a:custGeom>
          <a:solidFill>
            <a:srgbClr val="419CCC"/>
          </a:solidFill>
          <a:ln>
            <a:noFill/>
          </a:ln>
        </p:spPr>
        <p:txBody>
          <a:bodyPr vert="horz" wrap="square" lIns="0" tIns="0" rIns="0" bIns="0" numCol="1" anchor="ctr" anchorCtr="0" compatLnSpc="1">
            <a:prstTxWarp prst="textNoShape">
              <a:avLst/>
            </a:prstTxWarp>
          </a:bodyPr>
          <a:lstStyle/>
          <a:p>
            <a:pPr algn="ctr"/>
            <a:r>
              <a:rPr lang="en-US" sz="3200" b="1" dirty="0">
                <a:solidFill>
                  <a:srgbClr val="FFFFFF"/>
                </a:solidFill>
                <a:latin typeface="Century Gothic" panose="020B0502020202020204" pitchFamily="34" charset="0"/>
                <a:cs typeface="Montserrat" panose="02000000000000000000" pitchFamily="2" charset="0"/>
              </a:rPr>
              <a:t>04</a:t>
            </a:r>
          </a:p>
        </p:txBody>
      </p:sp>
      <p:sp>
        <p:nvSpPr>
          <p:cNvPr id="13" name="Freeform 50">
            <a:extLst>
              <a:ext uri="{FF2B5EF4-FFF2-40B4-BE49-F238E27FC236}">
                <a16:creationId xmlns:a16="http://schemas.microsoft.com/office/drawing/2014/main" id="{95F1C834-9AB8-3A16-FF1A-CD7A5BF6C21E}"/>
              </a:ext>
            </a:extLst>
          </p:cNvPr>
          <p:cNvSpPr>
            <a:spLocks/>
          </p:cNvSpPr>
          <p:nvPr/>
        </p:nvSpPr>
        <p:spPr bwMode="auto">
          <a:xfrm>
            <a:off x="0" y="5820284"/>
            <a:ext cx="920398" cy="715409"/>
          </a:xfrm>
          <a:custGeom>
            <a:avLst/>
            <a:gdLst>
              <a:gd name="T0" fmla="*/ 0 w 449"/>
              <a:gd name="T1" fmla="*/ 0 h 349"/>
              <a:gd name="T2" fmla="*/ 449 w 449"/>
              <a:gd name="T3" fmla="*/ 0 h 349"/>
              <a:gd name="T4" fmla="*/ 449 w 449"/>
              <a:gd name="T5" fmla="*/ 349 h 349"/>
              <a:gd name="T6" fmla="*/ 0 w 449"/>
              <a:gd name="T7" fmla="*/ 349 h 349"/>
              <a:gd name="T8" fmla="*/ 0 w 449"/>
              <a:gd name="T9" fmla="*/ 0 h 349"/>
              <a:gd name="T10" fmla="*/ 0 w 449"/>
              <a:gd name="T11" fmla="*/ 0 h 349"/>
            </a:gdLst>
            <a:ahLst/>
            <a:cxnLst>
              <a:cxn ang="0">
                <a:pos x="T0" y="T1"/>
              </a:cxn>
              <a:cxn ang="0">
                <a:pos x="T2" y="T3"/>
              </a:cxn>
              <a:cxn ang="0">
                <a:pos x="T4" y="T5"/>
              </a:cxn>
              <a:cxn ang="0">
                <a:pos x="T6" y="T7"/>
              </a:cxn>
              <a:cxn ang="0">
                <a:pos x="T8" y="T9"/>
              </a:cxn>
              <a:cxn ang="0">
                <a:pos x="T10" y="T11"/>
              </a:cxn>
            </a:cxnLst>
            <a:rect l="0" t="0" r="r" b="b"/>
            <a:pathLst>
              <a:path w="449" h="349">
                <a:moveTo>
                  <a:pt x="0" y="0"/>
                </a:moveTo>
                <a:lnTo>
                  <a:pt x="449" y="0"/>
                </a:lnTo>
                <a:lnTo>
                  <a:pt x="449" y="349"/>
                </a:lnTo>
                <a:lnTo>
                  <a:pt x="0" y="349"/>
                </a:lnTo>
                <a:lnTo>
                  <a:pt x="0" y="0"/>
                </a:lnTo>
                <a:lnTo>
                  <a:pt x="0" y="0"/>
                </a:lnTo>
                <a:close/>
              </a:path>
            </a:pathLst>
          </a:custGeom>
          <a:solidFill>
            <a:srgbClr val="995DB3"/>
          </a:solidFill>
          <a:ln>
            <a:noFill/>
          </a:ln>
        </p:spPr>
        <p:txBody>
          <a:bodyPr vert="horz" wrap="square" lIns="0" tIns="0" rIns="0" bIns="0" numCol="1" anchor="ctr" anchorCtr="0" compatLnSpc="1">
            <a:prstTxWarp prst="textNoShape">
              <a:avLst/>
            </a:prstTxWarp>
          </a:bodyPr>
          <a:lstStyle/>
          <a:p>
            <a:pPr algn="ctr"/>
            <a:r>
              <a:rPr lang="en-US" sz="3200" b="1" dirty="0">
                <a:solidFill>
                  <a:srgbClr val="FFFFFF"/>
                </a:solidFill>
                <a:latin typeface="Century Gothic" panose="020B0502020202020204" pitchFamily="34" charset="0"/>
                <a:cs typeface="Montserrat" panose="02000000000000000000" pitchFamily="2" charset="0"/>
              </a:rPr>
              <a:t>05</a:t>
            </a:r>
          </a:p>
        </p:txBody>
      </p:sp>
      <p:sp>
        <p:nvSpPr>
          <p:cNvPr id="14" name="Freeform 51">
            <a:extLst>
              <a:ext uri="{FF2B5EF4-FFF2-40B4-BE49-F238E27FC236}">
                <a16:creationId xmlns:a16="http://schemas.microsoft.com/office/drawing/2014/main" id="{7FFD7EDB-B0C2-6EF1-CC10-A4870F078D6F}"/>
              </a:ext>
            </a:extLst>
          </p:cNvPr>
          <p:cNvSpPr>
            <a:spLocks/>
          </p:cNvSpPr>
          <p:nvPr/>
        </p:nvSpPr>
        <p:spPr bwMode="auto">
          <a:xfrm>
            <a:off x="920398" y="1228543"/>
            <a:ext cx="496072" cy="2263072"/>
          </a:xfrm>
          <a:custGeom>
            <a:avLst/>
            <a:gdLst>
              <a:gd name="T0" fmla="*/ 0 w 242"/>
              <a:gd name="T1" fmla="*/ 0 h 1104"/>
              <a:gd name="T2" fmla="*/ 242 w 242"/>
              <a:gd name="T3" fmla="*/ 1042 h 1104"/>
              <a:gd name="T4" fmla="*/ 242 w 242"/>
              <a:gd name="T5" fmla="*/ 1104 h 1104"/>
              <a:gd name="T6" fmla="*/ 0 w 242"/>
              <a:gd name="T7" fmla="*/ 352 h 1104"/>
              <a:gd name="T8" fmla="*/ 0 w 242"/>
              <a:gd name="T9" fmla="*/ 0 h 1104"/>
              <a:gd name="T10" fmla="*/ 0 w 242"/>
              <a:gd name="T11" fmla="*/ 0 h 1104"/>
              <a:gd name="T12" fmla="*/ 0 w 242"/>
              <a:gd name="T13" fmla="*/ 0 h 1104"/>
            </a:gdLst>
            <a:ahLst/>
            <a:cxnLst>
              <a:cxn ang="0">
                <a:pos x="T0" y="T1"/>
              </a:cxn>
              <a:cxn ang="0">
                <a:pos x="T2" y="T3"/>
              </a:cxn>
              <a:cxn ang="0">
                <a:pos x="T4" y="T5"/>
              </a:cxn>
              <a:cxn ang="0">
                <a:pos x="T6" y="T7"/>
              </a:cxn>
              <a:cxn ang="0">
                <a:pos x="T8" y="T9"/>
              </a:cxn>
              <a:cxn ang="0">
                <a:pos x="T10" y="T11"/>
              </a:cxn>
              <a:cxn ang="0">
                <a:pos x="T12" y="T13"/>
              </a:cxn>
            </a:cxnLst>
            <a:rect l="0" t="0" r="r" b="b"/>
            <a:pathLst>
              <a:path w="242" h="1104">
                <a:moveTo>
                  <a:pt x="0" y="0"/>
                </a:moveTo>
                <a:lnTo>
                  <a:pt x="242" y="1042"/>
                </a:lnTo>
                <a:lnTo>
                  <a:pt x="242" y="1104"/>
                </a:lnTo>
                <a:lnTo>
                  <a:pt x="0" y="352"/>
                </a:lnTo>
                <a:lnTo>
                  <a:pt x="0" y="0"/>
                </a:lnTo>
                <a:lnTo>
                  <a:pt x="0" y="0"/>
                </a:lnTo>
                <a:lnTo>
                  <a:pt x="0" y="0"/>
                </a:lnTo>
                <a:close/>
              </a:path>
            </a:pathLst>
          </a:custGeom>
          <a:solidFill>
            <a:srgbClr val="C00000"/>
          </a:solidFill>
          <a:ln>
            <a:noFill/>
          </a:ln>
        </p:spPr>
        <p:txBody>
          <a:bodyPr vert="horz" wrap="square" lIns="182901" tIns="91451" rIns="182901" bIns="91451" numCol="1" anchor="ctr" anchorCtr="0" compatLnSpc="1">
            <a:prstTxWarp prst="textNoShape">
              <a:avLst/>
            </a:prstTxWarp>
          </a:bodyPr>
          <a:lstStyle/>
          <a:p>
            <a:endParaRPr lang="en-US"/>
          </a:p>
        </p:txBody>
      </p:sp>
      <p:sp>
        <p:nvSpPr>
          <p:cNvPr id="15" name="Freeform 52">
            <a:extLst>
              <a:ext uri="{FF2B5EF4-FFF2-40B4-BE49-F238E27FC236}">
                <a16:creationId xmlns:a16="http://schemas.microsoft.com/office/drawing/2014/main" id="{3361B5C7-A888-0FDC-3DF7-85FCCE830272}"/>
              </a:ext>
            </a:extLst>
          </p:cNvPr>
          <p:cNvSpPr>
            <a:spLocks/>
          </p:cNvSpPr>
          <p:nvPr/>
        </p:nvSpPr>
        <p:spPr bwMode="auto">
          <a:xfrm>
            <a:off x="920398" y="2372379"/>
            <a:ext cx="496072" cy="1348824"/>
          </a:xfrm>
          <a:custGeom>
            <a:avLst/>
            <a:gdLst>
              <a:gd name="T0" fmla="*/ 0 w 242"/>
              <a:gd name="T1" fmla="*/ 0 h 658"/>
              <a:gd name="T2" fmla="*/ 242 w 242"/>
              <a:gd name="T3" fmla="*/ 599 h 658"/>
              <a:gd name="T4" fmla="*/ 242 w 242"/>
              <a:gd name="T5" fmla="*/ 658 h 658"/>
              <a:gd name="T6" fmla="*/ 0 w 242"/>
              <a:gd name="T7" fmla="*/ 355 h 658"/>
              <a:gd name="T8" fmla="*/ 0 w 242"/>
              <a:gd name="T9" fmla="*/ 0 h 658"/>
              <a:gd name="T10" fmla="*/ 0 w 242"/>
              <a:gd name="T11" fmla="*/ 0 h 658"/>
              <a:gd name="T12" fmla="*/ 0 w 242"/>
              <a:gd name="T13" fmla="*/ 0 h 658"/>
            </a:gdLst>
            <a:ahLst/>
            <a:cxnLst>
              <a:cxn ang="0">
                <a:pos x="T0" y="T1"/>
              </a:cxn>
              <a:cxn ang="0">
                <a:pos x="T2" y="T3"/>
              </a:cxn>
              <a:cxn ang="0">
                <a:pos x="T4" y="T5"/>
              </a:cxn>
              <a:cxn ang="0">
                <a:pos x="T6" y="T7"/>
              </a:cxn>
              <a:cxn ang="0">
                <a:pos x="T8" y="T9"/>
              </a:cxn>
              <a:cxn ang="0">
                <a:pos x="T10" y="T11"/>
              </a:cxn>
              <a:cxn ang="0">
                <a:pos x="T12" y="T13"/>
              </a:cxn>
            </a:cxnLst>
            <a:rect l="0" t="0" r="r" b="b"/>
            <a:pathLst>
              <a:path w="242" h="658">
                <a:moveTo>
                  <a:pt x="0" y="0"/>
                </a:moveTo>
                <a:lnTo>
                  <a:pt x="242" y="599"/>
                </a:lnTo>
                <a:lnTo>
                  <a:pt x="242" y="658"/>
                </a:lnTo>
                <a:lnTo>
                  <a:pt x="0" y="355"/>
                </a:lnTo>
                <a:lnTo>
                  <a:pt x="0" y="0"/>
                </a:lnTo>
                <a:lnTo>
                  <a:pt x="0" y="0"/>
                </a:lnTo>
                <a:lnTo>
                  <a:pt x="0" y="0"/>
                </a:lnTo>
                <a:close/>
              </a:path>
            </a:pathLst>
          </a:custGeom>
          <a:solidFill>
            <a:srgbClr val="FF8026"/>
          </a:solidFill>
          <a:ln>
            <a:noFill/>
          </a:ln>
        </p:spPr>
        <p:txBody>
          <a:bodyPr vert="horz" wrap="square" lIns="182901" tIns="91451" rIns="182901" bIns="91451" numCol="1" anchor="ctr" anchorCtr="0" compatLnSpc="1">
            <a:prstTxWarp prst="textNoShape">
              <a:avLst/>
            </a:prstTxWarp>
          </a:bodyPr>
          <a:lstStyle/>
          <a:p>
            <a:endParaRPr lang="en-US"/>
          </a:p>
        </p:txBody>
      </p:sp>
      <p:sp>
        <p:nvSpPr>
          <p:cNvPr id="16" name="Freeform 53">
            <a:extLst>
              <a:ext uri="{FF2B5EF4-FFF2-40B4-BE49-F238E27FC236}">
                <a16:creationId xmlns:a16="http://schemas.microsoft.com/office/drawing/2014/main" id="{36C13E1D-B102-A4FE-0842-4AE21E54B0CB}"/>
              </a:ext>
            </a:extLst>
          </p:cNvPr>
          <p:cNvSpPr>
            <a:spLocks/>
          </p:cNvSpPr>
          <p:nvPr/>
        </p:nvSpPr>
        <p:spPr bwMode="auto">
          <a:xfrm>
            <a:off x="920398" y="3526463"/>
            <a:ext cx="496072" cy="713360"/>
          </a:xfrm>
          <a:custGeom>
            <a:avLst/>
            <a:gdLst>
              <a:gd name="T0" fmla="*/ 0 w 242"/>
              <a:gd name="T1" fmla="*/ 0 h 348"/>
              <a:gd name="T2" fmla="*/ 242 w 242"/>
              <a:gd name="T3" fmla="*/ 143 h 348"/>
              <a:gd name="T4" fmla="*/ 242 w 242"/>
              <a:gd name="T5" fmla="*/ 203 h 348"/>
              <a:gd name="T6" fmla="*/ 0 w 242"/>
              <a:gd name="T7" fmla="*/ 348 h 348"/>
              <a:gd name="T8" fmla="*/ 0 w 242"/>
              <a:gd name="T9" fmla="*/ 0 h 348"/>
              <a:gd name="T10" fmla="*/ 0 w 242"/>
              <a:gd name="T11" fmla="*/ 0 h 348"/>
              <a:gd name="T12" fmla="*/ 0 w 24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242" h="348">
                <a:moveTo>
                  <a:pt x="0" y="0"/>
                </a:moveTo>
                <a:lnTo>
                  <a:pt x="242" y="143"/>
                </a:lnTo>
                <a:lnTo>
                  <a:pt x="242" y="203"/>
                </a:lnTo>
                <a:lnTo>
                  <a:pt x="0" y="348"/>
                </a:lnTo>
                <a:lnTo>
                  <a:pt x="0" y="0"/>
                </a:lnTo>
                <a:lnTo>
                  <a:pt x="0" y="0"/>
                </a:lnTo>
                <a:lnTo>
                  <a:pt x="0" y="0"/>
                </a:lnTo>
                <a:close/>
              </a:path>
            </a:pathLst>
          </a:custGeom>
          <a:solidFill>
            <a:srgbClr val="00BAB5"/>
          </a:solidFill>
          <a:ln>
            <a:noFill/>
          </a:ln>
        </p:spPr>
        <p:txBody>
          <a:bodyPr vert="horz" wrap="square" lIns="182901" tIns="91451" rIns="182901" bIns="91451" numCol="1" anchor="ctr" anchorCtr="0" compatLnSpc="1">
            <a:prstTxWarp prst="textNoShape">
              <a:avLst/>
            </a:prstTxWarp>
          </a:bodyPr>
          <a:lstStyle/>
          <a:p>
            <a:endParaRPr lang="en-US"/>
          </a:p>
        </p:txBody>
      </p:sp>
      <p:sp>
        <p:nvSpPr>
          <p:cNvPr id="17" name="Freeform 54">
            <a:extLst>
              <a:ext uri="{FF2B5EF4-FFF2-40B4-BE49-F238E27FC236}">
                <a16:creationId xmlns:a16="http://schemas.microsoft.com/office/drawing/2014/main" id="{6CC5632E-7A4B-9215-A5C0-29781B125FE4}"/>
              </a:ext>
            </a:extLst>
          </p:cNvPr>
          <p:cNvSpPr>
            <a:spLocks/>
          </p:cNvSpPr>
          <p:nvPr/>
        </p:nvSpPr>
        <p:spPr bwMode="auto">
          <a:xfrm>
            <a:off x="920398" y="4043033"/>
            <a:ext cx="496072" cy="1350874"/>
          </a:xfrm>
          <a:custGeom>
            <a:avLst/>
            <a:gdLst>
              <a:gd name="T0" fmla="*/ 242 w 242"/>
              <a:gd name="T1" fmla="*/ 0 h 659"/>
              <a:gd name="T2" fmla="*/ 0 w 242"/>
              <a:gd name="T3" fmla="*/ 304 h 659"/>
              <a:gd name="T4" fmla="*/ 0 w 242"/>
              <a:gd name="T5" fmla="*/ 659 h 659"/>
              <a:gd name="T6" fmla="*/ 242 w 242"/>
              <a:gd name="T7" fmla="*/ 60 h 659"/>
              <a:gd name="T8" fmla="*/ 242 w 242"/>
              <a:gd name="T9" fmla="*/ 0 h 659"/>
              <a:gd name="T10" fmla="*/ 242 w 242"/>
              <a:gd name="T11" fmla="*/ 0 h 659"/>
              <a:gd name="T12" fmla="*/ 242 w 242"/>
              <a:gd name="T13" fmla="*/ 0 h 659"/>
            </a:gdLst>
            <a:ahLst/>
            <a:cxnLst>
              <a:cxn ang="0">
                <a:pos x="T0" y="T1"/>
              </a:cxn>
              <a:cxn ang="0">
                <a:pos x="T2" y="T3"/>
              </a:cxn>
              <a:cxn ang="0">
                <a:pos x="T4" y="T5"/>
              </a:cxn>
              <a:cxn ang="0">
                <a:pos x="T6" y="T7"/>
              </a:cxn>
              <a:cxn ang="0">
                <a:pos x="T8" y="T9"/>
              </a:cxn>
              <a:cxn ang="0">
                <a:pos x="T10" y="T11"/>
              </a:cxn>
              <a:cxn ang="0">
                <a:pos x="T12" y="T13"/>
              </a:cxn>
            </a:cxnLst>
            <a:rect l="0" t="0" r="r" b="b"/>
            <a:pathLst>
              <a:path w="242" h="659">
                <a:moveTo>
                  <a:pt x="242" y="0"/>
                </a:moveTo>
                <a:lnTo>
                  <a:pt x="0" y="304"/>
                </a:lnTo>
                <a:lnTo>
                  <a:pt x="0" y="659"/>
                </a:lnTo>
                <a:lnTo>
                  <a:pt x="242" y="60"/>
                </a:lnTo>
                <a:lnTo>
                  <a:pt x="242" y="0"/>
                </a:lnTo>
                <a:lnTo>
                  <a:pt x="242" y="0"/>
                </a:lnTo>
                <a:lnTo>
                  <a:pt x="242" y="0"/>
                </a:lnTo>
                <a:close/>
              </a:path>
            </a:pathLst>
          </a:custGeom>
          <a:solidFill>
            <a:srgbClr val="419CCC"/>
          </a:solidFill>
          <a:ln>
            <a:noFill/>
          </a:ln>
        </p:spPr>
        <p:txBody>
          <a:bodyPr vert="horz" wrap="square" lIns="182901" tIns="91451" rIns="182901" bIns="91451" numCol="1" anchor="ctr" anchorCtr="0" compatLnSpc="1">
            <a:prstTxWarp prst="textNoShape">
              <a:avLst/>
            </a:prstTxWarp>
          </a:bodyPr>
          <a:lstStyle/>
          <a:p>
            <a:endParaRPr lang="en-US"/>
          </a:p>
        </p:txBody>
      </p:sp>
      <p:sp>
        <p:nvSpPr>
          <p:cNvPr id="18" name="Freeform 55">
            <a:extLst>
              <a:ext uri="{FF2B5EF4-FFF2-40B4-BE49-F238E27FC236}">
                <a16:creationId xmlns:a16="http://schemas.microsoft.com/office/drawing/2014/main" id="{0FC5AB88-EB44-714D-A0EE-B00D0E90A79C}"/>
              </a:ext>
            </a:extLst>
          </p:cNvPr>
          <p:cNvSpPr>
            <a:spLocks/>
          </p:cNvSpPr>
          <p:nvPr/>
        </p:nvSpPr>
        <p:spPr bwMode="auto">
          <a:xfrm>
            <a:off x="920398" y="4274670"/>
            <a:ext cx="496072" cy="2261022"/>
          </a:xfrm>
          <a:custGeom>
            <a:avLst/>
            <a:gdLst>
              <a:gd name="T0" fmla="*/ 242 w 242"/>
              <a:gd name="T1" fmla="*/ 0 h 1103"/>
              <a:gd name="T2" fmla="*/ 0 w 242"/>
              <a:gd name="T3" fmla="*/ 752 h 1103"/>
              <a:gd name="T4" fmla="*/ 0 w 242"/>
              <a:gd name="T5" fmla="*/ 1103 h 1103"/>
              <a:gd name="T6" fmla="*/ 242 w 242"/>
              <a:gd name="T7" fmla="*/ 61 h 1103"/>
              <a:gd name="T8" fmla="*/ 242 w 242"/>
              <a:gd name="T9" fmla="*/ 0 h 1103"/>
              <a:gd name="T10" fmla="*/ 242 w 242"/>
              <a:gd name="T11" fmla="*/ 0 h 1103"/>
              <a:gd name="T12" fmla="*/ 242 w 242"/>
              <a:gd name="T13" fmla="*/ 0 h 1103"/>
            </a:gdLst>
            <a:ahLst/>
            <a:cxnLst>
              <a:cxn ang="0">
                <a:pos x="T0" y="T1"/>
              </a:cxn>
              <a:cxn ang="0">
                <a:pos x="T2" y="T3"/>
              </a:cxn>
              <a:cxn ang="0">
                <a:pos x="T4" y="T5"/>
              </a:cxn>
              <a:cxn ang="0">
                <a:pos x="T6" y="T7"/>
              </a:cxn>
              <a:cxn ang="0">
                <a:pos x="T8" y="T9"/>
              </a:cxn>
              <a:cxn ang="0">
                <a:pos x="T10" y="T11"/>
              </a:cxn>
              <a:cxn ang="0">
                <a:pos x="T12" y="T13"/>
              </a:cxn>
            </a:cxnLst>
            <a:rect l="0" t="0" r="r" b="b"/>
            <a:pathLst>
              <a:path w="242" h="1103">
                <a:moveTo>
                  <a:pt x="242" y="0"/>
                </a:moveTo>
                <a:lnTo>
                  <a:pt x="0" y="752"/>
                </a:lnTo>
                <a:lnTo>
                  <a:pt x="0" y="1103"/>
                </a:lnTo>
                <a:lnTo>
                  <a:pt x="242" y="61"/>
                </a:lnTo>
                <a:lnTo>
                  <a:pt x="242" y="0"/>
                </a:lnTo>
                <a:lnTo>
                  <a:pt x="242" y="0"/>
                </a:lnTo>
                <a:lnTo>
                  <a:pt x="242" y="0"/>
                </a:lnTo>
                <a:close/>
              </a:path>
            </a:pathLst>
          </a:custGeom>
          <a:solidFill>
            <a:srgbClr val="63357A"/>
          </a:solidFill>
          <a:ln>
            <a:noFill/>
          </a:ln>
        </p:spPr>
        <p:txBody>
          <a:bodyPr vert="horz" wrap="square" lIns="182901" tIns="91451" rIns="182901" bIns="91451" numCol="1" anchor="ctr" anchorCtr="0" compatLnSpc="1">
            <a:prstTxWarp prst="textNoShape">
              <a:avLst/>
            </a:prstTxWarp>
          </a:bodyPr>
          <a:lstStyle/>
          <a:p>
            <a:endParaRPr lang="en-US"/>
          </a:p>
        </p:txBody>
      </p:sp>
      <p:sp>
        <p:nvSpPr>
          <p:cNvPr id="19" name="Horizontal Scroll 18">
            <a:extLst>
              <a:ext uri="{FF2B5EF4-FFF2-40B4-BE49-F238E27FC236}">
                <a16:creationId xmlns:a16="http://schemas.microsoft.com/office/drawing/2014/main" id="{2CB2186C-C717-8C1E-8AA9-DA3812019D41}"/>
              </a:ext>
            </a:extLst>
          </p:cNvPr>
          <p:cNvSpPr/>
          <p:nvPr/>
        </p:nvSpPr>
        <p:spPr>
          <a:xfrm>
            <a:off x="3652569" y="1132281"/>
            <a:ext cx="4234704" cy="1204792"/>
          </a:xfrm>
          <a:prstGeom prst="horizontalScroll">
            <a:avLst>
              <a:gd name="adj" fmla="val 11759"/>
            </a:avLst>
          </a:prstGeom>
          <a:solidFill>
            <a:srgbClr val="F26363"/>
          </a:solidFill>
          <a:ln w="6350">
            <a:solidFill>
              <a:srgbClr val="FFFFFF"/>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0" name="Horizontal Scroll 19">
            <a:extLst>
              <a:ext uri="{FF2B5EF4-FFF2-40B4-BE49-F238E27FC236}">
                <a16:creationId xmlns:a16="http://schemas.microsoft.com/office/drawing/2014/main" id="{B6DD3A05-9776-AF79-9927-05D1B6E5D577}"/>
              </a:ext>
            </a:extLst>
          </p:cNvPr>
          <p:cNvSpPr/>
          <p:nvPr/>
        </p:nvSpPr>
        <p:spPr>
          <a:xfrm>
            <a:off x="4947158" y="2175056"/>
            <a:ext cx="4234704" cy="1204792"/>
          </a:xfrm>
          <a:prstGeom prst="horizontalScroll">
            <a:avLst>
              <a:gd name="adj" fmla="val 11759"/>
            </a:avLst>
          </a:prstGeom>
          <a:solidFill>
            <a:srgbClr val="FFA826"/>
          </a:solidFill>
          <a:ln w="6350">
            <a:solidFill>
              <a:srgbClr val="FFFFFF"/>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Horizontal Scroll 20">
            <a:extLst>
              <a:ext uri="{FF2B5EF4-FFF2-40B4-BE49-F238E27FC236}">
                <a16:creationId xmlns:a16="http://schemas.microsoft.com/office/drawing/2014/main" id="{D0C796BB-94FC-85AF-5AE3-3276D670E2DC}"/>
              </a:ext>
            </a:extLst>
          </p:cNvPr>
          <p:cNvSpPr/>
          <p:nvPr/>
        </p:nvSpPr>
        <p:spPr>
          <a:xfrm>
            <a:off x="4947158" y="4260605"/>
            <a:ext cx="4234704" cy="1204792"/>
          </a:xfrm>
          <a:prstGeom prst="horizontalScroll">
            <a:avLst>
              <a:gd name="adj" fmla="val 11759"/>
            </a:avLst>
          </a:prstGeom>
          <a:solidFill>
            <a:srgbClr val="419CCC"/>
          </a:solidFill>
          <a:ln w="6350">
            <a:solidFill>
              <a:srgbClr val="FFFFFF"/>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2" name="Horizontal Scroll 21">
            <a:extLst>
              <a:ext uri="{FF2B5EF4-FFF2-40B4-BE49-F238E27FC236}">
                <a16:creationId xmlns:a16="http://schemas.microsoft.com/office/drawing/2014/main" id="{879E959C-6BF6-A4E8-4F34-55B47D015E4D}"/>
              </a:ext>
            </a:extLst>
          </p:cNvPr>
          <p:cNvSpPr/>
          <p:nvPr/>
        </p:nvSpPr>
        <p:spPr>
          <a:xfrm>
            <a:off x="6206025" y="3217830"/>
            <a:ext cx="4234704" cy="1204792"/>
          </a:xfrm>
          <a:prstGeom prst="horizontalScroll">
            <a:avLst>
              <a:gd name="adj" fmla="val 11759"/>
            </a:avLst>
          </a:prstGeom>
          <a:solidFill>
            <a:srgbClr val="7DD1CE"/>
          </a:solidFill>
          <a:ln w="6350">
            <a:solidFill>
              <a:srgbClr val="FFFFFF"/>
            </a:solid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928C7A68-F396-9755-7F67-A967B967993A}"/>
              </a:ext>
            </a:extLst>
          </p:cNvPr>
          <p:cNvSpPr txBox="1"/>
          <p:nvPr/>
        </p:nvSpPr>
        <p:spPr>
          <a:xfrm>
            <a:off x="4410266" y="1408782"/>
            <a:ext cx="1633781" cy="338554"/>
          </a:xfrm>
          <a:prstGeom prst="rect">
            <a:avLst/>
          </a:prstGeom>
          <a:noFill/>
        </p:spPr>
        <p:txBody>
          <a:bodyPr wrap="none" rtlCol="0" anchor="ctr">
            <a:spAutoFit/>
          </a:bodyPr>
          <a:lstStyle/>
          <a:p>
            <a:r>
              <a:rPr lang="en-US" sz="1600" b="1" dirty="0">
                <a:solidFill>
                  <a:srgbClr val="FFFFFF"/>
                </a:solidFill>
                <a:latin typeface="Century Gothic" panose="020B0502020202020204" pitchFamily="34" charset="0"/>
              </a:rPr>
              <a:t>Insert title here</a:t>
            </a:r>
          </a:p>
        </p:txBody>
      </p:sp>
      <p:sp>
        <p:nvSpPr>
          <p:cNvPr id="24" name="TextBox 23">
            <a:extLst>
              <a:ext uri="{FF2B5EF4-FFF2-40B4-BE49-F238E27FC236}">
                <a16:creationId xmlns:a16="http://schemas.microsoft.com/office/drawing/2014/main" id="{FFF1B443-99AB-54D2-B8E4-8C9A0A0DB0F6}"/>
              </a:ext>
            </a:extLst>
          </p:cNvPr>
          <p:cNvSpPr txBox="1"/>
          <p:nvPr/>
        </p:nvSpPr>
        <p:spPr>
          <a:xfrm>
            <a:off x="4410265" y="1760954"/>
            <a:ext cx="2952312" cy="261610"/>
          </a:xfrm>
          <a:prstGeom prst="rect">
            <a:avLst/>
          </a:prstGeom>
          <a:noFill/>
        </p:spPr>
        <p:txBody>
          <a:bodyPr wrap="square" rtlCol="0" anchor="ctr">
            <a:spAutoFit/>
          </a:bodyPr>
          <a:lstStyle/>
          <a:p>
            <a:r>
              <a:rPr lang="en-US" sz="1100" dirty="0">
                <a:solidFill>
                  <a:srgbClr val="FFFFFF"/>
                </a:solidFill>
                <a:latin typeface="Century Gothic" panose="020B0502020202020204" pitchFamily="34" charset="0"/>
              </a:rPr>
              <a:t>Sed perspiciatis unde omnis iste natus.</a:t>
            </a:r>
          </a:p>
        </p:txBody>
      </p:sp>
      <p:sp>
        <p:nvSpPr>
          <p:cNvPr id="25" name="TextBox 24">
            <a:extLst>
              <a:ext uri="{FF2B5EF4-FFF2-40B4-BE49-F238E27FC236}">
                <a16:creationId xmlns:a16="http://schemas.microsoft.com/office/drawing/2014/main" id="{B142EEEA-4F9F-75EC-741C-5DAFDD19206D}"/>
              </a:ext>
            </a:extLst>
          </p:cNvPr>
          <p:cNvSpPr txBox="1"/>
          <p:nvPr/>
        </p:nvSpPr>
        <p:spPr>
          <a:xfrm>
            <a:off x="5704854" y="2451556"/>
            <a:ext cx="1633781" cy="338554"/>
          </a:xfrm>
          <a:prstGeom prst="rect">
            <a:avLst/>
          </a:prstGeom>
          <a:noFill/>
        </p:spPr>
        <p:txBody>
          <a:bodyPr wrap="none" rtlCol="0" anchor="ctr">
            <a:spAutoFit/>
          </a:bodyPr>
          <a:lstStyle/>
          <a:p>
            <a:r>
              <a:rPr lang="en-US" sz="1600" b="1" dirty="0">
                <a:solidFill>
                  <a:srgbClr val="FFFFFF"/>
                </a:solidFill>
                <a:latin typeface="Century Gothic" panose="020B0502020202020204" pitchFamily="34" charset="0"/>
              </a:rPr>
              <a:t>Insert title here</a:t>
            </a:r>
          </a:p>
        </p:txBody>
      </p:sp>
      <p:sp>
        <p:nvSpPr>
          <p:cNvPr id="26" name="TextBox 25">
            <a:extLst>
              <a:ext uri="{FF2B5EF4-FFF2-40B4-BE49-F238E27FC236}">
                <a16:creationId xmlns:a16="http://schemas.microsoft.com/office/drawing/2014/main" id="{016D8CEC-C579-EA89-4709-BF13CC22080D}"/>
              </a:ext>
            </a:extLst>
          </p:cNvPr>
          <p:cNvSpPr txBox="1"/>
          <p:nvPr/>
        </p:nvSpPr>
        <p:spPr>
          <a:xfrm>
            <a:off x="5704854" y="2803729"/>
            <a:ext cx="2952312" cy="261610"/>
          </a:xfrm>
          <a:prstGeom prst="rect">
            <a:avLst/>
          </a:prstGeom>
          <a:noFill/>
        </p:spPr>
        <p:txBody>
          <a:bodyPr wrap="square" rtlCol="0" anchor="ctr">
            <a:spAutoFit/>
          </a:bodyPr>
          <a:lstStyle/>
          <a:p>
            <a:r>
              <a:rPr lang="en-US" sz="1100" dirty="0">
                <a:solidFill>
                  <a:srgbClr val="FFFFFF"/>
                </a:solidFill>
                <a:latin typeface="Century Gothic" panose="020B0502020202020204" pitchFamily="34" charset="0"/>
              </a:rPr>
              <a:t>Sed perspiciatis unde omnis iste natus.</a:t>
            </a:r>
          </a:p>
        </p:txBody>
      </p:sp>
      <p:sp>
        <p:nvSpPr>
          <p:cNvPr id="27" name="TextBox 26">
            <a:extLst>
              <a:ext uri="{FF2B5EF4-FFF2-40B4-BE49-F238E27FC236}">
                <a16:creationId xmlns:a16="http://schemas.microsoft.com/office/drawing/2014/main" id="{D011EED2-4CCE-E82E-8FD7-B5A62360D5C9}"/>
              </a:ext>
            </a:extLst>
          </p:cNvPr>
          <p:cNvSpPr txBox="1"/>
          <p:nvPr/>
        </p:nvSpPr>
        <p:spPr>
          <a:xfrm>
            <a:off x="6963722" y="3494331"/>
            <a:ext cx="1633781" cy="338554"/>
          </a:xfrm>
          <a:prstGeom prst="rect">
            <a:avLst/>
          </a:prstGeom>
          <a:noFill/>
        </p:spPr>
        <p:txBody>
          <a:bodyPr wrap="none" rtlCol="0" anchor="ctr">
            <a:spAutoFit/>
          </a:bodyPr>
          <a:lstStyle/>
          <a:p>
            <a:r>
              <a:rPr lang="en-US" sz="1600" b="1" dirty="0">
                <a:solidFill>
                  <a:srgbClr val="FFFFFF"/>
                </a:solidFill>
                <a:latin typeface="Century Gothic" panose="020B0502020202020204" pitchFamily="34" charset="0"/>
              </a:rPr>
              <a:t>Insert title here</a:t>
            </a:r>
          </a:p>
        </p:txBody>
      </p:sp>
      <p:sp>
        <p:nvSpPr>
          <p:cNvPr id="28" name="TextBox 27">
            <a:extLst>
              <a:ext uri="{FF2B5EF4-FFF2-40B4-BE49-F238E27FC236}">
                <a16:creationId xmlns:a16="http://schemas.microsoft.com/office/drawing/2014/main" id="{DC7057B0-4B0C-CA0C-A73C-AA78F4CDD954}"/>
              </a:ext>
            </a:extLst>
          </p:cNvPr>
          <p:cNvSpPr txBox="1"/>
          <p:nvPr/>
        </p:nvSpPr>
        <p:spPr>
          <a:xfrm>
            <a:off x="6963721" y="3846503"/>
            <a:ext cx="2952312" cy="261610"/>
          </a:xfrm>
          <a:prstGeom prst="rect">
            <a:avLst/>
          </a:prstGeom>
          <a:noFill/>
        </p:spPr>
        <p:txBody>
          <a:bodyPr wrap="square" rtlCol="0" anchor="ctr">
            <a:spAutoFit/>
          </a:bodyPr>
          <a:lstStyle/>
          <a:p>
            <a:r>
              <a:rPr lang="en-US" sz="1100" dirty="0">
                <a:solidFill>
                  <a:srgbClr val="FFFFFF"/>
                </a:solidFill>
                <a:latin typeface="Century Gothic" panose="020B0502020202020204" pitchFamily="34" charset="0"/>
              </a:rPr>
              <a:t>Sed perspiciatis unde omnis iste natus.</a:t>
            </a:r>
          </a:p>
        </p:txBody>
      </p:sp>
      <p:sp>
        <p:nvSpPr>
          <p:cNvPr id="29" name="TextBox 28">
            <a:extLst>
              <a:ext uri="{FF2B5EF4-FFF2-40B4-BE49-F238E27FC236}">
                <a16:creationId xmlns:a16="http://schemas.microsoft.com/office/drawing/2014/main" id="{5D5E8802-B5F0-E099-137B-B21E92136B2F}"/>
              </a:ext>
            </a:extLst>
          </p:cNvPr>
          <p:cNvSpPr txBox="1"/>
          <p:nvPr/>
        </p:nvSpPr>
        <p:spPr>
          <a:xfrm>
            <a:off x="5704854" y="4537106"/>
            <a:ext cx="1633781" cy="338554"/>
          </a:xfrm>
          <a:prstGeom prst="rect">
            <a:avLst/>
          </a:prstGeom>
          <a:noFill/>
        </p:spPr>
        <p:txBody>
          <a:bodyPr wrap="none" rtlCol="0" anchor="ctr">
            <a:spAutoFit/>
          </a:bodyPr>
          <a:lstStyle/>
          <a:p>
            <a:r>
              <a:rPr lang="en-US" sz="1600" b="1" dirty="0">
                <a:solidFill>
                  <a:srgbClr val="FFFFFF"/>
                </a:solidFill>
                <a:latin typeface="Century Gothic" panose="020B0502020202020204" pitchFamily="34" charset="0"/>
              </a:rPr>
              <a:t>Insert title here</a:t>
            </a:r>
          </a:p>
        </p:txBody>
      </p:sp>
      <p:sp>
        <p:nvSpPr>
          <p:cNvPr id="30" name="TextBox 29">
            <a:extLst>
              <a:ext uri="{FF2B5EF4-FFF2-40B4-BE49-F238E27FC236}">
                <a16:creationId xmlns:a16="http://schemas.microsoft.com/office/drawing/2014/main" id="{25E691D8-A7AB-6BF0-A9BD-347D55877558}"/>
              </a:ext>
            </a:extLst>
          </p:cNvPr>
          <p:cNvSpPr txBox="1"/>
          <p:nvPr/>
        </p:nvSpPr>
        <p:spPr>
          <a:xfrm>
            <a:off x="5704854" y="4889278"/>
            <a:ext cx="2952312" cy="261610"/>
          </a:xfrm>
          <a:prstGeom prst="rect">
            <a:avLst/>
          </a:prstGeom>
          <a:noFill/>
        </p:spPr>
        <p:txBody>
          <a:bodyPr wrap="square" rtlCol="0" anchor="ctr">
            <a:spAutoFit/>
          </a:bodyPr>
          <a:lstStyle/>
          <a:p>
            <a:r>
              <a:rPr lang="en-US" sz="1100" dirty="0">
                <a:solidFill>
                  <a:srgbClr val="FFFFFF"/>
                </a:solidFill>
                <a:latin typeface="Century Gothic" panose="020B0502020202020204" pitchFamily="34" charset="0"/>
              </a:rPr>
              <a:t>Sed perspiciatis unde omnis iste natus.</a:t>
            </a:r>
          </a:p>
        </p:txBody>
      </p:sp>
      <p:sp>
        <p:nvSpPr>
          <p:cNvPr id="31" name="TextBox 30">
            <a:extLst>
              <a:ext uri="{FF2B5EF4-FFF2-40B4-BE49-F238E27FC236}">
                <a16:creationId xmlns:a16="http://schemas.microsoft.com/office/drawing/2014/main" id="{2142E1B5-CB81-6DC3-67A7-0B6D89B0FA2B}"/>
              </a:ext>
            </a:extLst>
          </p:cNvPr>
          <p:cNvSpPr txBox="1"/>
          <p:nvPr/>
        </p:nvSpPr>
        <p:spPr>
          <a:xfrm>
            <a:off x="4410266" y="5579880"/>
            <a:ext cx="1633781" cy="338554"/>
          </a:xfrm>
          <a:prstGeom prst="rect">
            <a:avLst/>
          </a:prstGeom>
          <a:noFill/>
        </p:spPr>
        <p:txBody>
          <a:bodyPr wrap="none" rtlCol="0" anchor="ctr">
            <a:spAutoFit/>
          </a:bodyPr>
          <a:lstStyle/>
          <a:p>
            <a:r>
              <a:rPr lang="en-US" sz="1600" b="1" dirty="0">
                <a:solidFill>
                  <a:srgbClr val="FFFFFF"/>
                </a:solidFill>
                <a:latin typeface="Century Gothic" panose="020B0502020202020204" pitchFamily="34" charset="0"/>
              </a:rPr>
              <a:t>Insert title here</a:t>
            </a:r>
          </a:p>
        </p:txBody>
      </p:sp>
      <p:sp>
        <p:nvSpPr>
          <p:cNvPr id="32" name="TextBox 31">
            <a:extLst>
              <a:ext uri="{FF2B5EF4-FFF2-40B4-BE49-F238E27FC236}">
                <a16:creationId xmlns:a16="http://schemas.microsoft.com/office/drawing/2014/main" id="{3D404047-E332-6ABB-068B-FBF8BE2949C7}"/>
              </a:ext>
            </a:extLst>
          </p:cNvPr>
          <p:cNvSpPr txBox="1"/>
          <p:nvPr/>
        </p:nvSpPr>
        <p:spPr>
          <a:xfrm>
            <a:off x="4410265" y="5932053"/>
            <a:ext cx="2952312" cy="261610"/>
          </a:xfrm>
          <a:prstGeom prst="rect">
            <a:avLst/>
          </a:prstGeom>
          <a:noFill/>
        </p:spPr>
        <p:txBody>
          <a:bodyPr wrap="square" rtlCol="0" anchor="ctr">
            <a:spAutoFit/>
          </a:bodyPr>
          <a:lstStyle/>
          <a:p>
            <a:r>
              <a:rPr lang="en-US" sz="1100" dirty="0">
                <a:solidFill>
                  <a:srgbClr val="FFFFFF"/>
                </a:solidFill>
                <a:latin typeface="Century Gothic" panose="020B0502020202020204" pitchFamily="34" charset="0"/>
              </a:rPr>
              <a:t>Sed perspiciatis unde omnis iste natus.</a:t>
            </a:r>
          </a:p>
        </p:txBody>
      </p:sp>
    </p:spTree>
    <p:extLst>
      <p:ext uri="{BB962C8B-B14F-4D97-AF65-F5344CB8AC3E}">
        <p14:creationId xmlns:p14="http://schemas.microsoft.com/office/powerpoint/2010/main" val="41578262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585E24A-70C7-A3C1-E6C1-0E73F5405E0D}"/>
              </a:ext>
            </a:extLst>
          </p:cNvPr>
          <p:cNvSpPr/>
          <p:nvPr/>
        </p:nvSpPr>
        <p:spPr>
          <a:xfrm>
            <a:off x="11244126" y="0"/>
            <a:ext cx="947874"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apezium 31">
            <a:extLst>
              <a:ext uri="{FF2B5EF4-FFF2-40B4-BE49-F238E27FC236}">
                <a16:creationId xmlns:a16="http://schemas.microsoft.com/office/drawing/2014/main" id="{E6EBD3A9-40B2-12A5-288A-E321F981362A}"/>
              </a:ext>
            </a:extLst>
          </p:cNvPr>
          <p:cNvSpPr/>
          <p:nvPr/>
        </p:nvSpPr>
        <p:spPr>
          <a:xfrm rot="16200000">
            <a:off x="7462758" y="3091957"/>
            <a:ext cx="6858000" cy="704733"/>
          </a:xfrm>
          <a:prstGeom prst="trapezoid">
            <a:avLst>
              <a:gd name="adj" fmla="val 134561"/>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TextBox 2">
            <a:extLst>
              <a:ext uri="{FF2B5EF4-FFF2-40B4-BE49-F238E27FC236}">
                <a16:creationId xmlns:a16="http://schemas.microsoft.com/office/drawing/2014/main" id="{DAF9C35B-6D44-2BB2-EAD8-57B63FD38FA1}"/>
              </a:ext>
            </a:extLst>
          </p:cNvPr>
          <p:cNvSpPr txBox="1"/>
          <p:nvPr/>
        </p:nvSpPr>
        <p:spPr>
          <a:xfrm>
            <a:off x="3188734" y="3000712"/>
            <a:ext cx="1239442" cy="369332"/>
          </a:xfrm>
          <a:prstGeom prst="rect">
            <a:avLst/>
          </a:prstGeom>
          <a:noFill/>
        </p:spPr>
        <p:txBody>
          <a:bodyPr wrap="none" rtlCol="0">
            <a:spAutoFit/>
          </a:bodyPr>
          <a:lstStyle>
            <a:defPPr>
              <a:defRPr lang="en-US"/>
            </a:defPPr>
            <a:lvl1pPr algn="ctr">
              <a:defRPr sz="1600">
                <a:solidFill>
                  <a:schemeClr val="bg1"/>
                </a:solidFill>
                <a:latin typeface="+mj-lt"/>
              </a:defRPr>
            </a:lvl1pPr>
          </a:lstStyle>
          <a:p>
            <a:pPr algn="r"/>
            <a:r>
              <a:rPr lang="en-US" sz="1800" b="1" dirty="0">
                <a:solidFill>
                  <a:srgbClr val="63357A"/>
                </a:solidFill>
                <a:latin typeface="Century Gothic" panose="020B0502020202020204" pitchFamily="34" charset="0"/>
              </a:rPr>
              <a:t>Insert title</a:t>
            </a:r>
          </a:p>
        </p:txBody>
      </p:sp>
      <p:sp>
        <p:nvSpPr>
          <p:cNvPr id="4" name="TextBox 3">
            <a:extLst>
              <a:ext uri="{FF2B5EF4-FFF2-40B4-BE49-F238E27FC236}">
                <a16:creationId xmlns:a16="http://schemas.microsoft.com/office/drawing/2014/main" id="{5DDE691C-4FF2-6BBF-FEAF-51F58C2CE73B}"/>
              </a:ext>
            </a:extLst>
          </p:cNvPr>
          <p:cNvSpPr txBox="1"/>
          <p:nvPr/>
        </p:nvSpPr>
        <p:spPr>
          <a:xfrm>
            <a:off x="2693470" y="3361520"/>
            <a:ext cx="1734704" cy="1091324"/>
          </a:xfrm>
          <a:prstGeom prst="rect">
            <a:avLst/>
          </a:prstGeom>
          <a:noFill/>
        </p:spPr>
        <p:txBody>
          <a:bodyPr wrap="square" rtlCol="0">
            <a:spAutoFit/>
          </a:bodyPr>
          <a:lstStyle/>
          <a:p>
            <a:pPr algn="r">
              <a:lnSpc>
                <a:spcPct val="110000"/>
              </a:lnSpc>
            </a:pPr>
            <a:r>
              <a:rPr lang="en-US" sz="1200" dirty="0">
                <a:latin typeface="Century Gothic" panose="020B0502020202020204" pitchFamily="34" charset="0"/>
              </a:rPr>
              <a:t>Sed perspiciatis unde omnis is natus error voluptat accusantium rem aperiam.</a:t>
            </a:r>
          </a:p>
        </p:txBody>
      </p:sp>
      <p:sp>
        <p:nvSpPr>
          <p:cNvPr id="5" name="TextBox 4">
            <a:extLst>
              <a:ext uri="{FF2B5EF4-FFF2-40B4-BE49-F238E27FC236}">
                <a16:creationId xmlns:a16="http://schemas.microsoft.com/office/drawing/2014/main" id="{258C4814-37B0-4A51-E93F-B183D3EB2DFE}"/>
              </a:ext>
            </a:extLst>
          </p:cNvPr>
          <p:cNvSpPr txBox="1"/>
          <p:nvPr/>
        </p:nvSpPr>
        <p:spPr>
          <a:xfrm>
            <a:off x="5517145" y="3000712"/>
            <a:ext cx="1239442" cy="369332"/>
          </a:xfrm>
          <a:prstGeom prst="rect">
            <a:avLst/>
          </a:prstGeom>
          <a:noFill/>
        </p:spPr>
        <p:txBody>
          <a:bodyPr wrap="none" rtlCol="0">
            <a:spAutoFit/>
          </a:bodyPr>
          <a:lstStyle>
            <a:defPPr>
              <a:defRPr lang="en-US"/>
            </a:defPPr>
            <a:lvl1pPr algn="ctr">
              <a:defRPr sz="1600">
                <a:solidFill>
                  <a:schemeClr val="bg1"/>
                </a:solidFill>
                <a:latin typeface="+mj-lt"/>
              </a:defRPr>
            </a:lvl1pPr>
          </a:lstStyle>
          <a:p>
            <a:pPr algn="r"/>
            <a:r>
              <a:rPr lang="en-US" sz="1800" b="1" dirty="0">
                <a:solidFill>
                  <a:srgbClr val="00BAB5"/>
                </a:solidFill>
                <a:latin typeface="Century Gothic" panose="020B0502020202020204" pitchFamily="34" charset="0"/>
              </a:rPr>
              <a:t>Insert title</a:t>
            </a:r>
          </a:p>
        </p:txBody>
      </p:sp>
      <p:sp>
        <p:nvSpPr>
          <p:cNvPr id="6" name="TextBox 5">
            <a:extLst>
              <a:ext uri="{FF2B5EF4-FFF2-40B4-BE49-F238E27FC236}">
                <a16:creationId xmlns:a16="http://schemas.microsoft.com/office/drawing/2014/main" id="{0CF9700B-AEC3-986C-4299-A82C8456F7E1}"/>
              </a:ext>
            </a:extLst>
          </p:cNvPr>
          <p:cNvSpPr txBox="1"/>
          <p:nvPr/>
        </p:nvSpPr>
        <p:spPr>
          <a:xfrm>
            <a:off x="5021881" y="3361520"/>
            <a:ext cx="1734704" cy="1091324"/>
          </a:xfrm>
          <a:prstGeom prst="rect">
            <a:avLst/>
          </a:prstGeom>
          <a:noFill/>
        </p:spPr>
        <p:txBody>
          <a:bodyPr wrap="square" rtlCol="0">
            <a:spAutoFit/>
          </a:bodyPr>
          <a:lstStyle/>
          <a:p>
            <a:pPr algn="r">
              <a:lnSpc>
                <a:spcPct val="110000"/>
              </a:lnSpc>
            </a:pPr>
            <a:r>
              <a:rPr lang="en-US" sz="1200" dirty="0">
                <a:latin typeface="Century Gothic" panose="020B0502020202020204" pitchFamily="34" charset="0"/>
              </a:rPr>
              <a:t>Sed perspiciatis unde omnis is natus error voluptat accusantium rem aperiam.</a:t>
            </a:r>
          </a:p>
        </p:txBody>
      </p:sp>
      <p:sp>
        <p:nvSpPr>
          <p:cNvPr id="7" name="TextBox 6">
            <a:extLst>
              <a:ext uri="{FF2B5EF4-FFF2-40B4-BE49-F238E27FC236}">
                <a16:creationId xmlns:a16="http://schemas.microsoft.com/office/drawing/2014/main" id="{8EFA59FE-F7E8-4D7B-0C2E-B1173455D8DE}"/>
              </a:ext>
            </a:extLst>
          </p:cNvPr>
          <p:cNvSpPr txBox="1"/>
          <p:nvPr/>
        </p:nvSpPr>
        <p:spPr>
          <a:xfrm>
            <a:off x="7845556" y="3000712"/>
            <a:ext cx="1239442" cy="369332"/>
          </a:xfrm>
          <a:prstGeom prst="rect">
            <a:avLst/>
          </a:prstGeom>
          <a:noFill/>
        </p:spPr>
        <p:txBody>
          <a:bodyPr wrap="none" rtlCol="0">
            <a:spAutoFit/>
          </a:bodyPr>
          <a:lstStyle>
            <a:defPPr>
              <a:defRPr lang="en-US"/>
            </a:defPPr>
            <a:lvl1pPr algn="ctr">
              <a:defRPr sz="1600">
                <a:solidFill>
                  <a:schemeClr val="bg1"/>
                </a:solidFill>
                <a:latin typeface="+mj-lt"/>
              </a:defRPr>
            </a:lvl1pPr>
          </a:lstStyle>
          <a:p>
            <a:pPr algn="r"/>
            <a:r>
              <a:rPr lang="en-US" sz="1800" b="1" dirty="0">
                <a:solidFill>
                  <a:srgbClr val="F26363"/>
                </a:solidFill>
                <a:latin typeface="Century Gothic" panose="020B0502020202020204" pitchFamily="34" charset="0"/>
              </a:rPr>
              <a:t>Insert title</a:t>
            </a:r>
          </a:p>
        </p:txBody>
      </p:sp>
      <p:sp>
        <p:nvSpPr>
          <p:cNvPr id="8" name="TextBox 7">
            <a:extLst>
              <a:ext uri="{FF2B5EF4-FFF2-40B4-BE49-F238E27FC236}">
                <a16:creationId xmlns:a16="http://schemas.microsoft.com/office/drawing/2014/main" id="{3F482BDB-DFB3-0F33-C84F-164FAF83FADC}"/>
              </a:ext>
            </a:extLst>
          </p:cNvPr>
          <p:cNvSpPr txBox="1"/>
          <p:nvPr/>
        </p:nvSpPr>
        <p:spPr>
          <a:xfrm>
            <a:off x="7350292" y="3361520"/>
            <a:ext cx="1734704" cy="1091324"/>
          </a:xfrm>
          <a:prstGeom prst="rect">
            <a:avLst/>
          </a:prstGeom>
          <a:noFill/>
        </p:spPr>
        <p:txBody>
          <a:bodyPr wrap="square" rtlCol="0">
            <a:spAutoFit/>
          </a:bodyPr>
          <a:lstStyle/>
          <a:p>
            <a:pPr algn="r">
              <a:lnSpc>
                <a:spcPct val="110000"/>
              </a:lnSpc>
            </a:pPr>
            <a:r>
              <a:rPr lang="en-US" sz="1200" dirty="0">
                <a:latin typeface="Century Gothic" panose="020B0502020202020204" pitchFamily="34" charset="0"/>
              </a:rPr>
              <a:t>Sed perspiciatis unde omnis is natus error voluptat accusantium rem aperiam.</a:t>
            </a:r>
          </a:p>
        </p:txBody>
      </p:sp>
      <p:sp>
        <p:nvSpPr>
          <p:cNvPr id="9" name="TextBox 8">
            <a:extLst>
              <a:ext uri="{FF2B5EF4-FFF2-40B4-BE49-F238E27FC236}">
                <a16:creationId xmlns:a16="http://schemas.microsoft.com/office/drawing/2014/main" id="{A6EF0E0C-656D-3BB0-52BB-0B4049131A41}"/>
              </a:ext>
            </a:extLst>
          </p:cNvPr>
          <p:cNvSpPr txBox="1"/>
          <p:nvPr/>
        </p:nvSpPr>
        <p:spPr>
          <a:xfrm>
            <a:off x="860322" y="3000712"/>
            <a:ext cx="1239442" cy="369332"/>
          </a:xfrm>
          <a:prstGeom prst="rect">
            <a:avLst/>
          </a:prstGeom>
          <a:noFill/>
        </p:spPr>
        <p:txBody>
          <a:bodyPr wrap="none" rtlCol="0">
            <a:spAutoFit/>
          </a:bodyPr>
          <a:lstStyle>
            <a:defPPr>
              <a:defRPr lang="en-US"/>
            </a:defPPr>
            <a:lvl1pPr algn="ctr">
              <a:defRPr sz="1600">
                <a:solidFill>
                  <a:schemeClr val="bg1"/>
                </a:solidFill>
                <a:latin typeface="+mj-lt"/>
              </a:defRPr>
            </a:lvl1pPr>
          </a:lstStyle>
          <a:p>
            <a:pPr algn="r"/>
            <a:r>
              <a:rPr lang="en-US" sz="1800" b="1" dirty="0">
                <a:solidFill>
                  <a:srgbClr val="385085"/>
                </a:solidFill>
                <a:latin typeface="Century Gothic" panose="020B0502020202020204" pitchFamily="34" charset="0"/>
              </a:rPr>
              <a:t>Insert title</a:t>
            </a:r>
          </a:p>
        </p:txBody>
      </p:sp>
      <p:sp>
        <p:nvSpPr>
          <p:cNvPr id="10" name="TextBox 9">
            <a:extLst>
              <a:ext uri="{FF2B5EF4-FFF2-40B4-BE49-F238E27FC236}">
                <a16:creationId xmlns:a16="http://schemas.microsoft.com/office/drawing/2014/main" id="{80F40286-B0C2-9644-45F8-ADF96181DC61}"/>
              </a:ext>
            </a:extLst>
          </p:cNvPr>
          <p:cNvSpPr txBox="1"/>
          <p:nvPr/>
        </p:nvSpPr>
        <p:spPr>
          <a:xfrm>
            <a:off x="365059" y="3361520"/>
            <a:ext cx="1734704" cy="1091324"/>
          </a:xfrm>
          <a:prstGeom prst="rect">
            <a:avLst/>
          </a:prstGeom>
          <a:noFill/>
        </p:spPr>
        <p:txBody>
          <a:bodyPr wrap="square" rtlCol="0">
            <a:spAutoFit/>
          </a:bodyPr>
          <a:lstStyle/>
          <a:p>
            <a:pPr algn="r">
              <a:lnSpc>
                <a:spcPct val="110000"/>
              </a:lnSpc>
            </a:pPr>
            <a:r>
              <a:rPr lang="en-US" sz="1200" dirty="0">
                <a:latin typeface="Century Gothic" panose="020B0502020202020204" pitchFamily="34" charset="0"/>
              </a:rPr>
              <a:t>Sed perspiciatis unde omnis is natus error voluptat accusantium rem aperiam.</a:t>
            </a:r>
          </a:p>
        </p:txBody>
      </p:sp>
      <p:sp>
        <p:nvSpPr>
          <p:cNvPr id="11" name="Freeform 5">
            <a:extLst>
              <a:ext uri="{FF2B5EF4-FFF2-40B4-BE49-F238E27FC236}">
                <a16:creationId xmlns:a16="http://schemas.microsoft.com/office/drawing/2014/main" id="{66C73699-E7BB-BF87-2F1F-F09802014B22}"/>
              </a:ext>
            </a:extLst>
          </p:cNvPr>
          <p:cNvSpPr>
            <a:spLocks/>
          </p:cNvSpPr>
          <p:nvPr/>
        </p:nvSpPr>
        <p:spPr bwMode="auto">
          <a:xfrm>
            <a:off x="9346018" y="2813620"/>
            <a:ext cx="1193375" cy="1445523"/>
          </a:xfrm>
          <a:custGeom>
            <a:avLst/>
            <a:gdLst>
              <a:gd name="T0" fmla="*/ 362 w 362"/>
              <a:gd name="T1" fmla="*/ 440 h 440"/>
              <a:gd name="T2" fmla="*/ 105 w 362"/>
              <a:gd name="T3" fmla="*/ 440 h 440"/>
              <a:gd name="T4" fmla="*/ 0 w 362"/>
              <a:gd name="T5" fmla="*/ 336 h 440"/>
              <a:gd name="T6" fmla="*/ 0 w 362"/>
              <a:gd name="T7" fmla="*/ 0 h 440"/>
            </a:gdLst>
            <a:ahLst/>
            <a:cxnLst>
              <a:cxn ang="0">
                <a:pos x="T0" y="T1"/>
              </a:cxn>
              <a:cxn ang="0">
                <a:pos x="T2" y="T3"/>
              </a:cxn>
              <a:cxn ang="0">
                <a:pos x="T4" y="T5"/>
              </a:cxn>
              <a:cxn ang="0">
                <a:pos x="T6" y="T7"/>
              </a:cxn>
            </a:cxnLst>
            <a:rect l="0" t="0" r="r" b="b"/>
            <a:pathLst>
              <a:path w="362" h="440">
                <a:moveTo>
                  <a:pt x="362" y="440"/>
                </a:moveTo>
                <a:cubicBezTo>
                  <a:pt x="105" y="440"/>
                  <a:pt x="105" y="440"/>
                  <a:pt x="105" y="440"/>
                </a:cubicBezTo>
                <a:cubicBezTo>
                  <a:pt x="47" y="440"/>
                  <a:pt x="0" y="393"/>
                  <a:pt x="0" y="336"/>
                </a:cubicBezTo>
                <a:cubicBezTo>
                  <a:pt x="0" y="0"/>
                  <a:pt x="0" y="0"/>
                  <a:pt x="0" y="0"/>
                </a:cubicBezTo>
              </a:path>
            </a:pathLst>
          </a:custGeom>
          <a:noFill/>
          <a:ln w="114300" cap="flat">
            <a:solidFill>
              <a:srgbClr val="F2636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12" name="Freeform 6">
            <a:extLst>
              <a:ext uri="{FF2B5EF4-FFF2-40B4-BE49-F238E27FC236}">
                <a16:creationId xmlns:a16="http://schemas.microsoft.com/office/drawing/2014/main" id="{D6F499A7-28B1-D049-F7C4-8A6080B42090}"/>
              </a:ext>
            </a:extLst>
          </p:cNvPr>
          <p:cNvSpPr>
            <a:spLocks/>
          </p:cNvSpPr>
          <p:nvPr/>
        </p:nvSpPr>
        <p:spPr bwMode="auto">
          <a:xfrm>
            <a:off x="7022787" y="2817153"/>
            <a:ext cx="3516606" cy="1903624"/>
          </a:xfrm>
          <a:custGeom>
            <a:avLst/>
            <a:gdLst>
              <a:gd name="T0" fmla="*/ 1067 w 1067"/>
              <a:gd name="T1" fmla="*/ 579 h 579"/>
              <a:gd name="T2" fmla="*/ 142 w 1067"/>
              <a:gd name="T3" fmla="*/ 579 h 579"/>
              <a:gd name="T4" fmla="*/ 0 w 1067"/>
              <a:gd name="T5" fmla="*/ 437 h 579"/>
              <a:gd name="T6" fmla="*/ 0 w 1067"/>
              <a:gd name="T7" fmla="*/ 0 h 579"/>
            </a:gdLst>
            <a:ahLst/>
            <a:cxnLst>
              <a:cxn ang="0">
                <a:pos x="T0" y="T1"/>
              </a:cxn>
              <a:cxn ang="0">
                <a:pos x="T2" y="T3"/>
              </a:cxn>
              <a:cxn ang="0">
                <a:pos x="T4" y="T5"/>
              </a:cxn>
              <a:cxn ang="0">
                <a:pos x="T6" y="T7"/>
              </a:cxn>
            </a:cxnLst>
            <a:rect l="0" t="0" r="r" b="b"/>
            <a:pathLst>
              <a:path w="1067" h="579">
                <a:moveTo>
                  <a:pt x="1067" y="579"/>
                </a:moveTo>
                <a:cubicBezTo>
                  <a:pt x="142" y="579"/>
                  <a:pt x="142" y="579"/>
                  <a:pt x="142" y="579"/>
                </a:cubicBezTo>
                <a:cubicBezTo>
                  <a:pt x="64" y="579"/>
                  <a:pt x="0" y="516"/>
                  <a:pt x="0" y="437"/>
                </a:cubicBezTo>
                <a:cubicBezTo>
                  <a:pt x="0" y="0"/>
                  <a:pt x="0" y="0"/>
                  <a:pt x="0" y="0"/>
                </a:cubicBezTo>
              </a:path>
            </a:pathLst>
          </a:custGeom>
          <a:noFill/>
          <a:ln w="114300" cap="flat">
            <a:solidFill>
              <a:srgbClr val="7DD1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13" name="Freeform 7">
            <a:extLst>
              <a:ext uri="{FF2B5EF4-FFF2-40B4-BE49-F238E27FC236}">
                <a16:creationId xmlns:a16="http://schemas.microsoft.com/office/drawing/2014/main" id="{01F16890-11B8-116F-8782-2B00AA85448E}"/>
              </a:ext>
            </a:extLst>
          </p:cNvPr>
          <p:cNvSpPr>
            <a:spLocks/>
          </p:cNvSpPr>
          <p:nvPr/>
        </p:nvSpPr>
        <p:spPr bwMode="auto">
          <a:xfrm>
            <a:off x="4699557" y="2810086"/>
            <a:ext cx="5839835" cy="2363651"/>
          </a:xfrm>
          <a:custGeom>
            <a:avLst/>
            <a:gdLst>
              <a:gd name="T0" fmla="*/ 1772 w 1772"/>
              <a:gd name="T1" fmla="*/ 719 h 719"/>
              <a:gd name="T2" fmla="*/ 191 w 1772"/>
              <a:gd name="T3" fmla="*/ 719 h 719"/>
              <a:gd name="T4" fmla="*/ 0 w 1772"/>
              <a:gd name="T5" fmla="*/ 527 h 719"/>
              <a:gd name="T6" fmla="*/ 0 w 1772"/>
              <a:gd name="T7" fmla="*/ 0 h 719"/>
            </a:gdLst>
            <a:ahLst/>
            <a:cxnLst>
              <a:cxn ang="0">
                <a:pos x="T0" y="T1"/>
              </a:cxn>
              <a:cxn ang="0">
                <a:pos x="T2" y="T3"/>
              </a:cxn>
              <a:cxn ang="0">
                <a:pos x="T4" y="T5"/>
              </a:cxn>
              <a:cxn ang="0">
                <a:pos x="T6" y="T7"/>
              </a:cxn>
            </a:cxnLst>
            <a:rect l="0" t="0" r="r" b="b"/>
            <a:pathLst>
              <a:path w="1772" h="719">
                <a:moveTo>
                  <a:pt x="1772" y="719"/>
                </a:moveTo>
                <a:cubicBezTo>
                  <a:pt x="191" y="719"/>
                  <a:pt x="191" y="719"/>
                  <a:pt x="191" y="719"/>
                </a:cubicBezTo>
                <a:cubicBezTo>
                  <a:pt x="85" y="719"/>
                  <a:pt x="0" y="633"/>
                  <a:pt x="0" y="527"/>
                </a:cubicBezTo>
                <a:cubicBezTo>
                  <a:pt x="0" y="0"/>
                  <a:pt x="0" y="0"/>
                  <a:pt x="0" y="0"/>
                </a:cubicBezTo>
              </a:path>
            </a:pathLst>
          </a:custGeom>
          <a:noFill/>
          <a:ln w="114300" cap="flat">
            <a:solidFill>
              <a:srgbClr val="995D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14" name="Freeform 8">
            <a:extLst>
              <a:ext uri="{FF2B5EF4-FFF2-40B4-BE49-F238E27FC236}">
                <a16:creationId xmlns:a16="http://schemas.microsoft.com/office/drawing/2014/main" id="{F1149F3D-EE62-1533-518F-0D156341DDE7}"/>
              </a:ext>
            </a:extLst>
          </p:cNvPr>
          <p:cNvSpPr>
            <a:spLocks/>
          </p:cNvSpPr>
          <p:nvPr/>
        </p:nvSpPr>
        <p:spPr bwMode="auto">
          <a:xfrm>
            <a:off x="2376326" y="2806552"/>
            <a:ext cx="8163067" cy="2821753"/>
          </a:xfrm>
          <a:custGeom>
            <a:avLst/>
            <a:gdLst>
              <a:gd name="T0" fmla="*/ 2477 w 2477"/>
              <a:gd name="T1" fmla="*/ 858 h 858"/>
              <a:gd name="T2" fmla="*/ 223 w 2477"/>
              <a:gd name="T3" fmla="*/ 858 h 858"/>
              <a:gd name="T4" fmla="*/ 0 w 2477"/>
              <a:gd name="T5" fmla="*/ 634 h 858"/>
              <a:gd name="T6" fmla="*/ 0 w 2477"/>
              <a:gd name="T7" fmla="*/ 0 h 858"/>
            </a:gdLst>
            <a:ahLst/>
            <a:cxnLst>
              <a:cxn ang="0">
                <a:pos x="T0" y="T1"/>
              </a:cxn>
              <a:cxn ang="0">
                <a:pos x="T2" y="T3"/>
              </a:cxn>
              <a:cxn ang="0">
                <a:pos x="T4" y="T5"/>
              </a:cxn>
              <a:cxn ang="0">
                <a:pos x="T6" y="T7"/>
              </a:cxn>
            </a:cxnLst>
            <a:rect l="0" t="0" r="r" b="b"/>
            <a:pathLst>
              <a:path w="2477" h="858">
                <a:moveTo>
                  <a:pt x="2477" y="858"/>
                </a:moveTo>
                <a:cubicBezTo>
                  <a:pt x="223" y="858"/>
                  <a:pt x="223" y="858"/>
                  <a:pt x="223" y="858"/>
                </a:cubicBezTo>
                <a:cubicBezTo>
                  <a:pt x="100" y="858"/>
                  <a:pt x="0" y="758"/>
                  <a:pt x="0" y="634"/>
                </a:cubicBezTo>
                <a:cubicBezTo>
                  <a:pt x="0" y="0"/>
                  <a:pt x="0" y="0"/>
                  <a:pt x="0" y="0"/>
                </a:cubicBezTo>
              </a:path>
            </a:pathLst>
          </a:custGeom>
          <a:noFill/>
          <a:ln w="114300" cap="flat">
            <a:solidFill>
              <a:srgbClr val="419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endParaRPr lang="en-US" sz="2000"/>
          </a:p>
        </p:txBody>
      </p:sp>
      <p:sp>
        <p:nvSpPr>
          <p:cNvPr id="15" name="Oval 9">
            <a:extLst>
              <a:ext uri="{FF2B5EF4-FFF2-40B4-BE49-F238E27FC236}">
                <a16:creationId xmlns:a16="http://schemas.microsoft.com/office/drawing/2014/main" id="{FBB148E6-249C-A841-A740-BC6957AA4072}"/>
              </a:ext>
            </a:extLst>
          </p:cNvPr>
          <p:cNvSpPr>
            <a:spLocks noChangeArrowheads="1"/>
          </p:cNvSpPr>
          <p:nvPr/>
        </p:nvSpPr>
        <p:spPr bwMode="auto">
          <a:xfrm>
            <a:off x="2064560" y="2166043"/>
            <a:ext cx="617759" cy="622032"/>
          </a:xfrm>
          <a:prstGeom prst="ellipse">
            <a:avLst/>
          </a:prstGeom>
          <a:noFill/>
          <a:ln w="114300" cap="flat">
            <a:solidFill>
              <a:srgbClr val="419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dirty="0">
                <a:solidFill>
                  <a:schemeClr val="bg1"/>
                </a:solidFill>
                <a:latin typeface="+mj-lt"/>
              </a:rPr>
              <a:t>01</a:t>
            </a:r>
          </a:p>
        </p:txBody>
      </p:sp>
      <p:sp>
        <p:nvSpPr>
          <p:cNvPr id="16" name="Oval 10">
            <a:extLst>
              <a:ext uri="{FF2B5EF4-FFF2-40B4-BE49-F238E27FC236}">
                <a16:creationId xmlns:a16="http://schemas.microsoft.com/office/drawing/2014/main" id="{4807F009-9377-218B-525F-A6882E21D17A}"/>
              </a:ext>
            </a:extLst>
          </p:cNvPr>
          <p:cNvSpPr>
            <a:spLocks noChangeArrowheads="1"/>
          </p:cNvSpPr>
          <p:nvPr/>
        </p:nvSpPr>
        <p:spPr bwMode="auto">
          <a:xfrm>
            <a:off x="4387577" y="2166043"/>
            <a:ext cx="622035" cy="622032"/>
          </a:xfrm>
          <a:prstGeom prst="ellipse">
            <a:avLst/>
          </a:prstGeom>
          <a:noFill/>
          <a:ln w="114300" cap="flat">
            <a:solidFill>
              <a:srgbClr val="995DB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dirty="0">
                <a:solidFill>
                  <a:schemeClr val="bg1"/>
                </a:solidFill>
                <a:latin typeface="+mj-lt"/>
              </a:rPr>
              <a:t>02</a:t>
            </a:r>
          </a:p>
        </p:txBody>
      </p:sp>
      <p:sp>
        <p:nvSpPr>
          <p:cNvPr id="17" name="Oval 11">
            <a:extLst>
              <a:ext uri="{FF2B5EF4-FFF2-40B4-BE49-F238E27FC236}">
                <a16:creationId xmlns:a16="http://schemas.microsoft.com/office/drawing/2014/main" id="{DC90CB32-5498-AFAB-F104-A25836C732F4}"/>
              </a:ext>
            </a:extLst>
          </p:cNvPr>
          <p:cNvSpPr>
            <a:spLocks noChangeArrowheads="1"/>
          </p:cNvSpPr>
          <p:nvPr/>
        </p:nvSpPr>
        <p:spPr bwMode="auto">
          <a:xfrm>
            <a:off x="6710700" y="2166043"/>
            <a:ext cx="624172" cy="622032"/>
          </a:xfrm>
          <a:prstGeom prst="ellipse">
            <a:avLst/>
          </a:prstGeom>
          <a:noFill/>
          <a:ln w="114300" cap="flat">
            <a:solidFill>
              <a:srgbClr val="7DD1C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dirty="0">
                <a:solidFill>
                  <a:schemeClr val="bg1"/>
                </a:solidFill>
                <a:latin typeface="+mj-lt"/>
              </a:rPr>
              <a:t>03</a:t>
            </a:r>
          </a:p>
        </p:txBody>
      </p:sp>
      <p:sp>
        <p:nvSpPr>
          <p:cNvPr id="18" name="Oval 12">
            <a:extLst>
              <a:ext uri="{FF2B5EF4-FFF2-40B4-BE49-F238E27FC236}">
                <a16:creationId xmlns:a16="http://schemas.microsoft.com/office/drawing/2014/main" id="{7AA3D033-7518-0242-B168-217CEEE4BA18}"/>
              </a:ext>
            </a:extLst>
          </p:cNvPr>
          <p:cNvSpPr>
            <a:spLocks noChangeArrowheads="1"/>
          </p:cNvSpPr>
          <p:nvPr/>
        </p:nvSpPr>
        <p:spPr bwMode="auto">
          <a:xfrm>
            <a:off x="9035964" y="2166043"/>
            <a:ext cx="622035" cy="622032"/>
          </a:xfrm>
          <a:prstGeom prst="ellipse">
            <a:avLst/>
          </a:prstGeom>
          <a:noFill/>
          <a:ln w="114300" cap="flat">
            <a:solidFill>
              <a:srgbClr val="F2636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p>
            <a:pPr algn="ctr"/>
            <a:r>
              <a:rPr lang="en-US" dirty="0">
                <a:solidFill>
                  <a:schemeClr val="bg1"/>
                </a:solidFill>
                <a:latin typeface="+mj-lt"/>
              </a:rPr>
              <a:t>04</a:t>
            </a:r>
          </a:p>
        </p:txBody>
      </p:sp>
      <p:sp>
        <p:nvSpPr>
          <p:cNvPr id="19" name="Rectangle 28">
            <a:extLst>
              <a:ext uri="{FF2B5EF4-FFF2-40B4-BE49-F238E27FC236}">
                <a16:creationId xmlns:a16="http://schemas.microsoft.com/office/drawing/2014/main" id="{B433ECE6-043E-CF67-5100-CF03EB96B6C5}"/>
              </a:ext>
            </a:extLst>
          </p:cNvPr>
          <p:cNvSpPr>
            <a:spLocks noChangeArrowheads="1"/>
          </p:cNvSpPr>
          <p:nvPr/>
        </p:nvSpPr>
        <p:spPr bwMode="auto">
          <a:xfrm>
            <a:off x="11244127" y="5228153"/>
            <a:ext cx="947873" cy="809205"/>
          </a:xfrm>
          <a:prstGeom prst="rect">
            <a:avLst/>
          </a:prstGeom>
          <a:solidFill>
            <a:srgbClr val="419CCC"/>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0" name="Rectangle 29">
            <a:extLst>
              <a:ext uri="{FF2B5EF4-FFF2-40B4-BE49-F238E27FC236}">
                <a16:creationId xmlns:a16="http://schemas.microsoft.com/office/drawing/2014/main" id="{203DB230-069A-E5BC-ADB9-1B0629999C5B}"/>
              </a:ext>
            </a:extLst>
          </p:cNvPr>
          <p:cNvSpPr>
            <a:spLocks noChangeArrowheads="1"/>
          </p:cNvSpPr>
          <p:nvPr/>
        </p:nvSpPr>
        <p:spPr bwMode="auto">
          <a:xfrm>
            <a:off x="11244127" y="4164407"/>
            <a:ext cx="947873" cy="813005"/>
          </a:xfrm>
          <a:prstGeom prst="rect">
            <a:avLst/>
          </a:prstGeom>
          <a:solidFill>
            <a:srgbClr val="995DB3"/>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1" name="Rectangle 30">
            <a:extLst>
              <a:ext uri="{FF2B5EF4-FFF2-40B4-BE49-F238E27FC236}">
                <a16:creationId xmlns:a16="http://schemas.microsoft.com/office/drawing/2014/main" id="{E2F59232-82F8-DEE1-DC3B-82FC7C162B4E}"/>
              </a:ext>
            </a:extLst>
          </p:cNvPr>
          <p:cNvSpPr>
            <a:spLocks noChangeArrowheads="1"/>
          </p:cNvSpPr>
          <p:nvPr/>
        </p:nvSpPr>
        <p:spPr bwMode="auto">
          <a:xfrm>
            <a:off x="11244127" y="3017081"/>
            <a:ext cx="947873" cy="813005"/>
          </a:xfrm>
          <a:prstGeom prst="rect">
            <a:avLst/>
          </a:prstGeom>
          <a:solidFill>
            <a:srgbClr val="7DD1CE"/>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2" name="Rectangle 31">
            <a:extLst>
              <a:ext uri="{FF2B5EF4-FFF2-40B4-BE49-F238E27FC236}">
                <a16:creationId xmlns:a16="http://schemas.microsoft.com/office/drawing/2014/main" id="{D4601E97-E833-723E-821C-1ED4837ED0EB}"/>
              </a:ext>
            </a:extLst>
          </p:cNvPr>
          <p:cNvSpPr>
            <a:spLocks noChangeArrowheads="1"/>
          </p:cNvSpPr>
          <p:nvPr/>
        </p:nvSpPr>
        <p:spPr bwMode="auto">
          <a:xfrm>
            <a:off x="11244127" y="1850761"/>
            <a:ext cx="947873" cy="813005"/>
          </a:xfrm>
          <a:prstGeom prst="rect">
            <a:avLst/>
          </a:prstGeom>
          <a:solidFill>
            <a:srgbClr val="F26363"/>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3" name="Freeform 32">
            <a:extLst>
              <a:ext uri="{FF2B5EF4-FFF2-40B4-BE49-F238E27FC236}">
                <a16:creationId xmlns:a16="http://schemas.microsoft.com/office/drawing/2014/main" id="{C0F57673-DF07-D7C8-FAF4-CB0B18AEA48A}"/>
              </a:ext>
            </a:extLst>
          </p:cNvPr>
          <p:cNvSpPr>
            <a:spLocks/>
          </p:cNvSpPr>
          <p:nvPr/>
        </p:nvSpPr>
        <p:spPr bwMode="auto">
          <a:xfrm>
            <a:off x="10539395" y="1850761"/>
            <a:ext cx="704731" cy="2478906"/>
          </a:xfrm>
          <a:custGeom>
            <a:avLst/>
            <a:gdLst>
              <a:gd name="T0" fmla="*/ 0 w 371"/>
              <a:gd name="T1" fmla="*/ 1237 h 1305"/>
              <a:gd name="T2" fmla="*/ 371 w 371"/>
              <a:gd name="T3" fmla="*/ 0 h 1305"/>
              <a:gd name="T4" fmla="*/ 371 w 371"/>
              <a:gd name="T5" fmla="*/ 428 h 1305"/>
              <a:gd name="T6" fmla="*/ 0 w 371"/>
              <a:gd name="T7" fmla="*/ 1305 h 1305"/>
              <a:gd name="T8" fmla="*/ 0 w 371"/>
              <a:gd name="T9" fmla="*/ 1237 h 1305"/>
            </a:gdLst>
            <a:ahLst/>
            <a:cxnLst>
              <a:cxn ang="0">
                <a:pos x="T0" y="T1"/>
              </a:cxn>
              <a:cxn ang="0">
                <a:pos x="T2" y="T3"/>
              </a:cxn>
              <a:cxn ang="0">
                <a:pos x="T4" y="T5"/>
              </a:cxn>
              <a:cxn ang="0">
                <a:pos x="T6" y="T7"/>
              </a:cxn>
              <a:cxn ang="0">
                <a:pos x="T8" y="T9"/>
              </a:cxn>
            </a:cxnLst>
            <a:rect l="0" t="0" r="r" b="b"/>
            <a:pathLst>
              <a:path w="371" h="1305">
                <a:moveTo>
                  <a:pt x="0" y="1237"/>
                </a:moveTo>
                <a:lnTo>
                  <a:pt x="371" y="0"/>
                </a:lnTo>
                <a:lnTo>
                  <a:pt x="371" y="428"/>
                </a:lnTo>
                <a:lnTo>
                  <a:pt x="0" y="1305"/>
                </a:lnTo>
                <a:lnTo>
                  <a:pt x="0" y="1237"/>
                </a:lnTo>
                <a:close/>
              </a:path>
            </a:pathLst>
          </a:custGeom>
          <a:solidFill>
            <a:srgbClr val="C00000"/>
          </a:solidFill>
          <a:ln w="9525">
            <a:noFill/>
            <a:round/>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4" name="Freeform 33">
            <a:extLst>
              <a:ext uri="{FF2B5EF4-FFF2-40B4-BE49-F238E27FC236}">
                <a16:creationId xmlns:a16="http://schemas.microsoft.com/office/drawing/2014/main" id="{BA96B35D-CA9B-A4E0-5E3C-8E6D025D4CFE}"/>
              </a:ext>
            </a:extLst>
          </p:cNvPr>
          <p:cNvSpPr>
            <a:spLocks/>
          </p:cNvSpPr>
          <p:nvPr/>
        </p:nvSpPr>
        <p:spPr bwMode="auto">
          <a:xfrm>
            <a:off x="10539395" y="3017081"/>
            <a:ext cx="704731" cy="1770377"/>
          </a:xfrm>
          <a:custGeom>
            <a:avLst/>
            <a:gdLst>
              <a:gd name="T0" fmla="*/ 0 w 371"/>
              <a:gd name="T1" fmla="*/ 863 h 932"/>
              <a:gd name="T2" fmla="*/ 371 w 371"/>
              <a:gd name="T3" fmla="*/ 0 h 932"/>
              <a:gd name="T4" fmla="*/ 371 w 371"/>
              <a:gd name="T5" fmla="*/ 428 h 932"/>
              <a:gd name="T6" fmla="*/ 0 w 371"/>
              <a:gd name="T7" fmla="*/ 932 h 932"/>
              <a:gd name="T8" fmla="*/ 0 w 371"/>
              <a:gd name="T9" fmla="*/ 863 h 932"/>
            </a:gdLst>
            <a:ahLst/>
            <a:cxnLst>
              <a:cxn ang="0">
                <a:pos x="T0" y="T1"/>
              </a:cxn>
              <a:cxn ang="0">
                <a:pos x="T2" y="T3"/>
              </a:cxn>
              <a:cxn ang="0">
                <a:pos x="T4" y="T5"/>
              </a:cxn>
              <a:cxn ang="0">
                <a:pos x="T6" y="T7"/>
              </a:cxn>
              <a:cxn ang="0">
                <a:pos x="T8" y="T9"/>
              </a:cxn>
            </a:cxnLst>
            <a:rect l="0" t="0" r="r" b="b"/>
            <a:pathLst>
              <a:path w="371" h="932">
                <a:moveTo>
                  <a:pt x="0" y="863"/>
                </a:moveTo>
                <a:lnTo>
                  <a:pt x="371" y="0"/>
                </a:lnTo>
                <a:lnTo>
                  <a:pt x="371" y="428"/>
                </a:lnTo>
                <a:lnTo>
                  <a:pt x="0" y="932"/>
                </a:lnTo>
                <a:lnTo>
                  <a:pt x="0" y="863"/>
                </a:lnTo>
                <a:close/>
              </a:path>
            </a:pathLst>
          </a:custGeom>
          <a:solidFill>
            <a:srgbClr val="00BAB5"/>
          </a:solidFill>
          <a:ln w="9525">
            <a:noFill/>
            <a:round/>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5" name="Freeform 34">
            <a:extLst>
              <a:ext uri="{FF2B5EF4-FFF2-40B4-BE49-F238E27FC236}">
                <a16:creationId xmlns:a16="http://schemas.microsoft.com/office/drawing/2014/main" id="{70CB2F1A-9EEC-6A55-3896-141152597386}"/>
              </a:ext>
            </a:extLst>
          </p:cNvPr>
          <p:cNvSpPr>
            <a:spLocks/>
          </p:cNvSpPr>
          <p:nvPr/>
        </p:nvSpPr>
        <p:spPr bwMode="auto">
          <a:xfrm>
            <a:off x="10539395" y="4164407"/>
            <a:ext cx="704731" cy="1075142"/>
          </a:xfrm>
          <a:custGeom>
            <a:avLst/>
            <a:gdLst>
              <a:gd name="T0" fmla="*/ 0 w 371"/>
              <a:gd name="T1" fmla="*/ 498 h 566"/>
              <a:gd name="T2" fmla="*/ 371 w 371"/>
              <a:gd name="T3" fmla="*/ 0 h 566"/>
              <a:gd name="T4" fmla="*/ 371 w 371"/>
              <a:gd name="T5" fmla="*/ 428 h 566"/>
              <a:gd name="T6" fmla="*/ 0 w 371"/>
              <a:gd name="T7" fmla="*/ 566 h 566"/>
              <a:gd name="T8" fmla="*/ 0 w 371"/>
              <a:gd name="T9" fmla="*/ 498 h 566"/>
            </a:gdLst>
            <a:ahLst/>
            <a:cxnLst>
              <a:cxn ang="0">
                <a:pos x="T0" y="T1"/>
              </a:cxn>
              <a:cxn ang="0">
                <a:pos x="T2" y="T3"/>
              </a:cxn>
              <a:cxn ang="0">
                <a:pos x="T4" y="T5"/>
              </a:cxn>
              <a:cxn ang="0">
                <a:pos x="T6" y="T7"/>
              </a:cxn>
              <a:cxn ang="0">
                <a:pos x="T8" y="T9"/>
              </a:cxn>
            </a:cxnLst>
            <a:rect l="0" t="0" r="r" b="b"/>
            <a:pathLst>
              <a:path w="371" h="566">
                <a:moveTo>
                  <a:pt x="0" y="498"/>
                </a:moveTo>
                <a:lnTo>
                  <a:pt x="371" y="0"/>
                </a:lnTo>
                <a:lnTo>
                  <a:pt x="371" y="428"/>
                </a:lnTo>
                <a:lnTo>
                  <a:pt x="0" y="566"/>
                </a:lnTo>
                <a:lnTo>
                  <a:pt x="0" y="498"/>
                </a:lnTo>
                <a:close/>
              </a:path>
            </a:pathLst>
          </a:custGeom>
          <a:solidFill>
            <a:srgbClr val="63357A"/>
          </a:solidFill>
          <a:ln w="9525">
            <a:noFill/>
            <a:round/>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6" name="Freeform 35">
            <a:extLst>
              <a:ext uri="{FF2B5EF4-FFF2-40B4-BE49-F238E27FC236}">
                <a16:creationId xmlns:a16="http://schemas.microsoft.com/office/drawing/2014/main" id="{7E25F04D-BBE4-5DA6-082F-7EE5C1A301BE}"/>
              </a:ext>
            </a:extLst>
          </p:cNvPr>
          <p:cNvSpPr>
            <a:spLocks/>
          </p:cNvSpPr>
          <p:nvPr/>
        </p:nvSpPr>
        <p:spPr bwMode="auto">
          <a:xfrm>
            <a:off x="10539395" y="5228153"/>
            <a:ext cx="704731" cy="809205"/>
          </a:xfrm>
          <a:custGeom>
            <a:avLst/>
            <a:gdLst>
              <a:gd name="T0" fmla="*/ 0 w 371"/>
              <a:gd name="T1" fmla="*/ 179 h 426"/>
              <a:gd name="T2" fmla="*/ 371 w 371"/>
              <a:gd name="T3" fmla="*/ 0 h 426"/>
              <a:gd name="T4" fmla="*/ 371 w 371"/>
              <a:gd name="T5" fmla="*/ 426 h 426"/>
              <a:gd name="T6" fmla="*/ 0 w 371"/>
              <a:gd name="T7" fmla="*/ 247 h 426"/>
              <a:gd name="T8" fmla="*/ 0 w 371"/>
              <a:gd name="T9" fmla="*/ 179 h 426"/>
            </a:gdLst>
            <a:ahLst/>
            <a:cxnLst>
              <a:cxn ang="0">
                <a:pos x="T0" y="T1"/>
              </a:cxn>
              <a:cxn ang="0">
                <a:pos x="T2" y="T3"/>
              </a:cxn>
              <a:cxn ang="0">
                <a:pos x="T4" y="T5"/>
              </a:cxn>
              <a:cxn ang="0">
                <a:pos x="T6" y="T7"/>
              </a:cxn>
              <a:cxn ang="0">
                <a:pos x="T8" y="T9"/>
              </a:cxn>
            </a:cxnLst>
            <a:rect l="0" t="0" r="r" b="b"/>
            <a:pathLst>
              <a:path w="371" h="426">
                <a:moveTo>
                  <a:pt x="0" y="179"/>
                </a:moveTo>
                <a:lnTo>
                  <a:pt x="371" y="0"/>
                </a:lnTo>
                <a:lnTo>
                  <a:pt x="371" y="426"/>
                </a:lnTo>
                <a:lnTo>
                  <a:pt x="0" y="247"/>
                </a:lnTo>
                <a:lnTo>
                  <a:pt x="0" y="179"/>
                </a:lnTo>
                <a:close/>
              </a:path>
            </a:pathLst>
          </a:custGeom>
          <a:solidFill>
            <a:srgbClr val="385085"/>
          </a:solidFill>
          <a:ln w="9525">
            <a:noFill/>
            <a:round/>
            <a:headEnd/>
            <a:tailEnd/>
          </a:ln>
        </p:spPr>
        <p:txBody>
          <a:bodyPr vert="horz" wrap="square" lIns="182901" tIns="91451" rIns="182901" bIns="91451" numCol="1" anchor="t" anchorCtr="0" compatLnSpc="1">
            <a:prstTxWarp prst="textNoShape">
              <a:avLst/>
            </a:prstTxWarp>
          </a:bodyPr>
          <a:lstStyle/>
          <a:p>
            <a:endParaRPr lang="en-US" sz="2000"/>
          </a:p>
        </p:txBody>
      </p:sp>
      <p:sp>
        <p:nvSpPr>
          <p:cNvPr id="27" name="TextBox 26">
            <a:extLst>
              <a:ext uri="{FF2B5EF4-FFF2-40B4-BE49-F238E27FC236}">
                <a16:creationId xmlns:a16="http://schemas.microsoft.com/office/drawing/2014/main" id="{8CF615C5-4321-1280-20D6-CBEEF4525F4B}"/>
              </a:ext>
            </a:extLst>
          </p:cNvPr>
          <p:cNvSpPr txBox="1"/>
          <p:nvPr/>
        </p:nvSpPr>
        <p:spPr>
          <a:xfrm>
            <a:off x="2064560" y="2257264"/>
            <a:ext cx="617759" cy="400110"/>
          </a:xfrm>
          <a:prstGeom prst="rect">
            <a:avLst/>
          </a:prstGeom>
          <a:noFill/>
        </p:spPr>
        <p:txBody>
          <a:bodyPr wrap="square" rtlCol="0">
            <a:spAutoFit/>
          </a:bodyPr>
          <a:lstStyle/>
          <a:p>
            <a:pPr algn="ctr"/>
            <a:r>
              <a:rPr lang="en-US" sz="2000" b="1" dirty="0">
                <a:latin typeface="Century Gothic" panose="020B0502020202020204" pitchFamily="34" charset="0"/>
              </a:rPr>
              <a:t>01</a:t>
            </a:r>
          </a:p>
        </p:txBody>
      </p:sp>
      <p:sp>
        <p:nvSpPr>
          <p:cNvPr id="28" name="TextBox 27">
            <a:extLst>
              <a:ext uri="{FF2B5EF4-FFF2-40B4-BE49-F238E27FC236}">
                <a16:creationId xmlns:a16="http://schemas.microsoft.com/office/drawing/2014/main" id="{8E000C4D-B0BF-5529-907C-93C20C07065F}"/>
              </a:ext>
            </a:extLst>
          </p:cNvPr>
          <p:cNvSpPr txBox="1"/>
          <p:nvPr/>
        </p:nvSpPr>
        <p:spPr>
          <a:xfrm>
            <a:off x="4397368" y="2257264"/>
            <a:ext cx="617759" cy="400110"/>
          </a:xfrm>
          <a:prstGeom prst="rect">
            <a:avLst/>
          </a:prstGeom>
          <a:noFill/>
        </p:spPr>
        <p:txBody>
          <a:bodyPr wrap="square" rtlCol="0">
            <a:spAutoFit/>
          </a:bodyPr>
          <a:lstStyle/>
          <a:p>
            <a:pPr algn="ctr"/>
            <a:r>
              <a:rPr lang="en-US" sz="2000" b="1" dirty="0">
                <a:latin typeface="Century Gothic" panose="020B0502020202020204" pitchFamily="34" charset="0"/>
              </a:rPr>
              <a:t>02</a:t>
            </a:r>
          </a:p>
        </p:txBody>
      </p:sp>
      <p:sp>
        <p:nvSpPr>
          <p:cNvPr id="29" name="TextBox 28">
            <a:extLst>
              <a:ext uri="{FF2B5EF4-FFF2-40B4-BE49-F238E27FC236}">
                <a16:creationId xmlns:a16="http://schemas.microsoft.com/office/drawing/2014/main" id="{E5209CC1-2128-1DE4-C6FE-E3F22E18BF2C}"/>
              </a:ext>
            </a:extLst>
          </p:cNvPr>
          <p:cNvSpPr txBox="1"/>
          <p:nvPr/>
        </p:nvSpPr>
        <p:spPr>
          <a:xfrm>
            <a:off x="6746327" y="2257264"/>
            <a:ext cx="617759" cy="400110"/>
          </a:xfrm>
          <a:prstGeom prst="rect">
            <a:avLst/>
          </a:prstGeom>
          <a:noFill/>
        </p:spPr>
        <p:txBody>
          <a:bodyPr wrap="square" rtlCol="0">
            <a:spAutoFit/>
          </a:bodyPr>
          <a:lstStyle/>
          <a:p>
            <a:pPr algn="ctr"/>
            <a:r>
              <a:rPr lang="en-US" sz="2000" b="1" dirty="0">
                <a:latin typeface="Century Gothic" panose="020B0502020202020204" pitchFamily="34" charset="0"/>
              </a:rPr>
              <a:t>03</a:t>
            </a:r>
          </a:p>
        </p:txBody>
      </p:sp>
      <p:sp>
        <p:nvSpPr>
          <p:cNvPr id="30" name="TextBox 29">
            <a:extLst>
              <a:ext uri="{FF2B5EF4-FFF2-40B4-BE49-F238E27FC236}">
                <a16:creationId xmlns:a16="http://schemas.microsoft.com/office/drawing/2014/main" id="{1DD1655E-DBA7-769B-48CD-320579882300}"/>
              </a:ext>
            </a:extLst>
          </p:cNvPr>
          <p:cNvSpPr txBox="1"/>
          <p:nvPr/>
        </p:nvSpPr>
        <p:spPr>
          <a:xfrm>
            <a:off x="9042700" y="2257264"/>
            <a:ext cx="617759" cy="400110"/>
          </a:xfrm>
          <a:prstGeom prst="rect">
            <a:avLst/>
          </a:prstGeom>
          <a:noFill/>
        </p:spPr>
        <p:txBody>
          <a:bodyPr wrap="square" rtlCol="0">
            <a:spAutoFit/>
          </a:bodyPr>
          <a:lstStyle/>
          <a:p>
            <a:pPr algn="ctr"/>
            <a:r>
              <a:rPr lang="en-US" sz="2000" b="1" dirty="0">
                <a:latin typeface="Century Gothic" panose="020B0502020202020204" pitchFamily="34" charset="0"/>
              </a:rPr>
              <a:t>04</a:t>
            </a:r>
          </a:p>
        </p:txBody>
      </p:sp>
    </p:spTree>
    <p:extLst>
      <p:ext uri="{BB962C8B-B14F-4D97-AF65-F5344CB8AC3E}">
        <p14:creationId xmlns:p14="http://schemas.microsoft.com/office/powerpoint/2010/main" val="7027942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E2F72BB-9431-BD1C-82C1-9859A7AD942F}"/>
              </a:ext>
            </a:extLst>
          </p:cNvPr>
          <p:cNvSpPr/>
          <p:nvPr/>
        </p:nvSpPr>
        <p:spPr>
          <a:xfrm>
            <a:off x="2009417" y="0"/>
            <a:ext cx="10182583"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2161817" y="244447"/>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5858726" y="497993"/>
            <a:ext cx="5662127" cy="307777"/>
          </a:xfrm>
          <a:prstGeom prst="rect">
            <a:avLst/>
          </a:prstGeom>
          <a:noFill/>
        </p:spPr>
        <p:txBody>
          <a:bodyPr wrap="none" rtlCol="0">
            <a:spAutoFit/>
          </a:bodyPr>
          <a:lstStyle/>
          <a:p>
            <a:pPr algn="ctr"/>
            <a:r>
              <a:rPr lang="en-US" sz="1400" dirty="0"/>
              <a:t>Lorem Ipsum is simply dummy text of the printing and typesetting industry.</a:t>
            </a:r>
          </a:p>
        </p:txBody>
      </p:sp>
      <p:sp>
        <p:nvSpPr>
          <p:cNvPr id="3" name="Rectangle 5">
            <a:extLst>
              <a:ext uri="{FF2B5EF4-FFF2-40B4-BE49-F238E27FC236}">
                <a16:creationId xmlns:a16="http://schemas.microsoft.com/office/drawing/2014/main" id="{6962225F-1FE1-0DC3-96FE-EFEFF2B2092B}"/>
              </a:ext>
            </a:extLst>
          </p:cNvPr>
          <p:cNvSpPr>
            <a:spLocks noChangeArrowheads="1"/>
          </p:cNvSpPr>
          <p:nvPr/>
        </p:nvSpPr>
        <p:spPr bwMode="auto">
          <a:xfrm>
            <a:off x="0" y="1850173"/>
            <a:ext cx="2017500" cy="798361"/>
          </a:xfrm>
          <a:prstGeom prst="rect">
            <a:avLst/>
          </a:prstGeom>
          <a:gradFill flip="none" rotWithShape="1">
            <a:gsLst>
              <a:gs pos="0">
                <a:srgbClr val="F26363"/>
              </a:gs>
              <a:gs pos="100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6">
            <a:extLst>
              <a:ext uri="{FF2B5EF4-FFF2-40B4-BE49-F238E27FC236}">
                <a16:creationId xmlns:a16="http://schemas.microsoft.com/office/drawing/2014/main" id="{A5943750-ED9F-73DA-43B3-E6D3F3D2856B}"/>
              </a:ext>
            </a:extLst>
          </p:cNvPr>
          <p:cNvSpPr>
            <a:spLocks/>
          </p:cNvSpPr>
          <p:nvPr/>
        </p:nvSpPr>
        <p:spPr bwMode="auto">
          <a:xfrm>
            <a:off x="1678929" y="1681583"/>
            <a:ext cx="338572" cy="965558"/>
          </a:xfrm>
          <a:custGeom>
            <a:avLst/>
            <a:gdLst>
              <a:gd name="T0" fmla="*/ 243 w 243"/>
              <a:gd name="T1" fmla="*/ 693 h 693"/>
              <a:gd name="T2" fmla="*/ 0 w 243"/>
              <a:gd name="T3" fmla="*/ 573 h 693"/>
              <a:gd name="T4" fmla="*/ 0 w 243"/>
              <a:gd name="T5" fmla="*/ 0 h 693"/>
              <a:gd name="T6" fmla="*/ 243 w 243"/>
              <a:gd name="T7" fmla="*/ 119 h 693"/>
              <a:gd name="T8" fmla="*/ 243 w 243"/>
              <a:gd name="T9" fmla="*/ 693 h 693"/>
            </a:gdLst>
            <a:ahLst/>
            <a:cxnLst>
              <a:cxn ang="0">
                <a:pos x="T0" y="T1"/>
              </a:cxn>
              <a:cxn ang="0">
                <a:pos x="T2" y="T3"/>
              </a:cxn>
              <a:cxn ang="0">
                <a:pos x="T4" y="T5"/>
              </a:cxn>
              <a:cxn ang="0">
                <a:pos x="T6" y="T7"/>
              </a:cxn>
              <a:cxn ang="0">
                <a:pos x="T8" y="T9"/>
              </a:cxn>
            </a:cxnLst>
            <a:rect l="0" t="0" r="r" b="b"/>
            <a:pathLst>
              <a:path w="243" h="693">
                <a:moveTo>
                  <a:pt x="243" y="693"/>
                </a:moveTo>
                <a:lnTo>
                  <a:pt x="0" y="573"/>
                </a:lnTo>
                <a:lnTo>
                  <a:pt x="0" y="0"/>
                </a:lnTo>
                <a:lnTo>
                  <a:pt x="243" y="119"/>
                </a:lnTo>
                <a:lnTo>
                  <a:pt x="243" y="693"/>
                </a:lnTo>
                <a:close/>
              </a:path>
            </a:pathLst>
          </a:custGeom>
          <a:gradFill flip="none" rotWithShape="1">
            <a:gsLst>
              <a:gs pos="0">
                <a:srgbClr val="F26363"/>
              </a:gs>
              <a:gs pos="100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7">
            <a:extLst>
              <a:ext uri="{FF2B5EF4-FFF2-40B4-BE49-F238E27FC236}">
                <a16:creationId xmlns:a16="http://schemas.microsoft.com/office/drawing/2014/main" id="{E61C9ABA-0BDF-A7FE-EB79-4B9BEC397314}"/>
              </a:ext>
            </a:extLst>
          </p:cNvPr>
          <p:cNvSpPr>
            <a:spLocks noChangeArrowheads="1"/>
          </p:cNvSpPr>
          <p:nvPr/>
        </p:nvSpPr>
        <p:spPr bwMode="auto">
          <a:xfrm>
            <a:off x="1678928" y="1680355"/>
            <a:ext cx="4092127" cy="798361"/>
          </a:xfrm>
          <a:prstGeom prst="homePlate">
            <a:avLst/>
          </a:prstGeom>
          <a:solidFill>
            <a:srgbClr val="F26363"/>
          </a:solidFill>
          <a:ln w="1588"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a:p>
        </p:txBody>
      </p:sp>
      <p:sp>
        <p:nvSpPr>
          <p:cNvPr id="6" name="Rectangle 8">
            <a:extLst>
              <a:ext uri="{FF2B5EF4-FFF2-40B4-BE49-F238E27FC236}">
                <a16:creationId xmlns:a16="http://schemas.microsoft.com/office/drawing/2014/main" id="{F16B8A85-587F-FF9A-A356-1776A9C3D8B3}"/>
              </a:ext>
            </a:extLst>
          </p:cNvPr>
          <p:cNvSpPr>
            <a:spLocks noChangeArrowheads="1"/>
          </p:cNvSpPr>
          <p:nvPr/>
        </p:nvSpPr>
        <p:spPr bwMode="auto">
          <a:xfrm>
            <a:off x="0" y="2930552"/>
            <a:ext cx="2017500" cy="799755"/>
          </a:xfrm>
          <a:prstGeom prst="rect">
            <a:avLst/>
          </a:prstGeom>
          <a:gradFill flip="none" rotWithShape="1">
            <a:gsLst>
              <a:gs pos="0">
                <a:srgbClr val="7DD1CE"/>
              </a:gs>
              <a:gs pos="100000">
                <a:srgbClr val="00BAB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9">
            <a:extLst>
              <a:ext uri="{FF2B5EF4-FFF2-40B4-BE49-F238E27FC236}">
                <a16:creationId xmlns:a16="http://schemas.microsoft.com/office/drawing/2014/main" id="{F5B32DE2-0AAE-AB4A-E24F-E39C9C818F95}"/>
              </a:ext>
            </a:extLst>
          </p:cNvPr>
          <p:cNvSpPr>
            <a:spLocks/>
          </p:cNvSpPr>
          <p:nvPr/>
        </p:nvSpPr>
        <p:spPr bwMode="auto">
          <a:xfrm>
            <a:off x="1678929" y="2761962"/>
            <a:ext cx="338572" cy="965558"/>
          </a:xfrm>
          <a:custGeom>
            <a:avLst/>
            <a:gdLst>
              <a:gd name="T0" fmla="*/ 243 w 243"/>
              <a:gd name="T1" fmla="*/ 693 h 693"/>
              <a:gd name="T2" fmla="*/ 0 w 243"/>
              <a:gd name="T3" fmla="*/ 573 h 693"/>
              <a:gd name="T4" fmla="*/ 0 w 243"/>
              <a:gd name="T5" fmla="*/ 0 h 693"/>
              <a:gd name="T6" fmla="*/ 243 w 243"/>
              <a:gd name="T7" fmla="*/ 120 h 693"/>
              <a:gd name="T8" fmla="*/ 243 w 243"/>
              <a:gd name="T9" fmla="*/ 693 h 693"/>
            </a:gdLst>
            <a:ahLst/>
            <a:cxnLst>
              <a:cxn ang="0">
                <a:pos x="T0" y="T1"/>
              </a:cxn>
              <a:cxn ang="0">
                <a:pos x="T2" y="T3"/>
              </a:cxn>
              <a:cxn ang="0">
                <a:pos x="T4" y="T5"/>
              </a:cxn>
              <a:cxn ang="0">
                <a:pos x="T6" y="T7"/>
              </a:cxn>
              <a:cxn ang="0">
                <a:pos x="T8" y="T9"/>
              </a:cxn>
            </a:cxnLst>
            <a:rect l="0" t="0" r="r" b="b"/>
            <a:pathLst>
              <a:path w="243" h="693">
                <a:moveTo>
                  <a:pt x="243" y="693"/>
                </a:moveTo>
                <a:lnTo>
                  <a:pt x="0" y="573"/>
                </a:lnTo>
                <a:lnTo>
                  <a:pt x="0" y="0"/>
                </a:lnTo>
                <a:lnTo>
                  <a:pt x="243" y="120"/>
                </a:lnTo>
                <a:lnTo>
                  <a:pt x="243" y="693"/>
                </a:lnTo>
                <a:close/>
              </a:path>
            </a:pathLst>
          </a:custGeom>
          <a:gradFill flip="none" rotWithShape="1">
            <a:gsLst>
              <a:gs pos="0">
                <a:srgbClr val="7DD1CE"/>
              </a:gs>
              <a:gs pos="100000">
                <a:srgbClr val="00BAB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
            <a:extLst>
              <a:ext uri="{FF2B5EF4-FFF2-40B4-BE49-F238E27FC236}">
                <a16:creationId xmlns:a16="http://schemas.microsoft.com/office/drawing/2014/main" id="{89FB3CD3-BA70-5DDE-31BD-8560C2138502}"/>
              </a:ext>
            </a:extLst>
          </p:cNvPr>
          <p:cNvSpPr>
            <a:spLocks noChangeArrowheads="1"/>
          </p:cNvSpPr>
          <p:nvPr/>
        </p:nvSpPr>
        <p:spPr bwMode="auto">
          <a:xfrm>
            <a:off x="1678928" y="2761963"/>
            <a:ext cx="4092127" cy="798361"/>
          </a:xfrm>
          <a:prstGeom prst="homePlate">
            <a:avLst/>
          </a:prstGeom>
          <a:solidFill>
            <a:srgbClr val="7DD1CE"/>
          </a:solidFill>
          <a:ln w="1588"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a:p>
        </p:txBody>
      </p:sp>
      <p:sp>
        <p:nvSpPr>
          <p:cNvPr id="9" name="Rectangle 11">
            <a:extLst>
              <a:ext uri="{FF2B5EF4-FFF2-40B4-BE49-F238E27FC236}">
                <a16:creationId xmlns:a16="http://schemas.microsoft.com/office/drawing/2014/main" id="{E1097A05-9871-436E-E028-BD05BA9E29EF}"/>
              </a:ext>
            </a:extLst>
          </p:cNvPr>
          <p:cNvSpPr>
            <a:spLocks noChangeArrowheads="1"/>
          </p:cNvSpPr>
          <p:nvPr/>
        </p:nvSpPr>
        <p:spPr bwMode="auto">
          <a:xfrm>
            <a:off x="0" y="4012324"/>
            <a:ext cx="2017500" cy="798361"/>
          </a:xfrm>
          <a:prstGeom prst="rect">
            <a:avLst/>
          </a:prstGeom>
          <a:gradFill flip="none" rotWithShape="1">
            <a:gsLst>
              <a:gs pos="0">
                <a:srgbClr val="419CCC"/>
              </a:gs>
              <a:gs pos="100000">
                <a:srgbClr val="38508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2">
            <a:extLst>
              <a:ext uri="{FF2B5EF4-FFF2-40B4-BE49-F238E27FC236}">
                <a16:creationId xmlns:a16="http://schemas.microsoft.com/office/drawing/2014/main" id="{ECEFB35E-F36F-663C-FB25-74631102F24D}"/>
              </a:ext>
            </a:extLst>
          </p:cNvPr>
          <p:cNvSpPr>
            <a:spLocks/>
          </p:cNvSpPr>
          <p:nvPr/>
        </p:nvSpPr>
        <p:spPr bwMode="auto">
          <a:xfrm>
            <a:off x="1678929" y="3845127"/>
            <a:ext cx="338572" cy="965558"/>
          </a:xfrm>
          <a:custGeom>
            <a:avLst/>
            <a:gdLst>
              <a:gd name="T0" fmla="*/ 243 w 243"/>
              <a:gd name="T1" fmla="*/ 693 h 693"/>
              <a:gd name="T2" fmla="*/ 0 w 243"/>
              <a:gd name="T3" fmla="*/ 574 h 693"/>
              <a:gd name="T4" fmla="*/ 0 w 243"/>
              <a:gd name="T5" fmla="*/ 0 h 693"/>
              <a:gd name="T6" fmla="*/ 243 w 243"/>
              <a:gd name="T7" fmla="*/ 120 h 693"/>
              <a:gd name="T8" fmla="*/ 243 w 243"/>
              <a:gd name="T9" fmla="*/ 693 h 693"/>
            </a:gdLst>
            <a:ahLst/>
            <a:cxnLst>
              <a:cxn ang="0">
                <a:pos x="T0" y="T1"/>
              </a:cxn>
              <a:cxn ang="0">
                <a:pos x="T2" y="T3"/>
              </a:cxn>
              <a:cxn ang="0">
                <a:pos x="T4" y="T5"/>
              </a:cxn>
              <a:cxn ang="0">
                <a:pos x="T6" y="T7"/>
              </a:cxn>
              <a:cxn ang="0">
                <a:pos x="T8" y="T9"/>
              </a:cxn>
            </a:cxnLst>
            <a:rect l="0" t="0" r="r" b="b"/>
            <a:pathLst>
              <a:path w="243" h="693">
                <a:moveTo>
                  <a:pt x="243" y="693"/>
                </a:moveTo>
                <a:lnTo>
                  <a:pt x="0" y="574"/>
                </a:lnTo>
                <a:lnTo>
                  <a:pt x="0" y="0"/>
                </a:lnTo>
                <a:lnTo>
                  <a:pt x="243" y="120"/>
                </a:lnTo>
                <a:lnTo>
                  <a:pt x="243" y="693"/>
                </a:lnTo>
                <a:close/>
              </a:path>
            </a:pathLst>
          </a:custGeom>
          <a:gradFill flip="none" rotWithShape="1">
            <a:gsLst>
              <a:gs pos="0">
                <a:srgbClr val="419CCC"/>
              </a:gs>
              <a:gs pos="100000">
                <a:srgbClr val="38508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7569E338-C81D-DF19-115A-76AA9C5E4276}"/>
              </a:ext>
            </a:extLst>
          </p:cNvPr>
          <p:cNvSpPr>
            <a:spLocks noChangeArrowheads="1"/>
          </p:cNvSpPr>
          <p:nvPr/>
        </p:nvSpPr>
        <p:spPr bwMode="auto">
          <a:xfrm>
            <a:off x="1678928" y="3845127"/>
            <a:ext cx="4092127" cy="799755"/>
          </a:xfrm>
          <a:prstGeom prst="homePlate">
            <a:avLst/>
          </a:prstGeom>
          <a:solidFill>
            <a:srgbClr val="419CCC"/>
          </a:solidFill>
          <a:ln w="1588"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a:p>
        </p:txBody>
      </p:sp>
      <p:sp>
        <p:nvSpPr>
          <p:cNvPr id="12" name="Rectangle 14">
            <a:extLst>
              <a:ext uri="{FF2B5EF4-FFF2-40B4-BE49-F238E27FC236}">
                <a16:creationId xmlns:a16="http://schemas.microsoft.com/office/drawing/2014/main" id="{25C64E69-F51E-855D-04EE-D060D42F4FA7}"/>
              </a:ext>
            </a:extLst>
          </p:cNvPr>
          <p:cNvSpPr>
            <a:spLocks noChangeArrowheads="1"/>
          </p:cNvSpPr>
          <p:nvPr/>
        </p:nvSpPr>
        <p:spPr bwMode="auto">
          <a:xfrm>
            <a:off x="0" y="5095490"/>
            <a:ext cx="2017500" cy="798361"/>
          </a:xfrm>
          <a:prstGeom prst="rect">
            <a:avLst/>
          </a:prstGeom>
          <a:gradFill flip="none" rotWithShape="1">
            <a:gsLst>
              <a:gs pos="0">
                <a:srgbClr val="995DB3"/>
              </a:gs>
              <a:gs pos="100000">
                <a:srgbClr val="63357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5">
            <a:extLst>
              <a:ext uri="{FF2B5EF4-FFF2-40B4-BE49-F238E27FC236}">
                <a16:creationId xmlns:a16="http://schemas.microsoft.com/office/drawing/2014/main" id="{3ED36CA2-8959-D7D6-FCDC-5666528C89D8}"/>
              </a:ext>
            </a:extLst>
          </p:cNvPr>
          <p:cNvSpPr>
            <a:spLocks/>
          </p:cNvSpPr>
          <p:nvPr/>
        </p:nvSpPr>
        <p:spPr bwMode="auto">
          <a:xfrm>
            <a:off x="1678929" y="4926900"/>
            <a:ext cx="338572" cy="964166"/>
          </a:xfrm>
          <a:custGeom>
            <a:avLst/>
            <a:gdLst>
              <a:gd name="T0" fmla="*/ 243 w 243"/>
              <a:gd name="T1" fmla="*/ 692 h 692"/>
              <a:gd name="T2" fmla="*/ 0 w 243"/>
              <a:gd name="T3" fmla="*/ 573 h 692"/>
              <a:gd name="T4" fmla="*/ 0 w 243"/>
              <a:gd name="T5" fmla="*/ 0 h 692"/>
              <a:gd name="T6" fmla="*/ 243 w 243"/>
              <a:gd name="T7" fmla="*/ 119 h 692"/>
              <a:gd name="T8" fmla="*/ 243 w 243"/>
              <a:gd name="T9" fmla="*/ 692 h 692"/>
            </a:gdLst>
            <a:ahLst/>
            <a:cxnLst>
              <a:cxn ang="0">
                <a:pos x="T0" y="T1"/>
              </a:cxn>
              <a:cxn ang="0">
                <a:pos x="T2" y="T3"/>
              </a:cxn>
              <a:cxn ang="0">
                <a:pos x="T4" y="T5"/>
              </a:cxn>
              <a:cxn ang="0">
                <a:pos x="T6" y="T7"/>
              </a:cxn>
              <a:cxn ang="0">
                <a:pos x="T8" y="T9"/>
              </a:cxn>
            </a:cxnLst>
            <a:rect l="0" t="0" r="r" b="b"/>
            <a:pathLst>
              <a:path w="243" h="692">
                <a:moveTo>
                  <a:pt x="243" y="692"/>
                </a:moveTo>
                <a:lnTo>
                  <a:pt x="0" y="573"/>
                </a:lnTo>
                <a:lnTo>
                  <a:pt x="0" y="0"/>
                </a:lnTo>
                <a:lnTo>
                  <a:pt x="243" y="119"/>
                </a:lnTo>
                <a:lnTo>
                  <a:pt x="243" y="692"/>
                </a:lnTo>
                <a:close/>
              </a:path>
            </a:pathLst>
          </a:custGeom>
          <a:gradFill flip="none" rotWithShape="1">
            <a:gsLst>
              <a:gs pos="0">
                <a:srgbClr val="995DB3"/>
              </a:gs>
              <a:gs pos="100000">
                <a:srgbClr val="63357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6">
            <a:extLst>
              <a:ext uri="{FF2B5EF4-FFF2-40B4-BE49-F238E27FC236}">
                <a16:creationId xmlns:a16="http://schemas.microsoft.com/office/drawing/2014/main" id="{9A882A01-7DC7-DC5E-4B18-FFF1B55958A8}"/>
              </a:ext>
            </a:extLst>
          </p:cNvPr>
          <p:cNvSpPr>
            <a:spLocks noChangeArrowheads="1"/>
          </p:cNvSpPr>
          <p:nvPr/>
        </p:nvSpPr>
        <p:spPr bwMode="auto">
          <a:xfrm>
            <a:off x="1678928" y="4926900"/>
            <a:ext cx="4092127" cy="798361"/>
          </a:xfrm>
          <a:prstGeom prst="homePlate">
            <a:avLst/>
          </a:prstGeom>
          <a:solidFill>
            <a:srgbClr val="995DB3"/>
          </a:solidFill>
          <a:ln w="1588"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7C246CEB-9C79-EA9A-1E49-C0146893F608}"/>
              </a:ext>
            </a:extLst>
          </p:cNvPr>
          <p:cNvSpPr/>
          <p:nvPr/>
        </p:nvSpPr>
        <p:spPr>
          <a:xfrm>
            <a:off x="220253" y="1876186"/>
            <a:ext cx="1283087" cy="738686"/>
          </a:xfrm>
          <a:prstGeom prst="rect">
            <a:avLst/>
          </a:prstGeom>
        </p:spPr>
        <p:txBody>
          <a:bodyPr wrap="none" lIns="182901" tIns="91451" rIns="182901" bIns="91451">
            <a:spAutoFit/>
          </a:bodyPr>
          <a:lstStyle/>
          <a:p>
            <a:pPr algn="ctr"/>
            <a:r>
              <a:rPr lang="en-US" sz="3600" b="1" dirty="0">
                <a:solidFill>
                  <a:srgbClr val="FFFFFF"/>
                </a:solidFill>
                <a:latin typeface="Century Gothic" panose="020B0502020202020204" pitchFamily="34" charset="0"/>
                <a:cs typeface="Montserrat" panose="02000000000000000000" pitchFamily="2" charset="0"/>
              </a:rPr>
              <a:t>45%</a:t>
            </a:r>
          </a:p>
        </p:txBody>
      </p:sp>
      <p:sp>
        <p:nvSpPr>
          <p:cNvPr id="16" name="Rectangle 15">
            <a:extLst>
              <a:ext uri="{FF2B5EF4-FFF2-40B4-BE49-F238E27FC236}">
                <a16:creationId xmlns:a16="http://schemas.microsoft.com/office/drawing/2014/main" id="{32E81060-480D-E030-CE03-0CFE98A35EE6}"/>
              </a:ext>
            </a:extLst>
          </p:cNvPr>
          <p:cNvSpPr/>
          <p:nvPr/>
        </p:nvSpPr>
        <p:spPr>
          <a:xfrm>
            <a:off x="212218" y="2957260"/>
            <a:ext cx="1283087" cy="738686"/>
          </a:xfrm>
          <a:prstGeom prst="rect">
            <a:avLst/>
          </a:prstGeom>
        </p:spPr>
        <p:txBody>
          <a:bodyPr wrap="none" lIns="182901" tIns="91451" rIns="182901" bIns="91451">
            <a:spAutoFit/>
          </a:bodyPr>
          <a:lstStyle/>
          <a:p>
            <a:pPr algn="ctr"/>
            <a:r>
              <a:rPr lang="en-US" sz="3600" b="1" dirty="0">
                <a:solidFill>
                  <a:srgbClr val="FFFFFF"/>
                </a:solidFill>
                <a:latin typeface="Century Gothic" panose="020B0502020202020204" pitchFamily="34" charset="0"/>
                <a:cs typeface="Montserrat" panose="02000000000000000000" pitchFamily="2" charset="0"/>
              </a:rPr>
              <a:t>32%</a:t>
            </a:r>
          </a:p>
        </p:txBody>
      </p:sp>
      <p:sp>
        <p:nvSpPr>
          <p:cNvPr id="17" name="Rectangle 16">
            <a:extLst>
              <a:ext uri="{FF2B5EF4-FFF2-40B4-BE49-F238E27FC236}">
                <a16:creationId xmlns:a16="http://schemas.microsoft.com/office/drawing/2014/main" id="{8FEC09EF-BCA3-0ABC-1481-16DD4B967D00}"/>
              </a:ext>
            </a:extLst>
          </p:cNvPr>
          <p:cNvSpPr/>
          <p:nvPr/>
        </p:nvSpPr>
        <p:spPr>
          <a:xfrm>
            <a:off x="212218" y="4038335"/>
            <a:ext cx="1283087" cy="738686"/>
          </a:xfrm>
          <a:prstGeom prst="rect">
            <a:avLst/>
          </a:prstGeom>
        </p:spPr>
        <p:txBody>
          <a:bodyPr wrap="none" lIns="182901" tIns="91451" rIns="182901" bIns="91451">
            <a:spAutoFit/>
          </a:bodyPr>
          <a:lstStyle/>
          <a:p>
            <a:pPr algn="ctr"/>
            <a:r>
              <a:rPr lang="en-US" sz="3600" b="1" dirty="0">
                <a:solidFill>
                  <a:srgbClr val="FFFFFF"/>
                </a:solidFill>
                <a:latin typeface="Century Gothic" panose="020B0502020202020204" pitchFamily="34" charset="0"/>
                <a:cs typeface="Montserrat" panose="02000000000000000000" pitchFamily="2" charset="0"/>
              </a:rPr>
              <a:t>23%</a:t>
            </a:r>
          </a:p>
        </p:txBody>
      </p:sp>
      <p:sp>
        <p:nvSpPr>
          <p:cNvPr id="18" name="Rectangle 17">
            <a:extLst>
              <a:ext uri="{FF2B5EF4-FFF2-40B4-BE49-F238E27FC236}">
                <a16:creationId xmlns:a16="http://schemas.microsoft.com/office/drawing/2014/main" id="{E22C768D-06FD-EE75-6C49-EE6017F0A418}"/>
              </a:ext>
            </a:extLst>
          </p:cNvPr>
          <p:cNvSpPr/>
          <p:nvPr/>
        </p:nvSpPr>
        <p:spPr>
          <a:xfrm>
            <a:off x="148743" y="5121501"/>
            <a:ext cx="1283087" cy="738686"/>
          </a:xfrm>
          <a:prstGeom prst="rect">
            <a:avLst/>
          </a:prstGeom>
        </p:spPr>
        <p:txBody>
          <a:bodyPr wrap="none" lIns="182901" tIns="91451" rIns="182901" bIns="91451">
            <a:spAutoFit/>
          </a:bodyPr>
          <a:lstStyle/>
          <a:p>
            <a:pPr algn="ctr"/>
            <a:r>
              <a:rPr lang="en-US" sz="3600" b="1" dirty="0">
                <a:solidFill>
                  <a:srgbClr val="FFFFFF"/>
                </a:solidFill>
                <a:latin typeface="Century Gothic" panose="020B0502020202020204" pitchFamily="34" charset="0"/>
                <a:cs typeface="Montserrat" panose="02000000000000000000" pitchFamily="2" charset="0"/>
              </a:rPr>
              <a:t>11%</a:t>
            </a:r>
          </a:p>
        </p:txBody>
      </p:sp>
      <p:sp>
        <p:nvSpPr>
          <p:cNvPr id="23" name="TextBox 22">
            <a:extLst>
              <a:ext uri="{FF2B5EF4-FFF2-40B4-BE49-F238E27FC236}">
                <a16:creationId xmlns:a16="http://schemas.microsoft.com/office/drawing/2014/main" id="{BE9DF622-13F6-D94E-3620-01B7D64B6FDE}"/>
              </a:ext>
            </a:extLst>
          </p:cNvPr>
          <p:cNvSpPr txBox="1"/>
          <p:nvPr/>
        </p:nvSpPr>
        <p:spPr>
          <a:xfrm>
            <a:off x="7116197" y="1661420"/>
            <a:ext cx="1633781" cy="338554"/>
          </a:xfrm>
          <a:prstGeom prst="rect">
            <a:avLst/>
          </a:prstGeom>
          <a:noFill/>
        </p:spPr>
        <p:txBody>
          <a:bodyPr wrap="none" rtlCol="0">
            <a:spAutoFit/>
          </a:bodyPr>
          <a:lstStyle/>
          <a:p>
            <a:r>
              <a:rPr lang="en-US" sz="1600" b="1" dirty="0">
                <a:solidFill>
                  <a:srgbClr val="F26363"/>
                </a:solidFill>
                <a:latin typeface="Century Gothic" panose="020B0502020202020204" pitchFamily="34" charset="0"/>
              </a:rPr>
              <a:t>Insert title here</a:t>
            </a:r>
          </a:p>
        </p:txBody>
      </p:sp>
      <p:sp>
        <p:nvSpPr>
          <p:cNvPr id="24" name="TextBox 23">
            <a:extLst>
              <a:ext uri="{FF2B5EF4-FFF2-40B4-BE49-F238E27FC236}">
                <a16:creationId xmlns:a16="http://schemas.microsoft.com/office/drawing/2014/main" id="{858B768E-9689-F1DC-E8FF-DD343E73B30E}"/>
              </a:ext>
            </a:extLst>
          </p:cNvPr>
          <p:cNvSpPr txBox="1"/>
          <p:nvPr/>
        </p:nvSpPr>
        <p:spPr>
          <a:xfrm>
            <a:off x="7116198" y="2010664"/>
            <a:ext cx="3329733" cy="488467"/>
          </a:xfrm>
          <a:prstGeom prst="rect">
            <a:avLst/>
          </a:prstGeom>
          <a:noFill/>
        </p:spPr>
        <p:txBody>
          <a:bodyPr wrap="square" rtlCol="0">
            <a:spAutoFit/>
          </a:bodyPr>
          <a:lstStyle/>
          <a:p>
            <a:pPr>
              <a:lnSpc>
                <a:spcPct val="110000"/>
              </a:lnSpc>
            </a:pPr>
            <a:r>
              <a:rPr lang="en-US" sz="1200" dirty="0"/>
              <a:t>Sed ut perspiciatis unde omnis iste natus error voluptatem rem aperiam doloremque.</a:t>
            </a:r>
          </a:p>
        </p:txBody>
      </p:sp>
      <p:sp>
        <p:nvSpPr>
          <p:cNvPr id="25" name="TextBox 24">
            <a:extLst>
              <a:ext uri="{FF2B5EF4-FFF2-40B4-BE49-F238E27FC236}">
                <a16:creationId xmlns:a16="http://schemas.microsoft.com/office/drawing/2014/main" id="{0DC59F9F-0416-BD06-EF5D-C05ACCED9277}"/>
              </a:ext>
            </a:extLst>
          </p:cNvPr>
          <p:cNvSpPr txBox="1"/>
          <p:nvPr/>
        </p:nvSpPr>
        <p:spPr>
          <a:xfrm>
            <a:off x="7116197" y="2756661"/>
            <a:ext cx="1633781" cy="338554"/>
          </a:xfrm>
          <a:prstGeom prst="rect">
            <a:avLst/>
          </a:prstGeom>
          <a:noFill/>
        </p:spPr>
        <p:txBody>
          <a:bodyPr wrap="none" rtlCol="0">
            <a:spAutoFit/>
          </a:bodyPr>
          <a:lstStyle/>
          <a:p>
            <a:r>
              <a:rPr lang="en-US" sz="1600" b="1" dirty="0">
                <a:solidFill>
                  <a:srgbClr val="00BAB5"/>
                </a:solidFill>
                <a:latin typeface="Century Gothic" panose="020B0502020202020204" pitchFamily="34" charset="0"/>
              </a:rPr>
              <a:t>Insert title here</a:t>
            </a:r>
          </a:p>
        </p:txBody>
      </p:sp>
      <p:sp>
        <p:nvSpPr>
          <p:cNvPr id="26" name="TextBox 25">
            <a:extLst>
              <a:ext uri="{FF2B5EF4-FFF2-40B4-BE49-F238E27FC236}">
                <a16:creationId xmlns:a16="http://schemas.microsoft.com/office/drawing/2014/main" id="{4D6C9E1B-311B-7D56-6CAB-A14213AE841F}"/>
              </a:ext>
            </a:extLst>
          </p:cNvPr>
          <p:cNvSpPr txBox="1"/>
          <p:nvPr/>
        </p:nvSpPr>
        <p:spPr>
          <a:xfrm>
            <a:off x="7116198" y="3105905"/>
            <a:ext cx="3329733" cy="488467"/>
          </a:xfrm>
          <a:prstGeom prst="rect">
            <a:avLst/>
          </a:prstGeom>
          <a:noFill/>
        </p:spPr>
        <p:txBody>
          <a:bodyPr wrap="square" rtlCol="0">
            <a:spAutoFit/>
          </a:bodyPr>
          <a:lstStyle/>
          <a:p>
            <a:pPr>
              <a:lnSpc>
                <a:spcPct val="110000"/>
              </a:lnSpc>
            </a:pPr>
            <a:r>
              <a:rPr lang="en-US" sz="1200" dirty="0"/>
              <a:t>Sed ut perspiciatis unde omnis iste natus error voluptatem rem aperiam doloremque.</a:t>
            </a:r>
          </a:p>
        </p:txBody>
      </p:sp>
      <p:sp>
        <p:nvSpPr>
          <p:cNvPr id="27" name="TextBox 26">
            <a:extLst>
              <a:ext uri="{FF2B5EF4-FFF2-40B4-BE49-F238E27FC236}">
                <a16:creationId xmlns:a16="http://schemas.microsoft.com/office/drawing/2014/main" id="{7F1DD37D-C9C7-2704-1FB8-7566C618AD1C}"/>
              </a:ext>
            </a:extLst>
          </p:cNvPr>
          <p:cNvSpPr txBox="1"/>
          <p:nvPr/>
        </p:nvSpPr>
        <p:spPr>
          <a:xfrm>
            <a:off x="7116197" y="3851902"/>
            <a:ext cx="1633781" cy="338554"/>
          </a:xfrm>
          <a:prstGeom prst="rect">
            <a:avLst/>
          </a:prstGeom>
          <a:noFill/>
        </p:spPr>
        <p:txBody>
          <a:bodyPr wrap="none" rtlCol="0">
            <a:spAutoFit/>
          </a:bodyPr>
          <a:lstStyle/>
          <a:p>
            <a:r>
              <a:rPr lang="en-US" sz="1600" b="1" dirty="0">
                <a:solidFill>
                  <a:srgbClr val="419CCC"/>
                </a:solidFill>
                <a:latin typeface="Century Gothic" panose="020B0502020202020204" pitchFamily="34" charset="0"/>
              </a:rPr>
              <a:t>Insert title here</a:t>
            </a:r>
          </a:p>
        </p:txBody>
      </p:sp>
      <p:sp>
        <p:nvSpPr>
          <p:cNvPr id="28" name="TextBox 27">
            <a:extLst>
              <a:ext uri="{FF2B5EF4-FFF2-40B4-BE49-F238E27FC236}">
                <a16:creationId xmlns:a16="http://schemas.microsoft.com/office/drawing/2014/main" id="{C6DCB737-FFE6-B35E-2908-6DA0D686EDA6}"/>
              </a:ext>
            </a:extLst>
          </p:cNvPr>
          <p:cNvSpPr txBox="1"/>
          <p:nvPr/>
        </p:nvSpPr>
        <p:spPr>
          <a:xfrm>
            <a:off x="7116198" y="4201146"/>
            <a:ext cx="3329733" cy="488467"/>
          </a:xfrm>
          <a:prstGeom prst="rect">
            <a:avLst/>
          </a:prstGeom>
          <a:noFill/>
        </p:spPr>
        <p:txBody>
          <a:bodyPr wrap="square" rtlCol="0">
            <a:spAutoFit/>
          </a:bodyPr>
          <a:lstStyle/>
          <a:p>
            <a:pPr>
              <a:lnSpc>
                <a:spcPct val="110000"/>
              </a:lnSpc>
            </a:pPr>
            <a:r>
              <a:rPr lang="en-US" sz="1200" dirty="0"/>
              <a:t>Sed ut perspiciatis unde omnis iste natus error voluptatem rem aperiam doloremque.</a:t>
            </a:r>
          </a:p>
        </p:txBody>
      </p:sp>
      <p:sp>
        <p:nvSpPr>
          <p:cNvPr id="29" name="TextBox 28">
            <a:extLst>
              <a:ext uri="{FF2B5EF4-FFF2-40B4-BE49-F238E27FC236}">
                <a16:creationId xmlns:a16="http://schemas.microsoft.com/office/drawing/2014/main" id="{8D05A607-3FC3-351B-AEDB-86D9752740FB}"/>
              </a:ext>
            </a:extLst>
          </p:cNvPr>
          <p:cNvSpPr txBox="1"/>
          <p:nvPr/>
        </p:nvSpPr>
        <p:spPr>
          <a:xfrm>
            <a:off x="7116197" y="4947142"/>
            <a:ext cx="1633781" cy="338554"/>
          </a:xfrm>
          <a:prstGeom prst="rect">
            <a:avLst/>
          </a:prstGeom>
          <a:noFill/>
        </p:spPr>
        <p:txBody>
          <a:bodyPr wrap="none" rtlCol="0">
            <a:spAutoFit/>
          </a:bodyPr>
          <a:lstStyle/>
          <a:p>
            <a:r>
              <a:rPr lang="en-US" sz="1600" b="1" dirty="0">
                <a:solidFill>
                  <a:srgbClr val="995DB3"/>
                </a:solidFill>
                <a:latin typeface="Century Gothic" panose="020B0502020202020204" pitchFamily="34" charset="0"/>
              </a:rPr>
              <a:t>Insert title here</a:t>
            </a:r>
          </a:p>
        </p:txBody>
      </p:sp>
      <p:sp>
        <p:nvSpPr>
          <p:cNvPr id="30" name="TextBox 29">
            <a:extLst>
              <a:ext uri="{FF2B5EF4-FFF2-40B4-BE49-F238E27FC236}">
                <a16:creationId xmlns:a16="http://schemas.microsoft.com/office/drawing/2014/main" id="{CAB3E049-45B7-737E-41EF-94018CB7B641}"/>
              </a:ext>
            </a:extLst>
          </p:cNvPr>
          <p:cNvSpPr txBox="1"/>
          <p:nvPr/>
        </p:nvSpPr>
        <p:spPr>
          <a:xfrm>
            <a:off x="7116198" y="5296386"/>
            <a:ext cx="3329733" cy="488467"/>
          </a:xfrm>
          <a:prstGeom prst="rect">
            <a:avLst/>
          </a:prstGeom>
          <a:noFill/>
        </p:spPr>
        <p:txBody>
          <a:bodyPr wrap="square" rtlCol="0">
            <a:spAutoFit/>
          </a:bodyPr>
          <a:lstStyle/>
          <a:p>
            <a:pPr>
              <a:lnSpc>
                <a:spcPct val="110000"/>
              </a:lnSpc>
            </a:pPr>
            <a:r>
              <a:rPr lang="en-US" sz="1200" dirty="0"/>
              <a:t>Sed ut perspiciatis unde omnis iste natus error voluptatem rem aperiam doloremque.</a:t>
            </a:r>
          </a:p>
        </p:txBody>
      </p:sp>
      <p:sp>
        <p:nvSpPr>
          <p:cNvPr id="31" name="TextBox 30">
            <a:extLst>
              <a:ext uri="{FF2B5EF4-FFF2-40B4-BE49-F238E27FC236}">
                <a16:creationId xmlns:a16="http://schemas.microsoft.com/office/drawing/2014/main" id="{104294B6-AD48-8BAB-435D-298B87F3CCD8}"/>
              </a:ext>
            </a:extLst>
          </p:cNvPr>
          <p:cNvSpPr txBox="1"/>
          <p:nvPr/>
        </p:nvSpPr>
        <p:spPr>
          <a:xfrm>
            <a:off x="2558811" y="1731129"/>
            <a:ext cx="2017500" cy="615575"/>
          </a:xfrm>
          <a:prstGeom prst="rect">
            <a:avLst/>
          </a:prstGeom>
          <a:noFill/>
        </p:spPr>
        <p:txBody>
          <a:bodyPr wrap="square" lIns="182901" tIns="91451" rIns="182901" bIns="91451" rtlCol="0">
            <a:spAutoFit/>
          </a:bodyPr>
          <a:lstStyle>
            <a:defPPr>
              <a:defRPr lang="en-US"/>
            </a:defPPr>
            <a:lvl1pPr algn="ctr">
              <a:defRPr sz="2400">
                <a:solidFill>
                  <a:srgbClr val="FFFFFF"/>
                </a:solidFill>
              </a:defRPr>
            </a:lvl1pPr>
          </a:lstStyle>
          <a:p>
            <a:r>
              <a:rPr lang="en-US" sz="2800" b="1" dirty="0">
                <a:latin typeface="Century Gothic" panose="020B0502020202020204" pitchFamily="34" charset="0"/>
              </a:rPr>
              <a:t>Step 01</a:t>
            </a:r>
          </a:p>
        </p:txBody>
      </p:sp>
      <p:sp>
        <p:nvSpPr>
          <p:cNvPr id="32" name="TextBox 31">
            <a:extLst>
              <a:ext uri="{FF2B5EF4-FFF2-40B4-BE49-F238E27FC236}">
                <a16:creationId xmlns:a16="http://schemas.microsoft.com/office/drawing/2014/main" id="{6C63F5E4-9B5B-716C-6276-E6E77891F225}"/>
              </a:ext>
            </a:extLst>
          </p:cNvPr>
          <p:cNvSpPr txBox="1"/>
          <p:nvPr/>
        </p:nvSpPr>
        <p:spPr>
          <a:xfrm>
            <a:off x="2558811" y="2812736"/>
            <a:ext cx="2017500" cy="615575"/>
          </a:xfrm>
          <a:prstGeom prst="rect">
            <a:avLst/>
          </a:prstGeom>
          <a:noFill/>
        </p:spPr>
        <p:txBody>
          <a:bodyPr wrap="square" lIns="182901" tIns="91451" rIns="182901" bIns="91451" rtlCol="0">
            <a:spAutoFit/>
          </a:bodyPr>
          <a:lstStyle>
            <a:defPPr>
              <a:defRPr lang="en-US"/>
            </a:defPPr>
            <a:lvl1pPr algn="ctr">
              <a:defRPr sz="2400">
                <a:solidFill>
                  <a:srgbClr val="FFFFFF"/>
                </a:solidFill>
              </a:defRPr>
            </a:lvl1pPr>
          </a:lstStyle>
          <a:p>
            <a:r>
              <a:rPr lang="en-US" sz="2800" b="1" dirty="0">
                <a:latin typeface="Century Gothic" panose="020B0502020202020204" pitchFamily="34" charset="0"/>
              </a:rPr>
              <a:t>Step 02</a:t>
            </a:r>
          </a:p>
        </p:txBody>
      </p:sp>
      <p:sp>
        <p:nvSpPr>
          <p:cNvPr id="33" name="TextBox 32">
            <a:extLst>
              <a:ext uri="{FF2B5EF4-FFF2-40B4-BE49-F238E27FC236}">
                <a16:creationId xmlns:a16="http://schemas.microsoft.com/office/drawing/2014/main" id="{550A56AC-B9E6-FB99-3176-91D63B0328AC}"/>
              </a:ext>
            </a:extLst>
          </p:cNvPr>
          <p:cNvSpPr txBox="1"/>
          <p:nvPr/>
        </p:nvSpPr>
        <p:spPr>
          <a:xfrm>
            <a:off x="2558811" y="3896598"/>
            <a:ext cx="2017500" cy="615575"/>
          </a:xfrm>
          <a:prstGeom prst="rect">
            <a:avLst/>
          </a:prstGeom>
          <a:noFill/>
        </p:spPr>
        <p:txBody>
          <a:bodyPr wrap="square" lIns="182901" tIns="91451" rIns="182901" bIns="91451" rtlCol="0">
            <a:spAutoFit/>
          </a:bodyPr>
          <a:lstStyle>
            <a:defPPr>
              <a:defRPr lang="en-US"/>
            </a:defPPr>
            <a:lvl1pPr algn="ctr">
              <a:defRPr sz="2400">
                <a:solidFill>
                  <a:srgbClr val="FFFFFF"/>
                </a:solidFill>
              </a:defRPr>
            </a:lvl1pPr>
          </a:lstStyle>
          <a:p>
            <a:r>
              <a:rPr lang="en-US" sz="2800" b="1" dirty="0">
                <a:latin typeface="Century Gothic" panose="020B0502020202020204" pitchFamily="34" charset="0"/>
              </a:rPr>
              <a:t>Step 03</a:t>
            </a:r>
          </a:p>
        </p:txBody>
      </p:sp>
      <p:sp>
        <p:nvSpPr>
          <p:cNvPr id="34" name="TextBox 33">
            <a:extLst>
              <a:ext uri="{FF2B5EF4-FFF2-40B4-BE49-F238E27FC236}">
                <a16:creationId xmlns:a16="http://schemas.microsoft.com/office/drawing/2014/main" id="{36E66C49-DCDC-3540-7E7F-CDD3A29FB034}"/>
              </a:ext>
            </a:extLst>
          </p:cNvPr>
          <p:cNvSpPr txBox="1"/>
          <p:nvPr/>
        </p:nvSpPr>
        <p:spPr>
          <a:xfrm>
            <a:off x="2558811" y="4977673"/>
            <a:ext cx="2017500" cy="615575"/>
          </a:xfrm>
          <a:prstGeom prst="rect">
            <a:avLst/>
          </a:prstGeom>
          <a:noFill/>
        </p:spPr>
        <p:txBody>
          <a:bodyPr wrap="square" lIns="182901" tIns="91451" rIns="182901" bIns="91451" rtlCol="0">
            <a:spAutoFit/>
          </a:bodyPr>
          <a:lstStyle>
            <a:defPPr>
              <a:defRPr lang="en-US"/>
            </a:defPPr>
            <a:lvl1pPr algn="ctr">
              <a:defRPr sz="2400">
                <a:solidFill>
                  <a:srgbClr val="FFFFFF"/>
                </a:solidFill>
              </a:defRPr>
            </a:lvl1pPr>
          </a:lstStyle>
          <a:p>
            <a:r>
              <a:rPr lang="en-US" sz="2800" b="1" dirty="0">
                <a:latin typeface="Century Gothic" panose="020B0502020202020204" pitchFamily="34" charset="0"/>
              </a:rPr>
              <a:t>Step 04</a:t>
            </a:r>
          </a:p>
        </p:txBody>
      </p:sp>
      <p:pic>
        <p:nvPicPr>
          <p:cNvPr id="41" name="Graphic 40" descr="Bullseye with solid fill">
            <a:extLst>
              <a:ext uri="{FF2B5EF4-FFF2-40B4-BE49-F238E27FC236}">
                <a16:creationId xmlns:a16="http://schemas.microsoft.com/office/drawing/2014/main" id="{F9C1DB2F-0460-FECA-9F63-AC36F36C61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08898" y="1581716"/>
            <a:ext cx="914400" cy="914400"/>
          </a:xfrm>
          <a:prstGeom prst="rect">
            <a:avLst/>
          </a:prstGeom>
        </p:spPr>
      </p:pic>
      <p:pic>
        <p:nvPicPr>
          <p:cNvPr id="43" name="Graphic 42" descr="Connections with solid fill">
            <a:extLst>
              <a:ext uri="{FF2B5EF4-FFF2-40B4-BE49-F238E27FC236}">
                <a16:creationId xmlns:a16="http://schemas.microsoft.com/office/drawing/2014/main" id="{16ECF6FE-815D-9496-756A-2CBC5664E5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08898" y="2733636"/>
            <a:ext cx="914400" cy="914400"/>
          </a:xfrm>
          <a:prstGeom prst="rect">
            <a:avLst/>
          </a:prstGeom>
        </p:spPr>
      </p:pic>
      <p:pic>
        <p:nvPicPr>
          <p:cNvPr id="45" name="Graphic 44" descr="Laptop with solid fill">
            <a:extLst>
              <a:ext uri="{FF2B5EF4-FFF2-40B4-BE49-F238E27FC236}">
                <a16:creationId xmlns:a16="http://schemas.microsoft.com/office/drawing/2014/main" id="{B9D0B442-81CA-106A-CD55-A46A69AB13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8898" y="3752954"/>
            <a:ext cx="914400" cy="914400"/>
          </a:xfrm>
          <a:prstGeom prst="rect">
            <a:avLst/>
          </a:prstGeom>
        </p:spPr>
      </p:pic>
      <p:pic>
        <p:nvPicPr>
          <p:cNvPr id="47" name="Graphic 46" descr="Presentation with pie chart with solid fill">
            <a:extLst>
              <a:ext uri="{FF2B5EF4-FFF2-40B4-BE49-F238E27FC236}">
                <a16:creationId xmlns:a16="http://schemas.microsoft.com/office/drawing/2014/main" id="{6C7302AA-3C6A-7600-66CA-6A8C24380E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8898" y="4914900"/>
            <a:ext cx="914400" cy="914400"/>
          </a:xfrm>
          <a:prstGeom prst="rect">
            <a:avLst/>
          </a:prstGeom>
        </p:spPr>
      </p:pic>
    </p:spTree>
    <p:extLst>
      <p:ext uri="{BB962C8B-B14F-4D97-AF65-F5344CB8AC3E}">
        <p14:creationId xmlns:p14="http://schemas.microsoft.com/office/powerpoint/2010/main" val="13538513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cxnSp>
        <p:nvCxnSpPr>
          <p:cNvPr id="3" name="Straight Connector 2">
            <a:extLst>
              <a:ext uri="{FF2B5EF4-FFF2-40B4-BE49-F238E27FC236}">
                <a16:creationId xmlns:a16="http://schemas.microsoft.com/office/drawing/2014/main" id="{64066878-6617-F074-2091-2E197D86FD11}"/>
              </a:ext>
            </a:extLst>
          </p:cNvPr>
          <p:cNvCxnSpPr>
            <a:cxnSpLocks/>
          </p:cNvCxnSpPr>
          <p:nvPr/>
        </p:nvCxnSpPr>
        <p:spPr>
          <a:xfrm>
            <a:off x="7599309" y="1698330"/>
            <a:ext cx="0" cy="949600"/>
          </a:xfrm>
          <a:prstGeom prst="line">
            <a:avLst/>
          </a:prstGeom>
          <a:ln w="25400">
            <a:solidFill>
              <a:srgbClr val="F26363"/>
            </a:solidFill>
            <a:prstDash val="sysDot"/>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B36AADE-18DD-879B-CEAB-53DB6D4A496C}"/>
              </a:ext>
            </a:extLst>
          </p:cNvPr>
          <p:cNvCxnSpPr>
            <a:cxnSpLocks/>
          </p:cNvCxnSpPr>
          <p:nvPr/>
        </p:nvCxnSpPr>
        <p:spPr>
          <a:xfrm>
            <a:off x="7599309" y="3030141"/>
            <a:ext cx="0" cy="780335"/>
          </a:xfrm>
          <a:prstGeom prst="line">
            <a:avLst/>
          </a:prstGeom>
          <a:ln w="25400">
            <a:solidFill>
              <a:srgbClr val="FFA826"/>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14AEE-C307-9D8B-BA9E-0029F9A372AF}"/>
              </a:ext>
            </a:extLst>
          </p:cNvPr>
          <p:cNvSpPr txBox="1"/>
          <p:nvPr/>
        </p:nvSpPr>
        <p:spPr>
          <a:xfrm>
            <a:off x="7832678" y="1624226"/>
            <a:ext cx="1810111" cy="369332"/>
          </a:xfrm>
          <a:prstGeom prst="rect">
            <a:avLst/>
          </a:prstGeom>
          <a:noFill/>
        </p:spPr>
        <p:txBody>
          <a:bodyPr wrap="none" rtlCol="0">
            <a:spAutoFit/>
          </a:bodyPr>
          <a:lstStyle/>
          <a:p>
            <a:r>
              <a:rPr lang="en-US" b="1" dirty="0">
                <a:solidFill>
                  <a:srgbClr val="F26363"/>
                </a:solidFill>
                <a:latin typeface="Century Gothic" panose="020B0502020202020204" pitchFamily="34" charset="0"/>
              </a:rPr>
              <a:t>Insert title here</a:t>
            </a:r>
          </a:p>
        </p:txBody>
      </p:sp>
      <p:sp>
        <p:nvSpPr>
          <p:cNvPr id="8" name="TextBox 7">
            <a:extLst>
              <a:ext uri="{FF2B5EF4-FFF2-40B4-BE49-F238E27FC236}">
                <a16:creationId xmlns:a16="http://schemas.microsoft.com/office/drawing/2014/main" id="{F8F73A42-A3C4-59F4-AB75-A7F0BC7B3CF1}"/>
              </a:ext>
            </a:extLst>
          </p:cNvPr>
          <p:cNvSpPr txBox="1"/>
          <p:nvPr/>
        </p:nvSpPr>
        <p:spPr>
          <a:xfrm>
            <a:off x="7832679" y="2018759"/>
            <a:ext cx="3761526" cy="783869"/>
          </a:xfrm>
          <a:prstGeom prst="rect">
            <a:avLst/>
          </a:prstGeom>
          <a:noFill/>
        </p:spPr>
        <p:txBody>
          <a:bodyPr wrap="square" rtlCol="0">
            <a:spAutoFit/>
          </a:bodyPr>
          <a:lstStyle/>
          <a:p>
            <a:pPr>
              <a:lnSpc>
                <a:spcPct val="110000"/>
              </a:lnSpc>
            </a:pPr>
            <a:r>
              <a:rPr lang="en-US" sz="1400" dirty="0">
                <a:solidFill>
                  <a:schemeClr val="bg2">
                    <a:lumMod val="10000"/>
                  </a:schemeClr>
                </a:solidFill>
                <a:latin typeface="Century Gothic" panose="020B0502020202020204" pitchFamily="34" charset="0"/>
              </a:rPr>
              <a:t>Sed ut perspiciatis unde omnis iste natus error voluptatem rem aperiam doloremque.</a:t>
            </a:r>
          </a:p>
        </p:txBody>
      </p:sp>
      <p:sp>
        <p:nvSpPr>
          <p:cNvPr id="9" name="TextBox 8">
            <a:extLst>
              <a:ext uri="{FF2B5EF4-FFF2-40B4-BE49-F238E27FC236}">
                <a16:creationId xmlns:a16="http://schemas.microsoft.com/office/drawing/2014/main" id="{0074511D-C1E7-64AC-0C02-EE156EA8AA11}"/>
              </a:ext>
            </a:extLst>
          </p:cNvPr>
          <p:cNvSpPr txBox="1"/>
          <p:nvPr/>
        </p:nvSpPr>
        <p:spPr>
          <a:xfrm>
            <a:off x="7832678" y="2861496"/>
            <a:ext cx="1810111" cy="369332"/>
          </a:xfrm>
          <a:prstGeom prst="rect">
            <a:avLst/>
          </a:prstGeom>
          <a:noFill/>
        </p:spPr>
        <p:txBody>
          <a:bodyPr wrap="none" rtlCol="0">
            <a:spAutoFit/>
          </a:bodyPr>
          <a:lstStyle/>
          <a:p>
            <a:r>
              <a:rPr lang="en-US" b="1" dirty="0">
                <a:solidFill>
                  <a:srgbClr val="FFA826"/>
                </a:solidFill>
                <a:latin typeface="Century Gothic" panose="020B0502020202020204" pitchFamily="34" charset="0"/>
              </a:rPr>
              <a:t>Insert title here</a:t>
            </a:r>
          </a:p>
        </p:txBody>
      </p:sp>
      <p:sp>
        <p:nvSpPr>
          <p:cNvPr id="10" name="TextBox 9">
            <a:extLst>
              <a:ext uri="{FF2B5EF4-FFF2-40B4-BE49-F238E27FC236}">
                <a16:creationId xmlns:a16="http://schemas.microsoft.com/office/drawing/2014/main" id="{63FD98A4-6C44-2005-CF6A-E5A65A246CBC}"/>
              </a:ext>
            </a:extLst>
          </p:cNvPr>
          <p:cNvSpPr txBox="1"/>
          <p:nvPr/>
        </p:nvSpPr>
        <p:spPr>
          <a:xfrm>
            <a:off x="7832679" y="3256029"/>
            <a:ext cx="3761526" cy="783869"/>
          </a:xfrm>
          <a:prstGeom prst="rect">
            <a:avLst/>
          </a:prstGeom>
          <a:noFill/>
        </p:spPr>
        <p:txBody>
          <a:bodyPr wrap="square" rtlCol="0">
            <a:spAutoFit/>
          </a:bodyPr>
          <a:lstStyle/>
          <a:p>
            <a:pPr>
              <a:lnSpc>
                <a:spcPct val="110000"/>
              </a:lnSpc>
            </a:pPr>
            <a:r>
              <a:rPr lang="en-US" sz="1400" dirty="0">
                <a:solidFill>
                  <a:schemeClr val="bg2">
                    <a:lumMod val="10000"/>
                  </a:schemeClr>
                </a:solidFill>
                <a:latin typeface="Century Gothic" panose="020B0502020202020204" pitchFamily="34" charset="0"/>
              </a:rPr>
              <a:t>Sed ut perspiciatis unde omnis iste natus error voluptatem rem aperiam doloremque.</a:t>
            </a:r>
          </a:p>
        </p:txBody>
      </p:sp>
      <p:sp>
        <p:nvSpPr>
          <p:cNvPr id="11" name="TextBox 10">
            <a:extLst>
              <a:ext uri="{FF2B5EF4-FFF2-40B4-BE49-F238E27FC236}">
                <a16:creationId xmlns:a16="http://schemas.microsoft.com/office/drawing/2014/main" id="{D660DC1A-56D9-290D-3166-94A7A1E1C35C}"/>
              </a:ext>
            </a:extLst>
          </p:cNvPr>
          <p:cNvSpPr txBox="1"/>
          <p:nvPr/>
        </p:nvSpPr>
        <p:spPr>
          <a:xfrm>
            <a:off x="7832678" y="4098765"/>
            <a:ext cx="1810111" cy="369332"/>
          </a:xfrm>
          <a:prstGeom prst="rect">
            <a:avLst/>
          </a:prstGeom>
          <a:noFill/>
        </p:spPr>
        <p:txBody>
          <a:bodyPr wrap="none" rtlCol="0">
            <a:spAutoFit/>
          </a:bodyPr>
          <a:lstStyle/>
          <a:p>
            <a:r>
              <a:rPr lang="en-US" b="1" dirty="0">
                <a:solidFill>
                  <a:srgbClr val="00BAB5"/>
                </a:solidFill>
                <a:latin typeface="Century Gothic" panose="020B0502020202020204" pitchFamily="34" charset="0"/>
              </a:rPr>
              <a:t>Insert title here</a:t>
            </a:r>
          </a:p>
        </p:txBody>
      </p:sp>
      <p:sp>
        <p:nvSpPr>
          <p:cNvPr id="12" name="TextBox 11">
            <a:extLst>
              <a:ext uri="{FF2B5EF4-FFF2-40B4-BE49-F238E27FC236}">
                <a16:creationId xmlns:a16="http://schemas.microsoft.com/office/drawing/2014/main" id="{11686811-9726-82DA-DD40-23DA65585981}"/>
              </a:ext>
            </a:extLst>
          </p:cNvPr>
          <p:cNvSpPr txBox="1"/>
          <p:nvPr/>
        </p:nvSpPr>
        <p:spPr>
          <a:xfrm>
            <a:off x="7832679" y="4493298"/>
            <a:ext cx="3761526" cy="783869"/>
          </a:xfrm>
          <a:prstGeom prst="rect">
            <a:avLst/>
          </a:prstGeom>
          <a:noFill/>
        </p:spPr>
        <p:txBody>
          <a:bodyPr wrap="square" rtlCol="0">
            <a:spAutoFit/>
          </a:bodyPr>
          <a:lstStyle/>
          <a:p>
            <a:pPr>
              <a:lnSpc>
                <a:spcPct val="110000"/>
              </a:lnSpc>
            </a:pPr>
            <a:r>
              <a:rPr lang="en-US" sz="1400" dirty="0">
                <a:solidFill>
                  <a:schemeClr val="bg2">
                    <a:lumMod val="10000"/>
                  </a:schemeClr>
                </a:solidFill>
                <a:latin typeface="Century Gothic" panose="020B0502020202020204" pitchFamily="34" charset="0"/>
              </a:rPr>
              <a:t>Sed ut perspiciatis unde omnis iste natus error voluptatem rem aperiam doloremque.</a:t>
            </a:r>
          </a:p>
        </p:txBody>
      </p:sp>
      <p:sp>
        <p:nvSpPr>
          <p:cNvPr id="13" name="TextBox 12">
            <a:extLst>
              <a:ext uri="{FF2B5EF4-FFF2-40B4-BE49-F238E27FC236}">
                <a16:creationId xmlns:a16="http://schemas.microsoft.com/office/drawing/2014/main" id="{C6EC542E-BC90-0CD6-608E-A532BB7BE494}"/>
              </a:ext>
            </a:extLst>
          </p:cNvPr>
          <p:cNvSpPr txBox="1"/>
          <p:nvPr/>
        </p:nvSpPr>
        <p:spPr>
          <a:xfrm>
            <a:off x="7832678" y="5336034"/>
            <a:ext cx="1810111" cy="369332"/>
          </a:xfrm>
          <a:prstGeom prst="rect">
            <a:avLst/>
          </a:prstGeom>
          <a:noFill/>
        </p:spPr>
        <p:txBody>
          <a:bodyPr wrap="none" rtlCol="0">
            <a:spAutoFit/>
          </a:bodyPr>
          <a:lstStyle/>
          <a:p>
            <a:r>
              <a:rPr lang="en-US" b="1" dirty="0">
                <a:solidFill>
                  <a:srgbClr val="995DB3"/>
                </a:solidFill>
                <a:latin typeface="Century Gothic" panose="020B0502020202020204" pitchFamily="34" charset="0"/>
              </a:rPr>
              <a:t>Insert title here</a:t>
            </a:r>
          </a:p>
        </p:txBody>
      </p:sp>
      <p:sp>
        <p:nvSpPr>
          <p:cNvPr id="14" name="TextBox 13">
            <a:extLst>
              <a:ext uri="{FF2B5EF4-FFF2-40B4-BE49-F238E27FC236}">
                <a16:creationId xmlns:a16="http://schemas.microsoft.com/office/drawing/2014/main" id="{5E49AD00-1630-0974-00D5-AFE7E6A69FAD}"/>
              </a:ext>
            </a:extLst>
          </p:cNvPr>
          <p:cNvSpPr txBox="1"/>
          <p:nvPr/>
        </p:nvSpPr>
        <p:spPr>
          <a:xfrm>
            <a:off x="7832679" y="5730566"/>
            <a:ext cx="3761526" cy="783869"/>
          </a:xfrm>
          <a:prstGeom prst="rect">
            <a:avLst/>
          </a:prstGeom>
          <a:noFill/>
        </p:spPr>
        <p:txBody>
          <a:bodyPr wrap="square" rtlCol="0">
            <a:spAutoFit/>
          </a:bodyPr>
          <a:lstStyle/>
          <a:p>
            <a:pPr>
              <a:lnSpc>
                <a:spcPct val="110000"/>
              </a:lnSpc>
            </a:pPr>
            <a:r>
              <a:rPr lang="en-US" sz="1400" dirty="0">
                <a:solidFill>
                  <a:schemeClr val="bg2">
                    <a:lumMod val="10000"/>
                  </a:schemeClr>
                </a:solidFill>
                <a:latin typeface="Century Gothic" panose="020B0502020202020204" pitchFamily="34" charset="0"/>
              </a:rPr>
              <a:t>Sed ut perspiciatis unde omnis iste natus error voluptatem rem aperiam doloremque.</a:t>
            </a:r>
          </a:p>
        </p:txBody>
      </p:sp>
      <p:sp>
        <p:nvSpPr>
          <p:cNvPr id="19" name="Freeform 5">
            <a:extLst>
              <a:ext uri="{FF2B5EF4-FFF2-40B4-BE49-F238E27FC236}">
                <a16:creationId xmlns:a16="http://schemas.microsoft.com/office/drawing/2014/main" id="{B0F82D83-75F7-66EF-A16C-B04E91FC91DB}"/>
              </a:ext>
            </a:extLst>
          </p:cNvPr>
          <p:cNvSpPr>
            <a:spLocks/>
          </p:cNvSpPr>
          <p:nvPr/>
        </p:nvSpPr>
        <p:spPr bwMode="auto">
          <a:xfrm>
            <a:off x="2446138" y="1650911"/>
            <a:ext cx="3165508" cy="1033109"/>
          </a:xfrm>
          <a:custGeom>
            <a:avLst/>
            <a:gdLst>
              <a:gd name="T0" fmla="*/ 0 w 2306"/>
              <a:gd name="T1" fmla="*/ 0 h 667"/>
              <a:gd name="T2" fmla="*/ 2306 w 2306"/>
              <a:gd name="T3" fmla="*/ 0 h 667"/>
              <a:gd name="T4" fmla="*/ 2306 w 2306"/>
              <a:gd name="T5" fmla="*/ 667 h 667"/>
              <a:gd name="T6" fmla="*/ 0 w 2306"/>
              <a:gd name="T7" fmla="*/ 667 h 667"/>
              <a:gd name="T8" fmla="*/ 0 w 2306"/>
              <a:gd name="T9" fmla="*/ 0 h 667"/>
              <a:gd name="T10" fmla="*/ 0 w 2306"/>
              <a:gd name="T11" fmla="*/ 0 h 667"/>
            </a:gdLst>
            <a:ahLst/>
            <a:cxnLst>
              <a:cxn ang="0">
                <a:pos x="T0" y="T1"/>
              </a:cxn>
              <a:cxn ang="0">
                <a:pos x="T2" y="T3"/>
              </a:cxn>
              <a:cxn ang="0">
                <a:pos x="T4" y="T5"/>
              </a:cxn>
              <a:cxn ang="0">
                <a:pos x="T6" y="T7"/>
              </a:cxn>
              <a:cxn ang="0">
                <a:pos x="T8" y="T9"/>
              </a:cxn>
              <a:cxn ang="0">
                <a:pos x="T10" y="T11"/>
              </a:cxn>
            </a:cxnLst>
            <a:rect l="0" t="0" r="r" b="b"/>
            <a:pathLst>
              <a:path w="2306" h="667">
                <a:moveTo>
                  <a:pt x="0" y="0"/>
                </a:moveTo>
                <a:lnTo>
                  <a:pt x="2306" y="0"/>
                </a:lnTo>
                <a:lnTo>
                  <a:pt x="2306" y="667"/>
                </a:lnTo>
                <a:lnTo>
                  <a:pt x="0" y="667"/>
                </a:lnTo>
                <a:lnTo>
                  <a:pt x="0" y="0"/>
                </a:lnTo>
                <a:lnTo>
                  <a:pt x="0" y="0"/>
                </a:lnTo>
                <a:close/>
              </a:path>
            </a:pathLst>
          </a:custGeom>
          <a:solidFill>
            <a:srgbClr val="F26363"/>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20" name="Freeform 6">
            <a:extLst>
              <a:ext uri="{FF2B5EF4-FFF2-40B4-BE49-F238E27FC236}">
                <a16:creationId xmlns:a16="http://schemas.microsoft.com/office/drawing/2014/main" id="{920436EE-A2D6-613D-816A-5B2930CA897C}"/>
              </a:ext>
            </a:extLst>
          </p:cNvPr>
          <p:cNvSpPr>
            <a:spLocks/>
          </p:cNvSpPr>
          <p:nvPr/>
        </p:nvSpPr>
        <p:spPr bwMode="auto">
          <a:xfrm>
            <a:off x="2446137" y="1643166"/>
            <a:ext cx="1575217" cy="1034655"/>
          </a:xfrm>
          <a:custGeom>
            <a:avLst/>
            <a:gdLst>
              <a:gd name="T0" fmla="*/ 0 w 1017"/>
              <a:gd name="T1" fmla="*/ 0 h 668"/>
              <a:gd name="T2" fmla="*/ 813 w 1017"/>
              <a:gd name="T3" fmla="*/ 0 h 668"/>
              <a:gd name="T4" fmla="*/ 1017 w 1017"/>
              <a:gd name="T5" fmla="*/ 252 h 668"/>
              <a:gd name="T6" fmla="*/ 813 w 1017"/>
              <a:gd name="T7" fmla="*/ 668 h 668"/>
              <a:gd name="T8" fmla="*/ 0 w 1017"/>
              <a:gd name="T9" fmla="*/ 668 h 668"/>
              <a:gd name="T10" fmla="*/ 0 w 1017"/>
              <a:gd name="T11" fmla="*/ 0 h 668"/>
              <a:gd name="T12" fmla="*/ 0 w 1017"/>
              <a:gd name="T13" fmla="*/ 0 h 668"/>
              <a:gd name="T14" fmla="*/ 0 w 1017"/>
              <a:gd name="T15" fmla="*/ 0 h 6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68">
                <a:moveTo>
                  <a:pt x="0" y="0"/>
                </a:moveTo>
                <a:lnTo>
                  <a:pt x="813" y="0"/>
                </a:lnTo>
                <a:lnTo>
                  <a:pt x="1017" y="252"/>
                </a:lnTo>
                <a:lnTo>
                  <a:pt x="813" y="668"/>
                </a:lnTo>
                <a:lnTo>
                  <a:pt x="0" y="668"/>
                </a:lnTo>
                <a:lnTo>
                  <a:pt x="0" y="0"/>
                </a:lnTo>
                <a:lnTo>
                  <a:pt x="0" y="0"/>
                </a:lnTo>
                <a:lnTo>
                  <a:pt x="0" y="0"/>
                </a:lnTo>
                <a:close/>
              </a:path>
            </a:pathLst>
          </a:custGeom>
          <a:solidFill>
            <a:srgbClr val="C00000"/>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21" name="Freeform 7">
            <a:extLst>
              <a:ext uri="{FF2B5EF4-FFF2-40B4-BE49-F238E27FC236}">
                <a16:creationId xmlns:a16="http://schemas.microsoft.com/office/drawing/2014/main" id="{FF5F0DF4-6A41-204B-8CEE-7639D71EB039}"/>
              </a:ext>
            </a:extLst>
          </p:cNvPr>
          <p:cNvSpPr>
            <a:spLocks/>
          </p:cNvSpPr>
          <p:nvPr/>
        </p:nvSpPr>
        <p:spPr bwMode="auto">
          <a:xfrm>
            <a:off x="2446137" y="1313253"/>
            <a:ext cx="1315004" cy="1364570"/>
          </a:xfrm>
          <a:custGeom>
            <a:avLst/>
            <a:gdLst>
              <a:gd name="T0" fmla="*/ 0 w 849"/>
              <a:gd name="T1" fmla="*/ 209 h 881"/>
              <a:gd name="T2" fmla="*/ 679 w 849"/>
              <a:gd name="T3" fmla="*/ 0 h 881"/>
              <a:gd name="T4" fmla="*/ 849 w 849"/>
              <a:gd name="T5" fmla="*/ 288 h 881"/>
              <a:gd name="T6" fmla="*/ 679 w 849"/>
              <a:gd name="T7" fmla="*/ 680 h 881"/>
              <a:gd name="T8" fmla="*/ 0 w 849"/>
              <a:gd name="T9" fmla="*/ 881 h 881"/>
              <a:gd name="T10" fmla="*/ 0 w 849"/>
              <a:gd name="T11" fmla="*/ 209 h 881"/>
              <a:gd name="T12" fmla="*/ 0 w 849"/>
              <a:gd name="T13" fmla="*/ 209 h 881"/>
              <a:gd name="T14" fmla="*/ 0 w 849"/>
              <a:gd name="T15" fmla="*/ 209 h 8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9" h="881">
                <a:moveTo>
                  <a:pt x="0" y="209"/>
                </a:moveTo>
                <a:lnTo>
                  <a:pt x="679" y="0"/>
                </a:lnTo>
                <a:lnTo>
                  <a:pt x="849" y="288"/>
                </a:lnTo>
                <a:lnTo>
                  <a:pt x="679" y="680"/>
                </a:lnTo>
                <a:lnTo>
                  <a:pt x="0" y="881"/>
                </a:lnTo>
                <a:lnTo>
                  <a:pt x="0" y="209"/>
                </a:lnTo>
                <a:lnTo>
                  <a:pt x="0" y="209"/>
                </a:lnTo>
                <a:lnTo>
                  <a:pt x="0" y="209"/>
                </a:lnTo>
                <a:close/>
              </a:path>
            </a:pathLst>
          </a:custGeom>
          <a:solidFill>
            <a:srgbClr val="F26363"/>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22" name="Rectangle 21">
            <a:extLst>
              <a:ext uri="{FF2B5EF4-FFF2-40B4-BE49-F238E27FC236}">
                <a16:creationId xmlns:a16="http://schemas.microsoft.com/office/drawing/2014/main" id="{92A48EC7-9818-92E0-3F78-3F2450DB0C68}"/>
              </a:ext>
            </a:extLst>
          </p:cNvPr>
          <p:cNvSpPr/>
          <p:nvPr/>
        </p:nvSpPr>
        <p:spPr>
          <a:xfrm>
            <a:off x="2530570" y="1568382"/>
            <a:ext cx="960519" cy="923330"/>
          </a:xfrm>
          <a:prstGeom prst="rect">
            <a:avLst/>
          </a:prstGeom>
          <a:scene3d>
            <a:camera prst="isometricTopUp">
              <a:rot lat="19520528" lon="1422434" rev="170168"/>
            </a:camera>
            <a:lightRig rig="threePt" dir="t"/>
          </a:scene3d>
        </p:spPr>
        <p:txBody>
          <a:bodyPr wrap="none">
            <a:spAutoFit/>
          </a:bodyPr>
          <a:lstStyle/>
          <a:p>
            <a:pPr algn="ctr"/>
            <a:r>
              <a:rPr lang="en-US" sz="5400" b="1" dirty="0">
                <a:solidFill>
                  <a:schemeClr val="bg1"/>
                </a:solidFill>
                <a:latin typeface="Century Gothic" panose="020B0502020202020204" pitchFamily="34" charset="0"/>
                <a:cs typeface="Montserrat" panose="02000000000000000000" pitchFamily="2" charset="0"/>
              </a:rPr>
              <a:t>01</a:t>
            </a:r>
          </a:p>
        </p:txBody>
      </p:sp>
      <p:sp>
        <p:nvSpPr>
          <p:cNvPr id="23" name="Rectangle 22">
            <a:extLst>
              <a:ext uri="{FF2B5EF4-FFF2-40B4-BE49-F238E27FC236}">
                <a16:creationId xmlns:a16="http://schemas.microsoft.com/office/drawing/2014/main" id="{7295DFFF-85E9-670C-16F2-EE8C2AF4D504}"/>
              </a:ext>
            </a:extLst>
          </p:cNvPr>
          <p:cNvSpPr/>
          <p:nvPr/>
        </p:nvSpPr>
        <p:spPr>
          <a:xfrm>
            <a:off x="3993645" y="1865481"/>
            <a:ext cx="1384076" cy="800241"/>
          </a:xfrm>
          <a:prstGeom prst="rect">
            <a:avLst/>
          </a:prstGeom>
        </p:spPr>
        <p:txBody>
          <a:bodyPr wrap="none" lIns="182901" tIns="91451" rIns="182901" bIns="91451">
            <a:spAutoFit/>
          </a:bodyPr>
          <a:lstStyle/>
          <a:p>
            <a:pPr algn="r"/>
            <a:r>
              <a:rPr lang="en-US" sz="4000" b="1" dirty="0">
                <a:solidFill>
                  <a:schemeClr val="bg1"/>
                </a:solidFill>
                <a:latin typeface="Century Gothic" panose="020B0502020202020204" pitchFamily="34" charset="0"/>
                <a:cs typeface="Montserrat" panose="02000000000000000000" pitchFamily="2" charset="0"/>
              </a:rPr>
              <a:t>45%</a:t>
            </a:r>
          </a:p>
        </p:txBody>
      </p:sp>
      <p:sp>
        <p:nvSpPr>
          <p:cNvPr id="24" name="Freeform 8">
            <a:extLst>
              <a:ext uri="{FF2B5EF4-FFF2-40B4-BE49-F238E27FC236}">
                <a16:creationId xmlns:a16="http://schemas.microsoft.com/office/drawing/2014/main" id="{3834D65B-F80F-E1B6-D1D4-796C38495020}"/>
              </a:ext>
            </a:extLst>
          </p:cNvPr>
          <p:cNvSpPr>
            <a:spLocks/>
          </p:cNvSpPr>
          <p:nvPr/>
        </p:nvSpPr>
        <p:spPr bwMode="auto">
          <a:xfrm>
            <a:off x="1830022" y="2841978"/>
            <a:ext cx="3781623" cy="1033110"/>
          </a:xfrm>
          <a:custGeom>
            <a:avLst/>
            <a:gdLst>
              <a:gd name="T0" fmla="*/ 0 w 2676"/>
              <a:gd name="T1" fmla="*/ 0 h 667"/>
              <a:gd name="T2" fmla="*/ 2676 w 2676"/>
              <a:gd name="T3" fmla="*/ 0 h 667"/>
              <a:gd name="T4" fmla="*/ 2676 w 2676"/>
              <a:gd name="T5" fmla="*/ 667 h 667"/>
              <a:gd name="T6" fmla="*/ 0 w 2676"/>
              <a:gd name="T7" fmla="*/ 667 h 667"/>
              <a:gd name="T8" fmla="*/ 0 w 2676"/>
              <a:gd name="T9" fmla="*/ 0 h 667"/>
              <a:gd name="T10" fmla="*/ 0 w 2676"/>
              <a:gd name="T11" fmla="*/ 0 h 667"/>
            </a:gdLst>
            <a:ahLst/>
            <a:cxnLst>
              <a:cxn ang="0">
                <a:pos x="T0" y="T1"/>
              </a:cxn>
              <a:cxn ang="0">
                <a:pos x="T2" y="T3"/>
              </a:cxn>
              <a:cxn ang="0">
                <a:pos x="T4" y="T5"/>
              </a:cxn>
              <a:cxn ang="0">
                <a:pos x="T6" y="T7"/>
              </a:cxn>
              <a:cxn ang="0">
                <a:pos x="T8" y="T9"/>
              </a:cxn>
              <a:cxn ang="0">
                <a:pos x="T10" y="T11"/>
              </a:cxn>
            </a:cxnLst>
            <a:rect l="0" t="0" r="r" b="b"/>
            <a:pathLst>
              <a:path w="2676" h="667">
                <a:moveTo>
                  <a:pt x="0" y="0"/>
                </a:moveTo>
                <a:lnTo>
                  <a:pt x="2676" y="0"/>
                </a:lnTo>
                <a:lnTo>
                  <a:pt x="2676" y="667"/>
                </a:lnTo>
                <a:lnTo>
                  <a:pt x="0" y="667"/>
                </a:lnTo>
                <a:lnTo>
                  <a:pt x="0" y="0"/>
                </a:lnTo>
                <a:lnTo>
                  <a:pt x="0" y="0"/>
                </a:lnTo>
                <a:close/>
              </a:path>
            </a:pathLst>
          </a:custGeom>
          <a:solidFill>
            <a:srgbClr val="FFA826"/>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25" name="Freeform 9">
            <a:extLst>
              <a:ext uri="{FF2B5EF4-FFF2-40B4-BE49-F238E27FC236}">
                <a16:creationId xmlns:a16="http://schemas.microsoft.com/office/drawing/2014/main" id="{EB05ED8D-CE24-BD2A-212B-05DD787CECC2}"/>
              </a:ext>
            </a:extLst>
          </p:cNvPr>
          <p:cNvSpPr>
            <a:spLocks/>
          </p:cNvSpPr>
          <p:nvPr/>
        </p:nvSpPr>
        <p:spPr bwMode="auto">
          <a:xfrm>
            <a:off x="1830023" y="2834234"/>
            <a:ext cx="1575217" cy="1034656"/>
          </a:xfrm>
          <a:custGeom>
            <a:avLst/>
            <a:gdLst>
              <a:gd name="T0" fmla="*/ 0 w 1017"/>
              <a:gd name="T1" fmla="*/ 0 h 668"/>
              <a:gd name="T2" fmla="*/ 813 w 1017"/>
              <a:gd name="T3" fmla="*/ 0 h 668"/>
              <a:gd name="T4" fmla="*/ 1017 w 1017"/>
              <a:gd name="T5" fmla="*/ 251 h 668"/>
              <a:gd name="T6" fmla="*/ 813 w 1017"/>
              <a:gd name="T7" fmla="*/ 668 h 668"/>
              <a:gd name="T8" fmla="*/ 0 w 1017"/>
              <a:gd name="T9" fmla="*/ 668 h 668"/>
              <a:gd name="T10" fmla="*/ 0 w 1017"/>
              <a:gd name="T11" fmla="*/ 0 h 668"/>
              <a:gd name="T12" fmla="*/ 0 w 1017"/>
              <a:gd name="T13" fmla="*/ 0 h 668"/>
              <a:gd name="T14" fmla="*/ 0 w 1017"/>
              <a:gd name="T15" fmla="*/ 0 h 6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68">
                <a:moveTo>
                  <a:pt x="0" y="0"/>
                </a:moveTo>
                <a:lnTo>
                  <a:pt x="813" y="0"/>
                </a:lnTo>
                <a:lnTo>
                  <a:pt x="1017" y="251"/>
                </a:lnTo>
                <a:lnTo>
                  <a:pt x="813" y="668"/>
                </a:lnTo>
                <a:lnTo>
                  <a:pt x="0" y="668"/>
                </a:lnTo>
                <a:lnTo>
                  <a:pt x="0" y="0"/>
                </a:lnTo>
                <a:lnTo>
                  <a:pt x="0" y="0"/>
                </a:lnTo>
                <a:lnTo>
                  <a:pt x="0" y="0"/>
                </a:lnTo>
                <a:close/>
              </a:path>
            </a:pathLst>
          </a:custGeom>
          <a:solidFill>
            <a:srgbClr val="FF8026"/>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26" name="Freeform 10">
            <a:extLst>
              <a:ext uri="{FF2B5EF4-FFF2-40B4-BE49-F238E27FC236}">
                <a16:creationId xmlns:a16="http://schemas.microsoft.com/office/drawing/2014/main" id="{EC5B06D9-B242-55C7-F6B2-F483C7061531}"/>
              </a:ext>
            </a:extLst>
          </p:cNvPr>
          <p:cNvSpPr>
            <a:spLocks/>
          </p:cNvSpPr>
          <p:nvPr/>
        </p:nvSpPr>
        <p:spPr bwMode="auto">
          <a:xfrm>
            <a:off x="1830023" y="2501222"/>
            <a:ext cx="1315004" cy="1367667"/>
          </a:xfrm>
          <a:custGeom>
            <a:avLst/>
            <a:gdLst>
              <a:gd name="T0" fmla="*/ 0 w 849"/>
              <a:gd name="T1" fmla="*/ 211 h 883"/>
              <a:gd name="T2" fmla="*/ 679 w 849"/>
              <a:gd name="T3" fmla="*/ 0 h 883"/>
              <a:gd name="T4" fmla="*/ 849 w 849"/>
              <a:gd name="T5" fmla="*/ 290 h 883"/>
              <a:gd name="T6" fmla="*/ 679 w 849"/>
              <a:gd name="T7" fmla="*/ 682 h 883"/>
              <a:gd name="T8" fmla="*/ 0 w 849"/>
              <a:gd name="T9" fmla="*/ 883 h 883"/>
              <a:gd name="T10" fmla="*/ 0 w 849"/>
              <a:gd name="T11" fmla="*/ 211 h 883"/>
              <a:gd name="T12" fmla="*/ 0 w 849"/>
              <a:gd name="T13" fmla="*/ 211 h 883"/>
              <a:gd name="T14" fmla="*/ 0 w 849"/>
              <a:gd name="T15" fmla="*/ 211 h 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9" h="883">
                <a:moveTo>
                  <a:pt x="0" y="211"/>
                </a:moveTo>
                <a:lnTo>
                  <a:pt x="679" y="0"/>
                </a:lnTo>
                <a:lnTo>
                  <a:pt x="849" y="290"/>
                </a:lnTo>
                <a:lnTo>
                  <a:pt x="679" y="682"/>
                </a:lnTo>
                <a:lnTo>
                  <a:pt x="0" y="883"/>
                </a:lnTo>
                <a:lnTo>
                  <a:pt x="0" y="211"/>
                </a:lnTo>
                <a:lnTo>
                  <a:pt x="0" y="211"/>
                </a:lnTo>
                <a:lnTo>
                  <a:pt x="0" y="211"/>
                </a:lnTo>
                <a:close/>
              </a:path>
            </a:pathLst>
          </a:custGeom>
          <a:solidFill>
            <a:srgbClr val="FFA826"/>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27" name="Rectangle 26">
            <a:extLst>
              <a:ext uri="{FF2B5EF4-FFF2-40B4-BE49-F238E27FC236}">
                <a16:creationId xmlns:a16="http://schemas.microsoft.com/office/drawing/2014/main" id="{22C4A41A-7C92-0887-5D97-4F52B13C9B1E}"/>
              </a:ext>
            </a:extLst>
          </p:cNvPr>
          <p:cNvSpPr/>
          <p:nvPr/>
        </p:nvSpPr>
        <p:spPr>
          <a:xfrm>
            <a:off x="1928110" y="2757899"/>
            <a:ext cx="960519" cy="923330"/>
          </a:xfrm>
          <a:prstGeom prst="rect">
            <a:avLst/>
          </a:prstGeom>
          <a:scene3d>
            <a:camera prst="isometricTopUp">
              <a:rot lat="19520528" lon="1422434" rev="170168"/>
            </a:camera>
            <a:lightRig rig="threePt" dir="t"/>
          </a:scene3d>
        </p:spPr>
        <p:txBody>
          <a:bodyPr wrap="none">
            <a:spAutoFit/>
          </a:bodyPr>
          <a:lstStyle/>
          <a:p>
            <a:pPr algn="ctr"/>
            <a:r>
              <a:rPr lang="en-US" sz="5400" b="1" dirty="0">
                <a:solidFill>
                  <a:schemeClr val="bg1"/>
                </a:solidFill>
                <a:latin typeface="Century Gothic" panose="020B0502020202020204" pitchFamily="34" charset="0"/>
                <a:cs typeface="Montserrat" panose="02000000000000000000" pitchFamily="2" charset="0"/>
              </a:rPr>
              <a:t>02</a:t>
            </a:r>
          </a:p>
        </p:txBody>
      </p:sp>
      <p:sp>
        <p:nvSpPr>
          <p:cNvPr id="28" name="Rectangle 27">
            <a:extLst>
              <a:ext uri="{FF2B5EF4-FFF2-40B4-BE49-F238E27FC236}">
                <a16:creationId xmlns:a16="http://schemas.microsoft.com/office/drawing/2014/main" id="{D5594FD3-F386-4D8A-4AAB-5783BC5ABADE}"/>
              </a:ext>
            </a:extLst>
          </p:cNvPr>
          <p:cNvSpPr/>
          <p:nvPr/>
        </p:nvSpPr>
        <p:spPr>
          <a:xfrm>
            <a:off x="3993644" y="3056548"/>
            <a:ext cx="1384076" cy="800241"/>
          </a:xfrm>
          <a:prstGeom prst="rect">
            <a:avLst/>
          </a:prstGeom>
        </p:spPr>
        <p:txBody>
          <a:bodyPr wrap="none" lIns="182901" tIns="91451" rIns="182901" bIns="91451">
            <a:spAutoFit/>
          </a:bodyPr>
          <a:lstStyle/>
          <a:p>
            <a:pPr algn="r"/>
            <a:r>
              <a:rPr lang="en-US" sz="4000" b="1" dirty="0">
                <a:solidFill>
                  <a:schemeClr val="bg1"/>
                </a:solidFill>
                <a:latin typeface="Century Gothic" panose="020B0502020202020204" pitchFamily="34" charset="0"/>
                <a:cs typeface="Montserrat" panose="02000000000000000000" pitchFamily="2" charset="0"/>
              </a:rPr>
              <a:t>32%</a:t>
            </a:r>
          </a:p>
        </p:txBody>
      </p:sp>
      <p:sp>
        <p:nvSpPr>
          <p:cNvPr id="29" name="Freeform 11">
            <a:extLst>
              <a:ext uri="{FF2B5EF4-FFF2-40B4-BE49-F238E27FC236}">
                <a16:creationId xmlns:a16="http://schemas.microsoft.com/office/drawing/2014/main" id="{3675014E-0A24-910E-ABE1-FA56C3B15ED6}"/>
              </a:ext>
            </a:extLst>
          </p:cNvPr>
          <p:cNvSpPr>
            <a:spLocks/>
          </p:cNvSpPr>
          <p:nvPr/>
        </p:nvSpPr>
        <p:spPr bwMode="auto">
          <a:xfrm>
            <a:off x="1213910" y="4033120"/>
            <a:ext cx="4397735" cy="1033109"/>
          </a:xfrm>
          <a:custGeom>
            <a:avLst/>
            <a:gdLst>
              <a:gd name="T0" fmla="*/ 0 w 3046"/>
              <a:gd name="T1" fmla="*/ 0 h 667"/>
              <a:gd name="T2" fmla="*/ 3046 w 3046"/>
              <a:gd name="T3" fmla="*/ 0 h 667"/>
              <a:gd name="T4" fmla="*/ 3046 w 3046"/>
              <a:gd name="T5" fmla="*/ 667 h 667"/>
              <a:gd name="T6" fmla="*/ 0 w 3046"/>
              <a:gd name="T7" fmla="*/ 667 h 667"/>
              <a:gd name="T8" fmla="*/ 0 w 3046"/>
              <a:gd name="T9" fmla="*/ 0 h 667"/>
              <a:gd name="T10" fmla="*/ 0 w 3046"/>
              <a:gd name="T11" fmla="*/ 0 h 667"/>
            </a:gdLst>
            <a:ahLst/>
            <a:cxnLst>
              <a:cxn ang="0">
                <a:pos x="T0" y="T1"/>
              </a:cxn>
              <a:cxn ang="0">
                <a:pos x="T2" y="T3"/>
              </a:cxn>
              <a:cxn ang="0">
                <a:pos x="T4" y="T5"/>
              </a:cxn>
              <a:cxn ang="0">
                <a:pos x="T6" y="T7"/>
              </a:cxn>
              <a:cxn ang="0">
                <a:pos x="T8" y="T9"/>
              </a:cxn>
              <a:cxn ang="0">
                <a:pos x="T10" y="T11"/>
              </a:cxn>
            </a:cxnLst>
            <a:rect l="0" t="0" r="r" b="b"/>
            <a:pathLst>
              <a:path w="3046" h="667">
                <a:moveTo>
                  <a:pt x="0" y="0"/>
                </a:moveTo>
                <a:lnTo>
                  <a:pt x="3046" y="0"/>
                </a:lnTo>
                <a:lnTo>
                  <a:pt x="3046" y="667"/>
                </a:lnTo>
                <a:lnTo>
                  <a:pt x="0" y="667"/>
                </a:lnTo>
                <a:lnTo>
                  <a:pt x="0" y="0"/>
                </a:lnTo>
                <a:lnTo>
                  <a:pt x="0" y="0"/>
                </a:lnTo>
                <a:close/>
              </a:path>
            </a:pathLst>
          </a:custGeom>
          <a:solidFill>
            <a:srgbClr val="7DD1CE"/>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30" name="Freeform 12">
            <a:extLst>
              <a:ext uri="{FF2B5EF4-FFF2-40B4-BE49-F238E27FC236}">
                <a16:creationId xmlns:a16="http://schemas.microsoft.com/office/drawing/2014/main" id="{75E633F0-7A38-2304-EF51-A32D615E9540}"/>
              </a:ext>
            </a:extLst>
          </p:cNvPr>
          <p:cNvSpPr>
            <a:spLocks/>
          </p:cNvSpPr>
          <p:nvPr/>
        </p:nvSpPr>
        <p:spPr bwMode="auto">
          <a:xfrm>
            <a:off x="1213909" y="4025378"/>
            <a:ext cx="1575217" cy="1034656"/>
          </a:xfrm>
          <a:custGeom>
            <a:avLst/>
            <a:gdLst>
              <a:gd name="T0" fmla="*/ 0 w 1017"/>
              <a:gd name="T1" fmla="*/ 0 h 668"/>
              <a:gd name="T2" fmla="*/ 813 w 1017"/>
              <a:gd name="T3" fmla="*/ 0 h 668"/>
              <a:gd name="T4" fmla="*/ 1017 w 1017"/>
              <a:gd name="T5" fmla="*/ 250 h 668"/>
              <a:gd name="T6" fmla="*/ 813 w 1017"/>
              <a:gd name="T7" fmla="*/ 668 h 668"/>
              <a:gd name="T8" fmla="*/ 0 w 1017"/>
              <a:gd name="T9" fmla="*/ 668 h 668"/>
              <a:gd name="T10" fmla="*/ 0 w 1017"/>
              <a:gd name="T11" fmla="*/ 0 h 668"/>
              <a:gd name="T12" fmla="*/ 0 w 1017"/>
              <a:gd name="T13" fmla="*/ 0 h 668"/>
              <a:gd name="T14" fmla="*/ 0 w 1017"/>
              <a:gd name="T15" fmla="*/ 0 h 6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68">
                <a:moveTo>
                  <a:pt x="0" y="0"/>
                </a:moveTo>
                <a:lnTo>
                  <a:pt x="813" y="0"/>
                </a:lnTo>
                <a:lnTo>
                  <a:pt x="1017" y="250"/>
                </a:lnTo>
                <a:lnTo>
                  <a:pt x="813" y="668"/>
                </a:lnTo>
                <a:lnTo>
                  <a:pt x="0" y="668"/>
                </a:lnTo>
                <a:lnTo>
                  <a:pt x="0" y="0"/>
                </a:lnTo>
                <a:lnTo>
                  <a:pt x="0" y="0"/>
                </a:lnTo>
                <a:lnTo>
                  <a:pt x="0" y="0"/>
                </a:lnTo>
                <a:close/>
              </a:path>
            </a:pathLst>
          </a:custGeom>
          <a:solidFill>
            <a:srgbClr val="00BAB5"/>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31" name="Freeform 13">
            <a:extLst>
              <a:ext uri="{FF2B5EF4-FFF2-40B4-BE49-F238E27FC236}">
                <a16:creationId xmlns:a16="http://schemas.microsoft.com/office/drawing/2014/main" id="{A0B376C7-31DB-C0F9-33DF-598AA0F150C7}"/>
              </a:ext>
            </a:extLst>
          </p:cNvPr>
          <p:cNvSpPr>
            <a:spLocks/>
          </p:cNvSpPr>
          <p:nvPr/>
        </p:nvSpPr>
        <p:spPr bwMode="auto">
          <a:xfrm>
            <a:off x="1213909" y="3692366"/>
            <a:ext cx="1315004" cy="1367667"/>
          </a:xfrm>
          <a:custGeom>
            <a:avLst/>
            <a:gdLst>
              <a:gd name="T0" fmla="*/ 0 w 849"/>
              <a:gd name="T1" fmla="*/ 211 h 883"/>
              <a:gd name="T2" fmla="*/ 680 w 849"/>
              <a:gd name="T3" fmla="*/ 0 h 883"/>
              <a:gd name="T4" fmla="*/ 849 w 849"/>
              <a:gd name="T5" fmla="*/ 290 h 883"/>
              <a:gd name="T6" fmla="*/ 680 w 849"/>
              <a:gd name="T7" fmla="*/ 682 h 883"/>
              <a:gd name="T8" fmla="*/ 0 w 849"/>
              <a:gd name="T9" fmla="*/ 883 h 883"/>
              <a:gd name="T10" fmla="*/ 0 w 849"/>
              <a:gd name="T11" fmla="*/ 211 h 883"/>
              <a:gd name="T12" fmla="*/ 0 w 849"/>
              <a:gd name="T13" fmla="*/ 211 h 883"/>
              <a:gd name="T14" fmla="*/ 0 w 849"/>
              <a:gd name="T15" fmla="*/ 211 h 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9" h="883">
                <a:moveTo>
                  <a:pt x="0" y="211"/>
                </a:moveTo>
                <a:lnTo>
                  <a:pt x="680" y="0"/>
                </a:lnTo>
                <a:lnTo>
                  <a:pt x="849" y="290"/>
                </a:lnTo>
                <a:lnTo>
                  <a:pt x="680" y="682"/>
                </a:lnTo>
                <a:lnTo>
                  <a:pt x="0" y="883"/>
                </a:lnTo>
                <a:lnTo>
                  <a:pt x="0" y="211"/>
                </a:lnTo>
                <a:lnTo>
                  <a:pt x="0" y="211"/>
                </a:lnTo>
                <a:lnTo>
                  <a:pt x="0" y="211"/>
                </a:lnTo>
                <a:close/>
              </a:path>
            </a:pathLst>
          </a:custGeom>
          <a:solidFill>
            <a:srgbClr val="7DD1CE"/>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32" name="Rectangle 31">
            <a:extLst>
              <a:ext uri="{FF2B5EF4-FFF2-40B4-BE49-F238E27FC236}">
                <a16:creationId xmlns:a16="http://schemas.microsoft.com/office/drawing/2014/main" id="{41D51F2C-C324-FE90-EB89-2947793A7DC6}"/>
              </a:ext>
            </a:extLst>
          </p:cNvPr>
          <p:cNvSpPr/>
          <p:nvPr/>
        </p:nvSpPr>
        <p:spPr>
          <a:xfrm>
            <a:off x="1311996" y="3949044"/>
            <a:ext cx="960519" cy="923330"/>
          </a:xfrm>
          <a:prstGeom prst="rect">
            <a:avLst/>
          </a:prstGeom>
          <a:scene3d>
            <a:camera prst="isometricTopUp">
              <a:rot lat="19520528" lon="1422434" rev="170168"/>
            </a:camera>
            <a:lightRig rig="threePt" dir="t"/>
          </a:scene3d>
        </p:spPr>
        <p:txBody>
          <a:bodyPr wrap="none">
            <a:spAutoFit/>
          </a:bodyPr>
          <a:lstStyle/>
          <a:p>
            <a:pPr algn="ctr"/>
            <a:r>
              <a:rPr lang="en-US" sz="5400" b="1" dirty="0">
                <a:solidFill>
                  <a:schemeClr val="bg1"/>
                </a:solidFill>
                <a:latin typeface="Century Gothic" panose="020B0502020202020204" pitchFamily="34" charset="0"/>
                <a:cs typeface="Montserrat" panose="02000000000000000000" pitchFamily="2" charset="0"/>
              </a:rPr>
              <a:t>03</a:t>
            </a:r>
          </a:p>
        </p:txBody>
      </p:sp>
      <p:sp>
        <p:nvSpPr>
          <p:cNvPr id="33" name="Rectangle 32">
            <a:extLst>
              <a:ext uri="{FF2B5EF4-FFF2-40B4-BE49-F238E27FC236}">
                <a16:creationId xmlns:a16="http://schemas.microsoft.com/office/drawing/2014/main" id="{CB92430E-ED3C-FF52-7B9D-759C5F1F30C0}"/>
              </a:ext>
            </a:extLst>
          </p:cNvPr>
          <p:cNvSpPr/>
          <p:nvPr/>
        </p:nvSpPr>
        <p:spPr>
          <a:xfrm>
            <a:off x="3993644" y="4247690"/>
            <a:ext cx="1384076" cy="800241"/>
          </a:xfrm>
          <a:prstGeom prst="rect">
            <a:avLst/>
          </a:prstGeom>
        </p:spPr>
        <p:txBody>
          <a:bodyPr wrap="none" lIns="182901" tIns="91451" rIns="182901" bIns="91451">
            <a:spAutoFit/>
          </a:bodyPr>
          <a:lstStyle/>
          <a:p>
            <a:pPr algn="r"/>
            <a:r>
              <a:rPr lang="en-US" sz="4000" b="1" dirty="0">
                <a:solidFill>
                  <a:schemeClr val="bg1"/>
                </a:solidFill>
                <a:latin typeface="Century Gothic" panose="020B0502020202020204" pitchFamily="34" charset="0"/>
                <a:cs typeface="Montserrat" panose="02000000000000000000" pitchFamily="2" charset="0"/>
              </a:rPr>
              <a:t>23%</a:t>
            </a:r>
          </a:p>
        </p:txBody>
      </p:sp>
      <p:sp>
        <p:nvSpPr>
          <p:cNvPr id="34" name="Freeform 14">
            <a:extLst>
              <a:ext uri="{FF2B5EF4-FFF2-40B4-BE49-F238E27FC236}">
                <a16:creationId xmlns:a16="http://schemas.microsoft.com/office/drawing/2014/main" id="{BBE33BF0-C8F5-2D1B-427C-0ACA97CEB422}"/>
              </a:ext>
            </a:extLst>
          </p:cNvPr>
          <p:cNvSpPr>
            <a:spLocks/>
          </p:cNvSpPr>
          <p:nvPr/>
        </p:nvSpPr>
        <p:spPr bwMode="auto">
          <a:xfrm>
            <a:off x="597795" y="5221163"/>
            <a:ext cx="5013850" cy="1036206"/>
          </a:xfrm>
          <a:custGeom>
            <a:avLst/>
            <a:gdLst>
              <a:gd name="T0" fmla="*/ 0 w 3416"/>
              <a:gd name="T1" fmla="*/ 0 h 669"/>
              <a:gd name="T2" fmla="*/ 3416 w 3416"/>
              <a:gd name="T3" fmla="*/ 0 h 669"/>
              <a:gd name="T4" fmla="*/ 3416 w 3416"/>
              <a:gd name="T5" fmla="*/ 669 h 669"/>
              <a:gd name="T6" fmla="*/ 0 w 3416"/>
              <a:gd name="T7" fmla="*/ 669 h 669"/>
              <a:gd name="T8" fmla="*/ 0 w 3416"/>
              <a:gd name="T9" fmla="*/ 0 h 669"/>
              <a:gd name="T10" fmla="*/ 0 w 3416"/>
              <a:gd name="T11" fmla="*/ 0 h 669"/>
            </a:gdLst>
            <a:ahLst/>
            <a:cxnLst>
              <a:cxn ang="0">
                <a:pos x="T0" y="T1"/>
              </a:cxn>
              <a:cxn ang="0">
                <a:pos x="T2" y="T3"/>
              </a:cxn>
              <a:cxn ang="0">
                <a:pos x="T4" y="T5"/>
              </a:cxn>
              <a:cxn ang="0">
                <a:pos x="T6" y="T7"/>
              </a:cxn>
              <a:cxn ang="0">
                <a:pos x="T8" y="T9"/>
              </a:cxn>
              <a:cxn ang="0">
                <a:pos x="T10" y="T11"/>
              </a:cxn>
            </a:cxnLst>
            <a:rect l="0" t="0" r="r" b="b"/>
            <a:pathLst>
              <a:path w="3416" h="669">
                <a:moveTo>
                  <a:pt x="0" y="0"/>
                </a:moveTo>
                <a:lnTo>
                  <a:pt x="3416" y="0"/>
                </a:lnTo>
                <a:lnTo>
                  <a:pt x="3416" y="669"/>
                </a:lnTo>
                <a:lnTo>
                  <a:pt x="0" y="669"/>
                </a:lnTo>
                <a:lnTo>
                  <a:pt x="0" y="0"/>
                </a:lnTo>
                <a:lnTo>
                  <a:pt x="0" y="0"/>
                </a:lnTo>
                <a:close/>
              </a:path>
            </a:pathLst>
          </a:custGeom>
          <a:solidFill>
            <a:srgbClr val="995DB3"/>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35" name="Freeform 15">
            <a:extLst>
              <a:ext uri="{FF2B5EF4-FFF2-40B4-BE49-F238E27FC236}">
                <a16:creationId xmlns:a16="http://schemas.microsoft.com/office/drawing/2014/main" id="{F96605C2-5C84-9649-2AC2-346A9687C156}"/>
              </a:ext>
            </a:extLst>
          </p:cNvPr>
          <p:cNvSpPr>
            <a:spLocks/>
          </p:cNvSpPr>
          <p:nvPr/>
        </p:nvSpPr>
        <p:spPr bwMode="auto">
          <a:xfrm>
            <a:off x="597795" y="5216518"/>
            <a:ext cx="1575217" cy="1034656"/>
          </a:xfrm>
          <a:custGeom>
            <a:avLst/>
            <a:gdLst>
              <a:gd name="T0" fmla="*/ 0 w 1017"/>
              <a:gd name="T1" fmla="*/ 0 h 668"/>
              <a:gd name="T2" fmla="*/ 813 w 1017"/>
              <a:gd name="T3" fmla="*/ 0 h 668"/>
              <a:gd name="T4" fmla="*/ 1017 w 1017"/>
              <a:gd name="T5" fmla="*/ 250 h 668"/>
              <a:gd name="T6" fmla="*/ 813 w 1017"/>
              <a:gd name="T7" fmla="*/ 668 h 668"/>
              <a:gd name="T8" fmla="*/ 0 w 1017"/>
              <a:gd name="T9" fmla="*/ 668 h 668"/>
              <a:gd name="T10" fmla="*/ 0 w 1017"/>
              <a:gd name="T11" fmla="*/ 0 h 668"/>
              <a:gd name="T12" fmla="*/ 0 w 1017"/>
              <a:gd name="T13" fmla="*/ 0 h 668"/>
              <a:gd name="T14" fmla="*/ 0 w 1017"/>
              <a:gd name="T15" fmla="*/ 0 h 6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668">
                <a:moveTo>
                  <a:pt x="0" y="0"/>
                </a:moveTo>
                <a:lnTo>
                  <a:pt x="813" y="0"/>
                </a:lnTo>
                <a:lnTo>
                  <a:pt x="1017" y="250"/>
                </a:lnTo>
                <a:lnTo>
                  <a:pt x="813" y="668"/>
                </a:lnTo>
                <a:lnTo>
                  <a:pt x="0" y="668"/>
                </a:lnTo>
                <a:lnTo>
                  <a:pt x="0" y="0"/>
                </a:lnTo>
                <a:lnTo>
                  <a:pt x="0" y="0"/>
                </a:lnTo>
                <a:lnTo>
                  <a:pt x="0" y="0"/>
                </a:lnTo>
                <a:close/>
              </a:path>
            </a:pathLst>
          </a:custGeom>
          <a:solidFill>
            <a:srgbClr val="63357A"/>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36" name="Freeform 16">
            <a:extLst>
              <a:ext uri="{FF2B5EF4-FFF2-40B4-BE49-F238E27FC236}">
                <a16:creationId xmlns:a16="http://schemas.microsoft.com/office/drawing/2014/main" id="{7A92948D-0F13-F756-4A07-975AA9B05FCD}"/>
              </a:ext>
            </a:extLst>
          </p:cNvPr>
          <p:cNvSpPr>
            <a:spLocks/>
          </p:cNvSpPr>
          <p:nvPr/>
        </p:nvSpPr>
        <p:spPr bwMode="auto">
          <a:xfrm>
            <a:off x="597795" y="4883507"/>
            <a:ext cx="1315004" cy="1367667"/>
          </a:xfrm>
          <a:custGeom>
            <a:avLst/>
            <a:gdLst>
              <a:gd name="T0" fmla="*/ 0 w 849"/>
              <a:gd name="T1" fmla="*/ 211 h 883"/>
              <a:gd name="T2" fmla="*/ 680 w 849"/>
              <a:gd name="T3" fmla="*/ 0 h 883"/>
              <a:gd name="T4" fmla="*/ 849 w 849"/>
              <a:gd name="T5" fmla="*/ 290 h 883"/>
              <a:gd name="T6" fmla="*/ 680 w 849"/>
              <a:gd name="T7" fmla="*/ 682 h 883"/>
              <a:gd name="T8" fmla="*/ 0 w 849"/>
              <a:gd name="T9" fmla="*/ 883 h 883"/>
              <a:gd name="T10" fmla="*/ 0 w 849"/>
              <a:gd name="T11" fmla="*/ 211 h 883"/>
              <a:gd name="T12" fmla="*/ 0 w 849"/>
              <a:gd name="T13" fmla="*/ 211 h 883"/>
              <a:gd name="T14" fmla="*/ 0 w 849"/>
              <a:gd name="T15" fmla="*/ 211 h 8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9" h="883">
                <a:moveTo>
                  <a:pt x="0" y="211"/>
                </a:moveTo>
                <a:lnTo>
                  <a:pt x="680" y="0"/>
                </a:lnTo>
                <a:lnTo>
                  <a:pt x="849" y="290"/>
                </a:lnTo>
                <a:lnTo>
                  <a:pt x="680" y="682"/>
                </a:lnTo>
                <a:lnTo>
                  <a:pt x="0" y="883"/>
                </a:lnTo>
                <a:lnTo>
                  <a:pt x="0" y="211"/>
                </a:lnTo>
                <a:lnTo>
                  <a:pt x="0" y="211"/>
                </a:lnTo>
                <a:lnTo>
                  <a:pt x="0" y="211"/>
                </a:lnTo>
                <a:close/>
              </a:path>
            </a:pathLst>
          </a:custGeom>
          <a:solidFill>
            <a:srgbClr val="995DB3"/>
          </a:solidFill>
          <a:ln w="3175"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000">
              <a:solidFill>
                <a:srgbClr val="995DB3"/>
              </a:solidFill>
            </a:endParaRPr>
          </a:p>
        </p:txBody>
      </p:sp>
      <p:sp>
        <p:nvSpPr>
          <p:cNvPr id="37" name="Rectangle 36">
            <a:extLst>
              <a:ext uri="{FF2B5EF4-FFF2-40B4-BE49-F238E27FC236}">
                <a16:creationId xmlns:a16="http://schemas.microsoft.com/office/drawing/2014/main" id="{15A63A5B-972C-CED2-FA4E-C6FBCC413521}"/>
              </a:ext>
            </a:extLst>
          </p:cNvPr>
          <p:cNvSpPr/>
          <p:nvPr/>
        </p:nvSpPr>
        <p:spPr>
          <a:xfrm>
            <a:off x="699567" y="5140184"/>
            <a:ext cx="960519" cy="923330"/>
          </a:xfrm>
          <a:prstGeom prst="rect">
            <a:avLst/>
          </a:prstGeom>
          <a:scene3d>
            <a:camera prst="isometricTopUp">
              <a:rot lat="19520528" lon="1422434" rev="170168"/>
            </a:camera>
            <a:lightRig rig="threePt" dir="t"/>
          </a:scene3d>
        </p:spPr>
        <p:txBody>
          <a:bodyPr wrap="none">
            <a:spAutoFit/>
          </a:bodyPr>
          <a:lstStyle/>
          <a:p>
            <a:pPr algn="ctr"/>
            <a:r>
              <a:rPr lang="en-US" sz="5400" b="1" dirty="0">
                <a:solidFill>
                  <a:schemeClr val="bg1"/>
                </a:solidFill>
                <a:latin typeface="Century Gothic" panose="020B0502020202020204" pitchFamily="34" charset="0"/>
                <a:cs typeface="Montserrat" panose="02000000000000000000" pitchFamily="2" charset="0"/>
              </a:rPr>
              <a:t>04</a:t>
            </a:r>
          </a:p>
        </p:txBody>
      </p:sp>
      <p:sp>
        <p:nvSpPr>
          <p:cNvPr id="38" name="Rectangle 37">
            <a:extLst>
              <a:ext uri="{FF2B5EF4-FFF2-40B4-BE49-F238E27FC236}">
                <a16:creationId xmlns:a16="http://schemas.microsoft.com/office/drawing/2014/main" id="{01D240EF-5D5C-F78C-CD71-425C000A3401}"/>
              </a:ext>
            </a:extLst>
          </p:cNvPr>
          <p:cNvSpPr/>
          <p:nvPr/>
        </p:nvSpPr>
        <p:spPr>
          <a:xfrm>
            <a:off x="3993645" y="5437280"/>
            <a:ext cx="1384076" cy="800241"/>
          </a:xfrm>
          <a:prstGeom prst="rect">
            <a:avLst/>
          </a:prstGeom>
        </p:spPr>
        <p:txBody>
          <a:bodyPr wrap="none" lIns="182901" tIns="91451" rIns="182901" bIns="91451">
            <a:spAutoFit/>
          </a:bodyPr>
          <a:lstStyle/>
          <a:p>
            <a:pPr algn="r"/>
            <a:r>
              <a:rPr lang="en-US" sz="4000" b="1" dirty="0">
                <a:solidFill>
                  <a:schemeClr val="bg1"/>
                </a:solidFill>
                <a:latin typeface="Century Gothic" panose="020B0502020202020204" pitchFamily="34" charset="0"/>
                <a:cs typeface="Montserrat" panose="02000000000000000000" pitchFamily="2" charset="0"/>
              </a:rPr>
              <a:t>11%</a:t>
            </a:r>
          </a:p>
        </p:txBody>
      </p:sp>
      <p:cxnSp>
        <p:nvCxnSpPr>
          <p:cNvPr id="41" name="Straight Connector 40">
            <a:extLst>
              <a:ext uri="{FF2B5EF4-FFF2-40B4-BE49-F238E27FC236}">
                <a16:creationId xmlns:a16="http://schemas.microsoft.com/office/drawing/2014/main" id="{E804B447-E424-3AA3-582D-43E226C10D60}"/>
              </a:ext>
            </a:extLst>
          </p:cNvPr>
          <p:cNvCxnSpPr>
            <a:cxnSpLocks/>
          </p:cNvCxnSpPr>
          <p:nvPr/>
        </p:nvCxnSpPr>
        <p:spPr>
          <a:xfrm>
            <a:off x="7599309" y="4180273"/>
            <a:ext cx="0" cy="949600"/>
          </a:xfrm>
          <a:prstGeom prst="line">
            <a:avLst/>
          </a:prstGeom>
          <a:ln w="25400">
            <a:solidFill>
              <a:srgbClr val="00BAB5"/>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6EA6AA6-F3E6-3EC9-214E-B02A9991987C}"/>
              </a:ext>
            </a:extLst>
          </p:cNvPr>
          <p:cNvCxnSpPr>
            <a:cxnSpLocks/>
          </p:cNvCxnSpPr>
          <p:nvPr/>
        </p:nvCxnSpPr>
        <p:spPr>
          <a:xfrm>
            <a:off x="7599309" y="5512084"/>
            <a:ext cx="0" cy="780335"/>
          </a:xfrm>
          <a:prstGeom prst="line">
            <a:avLst/>
          </a:prstGeom>
          <a:ln w="25400">
            <a:solidFill>
              <a:srgbClr val="63357A"/>
            </a:solidFill>
            <a:prstDash val="sysDot"/>
          </a:ln>
        </p:spPr>
        <p:style>
          <a:lnRef idx="1">
            <a:schemeClr val="accent1"/>
          </a:lnRef>
          <a:fillRef idx="0">
            <a:schemeClr val="accent1"/>
          </a:fillRef>
          <a:effectRef idx="0">
            <a:schemeClr val="accent1"/>
          </a:effectRef>
          <a:fontRef idx="minor">
            <a:schemeClr val="tx1"/>
          </a:fontRef>
        </p:style>
      </p:cxnSp>
      <p:pic>
        <p:nvPicPr>
          <p:cNvPr id="44" name="Graphic 43" descr="Call centre with solid fill">
            <a:extLst>
              <a:ext uri="{FF2B5EF4-FFF2-40B4-BE49-F238E27FC236}">
                <a16:creationId xmlns:a16="http://schemas.microsoft.com/office/drawing/2014/main" id="{7D5CB083-001D-866D-2916-1E2ACBAC9E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29676" y="1710265"/>
            <a:ext cx="914400" cy="914400"/>
          </a:xfrm>
          <a:prstGeom prst="rect">
            <a:avLst/>
          </a:prstGeom>
        </p:spPr>
      </p:pic>
      <p:pic>
        <p:nvPicPr>
          <p:cNvPr id="46" name="Graphic 45" descr="Chat with solid fill">
            <a:extLst>
              <a:ext uri="{FF2B5EF4-FFF2-40B4-BE49-F238E27FC236}">
                <a16:creationId xmlns:a16="http://schemas.microsoft.com/office/drawing/2014/main" id="{32398018-CA9C-F999-C3D7-2CCE4AB940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9676" y="3046162"/>
            <a:ext cx="914400" cy="914400"/>
          </a:xfrm>
          <a:prstGeom prst="rect">
            <a:avLst/>
          </a:prstGeom>
        </p:spPr>
      </p:pic>
      <p:pic>
        <p:nvPicPr>
          <p:cNvPr id="48" name="Graphic 47" descr="Globe with solid fill">
            <a:extLst>
              <a:ext uri="{FF2B5EF4-FFF2-40B4-BE49-F238E27FC236}">
                <a16:creationId xmlns:a16="http://schemas.microsoft.com/office/drawing/2014/main" id="{0C6460BD-6C48-3994-2C98-8A2C1F2540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29676" y="4159020"/>
            <a:ext cx="914400" cy="914400"/>
          </a:xfrm>
          <a:prstGeom prst="rect">
            <a:avLst/>
          </a:prstGeom>
        </p:spPr>
      </p:pic>
      <p:pic>
        <p:nvPicPr>
          <p:cNvPr id="50" name="Graphic 49" descr="Graduation cap with solid fill">
            <a:extLst>
              <a:ext uri="{FF2B5EF4-FFF2-40B4-BE49-F238E27FC236}">
                <a16:creationId xmlns:a16="http://schemas.microsoft.com/office/drawing/2014/main" id="{68343A29-C21E-7B48-F2F7-0AD931960B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29676" y="5391671"/>
            <a:ext cx="914400" cy="914400"/>
          </a:xfrm>
          <a:prstGeom prst="rect">
            <a:avLst/>
          </a:prstGeom>
        </p:spPr>
      </p:pic>
    </p:spTree>
    <p:extLst>
      <p:ext uri="{BB962C8B-B14F-4D97-AF65-F5344CB8AC3E}">
        <p14:creationId xmlns:p14="http://schemas.microsoft.com/office/powerpoint/2010/main" val="2759006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Oval 2">
            <a:extLst>
              <a:ext uri="{FF2B5EF4-FFF2-40B4-BE49-F238E27FC236}">
                <a16:creationId xmlns:a16="http://schemas.microsoft.com/office/drawing/2014/main" id="{BA50808F-6356-4726-35A0-D9971E3937C1}"/>
              </a:ext>
            </a:extLst>
          </p:cNvPr>
          <p:cNvSpPr/>
          <p:nvPr/>
        </p:nvSpPr>
        <p:spPr>
          <a:xfrm>
            <a:off x="453270" y="2458305"/>
            <a:ext cx="1681154" cy="1681155"/>
          </a:xfrm>
          <a:prstGeom prst="ellipse">
            <a:avLst/>
          </a:prstGeom>
          <a:solidFill>
            <a:srgbClr val="F2636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endParaRPr lang="id-ID" sz="2800">
              <a:solidFill>
                <a:prstClr val="white"/>
              </a:solidFill>
              <a:latin typeface="Calibri"/>
            </a:endParaRPr>
          </a:p>
        </p:txBody>
      </p:sp>
      <p:sp>
        <p:nvSpPr>
          <p:cNvPr id="4" name="Oval 3">
            <a:extLst>
              <a:ext uri="{FF2B5EF4-FFF2-40B4-BE49-F238E27FC236}">
                <a16:creationId xmlns:a16="http://schemas.microsoft.com/office/drawing/2014/main" id="{FC3B9056-3574-E094-E545-BDC813FD06F0}"/>
              </a:ext>
            </a:extLst>
          </p:cNvPr>
          <p:cNvSpPr/>
          <p:nvPr/>
        </p:nvSpPr>
        <p:spPr>
          <a:xfrm>
            <a:off x="1965216" y="2539016"/>
            <a:ext cx="2056163" cy="2056163"/>
          </a:xfrm>
          <a:prstGeom prst="ellipse">
            <a:avLst/>
          </a:prstGeom>
          <a:solidFill>
            <a:srgbClr val="FFA82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endParaRPr lang="id-ID" sz="2800" dirty="0">
              <a:solidFill>
                <a:prstClr val="white"/>
              </a:solidFill>
              <a:latin typeface="Calibri"/>
            </a:endParaRPr>
          </a:p>
        </p:txBody>
      </p:sp>
      <p:sp>
        <p:nvSpPr>
          <p:cNvPr id="5" name="Oval 4">
            <a:extLst>
              <a:ext uri="{FF2B5EF4-FFF2-40B4-BE49-F238E27FC236}">
                <a16:creationId xmlns:a16="http://schemas.microsoft.com/office/drawing/2014/main" id="{CC660357-DDEC-9178-2202-43D866EB5343}"/>
              </a:ext>
            </a:extLst>
          </p:cNvPr>
          <p:cNvSpPr/>
          <p:nvPr/>
        </p:nvSpPr>
        <p:spPr>
          <a:xfrm>
            <a:off x="3646370" y="2249854"/>
            <a:ext cx="2634487" cy="2634487"/>
          </a:xfrm>
          <a:prstGeom prst="ellipse">
            <a:avLst/>
          </a:prstGeom>
          <a:solidFill>
            <a:srgbClr val="7DD1C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endParaRPr lang="id-ID" sz="2800">
              <a:solidFill>
                <a:prstClr val="white"/>
              </a:solidFill>
              <a:latin typeface="Calibri"/>
            </a:endParaRPr>
          </a:p>
        </p:txBody>
      </p:sp>
      <p:sp>
        <p:nvSpPr>
          <p:cNvPr id="6" name="Oval 5">
            <a:extLst>
              <a:ext uri="{FF2B5EF4-FFF2-40B4-BE49-F238E27FC236}">
                <a16:creationId xmlns:a16="http://schemas.microsoft.com/office/drawing/2014/main" id="{7190065D-FD4D-A5C6-0B6C-C14EA38A10DE}"/>
              </a:ext>
            </a:extLst>
          </p:cNvPr>
          <p:cNvSpPr/>
          <p:nvPr/>
        </p:nvSpPr>
        <p:spPr>
          <a:xfrm flipH="1">
            <a:off x="5702534" y="1849018"/>
            <a:ext cx="2899730" cy="2899730"/>
          </a:xfrm>
          <a:prstGeom prst="ellipse">
            <a:avLst/>
          </a:prstGeom>
          <a:solidFill>
            <a:srgbClr val="A8436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endParaRPr lang="id-ID" sz="2800">
              <a:solidFill>
                <a:prstClr val="white"/>
              </a:solidFill>
              <a:latin typeface="Calibri"/>
            </a:endParaRPr>
          </a:p>
        </p:txBody>
      </p:sp>
      <p:sp>
        <p:nvSpPr>
          <p:cNvPr id="7" name="Oval 6">
            <a:extLst>
              <a:ext uri="{FF2B5EF4-FFF2-40B4-BE49-F238E27FC236}">
                <a16:creationId xmlns:a16="http://schemas.microsoft.com/office/drawing/2014/main" id="{EBD8EB7A-1173-D2FF-CB79-B8E95309350A}"/>
              </a:ext>
            </a:extLst>
          </p:cNvPr>
          <p:cNvSpPr/>
          <p:nvPr/>
        </p:nvSpPr>
        <p:spPr>
          <a:xfrm flipH="1">
            <a:off x="8054271" y="910717"/>
            <a:ext cx="3684462" cy="3684463"/>
          </a:xfrm>
          <a:prstGeom prst="ellipse">
            <a:avLst/>
          </a:prstGeom>
          <a:solidFill>
            <a:srgbClr val="419CC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endParaRPr lang="id-ID" sz="2800">
              <a:solidFill>
                <a:prstClr val="white"/>
              </a:solidFill>
              <a:latin typeface="Calibri"/>
            </a:endParaRPr>
          </a:p>
        </p:txBody>
      </p:sp>
      <p:sp>
        <p:nvSpPr>
          <p:cNvPr id="54" name="TextBox 53">
            <a:extLst>
              <a:ext uri="{FF2B5EF4-FFF2-40B4-BE49-F238E27FC236}">
                <a16:creationId xmlns:a16="http://schemas.microsoft.com/office/drawing/2014/main" id="{CB5AF37D-CCEF-0399-16AD-07069609614B}"/>
              </a:ext>
            </a:extLst>
          </p:cNvPr>
          <p:cNvSpPr txBox="1"/>
          <p:nvPr/>
        </p:nvSpPr>
        <p:spPr>
          <a:xfrm>
            <a:off x="366182" y="5797068"/>
            <a:ext cx="1693505" cy="954107"/>
          </a:xfrm>
          <a:prstGeom prst="rect">
            <a:avLst/>
          </a:prstGeom>
          <a:noFill/>
        </p:spPr>
        <p:txBody>
          <a:bodyPr wrap="square" rtlCol="0">
            <a:spAutoFit/>
          </a:bodyPr>
          <a:lstStyle/>
          <a:p>
            <a:pPr defTabSz="1828983"/>
            <a:r>
              <a:rPr lang="en-US" sz="1400" dirty="0"/>
              <a:t>Contrary to popular belief, Lorem Ipsum is not simply random text. </a:t>
            </a:r>
          </a:p>
        </p:txBody>
      </p:sp>
      <p:sp>
        <p:nvSpPr>
          <p:cNvPr id="55" name="TextBox 54">
            <a:extLst>
              <a:ext uri="{FF2B5EF4-FFF2-40B4-BE49-F238E27FC236}">
                <a16:creationId xmlns:a16="http://schemas.microsoft.com/office/drawing/2014/main" id="{DF68423B-9DC2-07AD-6F23-8BA80C1D489A}"/>
              </a:ext>
            </a:extLst>
          </p:cNvPr>
          <p:cNvSpPr txBox="1"/>
          <p:nvPr/>
        </p:nvSpPr>
        <p:spPr>
          <a:xfrm>
            <a:off x="366181" y="5177408"/>
            <a:ext cx="1760191" cy="400110"/>
          </a:xfrm>
          <a:prstGeom prst="rect">
            <a:avLst/>
          </a:prstGeom>
          <a:solidFill>
            <a:srgbClr val="F26363"/>
          </a:solidFill>
        </p:spPr>
        <p:txBody>
          <a:bodyPr wrap="square" rtlCol="0">
            <a:spAutoFit/>
          </a:bodyPr>
          <a:lstStyle/>
          <a:p>
            <a:pPr defTabSz="1828983"/>
            <a:r>
              <a:rPr lang="id-ID" sz="2000" dirty="0">
                <a:solidFill>
                  <a:schemeClr val="bg1"/>
                </a:solidFill>
                <a:latin typeface="Century Gothic" panose="020B0502020202020204" pitchFamily="34" charset="0"/>
              </a:rPr>
              <a:t>Research</a:t>
            </a:r>
            <a:endParaRPr lang="en-US" sz="2000" dirty="0">
              <a:solidFill>
                <a:schemeClr val="bg1"/>
              </a:solidFill>
              <a:latin typeface="Century Gothic" panose="020B0502020202020204" pitchFamily="34" charset="0"/>
            </a:endParaRPr>
          </a:p>
        </p:txBody>
      </p:sp>
      <p:sp>
        <p:nvSpPr>
          <p:cNvPr id="52" name="TextBox 51">
            <a:extLst>
              <a:ext uri="{FF2B5EF4-FFF2-40B4-BE49-F238E27FC236}">
                <a16:creationId xmlns:a16="http://schemas.microsoft.com/office/drawing/2014/main" id="{FB5C1248-047B-301C-4AD8-265CC8B72C0E}"/>
              </a:ext>
            </a:extLst>
          </p:cNvPr>
          <p:cNvSpPr txBox="1"/>
          <p:nvPr/>
        </p:nvSpPr>
        <p:spPr>
          <a:xfrm>
            <a:off x="2347483" y="5797068"/>
            <a:ext cx="1693505" cy="954107"/>
          </a:xfrm>
          <a:prstGeom prst="rect">
            <a:avLst/>
          </a:prstGeom>
          <a:noFill/>
        </p:spPr>
        <p:txBody>
          <a:bodyPr wrap="square" rtlCol="0">
            <a:spAutoFit/>
          </a:bodyPr>
          <a:lstStyle/>
          <a:p>
            <a:pPr defTabSz="1828983"/>
            <a:r>
              <a:rPr lang="en-US" sz="1400" dirty="0"/>
              <a:t>Contrary to popular belief, Lorem Ipsum is not simply random text. </a:t>
            </a:r>
          </a:p>
        </p:txBody>
      </p:sp>
      <p:sp>
        <p:nvSpPr>
          <p:cNvPr id="53" name="TextBox 52">
            <a:extLst>
              <a:ext uri="{FF2B5EF4-FFF2-40B4-BE49-F238E27FC236}">
                <a16:creationId xmlns:a16="http://schemas.microsoft.com/office/drawing/2014/main" id="{71CAE3A4-EAAA-A32C-4F7E-103B35BBCA40}"/>
              </a:ext>
            </a:extLst>
          </p:cNvPr>
          <p:cNvSpPr txBox="1"/>
          <p:nvPr/>
        </p:nvSpPr>
        <p:spPr>
          <a:xfrm>
            <a:off x="2347483" y="5177408"/>
            <a:ext cx="1673896" cy="400110"/>
          </a:xfrm>
          <a:prstGeom prst="rect">
            <a:avLst/>
          </a:prstGeom>
          <a:solidFill>
            <a:srgbClr val="FFA826"/>
          </a:solidFill>
        </p:spPr>
        <p:txBody>
          <a:bodyPr wrap="square" rtlCol="0">
            <a:spAutoFit/>
          </a:bodyPr>
          <a:lstStyle/>
          <a:p>
            <a:pPr defTabSz="1828983"/>
            <a:r>
              <a:rPr lang="id-ID" sz="2000" dirty="0">
                <a:solidFill>
                  <a:schemeClr val="bg1"/>
                </a:solidFill>
                <a:latin typeface="Century Gothic" panose="020B0502020202020204" pitchFamily="34" charset="0"/>
              </a:rPr>
              <a:t>Plan</a:t>
            </a:r>
            <a:endParaRPr lang="en-US" sz="2000" dirty="0">
              <a:solidFill>
                <a:schemeClr val="bg1"/>
              </a:solidFill>
              <a:latin typeface="Century Gothic" panose="020B0502020202020204" pitchFamily="34" charset="0"/>
            </a:endParaRPr>
          </a:p>
        </p:txBody>
      </p:sp>
      <p:sp>
        <p:nvSpPr>
          <p:cNvPr id="50" name="TextBox 49">
            <a:extLst>
              <a:ext uri="{FF2B5EF4-FFF2-40B4-BE49-F238E27FC236}">
                <a16:creationId xmlns:a16="http://schemas.microsoft.com/office/drawing/2014/main" id="{616E4006-983D-563F-40E4-F75F8A84E1A1}"/>
              </a:ext>
            </a:extLst>
          </p:cNvPr>
          <p:cNvSpPr txBox="1"/>
          <p:nvPr/>
        </p:nvSpPr>
        <p:spPr>
          <a:xfrm>
            <a:off x="4311923" y="5797068"/>
            <a:ext cx="2019335" cy="738664"/>
          </a:xfrm>
          <a:prstGeom prst="rect">
            <a:avLst/>
          </a:prstGeom>
          <a:noFill/>
        </p:spPr>
        <p:txBody>
          <a:bodyPr wrap="square" rtlCol="0">
            <a:spAutoFit/>
          </a:bodyPr>
          <a:lstStyle/>
          <a:p>
            <a:pPr defTabSz="1828983"/>
            <a:r>
              <a:rPr lang="en-US" sz="1400" dirty="0"/>
              <a:t>Contrary to popular belief, Lorem Ipsum is not simply random text. </a:t>
            </a:r>
          </a:p>
        </p:txBody>
      </p:sp>
      <p:sp>
        <p:nvSpPr>
          <p:cNvPr id="51" name="TextBox 50">
            <a:extLst>
              <a:ext uri="{FF2B5EF4-FFF2-40B4-BE49-F238E27FC236}">
                <a16:creationId xmlns:a16="http://schemas.microsoft.com/office/drawing/2014/main" id="{B9C3C621-3A8B-548C-D368-88A88240706A}"/>
              </a:ext>
            </a:extLst>
          </p:cNvPr>
          <p:cNvSpPr txBox="1"/>
          <p:nvPr/>
        </p:nvSpPr>
        <p:spPr>
          <a:xfrm>
            <a:off x="4311923" y="5177408"/>
            <a:ext cx="2019334" cy="400110"/>
          </a:xfrm>
          <a:prstGeom prst="rect">
            <a:avLst/>
          </a:prstGeom>
          <a:solidFill>
            <a:srgbClr val="7DD1CE"/>
          </a:solidFill>
        </p:spPr>
        <p:txBody>
          <a:bodyPr wrap="square" rtlCol="0">
            <a:spAutoFit/>
          </a:bodyPr>
          <a:lstStyle/>
          <a:p>
            <a:pPr defTabSz="1828983"/>
            <a:r>
              <a:rPr lang="id-ID" sz="2000" dirty="0">
                <a:solidFill>
                  <a:schemeClr val="bg1"/>
                </a:solidFill>
                <a:latin typeface="Century Gothic" panose="020B0502020202020204" pitchFamily="34" charset="0"/>
              </a:rPr>
              <a:t>Design</a:t>
            </a:r>
            <a:endParaRPr lang="en-US" sz="2000" dirty="0">
              <a:solidFill>
                <a:schemeClr val="bg1"/>
              </a:solidFill>
              <a:latin typeface="Century Gothic" panose="020B0502020202020204" pitchFamily="34" charset="0"/>
            </a:endParaRPr>
          </a:p>
        </p:txBody>
      </p:sp>
      <p:sp>
        <p:nvSpPr>
          <p:cNvPr id="48" name="TextBox 47">
            <a:extLst>
              <a:ext uri="{FF2B5EF4-FFF2-40B4-BE49-F238E27FC236}">
                <a16:creationId xmlns:a16="http://schemas.microsoft.com/office/drawing/2014/main" id="{5A11D4E2-104F-2F9B-7872-E072A4F989D3}"/>
              </a:ext>
            </a:extLst>
          </p:cNvPr>
          <p:cNvSpPr txBox="1"/>
          <p:nvPr/>
        </p:nvSpPr>
        <p:spPr>
          <a:xfrm>
            <a:off x="6619054" y="5797068"/>
            <a:ext cx="2019335" cy="738664"/>
          </a:xfrm>
          <a:prstGeom prst="rect">
            <a:avLst/>
          </a:prstGeom>
          <a:noFill/>
        </p:spPr>
        <p:txBody>
          <a:bodyPr wrap="square" rtlCol="0">
            <a:spAutoFit/>
          </a:bodyPr>
          <a:lstStyle/>
          <a:p>
            <a:pPr defTabSz="1828983"/>
            <a:r>
              <a:rPr lang="en-US" sz="1400" dirty="0"/>
              <a:t>Contrary to popular belief, Lorem Ipsum is not simply random text. </a:t>
            </a:r>
          </a:p>
        </p:txBody>
      </p:sp>
      <p:sp>
        <p:nvSpPr>
          <p:cNvPr id="49" name="TextBox 48">
            <a:extLst>
              <a:ext uri="{FF2B5EF4-FFF2-40B4-BE49-F238E27FC236}">
                <a16:creationId xmlns:a16="http://schemas.microsoft.com/office/drawing/2014/main" id="{7345E477-75CD-803C-28A4-10B12128B7AB}"/>
              </a:ext>
            </a:extLst>
          </p:cNvPr>
          <p:cNvSpPr txBox="1"/>
          <p:nvPr/>
        </p:nvSpPr>
        <p:spPr>
          <a:xfrm>
            <a:off x="6619054" y="5177408"/>
            <a:ext cx="2262867" cy="400110"/>
          </a:xfrm>
          <a:prstGeom prst="rect">
            <a:avLst/>
          </a:prstGeom>
          <a:solidFill>
            <a:srgbClr val="A8436F"/>
          </a:solidFill>
        </p:spPr>
        <p:txBody>
          <a:bodyPr wrap="square" rtlCol="0">
            <a:spAutoFit/>
          </a:bodyPr>
          <a:lstStyle/>
          <a:p>
            <a:pPr defTabSz="1828983"/>
            <a:r>
              <a:rPr lang="id-ID" sz="2000" dirty="0">
                <a:solidFill>
                  <a:schemeClr val="bg1"/>
                </a:solidFill>
                <a:latin typeface="Century Gothic" panose="020B0502020202020204" pitchFamily="34" charset="0"/>
              </a:rPr>
              <a:t>Build</a:t>
            </a:r>
            <a:endParaRPr lang="en-US" sz="2000" dirty="0">
              <a:solidFill>
                <a:schemeClr val="bg1"/>
              </a:solidFill>
              <a:latin typeface="Century Gothic" panose="020B0502020202020204" pitchFamily="34" charset="0"/>
            </a:endParaRPr>
          </a:p>
        </p:txBody>
      </p:sp>
      <p:sp>
        <p:nvSpPr>
          <p:cNvPr id="46" name="TextBox 45">
            <a:extLst>
              <a:ext uri="{FF2B5EF4-FFF2-40B4-BE49-F238E27FC236}">
                <a16:creationId xmlns:a16="http://schemas.microsoft.com/office/drawing/2014/main" id="{52F21336-C85A-41C0-866E-CD9078E18005}"/>
              </a:ext>
            </a:extLst>
          </p:cNvPr>
          <p:cNvSpPr txBox="1"/>
          <p:nvPr/>
        </p:nvSpPr>
        <p:spPr>
          <a:xfrm>
            <a:off x="9103031" y="5797068"/>
            <a:ext cx="2019335" cy="738664"/>
          </a:xfrm>
          <a:prstGeom prst="rect">
            <a:avLst/>
          </a:prstGeom>
          <a:noFill/>
        </p:spPr>
        <p:txBody>
          <a:bodyPr wrap="square" rtlCol="0">
            <a:spAutoFit/>
          </a:bodyPr>
          <a:lstStyle/>
          <a:p>
            <a:pPr defTabSz="1828983"/>
            <a:r>
              <a:rPr lang="en-US" sz="1400" dirty="0"/>
              <a:t>Contrary to popular belief, Lorem Ipsum is not simply random text</a:t>
            </a:r>
          </a:p>
        </p:txBody>
      </p:sp>
      <p:sp>
        <p:nvSpPr>
          <p:cNvPr id="47" name="TextBox 46">
            <a:extLst>
              <a:ext uri="{FF2B5EF4-FFF2-40B4-BE49-F238E27FC236}">
                <a16:creationId xmlns:a16="http://schemas.microsoft.com/office/drawing/2014/main" id="{A978E886-5B60-4094-644C-DE147EED976A}"/>
              </a:ext>
            </a:extLst>
          </p:cNvPr>
          <p:cNvSpPr txBox="1"/>
          <p:nvPr/>
        </p:nvSpPr>
        <p:spPr>
          <a:xfrm>
            <a:off x="9103031" y="5177408"/>
            <a:ext cx="2262867" cy="400110"/>
          </a:xfrm>
          <a:prstGeom prst="rect">
            <a:avLst/>
          </a:prstGeom>
          <a:solidFill>
            <a:srgbClr val="419CCC"/>
          </a:solidFill>
        </p:spPr>
        <p:txBody>
          <a:bodyPr wrap="square" rtlCol="0">
            <a:spAutoFit/>
          </a:bodyPr>
          <a:lstStyle/>
          <a:p>
            <a:pPr defTabSz="1828983"/>
            <a:r>
              <a:rPr lang="id-ID" sz="2000" dirty="0">
                <a:solidFill>
                  <a:schemeClr val="bg1"/>
                </a:solidFill>
                <a:latin typeface="Century Gothic" panose="020B0502020202020204" pitchFamily="34" charset="0"/>
              </a:rPr>
              <a:t>Implementation</a:t>
            </a:r>
            <a:endParaRPr lang="en-US" sz="2000" dirty="0">
              <a:solidFill>
                <a:schemeClr val="bg1"/>
              </a:solidFill>
              <a:latin typeface="Century Gothic" panose="020B0502020202020204" pitchFamily="34" charset="0"/>
            </a:endParaRPr>
          </a:p>
        </p:txBody>
      </p:sp>
      <p:grpSp>
        <p:nvGrpSpPr>
          <p:cNvPr id="13" name="Group 12">
            <a:extLst>
              <a:ext uri="{FF2B5EF4-FFF2-40B4-BE49-F238E27FC236}">
                <a16:creationId xmlns:a16="http://schemas.microsoft.com/office/drawing/2014/main" id="{2BA5A3A9-21D5-A3FC-E343-AF18E84CB338}"/>
              </a:ext>
            </a:extLst>
          </p:cNvPr>
          <p:cNvGrpSpPr/>
          <p:nvPr/>
        </p:nvGrpSpPr>
        <p:grpSpPr>
          <a:xfrm>
            <a:off x="1037716" y="3053862"/>
            <a:ext cx="512262" cy="513237"/>
            <a:chOff x="5346700" y="-104775"/>
            <a:chExt cx="835025" cy="836613"/>
          </a:xfrm>
          <a:solidFill>
            <a:schemeClr val="bg1"/>
          </a:solidFill>
        </p:grpSpPr>
        <p:sp>
          <p:nvSpPr>
            <p:cNvPr id="44" name="Freeform 5">
              <a:extLst>
                <a:ext uri="{FF2B5EF4-FFF2-40B4-BE49-F238E27FC236}">
                  <a16:creationId xmlns:a16="http://schemas.microsoft.com/office/drawing/2014/main" id="{2D318046-43A6-3AB7-D6E2-B069EEABCBC4}"/>
                </a:ext>
              </a:extLst>
            </p:cNvPr>
            <p:cNvSpPr>
              <a:spLocks noEditPoints="1"/>
            </p:cNvSpPr>
            <p:nvPr/>
          </p:nvSpPr>
          <p:spPr bwMode="auto">
            <a:xfrm>
              <a:off x="5346700" y="-104775"/>
              <a:ext cx="835025" cy="836613"/>
            </a:xfrm>
            <a:custGeom>
              <a:avLst/>
              <a:gdLst>
                <a:gd name="T0" fmla="*/ 138 w 220"/>
                <a:gd name="T1" fmla="*/ 0 h 220"/>
                <a:gd name="T2" fmla="*/ 55 w 220"/>
                <a:gd name="T3" fmla="*/ 83 h 220"/>
                <a:gd name="T4" fmla="*/ 65 w 220"/>
                <a:gd name="T5" fmla="*/ 121 h 220"/>
                <a:gd name="T6" fmla="*/ 7 w 220"/>
                <a:gd name="T7" fmla="*/ 178 h 220"/>
                <a:gd name="T8" fmla="*/ 7 w 220"/>
                <a:gd name="T9" fmla="*/ 178 h 220"/>
                <a:gd name="T10" fmla="*/ 0 w 220"/>
                <a:gd name="T11" fmla="*/ 196 h 220"/>
                <a:gd name="T12" fmla="*/ 24 w 220"/>
                <a:gd name="T13" fmla="*/ 220 h 220"/>
                <a:gd name="T14" fmla="*/ 42 w 220"/>
                <a:gd name="T15" fmla="*/ 213 h 220"/>
                <a:gd name="T16" fmla="*/ 42 w 220"/>
                <a:gd name="T17" fmla="*/ 213 h 220"/>
                <a:gd name="T18" fmla="*/ 99 w 220"/>
                <a:gd name="T19" fmla="*/ 155 h 220"/>
                <a:gd name="T20" fmla="*/ 138 w 220"/>
                <a:gd name="T21" fmla="*/ 165 h 220"/>
                <a:gd name="T22" fmla="*/ 220 w 220"/>
                <a:gd name="T23" fmla="*/ 83 h 220"/>
                <a:gd name="T24" fmla="*/ 138 w 220"/>
                <a:gd name="T25" fmla="*/ 0 h 220"/>
                <a:gd name="T26" fmla="*/ 33 w 220"/>
                <a:gd name="T27" fmla="*/ 204 h 220"/>
                <a:gd name="T28" fmla="*/ 24 w 220"/>
                <a:gd name="T29" fmla="*/ 208 h 220"/>
                <a:gd name="T30" fmla="*/ 12 w 220"/>
                <a:gd name="T31" fmla="*/ 196 h 220"/>
                <a:gd name="T32" fmla="*/ 16 w 220"/>
                <a:gd name="T33" fmla="*/ 187 h 220"/>
                <a:gd name="T34" fmla="*/ 16 w 220"/>
                <a:gd name="T35" fmla="*/ 187 h 220"/>
                <a:gd name="T36" fmla="*/ 71 w 220"/>
                <a:gd name="T37" fmla="*/ 132 h 220"/>
                <a:gd name="T38" fmla="*/ 88 w 220"/>
                <a:gd name="T39" fmla="*/ 149 h 220"/>
                <a:gd name="T40" fmla="*/ 33 w 220"/>
                <a:gd name="T41" fmla="*/ 204 h 220"/>
                <a:gd name="T42" fmla="*/ 138 w 220"/>
                <a:gd name="T43" fmla="*/ 151 h 220"/>
                <a:gd name="T44" fmla="*/ 69 w 220"/>
                <a:gd name="T45" fmla="*/ 83 h 220"/>
                <a:gd name="T46" fmla="*/ 138 w 220"/>
                <a:gd name="T47" fmla="*/ 14 h 220"/>
                <a:gd name="T48" fmla="*/ 206 w 220"/>
                <a:gd name="T49" fmla="*/ 83 h 220"/>
                <a:gd name="T50" fmla="*/ 138 w 220"/>
                <a:gd name="T51" fmla="*/ 15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220">
                  <a:moveTo>
                    <a:pt x="138" y="0"/>
                  </a:moveTo>
                  <a:cubicBezTo>
                    <a:pt x="92" y="0"/>
                    <a:pt x="55" y="37"/>
                    <a:pt x="55" y="83"/>
                  </a:cubicBezTo>
                  <a:cubicBezTo>
                    <a:pt x="55" y="96"/>
                    <a:pt x="58" y="110"/>
                    <a:pt x="65" y="121"/>
                  </a:cubicBezTo>
                  <a:cubicBezTo>
                    <a:pt x="7" y="178"/>
                    <a:pt x="7" y="178"/>
                    <a:pt x="7" y="178"/>
                  </a:cubicBezTo>
                  <a:cubicBezTo>
                    <a:pt x="7" y="178"/>
                    <a:pt x="7" y="178"/>
                    <a:pt x="7" y="178"/>
                  </a:cubicBezTo>
                  <a:cubicBezTo>
                    <a:pt x="3" y="183"/>
                    <a:pt x="0" y="189"/>
                    <a:pt x="0" y="196"/>
                  </a:cubicBezTo>
                  <a:cubicBezTo>
                    <a:pt x="0" y="209"/>
                    <a:pt x="11" y="220"/>
                    <a:pt x="24" y="220"/>
                  </a:cubicBezTo>
                  <a:cubicBezTo>
                    <a:pt x="31" y="220"/>
                    <a:pt x="37" y="217"/>
                    <a:pt x="42" y="213"/>
                  </a:cubicBezTo>
                  <a:cubicBezTo>
                    <a:pt x="42" y="213"/>
                    <a:pt x="42" y="213"/>
                    <a:pt x="42" y="213"/>
                  </a:cubicBezTo>
                  <a:cubicBezTo>
                    <a:pt x="99" y="155"/>
                    <a:pt x="99" y="155"/>
                    <a:pt x="99" y="155"/>
                  </a:cubicBezTo>
                  <a:cubicBezTo>
                    <a:pt x="110" y="162"/>
                    <a:pt x="124" y="165"/>
                    <a:pt x="138" y="165"/>
                  </a:cubicBezTo>
                  <a:cubicBezTo>
                    <a:pt x="183" y="165"/>
                    <a:pt x="220" y="128"/>
                    <a:pt x="220" y="83"/>
                  </a:cubicBezTo>
                  <a:cubicBezTo>
                    <a:pt x="220" y="37"/>
                    <a:pt x="183" y="0"/>
                    <a:pt x="138" y="0"/>
                  </a:cubicBezTo>
                  <a:close/>
                  <a:moveTo>
                    <a:pt x="33" y="204"/>
                  </a:moveTo>
                  <a:cubicBezTo>
                    <a:pt x="31" y="206"/>
                    <a:pt x="28" y="208"/>
                    <a:pt x="24" y="208"/>
                  </a:cubicBezTo>
                  <a:cubicBezTo>
                    <a:pt x="18" y="208"/>
                    <a:pt x="12" y="202"/>
                    <a:pt x="12" y="196"/>
                  </a:cubicBezTo>
                  <a:cubicBezTo>
                    <a:pt x="12" y="192"/>
                    <a:pt x="14" y="189"/>
                    <a:pt x="16" y="187"/>
                  </a:cubicBezTo>
                  <a:cubicBezTo>
                    <a:pt x="16" y="187"/>
                    <a:pt x="16" y="187"/>
                    <a:pt x="16" y="187"/>
                  </a:cubicBezTo>
                  <a:cubicBezTo>
                    <a:pt x="71" y="132"/>
                    <a:pt x="71" y="132"/>
                    <a:pt x="71" y="132"/>
                  </a:cubicBezTo>
                  <a:cubicBezTo>
                    <a:pt x="76" y="138"/>
                    <a:pt x="82" y="144"/>
                    <a:pt x="88" y="149"/>
                  </a:cubicBezTo>
                  <a:lnTo>
                    <a:pt x="33" y="204"/>
                  </a:lnTo>
                  <a:close/>
                  <a:moveTo>
                    <a:pt x="138" y="151"/>
                  </a:moveTo>
                  <a:cubicBezTo>
                    <a:pt x="100" y="151"/>
                    <a:pt x="69" y="120"/>
                    <a:pt x="69" y="83"/>
                  </a:cubicBezTo>
                  <a:cubicBezTo>
                    <a:pt x="69" y="45"/>
                    <a:pt x="100" y="14"/>
                    <a:pt x="138" y="14"/>
                  </a:cubicBezTo>
                  <a:cubicBezTo>
                    <a:pt x="175" y="14"/>
                    <a:pt x="206" y="45"/>
                    <a:pt x="206" y="83"/>
                  </a:cubicBezTo>
                  <a:cubicBezTo>
                    <a:pt x="206" y="120"/>
                    <a:pt x="175" y="151"/>
                    <a:pt x="138" y="1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45" name="Freeform 6">
              <a:extLst>
                <a:ext uri="{FF2B5EF4-FFF2-40B4-BE49-F238E27FC236}">
                  <a16:creationId xmlns:a16="http://schemas.microsoft.com/office/drawing/2014/main" id="{3C4D8F25-FCBE-8F0F-25B1-A014F83A241C}"/>
                </a:ext>
              </a:extLst>
            </p:cNvPr>
            <p:cNvSpPr>
              <a:spLocks/>
            </p:cNvSpPr>
            <p:nvPr/>
          </p:nvSpPr>
          <p:spPr bwMode="auto">
            <a:xfrm>
              <a:off x="5684838" y="25400"/>
              <a:ext cx="196850" cy="196850"/>
            </a:xfrm>
            <a:custGeom>
              <a:avLst/>
              <a:gdLst>
                <a:gd name="T0" fmla="*/ 49 w 52"/>
                <a:gd name="T1" fmla="*/ 0 h 52"/>
                <a:gd name="T2" fmla="*/ 0 w 52"/>
                <a:gd name="T3" fmla="*/ 49 h 52"/>
                <a:gd name="T4" fmla="*/ 4 w 52"/>
                <a:gd name="T5" fmla="*/ 52 h 52"/>
                <a:gd name="T6" fmla="*/ 7 w 52"/>
                <a:gd name="T7" fmla="*/ 49 h 52"/>
                <a:gd name="T8" fmla="*/ 49 w 52"/>
                <a:gd name="T9" fmla="*/ 7 h 52"/>
                <a:gd name="T10" fmla="*/ 52 w 52"/>
                <a:gd name="T11" fmla="*/ 4 h 52"/>
                <a:gd name="T12" fmla="*/ 49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49" y="0"/>
                  </a:moveTo>
                  <a:cubicBezTo>
                    <a:pt x="22" y="0"/>
                    <a:pt x="0" y="22"/>
                    <a:pt x="0" y="49"/>
                  </a:cubicBezTo>
                  <a:cubicBezTo>
                    <a:pt x="0" y="50"/>
                    <a:pt x="2" y="52"/>
                    <a:pt x="4" y="52"/>
                  </a:cubicBezTo>
                  <a:cubicBezTo>
                    <a:pt x="6" y="52"/>
                    <a:pt x="7" y="50"/>
                    <a:pt x="7" y="49"/>
                  </a:cubicBezTo>
                  <a:cubicBezTo>
                    <a:pt x="7" y="26"/>
                    <a:pt x="26" y="7"/>
                    <a:pt x="49" y="7"/>
                  </a:cubicBezTo>
                  <a:cubicBezTo>
                    <a:pt x="50" y="7"/>
                    <a:pt x="52" y="6"/>
                    <a:pt x="52" y="4"/>
                  </a:cubicBezTo>
                  <a:cubicBezTo>
                    <a:pt x="52" y="2"/>
                    <a:pt x="50" y="0"/>
                    <a:pt x="4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grpSp>
      <p:grpSp>
        <p:nvGrpSpPr>
          <p:cNvPr id="14" name="Group 13">
            <a:extLst>
              <a:ext uri="{FF2B5EF4-FFF2-40B4-BE49-F238E27FC236}">
                <a16:creationId xmlns:a16="http://schemas.microsoft.com/office/drawing/2014/main" id="{EE2CBCDA-A063-AD18-6D5A-6DB6934271F5}"/>
              </a:ext>
            </a:extLst>
          </p:cNvPr>
          <p:cNvGrpSpPr/>
          <p:nvPr/>
        </p:nvGrpSpPr>
        <p:grpSpPr>
          <a:xfrm>
            <a:off x="2708442" y="3294000"/>
            <a:ext cx="547459" cy="546196"/>
            <a:chOff x="6294438" y="-201613"/>
            <a:chExt cx="687387" cy="685801"/>
          </a:xfrm>
          <a:solidFill>
            <a:schemeClr val="bg1"/>
          </a:solidFill>
        </p:grpSpPr>
        <p:sp>
          <p:nvSpPr>
            <p:cNvPr id="31" name="Freeform 10">
              <a:extLst>
                <a:ext uri="{FF2B5EF4-FFF2-40B4-BE49-F238E27FC236}">
                  <a16:creationId xmlns:a16="http://schemas.microsoft.com/office/drawing/2014/main" id="{5DA2AF03-09EA-7023-E162-4A69584BC232}"/>
                </a:ext>
              </a:extLst>
            </p:cNvPr>
            <p:cNvSpPr>
              <a:spLocks noEditPoints="1"/>
            </p:cNvSpPr>
            <p:nvPr/>
          </p:nvSpPr>
          <p:spPr bwMode="auto">
            <a:xfrm>
              <a:off x="6294438" y="-201613"/>
              <a:ext cx="687387" cy="685801"/>
            </a:xfrm>
            <a:custGeom>
              <a:avLst/>
              <a:gdLst>
                <a:gd name="T0" fmla="*/ 163 w 180"/>
                <a:gd name="T1" fmla="*/ 0 h 180"/>
                <a:gd name="T2" fmla="*/ 39 w 180"/>
                <a:gd name="T3" fmla="*/ 0 h 180"/>
                <a:gd name="T4" fmla="*/ 23 w 180"/>
                <a:gd name="T5" fmla="*/ 17 h 180"/>
                <a:gd name="T6" fmla="*/ 23 w 180"/>
                <a:gd name="T7" fmla="*/ 28 h 180"/>
                <a:gd name="T8" fmla="*/ 17 w 180"/>
                <a:gd name="T9" fmla="*/ 28 h 180"/>
                <a:gd name="T10" fmla="*/ 0 w 180"/>
                <a:gd name="T11" fmla="*/ 45 h 180"/>
                <a:gd name="T12" fmla="*/ 0 w 180"/>
                <a:gd name="T13" fmla="*/ 158 h 180"/>
                <a:gd name="T14" fmla="*/ 23 w 180"/>
                <a:gd name="T15" fmla="*/ 180 h 180"/>
                <a:gd name="T16" fmla="*/ 158 w 180"/>
                <a:gd name="T17" fmla="*/ 180 h 180"/>
                <a:gd name="T18" fmla="*/ 180 w 180"/>
                <a:gd name="T19" fmla="*/ 158 h 180"/>
                <a:gd name="T20" fmla="*/ 180 w 180"/>
                <a:gd name="T21" fmla="*/ 17 h 180"/>
                <a:gd name="T22" fmla="*/ 163 w 180"/>
                <a:gd name="T23" fmla="*/ 0 h 180"/>
                <a:gd name="T24" fmla="*/ 169 w 180"/>
                <a:gd name="T25" fmla="*/ 158 h 180"/>
                <a:gd name="T26" fmla="*/ 158 w 180"/>
                <a:gd name="T27" fmla="*/ 169 h 180"/>
                <a:gd name="T28" fmla="*/ 23 w 180"/>
                <a:gd name="T29" fmla="*/ 169 h 180"/>
                <a:gd name="T30" fmla="*/ 11 w 180"/>
                <a:gd name="T31" fmla="*/ 158 h 180"/>
                <a:gd name="T32" fmla="*/ 11 w 180"/>
                <a:gd name="T33" fmla="*/ 45 h 180"/>
                <a:gd name="T34" fmla="*/ 17 w 180"/>
                <a:gd name="T35" fmla="*/ 39 h 180"/>
                <a:gd name="T36" fmla="*/ 23 w 180"/>
                <a:gd name="T37" fmla="*/ 39 h 180"/>
                <a:gd name="T38" fmla="*/ 23 w 180"/>
                <a:gd name="T39" fmla="*/ 152 h 180"/>
                <a:gd name="T40" fmla="*/ 28 w 180"/>
                <a:gd name="T41" fmla="*/ 158 h 180"/>
                <a:gd name="T42" fmla="*/ 34 w 180"/>
                <a:gd name="T43" fmla="*/ 152 h 180"/>
                <a:gd name="T44" fmla="*/ 34 w 180"/>
                <a:gd name="T45" fmla="*/ 17 h 180"/>
                <a:gd name="T46" fmla="*/ 39 w 180"/>
                <a:gd name="T47" fmla="*/ 11 h 180"/>
                <a:gd name="T48" fmla="*/ 163 w 180"/>
                <a:gd name="T49" fmla="*/ 11 h 180"/>
                <a:gd name="T50" fmla="*/ 169 w 180"/>
                <a:gd name="T51" fmla="*/ 17 h 180"/>
                <a:gd name="T52" fmla="*/ 169 w 180"/>
                <a:gd name="T53"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0" h="180">
                  <a:moveTo>
                    <a:pt x="163" y="0"/>
                  </a:moveTo>
                  <a:cubicBezTo>
                    <a:pt x="39" y="0"/>
                    <a:pt x="39" y="0"/>
                    <a:pt x="39" y="0"/>
                  </a:cubicBezTo>
                  <a:cubicBezTo>
                    <a:pt x="30" y="0"/>
                    <a:pt x="23" y="8"/>
                    <a:pt x="23" y="17"/>
                  </a:cubicBezTo>
                  <a:cubicBezTo>
                    <a:pt x="23" y="28"/>
                    <a:pt x="23" y="28"/>
                    <a:pt x="23" y="28"/>
                  </a:cubicBezTo>
                  <a:cubicBezTo>
                    <a:pt x="17" y="28"/>
                    <a:pt x="17" y="28"/>
                    <a:pt x="17" y="28"/>
                  </a:cubicBezTo>
                  <a:cubicBezTo>
                    <a:pt x="8" y="28"/>
                    <a:pt x="0" y="36"/>
                    <a:pt x="0" y="45"/>
                  </a:cubicBezTo>
                  <a:cubicBezTo>
                    <a:pt x="0" y="158"/>
                    <a:pt x="0" y="158"/>
                    <a:pt x="0" y="158"/>
                  </a:cubicBezTo>
                  <a:cubicBezTo>
                    <a:pt x="0" y="170"/>
                    <a:pt x="10" y="180"/>
                    <a:pt x="23" y="180"/>
                  </a:cubicBezTo>
                  <a:cubicBezTo>
                    <a:pt x="158" y="180"/>
                    <a:pt x="158" y="180"/>
                    <a:pt x="158" y="180"/>
                  </a:cubicBezTo>
                  <a:cubicBezTo>
                    <a:pt x="170" y="180"/>
                    <a:pt x="180" y="170"/>
                    <a:pt x="180" y="158"/>
                  </a:cubicBezTo>
                  <a:cubicBezTo>
                    <a:pt x="180" y="17"/>
                    <a:pt x="180" y="17"/>
                    <a:pt x="180" y="17"/>
                  </a:cubicBezTo>
                  <a:cubicBezTo>
                    <a:pt x="180" y="8"/>
                    <a:pt x="172" y="0"/>
                    <a:pt x="163" y="0"/>
                  </a:cubicBezTo>
                  <a:close/>
                  <a:moveTo>
                    <a:pt x="169" y="158"/>
                  </a:moveTo>
                  <a:cubicBezTo>
                    <a:pt x="169" y="164"/>
                    <a:pt x="164" y="169"/>
                    <a:pt x="158" y="169"/>
                  </a:cubicBezTo>
                  <a:cubicBezTo>
                    <a:pt x="23" y="169"/>
                    <a:pt x="23" y="169"/>
                    <a:pt x="23" y="169"/>
                  </a:cubicBezTo>
                  <a:cubicBezTo>
                    <a:pt x="16" y="169"/>
                    <a:pt x="11" y="164"/>
                    <a:pt x="11" y="158"/>
                  </a:cubicBezTo>
                  <a:cubicBezTo>
                    <a:pt x="11" y="45"/>
                    <a:pt x="11" y="45"/>
                    <a:pt x="11" y="45"/>
                  </a:cubicBezTo>
                  <a:cubicBezTo>
                    <a:pt x="11" y="42"/>
                    <a:pt x="14" y="39"/>
                    <a:pt x="17" y="39"/>
                  </a:cubicBezTo>
                  <a:cubicBezTo>
                    <a:pt x="23" y="39"/>
                    <a:pt x="23" y="39"/>
                    <a:pt x="23" y="39"/>
                  </a:cubicBezTo>
                  <a:cubicBezTo>
                    <a:pt x="23" y="152"/>
                    <a:pt x="23" y="152"/>
                    <a:pt x="23" y="152"/>
                  </a:cubicBezTo>
                  <a:cubicBezTo>
                    <a:pt x="23" y="155"/>
                    <a:pt x="25" y="158"/>
                    <a:pt x="28" y="158"/>
                  </a:cubicBezTo>
                  <a:cubicBezTo>
                    <a:pt x="31" y="158"/>
                    <a:pt x="34" y="155"/>
                    <a:pt x="34" y="152"/>
                  </a:cubicBezTo>
                  <a:cubicBezTo>
                    <a:pt x="34" y="17"/>
                    <a:pt x="34" y="17"/>
                    <a:pt x="34" y="17"/>
                  </a:cubicBezTo>
                  <a:cubicBezTo>
                    <a:pt x="34" y="14"/>
                    <a:pt x="36" y="11"/>
                    <a:pt x="39" y="11"/>
                  </a:cubicBezTo>
                  <a:cubicBezTo>
                    <a:pt x="163" y="11"/>
                    <a:pt x="163" y="11"/>
                    <a:pt x="163" y="11"/>
                  </a:cubicBezTo>
                  <a:cubicBezTo>
                    <a:pt x="166" y="11"/>
                    <a:pt x="169" y="14"/>
                    <a:pt x="169" y="17"/>
                  </a:cubicBezTo>
                  <a:lnTo>
                    <a:pt x="169" y="15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32" name="Freeform 11">
              <a:extLst>
                <a:ext uri="{FF2B5EF4-FFF2-40B4-BE49-F238E27FC236}">
                  <a16:creationId xmlns:a16="http://schemas.microsoft.com/office/drawing/2014/main" id="{C3C7861C-91FA-4D4D-E2BF-87640CE65B71}"/>
                </a:ext>
              </a:extLst>
            </p:cNvPr>
            <p:cNvSpPr>
              <a:spLocks/>
            </p:cNvSpPr>
            <p:nvPr/>
          </p:nvSpPr>
          <p:spPr bwMode="auto">
            <a:xfrm>
              <a:off x="6702425" y="58737"/>
              <a:ext cx="192087" cy="19050"/>
            </a:xfrm>
            <a:custGeom>
              <a:avLst/>
              <a:gdLst>
                <a:gd name="T0" fmla="*/ 3 w 50"/>
                <a:gd name="T1" fmla="*/ 5 h 5"/>
                <a:gd name="T2" fmla="*/ 48 w 50"/>
                <a:gd name="T3" fmla="*/ 5 h 5"/>
                <a:gd name="T4" fmla="*/ 50 w 50"/>
                <a:gd name="T5" fmla="*/ 2 h 5"/>
                <a:gd name="T6" fmla="*/ 48 w 50"/>
                <a:gd name="T7" fmla="*/ 0 h 5"/>
                <a:gd name="T8" fmla="*/ 3 w 50"/>
                <a:gd name="T9" fmla="*/ 0 h 5"/>
                <a:gd name="T10" fmla="*/ 0 w 50"/>
                <a:gd name="T11" fmla="*/ 2 h 5"/>
                <a:gd name="T12" fmla="*/ 3 w 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3" y="5"/>
                  </a:moveTo>
                  <a:cubicBezTo>
                    <a:pt x="48" y="5"/>
                    <a:pt x="48" y="5"/>
                    <a:pt x="48" y="5"/>
                  </a:cubicBezTo>
                  <a:cubicBezTo>
                    <a:pt x="49" y="5"/>
                    <a:pt x="50" y="4"/>
                    <a:pt x="50" y="2"/>
                  </a:cubicBezTo>
                  <a:cubicBezTo>
                    <a:pt x="50" y="1"/>
                    <a:pt x="49" y="0"/>
                    <a:pt x="48" y="0"/>
                  </a:cubicBezTo>
                  <a:cubicBezTo>
                    <a:pt x="3" y="0"/>
                    <a:pt x="3" y="0"/>
                    <a:pt x="3" y="0"/>
                  </a:cubicBezTo>
                  <a:cubicBezTo>
                    <a:pt x="1" y="0"/>
                    <a:pt x="0" y="1"/>
                    <a:pt x="0" y="2"/>
                  </a:cubicBezTo>
                  <a:cubicBezTo>
                    <a:pt x="0" y="4"/>
                    <a:pt x="1" y="5"/>
                    <a:pt x="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33" name="Freeform 12">
              <a:extLst>
                <a:ext uri="{FF2B5EF4-FFF2-40B4-BE49-F238E27FC236}">
                  <a16:creationId xmlns:a16="http://schemas.microsoft.com/office/drawing/2014/main" id="{595B6793-4A5C-2F2E-A46D-3417CD0953D2}"/>
                </a:ext>
              </a:extLst>
            </p:cNvPr>
            <p:cNvSpPr>
              <a:spLocks/>
            </p:cNvSpPr>
            <p:nvPr/>
          </p:nvSpPr>
          <p:spPr bwMode="auto">
            <a:xfrm>
              <a:off x="6702425" y="-6350"/>
              <a:ext cx="192087" cy="19050"/>
            </a:xfrm>
            <a:custGeom>
              <a:avLst/>
              <a:gdLst>
                <a:gd name="T0" fmla="*/ 3 w 50"/>
                <a:gd name="T1" fmla="*/ 5 h 5"/>
                <a:gd name="T2" fmla="*/ 48 w 50"/>
                <a:gd name="T3" fmla="*/ 5 h 5"/>
                <a:gd name="T4" fmla="*/ 50 w 50"/>
                <a:gd name="T5" fmla="*/ 2 h 5"/>
                <a:gd name="T6" fmla="*/ 48 w 50"/>
                <a:gd name="T7" fmla="*/ 0 h 5"/>
                <a:gd name="T8" fmla="*/ 3 w 50"/>
                <a:gd name="T9" fmla="*/ 0 h 5"/>
                <a:gd name="T10" fmla="*/ 0 w 50"/>
                <a:gd name="T11" fmla="*/ 2 h 5"/>
                <a:gd name="T12" fmla="*/ 3 w 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3" y="5"/>
                  </a:moveTo>
                  <a:cubicBezTo>
                    <a:pt x="48" y="5"/>
                    <a:pt x="48" y="5"/>
                    <a:pt x="48" y="5"/>
                  </a:cubicBezTo>
                  <a:cubicBezTo>
                    <a:pt x="49" y="5"/>
                    <a:pt x="50" y="4"/>
                    <a:pt x="50" y="2"/>
                  </a:cubicBezTo>
                  <a:cubicBezTo>
                    <a:pt x="50" y="1"/>
                    <a:pt x="49" y="0"/>
                    <a:pt x="48" y="0"/>
                  </a:cubicBezTo>
                  <a:cubicBezTo>
                    <a:pt x="3" y="0"/>
                    <a:pt x="3" y="0"/>
                    <a:pt x="3" y="0"/>
                  </a:cubicBezTo>
                  <a:cubicBezTo>
                    <a:pt x="1" y="0"/>
                    <a:pt x="0" y="1"/>
                    <a:pt x="0" y="2"/>
                  </a:cubicBezTo>
                  <a:cubicBezTo>
                    <a:pt x="0" y="4"/>
                    <a:pt x="1" y="5"/>
                    <a:pt x="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34" name="Freeform 13">
              <a:extLst>
                <a:ext uri="{FF2B5EF4-FFF2-40B4-BE49-F238E27FC236}">
                  <a16:creationId xmlns:a16="http://schemas.microsoft.com/office/drawing/2014/main" id="{82D63341-4518-1126-2767-36ED2145407F}"/>
                </a:ext>
              </a:extLst>
            </p:cNvPr>
            <p:cNvSpPr>
              <a:spLocks/>
            </p:cNvSpPr>
            <p:nvPr/>
          </p:nvSpPr>
          <p:spPr bwMode="auto">
            <a:xfrm>
              <a:off x="6702425" y="-71438"/>
              <a:ext cx="192087" cy="19050"/>
            </a:xfrm>
            <a:custGeom>
              <a:avLst/>
              <a:gdLst>
                <a:gd name="T0" fmla="*/ 3 w 50"/>
                <a:gd name="T1" fmla="*/ 5 h 5"/>
                <a:gd name="T2" fmla="*/ 48 w 50"/>
                <a:gd name="T3" fmla="*/ 5 h 5"/>
                <a:gd name="T4" fmla="*/ 50 w 50"/>
                <a:gd name="T5" fmla="*/ 3 h 5"/>
                <a:gd name="T6" fmla="*/ 48 w 50"/>
                <a:gd name="T7" fmla="*/ 0 h 5"/>
                <a:gd name="T8" fmla="*/ 3 w 50"/>
                <a:gd name="T9" fmla="*/ 0 h 5"/>
                <a:gd name="T10" fmla="*/ 0 w 50"/>
                <a:gd name="T11" fmla="*/ 3 h 5"/>
                <a:gd name="T12" fmla="*/ 3 w 5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3" y="5"/>
                  </a:moveTo>
                  <a:cubicBezTo>
                    <a:pt x="48" y="5"/>
                    <a:pt x="48" y="5"/>
                    <a:pt x="48" y="5"/>
                  </a:cubicBezTo>
                  <a:cubicBezTo>
                    <a:pt x="49" y="5"/>
                    <a:pt x="50" y="4"/>
                    <a:pt x="50" y="3"/>
                  </a:cubicBezTo>
                  <a:cubicBezTo>
                    <a:pt x="50" y="1"/>
                    <a:pt x="49" y="0"/>
                    <a:pt x="48" y="0"/>
                  </a:cubicBezTo>
                  <a:cubicBezTo>
                    <a:pt x="3" y="0"/>
                    <a:pt x="3" y="0"/>
                    <a:pt x="3" y="0"/>
                  </a:cubicBezTo>
                  <a:cubicBezTo>
                    <a:pt x="1" y="0"/>
                    <a:pt x="0" y="1"/>
                    <a:pt x="0" y="3"/>
                  </a:cubicBezTo>
                  <a:cubicBezTo>
                    <a:pt x="0" y="4"/>
                    <a:pt x="1" y="5"/>
                    <a:pt x="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35" name="Freeform 14">
              <a:extLst>
                <a:ext uri="{FF2B5EF4-FFF2-40B4-BE49-F238E27FC236}">
                  <a16:creationId xmlns:a16="http://schemas.microsoft.com/office/drawing/2014/main" id="{C874BD73-3A6A-E63E-20B0-15E95D45A53D}"/>
                </a:ext>
              </a:extLst>
            </p:cNvPr>
            <p:cNvSpPr>
              <a:spLocks/>
            </p:cNvSpPr>
            <p:nvPr/>
          </p:nvSpPr>
          <p:spPr bwMode="auto">
            <a:xfrm>
              <a:off x="6465888" y="377825"/>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36" name="Freeform 15">
              <a:extLst>
                <a:ext uri="{FF2B5EF4-FFF2-40B4-BE49-F238E27FC236}">
                  <a16:creationId xmlns:a16="http://schemas.microsoft.com/office/drawing/2014/main" id="{DC8E9DB4-0FF5-716B-8750-B206174DD575}"/>
                </a:ext>
              </a:extLst>
            </p:cNvPr>
            <p:cNvSpPr>
              <a:spLocks/>
            </p:cNvSpPr>
            <p:nvPr/>
          </p:nvSpPr>
          <p:spPr bwMode="auto">
            <a:xfrm>
              <a:off x="6465888" y="312738"/>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37" name="Freeform 16">
              <a:extLst>
                <a:ext uri="{FF2B5EF4-FFF2-40B4-BE49-F238E27FC236}">
                  <a16:creationId xmlns:a16="http://schemas.microsoft.com/office/drawing/2014/main" id="{E6720C40-BFE3-951B-9503-22FB207010C2}"/>
                </a:ext>
              </a:extLst>
            </p:cNvPr>
            <p:cNvSpPr>
              <a:spLocks/>
            </p:cNvSpPr>
            <p:nvPr/>
          </p:nvSpPr>
          <p:spPr bwMode="auto">
            <a:xfrm>
              <a:off x="6465888" y="249238"/>
              <a:ext cx="195262" cy="22225"/>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5"/>
                    <a:pt x="1" y="6"/>
                    <a:pt x="3" y="6"/>
                  </a:cubicBezTo>
                  <a:cubicBezTo>
                    <a:pt x="48" y="6"/>
                    <a:pt x="48" y="6"/>
                    <a:pt x="48" y="6"/>
                  </a:cubicBezTo>
                  <a:cubicBezTo>
                    <a:pt x="49" y="6"/>
                    <a:pt x="51" y="5"/>
                    <a:pt x="51" y="3"/>
                  </a:cubicBezTo>
                  <a:cubicBezTo>
                    <a:pt x="51" y="1"/>
                    <a:pt x="49" y="0"/>
                    <a:pt x="4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38" name="Freeform 17">
              <a:extLst>
                <a:ext uri="{FF2B5EF4-FFF2-40B4-BE49-F238E27FC236}">
                  <a16:creationId xmlns:a16="http://schemas.microsoft.com/office/drawing/2014/main" id="{E0CB6340-B76A-8A8E-A142-ED3B67888D12}"/>
                </a:ext>
              </a:extLst>
            </p:cNvPr>
            <p:cNvSpPr>
              <a:spLocks/>
            </p:cNvSpPr>
            <p:nvPr/>
          </p:nvSpPr>
          <p:spPr bwMode="auto">
            <a:xfrm>
              <a:off x="6702425" y="377825"/>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39" name="Freeform 18">
              <a:extLst>
                <a:ext uri="{FF2B5EF4-FFF2-40B4-BE49-F238E27FC236}">
                  <a16:creationId xmlns:a16="http://schemas.microsoft.com/office/drawing/2014/main" id="{F49C1B95-55E8-62EB-82BF-13A7821494E6}"/>
                </a:ext>
              </a:extLst>
            </p:cNvPr>
            <p:cNvSpPr>
              <a:spLocks/>
            </p:cNvSpPr>
            <p:nvPr/>
          </p:nvSpPr>
          <p:spPr bwMode="auto">
            <a:xfrm>
              <a:off x="6702425" y="312738"/>
              <a:ext cx="195262" cy="23813"/>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4"/>
                    <a:pt x="1" y="6"/>
                    <a:pt x="3" y="6"/>
                  </a:cubicBezTo>
                  <a:cubicBezTo>
                    <a:pt x="48" y="6"/>
                    <a:pt x="48" y="6"/>
                    <a:pt x="48" y="6"/>
                  </a:cubicBezTo>
                  <a:cubicBezTo>
                    <a:pt x="49" y="6"/>
                    <a:pt x="51" y="4"/>
                    <a:pt x="51" y="3"/>
                  </a:cubicBezTo>
                  <a:cubicBezTo>
                    <a:pt x="51" y="1"/>
                    <a:pt x="49" y="0"/>
                    <a:pt x="4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40" name="Freeform 19">
              <a:extLst>
                <a:ext uri="{FF2B5EF4-FFF2-40B4-BE49-F238E27FC236}">
                  <a16:creationId xmlns:a16="http://schemas.microsoft.com/office/drawing/2014/main" id="{81A9D950-38CD-93D4-5709-312B27939D4B}"/>
                </a:ext>
              </a:extLst>
            </p:cNvPr>
            <p:cNvSpPr>
              <a:spLocks/>
            </p:cNvSpPr>
            <p:nvPr/>
          </p:nvSpPr>
          <p:spPr bwMode="auto">
            <a:xfrm>
              <a:off x="6702425" y="249238"/>
              <a:ext cx="195262" cy="22225"/>
            </a:xfrm>
            <a:custGeom>
              <a:avLst/>
              <a:gdLst>
                <a:gd name="T0" fmla="*/ 48 w 51"/>
                <a:gd name="T1" fmla="*/ 0 h 6"/>
                <a:gd name="T2" fmla="*/ 3 w 51"/>
                <a:gd name="T3" fmla="*/ 0 h 6"/>
                <a:gd name="T4" fmla="*/ 0 w 51"/>
                <a:gd name="T5" fmla="*/ 3 h 6"/>
                <a:gd name="T6" fmla="*/ 3 w 51"/>
                <a:gd name="T7" fmla="*/ 6 h 6"/>
                <a:gd name="T8" fmla="*/ 48 w 51"/>
                <a:gd name="T9" fmla="*/ 6 h 6"/>
                <a:gd name="T10" fmla="*/ 51 w 51"/>
                <a:gd name="T11" fmla="*/ 3 h 6"/>
                <a:gd name="T12" fmla="*/ 48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48" y="0"/>
                  </a:moveTo>
                  <a:cubicBezTo>
                    <a:pt x="3" y="0"/>
                    <a:pt x="3" y="0"/>
                    <a:pt x="3" y="0"/>
                  </a:cubicBezTo>
                  <a:cubicBezTo>
                    <a:pt x="1" y="0"/>
                    <a:pt x="0" y="1"/>
                    <a:pt x="0" y="3"/>
                  </a:cubicBezTo>
                  <a:cubicBezTo>
                    <a:pt x="0" y="5"/>
                    <a:pt x="1" y="6"/>
                    <a:pt x="3" y="6"/>
                  </a:cubicBezTo>
                  <a:cubicBezTo>
                    <a:pt x="48" y="6"/>
                    <a:pt x="48" y="6"/>
                    <a:pt x="48" y="6"/>
                  </a:cubicBezTo>
                  <a:cubicBezTo>
                    <a:pt x="49" y="6"/>
                    <a:pt x="51" y="5"/>
                    <a:pt x="51" y="3"/>
                  </a:cubicBezTo>
                  <a:cubicBezTo>
                    <a:pt x="51" y="1"/>
                    <a:pt x="49" y="0"/>
                    <a:pt x="4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41" name="Freeform 20">
              <a:extLst>
                <a:ext uri="{FF2B5EF4-FFF2-40B4-BE49-F238E27FC236}">
                  <a16:creationId xmlns:a16="http://schemas.microsoft.com/office/drawing/2014/main" id="{AFE03FB1-7DB6-0EED-DA5B-2DEF3B160878}"/>
                </a:ext>
              </a:extLst>
            </p:cNvPr>
            <p:cNvSpPr>
              <a:spLocks/>
            </p:cNvSpPr>
            <p:nvPr/>
          </p:nvSpPr>
          <p:spPr bwMode="auto">
            <a:xfrm>
              <a:off x="6465888" y="119062"/>
              <a:ext cx="431800" cy="22225"/>
            </a:xfrm>
            <a:custGeom>
              <a:avLst/>
              <a:gdLst>
                <a:gd name="T0" fmla="*/ 110 w 113"/>
                <a:gd name="T1" fmla="*/ 0 h 6"/>
                <a:gd name="T2" fmla="*/ 3 w 113"/>
                <a:gd name="T3" fmla="*/ 0 h 6"/>
                <a:gd name="T4" fmla="*/ 0 w 113"/>
                <a:gd name="T5" fmla="*/ 3 h 6"/>
                <a:gd name="T6" fmla="*/ 3 w 113"/>
                <a:gd name="T7" fmla="*/ 6 h 6"/>
                <a:gd name="T8" fmla="*/ 110 w 113"/>
                <a:gd name="T9" fmla="*/ 6 h 6"/>
                <a:gd name="T10" fmla="*/ 113 w 113"/>
                <a:gd name="T11" fmla="*/ 3 h 6"/>
                <a:gd name="T12" fmla="*/ 110 w 1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3" h="6">
                  <a:moveTo>
                    <a:pt x="110" y="0"/>
                  </a:moveTo>
                  <a:cubicBezTo>
                    <a:pt x="3" y="0"/>
                    <a:pt x="3" y="0"/>
                    <a:pt x="3" y="0"/>
                  </a:cubicBezTo>
                  <a:cubicBezTo>
                    <a:pt x="1" y="0"/>
                    <a:pt x="0" y="2"/>
                    <a:pt x="0" y="3"/>
                  </a:cubicBezTo>
                  <a:cubicBezTo>
                    <a:pt x="0" y="5"/>
                    <a:pt x="1" y="6"/>
                    <a:pt x="3" y="6"/>
                  </a:cubicBezTo>
                  <a:cubicBezTo>
                    <a:pt x="110" y="6"/>
                    <a:pt x="110" y="6"/>
                    <a:pt x="110" y="6"/>
                  </a:cubicBezTo>
                  <a:cubicBezTo>
                    <a:pt x="111" y="6"/>
                    <a:pt x="113" y="5"/>
                    <a:pt x="113" y="3"/>
                  </a:cubicBezTo>
                  <a:cubicBezTo>
                    <a:pt x="113" y="2"/>
                    <a:pt x="111" y="0"/>
                    <a:pt x="1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42" name="Freeform 21">
              <a:extLst>
                <a:ext uri="{FF2B5EF4-FFF2-40B4-BE49-F238E27FC236}">
                  <a16:creationId xmlns:a16="http://schemas.microsoft.com/office/drawing/2014/main" id="{D05CFBE4-D7C3-D56E-B53D-47F461E8127D}"/>
                </a:ext>
              </a:extLst>
            </p:cNvPr>
            <p:cNvSpPr>
              <a:spLocks/>
            </p:cNvSpPr>
            <p:nvPr/>
          </p:nvSpPr>
          <p:spPr bwMode="auto">
            <a:xfrm>
              <a:off x="6465888" y="184150"/>
              <a:ext cx="431800" cy="22225"/>
            </a:xfrm>
            <a:custGeom>
              <a:avLst/>
              <a:gdLst>
                <a:gd name="T0" fmla="*/ 110 w 113"/>
                <a:gd name="T1" fmla="*/ 0 h 6"/>
                <a:gd name="T2" fmla="*/ 3 w 113"/>
                <a:gd name="T3" fmla="*/ 0 h 6"/>
                <a:gd name="T4" fmla="*/ 0 w 113"/>
                <a:gd name="T5" fmla="*/ 3 h 6"/>
                <a:gd name="T6" fmla="*/ 3 w 113"/>
                <a:gd name="T7" fmla="*/ 6 h 6"/>
                <a:gd name="T8" fmla="*/ 110 w 113"/>
                <a:gd name="T9" fmla="*/ 6 h 6"/>
                <a:gd name="T10" fmla="*/ 113 w 113"/>
                <a:gd name="T11" fmla="*/ 3 h 6"/>
                <a:gd name="T12" fmla="*/ 110 w 1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3" h="6">
                  <a:moveTo>
                    <a:pt x="110" y="0"/>
                  </a:moveTo>
                  <a:cubicBezTo>
                    <a:pt x="3" y="0"/>
                    <a:pt x="3" y="0"/>
                    <a:pt x="3" y="0"/>
                  </a:cubicBezTo>
                  <a:cubicBezTo>
                    <a:pt x="1" y="0"/>
                    <a:pt x="0" y="2"/>
                    <a:pt x="0" y="3"/>
                  </a:cubicBezTo>
                  <a:cubicBezTo>
                    <a:pt x="0" y="5"/>
                    <a:pt x="1" y="6"/>
                    <a:pt x="3" y="6"/>
                  </a:cubicBezTo>
                  <a:cubicBezTo>
                    <a:pt x="110" y="6"/>
                    <a:pt x="110" y="6"/>
                    <a:pt x="110" y="6"/>
                  </a:cubicBezTo>
                  <a:cubicBezTo>
                    <a:pt x="111" y="6"/>
                    <a:pt x="113" y="5"/>
                    <a:pt x="113" y="3"/>
                  </a:cubicBezTo>
                  <a:cubicBezTo>
                    <a:pt x="113" y="2"/>
                    <a:pt x="111" y="0"/>
                    <a:pt x="11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43" name="Freeform 22">
              <a:extLst>
                <a:ext uri="{FF2B5EF4-FFF2-40B4-BE49-F238E27FC236}">
                  <a16:creationId xmlns:a16="http://schemas.microsoft.com/office/drawing/2014/main" id="{7331D714-8FCB-3BEC-4DA0-10453B146D53}"/>
                </a:ext>
              </a:extLst>
            </p:cNvPr>
            <p:cNvSpPr>
              <a:spLocks noEditPoints="1"/>
            </p:cNvSpPr>
            <p:nvPr/>
          </p:nvSpPr>
          <p:spPr bwMode="auto">
            <a:xfrm>
              <a:off x="6465888" y="-112713"/>
              <a:ext cx="195262" cy="190500"/>
            </a:xfrm>
            <a:custGeom>
              <a:avLst/>
              <a:gdLst>
                <a:gd name="T0" fmla="*/ 6 w 51"/>
                <a:gd name="T1" fmla="*/ 50 h 50"/>
                <a:gd name="T2" fmla="*/ 45 w 51"/>
                <a:gd name="T3" fmla="*/ 50 h 50"/>
                <a:gd name="T4" fmla="*/ 51 w 51"/>
                <a:gd name="T5" fmla="*/ 44 h 50"/>
                <a:gd name="T6" fmla="*/ 51 w 51"/>
                <a:gd name="T7" fmla="*/ 5 h 50"/>
                <a:gd name="T8" fmla="*/ 45 w 51"/>
                <a:gd name="T9" fmla="*/ 0 h 50"/>
                <a:gd name="T10" fmla="*/ 6 w 51"/>
                <a:gd name="T11" fmla="*/ 0 h 50"/>
                <a:gd name="T12" fmla="*/ 0 w 51"/>
                <a:gd name="T13" fmla="*/ 5 h 50"/>
                <a:gd name="T14" fmla="*/ 0 w 51"/>
                <a:gd name="T15" fmla="*/ 44 h 50"/>
                <a:gd name="T16" fmla="*/ 6 w 51"/>
                <a:gd name="T17" fmla="*/ 50 h 50"/>
                <a:gd name="T18" fmla="*/ 11 w 51"/>
                <a:gd name="T19" fmla="*/ 11 h 50"/>
                <a:gd name="T20" fmla="*/ 39 w 51"/>
                <a:gd name="T21" fmla="*/ 11 h 50"/>
                <a:gd name="T22" fmla="*/ 39 w 51"/>
                <a:gd name="T23" fmla="*/ 39 h 50"/>
                <a:gd name="T24" fmla="*/ 11 w 51"/>
                <a:gd name="T25" fmla="*/ 39 h 50"/>
                <a:gd name="T26" fmla="*/ 11 w 51"/>
                <a:gd name="T27"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50">
                  <a:moveTo>
                    <a:pt x="6" y="50"/>
                  </a:moveTo>
                  <a:cubicBezTo>
                    <a:pt x="45" y="50"/>
                    <a:pt x="45" y="50"/>
                    <a:pt x="45" y="50"/>
                  </a:cubicBezTo>
                  <a:cubicBezTo>
                    <a:pt x="48" y="50"/>
                    <a:pt x="51" y="48"/>
                    <a:pt x="51" y="44"/>
                  </a:cubicBezTo>
                  <a:cubicBezTo>
                    <a:pt x="51" y="5"/>
                    <a:pt x="51" y="5"/>
                    <a:pt x="51" y="5"/>
                  </a:cubicBezTo>
                  <a:cubicBezTo>
                    <a:pt x="51" y="2"/>
                    <a:pt x="48" y="0"/>
                    <a:pt x="45" y="0"/>
                  </a:cubicBezTo>
                  <a:cubicBezTo>
                    <a:pt x="6" y="0"/>
                    <a:pt x="6" y="0"/>
                    <a:pt x="6" y="0"/>
                  </a:cubicBezTo>
                  <a:cubicBezTo>
                    <a:pt x="3" y="0"/>
                    <a:pt x="0" y="2"/>
                    <a:pt x="0" y="5"/>
                  </a:cubicBezTo>
                  <a:cubicBezTo>
                    <a:pt x="0" y="44"/>
                    <a:pt x="0" y="44"/>
                    <a:pt x="0" y="44"/>
                  </a:cubicBezTo>
                  <a:cubicBezTo>
                    <a:pt x="0" y="48"/>
                    <a:pt x="3" y="50"/>
                    <a:pt x="6" y="50"/>
                  </a:cubicBezTo>
                  <a:close/>
                  <a:moveTo>
                    <a:pt x="11" y="11"/>
                  </a:moveTo>
                  <a:cubicBezTo>
                    <a:pt x="39" y="11"/>
                    <a:pt x="39" y="11"/>
                    <a:pt x="39" y="11"/>
                  </a:cubicBezTo>
                  <a:cubicBezTo>
                    <a:pt x="39" y="39"/>
                    <a:pt x="39" y="39"/>
                    <a:pt x="39" y="39"/>
                  </a:cubicBezTo>
                  <a:cubicBezTo>
                    <a:pt x="11" y="39"/>
                    <a:pt x="11" y="39"/>
                    <a:pt x="11" y="39"/>
                  </a:cubicBezTo>
                  <a:lnTo>
                    <a:pt x="11"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grpSp>
      <p:sp>
        <p:nvSpPr>
          <p:cNvPr id="15" name="Freeform 26">
            <a:extLst>
              <a:ext uri="{FF2B5EF4-FFF2-40B4-BE49-F238E27FC236}">
                <a16:creationId xmlns:a16="http://schemas.microsoft.com/office/drawing/2014/main" id="{717152C0-1EA4-74AE-1AD3-89E96878D22A}"/>
              </a:ext>
            </a:extLst>
          </p:cNvPr>
          <p:cNvSpPr>
            <a:spLocks noEditPoints="1"/>
          </p:cNvSpPr>
          <p:nvPr/>
        </p:nvSpPr>
        <p:spPr bwMode="auto">
          <a:xfrm>
            <a:off x="4612994" y="3252743"/>
            <a:ext cx="693563" cy="673716"/>
          </a:xfrm>
          <a:custGeom>
            <a:avLst/>
            <a:gdLst>
              <a:gd name="T0" fmla="*/ 188 w 263"/>
              <a:gd name="T1" fmla="*/ 0 h 256"/>
              <a:gd name="T2" fmla="*/ 111 w 263"/>
              <a:gd name="T3" fmla="*/ 54 h 256"/>
              <a:gd name="T4" fmla="*/ 111 w 263"/>
              <a:gd name="T5" fmla="*/ 55 h 256"/>
              <a:gd name="T6" fmla="*/ 28 w 263"/>
              <a:gd name="T7" fmla="*/ 138 h 256"/>
              <a:gd name="T8" fmla="*/ 1 w 263"/>
              <a:gd name="T9" fmla="*/ 220 h 256"/>
              <a:gd name="T10" fmla="*/ 28 w 263"/>
              <a:gd name="T11" fmla="*/ 256 h 256"/>
              <a:gd name="T12" fmla="*/ 105 w 263"/>
              <a:gd name="T13" fmla="*/ 237 h 256"/>
              <a:gd name="T14" fmla="*/ 241 w 263"/>
              <a:gd name="T15" fmla="*/ 105 h 256"/>
              <a:gd name="T16" fmla="*/ 128 w 263"/>
              <a:gd name="T17" fmla="*/ 190 h 256"/>
              <a:gd name="T18" fmla="*/ 198 w 263"/>
              <a:gd name="T19" fmla="*/ 94 h 256"/>
              <a:gd name="T20" fmla="*/ 190 w 263"/>
              <a:gd name="T21" fmla="*/ 134 h 256"/>
              <a:gd name="T22" fmla="*/ 128 w 263"/>
              <a:gd name="T23" fmla="*/ 196 h 256"/>
              <a:gd name="T24" fmla="*/ 118 w 263"/>
              <a:gd name="T25" fmla="*/ 162 h 256"/>
              <a:gd name="T26" fmla="*/ 91 w 263"/>
              <a:gd name="T27" fmla="*/ 136 h 256"/>
              <a:gd name="T28" fmla="*/ 184 w 263"/>
              <a:gd name="T29" fmla="*/ 72 h 256"/>
              <a:gd name="T30" fmla="*/ 118 w 263"/>
              <a:gd name="T31" fmla="*/ 162 h 256"/>
              <a:gd name="T32" fmla="*/ 61 w 263"/>
              <a:gd name="T33" fmla="*/ 128 h 256"/>
              <a:gd name="T34" fmla="*/ 159 w 263"/>
              <a:gd name="T35" fmla="*/ 57 h 256"/>
              <a:gd name="T36" fmla="*/ 33 w 263"/>
              <a:gd name="T37" fmla="*/ 239 h 256"/>
              <a:gd name="T38" fmla="*/ 16 w 263"/>
              <a:gd name="T39" fmla="*/ 228 h 256"/>
              <a:gd name="T40" fmla="*/ 25 w 263"/>
              <a:gd name="T41" fmla="*/ 193 h 256"/>
              <a:gd name="T42" fmla="*/ 63 w 263"/>
              <a:gd name="T43" fmla="*/ 231 h 256"/>
              <a:gd name="T44" fmla="*/ 71 w 263"/>
              <a:gd name="T45" fmla="*/ 229 h 256"/>
              <a:gd name="T46" fmla="*/ 27 w 263"/>
              <a:gd name="T47" fmla="*/ 185 h 256"/>
              <a:gd name="T48" fmla="*/ 39 w 263"/>
              <a:gd name="T49" fmla="*/ 150 h 256"/>
              <a:gd name="T50" fmla="*/ 103 w 263"/>
              <a:gd name="T51" fmla="*/ 220 h 256"/>
              <a:gd name="T52" fmla="*/ 71 w 263"/>
              <a:gd name="T53" fmla="*/ 229 h 256"/>
              <a:gd name="T54" fmla="*/ 216 w 263"/>
              <a:gd name="T55" fmla="*/ 108 h 256"/>
              <a:gd name="T56" fmla="*/ 196 w 263"/>
              <a:gd name="T57" fmla="*/ 60 h 256"/>
              <a:gd name="T58" fmla="*/ 162 w 263"/>
              <a:gd name="T59" fmla="*/ 26 h 256"/>
              <a:gd name="T60" fmla="*/ 224 w 263"/>
              <a:gd name="T61" fmla="*/ 32 h 256"/>
              <a:gd name="T62" fmla="*/ 230 w 263"/>
              <a:gd name="T63" fmla="*/ 9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3" h="256">
                <a:moveTo>
                  <a:pt x="235" y="21"/>
                </a:moveTo>
                <a:cubicBezTo>
                  <a:pt x="222" y="8"/>
                  <a:pt x="205" y="0"/>
                  <a:pt x="188" y="0"/>
                </a:cubicBezTo>
                <a:cubicBezTo>
                  <a:pt x="173" y="0"/>
                  <a:pt x="160" y="5"/>
                  <a:pt x="150" y="15"/>
                </a:cubicBezTo>
                <a:cubicBezTo>
                  <a:pt x="111" y="54"/>
                  <a:pt x="111" y="54"/>
                  <a:pt x="111" y="54"/>
                </a:cubicBezTo>
                <a:cubicBezTo>
                  <a:pt x="111" y="54"/>
                  <a:pt x="111" y="54"/>
                  <a:pt x="111" y="55"/>
                </a:cubicBezTo>
                <a:cubicBezTo>
                  <a:pt x="111" y="55"/>
                  <a:pt x="111" y="55"/>
                  <a:pt x="111" y="55"/>
                </a:cubicBezTo>
                <a:cubicBezTo>
                  <a:pt x="111" y="55"/>
                  <a:pt x="111" y="55"/>
                  <a:pt x="111" y="55"/>
                </a:cubicBezTo>
                <a:cubicBezTo>
                  <a:pt x="28" y="138"/>
                  <a:pt x="28" y="138"/>
                  <a:pt x="28" y="138"/>
                </a:cubicBezTo>
                <a:cubicBezTo>
                  <a:pt x="24" y="142"/>
                  <a:pt x="22" y="147"/>
                  <a:pt x="20" y="152"/>
                </a:cubicBezTo>
                <a:cubicBezTo>
                  <a:pt x="1" y="220"/>
                  <a:pt x="1" y="220"/>
                  <a:pt x="1" y="220"/>
                </a:cubicBezTo>
                <a:cubicBezTo>
                  <a:pt x="1" y="220"/>
                  <a:pt x="0" y="225"/>
                  <a:pt x="0" y="228"/>
                </a:cubicBezTo>
                <a:cubicBezTo>
                  <a:pt x="0" y="243"/>
                  <a:pt x="13" y="256"/>
                  <a:pt x="28" y="256"/>
                </a:cubicBezTo>
                <a:cubicBezTo>
                  <a:pt x="31" y="256"/>
                  <a:pt x="37" y="255"/>
                  <a:pt x="37" y="255"/>
                </a:cubicBezTo>
                <a:cubicBezTo>
                  <a:pt x="105" y="237"/>
                  <a:pt x="105" y="237"/>
                  <a:pt x="105" y="237"/>
                </a:cubicBezTo>
                <a:cubicBezTo>
                  <a:pt x="110" y="235"/>
                  <a:pt x="115" y="232"/>
                  <a:pt x="119" y="229"/>
                </a:cubicBezTo>
                <a:cubicBezTo>
                  <a:pt x="241" y="105"/>
                  <a:pt x="241" y="105"/>
                  <a:pt x="241" y="105"/>
                </a:cubicBezTo>
                <a:cubicBezTo>
                  <a:pt x="263" y="83"/>
                  <a:pt x="261" y="46"/>
                  <a:pt x="235" y="21"/>
                </a:cubicBezTo>
                <a:close/>
                <a:moveTo>
                  <a:pt x="128" y="190"/>
                </a:moveTo>
                <a:cubicBezTo>
                  <a:pt x="127" y="183"/>
                  <a:pt x="125" y="176"/>
                  <a:pt x="122" y="169"/>
                </a:cubicBezTo>
                <a:cubicBezTo>
                  <a:pt x="198" y="94"/>
                  <a:pt x="198" y="94"/>
                  <a:pt x="198" y="94"/>
                </a:cubicBezTo>
                <a:cubicBezTo>
                  <a:pt x="203" y="108"/>
                  <a:pt x="200" y="124"/>
                  <a:pt x="190" y="134"/>
                </a:cubicBezTo>
                <a:cubicBezTo>
                  <a:pt x="190" y="134"/>
                  <a:pt x="190" y="134"/>
                  <a:pt x="190" y="134"/>
                </a:cubicBezTo>
                <a:cubicBezTo>
                  <a:pt x="190" y="134"/>
                  <a:pt x="190" y="134"/>
                  <a:pt x="190" y="134"/>
                </a:cubicBezTo>
                <a:cubicBezTo>
                  <a:pt x="128" y="196"/>
                  <a:pt x="128" y="196"/>
                  <a:pt x="128" y="196"/>
                </a:cubicBezTo>
                <a:cubicBezTo>
                  <a:pt x="128" y="194"/>
                  <a:pt x="128" y="192"/>
                  <a:pt x="128" y="190"/>
                </a:cubicBezTo>
                <a:close/>
                <a:moveTo>
                  <a:pt x="118" y="162"/>
                </a:moveTo>
                <a:cubicBezTo>
                  <a:pt x="115" y="157"/>
                  <a:pt x="112" y="152"/>
                  <a:pt x="108" y="148"/>
                </a:cubicBezTo>
                <a:cubicBezTo>
                  <a:pt x="103" y="143"/>
                  <a:pt x="97" y="140"/>
                  <a:pt x="91" y="136"/>
                </a:cubicBezTo>
                <a:cubicBezTo>
                  <a:pt x="168" y="60"/>
                  <a:pt x="168" y="60"/>
                  <a:pt x="168" y="60"/>
                </a:cubicBezTo>
                <a:cubicBezTo>
                  <a:pt x="174" y="63"/>
                  <a:pt x="179" y="66"/>
                  <a:pt x="184" y="72"/>
                </a:cubicBezTo>
                <a:cubicBezTo>
                  <a:pt x="189" y="76"/>
                  <a:pt x="192" y="81"/>
                  <a:pt x="195" y="86"/>
                </a:cubicBezTo>
                <a:lnTo>
                  <a:pt x="118" y="162"/>
                </a:lnTo>
                <a:close/>
                <a:moveTo>
                  <a:pt x="84" y="133"/>
                </a:moveTo>
                <a:cubicBezTo>
                  <a:pt x="76" y="130"/>
                  <a:pt x="69" y="128"/>
                  <a:pt x="61" y="128"/>
                </a:cubicBezTo>
                <a:cubicBezTo>
                  <a:pt x="123" y="66"/>
                  <a:pt x="123" y="66"/>
                  <a:pt x="123" y="66"/>
                </a:cubicBezTo>
                <a:cubicBezTo>
                  <a:pt x="132" y="56"/>
                  <a:pt x="146" y="54"/>
                  <a:pt x="159" y="57"/>
                </a:cubicBezTo>
                <a:lnTo>
                  <a:pt x="84" y="133"/>
                </a:lnTo>
                <a:close/>
                <a:moveTo>
                  <a:pt x="33" y="239"/>
                </a:moveTo>
                <a:cubicBezTo>
                  <a:pt x="32" y="239"/>
                  <a:pt x="30" y="240"/>
                  <a:pt x="28" y="240"/>
                </a:cubicBezTo>
                <a:cubicBezTo>
                  <a:pt x="21" y="240"/>
                  <a:pt x="16" y="235"/>
                  <a:pt x="16" y="228"/>
                </a:cubicBezTo>
                <a:cubicBezTo>
                  <a:pt x="16" y="227"/>
                  <a:pt x="17" y="224"/>
                  <a:pt x="17" y="224"/>
                </a:cubicBezTo>
                <a:cubicBezTo>
                  <a:pt x="25" y="193"/>
                  <a:pt x="25" y="193"/>
                  <a:pt x="25" y="193"/>
                </a:cubicBezTo>
                <a:cubicBezTo>
                  <a:pt x="34" y="193"/>
                  <a:pt x="44" y="196"/>
                  <a:pt x="52" y="204"/>
                </a:cubicBezTo>
                <a:cubicBezTo>
                  <a:pt x="60" y="212"/>
                  <a:pt x="64" y="222"/>
                  <a:pt x="63" y="231"/>
                </a:cubicBezTo>
                <a:lnTo>
                  <a:pt x="33" y="239"/>
                </a:lnTo>
                <a:close/>
                <a:moveTo>
                  <a:pt x="71" y="229"/>
                </a:moveTo>
                <a:cubicBezTo>
                  <a:pt x="71" y="218"/>
                  <a:pt x="66" y="207"/>
                  <a:pt x="58" y="198"/>
                </a:cubicBezTo>
                <a:cubicBezTo>
                  <a:pt x="49" y="190"/>
                  <a:pt x="38" y="185"/>
                  <a:pt x="27" y="185"/>
                </a:cubicBezTo>
                <a:cubicBezTo>
                  <a:pt x="35" y="156"/>
                  <a:pt x="35" y="156"/>
                  <a:pt x="35" y="156"/>
                </a:cubicBezTo>
                <a:cubicBezTo>
                  <a:pt x="36" y="154"/>
                  <a:pt x="37" y="152"/>
                  <a:pt x="39" y="150"/>
                </a:cubicBezTo>
                <a:cubicBezTo>
                  <a:pt x="55" y="139"/>
                  <a:pt x="79" y="142"/>
                  <a:pt x="96" y="160"/>
                </a:cubicBezTo>
                <a:cubicBezTo>
                  <a:pt x="115" y="178"/>
                  <a:pt x="117" y="204"/>
                  <a:pt x="103" y="220"/>
                </a:cubicBezTo>
                <a:cubicBezTo>
                  <a:pt x="103" y="221"/>
                  <a:pt x="102" y="221"/>
                  <a:pt x="101" y="221"/>
                </a:cubicBezTo>
                <a:lnTo>
                  <a:pt x="71" y="229"/>
                </a:lnTo>
                <a:close/>
                <a:moveTo>
                  <a:pt x="230" y="94"/>
                </a:moveTo>
                <a:cubicBezTo>
                  <a:pt x="216" y="108"/>
                  <a:pt x="216" y="108"/>
                  <a:pt x="216" y="108"/>
                </a:cubicBezTo>
                <a:cubicBezTo>
                  <a:pt x="216" y="106"/>
                  <a:pt x="216" y="104"/>
                  <a:pt x="216" y="102"/>
                </a:cubicBezTo>
                <a:cubicBezTo>
                  <a:pt x="215" y="87"/>
                  <a:pt x="207" y="72"/>
                  <a:pt x="196" y="60"/>
                </a:cubicBezTo>
                <a:cubicBezTo>
                  <a:pt x="183" y="47"/>
                  <a:pt x="165" y="40"/>
                  <a:pt x="148" y="40"/>
                </a:cubicBezTo>
                <a:cubicBezTo>
                  <a:pt x="162" y="26"/>
                  <a:pt x="162" y="26"/>
                  <a:pt x="162" y="26"/>
                </a:cubicBezTo>
                <a:cubicBezTo>
                  <a:pt x="168" y="20"/>
                  <a:pt x="177" y="16"/>
                  <a:pt x="188" y="16"/>
                </a:cubicBezTo>
                <a:cubicBezTo>
                  <a:pt x="200" y="16"/>
                  <a:pt x="214" y="22"/>
                  <a:pt x="224" y="32"/>
                </a:cubicBezTo>
                <a:cubicBezTo>
                  <a:pt x="233" y="41"/>
                  <a:pt x="239" y="53"/>
                  <a:pt x="240" y="65"/>
                </a:cubicBezTo>
                <a:cubicBezTo>
                  <a:pt x="241" y="76"/>
                  <a:pt x="237" y="87"/>
                  <a:pt x="230" y="94"/>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grpSp>
        <p:nvGrpSpPr>
          <p:cNvPr id="16" name="Group 15">
            <a:extLst>
              <a:ext uri="{FF2B5EF4-FFF2-40B4-BE49-F238E27FC236}">
                <a16:creationId xmlns:a16="http://schemas.microsoft.com/office/drawing/2014/main" id="{F566319D-063A-B0C8-FF4A-547B83AC71C3}"/>
              </a:ext>
            </a:extLst>
          </p:cNvPr>
          <p:cNvGrpSpPr/>
          <p:nvPr/>
        </p:nvGrpSpPr>
        <p:grpSpPr>
          <a:xfrm>
            <a:off x="6818944" y="2895250"/>
            <a:ext cx="672929" cy="766676"/>
            <a:chOff x="6980238" y="-342900"/>
            <a:chExt cx="1150937" cy="1311275"/>
          </a:xfrm>
          <a:solidFill>
            <a:schemeClr val="bg1"/>
          </a:solidFill>
        </p:grpSpPr>
        <p:sp>
          <p:nvSpPr>
            <p:cNvPr id="27" name="Freeform 30">
              <a:extLst>
                <a:ext uri="{FF2B5EF4-FFF2-40B4-BE49-F238E27FC236}">
                  <a16:creationId xmlns:a16="http://schemas.microsoft.com/office/drawing/2014/main" id="{0AD828B0-A4A8-EA98-84E3-BCB6ACBCC8C0}"/>
                </a:ext>
              </a:extLst>
            </p:cNvPr>
            <p:cNvSpPr>
              <a:spLocks noEditPoints="1"/>
            </p:cNvSpPr>
            <p:nvPr/>
          </p:nvSpPr>
          <p:spPr bwMode="auto">
            <a:xfrm>
              <a:off x="6980238" y="-342900"/>
              <a:ext cx="1150937" cy="1311275"/>
            </a:xfrm>
            <a:custGeom>
              <a:avLst/>
              <a:gdLst>
                <a:gd name="T0" fmla="*/ 152 w 304"/>
                <a:gd name="T1" fmla="*/ 0 h 347"/>
                <a:gd name="T2" fmla="*/ 0 w 304"/>
                <a:gd name="T3" fmla="*/ 71 h 347"/>
                <a:gd name="T4" fmla="*/ 0 w 304"/>
                <a:gd name="T5" fmla="*/ 277 h 347"/>
                <a:gd name="T6" fmla="*/ 152 w 304"/>
                <a:gd name="T7" fmla="*/ 347 h 347"/>
                <a:gd name="T8" fmla="*/ 304 w 304"/>
                <a:gd name="T9" fmla="*/ 277 h 347"/>
                <a:gd name="T10" fmla="*/ 304 w 304"/>
                <a:gd name="T11" fmla="*/ 71 h 347"/>
                <a:gd name="T12" fmla="*/ 152 w 304"/>
                <a:gd name="T13" fmla="*/ 0 h 347"/>
                <a:gd name="T14" fmla="*/ 282 w 304"/>
                <a:gd name="T15" fmla="*/ 277 h 347"/>
                <a:gd name="T16" fmla="*/ 152 w 304"/>
                <a:gd name="T17" fmla="*/ 326 h 347"/>
                <a:gd name="T18" fmla="*/ 22 w 304"/>
                <a:gd name="T19" fmla="*/ 277 h 347"/>
                <a:gd name="T20" fmla="*/ 22 w 304"/>
                <a:gd name="T21" fmla="*/ 236 h 347"/>
                <a:gd name="T22" fmla="*/ 152 w 304"/>
                <a:gd name="T23" fmla="*/ 271 h 347"/>
                <a:gd name="T24" fmla="*/ 282 w 304"/>
                <a:gd name="T25" fmla="*/ 236 h 347"/>
                <a:gd name="T26" fmla="*/ 282 w 304"/>
                <a:gd name="T27" fmla="*/ 277 h 347"/>
                <a:gd name="T28" fmla="*/ 282 w 304"/>
                <a:gd name="T29" fmla="*/ 212 h 347"/>
                <a:gd name="T30" fmla="*/ 282 w 304"/>
                <a:gd name="T31" fmla="*/ 212 h 347"/>
                <a:gd name="T32" fmla="*/ 282 w 304"/>
                <a:gd name="T33" fmla="*/ 212 h 347"/>
                <a:gd name="T34" fmla="*/ 152 w 304"/>
                <a:gd name="T35" fmla="*/ 261 h 347"/>
                <a:gd name="T36" fmla="*/ 22 w 304"/>
                <a:gd name="T37" fmla="*/ 212 h 347"/>
                <a:gd name="T38" fmla="*/ 22 w 304"/>
                <a:gd name="T39" fmla="*/ 212 h 347"/>
                <a:gd name="T40" fmla="*/ 22 w 304"/>
                <a:gd name="T41" fmla="*/ 212 h 347"/>
                <a:gd name="T42" fmla="*/ 22 w 304"/>
                <a:gd name="T43" fmla="*/ 171 h 347"/>
                <a:gd name="T44" fmla="*/ 152 w 304"/>
                <a:gd name="T45" fmla="*/ 206 h 347"/>
                <a:gd name="T46" fmla="*/ 282 w 304"/>
                <a:gd name="T47" fmla="*/ 171 h 347"/>
                <a:gd name="T48" fmla="*/ 282 w 304"/>
                <a:gd name="T49" fmla="*/ 212 h 347"/>
                <a:gd name="T50" fmla="*/ 282 w 304"/>
                <a:gd name="T51" fmla="*/ 147 h 347"/>
                <a:gd name="T52" fmla="*/ 282 w 304"/>
                <a:gd name="T53" fmla="*/ 147 h 347"/>
                <a:gd name="T54" fmla="*/ 282 w 304"/>
                <a:gd name="T55" fmla="*/ 147 h 347"/>
                <a:gd name="T56" fmla="*/ 152 w 304"/>
                <a:gd name="T57" fmla="*/ 195 h 347"/>
                <a:gd name="T58" fmla="*/ 22 w 304"/>
                <a:gd name="T59" fmla="*/ 147 h 347"/>
                <a:gd name="T60" fmla="*/ 22 w 304"/>
                <a:gd name="T61" fmla="*/ 147 h 347"/>
                <a:gd name="T62" fmla="*/ 22 w 304"/>
                <a:gd name="T63" fmla="*/ 147 h 347"/>
                <a:gd name="T64" fmla="*/ 22 w 304"/>
                <a:gd name="T65" fmla="*/ 109 h 347"/>
                <a:gd name="T66" fmla="*/ 152 w 304"/>
                <a:gd name="T67" fmla="*/ 141 h 347"/>
                <a:gd name="T68" fmla="*/ 282 w 304"/>
                <a:gd name="T69" fmla="*/ 109 h 347"/>
                <a:gd name="T70" fmla="*/ 282 w 304"/>
                <a:gd name="T71" fmla="*/ 147 h 347"/>
                <a:gd name="T72" fmla="*/ 152 w 304"/>
                <a:gd name="T73" fmla="*/ 119 h 347"/>
                <a:gd name="T74" fmla="*/ 22 w 304"/>
                <a:gd name="T75" fmla="*/ 71 h 347"/>
                <a:gd name="T76" fmla="*/ 152 w 304"/>
                <a:gd name="T77" fmla="*/ 22 h 347"/>
                <a:gd name="T78" fmla="*/ 282 w 304"/>
                <a:gd name="T79" fmla="*/ 71 h 347"/>
                <a:gd name="T80" fmla="*/ 152 w 304"/>
                <a:gd name="T81" fmla="*/ 1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4" h="347">
                  <a:moveTo>
                    <a:pt x="152" y="0"/>
                  </a:moveTo>
                  <a:cubicBezTo>
                    <a:pt x="79" y="0"/>
                    <a:pt x="0" y="22"/>
                    <a:pt x="0" y="71"/>
                  </a:cubicBezTo>
                  <a:cubicBezTo>
                    <a:pt x="0" y="277"/>
                    <a:pt x="0" y="277"/>
                    <a:pt x="0" y="277"/>
                  </a:cubicBezTo>
                  <a:cubicBezTo>
                    <a:pt x="0" y="325"/>
                    <a:pt x="79" y="347"/>
                    <a:pt x="152" y="347"/>
                  </a:cubicBezTo>
                  <a:cubicBezTo>
                    <a:pt x="225" y="347"/>
                    <a:pt x="304" y="325"/>
                    <a:pt x="304" y="277"/>
                  </a:cubicBezTo>
                  <a:cubicBezTo>
                    <a:pt x="304" y="71"/>
                    <a:pt x="304" y="71"/>
                    <a:pt x="304" y="71"/>
                  </a:cubicBezTo>
                  <a:cubicBezTo>
                    <a:pt x="304" y="22"/>
                    <a:pt x="225" y="0"/>
                    <a:pt x="152" y="0"/>
                  </a:cubicBezTo>
                  <a:close/>
                  <a:moveTo>
                    <a:pt x="282" y="277"/>
                  </a:moveTo>
                  <a:cubicBezTo>
                    <a:pt x="282" y="304"/>
                    <a:pt x="224" y="326"/>
                    <a:pt x="152" y="326"/>
                  </a:cubicBezTo>
                  <a:cubicBezTo>
                    <a:pt x="80" y="326"/>
                    <a:pt x="22" y="304"/>
                    <a:pt x="22" y="277"/>
                  </a:cubicBezTo>
                  <a:cubicBezTo>
                    <a:pt x="22" y="236"/>
                    <a:pt x="22" y="236"/>
                    <a:pt x="22" y="236"/>
                  </a:cubicBezTo>
                  <a:cubicBezTo>
                    <a:pt x="44" y="259"/>
                    <a:pt x="98" y="271"/>
                    <a:pt x="152" y="271"/>
                  </a:cubicBezTo>
                  <a:cubicBezTo>
                    <a:pt x="206" y="271"/>
                    <a:pt x="260" y="259"/>
                    <a:pt x="282" y="236"/>
                  </a:cubicBezTo>
                  <a:lnTo>
                    <a:pt x="282" y="277"/>
                  </a:lnTo>
                  <a:close/>
                  <a:moveTo>
                    <a:pt x="282" y="212"/>
                  </a:moveTo>
                  <a:cubicBezTo>
                    <a:pt x="282" y="212"/>
                    <a:pt x="282" y="212"/>
                    <a:pt x="282" y="212"/>
                  </a:cubicBezTo>
                  <a:cubicBezTo>
                    <a:pt x="282" y="212"/>
                    <a:pt x="282" y="212"/>
                    <a:pt x="282" y="212"/>
                  </a:cubicBezTo>
                  <a:cubicBezTo>
                    <a:pt x="282" y="239"/>
                    <a:pt x="224" y="261"/>
                    <a:pt x="152" y="261"/>
                  </a:cubicBezTo>
                  <a:cubicBezTo>
                    <a:pt x="80" y="261"/>
                    <a:pt x="22" y="239"/>
                    <a:pt x="22" y="212"/>
                  </a:cubicBezTo>
                  <a:cubicBezTo>
                    <a:pt x="22" y="212"/>
                    <a:pt x="22" y="212"/>
                    <a:pt x="22" y="212"/>
                  </a:cubicBezTo>
                  <a:cubicBezTo>
                    <a:pt x="22" y="212"/>
                    <a:pt x="22" y="212"/>
                    <a:pt x="22" y="212"/>
                  </a:cubicBezTo>
                  <a:cubicBezTo>
                    <a:pt x="22" y="171"/>
                    <a:pt x="22" y="171"/>
                    <a:pt x="22" y="171"/>
                  </a:cubicBezTo>
                  <a:cubicBezTo>
                    <a:pt x="44" y="194"/>
                    <a:pt x="98" y="206"/>
                    <a:pt x="152" y="206"/>
                  </a:cubicBezTo>
                  <a:cubicBezTo>
                    <a:pt x="206" y="206"/>
                    <a:pt x="260" y="194"/>
                    <a:pt x="282" y="171"/>
                  </a:cubicBezTo>
                  <a:lnTo>
                    <a:pt x="282" y="212"/>
                  </a:lnTo>
                  <a:close/>
                  <a:moveTo>
                    <a:pt x="282" y="147"/>
                  </a:moveTo>
                  <a:cubicBezTo>
                    <a:pt x="282" y="147"/>
                    <a:pt x="282" y="147"/>
                    <a:pt x="282" y="147"/>
                  </a:cubicBezTo>
                  <a:cubicBezTo>
                    <a:pt x="282" y="147"/>
                    <a:pt x="282" y="147"/>
                    <a:pt x="282" y="147"/>
                  </a:cubicBezTo>
                  <a:cubicBezTo>
                    <a:pt x="282" y="174"/>
                    <a:pt x="224" y="195"/>
                    <a:pt x="152" y="195"/>
                  </a:cubicBezTo>
                  <a:cubicBezTo>
                    <a:pt x="80" y="195"/>
                    <a:pt x="22" y="174"/>
                    <a:pt x="22" y="147"/>
                  </a:cubicBezTo>
                  <a:cubicBezTo>
                    <a:pt x="22" y="147"/>
                    <a:pt x="22" y="147"/>
                    <a:pt x="22" y="147"/>
                  </a:cubicBezTo>
                  <a:cubicBezTo>
                    <a:pt x="22" y="147"/>
                    <a:pt x="22" y="147"/>
                    <a:pt x="22" y="147"/>
                  </a:cubicBezTo>
                  <a:cubicBezTo>
                    <a:pt x="22" y="109"/>
                    <a:pt x="22" y="109"/>
                    <a:pt x="22" y="109"/>
                  </a:cubicBezTo>
                  <a:cubicBezTo>
                    <a:pt x="50" y="131"/>
                    <a:pt x="102" y="141"/>
                    <a:pt x="152" y="141"/>
                  </a:cubicBezTo>
                  <a:cubicBezTo>
                    <a:pt x="202" y="141"/>
                    <a:pt x="254" y="131"/>
                    <a:pt x="282" y="109"/>
                  </a:cubicBezTo>
                  <a:lnTo>
                    <a:pt x="282" y="147"/>
                  </a:lnTo>
                  <a:close/>
                  <a:moveTo>
                    <a:pt x="152" y="119"/>
                  </a:moveTo>
                  <a:cubicBezTo>
                    <a:pt x="80" y="119"/>
                    <a:pt x="22" y="98"/>
                    <a:pt x="22" y="71"/>
                  </a:cubicBezTo>
                  <a:cubicBezTo>
                    <a:pt x="22" y="44"/>
                    <a:pt x="80" y="22"/>
                    <a:pt x="152" y="22"/>
                  </a:cubicBezTo>
                  <a:cubicBezTo>
                    <a:pt x="224" y="22"/>
                    <a:pt x="282" y="44"/>
                    <a:pt x="282" y="71"/>
                  </a:cubicBezTo>
                  <a:cubicBezTo>
                    <a:pt x="282" y="98"/>
                    <a:pt x="224" y="119"/>
                    <a:pt x="152" y="1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28" name="Oval 31">
              <a:extLst>
                <a:ext uri="{FF2B5EF4-FFF2-40B4-BE49-F238E27FC236}">
                  <a16:creationId xmlns:a16="http://schemas.microsoft.com/office/drawing/2014/main" id="{559FF0B4-C81D-39D1-116E-96D947081E77}"/>
                </a:ext>
              </a:extLst>
            </p:cNvPr>
            <p:cNvSpPr>
              <a:spLocks noChangeArrowheads="1"/>
            </p:cNvSpPr>
            <p:nvPr/>
          </p:nvSpPr>
          <p:spPr bwMode="auto">
            <a:xfrm>
              <a:off x="7885113" y="681038"/>
              <a:ext cx="82550" cy="841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29" name="Oval 32">
              <a:extLst>
                <a:ext uri="{FF2B5EF4-FFF2-40B4-BE49-F238E27FC236}">
                  <a16:creationId xmlns:a16="http://schemas.microsoft.com/office/drawing/2014/main" id="{9673A3DA-FBFC-AE2E-AF68-25ED1B880160}"/>
                </a:ext>
              </a:extLst>
            </p:cNvPr>
            <p:cNvSpPr>
              <a:spLocks noChangeArrowheads="1"/>
            </p:cNvSpPr>
            <p:nvPr/>
          </p:nvSpPr>
          <p:spPr bwMode="auto">
            <a:xfrm>
              <a:off x="7885113" y="434975"/>
              <a:ext cx="82550" cy="841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30" name="Oval 33">
              <a:extLst>
                <a:ext uri="{FF2B5EF4-FFF2-40B4-BE49-F238E27FC236}">
                  <a16:creationId xmlns:a16="http://schemas.microsoft.com/office/drawing/2014/main" id="{6477CC21-2D6D-497E-4857-624C3EBCCC6B}"/>
                </a:ext>
              </a:extLst>
            </p:cNvPr>
            <p:cNvSpPr>
              <a:spLocks noChangeArrowheads="1"/>
            </p:cNvSpPr>
            <p:nvPr/>
          </p:nvSpPr>
          <p:spPr bwMode="auto">
            <a:xfrm>
              <a:off x="7885113" y="190500"/>
              <a:ext cx="82550" cy="825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grpSp>
      <p:grpSp>
        <p:nvGrpSpPr>
          <p:cNvPr id="17" name="Group 16">
            <a:extLst>
              <a:ext uri="{FF2B5EF4-FFF2-40B4-BE49-F238E27FC236}">
                <a16:creationId xmlns:a16="http://schemas.microsoft.com/office/drawing/2014/main" id="{0F241720-F435-1A64-F51E-CFC8BE07A1B3}"/>
              </a:ext>
            </a:extLst>
          </p:cNvPr>
          <p:cNvGrpSpPr/>
          <p:nvPr/>
        </p:nvGrpSpPr>
        <p:grpSpPr>
          <a:xfrm>
            <a:off x="9369681" y="2179957"/>
            <a:ext cx="1053642" cy="1053642"/>
            <a:chOff x="5899150" y="-1111250"/>
            <a:chExt cx="2832101" cy="2832100"/>
          </a:xfrm>
          <a:solidFill>
            <a:schemeClr val="bg1"/>
          </a:solidFill>
        </p:grpSpPr>
        <p:sp>
          <p:nvSpPr>
            <p:cNvPr id="18" name="Freeform 37">
              <a:extLst>
                <a:ext uri="{FF2B5EF4-FFF2-40B4-BE49-F238E27FC236}">
                  <a16:creationId xmlns:a16="http://schemas.microsoft.com/office/drawing/2014/main" id="{DA278981-1742-8F9F-BC32-5E34DF63F2EE}"/>
                </a:ext>
              </a:extLst>
            </p:cNvPr>
            <p:cNvSpPr>
              <a:spLocks noEditPoints="1"/>
            </p:cNvSpPr>
            <p:nvPr/>
          </p:nvSpPr>
          <p:spPr bwMode="auto">
            <a:xfrm>
              <a:off x="5899150" y="-1111250"/>
              <a:ext cx="2832101" cy="2832100"/>
            </a:xfrm>
            <a:custGeom>
              <a:avLst/>
              <a:gdLst>
                <a:gd name="T0" fmla="*/ 499 w 752"/>
                <a:gd name="T1" fmla="*/ 68 h 752"/>
                <a:gd name="T2" fmla="*/ 68 w 752"/>
                <a:gd name="T3" fmla="*/ 253 h 752"/>
                <a:gd name="T4" fmla="*/ 253 w 752"/>
                <a:gd name="T5" fmla="*/ 684 h 752"/>
                <a:gd name="T6" fmla="*/ 684 w 752"/>
                <a:gd name="T7" fmla="*/ 499 h 752"/>
                <a:gd name="T8" fmla="*/ 499 w 752"/>
                <a:gd name="T9" fmla="*/ 68 h 752"/>
                <a:gd name="T10" fmla="*/ 268 w 752"/>
                <a:gd name="T11" fmla="*/ 646 h 752"/>
                <a:gd name="T12" fmla="*/ 106 w 752"/>
                <a:gd name="T13" fmla="*/ 268 h 752"/>
                <a:gd name="T14" fmla="*/ 484 w 752"/>
                <a:gd name="T15" fmla="*/ 106 h 752"/>
                <a:gd name="T16" fmla="*/ 646 w 752"/>
                <a:gd name="T17" fmla="*/ 484 h 752"/>
                <a:gd name="T18" fmla="*/ 268 w 752"/>
                <a:gd name="T19" fmla="*/ 646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2" h="752">
                  <a:moveTo>
                    <a:pt x="499" y="68"/>
                  </a:moveTo>
                  <a:cubicBezTo>
                    <a:pt x="329" y="0"/>
                    <a:pt x="136" y="82"/>
                    <a:pt x="68" y="253"/>
                  </a:cubicBezTo>
                  <a:cubicBezTo>
                    <a:pt x="0" y="423"/>
                    <a:pt x="82" y="616"/>
                    <a:pt x="253" y="684"/>
                  </a:cubicBezTo>
                  <a:cubicBezTo>
                    <a:pt x="423" y="752"/>
                    <a:pt x="616" y="670"/>
                    <a:pt x="684" y="499"/>
                  </a:cubicBezTo>
                  <a:cubicBezTo>
                    <a:pt x="752" y="329"/>
                    <a:pt x="670" y="136"/>
                    <a:pt x="499" y="68"/>
                  </a:cubicBezTo>
                  <a:close/>
                  <a:moveTo>
                    <a:pt x="268" y="646"/>
                  </a:moveTo>
                  <a:cubicBezTo>
                    <a:pt x="119" y="586"/>
                    <a:pt x="47" y="417"/>
                    <a:pt x="106" y="268"/>
                  </a:cubicBezTo>
                  <a:cubicBezTo>
                    <a:pt x="166" y="119"/>
                    <a:pt x="335" y="47"/>
                    <a:pt x="484" y="106"/>
                  </a:cubicBezTo>
                  <a:cubicBezTo>
                    <a:pt x="633" y="166"/>
                    <a:pt x="705" y="335"/>
                    <a:pt x="646" y="484"/>
                  </a:cubicBezTo>
                  <a:cubicBezTo>
                    <a:pt x="586" y="633"/>
                    <a:pt x="417" y="705"/>
                    <a:pt x="268" y="6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19" name="Freeform 38">
              <a:extLst>
                <a:ext uri="{FF2B5EF4-FFF2-40B4-BE49-F238E27FC236}">
                  <a16:creationId xmlns:a16="http://schemas.microsoft.com/office/drawing/2014/main" id="{5C9E4941-06B9-AB71-DD90-FE1BE5CE9448}"/>
                </a:ext>
              </a:extLst>
            </p:cNvPr>
            <p:cNvSpPr>
              <a:spLocks noEditPoints="1"/>
            </p:cNvSpPr>
            <p:nvPr/>
          </p:nvSpPr>
          <p:spPr bwMode="auto">
            <a:xfrm>
              <a:off x="7137400" y="127000"/>
              <a:ext cx="354013" cy="354013"/>
            </a:xfrm>
            <a:custGeom>
              <a:avLst/>
              <a:gdLst>
                <a:gd name="T0" fmla="*/ 62 w 94"/>
                <a:gd name="T1" fmla="*/ 9 h 94"/>
                <a:gd name="T2" fmla="*/ 9 w 94"/>
                <a:gd name="T3" fmla="*/ 32 h 94"/>
                <a:gd name="T4" fmla="*/ 32 w 94"/>
                <a:gd name="T5" fmla="*/ 86 h 94"/>
                <a:gd name="T6" fmla="*/ 86 w 94"/>
                <a:gd name="T7" fmla="*/ 62 h 94"/>
                <a:gd name="T8" fmla="*/ 62 w 94"/>
                <a:gd name="T9" fmla="*/ 9 h 94"/>
                <a:gd name="T10" fmla="*/ 39 w 94"/>
                <a:gd name="T11" fmla="*/ 66 h 94"/>
                <a:gd name="T12" fmla="*/ 28 w 94"/>
                <a:gd name="T13" fmla="*/ 39 h 94"/>
                <a:gd name="T14" fmla="*/ 55 w 94"/>
                <a:gd name="T15" fmla="*/ 28 h 94"/>
                <a:gd name="T16" fmla="*/ 66 w 94"/>
                <a:gd name="T17" fmla="*/ 55 h 94"/>
                <a:gd name="T18" fmla="*/ 39 w 94"/>
                <a:gd name="T19" fmla="*/ 6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62" y="9"/>
                  </a:moveTo>
                  <a:cubicBezTo>
                    <a:pt x="41" y="0"/>
                    <a:pt x="17" y="10"/>
                    <a:pt x="9" y="32"/>
                  </a:cubicBezTo>
                  <a:cubicBezTo>
                    <a:pt x="0" y="53"/>
                    <a:pt x="10" y="77"/>
                    <a:pt x="32" y="86"/>
                  </a:cubicBezTo>
                  <a:cubicBezTo>
                    <a:pt x="53" y="94"/>
                    <a:pt x="77" y="84"/>
                    <a:pt x="86" y="62"/>
                  </a:cubicBezTo>
                  <a:cubicBezTo>
                    <a:pt x="94" y="41"/>
                    <a:pt x="84" y="17"/>
                    <a:pt x="62" y="9"/>
                  </a:cubicBezTo>
                  <a:close/>
                  <a:moveTo>
                    <a:pt x="39" y="66"/>
                  </a:moveTo>
                  <a:cubicBezTo>
                    <a:pt x="29" y="62"/>
                    <a:pt x="24" y="50"/>
                    <a:pt x="28" y="39"/>
                  </a:cubicBezTo>
                  <a:cubicBezTo>
                    <a:pt x="32" y="29"/>
                    <a:pt x="44" y="24"/>
                    <a:pt x="55" y="28"/>
                  </a:cubicBezTo>
                  <a:cubicBezTo>
                    <a:pt x="65" y="32"/>
                    <a:pt x="71" y="44"/>
                    <a:pt x="66" y="55"/>
                  </a:cubicBezTo>
                  <a:cubicBezTo>
                    <a:pt x="62" y="65"/>
                    <a:pt x="50" y="71"/>
                    <a:pt x="39"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20" name="Freeform 39">
              <a:extLst>
                <a:ext uri="{FF2B5EF4-FFF2-40B4-BE49-F238E27FC236}">
                  <a16:creationId xmlns:a16="http://schemas.microsoft.com/office/drawing/2014/main" id="{FF6C6475-0445-9225-6F08-76EA989B7842}"/>
                </a:ext>
              </a:extLst>
            </p:cNvPr>
            <p:cNvSpPr>
              <a:spLocks noEditPoints="1"/>
            </p:cNvSpPr>
            <p:nvPr/>
          </p:nvSpPr>
          <p:spPr bwMode="auto">
            <a:xfrm>
              <a:off x="6783388" y="-225425"/>
              <a:ext cx="1062038" cy="1060450"/>
            </a:xfrm>
            <a:custGeom>
              <a:avLst/>
              <a:gdLst>
                <a:gd name="T0" fmla="*/ 187 w 282"/>
                <a:gd name="T1" fmla="*/ 25 h 282"/>
                <a:gd name="T2" fmla="*/ 25 w 282"/>
                <a:gd name="T3" fmla="*/ 95 h 282"/>
                <a:gd name="T4" fmla="*/ 95 w 282"/>
                <a:gd name="T5" fmla="*/ 257 h 282"/>
                <a:gd name="T6" fmla="*/ 257 w 282"/>
                <a:gd name="T7" fmla="*/ 187 h 282"/>
                <a:gd name="T8" fmla="*/ 187 w 282"/>
                <a:gd name="T9" fmla="*/ 25 h 282"/>
                <a:gd name="T10" fmla="*/ 110 w 282"/>
                <a:gd name="T11" fmla="*/ 218 h 282"/>
                <a:gd name="T12" fmla="*/ 64 w 282"/>
                <a:gd name="T13" fmla="*/ 110 h 282"/>
                <a:gd name="T14" fmla="*/ 172 w 282"/>
                <a:gd name="T15" fmla="*/ 64 h 282"/>
                <a:gd name="T16" fmla="*/ 218 w 282"/>
                <a:gd name="T17" fmla="*/ 172 h 282"/>
                <a:gd name="T18" fmla="*/ 110 w 282"/>
                <a:gd name="T19" fmla="*/ 21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2" h="282">
                  <a:moveTo>
                    <a:pt x="187" y="25"/>
                  </a:moveTo>
                  <a:cubicBezTo>
                    <a:pt x="123" y="0"/>
                    <a:pt x="51" y="31"/>
                    <a:pt x="25" y="95"/>
                  </a:cubicBezTo>
                  <a:cubicBezTo>
                    <a:pt x="0" y="159"/>
                    <a:pt x="31" y="231"/>
                    <a:pt x="95" y="257"/>
                  </a:cubicBezTo>
                  <a:cubicBezTo>
                    <a:pt x="159" y="282"/>
                    <a:pt x="231" y="251"/>
                    <a:pt x="257" y="187"/>
                  </a:cubicBezTo>
                  <a:cubicBezTo>
                    <a:pt x="282" y="123"/>
                    <a:pt x="251" y="51"/>
                    <a:pt x="187" y="25"/>
                  </a:cubicBezTo>
                  <a:close/>
                  <a:moveTo>
                    <a:pt x="110" y="218"/>
                  </a:moveTo>
                  <a:cubicBezTo>
                    <a:pt x="68" y="201"/>
                    <a:pt x="47" y="153"/>
                    <a:pt x="64" y="110"/>
                  </a:cubicBezTo>
                  <a:cubicBezTo>
                    <a:pt x="81" y="68"/>
                    <a:pt x="129" y="47"/>
                    <a:pt x="172" y="64"/>
                  </a:cubicBezTo>
                  <a:cubicBezTo>
                    <a:pt x="214" y="81"/>
                    <a:pt x="235" y="129"/>
                    <a:pt x="218" y="172"/>
                  </a:cubicBezTo>
                  <a:cubicBezTo>
                    <a:pt x="201" y="214"/>
                    <a:pt x="153" y="235"/>
                    <a:pt x="110" y="2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21" name="Freeform 40">
              <a:extLst>
                <a:ext uri="{FF2B5EF4-FFF2-40B4-BE49-F238E27FC236}">
                  <a16:creationId xmlns:a16="http://schemas.microsoft.com/office/drawing/2014/main" id="{C3ABC210-03CD-A2B0-5DF1-81A238D6AD8B}"/>
                </a:ext>
              </a:extLst>
            </p:cNvPr>
            <p:cNvSpPr>
              <a:spLocks/>
            </p:cNvSpPr>
            <p:nvPr/>
          </p:nvSpPr>
          <p:spPr bwMode="auto">
            <a:xfrm>
              <a:off x="7499350" y="477838"/>
              <a:ext cx="403225" cy="411163"/>
            </a:xfrm>
            <a:custGeom>
              <a:avLst/>
              <a:gdLst>
                <a:gd name="T0" fmla="*/ 105 w 107"/>
                <a:gd name="T1" fmla="*/ 16 h 109"/>
                <a:gd name="T2" fmla="*/ 99 w 107"/>
                <a:gd name="T3" fmla="*/ 2 h 109"/>
                <a:gd name="T4" fmla="*/ 86 w 107"/>
                <a:gd name="T5" fmla="*/ 8 h 109"/>
                <a:gd name="T6" fmla="*/ 86 w 107"/>
                <a:gd name="T7" fmla="*/ 8 h 109"/>
                <a:gd name="T8" fmla="*/ 8 w 107"/>
                <a:gd name="T9" fmla="*/ 88 h 109"/>
                <a:gd name="T10" fmla="*/ 3 w 107"/>
                <a:gd name="T11" fmla="*/ 101 h 109"/>
                <a:gd name="T12" fmla="*/ 16 w 107"/>
                <a:gd name="T13" fmla="*/ 107 h 109"/>
                <a:gd name="T14" fmla="*/ 17 w 107"/>
                <a:gd name="T15" fmla="*/ 106 h 109"/>
                <a:gd name="T16" fmla="*/ 105 w 107"/>
                <a:gd name="T17" fmla="*/ 1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9">
                  <a:moveTo>
                    <a:pt x="105" y="16"/>
                  </a:moveTo>
                  <a:cubicBezTo>
                    <a:pt x="107" y="10"/>
                    <a:pt x="105" y="4"/>
                    <a:pt x="99" y="2"/>
                  </a:cubicBezTo>
                  <a:cubicBezTo>
                    <a:pt x="94" y="0"/>
                    <a:pt x="88" y="3"/>
                    <a:pt x="86" y="8"/>
                  </a:cubicBezTo>
                  <a:cubicBezTo>
                    <a:pt x="86" y="8"/>
                    <a:pt x="86" y="8"/>
                    <a:pt x="86" y="8"/>
                  </a:cubicBezTo>
                  <a:cubicBezTo>
                    <a:pt x="71" y="45"/>
                    <a:pt x="42" y="73"/>
                    <a:pt x="8" y="88"/>
                  </a:cubicBezTo>
                  <a:cubicBezTo>
                    <a:pt x="3" y="90"/>
                    <a:pt x="0" y="96"/>
                    <a:pt x="3" y="101"/>
                  </a:cubicBezTo>
                  <a:cubicBezTo>
                    <a:pt x="5" y="106"/>
                    <a:pt x="11" y="109"/>
                    <a:pt x="16" y="107"/>
                  </a:cubicBezTo>
                  <a:cubicBezTo>
                    <a:pt x="17" y="107"/>
                    <a:pt x="17" y="106"/>
                    <a:pt x="17" y="106"/>
                  </a:cubicBezTo>
                  <a:cubicBezTo>
                    <a:pt x="56" y="89"/>
                    <a:pt x="88" y="58"/>
                    <a:pt x="10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22" name="Freeform 41">
              <a:extLst>
                <a:ext uri="{FF2B5EF4-FFF2-40B4-BE49-F238E27FC236}">
                  <a16:creationId xmlns:a16="http://schemas.microsoft.com/office/drawing/2014/main" id="{AE9E69BF-43CD-243F-6221-17AA92983240}"/>
                </a:ext>
              </a:extLst>
            </p:cNvPr>
            <p:cNvSpPr>
              <a:spLocks/>
            </p:cNvSpPr>
            <p:nvPr/>
          </p:nvSpPr>
          <p:spPr bwMode="auto">
            <a:xfrm>
              <a:off x="7623175" y="595313"/>
              <a:ext cx="569913" cy="579438"/>
            </a:xfrm>
            <a:custGeom>
              <a:avLst/>
              <a:gdLst>
                <a:gd name="T0" fmla="*/ 143 w 151"/>
                <a:gd name="T1" fmla="*/ 2 h 154"/>
                <a:gd name="T2" fmla="*/ 130 w 151"/>
                <a:gd name="T3" fmla="*/ 8 h 154"/>
                <a:gd name="T4" fmla="*/ 8 w 151"/>
                <a:gd name="T5" fmla="*/ 133 h 154"/>
                <a:gd name="T6" fmla="*/ 2 w 151"/>
                <a:gd name="T7" fmla="*/ 146 h 154"/>
                <a:gd name="T8" fmla="*/ 16 w 151"/>
                <a:gd name="T9" fmla="*/ 152 h 154"/>
                <a:gd name="T10" fmla="*/ 17 w 151"/>
                <a:gd name="T11" fmla="*/ 151 h 154"/>
                <a:gd name="T12" fmla="*/ 149 w 151"/>
                <a:gd name="T13" fmla="*/ 16 h 154"/>
                <a:gd name="T14" fmla="*/ 143 w 151"/>
                <a:gd name="T15" fmla="*/ 2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54">
                  <a:moveTo>
                    <a:pt x="143" y="2"/>
                  </a:moveTo>
                  <a:cubicBezTo>
                    <a:pt x="138" y="0"/>
                    <a:pt x="132" y="3"/>
                    <a:pt x="130" y="8"/>
                  </a:cubicBezTo>
                  <a:cubicBezTo>
                    <a:pt x="106" y="66"/>
                    <a:pt x="61" y="110"/>
                    <a:pt x="8" y="133"/>
                  </a:cubicBezTo>
                  <a:cubicBezTo>
                    <a:pt x="3" y="135"/>
                    <a:pt x="0" y="141"/>
                    <a:pt x="2" y="146"/>
                  </a:cubicBezTo>
                  <a:cubicBezTo>
                    <a:pt x="5" y="152"/>
                    <a:pt x="11" y="154"/>
                    <a:pt x="16" y="152"/>
                  </a:cubicBezTo>
                  <a:cubicBezTo>
                    <a:pt x="16" y="152"/>
                    <a:pt x="16" y="152"/>
                    <a:pt x="17" y="151"/>
                  </a:cubicBezTo>
                  <a:cubicBezTo>
                    <a:pt x="75" y="126"/>
                    <a:pt x="124" y="79"/>
                    <a:pt x="149" y="16"/>
                  </a:cubicBezTo>
                  <a:cubicBezTo>
                    <a:pt x="151" y="10"/>
                    <a:pt x="149" y="4"/>
                    <a:pt x="14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23" name="Freeform 42">
              <a:extLst>
                <a:ext uri="{FF2B5EF4-FFF2-40B4-BE49-F238E27FC236}">
                  <a16:creationId xmlns:a16="http://schemas.microsoft.com/office/drawing/2014/main" id="{C09882A9-1AE3-9FD6-7AFB-90CD68701C35}"/>
                </a:ext>
              </a:extLst>
            </p:cNvPr>
            <p:cNvSpPr>
              <a:spLocks/>
            </p:cNvSpPr>
            <p:nvPr/>
          </p:nvSpPr>
          <p:spPr bwMode="auto">
            <a:xfrm>
              <a:off x="7562850" y="538163"/>
              <a:ext cx="485775" cy="493713"/>
            </a:xfrm>
            <a:custGeom>
              <a:avLst/>
              <a:gdLst>
                <a:gd name="T0" fmla="*/ 121 w 129"/>
                <a:gd name="T1" fmla="*/ 2 h 131"/>
                <a:gd name="T2" fmla="*/ 107 w 129"/>
                <a:gd name="T3" fmla="*/ 7 h 131"/>
                <a:gd name="T4" fmla="*/ 7 w 129"/>
                <a:gd name="T5" fmla="*/ 110 h 131"/>
                <a:gd name="T6" fmla="*/ 7 w 129"/>
                <a:gd name="T7" fmla="*/ 110 h 131"/>
                <a:gd name="T8" fmla="*/ 2 w 129"/>
                <a:gd name="T9" fmla="*/ 123 h 131"/>
                <a:gd name="T10" fmla="*/ 16 w 129"/>
                <a:gd name="T11" fmla="*/ 129 h 131"/>
                <a:gd name="T12" fmla="*/ 16 w 129"/>
                <a:gd name="T13" fmla="*/ 128 h 131"/>
                <a:gd name="T14" fmla="*/ 127 w 129"/>
                <a:gd name="T15" fmla="*/ 15 h 131"/>
                <a:gd name="T16" fmla="*/ 121 w 129"/>
                <a:gd name="T17" fmla="*/ 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31">
                  <a:moveTo>
                    <a:pt x="121" y="2"/>
                  </a:moveTo>
                  <a:cubicBezTo>
                    <a:pt x="115" y="0"/>
                    <a:pt x="109" y="2"/>
                    <a:pt x="107" y="7"/>
                  </a:cubicBezTo>
                  <a:cubicBezTo>
                    <a:pt x="88" y="55"/>
                    <a:pt x="51" y="91"/>
                    <a:pt x="7" y="110"/>
                  </a:cubicBezTo>
                  <a:cubicBezTo>
                    <a:pt x="7" y="110"/>
                    <a:pt x="7" y="110"/>
                    <a:pt x="7" y="110"/>
                  </a:cubicBezTo>
                  <a:cubicBezTo>
                    <a:pt x="2" y="112"/>
                    <a:pt x="0" y="118"/>
                    <a:pt x="2" y="123"/>
                  </a:cubicBezTo>
                  <a:cubicBezTo>
                    <a:pt x="4" y="129"/>
                    <a:pt x="10" y="131"/>
                    <a:pt x="16" y="129"/>
                  </a:cubicBezTo>
                  <a:cubicBezTo>
                    <a:pt x="16" y="129"/>
                    <a:pt x="16" y="128"/>
                    <a:pt x="16" y="128"/>
                  </a:cubicBezTo>
                  <a:cubicBezTo>
                    <a:pt x="65" y="107"/>
                    <a:pt x="105" y="68"/>
                    <a:pt x="127" y="15"/>
                  </a:cubicBezTo>
                  <a:cubicBezTo>
                    <a:pt x="129" y="10"/>
                    <a:pt x="126" y="4"/>
                    <a:pt x="12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24" name="Freeform 43">
              <a:extLst>
                <a:ext uri="{FF2B5EF4-FFF2-40B4-BE49-F238E27FC236}">
                  <a16:creationId xmlns:a16="http://schemas.microsoft.com/office/drawing/2014/main" id="{0CAB24BE-EAC2-6D4A-36D5-3AA6FFB69475}"/>
                </a:ext>
              </a:extLst>
            </p:cNvPr>
            <p:cNvSpPr>
              <a:spLocks/>
            </p:cNvSpPr>
            <p:nvPr/>
          </p:nvSpPr>
          <p:spPr bwMode="auto">
            <a:xfrm>
              <a:off x="6727825" y="-279400"/>
              <a:ext cx="401638" cy="411163"/>
            </a:xfrm>
            <a:custGeom>
              <a:avLst/>
              <a:gdLst>
                <a:gd name="T0" fmla="*/ 104 w 107"/>
                <a:gd name="T1" fmla="*/ 8 h 109"/>
                <a:gd name="T2" fmla="*/ 91 w 107"/>
                <a:gd name="T3" fmla="*/ 2 h 109"/>
                <a:gd name="T4" fmla="*/ 90 w 107"/>
                <a:gd name="T5" fmla="*/ 3 h 109"/>
                <a:gd name="T6" fmla="*/ 2 w 107"/>
                <a:gd name="T7" fmla="*/ 93 h 109"/>
                <a:gd name="T8" fmla="*/ 2 w 107"/>
                <a:gd name="T9" fmla="*/ 93 h 109"/>
                <a:gd name="T10" fmla="*/ 8 w 107"/>
                <a:gd name="T11" fmla="*/ 107 h 109"/>
                <a:gd name="T12" fmla="*/ 21 w 107"/>
                <a:gd name="T13" fmla="*/ 101 h 109"/>
                <a:gd name="T14" fmla="*/ 21 w 107"/>
                <a:gd name="T15" fmla="*/ 101 h 109"/>
                <a:gd name="T16" fmla="*/ 99 w 107"/>
                <a:gd name="T17" fmla="*/ 22 h 109"/>
                <a:gd name="T18" fmla="*/ 104 w 107"/>
                <a:gd name="T19" fmla="*/ 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9">
                  <a:moveTo>
                    <a:pt x="104" y="8"/>
                  </a:moveTo>
                  <a:cubicBezTo>
                    <a:pt x="102" y="3"/>
                    <a:pt x="96" y="0"/>
                    <a:pt x="91" y="2"/>
                  </a:cubicBezTo>
                  <a:cubicBezTo>
                    <a:pt x="91" y="3"/>
                    <a:pt x="90" y="3"/>
                    <a:pt x="90" y="3"/>
                  </a:cubicBezTo>
                  <a:cubicBezTo>
                    <a:pt x="51" y="20"/>
                    <a:pt x="19" y="51"/>
                    <a:pt x="2" y="93"/>
                  </a:cubicBezTo>
                  <a:cubicBezTo>
                    <a:pt x="2" y="93"/>
                    <a:pt x="2" y="93"/>
                    <a:pt x="2" y="93"/>
                  </a:cubicBezTo>
                  <a:cubicBezTo>
                    <a:pt x="0" y="99"/>
                    <a:pt x="2" y="105"/>
                    <a:pt x="8" y="107"/>
                  </a:cubicBezTo>
                  <a:cubicBezTo>
                    <a:pt x="13" y="109"/>
                    <a:pt x="19" y="106"/>
                    <a:pt x="21" y="101"/>
                  </a:cubicBezTo>
                  <a:cubicBezTo>
                    <a:pt x="21" y="101"/>
                    <a:pt x="21" y="101"/>
                    <a:pt x="21" y="101"/>
                  </a:cubicBezTo>
                  <a:cubicBezTo>
                    <a:pt x="36" y="64"/>
                    <a:pt x="65" y="36"/>
                    <a:pt x="99" y="22"/>
                  </a:cubicBezTo>
                  <a:cubicBezTo>
                    <a:pt x="104" y="19"/>
                    <a:pt x="107" y="13"/>
                    <a:pt x="10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25" name="Freeform 44">
              <a:extLst>
                <a:ext uri="{FF2B5EF4-FFF2-40B4-BE49-F238E27FC236}">
                  <a16:creationId xmlns:a16="http://schemas.microsoft.com/office/drawing/2014/main" id="{A376DA2B-0011-1912-6348-A931B0F9B795}"/>
                </a:ext>
              </a:extLst>
            </p:cNvPr>
            <p:cNvSpPr>
              <a:spLocks/>
            </p:cNvSpPr>
            <p:nvPr/>
          </p:nvSpPr>
          <p:spPr bwMode="auto">
            <a:xfrm>
              <a:off x="6437313" y="-565150"/>
              <a:ext cx="568325" cy="579438"/>
            </a:xfrm>
            <a:custGeom>
              <a:avLst/>
              <a:gdLst>
                <a:gd name="T0" fmla="*/ 149 w 151"/>
                <a:gd name="T1" fmla="*/ 8 h 154"/>
                <a:gd name="T2" fmla="*/ 135 w 151"/>
                <a:gd name="T3" fmla="*/ 2 h 154"/>
                <a:gd name="T4" fmla="*/ 134 w 151"/>
                <a:gd name="T5" fmla="*/ 3 h 154"/>
                <a:gd name="T6" fmla="*/ 2 w 151"/>
                <a:gd name="T7" fmla="*/ 138 h 154"/>
                <a:gd name="T8" fmla="*/ 8 w 151"/>
                <a:gd name="T9" fmla="*/ 152 h 154"/>
                <a:gd name="T10" fmla="*/ 21 w 151"/>
                <a:gd name="T11" fmla="*/ 146 h 154"/>
                <a:gd name="T12" fmla="*/ 143 w 151"/>
                <a:gd name="T13" fmla="*/ 21 h 154"/>
                <a:gd name="T14" fmla="*/ 149 w 151"/>
                <a:gd name="T15" fmla="*/ 8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154">
                  <a:moveTo>
                    <a:pt x="149" y="8"/>
                  </a:moveTo>
                  <a:cubicBezTo>
                    <a:pt x="146" y="2"/>
                    <a:pt x="140" y="0"/>
                    <a:pt x="135" y="2"/>
                  </a:cubicBezTo>
                  <a:cubicBezTo>
                    <a:pt x="135" y="2"/>
                    <a:pt x="135" y="2"/>
                    <a:pt x="134" y="3"/>
                  </a:cubicBezTo>
                  <a:cubicBezTo>
                    <a:pt x="76" y="28"/>
                    <a:pt x="27" y="75"/>
                    <a:pt x="2" y="138"/>
                  </a:cubicBezTo>
                  <a:cubicBezTo>
                    <a:pt x="0" y="144"/>
                    <a:pt x="2" y="150"/>
                    <a:pt x="8" y="152"/>
                  </a:cubicBezTo>
                  <a:cubicBezTo>
                    <a:pt x="13" y="154"/>
                    <a:pt x="19" y="152"/>
                    <a:pt x="21" y="146"/>
                  </a:cubicBezTo>
                  <a:cubicBezTo>
                    <a:pt x="45" y="88"/>
                    <a:pt x="90" y="44"/>
                    <a:pt x="143" y="21"/>
                  </a:cubicBezTo>
                  <a:cubicBezTo>
                    <a:pt x="148" y="19"/>
                    <a:pt x="151" y="13"/>
                    <a:pt x="149"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sp>
          <p:nvSpPr>
            <p:cNvPr id="26" name="Freeform 45">
              <a:extLst>
                <a:ext uri="{FF2B5EF4-FFF2-40B4-BE49-F238E27FC236}">
                  <a16:creationId xmlns:a16="http://schemas.microsoft.com/office/drawing/2014/main" id="{A92CF556-E2D9-FCFA-0550-4506CE2F134B}"/>
                </a:ext>
              </a:extLst>
            </p:cNvPr>
            <p:cNvSpPr>
              <a:spLocks/>
            </p:cNvSpPr>
            <p:nvPr/>
          </p:nvSpPr>
          <p:spPr bwMode="auto">
            <a:xfrm>
              <a:off x="6580188" y="-422275"/>
              <a:ext cx="485775" cy="496888"/>
            </a:xfrm>
            <a:custGeom>
              <a:avLst/>
              <a:gdLst>
                <a:gd name="T0" fmla="*/ 122 w 129"/>
                <a:gd name="T1" fmla="*/ 21 h 132"/>
                <a:gd name="T2" fmla="*/ 127 w 129"/>
                <a:gd name="T3" fmla="*/ 8 h 132"/>
                <a:gd name="T4" fmla="*/ 113 w 129"/>
                <a:gd name="T5" fmla="*/ 2 h 132"/>
                <a:gd name="T6" fmla="*/ 113 w 129"/>
                <a:gd name="T7" fmla="*/ 3 h 132"/>
                <a:gd name="T8" fmla="*/ 2 w 129"/>
                <a:gd name="T9" fmla="*/ 116 h 132"/>
                <a:gd name="T10" fmla="*/ 8 w 129"/>
                <a:gd name="T11" fmla="*/ 129 h 132"/>
                <a:gd name="T12" fmla="*/ 22 w 129"/>
                <a:gd name="T13" fmla="*/ 124 h 132"/>
                <a:gd name="T14" fmla="*/ 122 w 129"/>
                <a:gd name="T15" fmla="*/ 2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132">
                  <a:moveTo>
                    <a:pt x="122" y="21"/>
                  </a:moveTo>
                  <a:cubicBezTo>
                    <a:pt x="127" y="19"/>
                    <a:pt x="129" y="13"/>
                    <a:pt x="127" y="8"/>
                  </a:cubicBezTo>
                  <a:cubicBezTo>
                    <a:pt x="125" y="2"/>
                    <a:pt x="119" y="0"/>
                    <a:pt x="113" y="2"/>
                  </a:cubicBezTo>
                  <a:cubicBezTo>
                    <a:pt x="113" y="2"/>
                    <a:pt x="113" y="3"/>
                    <a:pt x="113" y="3"/>
                  </a:cubicBezTo>
                  <a:cubicBezTo>
                    <a:pt x="64" y="24"/>
                    <a:pt x="24" y="63"/>
                    <a:pt x="2" y="116"/>
                  </a:cubicBezTo>
                  <a:cubicBezTo>
                    <a:pt x="0" y="121"/>
                    <a:pt x="3" y="127"/>
                    <a:pt x="8" y="129"/>
                  </a:cubicBezTo>
                  <a:cubicBezTo>
                    <a:pt x="14" y="132"/>
                    <a:pt x="20" y="129"/>
                    <a:pt x="22" y="124"/>
                  </a:cubicBezTo>
                  <a:cubicBezTo>
                    <a:pt x="41" y="76"/>
                    <a:pt x="78" y="40"/>
                    <a:pt x="122"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800">
                <a:solidFill>
                  <a:prstClr val="black"/>
                </a:solidFill>
                <a:latin typeface="Calibri"/>
              </a:endParaRPr>
            </a:p>
          </p:txBody>
        </p:sp>
      </p:grpSp>
    </p:spTree>
    <p:extLst>
      <p:ext uri="{BB962C8B-B14F-4D97-AF65-F5344CB8AC3E}">
        <p14:creationId xmlns:p14="http://schemas.microsoft.com/office/powerpoint/2010/main" val="71418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1CD7784-6932-24A4-DF2B-CD49953206A5}"/>
              </a:ext>
            </a:extLst>
          </p:cNvPr>
          <p:cNvSpPr/>
          <p:nvPr/>
        </p:nvSpPr>
        <p:spPr>
          <a:xfrm>
            <a:off x="7629256" y="3303987"/>
            <a:ext cx="4587400" cy="817819"/>
          </a:xfrm>
          <a:prstGeom prst="rect">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34FAF76-B041-D27D-7650-9CA083DF79E6}"/>
              </a:ext>
            </a:extLst>
          </p:cNvPr>
          <p:cNvSpPr/>
          <p:nvPr/>
        </p:nvSpPr>
        <p:spPr>
          <a:xfrm>
            <a:off x="5450277" y="4109034"/>
            <a:ext cx="6766379" cy="817819"/>
          </a:xfrm>
          <a:prstGeom prst="rect">
            <a:avLst/>
          </a:prstGeom>
          <a:solidFill>
            <a:srgbClr val="FFCE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ADF7C9-2846-6689-B3FB-EFA4D8B6271B}"/>
              </a:ext>
            </a:extLst>
          </p:cNvPr>
          <p:cNvSpPr/>
          <p:nvPr/>
        </p:nvSpPr>
        <p:spPr>
          <a:xfrm>
            <a:off x="3295953" y="4914946"/>
            <a:ext cx="8920703" cy="817819"/>
          </a:xfrm>
          <a:prstGeom prst="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788FB40-2AC9-D577-84AE-5059F9185AED}"/>
              </a:ext>
            </a:extLst>
          </p:cNvPr>
          <p:cNvSpPr/>
          <p:nvPr/>
        </p:nvSpPr>
        <p:spPr>
          <a:xfrm>
            <a:off x="1131377" y="5736356"/>
            <a:ext cx="11085280" cy="8178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23" name="Rounded Rectangle 22">
            <a:extLst>
              <a:ext uri="{FF2B5EF4-FFF2-40B4-BE49-F238E27FC236}">
                <a16:creationId xmlns:a16="http://schemas.microsoft.com/office/drawing/2014/main" id="{E1B47783-9DF0-9ACF-F18A-066EBFAE03EB}"/>
              </a:ext>
            </a:extLst>
          </p:cNvPr>
          <p:cNvSpPr/>
          <p:nvPr/>
        </p:nvSpPr>
        <p:spPr>
          <a:xfrm>
            <a:off x="1786510" y="3135966"/>
            <a:ext cx="2201582" cy="716794"/>
          </a:xfrm>
          <a:prstGeom prst="roundRect">
            <a:avLst>
              <a:gd name="adj" fmla="val 50000"/>
            </a:avLst>
          </a:prstGeom>
          <a:solidFill>
            <a:srgbClr val="385085"/>
          </a:solidFill>
          <a:ln w="12700">
            <a:noFill/>
          </a:ln>
          <a:effectLst/>
        </p:spPr>
        <p:style>
          <a:lnRef idx="1">
            <a:schemeClr val="accent1"/>
          </a:lnRef>
          <a:fillRef idx="3">
            <a:schemeClr val="accent1"/>
          </a:fillRef>
          <a:effectRef idx="2">
            <a:schemeClr val="accent1"/>
          </a:effectRef>
          <a:fontRef idx="minor">
            <a:schemeClr val="lt1"/>
          </a:fontRef>
        </p:style>
        <p:txBody>
          <a:bodyPr lIns="365802" tIns="0" rIns="0" bIns="0" rtlCol="0" anchor="ctr"/>
          <a:lstStyle/>
          <a:p>
            <a:r>
              <a:rPr lang="en-US" sz="2400" b="1" dirty="0">
                <a:solidFill>
                  <a:srgbClr val="FFFFFF"/>
                </a:solidFill>
              </a:rPr>
              <a:t>2012</a:t>
            </a:r>
          </a:p>
        </p:txBody>
      </p:sp>
      <p:sp>
        <p:nvSpPr>
          <p:cNvPr id="24" name="Rounded Rectangle 23">
            <a:extLst>
              <a:ext uri="{FF2B5EF4-FFF2-40B4-BE49-F238E27FC236}">
                <a16:creationId xmlns:a16="http://schemas.microsoft.com/office/drawing/2014/main" id="{051D0BED-A4A0-FC35-4B21-6D73CC83CEFA}"/>
              </a:ext>
            </a:extLst>
          </p:cNvPr>
          <p:cNvSpPr/>
          <p:nvPr/>
        </p:nvSpPr>
        <p:spPr>
          <a:xfrm rot="5400000">
            <a:off x="2528903" y="3878360"/>
            <a:ext cx="2201581" cy="716794"/>
          </a:xfrm>
          <a:prstGeom prst="roundRect">
            <a:avLst>
              <a:gd name="adj" fmla="val 50000"/>
            </a:avLst>
          </a:prstGeom>
          <a:solidFill>
            <a:srgbClr val="385085"/>
          </a:solidFill>
          <a:ln w="12700">
            <a:noFill/>
          </a:ln>
          <a:effectLst/>
        </p:spPr>
        <p:style>
          <a:lnRef idx="1">
            <a:schemeClr val="accent1"/>
          </a:lnRef>
          <a:fillRef idx="3">
            <a:schemeClr val="accent1"/>
          </a:fillRef>
          <a:effectRef idx="2">
            <a:schemeClr val="accent1"/>
          </a:effectRef>
          <a:fontRef idx="minor">
            <a:schemeClr val="lt1"/>
          </a:fontRef>
        </p:style>
        <p:txBody>
          <a:bodyPr lIns="0" tIns="0" rIns="1707078" bIns="0" rtlCol="0" anchor="ctr"/>
          <a:lstStyle/>
          <a:p>
            <a:pPr algn="ctr"/>
            <a:endParaRPr lang="en-US" sz="2400">
              <a:solidFill>
                <a:srgbClr val="FFFFFF"/>
              </a:solidFill>
            </a:endParaRPr>
          </a:p>
        </p:txBody>
      </p:sp>
      <p:sp>
        <p:nvSpPr>
          <p:cNvPr id="25" name="Rounded Rectangle 24">
            <a:extLst>
              <a:ext uri="{FF2B5EF4-FFF2-40B4-BE49-F238E27FC236}">
                <a16:creationId xmlns:a16="http://schemas.microsoft.com/office/drawing/2014/main" id="{3BFBFB32-294B-2A20-CE7E-A4FD76EAFF8B}"/>
              </a:ext>
            </a:extLst>
          </p:cNvPr>
          <p:cNvSpPr/>
          <p:nvPr/>
        </p:nvSpPr>
        <p:spPr>
          <a:xfrm rot="18900000">
            <a:off x="668945" y="4208079"/>
            <a:ext cx="3777266" cy="716794"/>
          </a:xfrm>
          <a:prstGeom prst="roundRect">
            <a:avLst>
              <a:gd name="adj" fmla="val 50000"/>
            </a:avLst>
          </a:prstGeom>
          <a:solidFill>
            <a:srgbClr val="385085"/>
          </a:solidFill>
          <a:ln w="12700">
            <a:noFill/>
          </a:ln>
          <a:effectLst/>
        </p:spPr>
        <p:style>
          <a:lnRef idx="1">
            <a:schemeClr val="accent1"/>
          </a:lnRef>
          <a:fillRef idx="3">
            <a:schemeClr val="accent1"/>
          </a:fillRef>
          <a:effectRef idx="2">
            <a:schemeClr val="accent1"/>
          </a:effectRef>
          <a:fontRef idx="minor">
            <a:schemeClr val="lt1"/>
          </a:fontRef>
        </p:style>
        <p:txBody>
          <a:bodyPr lIns="548704" tIns="0" rIns="0" bIns="0" rtlCol="0" anchor="ctr"/>
          <a:lstStyle/>
          <a:p>
            <a:r>
              <a:rPr lang="en-US" sz="2000" b="1" dirty="0">
                <a:solidFill>
                  <a:srgbClr val="FFFFFF"/>
                </a:solidFill>
              </a:rPr>
              <a:t>INSERT TITLE HERE</a:t>
            </a:r>
          </a:p>
        </p:txBody>
      </p:sp>
      <p:sp>
        <p:nvSpPr>
          <p:cNvPr id="26" name="Oval 25">
            <a:extLst>
              <a:ext uri="{FF2B5EF4-FFF2-40B4-BE49-F238E27FC236}">
                <a16:creationId xmlns:a16="http://schemas.microsoft.com/office/drawing/2014/main" id="{931791D1-DB1B-7C77-1DC3-E2AA64EFBE46}"/>
              </a:ext>
            </a:extLst>
          </p:cNvPr>
          <p:cNvSpPr/>
          <p:nvPr/>
        </p:nvSpPr>
        <p:spPr>
          <a:xfrm>
            <a:off x="3222116" y="3209816"/>
            <a:ext cx="690757" cy="6962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bg1"/>
                </a:solidFill>
              </a:rPr>
              <a:t>01</a:t>
            </a:r>
          </a:p>
        </p:txBody>
      </p:sp>
      <p:sp>
        <p:nvSpPr>
          <p:cNvPr id="19" name="Rounded Rectangle 18">
            <a:extLst>
              <a:ext uri="{FF2B5EF4-FFF2-40B4-BE49-F238E27FC236}">
                <a16:creationId xmlns:a16="http://schemas.microsoft.com/office/drawing/2014/main" id="{4182F25E-FF77-2EA4-C816-FDA93A9B3107}"/>
              </a:ext>
            </a:extLst>
          </p:cNvPr>
          <p:cNvSpPr/>
          <p:nvPr/>
        </p:nvSpPr>
        <p:spPr>
          <a:xfrm>
            <a:off x="3940833" y="2468535"/>
            <a:ext cx="2201582" cy="716794"/>
          </a:xfrm>
          <a:prstGeom prst="roundRect">
            <a:avLst>
              <a:gd name="adj" fmla="val 50000"/>
            </a:avLst>
          </a:prstGeom>
          <a:solidFill>
            <a:srgbClr val="FF8026"/>
          </a:solidFill>
          <a:ln w="12700">
            <a:noFill/>
          </a:ln>
          <a:effectLst/>
        </p:spPr>
        <p:style>
          <a:lnRef idx="1">
            <a:schemeClr val="accent1"/>
          </a:lnRef>
          <a:fillRef idx="3">
            <a:schemeClr val="accent1"/>
          </a:fillRef>
          <a:effectRef idx="2">
            <a:schemeClr val="accent1"/>
          </a:effectRef>
          <a:fontRef idx="minor">
            <a:schemeClr val="lt1"/>
          </a:fontRef>
        </p:style>
        <p:txBody>
          <a:bodyPr lIns="365802" tIns="0" rIns="0" bIns="0" rtlCol="0" anchor="ctr"/>
          <a:lstStyle/>
          <a:p>
            <a:r>
              <a:rPr lang="en-US" sz="2400" b="1" dirty="0">
                <a:solidFill>
                  <a:srgbClr val="FFFFFF"/>
                </a:solidFill>
              </a:rPr>
              <a:t>2012</a:t>
            </a:r>
          </a:p>
        </p:txBody>
      </p:sp>
      <p:sp>
        <p:nvSpPr>
          <p:cNvPr id="20" name="Rounded Rectangle 19">
            <a:extLst>
              <a:ext uri="{FF2B5EF4-FFF2-40B4-BE49-F238E27FC236}">
                <a16:creationId xmlns:a16="http://schemas.microsoft.com/office/drawing/2014/main" id="{DD63912D-4F41-E976-A265-D23FEC12248F}"/>
              </a:ext>
            </a:extLst>
          </p:cNvPr>
          <p:cNvSpPr/>
          <p:nvPr/>
        </p:nvSpPr>
        <p:spPr>
          <a:xfrm rot="5400000">
            <a:off x="4683228" y="3210930"/>
            <a:ext cx="2201581" cy="716794"/>
          </a:xfrm>
          <a:prstGeom prst="roundRect">
            <a:avLst>
              <a:gd name="adj" fmla="val 50000"/>
            </a:avLst>
          </a:prstGeom>
          <a:solidFill>
            <a:srgbClr val="FF8026"/>
          </a:solidFill>
          <a:ln w="12700">
            <a:noFill/>
          </a:ln>
          <a:effectLst/>
        </p:spPr>
        <p:style>
          <a:lnRef idx="1">
            <a:schemeClr val="accent1"/>
          </a:lnRef>
          <a:fillRef idx="3">
            <a:schemeClr val="accent1"/>
          </a:fillRef>
          <a:effectRef idx="2">
            <a:schemeClr val="accent1"/>
          </a:effectRef>
          <a:fontRef idx="minor">
            <a:schemeClr val="lt1"/>
          </a:fontRef>
        </p:style>
        <p:txBody>
          <a:bodyPr lIns="0" tIns="0" rIns="1707078" bIns="0" rtlCol="0" anchor="ctr"/>
          <a:lstStyle/>
          <a:p>
            <a:pPr algn="ctr"/>
            <a:endParaRPr lang="en-US" sz="2400">
              <a:solidFill>
                <a:srgbClr val="FFFFFF"/>
              </a:solidFill>
            </a:endParaRPr>
          </a:p>
        </p:txBody>
      </p:sp>
      <p:sp>
        <p:nvSpPr>
          <p:cNvPr id="21" name="Rounded Rectangle 20">
            <a:extLst>
              <a:ext uri="{FF2B5EF4-FFF2-40B4-BE49-F238E27FC236}">
                <a16:creationId xmlns:a16="http://schemas.microsoft.com/office/drawing/2014/main" id="{0AFF7492-03E0-B0D1-D142-A5C8878F8D1A}"/>
              </a:ext>
            </a:extLst>
          </p:cNvPr>
          <p:cNvSpPr/>
          <p:nvPr/>
        </p:nvSpPr>
        <p:spPr>
          <a:xfrm rot="18900000">
            <a:off x="2823270" y="3540649"/>
            <a:ext cx="3777266" cy="716794"/>
          </a:xfrm>
          <a:prstGeom prst="roundRect">
            <a:avLst>
              <a:gd name="adj" fmla="val 50000"/>
            </a:avLst>
          </a:prstGeom>
          <a:solidFill>
            <a:srgbClr val="FF8026"/>
          </a:solidFill>
          <a:ln w="12700">
            <a:noFill/>
          </a:ln>
          <a:effectLst/>
        </p:spPr>
        <p:style>
          <a:lnRef idx="1">
            <a:schemeClr val="accent1"/>
          </a:lnRef>
          <a:fillRef idx="3">
            <a:schemeClr val="accent1"/>
          </a:fillRef>
          <a:effectRef idx="2">
            <a:schemeClr val="accent1"/>
          </a:effectRef>
          <a:fontRef idx="minor">
            <a:schemeClr val="lt1"/>
          </a:fontRef>
        </p:style>
        <p:txBody>
          <a:bodyPr lIns="548704" tIns="0" rIns="0" bIns="0" rtlCol="0" anchor="ctr"/>
          <a:lstStyle/>
          <a:p>
            <a:r>
              <a:rPr lang="en-US" sz="2000" b="1" dirty="0">
                <a:solidFill>
                  <a:srgbClr val="FFFFFF"/>
                </a:solidFill>
              </a:rPr>
              <a:t>INSERT TITLE HERE</a:t>
            </a:r>
          </a:p>
        </p:txBody>
      </p:sp>
      <p:sp>
        <p:nvSpPr>
          <p:cNvPr id="22" name="Oval 21">
            <a:extLst>
              <a:ext uri="{FF2B5EF4-FFF2-40B4-BE49-F238E27FC236}">
                <a16:creationId xmlns:a16="http://schemas.microsoft.com/office/drawing/2014/main" id="{058CE704-4172-AEF9-C332-E96C636AA4A5}"/>
              </a:ext>
            </a:extLst>
          </p:cNvPr>
          <p:cNvSpPr/>
          <p:nvPr/>
        </p:nvSpPr>
        <p:spPr>
          <a:xfrm>
            <a:off x="5376440" y="2542386"/>
            <a:ext cx="690757" cy="6962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bg1"/>
                </a:solidFill>
              </a:rPr>
              <a:t>02</a:t>
            </a:r>
          </a:p>
        </p:txBody>
      </p:sp>
      <p:sp>
        <p:nvSpPr>
          <p:cNvPr id="15" name="Rounded Rectangle 14">
            <a:extLst>
              <a:ext uri="{FF2B5EF4-FFF2-40B4-BE49-F238E27FC236}">
                <a16:creationId xmlns:a16="http://schemas.microsoft.com/office/drawing/2014/main" id="{0D17D7CF-B3D1-AB04-8FF1-F6CFB1340412}"/>
              </a:ext>
            </a:extLst>
          </p:cNvPr>
          <p:cNvSpPr/>
          <p:nvPr/>
        </p:nvSpPr>
        <p:spPr>
          <a:xfrm>
            <a:off x="6095157" y="1801099"/>
            <a:ext cx="2201582" cy="716794"/>
          </a:xfrm>
          <a:prstGeom prst="roundRect">
            <a:avLst>
              <a:gd name="adj" fmla="val 50000"/>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lIns="365802" tIns="0" rIns="0" bIns="0" rtlCol="0" anchor="ctr"/>
          <a:lstStyle/>
          <a:p>
            <a:r>
              <a:rPr lang="en-US" sz="2400" b="1" dirty="0">
                <a:solidFill>
                  <a:srgbClr val="FFFFFF"/>
                </a:solidFill>
              </a:rPr>
              <a:t>2012</a:t>
            </a:r>
          </a:p>
        </p:txBody>
      </p:sp>
      <p:sp>
        <p:nvSpPr>
          <p:cNvPr id="16" name="Rounded Rectangle 15">
            <a:extLst>
              <a:ext uri="{FF2B5EF4-FFF2-40B4-BE49-F238E27FC236}">
                <a16:creationId xmlns:a16="http://schemas.microsoft.com/office/drawing/2014/main" id="{341541D9-6CD4-B885-E952-AEB3A7EE9074}"/>
              </a:ext>
            </a:extLst>
          </p:cNvPr>
          <p:cNvSpPr/>
          <p:nvPr/>
        </p:nvSpPr>
        <p:spPr>
          <a:xfrm rot="5400000">
            <a:off x="6837551" y="2543493"/>
            <a:ext cx="2201581" cy="716794"/>
          </a:xfrm>
          <a:prstGeom prst="roundRect">
            <a:avLst>
              <a:gd name="adj" fmla="val 50000"/>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lIns="0" tIns="0" rIns="1707078" bIns="0" rtlCol="0" anchor="ctr"/>
          <a:lstStyle/>
          <a:p>
            <a:pPr algn="ctr"/>
            <a:endParaRPr lang="en-US" sz="2400">
              <a:solidFill>
                <a:srgbClr val="FFFFFF"/>
              </a:solidFill>
            </a:endParaRPr>
          </a:p>
        </p:txBody>
      </p:sp>
      <p:sp>
        <p:nvSpPr>
          <p:cNvPr id="17" name="Rounded Rectangle 16">
            <a:extLst>
              <a:ext uri="{FF2B5EF4-FFF2-40B4-BE49-F238E27FC236}">
                <a16:creationId xmlns:a16="http://schemas.microsoft.com/office/drawing/2014/main" id="{FD1B9CBB-0881-62EA-CE08-9570393909DC}"/>
              </a:ext>
            </a:extLst>
          </p:cNvPr>
          <p:cNvSpPr/>
          <p:nvPr/>
        </p:nvSpPr>
        <p:spPr>
          <a:xfrm rot="18900000">
            <a:off x="4977592" y="2873212"/>
            <a:ext cx="3777266" cy="716794"/>
          </a:xfrm>
          <a:prstGeom prst="roundRect">
            <a:avLst>
              <a:gd name="adj" fmla="val 50000"/>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lIns="548704" tIns="0" rIns="0" bIns="0" rtlCol="0" anchor="ctr"/>
          <a:lstStyle/>
          <a:p>
            <a:r>
              <a:rPr lang="en-US" sz="2000" b="1" dirty="0">
                <a:solidFill>
                  <a:srgbClr val="FFFFFF"/>
                </a:solidFill>
              </a:rPr>
              <a:t>INSERT TITLE HERE</a:t>
            </a:r>
          </a:p>
        </p:txBody>
      </p:sp>
      <p:sp>
        <p:nvSpPr>
          <p:cNvPr id="18" name="Oval 17">
            <a:extLst>
              <a:ext uri="{FF2B5EF4-FFF2-40B4-BE49-F238E27FC236}">
                <a16:creationId xmlns:a16="http://schemas.microsoft.com/office/drawing/2014/main" id="{6B1686E7-E9F8-1452-EF88-D261D2C428D2}"/>
              </a:ext>
            </a:extLst>
          </p:cNvPr>
          <p:cNvSpPr/>
          <p:nvPr/>
        </p:nvSpPr>
        <p:spPr>
          <a:xfrm>
            <a:off x="7530763" y="1874949"/>
            <a:ext cx="690757" cy="6962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bg1"/>
                </a:solidFill>
              </a:rPr>
              <a:t>03</a:t>
            </a:r>
          </a:p>
        </p:txBody>
      </p:sp>
      <p:sp>
        <p:nvSpPr>
          <p:cNvPr id="11" name="Rounded Rectangle 10">
            <a:extLst>
              <a:ext uri="{FF2B5EF4-FFF2-40B4-BE49-F238E27FC236}">
                <a16:creationId xmlns:a16="http://schemas.microsoft.com/office/drawing/2014/main" id="{31F533A2-D962-4874-7AB4-4B43A0DACB6B}"/>
              </a:ext>
            </a:extLst>
          </p:cNvPr>
          <p:cNvSpPr/>
          <p:nvPr/>
        </p:nvSpPr>
        <p:spPr>
          <a:xfrm>
            <a:off x="8252172" y="1133662"/>
            <a:ext cx="2201582" cy="716794"/>
          </a:xfrm>
          <a:prstGeom prst="roundRect">
            <a:avLst>
              <a:gd name="adj" fmla="val 50000"/>
            </a:avLst>
          </a:prstGeom>
          <a:solidFill>
            <a:srgbClr val="F26363"/>
          </a:solidFill>
          <a:ln w="12700">
            <a:noFill/>
          </a:ln>
          <a:effectLst/>
        </p:spPr>
        <p:style>
          <a:lnRef idx="1">
            <a:schemeClr val="accent1"/>
          </a:lnRef>
          <a:fillRef idx="3">
            <a:schemeClr val="accent1"/>
          </a:fillRef>
          <a:effectRef idx="2">
            <a:schemeClr val="accent1"/>
          </a:effectRef>
          <a:fontRef idx="minor">
            <a:schemeClr val="lt1"/>
          </a:fontRef>
        </p:style>
        <p:txBody>
          <a:bodyPr lIns="365802" tIns="0" rIns="0" bIns="0" rtlCol="0" anchor="ctr"/>
          <a:lstStyle/>
          <a:p>
            <a:r>
              <a:rPr lang="en-US" sz="2400" dirty="0">
                <a:solidFill>
                  <a:srgbClr val="FFFFFF"/>
                </a:solidFill>
              </a:rPr>
              <a:t>2012</a:t>
            </a:r>
          </a:p>
        </p:txBody>
      </p:sp>
      <p:sp>
        <p:nvSpPr>
          <p:cNvPr id="12" name="Rounded Rectangle 11">
            <a:extLst>
              <a:ext uri="{FF2B5EF4-FFF2-40B4-BE49-F238E27FC236}">
                <a16:creationId xmlns:a16="http://schemas.microsoft.com/office/drawing/2014/main" id="{263862BB-0D17-C6DA-7E40-AC2465ADF062}"/>
              </a:ext>
            </a:extLst>
          </p:cNvPr>
          <p:cNvSpPr/>
          <p:nvPr/>
        </p:nvSpPr>
        <p:spPr>
          <a:xfrm rot="5400000">
            <a:off x="8994565" y="1876057"/>
            <a:ext cx="2201581" cy="716794"/>
          </a:xfrm>
          <a:prstGeom prst="roundRect">
            <a:avLst>
              <a:gd name="adj" fmla="val 50000"/>
            </a:avLst>
          </a:prstGeom>
          <a:solidFill>
            <a:srgbClr val="F26363"/>
          </a:solidFill>
          <a:ln w="12700">
            <a:noFill/>
          </a:ln>
          <a:effectLst/>
        </p:spPr>
        <p:style>
          <a:lnRef idx="1">
            <a:schemeClr val="accent1"/>
          </a:lnRef>
          <a:fillRef idx="3">
            <a:schemeClr val="accent1"/>
          </a:fillRef>
          <a:effectRef idx="2">
            <a:schemeClr val="accent1"/>
          </a:effectRef>
          <a:fontRef idx="minor">
            <a:schemeClr val="lt1"/>
          </a:fontRef>
        </p:style>
        <p:txBody>
          <a:bodyPr lIns="0" tIns="0" rIns="1707078" bIns="0" rtlCol="0" anchor="ctr"/>
          <a:lstStyle/>
          <a:p>
            <a:pPr algn="ctr"/>
            <a:endParaRPr lang="en-US" sz="2400" dirty="0">
              <a:solidFill>
                <a:srgbClr val="FFFFFF"/>
              </a:solidFill>
            </a:endParaRPr>
          </a:p>
        </p:txBody>
      </p:sp>
      <p:sp>
        <p:nvSpPr>
          <p:cNvPr id="13" name="Rounded Rectangle 12">
            <a:extLst>
              <a:ext uri="{FF2B5EF4-FFF2-40B4-BE49-F238E27FC236}">
                <a16:creationId xmlns:a16="http://schemas.microsoft.com/office/drawing/2014/main" id="{7EDD24A6-6E17-7909-5E6E-890214A0D481}"/>
              </a:ext>
            </a:extLst>
          </p:cNvPr>
          <p:cNvSpPr/>
          <p:nvPr/>
        </p:nvSpPr>
        <p:spPr>
          <a:xfrm rot="18900000">
            <a:off x="7134607" y="2205776"/>
            <a:ext cx="3777266" cy="716794"/>
          </a:xfrm>
          <a:prstGeom prst="roundRect">
            <a:avLst>
              <a:gd name="adj" fmla="val 50000"/>
            </a:avLst>
          </a:prstGeom>
          <a:solidFill>
            <a:srgbClr val="F26363"/>
          </a:solidFill>
          <a:ln w="12700">
            <a:noFill/>
          </a:ln>
          <a:effectLst/>
        </p:spPr>
        <p:style>
          <a:lnRef idx="1">
            <a:schemeClr val="accent1"/>
          </a:lnRef>
          <a:fillRef idx="3">
            <a:schemeClr val="accent1"/>
          </a:fillRef>
          <a:effectRef idx="2">
            <a:schemeClr val="accent1"/>
          </a:effectRef>
          <a:fontRef idx="minor">
            <a:schemeClr val="lt1"/>
          </a:fontRef>
        </p:style>
        <p:txBody>
          <a:bodyPr lIns="548704" tIns="0" rIns="0" bIns="0" rtlCol="0" anchor="ctr"/>
          <a:lstStyle/>
          <a:p>
            <a:r>
              <a:rPr lang="en-US" sz="2000" b="1" dirty="0">
                <a:solidFill>
                  <a:srgbClr val="FFFFFF"/>
                </a:solidFill>
              </a:rPr>
              <a:t>INSERT TITLE HERE</a:t>
            </a:r>
          </a:p>
        </p:txBody>
      </p:sp>
      <p:sp>
        <p:nvSpPr>
          <p:cNvPr id="14" name="Oval 13">
            <a:extLst>
              <a:ext uri="{FF2B5EF4-FFF2-40B4-BE49-F238E27FC236}">
                <a16:creationId xmlns:a16="http://schemas.microsoft.com/office/drawing/2014/main" id="{D253AE72-1075-A095-6A8B-6C58823C1102}"/>
              </a:ext>
            </a:extLst>
          </p:cNvPr>
          <p:cNvSpPr/>
          <p:nvPr/>
        </p:nvSpPr>
        <p:spPr>
          <a:xfrm>
            <a:off x="9687777" y="1207513"/>
            <a:ext cx="690757" cy="696283"/>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bg1"/>
                </a:solidFill>
              </a:rPr>
              <a:t>04</a:t>
            </a:r>
          </a:p>
        </p:txBody>
      </p:sp>
      <p:sp>
        <p:nvSpPr>
          <p:cNvPr id="7" name="TextBox 6">
            <a:extLst>
              <a:ext uri="{FF2B5EF4-FFF2-40B4-BE49-F238E27FC236}">
                <a16:creationId xmlns:a16="http://schemas.microsoft.com/office/drawing/2014/main" id="{8ADCECE8-FD55-7DCB-FE6C-6686E3771126}"/>
              </a:ext>
            </a:extLst>
          </p:cNvPr>
          <p:cNvSpPr txBox="1"/>
          <p:nvPr/>
        </p:nvSpPr>
        <p:spPr>
          <a:xfrm>
            <a:off x="2227834" y="5817654"/>
            <a:ext cx="2826994" cy="620491"/>
          </a:xfrm>
          <a:prstGeom prst="rect">
            <a:avLst/>
          </a:prstGeom>
          <a:noFill/>
        </p:spPr>
        <p:txBody>
          <a:bodyPr wrap="square" rtlCol="0">
            <a:spAutoFit/>
          </a:bodyPr>
          <a:lstStyle/>
          <a:p>
            <a:pPr>
              <a:lnSpc>
                <a:spcPct val="110000"/>
              </a:lnSpc>
            </a:pPr>
            <a:r>
              <a:rPr lang="en-US" sz="1600" dirty="0">
                <a:solidFill>
                  <a:schemeClr val="bg1"/>
                </a:solidFill>
              </a:rPr>
              <a:t>Sed perspiciatis unde omnis iste natus voluptatem fringilla.</a:t>
            </a:r>
          </a:p>
        </p:txBody>
      </p:sp>
      <p:sp>
        <p:nvSpPr>
          <p:cNvPr id="8" name="TextBox 7">
            <a:extLst>
              <a:ext uri="{FF2B5EF4-FFF2-40B4-BE49-F238E27FC236}">
                <a16:creationId xmlns:a16="http://schemas.microsoft.com/office/drawing/2014/main" id="{1FD06EA6-6A20-65B8-17A4-5D56C6694D36}"/>
              </a:ext>
            </a:extLst>
          </p:cNvPr>
          <p:cNvSpPr txBox="1"/>
          <p:nvPr/>
        </p:nvSpPr>
        <p:spPr>
          <a:xfrm>
            <a:off x="4382158" y="4978880"/>
            <a:ext cx="2826994" cy="620491"/>
          </a:xfrm>
          <a:prstGeom prst="rect">
            <a:avLst/>
          </a:prstGeom>
          <a:noFill/>
        </p:spPr>
        <p:txBody>
          <a:bodyPr wrap="square" rtlCol="0">
            <a:spAutoFit/>
          </a:bodyPr>
          <a:lstStyle/>
          <a:p>
            <a:pPr>
              <a:lnSpc>
                <a:spcPct val="110000"/>
              </a:lnSpc>
            </a:pPr>
            <a:r>
              <a:rPr lang="en-US" sz="1600" dirty="0">
                <a:solidFill>
                  <a:schemeClr val="bg1"/>
                </a:solidFill>
              </a:rPr>
              <a:t>Sed perspiciatis unde omnis iste natus voluptatem fringilla.</a:t>
            </a:r>
          </a:p>
        </p:txBody>
      </p:sp>
      <p:sp>
        <p:nvSpPr>
          <p:cNvPr id="9" name="TextBox 8">
            <a:extLst>
              <a:ext uri="{FF2B5EF4-FFF2-40B4-BE49-F238E27FC236}">
                <a16:creationId xmlns:a16="http://schemas.microsoft.com/office/drawing/2014/main" id="{F633A0DB-8212-35A5-D1A7-E0E180C02DEA}"/>
              </a:ext>
            </a:extLst>
          </p:cNvPr>
          <p:cNvSpPr txBox="1"/>
          <p:nvPr/>
        </p:nvSpPr>
        <p:spPr>
          <a:xfrm>
            <a:off x="6539046" y="4155979"/>
            <a:ext cx="2826994" cy="620491"/>
          </a:xfrm>
          <a:prstGeom prst="rect">
            <a:avLst/>
          </a:prstGeom>
          <a:noFill/>
        </p:spPr>
        <p:txBody>
          <a:bodyPr wrap="square" rtlCol="0">
            <a:spAutoFit/>
          </a:bodyPr>
          <a:lstStyle/>
          <a:p>
            <a:pPr>
              <a:lnSpc>
                <a:spcPct val="110000"/>
              </a:lnSpc>
            </a:pPr>
            <a:r>
              <a:rPr lang="en-US" sz="1600" dirty="0">
                <a:solidFill>
                  <a:schemeClr val="bg1"/>
                </a:solidFill>
              </a:rPr>
              <a:t>Sed perspiciatis unde omnis iste natus voluptatem fringilla.</a:t>
            </a:r>
          </a:p>
        </p:txBody>
      </p:sp>
      <p:sp>
        <p:nvSpPr>
          <p:cNvPr id="10" name="TextBox 9">
            <a:extLst>
              <a:ext uri="{FF2B5EF4-FFF2-40B4-BE49-F238E27FC236}">
                <a16:creationId xmlns:a16="http://schemas.microsoft.com/office/drawing/2014/main" id="{542502B8-AB9E-553D-94F7-7E32986E1936}"/>
              </a:ext>
            </a:extLst>
          </p:cNvPr>
          <p:cNvSpPr txBox="1"/>
          <p:nvPr/>
        </p:nvSpPr>
        <p:spPr>
          <a:xfrm>
            <a:off x="8680440" y="3411278"/>
            <a:ext cx="2826994" cy="620491"/>
          </a:xfrm>
          <a:prstGeom prst="rect">
            <a:avLst/>
          </a:prstGeom>
          <a:noFill/>
        </p:spPr>
        <p:txBody>
          <a:bodyPr wrap="square" rtlCol="0">
            <a:spAutoFit/>
          </a:bodyPr>
          <a:lstStyle/>
          <a:p>
            <a:pPr>
              <a:lnSpc>
                <a:spcPct val="110000"/>
              </a:lnSpc>
            </a:pPr>
            <a:r>
              <a:rPr lang="en-US" sz="1600" dirty="0">
                <a:solidFill>
                  <a:schemeClr val="bg1"/>
                </a:solidFill>
              </a:rPr>
              <a:t>Sed perspiciatis unde omnis iste natus voluptatem fringilla.</a:t>
            </a:r>
          </a:p>
        </p:txBody>
      </p:sp>
    </p:spTree>
    <p:extLst>
      <p:ext uri="{BB962C8B-B14F-4D97-AF65-F5344CB8AC3E}">
        <p14:creationId xmlns:p14="http://schemas.microsoft.com/office/powerpoint/2010/main" val="30975800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4704FDD5-0AAD-0CBA-96BC-8CFDD6C93D55}"/>
              </a:ext>
            </a:extLst>
          </p:cNvPr>
          <p:cNvSpPr/>
          <p:nvPr/>
        </p:nvSpPr>
        <p:spPr>
          <a:xfrm>
            <a:off x="1725789" y="2672111"/>
            <a:ext cx="1540351" cy="1895183"/>
          </a:xfrm>
          <a:custGeom>
            <a:avLst/>
            <a:gdLst>
              <a:gd name="connsiteX0" fmla="*/ 594167 w 1188334"/>
              <a:gd name="connsiteY0" fmla="*/ 0 h 1462076"/>
              <a:gd name="connsiteX1" fmla="*/ 1188334 w 1188334"/>
              <a:gd name="connsiteY1" fmla="*/ 594167 h 1462076"/>
              <a:gd name="connsiteX2" fmla="*/ 713912 w 1188334"/>
              <a:gd name="connsiteY2" fmla="*/ 1176263 h 1462076"/>
              <a:gd name="connsiteX3" fmla="*/ 710123 w 1188334"/>
              <a:gd name="connsiteY3" fmla="*/ 1176645 h 1462076"/>
              <a:gd name="connsiteX4" fmla="*/ 594166 w 1188334"/>
              <a:gd name="connsiteY4" fmla="*/ 1462076 h 1462076"/>
              <a:gd name="connsiteX5" fmla="*/ 478210 w 1188334"/>
              <a:gd name="connsiteY5" fmla="*/ 1176645 h 1462076"/>
              <a:gd name="connsiteX6" fmla="*/ 474422 w 1188334"/>
              <a:gd name="connsiteY6" fmla="*/ 1176263 h 1462076"/>
              <a:gd name="connsiteX7" fmla="*/ 0 w 1188334"/>
              <a:gd name="connsiteY7" fmla="*/ 594167 h 1462076"/>
              <a:gd name="connsiteX8" fmla="*/ 594167 w 1188334"/>
              <a:gd name="connsiteY8" fmla="*/ 0 h 14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8334" h="1462076">
                <a:moveTo>
                  <a:pt x="594167" y="0"/>
                </a:moveTo>
                <a:cubicBezTo>
                  <a:pt x="922316" y="0"/>
                  <a:pt x="1188334" y="266018"/>
                  <a:pt x="1188334" y="594167"/>
                </a:cubicBezTo>
                <a:cubicBezTo>
                  <a:pt x="1188334" y="881298"/>
                  <a:pt x="984664" y="1120859"/>
                  <a:pt x="713912" y="1176263"/>
                </a:cubicBezTo>
                <a:lnTo>
                  <a:pt x="710123" y="1176645"/>
                </a:lnTo>
                <a:lnTo>
                  <a:pt x="594166" y="1462076"/>
                </a:lnTo>
                <a:lnTo>
                  <a:pt x="478210" y="1176645"/>
                </a:lnTo>
                <a:lnTo>
                  <a:pt x="474422" y="1176263"/>
                </a:lnTo>
                <a:cubicBezTo>
                  <a:pt x="203670" y="1120859"/>
                  <a:pt x="0" y="881298"/>
                  <a:pt x="0" y="594167"/>
                </a:cubicBezTo>
                <a:cubicBezTo>
                  <a:pt x="0" y="266018"/>
                  <a:pt x="266018" y="0"/>
                  <a:pt x="594167" y="0"/>
                </a:cubicBezTo>
                <a:close/>
              </a:path>
            </a:pathLst>
          </a:custGeom>
          <a:solidFill>
            <a:srgbClr val="F26363"/>
          </a:solidFill>
          <a:ln>
            <a:noFill/>
          </a:ln>
          <a:effectLst/>
        </p:spPr>
        <p:style>
          <a:lnRef idx="1">
            <a:schemeClr val="accent1"/>
          </a:lnRef>
          <a:fillRef idx="3">
            <a:schemeClr val="accent1"/>
          </a:fillRef>
          <a:effectRef idx="2">
            <a:schemeClr val="accent1"/>
          </a:effectRef>
          <a:fontRef idx="minor">
            <a:schemeClr val="lt1"/>
          </a:fontRef>
        </p:style>
        <p:txBody>
          <a:bodyPr wrap="square" bIns="853539" rtlCol="0" anchor="ctr">
            <a:noAutofit/>
          </a:bodyPr>
          <a:lstStyle/>
          <a:p>
            <a:pPr algn="ctr" defTabSz="2438584"/>
            <a:endParaRPr lang="en-US" sz="1400" dirty="0">
              <a:solidFill>
                <a:srgbClr val="FFFFFF"/>
              </a:solidFill>
            </a:endParaRPr>
          </a:p>
        </p:txBody>
      </p:sp>
      <p:sp>
        <p:nvSpPr>
          <p:cNvPr id="4" name="Freeform 3">
            <a:extLst>
              <a:ext uri="{FF2B5EF4-FFF2-40B4-BE49-F238E27FC236}">
                <a16:creationId xmlns:a16="http://schemas.microsoft.com/office/drawing/2014/main" id="{939E04E2-D87A-AC21-B641-EE007711C19F}"/>
              </a:ext>
            </a:extLst>
          </p:cNvPr>
          <p:cNvSpPr/>
          <p:nvPr/>
        </p:nvSpPr>
        <p:spPr>
          <a:xfrm>
            <a:off x="3648946" y="2345428"/>
            <a:ext cx="1867038" cy="2221868"/>
          </a:xfrm>
          <a:custGeom>
            <a:avLst/>
            <a:gdLst>
              <a:gd name="connsiteX0" fmla="*/ 720181 w 1440362"/>
              <a:gd name="connsiteY0" fmla="*/ 0 h 1714103"/>
              <a:gd name="connsiteX1" fmla="*/ 1440362 w 1440362"/>
              <a:gd name="connsiteY1" fmla="*/ 720181 h 1714103"/>
              <a:gd name="connsiteX2" fmla="*/ 865323 w 1440362"/>
              <a:gd name="connsiteY2" fmla="*/ 1425731 h 1714103"/>
              <a:gd name="connsiteX3" fmla="*/ 836137 w 1440362"/>
              <a:gd name="connsiteY3" fmla="*/ 1428673 h 1714103"/>
              <a:gd name="connsiteX4" fmla="*/ 720181 w 1440362"/>
              <a:gd name="connsiteY4" fmla="*/ 1714103 h 1714103"/>
              <a:gd name="connsiteX5" fmla="*/ 604225 w 1440362"/>
              <a:gd name="connsiteY5" fmla="*/ 1428673 h 1714103"/>
              <a:gd name="connsiteX6" fmla="*/ 575040 w 1440362"/>
              <a:gd name="connsiteY6" fmla="*/ 1425731 h 1714103"/>
              <a:gd name="connsiteX7" fmla="*/ 0 w 1440362"/>
              <a:gd name="connsiteY7" fmla="*/ 720181 h 1714103"/>
              <a:gd name="connsiteX8" fmla="*/ 720181 w 1440362"/>
              <a:gd name="connsiteY8" fmla="*/ 0 h 171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0362" h="1714103">
                <a:moveTo>
                  <a:pt x="720181" y="0"/>
                </a:moveTo>
                <a:cubicBezTo>
                  <a:pt x="1117926" y="0"/>
                  <a:pt x="1440362" y="322436"/>
                  <a:pt x="1440362" y="720181"/>
                </a:cubicBezTo>
                <a:cubicBezTo>
                  <a:pt x="1440362" y="1068208"/>
                  <a:pt x="1193497" y="1358576"/>
                  <a:pt x="865323" y="1425731"/>
                </a:cubicBezTo>
                <a:lnTo>
                  <a:pt x="836137" y="1428673"/>
                </a:lnTo>
                <a:lnTo>
                  <a:pt x="720181" y="1714103"/>
                </a:lnTo>
                <a:lnTo>
                  <a:pt x="604225" y="1428673"/>
                </a:lnTo>
                <a:lnTo>
                  <a:pt x="575040" y="1425731"/>
                </a:lnTo>
                <a:cubicBezTo>
                  <a:pt x="246865" y="1358576"/>
                  <a:pt x="0" y="1068208"/>
                  <a:pt x="0" y="720181"/>
                </a:cubicBezTo>
                <a:cubicBezTo>
                  <a:pt x="0" y="322436"/>
                  <a:pt x="322436" y="0"/>
                  <a:pt x="720181" y="0"/>
                </a:cubicBezTo>
                <a:close/>
              </a:path>
            </a:pathLst>
          </a:custGeom>
          <a:solidFill>
            <a:srgbClr val="7DD1CE"/>
          </a:solidFill>
          <a:ln>
            <a:noFill/>
          </a:ln>
          <a:effectLst/>
        </p:spPr>
        <p:style>
          <a:lnRef idx="1">
            <a:schemeClr val="accent1"/>
          </a:lnRef>
          <a:fillRef idx="3">
            <a:schemeClr val="accent1"/>
          </a:fillRef>
          <a:effectRef idx="2">
            <a:schemeClr val="accent1"/>
          </a:effectRef>
          <a:fontRef idx="minor">
            <a:schemeClr val="lt1"/>
          </a:fontRef>
        </p:style>
        <p:txBody>
          <a:bodyPr wrap="square" bIns="853539" rtlCol="0" anchor="ctr">
            <a:noAutofit/>
          </a:bodyPr>
          <a:lstStyle/>
          <a:p>
            <a:pPr algn="ctr" defTabSz="2438584"/>
            <a:endParaRPr lang="en-US" sz="1400" dirty="0">
              <a:solidFill>
                <a:srgbClr val="FFFFFF"/>
              </a:solidFill>
            </a:endParaRPr>
          </a:p>
        </p:txBody>
      </p:sp>
      <p:sp>
        <p:nvSpPr>
          <p:cNvPr id="5" name="Freeform 4">
            <a:extLst>
              <a:ext uri="{FF2B5EF4-FFF2-40B4-BE49-F238E27FC236}">
                <a16:creationId xmlns:a16="http://schemas.microsoft.com/office/drawing/2014/main" id="{586CB103-ACC4-5176-F975-F58B3D939735}"/>
              </a:ext>
            </a:extLst>
          </p:cNvPr>
          <p:cNvSpPr/>
          <p:nvPr/>
        </p:nvSpPr>
        <p:spPr>
          <a:xfrm>
            <a:off x="5898790" y="1859630"/>
            <a:ext cx="2352835" cy="2707665"/>
          </a:xfrm>
          <a:custGeom>
            <a:avLst/>
            <a:gdLst>
              <a:gd name="connsiteX0" fmla="*/ 907570 w 1815140"/>
              <a:gd name="connsiteY0" fmla="*/ 0 h 2088881"/>
              <a:gd name="connsiteX1" fmla="*/ 1815140 w 1815140"/>
              <a:gd name="connsiteY1" fmla="*/ 907570 h 2088881"/>
              <a:gd name="connsiteX2" fmla="*/ 1090477 w 1815140"/>
              <a:gd name="connsiteY2" fmla="*/ 1796702 h 2088881"/>
              <a:gd name="connsiteX3" fmla="*/ 1022023 w 1815140"/>
              <a:gd name="connsiteY3" fmla="*/ 1807149 h 2088881"/>
              <a:gd name="connsiteX4" fmla="*/ 907569 w 1815140"/>
              <a:gd name="connsiteY4" fmla="*/ 2088881 h 2088881"/>
              <a:gd name="connsiteX5" fmla="*/ 793115 w 1815140"/>
              <a:gd name="connsiteY5" fmla="*/ 1807149 h 2088881"/>
              <a:gd name="connsiteX6" fmla="*/ 724663 w 1815140"/>
              <a:gd name="connsiteY6" fmla="*/ 1796702 h 2088881"/>
              <a:gd name="connsiteX7" fmla="*/ 0 w 1815140"/>
              <a:gd name="connsiteY7" fmla="*/ 907570 h 2088881"/>
              <a:gd name="connsiteX8" fmla="*/ 907570 w 1815140"/>
              <a:gd name="connsiteY8" fmla="*/ 0 h 2088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5140" h="2088881">
                <a:moveTo>
                  <a:pt x="907570" y="0"/>
                </a:moveTo>
                <a:cubicBezTo>
                  <a:pt x="1408807" y="0"/>
                  <a:pt x="1815140" y="406333"/>
                  <a:pt x="1815140" y="907570"/>
                </a:cubicBezTo>
                <a:cubicBezTo>
                  <a:pt x="1815140" y="1346152"/>
                  <a:pt x="1504042" y="1712074"/>
                  <a:pt x="1090477" y="1796702"/>
                </a:cubicBezTo>
                <a:lnTo>
                  <a:pt x="1022023" y="1807149"/>
                </a:lnTo>
                <a:lnTo>
                  <a:pt x="907569" y="2088881"/>
                </a:lnTo>
                <a:lnTo>
                  <a:pt x="793115" y="1807149"/>
                </a:lnTo>
                <a:lnTo>
                  <a:pt x="724663" y="1796702"/>
                </a:lnTo>
                <a:cubicBezTo>
                  <a:pt x="311099" y="1712074"/>
                  <a:pt x="0" y="1346152"/>
                  <a:pt x="0" y="907570"/>
                </a:cubicBezTo>
                <a:cubicBezTo>
                  <a:pt x="0" y="406333"/>
                  <a:pt x="406333" y="0"/>
                  <a:pt x="907570" y="0"/>
                </a:cubicBezTo>
                <a:close/>
              </a:path>
            </a:pathLst>
          </a:custGeom>
          <a:solidFill>
            <a:srgbClr val="FFA826"/>
          </a:solidFill>
          <a:ln>
            <a:noFill/>
          </a:ln>
          <a:effectLst/>
        </p:spPr>
        <p:style>
          <a:lnRef idx="1">
            <a:schemeClr val="accent1"/>
          </a:lnRef>
          <a:fillRef idx="3">
            <a:schemeClr val="accent1"/>
          </a:fillRef>
          <a:effectRef idx="2">
            <a:schemeClr val="accent1"/>
          </a:effectRef>
          <a:fontRef idx="minor">
            <a:schemeClr val="lt1"/>
          </a:fontRef>
        </p:style>
        <p:txBody>
          <a:bodyPr wrap="square" bIns="853539" rtlCol="0" anchor="ctr">
            <a:noAutofit/>
          </a:bodyPr>
          <a:lstStyle/>
          <a:p>
            <a:pPr algn="ctr" defTabSz="2438584"/>
            <a:endParaRPr lang="en-US" sz="1400" dirty="0">
              <a:solidFill>
                <a:srgbClr val="FFFFFF"/>
              </a:solidFill>
            </a:endParaRPr>
          </a:p>
        </p:txBody>
      </p:sp>
      <p:sp>
        <p:nvSpPr>
          <p:cNvPr id="6" name="Freeform 5">
            <a:extLst>
              <a:ext uri="{FF2B5EF4-FFF2-40B4-BE49-F238E27FC236}">
                <a16:creationId xmlns:a16="http://schemas.microsoft.com/office/drawing/2014/main" id="{78374368-809F-B556-9242-3E9E37C838EA}"/>
              </a:ext>
            </a:extLst>
          </p:cNvPr>
          <p:cNvSpPr/>
          <p:nvPr/>
        </p:nvSpPr>
        <p:spPr>
          <a:xfrm>
            <a:off x="8634432" y="1132281"/>
            <a:ext cx="3080182" cy="3435013"/>
          </a:xfrm>
          <a:custGeom>
            <a:avLst/>
            <a:gdLst>
              <a:gd name="connsiteX0" fmla="*/ 1188133 w 2376266"/>
              <a:gd name="connsiteY0" fmla="*/ 0 h 2650008"/>
              <a:gd name="connsiteX1" fmla="*/ 2376266 w 2376266"/>
              <a:gd name="connsiteY1" fmla="*/ 1188133 h 2650008"/>
              <a:gd name="connsiteX2" fmla="*/ 1309613 w 2376266"/>
              <a:gd name="connsiteY2" fmla="*/ 2370132 h 2650008"/>
              <a:gd name="connsiteX3" fmla="*/ 1301669 w 2376266"/>
              <a:gd name="connsiteY3" fmla="*/ 2370533 h 2650008"/>
              <a:gd name="connsiteX4" fmla="*/ 1188132 w 2376266"/>
              <a:gd name="connsiteY4" fmla="*/ 2650008 h 2650008"/>
              <a:gd name="connsiteX5" fmla="*/ 1074596 w 2376266"/>
              <a:gd name="connsiteY5" fmla="*/ 2370533 h 2650008"/>
              <a:gd name="connsiteX6" fmla="*/ 1066653 w 2376266"/>
              <a:gd name="connsiteY6" fmla="*/ 2370132 h 2650008"/>
              <a:gd name="connsiteX7" fmla="*/ 0 w 2376266"/>
              <a:gd name="connsiteY7" fmla="*/ 1188133 h 2650008"/>
              <a:gd name="connsiteX8" fmla="*/ 1188133 w 2376266"/>
              <a:gd name="connsiteY8" fmla="*/ 0 h 265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6266" h="2650008">
                <a:moveTo>
                  <a:pt x="1188133" y="0"/>
                </a:moveTo>
                <a:cubicBezTo>
                  <a:pt x="1844321" y="0"/>
                  <a:pt x="2376266" y="531945"/>
                  <a:pt x="2376266" y="1188133"/>
                </a:cubicBezTo>
                <a:cubicBezTo>
                  <a:pt x="2376266" y="1803309"/>
                  <a:pt x="1908736" y="2309288"/>
                  <a:pt x="1309613" y="2370132"/>
                </a:cubicBezTo>
                <a:lnTo>
                  <a:pt x="1301669" y="2370533"/>
                </a:lnTo>
                <a:lnTo>
                  <a:pt x="1188132" y="2650008"/>
                </a:lnTo>
                <a:lnTo>
                  <a:pt x="1074596" y="2370533"/>
                </a:lnTo>
                <a:lnTo>
                  <a:pt x="1066653" y="2370132"/>
                </a:lnTo>
                <a:cubicBezTo>
                  <a:pt x="467530" y="2309288"/>
                  <a:pt x="0" y="1803309"/>
                  <a:pt x="0" y="1188133"/>
                </a:cubicBezTo>
                <a:cubicBezTo>
                  <a:pt x="0" y="531945"/>
                  <a:pt x="531945" y="0"/>
                  <a:pt x="1188133" y="0"/>
                </a:cubicBezTo>
                <a:close/>
              </a:path>
            </a:pathLst>
          </a:custGeom>
          <a:solidFill>
            <a:srgbClr val="A8436F"/>
          </a:solidFill>
          <a:ln>
            <a:noFill/>
          </a:ln>
          <a:effectLst/>
        </p:spPr>
        <p:style>
          <a:lnRef idx="1">
            <a:schemeClr val="accent1"/>
          </a:lnRef>
          <a:fillRef idx="3">
            <a:schemeClr val="accent1"/>
          </a:fillRef>
          <a:effectRef idx="2">
            <a:schemeClr val="accent1"/>
          </a:effectRef>
          <a:fontRef idx="minor">
            <a:schemeClr val="lt1"/>
          </a:fontRef>
        </p:style>
        <p:txBody>
          <a:bodyPr wrap="square" bIns="853539" rtlCol="0" anchor="ctr">
            <a:noAutofit/>
          </a:bodyPr>
          <a:lstStyle/>
          <a:p>
            <a:pPr algn="ctr" defTabSz="2438584"/>
            <a:endParaRPr lang="en-US" sz="1400" dirty="0">
              <a:solidFill>
                <a:srgbClr val="FFFFFF"/>
              </a:solidFill>
              <a:latin typeface="Open Sans Light"/>
            </a:endParaRPr>
          </a:p>
        </p:txBody>
      </p:sp>
      <p:sp>
        <p:nvSpPr>
          <p:cNvPr id="7" name="Rectangle 6">
            <a:extLst>
              <a:ext uri="{FF2B5EF4-FFF2-40B4-BE49-F238E27FC236}">
                <a16:creationId xmlns:a16="http://schemas.microsoft.com/office/drawing/2014/main" id="{5AED103D-3F3F-11C8-4E1C-A6411B1B8183}"/>
              </a:ext>
            </a:extLst>
          </p:cNvPr>
          <p:cNvSpPr/>
          <p:nvPr/>
        </p:nvSpPr>
        <p:spPr>
          <a:xfrm>
            <a:off x="1481035" y="4874112"/>
            <a:ext cx="2029861" cy="523220"/>
          </a:xfrm>
          <a:prstGeom prst="rect">
            <a:avLst/>
          </a:prstGeom>
        </p:spPr>
        <p:txBody>
          <a:bodyPr wrap="square">
            <a:spAutoFit/>
          </a:bodyPr>
          <a:lstStyle/>
          <a:p>
            <a:pPr algn="ctr" defTabSz="2438584"/>
            <a:r>
              <a:rPr lang="en-US" sz="1400" dirty="0">
                <a:solidFill>
                  <a:srgbClr val="57565A"/>
                </a:solidFill>
              </a:rPr>
              <a:t>Lorem ipsum dolor sit amet del </a:t>
            </a:r>
            <a:r>
              <a:rPr lang="en-US" sz="1400" dirty="0" err="1">
                <a:solidFill>
                  <a:srgbClr val="57565A"/>
                </a:solidFill>
              </a:rPr>
              <a:t>ium</a:t>
            </a:r>
            <a:endParaRPr lang="en-US" sz="1400" dirty="0">
              <a:solidFill>
                <a:srgbClr val="57565A"/>
              </a:solidFill>
            </a:endParaRPr>
          </a:p>
        </p:txBody>
      </p:sp>
      <p:sp>
        <p:nvSpPr>
          <p:cNvPr id="8" name="Rectangle 7">
            <a:extLst>
              <a:ext uri="{FF2B5EF4-FFF2-40B4-BE49-F238E27FC236}">
                <a16:creationId xmlns:a16="http://schemas.microsoft.com/office/drawing/2014/main" id="{C1887EE5-375F-9C55-2C31-F7291B1D5C58}"/>
              </a:ext>
            </a:extLst>
          </p:cNvPr>
          <p:cNvSpPr/>
          <p:nvPr/>
        </p:nvSpPr>
        <p:spPr>
          <a:xfrm>
            <a:off x="3707543" y="4874112"/>
            <a:ext cx="1749843" cy="523220"/>
          </a:xfrm>
          <a:prstGeom prst="rect">
            <a:avLst/>
          </a:prstGeom>
        </p:spPr>
        <p:txBody>
          <a:bodyPr wrap="square">
            <a:spAutoFit/>
          </a:bodyPr>
          <a:lstStyle/>
          <a:p>
            <a:pPr algn="ctr" defTabSz="2438584"/>
            <a:r>
              <a:rPr lang="fr-FR" sz="1400" dirty="0" err="1">
                <a:solidFill>
                  <a:srgbClr val="57565A"/>
                </a:solidFill>
              </a:rPr>
              <a:t>Mauris</a:t>
            </a:r>
            <a:r>
              <a:rPr lang="fr-FR" sz="1400" dirty="0">
                <a:solidFill>
                  <a:srgbClr val="57565A"/>
                </a:solidFill>
              </a:rPr>
              <a:t> </a:t>
            </a:r>
            <a:r>
              <a:rPr lang="fr-FR" sz="1400" dirty="0" err="1">
                <a:solidFill>
                  <a:srgbClr val="57565A"/>
                </a:solidFill>
              </a:rPr>
              <a:t>vulputate</a:t>
            </a:r>
            <a:r>
              <a:rPr lang="fr-FR" sz="1400" dirty="0">
                <a:solidFill>
                  <a:srgbClr val="57565A"/>
                </a:solidFill>
              </a:rPr>
              <a:t> </a:t>
            </a:r>
            <a:r>
              <a:rPr lang="fr-FR" sz="1400" dirty="0" err="1">
                <a:solidFill>
                  <a:srgbClr val="57565A"/>
                </a:solidFill>
              </a:rPr>
              <a:t>posuere</a:t>
            </a:r>
            <a:r>
              <a:rPr lang="fr-FR" sz="1400" dirty="0">
                <a:solidFill>
                  <a:srgbClr val="57565A"/>
                </a:solidFill>
              </a:rPr>
              <a:t> </a:t>
            </a:r>
            <a:r>
              <a:rPr lang="fr-FR" sz="1400" dirty="0" err="1">
                <a:solidFill>
                  <a:srgbClr val="57565A"/>
                </a:solidFill>
              </a:rPr>
              <a:t>lorem</a:t>
            </a:r>
            <a:endParaRPr lang="en-US" sz="1400" dirty="0">
              <a:solidFill>
                <a:srgbClr val="57565A"/>
              </a:solidFill>
            </a:endParaRPr>
          </a:p>
        </p:txBody>
      </p:sp>
      <p:sp>
        <p:nvSpPr>
          <p:cNvPr id="9" name="Rectangle 8">
            <a:extLst>
              <a:ext uri="{FF2B5EF4-FFF2-40B4-BE49-F238E27FC236}">
                <a16:creationId xmlns:a16="http://schemas.microsoft.com/office/drawing/2014/main" id="{720496B3-E37B-293F-1647-13D79BF56594}"/>
              </a:ext>
            </a:extLst>
          </p:cNvPr>
          <p:cNvSpPr/>
          <p:nvPr/>
        </p:nvSpPr>
        <p:spPr>
          <a:xfrm>
            <a:off x="6200286" y="4874112"/>
            <a:ext cx="1749843" cy="523220"/>
          </a:xfrm>
          <a:prstGeom prst="rect">
            <a:avLst/>
          </a:prstGeom>
        </p:spPr>
        <p:txBody>
          <a:bodyPr wrap="square">
            <a:spAutoFit/>
          </a:bodyPr>
          <a:lstStyle/>
          <a:p>
            <a:pPr algn="ctr" defTabSz="2438584"/>
            <a:r>
              <a:rPr lang="nn-NO" sz="1400" dirty="0">
                <a:solidFill>
                  <a:srgbClr val="57565A"/>
                </a:solidFill>
              </a:rPr>
              <a:t>Aenean ut nulla at augue efficitur</a:t>
            </a:r>
            <a:endParaRPr lang="en-US" sz="1400" dirty="0">
              <a:solidFill>
                <a:srgbClr val="57565A"/>
              </a:solidFill>
            </a:endParaRPr>
          </a:p>
        </p:txBody>
      </p:sp>
      <p:sp>
        <p:nvSpPr>
          <p:cNvPr id="10" name="Rectangle 9">
            <a:extLst>
              <a:ext uri="{FF2B5EF4-FFF2-40B4-BE49-F238E27FC236}">
                <a16:creationId xmlns:a16="http://schemas.microsoft.com/office/drawing/2014/main" id="{1130ADDB-43B4-E2A0-0059-16FFC51F031E}"/>
              </a:ext>
            </a:extLst>
          </p:cNvPr>
          <p:cNvSpPr/>
          <p:nvPr/>
        </p:nvSpPr>
        <p:spPr>
          <a:xfrm>
            <a:off x="9321494" y="4874112"/>
            <a:ext cx="1749843" cy="523220"/>
          </a:xfrm>
          <a:prstGeom prst="rect">
            <a:avLst/>
          </a:prstGeom>
        </p:spPr>
        <p:txBody>
          <a:bodyPr wrap="square">
            <a:spAutoFit/>
          </a:bodyPr>
          <a:lstStyle/>
          <a:p>
            <a:pPr algn="ctr" defTabSz="2438584"/>
            <a:r>
              <a:rPr lang="en-US" sz="1400" dirty="0">
                <a:solidFill>
                  <a:srgbClr val="57565A"/>
                </a:solidFill>
              </a:rPr>
              <a:t>I like chocolate crepes and coffee</a:t>
            </a:r>
          </a:p>
        </p:txBody>
      </p:sp>
      <p:cxnSp>
        <p:nvCxnSpPr>
          <p:cNvPr id="12" name="Straight Connector 11">
            <a:extLst>
              <a:ext uri="{FF2B5EF4-FFF2-40B4-BE49-F238E27FC236}">
                <a16:creationId xmlns:a16="http://schemas.microsoft.com/office/drawing/2014/main" id="{082440FD-A3A3-EAEF-98A4-B55F417E95F5}"/>
              </a:ext>
            </a:extLst>
          </p:cNvPr>
          <p:cNvCxnSpPr>
            <a:cxnSpLocks/>
          </p:cNvCxnSpPr>
          <p:nvPr/>
        </p:nvCxnSpPr>
        <p:spPr>
          <a:xfrm flipH="1">
            <a:off x="0" y="4690951"/>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07B96A7-5A9B-E2E5-9E65-DBE479C2B33D}"/>
              </a:ext>
            </a:extLst>
          </p:cNvPr>
          <p:cNvSpPr/>
          <p:nvPr/>
        </p:nvSpPr>
        <p:spPr>
          <a:xfrm>
            <a:off x="4500922" y="4609407"/>
            <a:ext cx="163087" cy="163087"/>
          </a:xfrm>
          <a:prstGeom prst="ellipse">
            <a:avLst/>
          </a:prstGeom>
          <a:solidFill>
            <a:schemeClr val="bg1"/>
          </a:solidFill>
          <a:ln w="38100">
            <a:solidFill>
              <a:srgbClr val="7DD1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600">
              <a:solidFill>
                <a:prstClr val="white"/>
              </a:solidFill>
            </a:endParaRPr>
          </a:p>
        </p:txBody>
      </p:sp>
      <p:sp>
        <p:nvSpPr>
          <p:cNvPr id="15" name="Oval 14">
            <a:extLst>
              <a:ext uri="{FF2B5EF4-FFF2-40B4-BE49-F238E27FC236}">
                <a16:creationId xmlns:a16="http://schemas.microsoft.com/office/drawing/2014/main" id="{6E9B6F59-509D-F71B-7D84-B31F00E01075}"/>
              </a:ext>
            </a:extLst>
          </p:cNvPr>
          <p:cNvSpPr/>
          <p:nvPr/>
        </p:nvSpPr>
        <p:spPr>
          <a:xfrm>
            <a:off x="6993664" y="4609407"/>
            <a:ext cx="163087" cy="163087"/>
          </a:xfrm>
          <a:prstGeom prst="ellipse">
            <a:avLst/>
          </a:prstGeom>
          <a:solidFill>
            <a:schemeClr val="bg1"/>
          </a:solidFill>
          <a:ln w="38100">
            <a:solidFill>
              <a:srgbClr val="FFA8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600">
              <a:solidFill>
                <a:prstClr val="white"/>
              </a:solidFill>
            </a:endParaRPr>
          </a:p>
        </p:txBody>
      </p:sp>
      <p:sp>
        <p:nvSpPr>
          <p:cNvPr id="17" name="Oval 16">
            <a:extLst>
              <a:ext uri="{FF2B5EF4-FFF2-40B4-BE49-F238E27FC236}">
                <a16:creationId xmlns:a16="http://schemas.microsoft.com/office/drawing/2014/main" id="{6CBCC49F-9544-0FD7-AE13-7B86F2CFBE3E}"/>
              </a:ext>
            </a:extLst>
          </p:cNvPr>
          <p:cNvSpPr/>
          <p:nvPr/>
        </p:nvSpPr>
        <p:spPr>
          <a:xfrm>
            <a:off x="10092980" y="4609407"/>
            <a:ext cx="163087" cy="163087"/>
          </a:xfrm>
          <a:prstGeom prst="ellipse">
            <a:avLst/>
          </a:prstGeom>
          <a:solidFill>
            <a:schemeClr val="bg1"/>
          </a:solidFill>
          <a:ln w="38100">
            <a:solidFill>
              <a:srgbClr val="A8436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600">
              <a:solidFill>
                <a:prstClr val="white"/>
              </a:solidFill>
            </a:endParaRPr>
          </a:p>
        </p:txBody>
      </p:sp>
      <p:sp>
        <p:nvSpPr>
          <p:cNvPr id="21" name="Oval 20">
            <a:extLst>
              <a:ext uri="{FF2B5EF4-FFF2-40B4-BE49-F238E27FC236}">
                <a16:creationId xmlns:a16="http://schemas.microsoft.com/office/drawing/2014/main" id="{0BA3F9D2-E003-231B-4891-D6666F684F80}"/>
              </a:ext>
            </a:extLst>
          </p:cNvPr>
          <p:cNvSpPr/>
          <p:nvPr/>
        </p:nvSpPr>
        <p:spPr>
          <a:xfrm>
            <a:off x="2418122" y="4615051"/>
            <a:ext cx="163087" cy="163087"/>
          </a:xfrm>
          <a:prstGeom prst="ellipse">
            <a:avLst/>
          </a:prstGeom>
          <a:solidFill>
            <a:schemeClr val="bg1"/>
          </a:solidFill>
          <a:ln w="38100">
            <a:solidFill>
              <a:srgbClr val="F2636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600">
              <a:solidFill>
                <a:prstClr val="white"/>
              </a:solidFill>
            </a:endParaRPr>
          </a:p>
        </p:txBody>
      </p:sp>
      <p:sp>
        <p:nvSpPr>
          <p:cNvPr id="26" name="Oval 25">
            <a:extLst>
              <a:ext uri="{FF2B5EF4-FFF2-40B4-BE49-F238E27FC236}">
                <a16:creationId xmlns:a16="http://schemas.microsoft.com/office/drawing/2014/main" id="{4C551D87-F63A-5A4D-786F-EC02F11A0F2C}"/>
              </a:ext>
            </a:extLst>
          </p:cNvPr>
          <p:cNvSpPr/>
          <p:nvPr/>
        </p:nvSpPr>
        <p:spPr>
          <a:xfrm>
            <a:off x="9021538" y="1519126"/>
            <a:ext cx="2305970" cy="23059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E7F2092-4647-53A1-1439-FA2CC9CB7B80}"/>
              </a:ext>
            </a:extLst>
          </p:cNvPr>
          <p:cNvSpPr/>
          <p:nvPr/>
        </p:nvSpPr>
        <p:spPr>
          <a:xfrm>
            <a:off x="6200286" y="2192022"/>
            <a:ext cx="1716722" cy="17167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C1252AF-ED38-325B-F7BB-7EDBCD1F9243}"/>
              </a:ext>
            </a:extLst>
          </p:cNvPr>
          <p:cNvSpPr/>
          <p:nvPr/>
        </p:nvSpPr>
        <p:spPr>
          <a:xfrm>
            <a:off x="3840857" y="2532174"/>
            <a:ext cx="1483214" cy="14832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48A2F2-6AE6-8D0A-91AB-F2D20468BA6F}"/>
              </a:ext>
            </a:extLst>
          </p:cNvPr>
          <p:cNvSpPr/>
          <p:nvPr/>
        </p:nvSpPr>
        <p:spPr>
          <a:xfrm>
            <a:off x="1933885" y="2866920"/>
            <a:ext cx="1124159" cy="11241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700A985-52CB-EDBD-9764-89523189BAF0}"/>
              </a:ext>
            </a:extLst>
          </p:cNvPr>
          <p:cNvSpPr txBox="1"/>
          <p:nvPr/>
        </p:nvSpPr>
        <p:spPr>
          <a:xfrm>
            <a:off x="1816870" y="3177054"/>
            <a:ext cx="1403589" cy="561692"/>
          </a:xfrm>
          <a:prstGeom prst="rect">
            <a:avLst/>
          </a:prstGeom>
          <a:noFill/>
        </p:spPr>
        <p:txBody>
          <a:bodyPr wrap="square" rtlCol="0">
            <a:spAutoFit/>
          </a:bodyPr>
          <a:lstStyle/>
          <a:p>
            <a:pPr algn="ctr" defTabSz="2438584"/>
            <a:r>
              <a:rPr lang="en-US" sz="2000" b="1" dirty="0">
                <a:solidFill>
                  <a:srgbClr val="F26363"/>
                </a:solidFill>
                <a:latin typeface="Century Gothic" panose="020B0502020202020204" pitchFamily="34" charset="0"/>
              </a:rPr>
              <a:t>$40b</a:t>
            </a:r>
          </a:p>
          <a:p>
            <a:pPr algn="ctr" defTabSz="2438584"/>
            <a:r>
              <a:rPr lang="en-US" sz="1000" dirty="0">
                <a:latin typeface="Century Gothic" panose="020B0502020202020204" pitchFamily="34" charset="0"/>
              </a:rPr>
              <a:t>Lorem ipsum</a:t>
            </a:r>
          </a:p>
        </p:txBody>
      </p:sp>
      <p:sp>
        <p:nvSpPr>
          <p:cNvPr id="23" name="TextBox 22">
            <a:extLst>
              <a:ext uri="{FF2B5EF4-FFF2-40B4-BE49-F238E27FC236}">
                <a16:creationId xmlns:a16="http://schemas.microsoft.com/office/drawing/2014/main" id="{450479DB-5BE6-BA2F-E967-6CD54F9AA8B1}"/>
              </a:ext>
            </a:extLst>
          </p:cNvPr>
          <p:cNvSpPr txBox="1"/>
          <p:nvPr/>
        </p:nvSpPr>
        <p:spPr>
          <a:xfrm>
            <a:off x="4079557" y="2985669"/>
            <a:ext cx="1120820" cy="707886"/>
          </a:xfrm>
          <a:prstGeom prst="rect">
            <a:avLst/>
          </a:prstGeom>
          <a:noFill/>
        </p:spPr>
        <p:txBody>
          <a:bodyPr wrap="none" rtlCol="0">
            <a:spAutoFit/>
          </a:bodyPr>
          <a:lstStyle/>
          <a:p>
            <a:pPr algn="ctr" defTabSz="2438584"/>
            <a:r>
              <a:rPr lang="en-US" sz="2800" b="1" dirty="0">
                <a:solidFill>
                  <a:srgbClr val="7DD1CE"/>
                </a:solidFill>
                <a:latin typeface="Century Gothic" panose="020B0502020202020204" pitchFamily="34" charset="0"/>
              </a:rPr>
              <a:t>$50b</a:t>
            </a:r>
          </a:p>
          <a:p>
            <a:pPr algn="ctr" defTabSz="2438584"/>
            <a:r>
              <a:rPr lang="en-US" sz="1200" dirty="0">
                <a:latin typeface="Century Gothic" panose="020B0502020202020204" pitchFamily="34" charset="0"/>
              </a:rPr>
              <a:t>Lorem ipsum</a:t>
            </a:r>
          </a:p>
        </p:txBody>
      </p:sp>
      <p:sp>
        <p:nvSpPr>
          <p:cNvPr id="24" name="TextBox 23">
            <a:extLst>
              <a:ext uri="{FF2B5EF4-FFF2-40B4-BE49-F238E27FC236}">
                <a16:creationId xmlns:a16="http://schemas.microsoft.com/office/drawing/2014/main" id="{0D46299D-87F2-5EAD-DABF-0161E02262FC}"/>
              </a:ext>
            </a:extLst>
          </p:cNvPr>
          <p:cNvSpPr txBox="1"/>
          <p:nvPr/>
        </p:nvSpPr>
        <p:spPr>
          <a:xfrm>
            <a:off x="6457960" y="2640397"/>
            <a:ext cx="1277914" cy="861774"/>
          </a:xfrm>
          <a:prstGeom prst="rect">
            <a:avLst/>
          </a:prstGeom>
          <a:noFill/>
        </p:spPr>
        <p:txBody>
          <a:bodyPr wrap="none" rtlCol="0">
            <a:spAutoFit/>
          </a:bodyPr>
          <a:lstStyle/>
          <a:p>
            <a:pPr algn="ctr" defTabSz="2438584"/>
            <a:r>
              <a:rPr lang="en-US" sz="3600" b="1" dirty="0">
                <a:solidFill>
                  <a:srgbClr val="FFA826"/>
                </a:solidFill>
                <a:latin typeface="Century Gothic" panose="020B0502020202020204" pitchFamily="34" charset="0"/>
              </a:rPr>
              <a:t>$63b</a:t>
            </a:r>
          </a:p>
          <a:p>
            <a:pPr algn="ctr" defTabSz="2438584"/>
            <a:r>
              <a:rPr lang="en-US" sz="1400" dirty="0">
                <a:latin typeface="Century Gothic" panose="020B0502020202020204" pitchFamily="34" charset="0"/>
              </a:rPr>
              <a:t>Lorem ipsum</a:t>
            </a:r>
          </a:p>
        </p:txBody>
      </p:sp>
      <p:sp>
        <p:nvSpPr>
          <p:cNvPr id="25" name="TextBox 24">
            <a:extLst>
              <a:ext uri="{FF2B5EF4-FFF2-40B4-BE49-F238E27FC236}">
                <a16:creationId xmlns:a16="http://schemas.microsoft.com/office/drawing/2014/main" id="{2F31DECD-CD1E-3C3F-9A42-44A36120AD2C}"/>
              </a:ext>
            </a:extLst>
          </p:cNvPr>
          <p:cNvSpPr txBox="1"/>
          <p:nvPr/>
        </p:nvSpPr>
        <p:spPr>
          <a:xfrm>
            <a:off x="9384340" y="2079681"/>
            <a:ext cx="1625765" cy="1077218"/>
          </a:xfrm>
          <a:prstGeom prst="rect">
            <a:avLst/>
          </a:prstGeom>
          <a:noFill/>
        </p:spPr>
        <p:txBody>
          <a:bodyPr wrap="none" rtlCol="0">
            <a:spAutoFit/>
          </a:bodyPr>
          <a:lstStyle/>
          <a:p>
            <a:pPr algn="ctr" defTabSz="2438584"/>
            <a:r>
              <a:rPr lang="en-US" sz="4800" b="1" dirty="0">
                <a:solidFill>
                  <a:srgbClr val="A8436F"/>
                </a:solidFill>
                <a:latin typeface="Century Gothic" panose="020B0502020202020204" pitchFamily="34" charset="0"/>
              </a:rPr>
              <a:t>$80b</a:t>
            </a:r>
          </a:p>
          <a:p>
            <a:pPr algn="ctr" defTabSz="2438584"/>
            <a:r>
              <a:rPr lang="en-US" sz="1400" dirty="0">
                <a:latin typeface="Century Gothic" panose="020B0502020202020204" pitchFamily="34" charset="0"/>
              </a:rPr>
              <a:t>Lorem ipsum</a:t>
            </a:r>
          </a:p>
        </p:txBody>
      </p:sp>
    </p:spTree>
    <p:extLst>
      <p:ext uri="{BB962C8B-B14F-4D97-AF65-F5344CB8AC3E}">
        <p14:creationId xmlns:p14="http://schemas.microsoft.com/office/powerpoint/2010/main" val="18940867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80DCB22-0B74-B1C1-F10D-DD8A57CAEDA7}"/>
              </a:ext>
            </a:extLst>
          </p:cNvPr>
          <p:cNvSpPr/>
          <p:nvPr/>
        </p:nvSpPr>
        <p:spPr>
          <a:xfrm>
            <a:off x="0" y="5725719"/>
            <a:ext cx="12192000" cy="807720"/>
          </a:xfrm>
          <a:prstGeom prst="rect">
            <a:avLst/>
          </a:prstGeom>
          <a:solidFill>
            <a:srgbClr val="419CCC">
              <a:alpha val="1003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aphicFrame>
        <p:nvGraphicFramePr>
          <p:cNvPr id="3" name="Diagram 2">
            <a:extLst>
              <a:ext uri="{FF2B5EF4-FFF2-40B4-BE49-F238E27FC236}">
                <a16:creationId xmlns:a16="http://schemas.microsoft.com/office/drawing/2014/main" id="{DD928A88-1C14-7A1A-B7E9-9141095624DB}"/>
              </a:ext>
            </a:extLst>
          </p:cNvPr>
          <p:cNvGraphicFramePr/>
          <p:nvPr>
            <p:extLst>
              <p:ext uri="{D42A27DB-BD31-4B8C-83A1-F6EECF244321}">
                <p14:modId xmlns:p14="http://schemas.microsoft.com/office/powerpoint/2010/main" val="4188195912"/>
              </p:ext>
            </p:extLst>
          </p:nvPr>
        </p:nvGraphicFramePr>
        <p:xfrm>
          <a:off x="1363356" y="1132281"/>
          <a:ext cx="9466090" cy="3722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0C2A026F-7DB0-1E74-1E38-1EDC8F8AC25E}"/>
              </a:ext>
            </a:extLst>
          </p:cNvPr>
          <p:cNvGrpSpPr/>
          <p:nvPr/>
        </p:nvGrpSpPr>
        <p:grpSpPr>
          <a:xfrm>
            <a:off x="2127881" y="2626495"/>
            <a:ext cx="363102" cy="556685"/>
            <a:chOff x="5438775" y="339726"/>
            <a:chExt cx="550863" cy="844549"/>
          </a:xfrm>
          <a:solidFill>
            <a:srgbClr val="FF8026"/>
          </a:solidFill>
        </p:grpSpPr>
        <p:sp>
          <p:nvSpPr>
            <p:cNvPr id="20" name="Freeform 5">
              <a:extLst>
                <a:ext uri="{FF2B5EF4-FFF2-40B4-BE49-F238E27FC236}">
                  <a16:creationId xmlns:a16="http://schemas.microsoft.com/office/drawing/2014/main" id="{6075907E-4F40-FA14-856B-A08142FF3C1E}"/>
                </a:ext>
              </a:extLst>
            </p:cNvPr>
            <p:cNvSpPr>
              <a:spLocks/>
            </p:cNvSpPr>
            <p:nvPr/>
          </p:nvSpPr>
          <p:spPr bwMode="auto">
            <a:xfrm>
              <a:off x="5438775" y="339726"/>
              <a:ext cx="550863" cy="623887"/>
            </a:xfrm>
            <a:custGeom>
              <a:avLst/>
              <a:gdLst>
                <a:gd name="T0" fmla="*/ 72 w 144"/>
                <a:gd name="T1" fmla="*/ 0 h 164"/>
                <a:gd name="T2" fmla="*/ 0 w 144"/>
                <a:gd name="T3" fmla="*/ 71 h 164"/>
                <a:gd name="T4" fmla="*/ 13 w 144"/>
                <a:gd name="T5" fmla="*/ 112 h 164"/>
                <a:gd name="T6" fmla="*/ 19 w 144"/>
                <a:gd name="T7" fmla="*/ 125 h 164"/>
                <a:gd name="T8" fmla="*/ 25 w 144"/>
                <a:gd name="T9" fmla="*/ 137 h 164"/>
                <a:gd name="T10" fmla="*/ 33 w 144"/>
                <a:gd name="T11" fmla="*/ 163 h 164"/>
                <a:gd name="T12" fmla="*/ 33 w 144"/>
                <a:gd name="T13" fmla="*/ 164 h 164"/>
                <a:gd name="T14" fmla="*/ 47 w 144"/>
                <a:gd name="T15" fmla="*/ 164 h 164"/>
                <a:gd name="T16" fmla="*/ 46 w 144"/>
                <a:gd name="T17" fmla="*/ 159 h 164"/>
                <a:gd name="T18" fmla="*/ 37 w 144"/>
                <a:gd name="T19" fmla="*/ 133 h 164"/>
                <a:gd name="T20" fmla="*/ 31 w 144"/>
                <a:gd name="T21" fmla="*/ 119 h 164"/>
                <a:gd name="T22" fmla="*/ 25 w 144"/>
                <a:gd name="T23" fmla="*/ 106 h 164"/>
                <a:gd name="T24" fmla="*/ 25 w 144"/>
                <a:gd name="T25" fmla="*/ 106 h 164"/>
                <a:gd name="T26" fmla="*/ 14 w 144"/>
                <a:gd name="T27" fmla="*/ 71 h 164"/>
                <a:gd name="T28" fmla="*/ 72 w 144"/>
                <a:gd name="T29" fmla="*/ 13 h 164"/>
                <a:gd name="T30" fmla="*/ 131 w 144"/>
                <a:gd name="T31" fmla="*/ 71 h 164"/>
                <a:gd name="T32" fmla="*/ 120 w 144"/>
                <a:gd name="T33" fmla="*/ 107 h 164"/>
                <a:gd name="T34" fmla="*/ 113 w 144"/>
                <a:gd name="T35" fmla="*/ 119 h 164"/>
                <a:gd name="T36" fmla="*/ 107 w 144"/>
                <a:gd name="T37" fmla="*/ 133 h 164"/>
                <a:gd name="T38" fmla="*/ 99 w 144"/>
                <a:gd name="T39" fmla="*/ 159 h 164"/>
                <a:gd name="T40" fmla="*/ 97 w 144"/>
                <a:gd name="T41" fmla="*/ 164 h 164"/>
                <a:gd name="T42" fmla="*/ 111 w 144"/>
                <a:gd name="T43" fmla="*/ 164 h 164"/>
                <a:gd name="T44" fmla="*/ 112 w 144"/>
                <a:gd name="T45" fmla="*/ 163 h 164"/>
                <a:gd name="T46" fmla="*/ 120 w 144"/>
                <a:gd name="T47" fmla="*/ 137 h 164"/>
                <a:gd name="T48" fmla="*/ 125 w 144"/>
                <a:gd name="T49" fmla="*/ 125 h 164"/>
                <a:gd name="T50" fmla="*/ 131 w 144"/>
                <a:gd name="T51" fmla="*/ 113 h 164"/>
                <a:gd name="T52" fmla="*/ 144 w 144"/>
                <a:gd name="T53" fmla="*/ 71 h 164"/>
                <a:gd name="T54" fmla="*/ 72 w 144"/>
                <a:gd name="T5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64">
                  <a:moveTo>
                    <a:pt x="72" y="0"/>
                  </a:moveTo>
                  <a:cubicBezTo>
                    <a:pt x="33" y="0"/>
                    <a:pt x="0" y="32"/>
                    <a:pt x="0" y="71"/>
                  </a:cubicBezTo>
                  <a:cubicBezTo>
                    <a:pt x="0" y="87"/>
                    <a:pt x="7" y="101"/>
                    <a:pt x="13" y="112"/>
                  </a:cubicBezTo>
                  <a:cubicBezTo>
                    <a:pt x="13" y="113"/>
                    <a:pt x="17" y="121"/>
                    <a:pt x="19" y="125"/>
                  </a:cubicBezTo>
                  <a:cubicBezTo>
                    <a:pt x="21" y="129"/>
                    <a:pt x="23" y="133"/>
                    <a:pt x="25" y="137"/>
                  </a:cubicBezTo>
                  <a:cubicBezTo>
                    <a:pt x="28" y="145"/>
                    <a:pt x="30" y="154"/>
                    <a:pt x="33" y="163"/>
                  </a:cubicBezTo>
                  <a:cubicBezTo>
                    <a:pt x="33" y="163"/>
                    <a:pt x="33" y="164"/>
                    <a:pt x="33" y="164"/>
                  </a:cubicBezTo>
                  <a:cubicBezTo>
                    <a:pt x="47" y="164"/>
                    <a:pt x="47" y="164"/>
                    <a:pt x="47" y="164"/>
                  </a:cubicBezTo>
                  <a:cubicBezTo>
                    <a:pt x="47" y="163"/>
                    <a:pt x="46" y="161"/>
                    <a:pt x="46" y="159"/>
                  </a:cubicBezTo>
                  <a:cubicBezTo>
                    <a:pt x="43" y="150"/>
                    <a:pt x="40" y="141"/>
                    <a:pt x="37" y="133"/>
                  </a:cubicBezTo>
                  <a:cubicBezTo>
                    <a:pt x="35" y="128"/>
                    <a:pt x="33" y="123"/>
                    <a:pt x="31" y="119"/>
                  </a:cubicBezTo>
                  <a:cubicBezTo>
                    <a:pt x="29" y="115"/>
                    <a:pt x="25" y="106"/>
                    <a:pt x="25" y="106"/>
                  </a:cubicBezTo>
                  <a:cubicBezTo>
                    <a:pt x="25" y="106"/>
                    <a:pt x="25" y="106"/>
                    <a:pt x="25" y="106"/>
                  </a:cubicBezTo>
                  <a:cubicBezTo>
                    <a:pt x="18" y="93"/>
                    <a:pt x="14" y="83"/>
                    <a:pt x="14" y="71"/>
                  </a:cubicBezTo>
                  <a:cubicBezTo>
                    <a:pt x="14" y="39"/>
                    <a:pt x="40" y="13"/>
                    <a:pt x="72" y="13"/>
                  </a:cubicBezTo>
                  <a:cubicBezTo>
                    <a:pt x="104" y="13"/>
                    <a:pt x="131" y="39"/>
                    <a:pt x="131" y="71"/>
                  </a:cubicBezTo>
                  <a:cubicBezTo>
                    <a:pt x="131" y="84"/>
                    <a:pt x="126" y="94"/>
                    <a:pt x="120" y="107"/>
                  </a:cubicBezTo>
                  <a:cubicBezTo>
                    <a:pt x="119" y="107"/>
                    <a:pt x="115" y="115"/>
                    <a:pt x="113" y="119"/>
                  </a:cubicBezTo>
                  <a:cubicBezTo>
                    <a:pt x="111" y="123"/>
                    <a:pt x="109" y="127"/>
                    <a:pt x="107" y="133"/>
                  </a:cubicBezTo>
                  <a:cubicBezTo>
                    <a:pt x="104" y="141"/>
                    <a:pt x="101" y="150"/>
                    <a:pt x="99" y="159"/>
                  </a:cubicBezTo>
                  <a:cubicBezTo>
                    <a:pt x="98" y="161"/>
                    <a:pt x="98" y="163"/>
                    <a:pt x="97" y="164"/>
                  </a:cubicBezTo>
                  <a:cubicBezTo>
                    <a:pt x="111" y="164"/>
                    <a:pt x="111" y="164"/>
                    <a:pt x="111" y="164"/>
                  </a:cubicBezTo>
                  <a:cubicBezTo>
                    <a:pt x="111" y="164"/>
                    <a:pt x="111" y="163"/>
                    <a:pt x="112" y="163"/>
                  </a:cubicBezTo>
                  <a:cubicBezTo>
                    <a:pt x="114" y="154"/>
                    <a:pt x="117" y="146"/>
                    <a:pt x="120" y="137"/>
                  </a:cubicBezTo>
                  <a:cubicBezTo>
                    <a:pt x="122" y="133"/>
                    <a:pt x="123" y="129"/>
                    <a:pt x="125" y="125"/>
                  </a:cubicBezTo>
                  <a:cubicBezTo>
                    <a:pt x="127" y="121"/>
                    <a:pt x="131" y="113"/>
                    <a:pt x="131" y="113"/>
                  </a:cubicBezTo>
                  <a:cubicBezTo>
                    <a:pt x="139" y="99"/>
                    <a:pt x="144" y="86"/>
                    <a:pt x="144" y="71"/>
                  </a:cubicBezTo>
                  <a:cubicBezTo>
                    <a:pt x="144" y="32"/>
                    <a:pt x="112" y="0"/>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sp>
          <p:nvSpPr>
            <p:cNvPr id="21" name="Freeform 6">
              <a:extLst>
                <a:ext uri="{FF2B5EF4-FFF2-40B4-BE49-F238E27FC236}">
                  <a16:creationId xmlns:a16="http://schemas.microsoft.com/office/drawing/2014/main" id="{C01BB07E-1136-3208-361B-740A41598988}"/>
                </a:ext>
              </a:extLst>
            </p:cNvPr>
            <p:cNvSpPr>
              <a:spLocks/>
            </p:cNvSpPr>
            <p:nvPr/>
          </p:nvSpPr>
          <p:spPr bwMode="auto">
            <a:xfrm>
              <a:off x="5564188" y="1050925"/>
              <a:ext cx="298450" cy="133350"/>
            </a:xfrm>
            <a:custGeom>
              <a:avLst/>
              <a:gdLst>
                <a:gd name="T0" fmla="*/ 0 w 78"/>
                <a:gd name="T1" fmla="*/ 6 h 35"/>
                <a:gd name="T2" fmla="*/ 15 w 78"/>
                <a:gd name="T3" fmla="*/ 20 h 35"/>
                <a:gd name="T4" fmla="*/ 19 w 78"/>
                <a:gd name="T5" fmla="*/ 20 h 35"/>
                <a:gd name="T6" fmla="*/ 19 w 78"/>
                <a:gd name="T7" fmla="*/ 21 h 35"/>
                <a:gd name="T8" fmla="*/ 33 w 78"/>
                <a:gd name="T9" fmla="*/ 35 h 35"/>
                <a:gd name="T10" fmla="*/ 46 w 78"/>
                <a:gd name="T11" fmla="*/ 35 h 35"/>
                <a:gd name="T12" fmla="*/ 60 w 78"/>
                <a:gd name="T13" fmla="*/ 21 h 35"/>
                <a:gd name="T14" fmla="*/ 60 w 78"/>
                <a:gd name="T15" fmla="*/ 20 h 35"/>
                <a:gd name="T16" fmla="*/ 64 w 78"/>
                <a:gd name="T17" fmla="*/ 20 h 35"/>
                <a:gd name="T18" fmla="*/ 78 w 78"/>
                <a:gd name="T19" fmla="*/ 6 h 35"/>
                <a:gd name="T20" fmla="*/ 78 w 78"/>
                <a:gd name="T21" fmla="*/ 0 h 35"/>
                <a:gd name="T22" fmla="*/ 0 w 78"/>
                <a:gd name="T23" fmla="*/ 0 h 35"/>
                <a:gd name="T24" fmla="*/ 0 w 78"/>
                <a:gd name="T25"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35">
                  <a:moveTo>
                    <a:pt x="0" y="6"/>
                  </a:moveTo>
                  <a:cubicBezTo>
                    <a:pt x="0" y="14"/>
                    <a:pt x="7" y="20"/>
                    <a:pt x="15" y="20"/>
                  </a:cubicBezTo>
                  <a:cubicBezTo>
                    <a:pt x="19" y="20"/>
                    <a:pt x="19" y="20"/>
                    <a:pt x="19" y="20"/>
                  </a:cubicBezTo>
                  <a:cubicBezTo>
                    <a:pt x="19" y="21"/>
                    <a:pt x="19" y="21"/>
                    <a:pt x="19" y="21"/>
                  </a:cubicBezTo>
                  <a:cubicBezTo>
                    <a:pt x="19" y="29"/>
                    <a:pt x="25" y="35"/>
                    <a:pt x="33" y="35"/>
                  </a:cubicBezTo>
                  <a:cubicBezTo>
                    <a:pt x="46" y="35"/>
                    <a:pt x="46" y="35"/>
                    <a:pt x="46" y="35"/>
                  </a:cubicBezTo>
                  <a:cubicBezTo>
                    <a:pt x="53" y="35"/>
                    <a:pt x="60" y="29"/>
                    <a:pt x="60" y="21"/>
                  </a:cubicBezTo>
                  <a:cubicBezTo>
                    <a:pt x="60" y="20"/>
                    <a:pt x="60" y="20"/>
                    <a:pt x="60" y="20"/>
                  </a:cubicBezTo>
                  <a:cubicBezTo>
                    <a:pt x="64" y="20"/>
                    <a:pt x="64" y="20"/>
                    <a:pt x="64" y="20"/>
                  </a:cubicBezTo>
                  <a:cubicBezTo>
                    <a:pt x="72" y="20"/>
                    <a:pt x="78" y="14"/>
                    <a:pt x="78" y="6"/>
                  </a:cubicBezTo>
                  <a:cubicBezTo>
                    <a:pt x="78" y="0"/>
                    <a:pt x="78" y="0"/>
                    <a:pt x="78" y="0"/>
                  </a:cubicBezTo>
                  <a:cubicBezTo>
                    <a:pt x="0" y="0"/>
                    <a:pt x="0" y="0"/>
                    <a:pt x="0" y="0"/>
                  </a:cubicBez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sp>
          <p:nvSpPr>
            <p:cNvPr id="22" name="Rectangle 7">
              <a:extLst>
                <a:ext uri="{FF2B5EF4-FFF2-40B4-BE49-F238E27FC236}">
                  <a16:creationId xmlns:a16="http://schemas.microsoft.com/office/drawing/2014/main" id="{388EB55E-8709-5DC3-22E3-53759D2ECA0C}"/>
                </a:ext>
              </a:extLst>
            </p:cNvPr>
            <p:cNvSpPr>
              <a:spLocks noChangeArrowheads="1"/>
            </p:cNvSpPr>
            <p:nvPr/>
          </p:nvSpPr>
          <p:spPr bwMode="auto">
            <a:xfrm>
              <a:off x="5564188" y="993775"/>
              <a:ext cx="298450" cy="3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sp>
          <p:nvSpPr>
            <p:cNvPr id="23" name="Freeform 8">
              <a:extLst>
                <a:ext uri="{FF2B5EF4-FFF2-40B4-BE49-F238E27FC236}">
                  <a16:creationId xmlns:a16="http://schemas.microsoft.com/office/drawing/2014/main" id="{C875301A-E3C6-1FC8-3859-A9C2290CFC9B}"/>
                </a:ext>
              </a:extLst>
            </p:cNvPr>
            <p:cNvSpPr>
              <a:spLocks/>
            </p:cNvSpPr>
            <p:nvPr/>
          </p:nvSpPr>
          <p:spPr bwMode="auto">
            <a:xfrm>
              <a:off x="5553075" y="658813"/>
              <a:ext cx="325438" cy="304800"/>
            </a:xfrm>
            <a:custGeom>
              <a:avLst/>
              <a:gdLst>
                <a:gd name="T0" fmla="*/ 57 w 85"/>
                <a:gd name="T1" fmla="*/ 80 h 80"/>
                <a:gd name="T2" fmla="*/ 83 w 85"/>
                <a:gd name="T3" fmla="*/ 9 h 80"/>
                <a:gd name="T4" fmla="*/ 85 w 85"/>
                <a:gd name="T5" fmla="*/ 3 h 80"/>
                <a:gd name="T6" fmla="*/ 80 w 85"/>
                <a:gd name="T7" fmla="*/ 0 h 80"/>
                <a:gd name="T8" fmla="*/ 80 w 85"/>
                <a:gd name="T9" fmla="*/ 0 h 80"/>
                <a:gd name="T10" fmla="*/ 71 w 85"/>
                <a:gd name="T11" fmla="*/ 8 h 80"/>
                <a:gd name="T12" fmla="*/ 67 w 85"/>
                <a:gd name="T13" fmla="*/ 12 h 80"/>
                <a:gd name="T14" fmla="*/ 64 w 85"/>
                <a:gd name="T15" fmla="*/ 8 h 80"/>
                <a:gd name="T16" fmla="*/ 55 w 85"/>
                <a:gd name="T17" fmla="*/ 0 h 80"/>
                <a:gd name="T18" fmla="*/ 46 w 85"/>
                <a:gd name="T19" fmla="*/ 8 h 80"/>
                <a:gd name="T20" fmla="*/ 42 w 85"/>
                <a:gd name="T21" fmla="*/ 12 h 80"/>
                <a:gd name="T22" fmla="*/ 39 w 85"/>
                <a:gd name="T23" fmla="*/ 8 h 80"/>
                <a:gd name="T24" fmla="*/ 30 w 85"/>
                <a:gd name="T25" fmla="*/ 0 h 80"/>
                <a:gd name="T26" fmla="*/ 21 w 85"/>
                <a:gd name="T27" fmla="*/ 8 h 80"/>
                <a:gd name="T28" fmla="*/ 17 w 85"/>
                <a:gd name="T29" fmla="*/ 12 h 80"/>
                <a:gd name="T30" fmla="*/ 14 w 85"/>
                <a:gd name="T31" fmla="*/ 8 h 80"/>
                <a:gd name="T32" fmla="*/ 5 w 85"/>
                <a:gd name="T33" fmla="*/ 0 h 80"/>
                <a:gd name="T34" fmla="*/ 4 w 85"/>
                <a:gd name="T35" fmla="*/ 0 h 80"/>
                <a:gd name="T36" fmla="*/ 0 w 85"/>
                <a:gd name="T37" fmla="*/ 3 h 80"/>
                <a:gd name="T38" fmla="*/ 2 w 85"/>
                <a:gd name="T39" fmla="*/ 10 h 80"/>
                <a:gd name="T40" fmla="*/ 29 w 85"/>
                <a:gd name="T41" fmla="*/ 80 h 80"/>
                <a:gd name="T42" fmla="*/ 35 w 85"/>
                <a:gd name="T43" fmla="*/ 80 h 80"/>
                <a:gd name="T44" fmla="*/ 10 w 85"/>
                <a:gd name="T45" fmla="*/ 13 h 80"/>
                <a:gd name="T46" fmla="*/ 17 w 85"/>
                <a:gd name="T47" fmla="*/ 18 h 80"/>
                <a:gd name="T48" fmla="*/ 26 w 85"/>
                <a:gd name="T49" fmla="*/ 11 h 80"/>
                <a:gd name="T50" fmla="*/ 30 w 85"/>
                <a:gd name="T51" fmla="*/ 6 h 80"/>
                <a:gd name="T52" fmla="*/ 33 w 85"/>
                <a:gd name="T53" fmla="*/ 11 h 80"/>
                <a:gd name="T54" fmla="*/ 42 w 85"/>
                <a:gd name="T55" fmla="*/ 18 h 80"/>
                <a:gd name="T56" fmla="*/ 51 w 85"/>
                <a:gd name="T57" fmla="*/ 11 h 80"/>
                <a:gd name="T58" fmla="*/ 55 w 85"/>
                <a:gd name="T59" fmla="*/ 6 h 80"/>
                <a:gd name="T60" fmla="*/ 58 w 85"/>
                <a:gd name="T61" fmla="*/ 11 h 80"/>
                <a:gd name="T62" fmla="*/ 67 w 85"/>
                <a:gd name="T63" fmla="*/ 18 h 80"/>
                <a:gd name="T64" fmla="*/ 75 w 85"/>
                <a:gd name="T65" fmla="*/ 13 h 80"/>
                <a:gd name="T66" fmla="*/ 50 w 85"/>
                <a:gd name="T67" fmla="*/ 80 h 80"/>
                <a:gd name="T68" fmla="*/ 57 w 85"/>
                <a:gd name="T6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 h="80">
                  <a:moveTo>
                    <a:pt x="57" y="80"/>
                  </a:moveTo>
                  <a:cubicBezTo>
                    <a:pt x="83" y="9"/>
                    <a:pt x="83" y="9"/>
                    <a:pt x="83" y="9"/>
                  </a:cubicBezTo>
                  <a:cubicBezTo>
                    <a:pt x="85" y="3"/>
                    <a:pt x="85" y="3"/>
                    <a:pt x="85" y="3"/>
                  </a:cubicBezTo>
                  <a:cubicBezTo>
                    <a:pt x="84" y="1"/>
                    <a:pt x="82" y="0"/>
                    <a:pt x="80" y="0"/>
                  </a:cubicBezTo>
                  <a:cubicBezTo>
                    <a:pt x="80" y="0"/>
                    <a:pt x="80" y="0"/>
                    <a:pt x="80" y="0"/>
                  </a:cubicBezTo>
                  <a:cubicBezTo>
                    <a:pt x="75" y="0"/>
                    <a:pt x="72" y="5"/>
                    <a:pt x="71" y="8"/>
                  </a:cubicBezTo>
                  <a:cubicBezTo>
                    <a:pt x="69" y="11"/>
                    <a:pt x="68" y="12"/>
                    <a:pt x="67" y="12"/>
                  </a:cubicBezTo>
                  <a:cubicBezTo>
                    <a:pt x="66" y="12"/>
                    <a:pt x="65" y="11"/>
                    <a:pt x="64" y="8"/>
                  </a:cubicBezTo>
                  <a:cubicBezTo>
                    <a:pt x="62" y="5"/>
                    <a:pt x="60" y="0"/>
                    <a:pt x="55" y="0"/>
                  </a:cubicBezTo>
                  <a:cubicBezTo>
                    <a:pt x="50" y="0"/>
                    <a:pt x="47" y="5"/>
                    <a:pt x="46" y="8"/>
                  </a:cubicBezTo>
                  <a:cubicBezTo>
                    <a:pt x="44" y="11"/>
                    <a:pt x="43" y="12"/>
                    <a:pt x="42" y="12"/>
                  </a:cubicBezTo>
                  <a:cubicBezTo>
                    <a:pt x="41" y="12"/>
                    <a:pt x="40" y="11"/>
                    <a:pt x="39" y="8"/>
                  </a:cubicBezTo>
                  <a:cubicBezTo>
                    <a:pt x="37" y="5"/>
                    <a:pt x="35" y="0"/>
                    <a:pt x="30" y="0"/>
                  </a:cubicBezTo>
                  <a:cubicBezTo>
                    <a:pt x="25" y="0"/>
                    <a:pt x="22" y="5"/>
                    <a:pt x="21" y="8"/>
                  </a:cubicBezTo>
                  <a:cubicBezTo>
                    <a:pt x="19" y="11"/>
                    <a:pt x="18" y="12"/>
                    <a:pt x="17" y="12"/>
                  </a:cubicBezTo>
                  <a:cubicBezTo>
                    <a:pt x="16" y="12"/>
                    <a:pt x="15" y="11"/>
                    <a:pt x="14" y="8"/>
                  </a:cubicBezTo>
                  <a:cubicBezTo>
                    <a:pt x="12" y="5"/>
                    <a:pt x="10" y="0"/>
                    <a:pt x="5" y="0"/>
                  </a:cubicBezTo>
                  <a:cubicBezTo>
                    <a:pt x="4" y="0"/>
                    <a:pt x="4" y="0"/>
                    <a:pt x="4" y="0"/>
                  </a:cubicBezTo>
                  <a:cubicBezTo>
                    <a:pt x="2" y="0"/>
                    <a:pt x="0" y="1"/>
                    <a:pt x="0" y="3"/>
                  </a:cubicBezTo>
                  <a:cubicBezTo>
                    <a:pt x="2" y="10"/>
                    <a:pt x="2" y="10"/>
                    <a:pt x="2" y="10"/>
                  </a:cubicBezTo>
                  <a:cubicBezTo>
                    <a:pt x="29" y="80"/>
                    <a:pt x="29" y="80"/>
                    <a:pt x="29" y="80"/>
                  </a:cubicBezTo>
                  <a:cubicBezTo>
                    <a:pt x="35" y="80"/>
                    <a:pt x="35" y="80"/>
                    <a:pt x="35" y="80"/>
                  </a:cubicBezTo>
                  <a:cubicBezTo>
                    <a:pt x="10" y="13"/>
                    <a:pt x="10" y="13"/>
                    <a:pt x="10" y="13"/>
                  </a:cubicBezTo>
                  <a:cubicBezTo>
                    <a:pt x="11" y="16"/>
                    <a:pt x="14" y="18"/>
                    <a:pt x="17" y="18"/>
                  </a:cubicBezTo>
                  <a:cubicBezTo>
                    <a:pt x="22" y="18"/>
                    <a:pt x="25" y="14"/>
                    <a:pt x="26" y="11"/>
                  </a:cubicBezTo>
                  <a:cubicBezTo>
                    <a:pt x="28" y="8"/>
                    <a:pt x="29" y="6"/>
                    <a:pt x="30" y="6"/>
                  </a:cubicBezTo>
                  <a:cubicBezTo>
                    <a:pt x="31" y="6"/>
                    <a:pt x="32" y="8"/>
                    <a:pt x="33" y="11"/>
                  </a:cubicBezTo>
                  <a:cubicBezTo>
                    <a:pt x="35" y="14"/>
                    <a:pt x="37" y="18"/>
                    <a:pt x="42" y="18"/>
                  </a:cubicBezTo>
                  <a:cubicBezTo>
                    <a:pt x="47" y="18"/>
                    <a:pt x="49" y="14"/>
                    <a:pt x="51" y="11"/>
                  </a:cubicBezTo>
                  <a:cubicBezTo>
                    <a:pt x="53" y="8"/>
                    <a:pt x="53" y="6"/>
                    <a:pt x="55" y="6"/>
                  </a:cubicBezTo>
                  <a:cubicBezTo>
                    <a:pt x="56" y="6"/>
                    <a:pt x="57" y="8"/>
                    <a:pt x="58" y="11"/>
                  </a:cubicBezTo>
                  <a:cubicBezTo>
                    <a:pt x="60" y="14"/>
                    <a:pt x="62" y="18"/>
                    <a:pt x="67" y="18"/>
                  </a:cubicBezTo>
                  <a:cubicBezTo>
                    <a:pt x="71" y="18"/>
                    <a:pt x="73" y="15"/>
                    <a:pt x="75" y="13"/>
                  </a:cubicBezTo>
                  <a:cubicBezTo>
                    <a:pt x="50" y="80"/>
                    <a:pt x="50" y="80"/>
                    <a:pt x="50" y="80"/>
                  </a:cubicBezTo>
                  <a:lnTo>
                    <a:pt x="57"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grpSp>
      <p:grpSp>
        <p:nvGrpSpPr>
          <p:cNvPr id="5" name="Group 4">
            <a:extLst>
              <a:ext uri="{FF2B5EF4-FFF2-40B4-BE49-F238E27FC236}">
                <a16:creationId xmlns:a16="http://schemas.microsoft.com/office/drawing/2014/main" id="{7D028A29-5B48-D82E-AC6E-260D2BC16BC5}"/>
              </a:ext>
            </a:extLst>
          </p:cNvPr>
          <p:cNvGrpSpPr/>
          <p:nvPr/>
        </p:nvGrpSpPr>
        <p:grpSpPr>
          <a:xfrm>
            <a:off x="6978500" y="2626495"/>
            <a:ext cx="583513" cy="556685"/>
            <a:chOff x="4849813" y="501081"/>
            <a:chExt cx="1104900" cy="1054100"/>
          </a:xfrm>
          <a:solidFill>
            <a:srgbClr val="00BAB5"/>
          </a:solidFill>
        </p:grpSpPr>
        <p:sp>
          <p:nvSpPr>
            <p:cNvPr id="14" name="Freeform 5">
              <a:extLst>
                <a:ext uri="{FF2B5EF4-FFF2-40B4-BE49-F238E27FC236}">
                  <a16:creationId xmlns:a16="http://schemas.microsoft.com/office/drawing/2014/main" id="{D8386D3E-1851-B985-9A07-B86B424870CC}"/>
                </a:ext>
              </a:extLst>
            </p:cNvPr>
            <p:cNvSpPr>
              <a:spLocks noEditPoints="1"/>
            </p:cNvSpPr>
            <p:nvPr/>
          </p:nvSpPr>
          <p:spPr bwMode="auto">
            <a:xfrm>
              <a:off x="4849813" y="501081"/>
              <a:ext cx="1104900" cy="1054100"/>
            </a:xfrm>
            <a:custGeom>
              <a:avLst/>
              <a:gdLst>
                <a:gd name="T0" fmla="*/ 482 w 526"/>
                <a:gd name="T1" fmla="*/ 0 h 502"/>
                <a:gd name="T2" fmla="*/ 44 w 526"/>
                <a:gd name="T3" fmla="*/ 0 h 502"/>
                <a:gd name="T4" fmla="*/ 0 w 526"/>
                <a:gd name="T5" fmla="*/ 45 h 502"/>
                <a:gd name="T6" fmla="*/ 0 w 526"/>
                <a:gd name="T7" fmla="*/ 384 h 502"/>
                <a:gd name="T8" fmla="*/ 44 w 526"/>
                <a:gd name="T9" fmla="*/ 428 h 502"/>
                <a:gd name="T10" fmla="*/ 177 w 526"/>
                <a:gd name="T11" fmla="*/ 428 h 502"/>
                <a:gd name="T12" fmla="*/ 154 w 526"/>
                <a:gd name="T13" fmla="*/ 454 h 502"/>
                <a:gd name="T14" fmla="*/ 141 w 526"/>
                <a:gd name="T15" fmla="*/ 467 h 502"/>
                <a:gd name="T16" fmla="*/ 140 w 526"/>
                <a:gd name="T17" fmla="*/ 487 h 502"/>
                <a:gd name="T18" fmla="*/ 173 w 526"/>
                <a:gd name="T19" fmla="*/ 502 h 502"/>
                <a:gd name="T20" fmla="*/ 352 w 526"/>
                <a:gd name="T21" fmla="*/ 502 h 502"/>
                <a:gd name="T22" fmla="*/ 386 w 526"/>
                <a:gd name="T23" fmla="*/ 487 h 502"/>
                <a:gd name="T24" fmla="*/ 384 w 526"/>
                <a:gd name="T25" fmla="*/ 467 h 502"/>
                <a:gd name="T26" fmla="*/ 372 w 526"/>
                <a:gd name="T27" fmla="*/ 453 h 502"/>
                <a:gd name="T28" fmla="*/ 348 w 526"/>
                <a:gd name="T29" fmla="*/ 428 h 502"/>
                <a:gd name="T30" fmla="*/ 482 w 526"/>
                <a:gd name="T31" fmla="*/ 428 h 502"/>
                <a:gd name="T32" fmla="*/ 526 w 526"/>
                <a:gd name="T33" fmla="*/ 384 h 502"/>
                <a:gd name="T34" fmla="*/ 526 w 526"/>
                <a:gd name="T35" fmla="*/ 45 h 502"/>
                <a:gd name="T36" fmla="*/ 482 w 526"/>
                <a:gd name="T37" fmla="*/ 0 h 502"/>
                <a:gd name="T38" fmla="*/ 360 w 526"/>
                <a:gd name="T39" fmla="*/ 465 h 502"/>
                <a:gd name="T40" fmla="*/ 371 w 526"/>
                <a:gd name="T41" fmla="*/ 476 h 502"/>
                <a:gd name="T42" fmla="*/ 371 w 526"/>
                <a:gd name="T43" fmla="*/ 480 h 502"/>
                <a:gd name="T44" fmla="*/ 352 w 526"/>
                <a:gd name="T45" fmla="*/ 485 h 502"/>
                <a:gd name="T46" fmla="*/ 173 w 526"/>
                <a:gd name="T47" fmla="*/ 485 h 502"/>
                <a:gd name="T48" fmla="*/ 155 w 526"/>
                <a:gd name="T49" fmla="*/ 480 h 502"/>
                <a:gd name="T50" fmla="*/ 154 w 526"/>
                <a:gd name="T51" fmla="*/ 476 h 502"/>
                <a:gd name="T52" fmla="*/ 154 w 526"/>
                <a:gd name="T53" fmla="*/ 477 h 502"/>
                <a:gd name="T54" fmla="*/ 165 w 526"/>
                <a:gd name="T55" fmla="*/ 465 h 502"/>
                <a:gd name="T56" fmla="*/ 196 w 526"/>
                <a:gd name="T57" fmla="*/ 428 h 502"/>
                <a:gd name="T58" fmla="*/ 329 w 526"/>
                <a:gd name="T59" fmla="*/ 428 h 502"/>
                <a:gd name="T60" fmla="*/ 360 w 526"/>
                <a:gd name="T61" fmla="*/ 465 h 502"/>
                <a:gd name="T62" fmla="*/ 493 w 526"/>
                <a:gd name="T63" fmla="*/ 384 h 502"/>
                <a:gd name="T64" fmla="*/ 482 w 526"/>
                <a:gd name="T65" fmla="*/ 395 h 502"/>
                <a:gd name="T66" fmla="*/ 44 w 526"/>
                <a:gd name="T67" fmla="*/ 395 h 502"/>
                <a:gd name="T68" fmla="*/ 32 w 526"/>
                <a:gd name="T69" fmla="*/ 384 h 502"/>
                <a:gd name="T70" fmla="*/ 32 w 526"/>
                <a:gd name="T71" fmla="*/ 45 h 502"/>
                <a:gd name="T72" fmla="*/ 44 w 526"/>
                <a:gd name="T73" fmla="*/ 33 h 502"/>
                <a:gd name="T74" fmla="*/ 482 w 526"/>
                <a:gd name="T75" fmla="*/ 33 h 502"/>
                <a:gd name="T76" fmla="*/ 493 w 526"/>
                <a:gd name="T77" fmla="*/ 45 h 502"/>
                <a:gd name="T78" fmla="*/ 493 w 526"/>
                <a:gd name="T79" fmla="*/ 38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6" h="502">
                  <a:moveTo>
                    <a:pt x="482" y="0"/>
                  </a:moveTo>
                  <a:cubicBezTo>
                    <a:pt x="44" y="0"/>
                    <a:pt x="44" y="0"/>
                    <a:pt x="44" y="0"/>
                  </a:cubicBezTo>
                  <a:cubicBezTo>
                    <a:pt x="19" y="0"/>
                    <a:pt x="0" y="20"/>
                    <a:pt x="0" y="45"/>
                  </a:cubicBezTo>
                  <a:cubicBezTo>
                    <a:pt x="0" y="384"/>
                    <a:pt x="0" y="384"/>
                    <a:pt x="0" y="384"/>
                  </a:cubicBezTo>
                  <a:cubicBezTo>
                    <a:pt x="0" y="408"/>
                    <a:pt x="19" y="428"/>
                    <a:pt x="44" y="428"/>
                  </a:cubicBezTo>
                  <a:cubicBezTo>
                    <a:pt x="177" y="428"/>
                    <a:pt x="177" y="428"/>
                    <a:pt x="177" y="428"/>
                  </a:cubicBezTo>
                  <a:cubicBezTo>
                    <a:pt x="170" y="437"/>
                    <a:pt x="159" y="448"/>
                    <a:pt x="154" y="454"/>
                  </a:cubicBezTo>
                  <a:cubicBezTo>
                    <a:pt x="148" y="459"/>
                    <a:pt x="144" y="463"/>
                    <a:pt x="141" y="467"/>
                  </a:cubicBezTo>
                  <a:cubicBezTo>
                    <a:pt x="138" y="471"/>
                    <a:pt x="136" y="480"/>
                    <a:pt x="140" y="487"/>
                  </a:cubicBezTo>
                  <a:cubicBezTo>
                    <a:pt x="144" y="494"/>
                    <a:pt x="152" y="502"/>
                    <a:pt x="173" y="502"/>
                  </a:cubicBezTo>
                  <a:cubicBezTo>
                    <a:pt x="352" y="502"/>
                    <a:pt x="352" y="502"/>
                    <a:pt x="352" y="502"/>
                  </a:cubicBezTo>
                  <a:cubicBezTo>
                    <a:pt x="374" y="502"/>
                    <a:pt x="382" y="494"/>
                    <a:pt x="386" y="487"/>
                  </a:cubicBezTo>
                  <a:cubicBezTo>
                    <a:pt x="389" y="480"/>
                    <a:pt x="388" y="471"/>
                    <a:pt x="384" y="467"/>
                  </a:cubicBezTo>
                  <a:cubicBezTo>
                    <a:pt x="382" y="463"/>
                    <a:pt x="378" y="459"/>
                    <a:pt x="372" y="453"/>
                  </a:cubicBezTo>
                  <a:cubicBezTo>
                    <a:pt x="367" y="448"/>
                    <a:pt x="355" y="437"/>
                    <a:pt x="348" y="428"/>
                  </a:cubicBezTo>
                  <a:cubicBezTo>
                    <a:pt x="482" y="428"/>
                    <a:pt x="482" y="428"/>
                    <a:pt x="482" y="428"/>
                  </a:cubicBezTo>
                  <a:cubicBezTo>
                    <a:pt x="506" y="428"/>
                    <a:pt x="526" y="408"/>
                    <a:pt x="526" y="384"/>
                  </a:cubicBezTo>
                  <a:cubicBezTo>
                    <a:pt x="526" y="45"/>
                    <a:pt x="526" y="45"/>
                    <a:pt x="526" y="45"/>
                  </a:cubicBezTo>
                  <a:cubicBezTo>
                    <a:pt x="526" y="20"/>
                    <a:pt x="506" y="0"/>
                    <a:pt x="482" y="0"/>
                  </a:cubicBezTo>
                  <a:close/>
                  <a:moveTo>
                    <a:pt x="360" y="465"/>
                  </a:moveTo>
                  <a:cubicBezTo>
                    <a:pt x="365" y="470"/>
                    <a:pt x="370" y="474"/>
                    <a:pt x="371" y="476"/>
                  </a:cubicBezTo>
                  <a:cubicBezTo>
                    <a:pt x="371" y="476"/>
                    <a:pt x="372" y="478"/>
                    <a:pt x="371" y="480"/>
                  </a:cubicBezTo>
                  <a:cubicBezTo>
                    <a:pt x="368" y="483"/>
                    <a:pt x="362" y="485"/>
                    <a:pt x="352" y="485"/>
                  </a:cubicBezTo>
                  <a:cubicBezTo>
                    <a:pt x="173" y="485"/>
                    <a:pt x="173" y="485"/>
                    <a:pt x="173" y="485"/>
                  </a:cubicBezTo>
                  <a:cubicBezTo>
                    <a:pt x="164" y="485"/>
                    <a:pt x="157" y="483"/>
                    <a:pt x="155" y="480"/>
                  </a:cubicBezTo>
                  <a:cubicBezTo>
                    <a:pt x="154" y="478"/>
                    <a:pt x="155" y="476"/>
                    <a:pt x="154" y="476"/>
                  </a:cubicBezTo>
                  <a:cubicBezTo>
                    <a:pt x="154" y="476"/>
                    <a:pt x="154" y="476"/>
                    <a:pt x="154" y="477"/>
                  </a:cubicBezTo>
                  <a:cubicBezTo>
                    <a:pt x="156" y="474"/>
                    <a:pt x="161" y="470"/>
                    <a:pt x="165" y="465"/>
                  </a:cubicBezTo>
                  <a:cubicBezTo>
                    <a:pt x="180" y="451"/>
                    <a:pt x="191" y="439"/>
                    <a:pt x="196" y="428"/>
                  </a:cubicBezTo>
                  <a:cubicBezTo>
                    <a:pt x="329" y="428"/>
                    <a:pt x="329" y="428"/>
                    <a:pt x="329" y="428"/>
                  </a:cubicBezTo>
                  <a:cubicBezTo>
                    <a:pt x="334" y="439"/>
                    <a:pt x="346" y="451"/>
                    <a:pt x="360" y="465"/>
                  </a:cubicBezTo>
                  <a:close/>
                  <a:moveTo>
                    <a:pt x="493" y="384"/>
                  </a:moveTo>
                  <a:cubicBezTo>
                    <a:pt x="493" y="390"/>
                    <a:pt x="488" y="395"/>
                    <a:pt x="482" y="395"/>
                  </a:cubicBezTo>
                  <a:cubicBezTo>
                    <a:pt x="44" y="395"/>
                    <a:pt x="44" y="395"/>
                    <a:pt x="44" y="395"/>
                  </a:cubicBezTo>
                  <a:cubicBezTo>
                    <a:pt x="38" y="395"/>
                    <a:pt x="32" y="390"/>
                    <a:pt x="32" y="384"/>
                  </a:cubicBezTo>
                  <a:cubicBezTo>
                    <a:pt x="32" y="45"/>
                    <a:pt x="32" y="45"/>
                    <a:pt x="32" y="45"/>
                  </a:cubicBezTo>
                  <a:cubicBezTo>
                    <a:pt x="32" y="38"/>
                    <a:pt x="38" y="33"/>
                    <a:pt x="44" y="33"/>
                  </a:cubicBezTo>
                  <a:cubicBezTo>
                    <a:pt x="482" y="33"/>
                    <a:pt x="482" y="33"/>
                    <a:pt x="482" y="33"/>
                  </a:cubicBezTo>
                  <a:cubicBezTo>
                    <a:pt x="488" y="33"/>
                    <a:pt x="493" y="38"/>
                    <a:pt x="493" y="45"/>
                  </a:cubicBezTo>
                  <a:lnTo>
                    <a:pt x="493" y="3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sp>
          <p:nvSpPr>
            <p:cNvPr id="15" name="Freeform 6">
              <a:extLst>
                <a:ext uri="{FF2B5EF4-FFF2-40B4-BE49-F238E27FC236}">
                  <a16:creationId xmlns:a16="http://schemas.microsoft.com/office/drawing/2014/main" id="{F561A991-B74E-9E15-F382-EFA21317C615}"/>
                </a:ext>
              </a:extLst>
            </p:cNvPr>
            <p:cNvSpPr>
              <a:spLocks noEditPoints="1"/>
            </p:cNvSpPr>
            <p:nvPr/>
          </p:nvSpPr>
          <p:spPr bwMode="auto">
            <a:xfrm>
              <a:off x="4986338" y="640781"/>
              <a:ext cx="828675" cy="552450"/>
            </a:xfrm>
            <a:custGeom>
              <a:avLst/>
              <a:gdLst>
                <a:gd name="T0" fmla="*/ 367 w 395"/>
                <a:gd name="T1" fmla="*/ 0 h 264"/>
                <a:gd name="T2" fmla="*/ 28 w 395"/>
                <a:gd name="T3" fmla="*/ 0 h 264"/>
                <a:gd name="T4" fmla="*/ 0 w 395"/>
                <a:gd name="T5" fmla="*/ 28 h 264"/>
                <a:gd name="T6" fmla="*/ 0 w 395"/>
                <a:gd name="T7" fmla="*/ 236 h 264"/>
                <a:gd name="T8" fmla="*/ 28 w 395"/>
                <a:gd name="T9" fmla="*/ 264 h 264"/>
                <a:gd name="T10" fmla="*/ 367 w 395"/>
                <a:gd name="T11" fmla="*/ 264 h 264"/>
                <a:gd name="T12" fmla="*/ 395 w 395"/>
                <a:gd name="T13" fmla="*/ 236 h 264"/>
                <a:gd name="T14" fmla="*/ 395 w 395"/>
                <a:gd name="T15" fmla="*/ 28 h 264"/>
                <a:gd name="T16" fmla="*/ 367 w 395"/>
                <a:gd name="T17" fmla="*/ 0 h 264"/>
                <a:gd name="T18" fmla="*/ 379 w 395"/>
                <a:gd name="T19" fmla="*/ 236 h 264"/>
                <a:gd name="T20" fmla="*/ 367 w 395"/>
                <a:gd name="T21" fmla="*/ 247 h 264"/>
                <a:gd name="T22" fmla="*/ 28 w 395"/>
                <a:gd name="T23" fmla="*/ 247 h 264"/>
                <a:gd name="T24" fmla="*/ 17 w 395"/>
                <a:gd name="T25" fmla="*/ 236 h 264"/>
                <a:gd name="T26" fmla="*/ 17 w 395"/>
                <a:gd name="T27" fmla="*/ 28 h 264"/>
                <a:gd name="T28" fmla="*/ 28 w 395"/>
                <a:gd name="T29" fmla="*/ 17 h 264"/>
                <a:gd name="T30" fmla="*/ 367 w 395"/>
                <a:gd name="T31" fmla="*/ 17 h 264"/>
                <a:gd name="T32" fmla="*/ 379 w 395"/>
                <a:gd name="T33" fmla="*/ 28 h 264"/>
                <a:gd name="T34" fmla="*/ 379 w 395"/>
                <a:gd name="T35" fmla="*/ 23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5" h="264">
                  <a:moveTo>
                    <a:pt x="367" y="0"/>
                  </a:moveTo>
                  <a:cubicBezTo>
                    <a:pt x="28" y="0"/>
                    <a:pt x="28" y="0"/>
                    <a:pt x="28" y="0"/>
                  </a:cubicBezTo>
                  <a:cubicBezTo>
                    <a:pt x="13" y="0"/>
                    <a:pt x="0" y="13"/>
                    <a:pt x="0" y="28"/>
                  </a:cubicBezTo>
                  <a:cubicBezTo>
                    <a:pt x="0" y="236"/>
                    <a:pt x="0" y="236"/>
                    <a:pt x="0" y="236"/>
                  </a:cubicBezTo>
                  <a:cubicBezTo>
                    <a:pt x="0" y="251"/>
                    <a:pt x="13" y="264"/>
                    <a:pt x="28" y="264"/>
                  </a:cubicBezTo>
                  <a:cubicBezTo>
                    <a:pt x="367" y="264"/>
                    <a:pt x="367" y="264"/>
                    <a:pt x="367" y="264"/>
                  </a:cubicBezTo>
                  <a:cubicBezTo>
                    <a:pt x="383" y="264"/>
                    <a:pt x="395" y="251"/>
                    <a:pt x="395" y="236"/>
                  </a:cubicBezTo>
                  <a:cubicBezTo>
                    <a:pt x="395" y="28"/>
                    <a:pt x="395" y="28"/>
                    <a:pt x="395" y="28"/>
                  </a:cubicBezTo>
                  <a:cubicBezTo>
                    <a:pt x="395" y="13"/>
                    <a:pt x="383" y="0"/>
                    <a:pt x="367" y="0"/>
                  </a:cubicBezTo>
                  <a:close/>
                  <a:moveTo>
                    <a:pt x="379" y="236"/>
                  </a:moveTo>
                  <a:cubicBezTo>
                    <a:pt x="379" y="242"/>
                    <a:pt x="374" y="247"/>
                    <a:pt x="367" y="247"/>
                  </a:cubicBezTo>
                  <a:cubicBezTo>
                    <a:pt x="28" y="247"/>
                    <a:pt x="28" y="247"/>
                    <a:pt x="28" y="247"/>
                  </a:cubicBezTo>
                  <a:cubicBezTo>
                    <a:pt x="22" y="247"/>
                    <a:pt x="17" y="242"/>
                    <a:pt x="17" y="236"/>
                  </a:cubicBezTo>
                  <a:cubicBezTo>
                    <a:pt x="17" y="28"/>
                    <a:pt x="17" y="28"/>
                    <a:pt x="17" y="28"/>
                  </a:cubicBezTo>
                  <a:cubicBezTo>
                    <a:pt x="17" y="22"/>
                    <a:pt x="22" y="17"/>
                    <a:pt x="28" y="17"/>
                  </a:cubicBezTo>
                  <a:cubicBezTo>
                    <a:pt x="367" y="17"/>
                    <a:pt x="367" y="17"/>
                    <a:pt x="367" y="17"/>
                  </a:cubicBezTo>
                  <a:cubicBezTo>
                    <a:pt x="374" y="17"/>
                    <a:pt x="379" y="22"/>
                    <a:pt x="379" y="28"/>
                  </a:cubicBezTo>
                  <a:lnTo>
                    <a:pt x="379"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sp>
          <p:nvSpPr>
            <p:cNvPr id="16" name="Freeform 7">
              <a:extLst>
                <a:ext uri="{FF2B5EF4-FFF2-40B4-BE49-F238E27FC236}">
                  <a16:creationId xmlns:a16="http://schemas.microsoft.com/office/drawing/2014/main" id="{4D123C36-6993-4238-00BD-0B5D5D27CAEB}"/>
                </a:ext>
              </a:extLst>
            </p:cNvPr>
            <p:cNvSpPr>
              <a:spLocks noEditPoints="1"/>
            </p:cNvSpPr>
            <p:nvPr/>
          </p:nvSpPr>
          <p:spPr bwMode="auto">
            <a:xfrm>
              <a:off x="5349875" y="1209106"/>
              <a:ext cx="104775" cy="10477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3 h 50"/>
                <a:gd name="T12" fmla="*/ 17 w 50"/>
                <a:gd name="T13" fmla="*/ 25 h 50"/>
                <a:gd name="T14" fmla="*/ 25 w 50"/>
                <a:gd name="T15" fmla="*/ 17 h 50"/>
                <a:gd name="T16" fmla="*/ 33 w 50"/>
                <a:gd name="T17" fmla="*/ 25 h 50"/>
                <a:gd name="T18" fmla="*/ 25 w 50"/>
                <a:gd name="T19"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8" y="50"/>
                    <a:pt x="50" y="39"/>
                    <a:pt x="50" y="25"/>
                  </a:cubicBezTo>
                  <a:cubicBezTo>
                    <a:pt x="50" y="12"/>
                    <a:pt x="38" y="0"/>
                    <a:pt x="25" y="0"/>
                  </a:cubicBezTo>
                  <a:close/>
                  <a:moveTo>
                    <a:pt x="25" y="33"/>
                  </a:moveTo>
                  <a:cubicBezTo>
                    <a:pt x="20" y="33"/>
                    <a:pt x="17" y="30"/>
                    <a:pt x="17" y="25"/>
                  </a:cubicBezTo>
                  <a:cubicBezTo>
                    <a:pt x="17" y="21"/>
                    <a:pt x="20" y="17"/>
                    <a:pt x="25" y="17"/>
                  </a:cubicBezTo>
                  <a:cubicBezTo>
                    <a:pt x="29" y="17"/>
                    <a:pt x="33" y="21"/>
                    <a:pt x="33" y="25"/>
                  </a:cubicBezTo>
                  <a:cubicBezTo>
                    <a:pt x="33" y="30"/>
                    <a:pt x="29" y="33"/>
                    <a:pt x="2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sp>
          <p:nvSpPr>
            <p:cNvPr id="17" name="Freeform 8">
              <a:extLst>
                <a:ext uri="{FF2B5EF4-FFF2-40B4-BE49-F238E27FC236}">
                  <a16:creationId xmlns:a16="http://schemas.microsoft.com/office/drawing/2014/main" id="{4C09EDF3-17E8-32AC-D3A1-8C1B129B582A}"/>
                </a:ext>
              </a:extLst>
            </p:cNvPr>
            <p:cNvSpPr>
              <a:spLocks noEditPoints="1"/>
            </p:cNvSpPr>
            <p:nvPr/>
          </p:nvSpPr>
          <p:spPr bwMode="auto">
            <a:xfrm>
              <a:off x="5480050" y="866206"/>
              <a:ext cx="280988" cy="280988"/>
            </a:xfrm>
            <a:custGeom>
              <a:avLst/>
              <a:gdLst>
                <a:gd name="T0" fmla="*/ 67 w 134"/>
                <a:gd name="T1" fmla="*/ 134 h 134"/>
                <a:gd name="T2" fmla="*/ 0 w 134"/>
                <a:gd name="T3" fmla="*/ 67 h 134"/>
                <a:gd name="T4" fmla="*/ 67 w 134"/>
                <a:gd name="T5" fmla="*/ 0 h 134"/>
                <a:gd name="T6" fmla="*/ 134 w 134"/>
                <a:gd name="T7" fmla="*/ 67 h 134"/>
                <a:gd name="T8" fmla="*/ 67 w 134"/>
                <a:gd name="T9" fmla="*/ 134 h 134"/>
                <a:gd name="T10" fmla="*/ 67 w 134"/>
                <a:gd name="T11" fmla="*/ 10 h 134"/>
                <a:gd name="T12" fmla="*/ 10 w 134"/>
                <a:gd name="T13" fmla="*/ 67 h 134"/>
                <a:gd name="T14" fmla="*/ 67 w 134"/>
                <a:gd name="T15" fmla="*/ 124 h 134"/>
                <a:gd name="T16" fmla="*/ 124 w 134"/>
                <a:gd name="T17" fmla="*/ 67 h 134"/>
                <a:gd name="T18" fmla="*/ 67 w 134"/>
                <a:gd name="T19" fmla="*/ 1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4">
                  <a:moveTo>
                    <a:pt x="67" y="134"/>
                  </a:moveTo>
                  <a:cubicBezTo>
                    <a:pt x="30" y="134"/>
                    <a:pt x="0" y="104"/>
                    <a:pt x="0" y="67"/>
                  </a:cubicBezTo>
                  <a:cubicBezTo>
                    <a:pt x="0" y="30"/>
                    <a:pt x="30" y="0"/>
                    <a:pt x="67" y="0"/>
                  </a:cubicBezTo>
                  <a:cubicBezTo>
                    <a:pt x="104" y="0"/>
                    <a:pt x="134" y="30"/>
                    <a:pt x="134" y="67"/>
                  </a:cubicBezTo>
                  <a:cubicBezTo>
                    <a:pt x="134" y="104"/>
                    <a:pt x="104" y="134"/>
                    <a:pt x="67" y="134"/>
                  </a:cubicBezTo>
                  <a:close/>
                  <a:moveTo>
                    <a:pt x="67" y="10"/>
                  </a:moveTo>
                  <a:cubicBezTo>
                    <a:pt x="35" y="10"/>
                    <a:pt x="10" y="35"/>
                    <a:pt x="10" y="67"/>
                  </a:cubicBezTo>
                  <a:cubicBezTo>
                    <a:pt x="10" y="98"/>
                    <a:pt x="35" y="124"/>
                    <a:pt x="67" y="124"/>
                  </a:cubicBezTo>
                  <a:cubicBezTo>
                    <a:pt x="98" y="124"/>
                    <a:pt x="124" y="98"/>
                    <a:pt x="124" y="67"/>
                  </a:cubicBezTo>
                  <a:cubicBezTo>
                    <a:pt x="124" y="35"/>
                    <a:pt x="98" y="10"/>
                    <a:pt x="6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sp>
          <p:nvSpPr>
            <p:cNvPr id="18" name="Freeform 9">
              <a:extLst>
                <a:ext uri="{FF2B5EF4-FFF2-40B4-BE49-F238E27FC236}">
                  <a16:creationId xmlns:a16="http://schemas.microsoft.com/office/drawing/2014/main" id="{8EFC1B07-CC09-EFE3-548C-B6E2EEB7F0D6}"/>
                </a:ext>
              </a:extLst>
            </p:cNvPr>
            <p:cNvSpPr>
              <a:spLocks noEditPoints="1"/>
            </p:cNvSpPr>
            <p:nvPr/>
          </p:nvSpPr>
          <p:spPr bwMode="auto">
            <a:xfrm>
              <a:off x="5545138" y="931293"/>
              <a:ext cx="150813" cy="15081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0 h 72"/>
                <a:gd name="T12" fmla="*/ 10 w 72"/>
                <a:gd name="T13" fmla="*/ 36 h 72"/>
                <a:gd name="T14" fmla="*/ 36 w 72"/>
                <a:gd name="T15" fmla="*/ 62 h 72"/>
                <a:gd name="T16" fmla="*/ 62 w 72"/>
                <a:gd name="T17" fmla="*/ 36 h 72"/>
                <a:gd name="T18" fmla="*/ 36 w 72"/>
                <a:gd name="T19" fmla="*/ 1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0"/>
                  </a:moveTo>
                  <a:cubicBezTo>
                    <a:pt x="22" y="10"/>
                    <a:pt x="10" y="21"/>
                    <a:pt x="10" y="36"/>
                  </a:cubicBezTo>
                  <a:cubicBezTo>
                    <a:pt x="10" y="50"/>
                    <a:pt x="22" y="62"/>
                    <a:pt x="36" y="62"/>
                  </a:cubicBezTo>
                  <a:cubicBezTo>
                    <a:pt x="50" y="62"/>
                    <a:pt x="62" y="50"/>
                    <a:pt x="62" y="36"/>
                  </a:cubicBezTo>
                  <a:cubicBezTo>
                    <a:pt x="62" y="21"/>
                    <a:pt x="50" y="10"/>
                    <a:pt x="3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sp>
          <p:nvSpPr>
            <p:cNvPr id="19" name="Freeform 10">
              <a:extLst>
                <a:ext uri="{FF2B5EF4-FFF2-40B4-BE49-F238E27FC236}">
                  <a16:creationId xmlns:a16="http://schemas.microsoft.com/office/drawing/2014/main" id="{2196F35E-67A2-5C0E-87E1-9E8503108ABD}"/>
                </a:ext>
              </a:extLst>
            </p:cNvPr>
            <p:cNvSpPr>
              <a:spLocks/>
            </p:cNvSpPr>
            <p:nvPr/>
          </p:nvSpPr>
          <p:spPr bwMode="auto">
            <a:xfrm>
              <a:off x="5316538" y="702693"/>
              <a:ext cx="371475" cy="396875"/>
            </a:xfrm>
            <a:custGeom>
              <a:avLst/>
              <a:gdLst>
                <a:gd name="T0" fmla="*/ 155 w 177"/>
                <a:gd name="T1" fmla="*/ 0 h 189"/>
                <a:gd name="T2" fmla="*/ 134 w 177"/>
                <a:gd name="T3" fmla="*/ 0 h 189"/>
                <a:gd name="T4" fmla="*/ 104 w 177"/>
                <a:gd name="T5" fmla="*/ 28 h 189"/>
                <a:gd name="T6" fmla="*/ 91 w 177"/>
                <a:gd name="T7" fmla="*/ 33 h 189"/>
                <a:gd name="T8" fmla="*/ 72 w 177"/>
                <a:gd name="T9" fmla="*/ 26 h 189"/>
                <a:gd name="T10" fmla="*/ 50 w 177"/>
                <a:gd name="T11" fmla="*/ 35 h 189"/>
                <a:gd name="T12" fmla="*/ 35 w 177"/>
                <a:gd name="T13" fmla="*/ 50 h 189"/>
                <a:gd name="T14" fmla="*/ 26 w 177"/>
                <a:gd name="T15" fmla="*/ 72 h 189"/>
                <a:gd name="T16" fmla="*/ 33 w 177"/>
                <a:gd name="T17" fmla="*/ 91 h 189"/>
                <a:gd name="T18" fmla="*/ 28 w 177"/>
                <a:gd name="T19" fmla="*/ 104 h 189"/>
                <a:gd name="T20" fmla="*/ 0 w 177"/>
                <a:gd name="T21" fmla="*/ 134 h 189"/>
                <a:gd name="T22" fmla="*/ 0 w 177"/>
                <a:gd name="T23" fmla="*/ 155 h 189"/>
                <a:gd name="T24" fmla="*/ 28 w 177"/>
                <a:gd name="T25" fmla="*/ 186 h 189"/>
                <a:gd name="T26" fmla="*/ 29 w 177"/>
                <a:gd name="T27" fmla="*/ 189 h 189"/>
                <a:gd name="T28" fmla="*/ 52 w 177"/>
                <a:gd name="T29" fmla="*/ 189 h 189"/>
                <a:gd name="T30" fmla="*/ 44 w 177"/>
                <a:gd name="T31" fmla="*/ 165 h 189"/>
                <a:gd name="T32" fmla="*/ 31 w 177"/>
                <a:gd name="T33" fmla="*/ 165 h 189"/>
                <a:gd name="T34" fmla="*/ 21 w 177"/>
                <a:gd name="T35" fmla="*/ 155 h 189"/>
                <a:gd name="T36" fmla="*/ 21 w 177"/>
                <a:gd name="T37" fmla="*/ 134 h 189"/>
                <a:gd name="T38" fmla="*/ 31 w 177"/>
                <a:gd name="T39" fmla="*/ 124 h 189"/>
                <a:gd name="T40" fmla="*/ 44 w 177"/>
                <a:gd name="T41" fmla="*/ 124 h 189"/>
                <a:gd name="T42" fmla="*/ 59 w 177"/>
                <a:gd name="T43" fmla="*/ 88 h 189"/>
                <a:gd name="T44" fmla="*/ 50 w 177"/>
                <a:gd name="T45" fmla="*/ 79 h 189"/>
                <a:gd name="T46" fmla="*/ 50 w 177"/>
                <a:gd name="T47" fmla="*/ 64 h 189"/>
                <a:gd name="T48" fmla="*/ 64 w 177"/>
                <a:gd name="T49" fmla="*/ 50 h 189"/>
                <a:gd name="T50" fmla="*/ 72 w 177"/>
                <a:gd name="T51" fmla="*/ 47 h 189"/>
                <a:gd name="T52" fmla="*/ 79 w 177"/>
                <a:gd name="T53" fmla="*/ 50 h 189"/>
                <a:gd name="T54" fmla="*/ 88 w 177"/>
                <a:gd name="T55" fmla="*/ 59 h 189"/>
                <a:gd name="T56" fmla="*/ 124 w 177"/>
                <a:gd name="T57" fmla="*/ 43 h 189"/>
                <a:gd name="T58" fmla="*/ 124 w 177"/>
                <a:gd name="T59" fmla="*/ 31 h 189"/>
                <a:gd name="T60" fmla="*/ 134 w 177"/>
                <a:gd name="T61" fmla="*/ 21 h 189"/>
                <a:gd name="T62" fmla="*/ 155 w 177"/>
                <a:gd name="T63" fmla="*/ 21 h 189"/>
                <a:gd name="T64" fmla="*/ 165 w 177"/>
                <a:gd name="T65" fmla="*/ 31 h 189"/>
                <a:gd name="T66" fmla="*/ 165 w 177"/>
                <a:gd name="T67" fmla="*/ 43 h 189"/>
                <a:gd name="T68" fmla="*/ 177 w 177"/>
                <a:gd name="T69" fmla="*/ 47 h 189"/>
                <a:gd name="T70" fmla="*/ 177 w 177"/>
                <a:gd name="T71" fmla="*/ 9 h 189"/>
                <a:gd name="T72" fmla="*/ 155 w 177"/>
                <a:gd name="T7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7" h="189">
                  <a:moveTo>
                    <a:pt x="155" y="0"/>
                  </a:moveTo>
                  <a:cubicBezTo>
                    <a:pt x="134" y="0"/>
                    <a:pt x="134" y="0"/>
                    <a:pt x="134" y="0"/>
                  </a:cubicBezTo>
                  <a:cubicBezTo>
                    <a:pt x="118" y="0"/>
                    <a:pt x="105" y="12"/>
                    <a:pt x="104" y="28"/>
                  </a:cubicBezTo>
                  <a:cubicBezTo>
                    <a:pt x="99" y="29"/>
                    <a:pt x="95" y="31"/>
                    <a:pt x="91" y="33"/>
                  </a:cubicBezTo>
                  <a:cubicBezTo>
                    <a:pt x="86" y="28"/>
                    <a:pt x="79" y="26"/>
                    <a:pt x="72" y="26"/>
                  </a:cubicBezTo>
                  <a:cubicBezTo>
                    <a:pt x="63" y="26"/>
                    <a:pt x="56" y="29"/>
                    <a:pt x="50" y="35"/>
                  </a:cubicBezTo>
                  <a:cubicBezTo>
                    <a:pt x="35" y="50"/>
                    <a:pt x="35" y="50"/>
                    <a:pt x="35" y="50"/>
                  </a:cubicBezTo>
                  <a:cubicBezTo>
                    <a:pt x="29" y="56"/>
                    <a:pt x="26" y="63"/>
                    <a:pt x="26" y="72"/>
                  </a:cubicBezTo>
                  <a:cubicBezTo>
                    <a:pt x="26" y="79"/>
                    <a:pt x="29" y="86"/>
                    <a:pt x="33" y="91"/>
                  </a:cubicBezTo>
                  <a:cubicBezTo>
                    <a:pt x="31" y="95"/>
                    <a:pt x="29" y="99"/>
                    <a:pt x="28" y="104"/>
                  </a:cubicBezTo>
                  <a:cubicBezTo>
                    <a:pt x="12" y="105"/>
                    <a:pt x="0" y="118"/>
                    <a:pt x="0" y="134"/>
                  </a:cubicBezTo>
                  <a:cubicBezTo>
                    <a:pt x="0" y="155"/>
                    <a:pt x="0" y="155"/>
                    <a:pt x="0" y="155"/>
                  </a:cubicBezTo>
                  <a:cubicBezTo>
                    <a:pt x="0" y="171"/>
                    <a:pt x="12" y="184"/>
                    <a:pt x="28" y="186"/>
                  </a:cubicBezTo>
                  <a:cubicBezTo>
                    <a:pt x="28" y="187"/>
                    <a:pt x="29" y="188"/>
                    <a:pt x="29" y="189"/>
                  </a:cubicBezTo>
                  <a:cubicBezTo>
                    <a:pt x="52" y="189"/>
                    <a:pt x="52" y="189"/>
                    <a:pt x="52" y="189"/>
                  </a:cubicBezTo>
                  <a:cubicBezTo>
                    <a:pt x="48" y="182"/>
                    <a:pt x="45" y="174"/>
                    <a:pt x="44" y="165"/>
                  </a:cubicBezTo>
                  <a:cubicBezTo>
                    <a:pt x="31" y="165"/>
                    <a:pt x="31" y="165"/>
                    <a:pt x="31" y="165"/>
                  </a:cubicBezTo>
                  <a:cubicBezTo>
                    <a:pt x="25" y="165"/>
                    <a:pt x="21" y="161"/>
                    <a:pt x="21" y="155"/>
                  </a:cubicBezTo>
                  <a:cubicBezTo>
                    <a:pt x="21" y="134"/>
                    <a:pt x="21" y="134"/>
                    <a:pt x="21" y="134"/>
                  </a:cubicBezTo>
                  <a:cubicBezTo>
                    <a:pt x="21" y="129"/>
                    <a:pt x="25" y="124"/>
                    <a:pt x="31" y="124"/>
                  </a:cubicBezTo>
                  <a:cubicBezTo>
                    <a:pt x="44" y="124"/>
                    <a:pt x="44" y="124"/>
                    <a:pt x="44" y="124"/>
                  </a:cubicBezTo>
                  <a:cubicBezTo>
                    <a:pt x="46" y="111"/>
                    <a:pt x="52" y="99"/>
                    <a:pt x="59" y="88"/>
                  </a:cubicBezTo>
                  <a:cubicBezTo>
                    <a:pt x="50" y="79"/>
                    <a:pt x="50" y="79"/>
                    <a:pt x="50" y="79"/>
                  </a:cubicBezTo>
                  <a:cubicBezTo>
                    <a:pt x="46" y="75"/>
                    <a:pt x="46" y="68"/>
                    <a:pt x="50" y="64"/>
                  </a:cubicBezTo>
                  <a:cubicBezTo>
                    <a:pt x="64" y="50"/>
                    <a:pt x="64" y="50"/>
                    <a:pt x="64" y="50"/>
                  </a:cubicBezTo>
                  <a:cubicBezTo>
                    <a:pt x="66" y="48"/>
                    <a:pt x="69" y="47"/>
                    <a:pt x="72" y="47"/>
                  </a:cubicBezTo>
                  <a:cubicBezTo>
                    <a:pt x="74" y="47"/>
                    <a:pt x="77" y="48"/>
                    <a:pt x="79" y="50"/>
                  </a:cubicBezTo>
                  <a:cubicBezTo>
                    <a:pt x="88" y="59"/>
                    <a:pt x="88" y="59"/>
                    <a:pt x="88" y="59"/>
                  </a:cubicBezTo>
                  <a:cubicBezTo>
                    <a:pt x="99" y="52"/>
                    <a:pt x="111" y="46"/>
                    <a:pt x="124" y="43"/>
                  </a:cubicBezTo>
                  <a:cubicBezTo>
                    <a:pt x="124" y="31"/>
                    <a:pt x="124" y="31"/>
                    <a:pt x="124" y="31"/>
                  </a:cubicBezTo>
                  <a:cubicBezTo>
                    <a:pt x="124" y="25"/>
                    <a:pt x="129" y="21"/>
                    <a:pt x="134" y="21"/>
                  </a:cubicBezTo>
                  <a:cubicBezTo>
                    <a:pt x="155" y="21"/>
                    <a:pt x="155" y="21"/>
                    <a:pt x="155" y="21"/>
                  </a:cubicBezTo>
                  <a:cubicBezTo>
                    <a:pt x="161" y="21"/>
                    <a:pt x="165" y="25"/>
                    <a:pt x="165" y="31"/>
                  </a:cubicBezTo>
                  <a:cubicBezTo>
                    <a:pt x="165" y="43"/>
                    <a:pt x="165" y="43"/>
                    <a:pt x="165" y="43"/>
                  </a:cubicBezTo>
                  <a:cubicBezTo>
                    <a:pt x="169" y="44"/>
                    <a:pt x="173" y="45"/>
                    <a:pt x="177" y="47"/>
                  </a:cubicBezTo>
                  <a:cubicBezTo>
                    <a:pt x="177" y="9"/>
                    <a:pt x="177" y="9"/>
                    <a:pt x="177" y="9"/>
                  </a:cubicBezTo>
                  <a:cubicBezTo>
                    <a:pt x="171" y="3"/>
                    <a:pt x="163" y="0"/>
                    <a:pt x="1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grpSp>
      <p:grpSp>
        <p:nvGrpSpPr>
          <p:cNvPr id="6" name="Group 5">
            <a:extLst>
              <a:ext uri="{FF2B5EF4-FFF2-40B4-BE49-F238E27FC236}">
                <a16:creationId xmlns:a16="http://schemas.microsoft.com/office/drawing/2014/main" id="{CC4262FD-C196-8D65-5770-C8E55BE891F8}"/>
              </a:ext>
            </a:extLst>
          </p:cNvPr>
          <p:cNvGrpSpPr/>
          <p:nvPr/>
        </p:nvGrpSpPr>
        <p:grpSpPr>
          <a:xfrm>
            <a:off x="4465564" y="2624896"/>
            <a:ext cx="561137" cy="559882"/>
            <a:chOff x="4241800" y="3695700"/>
            <a:chExt cx="709613" cy="708025"/>
          </a:xfrm>
          <a:solidFill>
            <a:srgbClr val="C00000"/>
          </a:solidFill>
        </p:grpSpPr>
        <p:sp>
          <p:nvSpPr>
            <p:cNvPr id="12" name="Freeform 12">
              <a:extLst>
                <a:ext uri="{FF2B5EF4-FFF2-40B4-BE49-F238E27FC236}">
                  <a16:creationId xmlns:a16="http://schemas.microsoft.com/office/drawing/2014/main" id="{D1B5EF2B-892C-3803-F812-FA07F87BC4B7}"/>
                </a:ext>
              </a:extLst>
            </p:cNvPr>
            <p:cNvSpPr>
              <a:spLocks noEditPoints="1"/>
            </p:cNvSpPr>
            <p:nvPr/>
          </p:nvSpPr>
          <p:spPr bwMode="auto">
            <a:xfrm>
              <a:off x="4241800" y="3695700"/>
              <a:ext cx="709613" cy="708025"/>
            </a:xfrm>
            <a:custGeom>
              <a:avLst/>
              <a:gdLst>
                <a:gd name="T0" fmla="*/ 454 w 1188"/>
                <a:gd name="T1" fmla="*/ 908 h 1187"/>
                <a:gd name="T2" fmla="*/ 454 w 1188"/>
                <a:gd name="T3" fmla="*/ 908 h 1187"/>
                <a:gd name="T4" fmla="*/ 698 w 1188"/>
                <a:gd name="T5" fmla="*/ 837 h 1187"/>
                <a:gd name="T6" fmla="*/ 723 w 1188"/>
                <a:gd name="T7" fmla="*/ 861 h 1187"/>
                <a:gd name="T8" fmla="*/ 694 w 1188"/>
                <a:gd name="T9" fmla="*/ 890 h 1187"/>
                <a:gd name="T10" fmla="*/ 950 w 1188"/>
                <a:gd name="T11" fmla="*/ 1147 h 1187"/>
                <a:gd name="T12" fmla="*/ 1049 w 1188"/>
                <a:gd name="T13" fmla="*/ 1187 h 1187"/>
                <a:gd name="T14" fmla="*/ 1147 w 1188"/>
                <a:gd name="T15" fmla="*/ 1147 h 1187"/>
                <a:gd name="T16" fmla="*/ 1188 w 1188"/>
                <a:gd name="T17" fmla="*/ 1048 h 1187"/>
                <a:gd name="T18" fmla="*/ 1147 w 1188"/>
                <a:gd name="T19" fmla="*/ 950 h 1187"/>
                <a:gd name="T20" fmla="*/ 890 w 1188"/>
                <a:gd name="T21" fmla="*/ 693 h 1187"/>
                <a:gd name="T22" fmla="*/ 861 w 1188"/>
                <a:gd name="T23" fmla="*/ 722 h 1187"/>
                <a:gd name="T24" fmla="*/ 837 w 1188"/>
                <a:gd name="T25" fmla="*/ 698 h 1187"/>
                <a:gd name="T26" fmla="*/ 907 w 1188"/>
                <a:gd name="T27" fmla="*/ 422 h 1187"/>
                <a:gd name="T28" fmla="*/ 775 w 1188"/>
                <a:gd name="T29" fmla="*/ 133 h 1187"/>
                <a:gd name="T30" fmla="*/ 454 w 1188"/>
                <a:gd name="T31" fmla="*/ 0 h 1187"/>
                <a:gd name="T32" fmla="*/ 133 w 1188"/>
                <a:gd name="T33" fmla="*/ 133 h 1187"/>
                <a:gd name="T34" fmla="*/ 0 w 1188"/>
                <a:gd name="T35" fmla="*/ 454 h 1187"/>
                <a:gd name="T36" fmla="*/ 133 w 1188"/>
                <a:gd name="T37" fmla="*/ 775 h 1187"/>
                <a:gd name="T38" fmla="*/ 454 w 1188"/>
                <a:gd name="T39" fmla="*/ 908 h 1187"/>
                <a:gd name="T40" fmla="*/ 1116 w 1188"/>
                <a:gd name="T41" fmla="*/ 1048 h 1187"/>
                <a:gd name="T42" fmla="*/ 1096 w 1188"/>
                <a:gd name="T43" fmla="*/ 1096 h 1187"/>
                <a:gd name="T44" fmla="*/ 1049 w 1188"/>
                <a:gd name="T45" fmla="*/ 1115 h 1187"/>
                <a:gd name="T46" fmla="*/ 1001 w 1188"/>
                <a:gd name="T47" fmla="*/ 1096 h 1187"/>
                <a:gd name="T48" fmla="*/ 802 w 1188"/>
                <a:gd name="T49" fmla="*/ 897 h 1187"/>
                <a:gd name="T50" fmla="*/ 897 w 1188"/>
                <a:gd name="T51" fmla="*/ 802 h 1187"/>
                <a:gd name="T52" fmla="*/ 1096 w 1188"/>
                <a:gd name="T53" fmla="*/ 1001 h 1187"/>
                <a:gd name="T54" fmla="*/ 1116 w 1188"/>
                <a:gd name="T55" fmla="*/ 1048 h 1187"/>
                <a:gd name="T56" fmla="*/ 774 w 1188"/>
                <a:gd name="T57" fmla="*/ 810 h 1187"/>
                <a:gd name="T58" fmla="*/ 756 w 1188"/>
                <a:gd name="T59" fmla="*/ 793 h 1187"/>
                <a:gd name="T60" fmla="*/ 756 w 1188"/>
                <a:gd name="T61" fmla="*/ 793 h 1187"/>
                <a:gd name="T62" fmla="*/ 765 w 1188"/>
                <a:gd name="T63" fmla="*/ 785 h 1187"/>
                <a:gd name="T64" fmla="*/ 767 w 1188"/>
                <a:gd name="T65" fmla="*/ 783 h 1187"/>
                <a:gd name="T66" fmla="*/ 775 w 1188"/>
                <a:gd name="T67" fmla="*/ 775 h 1187"/>
                <a:gd name="T68" fmla="*/ 784 w 1188"/>
                <a:gd name="T69" fmla="*/ 766 h 1187"/>
                <a:gd name="T70" fmla="*/ 785 w 1188"/>
                <a:gd name="T71" fmla="*/ 765 h 1187"/>
                <a:gd name="T72" fmla="*/ 793 w 1188"/>
                <a:gd name="T73" fmla="*/ 756 h 1187"/>
                <a:gd name="T74" fmla="*/ 793 w 1188"/>
                <a:gd name="T75" fmla="*/ 756 h 1187"/>
                <a:gd name="T76" fmla="*/ 810 w 1188"/>
                <a:gd name="T77" fmla="*/ 773 h 1187"/>
                <a:gd name="T78" fmla="*/ 774 w 1188"/>
                <a:gd name="T79" fmla="*/ 810 h 1187"/>
                <a:gd name="T80" fmla="*/ 184 w 1188"/>
                <a:gd name="T81" fmla="*/ 184 h 1187"/>
                <a:gd name="T82" fmla="*/ 454 w 1188"/>
                <a:gd name="T83" fmla="*/ 72 h 1187"/>
                <a:gd name="T84" fmla="*/ 724 w 1188"/>
                <a:gd name="T85" fmla="*/ 184 h 1187"/>
                <a:gd name="T86" fmla="*/ 835 w 1188"/>
                <a:gd name="T87" fmla="*/ 427 h 1187"/>
                <a:gd name="T88" fmla="*/ 762 w 1188"/>
                <a:gd name="T89" fmla="*/ 681 h 1187"/>
                <a:gd name="T90" fmla="*/ 762 w 1188"/>
                <a:gd name="T91" fmla="*/ 681 h 1187"/>
                <a:gd name="T92" fmla="*/ 724 w 1188"/>
                <a:gd name="T93" fmla="*/ 724 h 1187"/>
                <a:gd name="T94" fmla="*/ 711 w 1188"/>
                <a:gd name="T95" fmla="*/ 737 h 1187"/>
                <a:gd name="T96" fmla="*/ 681 w 1188"/>
                <a:gd name="T97" fmla="*/ 761 h 1187"/>
                <a:gd name="T98" fmla="*/ 454 w 1188"/>
                <a:gd name="T99" fmla="*/ 836 h 1187"/>
                <a:gd name="T100" fmla="*/ 184 w 1188"/>
                <a:gd name="T101" fmla="*/ 724 h 1187"/>
                <a:gd name="T102" fmla="*/ 184 w 1188"/>
                <a:gd name="T103" fmla="*/ 184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88" h="1187">
                  <a:moveTo>
                    <a:pt x="454" y="908"/>
                  </a:moveTo>
                  <a:cubicBezTo>
                    <a:pt x="454" y="908"/>
                    <a:pt x="454" y="908"/>
                    <a:pt x="454" y="908"/>
                  </a:cubicBezTo>
                  <a:cubicBezTo>
                    <a:pt x="542" y="908"/>
                    <a:pt x="626" y="883"/>
                    <a:pt x="698" y="837"/>
                  </a:cubicBezTo>
                  <a:cubicBezTo>
                    <a:pt x="723" y="861"/>
                    <a:pt x="723" y="861"/>
                    <a:pt x="723" y="861"/>
                  </a:cubicBezTo>
                  <a:cubicBezTo>
                    <a:pt x="694" y="890"/>
                    <a:pt x="694" y="890"/>
                    <a:pt x="694" y="890"/>
                  </a:cubicBezTo>
                  <a:cubicBezTo>
                    <a:pt x="950" y="1147"/>
                    <a:pt x="950" y="1147"/>
                    <a:pt x="950" y="1147"/>
                  </a:cubicBezTo>
                  <a:cubicBezTo>
                    <a:pt x="977" y="1173"/>
                    <a:pt x="1012" y="1187"/>
                    <a:pt x="1049" y="1187"/>
                  </a:cubicBezTo>
                  <a:cubicBezTo>
                    <a:pt x="1086" y="1187"/>
                    <a:pt x="1121" y="1173"/>
                    <a:pt x="1147" y="1147"/>
                  </a:cubicBezTo>
                  <a:cubicBezTo>
                    <a:pt x="1173" y="1120"/>
                    <a:pt x="1188" y="1086"/>
                    <a:pt x="1188" y="1048"/>
                  </a:cubicBezTo>
                  <a:cubicBezTo>
                    <a:pt x="1188" y="1011"/>
                    <a:pt x="1173" y="976"/>
                    <a:pt x="1147" y="950"/>
                  </a:cubicBezTo>
                  <a:cubicBezTo>
                    <a:pt x="890" y="693"/>
                    <a:pt x="890" y="693"/>
                    <a:pt x="890" y="693"/>
                  </a:cubicBezTo>
                  <a:cubicBezTo>
                    <a:pt x="861" y="722"/>
                    <a:pt x="861" y="722"/>
                    <a:pt x="861" y="722"/>
                  </a:cubicBezTo>
                  <a:cubicBezTo>
                    <a:pt x="837" y="698"/>
                    <a:pt x="837" y="698"/>
                    <a:pt x="837" y="698"/>
                  </a:cubicBezTo>
                  <a:cubicBezTo>
                    <a:pt x="889" y="616"/>
                    <a:pt x="914" y="520"/>
                    <a:pt x="907" y="422"/>
                  </a:cubicBezTo>
                  <a:cubicBezTo>
                    <a:pt x="899" y="313"/>
                    <a:pt x="853" y="210"/>
                    <a:pt x="775" y="133"/>
                  </a:cubicBezTo>
                  <a:cubicBezTo>
                    <a:pt x="689" y="47"/>
                    <a:pt x="576" y="0"/>
                    <a:pt x="454" y="0"/>
                  </a:cubicBezTo>
                  <a:cubicBezTo>
                    <a:pt x="333" y="0"/>
                    <a:pt x="219" y="47"/>
                    <a:pt x="133" y="133"/>
                  </a:cubicBezTo>
                  <a:cubicBezTo>
                    <a:pt x="48" y="219"/>
                    <a:pt x="0" y="333"/>
                    <a:pt x="0" y="454"/>
                  </a:cubicBezTo>
                  <a:cubicBezTo>
                    <a:pt x="0" y="575"/>
                    <a:pt x="48" y="689"/>
                    <a:pt x="133" y="775"/>
                  </a:cubicBezTo>
                  <a:cubicBezTo>
                    <a:pt x="219" y="861"/>
                    <a:pt x="333" y="908"/>
                    <a:pt x="454" y="908"/>
                  </a:cubicBezTo>
                  <a:close/>
                  <a:moveTo>
                    <a:pt x="1116" y="1048"/>
                  </a:moveTo>
                  <a:cubicBezTo>
                    <a:pt x="1116" y="1066"/>
                    <a:pt x="1109" y="1083"/>
                    <a:pt x="1096" y="1096"/>
                  </a:cubicBezTo>
                  <a:cubicBezTo>
                    <a:pt x="1083" y="1108"/>
                    <a:pt x="1067" y="1115"/>
                    <a:pt x="1049" y="1115"/>
                  </a:cubicBezTo>
                  <a:cubicBezTo>
                    <a:pt x="1031" y="1115"/>
                    <a:pt x="1014" y="1108"/>
                    <a:pt x="1001" y="1096"/>
                  </a:cubicBezTo>
                  <a:cubicBezTo>
                    <a:pt x="802" y="897"/>
                    <a:pt x="802" y="897"/>
                    <a:pt x="802" y="897"/>
                  </a:cubicBezTo>
                  <a:cubicBezTo>
                    <a:pt x="897" y="802"/>
                    <a:pt x="897" y="802"/>
                    <a:pt x="897" y="802"/>
                  </a:cubicBezTo>
                  <a:cubicBezTo>
                    <a:pt x="1096" y="1001"/>
                    <a:pt x="1096" y="1001"/>
                    <a:pt x="1096" y="1001"/>
                  </a:cubicBezTo>
                  <a:cubicBezTo>
                    <a:pt x="1109" y="1014"/>
                    <a:pt x="1116" y="1031"/>
                    <a:pt x="1116" y="1048"/>
                  </a:cubicBezTo>
                  <a:close/>
                  <a:moveTo>
                    <a:pt x="774" y="810"/>
                  </a:moveTo>
                  <a:cubicBezTo>
                    <a:pt x="756" y="793"/>
                    <a:pt x="756" y="793"/>
                    <a:pt x="756" y="793"/>
                  </a:cubicBezTo>
                  <a:cubicBezTo>
                    <a:pt x="756" y="793"/>
                    <a:pt x="756" y="793"/>
                    <a:pt x="756" y="793"/>
                  </a:cubicBezTo>
                  <a:cubicBezTo>
                    <a:pt x="759" y="790"/>
                    <a:pt x="762" y="787"/>
                    <a:pt x="765" y="785"/>
                  </a:cubicBezTo>
                  <a:cubicBezTo>
                    <a:pt x="766" y="784"/>
                    <a:pt x="766" y="784"/>
                    <a:pt x="767" y="783"/>
                  </a:cubicBezTo>
                  <a:cubicBezTo>
                    <a:pt x="770" y="780"/>
                    <a:pt x="772" y="778"/>
                    <a:pt x="775" y="775"/>
                  </a:cubicBezTo>
                  <a:cubicBezTo>
                    <a:pt x="778" y="772"/>
                    <a:pt x="781" y="769"/>
                    <a:pt x="784" y="766"/>
                  </a:cubicBezTo>
                  <a:cubicBezTo>
                    <a:pt x="784" y="766"/>
                    <a:pt x="785" y="765"/>
                    <a:pt x="785" y="765"/>
                  </a:cubicBezTo>
                  <a:cubicBezTo>
                    <a:pt x="788" y="762"/>
                    <a:pt x="790" y="759"/>
                    <a:pt x="793" y="756"/>
                  </a:cubicBezTo>
                  <a:cubicBezTo>
                    <a:pt x="793" y="756"/>
                    <a:pt x="793" y="756"/>
                    <a:pt x="793" y="756"/>
                  </a:cubicBezTo>
                  <a:cubicBezTo>
                    <a:pt x="810" y="773"/>
                    <a:pt x="810" y="773"/>
                    <a:pt x="810" y="773"/>
                  </a:cubicBezTo>
                  <a:lnTo>
                    <a:pt x="774" y="810"/>
                  </a:lnTo>
                  <a:close/>
                  <a:moveTo>
                    <a:pt x="184" y="184"/>
                  </a:moveTo>
                  <a:cubicBezTo>
                    <a:pt x="256" y="112"/>
                    <a:pt x="352" y="72"/>
                    <a:pt x="454" y="72"/>
                  </a:cubicBezTo>
                  <a:cubicBezTo>
                    <a:pt x="556" y="72"/>
                    <a:pt x="652" y="112"/>
                    <a:pt x="724" y="184"/>
                  </a:cubicBezTo>
                  <a:cubicBezTo>
                    <a:pt x="789" y="249"/>
                    <a:pt x="829" y="335"/>
                    <a:pt x="835" y="427"/>
                  </a:cubicBezTo>
                  <a:cubicBezTo>
                    <a:pt x="842" y="518"/>
                    <a:pt x="815" y="608"/>
                    <a:pt x="762" y="681"/>
                  </a:cubicBezTo>
                  <a:cubicBezTo>
                    <a:pt x="762" y="681"/>
                    <a:pt x="762" y="681"/>
                    <a:pt x="762" y="681"/>
                  </a:cubicBezTo>
                  <a:cubicBezTo>
                    <a:pt x="750" y="696"/>
                    <a:pt x="738" y="711"/>
                    <a:pt x="724" y="724"/>
                  </a:cubicBezTo>
                  <a:cubicBezTo>
                    <a:pt x="720" y="728"/>
                    <a:pt x="716" y="733"/>
                    <a:pt x="711" y="737"/>
                  </a:cubicBezTo>
                  <a:cubicBezTo>
                    <a:pt x="701" y="745"/>
                    <a:pt x="692" y="754"/>
                    <a:pt x="681" y="761"/>
                  </a:cubicBezTo>
                  <a:cubicBezTo>
                    <a:pt x="615" y="810"/>
                    <a:pt x="537" y="836"/>
                    <a:pt x="454" y="836"/>
                  </a:cubicBezTo>
                  <a:cubicBezTo>
                    <a:pt x="352" y="836"/>
                    <a:pt x="256" y="796"/>
                    <a:pt x="184" y="724"/>
                  </a:cubicBezTo>
                  <a:cubicBezTo>
                    <a:pt x="35" y="575"/>
                    <a:pt x="35" y="333"/>
                    <a:pt x="184" y="184"/>
                  </a:cubicBezTo>
                  <a:close/>
                </a:path>
              </a:pathLst>
            </a:custGeom>
            <a:grpFill/>
            <a:ln>
              <a:noFill/>
            </a:ln>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sp>
          <p:nvSpPr>
            <p:cNvPr id="13" name="Freeform 13">
              <a:extLst>
                <a:ext uri="{FF2B5EF4-FFF2-40B4-BE49-F238E27FC236}">
                  <a16:creationId xmlns:a16="http://schemas.microsoft.com/office/drawing/2014/main" id="{2048AE4D-8274-97F7-0183-6C3ABB03C2B8}"/>
                </a:ext>
              </a:extLst>
            </p:cNvPr>
            <p:cNvSpPr>
              <a:spLocks noEditPoints="1"/>
            </p:cNvSpPr>
            <p:nvPr/>
          </p:nvSpPr>
          <p:spPr bwMode="auto">
            <a:xfrm>
              <a:off x="4311650" y="3781425"/>
              <a:ext cx="404813" cy="369888"/>
            </a:xfrm>
            <a:custGeom>
              <a:avLst/>
              <a:gdLst>
                <a:gd name="T0" fmla="*/ 320 w 677"/>
                <a:gd name="T1" fmla="*/ 617 h 618"/>
                <a:gd name="T2" fmla="*/ 320 w 677"/>
                <a:gd name="T3" fmla="*/ 618 h 618"/>
                <a:gd name="T4" fmla="*/ 338 w 677"/>
                <a:gd name="T5" fmla="*/ 618 h 618"/>
                <a:gd name="T6" fmla="*/ 522 w 677"/>
                <a:gd name="T7" fmla="*/ 557 h 618"/>
                <a:gd name="T8" fmla="*/ 556 w 677"/>
                <a:gd name="T9" fmla="*/ 527 h 618"/>
                <a:gd name="T10" fmla="*/ 587 w 677"/>
                <a:gd name="T11" fmla="*/ 492 h 618"/>
                <a:gd name="T12" fmla="*/ 556 w 677"/>
                <a:gd name="T13" fmla="*/ 91 h 618"/>
                <a:gd name="T14" fmla="*/ 338 w 677"/>
                <a:gd name="T15" fmla="*/ 0 h 618"/>
                <a:gd name="T16" fmla="*/ 120 w 677"/>
                <a:gd name="T17" fmla="*/ 91 h 618"/>
                <a:gd name="T18" fmla="*/ 120 w 677"/>
                <a:gd name="T19" fmla="*/ 527 h 618"/>
                <a:gd name="T20" fmla="*/ 320 w 677"/>
                <a:gd name="T21" fmla="*/ 617 h 618"/>
                <a:gd name="T22" fmla="*/ 146 w 677"/>
                <a:gd name="T23" fmla="*/ 116 h 618"/>
                <a:gd name="T24" fmla="*/ 338 w 677"/>
                <a:gd name="T25" fmla="*/ 36 h 618"/>
                <a:gd name="T26" fmla="*/ 531 w 677"/>
                <a:gd name="T27" fmla="*/ 116 h 618"/>
                <a:gd name="T28" fmla="*/ 558 w 677"/>
                <a:gd name="T29" fmla="*/ 471 h 618"/>
                <a:gd name="T30" fmla="*/ 531 w 677"/>
                <a:gd name="T31" fmla="*/ 502 h 618"/>
                <a:gd name="T32" fmla="*/ 500 w 677"/>
                <a:gd name="T33" fmla="*/ 528 h 618"/>
                <a:gd name="T34" fmla="*/ 340 w 677"/>
                <a:gd name="T35" fmla="*/ 582 h 618"/>
                <a:gd name="T36" fmla="*/ 338 w 677"/>
                <a:gd name="T37" fmla="*/ 582 h 618"/>
                <a:gd name="T38" fmla="*/ 146 w 677"/>
                <a:gd name="T39" fmla="*/ 502 h 618"/>
                <a:gd name="T40" fmla="*/ 146 w 677"/>
                <a:gd name="T41" fmla="*/ 116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7" h="618">
                  <a:moveTo>
                    <a:pt x="320" y="617"/>
                  </a:moveTo>
                  <a:cubicBezTo>
                    <a:pt x="320" y="618"/>
                    <a:pt x="320" y="618"/>
                    <a:pt x="320" y="618"/>
                  </a:cubicBezTo>
                  <a:cubicBezTo>
                    <a:pt x="338" y="618"/>
                    <a:pt x="338" y="618"/>
                    <a:pt x="338" y="618"/>
                  </a:cubicBezTo>
                  <a:cubicBezTo>
                    <a:pt x="405" y="618"/>
                    <a:pt x="468" y="597"/>
                    <a:pt x="522" y="557"/>
                  </a:cubicBezTo>
                  <a:cubicBezTo>
                    <a:pt x="534" y="548"/>
                    <a:pt x="546" y="538"/>
                    <a:pt x="556" y="527"/>
                  </a:cubicBezTo>
                  <a:cubicBezTo>
                    <a:pt x="567" y="516"/>
                    <a:pt x="577" y="505"/>
                    <a:pt x="587" y="492"/>
                  </a:cubicBezTo>
                  <a:cubicBezTo>
                    <a:pt x="677" y="371"/>
                    <a:pt x="664" y="198"/>
                    <a:pt x="556" y="91"/>
                  </a:cubicBezTo>
                  <a:cubicBezTo>
                    <a:pt x="498" y="33"/>
                    <a:pt x="421" y="0"/>
                    <a:pt x="338" y="0"/>
                  </a:cubicBezTo>
                  <a:cubicBezTo>
                    <a:pt x="256" y="0"/>
                    <a:pt x="178" y="33"/>
                    <a:pt x="120" y="91"/>
                  </a:cubicBezTo>
                  <a:cubicBezTo>
                    <a:pt x="0" y="211"/>
                    <a:pt x="0" y="407"/>
                    <a:pt x="120" y="527"/>
                  </a:cubicBezTo>
                  <a:cubicBezTo>
                    <a:pt x="174" y="581"/>
                    <a:pt x="245" y="613"/>
                    <a:pt x="320" y="617"/>
                  </a:cubicBezTo>
                  <a:close/>
                  <a:moveTo>
                    <a:pt x="146" y="116"/>
                  </a:moveTo>
                  <a:cubicBezTo>
                    <a:pt x="197" y="65"/>
                    <a:pt x="265" y="36"/>
                    <a:pt x="338" y="36"/>
                  </a:cubicBezTo>
                  <a:cubicBezTo>
                    <a:pt x="411" y="36"/>
                    <a:pt x="480" y="65"/>
                    <a:pt x="531" y="116"/>
                  </a:cubicBezTo>
                  <a:cubicBezTo>
                    <a:pt x="626" y="211"/>
                    <a:pt x="637" y="363"/>
                    <a:pt x="558" y="471"/>
                  </a:cubicBezTo>
                  <a:cubicBezTo>
                    <a:pt x="550" y="482"/>
                    <a:pt x="541" y="492"/>
                    <a:pt x="531" y="502"/>
                  </a:cubicBezTo>
                  <a:cubicBezTo>
                    <a:pt x="521" y="511"/>
                    <a:pt x="511" y="520"/>
                    <a:pt x="500" y="528"/>
                  </a:cubicBezTo>
                  <a:cubicBezTo>
                    <a:pt x="454" y="563"/>
                    <a:pt x="398" y="581"/>
                    <a:pt x="340" y="582"/>
                  </a:cubicBezTo>
                  <a:cubicBezTo>
                    <a:pt x="338" y="582"/>
                    <a:pt x="338" y="582"/>
                    <a:pt x="338" y="582"/>
                  </a:cubicBezTo>
                  <a:cubicBezTo>
                    <a:pt x="265" y="582"/>
                    <a:pt x="197" y="553"/>
                    <a:pt x="146" y="502"/>
                  </a:cubicBezTo>
                  <a:cubicBezTo>
                    <a:pt x="39" y="395"/>
                    <a:pt x="39" y="223"/>
                    <a:pt x="146"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grpSp>
      <p:grpSp>
        <p:nvGrpSpPr>
          <p:cNvPr id="7" name="Group 6">
            <a:extLst>
              <a:ext uri="{FF2B5EF4-FFF2-40B4-BE49-F238E27FC236}">
                <a16:creationId xmlns:a16="http://schemas.microsoft.com/office/drawing/2014/main" id="{EA0B0E57-2758-538D-C9FB-CB5BD30D74BA}"/>
              </a:ext>
            </a:extLst>
          </p:cNvPr>
          <p:cNvGrpSpPr/>
          <p:nvPr/>
        </p:nvGrpSpPr>
        <p:grpSpPr>
          <a:xfrm rot="2700000">
            <a:off x="9538532" y="2570306"/>
            <a:ext cx="383930" cy="669062"/>
            <a:chOff x="4732338" y="4783138"/>
            <a:chExt cx="703263" cy="1225550"/>
          </a:xfrm>
          <a:solidFill>
            <a:srgbClr val="A8436F"/>
          </a:solidFill>
        </p:grpSpPr>
        <p:sp>
          <p:nvSpPr>
            <p:cNvPr id="9" name="Freeform 30">
              <a:extLst>
                <a:ext uri="{FF2B5EF4-FFF2-40B4-BE49-F238E27FC236}">
                  <a16:creationId xmlns:a16="http://schemas.microsoft.com/office/drawing/2014/main" id="{FF3F2564-412D-E610-00E0-51BED6D42947}"/>
                </a:ext>
              </a:extLst>
            </p:cNvPr>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sp>
          <p:nvSpPr>
            <p:cNvPr id="10" name="Freeform 31">
              <a:extLst>
                <a:ext uri="{FF2B5EF4-FFF2-40B4-BE49-F238E27FC236}">
                  <a16:creationId xmlns:a16="http://schemas.microsoft.com/office/drawing/2014/main" id="{B7431F04-489B-5EE3-7B1A-964723244351}"/>
                </a:ext>
              </a:extLst>
            </p:cNvPr>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sp>
          <p:nvSpPr>
            <p:cNvPr id="11" name="Freeform 32">
              <a:extLst>
                <a:ext uri="{FF2B5EF4-FFF2-40B4-BE49-F238E27FC236}">
                  <a16:creationId xmlns:a16="http://schemas.microsoft.com/office/drawing/2014/main" id="{748C7515-9579-D868-05C1-E154CE624B91}"/>
                </a:ext>
              </a:extLst>
            </p:cNvPr>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000">
                <a:solidFill>
                  <a:srgbClr val="0A0A0A"/>
                </a:solidFill>
                <a:latin typeface="Calibri"/>
              </a:endParaRPr>
            </a:p>
          </p:txBody>
        </p:sp>
      </p:grpSp>
      <p:sp>
        <p:nvSpPr>
          <p:cNvPr id="8" name="Text Placeholder 24">
            <a:extLst>
              <a:ext uri="{FF2B5EF4-FFF2-40B4-BE49-F238E27FC236}">
                <a16:creationId xmlns:a16="http://schemas.microsoft.com/office/drawing/2014/main" id="{71BCF3DA-DA8B-B254-6802-28DED1E9CDA5}"/>
              </a:ext>
            </a:extLst>
          </p:cNvPr>
          <p:cNvSpPr txBox="1">
            <a:spLocks/>
          </p:cNvSpPr>
          <p:nvPr/>
        </p:nvSpPr>
        <p:spPr>
          <a:xfrm>
            <a:off x="890243" y="5870645"/>
            <a:ext cx="10411514" cy="5629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1828983">
              <a:spcBef>
                <a:spcPts val="2000"/>
              </a:spcBef>
              <a:buNone/>
            </a:pPr>
            <a:r>
              <a:rPr lang="en-US" sz="1400" dirty="0">
                <a:latin typeface="Century Gothic" panose="020B0502020202020204" pitchFamily="34" charset="0"/>
              </a:rPr>
              <a:t>There are many variations of passages of Lorem Ipsum available, but the majority have suffered alteration in some form, by injected humor, or randomized words which don't look even slightly believable.</a:t>
            </a:r>
          </a:p>
        </p:txBody>
      </p:sp>
    </p:spTree>
    <p:extLst>
      <p:ext uri="{BB962C8B-B14F-4D97-AF65-F5344CB8AC3E}">
        <p14:creationId xmlns:p14="http://schemas.microsoft.com/office/powerpoint/2010/main" val="3427141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C6D46F91-0248-6BDB-B790-F3A82AEFFD1B}"/>
              </a:ext>
            </a:extLst>
          </p:cNvPr>
          <p:cNvSpPr>
            <a:spLocks/>
          </p:cNvSpPr>
          <p:nvPr/>
        </p:nvSpPr>
        <p:spPr bwMode="auto">
          <a:xfrm>
            <a:off x="1220168" y="4133032"/>
            <a:ext cx="1057479" cy="2724967"/>
          </a:xfrm>
          <a:custGeom>
            <a:avLst/>
            <a:gdLst>
              <a:gd name="connsiteX0" fmla="*/ 750586 w 937659"/>
              <a:gd name="connsiteY0" fmla="*/ 81 h 2416211"/>
              <a:gd name="connsiteX1" fmla="*/ 853188 w 937659"/>
              <a:gd name="connsiteY1" fmla="*/ 134184 h 2416211"/>
              <a:gd name="connsiteX2" fmla="*/ 847846 w 937659"/>
              <a:gd name="connsiteY2" fmla="*/ 299665 h 2416211"/>
              <a:gd name="connsiteX3" fmla="*/ 847846 w 937659"/>
              <a:gd name="connsiteY3" fmla="*/ 427779 h 2416211"/>
              <a:gd name="connsiteX4" fmla="*/ 837164 w 937659"/>
              <a:gd name="connsiteY4" fmla="*/ 758739 h 2416211"/>
              <a:gd name="connsiteX5" fmla="*/ 845176 w 937659"/>
              <a:gd name="connsiteY5" fmla="*/ 934896 h 2416211"/>
              <a:gd name="connsiteX6" fmla="*/ 906602 w 937659"/>
              <a:gd name="connsiteY6" fmla="*/ 1068347 h 2416211"/>
              <a:gd name="connsiteX7" fmla="*/ 877224 w 937659"/>
              <a:gd name="connsiteY7" fmla="*/ 1340589 h 2416211"/>
              <a:gd name="connsiteX8" fmla="*/ 724995 w 937659"/>
              <a:gd name="connsiteY8" fmla="*/ 1551443 h 2416211"/>
              <a:gd name="connsiteX9" fmla="*/ 687605 w 937659"/>
              <a:gd name="connsiteY9" fmla="*/ 1991834 h 2416211"/>
              <a:gd name="connsiteX10" fmla="*/ 703629 w 937659"/>
              <a:gd name="connsiteY10" fmla="*/ 2416211 h 2416211"/>
              <a:gd name="connsiteX11" fmla="*/ 102725 w 937659"/>
              <a:gd name="connsiteY11" fmla="*/ 2416211 h 2416211"/>
              <a:gd name="connsiteX12" fmla="*/ 108067 w 937659"/>
              <a:gd name="connsiteY12" fmla="*/ 2266745 h 2416211"/>
              <a:gd name="connsiteX13" fmla="*/ 89372 w 937659"/>
              <a:gd name="connsiteY13" fmla="*/ 1602155 h 2416211"/>
              <a:gd name="connsiteX14" fmla="*/ 9251 w 937659"/>
              <a:gd name="connsiteY14" fmla="*/ 1311230 h 2416211"/>
              <a:gd name="connsiteX15" fmla="*/ 9251 w 937659"/>
              <a:gd name="connsiteY15" fmla="*/ 1022974 h 2416211"/>
              <a:gd name="connsiteX16" fmla="*/ 97384 w 937659"/>
              <a:gd name="connsiteY16" fmla="*/ 870839 h 2416211"/>
              <a:gd name="connsiteX17" fmla="*/ 217565 w 937659"/>
              <a:gd name="connsiteY17" fmla="*/ 822796 h 2416211"/>
              <a:gd name="connsiteX18" fmla="*/ 431220 w 937659"/>
              <a:gd name="connsiteY18" fmla="*/ 750732 h 2416211"/>
              <a:gd name="connsiteX19" fmla="*/ 652886 w 937659"/>
              <a:gd name="connsiteY19" fmla="*/ 643971 h 2416211"/>
              <a:gd name="connsiteX20" fmla="*/ 668911 w 937659"/>
              <a:gd name="connsiteY20" fmla="*/ 270305 h 2416211"/>
              <a:gd name="connsiteX21" fmla="*/ 719654 w 937659"/>
              <a:gd name="connsiteY21" fmla="*/ 6071 h 2416211"/>
              <a:gd name="connsiteX22" fmla="*/ 750586 w 937659"/>
              <a:gd name="connsiteY22" fmla="*/ 81 h 241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7659" h="2416211">
                <a:moveTo>
                  <a:pt x="750586" y="81"/>
                </a:moveTo>
                <a:cubicBezTo>
                  <a:pt x="817843" y="-2729"/>
                  <a:pt x="850851" y="68793"/>
                  <a:pt x="853188" y="134184"/>
                </a:cubicBezTo>
                <a:cubicBezTo>
                  <a:pt x="855859" y="187565"/>
                  <a:pt x="847846" y="243615"/>
                  <a:pt x="847846" y="299665"/>
                </a:cubicBezTo>
                <a:cubicBezTo>
                  <a:pt x="845176" y="339700"/>
                  <a:pt x="850517" y="385074"/>
                  <a:pt x="847846" y="427779"/>
                </a:cubicBezTo>
                <a:cubicBezTo>
                  <a:pt x="839834" y="539878"/>
                  <a:pt x="839834" y="646640"/>
                  <a:pt x="837164" y="758739"/>
                </a:cubicBezTo>
                <a:cubicBezTo>
                  <a:pt x="834493" y="817458"/>
                  <a:pt x="845176" y="876177"/>
                  <a:pt x="845176" y="934896"/>
                </a:cubicBezTo>
                <a:cubicBezTo>
                  <a:pt x="845176" y="998952"/>
                  <a:pt x="869212" y="1017636"/>
                  <a:pt x="906602" y="1068347"/>
                </a:cubicBezTo>
                <a:cubicBezTo>
                  <a:pt x="978710" y="1175109"/>
                  <a:pt x="906602" y="1241835"/>
                  <a:pt x="877224" y="1340589"/>
                </a:cubicBezTo>
                <a:cubicBezTo>
                  <a:pt x="847846" y="1428667"/>
                  <a:pt x="783750" y="1482048"/>
                  <a:pt x="724995" y="1551443"/>
                </a:cubicBezTo>
                <a:cubicBezTo>
                  <a:pt x="639533" y="1650198"/>
                  <a:pt x="684935" y="1871728"/>
                  <a:pt x="687605" y="1991834"/>
                </a:cubicBezTo>
                <a:cubicBezTo>
                  <a:pt x="692947" y="2127955"/>
                  <a:pt x="671581" y="2282759"/>
                  <a:pt x="703629" y="2416211"/>
                </a:cubicBezTo>
                <a:cubicBezTo>
                  <a:pt x="703629" y="2416211"/>
                  <a:pt x="703629" y="2416211"/>
                  <a:pt x="102725" y="2416211"/>
                </a:cubicBezTo>
                <a:cubicBezTo>
                  <a:pt x="102725" y="2365499"/>
                  <a:pt x="105396" y="2314788"/>
                  <a:pt x="108067" y="2266745"/>
                </a:cubicBezTo>
                <a:cubicBezTo>
                  <a:pt x="124091" y="2039877"/>
                  <a:pt x="198870" y="1815678"/>
                  <a:pt x="89372" y="1602155"/>
                </a:cubicBezTo>
                <a:cubicBezTo>
                  <a:pt x="46641" y="1522084"/>
                  <a:pt x="17263" y="1401977"/>
                  <a:pt x="9251" y="1311230"/>
                </a:cubicBezTo>
                <a:cubicBezTo>
                  <a:pt x="1239" y="1215144"/>
                  <a:pt x="-6773" y="1119059"/>
                  <a:pt x="9251" y="1022974"/>
                </a:cubicBezTo>
                <a:cubicBezTo>
                  <a:pt x="17263" y="956248"/>
                  <a:pt x="27946" y="902867"/>
                  <a:pt x="97384" y="870839"/>
                </a:cubicBezTo>
                <a:cubicBezTo>
                  <a:pt x="134773" y="852155"/>
                  <a:pt x="204211" y="862832"/>
                  <a:pt x="217565" y="822796"/>
                </a:cubicBezTo>
                <a:cubicBezTo>
                  <a:pt x="249613" y="726711"/>
                  <a:pt x="345758" y="724042"/>
                  <a:pt x="431220" y="750732"/>
                </a:cubicBezTo>
                <a:cubicBezTo>
                  <a:pt x="428549" y="651978"/>
                  <a:pt x="578107" y="598597"/>
                  <a:pt x="652886" y="643971"/>
                </a:cubicBezTo>
                <a:cubicBezTo>
                  <a:pt x="655557" y="518526"/>
                  <a:pt x="660899" y="395750"/>
                  <a:pt x="668911" y="270305"/>
                </a:cubicBezTo>
                <a:cubicBezTo>
                  <a:pt x="671581" y="198241"/>
                  <a:pt x="631521" y="35430"/>
                  <a:pt x="719654" y="6071"/>
                </a:cubicBezTo>
                <a:cubicBezTo>
                  <a:pt x="730670" y="2401"/>
                  <a:pt x="740978" y="483"/>
                  <a:pt x="750586" y="81"/>
                </a:cubicBezTo>
                <a:close/>
              </a:path>
            </a:pathLst>
          </a:custGeom>
          <a:solidFill>
            <a:srgbClr val="FFA826"/>
          </a:solidFill>
          <a:ln>
            <a:noFill/>
          </a:ln>
        </p:spPr>
        <p:txBody>
          <a:bodyPr vert="horz" wrap="square" lIns="182901" tIns="91451" rIns="182901" bIns="91451" numCol="1" anchor="t" anchorCtr="0" compatLnSpc="1">
            <a:prstTxWarp prst="textNoShape">
              <a:avLst/>
            </a:prstTxWarp>
            <a:noAutofit/>
          </a:bodyPr>
          <a:lstStyle/>
          <a:p>
            <a:endParaRPr lang="en-US" sz="4800" b="1">
              <a:latin typeface="Century Gothic" panose="020B0502020202020204" pitchFamily="34" charset="0"/>
            </a:endParaRPr>
          </a:p>
        </p:txBody>
      </p:sp>
      <p:sp>
        <p:nvSpPr>
          <p:cNvPr id="4" name="TextBox 3">
            <a:extLst>
              <a:ext uri="{FF2B5EF4-FFF2-40B4-BE49-F238E27FC236}">
                <a16:creationId xmlns:a16="http://schemas.microsoft.com/office/drawing/2014/main" id="{6D60D567-D4A6-33ED-CCEB-F6A522485B22}"/>
              </a:ext>
            </a:extLst>
          </p:cNvPr>
          <p:cNvSpPr txBox="1"/>
          <p:nvPr/>
        </p:nvSpPr>
        <p:spPr>
          <a:xfrm>
            <a:off x="1419691" y="5259148"/>
            <a:ext cx="548597" cy="461665"/>
          </a:xfrm>
          <a:prstGeom prst="rect">
            <a:avLst/>
          </a:prstGeom>
          <a:noFill/>
        </p:spPr>
        <p:txBody>
          <a:bodyPr wrap="square" rtlCol="0">
            <a:spAutoFit/>
          </a:bodyPr>
          <a:lstStyle/>
          <a:p>
            <a:pPr algn="ctr"/>
            <a:r>
              <a:rPr lang="en-US" sz="2400" b="1" dirty="0">
                <a:solidFill>
                  <a:srgbClr val="FFFFFF"/>
                </a:solidFill>
                <a:latin typeface="Century Gothic" panose="020B0502020202020204" pitchFamily="34" charset="0"/>
                <a:cs typeface="Montserrat" panose="02000000000000000000" pitchFamily="2" charset="0"/>
              </a:rPr>
              <a:t>01</a:t>
            </a:r>
          </a:p>
        </p:txBody>
      </p:sp>
      <p:sp>
        <p:nvSpPr>
          <p:cNvPr id="5" name="Freeform 4">
            <a:extLst>
              <a:ext uri="{FF2B5EF4-FFF2-40B4-BE49-F238E27FC236}">
                <a16:creationId xmlns:a16="http://schemas.microsoft.com/office/drawing/2014/main" id="{D25C1934-FFBE-D1F2-A714-7C5B85B5471A}"/>
              </a:ext>
            </a:extLst>
          </p:cNvPr>
          <p:cNvSpPr>
            <a:spLocks/>
          </p:cNvSpPr>
          <p:nvPr/>
        </p:nvSpPr>
        <p:spPr bwMode="auto">
          <a:xfrm>
            <a:off x="3299410" y="4133032"/>
            <a:ext cx="1008915" cy="2724968"/>
          </a:xfrm>
          <a:custGeom>
            <a:avLst/>
            <a:gdLst>
              <a:gd name="connsiteX0" fmla="*/ 244999 w 918832"/>
              <a:gd name="connsiteY0" fmla="*/ 92 h 2481664"/>
              <a:gd name="connsiteX1" fmla="*/ 353303 w 918832"/>
              <a:gd name="connsiteY1" fmla="*/ 98180 h 2481664"/>
              <a:gd name="connsiteX2" fmla="*/ 452247 w 918832"/>
              <a:gd name="connsiteY2" fmla="*/ 474520 h 2481664"/>
              <a:gd name="connsiteX3" fmla="*/ 559213 w 918832"/>
              <a:gd name="connsiteY3" fmla="*/ 768118 h 2481664"/>
              <a:gd name="connsiteX4" fmla="*/ 671528 w 918832"/>
              <a:gd name="connsiteY4" fmla="*/ 511887 h 2481664"/>
              <a:gd name="connsiteX5" fmla="*/ 716989 w 918832"/>
              <a:gd name="connsiteY5" fmla="*/ 287684 h 2481664"/>
              <a:gd name="connsiteX6" fmla="*/ 746404 w 918832"/>
              <a:gd name="connsiteY6" fmla="*/ 132878 h 2481664"/>
              <a:gd name="connsiteX7" fmla="*/ 917551 w 918832"/>
              <a:gd name="connsiteY7" fmla="*/ 170245 h 2481664"/>
              <a:gd name="connsiteX8" fmla="*/ 888135 w 918832"/>
              <a:gd name="connsiteY8" fmla="*/ 381102 h 2481664"/>
              <a:gd name="connsiteX9" fmla="*/ 842674 w 918832"/>
              <a:gd name="connsiteY9" fmla="*/ 605304 h 2481664"/>
              <a:gd name="connsiteX10" fmla="*/ 823955 w 918832"/>
              <a:gd name="connsiteY10" fmla="*/ 781463 h 2481664"/>
              <a:gd name="connsiteX11" fmla="*/ 813258 w 918832"/>
              <a:gd name="connsiteY11" fmla="*/ 946946 h 2481664"/>
              <a:gd name="connsiteX12" fmla="*/ 842674 w 918832"/>
              <a:gd name="connsiteY12" fmla="*/ 1373998 h 2481664"/>
              <a:gd name="connsiteX13" fmla="*/ 807910 w 918832"/>
              <a:gd name="connsiteY13" fmla="*/ 1664927 h 2481664"/>
              <a:gd name="connsiteX14" fmla="*/ 791865 w 918832"/>
              <a:gd name="connsiteY14" fmla="*/ 2086641 h 2481664"/>
              <a:gd name="connsiteX15" fmla="*/ 805236 w 918832"/>
              <a:gd name="connsiteY15" fmla="*/ 2481664 h 2481664"/>
              <a:gd name="connsiteX16" fmla="*/ 211573 w 918832"/>
              <a:gd name="connsiteY16" fmla="*/ 2481664 h 2481664"/>
              <a:gd name="connsiteX17" fmla="*/ 232966 w 918832"/>
              <a:gd name="connsiteY17" fmla="*/ 1974540 h 2481664"/>
              <a:gd name="connsiteX18" fmla="*/ 112629 w 918832"/>
              <a:gd name="connsiteY18" fmla="*/ 1683611 h 2481664"/>
              <a:gd name="connsiteX19" fmla="*/ 32404 w 918832"/>
              <a:gd name="connsiteY19" fmla="*/ 1430049 h 2481664"/>
              <a:gd name="connsiteX20" fmla="*/ 8336 w 918832"/>
              <a:gd name="connsiteY20" fmla="*/ 1144458 h 2481664"/>
              <a:gd name="connsiteX21" fmla="*/ 160764 w 918832"/>
              <a:gd name="connsiteY21" fmla="*/ 1011004 h 2481664"/>
              <a:gd name="connsiteX22" fmla="*/ 160764 w 918832"/>
              <a:gd name="connsiteY22" fmla="*/ 829507 h 2481664"/>
              <a:gd name="connsiteX23" fmla="*/ 329236 w 918832"/>
              <a:gd name="connsiteY23" fmla="*/ 829507 h 2481664"/>
              <a:gd name="connsiteX24" fmla="*/ 249011 w 918832"/>
              <a:gd name="connsiteY24" fmla="*/ 466513 h 2481664"/>
              <a:gd name="connsiteX25" fmla="*/ 200876 w 918832"/>
              <a:gd name="connsiteY25" fmla="*/ 242310 h 2481664"/>
              <a:gd name="connsiteX26" fmla="*/ 168786 w 918832"/>
              <a:gd name="connsiteY26" fmla="*/ 98180 h 2481664"/>
              <a:gd name="connsiteX27" fmla="*/ 244999 w 918832"/>
              <a:gd name="connsiteY27" fmla="*/ 92 h 248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18832" h="2481664">
                <a:moveTo>
                  <a:pt x="244999" y="92"/>
                </a:moveTo>
                <a:cubicBezTo>
                  <a:pt x="288454" y="2094"/>
                  <a:pt x="337258" y="36792"/>
                  <a:pt x="353303" y="98180"/>
                </a:cubicBezTo>
                <a:cubicBezTo>
                  <a:pt x="385393" y="218289"/>
                  <a:pt x="436202" y="349073"/>
                  <a:pt x="452247" y="474520"/>
                </a:cubicBezTo>
                <a:cubicBezTo>
                  <a:pt x="460269" y="519894"/>
                  <a:pt x="516427" y="768118"/>
                  <a:pt x="559213" y="768118"/>
                </a:cubicBezTo>
                <a:cubicBezTo>
                  <a:pt x="628741" y="768118"/>
                  <a:pt x="655483" y="554592"/>
                  <a:pt x="671528" y="511887"/>
                </a:cubicBezTo>
                <a:cubicBezTo>
                  <a:pt x="695595" y="442491"/>
                  <a:pt x="711640" y="362419"/>
                  <a:pt x="716989" y="287684"/>
                </a:cubicBezTo>
                <a:cubicBezTo>
                  <a:pt x="722337" y="231634"/>
                  <a:pt x="727685" y="183591"/>
                  <a:pt x="746404" y="132878"/>
                </a:cubicBezTo>
                <a:cubicBezTo>
                  <a:pt x="794539" y="15439"/>
                  <a:pt x="904180" y="47468"/>
                  <a:pt x="917551" y="170245"/>
                </a:cubicBezTo>
                <a:cubicBezTo>
                  <a:pt x="925573" y="242310"/>
                  <a:pt x="893483" y="311706"/>
                  <a:pt x="888135" y="381102"/>
                </a:cubicBezTo>
                <a:cubicBezTo>
                  <a:pt x="882787" y="453167"/>
                  <a:pt x="866742" y="535908"/>
                  <a:pt x="842674" y="605304"/>
                </a:cubicBezTo>
                <a:cubicBezTo>
                  <a:pt x="821281" y="661355"/>
                  <a:pt x="837326" y="722744"/>
                  <a:pt x="823955" y="781463"/>
                </a:cubicBezTo>
                <a:cubicBezTo>
                  <a:pt x="810584" y="842852"/>
                  <a:pt x="797213" y="885557"/>
                  <a:pt x="813258" y="946946"/>
                </a:cubicBezTo>
                <a:cubicBezTo>
                  <a:pt x="850697" y="1088407"/>
                  <a:pt x="837326" y="1248551"/>
                  <a:pt x="842674" y="1373998"/>
                </a:cubicBezTo>
                <a:cubicBezTo>
                  <a:pt x="845348" y="1486099"/>
                  <a:pt x="834652" y="1555495"/>
                  <a:pt x="807910" y="1664927"/>
                </a:cubicBezTo>
                <a:cubicBezTo>
                  <a:pt x="770472" y="1803719"/>
                  <a:pt x="797213" y="1939842"/>
                  <a:pt x="791865" y="2086641"/>
                </a:cubicBezTo>
                <a:cubicBezTo>
                  <a:pt x="786517" y="2222764"/>
                  <a:pt x="786517" y="2348210"/>
                  <a:pt x="805236" y="2481664"/>
                </a:cubicBezTo>
                <a:cubicBezTo>
                  <a:pt x="805236" y="2481664"/>
                  <a:pt x="805236" y="2481664"/>
                  <a:pt x="211573" y="2481664"/>
                </a:cubicBezTo>
                <a:cubicBezTo>
                  <a:pt x="230292" y="2313512"/>
                  <a:pt x="232966" y="2134684"/>
                  <a:pt x="232966" y="1974540"/>
                </a:cubicBezTo>
                <a:cubicBezTo>
                  <a:pt x="235640" y="1849093"/>
                  <a:pt x="176808" y="1782367"/>
                  <a:pt x="112629" y="1683611"/>
                </a:cubicBezTo>
                <a:cubicBezTo>
                  <a:pt x="59145" y="1603538"/>
                  <a:pt x="48449" y="1520797"/>
                  <a:pt x="32404" y="1430049"/>
                </a:cubicBezTo>
                <a:cubicBezTo>
                  <a:pt x="11011" y="1331293"/>
                  <a:pt x="-13057" y="1245882"/>
                  <a:pt x="8336" y="1144458"/>
                </a:cubicBezTo>
                <a:cubicBezTo>
                  <a:pt x="29730" y="1053709"/>
                  <a:pt x="85887" y="1040364"/>
                  <a:pt x="160764" y="1011004"/>
                </a:cubicBezTo>
                <a:cubicBezTo>
                  <a:pt x="125999" y="954953"/>
                  <a:pt x="104606" y="882888"/>
                  <a:pt x="160764" y="829507"/>
                </a:cubicBezTo>
                <a:cubicBezTo>
                  <a:pt x="200876" y="792140"/>
                  <a:pt x="291797" y="797478"/>
                  <a:pt x="329236" y="829507"/>
                </a:cubicBezTo>
                <a:cubicBezTo>
                  <a:pt x="329236" y="706729"/>
                  <a:pt x="286449" y="583952"/>
                  <a:pt x="249011" y="466513"/>
                </a:cubicBezTo>
                <a:cubicBezTo>
                  <a:pt x="227617" y="394447"/>
                  <a:pt x="222269" y="314375"/>
                  <a:pt x="200876" y="242310"/>
                </a:cubicBezTo>
                <a:cubicBezTo>
                  <a:pt x="184831" y="188929"/>
                  <a:pt x="171460" y="154231"/>
                  <a:pt x="168786" y="98180"/>
                </a:cubicBezTo>
                <a:cubicBezTo>
                  <a:pt x="163437" y="28784"/>
                  <a:pt x="201544" y="-1910"/>
                  <a:pt x="244999" y="92"/>
                </a:cubicBezTo>
                <a:close/>
              </a:path>
            </a:pathLst>
          </a:custGeom>
          <a:solidFill>
            <a:srgbClr val="F26363"/>
          </a:solidFill>
          <a:ln>
            <a:noFill/>
          </a:ln>
        </p:spPr>
        <p:txBody>
          <a:bodyPr vert="horz" wrap="square" lIns="182901" tIns="91451" rIns="182901" bIns="91451" numCol="1" anchor="t" anchorCtr="0" compatLnSpc="1">
            <a:prstTxWarp prst="textNoShape">
              <a:avLst/>
            </a:prstTxWarp>
            <a:noAutofit/>
          </a:bodyPr>
          <a:lstStyle/>
          <a:p>
            <a:endParaRPr lang="en-US" sz="4800" b="1">
              <a:latin typeface="Century Gothic" panose="020B0502020202020204" pitchFamily="34" charset="0"/>
            </a:endParaRPr>
          </a:p>
        </p:txBody>
      </p:sp>
      <p:sp>
        <p:nvSpPr>
          <p:cNvPr id="6" name="TextBox 5">
            <a:extLst>
              <a:ext uri="{FF2B5EF4-FFF2-40B4-BE49-F238E27FC236}">
                <a16:creationId xmlns:a16="http://schemas.microsoft.com/office/drawing/2014/main" id="{4717B12D-F3B9-9463-D702-887795C6E4C7}"/>
              </a:ext>
            </a:extLst>
          </p:cNvPr>
          <p:cNvSpPr txBox="1"/>
          <p:nvPr/>
        </p:nvSpPr>
        <p:spPr>
          <a:xfrm>
            <a:off x="3448697" y="5259148"/>
            <a:ext cx="617711" cy="461665"/>
          </a:xfrm>
          <a:prstGeom prst="rect">
            <a:avLst/>
          </a:prstGeom>
          <a:noFill/>
        </p:spPr>
        <p:txBody>
          <a:bodyPr wrap="square" rtlCol="0">
            <a:spAutoFit/>
          </a:bodyPr>
          <a:lstStyle/>
          <a:p>
            <a:pPr algn="ctr"/>
            <a:r>
              <a:rPr lang="en-US" sz="2400" b="1" dirty="0">
                <a:solidFill>
                  <a:srgbClr val="FFFFFF"/>
                </a:solidFill>
                <a:latin typeface="Century Gothic" panose="020B0502020202020204" pitchFamily="34" charset="0"/>
                <a:cs typeface="Montserrat" panose="02000000000000000000" pitchFamily="2" charset="0"/>
              </a:rPr>
              <a:t>02</a:t>
            </a:r>
          </a:p>
        </p:txBody>
      </p:sp>
      <p:sp>
        <p:nvSpPr>
          <p:cNvPr id="7" name="Freeform 6">
            <a:extLst>
              <a:ext uri="{FF2B5EF4-FFF2-40B4-BE49-F238E27FC236}">
                <a16:creationId xmlns:a16="http://schemas.microsoft.com/office/drawing/2014/main" id="{A055AF88-3111-5CB7-7F5D-21264E4B1E20}"/>
              </a:ext>
            </a:extLst>
          </p:cNvPr>
          <p:cNvSpPr>
            <a:spLocks/>
          </p:cNvSpPr>
          <p:nvPr/>
        </p:nvSpPr>
        <p:spPr bwMode="auto">
          <a:xfrm>
            <a:off x="5440128" y="4133029"/>
            <a:ext cx="952135" cy="2724970"/>
          </a:xfrm>
          <a:custGeom>
            <a:avLst/>
            <a:gdLst>
              <a:gd name="connsiteX0" fmla="*/ 414308 w 871608"/>
              <a:gd name="connsiteY0" fmla="*/ 1490 h 2494504"/>
              <a:gd name="connsiteX1" fmla="*/ 509780 w 871608"/>
              <a:gd name="connsiteY1" fmla="*/ 58521 h 2494504"/>
              <a:gd name="connsiteX2" fmla="*/ 509780 w 871608"/>
              <a:gd name="connsiteY2" fmla="*/ 301318 h 2494504"/>
              <a:gd name="connsiteX3" fmla="*/ 536509 w 871608"/>
              <a:gd name="connsiteY3" fmla="*/ 557457 h 2494504"/>
              <a:gd name="connsiteX4" fmla="*/ 544527 w 871608"/>
              <a:gd name="connsiteY4" fmla="*/ 741556 h 2494504"/>
              <a:gd name="connsiteX5" fmla="*/ 608676 w 871608"/>
              <a:gd name="connsiteY5" fmla="*/ 552121 h 2494504"/>
              <a:gd name="connsiteX6" fmla="*/ 646097 w 871608"/>
              <a:gd name="connsiteY6" fmla="*/ 424051 h 2494504"/>
              <a:gd name="connsiteX7" fmla="*/ 664807 w 871608"/>
              <a:gd name="connsiteY7" fmla="*/ 317327 h 2494504"/>
              <a:gd name="connsiteX8" fmla="*/ 718264 w 871608"/>
              <a:gd name="connsiteY8" fmla="*/ 98542 h 2494504"/>
              <a:gd name="connsiteX9" fmla="*/ 867945 w 871608"/>
              <a:gd name="connsiteY9" fmla="*/ 133228 h 2494504"/>
              <a:gd name="connsiteX10" fmla="*/ 822506 w 871608"/>
              <a:gd name="connsiteY10" fmla="*/ 410711 h 2494504"/>
              <a:gd name="connsiteX11" fmla="*/ 782413 w 871608"/>
              <a:gd name="connsiteY11" fmla="*/ 666849 h 2494504"/>
              <a:gd name="connsiteX12" fmla="*/ 771722 w 871608"/>
              <a:gd name="connsiteY12" fmla="*/ 1139105 h 2494504"/>
              <a:gd name="connsiteX13" fmla="*/ 774394 w 871608"/>
              <a:gd name="connsiteY13" fmla="*/ 1445937 h 2494504"/>
              <a:gd name="connsiteX14" fmla="*/ 726283 w 871608"/>
              <a:gd name="connsiteY14" fmla="*/ 1579343 h 2494504"/>
              <a:gd name="connsiteX15" fmla="*/ 683517 w 871608"/>
              <a:gd name="connsiteY15" fmla="*/ 1656718 h 2494504"/>
              <a:gd name="connsiteX16" fmla="*/ 707573 w 871608"/>
              <a:gd name="connsiteY16" fmla="*/ 1958214 h 2494504"/>
              <a:gd name="connsiteX17" fmla="*/ 694208 w 871608"/>
              <a:gd name="connsiteY17" fmla="*/ 2203680 h 2494504"/>
              <a:gd name="connsiteX18" fmla="*/ 728956 w 871608"/>
              <a:gd name="connsiteY18" fmla="*/ 2494504 h 2494504"/>
              <a:gd name="connsiteX19" fmla="*/ 132905 w 871608"/>
              <a:gd name="connsiteY19" fmla="*/ 2494504 h 2494504"/>
              <a:gd name="connsiteX20" fmla="*/ 178344 w 871608"/>
              <a:gd name="connsiteY20" fmla="*/ 2072943 h 2494504"/>
              <a:gd name="connsiteX21" fmla="*/ 183689 w 871608"/>
              <a:gd name="connsiteY21" fmla="*/ 1776783 h 2494504"/>
              <a:gd name="connsiteX22" fmla="*/ 90139 w 871608"/>
              <a:gd name="connsiteY22" fmla="*/ 1563334 h 2494504"/>
              <a:gd name="connsiteX23" fmla="*/ 23317 w 871608"/>
              <a:gd name="connsiteY23" fmla="*/ 1141773 h 2494504"/>
              <a:gd name="connsiteX24" fmla="*/ 60737 w 871608"/>
              <a:gd name="connsiteY24" fmla="*/ 880298 h 2494504"/>
              <a:gd name="connsiteX25" fmla="*/ 140923 w 871608"/>
              <a:gd name="connsiteY25" fmla="*/ 824268 h 2494504"/>
              <a:gd name="connsiteX26" fmla="*/ 135578 w 871608"/>
              <a:gd name="connsiteY26" fmla="*/ 746893 h 2494504"/>
              <a:gd name="connsiteX27" fmla="*/ 76774 w 871608"/>
              <a:gd name="connsiteY27" fmla="*/ 482750 h 2494504"/>
              <a:gd name="connsiteX28" fmla="*/ 39354 w 871608"/>
              <a:gd name="connsiteY28" fmla="*/ 245288 h 2494504"/>
              <a:gd name="connsiteX29" fmla="*/ 116867 w 871608"/>
              <a:gd name="connsiteY29" fmla="*/ 103878 h 2494504"/>
              <a:gd name="connsiteX30" fmla="*/ 210418 w 871608"/>
              <a:gd name="connsiteY30" fmla="*/ 293314 h 2494504"/>
              <a:gd name="connsiteX31" fmla="*/ 320006 w 871608"/>
              <a:gd name="connsiteY31" fmla="*/ 768238 h 2494504"/>
              <a:gd name="connsiteX32" fmla="*/ 338716 w 871608"/>
              <a:gd name="connsiteY32" fmla="*/ 621492 h 2494504"/>
              <a:gd name="connsiteX33" fmla="*/ 349408 w 871608"/>
              <a:gd name="connsiteY33" fmla="*/ 434724 h 2494504"/>
              <a:gd name="connsiteX34" fmla="*/ 344062 w 871608"/>
              <a:gd name="connsiteY34" fmla="*/ 199930 h 2494504"/>
              <a:gd name="connsiteX35" fmla="*/ 378809 w 871608"/>
              <a:gd name="connsiteY35" fmla="*/ 21167 h 2494504"/>
              <a:gd name="connsiteX36" fmla="*/ 414308 w 871608"/>
              <a:gd name="connsiteY36" fmla="*/ 1490 h 249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1608" h="2494504">
                <a:moveTo>
                  <a:pt x="414308" y="1490"/>
                </a:moveTo>
                <a:cubicBezTo>
                  <a:pt x="453649" y="-6515"/>
                  <a:pt x="499757" y="18499"/>
                  <a:pt x="509780" y="58521"/>
                </a:cubicBezTo>
                <a:cubicBezTo>
                  <a:pt x="531163" y="133228"/>
                  <a:pt x="512453" y="226611"/>
                  <a:pt x="509780" y="301318"/>
                </a:cubicBezTo>
                <a:cubicBezTo>
                  <a:pt x="507107" y="389366"/>
                  <a:pt x="536509" y="472077"/>
                  <a:pt x="536509" y="557457"/>
                </a:cubicBezTo>
                <a:cubicBezTo>
                  <a:pt x="536509" y="616155"/>
                  <a:pt x="507107" y="688194"/>
                  <a:pt x="544527" y="741556"/>
                </a:cubicBezTo>
                <a:cubicBezTo>
                  <a:pt x="600658" y="717543"/>
                  <a:pt x="595312" y="605483"/>
                  <a:pt x="608676" y="552121"/>
                </a:cubicBezTo>
                <a:cubicBezTo>
                  <a:pt x="622041" y="506763"/>
                  <a:pt x="638078" y="469409"/>
                  <a:pt x="646097" y="424051"/>
                </a:cubicBezTo>
                <a:cubicBezTo>
                  <a:pt x="651442" y="392034"/>
                  <a:pt x="664807" y="352013"/>
                  <a:pt x="664807" y="317327"/>
                </a:cubicBezTo>
                <a:cubicBezTo>
                  <a:pt x="664807" y="250624"/>
                  <a:pt x="667480" y="151904"/>
                  <a:pt x="718264" y="98542"/>
                </a:cubicBezTo>
                <a:cubicBezTo>
                  <a:pt x="758357" y="55852"/>
                  <a:pt x="854581" y="69193"/>
                  <a:pt x="867945" y="133228"/>
                </a:cubicBezTo>
                <a:cubicBezTo>
                  <a:pt x="886655" y="223943"/>
                  <a:pt x="827852" y="322663"/>
                  <a:pt x="822506" y="410711"/>
                </a:cubicBezTo>
                <a:cubicBezTo>
                  <a:pt x="817160" y="501427"/>
                  <a:pt x="811815" y="581470"/>
                  <a:pt x="782413" y="666849"/>
                </a:cubicBezTo>
                <a:cubicBezTo>
                  <a:pt x="728956" y="821600"/>
                  <a:pt x="801123" y="981686"/>
                  <a:pt x="771722" y="1139105"/>
                </a:cubicBezTo>
                <a:cubicBezTo>
                  <a:pt x="753012" y="1243161"/>
                  <a:pt x="793105" y="1336545"/>
                  <a:pt x="774394" y="1445937"/>
                </a:cubicBezTo>
                <a:cubicBezTo>
                  <a:pt x="769049" y="1491295"/>
                  <a:pt x="744993" y="1533985"/>
                  <a:pt x="726283" y="1579343"/>
                </a:cubicBezTo>
                <a:cubicBezTo>
                  <a:pt x="715591" y="1606024"/>
                  <a:pt x="683517" y="1624701"/>
                  <a:pt x="683517" y="1656718"/>
                </a:cubicBezTo>
                <a:cubicBezTo>
                  <a:pt x="683517" y="1758106"/>
                  <a:pt x="710246" y="1856826"/>
                  <a:pt x="707573" y="1958214"/>
                </a:cubicBezTo>
                <a:cubicBezTo>
                  <a:pt x="707573" y="2040926"/>
                  <a:pt x="696881" y="2120969"/>
                  <a:pt x="694208" y="2203680"/>
                </a:cubicBezTo>
                <a:cubicBezTo>
                  <a:pt x="691535" y="2307736"/>
                  <a:pt x="704900" y="2403788"/>
                  <a:pt x="728956" y="2494504"/>
                </a:cubicBezTo>
                <a:cubicBezTo>
                  <a:pt x="728956" y="2494504"/>
                  <a:pt x="728956" y="2494504"/>
                  <a:pt x="132905" y="2494504"/>
                </a:cubicBezTo>
                <a:cubicBezTo>
                  <a:pt x="140923" y="2355762"/>
                  <a:pt x="148942" y="2209016"/>
                  <a:pt x="178344" y="2072943"/>
                </a:cubicBezTo>
                <a:cubicBezTo>
                  <a:pt x="199727" y="1976891"/>
                  <a:pt x="197054" y="1875503"/>
                  <a:pt x="183689" y="1776783"/>
                </a:cubicBezTo>
                <a:cubicBezTo>
                  <a:pt x="175671" y="1702076"/>
                  <a:pt x="114195" y="1635373"/>
                  <a:pt x="90139" y="1563334"/>
                </a:cubicBezTo>
                <a:cubicBezTo>
                  <a:pt x="44700" y="1416588"/>
                  <a:pt x="23317" y="1296523"/>
                  <a:pt x="23317" y="1141773"/>
                </a:cubicBezTo>
                <a:cubicBezTo>
                  <a:pt x="23317" y="1069734"/>
                  <a:pt x="-48851" y="965678"/>
                  <a:pt x="60737" y="880298"/>
                </a:cubicBezTo>
                <a:cubicBezTo>
                  <a:pt x="92812" y="853617"/>
                  <a:pt x="138250" y="869626"/>
                  <a:pt x="140923" y="824268"/>
                </a:cubicBezTo>
                <a:cubicBezTo>
                  <a:pt x="143596" y="800255"/>
                  <a:pt x="140923" y="770906"/>
                  <a:pt x="135578" y="746893"/>
                </a:cubicBezTo>
                <a:cubicBezTo>
                  <a:pt x="114195" y="658845"/>
                  <a:pt x="87466" y="573466"/>
                  <a:pt x="76774" y="482750"/>
                </a:cubicBezTo>
                <a:cubicBezTo>
                  <a:pt x="66083" y="405375"/>
                  <a:pt x="58064" y="319995"/>
                  <a:pt x="39354" y="245288"/>
                </a:cubicBezTo>
                <a:cubicBezTo>
                  <a:pt x="25990" y="194594"/>
                  <a:pt x="28663" y="74529"/>
                  <a:pt x="116867" y="103878"/>
                </a:cubicBezTo>
                <a:cubicBezTo>
                  <a:pt x="191708" y="127891"/>
                  <a:pt x="205072" y="229280"/>
                  <a:pt x="210418" y="293314"/>
                </a:cubicBezTo>
                <a:cubicBezTo>
                  <a:pt x="221110" y="453401"/>
                  <a:pt x="266548" y="616155"/>
                  <a:pt x="320006" y="768238"/>
                </a:cubicBezTo>
                <a:cubicBezTo>
                  <a:pt x="368118" y="733552"/>
                  <a:pt x="336043" y="669518"/>
                  <a:pt x="338716" y="621492"/>
                </a:cubicBezTo>
                <a:cubicBezTo>
                  <a:pt x="341389" y="560125"/>
                  <a:pt x="346735" y="498759"/>
                  <a:pt x="349408" y="434724"/>
                </a:cubicBezTo>
                <a:cubicBezTo>
                  <a:pt x="354753" y="354681"/>
                  <a:pt x="330697" y="279974"/>
                  <a:pt x="344062" y="199930"/>
                </a:cubicBezTo>
                <a:cubicBezTo>
                  <a:pt x="352080" y="143900"/>
                  <a:pt x="333370" y="63857"/>
                  <a:pt x="378809" y="21167"/>
                </a:cubicBezTo>
                <a:cubicBezTo>
                  <a:pt x="388832" y="10495"/>
                  <a:pt x="401194" y="4158"/>
                  <a:pt x="414308" y="1490"/>
                </a:cubicBezTo>
                <a:close/>
              </a:path>
            </a:pathLst>
          </a:custGeom>
          <a:solidFill>
            <a:srgbClr val="7DD1CE"/>
          </a:solidFill>
          <a:ln>
            <a:noFill/>
          </a:ln>
        </p:spPr>
        <p:txBody>
          <a:bodyPr vert="horz" wrap="square" lIns="182901" tIns="91451" rIns="182901" bIns="91451" numCol="1" anchor="t" anchorCtr="0" compatLnSpc="1">
            <a:prstTxWarp prst="textNoShape">
              <a:avLst/>
            </a:prstTxWarp>
            <a:noAutofit/>
          </a:bodyPr>
          <a:lstStyle/>
          <a:p>
            <a:endParaRPr lang="en-US" sz="4800" b="1">
              <a:latin typeface="Century Gothic" panose="020B0502020202020204" pitchFamily="34" charset="0"/>
            </a:endParaRPr>
          </a:p>
        </p:txBody>
      </p:sp>
      <p:sp>
        <p:nvSpPr>
          <p:cNvPr id="8" name="TextBox 7">
            <a:extLst>
              <a:ext uri="{FF2B5EF4-FFF2-40B4-BE49-F238E27FC236}">
                <a16:creationId xmlns:a16="http://schemas.microsoft.com/office/drawing/2014/main" id="{48464C5A-0D3D-D3E0-C065-99BE6054CF37}"/>
              </a:ext>
            </a:extLst>
          </p:cNvPr>
          <p:cNvSpPr txBox="1"/>
          <p:nvPr/>
        </p:nvSpPr>
        <p:spPr>
          <a:xfrm>
            <a:off x="5567014" y="5259148"/>
            <a:ext cx="600817" cy="461665"/>
          </a:xfrm>
          <a:prstGeom prst="rect">
            <a:avLst/>
          </a:prstGeom>
          <a:noFill/>
        </p:spPr>
        <p:txBody>
          <a:bodyPr wrap="square" rtlCol="0">
            <a:spAutoFit/>
          </a:bodyPr>
          <a:lstStyle/>
          <a:p>
            <a:pPr algn="ctr"/>
            <a:r>
              <a:rPr lang="en-US" sz="2400" b="1" dirty="0">
                <a:solidFill>
                  <a:srgbClr val="FFFFFF"/>
                </a:solidFill>
                <a:latin typeface="Century Gothic" panose="020B0502020202020204" pitchFamily="34" charset="0"/>
                <a:cs typeface="Montserrat" panose="02000000000000000000" pitchFamily="2" charset="0"/>
              </a:rPr>
              <a:t>03</a:t>
            </a:r>
          </a:p>
        </p:txBody>
      </p:sp>
      <p:sp>
        <p:nvSpPr>
          <p:cNvPr id="9" name="Freeform 8">
            <a:extLst>
              <a:ext uri="{FF2B5EF4-FFF2-40B4-BE49-F238E27FC236}">
                <a16:creationId xmlns:a16="http://schemas.microsoft.com/office/drawing/2014/main" id="{4F26211B-0BC8-C40E-E837-97E44C25FD9E}"/>
              </a:ext>
            </a:extLst>
          </p:cNvPr>
          <p:cNvSpPr>
            <a:spLocks/>
          </p:cNvSpPr>
          <p:nvPr/>
        </p:nvSpPr>
        <p:spPr bwMode="auto">
          <a:xfrm>
            <a:off x="7418609" y="4133032"/>
            <a:ext cx="1285039" cy="2724968"/>
          </a:xfrm>
          <a:custGeom>
            <a:avLst/>
            <a:gdLst>
              <a:gd name="connsiteX0" fmla="*/ 789988 w 1372382"/>
              <a:gd name="connsiteY0" fmla="*/ 0 h 2910181"/>
              <a:gd name="connsiteX1" fmla="*/ 873851 w 1372382"/>
              <a:gd name="connsiteY1" fmla="*/ 428151 h 2910181"/>
              <a:gd name="connsiteX2" fmla="*/ 839684 w 1372382"/>
              <a:gd name="connsiteY2" fmla="*/ 741507 h 2910181"/>
              <a:gd name="connsiteX3" fmla="*/ 839684 w 1372382"/>
              <a:gd name="connsiteY3" fmla="*/ 905941 h 2910181"/>
              <a:gd name="connsiteX4" fmla="*/ 973243 w 1372382"/>
              <a:gd name="connsiteY4" fmla="*/ 757020 h 2910181"/>
              <a:gd name="connsiteX5" fmla="*/ 1091271 w 1372382"/>
              <a:gd name="connsiteY5" fmla="*/ 487099 h 2910181"/>
              <a:gd name="connsiteX6" fmla="*/ 1215512 w 1372382"/>
              <a:gd name="connsiteY6" fmla="*/ 198563 h 2910181"/>
              <a:gd name="connsiteX7" fmla="*/ 1342859 w 1372382"/>
              <a:gd name="connsiteY7" fmla="*/ 220280 h 2910181"/>
              <a:gd name="connsiteX8" fmla="*/ 1318011 w 1372382"/>
              <a:gd name="connsiteY8" fmla="*/ 493304 h 2910181"/>
              <a:gd name="connsiteX9" fmla="*/ 1234148 w 1372382"/>
              <a:gd name="connsiteY9" fmla="*/ 769430 h 2910181"/>
              <a:gd name="connsiteX10" fmla="*/ 1091271 w 1372382"/>
              <a:gd name="connsiteY10" fmla="*/ 1160350 h 2910181"/>
              <a:gd name="connsiteX11" fmla="*/ 1072635 w 1372382"/>
              <a:gd name="connsiteY11" fmla="*/ 1355809 h 2910181"/>
              <a:gd name="connsiteX12" fmla="*/ 1057105 w 1372382"/>
              <a:gd name="connsiteY12" fmla="*/ 1548167 h 2910181"/>
              <a:gd name="connsiteX13" fmla="*/ 1075741 w 1372382"/>
              <a:gd name="connsiteY13" fmla="*/ 1656756 h 2910181"/>
              <a:gd name="connsiteX14" fmla="*/ 954607 w 1372382"/>
              <a:gd name="connsiteY14" fmla="*/ 1932882 h 2910181"/>
              <a:gd name="connsiteX15" fmla="*/ 948395 w 1372382"/>
              <a:gd name="connsiteY15" fmla="*/ 2286571 h 2910181"/>
              <a:gd name="connsiteX16" fmla="*/ 954607 w 1372382"/>
              <a:gd name="connsiteY16" fmla="*/ 2708516 h 2910181"/>
              <a:gd name="connsiteX17" fmla="*/ 998091 w 1372382"/>
              <a:gd name="connsiteY17" fmla="*/ 2910181 h 2910181"/>
              <a:gd name="connsiteX18" fmla="*/ 327192 w 1372382"/>
              <a:gd name="connsiteY18" fmla="*/ 2910181 h 2910181"/>
              <a:gd name="connsiteX19" fmla="*/ 336510 w 1372382"/>
              <a:gd name="connsiteY19" fmla="*/ 2798490 h 2910181"/>
              <a:gd name="connsiteX20" fmla="*/ 324086 w 1372382"/>
              <a:gd name="connsiteY20" fmla="*/ 2553389 h 2910181"/>
              <a:gd name="connsiteX21" fmla="*/ 320980 w 1372382"/>
              <a:gd name="connsiteY21" fmla="*/ 2295879 h 2910181"/>
              <a:gd name="connsiteX22" fmla="*/ 224693 w 1372382"/>
              <a:gd name="connsiteY22" fmla="*/ 1886344 h 2910181"/>
              <a:gd name="connsiteX23" fmla="*/ 134619 w 1372382"/>
              <a:gd name="connsiteY23" fmla="*/ 1458193 h 2910181"/>
              <a:gd name="connsiteX24" fmla="*/ 109771 w 1372382"/>
              <a:gd name="connsiteY24" fmla="*/ 1005223 h 2910181"/>
              <a:gd name="connsiteX25" fmla="*/ 7272 w 1372382"/>
              <a:gd name="connsiteY25" fmla="*/ 632918 h 2910181"/>
              <a:gd name="connsiteX26" fmla="*/ 47651 w 1372382"/>
              <a:gd name="connsiteY26" fmla="*/ 449868 h 2910181"/>
              <a:gd name="connsiteX27" fmla="*/ 156361 w 1372382"/>
              <a:gd name="connsiteY27" fmla="*/ 502611 h 2910181"/>
              <a:gd name="connsiteX28" fmla="*/ 206057 w 1372382"/>
              <a:gd name="connsiteY28" fmla="*/ 667046 h 2910181"/>
              <a:gd name="connsiteX29" fmla="*/ 280602 w 1372382"/>
              <a:gd name="connsiteY29" fmla="*/ 918352 h 2910181"/>
              <a:gd name="connsiteX30" fmla="*/ 358252 w 1372382"/>
              <a:gd name="connsiteY30" fmla="*/ 989710 h 2910181"/>
              <a:gd name="connsiteX31" fmla="*/ 358252 w 1372382"/>
              <a:gd name="connsiteY31" fmla="*/ 850096 h 2910181"/>
              <a:gd name="connsiteX32" fmla="*/ 348934 w 1372382"/>
              <a:gd name="connsiteY32" fmla="*/ 617405 h 2910181"/>
              <a:gd name="connsiteX33" fmla="*/ 339616 w 1372382"/>
              <a:gd name="connsiteY33" fmla="*/ 347485 h 2910181"/>
              <a:gd name="connsiteX34" fmla="*/ 494917 w 1372382"/>
              <a:gd name="connsiteY34" fmla="*/ 80666 h 2910181"/>
              <a:gd name="connsiteX35" fmla="*/ 535295 w 1372382"/>
              <a:gd name="connsiteY35" fmla="*/ 508817 h 2910181"/>
              <a:gd name="connsiteX36" fmla="*/ 603627 w 1372382"/>
              <a:gd name="connsiteY36" fmla="*/ 918352 h 2910181"/>
              <a:gd name="connsiteX37" fmla="*/ 631581 w 1372382"/>
              <a:gd name="connsiteY37" fmla="*/ 670149 h 2910181"/>
              <a:gd name="connsiteX38" fmla="*/ 665748 w 1372382"/>
              <a:gd name="connsiteY38" fmla="*/ 356792 h 2910181"/>
              <a:gd name="connsiteX39" fmla="*/ 789988 w 1372382"/>
              <a:gd name="connsiteY39" fmla="*/ 0 h 29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72382" h="2910181">
                <a:moveTo>
                  <a:pt x="789988" y="0"/>
                </a:moveTo>
                <a:cubicBezTo>
                  <a:pt x="1019833" y="0"/>
                  <a:pt x="861427" y="313357"/>
                  <a:pt x="873851" y="428151"/>
                </a:cubicBezTo>
                <a:cubicBezTo>
                  <a:pt x="883169" y="539842"/>
                  <a:pt x="842790" y="632918"/>
                  <a:pt x="839684" y="741507"/>
                </a:cubicBezTo>
                <a:cubicBezTo>
                  <a:pt x="839684" y="791148"/>
                  <a:pt x="821048" y="868711"/>
                  <a:pt x="839684" y="905941"/>
                </a:cubicBezTo>
                <a:cubicBezTo>
                  <a:pt x="901805" y="995915"/>
                  <a:pt x="957713" y="791148"/>
                  <a:pt x="973243" y="757020"/>
                </a:cubicBezTo>
                <a:cubicBezTo>
                  <a:pt x="1010515" y="667046"/>
                  <a:pt x="1044681" y="577072"/>
                  <a:pt x="1091271" y="487099"/>
                </a:cubicBezTo>
                <a:cubicBezTo>
                  <a:pt x="1134756" y="400228"/>
                  <a:pt x="1131650" y="263716"/>
                  <a:pt x="1215512" y="198563"/>
                </a:cubicBezTo>
                <a:cubicBezTo>
                  <a:pt x="1262102" y="179947"/>
                  <a:pt x="1296268" y="179947"/>
                  <a:pt x="1342859" y="220280"/>
                </a:cubicBezTo>
                <a:cubicBezTo>
                  <a:pt x="1411191" y="291639"/>
                  <a:pt x="1342859" y="415740"/>
                  <a:pt x="1318011" y="493304"/>
                </a:cubicBezTo>
                <a:cubicBezTo>
                  <a:pt x="1290056" y="586380"/>
                  <a:pt x="1265208" y="676354"/>
                  <a:pt x="1234148" y="769430"/>
                </a:cubicBezTo>
                <a:cubicBezTo>
                  <a:pt x="1187558" y="896634"/>
                  <a:pt x="1147180" y="1036248"/>
                  <a:pt x="1091271" y="1160350"/>
                </a:cubicBezTo>
                <a:cubicBezTo>
                  <a:pt x="1085059" y="1172760"/>
                  <a:pt x="1072635" y="1318579"/>
                  <a:pt x="1072635" y="1355809"/>
                </a:cubicBezTo>
                <a:cubicBezTo>
                  <a:pt x="1069529" y="1420963"/>
                  <a:pt x="1075741" y="1486116"/>
                  <a:pt x="1057105" y="1548167"/>
                </a:cubicBezTo>
                <a:cubicBezTo>
                  <a:pt x="1047787" y="1582295"/>
                  <a:pt x="1075741" y="1619525"/>
                  <a:pt x="1075741" y="1656756"/>
                </a:cubicBezTo>
                <a:cubicBezTo>
                  <a:pt x="1081953" y="1759139"/>
                  <a:pt x="1007409" y="1849113"/>
                  <a:pt x="954607" y="1932882"/>
                </a:cubicBezTo>
                <a:cubicBezTo>
                  <a:pt x="932865" y="2041470"/>
                  <a:pt x="948395" y="2174880"/>
                  <a:pt x="948395" y="2286571"/>
                </a:cubicBezTo>
                <a:cubicBezTo>
                  <a:pt x="951501" y="2426185"/>
                  <a:pt x="957713" y="2568902"/>
                  <a:pt x="954607" y="2708516"/>
                </a:cubicBezTo>
                <a:cubicBezTo>
                  <a:pt x="954607" y="2779875"/>
                  <a:pt x="973243" y="2845028"/>
                  <a:pt x="998091" y="2910181"/>
                </a:cubicBezTo>
                <a:cubicBezTo>
                  <a:pt x="998091" y="2910181"/>
                  <a:pt x="998091" y="2910181"/>
                  <a:pt x="327192" y="2910181"/>
                </a:cubicBezTo>
                <a:cubicBezTo>
                  <a:pt x="330298" y="2872951"/>
                  <a:pt x="336510" y="2835720"/>
                  <a:pt x="336510" y="2798490"/>
                </a:cubicBezTo>
                <a:cubicBezTo>
                  <a:pt x="339616" y="2714721"/>
                  <a:pt x="324086" y="2634055"/>
                  <a:pt x="324086" y="2553389"/>
                </a:cubicBezTo>
                <a:cubicBezTo>
                  <a:pt x="317874" y="2469621"/>
                  <a:pt x="336510" y="2379647"/>
                  <a:pt x="320980" y="2295879"/>
                </a:cubicBezTo>
                <a:cubicBezTo>
                  <a:pt x="293026" y="2153162"/>
                  <a:pt x="274390" y="2025958"/>
                  <a:pt x="224693" y="1886344"/>
                </a:cubicBezTo>
                <a:cubicBezTo>
                  <a:pt x="178103" y="1743627"/>
                  <a:pt x="159467" y="1604013"/>
                  <a:pt x="134619" y="1458193"/>
                </a:cubicBezTo>
                <a:cubicBezTo>
                  <a:pt x="109771" y="1306169"/>
                  <a:pt x="156361" y="1157247"/>
                  <a:pt x="109771" y="1005223"/>
                </a:cubicBezTo>
                <a:cubicBezTo>
                  <a:pt x="69393" y="887326"/>
                  <a:pt x="29014" y="757020"/>
                  <a:pt x="7272" y="632918"/>
                </a:cubicBezTo>
                <a:cubicBezTo>
                  <a:pt x="1060" y="583277"/>
                  <a:pt x="-17576" y="468484"/>
                  <a:pt x="47651" y="449868"/>
                </a:cubicBezTo>
                <a:cubicBezTo>
                  <a:pt x="109771" y="431253"/>
                  <a:pt x="131513" y="465381"/>
                  <a:pt x="156361" y="502611"/>
                </a:cubicBezTo>
                <a:cubicBezTo>
                  <a:pt x="193633" y="564662"/>
                  <a:pt x="199845" y="598790"/>
                  <a:pt x="206057" y="667046"/>
                </a:cubicBezTo>
                <a:cubicBezTo>
                  <a:pt x="209163" y="750815"/>
                  <a:pt x="255754" y="840788"/>
                  <a:pt x="280602" y="918352"/>
                </a:cubicBezTo>
                <a:cubicBezTo>
                  <a:pt x="283708" y="933864"/>
                  <a:pt x="336510" y="1048658"/>
                  <a:pt x="358252" y="989710"/>
                </a:cubicBezTo>
                <a:cubicBezTo>
                  <a:pt x="379994" y="933864"/>
                  <a:pt x="367570" y="909044"/>
                  <a:pt x="358252" y="850096"/>
                </a:cubicBezTo>
                <a:cubicBezTo>
                  <a:pt x="342722" y="775635"/>
                  <a:pt x="364464" y="691866"/>
                  <a:pt x="348934" y="617405"/>
                </a:cubicBezTo>
                <a:cubicBezTo>
                  <a:pt x="330298" y="536739"/>
                  <a:pt x="333404" y="431253"/>
                  <a:pt x="339616" y="347485"/>
                </a:cubicBezTo>
                <a:cubicBezTo>
                  <a:pt x="342722" y="282331"/>
                  <a:pt x="311662" y="6205"/>
                  <a:pt x="494917" y="80666"/>
                </a:cubicBezTo>
                <a:cubicBezTo>
                  <a:pt x="538401" y="99281"/>
                  <a:pt x="538401" y="409535"/>
                  <a:pt x="535295" y="508817"/>
                </a:cubicBezTo>
                <a:cubicBezTo>
                  <a:pt x="535295" y="617405"/>
                  <a:pt x="541507" y="918352"/>
                  <a:pt x="603627" y="918352"/>
                </a:cubicBezTo>
                <a:cubicBezTo>
                  <a:pt x="625369" y="909044"/>
                  <a:pt x="622263" y="707379"/>
                  <a:pt x="631581" y="670149"/>
                </a:cubicBezTo>
                <a:cubicBezTo>
                  <a:pt x="653324" y="570867"/>
                  <a:pt x="656430" y="459176"/>
                  <a:pt x="665748" y="356792"/>
                </a:cubicBezTo>
                <a:cubicBezTo>
                  <a:pt x="678172" y="266819"/>
                  <a:pt x="668854" y="6205"/>
                  <a:pt x="789988" y="0"/>
                </a:cubicBezTo>
                <a:close/>
              </a:path>
            </a:pathLst>
          </a:custGeom>
          <a:solidFill>
            <a:srgbClr val="419CCC"/>
          </a:solidFill>
          <a:ln>
            <a:noFill/>
          </a:ln>
        </p:spPr>
        <p:txBody>
          <a:bodyPr vert="horz" wrap="square" lIns="182901" tIns="91451" rIns="182901" bIns="91451" numCol="1" anchor="t" anchorCtr="0" compatLnSpc="1">
            <a:prstTxWarp prst="textNoShape">
              <a:avLst/>
            </a:prstTxWarp>
            <a:noAutofit/>
          </a:bodyPr>
          <a:lstStyle/>
          <a:p>
            <a:endParaRPr lang="en-US" sz="4800" b="1">
              <a:latin typeface="Century Gothic" panose="020B0502020202020204" pitchFamily="34" charset="0"/>
            </a:endParaRPr>
          </a:p>
        </p:txBody>
      </p:sp>
      <p:sp>
        <p:nvSpPr>
          <p:cNvPr id="10" name="TextBox 9">
            <a:extLst>
              <a:ext uri="{FF2B5EF4-FFF2-40B4-BE49-F238E27FC236}">
                <a16:creationId xmlns:a16="http://schemas.microsoft.com/office/drawing/2014/main" id="{B6DA8ECF-8F26-2F9C-BD51-D8A27254BDCF}"/>
              </a:ext>
            </a:extLst>
          </p:cNvPr>
          <p:cNvSpPr txBox="1"/>
          <p:nvPr/>
        </p:nvSpPr>
        <p:spPr>
          <a:xfrm>
            <a:off x="7655851" y="5259148"/>
            <a:ext cx="620782" cy="461665"/>
          </a:xfrm>
          <a:prstGeom prst="rect">
            <a:avLst/>
          </a:prstGeom>
          <a:noFill/>
        </p:spPr>
        <p:txBody>
          <a:bodyPr wrap="square" rtlCol="0">
            <a:spAutoFit/>
          </a:bodyPr>
          <a:lstStyle/>
          <a:p>
            <a:pPr algn="ctr"/>
            <a:r>
              <a:rPr lang="en-US" sz="2400" b="1" dirty="0">
                <a:solidFill>
                  <a:srgbClr val="FFFFFF"/>
                </a:solidFill>
                <a:latin typeface="Century Gothic" panose="020B0502020202020204" pitchFamily="34" charset="0"/>
                <a:cs typeface="Montserrat" panose="02000000000000000000" pitchFamily="2" charset="0"/>
              </a:rPr>
              <a:t>04</a:t>
            </a:r>
          </a:p>
        </p:txBody>
      </p:sp>
      <p:sp>
        <p:nvSpPr>
          <p:cNvPr id="11" name="Freeform 10">
            <a:extLst>
              <a:ext uri="{FF2B5EF4-FFF2-40B4-BE49-F238E27FC236}">
                <a16:creationId xmlns:a16="http://schemas.microsoft.com/office/drawing/2014/main" id="{049DAFA5-93E8-5069-3BA8-18DDBCE30A03}"/>
              </a:ext>
            </a:extLst>
          </p:cNvPr>
          <p:cNvSpPr/>
          <p:nvPr/>
        </p:nvSpPr>
        <p:spPr>
          <a:xfrm>
            <a:off x="9542628" y="4133032"/>
            <a:ext cx="1797153" cy="2724967"/>
          </a:xfrm>
          <a:custGeom>
            <a:avLst/>
            <a:gdLst>
              <a:gd name="connsiteX0" fmla="*/ 1104288 w 1956481"/>
              <a:gd name="connsiteY0" fmla="*/ 2962913 h 2966553"/>
              <a:gd name="connsiteX1" fmla="*/ 1105127 w 1956481"/>
              <a:gd name="connsiteY1" fmla="*/ 2962913 h 2966553"/>
              <a:gd name="connsiteX2" fmla="*/ 1111788 w 1956481"/>
              <a:gd name="connsiteY2" fmla="*/ 2962913 h 2966553"/>
              <a:gd name="connsiteX3" fmla="*/ 1104288 w 1956481"/>
              <a:gd name="connsiteY3" fmla="*/ 2962913 h 2966553"/>
              <a:gd name="connsiteX4" fmla="*/ 1114501 w 1956481"/>
              <a:gd name="connsiteY4" fmla="*/ 2959366 h 2966553"/>
              <a:gd name="connsiteX5" fmla="*/ 1116919 w 1956481"/>
              <a:gd name="connsiteY5" fmla="*/ 2962913 h 2966553"/>
              <a:gd name="connsiteX6" fmla="*/ 1115445 w 1956481"/>
              <a:gd name="connsiteY6" fmla="*/ 2962913 h 2966553"/>
              <a:gd name="connsiteX7" fmla="*/ 1111788 w 1956481"/>
              <a:gd name="connsiteY7" fmla="*/ 2962913 h 2966553"/>
              <a:gd name="connsiteX8" fmla="*/ 1114501 w 1956481"/>
              <a:gd name="connsiteY8" fmla="*/ 2959366 h 2966553"/>
              <a:gd name="connsiteX9" fmla="*/ 711338 w 1956481"/>
              <a:gd name="connsiteY9" fmla="*/ 927 h 2966553"/>
              <a:gd name="connsiteX10" fmla="*/ 823243 w 1956481"/>
              <a:gd name="connsiteY10" fmla="*/ 81178 h 2966553"/>
              <a:gd name="connsiteX11" fmla="*/ 829559 w 1956481"/>
              <a:gd name="connsiteY11" fmla="*/ 254586 h 2966553"/>
              <a:gd name="connsiteX12" fmla="*/ 861137 w 1956481"/>
              <a:gd name="connsiteY12" fmla="*/ 673920 h 2966553"/>
              <a:gd name="connsiteX13" fmla="*/ 974818 w 1956481"/>
              <a:gd name="connsiteY13" fmla="*/ 897775 h 2966553"/>
              <a:gd name="connsiteX14" fmla="*/ 1031658 w 1956481"/>
              <a:gd name="connsiteY14" fmla="*/ 705449 h 2966553"/>
              <a:gd name="connsiteX15" fmla="*/ 1113761 w 1956481"/>
              <a:gd name="connsiteY15" fmla="*/ 481594 h 2966553"/>
              <a:gd name="connsiteX16" fmla="*/ 1353755 w 1956481"/>
              <a:gd name="connsiteY16" fmla="*/ 172611 h 2966553"/>
              <a:gd name="connsiteX17" fmla="*/ 1325334 w 1956481"/>
              <a:gd name="connsiteY17" fmla="*/ 541499 h 2966553"/>
              <a:gd name="connsiteX18" fmla="*/ 1192706 w 1956481"/>
              <a:gd name="connsiteY18" fmla="*/ 1064877 h 2966553"/>
              <a:gd name="connsiteX19" fmla="*/ 1205338 w 1956481"/>
              <a:gd name="connsiteY19" fmla="*/ 1260356 h 2966553"/>
              <a:gd name="connsiteX20" fmla="*/ 1268494 w 1956481"/>
              <a:gd name="connsiteY20" fmla="*/ 1414847 h 2966553"/>
              <a:gd name="connsiteX21" fmla="*/ 1641115 w 1956481"/>
              <a:gd name="connsiteY21" fmla="*/ 1285579 h 2966553"/>
              <a:gd name="connsiteX22" fmla="*/ 1953738 w 1956481"/>
              <a:gd name="connsiteY22" fmla="*/ 1254050 h 2966553"/>
              <a:gd name="connsiteX23" fmla="*/ 1795848 w 1956481"/>
              <a:gd name="connsiteY23" fmla="*/ 1455835 h 2966553"/>
              <a:gd name="connsiteX24" fmla="*/ 1590590 w 1956481"/>
              <a:gd name="connsiteY24" fmla="*/ 1645008 h 2966553"/>
              <a:gd name="connsiteX25" fmla="*/ 1053763 w 1956481"/>
              <a:gd name="connsiteY25" fmla="*/ 2102176 h 2966553"/>
              <a:gd name="connsiteX26" fmla="*/ 1012712 w 1956481"/>
              <a:gd name="connsiteY26" fmla="*/ 2499439 h 2966553"/>
              <a:gd name="connsiteX27" fmla="*/ 1104288 w 1956481"/>
              <a:gd name="connsiteY27" fmla="*/ 2962913 h 2966553"/>
              <a:gd name="connsiteX28" fmla="*/ 1077120 w 1956481"/>
              <a:gd name="connsiteY28" fmla="*/ 2962913 h 2966553"/>
              <a:gd name="connsiteX29" fmla="*/ 362203 w 1956481"/>
              <a:gd name="connsiteY29" fmla="*/ 2962913 h 2966553"/>
              <a:gd name="connsiteX30" fmla="*/ 412728 w 1956481"/>
              <a:gd name="connsiteY30" fmla="*/ 2382782 h 2966553"/>
              <a:gd name="connsiteX31" fmla="*/ 270627 w 1956481"/>
              <a:gd name="connsiteY31" fmla="*/ 1840486 h 2966553"/>
              <a:gd name="connsiteX32" fmla="*/ 147472 w 1956481"/>
              <a:gd name="connsiteY32" fmla="*/ 1168922 h 2966553"/>
              <a:gd name="connsiteX33" fmla="*/ 52738 w 1956481"/>
              <a:gd name="connsiteY33" fmla="*/ 859940 h 2966553"/>
              <a:gd name="connsiteX34" fmla="*/ 2213 w 1956481"/>
              <a:gd name="connsiteY34" fmla="*/ 617168 h 2966553"/>
              <a:gd name="connsiteX35" fmla="*/ 147472 w 1956481"/>
              <a:gd name="connsiteY35" fmla="*/ 560416 h 2966553"/>
              <a:gd name="connsiteX36" fmla="*/ 264311 w 1956481"/>
              <a:gd name="connsiteY36" fmla="*/ 878857 h 2966553"/>
              <a:gd name="connsiteX37" fmla="*/ 368519 w 1956481"/>
              <a:gd name="connsiteY37" fmla="*/ 1039654 h 2966553"/>
              <a:gd name="connsiteX38" fmla="*/ 362203 w 1956481"/>
              <a:gd name="connsiteY38" fmla="*/ 900927 h 2966553"/>
              <a:gd name="connsiteX39" fmla="*/ 340098 w 1956481"/>
              <a:gd name="connsiteY39" fmla="*/ 718060 h 2966553"/>
              <a:gd name="connsiteX40" fmla="*/ 336941 w 1956481"/>
              <a:gd name="connsiteY40" fmla="*/ 598251 h 2966553"/>
              <a:gd name="connsiteX41" fmla="*/ 311678 w 1956481"/>
              <a:gd name="connsiteY41" fmla="*/ 339714 h 2966553"/>
              <a:gd name="connsiteX42" fmla="*/ 321151 w 1956481"/>
              <a:gd name="connsiteY42" fmla="*/ 178917 h 2966553"/>
              <a:gd name="connsiteX43" fmla="*/ 447464 w 1956481"/>
              <a:gd name="connsiteY43" fmla="*/ 109554 h 2966553"/>
              <a:gd name="connsiteX44" fmla="*/ 501147 w 1956481"/>
              <a:gd name="connsiteY44" fmla="*/ 276657 h 2966553"/>
              <a:gd name="connsiteX45" fmla="*/ 523251 w 1956481"/>
              <a:gd name="connsiteY45" fmla="*/ 450065 h 2966553"/>
              <a:gd name="connsiteX46" fmla="*/ 551672 w 1956481"/>
              <a:gd name="connsiteY46" fmla="*/ 642391 h 2966553"/>
              <a:gd name="connsiteX47" fmla="*/ 643248 w 1956481"/>
              <a:gd name="connsiteY47" fmla="*/ 913539 h 2966553"/>
              <a:gd name="connsiteX48" fmla="*/ 633774 w 1956481"/>
              <a:gd name="connsiteY48" fmla="*/ 440607 h 2966553"/>
              <a:gd name="connsiteX49" fmla="*/ 668510 w 1956481"/>
              <a:gd name="connsiteY49" fmla="*/ 27579 h 2966553"/>
              <a:gd name="connsiteX50" fmla="*/ 711338 w 1956481"/>
              <a:gd name="connsiteY50" fmla="*/ 927 h 296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956481" h="2966553">
                <a:moveTo>
                  <a:pt x="1104288" y="2962913"/>
                </a:moveTo>
                <a:lnTo>
                  <a:pt x="1105127" y="2962913"/>
                </a:lnTo>
                <a:lnTo>
                  <a:pt x="1111788" y="2962913"/>
                </a:lnTo>
                <a:cubicBezTo>
                  <a:pt x="1109814" y="2966066"/>
                  <a:pt x="1107446" y="2969219"/>
                  <a:pt x="1104288" y="2962913"/>
                </a:cubicBezTo>
                <a:close/>
                <a:moveTo>
                  <a:pt x="1114501" y="2959366"/>
                </a:moveTo>
                <a:cubicBezTo>
                  <a:pt x="1115340" y="2958972"/>
                  <a:pt x="1116129" y="2959760"/>
                  <a:pt x="1116919" y="2962913"/>
                </a:cubicBezTo>
                <a:cubicBezTo>
                  <a:pt x="1116919" y="2962913"/>
                  <a:pt x="1116919" y="2962913"/>
                  <a:pt x="1115445" y="2962913"/>
                </a:cubicBezTo>
                <a:lnTo>
                  <a:pt x="1111788" y="2962913"/>
                </a:lnTo>
                <a:cubicBezTo>
                  <a:pt x="1112775" y="2961336"/>
                  <a:pt x="1113663" y="2959760"/>
                  <a:pt x="1114501" y="2959366"/>
                </a:cubicBezTo>
                <a:close/>
                <a:moveTo>
                  <a:pt x="711338" y="927"/>
                </a:moveTo>
                <a:cubicBezTo>
                  <a:pt x="757521" y="-6906"/>
                  <a:pt x="809033" y="36249"/>
                  <a:pt x="823243" y="81178"/>
                </a:cubicBezTo>
                <a:cubicBezTo>
                  <a:pt x="839032" y="134777"/>
                  <a:pt x="832716" y="197834"/>
                  <a:pt x="829559" y="254586"/>
                </a:cubicBezTo>
                <a:cubicBezTo>
                  <a:pt x="826401" y="393313"/>
                  <a:pt x="883241" y="535193"/>
                  <a:pt x="861137" y="673920"/>
                </a:cubicBezTo>
                <a:cubicBezTo>
                  <a:pt x="854821" y="718060"/>
                  <a:pt x="876926" y="1030196"/>
                  <a:pt x="974818" y="897775"/>
                </a:cubicBezTo>
                <a:cubicBezTo>
                  <a:pt x="1009554" y="847328"/>
                  <a:pt x="1009554" y="765353"/>
                  <a:pt x="1031658" y="705449"/>
                </a:cubicBezTo>
                <a:cubicBezTo>
                  <a:pt x="1060079" y="629779"/>
                  <a:pt x="1079026" y="554110"/>
                  <a:pt x="1113761" y="481594"/>
                </a:cubicBezTo>
                <a:cubicBezTo>
                  <a:pt x="1151655" y="396466"/>
                  <a:pt x="1202180" y="112707"/>
                  <a:pt x="1353755" y="172611"/>
                </a:cubicBezTo>
                <a:cubicBezTo>
                  <a:pt x="1457962" y="213599"/>
                  <a:pt x="1341124" y="468982"/>
                  <a:pt x="1325334" y="541499"/>
                </a:cubicBezTo>
                <a:cubicBezTo>
                  <a:pt x="1290599" y="718060"/>
                  <a:pt x="1224285" y="891469"/>
                  <a:pt x="1192706" y="1064877"/>
                </a:cubicBezTo>
                <a:cubicBezTo>
                  <a:pt x="1183233" y="1131088"/>
                  <a:pt x="1230600" y="1194145"/>
                  <a:pt x="1205338" y="1260356"/>
                </a:cubicBezTo>
                <a:cubicBezTo>
                  <a:pt x="1192706" y="1295038"/>
                  <a:pt x="1227442" y="1395930"/>
                  <a:pt x="1268494" y="1414847"/>
                </a:cubicBezTo>
                <a:cubicBezTo>
                  <a:pt x="1445331" y="1487364"/>
                  <a:pt x="1495856" y="1354942"/>
                  <a:pt x="1641115" y="1285579"/>
                </a:cubicBezTo>
                <a:cubicBezTo>
                  <a:pt x="1701114" y="1254050"/>
                  <a:pt x="1922160" y="1112170"/>
                  <a:pt x="1953738" y="1254050"/>
                </a:cubicBezTo>
                <a:cubicBezTo>
                  <a:pt x="1975843" y="1351790"/>
                  <a:pt x="1859004" y="1408541"/>
                  <a:pt x="1795848" y="1455835"/>
                </a:cubicBezTo>
                <a:cubicBezTo>
                  <a:pt x="1716903" y="1512587"/>
                  <a:pt x="1647431" y="1566186"/>
                  <a:pt x="1590590" y="1645008"/>
                </a:cubicBezTo>
                <a:cubicBezTo>
                  <a:pt x="1467436" y="1815263"/>
                  <a:pt x="1246389" y="1979213"/>
                  <a:pt x="1053763" y="2102176"/>
                </a:cubicBezTo>
                <a:cubicBezTo>
                  <a:pt x="971660" y="2152622"/>
                  <a:pt x="1009554" y="2408005"/>
                  <a:pt x="1012712" y="2499439"/>
                </a:cubicBezTo>
                <a:cubicBezTo>
                  <a:pt x="1015869" y="2638166"/>
                  <a:pt x="1056921" y="2830492"/>
                  <a:pt x="1104288" y="2962913"/>
                </a:cubicBezTo>
                <a:lnTo>
                  <a:pt x="1077120" y="2962913"/>
                </a:lnTo>
                <a:cubicBezTo>
                  <a:pt x="1010787" y="2962913"/>
                  <a:pt x="833901" y="2962913"/>
                  <a:pt x="362203" y="2962913"/>
                </a:cubicBezTo>
                <a:cubicBezTo>
                  <a:pt x="362203" y="2767434"/>
                  <a:pt x="396939" y="2568802"/>
                  <a:pt x="412728" y="2382782"/>
                </a:cubicBezTo>
                <a:cubicBezTo>
                  <a:pt x="428517" y="2184151"/>
                  <a:pt x="330625" y="2020201"/>
                  <a:pt x="270627" y="1840486"/>
                </a:cubicBezTo>
                <a:cubicBezTo>
                  <a:pt x="179050" y="1632396"/>
                  <a:pt x="147472" y="1392777"/>
                  <a:pt x="147472" y="1168922"/>
                </a:cubicBezTo>
                <a:cubicBezTo>
                  <a:pt x="147472" y="1064877"/>
                  <a:pt x="81158" y="957679"/>
                  <a:pt x="52738" y="859940"/>
                </a:cubicBezTo>
                <a:cubicBezTo>
                  <a:pt x="21160" y="803188"/>
                  <a:pt x="11686" y="680226"/>
                  <a:pt x="2213" y="617168"/>
                </a:cubicBezTo>
                <a:cubicBezTo>
                  <a:pt x="-16734" y="494206"/>
                  <a:pt x="90631" y="462677"/>
                  <a:pt x="147472" y="560416"/>
                </a:cubicBezTo>
                <a:cubicBezTo>
                  <a:pt x="204313" y="661308"/>
                  <a:pt x="213786" y="777965"/>
                  <a:pt x="264311" y="878857"/>
                </a:cubicBezTo>
                <a:cubicBezTo>
                  <a:pt x="289573" y="926150"/>
                  <a:pt x="305362" y="1055419"/>
                  <a:pt x="368519" y="1039654"/>
                </a:cubicBezTo>
                <a:cubicBezTo>
                  <a:pt x="419044" y="1036501"/>
                  <a:pt x="362203" y="929303"/>
                  <a:pt x="362203" y="900927"/>
                </a:cubicBezTo>
                <a:cubicBezTo>
                  <a:pt x="359045" y="837870"/>
                  <a:pt x="336941" y="784271"/>
                  <a:pt x="340098" y="718060"/>
                </a:cubicBezTo>
                <a:cubicBezTo>
                  <a:pt x="343256" y="677073"/>
                  <a:pt x="343256" y="636085"/>
                  <a:pt x="336941" y="598251"/>
                </a:cubicBezTo>
                <a:cubicBezTo>
                  <a:pt x="308520" y="522581"/>
                  <a:pt x="321151" y="418536"/>
                  <a:pt x="311678" y="339714"/>
                </a:cubicBezTo>
                <a:cubicBezTo>
                  <a:pt x="302205" y="286115"/>
                  <a:pt x="299047" y="229363"/>
                  <a:pt x="321151" y="178917"/>
                </a:cubicBezTo>
                <a:cubicBezTo>
                  <a:pt x="336941" y="134777"/>
                  <a:pt x="396939" y="87484"/>
                  <a:pt x="447464" y="109554"/>
                </a:cubicBezTo>
                <a:cubicBezTo>
                  <a:pt x="523251" y="137930"/>
                  <a:pt x="501147" y="213599"/>
                  <a:pt x="501147" y="276657"/>
                </a:cubicBezTo>
                <a:cubicBezTo>
                  <a:pt x="504304" y="339714"/>
                  <a:pt x="510620" y="390160"/>
                  <a:pt x="523251" y="450065"/>
                </a:cubicBezTo>
                <a:cubicBezTo>
                  <a:pt x="532725" y="500511"/>
                  <a:pt x="561145" y="591945"/>
                  <a:pt x="551672" y="642391"/>
                </a:cubicBezTo>
                <a:cubicBezTo>
                  <a:pt x="557987" y="686531"/>
                  <a:pt x="580092" y="995514"/>
                  <a:pt x="643248" y="913539"/>
                </a:cubicBezTo>
                <a:cubicBezTo>
                  <a:pt x="665353" y="812647"/>
                  <a:pt x="636932" y="604556"/>
                  <a:pt x="633774" y="440607"/>
                </a:cubicBezTo>
                <a:cubicBezTo>
                  <a:pt x="627459" y="314491"/>
                  <a:pt x="583250" y="134777"/>
                  <a:pt x="668510" y="27579"/>
                </a:cubicBezTo>
                <a:cubicBezTo>
                  <a:pt x="681141" y="11814"/>
                  <a:pt x="695944" y="3538"/>
                  <a:pt x="711338" y="927"/>
                </a:cubicBezTo>
                <a:close/>
              </a:path>
            </a:pathLst>
          </a:cu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a:latin typeface="Century Gothic" panose="020B0502020202020204" pitchFamily="34" charset="0"/>
            </a:endParaRPr>
          </a:p>
        </p:txBody>
      </p:sp>
      <p:sp>
        <p:nvSpPr>
          <p:cNvPr id="12" name="TextBox 11">
            <a:extLst>
              <a:ext uri="{FF2B5EF4-FFF2-40B4-BE49-F238E27FC236}">
                <a16:creationId xmlns:a16="http://schemas.microsoft.com/office/drawing/2014/main" id="{3D16E9A4-F065-9690-500A-ECA598FB44FD}"/>
              </a:ext>
            </a:extLst>
          </p:cNvPr>
          <p:cNvSpPr txBox="1"/>
          <p:nvPr/>
        </p:nvSpPr>
        <p:spPr>
          <a:xfrm>
            <a:off x="9900563" y="5259148"/>
            <a:ext cx="613103" cy="461665"/>
          </a:xfrm>
          <a:prstGeom prst="rect">
            <a:avLst/>
          </a:prstGeom>
          <a:noFill/>
        </p:spPr>
        <p:txBody>
          <a:bodyPr wrap="square" rtlCol="0">
            <a:spAutoFit/>
          </a:bodyPr>
          <a:lstStyle/>
          <a:p>
            <a:pPr algn="ctr"/>
            <a:r>
              <a:rPr lang="en-US" sz="2400" b="1" dirty="0">
                <a:solidFill>
                  <a:srgbClr val="FFFFFF"/>
                </a:solidFill>
                <a:latin typeface="Century Gothic" panose="020B0502020202020204" pitchFamily="34" charset="0"/>
                <a:cs typeface="Montserrat" panose="02000000000000000000" pitchFamily="2" charset="0"/>
              </a:rPr>
              <a:t>05</a:t>
            </a:r>
          </a:p>
        </p:txBody>
      </p:sp>
      <p:sp>
        <p:nvSpPr>
          <p:cNvPr id="13" name="TextBox 12">
            <a:extLst>
              <a:ext uri="{FF2B5EF4-FFF2-40B4-BE49-F238E27FC236}">
                <a16:creationId xmlns:a16="http://schemas.microsoft.com/office/drawing/2014/main" id="{1CEBAFCC-892D-940F-0B30-D50F77C008A2}"/>
              </a:ext>
            </a:extLst>
          </p:cNvPr>
          <p:cNvSpPr txBox="1"/>
          <p:nvPr/>
        </p:nvSpPr>
        <p:spPr>
          <a:xfrm>
            <a:off x="870616" y="2324606"/>
            <a:ext cx="1859805" cy="400110"/>
          </a:xfrm>
          <a:prstGeom prst="rect">
            <a:avLst/>
          </a:prstGeom>
          <a:noFill/>
        </p:spPr>
        <p:txBody>
          <a:bodyPr wrap="none" rtlCol="0">
            <a:spAutoFit/>
          </a:bodyPr>
          <a:lstStyle>
            <a:defPPr>
              <a:defRPr lang="en-US"/>
            </a:defPPr>
            <a:lvl1pPr>
              <a:defRPr sz="1600">
                <a:solidFill>
                  <a:schemeClr val="bg1"/>
                </a:solidFill>
                <a:latin typeface="+mj-lt"/>
              </a:defRPr>
            </a:lvl1pPr>
          </a:lstStyle>
          <a:p>
            <a:pPr algn="ctr"/>
            <a:r>
              <a:rPr lang="en-US" sz="2000" b="1" dirty="0">
                <a:solidFill>
                  <a:srgbClr val="FFA826"/>
                </a:solidFill>
                <a:latin typeface="Century Gothic" panose="020B0502020202020204" pitchFamily="34" charset="0"/>
              </a:rPr>
              <a:t>Add title here</a:t>
            </a:r>
          </a:p>
        </p:txBody>
      </p:sp>
      <p:sp>
        <p:nvSpPr>
          <p:cNvPr id="14" name="Rectangle 13">
            <a:extLst>
              <a:ext uri="{FF2B5EF4-FFF2-40B4-BE49-F238E27FC236}">
                <a16:creationId xmlns:a16="http://schemas.microsoft.com/office/drawing/2014/main" id="{5672D394-E94B-DEE0-6A54-0457E3CEC059}"/>
              </a:ext>
            </a:extLst>
          </p:cNvPr>
          <p:cNvSpPr/>
          <p:nvPr/>
        </p:nvSpPr>
        <p:spPr>
          <a:xfrm>
            <a:off x="761981" y="2983239"/>
            <a:ext cx="2033220" cy="891270"/>
          </a:xfrm>
          <a:prstGeom prst="rect">
            <a:avLst/>
          </a:prstGeom>
          <a:noFill/>
        </p:spPr>
        <p:txBody>
          <a:bodyPr wrap="square" rtlCol="0">
            <a:spAutoFit/>
          </a:bodyPr>
          <a:lstStyle/>
          <a:p>
            <a:pPr>
              <a:lnSpc>
                <a:spcPct val="110000"/>
              </a:lnSpc>
            </a:pPr>
            <a:r>
              <a:rPr lang="en-US" sz="1600" dirty="0">
                <a:latin typeface="Century Gothic" panose="020B0502020202020204" pitchFamily="34" charset="0"/>
              </a:rPr>
              <a:t>Sed perspiciati unde omnis natus voluptatem.</a:t>
            </a:r>
          </a:p>
        </p:txBody>
      </p:sp>
      <p:sp>
        <p:nvSpPr>
          <p:cNvPr id="16" name="TextBox 15">
            <a:extLst>
              <a:ext uri="{FF2B5EF4-FFF2-40B4-BE49-F238E27FC236}">
                <a16:creationId xmlns:a16="http://schemas.microsoft.com/office/drawing/2014/main" id="{B39B5E8C-9C39-4E67-59D2-4B4185649983}"/>
              </a:ext>
            </a:extLst>
          </p:cNvPr>
          <p:cNvSpPr txBox="1"/>
          <p:nvPr/>
        </p:nvSpPr>
        <p:spPr>
          <a:xfrm>
            <a:off x="5188025" y="2324606"/>
            <a:ext cx="1859805" cy="400110"/>
          </a:xfrm>
          <a:prstGeom prst="rect">
            <a:avLst/>
          </a:prstGeom>
          <a:noFill/>
        </p:spPr>
        <p:txBody>
          <a:bodyPr wrap="none" rtlCol="0">
            <a:spAutoFit/>
          </a:bodyPr>
          <a:lstStyle>
            <a:defPPr>
              <a:defRPr lang="en-US"/>
            </a:defPPr>
            <a:lvl1pPr>
              <a:defRPr sz="1600">
                <a:solidFill>
                  <a:schemeClr val="bg1"/>
                </a:solidFill>
                <a:latin typeface="+mj-lt"/>
              </a:defRPr>
            </a:lvl1pPr>
          </a:lstStyle>
          <a:p>
            <a:pPr algn="ctr"/>
            <a:r>
              <a:rPr lang="en-US" sz="2000" b="1" dirty="0">
                <a:solidFill>
                  <a:srgbClr val="7DD1CE"/>
                </a:solidFill>
                <a:latin typeface="Century Gothic" panose="020B0502020202020204" pitchFamily="34" charset="0"/>
              </a:rPr>
              <a:t>Add title here</a:t>
            </a:r>
          </a:p>
        </p:txBody>
      </p:sp>
      <p:sp>
        <p:nvSpPr>
          <p:cNvPr id="17" name="Rectangle 16">
            <a:extLst>
              <a:ext uri="{FF2B5EF4-FFF2-40B4-BE49-F238E27FC236}">
                <a16:creationId xmlns:a16="http://schemas.microsoft.com/office/drawing/2014/main" id="{18F34C32-8F3C-8F7B-5F70-1300BFD3E797}"/>
              </a:ext>
            </a:extLst>
          </p:cNvPr>
          <p:cNvSpPr/>
          <p:nvPr/>
        </p:nvSpPr>
        <p:spPr>
          <a:xfrm>
            <a:off x="5079390" y="2983239"/>
            <a:ext cx="2033220" cy="891270"/>
          </a:xfrm>
          <a:prstGeom prst="rect">
            <a:avLst/>
          </a:prstGeom>
          <a:noFill/>
        </p:spPr>
        <p:txBody>
          <a:bodyPr wrap="square" rtlCol="0">
            <a:spAutoFit/>
          </a:bodyPr>
          <a:lstStyle/>
          <a:p>
            <a:pPr>
              <a:lnSpc>
                <a:spcPct val="110000"/>
              </a:lnSpc>
            </a:pPr>
            <a:r>
              <a:rPr lang="en-US" sz="1600" dirty="0">
                <a:latin typeface="Century Gothic" panose="020B0502020202020204" pitchFamily="34" charset="0"/>
              </a:rPr>
              <a:t>Sed perspiciati unde omnis natus voluptatem.</a:t>
            </a:r>
          </a:p>
        </p:txBody>
      </p:sp>
      <p:sp>
        <p:nvSpPr>
          <p:cNvPr id="19" name="TextBox 18">
            <a:extLst>
              <a:ext uri="{FF2B5EF4-FFF2-40B4-BE49-F238E27FC236}">
                <a16:creationId xmlns:a16="http://schemas.microsoft.com/office/drawing/2014/main" id="{E421079A-F881-C77B-35D5-F7E102AA2DAD}"/>
              </a:ext>
            </a:extLst>
          </p:cNvPr>
          <p:cNvSpPr txBox="1"/>
          <p:nvPr/>
        </p:nvSpPr>
        <p:spPr>
          <a:xfrm>
            <a:off x="3029321" y="2324606"/>
            <a:ext cx="1859805" cy="400110"/>
          </a:xfrm>
          <a:prstGeom prst="rect">
            <a:avLst/>
          </a:prstGeom>
          <a:noFill/>
        </p:spPr>
        <p:txBody>
          <a:bodyPr wrap="none" rtlCol="0">
            <a:spAutoFit/>
          </a:bodyPr>
          <a:lstStyle>
            <a:defPPr>
              <a:defRPr lang="en-US"/>
            </a:defPPr>
            <a:lvl1pPr>
              <a:defRPr sz="1600">
                <a:solidFill>
                  <a:schemeClr val="bg1"/>
                </a:solidFill>
                <a:latin typeface="+mj-lt"/>
              </a:defRPr>
            </a:lvl1pPr>
          </a:lstStyle>
          <a:p>
            <a:pPr algn="ctr"/>
            <a:r>
              <a:rPr lang="en-US" sz="2000" b="1" dirty="0">
                <a:solidFill>
                  <a:srgbClr val="F26363"/>
                </a:solidFill>
                <a:latin typeface="Century Gothic" panose="020B0502020202020204" pitchFamily="34" charset="0"/>
              </a:rPr>
              <a:t>Add title here</a:t>
            </a:r>
          </a:p>
        </p:txBody>
      </p:sp>
      <p:sp>
        <p:nvSpPr>
          <p:cNvPr id="20" name="Rectangle 19">
            <a:extLst>
              <a:ext uri="{FF2B5EF4-FFF2-40B4-BE49-F238E27FC236}">
                <a16:creationId xmlns:a16="http://schemas.microsoft.com/office/drawing/2014/main" id="{6A2DBACC-2E07-2FC7-FB11-497606680657}"/>
              </a:ext>
            </a:extLst>
          </p:cNvPr>
          <p:cNvSpPr/>
          <p:nvPr/>
        </p:nvSpPr>
        <p:spPr>
          <a:xfrm>
            <a:off x="2920685" y="2983239"/>
            <a:ext cx="2033220" cy="891270"/>
          </a:xfrm>
          <a:prstGeom prst="rect">
            <a:avLst/>
          </a:prstGeom>
          <a:noFill/>
        </p:spPr>
        <p:txBody>
          <a:bodyPr wrap="square" rtlCol="0">
            <a:spAutoFit/>
          </a:bodyPr>
          <a:lstStyle/>
          <a:p>
            <a:pPr>
              <a:lnSpc>
                <a:spcPct val="110000"/>
              </a:lnSpc>
            </a:pPr>
            <a:r>
              <a:rPr lang="en-US" sz="1600" dirty="0">
                <a:latin typeface="Century Gothic" panose="020B0502020202020204" pitchFamily="34" charset="0"/>
              </a:rPr>
              <a:t>Sed perspiciati unde omnis natus voluptatem.</a:t>
            </a:r>
          </a:p>
        </p:txBody>
      </p:sp>
      <p:sp>
        <p:nvSpPr>
          <p:cNvPr id="22" name="TextBox 21">
            <a:extLst>
              <a:ext uri="{FF2B5EF4-FFF2-40B4-BE49-F238E27FC236}">
                <a16:creationId xmlns:a16="http://schemas.microsoft.com/office/drawing/2014/main" id="{6663FA9A-3AB3-6555-A770-08C069247831}"/>
              </a:ext>
            </a:extLst>
          </p:cNvPr>
          <p:cNvSpPr txBox="1"/>
          <p:nvPr/>
        </p:nvSpPr>
        <p:spPr>
          <a:xfrm>
            <a:off x="7346730" y="2324606"/>
            <a:ext cx="1859805" cy="400110"/>
          </a:xfrm>
          <a:prstGeom prst="rect">
            <a:avLst/>
          </a:prstGeom>
          <a:noFill/>
        </p:spPr>
        <p:txBody>
          <a:bodyPr wrap="none" rtlCol="0">
            <a:spAutoFit/>
          </a:bodyPr>
          <a:lstStyle>
            <a:defPPr>
              <a:defRPr lang="en-US"/>
            </a:defPPr>
            <a:lvl1pPr>
              <a:defRPr sz="1600">
                <a:solidFill>
                  <a:schemeClr val="bg1"/>
                </a:solidFill>
                <a:latin typeface="+mj-lt"/>
              </a:defRPr>
            </a:lvl1pPr>
          </a:lstStyle>
          <a:p>
            <a:pPr algn="ctr"/>
            <a:r>
              <a:rPr lang="en-US" sz="2000" b="1" dirty="0">
                <a:solidFill>
                  <a:srgbClr val="419CCC"/>
                </a:solidFill>
                <a:latin typeface="Century Gothic" panose="020B0502020202020204" pitchFamily="34" charset="0"/>
              </a:rPr>
              <a:t>Add title here</a:t>
            </a:r>
          </a:p>
        </p:txBody>
      </p:sp>
      <p:sp>
        <p:nvSpPr>
          <p:cNvPr id="23" name="Rectangle 22">
            <a:extLst>
              <a:ext uri="{FF2B5EF4-FFF2-40B4-BE49-F238E27FC236}">
                <a16:creationId xmlns:a16="http://schemas.microsoft.com/office/drawing/2014/main" id="{42A19708-5199-63A3-D95A-7322E5AC6F9A}"/>
              </a:ext>
            </a:extLst>
          </p:cNvPr>
          <p:cNvSpPr/>
          <p:nvPr/>
        </p:nvSpPr>
        <p:spPr>
          <a:xfrm>
            <a:off x="7238094" y="2983239"/>
            <a:ext cx="2033220" cy="891270"/>
          </a:xfrm>
          <a:prstGeom prst="rect">
            <a:avLst/>
          </a:prstGeom>
          <a:noFill/>
        </p:spPr>
        <p:txBody>
          <a:bodyPr wrap="square" rtlCol="0">
            <a:spAutoFit/>
          </a:bodyPr>
          <a:lstStyle/>
          <a:p>
            <a:pPr>
              <a:lnSpc>
                <a:spcPct val="110000"/>
              </a:lnSpc>
            </a:pPr>
            <a:r>
              <a:rPr lang="en-US" sz="1600" dirty="0">
                <a:latin typeface="Century Gothic" panose="020B0502020202020204" pitchFamily="34" charset="0"/>
              </a:rPr>
              <a:t>Sed perspiciati unde omnis natus voluptatem.</a:t>
            </a:r>
          </a:p>
        </p:txBody>
      </p:sp>
      <p:sp>
        <p:nvSpPr>
          <p:cNvPr id="25" name="TextBox 24">
            <a:extLst>
              <a:ext uri="{FF2B5EF4-FFF2-40B4-BE49-F238E27FC236}">
                <a16:creationId xmlns:a16="http://schemas.microsoft.com/office/drawing/2014/main" id="{3560D2C5-6840-3C12-D0B3-D55DB81E28A4}"/>
              </a:ext>
            </a:extLst>
          </p:cNvPr>
          <p:cNvSpPr txBox="1"/>
          <p:nvPr/>
        </p:nvSpPr>
        <p:spPr>
          <a:xfrm>
            <a:off x="9505434" y="2324606"/>
            <a:ext cx="1859805" cy="400110"/>
          </a:xfrm>
          <a:prstGeom prst="rect">
            <a:avLst/>
          </a:prstGeom>
          <a:noFill/>
        </p:spPr>
        <p:txBody>
          <a:bodyPr wrap="none" rtlCol="0">
            <a:spAutoFit/>
          </a:bodyPr>
          <a:lstStyle>
            <a:defPPr>
              <a:defRPr lang="en-US"/>
            </a:defPPr>
            <a:lvl1pPr>
              <a:defRPr sz="1600">
                <a:solidFill>
                  <a:schemeClr val="bg1"/>
                </a:solidFill>
                <a:latin typeface="+mj-lt"/>
              </a:defRPr>
            </a:lvl1pPr>
          </a:lstStyle>
          <a:p>
            <a:pPr algn="ctr"/>
            <a:r>
              <a:rPr lang="en-US" sz="2000" b="1" dirty="0">
                <a:solidFill>
                  <a:srgbClr val="A8436F"/>
                </a:solidFill>
                <a:latin typeface="Century Gothic" panose="020B0502020202020204" pitchFamily="34" charset="0"/>
              </a:rPr>
              <a:t>Add title here</a:t>
            </a:r>
          </a:p>
        </p:txBody>
      </p:sp>
      <p:sp>
        <p:nvSpPr>
          <p:cNvPr id="26" name="Rectangle 25">
            <a:extLst>
              <a:ext uri="{FF2B5EF4-FFF2-40B4-BE49-F238E27FC236}">
                <a16:creationId xmlns:a16="http://schemas.microsoft.com/office/drawing/2014/main" id="{1BA63C97-30EE-D0A9-2BBE-E3B8575F6FDE}"/>
              </a:ext>
            </a:extLst>
          </p:cNvPr>
          <p:cNvSpPr/>
          <p:nvPr/>
        </p:nvSpPr>
        <p:spPr>
          <a:xfrm>
            <a:off x="9396798" y="2983239"/>
            <a:ext cx="2033220" cy="891270"/>
          </a:xfrm>
          <a:prstGeom prst="rect">
            <a:avLst/>
          </a:prstGeom>
          <a:noFill/>
        </p:spPr>
        <p:txBody>
          <a:bodyPr wrap="square" rtlCol="0">
            <a:spAutoFit/>
          </a:bodyPr>
          <a:lstStyle/>
          <a:p>
            <a:pPr>
              <a:lnSpc>
                <a:spcPct val="110000"/>
              </a:lnSpc>
            </a:pPr>
            <a:r>
              <a:rPr lang="en-US" sz="1600" dirty="0">
                <a:latin typeface="Century Gothic" panose="020B0502020202020204" pitchFamily="34" charset="0"/>
              </a:rPr>
              <a:t>Sed perspiciati unde omnis natus voluptatem.</a:t>
            </a:r>
          </a:p>
        </p:txBody>
      </p:sp>
      <p:pic>
        <p:nvPicPr>
          <p:cNvPr id="29" name="Graphic 28" descr="Business Growth with solid fill">
            <a:extLst>
              <a:ext uri="{FF2B5EF4-FFF2-40B4-BE49-F238E27FC236}">
                <a16:creationId xmlns:a16="http://schemas.microsoft.com/office/drawing/2014/main" id="{890381B9-72C9-B18F-10BE-187A7679B3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15251" y="1245884"/>
            <a:ext cx="914400" cy="914400"/>
          </a:xfrm>
          <a:prstGeom prst="rect">
            <a:avLst/>
          </a:prstGeom>
        </p:spPr>
      </p:pic>
      <p:pic>
        <p:nvPicPr>
          <p:cNvPr id="31" name="Graphic 30" descr="Connections with solid fill">
            <a:extLst>
              <a:ext uri="{FF2B5EF4-FFF2-40B4-BE49-F238E27FC236}">
                <a16:creationId xmlns:a16="http://schemas.microsoft.com/office/drawing/2014/main" id="{8BE70498-9B6B-25F2-A5C1-6598976B54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78089" y="1245884"/>
            <a:ext cx="914400" cy="914400"/>
          </a:xfrm>
          <a:prstGeom prst="rect">
            <a:avLst/>
          </a:prstGeom>
        </p:spPr>
      </p:pic>
      <p:pic>
        <p:nvPicPr>
          <p:cNvPr id="33" name="Graphic 32" descr="Earth globe: Americas with solid fill">
            <a:extLst>
              <a:ext uri="{FF2B5EF4-FFF2-40B4-BE49-F238E27FC236}">
                <a16:creationId xmlns:a16="http://schemas.microsoft.com/office/drawing/2014/main" id="{EB5E3548-59F1-FC0B-A893-EDF532E48D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9737" y="1245884"/>
            <a:ext cx="914400" cy="914400"/>
          </a:xfrm>
          <a:prstGeom prst="rect">
            <a:avLst/>
          </a:prstGeom>
        </p:spPr>
      </p:pic>
      <p:pic>
        <p:nvPicPr>
          <p:cNvPr id="35" name="Graphic 34" descr="Gears with solid fill">
            <a:extLst>
              <a:ext uri="{FF2B5EF4-FFF2-40B4-BE49-F238E27FC236}">
                <a16:creationId xmlns:a16="http://schemas.microsoft.com/office/drawing/2014/main" id="{FAE2AD49-2588-FB16-4B45-A700A797D2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7504" y="1245884"/>
            <a:ext cx="914400" cy="914400"/>
          </a:xfrm>
          <a:prstGeom prst="rect">
            <a:avLst/>
          </a:prstGeom>
        </p:spPr>
      </p:pic>
      <p:pic>
        <p:nvPicPr>
          <p:cNvPr id="37" name="Graphic 36" descr="Upward trend with solid fill">
            <a:extLst>
              <a:ext uri="{FF2B5EF4-FFF2-40B4-BE49-F238E27FC236}">
                <a16:creationId xmlns:a16="http://schemas.microsoft.com/office/drawing/2014/main" id="{E0D03287-15C0-5FA8-B26D-FBD67513AC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56208" y="1245884"/>
            <a:ext cx="914400" cy="914400"/>
          </a:xfrm>
          <a:prstGeom prst="rect">
            <a:avLst/>
          </a:prstGeom>
        </p:spPr>
      </p:pic>
    </p:spTree>
    <p:extLst>
      <p:ext uri="{BB962C8B-B14F-4D97-AF65-F5344CB8AC3E}">
        <p14:creationId xmlns:p14="http://schemas.microsoft.com/office/powerpoint/2010/main" val="13240199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B0F76220-2C1D-620C-4AEF-0C9B5982A669}"/>
              </a:ext>
            </a:extLst>
          </p:cNvPr>
          <p:cNvSpPr/>
          <p:nvPr/>
        </p:nvSpPr>
        <p:spPr>
          <a:xfrm>
            <a:off x="4184152" y="4425795"/>
            <a:ext cx="3823548" cy="1541126"/>
          </a:xfrm>
          <a:prstGeom prst="ellipse">
            <a:avLst/>
          </a:prstGeom>
          <a:solidFill>
            <a:schemeClr val="bg2">
              <a:alpha val="5011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1" name="TextBox 10">
            <a:extLst>
              <a:ext uri="{FF2B5EF4-FFF2-40B4-BE49-F238E27FC236}">
                <a16:creationId xmlns:a16="http://schemas.microsoft.com/office/drawing/2014/main" id="{99A32D77-986D-4B0A-3E0C-8146563A865C}"/>
              </a:ext>
            </a:extLst>
          </p:cNvPr>
          <p:cNvSpPr txBox="1"/>
          <p:nvPr/>
        </p:nvSpPr>
        <p:spPr>
          <a:xfrm>
            <a:off x="8611144" y="3049393"/>
            <a:ext cx="1633781" cy="338554"/>
          </a:xfrm>
          <a:prstGeom prst="rect">
            <a:avLst/>
          </a:prstGeom>
          <a:noFill/>
        </p:spPr>
        <p:txBody>
          <a:bodyPr wrap="none" rtlCol="0">
            <a:spAutoFit/>
          </a:bodyPr>
          <a:lstStyle/>
          <a:p>
            <a:r>
              <a:rPr lang="en-US" sz="1600" b="1" dirty="0">
                <a:solidFill>
                  <a:srgbClr val="FFA826"/>
                </a:solidFill>
                <a:latin typeface="Century Gothic" panose="020B0502020202020204" pitchFamily="34" charset="0"/>
              </a:rPr>
              <a:t>Insert title here</a:t>
            </a:r>
          </a:p>
        </p:txBody>
      </p:sp>
      <p:sp>
        <p:nvSpPr>
          <p:cNvPr id="12" name="TextBox 11">
            <a:extLst>
              <a:ext uri="{FF2B5EF4-FFF2-40B4-BE49-F238E27FC236}">
                <a16:creationId xmlns:a16="http://schemas.microsoft.com/office/drawing/2014/main" id="{E4B02FEB-2F1A-A5A5-CE70-A4803D3897D8}"/>
              </a:ext>
            </a:extLst>
          </p:cNvPr>
          <p:cNvSpPr txBox="1"/>
          <p:nvPr/>
        </p:nvSpPr>
        <p:spPr>
          <a:xfrm>
            <a:off x="8611144" y="3396706"/>
            <a:ext cx="2349767" cy="684546"/>
          </a:xfrm>
          <a:prstGeom prst="rect">
            <a:avLst/>
          </a:prstGeom>
          <a:noFill/>
        </p:spPr>
        <p:txBody>
          <a:bodyPr wrap="square" rtlCol="0">
            <a:spAutoFit/>
          </a:bodyPr>
          <a:lstStyle/>
          <a:p>
            <a:pPr>
              <a:lnSpc>
                <a:spcPct val="110000"/>
              </a:lnSpc>
            </a:pPr>
            <a:r>
              <a:rPr lang="en-US" sz="1200" dirty="0">
                <a:latin typeface="Century Gothic" panose="020B0502020202020204" pitchFamily="34" charset="0"/>
              </a:rPr>
              <a:t>Sed perspiciatis unde omnis iste natus voluptatem fringilla.</a:t>
            </a:r>
          </a:p>
        </p:txBody>
      </p:sp>
      <p:sp>
        <p:nvSpPr>
          <p:cNvPr id="13" name="TextBox 12">
            <a:extLst>
              <a:ext uri="{FF2B5EF4-FFF2-40B4-BE49-F238E27FC236}">
                <a16:creationId xmlns:a16="http://schemas.microsoft.com/office/drawing/2014/main" id="{D11CF424-019C-6303-5F4D-773354083894}"/>
              </a:ext>
            </a:extLst>
          </p:cNvPr>
          <p:cNvSpPr txBox="1"/>
          <p:nvPr/>
        </p:nvSpPr>
        <p:spPr>
          <a:xfrm>
            <a:off x="8611144" y="4775264"/>
            <a:ext cx="1633781" cy="338554"/>
          </a:xfrm>
          <a:prstGeom prst="rect">
            <a:avLst/>
          </a:prstGeom>
          <a:noFill/>
        </p:spPr>
        <p:txBody>
          <a:bodyPr wrap="none" rtlCol="0">
            <a:spAutoFit/>
          </a:bodyPr>
          <a:lstStyle/>
          <a:p>
            <a:r>
              <a:rPr lang="en-US" sz="1600" b="1" dirty="0">
                <a:solidFill>
                  <a:srgbClr val="63357A"/>
                </a:solidFill>
                <a:latin typeface="Century Gothic" panose="020B0502020202020204" pitchFamily="34" charset="0"/>
              </a:rPr>
              <a:t>Insert title here</a:t>
            </a:r>
          </a:p>
        </p:txBody>
      </p:sp>
      <p:sp>
        <p:nvSpPr>
          <p:cNvPr id="14" name="TextBox 13">
            <a:extLst>
              <a:ext uri="{FF2B5EF4-FFF2-40B4-BE49-F238E27FC236}">
                <a16:creationId xmlns:a16="http://schemas.microsoft.com/office/drawing/2014/main" id="{3DF051CB-E939-032D-E769-E78C747F3573}"/>
              </a:ext>
            </a:extLst>
          </p:cNvPr>
          <p:cNvSpPr txBox="1"/>
          <p:nvPr/>
        </p:nvSpPr>
        <p:spPr>
          <a:xfrm>
            <a:off x="8611144" y="5122577"/>
            <a:ext cx="2349767" cy="684546"/>
          </a:xfrm>
          <a:prstGeom prst="rect">
            <a:avLst/>
          </a:prstGeom>
          <a:noFill/>
        </p:spPr>
        <p:txBody>
          <a:bodyPr wrap="square" rtlCol="0">
            <a:spAutoFit/>
          </a:bodyPr>
          <a:lstStyle/>
          <a:p>
            <a:pPr>
              <a:lnSpc>
                <a:spcPct val="110000"/>
              </a:lnSpc>
            </a:pPr>
            <a:r>
              <a:rPr lang="en-US" sz="1200" dirty="0">
                <a:latin typeface="Century Gothic" panose="020B0502020202020204" pitchFamily="34" charset="0"/>
              </a:rPr>
              <a:t>Sed perspiciatis unde omnis iste natus voluptatem fringilla.</a:t>
            </a:r>
          </a:p>
        </p:txBody>
      </p:sp>
      <p:sp>
        <p:nvSpPr>
          <p:cNvPr id="15" name="TextBox 14">
            <a:extLst>
              <a:ext uri="{FF2B5EF4-FFF2-40B4-BE49-F238E27FC236}">
                <a16:creationId xmlns:a16="http://schemas.microsoft.com/office/drawing/2014/main" id="{0E527E67-0B67-513E-0C89-9DA870A46D4E}"/>
              </a:ext>
            </a:extLst>
          </p:cNvPr>
          <p:cNvSpPr txBox="1"/>
          <p:nvPr/>
        </p:nvSpPr>
        <p:spPr>
          <a:xfrm>
            <a:off x="2029756" y="2214880"/>
            <a:ext cx="1633781" cy="338554"/>
          </a:xfrm>
          <a:prstGeom prst="rect">
            <a:avLst/>
          </a:prstGeom>
          <a:noFill/>
        </p:spPr>
        <p:txBody>
          <a:bodyPr wrap="none" rtlCol="0">
            <a:spAutoFit/>
          </a:bodyPr>
          <a:lstStyle/>
          <a:p>
            <a:pPr algn="r"/>
            <a:r>
              <a:rPr lang="en-US" sz="1600" b="1" dirty="0">
                <a:solidFill>
                  <a:srgbClr val="F26363"/>
                </a:solidFill>
                <a:latin typeface="Century Gothic" panose="020B0502020202020204" pitchFamily="34" charset="0"/>
              </a:rPr>
              <a:t>Insert title here</a:t>
            </a:r>
          </a:p>
        </p:txBody>
      </p:sp>
      <p:sp>
        <p:nvSpPr>
          <p:cNvPr id="16" name="TextBox 15">
            <a:extLst>
              <a:ext uri="{FF2B5EF4-FFF2-40B4-BE49-F238E27FC236}">
                <a16:creationId xmlns:a16="http://schemas.microsoft.com/office/drawing/2014/main" id="{3DD9D9E0-7043-32D9-DBAB-A1BD3753F594}"/>
              </a:ext>
            </a:extLst>
          </p:cNvPr>
          <p:cNvSpPr txBox="1"/>
          <p:nvPr/>
        </p:nvSpPr>
        <p:spPr>
          <a:xfrm>
            <a:off x="1313771" y="2562193"/>
            <a:ext cx="2349767" cy="684546"/>
          </a:xfrm>
          <a:prstGeom prst="rect">
            <a:avLst/>
          </a:prstGeom>
          <a:noFill/>
        </p:spPr>
        <p:txBody>
          <a:bodyPr wrap="square" rtlCol="0">
            <a:spAutoFit/>
          </a:bodyPr>
          <a:lstStyle/>
          <a:p>
            <a:pPr algn="r">
              <a:lnSpc>
                <a:spcPct val="110000"/>
              </a:lnSpc>
            </a:pPr>
            <a:r>
              <a:rPr lang="en-US" sz="1200" dirty="0">
                <a:latin typeface="Century Gothic" panose="020B0502020202020204" pitchFamily="34" charset="0"/>
              </a:rPr>
              <a:t>Sed perspiciatis unde omnis iste natus voluptatem fringilla.</a:t>
            </a:r>
          </a:p>
        </p:txBody>
      </p:sp>
      <p:sp>
        <p:nvSpPr>
          <p:cNvPr id="17" name="TextBox 16">
            <a:extLst>
              <a:ext uri="{FF2B5EF4-FFF2-40B4-BE49-F238E27FC236}">
                <a16:creationId xmlns:a16="http://schemas.microsoft.com/office/drawing/2014/main" id="{D0430436-7A7F-5839-F439-C9BEC8D048F1}"/>
              </a:ext>
            </a:extLst>
          </p:cNvPr>
          <p:cNvSpPr txBox="1"/>
          <p:nvPr/>
        </p:nvSpPr>
        <p:spPr>
          <a:xfrm>
            <a:off x="2036756" y="4004880"/>
            <a:ext cx="1633781" cy="338554"/>
          </a:xfrm>
          <a:prstGeom prst="rect">
            <a:avLst/>
          </a:prstGeom>
          <a:noFill/>
        </p:spPr>
        <p:txBody>
          <a:bodyPr wrap="none" rtlCol="0">
            <a:spAutoFit/>
          </a:bodyPr>
          <a:lstStyle/>
          <a:p>
            <a:pPr algn="r"/>
            <a:r>
              <a:rPr lang="en-US" sz="1600" b="1" dirty="0">
                <a:solidFill>
                  <a:srgbClr val="00BAB5"/>
                </a:solidFill>
                <a:latin typeface="Century Gothic" panose="020B0502020202020204" pitchFamily="34" charset="0"/>
              </a:rPr>
              <a:t>Insert title here</a:t>
            </a:r>
          </a:p>
        </p:txBody>
      </p:sp>
      <p:sp>
        <p:nvSpPr>
          <p:cNvPr id="18" name="TextBox 17">
            <a:extLst>
              <a:ext uri="{FF2B5EF4-FFF2-40B4-BE49-F238E27FC236}">
                <a16:creationId xmlns:a16="http://schemas.microsoft.com/office/drawing/2014/main" id="{EBB7697A-41F7-F5F3-65D1-2894C46D7181}"/>
              </a:ext>
            </a:extLst>
          </p:cNvPr>
          <p:cNvSpPr txBox="1"/>
          <p:nvPr/>
        </p:nvSpPr>
        <p:spPr>
          <a:xfrm>
            <a:off x="1320771" y="4352193"/>
            <a:ext cx="2349767" cy="684546"/>
          </a:xfrm>
          <a:prstGeom prst="rect">
            <a:avLst/>
          </a:prstGeom>
          <a:noFill/>
        </p:spPr>
        <p:txBody>
          <a:bodyPr wrap="square" rtlCol="0">
            <a:spAutoFit/>
          </a:bodyPr>
          <a:lstStyle/>
          <a:p>
            <a:pPr algn="r">
              <a:lnSpc>
                <a:spcPct val="110000"/>
              </a:lnSpc>
            </a:pPr>
            <a:r>
              <a:rPr lang="en-US" sz="1200" dirty="0">
                <a:latin typeface="Century Gothic" panose="020B0502020202020204" pitchFamily="34" charset="0"/>
              </a:rPr>
              <a:t>Sed perspiciatis unde omnis iste natus voluptatem fringilla.</a:t>
            </a:r>
          </a:p>
        </p:txBody>
      </p:sp>
      <p:grpSp>
        <p:nvGrpSpPr>
          <p:cNvPr id="23" name="Group 22">
            <a:extLst>
              <a:ext uri="{FF2B5EF4-FFF2-40B4-BE49-F238E27FC236}">
                <a16:creationId xmlns:a16="http://schemas.microsoft.com/office/drawing/2014/main" id="{F9ADB130-86D8-9D65-C093-8A3BB3516B87}"/>
              </a:ext>
            </a:extLst>
          </p:cNvPr>
          <p:cNvGrpSpPr/>
          <p:nvPr/>
        </p:nvGrpSpPr>
        <p:grpSpPr>
          <a:xfrm>
            <a:off x="4621432" y="4431329"/>
            <a:ext cx="2948990" cy="1263293"/>
            <a:chOff x="4572760" y="4613019"/>
            <a:chExt cx="3046336" cy="1267191"/>
          </a:xfrm>
        </p:grpSpPr>
        <p:sp>
          <p:nvSpPr>
            <p:cNvPr id="40" name="Freeform 6">
              <a:extLst>
                <a:ext uri="{FF2B5EF4-FFF2-40B4-BE49-F238E27FC236}">
                  <a16:creationId xmlns:a16="http://schemas.microsoft.com/office/drawing/2014/main" id="{03DD3C50-4CE6-404C-FD3D-4B7DC49747EA}"/>
                </a:ext>
              </a:extLst>
            </p:cNvPr>
            <p:cNvSpPr>
              <a:spLocks/>
            </p:cNvSpPr>
            <p:nvPr/>
          </p:nvSpPr>
          <p:spPr bwMode="auto">
            <a:xfrm>
              <a:off x="5035527" y="4804233"/>
              <a:ext cx="2126088" cy="416064"/>
            </a:xfrm>
            <a:custGeom>
              <a:avLst/>
              <a:gdLst/>
              <a:ahLst/>
              <a:cxnLst>
                <a:cxn ang="0">
                  <a:pos x="493" y="116"/>
                </a:cxn>
                <a:cxn ang="0">
                  <a:pos x="475" y="110"/>
                </a:cxn>
                <a:cxn ang="0">
                  <a:pos x="278" y="90"/>
                </a:cxn>
                <a:cxn ang="0">
                  <a:pos x="82" y="110"/>
                </a:cxn>
                <a:cxn ang="0">
                  <a:pos x="63" y="116"/>
                </a:cxn>
                <a:cxn ang="0">
                  <a:pos x="5" y="84"/>
                </a:cxn>
                <a:cxn ang="0">
                  <a:pos x="0" y="71"/>
                </a:cxn>
                <a:cxn ang="0">
                  <a:pos x="82" y="21"/>
                </a:cxn>
                <a:cxn ang="0">
                  <a:pos x="278" y="0"/>
                </a:cxn>
                <a:cxn ang="0">
                  <a:pos x="475" y="21"/>
                </a:cxn>
                <a:cxn ang="0">
                  <a:pos x="556" y="71"/>
                </a:cxn>
                <a:cxn ang="0">
                  <a:pos x="552" y="85"/>
                </a:cxn>
                <a:cxn ang="0">
                  <a:pos x="493" y="116"/>
                </a:cxn>
              </a:cxnLst>
              <a:rect l="0" t="0" r="r" b="b"/>
              <a:pathLst>
                <a:path w="556" h="116">
                  <a:moveTo>
                    <a:pt x="493" y="116"/>
                  </a:moveTo>
                  <a:cubicBezTo>
                    <a:pt x="487" y="114"/>
                    <a:pt x="481" y="112"/>
                    <a:pt x="475" y="110"/>
                  </a:cubicBezTo>
                  <a:cubicBezTo>
                    <a:pt x="421" y="97"/>
                    <a:pt x="355" y="90"/>
                    <a:pt x="278" y="90"/>
                  </a:cubicBezTo>
                  <a:cubicBezTo>
                    <a:pt x="202" y="90"/>
                    <a:pt x="136" y="97"/>
                    <a:pt x="82" y="110"/>
                  </a:cubicBezTo>
                  <a:cubicBezTo>
                    <a:pt x="75" y="112"/>
                    <a:pt x="69" y="114"/>
                    <a:pt x="63" y="116"/>
                  </a:cubicBezTo>
                  <a:cubicBezTo>
                    <a:pt x="32" y="106"/>
                    <a:pt x="13" y="96"/>
                    <a:pt x="5" y="84"/>
                  </a:cubicBezTo>
                  <a:cubicBezTo>
                    <a:pt x="2" y="80"/>
                    <a:pt x="0" y="75"/>
                    <a:pt x="0" y="71"/>
                  </a:cubicBezTo>
                  <a:cubicBezTo>
                    <a:pt x="0" y="52"/>
                    <a:pt x="27" y="35"/>
                    <a:pt x="82" y="21"/>
                  </a:cubicBezTo>
                  <a:cubicBezTo>
                    <a:pt x="136" y="7"/>
                    <a:pt x="202" y="0"/>
                    <a:pt x="278" y="0"/>
                  </a:cubicBezTo>
                  <a:cubicBezTo>
                    <a:pt x="355" y="0"/>
                    <a:pt x="421" y="7"/>
                    <a:pt x="475" y="21"/>
                  </a:cubicBezTo>
                  <a:cubicBezTo>
                    <a:pt x="529" y="35"/>
                    <a:pt x="556" y="52"/>
                    <a:pt x="556" y="71"/>
                  </a:cubicBezTo>
                  <a:cubicBezTo>
                    <a:pt x="556" y="76"/>
                    <a:pt x="555" y="80"/>
                    <a:pt x="552" y="85"/>
                  </a:cubicBezTo>
                  <a:cubicBezTo>
                    <a:pt x="544" y="96"/>
                    <a:pt x="524" y="106"/>
                    <a:pt x="493" y="116"/>
                  </a:cubicBezTo>
                  <a:close/>
                </a:path>
              </a:pathLst>
            </a:custGeom>
            <a:gradFill flip="none" rotWithShape="1">
              <a:gsLst>
                <a:gs pos="0">
                  <a:srgbClr val="995DB3"/>
                </a:gs>
                <a:gs pos="100000">
                  <a:srgbClr val="63357A"/>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0F61FD1C-0677-51C8-535C-A4E07D6259D9}"/>
                </a:ext>
              </a:extLst>
            </p:cNvPr>
            <p:cNvSpPr>
              <a:spLocks noEditPoints="1"/>
            </p:cNvSpPr>
            <p:nvPr/>
          </p:nvSpPr>
          <p:spPr bwMode="auto">
            <a:xfrm>
              <a:off x="4572760" y="4613019"/>
              <a:ext cx="3046336" cy="870194"/>
            </a:xfrm>
            <a:custGeom>
              <a:avLst/>
              <a:gdLst/>
              <a:ahLst/>
              <a:cxnLst>
                <a:cxn ang="0">
                  <a:pos x="800" y="136"/>
                </a:cxn>
                <a:cxn ang="0">
                  <a:pos x="765" y="191"/>
                </a:cxn>
                <a:cxn ang="0">
                  <a:pos x="683" y="230"/>
                </a:cxn>
                <a:cxn ang="0">
                  <a:pos x="678" y="232"/>
                </a:cxn>
                <a:cxn ang="0">
                  <a:pos x="400" y="269"/>
                </a:cxn>
                <a:cxn ang="0">
                  <a:pos x="123" y="232"/>
                </a:cxn>
                <a:cxn ang="0">
                  <a:pos x="117" y="230"/>
                </a:cxn>
                <a:cxn ang="0">
                  <a:pos x="35" y="191"/>
                </a:cxn>
                <a:cxn ang="0">
                  <a:pos x="0" y="143"/>
                </a:cxn>
                <a:cxn ang="0">
                  <a:pos x="0" y="135"/>
                </a:cxn>
                <a:cxn ang="0">
                  <a:pos x="117" y="39"/>
                </a:cxn>
                <a:cxn ang="0">
                  <a:pos x="400" y="0"/>
                </a:cxn>
                <a:cxn ang="0">
                  <a:pos x="683" y="39"/>
                </a:cxn>
                <a:cxn ang="0">
                  <a:pos x="800" y="135"/>
                </a:cxn>
                <a:cxn ang="0">
                  <a:pos x="800" y="136"/>
                </a:cxn>
                <a:cxn ang="0">
                  <a:pos x="185" y="181"/>
                </a:cxn>
                <a:cxn ang="0">
                  <a:pos x="204" y="186"/>
                </a:cxn>
                <a:cxn ang="0">
                  <a:pos x="400" y="206"/>
                </a:cxn>
                <a:cxn ang="0">
                  <a:pos x="597" y="186"/>
                </a:cxn>
                <a:cxn ang="0">
                  <a:pos x="615" y="181"/>
                </a:cxn>
                <a:cxn ang="0">
                  <a:pos x="674" y="150"/>
                </a:cxn>
                <a:cxn ang="0">
                  <a:pos x="678" y="136"/>
                </a:cxn>
                <a:cxn ang="0">
                  <a:pos x="597" y="86"/>
                </a:cxn>
                <a:cxn ang="0">
                  <a:pos x="400" y="65"/>
                </a:cxn>
                <a:cxn ang="0">
                  <a:pos x="204" y="86"/>
                </a:cxn>
                <a:cxn ang="0">
                  <a:pos x="122" y="136"/>
                </a:cxn>
                <a:cxn ang="0">
                  <a:pos x="127" y="149"/>
                </a:cxn>
                <a:cxn ang="0">
                  <a:pos x="185" y="181"/>
                </a:cxn>
              </a:cxnLst>
              <a:rect l="0" t="0" r="r" b="b"/>
              <a:pathLst>
                <a:path w="800" h="269">
                  <a:moveTo>
                    <a:pt x="800" y="136"/>
                  </a:moveTo>
                  <a:cubicBezTo>
                    <a:pt x="800" y="156"/>
                    <a:pt x="788" y="174"/>
                    <a:pt x="765" y="191"/>
                  </a:cubicBezTo>
                  <a:cubicBezTo>
                    <a:pt x="745" y="205"/>
                    <a:pt x="718" y="218"/>
                    <a:pt x="683" y="230"/>
                  </a:cubicBezTo>
                  <a:cubicBezTo>
                    <a:pt x="681" y="230"/>
                    <a:pt x="679" y="231"/>
                    <a:pt x="678" y="232"/>
                  </a:cubicBezTo>
                  <a:cubicBezTo>
                    <a:pt x="600" y="257"/>
                    <a:pt x="508" y="269"/>
                    <a:pt x="400" y="269"/>
                  </a:cubicBezTo>
                  <a:cubicBezTo>
                    <a:pt x="292" y="269"/>
                    <a:pt x="200" y="257"/>
                    <a:pt x="123" y="232"/>
                  </a:cubicBezTo>
                  <a:cubicBezTo>
                    <a:pt x="121" y="231"/>
                    <a:pt x="119" y="231"/>
                    <a:pt x="117" y="230"/>
                  </a:cubicBezTo>
                  <a:cubicBezTo>
                    <a:pt x="82" y="218"/>
                    <a:pt x="55" y="205"/>
                    <a:pt x="35" y="191"/>
                  </a:cubicBezTo>
                  <a:cubicBezTo>
                    <a:pt x="15" y="176"/>
                    <a:pt x="3" y="160"/>
                    <a:pt x="0" y="143"/>
                  </a:cubicBezTo>
                  <a:cubicBezTo>
                    <a:pt x="0" y="140"/>
                    <a:pt x="0" y="137"/>
                    <a:pt x="0" y="135"/>
                  </a:cubicBezTo>
                  <a:cubicBezTo>
                    <a:pt x="0" y="98"/>
                    <a:pt x="39" y="66"/>
                    <a:pt x="117" y="39"/>
                  </a:cubicBezTo>
                  <a:cubicBezTo>
                    <a:pt x="195" y="13"/>
                    <a:pt x="289" y="0"/>
                    <a:pt x="400" y="0"/>
                  </a:cubicBezTo>
                  <a:cubicBezTo>
                    <a:pt x="510" y="0"/>
                    <a:pt x="605" y="13"/>
                    <a:pt x="683" y="39"/>
                  </a:cubicBezTo>
                  <a:cubicBezTo>
                    <a:pt x="761" y="66"/>
                    <a:pt x="800" y="98"/>
                    <a:pt x="800" y="135"/>
                  </a:cubicBezTo>
                  <a:cubicBezTo>
                    <a:pt x="800" y="135"/>
                    <a:pt x="800" y="135"/>
                    <a:pt x="800" y="136"/>
                  </a:cubicBezTo>
                  <a:close/>
                  <a:moveTo>
                    <a:pt x="185" y="181"/>
                  </a:moveTo>
                  <a:cubicBezTo>
                    <a:pt x="191" y="182"/>
                    <a:pt x="197" y="184"/>
                    <a:pt x="204" y="186"/>
                  </a:cubicBezTo>
                  <a:cubicBezTo>
                    <a:pt x="258" y="200"/>
                    <a:pt x="324" y="206"/>
                    <a:pt x="400" y="206"/>
                  </a:cubicBezTo>
                  <a:cubicBezTo>
                    <a:pt x="477" y="206"/>
                    <a:pt x="543" y="200"/>
                    <a:pt x="597" y="186"/>
                  </a:cubicBezTo>
                  <a:cubicBezTo>
                    <a:pt x="603" y="184"/>
                    <a:pt x="609" y="182"/>
                    <a:pt x="615" y="181"/>
                  </a:cubicBezTo>
                  <a:cubicBezTo>
                    <a:pt x="646" y="171"/>
                    <a:pt x="666" y="161"/>
                    <a:pt x="674" y="150"/>
                  </a:cubicBezTo>
                  <a:cubicBezTo>
                    <a:pt x="677" y="145"/>
                    <a:pt x="678" y="141"/>
                    <a:pt x="678" y="136"/>
                  </a:cubicBezTo>
                  <a:cubicBezTo>
                    <a:pt x="678" y="117"/>
                    <a:pt x="651" y="100"/>
                    <a:pt x="597" y="86"/>
                  </a:cubicBezTo>
                  <a:cubicBezTo>
                    <a:pt x="543" y="72"/>
                    <a:pt x="477" y="65"/>
                    <a:pt x="400" y="65"/>
                  </a:cubicBezTo>
                  <a:cubicBezTo>
                    <a:pt x="324" y="65"/>
                    <a:pt x="258" y="72"/>
                    <a:pt x="204" y="86"/>
                  </a:cubicBezTo>
                  <a:cubicBezTo>
                    <a:pt x="149" y="100"/>
                    <a:pt x="122" y="117"/>
                    <a:pt x="122" y="136"/>
                  </a:cubicBezTo>
                  <a:cubicBezTo>
                    <a:pt x="122" y="140"/>
                    <a:pt x="124" y="145"/>
                    <a:pt x="127" y="149"/>
                  </a:cubicBezTo>
                  <a:cubicBezTo>
                    <a:pt x="135" y="161"/>
                    <a:pt x="154" y="171"/>
                    <a:pt x="185" y="181"/>
                  </a:cubicBezTo>
                  <a:close/>
                </a:path>
              </a:pathLst>
            </a:custGeom>
            <a:solidFill>
              <a:srgbClr val="63357A"/>
            </a:solidFill>
            <a:ln w="9525">
              <a:noFill/>
              <a:round/>
              <a:headEnd/>
              <a:tailEnd/>
            </a:ln>
          </p:spPr>
          <p:txBody>
            <a:bodyPr vert="horz" wrap="square" lIns="182901" tIns="91451" rIns="182901" bIns="91451"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C946B28F-DE59-3286-0C39-986426B18E86}"/>
                </a:ext>
              </a:extLst>
            </p:cNvPr>
            <p:cNvSpPr>
              <a:spLocks/>
            </p:cNvSpPr>
            <p:nvPr/>
          </p:nvSpPr>
          <p:spPr bwMode="auto">
            <a:xfrm>
              <a:off x="4572760" y="5002173"/>
              <a:ext cx="3046336" cy="878037"/>
            </a:xfrm>
            <a:custGeom>
              <a:avLst/>
              <a:gdLst/>
              <a:ahLst/>
              <a:cxnLst>
                <a:cxn ang="0">
                  <a:pos x="0" y="7"/>
                </a:cxn>
                <a:cxn ang="0">
                  <a:pos x="35" y="55"/>
                </a:cxn>
                <a:cxn ang="0">
                  <a:pos x="117" y="94"/>
                </a:cxn>
                <a:cxn ang="0">
                  <a:pos x="123" y="96"/>
                </a:cxn>
                <a:cxn ang="0">
                  <a:pos x="400" y="133"/>
                </a:cxn>
                <a:cxn ang="0">
                  <a:pos x="678" y="96"/>
                </a:cxn>
                <a:cxn ang="0">
                  <a:pos x="683" y="94"/>
                </a:cxn>
                <a:cxn ang="0">
                  <a:pos x="765" y="55"/>
                </a:cxn>
                <a:cxn ang="0">
                  <a:pos x="800" y="0"/>
                </a:cxn>
                <a:cxn ang="0">
                  <a:pos x="800" y="111"/>
                </a:cxn>
                <a:cxn ang="0">
                  <a:pos x="683" y="206"/>
                </a:cxn>
                <a:cxn ang="0">
                  <a:pos x="400" y="246"/>
                </a:cxn>
                <a:cxn ang="0">
                  <a:pos x="117" y="206"/>
                </a:cxn>
                <a:cxn ang="0">
                  <a:pos x="0" y="111"/>
                </a:cxn>
                <a:cxn ang="0">
                  <a:pos x="0" y="104"/>
                </a:cxn>
                <a:cxn ang="0">
                  <a:pos x="0" y="7"/>
                </a:cxn>
              </a:cxnLst>
              <a:rect l="0" t="0" r="r" b="b"/>
              <a:pathLst>
                <a:path w="800" h="246">
                  <a:moveTo>
                    <a:pt x="0" y="7"/>
                  </a:moveTo>
                  <a:cubicBezTo>
                    <a:pt x="3" y="24"/>
                    <a:pt x="15" y="40"/>
                    <a:pt x="35" y="55"/>
                  </a:cubicBezTo>
                  <a:cubicBezTo>
                    <a:pt x="55" y="69"/>
                    <a:pt x="82" y="82"/>
                    <a:pt x="117" y="94"/>
                  </a:cubicBezTo>
                  <a:cubicBezTo>
                    <a:pt x="119" y="95"/>
                    <a:pt x="121" y="95"/>
                    <a:pt x="123" y="96"/>
                  </a:cubicBezTo>
                  <a:cubicBezTo>
                    <a:pt x="200" y="121"/>
                    <a:pt x="292" y="133"/>
                    <a:pt x="400" y="133"/>
                  </a:cubicBezTo>
                  <a:cubicBezTo>
                    <a:pt x="508" y="133"/>
                    <a:pt x="600" y="121"/>
                    <a:pt x="678" y="96"/>
                  </a:cubicBezTo>
                  <a:cubicBezTo>
                    <a:pt x="679" y="95"/>
                    <a:pt x="681" y="94"/>
                    <a:pt x="683" y="94"/>
                  </a:cubicBezTo>
                  <a:cubicBezTo>
                    <a:pt x="718" y="82"/>
                    <a:pt x="745" y="69"/>
                    <a:pt x="765" y="55"/>
                  </a:cubicBezTo>
                  <a:cubicBezTo>
                    <a:pt x="788" y="38"/>
                    <a:pt x="800" y="20"/>
                    <a:pt x="800" y="0"/>
                  </a:cubicBezTo>
                  <a:cubicBezTo>
                    <a:pt x="800" y="111"/>
                    <a:pt x="800" y="111"/>
                    <a:pt x="800" y="111"/>
                  </a:cubicBezTo>
                  <a:cubicBezTo>
                    <a:pt x="800" y="148"/>
                    <a:pt x="761" y="180"/>
                    <a:pt x="683" y="206"/>
                  </a:cubicBezTo>
                  <a:cubicBezTo>
                    <a:pt x="605" y="233"/>
                    <a:pt x="510" y="246"/>
                    <a:pt x="400" y="246"/>
                  </a:cubicBezTo>
                  <a:cubicBezTo>
                    <a:pt x="289" y="246"/>
                    <a:pt x="195" y="233"/>
                    <a:pt x="117" y="206"/>
                  </a:cubicBezTo>
                  <a:cubicBezTo>
                    <a:pt x="39" y="180"/>
                    <a:pt x="0" y="148"/>
                    <a:pt x="0" y="111"/>
                  </a:cubicBezTo>
                  <a:cubicBezTo>
                    <a:pt x="0" y="109"/>
                    <a:pt x="0" y="106"/>
                    <a:pt x="0" y="104"/>
                  </a:cubicBezTo>
                  <a:lnTo>
                    <a:pt x="0" y="7"/>
                  </a:lnTo>
                  <a:close/>
                </a:path>
              </a:pathLst>
            </a:custGeom>
            <a:gradFill flip="none" rotWithShape="1">
              <a:gsLst>
                <a:gs pos="65000">
                  <a:srgbClr val="995DB3"/>
                </a:gs>
                <a:gs pos="100000">
                  <a:srgbClr val="63357A"/>
                </a:gs>
              </a:gsLst>
              <a:path path="circle">
                <a:fillToRect l="50000" t="50000" r="50000" b="50000"/>
              </a:path>
              <a:tileRect/>
            </a:gradFill>
            <a:ln w="9525">
              <a:noFill/>
              <a:round/>
              <a:headEnd/>
              <a:tailEnd/>
            </a:ln>
          </p:spPr>
          <p:txBody>
            <a:bodyPr vert="horz" wrap="square" lIns="182901" tIns="91451" rIns="182901" bIns="91451"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ECEB48E5-0DCF-B8C6-10BA-EC65419D7DBC}"/>
              </a:ext>
            </a:extLst>
          </p:cNvPr>
          <p:cNvGrpSpPr/>
          <p:nvPr/>
        </p:nvGrpSpPr>
        <p:grpSpPr>
          <a:xfrm>
            <a:off x="4621432" y="3558278"/>
            <a:ext cx="2948990" cy="1263294"/>
            <a:chOff x="4572760" y="3737274"/>
            <a:chExt cx="3046336" cy="1267192"/>
          </a:xfrm>
        </p:grpSpPr>
        <p:sp>
          <p:nvSpPr>
            <p:cNvPr id="37" name="Freeform 6">
              <a:extLst>
                <a:ext uri="{FF2B5EF4-FFF2-40B4-BE49-F238E27FC236}">
                  <a16:creationId xmlns:a16="http://schemas.microsoft.com/office/drawing/2014/main" id="{9EFE8CED-79D7-6D87-93B8-D8A6CB6F3D4E}"/>
                </a:ext>
              </a:extLst>
            </p:cNvPr>
            <p:cNvSpPr>
              <a:spLocks/>
            </p:cNvSpPr>
            <p:nvPr/>
          </p:nvSpPr>
          <p:spPr bwMode="auto">
            <a:xfrm>
              <a:off x="5035527" y="3928488"/>
              <a:ext cx="2126088" cy="416064"/>
            </a:xfrm>
            <a:custGeom>
              <a:avLst/>
              <a:gdLst/>
              <a:ahLst/>
              <a:cxnLst>
                <a:cxn ang="0">
                  <a:pos x="493" y="116"/>
                </a:cxn>
                <a:cxn ang="0">
                  <a:pos x="475" y="110"/>
                </a:cxn>
                <a:cxn ang="0">
                  <a:pos x="278" y="90"/>
                </a:cxn>
                <a:cxn ang="0">
                  <a:pos x="82" y="110"/>
                </a:cxn>
                <a:cxn ang="0">
                  <a:pos x="63" y="116"/>
                </a:cxn>
                <a:cxn ang="0">
                  <a:pos x="5" y="84"/>
                </a:cxn>
                <a:cxn ang="0">
                  <a:pos x="0" y="71"/>
                </a:cxn>
                <a:cxn ang="0">
                  <a:pos x="82" y="21"/>
                </a:cxn>
                <a:cxn ang="0">
                  <a:pos x="278" y="0"/>
                </a:cxn>
                <a:cxn ang="0">
                  <a:pos x="475" y="21"/>
                </a:cxn>
                <a:cxn ang="0">
                  <a:pos x="556" y="71"/>
                </a:cxn>
                <a:cxn ang="0">
                  <a:pos x="552" y="85"/>
                </a:cxn>
                <a:cxn ang="0">
                  <a:pos x="493" y="116"/>
                </a:cxn>
              </a:cxnLst>
              <a:rect l="0" t="0" r="r" b="b"/>
              <a:pathLst>
                <a:path w="556" h="116">
                  <a:moveTo>
                    <a:pt x="493" y="116"/>
                  </a:moveTo>
                  <a:cubicBezTo>
                    <a:pt x="487" y="114"/>
                    <a:pt x="481" y="112"/>
                    <a:pt x="475" y="110"/>
                  </a:cubicBezTo>
                  <a:cubicBezTo>
                    <a:pt x="421" y="97"/>
                    <a:pt x="355" y="90"/>
                    <a:pt x="278" y="90"/>
                  </a:cubicBezTo>
                  <a:cubicBezTo>
                    <a:pt x="202" y="90"/>
                    <a:pt x="136" y="97"/>
                    <a:pt x="82" y="110"/>
                  </a:cubicBezTo>
                  <a:cubicBezTo>
                    <a:pt x="75" y="112"/>
                    <a:pt x="69" y="114"/>
                    <a:pt x="63" y="116"/>
                  </a:cubicBezTo>
                  <a:cubicBezTo>
                    <a:pt x="32" y="106"/>
                    <a:pt x="13" y="96"/>
                    <a:pt x="5" y="84"/>
                  </a:cubicBezTo>
                  <a:cubicBezTo>
                    <a:pt x="2" y="80"/>
                    <a:pt x="0" y="75"/>
                    <a:pt x="0" y="71"/>
                  </a:cubicBezTo>
                  <a:cubicBezTo>
                    <a:pt x="0" y="52"/>
                    <a:pt x="27" y="35"/>
                    <a:pt x="82" y="21"/>
                  </a:cubicBezTo>
                  <a:cubicBezTo>
                    <a:pt x="136" y="7"/>
                    <a:pt x="202" y="0"/>
                    <a:pt x="278" y="0"/>
                  </a:cubicBezTo>
                  <a:cubicBezTo>
                    <a:pt x="355" y="0"/>
                    <a:pt x="421" y="7"/>
                    <a:pt x="475" y="21"/>
                  </a:cubicBezTo>
                  <a:cubicBezTo>
                    <a:pt x="529" y="35"/>
                    <a:pt x="556" y="52"/>
                    <a:pt x="556" y="71"/>
                  </a:cubicBezTo>
                  <a:cubicBezTo>
                    <a:pt x="556" y="76"/>
                    <a:pt x="555" y="80"/>
                    <a:pt x="552" y="85"/>
                  </a:cubicBezTo>
                  <a:cubicBezTo>
                    <a:pt x="544" y="96"/>
                    <a:pt x="524" y="106"/>
                    <a:pt x="493" y="116"/>
                  </a:cubicBezTo>
                  <a:close/>
                </a:path>
              </a:pathLst>
            </a:custGeom>
            <a:gradFill flip="none" rotWithShape="1">
              <a:gsLst>
                <a:gs pos="0">
                  <a:srgbClr val="7DD1CE"/>
                </a:gs>
                <a:gs pos="100000">
                  <a:srgbClr val="00BAB5"/>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5">
              <a:extLst>
                <a:ext uri="{FF2B5EF4-FFF2-40B4-BE49-F238E27FC236}">
                  <a16:creationId xmlns:a16="http://schemas.microsoft.com/office/drawing/2014/main" id="{60947B49-346A-C99E-DF89-F14173201B02}"/>
                </a:ext>
              </a:extLst>
            </p:cNvPr>
            <p:cNvSpPr>
              <a:spLocks noEditPoints="1"/>
            </p:cNvSpPr>
            <p:nvPr/>
          </p:nvSpPr>
          <p:spPr bwMode="auto">
            <a:xfrm>
              <a:off x="4572760" y="3737274"/>
              <a:ext cx="3046336" cy="870194"/>
            </a:xfrm>
            <a:custGeom>
              <a:avLst/>
              <a:gdLst/>
              <a:ahLst/>
              <a:cxnLst>
                <a:cxn ang="0">
                  <a:pos x="800" y="136"/>
                </a:cxn>
                <a:cxn ang="0">
                  <a:pos x="765" y="191"/>
                </a:cxn>
                <a:cxn ang="0">
                  <a:pos x="683" y="230"/>
                </a:cxn>
                <a:cxn ang="0">
                  <a:pos x="678" y="232"/>
                </a:cxn>
                <a:cxn ang="0">
                  <a:pos x="400" y="269"/>
                </a:cxn>
                <a:cxn ang="0">
                  <a:pos x="123" y="232"/>
                </a:cxn>
                <a:cxn ang="0">
                  <a:pos x="117" y="230"/>
                </a:cxn>
                <a:cxn ang="0">
                  <a:pos x="35" y="191"/>
                </a:cxn>
                <a:cxn ang="0">
                  <a:pos x="0" y="143"/>
                </a:cxn>
                <a:cxn ang="0">
                  <a:pos x="0" y="135"/>
                </a:cxn>
                <a:cxn ang="0">
                  <a:pos x="117" y="39"/>
                </a:cxn>
                <a:cxn ang="0">
                  <a:pos x="400" y="0"/>
                </a:cxn>
                <a:cxn ang="0">
                  <a:pos x="683" y="39"/>
                </a:cxn>
                <a:cxn ang="0">
                  <a:pos x="800" y="135"/>
                </a:cxn>
                <a:cxn ang="0">
                  <a:pos x="800" y="136"/>
                </a:cxn>
                <a:cxn ang="0">
                  <a:pos x="185" y="181"/>
                </a:cxn>
                <a:cxn ang="0">
                  <a:pos x="204" y="186"/>
                </a:cxn>
                <a:cxn ang="0">
                  <a:pos x="400" y="206"/>
                </a:cxn>
                <a:cxn ang="0">
                  <a:pos x="597" y="186"/>
                </a:cxn>
                <a:cxn ang="0">
                  <a:pos x="615" y="181"/>
                </a:cxn>
                <a:cxn ang="0">
                  <a:pos x="674" y="150"/>
                </a:cxn>
                <a:cxn ang="0">
                  <a:pos x="678" y="136"/>
                </a:cxn>
                <a:cxn ang="0">
                  <a:pos x="597" y="86"/>
                </a:cxn>
                <a:cxn ang="0">
                  <a:pos x="400" y="65"/>
                </a:cxn>
                <a:cxn ang="0">
                  <a:pos x="204" y="86"/>
                </a:cxn>
                <a:cxn ang="0">
                  <a:pos x="122" y="136"/>
                </a:cxn>
                <a:cxn ang="0">
                  <a:pos x="127" y="149"/>
                </a:cxn>
                <a:cxn ang="0">
                  <a:pos x="185" y="181"/>
                </a:cxn>
              </a:cxnLst>
              <a:rect l="0" t="0" r="r" b="b"/>
              <a:pathLst>
                <a:path w="800" h="269">
                  <a:moveTo>
                    <a:pt x="800" y="136"/>
                  </a:moveTo>
                  <a:cubicBezTo>
                    <a:pt x="800" y="156"/>
                    <a:pt x="788" y="174"/>
                    <a:pt x="765" y="191"/>
                  </a:cubicBezTo>
                  <a:cubicBezTo>
                    <a:pt x="745" y="205"/>
                    <a:pt x="718" y="218"/>
                    <a:pt x="683" y="230"/>
                  </a:cubicBezTo>
                  <a:cubicBezTo>
                    <a:pt x="681" y="230"/>
                    <a:pt x="679" y="231"/>
                    <a:pt x="678" y="232"/>
                  </a:cubicBezTo>
                  <a:cubicBezTo>
                    <a:pt x="600" y="257"/>
                    <a:pt x="508" y="269"/>
                    <a:pt x="400" y="269"/>
                  </a:cubicBezTo>
                  <a:cubicBezTo>
                    <a:pt x="292" y="269"/>
                    <a:pt x="200" y="257"/>
                    <a:pt x="123" y="232"/>
                  </a:cubicBezTo>
                  <a:cubicBezTo>
                    <a:pt x="121" y="231"/>
                    <a:pt x="119" y="231"/>
                    <a:pt x="117" y="230"/>
                  </a:cubicBezTo>
                  <a:cubicBezTo>
                    <a:pt x="82" y="218"/>
                    <a:pt x="55" y="205"/>
                    <a:pt x="35" y="191"/>
                  </a:cubicBezTo>
                  <a:cubicBezTo>
                    <a:pt x="15" y="176"/>
                    <a:pt x="3" y="160"/>
                    <a:pt x="0" y="143"/>
                  </a:cubicBezTo>
                  <a:cubicBezTo>
                    <a:pt x="0" y="140"/>
                    <a:pt x="0" y="137"/>
                    <a:pt x="0" y="135"/>
                  </a:cubicBezTo>
                  <a:cubicBezTo>
                    <a:pt x="0" y="98"/>
                    <a:pt x="39" y="66"/>
                    <a:pt x="117" y="39"/>
                  </a:cubicBezTo>
                  <a:cubicBezTo>
                    <a:pt x="195" y="13"/>
                    <a:pt x="289" y="0"/>
                    <a:pt x="400" y="0"/>
                  </a:cubicBezTo>
                  <a:cubicBezTo>
                    <a:pt x="510" y="0"/>
                    <a:pt x="605" y="13"/>
                    <a:pt x="683" y="39"/>
                  </a:cubicBezTo>
                  <a:cubicBezTo>
                    <a:pt x="761" y="66"/>
                    <a:pt x="800" y="98"/>
                    <a:pt x="800" y="135"/>
                  </a:cubicBezTo>
                  <a:cubicBezTo>
                    <a:pt x="800" y="135"/>
                    <a:pt x="800" y="135"/>
                    <a:pt x="800" y="136"/>
                  </a:cubicBezTo>
                  <a:close/>
                  <a:moveTo>
                    <a:pt x="185" y="181"/>
                  </a:moveTo>
                  <a:cubicBezTo>
                    <a:pt x="191" y="182"/>
                    <a:pt x="197" y="184"/>
                    <a:pt x="204" y="186"/>
                  </a:cubicBezTo>
                  <a:cubicBezTo>
                    <a:pt x="258" y="200"/>
                    <a:pt x="324" y="206"/>
                    <a:pt x="400" y="206"/>
                  </a:cubicBezTo>
                  <a:cubicBezTo>
                    <a:pt x="477" y="206"/>
                    <a:pt x="543" y="200"/>
                    <a:pt x="597" y="186"/>
                  </a:cubicBezTo>
                  <a:cubicBezTo>
                    <a:pt x="603" y="184"/>
                    <a:pt x="609" y="182"/>
                    <a:pt x="615" y="181"/>
                  </a:cubicBezTo>
                  <a:cubicBezTo>
                    <a:pt x="646" y="171"/>
                    <a:pt x="666" y="161"/>
                    <a:pt x="674" y="150"/>
                  </a:cubicBezTo>
                  <a:cubicBezTo>
                    <a:pt x="677" y="145"/>
                    <a:pt x="678" y="141"/>
                    <a:pt x="678" y="136"/>
                  </a:cubicBezTo>
                  <a:cubicBezTo>
                    <a:pt x="678" y="117"/>
                    <a:pt x="651" y="100"/>
                    <a:pt x="597" y="86"/>
                  </a:cubicBezTo>
                  <a:cubicBezTo>
                    <a:pt x="543" y="72"/>
                    <a:pt x="477" y="65"/>
                    <a:pt x="400" y="65"/>
                  </a:cubicBezTo>
                  <a:cubicBezTo>
                    <a:pt x="324" y="65"/>
                    <a:pt x="258" y="72"/>
                    <a:pt x="204" y="86"/>
                  </a:cubicBezTo>
                  <a:cubicBezTo>
                    <a:pt x="149" y="100"/>
                    <a:pt x="122" y="117"/>
                    <a:pt x="122" y="136"/>
                  </a:cubicBezTo>
                  <a:cubicBezTo>
                    <a:pt x="122" y="140"/>
                    <a:pt x="124" y="145"/>
                    <a:pt x="127" y="149"/>
                  </a:cubicBezTo>
                  <a:cubicBezTo>
                    <a:pt x="135" y="161"/>
                    <a:pt x="154" y="171"/>
                    <a:pt x="185" y="181"/>
                  </a:cubicBezTo>
                  <a:close/>
                </a:path>
              </a:pathLst>
            </a:custGeom>
            <a:solidFill>
              <a:srgbClr val="00BAB5"/>
            </a:solidFill>
            <a:ln w="9525">
              <a:noFill/>
              <a:round/>
              <a:headEnd/>
              <a:tailEnd/>
            </a:ln>
          </p:spPr>
          <p:txBody>
            <a:bodyPr vert="horz" wrap="square" lIns="182901" tIns="91451" rIns="182901" bIns="91451"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7A0D65D5-A3F3-6785-648A-2002807E515A}"/>
                </a:ext>
              </a:extLst>
            </p:cNvPr>
            <p:cNvSpPr>
              <a:spLocks/>
            </p:cNvSpPr>
            <p:nvPr/>
          </p:nvSpPr>
          <p:spPr bwMode="auto">
            <a:xfrm>
              <a:off x="4572760" y="4126429"/>
              <a:ext cx="3046336" cy="878037"/>
            </a:xfrm>
            <a:custGeom>
              <a:avLst/>
              <a:gdLst/>
              <a:ahLst/>
              <a:cxnLst>
                <a:cxn ang="0">
                  <a:pos x="0" y="7"/>
                </a:cxn>
                <a:cxn ang="0">
                  <a:pos x="35" y="55"/>
                </a:cxn>
                <a:cxn ang="0">
                  <a:pos x="117" y="94"/>
                </a:cxn>
                <a:cxn ang="0">
                  <a:pos x="123" y="96"/>
                </a:cxn>
                <a:cxn ang="0">
                  <a:pos x="400" y="133"/>
                </a:cxn>
                <a:cxn ang="0">
                  <a:pos x="678" y="96"/>
                </a:cxn>
                <a:cxn ang="0">
                  <a:pos x="683" y="94"/>
                </a:cxn>
                <a:cxn ang="0">
                  <a:pos x="765" y="55"/>
                </a:cxn>
                <a:cxn ang="0">
                  <a:pos x="800" y="0"/>
                </a:cxn>
                <a:cxn ang="0">
                  <a:pos x="800" y="111"/>
                </a:cxn>
                <a:cxn ang="0">
                  <a:pos x="683" y="206"/>
                </a:cxn>
                <a:cxn ang="0">
                  <a:pos x="400" y="246"/>
                </a:cxn>
                <a:cxn ang="0">
                  <a:pos x="117" y="206"/>
                </a:cxn>
                <a:cxn ang="0">
                  <a:pos x="0" y="111"/>
                </a:cxn>
                <a:cxn ang="0">
                  <a:pos x="0" y="104"/>
                </a:cxn>
                <a:cxn ang="0">
                  <a:pos x="0" y="7"/>
                </a:cxn>
              </a:cxnLst>
              <a:rect l="0" t="0" r="r" b="b"/>
              <a:pathLst>
                <a:path w="800" h="246">
                  <a:moveTo>
                    <a:pt x="0" y="7"/>
                  </a:moveTo>
                  <a:cubicBezTo>
                    <a:pt x="3" y="24"/>
                    <a:pt x="15" y="40"/>
                    <a:pt x="35" y="55"/>
                  </a:cubicBezTo>
                  <a:cubicBezTo>
                    <a:pt x="55" y="69"/>
                    <a:pt x="82" y="82"/>
                    <a:pt x="117" y="94"/>
                  </a:cubicBezTo>
                  <a:cubicBezTo>
                    <a:pt x="119" y="95"/>
                    <a:pt x="121" y="95"/>
                    <a:pt x="123" y="96"/>
                  </a:cubicBezTo>
                  <a:cubicBezTo>
                    <a:pt x="200" y="121"/>
                    <a:pt x="292" y="133"/>
                    <a:pt x="400" y="133"/>
                  </a:cubicBezTo>
                  <a:cubicBezTo>
                    <a:pt x="508" y="133"/>
                    <a:pt x="600" y="121"/>
                    <a:pt x="678" y="96"/>
                  </a:cubicBezTo>
                  <a:cubicBezTo>
                    <a:pt x="679" y="95"/>
                    <a:pt x="681" y="94"/>
                    <a:pt x="683" y="94"/>
                  </a:cubicBezTo>
                  <a:cubicBezTo>
                    <a:pt x="718" y="82"/>
                    <a:pt x="745" y="69"/>
                    <a:pt x="765" y="55"/>
                  </a:cubicBezTo>
                  <a:cubicBezTo>
                    <a:pt x="788" y="38"/>
                    <a:pt x="800" y="20"/>
                    <a:pt x="800" y="0"/>
                  </a:cubicBezTo>
                  <a:cubicBezTo>
                    <a:pt x="800" y="111"/>
                    <a:pt x="800" y="111"/>
                    <a:pt x="800" y="111"/>
                  </a:cubicBezTo>
                  <a:cubicBezTo>
                    <a:pt x="800" y="148"/>
                    <a:pt x="761" y="180"/>
                    <a:pt x="683" y="206"/>
                  </a:cubicBezTo>
                  <a:cubicBezTo>
                    <a:pt x="605" y="233"/>
                    <a:pt x="510" y="246"/>
                    <a:pt x="400" y="246"/>
                  </a:cubicBezTo>
                  <a:cubicBezTo>
                    <a:pt x="289" y="246"/>
                    <a:pt x="195" y="233"/>
                    <a:pt x="117" y="206"/>
                  </a:cubicBezTo>
                  <a:cubicBezTo>
                    <a:pt x="39" y="180"/>
                    <a:pt x="0" y="148"/>
                    <a:pt x="0" y="111"/>
                  </a:cubicBezTo>
                  <a:cubicBezTo>
                    <a:pt x="0" y="109"/>
                    <a:pt x="0" y="106"/>
                    <a:pt x="0" y="104"/>
                  </a:cubicBezTo>
                  <a:lnTo>
                    <a:pt x="0" y="7"/>
                  </a:lnTo>
                  <a:close/>
                </a:path>
              </a:pathLst>
            </a:custGeom>
            <a:gradFill flip="none" rotWithShape="1">
              <a:gsLst>
                <a:gs pos="65000">
                  <a:srgbClr val="7DD1CE"/>
                </a:gs>
                <a:gs pos="100000">
                  <a:srgbClr val="00BAB5"/>
                </a:gs>
              </a:gsLst>
              <a:path path="circle">
                <a:fillToRect l="50000" t="50000" r="50000" b="50000"/>
              </a:path>
              <a:tileRect/>
            </a:gradFill>
            <a:ln w="9525">
              <a:noFill/>
              <a:round/>
              <a:headEnd/>
              <a:tailEnd/>
            </a:ln>
          </p:spPr>
          <p:txBody>
            <a:bodyPr vert="horz" wrap="square" lIns="182901" tIns="91451" rIns="182901" bIns="91451"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DA313C95-A992-0407-BE2E-A4D32FD2EF22}"/>
              </a:ext>
            </a:extLst>
          </p:cNvPr>
          <p:cNvGrpSpPr/>
          <p:nvPr/>
        </p:nvGrpSpPr>
        <p:grpSpPr>
          <a:xfrm>
            <a:off x="4621432" y="2685228"/>
            <a:ext cx="2948990" cy="1263293"/>
            <a:chOff x="4572760" y="2861530"/>
            <a:chExt cx="3046336" cy="1267191"/>
          </a:xfrm>
        </p:grpSpPr>
        <p:sp>
          <p:nvSpPr>
            <p:cNvPr id="34" name="Freeform 6">
              <a:extLst>
                <a:ext uri="{FF2B5EF4-FFF2-40B4-BE49-F238E27FC236}">
                  <a16:creationId xmlns:a16="http://schemas.microsoft.com/office/drawing/2014/main" id="{4D5B6779-F727-0CD8-0407-AD10CE627EEC}"/>
                </a:ext>
              </a:extLst>
            </p:cNvPr>
            <p:cNvSpPr>
              <a:spLocks/>
            </p:cNvSpPr>
            <p:nvPr/>
          </p:nvSpPr>
          <p:spPr bwMode="auto">
            <a:xfrm>
              <a:off x="5035527" y="3052744"/>
              <a:ext cx="2126088" cy="416064"/>
            </a:xfrm>
            <a:custGeom>
              <a:avLst/>
              <a:gdLst/>
              <a:ahLst/>
              <a:cxnLst>
                <a:cxn ang="0">
                  <a:pos x="493" y="116"/>
                </a:cxn>
                <a:cxn ang="0">
                  <a:pos x="475" y="110"/>
                </a:cxn>
                <a:cxn ang="0">
                  <a:pos x="278" y="90"/>
                </a:cxn>
                <a:cxn ang="0">
                  <a:pos x="82" y="110"/>
                </a:cxn>
                <a:cxn ang="0">
                  <a:pos x="63" y="116"/>
                </a:cxn>
                <a:cxn ang="0">
                  <a:pos x="5" y="84"/>
                </a:cxn>
                <a:cxn ang="0">
                  <a:pos x="0" y="71"/>
                </a:cxn>
                <a:cxn ang="0">
                  <a:pos x="82" y="21"/>
                </a:cxn>
                <a:cxn ang="0">
                  <a:pos x="278" y="0"/>
                </a:cxn>
                <a:cxn ang="0">
                  <a:pos x="475" y="21"/>
                </a:cxn>
                <a:cxn ang="0">
                  <a:pos x="556" y="71"/>
                </a:cxn>
                <a:cxn ang="0">
                  <a:pos x="552" y="85"/>
                </a:cxn>
                <a:cxn ang="0">
                  <a:pos x="493" y="116"/>
                </a:cxn>
              </a:cxnLst>
              <a:rect l="0" t="0" r="r" b="b"/>
              <a:pathLst>
                <a:path w="556" h="116">
                  <a:moveTo>
                    <a:pt x="493" y="116"/>
                  </a:moveTo>
                  <a:cubicBezTo>
                    <a:pt x="487" y="114"/>
                    <a:pt x="481" y="112"/>
                    <a:pt x="475" y="110"/>
                  </a:cubicBezTo>
                  <a:cubicBezTo>
                    <a:pt x="421" y="97"/>
                    <a:pt x="355" y="90"/>
                    <a:pt x="278" y="90"/>
                  </a:cubicBezTo>
                  <a:cubicBezTo>
                    <a:pt x="202" y="90"/>
                    <a:pt x="136" y="97"/>
                    <a:pt x="82" y="110"/>
                  </a:cubicBezTo>
                  <a:cubicBezTo>
                    <a:pt x="75" y="112"/>
                    <a:pt x="69" y="114"/>
                    <a:pt x="63" y="116"/>
                  </a:cubicBezTo>
                  <a:cubicBezTo>
                    <a:pt x="32" y="106"/>
                    <a:pt x="13" y="96"/>
                    <a:pt x="5" y="84"/>
                  </a:cubicBezTo>
                  <a:cubicBezTo>
                    <a:pt x="2" y="80"/>
                    <a:pt x="0" y="75"/>
                    <a:pt x="0" y="71"/>
                  </a:cubicBezTo>
                  <a:cubicBezTo>
                    <a:pt x="0" y="52"/>
                    <a:pt x="27" y="35"/>
                    <a:pt x="82" y="21"/>
                  </a:cubicBezTo>
                  <a:cubicBezTo>
                    <a:pt x="136" y="7"/>
                    <a:pt x="202" y="0"/>
                    <a:pt x="278" y="0"/>
                  </a:cubicBezTo>
                  <a:cubicBezTo>
                    <a:pt x="355" y="0"/>
                    <a:pt x="421" y="7"/>
                    <a:pt x="475" y="21"/>
                  </a:cubicBezTo>
                  <a:cubicBezTo>
                    <a:pt x="529" y="35"/>
                    <a:pt x="556" y="52"/>
                    <a:pt x="556" y="71"/>
                  </a:cubicBezTo>
                  <a:cubicBezTo>
                    <a:pt x="556" y="76"/>
                    <a:pt x="555" y="80"/>
                    <a:pt x="552" y="85"/>
                  </a:cubicBezTo>
                  <a:cubicBezTo>
                    <a:pt x="544" y="96"/>
                    <a:pt x="524" y="106"/>
                    <a:pt x="493" y="116"/>
                  </a:cubicBezTo>
                  <a:close/>
                </a:path>
              </a:pathLst>
            </a:custGeom>
            <a:gradFill flip="none" rotWithShape="1">
              <a:gsLst>
                <a:gs pos="0">
                  <a:srgbClr val="FFA826"/>
                </a:gs>
                <a:gs pos="100000">
                  <a:srgbClr val="FF8026"/>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5">
              <a:extLst>
                <a:ext uri="{FF2B5EF4-FFF2-40B4-BE49-F238E27FC236}">
                  <a16:creationId xmlns:a16="http://schemas.microsoft.com/office/drawing/2014/main" id="{8205446E-9A82-6C71-03A8-E57AD0A2D38A}"/>
                </a:ext>
              </a:extLst>
            </p:cNvPr>
            <p:cNvSpPr>
              <a:spLocks noEditPoints="1"/>
            </p:cNvSpPr>
            <p:nvPr/>
          </p:nvSpPr>
          <p:spPr bwMode="auto">
            <a:xfrm>
              <a:off x="4572760" y="2861530"/>
              <a:ext cx="3046336" cy="870194"/>
            </a:xfrm>
            <a:custGeom>
              <a:avLst/>
              <a:gdLst/>
              <a:ahLst/>
              <a:cxnLst>
                <a:cxn ang="0">
                  <a:pos x="800" y="136"/>
                </a:cxn>
                <a:cxn ang="0">
                  <a:pos x="765" y="191"/>
                </a:cxn>
                <a:cxn ang="0">
                  <a:pos x="683" y="230"/>
                </a:cxn>
                <a:cxn ang="0">
                  <a:pos x="678" y="232"/>
                </a:cxn>
                <a:cxn ang="0">
                  <a:pos x="400" y="269"/>
                </a:cxn>
                <a:cxn ang="0">
                  <a:pos x="123" y="232"/>
                </a:cxn>
                <a:cxn ang="0">
                  <a:pos x="117" y="230"/>
                </a:cxn>
                <a:cxn ang="0">
                  <a:pos x="35" y="191"/>
                </a:cxn>
                <a:cxn ang="0">
                  <a:pos x="0" y="143"/>
                </a:cxn>
                <a:cxn ang="0">
                  <a:pos x="0" y="135"/>
                </a:cxn>
                <a:cxn ang="0">
                  <a:pos x="117" y="39"/>
                </a:cxn>
                <a:cxn ang="0">
                  <a:pos x="400" y="0"/>
                </a:cxn>
                <a:cxn ang="0">
                  <a:pos x="683" y="39"/>
                </a:cxn>
                <a:cxn ang="0">
                  <a:pos x="800" y="135"/>
                </a:cxn>
                <a:cxn ang="0">
                  <a:pos x="800" y="136"/>
                </a:cxn>
                <a:cxn ang="0">
                  <a:pos x="185" y="181"/>
                </a:cxn>
                <a:cxn ang="0">
                  <a:pos x="204" y="186"/>
                </a:cxn>
                <a:cxn ang="0">
                  <a:pos x="400" y="206"/>
                </a:cxn>
                <a:cxn ang="0">
                  <a:pos x="597" y="186"/>
                </a:cxn>
                <a:cxn ang="0">
                  <a:pos x="615" y="181"/>
                </a:cxn>
                <a:cxn ang="0">
                  <a:pos x="674" y="150"/>
                </a:cxn>
                <a:cxn ang="0">
                  <a:pos x="678" y="136"/>
                </a:cxn>
                <a:cxn ang="0">
                  <a:pos x="597" y="86"/>
                </a:cxn>
                <a:cxn ang="0">
                  <a:pos x="400" y="65"/>
                </a:cxn>
                <a:cxn ang="0">
                  <a:pos x="204" y="86"/>
                </a:cxn>
                <a:cxn ang="0">
                  <a:pos x="122" y="136"/>
                </a:cxn>
                <a:cxn ang="0">
                  <a:pos x="127" y="149"/>
                </a:cxn>
                <a:cxn ang="0">
                  <a:pos x="185" y="181"/>
                </a:cxn>
              </a:cxnLst>
              <a:rect l="0" t="0" r="r" b="b"/>
              <a:pathLst>
                <a:path w="800" h="269">
                  <a:moveTo>
                    <a:pt x="800" y="136"/>
                  </a:moveTo>
                  <a:cubicBezTo>
                    <a:pt x="800" y="156"/>
                    <a:pt x="788" y="174"/>
                    <a:pt x="765" y="191"/>
                  </a:cubicBezTo>
                  <a:cubicBezTo>
                    <a:pt x="745" y="205"/>
                    <a:pt x="718" y="218"/>
                    <a:pt x="683" y="230"/>
                  </a:cubicBezTo>
                  <a:cubicBezTo>
                    <a:pt x="681" y="230"/>
                    <a:pt x="679" y="231"/>
                    <a:pt x="678" y="232"/>
                  </a:cubicBezTo>
                  <a:cubicBezTo>
                    <a:pt x="600" y="257"/>
                    <a:pt x="508" y="269"/>
                    <a:pt x="400" y="269"/>
                  </a:cubicBezTo>
                  <a:cubicBezTo>
                    <a:pt x="292" y="269"/>
                    <a:pt x="200" y="257"/>
                    <a:pt x="123" y="232"/>
                  </a:cubicBezTo>
                  <a:cubicBezTo>
                    <a:pt x="121" y="231"/>
                    <a:pt x="119" y="231"/>
                    <a:pt x="117" y="230"/>
                  </a:cubicBezTo>
                  <a:cubicBezTo>
                    <a:pt x="82" y="218"/>
                    <a:pt x="55" y="205"/>
                    <a:pt x="35" y="191"/>
                  </a:cubicBezTo>
                  <a:cubicBezTo>
                    <a:pt x="15" y="176"/>
                    <a:pt x="3" y="160"/>
                    <a:pt x="0" y="143"/>
                  </a:cubicBezTo>
                  <a:cubicBezTo>
                    <a:pt x="0" y="140"/>
                    <a:pt x="0" y="137"/>
                    <a:pt x="0" y="135"/>
                  </a:cubicBezTo>
                  <a:cubicBezTo>
                    <a:pt x="0" y="98"/>
                    <a:pt x="39" y="66"/>
                    <a:pt x="117" y="39"/>
                  </a:cubicBezTo>
                  <a:cubicBezTo>
                    <a:pt x="195" y="13"/>
                    <a:pt x="289" y="0"/>
                    <a:pt x="400" y="0"/>
                  </a:cubicBezTo>
                  <a:cubicBezTo>
                    <a:pt x="510" y="0"/>
                    <a:pt x="605" y="13"/>
                    <a:pt x="683" y="39"/>
                  </a:cubicBezTo>
                  <a:cubicBezTo>
                    <a:pt x="761" y="66"/>
                    <a:pt x="800" y="98"/>
                    <a:pt x="800" y="135"/>
                  </a:cubicBezTo>
                  <a:cubicBezTo>
                    <a:pt x="800" y="135"/>
                    <a:pt x="800" y="135"/>
                    <a:pt x="800" y="136"/>
                  </a:cubicBezTo>
                  <a:close/>
                  <a:moveTo>
                    <a:pt x="185" y="181"/>
                  </a:moveTo>
                  <a:cubicBezTo>
                    <a:pt x="191" y="182"/>
                    <a:pt x="197" y="184"/>
                    <a:pt x="204" y="186"/>
                  </a:cubicBezTo>
                  <a:cubicBezTo>
                    <a:pt x="258" y="200"/>
                    <a:pt x="324" y="206"/>
                    <a:pt x="400" y="206"/>
                  </a:cubicBezTo>
                  <a:cubicBezTo>
                    <a:pt x="477" y="206"/>
                    <a:pt x="543" y="200"/>
                    <a:pt x="597" y="186"/>
                  </a:cubicBezTo>
                  <a:cubicBezTo>
                    <a:pt x="603" y="184"/>
                    <a:pt x="609" y="182"/>
                    <a:pt x="615" y="181"/>
                  </a:cubicBezTo>
                  <a:cubicBezTo>
                    <a:pt x="646" y="171"/>
                    <a:pt x="666" y="161"/>
                    <a:pt x="674" y="150"/>
                  </a:cubicBezTo>
                  <a:cubicBezTo>
                    <a:pt x="677" y="145"/>
                    <a:pt x="678" y="141"/>
                    <a:pt x="678" y="136"/>
                  </a:cubicBezTo>
                  <a:cubicBezTo>
                    <a:pt x="678" y="117"/>
                    <a:pt x="651" y="100"/>
                    <a:pt x="597" y="86"/>
                  </a:cubicBezTo>
                  <a:cubicBezTo>
                    <a:pt x="543" y="72"/>
                    <a:pt x="477" y="65"/>
                    <a:pt x="400" y="65"/>
                  </a:cubicBezTo>
                  <a:cubicBezTo>
                    <a:pt x="324" y="65"/>
                    <a:pt x="258" y="72"/>
                    <a:pt x="204" y="86"/>
                  </a:cubicBezTo>
                  <a:cubicBezTo>
                    <a:pt x="149" y="100"/>
                    <a:pt x="122" y="117"/>
                    <a:pt x="122" y="136"/>
                  </a:cubicBezTo>
                  <a:cubicBezTo>
                    <a:pt x="122" y="140"/>
                    <a:pt x="124" y="145"/>
                    <a:pt x="127" y="149"/>
                  </a:cubicBezTo>
                  <a:cubicBezTo>
                    <a:pt x="135" y="161"/>
                    <a:pt x="154" y="171"/>
                    <a:pt x="185" y="181"/>
                  </a:cubicBezTo>
                  <a:close/>
                </a:path>
              </a:pathLst>
            </a:custGeom>
            <a:solidFill>
              <a:srgbClr val="FF8026"/>
            </a:solidFill>
            <a:ln w="9525">
              <a:noFill/>
              <a:round/>
              <a:headEnd/>
              <a:tailEnd/>
            </a:ln>
          </p:spPr>
          <p:txBody>
            <a:bodyPr vert="horz" wrap="square" lIns="182901" tIns="91451" rIns="182901" bIns="91451"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41FB46A0-CA0A-3EB3-45AE-5C072B450FC5}"/>
                </a:ext>
              </a:extLst>
            </p:cNvPr>
            <p:cNvSpPr>
              <a:spLocks/>
            </p:cNvSpPr>
            <p:nvPr/>
          </p:nvSpPr>
          <p:spPr bwMode="auto">
            <a:xfrm>
              <a:off x="4572760" y="3250684"/>
              <a:ext cx="3046336" cy="878037"/>
            </a:xfrm>
            <a:custGeom>
              <a:avLst/>
              <a:gdLst/>
              <a:ahLst/>
              <a:cxnLst>
                <a:cxn ang="0">
                  <a:pos x="0" y="7"/>
                </a:cxn>
                <a:cxn ang="0">
                  <a:pos x="35" y="55"/>
                </a:cxn>
                <a:cxn ang="0">
                  <a:pos x="117" y="94"/>
                </a:cxn>
                <a:cxn ang="0">
                  <a:pos x="123" y="96"/>
                </a:cxn>
                <a:cxn ang="0">
                  <a:pos x="400" y="133"/>
                </a:cxn>
                <a:cxn ang="0">
                  <a:pos x="678" y="96"/>
                </a:cxn>
                <a:cxn ang="0">
                  <a:pos x="683" y="94"/>
                </a:cxn>
                <a:cxn ang="0">
                  <a:pos x="765" y="55"/>
                </a:cxn>
                <a:cxn ang="0">
                  <a:pos x="800" y="0"/>
                </a:cxn>
                <a:cxn ang="0">
                  <a:pos x="800" y="111"/>
                </a:cxn>
                <a:cxn ang="0">
                  <a:pos x="683" y="206"/>
                </a:cxn>
                <a:cxn ang="0">
                  <a:pos x="400" y="246"/>
                </a:cxn>
                <a:cxn ang="0">
                  <a:pos x="117" y="206"/>
                </a:cxn>
                <a:cxn ang="0">
                  <a:pos x="0" y="111"/>
                </a:cxn>
                <a:cxn ang="0">
                  <a:pos x="0" y="104"/>
                </a:cxn>
                <a:cxn ang="0">
                  <a:pos x="0" y="7"/>
                </a:cxn>
              </a:cxnLst>
              <a:rect l="0" t="0" r="r" b="b"/>
              <a:pathLst>
                <a:path w="800" h="246">
                  <a:moveTo>
                    <a:pt x="0" y="7"/>
                  </a:moveTo>
                  <a:cubicBezTo>
                    <a:pt x="3" y="24"/>
                    <a:pt x="15" y="40"/>
                    <a:pt x="35" y="55"/>
                  </a:cubicBezTo>
                  <a:cubicBezTo>
                    <a:pt x="55" y="69"/>
                    <a:pt x="82" y="82"/>
                    <a:pt x="117" y="94"/>
                  </a:cubicBezTo>
                  <a:cubicBezTo>
                    <a:pt x="119" y="95"/>
                    <a:pt x="121" y="95"/>
                    <a:pt x="123" y="96"/>
                  </a:cubicBezTo>
                  <a:cubicBezTo>
                    <a:pt x="200" y="121"/>
                    <a:pt x="292" y="133"/>
                    <a:pt x="400" y="133"/>
                  </a:cubicBezTo>
                  <a:cubicBezTo>
                    <a:pt x="508" y="133"/>
                    <a:pt x="600" y="121"/>
                    <a:pt x="678" y="96"/>
                  </a:cubicBezTo>
                  <a:cubicBezTo>
                    <a:pt x="679" y="95"/>
                    <a:pt x="681" y="94"/>
                    <a:pt x="683" y="94"/>
                  </a:cubicBezTo>
                  <a:cubicBezTo>
                    <a:pt x="718" y="82"/>
                    <a:pt x="745" y="69"/>
                    <a:pt x="765" y="55"/>
                  </a:cubicBezTo>
                  <a:cubicBezTo>
                    <a:pt x="788" y="38"/>
                    <a:pt x="800" y="20"/>
                    <a:pt x="800" y="0"/>
                  </a:cubicBezTo>
                  <a:cubicBezTo>
                    <a:pt x="800" y="111"/>
                    <a:pt x="800" y="111"/>
                    <a:pt x="800" y="111"/>
                  </a:cubicBezTo>
                  <a:cubicBezTo>
                    <a:pt x="800" y="148"/>
                    <a:pt x="761" y="180"/>
                    <a:pt x="683" y="206"/>
                  </a:cubicBezTo>
                  <a:cubicBezTo>
                    <a:pt x="605" y="233"/>
                    <a:pt x="510" y="246"/>
                    <a:pt x="400" y="246"/>
                  </a:cubicBezTo>
                  <a:cubicBezTo>
                    <a:pt x="289" y="246"/>
                    <a:pt x="195" y="233"/>
                    <a:pt x="117" y="206"/>
                  </a:cubicBezTo>
                  <a:cubicBezTo>
                    <a:pt x="39" y="180"/>
                    <a:pt x="0" y="148"/>
                    <a:pt x="0" y="111"/>
                  </a:cubicBezTo>
                  <a:cubicBezTo>
                    <a:pt x="0" y="109"/>
                    <a:pt x="0" y="106"/>
                    <a:pt x="0" y="104"/>
                  </a:cubicBezTo>
                  <a:lnTo>
                    <a:pt x="0" y="7"/>
                  </a:lnTo>
                  <a:close/>
                </a:path>
              </a:pathLst>
            </a:custGeom>
            <a:gradFill flip="none" rotWithShape="1">
              <a:gsLst>
                <a:gs pos="65000">
                  <a:srgbClr val="FFA826"/>
                </a:gs>
                <a:gs pos="100000">
                  <a:srgbClr val="FF8026"/>
                </a:gs>
              </a:gsLst>
              <a:path path="circle">
                <a:fillToRect l="50000" t="50000" r="50000" b="50000"/>
              </a:path>
              <a:tileRect/>
            </a:gradFill>
            <a:ln w="9525">
              <a:noFill/>
              <a:round/>
              <a:headEnd/>
              <a:tailEnd/>
            </a:ln>
          </p:spPr>
          <p:txBody>
            <a:bodyPr vert="horz" wrap="square" lIns="182901" tIns="91451" rIns="182901" bIns="91451"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42EFD7C0-7874-BD6D-BF5D-6C9D4FBE7CDC}"/>
              </a:ext>
            </a:extLst>
          </p:cNvPr>
          <p:cNvGrpSpPr/>
          <p:nvPr/>
        </p:nvGrpSpPr>
        <p:grpSpPr>
          <a:xfrm>
            <a:off x="4621432" y="1812176"/>
            <a:ext cx="2948990" cy="1263294"/>
            <a:chOff x="4572760" y="1985785"/>
            <a:chExt cx="3046336" cy="1267192"/>
          </a:xfrm>
        </p:grpSpPr>
        <p:sp>
          <p:nvSpPr>
            <p:cNvPr id="31" name="Freeform 6">
              <a:extLst>
                <a:ext uri="{FF2B5EF4-FFF2-40B4-BE49-F238E27FC236}">
                  <a16:creationId xmlns:a16="http://schemas.microsoft.com/office/drawing/2014/main" id="{59897C42-E8CD-3C1E-A8A2-5B66C08A7850}"/>
                </a:ext>
              </a:extLst>
            </p:cNvPr>
            <p:cNvSpPr>
              <a:spLocks/>
            </p:cNvSpPr>
            <p:nvPr/>
          </p:nvSpPr>
          <p:spPr bwMode="auto">
            <a:xfrm>
              <a:off x="5035527" y="2176999"/>
              <a:ext cx="2126088" cy="416063"/>
            </a:xfrm>
            <a:custGeom>
              <a:avLst/>
              <a:gdLst/>
              <a:ahLst/>
              <a:cxnLst>
                <a:cxn ang="0">
                  <a:pos x="493" y="116"/>
                </a:cxn>
                <a:cxn ang="0">
                  <a:pos x="475" y="110"/>
                </a:cxn>
                <a:cxn ang="0">
                  <a:pos x="278" y="90"/>
                </a:cxn>
                <a:cxn ang="0">
                  <a:pos x="82" y="110"/>
                </a:cxn>
                <a:cxn ang="0">
                  <a:pos x="63" y="116"/>
                </a:cxn>
                <a:cxn ang="0">
                  <a:pos x="5" y="84"/>
                </a:cxn>
                <a:cxn ang="0">
                  <a:pos x="0" y="71"/>
                </a:cxn>
                <a:cxn ang="0">
                  <a:pos x="82" y="21"/>
                </a:cxn>
                <a:cxn ang="0">
                  <a:pos x="278" y="0"/>
                </a:cxn>
                <a:cxn ang="0">
                  <a:pos x="475" y="21"/>
                </a:cxn>
                <a:cxn ang="0">
                  <a:pos x="556" y="71"/>
                </a:cxn>
                <a:cxn ang="0">
                  <a:pos x="552" y="85"/>
                </a:cxn>
                <a:cxn ang="0">
                  <a:pos x="493" y="116"/>
                </a:cxn>
              </a:cxnLst>
              <a:rect l="0" t="0" r="r" b="b"/>
              <a:pathLst>
                <a:path w="556" h="116">
                  <a:moveTo>
                    <a:pt x="493" y="116"/>
                  </a:moveTo>
                  <a:cubicBezTo>
                    <a:pt x="487" y="114"/>
                    <a:pt x="481" y="112"/>
                    <a:pt x="475" y="110"/>
                  </a:cubicBezTo>
                  <a:cubicBezTo>
                    <a:pt x="421" y="97"/>
                    <a:pt x="355" y="90"/>
                    <a:pt x="278" y="90"/>
                  </a:cubicBezTo>
                  <a:cubicBezTo>
                    <a:pt x="202" y="90"/>
                    <a:pt x="136" y="97"/>
                    <a:pt x="82" y="110"/>
                  </a:cubicBezTo>
                  <a:cubicBezTo>
                    <a:pt x="75" y="112"/>
                    <a:pt x="69" y="114"/>
                    <a:pt x="63" y="116"/>
                  </a:cubicBezTo>
                  <a:cubicBezTo>
                    <a:pt x="32" y="106"/>
                    <a:pt x="13" y="96"/>
                    <a:pt x="5" y="84"/>
                  </a:cubicBezTo>
                  <a:cubicBezTo>
                    <a:pt x="2" y="80"/>
                    <a:pt x="0" y="75"/>
                    <a:pt x="0" y="71"/>
                  </a:cubicBezTo>
                  <a:cubicBezTo>
                    <a:pt x="0" y="52"/>
                    <a:pt x="27" y="35"/>
                    <a:pt x="82" y="21"/>
                  </a:cubicBezTo>
                  <a:cubicBezTo>
                    <a:pt x="136" y="7"/>
                    <a:pt x="202" y="0"/>
                    <a:pt x="278" y="0"/>
                  </a:cubicBezTo>
                  <a:cubicBezTo>
                    <a:pt x="355" y="0"/>
                    <a:pt x="421" y="7"/>
                    <a:pt x="475" y="21"/>
                  </a:cubicBezTo>
                  <a:cubicBezTo>
                    <a:pt x="529" y="35"/>
                    <a:pt x="556" y="52"/>
                    <a:pt x="556" y="71"/>
                  </a:cubicBezTo>
                  <a:cubicBezTo>
                    <a:pt x="556" y="76"/>
                    <a:pt x="555" y="80"/>
                    <a:pt x="552" y="85"/>
                  </a:cubicBezTo>
                  <a:cubicBezTo>
                    <a:pt x="544" y="96"/>
                    <a:pt x="524" y="106"/>
                    <a:pt x="493" y="116"/>
                  </a:cubicBezTo>
                  <a:close/>
                </a:path>
              </a:pathLst>
            </a:custGeom>
            <a:gradFill flip="none" rotWithShape="1">
              <a:gsLst>
                <a:gs pos="0">
                  <a:srgbClr val="F26363"/>
                </a:gs>
                <a:gs pos="100000">
                  <a:srgbClr val="C0000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5">
              <a:extLst>
                <a:ext uri="{FF2B5EF4-FFF2-40B4-BE49-F238E27FC236}">
                  <a16:creationId xmlns:a16="http://schemas.microsoft.com/office/drawing/2014/main" id="{D0C00BC0-36FA-2D1B-CA77-13CDDD6E9B77}"/>
                </a:ext>
              </a:extLst>
            </p:cNvPr>
            <p:cNvSpPr>
              <a:spLocks noEditPoints="1"/>
            </p:cNvSpPr>
            <p:nvPr/>
          </p:nvSpPr>
          <p:spPr bwMode="auto">
            <a:xfrm>
              <a:off x="4572760" y="1985785"/>
              <a:ext cx="3046336" cy="870194"/>
            </a:xfrm>
            <a:custGeom>
              <a:avLst/>
              <a:gdLst/>
              <a:ahLst/>
              <a:cxnLst>
                <a:cxn ang="0">
                  <a:pos x="800" y="136"/>
                </a:cxn>
                <a:cxn ang="0">
                  <a:pos x="765" y="191"/>
                </a:cxn>
                <a:cxn ang="0">
                  <a:pos x="683" y="230"/>
                </a:cxn>
                <a:cxn ang="0">
                  <a:pos x="678" y="232"/>
                </a:cxn>
                <a:cxn ang="0">
                  <a:pos x="400" y="269"/>
                </a:cxn>
                <a:cxn ang="0">
                  <a:pos x="123" y="232"/>
                </a:cxn>
                <a:cxn ang="0">
                  <a:pos x="117" y="230"/>
                </a:cxn>
                <a:cxn ang="0">
                  <a:pos x="35" y="191"/>
                </a:cxn>
                <a:cxn ang="0">
                  <a:pos x="0" y="143"/>
                </a:cxn>
                <a:cxn ang="0">
                  <a:pos x="0" y="135"/>
                </a:cxn>
                <a:cxn ang="0">
                  <a:pos x="117" y="39"/>
                </a:cxn>
                <a:cxn ang="0">
                  <a:pos x="400" y="0"/>
                </a:cxn>
                <a:cxn ang="0">
                  <a:pos x="683" y="39"/>
                </a:cxn>
                <a:cxn ang="0">
                  <a:pos x="800" y="135"/>
                </a:cxn>
                <a:cxn ang="0">
                  <a:pos x="800" y="136"/>
                </a:cxn>
                <a:cxn ang="0">
                  <a:pos x="185" y="181"/>
                </a:cxn>
                <a:cxn ang="0">
                  <a:pos x="204" y="186"/>
                </a:cxn>
                <a:cxn ang="0">
                  <a:pos x="400" y="206"/>
                </a:cxn>
                <a:cxn ang="0">
                  <a:pos x="597" y="186"/>
                </a:cxn>
                <a:cxn ang="0">
                  <a:pos x="615" y="181"/>
                </a:cxn>
                <a:cxn ang="0">
                  <a:pos x="674" y="150"/>
                </a:cxn>
                <a:cxn ang="0">
                  <a:pos x="678" y="136"/>
                </a:cxn>
                <a:cxn ang="0">
                  <a:pos x="597" y="86"/>
                </a:cxn>
                <a:cxn ang="0">
                  <a:pos x="400" y="65"/>
                </a:cxn>
                <a:cxn ang="0">
                  <a:pos x="204" y="86"/>
                </a:cxn>
                <a:cxn ang="0">
                  <a:pos x="122" y="136"/>
                </a:cxn>
                <a:cxn ang="0">
                  <a:pos x="127" y="149"/>
                </a:cxn>
                <a:cxn ang="0">
                  <a:pos x="185" y="181"/>
                </a:cxn>
              </a:cxnLst>
              <a:rect l="0" t="0" r="r" b="b"/>
              <a:pathLst>
                <a:path w="800" h="269">
                  <a:moveTo>
                    <a:pt x="800" y="136"/>
                  </a:moveTo>
                  <a:cubicBezTo>
                    <a:pt x="800" y="156"/>
                    <a:pt x="788" y="174"/>
                    <a:pt x="765" y="191"/>
                  </a:cubicBezTo>
                  <a:cubicBezTo>
                    <a:pt x="745" y="205"/>
                    <a:pt x="718" y="218"/>
                    <a:pt x="683" y="230"/>
                  </a:cubicBezTo>
                  <a:cubicBezTo>
                    <a:pt x="681" y="230"/>
                    <a:pt x="679" y="231"/>
                    <a:pt x="678" y="232"/>
                  </a:cubicBezTo>
                  <a:cubicBezTo>
                    <a:pt x="600" y="257"/>
                    <a:pt x="508" y="269"/>
                    <a:pt x="400" y="269"/>
                  </a:cubicBezTo>
                  <a:cubicBezTo>
                    <a:pt x="292" y="269"/>
                    <a:pt x="200" y="257"/>
                    <a:pt x="123" y="232"/>
                  </a:cubicBezTo>
                  <a:cubicBezTo>
                    <a:pt x="121" y="231"/>
                    <a:pt x="119" y="231"/>
                    <a:pt x="117" y="230"/>
                  </a:cubicBezTo>
                  <a:cubicBezTo>
                    <a:pt x="82" y="218"/>
                    <a:pt x="55" y="205"/>
                    <a:pt x="35" y="191"/>
                  </a:cubicBezTo>
                  <a:cubicBezTo>
                    <a:pt x="15" y="176"/>
                    <a:pt x="3" y="160"/>
                    <a:pt x="0" y="143"/>
                  </a:cubicBezTo>
                  <a:cubicBezTo>
                    <a:pt x="0" y="140"/>
                    <a:pt x="0" y="137"/>
                    <a:pt x="0" y="135"/>
                  </a:cubicBezTo>
                  <a:cubicBezTo>
                    <a:pt x="0" y="98"/>
                    <a:pt x="39" y="66"/>
                    <a:pt x="117" y="39"/>
                  </a:cubicBezTo>
                  <a:cubicBezTo>
                    <a:pt x="195" y="13"/>
                    <a:pt x="289" y="0"/>
                    <a:pt x="400" y="0"/>
                  </a:cubicBezTo>
                  <a:cubicBezTo>
                    <a:pt x="510" y="0"/>
                    <a:pt x="605" y="13"/>
                    <a:pt x="683" y="39"/>
                  </a:cubicBezTo>
                  <a:cubicBezTo>
                    <a:pt x="761" y="66"/>
                    <a:pt x="800" y="98"/>
                    <a:pt x="800" y="135"/>
                  </a:cubicBezTo>
                  <a:cubicBezTo>
                    <a:pt x="800" y="135"/>
                    <a:pt x="800" y="135"/>
                    <a:pt x="800" y="136"/>
                  </a:cubicBezTo>
                  <a:close/>
                  <a:moveTo>
                    <a:pt x="185" y="181"/>
                  </a:moveTo>
                  <a:cubicBezTo>
                    <a:pt x="191" y="182"/>
                    <a:pt x="197" y="184"/>
                    <a:pt x="204" y="186"/>
                  </a:cubicBezTo>
                  <a:cubicBezTo>
                    <a:pt x="258" y="200"/>
                    <a:pt x="324" y="206"/>
                    <a:pt x="400" y="206"/>
                  </a:cubicBezTo>
                  <a:cubicBezTo>
                    <a:pt x="477" y="206"/>
                    <a:pt x="543" y="200"/>
                    <a:pt x="597" y="186"/>
                  </a:cubicBezTo>
                  <a:cubicBezTo>
                    <a:pt x="603" y="184"/>
                    <a:pt x="609" y="182"/>
                    <a:pt x="615" y="181"/>
                  </a:cubicBezTo>
                  <a:cubicBezTo>
                    <a:pt x="646" y="171"/>
                    <a:pt x="666" y="161"/>
                    <a:pt x="674" y="150"/>
                  </a:cubicBezTo>
                  <a:cubicBezTo>
                    <a:pt x="677" y="145"/>
                    <a:pt x="678" y="141"/>
                    <a:pt x="678" y="136"/>
                  </a:cubicBezTo>
                  <a:cubicBezTo>
                    <a:pt x="678" y="117"/>
                    <a:pt x="651" y="100"/>
                    <a:pt x="597" y="86"/>
                  </a:cubicBezTo>
                  <a:cubicBezTo>
                    <a:pt x="543" y="72"/>
                    <a:pt x="477" y="65"/>
                    <a:pt x="400" y="65"/>
                  </a:cubicBezTo>
                  <a:cubicBezTo>
                    <a:pt x="324" y="65"/>
                    <a:pt x="258" y="72"/>
                    <a:pt x="204" y="86"/>
                  </a:cubicBezTo>
                  <a:cubicBezTo>
                    <a:pt x="149" y="100"/>
                    <a:pt x="122" y="117"/>
                    <a:pt x="122" y="136"/>
                  </a:cubicBezTo>
                  <a:cubicBezTo>
                    <a:pt x="122" y="140"/>
                    <a:pt x="124" y="145"/>
                    <a:pt x="127" y="149"/>
                  </a:cubicBezTo>
                  <a:cubicBezTo>
                    <a:pt x="135" y="161"/>
                    <a:pt x="154" y="171"/>
                    <a:pt x="185" y="181"/>
                  </a:cubicBezTo>
                  <a:close/>
                </a:path>
              </a:pathLst>
            </a:custGeom>
            <a:solidFill>
              <a:srgbClr val="C00000"/>
            </a:solidFill>
            <a:ln w="9525">
              <a:noFill/>
              <a:round/>
              <a:headEnd/>
              <a:tailEnd/>
            </a:ln>
          </p:spPr>
          <p:txBody>
            <a:bodyPr vert="horz" wrap="square" lIns="182901" tIns="91451" rIns="182901" bIns="91451" numCol="1" anchor="t" anchorCtr="0" compatLnSpc="1">
              <a:prstTxWarp prst="textNoShape">
                <a:avLst/>
              </a:prstTxWarp>
            </a:bodyPr>
            <a:lstStyle/>
            <a:p>
              <a:endParaRPr lang="en-US"/>
            </a:p>
          </p:txBody>
        </p:sp>
        <p:sp>
          <p:nvSpPr>
            <p:cNvPr id="33" name="Freeform 7">
              <a:extLst>
                <a:ext uri="{FF2B5EF4-FFF2-40B4-BE49-F238E27FC236}">
                  <a16:creationId xmlns:a16="http://schemas.microsoft.com/office/drawing/2014/main" id="{F8946A7B-E58D-F99D-368D-906609C17C64}"/>
                </a:ext>
              </a:extLst>
            </p:cNvPr>
            <p:cNvSpPr>
              <a:spLocks/>
            </p:cNvSpPr>
            <p:nvPr/>
          </p:nvSpPr>
          <p:spPr bwMode="auto">
            <a:xfrm>
              <a:off x="4572760" y="2374940"/>
              <a:ext cx="3046336" cy="878037"/>
            </a:xfrm>
            <a:custGeom>
              <a:avLst/>
              <a:gdLst/>
              <a:ahLst/>
              <a:cxnLst>
                <a:cxn ang="0">
                  <a:pos x="0" y="7"/>
                </a:cxn>
                <a:cxn ang="0">
                  <a:pos x="35" y="55"/>
                </a:cxn>
                <a:cxn ang="0">
                  <a:pos x="117" y="94"/>
                </a:cxn>
                <a:cxn ang="0">
                  <a:pos x="123" y="96"/>
                </a:cxn>
                <a:cxn ang="0">
                  <a:pos x="400" y="133"/>
                </a:cxn>
                <a:cxn ang="0">
                  <a:pos x="678" y="96"/>
                </a:cxn>
                <a:cxn ang="0">
                  <a:pos x="683" y="94"/>
                </a:cxn>
                <a:cxn ang="0">
                  <a:pos x="765" y="55"/>
                </a:cxn>
                <a:cxn ang="0">
                  <a:pos x="800" y="0"/>
                </a:cxn>
                <a:cxn ang="0">
                  <a:pos x="800" y="111"/>
                </a:cxn>
                <a:cxn ang="0">
                  <a:pos x="683" y="206"/>
                </a:cxn>
                <a:cxn ang="0">
                  <a:pos x="400" y="246"/>
                </a:cxn>
                <a:cxn ang="0">
                  <a:pos x="117" y="206"/>
                </a:cxn>
                <a:cxn ang="0">
                  <a:pos x="0" y="111"/>
                </a:cxn>
                <a:cxn ang="0">
                  <a:pos x="0" y="104"/>
                </a:cxn>
                <a:cxn ang="0">
                  <a:pos x="0" y="7"/>
                </a:cxn>
              </a:cxnLst>
              <a:rect l="0" t="0" r="r" b="b"/>
              <a:pathLst>
                <a:path w="800" h="246">
                  <a:moveTo>
                    <a:pt x="0" y="7"/>
                  </a:moveTo>
                  <a:cubicBezTo>
                    <a:pt x="3" y="24"/>
                    <a:pt x="15" y="40"/>
                    <a:pt x="35" y="55"/>
                  </a:cubicBezTo>
                  <a:cubicBezTo>
                    <a:pt x="55" y="69"/>
                    <a:pt x="82" y="82"/>
                    <a:pt x="117" y="94"/>
                  </a:cubicBezTo>
                  <a:cubicBezTo>
                    <a:pt x="119" y="95"/>
                    <a:pt x="121" y="95"/>
                    <a:pt x="123" y="96"/>
                  </a:cubicBezTo>
                  <a:cubicBezTo>
                    <a:pt x="200" y="121"/>
                    <a:pt x="292" y="133"/>
                    <a:pt x="400" y="133"/>
                  </a:cubicBezTo>
                  <a:cubicBezTo>
                    <a:pt x="508" y="133"/>
                    <a:pt x="600" y="121"/>
                    <a:pt x="678" y="96"/>
                  </a:cubicBezTo>
                  <a:cubicBezTo>
                    <a:pt x="679" y="95"/>
                    <a:pt x="681" y="94"/>
                    <a:pt x="683" y="94"/>
                  </a:cubicBezTo>
                  <a:cubicBezTo>
                    <a:pt x="718" y="82"/>
                    <a:pt x="745" y="69"/>
                    <a:pt x="765" y="55"/>
                  </a:cubicBezTo>
                  <a:cubicBezTo>
                    <a:pt x="788" y="38"/>
                    <a:pt x="800" y="20"/>
                    <a:pt x="800" y="0"/>
                  </a:cubicBezTo>
                  <a:cubicBezTo>
                    <a:pt x="800" y="111"/>
                    <a:pt x="800" y="111"/>
                    <a:pt x="800" y="111"/>
                  </a:cubicBezTo>
                  <a:cubicBezTo>
                    <a:pt x="800" y="148"/>
                    <a:pt x="761" y="180"/>
                    <a:pt x="683" y="206"/>
                  </a:cubicBezTo>
                  <a:cubicBezTo>
                    <a:pt x="605" y="233"/>
                    <a:pt x="510" y="246"/>
                    <a:pt x="400" y="246"/>
                  </a:cubicBezTo>
                  <a:cubicBezTo>
                    <a:pt x="289" y="246"/>
                    <a:pt x="195" y="233"/>
                    <a:pt x="117" y="206"/>
                  </a:cubicBezTo>
                  <a:cubicBezTo>
                    <a:pt x="39" y="180"/>
                    <a:pt x="0" y="148"/>
                    <a:pt x="0" y="111"/>
                  </a:cubicBezTo>
                  <a:cubicBezTo>
                    <a:pt x="0" y="109"/>
                    <a:pt x="0" y="106"/>
                    <a:pt x="0" y="104"/>
                  </a:cubicBezTo>
                  <a:lnTo>
                    <a:pt x="0" y="7"/>
                  </a:lnTo>
                  <a:close/>
                </a:path>
              </a:pathLst>
            </a:custGeom>
            <a:gradFill flip="none" rotWithShape="1">
              <a:gsLst>
                <a:gs pos="65000">
                  <a:srgbClr val="F26363"/>
                </a:gs>
                <a:gs pos="100000">
                  <a:srgbClr val="C00000"/>
                </a:gs>
              </a:gsLst>
              <a:path path="circle">
                <a:fillToRect l="50000" t="50000" r="50000" b="50000"/>
              </a:path>
              <a:tileRect/>
            </a:gradFill>
            <a:ln w="9525">
              <a:noFill/>
              <a:round/>
              <a:headEnd/>
              <a:tailEnd/>
            </a:ln>
          </p:spPr>
          <p:txBody>
            <a:bodyPr vert="horz" wrap="square" lIns="182901" tIns="91451" rIns="182901" bIns="91451" numCol="1" anchor="t" anchorCtr="0" compatLnSpc="1">
              <a:prstTxWarp prst="textNoShape">
                <a:avLst/>
              </a:prstTxWarp>
            </a:bodyPr>
            <a:lstStyle/>
            <a:p>
              <a:endParaRPr lang="en-US"/>
            </a:p>
          </p:txBody>
        </p:sp>
      </p:grpSp>
      <p:sp>
        <p:nvSpPr>
          <p:cNvPr id="27" name="Content Placeholder 2">
            <a:extLst>
              <a:ext uri="{FF2B5EF4-FFF2-40B4-BE49-F238E27FC236}">
                <a16:creationId xmlns:a16="http://schemas.microsoft.com/office/drawing/2014/main" id="{4ED4B6DE-299E-E77E-4988-04B0C2216887}"/>
              </a:ext>
            </a:extLst>
          </p:cNvPr>
          <p:cNvSpPr txBox="1">
            <a:spLocks/>
          </p:cNvSpPr>
          <p:nvPr/>
        </p:nvSpPr>
        <p:spPr>
          <a:xfrm>
            <a:off x="5662156" y="2690772"/>
            <a:ext cx="867545" cy="369332"/>
          </a:xfrm>
          <a:prstGeom prst="rect">
            <a:avLst/>
          </a:prstGeom>
          <a:noFill/>
        </p:spPr>
        <p:txBody>
          <a:bodyPr wrap="none" rtlCol="0">
            <a:spAutoFit/>
          </a:bodyPr>
          <a:lstStyle>
            <a:defPPr>
              <a:defRPr lang="en-US"/>
            </a:defPPr>
            <a:lvl1pPr algn="ctr">
              <a:defRPr sz="1600">
                <a:solidFill>
                  <a:srgbClr val="FFFFFF"/>
                </a:solidFill>
                <a:latin typeface="Montserrat" panose="02000000000000000000" pitchFamily="2" charset="0"/>
                <a:cs typeface="Montserrat" panose="02000000000000000000" pitchFamily="2" charset="0"/>
              </a:defRPr>
            </a:lvl1pPr>
          </a:lstStyle>
          <a:p>
            <a:r>
              <a:rPr lang="en-US" sz="1800" b="1" dirty="0">
                <a:latin typeface="Century Gothic" panose="020B0502020202020204" pitchFamily="34" charset="0"/>
              </a:rPr>
              <a:t>Step 1</a:t>
            </a:r>
          </a:p>
        </p:txBody>
      </p:sp>
      <p:sp>
        <p:nvSpPr>
          <p:cNvPr id="28" name="Content Placeholder 2">
            <a:extLst>
              <a:ext uri="{FF2B5EF4-FFF2-40B4-BE49-F238E27FC236}">
                <a16:creationId xmlns:a16="http://schemas.microsoft.com/office/drawing/2014/main" id="{11C0FFF0-ACB6-4C58-A9CC-879FAA3F8D67}"/>
              </a:ext>
            </a:extLst>
          </p:cNvPr>
          <p:cNvSpPr txBox="1">
            <a:spLocks/>
          </p:cNvSpPr>
          <p:nvPr/>
        </p:nvSpPr>
        <p:spPr>
          <a:xfrm>
            <a:off x="5662154" y="3552176"/>
            <a:ext cx="867545" cy="369332"/>
          </a:xfrm>
          <a:prstGeom prst="rect">
            <a:avLst/>
          </a:prstGeom>
          <a:noFill/>
        </p:spPr>
        <p:txBody>
          <a:bodyPr wrap="none" rtlCol="0">
            <a:spAutoFit/>
          </a:bodyPr>
          <a:lstStyle>
            <a:defPPr>
              <a:defRPr lang="en-US"/>
            </a:defPPr>
            <a:lvl1pPr algn="ctr">
              <a:defRPr sz="1600">
                <a:solidFill>
                  <a:srgbClr val="FFFFFF"/>
                </a:solidFill>
                <a:latin typeface="Montserrat" panose="02000000000000000000" pitchFamily="2" charset="0"/>
                <a:cs typeface="Montserrat" panose="02000000000000000000" pitchFamily="2" charset="0"/>
              </a:defRPr>
            </a:lvl1pPr>
          </a:lstStyle>
          <a:p>
            <a:r>
              <a:rPr lang="en-US" sz="1800" b="1" dirty="0">
                <a:latin typeface="Century Gothic" panose="020B0502020202020204" pitchFamily="34" charset="0"/>
              </a:rPr>
              <a:t>Step 2</a:t>
            </a:r>
          </a:p>
        </p:txBody>
      </p:sp>
      <p:sp>
        <p:nvSpPr>
          <p:cNvPr id="29" name="Content Placeholder 2">
            <a:extLst>
              <a:ext uri="{FF2B5EF4-FFF2-40B4-BE49-F238E27FC236}">
                <a16:creationId xmlns:a16="http://schemas.microsoft.com/office/drawing/2014/main" id="{97C99EB8-075D-A29B-1A55-E5E1A29D4D0B}"/>
              </a:ext>
            </a:extLst>
          </p:cNvPr>
          <p:cNvSpPr txBox="1">
            <a:spLocks/>
          </p:cNvSpPr>
          <p:nvPr/>
        </p:nvSpPr>
        <p:spPr>
          <a:xfrm>
            <a:off x="5662155" y="4430671"/>
            <a:ext cx="867545" cy="369332"/>
          </a:xfrm>
          <a:prstGeom prst="rect">
            <a:avLst/>
          </a:prstGeom>
          <a:noFill/>
        </p:spPr>
        <p:txBody>
          <a:bodyPr wrap="none" rtlCol="0">
            <a:spAutoFit/>
          </a:bodyPr>
          <a:lstStyle>
            <a:defPPr>
              <a:defRPr lang="en-US"/>
            </a:defPPr>
            <a:lvl1pPr algn="ctr">
              <a:defRPr sz="1600">
                <a:solidFill>
                  <a:srgbClr val="FFFFFF"/>
                </a:solidFill>
                <a:latin typeface="Montserrat" panose="02000000000000000000" pitchFamily="2" charset="0"/>
                <a:cs typeface="Montserrat" panose="02000000000000000000" pitchFamily="2" charset="0"/>
              </a:defRPr>
            </a:lvl1pPr>
          </a:lstStyle>
          <a:p>
            <a:r>
              <a:rPr lang="en-US" sz="1800" b="1" dirty="0">
                <a:latin typeface="Century Gothic" panose="020B0502020202020204" pitchFamily="34" charset="0"/>
              </a:rPr>
              <a:t>Step 3</a:t>
            </a:r>
          </a:p>
        </p:txBody>
      </p:sp>
      <p:sp>
        <p:nvSpPr>
          <p:cNvPr id="30" name="Content Placeholder 2">
            <a:extLst>
              <a:ext uri="{FF2B5EF4-FFF2-40B4-BE49-F238E27FC236}">
                <a16:creationId xmlns:a16="http://schemas.microsoft.com/office/drawing/2014/main" id="{04260E27-8304-6AF0-267E-A875BC7B6DCD}"/>
              </a:ext>
            </a:extLst>
          </p:cNvPr>
          <p:cNvSpPr txBox="1">
            <a:spLocks/>
          </p:cNvSpPr>
          <p:nvPr/>
        </p:nvSpPr>
        <p:spPr>
          <a:xfrm>
            <a:off x="5662154" y="5281572"/>
            <a:ext cx="867545" cy="369332"/>
          </a:xfrm>
          <a:prstGeom prst="rect">
            <a:avLst/>
          </a:prstGeom>
          <a:noFill/>
        </p:spPr>
        <p:txBody>
          <a:bodyPr wrap="none" rtlCol="0">
            <a:spAutoFit/>
          </a:bodyPr>
          <a:lstStyle>
            <a:defPPr>
              <a:defRPr lang="en-US"/>
            </a:defPPr>
            <a:lvl1pPr algn="ctr">
              <a:defRPr sz="1600">
                <a:solidFill>
                  <a:srgbClr val="FFFFFF"/>
                </a:solidFill>
                <a:latin typeface="Montserrat" panose="02000000000000000000" pitchFamily="2" charset="0"/>
                <a:cs typeface="Montserrat" panose="02000000000000000000" pitchFamily="2" charset="0"/>
              </a:defRPr>
            </a:lvl1pPr>
          </a:lstStyle>
          <a:p>
            <a:r>
              <a:rPr lang="en-US" sz="1800" b="1" dirty="0">
                <a:latin typeface="Century Gothic" panose="020B0502020202020204" pitchFamily="34" charset="0"/>
              </a:rPr>
              <a:t>Step 4</a:t>
            </a:r>
          </a:p>
        </p:txBody>
      </p:sp>
      <p:sp>
        <p:nvSpPr>
          <p:cNvPr id="43" name="Diamond 42">
            <a:extLst>
              <a:ext uri="{FF2B5EF4-FFF2-40B4-BE49-F238E27FC236}">
                <a16:creationId xmlns:a16="http://schemas.microsoft.com/office/drawing/2014/main" id="{E9C93BC0-4E17-AE80-2857-9313E9390E29}"/>
              </a:ext>
            </a:extLst>
          </p:cNvPr>
          <p:cNvSpPr/>
          <p:nvPr/>
        </p:nvSpPr>
        <p:spPr>
          <a:xfrm>
            <a:off x="3877738" y="2200134"/>
            <a:ext cx="408401" cy="408401"/>
          </a:xfrm>
          <a:prstGeom prst="diamond">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43">
            <a:extLst>
              <a:ext uri="{FF2B5EF4-FFF2-40B4-BE49-F238E27FC236}">
                <a16:creationId xmlns:a16="http://schemas.microsoft.com/office/drawing/2014/main" id="{5CA17ABE-FA64-2036-0882-F79EE4379759}"/>
              </a:ext>
            </a:extLst>
          </p:cNvPr>
          <p:cNvSpPr/>
          <p:nvPr/>
        </p:nvSpPr>
        <p:spPr>
          <a:xfrm>
            <a:off x="7938349" y="3042539"/>
            <a:ext cx="408401" cy="408401"/>
          </a:xfrm>
          <a:prstGeom prst="diamond">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a:extLst>
              <a:ext uri="{FF2B5EF4-FFF2-40B4-BE49-F238E27FC236}">
                <a16:creationId xmlns:a16="http://schemas.microsoft.com/office/drawing/2014/main" id="{57AB47AF-D116-9058-4991-5535120021C2}"/>
              </a:ext>
            </a:extLst>
          </p:cNvPr>
          <p:cNvSpPr/>
          <p:nvPr/>
        </p:nvSpPr>
        <p:spPr>
          <a:xfrm>
            <a:off x="3877738" y="3943209"/>
            <a:ext cx="408401" cy="408401"/>
          </a:xfrm>
          <a:prstGeom prst="diamond">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iamond 45">
            <a:extLst>
              <a:ext uri="{FF2B5EF4-FFF2-40B4-BE49-F238E27FC236}">
                <a16:creationId xmlns:a16="http://schemas.microsoft.com/office/drawing/2014/main" id="{F243DBD7-A050-0647-E8A0-BAB684E19CDE}"/>
              </a:ext>
            </a:extLst>
          </p:cNvPr>
          <p:cNvSpPr/>
          <p:nvPr/>
        </p:nvSpPr>
        <p:spPr>
          <a:xfrm>
            <a:off x="7938348" y="4775264"/>
            <a:ext cx="408401" cy="408401"/>
          </a:xfrm>
          <a:prstGeom prst="diamond">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8310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387F34FD-A8E9-0925-AC2F-CE57A240B59A}"/>
              </a:ext>
            </a:extLst>
          </p:cNvPr>
          <p:cNvGrpSpPr/>
          <p:nvPr/>
        </p:nvGrpSpPr>
        <p:grpSpPr>
          <a:xfrm>
            <a:off x="1742264" y="2420450"/>
            <a:ext cx="2471862" cy="2516017"/>
            <a:chOff x="2437448" y="2516147"/>
            <a:chExt cx="2077167" cy="2114272"/>
          </a:xfrm>
        </p:grpSpPr>
        <p:sp>
          <p:nvSpPr>
            <p:cNvPr id="55" name="Freeform 5">
              <a:extLst>
                <a:ext uri="{FF2B5EF4-FFF2-40B4-BE49-F238E27FC236}">
                  <a16:creationId xmlns:a16="http://schemas.microsoft.com/office/drawing/2014/main" id="{7738EE13-DF21-8C8B-A977-6ECE89D44173}"/>
                </a:ext>
              </a:extLst>
            </p:cNvPr>
            <p:cNvSpPr>
              <a:spLocks/>
            </p:cNvSpPr>
            <p:nvPr/>
          </p:nvSpPr>
          <p:spPr bwMode="auto">
            <a:xfrm rot="16200000">
              <a:off x="2440315" y="2556120"/>
              <a:ext cx="2092851" cy="2055748"/>
            </a:xfrm>
            <a:custGeom>
              <a:avLst/>
              <a:gdLst>
                <a:gd name="T0" fmla="*/ 3312 w 7254"/>
                <a:gd name="T1" fmla="*/ 3938 h 7158"/>
                <a:gd name="T2" fmla="*/ 6023 w 7254"/>
                <a:gd name="T3" fmla="*/ 7158 h 7158"/>
                <a:gd name="T4" fmla="*/ 6872 w 7254"/>
                <a:gd name="T5" fmla="*/ 6308 h 7158"/>
                <a:gd name="T6" fmla="*/ 4598 w 7254"/>
                <a:gd name="T7" fmla="*/ 2652 h 7158"/>
                <a:gd name="T8" fmla="*/ 945 w 7254"/>
                <a:gd name="T9" fmla="*/ 381 h 7158"/>
                <a:gd name="T10" fmla="*/ 0 w 7254"/>
                <a:gd name="T11" fmla="*/ 1327 h 7158"/>
                <a:gd name="T12" fmla="*/ 3312 w 7254"/>
                <a:gd name="T13" fmla="*/ 3938 h 7158"/>
              </a:gdLst>
              <a:ahLst/>
              <a:cxnLst>
                <a:cxn ang="0">
                  <a:pos x="T0" y="T1"/>
                </a:cxn>
                <a:cxn ang="0">
                  <a:pos x="T2" y="T3"/>
                </a:cxn>
                <a:cxn ang="0">
                  <a:pos x="T4" y="T5"/>
                </a:cxn>
                <a:cxn ang="0">
                  <a:pos x="T6" y="T7"/>
                </a:cxn>
                <a:cxn ang="0">
                  <a:pos x="T8" y="T9"/>
                </a:cxn>
                <a:cxn ang="0">
                  <a:pos x="T10" y="T11"/>
                </a:cxn>
                <a:cxn ang="0">
                  <a:pos x="T12" y="T13"/>
                </a:cxn>
              </a:cxnLst>
              <a:rect l="0" t="0" r="r" b="b"/>
              <a:pathLst>
                <a:path w="7254" h="7158">
                  <a:moveTo>
                    <a:pt x="3312" y="3938"/>
                  </a:moveTo>
                  <a:cubicBezTo>
                    <a:pt x="4950" y="5576"/>
                    <a:pt x="6405" y="6776"/>
                    <a:pt x="6023" y="7158"/>
                  </a:cubicBezTo>
                  <a:cubicBezTo>
                    <a:pt x="6872" y="6308"/>
                    <a:pt x="6872" y="6308"/>
                    <a:pt x="6872" y="6308"/>
                  </a:cubicBezTo>
                  <a:cubicBezTo>
                    <a:pt x="7254" y="5927"/>
                    <a:pt x="6236" y="4290"/>
                    <a:pt x="4598" y="2652"/>
                  </a:cubicBezTo>
                  <a:cubicBezTo>
                    <a:pt x="2961" y="1015"/>
                    <a:pt x="1327" y="0"/>
                    <a:pt x="945" y="381"/>
                  </a:cubicBezTo>
                  <a:cubicBezTo>
                    <a:pt x="0" y="1327"/>
                    <a:pt x="0" y="1327"/>
                    <a:pt x="0" y="1327"/>
                  </a:cubicBezTo>
                  <a:cubicBezTo>
                    <a:pt x="382" y="945"/>
                    <a:pt x="1675" y="2301"/>
                    <a:pt x="3312" y="3938"/>
                  </a:cubicBezTo>
                  <a:close/>
                </a:path>
              </a:pathLst>
            </a:custGeom>
            <a:gradFill flip="none" rotWithShape="1">
              <a:gsLst>
                <a:gs pos="79000">
                  <a:srgbClr val="C00000"/>
                </a:gs>
                <a:gs pos="26000">
                  <a:srgbClr val="F26363"/>
                </a:gs>
              </a:gsLst>
              <a:lin ang="18900000" scaled="1"/>
              <a:tileRect/>
            </a:gra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sp>
          <p:nvSpPr>
            <p:cNvPr id="56" name="Freeform 10">
              <a:extLst>
                <a:ext uri="{FF2B5EF4-FFF2-40B4-BE49-F238E27FC236}">
                  <a16:creationId xmlns:a16="http://schemas.microsoft.com/office/drawing/2014/main" id="{63274C68-EBD6-C9B0-A297-4438760D456A}"/>
                </a:ext>
              </a:extLst>
            </p:cNvPr>
            <p:cNvSpPr>
              <a:spLocks/>
            </p:cNvSpPr>
            <p:nvPr/>
          </p:nvSpPr>
          <p:spPr bwMode="auto">
            <a:xfrm rot="16200000">
              <a:off x="2433400" y="2520195"/>
              <a:ext cx="1812207" cy="1804112"/>
            </a:xfrm>
            <a:custGeom>
              <a:avLst/>
              <a:gdLst>
                <a:gd name="T0" fmla="*/ 3458 w 6281"/>
                <a:gd name="T1" fmla="*/ 2826 h 6281"/>
                <a:gd name="T2" fmla="*/ 5526 w 6281"/>
                <a:gd name="T3" fmla="*/ 5881 h 6281"/>
                <a:gd name="T4" fmla="*/ 5926 w 6281"/>
                <a:gd name="T5" fmla="*/ 6281 h 6281"/>
                <a:gd name="T6" fmla="*/ 3646 w 6281"/>
                <a:gd name="T7" fmla="*/ 2638 h 6281"/>
                <a:gd name="T8" fmla="*/ 0 w 6281"/>
                <a:gd name="T9" fmla="*/ 355 h 6281"/>
                <a:gd name="T10" fmla="*/ 403 w 6281"/>
                <a:gd name="T11" fmla="*/ 758 h 6281"/>
                <a:gd name="T12" fmla="*/ 3458 w 6281"/>
                <a:gd name="T13" fmla="*/ 2826 h 6281"/>
              </a:gdLst>
              <a:ahLst/>
              <a:cxnLst>
                <a:cxn ang="0">
                  <a:pos x="T0" y="T1"/>
                </a:cxn>
                <a:cxn ang="0">
                  <a:pos x="T2" y="T3"/>
                </a:cxn>
                <a:cxn ang="0">
                  <a:pos x="T4" y="T5"/>
                </a:cxn>
                <a:cxn ang="0">
                  <a:pos x="T6" y="T7"/>
                </a:cxn>
                <a:cxn ang="0">
                  <a:pos x="T8" y="T9"/>
                </a:cxn>
                <a:cxn ang="0">
                  <a:pos x="T10" y="T11"/>
                </a:cxn>
                <a:cxn ang="0">
                  <a:pos x="T12" y="T13"/>
                </a:cxn>
              </a:cxnLst>
              <a:rect l="0" t="0" r="r" b="b"/>
              <a:pathLst>
                <a:path w="6281" h="6281">
                  <a:moveTo>
                    <a:pt x="3458" y="2826"/>
                  </a:moveTo>
                  <a:cubicBezTo>
                    <a:pt x="4856" y="4225"/>
                    <a:pt x="5773" y="5581"/>
                    <a:pt x="5526" y="5881"/>
                  </a:cubicBezTo>
                  <a:cubicBezTo>
                    <a:pt x="5926" y="6281"/>
                    <a:pt x="5926" y="6281"/>
                    <a:pt x="5926" y="6281"/>
                  </a:cubicBezTo>
                  <a:cubicBezTo>
                    <a:pt x="6281" y="5882"/>
                    <a:pt x="5269" y="4262"/>
                    <a:pt x="3646" y="2638"/>
                  </a:cubicBezTo>
                  <a:cubicBezTo>
                    <a:pt x="2022" y="1015"/>
                    <a:pt x="399" y="0"/>
                    <a:pt x="0" y="355"/>
                  </a:cubicBezTo>
                  <a:cubicBezTo>
                    <a:pt x="403" y="758"/>
                    <a:pt x="403" y="758"/>
                    <a:pt x="403" y="758"/>
                  </a:cubicBezTo>
                  <a:cubicBezTo>
                    <a:pt x="703" y="511"/>
                    <a:pt x="2059" y="1428"/>
                    <a:pt x="3458" y="2826"/>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grpSp>
        <p:nvGrpSpPr>
          <p:cNvPr id="4" name="Group 3">
            <a:extLst>
              <a:ext uri="{FF2B5EF4-FFF2-40B4-BE49-F238E27FC236}">
                <a16:creationId xmlns:a16="http://schemas.microsoft.com/office/drawing/2014/main" id="{0086DE7E-8F6A-D9E9-0248-C694752E7B9C}"/>
              </a:ext>
            </a:extLst>
          </p:cNvPr>
          <p:cNvGrpSpPr/>
          <p:nvPr/>
        </p:nvGrpSpPr>
        <p:grpSpPr>
          <a:xfrm>
            <a:off x="2943242" y="2821329"/>
            <a:ext cx="2504373" cy="2482701"/>
            <a:chOff x="3446660" y="2853016"/>
            <a:chExt cx="2104487" cy="2086275"/>
          </a:xfrm>
        </p:grpSpPr>
        <p:sp>
          <p:nvSpPr>
            <p:cNvPr id="53" name="Freeform 6">
              <a:extLst>
                <a:ext uri="{FF2B5EF4-FFF2-40B4-BE49-F238E27FC236}">
                  <a16:creationId xmlns:a16="http://schemas.microsoft.com/office/drawing/2014/main" id="{A5BCAE25-7656-27DB-B3F1-BC83A0F57A27}"/>
                </a:ext>
              </a:extLst>
            </p:cNvPr>
            <p:cNvSpPr>
              <a:spLocks/>
            </p:cNvSpPr>
            <p:nvPr/>
          </p:nvSpPr>
          <p:spPr bwMode="auto">
            <a:xfrm rot="16200000">
              <a:off x="3477017" y="2843909"/>
              <a:ext cx="2065023" cy="2083237"/>
            </a:xfrm>
            <a:custGeom>
              <a:avLst/>
              <a:gdLst>
                <a:gd name="T0" fmla="*/ 3938 w 7158"/>
                <a:gd name="T1" fmla="*/ 3941 h 7253"/>
                <a:gd name="T2" fmla="*/ 7158 w 7158"/>
                <a:gd name="T3" fmla="*/ 1230 h 7253"/>
                <a:gd name="T4" fmla="*/ 6309 w 7158"/>
                <a:gd name="T5" fmla="*/ 381 h 7253"/>
                <a:gd name="T6" fmla="*/ 2652 w 7158"/>
                <a:gd name="T7" fmla="*/ 2655 h 7253"/>
                <a:gd name="T8" fmla="*/ 381 w 7158"/>
                <a:gd name="T9" fmla="*/ 6308 h 7253"/>
                <a:gd name="T10" fmla="*/ 1327 w 7158"/>
                <a:gd name="T11" fmla="*/ 7253 h 7253"/>
                <a:gd name="T12" fmla="*/ 3938 w 7158"/>
                <a:gd name="T13" fmla="*/ 3941 h 7253"/>
              </a:gdLst>
              <a:ahLst/>
              <a:cxnLst>
                <a:cxn ang="0">
                  <a:pos x="T0" y="T1"/>
                </a:cxn>
                <a:cxn ang="0">
                  <a:pos x="T2" y="T3"/>
                </a:cxn>
                <a:cxn ang="0">
                  <a:pos x="T4" y="T5"/>
                </a:cxn>
                <a:cxn ang="0">
                  <a:pos x="T6" y="T7"/>
                </a:cxn>
                <a:cxn ang="0">
                  <a:pos x="T8" y="T9"/>
                </a:cxn>
                <a:cxn ang="0">
                  <a:pos x="T10" y="T11"/>
                </a:cxn>
                <a:cxn ang="0">
                  <a:pos x="T12" y="T13"/>
                </a:cxn>
              </a:cxnLst>
              <a:rect l="0" t="0" r="r" b="b"/>
              <a:pathLst>
                <a:path w="7158" h="7253">
                  <a:moveTo>
                    <a:pt x="3938" y="3941"/>
                  </a:moveTo>
                  <a:cubicBezTo>
                    <a:pt x="5576" y="2304"/>
                    <a:pt x="6776" y="849"/>
                    <a:pt x="7158" y="1230"/>
                  </a:cubicBezTo>
                  <a:cubicBezTo>
                    <a:pt x="6309" y="381"/>
                    <a:pt x="6309" y="381"/>
                    <a:pt x="6309" y="381"/>
                  </a:cubicBezTo>
                  <a:cubicBezTo>
                    <a:pt x="5927" y="0"/>
                    <a:pt x="4290" y="1018"/>
                    <a:pt x="2652" y="2655"/>
                  </a:cubicBezTo>
                  <a:cubicBezTo>
                    <a:pt x="1015" y="4293"/>
                    <a:pt x="0" y="5927"/>
                    <a:pt x="381" y="6308"/>
                  </a:cubicBezTo>
                  <a:cubicBezTo>
                    <a:pt x="1327" y="7253"/>
                    <a:pt x="1327" y="7253"/>
                    <a:pt x="1327" y="7253"/>
                  </a:cubicBezTo>
                  <a:cubicBezTo>
                    <a:pt x="945" y="6872"/>
                    <a:pt x="2301" y="5579"/>
                    <a:pt x="3938" y="3941"/>
                  </a:cubicBezTo>
                  <a:close/>
                </a:path>
              </a:pathLst>
            </a:custGeom>
            <a:gradFill flip="none" rotWithShape="1">
              <a:gsLst>
                <a:gs pos="79000">
                  <a:srgbClr val="7DD1CE"/>
                </a:gs>
                <a:gs pos="26000">
                  <a:srgbClr val="00BAB5"/>
                </a:gs>
              </a:gsLst>
              <a:lin ang="13500000" scaled="1"/>
              <a:tileRect/>
            </a:gra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sp>
          <p:nvSpPr>
            <p:cNvPr id="54" name="Freeform 9">
              <a:extLst>
                <a:ext uri="{FF2B5EF4-FFF2-40B4-BE49-F238E27FC236}">
                  <a16:creationId xmlns:a16="http://schemas.microsoft.com/office/drawing/2014/main" id="{B0BEEA0F-7AAA-96F4-2723-22E7DFDA01DD}"/>
                </a:ext>
              </a:extLst>
            </p:cNvPr>
            <p:cNvSpPr>
              <a:spLocks/>
            </p:cNvSpPr>
            <p:nvPr/>
          </p:nvSpPr>
          <p:spPr bwMode="auto">
            <a:xfrm rot="16200000">
              <a:off x="3442612" y="3131300"/>
              <a:ext cx="1812039" cy="1803943"/>
            </a:xfrm>
            <a:custGeom>
              <a:avLst/>
              <a:gdLst>
                <a:gd name="T0" fmla="*/ 2826 w 6281"/>
                <a:gd name="T1" fmla="*/ 2823 h 6281"/>
                <a:gd name="T2" fmla="*/ 5881 w 6281"/>
                <a:gd name="T3" fmla="*/ 755 h 6281"/>
                <a:gd name="T4" fmla="*/ 6281 w 6281"/>
                <a:gd name="T5" fmla="*/ 355 h 6281"/>
                <a:gd name="T6" fmla="*/ 2639 w 6281"/>
                <a:gd name="T7" fmla="*/ 2635 h 6281"/>
                <a:gd name="T8" fmla="*/ 355 w 6281"/>
                <a:gd name="T9" fmla="*/ 6281 h 6281"/>
                <a:gd name="T10" fmla="*/ 758 w 6281"/>
                <a:gd name="T11" fmla="*/ 5878 h 6281"/>
                <a:gd name="T12" fmla="*/ 2826 w 6281"/>
                <a:gd name="T13" fmla="*/ 2823 h 6281"/>
              </a:gdLst>
              <a:ahLst/>
              <a:cxnLst>
                <a:cxn ang="0">
                  <a:pos x="T0" y="T1"/>
                </a:cxn>
                <a:cxn ang="0">
                  <a:pos x="T2" y="T3"/>
                </a:cxn>
                <a:cxn ang="0">
                  <a:pos x="T4" y="T5"/>
                </a:cxn>
                <a:cxn ang="0">
                  <a:pos x="T6" y="T7"/>
                </a:cxn>
                <a:cxn ang="0">
                  <a:pos x="T8" y="T9"/>
                </a:cxn>
                <a:cxn ang="0">
                  <a:pos x="T10" y="T11"/>
                </a:cxn>
                <a:cxn ang="0">
                  <a:pos x="T12" y="T13"/>
                </a:cxn>
              </a:cxnLst>
              <a:rect l="0" t="0" r="r" b="b"/>
              <a:pathLst>
                <a:path w="6281" h="6281">
                  <a:moveTo>
                    <a:pt x="2826" y="2823"/>
                  </a:moveTo>
                  <a:cubicBezTo>
                    <a:pt x="4225" y="1424"/>
                    <a:pt x="5581" y="508"/>
                    <a:pt x="5881" y="755"/>
                  </a:cubicBezTo>
                  <a:cubicBezTo>
                    <a:pt x="6281" y="355"/>
                    <a:pt x="6281" y="355"/>
                    <a:pt x="6281" y="355"/>
                  </a:cubicBezTo>
                  <a:cubicBezTo>
                    <a:pt x="5882" y="0"/>
                    <a:pt x="4262" y="1011"/>
                    <a:pt x="2639" y="2635"/>
                  </a:cubicBezTo>
                  <a:cubicBezTo>
                    <a:pt x="1015" y="4259"/>
                    <a:pt x="0" y="5881"/>
                    <a:pt x="355" y="6281"/>
                  </a:cubicBezTo>
                  <a:cubicBezTo>
                    <a:pt x="758" y="5878"/>
                    <a:pt x="758" y="5878"/>
                    <a:pt x="758" y="5878"/>
                  </a:cubicBezTo>
                  <a:cubicBezTo>
                    <a:pt x="511" y="5578"/>
                    <a:pt x="1428" y="4221"/>
                    <a:pt x="2826" y="2823"/>
                  </a:cubicBez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grpSp>
        <p:nvGrpSpPr>
          <p:cNvPr id="5" name="Group 4">
            <a:extLst>
              <a:ext uri="{FF2B5EF4-FFF2-40B4-BE49-F238E27FC236}">
                <a16:creationId xmlns:a16="http://schemas.microsoft.com/office/drawing/2014/main" id="{AD76C794-369B-653C-529F-6A696ABECF60}"/>
              </a:ext>
            </a:extLst>
          </p:cNvPr>
          <p:cNvGrpSpPr/>
          <p:nvPr/>
        </p:nvGrpSpPr>
        <p:grpSpPr>
          <a:xfrm>
            <a:off x="4111737" y="2422936"/>
            <a:ext cx="2471860" cy="2515614"/>
            <a:chOff x="4428575" y="2518236"/>
            <a:chExt cx="2077165" cy="2113933"/>
          </a:xfrm>
        </p:grpSpPr>
        <p:sp>
          <p:nvSpPr>
            <p:cNvPr id="51" name="Freeform 7">
              <a:extLst>
                <a:ext uri="{FF2B5EF4-FFF2-40B4-BE49-F238E27FC236}">
                  <a16:creationId xmlns:a16="http://schemas.microsoft.com/office/drawing/2014/main" id="{CB96134A-DAB1-5E9B-139E-1347028E568C}"/>
                </a:ext>
              </a:extLst>
            </p:cNvPr>
            <p:cNvSpPr>
              <a:spLocks/>
            </p:cNvSpPr>
            <p:nvPr/>
          </p:nvSpPr>
          <p:spPr bwMode="auto">
            <a:xfrm rot="16200000">
              <a:off x="4431357" y="2557786"/>
              <a:ext cx="2092851" cy="2055915"/>
            </a:xfrm>
            <a:custGeom>
              <a:avLst/>
              <a:gdLst>
                <a:gd name="T0" fmla="*/ 3312 w 7254"/>
                <a:gd name="T1" fmla="*/ 3938 h 7158"/>
                <a:gd name="T2" fmla="*/ 6023 w 7254"/>
                <a:gd name="T3" fmla="*/ 7158 h 7158"/>
                <a:gd name="T4" fmla="*/ 6872 w 7254"/>
                <a:gd name="T5" fmla="*/ 6309 h 7158"/>
                <a:gd name="T6" fmla="*/ 4598 w 7254"/>
                <a:gd name="T7" fmla="*/ 2653 h 7158"/>
                <a:gd name="T8" fmla="*/ 945 w 7254"/>
                <a:gd name="T9" fmla="*/ 381 h 7158"/>
                <a:gd name="T10" fmla="*/ 0 w 7254"/>
                <a:gd name="T11" fmla="*/ 1327 h 7158"/>
                <a:gd name="T12" fmla="*/ 3312 w 7254"/>
                <a:gd name="T13" fmla="*/ 3938 h 7158"/>
              </a:gdLst>
              <a:ahLst/>
              <a:cxnLst>
                <a:cxn ang="0">
                  <a:pos x="T0" y="T1"/>
                </a:cxn>
                <a:cxn ang="0">
                  <a:pos x="T2" y="T3"/>
                </a:cxn>
                <a:cxn ang="0">
                  <a:pos x="T4" y="T5"/>
                </a:cxn>
                <a:cxn ang="0">
                  <a:pos x="T6" y="T7"/>
                </a:cxn>
                <a:cxn ang="0">
                  <a:pos x="T8" y="T9"/>
                </a:cxn>
                <a:cxn ang="0">
                  <a:pos x="T10" y="T11"/>
                </a:cxn>
                <a:cxn ang="0">
                  <a:pos x="T12" y="T13"/>
                </a:cxn>
              </a:cxnLst>
              <a:rect l="0" t="0" r="r" b="b"/>
              <a:pathLst>
                <a:path w="7254" h="7158">
                  <a:moveTo>
                    <a:pt x="3312" y="3938"/>
                  </a:moveTo>
                  <a:cubicBezTo>
                    <a:pt x="4949" y="5576"/>
                    <a:pt x="6404" y="6776"/>
                    <a:pt x="6023" y="7158"/>
                  </a:cubicBezTo>
                  <a:cubicBezTo>
                    <a:pt x="6872" y="6309"/>
                    <a:pt x="6872" y="6309"/>
                    <a:pt x="6872" y="6309"/>
                  </a:cubicBezTo>
                  <a:cubicBezTo>
                    <a:pt x="7254" y="5927"/>
                    <a:pt x="6235" y="4290"/>
                    <a:pt x="4598" y="2653"/>
                  </a:cubicBezTo>
                  <a:cubicBezTo>
                    <a:pt x="2960" y="1015"/>
                    <a:pt x="1327" y="0"/>
                    <a:pt x="945" y="381"/>
                  </a:cubicBezTo>
                  <a:cubicBezTo>
                    <a:pt x="0" y="1327"/>
                    <a:pt x="0" y="1327"/>
                    <a:pt x="0" y="1327"/>
                  </a:cubicBezTo>
                  <a:cubicBezTo>
                    <a:pt x="381" y="945"/>
                    <a:pt x="1674" y="2301"/>
                    <a:pt x="3312" y="3938"/>
                  </a:cubicBezTo>
                  <a:close/>
                </a:path>
              </a:pathLst>
            </a:custGeom>
            <a:gradFill flip="none" rotWithShape="1">
              <a:gsLst>
                <a:gs pos="79000">
                  <a:srgbClr val="63357A"/>
                </a:gs>
                <a:gs pos="26000">
                  <a:srgbClr val="995DB3"/>
                </a:gs>
              </a:gsLst>
              <a:lin ang="18900000" scaled="1"/>
              <a:tileRect/>
            </a:gradFill>
            <a:ln>
              <a:noFill/>
            </a:ln>
          </p:spPr>
          <p:txBody>
            <a:bodyPr vert="horz" wrap="square" lIns="182901" tIns="91451" rIns="182901" bIns="91451" numCol="1" anchor="t" anchorCtr="0" compatLnSpc="1">
              <a:prstTxWarp prst="textNoShape">
                <a:avLst/>
              </a:prstTxWarp>
            </a:bodyPr>
            <a:lstStyle/>
            <a:p>
              <a:endParaRPr lang="en-US" sz="2000" dirty="0">
                <a:solidFill>
                  <a:srgbClr val="A8436F"/>
                </a:solidFill>
              </a:endParaRPr>
            </a:p>
          </p:txBody>
        </p:sp>
        <p:sp>
          <p:nvSpPr>
            <p:cNvPr id="52" name="Freeform 8">
              <a:extLst>
                <a:ext uri="{FF2B5EF4-FFF2-40B4-BE49-F238E27FC236}">
                  <a16:creationId xmlns:a16="http://schemas.microsoft.com/office/drawing/2014/main" id="{B706AF1C-20A2-57E1-E761-86F8320E7764}"/>
                </a:ext>
              </a:extLst>
            </p:cNvPr>
            <p:cNvSpPr>
              <a:spLocks/>
            </p:cNvSpPr>
            <p:nvPr/>
          </p:nvSpPr>
          <p:spPr bwMode="auto">
            <a:xfrm rot="16200000">
              <a:off x="4424611" y="2522200"/>
              <a:ext cx="1812039" cy="1804112"/>
            </a:xfrm>
            <a:custGeom>
              <a:avLst/>
              <a:gdLst>
                <a:gd name="T0" fmla="*/ 3458 w 6281"/>
                <a:gd name="T1" fmla="*/ 2826 h 6281"/>
                <a:gd name="T2" fmla="*/ 5526 w 6281"/>
                <a:gd name="T3" fmla="*/ 5881 h 6281"/>
                <a:gd name="T4" fmla="*/ 5926 w 6281"/>
                <a:gd name="T5" fmla="*/ 6281 h 6281"/>
                <a:gd name="T6" fmla="*/ 3646 w 6281"/>
                <a:gd name="T7" fmla="*/ 2639 h 6281"/>
                <a:gd name="T8" fmla="*/ 0 w 6281"/>
                <a:gd name="T9" fmla="*/ 355 h 6281"/>
                <a:gd name="T10" fmla="*/ 403 w 6281"/>
                <a:gd name="T11" fmla="*/ 758 h 6281"/>
                <a:gd name="T12" fmla="*/ 3458 w 6281"/>
                <a:gd name="T13" fmla="*/ 2826 h 6281"/>
              </a:gdLst>
              <a:ahLst/>
              <a:cxnLst>
                <a:cxn ang="0">
                  <a:pos x="T0" y="T1"/>
                </a:cxn>
                <a:cxn ang="0">
                  <a:pos x="T2" y="T3"/>
                </a:cxn>
                <a:cxn ang="0">
                  <a:pos x="T4" y="T5"/>
                </a:cxn>
                <a:cxn ang="0">
                  <a:pos x="T6" y="T7"/>
                </a:cxn>
                <a:cxn ang="0">
                  <a:pos x="T8" y="T9"/>
                </a:cxn>
                <a:cxn ang="0">
                  <a:pos x="T10" y="T11"/>
                </a:cxn>
                <a:cxn ang="0">
                  <a:pos x="T12" y="T13"/>
                </a:cxn>
              </a:cxnLst>
              <a:rect l="0" t="0" r="r" b="b"/>
              <a:pathLst>
                <a:path w="6281" h="6281">
                  <a:moveTo>
                    <a:pt x="3458" y="2826"/>
                  </a:moveTo>
                  <a:cubicBezTo>
                    <a:pt x="4857" y="4225"/>
                    <a:pt x="5773" y="5582"/>
                    <a:pt x="5526" y="5881"/>
                  </a:cubicBezTo>
                  <a:cubicBezTo>
                    <a:pt x="5926" y="6281"/>
                    <a:pt x="5926" y="6281"/>
                    <a:pt x="5926" y="6281"/>
                  </a:cubicBezTo>
                  <a:cubicBezTo>
                    <a:pt x="6281" y="5882"/>
                    <a:pt x="5270" y="4262"/>
                    <a:pt x="3646" y="2639"/>
                  </a:cubicBezTo>
                  <a:cubicBezTo>
                    <a:pt x="2022" y="1015"/>
                    <a:pt x="400" y="0"/>
                    <a:pt x="0" y="355"/>
                  </a:cubicBezTo>
                  <a:cubicBezTo>
                    <a:pt x="403" y="758"/>
                    <a:pt x="403" y="758"/>
                    <a:pt x="403" y="758"/>
                  </a:cubicBezTo>
                  <a:cubicBezTo>
                    <a:pt x="703" y="511"/>
                    <a:pt x="2060" y="1428"/>
                    <a:pt x="3458" y="2826"/>
                  </a:cubicBez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grpSp>
        <p:nvGrpSpPr>
          <p:cNvPr id="6" name="Group 5">
            <a:extLst>
              <a:ext uri="{FF2B5EF4-FFF2-40B4-BE49-F238E27FC236}">
                <a16:creationId xmlns:a16="http://schemas.microsoft.com/office/drawing/2014/main" id="{DE9A4127-7AF5-8534-8416-57722A8F0AFB}"/>
              </a:ext>
            </a:extLst>
          </p:cNvPr>
          <p:cNvGrpSpPr/>
          <p:nvPr/>
        </p:nvGrpSpPr>
        <p:grpSpPr>
          <a:xfrm>
            <a:off x="5324385" y="2821330"/>
            <a:ext cx="2504371" cy="2482700"/>
            <a:chOff x="5447594" y="2853017"/>
            <a:chExt cx="2104485" cy="2086274"/>
          </a:xfrm>
        </p:grpSpPr>
        <p:sp>
          <p:nvSpPr>
            <p:cNvPr id="49" name="Freeform 15">
              <a:extLst>
                <a:ext uri="{FF2B5EF4-FFF2-40B4-BE49-F238E27FC236}">
                  <a16:creationId xmlns:a16="http://schemas.microsoft.com/office/drawing/2014/main" id="{EBA5EA58-0EDD-1BA3-442E-2B09E731B963}"/>
                </a:ext>
              </a:extLst>
            </p:cNvPr>
            <p:cNvSpPr>
              <a:spLocks/>
            </p:cNvSpPr>
            <p:nvPr/>
          </p:nvSpPr>
          <p:spPr bwMode="auto">
            <a:xfrm rot="16200000">
              <a:off x="5477865" y="2843826"/>
              <a:ext cx="2065023" cy="2083405"/>
            </a:xfrm>
            <a:custGeom>
              <a:avLst/>
              <a:gdLst>
                <a:gd name="T0" fmla="*/ 3938 w 7158"/>
                <a:gd name="T1" fmla="*/ 3942 h 7254"/>
                <a:gd name="T2" fmla="*/ 7158 w 7158"/>
                <a:gd name="T3" fmla="*/ 1231 h 7254"/>
                <a:gd name="T4" fmla="*/ 6309 w 7158"/>
                <a:gd name="T5" fmla="*/ 382 h 7254"/>
                <a:gd name="T6" fmla="*/ 2652 w 7158"/>
                <a:gd name="T7" fmla="*/ 2656 h 7254"/>
                <a:gd name="T8" fmla="*/ 381 w 7158"/>
                <a:gd name="T9" fmla="*/ 6309 h 7254"/>
                <a:gd name="T10" fmla="*/ 1327 w 7158"/>
                <a:gd name="T11" fmla="*/ 7254 h 7254"/>
                <a:gd name="T12" fmla="*/ 3938 w 7158"/>
                <a:gd name="T13" fmla="*/ 3942 h 7254"/>
              </a:gdLst>
              <a:ahLst/>
              <a:cxnLst>
                <a:cxn ang="0">
                  <a:pos x="T0" y="T1"/>
                </a:cxn>
                <a:cxn ang="0">
                  <a:pos x="T2" y="T3"/>
                </a:cxn>
                <a:cxn ang="0">
                  <a:pos x="T4" y="T5"/>
                </a:cxn>
                <a:cxn ang="0">
                  <a:pos x="T6" y="T7"/>
                </a:cxn>
                <a:cxn ang="0">
                  <a:pos x="T8" y="T9"/>
                </a:cxn>
                <a:cxn ang="0">
                  <a:pos x="T10" y="T11"/>
                </a:cxn>
                <a:cxn ang="0">
                  <a:pos x="T12" y="T13"/>
                </a:cxn>
              </a:cxnLst>
              <a:rect l="0" t="0" r="r" b="b"/>
              <a:pathLst>
                <a:path w="7158" h="7254">
                  <a:moveTo>
                    <a:pt x="3938" y="3942"/>
                  </a:moveTo>
                  <a:cubicBezTo>
                    <a:pt x="5576" y="2304"/>
                    <a:pt x="6776" y="850"/>
                    <a:pt x="7158" y="1231"/>
                  </a:cubicBezTo>
                  <a:cubicBezTo>
                    <a:pt x="6309" y="382"/>
                    <a:pt x="6309" y="382"/>
                    <a:pt x="6309" y="382"/>
                  </a:cubicBezTo>
                  <a:cubicBezTo>
                    <a:pt x="5927" y="0"/>
                    <a:pt x="4290" y="1018"/>
                    <a:pt x="2652" y="2656"/>
                  </a:cubicBezTo>
                  <a:cubicBezTo>
                    <a:pt x="1015" y="4294"/>
                    <a:pt x="0" y="5927"/>
                    <a:pt x="381" y="6309"/>
                  </a:cubicBezTo>
                  <a:cubicBezTo>
                    <a:pt x="1327" y="7254"/>
                    <a:pt x="1327" y="7254"/>
                    <a:pt x="1327" y="7254"/>
                  </a:cubicBezTo>
                  <a:cubicBezTo>
                    <a:pt x="945" y="6873"/>
                    <a:pt x="2301" y="5580"/>
                    <a:pt x="3938" y="3942"/>
                  </a:cubicBezTo>
                  <a:close/>
                </a:path>
              </a:pathLst>
            </a:custGeom>
            <a:gradFill flip="none" rotWithShape="1">
              <a:gsLst>
                <a:gs pos="79000">
                  <a:srgbClr val="FF8026"/>
                </a:gs>
                <a:gs pos="26000">
                  <a:srgbClr val="FFA826"/>
                </a:gs>
              </a:gsLst>
              <a:lin ang="13500000" scaled="1"/>
              <a:tileRect/>
            </a:gra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sp>
          <p:nvSpPr>
            <p:cNvPr id="50" name="Freeform 16">
              <a:extLst>
                <a:ext uri="{FF2B5EF4-FFF2-40B4-BE49-F238E27FC236}">
                  <a16:creationId xmlns:a16="http://schemas.microsoft.com/office/drawing/2014/main" id="{F11E97D6-CEAD-A7BE-5DEE-508218238B1A}"/>
                </a:ext>
              </a:extLst>
            </p:cNvPr>
            <p:cNvSpPr>
              <a:spLocks/>
            </p:cNvSpPr>
            <p:nvPr/>
          </p:nvSpPr>
          <p:spPr bwMode="auto">
            <a:xfrm rot="16200000">
              <a:off x="5443630" y="3131216"/>
              <a:ext cx="1812039" cy="1804112"/>
            </a:xfrm>
            <a:custGeom>
              <a:avLst/>
              <a:gdLst>
                <a:gd name="T0" fmla="*/ 2826 w 6281"/>
                <a:gd name="T1" fmla="*/ 2823 h 6281"/>
                <a:gd name="T2" fmla="*/ 5881 w 6281"/>
                <a:gd name="T3" fmla="*/ 755 h 6281"/>
                <a:gd name="T4" fmla="*/ 6281 w 6281"/>
                <a:gd name="T5" fmla="*/ 355 h 6281"/>
                <a:gd name="T6" fmla="*/ 2639 w 6281"/>
                <a:gd name="T7" fmla="*/ 2635 h 6281"/>
                <a:gd name="T8" fmla="*/ 355 w 6281"/>
                <a:gd name="T9" fmla="*/ 6281 h 6281"/>
                <a:gd name="T10" fmla="*/ 758 w 6281"/>
                <a:gd name="T11" fmla="*/ 5878 h 6281"/>
                <a:gd name="T12" fmla="*/ 2826 w 6281"/>
                <a:gd name="T13" fmla="*/ 2823 h 6281"/>
              </a:gdLst>
              <a:ahLst/>
              <a:cxnLst>
                <a:cxn ang="0">
                  <a:pos x="T0" y="T1"/>
                </a:cxn>
                <a:cxn ang="0">
                  <a:pos x="T2" y="T3"/>
                </a:cxn>
                <a:cxn ang="0">
                  <a:pos x="T4" y="T5"/>
                </a:cxn>
                <a:cxn ang="0">
                  <a:pos x="T6" y="T7"/>
                </a:cxn>
                <a:cxn ang="0">
                  <a:pos x="T8" y="T9"/>
                </a:cxn>
                <a:cxn ang="0">
                  <a:pos x="T10" y="T11"/>
                </a:cxn>
                <a:cxn ang="0">
                  <a:pos x="T12" y="T13"/>
                </a:cxn>
              </a:cxnLst>
              <a:rect l="0" t="0" r="r" b="b"/>
              <a:pathLst>
                <a:path w="6281" h="6281">
                  <a:moveTo>
                    <a:pt x="2826" y="2823"/>
                  </a:moveTo>
                  <a:cubicBezTo>
                    <a:pt x="4225" y="1424"/>
                    <a:pt x="5581" y="508"/>
                    <a:pt x="5881" y="755"/>
                  </a:cubicBezTo>
                  <a:cubicBezTo>
                    <a:pt x="6281" y="355"/>
                    <a:pt x="6281" y="355"/>
                    <a:pt x="6281" y="355"/>
                  </a:cubicBezTo>
                  <a:cubicBezTo>
                    <a:pt x="5882" y="0"/>
                    <a:pt x="4262" y="1011"/>
                    <a:pt x="2639" y="2635"/>
                  </a:cubicBezTo>
                  <a:cubicBezTo>
                    <a:pt x="1015" y="4259"/>
                    <a:pt x="0" y="5881"/>
                    <a:pt x="355" y="6281"/>
                  </a:cubicBezTo>
                  <a:cubicBezTo>
                    <a:pt x="758" y="5878"/>
                    <a:pt x="758" y="5878"/>
                    <a:pt x="758" y="5878"/>
                  </a:cubicBezTo>
                  <a:cubicBezTo>
                    <a:pt x="511" y="5578"/>
                    <a:pt x="1428" y="4221"/>
                    <a:pt x="2826" y="2823"/>
                  </a:cubicBez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grpSp>
        <p:nvGrpSpPr>
          <p:cNvPr id="7" name="Group 6">
            <a:extLst>
              <a:ext uri="{FF2B5EF4-FFF2-40B4-BE49-F238E27FC236}">
                <a16:creationId xmlns:a16="http://schemas.microsoft.com/office/drawing/2014/main" id="{E2A42BA9-763A-D32C-7A5F-3B25A2C3C981}"/>
              </a:ext>
            </a:extLst>
          </p:cNvPr>
          <p:cNvGrpSpPr/>
          <p:nvPr/>
        </p:nvGrpSpPr>
        <p:grpSpPr>
          <a:xfrm>
            <a:off x="6493080" y="2422936"/>
            <a:ext cx="2471860" cy="2515614"/>
            <a:chOff x="6429677" y="2518236"/>
            <a:chExt cx="2077165" cy="2113933"/>
          </a:xfrm>
        </p:grpSpPr>
        <p:sp>
          <p:nvSpPr>
            <p:cNvPr id="47" name="Freeform 19">
              <a:extLst>
                <a:ext uri="{FF2B5EF4-FFF2-40B4-BE49-F238E27FC236}">
                  <a16:creationId xmlns:a16="http://schemas.microsoft.com/office/drawing/2014/main" id="{FC218732-16D6-B4EB-99C6-6392427C289F}"/>
                </a:ext>
              </a:extLst>
            </p:cNvPr>
            <p:cNvSpPr>
              <a:spLocks/>
            </p:cNvSpPr>
            <p:nvPr/>
          </p:nvSpPr>
          <p:spPr bwMode="auto">
            <a:xfrm rot="16200000">
              <a:off x="6432459" y="2557786"/>
              <a:ext cx="2092851" cy="2055915"/>
            </a:xfrm>
            <a:custGeom>
              <a:avLst/>
              <a:gdLst>
                <a:gd name="T0" fmla="*/ 3312 w 7254"/>
                <a:gd name="T1" fmla="*/ 3938 h 7158"/>
                <a:gd name="T2" fmla="*/ 6023 w 7254"/>
                <a:gd name="T3" fmla="*/ 7158 h 7158"/>
                <a:gd name="T4" fmla="*/ 6872 w 7254"/>
                <a:gd name="T5" fmla="*/ 6308 h 7158"/>
                <a:gd name="T6" fmla="*/ 4598 w 7254"/>
                <a:gd name="T7" fmla="*/ 2652 h 7158"/>
                <a:gd name="T8" fmla="*/ 945 w 7254"/>
                <a:gd name="T9" fmla="*/ 381 h 7158"/>
                <a:gd name="T10" fmla="*/ 0 w 7254"/>
                <a:gd name="T11" fmla="*/ 1326 h 7158"/>
                <a:gd name="T12" fmla="*/ 3312 w 7254"/>
                <a:gd name="T13" fmla="*/ 3938 h 7158"/>
              </a:gdLst>
              <a:ahLst/>
              <a:cxnLst>
                <a:cxn ang="0">
                  <a:pos x="T0" y="T1"/>
                </a:cxn>
                <a:cxn ang="0">
                  <a:pos x="T2" y="T3"/>
                </a:cxn>
                <a:cxn ang="0">
                  <a:pos x="T4" y="T5"/>
                </a:cxn>
                <a:cxn ang="0">
                  <a:pos x="T6" y="T7"/>
                </a:cxn>
                <a:cxn ang="0">
                  <a:pos x="T8" y="T9"/>
                </a:cxn>
                <a:cxn ang="0">
                  <a:pos x="T10" y="T11"/>
                </a:cxn>
                <a:cxn ang="0">
                  <a:pos x="T12" y="T13"/>
                </a:cxn>
              </a:cxnLst>
              <a:rect l="0" t="0" r="r" b="b"/>
              <a:pathLst>
                <a:path w="7254" h="7158">
                  <a:moveTo>
                    <a:pt x="3312" y="3938"/>
                  </a:moveTo>
                  <a:cubicBezTo>
                    <a:pt x="4950" y="5576"/>
                    <a:pt x="6404" y="6776"/>
                    <a:pt x="6023" y="7158"/>
                  </a:cubicBezTo>
                  <a:cubicBezTo>
                    <a:pt x="6872" y="6308"/>
                    <a:pt x="6872" y="6308"/>
                    <a:pt x="6872" y="6308"/>
                  </a:cubicBezTo>
                  <a:cubicBezTo>
                    <a:pt x="7254" y="5927"/>
                    <a:pt x="6235" y="4290"/>
                    <a:pt x="4598" y="2652"/>
                  </a:cubicBezTo>
                  <a:cubicBezTo>
                    <a:pt x="2960" y="1015"/>
                    <a:pt x="1327" y="0"/>
                    <a:pt x="945" y="381"/>
                  </a:cubicBezTo>
                  <a:cubicBezTo>
                    <a:pt x="0" y="1326"/>
                    <a:pt x="0" y="1326"/>
                    <a:pt x="0" y="1326"/>
                  </a:cubicBezTo>
                  <a:cubicBezTo>
                    <a:pt x="381" y="945"/>
                    <a:pt x="1674" y="2301"/>
                    <a:pt x="3312" y="3938"/>
                  </a:cubicBezTo>
                  <a:close/>
                </a:path>
              </a:pathLst>
            </a:custGeom>
            <a:gradFill flip="none" rotWithShape="1">
              <a:gsLst>
                <a:gs pos="79000">
                  <a:schemeClr val="accent5">
                    <a:lumMod val="50000"/>
                  </a:schemeClr>
                </a:gs>
                <a:gs pos="26000">
                  <a:schemeClr val="accent5">
                    <a:lumMod val="75000"/>
                  </a:schemeClr>
                </a:gs>
              </a:gsLst>
              <a:lin ang="18900000" scaled="1"/>
              <a:tileRect/>
            </a:gra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sp>
          <p:nvSpPr>
            <p:cNvPr id="48" name="Freeform 20">
              <a:extLst>
                <a:ext uri="{FF2B5EF4-FFF2-40B4-BE49-F238E27FC236}">
                  <a16:creationId xmlns:a16="http://schemas.microsoft.com/office/drawing/2014/main" id="{8C9BF174-D063-0F30-EF0D-D9FECC6B3E66}"/>
                </a:ext>
              </a:extLst>
            </p:cNvPr>
            <p:cNvSpPr>
              <a:spLocks/>
            </p:cNvSpPr>
            <p:nvPr/>
          </p:nvSpPr>
          <p:spPr bwMode="auto">
            <a:xfrm rot="16200000">
              <a:off x="6425629" y="2522284"/>
              <a:ext cx="1812039" cy="1803943"/>
            </a:xfrm>
            <a:custGeom>
              <a:avLst/>
              <a:gdLst>
                <a:gd name="T0" fmla="*/ 3458 w 6281"/>
                <a:gd name="T1" fmla="*/ 2826 h 6281"/>
                <a:gd name="T2" fmla="*/ 5526 w 6281"/>
                <a:gd name="T3" fmla="*/ 5881 h 6281"/>
                <a:gd name="T4" fmla="*/ 5926 w 6281"/>
                <a:gd name="T5" fmla="*/ 6281 h 6281"/>
                <a:gd name="T6" fmla="*/ 3646 w 6281"/>
                <a:gd name="T7" fmla="*/ 2638 h 6281"/>
                <a:gd name="T8" fmla="*/ 0 w 6281"/>
                <a:gd name="T9" fmla="*/ 355 h 6281"/>
                <a:gd name="T10" fmla="*/ 403 w 6281"/>
                <a:gd name="T11" fmla="*/ 758 h 6281"/>
                <a:gd name="T12" fmla="*/ 3458 w 6281"/>
                <a:gd name="T13" fmla="*/ 2826 h 6281"/>
              </a:gdLst>
              <a:ahLst/>
              <a:cxnLst>
                <a:cxn ang="0">
                  <a:pos x="T0" y="T1"/>
                </a:cxn>
                <a:cxn ang="0">
                  <a:pos x="T2" y="T3"/>
                </a:cxn>
                <a:cxn ang="0">
                  <a:pos x="T4" y="T5"/>
                </a:cxn>
                <a:cxn ang="0">
                  <a:pos x="T6" y="T7"/>
                </a:cxn>
                <a:cxn ang="0">
                  <a:pos x="T8" y="T9"/>
                </a:cxn>
                <a:cxn ang="0">
                  <a:pos x="T10" y="T11"/>
                </a:cxn>
                <a:cxn ang="0">
                  <a:pos x="T12" y="T13"/>
                </a:cxn>
              </a:cxnLst>
              <a:rect l="0" t="0" r="r" b="b"/>
              <a:pathLst>
                <a:path w="6281" h="6281">
                  <a:moveTo>
                    <a:pt x="3458" y="2826"/>
                  </a:moveTo>
                  <a:cubicBezTo>
                    <a:pt x="4857" y="4225"/>
                    <a:pt x="5773" y="5581"/>
                    <a:pt x="5526" y="5881"/>
                  </a:cubicBezTo>
                  <a:cubicBezTo>
                    <a:pt x="5926" y="6281"/>
                    <a:pt x="5926" y="6281"/>
                    <a:pt x="5926" y="6281"/>
                  </a:cubicBezTo>
                  <a:cubicBezTo>
                    <a:pt x="6281" y="5882"/>
                    <a:pt x="5270" y="4262"/>
                    <a:pt x="3646" y="2638"/>
                  </a:cubicBezTo>
                  <a:cubicBezTo>
                    <a:pt x="2022" y="1015"/>
                    <a:pt x="400" y="0"/>
                    <a:pt x="0" y="355"/>
                  </a:cubicBezTo>
                  <a:cubicBezTo>
                    <a:pt x="403" y="758"/>
                    <a:pt x="403" y="758"/>
                    <a:pt x="403" y="758"/>
                  </a:cubicBezTo>
                  <a:cubicBezTo>
                    <a:pt x="703" y="511"/>
                    <a:pt x="2060" y="1428"/>
                    <a:pt x="3458" y="2826"/>
                  </a:cubicBezTo>
                  <a:close/>
                </a:path>
              </a:pathLst>
            </a:custGeom>
            <a:solidFill>
              <a:schemeClr val="accent5">
                <a:lumMod val="75000"/>
              </a:schemeClr>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grpSp>
        <p:nvGrpSpPr>
          <p:cNvPr id="8" name="Group 7">
            <a:extLst>
              <a:ext uri="{FF2B5EF4-FFF2-40B4-BE49-F238E27FC236}">
                <a16:creationId xmlns:a16="http://schemas.microsoft.com/office/drawing/2014/main" id="{0DA892C7-79C0-6B74-4295-FE0EACBFF236}"/>
              </a:ext>
            </a:extLst>
          </p:cNvPr>
          <p:cNvGrpSpPr/>
          <p:nvPr/>
        </p:nvGrpSpPr>
        <p:grpSpPr>
          <a:xfrm>
            <a:off x="7732820" y="2821330"/>
            <a:ext cx="2504369" cy="2482700"/>
            <a:chOff x="7471462" y="2853017"/>
            <a:chExt cx="2104484" cy="2086274"/>
          </a:xfrm>
        </p:grpSpPr>
        <p:sp>
          <p:nvSpPr>
            <p:cNvPr id="45" name="Freeform 15">
              <a:extLst>
                <a:ext uri="{FF2B5EF4-FFF2-40B4-BE49-F238E27FC236}">
                  <a16:creationId xmlns:a16="http://schemas.microsoft.com/office/drawing/2014/main" id="{51FE633B-0FFA-CCA2-6AEE-71FA5DD376A7}"/>
                </a:ext>
              </a:extLst>
            </p:cNvPr>
            <p:cNvSpPr>
              <a:spLocks/>
            </p:cNvSpPr>
            <p:nvPr/>
          </p:nvSpPr>
          <p:spPr bwMode="auto">
            <a:xfrm rot="16200000">
              <a:off x="7501732" y="2843826"/>
              <a:ext cx="2065023" cy="2083405"/>
            </a:xfrm>
            <a:custGeom>
              <a:avLst/>
              <a:gdLst>
                <a:gd name="T0" fmla="*/ 3938 w 7158"/>
                <a:gd name="T1" fmla="*/ 3942 h 7254"/>
                <a:gd name="T2" fmla="*/ 7158 w 7158"/>
                <a:gd name="T3" fmla="*/ 1231 h 7254"/>
                <a:gd name="T4" fmla="*/ 6309 w 7158"/>
                <a:gd name="T5" fmla="*/ 382 h 7254"/>
                <a:gd name="T6" fmla="*/ 2652 w 7158"/>
                <a:gd name="T7" fmla="*/ 2656 h 7254"/>
                <a:gd name="T8" fmla="*/ 381 w 7158"/>
                <a:gd name="T9" fmla="*/ 6309 h 7254"/>
                <a:gd name="T10" fmla="*/ 1327 w 7158"/>
                <a:gd name="T11" fmla="*/ 7254 h 7254"/>
                <a:gd name="T12" fmla="*/ 3938 w 7158"/>
                <a:gd name="T13" fmla="*/ 3942 h 7254"/>
              </a:gdLst>
              <a:ahLst/>
              <a:cxnLst>
                <a:cxn ang="0">
                  <a:pos x="T0" y="T1"/>
                </a:cxn>
                <a:cxn ang="0">
                  <a:pos x="T2" y="T3"/>
                </a:cxn>
                <a:cxn ang="0">
                  <a:pos x="T4" y="T5"/>
                </a:cxn>
                <a:cxn ang="0">
                  <a:pos x="T6" y="T7"/>
                </a:cxn>
                <a:cxn ang="0">
                  <a:pos x="T8" y="T9"/>
                </a:cxn>
                <a:cxn ang="0">
                  <a:pos x="T10" y="T11"/>
                </a:cxn>
                <a:cxn ang="0">
                  <a:pos x="T12" y="T13"/>
                </a:cxn>
              </a:cxnLst>
              <a:rect l="0" t="0" r="r" b="b"/>
              <a:pathLst>
                <a:path w="7158" h="7254">
                  <a:moveTo>
                    <a:pt x="3938" y="3942"/>
                  </a:moveTo>
                  <a:cubicBezTo>
                    <a:pt x="5576" y="2304"/>
                    <a:pt x="6776" y="850"/>
                    <a:pt x="7158" y="1231"/>
                  </a:cubicBezTo>
                  <a:cubicBezTo>
                    <a:pt x="6309" y="382"/>
                    <a:pt x="6309" y="382"/>
                    <a:pt x="6309" y="382"/>
                  </a:cubicBezTo>
                  <a:cubicBezTo>
                    <a:pt x="5927" y="0"/>
                    <a:pt x="4290" y="1018"/>
                    <a:pt x="2652" y="2656"/>
                  </a:cubicBezTo>
                  <a:cubicBezTo>
                    <a:pt x="1015" y="4294"/>
                    <a:pt x="0" y="5927"/>
                    <a:pt x="381" y="6309"/>
                  </a:cubicBezTo>
                  <a:cubicBezTo>
                    <a:pt x="1327" y="7254"/>
                    <a:pt x="1327" y="7254"/>
                    <a:pt x="1327" y="7254"/>
                  </a:cubicBezTo>
                  <a:cubicBezTo>
                    <a:pt x="945" y="6873"/>
                    <a:pt x="2301" y="5580"/>
                    <a:pt x="3938" y="3942"/>
                  </a:cubicBezTo>
                  <a:close/>
                </a:path>
              </a:pathLst>
            </a:custGeom>
            <a:gradFill flip="none" rotWithShape="1">
              <a:gsLst>
                <a:gs pos="79000">
                  <a:schemeClr val="accent6">
                    <a:lumMod val="50000"/>
                  </a:schemeClr>
                </a:gs>
                <a:gs pos="26000">
                  <a:schemeClr val="accent6">
                    <a:lumMod val="75000"/>
                  </a:schemeClr>
                </a:gs>
              </a:gsLst>
              <a:lin ang="13500000" scaled="1"/>
              <a:tileRect/>
            </a:gra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sp>
          <p:nvSpPr>
            <p:cNvPr id="46" name="Freeform 16">
              <a:extLst>
                <a:ext uri="{FF2B5EF4-FFF2-40B4-BE49-F238E27FC236}">
                  <a16:creationId xmlns:a16="http://schemas.microsoft.com/office/drawing/2014/main" id="{E65AA86C-404A-D747-5BEB-C52A5A125197}"/>
                </a:ext>
              </a:extLst>
            </p:cNvPr>
            <p:cNvSpPr>
              <a:spLocks/>
            </p:cNvSpPr>
            <p:nvPr/>
          </p:nvSpPr>
          <p:spPr bwMode="auto">
            <a:xfrm rot="16200000">
              <a:off x="7467498" y="3131216"/>
              <a:ext cx="1812039" cy="1804112"/>
            </a:xfrm>
            <a:custGeom>
              <a:avLst/>
              <a:gdLst>
                <a:gd name="T0" fmla="*/ 2826 w 6281"/>
                <a:gd name="T1" fmla="*/ 2823 h 6281"/>
                <a:gd name="T2" fmla="*/ 5881 w 6281"/>
                <a:gd name="T3" fmla="*/ 755 h 6281"/>
                <a:gd name="T4" fmla="*/ 6281 w 6281"/>
                <a:gd name="T5" fmla="*/ 355 h 6281"/>
                <a:gd name="T6" fmla="*/ 2639 w 6281"/>
                <a:gd name="T7" fmla="*/ 2635 h 6281"/>
                <a:gd name="T8" fmla="*/ 355 w 6281"/>
                <a:gd name="T9" fmla="*/ 6281 h 6281"/>
                <a:gd name="T10" fmla="*/ 758 w 6281"/>
                <a:gd name="T11" fmla="*/ 5878 h 6281"/>
                <a:gd name="T12" fmla="*/ 2826 w 6281"/>
                <a:gd name="T13" fmla="*/ 2823 h 6281"/>
              </a:gdLst>
              <a:ahLst/>
              <a:cxnLst>
                <a:cxn ang="0">
                  <a:pos x="T0" y="T1"/>
                </a:cxn>
                <a:cxn ang="0">
                  <a:pos x="T2" y="T3"/>
                </a:cxn>
                <a:cxn ang="0">
                  <a:pos x="T4" y="T5"/>
                </a:cxn>
                <a:cxn ang="0">
                  <a:pos x="T6" y="T7"/>
                </a:cxn>
                <a:cxn ang="0">
                  <a:pos x="T8" y="T9"/>
                </a:cxn>
                <a:cxn ang="0">
                  <a:pos x="T10" y="T11"/>
                </a:cxn>
                <a:cxn ang="0">
                  <a:pos x="T12" y="T13"/>
                </a:cxn>
              </a:cxnLst>
              <a:rect l="0" t="0" r="r" b="b"/>
              <a:pathLst>
                <a:path w="6281" h="6281">
                  <a:moveTo>
                    <a:pt x="2826" y="2823"/>
                  </a:moveTo>
                  <a:cubicBezTo>
                    <a:pt x="4225" y="1424"/>
                    <a:pt x="5581" y="508"/>
                    <a:pt x="5881" y="755"/>
                  </a:cubicBezTo>
                  <a:cubicBezTo>
                    <a:pt x="6281" y="355"/>
                    <a:pt x="6281" y="355"/>
                    <a:pt x="6281" y="355"/>
                  </a:cubicBezTo>
                  <a:cubicBezTo>
                    <a:pt x="5882" y="0"/>
                    <a:pt x="4262" y="1011"/>
                    <a:pt x="2639" y="2635"/>
                  </a:cubicBezTo>
                  <a:cubicBezTo>
                    <a:pt x="1015" y="4259"/>
                    <a:pt x="0" y="5881"/>
                    <a:pt x="355" y="6281"/>
                  </a:cubicBezTo>
                  <a:cubicBezTo>
                    <a:pt x="758" y="5878"/>
                    <a:pt x="758" y="5878"/>
                    <a:pt x="758" y="5878"/>
                  </a:cubicBezTo>
                  <a:cubicBezTo>
                    <a:pt x="511" y="5578"/>
                    <a:pt x="1428" y="4221"/>
                    <a:pt x="2826" y="2823"/>
                  </a:cubicBezTo>
                  <a:close/>
                </a:path>
              </a:pathLst>
            </a:custGeom>
            <a:solidFill>
              <a:schemeClr val="accent6">
                <a:lumMod val="75000"/>
              </a:schemeClr>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grpSp>
        <p:nvGrpSpPr>
          <p:cNvPr id="9" name="Group 8">
            <a:extLst>
              <a:ext uri="{FF2B5EF4-FFF2-40B4-BE49-F238E27FC236}">
                <a16:creationId xmlns:a16="http://schemas.microsoft.com/office/drawing/2014/main" id="{72D68A40-4FC9-EBC9-DC77-A7ACE9DD3310}"/>
              </a:ext>
            </a:extLst>
          </p:cNvPr>
          <p:cNvGrpSpPr/>
          <p:nvPr/>
        </p:nvGrpSpPr>
        <p:grpSpPr>
          <a:xfrm>
            <a:off x="1863688" y="2542477"/>
            <a:ext cx="2595695" cy="2607135"/>
            <a:chOff x="2539484" y="2618690"/>
            <a:chExt cx="2181227" cy="2190840"/>
          </a:xfrm>
        </p:grpSpPr>
        <p:sp>
          <p:nvSpPr>
            <p:cNvPr id="43" name="Freeform 11">
              <a:extLst>
                <a:ext uri="{FF2B5EF4-FFF2-40B4-BE49-F238E27FC236}">
                  <a16:creationId xmlns:a16="http://schemas.microsoft.com/office/drawing/2014/main" id="{E1D21236-60EA-44B7-DBD3-308EC4D8601F}"/>
                </a:ext>
              </a:extLst>
            </p:cNvPr>
            <p:cNvSpPr>
              <a:spLocks/>
            </p:cNvSpPr>
            <p:nvPr/>
          </p:nvSpPr>
          <p:spPr bwMode="auto">
            <a:xfrm rot="16200000">
              <a:off x="2534678" y="2623497"/>
              <a:ext cx="2190839" cy="2181227"/>
            </a:xfrm>
            <a:custGeom>
              <a:avLst/>
              <a:gdLst>
                <a:gd name="T0" fmla="*/ 3941 w 7594"/>
                <a:gd name="T1" fmla="*/ 3656 h 7594"/>
                <a:gd name="T2" fmla="*/ 1667 w 7594"/>
                <a:gd name="T3" fmla="*/ 0 h 7594"/>
                <a:gd name="T4" fmla="*/ 381 w 7594"/>
                <a:gd name="T5" fmla="*/ 1285 h 7594"/>
                <a:gd name="T6" fmla="*/ 2655 w 7594"/>
                <a:gd name="T7" fmla="*/ 4942 h 7594"/>
                <a:gd name="T8" fmla="*/ 6308 w 7594"/>
                <a:gd name="T9" fmla="*/ 7213 h 7594"/>
                <a:gd name="T10" fmla="*/ 7594 w 7594"/>
                <a:gd name="T11" fmla="*/ 5927 h 7594"/>
                <a:gd name="T12" fmla="*/ 3941 w 7594"/>
                <a:gd name="T13" fmla="*/ 3656 h 7594"/>
              </a:gdLst>
              <a:ahLst/>
              <a:cxnLst>
                <a:cxn ang="0">
                  <a:pos x="T0" y="T1"/>
                </a:cxn>
                <a:cxn ang="0">
                  <a:pos x="T2" y="T3"/>
                </a:cxn>
                <a:cxn ang="0">
                  <a:pos x="T4" y="T5"/>
                </a:cxn>
                <a:cxn ang="0">
                  <a:pos x="T6" y="T7"/>
                </a:cxn>
                <a:cxn ang="0">
                  <a:pos x="T8" y="T9"/>
                </a:cxn>
                <a:cxn ang="0">
                  <a:pos x="T10" y="T11"/>
                </a:cxn>
                <a:cxn ang="0">
                  <a:pos x="T12" y="T13"/>
                </a:cxn>
              </a:cxnLst>
              <a:rect l="0" t="0" r="r" b="b"/>
              <a:pathLst>
                <a:path w="7594" h="7594">
                  <a:moveTo>
                    <a:pt x="3941" y="3656"/>
                  </a:moveTo>
                  <a:cubicBezTo>
                    <a:pt x="2304" y="2018"/>
                    <a:pt x="1286" y="381"/>
                    <a:pt x="1667" y="0"/>
                  </a:cubicBezTo>
                  <a:cubicBezTo>
                    <a:pt x="381" y="1285"/>
                    <a:pt x="381" y="1285"/>
                    <a:pt x="381" y="1285"/>
                  </a:cubicBezTo>
                  <a:cubicBezTo>
                    <a:pt x="0" y="1667"/>
                    <a:pt x="1018" y="3304"/>
                    <a:pt x="2655" y="4942"/>
                  </a:cubicBezTo>
                  <a:cubicBezTo>
                    <a:pt x="4293" y="6579"/>
                    <a:pt x="5927" y="7594"/>
                    <a:pt x="6308" y="7213"/>
                  </a:cubicBezTo>
                  <a:cubicBezTo>
                    <a:pt x="7594" y="5927"/>
                    <a:pt x="7594" y="5927"/>
                    <a:pt x="7594" y="5927"/>
                  </a:cubicBezTo>
                  <a:cubicBezTo>
                    <a:pt x="7213" y="6308"/>
                    <a:pt x="5579" y="5293"/>
                    <a:pt x="3941" y="3656"/>
                  </a:cubicBezTo>
                  <a:close/>
                </a:path>
              </a:pathLst>
            </a:custGeom>
            <a:gradFill flip="none" rotWithShape="1">
              <a:gsLst>
                <a:gs pos="75000">
                  <a:srgbClr val="C00000"/>
                </a:gs>
                <a:gs pos="18000">
                  <a:srgbClr val="C00000"/>
                </a:gs>
                <a:gs pos="100000">
                  <a:srgbClr val="F26363"/>
                </a:gs>
                <a:gs pos="30000">
                  <a:srgbClr val="F26363"/>
                </a:gs>
              </a:gsLst>
              <a:lin ang="2700000" scaled="1"/>
              <a:tileRect/>
            </a:gra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sp>
          <p:nvSpPr>
            <p:cNvPr id="44" name="Freeform 12">
              <a:extLst>
                <a:ext uri="{FF2B5EF4-FFF2-40B4-BE49-F238E27FC236}">
                  <a16:creationId xmlns:a16="http://schemas.microsoft.com/office/drawing/2014/main" id="{D1B254B4-39DD-2A87-5EBC-387F73985F88}"/>
                </a:ext>
              </a:extLst>
            </p:cNvPr>
            <p:cNvSpPr>
              <a:spLocks/>
            </p:cNvSpPr>
            <p:nvPr/>
          </p:nvSpPr>
          <p:spPr bwMode="auto">
            <a:xfrm rot="16200000">
              <a:off x="2535521" y="2622654"/>
              <a:ext cx="1822665" cy="1814737"/>
            </a:xfrm>
            <a:custGeom>
              <a:avLst/>
              <a:gdLst>
                <a:gd name="T0" fmla="*/ 5918 w 6318"/>
                <a:gd name="T1" fmla="*/ 5526 h 6318"/>
                <a:gd name="T2" fmla="*/ 5909 w 6318"/>
                <a:gd name="T3" fmla="*/ 5536 h 6318"/>
                <a:gd name="T4" fmla="*/ 2844 w 6318"/>
                <a:gd name="T5" fmla="*/ 3477 h 6318"/>
                <a:gd name="T6" fmla="*/ 785 w 6318"/>
                <a:gd name="T7" fmla="*/ 412 h 6318"/>
                <a:gd name="T8" fmla="*/ 795 w 6318"/>
                <a:gd name="T9" fmla="*/ 403 h 6318"/>
                <a:gd name="T10" fmla="*/ 392 w 6318"/>
                <a:gd name="T11" fmla="*/ 0 h 6318"/>
                <a:gd name="T12" fmla="*/ 381 w 6318"/>
                <a:gd name="T13" fmla="*/ 9 h 6318"/>
                <a:gd name="T14" fmla="*/ 2656 w 6318"/>
                <a:gd name="T15" fmla="*/ 3665 h 6318"/>
                <a:gd name="T16" fmla="*/ 6308 w 6318"/>
                <a:gd name="T17" fmla="*/ 5936 h 6318"/>
                <a:gd name="T18" fmla="*/ 6318 w 6318"/>
                <a:gd name="T19" fmla="*/ 5926 h 6318"/>
                <a:gd name="T20" fmla="*/ 5918 w 6318"/>
                <a:gd name="T21" fmla="*/ 5526 h 6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18" h="6318">
                  <a:moveTo>
                    <a:pt x="5918" y="5526"/>
                  </a:moveTo>
                  <a:cubicBezTo>
                    <a:pt x="5915" y="5530"/>
                    <a:pt x="5912" y="5533"/>
                    <a:pt x="5909" y="5536"/>
                  </a:cubicBezTo>
                  <a:cubicBezTo>
                    <a:pt x="5631" y="5814"/>
                    <a:pt x="4259" y="4892"/>
                    <a:pt x="2844" y="3477"/>
                  </a:cubicBezTo>
                  <a:cubicBezTo>
                    <a:pt x="1429" y="2062"/>
                    <a:pt x="507" y="690"/>
                    <a:pt x="785" y="412"/>
                  </a:cubicBezTo>
                  <a:cubicBezTo>
                    <a:pt x="788" y="409"/>
                    <a:pt x="791" y="406"/>
                    <a:pt x="795" y="403"/>
                  </a:cubicBezTo>
                  <a:cubicBezTo>
                    <a:pt x="392" y="0"/>
                    <a:pt x="392" y="0"/>
                    <a:pt x="392" y="0"/>
                  </a:cubicBezTo>
                  <a:cubicBezTo>
                    <a:pt x="388" y="3"/>
                    <a:pt x="385" y="6"/>
                    <a:pt x="381" y="9"/>
                  </a:cubicBezTo>
                  <a:cubicBezTo>
                    <a:pt x="0" y="391"/>
                    <a:pt x="1018" y="2028"/>
                    <a:pt x="2656" y="3665"/>
                  </a:cubicBezTo>
                  <a:cubicBezTo>
                    <a:pt x="4293" y="5303"/>
                    <a:pt x="5927" y="6318"/>
                    <a:pt x="6308" y="5936"/>
                  </a:cubicBezTo>
                  <a:cubicBezTo>
                    <a:pt x="6312" y="5933"/>
                    <a:pt x="6315" y="5930"/>
                    <a:pt x="6318" y="5926"/>
                  </a:cubicBezTo>
                  <a:lnTo>
                    <a:pt x="5918" y="5526"/>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grpSp>
        <p:nvGrpSpPr>
          <p:cNvPr id="10" name="Group 9">
            <a:extLst>
              <a:ext uri="{FF2B5EF4-FFF2-40B4-BE49-F238E27FC236}">
                <a16:creationId xmlns:a16="http://schemas.microsoft.com/office/drawing/2014/main" id="{EAEA118D-2D43-D4C4-7AEB-E71C629585FB}"/>
              </a:ext>
            </a:extLst>
          </p:cNvPr>
          <p:cNvGrpSpPr/>
          <p:nvPr/>
        </p:nvGrpSpPr>
        <p:grpSpPr>
          <a:xfrm>
            <a:off x="3064267" y="2575071"/>
            <a:ext cx="2595895" cy="2607134"/>
            <a:chOff x="3548360" y="2646079"/>
            <a:chExt cx="2181395" cy="2190839"/>
          </a:xfrm>
        </p:grpSpPr>
        <p:sp>
          <p:nvSpPr>
            <p:cNvPr id="41" name="Freeform 13">
              <a:extLst>
                <a:ext uri="{FF2B5EF4-FFF2-40B4-BE49-F238E27FC236}">
                  <a16:creationId xmlns:a16="http://schemas.microsoft.com/office/drawing/2014/main" id="{FEDD9C0A-C981-E0B1-7AEA-6488FF7AD7BE}"/>
                </a:ext>
              </a:extLst>
            </p:cNvPr>
            <p:cNvSpPr>
              <a:spLocks/>
            </p:cNvSpPr>
            <p:nvPr/>
          </p:nvSpPr>
          <p:spPr bwMode="auto">
            <a:xfrm rot="16200000">
              <a:off x="3543638" y="2650801"/>
              <a:ext cx="2190839" cy="2181395"/>
            </a:xfrm>
            <a:custGeom>
              <a:avLst/>
              <a:gdLst>
                <a:gd name="T0" fmla="*/ 3656 w 7594"/>
                <a:gd name="T1" fmla="*/ 3653 h 7595"/>
                <a:gd name="T2" fmla="*/ 0 w 7594"/>
                <a:gd name="T3" fmla="*/ 5927 h 7595"/>
                <a:gd name="T4" fmla="*/ 1286 w 7594"/>
                <a:gd name="T5" fmla="*/ 7213 h 7595"/>
                <a:gd name="T6" fmla="*/ 4942 w 7594"/>
                <a:gd name="T7" fmla="*/ 4939 h 7595"/>
                <a:gd name="T8" fmla="*/ 7213 w 7594"/>
                <a:gd name="T9" fmla="*/ 1286 h 7595"/>
                <a:gd name="T10" fmla="*/ 5927 w 7594"/>
                <a:gd name="T11" fmla="*/ 0 h 7595"/>
                <a:gd name="T12" fmla="*/ 3656 w 7594"/>
                <a:gd name="T13" fmla="*/ 3653 h 7595"/>
              </a:gdLst>
              <a:ahLst/>
              <a:cxnLst>
                <a:cxn ang="0">
                  <a:pos x="T0" y="T1"/>
                </a:cxn>
                <a:cxn ang="0">
                  <a:pos x="T2" y="T3"/>
                </a:cxn>
                <a:cxn ang="0">
                  <a:pos x="T4" y="T5"/>
                </a:cxn>
                <a:cxn ang="0">
                  <a:pos x="T6" y="T7"/>
                </a:cxn>
                <a:cxn ang="0">
                  <a:pos x="T8" y="T9"/>
                </a:cxn>
                <a:cxn ang="0">
                  <a:pos x="T10" y="T11"/>
                </a:cxn>
                <a:cxn ang="0">
                  <a:pos x="T12" y="T13"/>
                </a:cxn>
              </a:cxnLst>
              <a:rect l="0" t="0" r="r" b="b"/>
              <a:pathLst>
                <a:path w="7594" h="7595">
                  <a:moveTo>
                    <a:pt x="3656" y="3653"/>
                  </a:moveTo>
                  <a:cubicBezTo>
                    <a:pt x="2018" y="5291"/>
                    <a:pt x="381" y="6309"/>
                    <a:pt x="0" y="5927"/>
                  </a:cubicBezTo>
                  <a:cubicBezTo>
                    <a:pt x="1286" y="7213"/>
                    <a:pt x="1286" y="7213"/>
                    <a:pt x="1286" y="7213"/>
                  </a:cubicBezTo>
                  <a:cubicBezTo>
                    <a:pt x="1667" y="7595"/>
                    <a:pt x="3304" y="6577"/>
                    <a:pt x="4942" y="4939"/>
                  </a:cubicBezTo>
                  <a:cubicBezTo>
                    <a:pt x="6579" y="3301"/>
                    <a:pt x="7594" y="1668"/>
                    <a:pt x="7213" y="1286"/>
                  </a:cubicBezTo>
                  <a:cubicBezTo>
                    <a:pt x="5927" y="0"/>
                    <a:pt x="5927" y="0"/>
                    <a:pt x="5927" y="0"/>
                  </a:cubicBezTo>
                  <a:cubicBezTo>
                    <a:pt x="6308" y="382"/>
                    <a:pt x="5293" y="2016"/>
                    <a:pt x="3656" y="3653"/>
                  </a:cubicBezTo>
                  <a:close/>
                </a:path>
              </a:pathLst>
            </a:custGeom>
            <a:gradFill flip="none" rotWithShape="1">
              <a:gsLst>
                <a:gs pos="75000">
                  <a:srgbClr val="00BAB5"/>
                </a:gs>
                <a:gs pos="18000">
                  <a:srgbClr val="00BAB5"/>
                </a:gs>
                <a:gs pos="99000">
                  <a:srgbClr val="7DD1CE"/>
                </a:gs>
                <a:gs pos="30000">
                  <a:srgbClr val="7DD1CE"/>
                </a:gs>
              </a:gsLst>
              <a:lin ang="8100000" scaled="1"/>
              <a:tileRect/>
            </a:gradFill>
            <a:ln>
              <a:noFill/>
            </a:ln>
          </p:spPr>
          <p:txBody>
            <a:bodyPr vert="horz" wrap="square" lIns="182901" tIns="91451" rIns="182901" bIns="91451" numCol="1" anchor="t" anchorCtr="0" compatLnSpc="1">
              <a:prstTxWarp prst="textNoShape">
                <a:avLst/>
              </a:prstTxWarp>
            </a:bodyPr>
            <a:lstStyle/>
            <a:p>
              <a:endParaRPr lang="en-US" sz="2000" dirty="0">
                <a:solidFill>
                  <a:srgbClr val="A8436F"/>
                </a:solidFill>
              </a:endParaRPr>
            </a:p>
          </p:txBody>
        </p:sp>
        <p:sp>
          <p:nvSpPr>
            <p:cNvPr id="42" name="Freeform 14">
              <a:extLst>
                <a:ext uri="{FF2B5EF4-FFF2-40B4-BE49-F238E27FC236}">
                  <a16:creationId xmlns:a16="http://schemas.microsoft.com/office/drawing/2014/main" id="{0AEB19BB-6F45-D0B1-2EF7-2E52C1C4E875}"/>
                </a:ext>
              </a:extLst>
            </p:cNvPr>
            <p:cNvSpPr>
              <a:spLocks/>
            </p:cNvSpPr>
            <p:nvPr/>
          </p:nvSpPr>
          <p:spPr bwMode="auto">
            <a:xfrm rot="16200000">
              <a:off x="3544565" y="3018217"/>
              <a:ext cx="1822665" cy="1814737"/>
            </a:xfrm>
            <a:custGeom>
              <a:avLst/>
              <a:gdLst>
                <a:gd name="T0" fmla="*/ 5526 w 6318"/>
                <a:gd name="T1" fmla="*/ 400 h 6318"/>
                <a:gd name="T2" fmla="*/ 5537 w 6318"/>
                <a:gd name="T3" fmla="*/ 409 h 6318"/>
                <a:gd name="T4" fmla="*/ 3478 w 6318"/>
                <a:gd name="T5" fmla="*/ 3474 h 6318"/>
                <a:gd name="T6" fmla="*/ 412 w 6318"/>
                <a:gd name="T7" fmla="*/ 5533 h 6318"/>
                <a:gd name="T8" fmla="*/ 403 w 6318"/>
                <a:gd name="T9" fmla="*/ 5523 h 6318"/>
                <a:gd name="T10" fmla="*/ 0 w 6318"/>
                <a:gd name="T11" fmla="*/ 5926 h 6318"/>
                <a:gd name="T12" fmla="*/ 9 w 6318"/>
                <a:gd name="T13" fmla="*/ 5936 h 6318"/>
                <a:gd name="T14" fmla="*/ 3665 w 6318"/>
                <a:gd name="T15" fmla="*/ 3662 h 6318"/>
                <a:gd name="T16" fmla="*/ 5936 w 6318"/>
                <a:gd name="T17" fmla="*/ 9 h 6318"/>
                <a:gd name="T18" fmla="*/ 5926 w 6318"/>
                <a:gd name="T19" fmla="*/ 0 h 6318"/>
                <a:gd name="T20" fmla="*/ 5526 w 6318"/>
                <a:gd name="T21" fmla="*/ 400 h 6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18" h="6318">
                  <a:moveTo>
                    <a:pt x="5526" y="400"/>
                  </a:moveTo>
                  <a:cubicBezTo>
                    <a:pt x="5530" y="403"/>
                    <a:pt x="5533" y="406"/>
                    <a:pt x="5537" y="409"/>
                  </a:cubicBezTo>
                  <a:cubicBezTo>
                    <a:pt x="5814" y="687"/>
                    <a:pt x="4893" y="2059"/>
                    <a:pt x="3478" y="3474"/>
                  </a:cubicBezTo>
                  <a:cubicBezTo>
                    <a:pt x="2063" y="4889"/>
                    <a:pt x="690" y="5811"/>
                    <a:pt x="412" y="5533"/>
                  </a:cubicBezTo>
                  <a:cubicBezTo>
                    <a:pt x="409" y="5530"/>
                    <a:pt x="406" y="5526"/>
                    <a:pt x="403" y="5523"/>
                  </a:cubicBezTo>
                  <a:cubicBezTo>
                    <a:pt x="0" y="5926"/>
                    <a:pt x="0" y="5926"/>
                    <a:pt x="0" y="5926"/>
                  </a:cubicBezTo>
                  <a:cubicBezTo>
                    <a:pt x="3" y="5929"/>
                    <a:pt x="6" y="5933"/>
                    <a:pt x="9" y="5936"/>
                  </a:cubicBezTo>
                  <a:cubicBezTo>
                    <a:pt x="391" y="6318"/>
                    <a:pt x="2028" y="5299"/>
                    <a:pt x="3665" y="3662"/>
                  </a:cubicBezTo>
                  <a:cubicBezTo>
                    <a:pt x="5303" y="2024"/>
                    <a:pt x="6318" y="391"/>
                    <a:pt x="5936" y="9"/>
                  </a:cubicBezTo>
                  <a:cubicBezTo>
                    <a:pt x="5933" y="6"/>
                    <a:pt x="5930" y="3"/>
                    <a:pt x="5926" y="0"/>
                  </a:cubicBezTo>
                  <a:lnTo>
                    <a:pt x="5526" y="400"/>
                  </a:ln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grpSp>
        <p:nvGrpSpPr>
          <p:cNvPr id="11" name="Group 10">
            <a:extLst>
              <a:ext uri="{FF2B5EF4-FFF2-40B4-BE49-F238E27FC236}">
                <a16:creationId xmlns:a16="http://schemas.microsoft.com/office/drawing/2014/main" id="{DF7AAD69-72F3-636E-1A77-654B43EF0ED2}"/>
              </a:ext>
            </a:extLst>
          </p:cNvPr>
          <p:cNvGrpSpPr/>
          <p:nvPr/>
        </p:nvGrpSpPr>
        <p:grpSpPr>
          <a:xfrm>
            <a:off x="4233159" y="2544564"/>
            <a:ext cx="2595494" cy="2607535"/>
            <a:chOff x="4530610" y="2620443"/>
            <a:chExt cx="2181058" cy="2191176"/>
          </a:xfrm>
        </p:grpSpPr>
        <p:sp>
          <p:nvSpPr>
            <p:cNvPr id="39" name="Freeform 17">
              <a:extLst>
                <a:ext uri="{FF2B5EF4-FFF2-40B4-BE49-F238E27FC236}">
                  <a16:creationId xmlns:a16="http://schemas.microsoft.com/office/drawing/2014/main" id="{17174F6C-0F3C-746A-A368-0AF380B76090}"/>
                </a:ext>
              </a:extLst>
            </p:cNvPr>
            <p:cNvSpPr>
              <a:spLocks/>
            </p:cNvSpPr>
            <p:nvPr/>
          </p:nvSpPr>
          <p:spPr bwMode="auto">
            <a:xfrm rot="16200000">
              <a:off x="4525551" y="2625502"/>
              <a:ext cx="2191176" cy="2181058"/>
            </a:xfrm>
            <a:custGeom>
              <a:avLst/>
              <a:gdLst>
                <a:gd name="T0" fmla="*/ 3942 w 7595"/>
                <a:gd name="T1" fmla="*/ 3656 h 7594"/>
                <a:gd name="T2" fmla="*/ 1668 w 7595"/>
                <a:gd name="T3" fmla="*/ 0 h 7594"/>
                <a:gd name="T4" fmla="*/ 382 w 7595"/>
                <a:gd name="T5" fmla="*/ 1286 h 7594"/>
                <a:gd name="T6" fmla="*/ 2656 w 7595"/>
                <a:gd name="T7" fmla="*/ 4942 h 7594"/>
                <a:gd name="T8" fmla="*/ 6309 w 7595"/>
                <a:gd name="T9" fmla="*/ 7213 h 7594"/>
                <a:gd name="T10" fmla="*/ 7595 w 7595"/>
                <a:gd name="T11" fmla="*/ 5927 h 7594"/>
                <a:gd name="T12" fmla="*/ 3942 w 7595"/>
                <a:gd name="T13" fmla="*/ 3656 h 7594"/>
              </a:gdLst>
              <a:ahLst/>
              <a:cxnLst>
                <a:cxn ang="0">
                  <a:pos x="T0" y="T1"/>
                </a:cxn>
                <a:cxn ang="0">
                  <a:pos x="T2" y="T3"/>
                </a:cxn>
                <a:cxn ang="0">
                  <a:pos x="T4" y="T5"/>
                </a:cxn>
                <a:cxn ang="0">
                  <a:pos x="T6" y="T7"/>
                </a:cxn>
                <a:cxn ang="0">
                  <a:pos x="T8" y="T9"/>
                </a:cxn>
                <a:cxn ang="0">
                  <a:pos x="T10" y="T11"/>
                </a:cxn>
                <a:cxn ang="0">
                  <a:pos x="T12" y="T13"/>
                </a:cxn>
              </a:cxnLst>
              <a:rect l="0" t="0" r="r" b="b"/>
              <a:pathLst>
                <a:path w="7595" h="7594">
                  <a:moveTo>
                    <a:pt x="3942" y="3656"/>
                  </a:moveTo>
                  <a:cubicBezTo>
                    <a:pt x="2304" y="2018"/>
                    <a:pt x="1286" y="381"/>
                    <a:pt x="1668" y="0"/>
                  </a:cubicBezTo>
                  <a:cubicBezTo>
                    <a:pt x="382" y="1286"/>
                    <a:pt x="382" y="1286"/>
                    <a:pt x="382" y="1286"/>
                  </a:cubicBezTo>
                  <a:cubicBezTo>
                    <a:pt x="0" y="1667"/>
                    <a:pt x="1018" y="3304"/>
                    <a:pt x="2656" y="4942"/>
                  </a:cubicBezTo>
                  <a:cubicBezTo>
                    <a:pt x="4294" y="6579"/>
                    <a:pt x="5927" y="7594"/>
                    <a:pt x="6309" y="7213"/>
                  </a:cubicBezTo>
                  <a:cubicBezTo>
                    <a:pt x="7595" y="5927"/>
                    <a:pt x="7595" y="5927"/>
                    <a:pt x="7595" y="5927"/>
                  </a:cubicBezTo>
                  <a:cubicBezTo>
                    <a:pt x="7213" y="6308"/>
                    <a:pt x="5580" y="5293"/>
                    <a:pt x="3942" y="3656"/>
                  </a:cubicBezTo>
                  <a:close/>
                </a:path>
              </a:pathLst>
            </a:custGeom>
            <a:gradFill flip="none" rotWithShape="1">
              <a:gsLst>
                <a:gs pos="75000">
                  <a:srgbClr val="995DB3"/>
                </a:gs>
                <a:gs pos="18000">
                  <a:srgbClr val="63357A"/>
                </a:gs>
                <a:gs pos="99000">
                  <a:srgbClr val="63357A"/>
                </a:gs>
                <a:gs pos="30000">
                  <a:srgbClr val="995DB3"/>
                </a:gs>
              </a:gsLst>
              <a:lin ang="2700000" scaled="1"/>
              <a:tileRect/>
            </a:gra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sp>
          <p:nvSpPr>
            <p:cNvPr id="40" name="Freeform 18">
              <a:extLst>
                <a:ext uri="{FF2B5EF4-FFF2-40B4-BE49-F238E27FC236}">
                  <a16:creationId xmlns:a16="http://schemas.microsoft.com/office/drawing/2014/main" id="{2AE73B07-92B3-CFD0-9828-3C0401159D6F}"/>
                </a:ext>
              </a:extLst>
            </p:cNvPr>
            <p:cNvSpPr>
              <a:spLocks/>
            </p:cNvSpPr>
            <p:nvPr/>
          </p:nvSpPr>
          <p:spPr bwMode="auto">
            <a:xfrm rot="16200000">
              <a:off x="4526564" y="2624827"/>
              <a:ext cx="1822665" cy="1814570"/>
            </a:xfrm>
            <a:custGeom>
              <a:avLst/>
              <a:gdLst>
                <a:gd name="T0" fmla="*/ 5918 w 6318"/>
                <a:gd name="T1" fmla="*/ 5526 h 6318"/>
                <a:gd name="T2" fmla="*/ 5909 w 6318"/>
                <a:gd name="T3" fmla="*/ 5537 h 6318"/>
                <a:gd name="T4" fmla="*/ 2844 w 6318"/>
                <a:gd name="T5" fmla="*/ 3478 h 6318"/>
                <a:gd name="T6" fmla="*/ 785 w 6318"/>
                <a:gd name="T7" fmla="*/ 412 h 6318"/>
                <a:gd name="T8" fmla="*/ 795 w 6318"/>
                <a:gd name="T9" fmla="*/ 403 h 6318"/>
                <a:gd name="T10" fmla="*/ 392 w 6318"/>
                <a:gd name="T11" fmla="*/ 0 h 6318"/>
                <a:gd name="T12" fmla="*/ 382 w 6318"/>
                <a:gd name="T13" fmla="*/ 9 h 6318"/>
                <a:gd name="T14" fmla="*/ 2656 w 6318"/>
                <a:gd name="T15" fmla="*/ 3665 h 6318"/>
                <a:gd name="T16" fmla="*/ 6309 w 6318"/>
                <a:gd name="T17" fmla="*/ 5936 h 6318"/>
                <a:gd name="T18" fmla="*/ 6318 w 6318"/>
                <a:gd name="T19" fmla="*/ 5926 h 6318"/>
                <a:gd name="T20" fmla="*/ 5918 w 6318"/>
                <a:gd name="T21" fmla="*/ 5526 h 6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18" h="6318">
                  <a:moveTo>
                    <a:pt x="5918" y="5526"/>
                  </a:moveTo>
                  <a:cubicBezTo>
                    <a:pt x="5916" y="5530"/>
                    <a:pt x="5913" y="5533"/>
                    <a:pt x="5909" y="5537"/>
                  </a:cubicBezTo>
                  <a:cubicBezTo>
                    <a:pt x="5631" y="5814"/>
                    <a:pt x="4259" y="4893"/>
                    <a:pt x="2844" y="3478"/>
                  </a:cubicBezTo>
                  <a:cubicBezTo>
                    <a:pt x="1429" y="2063"/>
                    <a:pt x="507" y="690"/>
                    <a:pt x="785" y="412"/>
                  </a:cubicBezTo>
                  <a:cubicBezTo>
                    <a:pt x="788" y="409"/>
                    <a:pt x="792" y="406"/>
                    <a:pt x="795" y="403"/>
                  </a:cubicBezTo>
                  <a:cubicBezTo>
                    <a:pt x="392" y="0"/>
                    <a:pt x="392" y="0"/>
                    <a:pt x="392" y="0"/>
                  </a:cubicBezTo>
                  <a:cubicBezTo>
                    <a:pt x="389" y="3"/>
                    <a:pt x="385" y="6"/>
                    <a:pt x="382" y="9"/>
                  </a:cubicBezTo>
                  <a:cubicBezTo>
                    <a:pt x="0" y="391"/>
                    <a:pt x="1019" y="2028"/>
                    <a:pt x="2656" y="3665"/>
                  </a:cubicBezTo>
                  <a:cubicBezTo>
                    <a:pt x="4294" y="5303"/>
                    <a:pt x="5928" y="6318"/>
                    <a:pt x="6309" y="5936"/>
                  </a:cubicBezTo>
                  <a:cubicBezTo>
                    <a:pt x="6312" y="5933"/>
                    <a:pt x="6315" y="5930"/>
                    <a:pt x="6318" y="5926"/>
                  </a:cubicBezTo>
                  <a:lnTo>
                    <a:pt x="5918" y="5526"/>
                  </a:ln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grpSp>
        <p:nvGrpSpPr>
          <p:cNvPr id="12" name="Group 11">
            <a:extLst>
              <a:ext uri="{FF2B5EF4-FFF2-40B4-BE49-F238E27FC236}">
                <a16:creationId xmlns:a16="http://schemas.microsoft.com/office/drawing/2014/main" id="{A66526A4-C1D2-D07C-BA3A-AF9233B3520B}"/>
              </a:ext>
            </a:extLst>
          </p:cNvPr>
          <p:cNvGrpSpPr/>
          <p:nvPr/>
        </p:nvGrpSpPr>
        <p:grpSpPr>
          <a:xfrm>
            <a:off x="5445406" y="2575071"/>
            <a:ext cx="2595895" cy="2607134"/>
            <a:chOff x="5549291" y="2646079"/>
            <a:chExt cx="2181395" cy="2190839"/>
          </a:xfrm>
        </p:grpSpPr>
        <p:sp>
          <p:nvSpPr>
            <p:cNvPr id="37" name="Freeform 21">
              <a:extLst>
                <a:ext uri="{FF2B5EF4-FFF2-40B4-BE49-F238E27FC236}">
                  <a16:creationId xmlns:a16="http://schemas.microsoft.com/office/drawing/2014/main" id="{E5AA9EB5-69AA-AC7B-2B34-9547877BA22B}"/>
                </a:ext>
              </a:extLst>
            </p:cNvPr>
            <p:cNvSpPr>
              <a:spLocks/>
            </p:cNvSpPr>
            <p:nvPr/>
          </p:nvSpPr>
          <p:spPr bwMode="auto">
            <a:xfrm rot="16200000">
              <a:off x="5544569" y="2650801"/>
              <a:ext cx="2190839" cy="2181395"/>
            </a:xfrm>
            <a:custGeom>
              <a:avLst/>
              <a:gdLst>
                <a:gd name="T0" fmla="*/ 3656 w 7594"/>
                <a:gd name="T1" fmla="*/ 3653 h 7595"/>
                <a:gd name="T2" fmla="*/ 0 w 7594"/>
                <a:gd name="T3" fmla="*/ 5927 h 7595"/>
                <a:gd name="T4" fmla="*/ 1286 w 7594"/>
                <a:gd name="T5" fmla="*/ 7213 h 7595"/>
                <a:gd name="T6" fmla="*/ 4942 w 7594"/>
                <a:gd name="T7" fmla="*/ 4939 h 7595"/>
                <a:gd name="T8" fmla="*/ 7213 w 7594"/>
                <a:gd name="T9" fmla="*/ 1286 h 7595"/>
                <a:gd name="T10" fmla="*/ 5927 w 7594"/>
                <a:gd name="T11" fmla="*/ 0 h 7595"/>
                <a:gd name="T12" fmla="*/ 3656 w 7594"/>
                <a:gd name="T13" fmla="*/ 3653 h 7595"/>
              </a:gdLst>
              <a:ahLst/>
              <a:cxnLst>
                <a:cxn ang="0">
                  <a:pos x="T0" y="T1"/>
                </a:cxn>
                <a:cxn ang="0">
                  <a:pos x="T2" y="T3"/>
                </a:cxn>
                <a:cxn ang="0">
                  <a:pos x="T4" y="T5"/>
                </a:cxn>
                <a:cxn ang="0">
                  <a:pos x="T6" y="T7"/>
                </a:cxn>
                <a:cxn ang="0">
                  <a:pos x="T8" y="T9"/>
                </a:cxn>
                <a:cxn ang="0">
                  <a:pos x="T10" y="T11"/>
                </a:cxn>
                <a:cxn ang="0">
                  <a:pos x="T12" y="T13"/>
                </a:cxn>
              </a:cxnLst>
              <a:rect l="0" t="0" r="r" b="b"/>
              <a:pathLst>
                <a:path w="7594" h="7595">
                  <a:moveTo>
                    <a:pt x="3656" y="3653"/>
                  </a:moveTo>
                  <a:cubicBezTo>
                    <a:pt x="2018" y="5291"/>
                    <a:pt x="381" y="6309"/>
                    <a:pt x="0" y="5927"/>
                  </a:cubicBezTo>
                  <a:cubicBezTo>
                    <a:pt x="1286" y="7213"/>
                    <a:pt x="1286" y="7213"/>
                    <a:pt x="1286" y="7213"/>
                  </a:cubicBezTo>
                  <a:cubicBezTo>
                    <a:pt x="1667" y="7595"/>
                    <a:pt x="3304" y="6577"/>
                    <a:pt x="4942" y="4939"/>
                  </a:cubicBezTo>
                  <a:cubicBezTo>
                    <a:pt x="6579" y="3301"/>
                    <a:pt x="7594" y="1668"/>
                    <a:pt x="7213" y="1286"/>
                  </a:cubicBezTo>
                  <a:cubicBezTo>
                    <a:pt x="5927" y="0"/>
                    <a:pt x="5927" y="0"/>
                    <a:pt x="5927" y="0"/>
                  </a:cubicBezTo>
                  <a:cubicBezTo>
                    <a:pt x="6308" y="382"/>
                    <a:pt x="5293" y="2015"/>
                    <a:pt x="3656" y="3653"/>
                  </a:cubicBezTo>
                  <a:close/>
                </a:path>
              </a:pathLst>
            </a:custGeom>
            <a:gradFill flip="none" rotWithShape="1">
              <a:gsLst>
                <a:gs pos="75000">
                  <a:srgbClr val="FFA826"/>
                </a:gs>
                <a:gs pos="18000">
                  <a:srgbClr val="FF8026"/>
                </a:gs>
                <a:gs pos="100000">
                  <a:srgbClr val="FF8026"/>
                </a:gs>
                <a:gs pos="30000">
                  <a:srgbClr val="FFA826"/>
                </a:gs>
              </a:gsLst>
              <a:lin ang="8100000" scaled="1"/>
              <a:tileRect/>
            </a:gra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sp>
          <p:nvSpPr>
            <p:cNvPr id="38" name="Freeform 22">
              <a:extLst>
                <a:ext uri="{FF2B5EF4-FFF2-40B4-BE49-F238E27FC236}">
                  <a16:creationId xmlns:a16="http://schemas.microsoft.com/office/drawing/2014/main" id="{F9C401A5-453D-C4D0-AFE9-AF163B622028}"/>
                </a:ext>
              </a:extLst>
            </p:cNvPr>
            <p:cNvSpPr>
              <a:spLocks/>
            </p:cNvSpPr>
            <p:nvPr/>
          </p:nvSpPr>
          <p:spPr bwMode="auto">
            <a:xfrm rot="16200000">
              <a:off x="5545497" y="3018386"/>
              <a:ext cx="1822665" cy="1814399"/>
            </a:xfrm>
            <a:custGeom>
              <a:avLst/>
              <a:gdLst>
                <a:gd name="T0" fmla="*/ 5526 w 6318"/>
                <a:gd name="T1" fmla="*/ 400 h 6317"/>
                <a:gd name="T2" fmla="*/ 5537 w 6318"/>
                <a:gd name="T3" fmla="*/ 409 h 6317"/>
                <a:gd name="T4" fmla="*/ 3478 w 6318"/>
                <a:gd name="T5" fmla="*/ 3474 h 6317"/>
                <a:gd name="T6" fmla="*/ 412 w 6318"/>
                <a:gd name="T7" fmla="*/ 5533 h 6317"/>
                <a:gd name="T8" fmla="*/ 403 w 6318"/>
                <a:gd name="T9" fmla="*/ 5523 h 6317"/>
                <a:gd name="T10" fmla="*/ 0 w 6318"/>
                <a:gd name="T11" fmla="*/ 5926 h 6317"/>
                <a:gd name="T12" fmla="*/ 9 w 6318"/>
                <a:gd name="T13" fmla="*/ 5936 h 6317"/>
                <a:gd name="T14" fmla="*/ 3665 w 6318"/>
                <a:gd name="T15" fmla="*/ 3662 h 6317"/>
                <a:gd name="T16" fmla="*/ 5936 w 6318"/>
                <a:gd name="T17" fmla="*/ 9 h 6317"/>
                <a:gd name="T18" fmla="*/ 5926 w 6318"/>
                <a:gd name="T19" fmla="*/ 0 h 6317"/>
                <a:gd name="T20" fmla="*/ 5526 w 6318"/>
                <a:gd name="T21" fmla="*/ 400 h 6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18" h="6317">
                  <a:moveTo>
                    <a:pt x="5526" y="400"/>
                  </a:moveTo>
                  <a:cubicBezTo>
                    <a:pt x="5530" y="402"/>
                    <a:pt x="5533" y="405"/>
                    <a:pt x="5537" y="409"/>
                  </a:cubicBezTo>
                  <a:cubicBezTo>
                    <a:pt x="5814" y="686"/>
                    <a:pt x="4893" y="2059"/>
                    <a:pt x="3478" y="3474"/>
                  </a:cubicBezTo>
                  <a:cubicBezTo>
                    <a:pt x="2063" y="4889"/>
                    <a:pt x="690" y="5811"/>
                    <a:pt x="412" y="5533"/>
                  </a:cubicBezTo>
                  <a:cubicBezTo>
                    <a:pt x="409" y="5530"/>
                    <a:pt x="406" y="5526"/>
                    <a:pt x="403" y="5523"/>
                  </a:cubicBezTo>
                  <a:cubicBezTo>
                    <a:pt x="0" y="5926"/>
                    <a:pt x="0" y="5926"/>
                    <a:pt x="0" y="5926"/>
                  </a:cubicBezTo>
                  <a:cubicBezTo>
                    <a:pt x="3" y="5929"/>
                    <a:pt x="6" y="5933"/>
                    <a:pt x="9" y="5936"/>
                  </a:cubicBezTo>
                  <a:cubicBezTo>
                    <a:pt x="391" y="6317"/>
                    <a:pt x="2028" y="5299"/>
                    <a:pt x="3665" y="3662"/>
                  </a:cubicBezTo>
                  <a:cubicBezTo>
                    <a:pt x="5303" y="2024"/>
                    <a:pt x="6318" y="390"/>
                    <a:pt x="5936" y="9"/>
                  </a:cubicBezTo>
                  <a:cubicBezTo>
                    <a:pt x="5933" y="6"/>
                    <a:pt x="5930" y="3"/>
                    <a:pt x="5926" y="0"/>
                  </a:cubicBezTo>
                  <a:lnTo>
                    <a:pt x="5526" y="400"/>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grpSp>
        <p:nvGrpSpPr>
          <p:cNvPr id="13" name="Group 12">
            <a:extLst>
              <a:ext uri="{FF2B5EF4-FFF2-40B4-BE49-F238E27FC236}">
                <a16:creationId xmlns:a16="http://schemas.microsoft.com/office/drawing/2014/main" id="{AFD367AD-1B77-12B3-FCD4-1AE2F92AE2B6}"/>
              </a:ext>
            </a:extLst>
          </p:cNvPr>
          <p:cNvGrpSpPr/>
          <p:nvPr/>
        </p:nvGrpSpPr>
        <p:grpSpPr>
          <a:xfrm>
            <a:off x="6614102" y="2544564"/>
            <a:ext cx="2595895" cy="2607535"/>
            <a:chOff x="6531375" y="2620443"/>
            <a:chExt cx="2181395" cy="2191176"/>
          </a:xfrm>
        </p:grpSpPr>
        <p:sp>
          <p:nvSpPr>
            <p:cNvPr id="35" name="Freeform 23">
              <a:extLst>
                <a:ext uri="{FF2B5EF4-FFF2-40B4-BE49-F238E27FC236}">
                  <a16:creationId xmlns:a16="http://schemas.microsoft.com/office/drawing/2014/main" id="{78211C87-05EA-2933-652C-88C4E346E582}"/>
                </a:ext>
              </a:extLst>
            </p:cNvPr>
            <p:cNvSpPr>
              <a:spLocks/>
            </p:cNvSpPr>
            <p:nvPr/>
          </p:nvSpPr>
          <p:spPr bwMode="auto">
            <a:xfrm rot="16200000">
              <a:off x="6526485" y="2625333"/>
              <a:ext cx="2191176" cy="2181395"/>
            </a:xfrm>
            <a:custGeom>
              <a:avLst/>
              <a:gdLst>
                <a:gd name="T0" fmla="*/ 3942 w 7595"/>
                <a:gd name="T1" fmla="*/ 3657 h 7595"/>
                <a:gd name="T2" fmla="*/ 1668 w 7595"/>
                <a:gd name="T3" fmla="*/ 0 h 7595"/>
                <a:gd name="T4" fmla="*/ 382 w 7595"/>
                <a:gd name="T5" fmla="*/ 1286 h 7595"/>
                <a:gd name="T6" fmla="*/ 2656 w 7595"/>
                <a:gd name="T7" fmla="*/ 4942 h 7595"/>
                <a:gd name="T8" fmla="*/ 6309 w 7595"/>
                <a:gd name="T9" fmla="*/ 7213 h 7595"/>
                <a:gd name="T10" fmla="*/ 7595 w 7595"/>
                <a:gd name="T11" fmla="*/ 5928 h 7595"/>
                <a:gd name="T12" fmla="*/ 3942 w 7595"/>
                <a:gd name="T13" fmla="*/ 3657 h 7595"/>
              </a:gdLst>
              <a:ahLst/>
              <a:cxnLst>
                <a:cxn ang="0">
                  <a:pos x="T0" y="T1"/>
                </a:cxn>
                <a:cxn ang="0">
                  <a:pos x="T2" y="T3"/>
                </a:cxn>
                <a:cxn ang="0">
                  <a:pos x="T4" y="T5"/>
                </a:cxn>
                <a:cxn ang="0">
                  <a:pos x="T6" y="T7"/>
                </a:cxn>
                <a:cxn ang="0">
                  <a:pos x="T8" y="T9"/>
                </a:cxn>
                <a:cxn ang="0">
                  <a:pos x="T10" y="T11"/>
                </a:cxn>
                <a:cxn ang="0">
                  <a:pos x="T12" y="T13"/>
                </a:cxn>
              </a:cxnLst>
              <a:rect l="0" t="0" r="r" b="b"/>
              <a:pathLst>
                <a:path w="7595" h="7595">
                  <a:moveTo>
                    <a:pt x="3942" y="3657"/>
                  </a:moveTo>
                  <a:cubicBezTo>
                    <a:pt x="2304" y="2019"/>
                    <a:pt x="1286" y="382"/>
                    <a:pt x="1668" y="0"/>
                  </a:cubicBezTo>
                  <a:cubicBezTo>
                    <a:pt x="382" y="1286"/>
                    <a:pt x="382" y="1286"/>
                    <a:pt x="382" y="1286"/>
                  </a:cubicBezTo>
                  <a:cubicBezTo>
                    <a:pt x="0" y="1668"/>
                    <a:pt x="1018" y="3305"/>
                    <a:pt x="2656" y="4942"/>
                  </a:cubicBezTo>
                  <a:cubicBezTo>
                    <a:pt x="4294" y="6580"/>
                    <a:pt x="5927" y="7595"/>
                    <a:pt x="6309" y="7213"/>
                  </a:cubicBezTo>
                  <a:cubicBezTo>
                    <a:pt x="7595" y="5928"/>
                    <a:pt x="7595" y="5928"/>
                    <a:pt x="7595" y="5928"/>
                  </a:cubicBezTo>
                  <a:cubicBezTo>
                    <a:pt x="7213" y="6309"/>
                    <a:pt x="5580" y="5294"/>
                    <a:pt x="3942" y="3657"/>
                  </a:cubicBezTo>
                  <a:close/>
                </a:path>
              </a:pathLst>
            </a:custGeom>
            <a:gradFill flip="none" rotWithShape="1">
              <a:gsLst>
                <a:gs pos="74000">
                  <a:srgbClr val="419CCC"/>
                </a:gs>
                <a:gs pos="18000">
                  <a:srgbClr val="385085"/>
                </a:gs>
                <a:gs pos="100000">
                  <a:srgbClr val="385085"/>
                </a:gs>
                <a:gs pos="30000">
                  <a:srgbClr val="419CCC"/>
                </a:gs>
              </a:gsLst>
              <a:lin ang="2700000" scaled="1"/>
              <a:tileRect/>
            </a:gra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sp>
          <p:nvSpPr>
            <p:cNvPr id="36" name="Freeform 24">
              <a:extLst>
                <a:ext uri="{FF2B5EF4-FFF2-40B4-BE49-F238E27FC236}">
                  <a16:creationId xmlns:a16="http://schemas.microsoft.com/office/drawing/2014/main" id="{2B46A5E9-8DCF-B74B-2C86-59D164A85CB5}"/>
                </a:ext>
              </a:extLst>
            </p:cNvPr>
            <p:cNvSpPr>
              <a:spLocks/>
            </p:cNvSpPr>
            <p:nvPr/>
          </p:nvSpPr>
          <p:spPr bwMode="auto">
            <a:xfrm rot="16200000">
              <a:off x="6527666" y="2624827"/>
              <a:ext cx="1822665" cy="1814570"/>
            </a:xfrm>
            <a:custGeom>
              <a:avLst/>
              <a:gdLst>
                <a:gd name="T0" fmla="*/ 5918 w 6318"/>
                <a:gd name="T1" fmla="*/ 5526 h 6318"/>
                <a:gd name="T2" fmla="*/ 5909 w 6318"/>
                <a:gd name="T3" fmla="*/ 5536 h 6318"/>
                <a:gd name="T4" fmla="*/ 2844 w 6318"/>
                <a:gd name="T5" fmla="*/ 3477 h 6318"/>
                <a:gd name="T6" fmla="*/ 785 w 6318"/>
                <a:gd name="T7" fmla="*/ 412 h 6318"/>
                <a:gd name="T8" fmla="*/ 795 w 6318"/>
                <a:gd name="T9" fmla="*/ 403 h 6318"/>
                <a:gd name="T10" fmla="*/ 392 w 6318"/>
                <a:gd name="T11" fmla="*/ 0 h 6318"/>
                <a:gd name="T12" fmla="*/ 382 w 6318"/>
                <a:gd name="T13" fmla="*/ 9 h 6318"/>
                <a:gd name="T14" fmla="*/ 2656 w 6318"/>
                <a:gd name="T15" fmla="*/ 3665 h 6318"/>
                <a:gd name="T16" fmla="*/ 6309 w 6318"/>
                <a:gd name="T17" fmla="*/ 5936 h 6318"/>
                <a:gd name="T18" fmla="*/ 6318 w 6318"/>
                <a:gd name="T19" fmla="*/ 5926 h 6318"/>
                <a:gd name="T20" fmla="*/ 5918 w 6318"/>
                <a:gd name="T21" fmla="*/ 5526 h 6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18" h="6318">
                  <a:moveTo>
                    <a:pt x="5918" y="5526"/>
                  </a:moveTo>
                  <a:cubicBezTo>
                    <a:pt x="5916" y="5530"/>
                    <a:pt x="5913" y="5533"/>
                    <a:pt x="5909" y="5536"/>
                  </a:cubicBezTo>
                  <a:cubicBezTo>
                    <a:pt x="5631" y="5814"/>
                    <a:pt x="4259" y="4892"/>
                    <a:pt x="2844" y="3477"/>
                  </a:cubicBezTo>
                  <a:cubicBezTo>
                    <a:pt x="1429" y="2062"/>
                    <a:pt x="507" y="690"/>
                    <a:pt x="785" y="412"/>
                  </a:cubicBezTo>
                  <a:cubicBezTo>
                    <a:pt x="788" y="409"/>
                    <a:pt x="792" y="406"/>
                    <a:pt x="795" y="403"/>
                  </a:cubicBezTo>
                  <a:cubicBezTo>
                    <a:pt x="392" y="0"/>
                    <a:pt x="392" y="0"/>
                    <a:pt x="392" y="0"/>
                  </a:cubicBezTo>
                  <a:cubicBezTo>
                    <a:pt x="389" y="3"/>
                    <a:pt x="385" y="6"/>
                    <a:pt x="382" y="9"/>
                  </a:cubicBezTo>
                  <a:cubicBezTo>
                    <a:pt x="0" y="391"/>
                    <a:pt x="1019" y="2028"/>
                    <a:pt x="2656" y="3665"/>
                  </a:cubicBezTo>
                  <a:cubicBezTo>
                    <a:pt x="4294" y="5303"/>
                    <a:pt x="5928" y="6318"/>
                    <a:pt x="6309" y="5936"/>
                  </a:cubicBezTo>
                  <a:cubicBezTo>
                    <a:pt x="6312" y="5933"/>
                    <a:pt x="6315" y="5929"/>
                    <a:pt x="6318" y="5926"/>
                  </a:cubicBezTo>
                  <a:lnTo>
                    <a:pt x="5918" y="5526"/>
                  </a:lnTo>
                  <a:close/>
                </a:path>
              </a:pathLst>
            </a:custGeom>
            <a:solidFill>
              <a:schemeClr val="accent5">
                <a:lumMod val="75000"/>
              </a:schemeClr>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grpSp>
        <p:nvGrpSpPr>
          <p:cNvPr id="14" name="Group 13">
            <a:extLst>
              <a:ext uri="{FF2B5EF4-FFF2-40B4-BE49-F238E27FC236}">
                <a16:creationId xmlns:a16="http://schemas.microsoft.com/office/drawing/2014/main" id="{DBB2CE65-18F7-8FD7-4C42-E413B73B0656}"/>
              </a:ext>
            </a:extLst>
          </p:cNvPr>
          <p:cNvGrpSpPr/>
          <p:nvPr/>
        </p:nvGrpSpPr>
        <p:grpSpPr>
          <a:xfrm>
            <a:off x="7853840" y="2575071"/>
            <a:ext cx="2595895" cy="2607134"/>
            <a:chOff x="7573158" y="2646079"/>
            <a:chExt cx="2181395" cy="2190839"/>
          </a:xfrm>
        </p:grpSpPr>
        <p:sp>
          <p:nvSpPr>
            <p:cNvPr id="33" name="Freeform 21">
              <a:extLst>
                <a:ext uri="{FF2B5EF4-FFF2-40B4-BE49-F238E27FC236}">
                  <a16:creationId xmlns:a16="http://schemas.microsoft.com/office/drawing/2014/main" id="{E305F0CF-A834-1562-8933-1405FC0E178C}"/>
                </a:ext>
              </a:extLst>
            </p:cNvPr>
            <p:cNvSpPr>
              <a:spLocks/>
            </p:cNvSpPr>
            <p:nvPr/>
          </p:nvSpPr>
          <p:spPr bwMode="auto">
            <a:xfrm rot="16200000">
              <a:off x="7568436" y="2650801"/>
              <a:ext cx="2190839" cy="2181395"/>
            </a:xfrm>
            <a:custGeom>
              <a:avLst/>
              <a:gdLst>
                <a:gd name="T0" fmla="*/ 3656 w 7594"/>
                <a:gd name="T1" fmla="*/ 3653 h 7595"/>
                <a:gd name="T2" fmla="*/ 0 w 7594"/>
                <a:gd name="T3" fmla="*/ 5927 h 7595"/>
                <a:gd name="T4" fmla="*/ 1286 w 7594"/>
                <a:gd name="T5" fmla="*/ 7213 h 7595"/>
                <a:gd name="T6" fmla="*/ 4942 w 7594"/>
                <a:gd name="T7" fmla="*/ 4939 h 7595"/>
                <a:gd name="T8" fmla="*/ 7213 w 7594"/>
                <a:gd name="T9" fmla="*/ 1286 h 7595"/>
                <a:gd name="T10" fmla="*/ 5927 w 7594"/>
                <a:gd name="T11" fmla="*/ 0 h 7595"/>
                <a:gd name="T12" fmla="*/ 3656 w 7594"/>
                <a:gd name="T13" fmla="*/ 3653 h 7595"/>
              </a:gdLst>
              <a:ahLst/>
              <a:cxnLst>
                <a:cxn ang="0">
                  <a:pos x="T0" y="T1"/>
                </a:cxn>
                <a:cxn ang="0">
                  <a:pos x="T2" y="T3"/>
                </a:cxn>
                <a:cxn ang="0">
                  <a:pos x="T4" y="T5"/>
                </a:cxn>
                <a:cxn ang="0">
                  <a:pos x="T6" y="T7"/>
                </a:cxn>
                <a:cxn ang="0">
                  <a:pos x="T8" y="T9"/>
                </a:cxn>
                <a:cxn ang="0">
                  <a:pos x="T10" y="T11"/>
                </a:cxn>
                <a:cxn ang="0">
                  <a:pos x="T12" y="T13"/>
                </a:cxn>
              </a:cxnLst>
              <a:rect l="0" t="0" r="r" b="b"/>
              <a:pathLst>
                <a:path w="7594" h="7595">
                  <a:moveTo>
                    <a:pt x="3656" y="3653"/>
                  </a:moveTo>
                  <a:cubicBezTo>
                    <a:pt x="2018" y="5291"/>
                    <a:pt x="381" y="6309"/>
                    <a:pt x="0" y="5927"/>
                  </a:cubicBezTo>
                  <a:cubicBezTo>
                    <a:pt x="1286" y="7213"/>
                    <a:pt x="1286" y="7213"/>
                    <a:pt x="1286" y="7213"/>
                  </a:cubicBezTo>
                  <a:cubicBezTo>
                    <a:pt x="1667" y="7595"/>
                    <a:pt x="3304" y="6577"/>
                    <a:pt x="4942" y="4939"/>
                  </a:cubicBezTo>
                  <a:cubicBezTo>
                    <a:pt x="6579" y="3301"/>
                    <a:pt x="7594" y="1668"/>
                    <a:pt x="7213" y="1286"/>
                  </a:cubicBezTo>
                  <a:cubicBezTo>
                    <a:pt x="5927" y="0"/>
                    <a:pt x="5927" y="0"/>
                    <a:pt x="5927" y="0"/>
                  </a:cubicBezTo>
                  <a:cubicBezTo>
                    <a:pt x="6308" y="382"/>
                    <a:pt x="5293" y="2015"/>
                    <a:pt x="3656" y="3653"/>
                  </a:cubicBezTo>
                  <a:close/>
                </a:path>
              </a:pathLst>
            </a:custGeom>
            <a:gradFill flip="none" rotWithShape="1">
              <a:gsLst>
                <a:gs pos="75000">
                  <a:srgbClr val="92D050"/>
                </a:gs>
                <a:gs pos="18000">
                  <a:srgbClr val="00B050"/>
                </a:gs>
                <a:gs pos="100000">
                  <a:srgbClr val="00B050"/>
                </a:gs>
                <a:gs pos="30000">
                  <a:srgbClr val="92D050"/>
                </a:gs>
              </a:gsLst>
              <a:lin ang="8100000" scaled="1"/>
              <a:tileRect/>
            </a:gra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sp>
          <p:nvSpPr>
            <p:cNvPr id="34" name="Freeform 22">
              <a:extLst>
                <a:ext uri="{FF2B5EF4-FFF2-40B4-BE49-F238E27FC236}">
                  <a16:creationId xmlns:a16="http://schemas.microsoft.com/office/drawing/2014/main" id="{9B4A989B-691D-A492-3F98-A5C3BB749902}"/>
                </a:ext>
              </a:extLst>
            </p:cNvPr>
            <p:cNvSpPr>
              <a:spLocks/>
            </p:cNvSpPr>
            <p:nvPr/>
          </p:nvSpPr>
          <p:spPr bwMode="auto">
            <a:xfrm rot="16200000">
              <a:off x="7569365" y="3018386"/>
              <a:ext cx="1822665" cy="1814399"/>
            </a:xfrm>
            <a:custGeom>
              <a:avLst/>
              <a:gdLst>
                <a:gd name="T0" fmla="*/ 5526 w 6318"/>
                <a:gd name="T1" fmla="*/ 400 h 6317"/>
                <a:gd name="T2" fmla="*/ 5537 w 6318"/>
                <a:gd name="T3" fmla="*/ 409 h 6317"/>
                <a:gd name="T4" fmla="*/ 3478 w 6318"/>
                <a:gd name="T5" fmla="*/ 3474 h 6317"/>
                <a:gd name="T6" fmla="*/ 412 w 6318"/>
                <a:gd name="T7" fmla="*/ 5533 h 6317"/>
                <a:gd name="T8" fmla="*/ 403 w 6318"/>
                <a:gd name="T9" fmla="*/ 5523 h 6317"/>
                <a:gd name="T10" fmla="*/ 0 w 6318"/>
                <a:gd name="T11" fmla="*/ 5926 h 6317"/>
                <a:gd name="T12" fmla="*/ 9 w 6318"/>
                <a:gd name="T13" fmla="*/ 5936 h 6317"/>
                <a:gd name="T14" fmla="*/ 3665 w 6318"/>
                <a:gd name="T15" fmla="*/ 3662 h 6317"/>
                <a:gd name="T16" fmla="*/ 5936 w 6318"/>
                <a:gd name="T17" fmla="*/ 9 h 6317"/>
                <a:gd name="T18" fmla="*/ 5926 w 6318"/>
                <a:gd name="T19" fmla="*/ 0 h 6317"/>
                <a:gd name="T20" fmla="*/ 5526 w 6318"/>
                <a:gd name="T21" fmla="*/ 400 h 6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18" h="6317">
                  <a:moveTo>
                    <a:pt x="5526" y="400"/>
                  </a:moveTo>
                  <a:cubicBezTo>
                    <a:pt x="5530" y="402"/>
                    <a:pt x="5533" y="405"/>
                    <a:pt x="5537" y="409"/>
                  </a:cubicBezTo>
                  <a:cubicBezTo>
                    <a:pt x="5814" y="686"/>
                    <a:pt x="4893" y="2059"/>
                    <a:pt x="3478" y="3474"/>
                  </a:cubicBezTo>
                  <a:cubicBezTo>
                    <a:pt x="2063" y="4889"/>
                    <a:pt x="690" y="5811"/>
                    <a:pt x="412" y="5533"/>
                  </a:cubicBezTo>
                  <a:cubicBezTo>
                    <a:pt x="409" y="5530"/>
                    <a:pt x="406" y="5526"/>
                    <a:pt x="403" y="5523"/>
                  </a:cubicBezTo>
                  <a:cubicBezTo>
                    <a:pt x="0" y="5926"/>
                    <a:pt x="0" y="5926"/>
                    <a:pt x="0" y="5926"/>
                  </a:cubicBezTo>
                  <a:cubicBezTo>
                    <a:pt x="3" y="5929"/>
                    <a:pt x="6" y="5933"/>
                    <a:pt x="9" y="5936"/>
                  </a:cubicBezTo>
                  <a:cubicBezTo>
                    <a:pt x="391" y="6317"/>
                    <a:pt x="2028" y="5299"/>
                    <a:pt x="3665" y="3662"/>
                  </a:cubicBezTo>
                  <a:cubicBezTo>
                    <a:pt x="5303" y="2024"/>
                    <a:pt x="6318" y="390"/>
                    <a:pt x="5936" y="9"/>
                  </a:cubicBezTo>
                  <a:cubicBezTo>
                    <a:pt x="5933" y="6"/>
                    <a:pt x="5930" y="3"/>
                    <a:pt x="5926" y="0"/>
                  </a:cubicBezTo>
                  <a:lnTo>
                    <a:pt x="5526" y="400"/>
                  </a:lnTo>
                  <a:close/>
                </a:path>
              </a:pathLst>
            </a:custGeom>
            <a:solidFill>
              <a:schemeClr val="accent6">
                <a:lumMod val="75000"/>
              </a:schemeClr>
            </a:solidFill>
            <a:ln>
              <a:noFill/>
            </a:ln>
          </p:spPr>
          <p:txBody>
            <a:bodyPr vert="horz" wrap="square" lIns="182901" tIns="91451" rIns="182901" bIns="91451" numCol="1" anchor="t" anchorCtr="0" compatLnSpc="1">
              <a:prstTxWarp prst="textNoShape">
                <a:avLst/>
              </a:prstTxWarp>
            </a:bodyPr>
            <a:lstStyle/>
            <a:p>
              <a:endParaRPr lang="en-US" sz="2000">
                <a:solidFill>
                  <a:srgbClr val="A8436F"/>
                </a:solidFill>
              </a:endParaRPr>
            </a:p>
          </p:txBody>
        </p:sp>
      </p:grpSp>
      <p:sp>
        <p:nvSpPr>
          <p:cNvPr id="21" name="TextBox 20">
            <a:extLst>
              <a:ext uri="{FF2B5EF4-FFF2-40B4-BE49-F238E27FC236}">
                <a16:creationId xmlns:a16="http://schemas.microsoft.com/office/drawing/2014/main" id="{F34D8E31-0943-4BEF-11E6-56C09F770A78}"/>
              </a:ext>
            </a:extLst>
          </p:cNvPr>
          <p:cNvSpPr txBox="1"/>
          <p:nvPr/>
        </p:nvSpPr>
        <p:spPr>
          <a:xfrm>
            <a:off x="4935753" y="5495549"/>
            <a:ext cx="1810112" cy="369332"/>
          </a:xfrm>
          <a:prstGeom prst="rect">
            <a:avLst/>
          </a:prstGeom>
          <a:noFill/>
        </p:spPr>
        <p:txBody>
          <a:bodyPr wrap="none" rtlCol="0">
            <a:spAutoFit/>
          </a:bodyPr>
          <a:lstStyle/>
          <a:p>
            <a:pPr algn="ctr"/>
            <a:r>
              <a:rPr lang="en-US" b="1" dirty="0">
                <a:solidFill>
                  <a:srgbClr val="FF8026"/>
                </a:solidFill>
                <a:latin typeface="Century Gothic" panose="020B0502020202020204" pitchFamily="34" charset="0"/>
              </a:rPr>
              <a:t>Insert title here</a:t>
            </a:r>
          </a:p>
        </p:txBody>
      </p:sp>
      <p:sp>
        <p:nvSpPr>
          <p:cNvPr id="22" name="TextBox 21">
            <a:extLst>
              <a:ext uri="{FF2B5EF4-FFF2-40B4-BE49-F238E27FC236}">
                <a16:creationId xmlns:a16="http://schemas.microsoft.com/office/drawing/2014/main" id="{FB6057B1-50FD-DC4A-4E40-F8C2CC371825}"/>
              </a:ext>
            </a:extLst>
          </p:cNvPr>
          <p:cNvSpPr txBox="1"/>
          <p:nvPr/>
        </p:nvSpPr>
        <p:spPr>
          <a:xfrm>
            <a:off x="4935753" y="5839590"/>
            <a:ext cx="2028469" cy="685059"/>
          </a:xfrm>
          <a:prstGeom prst="rect">
            <a:avLst/>
          </a:prstGeom>
          <a:noFill/>
        </p:spPr>
        <p:txBody>
          <a:bodyPr wrap="square" rtlCol="0">
            <a:spAutoFit/>
          </a:bodyPr>
          <a:lstStyle/>
          <a:p>
            <a:pPr>
              <a:lnSpc>
                <a:spcPct val="110000"/>
              </a:lnSpc>
            </a:pPr>
            <a:r>
              <a:rPr lang="en-US" sz="1200" dirty="0">
                <a:solidFill>
                  <a:schemeClr val="bg2">
                    <a:lumMod val="10000"/>
                  </a:schemeClr>
                </a:solidFill>
                <a:latin typeface="Century Gothic" panose="020B0502020202020204" pitchFamily="34" charset="0"/>
              </a:rPr>
              <a:t>Perspiciatis unde omnis iste natus voluptatem rem aperiam.</a:t>
            </a:r>
          </a:p>
        </p:txBody>
      </p:sp>
      <p:sp>
        <p:nvSpPr>
          <p:cNvPr id="23" name="TextBox 22">
            <a:extLst>
              <a:ext uri="{FF2B5EF4-FFF2-40B4-BE49-F238E27FC236}">
                <a16:creationId xmlns:a16="http://schemas.microsoft.com/office/drawing/2014/main" id="{13D2621C-1BB2-CE06-9602-72F675A4D961}"/>
              </a:ext>
            </a:extLst>
          </p:cNvPr>
          <p:cNvSpPr txBox="1"/>
          <p:nvPr/>
        </p:nvSpPr>
        <p:spPr>
          <a:xfrm>
            <a:off x="9286110" y="5473627"/>
            <a:ext cx="1810111" cy="369332"/>
          </a:xfrm>
          <a:prstGeom prst="rect">
            <a:avLst/>
          </a:prstGeom>
          <a:noFill/>
        </p:spPr>
        <p:txBody>
          <a:bodyPr wrap="none" rtlCol="0">
            <a:spAutoFit/>
          </a:bodyPr>
          <a:lstStyle/>
          <a:p>
            <a:r>
              <a:rPr lang="en-US" b="1" dirty="0">
                <a:solidFill>
                  <a:srgbClr val="385085"/>
                </a:solidFill>
                <a:latin typeface="Century Gothic" panose="020B0502020202020204" pitchFamily="34" charset="0"/>
              </a:rPr>
              <a:t>Insert title here</a:t>
            </a:r>
          </a:p>
        </p:txBody>
      </p:sp>
      <p:sp>
        <p:nvSpPr>
          <p:cNvPr id="24" name="TextBox 23">
            <a:extLst>
              <a:ext uri="{FF2B5EF4-FFF2-40B4-BE49-F238E27FC236}">
                <a16:creationId xmlns:a16="http://schemas.microsoft.com/office/drawing/2014/main" id="{BAC73E4C-D8E5-54E3-813B-64654596559E}"/>
              </a:ext>
            </a:extLst>
          </p:cNvPr>
          <p:cNvSpPr txBox="1"/>
          <p:nvPr/>
        </p:nvSpPr>
        <p:spPr>
          <a:xfrm>
            <a:off x="9286110" y="5839590"/>
            <a:ext cx="2028469" cy="685059"/>
          </a:xfrm>
          <a:prstGeom prst="rect">
            <a:avLst/>
          </a:prstGeom>
          <a:noFill/>
        </p:spPr>
        <p:txBody>
          <a:bodyPr wrap="square" rtlCol="0">
            <a:spAutoFit/>
          </a:bodyPr>
          <a:lstStyle/>
          <a:p>
            <a:pPr>
              <a:lnSpc>
                <a:spcPct val="110000"/>
              </a:lnSpc>
            </a:pPr>
            <a:r>
              <a:rPr lang="en-US" sz="1200" dirty="0">
                <a:solidFill>
                  <a:schemeClr val="bg2">
                    <a:lumMod val="10000"/>
                  </a:schemeClr>
                </a:solidFill>
                <a:latin typeface="Century Gothic" panose="020B0502020202020204" pitchFamily="34" charset="0"/>
              </a:rPr>
              <a:t>Perspiciatis unde omnis iste natus voluptatem rem aperiam.</a:t>
            </a:r>
          </a:p>
        </p:txBody>
      </p:sp>
      <p:sp>
        <p:nvSpPr>
          <p:cNvPr id="25" name="TextBox 24">
            <a:extLst>
              <a:ext uri="{FF2B5EF4-FFF2-40B4-BE49-F238E27FC236}">
                <a16:creationId xmlns:a16="http://schemas.microsoft.com/office/drawing/2014/main" id="{90373831-B611-3219-33DF-917376F0672A}"/>
              </a:ext>
            </a:extLst>
          </p:cNvPr>
          <p:cNvSpPr txBox="1"/>
          <p:nvPr/>
        </p:nvSpPr>
        <p:spPr>
          <a:xfrm>
            <a:off x="585395" y="5470258"/>
            <a:ext cx="1810112" cy="369332"/>
          </a:xfrm>
          <a:prstGeom prst="rect">
            <a:avLst/>
          </a:prstGeom>
          <a:noFill/>
        </p:spPr>
        <p:txBody>
          <a:bodyPr wrap="none" rtlCol="0">
            <a:spAutoFit/>
          </a:bodyPr>
          <a:lstStyle/>
          <a:p>
            <a:pPr algn="r"/>
            <a:r>
              <a:rPr lang="en-US" b="1" dirty="0">
                <a:solidFill>
                  <a:srgbClr val="63357A"/>
                </a:solidFill>
                <a:latin typeface="Century Gothic" panose="020B0502020202020204" pitchFamily="34" charset="0"/>
              </a:rPr>
              <a:t>Insert title here</a:t>
            </a:r>
          </a:p>
        </p:txBody>
      </p:sp>
      <p:sp>
        <p:nvSpPr>
          <p:cNvPr id="26" name="TextBox 25">
            <a:extLst>
              <a:ext uri="{FF2B5EF4-FFF2-40B4-BE49-F238E27FC236}">
                <a16:creationId xmlns:a16="http://schemas.microsoft.com/office/drawing/2014/main" id="{305EADC2-3123-C5B7-C597-5E5857BF423D}"/>
              </a:ext>
            </a:extLst>
          </p:cNvPr>
          <p:cNvSpPr txBox="1"/>
          <p:nvPr/>
        </p:nvSpPr>
        <p:spPr>
          <a:xfrm>
            <a:off x="585395" y="5839590"/>
            <a:ext cx="2028469" cy="685059"/>
          </a:xfrm>
          <a:prstGeom prst="rect">
            <a:avLst/>
          </a:prstGeom>
          <a:noFill/>
        </p:spPr>
        <p:txBody>
          <a:bodyPr wrap="square" rtlCol="0">
            <a:spAutoFit/>
          </a:bodyPr>
          <a:lstStyle/>
          <a:p>
            <a:pPr>
              <a:lnSpc>
                <a:spcPct val="110000"/>
              </a:lnSpc>
            </a:pPr>
            <a:r>
              <a:rPr lang="en-US" sz="1200" dirty="0">
                <a:solidFill>
                  <a:schemeClr val="bg2">
                    <a:lumMod val="10000"/>
                  </a:schemeClr>
                </a:solidFill>
                <a:latin typeface="Century Gothic" panose="020B0502020202020204" pitchFamily="34" charset="0"/>
              </a:rPr>
              <a:t>Perspiciatis unde omnis iste natus voluptatem rem aperiam.</a:t>
            </a:r>
          </a:p>
        </p:txBody>
      </p:sp>
      <p:sp>
        <p:nvSpPr>
          <p:cNvPr id="27" name="TextBox 26">
            <a:extLst>
              <a:ext uri="{FF2B5EF4-FFF2-40B4-BE49-F238E27FC236}">
                <a16:creationId xmlns:a16="http://schemas.microsoft.com/office/drawing/2014/main" id="{94592955-6EAE-080E-AC47-F453D2B473D1}"/>
              </a:ext>
            </a:extLst>
          </p:cNvPr>
          <p:cNvSpPr txBox="1"/>
          <p:nvPr/>
        </p:nvSpPr>
        <p:spPr>
          <a:xfrm>
            <a:off x="4935753" y="1312880"/>
            <a:ext cx="1810112" cy="369332"/>
          </a:xfrm>
          <a:prstGeom prst="rect">
            <a:avLst/>
          </a:prstGeom>
          <a:noFill/>
        </p:spPr>
        <p:txBody>
          <a:bodyPr wrap="none" rtlCol="0">
            <a:spAutoFit/>
          </a:bodyPr>
          <a:lstStyle/>
          <a:p>
            <a:pPr algn="ctr"/>
            <a:r>
              <a:rPr lang="en-US" b="1" dirty="0">
                <a:solidFill>
                  <a:srgbClr val="00BAB5"/>
                </a:solidFill>
                <a:latin typeface="Century Gothic" panose="020B0502020202020204" pitchFamily="34" charset="0"/>
              </a:rPr>
              <a:t>Insert title here</a:t>
            </a:r>
          </a:p>
        </p:txBody>
      </p:sp>
      <p:sp>
        <p:nvSpPr>
          <p:cNvPr id="28" name="TextBox 27">
            <a:extLst>
              <a:ext uri="{FF2B5EF4-FFF2-40B4-BE49-F238E27FC236}">
                <a16:creationId xmlns:a16="http://schemas.microsoft.com/office/drawing/2014/main" id="{68DEDFFF-173E-C5B4-34CD-F56CA79EDAF5}"/>
              </a:ext>
            </a:extLst>
          </p:cNvPr>
          <p:cNvSpPr txBox="1"/>
          <p:nvPr/>
        </p:nvSpPr>
        <p:spPr>
          <a:xfrm>
            <a:off x="4935753" y="1642545"/>
            <a:ext cx="2028469" cy="685059"/>
          </a:xfrm>
          <a:prstGeom prst="rect">
            <a:avLst/>
          </a:prstGeom>
          <a:noFill/>
        </p:spPr>
        <p:txBody>
          <a:bodyPr wrap="square" rtlCol="0">
            <a:spAutoFit/>
          </a:bodyPr>
          <a:lstStyle/>
          <a:p>
            <a:pPr>
              <a:lnSpc>
                <a:spcPct val="110000"/>
              </a:lnSpc>
            </a:pPr>
            <a:r>
              <a:rPr lang="en-US" sz="1200" dirty="0">
                <a:solidFill>
                  <a:schemeClr val="bg2">
                    <a:lumMod val="10000"/>
                  </a:schemeClr>
                </a:solidFill>
                <a:latin typeface="Century Gothic" panose="020B0502020202020204" pitchFamily="34" charset="0"/>
              </a:rPr>
              <a:t>Perspiciatis unde omnis iste natus voluptatem rem aperiam.</a:t>
            </a:r>
          </a:p>
        </p:txBody>
      </p:sp>
      <p:sp>
        <p:nvSpPr>
          <p:cNvPr id="29" name="TextBox 28">
            <a:extLst>
              <a:ext uri="{FF2B5EF4-FFF2-40B4-BE49-F238E27FC236}">
                <a16:creationId xmlns:a16="http://schemas.microsoft.com/office/drawing/2014/main" id="{7D8506B4-3E41-A7AA-6EC1-8C3DA065E736}"/>
              </a:ext>
            </a:extLst>
          </p:cNvPr>
          <p:cNvSpPr txBox="1"/>
          <p:nvPr/>
        </p:nvSpPr>
        <p:spPr>
          <a:xfrm>
            <a:off x="9286110" y="1312880"/>
            <a:ext cx="1810111" cy="369332"/>
          </a:xfrm>
          <a:prstGeom prst="rect">
            <a:avLst/>
          </a:prstGeom>
          <a:noFill/>
        </p:spPr>
        <p:txBody>
          <a:bodyPr wrap="none" rtlCol="0">
            <a:spAutoFit/>
          </a:bodyPr>
          <a:lstStyle/>
          <a:p>
            <a:r>
              <a:rPr lang="en-US" b="1" dirty="0">
                <a:solidFill>
                  <a:srgbClr val="00B050"/>
                </a:solidFill>
                <a:latin typeface="Century Gothic" panose="020B0502020202020204" pitchFamily="34" charset="0"/>
              </a:rPr>
              <a:t>Insert title here</a:t>
            </a:r>
          </a:p>
        </p:txBody>
      </p:sp>
      <p:sp>
        <p:nvSpPr>
          <p:cNvPr id="30" name="TextBox 29">
            <a:extLst>
              <a:ext uri="{FF2B5EF4-FFF2-40B4-BE49-F238E27FC236}">
                <a16:creationId xmlns:a16="http://schemas.microsoft.com/office/drawing/2014/main" id="{558B054C-4728-05D0-49EE-710468C0A21B}"/>
              </a:ext>
            </a:extLst>
          </p:cNvPr>
          <p:cNvSpPr txBox="1"/>
          <p:nvPr/>
        </p:nvSpPr>
        <p:spPr>
          <a:xfrm>
            <a:off x="9286110" y="1642545"/>
            <a:ext cx="2028469" cy="685059"/>
          </a:xfrm>
          <a:prstGeom prst="rect">
            <a:avLst/>
          </a:prstGeom>
          <a:noFill/>
        </p:spPr>
        <p:txBody>
          <a:bodyPr wrap="square" rtlCol="0">
            <a:spAutoFit/>
          </a:bodyPr>
          <a:lstStyle/>
          <a:p>
            <a:pPr>
              <a:lnSpc>
                <a:spcPct val="110000"/>
              </a:lnSpc>
            </a:pPr>
            <a:r>
              <a:rPr lang="en-US" sz="1200" dirty="0">
                <a:solidFill>
                  <a:schemeClr val="bg2">
                    <a:lumMod val="10000"/>
                  </a:schemeClr>
                </a:solidFill>
                <a:latin typeface="Century Gothic" panose="020B0502020202020204" pitchFamily="34" charset="0"/>
              </a:rPr>
              <a:t>Perspiciatis unde omnis iste natus voluptatem rem aperiam.</a:t>
            </a:r>
          </a:p>
        </p:txBody>
      </p:sp>
      <p:sp>
        <p:nvSpPr>
          <p:cNvPr id="31" name="TextBox 30">
            <a:extLst>
              <a:ext uri="{FF2B5EF4-FFF2-40B4-BE49-F238E27FC236}">
                <a16:creationId xmlns:a16="http://schemas.microsoft.com/office/drawing/2014/main" id="{4CC6BEFF-70B9-6B71-2AB3-5916675297EC}"/>
              </a:ext>
            </a:extLst>
          </p:cNvPr>
          <p:cNvSpPr txBox="1"/>
          <p:nvPr/>
        </p:nvSpPr>
        <p:spPr>
          <a:xfrm>
            <a:off x="585395" y="1283083"/>
            <a:ext cx="1810112" cy="369332"/>
          </a:xfrm>
          <a:prstGeom prst="rect">
            <a:avLst/>
          </a:prstGeom>
          <a:noFill/>
        </p:spPr>
        <p:txBody>
          <a:bodyPr wrap="none" rtlCol="0">
            <a:spAutoFit/>
          </a:bodyPr>
          <a:lstStyle/>
          <a:p>
            <a:pPr algn="r"/>
            <a:r>
              <a:rPr lang="en-US" b="1" dirty="0">
                <a:solidFill>
                  <a:srgbClr val="F26363"/>
                </a:solidFill>
                <a:latin typeface="Century Gothic" panose="020B0502020202020204" pitchFamily="34" charset="0"/>
              </a:rPr>
              <a:t>Insert title here</a:t>
            </a:r>
          </a:p>
        </p:txBody>
      </p:sp>
      <p:sp>
        <p:nvSpPr>
          <p:cNvPr id="32" name="TextBox 31">
            <a:extLst>
              <a:ext uri="{FF2B5EF4-FFF2-40B4-BE49-F238E27FC236}">
                <a16:creationId xmlns:a16="http://schemas.microsoft.com/office/drawing/2014/main" id="{27759CDD-8901-0D3C-7ACB-BB5FF95DE6F8}"/>
              </a:ext>
            </a:extLst>
          </p:cNvPr>
          <p:cNvSpPr txBox="1"/>
          <p:nvPr/>
        </p:nvSpPr>
        <p:spPr>
          <a:xfrm>
            <a:off x="585395" y="1642545"/>
            <a:ext cx="2028469" cy="685059"/>
          </a:xfrm>
          <a:prstGeom prst="rect">
            <a:avLst/>
          </a:prstGeom>
          <a:noFill/>
        </p:spPr>
        <p:txBody>
          <a:bodyPr wrap="square" rtlCol="0">
            <a:spAutoFit/>
          </a:bodyPr>
          <a:lstStyle/>
          <a:p>
            <a:pPr>
              <a:lnSpc>
                <a:spcPct val="110000"/>
              </a:lnSpc>
            </a:pPr>
            <a:r>
              <a:rPr lang="en-US" sz="1200" dirty="0">
                <a:solidFill>
                  <a:schemeClr val="bg2">
                    <a:lumMod val="10000"/>
                  </a:schemeClr>
                </a:solidFill>
                <a:latin typeface="Century Gothic" panose="020B0502020202020204" pitchFamily="34" charset="0"/>
              </a:rPr>
              <a:t>Perspiciatis unde omnis iste natus voluptatem rem aperiam.</a:t>
            </a:r>
          </a:p>
        </p:txBody>
      </p:sp>
      <p:cxnSp>
        <p:nvCxnSpPr>
          <p:cNvPr id="67" name="Straight Connector 66">
            <a:extLst>
              <a:ext uri="{FF2B5EF4-FFF2-40B4-BE49-F238E27FC236}">
                <a16:creationId xmlns:a16="http://schemas.microsoft.com/office/drawing/2014/main" id="{D135C225-D83A-913C-D0C7-34B5DDE37E6F}"/>
              </a:ext>
            </a:extLst>
          </p:cNvPr>
          <p:cNvCxnSpPr>
            <a:cxnSpLocks/>
          </p:cNvCxnSpPr>
          <p:nvPr/>
        </p:nvCxnSpPr>
        <p:spPr>
          <a:xfrm>
            <a:off x="9124960" y="1283083"/>
            <a:ext cx="0" cy="113736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99D056B-4F71-E4EC-8DE5-217315D18F4A}"/>
              </a:ext>
            </a:extLst>
          </p:cNvPr>
          <p:cNvCxnSpPr>
            <a:cxnSpLocks/>
          </p:cNvCxnSpPr>
          <p:nvPr/>
        </p:nvCxnSpPr>
        <p:spPr>
          <a:xfrm>
            <a:off x="4796800" y="1283083"/>
            <a:ext cx="0" cy="1137367"/>
          </a:xfrm>
          <a:prstGeom prst="line">
            <a:avLst/>
          </a:prstGeom>
          <a:ln w="38100">
            <a:solidFill>
              <a:srgbClr val="7DD1CE"/>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689CD71-7502-F337-37E3-B472377BCEFD}"/>
              </a:ext>
            </a:extLst>
          </p:cNvPr>
          <p:cNvCxnSpPr>
            <a:cxnSpLocks/>
          </p:cNvCxnSpPr>
          <p:nvPr/>
        </p:nvCxnSpPr>
        <p:spPr>
          <a:xfrm>
            <a:off x="445780" y="1283083"/>
            <a:ext cx="0" cy="1137367"/>
          </a:xfrm>
          <a:prstGeom prst="line">
            <a:avLst/>
          </a:prstGeom>
          <a:ln w="38100">
            <a:solidFill>
              <a:srgbClr val="F2636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B20479D-41FE-97B1-2C46-CA930DFB5853}"/>
              </a:ext>
            </a:extLst>
          </p:cNvPr>
          <p:cNvCxnSpPr>
            <a:cxnSpLocks/>
          </p:cNvCxnSpPr>
          <p:nvPr/>
        </p:nvCxnSpPr>
        <p:spPr>
          <a:xfrm>
            <a:off x="445780" y="5481703"/>
            <a:ext cx="0" cy="1137367"/>
          </a:xfrm>
          <a:prstGeom prst="line">
            <a:avLst/>
          </a:prstGeom>
          <a:ln w="38100">
            <a:solidFill>
              <a:srgbClr val="995DB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0233B6-B184-33DB-9E15-94C58E40DC2A}"/>
              </a:ext>
            </a:extLst>
          </p:cNvPr>
          <p:cNvCxnSpPr>
            <a:cxnSpLocks/>
          </p:cNvCxnSpPr>
          <p:nvPr/>
        </p:nvCxnSpPr>
        <p:spPr>
          <a:xfrm>
            <a:off x="4796800" y="5481703"/>
            <a:ext cx="0" cy="1137367"/>
          </a:xfrm>
          <a:prstGeom prst="line">
            <a:avLst/>
          </a:prstGeom>
          <a:ln w="38100">
            <a:solidFill>
              <a:srgbClr val="FFA826"/>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3AF2D0-71E6-F1B1-1B63-C53C2550CF8E}"/>
              </a:ext>
            </a:extLst>
          </p:cNvPr>
          <p:cNvCxnSpPr>
            <a:cxnSpLocks/>
          </p:cNvCxnSpPr>
          <p:nvPr/>
        </p:nvCxnSpPr>
        <p:spPr>
          <a:xfrm>
            <a:off x="9124960" y="5481703"/>
            <a:ext cx="0" cy="1137367"/>
          </a:xfrm>
          <a:prstGeom prst="line">
            <a:avLst/>
          </a:prstGeom>
          <a:ln w="38100">
            <a:solidFill>
              <a:srgbClr val="419CCC"/>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93F9ECD-CA31-5644-55EB-A500FB7F23D3}"/>
              </a:ext>
            </a:extLst>
          </p:cNvPr>
          <p:cNvSpPr txBox="1"/>
          <p:nvPr/>
        </p:nvSpPr>
        <p:spPr>
          <a:xfrm rot="19381170">
            <a:off x="2569612" y="4006162"/>
            <a:ext cx="773786" cy="707886"/>
          </a:xfrm>
          <a:prstGeom prst="rect">
            <a:avLst/>
          </a:prstGeom>
          <a:noFill/>
        </p:spPr>
        <p:txBody>
          <a:bodyPr wrap="square" rtlCol="0">
            <a:spAutoFit/>
          </a:bodyPr>
          <a:lstStyle/>
          <a:p>
            <a:r>
              <a:rPr lang="en-US" sz="4000" b="1" dirty="0">
                <a:solidFill>
                  <a:schemeClr val="bg1"/>
                </a:solidFill>
                <a:latin typeface="Century Gothic" panose="020B0502020202020204" pitchFamily="34" charset="0"/>
              </a:rPr>
              <a:t>01</a:t>
            </a:r>
          </a:p>
        </p:txBody>
      </p:sp>
      <p:sp>
        <p:nvSpPr>
          <p:cNvPr id="74" name="TextBox 73">
            <a:extLst>
              <a:ext uri="{FF2B5EF4-FFF2-40B4-BE49-F238E27FC236}">
                <a16:creationId xmlns:a16="http://schemas.microsoft.com/office/drawing/2014/main" id="{919FBC96-72EB-F54A-5C58-8FF3F9608571}"/>
              </a:ext>
            </a:extLst>
          </p:cNvPr>
          <p:cNvSpPr txBox="1"/>
          <p:nvPr/>
        </p:nvSpPr>
        <p:spPr>
          <a:xfrm rot="2700000">
            <a:off x="4003635" y="3152736"/>
            <a:ext cx="773786" cy="707886"/>
          </a:xfrm>
          <a:prstGeom prst="rect">
            <a:avLst/>
          </a:prstGeom>
          <a:noFill/>
        </p:spPr>
        <p:txBody>
          <a:bodyPr wrap="square" rtlCol="0">
            <a:spAutoFit/>
          </a:bodyPr>
          <a:lstStyle/>
          <a:p>
            <a:r>
              <a:rPr lang="en-US" sz="4000" b="1" dirty="0">
                <a:solidFill>
                  <a:schemeClr val="bg1"/>
                </a:solidFill>
                <a:latin typeface="Century Gothic" panose="020B0502020202020204" pitchFamily="34" charset="0"/>
              </a:rPr>
              <a:t>02</a:t>
            </a:r>
          </a:p>
        </p:txBody>
      </p:sp>
      <p:sp>
        <p:nvSpPr>
          <p:cNvPr id="75" name="TextBox 74">
            <a:extLst>
              <a:ext uri="{FF2B5EF4-FFF2-40B4-BE49-F238E27FC236}">
                <a16:creationId xmlns:a16="http://schemas.microsoft.com/office/drawing/2014/main" id="{83E0DE9B-53A1-1465-B90F-BF52AB879478}"/>
              </a:ext>
            </a:extLst>
          </p:cNvPr>
          <p:cNvSpPr txBox="1"/>
          <p:nvPr/>
        </p:nvSpPr>
        <p:spPr>
          <a:xfrm rot="18900000">
            <a:off x="4994235" y="3960456"/>
            <a:ext cx="773786" cy="707886"/>
          </a:xfrm>
          <a:prstGeom prst="rect">
            <a:avLst/>
          </a:prstGeom>
          <a:noFill/>
        </p:spPr>
        <p:txBody>
          <a:bodyPr wrap="square" rtlCol="0">
            <a:spAutoFit/>
          </a:bodyPr>
          <a:lstStyle/>
          <a:p>
            <a:r>
              <a:rPr lang="en-US" sz="4000" b="1" dirty="0">
                <a:solidFill>
                  <a:schemeClr val="bg1"/>
                </a:solidFill>
                <a:latin typeface="Century Gothic" panose="020B0502020202020204" pitchFamily="34" charset="0"/>
              </a:rPr>
              <a:t>03</a:t>
            </a:r>
          </a:p>
        </p:txBody>
      </p:sp>
      <p:sp>
        <p:nvSpPr>
          <p:cNvPr id="76" name="TextBox 75">
            <a:extLst>
              <a:ext uri="{FF2B5EF4-FFF2-40B4-BE49-F238E27FC236}">
                <a16:creationId xmlns:a16="http://schemas.microsoft.com/office/drawing/2014/main" id="{3683856C-1109-D393-4D16-2817CFDBEE7B}"/>
              </a:ext>
            </a:extLst>
          </p:cNvPr>
          <p:cNvSpPr txBox="1"/>
          <p:nvPr/>
        </p:nvSpPr>
        <p:spPr>
          <a:xfrm rot="2407088">
            <a:off x="6290324" y="3075057"/>
            <a:ext cx="773786" cy="707886"/>
          </a:xfrm>
          <a:prstGeom prst="rect">
            <a:avLst/>
          </a:prstGeom>
          <a:noFill/>
        </p:spPr>
        <p:txBody>
          <a:bodyPr wrap="square" rtlCol="0">
            <a:spAutoFit/>
          </a:bodyPr>
          <a:lstStyle/>
          <a:p>
            <a:r>
              <a:rPr lang="en-US" sz="4000" b="1" dirty="0">
                <a:solidFill>
                  <a:schemeClr val="bg1"/>
                </a:solidFill>
                <a:latin typeface="Century Gothic" panose="020B0502020202020204" pitchFamily="34" charset="0"/>
              </a:rPr>
              <a:t>04</a:t>
            </a:r>
          </a:p>
        </p:txBody>
      </p:sp>
      <p:sp>
        <p:nvSpPr>
          <p:cNvPr id="77" name="TextBox 76">
            <a:extLst>
              <a:ext uri="{FF2B5EF4-FFF2-40B4-BE49-F238E27FC236}">
                <a16:creationId xmlns:a16="http://schemas.microsoft.com/office/drawing/2014/main" id="{5EDD3653-02E6-383C-E012-3996F2636061}"/>
              </a:ext>
            </a:extLst>
          </p:cNvPr>
          <p:cNvSpPr txBox="1"/>
          <p:nvPr/>
        </p:nvSpPr>
        <p:spPr>
          <a:xfrm rot="18900000">
            <a:off x="7494284" y="3882777"/>
            <a:ext cx="773786" cy="707886"/>
          </a:xfrm>
          <a:prstGeom prst="rect">
            <a:avLst/>
          </a:prstGeom>
          <a:noFill/>
        </p:spPr>
        <p:txBody>
          <a:bodyPr wrap="square" rtlCol="0">
            <a:spAutoFit/>
          </a:bodyPr>
          <a:lstStyle/>
          <a:p>
            <a:r>
              <a:rPr lang="en-US" sz="4000" b="1" dirty="0">
                <a:solidFill>
                  <a:schemeClr val="bg1"/>
                </a:solidFill>
                <a:latin typeface="Century Gothic" panose="020B0502020202020204" pitchFamily="34" charset="0"/>
              </a:rPr>
              <a:t>05</a:t>
            </a:r>
          </a:p>
        </p:txBody>
      </p:sp>
      <p:sp>
        <p:nvSpPr>
          <p:cNvPr id="78" name="TextBox 77">
            <a:extLst>
              <a:ext uri="{FF2B5EF4-FFF2-40B4-BE49-F238E27FC236}">
                <a16:creationId xmlns:a16="http://schemas.microsoft.com/office/drawing/2014/main" id="{5FAFFEBD-8D7A-DD48-66A5-02CF8F4C5733}"/>
              </a:ext>
            </a:extLst>
          </p:cNvPr>
          <p:cNvSpPr txBox="1"/>
          <p:nvPr/>
        </p:nvSpPr>
        <p:spPr>
          <a:xfrm rot="2700000">
            <a:off x="9043321" y="3350630"/>
            <a:ext cx="773786" cy="707886"/>
          </a:xfrm>
          <a:prstGeom prst="rect">
            <a:avLst/>
          </a:prstGeom>
          <a:noFill/>
        </p:spPr>
        <p:txBody>
          <a:bodyPr wrap="square" rtlCol="0">
            <a:spAutoFit/>
          </a:bodyPr>
          <a:lstStyle/>
          <a:p>
            <a:r>
              <a:rPr lang="en-US" sz="4000" b="1" dirty="0">
                <a:solidFill>
                  <a:schemeClr val="bg1"/>
                </a:solidFill>
                <a:latin typeface="Century Gothic" panose="020B0502020202020204" pitchFamily="34" charset="0"/>
              </a:rPr>
              <a:t>06</a:t>
            </a:r>
          </a:p>
        </p:txBody>
      </p:sp>
    </p:spTree>
    <p:extLst>
      <p:ext uri="{BB962C8B-B14F-4D97-AF65-F5344CB8AC3E}">
        <p14:creationId xmlns:p14="http://schemas.microsoft.com/office/powerpoint/2010/main" val="39552487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1BE79410-4231-2B64-1B6F-1A21954DE8EE}"/>
              </a:ext>
            </a:extLst>
          </p:cNvPr>
          <p:cNvSpPr>
            <a:spLocks noEditPoints="1"/>
          </p:cNvSpPr>
          <p:nvPr/>
        </p:nvSpPr>
        <p:spPr bwMode="auto">
          <a:xfrm>
            <a:off x="3760245" y="1424274"/>
            <a:ext cx="4979541" cy="5009331"/>
          </a:xfrm>
          <a:custGeom>
            <a:avLst/>
            <a:gdLst>
              <a:gd name="T0" fmla="*/ 231 w 917"/>
              <a:gd name="T1" fmla="*/ 530 h 922"/>
              <a:gd name="T2" fmla="*/ 416 w 917"/>
              <a:gd name="T3" fmla="*/ 425 h 922"/>
              <a:gd name="T4" fmla="*/ 373 w 917"/>
              <a:gd name="T5" fmla="*/ 155 h 922"/>
              <a:gd name="T6" fmla="*/ 382 w 917"/>
              <a:gd name="T7" fmla="*/ 127 h 922"/>
              <a:gd name="T8" fmla="*/ 390 w 917"/>
              <a:gd name="T9" fmla="*/ 113 h 922"/>
              <a:gd name="T10" fmla="*/ 455 w 917"/>
              <a:gd name="T11" fmla="*/ 74 h 922"/>
              <a:gd name="T12" fmla="*/ 457 w 917"/>
              <a:gd name="T13" fmla="*/ 74 h 922"/>
              <a:gd name="T14" fmla="*/ 467 w 917"/>
              <a:gd name="T15" fmla="*/ 75 h 922"/>
              <a:gd name="T16" fmla="*/ 519 w 917"/>
              <a:gd name="T17" fmla="*/ 111 h 922"/>
              <a:gd name="T18" fmla="*/ 520 w 917"/>
              <a:gd name="T19" fmla="*/ 112 h 922"/>
              <a:gd name="T20" fmla="*/ 514 w 917"/>
              <a:gd name="T21" fmla="*/ 187 h 922"/>
              <a:gd name="T22" fmla="*/ 495 w 917"/>
              <a:gd name="T23" fmla="*/ 427 h 922"/>
              <a:gd name="T24" fmla="*/ 682 w 917"/>
              <a:gd name="T25" fmla="*/ 536 h 922"/>
              <a:gd name="T26" fmla="*/ 750 w 917"/>
              <a:gd name="T27" fmla="*/ 525 h 922"/>
              <a:gd name="T28" fmla="*/ 770 w 917"/>
              <a:gd name="T29" fmla="*/ 546 h 922"/>
              <a:gd name="T30" fmla="*/ 778 w 917"/>
              <a:gd name="T31" fmla="*/ 561 h 922"/>
              <a:gd name="T32" fmla="*/ 782 w 917"/>
              <a:gd name="T33" fmla="*/ 631 h 922"/>
              <a:gd name="T34" fmla="*/ 779 w 917"/>
              <a:gd name="T35" fmla="*/ 637 h 922"/>
              <a:gd name="T36" fmla="*/ 715 w 917"/>
              <a:gd name="T37" fmla="*/ 673 h 922"/>
              <a:gd name="T38" fmla="*/ 715 w 917"/>
              <a:gd name="T39" fmla="*/ 673 h 922"/>
              <a:gd name="T40" fmla="*/ 652 w 917"/>
              <a:gd name="T41" fmla="*/ 630 h 922"/>
              <a:gd name="T42" fmla="*/ 454 w 917"/>
              <a:gd name="T43" fmla="*/ 494 h 922"/>
              <a:gd name="T44" fmla="*/ 452 w 917"/>
              <a:gd name="T45" fmla="*/ 494 h 922"/>
              <a:gd name="T46" fmla="*/ 242 w 917"/>
              <a:gd name="T47" fmla="*/ 666 h 922"/>
              <a:gd name="T48" fmla="*/ 212 w 917"/>
              <a:gd name="T49" fmla="*/ 672 h 922"/>
              <a:gd name="T50" fmla="*/ 196 w 917"/>
              <a:gd name="T51" fmla="*/ 672 h 922"/>
              <a:gd name="T52" fmla="*/ 129 w 917"/>
              <a:gd name="T53" fmla="*/ 634 h 922"/>
              <a:gd name="T54" fmla="*/ 126 w 917"/>
              <a:gd name="T55" fmla="*/ 626 h 922"/>
              <a:gd name="T56" fmla="*/ 130 w 917"/>
              <a:gd name="T57" fmla="*/ 562 h 922"/>
              <a:gd name="T58" fmla="*/ 130 w 917"/>
              <a:gd name="T59" fmla="*/ 561 h 922"/>
              <a:gd name="T60" fmla="*/ 189 w 917"/>
              <a:gd name="T61" fmla="*/ 527 h 922"/>
              <a:gd name="T62" fmla="*/ 199 w 917"/>
              <a:gd name="T63" fmla="*/ 528 h 922"/>
              <a:gd name="T64" fmla="*/ 231 w 917"/>
              <a:gd name="T65" fmla="*/ 530 h 922"/>
              <a:gd name="T66" fmla="*/ 455 w 917"/>
              <a:gd name="T67" fmla="*/ 0 h 922"/>
              <a:gd name="T68" fmla="*/ 455 w 917"/>
              <a:gd name="T69" fmla="*/ 0 h 922"/>
              <a:gd name="T70" fmla="*/ 327 w 917"/>
              <a:gd name="T71" fmla="*/ 74 h 922"/>
              <a:gd name="T72" fmla="*/ 317 w 917"/>
              <a:gd name="T73" fmla="*/ 90 h 922"/>
              <a:gd name="T74" fmla="*/ 297 w 917"/>
              <a:gd name="T75" fmla="*/ 112 h 922"/>
              <a:gd name="T76" fmla="*/ 232 w 917"/>
              <a:gd name="T77" fmla="*/ 102 h 922"/>
              <a:gd name="T78" fmla="*/ 51 w 917"/>
              <a:gd name="T79" fmla="*/ 200 h 922"/>
              <a:gd name="T80" fmla="*/ 62 w 917"/>
              <a:gd name="T81" fmla="*/ 447 h 922"/>
              <a:gd name="T82" fmla="*/ 67 w 917"/>
              <a:gd name="T83" fmla="*/ 522 h 922"/>
              <a:gd name="T84" fmla="*/ 58 w 917"/>
              <a:gd name="T85" fmla="*/ 658 h 922"/>
              <a:gd name="T86" fmla="*/ 66 w 917"/>
              <a:gd name="T87" fmla="*/ 673 h 922"/>
              <a:gd name="T88" fmla="*/ 194 w 917"/>
              <a:gd name="T89" fmla="*/ 747 h 922"/>
              <a:gd name="T90" fmla="*/ 213 w 917"/>
              <a:gd name="T91" fmla="*/ 747 h 922"/>
              <a:gd name="T92" fmla="*/ 242 w 917"/>
              <a:gd name="T93" fmla="*/ 753 h 922"/>
              <a:gd name="T94" fmla="*/ 442 w 917"/>
              <a:gd name="T95" fmla="*/ 922 h 922"/>
              <a:gd name="T96" fmla="*/ 452 w 917"/>
              <a:gd name="T97" fmla="*/ 922 h 922"/>
              <a:gd name="T98" fmla="*/ 650 w 917"/>
              <a:gd name="T99" fmla="*/ 789 h 922"/>
              <a:gd name="T100" fmla="*/ 713 w 917"/>
              <a:gd name="T101" fmla="*/ 747 h 922"/>
              <a:gd name="T102" fmla="*/ 844 w 917"/>
              <a:gd name="T103" fmla="*/ 673 h 922"/>
              <a:gd name="T104" fmla="*/ 850 w 917"/>
              <a:gd name="T105" fmla="*/ 661 h 922"/>
              <a:gd name="T106" fmla="*/ 844 w 917"/>
              <a:gd name="T107" fmla="*/ 525 h 922"/>
              <a:gd name="T108" fmla="*/ 834 w 917"/>
              <a:gd name="T109" fmla="*/ 508 h 922"/>
              <a:gd name="T110" fmla="*/ 825 w 917"/>
              <a:gd name="T111" fmla="*/ 480 h 922"/>
              <a:gd name="T112" fmla="*/ 872 w 917"/>
              <a:gd name="T113" fmla="*/ 223 h 922"/>
              <a:gd name="T114" fmla="*/ 681 w 917"/>
              <a:gd name="T115" fmla="*/ 107 h 922"/>
              <a:gd name="T116" fmla="*/ 652 w 917"/>
              <a:gd name="T117" fmla="*/ 109 h 922"/>
              <a:gd name="T118" fmla="*/ 643 w 917"/>
              <a:gd name="T119" fmla="*/ 110 h 922"/>
              <a:gd name="T120" fmla="*/ 585 w 917"/>
              <a:gd name="T121" fmla="*/ 76 h 922"/>
              <a:gd name="T122" fmla="*/ 467 w 917"/>
              <a:gd name="T123" fmla="*/ 0 h 922"/>
              <a:gd name="T124" fmla="*/ 455 w 917"/>
              <a:gd name="T125" fmla="*/ 0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7" h="922">
                <a:moveTo>
                  <a:pt x="231" y="530"/>
                </a:moveTo>
                <a:cubicBezTo>
                  <a:pt x="305" y="530"/>
                  <a:pt x="376" y="493"/>
                  <a:pt x="416" y="425"/>
                </a:cubicBezTo>
                <a:cubicBezTo>
                  <a:pt x="469" y="335"/>
                  <a:pt x="449" y="222"/>
                  <a:pt x="373" y="155"/>
                </a:cubicBezTo>
                <a:cubicBezTo>
                  <a:pt x="374" y="145"/>
                  <a:pt x="377" y="136"/>
                  <a:pt x="382" y="127"/>
                </a:cubicBezTo>
                <a:cubicBezTo>
                  <a:pt x="390" y="113"/>
                  <a:pt x="390" y="113"/>
                  <a:pt x="390" y="113"/>
                </a:cubicBezTo>
                <a:cubicBezTo>
                  <a:pt x="404" y="89"/>
                  <a:pt x="429" y="74"/>
                  <a:pt x="455" y="74"/>
                </a:cubicBezTo>
                <a:cubicBezTo>
                  <a:pt x="456" y="74"/>
                  <a:pt x="456" y="74"/>
                  <a:pt x="457" y="74"/>
                </a:cubicBezTo>
                <a:cubicBezTo>
                  <a:pt x="460" y="74"/>
                  <a:pt x="464" y="74"/>
                  <a:pt x="467" y="75"/>
                </a:cubicBezTo>
                <a:cubicBezTo>
                  <a:pt x="489" y="78"/>
                  <a:pt x="508" y="91"/>
                  <a:pt x="519" y="111"/>
                </a:cubicBezTo>
                <a:cubicBezTo>
                  <a:pt x="520" y="112"/>
                  <a:pt x="520" y="112"/>
                  <a:pt x="520" y="112"/>
                </a:cubicBezTo>
                <a:cubicBezTo>
                  <a:pt x="533" y="135"/>
                  <a:pt x="532" y="166"/>
                  <a:pt x="514" y="187"/>
                </a:cubicBezTo>
                <a:cubicBezTo>
                  <a:pt x="461" y="254"/>
                  <a:pt x="450" y="348"/>
                  <a:pt x="495" y="427"/>
                </a:cubicBezTo>
                <a:cubicBezTo>
                  <a:pt x="534" y="497"/>
                  <a:pt x="607" y="536"/>
                  <a:pt x="682" y="536"/>
                </a:cubicBezTo>
                <a:cubicBezTo>
                  <a:pt x="704" y="536"/>
                  <a:pt x="728" y="532"/>
                  <a:pt x="750" y="525"/>
                </a:cubicBezTo>
                <a:cubicBezTo>
                  <a:pt x="758" y="530"/>
                  <a:pt x="765" y="538"/>
                  <a:pt x="770" y="546"/>
                </a:cubicBezTo>
                <a:cubicBezTo>
                  <a:pt x="778" y="561"/>
                  <a:pt x="778" y="561"/>
                  <a:pt x="778" y="561"/>
                </a:cubicBezTo>
                <a:cubicBezTo>
                  <a:pt x="791" y="582"/>
                  <a:pt x="792" y="609"/>
                  <a:pt x="782" y="631"/>
                </a:cubicBezTo>
                <a:cubicBezTo>
                  <a:pt x="781" y="633"/>
                  <a:pt x="780" y="635"/>
                  <a:pt x="779" y="637"/>
                </a:cubicBezTo>
                <a:cubicBezTo>
                  <a:pt x="765" y="660"/>
                  <a:pt x="742" y="673"/>
                  <a:pt x="715" y="673"/>
                </a:cubicBezTo>
                <a:cubicBezTo>
                  <a:pt x="715" y="673"/>
                  <a:pt x="715" y="673"/>
                  <a:pt x="715" y="673"/>
                </a:cubicBezTo>
                <a:cubicBezTo>
                  <a:pt x="687" y="673"/>
                  <a:pt x="662" y="656"/>
                  <a:pt x="652" y="630"/>
                </a:cubicBezTo>
                <a:cubicBezTo>
                  <a:pt x="621" y="551"/>
                  <a:pt x="544" y="495"/>
                  <a:pt x="454" y="494"/>
                </a:cubicBezTo>
                <a:cubicBezTo>
                  <a:pt x="453" y="494"/>
                  <a:pt x="453" y="494"/>
                  <a:pt x="452" y="494"/>
                </a:cubicBezTo>
                <a:cubicBezTo>
                  <a:pt x="348" y="494"/>
                  <a:pt x="261" y="567"/>
                  <a:pt x="242" y="666"/>
                </a:cubicBezTo>
                <a:cubicBezTo>
                  <a:pt x="233" y="670"/>
                  <a:pt x="223" y="672"/>
                  <a:pt x="212" y="672"/>
                </a:cubicBezTo>
                <a:cubicBezTo>
                  <a:pt x="196" y="672"/>
                  <a:pt x="196" y="672"/>
                  <a:pt x="196" y="672"/>
                </a:cubicBezTo>
                <a:cubicBezTo>
                  <a:pt x="168" y="672"/>
                  <a:pt x="143" y="658"/>
                  <a:pt x="129" y="634"/>
                </a:cubicBezTo>
                <a:cubicBezTo>
                  <a:pt x="128" y="632"/>
                  <a:pt x="127" y="629"/>
                  <a:pt x="126" y="626"/>
                </a:cubicBezTo>
                <a:cubicBezTo>
                  <a:pt x="117" y="605"/>
                  <a:pt x="118" y="582"/>
                  <a:pt x="130" y="562"/>
                </a:cubicBezTo>
                <a:cubicBezTo>
                  <a:pt x="130" y="561"/>
                  <a:pt x="130" y="561"/>
                  <a:pt x="130" y="561"/>
                </a:cubicBezTo>
                <a:cubicBezTo>
                  <a:pt x="143" y="540"/>
                  <a:pt x="165" y="527"/>
                  <a:pt x="189" y="527"/>
                </a:cubicBezTo>
                <a:cubicBezTo>
                  <a:pt x="192" y="527"/>
                  <a:pt x="195" y="527"/>
                  <a:pt x="199" y="528"/>
                </a:cubicBezTo>
                <a:cubicBezTo>
                  <a:pt x="209" y="529"/>
                  <a:pt x="220" y="530"/>
                  <a:pt x="231" y="530"/>
                </a:cubicBezTo>
                <a:moveTo>
                  <a:pt x="455" y="0"/>
                </a:moveTo>
                <a:cubicBezTo>
                  <a:pt x="455" y="0"/>
                  <a:pt x="455" y="0"/>
                  <a:pt x="455" y="0"/>
                </a:cubicBezTo>
                <a:cubicBezTo>
                  <a:pt x="402" y="0"/>
                  <a:pt x="354" y="27"/>
                  <a:pt x="327" y="74"/>
                </a:cubicBezTo>
                <a:cubicBezTo>
                  <a:pt x="317" y="90"/>
                  <a:pt x="317" y="90"/>
                  <a:pt x="317" y="90"/>
                </a:cubicBezTo>
                <a:cubicBezTo>
                  <a:pt x="312" y="99"/>
                  <a:pt x="305" y="107"/>
                  <a:pt x="297" y="112"/>
                </a:cubicBezTo>
                <a:cubicBezTo>
                  <a:pt x="276" y="105"/>
                  <a:pt x="254" y="102"/>
                  <a:pt x="232" y="102"/>
                </a:cubicBezTo>
                <a:cubicBezTo>
                  <a:pt x="161" y="102"/>
                  <a:pt x="91" y="137"/>
                  <a:pt x="51" y="200"/>
                </a:cubicBezTo>
                <a:cubicBezTo>
                  <a:pt x="0" y="279"/>
                  <a:pt x="8" y="378"/>
                  <a:pt x="62" y="447"/>
                </a:cubicBezTo>
                <a:cubicBezTo>
                  <a:pt x="79" y="469"/>
                  <a:pt x="81" y="499"/>
                  <a:pt x="67" y="522"/>
                </a:cubicBezTo>
                <a:cubicBezTo>
                  <a:pt x="43" y="564"/>
                  <a:pt x="39" y="615"/>
                  <a:pt x="58" y="658"/>
                </a:cubicBezTo>
                <a:cubicBezTo>
                  <a:pt x="61" y="663"/>
                  <a:pt x="63" y="668"/>
                  <a:pt x="66" y="673"/>
                </a:cubicBezTo>
                <a:cubicBezTo>
                  <a:pt x="93" y="719"/>
                  <a:pt x="140" y="747"/>
                  <a:pt x="194" y="747"/>
                </a:cubicBezTo>
                <a:cubicBezTo>
                  <a:pt x="213" y="747"/>
                  <a:pt x="213" y="747"/>
                  <a:pt x="213" y="747"/>
                </a:cubicBezTo>
                <a:cubicBezTo>
                  <a:pt x="223" y="747"/>
                  <a:pt x="233" y="749"/>
                  <a:pt x="242" y="753"/>
                </a:cubicBezTo>
                <a:cubicBezTo>
                  <a:pt x="263" y="846"/>
                  <a:pt x="344" y="918"/>
                  <a:pt x="442" y="922"/>
                </a:cubicBezTo>
                <a:cubicBezTo>
                  <a:pt x="445" y="922"/>
                  <a:pt x="449" y="922"/>
                  <a:pt x="452" y="922"/>
                </a:cubicBezTo>
                <a:cubicBezTo>
                  <a:pt x="541" y="922"/>
                  <a:pt x="618" y="867"/>
                  <a:pt x="650" y="789"/>
                </a:cubicBezTo>
                <a:cubicBezTo>
                  <a:pt x="661" y="764"/>
                  <a:pt x="686" y="747"/>
                  <a:pt x="713" y="747"/>
                </a:cubicBezTo>
                <a:cubicBezTo>
                  <a:pt x="767" y="747"/>
                  <a:pt x="817" y="720"/>
                  <a:pt x="844" y="673"/>
                </a:cubicBezTo>
                <a:cubicBezTo>
                  <a:pt x="846" y="669"/>
                  <a:pt x="848" y="665"/>
                  <a:pt x="850" y="661"/>
                </a:cubicBezTo>
                <a:cubicBezTo>
                  <a:pt x="870" y="617"/>
                  <a:pt x="868" y="567"/>
                  <a:pt x="844" y="525"/>
                </a:cubicBezTo>
                <a:cubicBezTo>
                  <a:pt x="834" y="508"/>
                  <a:pt x="834" y="508"/>
                  <a:pt x="834" y="508"/>
                </a:cubicBezTo>
                <a:cubicBezTo>
                  <a:pt x="829" y="500"/>
                  <a:pt x="826" y="490"/>
                  <a:pt x="825" y="480"/>
                </a:cubicBezTo>
                <a:cubicBezTo>
                  <a:pt x="896" y="416"/>
                  <a:pt x="917" y="310"/>
                  <a:pt x="872" y="223"/>
                </a:cubicBezTo>
                <a:cubicBezTo>
                  <a:pt x="833" y="149"/>
                  <a:pt x="758" y="107"/>
                  <a:pt x="681" y="107"/>
                </a:cubicBezTo>
                <a:cubicBezTo>
                  <a:pt x="672" y="107"/>
                  <a:pt x="662" y="108"/>
                  <a:pt x="652" y="109"/>
                </a:cubicBezTo>
                <a:cubicBezTo>
                  <a:pt x="649" y="110"/>
                  <a:pt x="646" y="110"/>
                  <a:pt x="643" y="110"/>
                </a:cubicBezTo>
                <a:cubicBezTo>
                  <a:pt x="619" y="110"/>
                  <a:pt x="597" y="97"/>
                  <a:pt x="585" y="76"/>
                </a:cubicBezTo>
                <a:cubicBezTo>
                  <a:pt x="560" y="33"/>
                  <a:pt x="516" y="4"/>
                  <a:pt x="467" y="0"/>
                </a:cubicBezTo>
                <a:cubicBezTo>
                  <a:pt x="463" y="0"/>
                  <a:pt x="459" y="0"/>
                  <a:pt x="455" y="0"/>
                </a:cubicBezTo>
              </a:path>
            </a:pathLst>
          </a:custGeom>
          <a:solidFill>
            <a:srgbClr val="F0F4F4"/>
          </a:solidFill>
          <a:ln>
            <a:noFill/>
          </a:ln>
        </p:spPr>
        <p:txBody>
          <a:bodyPr vert="horz" wrap="square" lIns="182901" tIns="91451" rIns="182901" bIns="91451" numCol="1" anchor="t" anchorCtr="0" compatLnSpc="1">
            <a:prstTxWarp prst="textNoShape">
              <a:avLst/>
            </a:prstTxWarp>
          </a:bodyPr>
          <a:lstStyle/>
          <a:p>
            <a:endParaRPr lang="en-US" sz="2400"/>
          </a:p>
        </p:txBody>
      </p:sp>
      <p:grpSp>
        <p:nvGrpSpPr>
          <p:cNvPr id="4" name="Group 3">
            <a:extLst>
              <a:ext uri="{FF2B5EF4-FFF2-40B4-BE49-F238E27FC236}">
                <a16:creationId xmlns:a16="http://schemas.microsoft.com/office/drawing/2014/main" id="{8697D9B0-6952-848E-FE43-9E48A551E088}"/>
              </a:ext>
            </a:extLst>
          </p:cNvPr>
          <p:cNvGrpSpPr/>
          <p:nvPr/>
        </p:nvGrpSpPr>
        <p:grpSpPr>
          <a:xfrm>
            <a:off x="3586173" y="1284778"/>
            <a:ext cx="5011623" cy="5034537"/>
            <a:chOff x="4076767" y="2015695"/>
            <a:chExt cx="3870214" cy="3887908"/>
          </a:xfrm>
        </p:grpSpPr>
        <p:sp>
          <p:nvSpPr>
            <p:cNvPr id="14" name="Freeform 13">
              <a:extLst>
                <a:ext uri="{FF2B5EF4-FFF2-40B4-BE49-F238E27FC236}">
                  <a16:creationId xmlns:a16="http://schemas.microsoft.com/office/drawing/2014/main" id="{6D54BF3C-70F5-049F-7F7F-1051A2E70274}"/>
                </a:ext>
              </a:extLst>
            </p:cNvPr>
            <p:cNvSpPr>
              <a:spLocks/>
            </p:cNvSpPr>
            <p:nvPr/>
          </p:nvSpPr>
          <p:spPr bwMode="auto">
            <a:xfrm>
              <a:off x="5067768" y="4084409"/>
              <a:ext cx="2569525" cy="1819194"/>
            </a:xfrm>
            <a:custGeom>
              <a:avLst/>
              <a:gdLst>
                <a:gd name="T0" fmla="*/ 589 w 613"/>
                <a:gd name="T1" fmla="*/ 131 h 434"/>
                <a:gd name="T2" fmla="*/ 545 w 613"/>
                <a:gd name="T3" fmla="*/ 139 h 434"/>
                <a:gd name="T4" fmla="*/ 542 w 613"/>
                <a:gd name="T5" fmla="*/ 145 h 434"/>
                <a:gd name="T6" fmla="*/ 479 w 613"/>
                <a:gd name="T7" fmla="*/ 181 h 434"/>
                <a:gd name="T8" fmla="*/ 478 w 613"/>
                <a:gd name="T9" fmla="*/ 181 h 434"/>
                <a:gd name="T10" fmla="*/ 415 w 613"/>
                <a:gd name="T11" fmla="*/ 138 h 434"/>
                <a:gd name="T12" fmla="*/ 217 w 613"/>
                <a:gd name="T13" fmla="*/ 1 h 434"/>
                <a:gd name="T14" fmla="*/ 1 w 613"/>
                <a:gd name="T15" fmla="*/ 217 h 434"/>
                <a:gd name="T16" fmla="*/ 205 w 613"/>
                <a:gd name="T17" fmla="*/ 430 h 434"/>
                <a:gd name="T18" fmla="*/ 413 w 613"/>
                <a:gd name="T19" fmla="*/ 297 h 434"/>
                <a:gd name="T20" fmla="*/ 476 w 613"/>
                <a:gd name="T21" fmla="*/ 255 h 434"/>
                <a:gd name="T22" fmla="*/ 607 w 613"/>
                <a:gd name="T23" fmla="*/ 181 h 434"/>
                <a:gd name="T24" fmla="*/ 613 w 613"/>
                <a:gd name="T25" fmla="*/ 168 h 434"/>
                <a:gd name="T26" fmla="*/ 589 w 613"/>
                <a:gd name="T27" fmla="*/ 131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3" h="434">
                  <a:moveTo>
                    <a:pt x="589" y="131"/>
                  </a:moveTo>
                  <a:cubicBezTo>
                    <a:pt x="545" y="139"/>
                    <a:pt x="545" y="139"/>
                    <a:pt x="545" y="139"/>
                  </a:cubicBezTo>
                  <a:cubicBezTo>
                    <a:pt x="544" y="141"/>
                    <a:pt x="543" y="143"/>
                    <a:pt x="542" y="145"/>
                  </a:cubicBezTo>
                  <a:cubicBezTo>
                    <a:pt x="528" y="167"/>
                    <a:pt x="505" y="181"/>
                    <a:pt x="479" y="181"/>
                  </a:cubicBezTo>
                  <a:cubicBezTo>
                    <a:pt x="478" y="181"/>
                    <a:pt x="478" y="181"/>
                    <a:pt x="478" y="181"/>
                  </a:cubicBezTo>
                  <a:cubicBezTo>
                    <a:pt x="450" y="181"/>
                    <a:pt x="425" y="164"/>
                    <a:pt x="415" y="138"/>
                  </a:cubicBezTo>
                  <a:cubicBezTo>
                    <a:pt x="384" y="59"/>
                    <a:pt x="307" y="2"/>
                    <a:pt x="217" y="1"/>
                  </a:cubicBezTo>
                  <a:cubicBezTo>
                    <a:pt x="98" y="0"/>
                    <a:pt x="0" y="97"/>
                    <a:pt x="1" y="217"/>
                  </a:cubicBezTo>
                  <a:cubicBezTo>
                    <a:pt x="1" y="330"/>
                    <a:pt x="92" y="425"/>
                    <a:pt x="205" y="430"/>
                  </a:cubicBezTo>
                  <a:cubicBezTo>
                    <a:pt x="299" y="434"/>
                    <a:pt x="380" y="378"/>
                    <a:pt x="413" y="297"/>
                  </a:cubicBezTo>
                  <a:cubicBezTo>
                    <a:pt x="424" y="271"/>
                    <a:pt x="449" y="255"/>
                    <a:pt x="476" y="255"/>
                  </a:cubicBezTo>
                  <a:cubicBezTo>
                    <a:pt x="530" y="255"/>
                    <a:pt x="580" y="227"/>
                    <a:pt x="607" y="181"/>
                  </a:cubicBezTo>
                  <a:cubicBezTo>
                    <a:pt x="609" y="177"/>
                    <a:pt x="611" y="172"/>
                    <a:pt x="613" y="168"/>
                  </a:cubicBezTo>
                  <a:lnTo>
                    <a:pt x="589" y="131"/>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endParaRPr lang="en-US" sz="2400"/>
            </a:p>
          </p:txBody>
        </p:sp>
        <p:sp>
          <p:nvSpPr>
            <p:cNvPr id="15" name="Freeform 14">
              <a:extLst>
                <a:ext uri="{FF2B5EF4-FFF2-40B4-BE49-F238E27FC236}">
                  <a16:creationId xmlns:a16="http://schemas.microsoft.com/office/drawing/2014/main" id="{40BE84A7-480C-AA61-9F63-21CB009E4826}"/>
                </a:ext>
              </a:extLst>
            </p:cNvPr>
            <p:cNvSpPr>
              <a:spLocks/>
            </p:cNvSpPr>
            <p:nvPr/>
          </p:nvSpPr>
          <p:spPr bwMode="auto">
            <a:xfrm>
              <a:off x="4076767" y="2325383"/>
              <a:ext cx="2734102" cy="3477351"/>
            </a:xfrm>
            <a:custGeom>
              <a:avLst/>
              <a:gdLst>
                <a:gd name="T0" fmla="*/ 457 w 652"/>
                <a:gd name="T1" fmla="*/ 442 h 829"/>
                <a:gd name="T2" fmla="*/ 273 w 652"/>
                <a:gd name="T3" fmla="*/ 559 h 829"/>
                <a:gd name="T4" fmla="*/ 211 w 652"/>
                <a:gd name="T5" fmla="*/ 599 h 829"/>
                <a:gd name="T6" fmla="*/ 195 w 652"/>
                <a:gd name="T7" fmla="*/ 599 h 829"/>
                <a:gd name="T8" fmla="*/ 129 w 652"/>
                <a:gd name="T9" fmla="*/ 561 h 829"/>
                <a:gd name="T10" fmla="*/ 125 w 652"/>
                <a:gd name="T11" fmla="*/ 553 h 829"/>
                <a:gd name="T12" fmla="*/ 129 w 652"/>
                <a:gd name="T13" fmla="*/ 488 h 829"/>
                <a:gd name="T14" fmla="*/ 130 w 652"/>
                <a:gd name="T15" fmla="*/ 488 h 829"/>
                <a:gd name="T16" fmla="*/ 198 w 652"/>
                <a:gd name="T17" fmla="*/ 454 h 829"/>
                <a:gd name="T18" fmla="*/ 415 w 652"/>
                <a:gd name="T19" fmla="*/ 352 h 829"/>
                <a:gd name="T20" fmla="*/ 337 w 652"/>
                <a:gd name="T21" fmla="*/ 56 h 829"/>
                <a:gd name="T22" fmla="*/ 50 w 652"/>
                <a:gd name="T23" fmla="*/ 127 h 829"/>
                <a:gd name="T24" fmla="*/ 61 w 652"/>
                <a:gd name="T25" fmla="*/ 374 h 829"/>
                <a:gd name="T26" fmla="*/ 66 w 652"/>
                <a:gd name="T27" fmla="*/ 449 h 829"/>
                <a:gd name="T28" fmla="*/ 58 w 652"/>
                <a:gd name="T29" fmla="*/ 585 h 829"/>
                <a:gd name="T30" fmla="*/ 65 w 652"/>
                <a:gd name="T31" fmla="*/ 600 h 829"/>
                <a:gd name="T32" fmla="*/ 193 w 652"/>
                <a:gd name="T33" fmla="*/ 673 h 829"/>
                <a:gd name="T34" fmla="*/ 212 w 652"/>
                <a:gd name="T35" fmla="*/ 673 h 829"/>
                <a:gd name="T36" fmla="*/ 274 w 652"/>
                <a:gd name="T37" fmla="*/ 713 h 829"/>
                <a:gd name="T38" fmla="*/ 453 w 652"/>
                <a:gd name="T39" fmla="*/ 828 h 829"/>
                <a:gd name="T40" fmla="*/ 643 w 652"/>
                <a:gd name="T41" fmla="*/ 650 h 829"/>
                <a:gd name="T42" fmla="*/ 457 w 652"/>
                <a:gd name="T43" fmla="*/ 442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2" h="829">
                  <a:moveTo>
                    <a:pt x="457" y="442"/>
                  </a:moveTo>
                  <a:cubicBezTo>
                    <a:pt x="375" y="439"/>
                    <a:pt x="304" y="488"/>
                    <a:pt x="273" y="559"/>
                  </a:cubicBezTo>
                  <a:cubicBezTo>
                    <a:pt x="263" y="583"/>
                    <a:pt x="238" y="599"/>
                    <a:pt x="211" y="599"/>
                  </a:cubicBezTo>
                  <a:cubicBezTo>
                    <a:pt x="195" y="599"/>
                    <a:pt x="195" y="599"/>
                    <a:pt x="195" y="599"/>
                  </a:cubicBezTo>
                  <a:cubicBezTo>
                    <a:pt x="168" y="599"/>
                    <a:pt x="142" y="585"/>
                    <a:pt x="129" y="561"/>
                  </a:cubicBezTo>
                  <a:cubicBezTo>
                    <a:pt x="127" y="558"/>
                    <a:pt x="126" y="556"/>
                    <a:pt x="125" y="553"/>
                  </a:cubicBezTo>
                  <a:cubicBezTo>
                    <a:pt x="116" y="532"/>
                    <a:pt x="118" y="508"/>
                    <a:pt x="129" y="488"/>
                  </a:cubicBezTo>
                  <a:cubicBezTo>
                    <a:pt x="130" y="488"/>
                    <a:pt x="130" y="488"/>
                    <a:pt x="130" y="488"/>
                  </a:cubicBezTo>
                  <a:cubicBezTo>
                    <a:pt x="143" y="464"/>
                    <a:pt x="170" y="450"/>
                    <a:pt x="198" y="454"/>
                  </a:cubicBezTo>
                  <a:cubicBezTo>
                    <a:pt x="282" y="467"/>
                    <a:pt x="369" y="429"/>
                    <a:pt x="415" y="352"/>
                  </a:cubicBezTo>
                  <a:cubicBezTo>
                    <a:pt x="476" y="249"/>
                    <a:pt x="441" y="116"/>
                    <a:pt x="337" y="56"/>
                  </a:cubicBezTo>
                  <a:cubicBezTo>
                    <a:pt x="238" y="0"/>
                    <a:pt x="111" y="32"/>
                    <a:pt x="50" y="127"/>
                  </a:cubicBezTo>
                  <a:cubicBezTo>
                    <a:pt x="0" y="206"/>
                    <a:pt x="8" y="305"/>
                    <a:pt x="61" y="374"/>
                  </a:cubicBezTo>
                  <a:cubicBezTo>
                    <a:pt x="78" y="396"/>
                    <a:pt x="80" y="425"/>
                    <a:pt x="66" y="449"/>
                  </a:cubicBezTo>
                  <a:cubicBezTo>
                    <a:pt x="42" y="491"/>
                    <a:pt x="39" y="541"/>
                    <a:pt x="58" y="585"/>
                  </a:cubicBezTo>
                  <a:cubicBezTo>
                    <a:pt x="60" y="590"/>
                    <a:pt x="62" y="595"/>
                    <a:pt x="65" y="600"/>
                  </a:cubicBezTo>
                  <a:cubicBezTo>
                    <a:pt x="92" y="646"/>
                    <a:pt x="140" y="673"/>
                    <a:pt x="193" y="673"/>
                  </a:cubicBezTo>
                  <a:cubicBezTo>
                    <a:pt x="212" y="673"/>
                    <a:pt x="212" y="673"/>
                    <a:pt x="212" y="673"/>
                  </a:cubicBezTo>
                  <a:cubicBezTo>
                    <a:pt x="239" y="673"/>
                    <a:pt x="264" y="689"/>
                    <a:pt x="274" y="713"/>
                  </a:cubicBezTo>
                  <a:cubicBezTo>
                    <a:pt x="304" y="781"/>
                    <a:pt x="373" y="829"/>
                    <a:pt x="453" y="828"/>
                  </a:cubicBezTo>
                  <a:cubicBezTo>
                    <a:pt x="552" y="827"/>
                    <a:pt x="636" y="749"/>
                    <a:pt x="643" y="650"/>
                  </a:cubicBezTo>
                  <a:cubicBezTo>
                    <a:pt x="652" y="539"/>
                    <a:pt x="566" y="445"/>
                    <a:pt x="457" y="442"/>
                  </a:cubicBez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endParaRPr lang="en-US" sz="2400"/>
            </a:p>
          </p:txBody>
        </p:sp>
        <p:sp>
          <p:nvSpPr>
            <p:cNvPr id="16" name="Freeform 15">
              <a:extLst>
                <a:ext uri="{FF2B5EF4-FFF2-40B4-BE49-F238E27FC236}">
                  <a16:creationId xmlns:a16="http://schemas.microsoft.com/office/drawing/2014/main" id="{EDDC604F-F59A-4994-C04B-E1DDAED7EB97}"/>
                </a:ext>
              </a:extLst>
            </p:cNvPr>
            <p:cNvSpPr>
              <a:spLocks/>
            </p:cNvSpPr>
            <p:nvPr/>
          </p:nvSpPr>
          <p:spPr bwMode="auto">
            <a:xfrm>
              <a:off x="4136935" y="2015695"/>
              <a:ext cx="3810046" cy="2381942"/>
            </a:xfrm>
            <a:custGeom>
              <a:avLst/>
              <a:gdLst>
                <a:gd name="T0" fmla="*/ 857 w 909"/>
                <a:gd name="T1" fmla="*/ 224 h 568"/>
                <a:gd name="T2" fmla="*/ 638 w 909"/>
                <a:gd name="T3" fmla="*/ 110 h 568"/>
                <a:gd name="T4" fmla="*/ 570 w 909"/>
                <a:gd name="T5" fmla="*/ 76 h 568"/>
                <a:gd name="T6" fmla="*/ 452 w 909"/>
                <a:gd name="T7" fmla="*/ 1 h 568"/>
                <a:gd name="T8" fmla="*/ 440 w 909"/>
                <a:gd name="T9" fmla="*/ 0 h 568"/>
                <a:gd name="T10" fmla="*/ 312 w 909"/>
                <a:gd name="T11" fmla="*/ 74 h 568"/>
                <a:gd name="T12" fmla="*/ 303 w 909"/>
                <a:gd name="T13" fmla="*/ 91 h 568"/>
                <a:gd name="T14" fmla="*/ 237 w 909"/>
                <a:gd name="T15" fmla="*/ 125 h 568"/>
                <a:gd name="T16" fmla="*/ 49 w 909"/>
                <a:gd name="T17" fmla="*/ 222 h 568"/>
                <a:gd name="T18" fmla="*/ 108 w 909"/>
                <a:gd name="T19" fmla="*/ 476 h 568"/>
                <a:gd name="T20" fmla="*/ 381 w 909"/>
                <a:gd name="T21" fmla="*/ 418 h 568"/>
                <a:gd name="T22" fmla="*/ 371 w 909"/>
                <a:gd name="T23" fmla="*/ 201 h 568"/>
                <a:gd name="T24" fmla="*/ 368 w 909"/>
                <a:gd name="T25" fmla="*/ 127 h 568"/>
                <a:gd name="T26" fmla="*/ 376 w 909"/>
                <a:gd name="T27" fmla="*/ 113 h 568"/>
                <a:gd name="T28" fmla="*/ 442 w 909"/>
                <a:gd name="T29" fmla="*/ 75 h 568"/>
                <a:gd name="T30" fmla="*/ 452 w 909"/>
                <a:gd name="T31" fmla="*/ 76 h 568"/>
                <a:gd name="T32" fmla="*/ 504 w 909"/>
                <a:gd name="T33" fmla="*/ 112 h 568"/>
                <a:gd name="T34" fmla="*/ 505 w 909"/>
                <a:gd name="T35" fmla="*/ 112 h 568"/>
                <a:gd name="T36" fmla="*/ 500 w 909"/>
                <a:gd name="T37" fmla="*/ 188 h 568"/>
                <a:gd name="T38" fmla="*/ 480 w 909"/>
                <a:gd name="T39" fmla="*/ 427 h 568"/>
                <a:gd name="T40" fmla="*/ 775 w 909"/>
                <a:gd name="T41" fmla="*/ 507 h 568"/>
                <a:gd name="T42" fmla="*/ 857 w 909"/>
                <a:gd name="T43" fmla="*/ 22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9" h="568">
                  <a:moveTo>
                    <a:pt x="857" y="224"/>
                  </a:moveTo>
                  <a:cubicBezTo>
                    <a:pt x="814" y="140"/>
                    <a:pt x="724" y="98"/>
                    <a:pt x="638" y="110"/>
                  </a:cubicBezTo>
                  <a:cubicBezTo>
                    <a:pt x="610" y="114"/>
                    <a:pt x="584" y="100"/>
                    <a:pt x="570" y="76"/>
                  </a:cubicBezTo>
                  <a:cubicBezTo>
                    <a:pt x="545" y="33"/>
                    <a:pt x="501" y="5"/>
                    <a:pt x="452" y="1"/>
                  </a:cubicBezTo>
                  <a:cubicBezTo>
                    <a:pt x="448" y="0"/>
                    <a:pt x="444" y="0"/>
                    <a:pt x="440" y="0"/>
                  </a:cubicBezTo>
                  <a:cubicBezTo>
                    <a:pt x="387" y="0"/>
                    <a:pt x="339" y="28"/>
                    <a:pt x="312" y="74"/>
                  </a:cubicBezTo>
                  <a:cubicBezTo>
                    <a:pt x="303" y="91"/>
                    <a:pt x="303" y="91"/>
                    <a:pt x="303" y="91"/>
                  </a:cubicBezTo>
                  <a:cubicBezTo>
                    <a:pt x="289" y="114"/>
                    <a:pt x="264" y="128"/>
                    <a:pt x="237" y="125"/>
                  </a:cubicBezTo>
                  <a:cubicBezTo>
                    <a:pt x="163" y="117"/>
                    <a:pt x="88" y="152"/>
                    <a:pt x="49" y="222"/>
                  </a:cubicBezTo>
                  <a:cubicBezTo>
                    <a:pt x="0" y="309"/>
                    <a:pt x="25" y="420"/>
                    <a:pt x="108" y="476"/>
                  </a:cubicBezTo>
                  <a:cubicBezTo>
                    <a:pt x="199" y="539"/>
                    <a:pt x="323" y="512"/>
                    <a:pt x="381" y="418"/>
                  </a:cubicBezTo>
                  <a:cubicBezTo>
                    <a:pt x="424" y="349"/>
                    <a:pt x="417" y="263"/>
                    <a:pt x="371" y="201"/>
                  </a:cubicBezTo>
                  <a:cubicBezTo>
                    <a:pt x="355" y="180"/>
                    <a:pt x="354" y="151"/>
                    <a:pt x="368" y="127"/>
                  </a:cubicBezTo>
                  <a:cubicBezTo>
                    <a:pt x="376" y="113"/>
                    <a:pt x="376" y="113"/>
                    <a:pt x="376" y="113"/>
                  </a:cubicBezTo>
                  <a:cubicBezTo>
                    <a:pt x="389" y="89"/>
                    <a:pt x="415" y="74"/>
                    <a:pt x="442" y="75"/>
                  </a:cubicBezTo>
                  <a:cubicBezTo>
                    <a:pt x="445" y="75"/>
                    <a:pt x="449" y="75"/>
                    <a:pt x="452" y="76"/>
                  </a:cubicBezTo>
                  <a:cubicBezTo>
                    <a:pt x="474" y="79"/>
                    <a:pt x="493" y="92"/>
                    <a:pt x="504" y="112"/>
                  </a:cubicBezTo>
                  <a:cubicBezTo>
                    <a:pt x="505" y="112"/>
                    <a:pt x="505" y="112"/>
                    <a:pt x="505" y="112"/>
                  </a:cubicBezTo>
                  <a:cubicBezTo>
                    <a:pt x="519" y="136"/>
                    <a:pt x="517" y="166"/>
                    <a:pt x="500" y="188"/>
                  </a:cubicBezTo>
                  <a:cubicBezTo>
                    <a:pt x="446" y="254"/>
                    <a:pt x="436" y="349"/>
                    <a:pt x="480" y="427"/>
                  </a:cubicBezTo>
                  <a:cubicBezTo>
                    <a:pt x="539" y="532"/>
                    <a:pt x="671" y="568"/>
                    <a:pt x="775" y="507"/>
                  </a:cubicBezTo>
                  <a:cubicBezTo>
                    <a:pt x="873" y="450"/>
                    <a:pt x="909" y="324"/>
                    <a:pt x="857" y="224"/>
                  </a:cubicBez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endParaRPr lang="en-US" sz="2400"/>
            </a:p>
          </p:txBody>
        </p:sp>
        <p:sp>
          <p:nvSpPr>
            <p:cNvPr id="17" name="Freeform 16">
              <a:extLst>
                <a:ext uri="{FF2B5EF4-FFF2-40B4-BE49-F238E27FC236}">
                  <a16:creationId xmlns:a16="http://schemas.microsoft.com/office/drawing/2014/main" id="{A1B73FAA-61BF-296E-C903-9A64781F04A0}"/>
                </a:ext>
              </a:extLst>
            </p:cNvPr>
            <p:cNvSpPr>
              <a:spLocks/>
            </p:cNvSpPr>
            <p:nvPr/>
          </p:nvSpPr>
          <p:spPr bwMode="auto">
            <a:xfrm>
              <a:off x="6002140" y="2456336"/>
              <a:ext cx="1794420" cy="2332391"/>
            </a:xfrm>
            <a:custGeom>
              <a:avLst/>
              <a:gdLst>
                <a:gd name="T0" fmla="*/ 384 w 428"/>
                <a:gd name="T1" fmla="*/ 421 h 556"/>
                <a:gd name="T2" fmla="*/ 374 w 428"/>
                <a:gd name="T3" fmla="*/ 404 h 556"/>
                <a:gd name="T4" fmla="*/ 378 w 428"/>
                <a:gd name="T5" fmla="*/ 331 h 556"/>
                <a:gd name="T6" fmla="*/ 388 w 428"/>
                <a:gd name="T7" fmla="*/ 119 h 556"/>
                <a:gd name="T8" fmla="*/ 138 w 428"/>
                <a:gd name="T9" fmla="*/ 43 h 556"/>
                <a:gd name="T10" fmla="*/ 52 w 428"/>
                <a:gd name="T11" fmla="*/ 308 h 556"/>
                <a:gd name="T12" fmla="*/ 244 w 428"/>
                <a:gd name="T13" fmla="*/ 409 h 556"/>
                <a:gd name="T14" fmla="*/ 310 w 428"/>
                <a:gd name="T15" fmla="*/ 442 h 556"/>
                <a:gd name="T16" fmla="*/ 319 w 428"/>
                <a:gd name="T17" fmla="*/ 456 h 556"/>
                <a:gd name="T18" fmla="*/ 322 w 428"/>
                <a:gd name="T19" fmla="*/ 527 h 556"/>
                <a:gd name="T20" fmla="*/ 390 w 428"/>
                <a:gd name="T21" fmla="*/ 556 h 556"/>
                <a:gd name="T22" fmla="*/ 384 w 428"/>
                <a:gd name="T23" fmla="*/ 421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8" h="556">
                  <a:moveTo>
                    <a:pt x="384" y="421"/>
                  </a:moveTo>
                  <a:cubicBezTo>
                    <a:pt x="374" y="404"/>
                    <a:pt x="374" y="404"/>
                    <a:pt x="374" y="404"/>
                  </a:cubicBezTo>
                  <a:cubicBezTo>
                    <a:pt x="361" y="381"/>
                    <a:pt x="362" y="352"/>
                    <a:pt x="378" y="331"/>
                  </a:cubicBezTo>
                  <a:cubicBezTo>
                    <a:pt x="421" y="271"/>
                    <a:pt x="428" y="188"/>
                    <a:pt x="388" y="119"/>
                  </a:cubicBezTo>
                  <a:cubicBezTo>
                    <a:pt x="337" y="33"/>
                    <a:pt x="228" y="0"/>
                    <a:pt x="138" y="43"/>
                  </a:cubicBezTo>
                  <a:cubicBezTo>
                    <a:pt x="38" y="91"/>
                    <a:pt x="0" y="212"/>
                    <a:pt x="52" y="308"/>
                  </a:cubicBezTo>
                  <a:cubicBezTo>
                    <a:pt x="90" y="380"/>
                    <a:pt x="168" y="418"/>
                    <a:pt x="244" y="409"/>
                  </a:cubicBezTo>
                  <a:cubicBezTo>
                    <a:pt x="271" y="405"/>
                    <a:pt x="297" y="419"/>
                    <a:pt x="310" y="442"/>
                  </a:cubicBezTo>
                  <a:cubicBezTo>
                    <a:pt x="319" y="456"/>
                    <a:pt x="319" y="456"/>
                    <a:pt x="319" y="456"/>
                  </a:cubicBezTo>
                  <a:cubicBezTo>
                    <a:pt x="331" y="478"/>
                    <a:pt x="333" y="504"/>
                    <a:pt x="322" y="527"/>
                  </a:cubicBezTo>
                  <a:cubicBezTo>
                    <a:pt x="390" y="556"/>
                    <a:pt x="390" y="556"/>
                    <a:pt x="390" y="556"/>
                  </a:cubicBezTo>
                  <a:cubicBezTo>
                    <a:pt x="410" y="513"/>
                    <a:pt x="408" y="463"/>
                    <a:pt x="384" y="421"/>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endParaRPr lang="en-US" sz="2400"/>
            </a:p>
          </p:txBody>
        </p:sp>
      </p:grpSp>
      <p:sp>
        <p:nvSpPr>
          <p:cNvPr id="5" name="TextBox 4">
            <a:extLst>
              <a:ext uri="{FF2B5EF4-FFF2-40B4-BE49-F238E27FC236}">
                <a16:creationId xmlns:a16="http://schemas.microsoft.com/office/drawing/2014/main" id="{D9271A66-F238-0C2E-D5A5-90F7B662DBD7}"/>
              </a:ext>
            </a:extLst>
          </p:cNvPr>
          <p:cNvSpPr txBox="1"/>
          <p:nvPr/>
        </p:nvSpPr>
        <p:spPr>
          <a:xfrm>
            <a:off x="799729" y="2067172"/>
            <a:ext cx="1991251" cy="400110"/>
          </a:xfrm>
          <a:prstGeom prst="rect">
            <a:avLst/>
          </a:prstGeom>
          <a:noFill/>
        </p:spPr>
        <p:txBody>
          <a:bodyPr wrap="none" rtlCol="0">
            <a:spAutoFit/>
          </a:bodyPr>
          <a:lstStyle/>
          <a:p>
            <a:pPr algn="r"/>
            <a:r>
              <a:rPr lang="en-US" sz="2000" b="1" dirty="0">
                <a:solidFill>
                  <a:srgbClr val="00BAB5"/>
                </a:solidFill>
                <a:latin typeface="Century Gothic" panose="020B0502020202020204" pitchFamily="34" charset="0"/>
              </a:rPr>
              <a:t>Insert title here</a:t>
            </a:r>
          </a:p>
        </p:txBody>
      </p:sp>
      <p:sp>
        <p:nvSpPr>
          <p:cNvPr id="6" name="TextBox 5">
            <a:extLst>
              <a:ext uri="{FF2B5EF4-FFF2-40B4-BE49-F238E27FC236}">
                <a16:creationId xmlns:a16="http://schemas.microsoft.com/office/drawing/2014/main" id="{9FBDAA31-8861-68FE-B553-9190546C3BE4}"/>
              </a:ext>
            </a:extLst>
          </p:cNvPr>
          <p:cNvSpPr txBox="1"/>
          <p:nvPr/>
        </p:nvSpPr>
        <p:spPr>
          <a:xfrm>
            <a:off x="390288" y="2498503"/>
            <a:ext cx="2400692" cy="783869"/>
          </a:xfrm>
          <a:prstGeom prst="rect">
            <a:avLst/>
          </a:prstGeom>
          <a:noFill/>
        </p:spPr>
        <p:txBody>
          <a:bodyPr wrap="square" rtlCol="0">
            <a:spAutoFit/>
          </a:bodyPr>
          <a:lstStyle/>
          <a:p>
            <a:pPr algn="r">
              <a:lnSpc>
                <a:spcPct val="110000"/>
              </a:lnSpc>
            </a:pPr>
            <a:r>
              <a:rPr lang="en-US" sz="1400" dirty="0">
                <a:latin typeface="Century Gothic" panose="020B0502020202020204" pitchFamily="34" charset="0"/>
              </a:rPr>
              <a:t>Sed ut perspiciatis unde omnis iste natus voluptatem fringilla.</a:t>
            </a:r>
          </a:p>
        </p:txBody>
      </p:sp>
      <p:sp>
        <p:nvSpPr>
          <p:cNvPr id="7" name="TextBox 6">
            <a:extLst>
              <a:ext uri="{FF2B5EF4-FFF2-40B4-BE49-F238E27FC236}">
                <a16:creationId xmlns:a16="http://schemas.microsoft.com/office/drawing/2014/main" id="{5A0D9258-ACC0-13FE-6C92-C4C4FD9B7B46}"/>
              </a:ext>
            </a:extLst>
          </p:cNvPr>
          <p:cNvSpPr txBox="1"/>
          <p:nvPr/>
        </p:nvSpPr>
        <p:spPr>
          <a:xfrm>
            <a:off x="8648635" y="5111003"/>
            <a:ext cx="1991251" cy="400110"/>
          </a:xfrm>
          <a:prstGeom prst="rect">
            <a:avLst/>
          </a:prstGeom>
          <a:noFill/>
        </p:spPr>
        <p:txBody>
          <a:bodyPr wrap="none" rtlCol="0">
            <a:spAutoFit/>
          </a:bodyPr>
          <a:lstStyle/>
          <a:p>
            <a:r>
              <a:rPr lang="en-US" sz="2000" b="1" dirty="0">
                <a:solidFill>
                  <a:srgbClr val="F26363"/>
                </a:solidFill>
                <a:latin typeface="Century Gothic" panose="020B0502020202020204" pitchFamily="34" charset="0"/>
              </a:rPr>
              <a:t>Insert title here</a:t>
            </a:r>
          </a:p>
        </p:txBody>
      </p:sp>
      <p:sp>
        <p:nvSpPr>
          <p:cNvPr id="8" name="TextBox 7">
            <a:extLst>
              <a:ext uri="{FF2B5EF4-FFF2-40B4-BE49-F238E27FC236}">
                <a16:creationId xmlns:a16="http://schemas.microsoft.com/office/drawing/2014/main" id="{342BCA26-47EA-28F3-082C-4181CF7CE3E8}"/>
              </a:ext>
            </a:extLst>
          </p:cNvPr>
          <p:cNvSpPr txBox="1"/>
          <p:nvPr/>
        </p:nvSpPr>
        <p:spPr>
          <a:xfrm>
            <a:off x="8648635" y="5542335"/>
            <a:ext cx="2400692" cy="783869"/>
          </a:xfrm>
          <a:prstGeom prst="rect">
            <a:avLst/>
          </a:prstGeom>
          <a:noFill/>
        </p:spPr>
        <p:txBody>
          <a:bodyPr wrap="square" rtlCol="0">
            <a:spAutoFit/>
          </a:bodyPr>
          <a:lstStyle/>
          <a:p>
            <a:pPr>
              <a:lnSpc>
                <a:spcPct val="110000"/>
              </a:lnSpc>
            </a:pPr>
            <a:r>
              <a:rPr lang="en-US" sz="1400" dirty="0">
                <a:latin typeface="Century Gothic" panose="020B0502020202020204" pitchFamily="34" charset="0"/>
              </a:rPr>
              <a:t>Sed ut perspiciatis unde omnis iste natus voluptatem fringilla.</a:t>
            </a:r>
          </a:p>
        </p:txBody>
      </p:sp>
      <p:sp>
        <p:nvSpPr>
          <p:cNvPr id="9" name="TextBox 8">
            <a:extLst>
              <a:ext uri="{FF2B5EF4-FFF2-40B4-BE49-F238E27FC236}">
                <a16:creationId xmlns:a16="http://schemas.microsoft.com/office/drawing/2014/main" id="{89CC8DF1-74C7-FD8D-9193-9B1C9720B671}"/>
              </a:ext>
            </a:extLst>
          </p:cNvPr>
          <p:cNvSpPr txBox="1"/>
          <p:nvPr/>
        </p:nvSpPr>
        <p:spPr>
          <a:xfrm>
            <a:off x="9121075" y="1225393"/>
            <a:ext cx="1991251" cy="400110"/>
          </a:xfrm>
          <a:prstGeom prst="rect">
            <a:avLst/>
          </a:prstGeom>
          <a:noFill/>
        </p:spPr>
        <p:txBody>
          <a:bodyPr wrap="none" rtlCol="0">
            <a:spAutoFit/>
          </a:bodyPr>
          <a:lstStyle/>
          <a:p>
            <a:r>
              <a:rPr lang="en-US" sz="2000" b="1" dirty="0">
                <a:solidFill>
                  <a:srgbClr val="FFA826"/>
                </a:solidFill>
                <a:latin typeface="Century Gothic" panose="020B0502020202020204" pitchFamily="34" charset="0"/>
              </a:rPr>
              <a:t>Insert title here</a:t>
            </a:r>
          </a:p>
        </p:txBody>
      </p:sp>
      <p:sp>
        <p:nvSpPr>
          <p:cNvPr id="10" name="TextBox 9">
            <a:extLst>
              <a:ext uri="{FF2B5EF4-FFF2-40B4-BE49-F238E27FC236}">
                <a16:creationId xmlns:a16="http://schemas.microsoft.com/office/drawing/2014/main" id="{FB5E638D-11C2-FC1A-0D8E-4DE7CB361A65}"/>
              </a:ext>
            </a:extLst>
          </p:cNvPr>
          <p:cNvSpPr txBox="1"/>
          <p:nvPr/>
        </p:nvSpPr>
        <p:spPr>
          <a:xfrm>
            <a:off x="9121075" y="1656724"/>
            <a:ext cx="2400692" cy="783869"/>
          </a:xfrm>
          <a:prstGeom prst="rect">
            <a:avLst/>
          </a:prstGeom>
          <a:noFill/>
        </p:spPr>
        <p:txBody>
          <a:bodyPr wrap="square" rtlCol="0">
            <a:spAutoFit/>
          </a:bodyPr>
          <a:lstStyle/>
          <a:p>
            <a:pPr>
              <a:lnSpc>
                <a:spcPct val="110000"/>
              </a:lnSpc>
            </a:pPr>
            <a:r>
              <a:rPr lang="en-US" sz="1400" dirty="0">
                <a:latin typeface="Century Gothic" panose="020B0502020202020204" pitchFamily="34" charset="0"/>
              </a:rPr>
              <a:t>Sed ut perspiciatis unde omnis iste natus voluptatem fringilla.</a:t>
            </a:r>
          </a:p>
        </p:txBody>
      </p:sp>
      <p:sp>
        <p:nvSpPr>
          <p:cNvPr id="19" name="Diamond 18">
            <a:extLst>
              <a:ext uri="{FF2B5EF4-FFF2-40B4-BE49-F238E27FC236}">
                <a16:creationId xmlns:a16="http://schemas.microsoft.com/office/drawing/2014/main" id="{BC0C95CF-6B30-F0B3-9AAB-50C53DACC24E}"/>
              </a:ext>
            </a:extLst>
          </p:cNvPr>
          <p:cNvSpPr/>
          <p:nvPr/>
        </p:nvSpPr>
        <p:spPr>
          <a:xfrm>
            <a:off x="8783095" y="1325807"/>
            <a:ext cx="261526" cy="261526"/>
          </a:xfrm>
          <a:prstGeom prst="diamond">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C045E7D9-336E-ECA6-6997-0770E9AD9464}"/>
              </a:ext>
            </a:extLst>
          </p:cNvPr>
          <p:cNvSpPr/>
          <p:nvPr/>
        </p:nvSpPr>
        <p:spPr>
          <a:xfrm>
            <a:off x="8371615" y="5166287"/>
            <a:ext cx="261526" cy="261526"/>
          </a:xfrm>
          <a:prstGeom prst="diamond">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507F4364-C926-4859-ABC5-967B5EF141AA}"/>
              </a:ext>
            </a:extLst>
          </p:cNvPr>
          <p:cNvSpPr/>
          <p:nvPr/>
        </p:nvSpPr>
        <p:spPr>
          <a:xfrm>
            <a:off x="2839495" y="2148767"/>
            <a:ext cx="261526" cy="261526"/>
          </a:xfrm>
          <a:prstGeom prst="diamond">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Puzzle pieces with solid fill">
            <a:extLst>
              <a:ext uri="{FF2B5EF4-FFF2-40B4-BE49-F238E27FC236}">
                <a16:creationId xmlns:a16="http://schemas.microsoft.com/office/drawing/2014/main" id="{82E8FC83-B37F-3608-4427-C334D4A4A4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79810" y="2483797"/>
            <a:ext cx="914400" cy="914400"/>
          </a:xfrm>
          <a:prstGeom prst="rect">
            <a:avLst/>
          </a:prstGeom>
        </p:spPr>
      </p:pic>
      <p:pic>
        <p:nvPicPr>
          <p:cNvPr id="25" name="Graphic 24" descr="Upward trend with solid fill">
            <a:extLst>
              <a:ext uri="{FF2B5EF4-FFF2-40B4-BE49-F238E27FC236}">
                <a16:creationId xmlns:a16="http://schemas.microsoft.com/office/drawing/2014/main" id="{F990590E-1D4E-5D13-08ED-D05BC4A4A4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9640" y="4728467"/>
            <a:ext cx="914400" cy="914400"/>
          </a:xfrm>
          <a:prstGeom prst="rect">
            <a:avLst/>
          </a:prstGeom>
        </p:spPr>
      </p:pic>
      <p:pic>
        <p:nvPicPr>
          <p:cNvPr id="27" name="Graphic 26" descr="Users with solid fill">
            <a:extLst>
              <a:ext uri="{FF2B5EF4-FFF2-40B4-BE49-F238E27FC236}">
                <a16:creationId xmlns:a16="http://schemas.microsoft.com/office/drawing/2014/main" id="{7ED68DD6-0D9C-58F5-14BD-221A4EA227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6804" y="2565560"/>
            <a:ext cx="914400" cy="914400"/>
          </a:xfrm>
          <a:prstGeom prst="rect">
            <a:avLst/>
          </a:prstGeom>
        </p:spPr>
      </p:pic>
    </p:spTree>
    <p:extLst>
      <p:ext uri="{BB962C8B-B14F-4D97-AF65-F5344CB8AC3E}">
        <p14:creationId xmlns:p14="http://schemas.microsoft.com/office/powerpoint/2010/main" val="4917580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Right Arrow 2">
            <a:extLst>
              <a:ext uri="{FF2B5EF4-FFF2-40B4-BE49-F238E27FC236}">
                <a16:creationId xmlns:a16="http://schemas.microsoft.com/office/drawing/2014/main" id="{A753F1F1-4F99-D2D5-CBFA-C7C53FE2C49E}"/>
              </a:ext>
            </a:extLst>
          </p:cNvPr>
          <p:cNvSpPr/>
          <p:nvPr/>
        </p:nvSpPr>
        <p:spPr>
          <a:xfrm>
            <a:off x="2131145" y="1848094"/>
            <a:ext cx="6614478" cy="448755"/>
          </a:xfrm>
          <a:prstGeom prst="rightArrow">
            <a:avLst/>
          </a:prstGeom>
          <a:gradFill>
            <a:gsLst>
              <a:gs pos="0">
                <a:srgbClr val="A8436F"/>
              </a:gs>
              <a:gs pos="100000">
                <a:srgbClr val="995DB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600">
              <a:solidFill>
                <a:prstClr val="white"/>
              </a:solidFill>
              <a:latin typeface="Open Sans Light"/>
            </a:endParaRPr>
          </a:p>
        </p:txBody>
      </p:sp>
      <p:sp>
        <p:nvSpPr>
          <p:cNvPr id="4" name="TextBox 3">
            <a:extLst>
              <a:ext uri="{FF2B5EF4-FFF2-40B4-BE49-F238E27FC236}">
                <a16:creationId xmlns:a16="http://schemas.microsoft.com/office/drawing/2014/main" id="{B9D18423-D8BF-69C2-696A-AFDEA9F386E3}"/>
              </a:ext>
            </a:extLst>
          </p:cNvPr>
          <p:cNvSpPr txBox="1"/>
          <p:nvPr/>
        </p:nvSpPr>
        <p:spPr>
          <a:xfrm>
            <a:off x="687002" y="4115731"/>
            <a:ext cx="2743298" cy="923386"/>
          </a:xfrm>
          <a:prstGeom prst="rect">
            <a:avLst/>
          </a:prstGeom>
          <a:solidFill>
            <a:srgbClr val="F26363"/>
          </a:solidFill>
        </p:spPr>
        <p:txBody>
          <a:bodyPr wrap="square" lIns="487736" tIns="243868" rIns="487736" bIns="243868" rtlCol="0" anchor="b" anchorCtr="0">
            <a:spAutoFit/>
          </a:bodyPr>
          <a:lstStyle/>
          <a:p>
            <a:pPr defTabSz="2438584"/>
            <a:r>
              <a:rPr lang="en-US" sz="2800" b="1" dirty="0">
                <a:solidFill>
                  <a:srgbClr val="FFFFFF"/>
                </a:solidFill>
                <a:latin typeface="Century Gothic" panose="020B0502020202020204" pitchFamily="34" charset="0"/>
              </a:rPr>
              <a:t>1</a:t>
            </a:r>
            <a:r>
              <a:rPr lang="en-US" sz="2800" b="1" baseline="30000" dirty="0">
                <a:solidFill>
                  <a:srgbClr val="FFFFFF"/>
                </a:solidFill>
                <a:latin typeface="Century Gothic" panose="020B0502020202020204" pitchFamily="34" charset="0"/>
              </a:rPr>
              <a:t>st</a:t>
            </a:r>
            <a:r>
              <a:rPr lang="en-US" sz="2800" b="1" dirty="0">
                <a:solidFill>
                  <a:srgbClr val="FFFFFF"/>
                </a:solidFill>
                <a:latin typeface="Century Gothic" panose="020B0502020202020204" pitchFamily="34" charset="0"/>
              </a:rPr>
              <a:t> </a:t>
            </a:r>
          </a:p>
        </p:txBody>
      </p:sp>
      <p:sp>
        <p:nvSpPr>
          <p:cNvPr id="5" name="TextBox 4">
            <a:extLst>
              <a:ext uri="{FF2B5EF4-FFF2-40B4-BE49-F238E27FC236}">
                <a16:creationId xmlns:a16="http://schemas.microsoft.com/office/drawing/2014/main" id="{3656CAA4-2DDA-8EF2-EEA3-2AB8AFA1E107}"/>
              </a:ext>
            </a:extLst>
          </p:cNvPr>
          <p:cNvSpPr txBox="1"/>
          <p:nvPr/>
        </p:nvSpPr>
        <p:spPr>
          <a:xfrm>
            <a:off x="3430301" y="3333786"/>
            <a:ext cx="2743298" cy="923386"/>
          </a:xfrm>
          <a:prstGeom prst="rect">
            <a:avLst/>
          </a:prstGeom>
          <a:solidFill>
            <a:srgbClr val="FFA826"/>
          </a:solidFill>
        </p:spPr>
        <p:txBody>
          <a:bodyPr wrap="square" lIns="487736" tIns="243868" rIns="487736" bIns="243868" rtlCol="0" anchor="b" anchorCtr="0">
            <a:spAutoFit/>
          </a:bodyPr>
          <a:lstStyle/>
          <a:p>
            <a:pPr defTabSz="2438584"/>
            <a:r>
              <a:rPr lang="en-US" sz="2800" b="1" dirty="0">
                <a:solidFill>
                  <a:srgbClr val="FFFFFF"/>
                </a:solidFill>
                <a:latin typeface="Century Gothic" panose="020B0502020202020204" pitchFamily="34" charset="0"/>
              </a:rPr>
              <a:t>2</a:t>
            </a:r>
            <a:r>
              <a:rPr lang="en-US" sz="2800" b="1" baseline="30000" dirty="0">
                <a:solidFill>
                  <a:srgbClr val="FFFFFF"/>
                </a:solidFill>
                <a:latin typeface="Century Gothic" panose="020B0502020202020204" pitchFamily="34" charset="0"/>
              </a:rPr>
              <a:t>nd</a:t>
            </a:r>
            <a:r>
              <a:rPr lang="en-US" sz="2800" b="1" dirty="0">
                <a:solidFill>
                  <a:srgbClr val="FFFFFF"/>
                </a:solidFill>
                <a:latin typeface="Century Gothic" panose="020B0502020202020204" pitchFamily="34" charset="0"/>
              </a:rPr>
              <a:t> </a:t>
            </a:r>
          </a:p>
        </p:txBody>
      </p:sp>
      <p:sp>
        <p:nvSpPr>
          <p:cNvPr id="6" name="TextBox 5">
            <a:extLst>
              <a:ext uri="{FF2B5EF4-FFF2-40B4-BE49-F238E27FC236}">
                <a16:creationId xmlns:a16="http://schemas.microsoft.com/office/drawing/2014/main" id="{1CC6DB12-7D45-772C-C140-451C8CCDD21D}"/>
              </a:ext>
            </a:extLst>
          </p:cNvPr>
          <p:cNvSpPr txBox="1"/>
          <p:nvPr/>
        </p:nvSpPr>
        <p:spPr>
          <a:xfrm>
            <a:off x="6173599" y="2551841"/>
            <a:ext cx="2743298" cy="923386"/>
          </a:xfrm>
          <a:prstGeom prst="rect">
            <a:avLst/>
          </a:prstGeom>
          <a:solidFill>
            <a:srgbClr val="00BAB5"/>
          </a:solidFill>
        </p:spPr>
        <p:txBody>
          <a:bodyPr wrap="square" lIns="487736" tIns="243868" rIns="487736" bIns="243868" rtlCol="0" anchor="b" anchorCtr="0">
            <a:spAutoFit/>
          </a:bodyPr>
          <a:lstStyle/>
          <a:p>
            <a:pPr defTabSz="2438584"/>
            <a:r>
              <a:rPr lang="en-US" sz="2800" b="1" dirty="0">
                <a:solidFill>
                  <a:srgbClr val="FFFFFF"/>
                </a:solidFill>
                <a:latin typeface="Century Gothic" panose="020B0502020202020204" pitchFamily="34" charset="0"/>
              </a:rPr>
              <a:t>3</a:t>
            </a:r>
            <a:r>
              <a:rPr lang="en-US" sz="2800" b="1" baseline="30000" dirty="0">
                <a:solidFill>
                  <a:srgbClr val="FFFFFF"/>
                </a:solidFill>
                <a:latin typeface="Century Gothic" panose="020B0502020202020204" pitchFamily="34" charset="0"/>
              </a:rPr>
              <a:t>rd</a:t>
            </a:r>
            <a:r>
              <a:rPr lang="en-US" sz="2800" b="1" dirty="0">
                <a:solidFill>
                  <a:srgbClr val="FFFFFF"/>
                </a:solidFill>
                <a:latin typeface="Century Gothic" panose="020B0502020202020204" pitchFamily="34" charset="0"/>
              </a:rPr>
              <a:t>  </a:t>
            </a:r>
          </a:p>
        </p:txBody>
      </p:sp>
      <p:sp>
        <p:nvSpPr>
          <p:cNvPr id="7" name="TextBox 6">
            <a:extLst>
              <a:ext uri="{FF2B5EF4-FFF2-40B4-BE49-F238E27FC236}">
                <a16:creationId xmlns:a16="http://schemas.microsoft.com/office/drawing/2014/main" id="{03044490-C4FD-6320-FBE3-C4EA0F81CBA5}"/>
              </a:ext>
            </a:extLst>
          </p:cNvPr>
          <p:cNvSpPr txBox="1"/>
          <p:nvPr/>
        </p:nvSpPr>
        <p:spPr>
          <a:xfrm>
            <a:off x="8915107" y="1769897"/>
            <a:ext cx="2743298" cy="923386"/>
          </a:xfrm>
          <a:prstGeom prst="rect">
            <a:avLst/>
          </a:prstGeom>
          <a:solidFill>
            <a:srgbClr val="419CCC"/>
          </a:solidFill>
        </p:spPr>
        <p:txBody>
          <a:bodyPr wrap="square" lIns="487736" tIns="243868" rIns="487736" bIns="243868" rtlCol="0" anchor="b" anchorCtr="0">
            <a:spAutoFit/>
          </a:bodyPr>
          <a:lstStyle/>
          <a:p>
            <a:pPr defTabSz="2438584"/>
            <a:r>
              <a:rPr lang="en-US" sz="2800" b="1" dirty="0">
                <a:solidFill>
                  <a:srgbClr val="FFFFFF"/>
                </a:solidFill>
                <a:latin typeface="Century Gothic" panose="020B0502020202020204" pitchFamily="34" charset="0"/>
              </a:rPr>
              <a:t>4</a:t>
            </a:r>
            <a:r>
              <a:rPr lang="en-US" sz="2800" b="1" baseline="30000" dirty="0">
                <a:solidFill>
                  <a:srgbClr val="FFFFFF"/>
                </a:solidFill>
                <a:latin typeface="Century Gothic" panose="020B0502020202020204" pitchFamily="34" charset="0"/>
              </a:rPr>
              <a:t>th</a:t>
            </a:r>
            <a:r>
              <a:rPr lang="en-US" sz="2800" b="1" dirty="0">
                <a:solidFill>
                  <a:srgbClr val="FFFFFF"/>
                </a:solidFill>
                <a:latin typeface="Century Gothic" panose="020B0502020202020204" pitchFamily="34" charset="0"/>
              </a:rPr>
              <a:t> </a:t>
            </a:r>
          </a:p>
        </p:txBody>
      </p:sp>
      <p:sp>
        <p:nvSpPr>
          <p:cNvPr id="8" name="TextBox 7">
            <a:extLst>
              <a:ext uri="{FF2B5EF4-FFF2-40B4-BE49-F238E27FC236}">
                <a16:creationId xmlns:a16="http://schemas.microsoft.com/office/drawing/2014/main" id="{45629704-5F42-95B4-C606-D8290C555DCB}"/>
              </a:ext>
            </a:extLst>
          </p:cNvPr>
          <p:cNvSpPr txBox="1"/>
          <p:nvPr/>
        </p:nvSpPr>
        <p:spPr>
          <a:xfrm>
            <a:off x="688793" y="5039115"/>
            <a:ext cx="2743298" cy="1818884"/>
          </a:xfrm>
          <a:prstGeom prst="rect">
            <a:avLst/>
          </a:prstGeom>
          <a:solidFill>
            <a:srgbClr val="F26363">
              <a:alpha val="9995"/>
            </a:srgbClr>
          </a:solidFill>
        </p:spPr>
        <p:txBody>
          <a:bodyPr wrap="square" lIns="487736" tIns="243868" rIns="487736" bIns="243868" rtlCol="0">
            <a:noAutofit/>
          </a:bodyPr>
          <a:lstStyle/>
          <a:p>
            <a:pPr defTabSz="2438584"/>
            <a:r>
              <a:rPr lang="en-US" sz="1400" dirty="0">
                <a:solidFill>
                  <a:srgbClr val="57565A"/>
                </a:solidFill>
                <a:latin typeface="Open Sans Light"/>
              </a:rPr>
              <a:t>Lorem ipsum dolor sit amet, </a:t>
            </a:r>
            <a:r>
              <a:rPr lang="en-US" sz="1400" dirty="0" err="1">
                <a:solidFill>
                  <a:srgbClr val="57565A"/>
                </a:solidFill>
                <a:latin typeface="Open Sans Light"/>
              </a:rPr>
              <a:t>consectetur</a:t>
            </a:r>
            <a:r>
              <a:rPr lang="en-US" sz="1400" dirty="0">
                <a:solidFill>
                  <a:srgbClr val="57565A"/>
                </a:solidFill>
                <a:latin typeface="Open Sans Light"/>
              </a:rPr>
              <a:t> </a:t>
            </a:r>
            <a:r>
              <a:rPr lang="en-US" sz="1400" dirty="0" err="1">
                <a:solidFill>
                  <a:srgbClr val="57565A"/>
                </a:solidFill>
                <a:latin typeface="Open Sans Light"/>
              </a:rPr>
              <a:t>adipiscing</a:t>
            </a:r>
            <a:r>
              <a:rPr lang="en-US" sz="1400" dirty="0">
                <a:solidFill>
                  <a:srgbClr val="57565A"/>
                </a:solidFill>
                <a:latin typeface="Open Sans Light"/>
              </a:rPr>
              <a:t> </a:t>
            </a:r>
            <a:r>
              <a:rPr lang="en-US" sz="1400" dirty="0" err="1">
                <a:solidFill>
                  <a:srgbClr val="57565A"/>
                </a:solidFill>
                <a:latin typeface="Open Sans Light"/>
              </a:rPr>
              <a:t>elit</a:t>
            </a:r>
            <a:r>
              <a:rPr lang="en-US" sz="1400" dirty="0">
                <a:solidFill>
                  <a:srgbClr val="57565A"/>
                </a:solidFill>
                <a:latin typeface="Open Sans Light"/>
              </a:rPr>
              <a:t>. </a:t>
            </a:r>
            <a:r>
              <a:rPr lang="en-US" sz="1400" dirty="0" err="1">
                <a:solidFill>
                  <a:srgbClr val="57565A"/>
                </a:solidFill>
                <a:latin typeface="Open Sans Light"/>
              </a:rPr>
              <a:t>Vestibulum</a:t>
            </a:r>
            <a:r>
              <a:rPr lang="en-US" sz="1400" dirty="0">
                <a:solidFill>
                  <a:srgbClr val="57565A"/>
                </a:solidFill>
                <a:latin typeface="Open Sans Light"/>
              </a:rPr>
              <a:t> </a:t>
            </a:r>
            <a:r>
              <a:rPr lang="en-US" sz="1400" dirty="0" err="1">
                <a:solidFill>
                  <a:srgbClr val="57565A"/>
                </a:solidFill>
                <a:latin typeface="Open Sans Light"/>
              </a:rPr>
              <a:t>ut</a:t>
            </a:r>
            <a:r>
              <a:rPr lang="en-US" sz="1400" dirty="0">
                <a:solidFill>
                  <a:srgbClr val="57565A"/>
                </a:solidFill>
                <a:latin typeface="Open Sans Light"/>
              </a:rPr>
              <a:t> </a:t>
            </a:r>
            <a:r>
              <a:rPr lang="en-US" sz="1400" dirty="0" err="1">
                <a:solidFill>
                  <a:srgbClr val="57565A"/>
                </a:solidFill>
                <a:latin typeface="Open Sans Light"/>
              </a:rPr>
              <a:t>auctor</a:t>
            </a:r>
            <a:r>
              <a:rPr lang="en-US" sz="1400" dirty="0">
                <a:solidFill>
                  <a:srgbClr val="57565A"/>
                </a:solidFill>
                <a:latin typeface="Open Sans Light"/>
              </a:rPr>
              <a:t> </a:t>
            </a:r>
            <a:r>
              <a:rPr lang="en-US" sz="1400" dirty="0" err="1">
                <a:solidFill>
                  <a:srgbClr val="57565A"/>
                </a:solidFill>
                <a:latin typeface="Open Sans Light"/>
              </a:rPr>
              <a:t>lorem</a:t>
            </a:r>
            <a:r>
              <a:rPr lang="en-US" sz="1400" dirty="0">
                <a:solidFill>
                  <a:srgbClr val="57565A"/>
                </a:solidFill>
                <a:latin typeface="Open Sans Light"/>
              </a:rPr>
              <a:t> ipsum dolor</a:t>
            </a:r>
          </a:p>
        </p:txBody>
      </p:sp>
      <p:sp>
        <p:nvSpPr>
          <p:cNvPr id="9" name="TextBox 8">
            <a:extLst>
              <a:ext uri="{FF2B5EF4-FFF2-40B4-BE49-F238E27FC236}">
                <a16:creationId xmlns:a16="http://schemas.microsoft.com/office/drawing/2014/main" id="{07D344DE-7DBE-D698-1583-CACFC62B1A1E}"/>
              </a:ext>
            </a:extLst>
          </p:cNvPr>
          <p:cNvSpPr txBox="1"/>
          <p:nvPr/>
        </p:nvSpPr>
        <p:spPr>
          <a:xfrm>
            <a:off x="3430301" y="4257172"/>
            <a:ext cx="2743298" cy="2600828"/>
          </a:xfrm>
          <a:prstGeom prst="rect">
            <a:avLst/>
          </a:prstGeom>
          <a:solidFill>
            <a:srgbClr val="FFA826">
              <a:alpha val="9995"/>
            </a:srgbClr>
          </a:solidFill>
        </p:spPr>
        <p:txBody>
          <a:bodyPr wrap="square" lIns="487736" tIns="243868" rIns="487736" bIns="243868" rtlCol="0">
            <a:noAutofit/>
          </a:bodyPr>
          <a:lstStyle/>
          <a:p>
            <a:pPr defTabSz="2438584"/>
            <a:r>
              <a:rPr lang="en-US" sz="1400" dirty="0" err="1">
                <a:solidFill>
                  <a:srgbClr val="57565A"/>
                </a:solidFill>
                <a:latin typeface="Open Sans Light"/>
              </a:rPr>
              <a:t>Sed</a:t>
            </a:r>
            <a:r>
              <a:rPr lang="en-US" sz="1400" dirty="0">
                <a:solidFill>
                  <a:srgbClr val="57565A"/>
                </a:solidFill>
                <a:latin typeface="Open Sans Light"/>
              </a:rPr>
              <a:t> </a:t>
            </a:r>
            <a:r>
              <a:rPr lang="en-US" sz="1400" dirty="0" err="1">
                <a:solidFill>
                  <a:srgbClr val="57565A"/>
                </a:solidFill>
                <a:latin typeface="Open Sans Light"/>
              </a:rPr>
              <a:t>leo</a:t>
            </a:r>
            <a:r>
              <a:rPr lang="en-US" sz="1400" dirty="0">
                <a:solidFill>
                  <a:srgbClr val="57565A"/>
                </a:solidFill>
                <a:latin typeface="Open Sans Light"/>
              </a:rPr>
              <a:t> magna, semper </a:t>
            </a:r>
            <a:r>
              <a:rPr lang="en-US" sz="1400" dirty="0" err="1">
                <a:solidFill>
                  <a:srgbClr val="57565A"/>
                </a:solidFill>
                <a:latin typeface="Open Sans Light"/>
              </a:rPr>
              <a:t>eget</a:t>
            </a:r>
            <a:r>
              <a:rPr lang="en-US" sz="1400" dirty="0">
                <a:solidFill>
                  <a:srgbClr val="57565A"/>
                </a:solidFill>
                <a:latin typeface="Open Sans Light"/>
              </a:rPr>
              <a:t> </a:t>
            </a:r>
            <a:r>
              <a:rPr lang="en-US" sz="1400" dirty="0" err="1">
                <a:solidFill>
                  <a:srgbClr val="57565A"/>
                </a:solidFill>
                <a:latin typeface="Open Sans Light"/>
              </a:rPr>
              <a:t>consectetur</a:t>
            </a:r>
            <a:r>
              <a:rPr lang="en-US" sz="1400" dirty="0">
                <a:solidFill>
                  <a:srgbClr val="57565A"/>
                </a:solidFill>
                <a:latin typeface="Open Sans Light"/>
              </a:rPr>
              <a:t> at, </a:t>
            </a:r>
            <a:r>
              <a:rPr lang="en-US" sz="1400" dirty="0" err="1">
                <a:solidFill>
                  <a:srgbClr val="57565A"/>
                </a:solidFill>
                <a:latin typeface="Open Sans Light"/>
              </a:rPr>
              <a:t>venenatis</a:t>
            </a:r>
            <a:r>
              <a:rPr lang="en-US" sz="1400" dirty="0">
                <a:solidFill>
                  <a:srgbClr val="57565A"/>
                </a:solidFill>
                <a:latin typeface="Open Sans Light"/>
              </a:rPr>
              <a:t> in </a:t>
            </a:r>
            <a:r>
              <a:rPr lang="en-US" sz="1400" dirty="0" err="1">
                <a:solidFill>
                  <a:srgbClr val="57565A"/>
                </a:solidFill>
                <a:latin typeface="Open Sans Light"/>
              </a:rPr>
              <a:t>elit</a:t>
            </a:r>
            <a:r>
              <a:rPr lang="en-US" sz="1400" dirty="0">
                <a:solidFill>
                  <a:srgbClr val="57565A"/>
                </a:solidFill>
                <a:latin typeface="Open Sans Light"/>
              </a:rPr>
              <a:t>. </a:t>
            </a:r>
            <a:r>
              <a:rPr lang="en-US" sz="1400" dirty="0" err="1">
                <a:solidFill>
                  <a:srgbClr val="57565A"/>
                </a:solidFill>
                <a:latin typeface="Open Sans Light"/>
              </a:rPr>
              <a:t>Mauris</a:t>
            </a:r>
            <a:r>
              <a:rPr lang="en-US" sz="1400" dirty="0">
                <a:solidFill>
                  <a:srgbClr val="57565A"/>
                </a:solidFill>
                <a:latin typeface="Open Sans Light"/>
              </a:rPr>
              <a:t> </a:t>
            </a:r>
            <a:r>
              <a:rPr lang="en-US" sz="1400" dirty="0" err="1">
                <a:solidFill>
                  <a:srgbClr val="57565A"/>
                </a:solidFill>
                <a:latin typeface="Open Sans Light"/>
              </a:rPr>
              <a:t>gravida</a:t>
            </a:r>
            <a:r>
              <a:rPr lang="en-US" sz="1400" dirty="0">
                <a:solidFill>
                  <a:srgbClr val="57565A"/>
                </a:solidFill>
                <a:latin typeface="Open Sans Light"/>
              </a:rPr>
              <a:t> quam et </a:t>
            </a:r>
            <a:r>
              <a:rPr lang="en-US" sz="1400" dirty="0" err="1">
                <a:solidFill>
                  <a:srgbClr val="57565A"/>
                </a:solidFill>
                <a:latin typeface="Open Sans Light"/>
              </a:rPr>
              <a:t>leo</a:t>
            </a:r>
            <a:r>
              <a:rPr lang="en-US" sz="1400" dirty="0">
                <a:solidFill>
                  <a:srgbClr val="57565A"/>
                </a:solidFill>
                <a:latin typeface="Open Sans Light"/>
              </a:rPr>
              <a:t> </a:t>
            </a:r>
            <a:r>
              <a:rPr lang="en-US" sz="1400" dirty="0" err="1">
                <a:solidFill>
                  <a:srgbClr val="57565A"/>
                </a:solidFill>
                <a:latin typeface="Open Sans Light"/>
              </a:rPr>
              <a:t>sagittis</a:t>
            </a:r>
            <a:r>
              <a:rPr lang="en-US" sz="1400" dirty="0">
                <a:solidFill>
                  <a:srgbClr val="57565A"/>
                </a:solidFill>
                <a:latin typeface="Open Sans Light"/>
              </a:rPr>
              <a:t>, id </a:t>
            </a:r>
            <a:r>
              <a:rPr lang="en-US" sz="1400" dirty="0" err="1">
                <a:solidFill>
                  <a:srgbClr val="57565A"/>
                </a:solidFill>
                <a:latin typeface="Open Sans Light"/>
              </a:rPr>
              <a:t>porta</a:t>
            </a:r>
            <a:r>
              <a:rPr lang="en-US" sz="1400" dirty="0">
                <a:solidFill>
                  <a:srgbClr val="57565A"/>
                </a:solidFill>
                <a:latin typeface="Open Sans Light"/>
              </a:rPr>
              <a:t> </a:t>
            </a:r>
            <a:r>
              <a:rPr lang="en-US" sz="1400" dirty="0" err="1">
                <a:solidFill>
                  <a:srgbClr val="57565A"/>
                </a:solidFill>
                <a:latin typeface="Open Sans Light"/>
              </a:rPr>
              <a:t>libero</a:t>
            </a:r>
            <a:r>
              <a:rPr lang="en-US" sz="1400" dirty="0">
                <a:solidFill>
                  <a:srgbClr val="57565A"/>
                </a:solidFill>
                <a:latin typeface="Open Sans Light"/>
              </a:rPr>
              <a:t> </a:t>
            </a:r>
            <a:r>
              <a:rPr lang="en-US" sz="1400" dirty="0" err="1">
                <a:solidFill>
                  <a:srgbClr val="57565A"/>
                </a:solidFill>
                <a:latin typeface="Open Sans Light"/>
              </a:rPr>
              <a:t>facilisis</a:t>
            </a:r>
            <a:r>
              <a:rPr lang="en-US" sz="1400" dirty="0">
                <a:solidFill>
                  <a:srgbClr val="57565A"/>
                </a:solidFill>
                <a:latin typeface="Open Sans Light"/>
              </a:rPr>
              <a:t> </a:t>
            </a:r>
            <a:r>
              <a:rPr lang="en-US" sz="1400" dirty="0" err="1">
                <a:solidFill>
                  <a:srgbClr val="57565A"/>
                </a:solidFill>
                <a:latin typeface="Open Sans Light"/>
              </a:rPr>
              <a:t>lorem</a:t>
            </a:r>
            <a:r>
              <a:rPr lang="en-US" sz="1400" dirty="0">
                <a:solidFill>
                  <a:srgbClr val="57565A"/>
                </a:solidFill>
                <a:latin typeface="Open Sans Light"/>
              </a:rPr>
              <a:t>. </a:t>
            </a:r>
          </a:p>
        </p:txBody>
      </p:sp>
      <p:sp>
        <p:nvSpPr>
          <p:cNvPr id="10" name="TextBox 9">
            <a:extLst>
              <a:ext uri="{FF2B5EF4-FFF2-40B4-BE49-F238E27FC236}">
                <a16:creationId xmlns:a16="http://schemas.microsoft.com/office/drawing/2014/main" id="{31E27540-6600-B60B-A5C5-DAB34E5869D3}"/>
              </a:ext>
            </a:extLst>
          </p:cNvPr>
          <p:cNvSpPr txBox="1"/>
          <p:nvPr/>
        </p:nvSpPr>
        <p:spPr>
          <a:xfrm>
            <a:off x="6173599" y="3474848"/>
            <a:ext cx="2743298" cy="3383150"/>
          </a:xfrm>
          <a:prstGeom prst="rect">
            <a:avLst/>
          </a:prstGeom>
          <a:solidFill>
            <a:srgbClr val="00BAB5">
              <a:alpha val="9995"/>
            </a:srgbClr>
          </a:solidFill>
        </p:spPr>
        <p:txBody>
          <a:bodyPr wrap="square" lIns="487736" tIns="243868" rIns="487736" bIns="243868" rtlCol="0">
            <a:noAutofit/>
          </a:bodyPr>
          <a:lstStyle/>
          <a:p>
            <a:pPr defTabSz="2438584"/>
            <a:r>
              <a:rPr lang="en-US" sz="1400" dirty="0" err="1">
                <a:solidFill>
                  <a:srgbClr val="57565A"/>
                </a:solidFill>
                <a:latin typeface="Open Sans Light"/>
              </a:rPr>
              <a:t>Proin</a:t>
            </a:r>
            <a:r>
              <a:rPr lang="en-US" sz="1400" dirty="0">
                <a:solidFill>
                  <a:srgbClr val="57565A"/>
                </a:solidFill>
                <a:latin typeface="Open Sans Light"/>
              </a:rPr>
              <a:t> </a:t>
            </a:r>
            <a:r>
              <a:rPr lang="en-US" sz="1400" dirty="0" err="1">
                <a:solidFill>
                  <a:srgbClr val="57565A"/>
                </a:solidFill>
                <a:latin typeface="Open Sans Light"/>
              </a:rPr>
              <a:t>fermentum</a:t>
            </a:r>
            <a:r>
              <a:rPr lang="en-US" sz="1400" dirty="0">
                <a:solidFill>
                  <a:srgbClr val="57565A"/>
                </a:solidFill>
                <a:latin typeface="Open Sans Light"/>
              </a:rPr>
              <a:t> </a:t>
            </a:r>
            <a:r>
              <a:rPr lang="en-US" sz="1400" dirty="0" err="1">
                <a:solidFill>
                  <a:srgbClr val="57565A"/>
                </a:solidFill>
                <a:latin typeface="Open Sans Light"/>
              </a:rPr>
              <a:t>efficitur</a:t>
            </a:r>
            <a:r>
              <a:rPr lang="en-US" sz="1400" dirty="0">
                <a:solidFill>
                  <a:srgbClr val="57565A"/>
                </a:solidFill>
                <a:latin typeface="Open Sans Light"/>
              </a:rPr>
              <a:t> </a:t>
            </a:r>
            <a:r>
              <a:rPr lang="en-US" sz="1400" dirty="0" err="1">
                <a:solidFill>
                  <a:srgbClr val="57565A"/>
                </a:solidFill>
                <a:latin typeface="Open Sans Light"/>
              </a:rPr>
              <a:t>est</a:t>
            </a:r>
            <a:r>
              <a:rPr lang="en-US" sz="1400" dirty="0">
                <a:solidFill>
                  <a:srgbClr val="57565A"/>
                </a:solidFill>
                <a:latin typeface="Open Sans Light"/>
              </a:rPr>
              <a:t> non </a:t>
            </a:r>
            <a:r>
              <a:rPr lang="en-US" sz="1400" dirty="0" err="1">
                <a:solidFill>
                  <a:srgbClr val="57565A"/>
                </a:solidFill>
                <a:latin typeface="Open Sans Light"/>
              </a:rPr>
              <a:t>suscipit</a:t>
            </a:r>
            <a:r>
              <a:rPr lang="en-US" sz="1400" dirty="0">
                <a:solidFill>
                  <a:srgbClr val="57565A"/>
                </a:solidFill>
                <a:latin typeface="Open Sans Light"/>
              </a:rPr>
              <a:t>. </a:t>
            </a:r>
            <a:r>
              <a:rPr lang="en-US" sz="1400" dirty="0" err="1">
                <a:solidFill>
                  <a:srgbClr val="57565A"/>
                </a:solidFill>
                <a:latin typeface="Open Sans Light"/>
              </a:rPr>
              <a:t>Cras</a:t>
            </a:r>
            <a:r>
              <a:rPr lang="en-US" sz="1400" dirty="0">
                <a:solidFill>
                  <a:srgbClr val="57565A"/>
                </a:solidFill>
                <a:latin typeface="Open Sans Light"/>
              </a:rPr>
              <a:t> </a:t>
            </a:r>
            <a:r>
              <a:rPr lang="en-US" sz="1400" dirty="0" err="1">
                <a:solidFill>
                  <a:srgbClr val="57565A"/>
                </a:solidFill>
                <a:latin typeface="Open Sans Light"/>
              </a:rPr>
              <a:t>maximus</a:t>
            </a:r>
            <a:r>
              <a:rPr lang="en-US" sz="1400" dirty="0">
                <a:solidFill>
                  <a:srgbClr val="57565A"/>
                </a:solidFill>
                <a:latin typeface="Open Sans Light"/>
              </a:rPr>
              <a:t>, </a:t>
            </a:r>
            <a:r>
              <a:rPr lang="en-US" sz="1400" dirty="0" err="1">
                <a:solidFill>
                  <a:srgbClr val="57565A"/>
                </a:solidFill>
                <a:latin typeface="Open Sans Light"/>
              </a:rPr>
              <a:t>nisl</a:t>
            </a:r>
            <a:r>
              <a:rPr lang="en-US" sz="1400" dirty="0">
                <a:solidFill>
                  <a:srgbClr val="57565A"/>
                </a:solidFill>
                <a:latin typeface="Open Sans Light"/>
              </a:rPr>
              <a:t> </a:t>
            </a:r>
            <a:r>
              <a:rPr lang="en-US" sz="1400" dirty="0" err="1">
                <a:solidFill>
                  <a:srgbClr val="57565A"/>
                </a:solidFill>
                <a:latin typeface="Open Sans Light"/>
              </a:rPr>
              <a:t>fermentum</a:t>
            </a:r>
            <a:r>
              <a:rPr lang="en-US" sz="1400" dirty="0">
                <a:solidFill>
                  <a:srgbClr val="57565A"/>
                </a:solidFill>
                <a:latin typeface="Open Sans Light"/>
              </a:rPr>
              <a:t> </a:t>
            </a:r>
            <a:r>
              <a:rPr lang="en-US" sz="1400" dirty="0" err="1">
                <a:solidFill>
                  <a:srgbClr val="57565A"/>
                </a:solidFill>
                <a:latin typeface="Open Sans Light"/>
              </a:rPr>
              <a:t>consequat</a:t>
            </a:r>
            <a:r>
              <a:rPr lang="en-US" sz="1400" dirty="0">
                <a:solidFill>
                  <a:srgbClr val="57565A"/>
                </a:solidFill>
                <a:latin typeface="Open Sans Light"/>
              </a:rPr>
              <a:t> </a:t>
            </a:r>
            <a:r>
              <a:rPr lang="en-US" sz="1400" dirty="0" err="1">
                <a:solidFill>
                  <a:srgbClr val="57565A"/>
                </a:solidFill>
                <a:latin typeface="Open Sans Light"/>
              </a:rPr>
              <a:t>convallis</a:t>
            </a:r>
            <a:r>
              <a:rPr lang="en-US" sz="1400" dirty="0">
                <a:solidFill>
                  <a:srgbClr val="57565A"/>
                </a:solidFill>
                <a:latin typeface="Open Sans Light"/>
              </a:rPr>
              <a:t>, mi </a:t>
            </a:r>
            <a:r>
              <a:rPr lang="en-US" sz="1400" dirty="0" err="1">
                <a:solidFill>
                  <a:srgbClr val="57565A"/>
                </a:solidFill>
                <a:latin typeface="Open Sans Light"/>
              </a:rPr>
              <a:t>risus</a:t>
            </a:r>
            <a:r>
              <a:rPr lang="en-US" sz="1400" dirty="0">
                <a:solidFill>
                  <a:srgbClr val="57565A"/>
                </a:solidFill>
                <a:latin typeface="Open Sans Light"/>
              </a:rPr>
              <a:t> </a:t>
            </a:r>
            <a:r>
              <a:rPr lang="en-US" sz="1400" dirty="0" err="1">
                <a:solidFill>
                  <a:srgbClr val="57565A"/>
                </a:solidFill>
                <a:latin typeface="Open Sans Light"/>
              </a:rPr>
              <a:t>iaculis</a:t>
            </a:r>
            <a:r>
              <a:rPr lang="en-US" sz="1400" dirty="0">
                <a:solidFill>
                  <a:srgbClr val="57565A"/>
                </a:solidFill>
                <a:latin typeface="Open Sans Light"/>
              </a:rPr>
              <a:t> ligula, at </a:t>
            </a:r>
            <a:r>
              <a:rPr lang="en-US" sz="1400" dirty="0" err="1">
                <a:solidFill>
                  <a:srgbClr val="57565A"/>
                </a:solidFill>
                <a:latin typeface="Open Sans Light"/>
              </a:rPr>
              <a:t>efficitur</a:t>
            </a:r>
            <a:r>
              <a:rPr lang="en-US" sz="1400" dirty="0">
                <a:solidFill>
                  <a:srgbClr val="57565A"/>
                </a:solidFill>
                <a:latin typeface="Open Sans Light"/>
              </a:rPr>
              <a:t> magna </a:t>
            </a:r>
            <a:r>
              <a:rPr lang="en-US" sz="1400" dirty="0" err="1">
                <a:solidFill>
                  <a:srgbClr val="57565A"/>
                </a:solidFill>
                <a:latin typeface="Open Sans Light"/>
              </a:rPr>
              <a:t>metus</a:t>
            </a:r>
            <a:r>
              <a:rPr lang="en-US" sz="1400" dirty="0">
                <a:solidFill>
                  <a:srgbClr val="57565A"/>
                </a:solidFill>
                <a:latin typeface="Open Sans Light"/>
              </a:rPr>
              <a:t> vitae </a:t>
            </a:r>
            <a:r>
              <a:rPr lang="en-US" sz="1400" dirty="0" err="1">
                <a:solidFill>
                  <a:srgbClr val="57565A"/>
                </a:solidFill>
                <a:latin typeface="Open Sans Light"/>
              </a:rPr>
              <a:t>purus</a:t>
            </a:r>
            <a:r>
              <a:rPr lang="en-US" sz="1400" dirty="0">
                <a:solidFill>
                  <a:srgbClr val="57565A"/>
                </a:solidFill>
                <a:latin typeface="Open Sans Light"/>
              </a:rPr>
              <a:t>.</a:t>
            </a:r>
          </a:p>
        </p:txBody>
      </p:sp>
      <p:sp>
        <p:nvSpPr>
          <p:cNvPr id="11" name="TextBox 10">
            <a:extLst>
              <a:ext uri="{FF2B5EF4-FFF2-40B4-BE49-F238E27FC236}">
                <a16:creationId xmlns:a16="http://schemas.microsoft.com/office/drawing/2014/main" id="{15CC7BE4-907A-0DD4-55DF-75E8DA3B7B90}"/>
              </a:ext>
            </a:extLst>
          </p:cNvPr>
          <p:cNvSpPr txBox="1"/>
          <p:nvPr/>
        </p:nvSpPr>
        <p:spPr>
          <a:xfrm>
            <a:off x="8915107" y="2693284"/>
            <a:ext cx="2743298" cy="4164714"/>
          </a:xfrm>
          <a:prstGeom prst="rect">
            <a:avLst/>
          </a:prstGeom>
          <a:solidFill>
            <a:srgbClr val="419CCC">
              <a:alpha val="9995"/>
            </a:srgbClr>
          </a:solidFill>
        </p:spPr>
        <p:txBody>
          <a:bodyPr wrap="square" lIns="487736" tIns="243868" rIns="487736" bIns="243868" rtlCol="0">
            <a:noAutofit/>
          </a:bodyPr>
          <a:lstStyle/>
          <a:p>
            <a:pPr defTabSz="2438584"/>
            <a:r>
              <a:rPr lang="en-US" sz="1400" dirty="0">
                <a:solidFill>
                  <a:srgbClr val="57565A"/>
                </a:solidFill>
                <a:latin typeface="Open Sans Light"/>
              </a:rPr>
              <a:t>Maecenas at </a:t>
            </a:r>
            <a:r>
              <a:rPr lang="en-US" sz="1400" dirty="0" err="1">
                <a:solidFill>
                  <a:srgbClr val="57565A"/>
                </a:solidFill>
                <a:latin typeface="Open Sans Light"/>
              </a:rPr>
              <a:t>tortor</a:t>
            </a:r>
            <a:r>
              <a:rPr lang="en-US" sz="1400" dirty="0">
                <a:solidFill>
                  <a:srgbClr val="57565A"/>
                </a:solidFill>
                <a:latin typeface="Open Sans Light"/>
              </a:rPr>
              <a:t> </a:t>
            </a:r>
            <a:r>
              <a:rPr lang="en-US" sz="1400" dirty="0" err="1">
                <a:solidFill>
                  <a:srgbClr val="57565A"/>
                </a:solidFill>
                <a:latin typeface="Open Sans Light"/>
              </a:rPr>
              <a:t>neque</a:t>
            </a:r>
            <a:r>
              <a:rPr lang="en-US" sz="1400" dirty="0">
                <a:solidFill>
                  <a:srgbClr val="57565A"/>
                </a:solidFill>
                <a:latin typeface="Open Sans Light"/>
              </a:rPr>
              <a:t>. </a:t>
            </a:r>
            <a:r>
              <a:rPr lang="en-US" sz="1400" dirty="0" err="1">
                <a:solidFill>
                  <a:srgbClr val="57565A"/>
                </a:solidFill>
                <a:latin typeface="Open Sans Light"/>
              </a:rPr>
              <a:t>Cras</a:t>
            </a:r>
            <a:r>
              <a:rPr lang="en-US" sz="1400" dirty="0">
                <a:solidFill>
                  <a:srgbClr val="57565A"/>
                </a:solidFill>
                <a:latin typeface="Open Sans Light"/>
              </a:rPr>
              <a:t> </a:t>
            </a:r>
            <a:r>
              <a:rPr lang="en-US" sz="1400" dirty="0" err="1">
                <a:solidFill>
                  <a:srgbClr val="57565A"/>
                </a:solidFill>
                <a:latin typeface="Open Sans Light"/>
              </a:rPr>
              <a:t>egestas</a:t>
            </a:r>
            <a:r>
              <a:rPr lang="en-US" sz="1400" dirty="0">
                <a:solidFill>
                  <a:srgbClr val="57565A"/>
                </a:solidFill>
                <a:latin typeface="Open Sans Light"/>
              </a:rPr>
              <a:t> </a:t>
            </a:r>
            <a:r>
              <a:rPr lang="en-US" sz="1400" dirty="0" err="1">
                <a:solidFill>
                  <a:srgbClr val="57565A"/>
                </a:solidFill>
                <a:latin typeface="Open Sans Light"/>
              </a:rPr>
              <a:t>sagittis</a:t>
            </a:r>
            <a:r>
              <a:rPr lang="en-US" sz="1400" dirty="0">
                <a:solidFill>
                  <a:srgbClr val="57565A"/>
                </a:solidFill>
                <a:latin typeface="Open Sans Light"/>
              </a:rPr>
              <a:t> </a:t>
            </a:r>
            <a:r>
              <a:rPr lang="en-US" sz="1400" dirty="0" err="1">
                <a:solidFill>
                  <a:srgbClr val="57565A"/>
                </a:solidFill>
                <a:latin typeface="Open Sans Light"/>
              </a:rPr>
              <a:t>euismod</a:t>
            </a:r>
            <a:r>
              <a:rPr lang="en-US" sz="1400" dirty="0">
                <a:solidFill>
                  <a:srgbClr val="57565A"/>
                </a:solidFill>
                <a:latin typeface="Open Sans Light"/>
              </a:rPr>
              <a:t>. </a:t>
            </a:r>
            <a:r>
              <a:rPr lang="en-US" sz="1400" dirty="0" err="1">
                <a:solidFill>
                  <a:srgbClr val="57565A"/>
                </a:solidFill>
                <a:latin typeface="Open Sans Light"/>
              </a:rPr>
              <a:t>Donec</a:t>
            </a:r>
            <a:r>
              <a:rPr lang="en-US" sz="1400" dirty="0">
                <a:solidFill>
                  <a:srgbClr val="57565A"/>
                </a:solidFill>
                <a:latin typeface="Open Sans Light"/>
              </a:rPr>
              <a:t> </a:t>
            </a:r>
            <a:r>
              <a:rPr lang="en-US" sz="1400" dirty="0" err="1">
                <a:solidFill>
                  <a:srgbClr val="57565A"/>
                </a:solidFill>
                <a:latin typeface="Open Sans Light"/>
              </a:rPr>
              <a:t>neque</a:t>
            </a:r>
            <a:r>
              <a:rPr lang="en-US" sz="1400" dirty="0">
                <a:solidFill>
                  <a:srgbClr val="57565A"/>
                </a:solidFill>
                <a:latin typeface="Open Sans Light"/>
              </a:rPr>
              <a:t> </a:t>
            </a:r>
            <a:r>
              <a:rPr lang="en-US" sz="1400" dirty="0" err="1">
                <a:solidFill>
                  <a:srgbClr val="57565A"/>
                </a:solidFill>
                <a:latin typeface="Open Sans Light"/>
              </a:rPr>
              <a:t>mauris</a:t>
            </a:r>
            <a:r>
              <a:rPr lang="en-US" sz="1400" dirty="0">
                <a:solidFill>
                  <a:srgbClr val="57565A"/>
                </a:solidFill>
                <a:latin typeface="Open Sans Light"/>
              </a:rPr>
              <a:t>, </a:t>
            </a:r>
            <a:r>
              <a:rPr lang="en-US" sz="1400" dirty="0" err="1">
                <a:solidFill>
                  <a:srgbClr val="57565A"/>
                </a:solidFill>
                <a:latin typeface="Open Sans Light"/>
              </a:rPr>
              <a:t>tempor</a:t>
            </a:r>
            <a:r>
              <a:rPr lang="en-US" sz="1400" dirty="0">
                <a:solidFill>
                  <a:srgbClr val="57565A"/>
                </a:solidFill>
                <a:latin typeface="Open Sans Light"/>
              </a:rPr>
              <a:t> sit amet </a:t>
            </a:r>
            <a:r>
              <a:rPr lang="en-US" sz="1400" dirty="0" err="1">
                <a:solidFill>
                  <a:srgbClr val="57565A"/>
                </a:solidFill>
                <a:latin typeface="Open Sans Light"/>
              </a:rPr>
              <a:t>fermentum</a:t>
            </a:r>
            <a:r>
              <a:rPr lang="en-US" sz="1400" dirty="0">
                <a:solidFill>
                  <a:srgbClr val="57565A"/>
                </a:solidFill>
                <a:latin typeface="Open Sans Light"/>
              </a:rPr>
              <a:t> </a:t>
            </a:r>
            <a:r>
              <a:rPr lang="en-US" sz="1400" dirty="0" err="1">
                <a:solidFill>
                  <a:srgbClr val="57565A"/>
                </a:solidFill>
                <a:latin typeface="Open Sans Light"/>
              </a:rPr>
              <a:t>sed</a:t>
            </a:r>
            <a:r>
              <a:rPr lang="en-US" sz="1400" dirty="0">
                <a:solidFill>
                  <a:srgbClr val="57565A"/>
                </a:solidFill>
                <a:latin typeface="Open Sans Light"/>
              </a:rPr>
              <a:t>, </a:t>
            </a:r>
            <a:r>
              <a:rPr lang="en-US" sz="1400" dirty="0" err="1">
                <a:solidFill>
                  <a:srgbClr val="57565A"/>
                </a:solidFill>
                <a:latin typeface="Open Sans Light"/>
              </a:rPr>
              <a:t>pellentesque</a:t>
            </a:r>
            <a:r>
              <a:rPr lang="en-US" sz="1400" dirty="0">
                <a:solidFill>
                  <a:srgbClr val="57565A"/>
                </a:solidFill>
                <a:latin typeface="Open Sans Light"/>
              </a:rPr>
              <a:t> at dolor. </a:t>
            </a:r>
            <a:r>
              <a:rPr lang="en-US" sz="1400" dirty="0" err="1">
                <a:solidFill>
                  <a:srgbClr val="57565A"/>
                </a:solidFill>
                <a:latin typeface="Open Sans Light"/>
              </a:rPr>
              <a:t>Mauris</a:t>
            </a:r>
            <a:r>
              <a:rPr lang="en-US" sz="1400" dirty="0">
                <a:solidFill>
                  <a:srgbClr val="57565A"/>
                </a:solidFill>
                <a:latin typeface="Open Sans Light"/>
              </a:rPr>
              <a:t> </a:t>
            </a:r>
            <a:r>
              <a:rPr lang="en-US" sz="1400" dirty="0" err="1">
                <a:solidFill>
                  <a:srgbClr val="57565A"/>
                </a:solidFill>
                <a:latin typeface="Open Sans Light"/>
              </a:rPr>
              <a:t>venenatis</a:t>
            </a:r>
            <a:r>
              <a:rPr lang="en-US" sz="1400" dirty="0">
                <a:solidFill>
                  <a:srgbClr val="57565A"/>
                </a:solidFill>
                <a:latin typeface="Open Sans Light"/>
              </a:rPr>
              <a:t> </a:t>
            </a:r>
            <a:r>
              <a:rPr lang="en-US" sz="1400" dirty="0" err="1">
                <a:solidFill>
                  <a:srgbClr val="57565A"/>
                </a:solidFill>
                <a:latin typeface="Open Sans Light"/>
              </a:rPr>
              <a:t>purus</a:t>
            </a:r>
            <a:r>
              <a:rPr lang="en-US" sz="1400" dirty="0">
                <a:solidFill>
                  <a:srgbClr val="57565A"/>
                </a:solidFill>
                <a:latin typeface="Open Sans Light"/>
              </a:rPr>
              <a:t> </a:t>
            </a:r>
            <a:r>
              <a:rPr lang="en-US" sz="1400" dirty="0" err="1">
                <a:solidFill>
                  <a:srgbClr val="57565A"/>
                </a:solidFill>
                <a:latin typeface="Open Sans Light"/>
              </a:rPr>
              <a:t>quis</a:t>
            </a:r>
            <a:r>
              <a:rPr lang="en-US" sz="1400" dirty="0">
                <a:solidFill>
                  <a:srgbClr val="57565A"/>
                </a:solidFill>
                <a:latin typeface="Open Sans Light"/>
              </a:rPr>
              <a:t> ex </a:t>
            </a:r>
            <a:r>
              <a:rPr lang="en-US" sz="1400" dirty="0" err="1">
                <a:solidFill>
                  <a:srgbClr val="57565A"/>
                </a:solidFill>
                <a:latin typeface="Open Sans Light"/>
              </a:rPr>
              <a:t>dignissim</a:t>
            </a:r>
            <a:r>
              <a:rPr lang="en-US" sz="1400" dirty="0">
                <a:solidFill>
                  <a:srgbClr val="57565A"/>
                </a:solidFill>
                <a:latin typeface="Open Sans Light"/>
              </a:rPr>
              <a:t> </a:t>
            </a:r>
            <a:r>
              <a:rPr lang="en-US" sz="1400" dirty="0" err="1">
                <a:solidFill>
                  <a:srgbClr val="57565A"/>
                </a:solidFill>
                <a:latin typeface="Open Sans Light"/>
              </a:rPr>
              <a:t>euismod</a:t>
            </a:r>
            <a:r>
              <a:rPr lang="en-US" sz="1400" dirty="0">
                <a:solidFill>
                  <a:srgbClr val="57565A"/>
                </a:solidFill>
                <a:latin typeface="Open Sans Light"/>
              </a:rPr>
              <a:t>.</a:t>
            </a:r>
          </a:p>
        </p:txBody>
      </p:sp>
      <p:sp>
        <p:nvSpPr>
          <p:cNvPr id="13" name="Oval 12">
            <a:extLst>
              <a:ext uri="{FF2B5EF4-FFF2-40B4-BE49-F238E27FC236}">
                <a16:creationId xmlns:a16="http://schemas.microsoft.com/office/drawing/2014/main" id="{518FD409-3669-CB14-E31B-41547F06F952}"/>
              </a:ext>
            </a:extLst>
          </p:cNvPr>
          <p:cNvSpPr/>
          <p:nvPr/>
        </p:nvSpPr>
        <p:spPr>
          <a:xfrm>
            <a:off x="1755561" y="1620765"/>
            <a:ext cx="496047" cy="6068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600" dirty="0">
              <a:solidFill>
                <a:prstClr val="white"/>
              </a:solidFill>
              <a:latin typeface="Open Sans Light"/>
            </a:endParaRPr>
          </a:p>
        </p:txBody>
      </p:sp>
      <p:sp>
        <p:nvSpPr>
          <p:cNvPr id="14" name="Oval 13">
            <a:extLst>
              <a:ext uri="{FF2B5EF4-FFF2-40B4-BE49-F238E27FC236}">
                <a16:creationId xmlns:a16="http://schemas.microsoft.com/office/drawing/2014/main" id="{49531A13-D28B-99A5-EB74-705D752986E0}"/>
              </a:ext>
            </a:extLst>
          </p:cNvPr>
          <p:cNvSpPr/>
          <p:nvPr/>
        </p:nvSpPr>
        <p:spPr>
          <a:xfrm>
            <a:off x="1873932" y="1915320"/>
            <a:ext cx="600216" cy="414466"/>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600">
              <a:solidFill>
                <a:prstClr val="white"/>
              </a:solidFill>
              <a:latin typeface="Open Sans Light"/>
            </a:endParaRPr>
          </a:p>
        </p:txBody>
      </p:sp>
      <p:grpSp>
        <p:nvGrpSpPr>
          <p:cNvPr id="15" name="Group 4">
            <a:extLst>
              <a:ext uri="{FF2B5EF4-FFF2-40B4-BE49-F238E27FC236}">
                <a16:creationId xmlns:a16="http://schemas.microsoft.com/office/drawing/2014/main" id="{852771B6-AB9D-8487-3ECB-6A3ED256489B}"/>
              </a:ext>
            </a:extLst>
          </p:cNvPr>
          <p:cNvGrpSpPr>
            <a:grpSpLocks noChangeAspect="1"/>
          </p:cNvGrpSpPr>
          <p:nvPr/>
        </p:nvGrpSpPr>
        <p:grpSpPr bwMode="auto">
          <a:xfrm>
            <a:off x="797906" y="1432516"/>
            <a:ext cx="1705544" cy="1332746"/>
            <a:chOff x="2148" y="1073"/>
            <a:chExt cx="1464" cy="1144"/>
          </a:xfrm>
          <a:solidFill>
            <a:schemeClr val="accent1"/>
          </a:solidFill>
        </p:grpSpPr>
        <p:sp>
          <p:nvSpPr>
            <p:cNvPr id="16" name="Freeform 6">
              <a:extLst>
                <a:ext uri="{FF2B5EF4-FFF2-40B4-BE49-F238E27FC236}">
                  <a16:creationId xmlns:a16="http://schemas.microsoft.com/office/drawing/2014/main" id="{2EB80961-67A1-C35F-624F-74E54A2A82DB}"/>
                </a:ext>
              </a:extLst>
            </p:cNvPr>
            <p:cNvSpPr>
              <a:spLocks noEditPoints="1"/>
            </p:cNvSpPr>
            <p:nvPr/>
          </p:nvSpPr>
          <p:spPr bwMode="auto">
            <a:xfrm>
              <a:off x="2148" y="1073"/>
              <a:ext cx="1464" cy="1144"/>
            </a:xfrm>
            <a:custGeom>
              <a:avLst/>
              <a:gdLst>
                <a:gd name="T0" fmla="*/ 176 w 206"/>
                <a:gd name="T1" fmla="*/ 54 h 161"/>
                <a:gd name="T2" fmla="*/ 123 w 206"/>
                <a:gd name="T3" fmla="*/ 0 h 161"/>
                <a:gd name="T4" fmla="*/ 80 w 206"/>
                <a:gd name="T5" fmla="*/ 24 h 161"/>
                <a:gd name="T6" fmla="*/ 68 w 206"/>
                <a:gd name="T7" fmla="*/ 22 h 161"/>
                <a:gd name="T8" fmla="*/ 35 w 206"/>
                <a:gd name="T9" fmla="*/ 53 h 161"/>
                <a:gd name="T10" fmla="*/ 0 w 206"/>
                <a:gd name="T11" fmla="*/ 92 h 161"/>
                <a:gd name="T12" fmla="*/ 38 w 206"/>
                <a:gd name="T13" fmla="*/ 132 h 161"/>
                <a:gd name="T14" fmla="*/ 92 w 206"/>
                <a:gd name="T15" fmla="*/ 132 h 161"/>
                <a:gd name="T16" fmla="*/ 92 w 206"/>
                <a:gd name="T17" fmla="*/ 151 h 161"/>
                <a:gd name="T18" fmla="*/ 102 w 206"/>
                <a:gd name="T19" fmla="*/ 161 h 161"/>
                <a:gd name="T20" fmla="*/ 158 w 206"/>
                <a:gd name="T21" fmla="*/ 161 h 161"/>
                <a:gd name="T22" fmla="*/ 168 w 206"/>
                <a:gd name="T23" fmla="*/ 151 h 161"/>
                <a:gd name="T24" fmla="*/ 168 w 206"/>
                <a:gd name="T25" fmla="*/ 132 h 161"/>
                <a:gd name="T26" fmla="*/ 171 w 206"/>
                <a:gd name="T27" fmla="*/ 132 h 161"/>
                <a:gd name="T28" fmla="*/ 206 w 206"/>
                <a:gd name="T29" fmla="*/ 92 h 161"/>
                <a:gd name="T30" fmla="*/ 176 w 206"/>
                <a:gd name="T31" fmla="*/ 54 h 161"/>
                <a:gd name="T32" fmla="*/ 163 w 206"/>
                <a:gd name="T33" fmla="*/ 151 h 161"/>
                <a:gd name="T34" fmla="*/ 158 w 206"/>
                <a:gd name="T35" fmla="*/ 156 h 161"/>
                <a:gd name="T36" fmla="*/ 102 w 206"/>
                <a:gd name="T37" fmla="*/ 156 h 161"/>
                <a:gd name="T38" fmla="*/ 96 w 206"/>
                <a:gd name="T39" fmla="*/ 151 h 161"/>
                <a:gd name="T40" fmla="*/ 96 w 206"/>
                <a:gd name="T41" fmla="*/ 106 h 161"/>
                <a:gd name="T42" fmla="*/ 102 w 206"/>
                <a:gd name="T43" fmla="*/ 101 h 161"/>
                <a:gd name="T44" fmla="*/ 158 w 206"/>
                <a:gd name="T45" fmla="*/ 101 h 161"/>
                <a:gd name="T46" fmla="*/ 163 w 206"/>
                <a:gd name="T47" fmla="*/ 106 h 161"/>
                <a:gd name="T48" fmla="*/ 163 w 206"/>
                <a:gd name="T49" fmla="*/ 151 h 161"/>
                <a:gd name="T50" fmla="*/ 151 w 206"/>
                <a:gd name="T51" fmla="*/ 96 h 161"/>
                <a:gd name="T52" fmla="*/ 109 w 206"/>
                <a:gd name="T53" fmla="*/ 96 h 161"/>
                <a:gd name="T54" fmla="*/ 109 w 206"/>
                <a:gd name="T55" fmla="*/ 85 h 161"/>
                <a:gd name="T56" fmla="*/ 130 w 206"/>
                <a:gd name="T57" fmla="*/ 64 h 161"/>
                <a:gd name="T58" fmla="*/ 151 w 206"/>
                <a:gd name="T59" fmla="*/ 85 h 161"/>
                <a:gd name="T60" fmla="*/ 151 w 206"/>
                <a:gd name="T61" fmla="*/ 96 h 161"/>
                <a:gd name="T62" fmla="*/ 171 w 206"/>
                <a:gd name="T63" fmla="*/ 127 h 161"/>
                <a:gd name="T64" fmla="*/ 168 w 206"/>
                <a:gd name="T65" fmla="*/ 127 h 161"/>
                <a:gd name="T66" fmla="*/ 168 w 206"/>
                <a:gd name="T67" fmla="*/ 106 h 161"/>
                <a:gd name="T68" fmla="*/ 158 w 206"/>
                <a:gd name="T69" fmla="*/ 96 h 161"/>
                <a:gd name="T70" fmla="*/ 156 w 206"/>
                <a:gd name="T71" fmla="*/ 96 h 161"/>
                <a:gd name="T72" fmla="*/ 156 w 206"/>
                <a:gd name="T73" fmla="*/ 85 h 161"/>
                <a:gd name="T74" fmla="*/ 130 w 206"/>
                <a:gd name="T75" fmla="*/ 59 h 161"/>
                <a:gd name="T76" fmla="*/ 104 w 206"/>
                <a:gd name="T77" fmla="*/ 85 h 161"/>
                <a:gd name="T78" fmla="*/ 104 w 206"/>
                <a:gd name="T79" fmla="*/ 96 h 161"/>
                <a:gd name="T80" fmla="*/ 102 w 206"/>
                <a:gd name="T81" fmla="*/ 96 h 161"/>
                <a:gd name="T82" fmla="*/ 92 w 206"/>
                <a:gd name="T83" fmla="*/ 106 h 161"/>
                <a:gd name="T84" fmla="*/ 92 w 206"/>
                <a:gd name="T85" fmla="*/ 127 h 161"/>
                <a:gd name="T86" fmla="*/ 38 w 206"/>
                <a:gd name="T87" fmla="*/ 127 h 161"/>
                <a:gd name="T88" fmla="*/ 5 w 206"/>
                <a:gd name="T89" fmla="*/ 92 h 161"/>
                <a:gd name="T90" fmla="*/ 37 w 206"/>
                <a:gd name="T91" fmla="*/ 57 h 161"/>
                <a:gd name="T92" fmla="*/ 40 w 206"/>
                <a:gd name="T93" fmla="*/ 55 h 161"/>
                <a:gd name="T94" fmla="*/ 68 w 206"/>
                <a:gd name="T95" fmla="*/ 27 h 161"/>
                <a:gd name="T96" fmla="*/ 80 w 206"/>
                <a:gd name="T97" fmla="*/ 29 h 161"/>
                <a:gd name="T98" fmla="*/ 83 w 206"/>
                <a:gd name="T99" fmla="*/ 28 h 161"/>
                <a:gd name="T100" fmla="*/ 123 w 206"/>
                <a:gd name="T101" fmla="*/ 4 h 161"/>
                <a:gd name="T102" fmla="*/ 171 w 206"/>
                <a:gd name="T103" fmla="*/ 56 h 161"/>
                <a:gd name="T104" fmla="*/ 173 w 206"/>
                <a:gd name="T105" fmla="*/ 58 h 161"/>
                <a:gd name="T106" fmla="*/ 202 w 206"/>
                <a:gd name="T107" fmla="*/ 92 h 161"/>
                <a:gd name="T108" fmla="*/ 171 w 206"/>
                <a:gd name="T109"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161">
                  <a:moveTo>
                    <a:pt x="176" y="54"/>
                  </a:moveTo>
                  <a:cubicBezTo>
                    <a:pt x="174" y="24"/>
                    <a:pt x="151" y="0"/>
                    <a:pt x="123" y="0"/>
                  </a:cubicBezTo>
                  <a:cubicBezTo>
                    <a:pt x="106" y="0"/>
                    <a:pt x="90" y="9"/>
                    <a:pt x="80" y="24"/>
                  </a:cubicBezTo>
                  <a:cubicBezTo>
                    <a:pt x="76" y="23"/>
                    <a:pt x="72" y="22"/>
                    <a:pt x="68" y="22"/>
                  </a:cubicBezTo>
                  <a:cubicBezTo>
                    <a:pt x="50" y="22"/>
                    <a:pt x="36" y="35"/>
                    <a:pt x="35" y="53"/>
                  </a:cubicBezTo>
                  <a:cubicBezTo>
                    <a:pt x="15" y="55"/>
                    <a:pt x="0" y="72"/>
                    <a:pt x="0" y="92"/>
                  </a:cubicBezTo>
                  <a:cubicBezTo>
                    <a:pt x="0" y="115"/>
                    <a:pt x="17" y="132"/>
                    <a:pt x="38" y="132"/>
                  </a:cubicBezTo>
                  <a:cubicBezTo>
                    <a:pt x="92" y="132"/>
                    <a:pt x="92" y="132"/>
                    <a:pt x="92" y="132"/>
                  </a:cubicBezTo>
                  <a:cubicBezTo>
                    <a:pt x="92" y="151"/>
                    <a:pt x="92" y="151"/>
                    <a:pt x="92" y="151"/>
                  </a:cubicBezTo>
                  <a:cubicBezTo>
                    <a:pt x="92" y="156"/>
                    <a:pt x="96" y="161"/>
                    <a:pt x="102" y="161"/>
                  </a:cubicBezTo>
                  <a:cubicBezTo>
                    <a:pt x="158" y="161"/>
                    <a:pt x="158" y="161"/>
                    <a:pt x="158" y="161"/>
                  </a:cubicBezTo>
                  <a:cubicBezTo>
                    <a:pt x="163" y="161"/>
                    <a:pt x="168" y="156"/>
                    <a:pt x="168" y="151"/>
                  </a:cubicBezTo>
                  <a:cubicBezTo>
                    <a:pt x="168" y="132"/>
                    <a:pt x="168" y="132"/>
                    <a:pt x="168" y="132"/>
                  </a:cubicBezTo>
                  <a:cubicBezTo>
                    <a:pt x="171" y="132"/>
                    <a:pt x="171" y="132"/>
                    <a:pt x="171" y="132"/>
                  </a:cubicBezTo>
                  <a:cubicBezTo>
                    <a:pt x="190" y="131"/>
                    <a:pt x="206" y="113"/>
                    <a:pt x="206" y="92"/>
                  </a:cubicBezTo>
                  <a:cubicBezTo>
                    <a:pt x="206" y="73"/>
                    <a:pt x="194" y="57"/>
                    <a:pt x="176" y="54"/>
                  </a:cubicBezTo>
                  <a:close/>
                  <a:moveTo>
                    <a:pt x="163" y="151"/>
                  </a:moveTo>
                  <a:cubicBezTo>
                    <a:pt x="163" y="154"/>
                    <a:pt x="161" y="156"/>
                    <a:pt x="158" y="156"/>
                  </a:cubicBezTo>
                  <a:cubicBezTo>
                    <a:pt x="102" y="156"/>
                    <a:pt x="102" y="156"/>
                    <a:pt x="102" y="156"/>
                  </a:cubicBezTo>
                  <a:cubicBezTo>
                    <a:pt x="99" y="156"/>
                    <a:pt x="96" y="154"/>
                    <a:pt x="96" y="151"/>
                  </a:cubicBezTo>
                  <a:cubicBezTo>
                    <a:pt x="96" y="106"/>
                    <a:pt x="96" y="106"/>
                    <a:pt x="96" y="106"/>
                  </a:cubicBezTo>
                  <a:cubicBezTo>
                    <a:pt x="96" y="103"/>
                    <a:pt x="99" y="101"/>
                    <a:pt x="102" y="101"/>
                  </a:cubicBezTo>
                  <a:cubicBezTo>
                    <a:pt x="158" y="101"/>
                    <a:pt x="158" y="101"/>
                    <a:pt x="158" y="101"/>
                  </a:cubicBezTo>
                  <a:cubicBezTo>
                    <a:pt x="161" y="101"/>
                    <a:pt x="163" y="103"/>
                    <a:pt x="163" y="106"/>
                  </a:cubicBezTo>
                  <a:lnTo>
                    <a:pt x="163" y="151"/>
                  </a:lnTo>
                  <a:close/>
                  <a:moveTo>
                    <a:pt x="151" y="96"/>
                  </a:moveTo>
                  <a:cubicBezTo>
                    <a:pt x="109" y="96"/>
                    <a:pt x="109" y="96"/>
                    <a:pt x="109" y="96"/>
                  </a:cubicBezTo>
                  <a:cubicBezTo>
                    <a:pt x="109" y="85"/>
                    <a:pt x="109" y="85"/>
                    <a:pt x="109" y="85"/>
                  </a:cubicBezTo>
                  <a:cubicBezTo>
                    <a:pt x="109" y="73"/>
                    <a:pt x="118" y="64"/>
                    <a:pt x="130" y="64"/>
                  </a:cubicBezTo>
                  <a:cubicBezTo>
                    <a:pt x="141" y="64"/>
                    <a:pt x="151" y="73"/>
                    <a:pt x="151" y="85"/>
                  </a:cubicBezTo>
                  <a:lnTo>
                    <a:pt x="151" y="96"/>
                  </a:lnTo>
                  <a:close/>
                  <a:moveTo>
                    <a:pt x="171" y="127"/>
                  </a:moveTo>
                  <a:cubicBezTo>
                    <a:pt x="168" y="127"/>
                    <a:pt x="168" y="127"/>
                    <a:pt x="168" y="127"/>
                  </a:cubicBezTo>
                  <a:cubicBezTo>
                    <a:pt x="168" y="106"/>
                    <a:pt x="168" y="106"/>
                    <a:pt x="168" y="106"/>
                  </a:cubicBezTo>
                  <a:cubicBezTo>
                    <a:pt x="168" y="101"/>
                    <a:pt x="163" y="96"/>
                    <a:pt x="158" y="96"/>
                  </a:cubicBezTo>
                  <a:cubicBezTo>
                    <a:pt x="156" y="96"/>
                    <a:pt x="156" y="96"/>
                    <a:pt x="156" y="96"/>
                  </a:cubicBezTo>
                  <a:cubicBezTo>
                    <a:pt x="156" y="85"/>
                    <a:pt x="156" y="85"/>
                    <a:pt x="156" y="85"/>
                  </a:cubicBezTo>
                  <a:cubicBezTo>
                    <a:pt x="156" y="71"/>
                    <a:pt x="144" y="59"/>
                    <a:pt x="130" y="59"/>
                  </a:cubicBezTo>
                  <a:cubicBezTo>
                    <a:pt x="116" y="59"/>
                    <a:pt x="104" y="71"/>
                    <a:pt x="104" y="85"/>
                  </a:cubicBezTo>
                  <a:cubicBezTo>
                    <a:pt x="104" y="96"/>
                    <a:pt x="104" y="96"/>
                    <a:pt x="104" y="96"/>
                  </a:cubicBezTo>
                  <a:cubicBezTo>
                    <a:pt x="102" y="96"/>
                    <a:pt x="102" y="96"/>
                    <a:pt x="102" y="96"/>
                  </a:cubicBezTo>
                  <a:cubicBezTo>
                    <a:pt x="96" y="96"/>
                    <a:pt x="92" y="101"/>
                    <a:pt x="92" y="106"/>
                  </a:cubicBezTo>
                  <a:cubicBezTo>
                    <a:pt x="92" y="127"/>
                    <a:pt x="92" y="127"/>
                    <a:pt x="92" y="127"/>
                  </a:cubicBezTo>
                  <a:cubicBezTo>
                    <a:pt x="38" y="127"/>
                    <a:pt x="38" y="127"/>
                    <a:pt x="38" y="127"/>
                  </a:cubicBezTo>
                  <a:cubicBezTo>
                    <a:pt x="19" y="127"/>
                    <a:pt x="5" y="112"/>
                    <a:pt x="5" y="92"/>
                  </a:cubicBezTo>
                  <a:cubicBezTo>
                    <a:pt x="5" y="74"/>
                    <a:pt x="19" y="58"/>
                    <a:pt x="37" y="57"/>
                  </a:cubicBezTo>
                  <a:cubicBezTo>
                    <a:pt x="39" y="57"/>
                    <a:pt x="40" y="56"/>
                    <a:pt x="40" y="55"/>
                  </a:cubicBezTo>
                  <a:cubicBezTo>
                    <a:pt x="40" y="39"/>
                    <a:pt x="52" y="27"/>
                    <a:pt x="68" y="27"/>
                  </a:cubicBezTo>
                  <a:cubicBezTo>
                    <a:pt x="72" y="27"/>
                    <a:pt x="76" y="28"/>
                    <a:pt x="80" y="29"/>
                  </a:cubicBezTo>
                  <a:cubicBezTo>
                    <a:pt x="81" y="30"/>
                    <a:pt x="82" y="29"/>
                    <a:pt x="83" y="28"/>
                  </a:cubicBezTo>
                  <a:cubicBezTo>
                    <a:pt x="92" y="13"/>
                    <a:pt x="107" y="4"/>
                    <a:pt x="123" y="4"/>
                  </a:cubicBezTo>
                  <a:cubicBezTo>
                    <a:pt x="149" y="4"/>
                    <a:pt x="170" y="27"/>
                    <a:pt x="171" y="56"/>
                  </a:cubicBezTo>
                  <a:cubicBezTo>
                    <a:pt x="171" y="57"/>
                    <a:pt x="172" y="58"/>
                    <a:pt x="173" y="58"/>
                  </a:cubicBezTo>
                  <a:cubicBezTo>
                    <a:pt x="190" y="60"/>
                    <a:pt x="202" y="75"/>
                    <a:pt x="202" y="92"/>
                  </a:cubicBezTo>
                  <a:cubicBezTo>
                    <a:pt x="202" y="111"/>
                    <a:pt x="188" y="127"/>
                    <a:pt x="171" y="127"/>
                  </a:cubicBezTo>
                  <a:close/>
                </a:path>
              </a:pathLst>
            </a:custGeom>
            <a:solidFill>
              <a:srgbClr val="A84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pPr defTabSz="2438584"/>
              <a:endParaRPr lang="en-US" sz="3600">
                <a:solidFill>
                  <a:srgbClr val="57565A"/>
                </a:solidFill>
                <a:latin typeface="Open Sans Light"/>
              </a:endParaRPr>
            </a:p>
          </p:txBody>
        </p:sp>
        <p:sp>
          <p:nvSpPr>
            <p:cNvPr id="17" name="Freeform 7">
              <a:extLst>
                <a:ext uri="{FF2B5EF4-FFF2-40B4-BE49-F238E27FC236}">
                  <a16:creationId xmlns:a16="http://schemas.microsoft.com/office/drawing/2014/main" id="{A286CFA7-49B5-4F35-9776-F2561B288696}"/>
                </a:ext>
              </a:extLst>
            </p:cNvPr>
            <p:cNvSpPr>
              <a:spLocks noEditPoints="1"/>
            </p:cNvSpPr>
            <p:nvPr/>
          </p:nvSpPr>
          <p:spPr bwMode="auto">
            <a:xfrm>
              <a:off x="3029" y="1911"/>
              <a:ext cx="86" cy="150"/>
            </a:xfrm>
            <a:custGeom>
              <a:avLst/>
              <a:gdLst>
                <a:gd name="T0" fmla="*/ 6 w 12"/>
                <a:gd name="T1" fmla="*/ 0 h 21"/>
                <a:gd name="T2" fmla="*/ 0 w 12"/>
                <a:gd name="T3" fmla="*/ 6 h 21"/>
                <a:gd name="T4" fmla="*/ 3 w 12"/>
                <a:gd name="T5" fmla="*/ 11 h 21"/>
                <a:gd name="T6" fmla="*/ 3 w 12"/>
                <a:gd name="T7" fmla="*/ 18 h 21"/>
                <a:gd name="T8" fmla="*/ 6 w 12"/>
                <a:gd name="T9" fmla="*/ 21 h 21"/>
                <a:gd name="T10" fmla="*/ 8 w 12"/>
                <a:gd name="T11" fmla="*/ 18 h 21"/>
                <a:gd name="T12" fmla="*/ 8 w 12"/>
                <a:gd name="T13" fmla="*/ 11 h 21"/>
                <a:gd name="T14" fmla="*/ 12 w 12"/>
                <a:gd name="T15" fmla="*/ 6 h 21"/>
                <a:gd name="T16" fmla="*/ 6 w 12"/>
                <a:gd name="T17" fmla="*/ 0 h 21"/>
                <a:gd name="T18" fmla="*/ 6 w 12"/>
                <a:gd name="T19" fmla="*/ 4 h 21"/>
                <a:gd name="T20" fmla="*/ 7 w 12"/>
                <a:gd name="T21" fmla="*/ 6 h 21"/>
                <a:gd name="T22" fmla="*/ 6 w 12"/>
                <a:gd name="T23" fmla="*/ 7 h 21"/>
                <a:gd name="T24" fmla="*/ 4 w 12"/>
                <a:gd name="T25" fmla="*/ 6 h 21"/>
                <a:gd name="T26" fmla="*/ 6 w 12"/>
                <a:gd name="T2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1">
                  <a:moveTo>
                    <a:pt x="6" y="0"/>
                  </a:moveTo>
                  <a:cubicBezTo>
                    <a:pt x="2" y="0"/>
                    <a:pt x="0" y="2"/>
                    <a:pt x="0" y="6"/>
                  </a:cubicBezTo>
                  <a:cubicBezTo>
                    <a:pt x="0" y="8"/>
                    <a:pt x="1" y="10"/>
                    <a:pt x="3" y="11"/>
                  </a:cubicBezTo>
                  <a:cubicBezTo>
                    <a:pt x="3" y="18"/>
                    <a:pt x="3" y="18"/>
                    <a:pt x="3" y="18"/>
                  </a:cubicBezTo>
                  <a:cubicBezTo>
                    <a:pt x="3" y="19"/>
                    <a:pt x="5" y="21"/>
                    <a:pt x="6" y="21"/>
                  </a:cubicBezTo>
                  <a:cubicBezTo>
                    <a:pt x="7" y="21"/>
                    <a:pt x="8" y="19"/>
                    <a:pt x="8" y="18"/>
                  </a:cubicBezTo>
                  <a:cubicBezTo>
                    <a:pt x="8" y="11"/>
                    <a:pt x="8" y="11"/>
                    <a:pt x="8" y="11"/>
                  </a:cubicBezTo>
                  <a:cubicBezTo>
                    <a:pt x="10" y="10"/>
                    <a:pt x="12" y="8"/>
                    <a:pt x="12" y="6"/>
                  </a:cubicBezTo>
                  <a:cubicBezTo>
                    <a:pt x="12" y="2"/>
                    <a:pt x="9" y="0"/>
                    <a:pt x="6" y="0"/>
                  </a:cubicBezTo>
                  <a:close/>
                  <a:moveTo>
                    <a:pt x="6" y="4"/>
                  </a:moveTo>
                  <a:cubicBezTo>
                    <a:pt x="7" y="4"/>
                    <a:pt x="7" y="5"/>
                    <a:pt x="7" y="6"/>
                  </a:cubicBezTo>
                  <a:cubicBezTo>
                    <a:pt x="7" y="7"/>
                    <a:pt x="7" y="7"/>
                    <a:pt x="6" y="7"/>
                  </a:cubicBezTo>
                  <a:cubicBezTo>
                    <a:pt x="5" y="7"/>
                    <a:pt x="4" y="7"/>
                    <a:pt x="4" y="6"/>
                  </a:cubicBezTo>
                  <a:cubicBezTo>
                    <a:pt x="4" y="5"/>
                    <a:pt x="5" y="4"/>
                    <a:pt x="6" y="4"/>
                  </a:cubicBezTo>
                  <a:close/>
                </a:path>
              </a:pathLst>
            </a:custGeom>
            <a:solidFill>
              <a:srgbClr val="A84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pPr defTabSz="2438584"/>
              <a:endParaRPr lang="en-US" sz="3600">
                <a:solidFill>
                  <a:srgbClr val="57565A"/>
                </a:solidFill>
                <a:latin typeface="Open Sans Light"/>
              </a:endParaRPr>
            </a:p>
          </p:txBody>
        </p:sp>
      </p:grpSp>
      <p:sp>
        <p:nvSpPr>
          <p:cNvPr id="18" name="TextBox 17">
            <a:extLst>
              <a:ext uri="{FF2B5EF4-FFF2-40B4-BE49-F238E27FC236}">
                <a16:creationId xmlns:a16="http://schemas.microsoft.com/office/drawing/2014/main" id="{30723202-D5A5-7E60-7069-293E1E5E2219}"/>
              </a:ext>
            </a:extLst>
          </p:cNvPr>
          <p:cNvSpPr txBox="1"/>
          <p:nvPr/>
        </p:nvSpPr>
        <p:spPr>
          <a:xfrm>
            <a:off x="1922953" y="4277100"/>
            <a:ext cx="939681" cy="584775"/>
          </a:xfrm>
          <a:prstGeom prst="rect">
            <a:avLst/>
          </a:prstGeom>
          <a:noFill/>
        </p:spPr>
        <p:txBody>
          <a:bodyPr wrap="none" rtlCol="0">
            <a:spAutoFit/>
          </a:bodyPr>
          <a:lstStyle/>
          <a:p>
            <a:r>
              <a:rPr lang="en-US" sz="3200" b="1" dirty="0">
                <a:solidFill>
                  <a:schemeClr val="bg1"/>
                </a:solidFill>
                <a:latin typeface="Century Gothic" panose="020B0502020202020204" pitchFamily="34" charset="0"/>
              </a:rPr>
              <a:t>Title</a:t>
            </a:r>
          </a:p>
        </p:txBody>
      </p:sp>
      <p:sp>
        <p:nvSpPr>
          <p:cNvPr id="19" name="TextBox 18">
            <a:extLst>
              <a:ext uri="{FF2B5EF4-FFF2-40B4-BE49-F238E27FC236}">
                <a16:creationId xmlns:a16="http://schemas.microsoft.com/office/drawing/2014/main" id="{6A5E8F31-9015-D5F5-75F3-D060BACB09B9}"/>
              </a:ext>
            </a:extLst>
          </p:cNvPr>
          <p:cNvSpPr txBox="1"/>
          <p:nvPr/>
        </p:nvSpPr>
        <p:spPr>
          <a:xfrm>
            <a:off x="4681393" y="3469380"/>
            <a:ext cx="939681" cy="584775"/>
          </a:xfrm>
          <a:prstGeom prst="rect">
            <a:avLst/>
          </a:prstGeom>
          <a:noFill/>
        </p:spPr>
        <p:txBody>
          <a:bodyPr wrap="none" rtlCol="0">
            <a:spAutoFit/>
          </a:bodyPr>
          <a:lstStyle/>
          <a:p>
            <a:r>
              <a:rPr lang="en-US" sz="3200" b="1" dirty="0">
                <a:solidFill>
                  <a:schemeClr val="bg1"/>
                </a:solidFill>
                <a:latin typeface="Century Gothic" panose="020B0502020202020204" pitchFamily="34" charset="0"/>
              </a:rPr>
              <a:t>Title</a:t>
            </a:r>
          </a:p>
        </p:txBody>
      </p:sp>
      <p:sp>
        <p:nvSpPr>
          <p:cNvPr id="20" name="TextBox 19">
            <a:extLst>
              <a:ext uri="{FF2B5EF4-FFF2-40B4-BE49-F238E27FC236}">
                <a16:creationId xmlns:a16="http://schemas.microsoft.com/office/drawing/2014/main" id="{83034C54-CC19-969D-1F59-D35597062C5B}"/>
              </a:ext>
            </a:extLst>
          </p:cNvPr>
          <p:cNvSpPr txBox="1"/>
          <p:nvPr/>
        </p:nvSpPr>
        <p:spPr>
          <a:xfrm>
            <a:off x="7470313" y="2707380"/>
            <a:ext cx="939681" cy="584775"/>
          </a:xfrm>
          <a:prstGeom prst="rect">
            <a:avLst/>
          </a:prstGeom>
          <a:noFill/>
        </p:spPr>
        <p:txBody>
          <a:bodyPr wrap="none" rtlCol="0">
            <a:spAutoFit/>
          </a:bodyPr>
          <a:lstStyle/>
          <a:p>
            <a:r>
              <a:rPr lang="en-US" sz="3200" b="1" dirty="0">
                <a:solidFill>
                  <a:schemeClr val="bg1"/>
                </a:solidFill>
                <a:latin typeface="Century Gothic" panose="020B0502020202020204" pitchFamily="34" charset="0"/>
              </a:rPr>
              <a:t>Title</a:t>
            </a:r>
          </a:p>
        </p:txBody>
      </p:sp>
      <p:sp>
        <p:nvSpPr>
          <p:cNvPr id="21" name="TextBox 20">
            <a:extLst>
              <a:ext uri="{FF2B5EF4-FFF2-40B4-BE49-F238E27FC236}">
                <a16:creationId xmlns:a16="http://schemas.microsoft.com/office/drawing/2014/main" id="{03D0B219-F99E-FACE-E5B2-8053887385FB}"/>
              </a:ext>
            </a:extLst>
          </p:cNvPr>
          <p:cNvSpPr txBox="1"/>
          <p:nvPr/>
        </p:nvSpPr>
        <p:spPr>
          <a:xfrm>
            <a:off x="10152553" y="1884420"/>
            <a:ext cx="939681" cy="584775"/>
          </a:xfrm>
          <a:prstGeom prst="rect">
            <a:avLst/>
          </a:prstGeom>
          <a:noFill/>
        </p:spPr>
        <p:txBody>
          <a:bodyPr wrap="none" rtlCol="0">
            <a:spAutoFit/>
          </a:bodyPr>
          <a:lstStyle/>
          <a:p>
            <a:r>
              <a:rPr lang="en-US" sz="3200" b="1" dirty="0">
                <a:solidFill>
                  <a:schemeClr val="bg1"/>
                </a:solidFill>
                <a:latin typeface="Century Gothic" panose="020B0502020202020204" pitchFamily="34" charset="0"/>
              </a:rPr>
              <a:t>Title</a:t>
            </a:r>
          </a:p>
        </p:txBody>
      </p:sp>
      <p:cxnSp>
        <p:nvCxnSpPr>
          <p:cNvPr id="23" name="Straight Connector 22">
            <a:extLst>
              <a:ext uri="{FF2B5EF4-FFF2-40B4-BE49-F238E27FC236}">
                <a16:creationId xmlns:a16="http://schemas.microsoft.com/office/drawing/2014/main" id="{5B2BCB1A-C610-97A7-9F1B-547FAF48A776}"/>
              </a:ext>
            </a:extLst>
          </p:cNvPr>
          <p:cNvCxnSpPr>
            <a:cxnSpLocks/>
          </p:cNvCxnSpPr>
          <p:nvPr/>
        </p:nvCxnSpPr>
        <p:spPr>
          <a:xfrm>
            <a:off x="9423400" y="6540500"/>
            <a:ext cx="1854200" cy="0"/>
          </a:xfrm>
          <a:prstGeom prst="line">
            <a:avLst/>
          </a:prstGeom>
          <a:ln w="50800" cap="rnd">
            <a:solidFill>
              <a:srgbClr val="419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C74F305-D5CD-5019-12E8-3331C5084263}"/>
              </a:ext>
            </a:extLst>
          </p:cNvPr>
          <p:cNvCxnSpPr>
            <a:cxnSpLocks/>
          </p:cNvCxnSpPr>
          <p:nvPr/>
        </p:nvCxnSpPr>
        <p:spPr>
          <a:xfrm>
            <a:off x="6642100" y="6540500"/>
            <a:ext cx="1854200" cy="0"/>
          </a:xfrm>
          <a:prstGeom prst="line">
            <a:avLst/>
          </a:prstGeom>
          <a:ln w="50800" cap="rnd">
            <a:solidFill>
              <a:srgbClr val="00BAB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364C00-3D30-759E-37C4-71749886F26B}"/>
              </a:ext>
            </a:extLst>
          </p:cNvPr>
          <p:cNvCxnSpPr>
            <a:cxnSpLocks/>
          </p:cNvCxnSpPr>
          <p:nvPr/>
        </p:nvCxnSpPr>
        <p:spPr>
          <a:xfrm>
            <a:off x="3860800" y="6540500"/>
            <a:ext cx="1854200" cy="0"/>
          </a:xfrm>
          <a:prstGeom prst="line">
            <a:avLst/>
          </a:prstGeom>
          <a:ln w="50800" cap="rnd">
            <a:solidFill>
              <a:srgbClr val="FFA82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F8ACCA-3642-F58A-A35C-661C2A14D3A6}"/>
              </a:ext>
            </a:extLst>
          </p:cNvPr>
          <p:cNvCxnSpPr>
            <a:cxnSpLocks/>
          </p:cNvCxnSpPr>
          <p:nvPr/>
        </p:nvCxnSpPr>
        <p:spPr>
          <a:xfrm>
            <a:off x="1079500" y="6540500"/>
            <a:ext cx="1854200" cy="0"/>
          </a:xfrm>
          <a:prstGeom prst="line">
            <a:avLst/>
          </a:prstGeom>
          <a:ln w="50800" cap="rnd">
            <a:solidFill>
              <a:srgbClr val="F263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3719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32D6BD14-7150-BC0E-33C2-2A319B8FEB35}"/>
              </a:ext>
            </a:extLst>
          </p:cNvPr>
          <p:cNvSpPr/>
          <p:nvPr/>
        </p:nvSpPr>
        <p:spPr>
          <a:xfrm>
            <a:off x="466062" y="3657600"/>
            <a:ext cx="2618904" cy="2862470"/>
          </a:xfrm>
          <a:prstGeom prst="roundRect">
            <a:avLst>
              <a:gd name="adj" fmla="val 9583"/>
            </a:avLst>
          </a:prstGeom>
          <a:solidFill>
            <a:srgbClr val="F2636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756C6851-56D3-30A0-4E6E-EA4CF854EFF8}"/>
              </a:ext>
            </a:extLst>
          </p:cNvPr>
          <p:cNvSpPr/>
          <p:nvPr/>
        </p:nvSpPr>
        <p:spPr>
          <a:xfrm>
            <a:off x="3348746" y="3657600"/>
            <a:ext cx="2618904" cy="2862470"/>
          </a:xfrm>
          <a:prstGeom prst="roundRect">
            <a:avLst>
              <a:gd name="adj" fmla="val 9583"/>
            </a:avLst>
          </a:prstGeom>
          <a:solidFill>
            <a:srgbClr val="00BAB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801A41C8-FDCC-9DC2-2BC7-B28146A72F3A}"/>
              </a:ext>
            </a:extLst>
          </p:cNvPr>
          <p:cNvSpPr/>
          <p:nvPr/>
        </p:nvSpPr>
        <p:spPr>
          <a:xfrm>
            <a:off x="6231430" y="3657600"/>
            <a:ext cx="2614184" cy="2862470"/>
          </a:xfrm>
          <a:prstGeom prst="roundRect">
            <a:avLst>
              <a:gd name="adj" fmla="val 9583"/>
            </a:avLst>
          </a:prstGeom>
          <a:solidFill>
            <a:srgbClr val="995DB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BD3158B-6FE0-630D-3B44-1B6B6325DA5F}"/>
              </a:ext>
            </a:extLst>
          </p:cNvPr>
          <p:cNvSpPr/>
          <p:nvPr/>
        </p:nvSpPr>
        <p:spPr>
          <a:xfrm>
            <a:off x="9114115" y="3657600"/>
            <a:ext cx="2618904" cy="2862470"/>
          </a:xfrm>
          <a:prstGeom prst="roundRect">
            <a:avLst>
              <a:gd name="adj" fmla="val 9583"/>
            </a:avLst>
          </a:prstGeom>
          <a:solidFill>
            <a:srgbClr val="FF802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4" name="Rectangle 3">
            <a:extLst>
              <a:ext uri="{FF2B5EF4-FFF2-40B4-BE49-F238E27FC236}">
                <a16:creationId xmlns:a16="http://schemas.microsoft.com/office/drawing/2014/main" id="{FA06B07A-8BA5-79A2-969E-53126E47779D}"/>
              </a:ext>
            </a:extLst>
          </p:cNvPr>
          <p:cNvSpPr/>
          <p:nvPr/>
        </p:nvSpPr>
        <p:spPr>
          <a:xfrm>
            <a:off x="466062" y="3558258"/>
            <a:ext cx="2618904" cy="619364"/>
          </a:xfrm>
          <a:prstGeom prst="rect">
            <a:avLst/>
          </a:prstGeom>
          <a:solidFill>
            <a:srgbClr val="F2636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413" tIns="96413" rIns="96413" bIns="96413" numCol="1" spcCol="1270" anchor="ctr" anchorCtr="0">
            <a:noAutofit/>
          </a:bodyPr>
          <a:lstStyle/>
          <a:p>
            <a:pPr algn="ctr" defTabSz="1896676">
              <a:lnSpc>
                <a:spcPct val="90000"/>
              </a:lnSpc>
              <a:spcBef>
                <a:spcPct val="0"/>
              </a:spcBef>
              <a:spcAft>
                <a:spcPct val="35000"/>
              </a:spcAft>
            </a:pPr>
            <a:r>
              <a:rPr lang="en-US" sz="2000" b="1" dirty="0">
                <a:solidFill>
                  <a:schemeClr val="tx1"/>
                </a:solidFill>
                <a:latin typeface="Century Gothic" panose="020B0502020202020204" pitchFamily="34" charset="0"/>
              </a:rPr>
              <a:t>TIER TWO A</a:t>
            </a:r>
          </a:p>
        </p:txBody>
      </p:sp>
      <p:sp>
        <p:nvSpPr>
          <p:cNvPr id="5" name="Rectangle 4">
            <a:extLst>
              <a:ext uri="{FF2B5EF4-FFF2-40B4-BE49-F238E27FC236}">
                <a16:creationId xmlns:a16="http://schemas.microsoft.com/office/drawing/2014/main" id="{F699495E-F4D1-BB3B-9B02-CC5FDF8279FA}"/>
              </a:ext>
            </a:extLst>
          </p:cNvPr>
          <p:cNvSpPr/>
          <p:nvPr/>
        </p:nvSpPr>
        <p:spPr>
          <a:xfrm>
            <a:off x="3346386" y="3558258"/>
            <a:ext cx="2618904" cy="619364"/>
          </a:xfrm>
          <a:prstGeom prst="rect">
            <a:avLst/>
          </a:prstGeom>
          <a:solidFill>
            <a:srgbClr val="00BAB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413" tIns="96413" rIns="96413" bIns="96413" numCol="1" spcCol="1270" anchor="ctr" anchorCtr="0">
            <a:noAutofit/>
          </a:bodyPr>
          <a:lstStyle/>
          <a:p>
            <a:pPr algn="ctr" defTabSz="1896676">
              <a:lnSpc>
                <a:spcPct val="90000"/>
              </a:lnSpc>
              <a:spcBef>
                <a:spcPct val="0"/>
              </a:spcBef>
              <a:spcAft>
                <a:spcPct val="35000"/>
              </a:spcAft>
            </a:pPr>
            <a:r>
              <a:rPr lang="en-US" sz="2000" b="1" dirty="0">
                <a:solidFill>
                  <a:schemeClr val="tx1"/>
                </a:solidFill>
                <a:latin typeface="Century Gothic" panose="020B0502020202020204" pitchFamily="34" charset="0"/>
              </a:rPr>
              <a:t>TIER TWO B</a:t>
            </a:r>
          </a:p>
        </p:txBody>
      </p:sp>
      <p:sp>
        <p:nvSpPr>
          <p:cNvPr id="6" name="Rectangle 5">
            <a:extLst>
              <a:ext uri="{FF2B5EF4-FFF2-40B4-BE49-F238E27FC236}">
                <a16:creationId xmlns:a16="http://schemas.microsoft.com/office/drawing/2014/main" id="{40AE3D9E-7CF8-5557-F490-6531BF979BE9}"/>
              </a:ext>
            </a:extLst>
          </p:cNvPr>
          <p:cNvSpPr/>
          <p:nvPr/>
        </p:nvSpPr>
        <p:spPr>
          <a:xfrm>
            <a:off x="6226709" y="3558258"/>
            <a:ext cx="2618904" cy="619364"/>
          </a:xfrm>
          <a:prstGeom prst="rect">
            <a:avLst/>
          </a:prstGeom>
          <a:solidFill>
            <a:srgbClr val="995DB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413" tIns="96413" rIns="96413" bIns="96413" numCol="1" spcCol="1270" anchor="ctr" anchorCtr="0">
            <a:noAutofit/>
          </a:bodyPr>
          <a:lstStyle/>
          <a:p>
            <a:pPr algn="ctr" defTabSz="1896676">
              <a:lnSpc>
                <a:spcPct val="90000"/>
              </a:lnSpc>
              <a:spcBef>
                <a:spcPct val="0"/>
              </a:spcBef>
              <a:spcAft>
                <a:spcPct val="35000"/>
              </a:spcAft>
            </a:pPr>
            <a:r>
              <a:rPr lang="en-US" sz="2000" b="1" dirty="0">
                <a:solidFill>
                  <a:schemeClr val="tx1"/>
                </a:solidFill>
                <a:latin typeface="Century Gothic" panose="020B0502020202020204" pitchFamily="34" charset="0"/>
              </a:rPr>
              <a:t>TIER TWO C</a:t>
            </a:r>
          </a:p>
        </p:txBody>
      </p:sp>
      <p:sp>
        <p:nvSpPr>
          <p:cNvPr id="8" name="Rectangle 7">
            <a:extLst>
              <a:ext uri="{FF2B5EF4-FFF2-40B4-BE49-F238E27FC236}">
                <a16:creationId xmlns:a16="http://schemas.microsoft.com/office/drawing/2014/main" id="{B81EA81D-9A6C-A989-EBFF-6F5363FC3423}"/>
              </a:ext>
            </a:extLst>
          </p:cNvPr>
          <p:cNvSpPr/>
          <p:nvPr/>
        </p:nvSpPr>
        <p:spPr>
          <a:xfrm>
            <a:off x="9107033" y="3558258"/>
            <a:ext cx="2618904" cy="619364"/>
          </a:xfrm>
          <a:prstGeom prst="rect">
            <a:avLst/>
          </a:prstGeom>
          <a:solidFill>
            <a:srgbClr val="FF8026"/>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96413" tIns="96413" rIns="96413" bIns="96413" numCol="1" spcCol="1270" anchor="ctr" anchorCtr="0">
            <a:noAutofit/>
          </a:bodyPr>
          <a:lstStyle/>
          <a:p>
            <a:pPr algn="ctr" defTabSz="1896676">
              <a:lnSpc>
                <a:spcPct val="90000"/>
              </a:lnSpc>
              <a:spcBef>
                <a:spcPct val="0"/>
              </a:spcBef>
              <a:spcAft>
                <a:spcPct val="35000"/>
              </a:spcAft>
            </a:pPr>
            <a:r>
              <a:rPr lang="en-US" sz="2000" b="1" dirty="0">
                <a:solidFill>
                  <a:schemeClr val="tx1"/>
                </a:solidFill>
                <a:latin typeface="Century Gothic" panose="020B0502020202020204" pitchFamily="34" charset="0"/>
              </a:rPr>
              <a:t>TIER TWO D</a:t>
            </a:r>
          </a:p>
        </p:txBody>
      </p:sp>
      <p:cxnSp>
        <p:nvCxnSpPr>
          <p:cNvPr id="12" name="Elbow Connector 11">
            <a:extLst>
              <a:ext uri="{FF2B5EF4-FFF2-40B4-BE49-F238E27FC236}">
                <a16:creationId xmlns:a16="http://schemas.microsoft.com/office/drawing/2014/main" id="{D9F58474-CCD9-754F-8FBA-05E4222BD134}"/>
              </a:ext>
            </a:extLst>
          </p:cNvPr>
          <p:cNvCxnSpPr>
            <a:cxnSpLocks/>
            <a:endCxn id="4" idx="0"/>
          </p:cNvCxnSpPr>
          <p:nvPr/>
        </p:nvCxnSpPr>
        <p:spPr>
          <a:xfrm rot="5400000">
            <a:off x="3588529" y="1050788"/>
            <a:ext cx="694458" cy="4320485"/>
          </a:xfrm>
          <a:prstGeom prst="bentConnector3">
            <a:avLst/>
          </a:prstGeom>
          <a:ln w="222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98A0487-B3C2-784B-3A55-BB8CCDDB36D7}"/>
              </a:ext>
            </a:extLst>
          </p:cNvPr>
          <p:cNvCxnSpPr>
            <a:cxnSpLocks/>
            <a:endCxn id="8" idx="0"/>
          </p:cNvCxnSpPr>
          <p:nvPr/>
        </p:nvCxnSpPr>
        <p:spPr>
          <a:xfrm rot="16200000" flipH="1">
            <a:off x="7909014" y="1050786"/>
            <a:ext cx="694458" cy="4320486"/>
          </a:xfrm>
          <a:prstGeom prst="bentConnector3">
            <a:avLst>
              <a:gd name="adj1" fmla="val 50000"/>
            </a:avLst>
          </a:prstGeom>
          <a:ln w="222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16CA0CBE-EA3D-CA7D-14C9-1CB326F33EB4}"/>
              </a:ext>
            </a:extLst>
          </p:cNvPr>
          <p:cNvCxnSpPr>
            <a:cxnSpLocks/>
            <a:endCxn id="6" idx="0"/>
          </p:cNvCxnSpPr>
          <p:nvPr/>
        </p:nvCxnSpPr>
        <p:spPr>
          <a:xfrm rot="16200000" flipH="1">
            <a:off x="6468852" y="2490947"/>
            <a:ext cx="694458" cy="1440162"/>
          </a:xfrm>
          <a:prstGeom prst="bentConnector3">
            <a:avLst>
              <a:gd name="adj1" fmla="val 50000"/>
            </a:avLst>
          </a:prstGeom>
          <a:ln w="222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11CF5711-A6F0-F69A-7543-1390894AC130}"/>
              </a:ext>
            </a:extLst>
          </p:cNvPr>
          <p:cNvCxnSpPr>
            <a:cxnSpLocks/>
            <a:endCxn id="5" idx="0"/>
          </p:cNvCxnSpPr>
          <p:nvPr/>
        </p:nvCxnSpPr>
        <p:spPr>
          <a:xfrm rot="5400000">
            <a:off x="5028691" y="2490949"/>
            <a:ext cx="694458" cy="1440161"/>
          </a:xfrm>
          <a:prstGeom prst="bentConnector3">
            <a:avLst>
              <a:gd name="adj1" fmla="val 50000"/>
            </a:avLst>
          </a:prstGeom>
          <a:ln w="22225">
            <a:solidFill>
              <a:srgbClr val="80808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31D964E-BB4D-2987-65AA-857E1F7FE02D}"/>
              </a:ext>
            </a:extLst>
          </p:cNvPr>
          <p:cNvCxnSpPr>
            <a:cxnSpLocks/>
          </p:cNvCxnSpPr>
          <p:nvPr/>
        </p:nvCxnSpPr>
        <p:spPr>
          <a:xfrm>
            <a:off x="829994" y="6228053"/>
            <a:ext cx="1899138" cy="0"/>
          </a:xfrm>
          <a:prstGeom prst="line">
            <a:avLst/>
          </a:prstGeom>
          <a:ln w="38100">
            <a:solidFill>
              <a:srgbClr val="F26363"/>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0F273F-BFAF-B109-DD8C-B9FFB10A7C0E}"/>
              </a:ext>
            </a:extLst>
          </p:cNvPr>
          <p:cNvCxnSpPr>
            <a:cxnSpLocks/>
          </p:cNvCxnSpPr>
          <p:nvPr/>
        </p:nvCxnSpPr>
        <p:spPr>
          <a:xfrm>
            <a:off x="3699803" y="6228053"/>
            <a:ext cx="1899138" cy="0"/>
          </a:xfrm>
          <a:prstGeom prst="line">
            <a:avLst/>
          </a:prstGeom>
          <a:ln w="38100">
            <a:solidFill>
              <a:srgbClr val="7DD1CE"/>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F71CD3-F076-424C-1FBC-C396B5A8F46B}"/>
              </a:ext>
            </a:extLst>
          </p:cNvPr>
          <p:cNvCxnSpPr>
            <a:cxnSpLocks/>
          </p:cNvCxnSpPr>
          <p:nvPr/>
        </p:nvCxnSpPr>
        <p:spPr>
          <a:xfrm>
            <a:off x="6555544" y="6228053"/>
            <a:ext cx="1899138" cy="0"/>
          </a:xfrm>
          <a:prstGeom prst="line">
            <a:avLst/>
          </a:prstGeom>
          <a:ln w="38100">
            <a:solidFill>
              <a:srgbClr val="995DB3"/>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37B625-CD73-8886-93C0-96C06AFF2DEE}"/>
              </a:ext>
            </a:extLst>
          </p:cNvPr>
          <p:cNvCxnSpPr>
            <a:cxnSpLocks/>
          </p:cNvCxnSpPr>
          <p:nvPr/>
        </p:nvCxnSpPr>
        <p:spPr>
          <a:xfrm>
            <a:off x="9425353" y="6228053"/>
            <a:ext cx="1899138" cy="0"/>
          </a:xfrm>
          <a:prstGeom prst="line">
            <a:avLst/>
          </a:prstGeom>
          <a:ln w="38100">
            <a:solidFill>
              <a:srgbClr val="FF8026"/>
            </a:solidFill>
            <a:prstDash val="sysDash"/>
          </a:ln>
        </p:spPr>
        <p:style>
          <a:lnRef idx="1">
            <a:schemeClr val="accent1"/>
          </a:lnRef>
          <a:fillRef idx="0">
            <a:schemeClr val="accent1"/>
          </a:fillRef>
          <a:effectRef idx="0">
            <a:schemeClr val="accent1"/>
          </a:effectRef>
          <a:fontRef idx="minor">
            <a:schemeClr val="tx1"/>
          </a:fontRef>
        </p:style>
      </p:cxnSp>
      <p:sp>
        <p:nvSpPr>
          <p:cNvPr id="21" name="Round Same-side Corner of Rectangle 20">
            <a:extLst>
              <a:ext uri="{FF2B5EF4-FFF2-40B4-BE49-F238E27FC236}">
                <a16:creationId xmlns:a16="http://schemas.microsoft.com/office/drawing/2014/main" id="{03FB4ECD-6838-2408-C100-1C7671AFEF43}"/>
              </a:ext>
            </a:extLst>
          </p:cNvPr>
          <p:cNvSpPr/>
          <p:nvPr/>
        </p:nvSpPr>
        <p:spPr>
          <a:xfrm>
            <a:off x="4639993" y="2225196"/>
            <a:ext cx="2912013" cy="619364"/>
          </a:xfrm>
          <a:prstGeom prst="round2SameRect">
            <a:avLst>
              <a:gd name="adj1" fmla="val 50000"/>
              <a:gd name="adj2" fmla="val 0"/>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entury Gothic" panose="020B0502020202020204" pitchFamily="34" charset="0"/>
              </a:rPr>
              <a:t>TIER ONE</a:t>
            </a:r>
          </a:p>
        </p:txBody>
      </p:sp>
      <p:sp>
        <p:nvSpPr>
          <p:cNvPr id="22" name="TextBox 21">
            <a:extLst>
              <a:ext uri="{FF2B5EF4-FFF2-40B4-BE49-F238E27FC236}">
                <a16:creationId xmlns:a16="http://schemas.microsoft.com/office/drawing/2014/main" id="{3918D9AA-8BA9-63CD-0291-008D0AEBE282}"/>
              </a:ext>
            </a:extLst>
          </p:cNvPr>
          <p:cNvSpPr txBox="1"/>
          <p:nvPr/>
        </p:nvSpPr>
        <p:spPr>
          <a:xfrm>
            <a:off x="690337" y="4276912"/>
            <a:ext cx="2170353" cy="1754326"/>
          </a:xfrm>
          <a:prstGeom prst="rect">
            <a:avLst/>
          </a:prstGeom>
          <a:noFill/>
        </p:spPr>
        <p:txBody>
          <a:bodyPr wrap="square" rtlCol="0">
            <a:spAutoFit/>
          </a:bodyPr>
          <a:lstStyle/>
          <a:p>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Nam id pulvinar </a:t>
            </a:r>
            <a:r>
              <a:rPr lang="en-US" sz="1200" dirty="0" err="1"/>
              <a:t>neque</a:t>
            </a:r>
            <a:r>
              <a:rPr lang="en-US" sz="1200" dirty="0"/>
              <a:t>. Maecenas at </a:t>
            </a:r>
            <a:r>
              <a:rPr lang="en-US" sz="1200" dirty="0" err="1"/>
              <a:t>imperdiet</a:t>
            </a:r>
            <a:r>
              <a:rPr lang="en-US" sz="1200" dirty="0"/>
              <a:t> </a:t>
            </a:r>
            <a:r>
              <a:rPr lang="en-US" sz="1200" dirty="0" err="1"/>
              <a:t>leo</a:t>
            </a:r>
            <a:r>
              <a:rPr lang="en-US" sz="1200" dirty="0"/>
              <a:t>. In a </a:t>
            </a:r>
            <a:r>
              <a:rPr lang="en-US" sz="1200" dirty="0" err="1"/>
              <a:t>tristique</a:t>
            </a:r>
            <a:r>
              <a:rPr lang="en-US" sz="1200" dirty="0"/>
              <a:t> ante. Donec </a:t>
            </a:r>
            <a:r>
              <a:rPr lang="en-US" sz="1200" dirty="0" err="1"/>
              <a:t>augue</a:t>
            </a:r>
            <a:r>
              <a:rPr lang="en-US" sz="1200" dirty="0"/>
              <a:t> </a:t>
            </a:r>
            <a:r>
              <a:rPr lang="en-US" sz="1200" dirty="0" err="1"/>
              <a:t>sem</a:t>
            </a:r>
            <a:r>
              <a:rPr lang="en-US" sz="1200" dirty="0"/>
              <a:t>, </a:t>
            </a:r>
            <a:r>
              <a:rPr lang="en-US" sz="1200" dirty="0" err="1"/>
              <a:t>consectetur</a:t>
            </a:r>
            <a:r>
              <a:rPr lang="en-US" sz="1200" dirty="0"/>
              <a:t> </a:t>
            </a:r>
            <a:r>
              <a:rPr lang="en-US" sz="1200" dirty="0" err="1"/>
              <a:t>eu</a:t>
            </a:r>
            <a:r>
              <a:rPr lang="en-US" sz="1200" dirty="0"/>
              <a:t> ex in, </a:t>
            </a:r>
            <a:r>
              <a:rPr lang="en-US" sz="1200" dirty="0" err="1"/>
              <a:t>vehicula</a:t>
            </a:r>
            <a:r>
              <a:rPr lang="en-US" sz="1200" dirty="0"/>
              <a:t> gravida </a:t>
            </a:r>
            <a:r>
              <a:rPr lang="en-US" sz="1200" dirty="0" err="1"/>
              <a:t>turpis</a:t>
            </a:r>
            <a:r>
              <a:rPr lang="en-US" sz="1200" dirty="0"/>
              <a:t>. Vestibulum </a:t>
            </a:r>
            <a:r>
              <a:rPr lang="en-US" sz="1200" dirty="0" err="1"/>
              <a:t>ultrices</a:t>
            </a:r>
            <a:r>
              <a:rPr lang="en-US" sz="1200" dirty="0"/>
              <a:t> </a:t>
            </a:r>
            <a:r>
              <a:rPr lang="en-US" sz="1200" dirty="0" err="1"/>
              <a:t>tortor</a:t>
            </a:r>
            <a:r>
              <a:rPr lang="en-US" sz="1200" dirty="0"/>
              <a:t> </a:t>
            </a:r>
            <a:r>
              <a:rPr lang="en-US" sz="1200" dirty="0" err="1"/>
              <a:t>quam</a:t>
            </a:r>
            <a:r>
              <a:rPr lang="en-US" sz="1200" dirty="0"/>
              <a:t>, in </a:t>
            </a:r>
            <a:r>
              <a:rPr lang="en-US" sz="1200" dirty="0" err="1"/>
              <a:t>vulputate</a:t>
            </a:r>
            <a:r>
              <a:rPr lang="en-US" sz="1200" dirty="0"/>
              <a:t> </a:t>
            </a:r>
            <a:r>
              <a:rPr lang="en-US" sz="1200" dirty="0" err="1"/>
              <a:t>lectus</a:t>
            </a:r>
            <a:r>
              <a:rPr lang="en-US" sz="1200" dirty="0"/>
              <a:t> </a:t>
            </a:r>
            <a:r>
              <a:rPr lang="en-US" sz="1200" dirty="0" err="1"/>
              <a:t>finibus</a:t>
            </a:r>
            <a:r>
              <a:rPr lang="en-US" sz="1200" dirty="0"/>
              <a:t> in</a:t>
            </a:r>
          </a:p>
        </p:txBody>
      </p:sp>
      <p:sp>
        <p:nvSpPr>
          <p:cNvPr id="27" name="TextBox 26">
            <a:extLst>
              <a:ext uri="{FF2B5EF4-FFF2-40B4-BE49-F238E27FC236}">
                <a16:creationId xmlns:a16="http://schemas.microsoft.com/office/drawing/2014/main" id="{8FE5C784-CE29-90D7-673F-498BC5E238B1}"/>
              </a:ext>
            </a:extLst>
          </p:cNvPr>
          <p:cNvSpPr txBox="1"/>
          <p:nvPr/>
        </p:nvSpPr>
        <p:spPr>
          <a:xfrm>
            <a:off x="3604019" y="4276912"/>
            <a:ext cx="2170353" cy="1754326"/>
          </a:xfrm>
          <a:prstGeom prst="rect">
            <a:avLst/>
          </a:prstGeom>
          <a:noFill/>
        </p:spPr>
        <p:txBody>
          <a:bodyPr wrap="square" rtlCol="0">
            <a:spAutoFit/>
          </a:bodyPr>
          <a:lstStyle/>
          <a:p>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Nam id pulvinar </a:t>
            </a:r>
            <a:r>
              <a:rPr lang="en-US" sz="1200" dirty="0" err="1"/>
              <a:t>neque</a:t>
            </a:r>
            <a:r>
              <a:rPr lang="en-US" sz="1200" dirty="0"/>
              <a:t>. Maecenas at </a:t>
            </a:r>
            <a:r>
              <a:rPr lang="en-US" sz="1200" dirty="0" err="1"/>
              <a:t>imperdiet</a:t>
            </a:r>
            <a:r>
              <a:rPr lang="en-US" sz="1200" dirty="0"/>
              <a:t> </a:t>
            </a:r>
            <a:r>
              <a:rPr lang="en-US" sz="1200" dirty="0" err="1"/>
              <a:t>leo</a:t>
            </a:r>
            <a:r>
              <a:rPr lang="en-US" sz="1200" dirty="0"/>
              <a:t>. In a </a:t>
            </a:r>
            <a:r>
              <a:rPr lang="en-US" sz="1200" dirty="0" err="1"/>
              <a:t>tristique</a:t>
            </a:r>
            <a:r>
              <a:rPr lang="en-US" sz="1200" dirty="0"/>
              <a:t> ante. Donec </a:t>
            </a:r>
            <a:r>
              <a:rPr lang="en-US" sz="1200" dirty="0" err="1"/>
              <a:t>augue</a:t>
            </a:r>
            <a:r>
              <a:rPr lang="en-US" sz="1200" dirty="0"/>
              <a:t> </a:t>
            </a:r>
            <a:r>
              <a:rPr lang="en-US" sz="1200" dirty="0" err="1"/>
              <a:t>sem</a:t>
            </a:r>
            <a:r>
              <a:rPr lang="en-US" sz="1200" dirty="0"/>
              <a:t>, </a:t>
            </a:r>
            <a:r>
              <a:rPr lang="en-US" sz="1200" dirty="0" err="1"/>
              <a:t>consectetur</a:t>
            </a:r>
            <a:r>
              <a:rPr lang="en-US" sz="1200" dirty="0"/>
              <a:t> </a:t>
            </a:r>
            <a:r>
              <a:rPr lang="en-US" sz="1200" dirty="0" err="1"/>
              <a:t>eu</a:t>
            </a:r>
            <a:r>
              <a:rPr lang="en-US" sz="1200" dirty="0"/>
              <a:t> ex in, </a:t>
            </a:r>
            <a:r>
              <a:rPr lang="en-US" sz="1200" dirty="0" err="1"/>
              <a:t>vehicula</a:t>
            </a:r>
            <a:r>
              <a:rPr lang="en-US" sz="1200" dirty="0"/>
              <a:t> gravida </a:t>
            </a:r>
            <a:r>
              <a:rPr lang="en-US" sz="1200" dirty="0" err="1"/>
              <a:t>turpis</a:t>
            </a:r>
            <a:r>
              <a:rPr lang="en-US" sz="1200" dirty="0"/>
              <a:t>. Vestibulum </a:t>
            </a:r>
            <a:r>
              <a:rPr lang="en-US" sz="1200" dirty="0" err="1"/>
              <a:t>ultrices</a:t>
            </a:r>
            <a:r>
              <a:rPr lang="en-US" sz="1200" dirty="0"/>
              <a:t> </a:t>
            </a:r>
            <a:r>
              <a:rPr lang="en-US" sz="1200" dirty="0" err="1"/>
              <a:t>tortor</a:t>
            </a:r>
            <a:r>
              <a:rPr lang="en-US" sz="1200" dirty="0"/>
              <a:t> </a:t>
            </a:r>
            <a:r>
              <a:rPr lang="en-US" sz="1200" dirty="0" err="1"/>
              <a:t>quam</a:t>
            </a:r>
            <a:r>
              <a:rPr lang="en-US" sz="1200" dirty="0"/>
              <a:t>, in </a:t>
            </a:r>
            <a:r>
              <a:rPr lang="en-US" sz="1200" dirty="0" err="1"/>
              <a:t>vulputate</a:t>
            </a:r>
            <a:r>
              <a:rPr lang="en-US" sz="1200" dirty="0"/>
              <a:t> </a:t>
            </a:r>
            <a:r>
              <a:rPr lang="en-US" sz="1200" dirty="0" err="1"/>
              <a:t>lectus</a:t>
            </a:r>
            <a:r>
              <a:rPr lang="en-US" sz="1200" dirty="0"/>
              <a:t> </a:t>
            </a:r>
            <a:r>
              <a:rPr lang="en-US" sz="1200" dirty="0" err="1"/>
              <a:t>finibus</a:t>
            </a:r>
            <a:r>
              <a:rPr lang="en-US" sz="1200" dirty="0"/>
              <a:t> in</a:t>
            </a:r>
          </a:p>
        </p:txBody>
      </p:sp>
      <p:sp>
        <p:nvSpPr>
          <p:cNvPr id="28" name="TextBox 27">
            <a:extLst>
              <a:ext uri="{FF2B5EF4-FFF2-40B4-BE49-F238E27FC236}">
                <a16:creationId xmlns:a16="http://schemas.microsoft.com/office/drawing/2014/main" id="{7776ED25-112B-A605-7505-D7418A3851CF}"/>
              </a:ext>
            </a:extLst>
          </p:cNvPr>
          <p:cNvSpPr txBox="1"/>
          <p:nvPr/>
        </p:nvSpPr>
        <p:spPr>
          <a:xfrm>
            <a:off x="6502202" y="4276912"/>
            <a:ext cx="2170353" cy="1754326"/>
          </a:xfrm>
          <a:prstGeom prst="rect">
            <a:avLst/>
          </a:prstGeom>
          <a:noFill/>
        </p:spPr>
        <p:txBody>
          <a:bodyPr wrap="square" rtlCol="0">
            <a:spAutoFit/>
          </a:bodyPr>
          <a:lstStyle/>
          <a:p>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Nam id pulvinar </a:t>
            </a:r>
            <a:r>
              <a:rPr lang="en-US" sz="1200" dirty="0" err="1"/>
              <a:t>neque</a:t>
            </a:r>
            <a:r>
              <a:rPr lang="en-US" sz="1200" dirty="0"/>
              <a:t>. Maecenas at </a:t>
            </a:r>
            <a:r>
              <a:rPr lang="en-US" sz="1200" dirty="0" err="1"/>
              <a:t>imperdiet</a:t>
            </a:r>
            <a:r>
              <a:rPr lang="en-US" sz="1200" dirty="0"/>
              <a:t> </a:t>
            </a:r>
            <a:r>
              <a:rPr lang="en-US" sz="1200" dirty="0" err="1"/>
              <a:t>leo</a:t>
            </a:r>
            <a:r>
              <a:rPr lang="en-US" sz="1200" dirty="0"/>
              <a:t>. In a </a:t>
            </a:r>
            <a:r>
              <a:rPr lang="en-US" sz="1200" dirty="0" err="1"/>
              <a:t>tristique</a:t>
            </a:r>
            <a:r>
              <a:rPr lang="en-US" sz="1200" dirty="0"/>
              <a:t> ante. Donec </a:t>
            </a:r>
            <a:r>
              <a:rPr lang="en-US" sz="1200" dirty="0" err="1"/>
              <a:t>augue</a:t>
            </a:r>
            <a:r>
              <a:rPr lang="en-US" sz="1200" dirty="0"/>
              <a:t> </a:t>
            </a:r>
            <a:r>
              <a:rPr lang="en-US" sz="1200" dirty="0" err="1"/>
              <a:t>sem</a:t>
            </a:r>
            <a:r>
              <a:rPr lang="en-US" sz="1200" dirty="0"/>
              <a:t>, </a:t>
            </a:r>
            <a:r>
              <a:rPr lang="en-US" sz="1200" dirty="0" err="1"/>
              <a:t>consectetur</a:t>
            </a:r>
            <a:r>
              <a:rPr lang="en-US" sz="1200" dirty="0"/>
              <a:t> </a:t>
            </a:r>
            <a:r>
              <a:rPr lang="en-US" sz="1200" dirty="0" err="1"/>
              <a:t>eu</a:t>
            </a:r>
            <a:r>
              <a:rPr lang="en-US" sz="1200" dirty="0"/>
              <a:t> ex in, </a:t>
            </a:r>
            <a:r>
              <a:rPr lang="en-US" sz="1200" dirty="0" err="1"/>
              <a:t>vehicula</a:t>
            </a:r>
            <a:r>
              <a:rPr lang="en-US" sz="1200" dirty="0"/>
              <a:t> gravida </a:t>
            </a:r>
            <a:r>
              <a:rPr lang="en-US" sz="1200" dirty="0" err="1"/>
              <a:t>turpis</a:t>
            </a:r>
            <a:r>
              <a:rPr lang="en-US" sz="1200" dirty="0"/>
              <a:t>. Vestibulum </a:t>
            </a:r>
            <a:r>
              <a:rPr lang="en-US" sz="1200" dirty="0" err="1"/>
              <a:t>ultrices</a:t>
            </a:r>
            <a:r>
              <a:rPr lang="en-US" sz="1200" dirty="0"/>
              <a:t> </a:t>
            </a:r>
            <a:r>
              <a:rPr lang="en-US" sz="1200" dirty="0" err="1"/>
              <a:t>tortor</a:t>
            </a:r>
            <a:r>
              <a:rPr lang="en-US" sz="1200" dirty="0"/>
              <a:t> </a:t>
            </a:r>
            <a:r>
              <a:rPr lang="en-US" sz="1200" dirty="0" err="1"/>
              <a:t>quam</a:t>
            </a:r>
            <a:r>
              <a:rPr lang="en-US" sz="1200" dirty="0"/>
              <a:t>, in </a:t>
            </a:r>
            <a:r>
              <a:rPr lang="en-US" sz="1200" dirty="0" err="1"/>
              <a:t>vulputate</a:t>
            </a:r>
            <a:r>
              <a:rPr lang="en-US" sz="1200" dirty="0"/>
              <a:t> </a:t>
            </a:r>
            <a:r>
              <a:rPr lang="en-US" sz="1200" dirty="0" err="1"/>
              <a:t>lectus</a:t>
            </a:r>
            <a:r>
              <a:rPr lang="en-US" sz="1200" dirty="0"/>
              <a:t> </a:t>
            </a:r>
            <a:r>
              <a:rPr lang="en-US" sz="1200" dirty="0" err="1"/>
              <a:t>finibus</a:t>
            </a:r>
            <a:r>
              <a:rPr lang="en-US" sz="1200" dirty="0"/>
              <a:t> in</a:t>
            </a:r>
          </a:p>
        </p:txBody>
      </p:sp>
      <p:sp>
        <p:nvSpPr>
          <p:cNvPr id="29" name="TextBox 28">
            <a:extLst>
              <a:ext uri="{FF2B5EF4-FFF2-40B4-BE49-F238E27FC236}">
                <a16:creationId xmlns:a16="http://schemas.microsoft.com/office/drawing/2014/main" id="{B31A9791-9019-DBF0-77ED-D48AB11A1515}"/>
              </a:ext>
            </a:extLst>
          </p:cNvPr>
          <p:cNvSpPr txBox="1"/>
          <p:nvPr/>
        </p:nvSpPr>
        <p:spPr>
          <a:xfrm>
            <a:off x="9353890" y="4276912"/>
            <a:ext cx="2170353" cy="1754326"/>
          </a:xfrm>
          <a:prstGeom prst="rect">
            <a:avLst/>
          </a:prstGeom>
          <a:noFill/>
        </p:spPr>
        <p:txBody>
          <a:bodyPr wrap="square" rtlCol="0">
            <a:spAutoFit/>
          </a:bodyPr>
          <a:lstStyle/>
          <a:p>
            <a:r>
              <a:rPr lang="en-US" sz="1200" dirty="0"/>
              <a:t>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Nam id pulvinar </a:t>
            </a:r>
            <a:r>
              <a:rPr lang="en-US" sz="1200" dirty="0" err="1"/>
              <a:t>neque</a:t>
            </a:r>
            <a:r>
              <a:rPr lang="en-US" sz="1200" dirty="0"/>
              <a:t>. Maecenas at </a:t>
            </a:r>
            <a:r>
              <a:rPr lang="en-US" sz="1200" dirty="0" err="1"/>
              <a:t>imperdiet</a:t>
            </a:r>
            <a:r>
              <a:rPr lang="en-US" sz="1200" dirty="0"/>
              <a:t> </a:t>
            </a:r>
            <a:r>
              <a:rPr lang="en-US" sz="1200" dirty="0" err="1"/>
              <a:t>leo</a:t>
            </a:r>
            <a:r>
              <a:rPr lang="en-US" sz="1200" dirty="0"/>
              <a:t>. In a </a:t>
            </a:r>
            <a:r>
              <a:rPr lang="en-US" sz="1200" dirty="0" err="1"/>
              <a:t>tristique</a:t>
            </a:r>
            <a:r>
              <a:rPr lang="en-US" sz="1200" dirty="0"/>
              <a:t> ante. Donec </a:t>
            </a:r>
            <a:r>
              <a:rPr lang="en-US" sz="1200" dirty="0" err="1"/>
              <a:t>augue</a:t>
            </a:r>
            <a:r>
              <a:rPr lang="en-US" sz="1200" dirty="0"/>
              <a:t> </a:t>
            </a:r>
            <a:r>
              <a:rPr lang="en-US" sz="1200" dirty="0" err="1"/>
              <a:t>sem</a:t>
            </a:r>
            <a:r>
              <a:rPr lang="en-US" sz="1200" dirty="0"/>
              <a:t>, </a:t>
            </a:r>
            <a:r>
              <a:rPr lang="en-US" sz="1200" dirty="0" err="1"/>
              <a:t>consectetur</a:t>
            </a:r>
            <a:r>
              <a:rPr lang="en-US" sz="1200" dirty="0"/>
              <a:t> </a:t>
            </a:r>
            <a:r>
              <a:rPr lang="en-US" sz="1200" dirty="0" err="1"/>
              <a:t>eu</a:t>
            </a:r>
            <a:r>
              <a:rPr lang="en-US" sz="1200" dirty="0"/>
              <a:t> ex in, </a:t>
            </a:r>
            <a:r>
              <a:rPr lang="en-US" sz="1200" dirty="0" err="1"/>
              <a:t>vehicula</a:t>
            </a:r>
            <a:r>
              <a:rPr lang="en-US" sz="1200" dirty="0"/>
              <a:t> gravida </a:t>
            </a:r>
            <a:r>
              <a:rPr lang="en-US" sz="1200" dirty="0" err="1"/>
              <a:t>turpis</a:t>
            </a:r>
            <a:r>
              <a:rPr lang="en-US" sz="1200" dirty="0"/>
              <a:t>. Vestibulum </a:t>
            </a:r>
            <a:r>
              <a:rPr lang="en-US" sz="1200" dirty="0" err="1"/>
              <a:t>ultrices</a:t>
            </a:r>
            <a:r>
              <a:rPr lang="en-US" sz="1200" dirty="0"/>
              <a:t> </a:t>
            </a:r>
            <a:r>
              <a:rPr lang="en-US" sz="1200" dirty="0" err="1"/>
              <a:t>tortor</a:t>
            </a:r>
            <a:r>
              <a:rPr lang="en-US" sz="1200" dirty="0"/>
              <a:t> </a:t>
            </a:r>
            <a:r>
              <a:rPr lang="en-US" sz="1200" dirty="0" err="1"/>
              <a:t>quam</a:t>
            </a:r>
            <a:r>
              <a:rPr lang="en-US" sz="1200" dirty="0"/>
              <a:t>, in </a:t>
            </a:r>
            <a:r>
              <a:rPr lang="en-US" sz="1200" dirty="0" err="1"/>
              <a:t>vulputate</a:t>
            </a:r>
            <a:r>
              <a:rPr lang="en-US" sz="1200" dirty="0"/>
              <a:t> </a:t>
            </a:r>
            <a:r>
              <a:rPr lang="en-US" sz="1200" dirty="0" err="1"/>
              <a:t>lectus</a:t>
            </a:r>
            <a:r>
              <a:rPr lang="en-US" sz="1200" dirty="0"/>
              <a:t> </a:t>
            </a:r>
            <a:r>
              <a:rPr lang="en-US" sz="1200" dirty="0" err="1"/>
              <a:t>finibus</a:t>
            </a:r>
            <a:r>
              <a:rPr lang="en-US" sz="1200" dirty="0"/>
              <a:t> in</a:t>
            </a:r>
          </a:p>
        </p:txBody>
      </p:sp>
    </p:spTree>
    <p:extLst>
      <p:ext uri="{BB962C8B-B14F-4D97-AF65-F5344CB8AC3E}">
        <p14:creationId xmlns:p14="http://schemas.microsoft.com/office/powerpoint/2010/main" val="42504456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891B29C6-7DA6-3765-CD1F-D07FD825BFE1}"/>
              </a:ext>
            </a:extLst>
          </p:cNvPr>
          <p:cNvSpPr>
            <a:spLocks/>
          </p:cNvSpPr>
          <p:nvPr/>
        </p:nvSpPr>
        <p:spPr bwMode="auto">
          <a:xfrm rot="1175459">
            <a:off x="6466298" y="1468050"/>
            <a:ext cx="4662104" cy="5209611"/>
          </a:xfrm>
          <a:custGeom>
            <a:avLst/>
            <a:gdLst>
              <a:gd name="T0" fmla="*/ 675 w 975"/>
              <a:gd name="T1" fmla="*/ 15 h 1089"/>
              <a:gd name="T2" fmla="*/ 335 w 975"/>
              <a:gd name="T3" fmla="*/ 301 h 1089"/>
              <a:gd name="T4" fmla="*/ 334 w 975"/>
              <a:gd name="T5" fmla="*/ 317 h 1089"/>
              <a:gd name="T6" fmla="*/ 334 w 975"/>
              <a:gd name="T7" fmla="*/ 317 h 1089"/>
              <a:gd name="T8" fmla="*/ 226 w 975"/>
              <a:gd name="T9" fmla="*/ 464 h 1089"/>
              <a:gd name="T10" fmla="*/ 15 w 975"/>
              <a:gd name="T11" fmla="*/ 734 h 1089"/>
              <a:gd name="T12" fmla="*/ 301 w 975"/>
              <a:gd name="T13" fmla="*/ 1074 h 1089"/>
              <a:gd name="T14" fmla="*/ 641 w 975"/>
              <a:gd name="T15" fmla="*/ 788 h 1089"/>
              <a:gd name="T16" fmla="*/ 642 w 975"/>
              <a:gd name="T17" fmla="*/ 772 h 1089"/>
              <a:gd name="T18" fmla="*/ 642 w 975"/>
              <a:gd name="T19" fmla="*/ 772 h 1089"/>
              <a:gd name="T20" fmla="*/ 750 w 975"/>
              <a:gd name="T21" fmla="*/ 625 h 1089"/>
              <a:gd name="T22" fmla="*/ 960 w 975"/>
              <a:gd name="T23" fmla="*/ 355 h 1089"/>
              <a:gd name="T24" fmla="*/ 675 w 975"/>
              <a:gd name="T25" fmla="*/ 15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5" h="1089">
                <a:moveTo>
                  <a:pt x="675" y="15"/>
                </a:moveTo>
                <a:cubicBezTo>
                  <a:pt x="502" y="0"/>
                  <a:pt x="350" y="128"/>
                  <a:pt x="335" y="301"/>
                </a:cubicBezTo>
                <a:cubicBezTo>
                  <a:pt x="335" y="306"/>
                  <a:pt x="334" y="312"/>
                  <a:pt x="334" y="317"/>
                </a:cubicBezTo>
                <a:cubicBezTo>
                  <a:pt x="334" y="317"/>
                  <a:pt x="334" y="317"/>
                  <a:pt x="334" y="317"/>
                </a:cubicBezTo>
                <a:cubicBezTo>
                  <a:pt x="332" y="384"/>
                  <a:pt x="289" y="442"/>
                  <a:pt x="226" y="464"/>
                </a:cubicBezTo>
                <a:cubicBezTo>
                  <a:pt x="112" y="503"/>
                  <a:pt x="26" y="606"/>
                  <a:pt x="15" y="734"/>
                </a:cubicBezTo>
                <a:cubicBezTo>
                  <a:pt x="0" y="907"/>
                  <a:pt x="128" y="1059"/>
                  <a:pt x="301" y="1074"/>
                </a:cubicBezTo>
                <a:cubicBezTo>
                  <a:pt x="474" y="1089"/>
                  <a:pt x="626" y="961"/>
                  <a:pt x="641" y="788"/>
                </a:cubicBezTo>
                <a:cubicBezTo>
                  <a:pt x="641" y="783"/>
                  <a:pt x="641" y="777"/>
                  <a:pt x="642" y="772"/>
                </a:cubicBezTo>
                <a:cubicBezTo>
                  <a:pt x="642" y="772"/>
                  <a:pt x="642" y="772"/>
                  <a:pt x="642" y="772"/>
                </a:cubicBezTo>
                <a:cubicBezTo>
                  <a:pt x="644" y="705"/>
                  <a:pt x="687" y="647"/>
                  <a:pt x="750" y="625"/>
                </a:cubicBezTo>
                <a:cubicBezTo>
                  <a:pt x="863" y="586"/>
                  <a:pt x="949" y="483"/>
                  <a:pt x="960" y="355"/>
                </a:cubicBezTo>
                <a:cubicBezTo>
                  <a:pt x="975" y="182"/>
                  <a:pt x="848" y="30"/>
                  <a:pt x="675" y="15"/>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33" name="Freeform 32">
            <a:extLst>
              <a:ext uri="{FF2B5EF4-FFF2-40B4-BE49-F238E27FC236}">
                <a16:creationId xmlns:a16="http://schemas.microsoft.com/office/drawing/2014/main" id="{9095123C-DFC8-B943-765F-EFD29276CFE6}"/>
              </a:ext>
            </a:extLst>
          </p:cNvPr>
          <p:cNvSpPr>
            <a:spLocks/>
          </p:cNvSpPr>
          <p:nvPr/>
        </p:nvSpPr>
        <p:spPr bwMode="auto">
          <a:xfrm rot="1175459">
            <a:off x="6779202" y="1546954"/>
            <a:ext cx="4139617" cy="5049470"/>
          </a:xfrm>
          <a:custGeom>
            <a:avLst/>
            <a:gdLst>
              <a:gd name="T0" fmla="*/ 675 w 975"/>
              <a:gd name="T1" fmla="*/ 15 h 1089"/>
              <a:gd name="T2" fmla="*/ 335 w 975"/>
              <a:gd name="T3" fmla="*/ 301 h 1089"/>
              <a:gd name="T4" fmla="*/ 334 w 975"/>
              <a:gd name="T5" fmla="*/ 317 h 1089"/>
              <a:gd name="T6" fmla="*/ 334 w 975"/>
              <a:gd name="T7" fmla="*/ 317 h 1089"/>
              <a:gd name="T8" fmla="*/ 226 w 975"/>
              <a:gd name="T9" fmla="*/ 464 h 1089"/>
              <a:gd name="T10" fmla="*/ 15 w 975"/>
              <a:gd name="T11" fmla="*/ 734 h 1089"/>
              <a:gd name="T12" fmla="*/ 301 w 975"/>
              <a:gd name="T13" fmla="*/ 1074 h 1089"/>
              <a:gd name="T14" fmla="*/ 641 w 975"/>
              <a:gd name="T15" fmla="*/ 788 h 1089"/>
              <a:gd name="T16" fmla="*/ 642 w 975"/>
              <a:gd name="T17" fmla="*/ 772 h 1089"/>
              <a:gd name="T18" fmla="*/ 642 w 975"/>
              <a:gd name="T19" fmla="*/ 772 h 1089"/>
              <a:gd name="T20" fmla="*/ 750 w 975"/>
              <a:gd name="T21" fmla="*/ 625 h 1089"/>
              <a:gd name="T22" fmla="*/ 960 w 975"/>
              <a:gd name="T23" fmla="*/ 355 h 1089"/>
              <a:gd name="T24" fmla="*/ 675 w 975"/>
              <a:gd name="T25" fmla="*/ 15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5" h="1089">
                <a:moveTo>
                  <a:pt x="675" y="15"/>
                </a:moveTo>
                <a:cubicBezTo>
                  <a:pt x="502" y="0"/>
                  <a:pt x="350" y="128"/>
                  <a:pt x="335" y="301"/>
                </a:cubicBezTo>
                <a:cubicBezTo>
                  <a:pt x="335" y="306"/>
                  <a:pt x="334" y="312"/>
                  <a:pt x="334" y="317"/>
                </a:cubicBezTo>
                <a:cubicBezTo>
                  <a:pt x="334" y="317"/>
                  <a:pt x="334" y="317"/>
                  <a:pt x="334" y="317"/>
                </a:cubicBezTo>
                <a:cubicBezTo>
                  <a:pt x="332" y="384"/>
                  <a:pt x="289" y="442"/>
                  <a:pt x="226" y="464"/>
                </a:cubicBezTo>
                <a:cubicBezTo>
                  <a:pt x="112" y="503"/>
                  <a:pt x="26" y="606"/>
                  <a:pt x="15" y="734"/>
                </a:cubicBezTo>
                <a:cubicBezTo>
                  <a:pt x="0" y="907"/>
                  <a:pt x="128" y="1059"/>
                  <a:pt x="301" y="1074"/>
                </a:cubicBezTo>
                <a:cubicBezTo>
                  <a:pt x="474" y="1089"/>
                  <a:pt x="626" y="961"/>
                  <a:pt x="641" y="788"/>
                </a:cubicBezTo>
                <a:cubicBezTo>
                  <a:pt x="641" y="783"/>
                  <a:pt x="641" y="777"/>
                  <a:pt x="642" y="772"/>
                </a:cubicBezTo>
                <a:cubicBezTo>
                  <a:pt x="642" y="772"/>
                  <a:pt x="642" y="772"/>
                  <a:pt x="642" y="772"/>
                </a:cubicBezTo>
                <a:cubicBezTo>
                  <a:pt x="644" y="705"/>
                  <a:pt x="687" y="647"/>
                  <a:pt x="750" y="625"/>
                </a:cubicBezTo>
                <a:cubicBezTo>
                  <a:pt x="863" y="586"/>
                  <a:pt x="949" y="483"/>
                  <a:pt x="960" y="355"/>
                </a:cubicBezTo>
                <a:cubicBezTo>
                  <a:pt x="975" y="182"/>
                  <a:pt x="848" y="30"/>
                  <a:pt x="675" y="15"/>
                </a:cubicBezTo>
                <a:close/>
              </a:path>
            </a:pathLst>
          </a:custGeom>
          <a:noFill/>
          <a:ln w="19050">
            <a:solidFill>
              <a:schemeClr val="bg1"/>
            </a:solidFill>
            <a:prstDash val="dash"/>
          </a:ln>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4" name="Freeform 3">
            <a:extLst>
              <a:ext uri="{FF2B5EF4-FFF2-40B4-BE49-F238E27FC236}">
                <a16:creationId xmlns:a16="http://schemas.microsoft.com/office/drawing/2014/main" id="{D6071130-2BE3-CD41-AD25-46F46BB9A067}"/>
              </a:ext>
            </a:extLst>
          </p:cNvPr>
          <p:cNvSpPr>
            <a:spLocks/>
          </p:cNvSpPr>
          <p:nvPr/>
        </p:nvSpPr>
        <p:spPr bwMode="auto">
          <a:xfrm rot="1203048">
            <a:off x="3863678" y="1393730"/>
            <a:ext cx="5587565" cy="4865873"/>
          </a:xfrm>
          <a:custGeom>
            <a:avLst/>
            <a:gdLst>
              <a:gd name="T0" fmla="*/ 1241 w 1251"/>
              <a:gd name="T1" fmla="*/ 737 h 1089"/>
              <a:gd name="T2" fmla="*/ 899 w 1251"/>
              <a:gd name="T3" fmla="*/ 359 h 1089"/>
              <a:gd name="T4" fmla="*/ 880 w 1251"/>
              <a:gd name="T5" fmla="*/ 359 h 1089"/>
              <a:gd name="T6" fmla="*/ 880 w 1251"/>
              <a:gd name="T7" fmla="*/ 359 h 1089"/>
              <a:gd name="T8" fmla="*/ 707 w 1251"/>
              <a:gd name="T9" fmla="*/ 241 h 1089"/>
              <a:gd name="T10" fmla="*/ 389 w 1251"/>
              <a:gd name="T11" fmla="*/ 10 h 1089"/>
              <a:gd name="T12" fmla="*/ 10 w 1251"/>
              <a:gd name="T13" fmla="*/ 352 h 1089"/>
              <a:gd name="T14" fmla="*/ 352 w 1251"/>
              <a:gd name="T15" fmla="*/ 730 h 1089"/>
              <a:gd name="T16" fmla="*/ 371 w 1251"/>
              <a:gd name="T17" fmla="*/ 731 h 1089"/>
              <a:gd name="T18" fmla="*/ 371 w 1251"/>
              <a:gd name="T19" fmla="*/ 731 h 1089"/>
              <a:gd name="T20" fmla="*/ 545 w 1251"/>
              <a:gd name="T21" fmla="*/ 849 h 1089"/>
              <a:gd name="T22" fmla="*/ 863 w 1251"/>
              <a:gd name="T23" fmla="*/ 1079 h 1089"/>
              <a:gd name="T24" fmla="*/ 1241 w 1251"/>
              <a:gd name="T25" fmla="*/ 737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1" h="1089">
                <a:moveTo>
                  <a:pt x="1241" y="737"/>
                </a:moveTo>
                <a:cubicBezTo>
                  <a:pt x="1251" y="538"/>
                  <a:pt x="1098" y="369"/>
                  <a:pt x="899" y="359"/>
                </a:cubicBezTo>
                <a:cubicBezTo>
                  <a:pt x="893" y="359"/>
                  <a:pt x="887" y="359"/>
                  <a:pt x="880" y="359"/>
                </a:cubicBezTo>
                <a:cubicBezTo>
                  <a:pt x="880" y="359"/>
                  <a:pt x="880" y="359"/>
                  <a:pt x="880" y="359"/>
                </a:cubicBezTo>
                <a:cubicBezTo>
                  <a:pt x="804" y="359"/>
                  <a:pt x="735" y="312"/>
                  <a:pt x="707" y="241"/>
                </a:cubicBezTo>
                <a:cubicBezTo>
                  <a:pt x="657" y="112"/>
                  <a:pt x="536" y="17"/>
                  <a:pt x="389" y="10"/>
                </a:cubicBezTo>
                <a:cubicBezTo>
                  <a:pt x="190" y="0"/>
                  <a:pt x="20" y="153"/>
                  <a:pt x="10" y="352"/>
                </a:cubicBezTo>
                <a:cubicBezTo>
                  <a:pt x="0" y="551"/>
                  <a:pt x="153" y="720"/>
                  <a:pt x="352" y="730"/>
                </a:cubicBezTo>
                <a:cubicBezTo>
                  <a:pt x="359" y="730"/>
                  <a:pt x="365" y="731"/>
                  <a:pt x="371" y="731"/>
                </a:cubicBezTo>
                <a:cubicBezTo>
                  <a:pt x="371" y="731"/>
                  <a:pt x="371" y="731"/>
                  <a:pt x="371" y="731"/>
                </a:cubicBezTo>
                <a:cubicBezTo>
                  <a:pt x="448" y="730"/>
                  <a:pt x="517" y="777"/>
                  <a:pt x="545" y="849"/>
                </a:cubicBezTo>
                <a:cubicBezTo>
                  <a:pt x="594" y="978"/>
                  <a:pt x="716" y="1072"/>
                  <a:pt x="863" y="1079"/>
                </a:cubicBezTo>
                <a:cubicBezTo>
                  <a:pt x="1062" y="1089"/>
                  <a:pt x="1231" y="936"/>
                  <a:pt x="1241" y="737"/>
                </a:cubicBez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5" name="Freeform 8">
            <a:extLst>
              <a:ext uri="{FF2B5EF4-FFF2-40B4-BE49-F238E27FC236}">
                <a16:creationId xmlns:a16="http://schemas.microsoft.com/office/drawing/2014/main" id="{83B32711-B129-0860-877A-AE42EF21D834}"/>
              </a:ext>
            </a:extLst>
          </p:cNvPr>
          <p:cNvSpPr>
            <a:spLocks/>
          </p:cNvSpPr>
          <p:nvPr/>
        </p:nvSpPr>
        <p:spPr bwMode="auto">
          <a:xfrm rot="1296203">
            <a:off x="436768" y="2560463"/>
            <a:ext cx="3947578" cy="3949626"/>
          </a:xfrm>
          <a:custGeom>
            <a:avLst/>
            <a:gdLst>
              <a:gd name="T0" fmla="*/ 518 w 956"/>
              <a:gd name="T1" fmla="*/ 22 h 956"/>
              <a:gd name="T2" fmla="*/ 934 w 956"/>
              <a:gd name="T3" fmla="*/ 517 h 956"/>
              <a:gd name="T4" fmla="*/ 439 w 956"/>
              <a:gd name="T5" fmla="*/ 934 h 956"/>
              <a:gd name="T6" fmla="*/ 22 w 956"/>
              <a:gd name="T7" fmla="*/ 438 h 956"/>
              <a:gd name="T8" fmla="*/ 518 w 956"/>
              <a:gd name="T9" fmla="*/ 22 h 956"/>
            </a:gdLst>
            <a:ahLst/>
            <a:cxnLst>
              <a:cxn ang="0">
                <a:pos x="T0" y="T1"/>
              </a:cxn>
              <a:cxn ang="0">
                <a:pos x="T2" y="T3"/>
              </a:cxn>
              <a:cxn ang="0">
                <a:pos x="T4" y="T5"/>
              </a:cxn>
              <a:cxn ang="0">
                <a:pos x="T6" y="T7"/>
              </a:cxn>
              <a:cxn ang="0">
                <a:pos x="T8" y="T9"/>
              </a:cxn>
            </a:cxnLst>
            <a:rect l="0" t="0" r="r" b="b"/>
            <a:pathLst>
              <a:path w="956" h="956">
                <a:moveTo>
                  <a:pt x="518" y="22"/>
                </a:moveTo>
                <a:cubicBezTo>
                  <a:pt x="770" y="44"/>
                  <a:pt x="956" y="266"/>
                  <a:pt x="934" y="517"/>
                </a:cubicBezTo>
                <a:cubicBezTo>
                  <a:pt x="912" y="769"/>
                  <a:pt x="690" y="956"/>
                  <a:pt x="439" y="934"/>
                </a:cubicBezTo>
                <a:cubicBezTo>
                  <a:pt x="187" y="912"/>
                  <a:pt x="0" y="690"/>
                  <a:pt x="22" y="438"/>
                </a:cubicBezTo>
                <a:cubicBezTo>
                  <a:pt x="44" y="186"/>
                  <a:pt x="266" y="0"/>
                  <a:pt x="518" y="22"/>
                </a:cubicBez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27" name="TextBox 26">
            <a:extLst>
              <a:ext uri="{FF2B5EF4-FFF2-40B4-BE49-F238E27FC236}">
                <a16:creationId xmlns:a16="http://schemas.microsoft.com/office/drawing/2014/main" id="{7445C156-355A-F424-CBE2-BB713AC0D72B}"/>
              </a:ext>
            </a:extLst>
          </p:cNvPr>
          <p:cNvSpPr txBox="1"/>
          <p:nvPr/>
        </p:nvSpPr>
        <p:spPr>
          <a:xfrm>
            <a:off x="2261294" y="4219695"/>
            <a:ext cx="1382137" cy="369332"/>
          </a:xfrm>
          <a:prstGeom prst="rect">
            <a:avLst/>
          </a:prstGeom>
          <a:noFill/>
        </p:spPr>
        <p:txBody>
          <a:bodyPr wrap="square" rtlCol="0">
            <a:spAutoFit/>
          </a:bodyPr>
          <a:lstStyle/>
          <a:p>
            <a:pPr algn="r" defTabSz="1828983"/>
            <a:r>
              <a:rPr lang="id-ID" b="1" dirty="0">
                <a:solidFill>
                  <a:srgbClr val="0A0A0A"/>
                </a:solidFill>
              </a:rPr>
              <a:t>Market</a:t>
            </a:r>
          </a:p>
        </p:txBody>
      </p:sp>
      <p:sp>
        <p:nvSpPr>
          <p:cNvPr id="28" name="Rectangle 27">
            <a:extLst>
              <a:ext uri="{FF2B5EF4-FFF2-40B4-BE49-F238E27FC236}">
                <a16:creationId xmlns:a16="http://schemas.microsoft.com/office/drawing/2014/main" id="{5365134E-9351-1C2C-8A22-AF0AF1DA0006}"/>
              </a:ext>
            </a:extLst>
          </p:cNvPr>
          <p:cNvSpPr/>
          <p:nvPr/>
        </p:nvSpPr>
        <p:spPr>
          <a:xfrm>
            <a:off x="1121783" y="4582999"/>
            <a:ext cx="2521648" cy="830997"/>
          </a:xfrm>
          <a:prstGeom prst="rect">
            <a:avLst/>
          </a:prstGeom>
        </p:spPr>
        <p:txBody>
          <a:bodyPr wrap="square">
            <a:spAutoFit/>
          </a:bodyPr>
          <a:lstStyle/>
          <a:p>
            <a:pPr marL="285750" indent="-285750" algn="r" defTabSz="1828983">
              <a:buClr>
                <a:srgbClr val="FFFFFF"/>
              </a:buClr>
              <a:buFont typeface="Wingdings" pitchFamily="2" charset="2"/>
              <a:buChar char="v"/>
            </a:pPr>
            <a:r>
              <a:rPr lang="id-ID" sz="1600" dirty="0">
                <a:solidFill>
                  <a:srgbClr val="0A0A0A"/>
                </a:solidFill>
              </a:rPr>
              <a:t>Potential for disruption</a:t>
            </a:r>
          </a:p>
          <a:p>
            <a:pPr marL="285750" indent="-285750" algn="r" defTabSz="1828983">
              <a:buClr>
                <a:srgbClr val="FFFFFF"/>
              </a:buClr>
              <a:buFont typeface="Wingdings" pitchFamily="2" charset="2"/>
              <a:buChar char="v"/>
            </a:pPr>
            <a:r>
              <a:rPr lang="id-ID" sz="1600" dirty="0">
                <a:solidFill>
                  <a:srgbClr val="0A0A0A"/>
                </a:solidFill>
              </a:rPr>
              <a:t>General Characteristics</a:t>
            </a:r>
          </a:p>
          <a:p>
            <a:pPr marL="285750" indent="-285750" algn="r" defTabSz="1828983">
              <a:buClr>
                <a:srgbClr val="FFFFFF"/>
              </a:buClr>
              <a:buFont typeface="Wingdings" pitchFamily="2" charset="2"/>
              <a:buChar char="v"/>
            </a:pPr>
            <a:r>
              <a:rPr lang="id-ID" sz="1600" dirty="0">
                <a:solidFill>
                  <a:srgbClr val="0A0A0A"/>
                </a:solidFill>
              </a:rPr>
              <a:t>Value Proposition</a:t>
            </a:r>
          </a:p>
        </p:txBody>
      </p:sp>
      <p:grpSp>
        <p:nvGrpSpPr>
          <p:cNvPr id="7" name="Group 6">
            <a:extLst>
              <a:ext uri="{FF2B5EF4-FFF2-40B4-BE49-F238E27FC236}">
                <a16:creationId xmlns:a16="http://schemas.microsoft.com/office/drawing/2014/main" id="{1CD386A6-13EF-B18C-4BF3-9A75B8EE821E}"/>
              </a:ext>
            </a:extLst>
          </p:cNvPr>
          <p:cNvGrpSpPr/>
          <p:nvPr/>
        </p:nvGrpSpPr>
        <p:grpSpPr>
          <a:xfrm>
            <a:off x="1682744" y="3543947"/>
            <a:ext cx="962721" cy="959616"/>
            <a:chOff x="8078788" y="5173663"/>
            <a:chExt cx="492125" cy="490538"/>
          </a:xfrm>
          <a:solidFill>
            <a:schemeClr val="bg1"/>
          </a:solidFill>
        </p:grpSpPr>
        <p:sp>
          <p:nvSpPr>
            <p:cNvPr id="23" name="Freeform 41">
              <a:extLst>
                <a:ext uri="{FF2B5EF4-FFF2-40B4-BE49-F238E27FC236}">
                  <a16:creationId xmlns:a16="http://schemas.microsoft.com/office/drawing/2014/main" id="{093F06E8-C9B1-2B2D-9848-1D84E042A800}"/>
                </a:ext>
              </a:extLst>
            </p:cNvPr>
            <p:cNvSpPr>
              <a:spLocks noEditPoints="1"/>
            </p:cNvSpPr>
            <p:nvPr/>
          </p:nvSpPr>
          <p:spPr bwMode="auto">
            <a:xfrm>
              <a:off x="8078788" y="5173663"/>
              <a:ext cx="492125" cy="490538"/>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70 w 128"/>
                <a:gd name="T11" fmla="*/ 120 h 128"/>
                <a:gd name="T12" fmla="*/ 70 w 128"/>
                <a:gd name="T13" fmla="*/ 107 h 128"/>
                <a:gd name="T14" fmla="*/ 67 w 128"/>
                <a:gd name="T15" fmla="*/ 107 h 128"/>
                <a:gd name="T16" fmla="*/ 67 w 128"/>
                <a:gd name="T17" fmla="*/ 94 h 128"/>
                <a:gd name="T18" fmla="*/ 64 w 128"/>
                <a:gd name="T19" fmla="*/ 95 h 128"/>
                <a:gd name="T20" fmla="*/ 62 w 128"/>
                <a:gd name="T21" fmla="*/ 94 h 128"/>
                <a:gd name="T22" fmla="*/ 62 w 128"/>
                <a:gd name="T23" fmla="*/ 107 h 128"/>
                <a:gd name="T24" fmla="*/ 59 w 128"/>
                <a:gd name="T25" fmla="*/ 107 h 128"/>
                <a:gd name="T26" fmla="*/ 59 w 128"/>
                <a:gd name="T27" fmla="*/ 120 h 128"/>
                <a:gd name="T28" fmla="*/ 8 w 128"/>
                <a:gd name="T29" fmla="*/ 70 h 128"/>
                <a:gd name="T30" fmla="*/ 22 w 128"/>
                <a:gd name="T31" fmla="*/ 70 h 128"/>
                <a:gd name="T32" fmla="*/ 22 w 128"/>
                <a:gd name="T33" fmla="*/ 66 h 128"/>
                <a:gd name="T34" fmla="*/ 34 w 128"/>
                <a:gd name="T35" fmla="*/ 66 h 128"/>
                <a:gd name="T36" fmla="*/ 34 w 128"/>
                <a:gd name="T37" fmla="*/ 64 h 128"/>
                <a:gd name="T38" fmla="*/ 34 w 128"/>
                <a:gd name="T39" fmla="*/ 62 h 128"/>
                <a:gd name="T40" fmla="*/ 22 w 128"/>
                <a:gd name="T41" fmla="*/ 62 h 128"/>
                <a:gd name="T42" fmla="*/ 22 w 128"/>
                <a:gd name="T43" fmla="*/ 58 h 128"/>
                <a:gd name="T44" fmla="*/ 8 w 128"/>
                <a:gd name="T45" fmla="*/ 58 h 128"/>
                <a:gd name="T46" fmla="*/ 59 w 128"/>
                <a:gd name="T47" fmla="*/ 8 h 128"/>
                <a:gd name="T48" fmla="*/ 59 w 128"/>
                <a:gd name="T49" fmla="*/ 22 h 128"/>
                <a:gd name="T50" fmla="*/ 62 w 128"/>
                <a:gd name="T51" fmla="*/ 21 h 128"/>
                <a:gd name="T52" fmla="*/ 62 w 128"/>
                <a:gd name="T53" fmla="*/ 34 h 128"/>
                <a:gd name="T54" fmla="*/ 64 w 128"/>
                <a:gd name="T55" fmla="*/ 34 h 128"/>
                <a:gd name="T56" fmla="*/ 67 w 128"/>
                <a:gd name="T57" fmla="*/ 34 h 128"/>
                <a:gd name="T58" fmla="*/ 67 w 128"/>
                <a:gd name="T59" fmla="*/ 21 h 128"/>
                <a:gd name="T60" fmla="*/ 70 w 128"/>
                <a:gd name="T61" fmla="*/ 22 h 128"/>
                <a:gd name="T62" fmla="*/ 70 w 128"/>
                <a:gd name="T63" fmla="*/ 8 h 128"/>
                <a:gd name="T64" fmla="*/ 121 w 128"/>
                <a:gd name="T65" fmla="*/ 58 h 128"/>
                <a:gd name="T66" fmla="*/ 107 w 128"/>
                <a:gd name="T67" fmla="*/ 58 h 128"/>
                <a:gd name="T68" fmla="*/ 107 w 128"/>
                <a:gd name="T69" fmla="*/ 62 h 128"/>
                <a:gd name="T70" fmla="*/ 95 w 128"/>
                <a:gd name="T71" fmla="*/ 62 h 128"/>
                <a:gd name="T72" fmla="*/ 95 w 128"/>
                <a:gd name="T73" fmla="*/ 64 h 128"/>
                <a:gd name="T74" fmla="*/ 95 w 128"/>
                <a:gd name="T75" fmla="*/ 66 h 128"/>
                <a:gd name="T76" fmla="*/ 107 w 128"/>
                <a:gd name="T77" fmla="*/ 66 h 128"/>
                <a:gd name="T78" fmla="*/ 107 w 128"/>
                <a:gd name="T79" fmla="*/ 70 h 128"/>
                <a:gd name="T80" fmla="*/ 121 w 128"/>
                <a:gd name="T81" fmla="*/ 70 h 128"/>
                <a:gd name="T82" fmla="*/ 70 w 128"/>
                <a:gd name="T8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64" y="0"/>
                  </a:moveTo>
                  <a:cubicBezTo>
                    <a:pt x="29" y="0"/>
                    <a:pt x="0" y="29"/>
                    <a:pt x="0" y="64"/>
                  </a:cubicBezTo>
                  <a:cubicBezTo>
                    <a:pt x="0" y="99"/>
                    <a:pt x="29" y="128"/>
                    <a:pt x="64" y="128"/>
                  </a:cubicBezTo>
                  <a:cubicBezTo>
                    <a:pt x="100" y="128"/>
                    <a:pt x="128" y="99"/>
                    <a:pt x="128" y="64"/>
                  </a:cubicBezTo>
                  <a:cubicBezTo>
                    <a:pt x="128" y="29"/>
                    <a:pt x="100" y="0"/>
                    <a:pt x="64" y="0"/>
                  </a:cubicBezTo>
                  <a:close/>
                  <a:moveTo>
                    <a:pt x="70" y="120"/>
                  </a:moveTo>
                  <a:cubicBezTo>
                    <a:pt x="70" y="107"/>
                    <a:pt x="70" y="107"/>
                    <a:pt x="70" y="107"/>
                  </a:cubicBezTo>
                  <a:cubicBezTo>
                    <a:pt x="69" y="107"/>
                    <a:pt x="68" y="107"/>
                    <a:pt x="67" y="107"/>
                  </a:cubicBezTo>
                  <a:cubicBezTo>
                    <a:pt x="67" y="94"/>
                    <a:pt x="67" y="94"/>
                    <a:pt x="67" y="94"/>
                  </a:cubicBezTo>
                  <a:cubicBezTo>
                    <a:pt x="66" y="94"/>
                    <a:pt x="65" y="95"/>
                    <a:pt x="64" y="95"/>
                  </a:cubicBezTo>
                  <a:cubicBezTo>
                    <a:pt x="64" y="95"/>
                    <a:pt x="63" y="94"/>
                    <a:pt x="62" y="94"/>
                  </a:cubicBezTo>
                  <a:cubicBezTo>
                    <a:pt x="62" y="107"/>
                    <a:pt x="62" y="107"/>
                    <a:pt x="62" y="107"/>
                  </a:cubicBezTo>
                  <a:cubicBezTo>
                    <a:pt x="61" y="107"/>
                    <a:pt x="60" y="107"/>
                    <a:pt x="59" y="107"/>
                  </a:cubicBezTo>
                  <a:cubicBezTo>
                    <a:pt x="59" y="120"/>
                    <a:pt x="59" y="120"/>
                    <a:pt x="59" y="120"/>
                  </a:cubicBezTo>
                  <a:cubicBezTo>
                    <a:pt x="32" y="118"/>
                    <a:pt x="11" y="96"/>
                    <a:pt x="8" y="70"/>
                  </a:cubicBezTo>
                  <a:cubicBezTo>
                    <a:pt x="22" y="70"/>
                    <a:pt x="22" y="70"/>
                    <a:pt x="22" y="70"/>
                  </a:cubicBezTo>
                  <a:cubicBezTo>
                    <a:pt x="22" y="69"/>
                    <a:pt x="22" y="67"/>
                    <a:pt x="22" y="66"/>
                  </a:cubicBezTo>
                  <a:cubicBezTo>
                    <a:pt x="34" y="66"/>
                    <a:pt x="34" y="66"/>
                    <a:pt x="34" y="66"/>
                  </a:cubicBezTo>
                  <a:cubicBezTo>
                    <a:pt x="34" y="66"/>
                    <a:pt x="34" y="65"/>
                    <a:pt x="34" y="64"/>
                  </a:cubicBezTo>
                  <a:cubicBezTo>
                    <a:pt x="34" y="63"/>
                    <a:pt x="34" y="63"/>
                    <a:pt x="34" y="62"/>
                  </a:cubicBezTo>
                  <a:cubicBezTo>
                    <a:pt x="22" y="62"/>
                    <a:pt x="22" y="62"/>
                    <a:pt x="22" y="62"/>
                  </a:cubicBezTo>
                  <a:cubicBezTo>
                    <a:pt x="22" y="61"/>
                    <a:pt x="22" y="60"/>
                    <a:pt x="22" y="58"/>
                  </a:cubicBezTo>
                  <a:cubicBezTo>
                    <a:pt x="8" y="58"/>
                    <a:pt x="8" y="58"/>
                    <a:pt x="8" y="58"/>
                  </a:cubicBezTo>
                  <a:cubicBezTo>
                    <a:pt x="11" y="32"/>
                    <a:pt x="32" y="11"/>
                    <a:pt x="59" y="8"/>
                  </a:cubicBezTo>
                  <a:cubicBezTo>
                    <a:pt x="59" y="22"/>
                    <a:pt x="59" y="22"/>
                    <a:pt x="59" y="22"/>
                  </a:cubicBezTo>
                  <a:cubicBezTo>
                    <a:pt x="60" y="21"/>
                    <a:pt x="61" y="21"/>
                    <a:pt x="62" y="21"/>
                  </a:cubicBezTo>
                  <a:cubicBezTo>
                    <a:pt x="62" y="34"/>
                    <a:pt x="62" y="34"/>
                    <a:pt x="62" y="34"/>
                  </a:cubicBezTo>
                  <a:cubicBezTo>
                    <a:pt x="63" y="34"/>
                    <a:pt x="64" y="34"/>
                    <a:pt x="64" y="34"/>
                  </a:cubicBezTo>
                  <a:cubicBezTo>
                    <a:pt x="65" y="34"/>
                    <a:pt x="66" y="34"/>
                    <a:pt x="67" y="34"/>
                  </a:cubicBezTo>
                  <a:cubicBezTo>
                    <a:pt x="67" y="21"/>
                    <a:pt x="67" y="21"/>
                    <a:pt x="67" y="21"/>
                  </a:cubicBezTo>
                  <a:cubicBezTo>
                    <a:pt x="68" y="21"/>
                    <a:pt x="69" y="21"/>
                    <a:pt x="70" y="22"/>
                  </a:cubicBezTo>
                  <a:cubicBezTo>
                    <a:pt x="70" y="8"/>
                    <a:pt x="70" y="8"/>
                    <a:pt x="70" y="8"/>
                  </a:cubicBezTo>
                  <a:cubicBezTo>
                    <a:pt x="97" y="11"/>
                    <a:pt x="118" y="32"/>
                    <a:pt x="121" y="58"/>
                  </a:cubicBezTo>
                  <a:cubicBezTo>
                    <a:pt x="107" y="58"/>
                    <a:pt x="107" y="58"/>
                    <a:pt x="107" y="58"/>
                  </a:cubicBezTo>
                  <a:cubicBezTo>
                    <a:pt x="107" y="60"/>
                    <a:pt x="107" y="61"/>
                    <a:pt x="107" y="62"/>
                  </a:cubicBezTo>
                  <a:cubicBezTo>
                    <a:pt x="95" y="62"/>
                    <a:pt x="95" y="62"/>
                    <a:pt x="95" y="62"/>
                  </a:cubicBezTo>
                  <a:cubicBezTo>
                    <a:pt x="95" y="63"/>
                    <a:pt x="95" y="63"/>
                    <a:pt x="95" y="64"/>
                  </a:cubicBezTo>
                  <a:cubicBezTo>
                    <a:pt x="95" y="65"/>
                    <a:pt x="95" y="66"/>
                    <a:pt x="95" y="66"/>
                  </a:cubicBezTo>
                  <a:cubicBezTo>
                    <a:pt x="107" y="66"/>
                    <a:pt x="107" y="66"/>
                    <a:pt x="107" y="66"/>
                  </a:cubicBezTo>
                  <a:cubicBezTo>
                    <a:pt x="107" y="67"/>
                    <a:pt x="107" y="69"/>
                    <a:pt x="107" y="70"/>
                  </a:cubicBezTo>
                  <a:cubicBezTo>
                    <a:pt x="121" y="70"/>
                    <a:pt x="121" y="70"/>
                    <a:pt x="121" y="70"/>
                  </a:cubicBezTo>
                  <a:cubicBezTo>
                    <a:pt x="118" y="96"/>
                    <a:pt x="97" y="118"/>
                    <a:pt x="70" y="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24" name="Freeform 42">
              <a:extLst>
                <a:ext uri="{FF2B5EF4-FFF2-40B4-BE49-F238E27FC236}">
                  <a16:creationId xmlns:a16="http://schemas.microsoft.com/office/drawing/2014/main" id="{CBC7CE61-A7B5-318A-1268-ACBE42799FE8}"/>
                </a:ext>
              </a:extLst>
            </p:cNvPr>
            <p:cNvSpPr>
              <a:spLocks/>
            </p:cNvSpPr>
            <p:nvPr/>
          </p:nvSpPr>
          <p:spPr bwMode="auto">
            <a:xfrm>
              <a:off x="8232776" y="5349876"/>
              <a:ext cx="188913" cy="169863"/>
            </a:xfrm>
            <a:custGeom>
              <a:avLst/>
              <a:gdLst>
                <a:gd name="T0" fmla="*/ 28 w 49"/>
                <a:gd name="T1" fmla="*/ 28 h 44"/>
                <a:gd name="T2" fmla="*/ 28 w 49"/>
                <a:gd name="T3" fmla="*/ 26 h 44"/>
                <a:gd name="T4" fmla="*/ 35 w 49"/>
                <a:gd name="T5" fmla="*/ 11 h 44"/>
                <a:gd name="T6" fmla="*/ 24 w 49"/>
                <a:gd name="T7" fmla="*/ 0 h 44"/>
                <a:gd name="T8" fmla="*/ 14 w 49"/>
                <a:gd name="T9" fmla="*/ 11 h 44"/>
                <a:gd name="T10" fmla="*/ 21 w 49"/>
                <a:gd name="T11" fmla="*/ 26 h 44"/>
                <a:gd name="T12" fmla="*/ 21 w 49"/>
                <a:gd name="T13" fmla="*/ 28 h 44"/>
                <a:gd name="T14" fmla="*/ 0 w 49"/>
                <a:gd name="T15" fmla="*/ 39 h 44"/>
                <a:gd name="T16" fmla="*/ 24 w 49"/>
                <a:gd name="T17" fmla="*/ 44 h 44"/>
                <a:gd name="T18" fmla="*/ 49 w 49"/>
                <a:gd name="T19" fmla="*/ 39 h 44"/>
                <a:gd name="T20" fmla="*/ 28 w 49"/>
                <a:gd name="T21"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44">
                  <a:moveTo>
                    <a:pt x="28" y="28"/>
                  </a:moveTo>
                  <a:cubicBezTo>
                    <a:pt x="28" y="26"/>
                    <a:pt x="28" y="26"/>
                    <a:pt x="28" y="26"/>
                  </a:cubicBezTo>
                  <a:cubicBezTo>
                    <a:pt x="32" y="23"/>
                    <a:pt x="35" y="16"/>
                    <a:pt x="35" y="11"/>
                  </a:cubicBezTo>
                  <a:cubicBezTo>
                    <a:pt x="35" y="3"/>
                    <a:pt x="29" y="0"/>
                    <a:pt x="24" y="0"/>
                  </a:cubicBezTo>
                  <a:cubicBezTo>
                    <a:pt x="21" y="0"/>
                    <a:pt x="14" y="3"/>
                    <a:pt x="14" y="11"/>
                  </a:cubicBezTo>
                  <a:cubicBezTo>
                    <a:pt x="14" y="16"/>
                    <a:pt x="17" y="23"/>
                    <a:pt x="21" y="26"/>
                  </a:cubicBezTo>
                  <a:cubicBezTo>
                    <a:pt x="21" y="28"/>
                    <a:pt x="21" y="28"/>
                    <a:pt x="21" y="28"/>
                  </a:cubicBezTo>
                  <a:cubicBezTo>
                    <a:pt x="11" y="28"/>
                    <a:pt x="3" y="33"/>
                    <a:pt x="0" y="39"/>
                  </a:cubicBezTo>
                  <a:cubicBezTo>
                    <a:pt x="7" y="42"/>
                    <a:pt x="15" y="44"/>
                    <a:pt x="24" y="44"/>
                  </a:cubicBezTo>
                  <a:cubicBezTo>
                    <a:pt x="34" y="44"/>
                    <a:pt x="42" y="42"/>
                    <a:pt x="49" y="39"/>
                  </a:cubicBezTo>
                  <a:cubicBezTo>
                    <a:pt x="46" y="33"/>
                    <a:pt x="38" y="28"/>
                    <a:pt x="2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25" name="Freeform 43">
              <a:extLst>
                <a:ext uri="{FF2B5EF4-FFF2-40B4-BE49-F238E27FC236}">
                  <a16:creationId xmlns:a16="http://schemas.microsoft.com/office/drawing/2014/main" id="{99AED33E-87A9-E29D-7AB0-E4EA0E5231C4}"/>
                </a:ext>
              </a:extLst>
            </p:cNvPr>
            <p:cNvSpPr>
              <a:spLocks/>
            </p:cNvSpPr>
            <p:nvPr/>
          </p:nvSpPr>
          <p:spPr bwMode="auto">
            <a:xfrm>
              <a:off x="8356601" y="5346701"/>
              <a:ext cx="114300" cy="141288"/>
            </a:xfrm>
            <a:custGeom>
              <a:avLst/>
              <a:gdLst>
                <a:gd name="T0" fmla="*/ 13 w 30"/>
                <a:gd name="T1" fmla="*/ 23 h 37"/>
                <a:gd name="T2" fmla="*/ 13 w 30"/>
                <a:gd name="T3" fmla="*/ 22 h 37"/>
                <a:gd name="T4" fmla="*/ 19 w 30"/>
                <a:gd name="T5" fmla="*/ 9 h 37"/>
                <a:gd name="T6" fmla="*/ 10 w 30"/>
                <a:gd name="T7" fmla="*/ 0 h 37"/>
                <a:gd name="T8" fmla="*/ 3 w 30"/>
                <a:gd name="T9" fmla="*/ 4 h 37"/>
                <a:gd name="T10" fmla="*/ 6 w 30"/>
                <a:gd name="T11" fmla="*/ 12 h 37"/>
                <a:gd name="T12" fmla="*/ 4 w 30"/>
                <a:gd name="T13" fmla="*/ 19 h 37"/>
                <a:gd name="T14" fmla="*/ 7 w 30"/>
                <a:gd name="T15" fmla="*/ 22 h 37"/>
                <a:gd name="T16" fmla="*/ 7 w 30"/>
                <a:gd name="T17" fmla="*/ 23 h 37"/>
                <a:gd name="T18" fmla="*/ 2 w 30"/>
                <a:gd name="T19" fmla="*/ 24 h 37"/>
                <a:gd name="T20" fmla="*/ 0 w 30"/>
                <a:gd name="T21" fmla="*/ 27 h 37"/>
                <a:gd name="T22" fmla="*/ 17 w 30"/>
                <a:gd name="T23" fmla="*/ 37 h 37"/>
                <a:gd name="T24" fmla="*/ 30 w 30"/>
                <a:gd name="T25" fmla="*/ 33 h 37"/>
                <a:gd name="T26" fmla="*/ 13 w 30"/>
                <a:gd name="T2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13" y="23"/>
                  </a:moveTo>
                  <a:cubicBezTo>
                    <a:pt x="13" y="22"/>
                    <a:pt x="13" y="22"/>
                    <a:pt x="13" y="22"/>
                  </a:cubicBezTo>
                  <a:cubicBezTo>
                    <a:pt x="17" y="20"/>
                    <a:pt x="19" y="14"/>
                    <a:pt x="19" y="9"/>
                  </a:cubicBezTo>
                  <a:cubicBezTo>
                    <a:pt x="19" y="3"/>
                    <a:pt x="14" y="0"/>
                    <a:pt x="10" y="0"/>
                  </a:cubicBezTo>
                  <a:cubicBezTo>
                    <a:pt x="8" y="0"/>
                    <a:pt x="5" y="1"/>
                    <a:pt x="3" y="4"/>
                  </a:cubicBezTo>
                  <a:cubicBezTo>
                    <a:pt x="5" y="6"/>
                    <a:pt x="6" y="8"/>
                    <a:pt x="6" y="12"/>
                  </a:cubicBezTo>
                  <a:cubicBezTo>
                    <a:pt x="6" y="14"/>
                    <a:pt x="5" y="16"/>
                    <a:pt x="4" y="19"/>
                  </a:cubicBezTo>
                  <a:cubicBezTo>
                    <a:pt x="5" y="20"/>
                    <a:pt x="6" y="21"/>
                    <a:pt x="7" y="22"/>
                  </a:cubicBezTo>
                  <a:cubicBezTo>
                    <a:pt x="7" y="23"/>
                    <a:pt x="7" y="23"/>
                    <a:pt x="7" y="23"/>
                  </a:cubicBezTo>
                  <a:cubicBezTo>
                    <a:pt x="5" y="23"/>
                    <a:pt x="3" y="24"/>
                    <a:pt x="2" y="24"/>
                  </a:cubicBezTo>
                  <a:cubicBezTo>
                    <a:pt x="1" y="25"/>
                    <a:pt x="0" y="26"/>
                    <a:pt x="0" y="27"/>
                  </a:cubicBezTo>
                  <a:cubicBezTo>
                    <a:pt x="8" y="28"/>
                    <a:pt x="14" y="32"/>
                    <a:pt x="17" y="37"/>
                  </a:cubicBezTo>
                  <a:cubicBezTo>
                    <a:pt x="22" y="36"/>
                    <a:pt x="27" y="35"/>
                    <a:pt x="30" y="33"/>
                  </a:cubicBezTo>
                  <a:cubicBezTo>
                    <a:pt x="28" y="28"/>
                    <a:pt x="22" y="24"/>
                    <a:pt x="1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26" name="Freeform 44">
              <a:extLst>
                <a:ext uri="{FF2B5EF4-FFF2-40B4-BE49-F238E27FC236}">
                  <a16:creationId xmlns:a16="http://schemas.microsoft.com/office/drawing/2014/main" id="{DF57944A-BF2E-ED1C-2C97-FCB220F475AB}"/>
                </a:ext>
              </a:extLst>
            </p:cNvPr>
            <p:cNvSpPr>
              <a:spLocks/>
            </p:cNvSpPr>
            <p:nvPr/>
          </p:nvSpPr>
          <p:spPr bwMode="auto">
            <a:xfrm>
              <a:off x="8183563" y="5346701"/>
              <a:ext cx="114300" cy="141288"/>
            </a:xfrm>
            <a:custGeom>
              <a:avLst/>
              <a:gdLst>
                <a:gd name="T0" fmla="*/ 30 w 30"/>
                <a:gd name="T1" fmla="*/ 27 h 37"/>
                <a:gd name="T2" fmla="*/ 28 w 30"/>
                <a:gd name="T3" fmla="*/ 24 h 37"/>
                <a:gd name="T4" fmla="*/ 23 w 30"/>
                <a:gd name="T5" fmla="*/ 23 h 37"/>
                <a:gd name="T6" fmla="*/ 23 w 30"/>
                <a:gd name="T7" fmla="*/ 22 h 37"/>
                <a:gd name="T8" fmla="*/ 26 w 30"/>
                <a:gd name="T9" fmla="*/ 19 h 37"/>
                <a:gd name="T10" fmla="*/ 24 w 30"/>
                <a:gd name="T11" fmla="*/ 12 h 37"/>
                <a:gd name="T12" fmla="*/ 27 w 30"/>
                <a:gd name="T13" fmla="*/ 4 h 37"/>
                <a:gd name="T14" fmla="*/ 20 w 30"/>
                <a:gd name="T15" fmla="*/ 0 h 37"/>
                <a:gd name="T16" fmla="*/ 11 w 30"/>
                <a:gd name="T17" fmla="*/ 9 h 37"/>
                <a:gd name="T18" fmla="*/ 17 w 30"/>
                <a:gd name="T19" fmla="*/ 22 h 37"/>
                <a:gd name="T20" fmla="*/ 17 w 30"/>
                <a:gd name="T21" fmla="*/ 23 h 37"/>
                <a:gd name="T22" fmla="*/ 0 w 30"/>
                <a:gd name="T23" fmla="*/ 33 h 37"/>
                <a:gd name="T24" fmla="*/ 13 w 30"/>
                <a:gd name="T25" fmla="*/ 37 h 37"/>
                <a:gd name="T26" fmla="*/ 30 w 30"/>
                <a:gd name="T27"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7">
                  <a:moveTo>
                    <a:pt x="30" y="27"/>
                  </a:moveTo>
                  <a:cubicBezTo>
                    <a:pt x="30" y="26"/>
                    <a:pt x="29" y="25"/>
                    <a:pt x="28" y="24"/>
                  </a:cubicBezTo>
                  <a:cubicBezTo>
                    <a:pt x="27" y="24"/>
                    <a:pt x="25" y="23"/>
                    <a:pt x="23" y="23"/>
                  </a:cubicBezTo>
                  <a:cubicBezTo>
                    <a:pt x="23" y="22"/>
                    <a:pt x="23" y="22"/>
                    <a:pt x="23" y="22"/>
                  </a:cubicBezTo>
                  <a:cubicBezTo>
                    <a:pt x="24" y="21"/>
                    <a:pt x="25" y="20"/>
                    <a:pt x="26" y="19"/>
                  </a:cubicBezTo>
                  <a:cubicBezTo>
                    <a:pt x="25" y="16"/>
                    <a:pt x="24" y="14"/>
                    <a:pt x="24" y="12"/>
                  </a:cubicBezTo>
                  <a:cubicBezTo>
                    <a:pt x="24" y="8"/>
                    <a:pt x="25" y="6"/>
                    <a:pt x="27" y="4"/>
                  </a:cubicBezTo>
                  <a:cubicBezTo>
                    <a:pt x="25" y="1"/>
                    <a:pt x="22" y="0"/>
                    <a:pt x="20" y="0"/>
                  </a:cubicBezTo>
                  <a:cubicBezTo>
                    <a:pt x="16" y="0"/>
                    <a:pt x="11" y="3"/>
                    <a:pt x="11" y="9"/>
                  </a:cubicBezTo>
                  <a:cubicBezTo>
                    <a:pt x="11" y="14"/>
                    <a:pt x="13" y="20"/>
                    <a:pt x="17" y="22"/>
                  </a:cubicBezTo>
                  <a:cubicBezTo>
                    <a:pt x="17" y="23"/>
                    <a:pt x="17" y="23"/>
                    <a:pt x="17" y="23"/>
                  </a:cubicBezTo>
                  <a:cubicBezTo>
                    <a:pt x="8" y="24"/>
                    <a:pt x="2" y="28"/>
                    <a:pt x="0" y="33"/>
                  </a:cubicBezTo>
                  <a:cubicBezTo>
                    <a:pt x="3" y="35"/>
                    <a:pt x="8" y="36"/>
                    <a:pt x="13" y="37"/>
                  </a:cubicBezTo>
                  <a:cubicBezTo>
                    <a:pt x="16" y="32"/>
                    <a:pt x="22" y="28"/>
                    <a:pt x="3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grpSp>
      <p:sp>
        <p:nvSpPr>
          <p:cNvPr id="8" name="TextBox 7">
            <a:extLst>
              <a:ext uri="{FF2B5EF4-FFF2-40B4-BE49-F238E27FC236}">
                <a16:creationId xmlns:a16="http://schemas.microsoft.com/office/drawing/2014/main" id="{781F18F5-C569-CC21-D846-ED95EE4FB5C2}"/>
              </a:ext>
            </a:extLst>
          </p:cNvPr>
          <p:cNvSpPr txBox="1"/>
          <p:nvPr/>
        </p:nvSpPr>
        <p:spPr>
          <a:xfrm>
            <a:off x="5729803" y="2193162"/>
            <a:ext cx="1382136" cy="400110"/>
          </a:xfrm>
          <a:prstGeom prst="rect">
            <a:avLst/>
          </a:prstGeom>
          <a:noFill/>
        </p:spPr>
        <p:txBody>
          <a:bodyPr wrap="square" rtlCol="0">
            <a:spAutoFit/>
          </a:bodyPr>
          <a:lstStyle/>
          <a:p>
            <a:pPr defTabSz="1828983"/>
            <a:r>
              <a:rPr lang="id-ID" sz="2000" b="1" dirty="0">
                <a:solidFill>
                  <a:srgbClr val="0A0A0A"/>
                </a:solidFill>
              </a:rPr>
              <a:t>Technology</a:t>
            </a:r>
          </a:p>
        </p:txBody>
      </p:sp>
      <p:sp>
        <p:nvSpPr>
          <p:cNvPr id="9" name="Rectangle 8">
            <a:extLst>
              <a:ext uri="{FF2B5EF4-FFF2-40B4-BE49-F238E27FC236}">
                <a16:creationId xmlns:a16="http://schemas.microsoft.com/office/drawing/2014/main" id="{CA5798F4-3374-ACC2-1168-71379283C671}"/>
              </a:ext>
            </a:extLst>
          </p:cNvPr>
          <p:cNvSpPr/>
          <p:nvPr/>
        </p:nvSpPr>
        <p:spPr>
          <a:xfrm>
            <a:off x="4647142" y="2595424"/>
            <a:ext cx="2464797" cy="646331"/>
          </a:xfrm>
          <a:prstGeom prst="rect">
            <a:avLst/>
          </a:prstGeom>
        </p:spPr>
        <p:txBody>
          <a:bodyPr wrap="square">
            <a:spAutoFit/>
          </a:bodyPr>
          <a:lstStyle/>
          <a:p>
            <a:pPr marL="285750" indent="-285750" algn="r" defTabSz="1828983">
              <a:buClr>
                <a:srgbClr val="FFFFFF"/>
              </a:buClr>
              <a:buFont typeface="Wingdings" pitchFamily="2" charset="2"/>
              <a:buChar char="v"/>
            </a:pPr>
            <a:r>
              <a:rPr lang="id-ID" dirty="0">
                <a:solidFill>
                  <a:srgbClr val="0A0A0A"/>
                </a:solidFill>
              </a:rPr>
              <a:t>Sources and licenses</a:t>
            </a:r>
          </a:p>
          <a:p>
            <a:pPr marL="285750" indent="-285750" algn="r" defTabSz="1828983">
              <a:buClr>
                <a:srgbClr val="FFFFFF"/>
              </a:buClr>
              <a:buFont typeface="Wingdings" pitchFamily="2" charset="2"/>
              <a:buChar char="v"/>
            </a:pPr>
            <a:r>
              <a:rPr lang="id-ID" dirty="0">
                <a:solidFill>
                  <a:srgbClr val="0A0A0A"/>
                </a:solidFill>
              </a:rPr>
              <a:t>Research Activity</a:t>
            </a:r>
          </a:p>
        </p:txBody>
      </p:sp>
      <p:sp>
        <p:nvSpPr>
          <p:cNvPr id="11" name="Freeform 26">
            <a:extLst>
              <a:ext uri="{FF2B5EF4-FFF2-40B4-BE49-F238E27FC236}">
                <a16:creationId xmlns:a16="http://schemas.microsoft.com/office/drawing/2014/main" id="{B0F604BA-D306-BC55-3536-147577989C07}"/>
              </a:ext>
            </a:extLst>
          </p:cNvPr>
          <p:cNvSpPr>
            <a:spLocks noEditPoints="1"/>
          </p:cNvSpPr>
          <p:nvPr/>
        </p:nvSpPr>
        <p:spPr bwMode="auto">
          <a:xfrm>
            <a:off x="5026682" y="1840430"/>
            <a:ext cx="701160" cy="701160"/>
          </a:xfrm>
          <a:custGeom>
            <a:avLst/>
            <a:gdLst>
              <a:gd name="T0" fmla="*/ 96 w 660"/>
              <a:gd name="T1" fmla="*/ 96 h 660"/>
              <a:gd name="T2" fmla="*/ 96 w 660"/>
              <a:gd name="T3" fmla="*/ 563 h 660"/>
              <a:gd name="T4" fmla="*/ 563 w 660"/>
              <a:gd name="T5" fmla="*/ 563 h 660"/>
              <a:gd name="T6" fmla="*/ 563 w 660"/>
              <a:gd name="T7" fmla="*/ 96 h 660"/>
              <a:gd name="T8" fmla="*/ 578 w 660"/>
              <a:gd name="T9" fmla="*/ 180 h 660"/>
              <a:gd name="T10" fmla="*/ 465 w 660"/>
              <a:gd name="T11" fmla="*/ 120 h 660"/>
              <a:gd name="T12" fmla="*/ 380 w 660"/>
              <a:gd name="T13" fmla="*/ 44 h 660"/>
              <a:gd name="T14" fmla="*/ 578 w 660"/>
              <a:gd name="T15" fmla="*/ 180 h 660"/>
              <a:gd name="T16" fmla="*/ 482 w 660"/>
              <a:gd name="T17" fmla="*/ 474 h 660"/>
              <a:gd name="T18" fmla="*/ 619 w 660"/>
              <a:gd name="T19" fmla="*/ 340 h 660"/>
              <a:gd name="T20" fmla="*/ 341 w 660"/>
              <a:gd name="T21" fmla="*/ 619 h 660"/>
              <a:gd name="T22" fmla="*/ 340 w 660"/>
              <a:gd name="T23" fmla="*/ 548 h 660"/>
              <a:gd name="T24" fmla="*/ 440 w 660"/>
              <a:gd name="T25" fmla="*/ 506 h 660"/>
              <a:gd name="T26" fmla="*/ 220 w 660"/>
              <a:gd name="T27" fmla="*/ 506 h 660"/>
              <a:gd name="T28" fmla="*/ 320 w 660"/>
              <a:gd name="T29" fmla="*/ 548 h 660"/>
              <a:gd name="T30" fmla="*/ 319 w 660"/>
              <a:gd name="T31" fmla="*/ 619 h 660"/>
              <a:gd name="T32" fmla="*/ 65 w 660"/>
              <a:gd name="T33" fmla="*/ 213 h 660"/>
              <a:gd name="T34" fmla="*/ 151 w 660"/>
              <a:gd name="T35" fmla="*/ 281 h 660"/>
              <a:gd name="T36" fmla="*/ 40 w 660"/>
              <a:gd name="T37" fmla="*/ 320 h 660"/>
              <a:gd name="T38" fmla="*/ 319 w 660"/>
              <a:gd name="T39" fmla="*/ 40 h 660"/>
              <a:gd name="T40" fmla="*/ 320 w 660"/>
              <a:gd name="T41" fmla="*/ 147 h 660"/>
              <a:gd name="T42" fmla="*/ 319 w 660"/>
              <a:gd name="T43" fmla="*/ 40 h 660"/>
              <a:gd name="T44" fmla="*/ 419 w 660"/>
              <a:gd name="T45" fmla="*/ 151 h 660"/>
              <a:gd name="T46" fmla="*/ 340 w 660"/>
              <a:gd name="T47" fmla="*/ 40 h 660"/>
              <a:gd name="T48" fmla="*/ 429 w 660"/>
              <a:gd name="T49" fmla="*/ 135 h 660"/>
              <a:gd name="T50" fmla="*/ 416 w 660"/>
              <a:gd name="T51" fmla="*/ 177 h 660"/>
              <a:gd name="T52" fmla="*/ 471 w 660"/>
              <a:gd name="T53" fmla="*/ 219 h 660"/>
              <a:gd name="T54" fmla="*/ 340 w 660"/>
              <a:gd name="T55" fmla="*/ 320 h 660"/>
              <a:gd name="T56" fmla="*/ 488 w 660"/>
              <a:gd name="T57" fmla="*/ 169 h 660"/>
              <a:gd name="T58" fmla="*/ 442 w 660"/>
              <a:gd name="T59" fmla="*/ 169 h 660"/>
              <a:gd name="T60" fmla="*/ 488 w 660"/>
              <a:gd name="T61" fmla="*/ 169 h 660"/>
              <a:gd name="T62" fmla="*/ 320 w 660"/>
              <a:gd name="T63" fmla="*/ 320 h 660"/>
              <a:gd name="T64" fmla="*/ 173 w 660"/>
              <a:gd name="T65" fmla="*/ 282 h 660"/>
              <a:gd name="T66" fmla="*/ 320 w 660"/>
              <a:gd name="T67" fmla="*/ 173 h 660"/>
              <a:gd name="T68" fmla="*/ 159 w 660"/>
              <a:gd name="T69" fmla="*/ 352 h 660"/>
              <a:gd name="T70" fmla="*/ 159 w 660"/>
              <a:gd name="T71" fmla="*/ 307 h 660"/>
              <a:gd name="T72" fmla="*/ 40 w 660"/>
              <a:gd name="T73" fmla="*/ 340 h 660"/>
              <a:gd name="T74" fmla="*/ 151 w 660"/>
              <a:gd name="T75" fmla="*/ 379 h 660"/>
              <a:gd name="T76" fmla="*/ 65 w 660"/>
              <a:gd name="T77" fmla="*/ 447 h 660"/>
              <a:gd name="T78" fmla="*/ 173 w 660"/>
              <a:gd name="T79" fmla="*/ 377 h 660"/>
              <a:gd name="T80" fmla="*/ 320 w 660"/>
              <a:gd name="T81" fmla="*/ 340 h 660"/>
              <a:gd name="T82" fmla="*/ 282 w 660"/>
              <a:gd name="T83" fmla="*/ 486 h 660"/>
              <a:gd name="T84" fmla="*/ 173 w 660"/>
              <a:gd name="T85" fmla="*/ 377 h 660"/>
              <a:gd name="T86" fmla="*/ 330 w 660"/>
              <a:gd name="T87" fmla="*/ 523 h 660"/>
              <a:gd name="T88" fmla="*/ 330 w 660"/>
              <a:gd name="T89" fmla="*/ 477 h 660"/>
              <a:gd name="T90" fmla="*/ 377 w 660"/>
              <a:gd name="T91" fmla="*/ 486 h 660"/>
              <a:gd name="T92" fmla="*/ 340 w 660"/>
              <a:gd name="T93" fmla="*/ 340 h 660"/>
              <a:gd name="T94" fmla="*/ 455 w 660"/>
              <a:gd name="T95" fmla="*/ 478 h 660"/>
              <a:gd name="T96" fmla="*/ 512 w 660"/>
              <a:gd name="T97" fmla="*/ 320 h 660"/>
              <a:gd name="T98" fmla="*/ 510 w 660"/>
              <a:gd name="T99" fmla="*/ 191 h 660"/>
              <a:gd name="T100" fmla="*/ 619 w 660"/>
              <a:gd name="T101" fmla="*/ 320 h 660"/>
              <a:gd name="T102" fmla="*/ 125 w 660"/>
              <a:gd name="T103" fmla="*/ 125 h 660"/>
              <a:gd name="T104" fmla="*/ 195 w 660"/>
              <a:gd name="T105" fmla="*/ 151 h 660"/>
              <a:gd name="T106" fmla="*/ 81 w 660"/>
              <a:gd name="T107" fmla="*/ 180 h 660"/>
              <a:gd name="T108" fmla="*/ 81 w 660"/>
              <a:gd name="T109" fmla="*/ 479 h 660"/>
              <a:gd name="T110" fmla="*/ 195 w 660"/>
              <a:gd name="T111" fmla="*/ 508 h 660"/>
              <a:gd name="T112" fmla="*/ 125 w 660"/>
              <a:gd name="T113" fmla="*/ 535 h 660"/>
              <a:gd name="T114" fmla="*/ 535 w 660"/>
              <a:gd name="T115" fmla="*/ 535 h 660"/>
              <a:gd name="T116" fmla="*/ 465 w 660"/>
              <a:gd name="T117" fmla="*/ 508 h 660"/>
              <a:gd name="T118" fmla="*/ 578 w 660"/>
              <a:gd name="T119" fmla="*/ 479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0" h="660">
                <a:moveTo>
                  <a:pt x="330" y="0"/>
                </a:moveTo>
                <a:cubicBezTo>
                  <a:pt x="242" y="0"/>
                  <a:pt x="159" y="34"/>
                  <a:pt x="96" y="96"/>
                </a:cubicBezTo>
                <a:cubicBezTo>
                  <a:pt x="34" y="159"/>
                  <a:pt x="0" y="242"/>
                  <a:pt x="0" y="330"/>
                </a:cubicBezTo>
                <a:cubicBezTo>
                  <a:pt x="0" y="418"/>
                  <a:pt x="34" y="501"/>
                  <a:pt x="96" y="563"/>
                </a:cubicBezTo>
                <a:cubicBezTo>
                  <a:pt x="159" y="626"/>
                  <a:pt x="242" y="660"/>
                  <a:pt x="330" y="660"/>
                </a:cubicBezTo>
                <a:cubicBezTo>
                  <a:pt x="418" y="660"/>
                  <a:pt x="501" y="626"/>
                  <a:pt x="563" y="563"/>
                </a:cubicBezTo>
                <a:cubicBezTo>
                  <a:pt x="626" y="501"/>
                  <a:pt x="660" y="418"/>
                  <a:pt x="660" y="330"/>
                </a:cubicBezTo>
                <a:cubicBezTo>
                  <a:pt x="660" y="242"/>
                  <a:pt x="626" y="159"/>
                  <a:pt x="563" y="96"/>
                </a:cubicBezTo>
                <a:cubicBezTo>
                  <a:pt x="501" y="34"/>
                  <a:pt x="418" y="0"/>
                  <a:pt x="330" y="0"/>
                </a:cubicBezTo>
                <a:close/>
                <a:moveTo>
                  <a:pt x="578" y="180"/>
                </a:moveTo>
                <a:cubicBezTo>
                  <a:pt x="557" y="175"/>
                  <a:pt x="536" y="169"/>
                  <a:pt x="514" y="165"/>
                </a:cubicBezTo>
                <a:cubicBezTo>
                  <a:pt x="512" y="140"/>
                  <a:pt x="491" y="120"/>
                  <a:pt x="465" y="120"/>
                </a:cubicBezTo>
                <a:cubicBezTo>
                  <a:pt x="459" y="120"/>
                  <a:pt x="453" y="121"/>
                  <a:pt x="448" y="123"/>
                </a:cubicBezTo>
                <a:cubicBezTo>
                  <a:pt x="429" y="95"/>
                  <a:pt x="406" y="68"/>
                  <a:pt x="380" y="44"/>
                </a:cubicBezTo>
                <a:cubicBezTo>
                  <a:pt x="438" y="54"/>
                  <a:pt x="492" y="82"/>
                  <a:pt x="535" y="125"/>
                </a:cubicBezTo>
                <a:cubicBezTo>
                  <a:pt x="552" y="142"/>
                  <a:pt x="566" y="160"/>
                  <a:pt x="578" y="180"/>
                </a:cubicBezTo>
                <a:close/>
                <a:moveTo>
                  <a:pt x="595" y="447"/>
                </a:moveTo>
                <a:cubicBezTo>
                  <a:pt x="558" y="458"/>
                  <a:pt x="520" y="467"/>
                  <a:pt x="482" y="474"/>
                </a:cubicBezTo>
                <a:cubicBezTo>
                  <a:pt x="501" y="431"/>
                  <a:pt x="511" y="386"/>
                  <a:pt x="512" y="340"/>
                </a:cubicBezTo>
                <a:cubicBezTo>
                  <a:pt x="619" y="340"/>
                  <a:pt x="619" y="340"/>
                  <a:pt x="619" y="340"/>
                </a:cubicBezTo>
                <a:cubicBezTo>
                  <a:pt x="618" y="377"/>
                  <a:pt x="610" y="413"/>
                  <a:pt x="595" y="447"/>
                </a:cubicBezTo>
                <a:close/>
                <a:moveTo>
                  <a:pt x="341" y="619"/>
                </a:moveTo>
                <a:cubicBezTo>
                  <a:pt x="341" y="619"/>
                  <a:pt x="340" y="619"/>
                  <a:pt x="340" y="619"/>
                </a:cubicBezTo>
                <a:cubicBezTo>
                  <a:pt x="340" y="548"/>
                  <a:pt x="340" y="548"/>
                  <a:pt x="340" y="548"/>
                </a:cubicBezTo>
                <a:cubicBezTo>
                  <a:pt x="359" y="545"/>
                  <a:pt x="374" y="530"/>
                  <a:pt x="378" y="512"/>
                </a:cubicBezTo>
                <a:cubicBezTo>
                  <a:pt x="399" y="511"/>
                  <a:pt x="419" y="509"/>
                  <a:pt x="440" y="506"/>
                </a:cubicBezTo>
                <a:cubicBezTo>
                  <a:pt x="415" y="548"/>
                  <a:pt x="382" y="586"/>
                  <a:pt x="341" y="619"/>
                </a:cubicBezTo>
                <a:close/>
                <a:moveTo>
                  <a:pt x="220" y="506"/>
                </a:moveTo>
                <a:cubicBezTo>
                  <a:pt x="240" y="509"/>
                  <a:pt x="261" y="511"/>
                  <a:pt x="282" y="512"/>
                </a:cubicBezTo>
                <a:cubicBezTo>
                  <a:pt x="286" y="530"/>
                  <a:pt x="301" y="545"/>
                  <a:pt x="320" y="548"/>
                </a:cubicBezTo>
                <a:cubicBezTo>
                  <a:pt x="320" y="619"/>
                  <a:pt x="320" y="619"/>
                  <a:pt x="320" y="619"/>
                </a:cubicBezTo>
                <a:cubicBezTo>
                  <a:pt x="319" y="619"/>
                  <a:pt x="319" y="619"/>
                  <a:pt x="319" y="619"/>
                </a:cubicBezTo>
                <a:cubicBezTo>
                  <a:pt x="278" y="586"/>
                  <a:pt x="245" y="548"/>
                  <a:pt x="220" y="506"/>
                </a:cubicBezTo>
                <a:close/>
                <a:moveTo>
                  <a:pt x="65" y="213"/>
                </a:moveTo>
                <a:cubicBezTo>
                  <a:pt x="102" y="201"/>
                  <a:pt x="140" y="192"/>
                  <a:pt x="178" y="186"/>
                </a:cubicBezTo>
                <a:cubicBezTo>
                  <a:pt x="164" y="216"/>
                  <a:pt x="155" y="248"/>
                  <a:pt x="151" y="281"/>
                </a:cubicBezTo>
                <a:cubicBezTo>
                  <a:pt x="130" y="284"/>
                  <a:pt x="114" y="300"/>
                  <a:pt x="110" y="320"/>
                </a:cubicBezTo>
                <a:cubicBezTo>
                  <a:pt x="40" y="320"/>
                  <a:pt x="40" y="320"/>
                  <a:pt x="40" y="320"/>
                </a:cubicBezTo>
                <a:cubicBezTo>
                  <a:pt x="42" y="282"/>
                  <a:pt x="50" y="246"/>
                  <a:pt x="65" y="213"/>
                </a:cubicBezTo>
                <a:close/>
                <a:moveTo>
                  <a:pt x="319" y="40"/>
                </a:moveTo>
                <a:cubicBezTo>
                  <a:pt x="319" y="40"/>
                  <a:pt x="319" y="40"/>
                  <a:pt x="320" y="40"/>
                </a:cubicBezTo>
                <a:cubicBezTo>
                  <a:pt x="320" y="147"/>
                  <a:pt x="320" y="147"/>
                  <a:pt x="320" y="147"/>
                </a:cubicBezTo>
                <a:cubicBezTo>
                  <a:pt x="286" y="147"/>
                  <a:pt x="253" y="149"/>
                  <a:pt x="220" y="153"/>
                </a:cubicBezTo>
                <a:cubicBezTo>
                  <a:pt x="245" y="111"/>
                  <a:pt x="278" y="73"/>
                  <a:pt x="319" y="40"/>
                </a:cubicBezTo>
                <a:close/>
                <a:moveTo>
                  <a:pt x="429" y="135"/>
                </a:moveTo>
                <a:cubicBezTo>
                  <a:pt x="425" y="140"/>
                  <a:pt x="421" y="145"/>
                  <a:pt x="419" y="151"/>
                </a:cubicBezTo>
                <a:cubicBezTo>
                  <a:pt x="393" y="148"/>
                  <a:pt x="366" y="147"/>
                  <a:pt x="340" y="147"/>
                </a:cubicBezTo>
                <a:cubicBezTo>
                  <a:pt x="340" y="40"/>
                  <a:pt x="340" y="40"/>
                  <a:pt x="340" y="40"/>
                </a:cubicBezTo>
                <a:cubicBezTo>
                  <a:pt x="340" y="40"/>
                  <a:pt x="341" y="40"/>
                  <a:pt x="341" y="40"/>
                </a:cubicBezTo>
                <a:cubicBezTo>
                  <a:pt x="376" y="69"/>
                  <a:pt x="406" y="101"/>
                  <a:pt x="429" y="135"/>
                </a:cubicBezTo>
                <a:close/>
                <a:moveTo>
                  <a:pt x="340" y="173"/>
                </a:moveTo>
                <a:cubicBezTo>
                  <a:pt x="365" y="173"/>
                  <a:pt x="391" y="174"/>
                  <a:pt x="416" y="177"/>
                </a:cubicBezTo>
                <a:cubicBezTo>
                  <a:pt x="420" y="201"/>
                  <a:pt x="440" y="219"/>
                  <a:pt x="465" y="219"/>
                </a:cubicBezTo>
                <a:cubicBezTo>
                  <a:pt x="467" y="219"/>
                  <a:pt x="469" y="219"/>
                  <a:pt x="471" y="219"/>
                </a:cubicBezTo>
                <a:cubicBezTo>
                  <a:pt x="482" y="251"/>
                  <a:pt x="489" y="285"/>
                  <a:pt x="490" y="320"/>
                </a:cubicBezTo>
                <a:cubicBezTo>
                  <a:pt x="340" y="320"/>
                  <a:pt x="340" y="320"/>
                  <a:pt x="340" y="320"/>
                </a:cubicBezTo>
                <a:lnTo>
                  <a:pt x="340" y="173"/>
                </a:lnTo>
                <a:close/>
                <a:moveTo>
                  <a:pt x="488" y="169"/>
                </a:moveTo>
                <a:cubicBezTo>
                  <a:pt x="488" y="182"/>
                  <a:pt x="478" y="192"/>
                  <a:pt x="465" y="192"/>
                </a:cubicBezTo>
                <a:cubicBezTo>
                  <a:pt x="452" y="192"/>
                  <a:pt x="442" y="182"/>
                  <a:pt x="442" y="169"/>
                </a:cubicBezTo>
                <a:cubicBezTo>
                  <a:pt x="442" y="157"/>
                  <a:pt x="452" y="147"/>
                  <a:pt x="465" y="147"/>
                </a:cubicBezTo>
                <a:cubicBezTo>
                  <a:pt x="478" y="147"/>
                  <a:pt x="488" y="157"/>
                  <a:pt x="488" y="169"/>
                </a:cubicBezTo>
                <a:close/>
                <a:moveTo>
                  <a:pt x="320" y="173"/>
                </a:moveTo>
                <a:cubicBezTo>
                  <a:pt x="320" y="320"/>
                  <a:pt x="320" y="320"/>
                  <a:pt x="320" y="320"/>
                </a:cubicBezTo>
                <a:cubicBezTo>
                  <a:pt x="207" y="320"/>
                  <a:pt x="207" y="320"/>
                  <a:pt x="207" y="320"/>
                </a:cubicBezTo>
                <a:cubicBezTo>
                  <a:pt x="204" y="302"/>
                  <a:pt x="190" y="288"/>
                  <a:pt x="173" y="282"/>
                </a:cubicBezTo>
                <a:cubicBezTo>
                  <a:pt x="178" y="248"/>
                  <a:pt x="189" y="214"/>
                  <a:pt x="204" y="181"/>
                </a:cubicBezTo>
                <a:cubicBezTo>
                  <a:pt x="243" y="176"/>
                  <a:pt x="281" y="173"/>
                  <a:pt x="320" y="173"/>
                </a:cubicBezTo>
                <a:close/>
                <a:moveTo>
                  <a:pt x="181" y="330"/>
                </a:moveTo>
                <a:cubicBezTo>
                  <a:pt x="181" y="342"/>
                  <a:pt x="171" y="352"/>
                  <a:pt x="159" y="352"/>
                </a:cubicBezTo>
                <a:cubicBezTo>
                  <a:pt x="146" y="352"/>
                  <a:pt x="136" y="342"/>
                  <a:pt x="136" y="330"/>
                </a:cubicBezTo>
                <a:cubicBezTo>
                  <a:pt x="136" y="317"/>
                  <a:pt x="146" y="307"/>
                  <a:pt x="159" y="307"/>
                </a:cubicBezTo>
                <a:cubicBezTo>
                  <a:pt x="171" y="307"/>
                  <a:pt x="181" y="317"/>
                  <a:pt x="181" y="330"/>
                </a:cubicBezTo>
                <a:close/>
                <a:moveTo>
                  <a:pt x="40" y="340"/>
                </a:moveTo>
                <a:cubicBezTo>
                  <a:pt x="110" y="340"/>
                  <a:pt x="110" y="340"/>
                  <a:pt x="110" y="340"/>
                </a:cubicBezTo>
                <a:cubicBezTo>
                  <a:pt x="114" y="360"/>
                  <a:pt x="130" y="375"/>
                  <a:pt x="151" y="379"/>
                </a:cubicBezTo>
                <a:cubicBezTo>
                  <a:pt x="155" y="411"/>
                  <a:pt x="164" y="443"/>
                  <a:pt x="178" y="474"/>
                </a:cubicBezTo>
                <a:cubicBezTo>
                  <a:pt x="140" y="467"/>
                  <a:pt x="102" y="458"/>
                  <a:pt x="65" y="447"/>
                </a:cubicBezTo>
                <a:cubicBezTo>
                  <a:pt x="50" y="413"/>
                  <a:pt x="42" y="377"/>
                  <a:pt x="40" y="340"/>
                </a:cubicBezTo>
                <a:close/>
                <a:moveTo>
                  <a:pt x="173" y="377"/>
                </a:moveTo>
                <a:cubicBezTo>
                  <a:pt x="190" y="372"/>
                  <a:pt x="204" y="358"/>
                  <a:pt x="207" y="340"/>
                </a:cubicBezTo>
                <a:cubicBezTo>
                  <a:pt x="320" y="340"/>
                  <a:pt x="320" y="340"/>
                  <a:pt x="320" y="340"/>
                </a:cubicBezTo>
                <a:cubicBezTo>
                  <a:pt x="320" y="451"/>
                  <a:pt x="320" y="451"/>
                  <a:pt x="320" y="451"/>
                </a:cubicBezTo>
                <a:cubicBezTo>
                  <a:pt x="302" y="455"/>
                  <a:pt x="288" y="468"/>
                  <a:pt x="282" y="486"/>
                </a:cubicBezTo>
                <a:cubicBezTo>
                  <a:pt x="256" y="484"/>
                  <a:pt x="230" y="482"/>
                  <a:pt x="204" y="478"/>
                </a:cubicBezTo>
                <a:cubicBezTo>
                  <a:pt x="189" y="446"/>
                  <a:pt x="178" y="412"/>
                  <a:pt x="173" y="377"/>
                </a:cubicBezTo>
                <a:close/>
                <a:moveTo>
                  <a:pt x="353" y="500"/>
                </a:moveTo>
                <a:cubicBezTo>
                  <a:pt x="353" y="512"/>
                  <a:pt x="342" y="523"/>
                  <a:pt x="330" y="523"/>
                </a:cubicBezTo>
                <a:cubicBezTo>
                  <a:pt x="317" y="523"/>
                  <a:pt x="307" y="512"/>
                  <a:pt x="307" y="500"/>
                </a:cubicBezTo>
                <a:cubicBezTo>
                  <a:pt x="307" y="487"/>
                  <a:pt x="317" y="477"/>
                  <a:pt x="330" y="477"/>
                </a:cubicBezTo>
                <a:cubicBezTo>
                  <a:pt x="342" y="477"/>
                  <a:pt x="353" y="487"/>
                  <a:pt x="353" y="500"/>
                </a:cubicBezTo>
                <a:close/>
                <a:moveTo>
                  <a:pt x="377" y="486"/>
                </a:moveTo>
                <a:cubicBezTo>
                  <a:pt x="372" y="468"/>
                  <a:pt x="358" y="455"/>
                  <a:pt x="340" y="451"/>
                </a:cubicBezTo>
                <a:cubicBezTo>
                  <a:pt x="340" y="340"/>
                  <a:pt x="340" y="340"/>
                  <a:pt x="340" y="340"/>
                </a:cubicBezTo>
                <a:cubicBezTo>
                  <a:pt x="490" y="340"/>
                  <a:pt x="490" y="340"/>
                  <a:pt x="490" y="340"/>
                </a:cubicBezTo>
                <a:cubicBezTo>
                  <a:pt x="488" y="387"/>
                  <a:pt x="477" y="434"/>
                  <a:pt x="455" y="478"/>
                </a:cubicBezTo>
                <a:cubicBezTo>
                  <a:pt x="430" y="482"/>
                  <a:pt x="404" y="484"/>
                  <a:pt x="377" y="486"/>
                </a:cubicBezTo>
                <a:close/>
                <a:moveTo>
                  <a:pt x="512" y="320"/>
                </a:moveTo>
                <a:cubicBezTo>
                  <a:pt x="511" y="283"/>
                  <a:pt x="504" y="246"/>
                  <a:pt x="492" y="211"/>
                </a:cubicBezTo>
                <a:cubicBezTo>
                  <a:pt x="500" y="206"/>
                  <a:pt x="506" y="199"/>
                  <a:pt x="510" y="191"/>
                </a:cubicBezTo>
                <a:cubicBezTo>
                  <a:pt x="539" y="197"/>
                  <a:pt x="567" y="204"/>
                  <a:pt x="595" y="213"/>
                </a:cubicBezTo>
                <a:cubicBezTo>
                  <a:pt x="610" y="246"/>
                  <a:pt x="618" y="282"/>
                  <a:pt x="619" y="320"/>
                </a:cubicBezTo>
                <a:lnTo>
                  <a:pt x="512" y="320"/>
                </a:lnTo>
                <a:close/>
                <a:moveTo>
                  <a:pt x="125" y="125"/>
                </a:moveTo>
                <a:cubicBezTo>
                  <a:pt x="168" y="82"/>
                  <a:pt x="221" y="54"/>
                  <a:pt x="280" y="44"/>
                </a:cubicBezTo>
                <a:cubicBezTo>
                  <a:pt x="245" y="76"/>
                  <a:pt x="217" y="112"/>
                  <a:pt x="195" y="151"/>
                </a:cubicBezTo>
                <a:cubicBezTo>
                  <a:pt x="194" y="153"/>
                  <a:pt x="193" y="155"/>
                  <a:pt x="192" y="157"/>
                </a:cubicBezTo>
                <a:cubicBezTo>
                  <a:pt x="155" y="162"/>
                  <a:pt x="118" y="170"/>
                  <a:pt x="81" y="180"/>
                </a:cubicBezTo>
                <a:cubicBezTo>
                  <a:pt x="93" y="160"/>
                  <a:pt x="108" y="142"/>
                  <a:pt x="125" y="125"/>
                </a:cubicBezTo>
                <a:close/>
                <a:moveTo>
                  <a:pt x="81" y="479"/>
                </a:moveTo>
                <a:cubicBezTo>
                  <a:pt x="118" y="489"/>
                  <a:pt x="155" y="497"/>
                  <a:pt x="192" y="503"/>
                </a:cubicBezTo>
                <a:cubicBezTo>
                  <a:pt x="193" y="505"/>
                  <a:pt x="194" y="506"/>
                  <a:pt x="195" y="508"/>
                </a:cubicBezTo>
                <a:cubicBezTo>
                  <a:pt x="217" y="547"/>
                  <a:pt x="245" y="583"/>
                  <a:pt x="280" y="615"/>
                </a:cubicBezTo>
                <a:cubicBezTo>
                  <a:pt x="221" y="605"/>
                  <a:pt x="168" y="577"/>
                  <a:pt x="125" y="535"/>
                </a:cubicBezTo>
                <a:cubicBezTo>
                  <a:pt x="108" y="518"/>
                  <a:pt x="93" y="499"/>
                  <a:pt x="81" y="479"/>
                </a:cubicBezTo>
                <a:close/>
                <a:moveTo>
                  <a:pt x="535" y="535"/>
                </a:moveTo>
                <a:cubicBezTo>
                  <a:pt x="492" y="577"/>
                  <a:pt x="438" y="605"/>
                  <a:pt x="380" y="615"/>
                </a:cubicBezTo>
                <a:cubicBezTo>
                  <a:pt x="415" y="583"/>
                  <a:pt x="443" y="547"/>
                  <a:pt x="465" y="508"/>
                </a:cubicBezTo>
                <a:cubicBezTo>
                  <a:pt x="466" y="506"/>
                  <a:pt x="467" y="505"/>
                  <a:pt x="468" y="503"/>
                </a:cubicBezTo>
                <a:cubicBezTo>
                  <a:pt x="505" y="497"/>
                  <a:pt x="542" y="489"/>
                  <a:pt x="578" y="479"/>
                </a:cubicBezTo>
                <a:cubicBezTo>
                  <a:pt x="566" y="499"/>
                  <a:pt x="552" y="518"/>
                  <a:pt x="535" y="535"/>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12" name="TextBox 11">
            <a:extLst>
              <a:ext uri="{FF2B5EF4-FFF2-40B4-BE49-F238E27FC236}">
                <a16:creationId xmlns:a16="http://schemas.microsoft.com/office/drawing/2014/main" id="{6C715829-9F8B-B720-DB47-99BD5277ED7A}"/>
              </a:ext>
            </a:extLst>
          </p:cNvPr>
          <p:cNvSpPr txBox="1"/>
          <p:nvPr/>
        </p:nvSpPr>
        <p:spPr>
          <a:xfrm>
            <a:off x="6792397" y="4597547"/>
            <a:ext cx="1382136" cy="369332"/>
          </a:xfrm>
          <a:prstGeom prst="rect">
            <a:avLst/>
          </a:prstGeom>
          <a:noFill/>
        </p:spPr>
        <p:txBody>
          <a:bodyPr wrap="square" rtlCol="0">
            <a:spAutoFit/>
          </a:bodyPr>
          <a:lstStyle/>
          <a:p>
            <a:pPr defTabSz="1828983"/>
            <a:r>
              <a:rPr lang="id-ID" b="1" dirty="0">
                <a:solidFill>
                  <a:srgbClr val="0A0A0A"/>
                </a:solidFill>
              </a:rPr>
              <a:t>Competition</a:t>
            </a:r>
          </a:p>
        </p:txBody>
      </p:sp>
      <p:sp>
        <p:nvSpPr>
          <p:cNvPr id="13" name="Rectangle 12">
            <a:extLst>
              <a:ext uri="{FF2B5EF4-FFF2-40B4-BE49-F238E27FC236}">
                <a16:creationId xmlns:a16="http://schemas.microsoft.com/office/drawing/2014/main" id="{DC67E31E-D0A6-B317-590D-C80E77125BB0}"/>
              </a:ext>
            </a:extLst>
          </p:cNvPr>
          <p:cNvSpPr/>
          <p:nvPr/>
        </p:nvSpPr>
        <p:spPr>
          <a:xfrm>
            <a:off x="6194240" y="5008354"/>
            <a:ext cx="2464797" cy="584775"/>
          </a:xfrm>
          <a:prstGeom prst="rect">
            <a:avLst/>
          </a:prstGeom>
        </p:spPr>
        <p:txBody>
          <a:bodyPr wrap="square">
            <a:spAutoFit/>
          </a:bodyPr>
          <a:lstStyle/>
          <a:p>
            <a:pPr marL="285750" indent="-285750" algn="r" defTabSz="1828983">
              <a:buClr>
                <a:srgbClr val="FFFFFF"/>
              </a:buClr>
              <a:buFont typeface="Wingdings" pitchFamily="2" charset="2"/>
              <a:buChar char="v"/>
            </a:pPr>
            <a:r>
              <a:rPr lang="id-ID" sz="1600" dirty="0">
                <a:solidFill>
                  <a:srgbClr val="0A0A0A"/>
                </a:solidFill>
              </a:rPr>
              <a:t>Alternatives</a:t>
            </a:r>
          </a:p>
          <a:p>
            <a:pPr marL="285750" indent="-285750" algn="r" defTabSz="1828983">
              <a:buClr>
                <a:srgbClr val="FFFFFF"/>
              </a:buClr>
              <a:buFont typeface="Wingdings" pitchFamily="2" charset="2"/>
              <a:buChar char="v"/>
            </a:pPr>
            <a:r>
              <a:rPr lang="id-ID" sz="1600" dirty="0">
                <a:solidFill>
                  <a:srgbClr val="0A0A0A"/>
                </a:solidFill>
              </a:rPr>
              <a:t>Other Possible Targets</a:t>
            </a:r>
          </a:p>
        </p:txBody>
      </p:sp>
      <p:grpSp>
        <p:nvGrpSpPr>
          <p:cNvPr id="15" name="Group 14">
            <a:extLst>
              <a:ext uri="{FF2B5EF4-FFF2-40B4-BE49-F238E27FC236}">
                <a16:creationId xmlns:a16="http://schemas.microsoft.com/office/drawing/2014/main" id="{53944088-253C-8F43-0DC4-EDA2F501C547}"/>
              </a:ext>
            </a:extLst>
          </p:cNvPr>
          <p:cNvGrpSpPr/>
          <p:nvPr/>
        </p:nvGrpSpPr>
        <p:grpSpPr>
          <a:xfrm>
            <a:off x="6148682" y="4535277"/>
            <a:ext cx="591712" cy="719338"/>
            <a:chOff x="8890000" y="223838"/>
            <a:chExt cx="404813" cy="492126"/>
          </a:xfrm>
          <a:solidFill>
            <a:schemeClr val="bg1"/>
          </a:solidFill>
        </p:grpSpPr>
        <p:sp>
          <p:nvSpPr>
            <p:cNvPr id="19" name="Freeform 36">
              <a:extLst>
                <a:ext uri="{FF2B5EF4-FFF2-40B4-BE49-F238E27FC236}">
                  <a16:creationId xmlns:a16="http://schemas.microsoft.com/office/drawing/2014/main" id="{614D125C-5FA3-DF20-31C4-02BD587AC7AD}"/>
                </a:ext>
              </a:extLst>
            </p:cNvPr>
            <p:cNvSpPr>
              <a:spLocks noEditPoints="1"/>
            </p:cNvSpPr>
            <p:nvPr/>
          </p:nvSpPr>
          <p:spPr bwMode="auto">
            <a:xfrm>
              <a:off x="8924925" y="223838"/>
              <a:ext cx="323850" cy="327025"/>
            </a:xfrm>
            <a:custGeom>
              <a:avLst/>
              <a:gdLst>
                <a:gd name="T0" fmla="*/ 84 w 84"/>
                <a:gd name="T1" fmla="*/ 42 h 85"/>
                <a:gd name="T2" fmla="*/ 42 w 84"/>
                <a:gd name="T3" fmla="*/ 0 h 85"/>
                <a:gd name="T4" fmla="*/ 0 w 84"/>
                <a:gd name="T5" fmla="*/ 42 h 85"/>
                <a:gd name="T6" fmla="*/ 42 w 84"/>
                <a:gd name="T7" fmla="*/ 85 h 85"/>
                <a:gd name="T8" fmla="*/ 84 w 84"/>
                <a:gd name="T9" fmla="*/ 42 h 85"/>
                <a:gd name="T10" fmla="*/ 42 w 84"/>
                <a:gd name="T11" fmla="*/ 72 h 85"/>
                <a:gd name="T12" fmla="*/ 12 w 84"/>
                <a:gd name="T13" fmla="*/ 42 h 85"/>
                <a:gd name="T14" fmla="*/ 42 w 84"/>
                <a:gd name="T15" fmla="*/ 13 h 85"/>
                <a:gd name="T16" fmla="*/ 72 w 84"/>
                <a:gd name="T17" fmla="*/ 42 h 85"/>
                <a:gd name="T18" fmla="*/ 42 w 84"/>
                <a:gd name="T19" fmla="*/ 7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5">
                  <a:moveTo>
                    <a:pt x="84" y="42"/>
                  </a:moveTo>
                  <a:cubicBezTo>
                    <a:pt x="84" y="19"/>
                    <a:pt x="65" y="0"/>
                    <a:pt x="42" y="0"/>
                  </a:cubicBezTo>
                  <a:cubicBezTo>
                    <a:pt x="19" y="0"/>
                    <a:pt x="0" y="19"/>
                    <a:pt x="0" y="42"/>
                  </a:cubicBezTo>
                  <a:cubicBezTo>
                    <a:pt x="0" y="66"/>
                    <a:pt x="19" y="85"/>
                    <a:pt x="42" y="85"/>
                  </a:cubicBezTo>
                  <a:cubicBezTo>
                    <a:pt x="65" y="85"/>
                    <a:pt x="84" y="66"/>
                    <a:pt x="84" y="42"/>
                  </a:cubicBezTo>
                  <a:close/>
                  <a:moveTo>
                    <a:pt x="42" y="72"/>
                  </a:moveTo>
                  <a:cubicBezTo>
                    <a:pt x="26" y="72"/>
                    <a:pt x="12" y="59"/>
                    <a:pt x="12" y="42"/>
                  </a:cubicBezTo>
                  <a:cubicBezTo>
                    <a:pt x="12" y="26"/>
                    <a:pt x="26" y="13"/>
                    <a:pt x="42" y="13"/>
                  </a:cubicBezTo>
                  <a:cubicBezTo>
                    <a:pt x="58" y="13"/>
                    <a:pt x="72" y="26"/>
                    <a:pt x="72" y="42"/>
                  </a:cubicBezTo>
                  <a:cubicBezTo>
                    <a:pt x="72" y="59"/>
                    <a:pt x="58" y="72"/>
                    <a:pt x="4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20" name="Freeform 37">
              <a:extLst>
                <a:ext uri="{FF2B5EF4-FFF2-40B4-BE49-F238E27FC236}">
                  <a16:creationId xmlns:a16="http://schemas.microsoft.com/office/drawing/2014/main" id="{E2CE2FD2-4416-7835-B965-F9830369A318}"/>
                </a:ext>
              </a:extLst>
            </p:cNvPr>
            <p:cNvSpPr>
              <a:spLocks/>
            </p:cNvSpPr>
            <p:nvPr/>
          </p:nvSpPr>
          <p:spPr bwMode="auto">
            <a:xfrm>
              <a:off x="9099550" y="519113"/>
              <a:ext cx="195263" cy="196850"/>
            </a:xfrm>
            <a:custGeom>
              <a:avLst/>
              <a:gdLst>
                <a:gd name="T0" fmla="*/ 28 w 51"/>
                <a:gd name="T1" fmla="*/ 0 h 51"/>
                <a:gd name="T2" fmla="*/ 0 w 51"/>
                <a:gd name="T3" fmla="*/ 12 h 51"/>
                <a:gd name="T4" fmla="*/ 26 w 51"/>
                <a:gd name="T5" fmla="*/ 51 h 51"/>
                <a:gd name="T6" fmla="*/ 29 w 51"/>
                <a:gd name="T7" fmla="*/ 29 h 51"/>
                <a:gd name="T8" fmla="*/ 51 w 51"/>
                <a:gd name="T9" fmla="*/ 35 h 51"/>
                <a:gd name="T10" fmla="*/ 28 w 51"/>
                <a:gd name="T11" fmla="*/ 0 h 51"/>
              </a:gdLst>
              <a:ahLst/>
              <a:cxnLst>
                <a:cxn ang="0">
                  <a:pos x="T0" y="T1"/>
                </a:cxn>
                <a:cxn ang="0">
                  <a:pos x="T2" y="T3"/>
                </a:cxn>
                <a:cxn ang="0">
                  <a:pos x="T4" y="T5"/>
                </a:cxn>
                <a:cxn ang="0">
                  <a:pos x="T6" y="T7"/>
                </a:cxn>
                <a:cxn ang="0">
                  <a:pos x="T8" y="T9"/>
                </a:cxn>
                <a:cxn ang="0">
                  <a:pos x="T10" y="T11"/>
                </a:cxn>
              </a:cxnLst>
              <a:rect l="0" t="0" r="r" b="b"/>
              <a:pathLst>
                <a:path w="51" h="51">
                  <a:moveTo>
                    <a:pt x="28" y="0"/>
                  </a:moveTo>
                  <a:cubicBezTo>
                    <a:pt x="21" y="7"/>
                    <a:pt x="11" y="11"/>
                    <a:pt x="0" y="12"/>
                  </a:cubicBezTo>
                  <a:cubicBezTo>
                    <a:pt x="26" y="51"/>
                    <a:pt x="26" y="51"/>
                    <a:pt x="26" y="51"/>
                  </a:cubicBezTo>
                  <a:cubicBezTo>
                    <a:pt x="29" y="29"/>
                    <a:pt x="29" y="29"/>
                    <a:pt x="29" y="29"/>
                  </a:cubicBezTo>
                  <a:cubicBezTo>
                    <a:pt x="51" y="35"/>
                    <a:pt x="51" y="35"/>
                    <a:pt x="51" y="35"/>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21" name="Freeform 38">
              <a:extLst>
                <a:ext uri="{FF2B5EF4-FFF2-40B4-BE49-F238E27FC236}">
                  <a16:creationId xmlns:a16="http://schemas.microsoft.com/office/drawing/2014/main" id="{729DE1B6-4D1E-EEB7-8668-159F86EEE315}"/>
                </a:ext>
              </a:extLst>
            </p:cNvPr>
            <p:cNvSpPr>
              <a:spLocks/>
            </p:cNvSpPr>
            <p:nvPr/>
          </p:nvSpPr>
          <p:spPr bwMode="auto">
            <a:xfrm>
              <a:off x="8890000" y="527051"/>
              <a:ext cx="196850" cy="188913"/>
            </a:xfrm>
            <a:custGeom>
              <a:avLst/>
              <a:gdLst>
                <a:gd name="T0" fmla="*/ 0 w 51"/>
                <a:gd name="T1" fmla="*/ 33 h 49"/>
                <a:gd name="T2" fmla="*/ 22 w 51"/>
                <a:gd name="T3" fmla="*/ 27 h 49"/>
                <a:gd name="T4" fmla="*/ 25 w 51"/>
                <a:gd name="T5" fmla="*/ 49 h 49"/>
                <a:gd name="T6" fmla="*/ 51 w 51"/>
                <a:gd name="T7" fmla="*/ 10 h 49"/>
                <a:gd name="T8" fmla="*/ 22 w 51"/>
                <a:gd name="T9" fmla="*/ 0 h 49"/>
                <a:gd name="T10" fmla="*/ 0 w 51"/>
                <a:gd name="T11" fmla="*/ 33 h 49"/>
              </a:gdLst>
              <a:ahLst/>
              <a:cxnLst>
                <a:cxn ang="0">
                  <a:pos x="T0" y="T1"/>
                </a:cxn>
                <a:cxn ang="0">
                  <a:pos x="T2" y="T3"/>
                </a:cxn>
                <a:cxn ang="0">
                  <a:pos x="T4" y="T5"/>
                </a:cxn>
                <a:cxn ang="0">
                  <a:pos x="T6" y="T7"/>
                </a:cxn>
                <a:cxn ang="0">
                  <a:pos x="T8" y="T9"/>
                </a:cxn>
                <a:cxn ang="0">
                  <a:pos x="T10" y="T11"/>
                </a:cxn>
              </a:cxnLst>
              <a:rect l="0" t="0" r="r" b="b"/>
              <a:pathLst>
                <a:path w="51" h="49">
                  <a:moveTo>
                    <a:pt x="0" y="33"/>
                  </a:moveTo>
                  <a:cubicBezTo>
                    <a:pt x="22" y="27"/>
                    <a:pt x="22" y="27"/>
                    <a:pt x="22" y="27"/>
                  </a:cubicBezTo>
                  <a:cubicBezTo>
                    <a:pt x="25" y="49"/>
                    <a:pt x="25" y="49"/>
                    <a:pt x="25" y="49"/>
                  </a:cubicBezTo>
                  <a:cubicBezTo>
                    <a:pt x="51" y="10"/>
                    <a:pt x="51" y="10"/>
                    <a:pt x="51" y="10"/>
                  </a:cubicBezTo>
                  <a:cubicBezTo>
                    <a:pt x="40" y="10"/>
                    <a:pt x="30" y="6"/>
                    <a:pt x="22" y="0"/>
                  </a:cubicBez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22" name="Freeform 39">
              <a:extLst>
                <a:ext uri="{FF2B5EF4-FFF2-40B4-BE49-F238E27FC236}">
                  <a16:creationId xmlns:a16="http://schemas.microsoft.com/office/drawing/2014/main" id="{C330AA76-A680-B317-9AAE-60C648B0794C}"/>
                </a:ext>
              </a:extLst>
            </p:cNvPr>
            <p:cNvSpPr>
              <a:spLocks/>
            </p:cNvSpPr>
            <p:nvPr/>
          </p:nvSpPr>
          <p:spPr bwMode="auto">
            <a:xfrm>
              <a:off x="9010650" y="307976"/>
              <a:ext cx="157163" cy="149225"/>
            </a:xfrm>
            <a:custGeom>
              <a:avLst/>
              <a:gdLst>
                <a:gd name="T0" fmla="*/ 38 w 41"/>
                <a:gd name="T1" fmla="*/ 14 h 39"/>
                <a:gd name="T2" fmla="*/ 31 w 41"/>
                <a:gd name="T3" fmla="*/ 13 h 39"/>
                <a:gd name="T4" fmla="*/ 25 w 41"/>
                <a:gd name="T5" fmla="*/ 9 h 39"/>
                <a:gd name="T6" fmla="*/ 22 w 41"/>
                <a:gd name="T7" fmla="*/ 2 h 39"/>
                <a:gd name="T8" fmla="*/ 19 w 41"/>
                <a:gd name="T9" fmla="*/ 2 h 39"/>
                <a:gd name="T10" fmla="*/ 16 w 41"/>
                <a:gd name="T11" fmla="*/ 9 h 39"/>
                <a:gd name="T12" fmla="*/ 10 w 41"/>
                <a:gd name="T13" fmla="*/ 13 h 39"/>
                <a:gd name="T14" fmla="*/ 2 w 41"/>
                <a:gd name="T15" fmla="*/ 14 h 39"/>
                <a:gd name="T16" fmla="*/ 1 w 41"/>
                <a:gd name="T17" fmla="*/ 17 h 39"/>
                <a:gd name="T18" fmla="*/ 7 w 41"/>
                <a:gd name="T19" fmla="*/ 22 h 39"/>
                <a:gd name="T20" fmla="*/ 9 w 41"/>
                <a:gd name="T21" fmla="*/ 29 h 39"/>
                <a:gd name="T22" fmla="*/ 8 w 41"/>
                <a:gd name="T23" fmla="*/ 36 h 39"/>
                <a:gd name="T24" fmla="*/ 10 w 41"/>
                <a:gd name="T25" fmla="*/ 38 h 39"/>
                <a:gd name="T26" fmla="*/ 17 w 41"/>
                <a:gd name="T27" fmla="*/ 34 h 39"/>
                <a:gd name="T28" fmla="*/ 24 w 41"/>
                <a:gd name="T29" fmla="*/ 34 h 39"/>
                <a:gd name="T30" fmla="*/ 30 w 41"/>
                <a:gd name="T31" fmla="*/ 38 h 39"/>
                <a:gd name="T32" fmla="*/ 33 w 41"/>
                <a:gd name="T33" fmla="*/ 36 h 39"/>
                <a:gd name="T34" fmla="*/ 31 w 41"/>
                <a:gd name="T35" fmla="*/ 29 h 39"/>
                <a:gd name="T36" fmla="*/ 34 w 41"/>
                <a:gd name="T37" fmla="*/ 22 h 39"/>
                <a:gd name="T38" fmla="*/ 39 w 41"/>
                <a:gd name="T39" fmla="*/ 17 h 39"/>
                <a:gd name="T40" fmla="*/ 38 w 41"/>
                <a:gd name="T41"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39">
                  <a:moveTo>
                    <a:pt x="38" y="14"/>
                  </a:moveTo>
                  <a:cubicBezTo>
                    <a:pt x="31" y="13"/>
                    <a:pt x="31" y="13"/>
                    <a:pt x="31" y="13"/>
                  </a:cubicBezTo>
                  <a:cubicBezTo>
                    <a:pt x="29" y="13"/>
                    <a:pt x="26" y="11"/>
                    <a:pt x="25" y="9"/>
                  </a:cubicBezTo>
                  <a:cubicBezTo>
                    <a:pt x="22" y="2"/>
                    <a:pt x="22" y="2"/>
                    <a:pt x="22" y="2"/>
                  </a:cubicBezTo>
                  <a:cubicBezTo>
                    <a:pt x="21" y="0"/>
                    <a:pt x="20" y="0"/>
                    <a:pt x="19" y="2"/>
                  </a:cubicBezTo>
                  <a:cubicBezTo>
                    <a:pt x="16" y="9"/>
                    <a:pt x="16" y="9"/>
                    <a:pt x="16" y="9"/>
                  </a:cubicBezTo>
                  <a:cubicBezTo>
                    <a:pt x="15" y="11"/>
                    <a:pt x="12" y="13"/>
                    <a:pt x="10" y="13"/>
                  </a:cubicBezTo>
                  <a:cubicBezTo>
                    <a:pt x="2" y="14"/>
                    <a:pt x="2" y="14"/>
                    <a:pt x="2" y="14"/>
                  </a:cubicBezTo>
                  <a:cubicBezTo>
                    <a:pt x="0" y="14"/>
                    <a:pt x="0" y="16"/>
                    <a:pt x="1" y="17"/>
                  </a:cubicBezTo>
                  <a:cubicBezTo>
                    <a:pt x="7" y="22"/>
                    <a:pt x="7" y="22"/>
                    <a:pt x="7" y="22"/>
                  </a:cubicBezTo>
                  <a:cubicBezTo>
                    <a:pt x="9" y="24"/>
                    <a:pt x="10" y="27"/>
                    <a:pt x="9" y="29"/>
                  </a:cubicBezTo>
                  <a:cubicBezTo>
                    <a:pt x="8" y="36"/>
                    <a:pt x="8" y="36"/>
                    <a:pt x="8" y="36"/>
                  </a:cubicBezTo>
                  <a:cubicBezTo>
                    <a:pt x="7" y="38"/>
                    <a:pt x="8" y="39"/>
                    <a:pt x="10" y="38"/>
                  </a:cubicBezTo>
                  <a:cubicBezTo>
                    <a:pt x="17" y="34"/>
                    <a:pt x="17" y="34"/>
                    <a:pt x="17" y="34"/>
                  </a:cubicBezTo>
                  <a:cubicBezTo>
                    <a:pt x="19" y="33"/>
                    <a:pt x="22" y="33"/>
                    <a:pt x="24" y="34"/>
                  </a:cubicBezTo>
                  <a:cubicBezTo>
                    <a:pt x="30" y="38"/>
                    <a:pt x="30" y="38"/>
                    <a:pt x="30" y="38"/>
                  </a:cubicBezTo>
                  <a:cubicBezTo>
                    <a:pt x="32" y="39"/>
                    <a:pt x="34" y="38"/>
                    <a:pt x="33" y="36"/>
                  </a:cubicBezTo>
                  <a:cubicBezTo>
                    <a:pt x="31" y="29"/>
                    <a:pt x="31" y="29"/>
                    <a:pt x="31" y="29"/>
                  </a:cubicBezTo>
                  <a:cubicBezTo>
                    <a:pt x="31" y="27"/>
                    <a:pt x="32" y="24"/>
                    <a:pt x="34" y="22"/>
                  </a:cubicBezTo>
                  <a:cubicBezTo>
                    <a:pt x="39" y="17"/>
                    <a:pt x="39" y="17"/>
                    <a:pt x="39" y="17"/>
                  </a:cubicBezTo>
                  <a:cubicBezTo>
                    <a:pt x="41" y="16"/>
                    <a:pt x="41" y="14"/>
                    <a:pt x="3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grpSp>
      <p:sp>
        <p:nvSpPr>
          <p:cNvPr id="16" name="TextBox 15">
            <a:extLst>
              <a:ext uri="{FF2B5EF4-FFF2-40B4-BE49-F238E27FC236}">
                <a16:creationId xmlns:a16="http://schemas.microsoft.com/office/drawing/2014/main" id="{5941B42B-32EA-163C-F152-BFF7AEEF629D}"/>
              </a:ext>
            </a:extLst>
          </p:cNvPr>
          <p:cNvSpPr txBox="1"/>
          <p:nvPr/>
        </p:nvSpPr>
        <p:spPr>
          <a:xfrm>
            <a:off x="9524213" y="2616647"/>
            <a:ext cx="1641510" cy="369332"/>
          </a:xfrm>
          <a:prstGeom prst="rect">
            <a:avLst/>
          </a:prstGeom>
          <a:noFill/>
        </p:spPr>
        <p:txBody>
          <a:bodyPr wrap="square" rtlCol="0">
            <a:spAutoFit/>
          </a:bodyPr>
          <a:lstStyle/>
          <a:p>
            <a:pPr algn="ctr" defTabSz="1828983"/>
            <a:r>
              <a:rPr lang="id-ID" b="1" dirty="0">
                <a:solidFill>
                  <a:srgbClr val="0A0A0A"/>
                </a:solidFill>
              </a:rPr>
              <a:t>Characteristic</a:t>
            </a:r>
          </a:p>
        </p:txBody>
      </p:sp>
      <p:sp>
        <p:nvSpPr>
          <p:cNvPr id="17" name="Rectangle 16">
            <a:extLst>
              <a:ext uri="{FF2B5EF4-FFF2-40B4-BE49-F238E27FC236}">
                <a16:creationId xmlns:a16="http://schemas.microsoft.com/office/drawing/2014/main" id="{34B33772-CA1E-9A42-1720-DD0E32C52A7D}"/>
              </a:ext>
            </a:extLst>
          </p:cNvPr>
          <p:cNvSpPr/>
          <p:nvPr/>
        </p:nvSpPr>
        <p:spPr>
          <a:xfrm>
            <a:off x="8475815" y="3083315"/>
            <a:ext cx="2689908" cy="584775"/>
          </a:xfrm>
          <a:prstGeom prst="rect">
            <a:avLst/>
          </a:prstGeom>
        </p:spPr>
        <p:txBody>
          <a:bodyPr wrap="square">
            <a:spAutoFit/>
          </a:bodyPr>
          <a:lstStyle/>
          <a:p>
            <a:pPr marL="285750" indent="-285750" algn="ctr" defTabSz="1828983">
              <a:buClr>
                <a:srgbClr val="FFFFFF"/>
              </a:buClr>
              <a:buFont typeface="Wingdings" pitchFamily="2" charset="2"/>
              <a:buChar char="v"/>
            </a:pPr>
            <a:r>
              <a:rPr lang="id-ID" sz="1600" dirty="0">
                <a:solidFill>
                  <a:srgbClr val="0A0A0A"/>
                </a:solidFill>
              </a:rPr>
              <a:t>Financial access to capital</a:t>
            </a:r>
          </a:p>
          <a:p>
            <a:pPr marL="285750" indent="-285750" algn="ctr" defTabSz="1828983">
              <a:buClr>
                <a:srgbClr val="FFFFFF"/>
              </a:buClr>
              <a:buFont typeface="Wingdings" pitchFamily="2" charset="2"/>
              <a:buChar char="v"/>
            </a:pPr>
            <a:r>
              <a:rPr lang="id-ID" sz="1600" dirty="0">
                <a:solidFill>
                  <a:srgbClr val="0A0A0A"/>
                </a:solidFill>
              </a:rPr>
              <a:t>Management Experience</a:t>
            </a:r>
          </a:p>
        </p:txBody>
      </p:sp>
      <p:pic>
        <p:nvPicPr>
          <p:cNvPr id="31" name="Graphic 30" descr="Male profile with solid fill">
            <a:extLst>
              <a:ext uri="{FF2B5EF4-FFF2-40B4-BE49-F238E27FC236}">
                <a16:creationId xmlns:a16="http://schemas.microsoft.com/office/drawing/2014/main" id="{8C7827BC-3D5A-A93D-339B-833CC9E52E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6652" y="2304533"/>
            <a:ext cx="778782" cy="778782"/>
          </a:xfrm>
          <a:prstGeom prst="rect">
            <a:avLst/>
          </a:prstGeom>
        </p:spPr>
      </p:pic>
      <p:sp>
        <p:nvSpPr>
          <p:cNvPr id="32" name="Freeform 31">
            <a:extLst>
              <a:ext uri="{FF2B5EF4-FFF2-40B4-BE49-F238E27FC236}">
                <a16:creationId xmlns:a16="http://schemas.microsoft.com/office/drawing/2014/main" id="{FC970F49-D9C9-265A-3658-15B634EE8FAB}"/>
              </a:ext>
            </a:extLst>
          </p:cNvPr>
          <p:cNvSpPr>
            <a:spLocks/>
          </p:cNvSpPr>
          <p:nvPr/>
        </p:nvSpPr>
        <p:spPr bwMode="auto">
          <a:xfrm rot="1551886">
            <a:off x="3926766" y="1728194"/>
            <a:ext cx="5440767" cy="4170410"/>
          </a:xfrm>
          <a:custGeom>
            <a:avLst/>
            <a:gdLst>
              <a:gd name="T0" fmla="*/ 1241 w 1251"/>
              <a:gd name="T1" fmla="*/ 737 h 1089"/>
              <a:gd name="T2" fmla="*/ 899 w 1251"/>
              <a:gd name="T3" fmla="*/ 359 h 1089"/>
              <a:gd name="T4" fmla="*/ 880 w 1251"/>
              <a:gd name="T5" fmla="*/ 359 h 1089"/>
              <a:gd name="T6" fmla="*/ 880 w 1251"/>
              <a:gd name="T7" fmla="*/ 359 h 1089"/>
              <a:gd name="T8" fmla="*/ 707 w 1251"/>
              <a:gd name="T9" fmla="*/ 241 h 1089"/>
              <a:gd name="T10" fmla="*/ 389 w 1251"/>
              <a:gd name="T11" fmla="*/ 10 h 1089"/>
              <a:gd name="T12" fmla="*/ 10 w 1251"/>
              <a:gd name="T13" fmla="*/ 352 h 1089"/>
              <a:gd name="T14" fmla="*/ 352 w 1251"/>
              <a:gd name="T15" fmla="*/ 730 h 1089"/>
              <a:gd name="T16" fmla="*/ 371 w 1251"/>
              <a:gd name="T17" fmla="*/ 731 h 1089"/>
              <a:gd name="T18" fmla="*/ 371 w 1251"/>
              <a:gd name="T19" fmla="*/ 731 h 1089"/>
              <a:gd name="T20" fmla="*/ 545 w 1251"/>
              <a:gd name="T21" fmla="*/ 849 h 1089"/>
              <a:gd name="T22" fmla="*/ 863 w 1251"/>
              <a:gd name="T23" fmla="*/ 1079 h 1089"/>
              <a:gd name="T24" fmla="*/ 1241 w 1251"/>
              <a:gd name="T25" fmla="*/ 737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1" h="1089">
                <a:moveTo>
                  <a:pt x="1241" y="737"/>
                </a:moveTo>
                <a:cubicBezTo>
                  <a:pt x="1251" y="538"/>
                  <a:pt x="1098" y="369"/>
                  <a:pt x="899" y="359"/>
                </a:cubicBezTo>
                <a:cubicBezTo>
                  <a:pt x="893" y="359"/>
                  <a:pt x="887" y="359"/>
                  <a:pt x="880" y="359"/>
                </a:cubicBezTo>
                <a:cubicBezTo>
                  <a:pt x="880" y="359"/>
                  <a:pt x="880" y="359"/>
                  <a:pt x="880" y="359"/>
                </a:cubicBezTo>
                <a:cubicBezTo>
                  <a:pt x="804" y="359"/>
                  <a:pt x="735" y="312"/>
                  <a:pt x="707" y="241"/>
                </a:cubicBezTo>
                <a:cubicBezTo>
                  <a:pt x="657" y="112"/>
                  <a:pt x="536" y="17"/>
                  <a:pt x="389" y="10"/>
                </a:cubicBezTo>
                <a:cubicBezTo>
                  <a:pt x="190" y="0"/>
                  <a:pt x="20" y="153"/>
                  <a:pt x="10" y="352"/>
                </a:cubicBezTo>
                <a:cubicBezTo>
                  <a:pt x="0" y="551"/>
                  <a:pt x="153" y="720"/>
                  <a:pt x="352" y="730"/>
                </a:cubicBezTo>
                <a:cubicBezTo>
                  <a:pt x="359" y="730"/>
                  <a:pt x="365" y="731"/>
                  <a:pt x="371" y="731"/>
                </a:cubicBezTo>
                <a:cubicBezTo>
                  <a:pt x="371" y="731"/>
                  <a:pt x="371" y="731"/>
                  <a:pt x="371" y="731"/>
                </a:cubicBezTo>
                <a:cubicBezTo>
                  <a:pt x="448" y="730"/>
                  <a:pt x="517" y="777"/>
                  <a:pt x="545" y="849"/>
                </a:cubicBezTo>
                <a:cubicBezTo>
                  <a:pt x="594" y="978"/>
                  <a:pt x="716" y="1072"/>
                  <a:pt x="863" y="1079"/>
                </a:cubicBezTo>
                <a:cubicBezTo>
                  <a:pt x="1062" y="1089"/>
                  <a:pt x="1231" y="936"/>
                  <a:pt x="1241" y="737"/>
                </a:cubicBezTo>
                <a:close/>
              </a:path>
            </a:pathLst>
          </a:custGeom>
          <a:noFill/>
          <a:ln w="15875">
            <a:solidFill>
              <a:schemeClr val="bg1"/>
            </a:solidFill>
            <a:prstDash val="dash"/>
          </a:ln>
        </p:spPr>
        <p:txBody>
          <a:bodyPr vert="horz" wrap="square" lIns="182901" tIns="91451" rIns="182901" bIns="91451" numCol="1" anchor="t" anchorCtr="0" compatLnSpc="1">
            <a:prstTxWarp prst="textNoShape">
              <a:avLst/>
            </a:prstTxWarp>
          </a:bodyPr>
          <a:lstStyle/>
          <a:p>
            <a:pPr defTabSz="1828983"/>
            <a:endParaRPr lang="id-ID" sz="2400">
              <a:solidFill>
                <a:srgbClr val="0A0A0A"/>
              </a:solidFill>
            </a:endParaRPr>
          </a:p>
        </p:txBody>
      </p:sp>
      <p:sp>
        <p:nvSpPr>
          <p:cNvPr id="34" name="Oval 33">
            <a:extLst>
              <a:ext uri="{FF2B5EF4-FFF2-40B4-BE49-F238E27FC236}">
                <a16:creationId xmlns:a16="http://schemas.microsoft.com/office/drawing/2014/main" id="{75ED4073-FCB2-9833-81A1-7B8EA4F59603}"/>
              </a:ext>
            </a:extLst>
          </p:cNvPr>
          <p:cNvSpPr/>
          <p:nvPr/>
        </p:nvSpPr>
        <p:spPr>
          <a:xfrm>
            <a:off x="637460" y="2748216"/>
            <a:ext cx="3574122" cy="3574122"/>
          </a:xfrm>
          <a:custGeom>
            <a:avLst/>
            <a:gdLst>
              <a:gd name="connsiteX0" fmla="*/ 0 w 3574122"/>
              <a:gd name="connsiteY0" fmla="*/ 1787061 h 3574122"/>
              <a:gd name="connsiteX1" fmla="*/ 1787061 w 3574122"/>
              <a:gd name="connsiteY1" fmla="*/ 0 h 3574122"/>
              <a:gd name="connsiteX2" fmla="*/ 3574122 w 3574122"/>
              <a:gd name="connsiteY2" fmla="*/ 1787061 h 3574122"/>
              <a:gd name="connsiteX3" fmla="*/ 1787061 w 3574122"/>
              <a:gd name="connsiteY3" fmla="*/ 3574122 h 3574122"/>
              <a:gd name="connsiteX4" fmla="*/ 0 w 3574122"/>
              <a:gd name="connsiteY4" fmla="*/ 1787061 h 3574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122" h="3574122" extrusionOk="0">
                <a:moveTo>
                  <a:pt x="0" y="1787061"/>
                </a:moveTo>
                <a:cubicBezTo>
                  <a:pt x="-80749" y="750286"/>
                  <a:pt x="761086" y="14640"/>
                  <a:pt x="1787061" y="0"/>
                </a:cubicBezTo>
                <a:cubicBezTo>
                  <a:pt x="2920980" y="30937"/>
                  <a:pt x="3448995" y="804073"/>
                  <a:pt x="3574122" y="1787061"/>
                </a:cubicBezTo>
                <a:cubicBezTo>
                  <a:pt x="3525939" y="2821081"/>
                  <a:pt x="2749816" y="3707948"/>
                  <a:pt x="1787061" y="3574122"/>
                </a:cubicBezTo>
                <a:cubicBezTo>
                  <a:pt x="722191" y="3531500"/>
                  <a:pt x="150508" y="2845942"/>
                  <a:pt x="0" y="1787061"/>
                </a:cubicBezTo>
                <a:close/>
              </a:path>
            </a:pathLst>
          </a:custGeom>
          <a:noFill/>
          <a:ln w="15875">
            <a:solidFill>
              <a:schemeClr val="bg1"/>
            </a:solidFill>
            <a:prstDash val="dash"/>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04361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808CD5C-0BCA-8D57-A308-8A00B4A505DA}"/>
              </a:ext>
            </a:extLst>
          </p:cNvPr>
          <p:cNvSpPr/>
          <p:nvPr/>
        </p:nvSpPr>
        <p:spPr>
          <a:xfrm>
            <a:off x="0" y="5801686"/>
            <a:ext cx="4178105" cy="1056314"/>
          </a:xfrm>
          <a:prstGeom prst="rect">
            <a:avLst/>
          </a:prstGeom>
          <a:solidFill>
            <a:srgbClr val="995DB3">
              <a:alpha val="102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 Single Corner of Rectangle 45">
            <a:extLst>
              <a:ext uri="{FF2B5EF4-FFF2-40B4-BE49-F238E27FC236}">
                <a16:creationId xmlns:a16="http://schemas.microsoft.com/office/drawing/2014/main" id="{A7464121-C22F-F5FF-FFA5-6624D4F36332}"/>
              </a:ext>
            </a:extLst>
          </p:cNvPr>
          <p:cNvSpPr/>
          <p:nvPr/>
        </p:nvSpPr>
        <p:spPr>
          <a:xfrm>
            <a:off x="0" y="1631852"/>
            <a:ext cx="4178105" cy="1136812"/>
          </a:xfrm>
          <a:prstGeom prst="round1Rect">
            <a:avLst>
              <a:gd name="adj" fmla="val 50000"/>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2" name="Title 1">
            <a:extLst>
              <a:ext uri="{FF2B5EF4-FFF2-40B4-BE49-F238E27FC236}">
                <a16:creationId xmlns:a16="http://schemas.microsoft.com/office/drawing/2014/main" id="{8376D66F-95BB-A7F2-0061-DA415E635C98}"/>
              </a:ext>
            </a:extLst>
          </p:cNvPr>
          <p:cNvSpPr txBox="1">
            <a:spLocks/>
          </p:cNvSpPr>
          <p:nvPr/>
        </p:nvSpPr>
        <p:spPr>
          <a:xfrm>
            <a:off x="319358" y="1804517"/>
            <a:ext cx="3440028" cy="7875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bg1"/>
                </a:solidFill>
                <a:latin typeface="Century Gothic" panose="020B0502020202020204" pitchFamily="34" charset="0"/>
              </a:rPr>
              <a:t>A quick look into the presentation</a:t>
            </a:r>
          </a:p>
        </p:txBody>
      </p:sp>
      <p:grpSp>
        <p:nvGrpSpPr>
          <p:cNvPr id="3" name="Group 2">
            <a:extLst>
              <a:ext uri="{FF2B5EF4-FFF2-40B4-BE49-F238E27FC236}">
                <a16:creationId xmlns:a16="http://schemas.microsoft.com/office/drawing/2014/main" id="{529B4F43-1360-5AE0-C6F8-E44CC0024C9A}"/>
              </a:ext>
            </a:extLst>
          </p:cNvPr>
          <p:cNvGrpSpPr/>
          <p:nvPr/>
        </p:nvGrpSpPr>
        <p:grpSpPr>
          <a:xfrm>
            <a:off x="5787656" y="4956808"/>
            <a:ext cx="1073148" cy="38025"/>
            <a:chOff x="8817055" y="4954328"/>
            <a:chExt cx="1114010" cy="39473"/>
          </a:xfrm>
          <a:solidFill>
            <a:schemeClr val="bg1">
              <a:lumMod val="85000"/>
            </a:schemeClr>
          </a:solidFill>
        </p:grpSpPr>
        <p:sp>
          <p:nvSpPr>
            <p:cNvPr id="4" name="Freeform 3">
              <a:extLst>
                <a:ext uri="{FF2B5EF4-FFF2-40B4-BE49-F238E27FC236}">
                  <a16:creationId xmlns:a16="http://schemas.microsoft.com/office/drawing/2014/main" id="{2DDE9ACD-F9DD-E91D-1F56-CD75925C9CD6}"/>
                </a:ext>
              </a:extLst>
            </p:cNvPr>
            <p:cNvSpPr>
              <a:spLocks/>
            </p:cNvSpPr>
            <p:nvPr/>
          </p:nvSpPr>
          <p:spPr bwMode="auto">
            <a:xfrm>
              <a:off x="9131739" y="4954328"/>
              <a:ext cx="799326" cy="39473"/>
            </a:xfrm>
            <a:custGeom>
              <a:avLst/>
              <a:gdLst>
                <a:gd name="T0" fmla="*/ 234 w 308"/>
                <a:gd name="T1" fmla="*/ 0 h 15"/>
                <a:gd name="T2" fmla="*/ 0 w 308"/>
                <a:gd name="T3" fmla="*/ 7 h 15"/>
                <a:gd name="T4" fmla="*/ 8 w 308"/>
                <a:gd name="T5" fmla="*/ 15 h 15"/>
                <a:gd name="T6" fmla="*/ 305 w 308"/>
                <a:gd name="T7" fmla="*/ 15 h 15"/>
                <a:gd name="T8" fmla="*/ 308 w 308"/>
                <a:gd name="T9" fmla="*/ 1 h 15"/>
                <a:gd name="T10" fmla="*/ 234 w 308"/>
                <a:gd name="T11" fmla="*/ 0 h 15"/>
              </a:gdLst>
              <a:ahLst/>
              <a:cxnLst>
                <a:cxn ang="0">
                  <a:pos x="T0" y="T1"/>
                </a:cxn>
                <a:cxn ang="0">
                  <a:pos x="T2" y="T3"/>
                </a:cxn>
                <a:cxn ang="0">
                  <a:pos x="T4" y="T5"/>
                </a:cxn>
                <a:cxn ang="0">
                  <a:pos x="T6" y="T7"/>
                </a:cxn>
                <a:cxn ang="0">
                  <a:pos x="T8" y="T9"/>
                </a:cxn>
                <a:cxn ang="0">
                  <a:pos x="T10" y="T11"/>
                </a:cxn>
              </a:cxnLst>
              <a:rect l="0" t="0" r="r" b="b"/>
              <a:pathLst>
                <a:path w="308" h="15">
                  <a:moveTo>
                    <a:pt x="234" y="0"/>
                  </a:moveTo>
                  <a:cubicBezTo>
                    <a:pt x="146" y="0"/>
                    <a:pt x="63" y="3"/>
                    <a:pt x="0" y="7"/>
                  </a:cubicBezTo>
                  <a:cubicBezTo>
                    <a:pt x="3" y="9"/>
                    <a:pt x="5" y="12"/>
                    <a:pt x="8" y="15"/>
                  </a:cubicBezTo>
                  <a:cubicBezTo>
                    <a:pt x="305" y="15"/>
                    <a:pt x="305" y="15"/>
                    <a:pt x="305" y="15"/>
                  </a:cubicBezTo>
                  <a:cubicBezTo>
                    <a:pt x="306" y="10"/>
                    <a:pt x="307" y="6"/>
                    <a:pt x="308" y="1"/>
                  </a:cubicBezTo>
                  <a:cubicBezTo>
                    <a:pt x="283" y="1"/>
                    <a:pt x="258" y="0"/>
                    <a:pt x="2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5" name="Freeform 4">
              <a:extLst>
                <a:ext uri="{FF2B5EF4-FFF2-40B4-BE49-F238E27FC236}">
                  <a16:creationId xmlns:a16="http://schemas.microsoft.com/office/drawing/2014/main" id="{01B93321-7692-FA23-436E-21B1AF227528}"/>
                </a:ext>
              </a:extLst>
            </p:cNvPr>
            <p:cNvSpPr>
              <a:spLocks/>
            </p:cNvSpPr>
            <p:nvPr/>
          </p:nvSpPr>
          <p:spPr bwMode="auto">
            <a:xfrm>
              <a:off x="8817055" y="4976557"/>
              <a:ext cx="225873" cy="15350"/>
            </a:xfrm>
            <a:custGeom>
              <a:avLst/>
              <a:gdLst>
                <a:gd name="T0" fmla="*/ 82 w 87"/>
                <a:gd name="T1" fmla="*/ 0 h 6"/>
                <a:gd name="T2" fmla="*/ 0 w 87"/>
                <a:gd name="T3" fmla="*/ 6 h 6"/>
                <a:gd name="T4" fmla="*/ 87 w 87"/>
                <a:gd name="T5" fmla="*/ 6 h 6"/>
                <a:gd name="T6" fmla="*/ 82 w 87"/>
                <a:gd name="T7" fmla="*/ 0 h 6"/>
              </a:gdLst>
              <a:ahLst/>
              <a:cxnLst>
                <a:cxn ang="0">
                  <a:pos x="T0" y="T1"/>
                </a:cxn>
                <a:cxn ang="0">
                  <a:pos x="T2" y="T3"/>
                </a:cxn>
                <a:cxn ang="0">
                  <a:pos x="T4" y="T5"/>
                </a:cxn>
                <a:cxn ang="0">
                  <a:pos x="T6" y="T7"/>
                </a:cxn>
              </a:cxnLst>
              <a:rect l="0" t="0" r="r" b="b"/>
              <a:pathLst>
                <a:path w="87" h="6">
                  <a:moveTo>
                    <a:pt x="82" y="0"/>
                  </a:moveTo>
                  <a:cubicBezTo>
                    <a:pt x="31" y="3"/>
                    <a:pt x="0" y="6"/>
                    <a:pt x="0" y="6"/>
                  </a:cubicBezTo>
                  <a:cubicBezTo>
                    <a:pt x="87" y="6"/>
                    <a:pt x="87" y="6"/>
                    <a:pt x="87" y="6"/>
                  </a:cubicBezTo>
                  <a:cubicBezTo>
                    <a:pt x="85" y="4"/>
                    <a:pt x="83" y="2"/>
                    <a:pt x="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grpSp>
      <p:sp>
        <p:nvSpPr>
          <p:cNvPr id="6" name="Freeform 5">
            <a:extLst>
              <a:ext uri="{FF2B5EF4-FFF2-40B4-BE49-F238E27FC236}">
                <a16:creationId xmlns:a16="http://schemas.microsoft.com/office/drawing/2014/main" id="{B93EFDC0-A749-951E-09F8-949855C1CB31}"/>
              </a:ext>
            </a:extLst>
          </p:cNvPr>
          <p:cNvSpPr>
            <a:spLocks noEditPoints="1"/>
          </p:cNvSpPr>
          <p:nvPr/>
        </p:nvSpPr>
        <p:spPr bwMode="auto">
          <a:xfrm>
            <a:off x="4813785" y="2974107"/>
            <a:ext cx="1017169" cy="34857"/>
          </a:xfrm>
          <a:custGeom>
            <a:avLst/>
            <a:gdLst>
              <a:gd name="T0" fmla="*/ 83 w 407"/>
              <a:gd name="T1" fmla="*/ 9 h 14"/>
              <a:gd name="T2" fmla="*/ 0 w 407"/>
              <a:gd name="T3" fmla="*/ 14 h 14"/>
              <a:gd name="T4" fmla="*/ 87 w 407"/>
              <a:gd name="T5" fmla="*/ 14 h 14"/>
              <a:gd name="T6" fmla="*/ 83 w 407"/>
              <a:gd name="T7" fmla="*/ 9 h 14"/>
              <a:gd name="T8" fmla="*/ 356 w 407"/>
              <a:gd name="T9" fmla="*/ 0 h 14"/>
              <a:gd name="T10" fmla="*/ 122 w 407"/>
              <a:gd name="T11" fmla="*/ 6 h 14"/>
              <a:gd name="T12" fmla="*/ 130 w 407"/>
              <a:gd name="T13" fmla="*/ 14 h 14"/>
              <a:gd name="T14" fmla="*/ 406 w 407"/>
              <a:gd name="T15" fmla="*/ 14 h 14"/>
              <a:gd name="T16" fmla="*/ 407 w 407"/>
              <a:gd name="T17" fmla="*/ 0 h 14"/>
              <a:gd name="T18" fmla="*/ 356 w 40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7" h="14">
                <a:moveTo>
                  <a:pt x="83" y="9"/>
                </a:moveTo>
                <a:cubicBezTo>
                  <a:pt x="32" y="12"/>
                  <a:pt x="0" y="14"/>
                  <a:pt x="0" y="14"/>
                </a:cubicBezTo>
                <a:cubicBezTo>
                  <a:pt x="87" y="14"/>
                  <a:pt x="87" y="14"/>
                  <a:pt x="87" y="14"/>
                </a:cubicBezTo>
                <a:cubicBezTo>
                  <a:pt x="86" y="13"/>
                  <a:pt x="84" y="11"/>
                  <a:pt x="83" y="9"/>
                </a:cubicBezTo>
                <a:moveTo>
                  <a:pt x="356" y="0"/>
                </a:moveTo>
                <a:cubicBezTo>
                  <a:pt x="268" y="0"/>
                  <a:pt x="185" y="3"/>
                  <a:pt x="122" y="6"/>
                </a:cubicBezTo>
                <a:cubicBezTo>
                  <a:pt x="124" y="9"/>
                  <a:pt x="127" y="12"/>
                  <a:pt x="130" y="14"/>
                </a:cubicBezTo>
                <a:cubicBezTo>
                  <a:pt x="406" y="14"/>
                  <a:pt x="406" y="14"/>
                  <a:pt x="406" y="14"/>
                </a:cubicBezTo>
                <a:cubicBezTo>
                  <a:pt x="406" y="10"/>
                  <a:pt x="406" y="5"/>
                  <a:pt x="407" y="0"/>
                </a:cubicBezTo>
                <a:cubicBezTo>
                  <a:pt x="390" y="0"/>
                  <a:pt x="373" y="0"/>
                  <a:pt x="356" y="0"/>
                </a:cubicBezTo>
              </a:path>
            </a:pathLst>
          </a:custGeom>
          <a:solidFill>
            <a:schemeClr val="bg1">
              <a:lumMod val="85000"/>
            </a:schemeClr>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7" name="Freeform 6">
            <a:extLst>
              <a:ext uri="{FF2B5EF4-FFF2-40B4-BE49-F238E27FC236}">
                <a16:creationId xmlns:a16="http://schemas.microsoft.com/office/drawing/2014/main" id="{CB798776-D038-4AE3-144D-7DB05688EC2E}"/>
              </a:ext>
            </a:extLst>
          </p:cNvPr>
          <p:cNvSpPr>
            <a:spLocks noEditPoints="1"/>
          </p:cNvSpPr>
          <p:nvPr/>
        </p:nvSpPr>
        <p:spPr bwMode="auto">
          <a:xfrm>
            <a:off x="7175566" y="4142318"/>
            <a:ext cx="1227364" cy="34857"/>
          </a:xfrm>
          <a:custGeom>
            <a:avLst/>
            <a:gdLst>
              <a:gd name="T0" fmla="*/ 402 w 491"/>
              <a:gd name="T1" fmla="*/ 6 h 14"/>
              <a:gd name="T2" fmla="*/ 395 w 491"/>
              <a:gd name="T3" fmla="*/ 14 h 14"/>
              <a:gd name="T4" fmla="*/ 491 w 491"/>
              <a:gd name="T5" fmla="*/ 14 h 14"/>
              <a:gd name="T6" fmla="*/ 402 w 491"/>
              <a:gd name="T7" fmla="*/ 6 h 14"/>
              <a:gd name="T8" fmla="*/ 202 w 491"/>
              <a:gd name="T9" fmla="*/ 0 h 14"/>
              <a:gd name="T10" fmla="*/ 0 w 491"/>
              <a:gd name="T11" fmla="*/ 5 h 14"/>
              <a:gd name="T12" fmla="*/ 4 w 491"/>
              <a:gd name="T13" fmla="*/ 14 h 14"/>
              <a:gd name="T14" fmla="*/ 353 w 491"/>
              <a:gd name="T15" fmla="*/ 14 h 14"/>
              <a:gd name="T16" fmla="*/ 363 w 491"/>
              <a:gd name="T17" fmla="*/ 4 h 14"/>
              <a:gd name="T18" fmla="*/ 202 w 491"/>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4">
                <a:moveTo>
                  <a:pt x="402" y="6"/>
                </a:moveTo>
                <a:cubicBezTo>
                  <a:pt x="400" y="9"/>
                  <a:pt x="398" y="11"/>
                  <a:pt x="395" y="14"/>
                </a:cubicBezTo>
                <a:cubicBezTo>
                  <a:pt x="491" y="14"/>
                  <a:pt x="491" y="14"/>
                  <a:pt x="491" y="14"/>
                </a:cubicBezTo>
                <a:cubicBezTo>
                  <a:pt x="462" y="11"/>
                  <a:pt x="432" y="8"/>
                  <a:pt x="402" y="6"/>
                </a:cubicBezTo>
                <a:moveTo>
                  <a:pt x="202" y="0"/>
                </a:moveTo>
                <a:cubicBezTo>
                  <a:pt x="128" y="0"/>
                  <a:pt x="58" y="2"/>
                  <a:pt x="0" y="5"/>
                </a:cubicBezTo>
                <a:cubicBezTo>
                  <a:pt x="1" y="8"/>
                  <a:pt x="2" y="11"/>
                  <a:pt x="4" y="14"/>
                </a:cubicBezTo>
                <a:cubicBezTo>
                  <a:pt x="353" y="14"/>
                  <a:pt x="353" y="14"/>
                  <a:pt x="353" y="14"/>
                </a:cubicBezTo>
                <a:cubicBezTo>
                  <a:pt x="357" y="11"/>
                  <a:pt x="360" y="7"/>
                  <a:pt x="363" y="4"/>
                </a:cubicBezTo>
                <a:cubicBezTo>
                  <a:pt x="310" y="1"/>
                  <a:pt x="255" y="0"/>
                  <a:pt x="202" y="0"/>
                </a:cubicBezTo>
              </a:path>
            </a:pathLst>
          </a:custGeom>
          <a:solidFill>
            <a:schemeClr val="bg1">
              <a:lumMod val="85000"/>
            </a:schemeClr>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8" name="Freeform 7">
            <a:extLst>
              <a:ext uri="{FF2B5EF4-FFF2-40B4-BE49-F238E27FC236}">
                <a16:creationId xmlns:a16="http://schemas.microsoft.com/office/drawing/2014/main" id="{28AAA2F4-08A1-C5C6-A8F3-681CEB92DFDF}"/>
              </a:ext>
            </a:extLst>
          </p:cNvPr>
          <p:cNvSpPr>
            <a:spLocks/>
          </p:cNvSpPr>
          <p:nvPr/>
        </p:nvSpPr>
        <p:spPr bwMode="auto">
          <a:xfrm>
            <a:off x="5827791" y="3759019"/>
            <a:ext cx="1503045" cy="1235813"/>
          </a:xfrm>
          <a:custGeom>
            <a:avLst/>
            <a:gdLst>
              <a:gd name="T0" fmla="*/ 301 w 601"/>
              <a:gd name="T1" fmla="*/ 0 h 494"/>
              <a:gd name="T2" fmla="*/ 0 w 601"/>
              <a:gd name="T3" fmla="*/ 301 h 494"/>
              <a:gd name="T4" fmla="*/ 71 w 601"/>
              <a:gd name="T5" fmla="*/ 494 h 494"/>
              <a:gd name="T6" fmla="*/ 113 w 601"/>
              <a:gd name="T7" fmla="*/ 494 h 494"/>
              <a:gd name="T8" fmla="*/ 31 w 601"/>
              <a:gd name="T9" fmla="*/ 301 h 494"/>
              <a:gd name="T10" fmla="*/ 301 w 601"/>
              <a:gd name="T11" fmla="*/ 31 h 494"/>
              <a:gd name="T12" fmla="*/ 571 w 601"/>
              <a:gd name="T13" fmla="*/ 290 h 494"/>
              <a:gd name="T14" fmla="*/ 601 w 601"/>
              <a:gd name="T15" fmla="*/ 277 h 494"/>
              <a:gd name="T16" fmla="*/ 301 w 601"/>
              <a:gd name="T1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494">
                <a:moveTo>
                  <a:pt x="301" y="0"/>
                </a:moveTo>
                <a:cubicBezTo>
                  <a:pt x="135" y="0"/>
                  <a:pt x="0" y="134"/>
                  <a:pt x="0" y="301"/>
                </a:cubicBezTo>
                <a:cubicBezTo>
                  <a:pt x="0" y="374"/>
                  <a:pt x="27" y="441"/>
                  <a:pt x="71" y="494"/>
                </a:cubicBezTo>
                <a:cubicBezTo>
                  <a:pt x="113" y="494"/>
                  <a:pt x="113" y="494"/>
                  <a:pt x="113" y="494"/>
                </a:cubicBezTo>
                <a:cubicBezTo>
                  <a:pt x="63" y="445"/>
                  <a:pt x="31" y="376"/>
                  <a:pt x="31" y="301"/>
                </a:cubicBezTo>
                <a:cubicBezTo>
                  <a:pt x="31" y="151"/>
                  <a:pt x="152" y="31"/>
                  <a:pt x="301" y="31"/>
                </a:cubicBezTo>
                <a:cubicBezTo>
                  <a:pt x="447" y="31"/>
                  <a:pt x="565" y="146"/>
                  <a:pt x="571" y="290"/>
                </a:cubicBezTo>
                <a:cubicBezTo>
                  <a:pt x="581" y="285"/>
                  <a:pt x="591" y="281"/>
                  <a:pt x="601" y="277"/>
                </a:cubicBezTo>
                <a:cubicBezTo>
                  <a:pt x="589" y="122"/>
                  <a:pt x="459" y="0"/>
                  <a:pt x="301" y="0"/>
                </a:cubicBezTo>
              </a:path>
            </a:pathLst>
          </a:custGeom>
          <a:solidFill>
            <a:srgbClr val="FF8026"/>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9" name="Freeform 8">
            <a:extLst>
              <a:ext uri="{FF2B5EF4-FFF2-40B4-BE49-F238E27FC236}">
                <a16:creationId xmlns:a16="http://schemas.microsoft.com/office/drawing/2014/main" id="{264DA230-A372-9257-6E7F-EE30D16304CE}"/>
              </a:ext>
            </a:extLst>
          </p:cNvPr>
          <p:cNvSpPr>
            <a:spLocks/>
          </p:cNvSpPr>
          <p:nvPr/>
        </p:nvSpPr>
        <p:spPr bwMode="auto">
          <a:xfrm>
            <a:off x="6835455" y="2941363"/>
            <a:ext cx="1505158" cy="1235813"/>
          </a:xfrm>
          <a:custGeom>
            <a:avLst/>
            <a:gdLst>
              <a:gd name="T0" fmla="*/ 301 w 602"/>
              <a:gd name="T1" fmla="*/ 0 h 494"/>
              <a:gd name="T2" fmla="*/ 0 w 602"/>
              <a:gd name="T3" fmla="*/ 301 h 494"/>
              <a:gd name="T4" fmla="*/ 2 w 602"/>
              <a:gd name="T5" fmla="*/ 341 h 494"/>
              <a:gd name="T6" fmla="*/ 38 w 602"/>
              <a:gd name="T7" fmla="*/ 363 h 494"/>
              <a:gd name="T8" fmla="*/ 31 w 602"/>
              <a:gd name="T9" fmla="*/ 301 h 494"/>
              <a:gd name="T10" fmla="*/ 301 w 602"/>
              <a:gd name="T11" fmla="*/ 31 h 494"/>
              <a:gd name="T12" fmla="*/ 571 w 602"/>
              <a:gd name="T13" fmla="*/ 301 h 494"/>
              <a:gd name="T14" fmla="*/ 489 w 602"/>
              <a:gd name="T15" fmla="*/ 494 h 494"/>
              <a:gd name="T16" fmla="*/ 531 w 602"/>
              <a:gd name="T17" fmla="*/ 494 h 494"/>
              <a:gd name="T18" fmla="*/ 602 w 602"/>
              <a:gd name="T19" fmla="*/ 301 h 494"/>
              <a:gd name="T20" fmla="*/ 301 w 602"/>
              <a:gd name="T21"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2" h="494">
                <a:moveTo>
                  <a:pt x="301" y="0"/>
                </a:moveTo>
                <a:cubicBezTo>
                  <a:pt x="135" y="0"/>
                  <a:pt x="0" y="135"/>
                  <a:pt x="0" y="301"/>
                </a:cubicBezTo>
                <a:cubicBezTo>
                  <a:pt x="0" y="314"/>
                  <a:pt x="1" y="328"/>
                  <a:pt x="2" y="341"/>
                </a:cubicBezTo>
                <a:cubicBezTo>
                  <a:pt x="15" y="347"/>
                  <a:pt x="27" y="355"/>
                  <a:pt x="38" y="363"/>
                </a:cubicBezTo>
                <a:cubicBezTo>
                  <a:pt x="33" y="343"/>
                  <a:pt x="31" y="322"/>
                  <a:pt x="31" y="301"/>
                </a:cubicBezTo>
                <a:cubicBezTo>
                  <a:pt x="31" y="152"/>
                  <a:pt x="152" y="31"/>
                  <a:pt x="301" y="31"/>
                </a:cubicBezTo>
                <a:cubicBezTo>
                  <a:pt x="450" y="31"/>
                  <a:pt x="571" y="152"/>
                  <a:pt x="571" y="301"/>
                </a:cubicBezTo>
                <a:cubicBezTo>
                  <a:pt x="571" y="377"/>
                  <a:pt x="539" y="445"/>
                  <a:pt x="489" y="494"/>
                </a:cubicBezTo>
                <a:cubicBezTo>
                  <a:pt x="531" y="494"/>
                  <a:pt x="531" y="494"/>
                  <a:pt x="531" y="494"/>
                </a:cubicBezTo>
                <a:cubicBezTo>
                  <a:pt x="575" y="442"/>
                  <a:pt x="602" y="374"/>
                  <a:pt x="602" y="301"/>
                </a:cubicBezTo>
                <a:cubicBezTo>
                  <a:pt x="602" y="135"/>
                  <a:pt x="467" y="0"/>
                  <a:pt x="301" y="0"/>
                </a:cubicBezTo>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0" name="Freeform 9">
            <a:extLst>
              <a:ext uri="{FF2B5EF4-FFF2-40B4-BE49-F238E27FC236}">
                <a16:creationId xmlns:a16="http://schemas.microsoft.com/office/drawing/2014/main" id="{07085E45-6BB5-C185-A6CF-5E937D75BFFC}"/>
              </a:ext>
            </a:extLst>
          </p:cNvPr>
          <p:cNvSpPr>
            <a:spLocks/>
          </p:cNvSpPr>
          <p:nvPr/>
        </p:nvSpPr>
        <p:spPr bwMode="auto">
          <a:xfrm>
            <a:off x="7175566" y="4154995"/>
            <a:ext cx="9506" cy="22181"/>
          </a:xfrm>
          <a:custGeom>
            <a:avLst/>
            <a:gdLst>
              <a:gd name="T0" fmla="*/ 0 w 4"/>
              <a:gd name="T1" fmla="*/ 0 h 9"/>
              <a:gd name="T2" fmla="*/ 0 w 4"/>
              <a:gd name="T3" fmla="*/ 0 h 9"/>
              <a:gd name="T4" fmla="*/ 4 w 4"/>
              <a:gd name="T5" fmla="*/ 9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cubicBezTo>
                  <a:pt x="0" y="0"/>
                  <a:pt x="0" y="0"/>
                  <a:pt x="0" y="0"/>
                </a:cubicBezTo>
                <a:cubicBezTo>
                  <a:pt x="1" y="3"/>
                  <a:pt x="2" y="6"/>
                  <a:pt x="4" y="9"/>
                </a:cubicBezTo>
                <a:cubicBezTo>
                  <a:pt x="4" y="9"/>
                  <a:pt x="4" y="9"/>
                  <a:pt x="4" y="9"/>
                </a:cubicBezTo>
                <a:cubicBezTo>
                  <a:pt x="2" y="6"/>
                  <a:pt x="1" y="3"/>
                  <a:pt x="0" y="0"/>
                </a:cubicBezTo>
              </a:path>
            </a:pathLst>
          </a:custGeom>
          <a:solidFill>
            <a:srgbClr val="9CB2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1" name="Freeform 10">
            <a:extLst>
              <a:ext uri="{FF2B5EF4-FFF2-40B4-BE49-F238E27FC236}">
                <a16:creationId xmlns:a16="http://schemas.microsoft.com/office/drawing/2014/main" id="{6B081E34-E4D7-5A76-4608-588162278165}"/>
              </a:ext>
            </a:extLst>
          </p:cNvPr>
          <p:cNvSpPr>
            <a:spLocks/>
          </p:cNvSpPr>
          <p:nvPr/>
        </p:nvSpPr>
        <p:spPr bwMode="auto">
          <a:xfrm>
            <a:off x="5827791" y="2293879"/>
            <a:ext cx="1503045" cy="1235813"/>
          </a:xfrm>
          <a:custGeom>
            <a:avLst/>
            <a:gdLst>
              <a:gd name="T0" fmla="*/ 301 w 601"/>
              <a:gd name="T1" fmla="*/ 0 h 494"/>
              <a:gd name="T2" fmla="*/ 0 w 601"/>
              <a:gd name="T3" fmla="*/ 301 h 494"/>
              <a:gd name="T4" fmla="*/ 71 w 601"/>
              <a:gd name="T5" fmla="*/ 494 h 494"/>
              <a:gd name="T6" fmla="*/ 113 w 601"/>
              <a:gd name="T7" fmla="*/ 494 h 494"/>
              <a:gd name="T8" fmla="*/ 31 w 601"/>
              <a:gd name="T9" fmla="*/ 301 h 494"/>
              <a:gd name="T10" fmla="*/ 301 w 601"/>
              <a:gd name="T11" fmla="*/ 31 h 494"/>
              <a:gd name="T12" fmla="*/ 571 w 601"/>
              <a:gd name="T13" fmla="*/ 290 h 494"/>
              <a:gd name="T14" fmla="*/ 601 w 601"/>
              <a:gd name="T15" fmla="*/ 277 h 494"/>
              <a:gd name="T16" fmla="*/ 301 w 601"/>
              <a:gd name="T1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494">
                <a:moveTo>
                  <a:pt x="301" y="0"/>
                </a:moveTo>
                <a:cubicBezTo>
                  <a:pt x="135" y="0"/>
                  <a:pt x="0" y="134"/>
                  <a:pt x="0" y="301"/>
                </a:cubicBezTo>
                <a:cubicBezTo>
                  <a:pt x="0" y="374"/>
                  <a:pt x="27" y="441"/>
                  <a:pt x="71" y="494"/>
                </a:cubicBezTo>
                <a:cubicBezTo>
                  <a:pt x="113" y="494"/>
                  <a:pt x="113" y="494"/>
                  <a:pt x="113" y="494"/>
                </a:cubicBezTo>
                <a:cubicBezTo>
                  <a:pt x="63" y="445"/>
                  <a:pt x="31" y="376"/>
                  <a:pt x="31" y="301"/>
                </a:cubicBezTo>
                <a:cubicBezTo>
                  <a:pt x="31" y="151"/>
                  <a:pt x="152" y="31"/>
                  <a:pt x="301" y="31"/>
                </a:cubicBezTo>
                <a:cubicBezTo>
                  <a:pt x="447" y="31"/>
                  <a:pt x="565" y="146"/>
                  <a:pt x="571" y="290"/>
                </a:cubicBezTo>
                <a:cubicBezTo>
                  <a:pt x="581" y="285"/>
                  <a:pt x="591" y="281"/>
                  <a:pt x="601" y="277"/>
                </a:cubicBezTo>
                <a:cubicBezTo>
                  <a:pt x="589" y="122"/>
                  <a:pt x="459" y="0"/>
                  <a:pt x="301" y="0"/>
                </a:cubicBezTo>
              </a:path>
            </a:pathLst>
          </a:custGeom>
          <a:solidFill>
            <a:srgbClr val="A8436F"/>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2" name="Freeform 11">
            <a:extLst>
              <a:ext uri="{FF2B5EF4-FFF2-40B4-BE49-F238E27FC236}">
                <a16:creationId xmlns:a16="http://schemas.microsoft.com/office/drawing/2014/main" id="{32821016-D3CA-42D6-FF42-F7F160D9FFBC}"/>
              </a:ext>
            </a:extLst>
          </p:cNvPr>
          <p:cNvSpPr>
            <a:spLocks/>
          </p:cNvSpPr>
          <p:nvPr/>
        </p:nvSpPr>
        <p:spPr bwMode="auto">
          <a:xfrm>
            <a:off x="6852357" y="3494837"/>
            <a:ext cx="10562" cy="34857"/>
          </a:xfrm>
          <a:custGeom>
            <a:avLst/>
            <a:gdLst>
              <a:gd name="T0" fmla="*/ 3 w 4"/>
              <a:gd name="T1" fmla="*/ 0 h 14"/>
              <a:gd name="T2" fmla="*/ 0 w 4"/>
              <a:gd name="T3" fmla="*/ 14 h 14"/>
              <a:gd name="T4" fmla="*/ 0 w 4"/>
              <a:gd name="T5" fmla="*/ 14 h 14"/>
              <a:gd name="T6" fmla="*/ 4 w 4"/>
              <a:gd name="T7" fmla="*/ 0 h 14"/>
              <a:gd name="T8" fmla="*/ 3 w 4"/>
              <a:gd name="T9" fmla="*/ 0 h 14"/>
            </a:gdLst>
            <a:ahLst/>
            <a:cxnLst>
              <a:cxn ang="0">
                <a:pos x="T0" y="T1"/>
              </a:cxn>
              <a:cxn ang="0">
                <a:pos x="T2" y="T3"/>
              </a:cxn>
              <a:cxn ang="0">
                <a:pos x="T4" y="T5"/>
              </a:cxn>
              <a:cxn ang="0">
                <a:pos x="T6" y="T7"/>
              </a:cxn>
              <a:cxn ang="0">
                <a:pos x="T8" y="T9"/>
              </a:cxn>
            </a:cxnLst>
            <a:rect l="0" t="0" r="r" b="b"/>
            <a:pathLst>
              <a:path w="4" h="14">
                <a:moveTo>
                  <a:pt x="3" y="0"/>
                </a:moveTo>
                <a:cubicBezTo>
                  <a:pt x="2" y="5"/>
                  <a:pt x="1" y="9"/>
                  <a:pt x="0" y="14"/>
                </a:cubicBezTo>
                <a:cubicBezTo>
                  <a:pt x="0" y="14"/>
                  <a:pt x="0" y="14"/>
                  <a:pt x="0" y="14"/>
                </a:cubicBezTo>
                <a:cubicBezTo>
                  <a:pt x="1" y="9"/>
                  <a:pt x="2" y="5"/>
                  <a:pt x="4" y="0"/>
                </a:cubicBezTo>
                <a:cubicBezTo>
                  <a:pt x="4" y="0"/>
                  <a:pt x="3" y="0"/>
                  <a:pt x="3" y="0"/>
                </a:cubicBezTo>
              </a:path>
            </a:pathLst>
          </a:custGeom>
          <a:solidFill>
            <a:srgbClr val="3E5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grpSp>
        <p:nvGrpSpPr>
          <p:cNvPr id="13" name="Group 12">
            <a:extLst>
              <a:ext uri="{FF2B5EF4-FFF2-40B4-BE49-F238E27FC236}">
                <a16:creationId xmlns:a16="http://schemas.microsoft.com/office/drawing/2014/main" id="{F6C1883A-6AE6-9F99-872C-B62DD7CEBF27}"/>
              </a:ext>
            </a:extLst>
          </p:cNvPr>
          <p:cNvGrpSpPr/>
          <p:nvPr/>
        </p:nvGrpSpPr>
        <p:grpSpPr>
          <a:xfrm>
            <a:off x="5787656" y="3491668"/>
            <a:ext cx="1073148" cy="38025"/>
            <a:chOff x="8817055" y="3433401"/>
            <a:chExt cx="1114010" cy="39473"/>
          </a:xfrm>
          <a:solidFill>
            <a:schemeClr val="bg1">
              <a:lumMod val="85000"/>
            </a:schemeClr>
          </a:solidFill>
        </p:grpSpPr>
        <p:sp>
          <p:nvSpPr>
            <p:cNvPr id="14" name="Freeform 13">
              <a:extLst>
                <a:ext uri="{FF2B5EF4-FFF2-40B4-BE49-F238E27FC236}">
                  <a16:creationId xmlns:a16="http://schemas.microsoft.com/office/drawing/2014/main" id="{09AAA39D-6011-DDC1-C1A3-0CB7782D7BD7}"/>
                </a:ext>
              </a:extLst>
            </p:cNvPr>
            <p:cNvSpPr>
              <a:spLocks/>
            </p:cNvSpPr>
            <p:nvPr/>
          </p:nvSpPr>
          <p:spPr bwMode="auto">
            <a:xfrm>
              <a:off x="9131739" y="3433401"/>
              <a:ext cx="799326" cy="39473"/>
            </a:xfrm>
            <a:custGeom>
              <a:avLst/>
              <a:gdLst>
                <a:gd name="T0" fmla="*/ 234 w 308"/>
                <a:gd name="T1" fmla="*/ 0 h 15"/>
                <a:gd name="T2" fmla="*/ 0 w 308"/>
                <a:gd name="T3" fmla="*/ 7 h 15"/>
                <a:gd name="T4" fmla="*/ 8 w 308"/>
                <a:gd name="T5" fmla="*/ 15 h 15"/>
                <a:gd name="T6" fmla="*/ 305 w 308"/>
                <a:gd name="T7" fmla="*/ 15 h 15"/>
                <a:gd name="T8" fmla="*/ 308 w 308"/>
                <a:gd name="T9" fmla="*/ 1 h 15"/>
                <a:gd name="T10" fmla="*/ 234 w 308"/>
                <a:gd name="T11" fmla="*/ 0 h 15"/>
              </a:gdLst>
              <a:ahLst/>
              <a:cxnLst>
                <a:cxn ang="0">
                  <a:pos x="T0" y="T1"/>
                </a:cxn>
                <a:cxn ang="0">
                  <a:pos x="T2" y="T3"/>
                </a:cxn>
                <a:cxn ang="0">
                  <a:pos x="T4" y="T5"/>
                </a:cxn>
                <a:cxn ang="0">
                  <a:pos x="T6" y="T7"/>
                </a:cxn>
                <a:cxn ang="0">
                  <a:pos x="T8" y="T9"/>
                </a:cxn>
                <a:cxn ang="0">
                  <a:pos x="T10" y="T11"/>
                </a:cxn>
              </a:cxnLst>
              <a:rect l="0" t="0" r="r" b="b"/>
              <a:pathLst>
                <a:path w="308" h="15">
                  <a:moveTo>
                    <a:pt x="234" y="0"/>
                  </a:moveTo>
                  <a:cubicBezTo>
                    <a:pt x="146" y="0"/>
                    <a:pt x="63" y="3"/>
                    <a:pt x="0" y="7"/>
                  </a:cubicBezTo>
                  <a:cubicBezTo>
                    <a:pt x="3" y="9"/>
                    <a:pt x="5" y="12"/>
                    <a:pt x="8" y="15"/>
                  </a:cubicBezTo>
                  <a:cubicBezTo>
                    <a:pt x="305" y="15"/>
                    <a:pt x="305" y="15"/>
                    <a:pt x="305" y="15"/>
                  </a:cubicBezTo>
                  <a:cubicBezTo>
                    <a:pt x="306" y="10"/>
                    <a:pt x="307" y="6"/>
                    <a:pt x="308" y="1"/>
                  </a:cubicBezTo>
                  <a:cubicBezTo>
                    <a:pt x="283" y="1"/>
                    <a:pt x="258" y="0"/>
                    <a:pt x="2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5" name="Freeform 14">
              <a:extLst>
                <a:ext uri="{FF2B5EF4-FFF2-40B4-BE49-F238E27FC236}">
                  <a16:creationId xmlns:a16="http://schemas.microsoft.com/office/drawing/2014/main" id="{AE50C575-556E-3ECA-38EF-CF36FEC2B9AE}"/>
                </a:ext>
              </a:extLst>
            </p:cNvPr>
            <p:cNvSpPr>
              <a:spLocks/>
            </p:cNvSpPr>
            <p:nvPr/>
          </p:nvSpPr>
          <p:spPr bwMode="auto">
            <a:xfrm>
              <a:off x="8817055" y="3457524"/>
              <a:ext cx="225873" cy="15350"/>
            </a:xfrm>
            <a:custGeom>
              <a:avLst/>
              <a:gdLst>
                <a:gd name="T0" fmla="*/ 82 w 87"/>
                <a:gd name="T1" fmla="*/ 0 h 6"/>
                <a:gd name="T2" fmla="*/ 0 w 87"/>
                <a:gd name="T3" fmla="*/ 6 h 6"/>
                <a:gd name="T4" fmla="*/ 87 w 87"/>
                <a:gd name="T5" fmla="*/ 6 h 6"/>
                <a:gd name="T6" fmla="*/ 82 w 87"/>
                <a:gd name="T7" fmla="*/ 0 h 6"/>
              </a:gdLst>
              <a:ahLst/>
              <a:cxnLst>
                <a:cxn ang="0">
                  <a:pos x="T0" y="T1"/>
                </a:cxn>
                <a:cxn ang="0">
                  <a:pos x="T2" y="T3"/>
                </a:cxn>
                <a:cxn ang="0">
                  <a:pos x="T4" y="T5"/>
                </a:cxn>
                <a:cxn ang="0">
                  <a:pos x="T6" y="T7"/>
                </a:cxn>
              </a:cxnLst>
              <a:rect l="0" t="0" r="r" b="b"/>
              <a:pathLst>
                <a:path w="87" h="6">
                  <a:moveTo>
                    <a:pt x="82" y="0"/>
                  </a:moveTo>
                  <a:cubicBezTo>
                    <a:pt x="31" y="3"/>
                    <a:pt x="0" y="6"/>
                    <a:pt x="0" y="6"/>
                  </a:cubicBezTo>
                  <a:cubicBezTo>
                    <a:pt x="87" y="6"/>
                    <a:pt x="87" y="6"/>
                    <a:pt x="87" y="6"/>
                  </a:cubicBezTo>
                  <a:cubicBezTo>
                    <a:pt x="85" y="4"/>
                    <a:pt x="83" y="2"/>
                    <a:pt x="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grpSp>
      <p:sp>
        <p:nvSpPr>
          <p:cNvPr id="16" name="Freeform 15">
            <a:extLst>
              <a:ext uri="{FF2B5EF4-FFF2-40B4-BE49-F238E27FC236}">
                <a16:creationId xmlns:a16="http://schemas.microsoft.com/office/drawing/2014/main" id="{3972EAE4-CC2C-C3D3-3EED-9A23821D3587}"/>
              </a:ext>
            </a:extLst>
          </p:cNvPr>
          <p:cNvSpPr>
            <a:spLocks/>
          </p:cNvSpPr>
          <p:nvPr/>
        </p:nvSpPr>
        <p:spPr bwMode="auto">
          <a:xfrm>
            <a:off x="4858155" y="1774205"/>
            <a:ext cx="1479807" cy="1234759"/>
          </a:xfrm>
          <a:custGeom>
            <a:avLst/>
            <a:gdLst>
              <a:gd name="T0" fmla="*/ 301 w 592"/>
              <a:gd name="T1" fmla="*/ 0 h 494"/>
              <a:gd name="T2" fmla="*/ 0 w 592"/>
              <a:gd name="T3" fmla="*/ 301 h 494"/>
              <a:gd name="T4" fmla="*/ 70 w 592"/>
              <a:gd name="T5" fmla="*/ 494 h 494"/>
              <a:gd name="T6" fmla="*/ 113 w 592"/>
              <a:gd name="T7" fmla="*/ 494 h 494"/>
              <a:gd name="T8" fmla="*/ 31 w 592"/>
              <a:gd name="T9" fmla="*/ 301 h 494"/>
              <a:gd name="T10" fmla="*/ 301 w 592"/>
              <a:gd name="T11" fmla="*/ 31 h 494"/>
              <a:gd name="T12" fmla="*/ 563 w 592"/>
              <a:gd name="T13" fmla="*/ 235 h 494"/>
              <a:gd name="T14" fmla="*/ 592 w 592"/>
              <a:gd name="T15" fmla="*/ 224 h 494"/>
              <a:gd name="T16" fmla="*/ 301 w 592"/>
              <a:gd name="T1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494">
                <a:moveTo>
                  <a:pt x="301" y="0"/>
                </a:moveTo>
                <a:cubicBezTo>
                  <a:pt x="135" y="0"/>
                  <a:pt x="0" y="135"/>
                  <a:pt x="0" y="301"/>
                </a:cubicBezTo>
                <a:cubicBezTo>
                  <a:pt x="0" y="375"/>
                  <a:pt x="27" y="442"/>
                  <a:pt x="70" y="494"/>
                </a:cubicBezTo>
                <a:cubicBezTo>
                  <a:pt x="113" y="494"/>
                  <a:pt x="113" y="494"/>
                  <a:pt x="113" y="494"/>
                </a:cubicBezTo>
                <a:cubicBezTo>
                  <a:pt x="62" y="445"/>
                  <a:pt x="31" y="377"/>
                  <a:pt x="31" y="301"/>
                </a:cubicBezTo>
                <a:cubicBezTo>
                  <a:pt x="31" y="152"/>
                  <a:pt x="152" y="31"/>
                  <a:pt x="301" y="31"/>
                </a:cubicBezTo>
                <a:cubicBezTo>
                  <a:pt x="428" y="31"/>
                  <a:pt x="534" y="118"/>
                  <a:pt x="563" y="235"/>
                </a:cubicBezTo>
                <a:cubicBezTo>
                  <a:pt x="572" y="231"/>
                  <a:pt x="582" y="227"/>
                  <a:pt x="592" y="224"/>
                </a:cubicBezTo>
                <a:cubicBezTo>
                  <a:pt x="558" y="95"/>
                  <a:pt x="441" y="0"/>
                  <a:pt x="301" y="0"/>
                </a:cubicBezTo>
              </a:path>
            </a:pathLst>
          </a:custGeom>
          <a:solidFill>
            <a:srgbClr val="385085"/>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7" name="Freeform 16">
            <a:extLst>
              <a:ext uri="{FF2B5EF4-FFF2-40B4-BE49-F238E27FC236}">
                <a16:creationId xmlns:a16="http://schemas.microsoft.com/office/drawing/2014/main" id="{01138A2F-C4A1-3FA8-AC7C-B71B2374F81A}"/>
              </a:ext>
            </a:extLst>
          </p:cNvPr>
          <p:cNvSpPr>
            <a:spLocks/>
          </p:cNvSpPr>
          <p:nvPr/>
        </p:nvSpPr>
        <p:spPr bwMode="auto">
          <a:xfrm>
            <a:off x="5830955" y="2974097"/>
            <a:ext cx="2113" cy="34857"/>
          </a:xfrm>
          <a:custGeom>
            <a:avLst/>
            <a:gdLst>
              <a:gd name="T0" fmla="*/ 1 w 1"/>
              <a:gd name="T1" fmla="*/ 0 h 14"/>
              <a:gd name="T2" fmla="*/ 0 w 1"/>
              <a:gd name="T3" fmla="*/ 14 h 14"/>
              <a:gd name="T4" fmla="*/ 0 w 1"/>
              <a:gd name="T5" fmla="*/ 14 h 14"/>
              <a:gd name="T6" fmla="*/ 1 w 1"/>
              <a:gd name="T7" fmla="*/ 0 h 14"/>
              <a:gd name="T8" fmla="*/ 1 w 1"/>
              <a:gd name="T9" fmla="*/ 0 h 14"/>
            </a:gdLst>
            <a:ahLst/>
            <a:cxnLst>
              <a:cxn ang="0">
                <a:pos x="T0" y="T1"/>
              </a:cxn>
              <a:cxn ang="0">
                <a:pos x="T2" y="T3"/>
              </a:cxn>
              <a:cxn ang="0">
                <a:pos x="T4" y="T5"/>
              </a:cxn>
              <a:cxn ang="0">
                <a:pos x="T6" y="T7"/>
              </a:cxn>
              <a:cxn ang="0">
                <a:pos x="T8" y="T9"/>
              </a:cxn>
            </a:cxnLst>
            <a:rect l="0" t="0" r="r" b="b"/>
            <a:pathLst>
              <a:path w="1" h="14">
                <a:moveTo>
                  <a:pt x="1" y="0"/>
                </a:moveTo>
                <a:cubicBezTo>
                  <a:pt x="0" y="5"/>
                  <a:pt x="0" y="10"/>
                  <a:pt x="0" y="14"/>
                </a:cubicBezTo>
                <a:cubicBezTo>
                  <a:pt x="0" y="14"/>
                  <a:pt x="0" y="14"/>
                  <a:pt x="0" y="14"/>
                </a:cubicBezTo>
                <a:cubicBezTo>
                  <a:pt x="0" y="10"/>
                  <a:pt x="0" y="5"/>
                  <a:pt x="1" y="0"/>
                </a:cubicBezTo>
                <a:cubicBezTo>
                  <a:pt x="1" y="0"/>
                  <a:pt x="1" y="0"/>
                  <a:pt x="1" y="0"/>
                </a:cubicBezTo>
              </a:path>
            </a:pathLst>
          </a:custGeom>
          <a:solidFill>
            <a:srgbClr val="0096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8" name="Freeform 17">
            <a:extLst>
              <a:ext uri="{FF2B5EF4-FFF2-40B4-BE49-F238E27FC236}">
                <a16:creationId xmlns:a16="http://schemas.microsoft.com/office/drawing/2014/main" id="{B838891E-3989-BF25-9ABC-B1D4DC69EDA3}"/>
              </a:ext>
            </a:extLst>
          </p:cNvPr>
          <p:cNvSpPr>
            <a:spLocks/>
          </p:cNvSpPr>
          <p:nvPr/>
        </p:nvSpPr>
        <p:spPr bwMode="auto">
          <a:xfrm>
            <a:off x="6748466" y="4381395"/>
            <a:ext cx="1654748" cy="1357474"/>
          </a:xfrm>
          <a:custGeom>
            <a:avLst/>
            <a:gdLst>
              <a:gd name="T0" fmla="*/ 31 w 602"/>
              <a:gd name="T1" fmla="*/ 301 h 494"/>
              <a:gd name="T2" fmla="*/ 301 w 602"/>
              <a:gd name="T3" fmla="*/ 31 h 494"/>
              <a:gd name="T4" fmla="*/ 571 w 602"/>
              <a:gd name="T5" fmla="*/ 301 h 494"/>
              <a:gd name="T6" fmla="*/ 490 w 602"/>
              <a:gd name="T7" fmla="*/ 494 h 494"/>
              <a:gd name="T8" fmla="*/ 532 w 602"/>
              <a:gd name="T9" fmla="*/ 494 h 494"/>
              <a:gd name="T10" fmla="*/ 602 w 602"/>
              <a:gd name="T11" fmla="*/ 301 h 494"/>
              <a:gd name="T12" fmla="*/ 301 w 602"/>
              <a:gd name="T13" fmla="*/ 0 h 494"/>
              <a:gd name="T14" fmla="*/ 0 w 602"/>
              <a:gd name="T15" fmla="*/ 301 h 494"/>
              <a:gd name="T16" fmla="*/ 71 w 602"/>
              <a:gd name="T17" fmla="*/ 494 h 494"/>
              <a:gd name="T18" fmla="*/ 113 w 602"/>
              <a:gd name="T19" fmla="*/ 494 h 494"/>
              <a:gd name="T20" fmla="*/ 31 w 602"/>
              <a:gd name="T21" fmla="*/ 30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2" h="494">
                <a:moveTo>
                  <a:pt x="31" y="301"/>
                </a:moveTo>
                <a:cubicBezTo>
                  <a:pt x="31" y="152"/>
                  <a:pt x="152" y="31"/>
                  <a:pt x="301" y="31"/>
                </a:cubicBezTo>
                <a:cubicBezTo>
                  <a:pt x="450" y="31"/>
                  <a:pt x="571" y="152"/>
                  <a:pt x="571" y="301"/>
                </a:cubicBezTo>
                <a:cubicBezTo>
                  <a:pt x="571" y="377"/>
                  <a:pt x="540" y="445"/>
                  <a:pt x="490" y="494"/>
                </a:cubicBezTo>
                <a:cubicBezTo>
                  <a:pt x="532" y="494"/>
                  <a:pt x="532" y="494"/>
                  <a:pt x="532" y="494"/>
                </a:cubicBezTo>
                <a:cubicBezTo>
                  <a:pt x="576" y="442"/>
                  <a:pt x="602" y="375"/>
                  <a:pt x="602" y="301"/>
                </a:cubicBezTo>
                <a:cubicBezTo>
                  <a:pt x="602" y="135"/>
                  <a:pt x="468" y="0"/>
                  <a:pt x="301" y="0"/>
                </a:cubicBezTo>
                <a:cubicBezTo>
                  <a:pt x="135" y="0"/>
                  <a:pt x="0" y="135"/>
                  <a:pt x="0" y="301"/>
                </a:cubicBezTo>
                <a:cubicBezTo>
                  <a:pt x="0" y="375"/>
                  <a:pt x="27" y="442"/>
                  <a:pt x="71" y="494"/>
                </a:cubicBezTo>
                <a:cubicBezTo>
                  <a:pt x="113" y="494"/>
                  <a:pt x="113" y="494"/>
                  <a:pt x="113" y="494"/>
                </a:cubicBezTo>
                <a:cubicBezTo>
                  <a:pt x="63" y="445"/>
                  <a:pt x="31" y="377"/>
                  <a:pt x="31" y="301"/>
                </a:cubicBezTo>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9" name="Freeform 18">
            <a:extLst>
              <a:ext uri="{FF2B5EF4-FFF2-40B4-BE49-F238E27FC236}">
                <a16:creationId xmlns:a16="http://schemas.microsoft.com/office/drawing/2014/main" id="{3DA78997-45CA-7115-482D-0EC61E1DCC33}"/>
              </a:ext>
            </a:extLst>
          </p:cNvPr>
          <p:cNvSpPr>
            <a:spLocks noEditPoints="1"/>
          </p:cNvSpPr>
          <p:nvPr/>
        </p:nvSpPr>
        <p:spPr bwMode="auto">
          <a:xfrm>
            <a:off x="6704340" y="5700548"/>
            <a:ext cx="1767387" cy="38321"/>
          </a:xfrm>
          <a:custGeom>
            <a:avLst/>
            <a:gdLst>
              <a:gd name="T0" fmla="*/ 82 w 643"/>
              <a:gd name="T1" fmla="*/ 8 h 14"/>
              <a:gd name="T2" fmla="*/ 0 w 643"/>
              <a:gd name="T3" fmla="*/ 14 h 14"/>
              <a:gd name="T4" fmla="*/ 87 w 643"/>
              <a:gd name="T5" fmla="*/ 14 h 14"/>
              <a:gd name="T6" fmla="*/ 82 w 643"/>
              <a:gd name="T7" fmla="*/ 8 h 14"/>
              <a:gd name="T8" fmla="*/ 555 w 643"/>
              <a:gd name="T9" fmla="*/ 6 h 14"/>
              <a:gd name="T10" fmla="*/ 548 w 643"/>
              <a:gd name="T11" fmla="*/ 14 h 14"/>
              <a:gd name="T12" fmla="*/ 643 w 643"/>
              <a:gd name="T13" fmla="*/ 14 h 14"/>
              <a:gd name="T14" fmla="*/ 555 w 643"/>
              <a:gd name="T15" fmla="*/ 6 h 14"/>
              <a:gd name="T16" fmla="*/ 355 w 643"/>
              <a:gd name="T17" fmla="*/ 0 h 14"/>
              <a:gd name="T18" fmla="*/ 121 w 643"/>
              <a:gd name="T19" fmla="*/ 6 h 14"/>
              <a:gd name="T20" fmla="*/ 129 w 643"/>
              <a:gd name="T21" fmla="*/ 14 h 14"/>
              <a:gd name="T22" fmla="*/ 506 w 643"/>
              <a:gd name="T23" fmla="*/ 14 h 14"/>
              <a:gd name="T24" fmla="*/ 516 w 643"/>
              <a:gd name="T25" fmla="*/ 4 h 14"/>
              <a:gd name="T26" fmla="*/ 355 w 643"/>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3" h="14">
                <a:moveTo>
                  <a:pt x="82" y="8"/>
                </a:moveTo>
                <a:cubicBezTo>
                  <a:pt x="31" y="12"/>
                  <a:pt x="0" y="14"/>
                  <a:pt x="0" y="14"/>
                </a:cubicBezTo>
                <a:cubicBezTo>
                  <a:pt x="87" y="14"/>
                  <a:pt x="87" y="14"/>
                  <a:pt x="87" y="14"/>
                </a:cubicBezTo>
                <a:cubicBezTo>
                  <a:pt x="85" y="12"/>
                  <a:pt x="84" y="10"/>
                  <a:pt x="82" y="8"/>
                </a:cubicBezTo>
                <a:moveTo>
                  <a:pt x="555" y="6"/>
                </a:moveTo>
                <a:cubicBezTo>
                  <a:pt x="552" y="9"/>
                  <a:pt x="550" y="12"/>
                  <a:pt x="548" y="14"/>
                </a:cubicBezTo>
                <a:cubicBezTo>
                  <a:pt x="643" y="14"/>
                  <a:pt x="643" y="14"/>
                  <a:pt x="643" y="14"/>
                </a:cubicBezTo>
                <a:cubicBezTo>
                  <a:pt x="615" y="11"/>
                  <a:pt x="585" y="8"/>
                  <a:pt x="555" y="6"/>
                </a:cubicBezTo>
                <a:moveTo>
                  <a:pt x="355" y="0"/>
                </a:moveTo>
                <a:cubicBezTo>
                  <a:pt x="267" y="0"/>
                  <a:pt x="184" y="3"/>
                  <a:pt x="121" y="6"/>
                </a:cubicBezTo>
                <a:cubicBezTo>
                  <a:pt x="124" y="9"/>
                  <a:pt x="126" y="12"/>
                  <a:pt x="129" y="14"/>
                </a:cubicBezTo>
                <a:cubicBezTo>
                  <a:pt x="506" y="14"/>
                  <a:pt x="506" y="14"/>
                  <a:pt x="506" y="14"/>
                </a:cubicBezTo>
                <a:cubicBezTo>
                  <a:pt x="509" y="11"/>
                  <a:pt x="513" y="7"/>
                  <a:pt x="516" y="4"/>
                </a:cubicBezTo>
                <a:cubicBezTo>
                  <a:pt x="462" y="1"/>
                  <a:pt x="408" y="0"/>
                  <a:pt x="355" y="0"/>
                </a:cubicBezTo>
              </a:path>
            </a:pathLst>
          </a:custGeom>
          <a:solidFill>
            <a:schemeClr val="bg1">
              <a:lumMod val="85000"/>
            </a:schemeClr>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20" name="Freeform 108">
            <a:extLst>
              <a:ext uri="{FF2B5EF4-FFF2-40B4-BE49-F238E27FC236}">
                <a16:creationId xmlns:a16="http://schemas.microsoft.com/office/drawing/2014/main" id="{41FAD38F-EF72-7F53-B657-62D045A6767B}"/>
              </a:ext>
            </a:extLst>
          </p:cNvPr>
          <p:cNvSpPr>
            <a:spLocks noEditPoints="1"/>
          </p:cNvSpPr>
          <p:nvPr/>
        </p:nvSpPr>
        <p:spPr bwMode="auto">
          <a:xfrm>
            <a:off x="7354944" y="3321666"/>
            <a:ext cx="516675" cy="544841"/>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rgbClr val="7DD1CE"/>
          </a:solidFill>
          <a:ln w="19050">
            <a:solidFill>
              <a:srgbClr val="7DD1CE"/>
            </a:solid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1" name="Freeform 123">
            <a:extLst>
              <a:ext uri="{FF2B5EF4-FFF2-40B4-BE49-F238E27FC236}">
                <a16:creationId xmlns:a16="http://schemas.microsoft.com/office/drawing/2014/main" id="{DA376AB1-3F14-D9A1-E0F7-C480AAA5CCE3}"/>
              </a:ext>
            </a:extLst>
          </p:cNvPr>
          <p:cNvSpPr>
            <a:spLocks noEditPoints="1"/>
          </p:cNvSpPr>
          <p:nvPr/>
        </p:nvSpPr>
        <p:spPr bwMode="auto">
          <a:xfrm>
            <a:off x="7298376" y="4914939"/>
            <a:ext cx="555190" cy="557026"/>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rgbClr val="F26363"/>
          </a:solidFill>
          <a:ln w="19050">
            <a:solidFill>
              <a:srgbClr val="F26363"/>
            </a:solid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2" name="Freeform 40">
            <a:extLst>
              <a:ext uri="{FF2B5EF4-FFF2-40B4-BE49-F238E27FC236}">
                <a16:creationId xmlns:a16="http://schemas.microsoft.com/office/drawing/2014/main" id="{AD7046A5-370D-075A-7BD2-D8C06C715FF1}"/>
              </a:ext>
            </a:extLst>
          </p:cNvPr>
          <p:cNvSpPr>
            <a:spLocks noEditPoints="1"/>
          </p:cNvSpPr>
          <p:nvPr/>
        </p:nvSpPr>
        <p:spPr bwMode="auto">
          <a:xfrm>
            <a:off x="6269403" y="2672998"/>
            <a:ext cx="552716" cy="648667"/>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rgbClr val="A8436F"/>
          </a:solidFill>
          <a:ln w="19050">
            <a:solidFill>
              <a:srgbClr val="A8436F"/>
            </a:solid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3" name="Freeform 86">
            <a:extLst>
              <a:ext uri="{FF2B5EF4-FFF2-40B4-BE49-F238E27FC236}">
                <a16:creationId xmlns:a16="http://schemas.microsoft.com/office/drawing/2014/main" id="{01D99A8A-7F53-7C96-9F8D-9E6E5C11210F}"/>
              </a:ext>
            </a:extLst>
          </p:cNvPr>
          <p:cNvSpPr>
            <a:spLocks noEditPoints="1"/>
          </p:cNvSpPr>
          <p:nvPr/>
        </p:nvSpPr>
        <p:spPr bwMode="auto">
          <a:xfrm>
            <a:off x="6347293" y="4129693"/>
            <a:ext cx="411492" cy="456440"/>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rgbClr val="FF8026"/>
          </a:solidFill>
          <a:ln w="19050">
            <a:solidFill>
              <a:srgbClr val="FF8026"/>
            </a:solid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5" name="Rectangle 24">
            <a:extLst>
              <a:ext uri="{FF2B5EF4-FFF2-40B4-BE49-F238E27FC236}">
                <a16:creationId xmlns:a16="http://schemas.microsoft.com/office/drawing/2014/main" id="{4781055D-2667-522A-48CA-8FE3E7B19B73}"/>
              </a:ext>
            </a:extLst>
          </p:cNvPr>
          <p:cNvSpPr/>
          <p:nvPr/>
        </p:nvSpPr>
        <p:spPr>
          <a:xfrm>
            <a:off x="9203731" y="1382887"/>
            <a:ext cx="1291522" cy="276999"/>
          </a:xfrm>
          <a:prstGeom prst="rect">
            <a:avLst/>
          </a:prstGeom>
        </p:spPr>
        <p:txBody>
          <a:bodyPr wrap="square">
            <a:spAutoFit/>
          </a:bodyPr>
          <a:lstStyle/>
          <a:p>
            <a:pPr defTabSz="2438584"/>
            <a:r>
              <a:rPr lang="en-US" sz="1200" b="1" dirty="0">
                <a:solidFill>
                  <a:srgbClr val="385085"/>
                </a:solidFill>
                <a:latin typeface="Century Gothic" panose="020B0502020202020204" pitchFamily="34" charset="0"/>
              </a:rPr>
              <a:t>CHAPTER 01</a:t>
            </a:r>
          </a:p>
        </p:txBody>
      </p:sp>
      <p:sp>
        <p:nvSpPr>
          <p:cNvPr id="26" name="Rectangle 25">
            <a:extLst>
              <a:ext uri="{FF2B5EF4-FFF2-40B4-BE49-F238E27FC236}">
                <a16:creationId xmlns:a16="http://schemas.microsoft.com/office/drawing/2014/main" id="{296EDB47-A891-F22A-E659-61BBDCC87B1D}"/>
              </a:ext>
            </a:extLst>
          </p:cNvPr>
          <p:cNvSpPr/>
          <p:nvPr/>
        </p:nvSpPr>
        <p:spPr>
          <a:xfrm>
            <a:off x="9203731" y="1659886"/>
            <a:ext cx="2022064" cy="461665"/>
          </a:xfrm>
          <a:prstGeom prst="rect">
            <a:avLst/>
          </a:prstGeom>
        </p:spPr>
        <p:txBody>
          <a:bodyPr wrap="square">
            <a:spAutoFit/>
          </a:bodyPr>
          <a:lstStyle/>
          <a:p>
            <a:pPr defTabSz="2438584"/>
            <a:r>
              <a:rPr lang="en-US" sz="1200" dirty="0">
                <a:solidFill>
                  <a:srgbClr val="57565A"/>
                </a:solidFill>
                <a:latin typeface="Century Gothic" panose="020B0502020202020204" pitchFamily="34" charset="0"/>
              </a:rPr>
              <a:t>lorem ipsum dolor sit del </a:t>
            </a:r>
            <a:r>
              <a:rPr lang="en-US" sz="1200" dirty="0" err="1">
                <a:solidFill>
                  <a:srgbClr val="57565A"/>
                </a:solidFill>
                <a:latin typeface="Century Gothic" panose="020B0502020202020204" pitchFamily="34" charset="0"/>
              </a:rPr>
              <a:t>ium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aut</a:t>
            </a:r>
            <a:r>
              <a:rPr lang="en-US" sz="1200" dirty="0">
                <a:solidFill>
                  <a:srgbClr val="57565A"/>
                </a:solidFill>
                <a:latin typeface="Century Gothic" panose="020B0502020202020204" pitchFamily="34" charset="0"/>
              </a:rPr>
              <a:t> ex et</a:t>
            </a:r>
          </a:p>
        </p:txBody>
      </p:sp>
      <p:sp>
        <p:nvSpPr>
          <p:cNvPr id="28" name="Rectangle 27">
            <a:extLst>
              <a:ext uri="{FF2B5EF4-FFF2-40B4-BE49-F238E27FC236}">
                <a16:creationId xmlns:a16="http://schemas.microsoft.com/office/drawing/2014/main" id="{0ECD1967-1CDC-7D40-5EB4-C3263A532349}"/>
              </a:ext>
            </a:extLst>
          </p:cNvPr>
          <p:cNvSpPr/>
          <p:nvPr/>
        </p:nvSpPr>
        <p:spPr>
          <a:xfrm>
            <a:off x="9203731" y="2485099"/>
            <a:ext cx="1291522" cy="276999"/>
          </a:xfrm>
          <a:prstGeom prst="rect">
            <a:avLst/>
          </a:prstGeom>
        </p:spPr>
        <p:txBody>
          <a:bodyPr wrap="square">
            <a:spAutoFit/>
          </a:bodyPr>
          <a:lstStyle/>
          <a:p>
            <a:pPr defTabSz="2438584"/>
            <a:r>
              <a:rPr lang="en-US" sz="1200" b="1" dirty="0">
                <a:solidFill>
                  <a:srgbClr val="63357A"/>
                </a:solidFill>
                <a:latin typeface="Century Gothic" panose="020B0502020202020204" pitchFamily="34" charset="0"/>
              </a:rPr>
              <a:t>CHAPTER 02</a:t>
            </a:r>
          </a:p>
        </p:txBody>
      </p:sp>
      <p:sp>
        <p:nvSpPr>
          <p:cNvPr id="29" name="Rectangle 28">
            <a:extLst>
              <a:ext uri="{FF2B5EF4-FFF2-40B4-BE49-F238E27FC236}">
                <a16:creationId xmlns:a16="http://schemas.microsoft.com/office/drawing/2014/main" id="{86AFF1C1-9019-6965-E9C3-1557B686BADE}"/>
              </a:ext>
            </a:extLst>
          </p:cNvPr>
          <p:cNvSpPr/>
          <p:nvPr/>
        </p:nvSpPr>
        <p:spPr>
          <a:xfrm>
            <a:off x="9203731" y="2762098"/>
            <a:ext cx="2022064" cy="461665"/>
          </a:xfrm>
          <a:prstGeom prst="rect">
            <a:avLst/>
          </a:prstGeom>
        </p:spPr>
        <p:txBody>
          <a:bodyPr wrap="square">
            <a:spAutoFit/>
          </a:bodyPr>
          <a:lstStyle/>
          <a:p>
            <a:pPr defTabSz="2438584"/>
            <a:r>
              <a:rPr lang="en-US" sz="1200" dirty="0">
                <a:solidFill>
                  <a:srgbClr val="57565A"/>
                </a:solidFill>
                <a:latin typeface="Century Gothic" panose="020B0502020202020204" pitchFamily="34" charset="0"/>
              </a:rPr>
              <a:t>lorem ipsum dolor sit del </a:t>
            </a:r>
            <a:r>
              <a:rPr lang="en-US" sz="1200" dirty="0" err="1">
                <a:solidFill>
                  <a:srgbClr val="57565A"/>
                </a:solidFill>
                <a:latin typeface="Century Gothic" panose="020B0502020202020204" pitchFamily="34" charset="0"/>
              </a:rPr>
              <a:t>ium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aut</a:t>
            </a:r>
            <a:r>
              <a:rPr lang="en-US" sz="1200" dirty="0">
                <a:solidFill>
                  <a:srgbClr val="57565A"/>
                </a:solidFill>
                <a:latin typeface="Century Gothic" panose="020B0502020202020204" pitchFamily="34" charset="0"/>
              </a:rPr>
              <a:t> ex et</a:t>
            </a:r>
          </a:p>
        </p:txBody>
      </p:sp>
      <p:sp>
        <p:nvSpPr>
          <p:cNvPr id="31" name="Rectangle 30">
            <a:extLst>
              <a:ext uri="{FF2B5EF4-FFF2-40B4-BE49-F238E27FC236}">
                <a16:creationId xmlns:a16="http://schemas.microsoft.com/office/drawing/2014/main" id="{867C2454-F93D-5568-53FC-971DFB9B2009}"/>
              </a:ext>
            </a:extLst>
          </p:cNvPr>
          <p:cNvSpPr/>
          <p:nvPr/>
        </p:nvSpPr>
        <p:spPr>
          <a:xfrm>
            <a:off x="9203731" y="3571558"/>
            <a:ext cx="1291522" cy="276999"/>
          </a:xfrm>
          <a:prstGeom prst="rect">
            <a:avLst/>
          </a:prstGeom>
        </p:spPr>
        <p:txBody>
          <a:bodyPr wrap="square">
            <a:spAutoFit/>
          </a:bodyPr>
          <a:lstStyle/>
          <a:p>
            <a:pPr defTabSz="2438584"/>
            <a:r>
              <a:rPr lang="en-US" sz="1200" b="1" dirty="0">
                <a:solidFill>
                  <a:srgbClr val="00BAB5"/>
                </a:solidFill>
                <a:latin typeface="Century Gothic" panose="020B0502020202020204" pitchFamily="34" charset="0"/>
              </a:rPr>
              <a:t>CHAPTER 03</a:t>
            </a:r>
          </a:p>
        </p:txBody>
      </p:sp>
      <p:sp>
        <p:nvSpPr>
          <p:cNvPr id="32" name="Rectangle 31">
            <a:extLst>
              <a:ext uri="{FF2B5EF4-FFF2-40B4-BE49-F238E27FC236}">
                <a16:creationId xmlns:a16="http://schemas.microsoft.com/office/drawing/2014/main" id="{BE6BB5F0-6E26-B6CB-080A-0D1D0F6485E4}"/>
              </a:ext>
            </a:extLst>
          </p:cNvPr>
          <p:cNvSpPr/>
          <p:nvPr/>
        </p:nvSpPr>
        <p:spPr>
          <a:xfrm>
            <a:off x="9203731" y="3848557"/>
            <a:ext cx="2022064" cy="461665"/>
          </a:xfrm>
          <a:prstGeom prst="rect">
            <a:avLst/>
          </a:prstGeom>
        </p:spPr>
        <p:txBody>
          <a:bodyPr wrap="square">
            <a:spAutoFit/>
          </a:bodyPr>
          <a:lstStyle/>
          <a:p>
            <a:pPr defTabSz="2438584"/>
            <a:r>
              <a:rPr lang="en-US" sz="1200" dirty="0">
                <a:solidFill>
                  <a:srgbClr val="57565A"/>
                </a:solidFill>
                <a:latin typeface="Century Gothic" panose="020B0502020202020204" pitchFamily="34" charset="0"/>
              </a:rPr>
              <a:t>lorem ipsum dolor sit del </a:t>
            </a:r>
            <a:r>
              <a:rPr lang="en-US" sz="1200" dirty="0" err="1">
                <a:solidFill>
                  <a:srgbClr val="57565A"/>
                </a:solidFill>
                <a:latin typeface="Century Gothic" panose="020B0502020202020204" pitchFamily="34" charset="0"/>
              </a:rPr>
              <a:t>ium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aut</a:t>
            </a:r>
            <a:r>
              <a:rPr lang="en-US" sz="1200" dirty="0">
                <a:solidFill>
                  <a:srgbClr val="57565A"/>
                </a:solidFill>
                <a:latin typeface="Century Gothic" panose="020B0502020202020204" pitchFamily="34" charset="0"/>
              </a:rPr>
              <a:t> ex et</a:t>
            </a:r>
          </a:p>
        </p:txBody>
      </p:sp>
      <p:sp>
        <p:nvSpPr>
          <p:cNvPr id="34" name="Rectangle 33">
            <a:extLst>
              <a:ext uri="{FF2B5EF4-FFF2-40B4-BE49-F238E27FC236}">
                <a16:creationId xmlns:a16="http://schemas.microsoft.com/office/drawing/2014/main" id="{4373D368-2EF3-CA0B-D054-7D8ECD0EA05B}"/>
              </a:ext>
            </a:extLst>
          </p:cNvPr>
          <p:cNvSpPr/>
          <p:nvPr/>
        </p:nvSpPr>
        <p:spPr>
          <a:xfrm>
            <a:off x="9203731" y="4646742"/>
            <a:ext cx="1291522" cy="276999"/>
          </a:xfrm>
          <a:prstGeom prst="rect">
            <a:avLst/>
          </a:prstGeom>
        </p:spPr>
        <p:txBody>
          <a:bodyPr wrap="square">
            <a:spAutoFit/>
          </a:bodyPr>
          <a:lstStyle/>
          <a:p>
            <a:pPr defTabSz="2438584"/>
            <a:r>
              <a:rPr lang="en-US" sz="1200" b="1" dirty="0">
                <a:solidFill>
                  <a:srgbClr val="FF8026"/>
                </a:solidFill>
                <a:latin typeface="Century Gothic" panose="020B0502020202020204" pitchFamily="34" charset="0"/>
              </a:rPr>
              <a:t>CHAPTER 04</a:t>
            </a:r>
          </a:p>
        </p:txBody>
      </p:sp>
      <p:sp>
        <p:nvSpPr>
          <p:cNvPr id="35" name="Rectangle 34">
            <a:extLst>
              <a:ext uri="{FF2B5EF4-FFF2-40B4-BE49-F238E27FC236}">
                <a16:creationId xmlns:a16="http://schemas.microsoft.com/office/drawing/2014/main" id="{2E93E130-1CD6-8BCA-E411-50247F02604A}"/>
              </a:ext>
            </a:extLst>
          </p:cNvPr>
          <p:cNvSpPr/>
          <p:nvPr/>
        </p:nvSpPr>
        <p:spPr>
          <a:xfrm>
            <a:off x="9203731" y="4923741"/>
            <a:ext cx="2022064" cy="461665"/>
          </a:xfrm>
          <a:prstGeom prst="rect">
            <a:avLst/>
          </a:prstGeom>
        </p:spPr>
        <p:txBody>
          <a:bodyPr wrap="square">
            <a:spAutoFit/>
          </a:bodyPr>
          <a:lstStyle/>
          <a:p>
            <a:pPr defTabSz="2438584"/>
            <a:r>
              <a:rPr lang="en-US" sz="1200" dirty="0">
                <a:solidFill>
                  <a:srgbClr val="57565A"/>
                </a:solidFill>
                <a:latin typeface="Century Gothic" panose="020B0502020202020204" pitchFamily="34" charset="0"/>
              </a:rPr>
              <a:t>lorem ipsum dolor sit del </a:t>
            </a:r>
            <a:r>
              <a:rPr lang="en-US" sz="1200" dirty="0" err="1">
                <a:solidFill>
                  <a:srgbClr val="57565A"/>
                </a:solidFill>
                <a:latin typeface="Century Gothic" panose="020B0502020202020204" pitchFamily="34" charset="0"/>
              </a:rPr>
              <a:t>ium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aut</a:t>
            </a:r>
            <a:r>
              <a:rPr lang="en-US" sz="1200" dirty="0">
                <a:solidFill>
                  <a:srgbClr val="57565A"/>
                </a:solidFill>
                <a:latin typeface="Century Gothic" panose="020B0502020202020204" pitchFamily="34" charset="0"/>
              </a:rPr>
              <a:t> ex et</a:t>
            </a:r>
          </a:p>
        </p:txBody>
      </p:sp>
      <p:sp>
        <p:nvSpPr>
          <p:cNvPr id="36" name="Rectangle 35">
            <a:extLst>
              <a:ext uri="{FF2B5EF4-FFF2-40B4-BE49-F238E27FC236}">
                <a16:creationId xmlns:a16="http://schemas.microsoft.com/office/drawing/2014/main" id="{2BFDBE44-B655-D94E-37DE-3109BBEB26B0}"/>
              </a:ext>
            </a:extLst>
          </p:cNvPr>
          <p:cNvSpPr/>
          <p:nvPr/>
        </p:nvSpPr>
        <p:spPr>
          <a:xfrm>
            <a:off x="-150979" y="3321665"/>
            <a:ext cx="3621088" cy="22243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548704" rIns="365802" rtlCol="0" anchor="ctr"/>
          <a:lstStyle/>
          <a:p>
            <a:pPr algn="just" defTabSz="2438584">
              <a:lnSpc>
                <a:spcPct val="99000"/>
              </a:lnSpc>
            </a:pPr>
            <a:r>
              <a:rPr lang="en-US" sz="1200" dirty="0">
                <a:solidFill>
                  <a:srgbClr val="57565A"/>
                </a:solidFill>
                <a:latin typeface="Century Gothic" panose="020B0502020202020204" pitchFamily="34" charset="0"/>
              </a:rPr>
              <a:t>Lorem ipsum 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consectetur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Mauris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eros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sapien</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ultrices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ut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felis</a:t>
            </a:r>
            <a:r>
              <a:rPr lang="en-US" sz="1200" dirty="0">
                <a:solidFill>
                  <a:srgbClr val="57565A"/>
                </a:solidFill>
                <a:latin typeface="Century Gothic" panose="020B0502020202020204" pitchFamily="34" charset="0"/>
              </a:rPr>
              <a:t> non, </a:t>
            </a:r>
            <a:r>
              <a:rPr lang="en-US" sz="1200" dirty="0" err="1">
                <a:solidFill>
                  <a:srgbClr val="57565A"/>
                </a:solidFill>
                <a:latin typeface="Century Gothic" panose="020B0502020202020204" pitchFamily="34" charset="0"/>
              </a:rPr>
              <a:t>dapibus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ornare</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leo</a:t>
            </a:r>
            <a:r>
              <a:rPr lang="en-US" sz="1200" dirty="0">
                <a:solidFill>
                  <a:srgbClr val="57565A"/>
                </a:solidFill>
                <a:latin typeface="Century Gothic" panose="020B0502020202020204" pitchFamily="34" charset="0"/>
              </a:rPr>
              <a:t>. In </a:t>
            </a:r>
            <a:r>
              <a:rPr lang="en-US" sz="1200" dirty="0" err="1">
                <a:solidFill>
                  <a:srgbClr val="57565A"/>
                </a:solidFill>
                <a:latin typeface="Century Gothic" panose="020B0502020202020204" pitchFamily="34" charset="0"/>
              </a:rPr>
              <a:t>finibus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mauris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nec</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lacinia</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condimentum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massa</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est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ultrices</a:t>
            </a:r>
            <a:r>
              <a:rPr lang="en-US" sz="1200" dirty="0">
                <a:solidFill>
                  <a:srgbClr val="57565A"/>
                </a:solidFill>
                <a:latin typeface="Century Gothic" panose="020B0502020202020204" pitchFamily="34" charset="0"/>
              </a:rPr>
              <a:t> </a:t>
            </a:r>
            <a:r>
              <a:rPr lang="en-US" sz="1600" dirty="0" err="1">
                <a:solidFill>
                  <a:srgbClr val="57565A"/>
                </a:solidFill>
                <a:latin typeface="Century Gothic" panose="020B0502020202020204" pitchFamily="34" charset="0"/>
              </a:rPr>
              <a:t>tellus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ut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ultrices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lectus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sem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nec</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erat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Phasellus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diam</a:t>
            </a:r>
            <a:r>
              <a:rPr lang="en-US" sz="1200" dirty="0">
                <a:solidFill>
                  <a:srgbClr val="57565A"/>
                </a:solidFill>
                <a:latin typeface="Century Gothic" panose="020B0502020202020204" pitchFamily="34" charset="0"/>
              </a:rPr>
              <a:t> ex, </a:t>
            </a:r>
            <a:r>
              <a:rPr lang="en-US" sz="1200" dirty="0" err="1">
                <a:solidFill>
                  <a:srgbClr val="57565A"/>
                </a:solidFill>
                <a:latin typeface="Century Gothic" panose="020B0502020202020204" pitchFamily="34" charset="0"/>
              </a:rPr>
              <a:t>auctor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sed</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luctus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eget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mollis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vel</a:t>
            </a:r>
            <a:r>
              <a:rPr lang="en-US" sz="1200" dirty="0">
                <a:solidFill>
                  <a:srgbClr val="57565A"/>
                </a:solidFill>
                <a:latin typeface="Century Gothic" panose="020B0502020202020204" pitchFamily="34" charset="0"/>
              </a:rPr>
              <a:t> magna. Maecenas </a:t>
            </a:r>
            <a:r>
              <a:rPr lang="en-US" sz="1200" dirty="0" err="1">
                <a:solidFill>
                  <a:srgbClr val="57565A"/>
                </a:solidFill>
                <a:latin typeface="Century Gothic" panose="020B0502020202020204" pitchFamily="34" charset="0"/>
              </a:rPr>
              <a:t>genim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eget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ultricies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convallis</a:t>
            </a:r>
            <a:r>
              <a:rPr lang="en-US" sz="1200" dirty="0">
                <a:solidFill>
                  <a:srgbClr val="57565A"/>
                </a:solidFill>
                <a:latin typeface="Century Gothic" panose="020B0502020202020204" pitchFamily="34" charset="0"/>
              </a:rPr>
              <a:t>, </a:t>
            </a:r>
          </a:p>
        </p:txBody>
      </p:sp>
      <p:grpSp>
        <p:nvGrpSpPr>
          <p:cNvPr id="37" name="Group 36">
            <a:extLst>
              <a:ext uri="{FF2B5EF4-FFF2-40B4-BE49-F238E27FC236}">
                <a16:creationId xmlns:a16="http://schemas.microsoft.com/office/drawing/2014/main" id="{ED676172-6731-9587-6C85-7308B2C654AB}"/>
              </a:ext>
            </a:extLst>
          </p:cNvPr>
          <p:cNvGrpSpPr/>
          <p:nvPr/>
        </p:nvGrpSpPr>
        <p:grpSpPr>
          <a:xfrm>
            <a:off x="5274794" y="2160235"/>
            <a:ext cx="646527" cy="590308"/>
            <a:chOff x="5916129" y="2963173"/>
            <a:chExt cx="511175" cy="466725"/>
          </a:xfrm>
        </p:grpSpPr>
        <p:sp>
          <p:nvSpPr>
            <p:cNvPr id="38" name="Freeform 297">
              <a:extLst>
                <a:ext uri="{FF2B5EF4-FFF2-40B4-BE49-F238E27FC236}">
                  <a16:creationId xmlns:a16="http://schemas.microsoft.com/office/drawing/2014/main" id="{197615EA-E097-4319-332E-A951BF15A829}"/>
                </a:ext>
              </a:extLst>
            </p:cNvPr>
            <p:cNvSpPr>
              <a:spLocks/>
            </p:cNvSpPr>
            <p:nvPr/>
          </p:nvSpPr>
          <p:spPr bwMode="auto">
            <a:xfrm>
              <a:off x="5946292" y="3009211"/>
              <a:ext cx="450850" cy="269875"/>
            </a:xfrm>
            <a:custGeom>
              <a:avLst/>
              <a:gdLst>
                <a:gd name="T0" fmla="*/ 120 w 120"/>
                <a:gd name="T1" fmla="*/ 0 h 72"/>
                <a:gd name="T2" fmla="*/ 120 w 120"/>
                <a:gd name="T3" fmla="*/ 68 h 72"/>
                <a:gd name="T4" fmla="*/ 116 w 120"/>
                <a:gd name="T5" fmla="*/ 72 h 72"/>
                <a:gd name="T6" fmla="*/ 4 w 120"/>
                <a:gd name="T7" fmla="*/ 72 h 72"/>
                <a:gd name="T8" fmla="*/ 0 w 120"/>
                <a:gd name="T9" fmla="*/ 68 h 72"/>
                <a:gd name="T10" fmla="*/ 0 w 120"/>
                <a:gd name="T11" fmla="*/ 0 h 72"/>
              </a:gdLst>
              <a:ahLst/>
              <a:cxnLst>
                <a:cxn ang="0">
                  <a:pos x="T0" y="T1"/>
                </a:cxn>
                <a:cxn ang="0">
                  <a:pos x="T2" y="T3"/>
                </a:cxn>
                <a:cxn ang="0">
                  <a:pos x="T4" y="T5"/>
                </a:cxn>
                <a:cxn ang="0">
                  <a:pos x="T6" y="T7"/>
                </a:cxn>
                <a:cxn ang="0">
                  <a:pos x="T8" y="T9"/>
                </a:cxn>
                <a:cxn ang="0">
                  <a:pos x="T10" y="T11"/>
                </a:cxn>
              </a:cxnLst>
              <a:rect l="0" t="0" r="r" b="b"/>
              <a:pathLst>
                <a:path w="120" h="72">
                  <a:moveTo>
                    <a:pt x="120" y="0"/>
                  </a:moveTo>
                  <a:cubicBezTo>
                    <a:pt x="120" y="68"/>
                    <a:pt x="120" y="68"/>
                    <a:pt x="120" y="68"/>
                  </a:cubicBezTo>
                  <a:cubicBezTo>
                    <a:pt x="120" y="70"/>
                    <a:pt x="118" y="72"/>
                    <a:pt x="116" y="72"/>
                  </a:cubicBezTo>
                  <a:cubicBezTo>
                    <a:pt x="4" y="72"/>
                    <a:pt x="4" y="72"/>
                    <a:pt x="4" y="72"/>
                  </a:cubicBezTo>
                  <a:cubicBezTo>
                    <a:pt x="2" y="72"/>
                    <a:pt x="0" y="70"/>
                    <a:pt x="0" y="68"/>
                  </a:cubicBezTo>
                  <a:cubicBezTo>
                    <a:pt x="0" y="0"/>
                    <a:pt x="0" y="0"/>
                    <a:pt x="0" y="0"/>
                  </a:cubicBezTo>
                </a:path>
              </a:pathLst>
            </a:custGeom>
            <a:noFill/>
            <a:ln w="25400" cap="rnd">
              <a:solidFill>
                <a:srgbClr val="38508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39" name="Line 298">
              <a:extLst>
                <a:ext uri="{FF2B5EF4-FFF2-40B4-BE49-F238E27FC236}">
                  <a16:creationId xmlns:a16="http://schemas.microsoft.com/office/drawing/2014/main" id="{8D019502-6B18-D304-E332-0DB8CFD7F440}"/>
                </a:ext>
              </a:extLst>
            </p:cNvPr>
            <p:cNvSpPr>
              <a:spLocks noChangeShapeType="1"/>
            </p:cNvSpPr>
            <p:nvPr/>
          </p:nvSpPr>
          <p:spPr bwMode="auto">
            <a:xfrm>
              <a:off x="5916129" y="2963173"/>
              <a:ext cx="511175" cy="0"/>
            </a:xfrm>
            <a:prstGeom prst="line">
              <a:avLst/>
            </a:prstGeom>
            <a:noFill/>
            <a:ln w="25400" cap="rnd">
              <a:solidFill>
                <a:srgbClr val="385085"/>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40" name="Freeform 299">
              <a:extLst>
                <a:ext uri="{FF2B5EF4-FFF2-40B4-BE49-F238E27FC236}">
                  <a16:creationId xmlns:a16="http://schemas.microsoft.com/office/drawing/2014/main" id="{19FAA935-2176-ECD8-FA3C-C4B085FF87AC}"/>
                </a:ext>
              </a:extLst>
            </p:cNvPr>
            <p:cNvSpPr>
              <a:spLocks/>
            </p:cNvSpPr>
            <p:nvPr/>
          </p:nvSpPr>
          <p:spPr bwMode="auto">
            <a:xfrm>
              <a:off x="6020904" y="3053661"/>
              <a:ext cx="300038" cy="120650"/>
            </a:xfrm>
            <a:custGeom>
              <a:avLst/>
              <a:gdLst>
                <a:gd name="T0" fmla="*/ 0 w 189"/>
                <a:gd name="T1" fmla="*/ 66 h 76"/>
                <a:gd name="T2" fmla="*/ 57 w 189"/>
                <a:gd name="T3" fmla="*/ 19 h 76"/>
                <a:gd name="T4" fmla="*/ 114 w 189"/>
                <a:gd name="T5" fmla="*/ 76 h 76"/>
                <a:gd name="T6" fmla="*/ 189 w 189"/>
                <a:gd name="T7" fmla="*/ 0 h 76"/>
              </a:gdLst>
              <a:ahLst/>
              <a:cxnLst>
                <a:cxn ang="0">
                  <a:pos x="T0" y="T1"/>
                </a:cxn>
                <a:cxn ang="0">
                  <a:pos x="T2" y="T3"/>
                </a:cxn>
                <a:cxn ang="0">
                  <a:pos x="T4" y="T5"/>
                </a:cxn>
                <a:cxn ang="0">
                  <a:pos x="T6" y="T7"/>
                </a:cxn>
              </a:cxnLst>
              <a:rect l="0" t="0" r="r" b="b"/>
              <a:pathLst>
                <a:path w="189" h="76">
                  <a:moveTo>
                    <a:pt x="0" y="66"/>
                  </a:moveTo>
                  <a:lnTo>
                    <a:pt x="57" y="19"/>
                  </a:lnTo>
                  <a:lnTo>
                    <a:pt x="114" y="76"/>
                  </a:lnTo>
                  <a:lnTo>
                    <a:pt x="189" y="0"/>
                  </a:lnTo>
                </a:path>
              </a:pathLst>
            </a:custGeom>
            <a:noFill/>
            <a:ln w="25400" cap="rnd">
              <a:solidFill>
                <a:srgbClr val="38508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41" name="Freeform 300">
              <a:extLst>
                <a:ext uri="{FF2B5EF4-FFF2-40B4-BE49-F238E27FC236}">
                  <a16:creationId xmlns:a16="http://schemas.microsoft.com/office/drawing/2014/main" id="{0CB4DB2E-C94C-F00F-41A3-46AB69D2A424}"/>
                </a:ext>
              </a:extLst>
            </p:cNvPr>
            <p:cNvSpPr>
              <a:spLocks/>
            </p:cNvSpPr>
            <p:nvPr/>
          </p:nvSpPr>
          <p:spPr bwMode="auto">
            <a:xfrm>
              <a:off x="6246329" y="3053661"/>
              <a:ext cx="74613" cy="74613"/>
            </a:xfrm>
            <a:custGeom>
              <a:avLst/>
              <a:gdLst>
                <a:gd name="T0" fmla="*/ 0 w 47"/>
                <a:gd name="T1" fmla="*/ 0 h 47"/>
                <a:gd name="T2" fmla="*/ 47 w 47"/>
                <a:gd name="T3" fmla="*/ 0 h 47"/>
                <a:gd name="T4" fmla="*/ 47 w 47"/>
                <a:gd name="T5" fmla="*/ 47 h 47"/>
              </a:gdLst>
              <a:ahLst/>
              <a:cxnLst>
                <a:cxn ang="0">
                  <a:pos x="T0" y="T1"/>
                </a:cxn>
                <a:cxn ang="0">
                  <a:pos x="T2" y="T3"/>
                </a:cxn>
                <a:cxn ang="0">
                  <a:pos x="T4" y="T5"/>
                </a:cxn>
              </a:cxnLst>
              <a:rect l="0" t="0" r="r" b="b"/>
              <a:pathLst>
                <a:path w="47" h="47">
                  <a:moveTo>
                    <a:pt x="0" y="0"/>
                  </a:moveTo>
                  <a:lnTo>
                    <a:pt x="47" y="0"/>
                  </a:lnTo>
                  <a:lnTo>
                    <a:pt x="47" y="47"/>
                  </a:lnTo>
                </a:path>
              </a:pathLst>
            </a:custGeom>
            <a:noFill/>
            <a:ln w="25400" cap="rnd">
              <a:solidFill>
                <a:srgbClr val="38508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42" name="Line 301">
              <a:extLst>
                <a:ext uri="{FF2B5EF4-FFF2-40B4-BE49-F238E27FC236}">
                  <a16:creationId xmlns:a16="http://schemas.microsoft.com/office/drawing/2014/main" id="{02BE2D95-CF1E-3E6F-319D-19DF04117DF3}"/>
                </a:ext>
              </a:extLst>
            </p:cNvPr>
            <p:cNvSpPr>
              <a:spLocks noChangeShapeType="1"/>
            </p:cNvSpPr>
            <p:nvPr/>
          </p:nvSpPr>
          <p:spPr bwMode="auto">
            <a:xfrm>
              <a:off x="6171717" y="3323536"/>
              <a:ext cx="0" cy="38100"/>
            </a:xfrm>
            <a:prstGeom prst="line">
              <a:avLst/>
            </a:prstGeom>
            <a:noFill/>
            <a:ln w="25400" cap="rnd">
              <a:solidFill>
                <a:srgbClr val="385085"/>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43" name="Freeform 302">
              <a:extLst>
                <a:ext uri="{FF2B5EF4-FFF2-40B4-BE49-F238E27FC236}">
                  <a16:creationId xmlns:a16="http://schemas.microsoft.com/office/drawing/2014/main" id="{A349C88E-D9C2-6784-D502-9F0F063D90CD}"/>
                </a:ext>
              </a:extLst>
            </p:cNvPr>
            <p:cNvSpPr>
              <a:spLocks/>
            </p:cNvSpPr>
            <p:nvPr/>
          </p:nvSpPr>
          <p:spPr bwMode="auto">
            <a:xfrm>
              <a:off x="6066942" y="3372748"/>
              <a:ext cx="209550" cy="57150"/>
            </a:xfrm>
            <a:custGeom>
              <a:avLst/>
              <a:gdLst>
                <a:gd name="T0" fmla="*/ 0 w 132"/>
                <a:gd name="T1" fmla="*/ 36 h 36"/>
                <a:gd name="T2" fmla="*/ 66 w 132"/>
                <a:gd name="T3" fmla="*/ 0 h 36"/>
                <a:gd name="T4" fmla="*/ 132 w 132"/>
                <a:gd name="T5" fmla="*/ 36 h 36"/>
              </a:gdLst>
              <a:ahLst/>
              <a:cxnLst>
                <a:cxn ang="0">
                  <a:pos x="T0" y="T1"/>
                </a:cxn>
                <a:cxn ang="0">
                  <a:pos x="T2" y="T3"/>
                </a:cxn>
                <a:cxn ang="0">
                  <a:pos x="T4" y="T5"/>
                </a:cxn>
              </a:cxnLst>
              <a:rect l="0" t="0" r="r" b="b"/>
              <a:pathLst>
                <a:path w="132" h="36">
                  <a:moveTo>
                    <a:pt x="0" y="36"/>
                  </a:moveTo>
                  <a:lnTo>
                    <a:pt x="66" y="0"/>
                  </a:lnTo>
                  <a:lnTo>
                    <a:pt x="132" y="36"/>
                  </a:lnTo>
                </a:path>
              </a:pathLst>
            </a:custGeom>
            <a:noFill/>
            <a:ln w="25400" cap="rnd">
              <a:solidFill>
                <a:srgbClr val="38508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sp>
        <p:nvSpPr>
          <p:cNvPr id="45" name="TextBox 44">
            <a:extLst>
              <a:ext uri="{FF2B5EF4-FFF2-40B4-BE49-F238E27FC236}">
                <a16:creationId xmlns:a16="http://schemas.microsoft.com/office/drawing/2014/main" id="{FE5BD5BB-7EE1-1D76-B736-DE2BB1C65CE8}"/>
              </a:ext>
            </a:extLst>
          </p:cNvPr>
          <p:cNvSpPr txBox="1"/>
          <p:nvPr/>
        </p:nvSpPr>
        <p:spPr>
          <a:xfrm>
            <a:off x="338381" y="2974097"/>
            <a:ext cx="1826141" cy="369332"/>
          </a:xfrm>
          <a:prstGeom prst="rect">
            <a:avLst/>
          </a:prstGeom>
          <a:noFill/>
        </p:spPr>
        <p:txBody>
          <a:bodyPr wrap="none" rtlCol="0">
            <a:spAutoFit/>
          </a:bodyPr>
          <a:lstStyle/>
          <a:p>
            <a:r>
              <a:rPr lang="en-US" sz="1800" b="1" dirty="0">
                <a:solidFill>
                  <a:srgbClr val="57565A"/>
                </a:solidFill>
                <a:latin typeface="Century Gothic" panose="020B0502020202020204" pitchFamily="34" charset="0"/>
              </a:rPr>
              <a:t>Key data point</a:t>
            </a:r>
          </a:p>
        </p:txBody>
      </p:sp>
      <p:cxnSp>
        <p:nvCxnSpPr>
          <p:cNvPr id="48" name="Straight Connector 47">
            <a:extLst>
              <a:ext uri="{FF2B5EF4-FFF2-40B4-BE49-F238E27FC236}">
                <a16:creationId xmlns:a16="http://schemas.microsoft.com/office/drawing/2014/main" id="{C0DBC096-08E3-4553-A732-750B97CBC6DB}"/>
              </a:ext>
            </a:extLst>
          </p:cNvPr>
          <p:cNvCxnSpPr>
            <a:cxnSpLocks/>
          </p:cNvCxnSpPr>
          <p:nvPr/>
        </p:nvCxnSpPr>
        <p:spPr>
          <a:xfrm flipH="1">
            <a:off x="0" y="5801686"/>
            <a:ext cx="4178105" cy="0"/>
          </a:xfrm>
          <a:prstGeom prst="line">
            <a:avLst/>
          </a:prstGeom>
          <a:ln w="50800" cap="sq">
            <a:solidFill>
              <a:srgbClr val="63357A"/>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6314D06F-3256-669E-76D3-07B2A7C394EF}"/>
              </a:ext>
            </a:extLst>
          </p:cNvPr>
          <p:cNvSpPr/>
          <p:nvPr/>
        </p:nvSpPr>
        <p:spPr>
          <a:xfrm>
            <a:off x="9203731" y="5701819"/>
            <a:ext cx="1291522" cy="276999"/>
          </a:xfrm>
          <a:prstGeom prst="rect">
            <a:avLst/>
          </a:prstGeom>
        </p:spPr>
        <p:txBody>
          <a:bodyPr wrap="square">
            <a:spAutoFit/>
          </a:bodyPr>
          <a:lstStyle/>
          <a:p>
            <a:pPr defTabSz="2438584"/>
            <a:r>
              <a:rPr lang="en-US" sz="1200" b="1" dirty="0">
                <a:solidFill>
                  <a:srgbClr val="F26363"/>
                </a:solidFill>
                <a:latin typeface="Century Gothic" panose="020B0502020202020204" pitchFamily="34" charset="0"/>
              </a:rPr>
              <a:t>CHAPTER 05</a:t>
            </a:r>
          </a:p>
        </p:txBody>
      </p:sp>
      <p:sp>
        <p:nvSpPr>
          <p:cNvPr id="52" name="Rectangle 51">
            <a:extLst>
              <a:ext uri="{FF2B5EF4-FFF2-40B4-BE49-F238E27FC236}">
                <a16:creationId xmlns:a16="http://schemas.microsoft.com/office/drawing/2014/main" id="{4100F39B-826C-DD1E-6576-3D943CD75129}"/>
              </a:ext>
            </a:extLst>
          </p:cNvPr>
          <p:cNvSpPr/>
          <p:nvPr/>
        </p:nvSpPr>
        <p:spPr>
          <a:xfrm>
            <a:off x="9203731" y="5978818"/>
            <a:ext cx="2022064" cy="461665"/>
          </a:xfrm>
          <a:prstGeom prst="rect">
            <a:avLst/>
          </a:prstGeom>
        </p:spPr>
        <p:txBody>
          <a:bodyPr wrap="square">
            <a:spAutoFit/>
          </a:bodyPr>
          <a:lstStyle/>
          <a:p>
            <a:pPr defTabSz="2438584"/>
            <a:r>
              <a:rPr lang="en-US" sz="1200" dirty="0">
                <a:solidFill>
                  <a:srgbClr val="57565A"/>
                </a:solidFill>
                <a:latin typeface="Century Gothic" panose="020B0502020202020204" pitchFamily="34" charset="0"/>
              </a:rPr>
              <a:t>lorem ipsum dolor sit del </a:t>
            </a:r>
            <a:r>
              <a:rPr lang="en-US" sz="1200" dirty="0" err="1">
                <a:solidFill>
                  <a:srgbClr val="57565A"/>
                </a:solidFill>
                <a:latin typeface="Century Gothic" panose="020B0502020202020204" pitchFamily="34" charset="0"/>
              </a:rPr>
              <a:t>ium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aut</a:t>
            </a:r>
            <a:r>
              <a:rPr lang="en-US" sz="1200" dirty="0">
                <a:solidFill>
                  <a:srgbClr val="57565A"/>
                </a:solidFill>
                <a:latin typeface="Century Gothic" panose="020B0502020202020204" pitchFamily="34" charset="0"/>
              </a:rPr>
              <a:t> ex et</a:t>
            </a:r>
          </a:p>
        </p:txBody>
      </p:sp>
    </p:spTree>
    <p:extLst>
      <p:ext uri="{BB962C8B-B14F-4D97-AF65-F5344CB8AC3E}">
        <p14:creationId xmlns:p14="http://schemas.microsoft.com/office/powerpoint/2010/main" val="4164336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5" name="TextBox 4">
            <a:extLst>
              <a:ext uri="{FF2B5EF4-FFF2-40B4-BE49-F238E27FC236}">
                <a16:creationId xmlns:a16="http://schemas.microsoft.com/office/drawing/2014/main" id="{217E77FA-FDFE-EEBF-82B2-B01C3968E05F}"/>
              </a:ext>
            </a:extLst>
          </p:cNvPr>
          <p:cNvSpPr txBox="1"/>
          <p:nvPr/>
        </p:nvSpPr>
        <p:spPr>
          <a:xfrm>
            <a:off x="697189" y="1813143"/>
            <a:ext cx="2650084" cy="461665"/>
          </a:xfrm>
          <a:prstGeom prst="rect">
            <a:avLst/>
          </a:prstGeom>
          <a:noFill/>
        </p:spPr>
        <p:txBody>
          <a:bodyPr wrap="none" rtlCol="0">
            <a:spAutoFit/>
          </a:bodyPr>
          <a:lstStyle/>
          <a:p>
            <a:pPr algn="r"/>
            <a:r>
              <a:rPr lang="en-US" sz="2400" b="1" dirty="0">
                <a:solidFill>
                  <a:srgbClr val="385085"/>
                </a:solidFill>
                <a:latin typeface="Century Gothic" panose="020B0502020202020204" pitchFamily="34" charset="0"/>
              </a:rPr>
              <a:t>INSERT TITLE HERE</a:t>
            </a:r>
          </a:p>
        </p:txBody>
      </p:sp>
      <p:sp>
        <p:nvSpPr>
          <p:cNvPr id="6" name="TextBox 5">
            <a:extLst>
              <a:ext uri="{FF2B5EF4-FFF2-40B4-BE49-F238E27FC236}">
                <a16:creationId xmlns:a16="http://schemas.microsoft.com/office/drawing/2014/main" id="{D30E1743-7D94-C88F-B411-30F3D9B7A3E4}"/>
              </a:ext>
            </a:extLst>
          </p:cNvPr>
          <p:cNvSpPr txBox="1"/>
          <p:nvPr/>
        </p:nvSpPr>
        <p:spPr>
          <a:xfrm>
            <a:off x="582647" y="2393905"/>
            <a:ext cx="2764626" cy="584775"/>
          </a:xfrm>
          <a:prstGeom prst="rect">
            <a:avLst/>
          </a:prstGeom>
          <a:noFill/>
        </p:spPr>
        <p:txBody>
          <a:bodyPr wrap="square" rtlCol="0">
            <a:spAutoFit/>
          </a:bodyPr>
          <a:lstStyle/>
          <a:p>
            <a:r>
              <a:rPr lang="en-US" sz="1600" dirty="0"/>
              <a:t>Sed ut perspiciatis unde omnis iste natus voluptatem fringilla.</a:t>
            </a:r>
          </a:p>
        </p:txBody>
      </p:sp>
      <p:sp>
        <p:nvSpPr>
          <p:cNvPr id="7" name="TextBox 6">
            <a:extLst>
              <a:ext uri="{FF2B5EF4-FFF2-40B4-BE49-F238E27FC236}">
                <a16:creationId xmlns:a16="http://schemas.microsoft.com/office/drawing/2014/main" id="{34B16932-FD44-E73E-7972-8527319D1977}"/>
              </a:ext>
            </a:extLst>
          </p:cNvPr>
          <p:cNvSpPr txBox="1"/>
          <p:nvPr/>
        </p:nvSpPr>
        <p:spPr>
          <a:xfrm>
            <a:off x="697189" y="4907338"/>
            <a:ext cx="2650084" cy="461665"/>
          </a:xfrm>
          <a:prstGeom prst="rect">
            <a:avLst/>
          </a:prstGeom>
          <a:noFill/>
        </p:spPr>
        <p:txBody>
          <a:bodyPr wrap="none" rtlCol="0">
            <a:spAutoFit/>
          </a:bodyPr>
          <a:lstStyle/>
          <a:p>
            <a:pPr algn="r"/>
            <a:r>
              <a:rPr lang="en-US" sz="2400" b="1" dirty="0">
                <a:solidFill>
                  <a:srgbClr val="F26363"/>
                </a:solidFill>
                <a:latin typeface="Century Gothic" panose="020B0502020202020204" pitchFamily="34" charset="0"/>
              </a:rPr>
              <a:t>INSERT TITLE HERE</a:t>
            </a:r>
          </a:p>
        </p:txBody>
      </p:sp>
      <p:sp>
        <p:nvSpPr>
          <p:cNvPr id="8" name="TextBox 7">
            <a:extLst>
              <a:ext uri="{FF2B5EF4-FFF2-40B4-BE49-F238E27FC236}">
                <a16:creationId xmlns:a16="http://schemas.microsoft.com/office/drawing/2014/main" id="{5B842A76-4518-212C-A416-E867A4A22726}"/>
              </a:ext>
            </a:extLst>
          </p:cNvPr>
          <p:cNvSpPr txBox="1"/>
          <p:nvPr/>
        </p:nvSpPr>
        <p:spPr>
          <a:xfrm>
            <a:off x="582647" y="5496741"/>
            <a:ext cx="2764626" cy="584775"/>
          </a:xfrm>
          <a:prstGeom prst="rect">
            <a:avLst/>
          </a:prstGeom>
          <a:noFill/>
        </p:spPr>
        <p:txBody>
          <a:bodyPr wrap="square" rtlCol="0">
            <a:spAutoFit/>
          </a:bodyPr>
          <a:lstStyle/>
          <a:p>
            <a:r>
              <a:rPr lang="en-US" sz="1600" dirty="0"/>
              <a:t>Sed ut perspiciatis unde omnis iste natus voluptatem fringilla.</a:t>
            </a:r>
          </a:p>
        </p:txBody>
      </p:sp>
      <p:sp>
        <p:nvSpPr>
          <p:cNvPr id="9" name="TextBox 8">
            <a:extLst>
              <a:ext uri="{FF2B5EF4-FFF2-40B4-BE49-F238E27FC236}">
                <a16:creationId xmlns:a16="http://schemas.microsoft.com/office/drawing/2014/main" id="{5D5AB844-6E46-74D8-EE82-64B65DB05655}"/>
              </a:ext>
            </a:extLst>
          </p:cNvPr>
          <p:cNvSpPr txBox="1"/>
          <p:nvPr/>
        </p:nvSpPr>
        <p:spPr>
          <a:xfrm>
            <a:off x="8781689" y="1813143"/>
            <a:ext cx="2650084" cy="461665"/>
          </a:xfrm>
          <a:prstGeom prst="rect">
            <a:avLst/>
          </a:prstGeom>
          <a:noFill/>
        </p:spPr>
        <p:txBody>
          <a:bodyPr wrap="none" rtlCol="0">
            <a:spAutoFit/>
          </a:bodyPr>
          <a:lstStyle/>
          <a:p>
            <a:r>
              <a:rPr lang="en-US" sz="2400" b="1" dirty="0">
                <a:solidFill>
                  <a:srgbClr val="FFA826"/>
                </a:solidFill>
                <a:latin typeface="Century Gothic" panose="020B0502020202020204" pitchFamily="34" charset="0"/>
              </a:rPr>
              <a:t>INSERT TITLE HERE</a:t>
            </a:r>
          </a:p>
        </p:txBody>
      </p:sp>
      <p:sp>
        <p:nvSpPr>
          <p:cNvPr id="10" name="TextBox 9">
            <a:extLst>
              <a:ext uri="{FF2B5EF4-FFF2-40B4-BE49-F238E27FC236}">
                <a16:creationId xmlns:a16="http://schemas.microsoft.com/office/drawing/2014/main" id="{99E00CD6-91BC-E80C-E1CF-4CAFFBBEF86D}"/>
              </a:ext>
            </a:extLst>
          </p:cNvPr>
          <p:cNvSpPr txBox="1"/>
          <p:nvPr/>
        </p:nvSpPr>
        <p:spPr>
          <a:xfrm>
            <a:off x="8781689" y="2393905"/>
            <a:ext cx="2764626" cy="584775"/>
          </a:xfrm>
          <a:prstGeom prst="rect">
            <a:avLst/>
          </a:prstGeom>
          <a:noFill/>
        </p:spPr>
        <p:txBody>
          <a:bodyPr wrap="square" rtlCol="0">
            <a:spAutoFit/>
          </a:bodyPr>
          <a:lstStyle/>
          <a:p>
            <a:r>
              <a:rPr lang="en-US" sz="1600" dirty="0"/>
              <a:t>Sed ut perspiciatis unde omnis iste natus voluptatem fringilla.</a:t>
            </a:r>
          </a:p>
        </p:txBody>
      </p:sp>
      <p:sp>
        <p:nvSpPr>
          <p:cNvPr id="11" name="TextBox 10">
            <a:extLst>
              <a:ext uri="{FF2B5EF4-FFF2-40B4-BE49-F238E27FC236}">
                <a16:creationId xmlns:a16="http://schemas.microsoft.com/office/drawing/2014/main" id="{E3DC3D0B-B2C0-A4A6-FC4E-E9E1300AC02F}"/>
              </a:ext>
            </a:extLst>
          </p:cNvPr>
          <p:cNvSpPr txBox="1"/>
          <p:nvPr/>
        </p:nvSpPr>
        <p:spPr>
          <a:xfrm>
            <a:off x="8781689" y="4907338"/>
            <a:ext cx="2650084" cy="461665"/>
          </a:xfrm>
          <a:prstGeom prst="rect">
            <a:avLst/>
          </a:prstGeom>
          <a:noFill/>
        </p:spPr>
        <p:txBody>
          <a:bodyPr wrap="none" rtlCol="0">
            <a:spAutoFit/>
          </a:bodyPr>
          <a:lstStyle/>
          <a:p>
            <a:r>
              <a:rPr lang="en-US" sz="2400" b="1" dirty="0">
                <a:solidFill>
                  <a:srgbClr val="63357A"/>
                </a:solidFill>
                <a:latin typeface="Century Gothic" panose="020B0502020202020204" pitchFamily="34" charset="0"/>
              </a:rPr>
              <a:t>INSERT TITLE HERE</a:t>
            </a:r>
          </a:p>
        </p:txBody>
      </p:sp>
      <p:sp>
        <p:nvSpPr>
          <p:cNvPr id="12" name="TextBox 11">
            <a:extLst>
              <a:ext uri="{FF2B5EF4-FFF2-40B4-BE49-F238E27FC236}">
                <a16:creationId xmlns:a16="http://schemas.microsoft.com/office/drawing/2014/main" id="{27D2C76D-F51C-91B4-F76E-C05F66783365}"/>
              </a:ext>
            </a:extLst>
          </p:cNvPr>
          <p:cNvSpPr txBox="1"/>
          <p:nvPr/>
        </p:nvSpPr>
        <p:spPr>
          <a:xfrm>
            <a:off x="8781689" y="5496741"/>
            <a:ext cx="2764626" cy="584775"/>
          </a:xfrm>
          <a:prstGeom prst="rect">
            <a:avLst/>
          </a:prstGeom>
          <a:noFill/>
        </p:spPr>
        <p:txBody>
          <a:bodyPr wrap="square" rtlCol="0">
            <a:spAutoFit/>
          </a:bodyPr>
          <a:lstStyle/>
          <a:p>
            <a:r>
              <a:rPr lang="en-US" sz="1600" dirty="0"/>
              <a:t>Sed ut perspiciatis unde omnis iste natus voluptatem fringilla.</a:t>
            </a:r>
          </a:p>
        </p:txBody>
      </p:sp>
      <p:grpSp>
        <p:nvGrpSpPr>
          <p:cNvPr id="31" name="Group 30">
            <a:extLst>
              <a:ext uri="{FF2B5EF4-FFF2-40B4-BE49-F238E27FC236}">
                <a16:creationId xmlns:a16="http://schemas.microsoft.com/office/drawing/2014/main" id="{8A7EF1C7-45D9-C90B-3102-103661CACF44}"/>
              </a:ext>
            </a:extLst>
          </p:cNvPr>
          <p:cNvGrpSpPr/>
          <p:nvPr/>
        </p:nvGrpSpPr>
        <p:grpSpPr>
          <a:xfrm>
            <a:off x="3740138" y="1132281"/>
            <a:ext cx="4711723" cy="4712377"/>
            <a:chOff x="3512076" y="1132281"/>
            <a:chExt cx="4711723" cy="4712377"/>
          </a:xfrm>
        </p:grpSpPr>
        <p:sp>
          <p:nvSpPr>
            <p:cNvPr id="3" name="Freeform 749">
              <a:extLst>
                <a:ext uri="{FF2B5EF4-FFF2-40B4-BE49-F238E27FC236}">
                  <a16:creationId xmlns:a16="http://schemas.microsoft.com/office/drawing/2014/main" id="{D4073216-12B5-39B4-8DA2-52B25FADBC55}"/>
                </a:ext>
              </a:extLst>
            </p:cNvPr>
            <p:cNvSpPr>
              <a:spLocks/>
            </p:cNvSpPr>
            <p:nvPr/>
          </p:nvSpPr>
          <p:spPr bwMode="auto">
            <a:xfrm rot="1252568">
              <a:off x="5325090" y="1132281"/>
              <a:ext cx="2491840" cy="2223546"/>
            </a:xfrm>
            <a:custGeom>
              <a:avLst/>
              <a:gdLst>
                <a:gd name="T0" fmla="*/ 374 w 678"/>
                <a:gd name="T1" fmla="*/ 528 h 605"/>
                <a:gd name="T2" fmla="*/ 266 w 678"/>
                <a:gd name="T3" fmla="*/ 554 h 605"/>
                <a:gd name="T4" fmla="*/ 180 w 678"/>
                <a:gd name="T5" fmla="*/ 541 h 605"/>
                <a:gd name="T6" fmla="*/ 228 w 678"/>
                <a:gd name="T7" fmla="*/ 452 h 605"/>
                <a:gd name="T8" fmla="*/ 15 w 678"/>
                <a:gd name="T9" fmla="*/ 241 h 605"/>
                <a:gd name="T10" fmla="*/ 15 w 678"/>
                <a:gd name="T11" fmla="*/ 187 h 605"/>
                <a:gd name="T12" fmla="*/ 69 w 678"/>
                <a:gd name="T13" fmla="*/ 187 h 605"/>
                <a:gd name="T14" fmla="*/ 100 w 678"/>
                <a:gd name="T15" fmla="*/ 218 h 605"/>
                <a:gd name="T16" fmla="*/ 106 w 678"/>
                <a:gd name="T17" fmla="*/ 220 h 605"/>
                <a:gd name="T18" fmla="*/ 112 w 678"/>
                <a:gd name="T19" fmla="*/ 218 h 605"/>
                <a:gd name="T20" fmla="*/ 112 w 678"/>
                <a:gd name="T21" fmla="*/ 206 h 605"/>
                <a:gd name="T22" fmla="*/ 65 w 678"/>
                <a:gd name="T23" fmla="*/ 159 h 605"/>
                <a:gd name="T24" fmla="*/ 64 w 678"/>
                <a:gd name="T25" fmla="*/ 105 h 605"/>
                <a:gd name="T26" fmla="*/ 64 w 678"/>
                <a:gd name="T27" fmla="*/ 105 h 605"/>
                <a:gd name="T28" fmla="*/ 118 w 678"/>
                <a:gd name="T29" fmla="*/ 105 h 605"/>
                <a:gd name="T30" fmla="*/ 167 w 678"/>
                <a:gd name="T31" fmla="*/ 154 h 605"/>
                <a:gd name="T32" fmla="*/ 173 w 678"/>
                <a:gd name="T33" fmla="*/ 156 h 605"/>
                <a:gd name="T34" fmla="*/ 179 w 678"/>
                <a:gd name="T35" fmla="*/ 154 h 605"/>
                <a:gd name="T36" fmla="*/ 179 w 678"/>
                <a:gd name="T37" fmla="*/ 142 h 605"/>
                <a:gd name="T38" fmla="*/ 142 w 678"/>
                <a:gd name="T39" fmla="*/ 106 h 605"/>
                <a:gd name="T40" fmla="*/ 131 w 678"/>
                <a:gd name="T41" fmla="*/ 79 h 605"/>
                <a:gd name="T42" fmla="*/ 142 w 678"/>
                <a:gd name="T43" fmla="*/ 52 h 605"/>
                <a:gd name="T44" fmla="*/ 196 w 678"/>
                <a:gd name="T45" fmla="*/ 52 h 605"/>
                <a:gd name="T46" fmla="*/ 247 w 678"/>
                <a:gd name="T47" fmla="*/ 103 h 605"/>
                <a:gd name="T48" fmla="*/ 259 w 678"/>
                <a:gd name="T49" fmla="*/ 103 h 605"/>
                <a:gd name="T50" fmla="*/ 259 w 678"/>
                <a:gd name="T51" fmla="*/ 103 h 605"/>
                <a:gd name="T52" fmla="*/ 261 w 678"/>
                <a:gd name="T53" fmla="*/ 97 h 605"/>
                <a:gd name="T54" fmla="*/ 259 w 678"/>
                <a:gd name="T55" fmla="*/ 91 h 605"/>
                <a:gd name="T56" fmla="*/ 236 w 678"/>
                <a:gd name="T57" fmla="*/ 69 h 605"/>
                <a:gd name="T58" fmla="*/ 236 w 678"/>
                <a:gd name="T59" fmla="*/ 15 h 605"/>
                <a:gd name="T60" fmla="*/ 290 w 678"/>
                <a:gd name="T61" fmla="*/ 15 h 605"/>
                <a:gd name="T62" fmla="*/ 471 w 678"/>
                <a:gd name="T63" fmla="*/ 195 h 605"/>
                <a:gd name="T64" fmla="*/ 525 w 678"/>
                <a:gd name="T65" fmla="*/ 268 h 605"/>
                <a:gd name="T66" fmla="*/ 582 w 678"/>
                <a:gd name="T67" fmla="*/ 345 h 605"/>
                <a:gd name="T68" fmla="*/ 678 w 678"/>
                <a:gd name="T69" fmla="*/ 440 h 605"/>
                <a:gd name="T70" fmla="*/ 514 w 678"/>
                <a:gd name="T71" fmla="*/ 605 h 605"/>
                <a:gd name="T72" fmla="*/ 374 w 678"/>
                <a:gd name="T73" fmla="*/ 52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605">
                  <a:moveTo>
                    <a:pt x="374" y="528"/>
                  </a:moveTo>
                  <a:cubicBezTo>
                    <a:pt x="344" y="512"/>
                    <a:pt x="327" y="523"/>
                    <a:pt x="266" y="554"/>
                  </a:cubicBezTo>
                  <a:cubicBezTo>
                    <a:pt x="206" y="586"/>
                    <a:pt x="180" y="541"/>
                    <a:pt x="180" y="541"/>
                  </a:cubicBezTo>
                  <a:cubicBezTo>
                    <a:pt x="228" y="452"/>
                    <a:pt x="228" y="452"/>
                    <a:pt x="228" y="452"/>
                  </a:cubicBezTo>
                  <a:cubicBezTo>
                    <a:pt x="15" y="241"/>
                    <a:pt x="15" y="241"/>
                    <a:pt x="15" y="241"/>
                  </a:cubicBezTo>
                  <a:cubicBezTo>
                    <a:pt x="1" y="226"/>
                    <a:pt x="0" y="202"/>
                    <a:pt x="15" y="187"/>
                  </a:cubicBezTo>
                  <a:cubicBezTo>
                    <a:pt x="30" y="172"/>
                    <a:pt x="54" y="172"/>
                    <a:pt x="69" y="187"/>
                  </a:cubicBezTo>
                  <a:cubicBezTo>
                    <a:pt x="100" y="218"/>
                    <a:pt x="100" y="218"/>
                    <a:pt x="100" y="218"/>
                  </a:cubicBezTo>
                  <a:cubicBezTo>
                    <a:pt x="102" y="220"/>
                    <a:pt x="104" y="221"/>
                    <a:pt x="106" y="220"/>
                  </a:cubicBezTo>
                  <a:cubicBezTo>
                    <a:pt x="108" y="220"/>
                    <a:pt x="111" y="220"/>
                    <a:pt x="112" y="218"/>
                  </a:cubicBezTo>
                  <a:cubicBezTo>
                    <a:pt x="115" y="215"/>
                    <a:pt x="115" y="209"/>
                    <a:pt x="112" y="206"/>
                  </a:cubicBezTo>
                  <a:cubicBezTo>
                    <a:pt x="65" y="159"/>
                    <a:pt x="65" y="159"/>
                    <a:pt x="65" y="159"/>
                  </a:cubicBezTo>
                  <a:cubicBezTo>
                    <a:pt x="50" y="144"/>
                    <a:pt x="50" y="120"/>
                    <a:pt x="64" y="105"/>
                  </a:cubicBezTo>
                  <a:cubicBezTo>
                    <a:pt x="64" y="105"/>
                    <a:pt x="64" y="105"/>
                    <a:pt x="64" y="105"/>
                  </a:cubicBezTo>
                  <a:cubicBezTo>
                    <a:pt x="79" y="91"/>
                    <a:pt x="103" y="90"/>
                    <a:pt x="118" y="105"/>
                  </a:cubicBezTo>
                  <a:cubicBezTo>
                    <a:pt x="167" y="154"/>
                    <a:pt x="167" y="154"/>
                    <a:pt x="167" y="154"/>
                  </a:cubicBezTo>
                  <a:cubicBezTo>
                    <a:pt x="168" y="155"/>
                    <a:pt x="171" y="156"/>
                    <a:pt x="173" y="156"/>
                  </a:cubicBezTo>
                  <a:cubicBezTo>
                    <a:pt x="175" y="156"/>
                    <a:pt x="177" y="155"/>
                    <a:pt x="179" y="154"/>
                  </a:cubicBezTo>
                  <a:cubicBezTo>
                    <a:pt x="182" y="150"/>
                    <a:pt x="182" y="145"/>
                    <a:pt x="179" y="142"/>
                  </a:cubicBezTo>
                  <a:cubicBezTo>
                    <a:pt x="142" y="106"/>
                    <a:pt x="142" y="106"/>
                    <a:pt x="142" y="106"/>
                  </a:cubicBezTo>
                  <a:cubicBezTo>
                    <a:pt x="135" y="99"/>
                    <a:pt x="131" y="89"/>
                    <a:pt x="131" y="79"/>
                  </a:cubicBezTo>
                  <a:cubicBezTo>
                    <a:pt x="131" y="69"/>
                    <a:pt x="135" y="59"/>
                    <a:pt x="142" y="52"/>
                  </a:cubicBezTo>
                  <a:cubicBezTo>
                    <a:pt x="157" y="37"/>
                    <a:pt x="181" y="37"/>
                    <a:pt x="196" y="52"/>
                  </a:cubicBezTo>
                  <a:cubicBezTo>
                    <a:pt x="247" y="103"/>
                    <a:pt x="247" y="103"/>
                    <a:pt x="247" y="103"/>
                  </a:cubicBezTo>
                  <a:cubicBezTo>
                    <a:pt x="250" y="106"/>
                    <a:pt x="256" y="106"/>
                    <a:pt x="259" y="103"/>
                  </a:cubicBezTo>
                  <a:cubicBezTo>
                    <a:pt x="259" y="103"/>
                    <a:pt x="259" y="103"/>
                    <a:pt x="259" y="103"/>
                  </a:cubicBezTo>
                  <a:cubicBezTo>
                    <a:pt x="260" y="101"/>
                    <a:pt x="261" y="99"/>
                    <a:pt x="261" y="97"/>
                  </a:cubicBezTo>
                  <a:cubicBezTo>
                    <a:pt x="261" y="95"/>
                    <a:pt x="260" y="93"/>
                    <a:pt x="259" y="91"/>
                  </a:cubicBezTo>
                  <a:cubicBezTo>
                    <a:pt x="236" y="69"/>
                    <a:pt x="236" y="69"/>
                    <a:pt x="236" y="69"/>
                  </a:cubicBezTo>
                  <a:cubicBezTo>
                    <a:pt x="222" y="54"/>
                    <a:pt x="222" y="30"/>
                    <a:pt x="236" y="15"/>
                  </a:cubicBezTo>
                  <a:cubicBezTo>
                    <a:pt x="251" y="0"/>
                    <a:pt x="275" y="0"/>
                    <a:pt x="290" y="15"/>
                  </a:cubicBezTo>
                  <a:cubicBezTo>
                    <a:pt x="471" y="195"/>
                    <a:pt x="471" y="195"/>
                    <a:pt x="471" y="195"/>
                  </a:cubicBezTo>
                  <a:cubicBezTo>
                    <a:pt x="493" y="217"/>
                    <a:pt x="511" y="241"/>
                    <a:pt x="525" y="268"/>
                  </a:cubicBezTo>
                  <a:cubicBezTo>
                    <a:pt x="540" y="296"/>
                    <a:pt x="559" y="322"/>
                    <a:pt x="582" y="345"/>
                  </a:cubicBezTo>
                  <a:cubicBezTo>
                    <a:pt x="678" y="440"/>
                    <a:pt x="678" y="440"/>
                    <a:pt x="678" y="440"/>
                  </a:cubicBezTo>
                  <a:cubicBezTo>
                    <a:pt x="514" y="605"/>
                    <a:pt x="514" y="605"/>
                    <a:pt x="514" y="605"/>
                  </a:cubicBezTo>
                  <a:lnTo>
                    <a:pt x="374" y="528"/>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1828983">
                <a:defRPr/>
              </a:pPr>
              <a:endParaRPr lang="en-US" sz="3600" kern="0" spc="-60">
                <a:solidFill>
                  <a:prstClr val="black"/>
                </a:solidFill>
                <a:latin typeface="Questrial"/>
              </a:endParaRPr>
            </a:p>
          </p:txBody>
        </p:sp>
        <p:sp>
          <p:nvSpPr>
            <p:cNvPr id="13" name="Freeform 750">
              <a:extLst>
                <a:ext uri="{FF2B5EF4-FFF2-40B4-BE49-F238E27FC236}">
                  <a16:creationId xmlns:a16="http://schemas.microsoft.com/office/drawing/2014/main" id="{40B873BA-B26E-31C2-91A7-0525E280ADB5}"/>
                </a:ext>
              </a:extLst>
            </p:cNvPr>
            <p:cNvSpPr>
              <a:spLocks/>
            </p:cNvSpPr>
            <p:nvPr/>
          </p:nvSpPr>
          <p:spPr bwMode="auto">
            <a:xfrm rot="1252568">
              <a:off x="6000254" y="2948849"/>
              <a:ext cx="2223545" cy="2488166"/>
            </a:xfrm>
            <a:custGeom>
              <a:avLst/>
              <a:gdLst>
                <a:gd name="T0" fmla="*/ 77 w 605"/>
                <a:gd name="T1" fmla="*/ 373 h 677"/>
                <a:gd name="T2" fmla="*/ 51 w 605"/>
                <a:gd name="T3" fmla="*/ 265 h 677"/>
                <a:gd name="T4" fmla="*/ 64 w 605"/>
                <a:gd name="T5" fmla="*/ 179 h 677"/>
                <a:gd name="T6" fmla="*/ 153 w 605"/>
                <a:gd name="T7" fmla="*/ 227 h 677"/>
                <a:gd name="T8" fmla="*/ 364 w 605"/>
                <a:gd name="T9" fmla="*/ 14 h 677"/>
                <a:gd name="T10" fmla="*/ 418 w 605"/>
                <a:gd name="T11" fmla="*/ 14 h 677"/>
                <a:gd name="T12" fmla="*/ 418 w 605"/>
                <a:gd name="T13" fmla="*/ 68 h 677"/>
                <a:gd name="T14" fmla="*/ 387 w 605"/>
                <a:gd name="T15" fmla="*/ 99 h 677"/>
                <a:gd name="T16" fmla="*/ 385 w 605"/>
                <a:gd name="T17" fmla="*/ 105 h 677"/>
                <a:gd name="T18" fmla="*/ 387 w 605"/>
                <a:gd name="T19" fmla="*/ 111 h 677"/>
                <a:gd name="T20" fmla="*/ 399 w 605"/>
                <a:gd name="T21" fmla="*/ 111 h 677"/>
                <a:gd name="T22" fmla="*/ 446 w 605"/>
                <a:gd name="T23" fmla="*/ 64 h 677"/>
                <a:gd name="T24" fmla="*/ 500 w 605"/>
                <a:gd name="T25" fmla="*/ 63 h 677"/>
                <a:gd name="T26" fmla="*/ 500 w 605"/>
                <a:gd name="T27" fmla="*/ 63 h 677"/>
                <a:gd name="T28" fmla="*/ 500 w 605"/>
                <a:gd name="T29" fmla="*/ 117 h 677"/>
                <a:gd name="T30" fmla="*/ 451 w 605"/>
                <a:gd name="T31" fmla="*/ 166 h 677"/>
                <a:gd name="T32" fmla="*/ 449 w 605"/>
                <a:gd name="T33" fmla="*/ 172 h 677"/>
                <a:gd name="T34" fmla="*/ 451 w 605"/>
                <a:gd name="T35" fmla="*/ 178 h 677"/>
                <a:gd name="T36" fmla="*/ 463 w 605"/>
                <a:gd name="T37" fmla="*/ 178 h 677"/>
                <a:gd name="T38" fmla="*/ 499 w 605"/>
                <a:gd name="T39" fmla="*/ 141 h 677"/>
                <a:gd name="T40" fmla="*/ 526 w 605"/>
                <a:gd name="T41" fmla="*/ 130 h 677"/>
                <a:gd name="T42" fmla="*/ 553 w 605"/>
                <a:gd name="T43" fmla="*/ 141 h 677"/>
                <a:gd name="T44" fmla="*/ 553 w 605"/>
                <a:gd name="T45" fmla="*/ 195 h 677"/>
                <a:gd name="T46" fmla="*/ 502 w 605"/>
                <a:gd name="T47" fmla="*/ 246 h 677"/>
                <a:gd name="T48" fmla="*/ 502 w 605"/>
                <a:gd name="T49" fmla="*/ 258 h 677"/>
                <a:gd name="T50" fmla="*/ 502 w 605"/>
                <a:gd name="T51" fmla="*/ 258 h 677"/>
                <a:gd name="T52" fmla="*/ 508 w 605"/>
                <a:gd name="T53" fmla="*/ 260 h 677"/>
                <a:gd name="T54" fmla="*/ 514 w 605"/>
                <a:gd name="T55" fmla="*/ 258 h 677"/>
                <a:gd name="T56" fmla="*/ 536 w 605"/>
                <a:gd name="T57" fmla="*/ 236 h 677"/>
                <a:gd name="T58" fmla="*/ 590 w 605"/>
                <a:gd name="T59" fmla="*/ 235 h 677"/>
                <a:gd name="T60" fmla="*/ 590 w 605"/>
                <a:gd name="T61" fmla="*/ 289 h 677"/>
                <a:gd name="T62" fmla="*/ 410 w 605"/>
                <a:gd name="T63" fmla="*/ 470 h 677"/>
                <a:gd name="T64" fmla="*/ 337 w 605"/>
                <a:gd name="T65" fmla="*/ 524 h 677"/>
                <a:gd name="T66" fmla="*/ 261 w 605"/>
                <a:gd name="T67" fmla="*/ 581 h 677"/>
                <a:gd name="T68" fmla="*/ 165 w 605"/>
                <a:gd name="T69" fmla="*/ 677 h 677"/>
                <a:gd name="T70" fmla="*/ 0 w 605"/>
                <a:gd name="T71" fmla="*/ 513 h 677"/>
                <a:gd name="T72" fmla="*/ 77 w 605"/>
                <a:gd name="T73" fmla="*/ 373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5" h="677">
                  <a:moveTo>
                    <a:pt x="77" y="373"/>
                  </a:moveTo>
                  <a:cubicBezTo>
                    <a:pt x="93" y="343"/>
                    <a:pt x="82" y="326"/>
                    <a:pt x="51" y="265"/>
                  </a:cubicBezTo>
                  <a:cubicBezTo>
                    <a:pt x="19" y="205"/>
                    <a:pt x="64" y="179"/>
                    <a:pt x="64" y="179"/>
                  </a:cubicBezTo>
                  <a:cubicBezTo>
                    <a:pt x="153" y="227"/>
                    <a:pt x="153" y="227"/>
                    <a:pt x="153" y="227"/>
                  </a:cubicBezTo>
                  <a:cubicBezTo>
                    <a:pt x="364" y="14"/>
                    <a:pt x="364" y="14"/>
                    <a:pt x="364" y="14"/>
                  </a:cubicBezTo>
                  <a:cubicBezTo>
                    <a:pt x="379" y="0"/>
                    <a:pt x="403" y="0"/>
                    <a:pt x="418" y="14"/>
                  </a:cubicBezTo>
                  <a:cubicBezTo>
                    <a:pt x="433" y="29"/>
                    <a:pt x="433" y="53"/>
                    <a:pt x="418" y="68"/>
                  </a:cubicBezTo>
                  <a:cubicBezTo>
                    <a:pt x="387" y="99"/>
                    <a:pt x="387" y="99"/>
                    <a:pt x="387" y="99"/>
                  </a:cubicBezTo>
                  <a:cubicBezTo>
                    <a:pt x="385" y="101"/>
                    <a:pt x="385" y="103"/>
                    <a:pt x="385" y="105"/>
                  </a:cubicBezTo>
                  <a:cubicBezTo>
                    <a:pt x="385" y="107"/>
                    <a:pt x="385" y="110"/>
                    <a:pt x="387" y="111"/>
                  </a:cubicBezTo>
                  <a:cubicBezTo>
                    <a:pt x="390" y="114"/>
                    <a:pt x="396" y="114"/>
                    <a:pt x="399" y="111"/>
                  </a:cubicBezTo>
                  <a:cubicBezTo>
                    <a:pt x="446" y="64"/>
                    <a:pt x="446" y="64"/>
                    <a:pt x="446" y="64"/>
                  </a:cubicBezTo>
                  <a:cubicBezTo>
                    <a:pt x="461" y="49"/>
                    <a:pt x="485" y="49"/>
                    <a:pt x="500" y="63"/>
                  </a:cubicBezTo>
                  <a:cubicBezTo>
                    <a:pt x="500" y="63"/>
                    <a:pt x="500" y="63"/>
                    <a:pt x="500" y="63"/>
                  </a:cubicBezTo>
                  <a:cubicBezTo>
                    <a:pt x="515" y="78"/>
                    <a:pt x="515" y="102"/>
                    <a:pt x="500" y="117"/>
                  </a:cubicBezTo>
                  <a:cubicBezTo>
                    <a:pt x="451" y="166"/>
                    <a:pt x="451" y="166"/>
                    <a:pt x="451" y="166"/>
                  </a:cubicBezTo>
                  <a:cubicBezTo>
                    <a:pt x="450" y="168"/>
                    <a:pt x="449" y="170"/>
                    <a:pt x="449" y="172"/>
                  </a:cubicBezTo>
                  <a:cubicBezTo>
                    <a:pt x="449" y="174"/>
                    <a:pt x="450" y="176"/>
                    <a:pt x="451" y="178"/>
                  </a:cubicBezTo>
                  <a:cubicBezTo>
                    <a:pt x="455" y="181"/>
                    <a:pt x="460" y="181"/>
                    <a:pt x="463" y="178"/>
                  </a:cubicBezTo>
                  <a:cubicBezTo>
                    <a:pt x="499" y="141"/>
                    <a:pt x="499" y="141"/>
                    <a:pt x="499" y="141"/>
                  </a:cubicBezTo>
                  <a:cubicBezTo>
                    <a:pt x="506" y="134"/>
                    <a:pt x="516" y="130"/>
                    <a:pt x="526" y="130"/>
                  </a:cubicBezTo>
                  <a:cubicBezTo>
                    <a:pt x="536" y="130"/>
                    <a:pt x="546" y="134"/>
                    <a:pt x="553" y="141"/>
                  </a:cubicBezTo>
                  <a:cubicBezTo>
                    <a:pt x="568" y="156"/>
                    <a:pt x="568" y="180"/>
                    <a:pt x="553" y="195"/>
                  </a:cubicBezTo>
                  <a:cubicBezTo>
                    <a:pt x="502" y="246"/>
                    <a:pt x="502" y="246"/>
                    <a:pt x="502" y="246"/>
                  </a:cubicBezTo>
                  <a:cubicBezTo>
                    <a:pt x="499" y="249"/>
                    <a:pt x="499" y="255"/>
                    <a:pt x="502" y="258"/>
                  </a:cubicBezTo>
                  <a:cubicBezTo>
                    <a:pt x="502" y="258"/>
                    <a:pt x="502" y="258"/>
                    <a:pt x="502" y="258"/>
                  </a:cubicBezTo>
                  <a:cubicBezTo>
                    <a:pt x="504" y="259"/>
                    <a:pt x="506" y="260"/>
                    <a:pt x="508" y="260"/>
                  </a:cubicBezTo>
                  <a:cubicBezTo>
                    <a:pt x="510" y="260"/>
                    <a:pt x="513" y="259"/>
                    <a:pt x="514" y="258"/>
                  </a:cubicBezTo>
                  <a:cubicBezTo>
                    <a:pt x="536" y="236"/>
                    <a:pt x="536" y="236"/>
                    <a:pt x="536" y="236"/>
                  </a:cubicBezTo>
                  <a:cubicBezTo>
                    <a:pt x="551" y="221"/>
                    <a:pt x="575" y="221"/>
                    <a:pt x="590" y="235"/>
                  </a:cubicBezTo>
                  <a:cubicBezTo>
                    <a:pt x="605" y="250"/>
                    <a:pt x="605" y="274"/>
                    <a:pt x="590" y="289"/>
                  </a:cubicBezTo>
                  <a:cubicBezTo>
                    <a:pt x="410" y="470"/>
                    <a:pt x="410" y="470"/>
                    <a:pt x="410" y="470"/>
                  </a:cubicBezTo>
                  <a:cubicBezTo>
                    <a:pt x="389" y="492"/>
                    <a:pt x="364" y="510"/>
                    <a:pt x="337" y="524"/>
                  </a:cubicBezTo>
                  <a:cubicBezTo>
                    <a:pt x="309" y="539"/>
                    <a:pt x="283" y="558"/>
                    <a:pt x="261" y="581"/>
                  </a:cubicBezTo>
                  <a:cubicBezTo>
                    <a:pt x="165" y="677"/>
                    <a:pt x="165" y="677"/>
                    <a:pt x="165" y="677"/>
                  </a:cubicBezTo>
                  <a:cubicBezTo>
                    <a:pt x="0" y="513"/>
                    <a:pt x="0" y="513"/>
                    <a:pt x="0" y="513"/>
                  </a:cubicBezTo>
                  <a:lnTo>
                    <a:pt x="77" y="373"/>
                  </a:lnTo>
                  <a:close/>
                </a:path>
              </a:pathLst>
            </a:custGeom>
            <a:solidFill>
              <a:srgbClr val="63357A"/>
            </a:solidFill>
            <a:ln>
              <a:noFill/>
            </a:ln>
          </p:spPr>
          <p:txBody>
            <a:bodyPr vert="horz" wrap="square" lIns="182901" tIns="91451" rIns="182901" bIns="91451" numCol="1" anchor="t" anchorCtr="0" compatLnSpc="1">
              <a:prstTxWarp prst="textNoShape">
                <a:avLst/>
              </a:prstTxWarp>
            </a:bodyPr>
            <a:lstStyle/>
            <a:p>
              <a:pPr defTabSz="1828983">
                <a:defRPr/>
              </a:pPr>
              <a:endParaRPr lang="en-US" sz="3600" kern="0" spc="-60">
                <a:solidFill>
                  <a:prstClr val="black"/>
                </a:solidFill>
                <a:latin typeface="Questrial"/>
              </a:endParaRPr>
            </a:p>
          </p:txBody>
        </p:sp>
        <p:sp>
          <p:nvSpPr>
            <p:cNvPr id="14" name="Freeform 747">
              <a:extLst>
                <a:ext uri="{FF2B5EF4-FFF2-40B4-BE49-F238E27FC236}">
                  <a16:creationId xmlns:a16="http://schemas.microsoft.com/office/drawing/2014/main" id="{50BAA77B-1DFF-191F-FDF9-7664ED64BE34}"/>
                </a:ext>
              </a:extLst>
            </p:cNvPr>
            <p:cNvSpPr>
              <a:spLocks/>
            </p:cNvSpPr>
            <p:nvPr/>
          </p:nvSpPr>
          <p:spPr bwMode="auto">
            <a:xfrm rot="1252568">
              <a:off x="3919600" y="3621112"/>
              <a:ext cx="2491840" cy="2223546"/>
            </a:xfrm>
            <a:custGeom>
              <a:avLst/>
              <a:gdLst>
                <a:gd name="T0" fmla="*/ 304 w 678"/>
                <a:gd name="T1" fmla="*/ 77 h 605"/>
                <a:gd name="T2" fmla="*/ 412 w 678"/>
                <a:gd name="T3" fmla="*/ 51 h 605"/>
                <a:gd name="T4" fmla="*/ 498 w 678"/>
                <a:gd name="T5" fmla="*/ 64 h 605"/>
                <a:gd name="T6" fmla="*/ 450 w 678"/>
                <a:gd name="T7" fmla="*/ 153 h 605"/>
                <a:gd name="T8" fmla="*/ 663 w 678"/>
                <a:gd name="T9" fmla="*/ 364 h 605"/>
                <a:gd name="T10" fmla="*/ 663 w 678"/>
                <a:gd name="T11" fmla="*/ 418 h 605"/>
                <a:gd name="T12" fmla="*/ 609 w 678"/>
                <a:gd name="T13" fmla="*/ 418 h 605"/>
                <a:gd name="T14" fmla="*/ 578 w 678"/>
                <a:gd name="T15" fmla="*/ 387 h 605"/>
                <a:gd name="T16" fmla="*/ 572 w 678"/>
                <a:gd name="T17" fmla="*/ 385 h 605"/>
                <a:gd name="T18" fmla="*/ 566 w 678"/>
                <a:gd name="T19" fmla="*/ 387 h 605"/>
                <a:gd name="T20" fmla="*/ 566 w 678"/>
                <a:gd name="T21" fmla="*/ 399 h 605"/>
                <a:gd name="T22" fmla="*/ 613 w 678"/>
                <a:gd name="T23" fmla="*/ 446 h 605"/>
                <a:gd name="T24" fmla="*/ 614 w 678"/>
                <a:gd name="T25" fmla="*/ 500 h 605"/>
                <a:gd name="T26" fmla="*/ 614 w 678"/>
                <a:gd name="T27" fmla="*/ 500 h 605"/>
                <a:gd name="T28" fmla="*/ 560 w 678"/>
                <a:gd name="T29" fmla="*/ 500 h 605"/>
                <a:gd name="T30" fmla="*/ 511 w 678"/>
                <a:gd name="T31" fmla="*/ 451 h 605"/>
                <a:gd name="T32" fmla="*/ 505 w 678"/>
                <a:gd name="T33" fmla="*/ 449 h 605"/>
                <a:gd name="T34" fmla="*/ 499 w 678"/>
                <a:gd name="T35" fmla="*/ 451 h 605"/>
                <a:gd name="T36" fmla="*/ 499 w 678"/>
                <a:gd name="T37" fmla="*/ 463 h 605"/>
                <a:gd name="T38" fmla="*/ 536 w 678"/>
                <a:gd name="T39" fmla="*/ 499 h 605"/>
                <a:gd name="T40" fmla="*/ 547 w 678"/>
                <a:gd name="T41" fmla="*/ 526 h 605"/>
                <a:gd name="T42" fmla="*/ 536 w 678"/>
                <a:gd name="T43" fmla="*/ 553 h 605"/>
                <a:gd name="T44" fmla="*/ 482 w 678"/>
                <a:gd name="T45" fmla="*/ 553 h 605"/>
                <a:gd name="T46" fmla="*/ 431 w 678"/>
                <a:gd name="T47" fmla="*/ 502 h 605"/>
                <a:gd name="T48" fmla="*/ 419 w 678"/>
                <a:gd name="T49" fmla="*/ 502 h 605"/>
                <a:gd name="T50" fmla="*/ 419 w 678"/>
                <a:gd name="T51" fmla="*/ 502 h 605"/>
                <a:gd name="T52" fmla="*/ 417 w 678"/>
                <a:gd name="T53" fmla="*/ 508 h 605"/>
                <a:gd name="T54" fmla="*/ 419 w 678"/>
                <a:gd name="T55" fmla="*/ 514 h 605"/>
                <a:gd name="T56" fmla="*/ 442 w 678"/>
                <a:gd name="T57" fmla="*/ 536 h 605"/>
                <a:gd name="T58" fmla="*/ 442 w 678"/>
                <a:gd name="T59" fmla="*/ 590 h 605"/>
                <a:gd name="T60" fmla="*/ 388 w 678"/>
                <a:gd name="T61" fmla="*/ 590 h 605"/>
                <a:gd name="T62" fmla="*/ 207 w 678"/>
                <a:gd name="T63" fmla="*/ 410 h 605"/>
                <a:gd name="T64" fmla="*/ 153 w 678"/>
                <a:gd name="T65" fmla="*/ 337 h 605"/>
                <a:gd name="T66" fmla="*/ 96 w 678"/>
                <a:gd name="T67" fmla="*/ 261 h 605"/>
                <a:gd name="T68" fmla="*/ 0 w 678"/>
                <a:gd name="T69" fmla="*/ 165 h 605"/>
                <a:gd name="T70" fmla="*/ 164 w 678"/>
                <a:gd name="T71" fmla="*/ 0 h 605"/>
                <a:gd name="T72" fmla="*/ 304 w 678"/>
                <a:gd name="T73" fmla="*/ 7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8" h="605">
                  <a:moveTo>
                    <a:pt x="304" y="77"/>
                  </a:moveTo>
                  <a:cubicBezTo>
                    <a:pt x="334" y="93"/>
                    <a:pt x="351" y="82"/>
                    <a:pt x="412" y="51"/>
                  </a:cubicBezTo>
                  <a:cubicBezTo>
                    <a:pt x="472" y="19"/>
                    <a:pt x="498" y="64"/>
                    <a:pt x="498" y="64"/>
                  </a:cubicBezTo>
                  <a:cubicBezTo>
                    <a:pt x="450" y="153"/>
                    <a:pt x="450" y="153"/>
                    <a:pt x="450" y="153"/>
                  </a:cubicBezTo>
                  <a:cubicBezTo>
                    <a:pt x="663" y="364"/>
                    <a:pt x="663" y="364"/>
                    <a:pt x="663" y="364"/>
                  </a:cubicBezTo>
                  <a:cubicBezTo>
                    <a:pt x="677" y="379"/>
                    <a:pt x="678" y="403"/>
                    <a:pt x="663" y="418"/>
                  </a:cubicBezTo>
                  <a:cubicBezTo>
                    <a:pt x="648" y="433"/>
                    <a:pt x="624" y="433"/>
                    <a:pt x="609" y="418"/>
                  </a:cubicBezTo>
                  <a:cubicBezTo>
                    <a:pt x="578" y="387"/>
                    <a:pt x="578" y="387"/>
                    <a:pt x="578" y="387"/>
                  </a:cubicBezTo>
                  <a:cubicBezTo>
                    <a:pt x="576" y="386"/>
                    <a:pt x="574" y="385"/>
                    <a:pt x="572" y="385"/>
                  </a:cubicBezTo>
                  <a:cubicBezTo>
                    <a:pt x="570" y="385"/>
                    <a:pt x="568" y="386"/>
                    <a:pt x="566" y="387"/>
                  </a:cubicBezTo>
                  <a:cubicBezTo>
                    <a:pt x="563" y="390"/>
                    <a:pt x="563" y="396"/>
                    <a:pt x="566" y="399"/>
                  </a:cubicBezTo>
                  <a:cubicBezTo>
                    <a:pt x="613" y="446"/>
                    <a:pt x="613" y="446"/>
                    <a:pt x="613" y="446"/>
                  </a:cubicBezTo>
                  <a:cubicBezTo>
                    <a:pt x="628" y="461"/>
                    <a:pt x="628" y="485"/>
                    <a:pt x="614" y="500"/>
                  </a:cubicBezTo>
                  <a:cubicBezTo>
                    <a:pt x="614" y="500"/>
                    <a:pt x="614" y="500"/>
                    <a:pt x="614" y="500"/>
                  </a:cubicBezTo>
                  <a:cubicBezTo>
                    <a:pt x="599" y="515"/>
                    <a:pt x="575" y="515"/>
                    <a:pt x="560" y="500"/>
                  </a:cubicBezTo>
                  <a:cubicBezTo>
                    <a:pt x="511" y="451"/>
                    <a:pt x="511" y="451"/>
                    <a:pt x="511" y="451"/>
                  </a:cubicBezTo>
                  <a:cubicBezTo>
                    <a:pt x="510" y="450"/>
                    <a:pt x="507" y="449"/>
                    <a:pt x="505" y="449"/>
                  </a:cubicBezTo>
                  <a:cubicBezTo>
                    <a:pt x="503" y="449"/>
                    <a:pt x="501" y="450"/>
                    <a:pt x="499" y="451"/>
                  </a:cubicBezTo>
                  <a:cubicBezTo>
                    <a:pt x="496" y="455"/>
                    <a:pt x="496" y="460"/>
                    <a:pt x="499" y="463"/>
                  </a:cubicBezTo>
                  <a:cubicBezTo>
                    <a:pt x="536" y="499"/>
                    <a:pt x="536" y="499"/>
                    <a:pt x="536" y="499"/>
                  </a:cubicBezTo>
                  <a:cubicBezTo>
                    <a:pt x="543" y="506"/>
                    <a:pt x="547" y="516"/>
                    <a:pt x="547" y="526"/>
                  </a:cubicBezTo>
                  <a:cubicBezTo>
                    <a:pt x="547" y="536"/>
                    <a:pt x="543" y="546"/>
                    <a:pt x="536" y="553"/>
                  </a:cubicBezTo>
                  <a:cubicBezTo>
                    <a:pt x="521" y="568"/>
                    <a:pt x="497" y="568"/>
                    <a:pt x="482" y="553"/>
                  </a:cubicBezTo>
                  <a:cubicBezTo>
                    <a:pt x="431" y="502"/>
                    <a:pt x="431" y="502"/>
                    <a:pt x="431" y="502"/>
                  </a:cubicBezTo>
                  <a:cubicBezTo>
                    <a:pt x="428" y="499"/>
                    <a:pt x="422" y="499"/>
                    <a:pt x="419" y="502"/>
                  </a:cubicBezTo>
                  <a:cubicBezTo>
                    <a:pt x="419" y="502"/>
                    <a:pt x="419" y="502"/>
                    <a:pt x="419" y="502"/>
                  </a:cubicBezTo>
                  <a:cubicBezTo>
                    <a:pt x="418" y="504"/>
                    <a:pt x="417" y="506"/>
                    <a:pt x="417" y="508"/>
                  </a:cubicBezTo>
                  <a:cubicBezTo>
                    <a:pt x="417" y="511"/>
                    <a:pt x="418" y="513"/>
                    <a:pt x="419" y="514"/>
                  </a:cubicBezTo>
                  <a:cubicBezTo>
                    <a:pt x="442" y="536"/>
                    <a:pt x="442" y="536"/>
                    <a:pt x="442" y="536"/>
                  </a:cubicBezTo>
                  <a:cubicBezTo>
                    <a:pt x="456" y="551"/>
                    <a:pt x="457" y="575"/>
                    <a:pt x="442" y="590"/>
                  </a:cubicBezTo>
                  <a:cubicBezTo>
                    <a:pt x="427" y="605"/>
                    <a:pt x="403" y="605"/>
                    <a:pt x="388" y="590"/>
                  </a:cubicBezTo>
                  <a:cubicBezTo>
                    <a:pt x="207" y="410"/>
                    <a:pt x="207" y="410"/>
                    <a:pt x="207" y="410"/>
                  </a:cubicBezTo>
                  <a:cubicBezTo>
                    <a:pt x="185" y="389"/>
                    <a:pt x="167" y="364"/>
                    <a:pt x="153" y="337"/>
                  </a:cubicBezTo>
                  <a:cubicBezTo>
                    <a:pt x="138" y="309"/>
                    <a:pt x="119" y="283"/>
                    <a:pt x="96" y="261"/>
                  </a:cubicBezTo>
                  <a:cubicBezTo>
                    <a:pt x="0" y="165"/>
                    <a:pt x="0" y="165"/>
                    <a:pt x="0" y="165"/>
                  </a:cubicBezTo>
                  <a:cubicBezTo>
                    <a:pt x="164" y="0"/>
                    <a:pt x="164" y="0"/>
                    <a:pt x="164" y="0"/>
                  </a:cubicBezTo>
                  <a:lnTo>
                    <a:pt x="304" y="77"/>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1828983">
                <a:defRPr/>
              </a:pPr>
              <a:endParaRPr lang="en-US" sz="3600" kern="0" spc="-60">
                <a:solidFill>
                  <a:prstClr val="black"/>
                </a:solidFill>
                <a:latin typeface="Questrial"/>
              </a:endParaRPr>
            </a:p>
          </p:txBody>
        </p:sp>
        <p:sp>
          <p:nvSpPr>
            <p:cNvPr id="15" name="Freeform 748">
              <a:extLst>
                <a:ext uri="{FF2B5EF4-FFF2-40B4-BE49-F238E27FC236}">
                  <a16:creationId xmlns:a16="http://schemas.microsoft.com/office/drawing/2014/main" id="{A801065C-18F4-BB17-7507-5FB5148E599F}"/>
                </a:ext>
              </a:extLst>
            </p:cNvPr>
            <p:cNvSpPr>
              <a:spLocks/>
            </p:cNvSpPr>
            <p:nvPr/>
          </p:nvSpPr>
          <p:spPr bwMode="auto">
            <a:xfrm rot="1252568">
              <a:off x="3512076" y="1539805"/>
              <a:ext cx="2223545" cy="2491841"/>
            </a:xfrm>
            <a:custGeom>
              <a:avLst/>
              <a:gdLst>
                <a:gd name="T0" fmla="*/ 528 w 605"/>
                <a:gd name="T1" fmla="*/ 304 h 678"/>
                <a:gd name="T2" fmla="*/ 554 w 605"/>
                <a:gd name="T3" fmla="*/ 412 h 678"/>
                <a:gd name="T4" fmla="*/ 541 w 605"/>
                <a:gd name="T5" fmla="*/ 498 h 678"/>
                <a:gd name="T6" fmla="*/ 452 w 605"/>
                <a:gd name="T7" fmla="*/ 450 h 678"/>
                <a:gd name="T8" fmla="*/ 241 w 605"/>
                <a:gd name="T9" fmla="*/ 663 h 678"/>
                <a:gd name="T10" fmla="*/ 187 w 605"/>
                <a:gd name="T11" fmla="*/ 663 h 678"/>
                <a:gd name="T12" fmla="*/ 187 w 605"/>
                <a:gd name="T13" fmla="*/ 609 h 678"/>
                <a:gd name="T14" fmla="*/ 218 w 605"/>
                <a:gd name="T15" fmla="*/ 578 h 678"/>
                <a:gd name="T16" fmla="*/ 220 w 605"/>
                <a:gd name="T17" fmla="*/ 572 h 678"/>
                <a:gd name="T18" fmla="*/ 218 w 605"/>
                <a:gd name="T19" fmla="*/ 566 h 678"/>
                <a:gd name="T20" fmla="*/ 206 w 605"/>
                <a:gd name="T21" fmla="*/ 566 h 678"/>
                <a:gd name="T22" fmla="*/ 159 w 605"/>
                <a:gd name="T23" fmla="*/ 614 h 678"/>
                <a:gd name="T24" fmla="*/ 105 w 605"/>
                <a:gd name="T25" fmla="*/ 614 h 678"/>
                <a:gd name="T26" fmla="*/ 105 w 605"/>
                <a:gd name="T27" fmla="*/ 614 h 678"/>
                <a:gd name="T28" fmla="*/ 105 w 605"/>
                <a:gd name="T29" fmla="*/ 560 h 678"/>
                <a:gd name="T30" fmla="*/ 154 w 605"/>
                <a:gd name="T31" fmla="*/ 511 h 678"/>
                <a:gd name="T32" fmla="*/ 156 w 605"/>
                <a:gd name="T33" fmla="*/ 505 h 678"/>
                <a:gd name="T34" fmla="*/ 154 w 605"/>
                <a:gd name="T35" fmla="*/ 499 h 678"/>
                <a:gd name="T36" fmla="*/ 142 w 605"/>
                <a:gd name="T37" fmla="*/ 499 h 678"/>
                <a:gd name="T38" fmla="*/ 106 w 605"/>
                <a:gd name="T39" fmla="*/ 536 h 678"/>
                <a:gd name="T40" fmla="*/ 79 w 605"/>
                <a:gd name="T41" fmla="*/ 547 h 678"/>
                <a:gd name="T42" fmla="*/ 52 w 605"/>
                <a:gd name="T43" fmla="*/ 536 h 678"/>
                <a:gd name="T44" fmla="*/ 52 w 605"/>
                <a:gd name="T45" fmla="*/ 482 h 678"/>
                <a:gd name="T46" fmla="*/ 103 w 605"/>
                <a:gd name="T47" fmla="*/ 431 h 678"/>
                <a:gd name="T48" fmla="*/ 103 w 605"/>
                <a:gd name="T49" fmla="*/ 419 h 678"/>
                <a:gd name="T50" fmla="*/ 103 w 605"/>
                <a:gd name="T51" fmla="*/ 419 h 678"/>
                <a:gd name="T52" fmla="*/ 97 w 605"/>
                <a:gd name="T53" fmla="*/ 417 h 678"/>
                <a:gd name="T54" fmla="*/ 91 w 605"/>
                <a:gd name="T55" fmla="*/ 419 h 678"/>
                <a:gd name="T56" fmla="*/ 69 w 605"/>
                <a:gd name="T57" fmla="*/ 442 h 678"/>
                <a:gd name="T58" fmla="*/ 15 w 605"/>
                <a:gd name="T59" fmla="*/ 442 h 678"/>
                <a:gd name="T60" fmla="*/ 15 w 605"/>
                <a:gd name="T61" fmla="*/ 388 h 678"/>
                <a:gd name="T62" fmla="*/ 195 w 605"/>
                <a:gd name="T63" fmla="*/ 207 h 678"/>
                <a:gd name="T64" fmla="*/ 268 w 605"/>
                <a:gd name="T65" fmla="*/ 153 h 678"/>
                <a:gd name="T66" fmla="*/ 345 w 605"/>
                <a:gd name="T67" fmla="*/ 96 h 678"/>
                <a:gd name="T68" fmla="*/ 440 w 605"/>
                <a:gd name="T69" fmla="*/ 0 h 678"/>
                <a:gd name="T70" fmla="*/ 605 w 605"/>
                <a:gd name="T71" fmla="*/ 164 h 678"/>
                <a:gd name="T72" fmla="*/ 528 w 605"/>
                <a:gd name="T73" fmla="*/ 304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5" h="678">
                  <a:moveTo>
                    <a:pt x="528" y="304"/>
                  </a:moveTo>
                  <a:cubicBezTo>
                    <a:pt x="512" y="334"/>
                    <a:pt x="523" y="351"/>
                    <a:pt x="554" y="412"/>
                  </a:cubicBezTo>
                  <a:cubicBezTo>
                    <a:pt x="586" y="472"/>
                    <a:pt x="541" y="498"/>
                    <a:pt x="541" y="498"/>
                  </a:cubicBezTo>
                  <a:cubicBezTo>
                    <a:pt x="452" y="450"/>
                    <a:pt x="452" y="450"/>
                    <a:pt x="452" y="450"/>
                  </a:cubicBezTo>
                  <a:cubicBezTo>
                    <a:pt x="241" y="663"/>
                    <a:pt x="241" y="663"/>
                    <a:pt x="241" y="663"/>
                  </a:cubicBezTo>
                  <a:cubicBezTo>
                    <a:pt x="226" y="678"/>
                    <a:pt x="202" y="678"/>
                    <a:pt x="187" y="663"/>
                  </a:cubicBezTo>
                  <a:cubicBezTo>
                    <a:pt x="172" y="648"/>
                    <a:pt x="172" y="624"/>
                    <a:pt x="187" y="609"/>
                  </a:cubicBezTo>
                  <a:cubicBezTo>
                    <a:pt x="218" y="578"/>
                    <a:pt x="218" y="578"/>
                    <a:pt x="218" y="578"/>
                  </a:cubicBezTo>
                  <a:cubicBezTo>
                    <a:pt x="220" y="576"/>
                    <a:pt x="220" y="574"/>
                    <a:pt x="220" y="572"/>
                  </a:cubicBezTo>
                  <a:cubicBezTo>
                    <a:pt x="220" y="570"/>
                    <a:pt x="220" y="568"/>
                    <a:pt x="218" y="566"/>
                  </a:cubicBezTo>
                  <a:cubicBezTo>
                    <a:pt x="215" y="563"/>
                    <a:pt x="209" y="563"/>
                    <a:pt x="206" y="566"/>
                  </a:cubicBezTo>
                  <a:cubicBezTo>
                    <a:pt x="159" y="614"/>
                    <a:pt x="159" y="614"/>
                    <a:pt x="159" y="614"/>
                  </a:cubicBezTo>
                  <a:cubicBezTo>
                    <a:pt x="144" y="628"/>
                    <a:pt x="120" y="628"/>
                    <a:pt x="105" y="614"/>
                  </a:cubicBezTo>
                  <a:cubicBezTo>
                    <a:pt x="105" y="614"/>
                    <a:pt x="105" y="614"/>
                    <a:pt x="105" y="614"/>
                  </a:cubicBezTo>
                  <a:cubicBezTo>
                    <a:pt x="91" y="599"/>
                    <a:pt x="90" y="575"/>
                    <a:pt x="105" y="560"/>
                  </a:cubicBezTo>
                  <a:cubicBezTo>
                    <a:pt x="154" y="511"/>
                    <a:pt x="154" y="511"/>
                    <a:pt x="154" y="511"/>
                  </a:cubicBezTo>
                  <a:cubicBezTo>
                    <a:pt x="155" y="510"/>
                    <a:pt x="156" y="508"/>
                    <a:pt x="156" y="505"/>
                  </a:cubicBezTo>
                  <a:cubicBezTo>
                    <a:pt x="156" y="503"/>
                    <a:pt x="155" y="501"/>
                    <a:pt x="154" y="499"/>
                  </a:cubicBezTo>
                  <a:cubicBezTo>
                    <a:pt x="150" y="496"/>
                    <a:pt x="145" y="496"/>
                    <a:pt x="142" y="499"/>
                  </a:cubicBezTo>
                  <a:cubicBezTo>
                    <a:pt x="106" y="536"/>
                    <a:pt x="106" y="536"/>
                    <a:pt x="106" y="536"/>
                  </a:cubicBezTo>
                  <a:cubicBezTo>
                    <a:pt x="99" y="543"/>
                    <a:pt x="89" y="547"/>
                    <a:pt x="79" y="547"/>
                  </a:cubicBezTo>
                  <a:cubicBezTo>
                    <a:pt x="69" y="547"/>
                    <a:pt x="59" y="543"/>
                    <a:pt x="52" y="536"/>
                  </a:cubicBezTo>
                  <a:cubicBezTo>
                    <a:pt x="37" y="521"/>
                    <a:pt x="37" y="497"/>
                    <a:pt x="52" y="482"/>
                  </a:cubicBezTo>
                  <a:cubicBezTo>
                    <a:pt x="103" y="431"/>
                    <a:pt x="103" y="431"/>
                    <a:pt x="103" y="431"/>
                  </a:cubicBezTo>
                  <a:cubicBezTo>
                    <a:pt x="106" y="428"/>
                    <a:pt x="106" y="423"/>
                    <a:pt x="103" y="419"/>
                  </a:cubicBezTo>
                  <a:cubicBezTo>
                    <a:pt x="103" y="419"/>
                    <a:pt x="103" y="419"/>
                    <a:pt x="103" y="419"/>
                  </a:cubicBezTo>
                  <a:cubicBezTo>
                    <a:pt x="101" y="418"/>
                    <a:pt x="99" y="417"/>
                    <a:pt x="97" y="417"/>
                  </a:cubicBezTo>
                  <a:cubicBezTo>
                    <a:pt x="95" y="417"/>
                    <a:pt x="92" y="418"/>
                    <a:pt x="91" y="419"/>
                  </a:cubicBezTo>
                  <a:cubicBezTo>
                    <a:pt x="69" y="442"/>
                    <a:pt x="69" y="442"/>
                    <a:pt x="69" y="442"/>
                  </a:cubicBezTo>
                  <a:cubicBezTo>
                    <a:pt x="54" y="456"/>
                    <a:pt x="30" y="457"/>
                    <a:pt x="15" y="442"/>
                  </a:cubicBezTo>
                  <a:cubicBezTo>
                    <a:pt x="0" y="427"/>
                    <a:pt x="0" y="403"/>
                    <a:pt x="15" y="388"/>
                  </a:cubicBezTo>
                  <a:cubicBezTo>
                    <a:pt x="195" y="207"/>
                    <a:pt x="195" y="207"/>
                    <a:pt x="195" y="207"/>
                  </a:cubicBezTo>
                  <a:cubicBezTo>
                    <a:pt x="217" y="185"/>
                    <a:pt x="241" y="167"/>
                    <a:pt x="268" y="153"/>
                  </a:cubicBezTo>
                  <a:cubicBezTo>
                    <a:pt x="296" y="138"/>
                    <a:pt x="322" y="119"/>
                    <a:pt x="345" y="96"/>
                  </a:cubicBezTo>
                  <a:cubicBezTo>
                    <a:pt x="440" y="0"/>
                    <a:pt x="440" y="0"/>
                    <a:pt x="440" y="0"/>
                  </a:cubicBezTo>
                  <a:cubicBezTo>
                    <a:pt x="605" y="164"/>
                    <a:pt x="605" y="164"/>
                    <a:pt x="605" y="164"/>
                  </a:cubicBezTo>
                  <a:lnTo>
                    <a:pt x="528" y="304"/>
                  </a:lnTo>
                  <a:close/>
                </a:path>
              </a:pathLst>
            </a:custGeom>
            <a:solidFill>
              <a:srgbClr val="385085"/>
            </a:solidFill>
            <a:ln>
              <a:noFill/>
            </a:ln>
          </p:spPr>
          <p:txBody>
            <a:bodyPr vert="horz" wrap="square" lIns="182901" tIns="91451" rIns="182901" bIns="91451" numCol="1" anchor="t" anchorCtr="0" compatLnSpc="1">
              <a:prstTxWarp prst="textNoShape">
                <a:avLst/>
              </a:prstTxWarp>
            </a:bodyPr>
            <a:lstStyle/>
            <a:p>
              <a:pPr defTabSz="1828983">
                <a:defRPr/>
              </a:pPr>
              <a:endParaRPr lang="en-US" sz="3600" kern="0" spc="-60">
                <a:solidFill>
                  <a:prstClr val="black"/>
                </a:solidFill>
                <a:latin typeface="Questrial"/>
              </a:endParaRPr>
            </a:p>
          </p:txBody>
        </p:sp>
        <p:sp>
          <p:nvSpPr>
            <p:cNvPr id="16" name="Oval 754">
              <a:extLst>
                <a:ext uri="{FF2B5EF4-FFF2-40B4-BE49-F238E27FC236}">
                  <a16:creationId xmlns:a16="http://schemas.microsoft.com/office/drawing/2014/main" id="{979E85C1-0AA0-0855-3DA8-97052315CE30}"/>
                </a:ext>
              </a:extLst>
            </p:cNvPr>
            <p:cNvSpPr>
              <a:spLocks noChangeArrowheads="1"/>
            </p:cNvSpPr>
            <p:nvPr/>
          </p:nvSpPr>
          <p:spPr bwMode="auto">
            <a:xfrm>
              <a:off x="4099093" y="1669075"/>
              <a:ext cx="931795" cy="936941"/>
            </a:xfrm>
            <a:prstGeom prst="ellipse">
              <a:avLst/>
            </a:prstGeom>
            <a:solidFill>
              <a:srgbClr val="FFFFFF"/>
            </a:solidFill>
            <a:ln w="63500">
              <a:solidFill>
                <a:srgbClr val="385085"/>
              </a:solidFill>
            </a:ln>
          </p:spPr>
          <p:txBody>
            <a:bodyPr vert="horz" wrap="square" lIns="0" tIns="0" rIns="0" bIns="0" numCol="1" anchor="ctr" anchorCtr="0" compatLnSpc="1">
              <a:prstTxWarp prst="textNoShape">
                <a:avLst/>
              </a:prstTxWarp>
            </a:bodyPr>
            <a:lstStyle/>
            <a:p>
              <a:pPr algn="ctr"/>
              <a:r>
                <a:rPr lang="en-US" sz="4000" b="1" dirty="0">
                  <a:solidFill>
                    <a:srgbClr val="385085"/>
                  </a:solidFill>
                  <a:latin typeface="Century Gothic" panose="020B0502020202020204" pitchFamily="34" charset="0"/>
                </a:rPr>
                <a:t>01</a:t>
              </a:r>
            </a:p>
          </p:txBody>
        </p:sp>
        <p:sp>
          <p:nvSpPr>
            <p:cNvPr id="20" name="TextBox 19">
              <a:extLst>
                <a:ext uri="{FF2B5EF4-FFF2-40B4-BE49-F238E27FC236}">
                  <a16:creationId xmlns:a16="http://schemas.microsoft.com/office/drawing/2014/main" id="{8B226401-2E8F-D938-76B2-96C6BBAC6C10}"/>
                </a:ext>
              </a:extLst>
            </p:cNvPr>
            <p:cNvSpPr txBox="1">
              <a:spLocks/>
            </p:cNvSpPr>
            <p:nvPr/>
          </p:nvSpPr>
          <p:spPr>
            <a:xfrm rot="20152568">
              <a:off x="4401320" y="2588038"/>
              <a:ext cx="897553" cy="584775"/>
            </a:xfrm>
            <a:prstGeom prst="rect">
              <a:avLst/>
            </a:prstGeom>
            <a:noFill/>
          </p:spPr>
          <p:txBody>
            <a:bodyPr wrap="none" rtlCol="0">
              <a:spAutoFit/>
            </a:bodyPr>
            <a:lstStyle>
              <a:defPPr>
                <a:defRPr lang="en-US"/>
              </a:defPPr>
              <a:lvl1pPr algn="ctr">
                <a:defRPr sz="1200">
                  <a:solidFill>
                    <a:srgbClr val="FFFFFF"/>
                  </a:solidFill>
                  <a:latin typeface="+mj-lt"/>
                  <a:cs typeface="Montserrat" panose="02000000000000000000" pitchFamily="2" charset="0"/>
                </a:defRPr>
              </a:lvl1pPr>
            </a:lstStyle>
            <a:p>
              <a:r>
                <a:rPr lang="en-US" sz="1600" dirty="0"/>
                <a:t>Dummy</a:t>
              </a:r>
            </a:p>
            <a:p>
              <a:r>
                <a:rPr lang="en-US" sz="1600" dirty="0"/>
                <a:t>Keyword</a:t>
              </a:r>
            </a:p>
          </p:txBody>
        </p:sp>
        <p:sp>
          <p:nvSpPr>
            <p:cNvPr id="21" name="TextBox 20">
              <a:extLst>
                <a:ext uri="{FF2B5EF4-FFF2-40B4-BE49-F238E27FC236}">
                  <a16:creationId xmlns:a16="http://schemas.microsoft.com/office/drawing/2014/main" id="{F334C80F-883B-CA40-D741-44662F4993F0}"/>
                </a:ext>
              </a:extLst>
            </p:cNvPr>
            <p:cNvSpPr txBox="1">
              <a:spLocks/>
            </p:cNvSpPr>
            <p:nvPr/>
          </p:nvSpPr>
          <p:spPr>
            <a:xfrm rot="3952568">
              <a:off x="5989620" y="2203006"/>
              <a:ext cx="897553" cy="584775"/>
            </a:xfrm>
            <a:prstGeom prst="rect">
              <a:avLst/>
            </a:prstGeom>
            <a:noFill/>
          </p:spPr>
          <p:txBody>
            <a:bodyPr wrap="none" rtlCol="0">
              <a:spAutoFit/>
            </a:bodyPr>
            <a:lstStyle>
              <a:defPPr>
                <a:defRPr lang="en-US"/>
              </a:defPPr>
              <a:lvl1pPr algn="ctr">
                <a:defRPr sz="1200">
                  <a:solidFill>
                    <a:srgbClr val="FFFFFF"/>
                  </a:solidFill>
                  <a:latin typeface="+mj-lt"/>
                  <a:cs typeface="Montserrat" panose="02000000000000000000" pitchFamily="2" charset="0"/>
                </a:defRPr>
              </a:lvl1pPr>
            </a:lstStyle>
            <a:p>
              <a:r>
                <a:rPr lang="en-US" sz="1600" dirty="0"/>
                <a:t>Dummy</a:t>
              </a:r>
            </a:p>
            <a:p>
              <a:r>
                <a:rPr lang="en-US" sz="1600" dirty="0"/>
                <a:t>Keyword</a:t>
              </a:r>
            </a:p>
          </p:txBody>
        </p:sp>
        <p:sp>
          <p:nvSpPr>
            <p:cNvPr id="22" name="TextBox 21">
              <a:extLst>
                <a:ext uri="{FF2B5EF4-FFF2-40B4-BE49-F238E27FC236}">
                  <a16:creationId xmlns:a16="http://schemas.microsoft.com/office/drawing/2014/main" id="{DFD7A8AB-6963-67C1-1F16-8E791883C45B}"/>
                </a:ext>
              </a:extLst>
            </p:cNvPr>
            <p:cNvSpPr txBox="1">
              <a:spLocks/>
            </p:cNvSpPr>
            <p:nvPr/>
          </p:nvSpPr>
          <p:spPr>
            <a:xfrm rot="3952568">
              <a:off x="4783452" y="4259230"/>
              <a:ext cx="897553" cy="584775"/>
            </a:xfrm>
            <a:prstGeom prst="rect">
              <a:avLst/>
            </a:prstGeom>
            <a:noFill/>
          </p:spPr>
          <p:txBody>
            <a:bodyPr wrap="none" rtlCol="0">
              <a:spAutoFit/>
            </a:bodyPr>
            <a:lstStyle>
              <a:defPPr>
                <a:defRPr lang="en-US"/>
              </a:defPPr>
              <a:lvl1pPr algn="ctr">
                <a:defRPr sz="1200">
                  <a:solidFill>
                    <a:srgbClr val="FFFFFF"/>
                  </a:solidFill>
                  <a:latin typeface="+mj-lt"/>
                  <a:cs typeface="Montserrat" panose="02000000000000000000" pitchFamily="2" charset="0"/>
                </a:defRPr>
              </a:lvl1pPr>
            </a:lstStyle>
            <a:p>
              <a:r>
                <a:rPr lang="en-US" sz="1600" dirty="0"/>
                <a:t>Dummy</a:t>
              </a:r>
            </a:p>
            <a:p>
              <a:r>
                <a:rPr lang="en-US" sz="1600" dirty="0"/>
                <a:t>Keyword</a:t>
              </a:r>
            </a:p>
          </p:txBody>
        </p:sp>
        <p:sp>
          <p:nvSpPr>
            <p:cNvPr id="23" name="TextBox 22">
              <a:extLst>
                <a:ext uri="{FF2B5EF4-FFF2-40B4-BE49-F238E27FC236}">
                  <a16:creationId xmlns:a16="http://schemas.microsoft.com/office/drawing/2014/main" id="{23CF967A-F4DE-DB64-DB13-0DF5C023957E}"/>
                </a:ext>
              </a:extLst>
            </p:cNvPr>
            <p:cNvSpPr txBox="1">
              <a:spLocks/>
            </p:cNvSpPr>
            <p:nvPr/>
          </p:nvSpPr>
          <p:spPr>
            <a:xfrm rot="20152568">
              <a:off x="6469503" y="3824084"/>
              <a:ext cx="897553" cy="584775"/>
            </a:xfrm>
            <a:prstGeom prst="rect">
              <a:avLst/>
            </a:prstGeom>
            <a:noFill/>
          </p:spPr>
          <p:txBody>
            <a:bodyPr wrap="none" rtlCol="0">
              <a:spAutoFit/>
            </a:bodyPr>
            <a:lstStyle>
              <a:defPPr>
                <a:defRPr lang="en-US"/>
              </a:defPPr>
              <a:lvl1pPr algn="ctr">
                <a:defRPr sz="1200">
                  <a:solidFill>
                    <a:srgbClr val="FFFFFF"/>
                  </a:solidFill>
                  <a:latin typeface="+mj-lt"/>
                  <a:cs typeface="Montserrat" panose="02000000000000000000" pitchFamily="2" charset="0"/>
                </a:defRPr>
              </a:lvl1pPr>
            </a:lstStyle>
            <a:p>
              <a:r>
                <a:rPr lang="en-US" sz="1600" dirty="0"/>
                <a:t>Dummy</a:t>
              </a:r>
            </a:p>
            <a:p>
              <a:r>
                <a:rPr lang="en-US" sz="1600" dirty="0"/>
                <a:t>Keyword</a:t>
              </a:r>
            </a:p>
          </p:txBody>
        </p:sp>
        <p:sp>
          <p:nvSpPr>
            <p:cNvPr id="28" name="Oval 754">
              <a:extLst>
                <a:ext uri="{FF2B5EF4-FFF2-40B4-BE49-F238E27FC236}">
                  <a16:creationId xmlns:a16="http://schemas.microsoft.com/office/drawing/2014/main" id="{7D29CFE0-1479-0D1D-F3EE-80EAC8FA6023}"/>
                </a:ext>
              </a:extLst>
            </p:cNvPr>
            <p:cNvSpPr>
              <a:spLocks noChangeArrowheads="1"/>
            </p:cNvSpPr>
            <p:nvPr/>
          </p:nvSpPr>
          <p:spPr bwMode="auto">
            <a:xfrm>
              <a:off x="6810762" y="1542951"/>
              <a:ext cx="931795" cy="936941"/>
            </a:xfrm>
            <a:prstGeom prst="ellipse">
              <a:avLst/>
            </a:prstGeom>
            <a:solidFill>
              <a:srgbClr val="FFFFFF"/>
            </a:solidFill>
            <a:ln w="63500">
              <a:solidFill>
                <a:srgbClr val="FFA826"/>
              </a:solidFill>
            </a:ln>
          </p:spPr>
          <p:txBody>
            <a:bodyPr vert="horz" wrap="square" lIns="0" tIns="0" rIns="0" bIns="0" numCol="1" anchor="ctr" anchorCtr="0" compatLnSpc="1">
              <a:prstTxWarp prst="textNoShape">
                <a:avLst/>
              </a:prstTxWarp>
            </a:bodyPr>
            <a:lstStyle/>
            <a:p>
              <a:pPr algn="ctr"/>
              <a:r>
                <a:rPr lang="en-US" sz="4000" b="1" dirty="0">
                  <a:solidFill>
                    <a:srgbClr val="FFA826"/>
                  </a:solidFill>
                  <a:latin typeface="Century Gothic" panose="020B0502020202020204" pitchFamily="34" charset="0"/>
                </a:rPr>
                <a:t>02</a:t>
              </a:r>
            </a:p>
          </p:txBody>
        </p:sp>
        <p:sp>
          <p:nvSpPr>
            <p:cNvPr id="29" name="Oval 754">
              <a:extLst>
                <a:ext uri="{FF2B5EF4-FFF2-40B4-BE49-F238E27FC236}">
                  <a16:creationId xmlns:a16="http://schemas.microsoft.com/office/drawing/2014/main" id="{7A61A423-7327-516E-4233-3419E42801BC}"/>
                </a:ext>
              </a:extLst>
            </p:cNvPr>
            <p:cNvSpPr>
              <a:spLocks noChangeArrowheads="1"/>
            </p:cNvSpPr>
            <p:nvPr/>
          </p:nvSpPr>
          <p:spPr bwMode="auto">
            <a:xfrm>
              <a:off x="4099093" y="4601461"/>
              <a:ext cx="931795" cy="936941"/>
            </a:xfrm>
            <a:prstGeom prst="ellipse">
              <a:avLst/>
            </a:prstGeom>
            <a:solidFill>
              <a:srgbClr val="FFFFFF"/>
            </a:solidFill>
            <a:ln w="63500">
              <a:solidFill>
                <a:srgbClr val="F26363"/>
              </a:solidFill>
            </a:ln>
          </p:spPr>
          <p:txBody>
            <a:bodyPr vert="horz" wrap="square" lIns="0" tIns="0" rIns="0" bIns="0" numCol="1" anchor="ctr" anchorCtr="0" compatLnSpc="1">
              <a:prstTxWarp prst="textNoShape">
                <a:avLst/>
              </a:prstTxWarp>
            </a:bodyPr>
            <a:lstStyle/>
            <a:p>
              <a:pPr algn="ctr"/>
              <a:r>
                <a:rPr lang="en-US" sz="4000" b="1" dirty="0">
                  <a:solidFill>
                    <a:srgbClr val="F26363"/>
                  </a:solidFill>
                  <a:latin typeface="Century Gothic" panose="020B0502020202020204" pitchFamily="34" charset="0"/>
                </a:rPr>
                <a:t>03</a:t>
              </a:r>
            </a:p>
          </p:txBody>
        </p:sp>
        <p:sp>
          <p:nvSpPr>
            <p:cNvPr id="30" name="Oval 754">
              <a:extLst>
                <a:ext uri="{FF2B5EF4-FFF2-40B4-BE49-F238E27FC236}">
                  <a16:creationId xmlns:a16="http://schemas.microsoft.com/office/drawing/2014/main" id="{D7F4DEED-5A6D-C371-2F7E-230495DCDC38}"/>
                </a:ext>
              </a:extLst>
            </p:cNvPr>
            <p:cNvSpPr>
              <a:spLocks noChangeArrowheads="1"/>
            </p:cNvSpPr>
            <p:nvPr/>
          </p:nvSpPr>
          <p:spPr bwMode="auto">
            <a:xfrm>
              <a:off x="6810762" y="4459571"/>
              <a:ext cx="931795" cy="936941"/>
            </a:xfrm>
            <a:prstGeom prst="ellipse">
              <a:avLst/>
            </a:prstGeom>
            <a:solidFill>
              <a:srgbClr val="FFFFFF"/>
            </a:solidFill>
            <a:ln w="63500">
              <a:solidFill>
                <a:srgbClr val="63357A"/>
              </a:solidFill>
            </a:ln>
          </p:spPr>
          <p:txBody>
            <a:bodyPr vert="horz" wrap="square" lIns="0" tIns="0" rIns="0" bIns="0" numCol="1" anchor="ctr" anchorCtr="0" compatLnSpc="1">
              <a:prstTxWarp prst="textNoShape">
                <a:avLst/>
              </a:prstTxWarp>
            </a:bodyPr>
            <a:lstStyle/>
            <a:p>
              <a:pPr algn="ctr"/>
              <a:r>
                <a:rPr lang="en-US" sz="4000" b="1" dirty="0">
                  <a:solidFill>
                    <a:srgbClr val="63357A"/>
                  </a:solidFill>
                  <a:latin typeface="Century Gothic" panose="020B0502020202020204" pitchFamily="34" charset="0"/>
                </a:rPr>
                <a:t>04</a:t>
              </a:r>
            </a:p>
          </p:txBody>
        </p:sp>
      </p:grpSp>
      <p:cxnSp>
        <p:nvCxnSpPr>
          <p:cNvPr id="33" name="Straight Connector 32">
            <a:extLst>
              <a:ext uri="{FF2B5EF4-FFF2-40B4-BE49-F238E27FC236}">
                <a16:creationId xmlns:a16="http://schemas.microsoft.com/office/drawing/2014/main" id="{C720DA27-0D9D-FF77-5756-E770D364992F}"/>
              </a:ext>
            </a:extLst>
          </p:cNvPr>
          <p:cNvCxnSpPr>
            <a:cxnSpLocks/>
          </p:cNvCxnSpPr>
          <p:nvPr/>
        </p:nvCxnSpPr>
        <p:spPr>
          <a:xfrm>
            <a:off x="3502197" y="2043975"/>
            <a:ext cx="662152" cy="0"/>
          </a:xfrm>
          <a:prstGeom prst="line">
            <a:avLst/>
          </a:prstGeom>
          <a:ln w="63500">
            <a:solidFill>
              <a:srgbClr val="385085"/>
            </a:solidFill>
            <a:head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D82C0E8-B5C3-BDB7-F25F-5266CEA73B80}"/>
              </a:ext>
            </a:extLst>
          </p:cNvPr>
          <p:cNvCxnSpPr>
            <a:cxnSpLocks/>
          </p:cNvCxnSpPr>
          <p:nvPr/>
        </p:nvCxnSpPr>
        <p:spPr>
          <a:xfrm>
            <a:off x="3502197" y="5138170"/>
            <a:ext cx="662152" cy="0"/>
          </a:xfrm>
          <a:prstGeom prst="line">
            <a:avLst/>
          </a:prstGeom>
          <a:ln w="63500">
            <a:solidFill>
              <a:srgbClr val="F26363"/>
            </a:solidFill>
            <a:headEnd type="ova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8D996A2-BAEA-D24C-5CFB-5C009DAA6E43}"/>
              </a:ext>
            </a:extLst>
          </p:cNvPr>
          <p:cNvCxnSpPr>
            <a:cxnSpLocks/>
          </p:cNvCxnSpPr>
          <p:nvPr/>
        </p:nvCxnSpPr>
        <p:spPr>
          <a:xfrm>
            <a:off x="8058432" y="2043975"/>
            <a:ext cx="662152" cy="0"/>
          </a:xfrm>
          <a:prstGeom prst="line">
            <a:avLst/>
          </a:prstGeom>
          <a:ln w="63500">
            <a:solidFill>
              <a:srgbClr val="FFA826"/>
            </a:solidFil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F61B728-0F7D-8265-7258-B2E8142AA6B0}"/>
              </a:ext>
            </a:extLst>
          </p:cNvPr>
          <p:cNvCxnSpPr>
            <a:cxnSpLocks/>
          </p:cNvCxnSpPr>
          <p:nvPr/>
        </p:nvCxnSpPr>
        <p:spPr>
          <a:xfrm>
            <a:off x="8058432" y="5138170"/>
            <a:ext cx="662152" cy="0"/>
          </a:xfrm>
          <a:prstGeom prst="line">
            <a:avLst/>
          </a:prstGeom>
          <a:ln w="63500">
            <a:solidFill>
              <a:srgbClr val="63357A"/>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37335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7E653B3F-859C-1734-9045-1575D68807AC}"/>
              </a:ext>
            </a:extLst>
          </p:cNvPr>
          <p:cNvSpPr/>
          <p:nvPr/>
        </p:nvSpPr>
        <p:spPr>
          <a:xfrm>
            <a:off x="0" y="2624180"/>
            <a:ext cx="4220490" cy="2443120"/>
          </a:xfrm>
          <a:prstGeom prst="rect">
            <a:avLst/>
          </a:prstGeom>
          <a:solidFill>
            <a:srgbClr val="A8436F">
              <a:alpha val="100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50" name="TextBox 49">
            <a:extLst>
              <a:ext uri="{FF2B5EF4-FFF2-40B4-BE49-F238E27FC236}">
                <a16:creationId xmlns:a16="http://schemas.microsoft.com/office/drawing/2014/main" id="{12A1A636-A36B-6161-DEDA-FEF579720B0B}"/>
              </a:ext>
            </a:extLst>
          </p:cNvPr>
          <p:cNvSpPr txBox="1"/>
          <p:nvPr/>
        </p:nvSpPr>
        <p:spPr>
          <a:xfrm>
            <a:off x="372889" y="2790092"/>
            <a:ext cx="3344418" cy="2062103"/>
          </a:xfrm>
          <a:prstGeom prst="rect">
            <a:avLst/>
          </a:prstGeom>
          <a:noFill/>
        </p:spPr>
        <p:txBody>
          <a:bodyPr wrap="square" rtlCol="0">
            <a:spAutoFit/>
          </a:bodyPr>
          <a:lstStyle/>
          <a:p>
            <a:r>
              <a:rPr lang="en-US" sz="3200" b="1" dirty="0">
                <a:solidFill>
                  <a:srgbClr val="A8436F"/>
                </a:solidFill>
                <a:latin typeface="Century Gothic" panose="020B0502020202020204" pitchFamily="34" charset="0"/>
              </a:rPr>
              <a:t>COMPELLING VISUALS </a:t>
            </a:r>
          </a:p>
          <a:p>
            <a:r>
              <a:rPr lang="en-US" sz="3200" b="1" dirty="0">
                <a:solidFill>
                  <a:srgbClr val="A8436F"/>
                </a:solidFill>
                <a:latin typeface="Century Gothic" panose="020B0502020202020204" pitchFamily="34" charset="0"/>
              </a:rPr>
              <a:t>FOR YOUR 5 CHAPTER DATA</a:t>
            </a:r>
          </a:p>
        </p:txBody>
      </p:sp>
      <p:grpSp>
        <p:nvGrpSpPr>
          <p:cNvPr id="60" name="Group 59">
            <a:extLst>
              <a:ext uri="{FF2B5EF4-FFF2-40B4-BE49-F238E27FC236}">
                <a16:creationId xmlns:a16="http://schemas.microsoft.com/office/drawing/2014/main" id="{3F3492D7-E9B3-CD11-B964-718939236713}"/>
              </a:ext>
            </a:extLst>
          </p:cNvPr>
          <p:cNvGrpSpPr/>
          <p:nvPr/>
        </p:nvGrpSpPr>
        <p:grpSpPr>
          <a:xfrm>
            <a:off x="4153749" y="1822483"/>
            <a:ext cx="7775495" cy="4638428"/>
            <a:chOff x="2172549" y="1822483"/>
            <a:chExt cx="7775495" cy="4638428"/>
          </a:xfrm>
        </p:grpSpPr>
        <p:grpSp>
          <p:nvGrpSpPr>
            <p:cNvPr id="4" name="Group 3">
              <a:extLst>
                <a:ext uri="{FF2B5EF4-FFF2-40B4-BE49-F238E27FC236}">
                  <a16:creationId xmlns:a16="http://schemas.microsoft.com/office/drawing/2014/main" id="{6375ED4B-645C-6BA9-68A5-6952CC4BE6CF}"/>
                </a:ext>
              </a:extLst>
            </p:cNvPr>
            <p:cNvGrpSpPr/>
            <p:nvPr/>
          </p:nvGrpSpPr>
          <p:grpSpPr>
            <a:xfrm>
              <a:off x="4609114" y="5606841"/>
              <a:ext cx="1171957" cy="41526"/>
              <a:chOff x="8817055" y="4954328"/>
              <a:chExt cx="1114010" cy="39473"/>
            </a:xfrm>
            <a:solidFill>
              <a:schemeClr val="bg1">
                <a:lumMod val="85000"/>
              </a:schemeClr>
            </a:solidFill>
          </p:grpSpPr>
          <p:sp>
            <p:nvSpPr>
              <p:cNvPr id="32" name="Freeform 31">
                <a:extLst>
                  <a:ext uri="{FF2B5EF4-FFF2-40B4-BE49-F238E27FC236}">
                    <a16:creationId xmlns:a16="http://schemas.microsoft.com/office/drawing/2014/main" id="{5932770E-7C3F-45A5-220D-B37C687BBB6B}"/>
                  </a:ext>
                </a:extLst>
              </p:cNvPr>
              <p:cNvSpPr>
                <a:spLocks/>
              </p:cNvSpPr>
              <p:nvPr/>
            </p:nvSpPr>
            <p:spPr bwMode="auto">
              <a:xfrm>
                <a:off x="9131739" y="4954328"/>
                <a:ext cx="799326" cy="39473"/>
              </a:xfrm>
              <a:custGeom>
                <a:avLst/>
                <a:gdLst>
                  <a:gd name="T0" fmla="*/ 234 w 308"/>
                  <a:gd name="T1" fmla="*/ 0 h 15"/>
                  <a:gd name="T2" fmla="*/ 0 w 308"/>
                  <a:gd name="T3" fmla="*/ 7 h 15"/>
                  <a:gd name="T4" fmla="*/ 8 w 308"/>
                  <a:gd name="T5" fmla="*/ 15 h 15"/>
                  <a:gd name="T6" fmla="*/ 305 w 308"/>
                  <a:gd name="T7" fmla="*/ 15 h 15"/>
                  <a:gd name="T8" fmla="*/ 308 w 308"/>
                  <a:gd name="T9" fmla="*/ 1 h 15"/>
                  <a:gd name="T10" fmla="*/ 234 w 308"/>
                  <a:gd name="T11" fmla="*/ 0 h 15"/>
                </a:gdLst>
                <a:ahLst/>
                <a:cxnLst>
                  <a:cxn ang="0">
                    <a:pos x="T0" y="T1"/>
                  </a:cxn>
                  <a:cxn ang="0">
                    <a:pos x="T2" y="T3"/>
                  </a:cxn>
                  <a:cxn ang="0">
                    <a:pos x="T4" y="T5"/>
                  </a:cxn>
                  <a:cxn ang="0">
                    <a:pos x="T6" y="T7"/>
                  </a:cxn>
                  <a:cxn ang="0">
                    <a:pos x="T8" y="T9"/>
                  </a:cxn>
                  <a:cxn ang="0">
                    <a:pos x="T10" y="T11"/>
                  </a:cxn>
                </a:cxnLst>
                <a:rect l="0" t="0" r="r" b="b"/>
                <a:pathLst>
                  <a:path w="308" h="15">
                    <a:moveTo>
                      <a:pt x="234" y="0"/>
                    </a:moveTo>
                    <a:cubicBezTo>
                      <a:pt x="146" y="0"/>
                      <a:pt x="63" y="3"/>
                      <a:pt x="0" y="7"/>
                    </a:cubicBezTo>
                    <a:cubicBezTo>
                      <a:pt x="3" y="9"/>
                      <a:pt x="5" y="12"/>
                      <a:pt x="8" y="15"/>
                    </a:cubicBezTo>
                    <a:cubicBezTo>
                      <a:pt x="305" y="15"/>
                      <a:pt x="305" y="15"/>
                      <a:pt x="305" y="15"/>
                    </a:cubicBezTo>
                    <a:cubicBezTo>
                      <a:pt x="306" y="10"/>
                      <a:pt x="307" y="6"/>
                      <a:pt x="308" y="1"/>
                    </a:cubicBezTo>
                    <a:cubicBezTo>
                      <a:pt x="283" y="1"/>
                      <a:pt x="258" y="0"/>
                      <a:pt x="2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33" name="Freeform 32">
                <a:extLst>
                  <a:ext uri="{FF2B5EF4-FFF2-40B4-BE49-F238E27FC236}">
                    <a16:creationId xmlns:a16="http://schemas.microsoft.com/office/drawing/2014/main" id="{4079E880-5D67-9F56-778D-B1D429458DBB}"/>
                  </a:ext>
                </a:extLst>
              </p:cNvPr>
              <p:cNvSpPr>
                <a:spLocks/>
              </p:cNvSpPr>
              <p:nvPr/>
            </p:nvSpPr>
            <p:spPr bwMode="auto">
              <a:xfrm>
                <a:off x="8817055" y="4976557"/>
                <a:ext cx="225873" cy="15350"/>
              </a:xfrm>
              <a:custGeom>
                <a:avLst/>
                <a:gdLst>
                  <a:gd name="T0" fmla="*/ 82 w 87"/>
                  <a:gd name="T1" fmla="*/ 0 h 6"/>
                  <a:gd name="T2" fmla="*/ 0 w 87"/>
                  <a:gd name="T3" fmla="*/ 6 h 6"/>
                  <a:gd name="T4" fmla="*/ 87 w 87"/>
                  <a:gd name="T5" fmla="*/ 6 h 6"/>
                  <a:gd name="T6" fmla="*/ 82 w 87"/>
                  <a:gd name="T7" fmla="*/ 0 h 6"/>
                </a:gdLst>
                <a:ahLst/>
                <a:cxnLst>
                  <a:cxn ang="0">
                    <a:pos x="T0" y="T1"/>
                  </a:cxn>
                  <a:cxn ang="0">
                    <a:pos x="T2" y="T3"/>
                  </a:cxn>
                  <a:cxn ang="0">
                    <a:pos x="T4" y="T5"/>
                  </a:cxn>
                  <a:cxn ang="0">
                    <a:pos x="T6" y="T7"/>
                  </a:cxn>
                </a:cxnLst>
                <a:rect l="0" t="0" r="r" b="b"/>
                <a:pathLst>
                  <a:path w="87" h="6">
                    <a:moveTo>
                      <a:pt x="82" y="0"/>
                    </a:moveTo>
                    <a:cubicBezTo>
                      <a:pt x="31" y="3"/>
                      <a:pt x="0" y="6"/>
                      <a:pt x="0" y="6"/>
                    </a:cubicBezTo>
                    <a:cubicBezTo>
                      <a:pt x="87" y="6"/>
                      <a:pt x="87" y="6"/>
                      <a:pt x="87" y="6"/>
                    </a:cubicBezTo>
                    <a:cubicBezTo>
                      <a:pt x="85" y="4"/>
                      <a:pt x="83" y="2"/>
                      <a:pt x="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grpSp>
        <p:sp>
          <p:nvSpPr>
            <p:cNvPr id="5" name="Freeform 4">
              <a:extLst>
                <a:ext uri="{FF2B5EF4-FFF2-40B4-BE49-F238E27FC236}">
                  <a16:creationId xmlns:a16="http://schemas.microsoft.com/office/drawing/2014/main" id="{696D3B64-2545-11E6-32C6-4C956FC61593}"/>
                </a:ext>
              </a:extLst>
            </p:cNvPr>
            <p:cNvSpPr>
              <a:spLocks noEditPoints="1"/>
            </p:cNvSpPr>
            <p:nvPr/>
          </p:nvSpPr>
          <p:spPr bwMode="auto">
            <a:xfrm>
              <a:off x="3545574" y="3441585"/>
              <a:ext cx="1110824" cy="38066"/>
            </a:xfrm>
            <a:custGeom>
              <a:avLst/>
              <a:gdLst>
                <a:gd name="T0" fmla="*/ 83 w 407"/>
                <a:gd name="T1" fmla="*/ 9 h 14"/>
                <a:gd name="T2" fmla="*/ 0 w 407"/>
                <a:gd name="T3" fmla="*/ 14 h 14"/>
                <a:gd name="T4" fmla="*/ 87 w 407"/>
                <a:gd name="T5" fmla="*/ 14 h 14"/>
                <a:gd name="T6" fmla="*/ 83 w 407"/>
                <a:gd name="T7" fmla="*/ 9 h 14"/>
                <a:gd name="T8" fmla="*/ 356 w 407"/>
                <a:gd name="T9" fmla="*/ 0 h 14"/>
                <a:gd name="T10" fmla="*/ 122 w 407"/>
                <a:gd name="T11" fmla="*/ 6 h 14"/>
                <a:gd name="T12" fmla="*/ 130 w 407"/>
                <a:gd name="T13" fmla="*/ 14 h 14"/>
                <a:gd name="T14" fmla="*/ 406 w 407"/>
                <a:gd name="T15" fmla="*/ 14 h 14"/>
                <a:gd name="T16" fmla="*/ 407 w 407"/>
                <a:gd name="T17" fmla="*/ 0 h 14"/>
                <a:gd name="T18" fmla="*/ 356 w 407"/>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7" h="14">
                  <a:moveTo>
                    <a:pt x="83" y="9"/>
                  </a:moveTo>
                  <a:cubicBezTo>
                    <a:pt x="32" y="12"/>
                    <a:pt x="0" y="14"/>
                    <a:pt x="0" y="14"/>
                  </a:cubicBezTo>
                  <a:cubicBezTo>
                    <a:pt x="87" y="14"/>
                    <a:pt x="87" y="14"/>
                    <a:pt x="87" y="14"/>
                  </a:cubicBezTo>
                  <a:cubicBezTo>
                    <a:pt x="86" y="13"/>
                    <a:pt x="84" y="11"/>
                    <a:pt x="83" y="9"/>
                  </a:cubicBezTo>
                  <a:moveTo>
                    <a:pt x="356" y="0"/>
                  </a:moveTo>
                  <a:cubicBezTo>
                    <a:pt x="268" y="0"/>
                    <a:pt x="185" y="3"/>
                    <a:pt x="122" y="6"/>
                  </a:cubicBezTo>
                  <a:cubicBezTo>
                    <a:pt x="124" y="9"/>
                    <a:pt x="127" y="12"/>
                    <a:pt x="130" y="14"/>
                  </a:cubicBezTo>
                  <a:cubicBezTo>
                    <a:pt x="406" y="14"/>
                    <a:pt x="406" y="14"/>
                    <a:pt x="406" y="14"/>
                  </a:cubicBezTo>
                  <a:cubicBezTo>
                    <a:pt x="406" y="10"/>
                    <a:pt x="406" y="5"/>
                    <a:pt x="407" y="0"/>
                  </a:cubicBezTo>
                  <a:cubicBezTo>
                    <a:pt x="390" y="0"/>
                    <a:pt x="373" y="0"/>
                    <a:pt x="356" y="0"/>
                  </a:cubicBezTo>
                </a:path>
              </a:pathLst>
            </a:custGeom>
            <a:solidFill>
              <a:schemeClr val="bg1">
                <a:lumMod val="85000"/>
              </a:schemeClr>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6" name="Freeform 5">
              <a:extLst>
                <a:ext uri="{FF2B5EF4-FFF2-40B4-BE49-F238E27FC236}">
                  <a16:creationId xmlns:a16="http://schemas.microsoft.com/office/drawing/2014/main" id="{EF22E25D-4204-44B7-B14A-79CEC0E9C069}"/>
                </a:ext>
              </a:extLst>
            </p:cNvPr>
            <p:cNvSpPr>
              <a:spLocks noEditPoints="1"/>
            </p:cNvSpPr>
            <p:nvPr/>
          </p:nvSpPr>
          <p:spPr bwMode="auto">
            <a:xfrm>
              <a:off x="6124814" y="4717359"/>
              <a:ext cx="1340372" cy="38066"/>
            </a:xfrm>
            <a:custGeom>
              <a:avLst/>
              <a:gdLst>
                <a:gd name="T0" fmla="*/ 402 w 491"/>
                <a:gd name="T1" fmla="*/ 6 h 14"/>
                <a:gd name="T2" fmla="*/ 395 w 491"/>
                <a:gd name="T3" fmla="*/ 14 h 14"/>
                <a:gd name="T4" fmla="*/ 491 w 491"/>
                <a:gd name="T5" fmla="*/ 14 h 14"/>
                <a:gd name="T6" fmla="*/ 402 w 491"/>
                <a:gd name="T7" fmla="*/ 6 h 14"/>
                <a:gd name="T8" fmla="*/ 202 w 491"/>
                <a:gd name="T9" fmla="*/ 0 h 14"/>
                <a:gd name="T10" fmla="*/ 0 w 491"/>
                <a:gd name="T11" fmla="*/ 5 h 14"/>
                <a:gd name="T12" fmla="*/ 4 w 491"/>
                <a:gd name="T13" fmla="*/ 14 h 14"/>
                <a:gd name="T14" fmla="*/ 353 w 491"/>
                <a:gd name="T15" fmla="*/ 14 h 14"/>
                <a:gd name="T16" fmla="*/ 363 w 491"/>
                <a:gd name="T17" fmla="*/ 4 h 14"/>
                <a:gd name="T18" fmla="*/ 202 w 491"/>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1" h="14">
                  <a:moveTo>
                    <a:pt x="402" y="6"/>
                  </a:moveTo>
                  <a:cubicBezTo>
                    <a:pt x="400" y="9"/>
                    <a:pt x="398" y="11"/>
                    <a:pt x="395" y="14"/>
                  </a:cubicBezTo>
                  <a:cubicBezTo>
                    <a:pt x="491" y="14"/>
                    <a:pt x="491" y="14"/>
                    <a:pt x="491" y="14"/>
                  </a:cubicBezTo>
                  <a:cubicBezTo>
                    <a:pt x="462" y="11"/>
                    <a:pt x="432" y="8"/>
                    <a:pt x="402" y="6"/>
                  </a:cubicBezTo>
                  <a:moveTo>
                    <a:pt x="202" y="0"/>
                  </a:moveTo>
                  <a:cubicBezTo>
                    <a:pt x="128" y="0"/>
                    <a:pt x="58" y="2"/>
                    <a:pt x="0" y="5"/>
                  </a:cubicBezTo>
                  <a:cubicBezTo>
                    <a:pt x="1" y="8"/>
                    <a:pt x="2" y="11"/>
                    <a:pt x="4" y="14"/>
                  </a:cubicBezTo>
                  <a:cubicBezTo>
                    <a:pt x="353" y="14"/>
                    <a:pt x="353" y="14"/>
                    <a:pt x="353" y="14"/>
                  </a:cubicBezTo>
                  <a:cubicBezTo>
                    <a:pt x="357" y="11"/>
                    <a:pt x="360" y="7"/>
                    <a:pt x="363" y="4"/>
                  </a:cubicBezTo>
                  <a:cubicBezTo>
                    <a:pt x="310" y="1"/>
                    <a:pt x="255" y="0"/>
                    <a:pt x="202" y="0"/>
                  </a:cubicBezTo>
                </a:path>
              </a:pathLst>
            </a:custGeom>
            <a:solidFill>
              <a:schemeClr val="bg1">
                <a:lumMod val="85000"/>
              </a:schemeClr>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7" name="Freeform 6">
              <a:extLst>
                <a:ext uri="{FF2B5EF4-FFF2-40B4-BE49-F238E27FC236}">
                  <a16:creationId xmlns:a16="http://schemas.microsoft.com/office/drawing/2014/main" id="{717D253E-631F-8569-39DD-CAC7D38B6E7A}"/>
                </a:ext>
              </a:extLst>
            </p:cNvPr>
            <p:cNvSpPr>
              <a:spLocks/>
            </p:cNvSpPr>
            <p:nvPr/>
          </p:nvSpPr>
          <p:spPr bwMode="auto">
            <a:xfrm>
              <a:off x="4652944" y="4298766"/>
              <a:ext cx="1641436" cy="1349600"/>
            </a:xfrm>
            <a:custGeom>
              <a:avLst/>
              <a:gdLst>
                <a:gd name="T0" fmla="*/ 301 w 601"/>
                <a:gd name="T1" fmla="*/ 0 h 494"/>
                <a:gd name="T2" fmla="*/ 0 w 601"/>
                <a:gd name="T3" fmla="*/ 301 h 494"/>
                <a:gd name="T4" fmla="*/ 71 w 601"/>
                <a:gd name="T5" fmla="*/ 494 h 494"/>
                <a:gd name="T6" fmla="*/ 113 w 601"/>
                <a:gd name="T7" fmla="*/ 494 h 494"/>
                <a:gd name="T8" fmla="*/ 31 w 601"/>
                <a:gd name="T9" fmla="*/ 301 h 494"/>
                <a:gd name="T10" fmla="*/ 301 w 601"/>
                <a:gd name="T11" fmla="*/ 31 h 494"/>
                <a:gd name="T12" fmla="*/ 571 w 601"/>
                <a:gd name="T13" fmla="*/ 290 h 494"/>
                <a:gd name="T14" fmla="*/ 601 w 601"/>
                <a:gd name="T15" fmla="*/ 277 h 494"/>
                <a:gd name="T16" fmla="*/ 301 w 601"/>
                <a:gd name="T1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494">
                  <a:moveTo>
                    <a:pt x="301" y="0"/>
                  </a:moveTo>
                  <a:cubicBezTo>
                    <a:pt x="135" y="0"/>
                    <a:pt x="0" y="134"/>
                    <a:pt x="0" y="301"/>
                  </a:cubicBezTo>
                  <a:cubicBezTo>
                    <a:pt x="0" y="374"/>
                    <a:pt x="27" y="441"/>
                    <a:pt x="71" y="494"/>
                  </a:cubicBezTo>
                  <a:cubicBezTo>
                    <a:pt x="113" y="494"/>
                    <a:pt x="113" y="494"/>
                    <a:pt x="113" y="494"/>
                  </a:cubicBezTo>
                  <a:cubicBezTo>
                    <a:pt x="63" y="445"/>
                    <a:pt x="31" y="376"/>
                    <a:pt x="31" y="301"/>
                  </a:cubicBezTo>
                  <a:cubicBezTo>
                    <a:pt x="31" y="151"/>
                    <a:pt x="152" y="31"/>
                    <a:pt x="301" y="31"/>
                  </a:cubicBezTo>
                  <a:cubicBezTo>
                    <a:pt x="447" y="31"/>
                    <a:pt x="565" y="146"/>
                    <a:pt x="571" y="290"/>
                  </a:cubicBezTo>
                  <a:cubicBezTo>
                    <a:pt x="581" y="285"/>
                    <a:pt x="591" y="281"/>
                    <a:pt x="601" y="277"/>
                  </a:cubicBezTo>
                  <a:cubicBezTo>
                    <a:pt x="589" y="122"/>
                    <a:pt x="459" y="0"/>
                    <a:pt x="301" y="0"/>
                  </a:cubicBezTo>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8" name="Freeform 7">
              <a:extLst>
                <a:ext uri="{FF2B5EF4-FFF2-40B4-BE49-F238E27FC236}">
                  <a16:creationId xmlns:a16="http://schemas.microsoft.com/office/drawing/2014/main" id="{47A08892-D7E5-3953-3108-C5F1B8A240D1}"/>
                </a:ext>
              </a:extLst>
            </p:cNvPr>
            <p:cNvSpPr>
              <a:spLocks/>
            </p:cNvSpPr>
            <p:nvPr/>
          </p:nvSpPr>
          <p:spPr bwMode="auto">
            <a:xfrm>
              <a:off x="5753387" y="3405826"/>
              <a:ext cx="1643743" cy="1349600"/>
            </a:xfrm>
            <a:custGeom>
              <a:avLst/>
              <a:gdLst>
                <a:gd name="T0" fmla="*/ 301 w 602"/>
                <a:gd name="T1" fmla="*/ 0 h 494"/>
                <a:gd name="T2" fmla="*/ 0 w 602"/>
                <a:gd name="T3" fmla="*/ 301 h 494"/>
                <a:gd name="T4" fmla="*/ 2 w 602"/>
                <a:gd name="T5" fmla="*/ 341 h 494"/>
                <a:gd name="T6" fmla="*/ 38 w 602"/>
                <a:gd name="T7" fmla="*/ 363 h 494"/>
                <a:gd name="T8" fmla="*/ 31 w 602"/>
                <a:gd name="T9" fmla="*/ 301 h 494"/>
                <a:gd name="T10" fmla="*/ 301 w 602"/>
                <a:gd name="T11" fmla="*/ 31 h 494"/>
                <a:gd name="T12" fmla="*/ 571 w 602"/>
                <a:gd name="T13" fmla="*/ 301 h 494"/>
                <a:gd name="T14" fmla="*/ 489 w 602"/>
                <a:gd name="T15" fmla="*/ 494 h 494"/>
                <a:gd name="T16" fmla="*/ 531 w 602"/>
                <a:gd name="T17" fmla="*/ 494 h 494"/>
                <a:gd name="T18" fmla="*/ 602 w 602"/>
                <a:gd name="T19" fmla="*/ 301 h 494"/>
                <a:gd name="T20" fmla="*/ 301 w 602"/>
                <a:gd name="T21"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2" h="494">
                  <a:moveTo>
                    <a:pt x="301" y="0"/>
                  </a:moveTo>
                  <a:cubicBezTo>
                    <a:pt x="135" y="0"/>
                    <a:pt x="0" y="135"/>
                    <a:pt x="0" y="301"/>
                  </a:cubicBezTo>
                  <a:cubicBezTo>
                    <a:pt x="0" y="314"/>
                    <a:pt x="1" y="328"/>
                    <a:pt x="2" y="341"/>
                  </a:cubicBezTo>
                  <a:cubicBezTo>
                    <a:pt x="15" y="347"/>
                    <a:pt x="27" y="355"/>
                    <a:pt x="38" y="363"/>
                  </a:cubicBezTo>
                  <a:cubicBezTo>
                    <a:pt x="33" y="343"/>
                    <a:pt x="31" y="322"/>
                    <a:pt x="31" y="301"/>
                  </a:cubicBezTo>
                  <a:cubicBezTo>
                    <a:pt x="31" y="152"/>
                    <a:pt x="152" y="31"/>
                    <a:pt x="301" y="31"/>
                  </a:cubicBezTo>
                  <a:cubicBezTo>
                    <a:pt x="450" y="31"/>
                    <a:pt x="571" y="152"/>
                    <a:pt x="571" y="301"/>
                  </a:cubicBezTo>
                  <a:cubicBezTo>
                    <a:pt x="571" y="377"/>
                    <a:pt x="539" y="445"/>
                    <a:pt x="489" y="494"/>
                  </a:cubicBezTo>
                  <a:cubicBezTo>
                    <a:pt x="531" y="494"/>
                    <a:pt x="531" y="494"/>
                    <a:pt x="531" y="494"/>
                  </a:cubicBezTo>
                  <a:cubicBezTo>
                    <a:pt x="575" y="442"/>
                    <a:pt x="602" y="374"/>
                    <a:pt x="602" y="301"/>
                  </a:cubicBezTo>
                  <a:cubicBezTo>
                    <a:pt x="602" y="135"/>
                    <a:pt x="467" y="0"/>
                    <a:pt x="301" y="0"/>
                  </a:cubicBezTo>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9" name="Freeform 8">
              <a:extLst>
                <a:ext uri="{FF2B5EF4-FFF2-40B4-BE49-F238E27FC236}">
                  <a16:creationId xmlns:a16="http://schemas.microsoft.com/office/drawing/2014/main" id="{ABA91F17-B7F8-E882-B1BA-1439EE1146A9}"/>
                </a:ext>
              </a:extLst>
            </p:cNvPr>
            <p:cNvSpPr>
              <a:spLocks/>
            </p:cNvSpPr>
            <p:nvPr/>
          </p:nvSpPr>
          <p:spPr bwMode="auto">
            <a:xfrm>
              <a:off x="6124814" y="4731202"/>
              <a:ext cx="10381" cy="24224"/>
            </a:xfrm>
            <a:custGeom>
              <a:avLst/>
              <a:gdLst>
                <a:gd name="T0" fmla="*/ 0 w 4"/>
                <a:gd name="T1" fmla="*/ 0 h 9"/>
                <a:gd name="T2" fmla="*/ 0 w 4"/>
                <a:gd name="T3" fmla="*/ 0 h 9"/>
                <a:gd name="T4" fmla="*/ 4 w 4"/>
                <a:gd name="T5" fmla="*/ 9 h 9"/>
                <a:gd name="T6" fmla="*/ 4 w 4"/>
                <a:gd name="T7" fmla="*/ 9 h 9"/>
                <a:gd name="T8" fmla="*/ 0 w 4"/>
                <a:gd name="T9" fmla="*/ 0 h 9"/>
              </a:gdLst>
              <a:ahLst/>
              <a:cxnLst>
                <a:cxn ang="0">
                  <a:pos x="T0" y="T1"/>
                </a:cxn>
                <a:cxn ang="0">
                  <a:pos x="T2" y="T3"/>
                </a:cxn>
                <a:cxn ang="0">
                  <a:pos x="T4" y="T5"/>
                </a:cxn>
                <a:cxn ang="0">
                  <a:pos x="T6" y="T7"/>
                </a:cxn>
                <a:cxn ang="0">
                  <a:pos x="T8" y="T9"/>
                </a:cxn>
              </a:cxnLst>
              <a:rect l="0" t="0" r="r" b="b"/>
              <a:pathLst>
                <a:path w="4" h="9">
                  <a:moveTo>
                    <a:pt x="0" y="0"/>
                  </a:moveTo>
                  <a:cubicBezTo>
                    <a:pt x="0" y="0"/>
                    <a:pt x="0" y="0"/>
                    <a:pt x="0" y="0"/>
                  </a:cubicBezTo>
                  <a:cubicBezTo>
                    <a:pt x="1" y="3"/>
                    <a:pt x="2" y="6"/>
                    <a:pt x="4" y="9"/>
                  </a:cubicBezTo>
                  <a:cubicBezTo>
                    <a:pt x="4" y="9"/>
                    <a:pt x="4" y="9"/>
                    <a:pt x="4" y="9"/>
                  </a:cubicBezTo>
                  <a:cubicBezTo>
                    <a:pt x="2" y="6"/>
                    <a:pt x="1" y="3"/>
                    <a:pt x="0" y="0"/>
                  </a:cubicBezTo>
                </a:path>
              </a:pathLst>
            </a:custGeom>
            <a:solidFill>
              <a:srgbClr val="9CB2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0" name="Freeform 9">
              <a:extLst>
                <a:ext uri="{FF2B5EF4-FFF2-40B4-BE49-F238E27FC236}">
                  <a16:creationId xmlns:a16="http://schemas.microsoft.com/office/drawing/2014/main" id="{93FC2878-29B7-1537-9EAE-D2C38FD3EC6C}"/>
                </a:ext>
              </a:extLst>
            </p:cNvPr>
            <p:cNvSpPr>
              <a:spLocks/>
            </p:cNvSpPr>
            <p:nvPr/>
          </p:nvSpPr>
          <p:spPr bwMode="auto">
            <a:xfrm>
              <a:off x="4652944" y="2698725"/>
              <a:ext cx="1641436" cy="1349600"/>
            </a:xfrm>
            <a:custGeom>
              <a:avLst/>
              <a:gdLst>
                <a:gd name="T0" fmla="*/ 301 w 601"/>
                <a:gd name="T1" fmla="*/ 0 h 494"/>
                <a:gd name="T2" fmla="*/ 0 w 601"/>
                <a:gd name="T3" fmla="*/ 301 h 494"/>
                <a:gd name="T4" fmla="*/ 71 w 601"/>
                <a:gd name="T5" fmla="*/ 494 h 494"/>
                <a:gd name="T6" fmla="*/ 113 w 601"/>
                <a:gd name="T7" fmla="*/ 494 h 494"/>
                <a:gd name="T8" fmla="*/ 31 w 601"/>
                <a:gd name="T9" fmla="*/ 301 h 494"/>
                <a:gd name="T10" fmla="*/ 301 w 601"/>
                <a:gd name="T11" fmla="*/ 31 h 494"/>
                <a:gd name="T12" fmla="*/ 571 w 601"/>
                <a:gd name="T13" fmla="*/ 290 h 494"/>
                <a:gd name="T14" fmla="*/ 601 w 601"/>
                <a:gd name="T15" fmla="*/ 277 h 494"/>
                <a:gd name="T16" fmla="*/ 301 w 601"/>
                <a:gd name="T1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494">
                  <a:moveTo>
                    <a:pt x="301" y="0"/>
                  </a:moveTo>
                  <a:cubicBezTo>
                    <a:pt x="135" y="0"/>
                    <a:pt x="0" y="134"/>
                    <a:pt x="0" y="301"/>
                  </a:cubicBezTo>
                  <a:cubicBezTo>
                    <a:pt x="0" y="374"/>
                    <a:pt x="27" y="441"/>
                    <a:pt x="71" y="494"/>
                  </a:cubicBezTo>
                  <a:cubicBezTo>
                    <a:pt x="113" y="494"/>
                    <a:pt x="113" y="494"/>
                    <a:pt x="113" y="494"/>
                  </a:cubicBezTo>
                  <a:cubicBezTo>
                    <a:pt x="63" y="445"/>
                    <a:pt x="31" y="376"/>
                    <a:pt x="31" y="301"/>
                  </a:cubicBezTo>
                  <a:cubicBezTo>
                    <a:pt x="31" y="151"/>
                    <a:pt x="152" y="31"/>
                    <a:pt x="301" y="31"/>
                  </a:cubicBezTo>
                  <a:cubicBezTo>
                    <a:pt x="447" y="31"/>
                    <a:pt x="565" y="146"/>
                    <a:pt x="571" y="290"/>
                  </a:cubicBezTo>
                  <a:cubicBezTo>
                    <a:pt x="581" y="285"/>
                    <a:pt x="591" y="281"/>
                    <a:pt x="601" y="277"/>
                  </a:cubicBezTo>
                  <a:cubicBezTo>
                    <a:pt x="589" y="122"/>
                    <a:pt x="459" y="0"/>
                    <a:pt x="301" y="0"/>
                  </a:cubicBezTo>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1" name="Freeform 10">
              <a:extLst>
                <a:ext uri="{FF2B5EF4-FFF2-40B4-BE49-F238E27FC236}">
                  <a16:creationId xmlns:a16="http://schemas.microsoft.com/office/drawing/2014/main" id="{5560DA26-0842-B5C9-6400-67C243B0EA8A}"/>
                </a:ext>
              </a:extLst>
            </p:cNvPr>
            <p:cNvSpPr>
              <a:spLocks/>
            </p:cNvSpPr>
            <p:nvPr/>
          </p:nvSpPr>
          <p:spPr bwMode="auto">
            <a:xfrm>
              <a:off x="5771846" y="4010261"/>
              <a:ext cx="11534" cy="38066"/>
            </a:xfrm>
            <a:custGeom>
              <a:avLst/>
              <a:gdLst>
                <a:gd name="T0" fmla="*/ 3 w 4"/>
                <a:gd name="T1" fmla="*/ 0 h 14"/>
                <a:gd name="T2" fmla="*/ 0 w 4"/>
                <a:gd name="T3" fmla="*/ 14 h 14"/>
                <a:gd name="T4" fmla="*/ 0 w 4"/>
                <a:gd name="T5" fmla="*/ 14 h 14"/>
                <a:gd name="T6" fmla="*/ 4 w 4"/>
                <a:gd name="T7" fmla="*/ 0 h 14"/>
                <a:gd name="T8" fmla="*/ 3 w 4"/>
                <a:gd name="T9" fmla="*/ 0 h 14"/>
              </a:gdLst>
              <a:ahLst/>
              <a:cxnLst>
                <a:cxn ang="0">
                  <a:pos x="T0" y="T1"/>
                </a:cxn>
                <a:cxn ang="0">
                  <a:pos x="T2" y="T3"/>
                </a:cxn>
                <a:cxn ang="0">
                  <a:pos x="T4" y="T5"/>
                </a:cxn>
                <a:cxn ang="0">
                  <a:pos x="T6" y="T7"/>
                </a:cxn>
                <a:cxn ang="0">
                  <a:pos x="T8" y="T9"/>
                </a:cxn>
              </a:cxnLst>
              <a:rect l="0" t="0" r="r" b="b"/>
              <a:pathLst>
                <a:path w="4" h="14">
                  <a:moveTo>
                    <a:pt x="3" y="0"/>
                  </a:moveTo>
                  <a:cubicBezTo>
                    <a:pt x="2" y="5"/>
                    <a:pt x="1" y="9"/>
                    <a:pt x="0" y="14"/>
                  </a:cubicBezTo>
                  <a:cubicBezTo>
                    <a:pt x="0" y="14"/>
                    <a:pt x="0" y="14"/>
                    <a:pt x="0" y="14"/>
                  </a:cubicBezTo>
                  <a:cubicBezTo>
                    <a:pt x="1" y="9"/>
                    <a:pt x="2" y="5"/>
                    <a:pt x="4" y="0"/>
                  </a:cubicBezTo>
                  <a:cubicBezTo>
                    <a:pt x="4" y="0"/>
                    <a:pt x="3" y="0"/>
                    <a:pt x="3" y="0"/>
                  </a:cubicBezTo>
                </a:path>
              </a:pathLst>
            </a:custGeom>
            <a:solidFill>
              <a:srgbClr val="3E5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grpSp>
          <p:nvGrpSpPr>
            <p:cNvPr id="12" name="Group 11">
              <a:extLst>
                <a:ext uri="{FF2B5EF4-FFF2-40B4-BE49-F238E27FC236}">
                  <a16:creationId xmlns:a16="http://schemas.microsoft.com/office/drawing/2014/main" id="{8B02F87C-A774-EAF6-D27F-7F3898850C47}"/>
                </a:ext>
              </a:extLst>
            </p:cNvPr>
            <p:cNvGrpSpPr/>
            <p:nvPr/>
          </p:nvGrpSpPr>
          <p:grpSpPr>
            <a:xfrm>
              <a:off x="4609114" y="4006800"/>
              <a:ext cx="1171957" cy="41526"/>
              <a:chOff x="8817055" y="3433401"/>
              <a:chExt cx="1114010" cy="39473"/>
            </a:xfrm>
            <a:solidFill>
              <a:schemeClr val="bg1">
                <a:lumMod val="85000"/>
              </a:schemeClr>
            </a:solidFill>
          </p:grpSpPr>
          <p:sp>
            <p:nvSpPr>
              <p:cNvPr id="30" name="Freeform 29">
                <a:extLst>
                  <a:ext uri="{FF2B5EF4-FFF2-40B4-BE49-F238E27FC236}">
                    <a16:creationId xmlns:a16="http://schemas.microsoft.com/office/drawing/2014/main" id="{98F059BF-E459-ADF8-D788-C5B0F74CB3F6}"/>
                  </a:ext>
                </a:extLst>
              </p:cNvPr>
              <p:cNvSpPr>
                <a:spLocks/>
              </p:cNvSpPr>
              <p:nvPr/>
            </p:nvSpPr>
            <p:spPr bwMode="auto">
              <a:xfrm>
                <a:off x="9131739" y="3433401"/>
                <a:ext cx="799326" cy="39473"/>
              </a:xfrm>
              <a:custGeom>
                <a:avLst/>
                <a:gdLst>
                  <a:gd name="T0" fmla="*/ 234 w 308"/>
                  <a:gd name="T1" fmla="*/ 0 h 15"/>
                  <a:gd name="T2" fmla="*/ 0 w 308"/>
                  <a:gd name="T3" fmla="*/ 7 h 15"/>
                  <a:gd name="T4" fmla="*/ 8 w 308"/>
                  <a:gd name="T5" fmla="*/ 15 h 15"/>
                  <a:gd name="T6" fmla="*/ 305 w 308"/>
                  <a:gd name="T7" fmla="*/ 15 h 15"/>
                  <a:gd name="T8" fmla="*/ 308 w 308"/>
                  <a:gd name="T9" fmla="*/ 1 h 15"/>
                  <a:gd name="T10" fmla="*/ 234 w 308"/>
                  <a:gd name="T11" fmla="*/ 0 h 15"/>
                </a:gdLst>
                <a:ahLst/>
                <a:cxnLst>
                  <a:cxn ang="0">
                    <a:pos x="T0" y="T1"/>
                  </a:cxn>
                  <a:cxn ang="0">
                    <a:pos x="T2" y="T3"/>
                  </a:cxn>
                  <a:cxn ang="0">
                    <a:pos x="T4" y="T5"/>
                  </a:cxn>
                  <a:cxn ang="0">
                    <a:pos x="T6" y="T7"/>
                  </a:cxn>
                  <a:cxn ang="0">
                    <a:pos x="T8" y="T9"/>
                  </a:cxn>
                  <a:cxn ang="0">
                    <a:pos x="T10" y="T11"/>
                  </a:cxn>
                </a:cxnLst>
                <a:rect l="0" t="0" r="r" b="b"/>
                <a:pathLst>
                  <a:path w="308" h="15">
                    <a:moveTo>
                      <a:pt x="234" y="0"/>
                    </a:moveTo>
                    <a:cubicBezTo>
                      <a:pt x="146" y="0"/>
                      <a:pt x="63" y="3"/>
                      <a:pt x="0" y="7"/>
                    </a:cubicBezTo>
                    <a:cubicBezTo>
                      <a:pt x="3" y="9"/>
                      <a:pt x="5" y="12"/>
                      <a:pt x="8" y="15"/>
                    </a:cubicBezTo>
                    <a:cubicBezTo>
                      <a:pt x="305" y="15"/>
                      <a:pt x="305" y="15"/>
                      <a:pt x="305" y="15"/>
                    </a:cubicBezTo>
                    <a:cubicBezTo>
                      <a:pt x="306" y="10"/>
                      <a:pt x="307" y="6"/>
                      <a:pt x="308" y="1"/>
                    </a:cubicBezTo>
                    <a:cubicBezTo>
                      <a:pt x="283" y="1"/>
                      <a:pt x="258" y="0"/>
                      <a:pt x="2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31" name="Freeform 30">
                <a:extLst>
                  <a:ext uri="{FF2B5EF4-FFF2-40B4-BE49-F238E27FC236}">
                    <a16:creationId xmlns:a16="http://schemas.microsoft.com/office/drawing/2014/main" id="{71DD868B-BE46-C82F-379A-FF8378000ADE}"/>
                  </a:ext>
                </a:extLst>
              </p:cNvPr>
              <p:cNvSpPr>
                <a:spLocks/>
              </p:cNvSpPr>
              <p:nvPr/>
            </p:nvSpPr>
            <p:spPr bwMode="auto">
              <a:xfrm>
                <a:off x="8817055" y="3457524"/>
                <a:ext cx="225873" cy="15350"/>
              </a:xfrm>
              <a:custGeom>
                <a:avLst/>
                <a:gdLst>
                  <a:gd name="T0" fmla="*/ 82 w 87"/>
                  <a:gd name="T1" fmla="*/ 0 h 6"/>
                  <a:gd name="T2" fmla="*/ 0 w 87"/>
                  <a:gd name="T3" fmla="*/ 6 h 6"/>
                  <a:gd name="T4" fmla="*/ 87 w 87"/>
                  <a:gd name="T5" fmla="*/ 6 h 6"/>
                  <a:gd name="T6" fmla="*/ 82 w 87"/>
                  <a:gd name="T7" fmla="*/ 0 h 6"/>
                </a:gdLst>
                <a:ahLst/>
                <a:cxnLst>
                  <a:cxn ang="0">
                    <a:pos x="T0" y="T1"/>
                  </a:cxn>
                  <a:cxn ang="0">
                    <a:pos x="T2" y="T3"/>
                  </a:cxn>
                  <a:cxn ang="0">
                    <a:pos x="T4" y="T5"/>
                  </a:cxn>
                  <a:cxn ang="0">
                    <a:pos x="T6" y="T7"/>
                  </a:cxn>
                </a:cxnLst>
                <a:rect l="0" t="0" r="r" b="b"/>
                <a:pathLst>
                  <a:path w="87" h="6">
                    <a:moveTo>
                      <a:pt x="82" y="0"/>
                    </a:moveTo>
                    <a:cubicBezTo>
                      <a:pt x="31" y="3"/>
                      <a:pt x="0" y="6"/>
                      <a:pt x="0" y="6"/>
                    </a:cubicBezTo>
                    <a:cubicBezTo>
                      <a:pt x="87" y="6"/>
                      <a:pt x="87" y="6"/>
                      <a:pt x="87" y="6"/>
                    </a:cubicBezTo>
                    <a:cubicBezTo>
                      <a:pt x="85" y="4"/>
                      <a:pt x="83" y="2"/>
                      <a:pt x="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grpSp>
        <p:sp>
          <p:nvSpPr>
            <p:cNvPr id="13" name="Freeform 12">
              <a:extLst>
                <a:ext uri="{FF2B5EF4-FFF2-40B4-BE49-F238E27FC236}">
                  <a16:creationId xmlns:a16="http://schemas.microsoft.com/office/drawing/2014/main" id="{A903B2F5-82F9-E126-897C-6D0FD26214B1}"/>
                </a:ext>
              </a:extLst>
            </p:cNvPr>
            <p:cNvSpPr>
              <a:spLocks/>
            </p:cNvSpPr>
            <p:nvPr/>
          </p:nvSpPr>
          <p:spPr bwMode="auto">
            <a:xfrm>
              <a:off x="3594029" y="2131203"/>
              <a:ext cx="1616058" cy="1348448"/>
            </a:xfrm>
            <a:custGeom>
              <a:avLst/>
              <a:gdLst>
                <a:gd name="T0" fmla="*/ 301 w 592"/>
                <a:gd name="T1" fmla="*/ 0 h 494"/>
                <a:gd name="T2" fmla="*/ 0 w 592"/>
                <a:gd name="T3" fmla="*/ 301 h 494"/>
                <a:gd name="T4" fmla="*/ 70 w 592"/>
                <a:gd name="T5" fmla="*/ 494 h 494"/>
                <a:gd name="T6" fmla="*/ 113 w 592"/>
                <a:gd name="T7" fmla="*/ 494 h 494"/>
                <a:gd name="T8" fmla="*/ 31 w 592"/>
                <a:gd name="T9" fmla="*/ 301 h 494"/>
                <a:gd name="T10" fmla="*/ 301 w 592"/>
                <a:gd name="T11" fmla="*/ 31 h 494"/>
                <a:gd name="T12" fmla="*/ 563 w 592"/>
                <a:gd name="T13" fmla="*/ 235 h 494"/>
                <a:gd name="T14" fmla="*/ 592 w 592"/>
                <a:gd name="T15" fmla="*/ 224 h 494"/>
                <a:gd name="T16" fmla="*/ 301 w 592"/>
                <a:gd name="T17" fmla="*/ 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2" h="494">
                  <a:moveTo>
                    <a:pt x="301" y="0"/>
                  </a:moveTo>
                  <a:cubicBezTo>
                    <a:pt x="135" y="0"/>
                    <a:pt x="0" y="135"/>
                    <a:pt x="0" y="301"/>
                  </a:cubicBezTo>
                  <a:cubicBezTo>
                    <a:pt x="0" y="375"/>
                    <a:pt x="27" y="442"/>
                    <a:pt x="70" y="494"/>
                  </a:cubicBezTo>
                  <a:cubicBezTo>
                    <a:pt x="113" y="494"/>
                    <a:pt x="113" y="494"/>
                    <a:pt x="113" y="494"/>
                  </a:cubicBezTo>
                  <a:cubicBezTo>
                    <a:pt x="62" y="445"/>
                    <a:pt x="31" y="377"/>
                    <a:pt x="31" y="301"/>
                  </a:cubicBezTo>
                  <a:cubicBezTo>
                    <a:pt x="31" y="152"/>
                    <a:pt x="152" y="31"/>
                    <a:pt x="301" y="31"/>
                  </a:cubicBezTo>
                  <a:cubicBezTo>
                    <a:pt x="428" y="31"/>
                    <a:pt x="534" y="118"/>
                    <a:pt x="563" y="235"/>
                  </a:cubicBezTo>
                  <a:cubicBezTo>
                    <a:pt x="572" y="231"/>
                    <a:pt x="582" y="227"/>
                    <a:pt x="592" y="224"/>
                  </a:cubicBezTo>
                  <a:cubicBezTo>
                    <a:pt x="558" y="95"/>
                    <a:pt x="441" y="0"/>
                    <a:pt x="301" y="0"/>
                  </a:cubicBezTo>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4" name="Freeform 13">
              <a:extLst>
                <a:ext uri="{FF2B5EF4-FFF2-40B4-BE49-F238E27FC236}">
                  <a16:creationId xmlns:a16="http://schemas.microsoft.com/office/drawing/2014/main" id="{5D2E8FA0-2A3E-636E-366A-2E2F5553623D}"/>
                </a:ext>
              </a:extLst>
            </p:cNvPr>
            <p:cNvSpPr>
              <a:spLocks/>
            </p:cNvSpPr>
            <p:nvPr/>
          </p:nvSpPr>
          <p:spPr bwMode="auto">
            <a:xfrm>
              <a:off x="4656398" y="3441574"/>
              <a:ext cx="2307" cy="38066"/>
            </a:xfrm>
            <a:custGeom>
              <a:avLst/>
              <a:gdLst>
                <a:gd name="T0" fmla="*/ 1 w 1"/>
                <a:gd name="T1" fmla="*/ 0 h 14"/>
                <a:gd name="T2" fmla="*/ 0 w 1"/>
                <a:gd name="T3" fmla="*/ 14 h 14"/>
                <a:gd name="T4" fmla="*/ 0 w 1"/>
                <a:gd name="T5" fmla="*/ 14 h 14"/>
                <a:gd name="T6" fmla="*/ 1 w 1"/>
                <a:gd name="T7" fmla="*/ 0 h 14"/>
                <a:gd name="T8" fmla="*/ 1 w 1"/>
                <a:gd name="T9" fmla="*/ 0 h 14"/>
              </a:gdLst>
              <a:ahLst/>
              <a:cxnLst>
                <a:cxn ang="0">
                  <a:pos x="T0" y="T1"/>
                </a:cxn>
                <a:cxn ang="0">
                  <a:pos x="T2" y="T3"/>
                </a:cxn>
                <a:cxn ang="0">
                  <a:pos x="T4" y="T5"/>
                </a:cxn>
                <a:cxn ang="0">
                  <a:pos x="T6" y="T7"/>
                </a:cxn>
                <a:cxn ang="0">
                  <a:pos x="T8" y="T9"/>
                </a:cxn>
              </a:cxnLst>
              <a:rect l="0" t="0" r="r" b="b"/>
              <a:pathLst>
                <a:path w="1" h="14">
                  <a:moveTo>
                    <a:pt x="1" y="0"/>
                  </a:moveTo>
                  <a:cubicBezTo>
                    <a:pt x="0" y="5"/>
                    <a:pt x="0" y="10"/>
                    <a:pt x="0" y="14"/>
                  </a:cubicBezTo>
                  <a:cubicBezTo>
                    <a:pt x="0" y="14"/>
                    <a:pt x="0" y="14"/>
                    <a:pt x="0" y="14"/>
                  </a:cubicBezTo>
                  <a:cubicBezTo>
                    <a:pt x="0" y="10"/>
                    <a:pt x="0" y="5"/>
                    <a:pt x="1" y="0"/>
                  </a:cubicBezTo>
                  <a:cubicBezTo>
                    <a:pt x="1" y="0"/>
                    <a:pt x="1" y="0"/>
                    <a:pt x="1" y="0"/>
                  </a:cubicBezTo>
                </a:path>
              </a:pathLst>
            </a:custGeom>
            <a:solidFill>
              <a:srgbClr val="0096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5" name="Freeform 14">
              <a:extLst>
                <a:ext uri="{FF2B5EF4-FFF2-40B4-BE49-F238E27FC236}">
                  <a16:creationId xmlns:a16="http://schemas.microsoft.com/office/drawing/2014/main" id="{72457E35-A0A3-48D6-EF7B-79416A900E80}"/>
                </a:ext>
              </a:extLst>
            </p:cNvPr>
            <p:cNvSpPr>
              <a:spLocks/>
            </p:cNvSpPr>
            <p:nvPr/>
          </p:nvSpPr>
          <p:spPr bwMode="auto">
            <a:xfrm>
              <a:off x="5658389" y="4978448"/>
              <a:ext cx="1807106" cy="1482463"/>
            </a:xfrm>
            <a:custGeom>
              <a:avLst/>
              <a:gdLst>
                <a:gd name="T0" fmla="*/ 31 w 602"/>
                <a:gd name="T1" fmla="*/ 301 h 494"/>
                <a:gd name="T2" fmla="*/ 301 w 602"/>
                <a:gd name="T3" fmla="*/ 31 h 494"/>
                <a:gd name="T4" fmla="*/ 571 w 602"/>
                <a:gd name="T5" fmla="*/ 301 h 494"/>
                <a:gd name="T6" fmla="*/ 490 w 602"/>
                <a:gd name="T7" fmla="*/ 494 h 494"/>
                <a:gd name="T8" fmla="*/ 532 w 602"/>
                <a:gd name="T9" fmla="*/ 494 h 494"/>
                <a:gd name="T10" fmla="*/ 602 w 602"/>
                <a:gd name="T11" fmla="*/ 301 h 494"/>
                <a:gd name="T12" fmla="*/ 301 w 602"/>
                <a:gd name="T13" fmla="*/ 0 h 494"/>
                <a:gd name="T14" fmla="*/ 0 w 602"/>
                <a:gd name="T15" fmla="*/ 301 h 494"/>
                <a:gd name="T16" fmla="*/ 71 w 602"/>
                <a:gd name="T17" fmla="*/ 494 h 494"/>
                <a:gd name="T18" fmla="*/ 113 w 602"/>
                <a:gd name="T19" fmla="*/ 494 h 494"/>
                <a:gd name="T20" fmla="*/ 31 w 602"/>
                <a:gd name="T21" fmla="*/ 301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2" h="494">
                  <a:moveTo>
                    <a:pt x="31" y="301"/>
                  </a:moveTo>
                  <a:cubicBezTo>
                    <a:pt x="31" y="152"/>
                    <a:pt x="152" y="31"/>
                    <a:pt x="301" y="31"/>
                  </a:cubicBezTo>
                  <a:cubicBezTo>
                    <a:pt x="450" y="31"/>
                    <a:pt x="571" y="152"/>
                    <a:pt x="571" y="301"/>
                  </a:cubicBezTo>
                  <a:cubicBezTo>
                    <a:pt x="571" y="377"/>
                    <a:pt x="540" y="445"/>
                    <a:pt x="490" y="494"/>
                  </a:cubicBezTo>
                  <a:cubicBezTo>
                    <a:pt x="532" y="494"/>
                    <a:pt x="532" y="494"/>
                    <a:pt x="532" y="494"/>
                  </a:cubicBezTo>
                  <a:cubicBezTo>
                    <a:pt x="576" y="442"/>
                    <a:pt x="602" y="375"/>
                    <a:pt x="602" y="301"/>
                  </a:cubicBezTo>
                  <a:cubicBezTo>
                    <a:pt x="602" y="135"/>
                    <a:pt x="468" y="0"/>
                    <a:pt x="301" y="0"/>
                  </a:cubicBezTo>
                  <a:cubicBezTo>
                    <a:pt x="135" y="0"/>
                    <a:pt x="0" y="135"/>
                    <a:pt x="0" y="301"/>
                  </a:cubicBezTo>
                  <a:cubicBezTo>
                    <a:pt x="0" y="375"/>
                    <a:pt x="27" y="442"/>
                    <a:pt x="71" y="494"/>
                  </a:cubicBezTo>
                  <a:cubicBezTo>
                    <a:pt x="113" y="494"/>
                    <a:pt x="113" y="494"/>
                    <a:pt x="113" y="494"/>
                  </a:cubicBezTo>
                  <a:cubicBezTo>
                    <a:pt x="63" y="445"/>
                    <a:pt x="31" y="377"/>
                    <a:pt x="31" y="301"/>
                  </a:cubicBezTo>
                </a:path>
              </a:pathLst>
            </a:custGeom>
            <a:solidFill>
              <a:srgbClr val="419CCC"/>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6" name="Freeform 15">
              <a:extLst>
                <a:ext uri="{FF2B5EF4-FFF2-40B4-BE49-F238E27FC236}">
                  <a16:creationId xmlns:a16="http://schemas.microsoft.com/office/drawing/2014/main" id="{21EBF71A-026E-DCAF-D0E3-12A756EF1152}"/>
                </a:ext>
              </a:extLst>
            </p:cNvPr>
            <p:cNvSpPr>
              <a:spLocks noEditPoints="1"/>
            </p:cNvSpPr>
            <p:nvPr/>
          </p:nvSpPr>
          <p:spPr bwMode="auto">
            <a:xfrm>
              <a:off x="5610199" y="6419062"/>
              <a:ext cx="1930117" cy="41849"/>
            </a:xfrm>
            <a:custGeom>
              <a:avLst/>
              <a:gdLst>
                <a:gd name="T0" fmla="*/ 82 w 643"/>
                <a:gd name="T1" fmla="*/ 8 h 14"/>
                <a:gd name="T2" fmla="*/ 0 w 643"/>
                <a:gd name="T3" fmla="*/ 14 h 14"/>
                <a:gd name="T4" fmla="*/ 87 w 643"/>
                <a:gd name="T5" fmla="*/ 14 h 14"/>
                <a:gd name="T6" fmla="*/ 82 w 643"/>
                <a:gd name="T7" fmla="*/ 8 h 14"/>
                <a:gd name="T8" fmla="*/ 555 w 643"/>
                <a:gd name="T9" fmla="*/ 6 h 14"/>
                <a:gd name="T10" fmla="*/ 548 w 643"/>
                <a:gd name="T11" fmla="*/ 14 h 14"/>
                <a:gd name="T12" fmla="*/ 643 w 643"/>
                <a:gd name="T13" fmla="*/ 14 h 14"/>
                <a:gd name="T14" fmla="*/ 555 w 643"/>
                <a:gd name="T15" fmla="*/ 6 h 14"/>
                <a:gd name="T16" fmla="*/ 355 w 643"/>
                <a:gd name="T17" fmla="*/ 0 h 14"/>
                <a:gd name="T18" fmla="*/ 121 w 643"/>
                <a:gd name="T19" fmla="*/ 6 h 14"/>
                <a:gd name="T20" fmla="*/ 129 w 643"/>
                <a:gd name="T21" fmla="*/ 14 h 14"/>
                <a:gd name="T22" fmla="*/ 506 w 643"/>
                <a:gd name="T23" fmla="*/ 14 h 14"/>
                <a:gd name="T24" fmla="*/ 516 w 643"/>
                <a:gd name="T25" fmla="*/ 4 h 14"/>
                <a:gd name="T26" fmla="*/ 355 w 643"/>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3" h="14">
                  <a:moveTo>
                    <a:pt x="82" y="8"/>
                  </a:moveTo>
                  <a:cubicBezTo>
                    <a:pt x="31" y="12"/>
                    <a:pt x="0" y="14"/>
                    <a:pt x="0" y="14"/>
                  </a:cubicBezTo>
                  <a:cubicBezTo>
                    <a:pt x="87" y="14"/>
                    <a:pt x="87" y="14"/>
                    <a:pt x="87" y="14"/>
                  </a:cubicBezTo>
                  <a:cubicBezTo>
                    <a:pt x="85" y="12"/>
                    <a:pt x="84" y="10"/>
                    <a:pt x="82" y="8"/>
                  </a:cubicBezTo>
                  <a:moveTo>
                    <a:pt x="555" y="6"/>
                  </a:moveTo>
                  <a:cubicBezTo>
                    <a:pt x="552" y="9"/>
                    <a:pt x="550" y="12"/>
                    <a:pt x="548" y="14"/>
                  </a:cubicBezTo>
                  <a:cubicBezTo>
                    <a:pt x="643" y="14"/>
                    <a:pt x="643" y="14"/>
                    <a:pt x="643" y="14"/>
                  </a:cubicBezTo>
                  <a:cubicBezTo>
                    <a:pt x="615" y="11"/>
                    <a:pt x="585" y="8"/>
                    <a:pt x="555" y="6"/>
                  </a:cubicBezTo>
                  <a:moveTo>
                    <a:pt x="355" y="0"/>
                  </a:moveTo>
                  <a:cubicBezTo>
                    <a:pt x="267" y="0"/>
                    <a:pt x="184" y="3"/>
                    <a:pt x="121" y="6"/>
                  </a:cubicBezTo>
                  <a:cubicBezTo>
                    <a:pt x="124" y="9"/>
                    <a:pt x="126" y="12"/>
                    <a:pt x="129" y="14"/>
                  </a:cubicBezTo>
                  <a:cubicBezTo>
                    <a:pt x="506" y="14"/>
                    <a:pt x="506" y="14"/>
                    <a:pt x="506" y="14"/>
                  </a:cubicBezTo>
                  <a:cubicBezTo>
                    <a:pt x="509" y="11"/>
                    <a:pt x="513" y="7"/>
                    <a:pt x="516" y="4"/>
                  </a:cubicBezTo>
                  <a:cubicBezTo>
                    <a:pt x="462" y="1"/>
                    <a:pt x="408" y="0"/>
                    <a:pt x="355" y="0"/>
                  </a:cubicBezTo>
                </a:path>
              </a:pathLst>
            </a:custGeom>
            <a:solidFill>
              <a:schemeClr val="bg1">
                <a:lumMod val="85000"/>
              </a:schemeClr>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prstClr val="black"/>
                </a:solidFill>
                <a:latin typeface="Roboto Light"/>
              </a:endParaRPr>
            </a:p>
          </p:txBody>
        </p:sp>
        <p:sp>
          <p:nvSpPr>
            <p:cNvPr id="17" name="Freeform 108">
              <a:extLst>
                <a:ext uri="{FF2B5EF4-FFF2-40B4-BE49-F238E27FC236}">
                  <a16:creationId xmlns:a16="http://schemas.microsoft.com/office/drawing/2014/main" id="{5314894D-CEAA-7D99-CA25-281056573D0D}"/>
                </a:ext>
              </a:extLst>
            </p:cNvPr>
            <p:cNvSpPr>
              <a:spLocks noEditPoints="1"/>
            </p:cNvSpPr>
            <p:nvPr/>
          </p:nvSpPr>
          <p:spPr bwMode="auto">
            <a:xfrm>
              <a:off x="6320708" y="3821144"/>
              <a:ext cx="564247" cy="595007"/>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8" name="Freeform 123">
              <a:extLst>
                <a:ext uri="{FF2B5EF4-FFF2-40B4-BE49-F238E27FC236}">
                  <a16:creationId xmlns:a16="http://schemas.microsoft.com/office/drawing/2014/main" id="{F9DF853E-694B-4CC0-29CC-5DB09437E454}"/>
                </a:ext>
              </a:extLst>
            </p:cNvPr>
            <p:cNvSpPr>
              <a:spLocks noEditPoints="1"/>
            </p:cNvSpPr>
            <p:nvPr/>
          </p:nvSpPr>
          <p:spPr bwMode="auto">
            <a:xfrm>
              <a:off x="6258932" y="5561119"/>
              <a:ext cx="606309" cy="608314"/>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9" name="Freeform 40">
              <a:extLst>
                <a:ext uri="{FF2B5EF4-FFF2-40B4-BE49-F238E27FC236}">
                  <a16:creationId xmlns:a16="http://schemas.microsoft.com/office/drawing/2014/main" id="{37BB8FA5-41CE-7DD7-FF38-58381B7DC869}"/>
                </a:ext>
              </a:extLst>
            </p:cNvPr>
            <p:cNvSpPr>
              <a:spLocks noEditPoints="1"/>
            </p:cNvSpPr>
            <p:nvPr/>
          </p:nvSpPr>
          <p:spPr bwMode="auto">
            <a:xfrm>
              <a:off x="5135217" y="3112752"/>
              <a:ext cx="603607" cy="708393"/>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0" name="Freeform 86">
              <a:extLst>
                <a:ext uri="{FF2B5EF4-FFF2-40B4-BE49-F238E27FC236}">
                  <a16:creationId xmlns:a16="http://schemas.microsoft.com/office/drawing/2014/main" id="{DA392510-3321-A199-8BA1-A5468FF136D6}"/>
                </a:ext>
              </a:extLst>
            </p:cNvPr>
            <p:cNvSpPr>
              <a:spLocks noEditPoints="1"/>
            </p:cNvSpPr>
            <p:nvPr/>
          </p:nvSpPr>
          <p:spPr bwMode="auto">
            <a:xfrm>
              <a:off x="5220278" y="4703571"/>
              <a:ext cx="449379" cy="498467"/>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nvGrpSpPr>
            <p:cNvPr id="21" name="Group 20">
              <a:extLst>
                <a:ext uri="{FF2B5EF4-FFF2-40B4-BE49-F238E27FC236}">
                  <a16:creationId xmlns:a16="http://schemas.microsoft.com/office/drawing/2014/main" id="{1023084B-43E1-0AD6-98AA-F3353FAD303E}"/>
                </a:ext>
              </a:extLst>
            </p:cNvPr>
            <p:cNvGrpSpPr/>
            <p:nvPr/>
          </p:nvGrpSpPr>
          <p:grpSpPr>
            <a:xfrm>
              <a:off x="4154487" y="2473264"/>
              <a:ext cx="569247" cy="603659"/>
              <a:chOff x="8768981" y="4523296"/>
              <a:chExt cx="430655" cy="456688"/>
            </a:xfrm>
            <a:solidFill>
              <a:schemeClr val="tx1"/>
            </a:solidFill>
          </p:grpSpPr>
          <p:sp>
            <p:nvSpPr>
              <p:cNvPr id="22" name="Freeform 21">
                <a:extLst>
                  <a:ext uri="{FF2B5EF4-FFF2-40B4-BE49-F238E27FC236}">
                    <a16:creationId xmlns:a16="http://schemas.microsoft.com/office/drawing/2014/main" id="{D5F0D123-E48D-DA1A-36A2-605A48212BD5}"/>
                  </a:ext>
                </a:extLst>
              </p:cNvPr>
              <p:cNvSpPr>
                <a:spLocks noEditPoints="1"/>
              </p:cNvSpPr>
              <p:nvPr/>
            </p:nvSpPr>
            <p:spPr bwMode="auto">
              <a:xfrm>
                <a:off x="8859120" y="4623444"/>
                <a:ext cx="246375" cy="356540"/>
              </a:xfrm>
              <a:custGeom>
                <a:avLst/>
                <a:gdLst>
                  <a:gd name="T0" fmla="*/ 26 w 52"/>
                  <a:gd name="T1" fmla="*/ 0 h 75"/>
                  <a:gd name="T2" fmla="*/ 0 w 52"/>
                  <a:gd name="T3" fmla="*/ 26 h 75"/>
                  <a:gd name="T4" fmla="*/ 10 w 52"/>
                  <a:gd name="T5" fmla="*/ 46 h 75"/>
                  <a:gd name="T6" fmla="*/ 10 w 52"/>
                  <a:gd name="T7" fmla="*/ 47 h 75"/>
                  <a:gd name="T8" fmla="*/ 14 w 52"/>
                  <a:gd name="T9" fmla="*/ 53 h 75"/>
                  <a:gd name="T10" fmla="*/ 14 w 52"/>
                  <a:gd name="T11" fmla="*/ 54 h 75"/>
                  <a:gd name="T12" fmla="*/ 14 w 52"/>
                  <a:gd name="T13" fmla="*/ 54 h 75"/>
                  <a:gd name="T14" fmla="*/ 18 w 52"/>
                  <a:gd name="T15" fmla="*/ 73 h 75"/>
                  <a:gd name="T16" fmla="*/ 20 w 52"/>
                  <a:gd name="T17" fmla="*/ 75 h 75"/>
                  <a:gd name="T18" fmla="*/ 32 w 52"/>
                  <a:gd name="T19" fmla="*/ 75 h 75"/>
                  <a:gd name="T20" fmla="*/ 34 w 52"/>
                  <a:gd name="T21" fmla="*/ 73 h 75"/>
                  <a:gd name="T22" fmla="*/ 38 w 52"/>
                  <a:gd name="T23" fmla="*/ 54 h 75"/>
                  <a:gd name="T24" fmla="*/ 38 w 52"/>
                  <a:gd name="T25" fmla="*/ 54 h 75"/>
                  <a:gd name="T26" fmla="*/ 38 w 52"/>
                  <a:gd name="T27" fmla="*/ 53 h 75"/>
                  <a:gd name="T28" fmla="*/ 42 w 52"/>
                  <a:gd name="T29" fmla="*/ 47 h 75"/>
                  <a:gd name="T30" fmla="*/ 42 w 52"/>
                  <a:gd name="T31" fmla="*/ 46 h 75"/>
                  <a:gd name="T32" fmla="*/ 52 w 52"/>
                  <a:gd name="T33" fmla="*/ 26 h 75"/>
                  <a:gd name="T34" fmla="*/ 26 w 52"/>
                  <a:gd name="T35" fmla="*/ 0 h 75"/>
                  <a:gd name="T36" fmla="*/ 31 w 52"/>
                  <a:gd name="T37" fmla="*/ 71 h 75"/>
                  <a:gd name="T38" fmla="*/ 21 w 52"/>
                  <a:gd name="T39" fmla="*/ 71 h 75"/>
                  <a:gd name="T40" fmla="*/ 21 w 52"/>
                  <a:gd name="T41" fmla="*/ 70 h 75"/>
                  <a:gd name="T42" fmla="*/ 31 w 52"/>
                  <a:gd name="T43" fmla="*/ 70 h 75"/>
                  <a:gd name="T44" fmla="*/ 31 w 52"/>
                  <a:gd name="T45" fmla="*/ 71 h 75"/>
                  <a:gd name="T46" fmla="*/ 32 w 52"/>
                  <a:gd name="T47" fmla="*/ 66 h 75"/>
                  <a:gd name="T48" fmla="*/ 20 w 52"/>
                  <a:gd name="T49" fmla="*/ 66 h 75"/>
                  <a:gd name="T50" fmla="*/ 20 w 52"/>
                  <a:gd name="T51" fmla="*/ 65 h 75"/>
                  <a:gd name="T52" fmla="*/ 32 w 52"/>
                  <a:gd name="T53" fmla="*/ 65 h 75"/>
                  <a:gd name="T54" fmla="*/ 32 w 52"/>
                  <a:gd name="T55" fmla="*/ 66 h 75"/>
                  <a:gd name="T56" fmla="*/ 33 w 52"/>
                  <a:gd name="T57" fmla="*/ 62 h 75"/>
                  <a:gd name="T58" fmla="*/ 19 w 52"/>
                  <a:gd name="T59" fmla="*/ 62 h 75"/>
                  <a:gd name="T60" fmla="*/ 17 w 52"/>
                  <a:gd name="T61" fmla="*/ 55 h 75"/>
                  <a:gd name="T62" fmla="*/ 35 w 52"/>
                  <a:gd name="T63" fmla="*/ 55 h 75"/>
                  <a:gd name="T64" fmla="*/ 33 w 52"/>
                  <a:gd name="T65" fmla="*/ 62 h 75"/>
                  <a:gd name="T66" fmla="*/ 40 w 52"/>
                  <a:gd name="T67" fmla="*/ 44 h 75"/>
                  <a:gd name="T68" fmla="*/ 39 w 52"/>
                  <a:gd name="T69" fmla="*/ 44 h 75"/>
                  <a:gd name="T70" fmla="*/ 35 w 52"/>
                  <a:gd name="T71" fmla="*/ 52 h 75"/>
                  <a:gd name="T72" fmla="*/ 28 w 52"/>
                  <a:gd name="T73" fmla="*/ 52 h 75"/>
                  <a:gd name="T74" fmla="*/ 28 w 52"/>
                  <a:gd name="T75" fmla="*/ 29 h 75"/>
                  <a:gd name="T76" fmla="*/ 31 w 52"/>
                  <a:gd name="T77" fmla="*/ 26 h 75"/>
                  <a:gd name="T78" fmla="*/ 33 w 52"/>
                  <a:gd name="T79" fmla="*/ 24 h 75"/>
                  <a:gd name="T80" fmla="*/ 31 w 52"/>
                  <a:gd name="T81" fmla="*/ 22 h 75"/>
                  <a:gd name="T82" fmla="*/ 26 w 52"/>
                  <a:gd name="T83" fmla="*/ 25 h 75"/>
                  <a:gd name="T84" fmla="*/ 26 w 52"/>
                  <a:gd name="T85" fmla="*/ 24 h 75"/>
                  <a:gd name="T86" fmla="*/ 21 w 52"/>
                  <a:gd name="T87" fmla="*/ 22 h 75"/>
                  <a:gd name="T88" fmla="*/ 21 w 52"/>
                  <a:gd name="T89" fmla="*/ 22 h 75"/>
                  <a:gd name="T90" fmla="*/ 19 w 52"/>
                  <a:gd name="T91" fmla="*/ 24 h 75"/>
                  <a:gd name="T92" fmla="*/ 21 w 52"/>
                  <a:gd name="T93" fmla="*/ 26 h 75"/>
                  <a:gd name="T94" fmla="*/ 21 w 52"/>
                  <a:gd name="T95" fmla="*/ 26 h 75"/>
                  <a:gd name="T96" fmla="*/ 21 w 52"/>
                  <a:gd name="T97" fmla="*/ 26 h 75"/>
                  <a:gd name="T98" fmla="*/ 23 w 52"/>
                  <a:gd name="T99" fmla="*/ 27 h 75"/>
                  <a:gd name="T100" fmla="*/ 24 w 52"/>
                  <a:gd name="T101" fmla="*/ 29 h 75"/>
                  <a:gd name="T102" fmla="*/ 24 w 52"/>
                  <a:gd name="T103" fmla="*/ 52 h 75"/>
                  <a:gd name="T104" fmla="*/ 17 w 52"/>
                  <a:gd name="T105" fmla="*/ 52 h 75"/>
                  <a:gd name="T106" fmla="*/ 13 w 52"/>
                  <a:gd name="T107" fmla="*/ 44 h 75"/>
                  <a:gd name="T108" fmla="*/ 12 w 52"/>
                  <a:gd name="T109" fmla="*/ 44 h 75"/>
                  <a:gd name="T110" fmla="*/ 3 w 52"/>
                  <a:gd name="T111" fmla="*/ 26 h 75"/>
                  <a:gd name="T112" fmla="*/ 26 w 52"/>
                  <a:gd name="T113" fmla="*/ 3 h 75"/>
                  <a:gd name="T114" fmla="*/ 49 w 52"/>
                  <a:gd name="T115" fmla="*/ 26 h 75"/>
                  <a:gd name="T116" fmla="*/ 40 w 52"/>
                  <a:gd name="T1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75">
                    <a:moveTo>
                      <a:pt x="26" y="0"/>
                    </a:moveTo>
                    <a:cubicBezTo>
                      <a:pt x="12" y="0"/>
                      <a:pt x="0" y="11"/>
                      <a:pt x="0" y="26"/>
                    </a:cubicBezTo>
                    <a:cubicBezTo>
                      <a:pt x="0" y="34"/>
                      <a:pt x="4" y="41"/>
                      <a:pt x="10" y="46"/>
                    </a:cubicBezTo>
                    <a:cubicBezTo>
                      <a:pt x="10" y="46"/>
                      <a:pt x="10" y="47"/>
                      <a:pt x="10" y="47"/>
                    </a:cubicBezTo>
                    <a:cubicBezTo>
                      <a:pt x="10" y="47"/>
                      <a:pt x="14" y="49"/>
                      <a:pt x="14" y="53"/>
                    </a:cubicBezTo>
                    <a:cubicBezTo>
                      <a:pt x="14" y="53"/>
                      <a:pt x="14" y="54"/>
                      <a:pt x="14" y="54"/>
                    </a:cubicBezTo>
                    <a:cubicBezTo>
                      <a:pt x="14" y="54"/>
                      <a:pt x="14" y="54"/>
                      <a:pt x="14" y="54"/>
                    </a:cubicBezTo>
                    <a:cubicBezTo>
                      <a:pt x="18" y="73"/>
                      <a:pt x="18" y="73"/>
                      <a:pt x="18" y="73"/>
                    </a:cubicBezTo>
                    <a:cubicBezTo>
                      <a:pt x="18" y="74"/>
                      <a:pt x="19" y="75"/>
                      <a:pt x="20" y="75"/>
                    </a:cubicBezTo>
                    <a:cubicBezTo>
                      <a:pt x="32" y="75"/>
                      <a:pt x="32" y="75"/>
                      <a:pt x="32" y="75"/>
                    </a:cubicBezTo>
                    <a:cubicBezTo>
                      <a:pt x="33" y="75"/>
                      <a:pt x="34" y="74"/>
                      <a:pt x="34" y="73"/>
                    </a:cubicBezTo>
                    <a:cubicBezTo>
                      <a:pt x="38" y="54"/>
                      <a:pt x="38" y="54"/>
                      <a:pt x="38" y="54"/>
                    </a:cubicBezTo>
                    <a:cubicBezTo>
                      <a:pt x="38" y="54"/>
                      <a:pt x="38" y="54"/>
                      <a:pt x="38" y="54"/>
                    </a:cubicBezTo>
                    <a:cubicBezTo>
                      <a:pt x="38" y="54"/>
                      <a:pt x="38" y="53"/>
                      <a:pt x="38" y="53"/>
                    </a:cubicBezTo>
                    <a:cubicBezTo>
                      <a:pt x="38" y="49"/>
                      <a:pt x="42" y="47"/>
                      <a:pt x="42" y="47"/>
                    </a:cubicBezTo>
                    <a:cubicBezTo>
                      <a:pt x="42" y="47"/>
                      <a:pt x="42" y="47"/>
                      <a:pt x="42" y="46"/>
                    </a:cubicBezTo>
                    <a:cubicBezTo>
                      <a:pt x="48" y="41"/>
                      <a:pt x="52" y="34"/>
                      <a:pt x="52" y="26"/>
                    </a:cubicBezTo>
                    <a:cubicBezTo>
                      <a:pt x="52" y="11"/>
                      <a:pt x="40" y="0"/>
                      <a:pt x="26" y="0"/>
                    </a:cubicBezTo>
                    <a:close/>
                    <a:moveTo>
                      <a:pt x="31" y="71"/>
                    </a:moveTo>
                    <a:cubicBezTo>
                      <a:pt x="21" y="71"/>
                      <a:pt x="21" y="71"/>
                      <a:pt x="21" y="71"/>
                    </a:cubicBezTo>
                    <a:cubicBezTo>
                      <a:pt x="21" y="70"/>
                      <a:pt x="21" y="70"/>
                      <a:pt x="21" y="70"/>
                    </a:cubicBezTo>
                    <a:cubicBezTo>
                      <a:pt x="31" y="70"/>
                      <a:pt x="31" y="70"/>
                      <a:pt x="31" y="70"/>
                    </a:cubicBezTo>
                    <a:lnTo>
                      <a:pt x="31" y="71"/>
                    </a:lnTo>
                    <a:close/>
                    <a:moveTo>
                      <a:pt x="32" y="66"/>
                    </a:moveTo>
                    <a:cubicBezTo>
                      <a:pt x="20" y="66"/>
                      <a:pt x="20" y="66"/>
                      <a:pt x="20" y="66"/>
                    </a:cubicBezTo>
                    <a:cubicBezTo>
                      <a:pt x="20" y="65"/>
                      <a:pt x="20" y="65"/>
                      <a:pt x="20" y="65"/>
                    </a:cubicBezTo>
                    <a:cubicBezTo>
                      <a:pt x="32" y="65"/>
                      <a:pt x="32" y="65"/>
                      <a:pt x="32" y="65"/>
                    </a:cubicBezTo>
                    <a:lnTo>
                      <a:pt x="32" y="66"/>
                    </a:lnTo>
                    <a:close/>
                    <a:moveTo>
                      <a:pt x="33" y="62"/>
                    </a:moveTo>
                    <a:cubicBezTo>
                      <a:pt x="19" y="62"/>
                      <a:pt x="19" y="62"/>
                      <a:pt x="19" y="62"/>
                    </a:cubicBezTo>
                    <a:cubicBezTo>
                      <a:pt x="17" y="55"/>
                      <a:pt x="17" y="55"/>
                      <a:pt x="17" y="55"/>
                    </a:cubicBezTo>
                    <a:cubicBezTo>
                      <a:pt x="35" y="55"/>
                      <a:pt x="35" y="55"/>
                      <a:pt x="35" y="55"/>
                    </a:cubicBezTo>
                    <a:lnTo>
                      <a:pt x="33" y="62"/>
                    </a:lnTo>
                    <a:close/>
                    <a:moveTo>
                      <a:pt x="40" y="44"/>
                    </a:moveTo>
                    <a:cubicBezTo>
                      <a:pt x="40" y="44"/>
                      <a:pt x="39" y="44"/>
                      <a:pt x="39" y="44"/>
                    </a:cubicBezTo>
                    <a:cubicBezTo>
                      <a:pt x="38" y="45"/>
                      <a:pt x="36" y="48"/>
                      <a:pt x="35" y="52"/>
                    </a:cubicBezTo>
                    <a:cubicBezTo>
                      <a:pt x="28" y="52"/>
                      <a:pt x="28" y="52"/>
                      <a:pt x="28" y="52"/>
                    </a:cubicBezTo>
                    <a:cubicBezTo>
                      <a:pt x="28" y="29"/>
                      <a:pt x="28" y="29"/>
                      <a:pt x="28" y="29"/>
                    </a:cubicBezTo>
                    <a:cubicBezTo>
                      <a:pt x="28" y="27"/>
                      <a:pt x="29" y="26"/>
                      <a:pt x="31" y="26"/>
                    </a:cubicBezTo>
                    <a:cubicBezTo>
                      <a:pt x="32" y="26"/>
                      <a:pt x="33" y="25"/>
                      <a:pt x="33" y="24"/>
                    </a:cubicBezTo>
                    <a:cubicBezTo>
                      <a:pt x="33" y="23"/>
                      <a:pt x="32" y="22"/>
                      <a:pt x="31" y="22"/>
                    </a:cubicBezTo>
                    <a:cubicBezTo>
                      <a:pt x="29" y="22"/>
                      <a:pt x="27" y="23"/>
                      <a:pt x="26" y="25"/>
                    </a:cubicBezTo>
                    <a:cubicBezTo>
                      <a:pt x="26" y="25"/>
                      <a:pt x="26" y="24"/>
                      <a:pt x="26" y="24"/>
                    </a:cubicBezTo>
                    <a:cubicBezTo>
                      <a:pt x="24" y="23"/>
                      <a:pt x="23" y="22"/>
                      <a:pt x="21" y="22"/>
                    </a:cubicBezTo>
                    <a:cubicBezTo>
                      <a:pt x="21" y="22"/>
                      <a:pt x="21" y="22"/>
                      <a:pt x="21" y="22"/>
                    </a:cubicBezTo>
                    <a:cubicBezTo>
                      <a:pt x="20" y="22"/>
                      <a:pt x="19" y="23"/>
                      <a:pt x="19" y="24"/>
                    </a:cubicBezTo>
                    <a:cubicBezTo>
                      <a:pt x="19" y="25"/>
                      <a:pt x="20" y="26"/>
                      <a:pt x="21" y="26"/>
                    </a:cubicBezTo>
                    <a:cubicBezTo>
                      <a:pt x="21" y="26"/>
                      <a:pt x="21" y="26"/>
                      <a:pt x="21" y="26"/>
                    </a:cubicBezTo>
                    <a:cubicBezTo>
                      <a:pt x="21" y="26"/>
                      <a:pt x="21" y="26"/>
                      <a:pt x="21" y="26"/>
                    </a:cubicBezTo>
                    <a:cubicBezTo>
                      <a:pt x="22" y="26"/>
                      <a:pt x="23" y="26"/>
                      <a:pt x="23" y="27"/>
                    </a:cubicBezTo>
                    <a:cubicBezTo>
                      <a:pt x="24" y="27"/>
                      <a:pt x="24" y="28"/>
                      <a:pt x="24" y="29"/>
                    </a:cubicBezTo>
                    <a:cubicBezTo>
                      <a:pt x="24" y="52"/>
                      <a:pt x="24" y="52"/>
                      <a:pt x="24" y="52"/>
                    </a:cubicBezTo>
                    <a:cubicBezTo>
                      <a:pt x="17" y="52"/>
                      <a:pt x="17" y="52"/>
                      <a:pt x="17" y="52"/>
                    </a:cubicBezTo>
                    <a:cubicBezTo>
                      <a:pt x="16" y="48"/>
                      <a:pt x="14" y="45"/>
                      <a:pt x="13" y="44"/>
                    </a:cubicBezTo>
                    <a:cubicBezTo>
                      <a:pt x="13" y="44"/>
                      <a:pt x="12" y="44"/>
                      <a:pt x="12" y="44"/>
                    </a:cubicBezTo>
                    <a:cubicBezTo>
                      <a:pt x="6" y="40"/>
                      <a:pt x="3" y="33"/>
                      <a:pt x="3" y="26"/>
                    </a:cubicBezTo>
                    <a:cubicBezTo>
                      <a:pt x="3" y="13"/>
                      <a:pt x="13" y="3"/>
                      <a:pt x="26" y="3"/>
                    </a:cubicBezTo>
                    <a:cubicBezTo>
                      <a:pt x="39" y="3"/>
                      <a:pt x="49" y="13"/>
                      <a:pt x="49" y="26"/>
                    </a:cubicBezTo>
                    <a:cubicBezTo>
                      <a:pt x="49" y="33"/>
                      <a:pt x="46" y="40"/>
                      <a:pt x="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3" name="Freeform 22">
                <a:extLst>
                  <a:ext uri="{FF2B5EF4-FFF2-40B4-BE49-F238E27FC236}">
                    <a16:creationId xmlns:a16="http://schemas.microsoft.com/office/drawing/2014/main" id="{58D4642E-6641-FA1C-41A8-326632602DC8}"/>
                  </a:ext>
                </a:extLst>
              </p:cNvPr>
              <p:cNvSpPr>
                <a:spLocks/>
              </p:cNvSpPr>
              <p:nvPr/>
            </p:nvSpPr>
            <p:spPr bwMode="auto">
              <a:xfrm>
                <a:off x="8977298" y="4523296"/>
                <a:ext cx="14022" cy="68103"/>
              </a:xfrm>
              <a:custGeom>
                <a:avLst/>
                <a:gdLst>
                  <a:gd name="T0" fmla="*/ 2 w 3"/>
                  <a:gd name="T1" fmla="*/ 14 h 14"/>
                  <a:gd name="T2" fmla="*/ 3 w 3"/>
                  <a:gd name="T3" fmla="*/ 13 h 14"/>
                  <a:gd name="T4" fmla="*/ 3 w 3"/>
                  <a:gd name="T5" fmla="*/ 2 h 14"/>
                  <a:gd name="T6" fmla="*/ 2 w 3"/>
                  <a:gd name="T7" fmla="*/ 0 h 14"/>
                  <a:gd name="T8" fmla="*/ 0 w 3"/>
                  <a:gd name="T9" fmla="*/ 2 h 14"/>
                  <a:gd name="T10" fmla="*/ 0 w 3"/>
                  <a:gd name="T11" fmla="*/ 13 h 14"/>
                  <a:gd name="T12" fmla="*/ 2 w 3"/>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2" y="14"/>
                    </a:moveTo>
                    <a:cubicBezTo>
                      <a:pt x="2" y="14"/>
                      <a:pt x="3" y="14"/>
                      <a:pt x="3" y="13"/>
                    </a:cubicBezTo>
                    <a:cubicBezTo>
                      <a:pt x="3" y="2"/>
                      <a:pt x="3" y="2"/>
                      <a:pt x="3" y="2"/>
                    </a:cubicBezTo>
                    <a:cubicBezTo>
                      <a:pt x="3" y="1"/>
                      <a:pt x="2" y="0"/>
                      <a:pt x="2" y="0"/>
                    </a:cubicBezTo>
                    <a:cubicBezTo>
                      <a:pt x="1" y="0"/>
                      <a:pt x="0" y="1"/>
                      <a:pt x="0" y="2"/>
                    </a:cubicBezTo>
                    <a:cubicBezTo>
                      <a:pt x="0" y="13"/>
                      <a:pt x="0" y="13"/>
                      <a:pt x="0" y="13"/>
                    </a:cubicBezTo>
                    <a:cubicBezTo>
                      <a:pt x="0"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4" name="Freeform 23">
                <a:extLst>
                  <a:ext uri="{FF2B5EF4-FFF2-40B4-BE49-F238E27FC236}">
                    <a16:creationId xmlns:a16="http://schemas.microsoft.com/office/drawing/2014/main" id="{EC2E2FF8-5296-EDD0-F5B8-9949B01D7B55}"/>
                  </a:ext>
                </a:extLst>
              </p:cNvPr>
              <p:cNvSpPr>
                <a:spLocks/>
              </p:cNvSpPr>
              <p:nvPr/>
            </p:nvSpPr>
            <p:spPr bwMode="auto">
              <a:xfrm>
                <a:off x="8831076" y="4585390"/>
                <a:ext cx="52079" cy="52079"/>
              </a:xfrm>
              <a:custGeom>
                <a:avLst/>
                <a:gdLst>
                  <a:gd name="T0" fmla="*/ 8 w 11"/>
                  <a:gd name="T1" fmla="*/ 10 h 11"/>
                  <a:gd name="T2" fmla="*/ 9 w 11"/>
                  <a:gd name="T3" fmla="*/ 11 h 11"/>
                  <a:gd name="T4" fmla="*/ 10 w 11"/>
                  <a:gd name="T5" fmla="*/ 10 h 11"/>
                  <a:gd name="T6" fmla="*/ 10 w 11"/>
                  <a:gd name="T7" fmla="*/ 8 h 11"/>
                  <a:gd name="T8" fmla="*/ 3 w 11"/>
                  <a:gd name="T9" fmla="*/ 0 h 11"/>
                  <a:gd name="T10" fmla="*/ 0 w 11"/>
                  <a:gd name="T11" fmla="*/ 0 h 11"/>
                  <a:gd name="T12" fmla="*/ 0 w 11"/>
                  <a:gd name="T13" fmla="*/ 3 h 11"/>
                  <a:gd name="T14" fmla="*/ 8 w 11"/>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0"/>
                    </a:moveTo>
                    <a:cubicBezTo>
                      <a:pt x="8" y="11"/>
                      <a:pt x="9" y="11"/>
                      <a:pt x="9" y="11"/>
                    </a:cubicBezTo>
                    <a:cubicBezTo>
                      <a:pt x="10" y="11"/>
                      <a:pt x="10" y="11"/>
                      <a:pt x="10" y="10"/>
                    </a:cubicBezTo>
                    <a:cubicBezTo>
                      <a:pt x="11" y="10"/>
                      <a:pt x="11" y="9"/>
                      <a:pt x="10" y="8"/>
                    </a:cubicBezTo>
                    <a:cubicBezTo>
                      <a:pt x="3" y="0"/>
                      <a:pt x="3" y="0"/>
                      <a:pt x="3" y="0"/>
                    </a:cubicBezTo>
                    <a:cubicBezTo>
                      <a:pt x="2" y="0"/>
                      <a:pt x="1" y="0"/>
                      <a:pt x="0" y="0"/>
                    </a:cubicBezTo>
                    <a:cubicBezTo>
                      <a:pt x="0" y="1"/>
                      <a:pt x="0" y="2"/>
                      <a:pt x="0" y="3"/>
                    </a:cubicBez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5" name="Freeform 24">
                <a:extLst>
                  <a:ext uri="{FF2B5EF4-FFF2-40B4-BE49-F238E27FC236}">
                    <a16:creationId xmlns:a16="http://schemas.microsoft.com/office/drawing/2014/main" id="{9A808CB6-F2B2-B1D5-E79C-76E706C2BE02}"/>
                  </a:ext>
                </a:extLst>
              </p:cNvPr>
              <p:cNvSpPr>
                <a:spLocks/>
              </p:cNvSpPr>
              <p:nvPr/>
            </p:nvSpPr>
            <p:spPr bwMode="auto">
              <a:xfrm>
                <a:off x="8768981" y="4733615"/>
                <a:ext cx="66101" cy="14022"/>
              </a:xfrm>
              <a:custGeom>
                <a:avLst/>
                <a:gdLst>
                  <a:gd name="T0" fmla="*/ 14 w 14"/>
                  <a:gd name="T1" fmla="*/ 2 h 3"/>
                  <a:gd name="T2" fmla="*/ 13 w 14"/>
                  <a:gd name="T3" fmla="*/ 0 h 3"/>
                  <a:gd name="T4" fmla="*/ 2 w 14"/>
                  <a:gd name="T5" fmla="*/ 0 h 3"/>
                  <a:gd name="T6" fmla="*/ 0 w 14"/>
                  <a:gd name="T7" fmla="*/ 2 h 3"/>
                  <a:gd name="T8" fmla="*/ 2 w 14"/>
                  <a:gd name="T9" fmla="*/ 3 h 3"/>
                  <a:gd name="T10" fmla="*/ 13 w 14"/>
                  <a:gd name="T11" fmla="*/ 3 h 3"/>
                  <a:gd name="T12" fmla="*/ 14 w 1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4" y="2"/>
                    </a:moveTo>
                    <a:cubicBezTo>
                      <a:pt x="14" y="1"/>
                      <a:pt x="13" y="0"/>
                      <a:pt x="13" y="0"/>
                    </a:cubicBezTo>
                    <a:cubicBezTo>
                      <a:pt x="2" y="0"/>
                      <a:pt x="2" y="0"/>
                      <a:pt x="2" y="0"/>
                    </a:cubicBezTo>
                    <a:cubicBezTo>
                      <a:pt x="1" y="0"/>
                      <a:pt x="0" y="1"/>
                      <a:pt x="0" y="2"/>
                    </a:cubicBezTo>
                    <a:cubicBezTo>
                      <a:pt x="0" y="3"/>
                      <a:pt x="1" y="3"/>
                      <a:pt x="2" y="3"/>
                    </a:cubicBezTo>
                    <a:cubicBezTo>
                      <a:pt x="13" y="3"/>
                      <a:pt x="13" y="3"/>
                      <a:pt x="13" y="3"/>
                    </a:cubicBezTo>
                    <a:cubicBezTo>
                      <a:pt x="13" y="3"/>
                      <a:pt x="14" y="3"/>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6" name="Freeform 25">
                <a:extLst>
                  <a:ext uri="{FF2B5EF4-FFF2-40B4-BE49-F238E27FC236}">
                    <a16:creationId xmlns:a16="http://schemas.microsoft.com/office/drawing/2014/main" id="{A0D1C4E6-9090-1F7A-18BB-564731A41DEB}"/>
                  </a:ext>
                </a:extLst>
              </p:cNvPr>
              <p:cNvSpPr>
                <a:spLocks/>
              </p:cNvSpPr>
              <p:nvPr/>
            </p:nvSpPr>
            <p:spPr bwMode="auto">
              <a:xfrm>
                <a:off x="8831076" y="4841779"/>
                <a:ext cx="52079" cy="52079"/>
              </a:xfrm>
              <a:custGeom>
                <a:avLst/>
                <a:gdLst>
                  <a:gd name="T0" fmla="*/ 8 w 11"/>
                  <a:gd name="T1" fmla="*/ 1 h 11"/>
                  <a:gd name="T2" fmla="*/ 0 w 11"/>
                  <a:gd name="T3" fmla="*/ 9 h 11"/>
                  <a:gd name="T4" fmla="*/ 0 w 11"/>
                  <a:gd name="T5" fmla="*/ 11 h 11"/>
                  <a:gd name="T6" fmla="*/ 1 w 11"/>
                  <a:gd name="T7" fmla="*/ 11 h 11"/>
                  <a:gd name="T8" fmla="*/ 3 w 11"/>
                  <a:gd name="T9" fmla="*/ 11 h 11"/>
                  <a:gd name="T10" fmla="*/ 10 w 11"/>
                  <a:gd name="T11" fmla="*/ 3 h 11"/>
                  <a:gd name="T12" fmla="*/ 10 w 11"/>
                  <a:gd name="T13" fmla="*/ 1 h 11"/>
                  <a:gd name="T14" fmla="*/ 8 w 11"/>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
                    </a:moveTo>
                    <a:cubicBezTo>
                      <a:pt x="0" y="9"/>
                      <a:pt x="0" y="9"/>
                      <a:pt x="0" y="9"/>
                    </a:cubicBezTo>
                    <a:cubicBezTo>
                      <a:pt x="0" y="9"/>
                      <a:pt x="0" y="10"/>
                      <a:pt x="0" y="11"/>
                    </a:cubicBezTo>
                    <a:cubicBezTo>
                      <a:pt x="1" y="11"/>
                      <a:pt x="1" y="11"/>
                      <a:pt x="1" y="11"/>
                    </a:cubicBezTo>
                    <a:cubicBezTo>
                      <a:pt x="2" y="11"/>
                      <a:pt x="2" y="11"/>
                      <a:pt x="3" y="11"/>
                    </a:cubicBezTo>
                    <a:cubicBezTo>
                      <a:pt x="10" y="3"/>
                      <a:pt x="10" y="3"/>
                      <a:pt x="10" y="3"/>
                    </a:cubicBezTo>
                    <a:cubicBezTo>
                      <a:pt x="11" y="3"/>
                      <a:pt x="11" y="1"/>
                      <a:pt x="10" y="1"/>
                    </a:cubicBezTo>
                    <a:cubicBezTo>
                      <a:pt x="10" y="0"/>
                      <a:pt x="9"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7" name="Freeform 26">
                <a:extLst>
                  <a:ext uri="{FF2B5EF4-FFF2-40B4-BE49-F238E27FC236}">
                    <a16:creationId xmlns:a16="http://schemas.microsoft.com/office/drawing/2014/main" id="{ECD0E64F-2D32-91A9-8D06-254CAEE34218}"/>
                  </a:ext>
                </a:extLst>
              </p:cNvPr>
              <p:cNvSpPr>
                <a:spLocks/>
              </p:cNvSpPr>
              <p:nvPr/>
            </p:nvSpPr>
            <p:spPr bwMode="auto">
              <a:xfrm>
                <a:off x="9087466" y="4851795"/>
                <a:ext cx="56085" cy="52079"/>
              </a:xfrm>
              <a:custGeom>
                <a:avLst/>
                <a:gdLst>
                  <a:gd name="T0" fmla="*/ 3 w 12"/>
                  <a:gd name="T1" fmla="*/ 0 h 11"/>
                  <a:gd name="T2" fmla="*/ 1 w 12"/>
                  <a:gd name="T3" fmla="*/ 0 h 11"/>
                  <a:gd name="T4" fmla="*/ 1 w 12"/>
                  <a:gd name="T5" fmla="*/ 3 h 11"/>
                  <a:gd name="T6" fmla="*/ 9 w 12"/>
                  <a:gd name="T7" fmla="*/ 10 h 11"/>
                  <a:gd name="T8" fmla="*/ 10 w 12"/>
                  <a:gd name="T9" fmla="*/ 11 h 11"/>
                  <a:gd name="T10" fmla="*/ 11 w 12"/>
                  <a:gd name="T11" fmla="*/ 10 h 11"/>
                  <a:gd name="T12" fmla="*/ 11 w 12"/>
                  <a:gd name="T13" fmla="*/ 8 h 11"/>
                  <a:gd name="T14" fmla="*/ 3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3" y="0"/>
                    </a:moveTo>
                    <a:cubicBezTo>
                      <a:pt x="2" y="0"/>
                      <a:pt x="1" y="0"/>
                      <a:pt x="1" y="0"/>
                    </a:cubicBezTo>
                    <a:cubicBezTo>
                      <a:pt x="0" y="1"/>
                      <a:pt x="0" y="2"/>
                      <a:pt x="1" y="3"/>
                    </a:cubicBezTo>
                    <a:cubicBezTo>
                      <a:pt x="9" y="10"/>
                      <a:pt x="9" y="10"/>
                      <a:pt x="9" y="10"/>
                    </a:cubicBezTo>
                    <a:cubicBezTo>
                      <a:pt x="9" y="11"/>
                      <a:pt x="9" y="11"/>
                      <a:pt x="10" y="11"/>
                    </a:cubicBezTo>
                    <a:cubicBezTo>
                      <a:pt x="10" y="11"/>
                      <a:pt x="11" y="11"/>
                      <a:pt x="11" y="10"/>
                    </a:cubicBezTo>
                    <a:cubicBezTo>
                      <a:pt x="12" y="10"/>
                      <a:pt x="12" y="9"/>
                      <a:pt x="11" y="8"/>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8" name="Freeform 27">
                <a:extLst>
                  <a:ext uri="{FF2B5EF4-FFF2-40B4-BE49-F238E27FC236}">
                    <a16:creationId xmlns:a16="http://schemas.microsoft.com/office/drawing/2014/main" id="{02CD638D-3DC3-00BE-DB9C-00E201C5F8DE}"/>
                  </a:ext>
                </a:extLst>
              </p:cNvPr>
              <p:cNvSpPr>
                <a:spLocks/>
              </p:cNvSpPr>
              <p:nvPr/>
            </p:nvSpPr>
            <p:spPr bwMode="auto">
              <a:xfrm>
                <a:off x="9133535" y="4733615"/>
                <a:ext cx="66101" cy="14022"/>
              </a:xfrm>
              <a:custGeom>
                <a:avLst/>
                <a:gdLst>
                  <a:gd name="T0" fmla="*/ 13 w 14"/>
                  <a:gd name="T1" fmla="*/ 0 h 3"/>
                  <a:gd name="T2" fmla="*/ 2 w 14"/>
                  <a:gd name="T3" fmla="*/ 0 h 3"/>
                  <a:gd name="T4" fmla="*/ 0 w 14"/>
                  <a:gd name="T5" fmla="*/ 2 h 3"/>
                  <a:gd name="T6" fmla="*/ 2 w 14"/>
                  <a:gd name="T7" fmla="*/ 3 h 3"/>
                  <a:gd name="T8" fmla="*/ 13 w 14"/>
                  <a:gd name="T9" fmla="*/ 3 h 3"/>
                  <a:gd name="T10" fmla="*/ 14 w 14"/>
                  <a:gd name="T11" fmla="*/ 2 h 3"/>
                  <a:gd name="T12" fmla="*/ 13 w 1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3" y="0"/>
                    </a:moveTo>
                    <a:cubicBezTo>
                      <a:pt x="2" y="0"/>
                      <a:pt x="2" y="0"/>
                      <a:pt x="2" y="0"/>
                    </a:cubicBezTo>
                    <a:cubicBezTo>
                      <a:pt x="1" y="0"/>
                      <a:pt x="0" y="1"/>
                      <a:pt x="0" y="2"/>
                    </a:cubicBezTo>
                    <a:cubicBezTo>
                      <a:pt x="0" y="3"/>
                      <a:pt x="1" y="3"/>
                      <a:pt x="2" y="3"/>
                    </a:cubicBezTo>
                    <a:cubicBezTo>
                      <a:pt x="13" y="3"/>
                      <a:pt x="13" y="3"/>
                      <a:pt x="13" y="3"/>
                    </a:cubicBezTo>
                    <a:cubicBezTo>
                      <a:pt x="14" y="3"/>
                      <a:pt x="14" y="3"/>
                      <a:pt x="14" y="2"/>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9" name="Freeform 28">
                <a:extLst>
                  <a:ext uri="{FF2B5EF4-FFF2-40B4-BE49-F238E27FC236}">
                    <a16:creationId xmlns:a16="http://schemas.microsoft.com/office/drawing/2014/main" id="{1E883D87-CA1D-FA33-6DDB-55929F744897}"/>
                  </a:ext>
                </a:extLst>
              </p:cNvPr>
              <p:cNvSpPr>
                <a:spLocks/>
              </p:cNvSpPr>
              <p:nvPr/>
            </p:nvSpPr>
            <p:spPr bwMode="auto">
              <a:xfrm>
                <a:off x="9087466" y="4585390"/>
                <a:ext cx="56085" cy="52079"/>
              </a:xfrm>
              <a:custGeom>
                <a:avLst/>
                <a:gdLst>
                  <a:gd name="T0" fmla="*/ 2 w 12"/>
                  <a:gd name="T1" fmla="*/ 11 h 11"/>
                  <a:gd name="T2" fmla="*/ 3 w 12"/>
                  <a:gd name="T3" fmla="*/ 10 h 11"/>
                  <a:gd name="T4" fmla="*/ 11 w 12"/>
                  <a:gd name="T5" fmla="*/ 3 h 11"/>
                  <a:gd name="T6" fmla="*/ 11 w 12"/>
                  <a:gd name="T7" fmla="*/ 0 h 11"/>
                  <a:gd name="T8" fmla="*/ 9 w 12"/>
                  <a:gd name="T9" fmla="*/ 0 h 11"/>
                  <a:gd name="T10" fmla="*/ 1 w 12"/>
                  <a:gd name="T11" fmla="*/ 8 h 11"/>
                  <a:gd name="T12" fmla="*/ 1 w 12"/>
                  <a:gd name="T13" fmla="*/ 10 h 11"/>
                  <a:gd name="T14" fmla="*/ 2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2" y="11"/>
                    </a:moveTo>
                    <a:cubicBezTo>
                      <a:pt x="2" y="11"/>
                      <a:pt x="3" y="11"/>
                      <a:pt x="3" y="10"/>
                    </a:cubicBezTo>
                    <a:cubicBezTo>
                      <a:pt x="11" y="3"/>
                      <a:pt x="11" y="3"/>
                      <a:pt x="11" y="3"/>
                    </a:cubicBezTo>
                    <a:cubicBezTo>
                      <a:pt x="12" y="2"/>
                      <a:pt x="12" y="1"/>
                      <a:pt x="11" y="0"/>
                    </a:cubicBezTo>
                    <a:cubicBezTo>
                      <a:pt x="10" y="0"/>
                      <a:pt x="9" y="0"/>
                      <a:pt x="9" y="0"/>
                    </a:cubicBezTo>
                    <a:cubicBezTo>
                      <a:pt x="1" y="8"/>
                      <a:pt x="1" y="8"/>
                      <a:pt x="1" y="8"/>
                    </a:cubicBezTo>
                    <a:cubicBezTo>
                      <a:pt x="0" y="9"/>
                      <a:pt x="0" y="10"/>
                      <a:pt x="1" y="10"/>
                    </a:cubicBezTo>
                    <a:cubicBezTo>
                      <a:pt x="1" y="11"/>
                      <a:pt x="2"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sp>
          <p:nvSpPr>
            <p:cNvPr id="35" name="Rectangle 34">
              <a:extLst>
                <a:ext uri="{FF2B5EF4-FFF2-40B4-BE49-F238E27FC236}">
                  <a16:creationId xmlns:a16="http://schemas.microsoft.com/office/drawing/2014/main" id="{AA047F58-A12B-1ABC-76A0-A67C073BF9B0}"/>
                </a:ext>
              </a:extLst>
            </p:cNvPr>
            <p:cNvSpPr/>
            <p:nvPr/>
          </p:nvSpPr>
          <p:spPr>
            <a:xfrm>
              <a:off x="3034951" y="3645744"/>
              <a:ext cx="1410439" cy="261610"/>
            </a:xfrm>
            <a:prstGeom prst="rect">
              <a:avLst/>
            </a:prstGeom>
          </p:spPr>
          <p:txBody>
            <a:bodyPr wrap="square">
              <a:spAutoFit/>
            </a:bodyPr>
            <a:lstStyle/>
            <a:p>
              <a:pPr algn="r" defTabSz="2438584"/>
              <a:r>
                <a:rPr lang="en-US" sz="1100" b="1" dirty="0">
                  <a:solidFill>
                    <a:srgbClr val="FFA826"/>
                  </a:solidFill>
                  <a:latin typeface="Century Gothic" panose="020B0502020202020204" pitchFamily="34" charset="0"/>
                </a:rPr>
                <a:t>CHAPTER 02</a:t>
              </a:r>
            </a:p>
          </p:txBody>
        </p:sp>
        <p:sp>
          <p:nvSpPr>
            <p:cNvPr id="36" name="Rectangle 35">
              <a:extLst>
                <a:ext uri="{FF2B5EF4-FFF2-40B4-BE49-F238E27FC236}">
                  <a16:creationId xmlns:a16="http://schemas.microsoft.com/office/drawing/2014/main" id="{A6BB1183-2566-AA9A-CB77-4725A3537C69}"/>
                </a:ext>
              </a:extLst>
            </p:cNvPr>
            <p:cNvSpPr/>
            <p:nvPr/>
          </p:nvSpPr>
          <p:spPr>
            <a:xfrm>
              <a:off x="2218614" y="3873666"/>
              <a:ext cx="2208244" cy="461665"/>
            </a:xfrm>
            <a:prstGeom prst="rect">
              <a:avLst/>
            </a:prstGeom>
          </p:spPr>
          <p:txBody>
            <a:bodyPr wrap="square">
              <a:spAutoFit/>
            </a:bodyPr>
            <a:lstStyle/>
            <a:p>
              <a:pPr algn="r" defTabSz="2438584"/>
              <a:r>
                <a:rPr lang="en-US" sz="1200" err="1">
                  <a:solidFill>
                    <a:srgbClr val="57565A"/>
                  </a:solidFill>
                  <a:latin typeface="Century Gothic" panose="020B0502020202020204" pitchFamily="34" charset="0"/>
                </a:rPr>
                <a:t>Lorem</a:t>
              </a:r>
              <a:r>
                <a:rPr lang="en-US" sz="1200">
                  <a:solidFill>
                    <a:srgbClr val="57565A"/>
                  </a:solidFill>
                  <a:latin typeface="Century Gothic" panose="020B0502020202020204" pitchFamily="34" charset="0"/>
                </a:rPr>
                <a:t> </a:t>
              </a:r>
              <a:r>
                <a:rPr lang="en-US" sz="1200" err="1">
                  <a:solidFill>
                    <a:srgbClr val="57565A"/>
                  </a:solidFill>
                  <a:latin typeface="Century Gothic" panose="020B0502020202020204" pitchFamily="34" charset="0"/>
                </a:rPr>
                <a:t>ipsum</a:t>
              </a:r>
              <a:r>
                <a:rPr lang="en-US" sz="1200">
                  <a:solidFill>
                    <a:srgbClr val="57565A"/>
                  </a:solidFill>
                  <a:latin typeface="Century Gothic" panose="020B0502020202020204" pitchFamily="34" charset="0"/>
                </a:rPr>
                <a:t> dolor sit del </a:t>
              </a:r>
              <a:r>
                <a:rPr lang="en-US" sz="1200" err="1">
                  <a:solidFill>
                    <a:srgbClr val="57565A"/>
                  </a:solidFill>
                  <a:latin typeface="Century Gothic" panose="020B0502020202020204" pitchFamily="34" charset="0"/>
                </a:rPr>
                <a:t>ium</a:t>
              </a:r>
              <a:r>
                <a:rPr lang="en-US" sz="1200">
                  <a:solidFill>
                    <a:srgbClr val="57565A"/>
                  </a:solidFill>
                  <a:latin typeface="Century Gothic" panose="020B0502020202020204" pitchFamily="34" charset="0"/>
                </a:rPr>
                <a:t> </a:t>
              </a:r>
              <a:r>
                <a:rPr lang="en-US" sz="1200" err="1">
                  <a:solidFill>
                    <a:srgbClr val="57565A"/>
                  </a:solidFill>
                  <a:latin typeface="Century Gothic" panose="020B0502020202020204" pitchFamily="34" charset="0"/>
                </a:rPr>
                <a:t>aut</a:t>
              </a:r>
              <a:r>
                <a:rPr lang="en-US" sz="1200">
                  <a:solidFill>
                    <a:srgbClr val="57565A"/>
                  </a:solidFill>
                  <a:latin typeface="Century Gothic" panose="020B0502020202020204" pitchFamily="34" charset="0"/>
                </a:rPr>
                <a:t> ex et</a:t>
              </a:r>
            </a:p>
          </p:txBody>
        </p:sp>
        <p:sp>
          <p:nvSpPr>
            <p:cNvPr id="38" name="Rectangle 37">
              <a:extLst>
                <a:ext uri="{FF2B5EF4-FFF2-40B4-BE49-F238E27FC236}">
                  <a16:creationId xmlns:a16="http://schemas.microsoft.com/office/drawing/2014/main" id="{67799F7B-72DF-8E20-175D-A7E366765A4B}"/>
                </a:ext>
              </a:extLst>
            </p:cNvPr>
            <p:cNvSpPr/>
            <p:nvPr/>
          </p:nvSpPr>
          <p:spPr>
            <a:xfrm>
              <a:off x="2988886" y="5171471"/>
              <a:ext cx="1410439" cy="261610"/>
            </a:xfrm>
            <a:prstGeom prst="rect">
              <a:avLst/>
            </a:prstGeom>
          </p:spPr>
          <p:txBody>
            <a:bodyPr wrap="square">
              <a:spAutoFit/>
            </a:bodyPr>
            <a:lstStyle/>
            <a:p>
              <a:pPr algn="r" defTabSz="2438584"/>
              <a:r>
                <a:rPr lang="en-US" sz="1100" b="1" dirty="0">
                  <a:solidFill>
                    <a:srgbClr val="00BAB5"/>
                  </a:solidFill>
                  <a:latin typeface="Century Gothic" panose="020B0502020202020204" pitchFamily="34" charset="0"/>
                </a:rPr>
                <a:t>CHAPTER 04</a:t>
              </a:r>
            </a:p>
          </p:txBody>
        </p:sp>
        <p:sp>
          <p:nvSpPr>
            <p:cNvPr id="39" name="Rectangle 38">
              <a:extLst>
                <a:ext uri="{FF2B5EF4-FFF2-40B4-BE49-F238E27FC236}">
                  <a16:creationId xmlns:a16="http://schemas.microsoft.com/office/drawing/2014/main" id="{F8188C6F-A15C-009A-7BAE-CCB5FB70E0B3}"/>
                </a:ext>
              </a:extLst>
            </p:cNvPr>
            <p:cNvSpPr/>
            <p:nvPr/>
          </p:nvSpPr>
          <p:spPr>
            <a:xfrm>
              <a:off x="2172549" y="5399393"/>
              <a:ext cx="2208244" cy="461665"/>
            </a:xfrm>
            <a:prstGeom prst="rect">
              <a:avLst/>
            </a:prstGeom>
          </p:spPr>
          <p:txBody>
            <a:bodyPr wrap="square">
              <a:spAutoFit/>
            </a:bodyPr>
            <a:lstStyle/>
            <a:p>
              <a:pPr algn="r" defTabSz="2438584"/>
              <a:r>
                <a:rPr lang="en-US" sz="1200" err="1">
                  <a:solidFill>
                    <a:srgbClr val="57565A"/>
                  </a:solidFill>
                  <a:latin typeface="Century Gothic" panose="020B0502020202020204" pitchFamily="34" charset="0"/>
                </a:rPr>
                <a:t>Lorem</a:t>
              </a:r>
              <a:r>
                <a:rPr lang="en-US" sz="1200">
                  <a:solidFill>
                    <a:srgbClr val="57565A"/>
                  </a:solidFill>
                  <a:latin typeface="Century Gothic" panose="020B0502020202020204" pitchFamily="34" charset="0"/>
                </a:rPr>
                <a:t> </a:t>
              </a:r>
              <a:r>
                <a:rPr lang="en-US" sz="1200" err="1">
                  <a:solidFill>
                    <a:srgbClr val="57565A"/>
                  </a:solidFill>
                  <a:latin typeface="Century Gothic" panose="020B0502020202020204" pitchFamily="34" charset="0"/>
                </a:rPr>
                <a:t>ipsum</a:t>
              </a:r>
              <a:r>
                <a:rPr lang="en-US" sz="1200">
                  <a:solidFill>
                    <a:srgbClr val="57565A"/>
                  </a:solidFill>
                  <a:latin typeface="Century Gothic" panose="020B0502020202020204" pitchFamily="34" charset="0"/>
                </a:rPr>
                <a:t> dolor sit del </a:t>
              </a:r>
              <a:r>
                <a:rPr lang="en-US" sz="1200" err="1">
                  <a:solidFill>
                    <a:srgbClr val="57565A"/>
                  </a:solidFill>
                  <a:latin typeface="Century Gothic" panose="020B0502020202020204" pitchFamily="34" charset="0"/>
                </a:rPr>
                <a:t>ium</a:t>
              </a:r>
              <a:r>
                <a:rPr lang="en-US" sz="1200">
                  <a:solidFill>
                    <a:srgbClr val="57565A"/>
                  </a:solidFill>
                  <a:latin typeface="Century Gothic" panose="020B0502020202020204" pitchFamily="34" charset="0"/>
                </a:rPr>
                <a:t> </a:t>
              </a:r>
              <a:r>
                <a:rPr lang="en-US" sz="1200" err="1">
                  <a:solidFill>
                    <a:srgbClr val="57565A"/>
                  </a:solidFill>
                  <a:latin typeface="Century Gothic" panose="020B0502020202020204" pitchFamily="34" charset="0"/>
                </a:rPr>
                <a:t>aut</a:t>
              </a:r>
              <a:r>
                <a:rPr lang="en-US" sz="1200">
                  <a:solidFill>
                    <a:srgbClr val="57565A"/>
                  </a:solidFill>
                  <a:latin typeface="Century Gothic" panose="020B0502020202020204" pitchFamily="34" charset="0"/>
                </a:rPr>
                <a:t> ex et</a:t>
              </a:r>
            </a:p>
          </p:txBody>
        </p:sp>
        <p:sp>
          <p:nvSpPr>
            <p:cNvPr id="41" name="Rectangle 40">
              <a:extLst>
                <a:ext uri="{FF2B5EF4-FFF2-40B4-BE49-F238E27FC236}">
                  <a16:creationId xmlns:a16="http://schemas.microsoft.com/office/drawing/2014/main" id="{BF2F93C3-6691-6B92-E656-14DFF98FAA0A}"/>
                </a:ext>
              </a:extLst>
            </p:cNvPr>
            <p:cNvSpPr/>
            <p:nvPr/>
          </p:nvSpPr>
          <p:spPr>
            <a:xfrm>
              <a:off x="6137339" y="1822483"/>
              <a:ext cx="1410439" cy="261610"/>
            </a:xfrm>
            <a:prstGeom prst="rect">
              <a:avLst/>
            </a:prstGeom>
          </p:spPr>
          <p:txBody>
            <a:bodyPr wrap="square">
              <a:spAutoFit/>
            </a:bodyPr>
            <a:lstStyle/>
            <a:p>
              <a:pPr defTabSz="2438584"/>
              <a:r>
                <a:rPr lang="en-US" sz="1100" b="1" dirty="0">
                  <a:solidFill>
                    <a:srgbClr val="F26363"/>
                  </a:solidFill>
                  <a:latin typeface="Century Gothic" panose="020B0502020202020204" pitchFamily="34" charset="0"/>
                </a:rPr>
                <a:t>CHAPTER 01</a:t>
              </a:r>
            </a:p>
          </p:txBody>
        </p:sp>
        <p:sp>
          <p:nvSpPr>
            <p:cNvPr id="42" name="Rectangle 41">
              <a:extLst>
                <a:ext uri="{FF2B5EF4-FFF2-40B4-BE49-F238E27FC236}">
                  <a16:creationId xmlns:a16="http://schemas.microsoft.com/office/drawing/2014/main" id="{8F5D587B-7BD7-3797-BCD3-5BBF8C99603E}"/>
                </a:ext>
              </a:extLst>
            </p:cNvPr>
            <p:cNvSpPr/>
            <p:nvPr/>
          </p:nvSpPr>
          <p:spPr>
            <a:xfrm>
              <a:off x="6135195" y="2063507"/>
              <a:ext cx="2208244" cy="461665"/>
            </a:xfrm>
            <a:prstGeom prst="rect">
              <a:avLst/>
            </a:prstGeom>
          </p:spPr>
          <p:txBody>
            <a:bodyPr wrap="square">
              <a:spAutoFit/>
            </a:bodyPr>
            <a:lstStyle/>
            <a:p>
              <a:pPr defTabSz="2438584"/>
              <a:r>
                <a:rPr lang="en-US" sz="1200" dirty="0" err="1">
                  <a:solidFill>
                    <a:srgbClr val="57565A"/>
                  </a:solidFill>
                  <a:latin typeface="Century Gothic" panose="020B0502020202020204" pitchFamily="34" charset="0"/>
                </a:rPr>
                <a:t>Lorem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ipsum</a:t>
              </a:r>
              <a:r>
                <a:rPr lang="en-US" sz="1200" dirty="0">
                  <a:solidFill>
                    <a:srgbClr val="57565A"/>
                  </a:solidFill>
                  <a:latin typeface="Century Gothic" panose="020B0502020202020204" pitchFamily="34" charset="0"/>
                </a:rPr>
                <a:t> dolor sit del </a:t>
              </a:r>
              <a:r>
                <a:rPr lang="en-US" sz="1200" dirty="0" err="1">
                  <a:solidFill>
                    <a:srgbClr val="57565A"/>
                  </a:solidFill>
                  <a:latin typeface="Century Gothic" panose="020B0502020202020204" pitchFamily="34" charset="0"/>
                </a:rPr>
                <a:t>ium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aut</a:t>
              </a:r>
              <a:r>
                <a:rPr lang="en-US" sz="1200" dirty="0">
                  <a:solidFill>
                    <a:srgbClr val="57565A"/>
                  </a:solidFill>
                  <a:latin typeface="Century Gothic" panose="020B0502020202020204" pitchFamily="34" charset="0"/>
                </a:rPr>
                <a:t> ex et</a:t>
              </a:r>
            </a:p>
          </p:txBody>
        </p:sp>
        <p:sp>
          <p:nvSpPr>
            <p:cNvPr id="44" name="Rectangle 43">
              <a:extLst>
                <a:ext uri="{FF2B5EF4-FFF2-40B4-BE49-F238E27FC236}">
                  <a16:creationId xmlns:a16="http://schemas.microsoft.com/office/drawing/2014/main" id="{28C76E95-E128-242C-6FD8-19B5872A8103}"/>
                </a:ext>
              </a:extLst>
            </p:cNvPr>
            <p:cNvSpPr/>
            <p:nvPr/>
          </p:nvSpPr>
          <p:spPr>
            <a:xfrm>
              <a:off x="7741944" y="3737730"/>
              <a:ext cx="1410439" cy="261610"/>
            </a:xfrm>
            <a:prstGeom prst="rect">
              <a:avLst/>
            </a:prstGeom>
          </p:spPr>
          <p:txBody>
            <a:bodyPr wrap="square">
              <a:spAutoFit/>
            </a:bodyPr>
            <a:lstStyle/>
            <a:p>
              <a:pPr defTabSz="2438584"/>
              <a:r>
                <a:rPr lang="en-US" sz="1100" b="1" dirty="0">
                  <a:solidFill>
                    <a:srgbClr val="995DB3"/>
                  </a:solidFill>
                  <a:latin typeface="Century Gothic" panose="020B0502020202020204" pitchFamily="34" charset="0"/>
                </a:rPr>
                <a:t>CHAPTER 03</a:t>
              </a:r>
            </a:p>
          </p:txBody>
        </p:sp>
        <p:sp>
          <p:nvSpPr>
            <p:cNvPr id="45" name="Rectangle 44">
              <a:extLst>
                <a:ext uri="{FF2B5EF4-FFF2-40B4-BE49-F238E27FC236}">
                  <a16:creationId xmlns:a16="http://schemas.microsoft.com/office/drawing/2014/main" id="{5E793EDE-165F-F0E3-EEF5-010243F1E1E7}"/>
                </a:ext>
              </a:extLst>
            </p:cNvPr>
            <p:cNvSpPr/>
            <p:nvPr/>
          </p:nvSpPr>
          <p:spPr>
            <a:xfrm>
              <a:off x="7739800" y="3978754"/>
              <a:ext cx="2208244" cy="461665"/>
            </a:xfrm>
            <a:prstGeom prst="rect">
              <a:avLst/>
            </a:prstGeom>
          </p:spPr>
          <p:txBody>
            <a:bodyPr wrap="square">
              <a:spAutoFit/>
            </a:bodyPr>
            <a:lstStyle/>
            <a:p>
              <a:pPr defTabSz="2438584"/>
              <a:r>
                <a:rPr lang="en-US" sz="1200" dirty="0" err="1">
                  <a:solidFill>
                    <a:srgbClr val="57565A"/>
                  </a:solidFill>
                  <a:latin typeface="Century Gothic" panose="020B0502020202020204" pitchFamily="34" charset="0"/>
                </a:rPr>
                <a:t>Lorem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ipsum</a:t>
              </a:r>
              <a:r>
                <a:rPr lang="en-US" sz="1200" dirty="0">
                  <a:solidFill>
                    <a:srgbClr val="57565A"/>
                  </a:solidFill>
                  <a:latin typeface="Century Gothic" panose="020B0502020202020204" pitchFamily="34" charset="0"/>
                </a:rPr>
                <a:t> dolor sit del </a:t>
              </a:r>
              <a:r>
                <a:rPr lang="en-US" sz="1200" dirty="0" err="1">
                  <a:solidFill>
                    <a:srgbClr val="57565A"/>
                  </a:solidFill>
                  <a:latin typeface="Century Gothic" panose="020B0502020202020204" pitchFamily="34" charset="0"/>
                </a:rPr>
                <a:t>ium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aut</a:t>
              </a:r>
              <a:r>
                <a:rPr lang="en-US" sz="1200" dirty="0">
                  <a:solidFill>
                    <a:srgbClr val="57565A"/>
                  </a:solidFill>
                  <a:latin typeface="Century Gothic" panose="020B0502020202020204" pitchFamily="34" charset="0"/>
                </a:rPr>
                <a:t> ex et</a:t>
              </a:r>
            </a:p>
          </p:txBody>
        </p:sp>
        <p:sp>
          <p:nvSpPr>
            <p:cNvPr id="47" name="Rectangle 46">
              <a:extLst>
                <a:ext uri="{FF2B5EF4-FFF2-40B4-BE49-F238E27FC236}">
                  <a16:creationId xmlns:a16="http://schemas.microsoft.com/office/drawing/2014/main" id="{2F20A286-44E5-9AFE-D92A-FE317B5391BB}"/>
                </a:ext>
              </a:extLst>
            </p:cNvPr>
            <p:cNvSpPr/>
            <p:nvPr/>
          </p:nvSpPr>
          <p:spPr>
            <a:xfrm>
              <a:off x="7741944" y="5716373"/>
              <a:ext cx="1410439" cy="261610"/>
            </a:xfrm>
            <a:prstGeom prst="rect">
              <a:avLst/>
            </a:prstGeom>
          </p:spPr>
          <p:txBody>
            <a:bodyPr wrap="square">
              <a:spAutoFit/>
            </a:bodyPr>
            <a:lstStyle/>
            <a:p>
              <a:pPr defTabSz="2438584"/>
              <a:r>
                <a:rPr lang="en-US" sz="1100" b="1" dirty="0">
                  <a:solidFill>
                    <a:srgbClr val="419CCC"/>
                  </a:solidFill>
                  <a:latin typeface="Century Gothic" panose="020B0502020202020204" pitchFamily="34" charset="0"/>
                </a:rPr>
                <a:t>CHAPTER 05</a:t>
              </a:r>
            </a:p>
          </p:txBody>
        </p:sp>
        <p:sp>
          <p:nvSpPr>
            <p:cNvPr id="48" name="Rectangle 47">
              <a:extLst>
                <a:ext uri="{FF2B5EF4-FFF2-40B4-BE49-F238E27FC236}">
                  <a16:creationId xmlns:a16="http://schemas.microsoft.com/office/drawing/2014/main" id="{1AE1E503-49E8-8874-CE75-B757D1468EC0}"/>
                </a:ext>
              </a:extLst>
            </p:cNvPr>
            <p:cNvSpPr/>
            <p:nvPr/>
          </p:nvSpPr>
          <p:spPr>
            <a:xfrm>
              <a:off x="7739800" y="5957397"/>
              <a:ext cx="2208244" cy="461665"/>
            </a:xfrm>
            <a:prstGeom prst="rect">
              <a:avLst/>
            </a:prstGeom>
          </p:spPr>
          <p:txBody>
            <a:bodyPr wrap="square">
              <a:spAutoFit/>
            </a:bodyPr>
            <a:lstStyle/>
            <a:p>
              <a:pPr defTabSz="2438584"/>
              <a:r>
                <a:rPr lang="en-US" sz="1200" err="1">
                  <a:solidFill>
                    <a:srgbClr val="57565A"/>
                  </a:solidFill>
                  <a:latin typeface="Century Gothic" panose="020B0502020202020204" pitchFamily="34" charset="0"/>
                </a:rPr>
                <a:t>Lorem</a:t>
              </a:r>
              <a:r>
                <a:rPr lang="en-US" sz="1200">
                  <a:solidFill>
                    <a:srgbClr val="57565A"/>
                  </a:solidFill>
                  <a:latin typeface="Century Gothic" panose="020B0502020202020204" pitchFamily="34" charset="0"/>
                </a:rPr>
                <a:t> </a:t>
              </a:r>
              <a:r>
                <a:rPr lang="en-US" sz="1200" err="1">
                  <a:solidFill>
                    <a:srgbClr val="57565A"/>
                  </a:solidFill>
                  <a:latin typeface="Century Gothic" panose="020B0502020202020204" pitchFamily="34" charset="0"/>
                </a:rPr>
                <a:t>ipsum</a:t>
              </a:r>
              <a:r>
                <a:rPr lang="en-US" sz="1200">
                  <a:solidFill>
                    <a:srgbClr val="57565A"/>
                  </a:solidFill>
                  <a:latin typeface="Century Gothic" panose="020B0502020202020204" pitchFamily="34" charset="0"/>
                </a:rPr>
                <a:t> dolor sit del </a:t>
              </a:r>
              <a:r>
                <a:rPr lang="en-US" sz="1200" err="1">
                  <a:solidFill>
                    <a:srgbClr val="57565A"/>
                  </a:solidFill>
                  <a:latin typeface="Century Gothic" panose="020B0502020202020204" pitchFamily="34" charset="0"/>
                </a:rPr>
                <a:t>ium</a:t>
              </a:r>
              <a:r>
                <a:rPr lang="en-US" sz="1200">
                  <a:solidFill>
                    <a:srgbClr val="57565A"/>
                  </a:solidFill>
                  <a:latin typeface="Century Gothic" panose="020B0502020202020204" pitchFamily="34" charset="0"/>
                </a:rPr>
                <a:t> </a:t>
              </a:r>
              <a:r>
                <a:rPr lang="en-US" sz="1200" err="1">
                  <a:solidFill>
                    <a:srgbClr val="57565A"/>
                  </a:solidFill>
                  <a:latin typeface="Century Gothic" panose="020B0502020202020204" pitchFamily="34" charset="0"/>
                </a:rPr>
                <a:t>aut</a:t>
              </a:r>
              <a:r>
                <a:rPr lang="en-US" sz="1200">
                  <a:solidFill>
                    <a:srgbClr val="57565A"/>
                  </a:solidFill>
                  <a:latin typeface="Century Gothic" panose="020B0502020202020204" pitchFamily="34" charset="0"/>
                </a:rPr>
                <a:t> ex et</a:t>
              </a:r>
            </a:p>
          </p:txBody>
        </p:sp>
        <p:cxnSp>
          <p:nvCxnSpPr>
            <p:cNvPr id="52" name="Straight Connector 51">
              <a:extLst>
                <a:ext uri="{FF2B5EF4-FFF2-40B4-BE49-F238E27FC236}">
                  <a16:creationId xmlns:a16="http://schemas.microsoft.com/office/drawing/2014/main" id="{019A0CB8-C6CC-BF4B-0276-61A58AF8E14F}"/>
                </a:ext>
              </a:extLst>
            </p:cNvPr>
            <p:cNvCxnSpPr>
              <a:cxnSpLocks/>
            </p:cNvCxnSpPr>
            <p:nvPr/>
          </p:nvCxnSpPr>
          <p:spPr>
            <a:xfrm>
              <a:off x="4723734" y="2222500"/>
              <a:ext cx="1372266" cy="0"/>
            </a:xfrm>
            <a:prstGeom prst="line">
              <a:avLst/>
            </a:prstGeom>
            <a:ln w="31750">
              <a:solidFill>
                <a:srgbClr val="F26363"/>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139ED1-326C-1F07-C6A3-A79AA26B1380}"/>
                </a:ext>
              </a:extLst>
            </p:cNvPr>
            <p:cNvCxnSpPr>
              <a:cxnSpLocks/>
            </p:cNvCxnSpPr>
            <p:nvPr/>
          </p:nvCxnSpPr>
          <p:spPr>
            <a:xfrm>
              <a:off x="7289134" y="3873500"/>
              <a:ext cx="450666" cy="0"/>
            </a:xfrm>
            <a:prstGeom prst="line">
              <a:avLst/>
            </a:prstGeom>
            <a:ln w="31750">
              <a:solidFill>
                <a:srgbClr val="995DB3"/>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DB96C2F-E131-979F-409C-7C535094149B}"/>
                </a:ext>
              </a:extLst>
            </p:cNvPr>
            <p:cNvCxnSpPr>
              <a:cxnSpLocks/>
            </p:cNvCxnSpPr>
            <p:nvPr/>
          </p:nvCxnSpPr>
          <p:spPr>
            <a:xfrm>
              <a:off x="4406234" y="3759200"/>
              <a:ext cx="317500" cy="0"/>
            </a:xfrm>
            <a:prstGeom prst="line">
              <a:avLst/>
            </a:prstGeom>
            <a:ln w="31750">
              <a:solidFill>
                <a:srgbClr val="FFA826"/>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6E86214-BA78-C2A8-057B-C89A3BEEEBB2}"/>
                </a:ext>
              </a:extLst>
            </p:cNvPr>
            <p:cNvCxnSpPr>
              <a:cxnSpLocks/>
            </p:cNvCxnSpPr>
            <p:nvPr/>
          </p:nvCxnSpPr>
          <p:spPr>
            <a:xfrm>
              <a:off x="4418934" y="5295900"/>
              <a:ext cx="317500" cy="0"/>
            </a:xfrm>
            <a:prstGeom prst="line">
              <a:avLst/>
            </a:prstGeom>
            <a:ln w="31750">
              <a:solidFill>
                <a:srgbClr val="00BAB5"/>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9F18800-9F68-E7BC-1026-B59CCCF6B15F}"/>
                </a:ext>
              </a:extLst>
            </p:cNvPr>
            <p:cNvCxnSpPr>
              <a:cxnSpLocks/>
            </p:cNvCxnSpPr>
            <p:nvPr/>
          </p:nvCxnSpPr>
          <p:spPr>
            <a:xfrm>
              <a:off x="7403434" y="5816600"/>
              <a:ext cx="317500" cy="0"/>
            </a:xfrm>
            <a:prstGeom prst="line">
              <a:avLst/>
            </a:prstGeom>
            <a:ln w="31750">
              <a:solidFill>
                <a:srgbClr val="419CCC"/>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22712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93D99BCE-7F88-7F09-21CC-1B3D913B0AF6}"/>
              </a:ext>
            </a:extLst>
          </p:cNvPr>
          <p:cNvCxnSpPr/>
          <p:nvPr/>
        </p:nvCxnSpPr>
        <p:spPr>
          <a:xfrm>
            <a:off x="0" y="1407116"/>
            <a:ext cx="12192000" cy="0"/>
          </a:xfrm>
          <a:prstGeom prst="line">
            <a:avLst/>
          </a:prstGeom>
          <a:ln w="38100">
            <a:solidFill>
              <a:srgbClr val="419CCC"/>
            </a:solidFill>
            <a:prstDash val="sysDash"/>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F83D4778-A9EF-5005-5B3F-CABC34EE5751}"/>
              </a:ext>
            </a:extLst>
          </p:cNvPr>
          <p:cNvSpPr/>
          <p:nvPr/>
        </p:nvSpPr>
        <p:spPr>
          <a:xfrm>
            <a:off x="3364426" y="1092323"/>
            <a:ext cx="5436601" cy="629587"/>
          </a:xfrm>
          <a:prstGeom prst="roundRect">
            <a:avLst>
              <a:gd name="adj" fmla="val 50000"/>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43" name="Group 42">
            <a:extLst>
              <a:ext uri="{FF2B5EF4-FFF2-40B4-BE49-F238E27FC236}">
                <a16:creationId xmlns:a16="http://schemas.microsoft.com/office/drawing/2014/main" id="{AE98712B-FF5C-A2F7-5229-D455FA39D562}"/>
              </a:ext>
            </a:extLst>
          </p:cNvPr>
          <p:cNvGrpSpPr/>
          <p:nvPr/>
        </p:nvGrpSpPr>
        <p:grpSpPr>
          <a:xfrm>
            <a:off x="1196221" y="2086845"/>
            <a:ext cx="9559477" cy="4590816"/>
            <a:chOff x="881428" y="1513162"/>
            <a:chExt cx="10644756" cy="5112007"/>
          </a:xfrm>
        </p:grpSpPr>
        <p:sp>
          <p:nvSpPr>
            <p:cNvPr id="3" name="Oval 2">
              <a:extLst>
                <a:ext uri="{FF2B5EF4-FFF2-40B4-BE49-F238E27FC236}">
                  <a16:creationId xmlns:a16="http://schemas.microsoft.com/office/drawing/2014/main" id="{1C1167EC-5CEC-ACE1-4848-E62D5D9D4369}"/>
                </a:ext>
              </a:extLst>
            </p:cNvPr>
            <p:cNvSpPr/>
            <p:nvPr/>
          </p:nvSpPr>
          <p:spPr>
            <a:xfrm rot="2700000">
              <a:off x="9534173" y="3241719"/>
              <a:ext cx="1666211" cy="1666211"/>
            </a:xfrm>
            <a:prstGeom prst="ellipse">
              <a:avLst/>
            </a:prstGeom>
            <a:solidFill>
              <a:srgbClr val="995DB3">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sp>
          <p:nvSpPr>
            <p:cNvPr id="4" name="Freeform 110">
              <a:extLst>
                <a:ext uri="{FF2B5EF4-FFF2-40B4-BE49-F238E27FC236}">
                  <a16:creationId xmlns:a16="http://schemas.microsoft.com/office/drawing/2014/main" id="{02A959F8-2597-6003-FA11-448AE100A48F}"/>
                </a:ext>
              </a:extLst>
            </p:cNvPr>
            <p:cNvSpPr>
              <a:spLocks noEditPoints="1"/>
            </p:cNvSpPr>
            <p:nvPr/>
          </p:nvSpPr>
          <p:spPr bwMode="auto">
            <a:xfrm>
              <a:off x="10092556" y="3663214"/>
              <a:ext cx="589654" cy="660554"/>
            </a:xfrm>
            <a:custGeom>
              <a:avLst/>
              <a:gdLst>
                <a:gd name="T0" fmla="*/ 196 w 577"/>
                <a:gd name="T1" fmla="*/ 432 h 646"/>
                <a:gd name="T2" fmla="*/ 292 w 577"/>
                <a:gd name="T3" fmla="*/ 304 h 646"/>
                <a:gd name="T4" fmla="*/ 361 w 577"/>
                <a:gd name="T5" fmla="*/ 355 h 646"/>
                <a:gd name="T6" fmla="*/ 292 w 577"/>
                <a:gd name="T7" fmla="*/ 318 h 646"/>
                <a:gd name="T8" fmla="*/ 210 w 577"/>
                <a:gd name="T9" fmla="*/ 432 h 646"/>
                <a:gd name="T10" fmla="*/ 351 w 577"/>
                <a:gd name="T11" fmla="*/ 511 h 646"/>
                <a:gd name="T12" fmla="*/ 363 w 577"/>
                <a:gd name="T13" fmla="*/ 519 h 646"/>
                <a:gd name="T14" fmla="*/ 299 w 577"/>
                <a:gd name="T15" fmla="*/ 406 h 646"/>
                <a:gd name="T16" fmla="*/ 169 w 577"/>
                <a:gd name="T17" fmla="*/ 399 h 646"/>
                <a:gd name="T18" fmla="*/ 169 w 577"/>
                <a:gd name="T19" fmla="*/ 413 h 646"/>
                <a:gd name="T20" fmla="*/ 299 w 577"/>
                <a:gd name="T21" fmla="*/ 406 h 646"/>
                <a:gd name="T22" fmla="*/ 299 w 577"/>
                <a:gd name="T23" fmla="*/ 460 h 646"/>
                <a:gd name="T24" fmla="*/ 169 w 577"/>
                <a:gd name="T25" fmla="*/ 453 h 646"/>
                <a:gd name="T26" fmla="*/ 169 w 577"/>
                <a:gd name="T27" fmla="*/ 467 h 646"/>
                <a:gd name="T28" fmla="*/ 364 w 577"/>
                <a:gd name="T29" fmla="*/ 219 h 646"/>
                <a:gd name="T30" fmla="*/ 350 w 577"/>
                <a:gd name="T31" fmla="*/ 216 h 646"/>
                <a:gd name="T32" fmla="*/ 226 w 577"/>
                <a:gd name="T33" fmla="*/ 216 h 646"/>
                <a:gd name="T34" fmla="*/ 213 w 577"/>
                <a:gd name="T35" fmla="*/ 219 h 646"/>
                <a:gd name="T36" fmla="*/ 364 w 577"/>
                <a:gd name="T37" fmla="*/ 219 h 646"/>
                <a:gd name="T38" fmla="*/ 364 w 577"/>
                <a:gd name="T39" fmla="*/ 213 h 646"/>
                <a:gd name="T40" fmla="*/ 447 w 577"/>
                <a:gd name="T41" fmla="*/ 80 h 646"/>
                <a:gd name="T42" fmla="*/ 430 w 577"/>
                <a:gd name="T43" fmla="*/ 37 h 646"/>
                <a:gd name="T44" fmla="*/ 377 w 577"/>
                <a:gd name="T45" fmla="*/ 51 h 646"/>
                <a:gd name="T46" fmla="*/ 341 w 577"/>
                <a:gd name="T47" fmla="*/ 28 h 646"/>
                <a:gd name="T48" fmla="*/ 236 w 577"/>
                <a:gd name="T49" fmla="*/ 28 h 646"/>
                <a:gd name="T50" fmla="*/ 200 w 577"/>
                <a:gd name="T51" fmla="*/ 51 h 646"/>
                <a:gd name="T52" fmla="*/ 185 w 577"/>
                <a:gd name="T53" fmla="*/ 47 h 646"/>
                <a:gd name="T54" fmla="*/ 119 w 577"/>
                <a:gd name="T55" fmla="*/ 51 h 646"/>
                <a:gd name="T56" fmla="*/ 134 w 577"/>
                <a:gd name="T57" fmla="*/ 83 h 646"/>
                <a:gd name="T58" fmla="*/ 0 w 577"/>
                <a:gd name="T59" fmla="*/ 462 h 646"/>
                <a:gd name="T60" fmla="*/ 577 w 577"/>
                <a:gd name="T61" fmla="*/ 462 h 646"/>
                <a:gd name="T62" fmla="*/ 200 w 577"/>
                <a:gd name="T63" fmla="*/ 65 h 646"/>
                <a:gd name="T64" fmla="*/ 243 w 577"/>
                <a:gd name="T65" fmla="*/ 41 h 646"/>
                <a:gd name="T66" fmla="*/ 288 w 577"/>
                <a:gd name="T67" fmla="*/ 14 h 646"/>
                <a:gd name="T68" fmla="*/ 334 w 577"/>
                <a:gd name="T69" fmla="*/ 41 h 646"/>
                <a:gd name="T70" fmla="*/ 398 w 577"/>
                <a:gd name="T71" fmla="*/ 59 h 646"/>
                <a:gd name="T72" fmla="*/ 445 w 577"/>
                <a:gd name="T73" fmla="*/ 56 h 646"/>
                <a:gd name="T74" fmla="*/ 435 w 577"/>
                <a:gd name="T75" fmla="*/ 72 h 646"/>
                <a:gd name="T76" fmla="*/ 355 w 577"/>
                <a:gd name="T77" fmla="*/ 224 h 646"/>
                <a:gd name="T78" fmla="*/ 288 w 577"/>
                <a:gd name="T79" fmla="*/ 632 h 646"/>
                <a:gd name="T80" fmla="*/ 222 w 577"/>
                <a:gd name="T81" fmla="*/ 224 h 646"/>
                <a:gd name="T82" fmla="*/ 142 w 577"/>
                <a:gd name="T83" fmla="*/ 72 h 646"/>
                <a:gd name="T84" fmla="*/ 132 w 577"/>
                <a:gd name="T85" fmla="*/ 56 h 646"/>
                <a:gd name="T86" fmla="*/ 179 w 577"/>
                <a:gd name="T87" fmla="*/ 5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7" h="646">
                  <a:moveTo>
                    <a:pt x="292" y="561"/>
                  </a:moveTo>
                  <a:cubicBezTo>
                    <a:pt x="233" y="561"/>
                    <a:pt x="196" y="510"/>
                    <a:pt x="196" y="432"/>
                  </a:cubicBezTo>
                  <a:cubicBezTo>
                    <a:pt x="196" y="395"/>
                    <a:pt x="204" y="363"/>
                    <a:pt x="221" y="340"/>
                  </a:cubicBezTo>
                  <a:cubicBezTo>
                    <a:pt x="238" y="316"/>
                    <a:pt x="263" y="304"/>
                    <a:pt x="292" y="304"/>
                  </a:cubicBezTo>
                  <a:cubicBezTo>
                    <a:pt x="320" y="304"/>
                    <a:pt x="344" y="317"/>
                    <a:pt x="363" y="345"/>
                  </a:cubicBezTo>
                  <a:cubicBezTo>
                    <a:pt x="365" y="348"/>
                    <a:pt x="364" y="353"/>
                    <a:pt x="361" y="355"/>
                  </a:cubicBezTo>
                  <a:cubicBezTo>
                    <a:pt x="358" y="357"/>
                    <a:pt x="354" y="356"/>
                    <a:pt x="351" y="353"/>
                  </a:cubicBezTo>
                  <a:cubicBezTo>
                    <a:pt x="335" y="329"/>
                    <a:pt x="316" y="318"/>
                    <a:pt x="292" y="318"/>
                  </a:cubicBezTo>
                  <a:cubicBezTo>
                    <a:pt x="267" y="318"/>
                    <a:pt x="247" y="328"/>
                    <a:pt x="232" y="348"/>
                  </a:cubicBezTo>
                  <a:cubicBezTo>
                    <a:pt x="218" y="369"/>
                    <a:pt x="210" y="398"/>
                    <a:pt x="210" y="432"/>
                  </a:cubicBezTo>
                  <a:cubicBezTo>
                    <a:pt x="210" y="502"/>
                    <a:pt x="242" y="547"/>
                    <a:pt x="292" y="547"/>
                  </a:cubicBezTo>
                  <a:cubicBezTo>
                    <a:pt x="316" y="547"/>
                    <a:pt x="335" y="535"/>
                    <a:pt x="351" y="511"/>
                  </a:cubicBezTo>
                  <a:cubicBezTo>
                    <a:pt x="354" y="508"/>
                    <a:pt x="358" y="507"/>
                    <a:pt x="361" y="509"/>
                  </a:cubicBezTo>
                  <a:cubicBezTo>
                    <a:pt x="364" y="512"/>
                    <a:pt x="365" y="516"/>
                    <a:pt x="363" y="519"/>
                  </a:cubicBezTo>
                  <a:cubicBezTo>
                    <a:pt x="344" y="547"/>
                    <a:pt x="320" y="561"/>
                    <a:pt x="292" y="561"/>
                  </a:cubicBezTo>
                  <a:close/>
                  <a:moveTo>
                    <a:pt x="299" y="406"/>
                  </a:moveTo>
                  <a:cubicBezTo>
                    <a:pt x="299" y="402"/>
                    <a:pt x="296" y="399"/>
                    <a:pt x="292" y="399"/>
                  </a:cubicBezTo>
                  <a:cubicBezTo>
                    <a:pt x="169" y="399"/>
                    <a:pt x="169" y="399"/>
                    <a:pt x="169" y="399"/>
                  </a:cubicBezTo>
                  <a:cubicBezTo>
                    <a:pt x="165" y="399"/>
                    <a:pt x="162" y="402"/>
                    <a:pt x="162" y="406"/>
                  </a:cubicBezTo>
                  <a:cubicBezTo>
                    <a:pt x="162" y="410"/>
                    <a:pt x="165" y="413"/>
                    <a:pt x="169" y="413"/>
                  </a:cubicBezTo>
                  <a:cubicBezTo>
                    <a:pt x="292" y="413"/>
                    <a:pt x="292" y="413"/>
                    <a:pt x="292" y="413"/>
                  </a:cubicBezTo>
                  <a:cubicBezTo>
                    <a:pt x="296" y="413"/>
                    <a:pt x="299" y="410"/>
                    <a:pt x="299" y="406"/>
                  </a:cubicBezTo>
                  <a:close/>
                  <a:moveTo>
                    <a:pt x="292" y="467"/>
                  </a:moveTo>
                  <a:cubicBezTo>
                    <a:pt x="296" y="467"/>
                    <a:pt x="299" y="464"/>
                    <a:pt x="299" y="460"/>
                  </a:cubicBezTo>
                  <a:cubicBezTo>
                    <a:pt x="299" y="456"/>
                    <a:pt x="296" y="453"/>
                    <a:pt x="292" y="453"/>
                  </a:cubicBezTo>
                  <a:cubicBezTo>
                    <a:pt x="169" y="453"/>
                    <a:pt x="169" y="453"/>
                    <a:pt x="169" y="453"/>
                  </a:cubicBezTo>
                  <a:cubicBezTo>
                    <a:pt x="165" y="453"/>
                    <a:pt x="162" y="456"/>
                    <a:pt x="162" y="460"/>
                  </a:cubicBezTo>
                  <a:cubicBezTo>
                    <a:pt x="162" y="464"/>
                    <a:pt x="165" y="467"/>
                    <a:pt x="169" y="467"/>
                  </a:cubicBezTo>
                  <a:lnTo>
                    <a:pt x="292" y="467"/>
                  </a:lnTo>
                  <a:close/>
                  <a:moveTo>
                    <a:pt x="364" y="219"/>
                  </a:moveTo>
                  <a:cubicBezTo>
                    <a:pt x="350" y="216"/>
                    <a:pt x="350" y="216"/>
                    <a:pt x="350" y="216"/>
                  </a:cubicBezTo>
                  <a:cubicBezTo>
                    <a:pt x="350" y="216"/>
                    <a:pt x="350" y="216"/>
                    <a:pt x="350" y="216"/>
                  </a:cubicBezTo>
                  <a:cubicBezTo>
                    <a:pt x="350" y="216"/>
                    <a:pt x="344" y="231"/>
                    <a:pt x="288" y="231"/>
                  </a:cubicBezTo>
                  <a:cubicBezTo>
                    <a:pt x="233" y="231"/>
                    <a:pt x="227" y="216"/>
                    <a:pt x="226" y="216"/>
                  </a:cubicBezTo>
                  <a:cubicBezTo>
                    <a:pt x="227" y="216"/>
                    <a:pt x="227" y="216"/>
                    <a:pt x="227" y="216"/>
                  </a:cubicBezTo>
                  <a:cubicBezTo>
                    <a:pt x="213" y="219"/>
                    <a:pt x="213" y="219"/>
                    <a:pt x="213" y="219"/>
                  </a:cubicBezTo>
                  <a:cubicBezTo>
                    <a:pt x="214" y="224"/>
                    <a:pt x="222" y="245"/>
                    <a:pt x="288" y="245"/>
                  </a:cubicBezTo>
                  <a:cubicBezTo>
                    <a:pt x="355" y="245"/>
                    <a:pt x="363" y="224"/>
                    <a:pt x="364" y="219"/>
                  </a:cubicBezTo>
                  <a:close/>
                  <a:moveTo>
                    <a:pt x="577" y="462"/>
                  </a:moveTo>
                  <a:cubicBezTo>
                    <a:pt x="577" y="344"/>
                    <a:pt x="452" y="245"/>
                    <a:pt x="364" y="213"/>
                  </a:cubicBezTo>
                  <a:cubicBezTo>
                    <a:pt x="366" y="181"/>
                    <a:pt x="381" y="134"/>
                    <a:pt x="443" y="83"/>
                  </a:cubicBezTo>
                  <a:cubicBezTo>
                    <a:pt x="445" y="81"/>
                    <a:pt x="447" y="80"/>
                    <a:pt x="447" y="80"/>
                  </a:cubicBezTo>
                  <a:cubicBezTo>
                    <a:pt x="461" y="67"/>
                    <a:pt x="461" y="57"/>
                    <a:pt x="458" y="51"/>
                  </a:cubicBezTo>
                  <a:cubicBezTo>
                    <a:pt x="455" y="42"/>
                    <a:pt x="444" y="37"/>
                    <a:pt x="430" y="37"/>
                  </a:cubicBezTo>
                  <a:cubicBezTo>
                    <a:pt x="418" y="37"/>
                    <a:pt x="405" y="41"/>
                    <a:pt x="392" y="47"/>
                  </a:cubicBezTo>
                  <a:cubicBezTo>
                    <a:pt x="387" y="49"/>
                    <a:pt x="382" y="51"/>
                    <a:pt x="377" y="51"/>
                  </a:cubicBezTo>
                  <a:cubicBezTo>
                    <a:pt x="365" y="51"/>
                    <a:pt x="355" y="43"/>
                    <a:pt x="344" y="31"/>
                  </a:cubicBezTo>
                  <a:cubicBezTo>
                    <a:pt x="341" y="28"/>
                    <a:pt x="341" y="28"/>
                    <a:pt x="341" y="28"/>
                  </a:cubicBezTo>
                  <a:cubicBezTo>
                    <a:pt x="328" y="15"/>
                    <a:pt x="314" y="0"/>
                    <a:pt x="288"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5" y="51"/>
                    <a:pt x="190" y="49"/>
                    <a:pt x="185" y="47"/>
                  </a:cubicBezTo>
                  <a:cubicBezTo>
                    <a:pt x="172" y="41"/>
                    <a:pt x="159" y="37"/>
                    <a:pt x="147" y="37"/>
                  </a:cubicBezTo>
                  <a:cubicBezTo>
                    <a:pt x="133" y="37"/>
                    <a:pt x="122" y="42"/>
                    <a:pt x="119" y="51"/>
                  </a:cubicBezTo>
                  <a:cubicBezTo>
                    <a:pt x="116" y="57"/>
                    <a:pt x="116" y="67"/>
                    <a:pt x="130" y="80"/>
                  </a:cubicBezTo>
                  <a:cubicBezTo>
                    <a:pt x="130" y="80"/>
                    <a:pt x="132" y="81"/>
                    <a:pt x="134" y="83"/>
                  </a:cubicBezTo>
                  <a:cubicBezTo>
                    <a:pt x="196" y="134"/>
                    <a:pt x="211" y="181"/>
                    <a:pt x="213" y="213"/>
                  </a:cubicBezTo>
                  <a:cubicBezTo>
                    <a:pt x="125" y="245"/>
                    <a:pt x="0" y="344"/>
                    <a:pt x="0" y="462"/>
                  </a:cubicBezTo>
                  <a:cubicBezTo>
                    <a:pt x="0" y="579"/>
                    <a:pt x="47" y="646"/>
                    <a:pt x="288"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8" y="25"/>
                    <a:pt x="269" y="14"/>
                    <a:pt x="288" y="14"/>
                  </a:cubicBezTo>
                  <a:cubicBezTo>
                    <a:pt x="308" y="14"/>
                    <a:pt x="319" y="25"/>
                    <a:pt x="331" y="37"/>
                  </a:cubicBezTo>
                  <a:cubicBezTo>
                    <a:pt x="334" y="41"/>
                    <a:pt x="334" y="41"/>
                    <a:pt x="334" y="41"/>
                  </a:cubicBezTo>
                  <a:cubicBezTo>
                    <a:pt x="346" y="53"/>
                    <a:pt x="359" y="65"/>
                    <a:pt x="377" y="65"/>
                  </a:cubicBezTo>
                  <a:cubicBezTo>
                    <a:pt x="384" y="65"/>
                    <a:pt x="391" y="63"/>
                    <a:pt x="398" y="59"/>
                  </a:cubicBezTo>
                  <a:cubicBezTo>
                    <a:pt x="409" y="54"/>
                    <a:pt x="420" y="51"/>
                    <a:pt x="430" y="51"/>
                  </a:cubicBezTo>
                  <a:cubicBezTo>
                    <a:pt x="439" y="51"/>
                    <a:pt x="444" y="54"/>
                    <a:pt x="445" y="56"/>
                  </a:cubicBezTo>
                  <a:cubicBezTo>
                    <a:pt x="446" y="58"/>
                    <a:pt x="444"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19" y="632"/>
                    <a:pt x="288" y="632"/>
                  </a:cubicBezTo>
                  <a:cubicBezTo>
                    <a:pt x="58" y="632"/>
                    <a:pt x="14" y="573"/>
                    <a:pt x="14" y="462"/>
                  </a:cubicBezTo>
                  <a:cubicBezTo>
                    <a:pt x="14" y="349"/>
                    <a:pt x="138" y="253"/>
                    <a:pt x="222" y="224"/>
                  </a:cubicBezTo>
                  <a:cubicBezTo>
                    <a:pt x="225" y="223"/>
                    <a:pt x="227" y="221"/>
                    <a:pt x="227" y="218"/>
                  </a:cubicBezTo>
                  <a:cubicBezTo>
                    <a:pt x="227" y="183"/>
                    <a:pt x="212" y="129"/>
                    <a:pt x="142" y="72"/>
                  </a:cubicBezTo>
                  <a:cubicBezTo>
                    <a:pt x="141" y="71"/>
                    <a:pt x="140" y="70"/>
                    <a:pt x="139" y="70"/>
                  </a:cubicBezTo>
                  <a:cubicBezTo>
                    <a:pt x="133" y="63"/>
                    <a:pt x="131" y="58"/>
                    <a:pt x="132" y="56"/>
                  </a:cubicBezTo>
                  <a:cubicBezTo>
                    <a:pt x="133" y="54"/>
                    <a:pt x="138" y="51"/>
                    <a:pt x="147" y="51"/>
                  </a:cubicBezTo>
                  <a:cubicBezTo>
                    <a:pt x="157" y="51"/>
                    <a:pt x="168" y="54"/>
                    <a:pt x="179" y="59"/>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5" name="Teardrop 4">
              <a:extLst>
                <a:ext uri="{FF2B5EF4-FFF2-40B4-BE49-F238E27FC236}">
                  <a16:creationId xmlns:a16="http://schemas.microsoft.com/office/drawing/2014/main" id="{2376E06C-AA4C-D5E8-EAE5-EAB4BC8DF2DB}"/>
                </a:ext>
              </a:extLst>
            </p:cNvPr>
            <p:cNvSpPr/>
            <p:nvPr/>
          </p:nvSpPr>
          <p:spPr>
            <a:xfrm rot="2700000">
              <a:off x="7769110" y="3199247"/>
              <a:ext cx="1666211" cy="1666211"/>
            </a:xfrm>
            <a:prstGeom prst="teardrop">
              <a:avLst/>
            </a:prstGeom>
            <a:solidFill>
              <a:srgbClr val="385085">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sp>
          <p:nvSpPr>
            <p:cNvPr id="6" name="Teardrop 5">
              <a:extLst>
                <a:ext uri="{FF2B5EF4-FFF2-40B4-BE49-F238E27FC236}">
                  <a16:creationId xmlns:a16="http://schemas.microsoft.com/office/drawing/2014/main" id="{4F2FA271-EFF7-C483-6C19-9B737C5E1A5E}"/>
                </a:ext>
              </a:extLst>
            </p:cNvPr>
            <p:cNvSpPr/>
            <p:nvPr/>
          </p:nvSpPr>
          <p:spPr>
            <a:xfrm rot="2700000">
              <a:off x="6076316" y="3199248"/>
              <a:ext cx="1666211" cy="1666211"/>
            </a:xfrm>
            <a:prstGeom prst="teardrop">
              <a:avLst/>
            </a:prstGeom>
            <a:solidFill>
              <a:srgbClr val="7DD1CE">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sp>
          <p:nvSpPr>
            <p:cNvPr id="7" name="Teardrop 6">
              <a:extLst>
                <a:ext uri="{FF2B5EF4-FFF2-40B4-BE49-F238E27FC236}">
                  <a16:creationId xmlns:a16="http://schemas.microsoft.com/office/drawing/2014/main" id="{75E2948C-5E1E-C657-612A-8C5A6DBEA22B}"/>
                </a:ext>
              </a:extLst>
            </p:cNvPr>
            <p:cNvSpPr/>
            <p:nvPr/>
          </p:nvSpPr>
          <p:spPr>
            <a:xfrm rot="2700000">
              <a:off x="4311401" y="3199248"/>
              <a:ext cx="1666211" cy="1666211"/>
            </a:xfrm>
            <a:prstGeom prst="teardrop">
              <a:avLst/>
            </a:prstGeom>
            <a:solidFill>
              <a:srgbClr val="FF8026">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sp>
          <p:nvSpPr>
            <p:cNvPr id="8" name="Teardrop 7">
              <a:extLst>
                <a:ext uri="{FF2B5EF4-FFF2-40B4-BE49-F238E27FC236}">
                  <a16:creationId xmlns:a16="http://schemas.microsoft.com/office/drawing/2014/main" id="{C87D18EB-8F63-DAC3-5A85-9E206BFB5D57}"/>
                </a:ext>
              </a:extLst>
            </p:cNvPr>
            <p:cNvSpPr/>
            <p:nvPr/>
          </p:nvSpPr>
          <p:spPr>
            <a:xfrm rot="2700000">
              <a:off x="2618608" y="3199248"/>
              <a:ext cx="1666211" cy="1666211"/>
            </a:xfrm>
            <a:prstGeom prst="teardrop">
              <a:avLst/>
            </a:prstGeom>
            <a:solidFill>
              <a:srgbClr val="FFA826">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cxnSp>
          <p:nvCxnSpPr>
            <p:cNvPr id="9" name="Straight Arrow Connector 8">
              <a:extLst>
                <a:ext uri="{FF2B5EF4-FFF2-40B4-BE49-F238E27FC236}">
                  <a16:creationId xmlns:a16="http://schemas.microsoft.com/office/drawing/2014/main" id="{99147D57-A0DD-67C4-AF15-672CB9EB456D}"/>
                </a:ext>
              </a:extLst>
            </p:cNvPr>
            <p:cNvCxnSpPr/>
            <p:nvPr/>
          </p:nvCxnSpPr>
          <p:spPr>
            <a:xfrm flipV="1">
              <a:off x="3434594" y="4960997"/>
              <a:ext cx="0" cy="401255"/>
            </a:xfrm>
            <a:prstGeom prst="straightConnector1">
              <a:avLst/>
            </a:prstGeom>
            <a:ln w="25400">
              <a:solidFill>
                <a:srgbClr val="FFA826"/>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EBD9017-0ED2-86F0-EEE1-7FF576F3F4E4}"/>
                </a:ext>
              </a:extLst>
            </p:cNvPr>
            <p:cNvCxnSpPr/>
            <p:nvPr/>
          </p:nvCxnSpPr>
          <p:spPr>
            <a:xfrm flipV="1">
              <a:off x="6905765" y="4960997"/>
              <a:ext cx="0" cy="401255"/>
            </a:xfrm>
            <a:prstGeom prst="straightConnector1">
              <a:avLst/>
            </a:prstGeom>
            <a:ln w="25400">
              <a:solidFill>
                <a:srgbClr val="7DD1CE"/>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B9F15CB-8CCF-9502-F3DE-ADF428E3F548}"/>
                </a:ext>
              </a:extLst>
            </p:cNvPr>
            <p:cNvCxnSpPr/>
            <p:nvPr/>
          </p:nvCxnSpPr>
          <p:spPr>
            <a:xfrm flipV="1">
              <a:off x="1683083" y="2670218"/>
              <a:ext cx="0" cy="401255"/>
            </a:xfrm>
            <a:prstGeom prst="straightConnector1">
              <a:avLst/>
            </a:prstGeom>
            <a:ln w="25400">
              <a:solidFill>
                <a:srgbClr val="F26363"/>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A6A5A7E-21E7-BE41-921E-1088F4DE587A}"/>
                </a:ext>
              </a:extLst>
            </p:cNvPr>
            <p:cNvCxnSpPr/>
            <p:nvPr/>
          </p:nvCxnSpPr>
          <p:spPr>
            <a:xfrm flipV="1">
              <a:off x="5138333" y="2670218"/>
              <a:ext cx="0" cy="401255"/>
            </a:xfrm>
            <a:prstGeom prst="straightConnector1">
              <a:avLst/>
            </a:prstGeom>
            <a:ln w="25400">
              <a:solidFill>
                <a:srgbClr val="FF8026"/>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CC6BCF0-659F-978E-7AAA-784C3CC03BFE}"/>
                </a:ext>
              </a:extLst>
            </p:cNvPr>
            <p:cNvCxnSpPr/>
            <p:nvPr/>
          </p:nvCxnSpPr>
          <p:spPr>
            <a:xfrm flipV="1">
              <a:off x="8593583" y="2670218"/>
              <a:ext cx="0" cy="401255"/>
            </a:xfrm>
            <a:prstGeom prst="straightConnector1">
              <a:avLst/>
            </a:prstGeom>
            <a:ln w="25400">
              <a:solidFill>
                <a:srgbClr val="385085"/>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86E213B-CD8A-D0FC-51B2-4B3E1BC3B82A}"/>
                </a:ext>
              </a:extLst>
            </p:cNvPr>
            <p:cNvSpPr/>
            <p:nvPr/>
          </p:nvSpPr>
          <p:spPr>
            <a:xfrm>
              <a:off x="929135" y="1922656"/>
              <a:ext cx="1944302" cy="523220"/>
            </a:xfrm>
            <a:prstGeom prst="rect">
              <a:avLst/>
            </a:prstGeom>
          </p:spPr>
          <p:txBody>
            <a:bodyPr wrap="square">
              <a:spAutoFit/>
            </a:bodyPr>
            <a:lstStyle/>
            <a:p>
              <a:pPr defTabSz="2438584"/>
              <a:r>
                <a:rPr lang="en-US" sz="1400" dirty="0">
                  <a:solidFill>
                    <a:srgbClr val="57565A"/>
                  </a:solidFill>
                  <a:latin typeface="Century Gothic" panose="020B0502020202020204" pitchFamily="34" charset="0"/>
                </a:rPr>
                <a:t>Lorem ipsum dolor sit del </a:t>
              </a:r>
              <a:r>
                <a:rPr lang="en-US" sz="1400" dirty="0" err="1">
                  <a:solidFill>
                    <a:srgbClr val="57565A"/>
                  </a:solidFill>
                  <a:latin typeface="Century Gothic" panose="020B0502020202020204" pitchFamily="34" charset="0"/>
                </a:rPr>
                <a:t>ium</a:t>
              </a:r>
              <a:r>
                <a:rPr lang="en-US" sz="1400" dirty="0">
                  <a:solidFill>
                    <a:srgbClr val="57565A"/>
                  </a:solidFill>
                  <a:latin typeface="Century Gothic" panose="020B0502020202020204" pitchFamily="34" charset="0"/>
                </a:rPr>
                <a:t> </a:t>
              </a:r>
              <a:r>
                <a:rPr lang="en-US" sz="1400" dirty="0" err="1">
                  <a:solidFill>
                    <a:srgbClr val="57565A"/>
                  </a:solidFill>
                  <a:latin typeface="Century Gothic" panose="020B0502020202020204" pitchFamily="34" charset="0"/>
                </a:rPr>
                <a:t>aut</a:t>
              </a:r>
              <a:r>
                <a:rPr lang="en-US" sz="1400" dirty="0">
                  <a:solidFill>
                    <a:srgbClr val="57565A"/>
                  </a:solidFill>
                  <a:latin typeface="Century Gothic" panose="020B0502020202020204" pitchFamily="34" charset="0"/>
                </a:rPr>
                <a:t> ex </a:t>
              </a:r>
            </a:p>
          </p:txBody>
        </p:sp>
        <p:sp>
          <p:nvSpPr>
            <p:cNvPr id="15" name="TextBox 14">
              <a:extLst>
                <a:ext uri="{FF2B5EF4-FFF2-40B4-BE49-F238E27FC236}">
                  <a16:creationId xmlns:a16="http://schemas.microsoft.com/office/drawing/2014/main" id="{3A93AA31-E0E1-D104-ADF3-F61C6D18ABFB}"/>
                </a:ext>
              </a:extLst>
            </p:cNvPr>
            <p:cNvSpPr txBox="1"/>
            <p:nvPr/>
          </p:nvSpPr>
          <p:spPr>
            <a:xfrm>
              <a:off x="948422" y="1513162"/>
              <a:ext cx="1628284" cy="307777"/>
            </a:xfrm>
            <a:prstGeom prst="rect">
              <a:avLst/>
            </a:prstGeom>
            <a:solidFill>
              <a:srgbClr val="F26363"/>
            </a:solidFill>
          </p:spPr>
          <p:txBody>
            <a:bodyPr wrap="square" rtlCol="0">
              <a:spAutoFit/>
            </a:bodyPr>
            <a:lstStyle/>
            <a:p>
              <a:pPr defTabSz="2438584"/>
              <a:r>
                <a:rPr lang="en-US" sz="1400" b="1" dirty="0">
                  <a:solidFill>
                    <a:schemeClr val="bg1"/>
                  </a:solidFill>
                  <a:latin typeface="Century Gothic" panose="020B0502020202020204" pitchFamily="34" charset="0"/>
                </a:rPr>
                <a:t>CHAPTER 01</a:t>
              </a:r>
            </a:p>
          </p:txBody>
        </p:sp>
        <p:sp>
          <p:nvSpPr>
            <p:cNvPr id="16" name="Rectangle 15">
              <a:extLst>
                <a:ext uri="{FF2B5EF4-FFF2-40B4-BE49-F238E27FC236}">
                  <a16:creationId xmlns:a16="http://schemas.microsoft.com/office/drawing/2014/main" id="{78B8FCC5-C236-1BAC-2CA1-849B51DF8B90}"/>
                </a:ext>
              </a:extLst>
            </p:cNvPr>
            <p:cNvSpPr/>
            <p:nvPr/>
          </p:nvSpPr>
          <p:spPr>
            <a:xfrm>
              <a:off x="4604596" y="1922656"/>
              <a:ext cx="2078284" cy="523220"/>
            </a:xfrm>
            <a:prstGeom prst="rect">
              <a:avLst/>
            </a:prstGeom>
          </p:spPr>
          <p:txBody>
            <a:bodyPr wrap="square">
              <a:spAutoFit/>
            </a:bodyPr>
            <a:lstStyle/>
            <a:p>
              <a:pPr defTabSz="2438584"/>
              <a:r>
                <a:rPr lang="en-US" sz="1400" err="1">
                  <a:solidFill>
                    <a:srgbClr val="57565A"/>
                  </a:solidFill>
                  <a:latin typeface="Century Gothic" panose="020B0502020202020204" pitchFamily="34" charset="0"/>
                </a:rPr>
                <a:t>Lorem</a:t>
              </a:r>
              <a:r>
                <a:rPr lang="en-US" sz="1400">
                  <a:solidFill>
                    <a:srgbClr val="57565A"/>
                  </a:solidFill>
                  <a:latin typeface="Century Gothic" panose="020B0502020202020204" pitchFamily="34" charset="0"/>
                </a:rPr>
                <a:t> </a:t>
              </a:r>
              <a:r>
                <a:rPr lang="en-US" sz="1400" err="1">
                  <a:solidFill>
                    <a:srgbClr val="57565A"/>
                  </a:solidFill>
                  <a:latin typeface="Century Gothic" panose="020B0502020202020204" pitchFamily="34" charset="0"/>
                </a:rPr>
                <a:t>ipsum</a:t>
              </a:r>
              <a:r>
                <a:rPr lang="en-US" sz="1400">
                  <a:solidFill>
                    <a:srgbClr val="57565A"/>
                  </a:solidFill>
                  <a:latin typeface="Century Gothic" panose="020B0502020202020204" pitchFamily="34" charset="0"/>
                </a:rPr>
                <a:t> dolor sit del </a:t>
              </a:r>
              <a:r>
                <a:rPr lang="en-US" sz="1400" err="1">
                  <a:solidFill>
                    <a:srgbClr val="57565A"/>
                  </a:solidFill>
                  <a:latin typeface="Century Gothic" panose="020B0502020202020204" pitchFamily="34" charset="0"/>
                </a:rPr>
                <a:t>ium</a:t>
              </a:r>
              <a:r>
                <a:rPr lang="en-US" sz="1400">
                  <a:solidFill>
                    <a:srgbClr val="57565A"/>
                  </a:solidFill>
                  <a:latin typeface="Century Gothic" panose="020B0502020202020204" pitchFamily="34" charset="0"/>
                </a:rPr>
                <a:t> </a:t>
              </a:r>
              <a:r>
                <a:rPr lang="en-US" sz="1400" err="1">
                  <a:solidFill>
                    <a:srgbClr val="57565A"/>
                  </a:solidFill>
                  <a:latin typeface="Century Gothic" panose="020B0502020202020204" pitchFamily="34" charset="0"/>
                </a:rPr>
                <a:t>aut</a:t>
              </a:r>
              <a:r>
                <a:rPr lang="en-US" sz="1400">
                  <a:solidFill>
                    <a:srgbClr val="57565A"/>
                  </a:solidFill>
                  <a:latin typeface="Century Gothic" panose="020B0502020202020204" pitchFamily="34" charset="0"/>
                </a:rPr>
                <a:t> ex </a:t>
              </a:r>
            </a:p>
          </p:txBody>
        </p:sp>
        <p:sp>
          <p:nvSpPr>
            <p:cNvPr id="17" name="TextBox 16">
              <a:extLst>
                <a:ext uri="{FF2B5EF4-FFF2-40B4-BE49-F238E27FC236}">
                  <a16:creationId xmlns:a16="http://schemas.microsoft.com/office/drawing/2014/main" id="{431AF6D3-578E-61E3-1388-9740B637AFA1}"/>
                </a:ext>
              </a:extLst>
            </p:cNvPr>
            <p:cNvSpPr txBox="1"/>
            <p:nvPr/>
          </p:nvSpPr>
          <p:spPr>
            <a:xfrm>
              <a:off x="4623883" y="1513162"/>
              <a:ext cx="1873735" cy="307777"/>
            </a:xfrm>
            <a:prstGeom prst="rect">
              <a:avLst/>
            </a:prstGeom>
            <a:solidFill>
              <a:srgbClr val="FF8026"/>
            </a:solidFill>
          </p:spPr>
          <p:txBody>
            <a:bodyPr wrap="square" rtlCol="0">
              <a:spAutoFit/>
            </a:bodyPr>
            <a:lstStyle/>
            <a:p>
              <a:pPr defTabSz="2438584"/>
              <a:r>
                <a:rPr lang="en-US" sz="1400" b="1">
                  <a:solidFill>
                    <a:schemeClr val="bg1"/>
                  </a:solidFill>
                  <a:latin typeface="Century Gothic" panose="020B0502020202020204" pitchFamily="34" charset="0"/>
                </a:rPr>
                <a:t>CHAPTER 03</a:t>
              </a:r>
            </a:p>
          </p:txBody>
        </p:sp>
        <p:sp>
          <p:nvSpPr>
            <p:cNvPr id="18" name="Rectangle 17">
              <a:extLst>
                <a:ext uri="{FF2B5EF4-FFF2-40B4-BE49-F238E27FC236}">
                  <a16:creationId xmlns:a16="http://schemas.microsoft.com/office/drawing/2014/main" id="{243EA55F-A2FE-A8FC-C7F6-890B0513A3E6}"/>
                </a:ext>
              </a:extLst>
            </p:cNvPr>
            <p:cNvSpPr/>
            <p:nvPr/>
          </p:nvSpPr>
          <p:spPr>
            <a:xfrm>
              <a:off x="7868775" y="1922656"/>
              <a:ext cx="2048503" cy="523220"/>
            </a:xfrm>
            <a:prstGeom prst="rect">
              <a:avLst/>
            </a:prstGeom>
          </p:spPr>
          <p:txBody>
            <a:bodyPr wrap="square">
              <a:spAutoFit/>
            </a:bodyPr>
            <a:lstStyle/>
            <a:p>
              <a:pPr defTabSz="2438584"/>
              <a:r>
                <a:rPr lang="en-US" sz="1400">
                  <a:solidFill>
                    <a:srgbClr val="57565A"/>
                  </a:solidFill>
                  <a:latin typeface="Century Gothic" panose="020B0502020202020204" pitchFamily="34" charset="0"/>
                </a:rPr>
                <a:t>Lorem ipsum dolor sit del ium aut ex </a:t>
              </a:r>
            </a:p>
          </p:txBody>
        </p:sp>
        <p:sp>
          <p:nvSpPr>
            <p:cNvPr id="19" name="TextBox 18">
              <a:extLst>
                <a:ext uri="{FF2B5EF4-FFF2-40B4-BE49-F238E27FC236}">
                  <a16:creationId xmlns:a16="http://schemas.microsoft.com/office/drawing/2014/main" id="{54B1BD34-7AE6-FE47-CF31-AD35B80D3591}"/>
                </a:ext>
              </a:extLst>
            </p:cNvPr>
            <p:cNvSpPr txBox="1"/>
            <p:nvPr/>
          </p:nvSpPr>
          <p:spPr>
            <a:xfrm>
              <a:off x="7888061" y="1513162"/>
              <a:ext cx="1873735" cy="307777"/>
            </a:xfrm>
            <a:prstGeom prst="rect">
              <a:avLst/>
            </a:prstGeom>
            <a:solidFill>
              <a:srgbClr val="385085"/>
            </a:solidFill>
          </p:spPr>
          <p:txBody>
            <a:bodyPr wrap="square" rtlCol="0">
              <a:spAutoFit/>
            </a:bodyPr>
            <a:lstStyle/>
            <a:p>
              <a:pPr defTabSz="2438584"/>
              <a:r>
                <a:rPr lang="en-US" sz="1400" b="1">
                  <a:solidFill>
                    <a:schemeClr val="bg1"/>
                  </a:solidFill>
                  <a:latin typeface="Century Gothic" panose="020B0502020202020204" pitchFamily="34" charset="0"/>
                </a:rPr>
                <a:t>CHAPTER 05</a:t>
              </a:r>
            </a:p>
          </p:txBody>
        </p:sp>
        <p:sp>
          <p:nvSpPr>
            <p:cNvPr id="20" name="Rectangle 19">
              <a:extLst>
                <a:ext uri="{FF2B5EF4-FFF2-40B4-BE49-F238E27FC236}">
                  <a16:creationId xmlns:a16="http://schemas.microsoft.com/office/drawing/2014/main" id="{9C2496C2-1D9C-37AF-84E4-3DB10DF63679}"/>
                </a:ext>
              </a:extLst>
            </p:cNvPr>
            <p:cNvSpPr/>
            <p:nvPr/>
          </p:nvSpPr>
          <p:spPr>
            <a:xfrm>
              <a:off x="2526405" y="6101949"/>
              <a:ext cx="2084210" cy="523220"/>
            </a:xfrm>
            <a:prstGeom prst="rect">
              <a:avLst/>
            </a:prstGeom>
          </p:spPr>
          <p:txBody>
            <a:bodyPr wrap="square">
              <a:spAutoFit/>
            </a:bodyPr>
            <a:lstStyle/>
            <a:p>
              <a:pPr defTabSz="2438584"/>
              <a:r>
                <a:rPr lang="en-US" sz="1400">
                  <a:solidFill>
                    <a:srgbClr val="57565A"/>
                  </a:solidFill>
                  <a:latin typeface="Century Gothic" panose="020B0502020202020204" pitchFamily="34" charset="0"/>
                </a:rPr>
                <a:t>Lorem ipsum dolor sit del ium aut ex </a:t>
              </a:r>
            </a:p>
          </p:txBody>
        </p:sp>
        <p:sp>
          <p:nvSpPr>
            <p:cNvPr id="21" name="TextBox 20">
              <a:extLst>
                <a:ext uri="{FF2B5EF4-FFF2-40B4-BE49-F238E27FC236}">
                  <a16:creationId xmlns:a16="http://schemas.microsoft.com/office/drawing/2014/main" id="{34BBCF25-3F9C-F35B-4900-B52E82A9785A}"/>
                </a:ext>
              </a:extLst>
            </p:cNvPr>
            <p:cNvSpPr txBox="1"/>
            <p:nvPr/>
          </p:nvSpPr>
          <p:spPr>
            <a:xfrm>
              <a:off x="2545689" y="5692455"/>
              <a:ext cx="1846107" cy="307777"/>
            </a:xfrm>
            <a:prstGeom prst="rect">
              <a:avLst/>
            </a:prstGeom>
            <a:solidFill>
              <a:srgbClr val="FFA826"/>
            </a:solidFill>
          </p:spPr>
          <p:txBody>
            <a:bodyPr wrap="square" rtlCol="0">
              <a:spAutoFit/>
            </a:bodyPr>
            <a:lstStyle/>
            <a:p>
              <a:pPr defTabSz="2438584"/>
              <a:r>
                <a:rPr lang="en-US" sz="1400" b="1" dirty="0">
                  <a:solidFill>
                    <a:schemeClr val="bg1"/>
                  </a:solidFill>
                  <a:latin typeface="Century Gothic" panose="020B0502020202020204" pitchFamily="34" charset="0"/>
                </a:rPr>
                <a:t>CHAPTER 02</a:t>
              </a:r>
            </a:p>
          </p:txBody>
        </p:sp>
        <p:sp>
          <p:nvSpPr>
            <p:cNvPr id="22" name="Rectangle 21">
              <a:extLst>
                <a:ext uri="{FF2B5EF4-FFF2-40B4-BE49-F238E27FC236}">
                  <a16:creationId xmlns:a16="http://schemas.microsoft.com/office/drawing/2014/main" id="{29C111AC-DD7E-1EF1-4DA6-A26471109BC7}"/>
                </a:ext>
              </a:extLst>
            </p:cNvPr>
            <p:cNvSpPr/>
            <p:nvPr/>
          </p:nvSpPr>
          <p:spPr>
            <a:xfrm>
              <a:off x="6037637" y="6101949"/>
              <a:ext cx="2030687" cy="523220"/>
            </a:xfrm>
            <a:prstGeom prst="rect">
              <a:avLst/>
            </a:prstGeom>
          </p:spPr>
          <p:txBody>
            <a:bodyPr wrap="square">
              <a:spAutoFit/>
            </a:bodyPr>
            <a:lstStyle/>
            <a:p>
              <a:pPr defTabSz="2438584"/>
              <a:r>
                <a:rPr lang="en-US" sz="1400">
                  <a:solidFill>
                    <a:srgbClr val="57565A"/>
                  </a:solidFill>
                  <a:latin typeface="Century Gothic" panose="020B0502020202020204" pitchFamily="34" charset="0"/>
                </a:rPr>
                <a:t>Lorem ipsum dolor sit del ium aut ex </a:t>
              </a:r>
            </a:p>
          </p:txBody>
        </p:sp>
        <p:sp>
          <p:nvSpPr>
            <p:cNvPr id="23" name="TextBox 22">
              <a:extLst>
                <a:ext uri="{FF2B5EF4-FFF2-40B4-BE49-F238E27FC236}">
                  <a16:creationId xmlns:a16="http://schemas.microsoft.com/office/drawing/2014/main" id="{B5995F83-524C-2E8C-67A3-6E739F6A5FC7}"/>
                </a:ext>
              </a:extLst>
            </p:cNvPr>
            <p:cNvSpPr txBox="1"/>
            <p:nvPr/>
          </p:nvSpPr>
          <p:spPr>
            <a:xfrm>
              <a:off x="6056924" y="5692455"/>
              <a:ext cx="1846116" cy="307777"/>
            </a:xfrm>
            <a:prstGeom prst="rect">
              <a:avLst/>
            </a:prstGeom>
            <a:solidFill>
              <a:srgbClr val="7DD1CE"/>
            </a:solidFill>
          </p:spPr>
          <p:txBody>
            <a:bodyPr wrap="square" rtlCol="0">
              <a:spAutoFit/>
            </a:bodyPr>
            <a:lstStyle/>
            <a:p>
              <a:pPr defTabSz="2438584"/>
              <a:r>
                <a:rPr lang="en-US" sz="1400" b="1" dirty="0">
                  <a:solidFill>
                    <a:schemeClr val="bg1"/>
                  </a:solidFill>
                  <a:latin typeface="Century Gothic" panose="020B0502020202020204" pitchFamily="34" charset="0"/>
                </a:rPr>
                <a:t>CHAPTER 04</a:t>
              </a:r>
            </a:p>
          </p:txBody>
        </p:sp>
        <p:sp>
          <p:nvSpPr>
            <p:cNvPr id="24" name="Freeform 108">
              <a:extLst>
                <a:ext uri="{FF2B5EF4-FFF2-40B4-BE49-F238E27FC236}">
                  <a16:creationId xmlns:a16="http://schemas.microsoft.com/office/drawing/2014/main" id="{5C43C31E-0075-29E1-0897-4126B4BE3510}"/>
                </a:ext>
              </a:extLst>
            </p:cNvPr>
            <p:cNvSpPr>
              <a:spLocks noEditPoints="1"/>
            </p:cNvSpPr>
            <p:nvPr/>
          </p:nvSpPr>
          <p:spPr bwMode="auto">
            <a:xfrm>
              <a:off x="4853676" y="3562425"/>
              <a:ext cx="733228" cy="773199"/>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25" name="Freeform 123">
              <a:extLst>
                <a:ext uri="{FF2B5EF4-FFF2-40B4-BE49-F238E27FC236}">
                  <a16:creationId xmlns:a16="http://schemas.microsoft.com/office/drawing/2014/main" id="{6E34611F-C517-6AB8-323A-D81DA01A1163}"/>
                </a:ext>
              </a:extLst>
            </p:cNvPr>
            <p:cNvSpPr>
              <a:spLocks noEditPoints="1"/>
            </p:cNvSpPr>
            <p:nvPr/>
          </p:nvSpPr>
          <p:spPr bwMode="auto">
            <a:xfrm>
              <a:off x="8281376" y="3620742"/>
              <a:ext cx="737019" cy="739456"/>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26" name="Freeform 40">
              <a:extLst>
                <a:ext uri="{FF2B5EF4-FFF2-40B4-BE49-F238E27FC236}">
                  <a16:creationId xmlns:a16="http://schemas.microsoft.com/office/drawing/2014/main" id="{BB84716F-9997-43EB-0881-151C67964AC2}"/>
                </a:ext>
              </a:extLst>
            </p:cNvPr>
            <p:cNvSpPr>
              <a:spLocks noEditPoints="1"/>
            </p:cNvSpPr>
            <p:nvPr/>
          </p:nvSpPr>
          <p:spPr bwMode="auto">
            <a:xfrm>
              <a:off x="3135275" y="3512398"/>
              <a:ext cx="701456" cy="823227"/>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27" name="Freeform 86">
              <a:extLst>
                <a:ext uri="{FF2B5EF4-FFF2-40B4-BE49-F238E27FC236}">
                  <a16:creationId xmlns:a16="http://schemas.microsoft.com/office/drawing/2014/main" id="{C264BC87-9E17-5630-DADD-2BA6E908ECC6}"/>
                </a:ext>
              </a:extLst>
            </p:cNvPr>
            <p:cNvSpPr>
              <a:spLocks noEditPoints="1"/>
            </p:cNvSpPr>
            <p:nvPr/>
          </p:nvSpPr>
          <p:spPr bwMode="auto">
            <a:xfrm>
              <a:off x="6702165" y="3620363"/>
              <a:ext cx="561950" cy="623333"/>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cxnSp>
          <p:nvCxnSpPr>
            <p:cNvPr id="28" name="Straight Arrow Connector 27">
              <a:extLst>
                <a:ext uri="{FF2B5EF4-FFF2-40B4-BE49-F238E27FC236}">
                  <a16:creationId xmlns:a16="http://schemas.microsoft.com/office/drawing/2014/main" id="{7708EA28-F0E4-066F-2B9D-F0ACC27DDCB2}"/>
                </a:ext>
              </a:extLst>
            </p:cNvPr>
            <p:cNvCxnSpPr/>
            <p:nvPr/>
          </p:nvCxnSpPr>
          <p:spPr>
            <a:xfrm flipV="1">
              <a:off x="10341273" y="4960997"/>
              <a:ext cx="0" cy="401255"/>
            </a:xfrm>
            <a:prstGeom prst="straightConnector1">
              <a:avLst/>
            </a:prstGeom>
            <a:ln w="25400">
              <a:solidFill>
                <a:srgbClr val="995DB3"/>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1E9EF87-204F-D2B7-AC98-61D7CB203C93}"/>
                </a:ext>
              </a:extLst>
            </p:cNvPr>
            <p:cNvSpPr/>
            <p:nvPr/>
          </p:nvSpPr>
          <p:spPr>
            <a:xfrm>
              <a:off x="9473151" y="6101949"/>
              <a:ext cx="2053033" cy="523220"/>
            </a:xfrm>
            <a:prstGeom prst="rect">
              <a:avLst/>
            </a:prstGeom>
          </p:spPr>
          <p:txBody>
            <a:bodyPr wrap="square">
              <a:spAutoFit/>
            </a:bodyPr>
            <a:lstStyle/>
            <a:p>
              <a:pPr defTabSz="2438584"/>
              <a:r>
                <a:rPr lang="en-US" sz="1400">
                  <a:solidFill>
                    <a:srgbClr val="57565A"/>
                  </a:solidFill>
                  <a:latin typeface="Century Gothic" panose="020B0502020202020204" pitchFamily="34" charset="0"/>
                </a:rPr>
                <a:t>Lorem ipsum dolor sit del ium aut ex </a:t>
              </a:r>
            </a:p>
          </p:txBody>
        </p:sp>
        <p:sp>
          <p:nvSpPr>
            <p:cNvPr id="30" name="TextBox 29">
              <a:extLst>
                <a:ext uri="{FF2B5EF4-FFF2-40B4-BE49-F238E27FC236}">
                  <a16:creationId xmlns:a16="http://schemas.microsoft.com/office/drawing/2014/main" id="{58B6FC7A-9263-8F2E-FE02-001B9760E923}"/>
                </a:ext>
              </a:extLst>
            </p:cNvPr>
            <p:cNvSpPr txBox="1"/>
            <p:nvPr/>
          </p:nvSpPr>
          <p:spPr>
            <a:xfrm>
              <a:off x="9492437" y="5692455"/>
              <a:ext cx="1846117" cy="307777"/>
            </a:xfrm>
            <a:prstGeom prst="rect">
              <a:avLst/>
            </a:prstGeom>
            <a:solidFill>
              <a:srgbClr val="995DB3"/>
            </a:solidFill>
          </p:spPr>
          <p:txBody>
            <a:bodyPr wrap="square" rtlCol="0">
              <a:spAutoFit/>
            </a:bodyPr>
            <a:lstStyle/>
            <a:p>
              <a:pPr defTabSz="2438584"/>
              <a:r>
                <a:rPr lang="en-US" sz="1400" b="1" dirty="0">
                  <a:solidFill>
                    <a:schemeClr val="bg1"/>
                  </a:solidFill>
                  <a:latin typeface="Century Gothic" panose="020B0502020202020204" pitchFamily="34" charset="0"/>
                </a:rPr>
                <a:t>CHAPTER 06</a:t>
              </a:r>
            </a:p>
          </p:txBody>
        </p:sp>
        <p:sp>
          <p:nvSpPr>
            <p:cNvPr id="31" name="Teardrop 30">
              <a:extLst>
                <a:ext uri="{FF2B5EF4-FFF2-40B4-BE49-F238E27FC236}">
                  <a16:creationId xmlns:a16="http://schemas.microsoft.com/office/drawing/2014/main" id="{F819036B-56BB-4891-9B6F-FC4C7D9A1CF1}"/>
                </a:ext>
              </a:extLst>
            </p:cNvPr>
            <p:cNvSpPr/>
            <p:nvPr/>
          </p:nvSpPr>
          <p:spPr>
            <a:xfrm rot="2700000">
              <a:off x="881428" y="3199248"/>
              <a:ext cx="1666211" cy="1666211"/>
            </a:xfrm>
            <a:prstGeom prst="teardrop">
              <a:avLst/>
            </a:prstGeom>
            <a:solidFill>
              <a:srgbClr val="F26363">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grpSp>
          <p:nvGrpSpPr>
            <p:cNvPr id="32" name="Group 31">
              <a:extLst>
                <a:ext uri="{FF2B5EF4-FFF2-40B4-BE49-F238E27FC236}">
                  <a16:creationId xmlns:a16="http://schemas.microsoft.com/office/drawing/2014/main" id="{279FA904-5592-AA1B-AF01-2ED40DBD7D72}"/>
                </a:ext>
              </a:extLst>
            </p:cNvPr>
            <p:cNvGrpSpPr/>
            <p:nvPr/>
          </p:nvGrpSpPr>
          <p:grpSpPr>
            <a:xfrm>
              <a:off x="1374495" y="3594171"/>
              <a:ext cx="712325" cy="755386"/>
              <a:chOff x="1776737" y="3537289"/>
              <a:chExt cx="625931" cy="663769"/>
            </a:xfrm>
          </p:grpSpPr>
          <p:sp>
            <p:nvSpPr>
              <p:cNvPr id="33" name="Freeform 32">
                <a:extLst>
                  <a:ext uri="{FF2B5EF4-FFF2-40B4-BE49-F238E27FC236}">
                    <a16:creationId xmlns:a16="http://schemas.microsoft.com/office/drawing/2014/main" id="{970C7888-6695-068B-E590-3D30E65AD7BD}"/>
                  </a:ext>
                </a:extLst>
              </p:cNvPr>
              <p:cNvSpPr>
                <a:spLocks noEditPoints="1"/>
              </p:cNvSpPr>
              <p:nvPr/>
            </p:nvSpPr>
            <p:spPr bwMode="auto">
              <a:xfrm>
                <a:off x="1907749" y="3682848"/>
                <a:ext cx="358091" cy="518210"/>
              </a:xfrm>
              <a:custGeom>
                <a:avLst/>
                <a:gdLst>
                  <a:gd name="T0" fmla="*/ 26 w 52"/>
                  <a:gd name="T1" fmla="*/ 0 h 75"/>
                  <a:gd name="T2" fmla="*/ 0 w 52"/>
                  <a:gd name="T3" fmla="*/ 26 h 75"/>
                  <a:gd name="T4" fmla="*/ 10 w 52"/>
                  <a:gd name="T5" fmla="*/ 46 h 75"/>
                  <a:gd name="T6" fmla="*/ 10 w 52"/>
                  <a:gd name="T7" fmla="*/ 47 h 75"/>
                  <a:gd name="T8" fmla="*/ 14 w 52"/>
                  <a:gd name="T9" fmla="*/ 53 h 75"/>
                  <a:gd name="T10" fmla="*/ 14 w 52"/>
                  <a:gd name="T11" fmla="*/ 54 h 75"/>
                  <a:gd name="T12" fmla="*/ 14 w 52"/>
                  <a:gd name="T13" fmla="*/ 54 h 75"/>
                  <a:gd name="T14" fmla="*/ 18 w 52"/>
                  <a:gd name="T15" fmla="*/ 73 h 75"/>
                  <a:gd name="T16" fmla="*/ 20 w 52"/>
                  <a:gd name="T17" fmla="*/ 75 h 75"/>
                  <a:gd name="T18" fmla="*/ 32 w 52"/>
                  <a:gd name="T19" fmla="*/ 75 h 75"/>
                  <a:gd name="T20" fmla="*/ 34 w 52"/>
                  <a:gd name="T21" fmla="*/ 73 h 75"/>
                  <a:gd name="T22" fmla="*/ 38 w 52"/>
                  <a:gd name="T23" fmla="*/ 54 h 75"/>
                  <a:gd name="T24" fmla="*/ 38 w 52"/>
                  <a:gd name="T25" fmla="*/ 54 h 75"/>
                  <a:gd name="T26" fmla="*/ 38 w 52"/>
                  <a:gd name="T27" fmla="*/ 53 h 75"/>
                  <a:gd name="T28" fmla="*/ 42 w 52"/>
                  <a:gd name="T29" fmla="*/ 47 h 75"/>
                  <a:gd name="T30" fmla="*/ 42 w 52"/>
                  <a:gd name="T31" fmla="*/ 46 h 75"/>
                  <a:gd name="T32" fmla="*/ 52 w 52"/>
                  <a:gd name="T33" fmla="*/ 26 h 75"/>
                  <a:gd name="T34" fmla="*/ 26 w 52"/>
                  <a:gd name="T35" fmla="*/ 0 h 75"/>
                  <a:gd name="T36" fmla="*/ 31 w 52"/>
                  <a:gd name="T37" fmla="*/ 71 h 75"/>
                  <a:gd name="T38" fmla="*/ 21 w 52"/>
                  <a:gd name="T39" fmla="*/ 71 h 75"/>
                  <a:gd name="T40" fmla="*/ 21 w 52"/>
                  <a:gd name="T41" fmla="*/ 70 h 75"/>
                  <a:gd name="T42" fmla="*/ 31 w 52"/>
                  <a:gd name="T43" fmla="*/ 70 h 75"/>
                  <a:gd name="T44" fmla="*/ 31 w 52"/>
                  <a:gd name="T45" fmla="*/ 71 h 75"/>
                  <a:gd name="T46" fmla="*/ 32 w 52"/>
                  <a:gd name="T47" fmla="*/ 66 h 75"/>
                  <a:gd name="T48" fmla="*/ 20 w 52"/>
                  <a:gd name="T49" fmla="*/ 66 h 75"/>
                  <a:gd name="T50" fmla="*/ 20 w 52"/>
                  <a:gd name="T51" fmla="*/ 65 h 75"/>
                  <a:gd name="T52" fmla="*/ 32 w 52"/>
                  <a:gd name="T53" fmla="*/ 65 h 75"/>
                  <a:gd name="T54" fmla="*/ 32 w 52"/>
                  <a:gd name="T55" fmla="*/ 66 h 75"/>
                  <a:gd name="T56" fmla="*/ 33 w 52"/>
                  <a:gd name="T57" fmla="*/ 62 h 75"/>
                  <a:gd name="T58" fmla="*/ 19 w 52"/>
                  <a:gd name="T59" fmla="*/ 62 h 75"/>
                  <a:gd name="T60" fmla="*/ 17 w 52"/>
                  <a:gd name="T61" fmla="*/ 55 h 75"/>
                  <a:gd name="T62" fmla="*/ 35 w 52"/>
                  <a:gd name="T63" fmla="*/ 55 h 75"/>
                  <a:gd name="T64" fmla="*/ 33 w 52"/>
                  <a:gd name="T65" fmla="*/ 62 h 75"/>
                  <a:gd name="T66" fmla="*/ 40 w 52"/>
                  <a:gd name="T67" fmla="*/ 44 h 75"/>
                  <a:gd name="T68" fmla="*/ 39 w 52"/>
                  <a:gd name="T69" fmla="*/ 44 h 75"/>
                  <a:gd name="T70" fmla="*/ 35 w 52"/>
                  <a:gd name="T71" fmla="*/ 52 h 75"/>
                  <a:gd name="T72" fmla="*/ 28 w 52"/>
                  <a:gd name="T73" fmla="*/ 52 h 75"/>
                  <a:gd name="T74" fmla="*/ 28 w 52"/>
                  <a:gd name="T75" fmla="*/ 29 h 75"/>
                  <a:gd name="T76" fmla="*/ 31 w 52"/>
                  <a:gd name="T77" fmla="*/ 26 h 75"/>
                  <a:gd name="T78" fmla="*/ 33 w 52"/>
                  <a:gd name="T79" fmla="*/ 24 h 75"/>
                  <a:gd name="T80" fmla="*/ 31 w 52"/>
                  <a:gd name="T81" fmla="*/ 22 h 75"/>
                  <a:gd name="T82" fmla="*/ 26 w 52"/>
                  <a:gd name="T83" fmla="*/ 25 h 75"/>
                  <a:gd name="T84" fmla="*/ 26 w 52"/>
                  <a:gd name="T85" fmla="*/ 24 h 75"/>
                  <a:gd name="T86" fmla="*/ 21 w 52"/>
                  <a:gd name="T87" fmla="*/ 22 h 75"/>
                  <a:gd name="T88" fmla="*/ 21 w 52"/>
                  <a:gd name="T89" fmla="*/ 22 h 75"/>
                  <a:gd name="T90" fmla="*/ 19 w 52"/>
                  <a:gd name="T91" fmla="*/ 24 h 75"/>
                  <a:gd name="T92" fmla="*/ 21 w 52"/>
                  <a:gd name="T93" fmla="*/ 26 h 75"/>
                  <a:gd name="T94" fmla="*/ 21 w 52"/>
                  <a:gd name="T95" fmla="*/ 26 h 75"/>
                  <a:gd name="T96" fmla="*/ 21 w 52"/>
                  <a:gd name="T97" fmla="*/ 26 h 75"/>
                  <a:gd name="T98" fmla="*/ 23 w 52"/>
                  <a:gd name="T99" fmla="*/ 27 h 75"/>
                  <a:gd name="T100" fmla="*/ 24 w 52"/>
                  <a:gd name="T101" fmla="*/ 29 h 75"/>
                  <a:gd name="T102" fmla="*/ 24 w 52"/>
                  <a:gd name="T103" fmla="*/ 52 h 75"/>
                  <a:gd name="T104" fmla="*/ 17 w 52"/>
                  <a:gd name="T105" fmla="*/ 52 h 75"/>
                  <a:gd name="T106" fmla="*/ 13 w 52"/>
                  <a:gd name="T107" fmla="*/ 44 h 75"/>
                  <a:gd name="T108" fmla="*/ 12 w 52"/>
                  <a:gd name="T109" fmla="*/ 44 h 75"/>
                  <a:gd name="T110" fmla="*/ 3 w 52"/>
                  <a:gd name="T111" fmla="*/ 26 h 75"/>
                  <a:gd name="T112" fmla="*/ 26 w 52"/>
                  <a:gd name="T113" fmla="*/ 3 h 75"/>
                  <a:gd name="T114" fmla="*/ 49 w 52"/>
                  <a:gd name="T115" fmla="*/ 26 h 75"/>
                  <a:gd name="T116" fmla="*/ 40 w 52"/>
                  <a:gd name="T1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75">
                    <a:moveTo>
                      <a:pt x="26" y="0"/>
                    </a:moveTo>
                    <a:cubicBezTo>
                      <a:pt x="12" y="0"/>
                      <a:pt x="0" y="11"/>
                      <a:pt x="0" y="26"/>
                    </a:cubicBezTo>
                    <a:cubicBezTo>
                      <a:pt x="0" y="34"/>
                      <a:pt x="4" y="41"/>
                      <a:pt x="10" y="46"/>
                    </a:cubicBezTo>
                    <a:cubicBezTo>
                      <a:pt x="10" y="46"/>
                      <a:pt x="10" y="47"/>
                      <a:pt x="10" y="47"/>
                    </a:cubicBezTo>
                    <a:cubicBezTo>
                      <a:pt x="10" y="47"/>
                      <a:pt x="14" y="49"/>
                      <a:pt x="14" y="53"/>
                    </a:cubicBezTo>
                    <a:cubicBezTo>
                      <a:pt x="14" y="53"/>
                      <a:pt x="14" y="54"/>
                      <a:pt x="14" y="54"/>
                    </a:cubicBezTo>
                    <a:cubicBezTo>
                      <a:pt x="14" y="54"/>
                      <a:pt x="14" y="54"/>
                      <a:pt x="14" y="54"/>
                    </a:cubicBezTo>
                    <a:cubicBezTo>
                      <a:pt x="18" y="73"/>
                      <a:pt x="18" y="73"/>
                      <a:pt x="18" y="73"/>
                    </a:cubicBezTo>
                    <a:cubicBezTo>
                      <a:pt x="18" y="74"/>
                      <a:pt x="19" y="75"/>
                      <a:pt x="20" y="75"/>
                    </a:cubicBezTo>
                    <a:cubicBezTo>
                      <a:pt x="32" y="75"/>
                      <a:pt x="32" y="75"/>
                      <a:pt x="32" y="75"/>
                    </a:cubicBezTo>
                    <a:cubicBezTo>
                      <a:pt x="33" y="75"/>
                      <a:pt x="34" y="74"/>
                      <a:pt x="34" y="73"/>
                    </a:cubicBezTo>
                    <a:cubicBezTo>
                      <a:pt x="38" y="54"/>
                      <a:pt x="38" y="54"/>
                      <a:pt x="38" y="54"/>
                    </a:cubicBezTo>
                    <a:cubicBezTo>
                      <a:pt x="38" y="54"/>
                      <a:pt x="38" y="54"/>
                      <a:pt x="38" y="54"/>
                    </a:cubicBezTo>
                    <a:cubicBezTo>
                      <a:pt x="38" y="54"/>
                      <a:pt x="38" y="53"/>
                      <a:pt x="38" y="53"/>
                    </a:cubicBezTo>
                    <a:cubicBezTo>
                      <a:pt x="38" y="49"/>
                      <a:pt x="42" y="47"/>
                      <a:pt x="42" y="47"/>
                    </a:cubicBezTo>
                    <a:cubicBezTo>
                      <a:pt x="42" y="47"/>
                      <a:pt x="42" y="47"/>
                      <a:pt x="42" y="46"/>
                    </a:cubicBezTo>
                    <a:cubicBezTo>
                      <a:pt x="48" y="41"/>
                      <a:pt x="52" y="34"/>
                      <a:pt x="52" y="26"/>
                    </a:cubicBezTo>
                    <a:cubicBezTo>
                      <a:pt x="52" y="11"/>
                      <a:pt x="40" y="0"/>
                      <a:pt x="26" y="0"/>
                    </a:cubicBezTo>
                    <a:close/>
                    <a:moveTo>
                      <a:pt x="31" y="71"/>
                    </a:moveTo>
                    <a:cubicBezTo>
                      <a:pt x="21" y="71"/>
                      <a:pt x="21" y="71"/>
                      <a:pt x="21" y="71"/>
                    </a:cubicBezTo>
                    <a:cubicBezTo>
                      <a:pt x="21" y="70"/>
                      <a:pt x="21" y="70"/>
                      <a:pt x="21" y="70"/>
                    </a:cubicBezTo>
                    <a:cubicBezTo>
                      <a:pt x="31" y="70"/>
                      <a:pt x="31" y="70"/>
                      <a:pt x="31" y="70"/>
                    </a:cubicBezTo>
                    <a:lnTo>
                      <a:pt x="31" y="71"/>
                    </a:lnTo>
                    <a:close/>
                    <a:moveTo>
                      <a:pt x="32" y="66"/>
                    </a:moveTo>
                    <a:cubicBezTo>
                      <a:pt x="20" y="66"/>
                      <a:pt x="20" y="66"/>
                      <a:pt x="20" y="66"/>
                    </a:cubicBezTo>
                    <a:cubicBezTo>
                      <a:pt x="20" y="65"/>
                      <a:pt x="20" y="65"/>
                      <a:pt x="20" y="65"/>
                    </a:cubicBezTo>
                    <a:cubicBezTo>
                      <a:pt x="32" y="65"/>
                      <a:pt x="32" y="65"/>
                      <a:pt x="32" y="65"/>
                    </a:cubicBezTo>
                    <a:lnTo>
                      <a:pt x="32" y="66"/>
                    </a:lnTo>
                    <a:close/>
                    <a:moveTo>
                      <a:pt x="33" y="62"/>
                    </a:moveTo>
                    <a:cubicBezTo>
                      <a:pt x="19" y="62"/>
                      <a:pt x="19" y="62"/>
                      <a:pt x="19" y="62"/>
                    </a:cubicBezTo>
                    <a:cubicBezTo>
                      <a:pt x="17" y="55"/>
                      <a:pt x="17" y="55"/>
                      <a:pt x="17" y="55"/>
                    </a:cubicBezTo>
                    <a:cubicBezTo>
                      <a:pt x="35" y="55"/>
                      <a:pt x="35" y="55"/>
                      <a:pt x="35" y="55"/>
                    </a:cubicBezTo>
                    <a:lnTo>
                      <a:pt x="33" y="62"/>
                    </a:lnTo>
                    <a:close/>
                    <a:moveTo>
                      <a:pt x="40" y="44"/>
                    </a:moveTo>
                    <a:cubicBezTo>
                      <a:pt x="40" y="44"/>
                      <a:pt x="39" y="44"/>
                      <a:pt x="39" y="44"/>
                    </a:cubicBezTo>
                    <a:cubicBezTo>
                      <a:pt x="38" y="45"/>
                      <a:pt x="36" y="48"/>
                      <a:pt x="35" y="52"/>
                    </a:cubicBezTo>
                    <a:cubicBezTo>
                      <a:pt x="28" y="52"/>
                      <a:pt x="28" y="52"/>
                      <a:pt x="28" y="52"/>
                    </a:cubicBezTo>
                    <a:cubicBezTo>
                      <a:pt x="28" y="29"/>
                      <a:pt x="28" y="29"/>
                      <a:pt x="28" y="29"/>
                    </a:cubicBezTo>
                    <a:cubicBezTo>
                      <a:pt x="28" y="27"/>
                      <a:pt x="29" y="26"/>
                      <a:pt x="31" y="26"/>
                    </a:cubicBezTo>
                    <a:cubicBezTo>
                      <a:pt x="32" y="26"/>
                      <a:pt x="33" y="25"/>
                      <a:pt x="33" y="24"/>
                    </a:cubicBezTo>
                    <a:cubicBezTo>
                      <a:pt x="33" y="23"/>
                      <a:pt x="32" y="22"/>
                      <a:pt x="31" y="22"/>
                    </a:cubicBezTo>
                    <a:cubicBezTo>
                      <a:pt x="29" y="22"/>
                      <a:pt x="27" y="23"/>
                      <a:pt x="26" y="25"/>
                    </a:cubicBezTo>
                    <a:cubicBezTo>
                      <a:pt x="26" y="25"/>
                      <a:pt x="26" y="24"/>
                      <a:pt x="26" y="24"/>
                    </a:cubicBezTo>
                    <a:cubicBezTo>
                      <a:pt x="24" y="23"/>
                      <a:pt x="23" y="22"/>
                      <a:pt x="21" y="22"/>
                    </a:cubicBezTo>
                    <a:cubicBezTo>
                      <a:pt x="21" y="22"/>
                      <a:pt x="21" y="22"/>
                      <a:pt x="21" y="22"/>
                    </a:cubicBezTo>
                    <a:cubicBezTo>
                      <a:pt x="20" y="22"/>
                      <a:pt x="19" y="23"/>
                      <a:pt x="19" y="24"/>
                    </a:cubicBezTo>
                    <a:cubicBezTo>
                      <a:pt x="19" y="25"/>
                      <a:pt x="20" y="26"/>
                      <a:pt x="21" y="26"/>
                    </a:cubicBezTo>
                    <a:cubicBezTo>
                      <a:pt x="21" y="26"/>
                      <a:pt x="21" y="26"/>
                      <a:pt x="21" y="26"/>
                    </a:cubicBezTo>
                    <a:cubicBezTo>
                      <a:pt x="21" y="26"/>
                      <a:pt x="21" y="26"/>
                      <a:pt x="21" y="26"/>
                    </a:cubicBezTo>
                    <a:cubicBezTo>
                      <a:pt x="22" y="26"/>
                      <a:pt x="23" y="26"/>
                      <a:pt x="23" y="27"/>
                    </a:cubicBezTo>
                    <a:cubicBezTo>
                      <a:pt x="24" y="27"/>
                      <a:pt x="24" y="28"/>
                      <a:pt x="24" y="29"/>
                    </a:cubicBezTo>
                    <a:cubicBezTo>
                      <a:pt x="24" y="52"/>
                      <a:pt x="24" y="52"/>
                      <a:pt x="24" y="52"/>
                    </a:cubicBezTo>
                    <a:cubicBezTo>
                      <a:pt x="17" y="52"/>
                      <a:pt x="17" y="52"/>
                      <a:pt x="17" y="52"/>
                    </a:cubicBezTo>
                    <a:cubicBezTo>
                      <a:pt x="16" y="48"/>
                      <a:pt x="14" y="45"/>
                      <a:pt x="13" y="44"/>
                    </a:cubicBezTo>
                    <a:cubicBezTo>
                      <a:pt x="13" y="44"/>
                      <a:pt x="12" y="44"/>
                      <a:pt x="12" y="44"/>
                    </a:cubicBezTo>
                    <a:cubicBezTo>
                      <a:pt x="6" y="40"/>
                      <a:pt x="3" y="33"/>
                      <a:pt x="3" y="26"/>
                    </a:cubicBezTo>
                    <a:cubicBezTo>
                      <a:pt x="3" y="13"/>
                      <a:pt x="13" y="3"/>
                      <a:pt x="26" y="3"/>
                    </a:cubicBezTo>
                    <a:cubicBezTo>
                      <a:pt x="39" y="3"/>
                      <a:pt x="49" y="13"/>
                      <a:pt x="49" y="26"/>
                    </a:cubicBezTo>
                    <a:cubicBezTo>
                      <a:pt x="49" y="33"/>
                      <a:pt x="46" y="40"/>
                      <a:pt x="40"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4" name="Freeform 33">
                <a:extLst>
                  <a:ext uri="{FF2B5EF4-FFF2-40B4-BE49-F238E27FC236}">
                    <a16:creationId xmlns:a16="http://schemas.microsoft.com/office/drawing/2014/main" id="{F1871E15-B6CE-3D22-C2F0-23C43F99CEB9}"/>
                  </a:ext>
                </a:extLst>
              </p:cNvPr>
              <p:cNvSpPr>
                <a:spLocks/>
              </p:cNvSpPr>
              <p:nvPr/>
            </p:nvSpPr>
            <p:spPr bwMode="auto">
              <a:xfrm>
                <a:off x="2079513" y="3537289"/>
                <a:ext cx="20380" cy="98984"/>
              </a:xfrm>
              <a:custGeom>
                <a:avLst/>
                <a:gdLst>
                  <a:gd name="T0" fmla="*/ 2 w 3"/>
                  <a:gd name="T1" fmla="*/ 14 h 14"/>
                  <a:gd name="T2" fmla="*/ 3 w 3"/>
                  <a:gd name="T3" fmla="*/ 13 h 14"/>
                  <a:gd name="T4" fmla="*/ 3 w 3"/>
                  <a:gd name="T5" fmla="*/ 2 h 14"/>
                  <a:gd name="T6" fmla="*/ 2 w 3"/>
                  <a:gd name="T7" fmla="*/ 0 h 14"/>
                  <a:gd name="T8" fmla="*/ 0 w 3"/>
                  <a:gd name="T9" fmla="*/ 2 h 14"/>
                  <a:gd name="T10" fmla="*/ 0 w 3"/>
                  <a:gd name="T11" fmla="*/ 13 h 14"/>
                  <a:gd name="T12" fmla="*/ 2 w 3"/>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2" y="14"/>
                    </a:moveTo>
                    <a:cubicBezTo>
                      <a:pt x="2" y="14"/>
                      <a:pt x="3" y="14"/>
                      <a:pt x="3" y="13"/>
                    </a:cubicBezTo>
                    <a:cubicBezTo>
                      <a:pt x="3" y="2"/>
                      <a:pt x="3" y="2"/>
                      <a:pt x="3" y="2"/>
                    </a:cubicBezTo>
                    <a:cubicBezTo>
                      <a:pt x="3" y="1"/>
                      <a:pt x="2" y="0"/>
                      <a:pt x="2" y="0"/>
                    </a:cubicBezTo>
                    <a:cubicBezTo>
                      <a:pt x="1" y="0"/>
                      <a:pt x="0" y="1"/>
                      <a:pt x="0" y="2"/>
                    </a:cubicBezTo>
                    <a:cubicBezTo>
                      <a:pt x="0" y="13"/>
                      <a:pt x="0" y="13"/>
                      <a:pt x="0" y="13"/>
                    </a:cubicBezTo>
                    <a:cubicBezTo>
                      <a:pt x="0" y="14"/>
                      <a:pt x="1" y="14"/>
                      <a:pt x="2"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5" name="Freeform 34">
                <a:extLst>
                  <a:ext uri="{FF2B5EF4-FFF2-40B4-BE49-F238E27FC236}">
                    <a16:creationId xmlns:a16="http://schemas.microsoft.com/office/drawing/2014/main" id="{4E67AB28-5396-0C5E-CEF7-FAB16A6C32B9}"/>
                  </a:ext>
                </a:extLst>
              </p:cNvPr>
              <p:cNvSpPr>
                <a:spLocks/>
              </p:cNvSpPr>
              <p:nvPr/>
            </p:nvSpPr>
            <p:spPr bwMode="auto">
              <a:xfrm>
                <a:off x="1866988" y="3627539"/>
                <a:ext cx="75694" cy="75694"/>
              </a:xfrm>
              <a:custGeom>
                <a:avLst/>
                <a:gdLst>
                  <a:gd name="T0" fmla="*/ 8 w 11"/>
                  <a:gd name="T1" fmla="*/ 10 h 11"/>
                  <a:gd name="T2" fmla="*/ 9 w 11"/>
                  <a:gd name="T3" fmla="*/ 11 h 11"/>
                  <a:gd name="T4" fmla="*/ 10 w 11"/>
                  <a:gd name="T5" fmla="*/ 10 h 11"/>
                  <a:gd name="T6" fmla="*/ 10 w 11"/>
                  <a:gd name="T7" fmla="*/ 8 h 11"/>
                  <a:gd name="T8" fmla="*/ 3 w 11"/>
                  <a:gd name="T9" fmla="*/ 0 h 11"/>
                  <a:gd name="T10" fmla="*/ 0 w 11"/>
                  <a:gd name="T11" fmla="*/ 0 h 11"/>
                  <a:gd name="T12" fmla="*/ 0 w 11"/>
                  <a:gd name="T13" fmla="*/ 3 h 11"/>
                  <a:gd name="T14" fmla="*/ 8 w 11"/>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0"/>
                    </a:moveTo>
                    <a:cubicBezTo>
                      <a:pt x="8" y="11"/>
                      <a:pt x="9" y="11"/>
                      <a:pt x="9" y="11"/>
                    </a:cubicBezTo>
                    <a:cubicBezTo>
                      <a:pt x="10" y="11"/>
                      <a:pt x="10" y="11"/>
                      <a:pt x="10" y="10"/>
                    </a:cubicBezTo>
                    <a:cubicBezTo>
                      <a:pt x="11" y="10"/>
                      <a:pt x="11" y="9"/>
                      <a:pt x="10" y="8"/>
                    </a:cubicBezTo>
                    <a:cubicBezTo>
                      <a:pt x="3" y="0"/>
                      <a:pt x="3" y="0"/>
                      <a:pt x="3" y="0"/>
                    </a:cubicBezTo>
                    <a:cubicBezTo>
                      <a:pt x="2" y="0"/>
                      <a:pt x="1" y="0"/>
                      <a:pt x="0" y="0"/>
                    </a:cubicBezTo>
                    <a:cubicBezTo>
                      <a:pt x="0" y="1"/>
                      <a:pt x="0" y="2"/>
                      <a:pt x="0" y="3"/>
                    </a:cubicBezTo>
                    <a:lnTo>
                      <a:pt x="8"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6" name="Freeform 35">
                <a:extLst>
                  <a:ext uri="{FF2B5EF4-FFF2-40B4-BE49-F238E27FC236}">
                    <a16:creationId xmlns:a16="http://schemas.microsoft.com/office/drawing/2014/main" id="{9C88AA6A-9758-98CC-5F44-B89CED5B885D}"/>
                  </a:ext>
                </a:extLst>
              </p:cNvPr>
              <p:cNvSpPr>
                <a:spLocks/>
              </p:cNvSpPr>
              <p:nvPr/>
            </p:nvSpPr>
            <p:spPr bwMode="auto">
              <a:xfrm>
                <a:off x="1776737" y="3842975"/>
                <a:ext cx="96074" cy="20380"/>
              </a:xfrm>
              <a:custGeom>
                <a:avLst/>
                <a:gdLst>
                  <a:gd name="T0" fmla="*/ 14 w 14"/>
                  <a:gd name="T1" fmla="*/ 2 h 3"/>
                  <a:gd name="T2" fmla="*/ 13 w 14"/>
                  <a:gd name="T3" fmla="*/ 0 h 3"/>
                  <a:gd name="T4" fmla="*/ 2 w 14"/>
                  <a:gd name="T5" fmla="*/ 0 h 3"/>
                  <a:gd name="T6" fmla="*/ 0 w 14"/>
                  <a:gd name="T7" fmla="*/ 2 h 3"/>
                  <a:gd name="T8" fmla="*/ 2 w 14"/>
                  <a:gd name="T9" fmla="*/ 3 h 3"/>
                  <a:gd name="T10" fmla="*/ 13 w 14"/>
                  <a:gd name="T11" fmla="*/ 3 h 3"/>
                  <a:gd name="T12" fmla="*/ 14 w 1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4" y="2"/>
                    </a:moveTo>
                    <a:cubicBezTo>
                      <a:pt x="14" y="1"/>
                      <a:pt x="13" y="0"/>
                      <a:pt x="13" y="0"/>
                    </a:cubicBezTo>
                    <a:cubicBezTo>
                      <a:pt x="2" y="0"/>
                      <a:pt x="2" y="0"/>
                      <a:pt x="2" y="0"/>
                    </a:cubicBezTo>
                    <a:cubicBezTo>
                      <a:pt x="1" y="0"/>
                      <a:pt x="0" y="1"/>
                      <a:pt x="0" y="2"/>
                    </a:cubicBezTo>
                    <a:cubicBezTo>
                      <a:pt x="0" y="3"/>
                      <a:pt x="1" y="3"/>
                      <a:pt x="2" y="3"/>
                    </a:cubicBezTo>
                    <a:cubicBezTo>
                      <a:pt x="13" y="3"/>
                      <a:pt x="13" y="3"/>
                      <a:pt x="13" y="3"/>
                    </a:cubicBezTo>
                    <a:cubicBezTo>
                      <a:pt x="13" y="3"/>
                      <a:pt x="14" y="3"/>
                      <a:pt x="14"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7" name="Freeform 36">
                <a:extLst>
                  <a:ext uri="{FF2B5EF4-FFF2-40B4-BE49-F238E27FC236}">
                    <a16:creationId xmlns:a16="http://schemas.microsoft.com/office/drawing/2014/main" id="{23B736D9-6369-6E66-EC40-4EE5E79BE862}"/>
                  </a:ext>
                </a:extLst>
              </p:cNvPr>
              <p:cNvSpPr>
                <a:spLocks/>
              </p:cNvSpPr>
              <p:nvPr/>
            </p:nvSpPr>
            <p:spPr bwMode="auto">
              <a:xfrm>
                <a:off x="1866988" y="4000185"/>
                <a:ext cx="75694" cy="75694"/>
              </a:xfrm>
              <a:custGeom>
                <a:avLst/>
                <a:gdLst>
                  <a:gd name="T0" fmla="*/ 8 w 11"/>
                  <a:gd name="T1" fmla="*/ 1 h 11"/>
                  <a:gd name="T2" fmla="*/ 0 w 11"/>
                  <a:gd name="T3" fmla="*/ 9 h 11"/>
                  <a:gd name="T4" fmla="*/ 0 w 11"/>
                  <a:gd name="T5" fmla="*/ 11 h 11"/>
                  <a:gd name="T6" fmla="*/ 1 w 11"/>
                  <a:gd name="T7" fmla="*/ 11 h 11"/>
                  <a:gd name="T8" fmla="*/ 3 w 11"/>
                  <a:gd name="T9" fmla="*/ 11 h 11"/>
                  <a:gd name="T10" fmla="*/ 10 w 11"/>
                  <a:gd name="T11" fmla="*/ 3 h 11"/>
                  <a:gd name="T12" fmla="*/ 10 w 11"/>
                  <a:gd name="T13" fmla="*/ 1 h 11"/>
                  <a:gd name="T14" fmla="*/ 8 w 11"/>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
                    </a:moveTo>
                    <a:cubicBezTo>
                      <a:pt x="0" y="9"/>
                      <a:pt x="0" y="9"/>
                      <a:pt x="0" y="9"/>
                    </a:cubicBezTo>
                    <a:cubicBezTo>
                      <a:pt x="0" y="9"/>
                      <a:pt x="0" y="10"/>
                      <a:pt x="0" y="11"/>
                    </a:cubicBezTo>
                    <a:cubicBezTo>
                      <a:pt x="1" y="11"/>
                      <a:pt x="1" y="11"/>
                      <a:pt x="1" y="11"/>
                    </a:cubicBezTo>
                    <a:cubicBezTo>
                      <a:pt x="2" y="11"/>
                      <a:pt x="2" y="11"/>
                      <a:pt x="3" y="11"/>
                    </a:cubicBezTo>
                    <a:cubicBezTo>
                      <a:pt x="10" y="3"/>
                      <a:pt x="10" y="3"/>
                      <a:pt x="10" y="3"/>
                    </a:cubicBezTo>
                    <a:cubicBezTo>
                      <a:pt x="11" y="3"/>
                      <a:pt x="11" y="1"/>
                      <a:pt x="10" y="1"/>
                    </a:cubicBezTo>
                    <a:cubicBezTo>
                      <a:pt x="10" y="0"/>
                      <a:pt x="9" y="0"/>
                      <a:pt x="8"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8" name="Freeform 37">
                <a:extLst>
                  <a:ext uri="{FF2B5EF4-FFF2-40B4-BE49-F238E27FC236}">
                    <a16:creationId xmlns:a16="http://schemas.microsoft.com/office/drawing/2014/main" id="{21CE6685-E2FA-285A-FB89-883749798260}"/>
                  </a:ext>
                </a:extLst>
              </p:cNvPr>
              <p:cNvSpPr>
                <a:spLocks/>
              </p:cNvSpPr>
              <p:nvPr/>
            </p:nvSpPr>
            <p:spPr bwMode="auto">
              <a:xfrm>
                <a:off x="2239636" y="4014743"/>
                <a:ext cx="81516" cy="75694"/>
              </a:xfrm>
              <a:custGeom>
                <a:avLst/>
                <a:gdLst>
                  <a:gd name="T0" fmla="*/ 3 w 12"/>
                  <a:gd name="T1" fmla="*/ 0 h 11"/>
                  <a:gd name="T2" fmla="*/ 1 w 12"/>
                  <a:gd name="T3" fmla="*/ 0 h 11"/>
                  <a:gd name="T4" fmla="*/ 1 w 12"/>
                  <a:gd name="T5" fmla="*/ 3 h 11"/>
                  <a:gd name="T6" fmla="*/ 9 w 12"/>
                  <a:gd name="T7" fmla="*/ 10 h 11"/>
                  <a:gd name="T8" fmla="*/ 10 w 12"/>
                  <a:gd name="T9" fmla="*/ 11 h 11"/>
                  <a:gd name="T10" fmla="*/ 11 w 12"/>
                  <a:gd name="T11" fmla="*/ 10 h 11"/>
                  <a:gd name="T12" fmla="*/ 11 w 12"/>
                  <a:gd name="T13" fmla="*/ 8 h 11"/>
                  <a:gd name="T14" fmla="*/ 3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3" y="0"/>
                    </a:moveTo>
                    <a:cubicBezTo>
                      <a:pt x="2" y="0"/>
                      <a:pt x="1" y="0"/>
                      <a:pt x="1" y="0"/>
                    </a:cubicBezTo>
                    <a:cubicBezTo>
                      <a:pt x="0" y="1"/>
                      <a:pt x="0" y="2"/>
                      <a:pt x="1" y="3"/>
                    </a:cubicBezTo>
                    <a:cubicBezTo>
                      <a:pt x="9" y="10"/>
                      <a:pt x="9" y="10"/>
                      <a:pt x="9" y="10"/>
                    </a:cubicBezTo>
                    <a:cubicBezTo>
                      <a:pt x="9" y="11"/>
                      <a:pt x="9" y="11"/>
                      <a:pt x="10" y="11"/>
                    </a:cubicBezTo>
                    <a:cubicBezTo>
                      <a:pt x="10" y="11"/>
                      <a:pt x="11" y="11"/>
                      <a:pt x="11" y="10"/>
                    </a:cubicBezTo>
                    <a:cubicBezTo>
                      <a:pt x="12" y="10"/>
                      <a:pt x="12" y="9"/>
                      <a:pt x="11" y="8"/>
                    </a:cubicBezTo>
                    <a:lnTo>
                      <a:pt x="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9" name="Freeform 38">
                <a:extLst>
                  <a:ext uri="{FF2B5EF4-FFF2-40B4-BE49-F238E27FC236}">
                    <a16:creationId xmlns:a16="http://schemas.microsoft.com/office/drawing/2014/main" id="{09A435D0-652D-E8DE-30D2-124AE335E904}"/>
                  </a:ext>
                </a:extLst>
              </p:cNvPr>
              <p:cNvSpPr>
                <a:spLocks/>
              </p:cNvSpPr>
              <p:nvPr/>
            </p:nvSpPr>
            <p:spPr bwMode="auto">
              <a:xfrm>
                <a:off x="2306594" y="3842975"/>
                <a:ext cx="96074" cy="20380"/>
              </a:xfrm>
              <a:custGeom>
                <a:avLst/>
                <a:gdLst>
                  <a:gd name="T0" fmla="*/ 13 w 14"/>
                  <a:gd name="T1" fmla="*/ 0 h 3"/>
                  <a:gd name="T2" fmla="*/ 2 w 14"/>
                  <a:gd name="T3" fmla="*/ 0 h 3"/>
                  <a:gd name="T4" fmla="*/ 0 w 14"/>
                  <a:gd name="T5" fmla="*/ 2 h 3"/>
                  <a:gd name="T6" fmla="*/ 2 w 14"/>
                  <a:gd name="T7" fmla="*/ 3 h 3"/>
                  <a:gd name="T8" fmla="*/ 13 w 14"/>
                  <a:gd name="T9" fmla="*/ 3 h 3"/>
                  <a:gd name="T10" fmla="*/ 14 w 14"/>
                  <a:gd name="T11" fmla="*/ 2 h 3"/>
                  <a:gd name="T12" fmla="*/ 13 w 1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3" y="0"/>
                    </a:moveTo>
                    <a:cubicBezTo>
                      <a:pt x="2" y="0"/>
                      <a:pt x="2" y="0"/>
                      <a:pt x="2" y="0"/>
                    </a:cubicBezTo>
                    <a:cubicBezTo>
                      <a:pt x="1" y="0"/>
                      <a:pt x="0" y="1"/>
                      <a:pt x="0" y="2"/>
                    </a:cubicBezTo>
                    <a:cubicBezTo>
                      <a:pt x="0" y="3"/>
                      <a:pt x="1" y="3"/>
                      <a:pt x="2" y="3"/>
                    </a:cubicBezTo>
                    <a:cubicBezTo>
                      <a:pt x="13" y="3"/>
                      <a:pt x="13" y="3"/>
                      <a:pt x="13" y="3"/>
                    </a:cubicBezTo>
                    <a:cubicBezTo>
                      <a:pt x="14" y="3"/>
                      <a:pt x="14" y="3"/>
                      <a:pt x="14" y="2"/>
                    </a:cubicBezTo>
                    <a:cubicBezTo>
                      <a:pt x="14" y="1"/>
                      <a:pt x="14" y="0"/>
                      <a:pt x="1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40" name="Freeform 39">
                <a:extLst>
                  <a:ext uri="{FF2B5EF4-FFF2-40B4-BE49-F238E27FC236}">
                    <a16:creationId xmlns:a16="http://schemas.microsoft.com/office/drawing/2014/main" id="{83D6C8E4-0D09-0EAD-F37F-7F2BAEE21D27}"/>
                  </a:ext>
                </a:extLst>
              </p:cNvPr>
              <p:cNvSpPr>
                <a:spLocks/>
              </p:cNvSpPr>
              <p:nvPr/>
            </p:nvSpPr>
            <p:spPr bwMode="auto">
              <a:xfrm>
                <a:off x="2239636" y="3627539"/>
                <a:ext cx="81516" cy="75694"/>
              </a:xfrm>
              <a:custGeom>
                <a:avLst/>
                <a:gdLst>
                  <a:gd name="T0" fmla="*/ 2 w 12"/>
                  <a:gd name="T1" fmla="*/ 11 h 11"/>
                  <a:gd name="T2" fmla="*/ 3 w 12"/>
                  <a:gd name="T3" fmla="*/ 10 h 11"/>
                  <a:gd name="T4" fmla="*/ 11 w 12"/>
                  <a:gd name="T5" fmla="*/ 3 h 11"/>
                  <a:gd name="T6" fmla="*/ 11 w 12"/>
                  <a:gd name="T7" fmla="*/ 0 h 11"/>
                  <a:gd name="T8" fmla="*/ 9 w 12"/>
                  <a:gd name="T9" fmla="*/ 0 h 11"/>
                  <a:gd name="T10" fmla="*/ 1 w 12"/>
                  <a:gd name="T11" fmla="*/ 8 h 11"/>
                  <a:gd name="T12" fmla="*/ 1 w 12"/>
                  <a:gd name="T13" fmla="*/ 10 h 11"/>
                  <a:gd name="T14" fmla="*/ 2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2" y="11"/>
                    </a:moveTo>
                    <a:cubicBezTo>
                      <a:pt x="2" y="11"/>
                      <a:pt x="3" y="11"/>
                      <a:pt x="3" y="10"/>
                    </a:cubicBezTo>
                    <a:cubicBezTo>
                      <a:pt x="11" y="3"/>
                      <a:pt x="11" y="3"/>
                      <a:pt x="11" y="3"/>
                    </a:cubicBezTo>
                    <a:cubicBezTo>
                      <a:pt x="12" y="2"/>
                      <a:pt x="12" y="1"/>
                      <a:pt x="11" y="0"/>
                    </a:cubicBezTo>
                    <a:cubicBezTo>
                      <a:pt x="10" y="0"/>
                      <a:pt x="9" y="0"/>
                      <a:pt x="9" y="0"/>
                    </a:cubicBezTo>
                    <a:cubicBezTo>
                      <a:pt x="1" y="8"/>
                      <a:pt x="1" y="8"/>
                      <a:pt x="1" y="8"/>
                    </a:cubicBezTo>
                    <a:cubicBezTo>
                      <a:pt x="0" y="9"/>
                      <a:pt x="0" y="10"/>
                      <a:pt x="1" y="10"/>
                    </a:cubicBezTo>
                    <a:cubicBezTo>
                      <a:pt x="1" y="11"/>
                      <a:pt x="2" y="11"/>
                      <a:pt x="2" y="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grpSp>
      </p:grpSp>
      <p:sp>
        <p:nvSpPr>
          <p:cNvPr id="42" name="TextBox 41">
            <a:extLst>
              <a:ext uri="{FF2B5EF4-FFF2-40B4-BE49-F238E27FC236}">
                <a16:creationId xmlns:a16="http://schemas.microsoft.com/office/drawing/2014/main" id="{23A6E385-972A-82E2-8A58-58230137D337}"/>
              </a:ext>
            </a:extLst>
          </p:cNvPr>
          <p:cNvSpPr txBox="1"/>
          <p:nvPr/>
        </p:nvSpPr>
        <p:spPr>
          <a:xfrm>
            <a:off x="3966592" y="1222920"/>
            <a:ext cx="4525598" cy="369332"/>
          </a:xfrm>
          <a:prstGeom prst="rect">
            <a:avLst/>
          </a:prstGeom>
          <a:noFill/>
        </p:spPr>
        <p:txBody>
          <a:bodyPr wrap="none" rtlCol="0">
            <a:spAutoFit/>
          </a:bodyPr>
          <a:lstStyle/>
          <a:p>
            <a:r>
              <a:rPr lang="en-US" sz="1800" b="1" dirty="0">
                <a:solidFill>
                  <a:schemeClr val="bg1"/>
                </a:solidFill>
                <a:latin typeface="Century Gothic" panose="020B0502020202020204" pitchFamily="34" charset="0"/>
              </a:rPr>
              <a:t>A QUICK LOOK INTO THE PRESENTATION</a:t>
            </a:r>
          </a:p>
        </p:txBody>
      </p:sp>
    </p:spTree>
    <p:extLst>
      <p:ext uri="{BB962C8B-B14F-4D97-AF65-F5344CB8AC3E}">
        <p14:creationId xmlns:p14="http://schemas.microsoft.com/office/powerpoint/2010/main" val="19378588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C7F9416-D2B2-3894-F3C5-218F14C2D4BE}"/>
              </a:ext>
            </a:extLst>
          </p:cNvPr>
          <p:cNvSpPr/>
          <p:nvPr/>
        </p:nvSpPr>
        <p:spPr>
          <a:xfrm>
            <a:off x="0" y="1330036"/>
            <a:ext cx="3629412" cy="1498537"/>
          </a:xfrm>
          <a:prstGeom prst="rect">
            <a:avLst/>
          </a:prstGeom>
          <a:solidFill>
            <a:srgbClr val="F2636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16">
            <a:extLst>
              <a:ext uri="{FF2B5EF4-FFF2-40B4-BE49-F238E27FC236}">
                <a16:creationId xmlns:a16="http://schemas.microsoft.com/office/drawing/2014/main" id="{0DE8A7F9-C643-2DE2-D51B-D2F2FBD51D9C}"/>
              </a:ext>
            </a:extLst>
          </p:cNvPr>
          <p:cNvSpPr>
            <a:spLocks/>
          </p:cNvSpPr>
          <p:nvPr/>
        </p:nvSpPr>
        <p:spPr bwMode="auto">
          <a:xfrm>
            <a:off x="2663898" y="2298420"/>
            <a:ext cx="9024687" cy="1692410"/>
          </a:xfrm>
          <a:custGeom>
            <a:avLst/>
            <a:gdLst>
              <a:gd name="T0" fmla="*/ 0 w 2472"/>
              <a:gd name="T1" fmla="*/ 579 h 579"/>
              <a:gd name="T2" fmla="*/ 418 w 2472"/>
              <a:gd name="T3" fmla="*/ 416 h 579"/>
              <a:gd name="T4" fmla="*/ 731 w 2472"/>
              <a:gd name="T5" fmla="*/ 421 h 579"/>
              <a:gd name="T6" fmla="*/ 990 w 2472"/>
              <a:gd name="T7" fmla="*/ 416 h 579"/>
              <a:gd name="T8" fmla="*/ 1234 w 2472"/>
              <a:gd name="T9" fmla="*/ 367 h 579"/>
              <a:gd name="T10" fmla="*/ 1567 w 2472"/>
              <a:gd name="T11" fmla="*/ 328 h 579"/>
              <a:gd name="T12" fmla="*/ 1774 w 2472"/>
              <a:gd name="T13" fmla="*/ 260 h 579"/>
              <a:gd name="T14" fmla="*/ 2156 w 2472"/>
              <a:gd name="T15" fmla="*/ 120 h 579"/>
              <a:gd name="T16" fmla="*/ 2472 w 2472"/>
              <a:gd name="T17" fmla="*/ 100 h 579"/>
              <a:gd name="connsiteX0" fmla="*/ 0 w 10000"/>
              <a:gd name="connsiteY0" fmla="*/ 8472 h 8472"/>
              <a:gd name="connsiteX1" fmla="*/ 1691 w 10000"/>
              <a:gd name="connsiteY1" fmla="*/ 5657 h 8472"/>
              <a:gd name="connsiteX2" fmla="*/ 2957 w 10000"/>
              <a:gd name="connsiteY2" fmla="*/ 5743 h 8472"/>
              <a:gd name="connsiteX3" fmla="*/ 4005 w 10000"/>
              <a:gd name="connsiteY3" fmla="*/ 5657 h 8472"/>
              <a:gd name="connsiteX4" fmla="*/ 4992 w 10000"/>
              <a:gd name="connsiteY4" fmla="*/ 4811 h 8472"/>
              <a:gd name="connsiteX5" fmla="*/ 6339 w 10000"/>
              <a:gd name="connsiteY5" fmla="*/ 4137 h 8472"/>
              <a:gd name="connsiteX6" fmla="*/ 7176 w 10000"/>
              <a:gd name="connsiteY6" fmla="*/ 2963 h 8472"/>
              <a:gd name="connsiteX7" fmla="*/ 8722 w 10000"/>
              <a:gd name="connsiteY7" fmla="*/ 545 h 8472"/>
              <a:gd name="connsiteX8" fmla="*/ 10000 w 10000"/>
              <a:gd name="connsiteY8" fmla="*/ 199 h 8472"/>
              <a:gd name="connsiteX0" fmla="*/ 0 w 10000"/>
              <a:gd name="connsiteY0" fmla="*/ 10181 h 10181"/>
              <a:gd name="connsiteX1" fmla="*/ 1691 w 10000"/>
              <a:gd name="connsiteY1" fmla="*/ 6858 h 10181"/>
              <a:gd name="connsiteX2" fmla="*/ 2957 w 10000"/>
              <a:gd name="connsiteY2" fmla="*/ 6960 h 10181"/>
              <a:gd name="connsiteX3" fmla="*/ 4005 w 10000"/>
              <a:gd name="connsiteY3" fmla="*/ 6858 h 10181"/>
              <a:gd name="connsiteX4" fmla="*/ 4992 w 10000"/>
              <a:gd name="connsiteY4" fmla="*/ 5860 h 10181"/>
              <a:gd name="connsiteX5" fmla="*/ 6339 w 10000"/>
              <a:gd name="connsiteY5" fmla="*/ 5064 h 10181"/>
              <a:gd name="connsiteX6" fmla="*/ 7176 w 10000"/>
              <a:gd name="connsiteY6" fmla="*/ 3678 h 10181"/>
              <a:gd name="connsiteX7" fmla="*/ 8722 w 10000"/>
              <a:gd name="connsiteY7" fmla="*/ 824 h 10181"/>
              <a:gd name="connsiteX8" fmla="*/ 10000 w 10000"/>
              <a:gd name="connsiteY8" fmla="*/ 416 h 1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181">
                <a:moveTo>
                  <a:pt x="0" y="10181"/>
                </a:moveTo>
                <a:cubicBezTo>
                  <a:pt x="138" y="3719"/>
                  <a:pt x="1290" y="6491"/>
                  <a:pt x="1691" y="6858"/>
                </a:cubicBezTo>
                <a:cubicBezTo>
                  <a:pt x="2023" y="5308"/>
                  <a:pt x="2654" y="8734"/>
                  <a:pt x="2957" y="6960"/>
                </a:cubicBezTo>
                <a:cubicBezTo>
                  <a:pt x="3261" y="5187"/>
                  <a:pt x="3807" y="5757"/>
                  <a:pt x="4005" y="6858"/>
                </a:cubicBezTo>
                <a:cubicBezTo>
                  <a:pt x="4235" y="5574"/>
                  <a:pt x="4713" y="4636"/>
                  <a:pt x="4992" y="5860"/>
                </a:cubicBezTo>
                <a:cubicBezTo>
                  <a:pt x="5271" y="7083"/>
                  <a:pt x="5356" y="3026"/>
                  <a:pt x="6339" y="5064"/>
                </a:cubicBezTo>
                <a:cubicBezTo>
                  <a:pt x="6614" y="4330"/>
                  <a:pt x="6833" y="2597"/>
                  <a:pt x="7176" y="3678"/>
                </a:cubicBezTo>
                <a:cubicBezTo>
                  <a:pt x="7520" y="4758"/>
                  <a:pt x="7597" y="-1623"/>
                  <a:pt x="8722" y="824"/>
                </a:cubicBezTo>
                <a:cubicBezTo>
                  <a:pt x="9066" y="314"/>
                  <a:pt x="9843" y="-504"/>
                  <a:pt x="10000" y="416"/>
                </a:cubicBezTo>
              </a:path>
            </a:pathLst>
          </a:custGeom>
          <a:noFill/>
          <a:ln w="38100" cap="rnd">
            <a:solidFill>
              <a:schemeClr val="bg1">
                <a:lumMod val="6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algn="ctr" defTabSz="1828983" fontAlgn="base">
              <a:spcBef>
                <a:spcPct val="0"/>
              </a:spcBef>
              <a:spcAft>
                <a:spcPct val="0"/>
              </a:spcAft>
              <a:defRPr/>
            </a:pPr>
            <a:endParaRPr lang="en-US" sz="2800" kern="0">
              <a:solidFill>
                <a:srgbClr val="000000"/>
              </a:solidFill>
              <a:latin typeface="Gill Sans" charset="0"/>
              <a:sym typeface="Gill Sans" charset="0"/>
            </a:endParaRPr>
          </a:p>
        </p:txBody>
      </p:sp>
      <p:sp>
        <p:nvSpPr>
          <p:cNvPr id="4" name="Teardrop 3">
            <a:extLst>
              <a:ext uri="{FF2B5EF4-FFF2-40B4-BE49-F238E27FC236}">
                <a16:creationId xmlns:a16="http://schemas.microsoft.com/office/drawing/2014/main" id="{FD7B21BC-D58F-E734-11EF-9537C81B2D1C}"/>
              </a:ext>
            </a:extLst>
          </p:cNvPr>
          <p:cNvSpPr/>
          <p:nvPr/>
        </p:nvSpPr>
        <p:spPr bwMode="auto">
          <a:xfrm>
            <a:off x="3662122" y="3591658"/>
            <a:ext cx="758401" cy="758401"/>
          </a:xfrm>
          <a:prstGeom prst="teardrop">
            <a:avLst/>
          </a:prstGeom>
          <a:noFill/>
          <a:ln w="19050" cap="flat" cmpd="sng" algn="ctr">
            <a:solidFill>
              <a:schemeClr val="bg1">
                <a:lumMod val="65000"/>
              </a:schemeClr>
            </a:solidFill>
            <a:prstDash val="sysDot"/>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5" name="Teardrop 4">
            <a:extLst>
              <a:ext uri="{FF2B5EF4-FFF2-40B4-BE49-F238E27FC236}">
                <a16:creationId xmlns:a16="http://schemas.microsoft.com/office/drawing/2014/main" id="{8C39F32A-FBBE-42E4-3249-E26DB96CAFB5}"/>
              </a:ext>
            </a:extLst>
          </p:cNvPr>
          <p:cNvSpPr/>
          <p:nvPr/>
        </p:nvSpPr>
        <p:spPr bwMode="auto">
          <a:xfrm>
            <a:off x="3727707" y="3648577"/>
            <a:ext cx="626778" cy="626778"/>
          </a:xfrm>
          <a:prstGeom prst="teardrop">
            <a:avLst/>
          </a:prstGeom>
          <a:solidFill>
            <a:srgbClr val="FF8026"/>
          </a:solidFill>
          <a:ln w="19050" cap="flat" cmpd="sng" algn="ctr">
            <a:noFill/>
            <a:prstDash val="solid"/>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6" name="Teardrop 5">
            <a:extLst>
              <a:ext uri="{FF2B5EF4-FFF2-40B4-BE49-F238E27FC236}">
                <a16:creationId xmlns:a16="http://schemas.microsoft.com/office/drawing/2014/main" id="{6DA50943-08C5-9E0A-0D4F-CF298FFFE7B4}"/>
              </a:ext>
            </a:extLst>
          </p:cNvPr>
          <p:cNvSpPr/>
          <p:nvPr/>
        </p:nvSpPr>
        <p:spPr bwMode="auto">
          <a:xfrm>
            <a:off x="5453894" y="3516954"/>
            <a:ext cx="758401" cy="758401"/>
          </a:xfrm>
          <a:prstGeom prst="teardrop">
            <a:avLst/>
          </a:prstGeom>
          <a:noFill/>
          <a:ln w="19050" cap="flat" cmpd="sng" algn="ctr">
            <a:solidFill>
              <a:schemeClr val="bg1">
                <a:lumMod val="65000"/>
              </a:schemeClr>
            </a:solidFill>
            <a:prstDash val="sysDot"/>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7" name="Teardrop 6">
            <a:extLst>
              <a:ext uri="{FF2B5EF4-FFF2-40B4-BE49-F238E27FC236}">
                <a16:creationId xmlns:a16="http://schemas.microsoft.com/office/drawing/2014/main" id="{727349A8-B8BB-0352-8227-A56754BC7955}"/>
              </a:ext>
            </a:extLst>
          </p:cNvPr>
          <p:cNvSpPr/>
          <p:nvPr/>
        </p:nvSpPr>
        <p:spPr bwMode="auto">
          <a:xfrm>
            <a:off x="5521811" y="3580693"/>
            <a:ext cx="626778" cy="626778"/>
          </a:xfrm>
          <a:prstGeom prst="teardrop">
            <a:avLst/>
          </a:prstGeom>
          <a:solidFill>
            <a:srgbClr val="7DD1CE"/>
          </a:solidFill>
          <a:ln w="19050" cap="flat" cmpd="sng" algn="ctr">
            <a:noFill/>
            <a:prstDash val="solid"/>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8" name="Teardrop 7">
            <a:extLst>
              <a:ext uri="{FF2B5EF4-FFF2-40B4-BE49-F238E27FC236}">
                <a16:creationId xmlns:a16="http://schemas.microsoft.com/office/drawing/2014/main" id="{D9480FF3-CD71-C739-8917-73E7581FB7B1}"/>
              </a:ext>
            </a:extLst>
          </p:cNvPr>
          <p:cNvSpPr/>
          <p:nvPr/>
        </p:nvSpPr>
        <p:spPr bwMode="auto">
          <a:xfrm>
            <a:off x="7257269" y="3311141"/>
            <a:ext cx="758401" cy="758401"/>
          </a:xfrm>
          <a:prstGeom prst="teardrop">
            <a:avLst/>
          </a:prstGeom>
          <a:noFill/>
          <a:ln w="19050" cap="flat" cmpd="sng" algn="ctr">
            <a:solidFill>
              <a:schemeClr val="bg1">
                <a:lumMod val="65000"/>
              </a:schemeClr>
            </a:solidFill>
            <a:prstDash val="sysDot"/>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9" name="Teardrop 8">
            <a:extLst>
              <a:ext uri="{FF2B5EF4-FFF2-40B4-BE49-F238E27FC236}">
                <a16:creationId xmlns:a16="http://schemas.microsoft.com/office/drawing/2014/main" id="{56CB9B22-B4BB-B3E6-FD1B-7135F8A77AB7}"/>
              </a:ext>
            </a:extLst>
          </p:cNvPr>
          <p:cNvSpPr/>
          <p:nvPr/>
        </p:nvSpPr>
        <p:spPr bwMode="auto">
          <a:xfrm>
            <a:off x="7323733" y="3370722"/>
            <a:ext cx="626778" cy="626778"/>
          </a:xfrm>
          <a:prstGeom prst="teardrop">
            <a:avLst/>
          </a:prstGeom>
          <a:solidFill>
            <a:srgbClr val="00BAB5"/>
          </a:solidFill>
          <a:ln w="19050" cap="flat" cmpd="sng" algn="ctr">
            <a:noFill/>
            <a:prstDash val="solid"/>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10" name="Teardrop 9">
            <a:extLst>
              <a:ext uri="{FF2B5EF4-FFF2-40B4-BE49-F238E27FC236}">
                <a16:creationId xmlns:a16="http://schemas.microsoft.com/office/drawing/2014/main" id="{52AEE2D7-4184-4BF5-DA3E-E4B023C51B1A}"/>
              </a:ext>
            </a:extLst>
          </p:cNvPr>
          <p:cNvSpPr/>
          <p:nvPr/>
        </p:nvSpPr>
        <p:spPr bwMode="auto">
          <a:xfrm>
            <a:off x="9002290" y="3009761"/>
            <a:ext cx="758401" cy="758401"/>
          </a:xfrm>
          <a:prstGeom prst="teardrop">
            <a:avLst/>
          </a:prstGeom>
          <a:noFill/>
          <a:ln w="19050" cap="flat" cmpd="sng" algn="ctr">
            <a:solidFill>
              <a:schemeClr val="bg1">
                <a:lumMod val="65000"/>
              </a:schemeClr>
            </a:solidFill>
            <a:prstDash val="sysDot"/>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11" name="Teardrop 10">
            <a:extLst>
              <a:ext uri="{FF2B5EF4-FFF2-40B4-BE49-F238E27FC236}">
                <a16:creationId xmlns:a16="http://schemas.microsoft.com/office/drawing/2014/main" id="{49D6BA04-D5DE-3F76-98E8-27F11D5E55A7}"/>
              </a:ext>
            </a:extLst>
          </p:cNvPr>
          <p:cNvSpPr/>
          <p:nvPr/>
        </p:nvSpPr>
        <p:spPr bwMode="auto">
          <a:xfrm>
            <a:off x="9077465" y="3070500"/>
            <a:ext cx="626778" cy="626778"/>
          </a:xfrm>
          <a:prstGeom prst="teardrop">
            <a:avLst/>
          </a:prstGeom>
          <a:solidFill>
            <a:srgbClr val="419CCC"/>
          </a:solidFill>
          <a:ln w="19050" cap="flat" cmpd="sng" algn="ctr">
            <a:noFill/>
            <a:prstDash val="solid"/>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12" name="Teardrop 11">
            <a:extLst>
              <a:ext uri="{FF2B5EF4-FFF2-40B4-BE49-F238E27FC236}">
                <a16:creationId xmlns:a16="http://schemas.microsoft.com/office/drawing/2014/main" id="{9E7ED832-04BE-9F96-7658-5F135FFABEE8}"/>
              </a:ext>
            </a:extLst>
          </p:cNvPr>
          <p:cNvSpPr/>
          <p:nvPr/>
        </p:nvSpPr>
        <p:spPr bwMode="auto">
          <a:xfrm>
            <a:off x="1953510" y="4124072"/>
            <a:ext cx="758401" cy="758401"/>
          </a:xfrm>
          <a:prstGeom prst="teardrop">
            <a:avLst/>
          </a:prstGeom>
          <a:noFill/>
          <a:ln w="19050" cap="flat" cmpd="sng" algn="ctr">
            <a:solidFill>
              <a:schemeClr val="bg1">
                <a:lumMod val="65000"/>
              </a:schemeClr>
            </a:solidFill>
            <a:prstDash val="sysDot"/>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13" name="Teardrop 12">
            <a:extLst>
              <a:ext uri="{FF2B5EF4-FFF2-40B4-BE49-F238E27FC236}">
                <a16:creationId xmlns:a16="http://schemas.microsoft.com/office/drawing/2014/main" id="{F215FE31-5615-EE0A-D332-B34E824C78D3}"/>
              </a:ext>
            </a:extLst>
          </p:cNvPr>
          <p:cNvSpPr/>
          <p:nvPr/>
        </p:nvSpPr>
        <p:spPr bwMode="auto">
          <a:xfrm>
            <a:off x="2019096" y="4180991"/>
            <a:ext cx="626778" cy="626778"/>
          </a:xfrm>
          <a:prstGeom prst="teardrop">
            <a:avLst/>
          </a:prstGeom>
          <a:solidFill>
            <a:srgbClr val="FFA826"/>
          </a:solidFill>
          <a:ln w="19050" cap="flat" cmpd="sng" algn="ctr">
            <a:noFill/>
            <a:prstDash val="solid"/>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14" name="Rectangle 13">
            <a:extLst>
              <a:ext uri="{FF2B5EF4-FFF2-40B4-BE49-F238E27FC236}">
                <a16:creationId xmlns:a16="http://schemas.microsoft.com/office/drawing/2014/main" id="{EF01E0A7-A0E5-0E4F-ABD7-18FDEC01C249}"/>
              </a:ext>
            </a:extLst>
          </p:cNvPr>
          <p:cNvSpPr/>
          <p:nvPr/>
        </p:nvSpPr>
        <p:spPr>
          <a:xfrm>
            <a:off x="503415" y="5306349"/>
            <a:ext cx="1123149" cy="276999"/>
          </a:xfrm>
          <a:prstGeom prst="rect">
            <a:avLst/>
          </a:prstGeom>
        </p:spPr>
        <p:txBody>
          <a:bodyPr wrap="square">
            <a:spAutoFit/>
          </a:bodyPr>
          <a:lstStyle/>
          <a:p>
            <a:pPr defTabSz="2438584"/>
            <a:r>
              <a:rPr lang="en-US" sz="1200" b="1" dirty="0">
                <a:solidFill>
                  <a:srgbClr val="FFA826"/>
                </a:solidFill>
                <a:latin typeface="Century Gothic" panose="020B0502020202020204" pitchFamily="34" charset="0"/>
              </a:rPr>
              <a:t>CHAPTER 01</a:t>
            </a:r>
          </a:p>
        </p:txBody>
      </p:sp>
      <p:sp>
        <p:nvSpPr>
          <p:cNvPr id="15" name="Rectangle 14">
            <a:extLst>
              <a:ext uri="{FF2B5EF4-FFF2-40B4-BE49-F238E27FC236}">
                <a16:creationId xmlns:a16="http://schemas.microsoft.com/office/drawing/2014/main" id="{5F4F68EE-7A78-79B4-FD40-D8A05B90F2EF}"/>
              </a:ext>
            </a:extLst>
          </p:cNvPr>
          <p:cNvSpPr/>
          <p:nvPr/>
        </p:nvSpPr>
        <p:spPr>
          <a:xfrm>
            <a:off x="381798" y="5732769"/>
            <a:ext cx="1823487" cy="584775"/>
          </a:xfrm>
          <a:prstGeom prst="rect">
            <a:avLst/>
          </a:prstGeom>
        </p:spPr>
        <p:txBody>
          <a:bodyPr wrap="square">
            <a:spAutoFit/>
          </a:bodyPr>
          <a:lstStyle/>
          <a:p>
            <a:pPr defTabSz="2438584"/>
            <a:r>
              <a:rPr lang="en-US" sz="1600" err="1">
                <a:solidFill>
                  <a:srgbClr val="57565A"/>
                </a:solidFill>
                <a:latin typeface="Century Gothic" panose="020B0502020202020204" pitchFamily="34" charset="0"/>
              </a:rPr>
              <a:t>Duis</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congue</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nisl</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amet</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lorem</a:t>
            </a:r>
            <a:endParaRPr lang="en-US" sz="1600">
              <a:solidFill>
                <a:srgbClr val="57565A"/>
              </a:solidFill>
              <a:latin typeface="Century Gothic" panose="020B0502020202020204" pitchFamily="34" charset="0"/>
            </a:endParaRPr>
          </a:p>
        </p:txBody>
      </p:sp>
      <p:sp>
        <p:nvSpPr>
          <p:cNvPr id="16" name="Rectangle 15">
            <a:extLst>
              <a:ext uri="{FF2B5EF4-FFF2-40B4-BE49-F238E27FC236}">
                <a16:creationId xmlns:a16="http://schemas.microsoft.com/office/drawing/2014/main" id="{A73228F5-FE8A-CCEB-C43D-74672BDA671E}"/>
              </a:ext>
            </a:extLst>
          </p:cNvPr>
          <p:cNvSpPr/>
          <p:nvPr/>
        </p:nvSpPr>
        <p:spPr>
          <a:xfrm>
            <a:off x="2412063" y="5324551"/>
            <a:ext cx="1162124" cy="276999"/>
          </a:xfrm>
          <a:prstGeom prst="rect">
            <a:avLst/>
          </a:prstGeom>
        </p:spPr>
        <p:txBody>
          <a:bodyPr wrap="square">
            <a:spAutoFit/>
          </a:bodyPr>
          <a:lstStyle/>
          <a:p>
            <a:pPr defTabSz="2438584"/>
            <a:r>
              <a:rPr lang="en-US" sz="1200" b="1" dirty="0">
                <a:solidFill>
                  <a:srgbClr val="FF8026"/>
                </a:solidFill>
                <a:latin typeface="Century Gothic" panose="020B0502020202020204" pitchFamily="34" charset="0"/>
              </a:rPr>
              <a:t>CHAPTER 02</a:t>
            </a:r>
          </a:p>
        </p:txBody>
      </p:sp>
      <p:sp>
        <p:nvSpPr>
          <p:cNvPr id="17" name="Rectangle 16">
            <a:extLst>
              <a:ext uri="{FF2B5EF4-FFF2-40B4-BE49-F238E27FC236}">
                <a16:creationId xmlns:a16="http://schemas.microsoft.com/office/drawing/2014/main" id="{AF164DE5-E3C6-9C38-E75D-DF6B3FC761C3}"/>
              </a:ext>
            </a:extLst>
          </p:cNvPr>
          <p:cNvSpPr/>
          <p:nvPr/>
        </p:nvSpPr>
        <p:spPr>
          <a:xfrm>
            <a:off x="2352820" y="5732769"/>
            <a:ext cx="1823487" cy="584775"/>
          </a:xfrm>
          <a:prstGeom prst="rect">
            <a:avLst/>
          </a:prstGeom>
        </p:spPr>
        <p:txBody>
          <a:bodyPr wrap="square">
            <a:spAutoFit/>
          </a:bodyPr>
          <a:lstStyle/>
          <a:p>
            <a:pPr defTabSz="2438584"/>
            <a:r>
              <a:rPr lang="en-US" sz="1600" dirty="0">
                <a:solidFill>
                  <a:srgbClr val="57565A"/>
                </a:solidFill>
                <a:latin typeface="Century Gothic" panose="020B0502020202020204" pitchFamily="34" charset="0"/>
              </a:rPr>
              <a:t>Duis </a:t>
            </a:r>
            <a:r>
              <a:rPr lang="en-US" sz="1600" dirty="0" err="1">
                <a:solidFill>
                  <a:srgbClr val="57565A"/>
                </a:solidFill>
                <a:latin typeface="Century Gothic" panose="020B0502020202020204" pitchFamily="34" charset="0"/>
              </a:rPr>
              <a:t>congue</a:t>
            </a:r>
            <a:r>
              <a:rPr lang="en-US" sz="1600" dirty="0">
                <a:solidFill>
                  <a:srgbClr val="57565A"/>
                </a:solidFill>
                <a:latin typeface="Century Gothic" panose="020B0502020202020204" pitchFamily="34" charset="0"/>
              </a:rPr>
              <a:t> </a:t>
            </a:r>
            <a:r>
              <a:rPr lang="en-US" sz="1600" dirty="0" err="1">
                <a:solidFill>
                  <a:srgbClr val="57565A"/>
                </a:solidFill>
                <a:latin typeface="Century Gothic" panose="020B0502020202020204" pitchFamily="34" charset="0"/>
              </a:rPr>
              <a:t>nisl</a:t>
            </a:r>
            <a:r>
              <a:rPr lang="en-US" sz="1600" dirty="0">
                <a:solidFill>
                  <a:srgbClr val="57565A"/>
                </a:solidFill>
                <a:latin typeface="Century Gothic" panose="020B0502020202020204" pitchFamily="34" charset="0"/>
              </a:rPr>
              <a:t> </a:t>
            </a:r>
            <a:r>
              <a:rPr lang="en-US" sz="1600" dirty="0" err="1">
                <a:solidFill>
                  <a:srgbClr val="57565A"/>
                </a:solidFill>
                <a:latin typeface="Century Gothic" panose="020B0502020202020204" pitchFamily="34" charset="0"/>
              </a:rPr>
              <a:t>amet</a:t>
            </a:r>
            <a:r>
              <a:rPr lang="en-US" sz="1600" dirty="0">
                <a:solidFill>
                  <a:srgbClr val="57565A"/>
                </a:solidFill>
                <a:latin typeface="Century Gothic" panose="020B0502020202020204" pitchFamily="34" charset="0"/>
              </a:rPr>
              <a:t> lorem</a:t>
            </a:r>
          </a:p>
        </p:txBody>
      </p:sp>
      <p:sp>
        <p:nvSpPr>
          <p:cNvPr id="18" name="Rectangle 17">
            <a:extLst>
              <a:ext uri="{FF2B5EF4-FFF2-40B4-BE49-F238E27FC236}">
                <a16:creationId xmlns:a16="http://schemas.microsoft.com/office/drawing/2014/main" id="{13A802CB-620B-A45C-9BC5-8A1ECD04789F}"/>
              </a:ext>
            </a:extLst>
          </p:cNvPr>
          <p:cNvSpPr/>
          <p:nvPr/>
        </p:nvSpPr>
        <p:spPr>
          <a:xfrm>
            <a:off x="4359687" y="5306349"/>
            <a:ext cx="1162124" cy="276999"/>
          </a:xfrm>
          <a:prstGeom prst="rect">
            <a:avLst/>
          </a:prstGeom>
        </p:spPr>
        <p:txBody>
          <a:bodyPr wrap="square">
            <a:spAutoFit/>
          </a:bodyPr>
          <a:lstStyle/>
          <a:p>
            <a:pPr defTabSz="2438584"/>
            <a:r>
              <a:rPr lang="en-US" sz="1200" b="1" dirty="0">
                <a:solidFill>
                  <a:srgbClr val="7DD1CE"/>
                </a:solidFill>
                <a:latin typeface="Century Gothic" panose="020B0502020202020204" pitchFamily="34" charset="0"/>
              </a:rPr>
              <a:t>CHAPTER 03</a:t>
            </a:r>
          </a:p>
        </p:txBody>
      </p:sp>
      <p:sp>
        <p:nvSpPr>
          <p:cNvPr id="19" name="Rectangle 18">
            <a:extLst>
              <a:ext uri="{FF2B5EF4-FFF2-40B4-BE49-F238E27FC236}">
                <a16:creationId xmlns:a16="http://schemas.microsoft.com/office/drawing/2014/main" id="{5817D537-98F0-BFED-A388-783E7A2C8E7A}"/>
              </a:ext>
            </a:extLst>
          </p:cNvPr>
          <p:cNvSpPr/>
          <p:nvPr/>
        </p:nvSpPr>
        <p:spPr>
          <a:xfrm>
            <a:off x="4360342" y="5732769"/>
            <a:ext cx="1823487" cy="584775"/>
          </a:xfrm>
          <a:prstGeom prst="rect">
            <a:avLst/>
          </a:prstGeom>
        </p:spPr>
        <p:txBody>
          <a:bodyPr wrap="square">
            <a:spAutoFit/>
          </a:bodyPr>
          <a:lstStyle/>
          <a:p>
            <a:pPr defTabSz="2438584"/>
            <a:r>
              <a:rPr lang="en-US" sz="1600" err="1">
                <a:solidFill>
                  <a:srgbClr val="57565A"/>
                </a:solidFill>
                <a:latin typeface="Century Gothic" panose="020B0502020202020204" pitchFamily="34" charset="0"/>
              </a:rPr>
              <a:t>Duis</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congue</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nisl</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amet</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lorem</a:t>
            </a:r>
            <a:endParaRPr lang="en-US" sz="1600">
              <a:solidFill>
                <a:srgbClr val="57565A"/>
              </a:solidFill>
              <a:latin typeface="Century Gothic" panose="020B0502020202020204" pitchFamily="34" charset="0"/>
            </a:endParaRPr>
          </a:p>
        </p:txBody>
      </p:sp>
      <p:sp>
        <p:nvSpPr>
          <p:cNvPr id="20" name="Rectangle 19">
            <a:extLst>
              <a:ext uri="{FF2B5EF4-FFF2-40B4-BE49-F238E27FC236}">
                <a16:creationId xmlns:a16="http://schemas.microsoft.com/office/drawing/2014/main" id="{5DC0A070-B218-C503-32F8-A6BBD2D5E3E9}"/>
              </a:ext>
            </a:extLst>
          </p:cNvPr>
          <p:cNvSpPr/>
          <p:nvPr/>
        </p:nvSpPr>
        <p:spPr>
          <a:xfrm>
            <a:off x="6212188" y="5306349"/>
            <a:ext cx="1162125" cy="276999"/>
          </a:xfrm>
          <a:prstGeom prst="rect">
            <a:avLst/>
          </a:prstGeom>
        </p:spPr>
        <p:txBody>
          <a:bodyPr wrap="square">
            <a:spAutoFit/>
          </a:bodyPr>
          <a:lstStyle/>
          <a:p>
            <a:pPr defTabSz="2438584"/>
            <a:r>
              <a:rPr lang="en-US" sz="1200" b="1" dirty="0">
                <a:solidFill>
                  <a:srgbClr val="00BAB5"/>
                </a:solidFill>
                <a:latin typeface="Century Gothic" panose="020B0502020202020204" pitchFamily="34" charset="0"/>
              </a:rPr>
              <a:t>CHAPTER 04</a:t>
            </a:r>
          </a:p>
        </p:txBody>
      </p:sp>
      <p:sp>
        <p:nvSpPr>
          <p:cNvPr id="21" name="Rectangle 20">
            <a:extLst>
              <a:ext uri="{FF2B5EF4-FFF2-40B4-BE49-F238E27FC236}">
                <a16:creationId xmlns:a16="http://schemas.microsoft.com/office/drawing/2014/main" id="{5CE7374D-7F62-9095-E32B-FB9C536CAD95}"/>
              </a:ext>
            </a:extLst>
          </p:cNvPr>
          <p:cNvSpPr/>
          <p:nvPr/>
        </p:nvSpPr>
        <p:spPr>
          <a:xfrm>
            <a:off x="6212188" y="5732769"/>
            <a:ext cx="1823487" cy="584775"/>
          </a:xfrm>
          <a:prstGeom prst="rect">
            <a:avLst/>
          </a:prstGeom>
        </p:spPr>
        <p:txBody>
          <a:bodyPr wrap="square">
            <a:spAutoFit/>
          </a:bodyPr>
          <a:lstStyle/>
          <a:p>
            <a:pPr defTabSz="2438584"/>
            <a:r>
              <a:rPr lang="en-US" sz="1600" err="1">
                <a:solidFill>
                  <a:srgbClr val="57565A"/>
                </a:solidFill>
                <a:latin typeface="Century Gothic" panose="020B0502020202020204" pitchFamily="34" charset="0"/>
              </a:rPr>
              <a:t>Duis</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congue</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nisl</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amet</a:t>
            </a:r>
            <a:r>
              <a:rPr lang="en-US" sz="1600">
                <a:solidFill>
                  <a:srgbClr val="57565A"/>
                </a:solidFill>
                <a:latin typeface="Century Gothic" panose="020B0502020202020204" pitchFamily="34" charset="0"/>
              </a:rPr>
              <a:t> </a:t>
            </a:r>
            <a:r>
              <a:rPr lang="en-US" sz="1600" err="1">
                <a:solidFill>
                  <a:srgbClr val="57565A"/>
                </a:solidFill>
                <a:latin typeface="Century Gothic" panose="020B0502020202020204" pitchFamily="34" charset="0"/>
              </a:rPr>
              <a:t>lorem</a:t>
            </a:r>
            <a:endParaRPr lang="en-US" sz="1600">
              <a:solidFill>
                <a:srgbClr val="57565A"/>
              </a:solidFill>
              <a:latin typeface="Century Gothic" panose="020B0502020202020204" pitchFamily="34" charset="0"/>
            </a:endParaRPr>
          </a:p>
        </p:txBody>
      </p:sp>
      <p:sp>
        <p:nvSpPr>
          <p:cNvPr id="22" name="Rectangle 21">
            <a:extLst>
              <a:ext uri="{FF2B5EF4-FFF2-40B4-BE49-F238E27FC236}">
                <a16:creationId xmlns:a16="http://schemas.microsoft.com/office/drawing/2014/main" id="{A25251B9-F4BB-F1F4-617D-EF40FD5F19D7}"/>
              </a:ext>
            </a:extLst>
          </p:cNvPr>
          <p:cNvSpPr/>
          <p:nvPr/>
        </p:nvSpPr>
        <p:spPr>
          <a:xfrm>
            <a:off x="8119884" y="5306349"/>
            <a:ext cx="1062483" cy="276999"/>
          </a:xfrm>
          <a:prstGeom prst="rect">
            <a:avLst/>
          </a:prstGeom>
        </p:spPr>
        <p:txBody>
          <a:bodyPr wrap="square">
            <a:spAutoFit/>
          </a:bodyPr>
          <a:lstStyle/>
          <a:p>
            <a:pPr defTabSz="2438584"/>
            <a:r>
              <a:rPr lang="en-US" sz="1200" b="1" dirty="0">
                <a:solidFill>
                  <a:srgbClr val="419CCC"/>
                </a:solidFill>
                <a:latin typeface="Century Gothic" panose="020B0502020202020204" pitchFamily="34" charset="0"/>
              </a:rPr>
              <a:t>CHAPTER 05</a:t>
            </a:r>
          </a:p>
        </p:txBody>
      </p:sp>
      <p:sp>
        <p:nvSpPr>
          <p:cNvPr id="23" name="Rectangle 22">
            <a:extLst>
              <a:ext uri="{FF2B5EF4-FFF2-40B4-BE49-F238E27FC236}">
                <a16:creationId xmlns:a16="http://schemas.microsoft.com/office/drawing/2014/main" id="{E945A9D3-11A0-296C-9A78-A5447339FB2C}"/>
              </a:ext>
            </a:extLst>
          </p:cNvPr>
          <p:cNvSpPr/>
          <p:nvPr/>
        </p:nvSpPr>
        <p:spPr>
          <a:xfrm>
            <a:off x="8119884" y="5732769"/>
            <a:ext cx="1823487" cy="584775"/>
          </a:xfrm>
          <a:prstGeom prst="rect">
            <a:avLst/>
          </a:prstGeom>
        </p:spPr>
        <p:txBody>
          <a:bodyPr wrap="square">
            <a:spAutoFit/>
          </a:bodyPr>
          <a:lstStyle/>
          <a:p>
            <a:pPr defTabSz="2438584"/>
            <a:r>
              <a:rPr lang="en-US" sz="1600" dirty="0">
                <a:solidFill>
                  <a:srgbClr val="57565A"/>
                </a:solidFill>
                <a:latin typeface="Century Gothic" panose="020B0502020202020204" pitchFamily="34" charset="0"/>
              </a:rPr>
              <a:t>Duis </a:t>
            </a:r>
            <a:r>
              <a:rPr lang="en-US" sz="1600" dirty="0" err="1">
                <a:solidFill>
                  <a:srgbClr val="57565A"/>
                </a:solidFill>
                <a:latin typeface="Century Gothic" panose="020B0502020202020204" pitchFamily="34" charset="0"/>
              </a:rPr>
              <a:t>congue</a:t>
            </a:r>
            <a:r>
              <a:rPr lang="en-US" sz="1600" dirty="0">
                <a:solidFill>
                  <a:srgbClr val="57565A"/>
                </a:solidFill>
                <a:latin typeface="Century Gothic" panose="020B0502020202020204" pitchFamily="34" charset="0"/>
              </a:rPr>
              <a:t> </a:t>
            </a:r>
            <a:r>
              <a:rPr lang="en-US" sz="1600" dirty="0" err="1">
                <a:solidFill>
                  <a:srgbClr val="57565A"/>
                </a:solidFill>
                <a:latin typeface="Century Gothic" panose="020B0502020202020204" pitchFamily="34" charset="0"/>
              </a:rPr>
              <a:t>nisl</a:t>
            </a:r>
            <a:r>
              <a:rPr lang="en-US" sz="1600" dirty="0">
                <a:solidFill>
                  <a:srgbClr val="57565A"/>
                </a:solidFill>
                <a:latin typeface="Century Gothic" panose="020B0502020202020204" pitchFamily="34" charset="0"/>
              </a:rPr>
              <a:t> </a:t>
            </a:r>
            <a:r>
              <a:rPr lang="en-US" sz="1600" dirty="0" err="1">
                <a:solidFill>
                  <a:srgbClr val="57565A"/>
                </a:solidFill>
                <a:latin typeface="Century Gothic" panose="020B0502020202020204" pitchFamily="34" charset="0"/>
              </a:rPr>
              <a:t>amet</a:t>
            </a:r>
            <a:r>
              <a:rPr lang="en-US" sz="1600" dirty="0">
                <a:solidFill>
                  <a:srgbClr val="57565A"/>
                </a:solidFill>
                <a:latin typeface="Century Gothic" panose="020B0502020202020204" pitchFamily="34" charset="0"/>
              </a:rPr>
              <a:t> lorem</a:t>
            </a:r>
          </a:p>
        </p:txBody>
      </p:sp>
      <p:sp>
        <p:nvSpPr>
          <p:cNvPr id="24" name="Freeform 108">
            <a:extLst>
              <a:ext uri="{FF2B5EF4-FFF2-40B4-BE49-F238E27FC236}">
                <a16:creationId xmlns:a16="http://schemas.microsoft.com/office/drawing/2014/main" id="{DFC87B2C-8AEC-EC20-A9B2-62D6683C2FE9}"/>
              </a:ext>
            </a:extLst>
          </p:cNvPr>
          <p:cNvSpPr>
            <a:spLocks noEditPoints="1"/>
          </p:cNvSpPr>
          <p:nvPr/>
        </p:nvSpPr>
        <p:spPr bwMode="auto">
          <a:xfrm>
            <a:off x="5661896" y="3701114"/>
            <a:ext cx="357987" cy="377502"/>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25" name="Freeform 123">
            <a:extLst>
              <a:ext uri="{FF2B5EF4-FFF2-40B4-BE49-F238E27FC236}">
                <a16:creationId xmlns:a16="http://schemas.microsoft.com/office/drawing/2014/main" id="{9C52E18C-C1A5-08B8-B739-DFC9DC26F4B5}"/>
              </a:ext>
            </a:extLst>
          </p:cNvPr>
          <p:cNvSpPr>
            <a:spLocks noEditPoints="1"/>
          </p:cNvSpPr>
          <p:nvPr/>
        </p:nvSpPr>
        <p:spPr bwMode="auto">
          <a:xfrm>
            <a:off x="9182048" y="3146320"/>
            <a:ext cx="417612" cy="418994"/>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26" name="Teardrop 25">
            <a:extLst>
              <a:ext uri="{FF2B5EF4-FFF2-40B4-BE49-F238E27FC236}">
                <a16:creationId xmlns:a16="http://schemas.microsoft.com/office/drawing/2014/main" id="{56F1648A-00D9-7809-EEA3-FA0F5442C6DE}"/>
              </a:ext>
            </a:extLst>
          </p:cNvPr>
          <p:cNvSpPr/>
          <p:nvPr/>
        </p:nvSpPr>
        <p:spPr bwMode="auto">
          <a:xfrm>
            <a:off x="10169671" y="2506436"/>
            <a:ext cx="758401" cy="758401"/>
          </a:xfrm>
          <a:prstGeom prst="teardrop">
            <a:avLst/>
          </a:prstGeom>
          <a:noFill/>
          <a:ln w="19050" cap="flat" cmpd="sng" algn="ctr">
            <a:solidFill>
              <a:schemeClr val="bg1">
                <a:lumMod val="65000"/>
              </a:schemeClr>
            </a:solidFill>
            <a:prstDash val="sysDot"/>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27" name="Teardrop 26">
            <a:extLst>
              <a:ext uri="{FF2B5EF4-FFF2-40B4-BE49-F238E27FC236}">
                <a16:creationId xmlns:a16="http://schemas.microsoft.com/office/drawing/2014/main" id="{1CAC2C43-0E42-673A-DB5D-0245349A714E}"/>
              </a:ext>
            </a:extLst>
          </p:cNvPr>
          <p:cNvSpPr/>
          <p:nvPr/>
        </p:nvSpPr>
        <p:spPr bwMode="auto">
          <a:xfrm>
            <a:off x="10233441" y="2570609"/>
            <a:ext cx="626778" cy="626778"/>
          </a:xfrm>
          <a:prstGeom prst="teardrop">
            <a:avLst/>
          </a:prstGeom>
          <a:solidFill>
            <a:srgbClr val="385085"/>
          </a:solidFill>
          <a:ln w="19050" cap="flat" cmpd="sng" algn="ctr">
            <a:noFill/>
            <a:prstDash val="solid"/>
            <a:round/>
            <a:headEnd type="none" w="med" len="med"/>
            <a:tailEnd type="none" w="med" len="med"/>
          </a:ln>
          <a:effectLst/>
        </p:spPr>
        <p:txBody>
          <a:bodyPr vert="horz" wrap="square" lIns="182901" tIns="91451" rIns="182901" bIns="91451" numCol="1" rtlCol="0" anchor="t" anchorCtr="0" compatLnSpc="1">
            <a:prstTxWarp prst="textNoShape">
              <a:avLst/>
            </a:prstTxWarp>
          </a:bodyPr>
          <a:lstStyle/>
          <a:p>
            <a:pPr algn="ctr" defTabSz="1828983" fontAlgn="base">
              <a:spcBef>
                <a:spcPct val="0"/>
              </a:spcBef>
              <a:spcAft>
                <a:spcPct val="0"/>
              </a:spcAft>
              <a:defRPr/>
            </a:pPr>
            <a:endParaRPr lang="en-US" sz="7200" kern="0">
              <a:solidFill>
                <a:srgbClr val="000000"/>
              </a:solidFill>
              <a:latin typeface="Gill Sans" charset="0"/>
              <a:ea typeface="ヒラギノ角ゴ ProN W3" charset="0"/>
              <a:cs typeface="ヒラギノ角ゴ ProN W3" charset="0"/>
              <a:sym typeface="Gill Sans" charset="0"/>
            </a:endParaRPr>
          </a:p>
        </p:txBody>
      </p:sp>
      <p:sp>
        <p:nvSpPr>
          <p:cNvPr id="28" name="Rectangle 27">
            <a:extLst>
              <a:ext uri="{FF2B5EF4-FFF2-40B4-BE49-F238E27FC236}">
                <a16:creationId xmlns:a16="http://schemas.microsoft.com/office/drawing/2014/main" id="{6E2006BA-90F4-2B06-46CF-531641DFDC82}"/>
              </a:ext>
            </a:extLst>
          </p:cNvPr>
          <p:cNvSpPr/>
          <p:nvPr/>
        </p:nvSpPr>
        <p:spPr>
          <a:xfrm>
            <a:off x="10169671" y="5306349"/>
            <a:ext cx="1063129" cy="276999"/>
          </a:xfrm>
          <a:prstGeom prst="rect">
            <a:avLst/>
          </a:prstGeom>
        </p:spPr>
        <p:txBody>
          <a:bodyPr wrap="square">
            <a:spAutoFit/>
          </a:bodyPr>
          <a:lstStyle/>
          <a:p>
            <a:pPr defTabSz="2438584"/>
            <a:r>
              <a:rPr lang="en-US" sz="1200" b="1" dirty="0">
                <a:solidFill>
                  <a:srgbClr val="385085"/>
                </a:solidFill>
                <a:latin typeface="Century Gothic" panose="020B0502020202020204" pitchFamily="34" charset="0"/>
              </a:rPr>
              <a:t>CHAPTER 06</a:t>
            </a:r>
          </a:p>
        </p:txBody>
      </p:sp>
      <p:sp>
        <p:nvSpPr>
          <p:cNvPr id="29" name="Rectangle 28">
            <a:extLst>
              <a:ext uri="{FF2B5EF4-FFF2-40B4-BE49-F238E27FC236}">
                <a16:creationId xmlns:a16="http://schemas.microsoft.com/office/drawing/2014/main" id="{9724B5AC-24CB-9546-C4EB-00D72363099A}"/>
              </a:ext>
            </a:extLst>
          </p:cNvPr>
          <p:cNvSpPr/>
          <p:nvPr/>
        </p:nvSpPr>
        <p:spPr>
          <a:xfrm>
            <a:off x="10119181" y="5748157"/>
            <a:ext cx="1823487" cy="584775"/>
          </a:xfrm>
          <a:prstGeom prst="rect">
            <a:avLst/>
          </a:prstGeom>
        </p:spPr>
        <p:txBody>
          <a:bodyPr wrap="square">
            <a:spAutoFit/>
          </a:bodyPr>
          <a:lstStyle/>
          <a:p>
            <a:pPr defTabSz="2438584"/>
            <a:r>
              <a:rPr lang="en-US" sz="1600" dirty="0">
                <a:solidFill>
                  <a:srgbClr val="57565A"/>
                </a:solidFill>
                <a:latin typeface="Century Gothic" panose="020B0502020202020204" pitchFamily="34" charset="0"/>
              </a:rPr>
              <a:t>Duis </a:t>
            </a:r>
            <a:r>
              <a:rPr lang="en-US" sz="1600" dirty="0" err="1">
                <a:solidFill>
                  <a:srgbClr val="57565A"/>
                </a:solidFill>
                <a:latin typeface="Century Gothic" panose="020B0502020202020204" pitchFamily="34" charset="0"/>
              </a:rPr>
              <a:t>congue</a:t>
            </a:r>
            <a:r>
              <a:rPr lang="en-US" sz="1600" dirty="0">
                <a:solidFill>
                  <a:srgbClr val="57565A"/>
                </a:solidFill>
                <a:latin typeface="Century Gothic" panose="020B0502020202020204" pitchFamily="34" charset="0"/>
              </a:rPr>
              <a:t> </a:t>
            </a:r>
            <a:r>
              <a:rPr lang="en-US" sz="1600" dirty="0" err="1">
                <a:solidFill>
                  <a:srgbClr val="57565A"/>
                </a:solidFill>
                <a:latin typeface="Century Gothic" panose="020B0502020202020204" pitchFamily="34" charset="0"/>
              </a:rPr>
              <a:t>nisl</a:t>
            </a:r>
            <a:r>
              <a:rPr lang="en-US" sz="1600" dirty="0">
                <a:solidFill>
                  <a:srgbClr val="57565A"/>
                </a:solidFill>
                <a:latin typeface="Century Gothic" panose="020B0502020202020204" pitchFamily="34" charset="0"/>
              </a:rPr>
              <a:t> sit </a:t>
            </a:r>
            <a:r>
              <a:rPr lang="en-US" sz="1600" dirty="0" err="1">
                <a:solidFill>
                  <a:srgbClr val="57565A"/>
                </a:solidFill>
                <a:latin typeface="Century Gothic" panose="020B0502020202020204" pitchFamily="34" charset="0"/>
              </a:rPr>
              <a:t>amet</a:t>
            </a:r>
            <a:r>
              <a:rPr lang="en-US" sz="1600" dirty="0">
                <a:solidFill>
                  <a:srgbClr val="57565A"/>
                </a:solidFill>
                <a:latin typeface="Century Gothic" panose="020B0502020202020204" pitchFamily="34" charset="0"/>
              </a:rPr>
              <a:t> lorem</a:t>
            </a:r>
          </a:p>
        </p:txBody>
      </p:sp>
      <p:sp>
        <p:nvSpPr>
          <p:cNvPr id="30" name="Freeform 110">
            <a:extLst>
              <a:ext uri="{FF2B5EF4-FFF2-40B4-BE49-F238E27FC236}">
                <a16:creationId xmlns:a16="http://schemas.microsoft.com/office/drawing/2014/main" id="{C3778C2C-961A-0A6B-7878-0EA6EDD65278}"/>
              </a:ext>
            </a:extLst>
          </p:cNvPr>
          <p:cNvSpPr>
            <a:spLocks noEditPoints="1"/>
          </p:cNvSpPr>
          <p:nvPr/>
        </p:nvSpPr>
        <p:spPr bwMode="auto">
          <a:xfrm>
            <a:off x="10391808" y="2630110"/>
            <a:ext cx="360455" cy="403795"/>
          </a:xfrm>
          <a:custGeom>
            <a:avLst/>
            <a:gdLst>
              <a:gd name="T0" fmla="*/ 196 w 577"/>
              <a:gd name="T1" fmla="*/ 432 h 646"/>
              <a:gd name="T2" fmla="*/ 292 w 577"/>
              <a:gd name="T3" fmla="*/ 304 h 646"/>
              <a:gd name="T4" fmla="*/ 361 w 577"/>
              <a:gd name="T5" fmla="*/ 355 h 646"/>
              <a:gd name="T6" fmla="*/ 292 w 577"/>
              <a:gd name="T7" fmla="*/ 318 h 646"/>
              <a:gd name="T8" fmla="*/ 210 w 577"/>
              <a:gd name="T9" fmla="*/ 432 h 646"/>
              <a:gd name="T10" fmla="*/ 351 w 577"/>
              <a:gd name="T11" fmla="*/ 511 h 646"/>
              <a:gd name="T12" fmla="*/ 363 w 577"/>
              <a:gd name="T13" fmla="*/ 519 h 646"/>
              <a:gd name="T14" fmla="*/ 299 w 577"/>
              <a:gd name="T15" fmla="*/ 406 h 646"/>
              <a:gd name="T16" fmla="*/ 169 w 577"/>
              <a:gd name="T17" fmla="*/ 399 h 646"/>
              <a:gd name="T18" fmla="*/ 169 w 577"/>
              <a:gd name="T19" fmla="*/ 413 h 646"/>
              <a:gd name="T20" fmla="*/ 299 w 577"/>
              <a:gd name="T21" fmla="*/ 406 h 646"/>
              <a:gd name="T22" fmla="*/ 299 w 577"/>
              <a:gd name="T23" fmla="*/ 460 h 646"/>
              <a:gd name="T24" fmla="*/ 169 w 577"/>
              <a:gd name="T25" fmla="*/ 453 h 646"/>
              <a:gd name="T26" fmla="*/ 169 w 577"/>
              <a:gd name="T27" fmla="*/ 467 h 646"/>
              <a:gd name="T28" fmla="*/ 364 w 577"/>
              <a:gd name="T29" fmla="*/ 219 h 646"/>
              <a:gd name="T30" fmla="*/ 350 w 577"/>
              <a:gd name="T31" fmla="*/ 216 h 646"/>
              <a:gd name="T32" fmla="*/ 226 w 577"/>
              <a:gd name="T33" fmla="*/ 216 h 646"/>
              <a:gd name="T34" fmla="*/ 213 w 577"/>
              <a:gd name="T35" fmla="*/ 219 h 646"/>
              <a:gd name="T36" fmla="*/ 364 w 577"/>
              <a:gd name="T37" fmla="*/ 219 h 646"/>
              <a:gd name="T38" fmla="*/ 364 w 577"/>
              <a:gd name="T39" fmla="*/ 213 h 646"/>
              <a:gd name="T40" fmla="*/ 447 w 577"/>
              <a:gd name="T41" fmla="*/ 80 h 646"/>
              <a:gd name="T42" fmla="*/ 430 w 577"/>
              <a:gd name="T43" fmla="*/ 37 h 646"/>
              <a:gd name="T44" fmla="*/ 377 w 577"/>
              <a:gd name="T45" fmla="*/ 51 h 646"/>
              <a:gd name="T46" fmla="*/ 341 w 577"/>
              <a:gd name="T47" fmla="*/ 28 h 646"/>
              <a:gd name="T48" fmla="*/ 236 w 577"/>
              <a:gd name="T49" fmla="*/ 28 h 646"/>
              <a:gd name="T50" fmla="*/ 200 w 577"/>
              <a:gd name="T51" fmla="*/ 51 h 646"/>
              <a:gd name="T52" fmla="*/ 185 w 577"/>
              <a:gd name="T53" fmla="*/ 47 h 646"/>
              <a:gd name="T54" fmla="*/ 119 w 577"/>
              <a:gd name="T55" fmla="*/ 51 h 646"/>
              <a:gd name="T56" fmla="*/ 134 w 577"/>
              <a:gd name="T57" fmla="*/ 83 h 646"/>
              <a:gd name="T58" fmla="*/ 0 w 577"/>
              <a:gd name="T59" fmla="*/ 462 h 646"/>
              <a:gd name="T60" fmla="*/ 577 w 577"/>
              <a:gd name="T61" fmla="*/ 462 h 646"/>
              <a:gd name="T62" fmla="*/ 200 w 577"/>
              <a:gd name="T63" fmla="*/ 65 h 646"/>
              <a:gd name="T64" fmla="*/ 243 w 577"/>
              <a:gd name="T65" fmla="*/ 41 h 646"/>
              <a:gd name="T66" fmla="*/ 288 w 577"/>
              <a:gd name="T67" fmla="*/ 14 h 646"/>
              <a:gd name="T68" fmla="*/ 334 w 577"/>
              <a:gd name="T69" fmla="*/ 41 h 646"/>
              <a:gd name="T70" fmla="*/ 398 w 577"/>
              <a:gd name="T71" fmla="*/ 59 h 646"/>
              <a:gd name="T72" fmla="*/ 445 w 577"/>
              <a:gd name="T73" fmla="*/ 56 h 646"/>
              <a:gd name="T74" fmla="*/ 435 w 577"/>
              <a:gd name="T75" fmla="*/ 72 h 646"/>
              <a:gd name="T76" fmla="*/ 355 w 577"/>
              <a:gd name="T77" fmla="*/ 224 h 646"/>
              <a:gd name="T78" fmla="*/ 288 w 577"/>
              <a:gd name="T79" fmla="*/ 632 h 646"/>
              <a:gd name="T80" fmla="*/ 222 w 577"/>
              <a:gd name="T81" fmla="*/ 224 h 646"/>
              <a:gd name="T82" fmla="*/ 142 w 577"/>
              <a:gd name="T83" fmla="*/ 72 h 646"/>
              <a:gd name="T84" fmla="*/ 132 w 577"/>
              <a:gd name="T85" fmla="*/ 56 h 646"/>
              <a:gd name="T86" fmla="*/ 179 w 577"/>
              <a:gd name="T87" fmla="*/ 5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7" h="646">
                <a:moveTo>
                  <a:pt x="292" y="561"/>
                </a:moveTo>
                <a:cubicBezTo>
                  <a:pt x="233" y="561"/>
                  <a:pt x="196" y="510"/>
                  <a:pt x="196" y="432"/>
                </a:cubicBezTo>
                <a:cubicBezTo>
                  <a:pt x="196" y="395"/>
                  <a:pt x="204" y="363"/>
                  <a:pt x="221" y="340"/>
                </a:cubicBezTo>
                <a:cubicBezTo>
                  <a:pt x="238" y="316"/>
                  <a:pt x="263" y="304"/>
                  <a:pt x="292" y="304"/>
                </a:cubicBezTo>
                <a:cubicBezTo>
                  <a:pt x="320" y="304"/>
                  <a:pt x="344" y="317"/>
                  <a:pt x="363" y="345"/>
                </a:cubicBezTo>
                <a:cubicBezTo>
                  <a:pt x="365" y="348"/>
                  <a:pt x="364" y="353"/>
                  <a:pt x="361" y="355"/>
                </a:cubicBezTo>
                <a:cubicBezTo>
                  <a:pt x="358" y="357"/>
                  <a:pt x="354" y="356"/>
                  <a:pt x="351" y="353"/>
                </a:cubicBezTo>
                <a:cubicBezTo>
                  <a:pt x="335" y="329"/>
                  <a:pt x="316" y="318"/>
                  <a:pt x="292" y="318"/>
                </a:cubicBezTo>
                <a:cubicBezTo>
                  <a:pt x="267" y="318"/>
                  <a:pt x="247" y="328"/>
                  <a:pt x="232" y="348"/>
                </a:cubicBezTo>
                <a:cubicBezTo>
                  <a:pt x="218" y="369"/>
                  <a:pt x="210" y="398"/>
                  <a:pt x="210" y="432"/>
                </a:cubicBezTo>
                <a:cubicBezTo>
                  <a:pt x="210" y="502"/>
                  <a:pt x="242" y="547"/>
                  <a:pt x="292" y="547"/>
                </a:cubicBezTo>
                <a:cubicBezTo>
                  <a:pt x="316" y="547"/>
                  <a:pt x="335" y="535"/>
                  <a:pt x="351" y="511"/>
                </a:cubicBezTo>
                <a:cubicBezTo>
                  <a:pt x="354" y="508"/>
                  <a:pt x="358" y="507"/>
                  <a:pt x="361" y="509"/>
                </a:cubicBezTo>
                <a:cubicBezTo>
                  <a:pt x="364" y="512"/>
                  <a:pt x="365" y="516"/>
                  <a:pt x="363" y="519"/>
                </a:cubicBezTo>
                <a:cubicBezTo>
                  <a:pt x="344" y="547"/>
                  <a:pt x="320" y="561"/>
                  <a:pt x="292" y="561"/>
                </a:cubicBezTo>
                <a:close/>
                <a:moveTo>
                  <a:pt x="299" y="406"/>
                </a:moveTo>
                <a:cubicBezTo>
                  <a:pt x="299" y="402"/>
                  <a:pt x="296" y="399"/>
                  <a:pt x="292" y="399"/>
                </a:cubicBezTo>
                <a:cubicBezTo>
                  <a:pt x="169" y="399"/>
                  <a:pt x="169" y="399"/>
                  <a:pt x="169" y="399"/>
                </a:cubicBezTo>
                <a:cubicBezTo>
                  <a:pt x="165" y="399"/>
                  <a:pt x="162" y="402"/>
                  <a:pt x="162" y="406"/>
                </a:cubicBezTo>
                <a:cubicBezTo>
                  <a:pt x="162" y="410"/>
                  <a:pt x="165" y="413"/>
                  <a:pt x="169" y="413"/>
                </a:cubicBezTo>
                <a:cubicBezTo>
                  <a:pt x="292" y="413"/>
                  <a:pt x="292" y="413"/>
                  <a:pt x="292" y="413"/>
                </a:cubicBezTo>
                <a:cubicBezTo>
                  <a:pt x="296" y="413"/>
                  <a:pt x="299" y="410"/>
                  <a:pt x="299" y="406"/>
                </a:cubicBezTo>
                <a:close/>
                <a:moveTo>
                  <a:pt x="292" y="467"/>
                </a:moveTo>
                <a:cubicBezTo>
                  <a:pt x="296" y="467"/>
                  <a:pt x="299" y="464"/>
                  <a:pt x="299" y="460"/>
                </a:cubicBezTo>
                <a:cubicBezTo>
                  <a:pt x="299" y="456"/>
                  <a:pt x="296" y="453"/>
                  <a:pt x="292" y="453"/>
                </a:cubicBezTo>
                <a:cubicBezTo>
                  <a:pt x="169" y="453"/>
                  <a:pt x="169" y="453"/>
                  <a:pt x="169" y="453"/>
                </a:cubicBezTo>
                <a:cubicBezTo>
                  <a:pt x="165" y="453"/>
                  <a:pt x="162" y="456"/>
                  <a:pt x="162" y="460"/>
                </a:cubicBezTo>
                <a:cubicBezTo>
                  <a:pt x="162" y="464"/>
                  <a:pt x="165" y="467"/>
                  <a:pt x="169" y="467"/>
                </a:cubicBezTo>
                <a:lnTo>
                  <a:pt x="292" y="467"/>
                </a:lnTo>
                <a:close/>
                <a:moveTo>
                  <a:pt x="364" y="219"/>
                </a:moveTo>
                <a:cubicBezTo>
                  <a:pt x="350" y="216"/>
                  <a:pt x="350" y="216"/>
                  <a:pt x="350" y="216"/>
                </a:cubicBezTo>
                <a:cubicBezTo>
                  <a:pt x="350" y="216"/>
                  <a:pt x="350" y="216"/>
                  <a:pt x="350" y="216"/>
                </a:cubicBezTo>
                <a:cubicBezTo>
                  <a:pt x="350" y="216"/>
                  <a:pt x="344" y="231"/>
                  <a:pt x="288" y="231"/>
                </a:cubicBezTo>
                <a:cubicBezTo>
                  <a:pt x="233" y="231"/>
                  <a:pt x="227" y="216"/>
                  <a:pt x="226" y="216"/>
                </a:cubicBezTo>
                <a:cubicBezTo>
                  <a:pt x="227" y="216"/>
                  <a:pt x="227" y="216"/>
                  <a:pt x="227" y="216"/>
                </a:cubicBezTo>
                <a:cubicBezTo>
                  <a:pt x="213" y="219"/>
                  <a:pt x="213" y="219"/>
                  <a:pt x="213" y="219"/>
                </a:cubicBezTo>
                <a:cubicBezTo>
                  <a:pt x="214" y="224"/>
                  <a:pt x="222" y="245"/>
                  <a:pt x="288" y="245"/>
                </a:cubicBezTo>
                <a:cubicBezTo>
                  <a:pt x="355" y="245"/>
                  <a:pt x="363" y="224"/>
                  <a:pt x="364" y="219"/>
                </a:cubicBezTo>
                <a:close/>
                <a:moveTo>
                  <a:pt x="577" y="462"/>
                </a:moveTo>
                <a:cubicBezTo>
                  <a:pt x="577" y="344"/>
                  <a:pt x="452" y="245"/>
                  <a:pt x="364" y="213"/>
                </a:cubicBezTo>
                <a:cubicBezTo>
                  <a:pt x="366" y="181"/>
                  <a:pt x="381" y="134"/>
                  <a:pt x="443" y="83"/>
                </a:cubicBezTo>
                <a:cubicBezTo>
                  <a:pt x="445" y="81"/>
                  <a:pt x="447" y="80"/>
                  <a:pt x="447" y="80"/>
                </a:cubicBezTo>
                <a:cubicBezTo>
                  <a:pt x="461" y="67"/>
                  <a:pt x="461" y="57"/>
                  <a:pt x="458" y="51"/>
                </a:cubicBezTo>
                <a:cubicBezTo>
                  <a:pt x="455" y="42"/>
                  <a:pt x="444" y="37"/>
                  <a:pt x="430" y="37"/>
                </a:cubicBezTo>
                <a:cubicBezTo>
                  <a:pt x="418" y="37"/>
                  <a:pt x="405" y="41"/>
                  <a:pt x="392" y="47"/>
                </a:cubicBezTo>
                <a:cubicBezTo>
                  <a:pt x="387" y="49"/>
                  <a:pt x="382" y="51"/>
                  <a:pt x="377" y="51"/>
                </a:cubicBezTo>
                <a:cubicBezTo>
                  <a:pt x="365" y="51"/>
                  <a:pt x="355" y="43"/>
                  <a:pt x="344" y="31"/>
                </a:cubicBezTo>
                <a:cubicBezTo>
                  <a:pt x="341" y="28"/>
                  <a:pt x="341" y="28"/>
                  <a:pt x="341" y="28"/>
                </a:cubicBezTo>
                <a:cubicBezTo>
                  <a:pt x="328" y="15"/>
                  <a:pt x="314" y="0"/>
                  <a:pt x="288"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5" y="51"/>
                  <a:pt x="190" y="49"/>
                  <a:pt x="185" y="47"/>
                </a:cubicBezTo>
                <a:cubicBezTo>
                  <a:pt x="172" y="41"/>
                  <a:pt x="159" y="37"/>
                  <a:pt x="147" y="37"/>
                </a:cubicBezTo>
                <a:cubicBezTo>
                  <a:pt x="133" y="37"/>
                  <a:pt x="122" y="42"/>
                  <a:pt x="119" y="51"/>
                </a:cubicBezTo>
                <a:cubicBezTo>
                  <a:pt x="116" y="57"/>
                  <a:pt x="116" y="67"/>
                  <a:pt x="130" y="80"/>
                </a:cubicBezTo>
                <a:cubicBezTo>
                  <a:pt x="130" y="80"/>
                  <a:pt x="132" y="81"/>
                  <a:pt x="134" y="83"/>
                </a:cubicBezTo>
                <a:cubicBezTo>
                  <a:pt x="196" y="134"/>
                  <a:pt x="211" y="181"/>
                  <a:pt x="213" y="213"/>
                </a:cubicBezTo>
                <a:cubicBezTo>
                  <a:pt x="125" y="245"/>
                  <a:pt x="0" y="344"/>
                  <a:pt x="0" y="462"/>
                </a:cubicBezTo>
                <a:cubicBezTo>
                  <a:pt x="0" y="579"/>
                  <a:pt x="47" y="646"/>
                  <a:pt x="288"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8" y="25"/>
                  <a:pt x="269" y="14"/>
                  <a:pt x="288" y="14"/>
                </a:cubicBezTo>
                <a:cubicBezTo>
                  <a:pt x="308" y="14"/>
                  <a:pt x="319" y="25"/>
                  <a:pt x="331" y="37"/>
                </a:cubicBezTo>
                <a:cubicBezTo>
                  <a:pt x="334" y="41"/>
                  <a:pt x="334" y="41"/>
                  <a:pt x="334" y="41"/>
                </a:cubicBezTo>
                <a:cubicBezTo>
                  <a:pt x="346" y="53"/>
                  <a:pt x="359" y="65"/>
                  <a:pt x="377" y="65"/>
                </a:cubicBezTo>
                <a:cubicBezTo>
                  <a:pt x="384" y="65"/>
                  <a:pt x="391" y="63"/>
                  <a:pt x="398" y="59"/>
                </a:cubicBezTo>
                <a:cubicBezTo>
                  <a:pt x="409" y="54"/>
                  <a:pt x="420" y="51"/>
                  <a:pt x="430" y="51"/>
                </a:cubicBezTo>
                <a:cubicBezTo>
                  <a:pt x="439" y="51"/>
                  <a:pt x="444" y="54"/>
                  <a:pt x="445" y="56"/>
                </a:cubicBezTo>
                <a:cubicBezTo>
                  <a:pt x="446" y="58"/>
                  <a:pt x="444"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19" y="632"/>
                  <a:pt x="288" y="632"/>
                </a:cubicBezTo>
                <a:cubicBezTo>
                  <a:pt x="58" y="632"/>
                  <a:pt x="14" y="573"/>
                  <a:pt x="14" y="462"/>
                </a:cubicBezTo>
                <a:cubicBezTo>
                  <a:pt x="14" y="349"/>
                  <a:pt x="138" y="253"/>
                  <a:pt x="222" y="224"/>
                </a:cubicBezTo>
                <a:cubicBezTo>
                  <a:pt x="225" y="223"/>
                  <a:pt x="227" y="221"/>
                  <a:pt x="227" y="218"/>
                </a:cubicBezTo>
                <a:cubicBezTo>
                  <a:pt x="227" y="183"/>
                  <a:pt x="212" y="129"/>
                  <a:pt x="142" y="72"/>
                </a:cubicBezTo>
                <a:cubicBezTo>
                  <a:pt x="141" y="71"/>
                  <a:pt x="140" y="70"/>
                  <a:pt x="139" y="70"/>
                </a:cubicBezTo>
                <a:cubicBezTo>
                  <a:pt x="133" y="63"/>
                  <a:pt x="131" y="58"/>
                  <a:pt x="132" y="56"/>
                </a:cubicBezTo>
                <a:cubicBezTo>
                  <a:pt x="133" y="54"/>
                  <a:pt x="138" y="51"/>
                  <a:pt x="147" y="51"/>
                </a:cubicBezTo>
                <a:cubicBezTo>
                  <a:pt x="157" y="51"/>
                  <a:pt x="168" y="54"/>
                  <a:pt x="179" y="59"/>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1" name="Freeform 40">
            <a:extLst>
              <a:ext uri="{FF2B5EF4-FFF2-40B4-BE49-F238E27FC236}">
                <a16:creationId xmlns:a16="http://schemas.microsoft.com/office/drawing/2014/main" id="{CF5FC49E-E034-9021-F87B-8E80AEC7445F}"/>
              </a:ext>
            </a:extLst>
          </p:cNvPr>
          <p:cNvSpPr>
            <a:spLocks noEditPoints="1"/>
          </p:cNvSpPr>
          <p:nvPr/>
        </p:nvSpPr>
        <p:spPr bwMode="auto">
          <a:xfrm>
            <a:off x="3907466" y="3739213"/>
            <a:ext cx="379606" cy="445505"/>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2" name="Freeform 86">
            <a:extLst>
              <a:ext uri="{FF2B5EF4-FFF2-40B4-BE49-F238E27FC236}">
                <a16:creationId xmlns:a16="http://schemas.microsoft.com/office/drawing/2014/main" id="{9794EC52-EBB8-C2E9-DE0A-8FA2A4E777F7}"/>
              </a:ext>
            </a:extLst>
          </p:cNvPr>
          <p:cNvSpPr>
            <a:spLocks noEditPoints="1"/>
          </p:cNvSpPr>
          <p:nvPr/>
        </p:nvSpPr>
        <p:spPr bwMode="auto">
          <a:xfrm>
            <a:off x="7503898" y="3453697"/>
            <a:ext cx="338828" cy="375840"/>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grpSp>
        <p:nvGrpSpPr>
          <p:cNvPr id="33" name="Group 32">
            <a:extLst>
              <a:ext uri="{FF2B5EF4-FFF2-40B4-BE49-F238E27FC236}">
                <a16:creationId xmlns:a16="http://schemas.microsoft.com/office/drawing/2014/main" id="{232041DB-0AA9-0BE6-B710-B18A467F6633}"/>
              </a:ext>
            </a:extLst>
          </p:cNvPr>
          <p:cNvGrpSpPr/>
          <p:nvPr/>
        </p:nvGrpSpPr>
        <p:grpSpPr>
          <a:xfrm>
            <a:off x="2132955" y="4228848"/>
            <a:ext cx="434100" cy="460341"/>
            <a:chOff x="8768981" y="4523296"/>
            <a:chExt cx="430655" cy="456688"/>
          </a:xfrm>
          <a:solidFill>
            <a:schemeClr val="bg1"/>
          </a:solidFill>
        </p:grpSpPr>
        <p:sp>
          <p:nvSpPr>
            <p:cNvPr id="34" name="Freeform 33">
              <a:extLst>
                <a:ext uri="{FF2B5EF4-FFF2-40B4-BE49-F238E27FC236}">
                  <a16:creationId xmlns:a16="http://schemas.microsoft.com/office/drawing/2014/main" id="{CF0B94FE-1FDE-03EC-94E6-2229B3617BE7}"/>
                </a:ext>
              </a:extLst>
            </p:cNvPr>
            <p:cNvSpPr>
              <a:spLocks noEditPoints="1"/>
            </p:cNvSpPr>
            <p:nvPr/>
          </p:nvSpPr>
          <p:spPr bwMode="auto">
            <a:xfrm>
              <a:off x="8859120" y="4623444"/>
              <a:ext cx="246375" cy="356540"/>
            </a:xfrm>
            <a:custGeom>
              <a:avLst/>
              <a:gdLst>
                <a:gd name="T0" fmla="*/ 26 w 52"/>
                <a:gd name="T1" fmla="*/ 0 h 75"/>
                <a:gd name="T2" fmla="*/ 0 w 52"/>
                <a:gd name="T3" fmla="*/ 26 h 75"/>
                <a:gd name="T4" fmla="*/ 10 w 52"/>
                <a:gd name="T5" fmla="*/ 46 h 75"/>
                <a:gd name="T6" fmla="*/ 10 w 52"/>
                <a:gd name="T7" fmla="*/ 47 h 75"/>
                <a:gd name="T8" fmla="*/ 14 w 52"/>
                <a:gd name="T9" fmla="*/ 53 h 75"/>
                <a:gd name="T10" fmla="*/ 14 w 52"/>
                <a:gd name="T11" fmla="*/ 54 h 75"/>
                <a:gd name="T12" fmla="*/ 14 w 52"/>
                <a:gd name="T13" fmla="*/ 54 h 75"/>
                <a:gd name="T14" fmla="*/ 18 w 52"/>
                <a:gd name="T15" fmla="*/ 73 h 75"/>
                <a:gd name="T16" fmla="*/ 20 w 52"/>
                <a:gd name="T17" fmla="*/ 75 h 75"/>
                <a:gd name="T18" fmla="*/ 32 w 52"/>
                <a:gd name="T19" fmla="*/ 75 h 75"/>
                <a:gd name="T20" fmla="*/ 34 w 52"/>
                <a:gd name="T21" fmla="*/ 73 h 75"/>
                <a:gd name="T22" fmla="*/ 38 w 52"/>
                <a:gd name="T23" fmla="*/ 54 h 75"/>
                <a:gd name="T24" fmla="*/ 38 w 52"/>
                <a:gd name="T25" fmla="*/ 54 h 75"/>
                <a:gd name="T26" fmla="*/ 38 w 52"/>
                <a:gd name="T27" fmla="*/ 53 h 75"/>
                <a:gd name="T28" fmla="*/ 42 w 52"/>
                <a:gd name="T29" fmla="*/ 47 h 75"/>
                <a:gd name="T30" fmla="*/ 42 w 52"/>
                <a:gd name="T31" fmla="*/ 46 h 75"/>
                <a:gd name="T32" fmla="*/ 52 w 52"/>
                <a:gd name="T33" fmla="*/ 26 h 75"/>
                <a:gd name="T34" fmla="*/ 26 w 52"/>
                <a:gd name="T35" fmla="*/ 0 h 75"/>
                <a:gd name="T36" fmla="*/ 31 w 52"/>
                <a:gd name="T37" fmla="*/ 71 h 75"/>
                <a:gd name="T38" fmla="*/ 21 w 52"/>
                <a:gd name="T39" fmla="*/ 71 h 75"/>
                <a:gd name="T40" fmla="*/ 21 w 52"/>
                <a:gd name="T41" fmla="*/ 70 h 75"/>
                <a:gd name="T42" fmla="*/ 31 w 52"/>
                <a:gd name="T43" fmla="*/ 70 h 75"/>
                <a:gd name="T44" fmla="*/ 31 w 52"/>
                <a:gd name="T45" fmla="*/ 71 h 75"/>
                <a:gd name="T46" fmla="*/ 32 w 52"/>
                <a:gd name="T47" fmla="*/ 66 h 75"/>
                <a:gd name="T48" fmla="*/ 20 w 52"/>
                <a:gd name="T49" fmla="*/ 66 h 75"/>
                <a:gd name="T50" fmla="*/ 20 w 52"/>
                <a:gd name="T51" fmla="*/ 65 h 75"/>
                <a:gd name="T52" fmla="*/ 32 w 52"/>
                <a:gd name="T53" fmla="*/ 65 h 75"/>
                <a:gd name="T54" fmla="*/ 32 w 52"/>
                <a:gd name="T55" fmla="*/ 66 h 75"/>
                <a:gd name="T56" fmla="*/ 33 w 52"/>
                <a:gd name="T57" fmla="*/ 62 h 75"/>
                <a:gd name="T58" fmla="*/ 19 w 52"/>
                <a:gd name="T59" fmla="*/ 62 h 75"/>
                <a:gd name="T60" fmla="*/ 17 w 52"/>
                <a:gd name="T61" fmla="*/ 55 h 75"/>
                <a:gd name="T62" fmla="*/ 35 w 52"/>
                <a:gd name="T63" fmla="*/ 55 h 75"/>
                <a:gd name="T64" fmla="*/ 33 w 52"/>
                <a:gd name="T65" fmla="*/ 62 h 75"/>
                <a:gd name="T66" fmla="*/ 40 w 52"/>
                <a:gd name="T67" fmla="*/ 44 h 75"/>
                <a:gd name="T68" fmla="*/ 39 w 52"/>
                <a:gd name="T69" fmla="*/ 44 h 75"/>
                <a:gd name="T70" fmla="*/ 35 w 52"/>
                <a:gd name="T71" fmla="*/ 52 h 75"/>
                <a:gd name="T72" fmla="*/ 28 w 52"/>
                <a:gd name="T73" fmla="*/ 52 h 75"/>
                <a:gd name="T74" fmla="*/ 28 w 52"/>
                <a:gd name="T75" fmla="*/ 29 h 75"/>
                <a:gd name="T76" fmla="*/ 31 w 52"/>
                <a:gd name="T77" fmla="*/ 26 h 75"/>
                <a:gd name="T78" fmla="*/ 33 w 52"/>
                <a:gd name="T79" fmla="*/ 24 h 75"/>
                <a:gd name="T80" fmla="*/ 31 w 52"/>
                <a:gd name="T81" fmla="*/ 22 h 75"/>
                <a:gd name="T82" fmla="*/ 26 w 52"/>
                <a:gd name="T83" fmla="*/ 25 h 75"/>
                <a:gd name="T84" fmla="*/ 26 w 52"/>
                <a:gd name="T85" fmla="*/ 24 h 75"/>
                <a:gd name="T86" fmla="*/ 21 w 52"/>
                <a:gd name="T87" fmla="*/ 22 h 75"/>
                <a:gd name="T88" fmla="*/ 21 w 52"/>
                <a:gd name="T89" fmla="*/ 22 h 75"/>
                <a:gd name="T90" fmla="*/ 19 w 52"/>
                <a:gd name="T91" fmla="*/ 24 h 75"/>
                <a:gd name="T92" fmla="*/ 21 w 52"/>
                <a:gd name="T93" fmla="*/ 26 h 75"/>
                <a:gd name="T94" fmla="*/ 21 w 52"/>
                <a:gd name="T95" fmla="*/ 26 h 75"/>
                <a:gd name="T96" fmla="*/ 21 w 52"/>
                <a:gd name="T97" fmla="*/ 26 h 75"/>
                <a:gd name="T98" fmla="*/ 23 w 52"/>
                <a:gd name="T99" fmla="*/ 27 h 75"/>
                <a:gd name="T100" fmla="*/ 24 w 52"/>
                <a:gd name="T101" fmla="*/ 29 h 75"/>
                <a:gd name="T102" fmla="*/ 24 w 52"/>
                <a:gd name="T103" fmla="*/ 52 h 75"/>
                <a:gd name="T104" fmla="*/ 17 w 52"/>
                <a:gd name="T105" fmla="*/ 52 h 75"/>
                <a:gd name="T106" fmla="*/ 13 w 52"/>
                <a:gd name="T107" fmla="*/ 44 h 75"/>
                <a:gd name="T108" fmla="*/ 12 w 52"/>
                <a:gd name="T109" fmla="*/ 44 h 75"/>
                <a:gd name="T110" fmla="*/ 3 w 52"/>
                <a:gd name="T111" fmla="*/ 26 h 75"/>
                <a:gd name="T112" fmla="*/ 26 w 52"/>
                <a:gd name="T113" fmla="*/ 3 h 75"/>
                <a:gd name="T114" fmla="*/ 49 w 52"/>
                <a:gd name="T115" fmla="*/ 26 h 75"/>
                <a:gd name="T116" fmla="*/ 40 w 52"/>
                <a:gd name="T1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75">
                  <a:moveTo>
                    <a:pt x="26" y="0"/>
                  </a:moveTo>
                  <a:cubicBezTo>
                    <a:pt x="12" y="0"/>
                    <a:pt x="0" y="11"/>
                    <a:pt x="0" y="26"/>
                  </a:cubicBezTo>
                  <a:cubicBezTo>
                    <a:pt x="0" y="34"/>
                    <a:pt x="4" y="41"/>
                    <a:pt x="10" y="46"/>
                  </a:cubicBezTo>
                  <a:cubicBezTo>
                    <a:pt x="10" y="46"/>
                    <a:pt x="10" y="47"/>
                    <a:pt x="10" y="47"/>
                  </a:cubicBezTo>
                  <a:cubicBezTo>
                    <a:pt x="10" y="47"/>
                    <a:pt x="14" y="49"/>
                    <a:pt x="14" y="53"/>
                  </a:cubicBezTo>
                  <a:cubicBezTo>
                    <a:pt x="14" y="53"/>
                    <a:pt x="14" y="54"/>
                    <a:pt x="14" y="54"/>
                  </a:cubicBezTo>
                  <a:cubicBezTo>
                    <a:pt x="14" y="54"/>
                    <a:pt x="14" y="54"/>
                    <a:pt x="14" y="54"/>
                  </a:cubicBezTo>
                  <a:cubicBezTo>
                    <a:pt x="18" y="73"/>
                    <a:pt x="18" y="73"/>
                    <a:pt x="18" y="73"/>
                  </a:cubicBezTo>
                  <a:cubicBezTo>
                    <a:pt x="18" y="74"/>
                    <a:pt x="19" y="75"/>
                    <a:pt x="20" y="75"/>
                  </a:cubicBezTo>
                  <a:cubicBezTo>
                    <a:pt x="32" y="75"/>
                    <a:pt x="32" y="75"/>
                    <a:pt x="32" y="75"/>
                  </a:cubicBezTo>
                  <a:cubicBezTo>
                    <a:pt x="33" y="75"/>
                    <a:pt x="34" y="74"/>
                    <a:pt x="34" y="73"/>
                  </a:cubicBezTo>
                  <a:cubicBezTo>
                    <a:pt x="38" y="54"/>
                    <a:pt x="38" y="54"/>
                    <a:pt x="38" y="54"/>
                  </a:cubicBezTo>
                  <a:cubicBezTo>
                    <a:pt x="38" y="54"/>
                    <a:pt x="38" y="54"/>
                    <a:pt x="38" y="54"/>
                  </a:cubicBezTo>
                  <a:cubicBezTo>
                    <a:pt x="38" y="54"/>
                    <a:pt x="38" y="53"/>
                    <a:pt x="38" y="53"/>
                  </a:cubicBezTo>
                  <a:cubicBezTo>
                    <a:pt x="38" y="49"/>
                    <a:pt x="42" y="47"/>
                    <a:pt x="42" y="47"/>
                  </a:cubicBezTo>
                  <a:cubicBezTo>
                    <a:pt x="42" y="47"/>
                    <a:pt x="42" y="47"/>
                    <a:pt x="42" y="46"/>
                  </a:cubicBezTo>
                  <a:cubicBezTo>
                    <a:pt x="48" y="41"/>
                    <a:pt x="52" y="34"/>
                    <a:pt x="52" y="26"/>
                  </a:cubicBezTo>
                  <a:cubicBezTo>
                    <a:pt x="52" y="11"/>
                    <a:pt x="40" y="0"/>
                    <a:pt x="26" y="0"/>
                  </a:cubicBezTo>
                  <a:close/>
                  <a:moveTo>
                    <a:pt x="31" y="71"/>
                  </a:moveTo>
                  <a:cubicBezTo>
                    <a:pt x="21" y="71"/>
                    <a:pt x="21" y="71"/>
                    <a:pt x="21" y="71"/>
                  </a:cubicBezTo>
                  <a:cubicBezTo>
                    <a:pt x="21" y="70"/>
                    <a:pt x="21" y="70"/>
                    <a:pt x="21" y="70"/>
                  </a:cubicBezTo>
                  <a:cubicBezTo>
                    <a:pt x="31" y="70"/>
                    <a:pt x="31" y="70"/>
                    <a:pt x="31" y="70"/>
                  </a:cubicBezTo>
                  <a:lnTo>
                    <a:pt x="31" y="71"/>
                  </a:lnTo>
                  <a:close/>
                  <a:moveTo>
                    <a:pt x="32" y="66"/>
                  </a:moveTo>
                  <a:cubicBezTo>
                    <a:pt x="20" y="66"/>
                    <a:pt x="20" y="66"/>
                    <a:pt x="20" y="66"/>
                  </a:cubicBezTo>
                  <a:cubicBezTo>
                    <a:pt x="20" y="65"/>
                    <a:pt x="20" y="65"/>
                    <a:pt x="20" y="65"/>
                  </a:cubicBezTo>
                  <a:cubicBezTo>
                    <a:pt x="32" y="65"/>
                    <a:pt x="32" y="65"/>
                    <a:pt x="32" y="65"/>
                  </a:cubicBezTo>
                  <a:lnTo>
                    <a:pt x="32" y="66"/>
                  </a:lnTo>
                  <a:close/>
                  <a:moveTo>
                    <a:pt x="33" y="62"/>
                  </a:moveTo>
                  <a:cubicBezTo>
                    <a:pt x="19" y="62"/>
                    <a:pt x="19" y="62"/>
                    <a:pt x="19" y="62"/>
                  </a:cubicBezTo>
                  <a:cubicBezTo>
                    <a:pt x="17" y="55"/>
                    <a:pt x="17" y="55"/>
                    <a:pt x="17" y="55"/>
                  </a:cubicBezTo>
                  <a:cubicBezTo>
                    <a:pt x="35" y="55"/>
                    <a:pt x="35" y="55"/>
                    <a:pt x="35" y="55"/>
                  </a:cubicBezTo>
                  <a:lnTo>
                    <a:pt x="33" y="62"/>
                  </a:lnTo>
                  <a:close/>
                  <a:moveTo>
                    <a:pt x="40" y="44"/>
                  </a:moveTo>
                  <a:cubicBezTo>
                    <a:pt x="40" y="44"/>
                    <a:pt x="39" y="44"/>
                    <a:pt x="39" y="44"/>
                  </a:cubicBezTo>
                  <a:cubicBezTo>
                    <a:pt x="38" y="45"/>
                    <a:pt x="36" y="48"/>
                    <a:pt x="35" y="52"/>
                  </a:cubicBezTo>
                  <a:cubicBezTo>
                    <a:pt x="28" y="52"/>
                    <a:pt x="28" y="52"/>
                    <a:pt x="28" y="52"/>
                  </a:cubicBezTo>
                  <a:cubicBezTo>
                    <a:pt x="28" y="29"/>
                    <a:pt x="28" y="29"/>
                    <a:pt x="28" y="29"/>
                  </a:cubicBezTo>
                  <a:cubicBezTo>
                    <a:pt x="28" y="27"/>
                    <a:pt x="29" y="26"/>
                    <a:pt x="31" y="26"/>
                  </a:cubicBezTo>
                  <a:cubicBezTo>
                    <a:pt x="32" y="26"/>
                    <a:pt x="33" y="25"/>
                    <a:pt x="33" y="24"/>
                  </a:cubicBezTo>
                  <a:cubicBezTo>
                    <a:pt x="33" y="23"/>
                    <a:pt x="32" y="22"/>
                    <a:pt x="31" y="22"/>
                  </a:cubicBezTo>
                  <a:cubicBezTo>
                    <a:pt x="29" y="22"/>
                    <a:pt x="27" y="23"/>
                    <a:pt x="26" y="25"/>
                  </a:cubicBezTo>
                  <a:cubicBezTo>
                    <a:pt x="26" y="25"/>
                    <a:pt x="26" y="24"/>
                    <a:pt x="26" y="24"/>
                  </a:cubicBezTo>
                  <a:cubicBezTo>
                    <a:pt x="24" y="23"/>
                    <a:pt x="23" y="22"/>
                    <a:pt x="21" y="22"/>
                  </a:cubicBezTo>
                  <a:cubicBezTo>
                    <a:pt x="21" y="22"/>
                    <a:pt x="21" y="22"/>
                    <a:pt x="21" y="22"/>
                  </a:cubicBezTo>
                  <a:cubicBezTo>
                    <a:pt x="20" y="22"/>
                    <a:pt x="19" y="23"/>
                    <a:pt x="19" y="24"/>
                  </a:cubicBezTo>
                  <a:cubicBezTo>
                    <a:pt x="19" y="25"/>
                    <a:pt x="20" y="26"/>
                    <a:pt x="21" y="26"/>
                  </a:cubicBezTo>
                  <a:cubicBezTo>
                    <a:pt x="21" y="26"/>
                    <a:pt x="21" y="26"/>
                    <a:pt x="21" y="26"/>
                  </a:cubicBezTo>
                  <a:cubicBezTo>
                    <a:pt x="21" y="26"/>
                    <a:pt x="21" y="26"/>
                    <a:pt x="21" y="26"/>
                  </a:cubicBezTo>
                  <a:cubicBezTo>
                    <a:pt x="22" y="26"/>
                    <a:pt x="23" y="26"/>
                    <a:pt x="23" y="27"/>
                  </a:cubicBezTo>
                  <a:cubicBezTo>
                    <a:pt x="24" y="27"/>
                    <a:pt x="24" y="28"/>
                    <a:pt x="24" y="29"/>
                  </a:cubicBezTo>
                  <a:cubicBezTo>
                    <a:pt x="24" y="52"/>
                    <a:pt x="24" y="52"/>
                    <a:pt x="24" y="52"/>
                  </a:cubicBezTo>
                  <a:cubicBezTo>
                    <a:pt x="17" y="52"/>
                    <a:pt x="17" y="52"/>
                    <a:pt x="17" y="52"/>
                  </a:cubicBezTo>
                  <a:cubicBezTo>
                    <a:pt x="16" y="48"/>
                    <a:pt x="14" y="45"/>
                    <a:pt x="13" y="44"/>
                  </a:cubicBezTo>
                  <a:cubicBezTo>
                    <a:pt x="13" y="44"/>
                    <a:pt x="12" y="44"/>
                    <a:pt x="12" y="44"/>
                  </a:cubicBezTo>
                  <a:cubicBezTo>
                    <a:pt x="6" y="40"/>
                    <a:pt x="3" y="33"/>
                    <a:pt x="3" y="26"/>
                  </a:cubicBezTo>
                  <a:cubicBezTo>
                    <a:pt x="3" y="13"/>
                    <a:pt x="13" y="3"/>
                    <a:pt x="26" y="3"/>
                  </a:cubicBezTo>
                  <a:cubicBezTo>
                    <a:pt x="39" y="3"/>
                    <a:pt x="49" y="13"/>
                    <a:pt x="49" y="26"/>
                  </a:cubicBezTo>
                  <a:cubicBezTo>
                    <a:pt x="49" y="33"/>
                    <a:pt x="46" y="40"/>
                    <a:pt x="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5" name="Freeform 34">
              <a:extLst>
                <a:ext uri="{FF2B5EF4-FFF2-40B4-BE49-F238E27FC236}">
                  <a16:creationId xmlns:a16="http://schemas.microsoft.com/office/drawing/2014/main" id="{2066C776-B8E2-4CB6-C4CD-A2BCC4DB10BE}"/>
                </a:ext>
              </a:extLst>
            </p:cNvPr>
            <p:cNvSpPr>
              <a:spLocks/>
            </p:cNvSpPr>
            <p:nvPr/>
          </p:nvSpPr>
          <p:spPr bwMode="auto">
            <a:xfrm>
              <a:off x="8977298" y="4523296"/>
              <a:ext cx="14022" cy="68103"/>
            </a:xfrm>
            <a:custGeom>
              <a:avLst/>
              <a:gdLst>
                <a:gd name="T0" fmla="*/ 2 w 3"/>
                <a:gd name="T1" fmla="*/ 14 h 14"/>
                <a:gd name="T2" fmla="*/ 3 w 3"/>
                <a:gd name="T3" fmla="*/ 13 h 14"/>
                <a:gd name="T4" fmla="*/ 3 w 3"/>
                <a:gd name="T5" fmla="*/ 2 h 14"/>
                <a:gd name="T6" fmla="*/ 2 w 3"/>
                <a:gd name="T7" fmla="*/ 0 h 14"/>
                <a:gd name="T8" fmla="*/ 0 w 3"/>
                <a:gd name="T9" fmla="*/ 2 h 14"/>
                <a:gd name="T10" fmla="*/ 0 w 3"/>
                <a:gd name="T11" fmla="*/ 13 h 14"/>
                <a:gd name="T12" fmla="*/ 2 w 3"/>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2" y="14"/>
                  </a:moveTo>
                  <a:cubicBezTo>
                    <a:pt x="2" y="14"/>
                    <a:pt x="3" y="14"/>
                    <a:pt x="3" y="13"/>
                  </a:cubicBezTo>
                  <a:cubicBezTo>
                    <a:pt x="3" y="2"/>
                    <a:pt x="3" y="2"/>
                    <a:pt x="3" y="2"/>
                  </a:cubicBezTo>
                  <a:cubicBezTo>
                    <a:pt x="3" y="1"/>
                    <a:pt x="2" y="0"/>
                    <a:pt x="2" y="0"/>
                  </a:cubicBezTo>
                  <a:cubicBezTo>
                    <a:pt x="1" y="0"/>
                    <a:pt x="0" y="1"/>
                    <a:pt x="0" y="2"/>
                  </a:cubicBezTo>
                  <a:cubicBezTo>
                    <a:pt x="0" y="13"/>
                    <a:pt x="0" y="13"/>
                    <a:pt x="0" y="13"/>
                  </a:cubicBezTo>
                  <a:cubicBezTo>
                    <a:pt x="0"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6" name="Freeform 35">
              <a:extLst>
                <a:ext uri="{FF2B5EF4-FFF2-40B4-BE49-F238E27FC236}">
                  <a16:creationId xmlns:a16="http://schemas.microsoft.com/office/drawing/2014/main" id="{0A2D77FF-E0F9-6268-4A9C-0FE8677672E3}"/>
                </a:ext>
              </a:extLst>
            </p:cNvPr>
            <p:cNvSpPr>
              <a:spLocks/>
            </p:cNvSpPr>
            <p:nvPr/>
          </p:nvSpPr>
          <p:spPr bwMode="auto">
            <a:xfrm>
              <a:off x="8831076" y="4585390"/>
              <a:ext cx="52079" cy="52079"/>
            </a:xfrm>
            <a:custGeom>
              <a:avLst/>
              <a:gdLst>
                <a:gd name="T0" fmla="*/ 8 w 11"/>
                <a:gd name="T1" fmla="*/ 10 h 11"/>
                <a:gd name="T2" fmla="*/ 9 w 11"/>
                <a:gd name="T3" fmla="*/ 11 h 11"/>
                <a:gd name="T4" fmla="*/ 10 w 11"/>
                <a:gd name="T5" fmla="*/ 10 h 11"/>
                <a:gd name="T6" fmla="*/ 10 w 11"/>
                <a:gd name="T7" fmla="*/ 8 h 11"/>
                <a:gd name="T8" fmla="*/ 3 w 11"/>
                <a:gd name="T9" fmla="*/ 0 h 11"/>
                <a:gd name="T10" fmla="*/ 0 w 11"/>
                <a:gd name="T11" fmla="*/ 0 h 11"/>
                <a:gd name="T12" fmla="*/ 0 w 11"/>
                <a:gd name="T13" fmla="*/ 3 h 11"/>
                <a:gd name="T14" fmla="*/ 8 w 11"/>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0"/>
                  </a:moveTo>
                  <a:cubicBezTo>
                    <a:pt x="8" y="11"/>
                    <a:pt x="9" y="11"/>
                    <a:pt x="9" y="11"/>
                  </a:cubicBezTo>
                  <a:cubicBezTo>
                    <a:pt x="10" y="11"/>
                    <a:pt x="10" y="11"/>
                    <a:pt x="10" y="10"/>
                  </a:cubicBezTo>
                  <a:cubicBezTo>
                    <a:pt x="11" y="10"/>
                    <a:pt x="11" y="9"/>
                    <a:pt x="10" y="8"/>
                  </a:cubicBezTo>
                  <a:cubicBezTo>
                    <a:pt x="3" y="0"/>
                    <a:pt x="3" y="0"/>
                    <a:pt x="3" y="0"/>
                  </a:cubicBezTo>
                  <a:cubicBezTo>
                    <a:pt x="2" y="0"/>
                    <a:pt x="1" y="0"/>
                    <a:pt x="0" y="0"/>
                  </a:cubicBezTo>
                  <a:cubicBezTo>
                    <a:pt x="0" y="1"/>
                    <a:pt x="0" y="2"/>
                    <a:pt x="0" y="3"/>
                  </a:cubicBez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7" name="Freeform 36">
              <a:extLst>
                <a:ext uri="{FF2B5EF4-FFF2-40B4-BE49-F238E27FC236}">
                  <a16:creationId xmlns:a16="http://schemas.microsoft.com/office/drawing/2014/main" id="{89BFD317-A05E-3C77-AC09-625E179512E5}"/>
                </a:ext>
              </a:extLst>
            </p:cNvPr>
            <p:cNvSpPr>
              <a:spLocks/>
            </p:cNvSpPr>
            <p:nvPr/>
          </p:nvSpPr>
          <p:spPr bwMode="auto">
            <a:xfrm>
              <a:off x="8768981" y="4733615"/>
              <a:ext cx="66101" cy="14022"/>
            </a:xfrm>
            <a:custGeom>
              <a:avLst/>
              <a:gdLst>
                <a:gd name="T0" fmla="*/ 14 w 14"/>
                <a:gd name="T1" fmla="*/ 2 h 3"/>
                <a:gd name="T2" fmla="*/ 13 w 14"/>
                <a:gd name="T3" fmla="*/ 0 h 3"/>
                <a:gd name="T4" fmla="*/ 2 w 14"/>
                <a:gd name="T5" fmla="*/ 0 h 3"/>
                <a:gd name="T6" fmla="*/ 0 w 14"/>
                <a:gd name="T7" fmla="*/ 2 h 3"/>
                <a:gd name="T8" fmla="*/ 2 w 14"/>
                <a:gd name="T9" fmla="*/ 3 h 3"/>
                <a:gd name="T10" fmla="*/ 13 w 14"/>
                <a:gd name="T11" fmla="*/ 3 h 3"/>
                <a:gd name="T12" fmla="*/ 14 w 1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4" y="2"/>
                  </a:moveTo>
                  <a:cubicBezTo>
                    <a:pt x="14" y="1"/>
                    <a:pt x="13" y="0"/>
                    <a:pt x="13" y="0"/>
                  </a:cubicBezTo>
                  <a:cubicBezTo>
                    <a:pt x="2" y="0"/>
                    <a:pt x="2" y="0"/>
                    <a:pt x="2" y="0"/>
                  </a:cubicBezTo>
                  <a:cubicBezTo>
                    <a:pt x="1" y="0"/>
                    <a:pt x="0" y="1"/>
                    <a:pt x="0" y="2"/>
                  </a:cubicBezTo>
                  <a:cubicBezTo>
                    <a:pt x="0" y="3"/>
                    <a:pt x="1" y="3"/>
                    <a:pt x="2" y="3"/>
                  </a:cubicBezTo>
                  <a:cubicBezTo>
                    <a:pt x="13" y="3"/>
                    <a:pt x="13" y="3"/>
                    <a:pt x="13" y="3"/>
                  </a:cubicBezTo>
                  <a:cubicBezTo>
                    <a:pt x="13" y="3"/>
                    <a:pt x="14" y="3"/>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8" name="Freeform 37">
              <a:extLst>
                <a:ext uri="{FF2B5EF4-FFF2-40B4-BE49-F238E27FC236}">
                  <a16:creationId xmlns:a16="http://schemas.microsoft.com/office/drawing/2014/main" id="{869B691E-3812-E43E-7DDA-E538025B9208}"/>
                </a:ext>
              </a:extLst>
            </p:cNvPr>
            <p:cNvSpPr>
              <a:spLocks/>
            </p:cNvSpPr>
            <p:nvPr/>
          </p:nvSpPr>
          <p:spPr bwMode="auto">
            <a:xfrm>
              <a:off x="8831076" y="4841779"/>
              <a:ext cx="52079" cy="52079"/>
            </a:xfrm>
            <a:custGeom>
              <a:avLst/>
              <a:gdLst>
                <a:gd name="T0" fmla="*/ 8 w 11"/>
                <a:gd name="T1" fmla="*/ 1 h 11"/>
                <a:gd name="T2" fmla="*/ 0 w 11"/>
                <a:gd name="T3" fmla="*/ 9 h 11"/>
                <a:gd name="T4" fmla="*/ 0 w 11"/>
                <a:gd name="T5" fmla="*/ 11 h 11"/>
                <a:gd name="T6" fmla="*/ 1 w 11"/>
                <a:gd name="T7" fmla="*/ 11 h 11"/>
                <a:gd name="T8" fmla="*/ 3 w 11"/>
                <a:gd name="T9" fmla="*/ 11 h 11"/>
                <a:gd name="T10" fmla="*/ 10 w 11"/>
                <a:gd name="T11" fmla="*/ 3 h 11"/>
                <a:gd name="T12" fmla="*/ 10 w 11"/>
                <a:gd name="T13" fmla="*/ 1 h 11"/>
                <a:gd name="T14" fmla="*/ 8 w 11"/>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
                  </a:moveTo>
                  <a:cubicBezTo>
                    <a:pt x="0" y="9"/>
                    <a:pt x="0" y="9"/>
                    <a:pt x="0" y="9"/>
                  </a:cubicBezTo>
                  <a:cubicBezTo>
                    <a:pt x="0" y="9"/>
                    <a:pt x="0" y="10"/>
                    <a:pt x="0" y="11"/>
                  </a:cubicBezTo>
                  <a:cubicBezTo>
                    <a:pt x="1" y="11"/>
                    <a:pt x="1" y="11"/>
                    <a:pt x="1" y="11"/>
                  </a:cubicBezTo>
                  <a:cubicBezTo>
                    <a:pt x="2" y="11"/>
                    <a:pt x="2" y="11"/>
                    <a:pt x="3" y="11"/>
                  </a:cubicBezTo>
                  <a:cubicBezTo>
                    <a:pt x="10" y="3"/>
                    <a:pt x="10" y="3"/>
                    <a:pt x="10" y="3"/>
                  </a:cubicBezTo>
                  <a:cubicBezTo>
                    <a:pt x="11" y="3"/>
                    <a:pt x="11" y="1"/>
                    <a:pt x="10" y="1"/>
                  </a:cubicBezTo>
                  <a:cubicBezTo>
                    <a:pt x="10" y="0"/>
                    <a:pt x="9"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9" name="Freeform 38">
              <a:extLst>
                <a:ext uri="{FF2B5EF4-FFF2-40B4-BE49-F238E27FC236}">
                  <a16:creationId xmlns:a16="http://schemas.microsoft.com/office/drawing/2014/main" id="{08682ED5-C152-3F34-99D7-9E9E1238FD91}"/>
                </a:ext>
              </a:extLst>
            </p:cNvPr>
            <p:cNvSpPr>
              <a:spLocks/>
            </p:cNvSpPr>
            <p:nvPr/>
          </p:nvSpPr>
          <p:spPr bwMode="auto">
            <a:xfrm>
              <a:off x="9087466" y="4851795"/>
              <a:ext cx="56085" cy="52079"/>
            </a:xfrm>
            <a:custGeom>
              <a:avLst/>
              <a:gdLst>
                <a:gd name="T0" fmla="*/ 3 w 12"/>
                <a:gd name="T1" fmla="*/ 0 h 11"/>
                <a:gd name="T2" fmla="*/ 1 w 12"/>
                <a:gd name="T3" fmla="*/ 0 h 11"/>
                <a:gd name="T4" fmla="*/ 1 w 12"/>
                <a:gd name="T5" fmla="*/ 3 h 11"/>
                <a:gd name="T6" fmla="*/ 9 w 12"/>
                <a:gd name="T7" fmla="*/ 10 h 11"/>
                <a:gd name="T8" fmla="*/ 10 w 12"/>
                <a:gd name="T9" fmla="*/ 11 h 11"/>
                <a:gd name="T10" fmla="*/ 11 w 12"/>
                <a:gd name="T11" fmla="*/ 10 h 11"/>
                <a:gd name="T12" fmla="*/ 11 w 12"/>
                <a:gd name="T13" fmla="*/ 8 h 11"/>
                <a:gd name="T14" fmla="*/ 3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3" y="0"/>
                  </a:moveTo>
                  <a:cubicBezTo>
                    <a:pt x="2" y="0"/>
                    <a:pt x="1" y="0"/>
                    <a:pt x="1" y="0"/>
                  </a:cubicBezTo>
                  <a:cubicBezTo>
                    <a:pt x="0" y="1"/>
                    <a:pt x="0" y="2"/>
                    <a:pt x="1" y="3"/>
                  </a:cubicBezTo>
                  <a:cubicBezTo>
                    <a:pt x="9" y="10"/>
                    <a:pt x="9" y="10"/>
                    <a:pt x="9" y="10"/>
                  </a:cubicBezTo>
                  <a:cubicBezTo>
                    <a:pt x="9" y="11"/>
                    <a:pt x="9" y="11"/>
                    <a:pt x="10" y="11"/>
                  </a:cubicBezTo>
                  <a:cubicBezTo>
                    <a:pt x="10" y="11"/>
                    <a:pt x="11" y="11"/>
                    <a:pt x="11" y="10"/>
                  </a:cubicBezTo>
                  <a:cubicBezTo>
                    <a:pt x="12" y="10"/>
                    <a:pt x="12" y="9"/>
                    <a:pt x="11" y="8"/>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40" name="Freeform 39">
              <a:extLst>
                <a:ext uri="{FF2B5EF4-FFF2-40B4-BE49-F238E27FC236}">
                  <a16:creationId xmlns:a16="http://schemas.microsoft.com/office/drawing/2014/main" id="{95B5F105-2636-934F-DC80-3D23D6D1C5BB}"/>
                </a:ext>
              </a:extLst>
            </p:cNvPr>
            <p:cNvSpPr>
              <a:spLocks/>
            </p:cNvSpPr>
            <p:nvPr/>
          </p:nvSpPr>
          <p:spPr bwMode="auto">
            <a:xfrm>
              <a:off x="9133535" y="4733615"/>
              <a:ext cx="66101" cy="14022"/>
            </a:xfrm>
            <a:custGeom>
              <a:avLst/>
              <a:gdLst>
                <a:gd name="T0" fmla="*/ 13 w 14"/>
                <a:gd name="T1" fmla="*/ 0 h 3"/>
                <a:gd name="T2" fmla="*/ 2 w 14"/>
                <a:gd name="T3" fmla="*/ 0 h 3"/>
                <a:gd name="T4" fmla="*/ 0 w 14"/>
                <a:gd name="T5" fmla="*/ 2 h 3"/>
                <a:gd name="T6" fmla="*/ 2 w 14"/>
                <a:gd name="T7" fmla="*/ 3 h 3"/>
                <a:gd name="T8" fmla="*/ 13 w 14"/>
                <a:gd name="T9" fmla="*/ 3 h 3"/>
                <a:gd name="T10" fmla="*/ 14 w 14"/>
                <a:gd name="T11" fmla="*/ 2 h 3"/>
                <a:gd name="T12" fmla="*/ 13 w 1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3" y="0"/>
                  </a:moveTo>
                  <a:cubicBezTo>
                    <a:pt x="2" y="0"/>
                    <a:pt x="2" y="0"/>
                    <a:pt x="2" y="0"/>
                  </a:cubicBezTo>
                  <a:cubicBezTo>
                    <a:pt x="1" y="0"/>
                    <a:pt x="0" y="1"/>
                    <a:pt x="0" y="2"/>
                  </a:cubicBezTo>
                  <a:cubicBezTo>
                    <a:pt x="0" y="3"/>
                    <a:pt x="1" y="3"/>
                    <a:pt x="2" y="3"/>
                  </a:cubicBezTo>
                  <a:cubicBezTo>
                    <a:pt x="13" y="3"/>
                    <a:pt x="13" y="3"/>
                    <a:pt x="13" y="3"/>
                  </a:cubicBezTo>
                  <a:cubicBezTo>
                    <a:pt x="14" y="3"/>
                    <a:pt x="14" y="3"/>
                    <a:pt x="14" y="2"/>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41" name="Freeform 40">
              <a:extLst>
                <a:ext uri="{FF2B5EF4-FFF2-40B4-BE49-F238E27FC236}">
                  <a16:creationId xmlns:a16="http://schemas.microsoft.com/office/drawing/2014/main" id="{93531DE9-7F89-B338-5B37-5BC3036713AD}"/>
                </a:ext>
              </a:extLst>
            </p:cNvPr>
            <p:cNvSpPr>
              <a:spLocks/>
            </p:cNvSpPr>
            <p:nvPr/>
          </p:nvSpPr>
          <p:spPr bwMode="auto">
            <a:xfrm>
              <a:off x="9087466" y="4585390"/>
              <a:ext cx="56085" cy="52079"/>
            </a:xfrm>
            <a:custGeom>
              <a:avLst/>
              <a:gdLst>
                <a:gd name="T0" fmla="*/ 2 w 12"/>
                <a:gd name="T1" fmla="*/ 11 h 11"/>
                <a:gd name="T2" fmla="*/ 3 w 12"/>
                <a:gd name="T3" fmla="*/ 10 h 11"/>
                <a:gd name="T4" fmla="*/ 11 w 12"/>
                <a:gd name="T5" fmla="*/ 3 h 11"/>
                <a:gd name="T6" fmla="*/ 11 w 12"/>
                <a:gd name="T7" fmla="*/ 0 h 11"/>
                <a:gd name="T8" fmla="*/ 9 w 12"/>
                <a:gd name="T9" fmla="*/ 0 h 11"/>
                <a:gd name="T10" fmla="*/ 1 w 12"/>
                <a:gd name="T11" fmla="*/ 8 h 11"/>
                <a:gd name="T12" fmla="*/ 1 w 12"/>
                <a:gd name="T13" fmla="*/ 10 h 11"/>
                <a:gd name="T14" fmla="*/ 2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2" y="11"/>
                  </a:moveTo>
                  <a:cubicBezTo>
                    <a:pt x="2" y="11"/>
                    <a:pt x="3" y="11"/>
                    <a:pt x="3" y="10"/>
                  </a:cubicBezTo>
                  <a:cubicBezTo>
                    <a:pt x="11" y="3"/>
                    <a:pt x="11" y="3"/>
                    <a:pt x="11" y="3"/>
                  </a:cubicBezTo>
                  <a:cubicBezTo>
                    <a:pt x="12" y="2"/>
                    <a:pt x="12" y="1"/>
                    <a:pt x="11" y="0"/>
                  </a:cubicBezTo>
                  <a:cubicBezTo>
                    <a:pt x="10" y="0"/>
                    <a:pt x="9" y="0"/>
                    <a:pt x="9" y="0"/>
                  </a:cubicBezTo>
                  <a:cubicBezTo>
                    <a:pt x="1" y="8"/>
                    <a:pt x="1" y="8"/>
                    <a:pt x="1" y="8"/>
                  </a:cubicBezTo>
                  <a:cubicBezTo>
                    <a:pt x="0" y="9"/>
                    <a:pt x="0" y="10"/>
                    <a:pt x="1" y="10"/>
                  </a:cubicBezTo>
                  <a:cubicBezTo>
                    <a:pt x="1" y="11"/>
                    <a:pt x="2"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grpSp>
      <p:sp>
        <p:nvSpPr>
          <p:cNvPr id="43" name="TextBox 42">
            <a:extLst>
              <a:ext uri="{FF2B5EF4-FFF2-40B4-BE49-F238E27FC236}">
                <a16:creationId xmlns:a16="http://schemas.microsoft.com/office/drawing/2014/main" id="{F2C71083-F1FE-3D2E-4F1F-63B35CA894D0}"/>
              </a:ext>
            </a:extLst>
          </p:cNvPr>
          <p:cNvSpPr txBox="1"/>
          <p:nvPr/>
        </p:nvSpPr>
        <p:spPr>
          <a:xfrm>
            <a:off x="503415" y="1434017"/>
            <a:ext cx="2811960" cy="1200329"/>
          </a:xfrm>
          <a:prstGeom prst="rect">
            <a:avLst/>
          </a:prstGeom>
          <a:noFill/>
        </p:spPr>
        <p:txBody>
          <a:bodyPr wrap="square" rtlCol="0">
            <a:spAutoFit/>
          </a:bodyPr>
          <a:lstStyle/>
          <a:p>
            <a:r>
              <a:rPr lang="en-US" sz="2400" b="1" dirty="0">
                <a:solidFill>
                  <a:srgbClr val="F26363"/>
                </a:solidFill>
                <a:latin typeface="Century Gothic" panose="020B0502020202020204" pitchFamily="34" charset="0"/>
              </a:rPr>
              <a:t>SLIDES TO GET THE HEART OF YOUR VIEWERS ! </a:t>
            </a:r>
          </a:p>
        </p:txBody>
      </p:sp>
      <p:cxnSp>
        <p:nvCxnSpPr>
          <p:cNvPr id="47" name="Straight Connector 46">
            <a:extLst>
              <a:ext uri="{FF2B5EF4-FFF2-40B4-BE49-F238E27FC236}">
                <a16:creationId xmlns:a16="http://schemas.microsoft.com/office/drawing/2014/main" id="{F7D18F5E-1DC7-0C7D-DB62-A49528873F05}"/>
              </a:ext>
            </a:extLst>
          </p:cNvPr>
          <p:cNvCxnSpPr>
            <a:cxnSpLocks/>
          </p:cNvCxnSpPr>
          <p:nvPr/>
        </p:nvCxnSpPr>
        <p:spPr>
          <a:xfrm>
            <a:off x="10099686" y="5339458"/>
            <a:ext cx="0" cy="1065134"/>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B09D9CD-A9C1-A113-1922-8B8DD4BEBB0D}"/>
              </a:ext>
            </a:extLst>
          </p:cNvPr>
          <p:cNvCxnSpPr>
            <a:cxnSpLocks/>
          </p:cNvCxnSpPr>
          <p:nvPr/>
        </p:nvCxnSpPr>
        <p:spPr>
          <a:xfrm>
            <a:off x="8079817" y="5339458"/>
            <a:ext cx="0" cy="1065134"/>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9BC9848-7E73-5BB2-1844-EA1DE7C3320D}"/>
              </a:ext>
            </a:extLst>
          </p:cNvPr>
          <p:cNvCxnSpPr>
            <a:cxnSpLocks/>
          </p:cNvCxnSpPr>
          <p:nvPr/>
        </p:nvCxnSpPr>
        <p:spPr>
          <a:xfrm>
            <a:off x="6128187" y="5339458"/>
            <a:ext cx="0" cy="1065134"/>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414EEB-DD2C-BD4C-5467-1979D05A7B93}"/>
              </a:ext>
            </a:extLst>
          </p:cNvPr>
          <p:cNvCxnSpPr>
            <a:cxnSpLocks/>
          </p:cNvCxnSpPr>
          <p:nvPr/>
        </p:nvCxnSpPr>
        <p:spPr>
          <a:xfrm>
            <a:off x="4231148" y="5339458"/>
            <a:ext cx="0" cy="1065134"/>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9B45CE7-14EC-D8D7-B17C-03A859872922}"/>
              </a:ext>
            </a:extLst>
          </p:cNvPr>
          <p:cNvCxnSpPr>
            <a:cxnSpLocks/>
          </p:cNvCxnSpPr>
          <p:nvPr/>
        </p:nvCxnSpPr>
        <p:spPr>
          <a:xfrm>
            <a:off x="2248043" y="5339458"/>
            <a:ext cx="0" cy="1065134"/>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9118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2B528441-BFDC-E6F1-BBA8-595BE4AD61B4}"/>
              </a:ext>
            </a:extLst>
          </p:cNvPr>
          <p:cNvSpPr/>
          <p:nvPr/>
        </p:nvSpPr>
        <p:spPr>
          <a:xfrm>
            <a:off x="917120" y="1237501"/>
            <a:ext cx="822585" cy="5658787"/>
          </a:xfrm>
          <a:prstGeom prst="rect">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9" name="Rounded Rectangle 68">
            <a:extLst>
              <a:ext uri="{FF2B5EF4-FFF2-40B4-BE49-F238E27FC236}">
                <a16:creationId xmlns:a16="http://schemas.microsoft.com/office/drawing/2014/main" id="{C1D01E0E-9F94-9519-F893-AB77BD2C9377}"/>
              </a:ext>
            </a:extLst>
          </p:cNvPr>
          <p:cNvSpPr/>
          <p:nvPr/>
        </p:nvSpPr>
        <p:spPr>
          <a:xfrm>
            <a:off x="3082536" y="1488197"/>
            <a:ext cx="1887479" cy="670387"/>
          </a:xfrm>
          <a:prstGeom prst="roundRect">
            <a:avLst/>
          </a:prstGeom>
          <a:solidFill>
            <a:srgbClr val="F26363">
              <a:alpha val="104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B3397483-94AA-DCF2-02C0-5D9C6C352C91}"/>
              </a:ext>
            </a:extLst>
          </p:cNvPr>
          <p:cNvSpPr/>
          <p:nvPr/>
        </p:nvSpPr>
        <p:spPr>
          <a:xfrm>
            <a:off x="5241120" y="1488197"/>
            <a:ext cx="1887479" cy="670387"/>
          </a:xfrm>
          <a:prstGeom prst="roundRect">
            <a:avLst/>
          </a:prstGeom>
          <a:solidFill>
            <a:srgbClr val="FFA826">
              <a:alpha val="104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4205872C-0E04-1D99-26DA-FCBFABC30490}"/>
              </a:ext>
            </a:extLst>
          </p:cNvPr>
          <p:cNvSpPr/>
          <p:nvPr/>
        </p:nvSpPr>
        <p:spPr>
          <a:xfrm>
            <a:off x="7294772" y="1488197"/>
            <a:ext cx="1887479" cy="670387"/>
          </a:xfrm>
          <a:prstGeom prst="roundRect">
            <a:avLst/>
          </a:prstGeom>
          <a:solidFill>
            <a:srgbClr val="FF8026">
              <a:alpha val="104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a:extLst>
              <a:ext uri="{FF2B5EF4-FFF2-40B4-BE49-F238E27FC236}">
                <a16:creationId xmlns:a16="http://schemas.microsoft.com/office/drawing/2014/main" id="{1C557EC8-DD66-BBAA-A5CB-905E0CCEF06F}"/>
              </a:ext>
            </a:extLst>
          </p:cNvPr>
          <p:cNvSpPr/>
          <p:nvPr/>
        </p:nvSpPr>
        <p:spPr>
          <a:xfrm>
            <a:off x="9513316" y="1488197"/>
            <a:ext cx="1887479" cy="670387"/>
          </a:xfrm>
          <a:prstGeom prst="roundRect">
            <a:avLst/>
          </a:prstGeom>
          <a:solidFill>
            <a:srgbClr val="7DD1CE">
              <a:alpha val="104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a:extLst>
              <a:ext uri="{FF2B5EF4-FFF2-40B4-BE49-F238E27FC236}">
                <a16:creationId xmlns:a16="http://schemas.microsoft.com/office/drawing/2014/main" id="{8B5E291F-E550-DBF2-44BB-D2DE44FE4788}"/>
              </a:ext>
            </a:extLst>
          </p:cNvPr>
          <p:cNvSpPr/>
          <p:nvPr/>
        </p:nvSpPr>
        <p:spPr>
          <a:xfrm>
            <a:off x="9659910" y="5924077"/>
            <a:ext cx="1887479" cy="670387"/>
          </a:xfrm>
          <a:prstGeom prst="roundRect">
            <a:avLst/>
          </a:prstGeom>
          <a:solidFill>
            <a:srgbClr val="00BAB5">
              <a:alpha val="104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DA606E50-621F-024F-B052-A6433CB94C28}"/>
              </a:ext>
            </a:extLst>
          </p:cNvPr>
          <p:cNvSpPr/>
          <p:nvPr/>
        </p:nvSpPr>
        <p:spPr>
          <a:xfrm>
            <a:off x="7441366" y="5924077"/>
            <a:ext cx="1887479" cy="670387"/>
          </a:xfrm>
          <a:prstGeom prst="roundRect">
            <a:avLst/>
          </a:prstGeom>
          <a:solidFill>
            <a:srgbClr val="419CCC">
              <a:alpha val="104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421D3691-3FF1-7713-7380-39674C25DC9C}"/>
              </a:ext>
            </a:extLst>
          </p:cNvPr>
          <p:cNvSpPr/>
          <p:nvPr/>
        </p:nvSpPr>
        <p:spPr>
          <a:xfrm>
            <a:off x="5387714" y="5924077"/>
            <a:ext cx="1887479" cy="670387"/>
          </a:xfrm>
          <a:prstGeom prst="roundRect">
            <a:avLst/>
          </a:prstGeom>
          <a:solidFill>
            <a:srgbClr val="385085">
              <a:alpha val="104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latin typeface="Century Gothic" panose="020B0502020202020204" pitchFamily="34" charset="0"/>
            </a:endParaRPr>
          </a:p>
        </p:txBody>
      </p:sp>
      <p:sp>
        <p:nvSpPr>
          <p:cNvPr id="76" name="Rounded Rectangle 75">
            <a:extLst>
              <a:ext uri="{FF2B5EF4-FFF2-40B4-BE49-F238E27FC236}">
                <a16:creationId xmlns:a16="http://schemas.microsoft.com/office/drawing/2014/main" id="{AE299D5B-2D26-F21B-D751-86704FF59084}"/>
              </a:ext>
            </a:extLst>
          </p:cNvPr>
          <p:cNvSpPr/>
          <p:nvPr/>
        </p:nvSpPr>
        <p:spPr>
          <a:xfrm>
            <a:off x="3229130" y="5924077"/>
            <a:ext cx="1887479" cy="670387"/>
          </a:xfrm>
          <a:prstGeom prst="roundRect">
            <a:avLst/>
          </a:prstGeom>
          <a:solidFill>
            <a:srgbClr val="63357A">
              <a:alpha val="104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cxnSp>
        <p:nvCxnSpPr>
          <p:cNvPr id="2" name="Straight Connector 1">
            <a:extLst>
              <a:ext uri="{FF2B5EF4-FFF2-40B4-BE49-F238E27FC236}">
                <a16:creationId xmlns:a16="http://schemas.microsoft.com/office/drawing/2014/main" id="{0D0B1B73-F8C7-1203-DA78-4C7FFD6E618E}"/>
              </a:ext>
            </a:extLst>
          </p:cNvPr>
          <p:cNvCxnSpPr/>
          <p:nvPr/>
        </p:nvCxnSpPr>
        <p:spPr>
          <a:xfrm>
            <a:off x="4874680" y="3248439"/>
            <a:ext cx="795063" cy="0"/>
          </a:xfrm>
          <a:prstGeom prst="line">
            <a:avLst/>
          </a:prstGeom>
          <a:ln w="127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2EA2D49-6296-DDC6-FCAA-C2B54D38082B}"/>
              </a:ext>
            </a:extLst>
          </p:cNvPr>
          <p:cNvCxnSpPr/>
          <p:nvPr/>
        </p:nvCxnSpPr>
        <p:spPr>
          <a:xfrm>
            <a:off x="6997067" y="3248439"/>
            <a:ext cx="795063" cy="0"/>
          </a:xfrm>
          <a:prstGeom prst="line">
            <a:avLst/>
          </a:prstGeom>
          <a:ln w="127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1C92D86-2BF2-34E8-4965-5D5DC4C37814}"/>
              </a:ext>
            </a:extLst>
          </p:cNvPr>
          <p:cNvCxnSpPr/>
          <p:nvPr/>
        </p:nvCxnSpPr>
        <p:spPr>
          <a:xfrm flipH="1">
            <a:off x="4874680" y="4825469"/>
            <a:ext cx="795063" cy="0"/>
          </a:xfrm>
          <a:prstGeom prst="line">
            <a:avLst/>
          </a:prstGeom>
          <a:ln w="127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F7E67C2-7B03-A4BF-B4B1-04ED5EF9BEF8}"/>
              </a:ext>
            </a:extLst>
          </p:cNvPr>
          <p:cNvCxnSpPr/>
          <p:nvPr/>
        </p:nvCxnSpPr>
        <p:spPr>
          <a:xfrm flipH="1">
            <a:off x="6980764" y="4825469"/>
            <a:ext cx="795063" cy="0"/>
          </a:xfrm>
          <a:prstGeom prst="line">
            <a:avLst/>
          </a:prstGeom>
          <a:ln w="127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Right Bracket 5">
            <a:extLst>
              <a:ext uri="{FF2B5EF4-FFF2-40B4-BE49-F238E27FC236}">
                <a16:creationId xmlns:a16="http://schemas.microsoft.com/office/drawing/2014/main" id="{C705ACE7-C4C0-AF67-5AB6-AB1FBE36440E}"/>
              </a:ext>
            </a:extLst>
          </p:cNvPr>
          <p:cNvSpPr/>
          <p:nvPr/>
        </p:nvSpPr>
        <p:spPr>
          <a:xfrm>
            <a:off x="11178590" y="3248440"/>
            <a:ext cx="352219" cy="1590723"/>
          </a:xfrm>
          <a:prstGeom prst="rightBracket">
            <a:avLst>
              <a:gd name="adj" fmla="val 91648"/>
            </a:avLst>
          </a:prstGeom>
          <a:ln w="127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2438584"/>
            <a:endParaRPr lang="en-US" sz="1050">
              <a:solidFill>
                <a:srgbClr val="57565A"/>
              </a:solidFill>
              <a:latin typeface="Roboto Light"/>
            </a:endParaRPr>
          </a:p>
        </p:txBody>
      </p:sp>
      <p:cxnSp>
        <p:nvCxnSpPr>
          <p:cNvPr id="7" name="Straight Connector 6">
            <a:extLst>
              <a:ext uri="{FF2B5EF4-FFF2-40B4-BE49-F238E27FC236}">
                <a16:creationId xmlns:a16="http://schemas.microsoft.com/office/drawing/2014/main" id="{0BDDA7E9-1B75-B88C-771D-14AF993CA02A}"/>
              </a:ext>
            </a:extLst>
          </p:cNvPr>
          <p:cNvCxnSpPr/>
          <p:nvPr/>
        </p:nvCxnSpPr>
        <p:spPr>
          <a:xfrm>
            <a:off x="9115190" y="3248439"/>
            <a:ext cx="795063" cy="0"/>
          </a:xfrm>
          <a:prstGeom prst="line">
            <a:avLst/>
          </a:prstGeom>
          <a:ln w="127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4F7F192-CE62-E13D-2D4E-6BFCCE3B7F5D}"/>
              </a:ext>
            </a:extLst>
          </p:cNvPr>
          <p:cNvCxnSpPr/>
          <p:nvPr/>
        </p:nvCxnSpPr>
        <p:spPr>
          <a:xfrm flipH="1">
            <a:off x="9098888" y="4825469"/>
            <a:ext cx="795063" cy="0"/>
          </a:xfrm>
          <a:prstGeom prst="line">
            <a:avLst/>
          </a:prstGeom>
          <a:ln w="127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E48105E-F6B2-6A70-AF97-B9814BEB9CB0}"/>
              </a:ext>
            </a:extLst>
          </p:cNvPr>
          <p:cNvCxnSpPr/>
          <p:nvPr/>
        </p:nvCxnSpPr>
        <p:spPr>
          <a:xfrm flipH="1">
            <a:off x="2752281" y="4825469"/>
            <a:ext cx="795063" cy="0"/>
          </a:xfrm>
          <a:prstGeom prst="line">
            <a:avLst/>
          </a:prstGeom>
          <a:ln w="127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A8A490-748A-3B08-E3CD-DB8AF161A983}"/>
              </a:ext>
            </a:extLst>
          </p:cNvPr>
          <p:cNvCxnSpPr/>
          <p:nvPr/>
        </p:nvCxnSpPr>
        <p:spPr>
          <a:xfrm>
            <a:off x="2774052" y="3248439"/>
            <a:ext cx="795063" cy="0"/>
          </a:xfrm>
          <a:prstGeom prst="line">
            <a:avLst/>
          </a:prstGeom>
          <a:ln w="127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22D699A2-ABA6-C476-8A0E-AB4B3193645F}"/>
              </a:ext>
            </a:extLst>
          </p:cNvPr>
          <p:cNvSpPr>
            <a:spLocks noChangeAspect="1"/>
          </p:cNvSpPr>
          <p:nvPr/>
        </p:nvSpPr>
        <p:spPr>
          <a:xfrm>
            <a:off x="2239442" y="3014111"/>
            <a:ext cx="468263" cy="468656"/>
          </a:xfrm>
          <a:prstGeom prst="ellipse">
            <a:avLst/>
          </a:prstGeom>
          <a:solidFill>
            <a:srgbClr val="FFC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b="1">
              <a:solidFill>
                <a:prstClr val="white"/>
              </a:solidFill>
              <a:latin typeface="Roboto Light"/>
            </a:endParaRPr>
          </a:p>
        </p:txBody>
      </p:sp>
      <p:sp>
        <p:nvSpPr>
          <p:cNvPr id="12" name="Oval 11">
            <a:extLst>
              <a:ext uri="{FF2B5EF4-FFF2-40B4-BE49-F238E27FC236}">
                <a16:creationId xmlns:a16="http://schemas.microsoft.com/office/drawing/2014/main" id="{1E7A4912-5190-C42E-36AE-1A7C7B81DF45}"/>
              </a:ext>
            </a:extLst>
          </p:cNvPr>
          <p:cNvSpPr>
            <a:spLocks noChangeAspect="1"/>
          </p:cNvSpPr>
          <p:nvPr/>
        </p:nvSpPr>
        <p:spPr>
          <a:xfrm>
            <a:off x="2293472" y="3068187"/>
            <a:ext cx="360202" cy="360504"/>
          </a:xfrm>
          <a:prstGeom prst="ellipse">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b="1">
              <a:solidFill>
                <a:prstClr val="white"/>
              </a:solidFill>
              <a:latin typeface="Roboto Light"/>
            </a:endParaRPr>
          </a:p>
        </p:txBody>
      </p:sp>
      <p:sp>
        <p:nvSpPr>
          <p:cNvPr id="13" name="TextBox 12">
            <a:extLst>
              <a:ext uri="{FF2B5EF4-FFF2-40B4-BE49-F238E27FC236}">
                <a16:creationId xmlns:a16="http://schemas.microsoft.com/office/drawing/2014/main" id="{440E42B5-CDAD-4253-4C60-6B94BC84FB5F}"/>
              </a:ext>
            </a:extLst>
          </p:cNvPr>
          <p:cNvSpPr txBox="1"/>
          <p:nvPr/>
        </p:nvSpPr>
        <p:spPr>
          <a:xfrm>
            <a:off x="2253089" y="3125332"/>
            <a:ext cx="455573" cy="246221"/>
          </a:xfrm>
          <a:prstGeom prst="rect">
            <a:avLst/>
          </a:prstGeom>
          <a:noFill/>
        </p:spPr>
        <p:txBody>
          <a:bodyPr wrap="none" rtlCol="0">
            <a:spAutoFit/>
          </a:bodyPr>
          <a:lstStyle/>
          <a:p>
            <a:pPr algn="ctr" defTabSz="2438584"/>
            <a:r>
              <a:rPr lang="en-US" sz="1000" b="1" dirty="0">
                <a:solidFill>
                  <a:prstClr val="white"/>
                </a:solidFill>
                <a:latin typeface="Century Gothic" panose="020B0502020202020204" pitchFamily="34" charset="0"/>
              </a:rPr>
              <a:t>Start</a:t>
            </a:r>
          </a:p>
        </p:txBody>
      </p:sp>
      <p:sp>
        <p:nvSpPr>
          <p:cNvPr id="14" name="Oval 13">
            <a:extLst>
              <a:ext uri="{FF2B5EF4-FFF2-40B4-BE49-F238E27FC236}">
                <a16:creationId xmlns:a16="http://schemas.microsoft.com/office/drawing/2014/main" id="{CC726259-5A05-E735-FE67-E2D0A4029776}"/>
              </a:ext>
            </a:extLst>
          </p:cNvPr>
          <p:cNvSpPr>
            <a:spLocks noChangeAspect="1"/>
          </p:cNvSpPr>
          <p:nvPr/>
        </p:nvSpPr>
        <p:spPr>
          <a:xfrm>
            <a:off x="2239442" y="4591140"/>
            <a:ext cx="468263" cy="468656"/>
          </a:xfrm>
          <a:prstGeom prst="ellipse">
            <a:avLst/>
          </a:prstGeom>
          <a:solidFill>
            <a:srgbClr val="C00000">
              <a:alpha val="3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b="1">
              <a:solidFill>
                <a:prstClr val="white"/>
              </a:solidFill>
              <a:latin typeface="Roboto Light"/>
            </a:endParaRPr>
          </a:p>
        </p:txBody>
      </p:sp>
      <p:sp>
        <p:nvSpPr>
          <p:cNvPr id="15" name="Oval 14">
            <a:extLst>
              <a:ext uri="{FF2B5EF4-FFF2-40B4-BE49-F238E27FC236}">
                <a16:creationId xmlns:a16="http://schemas.microsoft.com/office/drawing/2014/main" id="{5C459087-1FB5-9A75-6199-3809F63239B9}"/>
              </a:ext>
            </a:extLst>
          </p:cNvPr>
          <p:cNvSpPr>
            <a:spLocks noChangeAspect="1"/>
          </p:cNvSpPr>
          <p:nvPr/>
        </p:nvSpPr>
        <p:spPr>
          <a:xfrm>
            <a:off x="2293472" y="4645216"/>
            <a:ext cx="360202" cy="360504"/>
          </a:xfrm>
          <a:prstGeom prst="ellipse">
            <a:avLst/>
          </a:prstGeom>
          <a:solidFill>
            <a:srgbClr val="C0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b="1">
              <a:solidFill>
                <a:prstClr val="white"/>
              </a:solidFill>
              <a:latin typeface="Roboto Light"/>
            </a:endParaRPr>
          </a:p>
        </p:txBody>
      </p:sp>
      <p:sp>
        <p:nvSpPr>
          <p:cNvPr id="16" name="TextBox 15">
            <a:extLst>
              <a:ext uri="{FF2B5EF4-FFF2-40B4-BE49-F238E27FC236}">
                <a16:creationId xmlns:a16="http://schemas.microsoft.com/office/drawing/2014/main" id="{1F08733B-53B2-7BE6-8FA7-3E3FA819E106}"/>
              </a:ext>
            </a:extLst>
          </p:cNvPr>
          <p:cNvSpPr txBox="1"/>
          <p:nvPr/>
        </p:nvSpPr>
        <p:spPr>
          <a:xfrm>
            <a:off x="2275548" y="4704537"/>
            <a:ext cx="413896" cy="246221"/>
          </a:xfrm>
          <a:prstGeom prst="rect">
            <a:avLst/>
          </a:prstGeom>
          <a:noFill/>
        </p:spPr>
        <p:txBody>
          <a:bodyPr wrap="none" rtlCol="0">
            <a:spAutoFit/>
          </a:bodyPr>
          <a:lstStyle/>
          <a:p>
            <a:pPr algn="ctr" defTabSz="2438584"/>
            <a:r>
              <a:rPr lang="en-US" sz="1000" b="1">
                <a:solidFill>
                  <a:prstClr val="white"/>
                </a:solidFill>
                <a:latin typeface="Century Gothic" panose="020B0502020202020204" pitchFamily="34" charset="0"/>
              </a:rPr>
              <a:t>End</a:t>
            </a:r>
          </a:p>
        </p:txBody>
      </p:sp>
      <p:sp>
        <p:nvSpPr>
          <p:cNvPr id="17" name="TextBox 16">
            <a:extLst>
              <a:ext uri="{FF2B5EF4-FFF2-40B4-BE49-F238E27FC236}">
                <a16:creationId xmlns:a16="http://schemas.microsoft.com/office/drawing/2014/main" id="{EEFDB8B1-F43C-69EC-1C13-F8003391F65B}"/>
              </a:ext>
            </a:extLst>
          </p:cNvPr>
          <p:cNvSpPr txBox="1"/>
          <p:nvPr/>
        </p:nvSpPr>
        <p:spPr>
          <a:xfrm>
            <a:off x="4677404" y="2969350"/>
            <a:ext cx="1113462" cy="261610"/>
          </a:xfrm>
          <a:prstGeom prst="rect">
            <a:avLst/>
          </a:prstGeom>
          <a:noFill/>
        </p:spPr>
        <p:txBody>
          <a:bodyPr wrap="square" rtlCol="0">
            <a:spAutoFit/>
          </a:bodyPr>
          <a:lstStyle/>
          <a:p>
            <a:pPr algn="ctr" defTabSz="2438584"/>
            <a:r>
              <a:rPr lang="en-US" sz="1050" b="1" dirty="0">
                <a:solidFill>
                  <a:srgbClr val="57565A"/>
                </a:solidFill>
                <a:latin typeface="Century Gothic" panose="020B0502020202020204" pitchFamily="34" charset="0"/>
              </a:rPr>
              <a:t>Chapter-01</a:t>
            </a:r>
          </a:p>
        </p:txBody>
      </p:sp>
      <p:sp>
        <p:nvSpPr>
          <p:cNvPr id="18" name="TextBox 17">
            <a:extLst>
              <a:ext uri="{FF2B5EF4-FFF2-40B4-BE49-F238E27FC236}">
                <a16:creationId xmlns:a16="http://schemas.microsoft.com/office/drawing/2014/main" id="{86A47EAD-A84F-1448-E72B-961289E88265}"/>
              </a:ext>
            </a:extLst>
          </p:cNvPr>
          <p:cNvSpPr txBox="1"/>
          <p:nvPr/>
        </p:nvSpPr>
        <p:spPr>
          <a:xfrm>
            <a:off x="6826972" y="2969350"/>
            <a:ext cx="1113462" cy="261610"/>
          </a:xfrm>
          <a:prstGeom prst="rect">
            <a:avLst/>
          </a:prstGeom>
          <a:noFill/>
        </p:spPr>
        <p:txBody>
          <a:bodyPr wrap="square" rtlCol="0">
            <a:spAutoFit/>
          </a:bodyPr>
          <a:lstStyle/>
          <a:p>
            <a:pPr algn="ctr" defTabSz="2438584"/>
            <a:r>
              <a:rPr lang="en-US" sz="1050" b="1">
                <a:solidFill>
                  <a:srgbClr val="57565A"/>
                </a:solidFill>
                <a:latin typeface="Century Gothic" panose="020B0502020202020204" pitchFamily="34" charset="0"/>
              </a:rPr>
              <a:t>Chapter-02</a:t>
            </a:r>
          </a:p>
        </p:txBody>
      </p:sp>
      <p:sp>
        <p:nvSpPr>
          <p:cNvPr id="19" name="TextBox 18">
            <a:extLst>
              <a:ext uri="{FF2B5EF4-FFF2-40B4-BE49-F238E27FC236}">
                <a16:creationId xmlns:a16="http://schemas.microsoft.com/office/drawing/2014/main" id="{FF60D1B9-288D-CF19-0E0E-C6BF12776779}"/>
              </a:ext>
            </a:extLst>
          </p:cNvPr>
          <p:cNvSpPr txBox="1"/>
          <p:nvPr/>
        </p:nvSpPr>
        <p:spPr>
          <a:xfrm>
            <a:off x="8928208" y="2969350"/>
            <a:ext cx="1113462" cy="261610"/>
          </a:xfrm>
          <a:prstGeom prst="rect">
            <a:avLst/>
          </a:prstGeom>
          <a:noFill/>
        </p:spPr>
        <p:txBody>
          <a:bodyPr wrap="square" rtlCol="0">
            <a:spAutoFit/>
          </a:bodyPr>
          <a:lstStyle/>
          <a:p>
            <a:pPr algn="ctr" defTabSz="2438584"/>
            <a:r>
              <a:rPr lang="en-US" sz="1050" b="1">
                <a:solidFill>
                  <a:srgbClr val="57565A"/>
                </a:solidFill>
                <a:latin typeface="Century Gothic" panose="020B0502020202020204" pitchFamily="34" charset="0"/>
              </a:rPr>
              <a:t>Chapter-03</a:t>
            </a:r>
          </a:p>
        </p:txBody>
      </p:sp>
      <p:sp>
        <p:nvSpPr>
          <p:cNvPr id="20" name="TextBox 19">
            <a:extLst>
              <a:ext uri="{FF2B5EF4-FFF2-40B4-BE49-F238E27FC236}">
                <a16:creationId xmlns:a16="http://schemas.microsoft.com/office/drawing/2014/main" id="{2719B56F-CD39-ED33-35D5-72E7EBA28082}"/>
              </a:ext>
            </a:extLst>
          </p:cNvPr>
          <p:cNvSpPr txBox="1"/>
          <p:nvPr/>
        </p:nvSpPr>
        <p:spPr>
          <a:xfrm>
            <a:off x="4677404" y="4550395"/>
            <a:ext cx="1113462" cy="261610"/>
          </a:xfrm>
          <a:prstGeom prst="rect">
            <a:avLst/>
          </a:prstGeom>
          <a:noFill/>
        </p:spPr>
        <p:txBody>
          <a:bodyPr wrap="square" rtlCol="0">
            <a:spAutoFit/>
          </a:bodyPr>
          <a:lstStyle/>
          <a:p>
            <a:pPr algn="ctr" defTabSz="2438584"/>
            <a:r>
              <a:rPr lang="en-US" sz="1050" b="1">
                <a:solidFill>
                  <a:srgbClr val="57565A"/>
                </a:solidFill>
                <a:latin typeface="Century Gothic" panose="020B0502020202020204" pitchFamily="34" charset="0"/>
              </a:rPr>
              <a:t>Chapter-07</a:t>
            </a:r>
          </a:p>
        </p:txBody>
      </p:sp>
      <p:sp>
        <p:nvSpPr>
          <p:cNvPr id="21" name="TextBox 20">
            <a:extLst>
              <a:ext uri="{FF2B5EF4-FFF2-40B4-BE49-F238E27FC236}">
                <a16:creationId xmlns:a16="http://schemas.microsoft.com/office/drawing/2014/main" id="{715950D4-D288-650B-98D3-8F278536D0F3}"/>
              </a:ext>
            </a:extLst>
          </p:cNvPr>
          <p:cNvSpPr txBox="1"/>
          <p:nvPr/>
        </p:nvSpPr>
        <p:spPr>
          <a:xfrm>
            <a:off x="6826972" y="4550395"/>
            <a:ext cx="1113462" cy="261610"/>
          </a:xfrm>
          <a:prstGeom prst="rect">
            <a:avLst/>
          </a:prstGeom>
          <a:noFill/>
        </p:spPr>
        <p:txBody>
          <a:bodyPr wrap="square" rtlCol="0">
            <a:spAutoFit/>
          </a:bodyPr>
          <a:lstStyle/>
          <a:p>
            <a:pPr algn="ctr" defTabSz="2438584"/>
            <a:r>
              <a:rPr lang="en-US" sz="1050" b="1">
                <a:solidFill>
                  <a:srgbClr val="57565A"/>
                </a:solidFill>
                <a:latin typeface="Century Gothic" panose="020B0502020202020204" pitchFamily="34" charset="0"/>
              </a:rPr>
              <a:t>Chapter-06</a:t>
            </a:r>
          </a:p>
        </p:txBody>
      </p:sp>
      <p:sp>
        <p:nvSpPr>
          <p:cNvPr id="22" name="TextBox 21">
            <a:extLst>
              <a:ext uri="{FF2B5EF4-FFF2-40B4-BE49-F238E27FC236}">
                <a16:creationId xmlns:a16="http://schemas.microsoft.com/office/drawing/2014/main" id="{DFAA3EAC-19F0-64F1-4374-7E9E894944EC}"/>
              </a:ext>
            </a:extLst>
          </p:cNvPr>
          <p:cNvSpPr txBox="1"/>
          <p:nvPr/>
        </p:nvSpPr>
        <p:spPr>
          <a:xfrm>
            <a:off x="8928208" y="4550395"/>
            <a:ext cx="1113462" cy="261610"/>
          </a:xfrm>
          <a:prstGeom prst="rect">
            <a:avLst/>
          </a:prstGeom>
          <a:noFill/>
        </p:spPr>
        <p:txBody>
          <a:bodyPr wrap="square" rtlCol="0">
            <a:spAutoFit/>
          </a:bodyPr>
          <a:lstStyle/>
          <a:p>
            <a:pPr algn="ctr" defTabSz="2438584"/>
            <a:r>
              <a:rPr lang="en-US" sz="1050" b="1">
                <a:solidFill>
                  <a:srgbClr val="57565A"/>
                </a:solidFill>
                <a:latin typeface="Century Gothic" panose="020B0502020202020204" pitchFamily="34" charset="0"/>
              </a:rPr>
              <a:t>Chapter-05</a:t>
            </a:r>
          </a:p>
        </p:txBody>
      </p:sp>
      <p:sp>
        <p:nvSpPr>
          <p:cNvPr id="23" name="TextBox 22">
            <a:extLst>
              <a:ext uri="{FF2B5EF4-FFF2-40B4-BE49-F238E27FC236}">
                <a16:creationId xmlns:a16="http://schemas.microsoft.com/office/drawing/2014/main" id="{2A149CF2-DBDA-CD26-61D7-CE88728254B9}"/>
              </a:ext>
            </a:extLst>
          </p:cNvPr>
          <p:cNvSpPr txBox="1"/>
          <p:nvPr/>
        </p:nvSpPr>
        <p:spPr>
          <a:xfrm rot="5400000">
            <a:off x="11121463" y="3887543"/>
            <a:ext cx="1113462" cy="261610"/>
          </a:xfrm>
          <a:prstGeom prst="rect">
            <a:avLst/>
          </a:prstGeom>
          <a:noFill/>
        </p:spPr>
        <p:txBody>
          <a:bodyPr wrap="square" rtlCol="0">
            <a:spAutoFit/>
          </a:bodyPr>
          <a:lstStyle/>
          <a:p>
            <a:pPr algn="ctr" defTabSz="2438584"/>
            <a:r>
              <a:rPr lang="en-US" sz="1100" b="1">
                <a:solidFill>
                  <a:srgbClr val="57565A"/>
                </a:solidFill>
                <a:latin typeface="Century Gothic" panose="020B0502020202020204" pitchFamily="34" charset="0"/>
              </a:rPr>
              <a:t>Chapter-04</a:t>
            </a:r>
          </a:p>
        </p:txBody>
      </p:sp>
      <p:sp>
        <p:nvSpPr>
          <p:cNvPr id="24" name="TextBox 23">
            <a:extLst>
              <a:ext uri="{FF2B5EF4-FFF2-40B4-BE49-F238E27FC236}">
                <a16:creationId xmlns:a16="http://schemas.microsoft.com/office/drawing/2014/main" id="{8AD34C24-2C10-26BD-C5D8-37BC18EC1EB6}"/>
              </a:ext>
            </a:extLst>
          </p:cNvPr>
          <p:cNvSpPr txBox="1"/>
          <p:nvPr/>
        </p:nvSpPr>
        <p:spPr>
          <a:xfrm>
            <a:off x="2616912" y="4550395"/>
            <a:ext cx="1113462" cy="261610"/>
          </a:xfrm>
          <a:prstGeom prst="rect">
            <a:avLst/>
          </a:prstGeom>
          <a:noFill/>
        </p:spPr>
        <p:txBody>
          <a:bodyPr wrap="square" rtlCol="0">
            <a:spAutoFit/>
          </a:bodyPr>
          <a:lstStyle/>
          <a:p>
            <a:pPr algn="ctr" defTabSz="2438584"/>
            <a:r>
              <a:rPr lang="en-US" sz="1050" b="1">
                <a:solidFill>
                  <a:srgbClr val="57565A"/>
                </a:solidFill>
                <a:latin typeface="Century Gothic" panose="020B0502020202020204" pitchFamily="34" charset="0"/>
              </a:rPr>
              <a:t>Chapter-08</a:t>
            </a:r>
          </a:p>
        </p:txBody>
      </p:sp>
      <p:sp>
        <p:nvSpPr>
          <p:cNvPr id="25" name="Teardrop 24">
            <a:extLst>
              <a:ext uri="{FF2B5EF4-FFF2-40B4-BE49-F238E27FC236}">
                <a16:creationId xmlns:a16="http://schemas.microsoft.com/office/drawing/2014/main" id="{0B434C3A-4CE4-FA57-F30F-59F58A6299AD}"/>
              </a:ext>
            </a:extLst>
          </p:cNvPr>
          <p:cNvSpPr>
            <a:spLocks noChangeAspect="1"/>
          </p:cNvSpPr>
          <p:nvPr/>
        </p:nvSpPr>
        <p:spPr>
          <a:xfrm rot="18900000">
            <a:off x="3578123" y="2604189"/>
            <a:ext cx="1266641" cy="1288501"/>
          </a:xfrm>
          <a:prstGeom prst="teardrop">
            <a:avLst/>
          </a:prstGeom>
          <a:solidFill>
            <a:srgbClr val="F2636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26" name="Teardrop 25">
            <a:extLst>
              <a:ext uri="{FF2B5EF4-FFF2-40B4-BE49-F238E27FC236}">
                <a16:creationId xmlns:a16="http://schemas.microsoft.com/office/drawing/2014/main" id="{909F8762-9A09-127D-567E-083DC11A7B2F}"/>
              </a:ext>
            </a:extLst>
          </p:cNvPr>
          <p:cNvSpPr>
            <a:spLocks noChangeAspect="1"/>
          </p:cNvSpPr>
          <p:nvPr/>
        </p:nvSpPr>
        <p:spPr>
          <a:xfrm rot="18900000">
            <a:off x="3677180" y="2709921"/>
            <a:ext cx="1068527" cy="1077039"/>
          </a:xfrm>
          <a:prstGeom prst="teardrop">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27" name="Rectangle 26">
            <a:extLst>
              <a:ext uri="{FF2B5EF4-FFF2-40B4-BE49-F238E27FC236}">
                <a16:creationId xmlns:a16="http://schemas.microsoft.com/office/drawing/2014/main" id="{1E2AEAC3-4EF7-4E1F-1F79-C93D092A34C5}"/>
              </a:ext>
            </a:extLst>
          </p:cNvPr>
          <p:cNvSpPr/>
          <p:nvPr/>
        </p:nvSpPr>
        <p:spPr>
          <a:xfrm>
            <a:off x="3169933" y="1561780"/>
            <a:ext cx="1740122" cy="523220"/>
          </a:xfrm>
          <a:prstGeom prst="rect">
            <a:avLst/>
          </a:prstGeom>
        </p:spPr>
        <p:txBody>
          <a:bodyPr wrap="square">
            <a:spAutoFit/>
          </a:bodyPr>
          <a:lstStyle/>
          <a:p>
            <a:pPr defTabSz="2438584"/>
            <a:r>
              <a:rPr lang="da-DK" sz="1400" dirty="0" err="1">
                <a:solidFill>
                  <a:schemeClr val="bg2">
                    <a:lumMod val="10000"/>
                  </a:schemeClr>
                </a:solidFill>
                <a:latin typeface="Century Gothic" panose="020B0502020202020204" pitchFamily="34" charset="0"/>
              </a:rPr>
              <a:t>Lorem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ipsum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dolo</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amet</a:t>
            </a:r>
            <a:r>
              <a:rPr lang="da-DK" sz="1400" dirty="0">
                <a:solidFill>
                  <a:schemeClr val="bg2">
                    <a:lumMod val="10000"/>
                  </a:schemeClr>
                </a:solidFill>
                <a:latin typeface="Century Gothic" panose="020B0502020202020204" pitchFamily="34" charset="0"/>
              </a:rPr>
              <a:t> del </a:t>
            </a:r>
            <a:r>
              <a:rPr lang="da-DK" sz="1400" dirty="0" err="1">
                <a:solidFill>
                  <a:schemeClr val="bg2">
                    <a:lumMod val="10000"/>
                  </a:schemeClr>
                </a:solidFill>
                <a:latin typeface="Century Gothic" panose="020B0502020202020204" pitchFamily="34" charset="0"/>
              </a:rPr>
              <a:t>iu</a:t>
            </a:r>
            <a:endParaRPr lang="da-DK" sz="1400" dirty="0">
              <a:solidFill>
                <a:schemeClr val="bg2">
                  <a:lumMod val="10000"/>
                </a:schemeClr>
              </a:solidFill>
              <a:latin typeface="Century Gothic" panose="020B0502020202020204" pitchFamily="34" charset="0"/>
            </a:endParaRPr>
          </a:p>
        </p:txBody>
      </p:sp>
      <p:sp>
        <p:nvSpPr>
          <p:cNvPr id="28" name="Teardrop 27">
            <a:extLst>
              <a:ext uri="{FF2B5EF4-FFF2-40B4-BE49-F238E27FC236}">
                <a16:creationId xmlns:a16="http://schemas.microsoft.com/office/drawing/2014/main" id="{2A8B20C6-A403-0261-B425-14DA7234E73D}"/>
              </a:ext>
            </a:extLst>
          </p:cNvPr>
          <p:cNvSpPr>
            <a:spLocks noChangeAspect="1"/>
          </p:cNvSpPr>
          <p:nvPr/>
        </p:nvSpPr>
        <p:spPr>
          <a:xfrm rot="8100000">
            <a:off x="3578123" y="4181217"/>
            <a:ext cx="1266641" cy="1288501"/>
          </a:xfrm>
          <a:prstGeom prst="teardrop">
            <a:avLst/>
          </a:prstGeom>
          <a:solidFill>
            <a:srgbClr val="63357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29" name="Teardrop 28">
            <a:extLst>
              <a:ext uri="{FF2B5EF4-FFF2-40B4-BE49-F238E27FC236}">
                <a16:creationId xmlns:a16="http://schemas.microsoft.com/office/drawing/2014/main" id="{9B651E7E-7BEF-AF91-D1AC-AECF66EA6DEB}"/>
              </a:ext>
            </a:extLst>
          </p:cNvPr>
          <p:cNvSpPr>
            <a:spLocks noChangeAspect="1"/>
          </p:cNvSpPr>
          <p:nvPr/>
        </p:nvSpPr>
        <p:spPr>
          <a:xfrm rot="8100000">
            <a:off x="3677179" y="4286948"/>
            <a:ext cx="1068527" cy="1077039"/>
          </a:xfrm>
          <a:prstGeom prst="teardrop">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30" name="Rectangle 29">
            <a:extLst>
              <a:ext uri="{FF2B5EF4-FFF2-40B4-BE49-F238E27FC236}">
                <a16:creationId xmlns:a16="http://schemas.microsoft.com/office/drawing/2014/main" id="{BAE75EA8-9290-9B8B-A9F2-109B34666648}"/>
              </a:ext>
            </a:extLst>
          </p:cNvPr>
          <p:cNvSpPr/>
          <p:nvPr/>
        </p:nvSpPr>
        <p:spPr>
          <a:xfrm>
            <a:off x="3293547" y="5997660"/>
            <a:ext cx="1827519" cy="523220"/>
          </a:xfrm>
          <a:prstGeom prst="rect">
            <a:avLst/>
          </a:prstGeom>
        </p:spPr>
        <p:txBody>
          <a:bodyPr wrap="square">
            <a:spAutoFit/>
          </a:bodyPr>
          <a:lstStyle/>
          <a:p>
            <a:pPr defTabSz="2438584"/>
            <a:r>
              <a:rPr lang="da-DK" sz="1400" dirty="0" err="1">
                <a:solidFill>
                  <a:schemeClr val="bg2">
                    <a:lumMod val="10000"/>
                  </a:schemeClr>
                </a:solidFill>
                <a:latin typeface="Century Gothic" panose="020B0502020202020204" pitchFamily="34" charset="0"/>
              </a:rPr>
              <a:t>Lorem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ipsum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dolo</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amet</a:t>
            </a:r>
            <a:r>
              <a:rPr lang="da-DK" sz="1400" dirty="0">
                <a:solidFill>
                  <a:schemeClr val="bg2">
                    <a:lumMod val="10000"/>
                  </a:schemeClr>
                </a:solidFill>
                <a:latin typeface="Century Gothic" panose="020B0502020202020204" pitchFamily="34" charset="0"/>
              </a:rPr>
              <a:t> del </a:t>
            </a:r>
            <a:r>
              <a:rPr lang="da-DK" sz="1400" dirty="0" err="1">
                <a:solidFill>
                  <a:schemeClr val="bg2">
                    <a:lumMod val="10000"/>
                  </a:schemeClr>
                </a:solidFill>
                <a:latin typeface="Century Gothic" panose="020B0502020202020204" pitchFamily="34" charset="0"/>
              </a:rPr>
              <a:t>iu</a:t>
            </a:r>
            <a:endParaRPr lang="da-DK" sz="1400" dirty="0">
              <a:solidFill>
                <a:schemeClr val="bg2">
                  <a:lumMod val="10000"/>
                </a:schemeClr>
              </a:solidFill>
              <a:latin typeface="Century Gothic" panose="020B0502020202020204" pitchFamily="34" charset="0"/>
            </a:endParaRPr>
          </a:p>
        </p:txBody>
      </p:sp>
      <p:sp>
        <p:nvSpPr>
          <p:cNvPr id="31" name="Rounded Rectangle 75">
            <a:extLst>
              <a:ext uri="{FF2B5EF4-FFF2-40B4-BE49-F238E27FC236}">
                <a16:creationId xmlns:a16="http://schemas.microsoft.com/office/drawing/2014/main" id="{3F991BC1-5F51-0011-753C-7FA7D280528E}"/>
              </a:ext>
            </a:extLst>
          </p:cNvPr>
          <p:cNvSpPr>
            <a:spLocks noChangeAspect="1"/>
          </p:cNvSpPr>
          <p:nvPr/>
        </p:nvSpPr>
        <p:spPr>
          <a:xfrm rot="8100000">
            <a:off x="5701510" y="4181217"/>
            <a:ext cx="1266641" cy="1288501"/>
          </a:xfrm>
          <a:prstGeom prst="teardrop">
            <a:avLst/>
          </a:prstGeom>
          <a:solidFill>
            <a:srgbClr val="38508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32" name="Teardrop 31">
            <a:extLst>
              <a:ext uri="{FF2B5EF4-FFF2-40B4-BE49-F238E27FC236}">
                <a16:creationId xmlns:a16="http://schemas.microsoft.com/office/drawing/2014/main" id="{7B88E546-2905-0218-D48B-EA5D398CBD06}"/>
              </a:ext>
            </a:extLst>
          </p:cNvPr>
          <p:cNvSpPr>
            <a:spLocks noChangeAspect="1"/>
          </p:cNvSpPr>
          <p:nvPr/>
        </p:nvSpPr>
        <p:spPr>
          <a:xfrm rot="8100000">
            <a:off x="5800566" y="4286948"/>
            <a:ext cx="1068527" cy="1077039"/>
          </a:xfrm>
          <a:prstGeom prst="teardrop">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33" name="Rectangle 32">
            <a:extLst>
              <a:ext uri="{FF2B5EF4-FFF2-40B4-BE49-F238E27FC236}">
                <a16:creationId xmlns:a16="http://schemas.microsoft.com/office/drawing/2014/main" id="{B014340E-BF0C-9896-03B6-35400A5895A0}"/>
              </a:ext>
            </a:extLst>
          </p:cNvPr>
          <p:cNvSpPr/>
          <p:nvPr/>
        </p:nvSpPr>
        <p:spPr>
          <a:xfrm>
            <a:off x="5453112" y="5997660"/>
            <a:ext cx="1774909" cy="523220"/>
          </a:xfrm>
          <a:prstGeom prst="rect">
            <a:avLst/>
          </a:prstGeom>
        </p:spPr>
        <p:txBody>
          <a:bodyPr wrap="square">
            <a:spAutoFit/>
          </a:bodyPr>
          <a:lstStyle/>
          <a:p>
            <a:pPr defTabSz="2438584"/>
            <a:r>
              <a:rPr lang="da-DK" sz="1400" dirty="0" err="1">
                <a:solidFill>
                  <a:schemeClr val="bg2">
                    <a:lumMod val="10000"/>
                  </a:schemeClr>
                </a:solidFill>
                <a:latin typeface="Roboto Light"/>
              </a:rPr>
              <a:t>Lorem</a:t>
            </a:r>
            <a:r>
              <a:rPr lang="da-DK" sz="1400" dirty="0">
                <a:solidFill>
                  <a:schemeClr val="bg2">
                    <a:lumMod val="10000"/>
                  </a:schemeClr>
                </a:solidFill>
                <a:latin typeface="Roboto Light"/>
              </a:rPr>
              <a:t> </a:t>
            </a:r>
            <a:r>
              <a:rPr lang="da-DK" sz="1400" dirty="0" err="1">
                <a:solidFill>
                  <a:schemeClr val="bg2">
                    <a:lumMod val="10000"/>
                  </a:schemeClr>
                </a:solidFill>
                <a:latin typeface="Roboto Light"/>
              </a:rPr>
              <a:t>ipsum</a:t>
            </a:r>
            <a:r>
              <a:rPr lang="da-DK" sz="1400" dirty="0">
                <a:solidFill>
                  <a:schemeClr val="bg2">
                    <a:lumMod val="10000"/>
                  </a:schemeClr>
                </a:solidFill>
                <a:latin typeface="Roboto Light"/>
              </a:rPr>
              <a:t> </a:t>
            </a:r>
            <a:r>
              <a:rPr lang="da-DK" sz="1400" dirty="0" err="1">
                <a:solidFill>
                  <a:schemeClr val="bg2">
                    <a:lumMod val="10000"/>
                  </a:schemeClr>
                </a:solidFill>
                <a:latin typeface="Roboto Light"/>
              </a:rPr>
              <a:t>dolo</a:t>
            </a:r>
            <a:r>
              <a:rPr lang="da-DK" sz="1400" dirty="0">
                <a:solidFill>
                  <a:schemeClr val="bg2">
                    <a:lumMod val="10000"/>
                  </a:schemeClr>
                </a:solidFill>
                <a:latin typeface="Roboto Light"/>
              </a:rPr>
              <a:t> </a:t>
            </a:r>
            <a:r>
              <a:rPr lang="da-DK" sz="1400" dirty="0" err="1">
                <a:solidFill>
                  <a:schemeClr val="bg2">
                    <a:lumMod val="10000"/>
                  </a:schemeClr>
                </a:solidFill>
                <a:latin typeface="Roboto Light"/>
              </a:rPr>
              <a:t>amet</a:t>
            </a:r>
            <a:r>
              <a:rPr lang="da-DK" sz="1400" dirty="0">
                <a:solidFill>
                  <a:schemeClr val="bg2">
                    <a:lumMod val="10000"/>
                  </a:schemeClr>
                </a:solidFill>
                <a:latin typeface="Roboto Light"/>
              </a:rPr>
              <a:t> del </a:t>
            </a:r>
            <a:r>
              <a:rPr lang="da-DK" sz="1400" dirty="0" err="1">
                <a:solidFill>
                  <a:schemeClr val="bg2">
                    <a:lumMod val="10000"/>
                  </a:schemeClr>
                </a:solidFill>
                <a:latin typeface="Roboto Light"/>
              </a:rPr>
              <a:t>iu</a:t>
            </a:r>
            <a:endParaRPr lang="da-DK" sz="1400" dirty="0">
              <a:solidFill>
                <a:schemeClr val="bg2">
                  <a:lumMod val="10000"/>
                </a:schemeClr>
              </a:solidFill>
              <a:latin typeface="Roboto Light"/>
            </a:endParaRPr>
          </a:p>
        </p:txBody>
      </p:sp>
      <p:sp>
        <p:nvSpPr>
          <p:cNvPr id="34" name="Rounded Rectangle 75">
            <a:extLst>
              <a:ext uri="{FF2B5EF4-FFF2-40B4-BE49-F238E27FC236}">
                <a16:creationId xmlns:a16="http://schemas.microsoft.com/office/drawing/2014/main" id="{0812BDD5-F695-8176-5984-F929D058C2B7}"/>
              </a:ext>
            </a:extLst>
          </p:cNvPr>
          <p:cNvSpPr>
            <a:spLocks noChangeAspect="1"/>
          </p:cNvSpPr>
          <p:nvPr/>
        </p:nvSpPr>
        <p:spPr>
          <a:xfrm rot="8100000">
            <a:off x="7819634" y="4181217"/>
            <a:ext cx="1266641" cy="1288501"/>
          </a:xfrm>
          <a:prstGeom prst="teardrop">
            <a:avLst/>
          </a:prstGeom>
          <a:solidFill>
            <a:srgbClr val="419CC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35" name="Teardrop 34">
            <a:extLst>
              <a:ext uri="{FF2B5EF4-FFF2-40B4-BE49-F238E27FC236}">
                <a16:creationId xmlns:a16="http://schemas.microsoft.com/office/drawing/2014/main" id="{242746F4-5AAB-2F71-9670-DCF1387CE3FA}"/>
              </a:ext>
            </a:extLst>
          </p:cNvPr>
          <p:cNvSpPr>
            <a:spLocks noChangeAspect="1"/>
          </p:cNvSpPr>
          <p:nvPr/>
        </p:nvSpPr>
        <p:spPr>
          <a:xfrm rot="8100000">
            <a:off x="7918689" y="4286948"/>
            <a:ext cx="1068527" cy="1077039"/>
          </a:xfrm>
          <a:prstGeom prst="teardrop">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36" name="Rectangle 35">
            <a:extLst>
              <a:ext uri="{FF2B5EF4-FFF2-40B4-BE49-F238E27FC236}">
                <a16:creationId xmlns:a16="http://schemas.microsoft.com/office/drawing/2014/main" id="{3EC7A861-A38A-4838-A728-129336D480AD}"/>
              </a:ext>
            </a:extLst>
          </p:cNvPr>
          <p:cNvSpPr/>
          <p:nvPr/>
        </p:nvSpPr>
        <p:spPr>
          <a:xfrm>
            <a:off x="7511197" y="5997660"/>
            <a:ext cx="1764949" cy="523220"/>
          </a:xfrm>
          <a:prstGeom prst="rect">
            <a:avLst/>
          </a:prstGeom>
        </p:spPr>
        <p:txBody>
          <a:bodyPr wrap="square">
            <a:spAutoFit/>
          </a:bodyPr>
          <a:lstStyle/>
          <a:p>
            <a:pPr defTabSz="2438584"/>
            <a:r>
              <a:rPr lang="da-DK" sz="1400" dirty="0" err="1">
                <a:solidFill>
                  <a:schemeClr val="bg2">
                    <a:lumMod val="10000"/>
                  </a:schemeClr>
                </a:solidFill>
                <a:latin typeface="Century Gothic" panose="020B0502020202020204" pitchFamily="34" charset="0"/>
              </a:rPr>
              <a:t>Lorem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ipsum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dolo</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amet</a:t>
            </a:r>
            <a:r>
              <a:rPr lang="da-DK" sz="1400" dirty="0">
                <a:solidFill>
                  <a:schemeClr val="bg2">
                    <a:lumMod val="10000"/>
                  </a:schemeClr>
                </a:solidFill>
                <a:latin typeface="Century Gothic" panose="020B0502020202020204" pitchFamily="34" charset="0"/>
              </a:rPr>
              <a:t> del </a:t>
            </a:r>
            <a:r>
              <a:rPr lang="da-DK" sz="1400" dirty="0" err="1">
                <a:solidFill>
                  <a:schemeClr val="bg2">
                    <a:lumMod val="10000"/>
                  </a:schemeClr>
                </a:solidFill>
                <a:latin typeface="Century Gothic" panose="020B0502020202020204" pitchFamily="34" charset="0"/>
              </a:rPr>
              <a:t>iu</a:t>
            </a:r>
            <a:endParaRPr lang="da-DK" sz="1400" dirty="0">
              <a:solidFill>
                <a:schemeClr val="bg2">
                  <a:lumMod val="10000"/>
                </a:schemeClr>
              </a:solidFill>
              <a:latin typeface="Century Gothic" panose="020B0502020202020204" pitchFamily="34" charset="0"/>
            </a:endParaRPr>
          </a:p>
        </p:txBody>
      </p:sp>
      <p:sp>
        <p:nvSpPr>
          <p:cNvPr id="37" name="Rounded Rectangle 75">
            <a:extLst>
              <a:ext uri="{FF2B5EF4-FFF2-40B4-BE49-F238E27FC236}">
                <a16:creationId xmlns:a16="http://schemas.microsoft.com/office/drawing/2014/main" id="{8675C067-C640-87CE-E0AC-85ECA67A0F10}"/>
              </a:ext>
            </a:extLst>
          </p:cNvPr>
          <p:cNvSpPr>
            <a:spLocks noChangeAspect="1"/>
          </p:cNvSpPr>
          <p:nvPr/>
        </p:nvSpPr>
        <p:spPr>
          <a:xfrm rot="8100000">
            <a:off x="9911950" y="4181218"/>
            <a:ext cx="1266641" cy="1288501"/>
          </a:xfrm>
          <a:prstGeom prst="teardrop">
            <a:avLst/>
          </a:prstGeom>
          <a:solidFill>
            <a:srgbClr val="00BAB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38" name="Teardrop 37">
            <a:extLst>
              <a:ext uri="{FF2B5EF4-FFF2-40B4-BE49-F238E27FC236}">
                <a16:creationId xmlns:a16="http://schemas.microsoft.com/office/drawing/2014/main" id="{779DB427-D837-AAA1-442C-54BB38EAF7F8}"/>
              </a:ext>
            </a:extLst>
          </p:cNvPr>
          <p:cNvSpPr>
            <a:spLocks noChangeAspect="1"/>
          </p:cNvSpPr>
          <p:nvPr/>
        </p:nvSpPr>
        <p:spPr>
          <a:xfrm rot="8100000">
            <a:off x="10011005" y="4286949"/>
            <a:ext cx="1068527" cy="1077039"/>
          </a:xfrm>
          <a:prstGeom prst="teardrop">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39" name="Rectangle 38">
            <a:extLst>
              <a:ext uri="{FF2B5EF4-FFF2-40B4-BE49-F238E27FC236}">
                <a16:creationId xmlns:a16="http://schemas.microsoft.com/office/drawing/2014/main" id="{245AF9D7-4F6D-2D4E-7E17-438071F7F09A}"/>
              </a:ext>
            </a:extLst>
          </p:cNvPr>
          <p:cNvSpPr/>
          <p:nvPr/>
        </p:nvSpPr>
        <p:spPr>
          <a:xfrm>
            <a:off x="9791201" y="5997660"/>
            <a:ext cx="1739608" cy="523220"/>
          </a:xfrm>
          <a:prstGeom prst="rect">
            <a:avLst/>
          </a:prstGeom>
        </p:spPr>
        <p:txBody>
          <a:bodyPr wrap="square">
            <a:spAutoFit/>
          </a:bodyPr>
          <a:lstStyle/>
          <a:p>
            <a:pPr defTabSz="2438584"/>
            <a:r>
              <a:rPr lang="da-DK" sz="1400" dirty="0" err="1">
                <a:solidFill>
                  <a:schemeClr val="bg2">
                    <a:lumMod val="10000"/>
                  </a:schemeClr>
                </a:solidFill>
                <a:latin typeface="Century Gothic" panose="020B0502020202020204" pitchFamily="34" charset="0"/>
              </a:rPr>
              <a:t>Lorem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ipsum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dolo</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amet</a:t>
            </a:r>
            <a:r>
              <a:rPr lang="da-DK" sz="1400" dirty="0">
                <a:solidFill>
                  <a:schemeClr val="bg2">
                    <a:lumMod val="10000"/>
                  </a:schemeClr>
                </a:solidFill>
                <a:latin typeface="Century Gothic" panose="020B0502020202020204" pitchFamily="34" charset="0"/>
              </a:rPr>
              <a:t> del </a:t>
            </a:r>
            <a:r>
              <a:rPr lang="da-DK" sz="1400" dirty="0" err="1">
                <a:solidFill>
                  <a:schemeClr val="bg2">
                    <a:lumMod val="10000"/>
                  </a:schemeClr>
                </a:solidFill>
                <a:latin typeface="Century Gothic" panose="020B0502020202020204" pitchFamily="34" charset="0"/>
              </a:rPr>
              <a:t>iu</a:t>
            </a:r>
            <a:endParaRPr lang="da-DK" sz="1400" dirty="0">
              <a:solidFill>
                <a:schemeClr val="bg2">
                  <a:lumMod val="10000"/>
                </a:schemeClr>
              </a:solidFill>
              <a:latin typeface="Century Gothic" panose="020B0502020202020204" pitchFamily="34" charset="0"/>
            </a:endParaRPr>
          </a:p>
        </p:txBody>
      </p:sp>
      <p:sp>
        <p:nvSpPr>
          <p:cNvPr id="40" name="Rounded Rectangle 75">
            <a:extLst>
              <a:ext uri="{FF2B5EF4-FFF2-40B4-BE49-F238E27FC236}">
                <a16:creationId xmlns:a16="http://schemas.microsoft.com/office/drawing/2014/main" id="{70B17F6B-F3CB-84B7-ADB2-174BB270C11D}"/>
              </a:ext>
            </a:extLst>
          </p:cNvPr>
          <p:cNvSpPr>
            <a:spLocks noChangeAspect="1"/>
          </p:cNvSpPr>
          <p:nvPr/>
        </p:nvSpPr>
        <p:spPr>
          <a:xfrm rot="18900000">
            <a:off x="9911950" y="2604190"/>
            <a:ext cx="1266641" cy="1288501"/>
          </a:xfrm>
          <a:prstGeom prst="teardrop">
            <a:avLst/>
          </a:prstGeom>
          <a:solidFill>
            <a:srgbClr val="7DD1C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41" name="Teardrop 40">
            <a:extLst>
              <a:ext uri="{FF2B5EF4-FFF2-40B4-BE49-F238E27FC236}">
                <a16:creationId xmlns:a16="http://schemas.microsoft.com/office/drawing/2014/main" id="{6B39CC34-F57A-7E55-D188-A08DCA483FE4}"/>
              </a:ext>
            </a:extLst>
          </p:cNvPr>
          <p:cNvSpPr>
            <a:spLocks noChangeAspect="1"/>
          </p:cNvSpPr>
          <p:nvPr/>
        </p:nvSpPr>
        <p:spPr>
          <a:xfrm rot="18900000">
            <a:off x="10011006" y="2709922"/>
            <a:ext cx="1068527" cy="1077039"/>
          </a:xfrm>
          <a:prstGeom prst="teardrop">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43" name="Rounded Rectangle 75">
            <a:extLst>
              <a:ext uri="{FF2B5EF4-FFF2-40B4-BE49-F238E27FC236}">
                <a16:creationId xmlns:a16="http://schemas.microsoft.com/office/drawing/2014/main" id="{2F277853-F420-4F3E-7000-86B79C8D38F1}"/>
              </a:ext>
            </a:extLst>
          </p:cNvPr>
          <p:cNvSpPr>
            <a:spLocks noChangeAspect="1"/>
          </p:cNvSpPr>
          <p:nvPr/>
        </p:nvSpPr>
        <p:spPr>
          <a:xfrm rot="18900000">
            <a:off x="5691321" y="2604189"/>
            <a:ext cx="1266641" cy="1288501"/>
          </a:xfrm>
          <a:prstGeom prst="teardrop">
            <a:avLst/>
          </a:prstGeom>
          <a:solidFill>
            <a:srgbClr val="FFA82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44" name="Teardrop 43">
            <a:extLst>
              <a:ext uri="{FF2B5EF4-FFF2-40B4-BE49-F238E27FC236}">
                <a16:creationId xmlns:a16="http://schemas.microsoft.com/office/drawing/2014/main" id="{B8763AA6-E3D3-2C7C-A03D-ECDF33613AAC}"/>
              </a:ext>
            </a:extLst>
          </p:cNvPr>
          <p:cNvSpPr>
            <a:spLocks noChangeAspect="1"/>
          </p:cNvSpPr>
          <p:nvPr/>
        </p:nvSpPr>
        <p:spPr>
          <a:xfrm rot="18900000">
            <a:off x="5790378" y="2709921"/>
            <a:ext cx="1068527" cy="1077039"/>
          </a:xfrm>
          <a:prstGeom prst="teardrop">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45" name="Rectangle 44">
            <a:extLst>
              <a:ext uri="{FF2B5EF4-FFF2-40B4-BE49-F238E27FC236}">
                <a16:creationId xmlns:a16="http://schemas.microsoft.com/office/drawing/2014/main" id="{107AB12D-D4EF-9E0C-0DA6-D0F6B3FA4452}"/>
              </a:ext>
            </a:extLst>
          </p:cNvPr>
          <p:cNvSpPr/>
          <p:nvPr/>
        </p:nvSpPr>
        <p:spPr>
          <a:xfrm>
            <a:off x="5343206" y="1561780"/>
            <a:ext cx="1653862" cy="523220"/>
          </a:xfrm>
          <a:prstGeom prst="rect">
            <a:avLst/>
          </a:prstGeom>
        </p:spPr>
        <p:txBody>
          <a:bodyPr wrap="square">
            <a:spAutoFit/>
          </a:bodyPr>
          <a:lstStyle/>
          <a:p>
            <a:pPr defTabSz="2438584"/>
            <a:r>
              <a:rPr lang="da-DK" sz="1400" dirty="0" err="1">
                <a:solidFill>
                  <a:schemeClr val="bg2">
                    <a:lumMod val="10000"/>
                  </a:schemeClr>
                </a:solidFill>
                <a:latin typeface="Century Gothic" panose="020B0502020202020204" pitchFamily="34" charset="0"/>
              </a:rPr>
              <a:t>Lorem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ipsum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dolo</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amet</a:t>
            </a:r>
            <a:r>
              <a:rPr lang="da-DK" sz="1400" dirty="0">
                <a:solidFill>
                  <a:schemeClr val="bg2">
                    <a:lumMod val="10000"/>
                  </a:schemeClr>
                </a:solidFill>
                <a:latin typeface="Century Gothic" panose="020B0502020202020204" pitchFamily="34" charset="0"/>
              </a:rPr>
              <a:t> del </a:t>
            </a:r>
            <a:r>
              <a:rPr lang="da-DK" sz="1400" dirty="0" err="1">
                <a:solidFill>
                  <a:schemeClr val="bg2">
                    <a:lumMod val="10000"/>
                  </a:schemeClr>
                </a:solidFill>
                <a:latin typeface="Century Gothic" panose="020B0502020202020204" pitchFamily="34" charset="0"/>
              </a:rPr>
              <a:t>iu</a:t>
            </a:r>
            <a:endParaRPr lang="da-DK" sz="1400" dirty="0">
              <a:solidFill>
                <a:schemeClr val="bg2">
                  <a:lumMod val="10000"/>
                </a:schemeClr>
              </a:solidFill>
              <a:latin typeface="Century Gothic" panose="020B0502020202020204" pitchFamily="34" charset="0"/>
            </a:endParaRPr>
          </a:p>
        </p:txBody>
      </p:sp>
      <p:sp>
        <p:nvSpPr>
          <p:cNvPr id="46" name="Rounded Rectangle 75">
            <a:extLst>
              <a:ext uri="{FF2B5EF4-FFF2-40B4-BE49-F238E27FC236}">
                <a16:creationId xmlns:a16="http://schemas.microsoft.com/office/drawing/2014/main" id="{13065772-1D21-A50B-DE55-39767A3B46F7}"/>
              </a:ext>
            </a:extLst>
          </p:cNvPr>
          <p:cNvSpPr>
            <a:spLocks noChangeAspect="1"/>
          </p:cNvSpPr>
          <p:nvPr/>
        </p:nvSpPr>
        <p:spPr>
          <a:xfrm rot="18900000">
            <a:off x="7809444" y="2604189"/>
            <a:ext cx="1266641" cy="1288501"/>
          </a:xfrm>
          <a:prstGeom prst="teardrop">
            <a:avLst/>
          </a:prstGeom>
          <a:solidFill>
            <a:srgbClr val="FF802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47" name="Teardrop 46">
            <a:extLst>
              <a:ext uri="{FF2B5EF4-FFF2-40B4-BE49-F238E27FC236}">
                <a16:creationId xmlns:a16="http://schemas.microsoft.com/office/drawing/2014/main" id="{847F3557-1EF0-3A9A-5B5E-3FD48FB9FCAC}"/>
              </a:ext>
            </a:extLst>
          </p:cNvPr>
          <p:cNvSpPr>
            <a:spLocks noChangeAspect="1"/>
          </p:cNvSpPr>
          <p:nvPr/>
        </p:nvSpPr>
        <p:spPr>
          <a:xfrm rot="18900000">
            <a:off x="7908501" y="2709921"/>
            <a:ext cx="1068527" cy="1077039"/>
          </a:xfrm>
          <a:prstGeom prst="teardrop">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050">
              <a:solidFill>
                <a:prstClr val="white"/>
              </a:solidFill>
              <a:latin typeface="Roboto Light"/>
            </a:endParaRPr>
          </a:p>
        </p:txBody>
      </p:sp>
      <p:sp>
        <p:nvSpPr>
          <p:cNvPr id="48" name="Rectangle 47">
            <a:extLst>
              <a:ext uri="{FF2B5EF4-FFF2-40B4-BE49-F238E27FC236}">
                <a16:creationId xmlns:a16="http://schemas.microsoft.com/office/drawing/2014/main" id="{F6C26A16-3327-3D01-62A5-D43E47C2EF28}"/>
              </a:ext>
            </a:extLst>
          </p:cNvPr>
          <p:cNvSpPr/>
          <p:nvPr/>
        </p:nvSpPr>
        <p:spPr>
          <a:xfrm>
            <a:off x="7449109" y="1561780"/>
            <a:ext cx="1649780" cy="523220"/>
          </a:xfrm>
          <a:prstGeom prst="rect">
            <a:avLst/>
          </a:prstGeom>
        </p:spPr>
        <p:txBody>
          <a:bodyPr wrap="square">
            <a:spAutoFit/>
          </a:bodyPr>
          <a:lstStyle/>
          <a:p>
            <a:pPr defTabSz="2438584"/>
            <a:r>
              <a:rPr lang="da-DK" sz="1400" dirty="0" err="1">
                <a:solidFill>
                  <a:schemeClr val="bg2">
                    <a:lumMod val="10000"/>
                  </a:schemeClr>
                </a:solidFill>
                <a:latin typeface="Century Gothic" panose="020B0502020202020204" pitchFamily="34" charset="0"/>
              </a:rPr>
              <a:t>Lorem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ipsum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dolo</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amet</a:t>
            </a:r>
            <a:r>
              <a:rPr lang="da-DK" sz="1400" dirty="0">
                <a:solidFill>
                  <a:schemeClr val="bg2">
                    <a:lumMod val="10000"/>
                  </a:schemeClr>
                </a:solidFill>
                <a:latin typeface="Century Gothic" panose="020B0502020202020204" pitchFamily="34" charset="0"/>
              </a:rPr>
              <a:t> del </a:t>
            </a:r>
            <a:r>
              <a:rPr lang="da-DK" sz="1400" dirty="0" err="1">
                <a:solidFill>
                  <a:schemeClr val="bg2">
                    <a:lumMod val="10000"/>
                  </a:schemeClr>
                </a:solidFill>
                <a:latin typeface="Century Gothic" panose="020B0502020202020204" pitchFamily="34" charset="0"/>
              </a:rPr>
              <a:t>iu</a:t>
            </a:r>
            <a:endParaRPr lang="da-DK" sz="1400" dirty="0">
              <a:solidFill>
                <a:schemeClr val="bg2">
                  <a:lumMod val="10000"/>
                </a:schemeClr>
              </a:solidFill>
              <a:latin typeface="Century Gothic" panose="020B0502020202020204" pitchFamily="34" charset="0"/>
            </a:endParaRPr>
          </a:p>
        </p:txBody>
      </p:sp>
      <p:sp>
        <p:nvSpPr>
          <p:cNvPr id="49" name="Freeform 108">
            <a:extLst>
              <a:ext uri="{FF2B5EF4-FFF2-40B4-BE49-F238E27FC236}">
                <a16:creationId xmlns:a16="http://schemas.microsoft.com/office/drawing/2014/main" id="{9E7EB00B-1974-7BDB-A412-9DE6EE833653}"/>
              </a:ext>
            </a:extLst>
          </p:cNvPr>
          <p:cNvSpPr>
            <a:spLocks noEditPoints="1"/>
          </p:cNvSpPr>
          <p:nvPr/>
        </p:nvSpPr>
        <p:spPr bwMode="auto">
          <a:xfrm>
            <a:off x="6040862" y="4524439"/>
            <a:ext cx="596908" cy="629449"/>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0" name="Freeform 123">
            <a:extLst>
              <a:ext uri="{FF2B5EF4-FFF2-40B4-BE49-F238E27FC236}">
                <a16:creationId xmlns:a16="http://schemas.microsoft.com/office/drawing/2014/main" id="{CFA38F01-5F25-6A75-67F3-E91A88167A9D}"/>
              </a:ext>
            </a:extLst>
          </p:cNvPr>
          <p:cNvSpPr>
            <a:spLocks noEditPoints="1"/>
          </p:cNvSpPr>
          <p:nvPr/>
        </p:nvSpPr>
        <p:spPr bwMode="auto">
          <a:xfrm>
            <a:off x="8135965" y="2866432"/>
            <a:ext cx="625145" cy="627212"/>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1" name="Freeform 110">
            <a:extLst>
              <a:ext uri="{FF2B5EF4-FFF2-40B4-BE49-F238E27FC236}">
                <a16:creationId xmlns:a16="http://schemas.microsoft.com/office/drawing/2014/main" id="{860A74B6-F301-0FD3-2C3A-62CABDF327A3}"/>
              </a:ext>
            </a:extLst>
          </p:cNvPr>
          <p:cNvSpPr>
            <a:spLocks noEditPoints="1"/>
          </p:cNvSpPr>
          <p:nvPr/>
        </p:nvSpPr>
        <p:spPr bwMode="auto">
          <a:xfrm>
            <a:off x="10327225" y="2885544"/>
            <a:ext cx="459789" cy="515073"/>
          </a:xfrm>
          <a:custGeom>
            <a:avLst/>
            <a:gdLst>
              <a:gd name="T0" fmla="*/ 196 w 577"/>
              <a:gd name="T1" fmla="*/ 432 h 646"/>
              <a:gd name="T2" fmla="*/ 292 w 577"/>
              <a:gd name="T3" fmla="*/ 304 h 646"/>
              <a:gd name="T4" fmla="*/ 361 w 577"/>
              <a:gd name="T5" fmla="*/ 355 h 646"/>
              <a:gd name="T6" fmla="*/ 292 w 577"/>
              <a:gd name="T7" fmla="*/ 318 h 646"/>
              <a:gd name="T8" fmla="*/ 210 w 577"/>
              <a:gd name="T9" fmla="*/ 432 h 646"/>
              <a:gd name="T10" fmla="*/ 351 w 577"/>
              <a:gd name="T11" fmla="*/ 511 h 646"/>
              <a:gd name="T12" fmla="*/ 363 w 577"/>
              <a:gd name="T13" fmla="*/ 519 h 646"/>
              <a:gd name="T14" fmla="*/ 299 w 577"/>
              <a:gd name="T15" fmla="*/ 406 h 646"/>
              <a:gd name="T16" fmla="*/ 169 w 577"/>
              <a:gd name="T17" fmla="*/ 399 h 646"/>
              <a:gd name="T18" fmla="*/ 169 w 577"/>
              <a:gd name="T19" fmla="*/ 413 h 646"/>
              <a:gd name="T20" fmla="*/ 299 w 577"/>
              <a:gd name="T21" fmla="*/ 406 h 646"/>
              <a:gd name="T22" fmla="*/ 299 w 577"/>
              <a:gd name="T23" fmla="*/ 460 h 646"/>
              <a:gd name="T24" fmla="*/ 169 w 577"/>
              <a:gd name="T25" fmla="*/ 453 h 646"/>
              <a:gd name="T26" fmla="*/ 169 w 577"/>
              <a:gd name="T27" fmla="*/ 467 h 646"/>
              <a:gd name="T28" fmla="*/ 364 w 577"/>
              <a:gd name="T29" fmla="*/ 219 h 646"/>
              <a:gd name="T30" fmla="*/ 350 w 577"/>
              <a:gd name="T31" fmla="*/ 216 h 646"/>
              <a:gd name="T32" fmla="*/ 226 w 577"/>
              <a:gd name="T33" fmla="*/ 216 h 646"/>
              <a:gd name="T34" fmla="*/ 213 w 577"/>
              <a:gd name="T35" fmla="*/ 219 h 646"/>
              <a:gd name="T36" fmla="*/ 364 w 577"/>
              <a:gd name="T37" fmla="*/ 219 h 646"/>
              <a:gd name="T38" fmla="*/ 364 w 577"/>
              <a:gd name="T39" fmla="*/ 213 h 646"/>
              <a:gd name="T40" fmla="*/ 447 w 577"/>
              <a:gd name="T41" fmla="*/ 80 h 646"/>
              <a:gd name="T42" fmla="*/ 430 w 577"/>
              <a:gd name="T43" fmla="*/ 37 h 646"/>
              <a:gd name="T44" fmla="*/ 377 w 577"/>
              <a:gd name="T45" fmla="*/ 51 h 646"/>
              <a:gd name="T46" fmla="*/ 341 w 577"/>
              <a:gd name="T47" fmla="*/ 28 h 646"/>
              <a:gd name="T48" fmla="*/ 236 w 577"/>
              <a:gd name="T49" fmla="*/ 28 h 646"/>
              <a:gd name="T50" fmla="*/ 200 w 577"/>
              <a:gd name="T51" fmla="*/ 51 h 646"/>
              <a:gd name="T52" fmla="*/ 185 w 577"/>
              <a:gd name="T53" fmla="*/ 47 h 646"/>
              <a:gd name="T54" fmla="*/ 119 w 577"/>
              <a:gd name="T55" fmla="*/ 51 h 646"/>
              <a:gd name="T56" fmla="*/ 134 w 577"/>
              <a:gd name="T57" fmla="*/ 83 h 646"/>
              <a:gd name="T58" fmla="*/ 0 w 577"/>
              <a:gd name="T59" fmla="*/ 462 h 646"/>
              <a:gd name="T60" fmla="*/ 577 w 577"/>
              <a:gd name="T61" fmla="*/ 462 h 646"/>
              <a:gd name="T62" fmla="*/ 200 w 577"/>
              <a:gd name="T63" fmla="*/ 65 h 646"/>
              <a:gd name="T64" fmla="*/ 243 w 577"/>
              <a:gd name="T65" fmla="*/ 41 h 646"/>
              <a:gd name="T66" fmla="*/ 288 w 577"/>
              <a:gd name="T67" fmla="*/ 14 h 646"/>
              <a:gd name="T68" fmla="*/ 334 w 577"/>
              <a:gd name="T69" fmla="*/ 41 h 646"/>
              <a:gd name="T70" fmla="*/ 398 w 577"/>
              <a:gd name="T71" fmla="*/ 59 h 646"/>
              <a:gd name="T72" fmla="*/ 445 w 577"/>
              <a:gd name="T73" fmla="*/ 56 h 646"/>
              <a:gd name="T74" fmla="*/ 435 w 577"/>
              <a:gd name="T75" fmla="*/ 72 h 646"/>
              <a:gd name="T76" fmla="*/ 355 w 577"/>
              <a:gd name="T77" fmla="*/ 224 h 646"/>
              <a:gd name="T78" fmla="*/ 288 w 577"/>
              <a:gd name="T79" fmla="*/ 632 h 646"/>
              <a:gd name="T80" fmla="*/ 222 w 577"/>
              <a:gd name="T81" fmla="*/ 224 h 646"/>
              <a:gd name="T82" fmla="*/ 142 w 577"/>
              <a:gd name="T83" fmla="*/ 72 h 646"/>
              <a:gd name="T84" fmla="*/ 132 w 577"/>
              <a:gd name="T85" fmla="*/ 56 h 646"/>
              <a:gd name="T86" fmla="*/ 179 w 577"/>
              <a:gd name="T87" fmla="*/ 5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7" h="646">
                <a:moveTo>
                  <a:pt x="292" y="561"/>
                </a:moveTo>
                <a:cubicBezTo>
                  <a:pt x="233" y="561"/>
                  <a:pt x="196" y="510"/>
                  <a:pt x="196" y="432"/>
                </a:cubicBezTo>
                <a:cubicBezTo>
                  <a:pt x="196" y="395"/>
                  <a:pt x="204" y="363"/>
                  <a:pt x="221" y="340"/>
                </a:cubicBezTo>
                <a:cubicBezTo>
                  <a:pt x="238" y="316"/>
                  <a:pt x="263" y="304"/>
                  <a:pt x="292" y="304"/>
                </a:cubicBezTo>
                <a:cubicBezTo>
                  <a:pt x="320" y="304"/>
                  <a:pt x="344" y="317"/>
                  <a:pt x="363" y="345"/>
                </a:cubicBezTo>
                <a:cubicBezTo>
                  <a:pt x="365" y="348"/>
                  <a:pt x="364" y="353"/>
                  <a:pt x="361" y="355"/>
                </a:cubicBezTo>
                <a:cubicBezTo>
                  <a:pt x="358" y="357"/>
                  <a:pt x="354" y="356"/>
                  <a:pt x="351" y="353"/>
                </a:cubicBezTo>
                <a:cubicBezTo>
                  <a:pt x="335" y="329"/>
                  <a:pt x="316" y="318"/>
                  <a:pt x="292" y="318"/>
                </a:cubicBezTo>
                <a:cubicBezTo>
                  <a:pt x="267" y="318"/>
                  <a:pt x="247" y="328"/>
                  <a:pt x="232" y="348"/>
                </a:cubicBezTo>
                <a:cubicBezTo>
                  <a:pt x="218" y="369"/>
                  <a:pt x="210" y="398"/>
                  <a:pt x="210" y="432"/>
                </a:cubicBezTo>
                <a:cubicBezTo>
                  <a:pt x="210" y="502"/>
                  <a:pt x="242" y="547"/>
                  <a:pt x="292" y="547"/>
                </a:cubicBezTo>
                <a:cubicBezTo>
                  <a:pt x="316" y="547"/>
                  <a:pt x="335" y="535"/>
                  <a:pt x="351" y="511"/>
                </a:cubicBezTo>
                <a:cubicBezTo>
                  <a:pt x="354" y="508"/>
                  <a:pt x="358" y="507"/>
                  <a:pt x="361" y="509"/>
                </a:cubicBezTo>
                <a:cubicBezTo>
                  <a:pt x="364" y="512"/>
                  <a:pt x="365" y="516"/>
                  <a:pt x="363" y="519"/>
                </a:cubicBezTo>
                <a:cubicBezTo>
                  <a:pt x="344" y="547"/>
                  <a:pt x="320" y="561"/>
                  <a:pt x="292" y="561"/>
                </a:cubicBezTo>
                <a:close/>
                <a:moveTo>
                  <a:pt x="299" y="406"/>
                </a:moveTo>
                <a:cubicBezTo>
                  <a:pt x="299" y="402"/>
                  <a:pt x="296" y="399"/>
                  <a:pt x="292" y="399"/>
                </a:cubicBezTo>
                <a:cubicBezTo>
                  <a:pt x="169" y="399"/>
                  <a:pt x="169" y="399"/>
                  <a:pt x="169" y="399"/>
                </a:cubicBezTo>
                <a:cubicBezTo>
                  <a:pt x="165" y="399"/>
                  <a:pt x="162" y="402"/>
                  <a:pt x="162" y="406"/>
                </a:cubicBezTo>
                <a:cubicBezTo>
                  <a:pt x="162" y="410"/>
                  <a:pt x="165" y="413"/>
                  <a:pt x="169" y="413"/>
                </a:cubicBezTo>
                <a:cubicBezTo>
                  <a:pt x="292" y="413"/>
                  <a:pt x="292" y="413"/>
                  <a:pt x="292" y="413"/>
                </a:cubicBezTo>
                <a:cubicBezTo>
                  <a:pt x="296" y="413"/>
                  <a:pt x="299" y="410"/>
                  <a:pt x="299" y="406"/>
                </a:cubicBezTo>
                <a:close/>
                <a:moveTo>
                  <a:pt x="292" y="467"/>
                </a:moveTo>
                <a:cubicBezTo>
                  <a:pt x="296" y="467"/>
                  <a:pt x="299" y="464"/>
                  <a:pt x="299" y="460"/>
                </a:cubicBezTo>
                <a:cubicBezTo>
                  <a:pt x="299" y="456"/>
                  <a:pt x="296" y="453"/>
                  <a:pt x="292" y="453"/>
                </a:cubicBezTo>
                <a:cubicBezTo>
                  <a:pt x="169" y="453"/>
                  <a:pt x="169" y="453"/>
                  <a:pt x="169" y="453"/>
                </a:cubicBezTo>
                <a:cubicBezTo>
                  <a:pt x="165" y="453"/>
                  <a:pt x="162" y="456"/>
                  <a:pt x="162" y="460"/>
                </a:cubicBezTo>
                <a:cubicBezTo>
                  <a:pt x="162" y="464"/>
                  <a:pt x="165" y="467"/>
                  <a:pt x="169" y="467"/>
                </a:cubicBezTo>
                <a:lnTo>
                  <a:pt x="292" y="467"/>
                </a:lnTo>
                <a:close/>
                <a:moveTo>
                  <a:pt x="364" y="219"/>
                </a:moveTo>
                <a:cubicBezTo>
                  <a:pt x="350" y="216"/>
                  <a:pt x="350" y="216"/>
                  <a:pt x="350" y="216"/>
                </a:cubicBezTo>
                <a:cubicBezTo>
                  <a:pt x="350" y="216"/>
                  <a:pt x="350" y="216"/>
                  <a:pt x="350" y="216"/>
                </a:cubicBezTo>
                <a:cubicBezTo>
                  <a:pt x="350" y="216"/>
                  <a:pt x="344" y="231"/>
                  <a:pt x="288" y="231"/>
                </a:cubicBezTo>
                <a:cubicBezTo>
                  <a:pt x="233" y="231"/>
                  <a:pt x="227" y="216"/>
                  <a:pt x="226" y="216"/>
                </a:cubicBezTo>
                <a:cubicBezTo>
                  <a:pt x="227" y="216"/>
                  <a:pt x="227" y="216"/>
                  <a:pt x="227" y="216"/>
                </a:cubicBezTo>
                <a:cubicBezTo>
                  <a:pt x="213" y="219"/>
                  <a:pt x="213" y="219"/>
                  <a:pt x="213" y="219"/>
                </a:cubicBezTo>
                <a:cubicBezTo>
                  <a:pt x="214" y="224"/>
                  <a:pt x="222" y="245"/>
                  <a:pt x="288" y="245"/>
                </a:cubicBezTo>
                <a:cubicBezTo>
                  <a:pt x="355" y="245"/>
                  <a:pt x="363" y="224"/>
                  <a:pt x="364" y="219"/>
                </a:cubicBezTo>
                <a:close/>
                <a:moveTo>
                  <a:pt x="577" y="462"/>
                </a:moveTo>
                <a:cubicBezTo>
                  <a:pt x="577" y="344"/>
                  <a:pt x="452" y="245"/>
                  <a:pt x="364" y="213"/>
                </a:cubicBezTo>
                <a:cubicBezTo>
                  <a:pt x="366" y="181"/>
                  <a:pt x="381" y="134"/>
                  <a:pt x="443" y="83"/>
                </a:cubicBezTo>
                <a:cubicBezTo>
                  <a:pt x="445" y="81"/>
                  <a:pt x="447" y="80"/>
                  <a:pt x="447" y="80"/>
                </a:cubicBezTo>
                <a:cubicBezTo>
                  <a:pt x="461" y="67"/>
                  <a:pt x="461" y="57"/>
                  <a:pt x="458" y="51"/>
                </a:cubicBezTo>
                <a:cubicBezTo>
                  <a:pt x="455" y="42"/>
                  <a:pt x="444" y="37"/>
                  <a:pt x="430" y="37"/>
                </a:cubicBezTo>
                <a:cubicBezTo>
                  <a:pt x="418" y="37"/>
                  <a:pt x="405" y="41"/>
                  <a:pt x="392" y="47"/>
                </a:cubicBezTo>
                <a:cubicBezTo>
                  <a:pt x="387" y="49"/>
                  <a:pt x="382" y="51"/>
                  <a:pt x="377" y="51"/>
                </a:cubicBezTo>
                <a:cubicBezTo>
                  <a:pt x="365" y="51"/>
                  <a:pt x="355" y="43"/>
                  <a:pt x="344" y="31"/>
                </a:cubicBezTo>
                <a:cubicBezTo>
                  <a:pt x="341" y="28"/>
                  <a:pt x="341" y="28"/>
                  <a:pt x="341" y="28"/>
                </a:cubicBezTo>
                <a:cubicBezTo>
                  <a:pt x="328" y="15"/>
                  <a:pt x="314" y="0"/>
                  <a:pt x="288"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5" y="51"/>
                  <a:pt x="190" y="49"/>
                  <a:pt x="185" y="47"/>
                </a:cubicBezTo>
                <a:cubicBezTo>
                  <a:pt x="172" y="41"/>
                  <a:pt x="159" y="37"/>
                  <a:pt x="147" y="37"/>
                </a:cubicBezTo>
                <a:cubicBezTo>
                  <a:pt x="133" y="37"/>
                  <a:pt x="122" y="42"/>
                  <a:pt x="119" y="51"/>
                </a:cubicBezTo>
                <a:cubicBezTo>
                  <a:pt x="116" y="57"/>
                  <a:pt x="116" y="67"/>
                  <a:pt x="130" y="80"/>
                </a:cubicBezTo>
                <a:cubicBezTo>
                  <a:pt x="130" y="80"/>
                  <a:pt x="132" y="81"/>
                  <a:pt x="134" y="83"/>
                </a:cubicBezTo>
                <a:cubicBezTo>
                  <a:pt x="196" y="134"/>
                  <a:pt x="211" y="181"/>
                  <a:pt x="213" y="213"/>
                </a:cubicBezTo>
                <a:cubicBezTo>
                  <a:pt x="125" y="245"/>
                  <a:pt x="0" y="344"/>
                  <a:pt x="0" y="462"/>
                </a:cubicBezTo>
                <a:cubicBezTo>
                  <a:pt x="0" y="579"/>
                  <a:pt x="47" y="646"/>
                  <a:pt x="288"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8" y="25"/>
                  <a:pt x="269" y="14"/>
                  <a:pt x="288" y="14"/>
                </a:cubicBezTo>
                <a:cubicBezTo>
                  <a:pt x="308" y="14"/>
                  <a:pt x="319" y="25"/>
                  <a:pt x="331" y="37"/>
                </a:cubicBezTo>
                <a:cubicBezTo>
                  <a:pt x="334" y="41"/>
                  <a:pt x="334" y="41"/>
                  <a:pt x="334" y="41"/>
                </a:cubicBezTo>
                <a:cubicBezTo>
                  <a:pt x="346" y="53"/>
                  <a:pt x="359" y="65"/>
                  <a:pt x="377" y="65"/>
                </a:cubicBezTo>
                <a:cubicBezTo>
                  <a:pt x="384" y="65"/>
                  <a:pt x="391" y="63"/>
                  <a:pt x="398" y="59"/>
                </a:cubicBezTo>
                <a:cubicBezTo>
                  <a:pt x="409" y="54"/>
                  <a:pt x="420" y="51"/>
                  <a:pt x="430" y="51"/>
                </a:cubicBezTo>
                <a:cubicBezTo>
                  <a:pt x="439" y="51"/>
                  <a:pt x="444" y="54"/>
                  <a:pt x="445" y="56"/>
                </a:cubicBezTo>
                <a:cubicBezTo>
                  <a:pt x="446" y="58"/>
                  <a:pt x="444"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19" y="632"/>
                  <a:pt x="288" y="632"/>
                </a:cubicBezTo>
                <a:cubicBezTo>
                  <a:pt x="58" y="632"/>
                  <a:pt x="14" y="573"/>
                  <a:pt x="14" y="462"/>
                </a:cubicBezTo>
                <a:cubicBezTo>
                  <a:pt x="14" y="349"/>
                  <a:pt x="138" y="253"/>
                  <a:pt x="222" y="224"/>
                </a:cubicBezTo>
                <a:cubicBezTo>
                  <a:pt x="225" y="223"/>
                  <a:pt x="227" y="221"/>
                  <a:pt x="227" y="218"/>
                </a:cubicBezTo>
                <a:cubicBezTo>
                  <a:pt x="227" y="183"/>
                  <a:pt x="212" y="129"/>
                  <a:pt x="142" y="72"/>
                </a:cubicBezTo>
                <a:cubicBezTo>
                  <a:pt x="141" y="71"/>
                  <a:pt x="140" y="70"/>
                  <a:pt x="139" y="70"/>
                </a:cubicBezTo>
                <a:cubicBezTo>
                  <a:pt x="133" y="63"/>
                  <a:pt x="131" y="58"/>
                  <a:pt x="132" y="56"/>
                </a:cubicBezTo>
                <a:cubicBezTo>
                  <a:pt x="133" y="54"/>
                  <a:pt x="138" y="51"/>
                  <a:pt x="147" y="51"/>
                </a:cubicBezTo>
                <a:cubicBezTo>
                  <a:pt x="157" y="51"/>
                  <a:pt x="168" y="54"/>
                  <a:pt x="179" y="59"/>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2" name="Freeform 114">
            <a:extLst>
              <a:ext uri="{FF2B5EF4-FFF2-40B4-BE49-F238E27FC236}">
                <a16:creationId xmlns:a16="http://schemas.microsoft.com/office/drawing/2014/main" id="{8897EC71-5103-D352-14C1-D0D7CC693750}"/>
              </a:ext>
            </a:extLst>
          </p:cNvPr>
          <p:cNvSpPr>
            <a:spLocks noEditPoints="1"/>
          </p:cNvSpPr>
          <p:nvPr/>
        </p:nvSpPr>
        <p:spPr bwMode="auto">
          <a:xfrm>
            <a:off x="8204570" y="4530214"/>
            <a:ext cx="521607" cy="561713"/>
          </a:xfrm>
          <a:custGeom>
            <a:avLst/>
            <a:gdLst>
              <a:gd name="T0" fmla="*/ 442 w 548"/>
              <a:gd name="T1" fmla="*/ 53 h 591"/>
              <a:gd name="T2" fmla="*/ 413 w 548"/>
              <a:gd name="T3" fmla="*/ 0 h 591"/>
              <a:gd name="T4" fmla="*/ 384 w 548"/>
              <a:gd name="T5" fmla="*/ 53 h 591"/>
              <a:gd name="T6" fmla="*/ 163 w 548"/>
              <a:gd name="T7" fmla="*/ 29 h 591"/>
              <a:gd name="T8" fmla="*/ 105 w 548"/>
              <a:gd name="T9" fmla="*/ 29 h 591"/>
              <a:gd name="T10" fmla="*/ 7 w 548"/>
              <a:gd name="T11" fmla="*/ 53 h 591"/>
              <a:gd name="T12" fmla="*/ 0 w 548"/>
              <a:gd name="T13" fmla="*/ 584 h 591"/>
              <a:gd name="T14" fmla="*/ 541 w 548"/>
              <a:gd name="T15" fmla="*/ 591 h 591"/>
              <a:gd name="T16" fmla="*/ 548 w 548"/>
              <a:gd name="T17" fmla="*/ 60 h 591"/>
              <a:gd name="T18" fmla="*/ 398 w 548"/>
              <a:gd name="T19" fmla="*/ 29 h 591"/>
              <a:gd name="T20" fmla="*/ 428 w 548"/>
              <a:gd name="T21" fmla="*/ 29 h 591"/>
              <a:gd name="T22" fmla="*/ 413 w 548"/>
              <a:gd name="T23" fmla="*/ 106 h 591"/>
              <a:gd name="T24" fmla="*/ 398 w 548"/>
              <a:gd name="T25" fmla="*/ 29 h 591"/>
              <a:gd name="T26" fmla="*/ 134 w 548"/>
              <a:gd name="T27" fmla="*/ 14 h 591"/>
              <a:gd name="T28" fmla="*/ 149 w 548"/>
              <a:gd name="T29" fmla="*/ 92 h 591"/>
              <a:gd name="T30" fmla="*/ 119 w 548"/>
              <a:gd name="T31" fmla="*/ 92 h 591"/>
              <a:gd name="T32" fmla="*/ 105 w 548"/>
              <a:gd name="T33" fmla="*/ 67 h 591"/>
              <a:gd name="T34" fmla="*/ 134 w 548"/>
              <a:gd name="T35" fmla="*/ 120 h 591"/>
              <a:gd name="T36" fmla="*/ 163 w 548"/>
              <a:gd name="T37" fmla="*/ 67 h 591"/>
              <a:gd name="T38" fmla="*/ 384 w 548"/>
              <a:gd name="T39" fmla="*/ 92 h 591"/>
              <a:gd name="T40" fmla="*/ 442 w 548"/>
              <a:gd name="T41" fmla="*/ 92 h 591"/>
              <a:gd name="T42" fmla="*/ 534 w 548"/>
              <a:gd name="T43" fmla="*/ 67 h 591"/>
              <a:gd name="T44" fmla="*/ 14 w 548"/>
              <a:gd name="T45" fmla="*/ 177 h 591"/>
              <a:gd name="T46" fmla="*/ 105 w 548"/>
              <a:gd name="T47" fmla="*/ 67 h 591"/>
              <a:gd name="T48" fmla="*/ 14 w 548"/>
              <a:gd name="T49" fmla="*/ 191 h 591"/>
              <a:gd name="T50" fmla="*/ 534 w 548"/>
              <a:gd name="T51" fmla="*/ 577 h 591"/>
              <a:gd name="T52" fmla="*/ 436 w 548"/>
              <a:gd name="T53" fmla="*/ 260 h 591"/>
              <a:gd name="T54" fmla="*/ 223 w 548"/>
              <a:gd name="T55" fmla="*/ 521 h 591"/>
              <a:gd name="T56" fmla="*/ 218 w 548"/>
              <a:gd name="T57" fmla="*/ 520 h 591"/>
              <a:gd name="T58" fmla="*/ 113 w 548"/>
              <a:gd name="T59" fmla="*/ 417 h 591"/>
              <a:gd name="T60" fmla="*/ 221 w 548"/>
              <a:gd name="T61" fmla="*/ 504 h 591"/>
              <a:gd name="T62" fmla="*/ 435 w 548"/>
              <a:gd name="T63" fmla="*/ 25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8" h="591">
                <a:moveTo>
                  <a:pt x="541" y="53"/>
                </a:moveTo>
                <a:cubicBezTo>
                  <a:pt x="442" y="53"/>
                  <a:pt x="442" y="53"/>
                  <a:pt x="442" y="53"/>
                </a:cubicBezTo>
                <a:cubicBezTo>
                  <a:pt x="442" y="29"/>
                  <a:pt x="442" y="29"/>
                  <a:pt x="442" y="29"/>
                </a:cubicBezTo>
                <a:cubicBezTo>
                  <a:pt x="442" y="13"/>
                  <a:pt x="429" y="0"/>
                  <a:pt x="413" y="0"/>
                </a:cubicBezTo>
                <a:cubicBezTo>
                  <a:pt x="397" y="0"/>
                  <a:pt x="384" y="13"/>
                  <a:pt x="384" y="29"/>
                </a:cubicBezTo>
                <a:cubicBezTo>
                  <a:pt x="384" y="53"/>
                  <a:pt x="384" y="53"/>
                  <a:pt x="384" y="53"/>
                </a:cubicBezTo>
                <a:cubicBezTo>
                  <a:pt x="163" y="53"/>
                  <a:pt x="163" y="53"/>
                  <a:pt x="163" y="53"/>
                </a:cubicBezTo>
                <a:cubicBezTo>
                  <a:pt x="163" y="29"/>
                  <a:pt x="163" y="29"/>
                  <a:pt x="163" y="29"/>
                </a:cubicBezTo>
                <a:cubicBezTo>
                  <a:pt x="163" y="13"/>
                  <a:pt x="150" y="0"/>
                  <a:pt x="134" y="0"/>
                </a:cubicBezTo>
                <a:cubicBezTo>
                  <a:pt x="118" y="0"/>
                  <a:pt x="105" y="13"/>
                  <a:pt x="105" y="29"/>
                </a:cubicBezTo>
                <a:cubicBezTo>
                  <a:pt x="105" y="53"/>
                  <a:pt x="105" y="53"/>
                  <a:pt x="105" y="53"/>
                </a:cubicBezTo>
                <a:cubicBezTo>
                  <a:pt x="7" y="53"/>
                  <a:pt x="7" y="53"/>
                  <a:pt x="7" y="53"/>
                </a:cubicBezTo>
                <a:cubicBezTo>
                  <a:pt x="3" y="53"/>
                  <a:pt x="0" y="56"/>
                  <a:pt x="0" y="60"/>
                </a:cubicBezTo>
                <a:cubicBezTo>
                  <a:pt x="0" y="584"/>
                  <a:pt x="0" y="584"/>
                  <a:pt x="0" y="584"/>
                </a:cubicBezTo>
                <a:cubicBezTo>
                  <a:pt x="0" y="587"/>
                  <a:pt x="3" y="591"/>
                  <a:pt x="7" y="591"/>
                </a:cubicBezTo>
                <a:cubicBezTo>
                  <a:pt x="541" y="591"/>
                  <a:pt x="541" y="591"/>
                  <a:pt x="541" y="591"/>
                </a:cubicBezTo>
                <a:cubicBezTo>
                  <a:pt x="544" y="591"/>
                  <a:pt x="548" y="587"/>
                  <a:pt x="548" y="584"/>
                </a:cubicBezTo>
                <a:cubicBezTo>
                  <a:pt x="548" y="60"/>
                  <a:pt x="548" y="60"/>
                  <a:pt x="548" y="60"/>
                </a:cubicBezTo>
                <a:cubicBezTo>
                  <a:pt x="548" y="56"/>
                  <a:pt x="544" y="53"/>
                  <a:pt x="541" y="53"/>
                </a:cubicBezTo>
                <a:close/>
                <a:moveTo>
                  <a:pt x="398" y="29"/>
                </a:moveTo>
                <a:cubicBezTo>
                  <a:pt x="398" y="20"/>
                  <a:pt x="405" y="14"/>
                  <a:pt x="413" y="14"/>
                </a:cubicBezTo>
                <a:cubicBezTo>
                  <a:pt x="422" y="14"/>
                  <a:pt x="428" y="20"/>
                  <a:pt x="428" y="29"/>
                </a:cubicBezTo>
                <a:cubicBezTo>
                  <a:pt x="428" y="92"/>
                  <a:pt x="428" y="92"/>
                  <a:pt x="428" y="92"/>
                </a:cubicBezTo>
                <a:cubicBezTo>
                  <a:pt x="428" y="100"/>
                  <a:pt x="422" y="106"/>
                  <a:pt x="413" y="106"/>
                </a:cubicBezTo>
                <a:cubicBezTo>
                  <a:pt x="405" y="106"/>
                  <a:pt x="398" y="100"/>
                  <a:pt x="398" y="92"/>
                </a:cubicBezTo>
                <a:lnTo>
                  <a:pt x="398" y="29"/>
                </a:lnTo>
                <a:close/>
                <a:moveTo>
                  <a:pt x="119" y="29"/>
                </a:moveTo>
                <a:cubicBezTo>
                  <a:pt x="119" y="20"/>
                  <a:pt x="126" y="14"/>
                  <a:pt x="134" y="14"/>
                </a:cubicBezTo>
                <a:cubicBezTo>
                  <a:pt x="142" y="14"/>
                  <a:pt x="149" y="20"/>
                  <a:pt x="149" y="29"/>
                </a:cubicBezTo>
                <a:cubicBezTo>
                  <a:pt x="149" y="92"/>
                  <a:pt x="149" y="92"/>
                  <a:pt x="149" y="92"/>
                </a:cubicBezTo>
                <a:cubicBezTo>
                  <a:pt x="149" y="100"/>
                  <a:pt x="142" y="106"/>
                  <a:pt x="134" y="106"/>
                </a:cubicBezTo>
                <a:cubicBezTo>
                  <a:pt x="126" y="106"/>
                  <a:pt x="119" y="100"/>
                  <a:pt x="119" y="92"/>
                </a:cubicBezTo>
                <a:lnTo>
                  <a:pt x="119" y="29"/>
                </a:lnTo>
                <a:close/>
                <a:moveTo>
                  <a:pt x="105" y="67"/>
                </a:moveTo>
                <a:cubicBezTo>
                  <a:pt x="105" y="92"/>
                  <a:pt x="105" y="92"/>
                  <a:pt x="105" y="92"/>
                </a:cubicBezTo>
                <a:cubicBezTo>
                  <a:pt x="105" y="107"/>
                  <a:pt x="118" y="120"/>
                  <a:pt x="134" y="120"/>
                </a:cubicBezTo>
                <a:cubicBezTo>
                  <a:pt x="150" y="120"/>
                  <a:pt x="163" y="107"/>
                  <a:pt x="163" y="92"/>
                </a:cubicBezTo>
                <a:cubicBezTo>
                  <a:pt x="163" y="67"/>
                  <a:pt x="163" y="67"/>
                  <a:pt x="163" y="67"/>
                </a:cubicBezTo>
                <a:cubicBezTo>
                  <a:pt x="384" y="67"/>
                  <a:pt x="384" y="67"/>
                  <a:pt x="384" y="67"/>
                </a:cubicBezTo>
                <a:cubicBezTo>
                  <a:pt x="384" y="92"/>
                  <a:pt x="384" y="92"/>
                  <a:pt x="384" y="92"/>
                </a:cubicBezTo>
                <a:cubicBezTo>
                  <a:pt x="384" y="107"/>
                  <a:pt x="397" y="120"/>
                  <a:pt x="413" y="120"/>
                </a:cubicBezTo>
                <a:cubicBezTo>
                  <a:pt x="429" y="120"/>
                  <a:pt x="442" y="107"/>
                  <a:pt x="442" y="92"/>
                </a:cubicBezTo>
                <a:cubicBezTo>
                  <a:pt x="442" y="67"/>
                  <a:pt x="442" y="67"/>
                  <a:pt x="442" y="67"/>
                </a:cubicBezTo>
                <a:cubicBezTo>
                  <a:pt x="534" y="67"/>
                  <a:pt x="534" y="67"/>
                  <a:pt x="534" y="67"/>
                </a:cubicBezTo>
                <a:cubicBezTo>
                  <a:pt x="534" y="177"/>
                  <a:pt x="534" y="177"/>
                  <a:pt x="534" y="177"/>
                </a:cubicBezTo>
                <a:cubicBezTo>
                  <a:pt x="14" y="177"/>
                  <a:pt x="14" y="177"/>
                  <a:pt x="14" y="177"/>
                </a:cubicBezTo>
                <a:cubicBezTo>
                  <a:pt x="14" y="67"/>
                  <a:pt x="14" y="67"/>
                  <a:pt x="14" y="67"/>
                </a:cubicBezTo>
                <a:lnTo>
                  <a:pt x="105" y="67"/>
                </a:lnTo>
                <a:close/>
                <a:moveTo>
                  <a:pt x="14" y="577"/>
                </a:moveTo>
                <a:cubicBezTo>
                  <a:pt x="14" y="191"/>
                  <a:pt x="14" y="191"/>
                  <a:pt x="14" y="191"/>
                </a:cubicBezTo>
                <a:cubicBezTo>
                  <a:pt x="534" y="191"/>
                  <a:pt x="534" y="191"/>
                  <a:pt x="534" y="191"/>
                </a:cubicBezTo>
                <a:cubicBezTo>
                  <a:pt x="534" y="577"/>
                  <a:pt x="534" y="577"/>
                  <a:pt x="534" y="577"/>
                </a:cubicBezTo>
                <a:lnTo>
                  <a:pt x="14" y="577"/>
                </a:lnTo>
                <a:close/>
                <a:moveTo>
                  <a:pt x="436" y="260"/>
                </a:moveTo>
                <a:cubicBezTo>
                  <a:pt x="228" y="519"/>
                  <a:pt x="228" y="519"/>
                  <a:pt x="228" y="519"/>
                </a:cubicBezTo>
                <a:cubicBezTo>
                  <a:pt x="226" y="520"/>
                  <a:pt x="225" y="521"/>
                  <a:pt x="223" y="521"/>
                </a:cubicBezTo>
                <a:cubicBezTo>
                  <a:pt x="223" y="521"/>
                  <a:pt x="222" y="521"/>
                  <a:pt x="222" y="521"/>
                </a:cubicBezTo>
                <a:cubicBezTo>
                  <a:pt x="221" y="521"/>
                  <a:pt x="219" y="521"/>
                  <a:pt x="218" y="520"/>
                </a:cubicBezTo>
                <a:cubicBezTo>
                  <a:pt x="114" y="427"/>
                  <a:pt x="114" y="427"/>
                  <a:pt x="114" y="427"/>
                </a:cubicBezTo>
                <a:cubicBezTo>
                  <a:pt x="111" y="424"/>
                  <a:pt x="111" y="420"/>
                  <a:pt x="113" y="417"/>
                </a:cubicBezTo>
                <a:cubicBezTo>
                  <a:pt x="116" y="414"/>
                  <a:pt x="120" y="414"/>
                  <a:pt x="123" y="416"/>
                </a:cubicBezTo>
                <a:cubicBezTo>
                  <a:pt x="221" y="504"/>
                  <a:pt x="221" y="504"/>
                  <a:pt x="221" y="504"/>
                </a:cubicBezTo>
                <a:cubicBezTo>
                  <a:pt x="425" y="251"/>
                  <a:pt x="425" y="251"/>
                  <a:pt x="425" y="251"/>
                </a:cubicBezTo>
                <a:cubicBezTo>
                  <a:pt x="427" y="248"/>
                  <a:pt x="432" y="248"/>
                  <a:pt x="435" y="250"/>
                </a:cubicBezTo>
                <a:cubicBezTo>
                  <a:pt x="438" y="252"/>
                  <a:pt x="438" y="257"/>
                  <a:pt x="436" y="26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3" name="Freeform 40">
            <a:extLst>
              <a:ext uri="{FF2B5EF4-FFF2-40B4-BE49-F238E27FC236}">
                <a16:creationId xmlns:a16="http://schemas.microsoft.com/office/drawing/2014/main" id="{241CAC1A-FF56-FE82-C4F3-5A1214C81D3C}"/>
              </a:ext>
            </a:extLst>
          </p:cNvPr>
          <p:cNvSpPr>
            <a:spLocks noEditPoints="1"/>
          </p:cNvSpPr>
          <p:nvPr/>
        </p:nvSpPr>
        <p:spPr bwMode="auto">
          <a:xfrm>
            <a:off x="3917267" y="4512306"/>
            <a:ext cx="582485" cy="683603"/>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4" name="Freeform 86">
            <a:extLst>
              <a:ext uri="{FF2B5EF4-FFF2-40B4-BE49-F238E27FC236}">
                <a16:creationId xmlns:a16="http://schemas.microsoft.com/office/drawing/2014/main" id="{6652F953-1A1B-7B47-E38E-BDA3EDF3F536}"/>
              </a:ext>
            </a:extLst>
          </p:cNvPr>
          <p:cNvSpPr>
            <a:spLocks noEditPoints="1"/>
          </p:cNvSpPr>
          <p:nvPr/>
        </p:nvSpPr>
        <p:spPr bwMode="auto">
          <a:xfrm>
            <a:off x="6131154" y="2878028"/>
            <a:ext cx="450062" cy="499224"/>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nvGrpSpPr>
          <p:cNvPr id="55" name="Group 54">
            <a:extLst>
              <a:ext uri="{FF2B5EF4-FFF2-40B4-BE49-F238E27FC236}">
                <a16:creationId xmlns:a16="http://schemas.microsoft.com/office/drawing/2014/main" id="{2BF0B692-D4F6-9F99-9CAB-269B833BC5BD}"/>
              </a:ext>
            </a:extLst>
          </p:cNvPr>
          <p:cNvGrpSpPr/>
          <p:nvPr/>
        </p:nvGrpSpPr>
        <p:grpSpPr>
          <a:xfrm>
            <a:off x="3946211" y="2897166"/>
            <a:ext cx="543258" cy="576099"/>
            <a:chOff x="8768981" y="4523296"/>
            <a:chExt cx="430655" cy="456688"/>
          </a:xfrm>
          <a:solidFill>
            <a:schemeClr val="bg1"/>
          </a:solidFill>
        </p:grpSpPr>
        <p:sp>
          <p:nvSpPr>
            <p:cNvPr id="56" name="Freeform 55">
              <a:extLst>
                <a:ext uri="{FF2B5EF4-FFF2-40B4-BE49-F238E27FC236}">
                  <a16:creationId xmlns:a16="http://schemas.microsoft.com/office/drawing/2014/main" id="{9D376F72-32F5-AF29-46E4-8A3FB07AA78E}"/>
                </a:ext>
              </a:extLst>
            </p:cNvPr>
            <p:cNvSpPr>
              <a:spLocks noEditPoints="1"/>
            </p:cNvSpPr>
            <p:nvPr/>
          </p:nvSpPr>
          <p:spPr bwMode="auto">
            <a:xfrm>
              <a:off x="8859120" y="4623444"/>
              <a:ext cx="246375" cy="356540"/>
            </a:xfrm>
            <a:custGeom>
              <a:avLst/>
              <a:gdLst>
                <a:gd name="T0" fmla="*/ 26 w 52"/>
                <a:gd name="T1" fmla="*/ 0 h 75"/>
                <a:gd name="T2" fmla="*/ 0 w 52"/>
                <a:gd name="T3" fmla="*/ 26 h 75"/>
                <a:gd name="T4" fmla="*/ 10 w 52"/>
                <a:gd name="T5" fmla="*/ 46 h 75"/>
                <a:gd name="T6" fmla="*/ 10 w 52"/>
                <a:gd name="T7" fmla="*/ 47 h 75"/>
                <a:gd name="T8" fmla="*/ 14 w 52"/>
                <a:gd name="T9" fmla="*/ 53 h 75"/>
                <a:gd name="T10" fmla="*/ 14 w 52"/>
                <a:gd name="T11" fmla="*/ 54 h 75"/>
                <a:gd name="T12" fmla="*/ 14 w 52"/>
                <a:gd name="T13" fmla="*/ 54 h 75"/>
                <a:gd name="T14" fmla="*/ 18 w 52"/>
                <a:gd name="T15" fmla="*/ 73 h 75"/>
                <a:gd name="T16" fmla="*/ 20 w 52"/>
                <a:gd name="T17" fmla="*/ 75 h 75"/>
                <a:gd name="T18" fmla="*/ 32 w 52"/>
                <a:gd name="T19" fmla="*/ 75 h 75"/>
                <a:gd name="T20" fmla="*/ 34 w 52"/>
                <a:gd name="T21" fmla="*/ 73 h 75"/>
                <a:gd name="T22" fmla="*/ 38 w 52"/>
                <a:gd name="T23" fmla="*/ 54 h 75"/>
                <a:gd name="T24" fmla="*/ 38 w 52"/>
                <a:gd name="T25" fmla="*/ 54 h 75"/>
                <a:gd name="T26" fmla="*/ 38 w 52"/>
                <a:gd name="T27" fmla="*/ 53 h 75"/>
                <a:gd name="T28" fmla="*/ 42 w 52"/>
                <a:gd name="T29" fmla="*/ 47 h 75"/>
                <a:gd name="T30" fmla="*/ 42 w 52"/>
                <a:gd name="T31" fmla="*/ 46 h 75"/>
                <a:gd name="T32" fmla="*/ 52 w 52"/>
                <a:gd name="T33" fmla="*/ 26 h 75"/>
                <a:gd name="T34" fmla="*/ 26 w 52"/>
                <a:gd name="T35" fmla="*/ 0 h 75"/>
                <a:gd name="T36" fmla="*/ 31 w 52"/>
                <a:gd name="T37" fmla="*/ 71 h 75"/>
                <a:gd name="T38" fmla="*/ 21 w 52"/>
                <a:gd name="T39" fmla="*/ 71 h 75"/>
                <a:gd name="T40" fmla="*/ 21 w 52"/>
                <a:gd name="T41" fmla="*/ 70 h 75"/>
                <a:gd name="T42" fmla="*/ 31 w 52"/>
                <a:gd name="T43" fmla="*/ 70 h 75"/>
                <a:gd name="T44" fmla="*/ 31 w 52"/>
                <a:gd name="T45" fmla="*/ 71 h 75"/>
                <a:gd name="T46" fmla="*/ 32 w 52"/>
                <a:gd name="T47" fmla="*/ 66 h 75"/>
                <a:gd name="T48" fmla="*/ 20 w 52"/>
                <a:gd name="T49" fmla="*/ 66 h 75"/>
                <a:gd name="T50" fmla="*/ 20 w 52"/>
                <a:gd name="T51" fmla="*/ 65 h 75"/>
                <a:gd name="T52" fmla="*/ 32 w 52"/>
                <a:gd name="T53" fmla="*/ 65 h 75"/>
                <a:gd name="T54" fmla="*/ 32 w 52"/>
                <a:gd name="T55" fmla="*/ 66 h 75"/>
                <a:gd name="T56" fmla="*/ 33 w 52"/>
                <a:gd name="T57" fmla="*/ 62 h 75"/>
                <a:gd name="T58" fmla="*/ 19 w 52"/>
                <a:gd name="T59" fmla="*/ 62 h 75"/>
                <a:gd name="T60" fmla="*/ 17 w 52"/>
                <a:gd name="T61" fmla="*/ 55 h 75"/>
                <a:gd name="T62" fmla="*/ 35 w 52"/>
                <a:gd name="T63" fmla="*/ 55 h 75"/>
                <a:gd name="T64" fmla="*/ 33 w 52"/>
                <a:gd name="T65" fmla="*/ 62 h 75"/>
                <a:gd name="T66" fmla="*/ 40 w 52"/>
                <a:gd name="T67" fmla="*/ 44 h 75"/>
                <a:gd name="T68" fmla="*/ 39 w 52"/>
                <a:gd name="T69" fmla="*/ 44 h 75"/>
                <a:gd name="T70" fmla="*/ 35 w 52"/>
                <a:gd name="T71" fmla="*/ 52 h 75"/>
                <a:gd name="T72" fmla="*/ 28 w 52"/>
                <a:gd name="T73" fmla="*/ 52 h 75"/>
                <a:gd name="T74" fmla="*/ 28 w 52"/>
                <a:gd name="T75" fmla="*/ 29 h 75"/>
                <a:gd name="T76" fmla="*/ 31 w 52"/>
                <a:gd name="T77" fmla="*/ 26 h 75"/>
                <a:gd name="T78" fmla="*/ 33 w 52"/>
                <a:gd name="T79" fmla="*/ 24 h 75"/>
                <a:gd name="T80" fmla="*/ 31 w 52"/>
                <a:gd name="T81" fmla="*/ 22 h 75"/>
                <a:gd name="T82" fmla="*/ 26 w 52"/>
                <a:gd name="T83" fmla="*/ 25 h 75"/>
                <a:gd name="T84" fmla="*/ 26 w 52"/>
                <a:gd name="T85" fmla="*/ 24 h 75"/>
                <a:gd name="T86" fmla="*/ 21 w 52"/>
                <a:gd name="T87" fmla="*/ 22 h 75"/>
                <a:gd name="T88" fmla="*/ 21 w 52"/>
                <a:gd name="T89" fmla="*/ 22 h 75"/>
                <a:gd name="T90" fmla="*/ 19 w 52"/>
                <a:gd name="T91" fmla="*/ 24 h 75"/>
                <a:gd name="T92" fmla="*/ 21 w 52"/>
                <a:gd name="T93" fmla="*/ 26 h 75"/>
                <a:gd name="T94" fmla="*/ 21 w 52"/>
                <a:gd name="T95" fmla="*/ 26 h 75"/>
                <a:gd name="T96" fmla="*/ 21 w 52"/>
                <a:gd name="T97" fmla="*/ 26 h 75"/>
                <a:gd name="T98" fmla="*/ 23 w 52"/>
                <a:gd name="T99" fmla="*/ 27 h 75"/>
                <a:gd name="T100" fmla="*/ 24 w 52"/>
                <a:gd name="T101" fmla="*/ 29 h 75"/>
                <a:gd name="T102" fmla="*/ 24 w 52"/>
                <a:gd name="T103" fmla="*/ 52 h 75"/>
                <a:gd name="T104" fmla="*/ 17 w 52"/>
                <a:gd name="T105" fmla="*/ 52 h 75"/>
                <a:gd name="T106" fmla="*/ 13 w 52"/>
                <a:gd name="T107" fmla="*/ 44 h 75"/>
                <a:gd name="T108" fmla="*/ 12 w 52"/>
                <a:gd name="T109" fmla="*/ 44 h 75"/>
                <a:gd name="T110" fmla="*/ 3 w 52"/>
                <a:gd name="T111" fmla="*/ 26 h 75"/>
                <a:gd name="T112" fmla="*/ 26 w 52"/>
                <a:gd name="T113" fmla="*/ 3 h 75"/>
                <a:gd name="T114" fmla="*/ 49 w 52"/>
                <a:gd name="T115" fmla="*/ 26 h 75"/>
                <a:gd name="T116" fmla="*/ 40 w 52"/>
                <a:gd name="T1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75">
                  <a:moveTo>
                    <a:pt x="26" y="0"/>
                  </a:moveTo>
                  <a:cubicBezTo>
                    <a:pt x="12" y="0"/>
                    <a:pt x="0" y="11"/>
                    <a:pt x="0" y="26"/>
                  </a:cubicBezTo>
                  <a:cubicBezTo>
                    <a:pt x="0" y="34"/>
                    <a:pt x="4" y="41"/>
                    <a:pt x="10" y="46"/>
                  </a:cubicBezTo>
                  <a:cubicBezTo>
                    <a:pt x="10" y="46"/>
                    <a:pt x="10" y="47"/>
                    <a:pt x="10" y="47"/>
                  </a:cubicBezTo>
                  <a:cubicBezTo>
                    <a:pt x="10" y="47"/>
                    <a:pt x="14" y="49"/>
                    <a:pt x="14" y="53"/>
                  </a:cubicBezTo>
                  <a:cubicBezTo>
                    <a:pt x="14" y="53"/>
                    <a:pt x="14" y="54"/>
                    <a:pt x="14" y="54"/>
                  </a:cubicBezTo>
                  <a:cubicBezTo>
                    <a:pt x="14" y="54"/>
                    <a:pt x="14" y="54"/>
                    <a:pt x="14" y="54"/>
                  </a:cubicBezTo>
                  <a:cubicBezTo>
                    <a:pt x="18" y="73"/>
                    <a:pt x="18" y="73"/>
                    <a:pt x="18" y="73"/>
                  </a:cubicBezTo>
                  <a:cubicBezTo>
                    <a:pt x="18" y="74"/>
                    <a:pt x="19" y="75"/>
                    <a:pt x="20" y="75"/>
                  </a:cubicBezTo>
                  <a:cubicBezTo>
                    <a:pt x="32" y="75"/>
                    <a:pt x="32" y="75"/>
                    <a:pt x="32" y="75"/>
                  </a:cubicBezTo>
                  <a:cubicBezTo>
                    <a:pt x="33" y="75"/>
                    <a:pt x="34" y="74"/>
                    <a:pt x="34" y="73"/>
                  </a:cubicBezTo>
                  <a:cubicBezTo>
                    <a:pt x="38" y="54"/>
                    <a:pt x="38" y="54"/>
                    <a:pt x="38" y="54"/>
                  </a:cubicBezTo>
                  <a:cubicBezTo>
                    <a:pt x="38" y="54"/>
                    <a:pt x="38" y="54"/>
                    <a:pt x="38" y="54"/>
                  </a:cubicBezTo>
                  <a:cubicBezTo>
                    <a:pt x="38" y="54"/>
                    <a:pt x="38" y="53"/>
                    <a:pt x="38" y="53"/>
                  </a:cubicBezTo>
                  <a:cubicBezTo>
                    <a:pt x="38" y="49"/>
                    <a:pt x="42" y="47"/>
                    <a:pt x="42" y="47"/>
                  </a:cubicBezTo>
                  <a:cubicBezTo>
                    <a:pt x="42" y="47"/>
                    <a:pt x="42" y="47"/>
                    <a:pt x="42" y="46"/>
                  </a:cubicBezTo>
                  <a:cubicBezTo>
                    <a:pt x="48" y="41"/>
                    <a:pt x="52" y="34"/>
                    <a:pt x="52" y="26"/>
                  </a:cubicBezTo>
                  <a:cubicBezTo>
                    <a:pt x="52" y="11"/>
                    <a:pt x="40" y="0"/>
                    <a:pt x="26" y="0"/>
                  </a:cubicBezTo>
                  <a:close/>
                  <a:moveTo>
                    <a:pt x="31" y="71"/>
                  </a:moveTo>
                  <a:cubicBezTo>
                    <a:pt x="21" y="71"/>
                    <a:pt x="21" y="71"/>
                    <a:pt x="21" y="71"/>
                  </a:cubicBezTo>
                  <a:cubicBezTo>
                    <a:pt x="21" y="70"/>
                    <a:pt x="21" y="70"/>
                    <a:pt x="21" y="70"/>
                  </a:cubicBezTo>
                  <a:cubicBezTo>
                    <a:pt x="31" y="70"/>
                    <a:pt x="31" y="70"/>
                    <a:pt x="31" y="70"/>
                  </a:cubicBezTo>
                  <a:lnTo>
                    <a:pt x="31" y="71"/>
                  </a:lnTo>
                  <a:close/>
                  <a:moveTo>
                    <a:pt x="32" y="66"/>
                  </a:moveTo>
                  <a:cubicBezTo>
                    <a:pt x="20" y="66"/>
                    <a:pt x="20" y="66"/>
                    <a:pt x="20" y="66"/>
                  </a:cubicBezTo>
                  <a:cubicBezTo>
                    <a:pt x="20" y="65"/>
                    <a:pt x="20" y="65"/>
                    <a:pt x="20" y="65"/>
                  </a:cubicBezTo>
                  <a:cubicBezTo>
                    <a:pt x="32" y="65"/>
                    <a:pt x="32" y="65"/>
                    <a:pt x="32" y="65"/>
                  </a:cubicBezTo>
                  <a:lnTo>
                    <a:pt x="32" y="66"/>
                  </a:lnTo>
                  <a:close/>
                  <a:moveTo>
                    <a:pt x="33" y="62"/>
                  </a:moveTo>
                  <a:cubicBezTo>
                    <a:pt x="19" y="62"/>
                    <a:pt x="19" y="62"/>
                    <a:pt x="19" y="62"/>
                  </a:cubicBezTo>
                  <a:cubicBezTo>
                    <a:pt x="17" y="55"/>
                    <a:pt x="17" y="55"/>
                    <a:pt x="17" y="55"/>
                  </a:cubicBezTo>
                  <a:cubicBezTo>
                    <a:pt x="35" y="55"/>
                    <a:pt x="35" y="55"/>
                    <a:pt x="35" y="55"/>
                  </a:cubicBezTo>
                  <a:lnTo>
                    <a:pt x="33" y="62"/>
                  </a:lnTo>
                  <a:close/>
                  <a:moveTo>
                    <a:pt x="40" y="44"/>
                  </a:moveTo>
                  <a:cubicBezTo>
                    <a:pt x="40" y="44"/>
                    <a:pt x="39" y="44"/>
                    <a:pt x="39" y="44"/>
                  </a:cubicBezTo>
                  <a:cubicBezTo>
                    <a:pt x="38" y="45"/>
                    <a:pt x="36" y="48"/>
                    <a:pt x="35" y="52"/>
                  </a:cubicBezTo>
                  <a:cubicBezTo>
                    <a:pt x="28" y="52"/>
                    <a:pt x="28" y="52"/>
                    <a:pt x="28" y="52"/>
                  </a:cubicBezTo>
                  <a:cubicBezTo>
                    <a:pt x="28" y="29"/>
                    <a:pt x="28" y="29"/>
                    <a:pt x="28" y="29"/>
                  </a:cubicBezTo>
                  <a:cubicBezTo>
                    <a:pt x="28" y="27"/>
                    <a:pt x="29" y="26"/>
                    <a:pt x="31" y="26"/>
                  </a:cubicBezTo>
                  <a:cubicBezTo>
                    <a:pt x="32" y="26"/>
                    <a:pt x="33" y="25"/>
                    <a:pt x="33" y="24"/>
                  </a:cubicBezTo>
                  <a:cubicBezTo>
                    <a:pt x="33" y="23"/>
                    <a:pt x="32" y="22"/>
                    <a:pt x="31" y="22"/>
                  </a:cubicBezTo>
                  <a:cubicBezTo>
                    <a:pt x="29" y="22"/>
                    <a:pt x="27" y="23"/>
                    <a:pt x="26" y="25"/>
                  </a:cubicBezTo>
                  <a:cubicBezTo>
                    <a:pt x="26" y="25"/>
                    <a:pt x="26" y="24"/>
                    <a:pt x="26" y="24"/>
                  </a:cubicBezTo>
                  <a:cubicBezTo>
                    <a:pt x="24" y="23"/>
                    <a:pt x="23" y="22"/>
                    <a:pt x="21" y="22"/>
                  </a:cubicBezTo>
                  <a:cubicBezTo>
                    <a:pt x="21" y="22"/>
                    <a:pt x="21" y="22"/>
                    <a:pt x="21" y="22"/>
                  </a:cubicBezTo>
                  <a:cubicBezTo>
                    <a:pt x="20" y="22"/>
                    <a:pt x="19" y="23"/>
                    <a:pt x="19" y="24"/>
                  </a:cubicBezTo>
                  <a:cubicBezTo>
                    <a:pt x="19" y="25"/>
                    <a:pt x="20" y="26"/>
                    <a:pt x="21" y="26"/>
                  </a:cubicBezTo>
                  <a:cubicBezTo>
                    <a:pt x="21" y="26"/>
                    <a:pt x="21" y="26"/>
                    <a:pt x="21" y="26"/>
                  </a:cubicBezTo>
                  <a:cubicBezTo>
                    <a:pt x="21" y="26"/>
                    <a:pt x="21" y="26"/>
                    <a:pt x="21" y="26"/>
                  </a:cubicBezTo>
                  <a:cubicBezTo>
                    <a:pt x="22" y="26"/>
                    <a:pt x="23" y="26"/>
                    <a:pt x="23" y="27"/>
                  </a:cubicBezTo>
                  <a:cubicBezTo>
                    <a:pt x="24" y="27"/>
                    <a:pt x="24" y="28"/>
                    <a:pt x="24" y="29"/>
                  </a:cubicBezTo>
                  <a:cubicBezTo>
                    <a:pt x="24" y="52"/>
                    <a:pt x="24" y="52"/>
                    <a:pt x="24" y="52"/>
                  </a:cubicBezTo>
                  <a:cubicBezTo>
                    <a:pt x="17" y="52"/>
                    <a:pt x="17" y="52"/>
                    <a:pt x="17" y="52"/>
                  </a:cubicBezTo>
                  <a:cubicBezTo>
                    <a:pt x="16" y="48"/>
                    <a:pt x="14" y="45"/>
                    <a:pt x="13" y="44"/>
                  </a:cubicBezTo>
                  <a:cubicBezTo>
                    <a:pt x="13" y="44"/>
                    <a:pt x="12" y="44"/>
                    <a:pt x="12" y="44"/>
                  </a:cubicBezTo>
                  <a:cubicBezTo>
                    <a:pt x="6" y="40"/>
                    <a:pt x="3" y="33"/>
                    <a:pt x="3" y="26"/>
                  </a:cubicBezTo>
                  <a:cubicBezTo>
                    <a:pt x="3" y="13"/>
                    <a:pt x="13" y="3"/>
                    <a:pt x="26" y="3"/>
                  </a:cubicBezTo>
                  <a:cubicBezTo>
                    <a:pt x="39" y="3"/>
                    <a:pt x="49" y="13"/>
                    <a:pt x="49" y="26"/>
                  </a:cubicBezTo>
                  <a:cubicBezTo>
                    <a:pt x="49" y="33"/>
                    <a:pt x="46" y="40"/>
                    <a:pt x="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7" name="Freeform 56">
              <a:extLst>
                <a:ext uri="{FF2B5EF4-FFF2-40B4-BE49-F238E27FC236}">
                  <a16:creationId xmlns:a16="http://schemas.microsoft.com/office/drawing/2014/main" id="{C1CBAD14-C116-9303-5544-C34938B59D8F}"/>
                </a:ext>
              </a:extLst>
            </p:cNvPr>
            <p:cNvSpPr>
              <a:spLocks/>
            </p:cNvSpPr>
            <p:nvPr/>
          </p:nvSpPr>
          <p:spPr bwMode="auto">
            <a:xfrm>
              <a:off x="8977298" y="4523296"/>
              <a:ext cx="14022" cy="68103"/>
            </a:xfrm>
            <a:custGeom>
              <a:avLst/>
              <a:gdLst>
                <a:gd name="T0" fmla="*/ 2 w 3"/>
                <a:gd name="T1" fmla="*/ 14 h 14"/>
                <a:gd name="T2" fmla="*/ 3 w 3"/>
                <a:gd name="T3" fmla="*/ 13 h 14"/>
                <a:gd name="T4" fmla="*/ 3 w 3"/>
                <a:gd name="T5" fmla="*/ 2 h 14"/>
                <a:gd name="T6" fmla="*/ 2 w 3"/>
                <a:gd name="T7" fmla="*/ 0 h 14"/>
                <a:gd name="T8" fmla="*/ 0 w 3"/>
                <a:gd name="T9" fmla="*/ 2 h 14"/>
                <a:gd name="T10" fmla="*/ 0 w 3"/>
                <a:gd name="T11" fmla="*/ 13 h 14"/>
                <a:gd name="T12" fmla="*/ 2 w 3"/>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2" y="14"/>
                  </a:moveTo>
                  <a:cubicBezTo>
                    <a:pt x="2" y="14"/>
                    <a:pt x="3" y="14"/>
                    <a:pt x="3" y="13"/>
                  </a:cubicBezTo>
                  <a:cubicBezTo>
                    <a:pt x="3" y="2"/>
                    <a:pt x="3" y="2"/>
                    <a:pt x="3" y="2"/>
                  </a:cubicBezTo>
                  <a:cubicBezTo>
                    <a:pt x="3" y="1"/>
                    <a:pt x="2" y="0"/>
                    <a:pt x="2" y="0"/>
                  </a:cubicBezTo>
                  <a:cubicBezTo>
                    <a:pt x="1" y="0"/>
                    <a:pt x="0" y="1"/>
                    <a:pt x="0" y="2"/>
                  </a:cubicBezTo>
                  <a:cubicBezTo>
                    <a:pt x="0" y="13"/>
                    <a:pt x="0" y="13"/>
                    <a:pt x="0" y="13"/>
                  </a:cubicBezTo>
                  <a:cubicBezTo>
                    <a:pt x="0"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8" name="Freeform 57">
              <a:extLst>
                <a:ext uri="{FF2B5EF4-FFF2-40B4-BE49-F238E27FC236}">
                  <a16:creationId xmlns:a16="http://schemas.microsoft.com/office/drawing/2014/main" id="{8C6C27BB-9CDF-9D24-ECDF-AD05E20A3B94}"/>
                </a:ext>
              </a:extLst>
            </p:cNvPr>
            <p:cNvSpPr>
              <a:spLocks/>
            </p:cNvSpPr>
            <p:nvPr/>
          </p:nvSpPr>
          <p:spPr bwMode="auto">
            <a:xfrm>
              <a:off x="8831076" y="4585390"/>
              <a:ext cx="52079" cy="52079"/>
            </a:xfrm>
            <a:custGeom>
              <a:avLst/>
              <a:gdLst>
                <a:gd name="T0" fmla="*/ 8 w 11"/>
                <a:gd name="T1" fmla="*/ 10 h 11"/>
                <a:gd name="T2" fmla="*/ 9 w 11"/>
                <a:gd name="T3" fmla="*/ 11 h 11"/>
                <a:gd name="T4" fmla="*/ 10 w 11"/>
                <a:gd name="T5" fmla="*/ 10 h 11"/>
                <a:gd name="T6" fmla="*/ 10 w 11"/>
                <a:gd name="T7" fmla="*/ 8 h 11"/>
                <a:gd name="T8" fmla="*/ 3 w 11"/>
                <a:gd name="T9" fmla="*/ 0 h 11"/>
                <a:gd name="T10" fmla="*/ 0 w 11"/>
                <a:gd name="T11" fmla="*/ 0 h 11"/>
                <a:gd name="T12" fmla="*/ 0 w 11"/>
                <a:gd name="T13" fmla="*/ 3 h 11"/>
                <a:gd name="T14" fmla="*/ 8 w 11"/>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0"/>
                  </a:moveTo>
                  <a:cubicBezTo>
                    <a:pt x="8" y="11"/>
                    <a:pt x="9" y="11"/>
                    <a:pt x="9" y="11"/>
                  </a:cubicBezTo>
                  <a:cubicBezTo>
                    <a:pt x="10" y="11"/>
                    <a:pt x="10" y="11"/>
                    <a:pt x="10" y="10"/>
                  </a:cubicBezTo>
                  <a:cubicBezTo>
                    <a:pt x="11" y="10"/>
                    <a:pt x="11" y="9"/>
                    <a:pt x="10" y="8"/>
                  </a:cubicBezTo>
                  <a:cubicBezTo>
                    <a:pt x="3" y="0"/>
                    <a:pt x="3" y="0"/>
                    <a:pt x="3" y="0"/>
                  </a:cubicBezTo>
                  <a:cubicBezTo>
                    <a:pt x="2" y="0"/>
                    <a:pt x="1" y="0"/>
                    <a:pt x="0" y="0"/>
                  </a:cubicBezTo>
                  <a:cubicBezTo>
                    <a:pt x="0" y="1"/>
                    <a:pt x="0" y="2"/>
                    <a:pt x="0" y="3"/>
                  </a:cubicBez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9" name="Freeform 58">
              <a:extLst>
                <a:ext uri="{FF2B5EF4-FFF2-40B4-BE49-F238E27FC236}">
                  <a16:creationId xmlns:a16="http://schemas.microsoft.com/office/drawing/2014/main" id="{89813503-6734-1044-4451-F7F6CD6208CA}"/>
                </a:ext>
              </a:extLst>
            </p:cNvPr>
            <p:cNvSpPr>
              <a:spLocks/>
            </p:cNvSpPr>
            <p:nvPr/>
          </p:nvSpPr>
          <p:spPr bwMode="auto">
            <a:xfrm>
              <a:off x="8768981" y="4733615"/>
              <a:ext cx="66101" cy="14022"/>
            </a:xfrm>
            <a:custGeom>
              <a:avLst/>
              <a:gdLst>
                <a:gd name="T0" fmla="*/ 14 w 14"/>
                <a:gd name="T1" fmla="*/ 2 h 3"/>
                <a:gd name="T2" fmla="*/ 13 w 14"/>
                <a:gd name="T3" fmla="*/ 0 h 3"/>
                <a:gd name="T4" fmla="*/ 2 w 14"/>
                <a:gd name="T5" fmla="*/ 0 h 3"/>
                <a:gd name="T6" fmla="*/ 0 w 14"/>
                <a:gd name="T7" fmla="*/ 2 h 3"/>
                <a:gd name="T8" fmla="*/ 2 w 14"/>
                <a:gd name="T9" fmla="*/ 3 h 3"/>
                <a:gd name="T10" fmla="*/ 13 w 14"/>
                <a:gd name="T11" fmla="*/ 3 h 3"/>
                <a:gd name="T12" fmla="*/ 14 w 1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4" y="2"/>
                  </a:moveTo>
                  <a:cubicBezTo>
                    <a:pt x="14" y="1"/>
                    <a:pt x="13" y="0"/>
                    <a:pt x="13" y="0"/>
                  </a:cubicBezTo>
                  <a:cubicBezTo>
                    <a:pt x="2" y="0"/>
                    <a:pt x="2" y="0"/>
                    <a:pt x="2" y="0"/>
                  </a:cubicBezTo>
                  <a:cubicBezTo>
                    <a:pt x="1" y="0"/>
                    <a:pt x="0" y="1"/>
                    <a:pt x="0" y="2"/>
                  </a:cubicBezTo>
                  <a:cubicBezTo>
                    <a:pt x="0" y="3"/>
                    <a:pt x="1" y="3"/>
                    <a:pt x="2" y="3"/>
                  </a:cubicBezTo>
                  <a:cubicBezTo>
                    <a:pt x="13" y="3"/>
                    <a:pt x="13" y="3"/>
                    <a:pt x="13" y="3"/>
                  </a:cubicBezTo>
                  <a:cubicBezTo>
                    <a:pt x="13" y="3"/>
                    <a:pt x="14" y="3"/>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0" name="Freeform 59">
              <a:extLst>
                <a:ext uri="{FF2B5EF4-FFF2-40B4-BE49-F238E27FC236}">
                  <a16:creationId xmlns:a16="http://schemas.microsoft.com/office/drawing/2014/main" id="{579805E6-FF7D-724E-024C-80190B7F91D6}"/>
                </a:ext>
              </a:extLst>
            </p:cNvPr>
            <p:cNvSpPr>
              <a:spLocks/>
            </p:cNvSpPr>
            <p:nvPr/>
          </p:nvSpPr>
          <p:spPr bwMode="auto">
            <a:xfrm>
              <a:off x="8831076" y="4841779"/>
              <a:ext cx="52079" cy="52079"/>
            </a:xfrm>
            <a:custGeom>
              <a:avLst/>
              <a:gdLst>
                <a:gd name="T0" fmla="*/ 8 w 11"/>
                <a:gd name="T1" fmla="*/ 1 h 11"/>
                <a:gd name="T2" fmla="*/ 0 w 11"/>
                <a:gd name="T3" fmla="*/ 9 h 11"/>
                <a:gd name="T4" fmla="*/ 0 w 11"/>
                <a:gd name="T5" fmla="*/ 11 h 11"/>
                <a:gd name="T6" fmla="*/ 1 w 11"/>
                <a:gd name="T7" fmla="*/ 11 h 11"/>
                <a:gd name="T8" fmla="*/ 3 w 11"/>
                <a:gd name="T9" fmla="*/ 11 h 11"/>
                <a:gd name="T10" fmla="*/ 10 w 11"/>
                <a:gd name="T11" fmla="*/ 3 h 11"/>
                <a:gd name="T12" fmla="*/ 10 w 11"/>
                <a:gd name="T13" fmla="*/ 1 h 11"/>
                <a:gd name="T14" fmla="*/ 8 w 11"/>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
                  </a:moveTo>
                  <a:cubicBezTo>
                    <a:pt x="0" y="9"/>
                    <a:pt x="0" y="9"/>
                    <a:pt x="0" y="9"/>
                  </a:cubicBezTo>
                  <a:cubicBezTo>
                    <a:pt x="0" y="9"/>
                    <a:pt x="0" y="10"/>
                    <a:pt x="0" y="11"/>
                  </a:cubicBezTo>
                  <a:cubicBezTo>
                    <a:pt x="1" y="11"/>
                    <a:pt x="1" y="11"/>
                    <a:pt x="1" y="11"/>
                  </a:cubicBezTo>
                  <a:cubicBezTo>
                    <a:pt x="2" y="11"/>
                    <a:pt x="2" y="11"/>
                    <a:pt x="3" y="11"/>
                  </a:cubicBezTo>
                  <a:cubicBezTo>
                    <a:pt x="10" y="3"/>
                    <a:pt x="10" y="3"/>
                    <a:pt x="10" y="3"/>
                  </a:cubicBezTo>
                  <a:cubicBezTo>
                    <a:pt x="11" y="3"/>
                    <a:pt x="11" y="1"/>
                    <a:pt x="10" y="1"/>
                  </a:cubicBezTo>
                  <a:cubicBezTo>
                    <a:pt x="10" y="0"/>
                    <a:pt x="9"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1" name="Freeform 60">
              <a:extLst>
                <a:ext uri="{FF2B5EF4-FFF2-40B4-BE49-F238E27FC236}">
                  <a16:creationId xmlns:a16="http://schemas.microsoft.com/office/drawing/2014/main" id="{69F32163-EDA4-B750-631A-745519C81E83}"/>
                </a:ext>
              </a:extLst>
            </p:cNvPr>
            <p:cNvSpPr>
              <a:spLocks/>
            </p:cNvSpPr>
            <p:nvPr/>
          </p:nvSpPr>
          <p:spPr bwMode="auto">
            <a:xfrm>
              <a:off x="9087466" y="4851795"/>
              <a:ext cx="56085" cy="52079"/>
            </a:xfrm>
            <a:custGeom>
              <a:avLst/>
              <a:gdLst>
                <a:gd name="T0" fmla="*/ 3 w 12"/>
                <a:gd name="T1" fmla="*/ 0 h 11"/>
                <a:gd name="T2" fmla="*/ 1 w 12"/>
                <a:gd name="T3" fmla="*/ 0 h 11"/>
                <a:gd name="T4" fmla="*/ 1 w 12"/>
                <a:gd name="T5" fmla="*/ 3 h 11"/>
                <a:gd name="T6" fmla="*/ 9 w 12"/>
                <a:gd name="T7" fmla="*/ 10 h 11"/>
                <a:gd name="T8" fmla="*/ 10 w 12"/>
                <a:gd name="T9" fmla="*/ 11 h 11"/>
                <a:gd name="T10" fmla="*/ 11 w 12"/>
                <a:gd name="T11" fmla="*/ 10 h 11"/>
                <a:gd name="T12" fmla="*/ 11 w 12"/>
                <a:gd name="T13" fmla="*/ 8 h 11"/>
                <a:gd name="T14" fmla="*/ 3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3" y="0"/>
                  </a:moveTo>
                  <a:cubicBezTo>
                    <a:pt x="2" y="0"/>
                    <a:pt x="1" y="0"/>
                    <a:pt x="1" y="0"/>
                  </a:cubicBezTo>
                  <a:cubicBezTo>
                    <a:pt x="0" y="1"/>
                    <a:pt x="0" y="2"/>
                    <a:pt x="1" y="3"/>
                  </a:cubicBezTo>
                  <a:cubicBezTo>
                    <a:pt x="9" y="10"/>
                    <a:pt x="9" y="10"/>
                    <a:pt x="9" y="10"/>
                  </a:cubicBezTo>
                  <a:cubicBezTo>
                    <a:pt x="9" y="11"/>
                    <a:pt x="9" y="11"/>
                    <a:pt x="10" y="11"/>
                  </a:cubicBezTo>
                  <a:cubicBezTo>
                    <a:pt x="10" y="11"/>
                    <a:pt x="11" y="11"/>
                    <a:pt x="11" y="10"/>
                  </a:cubicBezTo>
                  <a:cubicBezTo>
                    <a:pt x="12" y="10"/>
                    <a:pt x="12" y="9"/>
                    <a:pt x="11" y="8"/>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2" name="Freeform 61">
              <a:extLst>
                <a:ext uri="{FF2B5EF4-FFF2-40B4-BE49-F238E27FC236}">
                  <a16:creationId xmlns:a16="http://schemas.microsoft.com/office/drawing/2014/main" id="{1F6F1A5E-CE51-4903-8EBF-FE51CD3B2240}"/>
                </a:ext>
              </a:extLst>
            </p:cNvPr>
            <p:cNvSpPr>
              <a:spLocks/>
            </p:cNvSpPr>
            <p:nvPr/>
          </p:nvSpPr>
          <p:spPr bwMode="auto">
            <a:xfrm>
              <a:off x="9133535" y="4733615"/>
              <a:ext cx="66101" cy="14022"/>
            </a:xfrm>
            <a:custGeom>
              <a:avLst/>
              <a:gdLst>
                <a:gd name="T0" fmla="*/ 13 w 14"/>
                <a:gd name="T1" fmla="*/ 0 h 3"/>
                <a:gd name="T2" fmla="*/ 2 w 14"/>
                <a:gd name="T3" fmla="*/ 0 h 3"/>
                <a:gd name="T4" fmla="*/ 0 w 14"/>
                <a:gd name="T5" fmla="*/ 2 h 3"/>
                <a:gd name="T6" fmla="*/ 2 w 14"/>
                <a:gd name="T7" fmla="*/ 3 h 3"/>
                <a:gd name="T8" fmla="*/ 13 w 14"/>
                <a:gd name="T9" fmla="*/ 3 h 3"/>
                <a:gd name="T10" fmla="*/ 14 w 14"/>
                <a:gd name="T11" fmla="*/ 2 h 3"/>
                <a:gd name="T12" fmla="*/ 13 w 1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3" y="0"/>
                  </a:moveTo>
                  <a:cubicBezTo>
                    <a:pt x="2" y="0"/>
                    <a:pt x="2" y="0"/>
                    <a:pt x="2" y="0"/>
                  </a:cubicBezTo>
                  <a:cubicBezTo>
                    <a:pt x="1" y="0"/>
                    <a:pt x="0" y="1"/>
                    <a:pt x="0" y="2"/>
                  </a:cubicBezTo>
                  <a:cubicBezTo>
                    <a:pt x="0" y="3"/>
                    <a:pt x="1" y="3"/>
                    <a:pt x="2" y="3"/>
                  </a:cubicBezTo>
                  <a:cubicBezTo>
                    <a:pt x="13" y="3"/>
                    <a:pt x="13" y="3"/>
                    <a:pt x="13" y="3"/>
                  </a:cubicBezTo>
                  <a:cubicBezTo>
                    <a:pt x="14" y="3"/>
                    <a:pt x="14" y="3"/>
                    <a:pt x="14" y="2"/>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3" name="Freeform 62">
              <a:extLst>
                <a:ext uri="{FF2B5EF4-FFF2-40B4-BE49-F238E27FC236}">
                  <a16:creationId xmlns:a16="http://schemas.microsoft.com/office/drawing/2014/main" id="{5AB8B054-095A-C06F-D72A-57830FA2E44E}"/>
                </a:ext>
              </a:extLst>
            </p:cNvPr>
            <p:cNvSpPr>
              <a:spLocks/>
            </p:cNvSpPr>
            <p:nvPr/>
          </p:nvSpPr>
          <p:spPr bwMode="auto">
            <a:xfrm>
              <a:off x="9087466" y="4585390"/>
              <a:ext cx="56085" cy="52079"/>
            </a:xfrm>
            <a:custGeom>
              <a:avLst/>
              <a:gdLst>
                <a:gd name="T0" fmla="*/ 2 w 12"/>
                <a:gd name="T1" fmla="*/ 11 h 11"/>
                <a:gd name="T2" fmla="*/ 3 w 12"/>
                <a:gd name="T3" fmla="*/ 10 h 11"/>
                <a:gd name="T4" fmla="*/ 11 w 12"/>
                <a:gd name="T5" fmla="*/ 3 h 11"/>
                <a:gd name="T6" fmla="*/ 11 w 12"/>
                <a:gd name="T7" fmla="*/ 0 h 11"/>
                <a:gd name="T8" fmla="*/ 9 w 12"/>
                <a:gd name="T9" fmla="*/ 0 h 11"/>
                <a:gd name="T10" fmla="*/ 1 w 12"/>
                <a:gd name="T11" fmla="*/ 8 h 11"/>
                <a:gd name="T12" fmla="*/ 1 w 12"/>
                <a:gd name="T13" fmla="*/ 10 h 11"/>
                <a:gd name="T14" fmla="*/ 2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2" y="11"/>
                  </a:moveTo>
                  <a:cubicBezTo>
                    <a:pt x="2" y="11"/>
                    <a:pt x="3" y="11"/>
                    <a:pt x="3" y="10"/>
                  </a:cubicBezTo>
                  <a:cubicBezTo>
                    <a:pt x="11" y="3"/>
                    <a:pt x="11" y="3"/>
                    <a:pt x="11" y="3"/>
                  </a:cubicBezTo>
                  <a:cubicBezTo>
                    <a:pt x="12" y="2"/>
                    <a:pt x="12" y="1"/>
                    <a:pt x="11" y="0"/>
                  </a:cubicBezTo>
                  <a:cubicBezTo>
                    <a:pt x="10" y="0"/>
                    <a:pt x="9" y="0"/>
                    <a:pt x="9" y="0"/>
                  </a:cubicBezTo>
                  <a:cubicBezTo>
                    <a:pt x="1" y="8"/>
                    <a:pt x="1" y="8"/>
                    <a:pt x="1" y="8"/>
                  </a:cubicBezTo>
                  <a:cubicBezTo>
                    <a:pt x="0" y="9"/>
                    <a:pt x="0" y="10"/>
                    <a:pt x="1" y="10"/>
                  </a:cubicBezTo>
                  <a:cubicBezTo>
                    <a:pt x="1" y="11"/>
                    <a:pt x="2"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64" name="Freeform 27">
            <a:extLst>
              <a:ext uri="{FF2B5EF4-FFF2-40B4-BE49-F238E27FC236}">
                <a16:creationId xmlns:a16="http://schemas.microsoft.com/office/drawing/2014/main" id="{7844895F-916E-B6A4-551A-A190998E9FC7}"/>
              </a:ext>
            </a:extLst>
          </p:cNvPr>
          <p:cNvSpPr>
            <a:spLocks noEditPoints="1"/>
          </p:cNvSpPr>
          <p:nvPr/>
        </p:nvSpPr>
        <p:spPr bwMode="auto">
          <a:xfrm>
            <a:off x="10272379" y="4531645"/>
            <a:ext cx="540686" cy="542772"/>
          </a:xfrm>
          <a:custGeom>
            <a:avLst/>
            <a:gdLst>
              <a:gd name="T0" fmla="*/ 212 w 642"/>
              <a:gd name="T1" fmla="*/ 376 h 645"/>
              <a:gd name="T2" fmla="*/ 305 w 642"/>
              <a:gd name="T3" fmla="*/ 229 h 645"/>
              <a:gd name="T4" fmla="*/ 219 w 642"/>
              <a:gd name="T5" fmla="*/ 236 h 645"/>
              <a:gd name="T6" fmla="*/ 319 w 642"/>
              <a:gd name="T7" fmla="*/ 229 h 645"/>
              <a:gd name="T8" fmla="*/ 226 w 642"/>
              <a:gd name="T9" fmla="*/ 369 h 645"/>
              <a:gd name="T10" fmla="*/ 312 w 642"/>
              <a:gd name="T11" fmla="*/ 383 h 645"/>
              <a:gd name="T12" fmla="*/ 438 w 642"/>
              <a:gd name="T13" fmla="*/ 324 h 645"/>
              <a:gd name="T14" fmla="*/ 418 w 642"/>
              <a:gd name="T15" fmla="*/ 310 h 645"/>
              <a:gd name="T16" fmla="*/ 405 w 642"/>
              <a:gd name="T17" fmla="*/ 181 h 645"/>
              <a:gd name="T18" fmla="*/ 329 w 642"/>
              <a:gd name="T19" fmla="*/ 324 h 645"/>
              <a:gd name="T20" fmla="*/ 411 w 642"/>
              <a:gd name="T21" fmla="*/ 383 h 645"/>
              <a:gd name="T22" fmla="*/ 404 w 642"/>
              <a:gd name="T23" fmla="*/ 310 h 645"/>
              <a:gd name="T24" fmla="*/ 326 w 642"/>
              <a:gd name="T25" fmla="*/ 55 h 645"/>
              <a:gd name="T26" fmla="*/ 312 w 642"/>
              <a:gd name="T27" fmla="*/ 7 h 645"/>
              <a:gd name="T28" fmla="*/ 326 w 642"/>
              <a:gd name="T29" fmla="*/ 55 h 645"/>
              <a:gd name="T30" fmla="*/ 587 w 642"/>
              <a:gd name="T31" fmla="*/ 316 h 645"/>
              <a:gd name="T32" fmla="*/ 635 w 642"/>
              <a:gd name="T33" fmla="*/ 330 h 645"/>
              <a:gd name="T34" fmla="*/ 596 w 642"/>
              <a:gd name="T35" fmla="*/ 171 h 645"/>
              <a:gd name="T36" fmla="*/ 547 w 642"/>
              <a:gd name="T37" fmla="*/ 183 h 645"/>
              <a:gd name="T38" fmla="*/ 554 w 642"/>
              <a:gd name="T39" fmla="*/ 195 h 645"/>
              <a:gd name="T40" fmla="*/ 481 w 642"/>
              <a:gd name="T41" fmla="*/ 43 h 645"/>
              <a:gd name="T42" fmla="*/ 449 w 642"/>
              <a:gd name="T43" fmla="*/ 97 h 645"/>
              <a:gd name="T44" fmla="*/ 599 w 642"/>
              <a:gd name="T45" fmla="*/ 484 h 645"/>
              <a:gd name="T46" fmla="*/ 545 w 642"/>
              <a:gd name="T47" fmla="*/ 453 h 645"/>
              <a:gd name="T48" fmla="*/ 593 w 642"/>
              <a:gd name="T49" fmla="*/ 488 h 645"/>
              <a:gd name="T50" fmla="*/ 91 w 642"/>
              <a:gd name="T51" fmla="*/ 183 h 645"/>
              <a:gd name="T52" fmla="*/ 42 w 642"/>
              <a:gd name="T53" fmla="*/ 171 h 645"/>
              <a:gd name="T54" fmla="*/ 94 w 642"/>
              <a:gd name="T55" fmla="*/ 192 h 645"/>
              <a:gd name="T56" fmla="*/ 459 w 642"/>
              <a:gd name="T57" fmla="*/ 551 h 645"/>
              <a:gd name="T58" fmla="*/ 471 w 642"/>
              <a:gd name="T59" fmla="*/ 600 h 645"/>
              <a:gd name="T60" fmla="*/ 189 w 642"/>
              <a:gd name="T61" fmla="*/ 97 h 645"/>
              <a:gd name="T62" fmla="*/ 158 w 642"/>
              <a:gd name="T63" fmla="*/ 43 h 645"/>
              <a:gd name="T64" fmla="*/ 185 w 642"/>
              <a:gd name="T65" fmla="*/ 98 h 645"/>
              <a:gd name="T66" fmla="*/ 366 w 642"/>
              <a:gd name="T67" fmla="*/ 575 h 645"/>
              <a:gd name="T68" fmla="*/ 238 w 642"/>
              <a:gd name="T69" fmla="*/ 528 h 645"/>
              <a:gd name="T70" fmla="*/ 105 w 642"/>
              <a:gd name="T71" fmla="*/ 449 h 645"/>
              <a:gd name="T72" fmla="*/ 117 w 642"/>
              <a:gd name="T73" fmla="*/ 334 h 645"/>
              <a:gd name="T74" fmla="*/ 4 w 642"/>
              <a:gd name="T75" fmla="*/ 358 h 645"/>
              <a:gd name="T76" fmla="*/ 300 w 642"/>
              <a:gd name="T77" fmla="*/ 645 h 645"/>
              <a:gd name="T78" fmla="*/ 69 w 642"/>
              <a:gd name="T79" fmla="*/ 301 h 645"/>
              <a:gd name="T80" fmla="*/ 91 w 642"/>
              <a:gd name="T81" fmla="*/ 444 h 645"/>
              <a:gd name="T82" fmla="*/ 210 w 642"/>
              <a:gd name="T83" fmla="*/ 563 h 645"/>
              <a:gd name="T84" fmla="*/ 353 w 642"/>
              <a:gd name="T85" fmla="*/ 582 h 645"/>
              <a:gd name="T86" fmla="*/ 15 w 642"/>
              <a:gd name="T87" fmla="*/ 37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2" h="645">
                <a:moveTo>
                  <a:pt x="312" y="383"/>
                </a:moveTo>
                <a:cubicBezTo>
                  <a:pt x="219" y="383"/>
                  <a:pt x="219" y="383"/>
                  <a:pt x="219" y="383"/>
                </a:cubicBezTo>
                <a:cubicBezTo>
                  <a:pt x="215" y="383"/>
                  <a:pt x="212" y="380"/>
                  <a:pt x="212" y="376"/>
                </a:cubicBezTo>
                <a:cubicBezTo>
                  <a:pt x="212" y="328"/>
                  <a:pt x="230" y="309"/>
                  <a:pt x="257" y="287"/>
                </a:cubicBezTo>
                <a:cubicBezTo>
                  <a:pt x="260" y="284"/>
                  <a:pt x="263" y="282"/>
                  <a:pt x="267" y="279"/>
                </a:cubicBezTo>
                <a:cubicBezTo>
                  <a:pt x="283" y="268"/>
                  <a:pt x="305" y="251"/>
                  <a:pt x="305" y="229"/>
                </a:cubicBezTo>
                <a:cubicBezTo>
                  <a:pt x="305" y="206"/>
                  <a:pt x="290" y="192"/>
                  <a:pt x="266" y="192"/>
                </a:cubicBezTo>
                <a:cubicBezTo>
                  <a:pt x="243" y="192"/>
                  <a:pt x="226" y="208"/>
                  <a:pt x="226" y="229"/>
                </a:cubicBezTo>
                <a:cubicBezTo>
                  <a:pt x="226" y="233"/>
                  <a:pt x="223" y="236"/>
                  <a:pt x="219" y="236"/>
                </a:cubicBezTo>
                <a:cubicBezTo>
                  <a:pt x="215" y="236"/>
                  <a:pt x="212" y="233"/>
                  <a:pt x="212" y="229"/>
                </a:cubicBezTo>
                <a:cubicBezTo>
                  <a:pt x="212" y="200"/>
                  <a:pt x="236" y="178"/>
                  <a:pt x="266" y="178"/>
                </a:cubicBezTo>
                <a:cubicBezTo>
                  <a:pt x="298" y="178"/>
                  <a:pt x="319" y="198"/>
                  <a:pt x="319" y="229"/>
                </a:cubicBezTo>
                <a:cubicBezTo>
                  <a:pt x="319" y="259"/>
                  <a:pt x="293" y="278"/>
                  <a:pt x="275" y="291"/>
                </a:cubicBezTo>
                <a:cubicBezTo>
                  <a:pt x="272" y="293"/>
                  <a:pt x="268" y="296"/>
                  <a:pt x="266" y="298"/>
                </a:cubicBezTo>
                <a:cubicBezTo>
                  <a:pt x="242" y="317"/>
                  <a:pt x="227" y="332"/>
                  <a:pt x="226" y="369"/>
                </a:cubicBezTo>
                <a:cubicBezTo>
                  <a:pt x="312" y="369"/>
                  <a:pt x="312" y="369"/>
                  <a:pt x="312" y="369"/>
                </a:cubicBezTo>
                <a:cubicBezTo>
                  <a:pt x="316" y="369"/>
                  <a:pt x="319" y="372"/>
                  <a:pt x="319" y="376"/>
                </a:cubicBezTo>
                <a:cubicBezTo>
                  <a:pt x="319" y="380"/>
                  <a:pt x="316" y="383"/>
                  <a:pt x="312" y="383"/>
                </a:cubicBezTo>
                <a:close/>
                <a:moveTo>
                  <a:pt x="418" y="376"/>
                </a:moveTo>
                <a:cubicBezTo>
                  <a:pt x="418" y="324"/>
                  <a:pt x="418" y="324"/>
                  <a:pt x="418" y="324"/>
                </a:cubicBezTo>
                <a:cubicBezTo>
                  <a:pt x="438" y="324"/>
                  <a:pt x="438" y="324"/>
                  <a:pt x="438" y="324"/>
                </a:cubicBezTo>
                <a:cubicBezTo>
                  <a:pt x="442" y="324"/>
                  <a:pt x="445" y="321"/>
                  <a:pt x="445" y="317"/>
                </a:cubicBezTo>
                <a:cubicBezTo>
                  <a:pt x="445" y="313"/>
                  <a:pt x="442" y="310"/>
                  <a:pt x="438" y="310"/>
                </a:cubicBezTo>
                <a:cubicBezTo>
                  <a:pt x="418" y="310"/>
                  <a:pt x="418" y="310"/>
                  <a:pt x="418" y="310"/>
                </a:cubicBezTo>
                <a:cubicBezTo>
                  <a:pt x="418" y="185"/>
                  <a:pt x="418" y="185"/>
                  <a:pt x="418" y="185"/>
                </a:cubicBezTo>
                <a:cubicBezTo>
                  <a:pt x="418" y="182"/>
                  <a:pt x="416" y="179"/>
                  <a:pt x="413" y="178"/>
                </a:cubicBezTo>
                <a:cubicBezTo>
                  <a:pt x="410" y="177"/>
                  <a:pt x="407" y="178"/>
                  <a:pt x="405" y="181"/>
                </a:cubicBezTo>
                <a:cubicBezTo>
                  <a:pt x="323" y="313"/>
                  <a:pt x="323" y="313"/>
                  <a:pt x="323" y="313"/>
                </a:cubicBezTo>
                <a:cubicBezTo>
                  <a:pt x="322" y="315"/>
                  <a:pt x="322" y="318"/>
                  <a:pt x="323" y="320"/>
                </a:cubicBezTo>
                <a:cubicBezTo>
                  <a:pt x="324" y="323"/>
                  <a:pt x="327" y="324"/>
                  <a:pt x="329" y="324"/>
                </a:cubicBezTo>
                <a:cubicBezTo>
                  <a:pt x="404" y="324"/>
                  <a:pt x="404" y="324"/>
                  <a:pt x="404" y="324"/>
                </a:cubicBezTo>
                <a:cubicBezTo>
                  <a:pt x="404" y="376"/>
                  <a:pt x="404" y="376"/>
                  <a:pt x="404" y="376"/>
                </a:cubicBezTo>
                <a:cubicBezTo>
                  <a:pt x="404" y="380"/>
                  <a:pt x="408" y="383"/>
                  <a:pt x="411" y="383"/>
                </a:cubicBezTo>
                <a:cubicBezTo>
                  <a:pt x="415" y="383"/>
                  <a:pt x="418" y="380"/>
                  <a:pt x="418" y="376"/>
                </a:cubicBezTo>
                <a:close/>
                <a:moveTo>
                  <a:pt x="404" y="209"/>
                </a:moveTo>
                <a:cubicBezTo>
                  <a:pt x="404" y="310"/>
                  <a:pt x="404" y="310"/>
                  <a:pt x="404" y="310"/>
                </a:cubicBezTo>
                <a:cubicBezTo>
                  <a:pt x="342" y="310"/>
                  <a:pt x="342" y="310"/>
                  <a:pt x="342" y="310"/>
                </a:cubicBezTo>
                <a:lnTo>
                  <a:pt x="404" y="209"/>
                </a:lnTo>
                <a:close/>
                <a:moveTo>
                  <a:pt x="326" y="55"/>
                </a:moveTo>
                <a:cubicBezTo>
                  <a:pt x="326" y="7"/>
                  <a:pt x="326" y="7"/>
                  <a:pt x="326" y="7"/>
                </a:cubicBezTo>
                <a:cubicBezTo>
                  <a:pt x="326" y="3"/>
                  <a:pt x="323" y="0"/>
                  <a:pt x="319" y="0"/>
                </a:cubicBezTo>
                <a:cubicBezTo>
                  <a:pt x="315" y="0"/>
                  <a:pt x="312" y="3"/>
                  <a:pt x="312" y="7"/>
                </a:cubicBezTo>
                <a:cubicBezTo>
                  <a:pt x="312" y="55"/>
                  <a:pt x="312" y="55"/>
                  <a:pt x="312" y="55"/>
                </a:cubicBezTo>
                <a:cubicBezTo>
                  <a:pt x="312" y="59"/>
                  <a:pt x="315" y="62"/>
                  <a:pt x="319" y="62"/>
                </a:cubicBezTo>
                <a:cubicBezTo>
                  <a:pt x="323" y="62"/>
                  <a:pt x="326" y="59"/>
                  <a:pt x="326" y="55"/>
                </a:cubicBezTo>
                <a:close/>
                <a:moveTo>
                  <a:pt x="642" y="323"/>
                </a:moveTo>
                <a:cubicBezTo>
                  <a:pt x="642" y="319"/>
                  <a:pt x="639" y="316"/>
                  <a:pt x="635" y="316"/>
                </a:cubicBezTo>
                <a:cubicBezTo>
                  <a:pt x="587" y="316"/>
                  <a:pt x="587" y="316"/>
                  <a:pt x="587" y="316"/>
                </a:cubicBezTo>
                <a:cubicBezTo>
                  <a:pt x="583" y="316"/>
                  <a:pt x="580" y="319"/>
                  <a:pt x="580" y="323"/>
                </a:cubicBezTo>
                <a:cubicBezTo>
                  <a:pt x="580" y="327"/>
                  <a:pt x="583" y="330"/>
                  <a:pt x="587" y="330"/>
                </a:cubicBezTo>
                <a:cubicBezTo>
                  <a:pt x="635" y="330"/>
                  <a:pt x="635" y="330"/>
                  <a:pt x="635" y="330"/>
                </a:cubicBezTo>
                <a:cubicBezTo>
                  <a:pt x="639" y="330"/>
                  <a:pt x="642" y="327"/>
                  <a:pt x="642" y="323"/>
                </a:cubicBezTo>
                <a:close/>
                <a:moveTo>
                  <a:pt x="554" y="195"/>
                </a:moveTo>
                <a:cubicBezTo>
                  <a:pt x="596" y="171"/>
                  <a:pt x="596" y="171"/>
                  <a:pt x="596" y="171"/>
                </a:cubicBezTo>
                <a:cubicBezTo>
                  <a:pt x="600" y="169"/>
                  <a:pt x="601" y="164"/>
                  <a:pt x="599" y="161"/>
                </a:cubicBezTo>
                <a:cubicBezTo>
                  <a:pt x="597" y="158"/>
                  <a:pt x="593" y="157"/>
                  <a:pt x="589" y="159"/>
                </a:cubicBezTo>
                <a:cubicBezTo>
                  <a:pt x="547" y="183"/>
                  <a:pt x="547" y="183"/>
                  <a:pt x="547" y="183"/>
                </a:cubicBezTo>
                <a:cubicBezTo>
                  <a:pt x="544" y="185"/>
                  <a:pt x="543" y="189"/>
                  <a:pt x="545" y="192"/>
                </a:cubicBezTo>
                <a:cubicBezTo>
                  <a:pt x="546" y="195"/>
                  <a:pt x="548" y="196"/>
                  <a:pt x="551" y="196"/>
                </a:cubicBezTo>
                <a:cubicBezTo>
                  <a:pt x="552" y="196"/>
                  <a:pt x="553" y="196"/>
                  <a:pt x="554" y="195"/>
                </a:cubicBezTo>
                <a:close/>
                <a:moveTo>
                  <a:pt x="459" y="94"/>
                </a:moveTo>
                <a:cubicBezTo>
                  <a:pt x="483" y="52"/>
                  <a:pt x="483" y="52"/>
                  <a:pt x="483" y="52"/>
                </a:cubicBezTo>
                <a:cubicBezTo>
                  <a:pt x="485" y="49"/>
                  <a:pt x="484" y="45"/>
                  <a:pt x="481" y="43"/>
                </a:cubicBezTo>
                <a:cubicBezTo>
                  <a:pt x="477" y="41"/>
                  <a:pt x="473" y="42"/>
                  <a:pt x="471" y="45"/>
                </a:cubicBezTo>
                <a:cubicBezTo>
                  <a:pt x="447" y="87"/>
                  <a:pt x="447" y="87"/>
                  <a:pt x="447" y="87"/>
                </a:cubicBezTo>
                <a:cubicBezTo>
                  <a:pt x="445" y="91"/>
                  <a:pt x="446" y="95"/>
                  <a:pt x="449" y="97"/>
                </a:cubicBezTo>
                <a:cubicBezTo>
                  <a:pt x="451" y="98"/>
                  <a:pt x="452" y="98"/>
                  <a:pt x="453" y="98"/>
                </a:cubicBezTo>
                <a:cubicBezTo>
                  <a:pt x="455" y="98"/>
                  <a:pt x="458" y="97"/>
                  <a:pt x="459" y="94"/>
                </a:cubicBezTo>
                <a:close/>
                <a:moveTo>
                  <a:pt x="599" y="484"/>
                </a:moveTo>
                <a:cubicBezTo>
                  <a:pt x="601" y="481"/>
                  <a:pt x="600" y="477"/>
                  <a:pt x="596" y="475"/>
                </a:cubicBezTo>
                <a:cubicBezTo>
                  <a:pt x="554" y="450"/>
                  <a:pt x="554" y="450"/>
                  <a:pt x="554" y="450"/>
                </a:cubicBezTo>
                <a:cubicBezTo>
                  <a:pt x="551" y="448"/>
                  <a:pt x="547" y="450"/>
                  <a:pt x="545" y="453"/>
                </a:cubicBezTo>
                <a:cubicBezTo>
                  <a:pt x="543" y="456"/>
                  <a:pt x="544" y="461"/>
                  <a:pt x="547" y="462"/>
                </a:cubicBezTo>
                <a:cubicBezTo>
                  <a:pt x="589" y="487"/>
                  <a:pt x="589" y="487"/>
                  <a:pt x="589" y="487"/>
                </a:cubicBezTo>
                <a:cubicBezTo>
                  <a:pt x="591" y="487"/>
                  <a:pt x="592" y="488"/>
                  <a:pt x="593" y="488"/>
                </a:cubicBezTo>
                <a:cubicBezTo>
                  <a:pt x="595" y="488"/>
                  <a:pt x="598" y="486"/>
                  <a:pt x="599" y="484"/>
                </a:cubicBezTo>
                <a:close/>
                <a:moveTo>
                  <a:pt x="94" y="192"/>
                </a:moveTo>
                <a:cubicBezTo>
                  <a:pt x="96" y="189"/>
                  <a:pt x="94" y="185"/>
                  <a:pt x="91" y="183"/>
                </a:cubicBezTo>
                <a:cubicBezTo>
                  <a:pt x="49" y="159"/>
                  <a:pt x="49" y="159"/>
                  <a:pt x="49" y="159"/>
                </a:cubicBezTo>
                <a:cubicBezTo>
                  <a:pt x="46" y="157"/>
                  <a:pt x="41" y="158"/>
                  <a:pt x="39" y="161"/>
                </a:cubicBezTo>
                <a:cubicBezTo>
                  <a:pt x="38" y="164"/>
                  <a:pt x="39" y="169"/>
                  <a:pt x="42" y="171"/>
                </a:cubicBezTo>
                <a:cubicBezTo>
                  <a:pt x="84" y="195"/>
                  <a:pt x="84" y="195"/>
                  <a:pt x="84" y="195"/>
                </a:cubicBezTo>
                <a:cubicBezTo>
                  <a:pt x="85" y="196"/>
                  <a:pt x="86" y="196"/>
                  <a:pt x="88" y="196"/>
                </a:cubicBezTo>
                <a:cubicBezTo>
                  <a:pt x="90" y="196"/>
                  <a:pt x="92" y="195"/>
                  <a:pt x="94" y="192"/>
                </a:cubicBezTo>
                <a:close/>
                <a:moveTo>
                  <a:pt x="481" y="602"/>
                </a:moveTo>
                <a:cubicBezTo>
                  <a:pt x="484" y="600"/>
                  <a:pt x="485" y="596"/>
                  <a:pt x="483" y="593"/>
                </a:cubicBezTo>
                <a:cubicBezTo>
                  <a:pt x="459" y="551"/>
                  <a:pt x="459" y="551"/>
                  <a:pt x="459" y="551"/>
                </a:cubicBezTo>
                <a:cubicBezTo>
                  <a:pt x="457" y="547"/>
                  <a:pt x="453" y="546"/>
                  <a:pt x="449" y="548"/>
                </a:cubicBezTo>
                <a:cubicBezTo>
                  <a:pt x="446" y="550"/>
                  <a:pt x="445" y="554"/>
                  <a:pt x="447" y="558"/>
                </a:cubicBezTo>
                <a:cubicBezTo>
                  <a:pt x="471" y="600"/>
                  <a:pt x="471" y="600"/>
                  <a:pt x="471" y="600"/>
                </a:cubicBezTo>
                <a:cubicBezTo>
                  <a:pt x="472" y="602"/>
                  <a:pt x="475" y="603"/>
                  <a:pt x="477" y="603"/>
                </a:cubicBezTo>
                <a:cubicBezTo>
                  <a:pt x="478" y="603"/>
                  <a:pt x="480" y="603"/>
                  <a:pt x="481" y="602"/>
                </a:cubicBezTo>
                <a:close/>
                <a:moveTo>
                  <a:pt x="189" y="97"/>
                </a:moveTo>
                <a:cubicBezTo>
                  <a:pt x="192" y="95"/>
                  <a:pt x="193" y="91"/>
                  <a:pt x="192" y="87"/>
                </a:cubicBezTo>
                <a:cubicBezTo>
                  <a:pt x="167" y="45"/>
                  <a:pt x="167" y="45"/>
                  <a:pt x="167" y="45"/>
                </a:cubicBezTo>
                <a:cubicBezTo>
                  <a:pt x="165" y="42"/>
                  <a:pt x="161" y="41"/>
                  <a:pt x="158" y="43"/>
                </a:cubicBezTo>
                <a:cubicBezTo>
                  <a:pt x="154" y="45"/>
                  <a:pt x="153" y="49"/>
                  <a:pt x="155" y="52"/>
                </a:cubicBezTo>
                <a:cubicBezTo>
                  <a:pt x="179" y="94"/>
                  <a:pt x="179" y="94"/>
                  <a:pt x="179" y="94"/>
                </a:cubicBezTo>
                <a:cubicBezTo>
                  <a:pt x="181" y="97"/>
                  <a:pt x="183" y="98"/>
                  <a:pt x="185" y="98"/>
                </a:cubicBezTo>
                <a:cubicBezTo>
                  <a:pt x="187" y="98"/>
                  <a:pt x="188" y="98"/>
                  <a:pt x="189" y="97"/>
                </a:cubicBezTo>
                <a:close/>
                <a:moveTo>
                  <a:pt x="324" y="636"/>
                </a:moveTo>
                <a:cubicBezTo>
                  <a:pt x="325" y="636"/>
                  <a:pt x="377" y="591"/>
                  <a:pt x="366" y="575"/>
                </a:cubicBezTo>
                <a:cubicBezTo>
                  <a:pt x="359" y="566"/>
                  <a:pt x="285" y="508"/>
                  <a:pt x="271" y="508"/>
                </a:cubicBezTo>
                <a:cubicBezTo>
                  <a:pt x="270" y="508"/>
                  <a:pt x="269" y="508"/>
                  <a:pt x="269" y="508"/>
                </a:cubicBezTo>
                <a:cubicBezTo>
                  <a:pt x="264" y="509"/>
                  <a:pt x="256" y="515"/>
                  <a:pt x="238" y="528"/>
                </a:cubicBezTo>
                <a:cubicBezTo>
                  <a:pt x="226" y="536"/>
                  <a:pt x="209" y="548"/>
                  <a:pt x="205" y="549"/>
                </a:cubicBezTo>
                <a:cubicBezTo>
                  <a:pt x="198" y="549"/>
                  <a:pt x="176" y="534"/>
                  <a:pt x="148" y="506"/>
                </a:cubicBezTo>
                <a:cubicBezTo>
                  <a:pt x="117" y="475"/>
                  <a:pt x="104" y="454"/>
                  <a:pt x="105" y="449"/>
                </a:cubicBezTo>
                <a:cubicBezTo>
                  <a:pt x="106" y="445"/>
                  <a:pt x="118" y="428"/>
                  <a:pt x="126" y="416"/>
                </a:cubicBezTo>
                <a:cubicBezTo>
                  <a:pt x="139" y="398"/>
                  <a:pt x="145" y="390"/>
                  <a:pt x="146" y="385"/>
                </a:cubicBezTo>
                <a:cubicBezTo>
                  <a:pt x="147" y="382"/>
                  <a:pt x="149" y="376"/>
                  <a:pt x="117" y="334"/>
                </a:cubicBezTo>
                <a:cubicBezTo>
                  <a:pt x="107" y="321"/>
                  <a:pt x="84" y="292"/>
                  <a:pt x="75" y="288"/>
                </a:cubicBezTo>
                <a:cubicBezTo>
                  <a:pt x="73" y="287"/>
                  <a:pt x="71" y="287"/>
                  <a:pt x="69" y="287"/>
                </a:cubicBezTo>
                <a:cubicBezTo>
                  <a:pt x="47" y="287"/>
                  <a:pt x="13" y="337"/>
                  <a:pt x="4" y="358"/>
                </a:cubicBezTo>
                <a:cubicBezTo>
                  <a:pt x="1" y="365"/>
                  <a:pt x="0" y="372"/>
                  <a:pt x="1" y="379"/>
                </a:cubicBezTo>
                <a:cubicBezTo>
                  <a:pt x="27" y="526"/>
                  <a:pt x="149" y="635"/>
                  <a:pt x="297" y="645"/>
                </a:cubicBezTo>
                <a:cubicBezTo>
                  <a:pt x="298" y="645"/>
                  <a:pt x="299" y="645"/>
                  <a:pt x="300" y="645"/>
                </a:cubicBezTo>
                <a:cubicBezTo>
                  <a:pt x="300" y="645"/>
                  <a:pt x="300" y="645"/>
                  <a:pt x="300" y="645"/>
                </a:cubicBezTo>
                <a:cubicBezTo>
                  <a:pt x="309" y="645"/>
                  <a:pt x="317" y="642"/>
                  <a:pt x="324" y="636"/>
                </a:cubicBezTo>
                <a:close/>
                <a:moveTo>
                  <a:pt x="69" y="301"/>
                </a:moveTo>
                <a:cubicBezTo>
                  <a:pt x="79" y="306"/>
                  <a:pt x="127" y="369"/>
                  <a:pt x="132" y="382"/>
                </a:cubicBezTo>
                <a:cubicBezTo>
                  <a:pt x="130" y="387"/>
                  <a:pt x="121" y="399"/>
                  <a:pt x="115" y="408"/>
                </a:cubicBezTo>
                <a:cubicBezTo>
                  <a:pt x="102" y="427"/>
                  <a:pt x="93" y="438"/>
                  <a:pt x="91" y="444"/>
                </a:cubicBezTo>
                <a:cubicBezTo>
                  <a:pt x="89" y="451"/>
                  <a:pt x="92" y="470"/>
                  <a:pt x="138" y="516"/>
                </a:cubicBezTo>
                <a:cubicBezTo>
                  <a:pt x="152" y="530"/>
                  <a:pt x="187" y="563"/>
                  <a:pt x="205" y="563"/>
                </a:cubicBezTo>
                <a:cubicBezTo>
                  <a:pt x="207" y="563"/>
                  <a:pt x="208" y="563"/>
                  <a:pt x="210" y="563"/>
                </a:cubicBezTo>
                <a:cubicBezTo>
                  <a:pt x="216" y="561"/>
                  <a:pt x="227" y="552"/>
                  <a:pt x="246" y="539"/>
                </a:cubicBezTo>
                <a:cubicBezTo>
                  <a:pt x="255" y="533"/>
                  <a:pt x="267" y="524"/>
                  <a:pt x="272" y="522"/>
                </a:cubicBezTo>
                <a:cubicBezTo>
                  <a:pt x="284" y="526"/>
                  <a:pt x="343" y="571"/>
                  <a:pt x="353" y="582"/>
                </a:cubicBezTo>
                <a:cubicBezTo>
                  <a:pt x="351" y="589"/>
                  <a:pt x="334" y="609"/>
                  <a:pt x="315" y="625"/>
                </a:cubicBezTo>
                <a:cubicBezTo>
                  <a:pt x="310" y="629"/>
                  <a:pt x="304" y="631"/>
                  <a:pt x="298" y="631"/>
                </a:cubicBezTo>
                <a:cubicBezTo>
                  <a:pt x="156" y="621"/>
                  <a:pt x="40" y="517"/>
                  <a:pt x="15" y="377"/>
                </a:cubicBezTo>
                <a:cubicBezTo>
                  <a:pt x="14" y="373"/>
                  <a:pt x="15" y="368"/>
                  <a:pt x="17" y="364"/>
                </a:cubicBezTo>
                <a:cubicBezTo>
                  <a:pt x="28" y="337"/>
                  <a:pt x="58" y="301"/>
                  <a:pt x="69" y="301"/>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7" name="TextBox 66">
            <a:extLst>
              <a:ext uri="{FF2B5EF4-FFF2-40B4-BE49-F238E27FC236}">
                <a16:creationId xmlns:a16="http://schemas.microsoft.com/office/drawing/2014/main" id="{2429BABB-861E-E5B8-33DD-E6CF1B01ABF5}"/>
              </a:ext>
            </a:extLst>
          </p:cNvPr>
          <p:cNvSpPr txBox="1"/>
          <p:nvPr/>
        </p:nvSpPr>
        <p:spPr>
          <a:xfrm rot="16200000">
            <a:off x="-1215621" y="3737422"/>
            <a:ext cx="5056192" cy="369332"/>
          </a:xfrm>
          <a:prstGeom prst="rect">
            <a:avLst/>
          </a:prstGeom>
          <a:noFill/>
        </p:spPr>
        <p:txBody>
          <a:bodyPr wrap="none" rtlCol="0">
            <a:spAutoFit/>
          </a:bodyPr>
          <a:lstStyle/>
          <a:p>
            <a:r>
              <a:rPr lang="en-US" sz="1800" b="1" dirty="0">
                <a:solidFill>
                  <a:schemeClr val="bg1"/>
                </a:solidFill>
                <a:latin typeface="Century Gothic" panose="020B0502020202020204" pitchFamily="34" charset="0"/>
              </a:rPr>
              <a:t>SLIDES TO GET THE HEART OF YOUR VIEWERS! </a:t>
            </a:r>
          </a:p>
        </p:txBody>
      </p:sp>
      <p:sp>
        <p:nvSpPr>
          <p:cNvPr id="68" name="Rectangle 67">
            <a:extLst>
              <a:ext uri="{FF2B5EF4-FFF2-40B4-BE49-F238E27FC236}">
                <a16:creationId xmlns:a16="http://schemas.microsoft.com/office/drawing/2014/main" id="{A4D14AB0-EB97-19CD-CD44-7A67D0300029}"/>
              </a:ext>
            </a:extLst>
          </p:cNvPr>
          <p:cNvSpPr/>
          <p:nvPr/>
        </p:nvSpPr>
        <p:spPr>
          <a:xfrm>
            <a:off x="9618909" y="1561780"/>
            <a:ext cx="1735790" cy="523220"/>
          </a:xfrm>
          <a:prstGeom prst="rect">
            <a:avLst/>
          </a:prstGeom>
        </p:spPr>
        <p:txBody>
          <a:bodyPr wrap="square">
            <a:spAutoFit/>
          </a:bodyPr>
          <a:lstStyle/>
          <a:p>
            <a:pPr defTabSz="2438584"/>
            <a:r>
              <a:rPr lang="da-DK" sz="1400" dirty="0" err="1">
                <a:solidFill>
                  <a:schemeClr val="bg2">
                    <a:lumMod val="10000"/>
                  </a:schemeClr>
                </a:solidFill>
                <a:latin typeface="Century Gothic" panose="020B0502020202020204" pitchFamily="34" charset="0"/>
              </a:rPr>
              <a:t>Lorem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ipsum</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dolo</a:t>
            </a:r>
            <a:r>
              <a:rPr lang="da-DK" sz="1400" dirty="0">
                <a:solidFill>
                  <a:schemeClr val="bg2">
                    <a:lumMod val="10000"/>
                  </a:schemeClr>
                </a:solidFill>
                <a:latin typeface="Century Gothic" panose="020B0502020202020204" pitchFamily="34" charset="0"/>
              </a:rPr>
              <a:t> </a:t>
            </a:r>
            <a:r>
              <a:rPr lang="da-DK" sz="1400" dirty="0" err="1">
                <a:solidFill>
                  <a:schemeClr val="bg2">
                    <a:lumMod val="10000"/>
                  </a:schemeClr>
                </a:solidFill>
                <a:latin typeface="Century Gothic" panose="020B0502020202020204" pitchFamily="34" charset="0"/>
              </a:rPr>
              <a:t>amet</a:t>
            </a:r>
            <a:r>
              <a:rPr lang="da-DK" sz="1400" dirty="0">
                <a:solidFill>
                  <a:schemeClr val="bg2">
                    <a:lumMod val="10000"/>
                  </a:schemeClr>
                </a:solidFill>
                <a:latin typeface="Century Gothic" panose="020B0502020202020204" pitchFamily="34" charset="0"/>
              </a:rPr>
              <a:t> del </a:t>
            </a:r>
            <a:r>
              <a:rPr lang="da-DK" sz="1400" dirty="0" err="1">
                <a:solidFill>
                  <a:schemeClr val="bg2">
                    <a:lumMod val="10000"/>
                  </a:schemeClr>
                </a:solidFill>
                <a:latin typeface="Century Gothic" panose="020B0502020202020204" pitchFamily="34" charset="0"/>
              </a:rPr>
              <a:t>iu</a:t>
            </a:r>
            <a:endParaRPr lang="da-DK" sz="1400" dirty="0">
              <a:solidFill>
                <a:schemeClr val="bg2">
                  <a:lumMod val="10000"/>
                </a:schemeClr>
              </a:solidFill>
              <a:latin typeface="Century Gothic" panose="020B0502020202020204" pitchFamily="34" charset="0"/>
            </a:endParaRPr>
          </a:p>
        </p:txBody>
      </p:sp>
    </p:spTree>
    <p:extLst>
      <p:ext uri="{BB962C8B-B14F-4D97-AF65-F5344CB8AC3E}">
        <p14:creationId xmlns:p14="http://schemas.microsoft.com/office/powerpoint/2010/main" val="33838111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ounded Rectangle 45">
            <a:extLst>
              <a:ext uri="{FF2B5EF4-FFF2-40B4-BE49-F238E27FC236}">
                <a16:creationId xmlns:a16="http://schemas.microsoft.com/office/drawing/2014/main" id="{FFB028AA-ECA2-5982-FB1F-EC5ECE8D4048}"/>
              </a:ext>
            </a:extLst>
          </p:cNvPr>
          <p:cNvSpPr/>
          <p:nvPr/>
        </p:nvSpPr>
        <p:spPr>
          <a:xfrm>
            <a:off x="151619" y="1778727"/>
            <a:ext cx="2227772" cy="712681"/>
          </a:xfrm>
          <a:prstGeom prst="roundRect">
            <a:avLst/>
          </a:prstGeom>
          <a:solidFill>
            <a:srgbClr val="F2636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21063E66-98CE-0DB1-01C9-43B262448F43}"/>
              </a:ext>
            </a:extLst>
          </p:cNvPr>
          <p:cNvSpPr/>
          <p:nvPr/>
        </p:nvSpPr>
        <p:spPr>
          <a:xfrm>
            <a:off x="3517671" y="1778727"/>
            <a:ext cx="2227772" cy="712681"/>
          </a:xfrm>
          <a:prstGeom prst="roundRect">
            <a:avLst/>
          </a:prstGeom>
          <a:solidFill>
            <a:srgbClr val="FF802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a:extLst>
              <a:ext uri="{FF2B5EF4-FFF2-40B4-BE49-F238E27FC236}">
                <a16:creationId xmlns:a16="http://schemas.microsoft.com/office/drawing/2014/main" id="{1970054A-B53E-04C4-D4AC-E38DEA7E05DD}"/>
              </a:ext>
            </a:extLst>
          </p:cNvPr>
          <p:cNvSpPr/>
          <p:nvPr/>
        </p:nvSpPr>
        <p:spPr>
          <a:xfrm>
            <a:off x="6578924" y="1778727"/>
            <a:ext cx="2227772" cy="712681"/>
          </a:xfrm>
          <a:prstGeom prst="roundRect">
            <a:avLst/>
          </a:prstGeom>
          <a:solidFill>
            <a:srgbClr val="00BAB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03E0E38A-7EB0-E77F-4F95-AAAD9A8E459E}"/>
              </a:ext>
            </a:extLst>
          </p:cNvPr>
          <p:cNvSpPr/>
          <p:nvPr/>
        </p:nvSpPr>
        <p:spPr>
          <a:xfrm>
            <a:off x="9825706" y="1778727"/>
            <a:ext cx="2227772" cy="712681"/>
          </a:xfrm>
          <a:prstGeom prst="roundRect">
            <a:avLst/>
          </a:prstGeom>
          <a:solidFill>
            <a:srgbClr val="6335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a:extLst>
              <a:ext uri="{FF2B5EF4-FFF2-40B4-BE49-F238E27FC236}">
                <a16:creationId xmlns:a16="http://schemas.microsoft.com/office/drawing/2014/main" id="{71BFBD36-2D57-2F01-6D35-4C5557652E37}"/>
              </a:ext>
            </a:extLst>
          </p:cNvPr>
          <p:cNvSpPr/>
          <p:nvPr/>
        </p:nvSpPr>
        <p:spPr>
          <a:xfrm>
            <a:off x="8129428" y="5913405"/>
            <a:ext cx="2227772" cy="712681"/>
          </a:xfrm>
          <a:prstGeom prst="roundRect">
            <a:avLst/>
          </a:prstGeom>
          <a:solidFill>
            <a:srgbClr val="995DB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05D72642-BF59-56D0-3684-6ECD2078B004}"/>
              </a:ext>
            </a:extLst>
          </p:cNvPr>
          <p:cNvSpPr/>
          <p:nvPr/>
        </p:nvSpPr>
        <p:spPr>
          <a:xfrm>
            <a:off x="4909150" y="5913405"/>
            <a:ext cx="2227772" cy="712681"/>
          </a:xfrm>
          <a:prstGeom prst="roundRect">
            <a:avLst/>
          </a:prstGeom>
          <a:solidFill>
            <a:srgbClr val="7DD1C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5B4AF476-C495-0339-5503-E5F7E12010EE}"/>
              </a:ext>
            </a:extLst>
          </p:cNvPr>
          <p:cNvSpPr/>
          <p:nvPr/>
        </p:nvSpPr>
        <p:spPr>
          <a:xfrm>
            <a:off x="1569602" y="5913405"/>
            <a:ext cx="2227772" cy="712681"/>
          </a:xfrm>
          <a:prstGeom prst="roundRect">
            <a:avLst/>
          </a:prstGeom>
          <a:solidFill>
            <a:srgbClr val="FFA82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Oval 2">
            <a:extLst>
              <a:ext uri="{FF2B5EF4-FFF2-40B4-BE49-F238E27FC236}">
                <a16:creationId xmlns:a16="http://schemas.microsoft.com/office/drawing/2014/main" id="{57A8B4AD-02FB-128B-5E36-8A736E1E83EA}"/>
              </a:ext>
            </a:extLst>
          </p:cNvPr>
          <p:cNvSpPr/>
          <p:nvPr/>
        </p:nvSpPr>
        <p:spPr>
          <a:xfrm rot="2700000">
            <a:off x="9835956" y="3308564"/>
            <a:ext cx="1556267" cy="1556267"/>
          </a:xfrm>
          <a:prstGeom prst="ellipse">
            <a:avLst/>
          </a:prstGeom>
          <a:solidFill>
            <a:srgbClr val="63357A">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sp>
        <p:nvSpPr>
          <p:cNvPr id="4" name="Freeform 110">
            <a:extLst>
              <a:ext uri="{FF2B5EF4-FFF2-40B4-BE49-F238E27FC236}">
                <a16:creationId xmlns:a16="http://schemas.microsoft.com/office/drawing/2014/main" id="{C9EC558B-D42D-D9BE-1D13-908AC480F1C0}"/>
              </a:ext>
            </a:extLst>
          </p:cNvPr>
          <p:cNvSpPr>
            <a:spLocks noEditPoints="1"/>
          </p:cNvSpPr>
          <p:nvPr/>
        </p:nvSpPr>
        <p:spPr bwMode="auto">
          <a:xfrm>
            <a:off x="10357494" y="3702248"/>
            <a:ext cx="550746" cy="616968"/>
          </a:xfrm>
          <a:custGeom>
            <a:avLst/>
            <a:gdLst>
              <a:gd name="T0" fmla="*/ 196 w 577"/>
              <a:gd name="T1" fmla="*/ 432 h 646"/>
              <a:gd name="T2" fmla="*/ 292 w 577"/>
              <a:gd name="T3" fmla="*/ 304 h 646"/>
              <a:gd name="T4" fmla="*/ 361 w 577"/>
              <a:gd name="T5" fmla="*/ 355 h 646"/>
              <a:gd name="T6" fmla="*/ 292 w 577"/>
              <a:gd name="T7" fmla="*/ 318 h 646"/>
              <a:gd name="T8" fmla="*/ 210 w 577"/>
              <a:gd name="T9" fmla="*/ 432 h 646"/>
              <a:gd name="T10" fmla="*/ 351 w 577"/>
              <a:gd name="T11" fmla="*/ 511 h 646"/>
              <a:gd name="T12" fmla="*/ 363 w 577"/>
              <a:gd name="T13" fmla="*/ 519 h 646"/>
              <a:gd name="T14" fmla="*/ 299 w 577"/>
              <a:gd name="T15" fmla="*/ 406 h 646"/>
              <a:gd name="T16" fmla="*/ 169 w 577"/>
              <a:gd name="T17" fmla="*/ 399 h 646"/>
              <a:gd name="T18" fmla="*/ 169 w 577"/>
              <a:gd name="T19" fmla="*/ 413 h 646"/>
              <a:gd name="T20" fmla="*/ 299 w 577"/>
              <a:gd name="T21" fmla="*/ 406 h 646"/>
              <a:gd name="T22" fmla="*/ 299 w 577"/>
              <a:gd name="T23" fmla="*/ 460 h 646"/>
              <a:gd name="T24" fmla="*/ 169 w 577"/>
              <a:gd name="T25" fmla="*/ 453 h 646"/>
              <a:gd name="T26" fmla="*/ 169 w 577"/>
              <a:gd name="T27" fmla="*/ 467 h 646"/>
              <a:gd name="T28" fmla="*/ 364 w 577"/>
              <a:gd name="T29" fmla="*/ 219 h 646"/>
              <a:gd name="T30" fmla="*/ 350 w 577"/>
              <a:gd name="T31" fmla="*/ 216 h 646"/>
              <a:gd name="T32" fmla="*/ 226 w 577"/>
              <a:gd name="T33" fmla="*/ 216 h 646"/>
              <a:gd name="T34" fmla="*/ 213 w 577"/>
              <a:gd name="T35" fmla="*/ 219 h 646"/>
              <a:gd name="T36" fmla="*/ 364 w 577"/>
              <a:gd name="T37" fmla="*/ 219 h 646"/>
              <a:gd name="T38" fmla="*/ 364 w 577"/>
              <a:gd name="T39" fmla="*/ 213 h 646"/>
              <a:gd name="T40" fmla="*/ 447 w 577"/>
              <a:gd name="T41" fmla="*/ 80 h 646"/>
              <a:gd name="T42" fmla="*/ 430 w 577"/>
              <a:gd name="T43" fmla="*/ 37 h 646"/>
              <a:gd name="T44" fmla="*/ 377 w 577"/>
              <a:gd name="T45" fmla="*/ 51 h 646"/>
              <a:gd name="T46" fmla="*/ 341 w 577"/>
              <a:gd name="T47" fmla="*/ 28 h 646"/>
              <a:gd name="T48" fmla="*/ 236 w 577"/>
              <a:gd name="T49" fmla="*/ 28 h 646"/>
              <a:gd name="T50" fmla="*/ 200 w 577"/>
              <a:gd name="T51" fmla="*/ 51 h 646"/>
              <a:gd name="T52" fmla="*/ 185 w 577"/>
              <a:gd name="T53" fmla="*/ 47 h 646"/>
              <a:gd name="T54" fmla="*/ 119 w 577"/>
              <a:gd name="T55" fmla="*/ 51 h 646"/>
              <a:gd name="T56" fmla="*/ 134 w 577"/>
              <a:gd name="T57" fmla="*/ 83 h 646"/>
              <a:gd name="T58" fmla="*/ 0 w 577"/>
              <a:gd name="T59" fmla="*/ 462 h 646"/>
              <a:gd name="T60" fmla="*/ 577 w 577"/>
              <a:gd name="T61" fmla="*/ 462 h 646"/>
              <a:gd name="T62" fmla="*/ 200 w 577"/>
              <a:gd name="T63" fmla="*/ 65 h 646"/>
              <a:gd name="T64" fmla="*/ 243 w 577"/>
              <a:gd name="T65" fmla="*/ 41 h 646"/>
              <a:gd name="T66" fmla="*/ 288 w 577"/>
              <a:gd name="T67" fmla="*/ 14 h 646"/>
              <a:gd name="T68" fmla="*/ 334 w 577"/>
              <a:gd name="T69" fmla="*/ 41 h 646"/>
              <a:gd name="T70" fmla="*/ 398 w 577"/>
              <a:gd name="T71" fmla="*/ 59 h 646"/>
              <a:gd name="T72" fmla="*/ 445 w 577"/>
              <a:gd name="T73" fmla="*/ 56 h 646"/>
              <a:gd name="T74" fmla="*/ 435 w 577"/>
              <a:gd name="T75" fmla="*/ 72 h 646"/>
              <a:gd name="T76" fmla="*/ 355 w 577"/>
              <a:gd name="T77" fmla="*/ 224 h 646"/>
              <a:gd name="T78" fmla="*/ 288 w 577"/>
              <a:gd name="T79" fmla="*/ 632 h 646"/>
              <a:gd name="T80" fmla="*/ 222 w 577"/>
              <a:gd name="T81" fmla="*/ 224 h 646"/>
              <a:gd name="T82" fmla="*/ 142 w 577"/>
              <a:gd name="T83" fmla="*/ 72 h 646"/>
              <a:gd name="T84" fmla="*/ 132 w 577"/>
              <a:gd name="T85" fmla="*/ 56 h 646"/>
              <a:gd name="T86" fmla="*/ 179 w 577"/>
              <a:gd name="T87" fmla="*/ 5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7" h="646">
                <a:moveTo>
                  <a:pt x="292" y="561"/>
                </a:moveTo>
                <a:cubicBezTo>
                  <a:pt x="233" y="561"/>
                  <a:pt x="196" y="510"/>
                  <a:pt x="196" y="432"/>
                </a:cubicBezTo>
                <a:cubicBezTo>
                  <a:pt x="196" y="395"/>
                  <a:pt x="204" y="363"/>
                  <a:pt x="221" y="340"/>
                </a:cubicBezTo>
                <a:cubicBezTo>
                  <a:pt x="238" y="316"/>
                  <a:pt x="263" y="304"/>
                  <a:pt x="292" y="304"/>
                </a:cubicBezTo>
                <a:cubicBezTo>
                  <a:pt x="320" y="304"/>
                  <a:pt x="344" y="317"/>
                  <a:pt x="363" y="345"/>
                </a:cubicBezTo>
                <a:cubicBezTo>
                  <a:pt x="365" y="348"/>
                  <a:pt x="364" y="353"/>
                  <a:pt x="361" y="355"/>
                </a:cubicBezTo>
                <a:cubicBezTo>
                  <a:pt x="358" y="357"/>
                  <a:pt x="354" y="356"/>
                  <a:pt x="351" y="353"/>
                </a:cubicBezTo>
                <a:cubicBezTo>
                  <a:pt x="335" y="329"/>
                  <a:pt x="316" y="318"/>
                  <a:pt x="292" y="318"/>
                </a:cubicBezTo>
                <a:cubicBezTo>
                  <a:pt x="267" y="318"/>
                  <a:pt x="247" y="328"/>
                  <a:pt x="232" y="348"/>
                </a:cubicBezTo>
                <a:cubicBezTo>
                  <a:pt x="218" y="369"/>
                  <a:pt x="210" y="398"/>
                  <a:pt x="210" y="432"/>
                </a:cubicBezTo>
                <a:cubicBezTo>
                  <a:pt x="210" y="502"/>
                  <a:pt x="242" y="547"/>
                  <a:pt x="292" y="547"/>
                </a:cubicBezTo>
                <a:cubicBezTo>
                  <a:pt x="316" y="547"/>
                  <a:pt x="335" y="535"/>
                  <a:pt x="351" y="511"/>
                </a:cubicBezTo>
                <a:cubicBezTo>
                  <a:pt x="354" y="508"/>
                  <a:pt x="358" y="507"/>
                  <a:pt x="361" y="509"/>
                </a:cubicBezTo>
                <a:cubicBezTo>
                  <a:pt x="364" y="512"/>
                  <a:pt x="365" y="516"/>
                  <a:pt x="363" y="519"/>
                </a:cubicBezTo>
                <a:cubicBezTo>
                  <a:pt x="344" y="547"/>
                  <a:pt x="320" y="561"/>
                  <a:pt x="292" y="561"/>
                </a:cubicBezTo>
                <a:close/>
                <a:moveTo>
                  <a:pt x="299" y="406"/>
                </a:moveTo>
                <a:cubicBezTo>
                  <a:pt x="299" y="402"/>
                  <a:pt x="296" y="399"/>
                  <a:pt x="292" y="399"/>
                </a:cubicBezTo>
                <a:cubicBezTo>
                  <a:pt x="169" y="399"/>
                  <a:pt x="169" y="399"/>
                  <a:pt x="169" y="399"/>
                </a:cubicBezTo>
                <a:cubicBezTo>
                  <a:pt x="165" y="399"/>
                  <a:pt x="162" y="402"/>
                  <a:pt x="162" y="406"/>
                </a:cubicBezTo>
                <a:cubicBezTo>
                  <a:pt x="162" y="410"/>
                  <a:pt x="165" y="413"/>
                  <a:pt x="169" y="413"/>
                </a:cubicBezTo>
                <a:cubicBezTo>
                  <a:pt x="292" y="413"/>
                  <a:pt x="292" y="413"/>
                  <a:pt x="292" y="413"/>
                </a:cubicBezTo>
                <a:cubicBezTo>
                  <a:pt x="296" y="413"/>
                  <a:pt x="299" y="410"/>
                  <a:pt x="299" y="406"/>
                </a:cubicBezTo>
                <a:close/>
                <a:moveTo>
                  <a:pt x="292" y="467"/>
                </a:moveTo>
                <a:cubicBezTo>
                  <a:pt x="296" y="467"/>
                  <a:pt x="299" y="464"/>
                  <a:pt x="299" y="460"/>
                </a:cubicBezTo>
                <a:cubicBezTo>
                  <a:pt x="299" y="456"/>
                  <a:pt x="296" y="453"/>
                  <a:pt x="292" y="453"/>
                </a:cubicBezTo>
                <a:cubicBezTo>
                  <a:pt x="169" y="453"/>
                  <a:pt x="169" y="453"/>
                  <a:pt x="169" y="453"/>
                </a:cubicBezTo>
                <a:cubicBezTo>
                  <a:pt x="165" y="453"/>
                  <a:pt x="162" y="456"/>
                  <a:pt x="162" y="460"/>
                </a:cubicBezTo>
                <a:cubicBezTo>
                  <a:pt x="162" y="464"/>
                  <a:pt x="165" y="467"/>
                  <a:pt x="169" y="467"/>
                </a:cubicBezTo>
                <a:lnTo>
                  <a:pt x="292" y="467"/>
                </a:lnTo>
                <a:close/>
                <a:moveTo>
                  <a:pt x="364" y="219"/>
                </a:moveTo>
                <a:cubicBezTo>
                  <a:pt x="350" y="216"/>
                  <a:pt x="350" y="216"/>
                  <a:pt x="350" y="216"/>
                </a:cubicBezTo>
                <a:cubicBezTo>
                  <a:pt x="350" y="216"/>
                  <a:pt x="350" y="216"/>
                  <a:pt x="350" y="216"/>
                </a:cubicBezTo>
                <a:cubicBezTo>
                  <a:pt x="350" y="216"/>
                  <a:pt x="344" y="231"/>
                  <a:pt x="288" y="231"/>
                </a:cubicBezTo>
                <a:cubicBezTo>
                  <a:pt x="233" y="231"/>
                  <a:pt x="227" y="216"/>
                  <a:pt x="226" y="216"/>
                </a:cubicBezTo>
                <a:cubicBezTo>
                  <a:pt x="227" y="216"/>
                  <a:pt x="227" y="216"/>
                  <a:pt x="227" y="216"/>
                </a:cubicBezTo>
                <a:cubicBezTo>
                  <a:pt x="213" y="219"/>
                  <a:pt x="213" y="219"/>
                  <a:pt x="213" y="219"/>
                </a:cubicBezTo>
                <a:cubicBezTo>
                  <a:pt x="214" y="224"/>
                  <a:pt x="222" y="245"/>
                  <a:pt x="288" y="245"/>
                </a:cubicBezTo>
                <a:cubicBezTo>
                  <a:pt x="355" y="245"/>
                  <a:pt x="363" y="224"/>
                  <a:pt x="364" y="219"/>
                </a:cubicBezTo>
                <a:close/>
                <a:moveTo>
                  <a:pt x="577" y="462"/>
                </a:moveTo>
                <a:cubicBezTo>
                  <a:pt x="577" y="344"/>
                  <a:pt x="452" y="245"/>
                  <a:pt x="364" y="213"/>
                </a:cubicBezTo>
                <a:cubicBezTo>
                  <a:pt x="366" y="181"/>
                  <a:pt x="381" y="134"/>
                  <a:pt x="443" y="83"/>
                </a:cubicBezTo>
                <a:cubicBezTo>
                  <a:pt x="445" y="81"/>
                  <a:pt x="447" y="80"/>
                  <a:pt x="447" y="80"/>
                </a:cubicBezTo>
                <a:cubicBezTo>
                  <a:pt x="461" y="67"/>
                  <a:pt x="461" y="57"/>
                  <a:pt x="458" y="51"/>
                </a:cubicBezTo>
                <a:cubicBezTo>
                  <a:pt x="455" y="42"/>
                  <a:pt x="444" y="37"/>
                  <a:pt x="430" y="37"/>
                </a:cubicBezTo>
                <a:cubicBezTo>
                  <a:pt x="418" y="37"/>
                  <a:pt x="405" y="41"/>
                  <a:pt x="392" y="47"/>
                </a:cubicBezTo>
                <a:cubicBezTo>
                  <a:pt x="387" y="49"/>
                  <a:pt x="382" y="51"/>
                  <a:pt x="377" y="51"/>
                </a:cubicBezTo>
                <a:cubicBezTo>
                  <a:pt x="365" y="51"/>
                  <a:pt x="355" y="43"/>
                  <a:pt x="344" y="31"/>
                </a:cubicBezTo>
                <a:cubicBezTo>
                  <a:pt x="341" y="28"/>
                  <a:pt x="341" y="28"/>
                  <a:pt x="341" y="28"/>
                </a:cubicBezTo>
                <a:cubicBezTo>
                  <a:pt x="328" y="15"/>
                  <a:pt x="314" y="0"/>
                  <a:pt x="288"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5" y="51"/>
                  <a:pt x="190" y="49"/>
                  <a:pt x="185" y="47"/>
                </a:cubicBezTo>
                <a:cubicBezTo>
                  <a:pt x="172" y="41"/>
                  <a:pt x="159" y="37"/>
                  <a:pt x="147" y="37"/>
                </a:cubicBezTo>
                <a:cubicBezTo>
                  <a:pt x="133" y="37"/>
                  <a:pt x="122" y="42"/>
                  <a:pt x="119" y="51"/>
                </a:cubicBezTo>
                <a:cubicBezTo>
                  <a:pt x="116" y="57"/>
                  <a:pt x="116" y="67"/>
                  <a:pt x="130" y="80"/>
                </a:cubicBezTo>
                <a:cubicBezTo>
                  <a:pt x="130" y="80"/>
                  <a:pt x="132" y="81"/>
                  <a:pt x="134" y="83"/>
                </a:cubicBezTo>
                <a:cubicBezTo>
                  <a:pt x="196" y="134"/>
                  <a:pt x="211" y="181"/>
                  <a:pt x="213" y="213"/>
                </a:cubicBezTo>
                <a:cubicBezTo>
                  <a:pt x="125" y="245"/>
                  <a:pt x="0" y="344"/>
                  <a:pt x="0" y="462"/>
                </a:cubicBezTo>
                <a:cubicBezTo>
                  <a:pt x="0" y="579"/>
                  <a:pt x="47" y="646"/>
                  <a:pt x="288"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8" y="25"/>
                  <a:pt x="269" y="14"/>
                  <a:pt x="288" y="14"/>
                </a:cubicBezTo>
                <a:cubicBezTo>
                  <a:pt x="308" y="14"/>
                  <a:pt x="319" y="25"/>
                  <a:pt x="331" y="37"/>
                </a:cubicBezTo>
                <a:cubicBezTo>
                  <a:pt x="334" y="41"/>
                  <a:pt x="334" y="41"/>
                  <a:pt x="334" y="41"/>
                </a:cubicBezTo>
                <a:cubicBezTo>
                  <a:pt x="346" y="53"/>
                  <a:pt x="359" y="65"/>
                  <a:pt x="377" y="65"/>
                </a:cubicBezTo>
                <a:cubicBezTo>
                  <a:pt x="384" y="65"/>
                  <a:pt x="391" y="63"/>
                  <a:pt x="398" y="59"/>
                </a:cubicBezTo>
                <a:cubicBezTo>
                  <a:pt x="409" y="54"/>
                  <a:pt x="420" y="51"/>
                  <a:pt x="430" y="51"/>
                </a:cubicBezTo>
                <a:cubicBezTo>
                  <a:pt x="439" y="51"/>
                  <a:pt x="444" y="54"/>
                  <a:pt x="445" y="56"/>
                </a:cubicBezTo>
                <a:cubicBezTo>
                  <a:pt x="446" y="58"/>
                  <a:pt x="444"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19" y="632"/>
                  <a:pt x="288" y="632"/>
                </a:cubicBezTo>
                <a:cubicBezTo>
                  <a:pt x="58" y="632"/>
                  <a:pt x="14" y="573"/>
                  <a:pt x="14" y="462"/>
                </a:cubicBezTo>
                <a:cubicBezTo>
                  <a:pt x="14" y="349"/>
                  <a:pt x="138" y="253"/>
                  <a:pt x="222" y="224"/>
                </a:cubicBezTo>
                <a:cubicBezTo>
                  <a:pt x="225" y="223"/>
                  <a:pt x="227" y="221"/>
                  <a:pt x="227" y="218"/>
                </a:cubicBezTo>
                <a:cubicBezTo>
                  <a:pt x="227" y="183"/>
                  <a:pt x="212" y="129"/>
                  <a:pt x="142" y="72"/>
                </a:cubicBezTo>
                <a:cubicBezTo>
                  <a:pt x="141" y="71"/>
                  <a:pt x="140" y="70"/>
                  <a:pt x="139" y="70"/>
                </a:cubicBezTo>
                <a:cubicBezTo>
                  <a:pt x="133" y="63"/>
                  <a:pt x="131" y="58"/>
                  <a:pt x="132" y="56"/>
                </a:cubicBezTo>
                <a:cubicBezTo>
                  <a:pt x="133" y="54"/>
                  <a:pt x="138" y="51"/>
                  <a:pt x="147" y="51"/>
                </a:cubicBezTo>
                <a:cubicBezTo>
                  <a:pt x="157" y="51"/>
                  <a:pt x="168" y="54"/>
                  <a:pt x="179" y="59"/>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5" name="Teardrop 4">
            <a:extLst>
              <a:ext uri="{FF2B5EF4-FFF2-40B4-BE49-F238E27FC236}">
                <a16:creationId xmlns:a16="http://schemas.microsoft.com/office/drawing/2014/main" id="{3F1D6D73-8CFD-47DB-86E0-E79077EC39CE}"/>
              </a:ext>
            </a:extLst>
          </p:cNvPr>
          <p:cNvSpPr/>
          <p:nvPr/>
        </p:nvSpPr>
        <p:spPr>
          <a:xfrm rot="2700000">
            <a:off x="8222927" y="3225805"/>
            <a:ext cx="1556267" cy="1556267"/>
          </a:xfrm>
          <a:prstGeom prst="teardrop">
            <a:avLst/>
          </a:prstGeom>
          <a:solidFill>
            <a:srgbClr val="995DB3">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sp>
        <p:nvSpPr>
          <p:cNvPr id="6" name="Teardrop 5">
            <a:extLst>
              <a:ext uri="{FF2B5EF4-FFF2-40B4-BE49-F238E27FC236}">
                <a16:creationId xmlns:a16="http://schemas.microsoft.com/office/drawing/2014/main" id="{C41CD85C-2898-29BE-11A9-E8369BE96F8A}"/>
              </a:ext>
            </a:extLst>
          </p:cNvPr>
          <p:cNvSpPr/>
          <p:nvPr/>
        </p:nvSpPr>
        <p:spPr>
          <a:xfrm rot="2700000">
            <a:off x="6607761" y="3225805"/>
            <a:ext cx="1556267" cy="1556267"/>
          </a:xfrm>
          <a:prstGeom prst="teardrop">
            <a:avLst/>
          </a:prstGeom>
          <a:solidFill>
            <a:srgbClr val="00BAB5">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sp>
        <p:nvSpPr>
          <p:cNvPr id="7" name="Teardrop 6">
            <a:extLst>
              <a:ext uri="{FF2B5EF4-FFF2-40B4-BE49-F238E27FC236}">
                <a16:creationId xmlns:a16="http://schemas.microsoft.com/office/drawing/2014/main" id="{30CB28CE-C987-059D-FFB6-E13EFB606619}"/>
              </a:ext>
            </a:extLst>
          </p:cNvPr>
          <p:cNvSpPr/>
          <p:nvPr/>
        </p:nvSpPr>
        <p:spPr>
          <a:xfrm rot="2700000">
            <a:off x="5026665" y="3225806"/>
            <a:ext cx="1556267" cy="1556267"/>
          </a:xfrm>
          <a:prstGeom prst="teardrop">
            <a:avLst/>
          </a:prstGeom>
          <a:solidFill>
            <a:srgbClr val="7DD1CE">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sp>
        <p:nvSpPr>
          <p:cNvPr id="8" name="Teardrop 7">
            <a:extLst>
              <a:ext uri="{FF2B5EF4-FFF2-40B4-BE49-F238E27FC236}">
                <a16:creationId xmlns:a16="http://schemas.microsoft.com/office/drawing/2014/main" id="{E5D79B9E-08D6-E401-1F98-E325CB102D4B}"/>
              </a:ext>
            </a:extLst>
          </p:cNvPr>
          <p:cNvSpPr/>
          <p:nvPr/>
        </p:nvSpPr>
        <p:spPr>
          <a:xfrm rot="2700000">
            <a:off x="3378207" y="3225806"/>
            <a:ext cx="1556267" cy="1556267"/>
          </a:xfrm>
          <a:prstGeom prst="teardrop">
            <a:avLst/>
          </a:prstGeom>
          <a:solidFill>
            <a:srgbClr val="FF8026">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sp>
        <p:nvSpPr>
          <p:cNvPr id="9" name="Teardrop 8">
            <a:extLst>
              <a:ext uri="{FF2B5EF4-FFF2-40B4-BE49-F238E27FC236}">
                <a16:creationId xmlns:a16="http://schemas.microsoft.com/office/drawing/2014/main" id="{86A168C6-9890-08C8-1A23-3F753D89D171}"/>
              </a:ext>
            </a:extLst>
          </p:cNvPr>
          <p:cNvSpPr/>
          <p:nvPr/>
        </p:nvSpPr>
        <p:spPr>
          <a:xfrm rot="2700000">
            <a:off x="1797112" y="3225806"/>
            <a:ext cx="1556267" cy="1556267"/>
          </a:xfrm>
          <a:prstGeom prst="teardrop">
            <a:avLst/>
          </a:prstGeom>
          <a:solidFill>
            <a:srgbClr val="FFA826">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cxnSp>
        <p:nvCxnSpPr>
          <p:cNvPr id="10" name="Straight Arrow Connector 9">
            <a:extLst>
              <a:ext uri="{FF2B5EF4-FFF2-40B4-BE49-F238E27FC236}">
                <a16:creationId xmlns:a16="http://schemas.microsoft.com/office/drawing/2014/main" id="{95217F2E-D4D4-1431-AD52-C20784235B9C}"/>
              </a:ext>
            </a:extLst>
          </p:cNvPr>
          <p:cNvCxnSpPr/>
          <p:nvPr/>
        </p:nvCxnSpPr>
        <p:spPr>
          <a:xfrm flipV="1">
            <a:off x="2559256" y="4871307"/>
            <a:ext cx="0" cy="374778"/>
          </a:xfrm>
          <a:prstGeom prst="straightConnector1">
            <a:avLst/>
          </a:prstGeom>
          <a:ln w="12700">
            <a:solidFill>
              <a:srgbClr val="FFA826"/>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87F2E2-5A02-CF4E-D0F9-2C710F129682}"/>
              </a:ext>
            </a:extLst>
          </p:cNvPr>
          <p:cNvCxnSpPr/>
          <p:nvPr/>
        </p:nvCxnSpPr>
        <p:spPr>
          <a:xfrm flipV="1">
            <a:off x="5801384" y="4871307"/>
            <a:ext cx="0" cy="374778"/>
          </a:xfrm>
          <a:prstGeom prst="straightConnector1">
            <a:avLst/>
          </a:prstGeom>
          <a:ln w="12700">
            <a:solidFill>
              <a:srgbClr val="7DD1CE"/>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D44042-43FE-EDE2-E143-3856CB6AA92C}"/>
              </a:ext>
            </a:extLst>
          </p:cNvPr>
          <p:cNvCxnSpPr/>
          <p:nvPr/>
        </p:nvCxnSpPr>
        <p:spPr>
          <a:xfrm flipV="1">
            <a:off x="923318" y="2731683"/>
            <a:ext cx="0" cy="374778"/>
          </a:xfrm>
          <a:prstGeom prst="straightConnector1">
            <a:avLst/>
          </a:prstGeom>
          <a:ln w="12700">
            <a:solidFill>
              <a:srgbClr val="F26363"/>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AE12838-7F60-DC66-DE22-B097007DC030}"/>
              </a:ext>
            </a:extLst>
          </p:cNvPr>
          <p:cNvCxnSpPr/>
          <p:nvPr/>
        </p:nvCxnSpPr>
        <p:spPr>
          <a:xfrm flipV="1">
            <a:off x="4150575" y="2731683"/>
            <a:ext cx="0" cy="374778"/>
          </a:xfrm>
          <a:prstGeom prst="straightConnector1">
            <a:avLst/>
          </a:prstGeom>
          <a:ln w="12700">
            <a:solidFill>
              <a:srgbClr val="FF8026"/>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9500CA5-5452-2C6F-BA4D-FEB9D829902C}"/>
              </a:ext>
            </a:extLst>
          </p:cNvPr>
          <p:cNvCxnSpPr/>
          <p:nvPr/>
        </p:nvCxnSpPr>
        <p:spPr>
          <a:xfrm flipV="1">
            <a:off x="7377832" y="2731683"/>
            <a:ext cx="0" cy="374778"/>
          </a:xfrm>
          <a:prstGeom prst="straightConnector1">
            <a:avLst/>
          </a:prstGeom>
          <a:ln w="12700">
            <a:solidFill>
              <a:srgbClr val="00BAB5"/>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6FBE5FE-A1CC-83A9-7DF0-CA2E1F6AD8E6}"/>
              </a:ext>
            </a:extLst>
          </p:cNvPr>
          <p:cNvSpPr/>
          <p:nvPr/>
        </p:nvSpPr>
        <p:spPr>
          <a:xfrm>
            <a:off x="237132" y="1805232"/>
            <a:ext cx="2056747" cy="584775"/>
          </a:xfrm>
          <a:prstGeom prst="rect">
            <a:avLst/>
          </a:prstGeom>
        </p:spPr>
        <p:txBody>
          <a:bodyPr wrap="square">
            <a:spAutoFit/>
          </a:bodyPr>
          <a:lstStyle/>
          <a:p>
            <a:pPr defTabSz="2438584"/>
            <a:r>
              <a:rPr lang="en-US" sz="1600" dirty="0">
                <a:solidFill>
                  <a:srgbClr val="57565A"/>
                </a:solidFill>
                <a:latin typeface="Roboto Light"/>
              </a:rPr>
              <a:t>Lorem ipsum dolor sit del </a:t>
            </a:r>
            <a:r>
              <a:rPr lang="en-US" sz="1600" dirty="0" err="1">
                <a:solidFill>
                  <a:srgbClr val="57565A"/>
                </a:solidFill>
                <a:latin typeface="Roboto Light"/>
              </a:rPr>
              <a:t>ium</a:t>
            </a:r>
            <a:r>
              <a:rPr lang="en-US" sz="1600" dirty="0">
                <a:solidFill>
                  <a:srgbClr val="57565A"/>
                </a:solidFill>
                <a:latin typeface="Roboto Light"/>
              </a:rPr>
              <a:t> </a:t>
            </a:r>
            <a:r>
              <a:rPr lang="en-US" sz="1600" dirty="0" err="1">
                <a:solidFill>
                  <a:srgbClr val="57565A"/>
                </a:solidFill>
                <a:latin typeface="Roboto Light"/>
              </a:rPr>
              <a:t>aut</a:t>
            </a:r>
            <a:r>
              <a:rPr lang="en-US" sz="1600" dirty="0">
                <a:solidFill>
                  <a:srgbClr val="57565A"/>
                </a:solidFill>
                <a:latin typeface="Roboto Light"/>
              </a:rPr>
              <a:t> ex et </a:t>
            </a:r>
          </a:p>
        </p:txBody>
      </p:sp>
      <p:sp>
        <p:nvSpPr>
          <p:cNvPr id="16" name="TextBox 15">
            <a:extLst>
              <a:ext uri="{FF2B5EF4-FFF2-40B4-BE49-F238E27FC236}">
                <a16:creationId xmlns:a16="http://schemas.microsoft.com/office/drawing/2014/main" id="{9F21D4CB-9206-03AF-865D-4B9838C3A8C8}"/>
              </a:ext>
            </a:extLst>
          </p:cNvPr>
          <p:cNvSpPr txBox="1"/>
          <p:nvPr/>
        </p:nvSpPr>
        <p:spPr>
          <a:xfrm>
            <a:off x="237133" y="1476135"/>
            <a:ext cx="1217000" cy="307777"/>
          </a:xfrm>
          <a:prstGeom prst="rect">
            <a:avLst/>
          </a:prstGeom>
          <a:noFill/>
        </p:spPr>
        <p:txBody>
          <a:bodyPr wrap="none" rtlCol="0">
            <a:spAutoFit/>
          </a:bodyPr>
          <a:lstStyle/>
          <a:p>
            <a:pPr defTabSz="2438584"/>
            <a:r>
              <a:rPr lang="en-US" sz="1400" b="1" dirty="0">
                <a:solidFill>
                  <a:srgbClr val="F26363"/>
                </a:solidFill>
                <a:latin typeface="Century Gothic" panose="020B0502020202020204" pitchFamily="34" charset="0"/>
              </a:rPr>
              <a:t>CHAPTER 01</a:t>
            </a:r>
          </a:p>
        </p:txBody>
      </p:sp>
      <p:sp>
        <p:nvSpPr>
          <p:cNvPr id="17" name="Rectangle 16">
            <a:extLst>
              <a:ext uri="{FF2B5EF4-FFF2-40B4-BE49-F238E27FC236}">
                <a16:creationId xmlns:a16="http://schemas.microsoft.com/office/drawing/2014/main" id="{EE4A202D-E345-385F-4522-4A20C734BA59}"/>
              </a:ext>
            </a:extLst>
          </p:cNvPr>
          <p:cNvSpPr/>
          <p:nvPr/>
        </p:nvSpPr>
        <p:spPr>
          <a:xfrm>
            <a:off x="3670070" y="1805232"/>
            <a:ext cx="2056747" cy="584775"/>
          </a:xfrm>
          <a:prstGeom prst="rect">
            <a:avLst/>
          </a:prstGeom>
        </p:spPr>
        <p:txBody>
          <a:bodyPr wrap="square">
            <a:spAutoFit/>
          </a:bodyPr>
          <a:lstStyle/>
          <a:p>
            <a:pPr defTabSz="2438584"/>
            <a:r>
              <a:rPr lang="en-US" sz="1600" err="1">
                <a:solidFill>
                  <a:srgbClr val="57565A"/>
                </a:solidFill>
                <a:latin typeface="Roboto Light"/>
              </a:rPr>
              <a:t>Lorem</a:t>
            </a:r>
            <a:r>
              <a:rPr lang="en-US" sz="1600">
                <a:solidFill>
                  <a:srgbClr val="57565A"/>
                </a:solidFill>
                <a:latin typeface="Roboto Light"/>
              </a:rPr>
              <a:t> </a:t>
            </a:r>
            <a:r>
              <a:rPr lang="en-US" sz="1600" err="1">
                <a:solidFill>
                  <a:srgbClr val="57565A"/>
                </a:solidFill>
                <a:latin typeface="Roboto Light"/>
              </a:rPr>
              <a:t>ipsum</a:t>
            </a:r>
            <a:r>
              <a:rPr lang="en-US" sz="1600">
                <a:solidFill>
                  <a:srgbClr val="57565A"/>
                </a:solidFill>
                <a:latin typeface="Roboto Light"/>
              </a:rPr>
              <a:t> dolor sit del </a:t>
            </a:r>
            <a:r>
              <a:rPr lang="en-US" sz="1600" err="1">
                <a:solidFill>
                  <a:srgbClr val="57565A"/>
                </a:solidFill>
                <a:latin typeface="Roboto Light"/>
              </a:rPr>
              <a:t>ium</a:t>
            </a:r>
            <a:r>
              <a:rPr lang="en-US" sz="1600">
                <a:solidFill>
                  <a:srgbClr val="57565A"/>
                </a:solidFill>
                <a:latin typeface="Roboto Light"/>
              </a:rPr>
              <a:t> </a:t>
            </a:r>
            <a:r>
              <a:rPr lang="en-US" sz="1600" err="1">
                <a:solidFill>
                  <a:srgbClr val="57565A"/>
                </a:solidFill>
                <a:latin typeface="Roboto Light"/>
              </a:rPr>
              <a:t>aut</a:t>
            </a:r>
            <a:r>
              <a:rPr lang="en-US" sz="1600">
                <a:solidFill>
                  <a:srgbClr val="57565A"/>
                </a:solidFill>
                <a:latin typeface="Roboto Light"/>
              </a:rPr>
              <a:t> ex et </a:t>
            </a:r>
          </a:p>
        </p:txBody>
      </p:sp>
      <p:sp>
        <p:nvSpPr>
          <p:cNvPr id="18" name="TextBox 17">
            <a:extLst>
              <a:ext uri="{FF2B5EF4-FFF2-40B4-BE49-F238E27FC236}">
                <a16:creationId xmlns:a16="http://schemas.microsoft.com/office/drawing/2014/main" id="{33AD838C-FA68-130C-6BFF-902A672515B0}"/>
              </a:ext>
            </a:extLst>
          </p:cNvPr>
          <p:cNvSpPr txBox="1"/>
          <p:nvPr/>
        </p:nvSpPr>
        <p:spPr>
          <a:xfrm>
            <a:off x="3670071" y="1476135"/>
            <a:ext cx="1217000" cy="307777"/>
          </a:xfrm>
          <a:prstGeom prst="rect">
            <a:avLst/>
          </a:prstGeom>
          <a:noFill/>
        </p:spPr>
        <p:txBody>
          <a:bodyPr wrap="none" rtlCol="0">
            <a:spAutoFit/>
          </a:bodyPr>
          <a:lstStyle/>
          <a:p>
            <a:pPr defTabSz="2438584"/>
            <a:r>
              <a:rPr lang="en-US" sz="1400" b="1">
                <a:solidFill>
                  <a:srgbClr val="FF8026"/>
                </a:solidFill>
                <a:latin typeface="Century Gothic" panose="020B0502020202020204" pitchFamily="34" charset="0"/>
              </a:rPr>
              <a:t>CHAPTER 03</a:t>
            </a:r>
          </a:p>
        </p:txBody>
      </p:sp>
      <p:sp>
        <p:nvSpPr>
          <p:cNvPr id="19" name="Rectangle 18">
            <a:extLst>
              <a:ext uri="{FF2B5EF4-FFF2-40B4-BE49-F238E27FC236}">
                <a16:creationId xmlns:a16="http://schemas.microsoft.com/office/drawing/2014/main" id="{56F80E2F-C2D0-12D1-F59E-26D95CCF6BBD}"/>
              </a:ext>
            </a:extLst>
          </p:cNvPr>
          <p:cNvSpPr/>
          <p:nvPr/>
        </p:nvSpPr>
        <p:spPr>
          <a:xfrm>
            <a:off x="6718864" y="1805232"/>
            <a:ext cx="2056747" cy="584775"/>
          </a:xfrm>
          <a:prstGeom prst="rect">
            <a:avLst/>
          </a:prstGeom>
        </p:spPr>
        <p:txBody>
          <a:bodyPr wrap="square">
            <a:spAutoFit/>
          </a:bodyPr>
          <a:lstStyle/>
          <a:p>
            <a:pPr defTabSz="2438584"/>
            <a:r>
              <a:rPr lang="en-US" sz="1600" err="1">
                <a:solidFill>
                  <a:srgbClr val="57565A"/>
                </a:solidFill>
                <a:latin typeface="Roboto Light"/>
              </a:rPr>
              <a:t>Lorem</a:t>
            </a:r>
            <a:r>
              <a:rPr lang="en-US" sz="1600">
                <a:solidFill>
                  <a:srgbClr val="57565A"/>
                </a:solidFill>
                <a:latin typeface="Roboto Light"/>
              </a:rPr>
              <a:t> </a:t>
            </a:r>
            <a:r>
              <a:rPr lang="en-US" sz="1600" err="1">
                <a:solidFill>
                  <a:srgbClr val="57565A"/>
                </a:solidFill>
                <a:latin typeface="Roboto Light"/>
              </a:rPr>
              <a:t>ipsum</a:t>
            </a:r>
            <a:r>
              <a:rPr lang="en-US" sz="1600">
                <a:solidFill>
                  <a:srgbClr val="57565A"/>
                </a:solidFill>
                <a:latin typeface="Roboto Light"/>
              </a:rPr>
              <a:t> dolor sit del </a:t>
            </a:r>
            <a:r>
              <a:rPr lang="en-US" sz="1600" err="1">
                <a:solidFill>
                  <a:srgbClr val="57565A"/>
                </a:solidFill>
                <a:latin typeface="Roboto Light"/>
              </a:rPr>
              <a:t>ium</a:t>
            </a:r>
            <a:r>
              <a:rPr lang="en-US" sz="1600">
                <a:solidFill>
                  <a:srgbClr val="57565A"/>
                </a:solidFill>
                <a:latin typeface="Roboto Light"/>
              </a:rPr>
              <a:t> </a:t>
            </a:r>
            <a:r>
              <a:rPr lang="en-US" sz="1600" err="1">
                <a:solidFill>
                  <a:srgbClr val="57565A"/>
                </a:solidFill>
                <a:latin typeface="Roboto Light"/>
              </a:rPr>
              <a:t>aut</a:t>
            </a:r>
            <a:r>
              <a:rPr lang="en-US" sz="1600">
                <a:solidFill>
                  <a:srgbClr val="57565A"/>
                </a:solidFill>
                <a:latin typeface="Roboto Light"/>
              </a:rPr>
              <a:t> ex et </a:t>
            </a:r>
          </a:p>
        </p:txBody>
      </p:sp>
      <p:sp>
        <p:nvSpPr>
          <p:cNvPr id="20" name="TextBox 19">
            <a:extLst>
              <a:ext uri="{FF2B5EF4-FFF2-40B4-BE49-F238E27FC236}">
                <a16:creationId xmlns:a16="http://schemas.microsoft.com/office/drawing/2014/main" id="{C790B4ED-4924-40B2-AE64-C35BDF7F6A32}"/>
              </a:ext>
            </a:extLst>
          </p:cNvPr>
          <p:cNvSpPr txBox="1"/>
          <p:nvPr/>
        </p:nvSpPr>
        <p:spPr>
          <a:xfrm>
            <a:off x="6718865" y="1476135"/>
            <a:ext cx="1217000" cy="307777"/>
          </a:xfrm>
          <a:prstGeom prst="rect">
            <a:avLst/>
          </a:prstGeom>
          <a:noFill/>
        </p:spPr>
        <p:txBody>
          <a:bodyPr wrap="none" rtlCol="0">
            <a:spAutoFit/>
          </a:bodyPr>
          <a:lstStyle/>
          <a:p>
            <a:pPr defTabSz="2438584"/>
            <a:r>
              <a:rPr lang="en-US" sz="1400" b="1" dirty="0">
                <a:solidFill>
                  <a:srgbClr val="00BAB5"/>
                </a:solidFill>
                <a:latin typeface="Century Gothic" panose="020B0502020202020204" pitchFamily="34" charset="0"/>
              </a:rPr>
              <a:t>CHAPTER 05</a:t>
            </a:r>
          </a:p>
        </p:txBody>
      </p:sp>
      <p:sp>
        <p:nvSpPr>
          <p:cNvPr id="21" name="Rectangle 20">
            <a:extLst>
              <a:ext uri="{FF2B5EF4-FFF2-40B4-BE49-F238E27FC236}">
                <a16:creationId xmlns:a16="http://schemas.microsoft.com/office/drawing/2014/main" id="{87330306-5A0D-B6B0-7F0D-978953887C9C}"/>
              </a:ext>
            </a:extLst>
          </p:cNvPr>
          <p:cNvSpPr/>
          <p:nvPr/>
        </p:nvSpPr>
        <p:spPr>
          <a:xfrm>
            <a:off x="1729008" y="5908789"/>
            <a:ext cx="2056747" cy="584775"/>
          </a:xfrm>
          <a:prstGeom prst="rect">
            <a:avLst/>
          </a:prstGeom>
        </p:spPr>
        <p:txBody>
          <a:bodyPr wrap="square">
            <a:spAutoFit/>
          </a:bodyPr>
          <a:lstStyle/>
          <a:p>
            <a:pPr defTabSz="2438584"/>
            <a:r>
              <a:rPr lang="en-US" sz="1600" dirty="0">
                <a:solidFill>
                  <a:srgbClr val="57565A"/>
                </a:solidFill>
                <a:latin typeface="Roboto Light"/>
              </a:rPr>
              <a:t>Lorem ipsum dolor sit del </a:t>
            </a:r>
            <a:r>
              <a:rPr lang="en-US" sz="1600" dirty="0" err="1">
                <a:solidFill>
                  <a:srgbClr val="57565A"/>
                </a:solidFill>
                <a:latin typeface="Roboto Light"/>
              </a:rPr>
              <a:t>ium</a:t>
            </a:r>
            <a:r>
              <a:rPr lang="en-US" sz="1600" dirty="0">
                <a:solidFill>
                  <a:srgbClr val="57565A"/>
                </a:solidFill>
                <a:latin typeface="Roboto Light"/>
              </a:rPr>
              <a:t> </a:t>
            </a:r>
            <a:r>
              <a:rPr lang="en-US" sz="1600" dirty="0" err="1">
                <a:solidFill>
                  <a:srgbClr val="57565A"/>
                </a:solidFill>
                <a:latin typeface="Roboto Light"/>
              </a:rPr>
              <a:t>aut</a:t>
            </a:r>
            <a:r>
              <a:rPr lang="en-US" sz="1600" dirty="0">
                <a:solidFill>
                  <a:srgbClr val="57565A"/>
                </a:solidFill>
                <a:latin typeface="Roboto Light"/>
              </a:rPr>
              <a:t> ex et </a:t>
            </a:r>
          </a:p>
        </p:txBody>
      </p:sp>
      <p:sp>
        <p:nvSpPr>
          <p:cNvPr id="22" name="TextBox 21">
            <a:extLst>
              <a:ext uri="{FF2B5EF4-FFF2-40B4-BE49-F238E27FC236}">
                <a16:creationId xmlns:a16="http://schemas.microsoft.com/office/drawing/2014/main" id="{D47A8172-A08F-FE72-6042-0470E592F790}"/>
              </a:ext>
            </a:extLst>
          </p:cNvPr>
          <p:cNvSpPr txBox="1"/>
          <p:nvPr/>
        </p:nvSpPr>
        <p:spPr>
          <a:xfrm>
            <a:off x="1729007" y="5609672"/>
            <a:ext cx="1217000" cy="307777"/>
          </a:xfrm>
          <a:prstGeom prst="rect">
            <a:avLst/>
          </a:prstGeom>
          <a:noFill/>
        </p:spPr>
        <p:txBody>
          <a:bodyPr wrap="none" rtlCol="0">
            <a:spAutoFit/>
          </a:bodyPr>
          <a:lstStyle/>
          <a:p>
            <a:pPr defTabSz="2438584"/>
            <a:r>
              <a:rPr lang="en-US" sz="1400" b="1" dirty="0">
                <a:solidFill>
                  <a:srgbClr val="FFA826"/>
                </a:solidFill>
                <a:latin typeface="Century Gothic" panose="020B0502020202020204" pitchFamily="34" charset="0"/>
              </a:rPr>
              <a:t>CHAPTER 02</a:t>
            </a:r>
          </a:p>
        </p:txBody>
      </p:sp>
      <p:sp>
        <p:nvSpPr>
          <p:cNvPr id="23" name="Rectangle 22">
            <a:extLst>
              <a:ext uri="{FF2B5EF4-FFF2-40B4-BE49-F238E27FC236}">
                <a16:creationId xmlns:a16="http://schemas.microsoft.com/office/drawing/2014/main" id="{E6E4EECF-E71C-D854-2946-C0D88EA64228}"/>
              </a:ext>
            </a:extLst>
          </p:cNvPr>
          <p:cNvSpPr/>
          <p:nvPr/>
        </p:nvSpPr>
        <p:spPr>
          <a:xfrm>
            <a:off x="5008555" y="5908790"/>
            <a:ext cx="2056747" cy="584775"/>
          </a:xfrm>
          <a:prstGeom prst="rect">
            <a:avLst/>
          </a:prstGeom>
        </p:spPr>
        <p:txBody>
          <a:bodyPr wrap="square">
            <a:spAutoFit/>
          </a:bodyPr>
          <a:lstStyle/>
          <a:p>
            <a:pPr defTabSz="2438584"/>
            <a:r>
              <a:rPr lang="en-US" sz="1600" err="1">
                <a:solidFill>
                  <a:srgbClr val="57565A"/>
                </a:solidFill>
                <a:latin typeface="Roboto Light"/>
              </a:rPr>
              <a:t>Lorem</a:t>
            </a:r>
            <a:r>
              <a:rPr lang="en-US" sz="1600">
                <a:solidFill>
                  <a:srgbClr val="57565A"/>
                </a:solidFill>
                <a:latin typeface="Roboto Light"/>
              </a:rPr>
              <a:t> </a:t>
            </a:r>
            <a:r>
              <a:rPr lang="en-US" sz="1600" err="1">
                <a:solidFill>
                  <a:srgbClr val="57565A"/>
                </a:solidFill>
                <a:latin typeface="Roboto Light"/>
              </a:rPr>
              <a:t>ipsum</a:t>
            </a:r>
            <a:r>
              <a:rPr lang="en-US" sz="1600">
                <a:solidFill>
                  <a:srgbClr val="57565A"/>
                </a:solidFill>
                <a:latin typeface="Roboto Light"/>
              </a:rPr>
              <a:t> dolor sit del </a:t>
            </a:r>
            <a:r>
              <a:rPr lang="en-US" sz="1600" err="1">
                <a:solidFill>
                  <a:srgbClr val="57565A"/>
                </a:solidFill>
                <a:latin typeface="Roboto Light"/>
              </a:rPr>
              <a:t>ium</a:t>
            </a:r>
            <a:r>
              <a:rPr lang="en-US" sz="1600">
                <a:solidFill>
                  <a:srgbClr val="57565A"/>
                </a:solidFill>
                <a:latin typeface="Roboto Light"/>
              </a:rPr>
              <a:t> </a:t>
            </a:r>
            <a:r>
              <a:rPr lang="en-US" sz="1600" err="1">
                <a:solidFill>
                  <a:srgbClr val="57565A"/>
                </a:solidFill>
                <a:latin typeface="Roboto Light"/>
              </a:rPr>
              <a:t>aut</a:t>
            </a:r>
            <a:r>
              <a:rPr lang="en-US" sz="1600">
                <a:solidFill>
                  <a:srgbClr val="57565A"/>
                </a:solidFill>
                <a:latin typeface="Roboto Light"/>
              </a:rPr>
              <a:t> ex et </a:t>
            </a:r>
          </a:p>
        </p:txBody>
      </p:sp>
      <p:sp>
        <p:nvSpPr>
          <p:cNvPr id="24" name="TextBox 23">
            <a:extLst>
              <a:ext uri="{FF2B5EF4-FFF2-40B4-BE49-F238E27FC236}">
                <a16:creationId xmlns:a16="http://schemas.microsoft.com/office/drawing/2014/main" id="{A2E06309-F1EE-D68D-1003-A61611408E5A}"/>
              </a:ext>
            </a:extLst>
          </p:cNvPr>
          <p:cNvSpPr txBox="1"/>
          <p:nvPr/>
        </p:nvSpPr>
        <p:spPr>
          <a:xfrm>
            <a:off x="5008556" y="5609672"/>
            <a:ext cx="1217000" cy="307777"/>
          </a:xfrm>
          <a:prstGeom prst="rect">
            <a:avLst/>
          </a:prstGeom>
          <a:noFill/>
        </p:spPr>
        <p:txBody>
          <a:bodyPr wrap="none" rtlCol="0">
            <a:spAutoFit/>
          </a:bodyPr>
          <a:lstStyle/>
          <a:p>
            <a:pPr defTabSz="2438584"/>
            <a:r>
              <a:rPr lang="en-US" sz="1400" b="1">
                <a:solidFill>
                  <a:srgbClr val="7DD1CE"/>
                </a:solidFill>
                <a:latin typeface="Century Gothic" panose="020B0502020202020204" pitchFamily="34" charset="0"/>
              </a:rPr>
              <a:t>CHAPTER 04</a:t>
            </a:r>
          </a:p>
        </p:txBody>
      </p:sp>
      <p:sp>
        <p:nvSpPr>
          <p:cNvPr id="25" name="Teardrop 24">
            <a:extLst>
              <a:ext uri="{FF2B5EF4-FFF2-40B4-BE49-F238E27FC236}">
                <a16:creationId xmlns:a16="http://schemas.microsoft.com/office/drawing/2014/main" id="{7A9E1BFE-737E-F071-4E1B-10B5C0215D1A}"/>
              </a:ext>
            </a:extLst>
          </p:cNvPr>
          <p:cNvSpPr/>
          <p:nvPr/>
        </p:nvSpPr>
        <p:spPr>
          <a:xfrm rot="2700000">
            <a:off x="174559" y="3225806"/>
            <a:ext cx="1556267" cy="1556267"/>
          </a:xfrm>
          <a:prstGeom prst="teardrop">
            <a:avLst/>
          </a:prstGeom>
          <a:solidFill>
            <a:srgbClr val="F26363">
              <a:alpha val="88000"/>
            </a:srgbClr>
          </a:solidFill>
          <a:ln w="9525">
            <a:solidFill>
              <a:schemeClr val="bg1">
                <a:alpha val="8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584"/>
            <a:endParaRPr lang="en-US" sz="1100">
              <a:solidFill>
                <a:prstClr val="white"/>
              </a:solidFill>
              <a:latin typeface="Roboto Light"/>
            </a:endParaRPr>
          </a:p>
        </p:txBody>
      </p:sp>
      <p:sp>
        <p:nvSpPr>
          <p:cNvPr id="26" name="Freeform 108">
            <a:extLst>
              <a:ext uri="{FF2B5EF4-FFF2-40B4-BE49-F238E27FC236}">
                <a16:creationId xmlns:a16="http://schemas.microsoft.com/office/drawing/2014/main" id="{42AE7D70-7C4C-DA3D-CE4B-0BEE66CF711F}"/>
              </a:ext>
            </a:extLst>
          </p:cNvPr>
          <p:cNvSpPr>
            <a:spLocks noEditPoints="1"/>
          </p:cNvSpPr>
          <p:nvPr/>
        </p:nvSpPr>
        <p:spPr bwMode="auto">
          <a:xfrm>
            <a:off x="3884700" y="3565018"/>
            <a:ext cx="684847" cy="722181"/>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27" name="Freeform 123">
            <a:extLst>
              <a:ext uri="{FF2B5EF4-FFF2-40B4-BE49-F238E27FC236}">
                <a16:creationId xmlns:a16="http://schemas.microsoft.com/office/drawing/2014/main" id="{637E04A6-BB9C-6DAE-7C97-48A2CFFE55BE}"/>
              </a:ext>
            </a:extLst>
          </p:cNvPr>
          <p:cNvSpPr>
            <a:spLocks noEditPoints="1"/>
          </p:cNvSpPr>
          <p:nvPr/>
        </p:nvSpPr>
        <p:spPr bwMode="auto">
          <a:xfrm>
            <a:off x="7086226" y="3619488"/>
            <a:ext cx="688387" cy="690663"/>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28" name="Freeform 40">
            <a:extLst>
              <a:ext uri="{FF2B5EF4-FFF2-40B4-BE49-F238E27FC236}">
                <a16:creationId xmlns:a16="http://schemas.microsoft.com/office/drawing/2014/main" id="{EB0A490C-6BC8-3736-5390-EEE696828257}"/>
              </a:ext>
            </a:extLst>
          </p:cNvPr>
          <p:cNvSpPr>
            <a:spLocks noEditPoints="1"/>
          </p:cNvSpPr>
          <p:nvPr/>
        </p:nvSpPr>
        <p:spPr bwMode="auto">
          <a:xfrm>
            <a:off x="2279688" y="3518293"/>
            <a:ext cx="655171" cy="768907"/>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29" name="Freeform 86">
            <a:extLst>
              <a:ext uri="{FF2B5EF4-FFF2-40B4-BE49-F238E27FC236}">
                <a16:creationId xmlns:a16="http://schemas.microsoft.com/office/drawing/2014/main" id="{FECB0FAB-38F0-9C96-8BE2-17955D626506}"/>
              </a:ext>
            </a:extLst>
          </p:cNvPr>
          <p:cNvSpPr>
            <a:spLocks noEditPoints="1"/>
          </p:cNvSpPr>
          <p:nvPr/>
        </p:nvSpPr>
        <p:spPr bwMode="auto">
          <a:xfrm>
            <a:off x="5611219" y="3619134"/>
            <a:ext cx="524870" cy="582203"/>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grpSp>
        <p:nvGrpSpPr>
          <p:cNvPr id="30" name="Group 29">
            <a:extLst>
              <a:ext uri="{FF2B5EF4-FFF2-40B4-BE49-F238E27FC236}">
                <a16:creationId xmlns:a16="http://schemas.microsoft.com/office/drawing/2014/main" id="{D5200B50-ACFF-085A-C8F3-78DE42527E8D}"/>
              </a:ext>
            </a:extLst>
          </p:cNvPr>
          <p:cNvGrpSpPr/>
          <p:nvPr/>
        </p:nvGrpSpPr>
        <p:grpSpPr>
          <a:xfrm>
            <a:off x="635091" y="3594671"/>
            <a:ext cx="665323" cy="705542"/>
            <a:chOff x="8768981" y="4523296"/>
            <a:chExt cx="430655" cy="456688"/>
          </a:xfrm>
          <a:solidFill>
            <a:schemeClr val="bg1"/>
          </a:solidFill>
        </p:grpSpPr>
        <p:sp>
          <p:nvSpPr>
            <p:cNvPr id="38" name="Freeform 37">
              <a:extLst>
                <a:ext uri="{FF2B5EF4-FFF2-40B4-BE49-F238E27FC236}">
                  <a16:creationId xmlns:a16="http://schemas.microsoft.com/office/drawing/2014/main" id="{4D34EF5F-A745-F51F-9A33-6351F2A3AF14}"/>
                </a:ext>
              </a:extLst>
            </p:cNvPr>
            <p:cNvSpPr>
              <a:spLocks noEditPoints="1"/>
            </p:cNvSpPr>
            <p:nvPr/>
          </p:nvSpPr>
          <p:spPr bwMode="auto">
            <a:xfrm>
              <a:off x="8859120" y="4623444"/>
              <a:ext cx="246375" cy="356540"/>
            </a:xfrm>
            <a:custGeom>
              <a:avLst/>
              <a:gdLst>
                <a:gd name="T0" fmla="*/ 26 w 52"/>
                <a:gd name="T1" fmla="*/ 0 h 75"/>
                <a:gd name="T2" fmla="*/ 0 w 52"/>
                <a:gd name="T3" fmla="*/ 26 h 75"/>
                <a:gd name="T4" fmla="*/ 10 w 52"/>
                <a:gd name="T5" fmla="*/ 46 h 75"/>
                <a:gd name="T6" fmla="*/ 10 w 52"/>
                <a:gd name="T7" fmla="*/ 47 h 75"/>
                <a:gd name="T8" fmla="*/ 14 w 52"/>
                <a:gd name="T9" fmla="*/ 53 h 75"/>
                <a:gd name="T10" fmla="*/ 14 w 52"/>
                <a:gd name="T11" fmla="*/ 54 h 75"/>
                <a:gd name="T12" fmla="*/ 14 w 52"/>
                <a:gd name="T13" fmla="*/ 54 h 75"/>
                <a:gd name="T14" fmla="*/ 18 w 52"/>
                <a:gd name="T15" fmla="*/ 73 h 75"/>
                <a:gd name="T16" fmla="*/ 20 w 52"/>
                <a:gd name="T17" fmla="*/ 75 h 75"/>
                <a:gd name="T18" fmla="*/ 32 w 52"/>
                <a:gd name="T19" fmla="*/ 75 h 75"/>
                <a:gd name="T20" fmla="*/ 34 w 52"/>
                <a:gd name="T21" fmla="*/ 73 h 75"/>
                <a:gd name="T22" fmla="*/ 38 w 52"/>
                <a:gd name="T23" fmla="*/ 54 h 75"/>
                <a:gd name="T24" fmla="*/ 38 w 52"/>
                <a:gd name="T25" fmla="*/ 54 h 75"/>
                <a:gd name="T26" fmla="*/ 38 w 52"/>
                <a:gd name="T27" fmla="*/ 53 h 75"/>
                <a:gd name="T28" fmla="*/ 42 w 52"/>
                <a:gd name="T29" fmla="*/ 47 h 75"/>
                <a:gd name="T30" fmla="*/ 42 w 52"/>
                <a:gd name="T31" fmla="*/ 46 h 75"/>
                <a:gd name="T32" fmla="*/ 52 w 52"/>
                <a:gd name="T33" fmla="*/ 26 h 75"/>
                <a:gd name="T34" fmla="*/ 26 w 52"/>
                <a:gd name="T35" fmla="*/ 0 h 75"/>
                <a:gd name="T36" fmla="*/ 31 w 52"/>
                <a:gd name="T37" fmla="*/ 71 h 75"/>
                <a:gd name="T38" fmla="*/ 21 w 52"/>
                <a:gd name="T39" fmla="*/ 71 h 75"/>
                <a:gd name="T40" fmla="*/ 21 w 52"/>
                <a:gd name="T41" fmla="*/ 70 h 75"/>
                <a:gd name="T42" fmla="*/ 31 w 52"/>
                <a:gd name="T43" fmla="*/ 70 h 75"/>
                <a:gd name="T44" fmla="*/ 31 w 52"/>
                <a:gd name="T45" fmla="*/ 71 h 75"/>
                <a:gd name="T46" fmla="*/ 32 w 52"/>
                <a:gd name="T47" fmla="*/ 66 h 75"/>
                <a:gd name="T48" fmla="*/ 20 w 52"/>
                <a:gd name="T49" fmla="*/ 66 h 75"/>
                <a:gd name="T50" fmla="*/ 20 w 52"/>
                <a:gd name="T51" fmla="*/ 65 h 75"/>
                <a:gd name="T52" fmla="*/ 32 w 52"/>
                <a:gd name="T53" fmla="*/ 65 h 75"/>
                <a:gd name="T54" fmla="*/ 32 w 52"/>
                <a:gd name="T55" fmla="*/ 66 h 75"/>
                <a:gd name="T56" fmla="*/ 33 w 52"/>
                <a:gd name="T57" fmla="*/ 62 h 75"/>
                <a:gd name="T58" fmla="*/ 19 w 52"/>
                <a:gd name="T59" fmla="*/ 62 h 75"/>
                <a:gd name="T60" fmla="*/ 17 w 52"/>
                <a:gd name="T61" fmla="*/ 55 h 75"/>
                <a:gd name="T62" fmla="*/ 35 w 52"/>
                <a:gd name="T63" fmla="*/ 55 h 75"/>
                <a:gd name="T64" fmla="*/ 33 w 52"/>
                <a:gd name="T65" fmla="*/ 62 h 75"/>
                <a:gd name="T66" fmla="*/ 40 w 52"/>
                <a:gd name="T67" fmla="*/ 44 h 75"/>
                <a:gd name="T68" fmla="*/ 39 w 52"/>
                <a:gd name="T69" fmla="*/ 44 h 75"/>
                <a:gd name="T70" fmla="*/ 35 w 52"/>
                <a:gd name="T71" fmla="*/ 52 h 75"/>
                <a:gd name="T72" fmla="*/ 28 w 52"/>
                <a:gd name="T73" fmla="*/ 52 h 75"/>
                <a:gd name="T74" fmla="*/ 28 w 52"/>
                <a:gd name="T75" fmla="*/ 29 h 75"/>
                <a:gd name="T76" fmla="*/ 31 w 52"/>
                <a:gd name="T77" fmla="*/ 26 h 75"/>
                <a:gd name="T78" fmla="*/ 33 w 52"/>
                <a:gd name="T79" fmla="*/ 24 h 75"/>
                <a:gd name="T80" fmla="*/ 31 w 52"/>
                <a:gd name="T81" fmla="*/ 22 h 75"/>
                <a:gd name="T82" fmla="*/ 26 w 52"/>
                <a:gd name="T83" fmla="*/ 25 h 75"/>
                <a:gd name="T84" fmla="*/ 26 w 52"/>
                <a:gd name="T85" fmla="*/ 24 h 75"/>
                <a:gd name="T86" fmla="*/ 21 w 52"/>
                <a:gd name="T87" fmla="*/ 22 h 75"/>
                <a:gd name="T88" fmla="*/ 21 w 52"/>
                <a:gd name="T89" fmla="*/ 22 h 75"/>
                <a:gd name="T90" fmla="*/ 19 w 52"/>
                <a:gd name="T91" fmla="*/ 24 h 75"/>
                <a:gd name="T92" fmla="*/ 21 w 52"/>
                <a:gd name="T93" fmla="*/ 26 h 75"/>
                <a:gd name="T94" fmla="*/ 21 w 52"/>
                <a:gd name="T95" fmla="*/ 26 h 75"/>
                <a:gd name="T96" fmla="*/ 21 w 52"/>
                <a:gd name="T97" fmla="*/ 26 h 75"/>
                <a:gd name="T98" fmla="*/ 23 w 52"/>
                <a:gd name="T99" fmla="*/ 27 h 75"/>
                <a:gd name="T100" fmla="*/ 24 w 52"/>
                <a:gd name="T101" fmla="*/ 29 h 75"/>
                <a:gd name="T102" fmla="*/ 24 w 52"/>
                <a:gd name="T103" fmla="*/ 52 h 75"/>
                <a:gd name="T104" fmla="*/ 17 w 52"/>
                <a:gd name="T105" fmla="*/ 52 h 75"/>
                <a:gd name="T106" fmla="*/ 13 w 52"/>
                <a:gd name="T107" fmla="*/ 44 h 75"/>
                <a:gd name="T108" fmla="*/ 12 w 52"/>
                <a:gd name="T109" fmla="*/ 44 h 75"/>
                <a:gd name="T110" fmla="*/ 3 w 52"/>
                <a:gd name="T111" fmla="*/ 26 h 75"/>
                <a:gd name="T112" fmla="*/ 26 w 52"/>
                <a:gd name="T113" fmla="*/ 3 h 75"/>
                <a:gd name="T114" fmla="*/ 49 w 52"/>
                <a:gd name="T115" fmla="*/ 26 h 75"/>
                <a:gd name="T116" fmla="*/ 40 w 52"/>
                <a:gd name="T1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75">
                  <a:moveTo>
                    <a:pt x="26" y="0"/>
                  </a:moveTo>
                  <a:cubicBezTo>
                    <a:pt x="12" y="0"/>
                    <a:pt x="0" y="11"/>
                    <a:pt x="0" y="26"/>
                  </a:cubicBezTo>
                  <a:cubicBezTo>
                    <a:pt x="0" y="34"/>
                    <a:pt x="4" y="41"/>
                    <a:pt x="10" y="46"/>
                  </a:cubicBezTo>
                  <a:cubicBezTo>
                    <a:pt x="10" y="46"/>
                    <a:pt x="10" y="47"/>
                    <a:pt x="10" y="47"/>
                  </a:cubicBezTo>
                  <a:cubicBezTo>
                    <a:pt x="10" y="47"/>
                    <a:pt x="14" y="49"/>
                    <a:pt x="14" y="53"/>
                  </a:cubicBezTo>
                  <a:cubicBezTo>
                    <a:pt x="14" y="53"/>
                    <a:pt x="14" y="54"/>
                    <a:pt x="14" y="54"/>
                  </a:cubicBezTo>
                  <a:cubicBezTo>
                    <a:pt x="14" y="54"/>
                    <a:pt x="14" y="54"/>
                    <a:pt x="14" y="54"/>
                  </a:cubicBezTo>
                  <a:cubicBezTo>
                    <a:pt x="18" y="73"/>
                    <a:pt x="18" y="73"/>
                    <a:pt x="18" y="73"/>
                  </a:cubicBezTo>
                  <a:cubicBezTo>
                    <a:pt x="18" y="74"/>
                    <a:pt x="19" y="75"/>
                    <a:pt x="20" y="75"/>
                  </a:cubicBezTo>
                  <a:cubicBezTo>
                    <a:pt x="32" y="75"/>
                    <a:pt x="32" y="75"/>
                    <a:pt x="32" y="75"/>
                  </a:cubicBezTo>
                  <a:cubicBezTo>
                    <a:pt x="33" y="75"/>
                    <a:pt x="34" y="74"/>
                    <a:pt x="34" y="73"/>
                  </a:cubicBezTo>
                  <a:cubicBezTo>
                    <a:pt x="38" y="54"/>
                    <a:pt x="38" y="54"/>
                    <a:pt x="38" y="54"/>
                  </a:cubicBezTo>
                  <a:cubicBezTo>
                    <a:pt x="38" y="54"/>
                    <a:pt x="38" y="54"/>
                    <a:pt x="38" y="54"/>
                  </a:cubicBezTo>
                  <a:cubicBezTo>
                    <a:pt x="38" y="54"/>
                    <a:pt x="38" y="53"/>
                    <a:pt x="38" y="53"/>
                  </a:cubicBezTo>
                  <a:cubicBezTo>
                    <a:pt x="38" y="49"/>
                    <a:pt x="42" y="47"/>
                    <a:pt x="42" y="47"/>
                  </a:cubicBezTo>
                  <a:cubicBezTo>
                    <a:pt x="42" y="47"/>
                    <a:pt x="42" y="47"/>
                    <a:pt x="42" y="46"/>
                  </a:cubicBezTo>
                  <a:cubicBezTo>
                    <a:pt x="48" y="41"/>
                    <a:pt x="52" y="34"/>
                    <a:pt x="52" y="26"/>
                  </a:cubicBezTo>
                  <a:cubicBezTo>
                    <a:pt x="52" y="11"/>
                    <a:pt x="40" y="0"/>
                    <a:pt x="26" y="0"/>
                  </a:cubicBezTo>
                  <a:close/>
                  <a:moveTo>
                    <a:pt x="31" y="71"/>
                  </a:moveTo>
                  <a:cubicBezTo>
                    <a:pt x="21" y="71"/>
                    <a:pt x="21" y="71"/>
                    <a:pt x="21" y="71"/>
                  </a:cubicBezTo>
                  <a:cubicBezTo>
                    <a:pt x="21" y="70"/>
                    <a:pt x="21" y="70"/>
                    <a:pt x="21" y="70"/>
                  </a:cubicBezTo>
                  <a:cubicBezTo>
                    <a:pt x="31" y="70"/>
                    <a:pt x="31" y="70"/>
                    <a:pt x="31" y="70"/>
                  </a:cubicBezTo>
                  <a:lnTo>
                    <a:pt x="31" y="71"/>
                  </a:lnTo>
                  <a:close/>
                  <a:moveTo>
                    <a:pt x="32" y="66"/>
                  </a:moveTo>
                  <a:cubicBezTo>
                    <a:pt x="20" y="66"/>
                    <a:pt x="20" y="66"/>
                    <a:pt x="20" y="66"/>
                  </a:cubicBezTo>
                  <a:cubicBezTo>
                    <a:pt x="20" y="65"/>
                    <a:pt x="20" y="65"/>
                    <a:pt x="20" y="65"/>
                  </a:cubicBezTo>
                  <a:cubicBezTo>
                    <a:pt x="32" y="65"/>
                    <a:pt x="32" y="65"/>
                    <a:pt x="32" y="65"/>
                  </a:cubicBezTo>
                  <a:lnTo>
                    <a:pt x="32" y="66"/>
                  </a:lnTo>
                  <a:close/>
                  <a:moveTo>
                    <a:pt x="33" y="62"/>
                  </a:moveTo>
                  <a:cubicBezTo>
                    <a:pt x="19" y="62"/>
                    <a:pt x="19" y="62"/>
                    <a:pt x="19" y="62"/>
                  </a:cubicBezTo>
                  <a:cubicBezTo>
                    <a:pt x="17" y="55"/>
                    <a:pt x="17" y="55"/>
                    <a:pt x="17" y="55"/>
                  </a:cubicBezTo>
                  <a:cubicBezTo>
                    <a:pt x="35" y="55"/>
                    <a:pt x="35" y="55"/>
                    <a:pt x="35" y="55"/>
                  </a:cubicBezTo>
                  <a:lnTo>
                    <a:pt x="33" y="62"/>
                  </a:lnTo>
                  <a:close/>
                  <a:moveTo>
                    <a:pt x="40" y="44"/>
                  </a:moveTo>
                  <a:cubicBezTo>
                    <a:pt x="40" y="44"/>
                    <a:pt x="39" y="44"/>
                    <a:pt x="39" y="44"/>
                  </a:cubicBezTo>
                  <a:cubicBezTo>
                    <a:pt x="38" y="45"/>
                    <a:pt x="36" y="48"/>
                    <a:pt x="35" y="52"/>
                  </a:cubicBezTo>
                  <a:cubicBezTo>
                    <a:pt x="28" y="52"/>
                    <a:pt x="28" y="52"/>
                    <a:pt x="28" y="52"/>
                  </a:cubicBezTo>
                  <a:cubicBezTo>
                    <a:pt x="28" y="29"/>
                    <a:pt x="28" y="29"/>
                    <a:pt x="28" y="29"/>
                  </a:cubicBezTo>
                  <a:cubicBezTo>
                    <a:pt x="28" y="27"/>
                    <a:pt x="29" y="26"/>
                    <a:pt x="31" y="26"/>
                  </a:cubicBezTo>
                  <a:cubicBezTo>
                    <a:pt x="32" y="26"/>
                    <a:pt x="33" y="25"/>
                    <a:pt x="33" y="24"/>
                  </a:cubicBezTo>
                  <a:cubicBezTo>
                    <a:pt x="33" y="23"/>
                    <a:pt x="32" y="22"/>
                    <a:pt x="31" y="22"/>
                  </a:cubicBezTo>
                  <a:cubicBezTo>
                    <a:pt x="29" y="22"/>
                    <a:pt x="27" y="23"/>
                    <a:pt x="26" y="25"/>
                  </a:cubicBezTo>
                  <a:cubicBezTo>
                    <a:pt x="26" y="25"/>
                    <a:pt x="26" y="24"/>
                    <a:pt x="26" y="24"/>
                  </a:cubicBezTo>
                  <a:cubicBezTo>
                    <a:pt x="24" y="23"/>
                    <a:pt x="23" y="22"/>
                    <a:pt x="21" y="22"/>
                  </a:cubicBezTo>
                  <a:cubicBezTo>
                    <a:pt x="21" y="22"/>
                    <a:pt x="21" y="22"/>
                    <a:pt x="21" y="22"/>
                  </a:cubicBezTo>
                  <a:cubicBezTo>
                    <a:pt x="20" y="22"/>
                    <a:pt x="19" y="23"/>
                    <a:pt x="19" y="24"/>
                  </a:cubicBezTo>
                  <a:cubicBezTo>
                    <a:pt x="19" y="25"/>
                    <a:pt x="20" y="26"/>
                    <a:pt x="21" y="26"/>
                  </a:cubicBezTo>
                  <a:cubicBezTo>
                    <a:pt x="21" y="26"/>
                    <a:pt x="21" y="26"/>
                    <a:pt x="21" y="26"/>
                  </a:cubicBezTo>
                  <a:cubicBezTo>
                    <a:pt x="21" y="26"/>
                    <a:pt x="21" y="26"/>
                    <a:pt x="21" y="26"/>
                  </a:cubicBezTo>
                  <a:cubicBezTo>
                    <a:pt x="22" y="26"/>
                    <a:pt x="23" y="26"/>
                    <a:pt x="23" y="27"/>
                  </a:cubicBezTo>
                  <a:cubicBezTo>
                    <a:pt x="24" y="27"/>
                    <a:pt x="24" y="28"/>
                    <a:pt x="24" y="29"/>
                  </a:cubicBezTo>
                  <a:cubicBezTo>
                    <a:pt x="24" y="52"/>
                    <a:pt x="24" y="52"/>
                    <a:pt x="24" y="52"/>
                  </a:cubicBezTo>
                  <a:cubicBezTo>
                    <a:pt x="17" y="52"/>
                    <a:pt x="17" y="52"/>
                    <a:pt x="17" y="52"/>
                  </a:cubicBezTo>
                  <a:cubicBezTo>
                    <a:pt x="16" y="48"/>
                    <a:pt x="14" y="45"/>
                    <a:pt x="13" y="44"/>
                  </a:cubicBezTo>
                  <a:cubicBezTo>
                    <a:pt x="13" y="44"/>
                    <a:pt x="12" y="44"/>
                    <a:pt x="12" y="44"/>
                  </a:cubicBezTo>
                  <a:cubicBezTo>
                    <a:pt x="6" y="40"/>
                    <a:pt x="3" y="33"/>
                    <a:pt x="3" y="26"/>
                  </a:cubicBezTo>
                  <a:cubicBezTo>
                    <a:pt x="3" y="13"/>
                    <a:pt x="13" y="3"/>
                    <a:pt x="26" y="3"/>
                  </a:cubicBezTo>
                  <a:cubicBezTo>
                    <a:pt x="39" y="3"/>
                    <a:pt x="49" y="13"/>
                    <a:pt x="49" y="26"/>
                  </a:cubicBezTo>
                  <a:cubicBezTo>
                    <a:pt x="49" y="33"/>
                    <a:pt x="46" y="40"/>
                    <a:pt x="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39" name="Freeform 38">
              <a:extLst>
                <a:ext uri="{FF2B5EF4-FFF2-40B4-BE49-F238E27FC236}">
                  <a16:creationId xmlns:a16="http://schemas.microsoft.com/office/drawing/2014/main" id="{A681C6CF-EF72-1E71-61DA-A18A32E4F353}"/>
                </a:ext>
              </a:extLst>
            </p:cNvPr>
            <p:cNvSpPr>
              <a:spLocks/>
            </p:cNvSpPr>
            <p:nvPr/>
          </p:nvSpPr>
          <p:spPr bwMode="auto">
            <a:xfrm>
              <a:off x="8977298" y="4523296"/>
              <a:ext cx="14022" cy="68103"/>
            </a:xfrm>
            <a:custGeom>
              <a:avLst/>
              <a:gdLst>
                <a:gd name="T0" fmla="*/ 2 w 3"/>
                <a:gd name="T1" fmla="*/ 14 h 14"/>
                <a:gd name="T2" fmla="*/ 3 w 3"/>
                <a:gd name="T3" fmla="*/ 13 h 14"/>
                <a:gd name="T4" fmla="*/ 3 w 3"/>
                <a:gd name="T5" fmla="*/ 2 h 14"/>
                <a:gd name="T6" fmla="*/ 2 w 3"/>
                <a:gd name="T7" fmla="*/ 0 h 14"/>
                <a:gd name="T8" fmla="*/ 0 w 3"/>
                <a:gd name="T9" fmla="*/ 2 h 14"/>
                <a:gd name="T10" fmla="*/ 0 w 3"/>
                <a:gd name="T11" fmla="*/ 13 h 14"/>
                <a:gd name="T12" fmla="*/ 2 w 3"/>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2" y="14"/>
                  </a:moveTo>
                  <a:cubicBezTo>
                    <a:pt x="2" y="14"/>
                    <a:pt x="3" y="14"/>
                    <a:pt x="3" y="13"/>
                  </a:cubicBezTo>
                  <a:cubicBezTo>
                    <a:pt x="3" y="2"/>
                    <a:pt x="3" y="2"/>
                    <a:pt x="3" y="2"/>
                  </a:cubicBezTo>
                  <a:cubicBezTo>
                    <a:pt x="3" y="1"/>
                    <a:pt x="2" y="0"/>
                    <a:pt x="2" y="0"/>
                  </a:cubicBezTo>
                  <a:cubicBezTo>
                    <a:pt x="1" y="0"/>
                    <a:pt x="0" y="1"/>
                    <a:pt x="0" y="2"/>
                  </a:cubicBezTo>
                  <a:cubicBezTo>
                    <a:pt x="0" y="13"/>
                    <a:pt x="0" y="13"/>
                    <a:pt x="0" y="13"/>
                  </a:cubicBezTo>
                  <a:cubicBezTo>
                    <a:pt x="0"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40" name="Freeform 39">
              <a:extLst>
                <a:ext uri="{FF2B5EF4-FFF2-40B4-BE49-F238E27FC236}">
                  <a16:creationId xmlns:a16="http://schemas.microsoft.com/office/drawing/2014/main" id="{854AFF4D-1D31-F375-639E-5AA107006782}"/>
                </a:ext>
              </a:extLst>
            </p:cNvPr>
            <p:cNvSpPr>
              <a:spLocks/>
            </p:cNvSpPr>
            <p:nvPr/>
          </p:nvSpPr>
          <p:spPr bwMode="auto">
            <a:xfrm>
              <a:off x="8831076" y="4585390"/>
              <a:ext cx="52079" cy="52079"/>
            </a:xfrm>
            <a:custGeom>
              <a:avLst/>
              <a:gdLst>
                <a:gd name="T0" fmla="*/ 8 w 11"/>
                <a:gd name="T1" fmla="*/ 10 h 11"/>
                <a:gd name="T2" fmla="*/ 9 w 11"/>
                <a:gd name="T3" fmla="*/ 11 h 11"/>
                <a:gd name="T4" fmla="*/ 10 w 11"/>
                <a:gd name="T5" fmla="*/ 10 h 11"/>
                <a:gd name="T6" fmla="*/ 10 w 11"/>
                <a:gd name="T7" fmla="*/ 8 h 11"/>
                <a:gd name="T8" fmla="*/ 3 w 11"/>
                <a:gd name="T9" fmla="*/ 0 h 11"/>
                <a:gd name="T10" fmla="*/ 0 w 11"/>
                <a:gd name="T11" fmla="*/ 0 h 11"/>
                <a:gd name="T12" fmla="*/ 0 w 11"/>
                <a:gd name="T13" fmla="*/ 3 h 11"/>
                <a:gd name="T14" fmla="*/ 8 w 11"/>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0"/>
                  </a:moveTo>
                  <a:cubicBezTo>
                    <a:pt x="8" y="11"/>
                    <a:pt x="9" y="11"/>
                    <a:pt x="9" y="11"/>
                  </a:cubicBezTo>
                  <a:cubicBezTo>
                    <a:pt x="10" y="11"/>
                    <a:pt x="10" y="11"/>
                    <a:pt x="10" y="10"/>
                  </a:cubicBezTo>
                  <a:cubicBezTo>
                    <a:pt x="11" y="10"/>
                    <a:pt x="11" y="9"/>
                    <a:pt x="10" y="8"/>
                  </a:cubicBezTo>
                  <a:cubicBezTo>
                    <a:pt x="3" y="0"/>
                    <a:pt x="3" y="0"/>
                    <a:pt x="3" y="0"/>
                  </a:cubicBezTo>
                  <a:cubicBezTo>
                    <a:pt x="2" y="0"/>
                    <a:pt x="1" y="0"/>
                    <a:pt x="0" y="0"/>
                  </a:cubicBezTo>
                  <a:cubicBezTo>
                    <a:pt x="0" y="1"/>
                    <a:pt x="0" y="2"/>
                    <a:pt x="0" y="3"/>
                  </a:cubicBez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41" name="Freeform 40">
              <a:extLst>
                <a:ext uri="{FF2B5EF4-FFF2-40B4-BE49-F238E27FC236}">
                  <a16:creationId xmlns:a16="http://schemas.microsoft.com/office/drawing/2014/main" id="{7CE193FD-7C93-C5EF-87FF-486D5D5ABD04}"/>
                </a:ext>
              </a:extLst>
            </p:cNvPr>
            <p:cNvSpPr>
              <a:spLocks/>
            </p:cNvSpPr>
            <p:nvPr/>
          </p:nvSpPr>
          <p:spPr bwMode="auto">
            <a:xfrm>
              <a:off x="8768981" y="4733615"/>
              <a:ext cx="66101" cy="14022"/>
            </a:xfrm>
            <a:custGeom>
              <a:avLst/>
              <a:gdLst>
                <a:gd name="T0" fmla="*/ 14 w 14"/>
                <a:gd name="T1" fmla="*/ 2 h 3"/>
                <a:gd name="T2" fmla="*/ 13 w 14"/>
                <a:gd name="T3" fmla="*/ 0 h 3"/>
                <a:gd name="T4" fmla="*/ 2 w 14"/>
                <a:gd name="T5" fmla="*/ 0 h 3"/>
                <a:gd name="T6" fmla="*/ 0 w 14"/>
                <a:gd name="T7" fmla="*/ 2 h 3"/>
                <a:gd name="T8" fmla="*/ 2 w 14"/>
                <a:gd name="T9" fmla="*/ 3 h 3"/>
                <a:gd name="T10" fmla="*/ 13 w 14"/>
                <a:gd name="T11" fmla="*/ 3 h 3"/>
                <a:gd name="T12" fmla="*/ 14 w 1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4" y="2"/>
                  </a:moveTo>
                  <a:cubicBezTo>
                    <a:pt x="14" y="1"/>
                    <a:pt x="13" y="0"/>
                    <a:pt x="13" y="0"/>
                  </a:cubicBezTo>
                  <a:cubicBezTo>
                    <a:pt x="2" y="0"/>
                    <a:pt x="2" y="0"/>
                    <a:pt x="2" y="0"/>
                  </a:cubicBezTo>
                  <a:cubicBezTo>
                    <a:pt x="1" y="0"/>
                    <a:pt x="0" y="1"/>
                    <a:pt x="0" y="2"/>
                  </a:cubicBezTo>
                  <a:cubicBezTo>
                    <a:pt x="0" y="3"/>
                    <a:pt x="1" y="3"/>
                    <a:pt x="2" y="3"/>
                  </a:cubicBezTo>
                  <a:cubicBezTo>
                    <a:pt x="13" y="3"/>
                    <a:pt x="13" y="3"/>
                    <a:pt x="13" y="3"/>
                  </a:cubicBezTo>
                  <a:cubicBezTo>
                    <a:pt x="13" y="3"/>
                    <a:pt x="14" y="3"/>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42" name="Freeform 41">
              <a:extLst>
                <a:ext uri="{FF2B5EF4-FFF2-40B4-BE49-F238E27FC236}">
                  <a16:creationId xmlns:a16="http://schemas.microsoft.com/office/drawing/2014/main" id="{2B8ADED1-6930-3E83-F996-C07BA6DED869}"/>
                </a:ext>
              </a:extLst>
            </p:cNvPr>
            <p:cNvSpPr>
              <a:spLocks/>
            </p:cNvSpPr>
            <p:nvPr/>
          </p:nvSpPr>
          <p:spPr bwMode="auto">
            <a:xfrm>
              <a:off x="8831076" y="4841779"/>
              <a:ext cx="52079" cy="52079"/>
            </a:xfrm>
            <a:custGeom>
              <a:avLst/>
              <a:gdLst>
                <a:gd name="T0" fmla="*/ 8 w 11"/>
                <a:gd name="T1" fmla="*/ 1 h 11"/>
                <a:gd name="T2" fmla="*/ 0 w 11"/>
                <a:gd name="T3" fmla="*/ 9 h 11"/>
                <a:gd name="T4" fmla="*/ 0 w 11"/>
                <a:gd name="T5" fmla="*/ 11 h 11"/>
                <a:gd name="T6" fmla="*/ 1 w 11"/>
                <a:gd name="T7" fmla="*/ 11 h 11"/>
                <a:gd name="T8" fmla="*/ 3 w 11"/>
                <a:gd name="T9" fmla="*/ 11 h 11"/>
                <a:gd name="T10" fmla="*/ 10 w 11"/>
                <a:gd name="T11" fmla="*/ 3 h 11"/>
                <a:gd name="T12" fmla="*/ 10 w 11"/>
                <a:gd name="T13" fmla="*/ 1 h 11"/>
                <a:gd name="T14" fmla="*/ 8 w 11"/>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
                  </a:moveTo>
                  <a:cubicBezTo>
                    <a:pt x="0" y="9"/>
                    <a:pt x="0" y="9"/>
                    <a:pt x="0" y="9"/>
                  </a:cubicBezTo>
                  <a:cubicBezTo>
                    <a:pt x="0" y="9"/>
                    <a:pt x="0" y="10"/>
                    <a:pt x="0" y="11"/>
                  </a:cubicBezTo>
                  <a:cubicBezTo>
                    <a:pt x="1" y="11"/>
                    <a:pt x="1" y="11"/>
                    <a:pt x="1" y="11"/>
                  </a:cubicBezTo>
                  <a:cubicBezTo>
                    <a:pt x="2" y="11"/>
                    <a:pt x="2" y="11"/>
                    <a:pt x="3" y="11"/>
                  </a:cubicBezTo>
                  <a:cubicBezTo>
                    <a:pt x="10" y="3"/>
                    <a:pt x="10" y="3"/>
                    <a:pt x="10" y="3"/>
                  </a:cubicBezTo>
                  <a:cubicBezTo>
                    <a:pt x="11" y="3"/>
                    <a:pt x="11" y="1"/>
                    <a:pt x="10" y="1"/>
                  </a:cubicBezTo>
                  <a:cubicBezTo>
                    <a:pt x="10" y="0"/>
                    <a:pt x="9"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43" name="Freeform 42">
              <a:extLst>
                <a:ext uri="{FF2B5EF4-FFF2-40B4-BE49-F238E27FC236}">
                  <a16:creationId xmlns:a16="http://schemas.microsoft.com/office/drawing/2014/main" id="{AB987547-08AD-461D-E6CB-C25DBBC1504C}"/>
                </a:ext>
              </a:extLst>
            </p:cNvPr>
            <p:cNvSpPr>
              <a:spLocks/>
            </p:cNvSpPr>
            <p:nvPr/>
          </p:nvSpPr>
          <p:spPr bwMode="auto">
            <a:xfrm>
              <a:off x="9087466" y="4851795"/>
              <a:ext cx="56085" cy="52079"/>
            </a:xfrm>
            <a:custGeom>
              <a:avLst/>
              <a:gdLst>
                <a:gd name="T0" fmla="*/ 3 w 12"/>
                <a:gd name="T1" fmla="*/ 0 h 11"/>
                <a:gd name="T2" fmla="*/ 1 w 12"/>
                <a:gd name="T3" fmla="*/ 0 h 11"/>
                <a:gd name="T4" fmla="*/ 1 w 12"/>
                <a:gd name="T5" fmla="*/ 3 h 11"/>
                <a:gd name="T6" fmla="*/ 9 w 12"/>
                <a:gd name="T7" fmla="*/ 10 h 11"/>
                <a:gd name="T8" fmla="*/ 10 w 12"/>
                <a:gd name="T9" fmla="*/ 11 h 11"/>
                <a:gd name="T10" fmla="*/ 11 w 12"/>
                <a:gd name="T11" fmla="*/ 10 h 11"/>
                <a:gd name="T12" fmla="*/ 11 w 12"/>
                <a:gd name="T13" fmla="*/ 8 h 11"/>
                <a:gd name="T14" fmla="*/ 3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3" y="0"/>
                  </a:moveTo>
                  <a:cubicBezTo>
                    <a:pt x="2" y="0"/>
                    <a:pt x="1" y="0"/>
                    <a:pt x="1" y="0"/>
                  </a:cubicBezTo>
                  <a:cubicBezTo>
                    <a:pt x="0" y="1"/>
                    <a:pt x="0" y="2"/>
                    <a:pt x="1" y="3"/>
                  </a:cubicBezTo>
                  <a:cubicBezTo>
                    <a:pt x="9" y="10"/>
                    <a:pt x="9" y="10"/>
                    <a:pt x="9" y="10"/>
                  </a:cubicBezTo>
                  <a:cubicBezTo>
                    <a:pt x="9" y="11"/>
                    <a:pt x="9" y="11"/>
                    <a:pt x="10" y="11"/>
                  </a:cubicBezTo>
                  <a:cubicBezTo>
                    <a:pt x="10" y="11"/>
                    <a:pt x="11" y="11"/>
                    <a:pt x="11" y="10"/>
                  </a:cubicBezTo>
                  <a:cubicBezTo>
                    <a:pt x="12" y="10"/>
                    <a:pt x="12" y="9"/>
                    <a:pt x="11" y="8"/>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44" name="Freeform 43">
              <a:extLst>
                <a:ext uri="{FF2B5EF4-FFF2-40B4-BE49-F238E27FC236}">
                  <a16:creationId xmlns:a16="http://schemas.microsoft.com/office/drawing/2014/main" id="{214A3A4D-0ABA-1270-2AAB-43CE0630AE82}"/>
                </a:ext>
              </a:extLst>
            </p:cNvPr>
            <p:cNvSpPr>
              <a:spLocks/>
            </p:cNvSpPr>
            <p:nvPr/>
          </p:nvSpPr>
          <p:spPr bwMode="auto">
            <a:xfrm>
              <a:off x="9133535" y="4733615"/>
              <a:ext cx="66101" cy="14022"/>
            </a:xfrm>
            <a:custGeom>
              <a:avLst/>
              <a:gdLst>
                <a:gd name="T0" fmla="*/ 13 w 14"/>
                <a:gd name="T1" fmla="*/ 0 h 3"/>
                <a:gd name="T2" fmla="*/ 2 w 14"/>
                <a:gd name="T3" fmla="*/ 0 h 3"/>
                <a:gd name="T4" fmla="*/ 0 w 14"/>
                <a:gd name="T5" fmla="*/ 2 h 3"/>
                <a:gd name="T6" fmla="*/ 2 w 14"/>
                <a:gd name="T7" fmla="*/ 3 h 3"/>
                <a:gd name="T8" fmla="*/ 13 w 14"/>
                <a:gd name="T9" fmla="*/ 3 h 3"/>
                <a:gd name="T10" fmla="*/ 14 w 14"/>
                <a:gd name="T11" fmla="*/ 2 h 3"/>
                <a:gd name="T12" fmla="*/ 13 w 1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3" y="0"/>
                  </a:moveTo>
                  <a:cubicBezTo>
                    <a:pt x="2" y="0"/>
                    <a:pt x="2" y="0"/>
                    <a:pt x="2" y="0"/>
                  </a:cubicBezTo>
                  <a:cubicBezTo>
                    <a:pt x="1" y="0"/>
                    <a:pt x="0" y="1"/>
                    <a:pt x="0" y="2"/>
                  </a:cubicBezTo>
                  <a:cubicBezTo>
                    <a:pt x="0" y="3"/>
                    <a:pt x="1" y="3"/>
                    <a:pt x="2" y="3"/>
                  </a:cubicBezTo>
                  <a:cubicBezTo>
                    <a:pt x="13" y="3"/>
                    <a:pt x="13" y="3"/>
                    <a:pt x="13" y="3"/>
                  </a:cubicBezTo>
                  <a:cubicBezTo>
                    <a:pt x="14" y="3"/>
                    <a:pt x="14" y="3"/>
                    <a:pt x="14" y="2"/>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
          <p:nvSpPr>
            <p:cNvPr id="45" name="Freeform 44">
              <a:extLst>
                <a:ext uri="{FF2B5EF4-FFF2-40B4-BE49-F238E27FC236}">
                  <a16:creationId xmlns:a16="http://schemas.microsoft.com/office/drawing/2014/main" id="{BB545EF1-451C-A5E6-D963-E95AD8C24EB9}"/>
                </a:ext>
              </a:extLst>
            </p:cNvPr>
            <p:cNvSpPr>
              <a:spLocks/>
            </p:cNvSpPr>
            <p:nvPr/>
          </p:nvSpPr>
          <p:spPr bwMode="auto">
            <a:xfrm>
              <a:off x="9087466" y="4585390"/>
              <a:ext cx="56085" cy="52079"/>
            </a:xfrm>
            <a:custGeom>
              <a:avLst/>
              <a:gdLst>
                <a:gd name="T0" fmla="*/ 2 w 12"/>
                <a:gd name="T1" fmla="*/ 11 h 11"/>
                <a:gd name="T2" fmla="*/ 3 w 12"/>
                <a:gd name="T3" fmla="*/ 10 h 11"/>
                <a:gd name="T4" fmla="*/ 11 w 12"/>
                <a:gd name="T5" fmla="*/ 3 h 11"/>
                <a:gd name="T6" fmla="*/ 11 w 12"/>
                <a:gd name="T7" fmla="*/ 0 h 11"/>
                <a:gd name="T8" fmla="*/ 9 w 12"/>
                <a:gd name="T9" fmla="*/ 0 h 11"/>
                <a:gd name="T10" fmla="*/ 1 w 12"/>
                <a:gd name="T11" fmla="*/ 8 h 11"/>
                <a:gd name="T12" fmla="*/ 1 w 12"/>
                <a:gd name="T13" fmla="*/ 10 h 11"/>
                <a:gd name="T14" fmla="*/ 2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2" y="11"/>
                  </a:moveTo>
                  <a:cubicBezTo>
                    <a:pt x="2" y="11"/>
                    <a:pt x="3" y="11"/>
                    <a:pt x="3" y="10"/>
                  </a:cubicBezTo>
                  <a:cubicBezTo>
                    <a:pt x="11" y="3"/>
                    <a:pt x="11" y="3"/>
                    <a:pt x="11" y="3"/>
                  </a:cubicBezTo>
                  <a:cubicBezTo>
                    <a:pt x="12" y="2"/>
                    <a:pt x="12" y="1"/>
                    <a:pt x="11" y="0"/>
                  </a:cubicBezTo>
                  <a:cubicBezTo>
                    <a:pt x="10" y="0"/>
                    <a:pt x="9" y="0"/>
                    <a:pt x="9" y="0"/>
                  </a:cubicBezTo>
                  <a:cubicBezTo>
                    <a:pt x="1" y="8"/>
                    <a:pt x="1" y="8"/>
                    <a:pt x="1" y="8"/>
                  </a:cubicBezTo>
                  <a:cubicBezTo>
                    <a:pt x="0" y="9"/>
                    <a:pt x="0" y="10"/>
                    <a:pt x="1" y="10"/>
                  </a:cubicBezTo>
                  <a:cubicBezTo>
                    <a:pt x="1" y="11"/>
                    <a:pt x="2"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grpSp>
      <p:cxnSp>
        <p:nvCxnSpPr>
          <p:cNvPr id="31" name="Straight Arrow Connector 30">
            <a:extLst>
              <a:ext uri="{FF2B5EF4-FFF2-40B4-BE49-F238E27FC236}">
                <a16:creationId xmlns:a16="http://schemas.microsoft.com/office/drawing/2014/main" id="{9006588C-D09E-0433-CB46-70AC50FD4E82}"/>
              </a:ext>
            </a:extLst>
          </p:cNvPr>
          <p:cNvCxnSpPr/>
          <p:nvPr/>
        </p:nvCxnSpPr>
        <p:spPr>
          <a:xfrm flipV="1">
            <a:off x="9050901" y="4871307"/>
            <a:ext cx="0" cy="374778"/>
          </a:xfrm>
          <a:prstGeom prst="straightConnector1">
            <a:avLst/>
          </a:prstGeom>
          <a:ln w="12700">
            <a:solidFill>
              <a:srgbClr val="995DB3"/>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DC3ECBE-D0AB-139B-000E-D2556D968541}"/>
              </a:ext>
            </a:extLst>
          </p:cNvPr>
          <p:cNvSpPr/>
          <p:nvPr/>
        </p:nvSpPr>
        <p:spPr>
          <a:xfrm>
            <a:off x="8258072" y="5908789"/>
            <a:ext cx="2056747" cy="584775"/>
          </a:xfrm>
          <a:prstGeom prst="rect">
            <a:avLst/>
          </a:prstGeom>
        </p:spPr>
        <p:txBody>
          <a:bodyPr wrap="square">
            <a:spAutoFit/>
          </a:bodyPr>
          <a:lstStyle/>
          <a:p>
            <a:pPr defTabSz="2438584"/>
            <a:r>
              <a:rPr lang="en-US" sz="1600" err="1">
                <a:solidFill>
                  <a:srgbClr val="57565A"/>
                </a:solidFill>
                <a:latin typeface="Roboto Light"/>
              </a:rPr>
              <a:t>Lorem</a:t>
            </a:r>
            <a:r>
              <a:rPr lang="en-US" sz="1600">
                <a:solidFill>
                  <a:srgbClr val="57565A"/>
                </a:solidFill>
                <a:latin typeface="Roboto Light"/>
              </a:rPr>
              <a:t> </a:t>
            </a:r>
            <a:r>
              <a:rPr lang="en-US" sz="1600" err="1">
                <a:solidFill>
                  <a:srgbClr val="57565A"/>
                </a:solidFill>
                <a:latin typeface="Roboto Light"/>
              </a:rPr>
              <a:t>ipsum</a:t>
            </a:r>
            <a:r>
              <a:rPr lang="en-US" sz="1600">
                <a:solidFill>
                  <a:srgbClr val="57565A"/>
                </a:solidFill>
                <a:latin typeface="Roboto Light"/>
              </a:rPr>
              <a:t> dolor sit del </a:t>
            </a:r>
            <a:r>
              <a:rPr lang="en-US" sz="1600" err="1">
                <a:solidFill>
                  <a:srgbClr val="57565A"/>
                </a:solidFill>
                <a:latin typeface="Roboto Light"/>
              </a:rPr>
              <a:t>ium</a:t>
            </a:r>
            <a:r>
              <a:rPr lang="en-US" sz="1600">
                <a:solidFill>
                  <a:srgbClr val="57565A"/>
                </a:solidFill>
                <a:latin typeface="Roboto Light"/>
              </a:rPr>
              <a:t> </a:t>
            </a:r>
            <a:r>
              <a:rPr lang="en-US" sz="1600" err="1">
                <a:solidFill>
                  <a:srgbClr val="57565A"/>
                </a:solidFill>
                <a:latin typeface="Roboto Light"/>
              </a:rPr>
              <a:t>aut</a:t>
            </a:r>
            <a:r>
              <a:rPr lang="en-US" sz="1600">
                <a:solidFill>
                  <a:srgbClr val="57565A"/>
                </a:solidFill>
                <a:latin typeface="Roboto Light"/>
              </a:rPr>
              <a:t> ex et </a:t>
            </a:r>
          </a:p>
        </p:txBody>
      </p:sp>
      <p:sp>
        <p:nvSpPr>
          <p:cNvPr id="33" name="TextBox 32">
            <a:extLst>
              <a:ext uri="{FF2B5EF4-FFF2-40B4-BE49-F238E27FC236}">
                <a16:creationId xmlns:a16="http://schemas.microsoft.com/office/drawing/2014/main" id="{647B7C88-9AAD-B8DF-4AEB-1D3D8F41A422}"/>
              </a:ext>
            </a:extLst>
          </p:cNvPr>
          <p:cNvSpPr txBox="1"/>
          <p:nvPr/>
        </p:nvSpPr>
        <p:spPr>
          <a:xfrm>
            <a:off x="8258073" y="5609672"/>
            <a:ext cx="1217000" cy="307777"/>
          </a:xfrm>
          <a:prstGeom prst="rect">
            <a:avLst/>
          </a:prstGeom>
          <a:noFill/>
        </p:spPr>
        <p:txBody>
          <a:bodyPr wrap="none" rtlCol="0">
            <a:spAutoFit/>
          </a:bodyPr>
          <a:lstStyle/>
          <a:p>
            <a:pPr defTabSz="2438584"/>
            <a:r>
              <a:rPr lang="en-US" sz="1400" b="1">
                <a:solidFill>
                  <a:srgbClr val="995DB3"/>
                </a:solidFill>
                <a:latin typeface="Century Gothic" panose="020B0502020202020204" pitchFamily="34" charset="0"/>
              </a:rPr>
              <a:t>CHAPTER 06</a:t>
            </a:r>
          </a:p>
        </p:txBody>
      </p:sp>
      <p:cxnSp>
        <p:nvCxnSpPr>
          <p:cNvPr id="34" name="Straight Arrow Connector 33">
            <a:extLst>
              <a:ext uri="{FF2B5EF4-FFF2-40B4-BE49-F238E27FC236}">
                <a16:creationId xmlns:a16="http://schemas.microsoft.com/office/drawing/2014/main" id="{CB6788A6-AF5E-DEAD-9C74-F9DD65332059}"/>
              </a:ext>
            </a:extLst>
          </p:cNvPr>
          <p:cNvCxnSpPr/>
          <p:nvPr/>
        </p:nvCxnSpPr>
        <p:spPr>
          <a:xfrm flipV="1">
            <a:off x="10619662" y="2731683"/>
            <a:ext cx="0" cy="374778"/>
          </a:xfrm>
          <a:prstGeom prst="straightConnector1">
            <a:avLst/>
          </a:prstGeom>
          <a:ln w="12700">
            <a:solidFill>
              <a:srgbClr val="63357A"/>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3113F43-91AC-94B5-8095-A2804872F44E}"/>
              </a:ext>
            </a:extLst>
          </p:cNvPr>
          <p:cNvSpPr/>
          <p:nvPr/>
        </p:nvSpPr>
        <p:spPr>
          <a:xfrm>
            <a:off x="9960694" y="1805232"/>
            <a:ext cx="2056747" cy="584775"/>
          </a:xfrm>
          <a:prstGeom prst="rect">
            <a:avLst/>
          </a:prstGeom>
        </p:spPr>
        <p:txBody>
          <a:bodyPr wrap="square">
            <a:spAutoFit/>
          </a:bodyPr>
          <a:lstStyle/>
          <a:p>
            <a:pPr defTabSz="2438584"/>
            <a:r>
              <a:rPr lang="en-US" sz="1600" dirty="0">
                <a:solidFill>
                  <a:srgbClr val="57565A"/>
                </a:solidFill>
                <a:latin typeface="Roboto Light"/>
              </a:rPr>
              <a:t>Lorem ipsum dolor sit del </a:t>
            </a:r>
            <a:r>
              <a:rPr lang="en-US" sz="1600" dirty="0" err="1">
                <a:solidFill>
                  <a:srgbClr val="57565A"/>
                </a:solidFill>
                <a:latin typeface="Roboto Light"/>
              </a:rPr>
              <a:t>ium</a:t>
            </a:r>
            <a:r>
              <a:rPr lang="en-US" sz="1600" dirty="0">
                <a:solidFill>
                  <a:srgbClr val="57565A"/>
                </a:solidFill>
                <a:latin typeface="Roboto Light"/>
              </a:rPr>
              <a:t> </a:t>
            </a:r>
            <a:r>
              <a:rPr lang="en-US" sz="1600" dirty="0" err="1">
                <a:solidFill>
                  <a:srgbClr val="57565A"/>
                </a:solidFill>
                <a:latin typeface="Roboto Light"/>
              </a:rPr>
              <a:t>aut</a:t>
            </a:r>
            <a:r>
              <a:rPr lang="en-US" sz="1600" dirty="0">
                <a:solidFill>
                  <a:srgbClr val="57565A"/>
                </a:solidFill>
                <a:latin typeface="Roboto Light"/>
              </a:rPr>
              <a:t> ex et </a:t>
            </a:r>
          </a:p>
        </p:txBody>
      </p:sp>
      <p:sp>
        <p:nvSpPr>
          <p:cNvPr id="36" name="TextBox 35">
            <a:extLst>
              <a:ext uri="{FF2B5EF4-FFF2-40B4-BE49-F238E27FC236}">
                <a16:creationId xmlns:a16="http://schemas.microsoft.com/office/drawing/2014/main" id="{61EF29CE-43A1-FE07-2928-B9AC37B0AABA}"/>
              </a:ext>
            </a:extLst>
          </p:cNvPr>
          <p:cNvSpPr txBox="1"/>
          <p:nvPr/>
        </p:nvSpPr>
        <p:spPr>
          <a:xfrm>
            <a:off x="9960695" y="1476135"/>
            <a:ext cx="1217000" cy="307777"/>
          </a:xfrm>
          <a:prstGeom prst="rect">
            <a:avLst/>
          </a:prstGeom>
          <a:noFill/>
        </p:spPr>
        <p:txBody>
          <a:bodyPr wrap="none" rtlCol="0">
            <a:spAutoFit/>
          </a:bodyPr>
          <a:lstStyle/>
          <a:p>
            <a:pPr defTabSz="2438584"/>
            <a:r>
              <a:rPr lang="en-US" sz="1400" b="1" dirty="0">
                <a:solidFill>
                  <a:srgbClr val="63357A"/>
                </a:solidFill>
                <a:latin typeface="Century Gothic" panose="020B0502020202020204" pitchFamily="34" charset="0"/>
              </a:rPr>
              <a:t>CHAPTER 07</a:t>
            </a:r>
          </a:p>
        </p:txBody>
      </p:sp>
      <p:sp>
        <p:nvSpPr>
          <p:cNvPr id="37" name="Freeform 27">
            <a:extLst>
              <a:ext uri="{FF2B5EF4-FFF2-40B4-BE49-F238E27FC236}">
                <a16:creationId xmlns:a16="http://schemas.microsoft.com/office/drawing/2014/main" id="{EAACF46A-E517-E748-0809-64000BAC72B2}"/>
              </a:ext>
            </a:extLst>
          </p:cNvPr>
          <p:cNvSpPr>
            <a:spLocks noEditPoints="1"/>
          </p:cNvSpPr>
          <p:nvPr/>
        </p:nvSpPr>
        <p:spPr bwMode="auto">
          <a:xfrm>
            <a:off x="8684672" y="3608892"/>
            <a:ext cx="748991" cy="751881"/>
          </a:xfrm>
          <a:custGeom>
            <a:avLst/>
            <a:gdLst>
              <a:gd name="T0" fmla="*/ 212 w 642"/>
              <a:gd name="T1" fmla="*/ 376 h 645"/>
              <a:gd name="T2" fmla="*/ 305 w 642"/>
              <a:gd name="T3" fmla="*/ 229 h 645"/>
              <a:gd name="T4" fmla="*/ 219 w 642"/>
              <a:gd name="T5" fmla="*/ 236 h 645"/>
              <a:gd name="T6" fmla="*/ 319 w 642"/>
              <a:gd name="T7" fmla="*/ 229 h 645"/>
              <a:gd name="T8" fmla="*/ 226 w 642"/>
              <a:gd name="T9" fmla="*/ 369 h 645"/>
              <a:gd name="T10" fmla="*/ 312 w 642"/>
              <a:gd name="T11" fmla="*/ 383 h 645"/>
              <a:gd name="T12" fmla="*/ 438 w 642"/>
              <a:gd name="T13" fmla="*/ 324 h 645"/>
              <a:gd name="T14" fmla="*/ 418 w 642"/>
              <a:gd name="T15" fmla="*/ 310 h 645"/>
              <a:gd name="T16" fmla="*/ 405 w 642"/>
              <a:gd name="T17" fmla="*/ 181 h 645"/>
              <a:gd name="T18" fmla="*/ 329 w 642"/>
              <a:gd name="T19" fmla="*/ 324 h 645"/>
              <a:gd name="T20" fmla="*/ 411 w 642"/>
              <a:gd name="T21" fmla="*/ 383 h 645"/>
              <a:gd name="T22" fmla="*/ 404 w 642"/>
              <a:gd name="T23" fmla="*/ 310 h 645"/>
              <a:gd name="T24" fmla="*/ 326 w 642"/>
              <a:gd name="T25" fmla="*/ 55 h 645"/>
              <a:gd name="T26" fmla="*/ 312 w 642"/>
              <a:gd name="T27" fmla="*/ 7 h 645"/>
              <a:gd name="T28" fmla="*/ 326 w 642"/>
              <a:gd name="T29" fmla="*/ 55 h 645"/>
              <a:gd name="T30" fmla="*/ 587 w 642"/>
              <a:gd name="T31" fmla="*/ 316 h 645"/>
              <a:gd name="T32" fmla="*/ 635 w 642"/>
              <a:gd name="T33" fmla="*/ 330 h 645"/>
              <a:gd name="T34" fmla="*/ 596 w 642"/>
              <a:gd name="T35" fmla="*/ 171 h 645"/>
              <a:gd name="T36" fmla="*/ 547 w 642"/>
              <a:gd name="T37" fmla="*/ 183 h 645"/>
              <a:gd name="T38" fmla="*/ 554 w 642"/>
              <a:gd name="T39" fmla="*/ 195 h 645"/>
              <a:gd name="T40" fmla="*/ 481 w 642"/>
              <a:gd name="T41" fmla="*/ 43 h 645"/>
              <a:gd name="T42" fmla="*/ 449 w 642"/>
              <a:gd name="T43" fmla="*/ 97 h 645"/>
              <a:gd name="T44" fmla="*/ 599 w 642"/>
              <a:gd name="T45" fmla="*/ 484 h 645"/>
              <a:gd name="T46" fmla="*/ 545 w 642"/>
              <a:gd name="T47" fmla="*/ 453 h 645"/>
              <a:gd name="T48" fmla="*/ 593 w 642"/>
              <a:gd name="T49" fmla="*/ 488 h 645"/>
              <a:gd name="T50" fmla="*/ 91 w 642"/>
              <a:gd name="T51" fmla="*/ 183 h 645"/>
              <a:gd name="T52" fmla="*/ 42 w 642"/>
              <a:gd name="T53" fmla="*/ 171 h 645"/>
              <a:gd name="T54" fmla="*/ 94 w 642"/>
              <a:gd name="T55" fmla="*/ 192 h 645"/>
              <a:gd name="T56" fmla="*/ 459 w 642"/>
              <a:gd name="T57" fmla="*/ 551 h 645"/>
              <a:gd name="T58" fmla="*/ 471 w 642"/>
              <a:gd name="T59" fmla="*/ 600 h 645"/>
              <a:gd name="T60" fmla="*/ 189 w 642"/>
              <a:gd name="T61" fmla="*/ 97 h 645"/>
              <a:gd name="T62" fmla="*/ 158 w 642"/>
              <a:gd name="T63" fmla="*/ 43 h 645"/>
              <a:gd name="T64" fmla="*/ 185 w 642"/>
              <a:gd name="T65" fmla="*/ 98 h 645"/>
              <a:gd name="T66" fmla="*/ 366 w 642"/>
              <a:gd name="T67" fmla="*/ 575 h 645"/>
              <a:gd name="T68" fmla="*/ 238 w 642"/>
              <a:gd name="T69" fmla="*/ 528 h 645"/>
              <a:gd name="T70" fmla="*/ 105 w 642"/>
              <a:gd name="T71" fmla="*/ 449 h 645"/>
              <a:gd name="T72" fmla="*/ 117 w 642"/>
              <a:gd name="T73" fmla="*/ 334 h 645"/>
              <a:gd name="T74" fmla="*/ 4 w 642"/>
              <a:gd name="T75" fmla="*/ 358 h 645"/>
              <a:gd name="T76" fmla="*/ 300 w 642"/>
              <a:gd name="T77" fmla="*/ 645 h 645"/>
              <a:gd name="T78" fmla="*/ 69 w 642"/>
              <a:gd name="T79" fmla="*/ 301 h 645"/>
              <a:gd name="T80" fmla="*/ 91 w 642"/>
              <a:gd name="T81" fmla="*/ 444 h 645"/>
              <a:gd name="T82" fmla="*/ 210 w 642"/>
              <a:gd name="T83" fmla="*/ 563 h 645"/>
              <a:gd name="T84" fmla="*/ 353 w 642"/>
              <a:gd name="T85" fmla="*/ 582 h 645"/>
              <a:gd name="T86" fmla="*/ 15 w 642"/>
              <a:gd name="T87" fmla="*/ 37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2" h="645">
                <a:moveTo>
                  <a:pt x="312" y="383"/>
                </a:moveTo>
                <a:cubicBezTo>
                  <a:pt x="219" y="383"/>
                  <a:pt x="219" y="383"/>
                  <a:pt x="219" y="383"/>
                </a:cubicBezTo>
                <a:cubicBezTo>
                  <a:pt x="215" y="383"/>
                  <a:pt x="212" y="380"/>
                  <a:pt x="212" y="376"/>
                </a:cubicBezTo>
                <a:cubicBezTo>
                  <a:pt x="212" y="328"/>
                  <a:pt x="230" y="309"/>
                  <a:pt x="257" y="287"/>
                </a:cubicBezTo>
                <a:cubicBezTo>
                  <a:pt x="260" y="284"/>
                  <a:pt x="263" y="282"/>
                  <a:pt x="267" y="279"/>
                </a:cubicBezTo>
                <a:cubicBezTo>
                  <a:pt x="283" y="268"/>
                  <a:pt x="305" y="251"/>
                  <a:pt x="305" y="229"/>
                </a:cubicBezTo>
                <a:cubicBezTo>
                  <a:pt x="305" y="206"/>
                  <a:pt x="290" y="192"/>
                  <a:pt x="266" y="192"/>
                </a:cubicBezTo>
                <a:cubicBezTo>
                  <a:pt x="243" y="192"/>
                  <a:pt x="226" y="208"/>
                  <a:pt x="226" y="229"/>
                </a:cubicBezTo>
                <a:cubicBezTo>
                  <a:pt x="226" y="233"/>
                  <a:pt x="223" y="236"/>
                  <a:pt x="219" y="236"/>
                </a:cubicBezTo>
                <a:cubicBezTo>
                  <a:pt x="215" y="236"/>
                  <a:pt x="212" y="233"/>
                  <a:pt x="212" y="229"/>
                </a:cubicBezTo>
                <a:cubicBezTo>
                  <a:pt x="212" y="200"/>
                  <a:pt x="236" y="178"/>
                  <a:pt x="266" y="178"/>
                </a:cubicBezTo>
                <a:cubicBezTo>
                  <a:pt x="298" y="178"/>
                  <a:pt x="319" y="198"/>
                  <a:pt x="319" y="229"/>
                </a:cubicBezTo>
                <a:cubicBezTo>
                  <a:pt x="319" y="259"/>
                  <a:pt x="293" y="278"/>
                  <a:pt x="275" y="291"/>
                </a:cubicBezTo>
                <a:cubicBezTo>
                  <a:pt x="272" y="293"/>
                  <a:pt x="268" y="296"/>
                  <a:pt x="266" y="298"/>
                </a:cubicBezTo>
                <a:cubicBezTo>
                  <a:pt x="242" y="317"/>
                  <a:pt x="227" y="332"/>
                  <a:pt x="226" y="369"/>
                </a:cubicBezTo>
                <a:cubicBezTo>
                  <a:pt x="312" y="369"/>
                  <a:pt x="312" y="369"/>
                  <a:pt x="312" y="369"/>
                </a:cubicBezTo>
                <a:cubicBezTo>
                  <a:pt x="316" y="369"/>
                  <a:pt x="319" y="372"/>
                  <a:pt x="319" y="376"/>
                </a:cubicBezTo>
                <a:cubicBezTo>
                  <a:pt x="319" y="380"/>
                  <a:pt x="316" y="383"/>
                  <a:pt x="312" y="383"/>
                </a:cubicBezTo>
                <a:close/>
                <a:moveTo>
                  <a:pt x="418" y="376"/>
                </a:moveTo>
                <a:cubicBezTo>
                  <a:pt x="418" y="324"/>
                  <a:pt x="418" y="324"/>
                  <a:pt x="418" y="324"/>
                </a:cubicBezTo>
                <a:cubicBezTo>
                  <a:pt x="438" y="324"/>
                  <a:pt x="438" y="324"/>
                  <a:pt x="438" y="324"/>
                </a:cubicBezTo>
                <a:cubicBezTo>
                  <a:pt x="442" y="324"/>
                  <a:pt x="445" y="321"/>
                  <a:pt x="445" y="317"/>
                </a:cubicBezTo>
                <a:cubicBezTo>
                  <a:pt x="445" y="313"/>
                  <a:pt x="442" y="310"/>
                  <a:pt x="438" y="310"/>
                </a:cubicBezTo>
                <a:cubicBezTo>
                  <a:pt x="418" y="310"/>
                  <a:pt x="418" y="310"/>
                  <a:pt x="418" y="310"/>
                </a:cubicBezTo>
                <a:cubicBezTo>
                  <a:pt x="418" y="185"/>
                  <a:pt x="418" y="185"/>
                  <a:pt x="418" y="185"/>
                </a:cubicBezTo>
                <a:cubicBezTo>
                  <a:pt x="418" y="182"/>
                  <a:pt x="416" y="179"/>
                  <a:pt x="413" y="178"/>
                </a:cubicBezTo>
                <a:cubicBezTo>
                  <a:pt x="410" y="177"/>
                  <a:pt x="407" y="178"/>
                  <a:pt x="405" y="181"/>
                </a:cubicBezTo>
                <a:cubicBezTo>
                  <a:pt x="323" y="313"/>
                  <a:pt x="323" y="313"/>
                  <a:pt x="323" y="313"/>
                </a:cubicBezTo>
                <a:cubicBezTo>
                  <a:pt x="322" y="315"/>
                  <a:pt x="322" y="318"/>
                  <a:pt x="323" y="320"/>
                </a:cubicBezTo>
                <a:cubicBezTo>
                  <a:pt x="324" y="323"/>
                  <a:pt x="327" y="324"/>
                  <a:pt x="329" y="324"/>
                </a:cubicBezTo>
                <a:cubicBezTo>
                  <a:pt x="404" y="324"/>
                  <a:pt x="404" y="324"/>
                  <a:pt x="404" y="324"/>
                </a:cubicBezTo>
                <a:cubicBezTo>
                  <a:pt x="404" y="376"/>
                  <a:pt x="404" y="376"/>
                  <a:pt x="404" y="376"/>
                </a:cubicBezTo>
                <a:cubicBezTo>
                  <a:pt x="404" y="380"/>
                  <a:pt x="408" y="383"/>
                  <a:pt x="411" y="383"/>
                </a:cubicBezTo>
                <a:cubicBezTo>
                  <a:pt x="415" y="383"/>
                  <a:pt x="418" y="380"/>
                  <a:pt x="418" y="376"/>
                </a:cubicBezTo>
                <a:close/>
                <a:moveTo>
                  <a:pt x="404" y="209"/>
                </a:moveTo>
                <a:cubicBezTo>
                  <a:pt x="404" y="310"/>
                  <a:pt x="404" y="310"/>
                  <a:pt x="404" y="310"/>
                </a:cubicBezTo>
                <a:cubicBezTo>
                  <a:pt x="342" y="310"/>
                  <a:pt x="342" y="310"/>
                  <a:pt x="342" y="310"/>
                </a:cubicBezTo>
                <a:lnTo>
                  <a:pt x="404" y="209"/>
                </a:lnTo>
                <a:close/>
                <a:moveTo>
                  <a:pt x="326" y="55"/>
                </a:moveTo>
                <a:cubicBezTo>
                  <a:pt x="326" y="7"/>
                  <a:pt x="326" y="7"/>
                  <a:pt x="326" y="7"/>
                </a:cubicBezTo>
                <a:cubicBezTo>
                  <a:pt x="326" y="3"/>
                  <a:pt x="323" y="0"/>
                  <a:pt x="319" y="0"/>
                </a:cubicBezTo>
                <a:cubicBezTo>
                  <a:pt x="315" y="0"/>
                  <a:pt x="312" y="3"/>
                  <a:pt x="312" y="7"/>
                </a:cubicBezTo>
                <a:cubicBezTo>
                  <a:pt x="312" y="55"/>
                  <a:pt x="312" y="55"/>
                  <a:pt x="312" y="55"/>
                </a:cubicBezTo>
                <a:cubicBezTo>
                  <a:pt x="312" y="59"/>
                  <a:pt x="315" y="62"/>
                  <a:pt x="319" y="62"/>
                </a:cubicBezTo>
                <a:cubicBezTo>
                  <a:pt x="323" y="62"/>
                  <a:pt x="326" y="59"/>
                  <a:pt x="326" y="55"/>
                </a:cubicBezTo>
                <a:close/>
                <a:moveTo>
                  <a:pt x="642" y="323"/>
                </a:moveTo>
                <a:cubicBezTo>
                  <a:pt x="642" y="319"/>
                  <a:pt x="639" y="316"/>
                  <a:pt x="635" y="316"/>
                </a:cubicBezTo>
                <a:cubicBezTo>
                  <a:pt x="587" y="316"/>
                  <a:pt x="587" y="316"/>
                  <a:pt x="587" y="316"/>
                </a:cubicBezTo>
                <a:cubicBezTo>
                  <a:pt x="583" y="316"/>
                  <a:pt x="580" y="319"/>
                  <a:pt x="580" y="323"/>
                </a:cubicBezTo>
                <a:cubicBezTo>
                  <a:pt x="580" y="327"/>
                  <a:pt x="583" y="330"/>
                  <a:pt x="587" y="330"/>
                </a:cubicBezTo>
                <a:cubicBezTo>
                  <a:pt x="635" y="330"/>
                  <a:pt x="635" y="330"/>
                  <a:pt x="635" y="330"/>
                </a:cubicBezTo>
                <a:cubicBezTo>
                  <a:pt x="639" y="330"/>
                  <a:pt x="642" y="327"/>
                  <a:pt x="642" y="323"/>
                </a:cubicBezTo>
                <a:close/>
                <a:moveTo>
                  <a:pt x="554" y="195"/>
                </a:moveTo>
                <a:cubicBezTo>
                  <a:pt x="596" y="171"/>
                  <a:pt x="596" y="171"/>
                  <a:pt x="596" y="171"/>
                </a:cubicBezTo>
                <a:cubicBezTo>
                  <a:pt x="600" y="169"/>
                  <a:pt x="601" y="164"/>
                  <a:pt x="599" y="161"/>
                </a:cubicBezTo>
                <a:cubicBezTo>
                  <a:pt x="597" y="158"/>
                  <a:pt x="593" y="157"/>
                  <a:pt x="589" y="159"/>
                </a:cubicBezTo>
                <a:cubicBezTo>
                  <a:pt x="547" y="183"/>
                  <a:pt x="547" y="183"/>
                  <a:pt x="547" y="183"/>
                </a:cubicBezTo>
                <a:cubicBezTo>
                  <a:pt x="544" y="185"/>
                  <a:pt x="543" y="189"/>
                  <a:pt x="545" y="192"/>
                </a:cubicBezTo>
                <a:cubicBezTo>
                  <a:pt x="546" y="195"/>
                  <a:pt x="548" y="196"/>
                  <a:pt x="551" y="196"/>
                </a:cubicBezTo>
                <a:cubicBezTo>
                  <a:pt x="552" y="196"/>
                  <a:pt x="553" y="196"/>
                  <a:pt x="554" y="195"/>
                </a:cubicBezTo>
                <a:close/>
                <a:moveTo>
                  <a:pt x="459" y="94"/>
                </a:moveTo>
                <a:cubicBezTo>
                  <a:pt x="483" y="52"/>
                  <a:pt x="483" y="52"/>
                  <a:pt x="483" y="52"/>
                </a:cubicBezTo>
                <a:cubicBezTo>
                  <a:pt x="485" y="49"/>
                  <a:pt x="484" y="45"/>
                  <a:pt x="481" y="43"/>
                </a:cubicBezTo>
                <a:cubicBezTo>
                  <a:pt x="477" y="41"/>
                  <a:pt x="473" y="42"/>
                  <a:pt x="471" y="45"/>
                </a:cubicBezTo>
                <a:cubicBezTo>
                  <a:pt x="447" y="87"/>
                  <a:pt x="447" y="87"/>
                  <a:pt x="447" y="87"/>
                </a:cubicBezTo>
                <a:cubicBezTo>
                  <a:pt x="445" y="91"/>
                  <a:pt x="446" y="95"/>
                  <a:pt x="449" y="97"/>
                </a:cubicBezTo>
                <a:cubicBezTo>
                  <a:pt x="451" y="98"/>
                  <a:pt x="452" y="98"/>
                  <a:pt x="453" y="98"/>
                </a:cubicBezTo>
                <a:cubicBezTo>
                  <a:pt x="455" y="98"/>
                  <a:pt x="458" y="97"/>
                  <a:pt x="459" y="94"/>
                </a:cubicBezTo>
                <a:close/>
                <a:moveTo>
                  <a:pt x="599" y="484"/>
                </a:moveTo>
                <a:cubicBezTo>
                  <a:pt x="601" y="481"/>
                  <a:pt x="600" y="477"/>
                  <a:pt x="596" y="475"/>
                </a:cubicBezTo>
                <a:cubicBezTo>
                  <a:pt x="554" y="450"/>
                  <a:pt x="554" y="450"/>
                  <a:pt x="554" y="450"/>
                </a:cubicBezTo>
                <a:cubicBezTo>
                  <a:pt x="551" y="448"/>
                  <a:pt x="547" y="450"/>
                  <a:pt x="545" y="453"/>
                </a:cubicBezTo>
                <a:cubicBezTo>
                  <a:pt x="543" y="456"/>
                  <a:pt x="544" y="461"/>
                  <a:pt x="547" y="462"/>
                </a:cubicBezTo>
                <a:cubicBezTo>
                  <a:pt x="589" y="487"/>
                  <a:pt x="589" y="487"/>
                  <a:pt x="589" y="487"/>
                </a:cubicBezTo>
                <a:cubicBezTo>
                  <a:pt x="591" y="487"/>
                  <a:pt x="592" y="488"/>
                  <a:pt x="593" y="488"/>
                </a:cubicBezTo>
                <a:cubicBezTo>
                  <a:pt x="595" y="488"/>
                  <a:pt x="598" y="486"/>
                  <a:pt x="599" y="484"/>
                </a:cubicBezTo>
                <a:close/>
                <a:moveTo>
                  <a:pt x="94" y="192"/>
                </a:moveTo>
                <a:cubicBezTo>
                  <a:pt x="96" y="189"/>
                  <a:pt x="94" y="185"/>
                  <a:pt x="91" y="183"/>
                </a:cubicBezTo>
                <a:cubicBezTo>
                  <a:pt x="49" y="159"/>
                  <a:pt x="49" y="159"/>
                  <a:pt x="49" y="159"/>
                </a:cubicBezTo>
                <a:cubicBezTo>
                  <a:pt x="46" y="157"/>
                  <a:pt x="41" y="158"/>
                  <a:pt x="39" y="161"/>
                </a:cubicBezTo>
                <a:cubicBezTo>
                  <a:pt x="38" y="164"/>
                  <a:pt x="39" y="169"/>
                  <a:pt x="42" y="171"/>
                </a:cubicBezTo>
                <a:cubicBezTo>
                  <a:pt x="84" y="195"/>
                  <a:pt x="84" y="195"/>
                  <a:pt x="84" y="195"/>
                </a:cubicBezTo>
                <a:cubicBezTo>
                  <a:pt x="85" y="196"/>
                  <a:pt x="86" y="196"/>
                  <a:pt x="88" y="196"/>
                </a:cubicBezTo>
                <a:cubicBezTo>
                  <a:pt x="90" y="196"/>
                  <a:pt x="92" y="195"/>
                  <a:pt x="94" y="192"/>
                </a:cubicBezTo>
                <a:close/>
                <a:moveTo>
                  <a:pt x="481" y="602"/>
                </a:moveTo>
                <a:cubicBezTo>
                  <a:pt x="484" y="600"/>
                  <a:pt x="485" y="596"/>
                  <a:pt x="483" y="593"/>
                </a:cubicBezTo>
                <a:cubicBezTo>
                  <a:pt x="459" y="551"/>
                  <a:pt x="459" y="551"/>
                  <a:pt x="459" y="551"/>
                </a:cubicBezTo>
                <a:cubicBezTo>
                  <a:pt x="457" y="547"/>
                  <a:pt x="453" y="546"/>
                  <a:pt x="449" y="548"/>
                </a:cubicBezTo>
                <a:cubicBezTo>
                  <a:pt x="446" y="550"/>
                  <a:pt x="445" y="554"/>
                  <a:pt x="447" y="558"/>
                </a:cubicBezTo>
                <a:cubicBezTo>
                  <a:pt x="471" y="600"/>
                  <a:pt x="471" y="600"/>
                  <a:pt x="471" y="600"/>
                </a:cubicBezTo>
                <a:cubicBezTo>
                  <a:pt x="472" y="602"/>
                  <a:pt x="475" y="603"/>
                  <a:pt x="477" y="603"/>
                </a:cubicBezTo>
                <a:cubicBezTo>
                  <a:pt x="478" y="603"/>
                  <a:pt x="480" y="603"/>
                  <a:pt x="481" y="602"/>
                </a:cubicBezTo>
                <a:close/>
                <a:moveTo>
                  <a:pt x="189" y="97"/>
                </a:moveTo>
                <a:cubicBezTo>
                  <a:pt x="192" y="95"/>
                  <a:pt x="193" y="91"/>
                  <a:pt x="192" y="87"/>
                </a:cubicBezTo>
                <a:cubicBezTo>
                  <a:pt x="167" y="45"/>
                  <a:pt x="167" y="45"/>
                  <a:pt x="167" y="45"/>
                </a:cubicBezTo>
                <a:cubicBezTo>
                  <a:pt x="165" y="42"/>
                  <a:pt x="161" y="41"/>
                  <a:pt x="158" y="43"/>
                </a:cubicBezTo>
                <a:cubicBezTo>
                  <a:pt x="154" y="45"/>
                  <a:pt x="153" y="49"/>
                  <a:pt x="155" y="52"/>
                </a:cubicBezTo>
                <a:cubicBezTo>
                  <a:pt x="179" y="94"/>
                  <a:pt x="179" y="94"/>
                  <a:pt x="179" y="94"/>
                </a:cubicBezTo>
                <a:cubicBezTo>
                  <a:pt x="181" y="97"/>
                  <a:pt x="183" y="98"/>
                  <a:pt x="185" y="98"/>
                </a:cubicBezTo>
                <a:cubicBezTo>
                  <a:pt x="187" y="98"/>
                  <a:pt x="188" y="98"/>
                  <a:pt x="189" y="97"/>
                </a:cubicBezTo>
                <a:close/>
                <a:moveTo>
                  <a:pt x="324" y="636"/>
                </a:moveTo>
                <a:cubicBezTo>
                  <a:pt x="325" y="636"/>
                  <a:pt x="377" y="591"/>
                  <a:pt x="366" y="575"/>
                </a:cubicBezTo>
                <a:cubicBezTo>
                  <a:pt x="359" y="566"/>
                  <a:pt x="285" y="508"/>
                  <a:pt x="271" y="508"/>
                </a:cubicBezTo>
                <a:cubicBezTo>
                  <a:pt x="270" y="508"/>
                  <a:pt x="269" y="508"/>
                  <a:pt x="269" y="508"/>
                </a:cubicBezTo>
                <a:cubicBezTo>
                  <a:pt x="264" y="509"/>
                  <a:pt x="256" y="515"/>
                  <a:pt x="238" y="528"/>
                </a:cubicBezTo>
                <a:cubicBezTo>
                  <a:pt x="226" y="536"/>
                  <a:pt x="209" y="548"/>
                  <a:pt x="205" y="549"/>
                </a:cubicBezTo>
                <a:cubicBezTo>
                  <a:pt x="198" y="549"/>
                  <a:pt x="176" y="534"/>
                  <a:pt x="148" y="506"/>
                </a:cubicBezTo>
                <a:cubicBezTo>
                  <a:pt x="117" y="475"/>
                  <a:pt x="104" y="454"/>
                  <a:pt x="105" y="449"/>
                </a:cubicBezTo>
                <a:cubicBezTo>
                  <a:pt x="106" y="445"/>
                  <a:pt x="118" y="428"/>
                  <a:pt x="126" y="416"/>
                </a:cubicBezTo>
                <a:cubicBezTo>
                  <a:pt x="139" y="398"/>
                  <a:pt x="145" y="390"/>
                  <a:pt x="146" y="385"/>
                </a:cubicBezTo>
                <a:cubicBezTo>
                  <a:pt x="147" y="382"/>
                  <a:pt x="149" y="376"/>
                  <a:pt x="117" y="334"/>
                </a:cubicBezTo>
                <a:cubicBezTo>
                  <a:pt x="107" y="321"/>
                  <a:pt x="84" y="292"/>
                  <a:pt x="75" y="288"/>
                </a:cubicBezTo>
                <a:cubicBezTo>
                  <a:pt x="73" y="287"/>
                  <a:pt x="71" y="287"/>
                  <a:pt x="69" y="287"/>
                </a:cubicBezTo>
                <a:cubicBezTo>
                  <a:pt x="47" y="287"/>
                  <a:pt x="13" y="337"/>
                  <a:pt x="4" y="358"/>
                </a:cubicBezTo>
                <a:cubicBezTo>
                  <a:pt x="1" y="365"/>
                  <a:pt x="0" y="372"/>
                  <a:pt x="1" y="379"/>
                </a:cubicBezTo>
                <a:cubicBezTo>
                  <a:pt x="27" y="526"/>
                  <a:pt x="149" y="635"/>
                  <a:pt x="297" y="645"/>
                </a:cubicBezTo>
                <a:cubicBezTo>
                  <a:pt x="298" y="645"/>
                  <a:pt x="299" y="645"/>
                  <a:pt x="300" y="645"/>
                </a:cubicBezTo>
                <a:cubicBezTo>
                  <a:pt x="300" y="645"/>
                  <a:pt x="300" y="645"/>
                  <a:pt x="300" y="645"/>
                </a:cubicBezTo>
                <a:cubicBezTo>
                  <a:pt x="309" y="645"/>
                  <a:pt x="317" y="642"/>
                  <a:pt x="324" y="636"/>
                </a:cubicBezTo>
                <a:close/>
                <a:moveTo>
                  <a:pt x="69" y="301"/>
                </a:moveTo>
                <a:cubicBezTo>
                  <a:pt x="79" y="306"/>
                  <a:pt x="127" y="369"/>
                  <a:pt x="132" y="382"/>
                </a:cubicBezTo>
                <a:cubicBezTo>
                  <a:pt x="130" y="387"/>
                  <a:pt x="121" y="399"/>
                  <a:pt x="115" y="408"/>
                </a:cubicBezTo>
                <a:cubicBezTo>
                  <a:pt x="102" y="427"/>
                  <a:pt x="93" y="438"/>
                  <a:pt x="91" y="444"/>
                </a:cubicBezTo>
                <a:cubicBezTo>
                  <a:pt x="89" y="451"/>
                  <a:pt x="92" y="470"/>
                  <a:pt x="138" y="516"/>
                </a:cubicBezTo>
                <a:cubicBezTo>
                  <a:pt x="152" y="530"/>
                  <a:pt x="187" y="563"/>
                  <a:pt x="205" y="563"/>
                </a:cubicBezTo>
                <a:cubicBezTo>
                  <a:pt x="207" y="563"/>
                  <a:pt x="208" y="563"/>
                  <a:pt x="210" y="563"/>
                </a:cubicBezTo>
                <a:cubicBezTo>
                  <a:pt x="216" y="561"/>
                  <a:pt x="227" y="552"/>
                  <a:pt x="246" y="539"/>
                </a:cubicBezTo>
                <a:cubicBezTo>
                  <a:pt x="255" y="533"/>
                  <a:pt x="267" y="524"/>
                  <a:pt x="272" y="522"/>
                </a:cubicBezTo>
                <a:cubicBezTo>
                  <a:pt x="284" y="526"/>
                  <a:pt x="343" y="571"/>
                  <a:pt x="353" y="582"/>
                </a:cubicBezTo>
                <a:cubicBezTo>
                  <a:pt x="351" y="589"/>
                  <a:pt x="334" y="609"/>
                  <a:pt x="315" y="625"/>
                </a:cubicBezTo>
                <a:cubicBezTo>
                  <a:pt x="310" y="629"/>
                  <a:pt x="304" y="631"/>
                  <a:pt x="298" y="631"/>
                </a:cubicBezTo>
                <a:cubicBezTo>
                  <a:pt x="156" y="621"/>
                  <a:pt x="40" y="517"/>
                  <a:pt x="15" y="377"/>
                </a:cubicBezTo>
                <a:cubicBezTo>
                  <a:pt x="14" y="373"/>
                  <a:pt x="15" y="368"/>
                  <a:pt x="17" y="364"/>
                </a:cubicBezTo>
                <a:cubicBezTo>
                  <a:pt x="28" y="337"/>
                  <a:pt x="58" y="301"/>
                  <a:pt x="69" y="301"/>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100">
              <a:solidFill>
                <a:srgbClr val="57565A"/>
              </a:solidFill>
              <a:latin typeface="Roboto Light"/>
            </a:endParaRPr>
          </a:p>
        </p:txBody>
      </p:sp>
    </p:spTree>
    <p:extLst>
      <p:ext uri="{BB962C8B-B14F-4D97-AF65-F5344CB8AC3E}">
        <p14:creationId xmlns:p14="http://schemas.microsoft.com/office/powerpoint/2010/main" val="19253721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ound Same-side Corner of Rectangle 77">
            <a:extLst>
              <a:ext uri="{FF2B5EF4-FFF2-40B4-BE49-F238E27FC236}">
                <a16:creationId xmlns:a16="http://schemas.microsoft.com/office/drawing/2014/main" id="{67B38E99-6AC2-E852-E697-EC90D723E528}"/>
              </a:ext>
            </a:extLst>
          </p:cNvPr>
          <p:cNvSpPr/>
          <p:nvPr/>
        </p:nvSpPr>
        <p:spPr>
          <a:xfrm rot="5400000">
            <a:off x="1759298" y="-464231"/>
            <a:ext cx="939064" cy="4471939"/>
          </a:xfrm>
          <a:prstGeom prst="round2SameRect">
            <a:avLst>
              <a:gd name="adj1" fmla="val 50000"/>
              <a:gd name="adj2" fmla="val 0"/>
            </a:avLst>
          </a:prstGeom>
          <a:solidFill>
            <a:srgbClr val="FF802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2" name="Freeform 10">
            <a:extLst>
              <a:ext uri="{FF2B5EF4-FFF2-40B4-BE49-F238E27FC236}">
                <a16:creationId xmlns:a16="http://schemas.microsoft.com/office/drawing/2014/main" id="{06B4AD87-56C2-F662-9D80-604080A7A956}"/>
              </a:ext>
            </a:extLst>
          </p:cNvPr>
          <p:cNvSpPr>
            <a:spLocks/>
          </p:cNvSpPr>
          <p:nvPr/>
        </p:nvSpPr>
        <p:spPr bwMode="auto">
          <a:xfrm>
            <a:off x="8795716" y="2869462"/>
            <a:ext cx="1228461" cy="1221492"/>
          </a:xfrm>
          <a:custGeom>
            <a:avLst/>
            <a:gdLst/>
            <a:ahLst/>
            <a:cxnLst>
              <a:cxn ang="0">
                <a:pos x="0" y="397"/>
              </a:cxn>
              <a:cxn ang="0">
                <a:pos x="0" y="345"/>
              </a:cxn>
              <a:cxn ang="0">
                <a:pos x="46" y="299"/>
              </a:cxn>
              <a:cxn ang="0">
                <a:pos x="46" y="98"/>
              </a:cxn>
              <a:cxn ang="0">
                <a:pos x="145" y="0"/>
              </a:cxn>
              <a:cxn ang="0">
                <a:pos x="394" y="0"/>
              </a:cxn>
              <a:cxn ang="0">
                <a:pos x="394" y="52"/>
              </a:cxn>
              <a:cxn ang="0">
                <a:pos x="145" y="52"/>
              </a:cxn>
              <a:cxn ang="0">
                <a:pos x="98" y="98"/>
              </a:cxn>
              <a:cxn ang="0">
                <a:pos x="98" y="299"/>
              </a:cxn>
              <a:cxn ang="0">
                <a:pos x="0" y="397"/>
              </a:cxn>
            </a:cxnLst>
            <a:rect l="0" t="0" r="r" b="b"/>
            <a:pathLst>
              <a:path w="394" h="397">
                <a:moveTo>
                  <a:pt x="0" y="397"/>
                </a:moveTo>
                <a:cubicBezTo>
                  <a:pt x="0" y="345"/>
                  <a:pt x="0" y="345"/>
                  <a:pt x="0" y="345"/>
                </a:cubicBezTo>
                <a:cubicBezTo>
                  <a:pt x="26" y="345"/>
                  <a:pt x="46" y="324"/>
                  <a:pt x="46" y="299"/>
                </a:cubicBezTo>
                <a:cubicBezTo>
                  <a:pt x="46" y="98"/>
                  <a:pt x="46" y="98"/>
                  <a:pt x="46" y="98"/>
                </a:cubicBezTo>
                <a:cubicBezTo>
                  <a:pt x="46" y="44"/>
                  <a:pt x="90" y="0"/>
                  <a:pt x="145" y="0"/>
                </a:cubicBezTo>
                <a:cubicBezTo>
                  <a:pt x="394" y="0"/>
                  <a:pt x="394" y="0"/>
                  <a:pt x="394" y="0"/>
                </a:cubicBezTo>
                <a:cubicBezTo>
                  <a:pt x="394" y="52"/>
                  <a:pt x="394" y="52"/>
                  <a:pt x="394" y="52"/>
                </a:cubicBezTo>
                <a:cubicBezTo>
                  <a:pt x="145" y="52"/>
                  <a:pt x="145" y="52"/>
                  <a:pt x="145" y="52"/>
                </a:cubicBezTo>
                <a:cubicBezTo>
                  <a:pt x="119" y="52"/>
                  <a:pt x="98" y="73"/>
                  <a:pt x="98" y="98"/>
                </a:cubicBezTo>
                <a:cubicBezTo>
                  <a:pt x="98" y="299"/>
                  <a:pt x="98" y="299"/>
                  <a:pt x="98" y="299"/>
                </a:cubicBezTo>
                <a:cubicBezTo>
                  <a:pt x="98" y="353"/>
                  <a:pt x="54" y="397"/>
                  <a:pt x="0" y="397"/>
                </a:cubicBezTo>
              </a:path>
            </a:pathLst>
          </a:custGeom>
          <a:solidFill>
            <a:srgbClr val="385085"/>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prstClr val="black"/>
              </a:solidFill>
              <a:latin typeface="Calibri" panose="020F0502020204030204"/>
            </a:endParaRPr>
          </a:p>
        </p:txBody>
      </p:sp>
      <p:sp>
        <p:nvSpPr>
          <p:cNvPr id="3" name="Freeform 14">
            <a:extLst>
              <a:ext uri="{FF2B5EF4-FFF2-40B4-BE49-F238E27FC236}">
                <a16:creationId xmlns:a16="http://schemas.microsoft.com/office/drawing/2014/main" id="{5301F918-DB08-C278-06E3-2C2B71844E7C}"/>
              </a:ext>
            </a:extLst>
          </p:cNvPr>
          <p:cNvSpPr>
            <a:spLocks/>
          </p:cNvSpPr>
          <p:nvPr/>
        </p:nvSpPr>
        <p:spPr bwMode="auto">
          <a:xfrm>
            <a:off x="5773078" y="3833258"/>
            <a:ext cx="1050616" cy="707780"/>
          </a:xfrm>
          <a:custGeom>
            <a:avLst/>
            <a:gdLst/>
            <a:ahLst/>
            <a:cxnLst>
              <a:cxn ang="0">
                <a:pos x="0" y="230"/>
              </a:cxn>
              <a:cxn ang="0">
                <a:pos x="0" y="178"/>
              </a:cxn>
              <a:cxn ang="0">
                <a:pos x="46" y="132"/>
              </a:cxn>
              <a:cxn ang="0">
                <a:pos x="46" y="98"/>
              </a:cxn>
              <a:cxn ang="0">
                <a:pos x="144" y="0"/>
              </a:cxn>
              <a:cxn ang="0">
                <a:pos x="320" y="0"/>
              </a:cxn>
              <a:cxn ang="0">
                <a:pos x="320" y="52"/>
              </a:cxn>
              <a:cxn ang="0">
                <a:pos x="144" y="52"/>
              </a:cxn>
              <a:cxn ang="0">
                <a:pos x="98" y="98"/>
              </a:cxn>
              <a:cxn ang="0">
                <a:pos x="98" y="132"/>
              </a:cxn>
              <a:cxn ang="0">
                <a:pos x="0" y="230"/>
              </a:cxn>
            </a:cxnLst>
            <a:rect l="0" t="0" r="r" b="b"/>
            <a:pathLst>
              <a:path w="320" h="230">
                <a:moveTo>
                  <a:pt x="0" y="230"/>
                </a:moveTo>
                <a:cubicBezTo>
                  <a:pt x="0" y="178"/>
                  <a:pt x="0" y="178"/>
                  <a:pt x="0" y="178"/>
                </a:cubicBezTo>
                <a:cubicBezTo>
                  <a:pt x="25" y="178"/>
                  <a:pt x="46" y="157"/>
                  <a:pt x="46" y="132"/>
                </a:cubicBezTo>
                <a:cubicBezTo>
                  <a:pt x="46" y="98"/>
                  <a:pt x="46" y="98"/>
                  <a:pt x="46" y="98"/>
                </a:cubicBezTo>
                <a:cubicBezTo>
                  <a:pt x="46" y="44"/>
                  <a:pt x="90" y="0"/>
                  <a:pt x="144" y="0"/>
                </a:cubicBezTo>
                <a:cubicBezTo>
                  <a:pt x="320" y="0"/>
                  <a:pt x="320" y="0"/>
                  <a:pt x="320" y="0"/>
                </a:cubicBezTo>
                <a:cubicBezTo>
                  <a:pt x="320" y="52"/>
                  <a:pt x="320" y="52"/>
                  <a:pt x="320" y="52"/>
                </a:cubicBezTo>
                <a:cubicBezTo>
                  <a:pt x="144" y="52"/>
                  <a:pt x="144" y="52"/>
                  <a:pt x="144" y="52"/>
                </a:cubicBezTo>
                <a:cubicBezTo>
                  <a:pt x="119" y="52"/>
                  <a:pt x="98" y="73"/>
                  <a:pt x="98" y="98"/>
                </a:cubicBezTo>
                <a:cubicBezTo>
                  <a:pt x="98" y="132"/>
                  <a:pt x="98" y="132"/>
                  <a:pt x="98" y="132"/>
                </a:cubicBezTo>
                <a:cubicBezTo>
                  <a:pt x="98" y="186"/>
                  <a:pt x="54" y="230"/>
                  <a:pt x="0" y="230"/>
                </a:cubicBezTo>
              </a:path>
            </a:pathLst>
          </a:custGeom>
          <a:solidFill>
            <a:srgbClr val="00BAB5"/>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prstClr val="black"/>
              </a:solidFill>
              <a:latin typeface="Calibri" panose="020F0502020204030204"/>
            </a:endParaRPr>
          </a:p>
        </p:txBody>
      </p:sp>
      <p:sp>
        <p:nvSpPr>
          <p:cNvPr id="4" name="Freeform 18">
            <a:extLst>
              <a:ext uri="{FF2B5EF4-FFF2-40B4-BE49-F238E27FC236}">
                <a16:creationId xmlns:a16="http://schemas.microsoft.com/office/drawing/2014/main" id="{B6F89FCA-8E97-EE0F-9B24-9C35116F8930}"/>
              </a:ext>
            </a:extLst>
          </p:cNvPr>
          <p:cNvSpPr>
            <a:spLocks/>
          </p:cNvSpPr>
          <p:nvPr/>
        </p:nvSpPr>
        <p:spPr bwMode="auto">
          <a:xfrm>
            <a:off x="4798543" y="3732420"/>
            <a:ext cx="1000539" cy="808620"/>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rgbClr val="7DD1CE"/>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prstClr val="black"/>
              </a:solidFill>
              <a:latin typeface="Calibri" panose="020F0502020204030204"/>
            </a:endParaRPr>
          </a:p>
        </p:txBody>
      </p:sp>
      <p:sp>
        <p:nvSpPr>
          <p:cNvPr id="5" name="Freeform 26">
            <a:extLst>
              <a:ext uri="{FF2B5EF4-FFF2-40B4-BE49-F238E27FC236}">
                <a16:creationId xmlns:a16="http://schemas.microsoft.com/office/drawing/2014/main" id="{9DB2DCF4-3142-F010-DE9D-398FDEE472FA}"/>
              </a:ext>
            </a:extLst>
          </p:cNvPr>
          <p:cNvSpPr>
            <a:spLocks/>
          </p:cNvSpPr>
          <p:nvPr/>
        </p:nvSpPr>
        <p:spPr bwMode="auto">
          <a:xfrm>
            <a:off x="3799936" y="3732420"/>
            <a:ext cx="998608" cy="1280474"/>
          </a:xfrm>
          <a:custGeom>
            <a:avLst/>
            <a:gdLst/>
            <a:ahLst/>
            <a:cxnLst>
              <a:cxn ang="0">
                <a:pos x="0" y="417"/>
              </a:cxn>
              <a:cxn ang="0">
                <a:pos x="0" y="365"/>
              </a:cxn>
              <a:cxn ang="0">
                <a:pos x="46" y="319"/>
              </a:cxn>
              <a:cxn ang="0">
                <a:pos x="46" y="98"/>
              </a:cxn>
              <a:cxn ang="0">
                <a:pos x="145" y="0"/>
              </a:cxn>
              <a:cxn ang="0">
                <a:pos x="320" y="0"/>
              </a:cxn>
              <a:cxn ang="0">
                <a:pos x="320" y="52"/>
              </a:cxn>
              <a:cxn ang="0">
                <a:pos x="145" y="52"/>
              </a:cxn>
              <a:cxn ang="0">
                <a:pos x="98" y="98"/>
              </a:cxn>
              <a:cxn ang="0">
                <a:pos x="98" y="319"/>
              </a:cxn>
              <a:cxn ang="0">
                <a:pos x="0" y="417"/>
              </a:cxn>
            </a:cxnLst>
            <a:rect l="0" t="0" r="r" b="b"/>
            <a:pathLst>
              <a:path w="320" h="417">
                <a:moveTo>
                  <a:pt x="0" y="417"/>
                </a:moveTo>
                <a:cubicBezTo>
                  <a:pt x="0" y="365"/>
                  <a:pt x="0" y="365"/>
                  <a:pt x="0" y="365"/>
                </a:cubicBezTo>
                <a:cubicBezTo>
                  <a:pt x="26" y="365"/>
                  <a:pt x="46" y="344"/>
                  <a:pt x="46" y="319"/>
                </a:cubicBezTo>
                <a:cubicBezTo>
                  <a:pt x="46" y="98"/>
                  <a:pt x="46" y="98"/>
                  <a:pt x="46" y="98"/>
                </a:cubicBezTo>
                <a:cubicBezTo>
                  <a:pt x="46" y="44"/>
                  <a:pt x="90" y="0"/>
                  <a:pt x="145" y="0"/>
                </a:cubicBezTo>
                <a:cubicBezTo>
                  <a:pt x="320" y="0"/>
                  <a:pt x="320" y="0"/>
                  <a:pt x="320" y="0"/>
                </a:cubicBezTo>
                <a:cubicBezTo>
                  <a:pt x="320" y="52"/>
                  <a:pt x="320" y="52"/>
                  <a:pt x="320" y="52"/>
                </a:cubicBezTo>
                <a:cubicBezTo>
                  <a:pt x="145" y="52"/>
                  <a:pt x="145" y="52"/>
                  <a:pt x="145" y="52"/>
                </a:cubicBezTo>
                <a:cubicBezTo>
                  <a:pt x="119" y="52"/>
                  <a:pt x="98" y="73"/>
                  <a:pt x="98" y="98"/>
                </a:cubicBezTo>
                <a:cubicBezTo>
                  <a:pt x="98" y="319"/>
                  <a:pt x="98" y="319"/>
                  <a:pt x="98" y="319"/>
                </a:cubicBezTo>
                <a:cubicBezTo>
                  <a:pt x="98" y="373"/>
                  <a:pt x="54" y="417"/>
                  <a:pt x="0" y="417"/>
                </a:cubicBezTo>
              </a:path>
            </a:pathLst>
          </a:custGeom>
          <a:solidFill>
            <a:srgbClr val="FFA826"/>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prstClr val="black"/>
              </a:solidFill>
              <a:latin typeface="Calibri" panose="020F0502020204030204"/>
            </a:endParaRPr>
          </a:p>
        </p:txBody>
      </p:sp>
      <p:sp>
        <p:nvSpPr>
          <p:cNvPr id="6" name="Freeform 37">
            <a:extLst>
              <a:ext uri="{FF2B5EF4-FFF2-40B4-BE49-F238E27FC236}">
                <a16:creationId xmlns:a16="http://schemas.microsoft.com/office/drawing/2014/main" id="{4365C683-E5DE-198D-F503-E23B7EDDFA52}"/>
              </a:ext>
            </a:extLst>
          </p:cNvPr>
          <p:cNvSpPr>
            <a:spLocks/>
          </p:cNvSpPr>
          <p:nvPr/>
        </p:nvSpPr>
        <p:spPr bwMode="auto">
          <a:xfrm>
            <a:off x="2957200" y="4852841"/>
            <a:ext cx="855674" cy="867602"/>
          </a:xfrm>
          <a:custGeom>
            <a:avLst/>
            <a:gdLst/>
            <a:ahLst/>
            <a:cxnLst>
              <a:cxn ang="0">
                <a:pos x="52" y="282"/>
              </a:cxn>
              <a:cxn ang="0">
                <a:pos x="0" y="282"/>
              </a:cxn>
              <a:cxn ang="0">
                <a:pos x="0" y="98"/>
              </a:cxn>
              <a:cxn ang="0">
                <a:pos x="98" y="0"/>
              </a:cxn>
              <a:cxn ang="0">
                <a:pos x="274" y="0"/>
              </a:cxn>
              <a:cxn ang="0">
                <a:pos x="274" y="52"/>
              </a:cxn>
              <a:cxn ang="0">
                <a:pos x="98" y="52"/>
              </a:cxn>
              <a:cxn ang="0">
                <a:pos x="52" y="98"/>
              </a:cxn>
              <a:cxn ang="0">
                <a:pos x="52" y="282"/>
              </a:cxn>
            </a:cxnLst>
            <a:rect l="0" t="0" r="r" b="b"/>
            <a:pathLst>
              <a:path w="274" h="282">
                <a:moveTo>
                  <a:pt x="52" y="282"/>
                </a:moveTo>
                <a:cubicBezTo>
                  <a:pt x="0" y="282"/>
                  <a:pt x="0" y="282"/>
                  <a:pt x="0" y="282"/>
                </a:cubicBezTo>
                <a:cubicBezTo>
                  <a:pt x="0" y="98"/>
                  <a:pt x="0" y="98"/>
                  <a:pt x="0" y="98"/>
                </a:cubicBezTo>
                <a:cubicBezTo>
                  <a:pt x="0" y="44"/>
                  <a:pt x="44" y="0"/>
                  <a:pt x="98" y="0"/>
                </a:cubicBezTo>
                <a:cubicBezTo>
                  <a:pt x="274" y="0"/>
                  <a:pt x="274" y="0"/>
                  <a:pt x="274" y="0"/>
                </a:cubicBezTo>
                <a:cubicBezTo>
                  <a:pt x="274" y="52"/>
                  <a:pt x="274" y="52"/>
                  <a:pt x="274" y="52"/>
                </a:cubicBezTo>
                <a:cubicBezTo>
                  <a:pt x="98" y="52"/>
                  <a:pt x="98" y="52"/>
                  <a:pt x="98" y="52"/>
                </a:cubicBezTo>
                <a:cubicBezTo>
                  <a:pt x="73" y="52"/>
                  <a:pt x="52" y="73"/>
                  <a:pt x="52" y="98"/>
                </a:cubicBezTo>
                <a:cubicBezTo>
                  <a:pt x="52" y="282"/>
                  <a:pt x="52" y="282"/>
                  <a:pt x="52" y="282"/>
                </a:cubicBezTo>
              </a:path>
            </a:pathLst>
          </a:custGeom>
          <a:solidFill>
            <a:srgbClr val="F26363"/>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prstClr val="black"/>
              </a:solidFill>
              <a:latin typeface="Calibri" panose="020F0502020204030204"/>
            </a:endParaRPr>
          </a:p>
        </p:txBody>
      </p:sp>
      <p:sp>
        <p:nvSpPr>
          <p:cNvPr id="7" name="Freeform 14">
            <a:extLst>
              <a:ext uri="{FF2B5EF4-FFF2-40B4-BE49-F238E27FC236}">
                <a16:creationId xmlns:a16="http://schemas.microsoft.com/office/drawing/2014/main" id="{9FDF3561-4D49-5E66-481A-E924F419D06C}"/>
              </a:ext>
            </a:extLst>
          </p:cNvPr>
          <p:cNvSpPr>
            <a:spLocks/>
          </p:cNvSpPr>
          <p:nvPr/>
        </p:nvSpPr>
        <p:spPr bwMode="auto">
          <a:xfrm>
            <a:off x="6799621" y="3284308"/>
            <a:ext cx="998608" cy="707780"/>
          </a:xfrm>
          <a:custGeom>
            <a:avLst/>
            <a:gdLst/>
            <a:ahLst/>
            <a:cxnLst>
              <a:cxn ang="0">
                <a:pos x="0" y="230"/>
              </a:cxn>
              <a:cxn ang="0">
                <a:pos x="0" y="178"/>
              </a:cxn>
              <a:cxn ang="0">
                <a:pos x="46" y="132"/>
              </a:cxn>
              <a:cxn ang="0">
                <a:pos x="46" y="98"/>
              </a:cxn>
              <a:cxn ang="0">
                <a:pos x="144" y="0"/>
              </a:cxn>
              <a:cxn ang="0">
                <a:pos x="320" y="0"/>
              </a:cxn>
              <a:cxn ang="0">
                <a:pos x="320" y="52"/>
              </a:cxn>
              <a:cxn ang="0">
                <a:pos x="144" y="52"/>
              </a:cxn>
              <a:cxn ang="0">
                <a:pos x="98" y="98"/>
              </a:cxn>
              <a:cxn ang="0">
                <a:pos x="98" y="132"/>
              </a:cxn>
              <a:cxn ang="0">
                <a:pos x="0" y="230"/>
              </a:cxn>
            </a:cxnLst>
            <a:rect l="0" t="0" r="r" b="b"/>
            <a:pathLst>
              <a:path w="320" h="230">
                <a:moveTo>
                  <a:pt x="0" y="230"/>
                </a:moveTo>
                <a:cubicBezTo>
                  <a:pt x="0" y="178"/>
                  <a:pt x="0" y="178"/>
                  <a:pt x="0" y="178"/>
                </a:cubicBezTo>
                <a:cubicBezTo>
                  <a:pt x="25" y="178"/>
                  <a:pt x="46" y="157"/>
                  <a:pt x="46" y="132"/>
                </a:cubicBezTo>
                <a:cubicBezTo>
                  <a:pt x="46" y="98"/>
                  <a:pt x="46" y="98"/>
                  <a:pt x="46" y="98"/>
                </a:cubicBezTo>
                <a:cubicBezTo>
                  <a:pt x="46" y="44"/>
                  <a:pt x="90" y="0"/>
                  <a:pt x="144" y="0"/>
                </a:cubicBezTo>
                <a:cubicBezTo>
                  <a:pt x="320" y="0"/>
                  <a:pt x="320" y="0"/>
                  <a:pt x="320" y="0"/>
                </a:cubicBezTo>
                <a:cubicBezTo>
                  <a:pt x="320" y="52"/>
                  <a:pt x="320" y="52"/>
                  <a:pt x="320" y="52"/>
                </a:cubicBezTo>
                <a:cubicBezTo>
                  <a:pt x="144" y="52"/>
                  <a:pt x="144" y="52"/>
                  <a:pt x="144" y="52"/>
                </a:cubicBezTo>
                <a:cubicBezTo>
                  <a:pt x="119" y="52"/>
                  <a:pt x="98" y="73"/>
                  <a:pt x="98" y="98"/>
                </a:cubicBezTo>
                <a:cubicBezTo>
                  <a:pt x="98" y="132"/>
                  <a:pt x="98" y="132"/>
                  <a:pt x="98" y="132"/>
                </a:cubicBezTo>
                <a:cubicBezTo>
                  <a:pt x="98" y="186"/>
                  <a:pt x="54" y="230"/>
                  <a:pt x="0" y="230"/>
                </a:cubicBezTo>
              </a:path>
            </a:pathLst>
          </a:custGeom>
          <a:solidFill>
            <a:srgbClr val="995DB3"/>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prstClr val="black"/>
              </a:solidFill>
              <a:latin typeface="Calibri" panose="020F0502020204030204"/>
            </a:endParaRPr>
          </a:p>
        </p:txBody>
      </p:sp>
      <p:sp>
        <p:nvSpPr>
          <p:cNvPr id="8" name="Freeform 18">
            <a:extLst>
              <a:ext uri="{FF2B5EF4-FFF2-40B4-BE49-F238E27FC236}">
                <a16:creationId xmlns:a16="http://schemas.microsoft.com/office/drawing/2014/main" id="{FFAFDD33-836A-7D92-7745-563652230472}"/>
              </a:ext>
            </a:extLst>
          </p:cNvPr>
          <p:cNvSpPr>
            <a:spLocks/>
          </p:cNvSpPr>
          <p:nvPr/>
        </p:nvSpPr>
        <p:spPr bwMode="auto">
          <a:xfrm>
            <a:off x="7795178" y="3282333"/>
            <a:ext cx="1000539" cy="808620"/>
          </a:xfrm>
          <a:custGeom>
            <a:avLst/>
            <a:gdLst/>
            <a:ahLst/>
            <a:cxnLst>
              <a:cxn ang="0">
                <a:pos x="321" y="263"/>
              </a:cxn>
              <a:cxn ang="0">
                <a:pos x="145" y="263"/>
              </a:cxn>
              <a:cxn ang="0">
                <a:pos x="47" y="165"/>
              </a:cxn>
              <a:cxn ang="0">
                <a:pos x="47" y="98"/>
              </a:cxn>
              <a:cxn ang="0">
                <a:pos x="0" y="52"/>
              </a:cxn>
              <a:cxn ang="0">
                <a:pos x="0" y="0"/>
              </a:cxn>
              <a:cxn ang="0">
                <a:pos x="99" y="98"/>
              </a:cxn>
              <a:cxn ang="0">
                <a:pos x="99" y="165"/>
              </a:cxn>
              <a:cxn ang="0">
                <a:pos x="145" y="211"/>
              </a:cxn>
              <a:cxn ang="0">
                <a:pos x="321" y="211"/>
              </a:cxn>
              <a:cxn ang="0">
                <a:pos x="321" y="263"/>
              </a:cxn>
            </a:cxnLst>
            <a:rect l="0" t="0" r="r" b="b"/>
            <a:pathLst>
              <a:path w="321" h="263">
                <a:moveTo>
                  <a:pt x="321" y="263"/>
                </a:moveTo>
                <a:cubicBezTo>
                  <a:pt x="145" y="263"/>
                  <a:pt x="145" y="263"/>
                  <a:pt x="145" y="263"/>
                </a:cubicBezTo>
                <a:cubicBezTo>
                  <a:pt x="91" y="263"/>
                  <a:pt x="47" y="219"/>
                  <a:pt x="47" y="165"/>
                </a:cubicBezTo>
                <a:cubicBezTo>
                  <a:pt x="47" y="98"/>
                  <a:pt x="47" y="98"/>
                  <a:pt x="47" y="98"/>
                </a:cubicBezTo>
                <a:cubicBezTo>
                  <a:pt x="47" y="73"/>
                  <a:pt x="26" y="52"/>
                  <a:pt x="0" y="52"/>
                </a:cubicBezTo>
                <a:cubicBezTo>
                  <a:pt x="0" y="0"/>
                  <a:pt x="0" y="0"/>
                  <a:pt x="0" y="0"/>
                </a:cubicBezTo>
                <a:cubicBezTo>
                  <a:pt x="55" y="0"/>
                  <a:pt x="99" y="44"/>
                  <a:pt x="99" y="98"/>
                </a:cubicBezTo>
                <a:cubicBezTo>
                  <a:pt x="99" y="165"/>
                  <a:pt x="99" y="165"/>
                  <a:pt x="99" y="165"/>
                </a:cubicBezTo>
                <a:cubicBezTo>
                  <a:pt x="99" y="190"/>
                  <a:pt x="119" y="211"/>
                  <a:pt x="145" y="211"/>
                </a:cubicBezTo>
                <a:cubicBezTo>
                  <a:pt x="321" y="211"/>
                  <a:pt x="321" y="211"/>
                  <a:pt x="321" y="211"/>
                </a:cubicBezTo>
                <a:cubicBezTo>
                  <a:pt x="321" y="263"/>
                  <a:pt x="321" y="263"/>
                  <a:pt x="321" y="263"/>
                </a:cubicBezTo>
              </a:path>
            </a:pathLst>
          </a:custGeom>
          <a:solidFill>
            <a:srgbClr val="A8436F"/>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prstClr val="black"/>
              </a:solidFill>
              <a:latin typeface="Calibri" panose="020F0502020204030204"/>
            </a:endParaRPr>
          </a:p>
        </p:txBody>
      </p:sp>
      <p:sp>
        <p:nvSpPr>
          <p:cNvPr id="10" name="Freeform 30">
            <a:extLst>
              <a:ext uri="{FF2B5EF4-FFF2-40B4-BE49-F238E27FC236}">
                <a16:creationId xmlns:a16="http://schemas.microsoft.com/office/drawing/2014/main" id="{CFF38F07-E814-AC36-951E-BAC6DED03472}"/>
              </a:ext>
            </a:extLst>
          </p:cNvPr>
          <p:cNvSpPr>
            <a:spLocks noEditPoints="1"/>
          </p:cNvSpPr>
          <p:nvPr/>
        </p:nvSpPr>
        <p:spPr bwMode="auto">
          <a:xfrm>
            <a:off x="2228829" y="5288557"/>
            <a:ext cx="892373" cy="879017"/>
          </a:xfrm>
          <a:custGeom>
            <a:avLst/>
            <a:gdLst/>
            <a:ahLst/>
            <a:cxnLst>
              <a:cxn ang="0">
                <a:pos x="143" y="286"/>
              </a:cxn>
              <a:cxn ang="0">
                <a:pos x="0" y="143"/>
              </a:cxn>
              <a:cxn ang="0">
                <a:pos x="143" y="0"/>
              </a:cxn>
              <a:cxn ang="0">
                <a:pos x="286" y="143"/>
              </a:cxn>
              <a:cxn ang="0">
                <a:pos x="143" y="286"/>
              </a:cxn>
              <a:cxn ang="0">
                <a:pos x="143" y="52"/>
              </a:cxn>
              <a:cxn ang="0">
                <a:pos x="52" y="143"/>
              </a:cxn>
              <a:cxn ang="0">
                <a:pos x="143" y="234"/>
              </a:cxn>
              <a:cxn ang="0">
                <a:pos x="234" y="143"/>
              </a:cxn>
              <a:cxn ang="0">
                <a:pos x="143" y="52"/>
              </a:cxn>
            </a:cxnLst>
            <a:rect l="0" t="0" r="r" b="b"/>
            <a:pathLst>
              <a:path w="286" h="286">
                <a:moveTo>
                  <a:pt x="143" y="286"/>
                </a:moveTo>
                <a:cubicBezTo>
                  <a:pt x="65" y="286"/>
                  <a:pt x="0" y="222"/>
                  <a:pt x="0" y="143"/>
                </a:cubicBezTo>
                <a:cubicBezTo>
                  <a:pt x="0" y="64"/>
                  <a:pt x="65" y="0"/>
                  <a:pt x="143" y="0"/>
                </a:cubicBezTo>
                <a:cubicBezTo>
                  <a:pt x="222" y="0"/>
                  <a:pt x="286" y="64"/>
                  <a:pt x="286" y="143"/>
                </a:cubicBezTo>
                <a:cubicBezTo>
                  <a:pt x="286" y="222"/>
                  <a:pt x="222" y="286"/>
                  <a:pt x="143" y="286"/>
                </a:cubicBezTo>
                <a:moveTo>
                  <a:pt x="143" y="52"/>
                </a:moveTo>
                <a:cubicBezTo>
                  <a:pt x="93" y="52"/>
                  <a:pt x="52" y="93"/>
                  <a:pt x="52" y="143"/>
                </a:cubicBezTo>
                <a:cubicBezTo>
                  <a:pt x="52" y="193"/>
                  <a:pt x="93" y="234"/>
                  <a:pt x="143" y="234"/>
                </a:cubicBezTo>
                <a:cubicBezTo>
                  <a:pt x="193" y="234"/>
                  <a:pt x="234" y="193"/>
                  <a:pt x="234" y="143"/>
                </a:cubicBezTo>
                <a:cubicBezTo>
                  <a:pt x="234" y="93"/>
                  <a:pt x="193" y="52"/>
                  <a:pt x="143" y="52"/>
                </a:cubicBezTo>
              </a:path>
            </a:pathLst>
          </a:custGeom>
          <a:solidFill>
            <a:srgbClr val="F26363"/>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11" name="TextBox 10">
            <a:extLst>
              <a:ext uri="{FF2B5EF4-FFF2-40B4-BE49-F238E27FC236}">
                <a16:creationId xmlns:a16="http://schemas.microsoft.com/office/drawing/2014/main" id="{9FFA7500-4711-C716-6719-A0E8E084FB1A}"/>
              </a:ext>
            </a:extLst>
          </p:cNvPr>
          <p:cNvSpPr txBox="1"/>
          <p:nvPr/>
        </p:nvSpPr>
        <p:spPr>
          <a:xfrm>
            <a:off x="1140226" y="5466455"/>
            <a:ext cx="995785" cy="261610"/>
          </a:xfrm>
          <a:prstGeom prst="rect">
            <a:avLst/>
          </a:prstGeom>
          <a:noFill/>
        </p:spPr>
        <p:txBody>
          <a:bodyPr wrap="none" rtlCol="0">
            <a:spAutoFit/>
          </a:bodyPr>
          <a:lstStyle/>
          <a:p>
            <a:pPr defTabSz="2438584"/>
            <a:r>
              <a:rPr lang="en-US" sz="1100" b="1" dirty="0">
                <a:solidFill>
                  <a:srgbClr val="F26363"/>
                </a:solidFill>
                <a:latin typeface="Century Gothic" panose="020B0502020202020204" pitchFamily="34" charset="0"/>
              </a:rPr>
              <a:t>CHAPTER 01</a:t>
            </a:r>
          </a:p>
        </p:txBody>
      </p:sp>
      <p:sp>
        <p:nvSpPr>
          <p:cNvPr id="13" name="Rectangle 34">
            <a:extLst>
              <a:ext uri="{FF2B5EF4-FFF2-40B4-BE49-F238E27FC236}">
                <a16:creationId xmlns:a16="http://schemas.microsoft.com/office/drawing/2014/main" id="{9CD158D7-7122-080A-6F68-A2C3F7E20B7B}"/>
              </a:ext>
            </a:extLst>
          </p:cNvPr>
          <p:cNvSpPr>
            <a:spLocks noChangeArrowheads="1"/>
          </p:cNvSpPr>
          <p:nvPr/>
        </p:nvSpPr>
        <p:spPr bwMode="auto">
          <a:xfrm rot="5400000">
            <a:off x="3488738" y="4411505"/>
            <a:ext cx="303253" cy="298714"/>
          </a:xfrm>
          <a:prstGeom prst="rect">
            <a:avLst/>
          </a:prstGeom>
          <a:solidFill>
            <a:srgbClr val="F26363"/>
          </a:solidFill>
          <a:ln w="9525">
            <a:noFill/>
            <a:miter lim="800000"/>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14" name="Oval 35">
            <a:extLst>
              <a:ext uri="{FF2B5EF4-FFF2-40B4-BE49-F238E27FC236}">
                <a16:creationId xmlns:a16="http://schemas.microsoft.com/office/drawing/2014/main" id="{C7336919-005A-7C39-A947-CBF7BEC62D19}"/>
              </a:ext>
            </a:extLst>
          </p:cNvPr>
          <p:cNvSpPr>
            <a:spLocks noChangeArrowheads="1"/>
          </p:cNvSpPr>
          <p:nvPr/>
        </p:nvSpPr>
        <p:spPr bwMode="auto">
          <a:xfrm rot="5400000">
            <a:off x="3218676" y="4142882"/>
            <a:ext cx="542764" cy="534641"/>
          </a:xfrm>
          <a:prstGeom prst="ellipse">
            <a:avLst/>
          </a:prstGeom>
          <a:solidFill>
            <a:schemeClr val="bg1"/>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15" name="Freeform 36">
            <a:extLst>
              <a:ext uri="{FF2B5EF4-FFF2-40B4-BE49-F238E27FC236}">
                <a16:creationId xmlns:a16="http://schemas.microsoft.com/office/drawing/2014/main" id="{6CFCE234-9A16-8C6D-6731-D6F7A761124E}"/>
              </a:ext>
            </a:extLst>
          </p:cNvPr>
          <p:cNvSpPr>
            <a:spLocks/>
          </p:cNvSpPr>
          <p:nvPr/>
        </p:nvSpPr>
        <p:spPr bwMode="auto">
          <a:xfrm rot="5400000">
            <a:off x="3188721" y="4111488"/>
            <a:ext cx="604574" cy="597428"/>
          </a:xfrm>
          <a:custGeom>
            <a:avLst/>
            <a:gdLst/>
            <a:ahLst/>
            <a:cxnLst>
              <a:cxn ang="0">
                <a:pos x="184" y="97"/>
              </a:cxn>
              <a:cxn ang="0">
                <a:pos x="174" y="97"/>
              </a:cxn>
              <a:cxn ang="0">
                <a:pos x="151" y="152"/>
              </a:cxn>
              <a:cxn ang="0">
                <a:pos x="97" y="174"/>
              </a:cxn>
              <a:cxn ang="0">
                <a:pos x="42" y="152"/>
              </a:cxn>
              <a:cxn ang="0">
                <a:pos x="20" y="97"/>
              </a:cxn>
              <a:cxn ang="0">
                <a:pos x="42" y="43"/>
              </a:cxn>
              <a:cxn ang="0">
                <a:pos x="97" y="20"/>
              </a:cxn>
              <a:cxn ang="0">
                <a:pos x="151" y="43"/>
              </a:cxn>
              <a:cxn ang="0">
                <a:pos x="174" y="97"/>
              </a:cxn>
              <a:cxn ang="0">
                <a:pos x="184" y="97"/>
              </a:cxn>
              <a:cxn ang="0">
                <a:pos x="194" y="97"/>
              </a:cxn>
              <a:cxn ang="0">
                <a:pos x="97" y="0"/>
              </a:cxn>
              <a:cxn ang="0">
                <a:pos x="0" y="97"/>
              </a:cxn>
              <a:cxn ang="0">
                <a:pos x="97" y="194"/>
              </a:cxn>
              <a:cxn ang="0">
                <a:pos x="194" y="97"/>
              </a:cxn>
              <a:cxn ang="0">
                <a:pos x="184" y="97"/>
              </a:cxn>
            </a:cxnLst>
            <a:rect l="0" t="0" r="r" b="b"/>
            <a:pathLst>
              <a:path w="194" h="194">
                <a:moveTo>
                  <a:pt x="184" y="97"/>
                </a:moveTo>
                <a:cubicBezTo>
                  <a:pt x="174" y="97"/>
                  <a:pt x="174" y="97"/>
                  <a:pt x="174" y="97"/>
                </a:cubicBezTo>
                <a:cubicBezTo>
                  <a:pt x="174" y="119"/>
                  <a:pt x="165" y="138"/>
                  <a:pt x="151" y="152"/>
                </a:cubicBezTo>
                <a:cubicBezTo>
                  <a:pt x="137" y="166"/>
                  <a:pt x="118" y="174"/>
                  <a:pt x="97" y="174"/>
                </a:cubicBezTo>
                <a:cubicBezTo>
                  <a:pt x="75" y="174"/>
                  <a:pt x="56" y="166"/>
                  <a:pt x="42" y="152"/>
                </a:cubicBezTo>
                <a:cubicBezTo>
                  <a:pt x="28" y="138"/>
                  <a:pt x="20" y="119"/>
                  <a:pt x="20" y="97"/>
                </a:cubicBezTo>
                <a:cubicBezTo>
                  <a:pt x="20" y="76"/>
                  <a:pt x="28" y="57"/>
                  <a:pt x="42" y="43"/>
                </a:cubicBezTo>
                <a:cubicBezTo>
                  <a:pt x="56" y="29"/>
                  <a:pt x="75" y="20"/>
                  <a:pt x="97" y="20"/>
                </a:cubicBezTo>
                <a:cubicBezTo>
                  <a:pt x="118" y="20"/>
                  <a:pt x="137" y="29"/>
                  <a:pt x="151" y="43"/>
                </a:cubicBezTo>
                <a:cubicBezTo>
                  <a:pt x="165" y="57"/>
                  <a:pt x="174" y="76"/>
                  <a:pt x="174" y="97"/>
                </a:cubicBezTo>
                <a:cubicBezTo>
                  <a:pt x="184" y="97"/>
                  <a:pt x="184" y="97"/>
                  <a:pt x="184" y="97"/>
                </a:cubicBezTo>
                <a:cubicBezTo>
                  <a:pt x="194" y="97"/>
                  <a:pt x="194" y="97"/>
                  <a:pt x="194" y="97"/>
                </a:cubicBezTo>
                <a:cubicBezTo>
                  <a:pt x="194" y="43"/>
                  <a:pt x="150" y="0"/>
                  <a:pt x="97" y="0"/>
                </a:cubicBezTo>
                <a:cubicBezTo>
                  <a:pt x="43" y="0"/>
                  <a:pt x="0" y="43"/>
                  <a:pt x="0" y="97"/>
                </a:cubicBezTo>
                <a:cubicBezTo>
                  <a:pt x="0" y="151"/>
                  <a:pt x="43" y="194"/>
                  <a:pt x="97" y="194"/>
                </a:cubicBezTo>
                <a:cubicBezTo>
                  <a:pt x="150" y="194"/>
                  <a:pt x="194" y="151"/>
                  <a:pt x="194" y="97"/>
                </a:cubicBezTo>
                <a:lnTo>
                  <a:pt x="184" y="97"/>
                </a:lnTo>
                <a:close/>
              </a:path>
            </a:pathLst>
          </a:custGeom>
          <a:solidFill>
            <a:srgbClr val="F26363"/>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17" name="TextBox 16">
            <a:extLst>
              <a:ext uri="{FF2B5EF4-FFF2-40B4-BE49-F238E27FC236}">
                <a16:creationId xmlns:a16="http://schemas.microsoft.com/office/drawing/2014/main" id="{EE349793-1C2A-6F45-9C48-522BE1935B24}"/>
              </a:ext>
            </a:extLst>
          </p:cNvPr>
          <p:cNvSpPr txBox="1"/>
          <p:nvPr/>
        </p:nvSpPr>
        <p:spPr>
          <a:xfrm>
            <a:off x="3221677" y="5117861"/>
            <a:ext cx="995785" cy="261610"/>
          </a:xfrm>
          <a:prstGeom prst="rect">
            <a:avLst/>
          </a:prstGeom>
          <a:noFill/>
        </p:spPr>
        <p:txBody>
          <a:bodyPr wrap="none" rtlCol="0">
            <a:spAutoFit/>
          </a:bodyPr>
          <a:lstStyle/>
          <a:p>
            <a:pPr defTabSz="2438584"/>
            <a:r>
              <a:rPr lang="en-US" sz="1100" b="1" dirty="0">
                <a:solidFill>
                  <a:srgbClr val="F26363"/>
                </a:solidFill>
                <a:latin typeface="Century Gothic" panose="020B0502020202020204" pitchFamily="34" charset="0"/>
              </a:rPr>
              <a:t>CHAPTER 02</a:t>
            </a:r>
          </a:p>
        </p:txBody>
      </p:sp>
      <p:sp>
        <p:nvSpPr>
          <p:cNvPr id="19" name="Rectangle 23">
            <a:extLst>
              <a:ext uri="{FF2B5EF4-FFF2-40B4-BE49-F238E27FC236}">
                <a16:creationId xmlns:a16="http://schemas.microsoft.com/office/drawing/2014/main" id="{49DB6EE0-6CDD-4042-1A79-C88351F0143F}"/>
              </a:ext>
            </a:extLst>
          </p:cNvPr>
          <p:cNvSpPr>
            <a:spLocks noChangeArrowheads="1"/>
          </p:cNvSpPr>
          <p:nvPr/>
        </p:nvSpPr>
        <p:spPr bwMode="auto">
          <a:xfrm rot="15300000">
            <a:off x="4192275" y="3063322"/>
            <a:ext cx="303253" cy="298714"/>
          </a:xfrm>
          <a:prstGeom prst="rect">
            <a:avLst/>
          </a:prstGeom>
          <a:solidFill>
            <a:srgbClr val="FFA826"/>
          </a:solidFill>
          <a:ln w="9525">
            <a:noFill/>
            <a:miter lim="800000"/>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20" name="Oval 24">
            <a:extLst>
              <a:ext uri="{FF2B5EF4-FFF2-40B4-BE49-F238E27FC236}">
                <a16:creationId xmlns:a16="http://schemas.microsoft.com/office/drawing/2014/main" id="{527ED969-AAD1-3110-C341-2192E4CF382E}"/>
              </a:ext>
            </a:extLst>
          </p:cNvPr>
          <p:cNvSpPr>
            <a:spLocks noChangeArrowheads="1"/>
          </p:cNvSpPr>
          <p:nvPr/>
        </p:nvSpPr>
        <p:spPr bwMode="auto">
          <a:xfrm rot="15300000">
            <a:off x="4255781" y="3051277"/>
            <a:ext cx="542764" cy="536543"/>
          </a:xfrm>
          <a:prstGeom prst="ellipse">
            <a:avLst/>
          </a:prstGeom>
          <a:solidFill>
            <a:schemeClr val="bg1"/>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21" name="Freeform 25">
            <a:extLst>
              <a:ext uri="{FF2B5EF4-FFF2-40B4-BE49-F238E27FC236}">
                <a16:creationId xmlns:a16="http://schemas.microsoft.com/office/drawing/2014/main" id="{FF5C874A-852D-87C2-7480-3F137AA25CFC}"/>
              </a:ext>
            </a:extLst>
          </p:cNvPr>
          <p:cNvSpPr>
            <a:spLocks/>
          </p:cNvSpPr>
          <p:nvPr/>
        </p:nvSpPr>
        <p:spPr bwMode="auto">
          <a:xfrm rot="15300000">
            <a:off x="4224876" y="3020834"/>
            <a:ext cx="604574" cy="597428"/>
          </a:xfrm>
          <a:custGeom>
            <a:avLst/>
            <a:gdLst/>
            <a:ahLst/>
            <a:cxnLst>
              <a:cxn ang="0">
                <a:pos x="184" y="97"/>
              </a:cxn>
              <a:cxn ang="0">
                <a:pos x="174" y="97"/>
              </a:cxn>
              <a:cxn ang="0">
                <a:pos x="152" y="151"/>
              </a:cxn>
              <a:cxn ang="0">
                <a:pos x="97" y="174"/>
              </a:cxn>
              <a:cxn ang="0">
                <a:pos x="43" y="151"/>
              </a:cxn>
              <a:cxn ang="0">
                <a:pos x="20" y="97"/>
              </a:cxn>
              <a:cxn ang="0">
                <a:pos x="43" y="42"/>
              </a:cxn>
              <a:cxn ang="0">
                <a:pos x="97" y="20"/>
              </a:cxn>
              <a:cxn ang="0">
                <a:pos x="152" y="42"/>
              </a:cxn>
              <a:cxn ang="0">
                <a:pos x="174" y="97"/>
              </a:cxn>
              <a:cxn ang="0">
                <a:pos x="184" y="97"/>
              </a:cxn>
              <a:cxn ang="0">
                <a:pos x="194" y="97"/>
              </a:cxn>
              <a:cxn ang="0">
                <a:pos x="97" y="0"/>
              </a:cxn>
              <a:cxn ang="0">
                <a:pos x="0" y="97"/>
              </a:cxn>
              <a:cxn ang="0">
                <a:pos x="97" y="194"/>
              </a:cxn>
              <a:cxn ang="0">
                <a:pos x="194" y="97"/>
              </a:cxn>
              <a:cxn ang="0">
                <a:pos x="184" y="97"/>
              </a:cxn>
            </a:cxnLst>
            <a:rect l="0" t="0" r="r" b="b"/>
            <a:pathLst>
              <a:path w="194" h="194">
                <a:moveTo>
                  <a:pt x="184" y="97"/>
                </a:moveTo>
                <a:cubicBezTo>
                  <a:pt x="174" y="97"/>
                  <a:pt x="174" y="97"/>
                  <a:pt x="174" y="97"/>
                </a:cubicBezTo>
                <a:cubicBezTo>
                  <a:pt x="174" y="118"/>
                  <a:pt x="166" y="137"/>
                  <a:pt x="152" y="151"/>
                </a:cubicBezTo>
                <a:cubicBezTo>
                  <a:pt x="138" y="165"/>
                  <a:pt x="118" y="174"/>
                  <a:pt x="97" y="174"/>
                </a:cubicBezTo>
                <a:cubicBezTo>
                  <a:pt x="76" y="174"/>
                  <a:pt x="57" y="165"/>
                  <a:pt x="43" y="151"/>
                </a:cubicBezTo>
                <a:cubicBezTo>
                  <a:pt x="29" y="137"/>
                  <a:pt x="20" y="118"/>
                  <a:pt x="20" y="97"/>
                </a:cubicBezTo>
                <a:cubicBezTo>
                  <a:pt x="20" y="75"/>
                  <a:pt x="29" y="56"/>
                  <a:pt x="43" y="42"/>
                </a:cubicBezTo>
                <a:cubicBezTo>
                  <a:pt x="57" y="28"/>
                  <a:pt x="76" y="20"/>
                  <a:pt x="97" y="20"/>
                </a:cubicBezTo>
                <a:cubicBezTo>
                  <a:pt x="118" y="20"/>
                  <a:pt x="138" y="28"/>
                  <a:pt x="152" y="42"/>
                </a:cubicBezTo>
                <a:cubicBezTo>
                  <a:pt x="166" y="56"/>
                  <a:pt x="174" y="75"/>
                  <a:pt x="174" y="97"/>
                </a:cubicBezTo>
                <a:cubicBezTo>
                  <a:pt x="184" y="97"/>
                  <a:pt x="184" y="97"/>
                  <a:pt x="184" y="97"/>
                </a:cubicBezTo>
                <a:cubicBezTo>
                  <a:pt x="194" y="97"/>
                  <a:pt x="194" y="97"/>
                  <a:pt x="194" y="97"/>
                </a:cubicBezTo>
                <a:cubicBezTo>
                  <a:pt x="194" y="43"/>
                  <a:pt x="151" y="0"/>
                  <a:pt x="97" y="0"/>
                </a:cubicBezTo>
                <a:cubicBezTo>
                  <a:pt x="43" y="0"/>
                  <a:pt x="0" y="43"/>
                  <a:pt x="0" y="97"/>
                </a:cubicBezTo>
                <a:cubicBezTo>
                  <a:pt x="0" y="150"/>
                  <a:pt x="43" y="194"/>
                  <a:pt x="97" y="194"/>
                </a:cubicBezTo>
                <a:cubicBezTo>
                  <a:pt x="151" y="194"/>
                  <a:pt x="194" y="150"/>
                  <a:pt x="194" y="97"/>
                </a:cubicBezTo>
                <a:lnTo>
                  <a:pt x="184" y="97"/>
                </a:lnTo>
                <a:close/>
              </a:path>
            </a:pathLst>
          </a:custGeom>
          <a:solidFill>
            <a:srgbClr val="FFA826"/>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23" name="TextBox 22">
            <a:extLst>
              <a:ext uri="{FF2B5EF4-FFF2-40B4-BE49-F238E27FC236}">
                <a16:creationId xmlns:a16="http://schemas.microsoft.com/office/drawing/2014/main" id="{A22C0F2A-69D1-9827-6B2A-C3BE32E11CFF}"/>
              </a:ext>
            </a:extLst>
          </p:cNvPr>
          <p:cNvSpPr txBox="1"/>
          <p:nvPr/>
        </p:nvSpPr>
        <p:spPr>
          <a:xfrm>
            <a:off x="2985734" y="2765021"/>
            <a:ext cx="995785" cy="261610"/>
          </a:xfrm>
          <a:prstGeom prst="rect">
            <a:avLst/>
          </a:prstGeom>
          <a:noFill/>
        </p:spPr>
        <p:txBody>
          <a:bodyPr wrap="none" rtlCol="0">
            <a:spAutoFit/>
          </a:bodyPr>
          <a:lstStyle/>
          <a:p>
            <a:pPr defTabSz="2438584"/>
            <a:r>
              <a:rPr lang="en-US" sz="1100" b="1" dirty="0">
                <a:solidFill>
                  <a:srgbClr val="FFA826"/>
                </a:solidFill>
                <a:latin typeface="Century Gothic" panose="020B0502020202020204" pitchFamily="34" charset="0"/>
              </a:rPr>
              <a:t>CHAPTER 03</a:t>
            </a:r>
          </a:p>
        </p:txBody>
      </p:sp>
      <p:sp>
        <p:nvSpPr>
          <p:cNvPr id="25" name="Rectangle 23">
            <a:extLst>
              <a:ext uri="{FF2B5EF4-FFF2-40B4-BE49-F238E27FC236}">
                <a16:creationId xmlns:a16="http://schemas.microsoft.com/office/drawing/2014/main" id="{78EE84E8-BBFA-2A5E-1F65-18EDD03133D2}"/>
              </a:ext>
            </a:extLst>
          </p:cNvPr>
          <p:cNvSpPr>
            <a:spLocks noChangeArrowheads="1"/>
          </p:cNvSpPr>
          <p:nvPr/>
        </p:nvSpPr>
        <p:spPr bwMode="auto">
          <a:xfrm rot="10800000">
            <a:off x="5246661" y="3970031"/>
            <a:ext cx="303253" cy="298714"/>
          </a:xfrm>
          <a:prstGeom prst="rect">
            <a:avLst/>
          </a:prstGeom>
          <a:solidFill>
            <a:srgbClr val="7DD1CE"/>
          </a:solidFill>
          <a:ln w="9525">
            <a:noFill/>
            <a:miter lim="800000"/>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26" name="Oval 24">
            <a:extLst>
              <a:ext uri="{FF2B5EF4-FFF2-40B4-BE49-F238E27FC236}">
                <a16:creationId xmlns:a16="http://schemas.microsoft.com/office/drawing/2014/main" id="{D2B03ABA-DDBC-4B37-5CE0-6AF99C10D1A7}"/>
              </a:ext>
            </a:extLst>
          </p:cNvPr>
          <p:cNvSpPr>
            <a:spLocks noChangeArrowheads="1"/>
          </p:cNvSpPr>
          <p:nvPr/>
        </p:nvSpPr>
        <p:spPr bwMode="auto">
          <a:xfrm rot="10800000">
            <a:off x="5277566" y="3701759"/>
            <a:ext cx="542763" cy="536543"/>
          </a:xfrm>
          <a:prstGeom prst="ellipse">
            <a:avLst/>
          </a:prstGeom>
          <a:solidFill>
            <a:srgbClr val="FEFEFE"/>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27" name="Freeform 25">
            <a:extLst>
              <a:ext uri="{FF2B5EF4-FFF2-40B4-BE49-F238E27FC236}">
                <a16:creationId xmlns:a16="http://schemas.microsoft.com/office/drawing/2014/main" id="{9CB96CCE-ED65-93D7-B732-4C83643199B3}"/>
              </a:ext>
            </a:extLst>
          </p:cNvPr>
          <p:cNvSpPr>
            <a:spLocks/>
          </p:cNvSpPr>
          <p:nvPr/>
        </p:nvSpPr>
        <p:spPr bwMode="auto">
          <a:xfrm rot="10800000">
            <a:off x="5246661" y="3671317"/>
            <a:ext cx="604573" cy="597428"/>
          </a:xfrm>
          <a:custGeom>
            <a:avLst/>
            <a:gdLst/>
            <a:ahLst/>
            <a:cxnLst>
              <a:cxn ang="0">
                <a:pos x="184" y="97"/>
              </a:cxn>
              <a:cxn ang="0">
                <a:pos x="174" y="97"/>
              </a:cxn>
              <a:cxn ang="0">
                <a:pos x="152" y="151"/>
              </a:cxn>
              <a:cxn ang="0">
                <a:pos x="97" y="174"/>
              </a:cxn>
              <a:cxn ang="0">
                <a:pos x="43" y="151"/>
              </a:cxn>
              <a:cxn ang="0">
                <a:pos x="20" y="97"/>
              </a:cxn>
              <a:cxn ang="0">
                <a:pos x="43" y="42"/>
              </a:cxn>
              <a:cxn ang="0">
                <a:pos x="97" y="20"/>
              </a:cxn>
              <a:cxn ang="0">
                <a:pos x="152" y="42"/>
              </a:cxn>
              <a:cxn ang="0">
                <a:pos x="174" y="97"/>
              </a:cxn>
              <a:cxn ang="0">
                <a:pos x="184" y="97"/>
              </a:cxn>
              <a:cxn ang="0">
                <a:pos x="194" y="97"/>
              </a:cxn>
              <a:cxn ang="0">
                <a:pos x="97" y="0"/>
              </a:cxn>
              <a:cxn ang="0">
                <a:pos x="0" y="97"/>
              </a:cxn>
              <a:cxn ang="0">
                <a:pos x="97" y="194"/>
              </a:cxn>
              <a:cxn ang="0">
                <a:pos x="194" y="97"/>
              </a:cxn>
              <a:cxn ang="0">
                <a:pos x="184" y="97"/>
              </a:cxn>
            </a:cxnLst>
            <a:rect l="0" t="0" r="r" b="b"/>
            <a:pathLst>
              <a:path w="194" h="194">
                <a:moveTo>
                  <a:pt x="184" y="97"/>
                </a:moveTo>
                <a:cubicBezTo>
                  <a:pt x="174" y="97"/>
                  <a:pt x="174" y="97"/>
                  <a:pt x="174" y="97"/>
                </a:cubicBezTo>
                <a:cubicBezTo>
                  <a:pt x="174" y="118"/>
                  <a:pt x="166" y="137"/>
                  <a:pt x="152" y="151"/>
                </a:cubicBezTo>
                <a:cubicBezTo>
                  <a:pt x="138" y="165"/>
                  <a:pt x="118" y="174"/>
                  <a:pt x="97" y="174"/>
                </a:cubicBezTo>
                <a:cubicBezTo>
                  <a:pt x="76" y="174"/>
                  <a:pt x="57" y="165"/>
                  <a:pt x="43" y="151"/>
                </a:cubicBezTo>
                <a:cubicBezTo>
                  <a:pt x="29" y="137"/>
                  <a:pt x="20" y="118"/>
                  <a:pt x="20" y="97"/>
                </a:cubicBezTo>
                <a:cubicBezTo>
                  <a:pt x="20" y="75"/>
                  <a:pt x="29" y="56"/>
                  <a:pt x="43" y="42"/>
                </a:cubicBezTo>
                <a:cubicBezTo>
                  <a:pt x="57" y="28"/>
                  <a:pt x="76" y="20"/>
                  <a:pt x="97" y="20"/>
                </a:cubicBezTo>
                <a:cubicBezTo>
                  <a:pt x="118" y="20"/>
                  <a:pt x="138" y="28"/>
                  <a:pt x="152" y="42"/>
                </a:cubicBezTo>
                <a:cubicBezTo>
                  <a:pt x="166" y="56"/>
                  <a:pt x="174" y="75"/>
                  <a:pt x="174" y="97"/>
                </a:cubicBezTo>
                <a:cubicBezTo>
                  <a:pt x="184" y="97"/>
                  <a:pt x="184" y="97"/>
                  <a:pt x="184" y="97"/>
                </a:cubicBezTo>
                <a:cubicBezTo>
                  <a:pt x="194" y="97"/>
                  <a:pt x="194" y="97"/>
                  <a:pt x="194" y="97"/>
                </a:cubicBezTo>
                <a:cubicBezTo>
                  <a:pt x="194" y="43"/>
                  <a:pt x="151" y="0"/>
                  <a:pt x="97" y="0"/>
                </a:cubicBezTo>
                <a:cubicBezTo>
                  <a:pt x="43" y="0"/>
                  <a:pt x="0" y="43"/>
                  <a:pt x="0" y="97"/>
                </a:cubicBezTo>
                <a:cubicBezTo>
                  <a:pt x="0" y="150"/>
                  <a:pt x="43" y="194"/>
                  <a:pt x="97" y="194"/>
                </a:cubicBezTo>
                <a:cubicBezTo>
                  <a:pt x="151" y="194"/>
                  <a:pt x="194" y="150"/>
                  <a:pt x="194" y="97"/>
                </a:cubicBezTo>
                <a:lnTo>
                  <a:pt x="184" y="97"/>
                </a:lnTo>
                <a:close/>
              </a:path>
            </a:pathLst>
          </a:custGeom>
          <a:solidFill>
            <a:srgbClr val="7DD1CE"/>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29" name="TextBox 28">
            <a:extLst>
              <a:ext uri="{FF2B5EF4-FFF2-40B4-BE49-F238E27FC236}">
                <a16:creationId xmlns:a16="http://schemas.microsoft.com/office/drawing/2014/main" id="{02927DAC-74B0-EC96-A486-41C3BF6161E5}"/>
              </a:ext>
            </a:extLst>
          </p:cNvPr>
          <p:cNvSpPr txBox="1"/>
          <p:nvPr/>
        </p:nvSpPr>
        <p:spPr>
          <a:xfrm>
            <a:off x="4831487" y="4681585"/>
            <a:ext cx="995785" cy="261610"/>
          </a:xfrm>
          <a:prstGeom prst="rect">
            <a:avLst/>
          </a:prstGeom>
          <a:noFill/>
        </p:spPr>
        <p:txBody>
          <a:bodyPr wrap="none" rtlCol="0">
            <a:spAutoFit/>
          </a:bodyPr>
          <a:lstStyle/>
          <a:p>
            <a:pPr defTabSz="2438584"/>
            <a:r>
              <a:rPr lang="en-US" sz="1100" b="1" dirty="0">
                <a:solidFill>
                  <a:srgbClr val="7DD1CE"/>
                </a:solidFill>
                <a:latin typeface="Century Gothic" panose="020B0502020202020204" pitchFamily="34" charset="0"/>
              </a:rPr>
              <a:t>CHAPTER 04</a:t>
            </a:r>
          </a:p>
        </p:txBody>
      </p:sp>
      <p:sp>
        <p:nvSpPr>
          <p:cNvPr id="31" name="Rectangle 23">
            <a:extLst>
              <a:ext uri="{FF2B5EF4-FFF2-40B4-BE49-F238E27FC236}">
                <a16:creationId xmlns:a16="http://schemas.microsoft.com/office/drawing/2014/main" id="{4D03922A-3E14-8CD6-22DB-DA5ECDF3035B}"/>
              </a:ext>
            </a:extLst>
          </p:cNvPr>
          <p:cNvSpPr>
            <a:spLocks noChangeArrowheads="1"/>
          </p:cNvSpPr>
          <p:nvPr/>
        </p:nvSpPr>
        <p:spPr bwMode="auto">
          <a:xfrm rot="5400000">
            <a:off x="6504723" y="3453817"/>
            <a:ext cx="303253" cy="298714"/>
          </a:xfrm>
          <a:prstGeom prst="rect">
            <a:avLst/>
          </a:prstGeom>
          <a:solidFill>
            <a:srgbClr val="00BAB5"/>
          </a:solidFill>
          <a:ln w="9525">
            <a:noFill/>
            <a:miter lim="800000"/>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32" name="Oval 24">
            <a:extLst>
              <a:ext uri="{FF2B5EF4-FFF2-40B4-BE49-F238E27FC236}">
                <a16:creationId xmlns:a16="http://schemas.microsoft.com/office/drawing/2014/main" id="{0342AA87-4922-C031-A95F-99BB8B6A728C}"/>
              </a:ext>
            </a:extLst>
          </p:cNvPr>
          <p:cNvSpPr>
            <a:spLocks noChangeArrowheads="1"/>
          </p:cNvSpPr>
          <p:nvPr/>
        </p:nvSpPr>
        <p:spPr bwMode="auto">
          <a:xfrm rot="5400000">
            <a:off x="6235611" y="3184242"/>
            <a:ext cx="542764" cy="536543"/>
          </a:xfrm>
          <a:prstGeom prst="ellipse">
            <a:avLst/>
          </a:prstGeom>
          <a:solidFill>
            <a:srgbClr val="FEFEFE"/>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33" name="Freeform 25">
            <a:extLst>
              <a:ext uri="{FF2B5EF4-FFF2-40B4-BE49-F238E27FC236}">
                <a16:creationId xmlns:a16="http://schemas.microsoft.com/office/drawing/2014/main" id="{718E6294-6C9A-7058-5FCD-5DEA433142EC}"/>
              </a:ext>
            </a:extLst>
          </p:cNvPr>
          <p:cNvSpPr>
            <a:spLocks/>
          </p:cNvSpPr>
          <p:nvPr/>
        </p:nvSpPr>
        <p:spPr bwMode="auto">
          <a:xfrm rot="5400000">
            <a:off x="6204706" y="3153800"/>
            <a:ext cx="604574" cy="597428"/>
          </a:xfrm>
          <a:custGeom>
            <a:avLst/>
            <a:gdLst/>
            <a:ahLst/>
            <a:cxnLst>
              <a:cxn ang="0">
                <a:pos x="184" y="97"/>
              </a:cxn>
              <a:cxn ang="0">
                <a:pos x="174" y="97"/>
              </a:cxn>
              <a:cxn ang="0">
                <a:pos x="152" y="151"/>
              </a:cxn>
              <a:cxn ang="0">
                <a:pos x="97" y="174"/>
              </a:cxn>
              <a:cxn ang="0">
                <a:pos x="43" y="151"/>
              </a:cxn>
              <a:cxn ang="0">
                <a:pos x="20" y="97"/>
              </a:cxn>
              <a:cxn ang="0">
                <a:pos x="43" y="42"/>
              </a:cxn>
              <a:cxn ang="0">
                <a:pos x="97" y="20"/>
              </a:cxn>
              <a:cxn ang="0">
                <a:pos x="152" y="42"/>
              </a:cxn>
              <a:cxn ang="0">
                <a:pos x="174" y="97"/>
              </a:cxn>
              <a:cxn ang="0">
                <a:pos x="184" y="97"/>
              </a:cxn>
              <a:cxn ang="0">
                <a:pos x="194" y="97"/>
              </a:cxn>
              <a:cxn ang="0">
                <a:pos x="97" y="0"/>
              </a:cxn>
              <a:cxn ang="0">
                <a:pos x="0" y="97"/>
              </a:cxn>
              <a:cxn ang="0">
                <a:pos x="97" y="194"/>
              </a:cxn>
              <a:cxn ang="0">
                <a:pos x="194" y="97"/>
              </a:cxn>
              <a:cxn ang="0">
                <a:pos x="184" y="97"/>
              </a:cxn>
            </a:cxnLst>
            <a:rect l="0" t="0" r="r" b="b"/>
            <a:pathLst>
              <a:path w="194" h="194">
                <a:moveTo>
                  <a:pt x="184" y="97"/>
                </a:moveTo>
                <a:cubicBezTo>
                  <a:pt x="174" y="97"/>
                  <a:pt x="174" y="97"/>
                  <a:pt x="174" y="97"/>
                </a:cubicBezTo>
                <a:cubicBezTo>
                  <a:pt x="174" y="118"/>
                  <a:pt x="166" y="137"/>
                  <a:pt x="152" y="151"/>
                </a:cubicBezTo>
                <a:cubicBezTo>
                  <a:pt x="138" y="165"/>
                  <a:pt x="118" y="174"/>
                  <a:pt x="97" y="174"/>
                </a:cubicBezTo>
                <a:cubicBezTo>
                  <a:pt x="76" y="174"/>
                  <a:pt x="57" y="165"/>
                  <a:pt x="43" y="151"/>
                </a:cubicBezTo>
                <a:cubicBezTo>
                  <a:pt x="29" y="137"/>
                  <a:pt x="20" y="118"/>
                  <a:pt x="20" y="97"/>
                </a:cubicBezTo>
                <a:cubicBezTo>
                  <a:pt x="20" y="75"/>
                  <a:pt x="29" y="56"/>
                  <a:pt x="43" y="42"/>
                </a:cubicBezTo>
                <a:cubicBezTo>
                  <a:pt x="57" y="28"/>
                  <a:pt x="76" y="20"/>
                  <a:pt x="97" y="20"/>
                </a:cubicBezTo>
                <a:cubicBezTo>
                  <a:pt x="118" y="20"/>
                  <a:pt x="138" y="28"/>
                  <a:pt x="152" y="42"/>
                </a:cubicBezTo>
                <a:cubicBezTo>
                  <a:pt x="166" y="56"/>
                  <a:pt x="174" y="75"/>
                  <a:pt x="174" y="97"/>
                </a:cubicBezTo>
                <a:cubicBezTo>
                  <a:pt x="184" y="97"/>
                  <a:pt x="184" y="97"/>
                  <a:pt x="184" y="97"/>
                </a:cubicBezTo>
                <a:cubicBezTo>
                  <a:pt x="194" y="97"/>
                  <a:pt x="194" y="97"/>
                  <a:pt x="194" y="97"/>
                </a:cubicBezTo>
                <a:cubicBezTo>
                  <a:pt x="194" y="43"/>
                  <a:pt x="151" y="0"/>
                  <a:pt x="97" y="0"/>
                </a:cubicBezTo>
                <a:cubicBezTo>
                  <a:pt x="43" y="0"/>
                  <a:pt x="0" y="43"/>
                  <a:pt x="0" y="97"/>
                </a:cubicBezTo>
                <a:cubicBezTo>
                  <a:pt x="0" y="150"/>
                  <a:pt x="43" y="194"/>
                  <a:pt x="97" y="194"/>
                </a:cubicBezTo>
                <a:cubicBezTo>
                  <a:pt x="151" y="194"/>
                  <a:pt x="194" y="150"/>
                  <a:pt x="194" y="97"/>
                </a:cubicBezTo>
                <a:lnTo>
                  <a:pt x="184" y="97"/>
                </a:lnTo>
                <a:close/>
              </a:path>
            </a:pathLst>
          </a:custGeom>
          <a:solidFill>
            <a:srgbClr val="00BAB5"/>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35" name="TextBox 34">
            <a:extLst>
              <a:ext uri="{FF2B5EF4-FFF2-40B4-BE49-F238E27FC236}">
                <a16:creationId xmlns:a16="http://schemas.microsoft.com/office/drawing/2014/main" id="{45E89AF6-7449-5ECA-3461-149129858188}"/>
              </a:ext>
            </a:extLst>
          </p:cNvPr>
          <p:cNvSpPr txBox="1"/>
          <p:nvPr/>
        </p:nvSpPr>
        <p:spPr>
          <a:xfrm>
            <a:off x="6781566" y="4147625"/>
            <a:ext cx="995785" cy="261610"/>
          </a:xfrm>
          <a:prstGeom prst="rect">
            <a:avLst/>
          </a:prstGeom>
          <a:noFill/>
        </p:spPr>
        <p:txBody>
          <a:bodyPr wrap="none" rtlCol="0">
            <a:spAutoFit/>
          </a:bodyPr>
          <a:lstStyle/>
          <a:p>
            <a:pPr defTabSz="2438584"/>
            <a:r>
              <a:rPr lang="en-US" sz="1100" b="1" dirty="0">
                <a:solidFill>
                  <a:srgbClr val="995DB3"/>
                </a:solidFill>
                <a:latin typeface="Century Gothic" panose="020B0502020202020204" pitchFamily="34" charset="0"/>
              </a:rPr>
              <a:t>CHAPTER 05</a:t>
            </a:r>
          </a:p>
        </p:txBody>
      </p:sp>
      <p:sp>
        <p:nvSpPr>
          <p:cNvPr id="37" name="Rectangle 23">
            <a:extLst>
              <a:ext uri="{FF2B5EF4-FFF2-40B4-BE49-F238E27FC236}">
                <a16:creationId xmlns:a16="http://schemas.microsoft.com/office/drawing/2014/main" id="{F92F78B8-D01D-C887-8180-7943A2624AA7}"/>
              </a:ext>
            </a:extLst>
          </p:cNvPr>
          <p:cNvSpPr>
            <a:spLocks noChangeArrowheads="1"/>
          </p:cNvSpPr>
          <p:nvPr/>
        </p:nvSpPr>
        <p:spPr bwMode="auto">
          <a:xfrm rot="16200000">
            <a:off x="7221914" y="2503483"/>
            <a:ext cx="303253" cy="298714"/>
          </a:xfrm>
          <a:prstGeom prst="rect">
            <a:avLst/>
          </a:prstGeom>
          <a:solidFill>
            <a:srgbClr val="995DB3"/>
          </a:solidFill>
          <a:ln w="9525">
            <a:noFill/>
            <a:miter lim="800000"/>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38" name="Oval 24">
            <a:extLst>
              <a:ext uri="{FF2B5EF4-FFF2-40B4-BE49-F238E27FC236}">
                <a16:creationId xmlns:a16="http://schemas.microsoft.com/office/drawing/2014/main" id="{74E1661C-6D17-9DBE-B125-98E8DCF43029}"/>
              </a:ext>
            </a:extLst>
          </p:cNvPr>
          <p:cNvSpPr>
            <a:spLocks noChangeArrowheads="1"/>
          </p:cNvSpPr>
          <p:nvPr/>
        </p:nvSpPr>
        <p:spPr bwMode="auto">
          <a:xfrm rot="16200000">
            <a:off x="7251516" y="2535229"/>
            <a:ext cx="542764" cy="536543"/>
          </a:xfrm>
          <a:prstGeom prst="ellipse">
            <a:avLst/>
          </a:prstGeom>
          <a:solidFill>
            <a:schemeClr val="bg1"/>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39" name="Freeform 25">
            <a:extLst>
              <a:ext uri="{FF2B5EF4-FFF2-40B4-BE49-F238E27FC236}">
                <a16:creationId xmlns:a16="http://schemas.microsoft.com/office/drawing/2014/main" id="{EECD45BA-23A1-5B0F-588D-D10488418DB3}"/>
              </a:ext>
            </a:extLst>
          </p:cNvPr>
          <p:cNvSpPr>
            <a:spLocks/>
          </p:cNvSpPr>
          <p:nvPr/>
        </p:nvSpPr>
        <p:spPr bwMode="auto">
          <a:xfrm rot="16200000">
            <a:off x="7220611" y="2504786"/>
            <a:ext cx="604574" cy="597428"/>
          </a:xfrm>
          <a:custGeom>
            <a:avLst/>
            <a:gdLst/>
            <a:ahLst/>
            <a:cxnLst>
              <a:cxn ang="0">
                <a:pos x="184" y="97"/>
              </a:cxn>
              <a:cxn ang="0">
                <a:pos x="174" y="97"/>
              </a:cxn>
              <a:cxn ang="0">
                <a:pos x="152" y="151"/>
              </a:cxn>
              <a:cxn ang="0">
                <a:pos x="97" y="174"/>
              </a:cxn>
              <a:cxn ang="0">
                <a:pos x="43" y="151"/>
              </a:cxn>
              <a:cxn ang="0">
                <a:pos x="20" y="97"/>
              </a:cxn>
              <a:cxn ang="0">
                <a:pos x="43" y="42"/>
              </a:cxn>
              <a:cxn ang="0">
                <a:pos x="97" y="20"/>
              </a:cxn>
              <a:cxn ang="0">
                <a:pos x="152" y="42"/>
              </a:cxn>
              <a:cxn ang="0">
                <a:pos x="174" y="97"/>
              </a:cxn>
              <a:cxn ang="0">
                <a:pos x="184" y="97"/>
              </a:cxn>
              <a:cxn ang="0">
                <a:pos x="194" y="97"/>
              </a:cxn>
              <a:cxn ang="0">
                <a:pos x="97" y="0"/>
              </a:cxn>
              <a:cxn ang="0">
                <a:pos x="0" y="97"/>
              </a:cxn>
              <a:cxn ang="0">
                <a:pos x="97" y="194"/>
              </a:cxn>
              <a:cxn ang="0">
                <a:pos x="194" y="97"/>
              </a:cxn>
              <a:cxn ang="0">
                <a:pos x="184" y="97"/>
              </a:cxn>
            </a:cxnLst>
            <a:rect l="0" t="0" r="r" b="b"/>
            <a:pathLst>
              <a:path w="194" h="194">
                <a:moveTo>
                  <a:pt x="184" y="97"/>
                </a:moveTo>
                <a:cubicBezTo>
                  <a:pt x="174" y="97"/>
                  <a:pt x="174" y="97"/>
                  <a:pt x="174" y="97"/>
                </a:cubicBezTo>
                <a:cubicBezTo>
                  <a:pt x="174" y="118"/>
                  <a:pt x="166" y="137"/>
                  <a:pt x="152" y="151"/>
                </a:cubicBezTo>
                <a:cubicBezTo>
                  <a:pt x="138" y="165"/>
                  <a:pt x="118" y="174"/>
                  <a:pt x="97" y="174"/>
                </a:cubicBezTo>
                <a:cubicBezTo>
                  <a:pt x="76" y="174"/>
                  <a:pt x="57" y="165"/>
                  <a:pt x="43" y="151"/>
                </a:cubicBezTo>
                <a:cubicBezTo>
                  <a:pt x="29" y="137"/>
                  <a:pt x="20" y="118"/>
                  <a:pt x="20" y="97"/>
                </a:cubicBezTo>
                <a:cubicBezTo>
                  <a:pt x="20" y="75"/>
                  <a:pt x="29" y="56"/>
                  <a:pt x="43" y="42"/>
                </a:cubicBezTo>
                <a:cubicBezTo>
                  <a:pt x="57" y="28"/>
                  <a:pt x="76" y="20"/>
                  <a:pt x="97" y="20"/>
                </a:cubicBezTo>
                <a:cubicBezTo>
                  <a:pt x="118" y="20"/>
                  <a:pt x="138" y="28"/>
                  <a:pt x="152" y="42"/>
                </a:cubicBezTo>
                <a:cubicBezTo>
                  <a:pt x="166" y="56"/>
                  <a:pt x="174" y="75"/>
                  <a:pt x="174" y="97"/>
                </a:cubicBezTo>
                <a:cubicBezTo>
                  <a:pt x="184" y="97"/>
                  <a:pt x="184" y="97"/>
                  <a:pt x="184" y="97"/>
                </a:cubicBezTo>
                <a:cubicBezTo>
                  <a:pt x="194" y="97"/>
                  <a:pt x="194" y="97"/>
                  <a:pt x="194" y="97"/>
                </a:cubicBezTo>
                <a:cubicBezTo>
                  <a:pt x="194" y="43"/>
                  <a:pt x="151" y="0"/>
                  <a:pt x="97" y="0"/>
                </a:cubicBezTo>
                <a:cubicBezTo>
                  <a:pt x="43" y="0"/>
                  <a:pt x="0" y="43"/>
                  <a:pt x="0" y="97"/>
                </a:cubicBezTo>
                <a:cubicBezTo>
                  <a:pt x="0" y="150"/>
                  <a:pt x="43" y="194"/>
                  <a:pt x="97" y="194"/>
                </a:cubicBezTo>
                <a:cubicBezTo>
                  <a:pt x="151" y="194"/>
                  <a:pt x="194" y="150"/>
                  <a:pt x="194" y="97"/>
                </a:cubicBezTo>
                <a:lnTo>
                  <a:pt x="184" y="97"/>
                </a:lnTo>
                <a:close/>
              </a:path>
            </a:pathLst>
          </a:custGeom>
          <a:solidFill>
            <a:srgbClr val="995DB3"/>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41" name="TextBox 40">
            <a:extLst>
              <a:ext uri="{FF2B5EF4-FFF2-40B4-BE49-F238E27FC236}">
                <a16:creationId xmlns:a16="http://schemas.microsoft.com/office/drawing/2014/main" id="{BA1E6ADF-0D0C-E138-C770-4179F7196CF7}"/>
              </a:ext>
            </a:extLst>
          </p:cNvPr>
          <p:cNvSpPr txBox="1"/>
          <p:nvPr/>
        </p:nvSpPr>
        <p:spPr>
          <a:xfrm>
            <a:off x="6004202" y="2094092"/>
            <a:ext cx="995785" cy="261610"/>
          </a:xfrm>
          <a:prstGeom prst="rect">
            <a:avLst/>
          </a:prstGeom>
          <a:noFill/>
        </p:spPr>
        <p:txBody>
          <a:bodyPr wrap="none" rtlCol="0">
            <a:spAutoFit/>
          </a:bodyPr>
          <a:lstStyle/>
          <a:p>
            <a:pPr defTabSz="2438584"/>
            <a:r>
              <a:rPr lang="en-US" sz="1100" b="1" dirty="0">
                <a:solidFill>
                  <a:srgbClr val="00BAB5"/>
                </a:solidFill>
                <a:latin typeface="Century Gothic" panose="020B0502020202020204" pitchFamily="34" charset="0"/>
              </a:rPr>
              <a:t>CHAPTER 06</a:t>
            </a:r>
          </a:p>
        </p:txBody>
      </p:sp>
      <p:sp>
        <p:nvSpPr>
          <p:cNvPr id="44" name="Rectangle 23">
            <a:extLst>
              <a:ext uri="{FF2B5EF4-FFF2-40B4-BE49-F238E27FC236}">
                <a16:creationId xmlns:a16="http://schemas.microsoft.com/office/drawing/2014/main" id="{5BAF0A61-263F-83B6-0D3D-354FD6263D67}"/>
              </a:ext>
            </a:extLst>
          </p:cNvPr>
          <p:cNvSpPr>
            <a:spLocks noChangeArrowheads="1"/>
          </p:cNvSpPr>
          <p:nvPr/>
        </p:nvSpPr>
        <p:spPr bwMode="auto">
          <a:xfrm rot="5662871">
            <a:off x="8457212" y="3509353"/>
            <a:ext cx="303253" cy="298714"/>
          </a:xfrm>
          <a:prstGeom prst="rect">
            <a:avLst/>
          </a:prstGeom>
          <a:solidFill>
            <a:srgbClr val="A8436F"/>
          </a:solidFill>
          <a:ln w="9525">
            <a:noFill/>
            <a:miter lim="800000"/>
            <a:headEnd/>
            <a:tailEnd/>
          </a:ln>
        </p:spPr>
        <p:txBody>
          <a:bodyPr vert="horz" wrap="square" lIns="182901" tIns="91451" rIns="182901" bIns="91451" numCol="1" anchor="t" anchorCtr="0" compatLnSpc="1">
            <a:prstTxWarp prst="textNoShape">
              <a:avLst/>
            </a:prstTxWarp>
          </a:bodyPr>
          <a:lstStyle/>
          <a:p>
            <a:pPr defTabSz="1828983">
              <a:defRPr/>
            </a:pPr>
            <a:endParaRPr lang="en-US" kern="0" dirty="0">
              <a:solidFill>
                <a:srgbClr val="57565A"/>
              </a:solidFill>
              <a:latin typeface="Roboto Light"/>
            </a:endParaRPr>
          </a:p>
        </p:txBody>
      </p:sp>
      <p:sp>
        <p:nvSpPr>
          <p:cNvPr id="45" name="Oval 24">
            <a:extLst>
              <a:ext uri="{FF2B5EF4-FFF2-40B4-BE49-F238E27FC236}">
                <a16:creationId xmlns:a16="http://schemas.microsoft.com/office/drawing/2014/main" id="{27442596-F2B5-B02A-560A-E0995216F979}"/>
              </a:ext>
            </a:extLst>
          </p:cNvPr>
          <p:cNvSpPr>
            <a:spLocks noChangeArrowheads="1"/>
          </p:cNvSpPr>
          <p:nvPr/>
        </p:nvSpPr>
        <p:spPr bwMode="auto">
          <a:xfrm rot="5662871">
            <a:off x="8200045" y="3228808"/>
            <a:ext cx="542764" cy="536543"/>
          </a:xfrm>
          <a:prstGeom prst="ellipse">
            <a:avLst/>
          </a:prstGeom>
          <a:solidFill>
            <a:schemeClr val="bg1"/>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46" name="Freeform 25">
            <a:extLst>
              <a:ext uri="{FF2B5EF4-FFF2-40B4-BE49-F238E27FC236}">
                <a16:creationId xmlns:a16="http://schemas.microsoft.com/office/drawing/2014/main" id="{8CDDCEE5-AF66-F7DA-92FA-DE367566B859}"/>
              </a:ext>
            </a:extLst>
          </p:cNvPr>
          <p:cNvSpPr>
            <a:spLocks/>
          </p:cNvSpPr>
          <p:nvPr/>
        </p:nvSpPr>
        <p:spPr bwMode="auto">
          <a:xfrm rot="5662871">
            <a:off x="8169140" y="3198366"/>
            <a:ext cx="604574" cy="597428"/>
          </a:xfrm>
          <a:custGeom>
            <a:avLst/>
            <a:gdLst/>
            <a:ahLst/>
            <a:cxnLst>
              <a:cxn ang="0">
                <a:pos x="184" y="97"/>
              </a:cxn>
              <a:cxn ang="0">
                <a:pos x="174" y="97"/>
              </a:cxn>
              <a:cxn ang="0">
                <a:pos x="152" y="151"/>
              </a:cxn>
              <a:cxn ang="0">
                <a:pos x="97" y="174"/>
              </a:cxn>
              <a:cxn ang="0">
                <a:pos x="43" y="151"/>
              </a:cxn>
              <a:cxn ang="0">
                <a:pos x="20" y="97"/>
              </a:cxn>
              <a:cxn ang="0">
                <a:pos x="43" y="42"/>
              </a:cxn>
              <a:cxn ang="0">
                <a:pos x="97" y="20"/>
              </a:cxn>
              <a:cxn ang="0">
                <a:pos x="152" y="42"/>
              </a:cxn>
              <a:cxn ang="0">
                <a:pos x="174" y="97"/>
              </a:cxn>
              <a:cxn ang="0">
                <a:pos x="184" y="97"/>
              </a:cxn>
              <a:cxn ang="0">
                <a:pos x="194" y="97"/>
              </a:cxn>
              <a:cxn ang="0">
                <a:pos x="97" y="0"/>
              </a:cxn>
              <a:cxn ang="0">
                <a:pos x="0" y="97"/>
              </a:cxn>
              <a:cxn ang="0">
                <a:pos x="97" y="194"/>
              </a:cxn>
              <a:cxn ang="0">
                <a:pos x="194" y="97"/>
              </a:cxn>
              <a:cxn ang="0">
                <a:pos x="184" y="97"/>
              </a:cxn>
            </a:cxnLst>
            <a:rect l="0" t="0" r="r" b="b"/>
            <a:pathLst>
              <a:path w="194" h="194">
                <a:moveTo>
                  <a:pt x="184" y="97"/>
                </a:moveTo>
                <a:cubicBezTo>
                  <a:pt x="174" y="97"/>
                  <a:pt x="174" y="97"/>
                  <a:pt x="174" y="97"/>
                </a:cubicBezTo>
                <a:cubicBezTo>
                  <a:pt x="174" y="118"/>
                  <a:pt x="166" y="137"/>
                  <a:pt x="152" y="151"/>
                </a:cubicBezTo>
                <a:cubicBezTo>
                  <a:pt x="138" y="165"/>
                  <a:pt x="118" y="174"/>
                  <a:pt x="97" y="174"/>
                </a:cubicBezTo>
                <a:cubicBezTo>
                  <a:pt x="76" y="174"/>
                  <a:pt x="57" y="165"/>
                  <a:pt x="43" y="151"/>
                </a:cubicBezTo>
                <a:cubicBezTo>
                  <a:pt x="29" y="137"/>
                  <a:pt x="20" y="118"/>
                  <a:pt x="20" y="97"/>
                </a:cubicBezTo>
                <a:cubicBezTo>
                  <a:pt x="20" y="75"/>
                  <a:pt x="29" y="56"/>
                  <a:pt x="43" y="42"/>
                </a:cubicBezTo>
                <a:cubicBezTo>
                  <a:pt x="57" y="28"/>
                  <a:pt x="76" y="20"/>
                  <a:pt x="97" y="20"/>
                </a:cubicBezTo>
                <a:cubicBezTo>
                  <a:pt x="118" y="20"/>
                  <a:pt x="138" y="28"/>
                  <a:pt x="152" y="42"/>
                </a:cubicBezTo>
                <a:cubicBezTo>
                  <a:pt x="166" y="56"/>
                  <a:pt x="174" y="75"/>
                  <a:pt x="174" y="97"/>
                </a:cubicBezTo>
                <a:cubicBezTo>
                  <a:pt x="184" y="97"/>
                  <a:pt x="184" y="97"/>
                  <a:pt x="184" y="97"/>
                </a:cubicBezTo>
                <a:cubicBezTo>
                  <a:pt x="194" y="97"/>
                  <a:pt x="194" y="97"/>
                  <a:pt x="194" y="97"/>
                </a:cubicBezTo>
                <a:cubicBezTo>
                  <a:pt x="194" y="43"/>
                  <a:pt x="151" y="0"/>
                  <a:pt x="97" y="0"/>
                </a:cubicBezTo>
                <a:cubicBezTo>
                  <a:pt x="43" y="0"/>
                  <a:pt x="0" y="43"/>
                  <a:pt x="0" y="97"/>
                </a:cubicBezTo>
                <a:cubicBezTo>
                  <a:pt x="0" y="150"/>
                  <a:pt x="43" y="194"/>
                  <a:pt x="97" y="194"/>
                </a:cubicBezTo>
                <a:cubicBezTo>
                  <a:pt x="151" y="194"/>
                  <a:pt x="194" y="150"/>
                  <a:pt x="194" y="97"/>
                </a:cubicBezTo>
                <a:lnTo>
                  <a:pt x="184" y="97"/>
                </a:lnTo>
                <a:close/>
              </a:path>
            </a:pathLst>
          </a:custGeom>
          <a:solidFill>
            <a:srgbClr val="A8436F"/>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47" name="TextBox 46">
            <a:extLst>
              <a:ext uri="{FF2B5EF4-FFF2-40B4-BE49-F238E27FC236}">
                <a16:creationId xmlns:a16="http://schemas.microsoft.com/office/drawing/2014/main" id="{31DD51A6-CC25-890D-89DC-6D064AE9F402}"/>
              </a:ext>
            </a:extLst>
          </p:cNvPr>
          <p:cNvSpPr txBox="1"/>
          <p:nvPr/>
        </p:nvSpPr>
        <p:spPr>
          <a:xfrm>
            <a:off x="8129186" y="4221222"/>
            <a:ext cx="995785" cy="261610"/>
          </a:xfrm>
          <a:prstGeom prst="rect">
            <a:avLst/>
          </a:prstGeom>
          <a:noFill/>
        </p:spPr>
        <p:txBody>
          <a:bodyPr wrap="none" rtlCol="0">
            <a:spAutoFit/>
          </a:bodyPr>
          <a:lstStyle/>
          <a:p>
            <a:pPr defTabSz="2438584"/>
            <a:r>
              <a:rPr lang="en-US" sz="1100" b="1" dirty="0">
                <a:solidFill>
                  <a:srgbClr val="A8436F"/>
                </a:solidFill>
                <a:latin typeface="Century Gothic" panose="020B0502020202020204" pitchFamily="34" charset="0"/>
              </a:rPr>
              <a:t>CHAPTER 07</a:t>
            </a:r>
          </a:p>
        </p:txBody>
      </p:sp>
      <p:sp>
        <p:nvSpPr>
          <p:cNvPr id="48" name="Freeform 30">
            <a:extLst>
              <a:ext uri="{FF2B5EF4-FFF2-40B4-BE49-F238E27FC236}">
                <a16:creationId xmlns:a16="http://schemas.microsoft.com/office/drawing/2014/main" id="{077A5AC8-CAEB-4F6C-397E-86FFD12489DC}"/>
              </a:ext>
            </a:extLst>
          </p:cNvPr>
          <p:cNvSpPr>
            <a:spLocks noEditPoints="1"/>
          </p:cNvSpPr>
          <p:nvPr/>
        </p:nvSpPr>
        <p:spPr bwMode="auto">
          <a:xfrm>
            <a:off x="9670556" y="2163464"/>
            <a:ext cx="892373" cy="879017"/>
          </a:xfrm>
          <a:custGeom>
            <a:avLst/>
            <a:gdLst/>
            <a:ahLst/>
            <a:cxnLst>
              <a:cxn ang="0">
                <a:pos x="143" y="286"/>
              </a:cxn>
              <a:cxn ang="0">
                <a:pos x="0" y="143"/>
              </a:cxn>
              <a:cxn ang="0">
                <a:pos x="143" y="0"/>
              </a:cxn>
              <a:cxn ang="0">
                <a:pos x="286" y="143"/>
              </a:cxn>
              <a:cxn ang="0">
                <a:pos x="143" y="286"/>
              </a:cxn>
              <a:cxn ang="0">
                <a:pos x="143" y="52"/>
              </a:cxn>
              <a:cxn ang="0">
                <a:pos x="52" y="143"/>
              </a:cxn>
              <a:cxn ang="0">
                <a:pos x="143" y="234"/>
              </a:cxn>
              <a:cxn ang="0">
                <a:pos x="234" y="143"/>
              </a:cxn>
              <a:cxn ang="0">
                <a:pos x="143" y="52"/>
              </a:cxn>
            </a:cxnLst>
            <a:rect l="0" t="0" r="r" b="b"/>
            <a:pathLst>
              <a:path w="286" h="286">
                <a:moveTo>
                  <a:pt x="143" y="286"/>
                </a:moveTo>
                <a:cubicBezTo>
                  <a:pt x="65" y="286"/>
                  <a:pt x="0" y="222"/>
                  <a:pt x="0" y="143"/>
                </a:cubicBezTo>
                <a:cubicBezTo>
                  <a:pt x="0" y="64"/>
                  <a:pt x="65" y="0"/>
                  <a:pt x="143" y="0"/>
                </a:cubicBezTo>
                <a:cubicBezTo>
                  <a:pt x="222" y="0"/>
                  <a:pt x="286" y="64"/>
                  <a:pt x="286" y="143"/>
                </a:cubicBezTo>
                <a:cubicBezTo>
                  <a:pt x="286" y="222"/>
                  <a:pt x="222" y="286"/>
                  <a:pt x="143" y="286"/>
                </a:cubicBezTo>
                <a:moveTo>
                  <a:pt x="143" y="52"/>
                </a:moveTo>
                <a:cubicBezTo>
                  <a:pt x="93" y="52"/>
                  <a:pt x="52" y="93"/>
                  <a:pt x="52" y="143"/>
                </a:cubicBezTo>
                <a:cubicBezTo>
                  <a:pt x="52" y="193"/>
                  <a:pt x="93" y="234"/>
                  <a:pt x="143" y="234"/>
                </a:cubicBezTo>
                <a:cubicBezTo>
                  <a:pt x="193" y="234"/>
                  <a:pt x="234" y="193"/>
                  <a:pt x="234" y="143"/>
                </a:cubicBezTo>
                <a:cubicBezTo>
                  <a:pt x="234" y="93"/>
                  <a:pt x="193" y="52"/>
                  <a:pt x="143" y="52"/>
                </a:cubicBezTo>
              </a:path>
            </a:pathLst>
          </a:custGeom>
          <a:solidFill>
            <a:srgbClr val="385085"/>
          </a:solidFill>
          <a:ln w="9525">
            <a:noFill/>
            <a:round/>
            <a:headEnd/>
            <a:tailEnd/>
          </a:ln>
        </p:spPr>
        <p:txBody>
          <a:bodyPr vert="horz" wrap="square" lIns="182901" tIns="91451" rIns="182901" bIns="91451" numCol="1" anchor="t" anchorCtr="0" compatLnSpc="1">
            <a:prstTxWarp prst="textNoShape">
              <a:avLst/>
            </a:prstTxWarp>
          </a:bodyPr>
          <a:lstStyle/>
          <a:p>
            <a:pPr defTabSz="1828983">
              <a:defRPr/>
            </a:pPr>
            <a:endParaRPr lang="en-US" kern="0">
              <a:solidFill>
                <a:srgbClr val="57565A"/>
              </a:solidFill>
              <a:latin typeface="Roboto Light"/>
            </a:endParaRPr>
          </a:p>
        </p:txBody>
      </p:sp>
      <p:sp>
        <p:nvSpPr>
          <p:cNvPr id="50" name="TextBox 49">
            <a:extLst>
              <a:ext uri="{FF2B5EF4-FFF2-40B4-BE49-F238E27FC236}">
                <a16:creationId xmlns:a16="http://schemas.microsoft.com/office/drawing/2014/main" id="{22076151-C547-F376-AADD-A520C0AECB5B}"/>
              </a:ext>
            </a:extLst>
          </p:cNvPr>
          <p:cNvSpPr txBox="1"/>
          <p:nvPr/>
        </p:nvSpPr>
        <p:spPr>
          <a:xfrm>
            <a:off x="10562929" y="2015594"/>
            <a:ext cx="995785" cy="261610"/>
          </a:xfrm>
          <a:prstGeom prst="rect">
            <a:avLst/>
          </a:prstGeom>
          <a:noFill/>
        </p:spPr>
        <p:txBody>
          <a:bodyPr wrap="none" rtlCol="0">
            <a:spAutoFit/>
          </a:bodyPr>
          <a:lstStyle/>
          <a:p>
            <a:pPr defTabSz="2438584"/>
            <a:r>
              <a:rPr lang="en-US" sz="1100" b="1" dirty="0">
                <a:solidFill>
                  <a:srgbClr val="385085"/>
                </a:solidFill>
                <a:latin typeface="Century Gothic" panose="020B0502020202020204" pitchFamily="34" charset="0"/>
              </a:rPr>
              <a:t>CHAPTER 08</a:t>
            </a:r>
          </a:p>
        </p:txBody>
      </p:sp>
      <p:sp>
        <p:nvSpPr>
          <p:cNvPr id="51" name="Freeform 108">
            <a:extLst>
              <a:ext uri="{FF2B5EF4-FFF2-40B4-BE49-F238E27FC236}">
                <a16:creationId xmlns:a16="http://schemas.microsoft.com/office/drawing/2014/main" id="{48BE1DDD-DD9F-E8C0-2337-CD2487015EE5}"/>
              </a:ext>
            </a:extLst>
          </p:cNvPr>
          <p:cNvSpPr>
            <a:spLocks noEditPoints="1"/>
          </p:cNvSpPr>
          <p:nvPr/>
        </p:nvSpPr>
        <p:spPr bwMode="auto">
          <a:xfrm>
            <a:off x="4384807" y="3180996"/>
            <a:ext cx="276120" cy="291173"/>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2" name="Freeform 123">
            <a:extLst>
              <a:ext uri="{FF2B5EF4-FFF2-40B4-BE49-F238E27FC236}">
                <a16:creationId xmlns:a16="http://schemas.microsoft.com/office/drawing/2014/main" id="{EB7C4E55-D121-7372-D413-A66F7DDE3D85}"/>
              </a:ext>
            </a:extLst>
          </p:cNvPr>
          <p:cNvSpPr>
            <a:spLocks noEditPoints="1"/>
          </p:cNvSpPr>
          <p:nvPr/>
        </p:nvSpPr>
        <p:spPr bwMode="auto">
          <a:xfrm>
            <a:off x="5392275" y="3803579"/>
            <a:ext cx="306986" cy="308002"/>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3" name="Freeform 110">
            <a:extLst>
              <a:ext uri="{FF2B5EF4-FFF2-40B4-BE49-F238E27FC236}">
                <a16:creationId xmlns:a16="http://schemas.microsoft.com/office/drawing/2014/main" id="{28DD0DC3-8C63-EB59-3C27-06BEEE0E9E27}"/>
              </a:ext>
            </a:extLst>
          </p:cNvPr>
          <p:cNvSpPr>
            <a:spLocks noEditPoints="1"/>
          </p:cNvSpPr>
          <p:nvPr/>
        </p:nvSpPr>
        <p:spPr bwMode="auto">
          <a:xfrm>
            <a:off x="6390719" y="3335524"/>
            <a:ext cx="222752" cy="249536"/>
          </a:xfrm>
          <a:custGeom>
            <a:avLst/>
            <a:gdLst>
              <a:gd name="T0" fmla="*/ 196 w 577"/>
              <a:gd name="T1" fmla="*/ 432 h 646"/>
              <a:gd name="T2" fmla="*/ 292 w 577"/>
              <a:gd name="T3" fmla="*/ 304 h 646"/>
              <a:gd name="T4" fmla="*/ 361 w 577"/>
              <a:gd name="T5" fmla="*/ 355 h 646"/>
              <a:gd name="T6" fmla="*/ 292 w 577"/>
              <a:gd name="T7" fmla="*/ 318 h 646"/>
              <a:gd name="T8" fmla="*/ 210 w 577"/>
              <a:gd name="T9" fmla="*/ 432 h 646"/>
              <a:gd name="T10" fmla="*/ 351 w 577"/>
              <a:gd name="T11" fmla="*/ 511 h 646"/>
              <a:gd name="T12" fmla="*/ 363 w 577"/>
              <a:gd name="T13" fmla="*/ 519 h 646"/>
              <a:gd name="T14" fmla="*/ 299 w 577"/>
              <a:gd name="T15" fmla="*/ 406 h 646"/>
              <a:gd name="T16" fmla="*/ 169 w 577"/>
              <a:gd name="T17" fmla="*/ 399 h 646"/>
              <a:gd name="T18" fmla="*/ 169 w 577"/>
              <a:gd name="T19" fmla="*/ 413 h 646"/>
              <a:gd name="T20" fmla="*/ 299 w 577"/>
              <a:gd name="T21" fmla="*/ 406 h 646"/>
              <a:gd name="T22" fmla="*/ 299 w 577"/>
              <a:gd name="T23" fmla="*/ 460 h 646"/>
              <a:gd name="T24" fmla="*/ 169 w 577"/>
              <a:gd name="T25" fmla="*/ 453 h 646"/>
              <a:gd name="T26" fmla="*/ 169 w 577"/>
              <a:gd name="T27" fmla="*/ 467 h 646"/>
              <a:gd name="T28" fmla="*/ 364 w 577"/>
              <a:gd name="T29" fmla="*/ 219 h 646"/>
              <a:gd name="T30" fmla="*/ 350 w 577"/>
              <a:gd name="T31" fmla="*/ 216 h 646"/>
              <a:gd name="T32" fmla="*/ 226 w 577"/>
              <a:gd name="T33" fmla="*/ 216 h 646"/>
              <a:gd name="T34" fmla="*/ 213 w 577"/>
              <a:gd name="T35" fmla="*/ 219 h 646"/>
              <a:gd name="T36" fmla="*/ 364 w 577"/>
              <a:gd name="T37" fmla="*/ 219 h 646"/>
              <a:gd name="T38" fmla="*/ 364 w 577"/>
              <a:gd name="T39" fmla="*/ 213 h 646"/>
              <a:gd name="T40" fmla="*/ 447 w 577"/>
              <a:gd name="T41" fmla="*/ 80 h 646"/>
              <a:gd name="T42" fmla="*/ 430 w 577"/>
              <a:gd name="T43" fmla="*/ 37 h 646"/>
              <a:gd name="T44" fmla="*/ 377 w 577"/>
              <a:gd name="T45" fmla="*/ 51 h 646"/>
              <a:gd name="T46" fmla="*/ 341 w 577"/>
              <a:gd name="T47" fmla="*/ 28 h 646"/>
              <a:gd name="T48" fmla="*/ 236 w 577"/>
              <a:gd name="T49" fmla="*/ 28 h 646"/>
              <a:gd name="T50" fmla="*/ 200 w 577"/>
              <a:gd name="T51" fmla="*/ 51 h 646"/>
              <a:gd name="T52" fmla="*/ 185 w 577"/>
              <a:gd name="T53" fmla="*/ 47 h 646"/>
              <a:gd name="T54" fmla="*/ 119 w 577"/>
              <a:gd name="T55" fmla="*/ 51 h 646"/>
              <a:gd name="T56" fmla="*/ 134 w 577"/>
              <a:gd name="T57" fmla="*/ 83 h 646"/>
              <a:gd name="T58" fmla="*/ 0 w 577"/>
              <a:gd name="T59" fmla="*/ 462 h 646"/>
              <a:gd name="T60" fmla="*/ 577 w 577"/>
              <a:gd name="T61" fmla="*/ 462 h 646"/>
              <a:gd name="T62" fmla="*/ 200 w 577"/>
              <a:gd name="T63" fmla="*/ 65 h 646"/>
              <a:gd name="T64" fmla="*/ 243 w 577"/>
              <a:gd name="T65" fmla="*/ 41 h 646"/>
              <a:gd name="T66" fmla="*/ 288 w 577"/>
              <a:gd name="T67" fmla="*/ 14 h 646"/>
              <a:gd name="T68" fmla="*/ 334 w 577"/>
              <a:gd name="T69" fmla="*/ 41 h 646"/>
              <a:gd name="T70" fmla="*/ 398 w 577"/>
              <a:gd name="T71" fmla="*/ 59 h 646"/>
              <a:gd name="T72" fmla="*/ 445 w 577"/>
              <a:gd name="T73" fmla="*/ 56 h 646"/>
              <a:gd name="T74" fmla="*/ 435 w 577"/>
              <a:gd name="T75" fmla="*/ 72 h 646"/>
              <a:gd name="T76" fmla="*/ 355 w 577"/>
              <a:gd name="T77" fmla="*/ 224 h 646"/>
              <a:gd name="T78" fmla="*/ 288 w 577"/>
              <a:gd name="T79" fmla="*/ 632 h 646"/>
              <a:gd name="T80" fmla="*/ 222 w 577"/>
              <a:gd name="T81" fmla="*/ 224 h 646"/>
              <a:gd name="T82" fmla="*/ 142 w 577"/>
              <a:gd name="T83" fmla="*/ 72 h 646"/>
              <a:gd name="T84" fmla="*/ 132 w 577"/>
              <a:gd name="T85" fmla="*/ 56 h 646"/>
              <a:gd name="T86" fmla="*/ 179 w 577"/>
              <a:gd name="T87" fmla="*/ 5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7" h="646">
                <a:moveTo>
                  <a:pt x="292" y="561"/>
                </a:moveTo>
                <a:cubicBezTo>
                  <a:pt x="233" y="561"/>
                  <a:pt x="196" y="510"/>
                  <a:pt x="196" y="432"/>
                </a:cubicBezTo>
                <a:cubicBezTo>
                  <a:pt x="196" y="395"/>
                  <a:pt x="204" y="363"/>
                  <a:pt x="221" y="340"/>
                </a:cubicBezTo>
                <a:cubicBezTo>
                  <a:pt x="238" y="316"/>
                  <a:pt x="263" y="304"/>
                  <a:pt x="292" y="304"/>
                </a:cubicBezTo>
                <a:cubicBezTo>
                  <a:pt x="320" y="304"/>
                  <a:pt x="344" y="317"/>
                  <a:pt x="363" y="345"/>
                </a:cubicBezTo>
                <a:cubicBezTo>
                  <a:pt x="365" y="348"/>
                  <a:pt x="364" y="353"/>
                  <a:pt x="361" y="355"/>
                </a:cubicBezTo>
                <a:cubicBezTo>
                  <a:pt x="358" y="357"/>
                  <a:pt x="354" y="356"/>
                  <a:pt x="351" y="353"/>
                </a:cubicBezTo>
                <a:cubicBezTo>
                  <a:pt x="335" y="329"/>
                  <a:pt x="316" y="318"/>
                  <a:pt x="292" y="318"/>
                </a:cubicBezTo>
                <a:cubicBezTo>
                  <a:pt x="267" y="318"/>
                  <a:pt x="247" y="328"/>
                  <a:pt x="232" y="348"/>
                </a:cubicBezTo>
                <a:cubicBezTo>
                  <a:pt x="218" y="369"/>
                  <a:pt x="210" y="398"/>
                  <a:pt x="210" y="432"/>
                </a:cubicBezTo>
                <a:cubicBezTo>
                  <a:pt x="210" y="502"/>
                  <a:pt x="242" y="547"/>
                  <a:pt x="292" y="547"/>
                </a:cubicBezTo>
                <a:cubicBezTo>
                  <a:pt x="316" y="547"/>
                  <a:pt x="335" y="535"/>
                  <a:pt x="351" y="511"/>
                </a:cubicBezTo>
                <a:cubicBezTo>
                  <a:pt x="354" y="508"/>
                  <a:pt x="358" y="507"/>
                  <a:pt x="361" y="509"/>
                </a:cubicBezTo>
                <a:cubicBezTo>
                  <a:pt x="364" y="512"/>
                  <a:pt x="365" y="516"/>
                  <a:pt x="363" y="519"/>
                </a:cubicBezTo>
                <a:cubicBezTo>
                  <a:pt x="344" y="547"/>
                  <a:pt x="320" y="561"/>
                  <a:pt x="292" y="561"/>
                </a:cubicBezTo>
                <a:close/>
                <a:moveTo>
                  <a:pt x="299" y="406"/>
                </a:moveTo>
                <a:cubicBezTo>
                  <a:pt x="299" y="402"/>
                  <a:pt x="296" y="399"/>
                  <a:pt x="292" y="399"/>
                </a:cubicBezTo>
                <a:cubicBezTo>
                  <a:pt x="169" y="399"/>
                  <a:pt x="169" y="399"/>
                  <a:pt x="169" y="399"/>
                </a:cubicBezTo>
                <a:cubicBezTo>
                  <a:pt x="165" y="399"/>
                  <a:pt x="162" y="402"/>
                  <a:pt x="162" y="406"/>
                </a:cubicBezTo>
                <a:cubicBezTo>
                  <a:pt x="162" y="410"/>
                  <a:pt x="165" y="413"/>
                  <a:pt x="169" y="413"/>
                </a:cubicBezTo>
                <a:cubicBezTo>
                  <a:pt x="292" y="413"/>
                  <a:pt x="292" y="413"/>
                  <a:pt x="292" y="413"/>
                </a:cubicBezTo>
                <a:cubicBezTo>
                  <a:pt x="296" y="413"/>
                  <a:pt x="299" y="410"/>
                  <a:pt x="299" y="406"/>
                </a:cubicBezTo>
                <a:close/>
                <a:moveTo>
                  <a:pt x="292" y="467"/>
                </a:moveTo>
                <a:cubicBezTo>
                  <a:pt x="296" y="467"/>
                  <a:pt x="299" y="464"/>
                  <a:pt x="299" y="460"/>
                </a:cubicBezTo>
                <a:cubicBezTo>
                  <a:pt x="299" y="456"/>
                  <a:pt x="296" y="453"/>
                  <a:pt x="292" y="453"/>
                </a:cubicBezTo>
                <a:cubicBezTo>
                  <a:pt x="169" y="453"/>
                  <a:pt x="169" y="453"/>
                  <a:pt x="169" y="453"/>
                </a:cubicBezTo>
                <a:cubicBezTo>
                  <a:pt x="165" y="453"/>
                  <a:pt x="162" y="456"/>
                  <a:pt x="162" y="460"/>
                </a:cubicBezTo>
                <a:cubicBezTo>
                  <a:pt x="162" y="464"/>
                  <a:pt x="165" y="467"/>
                  <a:pt x="169" y="467"/>
                </a:cubicBezTo>
                <a:lnTo>
                  <a:pt x="292" y="467"/>
                </a:lnTo>
                <a:close/>
                <a:moveTo>
                  <a:pt x="364" y="219"/>
                </a:moveTo>
                <a:cubicBezTo>
                  <a:pt x="350" y="216"/>
                  <a:pt x="350" y="216"/>
                  <a:pt x="350" y="216"/>
                </a:cubicBezTo>
                <a:cubicBezTo>
                  <a:pt x="350" y="216"/>
                  <a:pt x="350" y="216"/>
                  <a:pt x="350" y="216"/>
                </a:cubicBezTo>
                <a:cubicBezTo>
                  <a:pt x="350" y="216"/>
                  <a:pt x="344" y="231"/>
                  <a:pt x="288" y="231"/>
                </a:cubicBezTo>
                <a:cubicBezTo>
                  <a:pt x="233" y="231"/>
                  <a:pt x="227" y="216"/>
                  <a:pt x="226" y="216"/>
                </a:cubicBezTo>
                <a:cubicBezTo>
                  <a:pt x="227" y="216"/>
                  <a:pt x="227" y="216"/>
                  <a:pt x="227" y="216"/>
                </a:cubicBezTo>
                <a:cubicBezTo>
                  <a:pt x="213" y="219"/>
                  <a:pt x="213" y="219"/>
                  <a:pt x="213" y="219"/>
                </a:cubicBezTo>
                <a:cubicBezTo>
                  <a:pt x="214" y="224"/>
                  <a:pt x="222" y="245"/>
                  <a:pt x="288" y="245"/>
                </a:cubicBezTo>
                <a:cubicBezTo>
                  <a:pt x="355" y="245"/>
                  <a:pt x="363" y="224"/>
                  <a:pt x="364" y="219"/>
                </a:cubicBezTo>
                <a:close/>
                <a:moveTo>
                  <a:pt x="577" y="462"/>
                </a:moveTo>
                <a:cubicBezTo>
                  <a:pt x="577" y="344"/>
                  <a:pt x="452" y="245"/>
                  <a:pt x="364" y="213"/>
                </a:cubicBezTo>
                <a:cubicBezTo>
                  <a:pt x="366" y="181"/>
                  <a:pt x="381" y="134"/>
                  <a:pt x="443" y="83"/>
                </a:cubicBezTo>
                <a:cubicBezTo>
                  <a:pt x="445" y="81"/>
                  <a:pt x="447" y="80"/>
                  <a:pt x="447" y="80"/>
                </a:cubicBezTo>
                <a:cubicBezTo>
                  <a:pt x="461" y="67"/>
                  <a:pt x="461" y="57"/>
                  <a:pt x="458" y="51"/>
                </a:cubicBezTo>
                <a:cubicBezTo>
                  <a:pt x="455" y="42"/>
                  <a:pt x="444" y="37"/>
                  <a:pt x="430" y="37"/>
                </a:cubicBezTo>
                <a:cubicBezTo>
                  <a:pt x="418" y="37"/>
                  <a:pt x="405" y="41"/>
                  <a:pt x="392" y="47"/>
                </a:cubicBezTo>
                <a:cubicBezTo>
                  <a:pt x="387" y="49"/>
                  <a:pt x="382" y="51"/>
                  <a:pt x="377" y="51"/>
                </a:cubicBezTo>
                <a:cubicBezTo>
                  <a:pt x="365" y="51"/>
                  <a:pt x="355" y="43"/>
                  <a:pt x="344" y="31"/>
                </a:cubicBezTo>
                <a:cubicBezTo>
                  <a:pt x="341" y="28"/>
                  <a:pt x="341" y="28"/>
                  <a:pt x="341" y="28"/>
                </a:cubicBezTo>
                <a:cubicBezTo>
                  <a:pt x="328" y="15"/>
                  <a:pt x="314" y="0"/>
                  <a:pt x="288"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5" y="51"/>
                  <a:pt x="190" y="49"/>
                  <a:pt x="185" y="47"/>
                </a:cubicBezTo>
                <a:cubicBezTo>
                  <a:pt x="172" y="41"/>
                  <a:pt x="159" y="37"/>
                  <a:pt x="147" y="37"/>
                </a:cubicBezTo>
                <a:cubicBezTo>
                  <a:pt x="133" y="37"/>
                  <a:pt x="122" y="42"/>
                  <a:pt x="119" y="51"/>
                </a:cubicBezTo>
                <a:cubicBezTo>
                  <a:pt x="116" y="57"/>
                  <a:pt x="116" y="67"/>
                  <a:pt x="130" y="80"/>
                </a:cubicBezTo>
                <a:cubicBezTo>
                  <a:pt x="130" y="80"/>
                  <a:pt x="132" y="81"/>
                  <a:pt x="134" y="83"/>
                </a:cubicBezTo>
                <a:cubicBezTo>
                  <a:pt x="196" y="134"/>
                  <a:pt x="211" y="181"/>
                  <a:pt x="213" y="213"/>
                </a:cubicBezTo>
                <a:cubicBezTo>
                  <a:pt x="125" y="245"/>
                  <a:pt x="0" y="344"/>
                  <a:pt x="0" y="462"/>
                </a:cubicBezTo>
                <a:cubicBezTo>
                  <a:pt x="0" y="579"/>
                  <a:pt x="47" y="646"/>
                  <a:pt x="288"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8" y="25"/>
                  <a:pt x="269" y="14"/>
                  <a:pt x="288" y="14"/>
                </a:cubicBezTo>
                <a:cubicBezTo>
                  <a:pt x="308" y="14"/>
                  <a:pt x="319" y="25"/>
                  <a:pt x="331" y="37"/>
                </a:cubicBezTo>
                <a:cubicBezTo>
                  <a:pt x="334" y="41"/>
                  <a:pt x="334" y="41"/>
                  <a:pt x="334" y="41"/>
                </a:cubicBezTo>
                <a:cubicBezTo>
                  <a:pt x="346" y="53"/>
                  <a:pt x="359" y="65"/>
                  <a:pt x="377" y="65"/>
                </a:cubicBezTo>
                <a:cubicBezTo>
                  <a:pt x="384" y="65"/>
                  <a:pt x="391" y="63"/>
                  <a:pt x="398" y="59"/>
                </a:cubicBezTo>
                <a:cubicBezTo>
                  <a:pt x="409" y="54"/>
                  <a:pt x="420" y="51"/>
                  <a:pt x="430" y="51"/>
                </a:cubicBezTo>
                <a:cubicBezTo>
                  <a:pt x="439" y="51"/>
                  <a:pt x="444" y="54"/>
                  <a:pt x="445" y="56"/>
                </a:cubicBezTo>
                <a:cubicBezTo>
                  <a:pt x="446" y="58"/>
                  <a:pt x="444"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19" y="632"/>
                  <a:pt x="288" y="632"/>
                </a:cubicBezTo>
                <a:cubicBezTo>
                  <a:pt x="58" y="632"/>
                  <a:pt x="14" y="573"/>
                  <a:pt x="14" y="462"/>
                </a:cubicBezTo>
                <a:cubicBezTo>
                  <a:pt x="14" y="349"/>
                  <a:pt x="138" y="253"/>
                  <a:pt x="222" y="224"/>
                </a:cubicBezTo>
                <a:cubicBezTo>
                  <a:pt x="225" y="223"/>
                  <a:pt x="227" y="221"/>
                  <a:pt x="227" y="218"/>
                </a:cubicBezTo>
                <a:cubicBezTo>
                  <a:pt x="227" y="183"/>
                  <a:pt x="212" y="129"/>
                  <a:pt x="142" y="72"/>
                </a:cubicBezTo>
                <a:cubicBezTo>
                  <a:pt x="141" y="71"/>
                  <a:pt x="140" y="70"/>
                  <a:pt x="139" y="70"/>
                </a:cubicBezTo>
                <a:cubicBezTo>
                  <a:pt x="133" y="63"/>
                  <a:pt x="131" y="58"/>
                  <a:pt x="132" y="56"/>
                </a:cubicBezTo>
                <a:cubicBezTo>
                  <a:pt x="133" y="54"/>
                  <a:pt x="138" y="51"/>
                  <a:pt x="147" y="51"/>
                </a:cubicBezTo>
                <a:cubicBezTo>
                  <a:pt x="157" y="51"/>
                  <a:pt x="168" y="54"/>
                  <a:pt x="179" y="59"/>
                </a:cubicBez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4" name="Freeform 114">
            <a:extLst>
              <a:ext uri="{FF2B5EF4-FFF2-40B4-BE49-F238E27FC236}">
                <a16:creationId xmlns:a16="http://schemas.microsoft.com/office/drawing/2014/main" id="{D66D38D9-5046-2DD9-0927-08DAB1EEC008}"/>
              </a:ext>
            </a:extLst>
          </p:cNvPr>
          <p:cNvSpPr>
            <a:spLocks noEditPoints="1"/>
          </p:cNvSpPr>
          <p:nvPr/>
        </p:nvSpPr>
        <p:spPr bwMode="auto">
          <a:xfrm>
            <a:off x="7389489" y="2650265"/>
            <a:ext cx="263671" cy="283944"/>
          </a:xfrm>
          <a:custGeom>
            <a:avLst/>
            <a:gdLst>
              <a:gd name="T0" fmla="*/ 442 w 548"/>
              <a:gd name="T1" fmla="*/ 53 h 591"/>
              <a:gd name="T2" fmla="*/ 413 w 548"/>
              <a:gd name="T3" fmla="*/ 0 h 591"/>
              <a:gd name="T4" fmla="*/ 384 w 548"/>
              <a:gd name="T5" fmla="*/ 53 h 591"/>
              <a:gd name="T6" fmla="*/ 163 w 548"/>
              <a:gd name="T7" fmla="*/ 29 h 591"/>
              <a:gd name="T8" fmla="*/ 105 w 548"/>
              <a:gd name="T9" fmla="*/ 29 h 591"/>
              <a:gd name="T10" fmla="*/ 7 w 548"/>
              <a:gd name="T11" fmla="*/ 53 h 591"/>
              <a:gd name="T12" fmla="*/ 0 w 548"/>
              <a:gd name="T13" fmla="*/ 584 h 591"/>
              <a:gd name="T14" fmla="*/ 541 w 548"/>
              <a:gd name="T15" fmla="*/ 591 h 591"/>
              <a:gd name="T16" fmla="*/ 548 w 548"/>
              <a:gd name="T17" fmla="*/ 60 h 591"/>
              <a:gd name="T18" fmla="*/ 398 w 548"/>
              <a:gd name="T19" fmla="*/ 29 h 591"/>
              <a:gd name="T20" fmla="*/ 428 w 548"/>
              <a:gd name="T21" fmla="*/ 29 h 591"/>
              <a:gd name="T22" fmla="*/ 413 w 548"/>
              <a:gd name="T23" fmla="*/ 106 h 591"/>
              <a:gd name="T24" fmla="*/ 398 w 548"/>
              <a:gd name="T25" fmla="*/ 29 h 591"/>
              <a:gd name="T26" fmla="*/ 134 w 548"/>
              <a:gd name="T27" fmla="*/ 14 h 591"/>
              <a:gd name="T28" fmla="*/ 149 w 548"/>
              <a:gd name="T29" fmla="*/ 92 h 591"/>
              <a:gd name="T30" fmla="*/ 119 w 548"/>
              <a:gd name="T31" fmla="*/ 92 h 591"/>
              <a:gd name="T32" fmla="*/ 105 w 548"/>
              <a:gd name="T33" fmla="*/ 67 h 591"/>
              <a:gd name="T34" fmla="*/ 134 w 548"/>
              <a:gd name="T35" fmla="*/ 120 h 591"/>
              <a:gd name="T36" fmla="*/ 163 w 548"/>
              <a:gd name="T37" fmla="*/ 67 h 591"/>
              <a:gd name="T38" fmla="*/ 384 w 548"/>
              <a:gd name="T39" fmla="*/ 92 h 591"/>
              <a:gd name="T40" fmla="*/ 442 w 548"/>
              <a:gd name="T41" fmla="*/ 92 h 591"/>
              <a:gd name="T42" fmla="*/ 534 w 548"/>
              <a:gd name="T43" fmla="*/ 67 h 591"/>
              <a:gd name="T44" fmla="*/ 14 w 548"/>
              <a:gd name="T45" fmla="*/ 177 h 591"/>
              <a:gd name="T46" fmla="*/ 105 w 548"/>
              <a:gd name="T47" fmla="*/ 67 h 591"/>
              <a:gd name="T48" fmla="*/ 14 w 548"/>
              <a:gd name="T49" fmla="*/ 191 h 591"/>
              <a:gd name="T50" fmla="*/ 534 w 548"/>
              <a:gd name="T51" fmla="*/ 577 h 591"/>
              <a:gd name="T52" fmla="*/ 436 w 548"/>
              <a:gd name="T53" fmla="*/ 260 h 591"/>
              <a:gd name="T54" fmla="*/ 223 w 548"/>
              <a:gd name="T55" fmla="*/ 521 h 591"/>
              <a:gd name="T56" fmla="*/ 218 w 548"/>
              <a:gd name="T57" fmla="*/ 520 h 591"/>
              <a:gd name="T58" fmla="*/ 113 w 548"/>
              <a:gd name="T59" fmla="*/ 417 h 591"/>
              <a:gd name="T60" fmla="*/ 221 w 548"/>
              <a:gd name="T61" fmla="*/ 504 h 591"/>
              <a:gd name="T62" fmla="*/ 435 w 548"/>
              <a:gd name="T63" fmla="*/ 25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8" h="591">
                <a:moveTo>
                  <a:pt x="541" y="53"/>
                </a:moveTo>
                <a:cubicBezTo>
                  <a:pt x="442" y="53"/>
                  <a:pt x="442" y="53"/>
                  <a:pt x="442" y="53"/>
                </a:cubicBezTo>
                <a:cubicBezTo>
                  <a:pt x="442" y="29"/>
                  <a:pt x="442" y="29"/>
                  <a:pt x="442" y="29"/>
                </a:cubicBezTo>
                <a:cubicBezTo>
                  <a:pt x="442" y="13"/>
                  <a:pt x="429" y="0"/>
                  <a:pt x="413" y="0"/>
                </a:cubicBezTo>
                <a:cubicBezTo>
                  <a:pt x="397" y="0"/>
                  <a:pt x="384" y="13"/>
                  <a:pt x="384" y="29"/>
                </a:cubicBezTo>
                <a:cubicBezTo>
                  <a:pt x="384" y="53"/>
                  <a:pt x="384" y="53"/>
                  <a:pt x="384" y="53"/>
                </a:cubicBezTo>
                <a:cubicBezTo>
                  <a:pt x="163" y="53"/>
                  <a:pt x="163" y="53"/>
                  <a:pt x="163" y="53"/>
                </a:cubicBezTo>
                <a:cubicBezTo>
                  <a:pt x="163" y="29"/>
                  <a:pt x="163" y="29"/>
                  <a:pt x="163" y="29"/>
                </a:cubicBezTo>
                <a:cubicBezTo>
                  <a:pt x="163" y="13"/>
                  <a:pt x="150" y="0"/>
                  <a:pt x="134" y="0"/>
                </a:cubicBezTo>
                <a:cubicBezTo>
                  <a:pt x="118" y="0"/>
                  <a:pt x="105" y="13"/>
                  <a:pt x="105" y="29"/>
                </a:cubicBezTo>
                <a:cubicBezTo>
                  <a:pt x="105" y="53"/>
                  <a:pt x="105" y="53"/>
                  <a:pt x="105" y="53"/>
                </a:cubicBezTo>
                <a:cubicBezTo>
                  <a:pt x="7" y="53"/>
                  <a:pt x="7" y="53"/>
                  <a:pt x="7" y="53"/>
                </a:cubicBezTo>
                <a:cubicBezTo>
                  <a:pt x="3" y="53"/>
                  <a:pt x="0" y="56"/>
                  <a:pt x="0" y="60"/>
                </a:cubicBezTo>
                <a:cubicBezTo>
                  <a:pt x="0" y="584"/>
                  <a:pt x="0" y="584"/>
                  <a:pt x="0" y="584"/>
                </a:cubicBezTo>
                <a:cubicBezTo>
                  <a:pt x="0" y="587"/>
                  <a:pt x="3" y="591"/>
                  <a:pt x="7" y="591"/>
                </a:cubicBezTo>
                <a:cubicBezTo>
                  <a:pt x="541" y="591"/>
                  <a:pt x="541" y="591"/>
                  <a:pt x="541" y="591"/>
                </a:cubicBezTo>
                <a:cubicBezTo>
                  <a:pt x="544" y="591"/>
                  <a:pt x="548" y="587"/>
                  <a:pt x="548" y="584"/>
                </a:cubicBezTo>
                <a:cubicBezTo>
                  <a:pt x="548" y="60"/>
                  <a:pt x="548" y="60"/>
                  <a:pt x="548" y="60"/>
                </a:cubicBezTo>
                <a:cubicBezTo>
                  <a:pt x="548" y="56"/>
                  <a:pt x="544" y="53"/>
                  <a:pt x="541" y="53"/>
                </a:cubicBezTo>
                <a:close/>
                <a:moveTo>
                  <a:pt x="398" y="29"/>
                </a:moveTo>
                <a:cubicBezTo>
                  <a:pt x="398" y="20"/>
                  <a:pt x="405" y="14"/>
                  <a:pt x="413" y="14"/>
                </a:cubicBezTo>
                <a:cubicBezTo>
                  <a:pt x="422" y="14"/>
                  <a:pt x="428" y="20"/>
                  <a:pt x="428" y="29"/>
                </a:cubicBezTo>
                <a:cubicBezTo>
                  <a:pt x="428" y="92"/>
                  <a:pt x="428" y="92"/>
                  <a:pt x="428" y="92"/>
                </a:cubicBezTo>
                <a:cubicBezTo>
                  <a:pt x="428" y="100"/>
                  <a:pt x="422" y="106"/>
                  <a:pt x="413" y="106"/>
                </a:cubicBezTo>
                <a:cubicBezTo>
                  <a:pt x="405" y="106"/>
                  <a:pt x="398" y="100"/>
                  <a:pt x="398" y="92"/>
                </a:cubicBezTo>
                <a:lnTo>
                  <a:pt x="398" y="29"/>
                </a:lnTo>
                <a:close/>
                <a:moveTo>
                  <a:pt x="119" y="29"/>
                </a:moveTo>
                <a:cubicBezTo>
                  <a:pt x="119" y="20"/>
                  <a:pt x="126" y="14"/>
                  <a:pt x="134" y="14"/>
                </a:cubicBezTo>
                <a:cubicBezTo>
                  <a:pt x="142" y="14"/>
                  <a:pt x="149" y="20"/>
                  <a:pt x="149" y="29"/>
                </a:cubicBezTo>
                <a:cubicBezTo>
                  <a:pt x="149" y="92"/>
                  <a:pt x="149" y="92"/>
                  <a:pt x="149" y="92"/>
                </a:cubicBezTo>
                <a:cubicBezTo>
                  <a:pt x="149" y="100"/>
                  <a:pt x="142" y="106"/>
                  <a:pt x="134" y="106"/>
                </a:cubicBezTo>
                <a:cubicBezTo>
                  <a:pt x="126" y="106"/>
                  <a:pt x="119" y="100"/>
                  <a:pt x="119" y="92"/>
                </a:cubicBezTo>
                <a:lnTo>
                  <a:pt x="119" y="29"/>
                </a:lnTo>
                <a:close/>
                <a:moveTo>
                  <a:pt x="105" y="67"/>
                </a:moveTo>
                <a:cubicBezTo>
                  <a:pt x="105" y="92"/>
                  <a:pt x="105" y="92"/>
                  <a:pt x="105" y="92"/>
                </a:cubicBezTo>
                <a:cubicBezTo>
                  <a:pt x="105" y="107"/>
                  <a:pt x="118" y="120"/>
                  <a:pt x="134" y="120"/>
                </a:cubicBezTo>
                <a:cubicBezTo>
                  <a:pt x="150" y="120"/>
                  <a:pt x="163" y="107"/>
                  <a:pt x="163" y="92"/>
                </a:cubicBezTo>
                <a:cubicBezTo>
                  <a:pt x="163" y="67"/>
                  <a:pt x="163" y="67"/>
                  <a:pt x="163" y="67"/>
                </a:cubicBezTo>
                <a:cubicBezTo>
                  <a:pt x="384" y="67"/>
                  <a:pt x="384" y="67"/>
                  <a:pt x="384" y="67"/>
                </a:cubicBezTo>
                <a:cubicBezTo>
                  <a:pt x="384" y="92"/>
                  <a:pt x="384" y="92"/>
                  <a:pt x="384" y="92"/>
                </a:cubicBezTo>
                <a:cubicBezTo>
                  <a:pt x="384" y="107"/>
                  <a:pt x="397" y="120"/>
                  <a:pt x="413" y="120"/>
                </a:cubicBezTo>
                <a:cubicBezTo>
                  <a:pt x="429" y="120"/>
                  <a:pt x="442" y="107"/>
                  <a:pt x="442" y="92"/>
                </a:cubicBezTo>
                <a:cubicBezTo>
                  <a:pt x="442" y="67"/>
                  <a:pt x="442" y="67"/>
                  <a:pt x="442" y="67"/>
                </a:cubicBezTo>
                <a:cubicBezTo>
                  <a:pt x="534" y="67"/>
                  <a:pt x="534" y="67"/>
                  <a:pt x="534" y="67"/>
                </a:cubicBezTo>
                <a:cubicBezTo>
                  <a:pt x="534" y="177"/>
                  <a:pt x="534" y="177"/>
                  <a:pt x="534" y="177"/>
                </a:cubicBezTo>
                <a:cubicBezTo>
                  <a:pt x="14" y="177"/>
                  <a:pt x="14" y="177"/>
                  <a:pt x="14" y="177"/>
                </a:cubicBezTo>
                <a:cubicBezTo>
                  <a:pt x="14" y="67"/>
                  <a:pt x="14" y="67"/>
                  <a:pt x="14" y="67"/>
                </a:cubicBezTo>
                <a:lnTo>
                  <a:pt x="105" y="67"/>
                </a:lnTo>
                <a:close/>
                <a:moveTo>
                  <a:pt x="14" y="577"/>
                </a:moveTo>
                <a:cubicBezTo>
                  <a:pt x="14" y="191"/>
                  <a:pt x="14" y="191"/>
                  <a:pt x="14" y="191"/>
                </a:cubicBezTo>
                <a:cubicBezTo>
                  <a:pt x="534" y="191"/>
                  <a:pt x="534" y="191"/>
                  <a:pt x="534" y="191"/>
                </a:cubicBezTo>
                <a:cubicBezTo>
                  <a:pt x="534" y="577"/>
                  <a:pt x="534" y="577"/>
                  <a:pt x="534" y="577"/>
                </a:cubicBezTo>
                <a:lnTo>
                  <a:pt x="14" y="577"/>
                </a:lnTo>
                <a:close/>
                <a:moveTo>
                  <a:pt x="436" y="260"/>
                </a:moveTo>
                <a:cubicBezTo>
                  <a:pt x="228" y="519"/>
                  <a:pt x="228" y="519"/>
                  <a:pt x="228" y="519"/>
                </a:cubicBezTo>
                <a:cubicBezTo>
                  <a:pt x="226" y="520"/>
                  <a:pt x="225" y="521"/>
                  <a:pt x="223" y="521"/>
                </a:cubicBezTo>
                <a:cubicBezTo>
                  <a:pt x="223" y="521"/>
                  <a:pt x="222" y="521"/>
                  <a:pt x="222" y="521"/>
                </a:cubicBezTo>
                <a:cubicBezTo>
                  <a:pt x="221" y="521"/>
                  <a:pt x="219" y="521"/>
                  <a:pt x="218" y="520"/>
                </a:cubicBezTo>
                <a:cubicBezTo>
                  <a:pt x="114" y="427"/>
                  <a:pt x="114" y="427"/>
                  <a:pt x="114" y="427"/>
                </a:cubicBezTo>
                <a:cubicBezTo>
                  <a:pt x="111" y="424"/>
                  <a:pt x="111" y="420"/>
                  <a:pt x="113" y="417"/>
                </a:cubicBezTo>
                <a:cubicBezTo>
                  <a:pt x="116" y="414"/>
                  <a:pt x="120" y="414"/>
                  <a:pt x="123" y="416"/>
                </a:cubicBezTo>
                <a:cubicBezTo>
                  <a:pt x="221" y="504"/>
                  <a:pt x="221" y="504"/>
                  <a:pt x="221" y="504"/>
                </a:cubicBezTo>
                <a:cubicBezTo>
                  <a:pt x="425" y="251"/>
                  <a:pt x="425" y="251"/>
                  <a:pt x="425" y="251"/>
                </a:cubicBezTo>
                <a:cubicBezTo>
                  <a:pt x="427" y="248"/>
                  <a:pt x="432" y="248"/>
                  <a:pt x="435" y="250"/>
                </a:cubicBezTo>
                <a:cubicBezTo>
                  <a:pt x="438" y="252"/>
                  <a:pt x="438" y="257"/>
                  <a:pt x="436" y="260"/>
                </a:cubicBez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5" name="Freeform 40">
            <a:extLst>
              <a:ext uri="{FF2B5EF4-FFF2-40B4-BE49-F238E27FC236}">
                <a16:creationId xmlns:a16="http://schemas.microsoft.com/office/drawing/2014/main" id="{C90F7FD8-C2C9-20BF-192F-75535E505976}"/>
              </a:ext>
            </a:extLst>
          </p:cNvPr>
          <p:cNvSpPr>
            <a:spLocks noEditPoints="1"/>
          </p:cNvSpPr>
          <p:nvPr/>
        </p:nvSpPr>
        <p:spPr bwMode="auto">
          <a:xfrm>
            <a:off x="8334117" y="3330599"/>
            <a:ext cx="290319" cy="340719"/>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6" name="Freeform 86">
            <a:extLst>
              <a:ext uri="{FF2B5EF4-FFF2-40B4-BE49-F238E27FC236}">
                <a16:creationId xmlns:a16="http://schemas.microsoft.com/office/drawing/2014/main" id="{4815E89C-7B24-3067-040D-AD0F21CB2C51}"/>
              </a:ext>
            </a:extLst>
          </p:cNvPr>
          <p:cNvSpPr>
            <a:spLocks noEditPoints="1"/>
          </p:cNvSpPr>
          <p:nvPr/>
        </p:nvSpPr>
        <p:spPr bwMode="auto">
          <a:xfrm>
            <a:off x="3344011" y="4247258"/>
            <a:ext cx="279233" cy="309735"/>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nvGrpSpPr>
          <p:cNvPr id="57" name="Group 56">
            <a:extLst>
              <a:ext uri="{FF2B5EF4-FFF2-40B4-BE49-F238E27FC236}">
                <a16:creationId xmlns:a16="http://schemas.microsoft.com/office/drawing/2014/main" id="{F04A76FA-D1AF-009B-8534-787BEF77E0D9}"/>
              </a:ext>
            </a:extLst>
          </p:cNvPr>
          <p:cNvGrpSpPr/>
          <p:nvPr/>
        </p:nvGrpSpPr>
        <p:grpSpPr>
          <a:xfrm>
            <a:off x="2514943" y="5560760"/>
            <a:ext cx="294851" cy="312676"/>
            <a:chOff x="8768981" y="4523296"/>
            <a:chExt cx="430655" cy="456688"/>
          </a:xfrm>
          <a:solidFill>
            <a:schemeClr val="tx1"/>
          </a:solidFill>
        </p:grpSpPr>
        <p:sp>
          <p:nvSpPr>
            <p:cNvPr id="58" name="Freeform 57">
              <a:extLst>
                <a:ext uri="{FF2B5EF4-FFF2-40B4-BE49-F238E27FC236}">
                  <a16:creationId xmlns:a16="http://schemas.microsoft.com/office/drawing/2014/main" id="{FEB4B206-32E9-E92E-9A5D-D1CDD2C57231}"/>
                </a:ext>
              </a:extLst>
            </p:cNvPr>
            <p:cNvSpPr>
              <a:spLocks noEditPoints="1"/>
            </p:cNvSpPr>
            <p:nvPr/>
          </p:nvSpPr>
          <p:spPr bwMode="auto">
            <a:xfrm>
              <a:off x="8859120" y="4623444"/>
              <a:ext cx="246375" cy="356540"/>
            </a:xfrm>
            <a:custGeom>
              <a:avLst/>
              <a:gdLst>
                <a:gd name="T0" fmla="*/ 26 w 52"/>
                <a:gd name="T1" fmla="*/ 0 h 75"/>
                <a:gd name="T2" fmla="*/ 0 w 52"/>
                <a:gd name="T3" fmla="*/ 26 h 75"/>
                <a:gd name="T4" fmla="*/ 10 w 52"/>
                <a:gd name="T5" fmla="*/ 46 h 75"/>
                <a:gd name="T6" fmla="*/ 10 w 52"/>
                <a:gd name="T7" fmla="*/ 47 h 75"/>
                <a:gd name="T8" fmla="*/ 14 w 52"/>
                <a:gd name="T9" fmla="*/ 53 h 75"/>
                <a:gd name="T10" fmla="*/ 14 w 52"/>
                <a:gd name="T11" fmla="*/ 54 h 75"/>
                <a:gd name="T12" fmla="*/ 14 w 52"/>
                <a:gd name="T13" fmla="*/ 54 h 75"/>
                <a:gd name="T14" fmla="*/ 18 w 52"/>
                <a:gd name="T15" fmla="*/ 73 h 75"/>
                <a:gd name="T16" fmla="*/ 20 w 52"/>
                <a:gd name="T17" fmla="*/ 75 h 75"/>
                <a:gd name="T18" fmla="*/ 32 w 52"/>
                <a:gd name="T19" fmla="*/ 75 h 75"/>
                <a:gd name="T20" fmla="*/ 34 w 52"/>
                <a:gd name="T21" fmla="*/ 73 h 75"/>
                <a:gd name="T22" fmla="*/ 38 w 52"/>
                <a:gd name="T23" fmla="*/ 54 h 75"/>
                <a:gd name="T24" fmla="*/ 38 w 52"/>
                <a:gd name="T25" fmla="*/ 54 h 75"/>
                <a:gd name="T26" fmla="*/ 38 w 52"/>
                <a:gd name="T27" fmla="*/ 53 h 75"/>
                <a:gd name="T28" fmla="*/ 42 w 52"/>
                <a:gd name="T29" fmla="*/ 47 h 75"/>
                <a:gd name="T30" fmla="*/ 42 w 52"/>
                <a:gd name="T31" fmla="*/ 46 h 75"/>
                <a:gd name="T32" fmla="*/ 52 w 52"/>
                <a:gd name="T33" fmla="*/ 26 h 75"/>
                <a:gd name="T34" fmla="*/ 26 w 52"/>
                <a:gd name="T35" fmla="*/ 0 h 75"/>
                <a:gd name="T36" fmla="*/ 31 w 52"/>
                <a:gd name="T37" fmla="*/ 71 h 75"/>
                <a:gd name="T38" fmla="*/ 21 w 52"/>
                <a:gd name="T39" fmla="*/ 71 h 75"/>
                <a:gd name="T40" fmla="*/ 21 w 52"/>
                <a:gd name="T41" fmla="*/ 70 h 75"/>
                <a:gd name="T42" fmla="*/ 31 w 52"/>
                <a:gd name="T43" fmla="*/ 70 h 75"/>
                <a:gd name="T44" fmla="*/ 31 w 52"/>
                <a:gd name="T45" fmla="*/ 71 h 75"/>
                <a:gd name="T46" fmla="*/ 32 w 52"/>
                <a:gd name="T47" fmla="*/ 66 h 75"/>
                <a:gd name="T48" fmla="*/ 20 w 52"/>
                <a:gd name="T49" fmla="*/ 66 h 75"/>
                <a:gd name="T50" fmla="*/ 20 w 52"/>
                <a:gd name="T51" fmla="*/ 65 h 75"/>
                <a:gd name="T52" fmla="*/ 32 w 52"/>
                <a:gd name="T53" fmla="*/ 65 h 75"/>
                <a:gd name="T54" fmla="*/ 32 w 52"/>
                <a:gd name="T55" fmla="*/ 66 h 75"/>
                <a:gd name="T56" fmla="*/ 33 w 52"/>
                <a:gd name="T57" fmla="*/ 62 h 75"/>
                <a:gd name="T58" fmla="*/ 19 w 52"/>
                <a:gd name="T59" fmla="*/ 62 h 75"/>
                <a:gd name="T60" fmla="*/ 17 w 52"/>
                <a:gd name="T61" fmla="*/ 55 h 75"/>
                <a:gd name="T62" fmla="*/ 35 w 52"/>
                <a:gd name="T63" fmla="*/ 55 h 75"/>
                <a:gd name="T64" fmla="*/ 33 w 52"/>
                <a:gd name="T65" fmla="*/ 62 h 75"/>
                <a:gd name="T66" fmla="*/ 40 w 52"/>
                <a:gd name="T67" fmla="*/ 44 h 75"/>
                <a:gd name="T68" fmla="*/ 39 w 52"/>
                <a:gd name="T69" fmla="*/ 44 h 75"/>
                <a:gd name="T70" fmla="*/ 35 w 52"/>
                <a:gd name="T71" fmla="*/ 52 h 75"/>
                <a:gd name="T72" fmla="*/ 28 w 52"/>
                <a:gd name="T73" fmla="*/ 52 h 75"/>
                <a:gd name="T74" fmla="*/ 28 w 52"/>
                <a:gd name="T75" fmla="*/ 29 h 75"/>
                <a:gd name="T76" fmla="*/ 31 w 52"/>
                <a:gd name="T77" fmla="*/ 26 h 75"/>
                <a:gd name="T78" fmla="*/ 33 w 52"/>
                <a:gd name="T79" fmla="*/ 24 h 75"/>
                <a:gd name="T80" fmla="*/ 31 w 52"/>
                <a:gd name="T81" fmla="*/ 22 h 75"/>
                <a:gd name="T82" fmla="*/ 26 w 52"/>
                <a:gd name="T83" fmla="*/ 25 h 75"/>
                <a:gd name="T84" fmla="*/ 26 w 52"/>
                <a:gd name="T85" fmla="*/ 24 h 75"/>
                <a:gd name="T86" fmla="*/ 21 w 52"/>
                <a:gd name="T87" fmla="*/ 22 h 75"/>
                <a:gd name="T88" fmla="*/ 21 w 52"/>
                <a:gd name="T89" fmla="*/ 22 h 75"/>
                <a:gd name="T90" fmla="*/ 19 w 52"/>
                <a:gd name="T91" fmla="*/ 24 h 75"/>
                <a:gd name="T92" fmla="*/ 21 w 52"/>
                <a:gd name="T93" fmla="*/ 26 h 75"/>
                <a:gd name="T94" fmla="*/ 21 w 52"/>
                <a:gd name="T95" fmla="*/ 26 h 75"/>
                <a:gd name="T96" fmla="*/ 21 w 52"/>
                <a:gd name="T97" fmla="*/ 26 h 75"/>
                <a:gd name="T98" fmla="*/ 23 w 52"/>
                <a:gd name="T99" fmla="*/ 27 h 75"/>
                <a:gd name="T100" fmla="*/ 24 w 52"/>
                <a:gd name="T101" fmla="*/ 29 h 75"/>
                <a:gd name="T102" fmla="*/ 24 w 52"/>
                <a:gd name="T103" fmla="*/ 52 h 75"/>
                <a:gd name="T104" fmla="*/ 17 w 52"/>
                <a:gd name="T105" fmla="*/ 52 h 75"/>
                <a:gd name="T106" fmla="*/ 13 w 52"/>
                <a:gd name="T107" fmla="*/ 44 h 75"/>
                <a:gd name="T108" fmla="*/ 12 w 52"/>
                <a:gd name="T109" fmla="*/ 44 h 75"/>
                <a:gd name="T110" fmla="*/ 3 w 52"/>
                <a:gd name="T111" fmla="*/ 26 h 75"/>
                <a:gd name="T112" fmla="*/ 26 w 52"/>
                <a:gd name="T113" fmla="*/ 3 h 75"/>
                <a:gd name="T114" fmla="*/ 49 w 52"/>
                <a:gd name="T115" fmla="*/ 26 h 75"/>
                <a:gd name="T116" fmla="*/ 40 w 52"/>
                <a:gd name="T1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75">
                  <a:moveTo>
                    <a:pt x="26" y="0"/>
                  </a:moveTo>
                  <a:cubicBezTo>
                    <a:pt x="12" y="0"/>
                    <a:pt x="0" y="11"/>
                    <a:pt x="0" y="26"/>
                  </a:cubicBezTo>
                  <a:cubicBezTo>
                    <a:pt x="0" y="34"/>
                    <a:pt x="4" y="41"/>
                    <a:pt x="10" y="46"/>
                  </a:cubicBezTo>
                  <a:cubicBezTo>
                    <a:pt x="10" y="46"/>
                    <a:pt x="10" y="47"/>
                    <a:pt x="10" y="47"/>
                  </a:cubicBezTo>
                  <a:cubicBezTo>
                    <a:pt x="10" y="47"/>
                    <a:pt x="14" y="49"/>
                    <a:pt x="14" y="53"/>
                  </a:cubicBezTo>
                  <a:cubicBezTo>
                    <a:pt x="14" y="53"/>
                    <a:pt x="14" y="54"/>
                    <a:pt x="14" y="54"/>
                  </a:cubicBezTo>
                  <a:cubicBezTo>
                    <a:pt x="14" y="54"/>
                    <a:pt x="14" y="54"/>
                    <a:pt x="14" y="54"/>
                  </a:cubicBezTo>
                  <a:cubicBezTo>
                    <a:pt x="18" y="73"/>
                    <a:pt x="18" y="73"/>
                    <a:pt x="18" y="73"/>
                  </a:cubicBezTo>
                  <a:cubicBezTo>
                    <a:pt x="18" y="74"/>
                    <a:pt x="19" y="75"/>
                    <a:pt x="20" y="75"/>
                  </a:cubicBezTo>
                  <a:cubicBezTo>
                    <a:pt x="32" y="75"/>
                    <a:pt x="32" y="75"/>
                    <a:pt x="32" y="75"/>
                  </a:cubicBezTo>
                  <a:cubicBezTo>
                    <a:pt x="33" y="75"/>
                    <a:pt x="34" y="74"/>
                    <a:pt x="34" y="73"/>
                  </a:cubicBezTo>
                  <a:cubicBezTo>
                    <a:pt x="38" y="54"/>
                    <a:pt x="38" y="54"/>
                    <a:pt x="38" y="54"/>
                  </a:cubicBezTo>
                  <a:cubicBezTo>
                    <a:pt x="38" y="54"/>
                    <a:pt x="38" y="54"/>
                    <a:pt x="38" y="54"/>
                  </a:cubicBezTo>
                  <a:cubicBezTo>
                    <a:pt x="38" y="54"/>
                    <a:pt x="38" y="53"/>
                    <a:pt x="38" y="53"/>
                  </a:cubicBezTo>
                  <a:cubicBezTo>
                    <a:pt x="38" y="49"/>
                    <a:pt x="42" y="47"/>
                    <a:pt x="42" y="47"/>
                  </a:cubicBezTo>
                  <a:cubicBezTo>
                    <a:pt x="42" y="47"/>
                    <a:pt x="42" y="47"/>
                    <a:pt x="42" y="46"/>
                  </a:cubicBezTo>
                  <a:cubicBezTo>
                    <a:pt x="48" y="41"/>
                    <a:pt x="52" y="34"/>
                    <a:pt x="52" y="26"/>
                  </a:cubicBezTo>
                  <a:cubicBezTo>
                    <a:pt x="52" y="11"/>
                    <a:pt x="40" y="0"/>
                    <a:pt x="26" y="0"/>
                  </a:cubicBezTo>
                  <a:close/>
                  <a:moveTo>
                    <a:pt x="31" y="71"/>
                  </a:moveTo>
                  <a:cubicBezTo>
                    <a:pt x="21" y="71"/>
                    <a:pt x="21" y="71"/>
                    <a:pt x="21" y="71"/>
                  </a:cubicBezTo>
                  <a:cubicBezTo>
                    <a:pt x="21" y="70"/>
                    <a:pt x="21" y="70"/>
                    <a:pt x="21" y="70"/>
                  </a:cubicBezTo>
                  <a:cubicBezTo>
                    <a:pt x="31" y="70"/>
                    <a:pt x="31" y="70"/>
                    <a:pt x="31" y="70"/>
                  </a:cubicBezTo>
                  <a:lnTo>
                    <a:pt x="31" y="71"/>
                  </a:lnTo>
                  <a:close/>
                  <a:moveTo>
                    <a:pt x="32" y="66"/>
                  </a:moveTo>
                  <a:cubicBezTo>
                    <a:pt x="20" y="66"/>
                    <a:pt x="20" y="66"/>
                    <a:pt x="20" y="66"/>
                  </a:cubicBezTo>
                  <a:cubicBezTo>
                    <a:pt x="20" y="65"/>
                    <a:pt x="20" y="65"/>
                    <a:pt x="20" y="65"/>
                  </a:cubicBezTo>
                  <a:cubicBezTo>
                    <a:pt x="32" y="65"/>
                    <a:pt x="32" y="65"/>
                    <a:pt x="32" y="65"/>
                  </a:cubicBezTo>
                  <a:lnTo>
                    <a:pt x="32" y="66"/>
                  </a:lnTo>
                  <a:close/>
                  <a:moveTo>
                    <a:pt x="33" y="62"/>
                  </a:moveTo>
                  <a:cubicBezTo>
                    <a:pt x="19" y="62"/>
                    <a:pt x="19" y="62"/>
                    <a:pt x="19" y="62"/>
                  </a:cubicBezTo>
                  <a:cubicBezTo>
                    <a:pt x="17" y="55"/>
                    <a:pt x="17" y="55"/>
                    <a:pt x="17" y="55"/>
                  </a:cubicBezTo>
                  <a:cubicBezTo>
                    <a:pt x="35" y="55"/>
                    <a:pt x="35" y="55"/>
                    <a:pt x="35" y="55"/>
                  </a:cubicBezTo>
                  <a:lnTo>
                    <a:pt x="33" y="62"/>
                  </a:lnTo>
                  <a:close/>
                  <a:moveTo>
                    <a:pt x="40" y="44"/>
                  </a:moveTo>
                  <a:cubicBezTo>
                    <a:pt x="40" y="44"/>
                    <a:pt x="39" y="44"/>
                    <a:pt x="39" y="44"/>
                  </a:cubicBezTo>
                  <a:cubicBezTo>
                    <a:pt x="38" y="45"/>
                    <a:pt x="36" y="48"/>
                    <a:pt x="35" y="52"/>
                  </a:cubicBezTo>
                  <a:cubicBezTo>
                    <a:pt x="28" y="52"/>
                    <a:pt x="28" y="52"/>
                    <a:pt x="28" y="52"/>
                  </a:cubicBezTo>
                  <a:cubicBezTo>
                    <a:pt x="28" y="29"/>
                    <a:pt x="28" y="29"/>
                    <a:pt x="28" y="29"/>
                  </a:cubicBezTo>
                  <a:cubicBezTo>
                    <a:pt x="28" y="27"/>
                    <a:pt x="29" y="26"/>
                    <a:pt x="31" y="26"/>
                  </a:cubicBezTo>
                  <a:cubicBezTo>
                    <a:pt x="32" y="26"/>
                    <a:pt x="33" y="25"/>
                    <a:pt x="33" y="24"/>
                  </a:cubicBezTo>
                  <a:cubicBezTo>
                    <a:pt x="33" y="23"/>
                    <a:pt x="32" y="22"/>
                    <a:pt x="31" y="22"/>
                  </a:cubicBezTo>
                  <a:cubicBezTo>
                    <a:pt x="29" y="22"/>
                    <a:pt x="27" y="23"/>
                    <a:pt x="26" y="25"/>
                  </a:cubicBezTo>
                  <a:cubicBezTo>
                    <a:pt x="26" y="25"/>
                    <a:pt x="26" y="24"/>
                    <a:pt x="26" y="24"/>
                  </a:cubicBezTo>
                  <a:cubicBezTo>
                    <a:pt x="24" y="23"/>
                    <a:pt x="23" y="22"/>
                    <a:pt x="21" y="22"/>
                  </a:cubicBezTo>
                  <a:cubicBezTo>
                    <a:pt x="21" y="22"/>
                    <a:pt x="21" y="22"/>
                    <a:pt x="21" y="22"/>
                  </a:cubicBezTo>
                  <a:cubicBezTo>
                    <a:pt x="20" y="22"/>
                    <a:pt x="19" y="23"/>
                    <a:pt x="19" y="24"/>
                  </a:cubicBezTo>
                  <a:cubicBezTo>
                    <a:pt x="19" y="25"/>
                    <a:pt x="20" y="26"/>
                    <a:pt x="21" y="26"/>
                  </a:cubicBezTo>
                  <a:cubicBezTo>
                    <a:pt x="21" y="26"/>
                    <a:pt x="21" y="26"/>
                    <a:pt x="21" y="26"/>
                  </a:cubicBezTo>
                  <a:cubicBezTo>
                    <a:pt x="21" y="26"/>
                    <a:pt x="21" y="26"/>
                    <a:pt x="21" y="26"/>
                  </a:cubicBezTo>
                  <a:cubicBezTo>
                    <a:pt x="22" y="26"/>
                    <a:pt x="23" y="26"/>
                    <a:pt x="23" y="27"/>
                  </a:cubicBezTo>
                  <a:cubicBezTo>
                    <a:pt x="24" y="27"/>
                    <a:pt x="24" y="28"/>
                    <a:pt x="24" y="29"/>
                  </a:cubicBezTo>
                  <a:cubicBezTo>
                    <a:pt x="24" y="52"/>
                    <a:pt x="24" y="52"/>
                    <a:pt x="24" y="52"/>
                  </a:cubicBezTo>
                  <a:cubicBezTo>
                    <a:pt x="17" y="52"/>
                    <a:pt x="17" y="52"/>
                    <a:pt x="17" y="52"/>
                  </a:cubicBezTo>
                  <a:cubicBezTo>
                    <a:pt x="16" y="48"/>
                    <a:pt x="14" y="45"/>
                    <a:pt x="13" y="44"/>
                  </a:cubicBezTo>
                  <a:cubicBezTo>
                    <a:pt x="13" y="44"/>
                    <a:pt x="12" y="44"/>
                    <a:pt x="12" y="44"/>
                  </a:cubicBezTo>
                  <a:cubicBezTo>
                    <a:pt x="6" y="40"/>
                    <a:pt x="3" y="33"/>
                    <a:pt x="3" y="26"/>
                  </a:cubicBezTo>
                  <a:cubicBezTo>
                    <a:pt x="3" y="13"/>
                    <a:pt x="13" y="3"/>
                    <a:pt x="26" y="3"/>
                  </a:cubicBezTo>
                  <a:cubicBezTo>
                    <a:pt x="39" y="3"/>
                    <a:pt x="49" y="13"/>
                    <a:pt x="49" y="26"/>
                  </a:cubicBezTo>
                  <a:cubicBezTo>
                    <a:pt x="49" y="33"/>
                    <a:pt x="46" y="40"/>
                    <a:pt x="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9" name="Freeform 58">
              <a:extLst>
                <a:ext uri="{FF2B5EF4-FFF2-40B4-BE49-F238E27FC236}">
                  <a16:creationId xmlns:a16="http://schemas.microsoft.com/office/drawing/2014/main" id="{9926C80B-2640-63BE-571C-A743094983E0}"/>
                </a:ext>
              </a:extLst>
            </p:cNvPr>
            <p:cNvSpPr>
              <a:spLocks/>
            </p:cNvSpPr>
            <p:nvPr/>
          </p:nvSpPr>
          <p:spPr bwMode="auto">
            <a:xfrm>
              <a:off x="8977298" y="4523296"/>
              <a:ext cx="14022" cy="68103"/>
            </a:xfrm>
            <a:custGeom>
              <a:avLst/>
              <a:gdLst>
                <a:gd name="T0" fmla="*/ 2 w 3"/>
                <a:gd name="T1" fmla="*/ 14 h 14"/>
                <a:gd name="T2" fmla="*/ 3 w 3"/>
                <a:gd name="T3" fmla="*/ 13 h 14"/>
                <a:gd name="T4" fmla="*/ 3 w 3"/>
                <a:gd name="T5" fmla="*/ 2 h 14"/>
                <a:gd name="T6" fmla="*/ 2 w 3"/>
                <a:gd name="T7" fmla="*/ 0 h 14"/>
                <a:gd name="T8" fmla="*/ 0 w 3"/>
                <a:gd name="T9" fmla="*/ 2 h 14"/>
                <a:gd name="T10" fmla="*/ 0 w 3"/>
                <a:gd name="T11" fmla="*/ 13 h 14"/>
                <a:gd name="T12" fmla="*/ 2 w 3"/>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2" y="14"/>
                  </a:moveTo>
                  <a:cubicBezTo>
                    <a:pt x="2" y="14"/>
                    <a:pt x="3" y="14"/>
                    <a:pt x="3" y="13"/>
                  </a:cubicBezTo>
                  <a:cubicBezTo>
                    <a:pt x="3" y="2"/>
                    <a:pt x="3" y="2"/>
                    <a:pt x="3" y="2"/>
                  </a:cubicBezTo>
                  <a:cubicBezTo>
                    <a:pt x="3" y="1"/>
                    <a:pt x="2" y="0"/>
                    <a:pt x="2" y="0"/>
                  </a:cubicBezTo>
                  <a:cubicBezTo>
                    <a:pt x="1" y="0"/>
                    <a:pt x="0" y="1"/>
                    <a:pt x="0" y="2"/>
                  </a:cubicBezTo>
                  <a:cubicBezTo>
                    <a:pt x="0" y="13"/>
                    <a:pt x="0" y="13"/>
                    <a:pt x="0" y="13"/>
                  </a:cubicBezTo>
                  <a:cubicBezTo>
                    <a:pt x="0"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0" name="Freeform 59">
              <a:extLst>
                <a:ext uri="{FF2B5EF4-FFF2-40B4-BE49-F238E27FC236}">
                  <a16:creationId xmlns:a16="http://schemas.microsoft.com/office/drawing/2014/main" id="{39F6E316-21DA-AFF5-37E2-8B74450AD3C1}"/>
                </a:ext>
              </a:extLst>
            </p:cNvPr>
            <p:cNvSpPr>
              <a:spLocks/>
            </p:cNvSpPr>
            <p:nvPr/>
          </p:nvSpPr>
          <p:spPr bwMode="auto">
            <a:xfrm>
              <a:off x="8831076" y="4585390"/>
              <a:ext cx="52079" cy="52079"/>
            </a:xfrm>
            <a:custGeom>
              <a:avLst/>
              <a:gdLst>
                <a:gd name="T0" fmla="*/ 8 w 11"/>
                <a:gd name="T1" fmla="*/ 10 h 11"/>
                <a:gd name="T2" fmla="*/ 9 w 11"/>
                <a:gd name="T3" fmla="*/ 11 h 11"/>
                <a:gd name="T4" fmla="*/ 10 w 11"/>
                <a:gd name="T5" fmla="*/ 10 h 11"/>
                <a:gd name="T6" fmla="*/ 10 w 11"/>
                <a:gd name="T7" fmla="*/ 8 h 11"/>
                <a:gd name="T8" fmla="*/ 3 w 11"/>
                <a:gd name="T9" fmla="*/ 0 h 11"/>
                <a:gd name="T10" fmla="*/ 0 w 11"/>
                <a:gd name="T11" fmla="*/ 0 h 11"/>
                <a:gd name="T12" fmla="*/ 0 w 11"/>
                <a:gd name="T13" fmla="*/ 3 h 11"/>
                <a:gd name="T14" fmla="*/ 8 w 11"/>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0"/>
                  </a:moveTo>
                  <a:cubicBezTo>
                    <a:pt x="8" y="11"/>
                    <a:pt x="9" y="11"/>
                    <a:pt x="9" y="11"/>
                  </a:cubicBezTo>
                  <a:cubicBezTo>
                    <a:pt x="10" y="11"/>
                    <a:pt x="10" y="11"/>
                    <a:pt x="10" y="10"/>
                  </a:cubicBezTo>
                  <a:cubicBezTo>
                    <a:pt x="11" y="10"/>
                    <a:pt x="11" y="9"/>
                    <a:pt x="10" y="8"/>
                  </a:cubicBezTo>
                  <a:cubicBezTo>
                    <a:pt x="3" y="0"/>
                    <a:pt x="3" y="0"/>
                    <a:pt x="3" y="0"/>
                  </a:cubicBezTo>
                  <a:cubicBezTo>
                    <a:pt x="2" y="0"/>
                    <a:pt x="1" y="0"/>
                    <a:pt x="0" y="0"/>
                  </a:cubicBezTo>
                  <a:cubicBezTo>
                    <a:pt x="0" y="1"/>
                    <a:pt x="0" y="2"/>
                    <a:pt x="0" y="3"/>
                  </a:cubicBez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1" name="Freeform 60">
              <a:extLst>
                <a:ext uri="{FF2B5EF4-FFF2-40B4-BE49-F238E27FC236}">
                  <a16:creationId xmlns:a16="http://schemas.microsoft.com/office/drawing/2014/main" id="{921324BC-3AE1-A441-5ED5-DA35FE4A5F16}"/>
                </a:ext>
              </a:extLst>
            </p:cNvPr>
            <p:cNvSpPr>
              <a:spLocks/>
            </p:cNvSpPr>
            <p:nvPr/>
          </p:nvSpPr>
          <p:spPr bwMode="auto">
            <a:xfrm>
              <a:off x="8768981" y="4733615"/>
              <a:ext cx="66101" cy="14022"/>
            </a:xfrm>
            <a:custGeom>
              <a:avLst/>
              <a:gdLst>
                <a:gd name="T0" fmla="*/ 14 w 14"/>
                <a:gd name="T1" fmla="*/ 2 h 3"/>
                <a:gd name="T2" fmla="*/ 13 w 14"/>
                <a:gd name="T3" fmla="*/ 0 h 3"/>
                <a:gd name="T4" fmla="*/ 2 w 14"/>
                <a:gd name="T5" fmla="*/ 0 h 3"/>
                <a:gd name="T6" fmla="*/ 0 w 14"/>
                <a:gd name="T7" fmla="*/ 2 h 3"/>
                <a:gd name="T8" fmla="*/ 2 w 14"/>
                <a:gd name="T9" fmla="*/ 3 h 3"/>
                <a:gd name="T10" fmla="*/ 13 w 14"/>
                <a:gd name="T11" fmla="*/ 3 h 3"/>
                <a:gd name="T12" fmla="*/ 14 w 1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4" y="2"/>
                  </a:moveTo>
                  <a:cubicBezTo>
                    <a:pt x="14" y="1"/>
                    <a:pt x="13" y="0"/>
                    <a:pt x="13" y="0"/>
                  </a:cubicBezTo>
                  <a:cubicBezTo>
                    <a:pt x="2" y="0"/>
                    <a:pt x="2" y="0"/>
                    <a:pt x="2" y="0"/>
                  </a:cubicBezTo>
                  <a:cubicBezTo>
                    <a:pt x="1" y="0"/>
                    <a:pt x="0" y="1"/>
                    <a:pt x="0" y="2"/>
                  </a:cubicBezTo>
                  <a:cubicBezTo>
                    <a:pt x="0" y="3"/>
                    <a:pt x="1" y="3"/>
                    <a:pt x="2" y="3"/>
                  </a:cubicBezTo>
                  <a:cubicBezTo>
                    <a:pt x="13" y="3"/>
                    <a:pt x="13" y="3"/>
                    <a:pt x="13" y="3"/>
                  </a:cubicBezTo>
                  <a:cubicBezTo>
                    <a:pt x="13" y="3"/>
                    <a:pt x="14" y="3"/>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2" name="Freeform 61">
              <a:extLst>
                <a:ext uri="{FF2B5EF4-FFF2-40B4-BE49-F238E27FC236}">
                  <a16:creationId xmlns:a16="http://schemas.microsoft.com/office/drawing/2014/main" id="{D8E485FA-75B2-E6C2-6D82-DC7E55EAFDFB}"/>
                </a:ext>
              </a:extLst>
            </p:cNvPr>
            <p:cNvSpPr>
              <a:spLocks/>
            </p:cNvSpPr>
            <p:nvPr/>
          </p:nvSpPr>
          <p:spPr bwMode="auto">
            <a:xfrm>
              <a:off x="8831076" y="4841779"/>
              <a:ext cx="52079" cy="52079"/>
            </a:xfrm>
            <a:custGeom>
              <a:avLst/>
              <a:gdLst>
                <a:gd name="T0" fmla="*/ 8 w 11"/>
                <a:gd name="T1" fmla="*/ 1 h 11"/>
                <a:gd name="T2" fmla="*/ 0 w 11"/>
                <a:gd name="T3" fmla="*/ 9 h 11"/>
                <a:gd name="T4" fmla="*/ 0 w 11"/>
                <a:gd name="T5" fmla="*/ 11 h 11"/>
                <a:gd name="T6" fmla="*/ 1 w 11"/>
                <a:gd name="T7" fmla="*/ 11 h 11"/>
                <a:gd name="T8" fmla="*/ 3 w 11"/>
                <a:gd name="T9" fmla="*/ 11 h 11"/>
                <a:gd name="T10" fmla="*/ 10 w 11"/>
                <a:gd name="T11" fmla="*/ 3 h 11"/>
                <a:gd name="T12" fmla="*/ 10 w 11"/>
                <a:gd name="T13" fmla="*/ 1 h 11"/>
                <a:gd name="T14" fmla="*/ 8 w 11"/>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
                  </a:moveTo>
                  <a:cubicBezTo>
                    <a:pt x="0" y="9"/>
                    <a:pt x="0" y="9"/>
                    <a:pt x="0" y="9"/>
                  </a:cubicBezTo>
                  <a:cubicBezTo>
                    <a:pt x="0" y="9"/>
                    <a:pt x="0" y="10"/>
                    <a:pt x="0" y="11"/>
                  </a:cubicBezTo>
                  <a:cubicBezTo>
                    <a:pt x="1" y="11"/>
                    <a:pt x="1" y="11"/>
                    <a:pt x="1" y="11"/>
                  </a:cubicBezTo>
                  <a:cubicBezTo>
                    <a:pt x="2" y="11"/>
                    <a:pt x="2" y="11"/>
                    <a:pt x="3" y="11"/>
                  </a:cubicBezTo>
                  <a:cubicBezTo>
                    <a:pt x="10" y="3"/>
                    <a:pt x="10" y="3"/>
                    <a:pt x="10" y="3"/>
                  </a:cubicBezTo>
                  <a:cubicBezTo>
                    <a:pt x="11" y="3"/>
                    <a:pt x="11" y="1"/>
                    <a:pt x="10" y="1"/>
                  </a:cubicBezTo>
                  <a:cubicBezTo>
                    <a:pt x="10" y="0"/>
                    <a:pt x="9"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3" name="Freeform 62">
              <a:extLst>
                <a:ext uri="{FF2B5EF4-FFF2-40B4-BE49-F238E27FC236}">
                  <a16:creationId xmlns:a16="http://schemas.microsoft.com/office/drawing/2014/main" id="{6D9125E3-0339-E3CE-CD33-4147FF3BE11E}"/>
                </a:ext>
              </a:extLst>
            </p:cNvPr>
            <p:cNvSpPr>
              <a:spLocks/>
            </p:cNvSpPr>
            <p:nvPr/>
          </p:nvSpPr>
          <p:spPr bwMode="auto">
            <a:xfrm>
              <a:off x="9087466" y="4851795"/>
              <a:ext cx="56085" cy="52079"/>
            </a:xfrm>
            <a:custGeom>
              <a:avLst/>
              <a:gdLst>
                <a:gd name="T0" fmla="*/ 3 w 12"/>
                <a:gd name="T1" fmla="*/ 0 h 11"/>
                <a:gd name="T2" fmla="*/ 1 w 12"/>
                <a:gd name="T3" fmla="*/ 0 h 11"/>
                <a:gd name="T4" fmla="*/ 1 w 12"/>
                <a:gd name="T5" fmla="*/ 3 h 11"/>
                <a:gd name="T6" fmla="*/ 9 w 12"/>
                <a:gd name="T7" fmla="*/ 10 h 11"/>
                <a:gd name="T8" fmla="*/ 10 w 12"/>
                <a:gd name="T9" fmla="*/ 11 h 11"/>
                <a:gd name="T10" fmla="*/ 11 w 12"/>
                <a:gd name="T11" fmla="*/ 10 h 11"/>
                <a:gd name="T12" fmla="*/ 11 w 12"/>
                <a:gd name="T13" fmla="*/ 8 h 11"/>
                <a:gd name="T14" fmla="*/ 3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3" y="0"/>
                  </a:moveTo>
                  <a:cubicBezTo>
                    <a:pt x="2" y="0"/>
                    <a:pt x="1" y="0"/>
                    <a:pt x="1" y="0"/>
                  </a:cubicBezTo>
                  <a:cubicBezTo>
                    <a:pt x="0" y="1"/>
                    <a:pt x="0" y="2"/>
                    <a:pt x="1" y="3"/>
                  </a:cubicBezTo>
                  <a:cubicBezTo>
                    <a:pt x="9" y="10"/>
                    <a:pt x="9" y="10"/>
                    <a:pt x="9" y="10"/>
                  </a:cubicBezTo>
                  <a:cubicBezTo>
                    <a:pt x="9" y="11"/>
                    <a:pt x="9" y="11"/>
                    <a:pt x="10" y="11"/>
                  </a:cubicBezTo>
                  <a:cubicBezTo>
                    <a:pt x="10" y="11"/>
                    <a:pt x="11" y="11"/>
                    <a:pt x="11" y="10"/>
                  </a:cubicBezTo>
                  <a:cubicBezTo>
                    <a:pt x="12" y="10"/>
                    <a:pt x="12" y="9"/>
                    <a:pt x="11" y="8"/>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4" name="Freeform 63">
              <a:extLst>
                <a:ext uri="{FF2B5EF4-FFF2-40B4-BE49-F238E27FC236}">
                  <a16:creationId xmlns:a16="http://schemas.microsoft.com/office/drawing/2014/main" id="{BB8403D5-5204-B041-C4DE-3032E6F1C2B0}"/>
                </a:ext>
              </a:extLst>
            </p:cNvPr>
            <p:cNvSpPr>
              <a:spLocks/>
            </p:cNvSpPr>
            <p:nvPr/>
          </p:nvSpPr>
          <p:spPr bwMode="auto">
            <a:xfrm>
              <a:off x="9133535" y="4733615"/>
              <a:ext cx="66101" cy="14022"/>
            </a:xfrm>
            <a:custGeom>
              <a:avLst/>
              <a:gdLst>
                <a:gd name="T0" fmla="*/ 13 w 14"/>
                <a:gd name="T1" fmla="*/ 0 h 3"/>
                <a:gd name="T2" fmla="*/ 2 w 14"/>
                <a:gd name="T3" fmla="*/ 0 h 3"/>
                <a:gd name="T4" fmla="*/ 0 w 14"/>
                <a:gd name="T5" fmla="*/ 2 h 3"/>
                <a:gd name="T6" fmla="*/ 2 w 14"/>
                <a:gd name="T7" fmla="*/ 3 h 3"/>
                <a:gd name="T8" fmla="*/ 13 w 14"/>
                <a:gd name="T9" fmla="*/ 3 h 3"/>
                <a:gd name="T10" fmla="*/ 14 w 14"/>
                <a:gd name="T11" fmla="*/ 2 h 3"/>
                <a:gd name="T12" fmla="*/ 13 w 1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3" y="0"/>
                  </a:moveTo>
                  <a:cubicBezTo>
                    <a:pt x="2" y="0"/>
                    <a:pt x="2" y="0"/>
                    <a:pt x="2" y="0"/>
                  </a:cubicBezTo>
                  <a:cubicBezTo>
                    <a:pt x="1" y="0"/>
                    <a:pt x="0" y="1"/>
                    <a:pt x="0" y="2"/>
                  </a:cubicBezTo>
                  <a:cubicBezTo>
                    <a:pt x="0" y="3"/>
                    <a:pt x="1" y="3"/>
                    <a:pt x="2" y="3"/>
                  </a:cubicBezTo>
                  <a:cubicBezTo>
                    <a:pt x="13" y="3"/>
                    <a:pt x="13" y="3"/>
                    <a:pt x="13" y="3"/>
                  </a:cubicBezTo>
                  <a:cubicBezTo>
                    <a:pt x="14" y="3"/>
                    <a:pt x="14" y="3"/>
                    <a:pt x="14" y="2"/>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5" name="Freeform 64">
              <a:extLst>
                <a:ext uri="{FF2B5EF4-FFF2-40B4-BE49-F238E27FC236}">
                  <a16:creationId xmlns:a16="http://schemas.microsoft.com/office/drawing/2014/main" id="{60CEE017-EE5F-DB8F-0D28-F5A26D1F4221}"/>
                </a:ext>
              </a:extLst>
            </p:cNvPr>
            <p:cNvSpPr>
              <a:spLocks/>
            </p:cNvSpPr>
            <p:nvPr/>
          </p:nvSpPr>
          <p:spPr bwMode="auto">
            <a:xfrm>
              <a:off x="9087466" y="4585390"/>
              <a:ext cx="56085" cy="52079"/>
            </a:xfrm>
            <a:custGeom>
              <a:avLst/>
              <a:gdLst>
                <a:gd name="T0" fmla="*/ 2 w 12"/>
                <a:gd name="T1" fmla="*/ 11 h 11"/>
                <a:gd name="T2" fmla="*/ 3 w 12"/>
                <a:gd name="T3" fmla="*/ 10 h 11"/>
                <a:gd name="T4" fmla="*/ 11 w 12"/>
                <a:gd name="T5" fmla="*/ 3 h 11"/>
                <a:gd name="T6" fmla="*/ 11 w 12"/>
                <a:gd name="T7" fmla="*/ 0 h 11"/>
                <a:gd name="T8" fmla="*/ 9 w 12"/>
                <a:gd name="T9" fmla="*/ 0 h 11"/>
                <a:gd name="T10" fmla="*/ 1 w 12"/>
                <a:gd name="T11" fmla="*/ 8 h 11"/>
                <a:gd name="T12" fmla="*/ 1 w 12"/>
                <a:gd name="T13" fmla="*/ 10 h 11"/>
                <a:gd name="T14" fmla="*/ 2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2" y="11"/>
                  </a:moveTo>
                  <a:cubicBezTo>
                    <a:pt x="2" y="11"/>
                    <a:pt x="3" y="11"/>
                    <a:pt x="3" y="10"/>
                  </a:cubicBezTo>
                  <a:cubicBezTo>
                    <a:pt x="11" y="3"/>
                    <a:pt x="11" y="3"/>
                    <a:pt x="11" y="3"/>
                  </a:cubicBezTo>
                  <a:cubicBezTo>
                    <a:pt x="12" y="2"/>
                    <a:pt x="12" y="1"/>
                    <a:pt x="11" y="0"/>
                  </a:cubicBezTo>
                  <a:cubicBezTo>
                    <a:pt x="10" y="0"/>
                    <a:pt x="9" y="0"/>
                    <a:pt x="9" y="0"/>
                  </a:cubicBezTo>
                  <a:cubicBezTo>
                    <a:pt x="1" y="8"/>
                    <a:pt x="1" y="8"/>
                    <a:pt x="1" y="8"/>
                  </a:cubicBezTo>
                  <a:cubicBezTo>
                    <a:pt x="0" y="9"/>
                    <a:pt x="0" y="10"/>
                    <a:pt x="1" y="10"/>
                  </a:cubicBezTo>
                  <a:cubicBezTo>
                    <a:pt x="1" y="11"/>
                    <a:pt x="2"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66" name="Freeform 27">
            <a:extLst>
              <a:ext uri="{FF2B5EF4-FFF2-40B4-BE49-F238E27FC236}">
                <a16:creationId xmlns:a16="http://schemas.microsoft.com/office/drawing/2014/main" id="{19D049ED-2D0E-FF73-F07B-16E2FA2C3CA9}"/>
              </a:ext>
            </a:extLst>
          </p:cNvPr>
          <p:cNvSpPr>
            <a:spLocks noEditPoints="1"/>
          </p:cNvSpPr>
          <p:nvPr/>
        </p:nvSpPr>
        <p:spPr bwMode="auto">
          <a:xfrm>
            <a:off x="9950713" y="2439159"/>
            <a:ext cx="336636" cy="337936"/>
          </a:xfrm>
          <a:custGeom>
            <a:avLst/>
            <a:gdLst>
              <a:gd name="T0" fmla="*/ 212 w 642"/>
              <a:gd name="T1" fmla="*/ 376 h 645"/>
              <a:gd name="T2" fmla="*/ 305 w 642"/>
              <a:gd name="T3" fmla="*/ 229 h 645"/>
              <a:gd name="T4" fmla="*/ 219 w 642"/>
              <a:gd name="T5" fmla="*/ 236 h 645"/>
              <a:gd name="T6" fmla="*/ 319 w 642"/>
              <a:gd name="T7" fmla="*/ 229 h 645"/>
              <a:gd name="T8" fmla="*/ 226 w 642"/>
              <a:gd name="T9" fmla="*/ 369 h 645"/>
              <a:gd name="T10" fmla="*/ 312 w 642"/>
              <a:gd name="T11" fmla="*/ 383 h 645"/>
              <a:gd name="T12" fmla="*/ 438 w 642"/>
              <a:gd name="T13" fmla="*/ 324 h 645"/>
              <a:gd name="T14" fmla="*/ 418 w 642"/>
              <a:gd name="T15" fmla="*/ 310 h 645"/>
              <a:gd name="T16" fmla="*/ 405 w 642"/>
              <a:gd name="T17" fmla="*/ 181 h 645"/>
              <a:gd name="T18" fmla="*/ 329 w 642"/>
              <a:gd name="T19" fmla="*/ 324 h 645"/>
              <a:gd name="T20" fmla="*/ 411 w 642"/>
              <a:gd name="T21" fmla="*/ 383 h 645"/>
              <a:gd name="T22" fmla="*/ 404 w 642"/>
              <a:gd name="T23" fmla="*/ 310 h 645"/>
              <a:gd name="T24" fmla="*/ 326 w 642"/>
              <a:gd name="T25" fmla="*/ 55 h 645"/>
              <a:gd name="T26" fmla="*/ 312 w 642"/>
              <a:gd name="T27" fmla="*/ 7 h 645"/>
              <a:gd name="T28" fmla="*/ 326 w 642"/>
              <a:gd name="T29" fmla="*/ 55 h 645"/>
              <a:gd name="T30" fmla="*/ 587 w 642"/>
              <a:gd name="T31" fmla="*/ 316 h 645"/>
              <a:gd name="T32" fmla="*/ 635 w 642"/>
              <a:gd name="T33" fmla="*/ 330 h 645"/>
              <a:gd name="T34" fmla="*/ 596 w 642"/>
              <a:gd name="T35" fmla="*/ 171 h 645"/>
              <a:gd name="T36" fmla="*/ 547 w 642"/>
              <a:gd name="T37" fmla="*/ 183 h 645"/>
              <a:gd name="T38" fmla="*/ 554 w 642"/>
              <a:gd name="T39" fmla="*/ 195 h 645"/>
              <a:gd name="T40" fmla="*/ 481 w 642"/>
              <a:gd name="T41" fmla="*/ 43 h 645"/>
              <a:gd name="T42" fmla="*/ 449 w 642"/>
              <a:gd name="T43" fmla="*/ 97 h 645"/>
              <a:gd name="T44" fmla="*/ 599 w 642"/>
              <a:gd name="T45" fmla="*/ 484 h 645"/>
              <a:gd name="T46" fmla="*/ 545 w 642"/>
              <a:gd name="T47" fmla="*/ 453 h 645"/>
              <a:gd name="T48" fmla="*/ 593 w 642"/>
              <a:gd name="T49" fmla="*/ 488 h 645"/>
              <a:gd name="T50" fmla="*/ 91 w 642"/>
              <a:gd name="T51" fmla="*/ 183 h 645"/>
              <a:gd name="T52" fmla="*/ 42 w 642"/>
              <a:gd name="T53" fmla="*/ 171 h 645"/>
              <a:gd name="T54" fmla="*/ 94 w 642"/>
              <a:gd name="T55" fmla="*/ 192 h 645"/>
              <a:gd name="T56" fmla="*/ 459 w 642"/>
              <a:gd name="T57" fmla="*/ 551 h 645"/>
              <a:gd name="T58" fmla="*/ 471 w 642"/>
              <a:gd name="T59" fmla="*/ 600 h 645"/>
              <a:gd name="T60" fmla="*/ 189 w 642"/>
              <a:gd name="T61" fmla="*/ 97 h 645"/>
              <a:gd name="T62" fmla="*/ 158 w 642"/>
              <a:gd name="T63" fmla="*/ 43 h 645"/>
              <a:gd name="T64" fmla="*/ 185 w 642"/>
              <a:gd name="T65" fmla="*/ 98 h 645"/>
              <a:gd name="T66" fmla="*/ 366 w 642"/>
              <a:gd name="T67" fmla="*/ 575 h 645"/>
              <a:gd name="T68" fmla="*/ 238 w 642"/>
              <a:gd name="T69" fmla="*/ 528 h 645"/>
              <a:gd name="T70" fmla="*/ 105 w 642"/>
              <a:gd name="T71" fmla="*/ 449 h 645"/>
              <a:gd name="T72" fmla="*/ 117 w 642"/>
              <a:gd name="T73" fmla="*/ 334 h 645"/>
              <a:gd name="T74" fmla="*/ 4 w 642"/>
              <a:gd name="T75" fmla="*/ 358 h 645"/>
              <a:gd name="T76" fmla="*/ 300 w 642"/>
              <a:gd name="T77" fmla="*/ 645 h 645"/>
              <a:gd name="T78" fmla="*/ 69 w 642"/>
              <a:gd name="T79" fmla="*/ 301 h 645"/>
              <a:gd name="T80" fmla="*/ 91 w 642"/>
              <a:gd name="T81" fmla="*/ 444 h 645"/>
              <a:gd name="T82" fmla="*/ 210 w 642"/>
              <a:gd name="T83" fmla="*/ 563 h 645"/>
              <a:gd name="T84" fmla="*/ 353 w 642"/>
              <a:gd name="T85" fmla="*/ 582 h 645"/>
              <a:gd name="T86" fmla="*/ 15 w 642"/>
              <a:gd name="T87" fmla="*/ 37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2" h="645">
                <a:moveTo>
                  <a:pt x="312" y="383"/>
                </a:moveTo>
                <a:cubicBezTo>
                  <a:pt x="219" y="383"/>
                  <a:pt x="219" y="383"/>
                  <a:pt x="219" y="383"/>
                </a:cubicBezTo>
                <a:cubicBezTo>
                  <a:pt x="215" y="383"/>
                  <a:pt x="212" y="380"/>
                  <a:pt x="212" y="376"/>
                </a:cubicBezTo>
                <a:cubicBezTo>
                  <a:pt x="212" y="328"/>
                  <a:pt x="230" y="309"/>
                  <a:pt x="257" y="287"/>
                </a:cubicBezTo>
                <a:cubicBezTo>
                  <a:pt x="260" y="284"/>
                  <a:pt x="263" y="282"/>
                  <a:pt x="267" y="279"/>
                </a:cubicBezTo>
                <a:cubicBezTo>
                  <a:pt x="283" y="268"/>
                  <a:pt x="305" y="251"/>
                  <a:pt x="305" y="229"/>
                </a:cubicBezTo>
                <a:cubicBezTo>
                  <a:pt x="305" y="206"/>
                  <a:pt x="290" y="192"/>
                  <a:pt x="266" y="192"/>
                </a:cubicBezTo>
                <a:cubicBezTo>
                  <a:pt x="243" y="192"/>
                  <a:pt x="226" y="208"/>
                  <a:pt x="226" y="229"/>
                </a:cubicBezTo>
                <a:cubicBezTo>
                  <a:pt x="226" y="233"/>
                  <a:pt x="223" y="236"/>
                  <a:pt x="219" y="236"/>
                </a:cubicBezTo>
                <a:cubicBezTo>
                  <a:pt x="215" y="236"/>
                  <a:pt x="212" y="233"/>
                  <a:pt x="212" y="229"/>
                </a:cubicBezTo>
                <a:cubicBezTo>
                  <a:pt x="212" y="200"/>
                  <a:pt x="236" y="178"/>
                  <a:pt x="266" y="178"/>
                </a:cubicBezTo>
                <a:cubicBezTo>
                  <a:pt x="298" y="178"/>
                  <a:pt x="319" y="198"/>
                  <a:pt x="319" y="229"/>
                </a:cubicBezTo>
                <a:cubicBezTo>
                  <a:pt x="319" y="259"/>
                  <a:pt x="293" y="278"/>
                  <a:pt x="275" y="291"/>
                </a:cubicBezTo>
                <a:cubicBezTo>
                  <a:pt x="272" y="293"/>
                  <a:pt x="268" y="296"/>
                  <a:pt x="266" y="298"/>
                </a:cubicBezTo>
                <a:cubicBezTo>
                  <a:pt x="242" y="317"/>
                  <a:pt x="227" y="332"/>
                  <a:pt x="226" y="369"/>
                </a:cubicBezTo>
                <a:cubicBezTo>
                  <a:pt x="312" y="369"/>
                  <a:pt x="312" y="369"/>
                  <a:pt x="312" y="369"/>
                </a:cubicBezTo>
                <a:cubicBezTo>
                  <a:pt x="316" y="369"/>
                  <a:pt x="319" y="372"/>
                  <a:pt x="319" y="376"/>
                </a:cubicBezTo>
                <a:cubicBezTo>
                  <a:pt x="319" y="380"/>
                  <a:pt x="316" y="383"/>
                  <a:pt x="312" y="383"/>
                </a:cubicBezTo>
                <a:close/>
                <a:moveTo>
                  <a:pt x="418" y="376"/>
                </a:moveTo>
                <a:cubicBezTo>
                  <a:pt x="418" y="324"/>
                  <a:pt x="418" y="324"/>
                  <a:pt x="418" y="324"/>
                </a:cubicBezTo>
                <a:cubicBezTo>
                  <a:pt x="438" y="324"/>
                  <a:pt x="438" y="324"/>
                  <a:pt x="438" y="324"/>
                </a:cubicBezTo>
                <a:cubicBezTo>
                  <a:pt x="442" y="324"/>
                  <a:pt x="445" y="321"/>
                  <a:pt x="445" y="317"/>
                </a:cubicBezTo>
                <a:cubicBezTo>
                  <a:pt x="445" y="313"/>
                  <a:pt x="442" y="310"/>
                  <a:pt x="438" y="310"/>
                </a:cubicBezTo>
                <a:cubicBezTo>
                  <a:pt x="418" y="310"/>
                  <a:pt x="418" y="310"/>
                  <a:pt x="418" y="310"/>
                </a:cubicBezTo>
                <a:cubicBezTo>
                  <a:pt x="418" y="185"/>
                  <a:pt x="418" y="185"/>
                  <a:pt x="418" y="185"/>
                </a:cubicBezTo>
                <a:cubicBezTo>
                  <a:pt x="418" y="182"/>
                  <a:pt x="416" y="179"/>
                  <a:pt x="413" y="178"/>
                </a:cubicBezTo>
                <a:cubicBezTo>
                  <a:pt x="410" y="177"/>
                  <a:pt x="407" y="178"/>
                  <a:pt x="405" y="181"/>
                </a:cubicBezTo>
                <a:cubicBezTo>
                  <a:pt x="323" y="313"/>
                  <a:pt x="323" y="313"/>
                  <a:pt x="323" y="313"/>
                </a:cubicBezTo>
                <a:cubicBezTo>
                  <a:pt x="322" y="315"/>
                  <a:pt x="322" y="318"/>
                  <a:pt x="323" y="320"/>
                </a:cubicBezTo>
                <a:cubicBezTo>
                  <a:pt x="324" y="323"/>
                  <a:pt x="327" y="324"/>
                  <a:pt x="329" y="324"/>
                </a:cubicBezTo>
                <a:cubicBezTo>
                  <a:pt x="404" y="324"/>
                  <a:pt x="404" y="324"/>
                  <a:pt x="404" y="324"/>
                </a:cubicBezTo>
                <a:cubicBezTo>
                  <a:pt x="404" y="376"/>
                  <a:pt x="404" y="376"/>
                  <a:pt x="404" y="376"/>
                </a:cubicBezTo>
                <a:cubicBezTo>
                  <a:pt x="404" y="380"/>
                  <a:pt x="408" y="383"/>
                  <a:pt x="411" y="383"/>
                </a:cubicBezTo>
                <a:cubicBezTo>
                  <a:pt x="415" y="383"/>
                  <a:pt x="418" y="380"/>
                  <a:pt x="418" y="376"/>
                </a:cubicBezTo>
                <a:close/>
                <a:moveTo>
                  <a:pt x="404" y="209"/>
                </a:moveTo>
                <a:cubicBezTo>
                  <a:pt x="404" y="310"/>
                  <a:pt x="404" y="310"/>
                  <a:pt x="404" y="310"/>
                </a:cubicBezTo>
                <a:cubicBezTo>
                  <a:pt x="342" y="310"/>
                  <a:pt x="342" y="310"/>
                  <a:pt x="342" y="310"/>
                </a:cubicBezTo>
                <a:lnTo>
                  <a:pt x="404" y="209"/>
                </a:lnTo>
                <a:close/>
                <a:moveTo>
                  <a:pt x="326" y="55"/>
                </a:moveTo>
                <a:cubicBezTo>
                  <a:pt x="326" y="7"/>
                  <a:pt x="326" y="7"/>
                  <a:pt x="326" y="7"/>
                </a:cubicBezTo>
                <a:cubicBezTo>
                  <a:pt x="326" y="3"/>
                  <a:pt x="323" y="0"/>
                  <a:pt x="319" y="0"/>
                </a:cubicBezTo>
                <a:cubicBezTo>
                  <a:pt x="315" y="0"/>
                  <a:pt x="312" y="3"/>
                  <a:pt x="312" y="7"/>
                </a:cubicBezTo>
                <a:cubicBezTo>
                  <a:pt x="312" y="55"/>
                  <a:pt x="312" y="55"/>
                  <a:pt x="312" y="55"/>
                </a:cubicBezTo>
                <a:cubicBezTo>
                  <a:pt x="312" y="59"/>
                  <a:pt x="315" y="62"/>
                  <a:pt x="319" y="62"/>
                </a:cubicBezTo>
                <a:cubicBezTo>
                  <a:pt x="323" y="62"/>
                  <a:pt x="326" y="59"/>
                  <a:pt x="326" y="55"/>
                </a:cubicBezTo>
                <a:close/>
                <a:moveTo>
                  <a:pt x="642" y="323"/>
                </a:moveTo>
                <a:cubicBezTo>
                  <a:pt x="642" y="319"/>
                  <a:pt x="639" y="316"/>
                  <a:pt x="635" y="316"/>
                </a:cubicBezTo>
                <a:cubicBezTo>
                  <a:pt x="587" y="316"/>
                  <a:pt x="587" y="316"/>
                  <a:pt x="587" y="316"/>
                </a:cubicBezTo>
                <a:cubicBezTo>
                  <a:pt x="583" y="316"/>
                  <a:pt x="580" y="319"/>
                  <a:pt x="580" y="323"/>
                </a:cubicBezTo>
                <a:cubicBezTo>
                  <a:pt x="580" y="327"/>
                  <a:pt x="583" y="330"/>
                  <a:pt x="587" y="330"/>
                </a:cubicBezTo>
                <a:cubicBezTo>
                  <a:pt x="635" y="330"/>
                  <a:pt x="635" y="330"/>
                  <a:pt x="635" y="330"/>
                </a:cubicBezTo>
                <a:cubicBezTo>
                  <a:pt x="639" y="330"/>
                  <a:pt x="642" y="327"/>
                  <a:pt x="642" y="323"/>
                </a:cubicBezTo>
                <a:close/>
                <a:moveTo>
                  <a:pt x="554" y="195"/>
                </a:moveTo>
                <a:cubicBezTo>
                  <a:pt x="596" y="171"/>
                  <a:pt x="596" y="171"/>
                  <a:pt x="596" y="171"/>
                </a:cubicBezTo>
                <a:cubicBezTo>
                  <a:pt x="600" y="169"/>
                  <a:pt x="601" y="164"/>
                  <a:pt x="599" y="161"/>
                </a:cubicBezTo>
                <a:cubicBezTo>
                  <a:pt x="597" y="158"/>
                  <a:pt x="593" y="157"/>
                  <a:pt x="589" y="159"/>
                </a:cubicBezTo>
                <a:cubicBezTo>
                  <a:pt x="547" y="183"/>
                  <a:pt x="547" y="183"/>
                  <a:pt x="547" y="183"/>
                </a:cubicBezTo>
                <a:cubicBezTo>
                  <a:pt x="544" y="185"/>
                  <a:pt x="543" y="189"/>
                  <a:pt x="545" y="192"/>
                </a:cubicBezTo>
                <a:cubicBezTo>
                  <a:pt x="546" y="195"/>
                  <a:pt x="548" y="196"/>
                  <a:pt x="551" y="196"/>
                </a:cubicBezTo>
                <a:cubicBezTo>
                  <a:pt x="552" y="196"/>
                  <a:pt x="553" y="196"/>
                  <a:pt x="554" y="195"/>
                </a:cubicBezTo>
                <a:close/>
                <a:moveTo>
                  <a:pt x="459" y="94"/>
                </a:moveTo>
                <a:cubicBezTo>
                  <a:pt x="483" y="52"/>
                  <a:pt x="483" y="52"/>
                  <a:pt x="483" y="52"/>
                </a:cubicBezTo>
                <a:cubicBezTo>
                  <a:pt x="485" y="49"/>
                  <a:pt x="484" y="45"/>
                  <a:pt x="481" y="43"/>
                </a:cubicBezTo>
                <a:cubicBezTo>
                  <a:pt x="477" y="41"/>
                  <a:pt x="473" y="42"/>
                  <a:pt x="471" y="45"/>
                </a:cubicBezTo>
                <a:cubicBezTo>
                  <a:pt x="447" y="87"/>
                  <a:pt x="447" y="87"/>
                  <a:pt x="447" y="87"/>
                </a:cubicBezTo>
                <a:cubicBezTo>
                  <a:pt x="445" y="91"/>
                  <a:pt x="446" y="95"/>
                  <a:pt x="449" y="97"/>
                </a:cubicBezTo>
                <a:cubicBezTo>
                  <a:pt x="451" y="98"/>
                  <a:pt x="452" y="98"/>
                  <a:pt x="453" y="98"/>
                </a:cubicBezTo>
                <a:cubicBezTo>
                  <a:pt x="455" y="98"/>
                  <a:pt x="458" y="97"/>
                  <a:pt x="459" y="94"/>
                </a:cubicBezTo>
                <a:close/>
                <a:moveTo>
                  <a:pt x="599" y="484"/>
                </a:moveTo>
                <a:cubicBezTo>
                  <a:pt x="601" y="481"/>
                  <a:pt x="600" y="477"/>
                  <a:pt x="596" y="475"/>
                </a:cubicBezTo>
                <a:cubicBezTo>
                  <a:pt x="554" y="450"/>
                  <a:pt x="554" y="450"/>
                  <a:pt x="554" y="450"/>
                </a:cubicBezTo>
                <a:cubicBezTo>
                  <a:pt x="551" y="448"/>
                  <a:pt x="547" y="450"/>
                  <a:pt x="545" y="453"/>
                </a:cubicBezTo>
                <a:cubicBezTo>
                  <a:pt x="543" y="456"/>
                  <a:pt x="544" y="461"/>
                  <a:pt x="547" y="462"/>
                </a:cubicBezTo>
                <a:cubicBezTo>
                  <a:pt x="589" y="487"/>
                  <a:pt x="589" y="487"/>
                  <a:pt x="589" y="487"/>
                </a:cubicBezTo>
                <a:cubicBezTo>
                  <a:pt x="591" y="487"/>
                  <a:pt x="592" y="488"/>
                  <a:pt x="593" y="488"/>
                </a:cubicBezTo>
                <a:cubicBezTo>
                  <a:pt x="595" y="488"/>
                  <a:pt x="598" y="486"/>
                  <a:pt x="599" y="484"/>
                </a:cubicBezTo>
                <a:close/>
                <a:moveTo>
                  <a:pt x="94" y="192"/>
                </a:moveTo>
                <a:cubicBezTo>
                  <a:pt x="96" y="189"/>
                  <a:pt x="94" y="185"/>
                  <a:pt x="91" y="183"/>
                </a:cubicBezTo>
                <a:cubicBezTo>
                  <a:pt x="49" y="159"/>
                  <a:pt x="49" y="159"/>
                  <a:pt x="49" y="159"/>
                </a:cubicBezTo>
                <a:cubicBezTo>
                  <a:pt x="46" y="157"/>
                  <a:pt x="41" y="158"/>
                  <a:pt x="39" y="161"/>
                </a:cubicBezTo>
                <a:cubicBezTo>
                  <a:pt x="38" y="164"/>
                  <a:pt x="39" y="169"/>
                  <a:pt x="42" y="171"/>
                </a:cubicBezTo>
                <a:cubicBezTo>
                  <a:pt x="84" y="195"/>
                  <a:pt x="84" y="195"/>
                  <a:pt x="84" y="195"/>
                </a:cubicBezTo>
                <a:cubicBezTo>
                  <a:pt x="85" y="196"/>
                  <a:pt x="86" y="196"/>
                  <a:pt x="88" y="196"/>
                </a:cubicBezTo>
                <a:cubicBezTo>
                  <a:pt x="90" y="196"/>
                  <a:pt x="92" y="195"/>
                  <a:pt x="94" y="192"/>
                </a:cubicBezTo>
                <a:close/>
                <a:moveTo>
                  <a:pt x="481" y="602"/>
                </a:moveTo>
                <a:cubicBezTo>
                  <a:pt x="484" y="600"/>
                  <a:pt x="485" y="596"/>
                  <a:pt x="483" y="593"/>
                </a:cubicBezTo>
                <a:cubicBezTo>
                  <a:pt x="459" y="551"/>
                  <a:pt x="459" y="551"/>
                  <a:pt x="459" y="551"/>
                </a:cubicBezTo>
                <a:cubicBezTo>
                  <a:pt x="457" y="547"/>
                  <a:pt x="453" y="546"/>
                  <a:pt x="449" y="548"/>
                </a:cubicBezTo>
                <a:cubicBezTo>
                  <a:pt x="446" y="550"/>
                  <a:pt x="445" y="554"/>
                  <a:pt x="447" y="558"/>
                </a:cubicBezTo>
                <a:cubicBezTo>
                  <a:pt x="471" y="600"/>
                  <a:pt x="471" y="600"/>
                  <a:pt x="471" y="600"/>
                </a:cubicBezTo>
                <a:cubicBezTo>
                  <a:pt x="472" y="602"/>
                  <a:pt x="475" y="603"/>
                  <a:pt x="477" y="603"/>
                </a:cubicBezTo>
                <a:cubicBezTo>
                  <a:pt x="478" y="603"/>
                  <a:pt x="480" y="603"/>
                  <a:pt x="481" y="602"/>
                </a:cubicBezTo>
                <a:close/>
                <a:moveTo>
                  <a:pt x="189" y="97"/>
                </a:moveTo>
                <a:cubicBezTo>
                  <a:pt x="192" y="95"/>
                  <a:pt x="193" y="91"/>
                  <a:pt x="192" y="87"/>
                </a:cubicBezTo>
                <a:cubicBezTo>
                  <a:pt x="167" y="45"/>
                  <a:pt x="167" y="45"/>
                  <a:pt x="167" y="45"/>
                </a:cubicBezTo>
                <a:cubicBezTo>
                  <a:pt x="165" y="42"/>
                  <a:pt x="161" y="41"/>
                  <a:pt x="158" y="43"/>
                </a:cubicBezTo>
                <a:cubicBezTo>
                  <a:pt x="154" y="45"/>
                  <a:pt x="153" y="49"/>
                  <a:pt x="155" y="52"/>
                </a:cubicBezTo>
                <a:cubicBezTo>
                  <a:pt x="179" y="94"/>
                  <a:pt x="179" y="94"/>
                  <a:pt x="179" y="94"/>
                </a:cubicBezTo>
                <a:cubicBezTo>
                  <a:pt x="181" y="97"/>
                  <a:pt x="183" y="98"/>
                  <a:pt x="185" y="98"/>
                </a:cubicBezTo>
                <a:cubicBezTo>
                  <a:pt x="187" y="98"/>
                  <a:pt x="188" y="98"/>
                  <a:pt x="189" y="97"/>
                </a:cubicBezTo>
                <a:close/>
                <a:moveTo>
                  <a:pt x="324" y="636"/>
                </a:moveTo>
                <a:cubicBezTo>
                  <a:pt x="325" y="636"/>
                  <a:pt x="377" y="591"/>
                  <a:pt x="366" y="575"/>
                </a:cubicBezTo>
                <a:cubicBezTo>
                  <a:pt x="359" y="566"/>
                  <a:pt x="285" y="508"/>
                  <a:pt x="271" y="508"/>
                </a:cubicBezTo>
                <a:cubicBezTo>
                  <a:pt x="270" y="508"/>
                  <a:pt x="269" y="508"/>
                  <a:pt x="269" y="508"/>
                </a:cubicBezTo>
                <a:cubicBezTo>
                  <a:pt x="264" y="509"/>
                  <a:pt x="256" y="515"/>
                  <a:pt x="238" y="528"/>
                </a:cubicBezTo>
                <a:cubicBezTo>
                  <a:pt x="226" y="536"/>
                  <a:pt x="209" y="548"/>
                  <a:pt x="205" y="549"/>
                </a:cubicBezTo>
                <a:cubicBezTo>
                  <a:pt x="198" y="549"/>
                  <a:pt x="176" y="534"/>
                  <a:pt x="148" y="506"/>
                </a:cubicBezTo>
                <a:cubicBezTo>
                  <a:pt x="117" y="475"/>
                  <a:pt x="104" y="454"/>
                  <a:pt x="105" y="449"/>
                </a:cubicBezTo>
                <a:cubicBezTo>
                  <a:pt x="106" y="445"/>
                  <a:pt x="118" y="428"/>
                  <a:pt x="126" y="416"/>
                </a:cubicBezTo>
                <a:cubicBezTo>
                  <a:pt x="139" y="398"/>
                  <a:pt x="145" y="390"/>
                  <a:pt x="146" y="385"/>
                </a:cubicBezTo>
                <a:cubicBezTo>
                  <a:pt x="147" y="382"/>
                  <a:pt x="149" y="376"/>
                  <a:pt x="117" y="334"/>
                </a:cubicBezTo>
                <a:cubicBezTo>
                  <a:pt x="107" y="321"/>
                  <a:pt x="84" y="292"/>
                  <a:pt x="75" y="288"/>
                </a:cubicBezTo>
                <a:cubicBezTo>
                  <a:pt x="73" y="287"/>
                  <a:pt x="71" y="287"/>
                  <a:pt x="69" y="287"/>
                </a:cubicBezTo>
                <a:cubicBezTo>
                  <a:pt x="47" y="287"/>
                  <a:pt x="13" y="337"/>
                  <a:pt x="4" y="358"/>
                </a:cubicBezTo>
                <a:cubicBezTo>
                  <a:pt x="1" y="365"/>
                  <a:pt x="0" y="372"/>
                  <a:pt x="1" y="379"/>
                </a:cubicBezTo>
                <a:cubicBezTo>
                  <a:pt x="27" y="526"/>
                  <a:pt x="149" y="635"/>
                  <a:pt x="297" y="645"/>
                </a:cubicBezTo>
                <a:cubicBezTo>
                  <a:pt x="298" y="645"/>
                  <a:pt x="299" y="645"/>
                  <a:pt x="300" y="645"/>
                </a:cubicBezTo>
                <a:cubicBezTo>
                  <a:pt x="300" y="645"/>
                  <a:pt x="300" y="645"/>
                  <a:pt x="300" y="645"/>
                </a:cubicBezTo>
                <a:cubicBezTo>
                  <a:pt x="309" y="645"/>
                  <a:pt x="317" y="642"/>
                  <a:pt x="324" y="636"/>
                </a:cubicBezTo>
                <a:close/>
                <a:moveTo>
                  <a:pt x="69" y="301"/>
                </a:moveTo>
                <a:cubicBezTo>
                  <a:pt x="79" y="306"/>
                  <a:pt x="127" y="369"/>
                  <a:pt x="132" y="382"/>
                </a:cubicBezTo>
                <a:cubicBezTo>
                  <a:pt x="130" y="387"/>
                  <a:pt x="121" y="399"/>
                  <a:pt x="115" y="408"/>
                </a:cubicBezTo>
                <a:cubicBezTo>
                  <a:pt x="102" y="427"/>
                  <a:pt x="93" y="438"/>
                  <a:pt x="91" y="444"/>
                </a:cubicBezTo>
                <a:cubicBezTo>
                  <a:pt x="89" y="451"/>
                  <a:pt x="92" y="470"/>
                  <a:pt x="138" y="516"/>
                </a:cubicBezTo>
                <a:cubicBezTo>
                  <a:pt x="152" y="530"/>
                  <a:pt x="187" y="563"/>
                  <a:pt x="205" y="563"/>
                </a:cubicBezTo>
                <a:cubicBezTo>
                  <a:pt x="207" y="563"/>
                  <a:pt x="208" y="563"/>
                  <a:pt x="210" y="563"/>
                </a:cubicBezTo>
                <a:cubicBezTo>
                  <a:pt x="216" y="561"/>
                  <a:pt x="227" y="552"/>
                  <a:pt x="246" y="539"/>
                </a:cubicBezTo>
                <a:cubicBezTo>
                  <a:pt x="255" y="533"/>
                  <a:pt x="267" y="524"/>
                  <a:pt x="272" y="522"/>
                </a:cubicBezTo>
                <a:cubicBezTo>
                  <a:pt x="284" y="526"/>
                  <a:pt x="343" y="571"/>
                  <a:pt x="353" y="582"/>
                </a:cubicBezTo>
                <a:cubicBezTo>
                  <a:pt x="351" y="589"/>
                  <a:pt x="334" y="609"/>
                  <a:pt x="315" y="625"/>
                </a:cubicBezTo>
                <a:cubicBezTo>
                  <a:pt x="310" y="629"/>
                  <a:pt x="304" y="631"/>
                  <a:pt x="298" y="631"/>
                </a:cubicBezTo>
                <a:cubicBezTo>
                  <a:pt x="156" y="621"/>
                  <a:pt x="40" y="517"/>
                  <a:pt x="15" y="377"/>
                </a:cubicBezTo>
                <a:cubicBezTo>
                  <a:pt x="14" y="373"/>
                  <a:pt x="15" y="368"/>
                  <a:pt x="17" y="364"/>
                </a:cubicBezTo>
                <a:cubicBezTo>
                  <a:pt x="28" y="337"/>
                  <a:pt x="58" y="301"/>
                  <a:pt x="69" y="301"/>
                </a:cubicBez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9" name="TextBox 68">
            <a:extLst>
              <a:ext uri="{FF2B5EF4-FFF2-40B4-BE49-F238E27FC236}">
                <a16:creationId xmlns:a16="http://schemas.microsoft.com/office/drawing/2014/main" id="{07BF2BD1-C106-D955-4928-AD0CB225CC7F}"/>
              </a:ext>
            </a:extLst>
          </p:cNvPr>
          <p:cNvSpPr txBox="1"/>
          <p:nvPr/>
        </p:nvSpPr>
        <p:spPr>
          <a:xfrm>
            <a:off x="189346" y="1466321"/>
            <a:ext cx="3166251" cy="646331"/>
          </a:xfrm>
          <a:prstGeom prst="rect">
            <a:avLst/>
          </a:prstGeom>
          <a:noFill/>
        </p:spPr>
        <p:txBody>
          <a:bodyPr wrap="none" rtlCol="0">
            <a:spAutoFit/>
          </a:bodyPr>
          <a:lstStyle/>
          <a:p>
            <a:r>
              <a:rPr lang="en-US" sz="1800" b="1" dirty="0">
                <a:solidFill>
                  <a:srgbClr val="FF8026"/>
                </a:solidFill>
                <a:latin typeface="Century Gothic" panose="020B0502020202020204" pitchFamily="34" charset="0"/>
              </a:rPr>
              <a:t>COMPELLING VISUALS FOR </a:t>
            </a:r>
          </a:p>
          <a:p>
            <a:r>
              <a:rPr lang="en-US" sz="1800" b="1" dirty="0">
                <a:solidFill>
                  <a:srgbClr val="FF8026"/>
                </a:solidFill>
                <a:latin typeface="Century Gothic" panose="020B0502020202020204" pitchFamily="34" charset="0"/>
              </a:rPr>
              <a:t>YOUR 8 CHAPTER DATA</a:t>
            </a:r>
          </a:p>
        </p:txBody>
      </p:sp>
      <p:sp>
        <p:nvSpPr>
          <p:cNvPr id="70" name="TextBox 69">
            <a:extLst>
              <a:ext uri="{FF2B5EF4-FFF2-40B4-BE49-F238E27FC236}">
                <a16:creationId xmlns:a16="http://schemas.microsoft.com/office/drawing/2014/main" id="{58E20FBE-BA1E-DCA1-42A5-DF66619A3FB4}"/>
              </a:ext>
            </a:extLst>
          </p:cNvPr>
          <p:cNvSpPr txBox="1"/>
          <p:nvPr/>
        </p:nvSpPr>
        <p:spPr>
          <a:xfrm>
            <a:off x="735638" y="5714357"/>
            <a:ext cx="1353308" cy="400110"/>
          </a:xfrm>
          <a:prstGeom prst="rect">
            <a:avLst/>
          </a:prstGeom>
          <a:noFill/>
        </p:spPr>
        <p:txBody>
          <a:bodyPr wrap="square" rtlCol="0">
            <a:spAutoFit/>
          </a:bodyPr>
          <a:lstStyle/>
          <a:p>
            <a:pPr algn="r"/>
            <a:r>
              <a:rPr lang="da-DK" sz="1000" dirty="0" err="1">
                <a:solidFill>
                  <a:srgbClr val="57565A"/>
                </a:solidFill>
                <a:latin typeface="Century Gothic" panose="020B0502020202020204" pitchFamily="34" charset="0"/>
              </a:rPr>
              <a:t>Lorem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ipsum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dolor</a:t>
            </a:r>
            <a:r>
              <a:rPr lang="da-DK" sz="1000" dirty="0">
                <a:solidFill>
                  <a:srgbClr val="57565A"/>
                </a:solidFill>
                <a:latin typeface="Century Gothic" panose="020B0502020202020204" pitchFamily="34" charset="0"/>
              </a:rPr>
              <a:t> sit </a:t>
            </a:r>
            <a:r>
              <a:rPr lang="da-DK" sz="1000" dirty="0" err="1">
                <a:solidFill>
                  <a:srgbClr val="57565A"/>
                </a:solidFill>
                <a:latin typeface="Century Gothic" panose="020B0502020202020204" pitchFamily="34" charset="0"/>
              </a:rPr>
              <a:t>amet</a:t>
            </a:r>
            <a:endParaRPr lang="da-DK" sz="1000" dirty="0">
              <a:solidFill>
                <a:srgbClr val="57565A"/>
              </a:solidFill>
              <a:latin typeface="Century Gothic" panose="020B0502020202020204" pitchFamily="34" charset="0"/>
            </a:endParaRPr>
          </a:p>
        </p:txBody>
      </p:sp>
      <p:sp>
        <p:nvSpPr>
          <p:cNvPr id="71" name="TextBox 70">
            <a:extLst>
              <a:ext uri="{FF2B5EF4-FFF2-40B4-BE49-F238E27FC236}">
                <a16:creationId xmlns:a16="http://schemas.microsoft.com/office/drawing/2014/main" id="{667D6E7A-614C-B556-A40C-25D0C012BB7B}"/>
              </a:ext>
            </a:extLst>
          </p:cNvPr>
          <p:cNvSpPr txBox="1"/>
          <p:nvPr/>
        </p:nvSpPr>
        <p:spPr>
          <a:xfrm>
            <a:off x="3288833" y="5441224"/>
            <a:ext cx="1353308" cy="400110"/>
          </a:xfrm>
          <a:prstGeom prst="rect">
            <a:avLst/>
          </a:prstGeom>
          <a:noFill/>
        </p:spPr>
        <p:txBody>
          <a:bodyPr wrap="square" rtlCol="0">
            <a:spAutoFit/>
          </a:bodyPr>
          <a:lstStyle/>
          <a:p>
            <a:r>
              <a:rPr lang="da-DK" sz="1000" dirty="0" err="1">
                <a:solidFill>
                  <a:srgbClr val="57565A"/>
                </a:solidFill>
                <a:latin typeface="Century Gothic" panose="020B0502020202020204" pitchFamily="34" charset="0"/>
              </a:rPr>
              <a:t>Lorem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ipsum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dolor</a:t>
            </a:r>
            <a:r>
              <a:rPr lang="da-DK" sz="1000" dirty="0">
                <a:solidFill>
                  <a:srgbClr val="57565A"/>
                </a:solidFill>
                <a:latin typeface="Century Gothic" panose="020B0502020202020204" pitchFamily="34" charset="0"/>
              </a:rPr>
              <a:t> sit </a:t>
            </a:r>
            <a:r>
              <a:rPr lang="da-DK" sz="1000" dirty="0" err="1">
                <a:solidFill>
                  <a:srgbClr val="57565A"/>
                </a:solidFill>
                <a:latin typeface="Century Gothic" panose="020B0502020202020204" pitchFamily="34" charset="0"/>
              </a:rPr>
              <a:t>amet</a:t>
            </a:r>
            <a:endParaRPr lang="da-DK" sz="1000" dirty="0">
              <a:solidFill>
                <a:srgbClr val="57565A"/>
              </a:solidFill>
              <a:latin typeface="Century Gothic" panose="020B0502020202020204" pitchFamily="34" charset="0"/>
            </a:endParaRPr>
          </a:p>
        </p:txBody>
      </p:sp>
      <p:sp>
        <p:nvSpPr>
          <p:cNvPr id="72" name="TextBox 71">
            <a:extLst>
              <a:ext uri="{FF2B5EF4-FFF2-40B4-BE49-F238E27FC236}">
                <a16:creationId xmlns:a16="http://schemas.microsoft.com/office/drawing/2014/main" id="{21E36AE7-7A7B-E311-1CAC-109F8520D3E5}"/>
              </a:ext>
            </a:extLst>
          </p:cNvPr>
          <p:cNvSpPr txBox="1"/>
          <p:nvPr/>
        </p:nvSpPr>
        <p:spPr>
          <a:xfrm>
            <a:off x="2540687" y="3078035"/>
            <a:ext cx="1353308" cy="400110"/>
          </a:xfrm>
          <a:prstGeom prst="rect">
            <a:avLst/>
          </a:prstGeom>
          <a:noFill/>
        </p:spPr>
        <p:txBody>
          <a:bodyPr wrap="square" rtlCol="0">
            <a:spAutoFit/>
          </a:bodyPr>
          <a:lstStyle/>
          <a:p>
            <a:pPr algn="r"/>
            <a:r>
              <a:rPr lang="da-DK" sz="1000" dirty="0" err="1">
                <a:solidFill>
                  <a:srgbClr val="57565A"/>
                </a:solidFill>
                <a:latin typeface="Century Gothic" panose="020B0502020202020204" pitchFamily="34" charset="0"/>
              </a:rPr>
              <a:t>Lorem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ipsum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dolor</a:t>
            </a:r>
            <a:r>
              <a:rPr lang="da-DK" sz="1000" dirty="0">
                <a:solidFill>
                  <a:srgbClr val="57565A"/>
                </a:solidFill>
                <a:latin typeface="Century Gothic" panose="020B0502020202020204" pitchFamily="34" charset="0"/>
              </a:rPr>
              <a:t> sit </a:t>
            </a:r>
            <a:r>
              <a:rPr lang="da-DK" sz="1000" dirty="0" err="1">
                <a:solidFill>
                  <a:srgbClr val="57565A"/>
                </a:solidFill>
                <a:latin typeface="Century Gothic" panose="020B0502020202020204" pitchFamily="34" charset="0"/>
              </a:rPr>
              <a:t>amet</a:t>
            </a:r>
            <a:endParaRPr lang="da-DK" sz="1000" dirty="0">
              <a:solidFill>
                <a:srgbClr val="57565A"/>
              </a:solidFill>
              <a:latin typeface="Century Gothic" panose="020B0502020202020204" pitchFamily="34" charset="0"/>
            </a:endParaRPr>
          </a:p>
        </p:txBody>
      </p:sp>
      <p:sp>
        <p:nvSpPr>
          <p:cNvPr id="73" name="TextBox 72">
            <a:extLst>
              <a:ext uri="{FF2B5EF4-FFF2-40B4-BE49-F238E27FC236}">
                <a16:creationId xmlns:a16="http://schemas.microsoft.com/office/drawing/2014/main" id="{7023B6A8-5D13-1440-1268-CFB0E781F8BC}"/>
              </a:ext>
            </a:extLst>
          </p:cNvPr>
          <p:cNvSpPr txBox="1"/>
          <p:nvPr/>
        </p:nvSpPr>
        <p:spPr>
          <a:xfrm>
            <a:off x="4939503" y="4978087"/>
            <a:ext cx="1353308" cy="400110"/>
          </a:xfrm>
          <a:prstGeom prst="rect">
            <a:avLst/>
          </a:prstGeom>
          <a:noFill/>
        </p:spPr>
        <p:txBody>
          <a:bodyPr wrap="square" rtlCol="0">
            <a:spAutoFit/>
          </a:bodyPr>
          <a:lstStyle/>
          <a:p>
            <a:r>
              <a:rPr lang="da-DK" sz="1000" dirty="0" err="1">
                <a:solidFill>
                  <a:srgbClr val="57565A"/>
                </a:solidFill>
                <a:latin typeface="Century Gothic" panose="020B0502020202020204" pitchFamily="34" charset="0"/>
              </a:rPr>
              <a:t>Lorem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ipsum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dolor</a:t>
            </a:r>
            <a:r>
              <a:rPr lang="da-DK" sz="1000" dirty="0">
                <a:solidFill>
                  <a:srgbClr val="57565A"/>
                </a:solidFill>
                <a:latin typeface="Century Gothic" panose="020B0502020202020204" pitchFamily="34" charset="0"/>
              </a:rPr>
              <a:t> sit </a:t>
            </a:r>
            <a:r>
              <a:rPr lang="da-DK" sz="1000" dirty="0" err="1">
                <a:solidFill>
                  <a:srgbClr val="57565A"/>
                </a:solidFill>
                <a:latin typeface="Century Gothic" panose="020B0502020202020204" pitchFamily="34" charset="0"/>
              </a:rPr>
              <a:t>amet</a:t>
            </a:r>
            <a:endParaRPr lang="da-DK" sz="1000" dirty="0">
              <a:solidFill>
                <a:srgbClr val="57565A"/>
              </a:solidFill>
              <a:latin typeface="Century Gothic" panose="020B0502020202020204" pitchFamily="34" charset="0"/>
            </a:endParaRPr>
          </a:p>
        </p:txBody>
      </p:sp>
      <p:sp>
        <p:nvSpPr>
          <p:cNvPr id="74" name="TextBox 73">
            <a:extLst>
              <a:ext uri="{FF2B5EF4-FFF2-40B4-BE49-F238E27FC236}">
                <a16:creationId xmlns:a16="http://schemas.microsoft.com/office/drawing/2014/main" id="{60441833-B6A6-398D-8B30-CD46830C9789}"/>
              </a:ext>
            </a:extLst>
          </p:cNvPr>
          <p:cNvSpPr txBox="1"/>
          <p:nvPr/>
        </p:nvSpPr>
        <p:spPr>
          <a:xfrm>
            <a:off x="5545768" y="2352854"/>
            <a:ext cx="1353308" cy="400110"/>
          </a:xfrm>
          <a:prstGeom prst="rect">
            <a:avLst/>
          </a:prstGeom>
          <a:noFill/>
        </p:spPr>
        <p:txBody>
          <a:bodyPr wrap="square" rtlCol="0">
            <a:spAutoFit/>
          </a:bodyPr>
          <a:lstStyle/>
          <a:p>
            <a:pPr algn="r"/>
            <a:r>
              <a:rPr lang="da-DK" sz="1000" dirty="0" err="1">
                <a:solidFill>
                  <a:srgbClr val="57565A"/>
                </a:solidFill>
                <a:latin typeface="Century Gothic" panose="020B0502020202020204" pitchFamily="34" charset="0"/>
              </a:rPr>
              <a:t>Lorem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ipsum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dolor</a:t>
            </a:r>
            <a:r>
              <a:rPr lang="da-DK" sz="1000" dirty="0">
                <a:solidFill>
                  <a:srgbClr val="57565A"/>
                </a:solidFill>
                <a:latin typeface="Century Gothic" panose="020B0502020202020204" pitchFamily="34" charset="0"/>
              </a:rPr>
              <a:t> sit </a:t>
            </a:r>
            <a:r>
              <a:rPr lang="da-DK" sz="1000" dirty="0" err="1">
                <a:solidFill>
                  <a:srgbClr val="57565A"/>
                </a:solidFill>
                <a:latin typeface="Century Gothic" panose="020B0502020202020204" pitchFamily="34" charset="0"/>
              </a:rPr>
              <a:t>amet</a:t>
            </a:r>
            <a:endParaRPr lang="da-DK" sz="1000" dirty="0">
              <a:solidFill>
                <a:srgbClr val="57565A"/>
              </a:solidFill>
              <a:latin typeface="Century Gothic" panose="020B0502020202020204" pitchFamily="34" charset="0"/>
            </a:endParaRPr>
          </a:p>
        </p:txBody>
      </p:sp>
      <p:sp>
        <p:nvSpPr>
          <p:cNvPr id="75" name="TextBox 74">
            <a:extLst>
              <a:ext uri="{FF2B5EF4-FFF2-40B4-BE49-F238E27FC236}">
                <a16:creationId xmlns:a16="http://schemas.microsoft.com/office/drawing/2014/main" id="{78621B4D-8C2C-9996-DB20-581E0DA532F9}"/>
              </a:ext>
            </a:extLst>
          </p:cNvPr>
          <p:cNvSpPr txBox="1"/>
          <p:nvPr/>
        </p:nvSpPr>
        <p:spPr>
          <a:xfrm>
            <a:off x="6329539" y="4407285"/>
            <a:ext cx="1353308" cy="400110"/>
          </a:xfrm>
          <a:prstGeom prst="rect">
            <a:avLst/>
          </a:prstGeom>
          <a:noFill/>
        </p:spPr>
        <p:txBody>
          <a:bodyPr wrap="square" rtlCol="0">
            <a:spAutoFit/>
          </a:bodyPr>
          <a:lstStyle/>
          <a:p>
            <a:pPr algn="r"/>
            <a:r>
              <a:rPr lang="da-DK" sz="1000" dirty="0" err="1">
                <a:solidFill>
                  <a:srgbClr val="57565A"/>
                </a:solidFill>
                <a:latin typeface="Century Gothic" panose="020B0502020202020204" pitchFamily="34" charset="0"/>
              </a:rPr>
              <a:t>Lorem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ipsum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dolor</a:t>
            </a:r>
            <a:r>
              <a:rPr lang="da-DK" sz="1000" dirty="0">
                <a:solidFill>
                  <a:srgbClr val="57565A"/>
                </a:solidFill>
                <a:latin typeface="Century Gothic" panose="020B0502020202020204" pitchFamily="34" charset="0"/>
              </a:rPr>
              <a:t> sit </a:t>
            </a:r>
            <a:r>
              <a:rPr lang="da-DK" sz="1000" dirty="0" err="1">
                <a:solidFill>
                  <a:srgbClr val="57565A"/>
                </a:solidFill>
                <a:latin typeface="Century Gothic" panose="020B0502020202020204" pitchFamily="34" charset="0"/>
              </a:rPr>
              <a:t>amet</a:t>
            </a:r>
            <a:endParaRPr lang="da-DK" sz="1000" dirty="0">
              <a:solidFill>
                <a:srgbClr val="57565A"/>
              </a:solidFill>
              <a:latin typeface="Century Gothic" panose="020B0502020202020204" pitchFamily="34" charset="0"/>
            </a:endParaRPr>
          </a:p>
        </p:txBody>
      </p:sp>
      <p:sp>
        <p:nvSpPr>
          <p:cNvPr id="76" name="TextBox 75">
            <a:extLst>
              <a:ext uri="{FF2B5EF4-FFF2-40B4-BE49-F238E27FC236}">
                <a16:creationId xmlns:a16="http://schemas.microsoft.com/office/drawing/2014/main" id="{E535EFBE-A378-4BB2-298F-84E3710E85B6}"/>
              </a:ext>
            </a:extLst>
          </p:cNvPr>
          <p:cNvSpPr txBox="1"/>
          <p:nvPr/>
        </p:nvSpPr>
        <p:spPr>
          <a:xfrm>
            <a:off x="8150493" y="4452731"/>
            <a:ext cx="1353308" cy="400110"/>
          </a:xfrm>
          <a:prstGeom prst="rect">
            <a:avLst/>
          </a:prstGeom>
          <a:noFill/>
        </p:spPr>
        <p:txBody>
          <a:bodyPr wrap="square" rtlCol="0">
            <a:spAutoFit/>
          </a:bodyPr>
          <a:lstStyle/>
          <a:p>
            <a:r>
              <a:rPr lang="da-DK" sz="1000" dirty="0" err="1">
                <a:solidFill>
                  <a:srgbClr val="57565A"/>
                </a:solidFill>
                <a:latin typeface="Century Gothic" panose="020B0502020202020204" pitchFamily="34" charset="0"/>
              </a:rPr>
              <a:t>Lorem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ipsum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dolor</a:t>
            </a:r>
            <a:r>
              <a:rPr lang="da-DK" sz="1000" dirty="0">
                <a:solidFill>
                  <a:srgbClr val="57565A"/>
                </a:solidFill>
                <a:latin typeface="Century Gothic" panose="020B0502020202020204" pitchFamily="34" charset="0"/>
              </a:rPr>
              <a:t> sit </a:t>
            </a:r>
            <a:r>
              <a:rPr lang="da-DK" sz="1000" dirty="0" err="1">
                <a:solidFill>
                  <a:srgbClr val="57565A"/>
                </a:solidFill>
                <a:latin typeface="Century Gothic" panose="020B0502020202020204" pitchFamily="34" charset="0"/>
              </a:rPr>
              <a:t>amet</a:t>
            </a:r>
            <a:endParaRPr lang="da-DK" sz="1000" dirty="0">
              <a:solidFill>
                <a:srgbClr val="57565A"/>
              </a:solidFill>
              <a:latin typeface="Century Gothic" panose="020B0502020202020204" pitchFamily="34" charset="0"/>
            </a:endParaRPr>
          </a:p>
        </p:txBody>
      </p:sp>
      <p:sp>
        <p:nvSpPr>
          <p:cNvPr id="77" name="TextBox 76">
            <a:extLst>
              <a:ext uri="{FF2B5EF4-FFF2-40B4-BE49-F238E27FC236}">
                <a16:creationId xmlns:a16="http://schemas.microsoft.com/office/drawing/2014/main" id="{6E11A7D1-5375-A406-DB58-37B9F21BA4B5}"/>
              </a:ext>
            </a:extLst>
          </p:cNvPr>
          <p:cNvSpPr txBox="1"/>
          <p:nvPr/>
        </p:nvSpPr>
        <p:spPr>
          <a:xfrm>
            <a:off x="10679938" y="2291422"/>
            <a:ext cx="1353308" cy="400110"/>
          </a:xfrm>
          <a:prstGeom prst="rect">
            <a:avLst/>
          </a:prstGeom>
          <a:noFill/>
        </p:spPr>
        <p:txBody>
          <a:bodyPr wrap="square" rtlCol="0">
            <a:spAutoFit/>
          </a:bodyPr>
          <a:lstStyle/>
          <a:p>
            <a:r>
              <a:rPr lang="da-DK" sz="1000" dirty="0" err="1">
                <a:solidFill>
                  <a:srgbClr val="57565A"/>
                </a:solidFill>
                <a:latin typeface="Century Gothic" panose="020B0502020202020204" pitchFamily="34" charset="0"/>
              </a:rPr>
              <a:t>Lorem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ipsum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dolor</a:t>
            </a:r>
            <a:r>
              <a:rPr lang="da-DK" sz="1000" dirty="0">
                <a:solidFill>
                  <a:srgbClr val="57565A"/>
                </a:solidFill>
                <a:latin typeface="Century Gothic" panose="020B0502020202020204" pitchFamily="34" charset="0"/>
              </a:rPr>
              <a:t> sit </a:t>
            </a:r>
            <a:r>
              <a:rPr lang="da-DK" sz="1000" dirty="0" err="1">
                <a:solidFill>
                  <a:srgbClr val="57565A"/>
                </a:solidFill>
                <a:latin typeface="Century Gothic" panose="020B0502020202020204" pitchFamily="34" charset="0"/>
              </a:rPr>
              <a:t>amet</a:t>
            </a:r>
            <a:endParaRPr lang="da-DK" sz="1000" dirty="0">
              <a:solidFill>
                <a:srgbClr val="57565A"/>
              </a:solidFill>
              <a:latin typeface="Century Gothic" panose="020B0502020202020204" pitchFamily="34" charset="0"/>
            </a:endParaRPr>
          </a:p>
        </p:txBody>
      </p:sp>
    </p:spTree>
    <p:extLst>
      <p:ext uri="{BB962C8B-B14F-4D97-AF65-F5344CB8AC3E}">
        <p14:creationId xmlns:p14="http://schemas.microsoft.com/office/powerpoint/2010/main" val="32332054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Oval 2">
            <a:extLst>
              <a:ext uri="{FF2B5EF4-FFF2-40B4-BE49-F238E27FC236}">
                <a16:creationId xmlns:a16="http://schemas.microsoft.com/office/drawing/2014/main" id="{DDCC9369-F5B8-956B-5A83-F42DECAB3694}"/>
              </a:ext>
            </a:extLst>
          </p:cNvPr>
          <p:cNvSpPr>
            <a:spLocks noChangeArrowheads="1"/>
          </p:cNvSpPr>
          <p:nvPr/>
        </p:nvSpPr>
        <p:spPr bwMode="auto">
          <a:xfrm>
            <a:off x="6356967" y="3812962"/>
            <a:ext cx="2727580" cy="2727580"/>
          </a:xfrm>
          <a:prstGeom prst="ellipse">
            <a:avLst/>
          </a:prstGeom>
          <a:solidFill>
            <a:srgbClr val="7DD1CE"/>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4" name="Oval 3">
            <a:extLst>
              <a:ext uri="{FF2B5EF4-FFF2-40B4-BE49-F238E27FC236}">
                <a16:creationId xmlns:a16="http://schemas.microsoft.com/office/drawing/2014/main" id="{30C0E93B-8D9A-EFFD-57A9-CBB5AD6C2044}"/>
              </a:ext>
            </a:extLst>
          </p:cNvPr>
          <p:cNvSpPr>
            <a:spLocks noChangeArrowheads="1"/>
          </p:cNvSpPr>
          <p:nvPr/>
        </p:nvSpPr>
        <p:spPr bwMode="auto">
          <a:xfrm>
            <a:off x="4552381" y="1483909"/>
            <a:ext cx="2877674" cy="2879400"/>
          </a:xfrm>
          <a:prstGeom prst="ellipse">
            <a:avLst/>
          </a:pr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5" name="Oval 4">
            <a:extLst>
              <a:ext uri="{FF2B5EF4-FFF2-40B4-BE49-F238E27FC236}">
                <a16:creationId xmlns:a16="http://schemas.microsoft.com/office/drawing/2014/main" id="{6AA4BC1D-B2D0-47C8-BD82-96ED37742E44}"/>
              </a:ext>
            </a:extLst>
          </p:cNvPr>
          <p:cNvSpPr>
            <a:spLocks noChangeArrowheads="1"/>
          </p:cNvSpPr>
          <p:nvPr/>
        </p:nvSpPr>
        <p:spPr bwMode="auto">
          <a:xfrm>
            <a:off x="2906518" y="3812962"/>
            <a:ext cx="2727580" cy="2732756"/>
          </a:xfrm>
          <a:prstGeom prst="ellipse">
            <a:avLst/>
          </a:prstGeom>
          <a:solidFill>
            <a:srgbClr val="995DB3"/>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6" name="Freeform 5">
            <a:extLst>
              <a:ext uri="{FF2B5EF4-FFF2-40B4-BE49-F238E27FC236}">
                <a16:creationId xmlns:a16="http://schemas.microsoft.com/office/drawing/2014/main" id="{893941F2-9260-AF2E-78D6-7016A2B8A19B}"/>
              </a:ext>
            </a:extLst>
          </p:cNvPr>
          <p:cNvSpPr>
            <a:spLocks/>
          </p:cNvSpPr>
          <p:nvPr/>
        </p:nvSpPr>
        <p:spPr bwMode="auto">
          <a:xfrm>
            <a:off x="5651349" y="4592764"/>
            <a:ext cx="824657" cy="1837364"/>
          </a:xfrm>
          <a:custGeom>
            <a:avLst/>
            <a:gdLst>
              <a:gd name="T0" fmla="*/ 93 w 202"/>
              <a:gd name="T1" fmla="*/ 447 h 450"/>
              <a:gd name="T2" fmla="*/ 198 w 202"/>
              <a:gd name="T3" fmla="*/ 352 h 450"/>
              <a:gd name="T4" fmla="*/ 151 w 202"/>
              <a:gd name="T5" fmla="*/ 168 h 450"/>
              <a:gd name="T6" fmla="*/ 185 w 202"/>
              <a:gd name="T7" fmla="*/ 0 h 450"/>
              <a:gd name="T8" fmla="*/ 29 w 202"/>
              <a:gd name="T9" fmla="*/ 222 h 450"/>
              <a:gd name="T10" fmla="*/ 19 w 202"/>
              <a:gd name="T11" fmla="*/ 393 h 450"/>
              <a:gd name="T12" fmla="*/ 93 w 202"/>
              <a:gd name="T13" fmla="*/ 447 h 450"/>
            </a:gdLst>
            <a:ahLst/>
            <a:cxnLst>
              <a:cxn ang="0">
                <a:pos x="T0" y="T1"/>
              </a:cxn>
              <a:cxn ang="0">
                <a:pos x="T2" y="T3"/>
              </a:cxn>
              <a:cxn ang="0">
                <a:pos x="T4" y="T5"/>
              </a:cxn>
              <a:cxn ang="0">
                <a:pos x="T6" y="T7"/>
              </a:cxn>
              <a:cxn ang="0">
                <a:pos x="T8" y="T9"/>
              </a:cxn>
              <a:cxn ang="0">
                <a:pos x="T10" y="T11"/>
              </a:cxn>
              <a:cxn ang="0">
                <a:pos x="T12" y="T13"/>
              </a:cxn>
            </a:cxnLst>
            <a:rect l="0" t="0" r="r" b="b"/>
            <a:pathLst>
              <a:path w="202" h="450">
                <a:moveTo>
                  <a:pt x="93" y="447"/>
                </a:moveTo>
                <a:cubicBezTo>
                  <a:pt x="144" y="450"/>
                  <a:pt x="194" y="424"/>
                  <a:pt x="198" y="352"/>
                </a:cubicBezTo>
                <a:cubicBezTo>
                  <a:pt x="202" y="279"/>
                  <a:pt x="153" y="242"/>
                  <a:pt x="151" y="168"/>
                </a:cubicBezTo>
                <a:cubicBezTo>
                  <a:pt x="149" y="93"/>
                  <a:pt x="173" y="27"/>
                  <a:pt x="185" y="0"/>
                </a:cubicBezTo>
                <a:cubicBezTo>
                  <a:pt x="136" y="48"/>
                  <a:pt x="58" y="153"/>
                  <a:pt x="29" y="222"/>
                </a:cubicBezTo>
                <a:cubicBezTo>
                  <a:pt x="0" y="291"/>
                  <a:pt x="2" y="360"/>
                  <a:pt x="19" y="393"/>
                </a:cubicBezTo>
                <a:cubicBezTo>
                  <a:pt x="36" y="427"/>
                  <a:pt x="66" y="445"/>
                  <a:pt x="93" y="447"/>
                </a:cubicBez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7" name="Freeform 6">
            <a:extLst>
              <a:ext uri="{FF2B5EF4-FFF2-40B4-BE49-F238E27FC236}">
                <a16:creationId xmlns:a16="http://schemas.microsoft.com/office/drawing/2014/main" id="{CE73A0DB-2209-A487-0D9B-1BAE3C752CC5}"/>
              </a:ext>
            </a:extLst>
          </p:cNvPr>
          <p:cNvSpPr>
            <a:spLocks/>
          </p:cNvSpPr>
          <p:nvPr/>
        </p:nvSpPr>
        <p:spPr bwMode="auto">
          <a:xfrm>
            <a:off x="2890990" y="3159103"/>
            <a:ext cx="1845990" cy="821207"/>
          </a:xfrm>
          <a:custGeom>
            <a:avLst/>
            <a:gdLst>
              <a:gd name="T0" fmla="*/ 0 w 452"/>
              <a:gd name="T1" fmla="*/ 102 h 201"/>
              <a:gd name="T2" fmla="*/ 101 w 452"/>
              <a:gd name="T3" fmla="*/ 201 h 201"/>
              <a:gd name="T4" fmla="*/ 282 w 452"/>
              <a:gd name="T5" fmla="*/ 144 h 201"/>
              <a:gd name="T6" fmla="*/ 452 w 452"/>
              <a:gd name="T7" fmla="*/ 168 h 201"/>
              <a:gd name="T8" fmla="*/ 221 w 452"/>
              <a:gd name="T9" fmla="*/ 25 h 201"/>
              <a:gd name="T10" fmla="*/ 49 w 452"/>
              <a:gd name="T11" fmla="*/ 25 h 201"/>
              <a:gd name="T12" fmla="*/ 0 w 452"/>
              <a:gd name="T13" fmla="*/ 102 h 201"/>
            </a:gdLst>
            <a:ahLst/>
            <a:cxnLst>
              <a:cxn ang="0">
                <a:pos x="T0" y="T1"/>
              </a:cxn>
              <a:cxn ang="0">
                <a:pos x="T2" y="T3"/>
              </a:cxn>
              <a:cxn ang="0">
                <a:pos x="T4" y="T5"/>
              </a:cxn>
              <a:cxn ang="0">
                <a:pos x="T6" y="T7"/>
              </a:cxn>
              <a:cxn ang="0">
                <a:pos x="T8" y="T9"/>
              </a:cxn>
              <a:cxn ang="0">
                <a:pos x="T10" y="T11"/>
              </a:cxn>
              <a:cxn ang="0">
                <a:pos x="T12" y="T13"/>
              </a:cxn>
            </a:cxnLst>
            <a:rect l="0" t="0" r="r" b="b"/>
            <a:pathLst>
              <a:path w="452" h="201">
                <a:moveTo>
                  <a:pt x="0" y="102"/>
                </a:moveTo>
                <a:cubicBezTo>
                  <a:pt x="0" y="153"/>
                  <a:pt x="28" y="201"/>
                  <a:pt x="101" y="201"/>
                </a:cubicBezTo>
                <a:cubicBezTo>
                  <a:pt x="174" y="201"/>
                  <a:pt x="208" y="150"/>
                  <a:pt x="282" y="144"/>
                </a:cubicBezTo>
                <a:cubicBezTo>
                  <a:pt x="356" y="138"/>
                  <a:pt x="424" y="158"/>
                  <a:pt x="452" y="168"/>
                </a:cubicBezTo>
                <a:cubicBezTo>
                  <a:pt x="401" y="122"/>
                  <a:pt x="291" y="50"/>
                  <a:pt x="221" y="25"/>
                </a:cubicBezTo>
                <a:cubicBezTo>
                  <a:pt x="150" y="0"/>
                  <a:pt x="81" y="7"/>
                  <a:pt x="49" y="25"/>
                </a:cubicBezTo>
                <a:cubicBezTo>
                  <a:pt x="17" y="44"/>
                  <a:pt x="0" y="75"/>
                  <a:pt x="0" y="102"/>
                </a:cubicBez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8" name="Freeform 7">
            <a:extLst>
              <a:ext uri="{FF2B5EF4-FFF2-40B4-BE49-F238E27FC236}">
                <a16:creationId xmlns:a16="http://schemas.microsoft.com/office/drawing/2014/main" id="{AB11DECA-E487-5E17-7946-A05F1313A0BC}"/>
              </a:ext>
            </a:extLst>
          </p:cNvPr>
          <p:cNvSpPr>
            <a:spLocks/>
          </p:cNvSpPr>
          <p:nvPr/>
        </p:nvSpPr>
        <p:spPr bwMode="auto">
          <a:xfrm>
            <a:off x="7160921" y="2120517"/>
            <a:ext cx="1138648" cy="1711423"/>
          </a:xfrm>
          <a:custGeom>
            <a:avLst/>
            <a:gdLst>
              <a:gd name="T0" fmla="*/ 216 w 279"/>
              <a:gd name="T1" fmla="*/ 17 h 419"/>
              <a:gd name="T2" fmla="*/ 89 w 279"/>
              <a:gd name="T3" fmla="*/ 78 h 419"/>
              <a:gd name="T4" fmla="*/ 81 w 279"/>
              <a:gd name="T5" fmla="*/ 268 h 419"/>
              <a:gd name="T6" fmla="*/ 0 w 279"/>
              <a:gd name="T7" fmla="*/ 419 h 419"/>
              <a:gd name="T8" fmla="*/ 213 w 279"/>
              <a:gd name="T9" fmla="*/ 251 h 419"/>
              <a:gd name="T10" fmla="*/ 272 w 279"/>
              <a:gd name="T11" fmla="*/ 89 h 419"/>
              <a:gd name="T12" fmla="*/ 216 w 279"/>
              <a:gd name="T13" fmla="*/ 17 h 419"/>
            </a:gdLst>
            <a:ahLst/>
            <a:cxnLst>
              <a:cxn ang="0">
                <a:pos x="T0" y="T1"/>
              </a:cxn>
              <a:cxn ang="0">
                <a:pos x="T2" y="T3"/>
              </a:cxn>
              <a:cxn ang="0">
                <a:pos x="T4" y="T5"/>
              </a:cxn>
              <a:cxn ang="0">
                <a:pos x="T6" y="T7"/>
              </a:cxn>
              <a:cxn ang="0">
                <a:pos x="T8" y="T9"/>
              </a:cxn>
              <a:cxn ang="0">
                <a:pos x="T10" y="T11"/>
              </a:cxn>
              <a:cxn ang="0">
                <a:pos x="T12" y="T13"/>
              </a:cxn>
            </a:cxnLst>
            <a:rect l="0" t="0" r="r" b="b"/>
            <a:pathLst>
              <a:path w="279" h="419">
                <a:moveTo>
                  <a:pt x="216" y="17"/>
                </a:moveTo>
                <a:cubicBezTo>
                  <a:pt x="169" y="0"/>
                  <a:pt x="114" y="10"/>
                  <a:pt x="89" y="78"/>
                </a:cubicBezTo>
                <a:cubicBezTo>
                  <a:pt x="64" y="147"/>
                  <a:pt x="100" y="196"/>
                  <a:pt x="81" y="268"/>
                </a:cubicBezTo>
                <a:cubicBezTo>
                  <a:pt x="61" y="339"/>
                  <a:pt x="20" y="396"/>
                  <a:pt x="0" y="419"/>
                </a:cubicBezTo>
                <a:cubicBezTo>
                  <a:pt x="61" y="387"/>
                  <a:pt x="166" y="309"/>
                  <a:pt x="213" y="251"/>
                </a:cubicBezTo>
                <a:cubicBezTo>
                  <a:pt x="261" y="193"/>
                  <a:pt x="279" y="126"/>
                  <a:pt x="272" y="89"/>
                </a:cubicBezTo>
                <a:cubicBezTo>
                  <a:pt x="265" y="53"/>
                  <a:pt x="243" y="27"/>
                  <a:pt x="216" y="17"/>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9" name="Oval 8">
            <a:extLst>
              <a:ext uri="{FF2B5EF4-FFF2-40B4-BE49-F238E27FC236}">
                <a16:creationId xmlns:a16="http://schemas.microsoft.com/office/drawing/2014/main" id="{3B27CFB7-F082-62A9-015B-3090E73456A7}"/>
              </a:ext>
            </a:extLst>
          </p:cNvPr>
          <p:cNvSpPr>
            <a:spLocks noChangeArrowheads="1"/>
          </p:cNvSpPr>
          <p:nvPr/>
        </p:nvSpPr>
        <p:spPr bwMode="auto">
          <a:xfrm>
            <a:off x="5135508" y="2263711"/>
            <a:ext cx="2004711" cy="2006436"/>
          </a:xfrm>
          <a:prstGeom prst="ellipse">
            <a:avLst/>
          </a:prstGeom>
          <a:solidFill>
            <a:srgbClr val="C00000"/>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10" name="Oval 9">
            <a:extLst>
              <a:ext uri="{FF2B5EF4-FFF2-40B4-BE49-F238E27FC236}">
                <a16:creationId xmlns:a16="http://schemas.microsoft.com/office/drawing/2014/main" id="{59A4A7E0-525A-D993-876E-244BAADF1014}"/>
              </a:ext>
            </a:extLst>
          </p:cNvPr>
          <p:cNvSpPr>
            <a:spLocks noChangeArrowheads="1"/>
          </p:cNvSpPr>
          <p:nvPr/>
        </p:nvSpPr>
        <p:spPr bwMode="auto">
          <a:xfrm>
            <a:off x="3368878" y="3902674"/>
            <a:ext cx="2004711" cy="2009887"/>
          </a:xfrm>
          <a:prstGeom prst="ellipse">
            <a:avLst/>
          </a:prstGeom>
          <a:solidFill>
            <a:srgbClr val="63357A"/>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11" name="Oval 10">
            <a:extLst>
              <a:ext uri="{FF2B5EF4-FFF2-40B4-BE49-F238E27FC236}">
                <a16:creationId xmlns:a16="http://schemas.microsoft.com/office/drawing/2014/main" id="{EB2E3DF0-0225-2301-725E-0451555EAEDC}"/>
              </a:ext>
            </a:extLst>
          </p:cNvPr>
          <p:cNvSpPr>
            <a:spLocks noChangeArrowheads="1"/>
          </p:cNvSpPr>
          <p:nvPr/>
        </p:nvSpPr>
        <p:spPr bwMode="auto">
          <a:xfrm>
            <a:off x="6859007" y="3902674"/>
            <a:ext cx="2004711" cy="2009887"/>
          </a:xfrm>
          <a:prstGeom prst="ellipse">
            <a:avLst/>
          </a:prstGeom>
          <a:solidFill>
            <a:srgbClr val="00BAB5"/>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12" name="Freeform 11">
            <a:extLst>
              <a:ext uri="{FF2B5EF4-FFF2-40B4-BE49-F238E27FC236}">
                <a16:creationId xmlns:a16="http://schemas.microsoft.com/office/drawing/2014/main" id="{D5901140-CD76-E6A8-3F77-0F8B71F30621}"/>
              </a:ext>
            </a:extLst>
          </p:cNvPr>
          <p:cNvSpPr>
            <a:spLocks/>
          </p:cNvSpPr>
          <p:nvPr/>
        </p:nvSpPr>
        <p:spPr bwMode="auto">
          <a:xfrm>
            <a:off x="5703106" y="5646877"/>
            <a:ext cx="734946" cy="734946"/>
          </a:xfrm>
          <a:custGeom>
            <a:avLst/>
            <a:gdLst>
              <a:gd name="T0" fmla="*/ 95 w 180"/>
              <a:gd name="T1" fmla="*/ 3 h 180"/>
              <a:gd name="T2" fmla="*/ 177 w 180"/>
              <a:gd name="T3" fmla="*/ 95 h 180"/>
              <a:gd name="T4" fmla="*/ 85 w 180"/>
              <a:gd name="T5" fmla="*/ 177 h 180"/>
              <a:gd name="T6" fmla="*/ 3 w 180"/>
              <a:gd name="T7" fmla="*/ 85 h 180"/>
              <a:gd name="T8" fmla="*/ 95 w 180"/>
              <a:gd name="T9" fmla="*/ 3 h 180"/>
            </a:gdLst>
            <a:ahLst/>
            <a:cxnLst>
              <a:cxn ang="0">
                <a:pos x="T0" y="T1"/>
              </a:cxn>
              <a:cxn ang="0">
                <a:pos x="T2" y="T3"/>
              </a:cxn>
              <a:cxn ang="0">
                <a:pos x="T4" y="T5"/>
              </a:cxn>
              <a:cxn ang="0">
                <a:pos x="T6" y="T7"/>
              </a:cxn>
              <a:cxn ang="0">
                <a:pos x="T8" y="T9"/>
              </a:cxn>
            </a:cxnLst>
            <a:rect l="0" t="0" r="r" b="b"/>
            <a:pathLst>
              <a:path w="180" h="180">
                <a:moveTo>
                  <a:pt x="95" y="3"/>
                </a:moveTo>
                <a:cubicBezTo>
                  <a:pt x="143" y="5"/>
                  <a:pt x="180" y="47"/>
                  <a:pt x="177" y="95"/>
                </a:cubicBezTo>
                <a:cubicBezTo>
                  <a:pt x="175" y="143"/>
                  <a:pt x="133" y="180"/>
                  <a:pt x="85" y="177"/>
                </a:cubicBezTo>
                <a:cubicBezTo>
                  <a:pt x="37" y="174"/>
                  <a:pt x="0" y="133"/>
                  <a:pt x="3" y="85"/>
                </a:cubicBezTo>
                <a:cubicBezTo>
                  <a:pt x="6" y="37"/>
                  <a:pt x="47" y="0"/>
                  <a:pt x="95" y="3"/>
                </a:cubicBez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13" name="Oval 12">
            <a:extLst>
              <a:ext uri="{FF2B5EF4-FFF2-40B4-BE49-F238E27FC236}">
                <a16:creationId xmlns:a16="http://schemas.microsoft.com/office/drawing/2014/main" id="{E2939291-1006-C57F-15F1-700488373065}"/>
              </a:ext>
            </a:extLst>
          </p:cNvPr>
          <p:cNvSpPr>
            <a:spLocks noChangeArrowheads="1"/>
          </p:cNvSpPr>
          <p:nvPr/>
        </p:nvSpPr>
        <p:spPr bwMode="auto">
          <a:xfrm>
            <a:off x="2939297" y="3236738"/>
            <a:ext cx="714243" cy="714243"/>
          </a:xfrm>
          <a:prstGeom prst="ellipse">
            <a:avLst/>
          </a:prstGeom>
          <a:solidFill>
            <a:srgbClr val="63357A"/>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14" name="Freeform 13">
            <a:extLst>
              <a:ext uri="{FF2B5EF4-FFF2-40B4-BE49-F238E27FC236}">
                <a16:creationId xmlns:a16="http://schemas.microsoft.com/office/drawing/2014/main" id="{2DBF5256-53BC-5C00-7D4F-EAD6E47AEB94}"/>
              </a:ext>
            </a:extLst>
          </p:cNvPr>
          <p:cNvSpPr>
            <a:spLocks/>
          </p:cNvSpPr>
          <p:nvPr/>
        </p:nvSpPr>
        <p:spPr bwMode="auto">
          <a:xfrm>
            <a:off x="7486988" y="2161923"/>
            <a:ext cx="805681" cy="809131"/>
          </a:xfrm>
          <a:custGeom>
            <a:avLst/>
            <a:gdLst>
              <a:gd name="T0" fmla="*/ 69 w 197"/>
              <a:gd name="T1" fmla="*/ 181 h 198"/>
              <a:gd name="T2" fmla="*/ 17 w 197"/>
              <a:gd name="T3" fmla="*/ 69 h 198"/>
              <a:gd name="T4" fmla="*/ 129 w 197"/>
              <a:gd name="T5" fmla="*/ 17 h 198"/>
              <a:gd name="T6" fmla="*/ 181 w 197"/>
              <a:gd name="T7" fmla="*/ 129 h 198"/>
              <a:gd name="T8" fmla="*/ 69 w 197"/>
              <a:gd name="T9" fmla="*/ 181 h 198"/>
            </a:gdLst>
            <a:ahLst/>
            <a:cxnLst>
              <a:cxn ang="0">
                <a:pos x="T0" y="T1"/>
              </a:cxn>
              <a:cxn ang="0">
                <a:pos x="T2" y="T3"/>
              </a:cxn>
              <a:cxn ang="0">
                <a:pos x="T4" y="T5"/>
              </a:cxn>
              <a:cxn ang="0">
                <a:pos x="T6" y="T7"/>
              </a:cxn>
              <a:cxn ang="0">
                <a:pos x="T8" y="T9"/>
              </a:cxn>
            </a:cxnLst>
            <a:rect l="0" t="0" r="r" b="b"/>
            <a:pathLst>
              <a:path w="197" h="198">
                <a:moveTo>
                  <a:pt x="69" y="181"/>
                </a:moveTo>
                <a:cubicBezTo>
                  <a:pt x="23" y="165"/>
                  <a:pt x="0" y="114"/>
                  <a:pt x="17" y="69"/>
                </a:cubicBezTo>
                <a:cubicBezTo>
                  <a:pt x="33" y="24"/>
                  <a:pt x="83" y="0"/>
                  <a:pt x="129" y="17"/>
                </a:cubicBezTo>
                <a:cubicBezTo>
                  <a:pt x="174" y="33"/>
                  <a:pt x="197" y="83"/>
                  <a:pt x="181" y="129"/>
                </a:cubicBezTo>
                <a:cubicBezTo>
                  <a:pt x="164" y="174"/>
                  <a:pt x="114" y="198"/>
                  <a:pt x="69" y="181"/>
                </a:cubicBezTo>
                <a:close/>
              </a:path>
            </a:pathLst>
          </a:custGeom>
          <a:solidFill>
            <a:srgbClr val="C00000"/>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15" name="Oval 14">
            <a:extLst>
              <a:ext uri="{FF2B5EF4-FFF2-40B4-BE49-F238E27FC236}">
                <a16:creationId xmlns:a16="http://schemas.microsoft.com/office/drawing/2014/main" id="{54BE9F16-6195-9724-E922-33C3F2B19777}"/>
              </a:ext>
            </a:extLst>
          </p:cNvPr>
          <p:cNvSpPr>
            <a:spLocks noChangeArrowheads="1"/>
          </p:cNvSpPr>
          <p:nvPr/>
        </p:nvSpPr>
        <p:spPr bwMode="auto">
          <a:xfrm>
            <a:off x="3449963" y="3987211"/>
            <a:ext cx="1837364" cy="1839089"/>
          </a:xfrm>
          <a:prstGeom prst="ellipse">
            <a:avLst/>
          </a:pr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16" name="Oval 15">
            <a:extLst>
              <a:ext uri="{FF2B5EF4-FFF2-40B4-BE49-F238E27FC236}">
                <a16:creationId xmlns:a16="http://schemas.microsoft.com/office/drawing/2014/main" id="{A00FD000-ACDE-F9D9-09FC-415065214E2D}"/>
              </a:ext>
            </a:extLst>
          </p:cNvPr>
          <p:cNvSpPr>
            <a:spLocks noChangeArrowheads="1"/>
          </p:cNvSpPr>
          <p:nvPr/>
        </p:nvSpPr>
        <p:spPr bwMode="auto">
          <a:xfrm>
            <a:off x="6940092" y="3987211"/>
            <a:ext cx="1837364" cy="1839089"/>
          </a:xfrm>
          <a:prstGeom prst="ellipse">
            <a:avLst/>
          </a:pr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17" name="Freeform 16">
            <a:extLst>
              <a:ext uri="{FF2B5EF4-FFF2-40B4-BE49-F238E27FC236}">
                <a16:creationId xmlns:a16="http://schemas.microsoft.com/office/drawing/2014/main" id="{3AEAAB43-C8F7-B7BA-DB86-3A562394E824}"/>
              </a:ext>
            </a:extLst>
          </p:cNvPr>
          <p:cNvSpPr>
            <a:spLocks/>
          </p:cNvSpPr>
          <p:nvPr/>
        </p:nvSpPr>
        <p:spPr bwMode="auto">
          <a:xfrm>
            <a:off x="5735886" y="5679655"/>
            <a:ext cx="674563" cy="669387"/>
          </a:xfrm>
          <a:custGeom>
            <a:avLst/>
            <a:gdLst>
              <a:gd name="T0" fmla="*/ 87 w 165"/>
              <a:gd name="T1" fmla="*/ 2 h 164"/>
              <a:gd name="T2" fmla="*/ 162 w 165"/>
              <a:gd name="T3" fmla="*/ 87 h 164"/>
              <a:gd name="T4" fmla="*/ 78 w 165"/>
              <a:gd name="T5" fmla="*/ 162 h 164"/>
              <a:gd name="T6" fmla="*/ 2 w 165"/>
              <a:gd name="T7" fmla="*/ 77 h 164"/>
              <a:gd name="T8" fmla="*/ 87 w 165"/>
              <a:gd name="T9" fmla="*/ 2 h 164"/>
            </a:gdLst>
            <a:ahLst/>
            <a:cxnLst>
              <a:cxn ang="0">
                <a:pos x="T0" y="T1"/>
              </a:cxn>
              <a:cxn ang="0">
                <a:pos x="T2" y="T3"/>
              </a:cxn>
              <a:cxn ang="0">
                <a:pos x="T4" y="T5"/>
              </a:cxn>
              <a:cxn ang="0">
                <a:pos x="T6" y="T7"/>
              </a:cxn>
              <a:cxn ang="0">
                <a:pos x="T8" y="T9"/>
              </a:cxn>
            </a:cxnLst>
            <a:rect l="0" t="0" r="r" b="b"/>
            <a:pathLst>
              <a:path w="165" h="164">
                <a:moveTo>
                  <a:pt x="87" y="2"/>
                </a:moveTo>
                <a:cubicBezTo>
                  <a:pt x="131" y="5"/>
                  <a:pt x="165" y="42"/>
                  <a:pt x="162" y="87"/>
                </a:cubicBezTo>
                <a:cubicBezTo>
                  <a:pt x="159" y="131"/>
                  <a:pt x="122" y="164"/>
                  <a:pt x="78" y="162"/>
                </a:cubicBezTo>
                <a:cubicBezTo>
                  <a:pt x="33" y="159"/>
                  <a:pt x="0" y="122"/>
                  <a:pt x="2" y="77"/>
                </a:cubicBezTo>
                <a:cubicBezTo>
                  <a:pt x="5" y="33"/>
                  <a:pt x="43" y="0"/>
                  <a:pt x="8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18" name="Oval 17">
            <a:extLst>
              <a:ext uri="{FF2B5EF4-FFF2-40B4-BE49-F238E27FC236}">
                <a16:creationId xmlns:a16="http://schemas.microsoft.com/office/drawing/2014/main" id="{6F187809-9639-EAF2-4E3A-4452E8A26CF7}"/>
              </a:ext>
            </a:extLst>
          </p:cNvPr>
          <p:cNvSpPr>
            <a:spLocks noChangeArrowheads="1"/>
          </p:cNvSpPr>
          <p:nvPr/>
        </p:nvSpPr>
        <p:spPr bwMode="auto">
          <a:xfrm>
            <a:off x="2968626" y="3264341"/>
            <a:ext cx="653860" cy="657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19" name="Freeform 18">
            <a:extLst>
              <a:ext uri="{FF2B5EF4-FFF2-40B4-BE49-F238E27FC236}">
                <a16:creationId xmlns:a16="http://schemas.microsoft.com/office/drawing/2014/main" id="{FB898D2E-CC30-FBC0-28E9-AFE9EF8FDF20}"/>
              </a:ext>
            </a:extLst>
          </p:cNvPr>
          <p:cNvSpPr>
            <a:spLocks/>
          </p:cNvSpPr>
          <p:nvPr/>
        </p:nvSpPr>
        <p:spPr bwMode="auto">
          <a:xfrm>
            <a:off x="7519767" y="2198153"/>
            <a:ext cx="740122" cy="734946"/>
          </a:xfrm>
          <a:custGeom>
            <a:avLst/>
            <a:gdLst>
              <a:gd name="T0" fmla="*/ 63 w 181"/>
              <a:gd name="T1" fmla="*/ 165 h 180"/>
              <a:gd name="T2" fmla="*/ 16 w 181"/>
              <a:gd name="T3" fmla="*/ 62 h 180"/>
              <a:gd name="T4" fmla="*/ 118 w 181"/>
              <a:gd name="T5" fmla="*/ 15 h 180"/>
              <a:gd name="T6" fmla="*/ 166 w 181"/>
              <a:gd name="T7" fmla="*/ 117 h 180"/>
              <a:gd name="T8" fmla="*/ 63 w 181"/>
              <a:gd name="T9" fmla="*/ 165 h 180"/>
            </a:gdLst>
            <a:ahLst/>
            <a:cxnLst>
              <a:cxn ang="0">
                <a:pos x="T0" y="T1"/>
              </a:cxn>
              <a:cxn ang="0">
                <a:pos x="T2" y="T3"/>
              </a:cxn>
              <a:cxn ang="0">
                <a:pos x="T4" y="T5"/>
              </a:cxn>
              <a:cxn ang="0">
                <a:pos x="T6" y="T7"/>
              </a:cxn>
              <a:cxn ang="0">
                <a:pos x="T8" y="T9"/>
              </a:cxn>
            </a:cxnLst>
            <a:rect l="0" t="0" r="r" b="b"/>
            <a:pathLst>
              <a:path w="181" h="180">
                <a:moveTo>
                  <a:pt x="63" y="165"/>
                </a:moveTo>
                <a:cubicBezTo>
                  <a:pt x="22" y="150"/>
                  <a:pt x="0" y="104"/>
                  <a:pt x="16" y="62"/>
                </a:cubicBezTo>
                <a:cubicBezTo>
                  <a:pt x="31" y="21"/>
                  <a:pt x="77" y="0"/>
                  <a:pt x="118" y="15"/>
                </a:cubicBezTo>
                <a:cubicBezTo>
                  <a:pt x="160" y="30"/>
                  <a:pt x="181" y="76"/>
                  <a:pt x="166" y="117"/>
                </a:cubicBezTo>
                <a:cubicBezTo>
                  <a:pt x="151" y="159"/>
                  <a:pt x="105" y="180"/>
                  <a:pt x="63"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20" name="TextBox 19">
            <a:extLst>
              <a:ext uri="{FF2B5EF4-FFF2-40B4-BE49-F238E27FC236}">
                <a16:creationId xmlns:a16="http://schemas.microsoft.com/office/drawing/2014/main" id="{DB522939-ABFC-2C43-6791-5B4F6DE5DB69}"/>
              </a:ext>
            </a:extLst>
          </p:cNvPr>
          <p:cNvSpPr txBox="1"/>
          <p:nvPr/>
        </p:nvSpPr>
        <p:spPr>
          <a:xfrm>
            <a:off x="5510468" y="1776535"/>
            <a:ext cx="992580" cy="369332"/>
          </a:xfrm>
          <a:prstGeom prst="rect">
            <a:avLst/>
          </a:prstGeom>
          <a:noFill/>
        </p:spPr>
        <p:txBody>
          <a:bodyPr wrap="none" rtlCol="0">
            <a:spAutoFit/>
          </a:bodyPr>
          <a:lstStyle/>
          <a:p>
            <a:pPr algn="ctr" defTabSz="2438584"/>
            <a:r>
              <a:rPr lang="en-US" b="1" dirty="0">
                <a:solidFill>
                  <a:prstClr val="white"/>
                </a:solidFill>
                <a:latin typeface="Century Gothic" panose="020B0502020202020204" pitchFamily="34" charset="0"/>
              </a:rPr>
              <a:t>Mission</a:t>
            </a:r>
          </a:p>
        </p:txBody>
      </p:sp>
      <p:sp>
        <p:nvSpPr>
          <p:cNvPr id="21" name="TextBox 20">
            <a:extLst>
              <a:ext uri="{FF2B5EF4-FFF2-40B4-BE49-F238E27FC236}">
                <a16:creationId xmlns:a16="http://schemas.microsoft.com/office/drawing/2014/main" id="{87DCC973-D4D9-1855-3DDD-DABEC15CBC92}"/>
              </a:ext>
            </a:extLst>
          </p:cNvPr>
          <p:cNvSpPr txBox="1"/>
          <p:nvPr/>
        </p:nvSpPr>
        <p:spPr>
          <a:xfrm>
            <a:off x="7325841" y="6098033"/>
            <a:ext cx="845103" cy="369332"/>
          </a:xfrm>
          <a:prstGeom prst="rect">
            <a:avLst/>
          </a:prstGeom>
          <a:noFill/>
        </p:spPr>
        <p:txBody>
          <a:bodyPr wrap="none" rtlCol="0">
            <a:spAutoFit/>
          </a:bodyPr>
          <a:lstStyle/>
          <a:p>
            <a:pPr algn="ctr" defTabSz="2438584"/>
            <a:r>
              <a:rPr lang="en-US" b="1">
                <a:solidFill>
                  <a:prstClr val="white"/>
                </a:solidFill>
                <a:latin typeface="Century Gothic" panose="020B0502020202020204" pitchFamily="34" charset="0"/>
              </a:rPr>
              <a:t>Vision</a:t>
            </a:r>
          </a:p>
        </p:txBody>
      </p:sp>
      <p:sp>
        <p:nvSpPr>
          <p:cNvPr id="22" name="TextBox 21">
            <a:extLst>
              <a:ext uri="{FF2B5EF4-FFF2-40B4-BE49-F238E27FC236}">
                <a16:creationId xmlns:a16="http://schemas.microsoft.com/office/drawing/2014/main" id="{544ED0AB-2397-7310-17A3-60B3EC2FE374}"/>
              </a:ext>
            </a:extLst>
          </p:cNvPr>
          <p:cNvSpPr txBox="1"/>
          <p:nvPr/>
        </p:nvSpPr>
        <p:spPr>
          <a:xfrm>
            <a:off x="3705174" y="6051000"/>
            <a:ext cx="941284" cy="369332"/>
          </a:xfrm>
          <a:prstGeom prst="rect">
            <a:avLst/>
          </a:prstGeom>
          <a:noFill/>
        </p:spPr>
        <p:txBody>
          <a:bodyPr wrap="none" rtlCol="0">
            <a:spAutoFit/>
          </a:bodyPr>
          <a:lstStyle/>
          <a:p>
            <a:pPr algn="ctr" defTabSz="2438584"/>
            <a:r>
              <a:rPr lang="en-US" b="1">
                <a:solidFill>
                  <a:prstClr val="white"/>
                </a:solidFill>
                <a:latin typeface="Century Gothic" panose="020B0502020202020204" pitchFamily="34" charset="0"/>
              </a:rPr>
              <a:t>Values</a:t>
            </a:r>
          </a:p>
        </p:txBody>
      </p:sp>
      <p:sp>
        <p:nvSpPr>
          <p:cNvPr id="24" name="TextBox 23">
            <a:extLst>
              <a:ext uri="{FF2B5EF4-FFF2-40B4-BE49-F238E27FC236}">
                <a16:creationId xmlns:a16="http://schemas.microsoft.com/office/drawing/2014/main" id="{C7216267-84F8-3E42-53CA-A4CAEF2A6907}"/>
              </a:ext>
            </a:extLst>
          </p:cNvPr>
          <p:cNvSpPr txBox="1"/>
          <p:nvPr/>
        </p:nvSpPr>
        <p:spPr>
          <a:xfrm>
            <a:off x="3633905" y="4543094"/>
            <a:ext cx="1555084" cy="830997"/>
          </a:xfrm>
          <a:prstGeom prst="rect">
            <a:avLst/>
          </a:prstGeom>
          <a:noFill/>
        </p:spPr>
        <p:txBody>
          <a:bodyPr wrap="square" rtlCol="0">
            <a:spAutoFit/>
          </a:bodyPr>
          <a:lstStyle/>
          <a:p>
            <a:pPr algn="ctr" defTabSz="2438584"/>
            <a:r>
              <a:rPr lang="en-US" sz="2400" b="1" dirty="0">
                <a:solidFill>
                  <a:srgbClr val="63357A"/>
                </a:solidFill>
                <a:latin typeface="Century Gothic" panose="020B0502020202020204" pitchFamily="34" charset="0"/>
              </a:rPr>
              <a:t>Key data point</a:t>
            </a:r>
          </a:p>
        </p:txBody>
      </p:sp>
      <p:sp>
        <p:nvSpPr>
          <p:cNvPr id="25" name="TextBox 24">
            <a:extLst>
              <a:ext uri="{FF2B5EF4-FFF2-40B4-BE49-F238E27FC236}">
                <a16:creationId xmlns:a16="http://schemas.microsoft.com/office/drawing/2014/main" id="{A5361C99-591D-F572-0684-6601ECE23283}"/>
              </a:ext>
            </a:extLst>
          </p:cNvPr>
          <p:cNvSpPr txBox="1"/>
          <p:nvPr/>
        </p:nvSpPr>
        <p:spPr>
          <a:xfrm>
            <a:off x="7097087" y="4543094"/>
            <a:ext cx="1570862" cy="830997"/>
          </a:xfrm>
          <a:prstGeom prst="rect">
            <a:avLst/>
          </a:prstGeom>
          <a:noFill/>
        </p:spPr>
        <p:txBody>
          <a:bodyPr wrap="square" rtlCol="0">
            <a:spAutoFit/>
          </a:bodyPr>
          <a:lstStyle/>
          <a:p>
            <a:pPr algn="ctr" defTabSz="2438584"/>
            <a:r>
              <a:rPr lang="en-US" sz="2400" b="1" dirty="0">
                <a:solidFill>
                  <a:srgbClr val="00BAB5"/>
                </a:solidFill>
                <a:latin typeface="Century Gothic" panose="020B0502020202020204" pitchFamily="34" charset="0"/>
              </a:rPr>
              <a:t>Key data point</a:t>
            </a:r>
          </a:p>
        </p:txBody>
      </p:sp>
      <p:sp>
        <p:nvSpPr>
          <p:cNvPr id="28" name="Rectangle 27">
            <a:extLst>
              <a:ext uri="{FF2B5EF4-FFF2-40B4-BE49-F238E27FC236}">
                <a16:creationId xmlns:a16="http://schemas.microsoft.com/office/drawing/2014/main" id="{07CA3EB4-3375-05AB-11A4-10B1DD0FF218}"/>
              </a:ext>
            </a:extLst>
          </p:cNvPr>
          <p:cNvSpPr/>
          <p:nvPr/>
        </p:nvSpPr>
        <p:spPr>
          <a:xfrm>
            <a:off x="9248953" y="5912561"/>
            <a:ext cx="2465035" cy="646331"/>
          </a:xfrm>
          <a:prstGeom prst="rect">
            <a:avLst/>
          </a:prstGeom>
        </p:spPr>
        <p:txBody>
          <a:bodyPr wrap="square">
            <a:spAutoFit/>
          </a:bodyPr>
          <a:lstStyle/>
          <a:p>
            <a:pPr defTabSz="2438584"/>
            <a:r>
              <a:rPr lang="en-US" sz="1200" dirty="0">
                <a:solidFill>
                  <a:srgbClr val="57565A"/>
                </a:solidFill>
                <a:latin typeface="Century Gothic" panose="020B0502020202020204" pitchFamily="34" charset="0"/>
              </a:rPr>
              <a:t>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consectetur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r>
              <a:rPr lang="en-US" sz="1200" dirty="0">
                <a:solidFill>
                  <a:srgbClr val="57565A"/>
                </a:solidFill>
                <a:latin typeface="Century Gothic" panose="020B0502020202020204" pitchFamily="34" charset="0"/>
              </a:rPr>
              <a:t>. Nunc </a:t>
            </a:r>
            <a:r>
              <a:rPr lang="en-US" sz="1200" dirty="0" err="1">
                <a:solidFill>
                  <a:srgbClr val="57565A"/>
                </a:solidFill>
                <a:latin typeface="Century Gothic" panose="020B0502020202020204" pitchFamily="34" charset="0"/>
              </a:rPr>
              <a:t>eget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urna</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purus</a:t>
            </a:r>
            <a:r>
              <a:rPr lang="en-US" sz="1200" dirty="0">
                <a:solidFill>
                  <a:srgbClr val="57565A"/>
                </a:solidFill>
                <a:latin typeface="Century Gothic" panose="020B0502020202020204" pitchFamily="34" charset="0"/>
              </a:rPr>
              <a:t>. Integer</a:t>
            </a:r>
          </a:p>
        </p:txBody>
      </p:sp>
      <p:sp>
        <p:nvSpPr>
          <p:cNvPr id="29" name="Rectangle 28">
            <a:extLst>
              <a:ext uri="{FF2B5EF4-FFF2-40B4-BE49-F238E27FC236}">
                <a16:creationId xmlns:a16="http://schemas.microsoft.com/office/drawing/2014/main" id="{6310ABFA-E83B-808D-B2CA-28CCAF8A2BE9}"/>
              </a:ext>
            </a:extLst>
          </p:cNvPr>
          <p:cNvSpPr/>
          <p:nvPr/>
        </p:nvSpPr>
        <p:spPr>
          <a:xfrm>
            <a:off x="561995" y="4352201"/>
            <a:ext cx="2113343" cy="646331"/>
          </a:xfrm>
          <a:prstGeom prst="rect">
            <a:avLst/>
          </a:prstGeom>
        </p:spPr>
        <p:txBody>
          <a:bodyPr wrap="square">
            <a:spAutoFit/>
          </a:bodyPr>
          <a:lstStyle/>
          <a:p>
            <a:pPr algn="r" defTabSz="2438584"/>
            <a:r>
              <a:rPr lang="en-US" sz="1200" dirty="0">
                <a:solidFill>
                  <a:srgbClr val="57565A"/>
                </a:solidFill>
                <a:latin typeface="Century Gothic" panose="020B0502020202020204" pitchFamily="34" charset="0"/>
              </a:rPr>
              <a:t>Proin et </a:t>
            </a:r>
            <a:r>
              <a:rPr lang="en-US" sz="1200" dirty="0" err="1">
                <a:solidFill>
                  <a:srgbClr val="57565A"/>
                </a:solidFill>
                <a:latin typeface="Century Gothic" panose="020B0502020202020204" pitchFamily="34" charset="0"/>
              </a:rPr>
              <a:t>enim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scelerisque</a:t>
            </a:r>
            <a:r>
              <a:rPr lang="en-US" sz="1200" dirty="0">
                <a:solidFill>
                  <a:srgbClr val="57565A"/>
                </a:solidFill>
                <a:latin typeface="Century Gothic" panose="020B0502020202020204" pitchFamily="34" charset="0"/>
              </a:rPr>
              <a:t>,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imperdiet</a:t>
            </a:r>
            <a:r>
              <a:rPr lang="en-US" sz="1200" dirty="0">
                <a:solidFill>
                  <a:srgbClr val="57565A"/>
                </a:solidFill>
                <a:latin typeface="Century Gothic" panose="020B0502020202020204" pitchFamily="34" charset="0"/>
              </a:rPr>
              <a:t> diam </a:t>
            </a:r>
            <a:r>
              <a:rPr lang="en-US" sz="1200" dirty="0" err="1">
                <a:solidFill>
                  <a:srgbClr val="57565A"/>
                </a:solidFill>
                <a:latin typeface="Century Gothic" panose="020B0502020202020204" pitchFamily="34" charset="0"/>
              </a:rPr>
              <a:t>nec</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sollicitudin</a:t>
            </a:r>
            <a:r>
              <a:rPr lang="en-US" sz="1200" dirty="0">
                <a:solidFill>
                  <a:srgbClr val="57565A"/>
                </a:solidFill>
                <a:latin typeface="Century Gothic" panose="020B0502020202020204" pitchFamily="34" charset="0"/>
              </a:rPr>
              <a:t> ante. </a:t>
            </a:r>
          </a:p>
        </p:txBody>
      </p:sp>
      <p:sp>
        <p:nvSpPr>
          <p:cNvPr id="30" name="Rectangle 29">
            <a:extLst>
              <a:ext uri="{FF2B5EF4-FFF2-40B4-BE49-F238E27FC236}">
                <a16:creationId xmlns:a16="http://schemas.microsoft.com/office/drawing/2014/main" id="{E4EF8C42-C343-5A1D-43D5-6E545EC0C76A}"/>
              </a:ext>
            </a:extLst>
          </p:cNvPr>
          <p:cNvSpPr/>
          <p:nvPr/>
        </p:nvSpPr>
        <p:spPr>
          <a:xfrm>
            <a:off x="2643911" y="1727045"/>
            <a:ext cx="1710828" cy="1015663"/>
          </a:xfrm>
          <a:prstGeom prst="rect">
            <a:avLst/>
          </a:prstGeom>
        </p:spPr>
        <p:txBody>
          <a:bodyPr wrap="square">
            <a:spAutoFit/>
          </a:bodyPr>
          <a:lstStyle/>
          <a:p>
            <a:pPr algn="r" defTabSz="2438584"/>
            <a:r>
              <a:rPr lang="en-US" sz="1200" dirty="0" err="1">
                <a:solidFill>
                  <a:srgbClr val="57565A"/>
                </a:solidFill>
                <a:latin typeface="Century Gothic" panose="020B0502020202020204" pitchFamily="34" charset="0"/>
              </a:rPr>
              <a:t>Duis</a:t>
            </a:r>
            <a:r>
              <a:rPr lang="en-US" sz="1200" dirty="0">
                <a:solidFill>
                  <a:srgbClr val="57565A"/>
                </a:solidFill>
                <a:latin typeface="Century Gothic" panose="020B0502020202020204" pitchFamily="34" charset="0"/>
              </a:rPr>
              <a:t> non </a:t>
            </a:r>
            <a:r>
              <a:rPr lang="en-US" sz="1200" dirty="0" err="1">
                <a:solidFill>
                  <a:srgbClr val="57565A"/>
                </a:solidFill>
                <a:latin typeface="Century Gothic" panose="020B0502020202020204" pitchFamily="34" charset="0"/>
              </a:rPr>
              <a:t>neque</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vehicula</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nibh</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interdum</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egestas</a:t>
            </a:r>
            <a:r>
              <a:rPr lang="en-US" sz="1200" dirty="0">
                <a:solidFill>
                  <a:srgbClr val="57565A"/>
                </a:solidFill>
                <a:latin typeface="Century Gothic" panose="020B0502020202020204" pitchFamily="34" charset="0"/>
              </a:rPr>
              <a:t>. Maecenas </a:t>
            </a:r>
            <a:r>
              <a:rPr lang="en-US" sz="1200" dirty="0" err="1">
                <a:solidFill>
                  <a:srgbClr val="57565A"/>
                </a:solidFill>
                <a:latin typeface="Century Gothic" panose="020B0502020202020204" pitchFamily="34" charset="0"/>
              </a:rPr>
              <a:t>vulputate</a:t>
            </a:r>
            <a:endParaRPr lang="en-US" sz="1200" dirty="0">
              <a:solidFill>
                <a:srgbClr val="57565A"/>
              </a:solidFill>
              <a:latin typeface="Century Gothic" panose="020B0502020202020204" pitchFamily="34" charset="0"/>
            </a:endParaRPr>
          </a:p>
        </p:txBody>
      </p:sp>
      <p:sp>
        <p:nvSpPr>
          <p:cNvPr id="31" name="Freeform 123">
            <a:extLst>
              <a:ext uri="{FF2B5EF4-FFF2-40B4-BE49-F238E27FC236}">
                <a16:creationId xmlns:a16="http://schemas.microsoft.com/office/drawing/2014/main" id="{72272106-9ACC-FF3A-D979-982F7D07FBAD}"/>
              </a:ext>
            </a:extLst>
          </p:cNvPr>
          <p:cNvSpPr>
            <a:spLocks noEditPoints="1"/>
          </p:cNvSpPr>
          <p:nvPr/>
        </p:nvSpPr>
        <p:spPr bwMode="auto">
          <a:xfrm>
            <a:off x="3077010" y="3390238"/>
            <a:ext cx="420583" cy="421973"/>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32" name="Freeform 96">
            <a:extLst>
              <a:ext uri="{FF2B5EF4-FFF2-40B4-BE49-F238E27FC236}">
                <a16:creationId xmlns:a16="http://schemas.microsoft.com/office/drawing/2014/main" id="{CDD0BCBF-744F-68ED-E623-D792BE0E355F}"/>
              </a:ext>
            </a:extLst>
          </p:cNvPr>
          <p:cNvSpPr>
            <a:spLocks noEditPoints="1"/>
          </p:cNvSpPr>
          <p:nvPr/>
        </p:nvSpPr>
        <p:spPr bwMode="auto">
          <a:xfrm>
            <a:off x="7661743" y="2321756"/>
            <a:ext cx="456170" cy="487736"/>
          </a:xfrm>
          <a:custGeom>
            <a:avLst/>
            <a:gdLst>
              <a:gd name="T0" fmla="*/ 730 w 730"/>
              <a:gd name="T1" fmla="*/ 386 h 780"/>
              <a:gd name="T2" fmla="*/ 677 w 730"/>
              <a:gd name="T3" fmla="*/ 198 h 780"/>
              <a:gd name="T4" fmla="*/ 476 w 730"/>
              <a:gd name="T5" fmla="*/ 46 h 780"/>
              <a:gd name="T6" fmla="*/ 659 w 730"/>
              <a:gd name="T7" fmla="*/ 195 h 780"/>
              <a:gd name="T8" fmla="*/ 523 w 730"/>
              <a:gd name="T9" fmla="*/ 163 h 780"/>
              <a:gd name="T10" fmla="*/ 510 w 730"/>
              <a:gd name="T11" fmla="*/ 169 h 780"/>
              <a:gd name="T12" fmla="*/ 372 w 730"/>
              <a:gd name="T13" fmla="*/ 195 h 780"/>
              <a:gd name="T14" fmla="*/ 365 w 730"/>
              <a:gd name="T15" fmla="*/ 22 h 780"/>
              <a:gd name="T16" fmla="*/ 52 w 730"/>
              <a:gd name="T17" fmla="*/ 200 h 780"/>
              <a:gd name="T18" fmla="*/ 52 w 730"/>
              <a:gd name="T19" fmla="*/ 574 h 780"/>
              <a:gd name="T20" fmla="*/ 247 w 730"/>
              <a:gd name="T21" fmla="*/ 732 h 780"/>
              <a:gd name="T22" fmla="*/ 256 w 730"/>
              <a:gd name="T23" fmla="*/ 727 h 780"/>
              <a:gd name="T24" fmla="*/ 71 w 730"/>
              <a:gd name="T25" fmla="*/ 577 h 780"/>
              <a:gd name="T26" fmla="*/ 207 w 730"/>
              <a:gd name="T27" fmla="*/ 608 h 780"/>
              <a:gd name="T28" fmla="*/ 216 w 730"/>
              <a:gd name="T29" fmla="*/ 612 h 780"/>
              <a:gd name="T30" fmla="*/ 210 w 730"/>
              <a:gd name="T31" fmla="*/ 577 h 780"/>
              <a:gd name="T32" fmla="*/ 358 w 730"/>
              <a:gd name="T33" fmla="*/ 744 h 780"/>
              <a:gd name="T34" fmla="*/ 677 w 730"/>
              <a:gd name="T35" fmla="*/ 575 h 780"/>
              <a:gd name="T36" fmla="*/ 564 w 730"/>
              <a:gd name="T37" fmla="*/ 393 h 780"/>
              <a:gd name="T38" fmla="*/ 668 w 730"/>
              <a:gd name="T39" fmla="*/ 563 h 780"/>
              <a:gd name="T40" fmla="*/ 564 w 730"/>
              <a:gd name="T41" fmla="*/ 393 h 780"/>
              <a:gd name="T42" fmla="*/ 372 w 730"/>
              <a:gd name="T43" fmla="*/ 563 h 780"/>
              <a:gd name="T44" fmla="*/ 550 w 730"/>
              <a:gd name="T45" fmla="*/ 393 h 780"/>
              <a:gd name="T46" fmla="*/ 668 w 730"/>
              <a:gd name="T47" fmla="*/ 209 h 780"/>
              <a:gd name="T48" fmla="*/ 564 w 730"/>
              <a:gd name="T49" fmla="*/ 379 h 780"/>
              <a:gd name="T50" fmla="*/ 668 w 730"/>
              <a:gd name="T51" fmla="*/ 209 h 780"/>
              <a:gd name="T52" fmla="*/ 550 w 730"/>
              <a:gd name="T53" fmla="*/ 379 h 780"/>
              <a:gd name="T54" fmla="*/ 372 w 730"/>
              <a:gd name="T55" fmla="*/ 209 h 780"/>
              <a:gd name="T56" fmla="*/ 14 w 730"/>
              <a:gd name="T57" fmla="*/ 379 h 780"/>
              <a:gd name="T58" fmla="*/ 191 w 730"/>
              <a:gd name="T59" fmla="*/ 209 h 780"/>
              <a:gd name="T60" fmla="*/ 14 w 730"/>
              <a:gd name="T61" fmla="*/ 379 h 780"/>
              <a:gd name="T62" fmla="*/ 358 w 730"/>
              <a:gd name="T63" fmla="*/ 209 h 780"/>
              <a:gd name="T64" fmla="*/ 180 w 730"/>
              <a:gd name="T65" fmla="*/ 379 h 780"/>
              <a:gd name="T66" fmla="*/ 210 w 730"/>
              <a:gd name="T67" fmla="*/ 195 h 780"/>
              <a:gd name="T68" fmla="*/ 358 w 730"/>
              <a:gd name="T69" fmla="*/ 195 h 780"/>
              <a:gd name="T70" fmla="*/ 299 w 730"/>
              <a:gd name="T71" fmla="*/ 42 h 780"/>
              <a:gd name="T72" fmla="*/ 195 w 730"/>
              <a:gd name="T73" fmla="*/ 195 h 780"/>
              <a:gd name="T74" fmla="*/ 299 w 730"/>
              <a:gd name="T75" fmla="*/ 42 h 780"/>
              <a:gd name="T76" fmla="*/ 14 w 730"/>
              <a:gd name="T77" fmla="*/ 393 h 780"/>
              <a:gd name="T78" fmla="*/ 191 w 730"/>
              <a:gd name="T79" fmla="*/ 563 h 780"/>
              <a:gd name="T80" fmla="*/ 205 w 730"/>
              <a:gd name="T81" fmla="*/ 563 h 780"/>
              <a:gd name="T82" fmla="*/ 358 w 730"/>
              <a:gd name="T83" fmla="*/ 393 h 780"/>
              <a:gd name="T84" fmla="*/ 205 w 730"/>
              <a:gd name="T85" fmla="*/ 563 h 780"/>
              <a:gd name="T86" fmla="*/ 372 w 730"/>
              <a:gd name="T87" fmla="*/ 737 h 780"/>
              <a:gd name="T88" fmla="*/ 520 w 730"/>
              <a:gd name="T89" fmla="*/ 577 h 780"/>
              <a:gd name="T90" fmla="*/ 507 w 730"/>
              <a:gd name="T91" fmla="*/ 643 h 780"/>
              <a:gd name="T92" fmla="*/ 659 w 730"/>
              <a:gd name="T93" fmla="*/ 577 h 780"/>
              <a:gd name="T94" fmla="*/ 324 w 730"/>
              <a:gd name="T95" fmla="*/ 740 h 780"/>
              <a:gd name="T96" fmla="*/ 321 w 730"/>
              <a:gd name="T97" fmla="*/ 752 h 780"/>
              <a:gd name="T98" fmla="*/ 194 w 730"/>
              <a:gd name="T99" fmla="*/ 780 h 780"/>
              <a:gd name="T100" fmla="*/ 193 w 730"/>
              <a:gd name="T101" fmla="*/ 766 h 780"/>
              <a:gd name="T102" fmla="*/ 227 w 730"/>
              <a:gd name="T103" fmla="*/ 653 h 780"/>
              <a:gd name="T104" fmla="*/ 238 w 730"/>
              <a:gd name="T105" fmla="*/ 643 h 780"/>
              <a:gd name="T106" fmla="*/ 416 w 730"/>
              <a:gd name="T107" fmla="*/ 38 h 780"/>
              <a:gd name="T108" fmla="*/ 420 w 730"/>
              <a:gd name="T109" fmla="*/ 27 h 780"/>
              <a:gd name="T110" fmla="*/ 540 w 730"/>
              <a:gd name="T111" fmla="*/ 7 h 780"/>
              <a:gd name="T112" fmla="*/ 435 w 730"/>
              <a:gd name="T113" fmla="*/ 38 h 780"/>
              <a:gd name="T114" fmla="*/ 504 w 730"/>
              <a:gd name="T115" fmla="*/ 125 h 780"/>
              <a:gd name="T116" fmla="*/ 494 w 730"/>
              <a:gd name="T117" fmla="*/ 12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0" h="780">
                <a:moveTo>
                  <a:pt x="678" y="573"/>
                </a:moveTo>
                <a:cubicBezTo>
                  <a:pt x="711" y="518"/>
                  <a:pt x="730" y="454"/>
                  <a:pt x="730" y="386"/>
                </a:cubicBezTo>
                <a:cubicBezTo>
                  <a:pt x="730" y="319"/>
                  <a:pt x="711" y="255"/>
                  <a:pt x="678" y="200"/>
                </a:cubicBezTo>
                <a:cubicBezTo>
                  <a:pt x="678" y="199"/>
                  <a:pt x="678" y="199"/>
                  <a:pt x="677" y="198"/>
                </a:cubicBezTo>
                <a:cubicBezTo>
                  <a:pt x="634" y="127"/>
                  <a:pt x="567" y="70"/>
                  <a:pt x="485" y="42"/>
                </a:cubicBezTo>
                <a:cubicBezTo>
                  <a:pt x="481" y="41"/>
                  <a:pt x="477" y="42"/>
                  <a:pt x="476" y="46"/>
                </a:cubicBezTo>
                <a:cubicBezTo>
                  <a:pt x="475" y="50"/>
                  <a:pt x="476" y="54"/>
                  <a:pt x="480" y="55"/>
                </a:cubicBezTo>
                <a:cubicBezTo>
                  <a:pt x="556" y="81"/>
                  <a:pt x="618" y="131"/>
                  <a:pt x="659" y="195"/>
                </a:cubicBezTo>
                <a:cubicBezTo>
                  <a:pt x="535" y="195"/>
                  <a:pt x="535" y="195"/>
                  <a:pt x="535" y="195"/>
                </a:cubicBezTo>
                <a:cubicBezTo>
                  <a:pt x="531" y="184"/>
                  <a:pt x="527" y="174"/>
                  <a:pt x="523" y="163"/>
                </a:cubicBezTo>
                <a:cubicBezTo>
                  <a:pt x="521" y="160"/>
                  <a:pt x="517" y="158"/>
                  <a:pt x="514" y="159"/>
                </a:cubicBezTo>
                <a:cubicBezTo>
                  <a:pt x="510" y="161"/>
                  <a:pt x="508" y="165"/>
                  <a:pt x="510" y="169"/>
                </a:cubicBezTo>
                <a:cubicBezTo>
                  <a:pt x="514" y="177"/>
                  <a:pt x="517" y="186"/>
                  <a:pt x="520" y="195"/>
                </a:cubicBezTo>
                <a:cubicBezTo>
                  <a:pt x="372" y="195"/>
                  <a:pt x="372" y="195"/>
                  <a:pt x="372" y="195"/>
                </a:cubicBezTo>
                <a:cubicBezTo>
                  <a:pt x="372" y="29"/>
                  <a:pt x="372" y="29"/>
                  <a:pt x="372" y="29"/>
                </a:cubicBezTo>
                <a:cubicBezTo>
                  <a:pt x="372" y="25"/>
                  <a:pt x="369" y="22"/>
                  <a:pt x="365" y="22"/>
                </a:cubicBezTo>
                <a:cubicBezTo>
                  <a:pt x="233" y="22"/>
                  <a:pt x="117" y="92"/>
                  <a:pt x="53" y="198"/>
                </a:cubicBezTo>
                <a:cubicBezTo>
                  <a:pt x="52" y="199"/>
                  <a:pt x="52" y="199"/>
                  <a:pt x="52" y="200"/>
                </a:cubicBezTo>
                <a:cubicBezTo>
                  <a:pt x="19" y="255"/>
                  <a:pt x="0" y="318"/>
                  <a:pt x="0" y="386"/>
                </a:cubicBezTo>
                <a:cubicBezTo>
                  <a:pt x="0" y="454"/>
                  <a:pt x="19" y="519"/>
                  <a:pt x="52" y="574"/>
                </a:cubicBezTo>
                <a:cubicBezTo>
                  <a:pt x="52" y="574"/>
                  <a:pt x="52" y="574"/>
                  <a:pt x="52" y="574"/>
                </a:cubicBezTo>
                <a:cubicBezTo>
                  <a:pt x="96" y="646"/>
                  <a:pt x="164" y="703"/>
                  <a:pt x="247" y="732"/>
                </a:cubicBezTo>
                <a:cubicBezTo>
                  <a:pt x="248" y="732"/>
                  <a:pt x="248" y="732"/>
                  <a:pt x="249" y="732"/>
                </a:cubicBezTo>
                <a:cubicBezTo>
                  <a:pt x="252" y="732"/>
                  <a:pt x="255" y="730"/>
                  <a:pt x="256" y="727"/>
                </a:cubicBezTo>
                <a:cubicBezTo>
                  <a:pt x="257" y="724"/>
                  <a:pt x="255" y="720"/>
                  <a:pt x="251" y="718"/>
                </a:cubicBezTo>
                <a:cubicBezTo>
                  <a:pt x="175" y="692"/>
                  <a:pt x="113" y="642"/>
                  <a:pt x="71" y="577"/>
                </a:cubicBezTo>
                <a:cubicBezTo>
                  <a:pt x="195" y="577"/>
                  <a:pt x="195" y="577"/>
                  <a:pt x="195" y="577"/>
                </a:cubicBezTo>
                <a:cubicBezTo>
                  <a:pt x="199" y="588"/>
                  <a:pt x="202" y="598"/>
                  <a:pt x="207" y="608"/>
                </a:cubicBezTo>
                <a:cubicBezTo>
                  <a:pt x="208" y="611"/>
                  <a:pt x="210" y="612"/>
                  <a:pt x="213" y="612"/>
                </a:cubicBezTo>
                <a:cubicBezTo>
                  <a:pt x="214" y="612"/>
                  <a:pt x="215" y="612"/>
                  <a:pt x="216" y="612"/>
                </a:cubicBezTo>
                <a:cubicBezTo>
                  <a:pt x="219" y="610"/>
                  <a:pt x="221" y="606"/>
                  <a:pt x="219" y="603"/>
                </a:cubicBezTo>
                <a:cubicBezTo>
                  <a:pt x="216" y="594"/>
                  <a:pt x="213" y="586"/>
                  <a:pt x="210" y="577"/>
                </a:cubicBezTo>
                <a:cubicBezTo>
                  <a:pt x="358" y="577"/>
                  <a:pt x="358" y="577"/>
                  <a:pt x="358" y="577"/>
                </a:cubicBezTo>
                <a:cubicBezTo>
                  <a:pt x="358" y="744"/>
                  <a:pt x="358" y="744"/>
                  <a:pt x="358" y="744"/>
                </a:cubicBezTo>
                <a:cubicBezTo>
                  <a:pt x="358" y="748"/>
                  <a:pt x="361" y="751"/>
                  <a:pt x="365" y="751"/>
                </a:cubicBezTo>
                <a:cubicBezTo>
                  <a:pt x="497" y="751"/>
                  <a:pt x="613" y="680"/>
                  <a:pt x="677" y="575"/>
                </a:cubicBezTo>
                <a:cubicBezTo>
                  <a:pt x="678" y="574"/>
                  <a:pt x="678" y="574"/>
                  <a:pt x="678" y="573"/>
                </a:cubicBezTo>
                <a:close/>
                <a:moveTo>
                  <a:pt x="564" y="393"/>
                </a:moveTo>
                <a:cubicBezTo>
                  <a:pt x="716" y="393"/>
                  <a:pt x="716" y="393"/>
                  <a:pt x="716" y="393"/>
                </a:cubicBezTo>
                <a:cubicBezTo>
                  <a:pt x="714" y="455"/>
                  <a:pt x="697" y="513"/>
                  <a:pt x="668" y="563"/>
                </a:cubicBezTo>
                <a:cubicBezTo>
                  <a:pt x="539" y="563"/>
                  <a:pt x="539" y="563"/>
                  <a:pt x="539" y="563"/>
                </a:cubicBezTo>
                <a:cubicBezTo>
                  <a:pt x="555" y="512"/>
                  <a:pt x="564" y="454"/>
                  <a:pt x="564" y="393"/>
                </a:cubicBezTo>
                <a:close/>
                <a:moveTo>
                  <a:pt x="525" y="563"/>
                </a:moveTo>
                <a:cubicBezTo>
                  <a:pt x="372" y="563"/>
                  <a:pt x="372" y="563"/>
                  <a:pt x="372" y="563"/>
                </a:cubicBezTo>
                <a:cubicBezTo>
                  <a:pt x="372" y="393"/>
                  <a:pt x="372" y="393"/>
                  <a:pt x="372" y="393"/>
                </a:cubicBezTo>
                <a:cubicBezTo>
                  <a:pt x="550" y="393"/>
                  <a:pt x="550" y="393"/>
                  <a:pt x="550" y="393"/>
                </a:cubicBezTo>
                <a:cubicBezTo>
                  <a:pt x="550" y="455"/>
                  <a:pt x="540" y="513"/>
                  <a:pt x="525" y="563"/>
                </a:cubicBezTo>
                <a:close/>
                <a:moveTo>
                  <a:pt x="668" y="209"/>
                </a:moveTo>
                <a:cubicBezTo>
                  <a:pt x="697" y="260"/>
                  <a:pt x="714" y="318"/>
                  <a:pt x="716" y="379"/>
                </a:cubicBezTo>
                <a:cubicBezTo>
                  <a:pt x="564" y="379"/>
                  <a:pt x="564" y="379"/>
                  <a:pt x="564" y="379"/>
                </a:cubicBezTo>
                <a:cubicBezTo>
                  <a:pt x="564" y="319"/>
                  <a:pt x="555" y="261"/>
                  <a:pt x="539" y="209"/>
                </a:cubicBezTo>
                <a:lnTo>
                  <a:pt x="668" y="209"/>
                </a:lnTo>
                <a:close/>
                <a:moveTo>
                  <a:pt x="525" y="209"/>
                </a:moveTo>
                <a:cubicBezTo>
                  <a:pt x="541" y="261"/>
                  <a:pt x="550" y="319"/>
                  <a:pt x="550" y="379"/>
                </a:cubicBezTo>
                <a:cubicBezTo>
                  <a:pt x="372" y="379"/>
                  <a:pt x="372" y="379"/>
                  <a:pt x="372" y="379"/>
                </a:cubicBezTo>
                <a:cubicBezTo>
                  <a:pt x="372" y="209"/>
                  <a:pt x="372" y="209"/>
                  <a:pt x="372" y="209"/>
                </a:cubicBezTo>
                <a:lnTo>
                  <a:pt x="525" y="209"/>
                </a:lnTo>
                <a:close/>
                <a:moveTo>
                  <a:pt x="14" y="379"/>
                </a:moveTo>
                <a:cubicBezTo>
                  <a:pt x="16" y="318"/>
                  <a:pt x="33" y="260"/>
                  <a:pt x="62" y="209"/>
                </a:cubicBezTo>
                <a:cubicBezTo>
                  <a:pt x="191" y="209"/>
                  <a:pt x="191" y="209"/>
                  <a:pt x="191" y="209"/>
                </a:cubicBezTo>
                <a:cubicBezTo>
                  <a:pt x="175" y="261"/>
                  <a:pt x="166" y="319"/>
                  <a:pt x="166" y="379"/>
                </a:cubicBezTo>
                <a:lnTo>
                  <a:pt x="14" y="379"/>
                </a:lnTo>
                <a:close/>
                <a:moveTo>
                  <a:pt x="205" y="209"/>
                </a:moveTo>
                <a:cubicBezTo>
                  <a:pt x="358" y="209"/>
                  <a:pt x="358" y="209"/>
                  <a:pt x="358" y="209"/>
                </a:cubicBezTo>
                <a:cubicBezTo>
                  <a:pt x="358" y="379"/>
                  <a:pt x="358" y="379"/>
                  <a:pt x="358" y="379"/>
                </a:cubicBezTo>
                <a:cubicBezTo>
                  <a:pt x="180" y="379"/>
                  <a:pt x="180" y="379"/>
                  <a:pt x="180" y="379"/>
                </a:cubicBezTo>
                <a:cubicBezTo>
                  <a:pt x="180" y="318"/>
                  <a:pt x="190" y="260"/>
                  <a:pt x="205" y="209"/>
                </a:cubicBezTo>
                <a:close/>
                <a:moveTo>
                  <a:pt x="210" y="195"/>
                </a:moveTo>
                <a:cubicBezTo>
                  <a:pt x="242" y="103"/>
                  <a:pt x="296" y="40"/>
                  <a:pt x="358" y="36"/>
                </a:cubicBezTo>
                <a:cubicBezTo>
                  <a:pt x="358" y="195"/>
                  <a:pt x="358" y="195"/>
                  <a:pt x="358" y="195"/>
                </a:cubicBezTo>
                <a:lnTo>
                  <a:pt x="210" y="195"/>
                </a:lnTo>
                <a:close/>
                <a:moveTo>
                  <a:pt x="299" y="42"/>
                </a:moveTo>
                <a:cubicBezTo>
                  <a:pt x="271" y="60"/>
                  <a:pt x="245" y="90"/>
                  <a:pt x="223" y="130"/>
                </a:cubicBezTo>
                <a:cubicBezTo>
                  <a:pt x="212" y="150"/>
                  <a:pt x="203" y="172"/>
                  <a:pt x="195" y="195"/>
                </a:cubicBezTo>
                <a:cubicBezTo>
                  <a:pt x="71" y="195"/>
                  <a:pt x="71" y="195"/>
                  <a:pt x="71" y="195"/>
                </a:cubicBezTo>
                <a:cubicBezTo>
                  <a:pt x="122" y="117"/>
                  <a:pt x="204" y="60"/>
                  <a:pt x="299" y="42"/>
                </a:cubicBezTo>
                <a:close/>
                <a:moveTo>
                  <a:pt x="62" y="563"/>
                </a:moveTo>
                <a:cubicBezTo>
                  <a:pt x="33" y="513"/>
                  <a:pt x="16" y="455"/>
                  <a:pt x="14" y="393"/>
                </a:cubicBezTo>
                <a:cubicBezTo>
                  <a:pt x="166" y="393"/>
                  <a:pt x="166" y="393"/>
                  <a:pt x="166" y="393"/>
                </a:cubicBezTo>
                <a:cubicBezTo>
                  <a:pt x="166" y="454"/>
                  <a:pt x="175" y="512"/>
                  <a:pt x="191" y="563"/>
                </a:cubicBezTo>
                <a:lnTo>
                  <a:pt x="62" y="563"/>
                </a:lnTo>
                <a:close/>
                <a:moveTo>
                  <a:pt x="205" y="563"/>
                </a:moveTo>
                <a:cubicBezTo>
                  <a:pt x="189" y="512"/>
                  <a:pt x="180" y="454"/>
                  <a:pt x="180" y="393"/>
                </a:cubicBezTo>
                <a:cubicBezTo>
                  <a:pt x="358" y="393"/>
                  <a:pt x="358" y="393"/>
                  <a:pt x="358" y="393"/>
                </a:cubicBezTo>
                <a:cubicBezTo>
                  <a:pt x="358" y="563"/>
                  <a:pt x="358" y="563"/>
                  <a:pt x="358" y="563"/>
                </a:cubicBezTo>
                <a:lnTo>
                  <a:pt x="205" y="563"/>
                </a:lnTo>
                <a:close/>
                <a:moveTo>
                  <a:pt x="520" y="577"/>
                </a:moveTo>
                <a:cubicBezTo>
                  <a:pt x="488" y="670"/>
                  <a:pt x="434" y="732"/>
                  <a:pt x="372" y="737"/>
                </a:cubicBezTo>
                <a:cubicBezTo>
                  <a:pt x="372" y="577"/>
                  <a:pt x="372" y="577"/>
                  <a:pt x="372" y="577"/>
                </a:cubicBezTo>
                <a:lnTo>
                  <a:pt x="520" y="577"/>
                </a:lnTo>
                <a:close/>
                <a:moveTo>
                  <a:pt x="431" y="731"/>
                </a:moveTo>
                <a:cubicBezTo>
                  <a:pt x="459" y="713"/>
                  <a:pt x="485" y="683"/>
                  <a:pt x="507" y="643"/>
                </a:cubicBezTo>
                <a:cubicBezTo>
                  <a:pt x="518" y="623"/>
                  <a:pt x="527" y="601"/>
                  <a:pt x="535" y="577"/>
                </a:cubicBezTo>
                <a:cubicBezTo>
                  <a:pt x="659" y="577"/>
                  <a:pt x="659" y="577"/>
                  <a:pt x="659" y="577"/>
                </a:cubicBezTo>
                <a:cubicBezTo>
                  <a:pt x="608" y="656"/>
                  <a:pt x="526" y="713"/>
                  <a:pt x="431" y="731"/>
                </a:cubicBezTo>
                <a:close/>
                <a:moveTo>
                  <a:pt x="324" y="740"/>
                </a:moveTo>
                <a:cubicBezTo>
                  <a:pt x="326" y="742"/>
                  <a:pt x="327" y="745"/>
                  <a:pt x="326" y="747"/>
                </a:cubicBezTo>
                <a:cubicBezTo>
                  <a:pt x="325" y="749"/>
                  <a:pt x="323" y="751"/>
                  <a:pt x="321" y="752"/>
                </a:cubicBezTo>
                <a:cubicBezTo>
                  <a:pt x="196" y="780"/>
                  <a:pt x="196" y="780"/>
                  <a:pt x="196" y="780"/>
                </a:cubicBezTo>
                <a:cubicBezTo>
                  <a:pt x="195" y="780"/>
                  <a:pt x="195" y="780"/>
                  <a:pt x="194" y="780"/>
                </a:cubicBezTo>
                <a:cubicBezTo>
                  <a:pt x="191" y="780"/>
                  <a:pt x="188" y="778"/>
                  <a:pt x="187" y="775"/>
                </a:cubicBezTo>
                <a:cubicBezTo>
                  <a:pt x="186" y="771"/>
                  <a:pt x="189" y="767"/>
                  <a:pt x="193" y="766"/>
                </a:cubicBezTo>
                <a:cubicBezTo>
                  <a:pt x="306" y="741"/>
                  <a:pt x="306" y="741"/>
                  <a:pt x="306" y="741"/>
                </a:cubicBezTo>
                <a:cubicBezTo>
                  <a:pt x="227" y="653"/>
                  <a:pt x="227" y="653"/>
                  <a:pt x="227" y="653"/>
                </a:cubicBezTo>
                <a:cubicBezTo>
                  <a:pt x="225" y="650"/>
                  <a:pt x="225" y="646"/>
                  <a:pt x="228" y="643"/>
                </a:cubicBezTo>
                <a:cubicBezTo>
                  <a:pt x="231" y="640"/>
                  <a:pt x="235" y="641"/>
                  <a:pt x="238" y="643"/>
                </a:cubicBezTo>
                <a:lnTo>
                  <a:pt x="324" y="740"/>
                </a:lnTo>
                <a:close/>
                <a:moveTo>
                  <a:pt x="416" y="38"/>
                </a:moveTo>
                <a:cubicBezTo>
                  <a:pt x="415" y="36"/>
                  <a:pt x="414" y="34"/>
                  <a:pt x="415" y="31"/>
                </a:cubicBezTo>
                <a:cubicBezTo>
                  <a:pt x="415" y="29"/>
                  <a:pt x="417" y="27"/>
                  <a:pt x="420" y="27"/>
                </a:cubicBezTo>
                <a:cubicBezTo>
                  <a:pt x="532" y="1"/>
                  <a:pt x="532" y="1"/>
                  <a:pt x="532" y="1"/>
                </a:cubicBezTo>
                <a:cubicBezTo>
                  <a:pt x="536" y="0"/>
                  <a:pt x="539" y="3"/>
                  <a:pt x="540" y="7"/>
                </a:cubicBezTo>
                <a:cubicBezTo>
                  <a:pt x="541" y="10"/>
                  <a:pt x="539" y="14"/>
                  <a:pt x="535" y="15"/>
                </a:cubicBezTo>
                <a:cubicBezTo>
                  <a:pt x="435" y="38"/>
                  <a:pt x="435" y="38"/>
                  <a:pt x="435" y="38"/>
                </a:cubicBezTo>
                <a:cubicBezTo>
                  <a:pt x="504" y="115"/>
                  <a:pt x="504" y="115"/>
                  <a:pt x="504" y="115"/>
                </a:cubicBezTo>
                <a:cubicBezTo>
                  <a:pt x="507" y="118"/>
                  <a:pt x="506" y="123"/>
                  <a:pt x="504" y="125"/>
                </a:cubicBezTo>
                <a:cubicBezTo>
                  <a:pt x="502" y="127"/>
                  <a:pt x="501" y="127"/>
                  <a:pt x="499" y="127"/>
                </a:cubicBezTo>
                <a:cubicBezTo>
                  <a:pt x="497" y="127"/>
                  <a:pt x="495" y="126"/>
                  <a:pt x="494" y="125"/>
                </a:cubicBezTo>
                <a:lnTo>
                  <a:pt x="416" y="38"/>
                </a:ln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33" name="Freeform 144">
            <a:extLst>
              <a:ext uri="{FF2B5EF4-FFF2-40B4-BE49-F238E27FC236}">
                <a16:creationId xmlns:a16="http://schemas.microsoft.com/office/drawing/2014/main" id="{3B01377D-9A6A-1B5F-8533-42BAA5E57696}"/>
              </a:ext>
            </a:extLst>
          </p:cNvPr>
          <p:cNvSpPr>
            <a:spLocks noEditPoints="1"/>
          </p:cNvSpPr>
          <p:nvPr/>
        </p:nvSpPr>
        <p:spPr bwMode="auto">
          <a:xfrm>
            <a:off x="5868175" y="5849159"/>
            <a:ext cx="422060" cy="370061"/>
          </a:xfrm>
          <a:custGeom>
            <a:avLst/>
            <a:gdLst>
              <a:gd name="T0" fmla="*/ 322 w 544"/>
              <a:gd name="T1" fmla="*/ 0 h 477"/>
              <a:gd name="T2" fmla="*/ 315 w 544"/>
              <a:gd name="T3" fmla="*/ 94 h 477"/>
              <a:gd name="T4" fmla="*/ 227 w 544"/>
              <a:gd name="T5" fmla="*/ 183 h 477"/>
              <a:gd name="T6" fmla="*/ 229 w 544"/>
              <a:gd name="T7" fmla="*/ 7 h 477"/>
              <a:gd name="T8" fmla="*/ 7 w 544"/>
              <a:gd name="T9" fmla="*/ 0 h 477"/>
              <a:gd name="T10" fmla="*/ 0 w 544"/>
              <a:gd name="T11" fmla="*/ 94 h 477"/>
              <a:gd name="T12" fmla="*/ 20 w 544"/>
              <a:gd name="T13" fmla="*/ 375 h 477"/>
              <a:gd name="T14" fmla="*/ 53 w 544"/>
              <a:gd name="T15" fmla="*/ 381 h 477"/>
              <a:gd name="T16" fmla="*/ 60 w 544"/>
              <a:gd name="T17" fmla="*/ 477 h 477"/>
              <a:gd name="T18" fmla="*/ 176 w 544"/>
              <a:gd name="T19" fmla="*/ 470 h 477"/>
              <a:gd name="T20" fmla="*/ 202 w 544"/>
              <a:gd name="T21" fmla="*/ 381 h 477"/>
              <a:gd name="T22" fmla="*/ 216 w 544"/>
              <a:gd name="T23" fmla="*/ 294 h 477"/>
              <a:gd name="T24" fmla="*/ 335 w 544"/>
              <a:gd name="T25" fmla="*/ 375 h 477"/>
              <a:gd name="T26" fmla="*/ 368 w 544"/>
              <a:gd name="T27" fmla="*/ 381 h 477"/>
              <a:gd name="T28" fmla="*/ 375 w 544"/>
              <a:gd name="T29" fmla="*/ 477 h 477"/>
              <a:gd name="T30" fmla="*/ 491 w 544"/>
              <a:gd name="T31" fmla="*/ 470 h 477"/>
              <a:gd name="T32" fmla="*/ 517 w 544"/>
              <a:gd name="T33" fmla="*/ 381 h 477"/>
              <a:gd name="T34" fmla="*/ 544 w 544"/>
              <a:gd name="T35" fmla="*/ 94 h 477"/>
              <a:gd name="T36" fmla="*/ 544 w 544"/>
              <a:gd name="T37" fmla="*/ 7 h 477"/>
              <a:gd name="T38" fmla="*/ 530 w 544"/>
              <a:gd name="T39" fmla="*/ 14 h 477"/>
              <a:gd name="T40" fmla="*/ 329 w 544"/>
              <a:gd name="T41" fmla="*/ 87 h 477"/>
              <a:gd name="T42" fmla="*/ 530 w 544"/>
              <a:gd name="T43" fmla="*/ 14 h 477"/>
              <a:gd name="T44" fmla="*/ 176 w 544"/>
              <a:gd name="T45" fmla="*/ 262 h 477"/>
              <a:gd name="T46" fmla="*/ 193 w 544"/>
              <a:gd name="T47" fmla="*/ 197 h 477"/>
              <a:gd name="T48" fmla="*/ 368 w 544"/>
              <a:gd name="T49" fmla="*/ 214 h 477"/>
              <a:gd name="T50" fmla="*/ 350 w 544"/>
              <a:gd name="T51" fmla="*/ 280 h 477"/>
              <a:gd name="T52" fmla="*/ 215 w 544"/>
              <a:gd name="T53" fmla="*/ 14 h 477"/>
              <a:gd name="T54" fmla="*/ 14 w 544"/>
              <a:gd name="T55" fmla="*/ 87 h 477"/>
              <a:gd name="T56" fmla="*/ 215 w 544"/>
              <a:gd name="T57" fmla="*/ 14 h 477"/>
              <a:gd name="T58" fmla="*/ 67 w 544"/>
              <a:gd name="T59" fmla="*/ 463 h 477"/>
              <a:gd name="T60" fmla="*/ 162 w 544"/>
              <a:gd name="T61" fmla="*/ 381 h 477"/>
              <a:gd name="T62" fmla="*/ 195 w 544"/>
              <a:gd name="T63" fmla="*/ 367 h 477"/>
              <a:gd name="T64" fmla="*/ 14 w 544"/>
              <a:gd name="T65" fmla="*/ 101 h 477"/>
              <a:gd name="T66" fmla="*/ 213 w 544"/>
              <a:gd name="T67" fmla="*/ 183 h 477"/>
              <a:gd name="T68" fmla="*/ 162 w 544"/>
              <a:gd name="T69" fmla="*/ 214 h 477"/>
              <a:gd name="T70" fmla="*/ 193 w 544"/>
              <a:gd name="T71" fmla="*/ 294 h 477"/>
              <a:gd name="T72" fmla="*/ 195 w 544"/>
              <a:gd name="T73" fmla="*/ 367 h 477"/>
              <a:gd name="T74" fmla="*/ 382 w 544"/>
              <a:gd name="T75" fmla="*/ 463 h 477"/>
              <a:gd name="T76" fmla="*/ 477 w 544"/>
              <a:gd name="T77" fmla="*/ 381 h 477"/>
              <a:gd name="T78" fmla="*/ 510 w 544"/>
              <a:gd name="T79" fmla="*/ 367 h 477"/>
              <a:gd name="T80" fmla="*/ 342 w 544"/>
              <a:gd name="T81" fmla="*/ 294 h 477"/>
              <a:gd name="T82" fmla="*/ 382 w 544"/>
              <a:gd name="T83" fmla="*/ 262 h 477"/>
              <a:gd name="T84" fmla="*/ 350 w 544"/>
              <a:gd name="T85" fmla="*/ 183 h 477"/>
              <a:gd name="T86" fmla="*/ 329 w 544"/>
              <a:gd name="T87" fmla="*/ 101 h 477"/>
              <a:gd name="T88" fmla="*/ 510 w 544"/>
              <a:gd name="T89" fmla="*/ 36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4" h="477">
                <a:moveTo>
                  <a:pt x="537" y="0"/>
                </a:moveTo>
                <a:cubicBezTo>
                  <a:pt x="322" y="0"/>
                  <a:pt x="322" y="0"/>
                  <a:pt x="322" y="0"/>
                </a:cubicBezTo>
                <a:cubicBezTo>
                  <a:pt x="318" y="0"/>
                  <a:pt x="315" y="3"/>
                  <a:pt x="315" y="7"/>
                </a:cubicBezTo>
                <a:cubicBezTo>
                  <a:pt x="315" y="94"/>
                  <a:pt x="315" y="94"/>
                  <a:pt x="315" y="94"/>
                </a:cubicBezTo>
                <a:cubicBezTo>
                  <a:pt x="317" y="183"/>
                  <a:pt x="317" y="183"/>
                  <a:pt x="317" y="183"/>
                </a:cubicBezTo>
                <a:cubicBezTo>
                  <a:pt x="227" y="183"/>
                  <a:pt x="227" y="183"/>
                  <a:pt x="227" y="183"/>
                </a:cubicBezTo>
                <a:cubicBezTo>
                  <a:pt x="229" y="94"/>
                  <a:pt x="229" y="94"/>
                  <a:pt x="229" y="94"/>
                </a:cubicBezTo>
                <a:cubicBezTo>
                  <a:pt x="229" y="7"/>
                  <a:pt x="229" y="7"/>
                  <a:pt x="229" y="7"/>
                </a:cubicBezTo>
                <a:cubicBezTo>
                  <a:pt x="229" y="3"/>
                  <a:pt x="226" y="0"/>
                  <a:pt x="222" y="0"/>
                </a:cubicBezTo>
                <a:cubicBezTo>
                  <a:pt x="7" y="0"/>
                  <a:pt x="7" y="0"/>
                  <a:pt x="7" y="0"/>
                </a:cubicBezTo>
                <a:cubicBezTo>
                  <a:pt x="3" y="0"/>
                  <a:pt x="0" y="3"/>
                  <a:pt x="0" y="7"/>
                </a:cubicBezTo>
                <a:cubicBezTo>
                  <a:pt x="0" y="94"/>
                  <a:pt x="0" y="94"/>
                  <a:pt x="0" y="94"/>
                </a:cubicBezTo>
                <a:cubicBezTo>
                  <a:pt x="0" y="94"/>
                  <a:pt x="0" y="94"/>
                  <a:pt x="0" y="94"/>
                </a:cubicBezTo>
                <a:cubicBezTo>
                  <a:pt x="20" y="375"/>
                  <a:pt x="20" y="375"/>
                  <a:pt x="20" y="375"/>
                </a:cubicBezTo>
                <a:cubicBezTo>
                  <a:pt x="20" y="379"/>
                  <a:pt x="23" y="381"/>
                  <a:pt x="27" y="381"/>
                </a:cubicBezTo>
                <a:cubicBezTo>
                  <a:pt x="53" y="381"/>
                  <a:pt x="53" y="381"/>
                  <a:pt x="53" y="381"/>
                </a:cubicBezTo>
                <a:cubicBezTo>
                  <a:pt x="53" y="470"/>
                  <a:pt x="53" y="470"/>
                  <a:pt x="53" y="470"/>
                </a:cubicBezTo>
                <a:cubicBezTo>
                  <a:pt x="53" y="474"/>
                  <a:pt x="56" y="477"/>
                  <a:pt x="60" y="477"/>
                </a:cubicBezTo>
                <a:cubicBezTo>
                  <a:pt x="169" y="477"/>
                  <a:pt x="169" y="477"/>
                  <a:pt x="169" y="477"/>
                </a:cubicBezTo>
                <a:cubicBezTo>
                  <a:pt x="172" y="477"/>
                  <a:pt x="176" y="474"/>
                  <a:pt x="176" y="470"/>
                </a:cubicBezTo>
                <a:cubicBezTo>
                  <a:pt x="176" y="381"/>
                  <a:pt x="176" y="381"/>
                  <a:pt x="176" y="381"/>
                </a:cubicBezTo>
                <a:cubicBezTo>
                  <a:pt x="202" y="381"/>
                  <a:pt x="202" y="381"/>
                  <a:pt x="202" y="381"/>
                </a:cubicBezTo>
                <a:cubicBezTo>
                  <a:pt x="205" y="381"/>
                  <a:pt x="208" y="379"/>
                  <a:pt x="209" y="375"/>
                </a:cubicBezTo>
                <a:cubicBezTo>
                  <a:pt x="216" y="294"/>
                  <a:pt x="216" y="294"/>
                  <a:pt x="216" y="294"/>
                </a:cubicBezTo>
                <a:cubicBezTo>
                  <a:pt x="327" y="294"/>
                  <a:pt x="327" y="294"/>
                  <a:pt x="327" y="294"/>
                </a:cubicBezTo>
                <a:cubicBezTo>
                  <a:pt x="335" y="375"/>
                  <a:pt x="335" y="375"/>
                  <a:pt x="335" y="375"/>
                </a:cubicBezTo>
                <a:cubicBezTo>
                  <a:pt x="335" y="379"/>
                  <a:pt x="338" y="381"/>
                  <a:pt x="342" y="381"/>
                </a:cubicBezTo>
                <a:cubicBezTo>
                  <a:pt x="368" y="381"/>
                  <a:pt x="368" y="381"/>
                  <a:pt x="368" y="381"/>
                </a:cubicBezTo>
                <a:cubicBezTo>
                  <a:pt x="368" y="470"/>
                  <a:pt x="368" y="470"/>
                  <a:pt x="368" y="470"/>
                </a:cubicBezTo>
                <a:cubicBezTo>
                  <a:pt x="368" y="474"/>
                  <a:pt x="371" y="477"/>
                  <a:pt x="375" y="477"/>
                </a:cubicBezTo>
                <a:cubicBezTo>
                  <a:pt x="484" y="477"/>
                  <a:pt x="484" y="477"/>
                  <a:pt x="484" y="477"/>
                </a:cubicBezTo>
                <a:cubicBezTo>
                  <a:pt x="488" y="477"/>
                  <a:pt x="491" y="474"/>
                  <a:pt x="491" y="470"/>
                </a:cubicBezTo>
                <a:cubicBezTo>
                  <a:pt x="491" y="381"/>
                  <a:pt x="491" y="381"/>
                  <a:pt x="491" y="381"/>
                </a:cubicBezTo>
                <a:cubicBezTo>
                  <a:pt x="517" y="381"/>
                  <a:pt x="517" y="381"/>
                  <a:pt x="517" y="381"/>
                </a:cubicBezTo>
                <a:cubicBezTo>
                  <a:pt x="520" y="381"/>
                  <a:pt x="523" y="379"/>
                  <a:pt x="524" y="375"/>
                </a:cubicBezTo>
                <a:cubicBezTo>
                  <a:pt x="544" y="94"/>
                  <a:pt x="544" y="94"/>
                  <a:pt x="544" y="94"/>
                </a:cubicBezTo>
                <a:cubicBezTo>
                  <a:pt x="544" y="94"/>
                  <a:pt x="544" y="94"/>
                  <a:pt x="544" y="94"/>
                </a:cubicBezTo>
                <a:cubicBezTo>
                  <a:pt x="544" y="7"/>
                  <a:pt x="544" y="7"/>
                  <a:pt x="544" y="7"/>
                </a:cubicBezTo>
                <a:cubicBezTo>
                  <a:pt x="544" y="3"/>
                  <a:pt x="541" y="0"/>
                  <a:pt x="537" y="0"/>
                </a:cubicBezTo>
                <a:close/>
                <a:moveTo>
                  <a:pt x="530" y="14"/>
                </a:moveTo>
                <a:cubicBezTo>
                  <a:pt x="530" y="87"/>
                  <a:pt x="530" y="87"/>
                  <a:pt x="530" y="87"/>
                </a:cubicBezTo>
                <a:cubicBezTo>
                  <a:pt x="329" y="87"/>
                  <a:pt x="329" y="87"/>
                  <a:pt x="329" y="87"/>
                </a:cubicBezTo>
                <a:cubicBezTo>
                  <a:pt x="329" y="14"/>
                  <a:pt x="329" y="14"/>
                  <a:pt x="329" y="14"/>
                </a:cubicBezTo>
                <a:lnTo>
                  <a:pt x="530" y="14"/>
                </a:lnTo>
                <a:close/>
                <a:moveTo>
                  <a:pt x="193" y="280"/>
                </a:moveTo>
                <a:cubicBezTo>
                  <a:pt x="183" y="280"/>
                  <a:pt x="176" y="272"/>
                  <a:pt x="176" y="262"/>
                </a:cubicBezTo>
                <a:cubicBezTo>
                  <a:pt x="176" y="214"/>
                  <a:pt x="176" y="214"/>
                  <a:pt x="176" y="214"/>
                </a:cubicBezTo>
                <a:cubicBezTo>
                  <a:pt x="176" y="204"/>
                  <a:pt x="183" y="197"/>
                  <a:pt x="193" y="197"/>
                </a:cubicBezTo>
                <a:cubicBezTo>
                  <a:pt x="350" y="197"/>
                  <a:pt x="350" y="197"/>
                  <a:pt x="350" y="197"/>
                </a:cubicBezTo>
                <a:cubicBezTo>
                  <a:pt x="360" y="197"/>
                  <a:pt x="368" y="204"/>
                  <a:pt x="368" y="214"/>
                </a:cubicBezTo>
                <a:cubicBezTo>
                  <a:pt x="368" y="262"/>
                  <a:pt x="368" y="262"/>
                  <a:pt x="368" y="262"/>
                </a:cubicBezTo>
                <a:cubicBezTo>
                  <a:pt x="368" y="272"/>
                  <a:pt x="360" y="280"/>
                  <a:pt x="350" y="280"/>
                </a:cubicBezTo>
                <a:lnTo>
                  <a:pt x="193" y="280"/>
                </a:lnTo>
                <a:close/>
                <a:moveTo>
                  <a:pt x="215" y="14"/>
                </a:moveTo>
                <a:cubicBezTo>
                  <a:pt x="215" y="87"/>
                  <a:pt x="215" y="87"/>
                  <a:pt x="215" y="87"/>
                </a:cubicBezTo>
                <a:cubicBezTo>
                  <a:pt x="14" y="87"/>
                  <a:pt x="14" y="87"/>
                  <a:pt x="14" y="87"/>
                </a:cubicBezTo>
                <a:cubicBezTo>
                  <a:pt x="14" y="14"/>
                  <a:pt x="14" y="14"/>
                  <a:pt x="14" y="14"/>
                </a:cubicBezTo>
                <a:lnTo>
                  <a:pt x="215" y="14"/>
                </a:lnTo>
                <a:close/>
                <a:moveTo>
                  <a:pt x="162" y="463"/>
                </a:moveTo>
                <a:cubicBezTo>
                  <a:pt x="67" y="463"/>
                  <a:pt x="67" y="463"/>
                  <a:pt x="67" y="463"/>
                </a:cubicBezTo>
                <a:cubicBezTo>
                  <a:pt x="67" y="381"/>
                  <a:pt x="67" y="381"/>
                  <a:pt x="67" y="381"/>
                </a:cubicBezTo>
                <a:cubicBezTo>
                  <a:pt x="162" y="381"/>
                  <a:pt x="162" y="381"/>
                  <a:pt x="162" y="381"/>
                </a:cubicBezTo>
                <a:lnTo>
                  <a:pt x="162" y="463"/>
                </a:lnTo>
                <a:close/>
                <a:moveTo>
                  <a:pt x="195" y="367"/>
                </a:moveTo>
                <a:cubicBezTo>
                  <a:pt x="33" y="367"/>
                  <a:pt x="33" y="367"/>
                  <a:pt x="33" y="367"/>
                </a:cubicBezTo>
                <a:cubicBezTo>
                  <a:pt x="14" y="101"/>
                  <a:pt x="14" y="101"/>
                  <a:pt x="14" y="101"/>
                </a:cubicBezTo>
                <a:cubicBezTo>
                  <a:pt x="214" y="101"/>
                  <a:pt x="214" y="101"/>
                  <a:pt x="214" y="101"/>
                </a:cubicBezTo>
                <a:cubicBezTo>
                  <a:pt x="213" y="183"/>
                  <a:pt x="213" y="183"/>
                  <a:pt x="213" y="183"/>
                </a:cubicBezTo>
                <a:cubicBezTo>
                  <a:pt x="193" y="183"/>
                  <a:pt x="193" y="183"/>
                  <a:pt x="193" y="183"/>
                </a:cubicBezTo>
                <a:cubicBezTo>
                  <a:pt x="176" y="183"/>
                  <a:pt x="162" y="197"/>
                  <a:pt x="162" y="214"/>
                </a:cubicBezTo>
                <a:cubicBezTo>
                  <a:pt x="162" y="262"/>
                  <a:pt x="162" y="262"/>
                  <a:pt x="162" y="262"/>
                </a:cubicBezTo>
                <a:cubicBezTo>
                  <a:pt x="162" y="280"/>
                  <a:pt x="176" y="294"/>
                  <a:pt x="193" y="294"/>
                </a:cubicBezTo>
                <a:cubicBezTo>
                  <a:pt x="202" y="294"/>
                  <a:pt x="202" y="294"/>
                  <a:pt x="202" y="294"/>
                </a:cubicBezTo>
                <a:lnTo>
                  <a:pt x="195" y="367"/>
                </a:lnTo>
                <a:close/>
                <a:moveTo>
                  <a:pt x="477" y="463"/>
                </a:moveTo>
                <a:cubicBezTo>
                  <a:pt x="382" y="463"/>
                  <a:pt x="382" y="463"/>
                  <a:pt x="382" y="463"/>
                </a:cubicBezTo>
                <a:cubicBezTo>
                  <a:pt x="382" y="381"/>
                  <a:pt x="382" y="381"/>
                  <a:pt x="382" y="381"/>
                </a:cubicBezTo>
                <a:cubicBezTo>
                  <a:pt x="477" y="381"/>
                  <a:pt x="477" y="381"/>
                  <a:pt x="477" y="381"/>
                </a:cubicBezTo>
                <a:lnTo>
                  <a:pt x="477" y="463"/>
                </a:lnTo>
                <a:close/>
                <a:moveTo>
                  <a:pt x="510" y="367"/>
                </a:moveTo>
                <a:cubicBezTo>
                  <a:pt x="348" y="367"/>
                  <a:pt x="348" y="367"/>
                  <a:pt x="348" y="367"/>
                </a:cubicBezTo>
                <a:cubicBezTo>
                  <a:pt x="342" y="294"/>
                  <a:pt x="342" y="294"/>
                  <a:pt x="342" y="294"/>
                </a:cubicBezTo>
                <a:cubicBezTo>
                  <a:pt x="350" y="294"/>
                  <a:pt x="350" y="294"/>
                  <a:pt x="350" y="294"/>
                </a:cubicBezTo>
                <a:cubicBezTo>
                  <a:pt x="368" y="294"/>
                  <a:pt x="382" y="280"/>
                  <a:pt x="382" y="262"/>
                </a:cubicBezTo>
                <a:cubicBezTo>
                  <a:pt x="382" y="214"/>
                  <a:pt x="382" y="214"/>
                  <a:pt x="382" y="214"/>
                </a:cubicBezTo>
                <a:cubicBezTo>
                  <a:pt x="382" y="197"/>
                  <a:pt x="368" y="183"/>
                  <a:pt x="350" y="183"/>
                </a:cubicBezTo>
                <a:cubicBezTo>
                  <a:pt x="331" y="183"/>
                  <a:pt x="331" y="183"/>
                  <a:pt x="331" y="183"/>
                </a:cubicBezTo>
                <a:cubicBezTo>
                  <a:pt x="329" y="101"/>
                  <a:pt x="329" y="101"/>
                  <a:pt x="329" y="101"/>
                </a:cubicBezTo>
                <a:cubicBezTo>
                  <a:pt x="529" y="101"/>
                  <a:pt x="529" y="101"/>
                  <a:pt x="529" y="101"/>
                </a:cubicBezTo>
                <a:lnTo>
                  <a:pt x="510" y="367"/>
                </a:ln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34" name="Oval 33">
            <a:extLst>
              <a:ext uri="{FF2B5EF4-FFF2-40B4-BE49-F238E27FC236}">
                <a16:creationId xmlns:a16="http://schemas.microsoft.com/office/drawing/2014/main" id="{8D5A3BCE-D2F3-ECC4-0552-5596D7B2115B}"/>
              </a:ext>
            </a:extLst>
          </p:cNvPr>
          <p:cNvSpPr>
            <a:spLocks noChangeArrowheads="1"/>
          </p:cNvSpPr>
          <p:nvPr/>
        </p:nvSpPr>
        <p:spPr bwMode="auto">
          <a:xfrm>
            <a:off x="5221769" y="2349972"/>
            <a:ext cx="1837364" cy="1837364"/>
          </a:xfrm>
          <a:prstGeom prst="ellipse">
            <a:avLst/>
          </a:pr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prstClr val="black"/>
              </a:solidFill>
              <a:latin typeface="Roboto Light"/>
            </a:endParaRPr>
          </a:p>
        </p:txBody>
      </p:sp>
      <p:sp>
        <p:nvSpPr>
          <p:cNvPr id="35" name="TextBox 34">
            <a:extLst>
              <a:ext uri="{FF2B5EF4-FFF2-40B4-BE49-F238E27FC236}">
                <a16:creationId xmlns:a16="http://schemas.microsoft.com/office/drawing/2014/main" id="{6EA10B46-8FBA-256E-A458-219E7E189F96}"/>
              </a:ext>
            </a:extLst>
          </p:cNvPr>
          <p:cNvSpPr txBox="1"/>
          <p:nvPr/>
        </p:nvSpPr>
        <p:spPr>
          <a:xfrm>
            <a:off x="5360321" y="2842222"/>
            <a:ext cx="1555084" cy="830997"/>
          </a:xfrm>
          <a:prstGeom prst="rect">
            <a:avLst/>
          </a:prstGeom>
          <a:noFill/>
        </p:spPr>
        <p:txBody>
          <a:bodyPr wrap="square" rtlCol="0">
            <a:spAutoFit/>
          </a:bodyPr>
          <a:lstStyle/>
          <a:p>
            <a:pPr algn="ctr" defTabSz="2438584"/>
            <a:r>
              <a:rPr lang="en-US" sz="2400" b="1" dirty="0">
                <a:solidFill>
                  <a:srgbClr val="F26363"/>
                </a:solidFill>
                <a:latin typeface="Century Gothic" panose="020B0502020202020204" pitchFamily="34" charset="0"/>
              </a:rPr>
              <a:t>Key data point</a:t>
            </a:r>
          </a:p>
        </p:txBody>
      </p:sp>
      <p:sp>
        <p:nvSpPr>
          <p:cNvPr id="37" name="TextBox 36">
            <a:extLst>
              <a:ext uri="{FF2B5EF4-FFF2-40B4-BE49-F238E27FC236}">
                <a16:creationId xmlns:a16="http://schemas.microsoft.com/office/drawing/2014/main" id="{159AEE79-2B3F-FAF4-AF59-7DFE808266A5}"/>
              </a:ext>
            </a:extLst>
          </p:cNvPr>
          <p:cNvSpPr txBox="1"/>
          <p:nvPr/>
        </p:nvSpPr>
        <p:spPr>
          <a:xfrm>
            <a:off x="9091446" y="1560212"/>
            <a:ext cx="2470231" cy="1815882"/>
          </a:xfrm>
          <a:prstGeom prst="rect">
            <a:avLst/>
          </a:prstGeom>
          <a:noFill/>
        </p:spPr>
        <p:txBody>
          <a:bodyPr wrap="square" rtlCol="0">
            <a:spAutoFit/>
          </a:bodyPr>
          <a:lstStyle/>
          <a:p>
            <a:r>
              <a:rPr lang="en-US" sz="2800" b="1" dirty="0">
                <a:solidFill>
                  <a:srgbClr val="FFA826"/>
                </a:solidFill>
                <a:latin typeface="Century Gothic" panose="020B0502020202020204" pitchFamily="34" charset="0"/>
              </a:rPr>
              <a:t>COMPELLING VISUALS FOR YOUR CORE DATA</a:t>
            </a:r>
          </a:p>
        </p:txBody>
      </p:sp>
      <p:cxnSp>
        <p:nvCxnSpPr>
          <p:cNvPr id="39" name="Straight Connector 38">
            <a:extLst>
              <a:ext uri="{FF2B5EF4-FFF2-40B4-BE49-F238E27FC236}">
                <a16:creationId xmlns:a16="http://schemas.microsoft.com/office/drawing/2014/main" id="{19F1D9A1-0A52-5733-BB05-BB1FC324E9E7}"/>
              </a:ext>
            </a:extLst>
          </p:cNvPr>
          <p:cNvCxnSpPr>
            <a:cxnSpLocks/>
          </p:cNvCxnSpPr>
          <p:nvPr/>
        </p:nvCxnSpPr>
        <p:spPr>
          <a:xfrm>
            <a:off x="8835583" y="3439551"/>
            <a:ext cx="3328282" cy="0"/>
          </a:xfrm>
          <a:prstGeom prst="line">
            <a:avLst/>
          </a:prstGeom>
          <a:ln w="63500" cap="sq">
            <a:solidFill>
              <a:srgbClr val="FFA826"/>
            </a:solidFill>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5644332-D751-ABA2-0B8C-A2C60CB3AA46}"/>
              </a:ext>
            </a:extLst>
          </p:cNvPr>
          <p:cNvCxnSpPr>
            <a:cxnSpLocks/>
          </p:cNvCxnSpPr>
          <p:nvPr/>
        </p:nvCxnSpPr>
        <p:spPr>
          <a:xfrm>
            <a:off x="8835583" y="1498209"/>
            <a:ext cx="3328282" cy="0"/>
          </a:xfrm>
          <a:prstGeom prst="line">
            <a:avLst/>
          </a:prstGeom>
          <a:ln w="63500" cap="sq">
            <a:solidFill>
              <a:srgbClr val="FFA826"/>
            </a:solidFill>
            <a:round/>
          </a:ln>
        </p:spPr>
        <p:style>
          <a:lnRef idx="1">
            <a:schemeClr val="accent1"/>
          </a:lnRef>
          <a:fillRef idx="0">
            <a:schemeClr val="accent1"/>
          </a:fillRef>
          <a:effectRef idx="0">
            <a:schemeClr val="accent1"/>
          </a:effectRef>
          <a:fontRef idx="minor">
            <a:schemeClr val="tx1"/>
          </a:fontRef>
        </p:style>
      </p:cxnSp>
      <p:sp>
        <p:nvSpPr>
          <p:cNvPr id="45" name="Doughnut 44">
            <a:extLst>
              <a:ext uri="{FF2B5EF4-FFF2-40B4-BE49-F238E27FC236}">
                <a16:creationId xmlns:a16="http://schemas.microsoft.com/office/drawing/2014/main" id="{DF55414D-9E87-3DD1-F135-FAE0950B4B62}"/>
              </a:ext>
            </a:extLst>
          </p:cNvPr>
          <p:cNvSpPr/>
          <p:nvPr/>
        </p:nvSpPr>
        <p:spPr>
          <a:xfrm>
            <a:off x="4354739" y="1776535"/>
            <a:ext cx="277813" cy="277813"/>
          </a:xfrm>
          <a:prstGeom prst="donu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Doughnut 45">
            <a:extLst>
              <a:ext uri="{FF2B5EF4-FFF2-40B4-BE49-F238E27FC236}">
                <a16:creationId xmlns:a16="http://schemas.microsoft.com/office/drawing/2014/main" id="{A71B9772-6722-E331-87C0-8D6F9B0FA8C0}"/>
              </a:ext>
            </a:extLst>
          </p:cNvPr>
          <p:cNvSpPr/>
          <p:nvPr/>
        </p:nvSpPr>
        <p:spPr>
          <a:xfrm>
            <a:off x="2666616" y="4364990"/>
            <a:ext cx="277813" cy="277813"/>
          </a:xfrm>
          <a:prstGeom prst="donut">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Doughnut 46">
            <a:extLst>
              <a:ext uri="{FF2B5EF4-FFF2-40B4-BE49-F238E27FC236}">
                <a16:creationId xmlns:a16="http://schemas.microsoft.com/office/drawing/2014/main" id="{57C8F009-5338-015C-130B-C641D8A9B78B}"/>
              </a:ext>
            </a:extLst>
          </p:cNvPr>
          <p:cNvSpPr/>
          <p:nvPr/>
        </p:nvSpPr>
        <p:spPr>
          <a:xfrm>
            <a:off x="8952539" y="5964575"/>
            <a:ext cx="277813" cy="277813"/>
          </a:xfrm>
          <a:prstGeom prst="donut">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683752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ound Same-side Corner of Rectangle 97">
            <a:extLst>
              <a:ext uri="{FF2B5EF4-FFF2-40B4-BE49-F238E27FC236}">
                <a16:creationId xmlns:a16="http://schemas.microsoft.com/office/drawing/2014/main" id="{7FAD1C68-2FEA-5042-EC6A-4BE91302003F}"/>
              </a:ext>
            </a:extLst>
          </p:cNvPr>
          <p:cNvSpPr/>
          <p:nvPr/>
        </p:nvSpPr>
        <p:spPr>
          <a:xfrm rot="16200000">
            <a:off x="9112902" y="1604918"/>
            <a:ext cx="783238" cy="5374964"/>
          </a:xfrm>
          <a:prstGeom prst="round2SameRect">
            <a:avLst>
              <a:gd name="adj1" fmla="val 50000"/>
              <a:gd name="adj2" fmla="val 0"/>
            </a:avLst>
          </a:prstGeom>
          <a:solidFill>
            <a:srgbClr val="63357A">
              <a:alpha val="950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 Same-side Corner of Rectangle 98">
            <a:extLst>
              <a:ext uri="{FF2B5EF4-FFF2-40B4-BE49-F238E27FC236}">
                <a16:creationId xmlns:a16="http://schemas.microsoft.com/office/drawing/2014/main" id="{8BEC25A3-8468-E273-DA5C-5CFA9A35C10F}"/>
              </a:ext>
            </a:extLst>
          </p:cNvPr>
          <p:cNvSpPr/>
          <p:nvPr/>
        </p:nvSpPr>
        <p:spPr>
          <a:xfrm rot="16200000">
            <a:off x="8445243" y="1808119"/>
            <a:ext cx="783238" cy="6710275"/>
          </a:xfrm>
          <a:prstGeom prst="round2SameRect">
            <a:avLst>
              <a:gd name="adj1" fmla="val 50000"/>
              <a:gd name="adj2" fmla="val 0"/>
            </a:avLst>
          </a:prstGeom>
          <a:solidFill>
            <a:srgbClr val="00BAB5">
              <a:alpha val="950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 Same-side Corner of Rectangle 99">
            <a:extLst>
              <a:ext uri="{FF2B5EF4-FFF2-40B4-BE49-F238E27FC236}">
                <a16:creationId xmlns:a16="http://schemas.microsoft.com/office/drawing/2014/main" id="{821BAA34-F92E-4842-25D3-F69BA8568B3A}"/>
              </a:ext>
            </a:extLst>
          </p:cNvPr>
          <p:cNvSpPr/>
          <p:nvPr/>
        </p:nvSpPr>
        <p:spPr>
          <a:xfrm rot="16200000">
            <a:off x="7683245" y="1931489"/>
            <a:ext cx="783238" cy="8234277"/>
          </a:xfrm>
          <a:prstGeom prst="round2SameRect">
            <a:avLst>
              <a:gd name="adj1" fmla="val 50000"/>
              <a:gd name="adj2" fmla="val 0"/>
            </a:avLst>
          </a:prstGeom>
          <a:solidFill>
            <a:srgbClr val="385085">
              <a:alpha val="950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Rectangle 2">
            <a:extLst>
              <a:ext uri="{FF2B5EF4-FFF2-40B4-BE49-F238E27FC236}">
                <a16:creationId xmlns:a16="http://schemas.microsoft.com/office/drawing/2014/main" id="{5C40C1EF-5902-1BB0-473C-7AA23FEDE794}"/>
              </a:ext>
            </a:extLst>
          </p:cNvPr>
          <p:cNvSpPr/>
          <p:nvPr/>
        </p:nvSpPr>
        <p:spPr>
          <a:xfrm>
            <a:off x="3042784" y="5672847"/>
            <a:ext cx="809837" cy="769441"/>
          </a:xfrm>
          <a:prstGeom prst="rect">
            <a:avLst/>
          </a:prstGeom>
        </p:spPr>
        <p:txBody>
          <a:bodyPr wrap="none">
            <a:spAutoFit/>
          </a:bodyPr>
          <a:lstStyle/>
          <a:p>
            <a:pPr algn="ctr" defTabSz="2438584"/>
            <a:r>
              <a:rPr lang="en-US" sz="4400" b="1" dirty="0">
                <a:solidFill>
                  <a:srgbClr val="385085"/>
                </a:solidFill>
                <a:latin typeface="Century Gothic" panose="020B0502020202020204" pitchFamily="34" charset="0"/>
              </a:rPr>
              <a:t>01</a:t>
            </a:r>
          </a:p>
        </p:txBody>
      </p:sp>
      <p:sp>
        <p:nvSpPr>
          <p:cNvPr id="4" name="Rectangle 3">
            <a:extLst>
              <a:ext uri="{FF2B5EF4-FFF2-40B4-BE49-F238E27FC236}">
                <a16:creationId xmlns:a16="http://schemas.microsoft.com/office/drawing/2014/main" id="{7805CA6E-D7CF-D3F1-36B1-E281F019B9F2}"/>
              </a:ext>
            </a:extLst>
          </p:cNvPr>
          <p:cNvSpPr/>
          <p:nvPr/>
        </p:nvSpPr>
        <p:spPr>
          <a:xfrm>
            <a:off x="4525119" y="4710739"/>
            <a:ext cx="809837" cy="769441"/>
          </a:xfrm>
          <a:prstGeom prst="rect">
            <a:avLst/>
          </a:prstGeom>
        </p:spPr>
        <p:txBody>
          <a:bodyPr wrap="none">
            <a:spAutoFit/>
          </a:bodyPr>
          <a:lstStyle/>
          <a:p>
            <a:pPr algn="ctr" defTabSz="2438584"/>
            <a:r>
              <a:rPr lang="en-US" sz="4400" b="1" dirty="0">
                <a:solidFill>
                  <a:srgbClr val="00BAB5"/>
                </a:solidFill>
                <a:latin typeface="Century Gothic" panose="020B0502020202020204" pitchFamily="34" charset="0"/>
              </a:rPr>
              <a:t>02</a:t>
            </a:r>
          </a:p>
        </p:txBody>
      </p:sp>
      <p:sp>
        <p:nvSpPr>
          <p:cNvPr id="5" name="Rectangle 4">
            <a:extLst>
              <a:ext uri="{FF2B5EF4-FFF2-40B4-BE49-F238E27FC236}">
                <a16:creationId xmlns:a16="http://schemas.microsoft.com/office/drawing/2014/main" id="{D4E597FA-C962-D67F-C0DF-860AB87CD2D3}"/>
              </a:ext>
            </a:extLst>
          </p:cNvPr>
          <p:cNvSpPr/>
          <p:nvPr/>
        </p:nvSpPr>
        <p:spPr>
          <a:xfrm>
            <a:off x="5829448" y="3842572"/>
            <a:ext cx="809837" cy="769441"/>
          </a:xfrm>
          <a:prstGeom prst="rect">
            <a:avLst/>
          </a:prstGeom>
        </p:spPr>
        <p:txBody>
          <a:bodyPr wrap="none">
            <a:spAutoFit/>
          </a:bodyPr>
          <a:lstStyle/>
          <a:p>
            <a:pPr algn="ctr" defTabSz="2438584"/>
            <a:r>
              <a:rPr lang="en-US" sz="4400" b="1" dirty="0">
                <a:solidFill>
                  <a:srgbClr val="63357A"/>
                </a:solidFill>
                <a:latin typeface="Century Gothic" panose="020B0502020202020204" pitchFamily="34" charset="0"/>
              </a:rPr>
              <a:t>03</a:t>
            </a:r>
          </a:p>
        </p:txBody>
      </p:sp>
      <p:grpSp>
        <p:nvGrpSpPr>
          <p:cNvPr id="6" name="Group 5">
            <a:extLst>
              <a:ext uri="{FF2B5EF4-FFF2-40B4-BE49-F238E27FC236}">
                <a16:creationId xmlns:a16="http://schemas.microsoft.com/office/drawing/2014/main" id="{8646E04C-076A-5139-23A8-3BB7DB45DD81}"/>
              </a:ext>
            </a:extLst>
          </p:cNvPr>
          <p:cNvGrpSpPr/>
          <p:nvPr/>
        </p:nvGrpSpPr>
        <p:grpSpPr>
          <a:xfrm>
            <a:off x="1475973" y="3900781"/>
            <a:ext cx="4286276" cy="2143138"/>
            <a:chOff x="2618551" y="3700966"/>
            <a:chExt cx="4211343" cy="2105671"/>
          </a:xfrm>
        </p:grpSpPr>
        <p:sp>
          <p:nvSpPr>
            <p:cNvPr id="41" name="Line 5">
              <a:extLst>
                <a:ext uri="{FF2B5EF4-FFF2-40B4-BE49-F238E27FC236}">
                  <a16:creationId xmlns:a16="http://schemas.microsoft.com/office/drawing/2014/main" id="{90F32827-7128-09DD-C9E3-138E701BC5DB}"/>
                </a:ext>
              </a:extLst>
            </p:cNvPr>
            <p:cNvSpPr>
              <a:spLocks noChangeShapeType="1"/>
            </p:cNvSpPr>
            <p:nvPr/>
          </p:nvSpPr>
          <p:spPr bwMode="auto">
            <a:xfrm>
              <a:off x="6614337" y="3700966"/>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2" name="Line 6">
              <a:extLst>
                <a:ext uri="{FF2B5EF4-FFF2-40B4-BE49-F238E27FC236}">
                  <a16:creationId xmlns:a16="http://schemas.microsoft.com/office/drawing/2014/main" id="{8FA9038C-F9EC-A927-3D1F-43037971FC4D}"/>
                </a:ext>
              </a:extLst>
            </p:cNvPr>
            <p:cNvSpPr>
              <a:spLocks noChangeShapeType="1"/>
            </p:cNvSpPr>
            <p:nvPr/>
          </p:nvSpPr>
          <p:spPr bwMode="auto">
            <a:xfrm>
              <a:off x="6530509" y="3742880"/>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3" name="Line 7">
              <a:extLst>
                <a:ext uri="{FF2B5EF4-FFF2-40B4-BE49-F238E27FC236}">
                  <a16:creationId xmlns:a16="http://schemas.microsoft.com/office/drawing/2014/main" id="{DB6CBA78-A7A5-42A8-A5B7-0F3BA261A65C}"/>
                </a:ext>
              </a:extLst>
            </p:cNvPr>
            <p:cNvSpPr>
              <a:spLocks noChangeShapeType="1"/>
            </p:cNvSpPr>
            <p:nvPr/>
          </p:nvSpPr>
          <p:spPr bwMode="auto">
            <a:xfrm>
              <a:off x="6448677" y="3784794"/>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4" name="Line 8">
              <a:extLst>
                <a:ext uri="{FF2B5EF4-FFF2-40B4-BE49-F238E27FC236}">
                  <a16:creationId xmlns:a16="http://schemas.microsoft.com/office/drawing/2014/main" id="{A7D4C571-F903-F65C-BFE7-AD47EF041C36}"/>
                </a:ext>
              </a:extLst>
            </p:cNvPr>
            <p:cNvSpPr>
              <a:spLocks noChangeShapeType="1"/>
            </p:cNvSpPr>
            <p:nvPr/>
          </p:nvSpPr>
          <p:spPr bwMode="auto">
            <a:xfrm>
              <a:off x="6364850" y="3832695"/>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5" name="Line 9">
              <a:extLst>
                <a:ext uri="{FF2B5EF4-FFF2-40B4-BE49-F238E27FC236}">
                  <a16:creationId xmlns:a16="http://schemas.microsoft.com/office/drawing/2014/main" id="{3709F227-9F5A-F298-EA47-D09F1654D5B8}"/>
                </a:ext>
              </a:extLst>
            </p:cNvPr>
            <p:cNvSpPr>
              <a:spLocks noChangeShapeType="1"/>
            </p:cNvSpPr>
            <p:nvPr/>
          </p:nvSpPr>
          <p:spPr bwMode="auto">
            <a:xfrm>
              <a:off x="6281022" y="3874609"/>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6" name="Line 10">
              <a:extLst>
                <a:ext uri="{FF2B5EF4-FFF2-40B4-BE49-F238E27FC236}">
                  <a16:creationId xmlns:a16="http://schemas.microsoft.com/office/drawing/2014/main" id="{15D1231D-884F-0132-7B3A-E4517FBA10DC}"/>
                </a:ext>
              </a:extLst>
            </p:cNvPr>
            <p:cNvSpPr>
              <a:spLocks noChangeShapeType="1"/>
            </p:cNvSpPr>
            <p:nvPr/>
          </p:nvSpPr>
          <p:spPr bwMode="auto">
            <a:xfrm>
              <a:off x="6199190" y="3920515"/>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7" name="Line 11">
              <a:extLst>
                <a:ext uri="{FF2B5EF4-FFF2-40B4-BE49-F238E27FC236}">
                  <a16:creationId xmlns:a16="http://schemas.microsoft.com/office/drawing/2014/main" id="{A5576ED1-62F0-5458-1CB7-244B11E05CB9}"/>
                </a:ext>
              </a:extLst>
            </p:cNvPr>
            <p:cNvSpPr>
              <a:spLocks noChangeShapeType="1"/>
            </p:cNvSpPr>
            <p:nvPr/>
          </p:nvSpPr>
          <p:spPr bwMode="auto">
            <a:xfrm>
              <a:off x="6115362" y="3962429"/>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8" name="Line 12">
              <a:extLst>
                <a:ext uri="{FF2B5EF4-FFF2-40B4-BE49-F238E27FC236}">
                  <a16:creationId xmlns:a16="http://schemas.microsoft.com/office/drawing/2014/main" id="{C9E7C6CE-104C-FDD9-5E85-6FB057002DDA}"/>
                </a:ext>
              </a:extLst>
            </p:cNvPr>
            <p:cNvSpPr>
              <a:spLocks noChangeShapeType="1"/>
            </p:cNvSpPr>
            <p:nvPr/>
          </p:nvSpPr>
          <p:spPr bwMode="auto">
            <a:xfrm>
              <a:off x="6115362" y="3962429"/>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9" name="Line 13">
              <a:extLst>
                <a:ext uri="{FF2B5EF4-FFF2-40B4-BE49-F238E27FC236}">
                  <a16:creationId xmlns:a16="http://schemas.microsoft.com/office/drawing/2014/main" id="{7FA245D5-7FC4-1CA1-1415-8FD78530C7AA}"/>
                </a:ext>
              </a:extLst>
            </p:cNvPr>
            <p:cNvSpPr>
              <a:spLocks noChangeShapeType="1"/>
            </p:cNvSpPr>
            <p:nvPr/>
          </p:nvSpPr>
          <p:spPr bwMode="auto">
            <a:xfrm>
              <a:off x="6029539" y="4004342"/>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0" name="Line 14">
              <a:extLst>
                <a:ext uri="{FF2B5EF4-FFF2-40B4-BE49-F238E27FC236}">
                  <a16:creationId xmlns:a16="http://schemas.microsoft.com/office/drawing/2014/main" id="{18FB9000-D211-B2C4-9BB5-5BCC294FFC8F}"/>
                </a:ext>
              </a:extLst>
            </p:cNvPr>
            <p:cNvSpPr>
              <a:spLocks noChangeShapeType="1"/>
            </p:cNvSpPr>
            <p:nvPr/>
          </p:nvSpPr>
          <p:spPr bwMode="auto">
            <a:xfrm>
              <a:off x="5949703" y="4052244"/>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1" name="Line 15">
              <a:extLst>
                <a:ext uri="{FF2B5EF4-FFF2-40B4-BE49-F238E27FC236}">
                  <a16:creationId xmlns:a16="http://schemas.microsoft.com/office/drawing/2014/main" id="{6318686F-B503-2D36-F96D-3C9873A56F1A}"/>
                </a:ext>
              </a:extLst>
            </p:cNvPr>
            <p:cNvSpPr>
              <a:spLocks noChangeShapeType="1"/>
            </p:cNvSpPr>
            <p:nvPr/>
          </p:nvSpPr>
          <p:spPr bwMode="auto">
            <a:xfrm>
              <a:off x="5865875" y="4094158"/>
              <a:ext cx="5987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2" name="Line 16">
              <a:extLst>
                <a:ext uri="{FF2B5EF4-FFF2-40B4-BE49-F238E27FC236}">
                  <a16:creationId xmlns:a16="http://schemas.microsoft.com/office/drawing/2014/main" id="{D31559AA-1F06-6EE2-1E57-97C2DB9ECBD1}"/>
                </a:ext>
              </a:extLst>
            </p:cNvPr>
            <p:cNvSpPr>
              <a:spLocks noChangeShapeType="1"/>
            </p:cNvSpPr>
            <p:nvPr/>
          </p:nvSpPr>
          <p:spPr bwMode="auto">
            <a:xfrm>
              <a:off x="5784044" y="4140063"/>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3" name="Line 18">
              <a:extLst>
                <a:ext uri="{FF2B5EF4-FFF2-40B4-BE49-F238E27FC236}">
                  <a16:creationId xmlns:a16="http://schemas.microsoft.com/office/drawing/2014/main" id="{DF1D367D-CBB3-7C2F-6378-FD8B30475EA7}"/>
                </a:ext>
              </a:extLst>
            </p:cNvPr>
            <p:cNvSpPr>
              <a:spLocks noChangeShapeType="1"/>
            </p:cNvSpPr>
            <p:nvPr/>
          </p:nvSpPr>
          <p:spPr bwMode="auto">
            <a:xfrm>
              <a:off x="5614392" y="4223891"/>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4" name="Line 19">
              <a:extLst>
                <a:ext uri="{FF2B5EF4-FFF2-40B4-BE49-F238E27FC236}">
                  <a16:creationId xmlns:a16="http://schemas.microsoft.com/office/drawing/2014/main" id="{0F6C7977-1F60-8AF1-C15D-3B288860E9BD}"/>
                </a:ext>
              </a:extLst>
            </p:cNvPr>
            <p:cNvSpPr>
              <a:spLocks noChangeShapeType="1"/>
            </p:cNvSpPr>
            <p:nvPr/>
          </p:nvSpPr>
          <p:spPr bwMode="auto">
            <a:xfrm>
              <a:off x="5614392" y="4223891"/>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5" name="Line 20">
              <a:extLst>
                <a:ext uri="{FF2B5EF4-FFF2-40B4-BE49-F238E27FC236}">
                  <a16:creationId xmlns:a16="http://schemas.microsoft.com/office/drawing/2014/main" id="{A30F688F-8539-BB92-B34C-E79220778B26}"/>
                </a:ext>
              </a:extLst>
            </p:cNvPr>
            <p:cNvSpPr>
              <a:spLocks noChangeShapeType="1"/>
            </p:cNvSpPr>
            <p:nvPr/>
          </p:nvSpPr>
          <p:spPr bwMode="auto">
            <a:xfrm>
              <a:off x="5534557" y="4271793"/>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6" name="Line 21">
              <a:extLst>
                <a:ext uri="{FF2B5EF4-FFF2-40B4-BE49-F238E27FC236}">
                  <a16:creationId xmlns:a16="http://schemas.microsoft.com/office/drawing/2014/main" id="{945C1961-5867-24E9-1C71-290F7099688A}"/>
                </a:ext>
              </a:extLst>
            </p:cNvPr>
            <p:cNvSpPr>
              <a:spLocks noChangeShapeType="1"/>
            </p:cNvSpPr>
            <p:nvPr/>
          </p:nvSpPr>
          <p:spPr bwMode="auto">
            <a:xfrm>
              <a:off x="5450729" y="4313706"/>
              <a:ext cx="5987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7" name="Line 22">
              <a:extLst>
                <a:ext uri="{FF2B5EF4-FFF2-40B4-BE49-F238E27FC236}">
                  <a16:creationId xmlns:a16="http://schemas.microsoft.com/office/drawing/2014/main" id="{1B67483F-5321-CFEC-FB21-234009CE85A5}"/>
                </a:ext>
              </a:extLst>
            </p:cNvPr>
            <p:cNvSpPr>
              <a:spLocks noChangeShapeType="1"/>
            </p:cNvSpPr>
            <p:nvPr/>
          </p:nvSpPr>
          <p:spPr bwMode="auto">
            <a:xfrm>
              <a:off x="5364905" y="4359612"/>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8" name="Line 23">
              <a:extLst>
                <a:ext uri="{FF2B5EF4-FFF2-40B4-BE49-F238E27FC236}">
                  <a16:creationId xmlns:a16="http://schemas.microsoft.com/office/drawing/2014/main" id="{453264B3-44EA-5CF3-19E2-B1C1AAF8B121}"/>
                </a:ext>
              </a:extLst>
            </p:cNvPr>
            <p:cNvSpPr>
              <a:spLocks noChangeShapeType="1"/>
            </p:cNvSpPr>
            <p:nvPr/>
          </p:nvSpPr>
          <p:spPr bwMode="auto">
            <a:xfrm>
              <a:off x="5285069" y="4401526"/>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9" name="Line 24">
              <a:extLst>
                <a:ext uri="{FF2B5EF4-FFF2-40B4-BE49-F238E27FC236}">
                  <a16:creationId xmlns:a16="http://schemas.microsoft.com/office/drawing/2014/main" id="{2B7CC383-8483-587F-6462-E6B0847A0993}"/>
                </a:ext>
              </a:extLst>
            </p:cNvPr>
            <p:cNvSpPr>
              <a:spLocks noChangeShapeType="1"/>
            </p:cNvSpPr>
            <p:nvPr/>
          </p:nvSpPr>
          <p:spPr bwMode="auto">
            <a:xfrm>
              <a:off x="5199246" y="4443440"/>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0" name="Line 25">
              <a:extLst>
                <a:ext uri="{FF2B5EF4-FFF2-40B4-BE49-F238E27FC236}">
                  <a16:creationId xmlns:a16="http://schemas.microsoft.com/office/drawing/2014/main" id="{392AFBBE-A436-B9BF-F4E7-402783CD9CDD}"/>
                </a:ext>
              </a:extLst>
            </p:cNvPr>
            <p:cNvSpPr>
              <a:spLocks noChangeShapeType="1"/>
            </p:cNvSpPr>
            <p:nvPr/>
          </p:nvSpPr>
          <p:spPr bwMode="auto">
            <a:xfrm>
              <a:off x="5115418" y="4491341"/>
              <a:ext cx="219549"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1" name="Line 26">
              <a:extLst>
                <a:ext uri="{FF2B5EF4-FFF2-40B4-BE49-F238E27FC236}">
                  <a16:creationId xmlns:a16="http://schemas.microsoft.com/office/drawing/2014/main" id="{42CCBC97-1120-55E2-4C2B-F9A820BE83FC}"/>
                </a:ext>
              </a:extLst>
            </p:cNvPr>
            <p:cNvSpPr>
              <a:spLocks noChangeShapeType="1"/>
            </p:cNvSpPr>
            <p:nvPr/>
          </p:nvSpPr>
          <p:spPr bwMode="auto">
            <a:xfrm>
              <a:off x="5115418" y="4491341"/>
              <a:ext cx="219549"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2" name="Line 27">
              <a:extLst>
                <a:ext uri="{FF2B5EF4-FFF2-40B4-BE49-F238E27FC236}">
                  <a16:creationId xmlns:a16="http://schemas.microsoft.com/office/drawing/2014/main" id="{2BC7A871-527B-C7BA-3896-01B363CEE386}"/>
                </a:ext>
              </a:extLst>
            </p:cNvPr>
            <p:cNvSpPr>
              <a:spLocks noChangeShapeType="1"/>
            </p:cNvSpPr>
            <p:nvPr/>
          </p:nvSpPr>
          <p:spPr bwMode="auto">
            <a:xfrm>
              <a:off x="5033586" y="4533255"/>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3" name="Line 28">
              <a:extLst>
                <a:ext uri="{FF2B5EF4-FFF2-40B4-BE49-F238E27FC236}">
                  <a16:creationId xmlns:a16="http://schemas.microsoft.com/office/drawing/2014/main" id="{6D3A1AF8-D23B-54ED-6422-0905A28CEB07}"/>
                </a:ext>
              </a:extLst>
            </p:cNvPr>
            <p:cNvSpPr>
              <a:spLocks noChangeShapeType="1"/>
            </p:cNvSpPr>
            <p:nvPr/>
          </p:nvSpPr>
          <p:spPr bwMode="auto">
            <a:xfrm>
              <a:off x="4949759" y="4579161"/>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4" name="Line 29">
              <a:extLst>
                <a:ext uri="{FF2B5EF4-FFF2-40B4-BE49-F238E27FC236}">
                  <a16:creationId xmlns:a16="http://schemas.microsoft.com/office/drawing/2014/main" id="{536ABC70-C25D-CD8C-1E11-1343A7FE15F5}"/>
                </a:ext>
              </a:extLst>
            </p:cNvPr>
            <p:cNvSpPr>
              <a:spLocks noChangeShapeType="1"/>
            </p:cNvSpPr>
            <p:nvPr/>
          </p:nvSpPr>
          <p:spPr bwMode="auto">
            <a:xfrm>
              <a:off x="4869923" y="4621074"/>
              <a:ext cx="55885"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5" name="Line 30">
              <a:extLst>
                <a:ext uri="{FF2B5EF4-FFF2-40B4-BE49-F238E27FC236}">
                  <a16:creationId xmlns:a16="http://schemas.microsoft.com/office/drawing/2014/main" id="{C4AD6900-0009-F942-1DE7-72C60ED14611}"/>
                </a:ext>
              </a:extLst>
            </p:cNvPr>
            <p:cNvSpPr>
              <a:spLocks noChangeShapeType="1"/>
            </p:cNvSpPr>
            <p:nvPr/>
          </p:nvSpPr>
          <p:spPr bwMode="auto">
            <a:xfrm>
              <a:off x="4784099" y="4662988"/>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6" name="Line 31">
              <a:extLst>
                <a:ext uri="{FF2B5EF4-FFF2-40B4-BE49-F238E27FC236}">
                  <a16:creationId xmlns:a16="http://schemas.microsoft.com/office/drawing/2014/main" id="{C4D75A80-8EAB-B780-3BD8-EAB28BD3989F}"/>
                </a:ext>
              </a:extLst>
            </p:cNvPr>
            <p:cNvSpPr>
              <a:spLocks noChangeShapeType="1"/>
            </p:cNvSpPr>
            <p:nvPr/>
          </p:nvSpPr>
          <p:spPr bwMode="auto">
            <a:xfrm>
              <a:off x="4700272" y="4710890"/>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7" name="Line 32">
              <a:extLst>
                <a:ext uri="{FF2B5EF4-FFF2-40B4-BE49-F238E27FC236}">
                  <a16:creationId xmlns:a16="http://schemas.microsoft.com/office/drawing/2014/main" id="{10714386-1ADB-CF10-67CF-718360704F91}"/>
                </a:ext>
              </a:extLst>
            </p:cNvPr>
            <p:cNvSpPr>
              <a:spLocks noChangeShapeType="1"/>
            </p:cNvSpPr>
            <p:nvPr/>
          </p:nvSpPr>
          <p:spPr bwMode="auto">
            <a:xfrm>
              <a:off x="4618440" y="4752804"/>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8" name="Line 33">
              <a:extLst>
                <a:ext uri="{FF2B5EF4-FFF2-40B4-BE49-F238E27FC236}">
                  <a16:creationId xmlns:a16="http://schemas.microsoft.com/office/drawing/2014/main" id="{5E4428E5-4580-5B8E-9B95-AC82EB05CF59}"/>
                </a:ext>
              </a:extLst>
            </p:cNvPr>
            <p:cNvSpPr>
              <a:spLocks noChangeShapeType="1"/>
            </p:cNvSpPr>
            <p:nvPr/>
          </p:nvSpPr>
          <p:spPr bwMode="auto">
            <a:xfrm>
              <a:off x="4618440" y="4752804"/>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9" name="Line 34">
              <a:extLst>
                <a:ext uri="{FF2B5EF4-FFF2-40B4-BE49-F238E27FC236}">
                  <a16:creationId xmlns:a16="http://schemas.microsoft.com/office/drawing/2014/main" id="{07B4C7BC-9EBD-3F2F-19D1-99B20782379B}"/>
                </a:ext>
              </a:extLst>
            </p:cNvPr>
            <p:cNvSpPr>
              <a:spLocks noChangeShapeType="1"/>
            </p:cNvSpPr>
            <p:nvPr/>
          </p:nvSpPr>
          <p:spPr bwMode="auto">
            <a:xfrm>
              <a:off x="4534612" y="4798709"/>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0" name="Line 35">
              <a:extLst>
                <a:ext uri="{FF2B5EF4-FFF2-40B4-BE49-F238E27FC236}">
                  <a16:creationId xmlns:a16="http://schemas.microsoft.com/office/drawing/2014/main" id="{37D10C72-A15A-02AF-2613-5C343507EE4C}"/>
                </a:ext>
              </a:extLst>
            </p:cNvPr>
            <p:cNvSpPr>
              <a:spLocks noChangeShapeType="1"/>
            </p:cNvSpPr>
            <p:nvPr/>
          </p:nvSpPr>
          <p:spPr bwMode="auto">
            <a:xfrm>
              <a:off x="4450785" y="4840623"/>
              <a:ext cx="5987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1" name="Line 36">
              <a:extLst>
                <a:ext uri="{FF2B5EF4-FFF2-40B4-BE49-F238E27FC236}">
                  <a16:creationId xmlns:a16="http://schemas.microsoft.com/office/drawing/2014/main" id="{7568492B-2296-0DCA-0608-4E8B0187FCBA}"/>
                </a:ext>
              </a:extLst>
            </p:cNvPr>
            <p:cNvSpPr>
              <a:spLocks noChangeShapeType="1"/>
            </p:cNvSpPr>
            <p:nvPr/>
          </p:nvSpPr>
          <p:spPr bwMode="auto">
            <a:xfrm>
              <a:off x="4368953" y="4882537"/>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2" name="Line 37">
              <a:extLst>
                <a:ext uri="{FF2B5EF4-FFF2-40B4-BE49-F238E27FC236}">
                  <a16:creationId xmlns:a16="http://schemas.microsoft.com/office/drawing/2014/main" id="{7CBE4F8B-1000-EBFE-DF09-4667D283538F}"/>
                </a:ext>
              </a:extLst>
            </p:cNvPr>
            <p:cNvSpPr>
              <a:spLocks noChangeShapeType="1"/>
            </p:cNvSpPr>
            <p:nvPr/>
          </p:nvSpPr>
          <p:spPr bwMode="auto">
            <a:xfrm>
              <a:off x="4285125" y="4928443"/>
              <a:ext cx="5987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3" name="Line 38">
              <a:extLst>
                <a:ext uri="{FF2B5EF4-FFF2-40B4-BE49-F238E27FC236}">
                  <a16:creationId xmlns:a16="http://schemas.microsoft.com/office/drawing/2014/main" id="{660D0F48-304F-28E3-54AA-8B6E880711D8}"/>
                </a:ext>
              </a:extLst>
            </p:cNvPr>
            <p:cNvSpPr>
              <a:spLocks noChangeShapeType="1"/>
            </p:cNvSpPr>
            <p:nvPr/>
          </p:nvSpPr>
          <p:spPr bwMode="auto">
            <a:xfrm>
              <a:off x="4199302" y="4972352"/>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4" name="Line 39">
              <a:extLst>
                <a:ext uri="{FF2B5EF4-FFF2-40B4-BE49-F238E27FC236}">
                  <a16:creationId xmlns:a16="http://schemas.microsoft.com/office/drawing/2014/main" id="{3C9DF478-E52D-0842-7FC6-8A519D763CA2}"/>
                </a:ext>
              </a:extLst>
            </p:cNvPr>
            <p:cNvSpPr>
              <a:spLocks noChangeShapeType="1"/>
            </p:cNvSpPr>
            <p:nvPr/>
          </p:nvSpPr>
          <p:spPr bwMode="auto">
            <a:xfrm>
              <a:off x="4119466" y="5018258"/>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5" name="Line 40">
              <a:extLst>
                <a:ext uri="{FF2B5EF4-FFF2-40B4-BE49-F238E27FC236}">
                  <a16:creationId xmlns:a16="http://schemas.microsoft.com/office/drawing/2014/main" id="{815FB897-D40D-ECED-26E7-3FB9F131FEC7}"/>
                </a:ext>
              </a:extLst>
            </p:cNvPr>
            <p:cNvSpPr>
              <a:spLocks noChangeShapeType="1"/>
            </p:cNvSpPr>
            <p:nvPr/>
          </p:nvSpPr>
          <p:spPr bwMode="auto">
            <a:xfrm>
              <a:off x="4119466" y="5018258"/>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6" name="Line 41">
              <a:extLst>
                <a:ext uri="{FF2B5EF4-FFF2-40B4-BE49-F238E27FC236}">
                  <a16:creationId xmlns:a16="http://schemas.microsoft.com/office/drawing/2014/main" id="{6B325E4E-CA6D-1651-8F1B-C4ACA583526D}"/>
                </a:ext>
              </a:extLst>
            </p:cNvPr>
            <p:cNvSpPr>
              <a:spLocks noChangeShapeType="1"/>
            </p:cNvSpPr>
            <p:nvPr/>
          </p:nvSpPr>
          <p:spPr bwMode="auto">
            <a:xfrm>
              <a:off x="4033642" y="5060172"/>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7" name="Line 42">
              <a:extLst>
                <a:ext uri="{FF2B5EF4-FFF2-40B4-BE49-F238E27FC236}">
                  <a16:creationId xmlns:a16="http://schemas.microsoft.com/office/drawing/2014/main" id="{9D30E85E-228D-30F9-4D43-AF1D641A89F7}"/>
                </a:ext>
              </a:extLst>
            </p:cNvPr>
            <p:cNvSpPr>
              <a:spLocks noChangeShapeType="1"/>
            </p:cNvSpPr>
            <p:nvPr/>
          </p:nvSpPr>
          <p:spPr bwMode="auto">
            <a:xfrm>
              <a:off x="3953806" y="5102086"/>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8" name="Line 43">
              <a:extLst>
                <a:ext uri="{FF2B5EF4-FFF2-40B4-BE49-F238E27FC236}">
                  <a16:creationId xmlns:a16="http://schemas.microsoft.com/office/drawing/2014/main" id="{C73D9E49-DCAE-DED2-20CA-C0A3930F3856}"/>
                </a:ext>
              </a:extLst>
            </p:cNvPr>
            <p:cNvSpPr>
              <a:spLocks noChangeShapeType="1"/>
            </p:cNvSpPr>
            <p:nvPr/>
          </p:nvSpPr>
          <p:spPr bwMode="auto">
            <a:xfrm>
              <a:off x="3869979" y="5147991"/>
              <a:ext cx="5987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9" name="Line 44">
              <a:extLst>
                <a:ext uri="{FF2B5EF4-FFF2-40B4-BE49-F238E27FC236}">
                  <a16:creationId xmlns:a16="http://schemas.microsoft.com/office/drawing/2014/main" id="{53C6F4A4-DD66-5DDF-19E3-E5D85C4C0042}"/>
                </a:ext>
              </a:extLst>
            </p:cNvPr>
            <p:cNvSpPr>
              <a:spLocks noChangeShapeType="1"/>
            </p:cNvSpPr>
            <p:nvPr/>
          </p:nvSpPr>
          <p:spPr bwMode="auto">
            <a:xfrm>
              <a:off x="3784155" y="5191901"/>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2" name="Line 45">
              <a:extLst>
                <a:ext uri="{FF2B5EF4-FFF2-40B4-BE49-F238E27FC236}">
                  <a16:creationId xmlns:a16="http://schemas.microsoft.com/office/drawing/2014/main" id="{17D50437-7614-B12A-A8E9-88FBED1EBA74}"/>
                </a:ext>
              </a:extLst>
            </p:cNvPr>
            <p:cNvSpPr>
              <a:spLocks noChangeShapeType="1"/>
            </p:cNvSpPr>
            <p:nvPr/>
          </p:nvSpPr>
          <p:spPr bwMode="auto">
            <a:xfrm>
              <a:off x="3704319" y="5237807"/>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3" name="Line 46">
              <a:extLst>
                <a:ext uri="{FF2B5EF4-FFF2-40B4-BE49-F238E27FC236}">
                  <a16:creationId xmlns:a16="http://schemas.microsoft.com/office/drawing/2014/main" id="{704F8A24-AF1E-A330-5604-2C7E90179632}"/>
                </a:ext>
              </a:extLst>
            </p:cNvPr>
            <p:cNvSpPr>
              <a:spLocks noChangeShapeType="1"/>
            </p:cNvSpPr>
            <p:nvPr/>
          </p:nvSpPr>
          <p:spPr bwMode="auto">
            <a:xfrm>
              <a:off x="3618496" y="5279720"/>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4" name="Line 47">
              <a:extLst>
                <a:ext uri="{FF2B5EF4-FFF2-40B4-BE49-F238E27FC236}">
                  <a16:creationId xmlns:a16="http://schemas.microsoft.com/office/drawing/2014/main" id="{6A369F23-D804-E5A3-7AC3-0F930BBD3A6B}"/>
                </a:ext>
              </a:extLst>
            </p:cNvPr>
            <p:cNvSpPr>
              <a:spLocks noChangeShapeType="1"/>
            </p:cNvSpPr>
            <p:nvPr/>
          </p:nvSpPr>
          <p:spPr bwMode="auto">
            <a:xfrm>
              <a:off x="3618496" y="5279720"/>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5" name="Line 48">
              <a:extLst>
                <a:ext uri="{FF2B5EF4-FFF2-40B4-BE49-F238E27FC236}">
                  <a16:creationId xmlns:a16="http://schemas.microsoft.com/office/drawing/2014/main" id="{D32EC6F6-7200-CF08-A0D0-6638E2B8446B}"/>
                </a:ext>
              </a:extLst>
            </p:cNvPr>
            <p:cNvSpPr>
              <a:spLocks noChangeShapeType="1"/>
            </p:cNvSpPr>
            <p:nvPr/>
          </p:nvSpPr>
          <p:spPr bwMode="auto">
            <a:xfrm>
              <a:off x="3534668" y="5321634"/>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6" name="Line 49">
              <a:extLst>
                <a:ext uri="{FF2B5EF4-FFF2-40B4-BE49-F238E27FC236}">
                  <a16:creationId xmlns:a16="http://schemas.microsoft.com/office/drawing/2014/main" id="{3D457A6D-7058-5788-F4F9-F9DF430A1E61}"/>
                </a:ext>
              </a:extLst>
            </p:cNvPr>
            <p:cNvSpPr>
              <a:spLocks noChangeShapeType="1"/>
            </p:cNvSpPr>
            <p:nvPr/>
          </p:nvSpPr>
          <p:spPr bwMode="auto">
            <a:xfrm>
              <a:off x="3452836" y="5367540"/>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7" name="Line 50">
              <a:extLst>
                <a:ext uri="{FF2B5EF4-FFF2-40B4-BE49-F238E27FC236}">
                  <a16:creationId xmlns:a16="http://schemas.microsoft.com/office/drawing/2014/main" id="{59170679-AFC1-831C-AF0F-34E8F4DBE0E6}"/>
                </a:ext>
              </a:extLst>
            </p:cNvPr>
            <p:cNvSpPr>
              <a:spLocks noChangeShapeType="1"/>
            </p:cNvSpPr>
            <p:nvPr/>
          </p:nvSpPr>
          <p:spPr bwMode="auto">
            <a:xfrm>
              <a:off x="3369009" y="5411450"/>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8" name="Line 51">
              <a:extLst>
                <a:ext uri="{FF2B5EF4-FFF2-40B4-BE49-F238E27FC236}">
                  <a16:creationId xmlns:a16="http://schemas.microsoft.com/office/drawing/2014/main" id="{D67F37F2-88B5-5547-A456-23A51DE6C544}"/>
                </a:ext>
              </a:extLst>
            </p:cNvPr>
            <p:cNvSpPr>
              <a:spLocks noChangeShapeType="1"/>
            </p:cNvSpPr>
            <p:nvPr/>
          </p:nvSpPr>
          <p:spPr bwMode="auto">
            <a:xfrm>
              <a:off x="3285181" y="5457355"/>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9" name="Line 52">
              <a:extLst>
                <a:ext uri="{FF2B5EF4-FFF2-40B4-BE49-F238E27FC236}">
                  <a16:creationId xmlns:a16="http://schemas.microsoft.com/office/drawing/2014/main" id="{859E6D13-2CC2-5DC9-72A4-BE1E75D535EA}"/>
                </a:ext>
              </a:extLst>
            </p:cNvPr>
            <p:cNvSpPr>
              <a:spLocks noChangeShapeType="1"/>
            </p:cNvSpPr>
            <p:nvPr/>
          </p:nvSpPr>
          <p:spPr bwMode="auto">
            <a:xfrm>
              <a:off x="3203349" y="5499269"/>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90" name="Line 53">
              <a:extLst>
                <a:ext uri="{FF2B5EF4-FFF2-40B4-BE49-F238E27FC236}">
                  <a16:creationId xmlns:a16="http://schemas.microsoft.com/office/drawing/2014/main" id="{BCB31101-620F-BBBA-0274-CE0A978EAE70}"/>
                </a:ext>
              </a:extLst>
            </p:cNvPr>
            <p:cNvSpPr>
              <a:spLocks noChangeShapeType="1"/>
            </p:cNvSpPr>
            <p:nvPr/>
          </p:nvSpPr>
          <p:spPr bwMode="auto">
            <a:xfrm>
              <a:off x="3119522" y="5541183"/>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91" name="Line 54">
              <a:extLst>
                <a:ext uri="{FF2B5EF4-FFF2-40B4-BE49-F238E27FC236}">
                  <a16:creationId xmlns:a16="http://schemas.microsoft.com/office/drawing/2014/main" id="{46C388FB-3C2F-B3E9-ECE3-504946F04A72}"/>
                </a:ext>
              </a:extLst>
            </p:cNvPr>
            <p:cNvSpPr>
              <a:spLocks noChangeShapeType="1"/>
            </p:cNvSpPr>
            <p:nvPr/>
          </p:nvSpPr>
          <p:spPr bwMode="auto">
            <a:xfrm>
              <a:off x="3119522" y="5541183"/>
              <a:ext cx="21555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92" name="Line 55">
              <a:extLst>
                <a:ext uri="{FF2B5EF4-FFF2-40B4-BE49-F238E27FC236}">
                  <a16:creationId xmlns:a16="http://schemas.microsoft.com/office/drawing/2014/main" id="{40450E05-61CB-EC42-E021-EEDC01FCF5BF}"/>
                </a:ext>
              </a:extLst>
            </p:cNvPr>
            <p:cNvSpPr>
              <a:spLocks noChangeShapeType="1"/>
            </p:cNvSpPr>
            <p:nvPr/>
          </p:nvSpPr>
          <p:spPr bwMode="auto">
            <a:xfrm>
              <a:off x="3037690" y="5587088"/>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93" name="Line 56">
              <a:extLst>
                <a:ext uri="{FF2B5EF4-FFF2-40B4-BE49-F238E27FC236}">
                  <a16:creationId xmlns:a16="http://schemas.microsoft.com/office/drawing/2014/main" id="{BF279F45-5199-F8B5-BCDB-85C5AE4F2884}"/>
                </a:ext>
              </a:extLst>
            </p:cNvPr>
            <p:cNvSpPr>
              <a:spLocks noChangeShapeType="1"/>
            </p:cNvSpPr>
            <p:nvPr/>
          </p:nvSpPr>
          <p:spPr bwMode="auto">
            <a:xfrm>
              <a:off x="2953862" y="5630998"/>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94" name="Line 57">
              <a:extLst>
                <a:ext uri="{FF2B5EF4-FFF2-40B4-BE49-F238E27FC236}">
                  <a16:creationId xmlns:a16="http://schemas.microsoft.com/office/drawing/2014/main" id="{410AA610-40EF-910E-0698-0B578E12F782}"/>
                </a:ext>
              </a:extLst>
            </p:cNvPr>
            <p:cNvSpPr>
              <a:spLocks noChangeShapeType="1"/>
            </p:cNvSpPr>
            <p:nvPr/>
          </p:nvSpPr>
          <p:spPr bwMode="auto">
            <a:xfrm>
              <a:off x="2870034" y="5676904"/>
              <a:ext cx="59877"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95" name="Line 58">
              <a:extLst>
                <a:ext uri="{FF2B5EF4-FFF2-40B4-BE49-F238E27FC236}">
                  <a16:creationId xmlns:a16="http://schemas.microsoft.com/office/drawing/2014/main" id="{729B5062-4303-7B13-E409-224791839340}"/>
                </a:ext>
              </a:extLst>
            </p:cNvPr>
            <p:cNvSpPr>
              <a:spLocks noChangeShapeType="1"/>
            </p:cNvSpPr>
            <p:nvPr/>
          </p:nvSpPr>
          <p:spPr bwMode="auto">
            <a:xfrm>
              <a:off x="2788203" y="5718818"/>
              <a:ext cx="57881"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96" name="Line 59">
              <a:extLst>
                <a:ext uri="{FF2B5EF4-FFF2-40B4-BE49-F238E27FC236}">
                  <a16:creationId xmlns:a16="http://schemas.microsoft.com/office/drawing/2014/main" id="{92B00CD6-4A26-B1D0-8D42-5E1F67C8D386}"/>
                </a:ext>
              </a:extLst>
            </p:cNvPr>
            <p:cNvSpPr>
              <a:spLocks noChangeShapeType="1"/>
            </p:cNvSpPr>
            <p:nvPr/>
          </p:nvSpPr>
          <p:spPr bwMode="auto">
            <a:xfrm>
              <a:off x="2704375" y="5760731"/>
              <a:ext cx="61873"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97" name="Line 60">
              <a:extLst>
                <a:ext uri="{FF2B5EF4-FFF2-40B4-BE49-F238E27FC236}">
                  <a16:creationId xmlns:a16="http://schemas.microsoft.com/office/drawing/2014/main" id="{130C5470-4880-793E-3041-E21E2D0D2AED}"/>
                </a:ext>
              </a:extLst>
            </p:cNvPr>
            <p:cNvSpPr>
              <a:spLocks noChangeShapeType="1"/>
            </p:cNvSpPr>
            <p:nvPr/>
          </p:nvSpPr>
          <p:spPr bwMode="auto">
            <a:xfrm>
              <a:off x="2618551" y="5806637"/>
              <a:ext cx="219549" cy="0"/>
            </a:xfrm>
            <a:prstGeom prst="line">
              <a:avLst/>
            </a:prstGeom>
            <a:noFill/>
            <a:ln w="3175" cap="flat">
              <a:solidFill>
                <a:srgbClr val="F26363"/>
              </a:solidFill>
              <a:prstDash val="solid"/>
              <a:miter lim="800000"/>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8" name="Freeform 7">
            <a:extLst>
              <a:ext uri="{FF2B5EF4-FFF2-40B4-BE49-F238E27FC236}">
                <a16:creationId xmlns:a16="http://schemas.microsoft.com/office/drawing/2014/main" id="{0B6034F8-E34B-5E2A-6647-331A921E6D32}"/>
              </a:ext>
            </a:extLst>
          </p:cNvPr>
          <p:cNvSpPr>
            <a:spLocks/>
          </p:cNvSpPr>
          <p:nvPr/>
        </p:nvSpPr>
        <p:spPr bwMode="auto">
          <a:xfrm>
            <a:off x="4380890" y="4085640"/>
            <a:ext cx="621611" cy="148293"/>
          </a:xfrm>
          <a:custGeom>
            <a:avLst/>
            <a:gdLst>
              <a:gd name="T0" fmla="*/ 306 w 306"/>
              <a:gd name="T1" fmla="*/ 0 h 73"/>
              <a:gd name="T2" fmla="*/ 139 w 306"/>
              <a:gd name="T3" fmla="*/ 0 h 73"/>
              <a:gd name="T4" fmla="*/ 0 w 306"/>
              <a:gd name="T5" fmla="*/ 73 h 73"/>
              <a:gd name="T6" fmla="*/ 170 w 306"/>
              <a:gd name="T7" fmla="*/ 73 h 73"/>
              <a:gd name="T8" fmla="*/ 306 w 306"/>
              <a:gd name="T9" fmla="*/ 0 h 73"/>
            </a:gdLst>
            <a:ahLst/>
            <a:cxnLst>
              <a:cxn ang="0">
                <a:pos x="T0" y="T1"/>
              </a:cxn>
              <a:cxn ang="0">
                <a:pos x="T2" y="T3"/>
              </a:cxn>
              <a:cxn ang="0">
                <a:pos x="T4" y="T5"/>
              </a:cxn>
              <a:cxn ang="0">
                <a:pos x="T6" y="T7"/>
              </a:cxn>
              <a:cxn ang="0">
                <a:pos x="T8" y="T9"/>
              </a:cxn>
            </a:cxnLst>
            <a:rect l="0" t="0" r="r" b="b"/>
            <a:pathLst>
              <a:path w="306" h="73">
                <a:moveTo>
                  <a:pt x="306" y="0"/>
                </a:moveTo>
                <a:lnTo>
                  <a:pt x="139" y="0"/>
                </a:lnTo>
                <a:lnTo>
                  <a:pt x="0" y="73"/>
                </a:lnTo>
                <a:lnTo>
                  <a:pt x="170" y="73"/>
                </a:lnTo>
                <a:lnTo>
                  <a:pt x="306" y="0"/>
                </a:lnTo>
                <a:close/>
              </a:path>
            </a:pathLst>
          </a:custGeom>
          <a:solidFill>
            <a:srgbClr val="FF8026"/>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9" name="Freeform 8">
            <a:extLst>
              <a:ext uri="{FF2B5EF4-FFF2-40B4-BE49-F238E27FC236}">
                <a16:creationId xmlns:a16="http://schemas.microsoft.com/office/drawing/2014/main" id="{B39E9A71-484C-BE51-12F4-B5E1825DEE53}"/>
              </a:ext>
            </a:extLst>
          </p:cNvPr>
          <p:cNvSpPr>
            <a:spLocks/>
          </p:cNvSpPr>
          <p:nvPr/>
        </p:nvSpPr>
        <p:spPr bwMode="auto">
          <a:xfrm>
            <a:off x="4663256" y="1717015"/>
            <a:ext cx="938511" cy="2368624"/>
          </a:xfrm>
          <a:custGeom>
            <a:avLst/>
            <a:gdLst>
              <a:gd name="T0" fmla="*/ 462 w 462"/>
              <a:gd name="T1" fmla="*/ 180 h 1166"/>
              <a:gd name="T2" fmla="*/ 325 w 462"/>
              <a:gd name="T3" fmla="*/ 0 h 1166"/>
              <a:gd name="T4" fmla="*/ 112 w 462"/>
              <a:gd name="T5" fmla="*/ 180 h 1166"/>
              <a:gd name="T6" fmla="*/ 202 w 462"/>
              <a:gd name="T7" fmla="*/ 180 h 1166"/>
              <a:gd name="T8" fmla="*/ 0 w 462"/>
              <a:gd name="T9" fmla="*/ 1166 h 1166"/>
              <a:gd name="T10" fmla="*/ 167 w 462"/>
              <a:gd name="T11" fmla="*/ 1166 h 1166"/>
              <a:gd name="T12" fmla="*/ 370 w 462"/>
              <a:gd name="T13" fmla="*/ 180 h 1166"/>
              <a:gd name="T14" fmla="*/ 462 w 462"/>
              <a:gd name="T15" fmla="*/ 180 h 1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66">
                <a:moveTo>
                  <a:pt x="462" y="180"/>
                </a:moveTo>
                <a:lnTo>
                  <a:pt x="325" y="0"/>
                </a:lnTo>
                <a:lnTo>
                  <a:pt x="112" y="180"/>
                </a:lnTo>
                <a:lnTo>
                  <a:pt x="202" y="180"/>
                </a:lnTo>
                <a:lnTo>
                  <a:pt x="0" y="1166"/>
                </a:lnTo>
                <a:lnTo>
                  <a:pt x="167" y="1166"/>
                </a:lnTo>
                <a:lnTo>
                  <a:pt x="370" y="180"/>
                </a:lnTo>
                <a:lnTo>
                  <a:pt x="462" y="180"/>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0" name="Freeform 9">
            <a:extLst>
              <a:ext uri="{FF2B5EF4-FFF2-40B4-BE49-F238E27FC236}">
                <a16:creationId xmlns:a16="http://schemas.microsoft.com/office/drawing/2014/main" id="{A4C9831F-C2F6-3BE7-4443-7F0BF0382411}"/>
              </a:ext>
            </a:extLst>
          </p:cNvPr>
          <p:cNvSpPr>
            <a:spLocks/>
          </p:cNvSpPr>
          <p:nvPr/>
        </p:nvSpPr>
        <p:spPr bwMode="auto">
          <a:xfrm>
            <a:off x="4200095" y="2854604"/>
            <a:ext cx="526135" cy="1379328"/>
          </a:xfrm>
          <a:custGeom>
            <a:avLst/>
            <a:gdLst>
              <a:gd name="T0" fmla="*/ 89 w 259"/>
              <a:gd name="T1" fmla="*/ 679 h 679"/>
              <a:gd name="T2" fmla="*/ 259 w 259"/>
              <a:gd name="T3" fmla="*/ 679 h 679"/>
              <a:gd name="T4" fmla="*/ 170 w 259"/>
              <a:gd name="T5" fmla="*/ 0 h 679"/>
              <a:gd name="T6" fmla="*/ 0 w 259"/>
              <a:gd name="T7" fmla="*/ 0 h 679"/>
              <a:gd name="T8" fmla="*/ 89 w 259"/>
              <a:gd name="T9" fmla="*/ 679 h 679"/>
            </a:gdLst>
            <a:ahLst/>
            <a:cxnLst>
              <a:cxn ang="0">
                <a:pos x="T0" y="T1"/>
              </a:cxn>
              <a:cxn ang="0">
                <a:pos x="T2" y="T3"/>
              </a:cxn>
              <a:cxn ang="0">
                <a:pos x="T4" y="T5"/>
              </a:cxn>
              <a:cxn ang="0">
                <a:pos x="T6" y="T7"/>
              </a:cxn>
              <a:cxn ang="0">
                <a:pos x="T8" y="T9"/>
              </a:cxn>
            </a:cxnLst>
            <a:rect l="0" t="0" r="r" b="b"/>
            <a:pathLst>
              <a:path w="259" h="679">
                <a:moveTo>
                  <a:pt x="89" y="679"/>
                </a:moveTo>
                <a:lnTo>
                  <a:pt x="259" y="679"/>
                </a:lnTo>
                <a:lnTo>
                  <a:pt x="170" y="0"/>
                </a:lnTo>
                <a:lnTo>
                  <a:pt x="0" y="0"/>
                </a:lnTo>
                <a:lnTo>
                  <a:pt x="89" y="679"/>
                </a:ln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1" name="Freeform 10">
            <a:extLst>
              <a:ext uri="{FF2B5EF4-FFF2-40B4-BE49-F238E27FC236}">
                <a16:creationId xmlns:a16="http://schemas.microsoft.com/office/drawing/2014/main" id="{7DB37CA6-43B4-1661-C884-ACDE96E348F3}"/>
              </a:ext>
            </a:extLst>
          </p:cNvPr>
          <p:cNvSpPr>
            <a:spLocks/>
          </p:cNvSpPr>
          <p:nvPr/>
        </p:nvSpPr>
        <p:spPr bwMode="auto">
          <a:xfrm>
            <a:off x="3300180" y="4650372"/>
            <a:ext cx="623643" cy="144231"/>
          </a:xfrm>
          <a:custGeom>
            <a:avLst/>
            <a:gdLst>
              <a:gd name="T0" fmla="*/ 0 w 307"/>
              <a:gd name="T1" fmla="*/ 71 h 71"/>
              <a:gd name="T2" fmla="*/ 168 w 307"/>
              <a:gd name="T3" fmla="*/ 71 h 71"/>
              <a:gd name="T4" fmla="*/ 307 w 307"/>
              <a:gd name="T5" fmla="*/ 0 h 71"/>
              <a:gd name="T6" fmla="*/ 139 w 307"/>
              <a:gd name="T7" fmla="*/ 0 h 71"/>
              <a:gd name="T8" fmla="*/ 0 w 307"/>
              <a:gd name="T9" fmla="*/ 71 h 71"/>
            </a:gdLst>
            <a:ahLst/>
            <a:cxnLst>
              <a:cxn ang="0">
                <a:pos x="T0" y="T1"/>
              </a:cxn>
              <a:cxn ang="0">
                <a:pos x="T2" y="T3"/>
              </a:cxn>
              <a:cxn ang="0">
                <a:pos x="T4" y="T5"/>
              </a:cxn>
              <a:cxn ang="0">
                <a:pos x="T6" y="T7"/>
              </a:cxn>
              <a:cxn ang="0">
                <a:pos x="T8" y="T9"/>
              </a:cxn>
            </a:cxnLst>
            <a:rect l="0" t="0" r="r" b="b"/>
            <a:pathLst>
              <a:path w="307" h="71">
                <a:moveTo>
                  <a:pt x="0" y="71"/>
                </a:moveTo>
                <a:lnTo>
                  <a:pt x="168" y="71"/>
                </a:lnTo>
                <a:lnTo>
                  <a:pt x="307" y="0"/>
                </a:lnTo>
                <a:lnTo>
                  <a:pt x="139" y="0"/>
                </a:lnTo>
                <a:lnTo>
                  <a:pt x="0" y="71"/>
                </a:lnTo>
                <a:close/>
              </a:path>
            </a:pathLst>
          </a:custGeom>
          <a:solidFill>
            <a:srgbClr val="63357A"/>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2" name="Freeform 11">
            <a:extLst>
              <a:ext uri="{FF2B5EF4-FFF2-40B4-BE49-F238E27FC236}">
                <a16:creationId xmlns:a16="http://schemas.microsoft.com/office/drawing/2014/main" id="{AC8CFB59-EE35-F286-CAC6-8FBC46EA85E1}"/>
              </a:ext>
            </a:extLst>
          </p:cNvPr>
          <p:cNvSpPr>
            <a:spLocks/>
          </p:cNvSpPr>
          <p:nvPr/>
        </p:nvSpPr>
        <p:spPr bwMode="auto">
          <a:xfrm>
            <a:off x="3582546" y="2984615"/>
            <a:ext cx="692711" cy="1665756"/>
          </a:xfrm>
          <a:custGeom>
            <a:avLst/>
            <a:gdLst>
              <a:gd name="T0" fmla="*/ 171 w 341"/>
              <a:gd name="T1" fmla="*/ 0 h 820"/>
              <a:gd name="T2" fmla="*/ 341 w 341"/>
              <a:gd name="T3" fmla="*/ 0 h 820"/>
              <a:gd name="T4" fmla="*/ 168 w 341"/>
              <a:gd name="T5" fmla="*/ 820 h 820"/>
              <a:gd name="T6" fmla="*/ 0 w 341"/>
              <a:gd name="T7" fmla="*/ 820 h 820"/>
              <a:gd name="T8" fmla="*/ 171 w 341"/>
              <a:gd name="T9" fmla="*/ 0 h 820"/>
            </a:gdLst>
            <a:ahLst/>
            <a:cxnLst>
              <a:cxn ang="0">
                <a:pos x="T0" y="T1"/>
              </a:cxn>
              <a:cxn ang="0">
                <a:pos x="T2" y="T3"/>
              </a:cxn>
              <a:cxn ang="0">
                <a:pos x="T4" y="T5"/>
              </a:cxn>
              <a:cxn ang="0">
                <a:pos x="T6" y="T7"/>
              </a:cxn>
              <a:cxn ang="0">
                <a:pos x="T8" y="T9"/>
              </a:cxn>
            </a:cxnLst>
            <a:rect l="0" t="0" r="r" b="b"/>
            <a:pathLst>
              <a:path w="341" h="820">
                <a:moveTo>
                  <a:pt x="171" y="0"/>
                </a:moveTo>
                <a:lnTo>
                  <a:pt x="341" y="0"/>
                </a:lnTo>
                <a:lnTo>
                  <a:pt x="168" y="820"/>
                </a:lnTo>
                <a:lnTo>
                  <a:pt x="0" y="820"/>
                </a:lnTo>
                <a:lnTo>
                  <a:pt x="171" y="0"/>
                </a:ln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3" name="Freeform 12">
            <a:extLst>
              <a:ext uri="{FF2B5EF4-FFF2-40B4-BE49-F238E27FC236}">
                <a16:creationId xmlns:a16="http://schemas.microsoft.com/office/drawing/2014/main" id="{1F580495-4E80-EDF8-7673-141E34501311}"/>
              </a:ext>
            </a:extLst>
          </p:cNvPr>
          <p:cNvSpPr>
            <a:spLocks/>
          </p:cNvSpPr>
          <p:nvPr/>
        </p:nvSpPr>
        <p:spPr bwMode="auto">
          <a:xfrm>
            <a:off x="3929918" y="2854604"/>
            <a:ext cx="615518" cy="130010"/>
          </a:xfrm>
          <a:custGeom>
            <a:avLst/>
            <a:gdLst>
              <a:gd name="T0" fmla="*/ 0 w 303"/>
              <a:gd name="T1" fmla="*/ 64 h 64"/>
              <a:gd name="T2" fmla="*/ 170 w 303"/>
              <a:gd name="T3" fmla="*/ 64 h 64"/>
              <a:gd name="T4" fmla="*/ 303 w 303"/>
              <a:gd name="T5" fmla="*/ 0 h 64"/>
              <a:gd name="T6" fmla="*/ 133 w 303"/>
              <a:gd name="T7" fmla="*/ 0 h 64"/>
              <a:gd name="T8" fmla="*/ 0 w 303"/>
              <a:gd name="T9" fmla="*/ 64 h 64"/>
            </a:gdLst>
            <a:ahLst/>
            <a:cxnLst>
              <a:cxn ang="0">
                <a:pos x="T0" y="T1"/>
              </a:cxn>
              <a:cxn ang="0">
                <a:pos x="T2" y="T3"/>
              </a:cxn>
              <a:cxn ang="0">
                <a:pos x="T4" y="T5"/>
              </a:cxn>
              <a:cxn ang="0">
                <a:pos x="T6" y="T7"/>
              </a:cxn>
              <a:cxn ang="0">
                <a:pos x="T8" y="T9"/>
              </a:cxn>
            </a:cxnLst>
            <a:rect l="0" t="0" r="r" b="b"/>
            <a:pathLst>
              <a:path w="303" h="64">
                <a:moveTo>
                  <a:pt x="0" y="64"/>
                </a:moveTo>
                <a:lnTo>
                  <a:pt x="170" y="64"/>
                </a:lnTo>
                <a:lnTo>
                  <a:pt x="303" y="0"/>
                </a:lnTo>
                <a:lnTo>
                  <a:pt x="133" y="0"/>
                </a:lnTo>
                <a:lnTo>
                  <a:pt x="0" y="64"/>
                </a:lnTo>
                <a:close/>
              </a:path>
            </a:pathLst>
          </a:custGeom>
          <a:solidFill>
            <a:srgbClr val="63357A"/>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4" name="Freeform 13">
            <a:extLst>
              <a:ext uri="{FF2B5EF4-FFF2-40B4-BE49-F238E27FC236}">
                <a16:creationId xmlns:a16="http://schemas.microsoft.com/office/drawing/2014/main" id="{1343FE24-4DC1-1064-D982-E23FEF773D5F}"/>
              </a:ext>
            </a:extLst>
          </p:cNvPr>
          <p:cNvSpPr>
            <a:spLocks/>
          </p:cNvSpPr>
          <p:nvPr/>
        </p:nvSpPr>
        <p:spPr bwMode="auto">
          <a:xfrm>
            <a:off x="3135636" y="3415274"/>
            <a:ext cx="505821" cy="1379328"/>
          </a:xfrm>
          <a:custGeom>
            <a:avLst/>
            <a:gdLst>
              <a:gd name="T0" fmla="*/ 81 w 249"/>
              <a:gd name="T1" fmla="*/ 679 h 679"/>
              <a:gd name="T2" fmla="*/ 249 w 249"/>
              <a:gd name="T3" fmla="*/ 679 h 679"/>
              <a:gd name="T4" fmla="*/ 168 w 249"/>
              <a:gd name="T5" fmla="*/ 0 h 679"/>
              <a:gd name="T6" fmla="*/ 0 w 249"/>
              <a:gd name="T7" fmla="*/ 0 h 679"/>
              <a:gd name="T8" fmla="*/ 81 w 249"/>
              <a:gd name="T9" fmla="*/ 679 h 679"/>
            </a:gdLst>
            <a:ahLst/>
            <a:cxnLst>
              <a:cxn ang="0">
                <a:pos x="T0" y="T1"/>
              </a:cxn>
              <a:cxn ang="0">
                <a:pos x="T2" y="T3"/>
              </a:cxn>
              <a:cxn ang="0">
                <a:pos x="T4" y="T5"/>
              </a:cxn>
              <a:cxn ang="0">
                <a:pos x="T6" y="T7"/>
              </a:cxn>
              <a:cxn ang="0">
                <a:pos x="T8" y="T9"/>
              </a:cxn>
            </a:cxnLst>
            <a:rect l="0" t="0" r="r" b="b"/>
            <a:pathLst>
              <a:path w="249" h="679">
                <a:moveTo>
                  <a:pt x="81" y="679"/>
                </a:moveTo>
                <a:lnTo>
                  <a:pt x="249" y="679"/>
                </a:lnTo>
                <a:lnTo>
                  <a:pt x="168" y="0"/>
                </a:lnTo>
                <a:lnTo>
                  <a:pt x="0" y="0"/>
                </a:lnTo>
                <a:lnTo>
                  <a:pt x="81" y="679"/>
                </a:ln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5" name="Freeform 14">
            <a:extLst>
              <a:ext uri="{FF2B5EF4-FFF2-40B4-BE49-F238E27FC236}">
                <a16:creationId xmlns:a16="http://schemas.microsoft.com/office/drawing/2014/main" id="{90780257-00A2-88C1-8BEF-F083774EF754}"/>
              </a:ext>
            </a:extLst>
          </p:cNvPr>
          <p:cNvSpPr>
            <a:spLocks/>
          </p:cNvSpPr>
          <p:nvPr/>
        </p:nvSpPr>
        <p:spPr bwMode="auto">
          <a:xfrm>
            <a:off x="2223532" y="5209010"/>
            <a:ext cx="623643" cy="146262"/>
          </a:xfrm>
          <a:custGeom>
            <a:avLst/>
            <a:gdLst>
              <a:gd name="T0" fmla="*/ 307 w 307"/>
              <a:gd name="T1" fmla="*/ 0 h 72"/>
              <a:gd name="T2" fmla="*/ 139 w 307"/>
              <a:gd name="T3" fmla="*/ 0 h 72"/>
              <a:gd name="T4" fmla="*/ 0 w 307"/>
              <a:gd name="T5" fmla="*/ 72 h 72"/>
              <a:gd name="T6" fmla="*/ 168 w 307"/>
              <a:gd name="T7" fmla="*/ 72 h 72"/>
              <a:gd name="T8" fmla="*/ 307 w 307"/>
              <a:gd name="T9" fmla="*/ 0 h 72"/>
            </a:gdLst>
            <a:ahLst/>
            <a:cxnLst>
              <a:cxn ang="0">
                <a:pos x="T0" y="T1"/>
              </a:cxn>
              <a:cxn ang="0">
                <a:pos x="T2" y="T3"/>
              </a:cxn>
              <a:cxn ang="0">
                <a:pos x="T4" y="T5"/>
              </a:cxn>
              <a:cxn ang="0">
                <a:pos x="T6" y="T7"/>
              </a:cxn>
              <a:cxn ang="0">
                <a:pos x="T8" y="T9"/>
              </a:cxn>
            </a:cxnLst>
            <a:rect l="0" t="0" r="r" b="b"/>
            <a:pathLst>
              <a:path w="307" h="72">
                <a:moveTo>
                  <a:pt x="307" y="0"/>
                </a:moveTo>
                <a:lnTo>
                  <a:pt x="139" y="0"/>
                </a:lnTo>
                <a:lnTo>
                  <a:pt x="0" y="72"/>
                </a:lnTo>
                <a:lnTo>
                  <a:pt x="168" y="72"/>
                </a:lnTo>
                <a:lnTo>
                  <a:pt x="307" y="0"/>
                </a:ln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6" name="Freeform 15">
            <a:extLst>
              <a:ext uri="{FF2B5EF4-FFF2-40B4-BE49-F238E27FC236}">
                <a16:creationId xmlns:a16="http://schemas.microsoft.com/office/drawing/2014/main" id="{14FA98E5-C82E-E926-5AC6-E4B068D5D518}"/>
              </a:ext>
            </a:extLst>
          </p:cNvPr>
          <p:cNvSpPr>
            <a:spLocks/>
          </p:cNvSpPr>
          <p:nvPr/>
        </p:nvSpPr>
        <p:spPr bwMode="auto">
          <a:xfrm>
            <a:off x="2505899" y="3547316"/>
            <a:ext cx="684585" cy="1661693"/>
          </a:xfrm>
          <a:custGeom>
            <a:avLst/>
            <a:gdLst>
              <a:gd name="T0" fmla="*/ 170 w 337"/>
              <a:gd name="T1" fmla="*/ 0 h 818"/>
              <a:gd name="T2" fmla="*/ 337 w 337"/>
              <a:gd name="T3" fmla="*/ 0 h 818"/>
              <a:gd name="T4" fmla="*/ 168 w 337"/>
              <a:gd name="T5" fmla="*/ 818 h 818"/>
              <a:gd name="T6" fmla="*/ 0 w 337"/>
              <a:gd name="T7" fmla="*/ 818 h 818"/>
              <a:gd name="T8" fmla="*/ 170 w 337"/>
              <a:gd name="T9" fmla="*/ 0 h 818"/>
            </a:gdLst>
            <a:ahLst/>
            <a:cxnLst>
              <a:cxn ang="0">
                <a:pos x="T0" y="T1"/>
              </a:cxn>
              <a:cxn ang="0">
                <a:pos x="T2" y="T3"/>
              </a:cxn>
              <a:cxn ang="0">
                <a:pos x="T4" y="T5"/>
              </a:cxn>
              <a:cxn ang="0">
                <a:pos x="T6" y="T7"/>
              </a:cxn>
              <a:cxn ang="0">
                <a:pos x="T8" y="T9"/>
              </a:cxn>
            </a:cxnLst>
            <a:rect l="0" t="0" r="r" b="b"/>
            <a:pathLst>
              <a:path w="337" h="818">
                <a:moveTo>
                  <a:pt x="170" y="0"/>
                </a:moveTo>
                <a:lnTo>
                  <a:pt x="337" y="0"/>
                </a:lnTo>
                <a:lnTo>
                  <a:pt x="168" y="818"/>
                </a:lnTo>
                <a:lnTo>
                  <a:pt x="0" y="818"/>
                </a:lnTo>
                <a:lnTo>
                  <a:pt x="170" y="0"/>
                </a:ln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7" name="Freeform 16">
            <a:extLst>
              <a:ext uri="{FF2B5EF4-FFF2-40B4-BE49-F238E27FC236}">
                <a16:creationId xmlns:a16="http://schemas.microsoft.com/office/drawing/2014/main" id="{9877B2BC-826B-C41D-1008-FABBFDE038D8}"/>
              </a:ext>
            </a:extLst>
          </p:cNvPr>
          <p:cNvSpPr>
            <a:spLocks/>
          </p:cNvSpPr>
          <p:nvPr/>
        </p:nvSpPr>
        <p:spPr bwMode="auto">
          <a:xfrm>
            <a:off x="2851239" y="3415274"/>
            <a:ext cx="625674" cy="132041"/>
          </a:xfrm>
          <a:custGeom>
            <a:avLst/>
            <a:gdLst>
              <a:gd name="T0" fmla="*/ 167 w 308"/>
              <a:gd name="T1" fmla="*/ 65 h 65"/>
              <a:gd name="T2" fmla="*/ 0 w 308"/>
              <a:gd name="T3" fmla="*/ 65 h 65"/>
              <a:gd name="T4" fmla="*/ 140 w 308"/>
              <a:gd name="T5" fmla="*/ 0 h 65"/>
              <a:gd name="T6" fmla="*/ 308 w 308"/>
              <a:gd name="T7" fmla="*/ 0 h 65"/>
              <a:gd name="T8" fmla="*/ 167 w 308"/>
              <a:gd name="T9" fmla="*/ 65 h 65"/>
            </a:gdLst>
            <a:ahLst/>
            <a:cxnLst>
              <a:cxn ang="0">
                <a:pos x="T0" y="T1"/>
              </a:cxn>
              <a:cxn ang="0">
                <a:pos x="T2" y="T3"/>
              </a:cxn>
              <a:cxn ang="0">
                <a:pos x="T4" y="T5"/>
              </a:cxn>
              <a:cxn ang="0">
                <a:pos x="T6" y="T7"/>
              </a:cxn>
              <a:cxn ang="0">
                <a:pos x="T8" y="T9"/>
              </a:cxn>
            </a:cxnLst>
            <a:rect l="0" t="0" r="r" b="b"/>
            <a:pathLst>
              <a:path w="308" h="65">
                <a:moveTo>
                  <a:pt x="167" y="65"/>
                </a:moveTo>
                <a:lnTo>
                  <a:pt x="0" y="65"/>
                </a:lnTo>
                <a:lnTo>
                  <a:pt x="140" y="0"/>
                </a:lnTo>
                <a:lnTo>
                  <a:pt x="308" y="0"/>
                </a:lnTo>
                <a:lnTo>
                  <a:pt x="167" y="65"/>
                </a:ln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8" name="Freeform 17">
            <a:extLst>
              <a:ext uri="{FF2B5EF4-FFF2-40B4-BE49-F238E27FC236}">
                <a16:creationId xmlns:a16="http://schemas.microsoft.com/office/drawing/2014/main" id="{9F081A3D-807E-1A14-0DA6-DAE945E823E3}"/>
              </a:ext>
            </a:extLst>
          </p:cNvPr>
          <p:cNvSpPr>
            <a:spLocks/>
          </p:cNvSpPr>
          <p:nvPr/>
        </p:nvSpPr>
        <p:spPr bwMode="auto">
          <a:xfrm>
            <a:off x="2048831" y="3975943"/>
            <a:ext cx="515978" cy="1379328"/>
          </a:xfrm>
          <a:custGeom>
            <a:avLst/>
            <a:gdLst>
              <a:gd name="T0" fmla="*/ 0 w 254"/>
              <a:gd name="T1" fmla="*/ 0 h 679"/>
              <a:gd name="T2" fmla="*/ 169 w 254"/>
              <a:gd name="T3" fmla="*/ 0 h 679"/>
              <a:gd name="T4" fmla="*/ 254 w 254"/>
              <a:gd name="T5" fmla="*/ 679 h 679"/>
              <a:gd name="T6" fmla="*/ 86 w 254"/>
              <a:gd name="T7" fmla="*/ 679 h 679"/>
              <a:gd name="T8" fmla="*/ 0 w 254"/>
              <a:gd name="T9" fmla="*/ 0 h 679"/>
            </a:gdLst>
            <a:ahLst/>
            <a:cxnLst>
              <a:cxn ang="0">
                <a:pos x="T0" y="T1"/>
              </a:cxn>
              <a:cxn ang="0">
                <a:pos x="T2" y="T3"/>
              </a:cxn>
              <a:cxn ang="0">
                <a:pos x="T4" y="T5"/>
              </a:cxn>
              <a:cxn ang="0">
                <a:pos x="T6" y="T7"/>
              </a:cxn>
              <a:cxn ang="0">
                <a:pos x="T8" y="T9"/>
              </a:cxn>
            </a:cxnLst>
            <a:rect l="0" t="0" r="r" b="b"/>
            <a:pathLst>
              <a:path w="254" h="679">
                <a:moveTo>
                  <a:pt x="0" y="0"/>
                </a:moveTo>
                <a:lnTo>
                  <a:pt x="169" y="0"/>
                </a:lnTo>
                <a:lnTo>
                  <a:pt x="254" y="679"/>
                </a:lnTo>
                <a:lnTo>
                  <a:pt x="86" y="679"/>
                </a:lnTo>
                <a:lnTo>
                  <a:pt x="0" y="0"/>
                </a:lnTo>
                <a:close/>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9" name="Freeform 18">
            <a:extLst>
              <a:ext uri="{FF2B5EF4-FFF2-40B4-BE49-F238E27FC236}">
                <a16:creationId xmlns:a16="http://schemas.microsoft.com/office/drawing/2014/main" id="{DB4FFA99-7EA8-68AC-B4D9-BBD7BD3B5BD5}"/>
              </a:ext>
            </a:extLst>
          </p:cNvPr>
          <p:cNvSpPr>
            <a:spLocks/>
          </p:cNvSpPr>
          <p:nvPr/>
        </p:nvSpPr>
        <p:spPr bwMode="auto">
          <a:xfrm>
            <a:off x="1770529" y="3975943"/>
            <a:ext cx="621611" cy="132041"/>
          </a:xfrm>
          <a:custGeom>
            <a:avLst/>
            <a:gdLst>
              <a:gd name="T0" fmla="*/ 169 w 306"/>
              <a:gd name="T1" fmla="*/ 65 h 65"/>
              <a:gd name="T2" fmla="*/ 0 w 306"/>
              <a:gd name="T3" fmla="*/ 65 h 65"/>
              <a:gd name="T4" fmla="*/ 137 w 306"/>
              <a:gd name="T5" fmla="*/ 0 h 65"/>
              <a:gd name="T6" fmla="*/ 306 w 306"/>
              <a:gd name="T7" fmla="*/ 0 h 65"/>
              <a:gd name="T8" fmla="*/ 169 w 306"/>
              <a:gd name="T9" fmla="*/ 65 h 65"/>
            </a:gdLst>
            <a:ahLst/>
            <a:cxnLst>
              <a:cxn ang="0">
                <a:pos x="T0" y="T1"/>
              </a:cxn>
              <a:cxn ang="0">
                <a:pos x="T2" y="T3"/>
              </a:cxn>
              <a:cxn ang="0">
                <a:pos x="T4" y="T5"/>
              </a:cxn>
              <a:cxn ang="0">
                <a:pos x="T6" y="T7"/>
              </a:cxn>
              <a:cxn ang="0">
                <a:pos x="T8" y="T9"/>
              </a:cxn>
            </a:cxnLst>
            <a:rect l="0" t="0" r="r" b="b"/>
            <a:pathLst>
              <a:path w="306" h="65">
                <a:moveTo>
                  <a:pt x="169" y="65"/>
                </a:moveTo>
                <a:lnTo>
                  <a:pt x="0" y="65"/>
                </a:lnTo>
                <a:lnTo>
                  <a:pt x="137" y="0"/>
                </a:lnTo>
                <a:lnTo>
                  <a:pt x="306" y="0"/>
                </a:lnTo>
                <a:lnTo>
                  <a:pt x="169" y="65"/>
                </a:lnTo>
                <a:close/>
              </a:path>
            </a:pathLst>
          </a:custGeom>
          <a:solidFill>
            <a:srgbClr val="385085"/>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20" name="Freeform 19">
            <a:extLst>
              <a:ext uri="{FF2B5EF4-FFF2-40B4-BE49-F238E27FC236}">
                <a16:creationId xmlns:a16="http://schemas.microsoft.com/office/drawing/2014/main" id="{82CDBD26-8EEF-CEEE-EEAA-ABBCC48755F3}"/>
              </a:ext>
            </a:extLst>
          </p:cNvPr>
          <p:cNvSpPr>
            <a:spLocks/>
          </p:cNvSpPr>
          <p:nvPr/>
        </p:nvSpPr>
        <p:spPr bwMode="auto">
          <a:xfrm>
            <a:off x="1429252" y="4107985"/>
            <a:ext cx="684585" cy="1657631"/>
          </a:xfrm>
          <a:custGeom>
            <a:avLst/>
            <a:gdLst>
              <a:gd name="T0" fmla="*/ 0 w 337"/>
              <a:gd name="T1" fmla="*/ 816 h 816"/>
              <a:gd name="T2" fmla="*/ 168 w 337"/>
              <a:gd name="T3" fmla="*/ 816 h 816"/>
              <a:gd name="T4" fmla="*/ 337 w 337"/>
              <a:gd name="T5" fmla="*/ 0 h 816"/>
              <a:gd name="T6" fmla="*/ 168 w 337"/>
              <a:gd name="T7" fmla="*/ 0 h 816"/>
              <a:gd name="T8" fmla="*/ 0 w 337"/>
              <a:gd name="T9" fmla="*/ 816 h 816"/>
            </a:gdLst>
            <a:ahLst/>
            <a:cxnLst>
              <a:cxn ang="0">
                <a:pos x="T0" y="T1"/>
              </a:cxn>
              <a:cxn ang="0">
                <a:pos x="T2" y="T3"/>
              </a:cxn>
              <a:cxn ang="0">
                <a:pos x="T4" y="T5"/>
              </a:cxn>
              <a:cxn ang="0">
                <a:pos x="T6" y="T7"/>
              </a:cxn>
              <a:cxn ang="0">
                <a:pos x="T8" y="T9"/>
              </a:cxn>
            </a:cxnLst>
            <a:rect l="0" t="0" r="r" b="b"/>
            <a:pathLst>
              <a:path w="337" h="816">
                <a:moveTo>
                  <a:pt x="0" y="816"/>
                </a:moveTo>
                <a:lnTo>
                  <a:pt x="168" y="816"/>
                </a:lnTo>
                <a:lnTo>
                  <a:pt x="337" y="0"/>
                </a:lnTo>
                <a:lnTo>
                  <a:pt x="168" y="0"/>
                </a:lnTo>
                <a:lnTo>
                  <a:pt x="0" y="816"/>
                </a:lnTo>
                <a:close/>
              </a:path>
            </a:pathLst>
          </a:custGeom>
          <a:solidFill>
            <a:srgbClr val="419CCC"/>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23" name="Rectangle 22">
            <a:extLst>
              <a:ext uri="{FF2B5EF4-FFF2-40B4-BE49-F238E27FC236}">
                <a16:creationId xmlns:a16="http://schemas.microsoft.com/office/drawing/2014/main" id="{08CDF4A8-49A4-E9CD-BEBA-07CFCAAAA818}"/>
              </a:ext>
            </a:extLst>
          </p:cNvPr>
          <p:cNvSpPr/>
          <p:nvPr/>
        </p:nvSpPr>
        <p:spPr>
          <a:xfrm>
            <a:off x="5349568" y="5746241"/>
            <a:ext cx="3580576" cy="523220"/>
          </a:xfrm>
          <a:prstGeom prst="rect">
            <a:avLst/>
          </a:prstGeom>
        </p:spPr>
        <p:txBody>
          <a:bodyPr wrap="square">
            <a:spAutoFit/>
          </a:bodyPr>
          <a:lstStyle/>
          <a:p>
            <a:pPr defTabSz="2438584"/>
            <a:r>
              <a:rPr lang="en-US" sz="1400" dirty="0">
                <a:solidFill>
                  <a:srgbClr val="57565A"/>
                </a:solidFill>
                <a:latin typeface="Roboto Light"/>
              </a:rPr>
              <a:t>Lorem ipsum dolor sit </a:t>
            </a:r>
            <a:r>
              <a:rPr lang="en-US" sz="1400" dirty="0" err="1">
                <a:solidFill>
                  <a:srgbClr val="57565A"/>
                </a:solidFill>
                <a:latin typeface="Roboto Light"/>
              </a:rPr>
              <a:t>amet</a:t>
            </a:r>
            <a:r>
              <a:rPr lang="en-US" sz="1400" dirty="0">
                <a:solidFill>
                  <a:srgbClr val="57565A"/>
                </a:solidFill>
                <a:latin typeface="Roboto Light"/>
              </a:rPr>
              <a:t>, </a:t>
            </a:r>
            <a:r>
              <a:rPr lang="en-US" sz="1400" dirty="0" err="1">
                <a:solidFill>
                  <a:srgbClr val="57565A"/>
                </a:solidFill>
                <a:latin typeface="Roboto Light"/>
              </a:rPr>
              <a:t>consectetur</a:t>
            </a:r>
            <a:r>
              <a:rPr lang="en-US" sz="1400" dirty="0">
                <a:solidFill>
                  <a:srgbClr val="57565A"/>
                </a:solidFill>
                <a:latin typeface="Roboto Light"/>
              </a:rPr>
              <a:t> </a:t>
            </a:r>
            <a:r>
              <a:rPr lang="en-US" sz="1400" dirty="0" err="1">
                <a:solidFill>
                  <a:srgbClr val="57565A"/>
                </a:solidFill>
                <a:latin typeface="Roboto Light"/>
              </a:rPr>
              <a:t>adipiscing</a:t>
            </a:r>
            <a:r>
              <a:rPr lang="en-US" sz="1400" dirty="0">
                <a:solidFill>
                  <a:srgbClr val="57565A"/>
                </a:solidFill>
                <a:latin typeface="Roboto Light"/>
              </a:rPr>
              <a:t> </a:t>
            </a:r>
            <a:r>
              <a:rPr lang="en-US" sz="1400" dirty="0" err="1">
                <a:solidFill>
                  <a:srgbClr val="57565A"/>
                </a:solidFill>
                <a:latin typeface="Roboto Light"/>
              </a:rPr>
              <a:t>elit</a:t>
            </a:r>
            <a:r>
              <a:rPr lang="en-US" sz="1400" dirty="0">
                <a:solidFill>
                  <a:srgbClr val="57565A"/>
                </a:solidFill>
                <a:latin typeface="Roboto Light"/>
              </a:rPr>
              <a:t> </a:t>
            </a:r>
            <a:r>
              <a:rPr lang="en-US" sz="1400" dirty="0" err="1">
                <a:solidFill>
                  <a:srgbClr val="57565A"/>
                </a:solidFill>
                <a:latin typeface="Roboto Light"/>
              </a:rPr>
              <a:t>adipiscing</a:t>
            </a:r>
            <a:r>
              <a:rPr lang="en-US" sz="1400" dirty="0">
                <a:solidFill>
                  <a:srgbClr val="57565A"/>
                </a:solidFill>
                <a:latin typeface="Roboto Light"/>
              </a:rPr>
              <a:t> sit </a:t>
            </a:r>
            <a:r>
              <a:rPr lang="en-US" sz="1400" dirty="0" err="1">
                <a:solidFill>
                  <a:srgbClr val="57565A"/>
                </a:solidFill>
                <a:latin typeface="Roboto Light"/>
              </a:rPr>
              <a:t>amet</a:t>
            </a:r>
            <a:endParaRPr lang="en-US" sz="1400" dirty="0">
              <a:solidFill>
                <a:srgbClr val="57565A"/>
              </a:solidFill>
              <a:latin typeface="Roboto Light"/>
            </a:endParaRPr>
          </a:p>
        </p:txBody>
      </p:sp>
      <p:sp>
        <p:nvSpPr>
          <p:cNvPr id="24" name="Rectangle 23">
            <a:extLst>
              <a:ext uri="{FF2B5EF4-FFF2-40B4-BE49-F238E27FC236}">
                <a16:creationId xmlns:a16="http://schemas.microsoft.com/office/drawing/2014/main" id="{F1F697AA-528D-8391-8C7E-EED869690E07}"/>
              </a:ext>
            </a:extLst>
          </p:cNvPr>
          <p:cNvSpPr/>
          <p:nvPr/>
        </p:nvSpPr>
        <p:spPr>
          <a:xfrm>
            <a:off x="6817038" y="4874785"/>
            <a:ext cx="3580576" cy="523220"/>
          </a:xfrm>
          <a:prstGeom prst="rect">
            <a:avLst/>
          </a:prstGeom>
        </p:spPr>
        <p:txBody>
          <a:bodyPr wrap="square">
            <a:spAutoFit/>
          </a:bodyPr>
          <a:lstStyle/>
          <a:p>
            <a:pPr defTabSz="2438584"/>
            <a:r>
              <a:rPr lang="en-US" sz="1400">
                <a:solidFill>
                  <a:srgbClr val="57565A"/>
                </a:solidFill>
                <a:latin typeface="Roboto Light"/>
              </a:rPr>
              <a:t>Lorem ipsum dolor sit amet, consectetur adipiscing elit adipiscing sit amet</a:t>
            </a:r>
          </a:p>
        </p:txBody>
      </p:sp>
      <p:sp>
        <p:nvSpPr>
          <p:cNvPr id="25" name="Rectangle 24">
            <a:extLst>
              <a:ext uri="{FF2B5EF4-FFF2-40B4-BE49-F238E27FC236}">
                <a16:creationId xmlns:a16="http://schemas.microsoft.com/office/drawing/2014/main" id="{FB1F6EB6-DD70-58CC-18D2-55AEE76657CB}"/>
              </a:ext>
            </a:extLst>
          </p:cNvPr>
          <p:cNvSpPr/>
          <p:nvPr/>
        </p:nvSpPr>
        <p:spPr>
          <a:xfrm>
            <a:off x="8183627" y="4053515"/>
            <a:ext cx="3580576" cy="523220"/>
          </a:xfrm>
          <a:prstGeom prst="rect">
            <a:avLst/>
          </a:prstGeom>
        </p:spPr>
        <p:txBody>
          <a:bodyPr wrap="square">
            <a:spAutoFit/>
          </a:bodyPr>
          <a:lstStyle/>
          <a:p>
            <a:pPr defTabSz="2438584"/>
            <a:r>
              <a:rPr lang="en-US" sz="1400">
                <a:solidFill>
                  <a:srgbClr val="57565A"/>
                </a:solidFill>
                <a:latin typeface="Roboto Light"/>
              </a:rPr>
              <a:t>Lorem ipsum dolor sit amet, consectetur adipiscing elit adipiscing sit amet</a:t>
            </a:r>
          </a:p>
        </p:txBody>
      </p:sp>
      <p:grpSp>
        <p:nvGrpSpPr>
          <p:cNvPr id="26" name="Group 25">
            <a:extLst>
              <a:ext uri="{FF2B5EF4-FFF2-40B4-BE49-F238E27FC236}">
                <a16:creationId xmlns:a16="http://schemas.microsoft.com/office/drawing/2014/main" id="{D8985F0F-68D1-5610-FD0D-050976BC7532}"/>
              </a:ext>
            </a:extLst>
          </p:cNvPr>
          <p:cNvGrpSpPr/>
          <p:nvPr/>
        </p:nvGrpSpPr>
        <p:grpSpPr>
          <a:xfrm>
            <a:off x="4372734" y="5845656"/>
            <a:ext cx="357540" cy="303081"/>
            <a:chOff x="5373688" y="4992688"/>
            <a:chExt cx="479425" cy="406400"/>
          </a:xfrm>
          <a:solidFill>
            <a:srgbClr val="385085"/>
          </a:solidFill>
        </p:grpSpPr>
        <p:sp>
          <p:nvSpPr>
            <p:cNvPr id="31" name="Oval 46">
              <a:extLst>
                <a:ext uri="{FF2B5EF4-FFF2-40B4-BE49-F238E27FC236}">
                  <a16:creationId xmlns:a16="http://schemas.microsoft.com/office/drawing/2014/main" id="{70888F27-8D22-4DE0-D28F-85ECD32728E6}"/>
                </a:ext>
              </a:extLst>
            </p:cNvPr>
            <p:cNvSpPr>
              <a:spLocks noChangeArrowheads="1"/>
            </p:cNvSpPr>
            <p:nvPr/>
          </p:nvSpPr>
          <p:spPr bwMode="auto">
            <a:xfrm>
              <a:off x="5770563" y="5210175"/>
              <a:ext cx="26988" cy="26987"/>
            </a:xfrm>
            <a:prstGeom prst="ellipse">
              <a:avLst/>
            </a:prstGeom>
            <a:grpFill/>
            <a:ln w="9525">
              <a:solidFill>
                <a:srgbClr val="385085"/>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2" name="Freeform 47">
              <a:extLst>
                <a:ext uri="{FF2B5EF4-FFF2-40B4-BE49-F238E27FC236}">
                  <a16:creationId xmlns:a16="http://schemas.microsoft.com/office/drawing/2014/main" id="{3162FA53-A1F1-454F-5299-FD38EC5DEDD0}"/>
                </a:ext>
              </a:extLst>
            </p:cNvPr>
            <p:cNvSpPr>
              <a:spLocks/>
            </p:cNvSpPr>
            <p:nvPr/>
          </p:nvSpPr>
          <p:spPr bwMode="auto">
            <a:xfrm>
              <a:off x="5426075" y="5207000"/>
              <a:ext cx="36513" cy="38100"/>
            </a:xfrm>
            <a:custGeom>
              <a:avLst/>
              <a:gdLst>
                <a:gd name="T0" fmla="*/ 4 w 10"/>
                <a:gd name="T1" fmla="*/ 9 h 10"/>
                <a:gd name="T2" fmla="*/ 10 w 10"/>
                <a:gd name="T3" fmla="*/ 4 h 10"/>
                <a:gd name="T4" fmla="*/ 10 w 10"/>
                <a:gd name="T5" fmla="*/ 1 h 10"/>
                <a:gd name="T6" fmla="*/ 8 w 10"/>
                <a:gd name="T7" fmla="*/ 0 h 10"/>
                <a:gd name="T8" fmla="*/ 6 w 10"/>
                <a:gd name="T9" fmla="*/ 1 h 10"/>
                <a:gd name="T10" fmla="*/ 1 w 10"/>
                <a:gd name="T11" fmla="*/ 6 h 10"/>
                <a:gd name="T12" fmla="*/ 0 w 10"/>
                <a:gd name="T13" fmla="*/ 7 h 10"/>
                <a:gd name="T14" fmla="*/ 1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10" y="4"/>
                    <a:pt x="10" y="4"/>
                    <a:pt x="10" y="4"/>
                  </a:cubicBezTo>
                  <a:cubicBezTo>
                    <a:pt x="10" y="3"/>
                    <a:pt x="10" y="1"/>
                    <a:pt x="10" y="1"/>
                  </a:cubicBezTo>
                  <a:cubicBezTo>
                    <a:pt x="9" y="0"/>
                    <a:pt x="9" y="0"/>
                    <a:pt x="8" y="0"/>
                  </a:cubicBezTo>
                  <a:cubicBezTo>
                    <a:pt x="7" y="0"/>
                    <a:pt x="7" y="0"/>
                    <a:pt x="6" y="1"/>
                  </a:cubicBezTo>
                  <a:cubicBezTo>
                    <a:pt x="1" y="6"/>
                    <a:pt x="1" y="6"/>
                    <a:pt x="1" y="6"/>
                  </a:cubicBezTo>
                  <a:cubicBezTo>
                    <a:pt x="1" y="6"/>
                    <a:pt x="0" y="7"/>
                    <a:pt x="0" y="7"/>
                  </a:cubicBezTo>
                  <a:cubicBezTo>
                    <a:pt x="0" y="8"/>
                    <a:pt x="1" y="9"/>
                    <a:pt x="1" y="9"/>
                  </a:cubicBezTo>
                  <a:cubicBezTo>
                    <a:pt x="2" y="10"/>
                    <a:pt x="3" y="10"/>
                    <a:pt x="4" y="9"/>
                  </a:cubicBezTo>
                  <a:close/>
                </a:path>
              </a:pathLst>
            </a:custGeom>
            <a:grpFill/>
            <a:ln w="9525">
              <a:solidFill>
                <a:srgbClr val="385085"/>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3" name="Freeform 48">
              <a:extLst>
                <a:ext uri="{FF2B5EF4-FFF2-40B4-BE49-F238E27FC236}">
                  <a16:creationId xmlns:a16="http://schemas.microsoft.com/office/drawing/2014/main" id="{D8BF00D2-09DE-B6C5-4F59-B887F686C185}"/>
                </a:ext>
              </a:extLst>
            </p:cNvPr>
            <p:cNvSpPr>
              <a:spLocks/>
            </p:cNvSpPr>
            <p:nvPr/>
          </p:nvSpPr>
          <p:spPr bwMode="auto">
            <a:xfrm>
              <a:off x="5492750" y="5207000"/>
              <a:ext cx="38100" cy="38100"/>
            </a:xfrm>
            <a:custGeom>
              <a:avLst/>
              <a:gdLst>
                <a:gd name="T0" fmla="*/ 4 w 10"/>
                <a:gd name="T1" fmla="*/ 9 h 10"/>
                <a:gd name="T2" fmla="*/ 9 w 10"/>
                <a:gd name="T3" fmla="*/ 4 h 10"/>
                <a:gd name="T4" fmla="*/ 9 w 10"/>
                <a:gd name="T5" fmla="*/ 1 h 10"/>
                <a:gd name="T6" fmla="*/ 8 w 10"/>
                <a:gd name="T7" fmla="*/ 0 h 10"/>
                <a:gd name="T8" fmla="*/ 6 w 10"/>
                <a:gd name="T9" fmla="*/ 1 h 10"/>
                <a:gd name="T10" fmla="*/ 1 w 10"/>
                <a:gd name="T11" fmla="*/ 6 h 10"/>
                <a:gd name="T12" fmla="*/ 0 w 10"/>
                <a:gd name="T13" fmla="*/ 7 h 10"/>
                <a:gd name="T14" fmla="*/ 1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9" y="4"/>
                    <a:pt x="9" y="4"/>
                    <a:pt x="9" y="4"/>
                  </a:cubicBezTo>
                  <a:cubicBezTo>
                    <a:pt x="10" y="3"/>
                    <a:pt x="10" y="1"/>
                    <a:pt x="9" y="1"/>
                  </a:cubicBezTo>
                  <a:cubicBezTo>
                    <a:pt x="9" y="0"/>
                    <a:pt x="8" y="0"/>
                    <a:pt x="8" y="0"/>
                  </a:cubicBezTo>
                  <a:cubicBezTo>
                    <a:pt x="7" y="0"/>
                    <a:pt x="7" y="0"/>
                    <a:pt x="6" y="1"/>
                  </a:cubicBezTo>
                  <a:cubicBezTo>
                    <a:pt x="1" y="6"/>
                    <a:pt x="1" y="6"/>
                    <a:pt x="1" y="6"/>
                  </a:cubicBezTo>
                  <a:cubicBezTo>
                    <a:pt x="1" y="6"/>
                    <a:pt x="0" y="7"/>
                    <a:pt x="0" y="7"/>
                  </a:cubicBezTo>
                  <a:cubicBezTo>
                    <a:pt x="0" y="8"/>
                    <a:pt x="1" y="9"/>
                    <a:pt x="1" y="9"/>
                  </a:cubicBezTo>
                  <a:cubicBezTo>
                    <a:pt x="2" y="10"/>
                    <a:pt x="3" y="10"/>
                    <a:pt x="4" y="9"/>
                  </a:cubicBezTo>
                  <a:close/>
                </a:path>
              </a:pathLst>
            </a:custGeom>
            <a:grpFill/>
            <a:ln w="9525">
              <a:solidFill>
                <a:srgbClr val="385085"/>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4" name="Oval 49">
              <a:extLst>
                <a:ext uri="{FF2B5EF4-FFF2-40B4-BE49-F238E27FC236}">
                  <a16:creationId xmlns:a16="http://schemas.microsoft.com/office/drawing/2014/main" id="{24BD771F-228B-14A6-4EA6-B9A045F84A03}"/>
                </a:ext>
              </a:extLst>
            </p:cNvPr>
            <p:cNvSpPr>
              <a:spLocks noChangeArrowheads="1"/>
            </p:cNvSpPr>
            <p:nvPr/>
          </p:nvSpPr>
          <p:spPr bwMode="auto">
            <a:xfrm>
              <a:off x="5770563" y="5322888"/>
              <a:ext cx="26988" cy="26987"/>
            </a:xfrm>
            <a:prstGeom prst="ellipse">
              <a:avLst/>
            </a:prstGeom>
            <a:grpFill/>
            <a:ln w="9525">
              <a:solidFill>
                <a:srgbClr val="385085"/>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5" name="Freeform 50">
              <a:extLst>
                <a:ext uri="{FF2B5EF4-FFF2-40B4-BE49-F238E27FC236}">
                  <a16:creationId xmlns:a16="http://schemas.microsoft.com/office/drawing/2014/main" id="{0F0E9743-7B83-99E3-5590-76BBFF108479}"/>
                </a:ext>
              </a:extLst>
            </p:cNvPr>
            <p:cNvSpPr>
              <a:spLocks/>
            </p:cNvSpPr>
            <p:nvPr/>
          </p:nvSpPr>
          <p:spPr bwMode="auto">
            <a:xfrm>
              <a:off x="5426075" y="5319713"/>
              <a:ext cx="36513" cy="38100"/>
            </a:xfrm>
            <a:custGeom>
              <a:avLst/>
              <a:gdLst>
                <a:gd name="T0" fmla="*/ 4 w 10"/>
                <a:gd name="T1" fmla="*/ 9 h 10"/>
                <a:gd name="T2" fmla="*/ 10 w 10"/>
                <a:gd name="T3" fmla="*/ 3 h 10"/>
                <a:gd name="T4" fmla="*/ 10 w 10"/>
                <a:gd name="T5" fmla="*/ 0 h 10"/>
                <a:gd name="T6" fmla="*/ 8 w 10"/>
                <a:gd name="T7" fmla="*/ 0 h 10"/>
                <a:gd name="T8" fmla="*/ 6 w 10"/>
                <a:gd name="T9" fmla="*/ 0 h 10"/>
                <a:gd name="T10" fmla="*/ 1 w 10"/>
                <a:gd name="T11" fmla="*/ 6 h 10"/>
                <a:gd name="T12" fmla="*/ 0 w 10"/>
                <a:gd name="T13" fmla="*/ 7 h 10"/>
                <a:gd name="T14" fmla="*/ 1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10" y="3"/>
                    <a:pt x="10" y="3"/>
                    <a:pt x="10" y="3"/>
                  </a:cubicBezTo>
                  <a:cubicBezTo>
                    <a:pt x="10" y="3"/>
                    <a:pt x="10" y="1"/>
                    <a:pt x="10" y="0"/>
                  </a:cubicBezTo>
                  <a:cubicBezTo>
                    <a:pt x="9" y="0"/>
                    <a:pt x="9" y="0"/>
                    <a:pt x="8" y="0"/>
                  </a:cubicBezTo>
                  <a:cubicBezTo>
                    <a:pt x="7" y="0"/>
                    <a:pt x="7" y="0"/>
                    <a:pt x="6" y="0"/>
                  </a:cubicBezTo>
                  <a:cubicBezTo>
                    <a:pt x="1" y="6"/>
                    <a:pt x="1" y="6"/>
                    <a:pt x="1" y="6"/>
                  </a:cubicBezTo>
                  <a:cubicBezTo>
                    <a:pt x="1" y="6"/>
                    <a:pt x="0" y="7"/>
                    <a:pt x="0" y="7"/>
                  </a:cubicBezTo>
                  <a:cubicBezTo>
                    <a:pt x="0" y="8"/>
                    <a:pt x="1" y="8"/>
                    <a:pt x="1" y="9"/>
                  </a:cubicBezTo>
                  <a:cubicBezTo>
                    <a:pt x="2" y="10"/>
                    <a:pt x="3" y="10"/>
                    <a:pt x="4" y="9"/>
                  </a:cubicBezTo>
                  <a:close/>
                </a:path>
              </a:pathLst>
            </a:custGeom>
            <a:grpFill/>
            <a:ln w="9525">
              <a:solidFill>
                <a:srgbClr val="385085"/>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6" name="Freeform 51">
              <a:extLst>
                <a:ext uri="{FF2B5EF4-FFF2-40B4-BE49-F238E27FC236}">
                  <a16:creationId xmlns:a16="http://schemas.microsoft.com/office/drawing/2014/main" id="{D98F66E7-0D2E-5DA2-1630-B837AD02C86C}"/>
                </a:ext>
              </a:extLst>
            </p:cNvPr>
            <p:cNvSpPr>
              <a:spLocks/>
            </p:cNvSpPr>
            <p:nvPr/>
          </p:nvSpPr>
          <p:spPr bwMode="auto">
            <a:xfrm>
              <a:off x="5492750" y="5319713"/>
              <a:ext cx="38100" cy="38100"/>
            </a:xfrm>
            <a:custGeom>
              <a:avLst/>
              <a:gdLst>
                <a:gd name="T0" fmla="*/ 4 w 10"/>
                <a:gd name="T1" fmla="*/ 9 h 10"/>
                <a:gd name="T2" fmla="*/ 9 w 10"/>
                <a:gd name="T3" fmla="*/ 3 h 10"/>
                <a:gd name="T4" fmla="*/ 9 w 10"/>
                <a:gd name="T5" fmla="*/ 0 h 10"/>
                <a:gd name="T6" fmla="*/ 8 w 10"/>
                <a:gd name="T7" fmla="*/ 0 h 10"/>
                <a:gd name="T8" fmla="*/ 6 w 10"/>
                <a:gd name="T9" fmla="*/ 0 h 10"/>
                <a:gd name="T10" fmla="*/ 1 w 10"/>
                <a:gd name="T11" fmla="*/ 6 h 10"/>
                <a:gd name="T12" fmla="*/ 0 w 10"/>
                <a:gd name="T13" fmla="*/ 7 h 10"/>
                <a:gd name="T14" fmla="*/ 1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9" y="3"/>
                    <a:pt x="9" y="3"/>
                    <a:pt x="9" y="3"/>
                  </a:cubicBezTo>
                  <a:cubicBezTo>
                    <a:pt x="10" y="3"/>
                    <a:pt x="10" y="1"/>
                    <a:pt x="9" y="0"/>
                  </a:cubicBezTo>
                  <a:cubicBezTo>
                    <a:pt x="9" y="0"/>
                    <a:pt x="8" y="0"/>
                    <a:pt x="8" y="0"/>
                  </a:cubicBezTo>
                  <a:cubicBezTo>
                    <a:pt x="7" y="0"/>
                    <a:pt x="7" y="0"/>
                    <a:pt x="6" y="0"/>
                  </a:cubicBezTo>
                  <a:cubicBezTo>
                    <a:pt x="1" y="6"/>
                    <a:pt x="1" y="6"/>
                    <a:pt x="1" y="6"/>
                  </a:cubicBezTo>
                  <a:cubicBezTo>
                    <a:pt x="1" y="6"/>
                    <a:pt x="0" y="7"/>
                    <a:pt x="0" y="7"/>
                  </a:cubicBezTo>
                  <a:cubicBezTo>
                    <a:pt x="0" y="8"/>
                    <a:pt x="1" y="8"/>
                    <a:pt x="1" y="9"/>
                  </a:cubicBezTo>
                  <a:cubicBezTo>
                    <a:pt x="2" y="10"/>
                    <a:pt x="3" y="10"/>
                    <a:pt x="4" y="9"/>
                  </a:cubicBezTo>
                  <a:close/>
                </a:path>
              </a:pathLst>
            </a:custGeom>
            <a:grpFill/>
            <a:ln w="9525">
              <a:solidFill>
                <a:srgbClr val="385085"/>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7" name="Oval 52">
              <a:extLst>
                <a:ext uri="{FF2B5EF4-FFF2-40B4-BE49-F238E27FC236}">
                  <a16:creationId xmlns:a16="http://schemas.microsoft.com/office/drawing/2014/main" id="{07E10D02-4708-79A9-6BF7-D4274F86AB94}"/>
                </a:ext>
              </a:extLst>
            </p:cNvPr>
            <p:cNvSpPr>
              <a:spLocks noChangeArrowheads="1"/>
            </p:cNvSpPr>
            <p:nvPr/>
          </p:nvSpPr>
          <p:spPr bwMode="auto">
            <a:xfrm>
              <a:off x="5770563" y="5097463"/>
              <a:ext cx="26988" cy="26987"/>
            </a:xfrm>
            <a:prstGeom prst="ellipse">
              <a:avLst/>
            </a:prstGeom>
            <a:grpFill/>
            <a:ln w="9525">
              <a:solidFill>
                <a:srgbClr val="385085"/>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8" name="Freeform 53">
              <a:extLst>
                <a:ext uri="{FF2B5EF4-FFF2-40B4-BE49-F238E27FC236}">
                  <a16:creationId xmlns:a16="http://schemas.microsoft.com/office/drawing/2014/main" id="{A1FB4639-D228-53EB-5CF8-E60A2310B856}"/>
                </a:ext>
              </a:extLst>
            </p:cNvPr>
            <p:cNvSpPr>
              <a:spLocks/>
            </p:cNvSpPr>
            <p:nvPr/>
          </p:nvSpPr>
          <p:spPr bwMode="auto">
            <a:xfrm>
              <a:off x="5429250" y="5094288"/>
              <a:ext cx="38100" cy="36512"/>
            </a:xfrm>
            <a:custGeom>
              <a:avLst/>
              <a:gdLst>
                <a:gd name="T0" fmla="*/ 4 w 10"/>
                <a:gd name="T1" fmla="*/ 9 h 10"/>
                <a:gd name="T2" fmla="*/ 9 w 10"/>
                <a:gd name="T3" fmla="*/ 4 h 10"/>
                <a:gd name="T4" fmla="*/ 10 w 10"/>
                <a:gd name="T5" fmla="*/ 2 h 10"/>
                <a:gd name="T6" fmla="*/ 9 w 10"/>
                <a:gd name="T7" fmla="*/ 1 h 10"/>
                <a:gd name="T8" fmla="*/ 7 w 10"/>
                <a:gd name="T9" fmla="*/ 0 h 10"/>
                <a:gd name="T10" fmla="*/ 6 w 10"/>
                <a:gd name="T11" fmla="*/ 0 h 10"/>
                <a:gd name="T12" fmla="*/ 0 w 10"/>
                <a:gd name="T13" fmla="*/ 6 h 10"/>
                <a:gd name="T14" fmla="*/ 0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9" y="4"/>
                    <a:pt x="9" y="4"/>
                    <a:pt x="9" y="4"/>
                  </a:cubicBezTo>
                  <a:cubicBezTo>
                    <a:pt x="9" y="3"/>
                    <a:pt x="10" y="3"/>
                    <a:pt x="10" y="2"/>
                  </a:cubicBezTo>
                  <a:cubicBezTo>
                    <a:pt x="10" y="2"/>
                    <a:pt x="9" y="1"/>
                    <a:pt x="9" y="1"/>
                  </a:cubicBezTo>
                  <a:cubicBezTo>
                    <a:pt x="9" y="0"/>
                    <a:pt x="8" y="0"/>
                    <a:pt x="7" y="0"/>
                  </a:cubicBezTo>
                  <a:cubicBezTo>
                    <a:pt x="7" y="0"/>
                    <a:pt x="6" y="0"/>
                    <a:pt x="6" y="0"/>
                  </a:cubicBezTo>
                  <a:cubicBezTo>
                    <a:pt x="0" y="6"/>
                    <a:pt x="0" y="6"/>
                    <a:pt x="0" y="6"/>
                  </a:cubicBezTo>
                  <a:cubicBezTo>
                    <a:pt x="0" y="7"/>
                    <a:pt x="0" y="8"/>
                    <a:pt x="0" y="9"/>
                  </a:cubicBezTo>
                  <a:cubicBezTo>
                    <a:pt x="1" y="10"/>
                    <a:pt x="3" y="10"/>
                    <a:pt x="4" y="9"/>
                  </a:cubicBezTo>
                  <a:close/>
                </a:path>
              </a:pathLst>
            </a:custGeom>
            <a:grpFill/>
            <a:ln w="9525">
              <a:solidFill>
                <a:srgbClr val="385085"/>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9" name="Freeform 54">
              <a:extLst>
                <a:ext uri="{FF2B5EF4-FFF2-40B4-BE49-F238E27FC236}">
                  <a16:creationId xmlns:a16="http://schemas.microsoft.com/office/drawing/2014/main" id="{59078AAB-2B02-F3DE-1442-5597DE7CD94B}"/>
                </a:ext>
              </a:extLst>
            </p:cNvPr>
            <p:cNvSpPr>
              <a:spLocks/>
            </p:cNvSpPr>
            <p:nvPr/>
          </p:nvSpPr>
          <p:spPr bwMode="auto">
            <a:xfrm>
              <a:off x="5497513" y="5094288"/>
              <a:ext cx="36513" cy="36512"/>
            </a:xfrm>
            <a:custGeom>
              <a:avLst/>
              <a:gdLst>
                <a:gd name="T0" fmla="*/ 4 w 10"/>
                <a:gd name="T1" fmla="*/ 9 h 10"/>
                <a:gd name="T2" fmla="*/ 9 w 10"/>
                <a:gd name="T3" fmla="*/ 4 h 10"/>
                <a:gd name="T4" fmla="*/ 10 w 10"/>
                <a:gd name="T5" fmla="*/ 2 h 10"/>
                <a:gd name="T6" fmla="*/ 9 w 10"/>
                <a:gd name="T7" fmla="*/ 1 h 10"/>
                <a:gd name="T8" fmla="*/ 7 w 10"/>
                <a:gd name="T9" fmla="*/ 0 h 10"/>
                <a:gd name="T10" fmla="*/ 6 w 10"/>
                <a:gd name="T11" fmla="*/ 0 h 10"/>
                <a:gd name="T12" fmla="*/ 0 w 10"/>
                <a:gd name="T13" fmla="*/ 6 h 10"/>
                <a:gd name="T14" fmla="*/ 0 w 10"/>
                <a:gd name="T15" fmla="*/ 9 h 10"/>
                <a:gd name="T16" fmla="*/ 4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4" y="9"/>
                  </a:moveTo>
                  <a:cubicBezTo>
                    <a:pt x="9" y="4"/>
                    <a:pt x="9" y="4"/>
                    <a:pt x="9" y="4"/>
                  </a:cubicBezTo>
                  <a:cubicBezTo>
                    <a:pt x="9" y="3"/>
                    <a:pt x="10" y="3"/>
                    <a:pt x="10" y="2"/>
                  </a:cubicBezTo>
                  <a:cubicBezTo>
                    <a:pt x="10" y="2"/>
                    <a:pt x="9" y="1"/>
                    <a:pt x="9" y="1"/>
                  </a:cubicBezTo>
                  <a:cubicBezTo>
                    <a:pt x="8" y="0"/>
                    <a:pt x="8" y="0"/>
                    <a:pt x="7" y="0"/>
                  </a:cubicBezTo>
                  <a:cubicBezTo>
                    <a:pt x="7" y="0"/>
                    <a:pt x="6" y="0"/>
                    <a:pt x="6" y="0"/>
                  </a:cubicBezTo>
                  <a:cubicBezTo>
                    <a:pt x="0" y="6"/>
                    <a:pt x="0" y="6"/>
                    <a:pt x="0" y="6"/>
                  </a:cubicBezTo>
                  <a:cubicBezTo>
                    <a:pt x="0" y="7"/>
                    <a:pt x="0" y="8"/>
                    <a:pt x="0" y="9"/>
                  </a:cubicBezTo>
                  <a:cubicBezTo>
                    <a:pt x="1" y="10"/>
                    <a:pt x="3" y="10"/>
                    <a:pt x="4" y="9"/>
                  </a:cubicBezTo>
                  <a:close/>
                </a:path>
              </a:pathLst>
            </a:custGeom>
            <a:grpFill/>
            <a:ln w="9525">
              <a:solidFill>
                <a:srgbClr val="385085"/>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0" name="Freeform 55">
              <a:extLst>
                <a:ext uri="{FF2B5EF4-FFF2-40B4-BE49-F238E27FC236}">
                  <a16:creationId xmlns:a16="http://schemas.microsoft.com/office/drawing/2014/main" id="{BB835FC3-36A0-036F-5244-887044A0829F}"/>
                </a:ext>
              </a:extLst>
            </p:cNvPr>
            <p:cNvSpPr>
              <a:spLocks noEditPoints="1"/>
            </p:cNvSpPr>
            <p:nvPr/>
          </p:nvSpPr>
          <p:spPr bwMode="auto">
            <a:xfrm>
              <a:off x="5373688" y="4992688"/>
              <a:ext cx="479425" cy="406400"/>
            </a:xfrm>
            <a:custGeom>
              <a:avLst/>
              <a:gdLst>
                <a:gd name="T0" fmla="*/ 126 w 128"/>
                <a:gd name="T1" fmla="*/ 17 h 108"/>
                <a:gd name="T2" fmla="*/ 111 w 128"/>
                <a:gd name="T3" fmla="*/ 1 h 108"/>
                <a:gd name="T4" fmla="*/ 110 w 128"/>
                <a:gd name="T5" fmla="*/ 0 h 108"/>
                <a:gd name="T6" fmla="*/ 18 w 128"/>
                <a:gd name="T7" fmla="*/ 0 h 108"/>
                <a:gd name="T8" fmla="*/ 17 w 128"/>
                <a:gd name="T9" fmla="*/ 1 h 108"/>
                <a:gd name="T10" fmla="*/ 2 w 128"/>
                <a:gd name="T11" fmla="*/ 17 h 108"/>
                <a:gd name="T12" fmla="*/ 0 w 128"/>
                <a:gd name="T13" fmla="*/ 21 h 108"/>
                <a:gd name="T14" fmla="*/ 0 w 128"/>
                <a:gd name="T15" fmla="*/ 102 h 108"/>
                <a:gd name="T16" fmla="*/ 6 w 128"/>
                <a:gd name="T17" fmla="*/ 108 h 108"/>
                <a:gd name="T18" fmla="*/ 122 w 128"/>
                <a:gd name="T19" fmla="*/ 108 h 108"/>
                <a:gd name="T20" fmla="*/ 128 w 128"/>
                <a:gd name="T21" fmla="*/ 103 h 108"/>
                <a:gd name="T22" fmla="*/ 128 w 128"/>
                <a:gd name="T23" fmla="*/ 102 h 108"/>
                <a:gd name="T24" fmla="*/ 128 w 128"/>
                <a:gd name="T25" fmla="*/ 21 h 108"/>
                <a:gd name="T26" fmla="*/ 126 w 128"/>
                <a:gd name="T27" fmla="*/ 17 h 108"/>
                <a:gd name="T28" fmla="*/ 10 w 128"/>
                <a:gd name="T29" fmla="*/ 15 h 108"/>
                <a:gd name="T30" fmla="*/ 19 w 128"/>
                <a:gd name="T31" fmla="*/ 4 h 108"/>
                <a:gd name="T32" fmla="*/ 109 w 128"/>
                <a:gd name="T33" fmla="*/ 4 h 108"/>
                <a:gd name="T34" fmla="*/ 118 w 128"/>
                <a:gd name="T35" fmla="*/ 15 h 108"/>
                <a:gd name="T36" fmla="*/ 10 w 128"/>
                <a:gd name="T37" fmla="*/ 15 h 108"/>
                <a:gd name="T38" fmla="*/ 123 w 128"/>
                <a:gd name="T39" fmla="*/ 104 h 108"/>
                <a:gd name="T40" fmla="*/ 5 w 128"/>
                <a:gd name="T41" fmla="*/ 104 h 108"/>
                <a:gd name="T42" fmla="*/ 5 w 128"/>
                <a:gd name="T43" fmla="*/ 79 h 108"/>
                <a:gd name="T44" fmla="*/ 123 w 128"/>
                <a:gd name="T45" fmla="*/ 79 h 108"/>
                <a:gd name="T46" fmla="*/ 123 w 128"/>
                <a:gd name="T47" fmla="*/ 104 h 108"/>
                <a:gd name="T48" fmla="*/ 123 w 128"/>
                <a:gd name="T49" fmla="*/ 74 h 108"/>
                <a:gd name="T50" fmla="*/ 5 w 128"/>
                <a:gd name="T51" fmla="*/ 74 h 108"/>
                <a:gd name="T52" fmla="*/ 5 w 128"/>
                <a:gd name="T53" fmla="*/ 49 h 108"/>
                <a:gd name="T54" fmla="*/ 123 w 128"/>
                <a:gd name="T55" fmla="*/ 49 h 108"/>
                <a:gd name="T56" fmla="*/ 123 w 128"/>
                <a:gd name="T57" fmla="*/ 74 h 108"/>
                <a:gd name="T58" fmla="*/ 123 w 128"/>
                <a:gd name="T59" fmla="*/ 44 h 108"/>
                <a:gd name="T60" fmla="*/ 5 w 128"/>
                <a:gd name="T61" fmla="*/ 44 h 108"/>
                <a:gd name="T62" fmla="*/ 5 w 128"/>
                <a:gd name="T63" fmla="*/ 19 h 108"/>
                <a:gd name="T64" fmla="*/ 123 w 128"/>
                <a:gd name="T65" fmla="*/ 19 h 108"/>
                <a:gd name="T66" fmla="*/ 123 w 128"/>
                <a:gd name="T67"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08">
                  <a:moveTo>
                    <a:pt x="126" y="17"/>
                  </a:moveTo>
                  <a:cubicBezTo>
                    <a:pt x="111" y="1"/>
                    <a:pt x="111" y="1"/>
                    <a:pt x="111" y="1"/>
                  </a:cubicBezTo>
                  <a:cubicBezTo>
                    <a:pt x="111" y="0"/>
                    <a:pt x="110" y="0"/>
                    <a:pt x="110" y="0"/>
                  </a:cubicBezTo>
                  <a:cubicBezTo>
                    <a:pt x="18" y="0"/>
                    <a:pt x="18" y="0"/>
                    <a:pt x="18" y="0"/>
                  </a:cubicBezTo>
                  <a:cubicBezTo>
                    <a:pt x="18" y="0"/>
                    <a:pt x="17" y="0"/>
                    <a:pt x="17" y="1"/>
                  </a:cubicBezTo>
                  <a:cubicBezTo>
                    <a:pt x="2" y="17"/>
                    <a:pt x="2" y="17"/>
                    <a:pt x="2" y="17"/>
                  </a:cubicBezTo>
                  <a:cubicBezTo>
                    <a:pt x="1" y="18"/>
                    <a:pt x="0" y="19"/>
                    <a:pt x="0" y="21"/>
                  </a:cubicBezTo>
                  <a:cubicBezTo>
                    <a:pt x="0" y="102"/>
                    <a:pt x="0" y="102"/>
                    <a:pt x="0" y="102"/>
                  </a:cubicBezTo>
                  <a:cubicBezTo>
                    <a:pt x="0" y="106"/>
                    <a:pt x="3" y="108"/>
                    <a:pt x="6" y="108"/>
                  </a:cubicBezTo>
                  <a:cubicBezTo>
                    <a:pt x="122" y="108"/>
                    <a:pt x="122" y="108"/>
                    <a:pt x="122" y="108"/>
                  </a:cubicBezTo>
                  <a:cubicBezTo>
                    <a:pt x="125" y="108"/>
                    <a:pt x="128" y="106"/>
                    <a:pt x="128" y="103"/>
                  </a:cubicBezTo>
                  <a:cubicBezTo>
                    <a:pt x="128" y="102"/>
                    <a:pt x="128" y="102"/>
                    <a:pt x="128" y="102"/>
                  </a:cubicBezTo>
                  <a:cubicBezTo>
                    <a:pt x="128" y="21"/>
                    <a:pt x="128" y="21"/>
                    <a:pt x="128" y="21"/>
                  </a:cubicBezTo>
                  <a:cubicBezTo>
                    <a:pt x="128" y="19"/>
                    <a:pt x="127" y="18"/>
                    <a:pt x="126" y="17"/>
                  </a:cubicBezTo>
                  <a:close/>
                  <a:moveTo>
                    <a:pt x="10" y="15"/>
                  </a:moveTo>
                  <a:cubicBezTo>
                    <a:pt x="19" y="4"/>
                    <a:pt x="19" y="4"/>
                    <a:pt x="19" y="4"/>
                  </a:cubicBezTo>
                  <a:cubicBezTo>
                    <a:pt x="109" y="4"/>
                    <a:pt x="109" y="4"/>
                    <a:pt x="109" y="4"/>
                  </a:cubicBezTo>
                  <a:cubicBezTo>
                    <a:pt x="118" y="15"/>
                    <a:pt x="118" y="15"/>
                    <a:pt x="118" y="15"/>
                  </a:cubicBezTo>
                  <a:cubicBezTo>
                    <a:pt x="10" y="15"/>
                    <a:pt x="10" y="15"/>
                    <a:pt x="10" y="15"/>
                  </a:cubicBezTo>
                  <a:close/>
                  <a:moveTo>
                    <a:pt x="123" y="104"/>
                  </a:moveTo>
                  <a:cubicBezTo>
                    <a:pt x="5" y="104"/>
                    <a:pt x="5" y="104"/>
                    <a:pt x="5" y="104"/>
                  </a:cubicBezTo>
                  <a:cubicBezTo>
                    <a:pt x="5" y="79"/>
                    <a:pt x="5" y="79"/>
                    <a:pt x="5" y="79"/>
                  </a:cubicBezTo>
                  <a:cubicBezTo>
                    <a:pt x="123" y="79"/>
                    <a:pt x="123" y="79"/>
                    <a:pt x="123" y="79"/>
                  </a:cubicBezTo>
                  <a:lnTo>
                    <a:pt x="123" y="104"/>
                  </a:lnTo>
                  <a:close/>
                  <a:moveTo>
                    <a:pt x="123" y="74"/>
                  </a:moveTo>
                  <a:cubicBezTo>
                    <a:pt x="5" y="74"/>
                    <a:pt x="5" y="74"/>
                    <a:pt x="5" y="74"/>
                  </a:cubicBezTo>
                  <a:cubicBezTo>
                    <a:pt x="5" y="49"/>
                    <a:pt x="5" y="49"/>
                    <a:pt x="5" y="49"/>
                  </a:cubicBezTo>
                  <a:cubicBezTo>
                    <a:pt x="123" y="49"/>
                    <a:pt x="123" y="49"/>
                    <a:pt x="123" y="49"/>
                  </a:cubicBezTo>
                  <a:lnTo>
                    <a:pt x="123" y="74"/>
                  </a:lnTo>
                  <a:close/>
                  <a:moveTo>
                    <a:pt x="123" y="44"/>
                  </a:moveTo>
                  <a:cubicBezTo>
                    <a:pt x="5" y="44"/>
                    <a:pt x="5" y="44"/>
                    <a:pt x="5" y="44"/>
                  </a:cubicBezTo>
                  <a:cubicBezTo>
                    <a:pt x="5" y="19"/>
                    <a:pt x="5" y="19"/>
                    <a:pt x="5" y="19"/>
                  </a:cubicBezTo>
                  <a:cubicBezTo>
                    <a:pt x="123" y="19"/>
                    <a:pt x="123" y="19"/>
                    <a:pt x="123" y="19"/>
                  </a:cubicBezTo>
                  <a:lnTo>
                    <a:pt x="123" y="44"/>
                  </a:lnTo>
                  <a:close/>
                </a:path>
              </a:pathLst>
            </a:custGeom>
            <a:grpFill/>
            <a:ln w="9525">
              <a:solidFill>
                <a:srgbClr val="385085"/>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27" name="Freeform 122">
            <a:extLst>
              <a:ext uri="{FF2B5EF4-FFF2-40B4-BE49-F238E27FC236}">
                <a16:creationId xmlns:a16="http://schemas.microsoft.com/office/drawing/2014/main" id="{D16B8507-066B-396B-3B46-07C1B2C2123C}"/>
              </a:ext>
            </a:extLst>
          </p:cNvPr>
          <p:cNvSpPr>
            <a:spLocks noEditPoints="1"/>
          </p:cNvSpPr>
          <p:nvPr/>
        </p:nvSpPr>
        <p:spPr bwMode="auto">
          <a:xfrm>
            <a:off x="5796845" y="4950511"/>
            <a:ext cx="370561" cy="371769"/>
          </a:xfrm>
          <a:custGeom>
            <a:avLst/>
            <a:gdLst>
              <a:gd name="T0" fmla="*/ 128 w 130"/>
              <a:gd name="T1" fmla="*/ 128 h 130"/>
              <a:gd name="T2" fmla="*/ 129 w 130"/>
              <a:gd name="T3" fmla="*/ 106 h 130"/>
              <a:gd name="T4" fmla="*/ 128 w 130"/>
              <a:gd name="T5" fmla="*/ 104 h 130"/>
              <a:gd name="T6" fmla="*/ 127 w 130"/>
              <a:gd name="T7" fmla="*/ 27 h 130"/>
              <a:gd name="T8" fmla="*/ 111 w 130"/>
              <a:gd name="T9" fmla="*/ 3 h 130"/>
              <a:gd name="T10" fmla="*/ 65 w 130"/>
              <a:gd name="T11" fmla="*/ 41 h 130"/>
              <a:gd name="T12" fmla="*/ 18 w 130"/>
              <a:gd name="T13" fmla="*/ 1 h 130"/>
              <a:gd name="T14" fmla="*/ 1 w 130"/>
              <a:gd name="T15" fmla="*/ 18 h 130"/>
              <a:gd name="T16" fmla="*/ 41 w 130"/>
              <a:gd name="T17" fmla="*/ 65 h 130"/>
              <a:gd name="T18" fmla="*/ 3 w 130"/>
              <a:gd name="T19" fmla="*/ 111 h 130"/>
              <a:gd name="T20" fmla="*/ 27 w 130"/>
              <a:gd name="T21" fmla="*/ 127 h 130"/>
              <a:gd name="T22" fmla="*/ 104 w 130"/>
              <a:gd name="T23" fmla="*/ 128 h 130"/>
              <a:gd name="T24" fmla="*/ 127 w 130"/>
              <a:gd name="T25" fmla="*/ 129 h 130"/>
              <a:gd name="T26" fmla="*/ 85 w 130"/>
              <a:gd name="T27" fmla="*/ 40 h 130"/>
              <a:gd name="T28" fmla="*/ 88 w 130"/>
              <a:gd name="T29" fmla="*/ 37 h 130"/>
              <a:gd name="T30" fmla="*/ 94 w 130"/>
              <a:gd name="T31" fmla="*/ 18 h 130"/>
              <a:gd name="T32" fmla="*/ 104 w 130"/>
              <a:gd name="T33" fmla="*/ 24 h 130"/>
              <a:gd name="T34" fmla="*/ 104 w 130"/>
              <a:gd name="T35" fmla="*/ 21 h 130"/>
              <a:gd name="T36" fmla="*/ 107 w 130"/>
              <a:gd name="T37" fmla="*/ 5 h 130"/>
              <a:gd name="T38" fmla="*/ 86 w 130"/>
              <a:gd name="T39" fmla="*/ 62 h 130"/>
              <a:gd name="T40" fmla="*/ 78 w 130"/>
              <a:gd name="T41" fmla="*/ 34 h 130"/>
              <a:gd name="T42" fmla="*/ 9 w 130"/>
              <a:gd name="T43" fmla="*/ 27 h 130"/>
              <a:gd name="T44" fmla="*/ 9 w 130"/>
              <a:gd name="T45" fmla="*/ 9 h 130"/>
              <a:gd name="T46" fmla="*/ 31 w 130"/>
              <a:gd name="T47" fmla="*/ 13 h 130"/>
              <a:gd name="T48" fmla="*/ 10 w 130"/>
              <a:gd name="T49" fmla="*/ 28 h 130"/>
              <a:gd name="T50" fmla="*/ 34 w 130"/>
              <a:gd name="T51" fmla="*/ 16 h 130"/>
              <a:gd name="T52" fmla="*/ 23 w 130"/>
              <a:gd name="T53" fmla="*/ 41 h 130"/>
              <a:gd name="T54" fmla="*/ 23 w 130"/>
              <a:gd name="T55" fmla="*/ 125 h 130"/>
              <a:gd name="T56" fmla="*/ 15 w 130"/>
              <a:gd name="T57" fmla="*/ 97 h 130"/>
              <a:gd name="T58" fmla="*/ 24 w 130"/>
              <a:gd name="T59" fmla="*/ 104 h 130"/>
              <a:gd name="T60" fmla="*/ 18 w 130"/>
              <a:gd name="T61" fmla="*/ 94 h 130"/>
              <a:gd name="T62" fmla="*/ 37 w 130"/>
              <a:gd name="T63" fmla="*/ 88 h 130"/>
              <a:gd name="T64" fmla="*/ 40 w 130"/>
              <a:gd name="T65" fmla="*/ 85 h 130"/>
              <a:gd name="T66" fmla="*/ 44 w 130"/>
              <a:gd name="T67" fmla="*/ 68 h 130"/>
              <a:gd name="T68" fmla="*/ 23 w 130"/>
              <a:gd name="T69" fmla="*/ 125 h 130"/>
              <a:gd name="T70" fmla="*/ 107 w 130"/>
              <a:gd name="T71" fmla="*/ 124 h 130"/>
              <a:gd name="T72" fmla="*/ 44 w 130"/>
              <a:gd name="T73" fmla="*/ 27 h 130"/>
              <a:gd name="T74" fmla="*/ 124 w 130"/>
              <a:gd name="T7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30">
                <a:moveTo>
                  <a:pt x="127" y="129"/>
                </a:moveTo>
                <a:cubicBezTo>
                  <a:pt x="127" y="129"/>
                  <a:pt x="128" y="129"/>
                  <a:pt x="128" y="128"/>
                </a:cubicBezTo>
                <a:cubicBezTo>
                  <a:pt x="129" y="128"/>
                  <a:pt x="129" y="127"/>
                  <a:pt x="129" y="127"/>
                </a:cubicBezTo>
                <a:cubicBezTo>
                  <a:pt x="129" y="106"/>
                  <a:pt x="129" y="106"/>
                  <a:pt x="129" y="106"/>
                </a:cubicBezTo>
                <a:cubicBezTo>
                  <a:pt x="129" y="106"/>
                  <a:pt x="129" y="106"/>
                  <a:pt x="129" y="106"/>
                </a:cubicBezTo>
                <a:cubicBezTo>
                  <a:pt x="129" y="105"/>
                  <a:pt x="129" y="105"/>
                  <a:pt x="128" y="104"/>
                </a:cubicBezTo>
                <a:cubicBezTo>
                  <a:pt x="89" y="65"/>
                  <a:pt x="89" y="65"/>
                  <a:pt x="89" y="65"/>
                </a:cubicBezTo>
                <a:cubicBezTo>
                  <a:pt x="127" y="27"/>
                  <a:pt x="127" y="27"/>
                  <a:pt x="127" y="27"/>
                </a:cubicBezTo>
                <a:cubicBezTo>
                  <a:pt x="130" y="25"/>
                  <a:pt x="130" y="21"/>
                  <a:pt x="127" y="19"/>
                </a:cubicBezTo>
                <a:cubicBezTo>
                  <a:pt x="111" y="3"/>
                  <a:pt x="111" y="3"/>
                  <a:pt x="111" y="3"/>
                </a:cubicBezTo>
                <a:cubicBezTo>
                  <a:pt x="109" y="0"/>
                  <a:pt x="105" y="0"/>
                  <a:pt x="103" y="3"/>
                </a:cubicBezTo>
                <a:cubicBezTo>
                  <a:pt x="65" y="41"/>
                  <a:pt x="65" y="41"/>
                  <a:pt x="65" y="41"/>
                </a:cubicBezTo>
                <a:cubicBezTo>
                  <a:pt x="30" y="6"/>
                  <a:pt x="30" y="6"/>
                  <a:pt x="30" y="6"/>
                </a:cubicBezTo>
                <a:cubicBezTo>
                  <a:pt x="27" y="3"/>
                  <a:pt x="23" y="1"/>
                  <a:pt x="18" y="1"/>
                </a:cubicBezTo>
                <a:cubicBezTo>
                  <a:pt x="14" y="1"/>
                  <a:pt x="9" y="3"/>
                  <a:pt x="6" y="6"/>
                </a:cubicBezTo>
                <a:cubicBezTo>
                  <a:pt x="3" y="9"/>
                  <a:pt x="1" y="14"/>
                  <a:pt x="1" y="18"/>
                </a:cubicBezTo>
                <a:cubicBezTo>
                  <a:pt x="1" y="23"/>
                  <a:pt x="3" y="27"/>
                  <a:pt x="6" y="30"/>
                </a:cubicBezTo>
                <a:cubicBezTo>
                  <a:pt x="41" y="65"/>
                  <a:pt x="41" y="65"/>
                  <a:pt x="41" y="65"/>
                </a:cubicBezTo>
                <a:cubicBezTo>
                  <a:pt x="3" y="103"/>
                  <a:pt x="3" y="103"/>
                  <a:pt x="3" y="103"/>
                </a:cubicBezTo>
                <a:cubicBezTo>
                  <a:pt x="0" y="105"/>
                  <a:pt x="0" y="109"/>
                  <a:pt x="3" y="111"/>
                </a:cubicBezTo>
                <a:cubicBezTo>
                  <a:pt x="19" y="127"/>
                  <a:pt x="19" y="127"/>
                  <a:pt x="19" y="127"/>
                </a:cubicBezTo>
                <a:cubicBezTo>
                  <a:pt x="21" y="130"/>
                  <a:pt x="25" y="130"/>
                  <a:pt x="27" y="127"/>
                </a:cubicBezTo>
                <a:cubicBezTo>
                  <a:pt x="65" y="89"/>
                  <a:pt x="65" y="89"/>
                  <a:pt x="65" y="89"/>
                </a:cubicBezTo>
                <a:cubicBezTo>
                  <a:pt x="104" y="128"/>
                  <a:pt x="104" y="128"/>
                  <a:pt x="104" y="128"/>
                </a:cubicBezTo>
                <a:cubicBezTo>
                  <a:pt x="105" y="129"/>
                  <a:pt x="105" y="129"/>
                  <a:pt x="106" y="129"/>
                </a:cubicBezTo>
                <a:cubicBezTo>
                  <a:pt x="127" y="129"/>
                  <a:pt x="127" y="129"/>
                  <a:pt x="127" y="129"/>
                </a:cubicBezTo>
                <a:close/>
                <a:moveTo>
                  <a:pt x="78" y="34"/>
                </a:moveTo>
                <a:cubicBezTo>
                  <a:pt x="85" y="40"/>
                  <a:pt x="85" y="40"/>
                  <a:pt x="85" y="40"/>
                </a:cubicBezTo>
                <a:cubicBezTo>
                  <a:pt x="85" y="41"/>
                  <a:pt x="87" y="41"/>
                  <a:pt x="88" y="40"/>
                </a:cubicBezTo>
                <a:cubicBezTo>
                  <a:pt x="89" y="39"/>
                  <a:pt x="89" y="38"/>
                  <a:pt x="88" y="37"/>
                </a:cubicBezTo>
                <a:cubicBezTo>
                  <a:pt x="82" y="31"/>
                  <a:pt x="82" y="31"/>
                  <a:pt x="82" y="31"/>
                </a:cubicBezTo>
                <a:cubicBezTo>
                  <a:pt x="94" y="18"/>
                  <a:pt x="94" y="18"/>
                  <a:pt x="94" y="18"/>
                </a:cubicBezTo>
                <a:cubicBezTo>
                  <a:pt x="100" y="24"/>
                  <a:pt x="100" y="24"/>
                  <a:pt x="100" y="24"/>
                </a:cubicBezTo>
                <a:cubicBezTo>
                  <a:pt x="101" y="25"/>
                  <a:pt x="103" y="25"/>
                  <a:pt x="104" y="24"/>
                </a:cubicBezTo>
                <a:cubicBezTo>
                  <a:pt x="104" y="24"/>
                  <a:pt x="104" y="23"/>
                  <a:pt x="104" y="23"/>
                </a:cubicBezTo>
                <a:cubicBezTo>
                  <a:pt x="104" y="22"/>
                  <a:pt x="104" y="21"/>
                  <a:pt x="104" y="21"/>
                </a:cubicBezTo>
                <a:cubicBezTo>
                  <a:pt x="97" y="15"/>
                  <a:pt x="97" y="15"/>
                  <a:pt x="97" y="15"/>
                </a:cubicBezTo>
                <a:cubicBezTo>
                  <a:pt x="107" y="5"/>
                  <a:pt x="107" y="5"/>
                  <a:pt x="107" y="5"/>
                </a:cubicBezTo>
                <a:cubicBezTo>
                  <a:pt x="125" y="23"/>
                  <a:pt x="125" y="23"/>
                  <a:pt x="125" y="23"/>
                </a:cubicBezTo>
                <a:cubicBezTo>
                  <a:pt x="86" y="62"/>
                  <a:pt x="86" y="62"/>
                  <a:pt x="86" y="62"/>
                </a:cubicBezTo>
                <a:cubicBezTo>
                  <a:pt x="68" y="44"/>
                  <a:pt x="68" y="44"/>
                  <a:pt x="68" y="44"/>
                </a:cubicBezTo>
                <a:lnTo>
                  <a:pt x="78" y="34"/>
                </a:lnTo>
                <a:close/>
                <a:moveTo>
                  <a:pt x="10" y="28"/>
                </a:moveTo>
                <a:cubicBezTo>
                  <a:pt x="10" y="27"/>
                  <a:pt x="9" y="27"/>
                  <a:pt x="9" y="27"/>
                </a:cubicBezTo>
                <a:cubicBezTo>
                  <a:pt x="7" y="25"/>
                  <a:pt x="6" y="21"/>
                  <a:pt x="6" y="18"/>
                </a:cubicBezTo>
                <a:cubicBezTo>
                  <a:pt x="6" y="15"/>
                  <a:pt x="7" y="12"/>
                  <a:pt x="9" y="9"/>
                </a:cubicBezTo>
                <a:cubicBezTo>
                  <a:pt x="14" y="4"/>
                  <a:pt x="22" y="4"/>
                  <a:pt x="27" y="9"/>
                </a:cubicBezTo>
                <a:cubicBezTo>
                  <a:pt x="31" y="13"/>
                  <a:pt x="31" y="13"/>
                  <a:pt x="31" y="13"/>
                </a:cubicBezTo>
                <a:cubicBezTo>
                  <a:pt x="13" y="31"/>
                  <a:pt x="13" y="31"/>
                  <a:pt x="13" y="31"/>
                </a:cubicBezTo>
                <a:lnTo>
                  <a:pt x="10" y="28"/>
                </a:lnTo>
                <a:close/>
                <a:moveTo>
                  <a:pt x="16" y="34"/>
                </a:moveTo>
                <a:cubicBezTo>
                  <a:pt x="34" y="16"/>
                  <a:pt x="34" y="16"/>
                  <a:pt x="34" y="16"/>
                </a:cubicBezTo>
                <a:cubicBezTo>
                  <a:pt x="41" y="23"/>
                  <a:pt x="41" y="23"/>
                  <a:pt x="41" y="23"/>
                </a:cubicBezTo>
                <a:cubicBezTo>
                  <a:pt x="23" y="41"/>
                  <a:pt x="23" y="41"/>
                  <a:pt x="23" y="41"/>
                </a:cubicBezTo>
                <a:lnTo>
                  <a:pt x="16" y="34"/>
                </a:lnTo>
                <a:close/>
                <a:moveTo>
                  <a:pt x="23" y="125"/>
                </a:moveTo>
                <a:cubicBezTo>
                  <a:pt x="5" y="107"/>
                  <a:pt x="5" y="107"/>
                  <a:pt x="5" y="107"/>
                </a:cubicBezTo>
                <a:cubicBezTo>
                  <a:pt x="15" y="97"/>
                  <a:pt x="15" y="97"/>
                  <a:pt x="15" y="97"/>
                </a:cubicBezTo>
                <a:cubicBezTo>
                  <a:pt x="21" y="104"/>
                  <a:pt x="21" y="104"/>
                  <a:pt x="21" y="104"/>
                </a:cubicBezTo>
                <a:cubicBezTo>
                  <a:pt x="22" y="105"/>
                  <a:pt x="23" y="105"/>
                  <a:pt x="24" y="104"/>
                </a:cubicBezTo>
                <a:cubicBezTo>
                  <a:pt x="25" y="103"/>
                  <a:pt x="25" y="101"/>
                  <a:pt x="24" y="100"/>
                </a:cubicBezTo>
                <a:cubicBezTo>
                  <a:pt x="18" y="94"/>
                  <a:pt x="18" y="94"/>
                  <a:pt x="18" y="94"/>
                </a:cubicBezTo>
                <a:cubicBezTo>
                  <a:pt x="31" y="82"/>
                  <a:pt x="31" y="82"/>
                  <a:pt x="31" y="82"/>
                </a:cubicBezTo>
                <a:cubicBezTo>
                  <a:pt x="37" y="88"/>
                  <a:pt x="37" y="88"/>
                  <a:pt x="37" y="88"/>
                </a:cubicBezTo>
                <a:cubicBezTo>
                  <a:pt x="38" y="89"/>
                  <a:pt x="39" y="89"/>
                  <a:pt x="40" y="88"/>
                </a:cubicBezTo>
                <a:cubicBezTo>
                  <a:pt x="41" y="87"/>
                  <a:pt x="41" y="85"/>
                  <a:pt x="40" y="85"/>
                </a:cubicBezTo>
                <a:cubicBezTo>
                  <a:pt x="34" y="78"/>
                  <a:pt x="34" y="78"/>
                  <a:pt x="34" y="78"/>
                </a:cubicBezTo>
                <a:cubicBezTo>
                  <a:pt x="44" y="68"/>
                  <a:pt x="44" y="68"/>
                  <a:pt x="44" y="68"/>
                </a:cubicBezTo>
                <a:cubicBezTo>
                  <a:pt x="62" y="86"/>
                  <a:pt x="62" y="86"/>
                  <a:pt x="62" y="86"/>
                </a:cubicBezTo>
                <a:lnTo>
                  <a:pt x="23" y="125"/>
                </a:lnTo>
                <a:close/>
                <a:moveTo>
                  <a:pt x="124" y="124"/>
                </a:moveTo>
                <a:cubicBezTo>
                  <a:pt x="107" y="124"/>
                  <a:pt x="107" y="124"/>
                  <a:pt x="107" y="124"/>
                </a:cubicBezTo>
                <a:cubicBezTo>
                  <a:pt x="27" y="44"/>
                  <a:pt x="27" y="44"/>
                  <a:pt x="27" y="44"/>
                </a:cubicBezTo>
                <a:cubicBezTo>
                  <a:pt x="44" y="27"/>
                  <a:pt x="44" y="27"/>
                  <a:pt x="44" y="27"/>
                </a:cubicBezTo>
                <a:cubicBezTo>
                  <a:pt x="45" y="28"/>
                  <a:pt x="45" y="28"/>
                  <a:pt x="45" y="28"/>
                </a:cubicBezTo>
                <a:cubicBezTo>
                  <a:pt x="124" y="107"/>
                  <a:pt x="124" y="107"/>
                  <a:pt x="124" y="107"/>
                </a:cubicBezTo>
                <a:lnTo>
                  <a:pt x="124" y="124"/>
                </a:lnTo>
                <a:close/>
              </a:path>
            </a:pathLst>
          </a:custGeom>
          <a:solidFill>
            <a:srgbClr val="00BAB5"/>
          </a:solidFill>
          <a:ln>
            <a:solidFill>
              <a:srgbClr val="00BAB5"/>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nvGrpSpPr>
          <p:cNvPr id="28" name="Group 27">
            <a:extLst>
              <a:ext uri="{FF2B5EF4-FFF2-40B4-BE49-F238E27FC236}">
                <a16:creationId xmlns:a16="http://schemas.microsoft.com/office/drawing/2014/main" id="{0EE0F3AC-E0C6-5591-5094-586CA89CE0E9}"/>
              </a:ext>
            </a:extLst>
          </p:cNvPr>
          <p:cNvGrpSpPr/>
          <p:nvPr/>
        </p:nvGrpSpPr>
        <p:grpSpPr>
          <a:xfrm>
            <a:off x="7217158" y="4141570"/>
            <a:ext cx="383118" cy="347111"/>
            <a:chOff x="6262219" y="359155"/>
            <a:chExt cx="422275" cy="382588"/>
          </a:xfrm>
          <a:solidFill>
            <a:srgbClr val="63357A"/>
          </a:solidFill>
        </p:grpSpPr>
        <p:sp>
          <p:nvSpPr>
            <p:cNvPr id="29" name="Oval 21">
              <a:extLst>
                <a:ext uri="{FF2B5EF4-FFF2-40B4-BE49-F238E27FC236}">
                  <a16:creationId xmlns:a16="http://schemas.microsoft.com/office/drawing/2014/main" id="{C30930BB-2191-7E1B-3B40-E625C7839BE6}"/>
                </a:ext>
              </a:extLst>
            </p:cNvPr>
            <p:cNvSpPr>
              <a:spLocks noChangeArrowheads="1"/>
            </p:cNvSpPr>
            <p:nvPr/>
          </p:nvSpPr>
          <p:spPr bwMode="auto">
            <a:xfrm>
              <a:off x="6546381" y="563943"/>
              <a:ext cx="25400" cy="22225"/>
            </a:xfrm>
            <a:prstGeom prst="ellipse">
              <a:avLst/>
            </a:prstGeom>
            <a:grpFill/>
            <a:ln w="9525">
              <a:solidFill>
                <a:srgbClr val="63357A"/>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0" name="Freeform 22">
              <a:extLst>
                <a:ext uri="{FF2B5EF4-FFF2-40B4-BE49-F238E27FC236}">
                  <a16:creationId xmlns:a16="http://schemas.microsoft.com/office/drawing/2014/main" id="{E8F37C0E-4B40-EC6B-412E-0DFEB18DFDF0}"/>
                </a:ext>
              </a:extLst>
            </p:cNvPr>
            <p:cNvSpPr>
              <a:spLocks noEditPoints="1"/>
            </p:cNvSpPr>
            <p:nvPr/>
          </p:nvSpPr>
          <p:spPr bwMode="auto">
            <a:xfrm>
              <a:off x="6262219" y="359155"/>
              <a:ext cx="422275" cy="382588"/>
            </a:xfrm>
            <a:custGeom>
              <a:avLst/>
              <a:gdLst>
                <a:gd name="T0" fmla="*/ 122 w 128"/>
                <a:gd name="T1" fmla="*/ 15 h 116"/>
                <a:gd name="T2" fmla="*/ 10 w 128"/>
                <a:gd name="T3" fmla="*/ 15 h 116"/>
                <a:gd name="T4" fmla="*/ 5 w 128"/>
                <a:gd name="T5" fmla="*/ 10 h 116"/>
                <a:gd name="T6" fmla="*/ 10 w 128"/>
                <a:gd name="T7" fmla="*/ 5 h 116"/>
                <a:gd name="T8" fmla="*/ 126 w 128"/>
                <a:gd name="T9" fmla="*/ 5 h 116"/>
                <a:gd name="T10" fmla="*/ 128 w 128"/>
                <a:gd name="T11" fmla="*/ 3 h 116"/>
                <a:gd name="T12" fmla="*/ 126 w 128"/>
                <a:gd name="T13" fmla="*/ 0 h 116"/>
                <a:gd name="T14" fmla="*/ 10 w 128"/>
                <a:gd name="T15" fmla="*/ 0 h 116"/>
                <a:gd name="T16" fmla="*/ 0 w 128"/>
                <a:gd name="T17" fmla="*/ 10 h 116"/>
                <a:gd name="T18" fmla="*/ 0 w 128"/>
                <a:gd name="T19" fmla="*/ 110 h 116"/>
                <a:gd name="T20" fmla="*/ 6 w 128"/>
                <a:gd name="T21" fmla="*/ 116 h 116"/>
                <a:gd name="T22" fmla="*/ 122 w 128"/>
                <a:gd name="T23" fmla="*/ 116 h 116"/>
                <a:gd name="T24" fmla="*/ 128 w 128"/>
                <a:gd name="T25" fmla="*/ 110 h 116"/>
                <a:gd name="T26" fmla="*/ 128 w 128"/>
                <a:gd name="T27" fmla="*/ 21 h 116"/>
                <a:gd name="T28" fmla="*/ 122 w 128"/>
                <a:gd name="T29" fmla="*/ 15 h 116"/>
                <a:gd name="T30" fmla="*/ 123 w 128"/>
                <a:gd name="T31" fmla="*/ 78 h 116"/>
                <a:gd name="T32" fmla="*/ 76 w 128"/>
                <a:gd name="T33" fmla="*/ 78 h 116"/>
                <a:gd name="T34" fmla="*/ 76 w 128"/>
                <a:gd name="T35" fmla="*/ 53 h 116"/>
                <a:gd name="T36" fmla="*/ 123 w 128"/>
                <a:gd name="T37" fmla="*/ 53 h 116"/>
                <a:gd name="T38" fmla="*/ 123 w 128"/>
                <a:gd name="T39" fmla="*/ 78 h 116"/>
                <a:gd name="T40" fmla="*/ 123 w 128"/>
                <a:gd name="T41" fmla="*/ 49 h 116"/>
                <a:gd name="T42" fmla="*/ 78 w 128"/>
                <a:gd name="T43" fmla="*/ 49 h 116"/>
                <a:gd name="T44" fmla="*/ 72 w 128"/>
                <a:gd name="T45" fmla="*/ 55 h 116"/>
                <a:gd name="T46" fmla="*/ 72 w 128"/>
                <a:gd name="T47" fmla="*/ 77 h 116"/>
                <a:gd name="T48" fmla="*/ 78 w 128"/>
                <a:gd name="T49" fmla="*/ 83 h 116"/>
                <a:gd name="T50" fmla="*/ 123 w 128"/>
                <a:gd name="T51" fmla="*/ 83 h 116"/>
                <a:gd name="T52" fmla="*/ 123 w 128"/>
                <a:gd name="T53" fmla="*/ 112 h 116"/>
                <a:gd name="T54" fmla="*/ 5 w 128"/>
                <a:gd name="T55" fmla="*/ 112 h 116"/>
                <a:gd name="T56" fmla="*/ 5 w 128"/>
                <a:gd name="T57" fmla="*/ 18 h 116"/>
                <a:gd name="T58" fmla="*/ 6 w 128"/>
                <a:gd name="T59" fmla="*/ 19 h 116"/>
                <a:gd name="T60" fmla="*/ 10 w 128"/>
                <a:gd name="T61" fmla="*/ 20 h 116"/>
                <a:gd name="T62" fmla="*/ 48 w 128"/>
                <a:gd name="T63" fmla="*/ 20 h 116"/>
                <a:gd name="T64" fmla="*/ 48 w 128"/>
                <a:gd name="T65" fmla="*/ 20 h 116"/>
                <a:gd name="T66" fmla="*/ 123 w 128"/>
                <a:gd name="T67" fmla="*/ 20 h 116"/>
                <a:gd name="T68" fmla="*/ 123 w 128"/>
                <a:gd name="T69" fmla="*/ 4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6">
                  <a:moveTo>
                    <a:pt x="122" y="15"/>
                  </a:moveTo>
                  <a:cubicBezTo>
                    <a:pt x="10" y="15"/>
                    <a:pt x="10" y="15"/>
                    <a:pt x="10" y="15"/>
                  </a:cubicBezTo>
                  <a:cubicBezTo>
                    <a:pt x="7" y="15"/>
                    <a:pt x="5" y="13"/>
                    <a:pt x="5" y="10"/>
                  </a:cubicBezTo>
                  <a:cubicBezTo>
                    <a:pt x="5" y="7"/>
                    <a:pt x="7" y="5"/>
                    <a:pt x="10" y="5"/>
                  </a:cubicBezTo>
                  <a:cubicBezTo>
                    <a:pt x="126" y="5"/>
                    <a:pt x="126" y="5"/>
                    <a:pt x="126" y="5"/>
                  </a:cubicBezTo>
                  <a:cubicBezTo>
                    <a:pt x="127" y="5"/>
                    <a:pt x="128" y="4"/>
                    <a:pt x="128" y="3"/>
                  </a:cubicBezTo>
                  <a:cubicBezTo>
                    <a:pt x="128" y="1"/>
                    <a:pt x="127" y="0"/>
                    <a:pt x="126" y="0"/>
                  </a:cubicBezTo>
                  <a:cubicBezTo>
                    <a:pt x="10" y="0"/>
                    <a:pt x="10" y="0"/>
                    <a:pt x="10" y="0"/>
                  </a:cubicBezTo>
                  <a:cubicBezTo>
                    <a:pt x="4" y="0"/>
                    <a:pt x="0" y="5"/>
                    <a:pt x="0" y="10"/>
                  </a:cubicBezTo>
                  <a:cubicBezTo>
                    <a:pt x="0" y="110"/>
                    <a:pt x="0" y="110"/>
                    <a:pt x="0" y="110"/>
                  </a:cubicBezTo>
                  <a:cubicBezTo>
                    <a:pt x="0" y="113"/>
                    <a:pt x="3" y="116"/>
                    <a:pt x="6" y="116"/>
                  </a:cubicBezTo>
                  <a:cubicBezTo>
                    <a:pt x="122" y="116"/>
                    <a:pt x="122" y="116"/>
                    <a:pt x="122" y="116"/>
                  </a:cubicBezTo>
                  <a:cubicBezTo>
                    <a:pt x="125" y="116"/>
                    <a:pt x="128" y="113"/>
                    <a:pt x="128" y="110"/>
                  </a:cubicBezTo>
                  <a:cubicBezTo>
                    <a:pt x="128" y="21"/>
                    <a:pt x="128" y="21"/>
                    <a:pt x="128" y="21"/>
                  </a:cubicBezTo>
                  <a:cubicBezTo>
                    <a:pt x="128" y="18"/>
                    <a:pt x="125" y="15"/>
                    <a:pt x="122" y="15"/>
                  </a:cubicBezTo>
                  <a:close/>
                  <a:moveTo>
                    <a:pt x="123" y="78"/>
                  </a:moveTo>
                  <a:cubicBezTo>
                    <a:pt x="76" y="78"/>
                    <a:pt x="76" y="78"/>
                    <a:pt x="76" y="78"/>
                  </a:cubicBezTo>
                  <a:cubicBezTo>
                    <a:pt x="76" y="53"/>
                    <a:pt x="76" y="53"/>
                    <a:pt x="76" y="53"/>
                  </a:cubicBezTo>
                  <a:cubicBezTo>
                    <a:pt x="123" y="53"/>
                    <a:pt x="123" y="53"/>
                    <a:pt x="123" y="53"/>
                  </a:cubicBezTo>
                  <a:lnTo>
                    <a:pt x="123" y="78"/>
                  </a:lnTo>
                  <a:close/>
                  <a:moveTo>
                    <a:pt x="123" y="49"/>
                  </a:moveTo>
                  <a:cubicBezTo>
                    <a:pt x="78" y="49"/>
                    <a:pt x="78" y="49"/>
                    <a:pt x="78" y="49"/>
                  </a:cubicBezTo>
                  <a:cubicBezTo>
                    <a:pt x="74" y="49"/>
                    <a:pt x="72" y="51"/>
                    <a:pt x="72" y="55"/>
                  </a:cubicBezTo>
                  <a:cubicBezTo>
                    <a:pt x="72" y="77"/>
                    <a:pt x="72" y="77"/>
                    <a:pt x="72" y="77"/>
                  </a:cubicBezTo>
                  <a:cubicBezTo>
                    <a:pt x="72" y="80"/>
                    <a:pt x="74" y="83"/>
                    <a:pt x="78" y="83"/>
                  </a:cubicBezTo>
                  <a:cubicBezTo>
                    <a:pt x="123" y="83"/>
                    <a:pt x="123" y="83"/>
                    <a:pt x="123" y="83"/>
                  </a:cubicBezTo>
                  <a:cubicBezTo>
                    <a:pt x="123" y="112"/>
                    <a:pt x="123" y="112"/>
                    <a:pt x="123" y="112"/>
                  </a:cubicBezTo>
                  <a:cubicBezTo>
                    <a:pt x="5" y="112"/>
                    <a:pt x="5" y="112"/>
                    <a:pt x="5" y="112"/>
                  </a:cubicBezTo>
                  <a:cubicBezTo>
                    <a:pt x="5" y="18"/>
                    <a:pt x="5" y="18"/>
                    <a:pt x="5" y="18"/>
                  </a:cubicBezTo>
                  <a:cubicBezTo>
                    <a:pt x="6" y="19"/>
                    <a:pt x="6" y="19"/>
                    <a:pt x="6" y="19"/>
                  </a:cubicBezTo>
                  <a:cubicBezTo>
                    <a:pt x="7" y="20"/>
                    <a:pt x="9" y="20"/>
                    <a:pt x="10" y="20"/>
                  </a:cubicBezTo>
                  <a:cubicBezTo>
                    <a:pt x="48" y="20"/>
                    <a:pt x="48" y="20"/>
                    <a:pt x="48" y="20"/>
                  </a:cubicBezTo>
                  <a:cubicBezTo>
                    <a:pt x="48" y="20"/>
                    <a:pt x="48" y="20"/>
                    <a:pt x="48" y="20"/>
                  </a:cubicBezTo>
                  <a:cubicBezTo>
                    <a:pt x="123" y="20"/>
                    <a:pt x="123" y="20"/>
                    <a:pt x="123" y="20"/>
                  </a:cubicBezTo>
                  <a:lnTo>
                    <a:pt x="123" y="49"/>
                  </a:lnTo>
                  <a:close/>
                </a:path>
              </a:pathLst>
            </a:custGeom>
            <a:grpFill/>
            <a:ln w="9525">
              <a:solidFill>
                <a:srgbClr val="63357A"/>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cxnSp>
        <p:nvCxnSpPr>
          <p:cNvPr id="102" name="Straight Connector 101">
            <a:extLst>
              <a:ext uri="{FF2B5EF4-FFF2-40B4-BE49-F238E27FC236}">
                <a16:creationId xmlns:a16="http://schemas.microsoft.com/office/drawing/2014/main" id="{5D840447-0AFD-98CB-FDFE-D3AF3F3FE2A4}"/>
              </a:ext>
            </a:extLst>
          </p:cNvPr>
          <p:cNvCxnSpPr/>
          <p:nvPr/>
        </p:nvCxnSpPr>
        <p:spPr>
          <a:xfrm>
            <a:off x="7912100" y="4053515"/>
            <a:ext cx="0" cy="470909"/>
          </a:xfrm>
          <a:prstGeom prst="line">
            <a:avLst/>
          </a:prstGeom>
          <a:ln w="25400">
            <a:solidFill>
              <a:srgbClr val="63357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5581A98-4D6B-3D41-28BB-0A07D322BBFB}"/>
              </a:ext>
            </a:extLst>
          </p:cNvPr>
          <p:cNvCxnSpPr/>
          <p:nvPr/>
        </p:nvCxnSpPr>
        <p:spPr>
          <a:xfrm>
            <a:off x="6527800" y="4929815"/>
            <a:ext cx="0" cy="470909"/>
          </a:xfrm>
          <a:prstGeom prst="line">
            <a:avLst/>
          </a:prstGeom>
          <a:ln w="25400">
            <a:solidFill>
              <a:srgbClr val="00BAB5"/>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0E18B6C-FA1B-8BF4-96A1-AA8A33D609B5}"/>
              </a:ext>
            </a:extLst>
          </p:cNvPr>
          <p:cNvCxnSpPr/>
          <p:nvPr/>
        </p:nvCxnSpPr>
        <p:spPr>
          <a:xfrm>
            <a:off x="5080000" y="5818815"/>
            <a:ext cx="0" cy="470909"/>
          </a:xfrm>
          <a:prstGeom prst="line">
            <a:avLst/>
          </a:prstGeom>
          <a:ln w="25400">
            <a:solidFill>
              <a:srgbClr val="3850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7039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Rectangle 2">
            <a:extLst>
              <a:ext uri="{FF2B5EF4-FFF2-40B4-BE49-F238E27FC236}">
                <a16:creationId xmlns:a16="http://schemas.microsoft.com/office/drawing/2014/main" id="{478090E6-AB4E-50F1-E493-FC581FC40A08}"/>
              </a:ext>
            </a:extLst>
          </p:cNvPr>
          <p:cNvSpPr/>
          <p:nvPr/>
        </p:nvSpPr>
        <p:spPr>
          <a:xfrm>
            <a:off x="6482060" y="1172118"/>
            <a:ext cx="2979991" cy="461665"/>
          </a:xfrm>
          <a:prstGeom prst="rect">
            <a:avLst/>
          </a:prstGeom>
          <a:solidFill>
            <a:srgbClr val="FFA826"/>
          </a:solidFill>
        </p:spPr>
        <p:txBody>
          <a:bodyPr wrap="square">
            <a:spAutoFit/>
          </a:bodyPr>
          <a:lstStyle/>
          <a:p>
            <a:pPr defTabSz="2438584"/>
            <a:r>
              <a:rPr lang="en-US" sz="2400" b="1" dirty="0">
                <a:solidFill>
                  <a:schemeClr val="bg1"/>
                </a:solidFill>
                <a:latin typeface="Century Gothic" panose="020B0502020202020204" pitchFamily="34" charset="0"/>
              </a:rPr>
              <a:t>Step 01</a:t>
            </a:r>
          </a:p>
        </p:txBody>
      </p:sp>
      <p:sp>
        <p:nvSpPr>
          <p:cNvPr id="4" name="Rectangle 3">
            <a:extLst>
              <a:ext uri="{FF2B5EF4-FFF2-40B4-BE49-F238E27FC236}">
                <a16:creationId xmlns:a16="http://schemas.microsoft.com/office/drawing/2014/main" id="{F462B424-74BF-21EA-C3BE-73F1644C47BA}"/>
              </a:ext>
            </a:extLst>
          </p:cNvPr>
          <p:cNvSpPr/>
          <p:nvPr/>
        </p:nvSpPr>
        <p:spPr>
          <a:xfrm>
            <a:off x="6417986" y="1657805"/>
            <a:ext cx="3421848" cy="584775"/>
          </a:xfrm>
          <a:prstGeom prst="rect">
            <a:avLst/>
          </a:prstGeom>
        </p:spPr>
        <p:txBody>
          <a:bodyPr wrap="square">
            <a:spAutoFit/>
          </a:bodyPr>
          <a:lstStyle/>
          <a:p>
            <a:pPr defTabSz="2438584"/>
            <a:r>
              <a:rPr lang="en-US" sz="1600">
                <a:solidFill>
                  <a:srgbClr val="57565A"/>
                </a:solidFill>
                <a:latin typeface="Roboto Light"/>
              </a:rPr>
              <a:t>Lorem ipsum dolor sit Lorem con dolor sit dove sit Lorem ipsum</a:t>
            </a:r>
          </a:p>
        </p:txBody>
      </p:sp>
      <p:sp>
        <p:nvSpPr>
          <p:cNvPr id="5" name="Rectangle 4">
            <a:extLst>
              <a:ext uri="{FF2B5EF4-FFF2-40B4-BE49-F238E27FC236}">
                <a16:creationId xmlns:a16="http://schemas.microsoft.com/office/drawing/2014/main" id="{2E890747-3204-0985-D690-77DA5609443C}"/>
              </a:ext>
            </a:extLst>
          </p:cNvPr>
          <p:cNvSpPr/>
          <p:nvPr/>
        </p:nvSpPr>
        <p:spPr>
          <a:xfrm>
            <a:off x="2623930" y="5186881"/>
            <a:ext cx="3060063" cy="461665"/>
          </a:xfrm>
          <a:prstGeom prst="rect">
            <a:avLst/>
          </a:prstGeom>
          <a:solidFill>
            <a:srgbClr val="A8436F"/>
          </a:solidFill>
        </p:spPr>
        <p:txBody>
          <a:bodyPr wrap="square">
            <a:spAutoFit/>
          </a:bodyPr>
          <a:lstStyle/>
          <a:p>
            <a:pPr algn="r" defTabSz="2438584"/>
            <a:r>
              <a:rPr lang="en-US" sz="2400" b="1" dirty="0">
                <a:solidFill>
                  <a:schemeClr val="bg1"/>
                </a:solidFill>
                <a:latin typeface="Century Gothic" panose="020B0502020202020204" pitchFamily="34" charset="0"/>
              </a:rPr>
              <a:t>Step 03</a:t>
            </a:r>
          </a:p>
        </p:txBody>
      </p:sp>
      <p:sp>
        <p:nvSpPr>
          <p:cNvPr id="6" name="Rectangle 5">
            <a:extLst>
              <a:ext uri="{FF2B5EF4-FFF2-40B4-BE49-F238E27FC236}">
                <a16:creationId xmlns:a16="http://schemas.microsoft.com/office/drawing/2014/main" id="{3B857ED7-2B19-9D0D-9FA2-92A93BECC3D5}"/>
              </a:ext>
            </a:extLst>
          </p:cNvPr>
          <p:cNvSpPr/>
          <p:nvPr/>
        </p:nvSpPr>
        <p:spPr>
          <a:xfrm>
            <a:off x="2262145" y="5672568"/>
            <a:ext cx="3421848" cy="584775"/>
          </a:xfrm>
          <a:prstGeom prst="rect">
            <a:avLst/>
          </a:prstGeom>
        </p:spPr>
        <p:txBody>
          <a:bodyPr wrap="square">
            <a:spAutoFit/>
          </a:bodyPr>
          <a:lstStyle/>
          <a:p>
            <a:pPr algn="r" defTabSz="2438584"/>
            <a:r>
              <a:rPr lang="en-US" sz="1600">
                <a:solidFill>
                  <a:srgbClr val="57565A"/>
                </a:solidFill>
                <a:latin typeface="Roboto Light"/>
              </a:rPr>
              <a:t>Lorem ipsum dolor sit Lorem con dolor sit dove sit Lorem ipsum</a:t>
            </a:r>
          </a:p>
        </p:txBody>
      </p:sp>
      <p:sp>
        <p:nvSpPr>
          <p:cNvPr id="7" name="Rectangle 6">
            <a:extLst>
              <a:ext uri="{FF2B5EF4-FFF2-40B4-BE49-F238E27FC236}">
                <a16:creationId xmlns:a16="http://schemas.microsoft.com/office/drawing/2014/main" id="{8EFE40C0-56E1-279F-2136-6A186C3006EF}"/>
              </a:ext>
            </a:extLst>
          </p:cNvPr>
          <p:cNvSpPr/>
          <p:nvPr/>
        </p:nvSpPr>
        <p:spPr>
          <a:xfrm>
            <a:off x="7660569" y="4064162"/>
            <a:ext cx="3060440" cy="461665"/>
          </a:xfrm>
          <a:prstGeom prst="rect">
            <a:avLst/>
          </a:prstGeom>
          <a:solidFill>
            <a:srgbClr val="7DD1CE"/>
          </a:solidFill>
        </p:spPr>
        <p:txBody>
          <a:bodyPr wrap="square">
            <a:spAutoFit/>
          </a:bodyPr>
          <a:lstStyle/>
          <a:p>
            <a:pPr defTabSz="2438584"/>
            <a:r>
              <a:rPr lang="en-US" sz="2400" b="1" dirty="0">
                <a:solidFill>
                  <a:schemeClr val="bg1"/>
                </a:solidFill>
                <a:latin typeface="Century Gothic" panose="020B0502020202020204" pitchFamily="34" charset="0"/>
              </a:rPr>
              <a:t>Step 02</a:t>
            </a:r>
          </a:p>
        </p:txBody>
      </p:sp>
      <p:sp>
        <p:nvSpPr>
          <p:cNvPr id="8" name="Rectangle 7">
            <a:extLst>
              <a:ext uri="{FF2B5EF4-FFF2-40B4-BE49-F238E27FC236}">
                <a16:creationId xmlns:a16="http://schemas.microsoft.com/office/drawing/2014/main" id="{6255B9E7-FF66-CC4F-2019-E37BFB3A1462}"/>
              </a:ext>
            </a:extLst>
          </p:cNvPr>
          <p:cNvSpPr/>
          <p:nvPr/>
        </p:nvSpPr>
        <p:spPr>
          <a:xfrm>
            <a:off x="7666483" y="4549848"/>
            <a:ext cx="3421848" cy="584775"/>
          </a:xfrm>
          <a:prstGeom prst="rect">
            <a:avLst/>
          </a:prstGeom>
        </p:spPr>
        <p:txBody>
          <a:bodyPr wrap="square">
            <a:spAutoFit/>
          </a:bodyPr>
          <a:lstStyle/>
          <a:p>
            <a:pPr defTabSz="2438584"/>
            <a:r>
              <a:rPr lang="en-US" sz="1600">
                <a:solidFill>
                  <a:srgbClr val="57565A"/>
                </a:solidFill>
                <a:latin typeface="Roboto Light"/>
              </a:rPr>
              <a:t>Lorem ipsum dolor sit Lorem con dolor sit dove sit Lorem ipsum</a:t>
            </a:r>
          </a:p>
        </p:txBody>
      </p:sp>
      <p:sp>
        <p:nvSpPr>
          <p:cNvPr id="9" name="Rectangle 8">
            <a:extLst>
              <a:ext uri="{FF2B5EF4-FFF2-40B4-BE49-F238E27FC236}">
                <a16:creationId xmlns:a16="http://schemas.microsoft.com/office/drawing/2014/main" id="{835EF38E-D221-BB66-1BC9-41B7273DD59E}"/>
              </a:ext>
            </a:extLst>
          </p:cNvPr>
          <p:cNvSpPr/>
          <p:nvPr/>
        </p:nvSpPr>
        <p:spPr>
          <a:xfrm>
            <a:off x="1364974" y="2148019"/>
            <a:ext cx="3028971" cy="461665"/>
          </a:xfrm>
          <a:prstGeom prst="rect">
            <a:avLst/>
          </a:prstGeom>
          <a:solidFill>
            <a:srgbClr val="F26363"/>
          </a:solidFill>
        </p:spPr>
        <p:txBody>
          <a:bodyPr wrap="square">
            <a:spAutoFit/>
          </a:bodyPr>
          <a:lstStyle/>
          <a:p>
            <a:pPr algn="r" defTabSz="2438584"/>
            <a:r>
              <a:rPr lang="en-US" sz="2400" b="1" dirty="0">
                <a:solidFill>
                  <a:schemeClr val="bg1"/>
                </a:solidFill>
                <a:latin typeface="Century Gothic" panose="020B0502020202020204" pitchFamily="34" charset="0"/>
              </a:rPr>
              <a:t>Step 04</a:t>
            </a:r>
          </a:p>
        </p:txBody>
      </p:sp>
      <p:sp>
        <p:nvSpPr>
          <p:cNvPr id="10" name="Rectangle 9">
            <a:extLst>
              <a:ext uri="{FF2B5EF4-FFF2-40B4-BE49-F238E27FC236}">
                <a16:creationId xmlns:a16="http://schemas.microsoft.com/office/drawing/2014/main" id="{539AA079-3562-9036-15ED-04F66F8CFA19}"/>
              </a:ext>
            </a:extLst>
          </p:cNvPr>
          <p:cNvSpPr/>
          <p:nvPr/>
        </p:nvSpPr>
        <p:spPr>
          <a:xfrm>
            <a:off x="972097" y="2633707"/>
            <a:ext cx="3421848" cy="584775"/>
          </a:xfrm>
          <a:prstGeom prst="rect">
            <a:avLst/>
          </a:prstGeom>
        </p:spPr>
        <p:txBody>
          <a:bodyPr wrap="square">
            <a:spAutoFit/>
          </a:bodyPr>
          <a:lstStyle/>
          <a:p>
            <a:pPr algn="r" defTabSz="2438584"/>
            <a:r>
              <a:rPr lang="en-US" sz="1600">
                <a:solidFill>
                  <a:srgbClr val="57565A"/>
                </a:solidFill>
                <a:latin typeface="Roboto Light"/>
              </a:rPr>
              <a:t>Lorem ipsum dolor sit Lorem con dolor sit dove sit Lorem ipsum</a:t>
            </a:r>
          </a:p>
        </p:txBody>
      </p:sp>
      <p:sp>
        <p:nvSpPr>
          <p:cNvPr id="11" name="Freeform 5">
            <a:extLst>
              <a:ext uri="{FF2B5EF4-FFF2-40B4-BE49-F238E27FC236}">
                <a16:creationId xmlns:a16="http://schemas.microsoft.com/office/drawing/2014/main" id="{CC4F1113-7455-9354-FE89-92E0AA458AC8}"/>
              </a:ext>
            </a:extLst>
          </p:cNvPr>
          <p:cNvSpPr>
            <a:spLocks/>
          </p:cNvSpPr>
          <p:nvPr/>
        </p:nvSpPr>
        <p:spPr bwMode="auto">
          <a:xfrm flipH="1">
            <a:off x="6648837" y="2431894"/>
            <a:ext cx="650073" cy="652274"/>
          </a:xfrm>
          <a:custGeom>
            <a:avLst/>
            <a:gdLst>
              <a:gd name="T0" fmla="*/ 20 w 503"/>
              <a:gd name="T1" fmla="*/ 505 h 505"/>
              <a:gd name="T2" fmla="*/ 503 w 503"/>
              <a:gd name="T3" fmla="*/ 20 h 505"/>
              <a:gd name="T4" fmla="*/ 499 w 503"/>
              <a:gd name="T5" fmla="*/ 0 h 505"/>
              <a:gd name="T6" fmla="*/ 0 w 503"/>
              <a:gd name="T7" fmla="*/ 500 h 505"/>
              <a:gd name="T8" fmla="*/ 20 w 503"/>
              <a:gd name="T9" fmla="*/ 505 h 505"/>
            </a:gdLst>
            <a:ahLst/>
            <a:cxnLst>
              <a:cxn ang="0">
                <a:pos x="T0" y="T1"/>
              </a:cxn>
              <a:cxn ang="0">
                <a:pos x="T2" y="T3"/>
              </a:cxn>
              <a:cxn ang="0">
                <a:pos x="T4" y="T5"/>
              </a:cxn>
              <a:cxn ang="0">
                <a:pos x="T6" y="T7"/>
              </a:cxn>
              <a:cxn ang="0">
                <a:pos x="T8" y="T9"/>
              </a:cxn>
            </a:cxnLst>
            <a:rect l="0" t="0" r="r" b="b"/>
            <a:pathLst>
              <a:path w="503" h="505">
                <a:moveTo>
                  <a:pt x="20" y="505"/>
                </a:moveTo>
                <a:cubicBezTo>
                  <a:pt x="120" y="292"/>
                  <a:pt x="291" y="121"/>
                  <a:pt x="503" y="20"/>
                </a:cubicBezTo>
                <a:cubicBezTo>
                  <a:pt x="499" y="0"/>
                  <a:pt x="499" y="0"/>
                  <a:pt x="499" y="0"/>
                </a:cubicBezTo>
                <a:cubicBezTo>
                  <a:pt x="280" y="103"/>
                  <a:pt x="103" y="280"/>
                  <a:pt x="0" y="500"/>
                </a:cubicBezTo>
                <a:lnTo>
                  <a:pt x="20" y="505"/>
                </a:lnTo>
                <a:close/>
              </a:path>
            </a:pathLst>
          </a:cu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12" name="Freeform 6">
            <a:extLst>
              <a:ext uri="{FF2B5EF4-FFF2-40B4-BE49-F238E27FC236}">
                <a16:creationId xmlns:a16="http://schemas.microsoft.com/office/drawing/2014/main" id="{CE080FDB-F932-F8AC-2D0A-B824BDAA1812}"/>
              </a:ext>
            </a:extLst>
          </p:cNvPr>
          <p:cNvSpPr>
            <a:spLocks/>
          </p:cNvSpPr>
          <p:nvPr/>
        </p:nvSpPr>
        <p:spPr bwMode="auto">
          <a:xfrm flipH="1">
            <a:off x="4881738" y="2429859"/>
            <a:ext cx="656176" cy="651255"/>
          </a:xfrm>
          <a:custGeom>
            <a:avLst/>
            <a:gdLst>
              <a:gd name="T0" fmla="*/ 0 w 508"/>
              <a:gd name="T1" fmla="*/ 20 h 505"/>
              <a:gd name="T2" fmla="*/ 488 w 508"/>
              <a:gd name="T3" fmla="*/ 505 h 505"/>
              <a:gd name="T4" fmla="*/ 508 w 508"/>
              <a:gd name="T5" fmla="*/ 501 h 505"/>
              <a:gd name="T6" fmla="*/ 5 w 508"/>
              <a:gd name="T7" fmla="*/ 0 h 505"/>
              <a:gd name="T8" fmla="*/ 0 w 508"/>
              <a:gd name="T9" fmla="*/ 20 h 505"/>
            </a:gdLst>
            <a:ahLst/>
            <a:cxnLst>
              <a:cxn ang="0">
                <a:pos x="T0" y="T1"/>
              </a:cxn>
              <a:cxn ang="0">
                <a:pos x="T2" y="T3"/>
              </a:cxn>
              <a:cxn ang="0">
                <a:pos x="T4" y="T5"/>
              </a:cxn>
              <a:cxn ang="0">
                <a:pos x="T6" y="T7"/>
              </a:cxn>
              <a:cxn ang="0">
                <a:pos x="T8" y="T9"/>
              </a:cxn>
            </a:cxnLst>
            <a:rect l="0" t="0" r="r" b="b"/>
            <a:pathLst>
              <a:path w="508" h="505">
                <a:moveTo>
                  <a:pt x="0" y="20"/>
                </a:moveTo>
                <a:cubicBezTo>
                  <a:pt x="214" y="120"/>
                  <a:pt x="387" y="292"/>
                  <a:pt x="488" y="505"/>
                </a:cubicBezTo>
                <a:cubicBezTo>
                  <a:pt x="508" y="501"/>
                  <a:pt x="508" y="501"/>
                  <a:pt x="508" y="501"/>
                </a:cubicBezTo>
                <a:cubicBezTo>
                  <a:pt x="404" y="280"/>
                  <a:pt x="226" y="102"/>
                  <a:pt x="5" y="0"/>
                </a:cubicBezTo>
                <a:lnTo>
                  <a:pt x="0" y="20"/>
                </a:lnTo>
                <a:close/>
              </a:path>
            </a:pathLst>
          </a:custGeom>
          <a:solidFill>
            <a:srgbClr val="F26363"/>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13" name="Freeform 7">
            <a:extLst>
              <a:ext uri="{FF2B5EF4-FFF2-40B4-BE49-F238E27FC236}">
                <a16:creationId xmlns:a16="http://schemas.microsoft.com/office/drawing/2014/main" id="{64CD8784-13A9-D70F-9565-846E715A6A5D}"/>
              </a:ext>
            </a:extLst>
          </p:cNvPr>
          <p:cNvSpPr>
            <a:spLocks/>
          </p:cNvSpPr>
          <p:nvPr/>
        </p:nvSpPr>
        <p:spPr bwMode="auto">
          <a:xfrm flipH="1">
            <a:off x="4881738" y="4195372"/>
            <a:ext cx="656176" cy="655326"/>
          </a:xfrm>
          <a:custGeom>
            <a:avLst/>
            <a:gdLst>
              <a:gd name="T0" fmla="*/ 488 w 508"/>
              <a:gd name="T1" fmla="*/ 0 h 507"/>
              <a:gd name="T2" fmla="*/ 0 w 508"/>
              <a:gd name="T3" fmla="*/ 486 h 507"/>
              <a:gd name="T4" fmla="*/ 5 w 508"/>
              <a:gd name="T5" fmla="*/ 507 h 507"/>
              <a:gd name="T6" fmla="*/ 508 w 508"/>
              <a:gd name="T7" fmla="*/ 5 h 507"/>
              <a:gd name="T8" fmla="*/ 488 w 508"/>
              <a:gd name="T9" fmla="*/ 0 h 507"/>
            </a:gdLst>
            <a:ahLst/>
            <a:cxnLst>
              <a:cxn ang="0">
                <a:pos x="T0" y="T1"/>
              </a:cxn>
              <a:cxn ang="0">
                <a:pos x="T2" y="T3"/>
              </a:cxn>
              <a:cxn ang="0">
                <a:pos x="T4" y="T5"/>
              </a:cxn>
              <a:cxn ang="0">
                <a:pos x="T6" y="T7"/>
              </a:cxn>
              <a:cxn ang="0">
                <a:pos x="T8" y="T9"/>
              </a:cxn>
            </a:cxnLst>
            <a:rect l="0" t="0" r="r" b="b"/>
            <a:pathLst>
              <a:path w="508" h="507">
                <a:moveTo>
                  <a:pt x="488" y="0"/>
                </a:moveTo>
                <a:cubicBezTo>
                  <a:pt x="387" y="214"/>
                  <a:pt x="215" y="386"/>
                  <a:pt x="0" y="486"/>
                </a:cubicBezTo>
                <a:cubicBezTo>
                  <a:pt x="5" y="507"/>
                  <a:pt x="5" y="507"/>
                  <a:pt x="5" y="507"/>
                </a:cubicBezTo>
                <a:cubicBezTo>
                  <a:pt x="227" y="404"/>
                  <a:pt x="405" y="226"/>
                  <a:pt x="508" y="5"/>
                </a:cubicBezTo>
                <a:lnTo>
                  <a:pt x="488" y="0"/>
                </a:lnTo>
                <a:close/>
              </a:path>
            </a:pathLst>
          </a:custGeom>
          <a:solidFill>
            <a:srgbClr val="A8436F"/>
          </a:solid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14" name="Freeform 8">
            <a:extLst>
              <a:ext uri="{FF2B5EF4-FFF2-40B4-BE49-F238E27FC236}">
                <a16:creationId xmlns:a16="http://schemas.microsoft.com/office/drawing/2014/main" id="{2A68D226-AEFB-F073-A73C-DB60A0105340}"/>
              </a:ext>
            </a:extLst>
          </p:cNvPr>
          <p:cNvSpPr>
            <a:spLocks/>
          </p:cNvSpPr>
          <p:nvPr/>
        </p:nvSpPr>
        <p:spPr bwMode="auto">
          <a:xfrm flipH="1">
            <a:off x="6648837" y="4198426"/>
            <a:ext cx="653124" cy="648203"/>
          </a:xfrm>
          <a:custGeom>
            <a:avLst/>
            <a:gdLst>
              <a:gd name="T0" fmla="*/ 506 w 506"/>
              <a:gd name="T1" fmla="*/ 482 h 502"/>
              <a:gd name="T2" fmla="*/ 20 w 506"/>
              <a:gd name="T3" fmla="*/ 0 h 502"/>
              <a:gd name="T4" fmla="*/ 0 w 506"/>
              <a:gd name="T5" fmla="*/ 4 h 502"/>
              <a:gd name="T6" fmla="*/ 501 w 506"/>
              <a:gd name="T7" fmla="*/ 502 h 502"/>
              <a:gd name="T8" fmla="*/ 506 w 506"/>
              <a:gd name="T9" fmla="*/ 482 h 502"/>
            </a:gdLst>
            <a:ahLst/>
            <a:cxnLst>
              <a:cxn ang="0">
                <a:pos x="T0" y="T1"/>
              </a:cxn>
              <a:cxn ang="0">
                <a:pos x="T2" y="T3"/>
              </a:cxn>
              <a:cxn ang="0">
                <a:pos x="T4" y="T5"/>
              </a:cxn>
              <a:cxn ang="0">
                <a:pos x="T6" y="T7"/>
              </a:cxn>
              <a:cxn ang="0">
                <a:pos x="T8" y="T9"/>
              </a:cxn>
            </a:cxnLst>
            <a:rect l="0" t="0" r="r" b="b"/>
            <a:pathLst>
              <a:path w="506" h="502">
                <a:moveTo>
                  <a:pt x="506" y="482"/>
                </a:moveTo>
                <a:cubicBezTo>
                  <a:pt x="290" y="380"/>
                  <a:pt x="119" y="209"/>
                  <a:pt x="20" y="0"/>
                </a:cubicBezTo>
                <a:cubicBezTo>
                  <a:pt x="0" y="4"/>
                  <a:pt x="0" y="4"/>
                  <a:pt x="0" y="4"/>
                </a:cubicBezTo>
                <a:cubicBezTo>
                  <a:pt x="100" y="221"/>
                  <a:pt x="278" y="397"/>
                  <a:pt x="501" y="502"/>
                </a:cubicBezTo>
                <a:lnTo>
                  <a:pt x="506" y="482"/>
                </a:lnTo>
                <a:close/>
              </a:path>
            </a:pathLst>
          </a:custGeom>
          <a:solidFill>
            <a:srgbClr val="7DD1CE"/>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15" name="Freeform 9">
            <a:extLst>
              <a:ext uri="{FF2B5EF4-FFF2-40B4-BE49-F238E27FC236}">
                <a16:creationId xmlns:a16="http://schemas.microsoft.com/office/drawing/2014/main" id="{92BA163D-4D84-1F92-C793-3D9B32A31021}"/>
              </a:ext>
            </a:extLst>
          </p:cNvPr>
          <p:cNvSpPr>
            <a:spLocks noEditPoints="1"/>
          </p:cNvSpPr>
          <p:nvPr/>
        </p:nvSpPr>
        <p:spPr bwMode="auto">
          <a:xfrm flipH="1">
            <a:off x="5531811" y="4386679"/>
            <a:ext cx="1134320" cy="1252649"/>
          </a:xfrm>
          <a:custGeom>
            <a:avLst/>
            <a:gdLst>
              <a:gd name="T0" fmla="*/ 874 w 879"/>
              <a:gd name="T1" fmla="*/ 338 h 970"/>
              <a:gd name="T2" fmla="*/ 725 w 879"/>
              <a:gd name="T3" fmla="*/ 101 h 970"/>
              <a:gd name="T4" fmla="*/ 444 w 879"/>
              <a:gd name="T5" fmla="*/ 0 h 970"/>
              <a:gd name="T6" fmla="*/ 13 w 879"/>
              <a:gd name="T7" fmla="*/ 336 h 970"/>
              <a:gd name="T8" fmla="*/ 8 w 879"/>
              <a:gd name="T9" fmla="*/ 356 h 970"/>
              <a:gd name="T10" fmla="*/ 0 w 879"/>
              <a:gd name="T11" fmla="*/ 444 h 970"/>
              <a:gd name="T12" fmla="*/ 435 w 879"/>
              <a:gd name="T13" fmla="*/ 888 h 970"/>
              <a:gd name="T14" fmla="*/ 435 w 879"/>
              <a:gd name="T15" fmla="*/ 970 h 970"/>
              <a:gd name="T16" fmla="*/ 592 w 879"/>
              <a:gd name="T17" fmla="*/ 879 h 970"/>
              <a:gd name="T18" fmla="*/ 435 w 879"/>
              <a:gd name="T19" fmla="*/ 788 h 970"/>
              <a:gd name="T20" fmla="*/ 435 w 879"/>
              <a:gd name="T21" fmla="*/ 868 h 970"/>
              <a:gd name="T22" fmla="*/ 20 w 879"/>
              <a:gd name="T23" fmla="*/ 444 h 970"/>
              <a:gd name="T24" fmla="*/ 444 w 879"/>
              <a:gd name="T25" fmla="*/ 20 h 970"/>
              <a:gd name="T26" fmla="*/ 712 w 879"/>
              <a:gd name="T27" fmla="*/ 116 h 970"/>
              <a:gd name="T28" fmla="*/ 856 w 879"/>
              <a:gd name="T29" fmla="*/ 347 h 970"/>
              <a:gd name="T30" fmla="*/ 861 w 879"/>
              <a:gd name="T31" fmla="*/ 366 h 970"/>
              <a:gd name="T32" fmla="*/ 872 w 879"/>
              <a:gd name="T33" fmla="*/ 362 h 970"/>
              <a:gd name="T34" fmla="*/ 879 w 879"/>
              <a:gd name="T35" fmla="*/ 359 h 970"/>
              <a:gd name="T36" fmla="*/ 874 w 879"/>
              <a:gd name="T37" fmla="*/ 338 h 970"/>
              <a:gd name="T38" fmla="*/ 455 w 879"/>
              <a:gd name="T39" fmla="*/ 823 h 970"/>
              <a:gd name="T40" fmla="*/ 552 w 879"/>
              <a:gd name="T41" fmla="*/ 879 h 970"/>
              <a:gd name="T42" fmla="*/ 455 w 879"/>
              <a:gd name="T43" fmla="*/ 935 h 970"/>
              <a:gd name="T44" fmla="*/ 455 w 879"/>
              <a:gd name="T45" fmla="*/ 823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9" h="970">
                <a:moveTo>
                  <a:pt x="874" y="338"/>
                </a:moveTo>
                <a:cubicBezTo>
                  <a:pt x="852" y="246"/>
                  <a:pt x="799" y="162"/>
                  <a:pt x="725" y="101"/>
                </a:cubicBezTo>
                <a:cubicBezTo>
                  <a:pt x="646" y="36"/>
                  <a:pt x="546" y="0"/>
                  <a:pt x="444" y="0"/>
                </a:cubicBezTo>
                <a:cubicBezTo>
                  <a:pt x="236" y="0"/>
                  <a:pt x="61" y="143"/>
                  <a:pt x="13" y="336"/>
                </a:cubicBezTo>
                <a:cubicBezTo>
                  <a:pt x="8" y="356"/>
                  <a:pt x="8" y="356"/>
                  <a:pt x="8" y="356"/>
                </a:cubicBezTo>
                <a:cubicBezTo>
                  <a:pt x="3" y="385"/>
                  <a:pt x="0" y="414"/>
                  <a:pt x="0" y="444"/>
                </a:cubicBezTo>
                <a:cubicBezTo>
                  <a:pt x="0" y="686"/>
                  <a:pt x="194" y="883"/>
                  <a:pt x="435" y="888"/>
                </a:cubicBezTo>
                <a:cubicBezTo>
                  <a:pt x="435" y="970"/>
                  <a:pt x="435" y="970"/>
                  <a:pt x="435" y="970"/>
                </a:cubicBezTo>
                <a:cubicBezTo>
                  <a:pt x="592" y="879"/>
                  <a:pt x="592" y="879"/>
                  <a:pt x="592" y="879"/>
                </a:cubicBezTo>
                <a:cubicBezTo>
                  <a:pt x="435" y="788"/>
                  <a:pt x="435" y="788"/>
                  <a:pt x="435" y="788"/>
                </a:cubicBezTo>
                <a:cubicBezTo>
                  <a:pt x="435" y="868"/>
                  <a:pt x="435" y="868"/>
                  <a:pt x="435" y="868"/>
                </a:cubicBezTo>
                <a:cubicBezTo>
                  <a:pt x="205" y="863"/>
                  <a:pt x="20" y="675"/>
                  <a:pt x="20" y="444"/>
                </a:cubicBezTo>
                <a:cubicBezTo>
                  <a:pt x="20" y="211"/>
                  <a:pt x="210" y="20"/>
                  <a:pt x="444" y="20"/>
                </a:cubicBezTo>
                <a:cubicBezTo>
                  <a:pt x="541" y="20"/>
                  <a:pt x="637" y="54"/>
                  <a:pt x="712" y="116"/>
                </a:cubicBezTo>
                <a:cubicBezTo>
                  <a:pt x="784" y="175"/>
                  <a:pt x="835" y="257"/>
                  <a:pt x="856" y="347"/>
                </a:cubicBezTo>
                <a:cubicBezTo>
                  <a:pt x="856" y="347"/>
                  <a:pt x="861" y="366"/>
                  <a:pt x="861" y="366"/>
                </a:cubicBezTo>
                <a:cubicBezTo>
                  <a:pt x="872" y="362"/>
                  <a:pt x="872" y="362"/>
                  <a:pt x="872" y="362"/>
                </a:cubicBezTo>
                <a:cubicBezTo>
                  <a:pt x="874" y="361"/>
                  <a:pt x="876" y="360"/>
                  <a:pt x="879" y="359"/>
                </a:cubicBezTo>
                <a:lnTo>
                  <a:pt x="874" y="338"/>
                </a:lnTo>
                <a:close/>
                <a:moveTo>
                  <a:pt x="455" y="823"/>
                </a:moveTo>
                <a:cubicBezTo>
                  <a:pt x="475" y="835"/>
                  <a:pt x="532" y="867"/>
                  <a:pt x="552" y="879"/>
                </a:cubicBezTo>
                <a:cubicBezTo>
                  <a:pt x="532" y="891"/>
                  <a:pt x="475" y="924"/>
                  <a:pt x="455" y="935"/>
                </a:cubicBezTo>
                <a:lnTo>
                  <a:pt x="455" y="823"/>
                </a:lnTo>
                <a:close/>
              </a:path>
            </a:pathLst>
          </a:custGeom>
          <a:solidFill>
            <a:srgbClr val="A8436F"/>
          </a:solid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16" name="Freeform 10">
            <a:extLst>
              <a:ext uri="{FF2B5EF4-FFF2-40B4-BE49-F238E27FC236}">
                <a16:creationId xmlns:a16="http://schemas.microsoft.com/office/drawing/2014/main" id="{E1F68992-ADCC-9A33-B0AD-810F2C5BCC05}"/>
              </a:ext>
            </a:extLst>
          </p:cNvPr>
          <p:cNvSpPr>
            <a:spLocks noEditPoints="1"/>
          </p:cNvSpPr>
          <p:nvPr/>
        </p:nvSpPr>
        <p:spPr bwMode="auto">
          <a:xfrm flipH="1">
            <a:off x="5521638" y="1639195"/>
            <a:ext cx="1133303" cy="1251632"/>
          </a:xfrm>
          <a:custGeom>
            <a:avLst/>
            <a:gdLst>
              <a:gd name="T0" fmla="*/ 443 w 878"/>
              <a:gd name="T1" fmla="*/ 81 h 969"/>
              <a:gd name="T2" fmla="*/ 443 w 878"/>
              <a:gd name="T3" fmla="*/ 0 h 969"/>
              <a:gd name="T4" fmla="*/ 428 w 878"/>
              <a:gd name="T5" fmla="*/ 8 h 969"/>
              <a:gd name="T6" fmla="*/ 286 w 878"/>
              <a:gd name="T7" fmla="*/ 90 h 969"/>
              <a:gd name="T8" fmla="*/ 443 w 878"/>
              <a:gd name="T9" fmla="*/ 181 h 969"/>
              <a:gd name="T10" fmla="*/ 443 w 878"/>
              <a:gd name="T11" fmla="*/ 101 h 969"/>
              <a:gd name="T12" fmla="*/ 858 w 878"/>
              <a:gd name="T13" fmla="*/ 525 h 969"/>
              <a:gd name="T14" fmla="*/ 434 w 878"/>
              <a:gd name="T15" fmla="*/ 949 h 969"/>
              <a:gd name="T16" fmla="*/ 21 w 878"/>
              <a:gd name="T17" fmla="*/ 618 h 969"/>
              <a:gd name="T18" fmla="*/ 18 w 878"/>
              <a:gd name="T19" fmla="*/ 606 h 969"/>
              <a:gd name="T20" fmla="*/ 7 w 878"/>
              <a:gd name="T21" fmla="*/ 611 h 969"/>
              <a:gd name="T22" fmla="*/ 0 w 878"/>
              <a:gd name="T23" fmla="*/ 614 h 969"/>
              <a:gd name="T24" fmla="*/ 4 w 878"/>
              <a:gd name="T25" fmla="*/ 634 h 969"/>
              <a:gd name="T26" fmla="*/ 434 w 878"/>
              <a:gd name="T27" fmla="*/ 969 h 969"/>
              <a:gd name="T28" fmla="*/ 865 w 878"/>
              <a:gd name="T29" fmla="*/ 632 h 969"/>
              <a:gd name="T30" fmla="*/ 870 w 878"/>
              <a:gd name="T31" fmla="*/ 612 h 969"/>
              <a:gd name="T32" fmla="*/ 878 w 878"/>
              <a:gd name="T33" fmla="*/ 525 h 969"/>
              <a:gd name="T34" fmla="*/ 443 w 878"/>
              <a:gd name="T35" fmla="*/ 81 h 969"/>
              <a:gd name="T36" fmla="*/ 423 w 878"/>
              <a:gd name="T37" fmla="*/ 146 h 969"/>
              <a:gd name="T38" fmla="*/ 326 w 878"/>
              <a:gd name="T39" fmla="*/ 90 h 969"/>
              <a:gd name="T40" fmla="*/ 423 w 878"/>
              <a:gd name="T41" fmla="*/ 34 h 969"/>
              <a:gd name="T42" fmla="*/ 423 w 878"/>
              <a:gd name="T43" fmla="*/ 146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8" h="969">
                <a:moveTo>
                  <a:pt x="443" y="81"/>
                </a:moveTo>
                <a:cubicBezTo>
                  <a:pt x="443" y="0"/>
                  <a:pt x="443" y="0"/>
                  <a:pt x="443" y="0"/>
                </a:cubicBezTo>
                <a:cubicBezTo>
                  <a:pt x="428" y="8"/>
                  <a:pt x="428" y="8"/>
                  <a:pt x="428" y="8"/>
                </a:cubicBezTo>
                <a:cubicBezTo>
                  <a:pt x="286" y="90"/>
                  <a:pt x="286" y="90"/>
                  <a:pt x="286" y="90"/>
                </a:cubicBezTo>
                <a:cubicBezTo>
                  <a:pt x="443" y="181"/>
                  <a:pt x="443" y="181"/>
                  <a:pt x="443" y="181"/>
                </a:cubicBezTo>
                <a:cubicBezTo>
                  <a:pt x="443" y="101"/>
                  <a:pt x="443" y="101"/>
                  <a:pt x="443" y="101"/>
                </a:cubicBezTo>
                <a:cubicBezTo>
                  <a:pt x="673" y="106"/>
                  <a:pt x="858" y="294"/>
                  <a:pt x="858" y="525"/>
                </a:cubicBezTo>
                <a:cubicBezTo>
                  <a:pt x="858" y="759"/>
                  <a:pt x="668" y="949"/>
                  <a:pt x="434" y="949"/>
                </a:cubicBezTo>
                <a:cubicBezTo>
                  <a:pt x="232" y="949"/>
                  <a:pt x="62" y="813"/>
                  <a:pt x="21" y="618"/>
                </a:cubicBezTo>
                <a:cubicBezTo>
                  <a:pt x="18" y="606"/>
                  <a:pt x="18" y="606"/>
                  <a:pt x="18" y="606"/>
                </a:cubicBezTo>
                <a:cubicBezTo>
                  <a:pt x="7" y="611"/>
                  <a:pt x="7" y="611"/>
                  <a:pt x="7" y="611"/>
                </a:cubicBezTo>
                <a:cubicBezTo>
                  <a:pt x="5" y="612"/>
                  <a:pt x="3" y="613"/>
                  <a:pt x="0" y="614"/>
                </a:cubicBezTo>
                <a:cubicBezTo>
                  <a:pt x="4" y="634"/>
                  <a:pt x="4" y="634"/>
                  <a:pt x="4" y="634"/>
                </a:cubicBezTo>
                <a:cubicBezTo>
                  <a:pt x="52" y="832"/>
                  <a:pt x="227" y="969"/>
                  <a:pt x="434" y="969"/>
                </a:cubicBezTo>
                <a:cubicBezTo>
                  <a:pt x="642" y="969"/>
                  <a:pt x="817" y="825"/>
                  <a:pt x="865" y="632"/>
                </a:cubicBezTo>
                <a:cubicBezTo>
                  <a:pt x="870" y="612"/>
                  <a:pt x="870" y="612"/>
                  <a:pt x="870" y="612"/>
                </a:cubicBezTo>
                <a:cubicBezTo>
                  <a:pt x="875" y="584"/>
                  <a:pt x="878" y="555"/>
                  <a:pt x="878" y="525"/>
                </a:cubicBezTo>
                <a:cubicBezTo>
                  <a:pt x="878" y="283"/>
                  <a:pt x="684" y="86"/>
                  <a:pt x="443" y="81"/>
                </a:cubicBezTo>
                <a:close/>
                <a:moveTo>
                  <a:pt x="423" y="146"/>
                </a:moveTo>
                <a:cubicBezTo>
                  <a:pt x="403" y="135"/>
                  <a:pt x="346" y="102"/>
                  <a:pt x="326" y="90"/>
                </a:cubicBezTo>
                <a:cubicBezTo>
                  <a:pt x="346" y="79"/>
                  <a:pt x="403" y="46"/>
                  <a:pt x="423" y="34"/>
                </a:cubicBezTo>
                <a:lnTo>
                  <a:pt x="423" y="146"/>
                </a:lnTo>
                <a:close/>
              </a:path>
            </a:pathLst>
          </a:cu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17" name="Freeform 11">
            <a:extLst>
              <a:ext uri="{FF2B5EF4-FFF2-40B4-BE49-F238E27FC236}">
                <a16:creationId xmlns:a16="http://schemas.microsoft.com/office/drawing/2014/main" id="{07F0BB55-0084-168F-1E4B-8DB9DB404751}"/>
              </a:ext>
            </a:extLst>
          </p:cNvPr>
          <p:cNvSpPr>
            <a:spLocks noEditPoints="1"/>
          </p:cNvSpPr>
          <p:nvPr/>
        </p:nvSpPr>
        <p:spPr bwMode="auto">
          <a:xfrm flipH="1">
            <a:off x="6842129" y="3065852"/>
            <a:ext cx="1251313" cy="1137661"/>
          </a:xfrm>
          <a:custGeom>
            <a:avLst/>
            <a:gdLst>
              <a:gd name="T0" fmla="*/ 636 w 970"/>
              <a:gd name="T1" fmla="*/ 14 h 881"/>
              <a:gd name="T2" fmla="*/ 616 w 970"/>
              <a:gd name="T3" fmla="*/ 9 h 881"/>
              <a:gd name="T4" fmla="*/ 526 w 970"/>
              <a:gd name="T5" fmla="*/ 0 h 881"/>
              <a:gd name="T6" fmla="*/ 82 w 970"/>
              <a:gd name="T7" fmla="*/ 435 h 881"/>
              <a:gd name="T8" fmla="*/ 0 w 970"/>
              <a:gd name="T9" fmla="*/ 435 h 881"/>
              <a:gd name="T10" fmla="*/ 91 w 970"/>
              <a:gd name="T11" fmla="*/ 592 h 881"/>
              <a:gd name="T12" fmla="*/ 182 w 970"/>
              <a:gd name="T13" fmla="*/ 435 h 881"/>
              <a:gd name="T14" fmla="*/ 102 w 970"/>
              <a:gd name="T15" fmla="*/ 435 h 881"/>
              <a:gd name="T16" fmla="*/ 526 w 970"/>
              <a:gd name="T17" fmla="*/ 20 h 881"/>
              <a:gd name="T18" fmla="*/ 950 w 970"/>
              <a:gd name="T19" fmla="*/ 444 h 881"/>
              <a:gd name="T20" fmla="*/ 855 w 970"/>
              <a:gd name="T21" fmla="*/ 714 h 881"/>
              <a:gd name="T22" fmla="*/ 617 w 970"/>
              <a:gd name="T23" fmla="*/ 861 h 881"/>
              <a:gd name="T24" fmla="*/ 605 w 970"/>
              <a:gd name="T25" fmla="*/ 863 h 881"/>
              <a:gd name="T26" fmla="*/ 610 w 970"/>
              <a:gd name="T27" fmla="*/ 874 h 881"/>
              <a:gd name="T28" fmla="*/ 613 w 970"/>
              <a:gd name="T29" fmla="*/ 881 h 881"/>
              <a:gd name="T30" fmla="*/ 633 w 970"/>
              <a:gd name="T31" fmla="*/ 877 h 881"/>
              <a:gd name="T32" fmla="*/ 871 w 970"/>
              <a:gd name="T33" fmla="*/ 726 h 881"/>
              <a:gd name="T34" fmla="*/ 970 w 970"/>
              <a:gd name="T35" fmla="*/ 444 h 881"/>
              <a:gd name="T36" fmla="*/ 636 w 970"/>
              <a:gd name="T37" fmla="*/ 14 h 881"/>
              <a:gd name="T38" fmla="*/ 147 w 970"/>
              <a:gd name="T39" fmla="*/ 455 h 881"/>
              <a:gd name="T40" fmla="*/ 91 w 970"/>
              <a:gd name="T41" fmla="*/ 552 h 881"/>
              <a:gd name="T42" fmla="*/ 35 w 970"/>
              <a:gd name="T43" fmla="*/ 455 h 881"/>
              <a:gd name="T44" fmla="*/ 147 w 970"/>
              <a:gd name="T45" fmla="*/ 455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0" h="881">
                <a:moveTo>
                  <a:pt x="636" y="14"/>
                </a:moveTo>
                <a:cubicBezTo>
                  <a:pt x="616" y="9"/>
                  <a:pt x="616" y="9"/>
                  <a:pt x="616" y="9"/>
                </a:cubicBezTo>
                <a:cubicBezTo>
                  <a:pt x="587" y="3"/>
                  <a:pt x="557" y="0"/>
                  <a:pt x="526" y="0"/>
                </a:cubicBezTo>
                <a:cubicBezTo>
                  <a:pt x="284" y="0"/>
                  <a:pt x="87" y="194"/>
                  <a:pt x="82" y="435"/>
                </a:cubicBezTo>
                <a:cubicBezTo>
                  <a:pt x="0" y="435"/>
                  <a:pt x="0" y="435"/>
                  <a:pt x="0" y="435"/>
                </a:cubicBezTo>
                <a:cubicBezTo>
                  <a:pt x="91" y="592"/>
                  <a:pt x="91" y="592"/>
                  <a:pt x="91" y="592"/>
                </a:cubicBezTo>
                <a:cubicBezTo>
                  <a:pt x="182" y="435"/>
                  <a:pt x="182" y="435"/>
                  <a:pt x="182" y="435"/>
                </a:cubicBezTo>
                <a:cubicBezTo>
                  <a:pt x="102" y="435"/>
                  <a:pt x="102" y="435"/>
                  <a:pt x="102" y="435"/>
                </a:cubicBezTo>
                <a:cubicBezTo>
                  <a:pt x="107" y="205"/>
                  <a:pt x="295" y="20"/>
                  <a:pt x="526" y="20"/>
                </a:cubicBezTo>
                <a:cubicBezTo>
                  <a:pt x="760" y="20"/>
                  <a:pt x="950" y="210"/>
                  <a:pt x="950" y="444"/>
                </a:cubicBezTo>
                <a:cubicBezTo>
                  <a:pt x="950" y="542"/>
                  <a:pt x="916" y="638"/>
                  <a:pt x="855" y="714"/>
                </a:cubicBezTo>
                <a:cubicBezTo>
                  <a:pt x="795" y="789"/>
                  <a:pt x="710" y="841"/>
                  <a:pt x="617" y="861"/>
                </a:cubicBezTo>
                <a:cubicBezTo>
                  <a:pt x="605" y="863"/>
                  <a:pt x="605" y="863"/>
                  <a:pt x="605" y="863"/>
                </a:cubicBezTo>
                <a:cubicBezTo>
                  <a:pt x="610" y="874"/>
                  <a:pt x="610" y="874"/>
                  <a:pt x="610" y="874"/>
                </a:cubicBezTo>
                <a:cubicBezTo>
                  <a:pt x="611" y="877"/>
                  <a:pt x="612" y="879"/>
                  <a:pt x="613" y="881"/>
                </a:cubicBezTo>
                <a:cubicBezTo>
                  <a:pt x="633" y="877"/>
                  <a:pt x="633" y="877"/>
                  <a:pt x="633" y="877"/>
                </a:cubicBezTo>
                <a:cubicBezTo>
                  <a:pt x="726" y="854"/>
                  <a:pt x="810" y="801"/>
                  <a:pt x="871" y="726"/>
                </a:cubicBezTo>
                <a:cubicBezTo>
                  <a:pt x="935" y="647"/>
                  <a:pt x="970" y="547"/>
                  <a:pt x="970" y="444"/>
                </a:cubicBezTo>
                <a:cubicBezTo>
                  <a:pt x="970" y="237"/>
                  <a:pt x="828" y="63"/>
                  <a:pt x="636" y="14"/>
                </a:cubicBezTo>
                <a:close/>
                <a:moveTo>
                  <a:pt x="147" y="455"/>
                </a:moveTo>
                <a:cubicBezTo>
                  <a:pt x="136" y="475"/>
                  <a:pt x="103" y="532"/>
                  <a:pt x="91" y="552"/>
                </a:cubicBezTo>
                <a:cubicBezTo>
                  <a:pt x="79" y="532"/>
                  <a:pt x="47" y="475"/>
                  <a:pt x="35" y="455"/>
                </a:cubicBezTo>
                <a:lnTo>
                  <a:pt x="147" y="455"/>
                </a:lnTo>
                <a:close/>
              </a:path>
            </a:pathLst>
          </a:custGeom>
          <a:solidFill>
            <a:srgbClr val="7DD1CE"/>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18" name="Freeform 12">
            <a:extLst>
              <a:ext uri="{FF2B5EF4-FFF2-40B4-BE49-F238E27FC236}">
                <a16:creationId xmlns:a16="http://schemas.microsoft.com/office/drawing/2014/main" id="{25E4CB3C-3683-B452-733B-6F0E44CC4386}"/>
              </a:ext>
            </a:extLst>
          </p:cNvPr>
          <p:cNvSpPr>
            <a:spLocks noEditPoints="1"/>
          </p:cNvSpPr>
          <p:nvPr/>
        </p:nvSpPr>
        <p:spPr bwMode="auto">
          <a:xfrm flipH="1">
            <a:off x="4093310" y="3076028"/>
            <a:ext cx="1252330" cy="1136644"/>
          </a:xfrm>
          <a:custGeom>
            <a:avLst/>
            <a:gdLst>
              <a:gd name="T0" fmla="*/ 879 w 970"/>
              <a:gd name="T1" fmla="*/ 288 h 880"/>
              <a:gd name="T2" fmla="*/ 870 w 970"/>
              <a:gd name="T3" fmla="*/ 303 h 880"/>
              <a:gd name="T4" fmla="*/ 788 w 970"/>
              <a:gd name="T5" fmla="*/ 445 h 880"/>
              <a:gd name="T6" fmla="*/ 868 w 970"/>
              <a:gd name="T7" fmla="*/ 445 h 880"/>
              <a:gd name="T8" fmla="*/ 444 w 970"/>
              <a:gd name="T9" fmla="*/ 860 h 880"/>
              <a:gd name="T10" fmla="*/ 20 w 970"/>
              <a:gd name="T11" fmla="*/ 436 h 880"/>
              <a:gd name="T12" fmla="*/ 116 w 970"/>
              <a:gd name="T13" fmla="*/ 167 h 880"/>
              <a:gd name="T14" fmla="*/ 355 w 970"/>
              <a:gd name="T15" fmla="*/ 21 h 880"/>
              <a:gd name="T16" fmla="*/ 367 w 970"/>
              <a:gd name="T17" fmla="*/ 18 h 880"/>
              <a:gd name="T18" fmla="*/ 361 w 970"/>
              <a:gd name="T19" fmla="*/ 5 h 880"/>
              <a:gd name="T20" fmla="*/ 359 w 970"/>
              <a:gd name="T21" fmla="*/ 0 h 880"/>
              <a:gd name="T22" fmla="*/ 339 w 970"/>
              <a:gd name="T23" fmla="*/ 4 h 880"/>
              <a:gd name="T24" fmla="*/ 100 w 970"/>
              <a:gd name="T25" fmla="*/ 154 h 880"/>
              <a:gd name="T26" fmla="*/ 0 w 970"/>
              <a:gd name="T27" fmla="*/ 436 h 880"/>
              <a:gd name="T28" fmla="*/ 339 w 970"/>
              <a:gd name="T29" fmla="*/ 867 h 880"/>
              <a:gd name="T30" fmla="*/ 359 w 970"/>
              <a:gd name="T31" fmla="*/ 872 h 880"/>
              <a:gd name="T32" fmla="*/ 444 w 970"/>
              <a:gd name="T33" fmla="*/ 880 h 880"/>
              <a:gd name="T34" fmla="*/ 888 w 970"/>
              <a:gd name="T35" fmla="*/ 445 h 880"/>
              <a:gd name="T36" fmla="*/ 970 w 970"/>
              <a:gd name="T37" fmla="*/ 445 h 880"/>
              <a:gd name="T38" fmla="*/ 879 w 970"/>
              <a:gd name="T39" fmla="*/ 288 h 880"/>
              <a:gd name="T40" fmla="*/ 823 w 970"/>
              <a:gd name="T41" fmla="*/ 425 h 880"/>
              <a:gd name="T42" fmla="*/ 879 w 970"/>
              <a:gd name="T43" fmla="*/ 328 h 880"/>
              <a:gd name="T44" fmla="*/ 935 w 970"/>
              <a:gd name="T45" fmla="*/ 425 h 880"/>
              <a:gd name="T46" fmla="*/ 823 w 970"/>
              <a:gd name="T47" fmla="*/ 42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0" h="880">
                <a:moveTo>
                  <a:pt x="879" y="288"/>
                </a:moveTo>
                <a:cubicBezTo>
                  <a:pt x="870" y="303"/>
                  <a:pt x="870" y="303"/>
                  <a:pt x="870" y="303"/>
                </a:cubicBezTo>
                <a:cubicBezTo>
                  <a:pt x="788" y="445"/>
                  <a:pt x="788" y="445"/>
                  <a:pt x="788" y="445"/>
                </a:cubicBezTo>
                <a:cubicBezTo>
                  <a:pt x="868" y="445"/>
                  <a:pt x="868" y="445"/>
                  <a:pt x="868" y="445"/>
                </a:cubicBezTo>
                <a:cubicBezTo>
                  <a:pt x="863" y="674"/>
                  <a:pt x="675" y="860"/>
                  <a:pt x="444" y="860"/>
                </a:cubicBezTo>
                <a:cubicBezTo>
                  <a:pt x="210" y="860"/>
                  <a:pt x="20" y="669"/>
                  <a:pt x="20" y="436"/>
                </a:cubicBezTo>
                <a:cubicBezTo>
                  <a:pt x="20" y="338"/>
                  <a:pt x="54" y="242"/>
                  <a:pt x="116" y="167"/>
                </a:cubicBezTo>
                <a:cubicBezTo>
                  <a:pt x="176" y="93"/>
                  <a:pt x="261" y="41"/>
                  <a:pt x="355" y="21"/>
                </a:cubicBezTo>
                <a:cubicBezTo>
                  <a:pt x="367" y="18"/>
                  <a:pt x="367" y="18"/>
                  <a:pt x="367" y="18"/>
                </a:cubicBezTo>
                <a:cubicBezTo>
                  <a:pt x="361" y="5"/>
                  <a:pt x="361" y="5"/>
                  <a:pt x="361" y="5"/>
                </a:cubicBezTo>
                <a:cubicBezTo>
                  <a:pt x="360" y="4"/>
                  <a:pt x="360" y="2"/>
                  <a:pt x="359" y="0"/>
                </a:cubicBezTo>
                <a:cubicBezTo>
                  <a:pt x="339" y="4"/>
                  <a:pt x="339" y="4"/>
                  <a:pt x="339" y="4"/>
                </a:cubicBezTo>
                <a:cubicBezTo>
                  <a:pt x="245" y="27"/>
                  <a:pt x="161" y="80"/>
                  <a:pt x="100" y="154"/>
                </a:cubicBezTo>
                <a:cubicBezTo>
                  <a:pt x="36" y="233"/>
                  <a:pt x="0" y="333"/>
                  <a:pt x="0" y="436"/>
                </a:cubicBezTo>
                <a:cubicBezTo>
                  <a:pt x="0" y="644"/>
                  <a:pt x="145" y="820"/>
                  <a:pt x="339" y="867"/>
                </a:cubicBezTo>
                <a:cubicBezTo>
                  <a:pt x="359" y="872"/>
                  <a:pt x="359" y="872"/>
                  <a:pt x="359" y="872"/>
                </a:cubicBezTo>
                <a:cubicBezTo>
                  <a:pt x="387" y="877"/>
                  <a:pt x="415" y="880"/>
                  <a:pt x="444" y="880"/>
                </a:cubicBezTo>
                <a:cubicBezTo>
                  <a:pt x="686" y="880"/>
                  <a:pt x="883" y="685"/>
                  <a:pt x="888" y="445"/>
                </a:cubicBezTo>
                <a:cubicBezTo>
                  <a:pt x="970" y="445"/>
                  <a:pt x="970" y="445"/>
                  <a:pt x="970" y="445"/>
                </a:cubicBezTo>
                <a:lnTo>
                  <a:pt x="879" y="288"/>
                </a:lnTo>
                <a:close/>
                <a:moveTo>
                  <a:pt x="823" y="425"/>
                </a:moveTo>
                <a:cubicBezTo>
                  <a:pt x="834" y="404"/>
                  <a:pt x="867" y="348"/>
                  <a:pt x="879" y="328"/>
                </a:cubicBezTo>
                <a:cubicBezTo>
                  <a:pt x="891" y="348"/>
                  <a:pt x="923" y="404"/>
                  <a:pt x="935" y="425"/>
                </a:cubicBezTo>
                <a:lnTo>
                  <a:pt x="823" y="425"/>
                </a:lnTo>
                <a:close/>
              </a:path>
            </a:pathLst>
          </a:custGeom>
          <a:solidFill>
            <a:srgbClr val="F26363"/>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grpSp>
        <p:nvGrpSpPr>
          <p:cNvPr id="19" name="Group 15">
            <a:extLst>
              <a:ext uri="{FF2B5EF4-FFF2-40B4-BE49-F238E27FC236}">
                <a16:creationId xmlns:a16="http://schemas.microsoft.com/office/drawing/2014/main" id="{07F24A2E-8554-3DAA-9706-24B72D9C8830}"/>
              </a:ext>
            </a:extLst>
          </p:cNvPr>
          <p:cNvGrpSpPr>
            <a:grpSpLocks noChangeAspect="1"/>
          </p:cNvGrpSpPr>
          <p:nvPr/>
        </p:nvGrpSpPr>
        <p:grpSpPr bwMode="auto">
          <a:xfrm>
            <a:off x="7178615" y="3346871"/>
            <a:ext cx="487868" cy="534742"/>
            <a:chOff x="4477" y="2221"/>
            <a:chExt cx="281" cy="308"/>
          </a:xfrm>
          <a:solidFill>
            <a:srgbClr val="7DD1CE"/>
          </a:solidFill>
        </p:grpSpPr>
        <p:sp>
          <p:nvSpPr>
            <p:cNvPr id="20" name="Freeform 16">
              <a:extLst>
                <a:ext uri="{FF2B5EF4-FFF2-40B4-BE49-F238E27FC236}">
                  <a16:creationId xmlns:a16="http://schemas.microsoft.com/office/drawing/2014/main" id="{144B125D-4BDE-9448-6C00-D93FF8F408F4}"/>
                </a:ext>
              </a:extLst>
            </p:cNvPr>
            <p:cNvSpPr>
              <a:spLocks noEditPoints="1"/>
            </p:cNvSpPr>
            <p:nvPr/>
          </p:nvSpPr>
          <p:spPr bwMode="auto">
            <a:xfrm>
              <a:off x="4477" y="2221"/>
              <a:ext cx="281" cy="195"/>
            </a:xfrm>
            <a:custGeom>
              <a:avLst/>
              <a:gdLst>
                <a:gd name="T0" fmla="*/ 111 w 116"/>
                <a:gd name="T1" fmla="*/ 34 h 81"/>
                <a:gd name="T2" fmla="*/ 99 w 116"/>
                <a:gd name="T3" fmla="*/ 23 h 81"/>
                <a:gd name="T4" fmla="*/ 98 w 116"/>
                <a:gd name="T5" fmla="*/ 23 h 81"/>
                <a:gd name="T6" fmla="*/ 98 w 116"/>
                <a:gd name="T7" fmla="*/ 23 h 81"/>
                <a:gd name="T8" fmla="*/ 87 w 116"/>
                <a:gd name="T9" fmla="*/ 7 h 81"/>
                <a:gd name="T10" fmla="*/ 67 w 116"/>
                <a:gd name="T11" fmla="*/ 0 h 81"/>
                <a:gd name="T12" fmla="*/ 42 w 116"/>
                <a:gd name="T13" fmla="*/ 12 h 81"/>
                <a:gd name="T14" fmla="*/ 42 w 116"/>
                <a:gd name="T15" fmla="*/ 13 h 81"/>
                <a:gd name="T16" fmla="*/ 41 w 116"/>
                <a:gd name="T17" fmla="*/ 12 h 81"/>
                <a:gd name="T18" fmla="*/ 32 w 116"/>
                <a:gd name="T19" fmla="*/ 10 h 81"/>
                <a:gd name="T20" fmla="*/ 13 w 116"/>
                <a:gd name="T21" fmla="*/ 28 h 81"/>
                <a:gd name="T22" fmla="*/ 14 w 116"/>
                <a:gd name="T23" fmla="*/ 31 h 81"/>
                <a:gd name="T24" fmla="*/ 14 w 116"/>
                <a:gd name="T25" fmla="*/ 32 h 81"/>
                <a:gd name="T26" fmla="*/ 13 w 116"/>
                <a:gd name="T27" fmla="*/ 32 h 81"/>
                <a:gd name="T28" fmla="*/ 0 w 116"/>
                <a:gd name="T29" fmla="*/ 55 h 81"/>
                <a:gd name="T30" fmla="*/ 26 w 116"/>
                <a:gd name="T31" fmla="*/ 81 h 81"/>
                <a:gd name="T32" fmla="*/ 86 w 116"/>
                <a:gd name="T33" fmla="*/ 81 h 81"/>
                <a:gd name="T34" fmla="*/ 107 w 116"/>
                <a:gd name="T35" fmla="*/ 72 h 81"/>
                <a:gd name="T36" fmla="*/ 116 w 116"/>
                <a:gd name="T37" fmla="*/ 51 h 81"/>
                <a:gd name="T38" fmla="*/ 111 w 116"/>
                <a:gd name="T39" fmla="*/ 34 h 81"/>
                <a:gd name="T40" fmla="*/ 104 w 116"/>
                <a:gd name="T41" fmla="*/ 69 h 81"/>
                <a:gd name="T42" fmla="*/ 86 w 116"/>
                <a:gd name="T43" fmla="*/ 77 h 81"/>
                <a:gd name="T44" fmla="*/ 26 w 116"/>
                <a:gd name="T45" fmla="*/ 77 h 81"/>
                <a:gd name="T46" fmla="*/ 5 w 116"/>
                <a:gd name="T47" fmla="*/ 55 h 81"/>
                <a:gd name="T48" fmla="*/ 15 w 116"/>
                <a:gd name="T49" fmla="*/ 36 h 81"/>
                <a:gd name="T50" fmla="*/ 19 w 116"/>
                <a:gd name="T51" fmla="*/ 34 h 81"/>
                <a:gd name="T52" fmla="*/ 18 w 116"/>
                <a:gd name="T53" fmla="*/ 30 h 81"/>
                <a:gd name="T54" fmla="*/ 18 w 116"/>
                <a:gd name="T55" fmla="*/ 28 h 81"/>
                <a:gd name="T56" fmla="*/ 32 w 116"/>
                <a:gd name="T57" fmla="*/ 14 h 81"/>
                <a:gd name="T58" fmla="*/ 38 w 116"/>
                <a:gd name="T59" fmla="*/ 16 h 81"/>
                <a:gd name="T60" fmla="*/ 43 w 116"/>
                <a:gd name="T61" fmla="*/ 19 h 81"/>
                <a:gd name="T62" fmla="*/ 46 w 116"/>
                <a:gd name="T63" fmla="*/ 15 h 81"/>
                <a:gd name="T64" fmla="*/ 67 w 116"/>
                <a:gd name="T65" fmla="*/ 5 h 81"/>
                <a:gd name="T66" fmla="*/ 84 w 116"/>
                <a:gd name="T67" fmla="*/ 10 h 81"/>
                <a:gd name="T68" fmla="*/ 94 w 116"/>
                <a:gd name="T69" fmla="*/ 24 h 81"/>
                <a:gd name="T70" fmla="*/ 95 w 116"/>
                <a:gd name="T71" fmla="*/ 26 h 81"/>
                <a:gd name="T72" fmla="*/ 97 w 116"/>
                <a:gd name="T73" fmla="*/ 27 h 81"/>
                <a:gd name="T74" fmla="*/ 107 w 116"/>
                <a:gd name="T75" fmla="*/ 36 h 81"/>
                <a:gd name="T76" fmla="*/ 111 w 116"/>
                <a:gd name="T77" fmla="*/ 51 h 81"/>
                <a:gd name="T78" fmla="*/ 104 w 116"/>
                <a:gd name="T7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6" h="81">
                  <a:moveTo>
                    <a:pt x="111" y="34"/>
                  </a:moveTo>
                  <a:cubicBezTo>
                    <a:pt x="108" y="29"/>
                    <a:pt x="104" y="26"/>
                    <a:pt x="99" y="23"/>
                  </a:cubicBezTo>
                  <a:cubicBezTo>
                    <a:pt x="98" y="23"/>
                    <a:pt x="98" y="23"/>
                    <a:pt x="98" y="23"/>
                  </a:cubicBezTo>
                  <a:cubicBezTo>
                    <a:pt x="98" y="23"/>
                    <a:pt x="98" y="23"/>
                    <a:pt x="98" y="23"/>
                  </a:cubicBezTo>
                  <a:cubicBezTo>
                    <a:pt x="96" y="16"/>
                    <a:pt x="92" y="11"/>
                    <a:pt x="87" y="7"/>
                  </a:cubicBezTo>
                  <a:cubicBezTo>
                    <a:pt x="81" y="2"/>
                    <a:pt x="75" y="0"/>
                    <a:pt x="67" y="0"/>
                  </a:cubicBezTo>
                  <a:cubicBezTo>
                    <a:pt x="58" y="0"/>
                    <a:pt x="49" y="4"/>
                    <a:pt x="42" y="12"/>
                  </a:cubicBezTo>
                  <a:cubicBezTo>
                    <a:pt x="42" y="13"/>
                    <a:pt x="42" y="13"/>
                    <a:pt x="42" y="13"/>
                  </a:cubicBezTo>
                  <a:cubicBezTo>
                    <a:pt x="41" y="12"/>
                    <a:pt x="41" y="12"/>
                    <a:pt x="41" y="12"/>
                  </a:cubicBezTo>
                  <a:cubicBezTo>
                    <a:pt x="38" y="11"/>
                    <a:pt x="35" y="10"/>
                    <a:pt x="32" y="10"/>
                  </a:cubicBezTo>
                  <a:cubicBezTo>
                    <a:pt x="22" y="10"/>
                    <a:pt x="13" y="18"/>
                    <a:pt x="13" y="28"/>
                  </a:cubicBezTo>
                  <a:cubicBezTo>
                    <a:pt x="13" y="29"/>
                    <a:pt x="14" y="30"/>
                    <a:pt x="14" y="31"/>
                  </a:cubicBezTo>
                  <a:cubicBezTo>
                    <a:pt x="14" y="32"/>
                    <a:pt x="14" y="32"/>
                    <a:pt x="14" y="32"/>
                  </a:cubicBezTo>
                  <a:cubicBezTo>
                    <a:pt x="13" y="32"/>
                    <a:pt x="13" y="32"/>
                    <a:pt x="13" y="32"/>
                  </a:cubicBezTo>
                  <a:cubicBezTo>
                    <a:pt x="5" y="37"/>
                    <a:pt x="0" y="46"/>
                    <a:pt x="0" y="55"/>
                  </a:cubicBezTo>
                  <a:cubicBezTo>
                    <a:pt x="0" y="70"/>
                    <a:pt x="12" y="81"/>
                    <a:pt x="26" y="81"/>
                  </a:cubicBezTo>
                  <a:cubicBezTo>
                    <a:pt x="86" y="81"/>
                    <a:pt x="86" y="81"/>
                    <a:pt x="86" y="81"/>
                  </a:cubicBezTo>
                  <a:cubicBezTo>
                    <a:pt x="94" y="81"/>
                    <a:pt x="102" y="78"/>
                    <a:pt x="107" y="72"/>
                  </a:cubicBezTo>
                  <a:cubicBezTo>
                    <a:pt x="113" y="67"/>
                    <a:pt x="116" y="59"/>
                    <a:pt x="116" y="51"/>
                  </a:cubicBezTo>
                  <a:cubicBezTo>
                    <a:pt x="116" y="45"/>
                    <a:pt x="114" y="39"/>
                    <a:pt x="111" y="34"/>
                  </a:cubicBezTo>
                  <a:close/>
                  <a:moveTo>
                    <a:pt x="104" y="69"/>
                  </a:moveTo>
                  <a:cubicBezTo>
                    <a:pt x="99" y="74"/>
                    <a:pt x="93" y="77"/>
                    <a:pt x="86" y="77"/>
                  </a:cubicBezTo>
                  <a:cubicBezTo>
                    <a:pt x="26" y="77"/>
                    <a:pt x="26" y="77"/>
                    <a:pt x="26" y="77"/>
                  </a:cubicBezTo>
                  <a:cubicBezTo>
                    <a:pt x="14" y="77"/>
                    <a:pt x="5" y="67"/>
                    <a:pt x="5" y="55"/>
                  </a:cubicBezTo>
                  <a:cubicBezTo>
                    <a:pt x="5" y="47"/>
                    <a:pt x="9" y="40"/>
                    <a:pt x="15" y="36"/>
                  </a:cubicBezTo>
                  <a:cubicBezTo>
                    <a:pt x="19" y="34"/>
                    <a:pt x="19" y="34"/>
                    <a:pt x="19" y="34"/>
                  </a:cubicBezTo>
                  <a:cubicBezTo>
                    <a:pt x="18" y="30"/>
                    <a:pt x="18" y="30"/>
                    <a:pt x="18" y="30"/>
                  </a:cubicBezTo>
                  <a:cubicBezTo>
                    <a:pt x="18" y="30"/>
                    <a:pt x="18" y="29"/>
                    <a:pt x="18" y="28"/>
                  </a:cubicBezTo>
                  <a:cubicBezTo>
                    <a:pt x="18" y="21"/>
                    <a:pt x="24" y="14"/>
                    <a:pt x="32" y="14"/>
                  </a:cubicBezTo>
                  <a:cubicBezTo>
                    <a:pt x="34" y="14"/>
                    <a:pt x="36" y="15"/>
                    <a:pt x="38" y="16"/>
                  </a:cubicBezTo>
                  <a:cubicBezTo>
                    <a:pt x="43" y="19"/>
                    <a:pt x="43" y="19"/>
                    <a:pt x="43" y="19"/>
                  </a:cubicBezTo>
                  <a:cubicBezTo>
                    <a:pt x="46" y="15"/>
                    <a:pt x="46" y="15"/>
                    <a:pt x="46" y="15"/>
                  </a:cubicBezTo>
                  <a:cubicBezTo>
                    <a:pt x="51" y="8"/>
                    <a:pt x="59" y="5"/>
                    <a:pt x="67" y="5"/>
                  </a:cubicBezTo>
                  <a:cubicBezTo>
                    <a:pt x="74" y="5"/>
                    <a:pt x="79" y="7"/>
                    <a:pt x="84" y="10"/>
                  </a:cubicBezTo>
                  <a:cubicBezTo>
                    <a:pt x="89" y="14"/>
                    <a:pt x="92" y="19"/>
                    <a:pt x="94" y="24"/>
                  </a:cubicBezTo>
                  <a:cubicBezTo>
                    <a:pt x="95" y="26"/>
                    <a:pt x="95" y="26"/>
                    <a:pt x="95" y="26"/>
                  </a:cubicBezTo>
                  <a:cubicBezTo>
                    <a:pt x="97" y="27"/>
                    <a:pt x="97" y="27"/>
                    <a:pt x="97" y="27"/>
                  </a:cubicBezTo>
                  <a:cubicBezTo>
                    <a:pt x="101" y="29"/>
                    <a:pt x="105" y="32"/>
                    <a:pt x="107" y="36"/>
                  </a:cubicBezTo>
                  <a:cubicBezTo>
                    <a:pt x="110" y="41"/>
                    <a:pt x="111" y="46"/>
                    <a:pt x="111" y="51"/>
                  </a:cubicBezTo>
                  <a:cubicBezTo>
                    <a:pt x="111" y="58"/>
                    <a:pt x="109" y="64"/>
                    <a:pt x="104" y="69"/>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1" name="Freeform 17">
              <a:extLst>
                <a:ext uri="{FF2B5EF4-FFF2-40B4-BE49-F238E27FC236}">
                  <a16:creationId xmlns:a16="http://schemas.microsoft.com/office/drawing/2014/main" id="{6D506AB7-26B9-2430-B683-9018C0AA89DA}"/>
                </a:ext>
              </a:extLst>
            </p:cNvPr>
            <p:cNvSpPr>
              <a:spLocks/>
            </p:cNvSpPr>
            <p:nvPr/>
          </p:nvSpPr>
          <p:spPr bwMode="auto">
            <a:xfrm>
              <a:off x="4615" y="2457"/>
              <a:ext cx="12" cy="12"/>
            </a:xfrm>
            <a:custGeom>
              <a:avLst/>
              <a:gdLst>
                <a:gd name="T0" fmla="*/ 3 w 5"/>
                <a:gd name="T1" fmla="*/ 0 h 5"/>
                <a:gd name="T2" fmla="*/ 2 w 5"/>
                <a:gd name="T3" fmla="*/ 0 h 5"/>
                <a:gd name="T4" fmla="*/ 0 w 5"/>
                <a:gd name="T5" fmla="*/ 1 h 5"/>
                <a:gd name="T6" fmla="*/ 0 w 5"/>
                <a:gd name="T7" fmla="*/ 3 h 5"/>
                <a:gd name="T8" fmla="*/ 1 w 5"/>
                <a:gd name="T9" fmla="*/ 4 h 5"/>
                <a:gd name="T10" fmla="*/ 4 w 5"/>
                <a:gd name="T11" fmla="*/ 3 h 5"/>
                <a:gd name="T12" fmla="*/ 3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0"/>
                  </a:moveTo>
                  <a:cubicBezTo>
                    <a:pt x="3" y="0"/>
                    <a:pt x="2" y="0"/>
                    <a:pt x="2" y="0"/>
                  </a:cubicBezTo>
                  <a:cubicBezTo>
                    <a:pt x="1" y="0"/>
                    <a:pt x="0" y="0"/>
                    <a:pt x="0" y="1"/>
                  </a:cubicBezTo>
                  <a:cubicBezTo>
                    <a:pt x="0" y="1"/>
                    <a:pt x="0" y="2"/>
                    <a:pt x="0" y="3"/>
                  </a:cubicBezTo>
                  <a:cubicBezTo>
                    <a:pt x="0" y="3"/>
                    <a:pt x="0" y="4"/>
                    <a:pt x="1" y="4"/>
                  </a:cubicBezTo>
                  <a:cubicBezTo>
                    <a:pt x="2" y="5"/>
                    <a:pt x="3" y="4"/>
                    <a:pt x="4" y="3"/>
                  </a:cubicBezTo>
                  <a:cubicBezTo>
                    <a:pt x="5" y="2"/>
                    <a:pt x="4" y="1"/>
                    <a:pt x="3" y="0"/>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2" name="Freeform 18">
              <a:extLst>
                <a:ext uri="{FF2B5EF4-FFF2-40B4-BE49-F238E27FC236}">
                  <a16:creationId xmlns:a16="http://schemas.microsoft.com/office/drawing/2014/main" id="{65AC558E-108D-2B80-7032-059E124A530C}"/>
                </a:ext>
              </a:extLst>
            </p:cNvPr>
            <p:cNvSpPr>
              <a:spLocks/>
            </p:cNvSpPr>
            <p:nvPr/>
          </p:nvSpPr>
          <p:spPr bwMode="auto">
            <a:xfrm>
              <a:off x="4596" y="2488"/>
              <a:ext cx="12" cy="10"/>
            </a:xfrm>
            <a:custGeom>
              <a:avLst/>
              <a:gdLst>
                <a:gd name="T0" fmla="*/ 4 w 5"/>
                <a:gd name="T1" fmla="*/ 0 h 4"/>
                <a:gd name="T2" fmla="*/ 2 w 5"/>
                <a:gd name="T3" fmla="*/ 0 h 4"/>
                <a:gd name="T4" fmla="*/ 0 w 5"/>
                <a:gd name="T5" fmla="*/ 1 h 4"/>
                <a:gd name="T6" fmla="*/ 1 w 5"/>
                <a:gd name="T7" fmla="*/ 4 h 4"/>
                <a:gd name="T8" fmla="*/ 2 w 5"/>
                <a:gd name="T9" fmla="*/ 4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cubicBezTo>
                    <a:pt x="3" y="0"/>
                    <a:pt x="3" y="0"/>
                    <a:pt x="2" y="0"/>
                  </a:cubicBezTo>
                  <a:cubicBezTo>
                    <a:pt x="2" y="0"/>
                    <a:pt x="1" y="0"/>
                    <a:pt x="0" y="1"/>
                  </a:cubicBezTo>
                  <a:cubicBezTo>
                    <a:pt x="0" y="2"/>
                    <a:pt x="0" y="3"/>
                    <a:pt x="1" y="4"/>
                  </a:cubicBezTo>
                  <a:cubicBezTo>
                    <a:pt x="2" y="4"/>
                    <a:pt x="2" y="4"/>
                    <a:pt x="2" y="4"/>
                  </a:cubicBezTo>
                  <a:cubicBezTo>
                    <a:pt x="3" y="4"/>
                    <a:pt x="4" y="4"/>
                    <a:pt x="4" y="3"/>
                  </a:cubicBezTo>
                  <a:cubicBezTo>
                    <a:pt x="5" y="2"/>
                    <a:pt x="5" y="1"/>
                    <a:pt x="4" y="0"/>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3" name="Freeform 19">
              <a:extLst>
                <a:ext uri="{FF2B5EF4-FFF2-40B4-BE49-F238E27FC236}">
                  <a16:creationId xmlns:a16="http://schemas.microsoft.com/office/drawing/2014/main" id="{9FA7CE0F-38FC-EA4C-C1BB-62A5B5931976}"/>
                </a:ext>
              </a:extLst>
            </p:cNvPr>
            <p:cNvSpPr>
              <a:spLocks/>
            </p:cNvSpPr>
            <p:nvPr/>
          </p:nvSpPr>
          <p:spPr bwMode="auto">
            <a:xfrm>
              <a:off x="4577" y="2517"/>
              <a:ext cx="12" cy="12"/>
            </a:xfrm>
            <a:custGeom>
              <a:avLst/>
              <a:gdLst>
                <a:gd name="T0" fmla="*/ 4 w 5"/>
                <a:gd name="T1" fmla="*/ 1 h 5"/>
                <a:gd name="T2" fmla="*/ 3 w 5"/>
                <a:gd name="T3" fmla="*/ 0 h 5"/>
                <a:gd name="T4" fmla="*/ 1 w 5"/>
                <a:gd name="T5" fmla="*/ 2 h 5"/>
                <a:gd name="T6" fmla="*/ 2 w 5"/>
                <a:gd name="T7" fmla="*/ 5 h 5"/>
                <a:gd name="T8" fmla="*/ 3 w 5"/>
                <a:gd name="T9" fmla="*/ 5 h 5"/>
                <a:gd name="T10" fmla="*/ 5 w 5"/>
                <a:gd name="T11" fmla="*/ 4 h 5"/>
                <a:gd name="T12" fmla="*/ 5 w 5"/>
                <a:gd name="T13" fmla="*/ 2 h 5"/>
                <a:gd name="T14" fmla="*/ 4 w 5"/>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4" y="1"/>
                  </a:moveTo>
                  <a:cubicBezTo>
                    <a:pt x="4" y="1"/>
                    <a:pt x="3" y="0"/>
                    <a:pt x="3" y="0"/>
                  </a:cubicBezTo>
                  <a:cubicBezTo>
                    <a:pt x="2" y="0"/>
                    <a:pt x="1" y="1"/>
                    <a:pt x="1" y="2"/>
                  </a:cubicBezTo>
                  <a:cubicBezTo>
                    <a:pt x="0" y="3"/>
                    <a:pt x="1" y="4"/>
                    <a:pt x="2" y="5"/>
                  </a:cubicBezTo>
                  <a:cubicBezTo>
                    <a:pt x="2" y="5"/>
                    <a:pt x="3" y="5"/>
                    <a:pt x="3" y="5"/>
                  </a:cubicBezTo>
                  <a:cubicBezTo>
                    <a:pt x="4" y="5"/>
                    <a:pt x="5" y="5"/>
                    <a:pt x="5" y="4"/>
                  </a:cubicBezTo>
                  <a:cubicBezTo>
                    <a:pt x="5" y="3"/>
                    <a:pt x="5" y="3"/>
                    <a:pt x="5" y="2"/>
                  </a:cubicBezTo>
                  <a:cubicBezTo>
                    <a:pt x="5" y="2"/>
                    <a:pt x="5" y="1"/>
                    <a:pt x="4" y="1"/>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4" name="Freeform 20">
              <a:extLst>
                <a:ext uri="{FF2B5EF4-FFF2-40B4-BE49-F238E27FC236}">
                  <a16:creationId xmlns:a16="http://schemas.microsoft.com/office/drawing/2014/main" id="{65F1D633-C7F0-B218-6AA0-1A9793014F56}"/>
                </a:ext>
              </a:extLst>
            </p:cNvPr>
            <p:cNvSpPr>
              <a:spLocks/>
            </p:cNvSpPr>
            <p:nvPr/>
          </p:nvSpPr>
          <p:spPr bwMode="auto">
            <a:xfrm>
              <a:off x="4664" y="2442"/>
              <a:ext cx="12" cy="13"/>
            </a:xfrm>
            <a:custGeom>
              <a:avLst/>
              <a:gdLst>
                <a:gd name="T0" fmla="*/ 3 w 5"/>
                <a:gd name="T1" fmla="*/ 1 h 5"/>
                <a:gd name="T2" fmla="*/ 2 w 5"/>
                <a:gd name="T3" fmla="*/ 0 h 5"/>
                <a:gd name="T4" fmla="*/ 0 w 5"/>
                <a:gd name="T5" fmla="*/ 2 h 5"/>
                <a:gd name="T6" fmla="*/ 0 w 5"/>
                <a:gd name="T7" fmla="*/ 3 h 5"/>
                <a:gd name="T8" fmla="*/ 1 w 5"/>
                <a:gd name="T9" fmla="*/ 5 h 5"/>
                <a:gd name="T10" fmla="*/ 4 w 5"/>
                <a:gd name="T11" fmla="*/ 4 h 5"/>
                <a:gd name="T12" fmla="*/ 3 w 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1"/>
                  </a:moveTo>
                  <a:cubicBezTo>
                    <a:pt x="3" y="0"/>
                    <a:pt x="3" y="0"/>
                    <a:pt x="2" y="0"/>
                  </a:cubicBezTo>
                  <a:cubicBezTo>
                    <a:pt x="1" y="0"/>
                    <a:pt x="1" y="1"/>
                    <a:pt x="0" y="2"/>
                  </a:cubicBezTo>
                  <a:cubicBezTo>
                    <a:pt x="0" y="2"/>
                    <a:pt x="0" y="3"/>
                    <a:pt x="0" y="3"/>
                  </a:cubicBezTo>
                  <a:cubicBezTo>
                    <a:pt x="0" y="4"/>
                    <a:pt x="1" y="4"/>
                    <a:pt x="1" y="5"/>
                  </a:cubicBezTo>
                  <a:cubicBezTo>
                    <a:pt x="2" y="5"/>
                    <a:pt x="4" y="5"/>
                    <a:pt x="4" y="4"/>
                  </a:cubicBezTo>
                  <a:cubicBezTo>
                    <a:pt x="5" y="3"/>
                    <a:pt x="4" y="1"/>
                    <a:pt x="3" y="1"/>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5" name="Freeform 21">
              <a:extLst>
                <a:ext uri="{FF2B5EF4-FFF2-40B4-BE49-F238E27FC236}">
                  <a16:creationId xmlns:a16="http://schemas.microsoft.com/office/drawing/2014/main" id="{CF47E2C3-7773-F46B-2CF2-2027DF070BA5}"/>
                </a:ext>
              </a:extLst>
            </p:cNvPr>
            <p:cNvSpPr>
              <a:spLocks/>
            </p:cNvSpPr>
            <p:nvPr/>
          </p:nvSpPr>
          <p:spPr bwMode="auto">
            <a:xfrm>
              <a:off x="4644" y="2474"/>
              <a:ext cx="12" cy="12"/>
            </a:xfrm>
            <a:custGeom>
              <a:avLst/>
              <a:gdLst>
                <a:gd name="T0" fmla="*/ 4 w 5"/>
                <a:gd name="T1" fmla="*/ 1 h 5"/>
                <a:gd name="T2" fmla="*/ 3 w 5"/>
                <a:gd name="T3" fmla="*/ 0 h 5"/>
                <a:gd name="T4" fmla="*/ 1 w 5"/>
                <a:gd name="T5" fmla="*/ 1 h 5"/>
                <a:gd name="T6" fmla="*/ 2 w 5"/>
                <a:gd name="T7" fmla="*/ 4 h 5"/>
                <a:gd name="T8" fmla="*/ 3 w 5"/>
                <a:gd name="T9" fmla="*/ 5 h 5"/>
                <a:gd name="T10" fmla="*/ 3 w 5"/>
                <a:gd name="T11" fmla="*/ 5 h 5"/>
                <a:gd name="T12" fmla="*/ 5 w 5"/>
                <a:gd name="T13" fmla="*/ 4 h 5"/>
                <a:gd name="T14" fmla="*/ 5 w 5"/>
                <a:gd name="T15" fmla="*/ 2 h 5"/>
                <a:gd name="T16" fmla="*/ 4 w 5"/>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1"/>
                  </a:moveTo>
                  <a:cubicBezTo>
                    <a:pt x="4" y="0"/>
                    <a:pt x="3" y="0"/>
                    <a:pt x="3" y="0"/>
                  </a:cubicBezTo>
                  <a:cubicBezTo>
                    <a:pt x="2" y="0"/>
                    <a:pt x="1" y="1"/>
                    <a:pt x="1" y="1"/>
                  </a:cubicBezTo>
                  <a:cubicBezTo>
                    <a:pt x="0" y="2"/>
                    <a:pt x="1" y="4"/>
                    <a:pt x="2" y="4"/>
                  </a:cubicBezTo>
                  <a:cubicBezTo>
                    <a:pt x="2" y="5"/>
                    <a:pt x="2" y="5"/>
                    <a:pt x="3" y="5"/>
                  </a:cubicBezTo>
                  <a:cubicBezTo>
                    <a:pt x="3" y="5"/>
                    <a:pt x="3" y="5"/>
                    <a:pt x="3" y="5"/>
                  </a:cubicBezTo>
                  <a:cubicBezTo>
                    <a:pt x="4" y="5"/>
                    <a:pt x="4" y="4"/>
                    <a:pt x="5" y="4"/>
                  </a:cubicBezTo>
                  <a:cubicBezTo>
                    <a:pt x="5" y="3"/>
                    <a:pt x="5" y="3"/>
                    <a:pt x="5" y="2"/>
                  </a:cubicBezTo>
                  <a:cubicBezTo>
                    <a:pt x="5" y="1"/>
                    <a:pt x="4" y="1"/>
                    <a:pt x="4" y="1"/>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6" name="Freeform 22">
              <a:extLst>
                <a:ext uri="{FF2B5EF4-FFF2-40B4-BE49-F238E27FC236}">
                  <a16:creationId xmlns:a16="http://schemas.microsoft.com/office/drawing/2014/main" id="{6D55BD51-5851-1CAA-F128-36B11B47BC34}"/>
                </a:ext>
              </a:extLst>
            </p:cNvPr>
            <p:cNvSpPr>
              <a:spLocks/>
            </p:cNvSpPr>
            <p:nvPr/>
          </p:nvSpPr>
          <p:spPr bwMode="auto">
            <a:xfrm>
              <a:off x="4627" y="2505"/>
              <a:ext cx="12" cy="12"/>
            </a:xfrm>
            <a:custGeom>
              <a:avLst/>
              <a:gdLst>
                <a:gd name="T0" fmla="*/ 3 w 5"/>
                <a:gd name="T1" fmla="*/ 0 h 5"/>
                <a:gd name="T2" fmla="*/ 2 w 5"/>
                <a:gd name="T3" fmla="*/ 0 h 5"/>
                <a:gd name="T4" fmla="*/ 0 w 5"/>
                <a:gd name="T5" fmla="*/ 1 h 5"/>
                <a:gd name="T6" fmla="*/ 1 w 5"/>
                <a:gd name="T7" fmla="*/ 4 h 5"/>
                <a:gd name="T8" fmla="*/ 4 w 5"/>
                <a:gd name="T9" fmla="*/ 3 h 5"/>
                <a:gd name="T10" fmla="*/ 4 w 5"/>
                <a:gd name="T11" fmla="*/ 2 h 5"/>
                <a:gd name="T12" fmla="*/ 3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0"/>
                  </a:moveTo>
                  <a:cubicBezTo>
                    <a:pt x="3" y="0"/>
                    <a:pt x="3" y="0"/>
                    <a:pt x="2" y="0"/>
                  </a:cubicBezTo>
                  <a:cubicBezTo>
                    <a:pt x="1" y="0"/>
                    <a:pt x="1" y="0"/>
                    <a:pt x="0" y="1"/>
                  </a:cubicBezTo>
                  <a:cubicBezTo>
                    <a:pt x="0" y="2"/>
                    <a:pt x="0" y="4"/>
                    <a:pt x="1" y="4"/>
                  </a:cubicBezTo>
                  <a:cubicBezTo>
                    <a:pt x="2" y="5"/>
                    <a:pt x="4" y="5"/>
                    <a:pt x="4" y="3"/>
                  </a:cubicBezTo>
                  <a:cubicBezTo>
                    <a:pt x="5" y="3"/>
                    <a:pt x="5" y="2"/>
                    <a:pt x="4" y="2"/>
                  </a:cubicBezTo>
                  <a:cubicBezTo>
                    <a:pt x="4" y="1"/>
                    <a:pt x="4" y="1"/>
                    <a:pt x="3" y="0"/>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7" name="Freeform 23">
              <a:extLst>
                <a:ext uri="{FF2B5EF4-FFF2-40B4-BE49-F238E27FC236}">
                  <a16:creationId xmlns:a16="http://schemas.microsoft.com/office/drawing/2014/main" id="{87414E2A-EE86-57A6-5560-3D562EE31691}"/>
                </a:ext>
              </a:extLst>
            </p:cNvPr>
            <p:cNvSpPr>
              <a:spLocks/>
            </p:cNvSpPr>
            <p:nvPr/>
          </p:nvSpPr>
          <p:spPr bwMode="auto">
            <a:xfrm>
              <a:off x="4531" y="2457"/>
              <a:ext cx="12" cy="12"/>
            </a:xfrm>
            <a:custGeom>
              <a:avLst/>
              <a:gdLst>
                <a:gd name="T0" fmla="*/ 4 w 5"/>
                <a:gd name="T1" fmla="*/ 0 h 5"/>
                <a:gd name="T2" fmla="*/ 3 w 5"/>
                <a:gd name="T3" fmla="*/ 0 h 5"/>
                <a:gd name="T4" fmla="*/ 1 w 5"/>
                <a:gd name="T5" fmla="*/ 1 h 5"/>
                <a:gd name="T6" fmla="*/ 0 w 5"/>
                <a:gd name="T7" fmla="*/ 3 h 5"/>
                <a:gd name="T8" fmla="*/ 2 w 5"/>
                <a:gd name="T9" fmla="*/ 4 h 5"/>
                <a:gd name="T10" fmla="*/ 5 w 5"/>
                <a:gd name="T11" fmla="*/ 3 h 5"/>
                <a:gd name="T12" fmla="*/ 5 w 5"/>
                <a:gd name="T13" fmla="*/ 1 h 5"/>
                <a:gd name="T14" fmla="*/ 4 w 5"/>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4" y="0"/>
                  </a:moveTo>
                  <a:cubicBezTo>
                    <a:pt x="3" y="0"/>
                    <a:pt x="3" y="0"/>
                    <a:pt x="3" y="0"/>
                  </a:cubicBezTo>
                  <a:cubicBezTo>
                    <a:pt x="2" y="0"/>
                    <a:pt x="1" y="0"/>
                    <a:pt x="1" y="1"/>
                  </a:cubicBezTo>
                  <a:cubicBezTo>
                    <a:pt x="0" y="1"/>
                    <a:pt x="0" y="2"/>
                    <a:pt x="0" y="3"/>
                  </a:cubicBezTo>
                  <a:cubicBezTo>
                    <a:pt x="1" y="3"/>
                    <a:pt x="1" y="4"/>
                    <a:pt x="2" y="4"/>
                  </a:cubicBezTo>
                  <a:cubicBezTo>
                    <a:pt x="3" y="5"/>
                    <a:pt x="4" y="4"/>
                    <a:pt x="5" y="3"/>
                  </a:cubicBezTo>
                  <a:cubicBezTo>
                    <a:pt x="5" y="3"/>
                    <a:pt x="5" y="2"/>
                    <a:pt x="5" y="1"/>
                  </a:cubicBezTo>
                  <a:cubicBezTo>
                    <a:pt x="5" y="1"/>
                    <a:pt x="4" y="0"/>
                    <a:pt x="4" y="0"/>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8" name="Freeform 24">
              <a:extLst>
                <a:ext uri="{FF2B5EF4-FFF2-40B4-BE49-F238E27FC236}">
                  <a16:creationId xmlns:a16="http://schemas.microsoft.com/office/drawing/2014/main" id="{46069195-4792-796F-61D2-229814990072}"/>
                </a:ext>
              </a:extLst>
            </p:cNvPr>
            <p:cNvSpPr>
              <a:spLocks/>
            </p:cNvSpPr>
            <p:nvPr/>
          </p:nvSpPr>
          <p:spPr bwMode="auto">
            <a:xfrm>
              <a:off x="4514" y="2488"/>
              <a:ext cx="12" cy="10"/>
            </a:xfrm>
            <a:custGeom>
              <a:avLst/>
              <a:gdLst>
                <a:gd name="T0" fmla="*/ 3 w 5"/>
                <a:gd name="T1" fmla="*/ 0 h 4"/>
                <a:gd name="T2" fmla="*/ 2 w 5"/>
                <a:gd name="T3" fmla="*/ 0 h 4"/>
                <a:gd name="T4" fmla="*/ 0 w 5"/>
                <a:gd name="T5" fmla="*/ 1 h 4"/>
                <a:gd name="T6" fmla="*/ 1 w 5"/>
                <a:gd name="T7" fmla="*/ 4 h 4"/>
                <a:gd name="T8" fmla="*/ 2 w 5"/>
                <a:gd name="T9" fmla="*/ 4 h 4"/>
                <a:gd name="T10" fmla="*/ 4 w 5"/>
                <a:gd name="T11" fmla="*/ 3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3" y="0"/>
                    <a:pt x="3" y="0"/>
                    <a:pt x="2" y="0"/>
                  </a:cubicBezTo>
                  <a:cubicBezTo>
                    <a:pt x="1" y="0"/>
                    <a:pt x="1" y="0"/>
                    <a:pt x="0" y="1"/>
                  </a:cubicBezTo>
                  <a:cubicBezTo>
                    <a:pt x="0" y="2"/>
                    <a:pt x="0" y="3"/>
                    <a:pt x="1" y="4"/>
                  </a:cubicBezTo>
                  <a:cubicBezTo>
                    <a:pt x="1" y="4"/>
                    <a:pt x="2" y="4"/>
                    <a:pt x="2" y="4"/>
                  </a:cubicBezTo>
                  <a:cubicBezTo>
                    <a:pt x="3" y="4"/>
                    <a:pt x="4" y="4"/>
                    <a:pt x="4" y="3"/>
                  </a:cubicBezTo>
                  <a:cubicBezTo>
                    <a:pt x="5" y="2"/>
                    <a:pt x="4" y="1"/>
                    <a:pt x="3" y="0"/>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9" name="Freeform 25">
              <a:extLst>
                <a:ext uri="{FF2B5EF4-FFF2-40B4-BE49-F238E27FC236}">
                  <a16:creationId xmlns:a16="http://schemas.microsoft.com/office/drawing/2014/main" id="{A3BFA81A-645D-0158-63DD-3F353C30E05C}"/>
                </a:ext>
              </a:extLst>
            </p:cNvPr>
            <p:cNvSpPr>
              <a:spLocks/>
            </p:cNvSpPr>
            <p:nvPr/>
          </p:nvSpPr>
          <p:spPr bwMode="auto">
            <a:xfrm>
              <a:off x="4494" y="2517"/>
              <a:ext cx="12" cy="12"/>
            </a:xfrm>
            <a:custGeom>
              <a:avLst/>
              <a:gdLst>
                <a:gd name="T0" fmla="*/ 4 w 5"/>
                <a:gd name="T1" fmla="*/ 1 h 5"/>
                <a:gd name="T2" fmla="*/ 3 w 5"/>
                <a:gd name="T3" fmla="*/ 0 h 5"/>
                <a:gd name="T4" fmla="*/ 1 w 5"/>
                <a:gd name="T5" fmla="*/ 2 h 5"/>
                <a:gd name="T6" fmla="*/ 2 w 5"/>
                <a:gd name="T7" fmla="*/ 5 h 5"/>
                <a:gd name="T8" fmla="*/ 3 w 5"/>
                <a:gd name="T9" fmla="*/ 5 h 5"/>
                <a:gd name="T10" fmla="*/ 3 w 5"/>
                <a:gd name="T11" fmla="*/ 5 h 5"/>
                <a:gd name="T12" fmla="*/ 5 w 5"/>
                <a:gd name="T13" fmla="*/ 4 h 5"/>
                <a:gd name="T14" fmla="*/ 5 w 5"/>
                <a:gd name="T15" fmla="*/ 2 h 5"/>
                <a:gd name="T16" fmla="*/ 4 w 5"/>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1"/>
                  </a:moveTo>
                  <a:cubicBezTo>
                    <a:pt x="4" y="1"/>
                    <a:pt x="3" y="0"/>
                    <a:pt x="3" y="0"/>
                  </a:cubicBezTo>
                  <a:cubicBezTo>
                    <a:pt x="2" y="0"/>
                    <a:pt x="1" y="1"/>
                    <a:pt x="1" y="2"/>
                  </a:cubicBezTo>
                  <a:cubicBezTo>
                    <a:pt x="0" y="3"/>
                    <a:pt x="1" y="4"/>
                    <a:pt x="2" y="5"/>
                  </a:cubicBezTo>
                  <a:cubicBezTo>
                    <a:pt x="2" y="5"/>
                    <a:pt x="2" y="5"/>
                    <a:pt x="3" y="5"/>
                  </a:cubicBezTo>
                  <a:cubicBezTo>
                    <a:pt x="3" y="5"/>
                    <a:pt x="3" y="5"/>
                    <a:pt x="3" y="5"/>
                  </a:cubicBezTo>
                  <a:cubicBezTo>
                    <a:pt x="4" y="5"/>
                    <a:pt x="4" y="5"/>
                    <a:pt x="5" y="4"/>
                  </a:cubicBezTo>
                  <a:cubicBezTo>
                    <a:pt x="5" y="3"/>
                    <a:pt x="5" y="3"/>
                    <a:pt x="5" y="2"/>
                  </a:cubicBezTo>
                  <a:cubicBezTo>
                    <a:pt x="5" y="2"/>
                    <a:pt x="4" y="1"/>
                    <a:pt x="4" y="1"/>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0" name="Freeform 26">
              <a:extLst>
                <a:ext uri="{FF2B5EF4-FFF2-40B4-BE49-F238E27FC236}">
                  <a16:creationId xmlns:a16="http://schemas.microsoft.com/office/drawing/2014/main" id="{B6B22184-2A6D-605C-526C-3D61FA7F9A9F}"/>
                </a:ext>
              </a:extLst>
            </p:cNvPr>
            <p:cNvSpPr>
              <a:spLocks/>
            </p:cNvSpPr>
            <p:nvPr/>
          </p:nvSpPr>
          <p:spPr bwMode="auto">
            <a:xfrm>
              <a:off x="4581" y="2442"/>
              <a:ext cx="12" cy="13"/>
            </a:xfrm>
            <a:custGeom>
              <a:avLst/>
              <a:gdLst>
                <a:gd name="T0" fmla="*/ 3 w 5"/>
                <a:gd name="T1" fmla="*/ 1 h 5"/>
                <a:gd name="T2" fmla="*/ 2 w 5"/>
                <a:gd name="T3" fmla="*/ 0 h 5"/>
                <a:gd name="T4" fmla="*/ 0 w 5"/>
                <a:gd name="T5" fmla="*/ 2 h 5"/>
                <a:gd name="T6" fmla="*/ 0 w 5"/>
                <a:gd name="T7" fmla="*/ 3 h 5"/>
                <a:gd name="T8" fmla="*/ 1 w 5"/>
                <a:gd name="T9" fmla="*/ 5 h 5"/>
                <a:gd name="T10" fmla="*/ 4 w 5"/>
                <a:gd name="T11" fmla="*/ 4 h 5"/>
                <a:gd name="T12" fmla="*/ 3 w 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1"/>
                  </a:moveTo>
                  <a:cubicBezTo>
                    <a:pt x="3" y="0"/>
                    <a:pt x="2" y="0"/>
                    <a:pt x="2" y="0"/>
                  </a:cubicBezTo>
                  <a:cubicBezTo>
                    <a:pt x="1" y="0"/>
                    <a:pt x="0" y="1"/>
                    <a:pt x="0" y="2"/>
                  </a:cubicBezTo>
                  <a:cubicBezTo>
                    <a:pt x="0" y="2"/>
                    <a:pt x="0" y="3"/>
                    <a:pt x="0" y="3"/>
                  </a:cubicBezTo>
                  <a:cubicBezTo>
                    <a:pt x="0" y="4"/>
                    <a:pt x="0" y="4"/>
                    <a:pt x="1" y="5"/>
                  </a:cubicBezTo>
                  <a:cubicBezTo>
                    <a:pt x="2" y="5"/>
                    <a:pt x="3" y="5"/>
                    <a:pt x="4" y="4"/>
                  </a:cubicBezTo>
                  <a:cubicBezTo>
                    <a:pt x="5" y="3"/>
                    <a:pt x="4" y="1"/>
                    <a:pt x="3" y="1"/>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1" name="Freeform 27">
              <a:extLst>
                <a:ext uri="{FF2B5EF4-FFF2-40B4-BE49-F238E27FC236}">
                  <a16:creationId xmlns:a16="http://schemas.microsoft.com/office/drawing/2014/main" id="{BC19FE08-C166-5A2A-63BD-75EB6A1D2E9B}"/>
                </a:ext>
              </a:extLst>
            </p:cNvPr>
            <p:cNvSpPr>
              <a:spLocks/>
            </p:cNvSpPr>
            <p:nvPr/>
          </p:nvSpPr>
          <p:spPr bwMode="auto">
            <a:xfrm>
              <a:off x="4562" y="2474"/>
              <a:ext cx="12" cy="12"/>
            </a:xfrm>
            <a:custGeom>
              <a:avLst/>
              <a:gdLst>
                <a:gd name="T0" fmla="*/ 4 w 5"/>
                <a:gd name="T1" fmla="*/ 1 h 5"/>
                <a:gd name="T2" fmla="*/ 3 w 5"/>
                <a:gd name="T3" fmla="*/ 0 h 5"/>
                <a:gd name="T4" fmla="*/ 1 w 5"/>
                <a:gd name="T5" fmla="*/ 1 h 5"/>
                <a:gd name="T6" fmla="*/ 1 w 5"/>
                <a:gd name="T7" fmla="*/ 4 h 5"/>
                <a:gd name="T8" fmla="*/ 3 w 5"/>
                <a:gd name="T9" fmla="*/ 5 h 5"/>
                <a:gd name="T10" fmla="*/ 4 w 5"/>
                <a:gd name="T11" fmla="*/ 4 h 5"/>
                <a:gd name="T12" fmla="*/ 4 w 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1"/>
                  </a:moveTo>
                  <a:cubicBezTo>
                    <a:pt x="3" y="0"/>
                    <a:pt x="3" y="0"/>
                    <a:pt x="3" y="0"/>
                  </a:cubicBezTo>
                  <a:cubicBezTo>
                    <a:pt x="2" y="0"/>
                    <a:pt x="1" y="1"/>
                    <a:pt x="1" y="1"/>
                  </a:cubicBezTo>
                  <a:cubicBezTo>
                    <a:pt x="0" y="2"/>
                    <a:pt x="0" y="4"/>
                    <a:pt x="1" y="4"/>
                  </a:cubicBezTo>
                  <a:cubicBezTo>
                    <a:pt x="2" y="5"/>
                    <a:pt x="2" y="5"/>
                    <a:pt x="3" y="5"/>
                  </a:cubicBezTo>
                  <a:cubicBezTo>
                    <a:pt x="3" y="5"/>
                    <a:pt x="4" y="4"/>
                    <a:pt x="4" y="4"/>
                  </a:cubicBezTo>
                  <a:cubicBezTo>
                    <a:pt x="5" y="3"/>
                    <a:pt x="5" y="1"/>
                    <a:pt x="4" y="1"/>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2" name="Freeform 28">
              <a:extLst>
                <a:ext uri="{FF2B5EF4-FFF2-40B4-BE49-F238E27FC236}">
                  <a16:creationId xmlns:a16="http://schemas.microsoft.com/office/drawing/2014/main" id="{0C513F13-3BA3-EE71-373E-503F335FD4F5}"/>
                </a:ext>
              </a:extLst>
            </p:cNvPr>
            <p:cNvSpPr>
              <a:spLocks/>
            </p:cNvSpPr>
            <p:nvPr/>
          </p:nvSpPr>
          <p:spPr bwMode="auto">
            <a:xfrm>
              <a:off x="4543" y="2505"/>
              <a:ext cx="12" cy="12"/>
            </a:xfrm>
            <a:custGeom>
              <a:avLst/>
              <a:gdLst>
                <a:gd name="T0" fmla="*/ 4 w 5"/>
                <a:gd name="T1" fmla="*/ 0 h 5"/>
                <a:gd name="T2" fmla="*/ 3 w 5"/>
                <a:gd name="T3" fmla="*/ 0 h 5"/>
                <a:gd name="T4" fmla="*/ 1 w 5"/>
                <a:gd name="T5" fmla="*/ 1 h 5"/>
                <a:gd name="T6" fmla="*/ 2 w 5"/>
                <a:gd name="T7" fmla="*/ 4 h 5"/>
                <a:gd name="T8" fmla="*/ 5 w 5"/>
                <a:gd name="T9" fmla="*/ 3 h 5"/>
                <a:gd name="T10" fmla="*/ 5 w 5"/>
                <a:gd name="T11" fmla="*/ 2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4" y="0"/>
                    <a:pt x="3" y="0"/>
                    <a:pt x="3" y="0"/>
                  </a:cubicBezTo>
                  <a:cubicBezTo>
                    <a:pt x="2" y="0"/>
                    <a:pt x="2" y="0"/>
                    <a:pt x="1" y="1"/>
                  </a:cubicBezTo>
                  <a:cubicBezTo>
                    <a:pt x="0" y="2"/>
                    <a:pt x="1" y="4"/>
                    <a:pt x="2" y="4"/>
                  </a:cubicBezTo>
                  <a:cubicBezTo>
                    <a:pt x="3" y="5"/>
                    <a:pt x="4" y="5"/>
                    <a:pt x="5" y="3"/>
                  </a:cubicBezTo>
                  <a:cubicBezTo>
                    <a:pt x="5" y="3"/>
                    <a:pt x="5" y="2"/>
                    <a:pt x="5" y="2"/>
                  </a:cubicBezTo>
                  <a:cubicBezTo>
                    <a:pt x="5" y="1"/>
                    <a:pt x="5" y="1"/>
                    <a:pt x="4" y="0"/>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grpSp>
      <p:sp>
        <p:nvSpPr>
          <p:cNvPr id="33" name="Freeform 32">
            <a:extLst>
              <a:ext uri="{FF2B5EF4-FFF2-40B4-BE49-F238E27FC236}">
                <a16:creationId xmlns:a16="http://schemas.microsoft.com/office/drawing/2014/main" id="{3DD4FDFE-0448-98B0-D461-ACD8704500BC}"/>
              </a:ext>
            </a:extLst>
          </p:cNvPr>
          <p:cNvSpPr>
            <a:spLocks noEditPoints="1"/>
          </p:cNvSpPr>
          <p:nvPr/>
        </p:nvSpPr>
        <p:spPr bwMode="auto">
          <a:xfrm>
            <a:off x="4515239" y="3383313"/>
            <a:ext cx="538211" cy="538212"/>
          </a:xfrm>
          <a:custGeom>
            <a:avLst/>
            <a:gdLst>
              <a:gd name="T0" fmla="*/ 122 w 128"/>
              <a:gd name="T1" fmla="*/ 37 h 128"/>
              <a:gd name="T2" fmla="*/ 109 w 128"/>
              <a:gd name="T3" fmla="*/ 26 h 128"/>
              <a:gd name="T4" fmla="*/ 109 w 128"/>
              <a:gd name="T5" fmla="*/ 25 h 128"/>
              <a:gd name="T6" fmla="*/ 109 w 128"/>
              <a:gd name="T7" fmla="*/ 25 h 128"/>
              <a:gd name="T8" fmla="*/ 96 w 128"/>
              <a:gd name="T9" fmla="*/ 8 h 128"/>
              <a:gd name="T10" fmla="*/ 74 w 128"/>
              <a:gd name="T11" fmla="*/ 0 h 128"/>
              <a:gd name="T12" fmla="*/ 47 w 128"/>
              <a:gd name="T13" fmla="*/ 13 h 128"/>
              <a:gd name="T14" fmla="*/ 46 w 128"/>
              <a:gd name="T15" fmla="*/ 14 h 128"/>
              <a:gd name="T16" fmla="*/ 45 w 128"/>
              <a:gd name="T17" fmla="*/ 14 h 128"/>
              <a:gd name="T18" fmla="*/ 35 w 128"/>
              <a:gd name="T19" fmla="*/ 11 h 128"/>
              <a:gd name="T20" fmla="*/ 15 w 128"/>
              <a:gd name="T21" fmla="*/ 32 h 128"/>
              <a:gd name="T22" fmla="*/ 15 w 128"/>
              <a:gd name="T23" fmla="*/ 34 h 128"/>
              <a:gd name="T24" fmla="*/ 15 w 128"/>
              <a:gd name="T25" fmla="*/ 35 h 128"/>
              <a:gd name="T26" fmla="*/ 14 w 128"/>
              <a:gd name="T27" fmla="*/ 36 h 128"/>
              <a:gd name="T28" fmla="*/ 0 w 128"/>
              <a:gd name="T29" fmla="*/ 61 h 128"/>
              <a:gd name="T30" fmla="*/ 28 w 128"/>
              <a:gd name="T31" fmla="*/ 90 h 128"/>
              <a:gd name="T32" fmla="*/ 62 w 128"/>
              <a:gd name="T33" fmla="*/ 90 h 128"/>
              <a:gd name="T34" fmla="*/ 62 w 128"/>
              <a:gd name="T35" fmla="*/ 120 h 128"/>
              <a:gd name="T36" fmla="*/ 45 w 128"/>
              <a:gd name="T37" fmla="*/ 103 h 128"/>
              <a:gd name="T38" fmla="*/ 43 w 128"/>
              <a:gd name="T39" fmla="*/ 102 h 128"/>
              <a:gd name="T40" fmla="*/ 41 w 128"/>
              <a:gd name="T41" fmla="*/ 103 h 128"/>
              <a:gd name="T42" fmla="*/ 41 w 128"/>
              <a:gd name="T43" fmla="*/ 105 h 128"/>
              <a:gd name="T44" fmla="*/ 41 w 128"/>
              <a:gd name="T45" fmla="*/ 106 h 128"/>
              <a:gd name="T46" fmla="*/ 62 w 128"/>
              <a:gd name="T47" fmla="*/ 127 h 128"/>
              <a:gd name="T48" fmla="*/ 66 w 128"/>
              <a:gd name="T49" fmla="*/ 127 h 128"/>
              <a:gd name="T50" fmla="*/ 87 w 128"/>
              <a:gd name="T51" fmla="*/ 106 h 128"/>
              <a:gd name="T52" fmla="*/ 87 w 128"/>
              <a:gd name="T53" fmla="*/ 105 h 128"/>
              <a:gd name="T54" fmla="*/ 87 w 128"/>
              <a:gd name="T55" fmla="*/ 103 h 128"/>
              <a:gd name="T56" fmla="*/ 83 w 128"/>
              <a:gd name="T57" fmla="*/ 103 h 128"/>
              <a:gd name="T58" fmla="*/ 66 w 128"/>
              <a:gd name="T59" fmla="*/ 120 h 128"/>
              <a:gd name="T60" fmla="*/ 66 w 128"/>
              <a:gd name="T61" fmla="*/ 90 h 128"/>
              <a:gd name="T62" fmla="*/ 95 w 128"/>
              <a:gd name="T63" fmla="*/ 90 h 128"/>
              <a:gd name="T64" fmla="*/ 118 w 128"/>
              <a:gd name="T65" fmla="*/ 80 h 128"/>
              <a:gd name="T66" fmla="*/ 128 w 128"/>
              <a:gd name="T67" fmla="*/ 56 h 128"/>
              <a:gd name="T68" fmla="*/ 122 w 128"/>
              <a:gd name="T69" fmla="*/ 37 h 128"/>
              <a:gd name="T70" fmla="*/ 95 w 128"/>
              <a:gd name="T71" fmla="*/ 85 h 128"/>
              <a:gd name="T72" fmla="*/ 66 w 128"/>
              <a:gd name="T73" fmla="*/ 85 h 128"/>
              <a:gd name="T74" fmla="*/ 66 w 128"/>
              <a:gd name="T75" fmla="*/ 59 h 128"/>
              <a:gd name="T76" fmla="*/ 64 w 128"/>
              <a:gd name="T77" fmla="*/ 57 h 128"/>
              <a:gd name="T78" fmla="*/ 62 w 128"/>
              <a:gd name="T79" fmla="*/ 59 h 128"/>
              <a:gd name="T80" fmla="*/ 62 w 128"/>
              <a:gd name="T81" fmla="*/ 85 h 128"/>
              <a:gd name="T82" fmla="*/ 28 w 128"/>
              <a:gd name="T83" fmla="*/ 85 h 128"/>
              <a:gd name="T84" fmla="*/ 5 w 128"/>
              <a:gd name="T85" fmla="*/ 61 h 128"/>
              <a:gd name="T86" fmla="*/ 19 w 128"/>
              <a:gd name="T87" fmla="*/ 39 h 128"/>
              <a:gd name="T88" fmla="*/ 20 w 128"/>
              <a:gd name="T89" fmla="*/ 38 h 128"/>
              <a:gd name="T90" fmla="*/ 20 w 128"/>
              <a:gd name="T91" fmla="*/ 36 h 128"/>
              <a:gd name="T92" fmla="*/ 19 w 128"/>
              <a:gd name="T93" fmla="*/ 32 h 128"/>
              <a:gd name="T94" fmla="*/ 35 w 128"/>
              <a:gd name="T95" fmla="*/ 15 h 128"/>
              <a:gd name="T96" fmla="*/ 45 w 128"/>
              <a:gd name="T97" fmla="*/ 19 h 128"/>
              <a:gd name="T98" fmla="*/ 47 w 128"/>
              <a:gd name="T99" fmla="*/ 21 h 128"/>
              <a:gd name="T100" fmla="*/ 48 w 128"/>
              <a:gd name="T101" fmla="*/ 19 h 128"/>
              <a:gd name="T102" fmla="*/ 74 w 128"/>
              <a:gd name="T103" fmla="*/ 5 h 128"/>
              <a:gd name="T104" fmla="*/ 93 w 128"/>
              <a:gd name="T105" fmla="*/ 11 h 128"/>
              <a:gd name="T106" fmla="*/ 105 w 128"/>
              <a:gd name="T107" fmla="*/ 28 h 128"/>
              <a:gd name="T108" fmla="*/ 105 w 128"/>
              <a:gd name="T109" fmla="*/ 29 h 128"/>
              <a:gd name="T110" fmla="*/ 106 w 128"/>
              <a:gd name="T111" fmla="*/ 29 h 128"/>
              <a:gd name="T112" fmla="*/ 123 w 128"/>
              <a:gd name="T113" fmla="*/ 56 h 128"/>
              <a:gd name="T114" fmla="*/ 95 w 128"/>
              <a:gd name="T115"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128">
                <a:moveTo>
                  <a:pt x="122" y="37"/>
                </a:moveTo>
                <a:cubicBezTo>
                  <a:pt x="119" y="32"/>
                  <a:pt x="115" y="28"/>
                  <a:pt x="109" y="26"/>
                </a:cubicBezTo>
                <a:cubicBezTo>
                  <a:pt x="109" y="25"/>
                  <a:pt x="109" y="25"/>
                  <a:pt x="109" y="25"/>
                </a:cubicBezTo>
                <a:cubicBezTo>
                  <a:pt x="109" y="25"/>
                  <a:pt x="109" y="25"/>
                  <a:pt x="109" y="25"/>
                </a:cubicBezTo>
                <a:cubicBezTo>
                  <a:pt x="106" y="18"/>
                  <a:pt x="102" y="12"/>
                  <a:pt x="96" y="8"/>
                </a:cubicBezTo>
                <a:cubicBezTo>
                  <a:pt x="90" y="3"/>
                  <a:pt x="82" y="0"/>
                  <a:pt x="74" y="0"/>
                </a:cubicBezTo>
                <a:cubicBezTo>
                  <a:pt x="64" y="0"/>
                  <a:pt x="54" y="5"/>
                  <a:pt x="47" y="13"/>
                </a:cubicBezTo>
                <a:cubicBezTo>
                  <a:pt x="46" y="14"/>
                  <a:pt x="46" y="14"/>
                  <a:pt x="46" y="14"/>
                </a:cubicBezTo>
                <a:cubicBezTo>
                  <a:pt x="45" y="14"/>
                  <a:pt x="45" y="14"/>
                  <a:pt x="45" y="14"/>
                </a:cubicBezTo>
                <a:cubicBezTo>
                  <a:pt x="42" y="12"/>
                  <a:pt x="39" y="11"/>
                  <a:pt x="35" y="11"/>
                </a:cubicBezTo>
                <a:cubicBezTo>
                  <a:pt x="24" y="11"/>
                  <a:pt x="15" y="20"/>
                  <a:pt x="15" y="32"/>
                </a:cubicBezTo>
                <a:cubicBezTo>
                  <a:pt x="15" y="32"/>
                  <a:pt x="15" y="33"/>
                  <a:pt x="15" y="34"/>
                </a:cubicBezTo>
                <a:cubicBezTo>
                  <a:pt x="15" y="35"/>
                  <a:pt x="15" y="35"/>
                  <a:pt x="15" y="35"/>
                </a:cubicBezTo>
                <a:cubicBezTo>
                  <a:pt x="14" y="36"/>
                  <a:pt x="14" y="36"/>
                  <a:pt x="14" y="36"/>
                </a:cubicBezTo>
                <a:cubicBezTo>
                  <a:pt x="5" y="41"/>
                  <a:pt x="0" y="50"/>
                  <a:pt x="0" y="61"/>
                </a:cubicBezTo>
                <a:cubicBezTo>
                  <a:pt x="0" y="77"/>
                  <a:pt x="13" y="90"/>
                  <a:pt x="28" y="90"/>
                </a:cubicBezTo>
                <a:cubicBezTo>
                  <a:pt x="62" y="90"/>
                  <a:pt x="62" y="90"/>
                  <a:pt x="62" y="90"/>
                </a:cubicBezTo>
                <a:cubicBezTo>
                  <a:pt x="62" y="120"/>
                  <a:pt x="62" y="120"/>
                  <a:pt x="62" y="120"/>
                </a:cubicBezTo>
                <a:cubicBezTo>
                  <a:pt x="45" y="103"/>
                  <a:pt x="45" y="103"/>
                  <a:pt x="45" y="103"/>
                </a:cubicBezTo>
                <a:cubicBezTo>
                  <a:pt x="44" y="103"/>
                  <a:pt x="44" y="102"/>
                  <a:pt x="43" y="102"/>
                </a:cubicBezTo>
                <a:cubicBezTo>
                  <a:pt x="42" y="102"/>
                  <a:pt x="42" y="103"/>
                  <a:pt x="41" y="103"/>
                </a:cubicBezTo>
                <a:cubicBezTo>
                  <a:pt x="41" y="104"/>
                  <a:pt x="41" y="104"/>
                  <a:pt x="41" y="105"/>
                </a:cubicBezTo>
                <a:cubicBezTo>
                  <a:pt x="41" y="105"/>
                  <a:pt x="41" y="106"/>
                  <a:pt x="41" y="106"/>
                </a:cubicBezTo>
                <a:cubicBezTo>
                  <a:pt x="62" y="127"/>
                  <a:pt x="62" y="127"/>
                  <a:pt x="62" y="127"/>
                </a:cubicBezTo>
                <a:cubicBezTo>
                  <a:pt x="63" y="128"/>
                  <a:pt x="65" y="128"/>
                  <a:pt x="66" y="127"/>
                </a:cubicBezTo>
                <a:cubicBezTo>
                  <a:pt x="87" y="106"/>
                  <a:pt x="87" y="106"/>
                  <a:pt x="87" y="106"/>
                </a:cubicBezTo>
                <a:cubicBezTo>
                  <a:pt x="87" y="106"/>
                  <a:pt x="87" y="105"/>
                  <a:pt x="87" y="105"/>
                </a:cubicBezTo>
                <a:cubicBezTo>
                  <a:pt x="87" y="104"/>
                  <a:pt x="87" y="104"/>
                  <a:pt x="87" y="103"/>
                </a:cubicBezTo>
                <a:cubicBezTo>
                  <a:pt x="86" y="102"/>
                  <a:pt x="84" y="102"/>
                  <a:pt x="83" y="103"/>
                </a:cubicBezTo>
                <a:cubicBezTo>
                  <a:pt x="66" y="120"/>
                  <a:pt x="66" y="120"/>
                  <a:pt x="66" y="120"/>
                </a:cubicBezTo>
                <a:cubicBezTo>
                  <a:pt x="66" y="90"/>
                  <a:pt x="66" y="90"/>
                  <a:pt x="66" y="90"/>
                </a:cubicBezTo>
                <a:cubicBezTo>
                  <a:pt x="95" y="90"/>
                  <a:pt x="95" y="90"/>
                  <a:pt x="95" y="90"/>
                </a:cubicBezTo>
                <a:cubicBezTo>
                  <a:pt x="104" y="90"/>
                  <a:pt x="112" y="86"/>
                  <a:pt x="118" y="80"/>
                </a:cubicBezTo>
                <a:cubicBezTo>
                  <a:pt x="125" y="74"/>
                  <a:pt x="128" y="65"/>
                  <a:pt x="128" y="56"/>
                </a:cubicBezTo>
                <a:cubicBezTo>
                  <a:pt x="128" y="49"/>
                  <a:pt x="126" y="43"/>
                  <a:pt x="122" y="37"/>
                </a:cubicBezTo>
                <a:close/>
                <a:moveTo>
                  <a:pt x="95" y="85"/>
                </a:moveTo>
                <a:cubicBezTo>
                  <a:pt x="66" y="85"/>
                  <a:pt x="66" y="85"/>
                  <a:pt x="66" y="85"/>
                </a:cubicBezTo>
                <a:cubicBezTo>
                  <a:pt x="66" y="59"/>
                  <a:pt x="66" y="59"/>
                  <a:pt x="66" y="59"/>
                </a:cubicBezTo>
                <a:cubicBezTo>
                  <a:pt x="66" y="58"/>
                  <a:pt x="65" y="57"/>
                  <a:pt x="64" y="57"/>
                </a:cubicBezTo>
                <a:cubicBezTo>
                  <a:pt x="63" y="57"/>
                  <a:pt x="62" y="58"/>
                  <a:pt x="62" y="59"/>
                </a:cubicBezTo>
                <a:cubicBezTo>
                  <a:pt x="62" y="85"/>
                  <a:pt x="62" y="85"/>
                  <a:pt x="62" y="85"/>
                </a:cubicBezTo>
                <a:cubicBezTo>
                  <a:pt x="28" y="85"/>
                  <a:pt x="28" y="85"/>
                  <a:pt x="28" y="85"/>
                </a:cubicBezTo>
                <a:cubicBezTo>
                  <a:pt x="15" y="85"/>
                  <a:pt x="5" y="74"/>
                  <a:pt x="5" y="61"/>
                </a:cubicBezTo>
                <a:cubicBezTo>
                  <a:pt x="5" y="51"/>
                  <a:pt x="10" y="42"/>
                  <a:pt x="19" y="39"/>
                </a:cubicBezTo>
                <a:cubicBezTo>
                  <a:pt x="20" y="38"/>
                  <a:pt x="20" y="38"/>
                  <a:pt x="20" y="38"/>
                </a:cubicBezTo>
                <a:cubicBezTo>
                  <a:pt x="20" y="36"/>
                  <a:pt x="20" y="36"/>
                  <a:pt x="20" y="36"/>
                </a:cubicBezTo>
                <a:cubicBezTo>
                  <a:pt x="20" y="34"/>
                  <a:pt x="19" y="33"/>
                  <a:pt x="19" y="32"/>
                </a:cubicBezTo>
                <a:cubicBezTo>
                  <a:pt x="19" y="23"/>
                  <a:pt x="26" y="15"/>
                  <a:pt x="35" y="15"/>
                </a:cubicBezTo>
                <a:cubicBezTo>
                  <a:pt x="39" y="15"/>
                  <a:pt x="42" y="17"/>
                  <a:pt x="45" y="19"/>
                </a:cubicBezTo>
                <a:cubicBezTo>
                  <a:pt x="47" y="21"/>
                  <a:pt x="47" y="21"/>
                  <a:pt x="47" y="21"/>
                </a:cubicBezTo>
                <a:cubicBezTo>
                  <a:pt x="48" y="19"/>
                  <a:pt x="48" y="19"/>
                  <a:pt x="48" y="19"/>
                </a:cubicBezTo>
                <a:cubicBezTo>
                  <a:pt x="54" y="10"/>
                  <a:pt x="64" y="5"/>
                  <a:pt x="74" y="5"/>
                </a:cubicBezTo>
                <a:cubicBezTo>
                  <a:pt x="81" y="5"/>
                  <a:pt x="88" y="7"/>
                  <a:pt x="93" y="11"/>
                </a:cubicBezTo>
                <a:cubicBezTo>
                  <a:pt x="99" y="15"/>
                  <a:pt x="103" y="21"/>
                  <a:pt x="105" y="28"/>
                </a:cubicBezTo>
                <a:cubicBezTo>
                  <a:pt x="105" y="29"/>
                  <a:pt x="105" y="29"/>
                  <a:pt x="105" y="29"/>
                </a:cubicBezTo>
                <a:cubicBezTo>
                  <a:pt x="106" y="29"/>
                  <a:pt x="106" y="29"/>
                  <a:pt x="106" y="29"/>
                </a:cubicBezTo>
                <a:cubicBezTo>
                  <a:pt x="117" y="34"/>
                  <a:pt x="123" y="44"/>
                  <a:pt x="123" y="56"/>
                </a:cubicBezTo>
                <a:cubicBezTo>
                  <a:pt x="123" y="72"/>
                  <a:pt x="111" y="85"/>
                  <a:pt x="95" y="85"/>
                </a:cubicBezTo>
                <a:close/>
              </a:path>
            </a:pathLst>
          </a:custGeom>
          <a:solidFill>
            <a:srgbClr val="F26363"/>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grpSp>
        <p:nvGrpSpPr>
          <p:cNvPr id="34" name="Group 35">
            <a:extLst>
              <a:ext uri="{FF2B5EF4-FFF2-40B4-BE49-F238E27FC236}">
                <a16:creationId xmlns:a16="http://schemas.microsoft.com/office/drawing/2014/main" id="{E8F881F7-710C-04DA-E9FB-186943238575}"/>
              </a:ext>
            </a:extLst>
          </p:cNvPr>
          <p:cNvGrpSpPr>
            <a:grpSpLocks noChangeAspect="1"/>
          </p:cNvGrpSpPr>
          <p:nvPr/>
        </p:nvGrpSpPr>
        <p:grpSpPr bwMode="auto">
          <a:xfrm>
            <a:off x="5831261" y="4777465"/>
            <a:ext cx="538212" cy="387166"/>
            <a:chOff x="3701" y="3045"/>
            <a:chExt cx="310" cy="223"/>
          </a:xfrm>
          <a:solidFill>
            <a:srgbClr val="A8436F"/>
          </a:solidFill>
        </p:grpSpPr>
        <p:sp>
          <p:nvSpPr>
            <p:cNvPr id="35" name="Freeform 36">
              <a:extLst>
                <a:ext uri="{FF2B5EF4-FFF2-40B4-BE49-F238E27FC236}">
                  <a16:creationId xmlns:a16="http://schemas.microsoft.com/office/drawing/2014/main" id="{B1A51D45-C1F3-CB70-D4BD-250108E5255F}"/>
                </a:ext>
              </a:extLst>
            </p:cNvPr>
            <p:cNvSpPr>
              <a:spLocks noEditPoints="1"/>
            </p:cNvSpPr>
            <p:nvPr/>
          </p:nvSpPr>
          <p:spPr bwMode="auto">
            <a:xfrm>
              <a:off x="3701" y="3045"/>
              <a:ext cx="310" cy="223"/>
            </a:xfrm>
            <a:custGeom>
              <a:avLst/>
              <a:gdLst>
                <a:gd name="T0" fmla="*/ 123 w 128"/>
                <a:gd name="T1" fmla="*/ 28 h 92"/>
                <a:gd name="T2" fmla="*/ 113 w 128"/>
                <a:gd name="T3" fmla="*/ 8 h 92"/>
                <a:gd name="T4" fmla="*/ 92 w 128"/>
                <a:gd name="T5" fmla="*/ 0 h 92"/>
                <a:gd name="T6" fmla="*/ 36 w 128"/>
                <a:gd name="T7" fmla="*/ 0 h 92"/>
                <a:gd name="T8" fmla="*/ 15 w 128"/>
                <a:gd name="T9" fmla="*/ 8 h 92"/>
                <a:gd name="T10" fmla="*/ 5 w 128"/>
                <a:gd name="T11" fmla="*/ 28 h 92"/>
                <a:gd name="T12" fmla="*/ 0 w 128"/>
                <a:gd name="T13" fmla="*/ 75 h 92"/>
                <a:gd name="T14" fmla="*/ 17 w 128"/>
                <a:gd name="T15" fmla="*/ 92 h 92"/>
                <a:gd name="T16" fmla="*/ 32 w 128"/>
                <a:gd name="T17" fmla="*/ 82 h 92"/>
                <a:gd name="T18" fmla="*/ 45 w 128"/>
                <a:gd name="T19" fmla="*/ 62 h 92"/>
                <a:gd name="T20" fmla="*/ 83 w 128"/>
                <a:gd name="T21" fmla="*/ 62 h 92"/>
                <a:gd name="T22" fmla="*/ 96 w 128"/>
                <a:gd name="T23" fmla="*/ 82 h 92"/>
                <a:gd name="T24" fmla="*/ 111 w 128"/>
                <a:gd name="T25" fmla="*/ 92 h 92"/>
                <a:gd name="T26" fmla="*/ 128 w 128"/>
                <a:gd name="T27" fmla="*/ 75 h 92"/>
                <a:gd name="T28" fmla="*/ 123 w 128"/>
                <a:gd name="T29" fmla="*/ 28 h 92"/>
                <a:gd name="T30" fmla="*/ 111 w 128"/>
                <a:gd name="T31" fmla="*/ 87 h 92"/>
                <a:gd name="T32" fmla="*/ 100 w 128"/>
                <a:gd name="T33" fmla="*/ 80 h 92"/>
                <a:gd name="T34" fmla="*/ 86 w 128"/>
                <a:gd name="T35" fmla="*/ 58 h 92"/>
                <a:gd name="T36" fmla="*/ 42 w 128"/>
                <a:gd name="T37" fmla="*/ 58 h 92"/>
                <a:gd name="T38" fmla="*/ 28 w 128"/>
                <a:gd name="T39" fmla="*/ 80 h 92"/>
                <a:gd name="T40" fmla="*/ 17 w 128"/>
                <a:gd name="T41" fmla="*/ 87 h 92"/>
                <a:gd name="T42" fmla="*/ 5 w 128"/>
                <a:gd name="T43" fmla="*/ 75 h 92"/>
                <a:gd name="T44" fmla="*/ 10 w 128"/>
                <a:gd name="T45" fmla="*/ 29 h 92"/>
                <a:gd name="T46" fmla="*/ 18 w 128"/>
                <a:gd name="T47" fmla="*/ 12 h 92"/>
                <a:gd name="T48" fmla="*/ 36 w 128"/>
                <a:gd name="T49" fmla="*/ 5 h 92"/>
                <a:gd name="T50" fmla="*/ 92 w 128"/>
                <a:gd name="T51" fmla="*/ 5 h 92"/>
                <a:gd name="T52" fmla="*/ 110 w 128"/>
                <a:gd name="T53" fmla="*/ 12 h 92"/>
                <a:gd name="T54" fmla="*/ 118 w 128"/>
                <a:gd name="T55" fmla="*/ 29 h 92"/>
                <a:gd name="T56" fmla="*/ 123 w 128"/>
                <a:gd name="T57" fmla="*/ 75 h 92"/>
                <a:gd name="T58" fmla="*/ 111 w 128"/>
                <a:gd name="T59" fmla="*/ 8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92">
                  <a:moveTo>
                    <a:pt x="123" y="28"/>
                  </a:moveTo>
                  <a:cubicBezTo>
                    <a:pt x="122" y="21"/>
                    <a:pt x="119" y="14"/>
                    <a:pt x="113" y="8"/>
                  </a:cubicBezTo>
                  <a:cubicBezTo>
                    <a:pt x="107" y="3"/>
                    <a:pt x="100" y="0"/>
                    <a:pt x="92" y="0"/>
                  </a:cubicBezTo>
                  <a:cubicBezTo>
                    <a:pt x="36" y="0"/>
                    <a:pt x="36" y="0"/>
                    <a:pt x="36" y="0"/>
                  </a:cubicBezTo>
                  <a:cubicBezTo>
                    <a:pt x="28" y="0"/>
                    <a:pt x="21" y="3"/>
                    <a:pt x="15" y="8"/>
                  </a:cubicBezTo>
                  <a:cubicBezTo>
                    <a:pt x="9" y="14"/>
                    <a:pt x="6" y="21"/>
                    <a:pt x="5" y="28"/>
                  </a:cubicBezTo>
                  <a:cubicBezTo>
                    <a:pt x="2" y="57"/>
                    <a:pt x="0" y="74"/>
                    <a:pt x="0" y="75"/>
                  </a:cubicBezTo>
                  <a:cubicBezTo>
                    <a:pt x="0" y="84"/>
                    <a:pt x="7" y="92"/>
                    <a:pt x="17" y="92"/>
                  </a:cubicBezTo>
                  <a:cubicBezTo>
                    <a:pt x="23" y="92"/>
                    <a:pt x="29" y="88"/>
                    <a:pt x="32" y="82"/>
                  </a:cubicBezTo>
                  <a:cubicBezTo>
                    <a:pt x="45" y="62"/>
                    <a:pt x="45" y="62"/>
                    <a:pt x="45" y="62"/>
                  </a:cubicBezTo>
                  <a:cubicBezTo>
                    <a:pt x="83" y="62"/>
                    <a:pt x="83" y="62"/>
                    <a:pt x="83" y="62"/>
                  </a:cubicBezTo>
                  <a:cubicBezTo>
                    <a:pt x="96" y="82"/>
                    <a:pt x="96" y="82"/>
                    <a:pt x="96" y="82"/>
                  </a:cubicBezTo>
                  <a:cubicBezTo>
                    <a:pt x="99" y="88"/>
                    <a:pt x="105" y="92"/>
                    <a:pt x="111" y="92"/>
                  </a:cubicBezTo>
                  <a:cubicBezTo>
                    <a:pt x="121" y="92"/>
                    <a:pt x="128" y="84"/>
                    <a:pt x="128" y="75"/>
                  </a:cubicBezTo>
                  <a:cubicBezTo>
                    <a:pt x="128" y="74"/>
                    <a:pt x="126" y="57"/>
                    <a:pt x="123" y="28"/>
                  </a:cubicBezTo>
                  <a:close/>
                  <a:moveTo>
                    <a:pt x="111" y="87"/>
                  </a:moveTo>
                  <a:cubicBezTo>
                    <a:pt x="107" y="87"/>
                    <a:pt x="102" y="84"/>
                    <a:pt x="100" y="80"/>
                  </a:cubicBezTo>
                  <a:cubicBezTo>
                    <a:pt x="86" y="58"/>
                    <a:pt x="86" y="58"/>
                    <a:pt x="86" y="58"/>
                  </a:cubicBezTo>
                  <a:cubicBezTo>
                    <a:pt x="42" y="58"/>
                    <a:pt x="42" y="58"/>
                    <a:pt x="42" y="58"/>
                  </a:cubicBezTo>
                  <a:cubicBezTo>
                    <a:pt x="28" y="80"/>
                    <a:pt x="28" y="80"/>
                    <a:pt x="28" y="80"/>
                  </a:cubicBezTo>
                  <a:cubicBezTo>
                    <a:pt x="26" y="84"/>
                    <a:pt x="21" y="87"/>
                    <a:pt x="17" y="87"/>
                  </a:cubicBezTo>
                  <a:cubicBezTo>
                    <a:pt x="10" y="87"/>
                    <a:pt x="5" y="82"/>
                    <a:pt x="5" y="75"/>
                  </a:cubicBezTo>
                  <a:cubicBezTo>
                    <a:pt x="5" y="73"/>
                    <a:pt x="8" y="44"/>
                    <a:pt x="10" y="29"/>
                  </a:cubicBezTo>
                  <a:cubicBezTo>
                    <a:pt x="10" y="22"/>
                    <a:pt x="13" y="16"/>
                    <a:pt x="18" y="12"/>
                  </a:cubicBezTo>
                  <a:cubicBezTo>
                    <a:pt x="23" y="7"/>
                    <a:pt x="29" y="5"/>
                    <a:pt x="36" y="5"/>
                  </a:cubicBezTo>
                  <a:cubicBezTo>
                    <a:pt x="92" y="5"/>
                    <a:pt x="92" y="5"/>
                    <a:pt x="92" y="5"/>
                  </a:cubicBezTo>
                  <a:cubicBezTo>
                    <a:pt x="99" y="5"/>
                    <a:pt x="105" y="7"/>
                    <a:pt x="110" y="12"/>
                  </a:cubicBezTo>
                  <a:cubicBezTo>
                    <a:pt x="115" y="16"/>
                    <a:pt x="118" y="22"/>
                    <a:pt x="118" y="29"/>
                  </a:cubicBezTo>
                  <a:cubicBezTo>
                    <a:pt x="120" y="46"/>
                    <a:pt x="123" y="73"/>
                    <a:pt x="123" y="75"/>
                  </a:cubicBezTo>
                  <a:cubicBezTo>
                    <a:pt x="123" y="82"/>
                    <a:pt x="118" y="87"/>
                    <a:pt x="111" y="87"/>
                  </a:cubicBezTo>
                  <a:close/>
                </a:path>
              </a:pathLst>
            </a:cu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6" name="Freeform 37">
              <a:extLst>
                <a:ext uri="{FF2B5EF4-FFF2-40B4-BE49-F238E27FC236}">
                  <a16:creationId xmlns:a16="http://schemas.microsoft.com/office/drawing/2014/main" id="{DDD227A2-FC3A-DED9-C683-02F042D11A08}"/>
                </a:ext>
              </a:extLst>
            </p:cNvPr>
            <p:cNvSpPr>
              <a:spLocks/>
            </p:cNvSpPr>
            <p:nvPr/>
          </p:nvSpPr>
          <p:spPr bwMode="auto">
            <a:xfrm>
              <a:off x="3762" y="3094"/>
              <a:ext cx="65" cy="65"/>
            </a:xfrm>
            <a:custGeom>
              <a:avLst/>
              <a:gdLst>
                <a:gd name="T0" fmla="*/ 24 w 27"/>
                <a:gd name="T1" fmla="*/ 11 h 27"/>
                <a:gd name="T2" fmla="*/ 15 w 27"/>
                <a:gd name="T3" fmla="*/ 11 h 27"/>
                <a:gd name="T4" fmla="*/ 15 w 27"/>
                <a:gd name="T5" fmla="*/ 2 h 27"/>
                <a:gd name="T6" fmla="*/ 13 w 27"/>
                <a:gd name="T7" fmla="*/ 0 h 27"/>
                <a:gd name="T8" fmla="*/ 11 w 27"/>
                <a:gd name="T9" fmla="*/ 2 h 27"/>
                <a:gd name="T10" fmla="*/ 11 w 27"/>
                <a:gd name="T11" fmla="*/ 11 h 27"/>
                <a:gd name="T12" fmla="*/ 2 w 27"/>
                <a:gd name="T13" fmla="*/ 11 h 27"/>
                <a:gd name="T14" fmla="*/ 0 w 27"/>
                <a:gd name="T15" fmla="*/ 13 h 27"/>
                <a:gd name="T16" fmla="*/ 2 w 27"/>
                <a:gd name="T17" fmla="*/ 15 h 27"/>
                <a:gd name="T18" fmla="*/ 11 w 27"/>
                <a:gd name="T19" fmla="*/ 15 h 27"/>
                <a:gd name="T20" fmla="*/ 11 w 27"/>
                <a:gd name="T21" fmla="*/ 24 h 27"/>
                <a:gd name="T22" fmla="*/ 13 w 27"/>
                <a:gd name="T23" fmla="*/ 27 h 27"/>
                <a:gd name="T24" fmla="*/ 15 w 27"/>
                <a:gd name="T25" fmla="*/ 24 h 27"/>
                <a:gd name="T26" fmla="*/ 15 w 27"/>
                <a:gd name="T27" fmla="*/ 15 h 27"/>
                <a:gd name="T28" fmla="*/ 24 w 27"/>
                <a:gd name="T29" fmla="*/ 15 h 27"/>
                <a:gd name="T30" fmla="*/ 27 w 27"/>
                <a:gd name="T31" fmla="*/ 13 h 27"/>
                <a:gd name="T32" fmla="*/ 24 w 27"/>
                <a:gd name="T3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4"/>
                    <a:pt x="1" y="15"/>
                    <a:pt x="2" y="15"/>
                  </a:cubicBezTo>
                  <a:cubicBezTo>
                    <a:pt x="11" y="15"/>
                    <a:pt x="11" y="15"/>
                    <a:pt x="11" y="15"/>
                  </a:cubicBezTo>
                  <a:cubicBezTo>
                    <a:pt x="11" y="24"/>
                    <a:pt x="11" y="24"/>
                    <a:pt x="11" y="24"/>
                  </a:cubicBezTo>
                  <a:cubicBezTo>
                    <a:pt x="11" y="26"/>
                    <a:pt x="12" y="27"/>
                    <a:pt x="13" y="27"/>
                  </a:cubicBezTo>
                  <a:cubicBezTo>
                    <a:pt x="14" y="27"/>
                    <a:pt x="15" y="26"/>
                    <a:pt x="15" y="24"/>
                  </a:cubicBezTo>
                  <a:cubicBezTo>
                    <a:pt x="15" y="15"/>
                    <a:pt x="15" y="15"/>
                    <a:pt x="15" y="15"/>
                  </a:cubicBezTo>
                  <a:cubicBezTo>
                    <a:pt x="24" y="15"/>
                    <a:pt x="24" y="15"/>
                    <a:pt x="24" y="15"/>
                  </a:cubicBezTo>
                  <a:cubicBezTo>
                    <a:pt x="26" y="15"/>
                    <a:pt x="27" y="14"/>
                    <a:pt x="27" y="13"/>
                  </a:cubicBezTo>
                  <a:cubicBezTo>
                    <a:pt x="27" y="12"/>
                    <a:pt x="26" y="11"/>
                    <a:pt x="24" y="11"/>
                  </a:cubicBezTo>
                  <a:close/>
                </a:path>
              </a:pathLst>
            </a:cu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7" name="Oval 38">
              <a:extLst>
                <a:ext uri="{FF2B5EF4-FFF2-40B4-BE49-F238E27FC236}">
                  <a16:creationId xmlns:a16="http://schemas.microsoft.com/office/drawing/2014/main" id="{C712D055-3158-B226-928B-05D970FEC6B2}"/>
                </a:ext>
              </a:extLst>
            </p:cNvPr>
            <p:cNvSpPr>
              <a:spLocks noChangeArrowheads="1"/>
            </p:cNvSpPr>
            <p:nvPr/>
          </p:nvSpPr>
          <p:spPr bwMode="auto">
            <a:xfrm>
              <a:off x="3909" y="3094"/>
              <a:ext cx="17" cy="17"/>
            </a:xfrm>
            <a:prstGeom prst="ellipse">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8" name="Oval 39">
              <a:extLst>
                <a:ext uri="{FF2B5EF4-FFF2-40B4-BE49-F238E27FC236}">
                  <a16:creationId xmlns:a16="http://schemas.microsoft.com/office/drawing/2014/main" id="{6DC3FA83-E90E-60C5-F028-1A395585EC82}"/>
                </a:ext>
              </a:extLst>
            </p:cNvPr>
            <p:cNvSpPr>
              <a:spLocks noChangeArrowheads="1"/>
            </p:cNvSpPr>
            <p:nvPr/>
          </p:nvSpPr>
          <p:spPr bwMode="auto">
            <a:xfrm>
              <a:off x="3909" y="3140"/>
              <a:ext cx="17" cy="19"/>
            </a:xfrm>
            <a:prstGeom prst="ellipse">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9" name="Oval 40">
              <a:extLst>
                <a:ext uri="{FF2B5EF4-FFF2-40B4-BE49-F238E27FC236}">
                  <a16:creationId xmlns:a16="http://schemas.microsoft.com/office/drawing/2014/main" id="{4E5A7F6D-6B9C-7140-A1DC-46DE07D5A0A1}"/>
                </a:ext>
              </a:extLst>
            </p:cNvPr>
            <p:cNvSpPr>
              <a:spLocks noChangeArrowheads="1"/>
            </p:cNvSpPr>
            <p:nvPr/>
          </p:nvSpPr>
          <p:spPr bwMode="auto">
            <a:xfrm>
              <a:off x="3933" y="3118"/>
              <a:ext cx="17" cy="17"/>
            </a:xfrm>
            <a:prstGeom prst="ellipse">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0" name="Oval 41">
              <a:extLst>
                <a:ext uri="{FF2B5EF4-FFF2-40B4-BE49-F238E27FC236}">
                  <a16:creationId xmlns:a16="http://schemas.microsoft.com/office/drawing/2014/main" id="{77E242CB-99A2-2183-965A-B41093BA7C67}"/>
                </a:ext>
              </a:extLst>
            </p:cNvPr>
            <p:cNvSpPr>
              <a:spLocks noChangeArrowheads="1"/>
            </p:cNvSpPr>
            <p:nvPr/>
          </p:nvSpPr>
          <p:spPr bwMode="auto">
            <a:xfrm>
              <a:off x="3885" y="3118"/>
              <a:ext cx="19" cy="17"/>
            </a:xfrm>
            <a:prstGeom prst="ellipse">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grpSp>
      <p:grpSp>
        <p:nvGrpSpPr>
          <p:cNvPr id="41" name="Group 44">
            <a:extLst>
              <a:ext uri="{FF2B5EF4-FFF2-40B4-BE49-F238E27FC236}">
                <a16:creationId xmlns:a16="http://schemas.microsoft.com/office/drawing/2014/main" id="{CE564027-2CC2-1663-7848-A8A97FCB2851}"/>
              </a:ext>
            </a:extLst>
          </p:cNvPr>
          <p:cNvGrpSpPr>
            <a:grpSpLocks noChangeAspect="1"/>
          </p:cNvGrpSpPr>
          <p:nvPr/>
        </p:nvGrpSpPr>
        <p:grpSpPr bwMode="auto">
          <a:xfrm>
            <a:off x="5819182" y="2113309"/>
            <a:ext cx="538212" cy="409736"/>
            <a:chOff x="3686" y="2042"/>
            <a:chExt cx="310" cy="236"/>
          </a:xfrm>
          <a:solidFill>
            <a:srgbClr val="FFA826"/>
          </a:solidFill>
        </p:grpSpPr>
        <p:sp>
          <p:nvSpPr>
            <p:cNvPr id="42" name="Freeform 45">
              <a:extLst>
                <a:ext uri="{FF2B5EF4-FFF2-40B4-BE49-F238E27FC236}">
                  <a16:creationId xmlns:a16="http://schemas.microsoft.com/office/drawing/2014/main" id="{C203C491-3996-88F9-916B-4E2F239FD9A1}"/>
                </a:ext>
              </a:extLst>
            </p:cNvPr>
            <p:cNvSpPr>
              <a:spLocks noEditPoints="1"/>
            </p:cNvSpPr>
            <p:nvPr/>
          </p:nvSpPr>
          <p:spPr bwMode="auto">
            <a:xfrm>
              <a:off x="3824" y="2105"/>
              <a:ext cx="136" cy="136"/>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11 w 56"/>
                <a:gd name="T11" fmla="*/ 11 h 56"/>
                <a:gd name="T12" fmla="*/ 28 w 56"/>
                <a:gd name="T13" fmla="*/ 5 h 56"/>
                <a:gd name="T14" fmla="*/ 45 w 56"/>
                <a:gd name="T15" fmla="*/ 11 h 56"/>
                <a:gd name="T16" fmla="*/ 52 w 56"/>
                <a:gd name="T17" fmla="*/ 28 h 56"/>
                <a:gd name="T18" fmla="*/ 45 w 56"/>
                <a:gd name="T19" fmla="*/ 45 h 56"/>
                <a:gd name="T20" fmla="*/ 28 w 56"/>
                <a:gd name="T21" fmla="*/ 52 h 56"/>
                <a:gd name="T22" fmla="*/ 11 w 56"/>
                <a:gd name="T23" fmla="*/ 45 h 56"/>
                <a:gd name="T24" fmla="*/ 4 w 56"/>
                <a:gd name="T25" fmla="*/ 28 h 56"/>
                <a:gd name="T26" fmla="*/ 11 w 56"/>
                <a:gd name="T27"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56">
                  <a:moveTo>
                    <a:pt x="28" y="56"/>
                  </a:moveTo>
                  <a:cubicBezTo>
                    <a:pt x="44" y="56"/>
                    <a:pt x="56" y="44"/>
                    <a:pt x="56" y="28"/>
                  </a:cubicBezTo>
                  <a:cubicBezTo>
                    <a:pt x="56" y="13"/>
                    <a:pt x="44" y="0"/>
                    <a:pt x="28" y="0"/>
                  </a:cubicBezTo>
                  <a:cubicBezTo>
                    <a:pt x="12" y="0"/>
                    <a:pt x="0" y="13"/>
                    <a:pt x="0" y="28"/>
                  </a:cubicBezTo>
                  <a:cubicBezTo>
                    <a:pt x="0" y="44"/>
                    <a:pt x="12" y="56"/>
                    <a:pt x="28" y="56"/>
                  </a:cubicBezTo>
                  <a:close/>
                  <a:moveTo>
                    <a:pt x="11" y="11"/>
                  </a:moveTo>
                  <a:cubicBezTo>
                    <a:pt x="16" y="7"/>
                    <a:pt x="22" y="5"/>
                    <a:pt x="28" y="5"/>
                  </a:cubicBezTo>
                  <a:cubicBezTo>
                    <a:pt x="34" y="5"/>
                    <a:pt x="40" y="7"/>
                    <a:pt x="45" y="11"/>
                  </a:cubicBezTo>
                  <a:cubicBezTo>
                    <a:pt x="49" y="16"/>
                    <a:pt x="52" y="22"/>
                    <a:pt x="52" y="28"/>
                  </a:cubicBezTo>
                  <a:cubicBezTo>
                    <a:pt x="52" y="35"/>
                    <a:pt x="49" y="40"/>
                    <a:pt x="45" y="45"/>
                  </a:cubicBezTo>
                  <a:cubicBezTo>
                    <a:pt x="40" y="49"/>
                    <a:pt x="34" y="52"/>
                    <a:pt x="28" y="52"/>
                  </a:cubicBezTo>
                  <a:cubicBezTo>
                    <a:pt x="22" y="52"/>
                    <a:pt x="16" y="49"/>
                    <a:pt x="11" y="45"/>
                  </a:cubicBezTo>
                  <a:cubicBezTo>
                    <a:pt x="7" y="40"/>
                    <a:pt x="4" y="35"/>
                    <a:pt x="4" y="28"/>
                  </a:cubicBezTo>
                  <a:cubicBezTo>
                    <a:pt x="4" y="22"/>
                    <a:pt x="7" y="16"/>
                    <a:pt x="11" y="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3" name="Freeform 46">
              <a:extLst>
                <a:ext uri="{FF2B5EF4-FFF2-40B4-BE49-F238E27FC236}">
                  <a16:creationId xmlns:a16="http://schemas.microsoft.com/office/drawing/2014/main" id="{E5A3D7C1-02D6-02F4-1784-888B1C2D37BB}"/>
                </a:ext>
              </a:extLst>
            </p:cNvPr>
            <p:cNvSpPr>
              <a:spLocks noEditPoints="1"/>
            </p:cNvSpPr>
            <p:nvPr/>
          </p:nvSpPr>
          <p:spPr bwMode="auto">
            <a:xfrm>
              <a:off x="3868" y="2152"/>
              <a:ext cx="48" cy="46"/>
            </a:xfrm>
            <a:custGeom>
              <a:avLst/>
              <a:gdLst>
                <a:gd name="T0" fmla="*/ 10 w 20"/>
                <a:gd name="T1" fmla="*/ 19 h 19"/>
                <a:gd name="T2" fmla="*/ 20 w 20"/>
                <a:gd name="T3" fmla="*/ 9 h 19"/>
                <a:gd name="T4" fmla="*/ 10 w 20"/>
                <a:gd name="T5" fmla="*/ 0 h 19"/>
                <a:gd name="T6" fmla="*/ 0 w 20"/>
                <a:gd name="T7" fmla="*/ 9 h 19"/>
                <a:gd name="T8" fmla="*/ 10 w 20"/>
                <a:gd name="T9" fmla="*/ 19 h 19"/>
                <a:gd name="T10" fmla="*/ 10 w 20"/>
                <a:gd name="T11" fmla="*/ 4 h 19"/>
                <a:gd name="T12" fmla="*/ 15 w 20"/>
                <a:gd name="T13" fmla="*/ 9 h 19"/>
                <a:gd name="T14" fmla="*/ 10 w 20"/>
                <a:gd name="T15" fmla="*/ 14 h 19"/>
                <a:gd name="T16" fmla="*/ 5 w 20"/>
                <a:gd name="T17" fmla="*/ 9 h 19"/>
                <a:gd name="T18" fmla="*/ 10 w 20"/>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19"/>
                  </a:moveTo>
                  <a:cubicBezTo>
                    <a:pt x="15" y="19"/>
                    <a:pt x="20" y="15"/>
                    <a:pt x="20" y="9"/>
                  </a:cubicBezTo>
                  <a:cubicBezTo>
                    <a:pt x="20" y="4"/>
                    <a:pt x="15" y="0"/>
                    <a:pt x="10" y="0"/>
                  </a:cubicBezTo>
                  <a:cubicBezTo>
                    <a:pt x="5" y="0"/>
                    <a:pt x="0" y="4"/>
                    <a:pt x="0" y="9"/>
                  </a:cubicBezTo>
                  <a:cubicBezTo>
                    <a:pt x="0" y="15"/>
                    <a:pt x="5" y="19"/>
                    <a:pt x="10" y="19"/>
                  </a:cubicBezTo>
                  <a:close/>
                  <a:moveTo>
                    <a:pt x="10" y="4"/>
                  </a:moveTo>
                  <a:cubicBezTo>
                    <a:pt x="13" y="4"/>
                    <a:pt x="15" y="6"/>
                    <a:pt x="15" y="9"/>
                  </a:cubicBezTo>
                  <a:cubicBezTo>
                    <a:pt x="15" y="12"/>
                    <a:pt x="13" y="14"/>
                    <a:pt x="10" y="14"/>
                  </a:cubicBezTo>
                  <a:cubicBezTo>
                    <a:pt x="7" y="14"/>
                    <a:pt x="5" y="12"/>
                    <a:pt x="5" y="9"/>
                  </a:cubicBezTo>
                  <a:cubicBezTo>
                    <a:pt x="5" y="6"/>
                    <a:pt x="7" y="4"/>
                    <a:pt x="10" y="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4" name="Freeform 47">
              <a:extLst>
                <a:ext uri="{FF2B5EF4-FFF2-40B4-BE49-F238E27FC236}">
                  <a16:creationId xmlns:a16="http://schemas.microsoft.com/office/drawing/2014/main" id="{E0BED348-78B5-273B-DDDB-116E9583E4DE}"/>
                </a:ext>
              </a:extLst>
            </p:cNvPr>
            <p:cNvSpPr>
              <a:spLocks/>
            </p:cNvSpPr>
            <p:nvPr/>
          </p:nvSpPr>
          <p:spPr bwMode="auto">
            <a:xfrm>
              <a:off x="3723" y="2122"/>
              <a:ext cx="65" cy="13"/>
            </a:xfrm>
            <a:custGeom>
              <a:avLst/>
              <a:gdLst>
                <a:gd name="T0" fmla="*/ 24 w 27"/>
                <a:gd name="T1" fmla="*/ 0 h 5"/>
                <a:gd name="T2" fmla="*/ 2 w 27"/>
                <a:gd name="T3" fmla="*/ 0 h 5"/>
                <a:gd name="T4" fmla="*/ 0 w 27"/>
                <a:gd name="T5" fmla="*/ 3 h 5"/>
                <a:gd name="T6" fmla="*/ 2 w 27"/>
                <a:gd name="T7" fmla="*/ 5 h 5"/>
                <a:gd name="T8" fmla="*/ 24 w 27"/>
                <a:gd name="T9" fmla="*/ 5 h 5"/>
                <a:gd name="T10" fmla="*/ 27 w 27"/>
                <a:gd name="T11" fmla="*/ 3 h 5"/>
                <a:gd name="T12" fmla="*/ 24 w 2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7" h="5">
                  <a:moveTo>
                    <a:pt x="24" y="0"/>
                  </a:moveTo>
                  <a:cubicBezTo>
                    <a:pt x="2" y="0"/>
                    <a:pt x="2" y="0"/>
                    <a:pt x="2" y="0"/>
                  </a:cubicBezTo>
                  <a:cubicBezTo>
                    <a:pt x="1" y="0"/>
                    <a:pt x="0" y="1"/>
                    <a:pt x="0" y="3"/>
                  </a:cubicBezTo>
                  <a:cubicBezTo>
                    <a:pt x="0" y="4"/>
                    <a:pt x="1" y="5"/>
                    <a:pt x="2" y="5"/>
                  </a:cubicBezTo>
                  <a:cubicBezTo>
                    <a:pt x="24" y="5"/>
                    <a:pt x="24" y="5"/>
                    <a:pt x="24" y="5"/>
                  </a:cubicBezTo>
                  <a:cubicBezTo>
                    <a:pt x="26" y="5"/>
                    <a:pt x="27" y="4"/>
                    <a:pt x="27" y="3"/>
                  </a:cubicBezTo>
                  <a:cubicBezTo>
                    <a:pt x="27" y="1"/>
                    <a:pt x="26" y="0"/>
                    <a:pt x="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5" name="Freeform 48">
              <a:extLst>
                <a:ext uri="{FF2B5EF4-FFF2-40B4-BE49-F238E27FC236}">
                  <a16:creationId xmlns:a16="http://schemas.microsoft.com/office/drawing/2014/main" id="{16E623DE-C4D3-A4FE-1E88-A74D81DB08FD}"/>
                </a:ext>
              </a:extLst>
            </p:cNvPr>
            <p:cNvSpPr>
              <a:spLocks noEditPoints="1"/>
            </p:cNvSpPr>
            <p:nvPr/>
          </p:nvSpPr>
          <p:spPr bwMode="auto">
            <a:xfrm>
              <a:off x="3686" y="2042"/>
              <a:ext cx="310" cy="236"/>
            </a:xfrm>
            <a:custGeom>
              <a:avLst/>
              <a:gdLst>
                <a:gd name="T0" fmla="*/ 122 w 128"/>
                <a:gd name="T1" fmla="*/ 11 h 97"/>
                <a:gd name="T2" fmla="*/ 49 w 128"/>
                <a:gd name="T3" fmla="*/ 11 h 97"/>
                <a:gd name="T4" fmla="*/ 49 w 128"/>
                <a:gd name="T5" fmla="*/ 6 h 97"/>
                <a:gd name="T6" fmla="*/ 43 w 128"/>
                <a:gd name="T7" fmla="*/ 0 h 97"/>
                <a:gd name="T8" fmla="*/ 21 w 128"/>
                <a:gd name="T9" fmla="*/ 0 h 97"/>
                <a:gd name="T10" fmla="*/ 15 w 128"/>
                <a:gd name="T11" fmla="*/ 6 h 97"/>
                <a:gd name="T12" fmla="*/ 15 w 128"/>
                <a:gd name="T13" fmla="*/ 11 h 97"/>
                <a:gd name="T14" fmla="*/ 6 w 128"/>
                <a:gd name="T15" fmla="*/ 11 h 97"/>
                <a:gd name="T16" fmla="*/ 0 w 128"/>
                <a:gd name="T17" fmla="*/ 17 h 97"/>
                <a:gd name="T18" fmla="*/ 0 w 128"/>
                <a:gd name="T19" fmla="*/ 91 h 97"/>
                <a:gd name="T20" fmla="*/ 6 w 128"/>
                <a:gd name="T21" fmla="*/ 97 h 97"/>
                <a:gd name="T22" fmla="*/ 122 w 128"/>
                <a:gd name="T23" fmla="*/ 97 h 97"/>
                <a:gd name="T24" fmla="*/ 128 w 128"/>
                <a:gd name="T25" fmla="*/ 91 h 97"/>
                <a:gd name="T26" fmla="*/ 128 w 128"/>
                <a:gd name="T27" fmla="*/ 17 h 97"/>
                <a:gd name="T28" fmla="*/ 122 w 128"/>
                <a:gd name="T29" fmla="*/ 11 h 97"/>
                <a:gd name="T30" fmla="*/ 123 w 128"/>
                <a:gd name="T31" fmla="*/ 93 h 97"/>
                <a:gd name="T32" fmla="*/ 5 w 128"/>
                <a:gd name="T33" fmla="*/ 93 h 97"/>
                <a:gd name="T34" fmla="*/ 5 w 128"/>
                <a:gd name="T35" fmla="*/ 16 h 97"/>
                <a:gd name="T36" fmla="*/ 19 w 128"/>
                <a:gd name="T37" fmla="*/ 16 h 97"/>
                <a:gd name="T38" fmla="*/ 19 w 128"/>
                <a:gd name="T39" fmla="*/ 4 h 97"/>
                <a:gd name="T40" fmla="*/ 44 w 128"/>
                <a:gd name="T41" fmla="*/ 4 h 97"/>
                <a:gd name="T42" fmla="*/ 44 w 128"/>
                <a:gd name="T43" fmla="*/ 16 h 97"/>
                <a:gd name="T44" fmla="*/ 123 w 128"/>
                <a:gd name="T45" fmla="*/ 16 h 97"/>
                <a:gd name="T46" fmla="*/ 123 w 128"/>
                <a:gd name="T47"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97">
                  <a:moveTo>
                    <a:pt x="122" y="11"/>
                  </a:moveTo>
                  <a:cubicBezTo>
                    <a:pt x="49" y="11"/>
                    <a:pt x="49" y="11"/>
                    <a:pt x="49" y="11"/>
                  </a:cubicBezTo>
                  <a:cubicBezTo>
                    <a:pt x="49" y="6"/>
                    <a:pt x="49" y="6"/>
                    <a:pt x="49" y="6"/>
                  </a:cubicBezTo>
                  <a:cubicBezTo>
                    <a:pt x="49" y="3"/>
                    <a:pt x="46" y="0"/>
                    <a:pt x="43" y="0"/>
                  </a:cubicBezTo>
                  <a:cubicBezTo>
                    <a:pt x="21" y="0"/>
                    <a:pt x="21" y="0"/>
                    <a:pt x="21" y="0"/>
                  </a:cubicBezTo>
                  <a:cubicBezTo>
                    <a:pt x="18" y="0"/>
                    <a:pt x="15" y="3"/>
                    <a:pt x="15" y="6"/>
                  </a:cubicBezTo>
                  <a:cubicBezTo>
                    <a:pt x="15" y="11"/>
                    <a:pt x="15" y="11"/>
                    <a:pt x="15" y="11"/>
                  </a:cubicBezTo>
                  <a:cubicBezTo>
                    <a:pt x="6" y="11"/>
                    <a:pt x="6" y="11"/>
                    <a:pt x="6" y="11"/>
                  </a:cubicBezTo>
                  <a:cubicBezTo>
                    <a:pt x="3" y="11"/>
                    <a:pt x="0" y="14"/>
                    <a:pt x="0" y="17"/>
                  </a:cubicBezTo>
                  <a:cubicBezTo>
                    <a:pt x="0" y="91"/>
                    <a:pt x="0" y="91"/>
                    <a:pt x="0" y="91"/>
                  </a:cubicBezTo>
                  <a:cubicBezTo>
                    <a:pt x="0" y="95"/>
                    <a:pt x="3" y="97"/>
                    <a:pt x="6" y="97"/>
                  </a:cubicBezTo>
                  <a:cubicBezTo>
                    <a:pt x="122" y="97"/>
                    <a:pt x="122" y="97"/>
                    <a:pt x="122" y="97"/>
                  </a:cubicBezTo>
                  <a:cubicBezTo>
                    <a:pt x="125" y="97"/>
                    <a:pt x="128" y="95"/>
                    <a:pt x="128" y="91"/>
                  </a:cubicBezTo>
                  <a:cubicBezTo>
                    <a:pt x="128" y="17"/>
                    <a:pt x="128" y="17"/>
                    <a:pt x="128" y="17"/>
                  </a:cubicBezTo>
                  <a:cubicBezTo>
                    <a:pt x="128" y="14"/>
                    <a:pt x="125" y="11"/>
                    <a:pt x="122" y="11"/>
                  </a:cubicBezTo>
                  <a:close/>
                  <a:moveTo>
                    <a:pt x="123" y="93"/>
                  </a:moveTo>
                  <a:cubicBezTo>
                    <a:pt x="5" y="93"/>
                    <a:pt x="5" y="93"/>
                    <a:pt x="5" y="93"/>
                  </a:cubicBezTo>
                  <a:cubicBezTo>
                    <a:pt x="5" y="16"/>
                    <a:pt x="5" y="16"/>
                    <a:pt x="5" y="16"/>
                  </a:cubicBezTo>
                  <a:cubicBezTo>
                    <a:pt x="19" y="16"/>
                    <a:pt x="19" y="16"/>
                    <a:pt x="19" y="16"/>
                  </a:cubicBezTo>
                  <a:cubicBezTo>
                    <a:pt x="19" y="4"/>
                    <a:pt x="19" y="4"/>
                    <a:pt x="19" y="4"/>
                  </a:cubicBezTo>
                  <a:cubicBezTo>
                    <a:pt x="44" y="4"/>
                    <a:pt x="44" y="4"/>
                    <a:pt x="44" y="4"/>
                  </a:cubicBezTo>
                  <a:cubicBezTo>
                    <a:pt x="44" y="16"/>
                    <a:pt x="44" y="16"/>
                    <a:pt x="44" y="16"/>
                  </a:cubicBezTo>
                  <a:cubicBezTo>
                    <a:pt x="123" y="16"/>
                    <a:pt x="123" y="16"/>
                    <a:pt x="123" y="16"/>
                  </a:cubicBezTo>
                  <a:lnTo>
                    <a:pt x="123" y="9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grpSp>
      <p:sp>
        <p:nvSpPr>
          <p:cNvPr id="47" name="TextBox 46">
            <a:extLst>
              <a:ext uri="{FF2B5EF4-FFF2-40B4-BE49-F238E27FC236}">
                <a16:creationId xmlns:a16="http://schemas.microsoft.com/office/drawing/2014/main" id="{C18D0230-DE31-E9F9-14B7-E7F482168913}"/>
              </a:ext>
            </a:extLst>
          </p:cNvPr>
          <p:cNvSpPr txBox="1"/>
          <p:nvPr/>
        </p:nvSpPr>
        <p:spPr>
          <a:xfrm>
            <a:off x="5459446" y="3036869"/>
            <a:ext cx="1235816" cy="1200329"/>
          </a:xfrm>
          <a:prstGeom prst="rect">
            <a:avLst/>
          </a:prstGeom>
          <a:noFill/>
        </p:spPr>
        <p:txBody>
          <a:bodyPr wrap="square" rtlCol="0">
            <a:spAutoFit/>
          </a:bodyPr>
          <a:lstStyle/>
          <a:p>
            <a:pPr algn="ctr"/>
            <a:r>
              <a:rPr lang="en-US" b="1" dirty="0">
                <a:solidFill>
                  <a:srgbClr val="385085"/>
                </a:solidFill>
                <a:latin typeface="Century Gothic" panose="020B0502020202020204" pitchFamily="34" charset="0"/>
              </a:rPr>
              <a:t>4 STEP PROCESS WITH ICONS</a:t>
            </a:r>
          </a:p>
        </p:txBody>
      </p:sp>
    </p:spTree>
    <p:extLst>
      <p:ext uri="{BB962C8B-B14F-4D97-AF65-F5344CB8AC3E}">
        <p14:creationId xmlns:p14="http://schemas.microsoft.com/office/powerpoint/2010/main" val="22173349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D550E4C-2E46-5912-3CFF-7563C4C7FADE}"/>
              </a:ext>
            </a:extLst>
          </p:cNvPr>
          <p:cNvSpPr/>
          <p:nvPr/>
        </p:nvSpPr>
        <p:spPr>
          <a:xfrm>
            <a:off x="0" y="1237129"/>
            <a:ext cx="12192000" cy="685800"/>
          </a:xfrm>
          <a:prstGeom prst="rect">
            <a:avLst/>
          </a:prstGeom>
          <a:solidFill>
            <a:srgbClr val="419CCC">
              <a:alpha val="204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BA9313AF-9A82-1274-1786-CCE07709780B}"/>
              </a:ext>
            </a:extLst>
          </p:cNvPr>
          <p:cNvSpPr>
            <a:spLocks/>
          </p:cNvSpPr>
          <p:nvPr/>
        </p:nvSpPr>
        <p:spPr bwMode="auto">
          <a:xfrm rot="5400000">
            <a:off x="394581" y="2997392"/>
            <a:ext cx="2596619" cy="2420033"/>
          </a:xfrm>
          <a:custGeom>
            <a:avLst/>
            <a:gdLst>
              <a:gd name="T0" fmla="*/ 2231 w 2231"/>
              <a:gd name="T1" fmla="*/ 135 h 278"/>
              <a:gd name="T2" fmla="*/ 2146 w 2231"/>
              <a:gd name="T3" fmla="*/ 75 h 278"/>
              <a:gd name="T4" fmla="*/ 2146 w 2231"/>
              <a:gd name="T5" fmla="*/ 0 h 278"/>
              <a:gd name="T6" fmla="*/ 0 w 2231"/>
              <a:gd name="T7" fmla="*/ 0 h 278"/>
              <a:gd name="T8" fmla="*/ 0 w 2231"/>
              <a:gd name="T9" fmla="*/ 71 h 278"/>
              <a:gd name="T10" fmla="*/ 89 w 2231"/>
              <a:gd name="T11" fmla="*/ 135 h 278"/>
              <a:gd name="T12" fmla="*/ 0 w 2231"/>
              <a:gd name="T13" fmla="*/ 197 h 278"/>
              <a:gd name="T14" fmla="*/ 0 w 2231"/>
              <a:gd name="T15" fmla="*/ 278 h 278"/>
              <a:gd name="T16" fmla="*/ 2146 w 2231"/>
              <a:gd name="T17" fmla="*/ 278 h 278"/>
              <a:gd name="T18" fmla="*/ 2146 w 2231"/>
              <a:gd name="T19" fmla="*/ 195 h 278"/>
              <a:gd name="T20" fmla="*/ 2231 w 2231"/>
              <a:gd name="T21" fmla="*/ 13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1" h="278">
                <a:moveTo>
                  <a:pt x="2231" y="135"/>
                </a:moveTo>
                <a:lnTo>
                  <a:pt x="2146" y="75"/>
                </a:lnTo>
                <a:lnTo>
                  <a:pt x="2146" y="0"/>
                </a:lnTo>
                <a:lnTo>
                  <a:pt x="0" y="0"/>
                </a:lnTo>
                <a:lnTo>
                  <a:pt x="0" y="71"/>
                </a:lnTo>
                <a:lnTo>
                  <a:pt x="89" y="135"/>
                </a:lnTo>
                <a:lnTo>
                  <a:pt x="0" y="197"/>
                </a:lnTo>
                <a:lnTo>
                  <a:pt x="0" y="278"/>
                </a:lnTo>
                <a:lnTo>
                  <a:pt x="2146" y="278"/>
                </a:lnTo>
                <a:lnTo>
                  <a:pt x="2146" y="195"/>
                </a:lnTo>
                <a:lnTo>
                  <a:pt x="2231" y="135"/>
                </a:lnTo>
                <a:close/>
              </a:path>
            </a:pathLst>
          </a:custGeom>
          <a:solidFill>
            <a:srgbClr val="F26363">
              <a:alpha val="9973"/>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 name="Freeform 3">
            <a:extLst>
              <a:ext uri="{FF2B5EF4-FFF2-40B4-BE49-F238E27FC236}">
                <a16:creationId xmlns:a16="http://schemas.microsoft.com/office/drawing/2014/main" id="{21D284C4-5CCD-A759-2A26-12267E9E5425}"/>
              </a:ext>
            </a:extLst>
          </p:cNvPr>
          <p:cNvSpPr>
            <a:spLocks/>
          </p:cNvSpPr>
          <p:nvPr/>
        </p:nvSpPr>
        <p:spPr bwMode="auto">
          <a:xfrm rot="5400000">
            <a:off x="1224640" y="1426610"/>
            <a:ext cx="936501" cy="2642792"/>
          </a:xfrm>
          <a:custGeom>
            <a:avLst/>
            <a:gdLst>
              <a:gd name="T0" fmla="*/ 0 w 419"/>
              <a:gd name="T1" fmla="*/ 314 h 314"/>
              <a:gd name="T2" fmla="*/ 0 w 419"/>
              <a:gd name="T3" fmla="*/ 0 h 314"/>
              <a:gd name="T4" fmla="*/ 330 w 419"/>
              <a:gd name="T5" fmla="*/ 0 h 314"/>
              <a:gd name="T6" fmla="*/ 330 w 419"/>
              <a:gd name="T7" fmla="*/ 92 h 314"/>
              <a:gd name="T8" fmla="*/ 419 w 419"/>
              <a:gd name="T9" fmla="*/ 156 h 314"/>
              <a:gd name="T10" fmla="*/ 330 w 419"/>
              <a:gd name="T11" fmla="*/ 218 h 314"/>
              <a:gd name="T12" fmla="*/ 330 w 419"/>
              <a:gd name="T13" fmla="*/ 314 h 314"/>
              <a:gd name="T14" fmla="*/ 0 w 419"/>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14">
                <a:moveTo>
                  <a:pt x="0" y="314"/>
                </a:moveTo>
                <a:lnTo>
                  <a:pt x="0" y="0"/>
                </a:lnTo>
                <a:lnTo>
                  <a:pt x="330" y="0"/>
                </a:lnTo>
                <a:lnTo>
                  <a:pt x="330" y="92"/>
                </a:lnTo>
                <a:lnTo>
                  <a:pt x="419" y="156"/>
                </a:lnTo>
                <a:lnTo>
                  <a:pt x="330" y="218"/>
                </a:lnTo>
                <a:lnTo>
                  <a:pt x="330" y="314"/>
                </a:lnTo>
                <a:lnTo>
                  <a:pt x="0" y="314"/>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5" name="Freeform 4">
            <a:extLst>
              <a:ext uri="{FF2B5EF4-FFF2-40B4-BE49-F238E27FC236}">
                <a16:creationId xmlns:a16="http://schemas.microsoft.com/office/drawing/2014/main" id="{E763B857-A401-E04F-8277-545E03A88D8F}"/>
              </a:ext>
            </a:extLst>
          </p:cNvPr>
          <p:cNvSpPr>
            <a:spLocks/>
          </p:cNvSpPr>
          <p:nvPr/>
        </p:nvSpPr>
        <p:spPr bwMode="auto">
          <a:xfrm rot="5400000">
            <a:off x="1342452" y="4344433"/>
            <a:ext cx="691448" cy="2633360"/>
          </a:xfrm>
          <a:custGeom>
            <a:avLst/>
            <a:gdLst>
              <a:gd name="T0" fmla="*/ 342 w 342"/>
              <a:gd name="T1" fmla="*/ 314 h 314"/>
              <a:gd name="T2" fmla="*/ 342 w 342"/>
              <a:gd name="T3" fmla="*/ 0 h 314"/>
              <a:gd name="T4" fmla="*/ 0 w 342"/>
              <a:gd name="T5" fmla="*/ 0 h 314"/>
              <a:gd name="T6" fmla="*/ 0 w 342"/>
              <a:gd name="T7" fmla="*/ 92 h 314"/>
              <a:gd name="T8" fmla="*/ 90 w 342"/>
              <a:gd name="T9" fmla="*/ 156 h 314"/>
              <a:gd name="T10" fmla="*/ 0 w 342"/>
              <a:gd name="T11" fmla="*/ 218 h 314"/>
              <a:gd name="T12" fmla="*/ 0 w 342"/>
              <a:gd name="T13" fmla="*/ 314 h 314"/>
              <a:gd name="T14" fmla="*/ 342 w 342"/>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14">
                <a:moveTo>
                  <a:pt x="342" y="314"/>
                </a:moveTo>
                <a:lnTo>
                  <a:pt x="342" y="0"/>
                </a:lnTo>
                <a:lnTo>
                  <a:pt x="0" y="0"/>
                </a:lnTo>
                <a:lnTo>
                  <a:pt x="0" y="92"/>
                </a:lnTo>
                <a:lnTo>
                  <a:pt x="90" y="156"/>
                </a:lnTo>
                <a:lnTo>
                  <a:pt x="0" y="218"/>
                </a:lnTo>
                <a:lnTo>
                  <a:pt x="0" y="314"/>
                </a:lnTo>
                <a:lnTo>
                  <a:pt x="342" y="314"/>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nvGrpSpPr>
          <p:cNvPr id="6" name="Group 5">
            <a:extLst>
              <a:ext uri="{FF2B5EF4-FFF2-40B4-BE49-F238E27FC236}">
                <a16:creationId xmlns:a16="http://schemas.microsoft.com/office/drawing/2014/main" id="{38C668FA-48AF-3919-20B8-2D7ACD7741D0}"/>
              </a:ext>
            </a:extLst>
          </p:cNvPr>
          <p:cNvGrpSpPr/>
          <p:nvPr/>
        </p:nvGrpSpPr>
        <p:grpSpPr>
          <a:xfrm>
            <a:off x="462411" y="5586060"/>
            <a:ext cx="337084" cy="337081"/>
            <a:chOff x="6564979" y="4358506"/>
            <a:chExt cx="674638" cy="674638"/>
          </a:xfrm>
        </p:grpSpPr>
        <p:sp>
          <p:nvSpPr>
            <p:cNvPr id="43" name="Oval 42">
              <a:extLst>
                <a:ext uri="{FF2B5EF4-FFF2-40B4-BE49-F238E27FC236}">
                  <a16:creationId xmlns:a16="http://schemas.microsoft.com/office/drawing/2014/main" id="{DA88C6E7-70CA-080D-EB50-1407B2A53FC5}"/>
                </a:ext>
              </a:extLst>
            </p:cNvPr>
            <p:cNvSpPr/>
            <p:nvPr/>
          </p:nvSpPr>
          <p:spPr>
            <a:xfrm>
              <a:off x="6564979" y="4358506"/>
              <a:ext cx="674638" cy="674638"/>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a:solidFill>
                  <a:prstClr val="white"/>
                </a:solidFill>
                <a:latin typeface="Roboto Light"/>
              </a:endParaRPr>
            </a:p>
          </p:txBody>
        </p:sp>
        <p:sp>
          <p:nvSpPr>
            <p:cNvPr id="44" name="Freeform 13">
              <a:extLst>
                <a:ext uri="{FF2B5EF4-FFF2-40B4-BE49-F238E27FC236}">
                  <a16:creationId xmlns:a16="http://schemas.microsoft.com/office/drawing/2014/main" id="{8594E8CB-86C5-EDF6-888B-C305C1965BF0}"/>
                </a:ext>
              </a:extLst>
            </p:cNvPr>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Roboto Light"/>
              </a:endParaRPr>
            </a:p>
          </p:txBody>
        </p:sp>
      </p:grpSp>
      <p:sp>
        <p:nvSpPr>
          <p:cNvPr id="7" name="TextBox 6">
            <a:extLst>
              <a:ext uri="{FF2B5EF4-FFF2-40B4-BE49-F238E27FC236}">
                <a16:creationId xmlns:a16="http://schemas.microsoft.com/office/drawing/2014/main" id="{80BEAD1F-8640-1E89-8824-9AFAA2CABBE6}"/>
              </a:ext>
            </a:extLst>
          </p:cNvPr>
          <p:cNvSpPr txBox="1"/>
          <p:nvPr/>
        </p:nvSpPr>
        <p:spPr>
          <a:xfrm>
            <a:off x="2030302" y="5285871"/>
            <a:ext cx="1032280" cy="769441"/>
          </a:xfrm>
          <a:prstGeom prst="rect">
            <a:avLst/>
          </a:prstGeom>
          <a:noFill/>
        </p:spPr>
        <p:txBody>
          <a:bodyPr wrap="square" rtlCol="0">
            <a:spAutoFit/>
          </a:bodyPr>
          <a:lstStyle/>
          <a:p>
            <a:pPr algn="ctr" defTabSz="2438584"/>
            <a:r>
              <a:rPr lang="en-US" sz="4400" b="1" dirty="0">
                <a:solidFill>
                  <a:prstClr val="white"/>
                </a:solidFill>
                <a:latin typeface="Century Gothic" panose="020B0502020202020204" pitchFamily="34" charset="0"/>
              </a:rPr>
              <a:t>01</a:t>
            </a:r>
          </a:p>
        </p:txBody>
      </p:sp>
      <p:sp>
        <p:nvSpPr>
          <p:cNvPr id="8" name="Rectangle 7">
            <a:extLst>
              <a:ext uri="{FF2B5EF4-FFF2-40B4-BE49-F238E27FC236}">
                <a16:creationId xmlns:a16="http://schemas.microsoft.com/office/drawing/2014/main" id="{1BCB1B40-3485-54C0-E15E-56AFD6A0C50D}"/>
              </a:ext>
            </a:extLst>
          </p:cNvPr>
          <p:cNvSpPr/>
          <p:nvPr/>
        </p:nvSpPr>
        <p:spPr>
          <a:xfrm>
            <a:off x="534481" y="3496091"/>
            <a:ext cx="2368426" cy="1467068"/>
          </a:xfrm>
          <a:prstGeom prst="rect">
            <a:avLst/>
          </a:prstGeom>
        </p:spPr>
        <p:txBody>
          <a:bodyPr wrap="square">
            <a:spAutoFit/>
          </a:bodyPr>
          <a:lstStyle/>
          <a:p>
            <a:pPr defTabSz="1778134">
              <a:lnSpc>
                <a:spcPct val="90000"/>
              </a:lnSpc>
              <a:spcBef>
                <a:spcPct val="0"/>
              </a:spcBef>
              <a:spcAft>
                <a:spcPts val="534"/>
              </a:spcAft>
            </a:pPr>
            <a:r>
              <a:rPr lang="en-US" sz="2400" b="1" dirty="0">
                <a:latin typeface="Century Gothic" panose="020B0502020202020204" pitchFamily="34" charset="0"/>
              </a:rPr>
              <a:t>Option one</a:t>
            </a:r>
          </a:p>
          <a:p>
            <a:pPr defTabSz="1778134">
              <a:lnSpc>
                <a:spcPct val="90000"/>
              </a:lnSpc>
              <a:spcBef>
                <a:spcPct val="0"/>
              </a:spcBef>
              <a:spcAft>
                <a:spcPts val="534"/>
              </a:spcAft>
            </a:pPr>
            <a:endParaRPr lang="en-US" sz="2400" b="1" dirty="0">
              <a:latin typeface="Century Gothic" panose="020B0502020202020204" pitchFamily="34" charset="0"/>
            </a:endParaRPr>
          </a:p>
          <a:p>
            <a:pPr defTabSz="1778134">
              <a:lnSpc>
                <a:spcPct val="90000"/>
              </a:lnSpc>
              <a:spcBef>
                <a:spcPct val="0"/>
              </a:spcBef>
              <a:spcAft>
                <a:spcPts val="534"/>
              </a:spcAft>
            </a:pPr>
            <a:r>
              <a:rPr lang="en-US" sz="1050" dirty="0">
                <a:latin typeface="Century Gothic" panose="020B0502020202020204" pitchFamily="34" charset="0"/>
              </a:rPr>
              <a:t>To edit the hyperlink, right-click and select “edit hyperlink”, then you can chose any other location in your presentation, </a:t>
            </a:r>
          </a:p>
        </p:txBody>
      </p:sp>
      <p:grpSp>
        <p:nvGrpSpPr>
          <p:cNvPr id="9" name="Group 8">
            <a:extLst>
              <a:ext uri="{FF2B5EF4-FFF2-40B4-BE49-F238E27FC236}">
                <a16:creationId xmlns:a16="http://schemas.microsoft.com/office/drawing/2014/main" id="{A7524406-83F8-F86F-D1CA-946051764C02}"/>
              </a:ext>
            </a:extLst>
          </p:cNvPr>
          <p:cNvGrpSpPr/>
          <p:nvPr/>
        </p:nvGrpSpPr>
        <p:grpSpPr>
          <a:xfrm>
            <a:off x="1402978" y="2420609"/>
            <a:ext cx="483557" cy="466965"/>
            <a:chOff x="-3048000" y="4887913"/>
            <a:chExt cx="971550" cy="938213"/>
          </a:xfrm>
          <a:solidFill>
            <a:schemeClr val="bg1"/>
          </a:solidFill>
        </p:grpSpPr>
        <p:sp>
          <p:nvSpPr>
            <p:cNvPr id="41" name="Freeform 135">
              <a:extLst>
                <a:ext uri="{FF2B5EF4-FFF2-40B4-BE49-F238E27FC236}">
                  <a16:creationId xmlns:a16="http://schemas.microsoft.com/office/drawing/2014/main" id="{44B72BAE-DF2C-D565-E260-97EBF2939DF4}"/>
                </a:ext>
              </a:extLst>
            </p:cNvPr>
            <p:cNvSpPr>
              <a:spLocks noEditPoints="1"/>
            </p:cNvSpPr>
            <p:nvPr/>
          </p:nvSpPr>
          <p:spPr bwMode="auto">
            <a:xfrm>
              <a:off x="-3048000" y="4887913"/>
              <a:ext cx="971550" cy="938213"/>
            </a:xfrm>
            <a:custGeom>
              <a:avLst/>
              <a:gdLst>
                <a:gd name="T0" fmla="*/ 106 w 259"/>
                <a:gd name="T1" fmla="*/ 194 h 250"/>
                <a:gd name="T2" fmla="*/ 171 w 259"/>
                <a:gd name="T3" fmla="*/ 168 h 250"/>
                <a:gd name="T4" fmla="*/ 252 w 259"/>
                <a:gd name="T5" fmla="*/ 249 h 250"/>
                <a:gd name="T6" fmla="*/ 254 w 259"/>
                <a:gd name="T7" fmla="*/ 250 h 250"/>
                <a:gd name="T8" fmla="*/ 257 w 259"/>
                <a:gd name="T9" fmla="*/ 249 h 250"/>
                <a:gd name="T10" fmla="*/ 257 w 259"/>
                <a:gd name="T11" fmla="*/ 243 h 250"/>
                <a:gd name="T12" fmla="*/ 177 w 259"/>
                <a:gd name="T13" fmla="*/ 163 h 250"/>
                <a:gd name="T14" fmla="*/ 174 w 259"/>
                <a:gd name="T15" fmla="*/ 28 h 250"/>
                <a:gd name="T16" fmla="*/ 106 w 259"/>
                <a:gd name="T17" fmla="*/ 0 h 250"/>
                <a:gd name="T18" fmla="*/ 37 w 259"/>
                <a:gd name="T19" fmla="*/ 28 h 250"/>
                <a:gd name="T20" fmla="*/ 37 w 259"/>
                <a:gd name="T21" fmla="*/ 165 h 250"/>
                <a:gd name="T22" fmla="*/ 106 w 259"/>
                <a:gd name="T23" fmla="*/ 194 h 250"/>
                <a:gd name="T24" fmla="*/ 43 w 259"/>
                <a:gd name="T25" fmla="*/ 34 h 250"/>
                <a:gd name="T26" fmla="*/ 106 w 259"/>
                <a:gd name="T27" fmla="*/ 8 h 250"/>
                <a:gd name="T28" fmla="*/ 169 w 259"/>
                <a:gd name="T29" fmla="*/ 34 h 250"/>
                <a:gd name="T30" fmla="*/ 169 w 259"/>
                <a:gd name="T31" fmla="*/ 160 h 250"/>
                <a:gd name="T32" fmla="*/ 106 w 259"/>
                <a:gd name="T33" fmla="*/ 186 h 250"/>
                <a:gd name="T34" fmla="*/ 43 w 259"/>
                <a:gd name="T35" fmla="*/ 160 h 250"/>
                <a:gd name="T36" fmla="*/ 43 w 259"/>
                <a:gd name="T37" fmla="*/ 3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9" h="250">
                  <a:moveTo>
                    <a:pt x="106" y="194"/>
                  </a:moveTo>
                  <a:cubicBezTo>
                    <a:pt x="130" y="194"/>
                    <a:pt x="153" y="185"/>
                    <a:pt x="171" y="168"/>
                  </a:cubicBezTo>
                  <a:cubicBezTo>
                    <a:pt x="252" y="249"/>
                    <a:pt x="252" y="249"/>
                    <a:pt x="252" y="249"/>
                  </a:cubicBezTo>
                  <a:cubicBezTo>
                    <a:pt x="252" y="250"/>
                    <a:pt x="253" y="250"/>
                    <a:pt x="254" y="250"/>
                  </a:cubicBezTo>
                  <a:cubicBezTo>
                    <a:pt x="255" y="250"/>
                    <a:pt x="256" y="250"/>
                    <a:pt x="257" y="249"/>
                  </a:cubicBezTo>
                  <a:cubicBezTo>
                    <a:pt x="259" y="247"/>
                    <a:pt x="259" y="245"/>
                    <a:pt x="257" y="243"/>
                  </a:cubicBezTo>
                  <a:cubicBezTo>
                    <a:pt x="177" y="163"/>
                    <a:pt x="177" y="163"/>
                    <a:pt x="177" y="163"/>
                  </a:cubicBezTo>
                  <a:cubicBezTo>
                    <a:pt x="212" y="125"/>
                    <a:pt x="211" y="65"/>
                    <a:pt x="174" y="28"/>
                  </a:cubicBezTo>
                  <a:cubicBezTo>
                    <a:pt x="156" y="10"/>
                    <a:pt x="132" y="0"/>
                    <a:pt x="106" y="0"/>
                  </a:cubicBezTo>
                  <a:cubicBezTo>
                    <a:pt x="80" y="0"/>
                    <a:pt x="56" y="10"/>
                    <a:pt x="37" y="28"/>
                  </a:cubicBezTo>
                  <a:cubicBezTo>
                    <a:pt x="0" y="66"/>
                    <a:pt x="0" y="128"/>
                    <a:pt x="37" y="165"/>
                  </a:cubicBezTo>
                  <a:cubicBezTo>
                    <a:pt x="56" y="184"/>
                    <a:pt x="80" y="194"/>
                    <a:pt x="106" y="194"/>
                  </a:cubicBezTo>
                  <a:close/>
                  <a:moveTo>
                    <a:pt x="43" y="34"/>
                  </a:moveTo>
                  <a:cubicBezTo>
                    <a:pt x="60" y="17"/>
                    <a:pt x="82" y="8"/>
                    <a:pt x="106" y="8"/>
                  </a:cubicBezTo>
                  <a:cubicBezTo>
                    <a:pt x="130" y="8"/>
                    <a:pt x="152" y="17"/>
                    <a:pt x="169" y="34"/>
                  </a:cubicBezTo>
                  <a:cubicBezTo>
                    <a:pt x="203" y="69"/>
                    <a:pt x="203" y="125"/>
                    <a:pt x="169" y="160"/>
                  </a:cubicBezTo>
                  <a:cubicBezTo>
                    <a:pt x="152" y="177"/>
                    <a:pt x="130" y="186"/>
                    <a:pt x="106" y="186"/>
                  </a:cubicBezTo>
                  <a:cubicBezTo>
                    <a:pt x="82" y="186"/>
                    <a:pt x="60" y="177"/>
                    <a:pt x="43" y="160"/>
                  </a:cubicBezTo>
                  <a:cubicBezTo>
                    <a:pt x="8" y="125"/>
                    <a:pt x="8" y="69"/>
                    <a:pt x="43" y="34"/>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900">
                <a:solidFill>
                  <a:srgbClr val="FF0000"/>
                </a:solidFill>
                <a:latin typeface="Roboto Light"/>
              </a:endParaRPr>
            </a:p>
          </p:txBody>
        </p:sp>
        <p:sp>
          <p:nvSpPr>
            <p:cNvPr id="42" name="Freeform 136">
              <a:extLst>
                <a:ext uri="{FF2B5EF4-FFF2-40B4-BE49-F238E27FC236}">
                  <a16:creationId xmlns:a16="http://schemas.microsoft.com/office/drawing/2014/main" id="{AA179BC8-8E47-7C9E-B0DB-3CE2B5529476}"/>
                </a:ext>
              </a:extLst>
            </p:cNvPr>
            <p:cNvSpPr>
              <a:spLocks/>
            </p:cNvSpPr>
            <p:nvPr/>
          </p:nvSpPr>
          <p:spPr bwMode="auto">
            <a:xfrm>
              <a:off x="-2789238" y="5119688"/>
              <a:ext cx="269875" cy="271463"/>
            </a:xfrm>
            <a:custGeom>
              <a:avLst/>
              <a:gdLst>
                <a:gd name="T0" fmla="*/ 4 w 72"/>
                <a:gd name="T1" fmla="*/ 40 h 72"/>
                <a:gd name="T2" fmla="*/ 32 w 72"/>
                <a:gd name="T3" fmla="*/ 40 h 72"/>
                <a:gd name="T4" fmla="*/ 32 w 72"/>
                <a:gd name="T5" fmla="*/ 68 h 72"/>
                <a:gd name="T6" fmla="*/ 36 w 72"/>
                <a:gd name="T7" fmla="*/ 72 h 72"/>
                <a:gd name="T8" fmla="*/ 40 w 72"/>
                <a:gd name="T9" fmla="*/ 68 h 72"/>
                <a:gd name="T10" fmla="*/ 40 w 72"/>
                <a:gd name="T11" fmla="*/ 40 h 72"/>
                <a:gd name="T12" fmla="*/ 68 w 72"/>
                <a:gd name="T13" fmla="*/ 40 h 72"/>
                <a:gd name="T14" fmla="*/ 72 w 72"/>
                <a:gd name="T15" fmla="*/ 36 h 72"/>
                <a:gd name="T16" fmla="*/ 68 w 72"/>
                <a:gd name="T17" fmla="*/ 32 h 72"/>
                <a:gd name="T18" fmla="*/ 40 w 72"/>
                <a:gd name="T19" fmla="*/ 32 h 72"/>
                <a:gd name="T20" fmla="*/ 40 w 72"/>
                <a:gd name="T21" fmla="*/ 4 h 72"/>
                <a:gd name="T22" fmla="*/ 36 w 72"/>
                <a:gd name="T23" fmla="*/ 0 h 72"/>
                <a:gd name="T24" fmla="*/ 32 w 72"/>
                <a:gd name="T25" fmla="*/ 4 h 72"/>
                <a:gd name="T26" fmla="*/ 32 w 72"/>
                <a:gd name="T27" fmla="*/ 32 h 72"/>
                <a:gd name="T28" fmla="*/ 4 w 72"/>
                <a:gd name="T29" fmla="*/ 32 h 72"/>
                <a:gd name="T30" fmla="*/ 0 w 72"/>
                <a:gd name="T31" fmla="*/ 36 h 72"/>
                <a:gd name="T32" fmla="*/ 4 w 72"/>
                <a:gd name="T33"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4" y="40"/>
                  </a:moveTo>
                  <a:cubicBezTo>
                    <a:pt x="32" y="40"/>
                    <a:pt x="32" y="40"/>
                    <a:pt x="32" y="40"/>
                  </a:cubicBezTo>
                  <a:cubicBezTo>
                    <a:pt x="32" y="68"/>
                    <a:pt x="32" y="68"/>
                    <a:pt x="32" y="68"/>
                  </a:cubicBezTo>
                  <a:cubicBezTo>
                    <a:pt x="32" y="70"/>
                    <a:pt x="34" y="72"/>
                    <a:pt x="36" y="72"/>
                  </a:cubicBezTo>
                  <a:cubicBezTo>
                    <a:pt x="38" y="72"/>
                    <a:pt x="40" y="70"/>
                    <a:pt x="40" y="68"/>
                  </a:cubicBezTo>
                  <a:cubicBezTo>
                    <a:pt x="40" y="40"/>
                    <a:pt x="40" y="40"/>
                    <a:pt x="40" y="40"/>
                  </a:cubicBezTo>
                  <a:cubicBezTo>
                    <a:pt x="68" y="40"/>
                    <a:pt x="68" y="40"/>
                    <a:pt x="68" y="40"/>
                  </a:cubicBezTo>
                  <a:cubicBezTo>
                    <a:pt x="70" y="40"/>
                    <a:pt x="72" y="38"/>
                    <a:pt x="72" y="36"/>
                  </a:cubicBezTo>
                  <a:cubicBezTo>
                    <a:pt x="72" y="34"/>
                    <a:pt x="70" y="32"/>
                    <a:pt x="68" y="32"/>
                  </a:cubicBezTo>
                  <a:cubicBezTo>
                    <a:pt x="40" y="32"/>
                    <a:pt x="40" y="32"/>
                    <a:pt x="40" y="32"/>
                  </a:cubicBezTo>
                  <a:cubicBezTo>
                    <a:pt x="40" y="4"/>
                    <a:pt x="40" y="4"/>
                    <a:pt x="40" y="4"/>
                  </a:cubicBezTo>
                  <a:cubicBezTo>
                    <a:pt x="40" y="2"/>
                    <a:pt x="38" y="0"/>
                    <a:pt x="36" y="0"/>
                  </a:cubicBezTo>
                  <a:cubicBezTo>
                    <a:pt x="34" y="0"/>
                    <a:pt x="32" y="2"/>
                    <a:pt x="32" y="4"/>
                  </a:cubicBezTo>
                  <a:cubicBezTo>
                    <a:pt x="32" y="32"/>
                    <a:pt x="32" y="32"/>
                    <a:pt x="32" y="32"/>
                  </a:cubicBezTo>
                  <a:cubicBezTo>
                    <a:pt x="4" y="32"/>
                    <a:pt x="4" y="32"/>
                    <a:pt x="4" y="32"/>
                  </a:cubicBezTo>
                  <a:cubicBezTo>
                    <a:pt x="2" y="32"/>
                    <a:pt x="0" y="34"/>
                    <a:pt x="0" y="36"/>
                  </a:cubicBezTo>
                  <a:cubicBezTo>
                    <a:pt x="0" y="38"/>
                    <a:pt x="2" y="40"/>
                    <a:pt x="4" y="40"/>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900">
                <a:solidFill>
                  <a:srgbClr val="FF0000"/>
                </a:solidFill>
                <a:latin typeface="Roboto Light"/>
              </a:endParaRPr>
            </a:p>
          </p:txBody>
        </p:sp>
      </p:grpSp>
      <p:sp>
        <p:nvSpPr>
          <p:cNvPr id="10" name="Freeform 9">
            <a:extLst>
              <a:ext uri="{FF2B5EF4-FFF2-40B4-BE49-F238E27FC236}">
                <a16:creationId xmlns:a16="http://schemas.microsoft.com/office/drawing/2014/main" id="{6AFC4A24-B5A9-5B3C-67AE-CDBEBC784ACF}"/>
              </a:ext>
            </a:extLst>
          </p:cNvPr>
          <p:cNvSpPr>
            <a:spLocks/>
          </p:cNvSpPr>
          <p:nvPr/>
        </p:nvSpPr>
        <p:spPr bwMode="auto">
          <a:xfrm rot="5400000">
            <a:off x="3283583" y="2997392"/>
            <a:ext cx="2596619" cy="2420033"/>
          </a:xfrm>
          <a:custGeom>
            <a:avLst/>
            <a:gdLst>
              <a:gd name="T0" fmla="*/ 2231 w 2231"/>
              <a:gd name="T1" fmla="*/ 135 h 278"/>
              <a:gd name="T2" fmla="*/ 2146 w 2231"/>
              <a:gd name="T3" fmla="*/ 75 h 278"/>
              <a:gd name="T4" fmla="*/ 2146 w 2231"/>
              <a:gd name="T5" fmla="*/ 0 h 278"/>
              <a:gd name="T6" fmla="*/ 0 w 2231"/>
              <a:gd name="T7" fmla="*/ 0 h 278"/>
              <a:gd name="T8" fmla="*/ 0 w 2231"/>
              <a:gd name="T9" fmla="*/ 71 h 278"/>
              <a:gd name="T10" fmla="*/ 89 w 2231"/>
              <a:gd name="T11" fmla="*/ 135 h 278"/>
              <a:gd name="T12" fmla="*/ 0 w 2231"/>
              <a:gd name="T13" fmla="*/ 197 h 278"/>
              <a:gd name="T14" fmla="*/ 0 w 2231"/>
              <a:gd name="T15" fmla="*/ 278 h 278"/>
              <a:gd name="T16" fmla="*/ 2146 w 2231"/>
              <a:gd name="T17" fmla="*/ 278 h 278"/>
              <a:gd name="T18" fmla="*/ 2146 w 2231"/>
              <a:gd name="T19" fmla="*/ 195 h 278"/>
              <a:gd name="T20" fmla="*/ 2231 w 2231"/>
              <a:gd name="T21" fmla="*/ 13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1" h="278">
                <a:moveTo>
                  <a:pt x="2231" y="135"/>
                </a:moveTo>
                <a:lnTo>
                  <a:pt x="2146" y="75"/>
                </a:lnTo>
                <a:lnTo>
                  <a:pt x="2146" y="0"/>
                </a:lnTo>
                <a:lnTo>
                  <a:pt x="0" y="0"/>
                </a:lnTo>
                <a:lnTo>
                  <a:pt x="0" y="71"/>
                </a:lnTo>
                <a:lnTo>
                  <a:pt x="89" y="135"/>
                </a:lnTo>
                <a:lnTo>
                  <a:pt x="0" y="197"/>
                </a:lnTo>
                <a:lnTo>
                  <a:pt x="0" y="278"/>
                </a:lnTo>
                <a:lnTo>
                  <a:pt x="2146" y="278"/>
                </a:lnTo>
                <a:lnTo>
                  <a:pt x="2146" y="195"/>
                </a:lnTo>
                <a:lnTo>
                  <a:pt x="2231" y="135"/>
                </a:lnTo>
                <a:close/>
              </a:path>
            </a:pathLst>
          </a:custGeom>
          <a:solidFill>
            <a:srgbClr val="FFA826">
              <a:alpha val="9973"/>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 name="Freeform 10">
            <a:extLst>
              <a:ext uri="{FF2B5EF4-FFF2-40B4-BE49-F238E27FC236}">
                <a16:creationId xmlns:a16="http://schemas.microsoft.com/office/drawing/2014/main" id="{029BDB08-140D-9BD0-9C95-459A3E594859}"/>
              </a:ext>
            </a:extLst>
          </p:cNvPr>
          <p:cNvSpPr>
            <a:spLocks/>
          </p:cNvSpPr>
          <p:nvPr/>
        </p:nvSpPr>
        <p:spPr bwMode="auto">
          <a:xfrm rot="5400000">
            <a:off x="4113642" y="1426610"/>
            <a:ext cx="936501" cy="2642792"/>
          </a:xfrm>
          <a:custGeom>
            <a:avLst/>
            <a:gdLst>
              <a:gd name="T0" fmla="*/ 0 w 419"/>
              <a:gd name="T1" fmla="*/ 314 h 314"/>
              <a:gd name="T2" fmla="*/ 0 w 419"/>
              <a:gd name="T3" fmla="*/ 0 h 314"/>
              <a:gd name="T4" fmla="*/ 330 w 419"/>
              <a:gd name="T5" fmla="*/ 0 h 314"/>
              <a:gd name="T6" fmla="*/ 330 w 419"/>
              <a:gd name="T7" fmla="*/ 92 h 314"/>
              <a:gd name="T8" fmla="*/ 419 w 419"/>
              <a:gd name="T9" fmla="*/ 156 h 314"/>
              <a:gd name="T10" fmla="*/ 330 w 419"/>
              <a:gd name="T11" fmla="*/ 218 h 314"/>
              <a:gd name="T12" fmla="*/ 330 w 419"/>
              <a:gd name="T13" fmla="*/ 314 h 314"/>
              <a:gd name="T14" fmla="*/ 0 w 419"/>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14">
                <a:moveTo>
                  <a:pt x="0" y="314"/>
                </a:moveTo>
                <a:lnTo>
                  <a:pt x="0" y="0"/>
                </a:lnTo>
                <a:lnTo>
                  <a:pt x="330" y="0"/>
                </a:lnTo>
                <a:lnTo>
                  <a:pt x="330" y="92"/>
                </a:lnTo>
                <a:lnTo>
                  <a:pt x="419" y="156"/>
                </a:lnTo>
                <a:lnTo>
                  <a:pt x="330" y="218"/>
                </a:lnTo>
                <a:lnTo>
                  <a:pt x="330" y="314"/>
                </a:lnTo>
                <a:lnTo>
                  <a:pt x="0" y="314"/>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2" name="Freeform 11">
            <a:extLst>
              <a:ext uri="{FF2B5EF4-FFF2-40B4-BE49-F238E27FC236}">
                <a16:creationId xmlns:a16="http://schemas.microsoft.com/office/drawing/2014/main" id="{B84F992E-CF55-82C2-9264-9FFE79C3BE25}"/>
              </a:ext>
            </a:extLst>
          </p:cNvPr>
          <p:cNvSpPr>
            <a:spLocks/>
          </p:cNvSpPr>
          <p:nvPr/>
        </p:nvSpPr>
        <p:spPr bwMode="auto">
          <a:xfrm rot="5400000">
            <a:off x="4231454" y="4344433"/>
            <a:ext cx="691448" cy="2633360"/>
          </a:xfrm>
          <a:custGeom>
            <a:avLst/>
            <a:gdLst>
              <a:gd name="T0" fmla="*/ 342 w 342"/>
              <a:gd name="T1" fmla="*/ 314 h 314"/>
              <a:gd name="T2" fmla="*/ 342 w 342"/>
              <a:gd name="T3" fmla="*/ 0 h 314"/>
              <a:gd name="T4" fmla="*/ 0 w 342"/>
              <a:gd name="T5" fmla="*/ 0 h 314"/>
              <a:gd name="T6" fmla="*/ 0 w 342"/>
              <a:gd name="T7" fmla="*/ 92 h 314"/>
              <a:gd name="T8" fmla="*/ 90 w 342"/>
              <a:gd name="T9" fmla="*/ 156 h 314"/>
              <a:gd name="T10" fmla="*/ 0 w 342"/>
              <a:gd name="T11" fmla="*/ 218 h 314"/>
              <a:gd name="T12" fmla="*/ 0 w 342"/>
              <a:gd name="T13" fmla="*/ 314 h 314"/>
              <a:gd name="T14" fmla="*/ 342 w 342"/>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14">
                <a:moveTo>
                  <a:pt x="342" y="314"/>
                </a:moveTo>
                <a:lnTo>
                  <a:pt x="342" y="0"/>
                </a:lnTo>
                <a:lnTo>
                  <a:pt x="0" y="0"/>
                </a:lnTo>
                <a:lnTo>
                  <a:pt x="0" y="92"/>
                </a:lnTo>
                <a:lnTo>
                  <a:pt x="90" y="156"/>
                </a:lnTo>
                <a:lnTo>
                  <a:pt x="0" y="218"/>
                </a:lnTo>
                <a:lnTo>
                  <a:pt x="0" y="314"/>
                </a:lnTo>
                <a:lnTo>
                  <a:pt x="342" y="314"/>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3" name="TextBox 12">
            <a:extLst>
              <a:ext uri="{FF2B5EF4-FFF2-40B4-BE49-F238E27FC236}">
                <a16:creationId xmlns:a16="http://schemas.microsoft.com/office/drawing/2014/main" id="{62FDBEEC-04FD-AE27-3B57-E3B8C2365D71}"/>
              </a:ext>
            </a:extLst>
          </p:cNvPr>
          <p:cNvSpPr txBox="1"/>
          <p:nvPr/>
        </p:nvSpPr>
        <p:spPr>
          <a:xfrm>
            <a:off x="4919305" y="5285871"/>
            <a:ext cx="1032280" cy="769441"/>
          </a:xfrm>
          <a:prstGeom prst="rect">
            <a:avLst/>
          </a:prstGeom>
          <a:noFill/>
        </p:spPr>
        <p:txBody>
          <a:bodyPr wrap="square" rtlCol="0">
            <a:spAutoFit/>
          </a:bodyPr>
          <a:lstStyle/>
          <a:p>
            <a:pPr algn="ctr" defTabSz="2438584"/>
            <a:r>
              <a:rPr lang="en-US" sz="4400" b="1">
                <a:solidFill>
                  <a:prstClr val="white"/>
                </a:solidFill>
                <a:latin typeface="Century Gothic" panose="020B0502020202020204" pitchFamily="34" charset="0"/>
              </a:rPr>
              <a:t>02</a:t>
            </a:r>
          </a:p>
        </p:txBody>
      </p:sp>
      <p:sp>
        <p:nvSpPr>
          <p:cNvPr id="14" name="Rectangle 13">
            <a:extLst>
              <a:ext uri="{FF2B5EF4-FFF2-40B4-BE49-F238E27FC236}">
                <a16:creationId xmlns:a16="http://schemas.microsoft.com/office/drawing/2014/main" id="{BE84E1C9-24EE-F771-91FF-C8E35FABA9FA}"/>
              </a:ext>
            </a:extLst>
          </p:cNvPr>
          <p:cNvSpPr/>
          <p:nvPr/>
        </p:nvSpPr>
        <p:spPr>
          <a:xfrm>
            <a:off x="3423484" y="3496091"/>
            <a:ext cx="2368426" cy="1467068"/>
          </a:xfrm>
          <a:prstGeom prst="rect">
            <a:avLst/>
          </a:prstGeom>
        </p:spPr>
        <p:txBody>
          <a:bodyPr wrap="square">
            <a:spAutoFit/>
          </a:bodyPr>
          <a:lstStyle/>
          <a:p>
            <a:pPr defTabSz="1778134">
              <a:lnSpc>
                <a:spcPct val="90000"/>
              </a:lnSpc>
              <a:spcBef>
                <a:spcPct val="0"/>
              </a:spcBef>
              <a:spcAft>
                <a:spcPts val="534"/>
              </a:spcAft>
            </a:pPr>
            <a:r>
              <a:rPr lang="en-US" sz="2400" b="1" dirty="0">
                <a:latin typeface="Century Gothic" panose="020B0502020202020204" pitchFamily="34" charset="0"/>
              </a:rPr>
              <a:t>Option one</a:t>
            </a:r>
          </a:p>
          <a:p>
            <a:pPr defTabSz="1778134">
              <a:lnSpc>
                <a:spcPct val="90000"/>
              </a:lnSpc>
              <a:spcBef>
                <a:spcPct val="0"/>
              </a:spcBef>
              <a:spcAft>
                <a:spcPts val="534"/>
              </a:spcAft>
            </a:pPr>
            <a:endParaRPr lang="en-US" sz="2400" b="1" dirty="0">
              <a:latin typeface="Century Gothic" panose="020B0502020202020204" pitchFamily="34" charset="0"/>
            </a:endParaRPr>
          </a:p>
          <a:p>
            <a:pPr defTabSz="1778134">
              <a:lnSpc>
                <a:spcPct val="90000"/>
              </a:lnSpc>
              <a:spcBef>
                <a:spcPct val="0"/>
              </a:spcBef>
              <a:spcAft>
                <a:spcPts val="534"/>
              </a:spcAft>
            </a:pPr>
            <a:r>
              <a:rPr lang="en-US" sz="1050" dirty="0">
                <a:latin typeface="Century Gothic" panose="020B0502020202020204" pitchFamily="34" charset="0"/>
              </a:rPr>
              <a:t>To edit the hyperlink, right-click and select “edit hyperlink”, then you can chose any other location in your presentation, </a:t>
            </a:r>
          </a:p>
        </p:txBody>
      </p:sp>
      <p:sp>
        <p:nvSpPr>
          <p:cNvPr id="15" name="Freeform 14">
            <a:extLst>
              <a:ext uri="{FF2B5EF4-FFF2-40B4-BE49-F238E27FC236}">
                <a16:creationId xmlns:a16="http://schemas.microsoft.com/office/drawing/2014/main" id="{3D7BAFC4-983B-CA00-64C1-417ABC81178B}"/>
              </a:ext>
            </a:extLst>
          </p:cNvPr>
          <p:cNvSpPr>
            <a:spLocks/>
          </p:cNvSpPr>
          <p:nvPr/>
        </p:nvSpPr>
        <p:spPr bwMode="auto">
          <a:xfrm rot="5400000">
            <a:off x="6208253" y="2997392"/>
            <a:ext cx="2596619" cy="2420033"/>
          </a:xfrm>
          <a:custGeom>
            <a:avLst/>
            <a:gdLst>
              <a:gd name="T0" fmla="*/ 2231 w 2231"/>
              <a:gd name="T1" fmla="*/ 135 h 278"/>
              <a:gd name="T2" fmla="*/ 2146 w 2231"/>
              <a:gd name="T3" fmla="*/ 75 h 278"/>
              <a:gd name="T4" fmla="*/ 2146 w 2231"/>
              <a:gd name="T5" fmla="*/ 0 h 278"/>
              <a:gd name="T6" fmla="*/ 0 w 2231"/>
              <a:gd name="T7" fmla="*/ 0 h 278"/>
              <a:gd name="T8" fmla="*/ 0 w 2231"/>
              <a:gd name="T9" fmla="*/ 71 h 278"/>
              <a:gd name="T10" fmla="*/ 89 w 2231"/>
              <a:gd name="T11" fmla="*/ 135 h 278"/>
              <a:gd name="T12" fmla="*/ 0 w 2231"/>
              <a:gd name="T13" fmla="*/ 197 h 278"/>
              <a:gd name="T14" fmla="*/ 0 w 2231"/>
              <a:gd name="T15" fmla="*/ 278 h 278"/>
              <a:gd name="T16" fmla="*/ 2146 w 2231"/>
              <a:gd name="T17" fmla="*/ 278 h 278"/>
              <a:gd name="T18" fmla="*/ 2146 w 2231"/>
              <a:gd name="T19" fmla="*/ 195 h 278"/>
              <a:gd name="T20" fmla="*/ 2231 w 2231"/>
              <a:gd name="T21" fmla="*/ 13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1" h="278">
                <a:moveTo>
                  <a:pt x="2231" y="135"/>
                </a:moveTo>
                <a:lnTo>
                  <a:pt x="2146" y="75"/>
                </a:lnTo>
                <a:lnTo>
                  <a:pt x="2146" y="0"/>
                </a:lnTo>
                <a:lnTo>
                  <a:pt x="0" y="0"/>
                </a:lnTo>
                <a:lnTo>
                  <a:pt x="0" y="71"/>
                </a:lnTo>
                <a:lnTo>
                  <a:pt x="89" y="135"/>
                </a:lnTo>
                <a:lnTo>
                  <a:pt x="0" y="197"/>
                </a:lnTo>
                <a:lnTo>
                  <a:pt x="0" y="278"/>
                </a:lnTo>
                <a:lnTo>
                  <a:pt x="2146" y="278"/>
                </a:lnTo>
                <a:lnTo>
                  <a:pt x="2146" y="195"/>
                </a:lnTo>
                <a:lnTo>
                  <a:pt x="2231" y="135"/>
                </a:lnTo>
                <a:close/>
              </a:path>
            </a:pathLst>
          </a:custGeom>
          <a:solidFill>
            <a:srgbClr val="7DD1CE">
              <a:alpha val="9973"/>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6" name="Freeform 15">
            <a:extLst>
              <a:ext uri="{FF2B5EF4-FFF2-40B4-BE49-F238E27FC236}">
                <a16:creationId xmlns:a16="http://schemas.microsoft.com/office/drawing/2014/main" id="{9516D29D-989F-9384-CB12-13824615D1D1}"/>
              </a:ext>
            </a:extLst>
          </p:cNvPr>
          <p:cNvSpPr>
            <a:spLocks/>
          </p:cNvSpPr>
          <p:nvPr/>
        </p:nvSpPr>
        <p:spPr bwMode="auto">
          <a:xfrm rot="5400000">
            <a:off x="7038312" y="1426610"/>
            <a:ext cx="936501" cy="2642792"/>
          </a:xfrm>
          <a:custGeom>
            <a:avLst/>
            <a:gdLst>
              <a:gd name="T0" fmla="*/ 0 w 419"/>
              <a:gd name="T1" fmla="*/ 314 h 314"/>
              <a:gd name="T2" fmla="*/ 0 w 419"/>
              <a:gd name="T3" fmla="*/ 0 h 314"/>
              <a:gd name="T4" fmla="*/ 330 w 419"/>
              <a:gd name="T5" fmla="*/ 0 h 314"/>
              <a:gd name="T6" fmla="*/ 330 w 419"/>
              <a:gd name="T7" fmla="*/ 92 h 314"/>
              <a:gd name="T8" fmla="*/ 419 w 419"/>
              <a:gd name="T9" fmla="*/ 156 h 314"/>
              <a:gd name="T10" fmla="*/ 330 w 419"/>
              <a:gd name="T11" fmla="*/ 218 h 314"/>
              <a:gd name="T12" fmla="*/ 330 w 419"/>
              <a:gd name="T13" fmla="*/ 314 h 314"/>
              <a:gd name="T14" fmla="*/ 0 w 419"/>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14">
                <a:moveTo>
                  <a:pt x="0" y="314"/>
                </a:moveTo>
                <a:lnTo>
                  <a:pt x="0" y="0"/>
                </a:lnTo>
                <a:lnTo>
                  <a:pt x="330" y="0"/>
                </a:lnTo>
                <a:lnTo>
                  <a:pt x="330" y="92"/>
                </a:lnTo>
                <a:lnTo>
                  <a:pt x="419" y="156"/>
                </a:lnTo>
                <a:lnTo>
                  <a:pt x="330" y="218"/>
                </a:lnTo>
                <a:lnTo>
                  <a:pt x="330" y="314"/>
                </a:lnTo>
                <a:lnTo>
                  <a:pt x="0" y="314"/>
                </a:ln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2438584"/>
            <a:endParaRPr lang="en-US" sz="900" dirty="0">
              <a:solidFill>
                <a:srgbClr val="57565A"/>
              </a:solidFill>
              <a:latin typeface="Roboto Light"/>
            </a:endParaRPr>
          </a:p>
        </p:txBody>
      </p:sp>
      <p:sp>
        <p:nvSpPr>
          <p:cNvPr id="17" name="Freeform 16">
            <a:extLst>
              <a:ext uri="{FF2B5EF4-FFF2-40B4-BE49-F238E27FC236}">
                <a16:creationId xmlns:a16="http://schemas.microsoft.com/office/drawing/2014/main" id="{F4523609-7DF8-0F4C-C696-064A6EEC5034}"/>
              </a:ext>
            </a:extLst>
          </p:cNvPr>
          <p:cNvSpPr>
            <a:spLocks/>
          </p:cNvSpPr>
          <p:nvPr/>
        </p:nvSpPr>
        <p:spPr bwMode="auto">
          <a:xfrm rot="5400000">
            <a:off x="7156123" y="4344433"/>
            <a:ext cx="691448" cy="2633360"/>
          </a:xfrm>
          <a:custGeom>
            <a:avLst/>
            <a:gdLst>
              <a:gd name="T0" fmla="*/ 342 w 342"/>
              <a:gd name="T1" fmla="*/ 314 h 314"/>
              <a:gd name="T2" fmla="*/ 342 w 342"/>
              <a:gd name="T3" fmla="*/ 0 h 314"/>
              <a:gd name="T4" fmla="*/ 0 w 342"/>
              <a:gd name="T5" fmla="*/ 0 h 314"/>
              <a:gd name="T6" fmla="*/ 0 w 342"/>
              <a:gd name="T7" fmla="*/ 92 h 314"/>
              <a:gd name="T8" fmla="*/ 90 w 342"/>
              <a:gd name="T9" fmla="*/ 156 h 314"/>
              <a:gd name="T10" fmla="*/ 0 w 342"/>
              <a:gd name="T11" fmla="*/ 218 h 314"/>
              <a:gd name="T12" fmla="*/ 0 w 342"/>
              <a:gd name="T13" fmla="*/ 314 h 314"/>
              <a:gd name="T14" fmla="*/ 342 w 342"/>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14">
                <a:moveTo>
                  <a:pt x="342" y="314"/>
                </a:moveTo>
                <a:lnTo>
                  <a:pt x="342" y="0"/>
                </a:lnTo>
                <a:lnTo>
                  <a:pt x="0" y="0"/>
                </a:lnTo>
                <a:lnTo>
                  <a:pt x="0" y="92"/>
                </a:lnTo>
                <a:lnTo>
                  <a:pt x="90" y="156"/>
                </a:lnTo>
                <a:lnTo>
                  <a:pt x="0" y="218"/>
                </a:lnTo>
                <a:lnTo>
                  <a:pt x="0" y="314"/>
                </a:lnTo>
                <a:lnTo>
                  <a:pt x="342" y="314"/>
                </a:ln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8" name="TextBox 17">
            <a:extLst>
              <a:ext uri="{FF2B5EF4-FFF2-40B4-BE49-F238E27FC236}">
                <a16:creationId xmlns:a16="http://schemas.microsoft.com/office/drawing/2014/main" id="{388C4042-0DF7-BDF7-48E0-2DA81B3F7E36}"/>
              </a:ext>
            </a:extLst>
          </p:cNvPr>
          <p:cNvSpPr txBox="1"/>
          <p:nvPr/>
        </p:nvSpPr>
        <p:spPr>
          <a:xfrm>
            <a:off x="7843974" y="5285871"/>
            <a:ext cx="1032280" cy="769441"/>
          </a:xfrm>
          <a:prstGeom prst="rect">
            <a:avLst/>
          </a:prstGeom>
          <a:noFill/>
        </p:spPr>
        <p:txBody>
          <a:bodyPr wrap="square" rtlCol="0">
            <a:spAutoFit/>
          </a:bodyPr>
          <a:lstStyle/>
          <a:p>
            <a:pPr algn="ctr" defTabSz="2438584"/>
            <a:r>
              <a:rPr lang="en-US" sz="4400" b="1">
                <a:solidFill>
                  <a:prstClr val="white"/>
                </a:solidFill>
                <a:latin typeface="Century Gothic" panose="020B0502020202020204" pitchFamily="34" charset="0"/>
              </a:rPr>
              <a:t>03</a:t>
            </a:r>
          </a:p>
        </p:txBody>
      </p:sp>
      <p:sp>
        <p:nvSpPr>
          <p:cNvPr id="19" name="Rectangle 18">
            <a:extLst>
              <a:ext uri="{FF2B5EF4-FFF2-40B4-BE49-F238E27FC236}">
                <a16:creationId xmlns:a16="http://schemas.microsoft.com/office/drawing/2014/main" id="{C848E179-539E-B9CC-B2AB-F92B52E5CE06}"/>
              </a:ext>
            </a:extLst>
          </p:cNvPr>
          <p:cNvSpPr/>
          <p:nvPr/>
        </p:nvSpPr>
        <p:spPr>
          <a:xfrm>
            <a:off x="6348153" y="3496091"/>
            <a:ext cx="2368426" cy="1467068"/>
          </a:xfrm>
          <a:prstGeom prst="rect">
            <a:avLst/>
          </a:prstGeom>
        </p:spPr>
        <p:txBody>
          <a:bodyPr wrap="square">
            <a:spAutoFit/>
          </a:bodyPr>
          <a:lstStyle/>
          <a:p>
            <a:pPr defTabSz="1778134">
              <a:lnSpc>
                <a:spcPct val="90000"/>
              </a:lnSpc>
              <a:spcBef>
                <a:spcPct val="0"/>
              </a:spcBef>
              <a:spcAft>
                <a:spcPts val="534"/>
              </a:spcAft>
            </a:pPr>
            <a:r>
              <a:rPr lang="en-US" sz="2400" b="1" dirty="0">
                <a:latin typeface="Century Gothic" panose="020B0502020202020204" pitchFamily="34" charset="0"/>
              </a:rPr>
              <a:t>Option one</a:t>
            </a:r>
          </a:p>
          <a:p>
            <a:pPr defTabSz="1778134">
              <a:lnSpc>
                <a:spcPct val="90000"/>
              </a:lnSpc>
              <a:spcBef>
                <a:spcPct val="0"/>
              </a:spcBef>
              <a:spcAft>
                <a:spcPts val="534"/>
              </a:spcAft>
            </a:pPr>
            <a:endParaRPr lang="en-US" sz="2400" b="1" dirty="0">
              <a:latin typeface="Century Gothic" panose="020B0502020202020204" pitchFamily="34" charset="0"/>
            </a:endParaRPr>
          </a:p>
          <a:p>
            <a:pPr defTabSz="1778134">
              <a:lnSpc>
                <a:spcPct val="90000"/>
              </a:lnSpc>
              <a:spcBef>
                <a:spcPct val="0"/>
              </a:spcBef>
              <a:spcAft>
                <a:spcPts val="534"/>
              </a:spcAft>
            </a:pPr>
            <a:r>
              <a:rPr lang="en-US" sz="1050" dirty="0">
                <a:latin typeface="Century Gothic" panose="020B0502020202020204" pitchFamily="34" charset="0"/>
              </a:rPr>
              <a:t>To edit the hyperlink, right-click and select “edit hyperlink”, then you can chose any other location in your presentation, </a:t>
            </a:r>
          </a:p>
        </p:txBody>
      </p:sp>
      <p:sp>
        <p:nvSpPr>
          <p:cNvPr id="20" name="Freeform 19">
            <a:extLst>
              <a:ext uri="{FF2B5EF4-FFF2-40B4-BE49-F238E27FC236}">
                <a16:creationId xmlns:a16="http://schemas.microsoft.com/office/drawing/2014/main" id="{782E19FD-9DDF-CB47-AAE4-4067B97565E7}"/>
              </a:ext>
            </a:extLst>
          </p:cNvPr>
          <p:cNvSpPr>
            <a:spLocks/>
          </p:cNvSpPr>
          <p:nvPr/>
        </p:nvSpPr>
        <p:spPr bwMode="auto">
          <a:xfrm rot="5400000">
            <a:off x="9061588" y="2997392"/>
            <a:ext cx="2596619" cy="2420033"/>
          </a:xfrm>
          <a:custGeom>
            <a:avLst/>
            <a:gdLst>
              <a:gd name="T0" fmla="*/ 2231 w 2231"/>
              <a:gd name="T1" fmla="*/ 135 h 278"/>
              <a:gd name="T2" fmla="*/ 2146 w 2231"/>
              <a:gd name="T3" fmla="*/ 75 h 278"/>
              <a:gd name="T4" fmla="*/ 2146 w 2231"/>
              <a:gd name="T5" fmla="*/ 0 h 278"/>
              <a:gd name="T6" fmla="*/ 0 w 2231"/>
              <a:gd name="T7" fmla="*/ 0 h 278"/>
              <a:gd name="T8" fmla="*/ 0 w 2231"/>
              <a:gd name="T9" fmla="*/ 71 h 278"/>
              <a:gd name="T10" fmla="*/ 89 w 2231"/>
              <a:gd name="T11" fmla="*/ 135 h 278"/>
              <a:gd name="T12" fmla="*/ 0 w 2231"/>
              <a:gd name="T13" fmla="*/ 197 h 278"/>
              <a:gd name="T14" fmla="*/ 0 w 2231"/>
              <a:gd name="T15" fmla="*/ 278 h 278"/>
              <a:gd name="T16" fmla="*/ 2146 w 2231"/>
              <a:gd name="T17" fmla="*/ 278 h 278"/>
              <a:gd name="T18" fmla="*/ 2146 w 2231"/>
              <a:gd name="T19" fmla="*/ 195 h 278"/>
              <a:gd name="T20" fmla="*/ 2231 w 2231"/>
              <a:gd name="T21" fmla="*/ 13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31" h="278">
                <a:moveTo>
                  <a:pt x="2231" y="135"/>
                </a:moveTo>
                <a:lnTo>
                  <a:pt x="2146" y="75"/>
                </a:lnTo>
                <a:lnTo>
                  <a:pt x="2146" y="0"/>
                </a:lnTo>
                <a:lnTo>
                  <a:pt x="0" y="0"/>
                </a:lnTo>
                <a:lnTo>
                  <a:pt x="0" y="71"/>
                </a:lnTo>
                <a:lnTo>
                  <a:pt x="89" y="135"/>
                </a:lnTo>
                <a:lnTo>
                  <a:pt x="0" y="197"/>
                </a:lnTo>
                <a:lnTo>
                  <a:pt x="0" y="278"/>
                </a:lnTo>
                <a:lnTo>
                  <a:pt x="2146" y="278"/>
                </a:lnTo>
                <a:lnTo>
                  <a:pt x="2146" y="195"/>
                </a:lnTo>
                <a:lnTo>
                  <a:pt x="2231" y="135"/>
                </a:lnTo>
                <a:close/>
              </a:path>
            </a:pathLst>
          </a:custGeom>
          <a:solidFill>
            <a:srgbClr val="A8436F">
              <a:alpha val="9973"/>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1" name="Freeform 20">
            <a:extLst>
              <a:ext uri="{FF2B5EF4-FFF2-40B4-BE49-F238E27FC236}">
                <a16:creationId xmlns:a16="http://schemas.microsoft.com/office/drawing/2014/main" id="{D2EBAFE2-9D93-E021-7D89-EF4A7724F3A3}"/>
              </a:ext>
            </a:extLst>
          </p:cNvPr>
          <p:cNvSpPr>
            <a:spLocks/>
          </p:cNvSpPr>
          <p:nvPr/>
        </p:nvSpPr>
        <p:spPr bwMode="auto">
          <a:xfrm rot="5400000">
            <a:off x="9891647" y="1426610"/>
            <a:ext cx="936501" cy="2642792"/>
          </a:xfrm>
          <a:custGeom>
            <a:avLst/>
            <a:gdLst>
              <a:gd name="T0" fmla="*/ 0 w 419"/>
              <a:gd name="T1" fmla="*/ 314 h 314"/>
              <a:gd name="T2" fmla="*/ 0 w 419"/>
              <a:gd name="T3" fmla="*/ 0 h 314"/>
              <a:gd name="T4" fmla="*/ 330 w 419"/>
              <a:gd name="T5" fmla="*/ 0 h 314"/>
              <a:gd name="T6" fmla="*/ 330 w 419"/>
              <a:gd name="T7" fmla="*/ 92 h 314"/>
              <a:gd name="T8" fmla="*/ 419 w 419"/>
              <a:gd name="T9" fmla="*/ 156 h 314"/>
              <a:gd name="T10" fmla="*/ 330 w 419"/>
              <a:gd name="T11" fmla="*/ 218 h 314"/>
              <a:gd name="T12" fmla="*/ 330 w 419"/>
              <a:gd name="T13" fmla="*/ 314 h 314"/>
              <a:gd name="T14" fmla="*/ 0 w 419"/>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14">
                <a:moveTo>
                  <a:pt x="0" y="314"/>
                </a:moveTo>
                <a:lnTo>
                  <a:pt x="0" y="0"/>
                </a:lnTo>
                <a:lnTo>
                  <a:pt x="330" y="0"/>
                </a:lnTo>
                <a:lnTo>
                  <a:pt x="330" y="92"/>
                </a:lnTo>
                <a:lnTo>
                  <a:pt x="419" y="156"/>
                </a:lnTo>
                <a:lnTo>
                  <a:pt x="330" y="218"/>
                </a:lnTo>
                <a:lnTo>
                  <a:pt x="330" y="314"/>
                </a:lnTo>
                <a:lnTo>
                  <a:pt x="0" y="314"/>
                </a:lnTo>
                <a:close/>
              </a:path>
            </a:pathLst>
          </a:custGeom>
          <a:solidFill>
            <a:srgbClr val="A8436F"/>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2" name="Freeform 21">
            <a:extLst>
              <a:ext uri="{FF2B5EF4-FFF2-40B4-BE49-F238E27FC236}">
                <a16:creationId xmlns:a16="http://schemas.microsoft.com/office/drawing/2014/main" id="{60DC452C-6734-A4CF-E6A7-A9DF0F12784E}"/>
              </a:ext>
            </a:extLst>
          </p:cNvPr>
          <p:cNvSpPr>
            <a:spLocks/>
          </p:cNvSpPr>
          <p:nvPr/>
        </p:nvSpPr>
        <p:spPr bwMode="auto">
          <a:xfrm rot="5400000">
            <a:off x="10009459" y="4344433"/>
            <a:ext cx="691448" cy="2633360"/>
          </a:xfrm>
          <a:custGeom>
            <a:avLst/>
            <a:gdLst>
              <a:gd name="T0" fmla="*/ 342 w 342"/>
              <a:gd name="T1" fmla="*/ 314 h 314"/>
              <a:gd name="T2" fmla="*/ 342 w 342"/>
              <a:gd name="T3" fmla="*/ 0 h 314"/>
              <a:gd name="T4" fmla="*/ 0 w 342"/>
              <a:gd name="T5" fmla="*/ 0 h 314"/>
              <a:gd name="T6" fmla="*/ 0 w 342"/>
              <a:gd name="T7" fmla="*/ 92 h 314"/>
              <a:gd name="T8" fmla="*/ 90 w 342"/>
              <a:gd name="T9" fmla="*/ 156 h 314"/>
              <a:gd name="T10" fmla="*/ 0 w 342"/>
              <a:gd name="T11" fmla="*/ 218 h 314"/>
              <a:gd name="T12" fmla="*/ 0 w 342"/>
              <a:gd name="T13" fmla="*/ 314 h 314"/>
              <a:gd name="T14" fmla="*/ 342 w 342"/>
              <a:gd name="T15" fmla="*/ 314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14">
                <a:moveTo>
                  <a:pt x="342" y="314"/>
                </a:moveTo>
                <a:lnTo>
                  <a:pt x="342" y="0"/>
                </a:lnTo>
                <a:lnTo>
                  <a:pt x="0" y="0"/>
                </a:lnTo>
                <a:lnTo>
                  <a:pt x="0" y="92"/>
                </a:lnTo>
                <a:lnTo>
                  <a:pt x="90" y="156"/>
                </a:lnTo>
                <a:lnTo>
                  <a:pt x="0" y="218"/>
                </a:lnTo>
                <a:lnTo>
                  <a:pt x="0" y="314"/>
                </a:lnTo>
                <a:lnTo>
                  <a:pt x="342" y="314"/>
                </a:lnTo>
                <a:close/>
              </a:path>
            </a:pathLst>
          </a:custGeom>
          <a:solidFill>
            <a:srgbClr val="A8436F"/>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3" name="TextBox 22">
            <a:extLst>
              <a:ext uri="{FF2B5EF4-FFF2-40B4-BE49-F238E27FC236}">
                <a16:creationId xmlns:a16="http://schemas.microsoft.com/office/drawing/2014/main" id="{70028537-F5D4-60CB-9435-FFB2C7563FFC}"/>
              </a:ext>
            </a:extLst>
          </p:cNvPr>
          <p:cNvSpPr txBox="1"/>
          <p:nvPr/>
        </p:nvSpPr>
        <p:spPr>
          <a:xfrm>
            <a:off x="10697309" y="5285871"/>
            <a:ext cx="1032280" cy="769441"/>
          </a:xfrm>
          <a:prstGeom prst="rect">
            <a:avLst/>
          </a:prstGeom>
          <a:noFill/>
        </p:spPr>
        <p:txBody>
          <a:bodyPr wrap="square" rtlCol="0">
            <a:spAutoFit/>
          </a:bodyPr>
          <a:lstStyle/>
          <a:p>
            <a:pPr algn="ctr" defTabSz="2438584"/>
            <a:r>
              <a:rPr lang="en-US" sz="4400" b="1">
                <a:solidFill>
                  <a:prstClr val="white"/>
                </a:solidFill>
                <a:latin typeface="Century Gothic" panose="020B0502020202020204" pitchFamily="34" charset="0"/>
              </a:rPr>
              <a:t>04</a:t>
            </a:r>
          </a:p>
        </p:txBody>
      </p:sp>
      <p:sp>
        <p:nvSpPr>
          <p:cNvPr id="24" name="Rectangle 23">
            <a:extLst>
              <a:ext uri="{FF2B5EF4-FFF2-40B4-BE49-F238E27FC236}">
                <a16:creationId xmlns:a16="http://schemas.microsoft.com/office/drawing/2014/main" id="{CC34EFBD-19F0-E62E-3D32-4A1BB18EB11E}"/>
              </a:ext>
            </a:extLst>
          </p:cNvPr>
          <p:cNvSpPr/>
          <p:nvPr/>
        </p:nvSpPr>
        <p:spPr>
          <a:xfrm>
            <a:off x="9201488" y="3496091"/>
            <a:ext cx="2368426" cy="1467068"/>
          </a:xfrm>
          <a:prstGeom prst="rect">
            <a:avLst/>
          </a:prstGeom>
        </p:spPr>
        <p:txBody>
          <a:bodyPr wrap="square">
            <a:spAutoFit/>
          </a:bodyPr>
          <a:lstStyle/>
          <a:p>
            <a:pPr defTabSz="1778134">
              <a:lnSpc>
                <a:spcPct val="90000"/>
              </a:lnSpc>
              <a:spcBef>
                <a:spcPct val="0"/>
              </a:spcBef>
              <a:spcAft>
                <a:spcPts val="534"/>
              </a:spcAft>
            </a:pPr>
            <a:r>
              <a:rPr lang="en-US" sz="2400" b="1" dirty="0">
                <a:latin typeface="Century Gothic" panose="020B0502020202020204" pitchFamily="34" charset="0"/>
              </a:rPr>
              <a:t>Option one</a:t>
            </a:r>
          </a:p>
          <a:p>
            <a:pPr defTabSz="1778134">
              <a:lnSpc>
                <a:spcPct val="90000"/>
              </a:lnSpc>
              <a:spcBef>
                <a:spcPct val="0"/>
              </a:spcBef>
              <a:spcAft>
                <a:spcPts val="534"/>
              </a:spcAft>
            </a:pPr>
            <a:endParaRPr lang="en-US" sz="2400" b="1" dirty="0">
              <a:latin typeface="Century Gothic" panose="020B0502020202020204" pitchFamily="34" charset="0"/>
            </a:endParaRPr>
          </a:p>
          <a:p>
            <a:pPr defTabSz="1778134">
              <a:lnSpc>
                <a:spcPct val="90000"/>
              </a:lnSpc>
              <a:spcBef>
                <a:spcPct val="0"/>
              </a:spcBef>
              <a:spcAft>
                <a:spcPts val="534"/>
              </a:spcAft>
            </a:pPr>
            <a:r>
              <a:rPr lang="en-US" sz="1050" dirty="0">
                <a:latin typeface="Century Gothic" panose="020B0502020202020204" pitchFamily="34" charset="0"/>
              </a:rPr>
              <a:t>To edit the hyperlink, right-click and select “edit hyperlink”, then you can chose any other location in your presentation, </a:t>
            </a:r>
          </a:p>
        </p:txBody>
      </p:sp>
      <p:sp>
        <p:nvSpPr>
          <p:cNvPr id="25" name="Freeform 200">
            <a:extLst>
              <a:ext uri="{FF2B5EF4-FFF2-40B4-BE49-F238E27FC236}">
                <a16:creationId xmlns:a16="http://schemas.microsoft.com/office/drawing/2014/main" id="{5C0F5973-1910-7F4D-75FF-43698D3BBC46}"/>
              </a:ext>
            </a:extLst>
          </p:cNvPr>
          <p:cNvSpPr>
            <a:spLocks noEditPoints="1"/>
          </p:cNvSpPr>
          <p:nvPr/>
        </p:nvSpPr>
        <p:spPr bwMode="auto">
          <a:xfrm>
            <a:off x="4330498" y="2454518"/>
            <a:ext cx="501412" cy="420874"/>
          </a:xfrm>
          <a:custGeom>
            <a:avLst/>
            <a:gdLst>
              <a:gd name="T0" fmla="*/ 242 w 262"/>
              <a:gd name="T1" fmla="*/ 0 h 221"/>
              <a:gd name="T2" fmla="*/ 233 w 262"/>
              <a:gd name="T3" fmla="*/ 7 h 221"/>
              <a:gd name="T4" fmla="*/ 230 w 262"/>
              <a:gd name="T5" fmla="*/ 25 h 221"/>
              <a:gd name="T6" fmla="*/ 2 w 262"/>
              <a:gd name="T7" fmla="*/ 27 h 221"/>
              <a:gd name="T8" fmla="*/ 25 w 262"/>
              <a:gd name="T9" fmla="*/ 134 h 221"/>
              <a:gd name="T10" fmla="*/ 201 w 262"/>
              <a:gd name="T11" fmla="*/ 143 h 221"/>
              <a:gd name="T12" fmla="*/ 206 w 262"/>
              <a:gd name="T13" fmla="*/ 142 h 221"/>
              <a:gd name="T14" fmla="*/ 189 w 262"/>
              <a:gd name="T15" fmla="*/ 172 h 221"/>
              <a:gd name="T16" fmla="*/ 71 w 262"/>
              <a:gd name="T17" fmla="*/ 194 h 221"/>
              <a:gd name="T18" fmla="*/ 22 w 262"/>
              <a:gd name="T19" fmla="*/ 196 h 221"/>
              <a:gd name="T20" fmla="*/ 71 w 262"/>
              <a:gd name="T21" fmla="*/ 198 h 221"/>
              <a:gd name="T22" fmla="*/ 189 w 262"/>
              <a:gd name="T23" fmla="*/ 221 h 221"/>
              <a:gd name="T24" fmla="*/ 203 w 262"/>
              <a:gd name="T25" fmla="*/ 176 h 221"/>
              <a:gd name="T26" fmla="*/ 212 w 262"/>
              <a:gd name="T27" fmla="*/ 129 h 221"/>
              <a:gd name="T28" fmla="*/ 234 w 262"/>
              <a:gd name="T29" fmla="*/ 27 h 221"/>
              <a:gd name="T30" fmla="*/ 237 w 262"/>
              <a:gd name="T31" fmla="*/ 8 h 221"/>
              <a:gd name="T32" fmla="*/ 260 w 262"/>
              <a:gd name="T33" fmla="*/ 4 h 221"/>
              <a:gd name="T34" fmla="*/ 260 w 262"/>
              <a:gd name="T35" fmla="*/ 0 h 221"/>
              <a:gd name="T36" fmla="*/ 26 w 262"/>
              <a:gd name="T37" fmla="*/ 196 h 221"/>
              <a:gd name="T38" fmla="*/ 67 w 262"/>
              <a:gd name="T39" fmla="*/ 196 h 221"/>
              <a:gd name="T40" fmla="*/ 209 w 262"/>
              <a:gd name="T41" fmla="*/ 196 h 221"/>
              <a:gd name="T42" fmla="*/ 169 w 262"/>
              <a:gd name="T43" fmla="*/ 196 h 221"/>
              <a:gd name="T44" fmla="*/ 209 w 262"/>
              <a:gd name="T45" fmla="*/ 196 h 221"/>
              <a:gd name="T46" fmla="*/ 201 w 262"/>
              <a:gd name="T47" fmla="*/ 139 h 221"/>
              <a:gd name="T48" fmla="*/ 29 w 262"/>
              <a:gd name="T49" fmla="*/ 133 h 221"/>
              <a:gd name="T50" fmla="*/ 222 w 262"/>
              <a:gd name="T51" fmla="*/ 62 h 221"/>
              <a:gd name="T52" fmla="*/ 208 w 262"/>
              <a:gd name="T53" fmla="*/ 129 h 221"/>
              <a:gd name="T54" fmla="*/ 207 w 262"/>
              <a:gd name="T55" fmla="*/ 134 h 221"/>
              <a:gd name="T56" fmla="*/ 11 w 262"/>
              <a:gd name="T57" fmla="*/ 58 h 221"/>
              <a:gd name="T58" fmla="*/ 5 w 262"/>
              <a:gd name="T59" fmla="*/ 32 h 221"/>
              <a:gd name="T60" fmla="*/ 9 w 262"/>
              <a:gd name="T61" fmla="*/ 29 h 221"/>
              <a:gd name="T62" fmla="*/ 223 w 262"/>
              <a:gd name="T63" fmla="*/ 5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 h="221">
                <a:moveTo>
                  <a:pt x="260" y="0"/>
                </a:moveTo>
                <a:cubicBezTo>
                  <a:pt x="242" y="0"/>
                  <a:pt x="242" y="0"/>
                  <a:pt x="242" y="0"/>
                </a:cubicBezTo>
                <a:cubicBezTo>
                  <a:pt x="238" y="0"/>
                  <a:pt x="235" y="2"/>
                  <a:pt x="234" y="4"/>
                </a:cubicBezTo>
                <a:cubicBezTo>
                  <a:pt x="233" y="5"/>
                  <a:pt x="233" y="7"/>
                  <a:pt x="233" y="7"/>
                </a:cubicBezTo>
                <a:cubicBezTo>
                  <a:pt x="233" y="7"/>
                  <a:pt x="233" y="7"/>
                  <a:pt x="233" y="7"/>
                </a:cubicBezTo>
                <a:cubicBezTo>
                  <a:pt x="230" y="25"/>
                  <a:pt x="230" y="25"/>
                  <a:pt x="230" y="25"/>
                </a:cubicBezTo>
                <a:cubicBezTo>
                  <a:pt x="9" y="25"/>
                  <a:pt x="9" y="25"/>
                  <a:pt x="9" y="25"/>
                </a:cubicBezTo>
                <a:cubicBezTo>
                  <a:pt x="6" y="25"/>
                  <a:pt x="4" y="25"/>
                  <a:pt x="2" y="27"/>
                </a:cubicBezTo>
                <a:cubicBezTo>
                  <a:pt x="1" y="28"/>
                  <a:pt x="0" y="30"/>
                  <a:pt x="1" y="33"/>
                </a:cubicBezTo>
                <a:cubicBezTo>
                  <a:pt x="25" y="134"/>
                  <a:pt x="25" y="134"/>
                  <a:pt x="25" y="134"/>
                </a:cubicBezTo>
                <a:cubicBezTo>
                  <a:pt x="26" y="138"/>
                  <a:pt x="30" y="143"/>
                  <a:pt x="36" y="143"/>
                </a:cubicBezTo>
                <a:cubicBezTo>
                  <a:pt x="201" y="143"/>
                  <a:pt x="201" y="143"/>
                  <a:pt x="201" y="143"/>
                </a:cubicBezTo>
                <a:cubicBezTo>
                  <a:pt x="201" y="143"/>
                  <a:pt x="201" y="143"/>
                  <a:pt x="201" y="143"/>
                </a:cubicBezTo>
                <a:cubicBezTo>
                  <a:pt x="203" y="142"/>
                  <a:pt x="204" y="142"/>
                  <a:pt x="206" y="142"/>
                </a:cubicBezTo>
                <a:cubicBezTo>
                  <a:pt x="199" y="174"/>
                  <a:pt x="199" y="174"/>
                  <a:pt x="199" y="174"/>
                </a:cubicBezTo>
                <a:cubicBezTo>
                  <a:pt x="196" y="173"/>
                  <a:pt x="192" y="172"/>
                  <a:pt x="189" y="172"/>
                </a:cubicBezTo>
                <a:cubicBezTo>
                  <a:pt x="176" y="172"/>
                  <a:pt x="166" y="182"/>
                  <a:pt x="165" y="194"/>
                </a:cubicBezTo>
                <a:cubicBezTo>
                  <a:pt x="71" y="194"/>
                  <a:pt x="71" y="194"/>
                  <a:pt x="71" y="194"/>
                </a:cubicBezTo>
                <a:cubicBezTo>
                  <a:pt x="69" y="182"/>
                  <a:pt x="59" y="172"/>
                  <a:pt x="46" y="172"/>
                </a:cubicBezTo>
                <a:cubicBezTo>
                  <a:pt x="33" y="172"/>
                  <a:pt x="22" y="183"/>
                  <a:pt x="22" y="196"/>
                </a:cubicBezTo>
                <a:cubicBezTo>
                  <a:pt x="22" y="210"/>
                  <a:pt x="33" y="221"/>
                  <a:pt x="46" y="221"/>
                </a:cubicBezTo>
                <a:cubicBezTo>
                  <a:pt x="59" y="221"/>
                  <a:pt x="69" y="211"/>
                  <a:pt x="71" y="198"/>
                </a:cubicBezTo>
                <a:cubicBezTo>
                  <a:pt x="165" y="198"/>
                  <a:pt x="165" y="198"/>
                  <a:pt x="165" y="198"/>
                </a:cubicBezTo>
                <a:cubicBezTo>
                  <a:pt x="166" y="211"/>
                  <a:pt x="176" y="221"/>
                  <a:pt x="189" y="221"/>
                </a:cubicBezTo>
                <a:cubicBezTo>
                  <a:pt x="202" y="221"/>
                  <a:pt x="213" y="210"/>
                  <a:pt x="213" y="196"/>
                </a:cubicBezTo>
                <a:cubicBezTo>
                  <a:pt x="213" y="188"/>
                  <a:pt x="209" y="181"/>
                  <a:pt x="203" y="176"/>
                </a:cubicBezTo>
                <a:cubicBezTo>
                  <a:pt x="212" y="129"/>
                  <a:pt x="212" y="129"/>
                  <a:pt x="212" y="129"/>
                </a:cubicBezTo>
                <a:cubicBezTo>
                  <a:pt x="212" y="129"/>
                  <a:pt x="212" y="129"/>
                  <a:pt x="212" y="129"/>
                </a:cubicBezTo>
                <a:cubicBezTo>
                  <a:pt x="234" y="27"/>
                  <a:pt x="234" y="27"/>
                  <a:pt x="234" y="27"/>
                </a:cubicBezTo>
                <a:cubicBezTo>
                  <a:pt x="234" y="27"/>
                  <a:pt x="234" y="27"/>
                  <a:pt x="234" y="27"/>
                </a:cubicBezTo>
                <a:cubicBezTo>
                  <a:pt x="234" y="27"/>
                  <a:pt x="234" y="27"/>
                  <a:pt x="234" y="27"/>
                </a:cubicBezTo>
                <a:cubicBezTo>
                  <a:pt x="237" y="8"/>
                  <a:pt x="237" y="8"/>
                  <a:pt x="237" y="8"/>
                </a:cubicBezTo>
                <a:cubicBezTo>
                  <a:pt x="237" y="7"/>
                  <a:pt x="237" y="4"/>
                  <a:pt x="242" y="4"/>
                </a:cubicBezTo>
                <a:cubicBezTo>
                  <a:pt x="260" y="4"/>
                  <a:pt x="260" y="4"/>
                  <a:pt x="260" y="4"/>
                </a:cubicBezTo>
                <a:cubicBezTo>
                  <a:pt x="261" y="4"/>
                  <a:pt x="262" y="3"/>
                  <a:pt x="262" y="2"/>
                </a:cubicBezTo>
                <a:cubicBezTo>
                  <a:pt x="262" y="1"/>
                  <a:pt x="261" y="0"/>
                  <a:pt x="260" y="0"/>
                </a:cubicBezTo>
                <a:close/>
                <a:moveTo>
                  <a:pt x="46" y="217"/>
                </a:moveTo>
                <a:cubicBezTo>
                  <a:pt x="35" y="217"/>
                  <a:pt x="26" y="207"/>
                  <a:pt x="26" y="196"/>
                </a:cubicBezTo>
                <a:cubicBezTo>
                  <a:pt x="26" y="185"/>
                  <a:pt x="35" y="176"/>
                  <a:pt x="46" y="176"/>
                </a:cubicBezTo>
                <a:cubicBezTo>
                  <a:pt x="58" y="176"/>
                  <a:pt x="67" y="185"/>
                  <a:pt x="67" y="196"/>
                </a:cubicBezTo>
                <a:cubicBezTo>
                  <a:pt x="67" y="207"/>
                  <a:pt x="58" y="217"/>
                  <a:pt x="46" y="217"/>
                </a:cubicBezTo>
                <a:close/>
                <a:moveTo>
                  <a:pt x="209" y="196"/>
                </a:moveTo>
                <a:cubicBezTo>
                  <a:pt x="209" y="207"/>
                  <a:pt x="200" y="217"/>
                  <a:pt x="189" y="217"/>
                </a:cubicBezTo>
                <a:cubicBezTo>
                  <a:pt x="178" y="217"/>
                  <a:pt x="169" y="207"/>
                  <a:pt x="169" y="196"/>
                </a:cubicBezTo>
                <a:cubicBezTo>
                  <a:pt x="169" y="185"/>
                  <a:pt x="178" y="176"/>
                  <a:pt x="189" y="176"/>
                </a:cubicBezTo>
                <a:cubicBezTo>
                  <a:pt x="200" y="176"/>
                  <a:pt x="209" y="185"/>
                  <a:pt x="209" y="196"/>
                </a:cubicBezTo>
                <a:close/>
                <a:moveTo>
                  <a:pt x="207" y="134"/>
                </a:moveTo>
                <a:cubicBezTo>
                  <a:pt x="206" y="138"/>
                  <a:pt x="202" y="138"/>
                  <a:pt x="201" y="139"/>
                </a:cubicBezTo>
                <a:cubicBezTo>
                  <a:pt x="36" y="139"/>
                  <a:pt x="36" y="139"/>
                  <a:pt x="36" y="139"/>
                </a:cubicBezTo>
                <a:cubicBezTo>
                  <a:pt x="31" y="139"/>
                  <a:pt x="29" y="134"/>
                  <a:pt x="29" y="133"/>
                </a:cubicBezTo>
                <a:cubicBezTo>
                  <a:pt x="12" y="62"/>
                  <a:pt x="12" y="62"/>
                  <a:pt x="12" y="62"/>
                </a:cubicBezTo>
                <a:cubicBezTo>
                  <a:pt x="222" y="62"/>
                  <a:pt x="222" y="62"/>
                  <a:pt x="222" y="62"/>
                </a:cubicBezTo>
                <a:cubicBezTo>
                  <a:pt x="208" y="129"/>
                  <a:pt x="208" y="129"/>
                  <a:pt x="208" y="129"/>
                </a:cubicBezTo>
                <a:cubicBezTo>
                  <a:pt x="208" y="129"/>
                  <a:pt x="208" y="129"/>
                  <a:pt x="208" y="129"/>
                </a:cubicBezTo>
                <a:cubicBezTo>
                  <a:pt x="208" y="129"/>
                  <a:pt x="208" y="129"/>
                  <a:pt x="208" y="129"/>
                </a:cubicBezTo>
                <a:lnTo>
                  <a:pt x="207" y="134"/>
                </a:lnTo>
                <a:close/>
                <a:moveTo>
                  <a:pt x="223" y="58"/>
                </a:moveTo>
                <a:cubicBezTo>
                  <a:pt x="11" y="58"/>
                  <a:pt x="11" y="58"/>
                  <a:pt x="11" y="58"/>
                </a:cubicBezTo>
                <a:cubicBezTo>
                  <a:pt x="5" y="34"/>
                  <a:pt x="5" y="34"/>
                  <a:pt x="5" y="34"/>
                </a:cubicBezTo>
                <a:cubicBezTo>
                  <a:pt x="5" y="32"/>
                  <a:pt x="5" y="32"/>
                  <a:pt x="5" y="32"/>
                </a:cubicBezTo>
                <a:cubicBezTo>
                  <a:pt x="4" y="31"/>
                  <a:pt x="5" y="30"/>
                  <a:pt x="5" y="30"/>
                </a:cubicBezTo>
                <a:cubicBezTo>
                  <a:pt x="6" y="29"/>
                  <a:pt x="7" y="29"/>
                  <a:pt x="9" y="29"/>
                </a:cubicBezTo>
                <a:cubicBezTo>
                  <a:pt x="229" y="29"/>
                  <a:pt x="229" y="29"/>
                  <a:pt x="229" y="29"/>
                </a:cubicBezTo>
                <a:lnTo>
                  <a:pt x="223" y="58"/>
                </a:lnTo>
                <a:close/>
              </a:path>
            </a:pathLst>
          </a:custGeom>
          <a:solidFill>
            <a:schemeClr val="bg1"/>
          </a:solidFill>
          <a:ln w="19050">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nvGrpSpPr>
          <p:cNvPr id="26" name="Group 25">
            <a:extLst>
              <a:ext uri="{FF2B5EF4-FFF2-40B4-BE49-F238E27FC236}">
                <a16:creationId xmlns:a16="http://schemas.microsoft.com/office/drawing/2014/main" id="{E67D7503-7A6C-6690-C8B6-1FED0C7EFEEC}"/>
              </a:ext>
            </a:extLst>
          </p:cNvPr>
          <p:cNvGrpSpPr/>
          <p:nvPr/>
        </p:nvGrpSpPr>
        <p:grpSpPr>
          <a:xfrm>
            <a:off x="10179837" y="2450442"/>
            <a:ext cx="363614" cy="496284"/>
            <a:chOff x="7359650" y="5916613"/>
            <a:chExt cx="352425" cy="481012"/>
          </a:xfrm>
          <a:solidFill>
            <a:schemeClr val="bg1"/>
          </a:solidFill>
        </p:grpSpPr>
        <p:sp>
          <p:nvSpPr>
            <p:cNvPr id="37" name="Freeform 14">
              <a:extLst>
                <a:ext uri="{FF2B5EF4-FFF2-40B4-BE49-F238E27FC236}">
                  <a16:creationId xmlns:a16="http://schemas.microsoft.com/office/drawing/2014/main" id="{59F2DE80-1097-3DE5-2BA0-AD4E00EE86E5}"/>
                </a:ext>
              </a:extLst>
            </p:cNvPr>
            <p:cNvSpPr>
              <a:spLocks noEditPoints="1"/>
            </p:cNvSpPr>
            <p:nvPr/>
          </p:nvSpPr>
          <p:spPr bwMode="auto">
            <a:xfrm>
              <a:off x="7359650" y="5916613"/>
              <a:ext cx="352425" cy="481012"/>
            </a:xfrm>
            <a:custGeom>
              <a:avLst/>
              <a:gdLst>
                <a:gd name="T0" fmla="*/ 94 w 94"/>
                <a:gd name="T1" fmla="*/ 29 h 128"/>
                <a:gd name="T2" fmla="*/ 93 w 94"/>
                <a:gd name="T3" fmla="*/ 28 h 128"/>
                <a:gd name="T4" fmla="*/ 66 w 94"/>
                <a:gd name="T5" fmla="*/ 0 h 128"/>
                <a:gd name="T6" fmla="*/ 64 w 94"/>
                <a:gd name="T7" fmla="*/ 0 h 128"/>
                <a:gd name="T8" fmla="*/ 6 w 94"/>
                <a:gd name="T9" fmla="*/ 0 h 128"/>
                <a:gd name="T10" fmla="*/ 0 w 94"/>
                <a:gd name="T11" fmla="*/ 6 h 128"/>
                <a:gd name="T12" fmla="*/ 0 w 94"/>
                <a:gd name="T13" fmla="*/ 122 h 128"/>
                <a:gd name="T14" fmla="*/ 6 w 94"/>
                <a:gd name="T15" fmla="*/ 128 h 128"/>
                <a:gd name="T16" fmla="*/ 88 w 94"/>
                <a:gd name="T17" fmla="*/ 128 h 128"/>
                <a:gd name="T18" fmla="*/ 94 w 94"/>
                <a:gd name="T19" fmla="*/ 122 h 128"/>
                <a:gd name="T20" fmla="*/ 94 w 94"/>
                <a:gd name="T21" fmla="*/ 29 h 128"/>
                <a:gd name="T22" fmla="*/ 88 w 94"/>
                <a:gd name="T23" fmla="*/ 29 h 128"/>
                <a:gd name="T24" fmla="*/ 64 w 94"/>
                <a:gd name="T25" fmla="*/ 29 h 128"/>
                <a:gd name="T26" fmla="*/ 64 w 94"/>
                <a:gd name="T27" fmla="*/ 5 h 128"/>
                <a:gd name="T28" fmla="*/ 88 w 94"/>
                <a:gd name="T29" fmla="*/ 29 h 128"/>
                <a:gd name="T30" fmla="*/ 89 w 94"/>
                <a:gd name="T31" fmla="*/ 123 h 128"/>
                <a:gd name="T32" fmla="*/ 5 w 94"/>
                <a:gd name="T33" fmla="*/ 123 h 128"/>
                <a:gd name="T34" fmla="*/ 5 w 94"/>
                <a:gd name="T35" fmla="*/ 4 h 128"/>
                <a:gd name="T36" fmla="*/ 60 w 94"/>
                <a:gd name="T37" fmla="*/ 4 h 128"/>
                <a:gd name="T38" fmla="*/ 60 w 94"/>
                <a:gd name="T39" fmla="*/ 28 h 128"/>
                <a:gd name="T40" fmla="*/ 66 w 94"/>
                <a:gd name="T41" fmla="*/ 34 h 128"/>
                <a:gd name="T42" fmla="*/ 89 w 94"/>
                <a:gd name="T43" fmla="*/ 34 h 128"/>
                <a:gd name="T44" fmla="*/ 89 w 94"/>
                <a:gd name="T45"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 h="128">
                  <a:moveTo>
                    <a:pt x="94" y="29"/>
                  </a:moveTo>
                  <a:cubicBezTo>
                    <a:pt x="94" y="29"/>
                    <a:pt x="93" y="28"/>
                    <a:pt x="93" y="28"/>
                  </a:cubicBezTo>
                  <a:cubicBezTo>
                    <a:pt x="66" y="0"/>
                    <a:pt x="66" y="0"/>
                    <a:pt x="66" y="0"/>
                  </a:cubicBezTo>
                  <a:cubicBezTo>
                    <a:pt x="65" y="0"/>
                    <a:pt x="65" y="0"/>
                    <a:pt x="64" y="0"/>
                  </a:cubicBezTo>
                  <a:cubicBezTo>
                    <a:pt x="6" y="0"/>
                    <a:pt x="6" y="0"/>
                    <a:pt x="6" y="0"/>
                  </a:cubicBezTo>
                  <a:cubicBezTo>
                    <a:pt x="3" y="0"/>
                    <a:pt x="0" y="2"/>
                    <a:pt x="0" y="6"/>
                  </a:cubicBezTo>
                  <a:cubicBezTo>
                    <a:pt x="0" y="122"/>
                    <a:pt x="0" y="122"/>
                    <a:pt x="0" y="122"/>
                  </a:cubicBezTo>
                  <a:cubicBezTo>
                    <a:pt x="0" y="125"/>
                    <a:pt x="3" y="128"/>
                    <a:pt x="6" y="128"/>
                  </a:cubicBezTo>
                  <a:cubicBezTo>
                    <a:pt x="88" y="128"/>
                    <a:pt x="88" y="128"/>
                    <a:pt x="88" y="128"/>
                  </a:cubicBezTo>
                  <a:cubicBezTo>
                    <a:pt x="91" y="128"/>
                    <a:pt x="94" y="125"/>
                    <a:pt x="94" y="122"/>
                  </a:cubicBezTo>
                  <a:lnTo>
                    <a:pt x="94" y="29"/>
                  </a:lnTo>
                  <a:close/>
                  <a:moveTo>
                    <a:pt x="88" y="29"/>
                  </a:moveTo>
                  <a:cubicBezTo>
                    <a:pt x="64" y="29"/>
                    <a:pt x="64" y="29"/>
                    <a:pt x="64" y="29"/>
                  </a:cubicBezTo>
                  <a:cubicBezTo>
                    <a:pt x="64" y="5"/>
                    <a:pt x="64" y="5"/>
                    <a:pt x="64" y="5"/>
                  </a:cubicBezTo>
                  <a:lnTo>
                    <a:pt x="88" y="29"/>
                  </a:lnTo>
                  <a:close/>
                  <a:moveTo>
                    <a:pt x="89" y="123"/>
                  </a:moveTo>
                  <a:cubicBezTo>
                    <a:pt x="5" y="123"/>
                    <a:pt x="5" y="123"/>
                    <a:pt x="5" y="123"/>
                  </a:cubicBezTo>
                  <a:cubicBezTo>
                    <a:pt x="5" y="4"/>
                    <a:pt x="5" y="4"/>
                    <a:pt x="5" y="4"/>
                  </a:cubicBezTo>
                  <a:cubicBezTo>
                    <a:pt x="60" y="4"/>
                    <a:pt x="60" y="4"/>
                    <a:pt x="60" y="4"/>
                  </a:cubicBezTo>
                  <a:cubicBezTo>
                    <a:pt x="60" y="28"/>
                    <a:pt x="60" y="28"/>
                    <a:pt x="60" y="28"/>
                  </a:cubicBezTo>
                  <a:cubicBezTo>
                    <a:pt x="60" y="31"/>
                    <a:pt x="62" y="34"/>
                    <a:pt x="66" y="34"/>
                  </a:cubicBezTo>
                  <a:cubicBezTo>
                    <a:pt x="89" y="34"/>
                    <a:pt x="89" y="34"/>
                    <a:pt x="89" y="34"/>
                  </a:cubicBezTo>
                  <a:lnTo>
                    <a:pt x="89" y="123"/>
                  </a:ln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38" name="Freeform 15">
              <a:extLst>
                <a:ext uri="{FF2B5EF4-FFF2-40B4-BE49-F238E27FC236}">
                  <a16:creationId xmlns:a16="http://schemas.microsoft.com/office/drawing/2014/main" id="{928966C0-C2B5-88A8-192F-9CC7FE3F42B9}"/>
                </a:ext>
              </a:extLst>
            </p:cNvPr>
            <p:cNvSpPr>
              <a:spLocks/>
            </p:cNvSpPr>
            <p:nvPr/>
          </p:nvSpPr>
          <p:spPr bwMode="auto">
            <a:xfrm>
              <a:off x="7431088" y="6127750"/>
              <a:ext cx="104775" cy="19050"/>
            </a:xfrm>
            <a:custGeom>
              <a:avLst/>
              <a:gdLst>
                <a:gd name="T0" fmla="*/ 2 w 28"/>
                <a:gd name="T1" fmla="*/ 5 h 5"/>
                <a:gd name="T2" fmla="*/ 26 w 28"/>
                <a:gd name="T3" fmla="*/ 5 h 5"/>
                <a:gd name="T4" fmla="*/ 28 w 28"/>
                <a:gd name="T5" fmla="*/ 3 h 5"/>
                <a:gd name="T6" fmla="*/ 26 w 28"/>
                <a:gd name="T7" fmla="*/ 0 h 5"/>
                <a:gd name="T8" fmla="*/ 2 w 28"/>
                <a:gd name="T9" fmla="*/ 0 h 5"/>
                <a:gd name="T10" fmla="*/ 0 w 28"/>
                <a:gd name="T11" fmla="*/ 3 h 5"/>
                <a:gd name="T12" fmla="*/ 2 w 2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8" h="5">
                  <a:moveTo>
                    <a:pt x="2" y="5"/>
                  </a:moveTo>
                  <a:cubicBezTo>
                    <a:pt x="26" y="5"/>
                    <a:pt x="26" y="5"/>
                    <a:pt x="26" y="5"/>
                  </a:cubicBezTo>
                  <a:cubicBezTo>
                    <a:pt x="27" y="5"/>
                    <a:pt x="28" y="4"/>
                    <a:pt x="28" y="3"/>
                  </a:cubicBezTo>
                  <a:cubicBezTo>
                    <a:pt x="28" y="1"/>
                    <a:pt x="27" y="0"/>
                    <a:pt x="26" y="0"/>
                  </a:cubicBezTo>
                  <a:cubicBezTo>
                    <a:pt x="2" y="0"/>
                    <a:pt x="2" y="0"/>
                    <a:pt x="2" y="0"/>
                  </a:cubicBezTo>
                  <a:cubicBezTo>
                    <a:pt x="1" y="0"/>
                    <a:pt x="0" y="1"/>
                    <a:pt x="0" y="3"/>
                  </a:cubicBezTo>
                  <a:cubicBezTo>
                    <a:pt x="0" y="4"/>
                    <a:pt x="1" y="5"/>
                    <a:pt x="2" y="5"/>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39" name="Freeform 16">
              <a:extLst>
                <a:ext uri="{FF2B5EF4-FFF2-40B4-BE49-F238E27FC236}">
                  <a16:creationId xmlns:a16="http://schemas.microsoft.com/office/drawing/2014/main" id="{1A66A2A2-0DAE-97C6-C763-658A67F55BC5}"/>
                </a:ext>
              </a:extLst>
            </p:cNvPr>
            <p:cNvSpPr>
              <a:spLocks/>
            </p:cNvSpPr>
            <p:nvPr/>
          </p:nvSpPr>
          <p:spPr bwMode="auto">
            <a:xfrm>
              <a:off x="7431088" y="6199188"/>
              <a:ext cx="209550" cy="19050"/>
            </a:xfrm>
            <a:custGeom>
              <a:avLst/>
              <a:gdLst>
                <a:gd name="T0" fmla="*/ 0 w 56"/>
                <a:gd name="T1" fmla="*/ 2 h 5"/>
                <a:gd name="T2" fmla="*/ 2 w 56"/>
                <a:gd name="T3" fmla="*/ 5 h 5"/>
                <a:gd name="T4" fmla="*/ 54 w 56"/>
                <a:gd name="T5" fmla="*/ 5 h 5"/>
                <a:gd name="T6" fmla="*/ 56 w 56"/>
                <a:gd name="T7" fmla="*/ 2 h 5"/>
                <a:gd name="T8" fmla="*/ 54 w 56"/>
                <a:gd name="T9" fmla="*/ 0 h 5"/>
                <a:gd name="T10" fmla="*/ 2 w 56"/>
                <a:gd name="T11" fmla="*/ 0 h 5"/>
                <a:gd name="T12" fmla="*/ 0 w 5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56" h="5">
                  <a:moveTo>
                    <a:pt x="0" y="2"/>
                  </a:moveTo>
                  <a:cubicBezTo>
                    <a:pt x="0" y="4"/>
                    <a:pt x="1" y="5"/>
                    <a:pt x="2" y="5"/>
                  </a:cubicBezTo>
                  <a:cubicBezTo>
                    <a:pt x="54" y="5"/>
                    <a:pt x="54" y="5"/>
                    <a:pt x="54" y="5"/>
                  </a:cubicBezTo>
                  <a:cubicBezTo>
                    <a:pt x="55" y="5"/>
                    <a:pt x="56" y="4"/>
                    <a:pt x="56" y="2"/>
                  </a:cubicBezTo>
                  <a:cubicBezTo>
                    <a:pt x="56" y="1"/>
                    <a:pt x="55" y="0"/>
                    <a:pt x="54" y="0"/>
                  </a:cubicBezTo>
                  <a:cubicBezTo>
                    <a:pt x="2" y="0"/>
                    <a:pt x="2" y="0"/>
                    <a:pt x="2" y="0"/>
                  </a:cubicBezTo>
                  <a:cubicBezTo>
                    <a:pt x="1" y="0"/>
                    <a:pt x="0" y="1"/>
                    <a:pt x="0" y="2"/>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0" name="Freeform 17">
              <a:extLst>
                <a:ext uri="{FF2B5EF4-FFF2-40B4-BE49-F238E27FC236}">
                  <a16:creationId xmlns:a16="http://schemas.microsoft.com/office/drawing/2014/main" id="{4939F65D-5353-FA62-0E6D-6F4B71B3FE3D}"/>
                </a:ext>
              </a:extLst>
            </p:cNvPr>
            <p:cNvSpPr>
              <a:spLocks/>
            </p:cNvSpPr>
            <p:nvPr/>
          </p:nvSpPr>
          <p:spPr bwMode="auto">
            <a:xfrm>
              <a:off x="7431088" y="6270625"/>
              <a:ext cx="209550" cy="14287"/>
            </a:xfrm>
            <a:custGeom>
              <a:avLst/>
              <a:gdLst>
                <a:gd name="T0" fmla="*/ 54 w 56"/>
                <a:gd name="T1" fmla="*/ 0 h 4"/>
                <a:gd name="T2" fmla="*/ 2 w 56"/>
                <a:gd name="T3" fmla="*/ 0 h 4"/>
                <a:gd name="T4" fmla="*/ 0 w 56"/>
                <a:gd name="T5" fmla="*/ 2 h 4"/>
                <a:gd name="T6" fmla="*/ 2 w 56"/>
                <a:gd name="T7" fmla="*/ 4 h 4"/>
                <a:gd name="T8" fmla="*/ 54 w 56"/>
                <a:gd name="T9" fmla="*/ 4 h 4"/>
                <a:gd name="T10" fmla="*/ 56 w 56"/>
                <a:gd name="T11" fmla="*/ 2 h 4"/>
                <a:gd name="T12" fmla="*/ 54 w 5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6" h="4">
                  <a:moveTo>
                    <a:pt x="54" y="0"/>
                  </a:moveTo>
                  <a:cubicBezTo>
                    <a:pt x="2" y="0"/>
                    <a:pt x="2" y="0"/>
                    <a:pt x="2" y="0"/>
                  </a:cubicBezTo>
                  <a:cubicBezTo>
                    <a:pt x="1" y="0"/>
                    <a:pt x="0" y="1"/>
                    <a:pt x="0" y="2"/>
                  </a:cubicBezTo>
                  <a:cubicBezTo>
                    <a:pt x="0" y="3"/>
                    <a:pt x="1" y="4"/>
                    <a:pt x="2" y="4"/>
                  </a:cubicBezTo>
                  <a:cubicBezTo>
                    <a:pt x="54" y="4"/>
                    <a:pt x="54" y="4"/>
                    <a:pt x="54" y="4"/>
                  </a:cubicBezTo>
                  <a:cubicBezTo>
                    <a:pt x="55" y="4"/>
                    <a:pt x="56" y="3"/>
                    <a:pt x="56" y="2"/>
                  </a:cubicBezTo>
                  <a:cubicBezTo>
                    <a:pt x="56" y="1"/>
                    <a:pt x="55" y="0"/>
                    <a:pt x="54" y="0"/>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sp>
        <p:nvSpPr>
          <p:cNvPr id="27" name="Freeform 64">
            <a:extLst>
              <a:ext uri="{FF2B5EF4-FFF2-40B4-BE49-F238E27FC236}">
                <a16:creationId xmlns:a16="http://schemas.microsoft.com/office/drawing/2014/main" id="{2BFA7E7F-5B2B-94C8-DD6B-9128C3172DA1}"/>
              </a:ext>
            </a:extLst>
          </p:cNvPr>
          <p:cNvSpPr>
            <a:spLocks noEditPoints="1"/>
          </p:cNvSpPr>
          <p:nvPr/>
        </p:nvSpPr>
        <p:spPr bwMode="auto">
          <a:xfrm>
            <a:off x="7283753" y="2497154"/>
            <a:ext cx="415165" cy="390420"/>
          </a:xfrm>
          <a:custGeom>
            <a:avLst/>
            <a:gdLst>
              <a:gd name="T0" fmla="*/ 128 w 128"/>
              <a:gd name="T1" fmla="*/ 99 h 120"/>
              <a:gd name="T2" fmla="*/ 128 w 128"/>
              <a:gd name="T3" fmla="*/ 21 h 120"/>
              <a:gd name="T4" fmla="*/ 64 w 128"/>
              <a:gd name="T5" fmla="*/ 0 h 120"/>
              <a:gd name="T6" fmla="*/ 0 w 128"/>
              <a:gd name="T7" fmla="*/ 21 h 120"/>
              <a:gd name="T8" fmla="*/ 0 w 128"/>
              <a:gd name="T9" fmla="*/ 99 h 120"/>
              <a:gd name="T10" fmla="*/ 64 w 128"/>
              <a:gd name="T11" fmla="*/ 120 h 120"/>
              <a:gd name="T12" fmla="*/ 128 w 128"/>
              <a:gd name="T13" fmla="*/ 99 h 120"/>
              <a:gd name="T14" fmla="*/ 123 w 128"/>
              <a:gd name="T15" fmla="*/ 99 h 120"/>
              <a:gd name="T16" fmla="*/ 120 w 128"/>
              <a:gd name="T17" fmla="*/ 104 h 120"/>
              <a:gd name="T18" fmla="*/ 107 w 128"/>
              <a:gd name="T19" fmla="*/ 110 h 120"/>
              <a:gd name="T20" fmla="*/ 64 w 128"/>
              <a:gd name="T21" fmla="*/ 116 h 120"/>
              <a:gd name="T22" fmla="*/ 21 w 128"/>
              <a:gd name="T23" fmla="*/ 110 h 120"/>
              <a:gd name="T24" fmla="*/ 5 w 128"/>
              <a:gd name="T25" fmla="*/ 99 h 120"/>
              <a:gd name="T26" fmla="*/ 5 w 128"/>
              <a:gd name="T27" fmla="*/ 81 h 120"/>
              <a:gd name="T28" fmla="*/ 7 w 128"/>
              <a:gd name="T29" fmla="*/ 83 h 120"/>
              <a:gd name="T30" fmla="*/ 64 w 128"/>
              <a:gd name="T31" fmla="*/ 94 h 120"/>
              <a:gd name="T32" fmla="*/ 121 w 128"/>
              <a:gd name="T33" fmla="*/ 83 h 120"/>
              <a:gd name="T34" fmla="*/ 123 w 128"/>
              <a:gd name="T35" fmla="*/ 81 h 120"/>
              <a:gd name="T36" fmla="*/ 123 w 128"/>
              <a:gd name="T37" fmla="*/ 99 h 120"/>
              <a:gd name="T38" fmla="*/ 123 w 128"/>
              <a:gd name="T39" fmla="*/ 73 h 120"/>
              <a:gd name="T40" fmla="*/ 120 w 128"/>
              <a:gd name="T41" fmla="*/ 78 h 120"/>
              <a:gd name="T42" fmla="*/ 107 w 128"/>
              <a:gd name="T43" fmla="*/ 84 h 120"/>
              <a:gd name="T44" fmla="*/ 64 w 128"/>
              <a:gd name="T45" fmla="*/ 90 h 120"/>
              <a:gd name="T46" fmla="*/ 21 w 128"/>
              <a:gd name="T47" fmla="*/ 84 h 120"/>
              <a:gd name="T48" fmla="*/ 5 w 128"/>
              <a:gd name="T49" fmla="*/ 73 h 120"/>
              <a:gd name="T50" fmla="*/ 5 w 128"/>
              <a:gd name="T51" fmla="*/ 55 h 120"/>
              <a:gd name="T52" fmla="*/ 7 w 128"/>
              <a:gd name="T53" fmla="*/ 57 h 120"/>
              <a:gd name="T54" fmla="*/ 64 w 128"/>
              <a:gd name="T55" fmla="*/ 68 h 120"/>
              <a:gd name="T56" fmla="*/ 121 w 128"/>
              <a:gd name="T57" fmla="*/ 57 h 120"/>
              <a:gd name="T58" fmla="*/ 123 w 128"/>
              <a:gd name="T59" fmla="*/ 55 h 120"/>
              <a:gd name="T60" fmla="*/ 123 w 128"/>
              <a:gd name="T61" fmla="*/ 73 h 120"/>
              <a:gd name="T62" fmla="*/ 123 w 128"/>
              <a:gd name="T63" fmla="*/ 47 h 120"/>
              <a:gd name="T64" fmla="*/ 120 w 128"/>
              <a:gd name="T65" fmla="*/ 53 h 120"/>
              <a:gd name="T66" fmla="*/ 107 w 128"/>
              <a:gd name="T67" fmla="*/ 58 h 120"/>
              <a:gd name="T68" fmla="*/ 64 w 128"/>
              <a:gd name="T69" fmla="*/ 64 h 120"/>
              <a:gd name="T70" fmla="*/ 21 w 128"/>
              <a:gd name="T71" fmla="*/ 58 h 120"/>
              <a:gd name="T72" fmla="*/ 5 w 128"/>
              <a:gd name="T73" fmla="*/ 47 h 120"/>
              <a:gd name="T74" fmla="*/ 5 w 128"/>
              <a:gd name="T75" fmla="*/ 29 h 120"/>
              <a:gd name="T76" fmla="*/ 7 w 128"/>
              <a:gd name="T77" fmla="*/ 31 h 120"/>
              <a:gd name="T78" fmla="*/ 64 w 128"/>
              <a:gd name="T79" fmla="*/ 42 h 120"/>
              <a:gd name="T80" fmla="*/ 121 w 128"/>
              <a:gd name="T81" fmla="*/ 31 h 120"/>
              <a:gd name="T82" fmla="*/ 123 w 128"/>
              <a:gd name="T83" fmla="*/ 29 h 120"/>
              <a:gd name="T84" fmla="*/ 123 w 128"/>
              <a:gd name="T85" fmla="*/ 47 h 120"/>
              <a:gd name="T86" fmla="*/ 120 w 128"/>
              <a:gd name="T87" fmla="*/ 27 h 120"/>
              <a:gd name="T88" fmla="*/ 107 w 128"/>
              <a:gd name="T89" fmla="*/ 32 h 120"/>
              <a:gd name="T90" fmla="*/ 64 w 128"/>
              <a:gd name="T91" fmla="*/ 38 h 120"/>
              <a:gd name="T92" fmla="*/ 21 w 128"/>
              <a:gd name="T93" fmla="*/ 32 h 120"/>
              <a:gd name="T94" fmla="*/ 5 w 128"/>
              <a:gd name="T95" fmla="*/ 21 h 120"/>
              <a:gd name="T96" fmla="*/ 8 w 128"/>
              <a:gd name="T97" fmla="*/ 16 h 120"/>
              <a:gd name="T98" fmla="*/ 21 w 128"/>
              <a:gd name="T99" fmla="*/ 10 h 120"/>
              <a:gd name="T100" fmla="*/ 64 w 128"/>
              <a:gd name="T101" fmla="*/ 4 h 120"/>
              <a:gd name="T102" fmla="*/ 107 w 128"/>
              <a:gd name="T103" fmla="*/ 10 h 120"/>
              <a:gd name="T104" fmla="*/ 123 w 128"/>
              <a:gd name="T105" fmla="*/ 21 h 120"/>
              <a:gd name="T106" fmla="*/ 120 w 128"/>
              <a:gd name="T107" fmla="*/ 2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8" h="120">
                <a:moveTo>
                  <a:pt x="128" y="99"/>
                </a:moveTo>
                <a:cubicBezTo>
                  <a:pt x="128" y="21"/>
                  <a:pt x="128" y="21"/>
                  <a:pt x="128" y="21"/>
                </a:cubicBezTo>
                <a:cubicBezTo>
                  <a:pt x="128" y="7"/>
                  <a:pt x="95" y="0"/>
                  <a:pt x="64" y="0"/>
                </a:cubicBezTo>
                <a:cubicBezTo>
                  <a:pt x="33" y="0"/>
                  <a:pt x="0" y="7"/>
                  <a:pt x="0" y="21"/>
                </a:cubicBezTo>
                <a:cubicBezTo>
                  <a:pt x="0" y="99"/>
                  <a:pt x="0" y="99"/>
                  <a:pt x="0" y="99"/>
                </a:cubicBezTo>
                <a:cubicBezTo>
                  <a:pt x="0" y="113"/>
                  <a:pt x="33" y="120"/>
                  <a:pt x="64" y="120"/>
                </a:cubicBezTo>
                <a:cubicBezTo>
                  <a:pt x="95" y="120"/>
                  <a:pt x="127" y="113"/>
                  <a:pt x="128" y="99"/>
                </a:cubicBezTo>
                <a:close/>
                <a:moveTo>
                  <a:pt x="123" y="99"/>
                </a:moveTo>
                <a:cubicBezTo>
                  <a:pt x="123" y="101"/>
                  <a:pt x="122" y="103"/>
                  <a:pt x="120" y="104"/>
                </a:cubicBezTo>
                <a:cubicBezTo>
                  <a:pt x="117" y="107"/>
                  <a:pt x="112" y="108"/>
                  <a:pt x="107" y="110"/>
                </a:cubicBezTo>
                <a:cubicBezTo>
                  <a:pt x="96" y="114"/>
                  <a:pt x="80" y="116"/>
                  <a:pt x="64" y="116"/>
                </a:cubicBezTo>
                <a:cubicBezTo>
                  <a:pt x="48" y="116"/>
                  <a:pt x="32" y="114"/>
                  <a:pt x="21" y="110"/>
                </a:cubicBezTo>
                <a:cubicBezTo>
                  <a:pt x="11" y="107"/>
                  <a:pt x="5" y="103"/>
                  <a:pt x="5" y="99"/>
                </a:cubicBezTo>
                <a:cubicBezTo>
                  <a:pt x="5" y="81"/>
                  <a:pt x="5" y="81"/>
                  <a:pt x="5" y="81"/>
                </a:cubicBezTo>
                <a:cubicBezTo>
                  <a:pt x="7" y="83"/>
                  <a:pt x="7" y="83"/>
                  <a:pt x="7" y="83"/>
                </a:cubicBezTo>
                <a:cubicBezTo>
                  <a:pt x="17" y="90"/>
                  <a:pt x="39" y="94"/>
                  <a:pt x="64" y="94"/>
                </a:cubicBezTo>
                <a:cubicBezTo>
                  <a:pt x="89" y="94"/>
                  <a:pt x="111" y="90"/>
                  <a:pt x="121" y="83"/>
                </a:cubicBezTo>
                <a:cubicBezTo>
                  <a:pt x="123" y="81"/>
                  <a:pt x="123" y="81"/>
                  <a:pt x="123" y="81"/>
                </a:cubicBezTo>
                <a:lnTo>
                  <a:pt x="123" y="99"/>
                </a:lnTo>
                <a:close/>
                <a:moveTo>
                  <a:pt x="123" y="73"/>
                </a:moveTo>
                <a:cubicBezTo>
                  <a:pt x="123" y="75"/>
                  <a:pt x="122" y="77"/>
                  <a:pt x="120" y="78"/>
                </a:cubicBezTo>
                <a:cubicBezTo>
                  <a:pt x="117" y="81"/>
                  <a:pt x="112" y="83"/>
                  <a:pt x="107" y="84"/>
                </a:cubicBezTo>
                <a:cubicBezTo>
                  <a:pt x="96" y="88"/>
                  <a:pt x="80" y="90"/>
                  <a:pt x="64" y="90"/>
                </a:cubicBezTo>
                <a:cubicBezTo>
                  <a:pt x="48" y="90"/>
                  <a:pt x="32" y="88"/>
                  <a:pt x="21" y="84"/>
                </a:cubicBezTo>
                <a:cubicBezTo>
                  <a:pt x="11" y="81"/>
                  <a:pt x="5" y="77"/>
                  <a:pt x="5" y="73"/>
                </a:cubicBezTo>
                <a:cubicBezTo>
                  <a:pt x="5" y="55"/>
                  <a:pt x="5" y="55"/>
                  <a:pt x="5" y="55"/>
                </a:cubicBezTo>
                <a:cubicBezTo>
                  <a:pt x="7" y="57"/>
                  <a:pt x="7" y="57"/>
                  <a:pt x="7" y="57"/>
                </a:cubicBezTo>
                <a:cubicBezTo>
                  <a:pt x="17" y="64"/>
                  <a:pt x="39" y="68"/>
                  <a:pt x="64" y="68"/>
                </a:cubicBezTo>
                <a:cubicBezTo>
                  <a:pt x="89" y="68"/>
                  <a:pt x="111" y="64"/>
                  <a:pt x="121" y="57"/>
                </a:cubicBezTo>
                <a:cubicBezTo>
                  <a:pt x="123" y="55"/>
                  <a:pt x="123" y="55"/>
                  <a:pt x="123" y="55"/>
                </a:cubicBezTo>
                <a:lnTo>
                  <a:pt x="123" y="73"/>
                </a:lnTo>
                <a:close/>
                <a:moveTo>
                  <a:pt x="123" y="47"/>
                </a:moveTo>
                <a:cubicBezTo>
                  <a:pt x="123" y="49"/>
                  <a:pt x="122" y="51"/>
                  <a:pt x="120" y="53"/>
                </a:cubicBezTo>
                <a:cubicBezTo>
                  <a:pt x="117" y="55"/>
                  <a:pt x="112" y="57"/>
                  <a:pt x="107" y="58"/>
                </a:cubicBezTo>
                <a:cubicBezTo>
                  <a:pt x="96" y="62"/>
                  <a:pt x="80" y="64"/>
                  <a:pt x="64" y="64"/>
                </a:cubicBezTo>
                <a:cubicBezTo>
                  <a:pt x="48" y="64"/>
                  <a:pt x="32" y="62"/>
                  <a:pt x="21" y="58"/>
                </a:cubicBezTo>
                <a:cubicBezTo>
                  <a:pt x="11" y="55"/>
                  <a:pt x="5" y="51"/>
                  <a:pt x="5" y="47"/>
                </a:cubicBezTo>
                <a:cubicBezTo>
                  <a:pt x="5" y="29"/>
                  <a:pt x="5" y="29"/>
                  <a:pt x="5" y="29"/>
                </a:cubicBezTo>
                <a:cubicBezTo>
                  <a:pt x="7" y="31"/>
                  <a:pt x="7" y="31"/>
                  <a:pt x="7" y="31"/>
                </a:cubicBezTo>
                <a:cubicBezTo>
                  <a:pt x="17" y="38"/>
                  <a:pt x="39" y="42"/>
                  <a:pt x="64" y="42"/>
                </a:cubicBezTo>
                <a:cubicBezTo>
                  <a:pt x="89" y="42"/>
                  <a:pt x="111" y="38"/>
                  <a:pt x="121" y="31"/>
                </a:cubicBezTo>
                <a:cubicBezTo>
                  <a:pt x="123" y="29"/>
                  <a:pt x="123" y="29"/>
                  <a:pt x="123" y="29"/>
                </a:cubicBezTo>
                <a:lnTo>
                  <a:pt x="123" y="47"/>
                </a:lnTo>
                <a:close/>
                <a:moveTo>
                  <a:pt x="120" y="27"/>
                </a:moveTo>
                <a:cubicBezTo>
                  <a:pt x="117" y="29"/>
                  <a:pt x="112" y="31"/>
                  <a:pt x="107" y="32"/>
                </a:cubicBezTo>
                <a:cubicBezTo>
                  <a:pt x="96" y="36"/>
                  <a:pt x="80" y="38"/>
                  <a:pt x="64" y="38"/>
                </a:cubicBezTo>
                <a:cubicBezTo>
                  <a:pt x="48" y="38"/>
                  <a:pt x="32" y="36"/>
                  <a:pt x="21" y="32"/>
                </a:cubicBezTo>
                <a:cubicBezTo>
                  <a:pt x="11" y="29"/>
                  <a:pt x="5" y="25"/>
                  <a:pt x="5" y="21"/>
                </a:cubicBezTo>
                <a:cubicBezTo>
                  <a:pt x="5" y="19"/>
                  <a:pt x="6" y="17"/>
                  <a:pt x="8" y="16"/>
                </a:cubicBezTo>
                <a:cubicBezTo>
                  <a:pt x="11" y="13"/>
                  <a:pt x="16" y="12"/>
                  <a:pt x="21" y="10"/>
                </a:cubicBezTo>
                <a:cubicBezTo>
                  <a:pt x="32" y="6"/>
                  <a:pt x="48" y="4"/>
                  <a:pt x="64" y="4"/>
                </a:cubicBezTo>
                <a:cubicBezTo>
                  <a:pt x="80" y="4"/>
                  <a:pt x="96" y="6"/>
                  <a:pt x="107" y="10"/>
                </a:cubicBezTo>
                <a:cubicBezTo>
                  <a:pt x="117" y="13"/>
                  <a:pt x="123" y="17"/>
                  <a:pt x="123" y="21"/>
                </a:cubicBezTo>
                <a:cubicBezTo>
                  <a:pt x="123" y="23"/>
                  <a:pt x="122" y="25"/>
                  <a:pt x="120" y="27"/>
                </a:cubicBezTo>
                <a:close/>
              </a:path>
            </a:pathLst>
          </a:custGeom>
          <a:solidFill>
            <a:schemeClr val="bg1"/>
          </a:solidFill>
          <a:ln>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nvGrpSpPr>
          <p:cNvPr id="28" name="Group 27">
            <a:extLst>
              <a:ext uri="{FF2B5EF4-FFF2-40B4-BE49-F238E27FC236}">
                <a16:creationId xmlns:a16="http://schemas.microsoft.com/office/drawing/2014/main" id="{EB38FC3C-0ED2-6B30-8BF3-9AE0EB882F82}"/>
              </a:ext>
            </a:extLst>
          </p:cNvPr>
          <p:cNvGrpSpPr/>
          <p:nvPr/>
        </p:nvGrpSpPr>
        <p:grpSpPr>
          <a:xfrm>
            <a:off x="3351413" y="5586060"/>
            <a:ext cx="337084" cy="337081"/>
            <a:chOff x="6564979" y="4358506"/>
            <a:chExt cx="674638" cy="674638"/>
          </a:xfrm>
        </p:grpSpPr>
        <p:sp>
          <p:nvSpPr>
            <p:cNvPr id="35" name="Oval 34">
              <a:extLst>
                <a:ext uri="{FF2B5EF4-FFF2-40B4-BE49-F238E27FC236}">
                  <a16:creationId xmlns:a16="http://schemas.microsoft.com/office/drawing/2014/main" id="{070623C5-03B6-5A32-1305-34E1A2AE8F58}"/>
                </a:ext>
              </a:extLst>
            </p:cNvPr>
            <p:cNvSpPr/>
            <p:nvPr/>
          </p:nvSpPr>
          <p:spPr>
            <a:xfrm>
              <a:off x="6564979" y="4358506"/>
              <a:ext cx="674638" cy="674638"/>
            </a:xfrm>
            <a:prstGeom prst="ellipse">
              <a:avLst/>
            </a:prstGeom>
            <a:solidFill>
              <a:srgbClr val="FF80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a:solidFill>
                  <a:prstClr val="white"/>
                </a:solidFill>
                <a:latin typeface="Roboto Light"/>
              </a:endParaRPr>
            </a:p>
          </p:txBody>
        </p:sp>
        <p:sp>
          <p:nvSpPr>
            <p:cNvPr id="36" name="Freeform 13">
              <a:extLst>
                <a:ext uri="{FF2B5EF4-FFF2-40B4-BE49-F238E27FC236}">
                  <a16:creationId xmlns:a16="http://schemas.microsoft.com/office/drawing/2014/main" id="{E37C4BF7-86E1-278D-1713-1C5CD314C930}"/>
                </a:ext>
              </a:extLst>
            </p:cNvPr>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Roboto Light"/>
              </a:endParaRPr>
            </a:p>
          </p:txBody>
        </p:sp>
      </p:grpSp>
      <p:grpSp>
        <p:nvGrpSpPr>
          <p:cNvPr id="29" name="Group 28">
            <a:extLst>
              <a:ext uri="{FF2B5EF4-FFF2-40B4-BE49-F238E27FC236}">
                <a16:creationId xmlns:a16="http://schemas.microsoft.com/office/drawing/2014/main" id="{1B98D303-DAA3-055F-E978-5AE5E21252AB}"/>
              </a:ext>
            </a:extLst>
          </p:cNvPr>
          <p:cNvGrpSpPr/>
          <p:nvPr/>
        </p:nvGrpSpPr>
        <p:grpSpPr>
          <a:xfrm>
            <a:off x="6276082" y="5586060"/>
            <a:ext cx="337084" cy="337081"/>
            <a:chOff x="6564979" y="4358506"/>
            <a:chExt cx="674638" cy="674638"/>
          </a:xfrm>
        </p:grpSpPr>
        <p:sp>
          <p:nvSpPr>
            <p:cNvPr id="33" name="Oval 32">
              <a:extLst>
                <a:ext uri="{FF2B5EF4-FFF2-40B4-BE49-F238E27FC236}">
                  <a16:creationId xmlns:a16="http://schemas.microsoft.com/office/drawing/2014/main" id="{153B8498-68FD-970C-0F13-D80C978F63E3}"/>
                </a:ext>
              </a:extLst>
            </p:cNvPr>
            <p:cNvSpPr/>
            <p:nvPr/>
          </p:nvSpPr>
          <p:spPr>
            <a:xfrm>
              <a:off x="6564979" y="4358506"/>
              <a:ext cx="674638" cy="674638"/>
            </a:xfrm>
            <a:prstGeom prst="ellipse">
              <a:avLst/>
            </a:prstGeom>
            <a:solidFill>
              <a:srgbClr val="00B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a:solidFill>
                  <a:prstClr val="white"/>
                </a:solidFill>
                <a:latin typeface="Roboto Light"/>
              </a:endParaRPr>
            </a:p>
          </p:txBody>
        </p:sp>
        <p:sp>
          <p:nvSpPr>
            <p:cNvPr id="34" name="Freeform 13">
              <a:extLst>
                <a:ext uri="{FF2B5EF4-FFF2-40B4-BE49-F238E27FC236}">
                  <a16:creationId xmlns:a16="http://schemas.microsoft.com/office/drawing/2014/main" id="{71FF09E2-36FD-D942-9F70-FB87EC5BCF6F}"/>
                </a:ext>
              </a:extLst>
            </p:cNvPr>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Roboto Light"/>
              </a:endParaRPr>
            </a:p>
          </p:txBody>
        </p:sp>
      </p:grpSp>
      <p:grpSp>
        <p:nvGrpSpPr>
          <p:cNvPr id="30" name="Group 29">
            <a:extLst>
              <a:ext uri="{FF2B5EF4-FFF2-40B4-BE49-F238E27FC236}">
                <a16:creationId xmlns:a16="http://schemas.microsoft.com/office/drawing/2014/main" id="{8C8F87E1-DFC1-D0BE-384E-AC3D7F04D6E4}"/>
              </a:ext>
            </a:extLst>
          </p:cNvPr>
          <p:cNvGrpSpPr/>
          <p:nvPr/>
        </p:nvGrpSpPr>
        <p:grpSpPr>
          <a:xfrm>
            <a:off x="9129418" y="5586060"/>
            <a:ext cx="337084" cy="337081"/>
            <a:chOff x="6564979" y="4358506"/>
            <a:chExt cx="674638" cy="674638"/>
          </a:xfrm>
        </p:grpSpPr>
        <p:sp>
          <p:nvSpPr>
            <p:cNvPr id="31" name="Oval 30">
              <a:extLst>
                <a:ext uri="{FF2B5EF4-FFF2-40B4-BE49-F238E27FC236}">
                  <a16:creationId xmlns:a16="http://schemas.microsoft.com/office/drawing/2014/main" id="{C99350DD-C992-1125-5BE0-D75E74A8D5B6}"/>
                </a:ext>
              </a:extLst>
            </p:cNvPr>
            <p:cNvSpPr/>
            <p:nvPr/>
          </p:nvSpPr>
          <p:spPr>
            <a:xfrm>
              <a:off x="6564979" y="4358506"/>
              <a:ext cx="674638" cy="674638"/>
            </a:xfrm>
            <a:prstGeom prst="ellipse">
              <a:avLst/>
            </a:prstGeom>
            <a:solidFill>
              <a:srgbClr val="6335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dirty="0">
                <a:solidFill>
                  <a:prstClr val="white"/>
                </a:solidFill>
                <a:latin typeface="Roboto Light"/>
              </a:endParaRPr>
            </a:p>
          </p:txBody>
        </p:sp>
        <p:sp>
          <p:nvSpPr>
            <p:cNvPr id="32" name="Freeform 13">
              <a:extLst>
                <a:ext uri="{FF2B5EF4-FFF2-40B4-BE49-F238E27FC236}">
                  <a16:creationId xmlns:a16="http://schemas.microsoft.com/office/drawing/2014/main" id="{89E9AEEF-8890-E0C7-5C00-39E05AACBD1D}"/>
                </a:ext>
              </a:extLst>
            </p:cNvPr>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Roboto Light"/>
              </a:endParaRPr>
            </a:p>
          </p:txBody>
        </p:sp>
      </p:grpSp>
      <p:sp>
        <p:nvSpPr>
          <p:cNvPr id="46" name="TextBox 45">
            <a:extLst>
              <a:ext uri="{FF2B5EF4-FFF2-40B4-BE49-F238E27FC236}">
                <a16:creationId xmlns:a16="http://schemas.microsoft.com/office/drawing/2014/main" id="{583D91FB-F412-BF8A-BD55-38B3668CC5D6}"/>
              </a:ext>
            </a:extLst>
          </p:cNvPr>
          <p:cNvSpPr txBox="1"/>
          <p:nvPr/>
        </p:nvSpPr>
        <p:spPr>
          <a:xfrm>
            <a:off x="3810437" y="1399324"/>
            <a:ext cx="5075428" cy="369332"/>
          </a:xfrm>
          <a:prstGeom prst="rect">
            <a:avLst/>
          </a:prstGeom>
          <a:noFill/>
        </p:spPr>
        <p:txBody>
          <a:bodyPr wrap="none" rtlCol="0">
            <a:spAutoFit/>
          </a:bodyPr>
          <a:lstStyle/>
          <a:p>
            <a:r>
              <a:rPr lang="en-US" b="1" dirty="0">
                <a:solidFill>
                  <a:srgbClr val="385085"/>
                </a:solidFill>
                <a:latin typeface="Century Gothic" panose="020B0502020202020204" pitchFamily="34" charset="0"/>
              </a:rPr>
              <a:t>LOTS OF EASILY CUSTOMIZED INFOGRAPHICS</a:t>
            </a:r>
          </a:p>
        </p:txBody>
      </p:sp>
    </p:spTree>
    <p:extLst>
      <p:ext uri="{BB962C8B-B14F-4D97-AF65-F5344CB8AC3E}">
        <p14:creationId xmlns:p14="http://schemas.microsoft.com/office/powerpoint/2010/main" val="4150481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6">
            <a:extLst>
              <a:ext uri="{FF2B5EF4-FFF2-40B4-BE49-F238E27FC236}">
                <a16:creationId xmlns:a16="http://schemas.microsoft.com/office/drawing/2014/main" id="{9634B088-B3B7-DC02-DFC6-BF36880A7BE9}"/>
              </a:ext>
            </a:extLst>
          </p:cNvPr>
          <p:cNvSpPr>
            <a:spLocks/>
          </p:cNvSpPr>
          <p:nvPr/>
        </p:nvSpPr>
        <p:spPr bwMode="auto">
          <a:xfrm>
            <a:off x="8276930" y="2859765"/>
            <a:ext cx="3915070" cy="2191069"/>
          </a:xfrm>
          <a:custGeom>
            <a:avLst/>
            <a:gdLst>
              <a:gd name="T0" fmla="*/ 488 w 1269"/>
              <a:gd name="T1" fmla="*/ 244 h 712"/>
              <a:gd name="T2" fmla="*/ 488 w 1269"/>
              <a:gd name="T3" fmla="*/ 469 h 712"/>
              <a:gd name="T4" fmla="*/ 342 w 1269"/>
              <a:gd name="T5" fmla="*/ 693 h 712"/>
              <a:gd name="T6" fmla="*/ 244 w 1269"/>
              <a:gd name="T7" fmla="*/ 712 h 712"/>
              <a:gd name="T8" fmla="*/ 147 w 1269"/>
              <a:gd name="T9" fmla="*/ 693 h 712"/>
              <a:gd name="T10" fmla="*/ 0 w 1269"/>
              <a:gd name="T11" fmla="*/ 469 h 712"/>
              <a:gd name="T12" fmla="*/ 0 w 1269"/>
              <a:gd name="T13" fmla="*/ 244 h 712"/>
              <a:gd name="T14" fmla="*/ 107 w 1269"/>
              <a:gd name="T15" fmla="*/ 244 h 712"/>
              <a:gd name="T16" fmla="*/ 107 w 1269"/>
              <a:gd name="T17" fmla="*/ 469 h 712"/>
              <a:gd name="T18" fmla="*/ 186 w 1269"/>
              <a:gd name="T19" fmla="*/ 594 h 712"/>
              <a:gd name="T20" fmla="*/ 244 w 1269"/>
              <a:gd name="T21" fmla="*/ 605 h 712"/>
              <a:gd name="T22" fmla="*/ 302 w 1269"/>
              <a:gd name="T23" fmla="*/ 594 h 712"/>
              <a:gd name="T24" fmla="*/ 381 w 1269"/>
              <a:gd name="T25" fmla="*/ 469 h 712"/>
              <a:gd name="T26" fmla="*/ 381 w 1269"/>
              <a:gd name="T27" fmla="*/ 244 h 712"/>
              <a:gd name="T28" fmla="*/ 381 w 1269"/>
              <a:gd name="T29" fmla="*/ 244 h 712"/>
              <a:gd name="T30" fmla="*/ 451 w 1269"/>
              <a:gd name="T31" fmla="*/ 68 h 712"/>
              <a:gd name="T32" fmla="*/ 624 w 1269"/>
              <a:gd name="T33" fmla="*/ 0 h 712"/>
              <a:gd name="T34" fmla="*/ 1269 w 1269"/>
              <a:gd name="T35" fmla="*/ 0 h 712"/>
              <a:gd name="T36" fmla="*/ 1269 w 1269"/>
              <a:gd name="T37" fmla="*/ 107 h 712"/>
              <a:gd name="T38" fmla="*/ 624 w 1269"/>
              <a:gd name="T39" fmla="*/ 107 h 712"/>
              <a:gd name="T40" fmla="*/ 527 w 1269"/>
              <a:gd name="T41" fmla="*/ 143 h 712"/>
              <a:gd name="T42" fmla="*/ 488 w 1269"/>
              <a:gd name="T43" fmla="*/ 24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9" h="712">
                <a:moveTo>
                  <a:pt x="488" y="244"/>
                </a:moveTo>
                <a:cubicBezTo>
                  <a:pt x="488" y="469"/>
                  <a:pt x="488" y="469"/>
                  <a:pt x="488" y="469"/>
                </a:cubicBezTo>
                <a:cubicBezTo>
                  <a:pt x="488" y="585"/>
                  <a:pt x="424" y="660"/>
                  <a:pt x="342" y="693"/>
                </a:cubicBezTo>
                <a:cubicBezTo>
                  <a:pt x="311" y="705"/>
                  <a:pt x="277" y="712"/>
                  <a:pt x="244" y="712"/>
                </a:cubicBezTo>
                <a:cubicBezTo>
                  <a:pt x="211" y="712"/>
                  <a:pt x="178" y="705"/>
                  <a:pt x="147" y="693"/>
                </a:cubicBezTo>
                <a:cubicBezTo>
                  <a:pt x="64" y="660"/>
                  <a:pt x="0" y="585"/>
                  <a:pt x="0" y="469"/>
                </a:cubicBezTo>
                <a:cubicBezTo>
                  <a:pt x="0" y="244"/>
                  <a:pt x="0" y="244"/>
                  <a:pt x="0" y="244"/>
                </a:cubicBezTo>
                <a:cubicBezTo>
                  <a:pt x="107" y="244"/>
                  <a:pt x="107" y="244"/>
                  <a:pt x="107" y="244"/>
                </a:cubicBezTo>
                <a:cubicBezTo>
                  <a:pt x="107" y="469"/>
                  <a:pt x="107" y="469"/>
                  <a:pt x="107" y="469"/>
                </a:cubicBezTo>
                <a:cubicBezTo>
                  <a:pt x="107" y="535"/>
                  <a:pt x="142" y="576"/>
                  <a:pt x="186" y="594"/>
                </a:cubicBezTo>
                <a:cubicBezTo>
                  <a:pt x="204" y="601"/>
                  <a:pt x="224" y="605"/>
                  <a:pt x="244" y="605"/>
                </a:cubicBezTo>
                <a:cubicBezTo>
                  <a:pt x="265" y="605"/>
                  <a:pt x="284" y="601"/>
                  <a:pt x="302" y="594"/>
                </a:cubicBezTo>
                <a:cubicBezTo>
                  <a:pt x="347" y="576"/>
                  <a:pt x="381" y="535"/>
                  <a:pt x="381" y="469"/>
                </a:cubicBezTo>
                <a:cubicBezTo>
                  <a:pt x="381" y="244"/>
                  <a:pt x="381" y="244"/>
                  <a:pt x="381" y="244"/>
                </a:cubicBezTo>
                <a:cubicBezTo>
                  <a:pt x="381" y="244"/>
                  <a:pt x="381" y="244"/>
                  <a:pt x="381" y="244"/>
                </a:cubicBezTo>
                <a:cubicBezTo>
                  <a:pt x="381" y="179"/>
                  <a:pt x="405" y="115"/>
                  <a:pt x="451" y="68"/>
                </a:cubicBezTo>
                <a:cubicBezTo>
                  <a:pt x="492" y="27"/>
                  <a:pt x="550" y="0"/>
                  <a:pt x="624" y="0"/>
                </a:cubicBezTo>
                <a:cubicBezTo>
                  <a:pt x="1269" y="0"/>
                  <a:pt x="1269" y="0"/>
                  <a:pt x="1269" y="0"/>
                </a:cubicBezTo>
                <a:cubicBezTo>
                  <a:pt x="1269" y="107"/>
                  <a:pt x="1269" y="107"/>
                  <a:pt x="1269" y="107"/>
                </a:cubicBezTo>
                <a:cubicBezTo>
                  <a:pt x="624" y="107"/>
                  <a:pt x="624" y="107"/>
                  <a:pt x="624" y="107"/>
                </a:cubicBezTo>
                <a:cubicBezTo>
                  <a:pt x="581" y="107"/>
                  <a:pt x="549" y="121"/>
                  <a:pt x="527" y="143"/>
                </a:cubicBezTo>
                <a:cubicBezTo>
                  <a:pt x="501" y="169"/>
                  <a:pt x="488" y="206"/>
                  <a:pt x="488" y="244"/>
                </a:cubicBezTo>
                <a:close/>
              </a:path>
            </a:pathLst>
          </a:custGeom>
          <a:solidFill>
            <a:srgbClr val="7DD1CE">
              <a:alpha val="50000"/>
            </a:srgbClr>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4" name="Freeform 27">
            <a:extLst>
              <a:ext uri="{FF2B5EF4-FFF2-40B4-BE49-F238E27FC236}">
                <a16:creationId xmlns:a16="http://schemas.microsoft.com/office/drawing/2014/main" id="{9A6A0591-3204-8575-08B8-F1FDF063CC1E}"/>
              </a:ext>
            </a:extLst>
          </p:cNvPr>
          <p:cNvSpPr>
            <a:spLocks/>
          </p:cNvSpPr>
          <p:nvPr/>
        </p:nvSpPr>
        <p:spPr bwMode="auto">
          <a:xfrm>
            <a:off x="-9457" y="2169082"/>
            <a:ext cx="3913267" cy="2192873"/>
          </a:xfrm>
          <a:custGeom>
            <a:avLst/>
            <a:gdLst>
              <a:gd name="T0" fmla="*/ 887 w 1268"/>
              <a:gd name="T1" fmla="*/ 468 h 712"/>
              <a:gd name="T2" fmla="*/ 817 w 1268"/>
              <a:gd name="T3" fmla="*/ 644 h 712"/>
              <a:gd name="T4" fmla="*/ 644 w 1268"/>
              <a:gd name="T5" fmla="*/ 712 h 712"/>
              <a:gd name="T6" fmla="*/ 0 w 1268"/>
              <a:gd name="T7" fmla="*/ 712 h 712"/>
              <a:gd name="T8" fmla="*/ 0 w 1268"/>
              <a:gd name="T9" fmla="*/ 605 h 712"/>
              <a:gd name="T10" fmla="*/ 644 w 1268"/>
              <a:gd name="T11" fmla="*/ 605 h 712"/>
              <a:gd name="T12" fmla="*/ 741 w 1268"/>
              <a:gd name="T13" fmla="*/ 569 h 712"/>
              <a:gd name="T14" fmla="*/ 780 w 1268"/>
              <a:gd name="T15" fmla="*/ 468 h 712"/>
              <a:gd name="T16" fmla="*/ 780 w 1268"/>
              <a:gd name="T17" fmla="*/ 242 h 712"/>
              <a:gd name="T18" fmla="*/ 926 w 1268"/>
              <a:gd name="T19" fmla="*/ 19 h 712"/>
              <a:gd name="T20" fmla="*/ 1024 w 1268"/>
              <a:gd name="T21" fmla="*/ 0 h 712"/>
              <a:gd name="T22" fmla="*/ 1122 w 1268"/>
              <a:gd name="T23" fmla="*/ 19 h 712"/>
              <a:gd name="T24" fmla="*/ 1268 w 1268"/>
              <a:gd name="T25" fmla="*/ 242 h 712"/>
              <a:gd name="T26" fmla="*/ 1268 w 1268"/>
              <a:gd name="T27" fmla="*/ 468 h 712"/>
              <a:gd name="T28" fmla="*/ 1161 w 1268"/>
              <a:gd name="T29" fmla="*/ 468 h 712"/>
              <a:gd name="T30" fmla="*/ 1161 w 1268"/>
              <a:gd name="T31" fmla="*/ 242 h 712"/>
              <a:gd name="T32" fmla="*/ 1082 w 1268"/>
              <a:gd name="T33" fmla="*/ 118 h 712"/>
              <a:gd name="T34" fmla="*/ 1024 w 1268"/>
              <a:gd name="T35" fmla="*/ 107 h 712"/>
              <a:gd name="T36" fmla="*/ 966 w 1268"/>
              <a:gd name="T37" fmla="*/ 118 h 712"/>
              <a:gd name="T38" fmla="*/ 887 w 1268"/>
              <a:gd name="T39" fmla="*/ 242 h 712"/>
              <a:gd name="T40" fmla="*/ 887 w 1268"/>
              <a:gd name="T41" fmla="*/ 46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8" h="712">
                <a:moveTo>
                  <a:pt x="887" y="468"/>
                </a:moveTo>
                <a:cubicBezTo>
                  <a:pt x="887" y="532"/>
                  <a:pt x="864" y="597"/>
                  <a:pt x="817" y="644"/>
                </a:cubicBezTo>
                <a:cubicBezTo>
                  <a:pt x="776" y="685"/>
                  <a:pt x="718" y="712"/>
                  <a:pt x="644" y="712"/>
                </a:cubicBezTo>
                <a:cubicBezTo>
                  <a:pt x="0" y="712"/>
                  <a:pt x="0" y="712"/>
                  <a:pt x="0" y="712"/>
                </a:cubicBezTo>
                <a:cubicBezTo>
                  <a:pt x="0" y="605"/>
                  <a:pt x="0" y="605"/>
                  <a:pt x="0" y="605"/>
                </a:cubicBezTo>
                <a:cubicBezTo>
                  <a:pt x="644" y="605"/>
                  <a:pt x="644" y="605"/>
                  <a:pt x="644" y="605"/>
                </a:cubicBezTo>
                <a:cubicBezTo>
                  <a:pt x="687" y="605"/>
                  <a:pt x="720" y="590"/>
                  <a:pt x="741" y="569"/>
                </a:cubicBezTo>
                <a:cubicBezTo>
                  <a:pt x="767" y="543"/>
                  <a:pt x="780" y="505"/>
                  <a:pt x="780" y="468"/>
                </a:cubicBezTo>
                <a:cubicBezTo>
                  <a:pt x="780" y="242"/>
                  <a:pt x="780" y="242"/>
                  <a:pt x="780" y="242"/>
                </a:cubicBezTo>
                <a:cubicBezTo>
                  <a:pt x="780" y="126"/>
                  <a:pt x="844" y="52"/>
                  <a:pt x="926" y="19"/>
                </a:cubicBezTo>
                <a:cubicBezTo>
                  <a:pt x="957" y="6"/>
                  <a:pt x="991" y="0"/>
                  <a:pt x="1024" y="0"/>
                </a:cubicBezTo>
                <a:cubicBezTo>
                  <a:pt x="1057" y="0"/>
                  <a:pt x="1091" y="6"/>
                  <a:pt x="1122" y="19"/>
                </a:cubicBezTo>
                <a:cubicBezTo>
                  <a:pt x="1204" y="52"/>
                  <a:pt x="1268" y="126"/>
                  <a:pt x="1268" y="242"/>
                </a:cubicBezTo>
                <a:cubicBezTo>
                  <a:pt x="1268" y="468"/>
                  <a:pt x="1268" y="468"/>
                  <a:pt x="1268" y="468"/>
                </a:cubicBezTo>
                <a:cubicBezTo>
                  <a:pt x="1161" y="468"/>
                  <a:pt x="1161" y="468"/>
                  <a:pt x="1161" y="468"/>
                </a:cubicBezTo>
                <a:cubicBezTo>
                  <a:pt x="1161" y="242"/>
                  <a:pt x="1161" y="242"/>
                  <a:pt x="1161" y="242"/>
                </a:cubicBezTo>
                <a:cubicBezTo>
                  <a:pt x="1161" y="177"/>
                  <a:pt x="1126" y="135"/>
                  <a:pt x="1082" y="118"/>
                </a:cubicBezTo>
                <a:cubicBezTo>
                  <a:pt x="1064" y="110"/>
                  <a:pt x="1044" y="107"/>
                  <a:pt x="1024" y="107"/>
                </a:cubicBezTo>
                <a:cubicBezTo>
                  <a:pt x="1004" y="107"/>
                  <a:pt x="984" y="110"/>
                  <a:pt x="966" y="118"/>
                </a:cubicBezTo>
                <a:cubicBezTo>
                  <a:pt x="921" y="135"/>
                  <a:pt x="887" y="177"/>
                  <a:pt x="887" y="242"/>
                </a:cubicBezTo>
                <a:lnTo>
                  <a:pt x="887" y="468"/>
                </a:lnTo>
                <a:close/>
              </a:path>
            </a:pathLst>
          </a:custGeom>
          <a:solidFill>
            <a:srgbClr val="63357A">
              <a:alpha val="50000"/>
            </a:srgbClr>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5" name="Freeform 28">
            <a:extLst>
              <a:ext uri="{FF2B5EF4-FFF2-40B4-BE49-F238E27FC236}">
                <a16:creationId xmlns:a16="http://schemas.microsoft.com/office/drawing/2014/main" id="{C88F734D-818E-843D-649A-3A0844EAAF8E}"/>
              </a:ext>
            </a:extLst>
          </p:cNvPr>
          <p:cNvSpPr>
            <a:spLocks/>
          </p:cNvSpPr>
          <p:nvPr/>
        </p:nvSpPr>
        <p:spPr bwMode="auto">
          <a:xfrm>
            <a:off x="3573798" y="3609959"/>
            <a:ext cx="1505796" cy="1440876"/>
          </a:xfrm>
          <a:custGeom>
            <a:avLst/>
            <a:gdLst>
              <a:gd name="T0" fmla="*/ 488 w 488"/>
              <a:gd name="T1" fmla="*/ 0 h 468"/>
              <a:gd name="T2" fmla="*/ 488 w 488"/>
              <a:gd name="T3" fmla="*/ 225 h 468"/>
              <a:gd name="T4" fmla="*/ 342 w 488"/>
              <a:gd name="T5" fmla="*/ 449 h 468"/>
              <a:gd name="T6" fmla="*/ 244 w 488"/>
              <a:gd name="T7" fmla="*/ 468 h 468"/>
              <a:gd name="T8" fmla="*/ 146 w 488"/>
              <a:gd name="T9" fmla="*/ 449 h 468"/>
              <a:gd name="T10" fmla="*/ 0 w 488"/>
              <a:gd name="T11" fmla="*/ 225 h 468"/>
              <a:gd name="T12" fmla="*/ 0 w 488"/>
              <a:gd name="T13" fmla="*/ 0 h 468"/>
              <a:gd name="T14" fmla="*/ 107 w 488"/>
              <a:gd name="T15" fmla="*/ 0 h 468"/>
              <a:gd name="T16" fmla="*/ 107 w 488"/>
              <a:gd name="T17" fmla="*/ 225 h 468"/>
              <a:gd name="T18" fmla="*/ 186 w 488"/>
              <a:gd name="T19" fmla="*/ 350 h 468"/>
              <a:gd name="T20" fmla="*/ 244 w 488"/>
              <a:gd name="T21" fmla="*/ 361 h 468"/>
              <a:gd name="T22" fmla="*/ 302 w 488"/>
              <a:gd name="T23" fmla="*/ 350 h 468"/>
              <a:gd name="T24" fmla="*/ 381 w 488"/>
              <a:gd name="T25" fmla="*/ 225 h 468"/>
              <a:gd name="T26" fmla="*/ 381 w 488"/>
              <a:gd name="T27" fmla="*/ 0 h 468"/>
              <a:gd name="T28" fmla="*/ 488 w 488"/>
              <a:gd name="T2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488" y="0"/>
                </a:moveTo>
                <a:cubicBezTo>
                  <a:pt x="488" y="225"/>
                  <a:pt x="488" y="225"/>
                  <a:pt x="488" y="225"/>
                </a:cubicBezTo>
                <a:cubicBezTo>
                  <a:pt x="488" y="341"/>
                  <a:pt x="424" y="416"/>
                  <a:pt x="342" y="449"/>
                </a:cubicBezTo>
                <a:cubicBezTo>
                  <a:pt x="311" y="461"/>
                  <a:pt x="277" y="468"/>
                  <a:pt x="244" y="468"/>
                </a:cubicBezTo>
                <a:cubicBezTo>
                  <a:pt x="211" y="468"/>
                  <a:pt x="177" y="461"/>
                  <a:pt x="146" y="449"/>
                </a:cubicBezTo>
                <a:cubicBezTo>
                  <a:pt x="64" y="416"/>
                  <a:pt x="0" y="341"/>
                  <a:pt x="0" y="225"/>
                </a:cubicBezTo>
                <a:cubicBezTo>
                  <a:pt x="0" y="0"/>
                  <a:pt x="0" y="0"/>
                  <a:pt x="0" y="0"/>
                </a:cubicBezTo>
                <a:cubicBezTo>
                  <a:pt x="107" y="0"/>
                  <a:pt x="107" y="0"/>
                  <a:pt x="107" y="0"/>
                </a:cubicBezTo>
                <a:cubicBezTo>
                  <a:pt x="107" y="225"/>
                  <a:pt x="107" y="225"/>
                  <a:pt x="107" y="225"/>
                </a:cubicBezTo>
                <a:cubicBezTo>
                  <a:pt x="107" y="291"/>
                  <a:pt x="142" y="332"/>
                  <a:pt x="186" y="350"/>
                </a:cubicBezTo>
                <a:cubicBezTo>
                  <a:pt x="204" y="357"/>
                  <a:pt x="224" y="361"/>
                  <a:pt x="244" y="361"/>
                </a:cubicBezTo>
                <a:cubicBezTo>
                  <a:pt x="264" y="361"/>
                  <a:pt x="284" y="357"/>
                  <a:pt x="302" y="350"/>
                </a:cubicBezTo>
                <a:cubicBezTo>
                  <a:pt x="346" y="332"/>
                  <a:pt x="381" y="291"/>
                  <a:pt x="381" y="225"/>
                </a:cubicBezTo>
                <a:cubicBezTo>
                  <a:pt x="381" y="0"/>
                  <a:pt x="381" y="0"/>
                  <a:pt x="381" y="0"/>
                </a:cubicBezTo>
                <a:lnTo>
                  <a:pt x="488" y="0"/>
                </a:lnTo>
                <a:close/>
              </a:path>
            </a:pathLst>
          </a:custGeom>
          <a:solidFill>
            <a:srgbClr val="385085">
              <a:alpha val="50000"/>
            </a:srgbClr>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6" name="Freeform 29">
            <a:extLst>
              <a:ext uri="{FF2B5EF4-FFF2-40B4-BE49-F238E27FC236}">
                <a16:creationId xmlns:a16="http://schemas.microsoft.com/office/drawing/2014/main" id="{1434379A-6C9A-A8D9-1DB5-F72EA9820C73}"/>
              </a:ext>
            </a:extLst>
          </p:cNvPr>
          <p:cNvSpPr>
            <a:spLocks/>
          </p:cNvSpPr>
          <p:nvPr/>
        </p:nvSpPr>
        <p:spPr bwMode="auto">
          <a:xfrm>
            <a:off x="4749581" y="2169082"/>
            <a:ext cx="1505796" cy="1440876"/>
          </a:xfrm>
          <a:custGeom>
            <a:avLst/>
            <a:gdLst>
              <a:gd name="T0" fmla="*/ 0 w 488"/>
              <a:gd name="T1" fmla="*/ 468 h 468"/>
              <a:gd name="T2" fmla="*/ 0 w 488"/>
              <a:gd name="T3" fmla="*/ 242 h 468"/>
              <a:gd name="T4" fmla="*/ 146 w 488"/>
              <a:gd name="T5" fmla="*/ 19 h 468"/>
              <a:gd name="T6" fmla="*/ 244 w 488"/>
              <a:gd name="T7" fmla="*/ 0 h 468"/>
              <a:gd name="T8" fmla="*/ 342 w 488"/>
              <a:gd name="T9" fmla="*/ 19 h 468"/>
              <a:gd name="T10" fmla="*/ 488 w 488"/>
              <a:gd name="T11" fmla="*/ 242 h 468"/>
              <a:gd name="T12" fmla="*/ 488 w 488"/>
              <a:gd name="T13" fmla="*/ 468 h 468"/>
              <a:gd name="T14" fmla="*/ 381 w 488"/>
              <a:gd name="T15" fmla="*/ 468 h 468"/>
              <a:gd name="T16" fmla="*/ 381 w 488"/>
              <a:gd name="T17" fmla="*/ 242 h 468"/>
              <a:gd name="T18" fmla="*/ 302 w 488"/>
              <a:gd name="T19" fmla="*/ 118 h 468"/>
              <a:gd name="T20" fmla="*/ 244 w 488"/>
              <a:gd name="T21" fmla="*/ 107 h 468"/>
              <a:gd name="T22" fmla="*/ 186 w 488"/>
              <a:gd name="T23" fmla="*/ 118 h 468"/>
              <a:gd name="T24" fmla="*/ 107 w 488"/>
              <a:gd name="T25" fmla="*/ 242 h 468"/>
              <a:gd name="T26" fmla="*/ 107 w 488"/>
              <a:gd name="T27" fmla="*/ 468 h 468"/>
              <a:gd name="T28" fmla="*/ 0 w 488"/>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0" y="468"/>
                </a:moveTo>
                <a:cubicBezTo>
                  <a:pt x="0" y="242"/>
                  <a:pt x="0" y="242"/>
                  <a:pt x="0" y="242"/>
                </a:cubicBezTo>
                <a:cubicBezTo>
                  <a:pt x="0" y="126"/>
                  <a:pt x="64" y="52"/>
                  <a:pt x="146" y="19"/>
                </a:cubicBezTo>
                <a:cubicBezTo>
                  <a:pt x="177" y="6"/>
                  <a:pt x="211" y="0"/>
                  <a:pt x="244" y="0"/>
                </a:cubicBezTo>
                <a:cubicBezTo>
                  <a:pt x="277" y="0"/>
                  <a:pt x="311" y="6"/>
                  <a:pt x="342" y="19"/>
                </a:cubicBezTo>
                <a:cubicBezTo>
                  <a:pt x="424" y="52"/>
                  <a:pt x="488" y="126"/>
                  <a:pt x="488" y="242"/>
                </a:cubicBezTo>
                <a:cubicBezTo>
                  <a:pt x="488" y="468"/>
                  <a:pt x="488" y="468"/>
                  <a:pt x="488" y="468"/>
                </a:cubicBezTo>
                <a:cubicBezTo>
                  <a:pt x="381" y="468"/>
                  <a:pt x="381" y="468"/>
                  <a:pt x="381" y="468"/>
                </a:cubicBezTo>
                <a:cubicBezTo>
                  <a:pt x="381" y="242"/>
                  <a:pt x="381" y="242"/>
                  <a:pt x="381" y="242"/>
                </a:cubicBezTo>
                <a:cubicBezTo>
                  <a:pt x="381" y="177"/>
                  <a:pt x="346" y="135"/>
                  <a:pt x="302" y="118"/>
                </a:cubicBezTo>
                <a:cubicBezTo>
                  <a:pt x="284" y="110"/>
                  <a:pt x="264" y="107"/>
                  <a:pt x="244" y="107"/>
                </a:cubicBezTo>
                <a:cubicBezTo>
                  <a:pt x="224" y="107"/>
                  <a:pt x="204" y="110"/>
                  <a:pt x="186" y="118"/>
                </a:cubicBezTo>
                <a:cubicBezTo>
                  <a:pt x="142" y="135"/>
                  <a:pt x="107" y="177"/>
                  <a:pt x="107" y="242"/>
                </a:cubicBezTo>
                <a:cubicBezTo>
                  <a:pt x="107" y="468"/>
                  <a:pt x="107" y="468"/>
                  <a:pt x="107" y="468"/>
                </a:cubicBezTo>
                <a:lnTo>
                  <a:pt x="0" y="468"/>
                </a:lnTo>
                <a:close/>
              </a:path>
            </a:pathLst>
          </a:custGeom>
          <a:solidFill>
            <a:srgbClr val="F26363">
              <a:alpha val="50000"/>
            </a:srgbClr>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7" name="Freeform 30">
            <a:extLst>
              <a:ext uri="{FF2B5EF4-FFF2-40B4-BE49-F238E27FC236}">
                <a16:creationId xmlns:a16="http://schemas.microsoft.com/office/drawing/2014/main" id="{C61B9AA2-3740-52F2-B7B5-A8F0ADDE785E}"/>
              </a:ext>
            </a:extLst>
          </p:cNvPr>
          <p:cNvSpPr>
            <a:spLocks/>
          </p:cNvSpPr>
          <p:nvPr/>
        </p:nvSpPr>
        <p:spPr bwMode="auto">
          <a:xfrm>
            <a:off x="5925364" y="3609959"/>
            <a:ext cx="1505796" cy="1440876"/>
          </a:xfrm>
          <a:custGeom>
            <a:avLst/>
            <a:gdLst>
              <a:gd name="T0" fmla="*/ 488 w 488"/>
              <a:gd name="T1" fmla="*/ 0 h 468"/>
              <a:gd name="T2" fmla="*/ 488 w 488"/>
              <a:gd name="T3" fmla="*/ 225 h 468"/>
              <a:gd name="T4" fmla="*/ 342 w 488"/>
              <a:gd name="T5" fmla="*/ 449 h 468"/>
              <a:gd name="T6" fmla="*/ 244 w 488"/>
              <a:gd name="T7" fmla="*/ 468 h 468"/>
              <a:gd name="T8" fmla="*/ 146 w 488"/>
              <a:gd name="T9" fmla="*/ 449 h 468"/>
              <a:gd name="T10" fmla="*/ 0 w 488"/>
              <a:gd name="T11" fmla="*/ 225 h 468"/>
              <a:gd name="T12" fmla="*/ 0 w 488"/>
              <a:gd name="T13" fmla="*/ 0 h 468"/>
              <a:gd name="T14" fmla="*/ 107 w 488"/>
              <a:gd name="T15" fmla="*/ 0 h 468"/>
              <a:gd name="T16" fmla="*/ 107 w 488"/>
              <a:gd name="T17" fmla="*/ 225 h 468"/>
              <a:gd name="T18" fmla="*/ 186 w 488"/>
              <a:gd name="T19" fmla="*/ 350 h 468"/>
              <a:gd name="T20" fmla="*/ 244 w 488"/>
              <a:gd name="T21" fmla="*/ 361 h 468"/>
              <a:gd name="T22" fmla="*/ 302 w 488"/>
              <a:gd name="T23" fmla="*/ 350 h 468"/>
              <a:gd name="T24" fmla="*/ 381 w 488"/>
              <a:gd name="T25" fmla="*/ 225 h 468"/>
              <a:gd name="T26" fmla="*/ 381 w 488"/>
              <a:gd name="T27" fmla="*/ 0 h 468"/>
              <a:gd name="T28" fmla="*/ 488 w 488"/>
              <a:gd name="T29"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488" y="0"/>
                </a:moveTo>
                <a:cubicBezTo>
                  <a:pt x="488" y="225"/>
                  <a:pt x="488" y="225"/>
                  <a:pt x="488" y="225"/>
                </a:cubicBezTo>
                <a:cubicBezTo>
                  <a:pt x="488" y="341"/>
                  <a:pt x="424" y="416"/>
                  <a:pt x="342" y="449"/>
                </a:cubicBezTo>
                <a:cubicBezTo>
                  <a:pt x="311" y="461"/>
                  <a:pt x="277" y="468"/>
                  <a:pt x="244" y="468"/>
                </a:cubicBezTo>
                <a:cubicBezTo>
                  <a:pt x="211" y="468"/>
                  <a:pt x="178" y="461"/>
                  <a:pt x="146" y="449"/>
                </a:cubicBezTo>
                <a:cubicBezTo>
                  <a:pt x="64" y="416"/>
                  <a:pt x="0" y="341"/>
                  <a:pt x="0" y="225"/>
                </a:cubicBezTo>
                <a:cubicBezTo>
                  <a:pt x="0" y="0"/>
                  <a:pt x="0" y="0"/>
                  <a:pt x="0" y="0"/>
                </a:cubicBezTo>
                <a:cubicBezTo>
                  <a:pt x="107" y="0"/>
                  <a:pt x="107" y="0"/>
                  <a:pt x="107" y="0"/>
                </a:cubicBezTo>
                <a:cubicBezTo>
                  <a:pt x="107" y="225"/>
                  <a:pt x="107" y="225"/>
                  <a:pt x="107" y="225"/>
                </a:cubicBezTo>
                <a:cubicBezTo>
                  <a:pt x="107" y="291"/>
                  <a:pt x="142" y="332"/>
                  <a:pt x="186" y="350"/>
                </a:cubicBezTo>
                <a:cubicBezTo>
                  <a:pt x="204" y="357"/>
                  <a:pt x="224" y="361"/>
                  <a:pt x="244" y="361"/>
                </a:cubicBezTo>
                <a:cubicBezTo>
                  <a:pt x="264" y="361"/>
                  <a:pt x="284" y="357"/>
                  <a:pt x="302" y="350"/>
                </a:cubicBezTo>
                <a:cubicBezTo>
                  <a:pt x="347" y="332"/>
                  <a:pt x="381" y="291"/>
                  <a:pt x="381" y="225"/>
                </a:cubicBezTo>
                <a:cubicBezTo>
                  <a:pt x="381" y="0"/>
                  <a:pt x="381" y="0"/>
                  <a:pt x="381" y="0"/>
                </a:cubicBezTo>
                <a:lnTo>
                  <a:pt x="488" y="0"/>
                </a:lnTo>
                <a:close/>
              </a:path>
            </a:pathLst>
          </a:custGeom>
          <a:solidFill>
            <a:srgbClr val="FFA826">
              <a:alpha val="50000"/>
            </a:srgbClr>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8" name="Freeform 31">
            <a:extLst>
              <a:ext uri="{FF2B5EF4-FFF2-40B4-BE49-F238E27FC236}">
                <a16:creationId xmlns:a16="http://schemas.microsoft.com/office/drawing/2014/main" id="{0A5BF99F-FC0F-9D67-B9AB-43E80782F2C2}"/>
              </a:ext>
            </a:extLst>
          </p:cNvPr>
          <p:cNvSpPr>
            <a:spLocks/>
          </p:cNvSpPr>
          <p:nvPr/>
        </p:nvSpPr>
        <p:spPr bwMode="auto">
          <a:xfrm>
            <a:off x="7101148" y="2169082"/>
            <a:ext cx="1505796" cy="1440876"/>
          </a:xfrm>
          <a:custGeom>
            <a:avLst/>
            <a:gdLst>
              <a:gd name="T0" fmla="*/ 0 w 488"/>
              <a:gd name="T1" fmla="*/ 468 h 468"/>
              <a:gd name="T2" fmla="*/ 0 w 488"/>
              <a:gd name="T3" fmla="*/ 242 h 468"/>
              <a:gd name="T4" fmla="*/ 146 w 488"/>
              <a:gd name="T5" fmla="*/ 19 h 468"/>
              <a:gd name="T6" fmla="*/ 244 w 488"/>
              <a:gd name="T7" fmla="*/ 0 h 468"/>
              <a:gd name="T8" fmla="*/ 342 w 488"/>
              <a:gd name="T9" fmla="*/ 19 h 468"/>
              <a:gd name="T10" fmla="*/ 488 w 488"/>
              <a:gd name="T11" fmla="*/ 242 h 468"/>
              <a:gd name="T12" fmla="*/ 488 w 488"/>
              <a:gd name="T13" fmla="*/ 468 h 468"/>
              <a:gd name="T14" fmla="*/ 381 w 488"/>
              <a:gd name="T15" fmla="*/ 468 h 468"/>
              <a:gd name="T16" fmla="*/ 381 w 488"/>
              <a:gd name="T17" fmla="*/ 242 h 468"/>
              <a:gd name="T18" fmla="*/ 302 w 488"/>
              <a:gd name="T19" fmla="*/ 118 h 468"/>
              <a:gd name="T20" fmla="*/ 244 w 488"/>
              <a:gd name="T21" fmla="*/ 107 h 468"/>
              <a:gd name="T22" fmla="*/ 186 w 488"/>
              <a:gd name="T23" fmla="*/ 118 h 468"/>
              <a:gd name="T24" fmla="*/ 107 w 488"/>
              <a:gd name="T25" fmla="*/ 242 h 468"/>
              <a:gd name="T26" fmla="*/ 107 w 488"/>
              <a:gd name="T27" fmla="*/ 468 h 468"/>
              <a:gd name="T28" fmla="*/ 0 w 488"/>
              <a:gd name="T2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8" h="468">
                <a:moveTo>
                  <a:pt x="0" y="468"/>
                </a:moveTo>
                <a:cubicBezTo>
                  <a:pt x="0" y="242"/>
                  <a:pt x="0" y="242"/>
                  <a:pt x="0" y="242"/>
                </a:cubicBezTo>
                <a:cubicBezTo>
                  <a:pt x="0" y="126"/>
                  <a:pt x="64" y="52"/>
                  <a:pt x="146" y="19"/>
                </a:cubicBezTo>
                <a:cubicBezTo>
                  <a:pt x="178" y="6"/>
                  <a:pt x="211" y="0"/>
                  <a:pt x="244" y="0"/>
                </a:cubicBezTo>
                <a:cubicBezTo>
                  <a:pt x="277" y="0"/>
                  <a:pt x="311" y="6"/>
                  <a:pt x="342" y="19"/>
                </a:cubicBezTo>
                <a:cubicBezTo>
                  <a:pt x="424" y="52"/>
                  <a:pt x="488" y="126"/>
                  <a:pt x="488" y="242"/>
                </a:cubicBezTo>
                <a:cubicBezTo>
                  <a:pt x="488" y="468"/>
                  <a:pt x="488" y="468"/>
                  <a:pt x="488" y="468"/>
                </a:cubicBezTo>
                <a:cubicBezTo>
                  <a:pt x="381" y="468"/>
                  <a:pt x="381" y="468"/>
                  <a:pt x="381" y="468"/>
                </a:cubicBezTo>
                <a:cubicBezTo>
                  <a:pt x="381" y="242"/>
                  <a:pt x="381" y="242"/>
                  <a:pt x="381" y="242"/>
                </a:cubicBezTo>
                <a:cubicBezTo>
                  <a:pt x="381" y="177"/>
                  <a:pt x="347" y="135"/>
                  <a:pt x="302" y="118"/>
                </a:cubicBezTo>
                <a:cubicBezTo>
                  <a:pt x="284" y="110"/>
                  <a:pt x="264" y="107"/>
                  <a:pt x="244" y="107"/>
                </a:cubicBezTo>
                <a:cubicBezTo>
                  <a:pt x="224" y="107"/>
                  <a:pt x="204" y="110"/>
                  <a:pt x="186" y="118"/>
                </a:cubicBezTo>
                <a:cubicBezTo>
                  <a:pt x="142" y="135"/>
                  <a:pt x="107" y="177"/>
                  <a:pt x="107" y="242"/>
                </a:cubicBezTo>
                <a:cubicBezTo>
                  <a:pt x="107" y="468"/>
                  <a:pt x="107" y="468"/>
                  <a:pt x="107" y="468"/>
                </a:cubicBezTo>
                <a:lnTo>
                  <a:pt x="0" y="468"/>
                </a:lnTo>
                <a:close/>
              </a:path>
            </a:pathLst>
          </a:custGeom>
          <a:solidFill>
            <a:srgbClr val="419CCC">
              <a:alpha val="50000"/>
            </a:srgbClr>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9" name="Oval 32">
            <a:extLst>
              <a:ext uri="{FF2B5EF4-FFF2-40B4-BE49-F238E27FC236}">
                <a16:creationId xmlns:a16="http://schemas.microsoft.com/office/drawing/2014/main" id="{F99E55F4-A0DC-A343-A94E-2DFA44B665A9}"/>
              </a:ext>
            </a:extLst>
          </p:cNvPr>
          <p:cNvSpPr>
            <a:spLocks noChangeArrowheads="1"/>
          </p:cNvSpPr>
          <p:nvPr/>
        </p:nvSpPr>
        <p:spPr bwMode="auto">
          <a:xfrm>
            <a:off x="2636055" y="2409829"/>
            <a:ext cx="1029712" cy="1027909"/>
          </a:xfrm>
          <a:prstGeom prst="ellipse">
            <a:avLst/>
          </a:prstGeom>
          <a:solidFill>
            <a:srgbClr val="A8436F"/>
          </a:solidFill>
          <a:ln w="7620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FF"/>
                </a:solidFill>
              </a:rPr>
              <a:t>01</a:t>
            </a:r>
          </a:p>
        </p:txBody>
      </p:sp>
      <p:sp>
        <p:nvSpPr>
          <p:cNvPr id="10" name="Oval 34">
            <a:extLst>
              <a:ext uri="{FF2B5EF4-FFF2-40B4-BE49-F238E27FC236}">
                <a16:creationId xmlns:a16="http://schemas.microsoft.com/office/drawing/2014/main" id="{7C350F01-2BE1-8541-A354-8430D73AA433}"/>
              </a:ext>
            </a:extLst>
          </p:cNvPr>
          <p:cNvSpPr>
            <a:spLocks noChangeArrowheads="1"/>
          </p:cNvSpPr>
          <p:nvPr/>
        </p:nvSpPr>
        <p:spPr bwMode="auto">
          <a:xfrm>
            <a:off x="3802822" y="3784882"/>
            <a:ext cx="1029712" cy="1029712"/>
          </a:xfrm>
          <a:prstGeom prst="ellipse">
            <a:avLst/>
          </a:prstGeom>
          <a:solidFill>
            <a:srgbClr val="385085"/>
          </a:solidFill>
          <a:ln w="762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FF"/>
                </a:solidFill>
              </a:rPr>
              <a:t>02</a:t>
            </a:r>
          </a:p>
        </p:txBody>
      </p:sp>
      <p:sp>
        <p:nvSpPr>
          <p:cNvPr id="11" name="Oval 36">
            <a:extLst>
              <a:ext uri="{FF2B5EF4-FFF2-40B4-BE49-F238E27FC236}">
                <a16:creationId xmlns:a16="http://schemas.microsoft.com/office/drawing/2014/main" id="{48577E02-CA90-1390-C1E6-9A16E51D58CE}"/>
              </a:ext>
            </a:extLst>
          </p:cNvPr>
          <p:cNvSpPr>
            <a:spLocks noChangeArrowheads="1"/>
          </p:cNvSpPr>
          <p:nvPr/>
        </p:nvSpPr>
        <p:spPr bwMode="auto">
          <a:xfrm>
            <a:off x="4978605" y="2409829"/>
            <a:ext cx="1029712" cy="1027909"/>
          </a:xfrm>
          <a:prstGeom prst="ellipse">
            <a:avLst/>
          </a:prstGeom>
          <a:solidFill>
            <a:srgbClr val="F26363"/>
          </a:solidFill>
          <a:ln w="7620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FF"/>
                </a:solidFill>
              </a:rPr>
              <a:t>03</a:t>
            </a:r>
          </a:p>
        </p:txBody>
      </p:sp>
      <p:sp>
        <p:nvSpPr>
          <p:cNvPr id="12" name="Oval 38">
            <a:extLst>
              <a:ext uri="{FF2B5EF4-FFF2-40B4-BE49-F238E27FC236}">
                <a16:creationId xmlns:a16="http://schemas.microsoft.com/office/drawing/2014/main" id="{6EEBD575-B54F-194E-36C6-4C7B4744228B}"/>
              </a:ext>
            </a:extLst>
          </p:cNvPr>
          <p:cNvSpPr>
            <a:spLocks noChangeArrowheads="1"/>
          </p:cNvSpPr>
          <p:nvPr/>
        </p:nvSpPr>
        <p:spPr bwMode="auto">
          <a:xfrm>
            <a:off x="6156192" y="3784882"/>
            <a:ext cx="1031516" cy="1029712"/>
          </a:xfrm>
          <a:prstGeom prst="ellipse">
            <a:avLst/>
          </a:prstGeom>
          <a:solidFill>
            <a:srgbClr val="FFA826"/>
          </a:solidFill>
          <a:ln w="762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FF"/>
                </a:solidFill>
              </a:rPr>
              <a:t>04</a:t>
            </a:r>
          </a:p>
        </p:txBody>
      </p:sp>
      <p:sp>
        <p:nvSpPr>
          <p:cNvPr id="13" name="Oval 40">
            <a:extLst>
              <a:ext uri="{FF2B5EF4-FFF2-40B4-BE49-F238E27FC236}">
                <a16:creationId xmlns:a16="http://schemas.microsoft.com/office/drawing/2014/main" id="{1782B492-7473-5924-94E8-7DAC7034CFF6}"/>
              </a:ext>
            </a:extLst>
          </p:cNvPr>
          <p:cNvSpPr>
            <a:spLocks noChangeArrowheads="1"/>
          </p:cNvSpPr>
          <p:nvPr/>
        </p:nvSpPr>
        <p:spPr bwMode="auto">
          <a:xfrm>
            <a:off x="7331975" y="2409829"/>
            <a:ext cx="1033319" cy="1027909"/>
          </a:xfrm>
          <a:prstGeom prst="ellipse">
            <a:avLst/>
          </a:prstGeom>
          <a:solidFill>
            <a:srgbClr val="419CCC"/>
          </a:solidFill>
          <a:ln w="7620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FF"/>
                </a:solidFill>
              </a:rPr>
              <a:t>05</a:t>
            </a:r>
            <a:endParaRPr lang="ru-RU" sz="4000" b="1" dirty="0">
              <a:solidFill>
                <a:srgbClr val="FFFFFF"/>
              </a:solidFill>
            </a:endParaRPr>
          </a:p>
        </p:txBody>
      </p:sp>
      <p:sp>
        <p:nvSpPr>
          <p:cNvPr id="14" name="Oval 42">
            <a:extLst>
              <a:ext uri="{FF2B5EF4-FFF2-40B4-BE49-F238E27FC236}">
                <a16:creationId xmlns:a16="http://schemas.microsoft.com/office/drawing/2014/main" id="{C3388094-72EF-939A-505E-0F5F81C91CF9}"/>
              </a:ext>
            </a:extLst>
          </p:cNvPr>
          <p:cNvSpPr>
            <a:spLocks noChangeArrowheads="1"/>
          </p:cNvSpPr>
          <p:nvPr/>
        </p:nvSpPr>
        <p:spPr bwMode="auto">
          <a:xfrm>
            <a:off x="8514972" y="3784882"/>
            <a:ext cx="1029712" cy="1029712"/>
          </a:xfrm>
          <a:prstGeom prst="ellipse">
            <a:avLst/>
          </a:prstGeom>
          <a:solidFill>
            <a:srgbClr val="7DD1CE"/>
          </a:solidFill>
          <a:ln w="762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FF"/>
                </a:solidFill>
              </a:rPr>
              <a:t>06</a:t>
            </a:r>
          </a:p>
        </p:txBody>
      </p:sp>
      <p:sp>
        <p:nvSpPr>
          <p:cNvPr id="15" name="TextBox 14">
            <a:extLst>
              <a:ext uri="{FF2B5EF4-FFF2-40B4-BE49-F238E27FC236}">
                <a16:creationId xmlns:a16="http://schemas.microsoft.com/office/drawing/2014/main" id="{D193CF2E-EF01-35A9-FBCA-0FF09100F69B}"/>
              </a:ext>
            </a:extLst>
          </p:cNvPr>
          <p:cNvSpPr txBox="1"/>
          <p:nvPr/>
        </p:nvSpPr>
        <p:spPr>
          <a:xfrm>
            <a:off x="2140507" y="1350431"/>
            <a:ext cx="2034532" cy="400110"/>
          </a:xfrm>
          <a:prstGeom prst="rect">
            <a:avLst/>
          </a:prstGeom>
          <a:noFill/>
        </p:spPr>
        <p:txBody>
          <a:bodyPr wrap="none" rtlCol="0">
            <a:spAutoFit/>
          </a:bodyPr>
          <a:lstStyle/>
          <a:p>
            <a:pPr algn="ctr"/>
            <a:r>
              <a:rPr lang="en-US" sz="2000" b="1" dirty="0">
                <a:solidFill>
                  <a:srgbClr val="63357A"/>
                </a:solidFill>
                <a:latin typeface="Century Gothic" panose="020B0502020202020204" pitchFamily="34" charset="0"/>
              </a:rPr>
              <a:t>ADD TITLE HERE</a:t>
            </a:r>
          </a:p>
        </p:txBody>
      </p:sp>
      <p:sp>
        <p:nvSpPr>
          <p:cNvPr id="16" name="TextBox 15">
            <a:extLst>
              <a:ext uri="{FF2B5EF4-FFF2-40B4-BE49-F238E27FC236}">
                <a16:creationId xmlns:a16="http://schemas.microsoft.com/office/drawing/2014/main" id="{804C8645-55A4-945E-3435-AD8E76623CFB}"/>
              </a:ext>
            </a:extLst>
          </p:cNvPr>
          <p:cNvSpPr txBox="1"/>
          <p:nvPr/>
        </p:nvSpPr>
        <p:spPr>
          <a:xfrm>
            <a:off x="2011651" y="1673308"/>
            <a:ext cx="2292241" cy="320416"/>
          </a:xfrm>
          <a:prstGeom prst="rect">
            <a:avLst/>
          </a:prstGeom>
          <a:noFill/>
        </p:spPr>
        <p:txBody>
          <a:bodyPr wrap="none" rtlCol="0">
            <a:spAutoFit/>
          </a:bodyPr>
          <a:lstStyle>
            <a:defPPr>
              <a:defRPr lang="en-US"/>
            </a:defPPr>
            <a:lvl1pPr>
              <a:defRPr sz="1200"/>
            </a:lvl1pPr>
          </a:lstStyle>
          <a:p>
            <a:pPr algn="ctr"/>
            <a:r>
              <a:rPr lang="en-US" sz="1400" dirty="0"/>
              <a:t>Perspiciatis unde omnis iste</a:t>
            </a:r>
          </a:p>
        </p:txBody>
      </p:sp>
      <p:sp>
        <p:nvSpPr>
          <p:cNvPr id="17" name="TextBox 16">
            <a:extLst>
              <a:ext uri="{FF2B5EF4-FFF2-40B4-BE49-F238E27FC236}">
                <a16:creationId xmlns:a16="http://schemas.microsoft.com/office/drawing/2014/main" id="{1166D408-5A2F-F2D8-9401-AC4884BFBA1E}"/>
              </a:ext>
            </a:extLst>
          </p:cNvPr>
          <p:cNvSpPr txBox="1"/>
          <p:nvPr/>
        </p:nvSpPr>
        <p:spPr>
          <a:xfrm>
            <a:off x="4460502" y="1350431"/>
            <a:ext cx="2034532" cy="400110"/>
          </a:xfrm>
          <a:prstGeom prst="rect">
            <a:avLst/>
          </a:prstGeom>
          <a:noFill/>
        </p:spPr>
        <p:txBody>
          <a:bodyPr wrap="none" rtlCol="0">
            <a:spAutoFit/>
          </a:bodyPr>
          <a:lstStyle/>
          <a:p>
            <a:pPr algn="ctr"/>
            <a:r>
              <a:rPr lang="en-US" sz="2000" b="1" dirty="0">
                <a:solidFill>
                  <a:srgbClr val="F26363"/>
                </a:solidFill>
                <a:latin typeface="Century Gothic" panose="020B0502020202020204" pitchFamily="34" charset="0"/>
              </a:rPr>
              <a:t>ADD TITLE HERE</a:t>
            </a:r>
          </a:p>
        </p:txBody>
      </p:sp>
      <p:sp>
        <p:nvSpPr>
          <p:cNvPr id="18" name="TextBox 17">
            <a:extLst>
              <a:ext uri="{FF2B5EF4-FFF2-40B4-BE49-F238E27FC236}">
                <a16:creationId xmlns:a16="http://schemas.microsoft.com/office/drawing/2014/main" id="{E6BACADD-D24F-4995-ECCE-5F4442F92F2A}"/>
              </a:ext>
            </a:extLst>
          </p:cNvPr>
          <p:cNvSpPr txBox="1"/>
          <p:nvPr/>
        </p:nvSpPr>
        <p:spPr>
          <a:xfrm>
            <a:off x="4331646" y="1673308"/>
            <a:ext cx="2292241" cy="320416"/>
          </a:xfrm>
          <a:prstGeom prst="rect">
            <a:avLst/>
          </a:prstGeom>
          <a:noFill/>
        </p:spPr>
        <p:txBody>
          <a:bodyPr wrap="none" rtlCol="0">
            <a:spAutoFit/>
          </a:bodyPr>
          <a:lstStyle>
            <a:defPPr>
              <a:defRPr lang="en-US"/>
            </a:defPPr>
            <a:lvl1pPr>
              <a:defRPr sz="1200"/>
            </a:lvl1pPr>
          </a:lstStyle>
          <a:p>
            <a:pPr algn="ctr"/>
            <a:r>
              <a:rPr lang="en-US" sz="1400" dirty="0"/>
              <a:t>Perspiciatis unde omnis iste</a:t>
            </a:r>
          </a:p>
        </p:txBody>
      </p:sp>
      <p:sp>
        <p:nvSpPr>
          <p:cNvPr id="19" name="TextBox 18">
            <a:extLst>
              <a:ext uri="{FF2B5EF4-FFF2-40B4-BE49-F238E27FC236}">
                <a16:creationId xmlns:a16="http://schemas.microsoft.com/office/drawing/2014/main" id="{39D8CC11-2FE6-065F-FAC3-CBD674C35C26}"/>
              </a:ext>
            </a:extLst>
          </p:cNvPr>
          <p:cNvSpPr txBox="1"/>
          <p:nvPr/>
        </p:nvSpPr>
        <p:spPr>
          <a:xfrm>
            <a:off x="6824056" y="1350431"/>
            <a:ext cx="2034532" cy="400110"/>
          </a:xfrm>
          <a:prstGeom prst="rect">
            <a:avLst/>
          </a:prstGeom>
          <a:noFill/>
        </p:spPr>
        <p:txBody>
          <a:bodyPr wrap="none" rtlCol="0">
            <a:spAutoFit/>
          </a:bodyPr>
          <a:lstStyle/>
          <a:p>
            <a:pPr algn="ctr"/>
            <a:r>
              <a:rPr lang="en-US" sz="2000" b="1" dirty="0">
                <a:solidFill>
                  <a:srgbClr val="419CCC"/>
                </a:solidFill>
                <a:latin typeface="Century Gothic" panose="020B0502020202020204" pitchFamily="34" charset="0"/>
              </a:rPr>
              <a:t>ADD TITLE HERE</a:t>
            </a:r>
          </a:p>
        </p:txBody>
      </p:sp>
      <p:sp>
        <p:nvSpPr>
          <p:cNvPr id="20" name="TextBox 19">
            <a:extLst>
              <a:ext uri="{FF2B5EF4-FFF2-40B4-BE49-F238E27FC236}">
                <a16:creationId xmlns:a16="http://schemas.microsoft.com/office/drawing/2014/main" id="{ED766E9D-ADE1-8E14-CCCB-E54334CE3950}"/>
              </a:ext>
            </a:extLst>
          </p:cNvPr>
          <p:cNvSpPr txBox="1"/>
          <p:nvPr/>
        </p:nvSpPr>
        <p:spPr>
          <a:xfrm>
            <a:off x="6695198" y="1673308"/>
            <a:ext cx="2292241" cy="320416"/>
          </a:xfrm>
          <a:prstGeom prst="rect">
            <a:avLst/>
          </a:prstGeom>
          <a:noFill/>
        </p:spPr>
        <p:txBody>
          <a:bodyPr wrap="none" rtlCol="0">
            <a:spAutoFit/>
          </a:bodyPr>
          <a:lstStyle>
            <a:defPPr>
              <a:defRPr lang="en-US"/>
            </a:defPPr>
            <a:lvl1pPr>
              <a:defRPr sz="1200"/>
            </a:lvl1pPr>
          </a:lstStyle>
          <a:p>
            <a:pPr algn="ctr"/>
            <a:r>
              <a:rPr lang="en-US" sz="1400" dirty="0"/>
              <a:t>Perspiciatis unde omnis iste</a:t>
            </a:r>
          </a:p>
        </p:txBody>
      </p:sp>
      <p:sp>
        <p:nvSpPr>
          <p:cNvPr id="21" name="TextBox 20">
            <a:extLst>
              <a:ext uri="{FF2B5EF4-FFF2-40B4-BE49-F238E27FC236}">
                <a16:creationId xmlns:a16="http://schemas.microsoft.com/office/drawing/2014/main" id="{5DF33F6A-70E1-A4B8-2735-9B21F4D4447E}"/>
              </a:ext>
            </a:extLst>
          </p:cNvPr>
          <p:cNvSpPr txBox="1"/>
          <p:nvPr/>
        </p:nvSpPr>
        <p:spPr>
          <a:xfrm>
            <a:off x="3320750" y="5203324"/>
            <a:ext cx="2034532" cy="400110"/>
          </a:xfrm>
          <a:prstGeom prst="rect">
            <a:avLst/>
          </a:prstGeom>
          <a:noFill/>
        </p:spPr>
        <p:txBody>
          <a:bodyPr wrap="none" rtlCol="0">
            <a:spAutoFit/>
          </a:bodyPr>
          <a:lstStyle/>
          <a:p>
            <a:pPr algn="ctr"/>
            <a:r>
              <a:rPr lang="en-US" sz="2000" b="1" dirty="0">
                <a:solidFill>
                  <a:srgbClr val="385085"/>
                </a:solidFill>
                <a:latin typeface="Century Gothic" panose="020B0502020202020204" pitchFamily="34" charset="0"/>
              </a:rPr>
              <a:t>ADD TITLE HERE</a:t>
            </a:r>
          </a:p>
        </p:txBody>
      </p:sp>
      <p:sp>
        <p:nvSpPr>
          <p:cNvPr id="22" name="TextBox 21">
            <a:extLst>
              <a:ext uri="{FF2B5EF4-FFF2-40B4-BE49-F238E27FC236}">
                <a16:creationId xmlns:a16="http://schemas.microsoft.com/office/drawing/2014/main" id="{2C287994-5811-0BC0-2551-B65B44F5D7B7}"/>
              </a:ext>
            </a:extLst>
          </p:cNvPr>
          <p:cNvSpPr txBox="1"/>
          <p:nvPr/>
        </p:nvSpPr>
        <p:spPr>
          <a:xfrm>
            <a:off x="3191893" y="5526202"/>
            <a:ext cx="2292241" cy="320416"/>
          </a:xfrm>
          <a:prstGeom prst="rect">
            <a:avLst/>
          </a:prstGeom>
          <a:noFill/>
        </p:spPr>
        <p:txBody>
          <a:bodyPr wrap="none" rtlCol="0">
            <a:spAutoFit/>
          </a:bodyPr>
          <a:lstStyle>
            <a:defPPr>
              <a:defRPr lang="en-US"/>
            </a:defPPr>
            <a:lvl1pPr>
              <a:defRPr sz="1200"/>
            </a:lvl1pPr>
          </a:lstStyle>
          <a:p>
            <a:pPr algn="ctr"/>
            <a:r>
              <a:rPr lang="en-US" sz="1400" dirty="0"/>
              <a:t>Perspiciatis unde omnis iste</a:t>
            </a:r>
          </a:p>
        </p:txBody>
      </p:sp>
      <p:sp>
        <p:nvSpPr>
          <p:cNvPr id="23" name="TextBox 22">
            <a:extLst>
              <a:ext uri="{FF2B5EF4-FFF2-40B4-BE49-F238E27FC236}">
                <a16:creationId xmlns:a16="http://schemas.microsoft.com/office/drawing/2014/main" id="{8D52F8F6-2491-B830-CFED-06DC63CCFEAF}"/>
              </a:ext>
            </a:extLst>
          </p:cNvPr>
          <p:cNvSpPr txBox="1"/>
          <p:nvPr/>
        </p:nvSpPr>
        <p:spPr>
          <a:xfrm>
            <a:off x="5640745" y="5203324"/>
            <a:ext cx="2034532" cy="400110"/>
          </a:xfrm>
          <a:prstGeom prst="rect">
            <a:avLst/>
          </a:prstGeom>
          <a:noFill/>
        </p:spPr>
        <p:txBody>
          <a:bodyPr wrap="none" rtlCol="0">
            <a:spAutoFit/>
          </a:bodyPr>
          <a:lstStyle/>
          <a:p>
            <a:pPr algn="ctr"/>
            <a:r>
              <a:rPr lang="en-US" sz="2000" b="1" dirty="0">
                <a:solidFill>
                  <a:srgbClr val="FFA826"/>
                </a:solidFill>
                <a:latin typeface="Century Gothic" panose="020B0502020202020204" pitchFamily="34" charset="0"/>
              </a:rPr>
              <a:t>ADD TITLE HERE</a:t>
            </a:r>
          </a:p>
        </p:txBody>
      </p:sp>
      <p:sp>
        <p:nvSpPr>
          <p:cNvPr id="24" name="TextBox 23">
            <a:extLst>
              <a:ext uri="{FF2B5EF4-FFF2-40B4-BE49-F238E27FC236}">
                <a16:creationId xmlns:a16="http://schemas.microsoft.com/office/drawing/2014/main" id="{F75A9CCA-3BAE-820A-1E18-4EA773A416A2}"/>
              </a:ext>
            </a:extLst>
          </p:cNvPr>
          <p:cNvSpPr txBox="1"/>
          <p:nvPr/>
        </p:nvSpPr>
        <p:spPr>
          <a:xfrm>
            <a:off x="5511889" y="5526202"/>
            <a:ext cx="2292241" cy="320416"/>
          </a:xfrm>
          <a:prstGeom prst="rect">
            <a:avLst/>
          </a:prstGeom>
          <a:noFill/>
        </p:spPr>
        <p:txBody>
          <a:bodyPr wrap="none" rtlCol="0">
            <a:spAutoFit/>
          </a:bodyPr>
          <a:lstStyle>
            <a:defPPr>
              <a:defRPr lang="en-US"/>
            </a:defPPr>
            <a:lvl1pPr>
              <a:defRPr sz="1200"/>
            </a:lvl1pPr>
          </a:lstStyle>
          <a:p>
            <a:pPr algn="ctr"/>
            <a:r>
              <a:rPr lang="en-US" sz="1400" dirty="0"/>
              <a:t>Perspiciatis unde omnis iste</a:t>
            </a:r>
          </a:p>
        </p:txBody>
      </p:sp>
      <p:sp>
        <p:nvSpPr>
          <p:cNvPr id="25" name="TextBox 24">
            <a:extLst>
              <a:ext uri="{FF2B5EF4-FFF2-40B4-BE49-F238E27FC236}">
                <a16:creationId xmlns:a16="http://schemas.microsoft.com/office/drawing/2014/main" id="{30660BF8-9B30-1B25-5007-C7E514FBA791}"/>
              </a:ext>
            </a:extLst>
          </p:cNvPr>
          <p:cNvSpPr txBox="1"/>
          <p:nvPr/>
        </p:nvSpPr>
        <p:spPr>
          <a:xfrm>
            <a:off x="8004298" y="5203324"/>
            <a:ext cx="2034532" cy="400110"/>
          </a:xfrm>
          <a:prstGeom prst="rect">
            <a:avLst/>
          </a:prstGeom>
          <a:noFill/>
        </p:spPr>
        <p:txBody>
          <a:bodyPr wrap="none" rtlCol="0">
            <a:spAutoFit/>
          </a:bodyPr>
          <a:lstStyle/>
          <a:p>
            <a:pPr algn="ctr"/>
            <a:r>
              <a:rPr lang="en-US" sz="2000" b="1" dirty="0">
                <a:solidFill>
                  <a:srgbClr val="7DD1CE"/>
                </a:solidFill>
                <a:latin typeface="Century Gothic" panose="020B0502020202020204" pitchFamily="34" charset="0"/>
              </a:rPr>
              <a:t>ADD TITLE HERE</a:t>
            </a:r>
          </a:p>
        </p:txBody>
      </p:sp>
      <p:sp>
        <p:nvSpPr>
          <p:cNvPr id="26" name="TextBox 25">
            <a:extLst>
              <a:ext uri="{FF2B5EF4-FFF2-40B4-BE49-F238E27FC236}">
                <a16:creationId xmlns:a16="http://schemas.microsoft.com/office/drawing/2014/main" id="{E71EACC5-1003-E1DE-C179-CFB1D98701A3}"/>
              </a:ext>
            </a:extLst>
          </p:cNvPr>
          <p:cNvSpPr txBox="1"/>
          <p:nvPr/>
        </p:nvSpPr>
        <p:spPr>
          <a:xfrm>
            <a:off x="7875442" y="5526202"/>
            <a:ext cx="2292241" cy="320416"/>
          </a:xfrm>
          <a:prstGeom prst="rect">
            <a:avLst/>
          </a:prstGeom>
          <a:noFill/>
        </p:spPr>
        <p:txBody>
          <a:bodyPr wrap="none" rtlCol="0">
            <a:spAutoFit/>
          </a:bodyPr>
          <a:lstStyle>
            <a:defPPr>
              <a:defRPr lang="en-US"/>
            </a:defPPr>
            <a:lvl1pPr>
              <a:defRPr sz="1200"/>
            </a:lvl1pPr>
          </a:lstStyle>
          <a:p>
            <a:pPr algn="ctr"/>
            <a:r>
              <a:rPr lang="en-US" sz="1400" dirty="0"/>
              <a:t>Perspiciatis unde omnis iste</a:t>
            </a:r>
          </a:p>
        </p:txBody>
      </p:sp>
    </p:spTree>
    <p:extLst>
      <p:ext uri="{BB962C8B-B14F-4D97-AF65-F5344CB8AC3E}">
        <p14:creationId xmlns:p14="http://schemas.microsoft.com/office/powerpoint/2010/main" val="30408918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262BD01-45DA-574E-DADF-3646EC581F98}"/>
              </a:ext>
            </a:extLst>
          </p:cNvPr>
          <p:cNvSpPr/>
          <p:nvPr/>
        </p:nvSpPr>
        <p:spPr>
          <a:xfrm>
            <a:off x="0" y="1640559"/>
            <a:ext cx="4166279" cy="1581315"/>
          </a:xfrm>
          <a:prstGeom prst="rect">
            <a:avLst/>
          </a:prstGeom>
          <a:solidFill>
            <a:srgbClr val="00BAB5">
              <a:alpha val="103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squar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4A258929-533E-089E-04D4-959F22AAEACF}"/>
              </a:ext>
            </a:extLst>
          </p:cNvPr>
          <p:cNvGrpSpPr/>
          <p:nvPr/>
        </p:nvGrpSpPr>
        <p:grpSpPr>
          <a:xfrm>
            <a:off x="3882075" y="4918367"/>
            <a:ext cx="1599041" cy="1582968"/>
            <a:chOff x="1667508" y="4541227"/>
            <a:chExt cx="1495089" cy="1480061"/>
          </a:xfrm>
        </p:grpSpPr>
        <p:sp>
          <p:nvSpPr>
            <p:cNvPr id="4" name="Rectangle 3">
              <a:extLst>
                <a:ext uri="{FF2B5EF4-FFF2-40B4-BE49-F238E27FC236}">
                  <a16:creationId xmlns:a16="http://schemas.microsoft.com/office/drawing/2014/main" id="{884D5FF8-8219-9CD7-CEE9-EF056E1E63B1}"/>
                </a:ext>
              </a:extLst>
            </p:cNvPr>
            <p:cNvSpPr>
              <a:spLocks noChangeArrowheads="1"/>
            </p:cNvSpPr>
            <p:nvPr/>
          </p:nvSpPr>
          <p:spPr bwMode="auto">
            <a:xfrm>
              <a:off x="2369974" y="5243692"/>
              <a:ext cx="792621" cy="777596"/>
            </a:xfrm>
            <a:prstGeom prst="rect">
              <a:avLst/>
            </a:prstGeom>
            <a:gradFill>
              <a:gsLst>
                <a:gs pos="0">
                  <a:schemeClr val="tx1">
                    <a:lumMod val="15000"/>
                    <a:lumOff val="85000"/>
                  </a:schemeClr>
                </a:gs>
                <a:gs pos="100000">
                  <a:schemeClr val="tx1">
                    <a:lumMod val="15000"/>
                    <a:lumOff val="85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5" name="Freeform 4">
              <a:extLst>
                <a:ext uri="{FF2B5EF4-FFF2-40B4-BE49-F238E27FC236}">
                  <a16:creationId xmlns:a16="http://schemas.microsoft.com/office/drawing/2014/main" id="{23DD0221-4779-9996-57FF-92B797D00B05}"/>
                </a:ext>
              </a:extLst>
            </p:cNvPr>
            <p:cNvSpPr>
              <a:spLocks/>
            </p:cNvSpPr>
            <p:nvPr/>
          </p:nvSpPr>
          <p:spPr bwMode="auto">
            <a:xfrm>
              <a:off x="1667508" y="4541227"/>
              <a:ext cx="1495089" cy="702466"/>
            </a:xfrm>
            <a:custGeom>
              <a:avLst/>
              <a:gdLst>
                <a:gd name="T0" fmla="*/ 211 w 398"/>
                <a:gd name="T1" fmla="*/ 0 h 187"/>
                <a:gd name="T2" fmla="*/ 0 w 398"/>
                <a:gd name="T3" fmla="*/ 0 h 187"/>
                <a:gd name="T4" fmla="*/ 187 w 398"/>
                <a:gd name="T5" fmla="*/ 187 h 187"/>
                <a:gd name="T6" fmla="*/ 398 w 398"/>
                <a:gd name="T7" fmla="*/ 187 h 187"/>
                <a:gd name="T8" fmla="*/ 211 w 398"/>
                <a:gd name="T9" fmla="*/ 0 h 187"/>
              </a:gdLst>
              <a:ahLst/>
              <a:cxnLst>
                <a:cxn ang="0">
                  <a:pos x="T0" y="T1"/>
                </a:cxn>
                <a:cxn ang="0">
                  <a:pos x="T2" y="T3"/>
                </a:cxn>
                <a:cxn ang="0">
                  <a:pos x="T4" y="T5"/>
                </a:cxn>
                <a:cxn ang="0">
                  <a:pos x="T6" y="T7"/>
                </a:cxn>
                <a:cxn ang="0">
                  <a:pos x="T8" y="T9"/>
                </a:cxn>
              </a:cxnLst>
              <a:rect l="0" t="0" r="r" b="b"/>
              <a:pathLst>
                <a:path w="398" h="187">
                  <a:moveTo>
                    <a:pt x="211" y="0"/>
                  </a:moveTo>
                  <a:lnTo>
                    <a:pt x="0" y="0"/>
                  </a:lnTo>
                  <a:lnTo>
                    <a:pt x="187" y="187"/>
                  </a:lnTo>
                  <a:lnTo>
                    <a:pt x="398" y="187"/>
                  </a:lnTo>
                  <a:lnTo>
                    <a:pt x="211" y="0"/>
                  </a:lnTo>
                  <a:close/>
                </a:path>
              </a:pathLst>
            </a:cu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6" name="Freeform 5">
              <a:extLst>
                <a:ext uri="{FF2B5EF4-FFF2-40B4-BE49-F238E27FC236}">
                  <a16:creationId xmlns:a16="http://schemas.microsoft.com/office/drawing/2014/main" id="{3C501AB7-D9D6-FCEB-B528-DE2D70CD170F}"/>
                </a:ext>
              </a:extLst>
            </p:cNvPr>
            <p:cNvSpPr>
              <a:spLocks/>
            </p:cNvSpPr>
            <p:nvPr/>
          </p:nvSpPr>
          <p:spPr bwMode="auto">
            <a:xfrm>
              <a:off x="1667508" y="4541227"/>
              <a:ext cx="702466" cy="1480061"/>
            </a:xfrm>
            <a:custGeom>
              <a:avLst/>
              <a:gdLst>
                <a:gd name="T0" fmla="*/ 0 w 187"/>
                <a:gd name="T1" fmla="*/ 206 h 394"/>
                <a:gd name="T2" fmla="*/ 0 w 187"/>
                <a:gd name="T3" fmla="*/ 0 h 394"/>
                <a:gd name="T4" fmla="*/ 187 w 187"/>
                <a:gd name="T5" fmla="*/ 187 h 394"/>
                <a:gd name="T6" fmla="*/ 187 w 187"/>
                <a:gd name="T7" fmla="*/ 394 h 394"/>
                <a:gd name="T8" fmla="*/ 0 w 187"/>
                <a:gd name="T9" fmla="*/ 206 h 394"/>
              </a:gdLst>
              <a:ahLst/>
              <a:cxnLst>
                <a:cxn ang="0">
                  <a:pos x="T0" y="T1"/>
                </a:cxn>
                <a:cxn ang="0">
                  <a:pos x="T2" y="T3"/>
                </a:cxn>
                <a:cxn ang="0">
                  <a:pos x="T4" y="T5"/>
                </a:cxn>
                <a:cxn ang="0">
                  <a:pos x="T6" y="T7"/>
                </a:cxn>
                <a:cxn ang="0">
                  <a:pos x="T8" y="T9"/>
                </a:cxn>
              </a:cxnLst>
              <a:rect l="0" t="0" r="r" b="b"/>
              <a:pathLst>
                <a:path w="187" h="394">
                  <a:moveTo>
                    <a:pt x="0" y="206"/>
                  </a:moveTo>
                  <a:lnTo>
                    <a:pt x="0" y="0"/>
                  </a:lnTo>
                  <a:lnTo>
                    <a:pt x="187" y="187"/>
                  </a:lnTo>
                  <a:lnTo>
                    <a:pt x="187" y="394"/>
                  </a:lnTo>
                  <a:lnTo>
                    <a:pt x="0" y="206"/>
                  </a:lnTo>
                  <a:close/>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7" name="Rectangle 6">
              <a:extLst>
                <a:ext uri="{FF2B5EF4-FFF2-40B4-BE49-F238E27FC236}">
                  <a16:creationId xmlns:a16="http://schemas.microsoft.com/office/drawing/2014/main" id="{E871B57C-D830-3F76-FB0E-FAD3DDE794DA}"/>
                </a:ext>
              </a:extLst>
            </p:cNvPr>
            <p:cNvSpPr>
              <a:spLocks noChangeArrowheads="1"/>
            </p:cNvSpPr>
            <p:nvPr/>
          </p:nvSpPr>
          <p:spPr bwMode="auto">
            <a:xfrm>
              <a:off x="2456374" y="5326335"/>
              <a:ext cx="623580" cy="608552"/>
            </a:xfrm>
            <a:prstGeom prst="rect">
              <a:avLst/>
            </a:prstGeom>
            <a:solidFill>
              <a:srgbClr val="A8436F"/>
            </a:soli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grpSp>
        <p:nvGrpSpPr>
          <p:cNvPr id="8" name="Group 7">
            <a:extLst>
              <a:ext uri="{FF2B5EF4-FFF2-40B4-BE49-F238E27FC236}">
                <a16:creationId xmlns:a16="http://schemas.microsoft.com/office/drawing/2014/main" id="{5CCFF788-CA7C-5FA5-C931-32B7E6C958BA}"/>
              </a:ext>
            </a:extLst>
          </p:cNvPr>
          <p:cNvGrpSpPr/>
          <p:nvPr/>
        </p:nvGrpSpPr>
        <p:grpSpPr>
          <a:xfrm>
            <a:off x="4721774" y="3946084"/>
            <a:ext cx="1852155" cy="1840101"/>
            <a:chOff x="2452619" y="3632152"/>
            <a:chExt cx="1731748" cy="1720478"/>
          </a:xfrm>
        </p:grpSpPr>
        <p:sp>
          <p:nvSpPr>
            <p:cNvPr id="9" name="Rectangle 8">
              <a:extLst>
                <a:ext uri="{FF2B5EF4-FFF2-40B4-BE49-F238E27FC236}">
                  <a16:creationId xmlns:a16="http://schemas.microsoft.com/office/drawing/2014/main" id="{99EAD4B1-2C03-4748-46A0-5751208B6FE7}"/>
                </a:ext>
              </a:extLst>
            </p:cNvPr>
            <p:cNvSpPr>
              <a:spLocks noChangeArrowheads="1"/>
            </p:cNvSpPr>
            <p:nvPr/>
          </p:nvSpPr>
          <p:spPr bwMode="auto">
            <a:xfrm>
              <a:off x="3264022" y="4454826"/>
              <a:ext cx="920342" cy="897804"/>
            </a:xfrm>
            <a:prstGeom prst="rect">
              <a:avLst/>
            </a:prstGeom>
            <a:gradFill>
              <a:gsLst>
                <a:gs pos="0">
                  <a:schemeClr val="tx1">
                    <a:lumMod val="15000"/>
                    <a:lumOff val="85000"/>
                  </a:schemeClr>
                </a:gs>
                <a:gs pos="100000">
                  <a:schemeClr val="tx1">
                    <a:lumMod val="15000"/>
                    <a:lumOff val="85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0" name="Freeform 9">
              <a:extLst>
                <a:ext uri="{FF2B5EF4-FFF2-40B4-BE49-F238E27FC236}">
                  <a16:creationId xmlns:a16="http://schemas.microsoft.com/office/drawing/2014/main" id="{D677E8BE-18C5-2C94-E978-2815853A4F7B}"/>
                </a:ext>
              </a:extLst>
            </p:cNvPr>
            <p:cNvSpPr>
              <a:spLocks/>
            </p:cNvSpPr>
            <p:nvPr/>
          </p:nvSpPr>
          <p:spPr bwMode="auto">
            <a:xfrm>
              <a:off x="2452619" y="3632152"/>
              <a:ext cx="1731748" cy="822674"/>
            </a:xfrm>
            <a:custGeom>
              <a:avLst/>
              <a:gdLst>
                <a:gd name="T0" fmla="*/ 244 w 461"/>
                <a:gd name="T1" fmla="*/ 0 h 219"/>
                <a:gd name="T2" fmla="*/ 0 w 461"/>
                <a:gd name="T3" fmla="*/ 0 h 219"/>
                <a:gd name="T4" fmla="*/ 216 w 461"/>
                <a:gd name="T5" fmla="*/ 219 h 219"/>
                <a:gd name="T6" fmla="*/ 461 w 461"/>
                <a:gd name="T7" fmla="*/ 219 h 219"/>
                <a:gd name="T8" fmla="*/ 244 w 461"/>
                <a:gd name="T9" fmla="*/ 0 h 219"/>
              </a:gdLst>
              <a:ahLst/>
              <a:cxnLst>
                <a:cxn ang="0">
                  <a:pos x="T0" y="T1"/>
                </a:cxn>
                <a:cxn ang="0">
                  <a:pos x="T2" y="T3"/>
                </a:cxn>
                <a:cxn ang="0">
                  <a:pos x="T4" y="T5"/>
                </a:cxn>
                <a:cxn ang="0">
                  <a:pos x="T6" y="T7"/>
                </a:cxn>
                <a:cxn ang="0">
                  <a:pos x="T8" y="T9"/>
                </a:cxn>
              </a:cxnLst>
              <a:rect l="0" t="0" r="r" b="b"/>
              <a:pathLst>
                <a:path w="461" h="219">
                  <a:moveTo>
                    <a:pt x="244" y="0"/>
                  </a:moveTo>
                  <a:lnTo>
                    <a:pt x="0" y="0"/>
                  </a:lnTo>
                  <a:lnTo>
                    <a:pt x="216" y="219"/>
                  </a:lnTo>
                  <a:lnTo>
                    <a:pt x="461" y="219"/>
                  </a:lnTo>
                  <a:lnTo>
                    <a:pt x="244" y="0"/>
                  </a:lnTo>
                  <a:close/>
                </a:path>
              </a:pathLst>
            </a:cu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1" name="Freeform 10">
              <a:extLst>
                <a:ext uri="{FF2B5EF4-FFF2-40B4-BE49-F238E27FC236}">
                  <a16:creationId xmlns:a16="http://schemas.microsoft.com/office/drawing/2014/main" id="{0C93E0C0-BAF4-2214-19AC-F941CCDBE21F}"/>
                </a:ext>
              </a:extLst>
            </p:cNvPr>
            <p:cNvSpPr>
              <a:spLocks/>
            </p:cNvSpPr>
            <p:nvPr/>
          </p:nvSpPr>
          <p:spPr bwMode="auto">
            <a:xfrm>
              <a:off x="2452619" y="3632152"/>
              <a:ext cx="811406" cy="1720477"/>
            </a:xfrm>
            <a:custGeom>
              <a:avLst/>
              <a:gdLst>
                <a:gd name="T0" fmla="*/ 0 w 216"/>
                <a:gd name="T1" fmla="*/ 239 h 458"/>
                <a:gd name="T2" fmla="*/ 0 w 216"/>
                <a:gd name="T3" fmla="*/ 0 h 458"/>
                <a:gd name="T4" fmla="*/ 216 w 216"/>
                <a:gd name="T5" fmla="*/ 219 h 458"/>
                <a:gd name="T6" fmla="*/ 216 w 216"/>
                <a:gd name="T7" fmla="*/ 458 h 458"/>
                <a:gd name="T8" fmla="*/ 0 w 216"/>
                <a:gd name="T9" fmla="*/ 239 h 458"/>
              </a:gdLst>
              <a:ahLst/>
              <a:cxnLst>
                <a:cxn ang="0">
                  <a:pos x="T0" y="T1"/>
                </a:cxn>
                <a:cxn ang="0">
                  <a:pos x="T2" y="T3"/>
                </a:cxn>
                <a:cxn ang="0">
                  <a:pos x="T4" y="T5"/>
                </a:cxn>
                <a:cxn ang="0">
                  <a:pos x="T6" y="T7"/>
                </a:cxn>
                <a:cxn ang="0">
                  <a:pos x="T8" y="T9"/>
                </a:cxn>
              </a:cxnLst>
              <a:rect l="0" t="0" r="r" b="b"/>
              <a:pathLst>
                <a:path w="216" h="458">
                  <a:moveTo>
                    <a:pt x="0" y="239"/>
                  </a:moveTo>
                  <a:lnTo>
                    <a:pt x="0" y="0"/>
                  </a:lnTo>
                  <a:lnTo>
                    <a:pt x="216" y="219"/>
                  </a:lnTo>
                  <a:lnTo>
                    <a:pt x="216" y="458"/>
                  </a:lnTo>
                  <a:lnTo>
                    <a:pt x="0" y="239"/>
                  </a:lnTo>
                  <a:close/>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2" name="Rectangle 11">
              <a:extLst>
                <a:ext uri="{FF2B5EF4-FFF2-40B4-BE49-F238E27FC236}">
                  <a16:creationId xmlns:a16="http://schemas.microsoft.com/office/drawing/2014/main" id="{0512C246-3010-FF4A-A745-2A73DF13262F}"/>
                </a:ext>
              </a:extLst>
            </p:cNvPr>
            <p:cNvSpPr>
              <a:spLocks noChangeArrowheads="1"/>
            </p:cNvSpPr>
            <p:nvPr/>
          </p:nvSpPr>
          <p:spPr bwMode="auto">
            <a:xfrm>
              <a:off x="3365449" y="4548740"/>
              <a:ext cx="725005" cy="706221"/>
            </a:xfrm>
            <a:prstGeom prst="rect">
              <a:avLst/>
            </a:prstGeom>
            <a:solidFill>
              <a:srgbClr val="F26363"/>
            </a:soli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grpSp>
        <p:nvGrpSpPr>
          <p:cNvPr id="13" name="Group 12">
            <a:extLst>
              <a:ext uri="{FF2B5EF4-FFF2-40B4-BE49-F238E27FC236}">
                <a16:creationId xmlns:a16="http://schemas.microsoft.com/office/drawing/2014/main" id="{8E2076F8-4BB1-832A-6BBA-3899D3F2A3FC}"/>
              </a:ext>
            </a:extLst>
          </p:cNvPr>
          <p:cNvGrpSpPr/>
          <p:nvPr/>
        </p:nvGrpSpPr>
        <p:grpSpPr>
          <a:xfrm>
            <a:off x="5714141" y="2869345"/>
            <a:ext cx="2097235" cy="2077146"/>
            <a:chOff x="3380474" y="2625410"/>
            <a:chExt cx="1960896" cy="1942113"/>
          </a:xfrm>
        </p:grpSpPr>
        <p:sp>
          <p:nvSpPr>
            <p:cNvPr id="14" name="Rectangle 13">
              <a:extLst>
                <a:ext uri="{FF2B5EF4-FFF2-40B4-BE49-F238E27FC236}">
                  <a16:creationId xmlns:a16="http://schemas.microsoft.com/office/drawing/2014/main" id="{FA8C5CA4-F29B-AF46-8921-D0E592E1C7E9}"/>
                </a:ext>
              </a:extLst>
            </p:cNvPr>
            <p:cNvSpPr>
              <a:spLocks noChangeArrowheads="1"/>
            </p:cNvSpPr>
            <p:nvPr/>
          </p:nvSpPr>
          <p:spPr bwMode="auto">
            <a:xfrm>
              <a:off x="4304575" y="3553267"/>
              <a:ext cx="1036795" cy="1014256"/>
            </a:xfrm>
            <a:prstGeom prst="rect">
              <a:avLst/>
            </a:prstGeom>
            <a:gradFill>
              <a:gsLst>
                <a:gs pos="0">
                  <a:schemeClr val="tx1">
                    <a:lumMod val="15000"/>
                    <a:lumOff val="85000"/>
                  </a:schemeClr>
                </a:gs>
                <a:gs pos="100000">
                  <a:schemeClr val="tx1">
                    <a:lumMod val="15000"/>
                    <a:lumOff val="85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5" name="Freeform 14">
              <a:extLst>
                <a:ext uri="{FF2B5EF4-FFF2-40B4-BE49-F238E27FC236}">
                  <a16:creationId xmlns:a16="http://schemas.microsoft.com/office/drawing/2014/main" id="{A40AA115-8A76-3FE0-E676-055FF3EABB39}"/>
                </a:ext>
              </a:extLst>
            </p:cNvPr>
            <p:cNvSpPr>
              <a:spLocks/>
            </p:cNvSpPr>
            <p:nvPr/>
          </p:nvSpPr>
          <p:spPr bwMode="auto">
            <a:xfrm>
              <a:off x="3380474" y="2625410"/>
              <a:ext cx="1960895" cy="927855"/>
            </a:xfrm>
            <a:custGeom>
              <a:avLst/>
              <a:gdLst>
                <a:gd name="T0" fmla="*/ 277 w 522"/>
                <a:gd name="T1" fmla="*/ 0 h 247"/>
                <a:gd name="T2" fmla="*/ 0 w 522"/>
                <a:gd name="T3" fmla="*/ 0 h 247"/>
                <a:gd name="T4" fmla="*/ 246 w 522"/>
                <a:gd name="T5" fmla="*/ 247 h 247"/>
                <a:gd name="T6" fmla="*/ 522 w 522"/>
                <a:gd name="T7" fmla="*/ 247 h 247"/>
                <a:gd name="T8" fmla="*/ 277 w 522"/>
                <a:gd name="T9" fmla="*/ 0 h 247"/>
              </a:gdLst>
              <a:ahLst/>
              <a:cxnLst>
                <a:cxn ang="0">
                  <a:pos x="T0" y="T1"/>
                </a:cxn>
                <a:cxn ang="0">
                  <a:pos x="T2" y="T3"/>
                </a:cxn>
                <a:cxn ang="0">
                  <a:pos x="T4" y="T5"/>
                </a:cxn>
                <a:cxn ang="0">
                  <a:pos x="T6" y="T7"/>
                </a:cxn>
                <a:cxn ang="0">
                  <a:pos x="T8" y="T9"/>
                </a:cxn>
              </a:cxnLst>
              <a:rect l="0" t="0" r="r" b="b"/>
              <a:pathLst>
                <a:path w="522" h="247">
                  <a:moveTo>
                    <a:pt x="277" y="0"/>
                  </a:moveTo>
                  <a:lnTo>
                    <a:pt x="0" y="0"/>
                  </a:lnTo>
                  <a:lnTo>
                    <a:pt x="246" y="247"/>
                  </a:lnTo>
                  <a:lnTo>
                    <a:pt x="522" y="247"/>
                  </a:lnTo>
                  <a:lnTo>
                    <a:pt x="277" y="0"/>
                  </a:lnTo>
                  <a:close/>
                </a:path>
              </a:pathLst>
            </a:cu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6" name="Freeform 15">
              <a:extLst>
                <a:ext uri="{FF2B5EF4-FFF2-40B4-BE49-F238E27FC236}">
                  <a16:creationId xmlns:a16="http://schemas.microsoft.com/office/drawing/2014/main" id="{95DDA94E-19C8-D7B3-16F8-AE5E5C326FD3}"/>
                </a:ext>
              </a:extLst>
            </p:cNvPr>
            <p:cNvSpPr>
              <a:spLocks/>
            </p:cNvSpPr>
            <p:nvPr/>
          </p:nvSpPr>
          <p:spPr bwMode="auto">
            <a:xfrm>
              <a:off x="3380474" y="2625410"/>
              <a:ext cx="924100" cy="1942112"/>
            </a:xfrm>
            <a:custGeom>
              <a:avLst/>
              <a:gdLst>
                <a:gd name="T0" fmla="*/ 0 w 246"/>
                <a:gd name="T1" fmla="*/ 270 h 517"/>
                <a:gd name="T2" fmla="*/ 0 w 246"/>
                <a:gd name="T3" fmla="*/ 0 h 517"/>
                <a:gd name="T4" fmla="*/ 246 w 246"/>
                <a:gd name="T5" fmla="*/ 247 h 517"/>
                <a:gd name="T6" fmla="*/ 246 w 246"/>
                <a:gd name="T7" fmla="*/ 517 h 517"/>
                <a:gd name="T8" fmla="*/ 0 w 246"/>
                <a:gd name="T9" fmla="*/ 270 h 517"/>
              </a:gdLst>
              <a:ahLst/>
              <a:cxnLst>
                <a:cxn ang="0">
                  <a:pos x="T0" y="T1"/>
                </a:cxn>
                <a:cxn ang="0">
                  <a:pos x="T2" y="T3"/>
                </a:cxn>
                <a:cxn ang="0">
                  <a:pos x="T4" y="T5"/>
                </a:cxn>
                <a:cxn ang="0">
                  <a:pos x="T6" y="T7"/>
                </a:cxn>
                <a:cxn ang="0">
                  <a:pos x="T8" y="T9"/>
                </a:cxn>
              </a:cxnLst>
              <a:rect l="0" t="0" r="r" b="b"/>
              <a:pathLst>
                <a:path w="246" h="517">
                  <a:moveTo>
                    <a:pt x="0" y="270"/>
                  </a:moveTo>
                  <a:lnTo>
                    <a:pt x="0" y="0"/>
                  </a:lnTo>
                  <a:lnTo>
                    <a:pt x="246" y="247"/>
                  </a:lnTo>
                  <a:lnTo>
                    <a:pt x="246" y="517"/>
                  </a:lnTo>
                  <a:lnTo>
                    <a:pt x="0" y="270"/>
                  </a:lnTo>
                  <a:close/>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7" name="Rectangle 16">
              <a:extLst>
                <a:ext uri="{FF2B5EF4-FFF2-40B4-BE49-F238E27FC236}">
                  <a16:creationId xmlns:a16="http://schemas.microsoft.com/office/drawing/2014/main" id="{C9C26B9F-8FFB-48FA-7442-F050CBD0F144}"/>
                </a:ext>
              </a:extLst>
            </p:cNvPr>
            <p:cNvSpPr>
              <a:spLocks noChangeArrowheads="1"/>
            </p:cNvSpPr>
            <p:nvPr/>
          </p:nvSpPr>
          <p:spPr bwMode="auto">
            <a:xfrm>
              <a:off x="4413514" y="3658449"/>
              <a:ext cx="822674" cy="803893"/>
            </a:xfrm>
            <a:prstGeom prst="rect">
              <a:avLst/>
            </a:prstGeom>
            <a:solidFill>
              <a:srgbClr val="FFA826"/>
            </a:soli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grpSp>
        <p:nvGrpSpPr>
          <p:cNvPr id="18" name="Group 17">
            <a:extLst>
              <a:ext uri="{FF2B5EF4-FFF2-40B4-BE49-F238E27FC236}">
                <a16:creationId xmlns:a16="http://schemas.microsoft.com/office/drawing/2014/main" id="{3B1F8ACA-8622-E1CA-EDDC-5F43DC3CD3EE}"/>
              </a:ext>
            </a:extLst>
          </p:cNvPr>
          <p:cNvGrpSpPr/>
          <p:nvPr/>
        </p:nvGrpSpPr>
        <p:grpSpPr>
          <a:xfrm>
            <a:off x="6823023" y="1684127"/>
            <a:ext cx="2274015" cy="2249904"/>
            <a:chOff x="4417269" y="1517242"/>
            <a:chExt cx="2126184" cy="2103640"/>
          </a:xfrm>
        </p:grpSpPr>
        <p:sp>
          <p:nvSpPr>
            <p:cNvPr id="19" name="Rectangle 18">
              <a:extLst>
                <a:ext uri="{FF2B5EF4-FFF2-40B4-BE49-F238E27FC236}">
                  <a16:creationId xmlns:a16="http://schemas.microsoft.com/office/drawing/2014/main" id="{C9E85DF7-4522-08AB-696A-F7BE3E327E3B}"/>
                </a:ext>
              </a:extLst>
            </p:cNvPr>
            <p:cNvSpPr>
              <a:spLocks noChangeArrowheads="1"/>
            </p:cNvSpPr>
            <p:nvPr/>
          </p:nvSpPr>
          <p:spPr bwMode="auto">
            <a:xfrm>
              <a:off x="5420257" y="2520227"/>
              <a:ext cx="1123196" cy="1100654"/>
            </a:xfrm>
            <a:prstGeom prst="rect">
              <a:avLst/>
            </a:prstGeom>
            <a:gradFill>
              <a:gsLst>
                <a:gs pos="0">
                  <a:schemeClr val="tx1">
                    <a:lumMod val="15000"/>
                    <a:lumOff val="85000"/>
                  </a:schemeClr>
                </a:gs>
                <a:gs pos="100000">
                  <a:schemeClr val="tx1">
                    <a:lumMod val="15000"/>
                    <a:lumOff val="85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20" name="Freeform 19">
              <a:extLst>
                <a:ext uri="{FF2B5EF4-FFF2-40B4-BE49-F238E27FC236}">
                  <a16:creationId xmlns:a16="http://schemas.microsoft.com/office/drawing/2014/main" id="{AACA6B73-4876-6ECB-D6F9-DDD38AEB03ED}"/>
                </a:ext>
              </a:extLst>
            </p:cNvPr>
            <p:cNvSpPr>
              <a:spLocks/>
            </p:cNvSpPr>
            <p:nvPr/>
          </p:nvSpPr>
          <p:spPr bwMode="auto">
            <a:xfrm>
              <a:off x="4417269" y="1517242"/>
              <a:ext cx="2126181" cy="1002985"/>
            </a:xfrm>
            <a:custGeom>
              <a:avLst/>
              <a:gdLst>
                <a:gd name="T0" fmla="*/ 300 w 566"/>
                <a:gd name="T1" fmla="*/ 0 h 267"/>
                <a:gd name="T2" fmla="*/ 0 w 566"/>
                <a:gd name="T3" fmla="*/ 0 h 267"/>
                <a:gd name="T4" fmla="*/ 267 w 566"/>
                <a:gd name="T5" fmla="*/ 267 h 267"/>
                <a:gd name="T6" fmla="*/ 566 w 566"/>
                <a:gd name="T7" fmla="*/ 267 h 267"/>
                <a:gd name="T8" fmla="*/ 300 w 566"/>
                <a:gd name="T9" fmla="*/ 0 h 267"/>
              </a:gdLst>
              <a:ahLst/>
              <a:cxnLst>
                <a:cxn ang="0">
                  <a:pos x="T0" y="T1"/>
                </a:cxn>
                <a:cxn ang="0">
                  <a:pos x="T2" y="T3"/>
                </a:cxn>
                <a:cxn ang="0">
                  <a:pos x="T4" y="T5"/>
                </a:cxn>
                <a:cxn ang="0">
                  <a:pos x="T6" y="T7"/>
                </a:cxn>
                <a:cxn ang="0">
                  <a:pos x="T8" y="T9"/>
                </a:cxn>
              </a:cxnLst>
              <a:rect l="0" t="0" r="r" b="b"/>
              <a:pathLst>
                <a:path w="566" h="267">
                  <a:moveTo>
                    <a:pt x="300" y="0"/>
                  </a:moveTo>
                  <a:lnTo>
                    <a:pt x="0" y="0"/>
                  </a:lnTo>
                  <a:lnTo>
                    <a:pt x="267" y="267"/>
                  </a:lnTo>
                  <a:lnTo>
                    <a:pt x="566" y="267"/>
                  </a:lnTo>
                  <a:lnTo>
                    <a:pt x="300" y="0"/>
                  </a:lnTo>
                  <a:close/>
                </a:path>
              </a:pathLst>
            </a:cu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21" name="Freeform 20">
              <a:extLst>
                <a:ext uri="{FF2B5EF4-FFF2-40B4-BE49-F238E27FC236}">
                  <a16:creationId xmlns:a16="http://schemas.microsoft.com/office/drawing/2014/main" id="{9571B69A-4B05-38E4-CBEB-DE8BA15D5B87}"/>
                </a:ext>
              </a:extLst>
            </p:cNvPr>
            <p:cNvSpPr>
              <a:spLocks/>
            </p:cNvSpPr>
            <p:nvPr/>
          </p:nvSpPr>
          <p:spPr bwMode="auto">
            <a:xfrm>
              <a:off x="4417269" y="1517242"/>
              <a:ext cx="1002988" cy="2103640"/>
            </a:xfrm>
            <a:custGeom>
              <a:avLst/>
              <a:gdLst>
                <a:gd name="T0" fmla="*/ 0 w 267"/>
                <a:gd name="T1" fmla="*/ 293 h 560"/>
                <a:gd name="T2" fmla="*/ 0 w 267"/>
                <a:gd name="T3" fmla="*/ 0 h 560"/>
                <a:gd name="T4" fmla="*/ 267 w 267"/>
                <a:gd name="T5" fmla="*/ 267 h 560"/>
                <a:gd name="T6" fmla="*/ 267 w 267"/>
                <a:gd name="T7" fmla="*/ 560 h 560"/>
                <a:gd name="T8" fmla="*/ 0 w 267"/>
                <a:gd name="T9" fmla="*/ 293 h 560"/>
              </a:gdLst>
              <a:ahLst/>
              <a:cxnLst>
                <a:cxn ang="0">
                  <a:pos x="T0" y="T1"/>
                </a:cxn>
                <a:cxn ang="0">
                  <a:pos x="T2" y="T3"/>
                </a:cxn>
                <a:cxn ang="0">
                  <a:pos x="T4" y="T5"/>
                </a:cxn>
                <a:cxn ang="0">
                  <a:pos x="T6" y="T7"/>
                </a:cxn>
                <a:cxn ang="0">
                  <a:pos x="T8" y="T9"/>
                </a:cxn>
              </a:cxnLst>
              <a:rect l="0" t="0" r="r" b="b"/>
              <a:pathLst>
                <a:path w="267" h="560">
                  <a:moveTo>
                    <a:pt x="0" y="293"/>
                  </a:moveTo>
                  <a:lnTo>
                    <a:pt x="0" y="0"/>
                  </a:lnTo>
                  <a:lnTo>
                    <a:pt x="267" y="267"/>
                  </a:lnTo>
                  <a:lnTo>
                    <a:pt x="267" y="560"/>
                  </a:lnTo>
                  <a:lnTo>
                    <a:pt x="0" y="293"/>
                  </a:lnTo>
                  <a:close/>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22" name="Rectangle 21">
              <a:extLst>
                <a:ext uri="{FF2B5EF4-FFF2-40B4-BE49-F238E27FC236}">
                  <a16:creationId xmlns:a16="http://schemas.microsoft.com/office/drawing/2014/main" id="{5BAF0869-9A9E-0530-56D2-58EDC49C5E25}"/>
                </a:ext>
              </a:extLst>
            </p:cNvPr>
            <p:cNvSpPr>
              <a:spLocks noChangeArrowheads="1"/>
            </p:cNvSpPr>
            <p:nvPr/>
          </p:nvSpPr>
          <p:spPr bwMode="auto">
            <a:xfrm>
              <a:off x="5536708" y="2640435"/>
              <a:ext cx="890290" cy="867752"/>
            </a:xfrm>
            <a:prstGeom prst="rect">
              <a:avLst/>
            </a:prstGeom>
            <a:solidFill>
              <a:srgbClr val="FF8026"/>
            </a:soli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sp>
        <p:nvSpPr>
          <p:cNvPr id="23" name="Rectangle 22">
            <a:extLst>
              <a:ext uri="{FF2B5EF4-FFF2-40B4-BE49-F238E27FC236}">
                <a16:creationId xmlns:a16="http://schemas.microsoft.com/office/drawing/2014/main" id="{B4914CED-C0B1-8D0B-3628-F92DCDFEB2D0}"/>
              </a:ext>
            </a:extLst>
          </p:cNvPr>
          <p:cNvSpPr/>
          <p:nvPr/>
        </p:nvSpPr>
        <p:spPr>
          <a:xfrm>
            <a:off x="5868254" y="5926402"/>
            <a:ext cx="2547291" cy="861774"/>
          </a:xfrm>
          <a:prstGeom prst="rect">
            <a:avLst/>
          </a:prstGeom>
        </p:spPr>
        <p:txBody>
          <a:bodyPr wrap="square" lIns="0" tIns="0" rIns="0" bIns="0">
            <a:spAutoFit/>
          </a:bodyPr>
          <a:lstStyle/>
          <a:p>
            <a:pPr defTabSz="2438584"/>
            <a:r>
              <a:rPr lang="en-US" sz="2400" b="1" dirty="0">
                <a:solidFill>
                  <a:srgbClr val="A8436F"/>
                </a:solidFill>
                <a:latin typeface="Century Gothic" panose="020B0502020202020204" pitchFamily="34" charset="0"/>
              </a:rPr>
              <a:t>2 Months</a:t>
            </a:r>
          </a:p>
          <a:p>
            <a:pPr defTabSz="2438584"/>
            <a:r>
              <a:rPr lang="en-US" sz="1600" dirty="0">
                <a:solidFill>
                  <a:srgbClr val="57565A"/>
                </a:solidFill>
                <a:latin typeface="Century Gothic" panose="020B0502020202020204" pitchFamily="34" charset="0"/>
              </a:rPr>
              <a:t>Ria qui del </a:t>
            </a:r>
            <a:r>
              <a:rPr lang="en-US" sz="1600" dirty="0" err="1">
                <a:solidFill>
                  <a:srgbClr val="57565A"/>
                </a:solidFill>
                <a:latin typeface="Century Gothic" panose="020B0502020202020204" pitchFamily="34" charset="0"/>
              </a:rPr>
              <a:t>ium</a:t>
            </a:r>
            <a:r>
              <a:rPr lang="en-US" sz="1600" dirty="0">
                <a:solidFill>
                  <a:srgbClr val="57565A"/>
                </a:solidFill>
                <a:latin typeface="Century Gothic" panose="020B0502020202020204" pitchFamily="34" charset="0"/>
              </a:rPr>
              <a:t> </a:t>
            </a:r>
            <a:r>
              <a:rPr lang="en-US" sz="1600" dirty="0" err="1">
                <a:solidFill>
                  <a:srgbClr val="57565A"/>
                </a:solidFill>
                <a:latin typeface="Century Gothic" panose="020B0502020202020204" pitchFamily="34" charset="0"/>
              </a:rPr>
              <a:t>aut</a:t>
            </a:r>
            <a:r>
              <a:rPr lang="en-US" sz="1600" dirty="0">
                <a:solidFill>
                  <a:srgbClr val="57565A"/>
                </a:solidFill>
                <a:latin typeface="Century Gothic" panose="020B0502020202020204" pitchFamily="34" charset="0"/>
              </a:rPr>
              <a:t> Lorem ipsum dolor </a:t>
            </a:r>
            <a:r>
              <a:rPr lang="en-US" sz="1600" dirty="0" err="1">
                <a:solidFill>
                  <a:srgbClr val="57565A"/>
                </a:solidFill>
                <a:latin typeface="Century Gothic" panose="020B0502020202020204" pitchFamily="34" charset="0"/>
              </a:rPr>
              <a:t>ium</a:t>
            </a:r>
            <a:r>
              <a:rPr lang="en-US" sz="1600" dirty="0">
                <a:solidFill>
                  <a:srgbClr val="57565A"/>
                </a:solidFill>
                <a:latin typeface="Century Gothic" panose="020B0502020202020204" pitchFamily="34" charset="0"/>
              </a:rPr>
              <a:t> </a:t>
            </a:r>
            <a:r>
              <a:rPr lang="en-US" sz="1600" dirty="0" err="1">
                <a:solidFill>
                  <a:srgbClr val="57565A"/>
                </a:solidFill>
                <a:latin typeface="Century Gothic" panose="020B0502020202020204" pitchFamily="34" charset="0"/>
              </a:rPr>
              <a:t>aut</a:t>
            </a:r>
            <a:r>
              <a:rPr lang="en-US" sz="1600" dirty="0">
                <a:solidFill>
                  <a:srgbClr val="57565A"/>
                </a:solidFill>
                <a:latin typeface="Century Gothic" panose="020B0502020202020204" pitchFamily="34" charset="0"/>
              </a:rPr>
              <a:t> </a:t>
            </a:r>
          </a:p>
        </p:txBody>
      </p:sp>
      <p:sp>
        <p:nvSpPr>
          <p:cNvPr id="24" name="Rectangle 23">
            <a:extLst>
              <a:ext uri="{FF2B5EF4-FFF2-40B4-BE49-F238E27FC236}">
                <a16:creationId xmlns:a16="http://schemas.microsoft.com/office/drawing/2014/main" id="{97DA9A1A-B235-47AC-2671-3F19F020BC33}"/>
              </a:ext>
            </a:extLst>
          </p:cNvPr>
          <p:cNvSpPr/>
          <p:nvPr/>
        </p:nvSpPr>
        <p:spPr>
          <a:xfrm>
            <a:off x="7011766" y="5049943"/>
            <a:ext cx="2913911" cy="861774"/>
          </a:xfrm>
          <a:prstGeom prst="rect">
            <a:avLst/>
          </a:prstGeom>
        </p:spPr>
        <p:txBody>
          <a:bodyPr wrap="square" lIns="0" tIns="0" rIns="0" bIns="0">
            <a:spAutoFit/>
          </a:bodyPr>
          <a:lstStyle/>
          <a:p>
            <a:pPr defTabSz="2438584"/>
            <a:r>
              <a:rPr lang="en-US" sz="2400" b="1" dirty="0">
                <a:solidFill>
                  <a:srgbClr val="F26363"/>
                </a:solidFill>
                <a:latin typeface="Century Gothic" panose="020B0502020202020204" pitchFamily="34" charset="0"/>
              </a:rPr>
              <a:t>4 Months</a:t>
            </a:r>
          </a:p>
          <a:p>
            <a:pPr defTabSz="2438584"/>
            <a:r>
              <a:rPr lang="en-US" sz="1600" dirty="0">
                <a:solidFill>
                  <a:srgbClr val="57565A"/>
                </a:solidFill>
                <a:latin typeface="Century Gothic" panose="020B0502020202020204" pitchFamily="34" charset="0"/>
              </a:rPr>
              <a:t>Ria qui del </a:t>
            </a:r>
            <a:r>
              <a:rPr lang="en-US" sz="1600" dirty="0" err="1">
                <a:solidFill>
                  <a:srgbClr val="57565A"/>
                </a:solidFill>
                <a:latin typeface="Century Gothic" panose="020B0502020202020204" pitchFamily="34" charset="0"/>
              </a:rPr>
              <a:t>ium</a:t>
            </a:r>
            <a:r>
              <a:rPr lang="en-US" sz="1600" dirty="0">
                <a:solidFill>
                  <a:srgbClr val="57565A"/>
                </a:solidFill>
                <a:latin typeface="Century Gothic" panose="020B0502020202020204" pitchFamily="34" charset="0"/>
              </a:rPr>
              <a:t> </a:t>
            </a:r>
            <a:r>
              <a:rPr lang="en-US" sz="1600" dirty="0" err="1">
                <a:solidFill>
                  <a:srgbClr val="57565A"/>
                </a:solidFill>
                <a:latin typeface="Century Gothic" panose="020B0502020202020204" pitchFamily="34" charset="0"/>
              </a:rPr>
              <a:t>aut</a:t>
            </a:r>
            <a:r>
              <a:rPr lang="en-US" sz="1600" dirty="0">
                <a:solidFill>
                  <a:srgbClr val="57565A"/>
                </a:solidFill>
                <a:latin typeface="Century Gothic" panose="020B0502020202020204" pitchFamily="34" charset="0"/>
              </a:rPr>
              <a:t> Lorem ipsum dolor </a:t>
            </a:r>
            <a:r>
              <a:rPr lang="en-US" sz="1600" dirty="0" err="1">
                <a:solidFill>
                  <a:srgbClr val="57565A"/>
                </a:solidFill>
                <a:latin typeface="Century Gothic" panose="020B0502020202020204" pitchFamily="34" charset="0"/>
              </a:rPr>
              <a:t>ium</a:t>
            </a:r>
            <a:r>
              <a:rPr lang="en-US" sz="1600" dirty="0">
                <a:solidFill>
                  <a:srgbClr val="57565A"/>
                </a:solidFill>
                <a:latin typeface="Century Gothic" panose="020B0502020202020204" pitchFamily="34" charset="0"/>
              </a:rPr>
              <a:t> </a:t>
            </a:r>
            <a:r>
              <a:rPr lang="en-US" sz="1600" dirty="0" err="1">
                <a:solidFill>
                  <a:srgbClr val="57565A"/>
                </a:solidFill>
                <a:latin typeface="Century Gothic" panose="020B0502020202020204" pitchFamily="34" charset="0"/>
              </a:rPr>
              <a:t>aut</a:t>
            </a:r>
            <a:r>
              <a:rPr lang="en-US" sz="1600" dirty="0">
                <a:solidFill>
                  <a:srgbClr val="57565A"/>
                </a:solidFill>
                <a:latin typeface="Century Gothic" panose="020B0502020202020204" pitchFamily="34" charset="0"/>
              </a:rPr>
              <a:t> </a:t>
            </a:r>
          </a:p>
        </p:txBody>
      </p:sp>
      <p:sp>
        <p:nvSpPr>
          <p:cNvPr id="25" name="Rectangle 24">
            <a:extLst>
              <a:ext uri="{FF2B5EF4-FFF2-40B4-BE49-F238E27FC236}">
                <a16:creationId xmlns:a16="http://schemas.microsoft.com/office/drawing/2014/main" id="{9C661675-DA58-AE1D-964C-D13F4EE50C90}"/>
              </a:ext>
            </a:extLst>
          </p:cNvPr>
          <p:cNvSpPr/>
          <p:nvPr/>
        </p:nvSpPr>
        <p:spPr>
          <a:xfrm>
            <a:off x="8210616" y="4104471"/>
            <a:ext cx="2913910" cy="861774"/>
          </a:xfrm>
          <a:prstGeom prst="rect">
            <a:avLst/>
          </a:prstGeom>
        </p:spPr>
        <p:txBody>
          <a:bodyPr wrap="square" lIns="0" tIns="0" rIns="0" bIns="0">
            <a:spAutoFit/>
          </a:bodyPr>
          <a:lstStyle/>
          <a:p>
            <a:pPr defTabSz="2438584"/>
            <a:r>
              <a:rPr lang="en-US" sz="2400" b="1" dirty="0">
                <a:solidFill>
                  <a:srgbClr val="FFA826"/>
                </a:solidFill>
                <a:latin typeface="Century Gothic" panose="020B0502020202020204" pitchFamily="34" charset="0"/>
              </a:rPr>
              <a:t>6 Months</a:t>
            </a:r>
          </a:p>
          <a:p>
            <a:pPr defTabSz="2438584"/>
            <a:r>
              <a:rPr lang="en-US" sz="1600" dirty="0">
                <a:solidFill>
                  <a:srgbClr val="57565A">
                    <a:lumMod val="75000"/>
                  </a:srgbClr>
                </a:solidFill>
                <a:latin typeface="Century Gothic" panose="020B0502020202020204" pitchFamily="34" charset="0"/>
              </a:rPr>
              <a:t>Ria qui del </a:t>
            </a:r>
            <a:r>
              <a:rPr lang="en-US" sz="1600" dirty="0" err="1">
                <a:solidFill>
                  <a:srgbClr val="57565A">
                    <a:lumMod val="75000"/>
                  </a:srgbClr>
                </a:solidFill>
                <a:latin typeface="Century Gothic" panose="020B0502020202020204" pitchFamily="34" charset="0"/>
              </a:rPr>
              <a:t>ium</a:t>
            </a:r>
            <a:r>
              <a:rPr lang="en-US" sz="1600" dirty="0">
                <a:solidFill>
                  <a:srgbClr val="57565A">
                    <a:lumMod val="75000"/>
                  </a:srgbClr>
                </a:solidFill>
                <a:latin typeface="Century Gothic" panose="020B0502020202020204" pitchFamily="34" charset="0"/>
              </a:rPr>
              <a:t> </a:t>
            </a:r>
            <a:r>
              <a:rPr lang="en-US" sz="1600" dirty="0" err="1">
                <a:solidFill>
                  <a:srgbClr val="57565A">
                    <a:lumMod val="75000"/>
                  </a:srgbClr>
                </a:solidFill>
                <a:latin typeface="Century Gothic" panose="020B0502020202020204" pitchFamily="34" charset="0"/>
              </a:rPr>
              <a:t>aut</a:t>
            </a:r>
            <a:r>
              <a:rPr lang="en-US" sz="1600" dirty="0">
                <a:solidFill>
                  <a:srgbClr val="57565A">
                    <a:lumMod val="75000"/>
                  </a:srgbClr>
                </a:solidFill>
                <a:latin typeface="Century Gothic" panose="020B0502020202020204" pitchFamily="34" charset="0"/>
              </a:rPr>
              <a:t> Lorem ipsum dolor </a:t>
            </a:r>
            <a:r>
              <a:rPr lang="en-US" sz="1600" dirty="0" err="1">
                <a:solidFill>
                  <a:srgbClr val="57565A">
                    <a:lumMod val="75000"/>
                  </a:srgbClr>
                </a:solidFill>
                <a:latin typeface="Century Gothic" panose="020B0502020202020204" pitchFamily="34" charset="0"/>
              </a:rPr>
              <a:t>ium</a:t>
            </a:r>
            <a:r>
              <a:rPr lang="en-US" sz="1600" dirty="0">
                <a:solidFill>
                  <a:srgbClr val="57565A">
                    <a:lumMod val="75000"/>
                  </a:srgbClr>
                </a:solidFill>
                <a:latin typeface="Century Gothic" panose="020B0502020202020204" pitchFamily="34" charset="0"/>
              </a:rPr>
              <a:t> </a:t>
            </a:r>
            <a:r>
              <a:rPr lang="en-US" sz="1600" dirty="0" err="1">
                <a:solidFill>
                  <a:srgbClr val="57565A">
                    <a:lumMod val="75000"/>
                  </a:srgbClr>
                </a:solidFill>
                <a:latin typeface="Century Gothic" panose="020B0502020202020204" pitchFamily="34" charset="0"/>
              </a:rPr>
              <a:t>aut</a:t>
            </a:r>
            <a:r>
              <a:rPr lang="en-US" sz="1600" dirty="0">
                <a:solidFill>
                  <a:srgbClr val="57565A">
                    <a:lumMod val="75000"/>
                  </a:srgbClr>
                </a:solidFill>
                <a:latin typeface="Century Gothic" panose="020B0502020202020204" pitchFamily="34" charset="0"/>
              </a:rPr>
              <a:t> </a:t>
            </a:r>
          </a:p>
        </p:txBody>
      </p:sp>
      <p:sp>
        <p:nvSpPr>
          <p:cNvPr id="26" name="Rectangle 25">
            <a:extLst>
              <a:ext uri="{FF2B5EF4-FFF2-40B4-BE49-F238E27FC236}">
                <a16:creationId xmlns:a16="http://schemas.microsoft.com/office/drawing/2014/main" id="{0CB62E18-C850-D801-FB25-38C80F025752}"/>
              </a:ext>
            </a:extLst>
          </p:cNvPr>
          <p:cNvSpPr/>
          <p:nvPr/>
        </p:nvSpPr>
        <p:spPr>
          <a:xfrm>
            <a:off x="9443739" y="2896590"/>
            <a:ext cx="2865608" cy="861774"/>
          </a:xfrm>
          <a:prstGeom prst="rect">
            <a:avLst/>
          </a:prstGeom>
        </p:spPr>
        <p:txBody>
          <a:bodyPr wrap="square" lIns="0" tIns="0" rIns="0" bIns="0">
            <a:spAutoFit/>
          </a:bodyPr>
          <a:lstStyle/>
          <a:p>
            <a:pPr defTabSz="2438584"/>
            <a:r>
              <a:rPr lang="en-US" sz="2400" b="1" dirty="0">
                <a:solidFill>
                  <a:srgbClr val="FF8026"/>
                </a:solidFill>
                <a:latin typeface="Century Gothic" panose="020B0502020202020204" pitchFamily="34" charset="0"/>
              </a:rPr>
              <a:t>8 Months</a:t>
            </a:r>
          </a:p>
          <a:p>
            <a:pPr defTabSz="2438584"/>
            <a:r>
              <a:rPr lang="en-US" sz="1600" dirty="0">
                <a:solidFill>
                  <a:srgbClr val="57565A">
                    <a:lumMod val="75000"/>
                  </a:srgbClr>
                </a:solidFill>
                <a:latin typeface="Century Gothic" panose="020B0502020202020204" pitchFamily="34" charset="0"/>
              </a:rPr>
              <a:t>Ria qui del </a:t>
            </a:r>
            <a:r>
              <a:rPr lang="en-US" sz="1600" dirty="0" err="1">
                <a:solidFill>
                  <a:srgbClr val="57565A">
                    <a:lumMod val="75000"/>
                  </a:srgbClr>
                </a:solidFill>
                <a:latin typeface="Century Gothic" panose="020B0502020202020204" pitchFamily="34" charset="0"/>
              </a:rPr>
              <a:t>ium</a:t>
            </a:r>
            <a:r>
              <a:rPr lang="en-US" sz="1600" dirty="0">
                <a:solidFill>
                  <a:srgbClr val="57565A">
                    <a:lumMod val="75000"/>
                  </a:srgbClr>
                </a:solidFill>
                <a:latin typeface="Century Gothic" panose="020B0502020202020204" pitchFamily="34" charset="0"/>
              </a:rPr>
              <a:t> </a:t>
            </a:r>
            <a:r>
              <a:rPr lang="en-US" sz="1600" dirty="0" err="1">
                <a:solidFill>
                  <a:srgbClr val="57565A">
                    <a:lumMod val="75000"/>
                  </a:srgbClr>
                </a:solidFill>
                <a:latin typeface="Century Gothic" panose="020B0502020202020204" pitchFamily="34" charset="0"/>
              </a:rPr>
              <a:t>aut</a:t>
            </a:r>
            <a:r>
              <a:rPr lang="en-US" sz="1600" dirty="0">
                <a:solidFill>
                  <a:srgbClr val="57565A">
                    <a:lumMod val="75000"/>
                  </a:srgbClr>
                </a:solidFill>
                <a:latin typeface="Century Gothic" panose="020B0502020202020204" pitchFamily="34" charset="0"/>
              </a:rPr>
              <a:t> Lorem ipsum </a:t>
            </a:r>
            <a:r>
              <a:rPr lang="en-US" sz="1600" dirty="0" err="1">
                <a:solidFill>
                  <a:srgbClr val="57565A">
                    <a:lumMod val="75000"/>
                  </a:srgbClr>
                </a:solidFill>
                <a:latin typeface="Century Gothic" panose="020B0502020202020204" pitchFamily="34" charset="0"/>
              </a:rPr>
              <a:t>ium</a:t>
            </a:r>
            <a:r>
              <a:rPr lang="en-US" sz="1600" dirty="0">
                <a:solidFill>
                  <a:srgbClr val="57565A">
                    <a:lumMod val="75000"/>
                  </a:srgbClr>
                </a:solidFill>
                <a:latin typeface="Century Gothic" panose="020B0502020202020204" pitchFamily="34" charset="0"/>
              </a:rPr>
              <a:t> </a:t>
            </a:r>
            <a:r>
              <a:rPr lang="en-US" sz="1600" dirty="0" err="1">
                <a:solidFill>
                  <a:srgbClr val="57565A">
                    <a:lumMod val="75000"/>
                  </a:srgbClr>
                </a:solidFill>
                <a:latin typeface="Century Gothic" panose="020B0502020202020204" pitchFamily="34" charset="0"/>
              </a:rPr>
              <a:t>aut</a:t>
            </a:r>
            <a:r>
              <a:rPr lang="en-US" sz="1600" dirty="0">
                <a:solidFill>
                  <a:srgbClr val="57565A">
                    <a:lumMod val="75000"/>
                  </a:srgbClr>
                </a:solidFill>
                <a:latin typeface="Century Gothic" panose="020B0502020202020204" pitchFamily="34" charset="0"/>
              </a:rPr>
              <a:t> dolor sit </a:t>
            </a:r>
          </a:p>
        </p:txBody>
      </p:sp>
      <p:grpSp>
        <p:nvGrpSpPr>
          <p:cNvPr id="27" name="Group 26">
            <a:extLst>
              <a:ext uri="{FF2B5EF4-FFF2-40B4-BE49-F238E27FC236}">
                <a16:creationId xmlns:a16="http://schemas.microsoft.com/office/drawing/2014/main" id="{C6723CB8-8E90-A482-736B-23357A1A4440}"/>
              </a:ext>
            </a:extLst>
          </p:cNvPr>
          <p:cNvGrpSpPr/>
          <p:nvPr/>
        </p:nvGrpSpPr>
        <p:grpSpPr>
          <a:xfrm>
            <a:off x="7047436" y="4173974"/>
            <a:ext cx="480894" cy="455501"/>
            <a:chOff x="8358188" y="303213"/>
            <a:chExt cx="481012" cy="455612"/>
          </a:xfrm>
          <a:solidFill>
            <a:schemeClr val="bg1"/>
          </a:solidFill>
        </p:grpSpPr>
        <p:sp>
          <p:nvSpPr>
            <p:cNvPr id="28" name="Freeform 99">
              <a:extLst>
                <a:ext uri="{FF2B5EF4-FFF2-40B4-BE49-F238E27FC236}">
                  <a16:creationId xmlns:a16="http://schemas.microsoft.com/office/drawing/2014/main" id="{E88CA059-63A3-3391-8BAD-4ED1A8C69131}"/>
                </a:ext>
              </a:extLst>
            </p:cNvPr>
            <p:cNvSpPr>
              <a:spLocks/>
            </p:cNvSpPr>
            <p:nvPr/>
          </p:nvSpPr>
          <p:spPr bwMode="auto">
            <a:xfrm>
              <a:off x="8434388" y="303213"/>
              <a:ext cx="404812" cy="327025"/>
            </a:xfrm>
            <a:custGeom>
              <a:avLst/>
              <a:gdLst>
                <a:gd name="T0" fmla="*/ 107 w 108"/>
                <a:gd name="T1" fmla="*/ 1 h 87"/>
                <a:gd name="T2" fmla="*/ 104 w 108"/>
                <a:gd name="T3" fmla="*/ 1 h 87"/>
                <a:gd name="T4" fmla="*/ 23 w 108"/>
                <a:gd name="T5" fmla="*/ 82 h 87"/>
                <a:gd name="T6" fmla="*/ 4 w 108"/>
                <a:gd name="T7" fmla="*/ 63 h 87"/>
                <a:gd name="T8" fmla="*/ 2 w 108"/>
                <a:gd name="T9" fmla="*/ 62 h 87"/>
                <a:gd name="T10" fmla="*/ 1 w 108"/>
                <a:gd name="T11" fmla="*/ 63 h 87"/>
                <a:gd name="T12" fmla="*/ 1 w 108"/>
                <a:gd name="T13" fmla="*/ 66 h 87"/>
                <a:gd name="T14" fmla="*/ 22 w 108"/>
                <a:gd name="T15" fmla="*/ 87 h 87"/>
                <a:gd name="T16" fmla="*/ 23 w 108"/>
                <a:gd name="T17" fmla="*/ 87 h 87"/>
                <a:gd name="T18" fmla="*/ 25 w 108"/>
                <a:gd name="T19" fmla="*/ 87 h 87"/>
                <a:gd name="T20" fmla="*/ 107 w 108"/>
                <a:gd name="T21" fmla="*/ 4 h 87"/>
                <a:gd name="T22" fmla="*/ 107 w 108"/>
                <a:gd name="T2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87">
                  <a:moveTo>
                    <a:pt x="107" y="1"/>
                  </a:moveTo>
                  <a:cubicBezTo>
                    <a:pt x="106" y="0"/>
                    <a:pt x="105" y="0"/>
                    <a:pt x="104" y="1"/>
                  </a:cubicBezTo>
                  <a:cubicBezTo>
                    <a:pt x="23" y="82"/>
                    <a:pt x="23" y="82"/>
                    <a:pt x="23" y="82"/>
                  </a:cubicBezTo>
                  <a:cubicBezTo>
                    <a:pt x="4" y="63"/>
                    <a:pt x="4" y="63"/>
                    <a:pt x="4" y="63"/>
                  </a:cubicBezTo>
                  <a:cubicBezTo>
                    <a:pt x="3" y="62"/>
                    <a:pt x="3" y="62"/>
                    <a:pt x="2" y="62"/>
                  </a:cubicBezTo>
                  <a:cubicBezTo>
                    <a:pt x="2" y="62"/>
                    <a:pt x="1" y="62"/>
                    <a:pt x="1" y="63"/>
                  </a:cubicBezTo>
                  <a:cubicBezTo>
                    <a:pt x="0" y="64"/>
                    <a:pt x="0" y="65"/>
                    <a:pt x="1" y="66"/>
                  </a:cubicBezTo>
                  <a:cubicBezTo>
                    <a:pt x="22" y="87"/>
                    <a:pt x="22" y="87"/>
                    <a:pt x="22" y="87"/>
                  </a:cubicBezTo>
                  <a:cubicBezTo>
                    <a:pt x="22" y="87"/>
                    <a:pt x="23" y="87"/>
                    <a:pt x="23" y="87"/>
                  </a:cubicBezTo>
                  <a:cubicBezTo>
                    <a:pt x="24" y="87"/>
                    <a:pt x="24" y="87"/>
                    <a:pt x="25" y="87"/>
                  </a:cubicBezTo>
                  <a:cubicBezTo>
                    <a:pt x="107" y="4"/>
                    <a:pt x="107" y="4"/>
                    <a:pt x="107" y="4"/>
                  </a:cubicBezTo>
                  <a:cubicBezTo>
                    <a:pt x="108" y="3"/>
                    <a:pt x="108" y="2"/>
                    <a:pt x="10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29" name="Freeform 100">
              <a:extLst>
                <a:ext uri="{FF2B5EF4-FFF2-40B4-BE49-F238E27FC236}">
                  <a16:creationId xmlns:a16="http://schemas.microsoft.com/office/drawing/2014/main" id="{CD69DB06-A9F4-7DB2-2C6A-E056FB3CC48C}"/>
                </a:ext>
              </a:extLst>
            </p:cNvPr>
            <p:cNvSpPr>
              <a:spLocks/>
            </p:cNvSpPr>
            <p:nvPr/>
          </p:nvSpPr>
          <p:spPr bwMode="auto">
            <a:xfrm>
              <a:off x="8358188" y="434975"/>
              <a:ext cx="323850" cy="323850"/>
            </a:xfrm>
            <a:custGeom>
              <a:avLst/>
              <a:gdLst>
                <a:gd name="T0" fmla="*/ 84 w 86"/>
                <a:gd name="T1" fmla="*/ 31 h 86"/>
                <a:gd name="T2" fmla="*/ 82 w 86"/>
                <a:gd name="T3" fmla="*/ 33 h 86"/>
                <a:gd name="T4" fmla="*/ 82 w 86"/>
                <a:gd name="T5" fmla="*/ 81 h 86"/>
                <a:gd name="T6" fmla="*/ 5 w 86"/>
                <a:gd name="T7" fmla="*/ 81 h 86"/>
                <a:gd name="T8" fmla="*/ 5 w 86"/>
                <a:gd name="T9" fmla="*/ 4 h 86"/>
                <a:gd name="T10" fmla="*/ 67 w 86"/>
                <a:gd name="T11" fmla="*/ 4 h 86"/>
                <a:gd name="T12" fmla="*/ 70 w 86"/>
                <a:gd name="T13" fmla="*/ 2 h 86"/>
                <a:gd name="T14" fmla="*/ 67 w 86"/>
                <a:gd name="T15" fmla="*/ 0 h 86"/>
                <a:gd name="T16" fmla="*/ 6 w 86"/>
                <a:gd name="T17" fmla="*/ 0 h 86"/>
                <a:gd name="T18" fmla="*/ 0 w 86"/>
                <a:gd name="T19" fmla="*/ 6 h 86"/>
                <a:gd name="T20" fmla="*/ 0 w 86"/>
                <a:gd name="T21" fmla="*/ 80 h 86"/>
                <a:gd name="T22" fmla="*/ 6 w 86"/>
                <a:gd name="T23" fmla="*/ 86 h 86"/>
                <a:gd name="T24" fmla="*/ 80 w 86"/>
                <a:gd name="T25" fmla="*/ 86 h 86"/>
                <a:gd name="T26" fmla="*/ 86 w 86"/>
                <a:gd name="T27" fmla="*/ 80 h 86"/>
                <a:gd name="T28" fmla="*/ 86 w 86"/>
                <a:gd name="T29" fmla="*/ 33 h 86"/>
                <a:gd name="T30" fmla="*/ 84 w 86"/>
                <a:gd name="T31" fmla="*/ 3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6">
                  <a:moveTo>
                    <a:pt x="84" y="31"/>
                  </a:moveTo>
                  <a:cubicBezTo>
                    <a:pt x="83" y="31"/>
                    <a:pt x="82" y="32"/>
                    <a:pt x="82" y="33"/>
                  </a:cubicBezTo>
                  <a:cubicBezTo>
                    <a:pt x="82" y="81"/>
                    <a:pt x="82" y="81"/>
                    <a:pt x="82" y="81"/>
                  </a:cubicBezTo>
                  <a:cubicBezTo>
                    <a:pt x="5" y="81"/>
                    <a:pt x="5" y="81"/>
                    <a:pt x="5" y="81"/>
                  </a:cubicBezTo>
                  <a:cubicBezTo>
                    <a:pt x="5" y="4"/>
                    <a:pt x="5" y="4"/>
                    <a:pt x="5" y="4"/>
                  </a:cubicBezTo>
                  <a:cubicBezTo>
                    <a:pt x="67" y="4"/>
                    <a:pt x="67" y="4"/>
                    <a:pt x="67" y="4"/>
                  </a:cubicBezTo>
                  <a:cubicBezTo>
                    <a:pt x="69" y="4"/>
                    <a:pt x="70" y="3"/>
                    <a:pt x="70" y="2"/>
                  </a:cubicBezTo>
                  <a:cubicBezTo>
                    <a:pt x="70" y="1"/>
                    <a:pt x="69" y="0"/>
                    <a:pt x="67" y="0"/>
                  </a:cubicBezTo>
                  <a:cubicBezTo>
                    <a:pt x="6" y="0"/>
                    <a:pt x="6" y="0"/>
                    <a:pt x="6" y="0"/>
                  </a:cubicBezTo>
                  <a:cubicBezTo>
                    <a:pt x="3" y="0"/>
                    <a:pt x="0" y="2"/>
                    <a:pt x="0" y="6"/>
                  </a:cubicBezTo>
                  <a:cubicBezTo>
                    <a:pt x="0" y="80"/>
                    <a:pt x="0" y="80"/>
                    <a:pt x="0" y="80"/>
                  </a:cubicBezTo>
                  <a:cubicBezTo>
                    <a:pt x="0" y="83"/>
                    <a:pt x="3" y="86"/>
                    <a:pt x="6" y="86"/>
                  </a:cubicBezTo>
                  <a:cubicBezTo>
                    <a:pt x="80" y="86"/>
                    <a:pt x="80" y="86"/>
                    <a:pt x="80" y="86"/>
                  </a:cubicBezTo>
                  <a:cubicBezTo>
                    <a:pt x="83" y="86"/>
                    <a:pt x="86" y="83"/>
                    <a:pt x="86" y="80"/>
                  </a:cubicBezTo>
                  <a:cubicBezTo>
                    <a:pt x="86" y="33"/>
                    <a:pt x="86" y="33"/>
                    <a:pt x="86" y="33"/>
                  </a:cubicBezTo>
                  <a:cubicBezTo>
                    <a:pt x="86" y="32"/>
                    <a:pt x="85" y="31"/>
                    <a:pt x="8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grpSp>
        <p:nvGrpSpPr>
          <p:cNvPr id="30" name="Group 4">
            <a:extLst>
              <a:ext uri="{FF2B5EF4-FFF2-40B4-BE49-F238E27FC236}">
                <a16:creationId xmlns:a16="http://schemas.microsoft.com/office/drawing/2014/main" id="{22F69DFB-E37C-AF06-B89C-EDC9284B8713}"/>
              </a:ext>
            </a:extLst>
          </p:cNvPr>
          <p:cNvGrpSpPr>
            <a:grpSpLocks noChangeAspect="1"/>
          </p:cNvGrpSpPr>
          <p:nvPr/>
        </p:nvGrpSpPr>
        <p:grpSpPr bwMode="auto">
          <a:xfrm>
            <a:off x="4856790" y="5883232"/>
            <a:ext cx="391939" cy="381773"/>
            <a:chOff x="1565" y="2765"/>
            <a:chExt cx="347" cy="338"/>
          </a:xfrm>
          <a:solidFill>
            <a:schemeClr val="bg1"/>
          </a:solidFill>
        </p:grpSpPr>
        <p:sp>
          <p:nvSpPr>
            <p:cNvPr id="31" name="Freeform 5">
              <a:extLst>
                <a:ext uri="{FF2B5EF4-FFF2-40B4-BE49-F238E27FC236}">
                  <a16:creationId xmlns:a16="http://schemas.microsoft.com/office/drawing/2014/main" id="{D5973493-2CF0-65AE-1601-D98B49D546F0}"/>
                </a:ext>
              </a:extLst>
            </p:cNvPr>
            <p:cNvSpPr>
              <a:spLocks noEditPoints="1"/>
            </p:cNvSpPr>
            <p:nvPr/>
          </p:nvSpPr>
          <p:spPr bwMode="auto">
            <a:xfrm>
              <a:off x="1590" y="2765"/>
              <a:ext cx="322" cy="313"/>
            </a:xfrm>
            <a:custGeom>
              <a:avLst/>
              <a:gdLst>
                <a:gd name="T0" fmla="*/ 520 w 540"/>
                <a:gd name="T1" fmla="*/ 8 h 527"/>
                <a:gd name="T2" fmla="*/ 488 w 540"/>
                <a:gd name="T3" fmla="*/ 0 h 527"/>
                <a:gd name="T4" fmla="*/ 293 w 540"/>
                <a:gd name="T5" fmla="*/ 89 h 527"/>
                <a:gd name="T6" fmla="*/ 195 w 540"/>
                <a:gd name="T7" fmla="*/ 196 h 527"/>
                <a:gd name="T8" fmla="*/ 75 w 540"/>
                <a:gd name="T9" fmla="*/ 205 h 527"/>
                <a:gd name="T10" fmla="*/ 2 w 540"/>
                <a:gd name="T11" fmla="*/ 285 h 527"/>
                <a:gd name="T12" fmla="*/ 3 w 540"/>
                <a:gd name="T13" fmla="*/ 293 h 527"/>
                <a:gd name="T14" fmla="*/ 10 w 540"/>
                <a:gd name="T15" fmla="*/ 295 h 527"/>
                <a:gd name="T16" fmla="*/ 103 w 540"/>
                <a:gd name="T17" fmla="*/ 297 h 527"/>
                <a:gd name="T18" fmla="*/ 96 w 540"/>
                <a:gd name="T19" fmla="*/ 305 h 527"/>
                <a:gd name="T20" fmla="*/ 96 w 540"/>
                <a:gd name="T21" fmla="*/ 332 h 527"/>
                <a:gd name="T22" fmla="*/ 67 w 540"/>
                <a:gd name="T23" fmla="*/ 362 h 527"/>
                <a:gd name="T24" fmla="*/ 97 w 540"/>
                <a:gd name="T25" fmla="*/ 431 h 527"/>
                <a:gd name="T26" fmla="*/ 155 w 540"/>
                <a:gd name="T27" fmla="*/ 466 h 527"/>
                <a:gd name="T28" fmla="*/ 166 w 540"/>
                <a:gd name="T29" fmla="*/ 461 h 527"/>
                <a:gd name="T30" fmla="*/ 196 w 540"/>
                <a:gd name="T31" fmla="*/ 432 h 527"/>
                <a:gd name="T32" fmla="*/ 212 w 540"/>
                <a:gd name="T33" fmla="*/ 436 h 527"/>
                <a:gd name="T34" fmla="*/ 223 w 540"/>
                <a:gd name="T35" fmla="*/ 432 h 527"/>
                <a:gd name="T36" fmla="*/ 232 w 540"/>
                <a:gd name="T37" fmla="*/ 424 h 527"/>
                <a:gd name="T38" fmla="*/ 233 w 540"/>
                <a:gd name="T39" fmla="*/ 518 h 527"/>
                <a:gd name="T40" fmla="*/ 235 w 540"/>
                <a:gd name="T41" fmla="*/ 526 h 527"/>
                <a:gd name="T42" fmla="*/ 240 w 540"/>
                <a:gd name="T43" fmla="*/ 527 h 527"/>
                <a:gd name="T44" fmla="*/ 243 w 540"/>
                <a:gd name="T45" fmla="*/ 527 h 527"/>
                <a:gd name="T46" fmla="*/ 324 w 540"/>
                <a:gd name="T47" fmla="*/ 454 h 527"/>
                <a:gd name="T48" fmla="*/ 332 w 540"/>
                <a:gd name="T49" fmla="*/ 333 h 527"/>
                <a:gd name="T50" fmla="*/ 439 w 540"/>
                <a:gd name="T51" fmla="*/ 235 h 527"/>
                <a:gd name="T52" fmla="*/ 520 w 540"/>
                <a:gd name="T53" fmla="*/ 8 h 527"/>
                <a:gd name="T54" fmla="*/ 21 w 540"/>
                <a:gd name="T55" fmla="*/ 278 h 527"/>
                <a:gd name="T56" fmla="*/ 79 w 540"/>
                <a:gd name="T57" fmla="*/ 218 h 527"/>
                <a:gd name="T58" fmla="*/ 183 w 540"/>
                <a:gd name="T59" fmla="*/ 210 h 527"/>
                <a:gd name="T60" fmla="*/ 114 w 540"/>
                <a:gd name="T61" fmla="*/ 286 h 527"/>
                <a:gd name="T62" fmla="*/ 21 w 540"/>
                <a:gd name="T63" fmla="*/ 278 h 527"/>
                <a:gd name="T64" fmla="*/ 157 w 540"/>
                <a:gd name="T65" fmla="*/ 451 h 527"/>
                <a:gd name="T66" fmla="*/ 107 w 540"/>
                <a:gd name="T67" fmla="*/ 421 h 527"/>
                <a:gd name="T68" fmla="*/ 77 w 540"/>
                <a:gd name="T69" fmla="*/ 372 h 527"/>
                <a:gd name="T70" fmla="*/ 103 w 540"/>
                <a:gd name="T71" fmla="*/ 345 h 527"/>
                <a:gd name="T72" fmla="*/ 139 w 540"/>
                <a:gd name="T73" fmla="*/ 389 h 527"/>
                <a:gd name="T74" fmla="*/ 183 w 540"/>
                <a:gd name="T75" fmla="*/ 425 h 527"/>
                <a:gd name="T76" fmla="*/ 157 w 540"/>
                <a:gd name="T77" fmla="*/ 451 h 527"/>
                <a:gd name="T78" fmla="*/ 311 w 540"/>
                <a:gd name="T79" fmla="*/ 449 h 527"/>
                <a:gd name="T80" fmla="*/ 251 w 540"/>
                <a:gd name="T81" fmla="*/ 507 h 527"/>
                <a:gd name="T82" fmla="*/ 243 w 540"/>
                <a:gd name="T83" fmla="*/ 414 h 527"/>
                <a:gd name="T84" fmla="*/ 319 w 540"/>
                <a:gd name="T85" fmla="*/ 345 h 527"/>
                <a:gd name="T86" fmla="*/ 311 w 540"/>
                <a:gd name="T87" fmla="*/ 449 h 527"/>
                <a:gd name="T88" fmla="*/ 231 w 540"/>
                <a:gd name="T89" fmla="*/ 406 h 527"/>
                <a:gd name="T90" fmla="*/ 229 w 540"/>
                <a:gd name="T91" fmla="*/ 407 h 527"/>
                <a:gd name="T92" fmla="*/ 214 w 540"/>
                <a:gd name="T93" fmla="*/ 421 h 527"/>
                <a:gd name="T94" fmla="*/ 212 w 540"/>
                <a:gd name="T95" fmla="*/ 422 h 527"/>
                <a:gd name="T96" fmla="*/ 149 w 540"/>
                <a:gd name="T97" fmla="*/ 379 h 527"/>
                <a:gd name="T98" fmla="*/ 107 w 540"/>
                <a:gd name="T99" fmla="*/ 314 h 527"/>
                <a:gd name="T100" fmla="*/ 120 w 540"/>
                <a:gd name="T101" fmla="*/ 299 h 527"/>
                <a:gd name="T102" fmla="*/ 121 w 540"/>
                <a:gd name="T103" fmla="*/ 298 h 527"/>
                <a:gd name="T104" fmla="*/ 303 w 540"/>
                <a:gd name="T105" fmla="*/ 98 h 527"/>
                <a:gd name="T106" fmla="*/ 488 w 540"/>
                <a:gd name="T107" fmla="*/ 14 h 527"/>
                <a:gd name="T108" fmla="*/ 510 w 540"/>
                <a:gd name="T109" fmla="*/ 18 h 527"/>
                <a:gd name="T110" fmla="*/ 430 w 540"/>
                <a:gd name="T111" fmla="*/ 225 h 527"/>
                <a:gd name="T112" fmla="*/ 231 w 540"/>
                <a:gd name="T113" fmla="*/ 406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0" h="527">
                  <a:moveTo>
                    <a:pt x="520" y="8"/>
                  </a:moveTo>
                  <a:cubicBezTo>
                    <a:pt x="514" y="3"/>
                    <a:pt x="504" y="0"/>
                    <a:pt x="488" y="0"/>
                  </a:cubicBezTo>
                  <a:cubicBezTo>
                    <a:pt x="451" y="0"/>
                    <a:pt x="363" y="19"/>
                    <a:pt x="293" y="89"/>
                  </a:cubicBezTo>
                  <a:cubicBezTo>
                    <a:pt x="195" y="196"/>
                    <a:pt x="195" y="196"/>
                    <a:pt x="195" y="196"/>
                  </a:cubicBezTo>
                  <a:cubicBezTo>
                    <a:pt x="179" y="195"/>
                    <a:pt x="111" y="191"/>
                    <a:pt x="75" y="205"/>
                  </a:cubicBezTo>
                  <a:cubicBezTo>
                    <a:pt x="32" y="220"/>
                    <a:pt x="3" y="283"/>
                    <a:pt x="2" y="285"/>
                  </a:cubicBezTo>
                  <a:cubicBezTo>
                    <a:pt x="0" y="288"/>
                    <a:pt x="1" y="291"/>
                    <a:pt x="3" y="293"/>
                  </a:cubicBezTo>
                  <a:cubicBezTo>
                    <a:pt x="4" y="295"/>
                    <a:pt x="7" y="296"/>
                    <a:pt x="10" y="295"/>
                  </a:cubicBezTo>
                  <a:cubicBezTo>
                    <a:pt x="48" y="283"/>
                    <a:pt x="86" y="292"/>
                    <a:pt x="103" y="297"/>
                  </a:cubicBezTo>
                  <a:cubicBezTo>
                    <a:pt x="96" y="305"/>
                    <a:pt x="96" y="305"/>
                    <a:pt x="96" y="305"/>
                  </a:cubicBezTo>
                  <a:cubicBezTo>
                    <a:pt x="91" y="311"/>
                    <a:pt x="92" y="321"/>
                    <a:pt x="96" y="332"/>
                  </a:cubicBezTo>
                  <a:cubicBezTo>
                    <a:pt x="67" y="362"/>
                    <a:pt x="67" y="362"/>
                    <a:pt x="67" y="362"/>
                  </a:cubicBezTo>
                  <a:cubicBezTo>
                    <a:pt x="54" y="376"/>
                    <a:pt x="73" y="407"/>
                    <a:pt x="97" y="431"/>
                  </a:cubicBezTo>
                  <a:cubicBezTo>
                    <a:pt x="116" y="449"/>
                    <a:pt x="139" y="466"/>
                    <a:pt x="155" y="466"/>
                  </a:cubicBezTo>
                  <a:cubicBezTo>
                    <a:pt x="159" y="466"/>
                    <a:pt x="163" y="464"/>
                    <a:pt x="166" y="461"/>
                  </a:cubicBezTo>
                  <a:cubicBezTo>
                    <a:pt x="196" y="432"/>
                    <a:pt x="196" y="432"/>
                    <a:pt x="196" y="432"/>
                  </a:cubicBezTo>
                  <a:cubicBezTo>
                    <a:pt x="202" y="434"/>
                    <a:pt x="208" y="436"/>
                    <a:pt x="212" y="436"/>
                  </a:cubicBezTo>
                  <a:cubicBezTo>
                    <a:pt x="218" y="436"/>
                    <a:pt x="221" y="433"/>
                    <a:pt x="223" y="432"/>
                  </a:cubicBezTo>
                  <a:cubicBezTo>
                    <a:pt x="232" y="424"/>
                    <a:pt x="232" y="424"/>
                    <a:pt x="232" y="424"/>
                  </a:cubicBezTo>
                  <a:cubicBezTo>
                    <a:pt x="237" y="442"/>
                    <a:pt x="245" y="480"/>
                    <a:pt x="233" y="518"/>
                  </a:cubicBezTo>
                  <a:cubicBezTo>
                    <a:pt x="233" y="521"/>
                    <a:pt x="233" y="524"/>
                    <a:pt x="235" y="526"/>
                  </a:cubicBezTo>
                  <a:cubicBezTo>
                    <a:pt x="237" y="527"/>
                    <a:pt x="238" y="527"/>
                    <a:pt x="240" y="527"/>
                  </a:cubicBezTo>
                  <a:cubicBezTo>
                    <a:pt x="241" y="527"/>
                    <a:pt x="242" y="527"/>
                    <a:pt x="243" y="527"/>
                  </a:cubicBezTo>
                  <a:cubicBezTo>
                    <a:pt x="246" y="526"/>
                    <a:pt x="308" y="496"/>
                    <a:pt x="324" y="454"/>
                  </a:cubicBezTo>
                  <a:cubicBezTo>
                    <a:pt x="337" y="417"/>
                    <a:pt x="333" y="349"/>
                    <a:pt x="332" y="333"/>
                  </a:cubicBezTo>
                  <a:cubicBezTo>
                    <a:pt x="439" y="235"/>
                    <a:pt x="439" y="235"/>
                    <a:pt x="439" y="235"/>
                  </a:cubicBezTo>
                  <a:cubicBezTo>
                    <a:pt x="523" y="151"/>
                    <a:pt x="540" y="28"/>
                    <a:pt x="520" y="8"/>
                  </a:cubicBezTo>
                  <a:close/>
                  <a:moveTo>
                    <a:pt x="21" y="278"/>
                  </a:moveTo>
                  <a:cubicBezTo>
                    <a:pt x="32" y="259"/>
                    <a:pt x="53" y="227"/>
                    <a:pt x="79" y="218"/>
                  </a:cubicBezTo>
                  <a:cubicBezTo>
                    <a:pt x="108" y="207"/>
                    <a:pt x="158" y="208"/>
                    <a:pt x="183" y="210"/>
                  </a:cubicBezTo>
                  <a:cubicBezTo>
                    <a:pt x="114" y="286"/>
                    <a:pt x="114" y="286"/>
                    <a:pt x="114" y="286"/>
                  </a:cubicBezTo>
                  <a:cubicBezTo>
                    <a:pt x="101" y="281"/>
                    <a:pt x="63" y="270"/>
                    <a:pt x="21" y="278"/>
                  </a:cubicBezTo>
                  <a:close/>
                  <a:moveTo>
                    <a:pt x="157" y="451"/>
                  </a:moveTo>
                  <a:cubicBezTo>
                    <a:pt x="153" y="454"/>
                    <a:pt x="132" y="446"/>
                    <a:pt x="107" y="421"/>
                  </a:cubicBezTo>
                  <a:cubicBezTo>
                    <a:pt x="82" y="396"/>
                    <a:pt x="74" y="375"/>
                    <a:pt x="77" y="372"/>
                  </a:cubicBezTo>
                  <a:cubicBezTo>
                    <a:pt x="103" y="345"/>
                    <a:pt x="103" y="345"/>
                    <a:pt x="103" y="345"/>
                  </a:cubicBezTo>
                  <a:cubicBezTo>
                    <a:pt x="113" y="361"/>
                    <a:pt x="127" y="377"/>
                    <a:pt x="139" y="389"/>
                  </a:cubicBezTo>
                  <a:cubicBezTo>
                    <a:pt x="154" y="404"/>
                    <a:pt x="170" y="417"/>
                    <a:pt x="183" y="425"/>
                  </a:cubicBezTo>
                  <a:lnTo>
                    <a:pt x="157" y="451"/>
                  </a:lnTo>
                  <a:close/>
                  <a:moveTo>
                    <a:pt x="311" y="449"/>
                  </a:moveTo>
                  <a:cubicBezTo>
                    <a:pt x="301" y="475"/>
                    <a:pt x="269" y="496"/>
                    <a:pt x="251" y="507"/>
                  </a:cubicBezTo>
                  <a:cubicBezTo>
                    <a:pt x="259" y="465"/>
                    <a:pt x="248" y="427"/>
                    <a:pt x="243" y="414"/>
                  </a:cubicBezTo>
                  <a:cubicBezTo>
                    <a:pt x="319" y="345"/>
                    <a:pt x="319" y="345"/>
                    <a:pt x="319" y="345"/>
                  </a:cubicBezTo>
                  <a:cubicBezTo>
                    <a:pt x="320" y="370"/>
                    <a:pt x="321" y="421"/>
                    <a:pt x="311" y="449"/>
                  </a:cubicBezTo>
                  <a:close/>
                  <a:moveTo>
                    <a:pt x="231" y="406"/>
                  </a:moveTo>
                  <a:cubicBezTo>
                    <a:pt x="230" y="406"/>
                    <a:pt x="230" y="407"/>
                    <a:pt x="229" y="407"/>
                  </a:cubicBezTo>
                  <a:cubicBezTo>
                    <a:pt x="214" y="421"/>
                    <a:pt x="214" y="421"/>
                    <a:pt x="214" y="421"/>
                  </a:cubicBezTo>
                  <a:cubicBezTo>
                    <a:pt x="214" y="421"/>
                    <a:pt x="213" y="422"/>
                    <a:pt x="212" y="422"/>
                  </a:cubicBezTo>
                  <a:cubicBezTo>
                    <a:pt x="202" y="422"/>
                    <a:pt x="177" y="407"/>
                    <a:pt x="149" y="379"/>
                  </a:cubicBezTo>
                  <a:cubicBezTo>
                    <a:pt x="116" y="346"/>
                    <a:pt x="104" y="319"/>
                    <a:pt x="107" y="314"/>
                  </a:cubicBezTo>
                  <a:cubicBezTo>
                    <a:pt x="120" y="299"/>
                    <a:pt x="120" y="299"/>
                    <a:pt x="120" y="299"/>
                  </a:cubicBezTo>
                  <a:cubicBezTo>
                    <a:pt x="121" y="299"/>
                    <a:pt x="121" y="299"/>
                    <a:pt x="121" y="298"/>
                  </a:cubicBezTo>
                  <a:cubicBezTo>
                    <a:pt x="303" y="98"/>
                    <a:pt x="303" y="98"/>
                    <a:pt x="303" y="98"/>
                  </a:cubicBezTo>
                  <a:cubicBezTo>
                    <a:pt x="365" y="37"/>
                    <a:pt x="448" y="14"/>
                    <a:pt x="488" y="14"/>
                  </a:cubicBezTo>
                  <a:cubicBezTo>
                    <a:pt x="502" y="14"/>
                    <a:pt x="508" y="17"/>
                    <a:pt x="510" y="18"/>
                  </a:cubicBezTo>
                  <a:cubicBezTo>
                    <a:pt x="523" y="31"/>
                    <a:pt x="510" y="144"/>
                    <a:pt x="430" y="225"/>
                  </a:cubicBezTo>
                  <a:lnTo>
                    <a:pt x="231" y="4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2" name="Freeform 6">
              <a:extLst>
                <a:ext uri="{FF2B5EF4-FFF2-40B4-BE49-F238E27FC236}">
                  <a16:creationId xmlns:a16="http://schemas.microsoft.com/office/drawing/2014/main" id="{B0AE179F-7B09-0892-DAE6-BB6D3E5BF610}"/>
                </a:ext>
              </a:extLst>
            </p:cNvPr>
            <p:cNvSpPr>
              <a:spLocks noEditPoints="1"/>
            </p:cNvSpPr>
            <p:nvPr/>
          </p:nvSpPr>
          <p:spPr bwMode="auto">
            <a:xfrm>
              <a:off x="1770" y="2840"/>
              <a:ext cx="63" cy="56"/>
            </a:xfrm>
            <a:custGeom>
              <a:avLst/>
              <a:gdLst>
                <a:gd name="T0" fmla="*/ 52 w 105"/>
                <a:gd name="T1" fmla="*/ 0 h 95"/>
                <a:gd name="T2" fmla="*/ 19 w 105"/>
                <a:gd name="T3" fmla="*/ 14 h 95"/>
                <a:gd name="T4" fmla="*/ 19 w 105"/>
                <a:gd name="T5" fmla="*/ 81 h 95"/>
                <a:gd name="T6" fmla="*/ 52 w 105"/>
                <a:gd name="T7" fmla="*/ 95 h 95"/>
                <a:gd name="T8" fmla="*/ 86 w 105"/>
                <a:gd name="T9" fmla="*/ 81 h 95"/>
                <a:gd name="T10" fmla="*/ 86 w 105"/>
                <a:gd name="T11" fmla="*/ 14 h 95"/>
                <a:gd name="T12" fmla="*/ 52 w 105"/>
                <a:gd name="T13" fmla="*/ 0 h 95"/>
                <a:gd name="T14" fmla="*/ 76 w 105"/>
                <a:gd name="T15" fmla="*/ 71 h 95"/>
                <a:gd name="T16" fmla="*/ 52 w 105"/>
                <a:gd name="T17" fmla="*/ 81 h 95"/>
                <a:gd name="T18" fmla="*/ 29 w 105"/>
                <a:gd name="T19" fmla="*/ 71 h 95"/>
                <a:gd name="T20" fmla="*/ 29 w 105"/>
                <a:gd name="T21" fmla="*/ 24 h 95"/>
                <a:gd name="T22" fmla="*/ 52 w 105"/>
                <a:gd name="T23" fmla="*/ 14 h 95"/>
                <a:gd name="T24" fmla="*/ 76 w 105"/>
                <a:gd name="T25" fmla="*/ 24 h 95"/>
                <a:gd name="T26" fmla="*/ 76 w 105"/>
                <a:gd name="T27"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95">
                  <a:moveTo>
                    <a:pt x="52" y="0"/>
                  </a:moveTo>
                  <a:cubicBezTo>
                    <a:pt x="40" y="0"/>
                    <a:pt x="28" y="5"/>
                    <a:pt x="19" y="14"/>
                  </a:cubicBezTo>
                  <a:cubicBezTo>
                    <a:pt x="0" y="32"/>
                    <a:pt x="0" y="63"/>
                    <a:pt x="19" y="81"/>
                  </a:cubicBezTo>
                  <a:cubicBezTo>
                    <a:pt x="28" y="90"/>
                    <a:pt x="40" y="95"/>
                    <a:pt x="52" y="95"/>
                  </a:cubicBezTo>
                  <a:cubicBezTo>
                    <a:pt x="65" y="95"/>
                    <a:pt x="77" y="90"/>
                    <a:pt x="86" y="81"/>
                  </a:cubicBezTo>
                  <a:cubicBezTo>
                    <a:pt x="105" y="63"/>
                    <a:pt x="105" y="32"/>
                    <a:pt x="86" y="14"/>
                  </a:cubicBezTo>
                  <a:cubicBezTo>
                    <a:pt x="77" y="5"/>
                    <a:pt x="65" y="0"/>
                    <a:pt x="52" y="0"/>
                  </a:cubicBezTo>
                  <a:close/>
                  <a:moveTo>
                    <a:pt x="76" y="71"/>
                  </a:moveTo>
                  <a:cubicBezTo>
                    <a:pt x="70" y="78"/>
                    <a:pt x="61" y="81"/>
                    <a:pt x="52" y="81"/>
                  </a:cubicBezTo>
                  <a:cubicBezTo>
                    <a:pt x="43" y="81"/>
                    <a:pt x="35" y="78"/>
                    <a:pt x="29" y="71"/>
                  </a:cubicBezTo>
                  <a:cubicBezTo>
                    <a:pt x="15" y="58"/>
                    <a:pt x="15" y="37"/>
                    <a:pt x="29" y="24"/>
                  </a:cubicBezTo>
                  <a:cubicBezTo>
                    <a:pt x="35" y="17"/>
                    <a:pt x="43" y="14"/>
                    <a:pt x="52" y="14"/>
                  </a:cubicBezTo>
                  <a:cubicBezTo>
                    <a:pt x="61" y="14"/>
                    <a:pt x="70" y="17"/>
                    <a:pt x="76" y="24"/>
                  </a:cubicBezTo>
                  <a:cubicBezTo>
                    <a:pt x="89" y="37"/>
                    <a:pt x="89" y="58"/>
                    <a:pt x="7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3" name="Freeform 7">
              <a:extLst>
                <a:ext uri="{FF2B5EF4-FFF2-40B4-BE49-F238E27FC236}">
                  <a16:creationId xmlns:a16="http://schemas.microsoft.com/office/drawing/2014/main" id="{EBD4AEA6-276C-2229-9EDF-D7D14B6FE4FA}"/>
                </a:ext>
              </a:extLst>
            </p:cNvPr>
            <p:cNvSpPr>
              <a:spLocks/>
            </p:cNvSpPr>
            <p:nvPr/>
          </p:nvSpPr>
          <p:spPr bwMode="auto">
            <a:xfrm>
              <a:off x="1565" y="3012"/>
              <a:ext cx="92" cy="91"/>
            </a:xfrm>
            <a:custGeom>
              <a:avLst/>
              <a:gdLst>
                <a:gd name="T0" fmla="*/ 140 w 154"/>
                <a:gd name="T1" fmla="*/ 47 h 153"/>
                <a:gd name="T2" fmla="*/ 135 w 154"/>
                <a:gd name="T3" fmla="*/ 56 h 153"/>
                <a:gd name="T4" fmla="*/ 118 w 154"/>
                <a:gd name="T5" fmla="*/ 106 h 153"/>
                <a:gd name="T6" fmla="*/ 51 w 154"/>
                <a:gd name="T7" fmla="*/ 130 h 153"/>
                <a:gd name="T8" fmla="*/ 18 w 154"/>
                <a:gd name="T9" fmla="*/ 136 h 153"/>
                <a:gd name="T10" fmla="*/ 22 w 154"/>
                <a:gd name="T11" fmla="*/ 109 h 153"/>
                <a:gd name="T12" fmla="*/ 48 w 154"/>
                <a:gd name="T13" fmla="*/ 36 h 153"/>
                <a:gd name="T14" fmla="*/ 98 w 154"/>
                <a:gd name="T15" fmla="*/ 19 h 153"/>
                <a:gd name="T16" fmla="*/ 107 w 154"/>
                <a:gd name="T17" fmla="*/ 14 h 153"/>
                <a:gd name="T18" fmla="*/ 102 w 154"/>
                <a:gd name="T19" fmla="*/ 6 h 153"/>
                <a:gd name="T20" fmla="*/ 38 w 154"/>
                <a:gd name="T21" fmla="*/ 26 h 153"/>
                <a:gd name="T22" fmla="*/ 8 w 154"/>
                <a:gd name="T23" fmla="*/ 107 h 153"/>
                <a:gd name="T24" fmla="*/ 1 w 154"/>
                <a:gd name="T25" fmla="*/ 144 h 153"/>
                <a:gd name="T26" fmla="*/ 3 w 154"/>
                <a:gd name="T27" fmla="*/ 151 h 153"/>
                <a:gd name="T28" fmla="*/ 8 w 154"/>
                <a:gd name="T29" fmla="*/ 153 h 153"/>
                <a:gd name="T30" fmla="*/ 10 w 154"/>
                <a:gd name="T31" fmla="*/ 153 h 153"/>
                <a:gd name="T32" fmla="*/ 53 w 154"/>
                <a:gd name="T33" fmla="*/ 144 h 153"/>
                <a:gd name="T34" fmla="*/ 128 w 154"/>
                <a:gd name="T35" fmla="*/ 116 h 153"/>
                <a:gd name="T36" fmla="*/ 149 w 154"/>
                <a:gd name="T37" fmla="*/ 52 h 153"/>
                <a:gd name="T38" fmla="*/ 140 w 154"/>
                <a:gd name="T39" fmla="*/ 4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 h="153">
                  <a:moveTo>
                    <a:pt x="140" y="47"/>
                  </a:moveTo>
                  <a:cubicBezTo>
                    <a:pt x="136" y="48"/>
                    <a:pt x="134" y="52"/>
                    <a:pt x="135" y="56"/>
                  </a:cubicBezTo>
                  <a:cubicBezTo>
                    <a:pt x="140" y="73"/>
                    <a:pt x="134" y="90"/>
                    <a:pt x="118" y="106"/>
                  </a:cubicBezTo>
                  <a:cubicBezTo>
                    <a:pt x="101" y="122"/>
                    <a:pt x="77" y="126"/>
                    <a:pt x="51" y="130"/>
                  </a:cubicBezTo>
                  <a:cubicBezTo>
                    <a:pt x="40" y="132"/>
                    <a:pt x="29" y="133"/>
                    <a:pt x="18" y="136"/>
                  </a:cubicBezTo>
                  <a:cubicBezTo>
                    <a:pt x="19" y="127"/>
                    <a:pt x="21" y="118"/>
                    <a:pt x="22" y="109"/>
                  </a:cubicBezTo>
                  <a:cubicBezTo>
                    <a:pt x="26" y="82"/>
                    <a:pt x="30" y="54"/>
                    <a:pt x="48" y="36"/>
                  </a:cubicBezTo>
                  <a:cubicBezTo>
                    <a:pt x="64" y="20"/>
                    <a:pt x="81" y="15"/>
                    <a:pt x="98" y="19"/>
                  </a:cubicBezTo>
                  <a:cubicBezTo>
                    <a:pt x="102" y="20"/>
                    <a:pt x="106" y="18"/>
                    <a:pt x="107" y="14"/>
                  </a:cubicBezTo>
                  <a:cubicBezTo>
                    <a:pt x="108" y="10"/>
                    <a:pt x="105" y="7"/>
                    <a:pt x="102" y="6"/>
                  </a:cubicBezTo>
                  <a:cubicBezTo>
                    <a:pt x="80" y="0"/>
                    <a:pt x="57" y="7"/>
                    <a:pt x="38" y="26"/>
                  </a:cubicBezTo>
                  <a:cubicBezTo>
                    <a:pt x="17" y="47"/>
                    <a:pt x="13" y="78"/>
                    <a:pt x="8" y="107"/>
                  </a:cubicBezTo>
                  <a:cubicBezTo>
                    <a:pt x="6" y="120"/>
                    <a:pt x="4" y="133"/>
                    <a:pt x="1" y="144"/>
                  </a:cubicBezTo>
                  <a:cubicBezTo>
                    <a:pt x="0" y="147"/>
                    <a:pt x="1" y="150"/>
                    <a:pt x="3" y="151"/>
                  </a:cubicBezTo>
                  <a:cubicBezTo>
                    <a:pt x="4" y="153"/>
                    <a:pt x="6" y="153"/>
                    <a:pt x="8" y="153"/>
                  </a:cubicBezTo>
                  <a:cubicBezTo>
                    <a:pt x="9" y="153"/>
                    <a:pt x="9" y="153"/>
                    <a:pt x="10" y="153"/>
                  </a:cubicBezTo>
                  <a:cubicBezTo>
                    <a:pt x="23" y="148"/>
                    <a:pt x="38" y="146"/>
                    <a:pt x="53" y="144"/>
                  </a:cubicBezTo>
                  <a:cubicBezTo>
                    <a:pt x="80" y="140"/>
                    <a:pt x="108" y="136"/>
                    <a:pt x="128" y="116"/>
                  </a:cubicBezTo>
                  <a:cubicBezTo>
                    <a:pt x="147" y="97"/>
                    <a:pt x="154" y="74"/>
                    <a:pt x="149" y="52"/>
                  </a:cubicBezTo>
                  <a:cubicBezTo>
                    <a:pt x="148" y="49"/>
                    <a:pt x="144" y="46"/>
                    <a:pt x="14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34" name="Freeform 11">
            <a:extLst>
              <a:ext uri="{FF2B5EF4-FFF2-40B4-BE49-F238E27FC236}">
                <a16:creationId xmlns:a16="http://schemas.microsoft.com/office/drawing/2014/main" id="{EA59369B-4089-C20B-6269-A6A2AB5D4E78}"/>
              </a:ext>
            </a:extLst>
          </p:cNvPr>
          <p:cNvSpPr>
            <a:spLocks noEditPoints="1"/>
          </p:cNvSpPr>
          <p:nvPr/>
        </p:nvSpPr>
        <p:spPr bwMode="auto">
          <a:xfrm>
            <a:off x="5791115" y="5138298"/>
            <a:ext cx="567091" cy="349763"/>
          </a:xfrm>
          <a:custGeom>
            <a:avLst/>
            <a:gdLst>
              <a:gd name="T0" fmla="*/ 38 w 99"/>
              <a:gd name="T1" fmla="*/ 0 h 60"/>
              <a:gd name="T2" fmla="*/ 11 w 99"/>
              <a:gd name="T3" fmla="*/ 6 h 60"/>
              <a:gd name="T4" fmla="*/ 0 w 99"/>
              <a:gd name="T5" fmla="*/ 36 h 60"/>
              <a:gd name="T6" fmla="*/ 11 w 99"/>
              <a:gd name="T7" fmla="*/ 47 h 60"/>
              <a:gd name="T8" fmla="*/ 13 w 99"/>
              <a:gd name="T9" fmla="*/ 60 h 60"/>
              <a:gd name="T10" fmla="*/ 60 w 99"/>
              <a:gd name="T11" fmla="*/ 47 h 60"/>
              <a:gd name="T12" fmla="*/ 73 w 99"/>
              <a:gd name="T13" fmla="*/ 41 h 60"/>
              <a:gd name="T14" fmla="*/ 87 w 99"/>
              <a:gd name="T15" fmla="*/ 54 h 60"/>
              <a:gd name="T16" fmla="*/ 87 w 99"/>
              <a:gd name="T17" fmla="*/ 41 h 60"/>
              <a:gd name="T18" fmla="*/ 99 w 99"/>
              <a:gd name="T19" fmla="*/ 11 h 60"/>
              <a:gd name="T20" fmla="*/ 69 w 99"/>
              <a:gd name="T21" fmla="*/ 36 h 60"/>
              <a:gd name="T22" fmla="*/ 25 w 99"/>
              <a:gd name="T23" fmla="*/ 45 h 60"/>
              <a:gd name="T24" fmla="*/ 25 w 99"/>
              <a:gd name="T25" fmla="*/ 45 h 60"/>
              <a:gd name="T26" fmla="*/ 14 w 99"/>
              <a:gd name="T27" fmla="*/ 45 h 60"/>
              <a:gd name="T28" fmla="*/ 13 w 99"/>
              <a:gd name="T29" fmla="*/ 45 h 60"/>
              <a:gd name="T30" fmla="*/ 2 w 99"/>
              <a:gd name="T31" fmla="*/ 36 h 60"/>
              <a:gd name="T32" fmla="*/ 11 w 99"/>
              <a:gd name="T33" fmla="*/ 8 h 60"/>
              <a:gd name="T34" fmla="*/ 69 w 99"/>
              <a:gd name="T35" fmla="*/ 17 h 60"/>
              <a:gd name="T36" fmla="*/ 96 w 99"/>
              <a:gd name="T37" fmla="*/ 30 h 60"/>
              <a:gd name="T38" fmla="*/ 86 w 99"/>
              <a:gd name="T39" fmla="*/ 39 h 60"/>
              <a:gd name="T40" fmla="*/ 85 w 99"/>
              <a:gd name="T41" fmla="*/ 39 h 60"/>
              <a:gd name="T42" fmla="*/ 74 w 99"/>
              <a:gd name="T43" fmla="*/ 39 h 60"/>
              <a:gd name="T44" fmla="*/ 74 w 99"/>
              <a:gd name="T45" fmla="*/ 39 h 60"/>
              <a:gd name="T46" fmla="*/ 72 w 99"/>
              <a:gd name="T47" fmla="*/ 36 h 60"/>
              <a:gd name="T48" fmla="*/ 60 w 99"/>
              <a:gd name="T49" fmla="*/ 6 h 60"/>
              <a:gd name="T50" fmla="*/ 38 w 99"/>
              <a:gd name="T51" fmla="*/ 2 h 60"/>
              <a:gd name="T52" fmla="*/ 96 w 99"/>
              <a:gd name="T53" fmla="*/ 11 h 60"/>
              <a:gd name="T54" fmla="*/ 12 w 99"/>
              <a:gd name="T55" fmla="*/ 18 h 60"/>
              <a:gd name="T56" fmla="*/ 59 w 99"/>
              <a:gd name="T57" fmla="*/ 20 h 60"/>
              <a:gd name="T58" fmla="*/ 12 w 99"/>
              <a:gd name="T59" fmla="*/ 18 h 60"/>
              <a:gd name="T60" fmla="*/ 59 w 99"/>
              <a:gd name="T61" fmla="*/ 24 h 60"/>
              <a:gd name="T62" fmla="*/ 12 w 99"/>
              <a:gd name="T63" fmla="*/ 26 h 60"/>
              <a:gd name="T64" fmla="*/ 12 w 99"/>
              <a:gd name="T65" fmla="*/ 30 h 60"/>
              <a:gd name="T66" fmla="*/ 37 w 99"/>
              <a:gd name="T67" fmla="*/ 32 h 60"/>
              <a:gd name="T68" fmla="*/ 12 w 99"/>
              <a:gd name="T6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60">
                <a:moveTo>
                  <a:pt x="87" y="0"/>
                </a:moveTo>
                <a:cubicBezTo>
                  <a:pt x="38" y="0"/>
                  <a:pt x="38" y="0"/>
                  <a:pt x="38" y="0"/>
                </a:cubicBezTo>
                <a:cubicBezTo>
                  <a:pt x="34" y="0"/>
                  <a:pt x="30" y="2"/>
                  <a:pt x="28" y="6"/>
                </a:cubicBezTo>
                <a:cubicBezTo>
                  <a:pt x="11" y="6"/>
                  <a:pt x="11" y="6"/>
                  <a:pt x="11" y="6"/>
                </a:cubicBezTo>
                <a:cubicBezTo>
                  <a:pt x="5" y="6"/>
                  <a:pt x="0" y="11"/>
                  <a:pt x="0" y="17"/>
                </a:cubicBezTo>
                <a:cubicBezTo>
                  <a:pt x="0" y="36"/>
                  <a:pt x="0" y="36"/>
                  <a:pt x="0" y="36"/>
                </a:cubicBezTo>
                <a:cubicBezTo>
                  <a:pt x="0" y="42"/>
                  <a:pt x="5" y="47"/>
                  <a:pt x="11" y="47"/>
                </a:cubicBezTo>
                <a:cubicBezTo>
                  <a:pt x="11" y="47"/>
                  <a:pt x="11" y="47"/>
                  <a:pt x="11" y="47"/>
                </a:cubicBezTo>
                <a:cubicBezTo>
                  <a:pt x="11" y="60"/>
                  <a:pt x="11" y="60"/>
                  <a:pt x="11" y="60"/>
                </a:cubicBezTo>
                <a:cubicBezTo>
                  <a:pt x="13" y="60"/>
                  <a:pt x="13" y="60"/>
                  <a:pt x="13" y="60"/>
                </a:cubicBezTo>
                <a:cubicBezTo>
                  <a:pt x="26" y="47"/>
                  <a:pt x="26" y="47"/>
                  <a:pt x="26" y="47"/>
                </a:cubicBezTo>
                <a:cubicBezTo>
                  <a:pt x="60" y="47"/>
                  <a:pt x="60" y="47"/>
                  <a:pt x="60" y="47"/>
                </a:cubicBezTo>
                <a:cubicBezTo>
                  <a:pt x="65" y="47"/>
                  <a:pt x="68" y="44"/>
                  <a:pt x="70" y="41"/>
                </a:cubicBezTo>
                <a:cubicBezTo>
                  <a:pt x="73" y="41"/>
                  <a:pt x="73" y="41"/>
                  <a:pt x="73" y="41"/>
                </a:cubicBezTo>
                <a:cubicBezTo>
                  <a:pt x="85" y="54"/>
                  <a:pt x="85" y="54"/>
                  <a:pt x="85" y="54"/>
                </a:cubicBezTo>
                <a:cubicBezTo>
                  <a:pt x="87" y="54"/>
                  <a:pt x="87" y="54"/>
                  <a:pt x="87" y="54"/>
                </a:cubicBezTo>
                <a:cubicBezTo>
                  <a:pt x="87" y="41"/>
                  <a:pt x="87" y="41"/>
                  <a:pt x="87" y="41"/>
                </a:cubicBezTo>
                <a:cubicBezTo>
                  <a:pt x="87" y="41"/>
                  <a:pt x="87" y="41"/>
                  <a:pt x="87" y="41"/>
                </a:cubicBezTo>
                <a:cubicBezTo>
                  <a:pt x="94" y="41"/>
                  <a:pt x="99" y="36"/>
                  <a:pt x="99" y="30"/>
                </a:cubicBezTo>
                <a:cubicBezTo>
                  <a:pt x="99" y="11"/>
                  <a:pt x="99" y="11"/>
                  <a:pt x="99" y="11"/>
                </a:cubicBezTo>
                <a:cubicBezTo>
                  <a:pt x="99" y="5"/>
                  <a:pt x="94" y="0"/>
                  <a:pt x="87" y="0"/>
                </a:cubicBezTo>
                <a:close/>
                <a:moveTo>
                  <a:pt x="69" y="36"/>
                </a:moveTo>
                <a:cubicBezTo>
                  <a:pt x="69" y="40"/>
                  <a:pt x="65" y="45"/>
                  <a:pt x="60" y="45"/>
                </a:cubicBezTo>
                <a:cubicBezTo>
                  <a:pt x="25" y="45"/>
                  <a:pt x="25" y="45"/>
                  <a:pt x="25" y="45"/>
                </a:cubicBezTo>
                <a:cubicBezTo>
                  <a:pt x="25" y="45"/>
                  <a:pt x="25" y="45"/>
                  <a:pt x="25" y="45"/>
                </a:cubicBezTo>
                <a:cubicBezTo>
                  <a:pt x="25" y="45"/>
                  <a:pt x="25" y="45"/>
                  <a:pt x="25" y="45"/>
                </a:cubicBezTo>
                <a:cubicBezTo>
                  <a:pt x="13" y="57"/>
                  <a:pt x="13" y="57"/>
                  <a:pt x="13" y="57"/>
                </a:cubicBezTo>
                <a:cubicBezTo>
                  <a:pt x="14" y="45"/>
                  <a:pt x="14" y="45"/>
                  <a:pt x="14" y="45"/>
                </a:cubicBezTo>
                <a:cubicBezTo>
                  <a:pt x="13" y="45"/>
                  <a:pt x="13" y="45"/>
                  <a:pt x="13" y="45"/>
                </a:cubicBezTo>
                <a:cubicBezTo>
                  <a:pt x="13" y="45"/>
                  <a:pt x="13" y="45"/>
                  <a:pt x="13" y="45"/>
                </a:cubicBezTo>
                <a:cubicBezTo>
                  <a:pt x="11" y="45"/>
                  <a:pt x="11" y="45"/>
                  <a:pt x="11" y="45"/>
                </a:cubicBezTo>
                <a:cubicBezTo>
                  <a:pt x="6" y="45"/>
                  <a:pt x="2" y="40"/>
                  <a:pt x="2" y="36"/>
                </a:cubicBezTo>
                <a:cubicBezTo>
                  <a:pt x="2" y="17"/>
                  <a:pt x="2" y="17"/>
                  <a:pt x="2" y="17"/>
                </a:cubicBezTo>
                <a:cubicBezTo>
                  <a:pt x="2" y="12"/>
                  <a:pt x="6" y="8"/>
                  <a:pt x="11" y="8"/>
                </a:cubicBezTo>
                <a:cubicBezTo>
                  <a:pt x="60" y="8"/>
                  <a:pt x="60" y="8"/>
                  <a:pt x="60" y="8"/>
                </a:cubicBezTo>
                <a:cubicBezTo>
                  <a:pt x="65" y="8"/>
                  <a:pt x="69" y="12"/>
                  <a:pt x="69" y="17"/>
                </a:cubicBezTo>
                <a:lnTo>
                  <a:pt x="69" y="36"/>
                </a:lnTo>
                <a:close/>
                <a:moveTo>
                  <a:pt x="96" y="30"/>
                </a:moveTo>
                <a:cubicBezTo>
                  <a:pt x="96" y="35"/>
                  <a:pt x="92" y="39"/>
                  <a:pt x="87" y="39"/>
                </a:cubicBezTo>
                <a:cubicBezTo>
                  <a:pt x="86" y="39"/>
                  <a:pt x="86" y="39"/>
                  <a:pt x="86" y="39"/>
                </a:cubicBezTo>
                <a:cubicBezTo>
                  <a:pt x="86" y="39"/>
                  <a:pt x="86" y="39"/>
                  <a:pt x="86" y="39"/>
                </a:cubicBezTo>
                <a:cubicBezTo>
                  <a:pt x="85" y="39"/>
                  <a:pt x="85" y="39"/>
                  <a:pt x="85" y="39"/>
                </a:cubicBezTo>
                <a:cubicBezTo>
                  <a:pt x="85" y="51"/>
                  <a:pt x="85" y="51"/>
                  <a:pt x="85" y="51"/>
                </a:cubicBezTo>
                <a:cubicBezTo>
                  <a:pt x="74" y="39"/>
                  <a:pt x="74" y="39"/>
                  <a:pt x="74" y="39"/>
                </a:cubicBezTo>
                <a:cubicBezTo>
                  <a:pt x="74" y="39"/>
                  <a:pt x="74" y="39"/>
                  <a:pt x="74" y="39"/>
                </a:cubicBezTo>
                <a:cubicBezTo>
                  <a:pt x="74" y="39"/>
                  <a:pt x="74" y="39"/>
                  <a:pt x="74" y="39"/>
                </a:cubicBezTo>
                <a:cubicBezTo>
                  <a:pt x="71" y="39"/>
                  <a:pt x="71" y="39"/>
                  <a:pt x="71" y="39"/>
                </a:cubicBezTo>
                <a:cubicBezTo>
                  <a:pt x="71" y="38"/>
                  <a:pt x="72" y="37"/>
                  <a:pt x="72" y="36"/>
                </a:cubicBezTo>
                <a:cubicBezTo>
                  <a:pt x="72" y="17"/>
                  <a:pt x="72" y="17"/>
                  <a:pt x="72" y="17"/>
                </a:cubicBezTo>
                <a:cubicBezTo>
                  <a:pt x="72" y="11"/>
                  <a:pt x="67" y="6"/>
                  <a:pt x="60" y="6"/>
                </a:cubicBezTo>
                <a:cubicBezTo>
                  <a:pt x="31" y="6"/>
                  <a:pt x="31" y="6"/>
                  <a:pt x="31" y="6"/>
                </a:cubicBezTo>
                <a:cubicBezTo>
                  <a:pt x="33" y="4"/>
                  <a:pt x="35" y="2"/>
                  <a:pt x="38" y="2"/>
                </a:cubicBezTo>
                <a:cubicBezTo>
                  <a:pt x="87" y="2"/>
                  <a:pt x="87" y="2"/>
                  <a:pt x="87" y="2"/>
                </a:cubicBezTo>
                <a:cubicBezTo>
                  <a:pt x="92" y="2"/>
                  <a:pt x="96" y="6"/>
                  <a:pt x="96" y="11"/>
                </a:cubicBezTo>
                <a:lnTo>
                  <a:pt x="96" y="30"/>
                </a:lnTo>
                <a:close/>
                <a:moveTo>
                  <a:pt x="12" y="18"/>
                </a:moveTo>
                <a:cubicBezTo>
                  <a:pt x="59" y="18"/>
                  <a:pt x="59" y="18"/>
                  <a:pt x="59" y="18"/>
                </a:cubicBezTo>
                <a:cubicBezTo>
                  <a:pt x="59" y="20"/>
                  <a:pt x="59" y="20"/>
                  <a:pt x="59" y="20"/>
                </a:cubicBezTo>
                <a:cubicBezTo>
                  <a:pt x="12" y="20"/>
                  <a:pt x="12" y="20"/>
                  <a:pt x="12" y="20"/>
                </a:cubicBezTo>
                <a:lnTo>
                  <a:pt x="12" y="18"/>
                </a:lnTo>
                <a:close/>
                <a:moveTo>
                  <a:pt x="12" y="24"/>
                </a:moveTo>
                <a:cubicBezTo>
                  <a:pt x="59" y="24"/>
                  <a:pt x="59" y="24"/>
                  <a:pt x="59" y="24"/>
                </a:cubicBezTo>
                <a:cubicBezTo>
                  <a:pt x="59" y="26"/>
                  <a:pt x="59" y="26"/>
                  <a:pt x="59" y="26"/>
                </a:cubicBezTo>
                <a:cubicBezTo>
                  <a:pt x="12" y="26"/>
                  <a:pt x="12" y="26"/>
                  <a:pt x="12" y="26"/>
                </a:cubicBezTo>
                <a:lnTo>
                  <a:pt x="12" y="24"/>
                </a:lnTo>
                <a:close/>
                <a:moveTo>
                  <a:pt x="12" y="30"/>
                </a:moveTo>
                <a:cubicBezTo>
                  <a:pt x="37" y="30"/>
                  <a:pt x="37" y="30"/>
                  <a:pt x="37" y="30"/>
                </a:cubicBezTo>
                <a:cubicBezTo>
                  <a:pt x="37" y="32"/>
                  <a:pt x="37" y="32"/>
                  <a:pt x="37" y="32"/>
                </a:cubicBezTo>
                <a:cubicBezTo>
                  <a:pt x="12" y="32"/>
                  <a:pt x="12" y="32"/>
                  <a:pt x="12" y="32"/>
                </a:cubicBezTo>
                <a:lnTo>
                  <a:pt x="12" y="30"/>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5" name="Rectangle 34">
            <a:extLst>
              <a:ext uri="{FF2B5EF4-FFF2-40B4-BE49-F238E27FC236}">
                <a16:creationId xmlns:a16="http://schemas.microsoft.com/office/drawing/2014/main" id="{79E4155A-AA06-3092-961F-2D24B8EA253F}"/>
              </a:ext>
            </a:extLst>
          </p:cNvPr>
          <p:cNvSpPr/>
          <p:nvPr/>
        </p:nvSpPr>
        <p:spPr>
          <a:xfrm>
            <a:off x="3854229" y="3974209"/>
            <a:ext cx="867545" cy="830997"/>
          </a:xfrm>
          <a:prstGeom prst="rect">
            <a:avLst/>
          </a:prstGeom>
        </p:spPr>
        <p:txBody>
          <a:bodyPr wrap="square">
            <a:spAutoFit/>
          </a:bodyPr>
          <a:lstStyle/>
          <a:p>
            <a:pPr algn="ctr" defTabSz="2438584"/>
            <a:r>
              <a:rPr lang="en-US" sz="4800" b="1">
                <a:solidFill>
                  <a:srgbClr val="A8436F"/>
                </a:solidFill>
                <a:latin typeface="Century Gothic" panose="020B0502020202020204" pitchFamily="34" charset="0"/>
              </a:rPr>
              <a:t>01</a:t>
            </a:r>
          </a:p>
        </p:txBody>
      </p:sp>
      <p:sp>
        <p:nvSpPr>
          <p:cNvPr id="36" name="Rectangle 35">
            <a:extLst>
              <a:ext uri="{FF2B5EF4-FFF2-40B4-BE49-F238E27FC236}">
                <a16:creationId xmlns:a16="http://schemas.microsoft.com/office/drawing/2014/main" id="{952F9ED6-3E36-12AD-AD7F-9196F71A84B2}"/>
              </a:ext>
            </a:extLst>
          </p:cNvPr>
          <p:cNvSpPr/>
          <p:nvPr/>
        </p:nvSpPr>
        <p:spPr>
          <a:xfrm>
            <a:off x="4769005" y="3018333"/>
            <a:ext cx="867545" cy="830997"/>
          </a:xfrm>
          <a:prstGeom prst="rect">
            <a:avLst/>
          </a:prstGeom>
        </p:spPr>
        <p:txBody>
          <a:bodyPr wrap="square">
            <a:spAutoFit/>
          </a:bodyPr>
          <a:lstStyle/>
          <a:p>
            <a:pPr algn="ctr" defTabSz="2438584"/>
            <a:r>
              <a:rPr lang="en-US" sz="4800" b="1" dirty="0">
                <a:solidFill>
                  <a:srgbClr val="F26363"/>
                </a:solidFill>
                <a:latin typeface="Century Gothic" panose="020B0502020202020204" pitchFamily="34" charset="0"/>
              </a:rPr>
              <a:t>02</a:t>
            </a:r>
          </a:p>
        </p:txBody>
      </p:sp>
      <p:sp>
        <p:nvSpPr>
          <p:cNvPr id="37" name="Rectangle 36">
            <a:extLst>
              <a:ext uri="{FF2B5EF4-FFF2-40B4-BE49-F238E27FC236}">
                <a16:creationId xmlns:a16="http://schemas.microsoft.com/office/drawing/2014/main" id="{AA0F1846-822D-A8FB-85FC-D7722AB413A8}"/>
              </a:ext>
            </a:extLst>
          </p:cNvPr>
          <p:cNvSpPr/>
          <p:nvPr/>
        </p:nvSpPr>
        <p:spPr>
          <a:xfrm>
            <a:off x="5894762" y="2010108"/>
            <a:ext cx="867545" cy="830997"/>
          </a:xfrm>
          <a:prstGeom prst="rect">
            <a:avLst/>
          </a:prstGeom>
        </p:spPr>
        <p:txBody>
          <a:bodyPr wrap="square">
            <a:spAutoFit/>
          </a:bodyPr>
          <a:lstStyle/>
          <a:p>
            <a:pPr algn="ctr" defTabSz="2438584"/>
            <a:r>
              <a:rPr lang="en-US" sz="4800" b="1" dirty="0">
                <a:solidFill>
                  <a:srgbClr val="FFA826"/>
                </a:solidFill>
                <a:latin typeface="Century Gothic" panose="020B0502020202020204" pitchFamily="34" charset="0"/>
              </a:rPr>
              <a:t>03</a:t>
            </a:r>
          </a:p>
        </p:txBody>
      </p:sp>
      <p:sp>
        <p:nvSpPr>
          <p:cNvPr id="38" name="Rectangle 37">
            <a:extLst>
              <a:ext uri="{FF2B5EF4-FFF2-40B4-BE49-F238E27FC236}">
                <a16:creationId xmlns:a16="http://schemas.microsoft.com/office/drawing/2014/main" id="{1FF40A2C-492F-345E-6C7A-3D961EE84A24}"/>
              </a:ext>
            </a:extLst>
          </p:cNvPr>
          <p:cNvSpPr/>
          <p:nvPr/>
        </p:nvSpPr>
        <p:spPr>
          <a:xfrm>
            <a:off x="7011766" y="844292"/>
            <a:ext cx="867545" cy="830997"/>
          </a:xfrm>
          <a:prstGeom prst="rect">
            <a:avLst/>
          </a:prstGeom>
        </p:spPr>
        <p:txBody>
          <a:bodyPr wrap="square">
            <a:spAutoFit/>
          </a:bodyPr>
          <a:lstStyle/>
          <a:p>
            <a:pPr algn="ctr" defTabSz="2438584"/>
            <a:r>
              <a:rPr lang="en-US" sz="4800" b="1" dirty="0">
                <a:solidFill>
                  <a:srgbClr val="FF8026"/>
                </a:solidFill>
                <a:latin typeface="Century Gothic" panose="020B0502020202020204" pitchFamily="34" charset="0"/>
              </a:rPr>
              <a:t>04</a:t>
            </a:r>
          </a:p>
        </p:txBody>
      </p:sp>
      <p:sp>
        <p:nvSpPr>
          <p:cNvPr id="39" name="Freeform 86">
            <a:extLst>
              <a:ext uri="{FF2B5EF4-FFF2-40B4-BE49-F238E27FC236}">
                <a16:creationId xmlns:a16="http://schemas.microsoft.com/office/drawing/2014/main" id="{AE1F5964-7978-EFD2-99C0-9AC527A9CDE9}"/>
              </a:ext>
            </a:extLst>
          </p:cNvPr>
          <p:cNvSpPr>
            <a:spLocks noEditPoints="1"/>
          </p:cNvSpPr>
          <p:nvPr/>
        </p:nvSpPr>
        <p:spPr bwMode="auto">
          <a:xfrm>
            <a:off x="8210616" y="3026702"/>
            <a:ext cx="542160" cy="601383"/>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2" name="TextBox 41">
            <a:extLst>
              <a:ext uri="{FF2B5EF4-FFF2-40B4-BE49-F238E27FC236}">
                <a16:creationId xmlns:a16="http://schemas.microsoft.com/office/drawing/2014/main" id="{298CD4CC-E078-E1C1-9F2D-457203332133}"/>
              </a:ext>
            </a:extLst>
          </p:cNvPr>
          <p:cNvSpPr txBox="1"/>
          <p:nvPr/>
        </p:nvSpPr>
        <p:spPr>
          <a:xfrm>
            <a:off x="1096083" y="1732252"/>
            <a:ext cx="2981389" cy="1384995"/>
          </a:xfrm>
          <a:prstGeom prst="rect">
            <a:avLst/>
          </a:prstGeom>
          <a:noFill/>
        </p:spPr>
        <p:txBody>
          <a:bodyPr wrap="square" rtlCol="0">
            <a:spAutoFit/>
          </a:bodyPr>
          <a:lstStyle/>
          <a:p>
            <a:r>
              <a:rPr lang="en-US" sz="2800" b="1" dirty="0">
                <a:solidFill>
                  <a:srgbClr val="00BAB5"/>
                </a:solidFill>
                <a:latin typeface="Century Gothic" panose="020B0502020202020204" pitchFamily="34" charset="0"/>
              </a:rPr>
              <a:t>TONS OF EASILY CUSTOMIZED INFOGRAPHICS</a:t>
            </a:r>
          </a:p>
        </p:txBody>
      </p:sp>
    </p:spTree>
    <p:extLst>
      <p:ext uri="{BB962C8B-B14F-4D97-AF65-F5344CB8AC3E}">
        <p14:creationId xmlns:p14="http://schemas.microsoft.com/office/powerpoint/2010/main" val="23709016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ECFFAED4-3668-6A0F-98FB-296F72F8CAAF}"/>
              </a:ext>
            </a:extLst>
          </p:cNvPr>
          <p:cNvSpPr/>
          <p:nvPr/>
        </p:nvSpPr>
        <p:spPr>
          <a:xfrm>
            <a:off x="1454468" y="1709792"/>
            <a:ext cx="2148621" cy="2643028"/>
          </a:xfrm>
          <a:prstGeom prst="roundRect">
            <a:avLst/>
          </a:prstGeom>
          <a:solidFill>
            <a:srgbClr val="FFA82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1F005504-F6F5-E7C4-4EEF-ECAD8C4345D4}"/>
              </a:ext>
            </a:extLst>
          </p:cNvPr>
          <p:cNvSpPr/>
          <p:nvPr/>
        </p:nvSpPr>
        <p:spPr>
          <a:xfrm>
            <a:off x="3792934" y="1709792"/>
            <a:ext cx="2148621" cy="2643028"/>
          </a:xfrm>
          <a:prstGeom prst="roundRect">
            <a:avLst/>
          </a:prstGeom>
          <a:solidFill>
            <a:srgbClr val="7DD1C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B07F313-7218-29D2-B36A-050A03F9A201}"/>
              </a:ext>
            </a:extLst>
          </p:cNvPr>
          <p:cNvSpPr/>
          <p:nvPr/>
        </p:nvSpPr>
        <p:spPr>
          <a:xfrm>
            <a:off x="6206350" y="1709792"/>
            <a:ext cx="2148621" cy="2643028"/>
          </a:xfrm>
          <a:prstGeom prst="roundRect">
            <a:avLst/>
          </a:prstGeom>
          <a:solidFill>
            <a:srgbClr val="419C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44E033CE-1FE1-6DB3-35EE-72FBF4EF1793}"/>
              </a:ext>
            </a:extLst>
          </p:cNvPr>
          <p:cNvSpPr/>
          <p:nvPr/>
        </p:nvSpPr>
        <p:spPr>
          <a:xfrm>
            <a:off x="8604777" y="1709792"/>
            <a:ext cx="2148621" cy="2643028"/>
          </a:xfrm>
          <a:prstGeom prst="roundRect">
            <a:avLst/>
          </a:prstGeom>
          <a:solidFill>
            <a:srgbClr val="63357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7" name="Google Shape;2263;p45">
            <a:extLst>
              <a:ext uri="{FF2B5EF4-FFF2-40B4-BE49-F238E27FC236}">
                <a16:creationId xmlns:a16="http://schemas.microsoft.com/office/drawing/2014/main" id="{802C9C33-9A6C-3F39-3AFB-52DDE0E05BE7}"/>
              </a:ext>
            </a:extLst>
          </p:cNvPr>
          <p:cNvSpPr txBox="1">
            <a:spLocks/>
          </p:cNvSpPr>
          <p:nvPr/>
        </p:nvSpPr>
        <p:spPr>
          <a:xfrm>
            <a:off x="3837030" y="3501612"/>
            <a:ext cx="2148621" cy="657313"/>
          </a:xfrm>
          <a:prstGeom prst="rect">
            <a:avLst/>
          </a:prstGeom>
        </p:spPr>
        <p:txBody>
          <a:bodyPr spcFirstLastPara="1" vert="horz" wrap="square" lIns="243828" tIns="243828" rIns="243828" bIns="24382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4267"/>
              </a:spcAft>
              <a:buFont typeface="Arial" panose="020B0604020202020204" pitchFamily="34" charset="0"/>
              <a:buNone/>
            </a:pPr>
            <a:r>
              <a:rPr lang="en-US" sz="1400" dirty="0">
                <a:latin typeface="Century Gothic" panose="020B0502020202020204" pitchFamily="34" charset="0"/>
              </a:rPr>
              <a:t>Lorem Ipsum is simply dummy text of the printing</a:t>
            </a:r>
          </a:p>
        </p:txBody>
      </p:sp>
      <p:sp>
        <p:nvSpPr>
          <p:cNvPr id="8" name="Google Shape;2264;p45">
            <a:extLst>
              <a:ext uri="{FF2B5EF4-FFF2-40B4-BE49-F238E27FC236}">
                <a16:creationId xmlns:a16="http://schemas.microsoft.com/office/drawing/2014/main" id="{1CBDFBD7-0281-4F1C-4EAE-2D839BAE4AB9}"/>
              </a:ext>
            </a:extLst>
          </p:cNvPr>
          <p:cNvSpPr txBox="1">
            <a:spLocks/>
          </p:cNvSpPr>
          <p:nvPr/>
        </p:nvSpPr>
        <p:spPr>
          <a:xfrm>
            <a:off x="3909815" y="2495894"/>
            <a:ext cx="1973728" cy="387532"/>
          </a:xfrm>
          <a:prstGeom prst="rect">
            <a:avLst/>
          </a:prstGeom>
        </p:spPr>
        <p:txBody>
          <a:bodyPr spcFirstLastPara="1" vert="horz" wrap="square" lIns="243828" tIns="243828" rIns="243828" bIns="243828"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4267"/>
              </a:spcAft>
              <a:buFont typeface="Arial" panose="020B0604020202020204" pitchFamily="34" charset="0"/>
              <a:buNone/>
            </a:pPr>
            <a:r>
              <a:rPr lang="en-US" sz="2000" b="1">
                <a:solidFill>
                  <a:schemeClr val="dk1"/>
                </a:solidFill>
                <a:latin typeface="Century Gothic" panose="020B0502020202020204" pitchFamily="34" charset="0"/>
                <a:ea typeface="Lilita One"/>
                <a:cs typeface="Lilita One"/>
                <a:sym typeface="Lilita One"/>
              </a:rPr>
              <a:t>LORUM</a:t>
            </a:r>
            <a:endParaRPr lang="en-US" sz="2000" b="1" dirty="0">
              <a:solidFill>
                <a:schemeClr val="dk1"/>
              </a:solidFill>
              <a:latin typeface="Century Gothic" panose="020B0502020202020204" pitchFamily="34" charset="0"/>
              <a:ea typeface="Lilita One"/>
              <a:cs typeface="Lilita One"/>
              <a:sym typeface="Lilita One"/>
            </a:endParaRPr>
          </a:p>
        </p:txBody>
      </p:sp>
      <p:sp>
        <p:nvSpPr>
          <p:cNvPr id="10" name="Google Shape;2266;p45">
            <a:extLst>
              <a:ext uri="{FF2B5EF4-FFF2-40B4-BE49-F238E27FC236}">
                <a16:creationId xmlns:a16="http://schemas.microsoft.com/office/drawing/2014/main" id="{17F4B31A-D69C-1590-8D91-2F62B1410721}"/>
              </a:ext>
            </a:extLst>
          </p:cNvPr>
          <p:cNvSpPr txBox="1">
            <a:spLocks/>
          </p:cNvSpPr>
          <p:nvPr/>
        </p:nvSpPr>
        <p:spPr>
          <a:xfrm>
            <a:off x="3909815" y="2051461"/>
            <a:ext cx="1973728" cy="387532"/>
          </a:xfrm>
          <a:prstGeom prst="rect">
            <a:avLst/>
          </a:prstGeom>
        </p:spPr>
        <p:txBody>
          <a:bodyPr spcFirstLastPara="1" vert="horz" wrap="square" lIns="243828" tIns="243828" rIns="243828" bIns="24382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4267"/>
              </a:spcAft>
              <a:buFont typeface="Arial" panose="020B0604020202020204" pitchFamily="34" charset="0"/>
              <a:buNone/>
            </a:pPr>
            <a:r>
              <a:rPr lang="en" sz="2000" b="1" dirty="0">
                <a:solidFill>
                  <a:srgbClr val="7DD1CE"/>
                </a:solidFill>
                <a:latin typeface="Century Gothic" panose="020B0502020202020204" pitchFamily="34" charset="0"/>
                <a:ea typeface="Lilita One"/>
                <a:cs typeface="Lilita One"/>
                <a:sym typeface="Lilita One"/>
              </a:rPr>
              <a:t>10%</a:t>
            </a:r>
          </a:p>
        </p:txBody>
      </p:sp>
      <p:sp>
        <p:nvSpPr>
          <p:cNvPr id="11" name="Google Shape;2267;p45">
            <a:extLst>
              <a:ext uri="{FF2B5EF4-FFF2-40B4-BE49-F238E27FC236}">
                <a16:creationId xmlns:a16="http://schemas.microsoft.com/office/drawing/2014/main" id="{69959214-5EE4-53B2-31D6-F26F4F53CB90}"/>
              </a:ext>
            </a:extLst>
          </p:cNvPr>
          <p:cNvSpPr/>
          <p:nvPr/>
        </p:nvSpPr>
        <p:spPr>
          <a:xfrm>
            <a:off x="4684878" y="2391255"/>
            <a:ext cx="423601" cy="175732"/>
          </a:xfrm>
          <a:prstGeom prst="rect">
            <a:avLst/>
          </a:prstGeom>
          <a:solidFill>
            <a:srgbClr val="7DD1CE"/>
          </a:solidFill>
          <a:ln w="9525" cap="flat" cmpd="sng">
            <a:no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Montserrat Light"/>
              <a:cs typeface="Arial"/>
              <a:sym typeface="Arial"/>
            </a:endParaRPr>
          </a:p>
        </p:txBody>
      </p:sp>
      <p:sp>
        <p:nvSpPr>
          <p:cNvPr id="13" name="Google Shape;2269;p45">
            <a:extLst>
              <a:ext uri="{FF2B5EF4-FFF2-40B4-BE49-F238E27FC236}">
                <a16:creationId xmlns:a16="http://schemas.microsoft.com/office/drawing/2014/main" id="{C159BDE2-56C8-4365-8963-508450F55C47}"/>
              </a:ext>
            </a:extLst>
          </p:cNvPr>
          <p:cNvSpPr txBox="1">
            <a:spLocks/>
          </p:cNvSpPr>
          <p:nvPr/>
        </p:nvSpPr>
        <p:spPr>
          <a:xfrm>
            <a:off x="6280302" y="2495894"/>
            <a:ext cx="1973728" cy="387532"/>
          </a:xfrm>
          <a:prstGeom prst="rect">
            <a:avLst/>
          </a:prstGeom>
        </p:spPr>
        <p:txBody>
          <a:bodyPr spcFirstLastPara="1" vert="horz" wrap="square" lIns="243828" tIns="243828" rIns="243828" bIns="243828"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4267"/>
              </a:spcAft>
              <a:buFont typeface="Arial" panose="020B0604020202020204" pitchFamily="34" charset="0"/>
              <a:buNone/>
            </a:pPr>
            <a:r>
              <a:rPr lang="en-US" sz="2000" b="1">
                <a:solidFill>
                  <a:schemeClr val="dk1"/>
                </a:solidFill>
                <a:latin typeface="Century Gothic" panose="020B0502020202020204" pitchFamily="34" charset="0"/>
                <a:ea typeface="Lilita One"/>
                <a:cs typeface="Lilita One"/>
                <a:sym typeface="Lilita One"/>
              </a:rPr>
              <a:t>LORUM</a:t>
            </a:r>
            <a:endParaRPr lang="en-US" sz="2000" b="1" dirty="0">
              <a:solidFill>
                <a:schemeClr val="dk1"/>
              </a:solidFill>
              <a:latin typeface="Century Gothic" panose="020B0502020202020204" pitchFamily="34" charset="0"/>
              <a:ea typeface="Lilita One"/>
              <a:cs typeface="Lilita One"/>
              <a:sym typeface="Lilita One"/>
            </a:endParaRPr>
          </a:p>
        </p:txBody>
      </p:sp>
      <p:sp>
        <p:nvSpPr>
          <p:cNvPr id="14" name="Google Shape;2270;p45">
            <a:extLst>
              <a:ext uri="{FF2B5EF4-FFF2-40B4-BE49-F238E27FC236}">
                <a16:creationId xmlns:a16="http://schemas.microsoft.com/office/drawing/2014/main" id="{0800FEF2-0379-73B5-087B-AFA655F03A78}"/>
              </a:ext>
            </a:extLst>
          </p:cNvPr>
          <p:cNvSpPr txBox="1">
            <a:spLocks/>
          </p:cNvSpPr>
          <p:nvPr/>
        </p:nvSpPr>
        <p:spPr>
          <a:xfrm>
            <a:off x="6280302" y="2051461"/>
            <a:ext cx="1973728" cy="387532"/>
          </a:xfrm>
          <a:prstGeom prst="rect">
            <a:avLst/>
          </a:prstGeom>
        </p:spPr>
        <p:txBody>
          <a:bodyPr spcFirstLastPara="1" vert="horz" wrap="square" lIns="243828" tIns="243828" rIns="243828" bIns="24382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4267"/>
              </a:spcAft>
              <a:buFont typeface="Arial" panose="020B0604020202020204" pitchFamily="34" charset="0"/>
              <a:buNone/>
            </a:pPr>
            <a:r>
              <a:rPr lang="en" sz="2000" b="1" dirty="0">
                <a:solidFill>
                  <a:srgbClr val="419CCC"/>
                </a:solidFill>
                <a:latin typeface="Century Gothic" panose="020B0502020202020204" pitchFamily="34" charset="0"/>
                <a:ea typeface="Lilita One"/>
                <a:cs typeface="Lilita One"/>
                <a:sym typeface="Lilita One"/>
              </a:rPr>
              <a:t>40%</a:t>
            </a:r>
          </a:p>
        </p:txBody>
      </p:sp>
      <p:sp>
        <p:nvSpPr>
          <p:cNvPr id="15" name="Google Shape;2271;p45">
            <a:extLst>
              <a:ext uri="{FF2B5EF4-FFF2-40B4-BE49-F238E27FC236}">
                <a16:creationId xmlns:a16="http://schemas.microsoft.com/office/drawing/2014/main" id="{5AC23F7F-8CB9-B525-84FF-596F87568F39}"/>
              </a:ext>
            </a:extLst>
          </p:cNvPr>
          <p:cNvSpPr/>
          <p:nvPr/>
        </p:nvSpPr>
        <p:spPr>
          <a:xfrm>
            <a:off x="7055366" y="2391255"/>
            <a:ext cx="423601" cy="175732"/>
          </a:xfrm>
          <a:prstGeom prst="rect">
            <a:avLst/>
          </a:prstGeom>
          <a:solidFill>
            <a:srgbClr val="419CCC"/>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Montserrat Light"/>
              <a:cs typeface="Arial"/>
              <a:sym typeface="Arial"/>
            </a:endParaRPr>
          </a:p>
        </p:txBody>
      </p:sp>
      <p:sp>
        <p:nvSpPr>
          <p:cNvPr id="16" name="Google Shape;2272;p45">
            <a:extLst>
              <a:ext uri="{FF2B5EF4-FFF2-40B4-BE49-F238E27FC236}">
                <a16:creationId xmlns:a16="http://schemas.microsoft.com/office/drawing/2014/main" id="{86E4F135-A598-872D-B4DF-A0DBCCD042C9}"/>
              </a:ext>
            </a:extLst>
          </p:cNvPr>
          <p:cNvSpPr txBox="1">
            <a:spLocks/>
          </p:cNvSpPr>
          <p:nvPr/>
        </p:nvSpPr>
        <p:spPr>
          <a:xfrm>
            <a:off x="8565421" y="3501612"/>
            <a:ext cx="2148621" cy="657313"/>
          </a:xfrm>
          <a:prstGeom prst="rect">
            <a:avLst/>
          </a:prstGeom>
        </p:spPr>
        <p:txBody>
          <a:bodyPr spcFirstLastPara="1" vert="horz" wrap="square" lIns="243828" tIns="243828" rIns="243828" bIns="24382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4267"/>
              </a:spcAft>
              <a:buFont typeface="Arial" panose="020B0604020202020204" pitchFamily="34" charset="0"/>
              <a:buNone/>
            </a:pPr>
            <a:r>
              <a:rPr lang="en-US" sz="1400" dirty="0">
                <a:latin typeface="Century Gothic" panose="020B0502020202020204" pitchFamily="34" charset="0"/>
              </a:rPr>
              <a:t>Lorem Ipsum is simply dummy text of the printing</a:t>
            </a:r>
          </a:p>
        </p:txBody>
      </p:sp>
      <p:sp>
        <p:nvSpPr>
          <p:cNvPr id="17" name="Google Shape;2273;p45">
            <a:extLst>
              <a:ext uri="{FF2B5EF4-FFF2-40B4-BE49-F238E27FC236}">
                <a16:creationId xmlns:a16="http://schemas.microsoft.com/office/drawing/2014/main" id="{67CDE5D6-8344-461D-06DB-9C28F9A6D1F2}"/>
              </a:ext>
            </a:extLst>
          </p:cNvPr>
          <p:cNvSpPr txBox="1">
            <a:spLocks/>
          </p:cNvSpPr>
          <p:nvPr/>
        </p:nvSpPr>
        <p:spPr>
          <a:xfrm>
            <a:off x="8638102" y="2495894"/>
            <a:ext cx="1973728" cy="387532"/>
          </a:xfrm>
          <a:prstGeom prst="rect">
            <a:avLst/>
          </a:prstGeom>
        </p:spPr>
        <p:txBody>
          <a:bodyPr spcFirstLastPara="1" vert="horz" wrap="square" lIns="243828" tIns="243828" rIns="243828" bIns="243828"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4267"/>
              </a:spcAft>
              <a:buFont typeface="Arial" panose="020B0604020202020204" pitchFamily="34" charset="0"/>
              <a:buNone/>
            </a:pPr>
            <a:r>
              <a:rPr lang="en-US" sz="2000" b="1">
                <a:solidFill>
                  <a:schemeClr val="dk1"/>
                </a:solidFill>
                <a:latin typeface="Century Gothic" panose="020B0502020202020204" pitchFamily="34" charset="0"/>
                <a:ea typeface="Lilita One"/>
                <a:cs typeface="Lilita One"/>
                <a:sym typeface="Lilita One"/>
              </a:rPr>
              <a:t>LORUM</a:t>
            </a:r>
            <a:endParaRPr lang="en-US" sz="2000" b="1" dirty="0">
              <a:solidFill>
                <a:schemeClr val="dk1"/>
              </a:solidFill>
              <a:latin typeface="Century Gothic" panose="020B0502020202020204" pitchFamily="34" charset="0"/>
              <a:ea typeface="Lilita One"/>
              <a:cs typeface="Lilita One"/>
              <a:sym typeface="Lilita One"/>
            </a:endParaRPr>
          </a:p>
        </p:txBody>
      </p:sp>
      <p:sp>
        <p:nvSpPr>
          <p:cNvPr id="18" name="Google Shape;2274;p45">
            <a:extLst>
              <a:ext uri="{FF2B5EF4-FFF2-40B4-BE49-F238E27FC236}">
                <a16:creationId xmlns:a16="http://schemas.microsoft.com/office/drawing/2014/main" id="{676AD066-024D-041D-4453-4C56E82AC6B4}"/>
              </a:ext>
            </a:extLst>
          </p:cNvPr>
          <p:cNvSpPr txBox="1">
            <a:spLocks/>
          </p:cNvSpPr>
          <p:nvPr/>
        </p:nvSpPr>
        <p:spPr>
          <a:xfrm>
            <a:off x="8638102" y="2051461"/>
            <a:ext cx="1973728" cy="387532"/>
          </a:xfrm>
          <a:prstGeom prst="rect">
            <a:avLst/>
          </a:prstGeom>
        </p:spPr>
        <p:txBody>
          <a:bodyPr spcFirstLastPara="1" vert="horz" wrap="square" lIns="243828" tIns="243828" rIns="243828" bIns="24382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4267"/>
              </a:spcAft>
              <a:buFont typeface="Arial" panose="020B0604020202020204" pitchFamily="34" charset="0"/>
              <a:buNone/>
            </a:pPr>
            <a:r>
              <a:rPr lang="en" sz="2000" b="1" dirty="0">
                <a:solidFill>
                  <a:srgbClr val="63357A"/>
                </a:solidFill>
                <a:latin typeface="Century Gothic" panose="020B0502020202020204" pitchFamily="34" charset="0"/>
                <a:ea typeface="Lilita One"/>
                <a:cs typeface="Lilita One"/>
                <a:sym typeface="Lilita One"/>
              </a:rPr>
              <a:t>20%</a:t>
            </a:r>
          </a:p>
        </p:txBody>
      </p:sp>
      <p:sp>
        <p:nvSpPr>
          <p:cNvPr id="19" name="Google Shape;2275;p45">
            <a:extLst>
              <a:ext uri="{FF2B5EF4-FFF2-40B4-BE49-F238E27FC236}">
                <a16:creationId xmlns:a16="http://schemas.microsoft.com/office/drawing/2014/main" id="{72E1B322-640C-9E1F-E303-15D97B2B5744}"/>
              </a:ext>
            </a:extLst>
          </p:cNvPr>
          <p:cNvSpPr/>
          <p:nvPr/>
        </p:nvSpPr>
        <p:spPr>
          <a:xfrm>
            <a:off x="9413270" y="2391255"/>
            <a:ext cx="423601" cy="175732"/>
          </a:xfrm>
          <a:prstGeom prst="rect">
            <a:avLst/>
          </a:prstGeom>
          <a:solidFill>
            <a:srgbClr val="63357A"/>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Montserrat Light"/>
              <a:cs typeface="Arial"/>
              <a:sym typeface="Arial"/>
            </a:endParaRPr>
          </a:p>
        </p:txBody>
      </p:sp>
      <p:sp>
        <p:nvSpPr>
          <p:cNvPr id="20" name="Google Shape;2276;p45">
            <a:extLst>
              <a:ext uri="{FF2B5EF4-FFF2-40B4-BE49-F238E27FC236}">
                <a16:creationId xmlns:a16="http://schemas.microsoft.com/office/drawing/2014/main" id="{1784AC59-E8B6-792B-805F-D47D22A1A234}"/>
              </a:ext>
            </a:extLst>
          </p:cNvPr>
          <p:cNvSpPr txBox="1">
            <a:spLocks/>
          </p:cNvSpPr>
          <p:nvPr/>
        </p:nvSpPr>
        <p:spPr>
          <a:xfrm>
            <a:off x="1469129" y="3501612"/>
            <a:ext cx="2148621" cy="657313"/>
          </a:xfrm>
          <a:prstGeom prst="rect">
            <a:avLst/>
          </a:prstGeom>
        </p:spPr>
        <p:txBody>
          <a:bodyPr spcFirstLastPara="1" vert="horz" wrap="square" lIns="243828" tIns="243828" rIns="243828" bIns="24382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4267"/>
              </a:spcAft>
              <a:buFont typeface="Arial" panose="020B0604020202020204" pitchFamily="34" charset="0"/>
              <a:buNone/>
            </a:pPr>
            <a:r>
              <a:rPr lang="en-US" sz="1400" dirty="0">
                <a:latin typeface="Century Gothic" panose="020B0502020202020204" pitchFamily="34" charset="0"/>
              </a:rPr>
              <a:t>Lorem Ipsum is simply dummy text of the printing</a:t>
            </a:r>
          </a:p>
        </p:txBody>
      </p:sp>
      <p:sp>
        <p:nvSpPr>
          <p:cNvPr id="21" name="Google Shape;2277;p45">
            <a:extLst>
              <a:ext uri="{FF2B5EF4-FFF2-40B4-BE49-F238E27FC236}">
                <a16:creationId xmlns:a16="http://schemas.microsoft.com/office/drawing/2014/main" id="{4A09D404-0D8D-A8DF-1583-38452A95D43D}"/>
              </a:ext>
            </a:extLst>
          </p:cNvPr>
          <p:cNvSpPr txBox="1">
            <a:spLocks/>
          </p:cNvSpPr>
          <p:nvPr/>
        </p:nvSpPr>
        <p:spPr>
          <a:xfrm>
            <a:off x="1541845" y="2495894"/>
            <a:ext cx="1973728" cy="387532"/>
          </a:xfrm>
          <a:prstGeom prst="rect">
            <a:avLst/>
          </a:prstGeom>
        </p:spPr>
        <p:txBody>
          <a:bodyPr spcFirstLastPara="1" vert="horz" wrap="square" lIns="243828" tIns="243828" rIns="243828" bIns="243828"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4267"/>
              </a:spcAft>
              <a:buFont typeface="Arial" panose="020B0604020202020204" pitchFamily="34" charset="0"/>
              <a:buNone/>
            </a:pPr>
            <a:r>
              <a:rPr lang="en-US" sz="2000" b="1" dirty="0">
                <a:solidFill>
                  <a:schemeClr val="dk1"/>
                </a:solidFill>
                <a:latin typeface="Century Gothic" panose="020B0502020202020204" pitchFamily="34" charset="0"/>
                <a:ea typeface="Lilita One"/>
                <a:cs typeface="Lilita One"/>
                <a:sym typeface="Lilita One"/>
              </a:rPr>
              <a:t>LORUM</a:t>
            </a:r>
          </a:p>
        </p:txBody>
      </p:sp>
      <p:sp>
        <p:nvSpPr>
          <p:cNvPr id="22" name="Google Shape;2278;p45">
            <a:extLst>
              <a:ext uri="{FF2B5EF4-FFF2-40B4-BE49-F238E27FC236}">
                <a16:creationId xmlns:a16="http://schemas.microsoft.com/office/drawing/2014/main" id="{66A0CDFB-6D17-B5BD-E9BA-0733986D5FFE}"/>
              </a:ext>
            </a:extLst>
          </p:cNvPr>
          <p:cNvSpPr txBox="1">
            <a:spLocks/>
          </p:cNvSpPr>
          <p:nvPr/>
        </p:nvSpPr>
        <p:spPr>
          <a:xfrm>
            <a:off x="1541845" y="2051461"/>
            <a:ext cx="1973728" cy="387532"/>
          </a:xfrm>
          <a:prstGeom prst="rect">
            <a:avLst/>
          </a:prstGeom>
        </p:spPr>
        <p:txBody>
          <a:bodyPr spcFirstLastPara="1" vert="horz" wrap="square" lIns="243828" tIns="243828" rIns="243828" bIns="24382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4267"/>
              </a:spcAft>
              <a:buFont typeface="Arial" panose="020B0604020202020204" pitchFamily="34" charset="0"/>
              <a:buNone/>
            </a:pPr>
            <a:r>
              <a:rPr lang="en" sz="2000" b="1" dirty="0">
                <a:solidFill>
                  <a:srgbClr val="FFA826"/>
                </a:solidFill>
                <a:latin typeface="Century Gothic" panose="020B0502020202020204" pitchFamily="34" charset="0"/>
                <a:ea typeface="Lilita One"/>
                <a:cs typeface="Lilita One"/>
                <a:sym typeface="Lilita One"/>
              </a:rPr>
              <a:t>30%</a:t>
            </a:r>
          </a:p>
        </p:txBody>
      </p:sp>
      <p:sp>
        <p:nvSpPr>
          <p:cNvPr id="23" name="Google Shape;2279;p45">
            <a:extLst>
              <a:ext uri="{FF2B5EF4-FFF2-40B4-BE49-F238E27FC236}">
                <a16:creationId xmlns:a16="http://schemas.microsoft.com/office/drawing/2014/main" id="{931C082B-2EB0-F0D2-A8F0-836E6E4E4DD4}"/>
              </a:ext>
            </a:extLst>
          </p:cNvPr>
          <p:cNvSpPr/>
          <p:nvPr/>
        </p:nvSpPr>
        <p:spPr>
          <a:xfrm>
            <a:off x="2316908" y="2391255"/>
            <a:ext cx="423601" cy="175732"/>
          </a:xfrm>
          <a:prstGeom prst="rect">
            <a:avLst/>
          </a:pr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Montserrat Light"/>
              <a:cs typeface="Arial"/>
              <a:sym typeface="Arial"/>
            </a:endParaRPr>
          </a:p>
        </p:txBody>
      </p:sp>
      <p:sp>
        <p:nvSpPr>
          <p:cNvPr id="24" name="Google Shape;2280;p45">
            <a:extLst>
              <a:ext uri="{FF2B5EF4-FFF2-40B4-BE49-F238E27FC236}">
                <a16:creationId xmlns:a16="http://schemas.microsoft.com/office/drawing/2014/main" id="{DFD76C28-96A8-7A2B-22FB-DB8479453736}"/>
              </a:ext>
            </a:extLst>
          </p:cNvPr>
          <p:cNvSpPr txBox="1">
            <a:spLocks/>
          </p:cNvSpPr>
          <p:nvPr/>
        </p:nvSpPr>
        <p:spPr>
          <a:xfrm>
            <a:off x="6201190" y="3501612"/>
            <a:ext cx="2148621" cy="657313"/>
          </a:xfrm>
          <a:prstGeom prst="rect">
            <a:avLst/>
          </a:prstGeom>
        </p:spPr>
        <p:txBody>
          <a:bodyPr spcFirstLastPara="1" vert="horz" wrap="square" lIns="243828" tIns="243828" rIns="243828" bIns="243828"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Aft>
                <a:spcPts val="4267"/>
              </a:spcAft>
              <a:buFont typeface="Arial" panose="020B0604020202020204" pitchFamily="34" charset="0"/>
              <a:buNone/>
            </a:pPr>
            <a:r>
              <a:rPr lang="en-US" sz="1400">
                <a:latin typeface="Century Gothic" panose="020B0502020202020204" pitchFamily="34" charset="0"/>
              </a:rPr>
              <a:t>Lorem Ipsum is simply dummy text of the printing</a:t>
            </a:r>
            <a:endParaRPr lang="en-US" sz="1400" dirty="0">
              <a:latin typeface="Century Gothic" panose="020B0502020202020204" pitchFamily="34" charset="0"/>
            </a:endParaRPr>
          </a:p>
        </p:txBody>
      </p:sp>
      <p:grpSp>
        <p:nvGrpSpPr>
          <p:cNvPr id="33" name="Group 32">
            <a:extLst>
              <a:ext uri="{FF2B5EF4-FFF2-40B4-BE49-F238E27FC236}">
                <a16:creationId xmlns:a16="http://schemas.microsoft.com/office/drawing/2014/main" id="{56FD32CF-DB5C-CC64-D4DA-9DFECD67EC31}"/>
              </a:ext>
            </a:extLst>
          </p:cNvPr>
          <p:cNvGrpSpPr/>
          <p:nvPr/>
        </p:nvGrpSpPr>
        <p:grpSpPr>
          <a:xfrm>
            <a:off x="1449460" y="5397968"/>
            <a:ext cx="9303938" cy="902738"/>
            <a:chOff x="1449460" y="5397968"/>
            <a:chExt cx="9303938" cy="902738"/>
          </a:xfrm>
        </p:grpSpPr>
        <p:grpSp>
          <p:nvGrpSpPr>
            <p:cNvPr id="28" name="Group 27">
              <a:extLst>
                <a:ext uri="{FF2B5EF4-FFF2-40B4-BE49-F238E27FC236}">
                  <a16:creationId xmlns:a16="http://schemas.microsoft.com/office/drawing/2014/main" id="{AD710F54-CE74-AE07-4076-DE3C7A2E8764}"/>
                </a:ext>
              </a:extLst>
            </p:cNvPr>
            <p:cNvGrpSpPr/>
            <p:nvPr/>
          </p:nvGrpSpPr>
          <p:grpSpPr>
            <a:xfrm>
              <a:off x="1449460" y="5397968"/>
              <a:ext cx="9303938" cy="902738"/>
              <a:chOff x="1449460" y="5397968"/>
              <a:chExt cx="9303938" cy="902738"/>
            </a:xfrm>
          </p:grpSpPr>
          <p:sp>
            <p:nvSpPr>
              <p:cNvPr id="3" name="Google Shape;2259;p45">
                <a:extLst>
                  <a:ext uri="{FF2B5EF4-FFF2-40B4-BE49-F238E27FC236}">
                    <a16:creationId xmlns:a16="http://schemas.microsoft.com/office/drawing/2014/main" id="{99E993F9-047D-E7ED-E023-29D63A190B1D}"/>
                  </a:ext>
                </a:extLst>
              </p:cNvPr>
              <p:cNvSpPr/>
              <p:nvPr/>
            </p:nvSpPr>
            <p:spPr>
              <a:xfrm>
                <a:off x="3099938" y="5573793"/>
                <a:ext cx="7057447" cy="533630"/>
              </a:xfrm>
              <a:custGeom>
                <a:avLst/>
                <a:gdLst/>
                <a:ahLst/>
                <a:cxnLst/>
                <a:rect l="l" t="t" r="r" b="b"/>
                <a:pathLst>
                  <a:path w="217875" h="16474" extrusionOk="0">
                    <a:moveTo>
                      <a:pt x="439" y="0"/>
                    </a:moveTo>
                    <a:lnTo>
                      <a:pt x="1" y="16345"/>
                    </a:lnTo>
                    <a:cubicBezTo>
                      <a:pt x="1" y="16345"/>
                      <a:pt x="22573" y="16473"/>
                      <a:pt x="53283" y="16473"/>
                    </a:cubicBezTo>
                    <a:cubicBezTo>
                      <a:pt x="112089" y="16473"/>
                      <a:pt x="200736" y="16005"/>
                      <a:pt x="217875" y="13275"/>
                    </a:cubicBezTo>
                    <a:lnTo>
                      <a:pt x="217344" y="601"/>
                    </a:lnTo>
                    <a:lnTo>
                      <a:pt x="439" y="0"/>
                    </a:lnTo>
                    <a:close/>
                  </a:path>
                </a:pathLst>
              </a:custGeom>
              <a:solidFill>
                <a:srgbClr val="E0E0E0"/>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Montserrat Light"/>
                  <a:cs typeface="Arial"/>
                  <a:sym typeface="Arial"/>
                </a:endParaRPr>
              </a:p>
            </p:txBody>
          </p:sp>
          <p:sp>
            <p:nvSpPr>
              <p:cNvPr id="4" name="Google Shape;2260;p45">
                <a:extLst>
                  <a:ext uri="{FF2B5EF4-FFF2-40B4-BE49-F238E27FC236}">
                    <a16:creationId xmlns:a16="http://schemas.microsoft.com/office/drawing/2014/main" id="{175BD45D-2DA7-7DDD-C9D1-B9166D3E1B90}"/>
                  </a:ext>
                </a:extLst>
              </p:cNvPr>
              <p:cNvSpPr/>
              <p:nvPr/>
            </p:nvSpPr>
            <p:spPr>
              <a:xfrm>
                <a:off x="1449460" y="5397968"/>
                <a:ext cx="3980059" cy="902738"/>
              </a:xfrm>
              <a:custGeom>
                <a:avLst/>
                <a:gdLst/>
                <a:ahLst/>
                <a:cxnLst/>
                <a:rect l="l" t="t" r="r" b="b"/>
                <a:pathLst>
                  <a:path w="122871" h="27869" extrusionOk="0">
                    <a:moveTo>
                      <a:pt x="50143" y="0"/>
                    </a:moveTo>
                    <a:cubicBezTo>
                      <a:pt x="30137" y="0"/>
                      <a:pt x="8192" y="1462"/>
                      <a:pt x="1663" y="7206"/>
                    </a:cubicBezTo>
                    <a:cubicBezTo>
                      <a:pt x="93" y="8568"/>
                      <a:pt x="0" y="10969"/>
                      <a:pt x="1432" y="12493"/>
                    </a:cubicBezTo>
                    <a:cubicBezTo>
                      <a:pt x="5576" y="16794"/>
                      <a:pt x="18441" y="26455"/>
                      <a:pt x="50207" y="26455"/>
                    </a:cubicBezTo>
                    <a:cubicBezTo>
                      <a:pt x="51005" y="26455"/>
                      <a:pt x="51816" y="26449"/>
                      <a:pt x="52639" y="26437"/>
                    </a:cubicBezTo>
                    <a:lnTo>
                      <a:pt x="80367" y="27868"/>
                    </a:lnTo>
                    <a:lnTo>
                      <a:pt x="80367" y="27868"/>
                    </a:lnTo>
                    <a:lnTo>
                      <a:pt x="79928" y="5982"/>
                    </a:lnTo>
                    <a:lnTo>
                      <a:pt x="79928" y="5982"/>
                    </a:lnTo>
                    <a:cubicBezTo>
                      <a:pt x="79929" y="5982"/>
                      <a:pt x="95303" y="6571"/>
                      <a:pt x="107638" y="6571"/>
                    </a:cubicBezTo>
                    <a:cubicBezTo>
                      <a:pt x="115890" y="6571"/>
                      <a:pt x="122783" y="6307"/>
                      <a:pt x="122801" y="5428"/>
                    </a:cubicBezTo>
                    <a:cubicBezTo>
                      <a:pt x="122870" y="3235"/>
                      <a:pt x="100106" y="2381"/>
                      <a:pt x="82699" y="1134"/>
                    </a:cubicBezTo>
                    <a:cubicBezTo>
                      <a:pt x="76310" y="669"/>
                      <a:pt x="63670" y="0"/>
                      <a:pt x="50143" y="0"/>
                    </a:cubicBezTo>
                    <a:close/>
                  </a:path>
                </a:pathLst>
              </a:cu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Montserrat Light"/>
                  <a:cs typeface="Arial"/>
                  <a:sym typeface="Arial"/>
                </a:endParaRPr>
              </a:p>
            </p:txBody>
          </p:sp>
          <p:sp>
            <p:nvSpPr>
              <p:cNvPr id="5" name="Google Shape;2261;p45">
                <a:extLst>
                  <a:ext uri="{FF2B5EF4-FFF2-40B4-BE49-F238E27FC236}">
                    <a16:creationId xmlns:a16="http://schemas.microsoft.com/office/drawing/2014/main" id="{6B8D3611-2439-C393-D7B7-0681BD033EFC}"/>
                  </a:ext>
                </a:extLst>
              </p:cNvPr>
              <p:cNvSpPr/>
              <p:nvPr/>
            </p:nvSpPr>
            <p:spPr>
              <a:xfrm>
                <a:off x="1454706" y="5424238"/>
                <a:ext cx="3974813" cy="875723"/>
              </a:xfrm>
              <a:custGeom>
                <a:avLst/>
                <a:gdLst/>
                <a:ahLst/>
                <a:cxnLst/>
                <a:rect l="l" t="t" r="r" b="b"/>
                <a:pathLst>
                  <a:path w="122709" h="27035" extrusionOk="0">
                    <a:moveTo>
                      <a:pt x="77596" y="0"/>
                    </a:moveTo>
                    <a:lnTo>
                      <a:pt x="78058" y="21678"/>
                    </a:lnTo>
                    <a:lnTo>
                      <a:pt x="50330" y="20316"/>
                    </a:lnTo>
                    <a:cubicBezTo>
                      <a:pt x="49383" y="20333"/>
                      <a:pt x="48452" y="20341"/>
                      <a:pt x="47537" y="20341"/>
                    </a:cubicBezTo>
                    <a:cubicBezTo>
                      <a:pt x="19023" y="20341"/>
                      <a:pt x="5832" y="12501"/>
                      <a:pt x="508" y="7826"/>
                    </a:cubicBezTo>
                    <a:lnTo>
                      <a:pt x="508" y="7826"/>
                    </a:lnTo>
                    <a:cubicBezTo>
                      <a:pt x="0" y="9142"/>
                      <a:pt x="300" y="10643"/>
                      <a:pt x="1270" y="11659"/>
                    </a:cubicBezTo>
                    <a:cubicBezTo>
                      <a:pt x="5414" y="15983"/>
                      <a:pt x="18279" y="25644"/>
                      <a:pt x="50045" y="25644"/>
                    </a:cubicBezTo>
                    <a:cubicBezTo>
                      <a:pt x="50844" y="25644"/>
                      <a:pt x="51654" y="25638"/>
                      <a:pt x="52477" y="25626"/>
                    </a:cubicBezTo>
                    <a:lnTo>
                      <a:pt x="80205" y="27034"/>
                    </a:lnTo>
                    <a:lnTo>
                      <a:pt x="80205" y="27034"/>
                    </a:lnTo>
                    <a:lnTo>
                      <a:pt x="79766" y="5171"/>
                    </a:lnTo>
                    <a:lnTo>
                      <a:pt x="79766" y="5171"/>
                    </a:lnTo>
                    <a:cubicBezTo>
                      <a:pt x="79767" y="5171"/>
                      <a:pt x="95141" y="5760"/>
                      <a:pt x="107476" y="5760"/>
                    </a:cubicBezTo>
                    <a:cubicBezTo>
                      <a:pt x="115728" y="5760"/>
                      <a:pt x="122621" y="5496"/>
                      <a:pt x="122639" y="4617"/>
                    </a:cubicBezTo>
                    <a:cubicBezTo>
                      <a:pt x="122708" y="2424"/>
                      <a:pt x="99944" y="1570"/>
                      <a:pt x="82537" y="323"/>
                    </a:cubicBezTo>
                    <a:cubicBezTo>
                      <a:pt x="81151" y="231"/>
                      <a:pt x="79489" y="115"/>
                      <a:pt x="77596" y="0"/>
                    </a:cubicBezTo>
                    <a:close/>
                  </a:path>
                </a:pathLst>
              </a:custGeom>
              <a:solidFill>
                <a:srgbClr val="263238">
                  <a:alpha val="32020"/>
                </a:srgbClr>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Montserrat Light"/>
                  <a:cs typeface="Arial"/>
                  <a:sym typeface="Arial"/>
                </a:endParaRPr>
              </a:p>
            </p:txBody>
          </p:sp>
          <p:sp>
            <p:nvSpPr>
              <p:cNvPr id="6" name="Google Shape;2262;p45">
                <a:extLst>
                  <a:ext uri="{FF2B5EF4-FFF2-40B4-BE49-F238E27FC236}">
                    <a16:creationId xmlns:a16="http://schemas.microsoft.com/office/drawing/2014/main" id="{8A00B5CB-194B-460D-1D21-EBF90A4366EE}"/>
                  </a:ext>
                </a:extLst>
              </p:cNvPr>
              <p:cNvSpPr/>
              <p:nvPr/>
            </p:nvSpPr>
            <p:spPr>
              <a:xfrm>
                <a:off x="10140150" y="5593227"/>
                <a:ext cx="613248" cy="411348"/>
              </a:xfrm>
              <a:custGeom>
                <a:avLst/>
                <a:gdLst/>
                <a:ahLst/>
                <a:cxnLst/>
                <a:rect l="l" t="t" r="r" b="b"/>
                <a:pathLst>
                  <a:path w="18932" h="12699" extrusionOk="0">
                    <a:moveTo>
                      <a:pt x="1" y="1"/>
                    </a:moveTo>
                    <a:lnTo>
                      <a:pt x="347" y="12698"/>
                    </a:lnTo>
                    <a:cubicBezTo>
                      <a:pt x="347" y="12698"/>
                      <a:pt x="18932" y="8566"/>
                      <a:pt x="17501" y="5957"/>
                    </a:cubicBezTo>
                    <a:cubicBezTo>
                      <a:pt x="16092" y="3348"/>
                      <a:pt x="1" y="1"/>
                      <a:pt x="1" y="1"/>
                    </a:cubicBezTo>
                    <a:close/>
                  </a:path>
                </a:pathLst>
              </a:cu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Montserrat Light"/>
                  <a:cs typeface="Arial"/>
                  <a:sym typeface="Arial"/>
                </a:endParaRPr>
              </a:p>
            </p:txBody>
          </p:sp>
          <p:pic>
            <p:nvPicPr>
              <p:cNvPr id="25" name="Google Shape;2281;p45" title="Chart">
                <a:hlinkClick r:id="rId2"/>
                <a:extLst>
                  <a:ext uri="{FF2B5EF4-FFF2-40B4-BE49-F238E27FC236}">
                    <a16:creationId xmlns:a16="http://schemas.microsoft.com/office/drawing/2014/main" id="{2A4283DF-5826-C4FB-93D7-E5B9A6EDC235}"/>
                  </a:ext>
                </a:extLst>
              </p:cNvPr>
              <p:cNvPicPr preferRelativeResize="0"/>
              <p:nvPr/>
            </p:nvPicPr>
            <p:blipFill>
              <a:blip r:embed="rId3">
                <a:alphaModFix/>
              </a:blip>
              <a:stretch>
                <a:fillRect/>
              </a:stretch>
            </p:blipFill>
            <p:spPr>
              <a:xfrm>
                <a:off x="4043855" y="5547420"/>
                <a:ext cx="6098670" cy="533625"/>
              </a:xfrm>
              <a:prstGeom prst="rect">
                <a:avLst/>
              </a:prstGeom>
              <a:solidFill>
                <a:schemeClr val="bg1">
                  <a:lumMod val="95000"/>
                </a:schemeClr>
              </a:solidFill>
              <a:ln>
                <a:noFill/>
              </a:ln>
            </p:spPr>
          </p:pic>
        </p:grpSp>
        <p:sp>
          <p:nvSpPr>
            <p:cNvPr id="29" name="Rectangle 28">
              <a:extLst>
                <a:ext uri="{FF2B5EF4-FFF2-40B4-BE49-F238E27FC236}">
                  <a16:creationId xmlns:a16="http://schemas.microsoft.com/office/drawing/2014/main" id="{A1D14B60-1CB2-6B02-96E9-6E7D1416DDA1}"/>
                </a:ext>
              </a:extLst>
            </p:cNvPr>
            <p:cNvSpPr/>
            <p:nvPr/>
          </p:nvSpPr>
          <p:spPr>
            <a:xfrm>
              <a:off x="4043855" y="5694484"/>
              <a:ext cx="1817683" cy="263769"/>
            </a:xfrm>
            <a:prstGeom prst="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16E952C-5ADC-E5A9-EB3B-E9E73AF13CF8}"/>
                </a:ext>
              </a:extLst>
            </p:cNvPr>
            <p:cNvSpPr/>
            <p:nvPr/>
          </p:nvSpPr>
          <p:spPr>
            <a:xfrm>
              <a:off x="5861539" y="5694484"/>
              <a:ext cx="635926" cy="263769"/>
            </a:xfrm>
            <a:prstGeom prst="rect">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A892CD-4E37-8A48-B94B-224B2D61E223}"/>
                </a:ext>
              </a:extLst>
            </p:cNvPr>
            <p:cNvSpPr/>
            <p:nvPr/>
          </p:nvSpPr>
          <p:spPr>
            <a:xfrm>
              <a:off x="6499840" y="5694484"/>
              <a:ext cx="2421422" cy="263769"/>
            </a:xfrm>
            <a:prstGeom prst="rect">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A235DE7-2B55-2CC4-D2E9-5E0998F89CD6}"/>
                </a:ext>
              </a:extLst>
            </p:cNvPr>
            <p:cNvSpPr/>
            <p:nvPr/>
          </p:nvSpPr>
          <p:spPr>
            <a:xfrm>
              <a:off x="8920344" y="5694484"/>
              <a:ext cx="1219806" cy="263769"/>
            </a:xfrm>
            <a:prstGeom prst="rect">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Google Shape;2258;p45">
            <a:extLst>
              <a:ext uri="{FF2B5EF4-FFF2-40B4-BE49-F238E27FC236}">
                <a16:creationId xmlns:a16="http://schemas.microsoft.com/office/drawing/2014/main" id="{02965CF4-B499-0886-124D-2F4458D1FF40}"/>
              </a:ext>
            </a:extLst>
          </p:cNvPr>
          <p:cNvSpPr txBox="1">
            <a:spLocks/>
          </p:cNvSpPr>
          <p:nvPr/>
        </p:nvSpPr>
        <p:spPr>
          <a:xfrm>
            <a:off x="1712379" y="5547420"/>
            <a:ext cx="2242448" cy="447926"/>
          </a:xfrm>
          <a:prstGeom prst="rect">
            <a:avLst/>
          </a:prstGeom>
        </p:spPr>
        <p:txBody>
          <a:bodyPr spcFirstLastPara="1" vert="horz" wrap="square" lIns="243828" tIns="243828" rIns="243828" bIns="24382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600" b="1" dirty="0">
                <a:solidFill>
                  <a:schemeClr val="bg1"/>
                </a:solidFill>
                <a:latin typeface="Century Gothic" panose="020B0502020202020204" pitchFamily="34" charset="0"/>
              </a:rPr>
              <a:t>BUDGET</a:t>
            </a:r>
          </a:p>
        </p:txBody>
      </p:sp>
      <p:sp>
        <p:nvSpPr>
          <p:cNvPr id="27" name="TextBox 26">
            <a:extLst>
              <a:ext uri="{FF2B5EF4-FFF2-40B4-BE49-F238E27FC236}">
                <a16:creationId xmlns:a16="http://schemas.microsoft.com/office/drawing/2014/main" id="{6CF7F6C5-8964-BA59-C68C-A5447C28AD7D}"/>
              </a:ext>
            </a:extLst>
          </p:cNvPr>
          <p:cNvSpPr txBox="1"/>
          <p:nvPr/>
        </p:nvSpPr>
        <p:spPr>
          <a:xfrm>
            <a:off x="6497465" y="4942285"/>
            <a:ext cx="1351652" cy="369332"/>
          </a:xfrm>
          <a:prstGeom prst="rect">
            <a:avLst/>
          </a:prstGeom>
          <a:noFill/>
        </p:spPr>
        <p:txBody>
          <a:bodyPr wrap="none" rtlCol="0">
            <a:spAutoFit/>
          </a:bodyPr>
          <a:lstStyle/>
          <a:p>
            <a:r>
              <a:rPr lang="en" sz="1800" b="1" dirty="0">
                <a:solidFill>
                  <a:schemeClr val="dk1"/>
                </a:solidFill>
                <a:latin typeface="Century Gothic" panose="020B0502020202020204" pitchFamily="34" charset="0"/>
                <a:ea typeface="Lilita One"/>
                <a:cs typeface="Lilita One"/>
                <a:sym typeface="Lilita One"/>
              </a:rPr>
              <a:t>€6,000,000</a:t>
            </a:r>
          </a:p>
        </p:txBody>
      </p:sp>
      <p:sp>
        <p:nvSpPr>
          <p:cNvPr id="34" name="TextBox 33">
            <a:extLst>
              <a:ext uri="{FF2B5EF4-FFF2-40B4-BE49-F238E27FC236}">
                <a16:creationId xmlns:a16="http://schemas.microsoft.com/office/drawing/2014/main" id="{23ABD47A-C726-4B82-BA0B-5B82F5889595}"/>
              </a:ext>
            </a:extLst>
          </p:cNvPr>
          <p:cNvSpPr txBox="1"/>
          <p:nvPr/>
        </p:nvSpPr>
        <p:spPr>
          <a:xfrm>
            <a:off x="4606642" y="6195625"/>
            <a:ext cx="4844788" cy="369332"/>
          </a:xfrm>
          <a:prstGeom prst="rect">
            <a:avLst/>
          </a:prstGeom>
          <a:noFill/>
        </p:spPr>
        <p:txBody>
          <a:bodyPr wrap="none" rtlCol="0">
            <a:spAutoFit/>
          </a:bodyPr>
          <a:lstStyle/>
          <a:p>
            <a:r>
              <a:rPr lang="en-US" sz="1800" dirty="0"/>
              <a:t>Lorem Ipsum is simply dummy text of the printing</a:t>
            </a:r>
          </a:p>
        </p:txBody>
      </p:sp>
    </p:spTree>
    <p:extLst>
      <p:ext uri="{BB962C8B-B14F-4D97-AF65-F5344CB8AC3E}">
        <p14:creationId xmlns:p14="http://schemas.microsoft.com/office/powerpoint/2010/main" val="18940117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ound Single Corner of Rectangle 127">
            <a:extLst>
              <a:ext uri="{FF2B5EF4-FFF2-40B4-BE49-F238E27FC236}">
                <a16:creationId xmlns:a16="http://schemas.microsoft.com/office/drawing/2014/main" id="{B0E57230-C949-AB6C-D372-BF26757CCC52}"/>
              </a:ext>
            </a:extLst>
          </p:cNvPr>
          <p:cNvSpPr/>
          <p:nvPr/>
        </p:nvSpPr>
        <p:spPr>
          <a:xfrm>
            <a:off x="0" y="4582406"/>
            <a:ext cx="3058949" cy="2095255"/>
          </a:xfrm>
          <a:prstGeom prst="round1Rect">
            <a:avLst>
              <a:gd name="adj" fmla="val 3627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DFB16346-26FB-8A67-09EB-1A4780E87E85}"/>
              </a:ext>
            </a:extLst>
          </p:cNvPr>
          <p:cNvSpPr>
            <a:spLocks/>
          </p:cNvSpPr>
          <p:nvPr/>
        </p:nvSpPr>
        <p:spPr bwMode="auto">
          <a:xfrm>
            <a:off x="7312146" y="2808922"/>
            <a:ext cx="1071338" cy="1070241"/>
          </a:xfrm>
          <a:custGeom>
            <a:avLst/>
            <a:gdLst>
              <a:gd name="T0" fmla="*/ 156 w 471"/>
              <a:gd name="T1" fmla="*/ 426 h 470"/>
              <a:gd name="T2" fmla="*/ 44 w 471"/>
              <a:gd name="T3" fmla="*/ 156 h 470"/>
              <a:gd name="T4" fmla="*/ 315 w 471"/>
              <a:gd name="T5" fmla="*/ 44 h 470"/>
              <a:gd name="T6" fmla="*/ 427 w 471"/>
              <a:gd name="T7" fmla="*/ 315 h 470"/>
              <a:gd name="T8" fmla="*/ 156 w 471"/>
              <a:gd name="T9" fmla="*/ 426 h 470"/>
            </a:gdLst>
            <a:ahLst/>
            <a:cxnLst>
              <a:cxn ang="0">
                <a:pos x="T0" y="T1"/>
              </a:cxn>
              <a:cxn ang="0">
                <a:pos x="T2" y="T3"/>
              </a:cxn>
              <a:cxn ang="0">
                <a:pos x="T4" y="T5"/>
              </a:cxn>
              <a:cxn ang="0">
                <a:pos x="T6" y="T7"/>
              </a:cxn>
              <a:cxn ang="0">
                <a:pos x="T8" y="T9"/>
              </a:cxn>
            </a:cxnLst>
            <a:rect l="0" t="0" r="r" b="b"/>
            <a:pathLst>
              <a:path w="471" h="470">
                <a:moveTo>
                  <a:pt x="156" y="426"/>
                </a:moveTo>
                <a:cubicBezTo>
                  <a:pt x="50" y="383"/>
                  <a:pt x="0" y="261"/>
                  <a:pt x="44" y="156"/>
                </a:cubicBezTo>
                <a:cubicBezTo>
                  <a:pt x="88" y="50"/>
                  <a:pt x="209" y="0"/>
                  <a:pt x="315" y="44"/>
                </a:cubicBezTo>
                <a:cubicBezTo>
                  <a:pt x="421" y="88"/>
                  <a:pt x="471" y="209"/>
                  <a:pt x="427" y="315"/>
                </a:cubicBezTo>
                <a:cubicBezTo>
                  <a:pt x="383" y="420"/>
                  <a:pt x="262" y="470"/>
                  <a:pt x="156" y="426"/>
                </a:cubicBezTo>
              </a:path>
            </a:pathLst>
          </a:custGeom>
          <a:solidFill>
            <a:srgbClr val="419CCC"/>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 name="Freeform 3">
            <a:extLst>
              <a:ext uri="{FF2B5EF4-FFF2-40B4-BE49-F238E27FC236}">
                <a16:creationId xmlns:a16="http://schemas.microsoft.com/office/drawing/2014/main" id="{4E43964E-9E3D-4ABA-139A-2425C5F9BB34}"/>
              </a:ext>
            </a:extLst>
          </p:cNvPr>
          <p:cNvSpPr>
            <a:spLocks noEditPoints="1"/>
          </p:cNvSpPr>
          <p:nvPr/>
        </p:nvSpPr>
        <p:spPr bwMode="auto">
          <a:xfrm>
            <a:off x="3598686" y="2523525"/>
            <a:ext cx="5066902" cy="3057045"/>
          </a:xfrm>
          <a:custGeom>
            <a:avLst/>
            <a:gdLst>
              <a:gd name="T0" fmla="*/ 1990 w 2228"/>
              <a:gd name="T1" fmla="*/ 68 h 1342"/>
              <a:gd name="T2" fmla="*/ 1576 w 2228"/>
              <a:gd name="T3" fmla="*/ 239 h 1342"/>
              <a:gd name="T4" fmla="*/ 1555 w 2228"/>
              <a:gd name="T5" fmla="*/ 315 h 1342"/>
              <a:gd name="T6" fmla="*/ 1487 w 2228"/>
              <a:gd name="T7" fmla="*/ 276 h 1342"/>
              <a:gd name="T8" fmla="*/ 1073 w 2228"/>
              <a:gd name="T9" fmla="*/ 447 h 1342"/>
              <a:gd name="T10" fmla="*/ 1053 w 2228"/>
              <a:gd name="T11" fmla="*/ 522 h 1342"/>
              <a:gd name="T12" fmla="*/ 985 w 2228"/>
              <a:gd name="T13" fmla="*/ 484 h 1342"/>
              <a:gd name="T14" fmla="*/ 571 w 2228"/>
              <a:gd name="T15" fmla="*/ 655 h 1342"/>
              <a:gd name="T16" fmla="*/ 550 w 2228"/>
              <a:gd name="T17" fmla="*/ 730 h 1342"/>
              <a:gd name="T18" fmla="*/ 481 w 2228"/>
              <a:gd name="T19" fmla="*/ 690 h 1342"/>
              <a:gd name="T20" fmla="*/ 67 w 2228"/>
              <a:gd name="T21" fmla="*/ 861 h 1342"/>
              <a:gd name="T22" fmla="*/ 238 w 2228"/>
              <a:gd name="T23" fmla="*/ 1275 h 1342"/>
              <a:gd name="T24" fmla="*/ 652 w 2228"/>
              <a:gd name="T25" fmla="*/ 1104 h 1342"/>
              <a:gd name="T26" fmla="*/ 673 w 2228"/>
              <a:gd name="T27" fmla="*/ 1029 h 1342"/>
              <a:gd name="T28" fmla="*/ 742 w 2228"/>
              <a:gd name="T29" fmla="*/ 1069 h 1342"/>
              <a:gd name="T30" fmla="*/ 1156 w 2228"/>
              <a:gd name="T31" fmla="*/ 898 h 1342"/>
              <a:gd name="T32" fmla="*/ 1177 w 2228"/>
              <a:gd name="T33" fmla="*/ 823 h 1342"/>
              <a:gd name="T34" fmla="*/ 1244 w 2228"/>
              <a:gd name="T35" fmla="*/ 861 h 1342"/>
              <a:gd name="T36" fmla="*/ 1658 w 2228"/>
              <a:gd name="T37" fmla="*/ 690 h 1342"/>
              <a:gd name="T38" fmla="*/ 1679 w 2228"/>
              <a:gd name="T39" fmla="*/ 614 h 1342"/>
              <a:gd name="T40" fmla="*/ 1747 w 2228"/>
              <a:gd name="T41" fmla="*/ 653 h 1342"/>
              <a:gd name="T42" fmla="*/ 2161 w 2228"/>
              <a:gd name="T43" fmla="*/ 482 h 1342"/>
              <a:gd name="T44" fmla="*/ 1990 w 2228"/>
              <a:gd name="T45" fmla="*/ 68 h 1342"/>
              <a:gd name="T46" fmla="*/ 280 w 2228"/>
              <a:gd name="T47" fmla="*/ 1174 h 1342"/>
              <a:gd name="T48" fmla="*/ 168 w 2228"/>
              <a:gd name="T49" fmla="*/ 903 h 1342"/>
              <a:gd name="T50" fmla="*/ 439 w 2228"/>
              <a:gd name="T51" fmla="*/ 791 h 1342"/>
              <a:gd name="T52" fmla="*/ 551 w 2228"/>
              <a:gd name="T53" fmla="*/ 1062 h 1342"/>
              <a:gd name="T54" fmla="*/ 280 w 2228"/>
              <a:gd name="T55" fmla="*/ 1174 h 1342"/>
              <a:gd name="T56" fmla="*/ 784 w 2228"/>
              <a:gd name="T57" fmla="*/ 967 h 1342"/>
              <a:gd name="T58" fmla="*/ 672 w 2228"/>
              <a:gd name="T59" fmla="*/ 697 h 1342"/>
              <a:gd name="T60" fmla="*/ 943 w 2228"/>
              <a:gd name="T61" fmla="*/ 585 h 1342"/>
              <a:gd name="T62" fmla="*/ 1055 w 2228"/>
              <a:gd name="T63" fmla="*/ 856 h 1342"/>
              <a:gd name="T64" fmla="*/ 784 w 2228"/>
              <a:gd name="T65" fmla="*/ 967 h 1342"/>
              <a:gd name="T66" fmla="*/ 1286 w 2228"/>
              <a:gd name="T67" fmla="*/ 760 h 1342"/>
              <a:gd name="T68" fmla="*/ 1175 w 2228"/>
              <a:gd name="T69" fmla="*/ 489 h 1342"/>
              <a:gd name="T70" fmla="*/ 1445 w 2228"/>
              <a:gd name="T71" fmla="*/ 377 h 1342"/>
              <a:gd name="T72" fmla="*/ 1557 w 2228"/>
              <a:gd name="T73" fmla="*/ 648 h 1342"/>
              <a:gd name="T74" fmla="*/ 1286 w 2228"/>
              <a:gd name="T75" fmla="*/ 760 h 1342"/>
              <a:gd name="T76" fmla="*/ 1789 w 2228"/>
              <a:gd name="T77" fmla="*/ 551 h 1342"/>
              <a:gd name="T78" fmla="*/ 1677 w 2228"/>
              <a:gd name="T79" fmla="*/ 281 h 1342"/>
              <a:gd name="T80" fmla="*/ 1948 w 2228"/>
              <a:gd name="T81" fmla="*/ 169 h 1342"/>
              <a:gd name="T82" fmla="*/ 2060 w 2228"/>
              <a:gd name="T83" fmla="*/ 440 h 1342"/>
              <a:gd name="T84" fmla="*/ 1789 w 2228"/>
              <a:gd name="T85" fmla="*/ 551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28" h="1342">
                <a:moveTo>
                  <a:pt x="1990" y="68"/>
                </a:moveTo>
                <a:cubicBezTo>
                  <a:pt x="1828" y="0"/>
                  <a:pt x="1643" y="77"/>
                  <a:pt x="1576" y="239"/>
                </a:cubicBezTo>
                <a:cubicBezTo>
                  <a:pt x="1566" y="264"/>
                  <a:pt x="1559" y="289"/>
                  <a:pt x="1555" y="315"/>
                </a:cubicBezTo>
                <a:cubicBezTo>
                  <a:pt x="1534" y="299"/>
                  <a:pt x="1512" y="286"/>
                  <a:pt x="1487" y="276"/>
                </a:cubicBezTo>
                <a:cubicBezTo>
                  <a:pt x="1326" y="209"/>
                  <a:pt x="1140" y="286"/>
                  <a:pt x="1073" y="447"/>
                </a:cubicBezTo>
                <a:cubicBezTo>
                  <a:pt x="1063" y="472"/>
                  <a:pt x="1056" y="497"/>
                  <a:pt x="1053" y="522"/>
                </a:cubicBezTo>
                <a:cubicBezTo>
                  <a:pt x="1032" y="507"/>
                  <a:pt x="1010" y="494"/>
                  <a:pt x="985" y="484"/>
                </a:cubicBezTo>
                <a:cubicBezTo>
                  <a:pt x="824" y="417"/>
                  <a:pt x="638" y="493"/>
                  <a:pt x="571" y="655"/>
                </a:cubicBezTo>
                <a:cubicBezTo>
                  <a:pt x="561" y="679"/>
                  <a:pt x="554" y="705"/>
                  <a:pt x="550" y="730"/>
                </a:cubicBezTo>
                <a:cubicBezTo>
                  <a:pt x="530" y="714"/>
                  <a:pt x="506" y="701"/>
                  <a:pt x="481" y="690"/>
                </a:cubicBezTo>
                <a:cubicBezTo>
                  <a:pt x="320" y="623"/>
                  <a:pt x="134" y="700"/>
                  <a:pt x="67" y="861"/>
                </a:cubicBezTo>
                <a:cubicBezTo>
                  <a:pt x="0" y="1023"/>
                  <a:pt x="77" y="1208"/>
                  <a:pt x="238" y="1275"/>
                </a:cubicBezTo>
                <a:cubicBezTo>
                  <a:pt x="400" y="1342"/>
                  <a:pt x="585" y="1266"/>
                  <a:pt x="652" y="1104"/>
                </a:cubicBezTo>
                <a:cubicBezTo>
                  <a:pt x="663" y="1080"/>
                  <a:pt x="669" y="1054"/>
                  <a:pt x="673" y="1029"/>
                </a:cubicBezTo>
                <a:cubicBezTo>
                  <a:pt x="694" y="1045"/>
                  <a:pt x="717" y="1058"/>
                  <a:pt x="742" y="1069"/>
                </a:cubicBezTo>
                <a:cubicBezTo>
                  <a:pt x="904" y="1136"/>
                  <a:pt x="1089" y="1059"/>
                  <a:pt x="1156" y="898"/>
                </a:cubicBezTo>
                <a:cubicBezTo>
                  <a:pt x="1166" y="873"/>
                  <a:pt x="1173" y="848"/>
                  <a:pt x="1177" y="823"/>
                </a:cubicBezTo>
                <a:cubicBezTo>
                  <a:pt x="1197" y="838"/>
                  <a:pt x="1220" y="851"/>
                  <a:pt x="1244" y="861"/>
                </a:cubicBezTo>
                <a:cubicBezTo>
                  <a:pt x="1406" y="928"/>
                  <a:pt x="1591" y="852"/>
                  <a:pt x="1658" y="690"/>
                </a:cubicBezTo>
                <a:cubicBezTo>
                  <a:pt x="1669" y="665"/>
                  <a:pt x="1676" y="640"/>
                  <a:pt x="1679" y="614"/>
                </a:cubicBezTo>
                <a:cubicBezTo>
                  <a:pt x="1700" y="629"/>
                  <a:pt x="1722" y="642"/>
                  <a:pt x="1747" y="653"/>
                </a:cubicBezTo>
                <a:cubicBezTo>
                  <a:pt x="1909" y="720"/>
                  <a:pt x="2094" y="643"/>
                  <a:pt x="2161" y="482"/>
                </a:cubicBezTo>
                <a:cubicBezTo>
                  <a:pt x="2228" y="320"/>
                  <a:pt x="2151" y="135"/>
                  <a:pt x="1990" y="68"/>
                </a:cubicBezTo>
                <a:moveTo>
                  <a:pt x="280" y="1174"/>
                </a:moveTo>
                <a:cubicBezTo>
                  <a:pt x="175" y="1130"/>
                  <a:pt x="125" y="1009"/>
                  <a:pt x="168" y="903"/>
                </a:cubicBezTo>
                <a:cubicBezTo>
                  <a:pt x="212" y="798"/>
                  <a:pt x="334" y="748"/>
                  <a:pt x="439" y="791"/>
                </a:cubicBezTo>
                <a:cubicBezTo>
                  <a:pt x="545" y="835"/>
                  <a:pt x="595" y="957"/>
                  <a:pt x="551" y="1062"/>
                </a:cubicBezTo>
                <a:cubicBezTo>
                  <a:pt x="507" y="1168"/>
                  <a:pt x="386" y="1218"/>
                  <a:pt x="280" y="1174"/>
                </a:cubicBezTo>
                <a:moveTo>
                  <a:pt x="784" y="967"/>
                </a:moveTo>
                <a:cubicBezTo>
                  <a:pt x="679" y="924"/>
                  <a:pt x="629" y="802"/>
                  <a:pt x="672" y="697"/>
                </a:cubicBezTo>
                <a:cubicBezTo>
                  <a:pt x="716" y="591"/>
                  <a:pt x="838" y="541"/>
                  <a:pt x="943" y="585"/>
                </a:cubicBezTo>
                <a:cubicBezTo>
                  <a:pt x="1049" y="629"/>
                  <a:pt x="1099" y="750"/>
                  <a:pt x="1055" y="856"/>
                </a:cubicBezTo>
                <a:cubicBezTo>
                  <a:pt x="1011" y="961"/>
                  <a:pt x="890" y="1011"/>
                  <a:pt x="784" y="967"/>
                </a:cubicBezTo>
                <a:moveTo>
                  <a:pt x="1286" y="760"/>
                </a:moveTo>
                <a:cubicBezTo>
                  <a:pt x="1181" y="716"/>
                  <a:pt x="1131" y="595"/>
                  <a:pt x="1175" y="489"/>
                </a:cubicBezTo>
                <a:cubicBezTo>
                  <a:pt x="1218" y="384"/>
                  <a:pt x="1340" y="333"/>
                  <a:pt x="1445" y="377"/>
                </a:cubicBezTo>
                <a:cubicBezTo>
                  <a:pt x="1551" y="421"/>
                  <a:pt x="1601" y="542"/>
                  <a:pt x="1557" y="648"/>
                </a:cubicBezTo>
                <a:cubicBezTo>
                  <a:pt x="1513" y="754"/>
                  <a:pt x="1392" y="804"/>
                  <a:pt x="1286" y="760"/>
                </a:cubicBezTo>
                <a:moveTo>
                  <a:pt x="1789" y="551"/>
                </a:moveTo>
                <a:cubicBezTo>
                  <a:pt x="1683" y="508"/>
                  <a:pt x="1633" y="386"/>
                  <a:pt x="1677" y="281"/>
                </a:cubicBezTo>
                <a:cubicBezTo>
                  <a:pt x="1721" y="175"/>
                  <a:pt x="1842" y="125"/>
                  <a:pt x="1948" y="169"/>
                </a:cubicBezTo>
                <a:cubicBezTo>
                  <a:pt x="2054" y="213"/>
                  <a:pt x="2104" y="334"/>
                  <a:pt x="2060" y="440"/>
                </a:cubicBezTo>
                <a:cubicBezTo>
                  <a:pt x="2016" y="545"/>
                  <a:pt x="1895" y="595"/>
                  <a:pt x="1789" y="551"/>
                </a:cubicBezTo>
              </a:path>
            </a:pathLst>
          </a:custGeom>
          <a:solidFill>
            <a:schemeClr val="bg1">
              <a:lumMod val="95000"/>
            </a:scheme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5" name="Freeform 4">
            <a:extLst>
              <a:ext uri="{FF2B5EF4-FFF2-40B4-BE49-F238E27FC236}">
                <a16:creationId xmlns:a16="http://schemas.microsoft.com/office/drawing/2014/main" id="{3F6B85E9-3625-53E5-D787-BB085E288352}"/>
              </a:ext>
            </a:extLst>
          </p:cNvPr>
          <p:cNvSpPr>
            <a:spLocks/>
          </p:cNvSpPr>
          <p:nvPr/>
        </p:nvSpPr>
        <p:spPr bwMode="auto">
          <a:xfrm>
            <a:off x="5028965" y="3756222"/>
            <a:ext cx="1069143" cy="1070241"/>
          </a:xfrm>
          <a:custGeom>
            <a:avLst/>
            <a:gdLst>
              <a:gd name="T0" fmla="*/ 155 w 470"/>
              <a:gd name="T1" fmla="*/ 426 h 470"/>
              <a:gd name="T2" fmla="*/ 43 w 470"/>
              <a:gd name="T3" fmla="*/ 156 h 470"/>
              <a:gd name="T4" fmla="*/ 314 w 470"/>
              <a:gd name="T5" fmla="*/ 44 h 470"/>
              <a:gd name="T6" fmla="*/ 426 w 470"/>
              <a:gd name="T7" fmla="*/ 315 h 470"/>
              <a:gd name="T8" fmla="*/ 155 w 470"/>
              <a:gd name="T9" fmla="*/ 426 h 470"/>
            </a:gdLst>
            <a:ahLst/>
            <a:cxnLst>
              <a:cxn ang="0">
                <a:pos x="T0" y="T1"/>
              </a:cxn>
              <a:cxn ang="0">
                <a:pos x="T2" y="T3"/>
              </a:cxn>
              <a:cxn ang="0">
                <a:pos x="T4" y="T5"/>
              </a:cxn>
              <a:cxn ang="0">
                <a:pos x="T6" y="T7"/>
              </a:cxn>
              <a:cxn ang="0">
                <a:pos x="T8" y="T9"/>
              </a:cxn>
            </a:cxnLst>
            <a:rect l="0" t="0" r="r" b="b"/>
            <a:pathLst>
              <a:path w="470" h="470">
                <a:moveTo>
                  <a:pt x="155" y="426"/>
                </a:moveTo>
                <a:cubicBezTo>
                  <a:pt x="50" y="383"/>
                  <a:pt x="0" y="261"/>
                  <a:pt x="43" y="156"/>
                </a:cubicBezTo>
                <a:cubicBezTo>
                  <a:pt x="87" y="50"/>
                  <a:pt x="209" y="0"/>
                  <a:pt x="314" y="44"/>
                </a:cubicBezTo>
                <a:cubicBezTo>
                  <a:pt x="420" y="88"/>
                  <a:pt x="470" y="209"/>
                  <a:pt x="426" y="315"/>
                </a:cubicBezTo>
                <a:cubicBezTo>
                  <a:pt x="382" y="420"/>
                  <a:pt x="261" y="470"/>
                  <a:pt x="155" y="426"/>
                </a:cubicBezTo>
              </a:path>
            </a:pathLst>
          </a:custGeom>
          <a:solidFill>
            <a:srgbClr val="A8436F"/>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6" name="Freeform 5">
            <a:extLst>
              <a:ext uri="{FF2B5EF4-FFF2-40B4-BE49-F238E27FC236}">
                <a16:creationId xmlns:a16="http://schemas.microsoft.com/office/drawing/2014/main" id="{79A8F6D9-DB65-B0E7-F7F4-F480BF1FA625}"/>
              </a:ext>
            </a:extLst>
          </p:cNvPr>
          <p:cNvSpPr>
            <a:spLocks/>
          </p:cNvSpPr>
          <p:nvPr/>
        </p:nvSpPr>
        <p:spPr bwMode="auto">
          <a:xfrm>
            <a:off x="3882985" y="4227127"/>
            <a:ext cx="1069143" cy="1070241"/>
          </a:xfrm>
          <a:custGeom>
            <a:avLst/>
            <a:gdLst>
              <a:gd name="T0" fmla="*/ 155 w 470"/>
              <a:gd name="T1" fmla="*/ 426 h 470"/>
              <a:gd name="T2" fmla="*/ 43 w 470"/>
              <a:gd name="T3" fmla="*/ 155 h 470"/>
              <a:gd name="T4" fmla="*/ 314 w 470"/>
              <a:gd name="T5" fmla="*/ 43 h 470"/>
              <a:gd name="T6" fmla="*/ 426 w 470"/>
              <a:gd name="T7" fmla="*/ 314 h 470"/>
              <a:gd name="T8" fmla="*/ 155 w 470"/>
              <a:gd name="T9" fmla="*/ 426 h 470"/>
            </a:gdLst>
            <a:ahLst/>
            <a:cxnLst>
              <a:cxn ang="0">
                <a:pos x="T0" y="T1"/>
              </a:cxn>
              <a:cxn ang="0">
                <a:pos x="T2" y="T3"/>
              </a:cxn>
              <a:cxn ang="0">
                <a:pos x="T4" y="T5"/>
              </a:cxn>
              <a:cxn ang="0">
                <a:pos x="T6" y="T7"/>
              </a:cxn>
              <a:cxn ang="0">
                <a:pos x="T8" y="T9"/>
              </a:cxn>
            </a:cxnLst>
            <a:rect l="0" t="0" r="r" b="b"/>
            <a:pathLst>
              <a:path w="470" h="470">
                <a:moveTo>
                  <a:pt x="155" y="426"/>
                </a:moveTo>
                <a:cubicBezTo>
                  <a:pt x="50" y="382"/>
                  <a:pt x="0" y="261"/>
                  <a:pt x="43" y="155"/>
                </a:cubicBezTo>
                <a:cubicBezTo>
                  <a:pt x="87" y="50"/>
                  <a:pt x="209" y="0"/>
                  <a:pt x="314" y="43"/>
                </a:cubicBezTo>
                <a:cubicBezTo>
                  <a:pt x="420" y="87"/>
                  <a:pt x="470" y="209"/>
                  <a:pt x="426" y="314"/>
                </a:cubicBezTo>
                <a:cubicBezTo>
                  <a:pt x="382" y="420"/>
                  <a:pt x="261" y="470"/>
                  <a:pt x="155" y="426"/>
                </a:cubicBezTo>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900" dirty="0">
              <a:solidFill>
                <a:srgbClr val="57565A"/>
              </a:solidFill>
              <a:latin typeface="Roboto Light"/>
            </a:endParaRPr>
          </a:p>
        </p:txBody>
      </p:sp>
      <p:sp>
        <p:nvSpPr>
          <p:cNvPr id="7" name="Freeform 6">
            <a:extLst>
              <a:ext uri="{FF2B5EF4-FFF2-40B4-BE49-F238E27FC236}">
                <a16:creationId xmlns:a16="http://schemas.microsoft.com/office/drawing/2014/main" id="{9C05F811-A214-6025-ADA7-5EFAB5FE0D77}"/>
              </a:ext>
            </a:extLst>
          </p:cNvPr>
          <p:cNvSpPr>
            <a:spLocks/>
          </p:cNvSpPr>
          <p:nvPr/>
        </p:nvSpPr>
        <p:spPr bwMode="auto">
          <a:xfrm>
            <a:off x="6170555" y="3282024"/>
            <a:ext cx="1069143" cy="1072435"/>
          </a:xfrm>
          <a:custGeom>
            <a:avLst/>
            <a:gdLst>
              <a:gd name="T0" fmla="*/ 155 w 470"/>
              <a:gd name="T1" fmla="*/ 427 h 471"/>
              <a:gd name="T2" fmla="*/ 44 w 470"/>
              <a:gd name="T3" fmla="*/ 156 h 471"/>
              <a:gd name="T4" fmla="*/ 314 w 470"/>
              <a:gd name="T5" fmla="*/ 44 h 471"/>
              <a:gd name="T6" fmla="*/ 426 w 470"/>
              <a:gd name="T7" fmla="*/ 315 h 471"/>
              <a:gd name="T8" fmla="*/ 155 w 470"/>
              <a:gd name="T9" fmla="*/ 427 h 471"/>
            </a:gdLst>
            <a:ahLst/>
            <a:cxnLst>
              <a:cxn ang="0">
                <a:pos x="T0" y="T1"/>
              </a:cxn>
              <a:cxn ang="0">
                <a:pos x="T2" y="T3"/>
              </a:cxn>
              <a:cxn ang="0">
                <a:pos x="T4" y="T5"/>
              </a:cxn>
              <a:cxn ang="0">
                <a:pos x="T6" y="T7"/>
              </a:cxn>
              <a:cxn ang="0">
                <a:pos x="T8" y="T9"/>
              </a:cxn>
            </a:cxnLst>
            <a:rect l="0" t="0" r="r" b="b"/>
            <a:pathLst>
              <a:path w="470" h="471">
                <a:moveTo>
                  <a:pt x="155" y="427"/>
                </a:moveTo>
                <a:cubicBezTo>
                  <a:pt x="50" y="383"/>
                  <a:pt x="0" y="262"/>
                  <a:pt x="44" y="156"/>
                </a:cubicBezTo>
                <a:cubicBezTo>
                  <a:pt x="87" y="51"/>
                  <a:pt x="209" y="0"/>
                  <a:pt x="314" y="44"/>
                </a:cubicBezTo>
                <a:cubicBezTo>
                  <a:pt x="420" y="88"/>
                  <a:pt x="470" y="209"/>
                  <a:pt x="426" y="315"/>
                </a:cubicBezTo>
                <a:cubicBezTo>
                  <a:pt x="382" y="421"/>
                  <a:pt x="261" y="471"/>
                  <a:pt x="155" y="427"/>
                </a:cubicBezTo>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8" name="Freeform 7">
            <a:extLst>
              <a:ext uri="{FF2B5EF4-FFF2-40B4-BE49-F238E27FC236}">
                <a16:creationId xmlns:a16="http://schemas.microsoft.com/office/drawing/2014/main" id="{44135F19-0CCC-F66C-4BA1-3C60DAFFC895}"/>
              </a:ext>
            </a:extLst>
          </p:cNvPr>
          <p:cNvSpPr>
            <a:spLocks noEditPoints="1"/>
          </p:cNvSpPr>
          <p:nvPr/>
        </p:nvSpPr>
        <p:spPr bwMode="auto">
          <a:xfrm>
            <a:off x="4150820" y="4324822"/>
            <a:ext cx="721178" cy="902295"/>
          </a:xfrm>
          <a:custGeom>
            <a:avLst/>
            <a:gdLst>
              <a:gd name="T0" fmla="*/ 0 w 317"/>
              <a:gd name="T1" fmla="*/ 363 h 396"/>
              <a:gd name="T2" fmla="*/ 37 w 317"/>
              <a:gd name="T3" fmla="*/ 383 h 396"/>
              <a:gd name="T4" fmla="*/ 84 w 317"/>
              <a:gd name="T5" fmla="*/ 396 h 396"/>
              <a:gd name="T6" fmla="*/ 37 w 317"/>
              <a:gd name="T7" fmla="*/ 383 h 396"/>
              <a:gd name="T8" fmla="*/ 0 w 317"/>
              <a:gd name="T9" fmla="*/ 363 h 396"/>
              <a:gd name="T10" fmla="*/ 317 w 317"/>
              <a:gd name="T11" fmla="*/ 245 h 396"/>
              <a:gd name="T12" fmla="*/ 308 w 317"/>
              <a:gd name="T13" fmla="*/ 271 h 396"/>
              <a:gd name="T14" fmla="*/ 289 w 317"/>
              <a:gd name="T15" fmla="*/ 308 h 396"/>
              <a:gd name="T16" fmla="*/ 308 w 317"/>
              <a:gd name="T17" fmla="*/ 271 h 396"/>
              <a:gd name="T18" fmla="*/ 317 w 317"/>
              <a:gd name="T19" fmla="*/ 245 h 396"/>
              <a:gd name="T20" fmla="*/ 196 w 317"/>
              <a:gd name="T21" fmla="*/ 0 h 396"/>
              <a:gd name="T22" fmla="*/ 196 w 317"/>
              <a:gd name="T23" fmla="*/ 0 h 396"/>
              <a:gd name="T24" fmla="*/ 196 w 317"/>
              <a:gd name="T25" fmla="*/ 0 h 396"/>
              <a:gd name="T26" fmla="*/ 196 w 317"/>
              <a:gd name="T27" fmla="*/ 0 h 396"/>
              <a:gd name="T28" fmla="*/ 196 w 317"/>
              <a:gd name="T29"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7" h="396">
                <a:moveTo>
                  <a:pt x="0" y="363"/>
                </a:moveTo>
                <a:cubicBezTo>
                  <a:pt x="11" y="371"/>
                  <a:pt x="24" y="377"/>
                  <a:pt x="37" y="383"/>
                </a:cubicBezTo>
                <a:cubicBezTo>
                  <a:pt x="53" y="389"/>
                  <a:pt x="68" y="394"/>
                  <a:pt x="84" y="396"/>
                </a:cubicBezTo>
                <a:cubicBezTo>
                  <a:pt x="68" y="394"/>
                  <a:pt x="53" y="389"/>
                  <a:pt x="37" y="383"/>
                </a:cubicBezTo>
                <a:cubicBezTo>
                  <a:pt x="24" y="377"/>
                  <a:pt x="11" y="371"/>
                  <a:pt x="0" y="363"/>
                </a:cubicBezTo>
                <a:moveTo>
                  <a:pt x="317" y="245"/>
                </a:moveTo>
                <a:cubicBezTo>
                  <a:pt x="315" y="254"/>
                  <a:pt x="312" y="263"/>
                  <a:pt x="308" y="271"/>
                </a:cubicBezTo>
                <a:cubicBezTo>
                  <a:pt x="303" y="284"/>
                  <a:pt x="296" y="296"/>
                  <a:pt x="289" y="308"/>
                </a:cubicBezTo>
                <a:cubicBezTo>
                  <a:pt x="296" y="296"/>
                  <a:pt x="303" y="284"/>
                  <a:pt x="308" y="271"/>
                </a:cubicBezTo>
                <a:cubicBezTo>
                  <a:pt x="312" y="263"/>
                  <a:pt x="315" y="254"/>
                  <a:pt x="317" y="245"/>
                </a:cubicBezTo>
                <a:moveTo>
                  <a:pt x="196" y="0"/>
                </a:moveTo>
                <a:cubicBezTo>
                  <a:pt x="196" y="0"/>
                  <a:pt x="196" y="0"/>
                  <a:pt x="196" y="0"/>
                </a:cubicBezTo>
                <a:cubicBezTo>
                  <a:pt x="196" y="0"/>
                  <a:pt x="196" y="0"/>
                  <a:pt x="196" y="0"/>
                </a:cubicBezTo>
                <a:cubicBezTo>
                  <a:pt x="196" y="0"/>
                  <a:pt x="196" y="0"/>
                  <a:pt x="196" y="0"/>
                </a:cubicBezTo>
                <a:cubicBezTo>
                  <a:pt x="196" y="0"/>
                  <a:pt x="196" y="0"/>
                  <a:pt x="196" y="0"/>
                </a:cubicBezTo>
              </a:path>
            </a:pathLst>
          </a:custGeom>
          <a:solidFill>
            <a:srgbClr val="CACB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9" name="Freeform 8">
            <a:extLst>
              <a:ext uri="{FF2B5EF4-FFF2-40B4-BE49-F238E27FC236}">
                <a16:creationId xmlns:a16="http://schemas.microsoft.com/office/drawing/2014/main" id="{5DD69F98-DBAE-905D-0C32-D543BA894A08}"/>
              </a:ext>
            </a:extLst>
          </p:cNvPr>
          <p:cNvSpPr>
            <a:spLocks noEditPoints="1"/>
          </p:cNvSpPr>
          <p:nvPr/>
        </p:nvSpPr>
        <p:spPr bwMode="auto">
          <a:xfrm>
            <a:off x="6864291" y="3116274"/>
            <a:ext cx="271128" cy="125136"/>
          </a:xfrm>
          <a:custGeom>
            <a:avLst/>
            <a:gdLst>
              <a:gd name="T0" fmla="*/ 50 w 119"/>
              <a:gd name="T1" fmla="*/ 16 h 55"/>
              <a:gd name="T2" fmla="*/ 51 w 119"/>
              <a:gd name="T3" fmla="*/ 16 h 55"/>
              <a:gd name="T4" fmla="*/ 119 w 119"/>
              <a:gd name="T5" fmla="*/ 55 h 55"/>
              <a:gd name="T6" fmla="*/ 119 w 119"/>
              <a:gd name="T7" fmla="*/ 55 h 55"/>
              <a:gd name="T8" fmla="*/ 51 w 119"/>
              <a:gd name="T9" fmla="*/ 16 h 55"/>
              <a:gd name="T10" fmla="*/ 50 w 119"/>
              <a:gd name="T11" fmla="*/ 16 h 55"/>
              <a:gd name="T12" fmla="*/ 46 w 119"/>
              <a:gd name="T13" fmla="*/ 14 h 55"/>
              <a:gd name="T14" fmla="*/ 47 w 119"/>
              <a:gd name="T15" fmla="*/ 14 h 55"/>
              <a:gd name="T16" fmla="*/ 46 w 119"/>
              <a:gd name="T17" fmla="*/ 14 h 55"/>
              <a:gd name="T18" fmla="*/ 0 w 119"/>
              <a:gd name="T19" fmla="*/ 0 h 55"/>
              <a:gd name="T20" fmla="*/ 46 w 119"/>
              <a:gd name="T21" fmla="*/ 14 h 55"/>
              <a:gd name="T22" fmla="*/ 0 w 119"/>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55">
                <a:moveTo>
                  <a:pt x="50" y="16"/>
                </a:moveTo>
                <a:cubicBezTo>
                  <a:pt x="50" y="16"/>
                  <a:pt x="51" y="16"/>
                  <a:pt x="51" y="16"/>
                </a:cubicBezTo>
                <a:cubicBezTo>
                  <a:pt x="76" y="26"/>
                  <a:pt x="98" y="39"/>
                  <a:pt x="119" y="55"/>
                </a:cubicBezTo>
                <a:cubicBezTo>
                  <a:pt x="119" y="55"/>
                  <a:pt x="119" y="55"/>
                  <a:pt x="119" y="55"/>
                </a:cubicBezTo>
                <a:cubicBezTo>
                  <a:pt x="98" y="39"/>
                  <a:pt x="76" y="26"/>
                  <a:pt x="51" y="16"/>
                </a:cubicBezTo>
                <a:cubicBezTo>
                  <a:pt x="51" y="16"/>
                  <a:pt x="50" y="16"/>
                  <a:pt x="50" y="16"/>
                </a:cubicBezTo>
                <a:moveTo>
                  <a:pt x="46" y="14"/>
                </a:moveTo>
                <a:cubicBezTo>
                  <a:pt x="47" y="14"/>
                  <a:pt x="47" y="14"/>
                  <a:pt x="47" y="14"/>
                </a:cubicBezTo>
                <a:cubicBezTo>
                  <a:pt x="47" y="14"/>
                  <a:pt x="47" y="14"/>
                  <a:pt x="46" y="14"/>
                </a:cubicBezTo>
                <a:moveTo>
                  <a:pt x="0" y="0"/>
                </a:moveTo>
                <a:cubicBezTo>
                  <a:pt x="15" y="3"/>
                  <a:pt x="31" y="8"/>
                  <a:pt x="46" y="14"/>
                </a:cubicBezTo>
                <a:cubicBezTo>
                  <a:pt x="31" y="8"/>
                  <a:pt x="15" y="3"/>
                  <a:pt x="0" y="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0" name="Freeform 9">
            <a:extLst>
              <a:ext uri="{FF2B5EF4-FFF2-40B4-BE49-F238E27FC236}">
                <a16:creationId xmlns:a16="http://schemas.microsoft.com/office/drawing/2014/main" id="{933E3FF4-476B-F196-06C8-54602B8D902D}"/>
              </a:ext>
            </a:extLst>
          </p:cNvPr>
          <p:cNvSpPr>
            <a:spLocks noEditPoints="1"/>
          </p:cNvSpPr>
          <p:nvPr/>
        </p:nvSpPr>
        <p:spPr bwMode="auto">
          <a:xfrm>
            <a:off x="7369225" y="4097601"/>
            <a:ext cx="0" cy="2195"/>
          </a:xfrm>
          <a:custGeom>
            <a:avLst/>
            <a:gdLst>
              <a:gd name="T0" fmla="*/ 1 h 1"/>
              <a:gd name="T1" fmla="*/ 1 h 1"/>
              <a:gd name="T2" fmla="*/ 1 h 1"/>
              <a:gd name="T3" fmla="*/ 0 h 1"/>
              <a:gd name="T4" fmla="*/ 0 h 1"/>
              <a:gd name="T5" fmla="*/ 0 h 1"/>
              <a:gd name="T6" fmla="*/ 0 h 1"/>
              <a:gd name="T7" fmla="*/ 0 h 1"/>
              <a:gd name="T8" fmla="*/ 0 h 1"/>
              <a:gd name="T9" fmla="*/ 0 h 1"/>
              <a:gd name="T10" fmla="*/ 0 h 1"/>
              <a:gd name="T11"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1">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 name="Freeform 10">
            <a:extLst>
              <a:ext uri="{FF2B5EF4-FFF2-40B4-BE49-F238E27FC236}">
                <a16:creationId xmlns:a16="http://schemas.microsoft.com/office/drawing/2014/main" id="{1134B7FD-01A2-A4B7-0AEF-F7ACE015D7B6}"/>
              </a:ext>
            </a:extLst>
          </p:cNvPr>
          <p:cNvSpPr>
            <a:spLocks/>
          </p:cNvSpPr>
          <p:nvPr/>
        </p:nvSpPr>
        <p:spPr bwMode="auto">
          <a:xfrm>
            <a:off x="5090436" y="3569616"/>
            <a:ext cx="473101" cy="176727"/>
          </a:xfrm>
          <a:custGeom>
            <a:avLst/>
            <a:gdLst>
              <a:gd name="T0" fmla="*/ 208 w 208"/>
              <a:gd name="T1" fmla="*/ 0 h 78"/>
              <a:gd name="T2" fmla="*/ 0 w 208"/>
              <a:gd name="T3" fmla="*/ 78 h 78"/>
              <a:gd name="T4" fmla="*/ 208 w 208"/>
              <a:gd name="T5" fmla="*/ 0 h 78"/>
              <a:gd name="T6" fmla="*/ 208 w 208"/>
              <a:gd name="T7" fmla="*/ 0 h 78"/>
            </a:gdLst>
            <a:ahLst/>
            <a:cxnLst>
              <a:cxn ang="0">
                <a:pos x="T0" y="T1"/>
              </a:cxn>
              <a:cxn ang="0">
                <a:pos x="T2" y="T3"/>
              </a:cxn>
              <a:cxn ang="0">
                <a:pos x="T4" y="T5"/>
              </a:cxn>
              <a:cxn ang="0">
                <a:pos x="T6" y="T7"/>
              </a:cxn>
            </a:cxnLst>
            <a:rect l="0" t="0" r="r" b="b"/>
            <a:pathLst>
              <a:path w="208" h="78">
                <a:moveTo>
                  <a:pt x="208" y="0"/>
                </a:moveTo>
                <a:cubicBezTo>
                  <a:pt x="132" y="0"/>
                  <a:pt x="58" y="28"/>
                  <a:pt x="0" y="78"/>
                </a:cubicBezTo>
                <a:cubicBezTo>
                  <a:pt x="58" y="28"/>
                  <a:pt x="132" y="0"/>
                  <a:pt x="208" y="0"/>
                </a:cubicBezTo>
                <a:cubicBezTo>
                  <a:pt x="208" y="0"/>
                  <a:pt x="208" y="0"/>
                  <a:pt x="208" y="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2" name="Freeform 11">
            <a:extLst>
              <a:ext uri="{FF2B5EF4-FFF2-40B4-BE49-F238E27FC236}">
                <a16:creationId xmlns:a16="http://schemas.microsoft.com/office/drawing/2014/main" id="{390FAD13-E680-8874-0602-C0F34D575DE0}"/>
              </a:ext>
            </a:extLst>
          </p:cNvPr>
          <p:cNvSpPr>
            <a:spLocks/>
          </p:cNvSpPr>
          <p:nvPr/>
        </p:nvSpPr>
        <p:spPr bwMode="auto">
          <a:xfrm>
            <a:off x="7914774" y="2626707"/>
            <a:ext cx="653122" cy="716787"/>
          </a:xfrm>
          <a:custGeom>
            <a:avLst/>
            <a:gdLst>
              <a:gd name="T0" fmla="*/ 0 w 287"/>
              <a:gd name="T1" fmla="*/ 0 h 315"/>
              <a:gd name="T2" fmla="*/ 92 w 287"/>
              <a:gd name="T3" fmla="*/ 23 h 315"/>
              <a:gd name="T4" fmla="*/ 287 w 287"/>
              <a:gd name="T5" fmla="*/ 315 h 315"/>
              <a:gd name="T6" fmla="*/ 92 w 287"/>
              <a:gd name="T7" fmla="*/ 23 h 315"/>
              <a:gd name="T8" fmla="*/ 0 w 287"/>
              <a:gd name="T9" fmla="*/ 0 h 315"/>
            </a:gdLst>
            <a:ahLst/>
            <a:cxnLst>
              <a:cxn ang="0">
                <a:pos x="T0" y="T1"/>
              </a:cxn>
              <a:cxn ang="0">
                <a:pos x="T2" y="T3"/>
              </a:cxn>
              <a:cxn ang="0">
                <a:pos x="T4" y="T5"/>
              </a:cxn>
              <a:cxn ang="0">
                <a:pos x="T6" y="T7"/>
              </a:cxn>
              <a:cxn ang="0">
                <a:pos x="T8" y="T9"/>
              </a:cxn>
            </a:cxnLst>
            <a:rect l="0" t="0" r="r" b="b"/>
            <a:pathLst>
              <a:path w="287" h="315">
                <a:moveTo>
                  <a:pt x="0" y="0"/>
                </a:moveTo>
                <a:cubicBezTo>
                  <a:pt x="31" y="3"/>
                  <a:pt x="62" y="10"/>
                  <a:pt x="92" y="23"/>
                </a:cubicBezTo>
                <a:cubicBezTo>
                  <a:pt x="214" y="73"/>
                  <a:pt x="287" y="191"/>
                  <a:pt x="287" y="315"/>
                </a:cubicBezTo>
                <a:cubicBezTo>
                  <a:pt x="287" y="191"/>
                  <a:pt x="214" y="73"/>
                  <a:pt x="92" y="23"/>
                </a:cubicBezTo>
                <a:cubicBezTo>
                  <a:pt x="62" y="10"/>
                  <a:pt x="31" y="3"/>
                  <a:pt x="0" y="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3" name="Freeform 12">
            <a:extLst>
              <a:ext uri="{FF2B5EF4-FFF2-40B4-BE49-F238E27FC236}">
                <a16:creationId xmlns:a16="http://schemas.microsoft.com/office/drawing/2014/main" id="{41B541E0-C9AD-362F-BD5B-8B32CA3C289C}"/>
              </a:ext>
            </a:extLst>
          </p:cNvPr>
          <p:cNvSpPr>
            <a:spLocks/>
          </p:cNvSpPr>
          <p:nvPr/>
        </p:nvSpPr>
        <p:spPr bwMode="auto">
          <a:xfrm>
            <a:off x="8112356" y="3502657"/>
            <a:ext cx="75740" cy="268932"/>
          </a:xfrm>
          <a:custGeom>
            <a:avLst/>
            <a:gdLst>
              <a:gd name="T0" fmla="*/ 0 w 69"/>
              <a:gd name="T1" fmla="*/ 0 h 245"/>
              <a:gd name="T2" fmla="*/ 0 w 69"/>
              <a:gd name="T3" fmla="*/ 0 h 245"/>
              <a:gd name="T4" fmla="*/ 44 w 69"/>
              <a:gd name="T5" fmla="*/ 156 h 245"/>
              <a:gd name="T6" fmla="*/ 48 w 69"/>
              <a:gd name="T7" fmla="*/ 173 h 245"/>
              <a:gd name="T8" fmla="*/ 48 w 69"/>
              <a:gd name="T9" fmla="*/ 173 h 245"/>
              <a:gd name="T10" fmla="*/ 69 w 69"/>
              <a:gd name="T11" fmla="*/ 245 h 245"/>
              <a:gd name="T12" fmla="*/ 0 w 69"/>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69" h="245">
                <a:moveTo>
                  <a:pt x="0" y="0"/>
                </a:moveTo>
                <a:lnTo>
                  <a:pt x="0" y="0"/>
                </a:lnTo>
                <a:lnTo>
                  <a:pt x="44" y="156"/>
                </a:lnTo>
                <a:lnTo>
                  <a:pt x="48" y="173"/>
                </a:lnTo>
                <a:lnTo>
                  <a:pt x="48" y="173"/>
                </a:lnTo>
                <a:lnTo>
                  <a:pt x="69" y="245"/>
                </a:lnTo>
                <a:lnTo>
                  <a:pt x="0" y="0"/>
                </a:lnTo>
                <a:close/>
              </a:path>
            </a:pathLst>
          </a:custGeom>
          <a:solidFill>
            <a:srgbClr val="D0D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4" name="Freeform 13">
            <a:extLst>
              <a:ext uri="{FF2B5EF4-FFF2-40B4-BE49-F238E27FC236}">
                <a16:creationId xmlns:a16="http://schemas.microsoft.com/office/drawing/2014/main" id="{91EC1C73-DC17-9AB4-F69F-C48A92ED182C}"/>
              </a:ext>
            </a:extLst>
          </p:cNvPr>
          <p:cNvSpPr>
            <a:spLocks/>
          </p:cNvSpPr>
          <p:nvPr/>
        </p:nvSpPr>
        <p:spPr bwMode="auto">
          <a:xfrm>
            <a:off x="8112356" y="3502657"/>
            <a:ext cx="75740" cy="268932"/>
          </a:xfrm>
          <a:custGeom>
            <a:avLst/>
            <a:gdLst>
              <a:gd name="T0" fmla="*/ 0 w 69"/>
              <a:gd name="T1" fmla="*/ 0 h 245"/>
              <a:gd name="T2" fmla="*/ 0 w 69"/>
              <a:gd name="T3" fmla="*/ 0 h 245"/>
              <a:gd name="T4" fmla="*/ 44 w 69"/>
              <a:gd name="T5" fmla="*/ 156 h 245"/>
              <a:gd name="T6" fmla="*/ 48 w 69"/>
              <a:gd name="T7" fmla="*/ 173 h 245"/>
              <a:gd name="T8" fmla="*/ 48 w 69"/>
              <a:gd name="T9" fmla="*/ 173 h 245"/>
              <a:gd name="T10" fmla="*/ 69 w 69"/>
              <a:gd name="T11" fmla="*/ 245 h 245"/>
              <a:gd name="T12" fmla="*/ 0 w 69"/>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69" h="245">
                <a:moveTo>
                  <a:pt x="0" y="0"/>
                </a:moveTo>
                <a:lnTo>
                  <a:pt x="0" y="0"/>
                </a:lnTo>
                <a:lnTo>
                  <a:pt x="44" y="156"/>
                </a:lnTo>
                <a:lnTo>
                  <a:pt x="48" y="173"/>
                </a:lnTo>
                <a:lnTo>
                  <a:pt x="48" y="173"/>
                </a:lnTo>
                <a:lnTo>
                  <a:pt x="69" y="24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5" name="Freeform 14">
            <a:extLst>
              <a:ext uri="{FF2B5EF4-FFF2-40B4-BE49-F238E27FC236}">
                <a16:creationId xmlns:a16="http://schemas.microsoft.com/office/drawing/2014/main" id="{E8C719D5-3106-08E9-EDE7-1AF3E9CFD071}"/>
              </a:ext>
            </a:extLst>
          </p:cNvPr>
          <p:cNvSpPr>
            <a:spLocks/>
          </p:cNvSpPr>
          <p:nvPr/>
        </p:nvSpPr>
        <p:spPr bwMode="auto">
          <a:xfrm>
            <a:off x="6052006" y="2883564"/>
            <a:ext cx="580675" cy="658609"/>
          </a:xfrm>
          <a:custGeom>
            <a:avLst/>
            <a:gdLst>
              <a:gd name="T0" fmla="*/ 162 w 255"/>
              <a:gd name="T1" fmla="*/ 0 h 289"/>
              <a:gd name="T2" fmla="*/ 255 w 255"/>
              <a:gd name="T3" fmla="*/ 176 h 289"/>
              <a:gd name="T4" fmla="*/ 211 w 255"/>
              <a:gd name="T5" fmla="*/ 289 h 289"/>
              <a:gd name="T6" fmla="*/ 92 w 255"/>
              <a:gd name="T7" fmla="*/ 261 h 289"/>
              <a:gd name="T8" fmla="*/ 0 w 255"/>
              <a:gd name="T9" fmla="*/ 94 h 289"/>
              <a:gd name="T10" fmla="*/ 99 w 255"/>
              <a:gd name="T11" fmla="*/ 22 h 289"/>
              <a:gd name="T12" fmla="*/ 162 w 255"/>
              <a:gd name="T13" fmla="*/ 0 h 289"/>
            </a:gdLst>
            <a:ahLst/>
            <a:cxnLst>
              <a:cxn ang="0">
                <a:pos x="T0" y="T1"/>
              </a:cxn>
              <a:cxn ang="0">
                <a:pos x="T2" y="T3"/>
              </a:cxn>
              <a:cxn ang="0">
                <a:pos x="T4" y="T5"/>
              </a:cxn>
              <a:cxn ang="0">
                <a:pos x="T6" y="T7"/>
              </a:cxn>
              <a:cxn ang="0">
                <a:pos x="T8" y="T9"/>
              </a:cxn>
              <a:cxn ang="0">
                <a:pos x="T10" y="T11"/>
              </a:cxn>
              <a:cxn ang="0">
                <a:pos x="T12" y="T13"/>
              </a:cxn>
            </a:cxnLst>
            <a:rect l="0" t="0" r="r" b="b"/>
            <a:pathLst>
              <a:path w="255" h="289">
                <a:moveTo>
                  <a:pt x="162" y="0"/>
                </a:moveTo>
                <a:cubicBezTo>
                  <a:pt x="255" y="176"/>
                  <a:pt x="255" y="176"/>
                  <a:pt x="255" y="176"/>
                </a:cubicBezTo>
                <a:cubicBezTo>
                  <a:pt x="211" y="289"/>
                  <a:pt x="211" y="289"/>
                  <a:pt x="211" y="289"/>
                </a:cubicBezTo>
                <a:cubicBezTo>
                  <a:pt x="92" y="261"/>
                  <a:pt x="92" y="261"/>
                  <a:pt x="92" y="261"/>
                </a:cubicBezTo>
                <a:cubicBezTo>
                  <a:pt x="0" y="94"/>
                  <a:pt x="0" y="94"/>
                  <a:pt x="0" y="94"/>
                </a:cubicBezTo>
                <a:cubicBezTo>
                  <a:pt x="27" y="65"/>
                  <a:pt x="61" y="40"/>
                  <a:pt x="99" y="22"/>
                </a:cubicBezTo>
                <a:cubicBezTo>
                  <a:pt x="120" y="13"/>
                  <a:pt x="141" y="5"/>
                  <a:pt x="162" y="0"/>
                </a:cubicBezTo>
              </a:path>
            </a:pathLst>
          </a:custGeom>
          <a:solidFill>
            <a:schemeClr val="bg1">
              <a:lumMod val="95000"/>
            </a:scheme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6" name="Freeform 15">
            <a:extLst>
              <a:ext uri="{FF2B5EF4-FFF2-40B4-BE49-F238E27FC236}">
                <a16:creationId xmlns:a16="http://schemas.microsoft.com/office/drawing/2014/main" id="{1DE5AD11-C766-F7BC-E352-DEEA8EF9087C}"/>
              </a:ext>
            </a:extLst>
          </p:cNvPr>
          <p:cNvSpPr>
            <a:spLocks noEditPoints="1"/>
          </p:cNvSpPr>
          <p:nvPr/>
        </p:nvSpPr>
        <p:spPr bwMode="auto">
          <a:xfrm>
            <a:off x="6052006" y="2883564"/>
            <a:ext cx="384189" cy="245881"/>
          </a:xfrm>
          <a:custGeom>
            <a:avLst/>
            <a:gdLst>
              <a:gd name="T0" fmla="*/ 0 w 350"/>
              <a:gd name="T1" fmla="*/ 195 h 224"/>
              <a:gd name="T2" fmla="*/ 0 w 350"/>
              <a:gd name="T3" fmla="*/ 195 h 224"/>
              <a:gd name="T4" fmla="*/ 17 w 350"/>
              <a:gd name="T5" fmla="*/ 224 h 224"/>
              <a:gd name="T6" fmla="*/ 17 w 350"/>
              <a:gd name="T7" fmla="*/ 224 h 224"/>
              <a:gd name="T8" fmla="*/ 0 w 350"/>
              <a:gd name="T9" fmla="*/ 195 h 224"/>
              <a:gd name="T10" fmla="*/ 336 w 350"/>
              <a:gd name="T11" fmla="*/ 0 h 224"/>
              <a:gd name="T12" fmla="*/ 350 w 350"/>
              <a:gd name="T13" fmla="*/ 31 h 224"/>
              <a:gd name="T14" fmla="*/ 350 w 350"/>
              <a:gd name="T15" fmla="*/ 31 h 224"/>
              <a:gd name="T16" fmla="*/ 336 w 350"/>
              <a:gd name="T1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 h="224">
                <a:moveTo>
                  <a:pt x="0" y="195"/>
                </a:moveTo>
                <a:lnTo>
                  <a:pt x="0" y="195"/>
                </a:lnTo>
                <a:lnTo>
                  <a:pt x="17" y="224"/>
                </a:lnTo>
                <a:lnTo>
                  <a:pt x="17" y="224"/>
                </a:lnTo>
                <a:lnTo>
                  <a:pt x="0" y="195"/>
                </a:lnTo>
                <a:close/>
                <a:moveTo>
                  <a:pt x="336" y="0"/>
                </a:moveTo>
                <a:lnTo>
                  <a:pt x="350" y="31"/>
                </a:lnTo>
                <a:lnTo>
                  <a:pt x="350" y="31"/>
                </a:lnTo>
                <a:lnTo>
                  <a:pt x="336" y="0"/>
                </a:lnTo>
                <a:close/>
              </a:path>
            </a:pathLst>
          </a:custGeom>
          <a:solidFill>
            <a:srgbClr val="D0D1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7" name="Freeform 16">
            <a:extLst>
              <a:ext uri="{FF2B5EF4-FFF2-40B4-BE49-F238E27FC236}">
                <a16:creationId xmlns:a16="http://schemas.microsoft.com/office/drawing/2014/main" id="{9D11923D-74E5-F79A-D221-9CFA6C801105}"/>
              </a:ext>
            </a:extLst>
          </p:cNvPr>
          <p:cNvSpPr>
            <a:spLocks noEditPoints="1"/>
          </p:cNvSpPr>
          <p:nvPr/>
        </p:nvSpPr>
        <p:spPr bwMode="auto">
          <a:xfrm>
            <a:off x="6052006" y="2883564"/>
            <a:ext cx="384189" cy="245881"/>
          </a:xfrm>
          <a:custGeom>
            <a:avLst/>
            <a:gdLst>
              <a:gd name="T0" fmla="*/ 0 w 350"/>
              <a:gd name="T1" fmla="*/ 195 h 224"/>
              <a:gd name="T2" fmla="*/ 0 w 350"/>
              <a:gd name="T3" fmla="*/ 195 h 224"/>
              <a:gd name="T4" fmla="*/ 17 w 350"/>
              <a:gd name="T5" fmla="*/ 224 h 224"/>
              <a:gd name="T6" fmla="*/ 17 w 350"/>
              <a:gd name="T7" fmla="*/ 224 h 224"/>
              <a:gd name="T8" fmla="*/ 0 w 350"/>
              <a:gd name="T9" fmla="*/ 195 h 224"/>
              <a:gd name="T10" fmla="*/ 336 w 350"/>
              <a:gd name="T11" fmla="*/ 0 h 224"/>
              <a:gd name="T12" fmla="*/ 350 w 350"/>
              <a:gd name="T13" fmla="*/ 31 h 224"/>
              <a:gd name="T14" fmla="*/ 350 w 350"/>
              <a:gd name="T15" fmla="*/ 31 h 224"/>
              <a:gd name="T16" fmla="*/ 336 w 350"/>
              <a:gd name="T1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 h="224">
                <a:moveTo>
                  <a:pt x="0" y="195"/>
                </a:moveTo>
                <a:lnTo>
                  <a:pt x="0" y="195"/>
                </a:lnTo>
                <a:lnTo>
                  <a:pt x="17" y="224"/>
                </a:lnTo>
                <a:lnTo>
                  <a:pt x="17" y="224"/>
                </a:lnTo>
                <a:lnTo>
                  <a:pt x="0" y="195"/>
                </a:lnTo>
                <a:moveTo>
                  <a:pt x="336" y="0"/>
                </a:moveTo>
                <a:lnTo>
                  <a:pt x="350" y="31"/>
                </a:lnTo>
                <a:lnTo>
                  <a:pt x="350" y="31"/>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8" name="Freeform 17">
            <a:extLst>
              <a:ext uri="{FF2B5EF4-FFF2-40B4-BE49-F238E27FC236}">
                <a16:creationId xmlns:a16="http://schemas.microsoft.com/office/drawing/2014/main" id="{E629023D-1A7B-4273-6C9B-788647A69AEF}"/>
              </a:ext>
            </a:extLst>
          </p:cNvPr>
          <p:cNvSpPr>
            <a:spLocks/>
          </p:cNvSpPr>
          <p:nvPr/>
        </p:nvSpPr>
        <p:spPr bwMode="auto">
          <a:xfrm>
            <a:off x="3494405" y="4116262"/>
            <a:ext cx="638851" cy="591651"/>
          </a:xfrm>
          <a:custGeom>
            <a:avLst/>
            <a:gdLst>
              <a:gd name="T0" fmla="*/ 91 w 281"/>
              <a:gd name="T1" fmla="*/ 0 h 260"/>
              <a:gd name="T2" fmla="*/ 261 w 281"/>
              <a:gd name="T3" fmla="*/ 104 h 260"/>
              <a:gd name="T4" fmla="*/ 281 w 281"/>
              <a:gd name="T5" fmla="*/ 223 h 260"/>
              <a:gd name="T6" fmla="*/ 164 w 281"/>
              <a:gd name="T7" fmla="*/ 260 h 260"/>
              <a:gd name="T8" fmla="*/ 0 w 281"/>
              <a:gd name="T9" fmla="*/ 164 h 260"/>
              <a:gd name="T10" fmla="*/ 48 w 281"/>
              <a:gd name="T11" fmla="*/ 51 h 260"/>
              <a:gd name="T12" fmla="*/ 91 w 281"/>
              <a:gd name="T13" fmla="*/ 0 h 260"/>
            </a:gdLst>
            <a:ahLst/>
            <a:cxnLst>
              <a:cxn ang="0">
                <a:pos x="T0" y="T1"/>
              </a:cxn>
              <a:cxn ang="0">
                <a:pos x="T2" y="T3"/>
              </a:cxn>
              <a:cxn ang="0">
                <a:pos x="T4" y="T5"/>
              </a:cxn>
              <a:cxn ang="0">
                <a:pos x="T6" y="T7"/>
              </a:cxn>
              <a:cxn ang="0">
                <a:pos x="T8" y="T9"/>
              </a:cxn>
              <a:cxn ang="0">
                <a:pos x="T10" y="T11"/>
              </a:cxn>
              <a:cxn ang="0">
                <a:pos x="T12" y="T13"/>
              </a:cxn>
            </a:cxnLst>
            <a:rect l="0" t="0" r="r" b="b"/>
            <a:pathLst>
              <a:path w="281" h="260">
                <a:moveTo>
                  <a:pt x="91" y="0"/>
                </a:moveTo>
                <a:cubicBezTo>
                  <a:pt x="261" y="104"/>
                  <a:pt x="261" y="104"/>
                  <a:pt x="261" y="104"/>
                </a:cubicBezTo>
                <a:cubicBezTo>
                  <a:pt x="281" y="223"/>
                  <a:pt x="281" y="223"/>
                  <a:pt x="281" y="223"/>
                </a:cubicBezTo>
                <a:cubicBezTo>
                  <a:pt x="164" y="260"/>
                  <a:pt x="164" y="260"/>
                  <a:pt x="164" y="260"/>
                </a:cubicBezTo>
                <a:cubicBezTo>
                  <a:pt x="0" y="164"/>
                  <a:pt x="0" y="164"/>
                  <a:pt x="0" y="164"/>
                </a:cubicBezTo>
                <a:cubicBezTo>
                  <a:pt x="9" y="125"/>
                  <a:pt x="25" y="86"/>
                  <a:pt x="48" y="51"/>
                </a:cubicBezTo>
                <a:cubicBezTo>
                  <a:pt x="61" y="32"/>
                  <a:pt x="75" y="15"/>
                  <a:pt x="91" y="0"/>
                </a:cubicBezTo>
              </a:path>
            </a:pathLst>
          </a:custGeom>
          <a:solidFill>
            <a:schemeClr val="bg1">
              <a:lumMod val="95000"/>
            </a:scheme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9" name="Freeform 18">
            <a:extLst>
              <a:ext uri="{FF2B5EF4-FFF2-40B4-BE49-F238E27FC236}">
                <a16:creationId xmlns:a16="http://schemas.microsoft.com/office/drawing/2014/main" id="{2EB5B510-EEC0-329B-7CDE-DE095079C2C1}"/>
              </a:ext>
            </a:extLst>
          </p:cNvPr>
          <p:cNvSpPr>
            <a:spLocks noEditPoints="1"/>
          </p:cNvSpPr>
          <p:nvPr/>
        </p:nvSpPr>
        <p:spPr bwMode="auto">
          <a:xfrm>
            <a:off x="3526239" y="4136021"/>
            <a:ext cx="238197" cy="389678"/>
          </a:xfrm>
          <a:custGeom>
            <a:avLst/>
            <a:gdLst>
              <a:gd name="T0" fmla="*/ 0 w 105"/>
              <a:gd name="T1" fmla="*/ 163 h 171"/>
              <a:gd name="T2" fmla="*/ 0 w 105"/>
              <a:gd name="T3" fmla="*/ 163 h 171"/>
              <a:gd name="T4" fmla="*/ 8 w 105"/>
              <a:gd name="T5" fmla="*/ 168 h 171"/>
              <a:gd name="T6" fmla="*/ 13 w 105"/>
              <a:gd name="T7" fmla="*/ 171 h 171"/>
              <a:gd name="T8" fmla="*/ 13 w 105"/>
              <a:gd name="T9" fmla="*/ 171 h 171"/>
              <a:gd name="T10" fmla="*/ 0 w 105"/>
              <a:gd name="T11" fmla="*/ 163 h 171"/>
              <a:gd name="T12" fmla="*/ 91 w 105"/>
              <a:gd name="T13" fmla="*/ 0 h 171"/>
              <a:gd name="T14" fmla="*/ 91 w 105"/>
              <a:gd name="T15" fmla="*/ 0 h 171"/>
              <a:gd name="T16" fmla="*/ 105 w 105"/>
              <a:gd name="T17" fmla="*/ 8 h 171"/>
              <a:gd name="T18" fmla="*/ 105 w 105"/>
              <a:gd name="T19" fmla="*/ 8 h 171"/>
              <a:gd name="T20" fmla="*/ 91 w 105"/>
              <a:gd name="T21"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71">
                <a:moveTo>
                  <a:pt x="0" y="163"/>
                </a:moveTo>
                <a:cubicBezTo>
                  <a:pt x="0" y="163"/>
                  <a:pt x="0" y="163"/>
                  <a:pt x="0" y="163"/>
                </a:cubicBezTo>
                <a:cubicBezTo>
                  <a:pt x="8" y="168"/>
                  <a:pt x="8" y="168"/>
                  <a:pt x="8" y="168"/>
                </a:cubicBezTo>
                <a:cubicBezTo>
                  <a:pt x="13" y="171"/>
                  <a:pt x="13" y="171"/>
                  <a:pt x="13" y="171"/>
                </a:cubicBezTo>
                <a:cubicBezTo>
                  <a:pt x="13" y="171"/>
                  <a:pt x="13" y="171"/>
                  <a:pt x="13" y="171"/>
                </a:cubicBezTo>
                <a:cubicBezTo>
                  <a:pt x="0" y="163"/>
                  <a:pt x="0" y="163"/>
                  <a:pt x="0" y="163"/>
                </a:cubicBezTo>
                <a:moveTo>
                  <a:pt x="91" y="0"/>
                </a:moveTo>
                <a:cubicBezTo>
                  <a:pt x="91" y="0"/>
                  <a:pt x="91" y="0"/>
                  <a:pt x="91" y="0"/>
                </a:cubicBezTo>
                <a:cubicBezTo>
                  <a:pt x="105" y="8"/>
                  <a:pt x="105" y="8"/>
                  <a:pt x="105" y="8"/>
                </a:cubicBezTo>
                <a:cubicBezTo>
                  <a:pt x="105" y="8"/>
                  <a:pt x="105" y="8"/>
                  <a:pt x="105" y="8"/>
                </a:cubicBezTo>
                <a:cubicBezTo>
                  <a:pt x="91" y="0"/>
                  <a:pt x="91" y="0"/>
                  <a:pt x="91" y="0"/>
                </a:cubicBezTo>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0" name="Freeform 19">
            <a:extLst>
              <a:ext uri="{FF2B5EF4-FFF2-40B4-BE49-F238E27FC236}">
                <a16:creationId xmlns:a16="http://schemas.microsoft.com/office/drawing/2014/main" id="{8FEABF35-0B8B-9406-F103-221E118F4749}"/>
              </a:ext>
            </a:extLst>
          </p:cNvPr>
          <p:cNvSpPr>
            <a:spLocks noEditPoints="1"/>
          </p:cNvSpPr>
          <p:nvPr/>
        </p:nvSpPr>
        <p:spPr bwMode="auto">
          <a:xfrm>
            <a:off x="3494405" y="4116262"/>
            <a:ext cx="238197" cy="390775"/>
          </a:xfrm>
          <a:custGeom>
            <a:avLst/>
            <a:gdLst>
              <a:gd name="T0" fmla="*/ 0 w 105"/>
              <a:gd name="T1" fmla="*/ 164 h 172"/>
              <a:gd name="T2" fmla="*/ 14 w 105"/>
              <a:gd name="T3" fmla="*/ 172 h 172"/>
              <a:gd name="T4" fmla="*/ 14 w 105"/>
              <a:gd name="T5" fmla="*/ 172 h 172"/>
              <a:gd name="T6" fmla="*/ 0 w 105"/>
              <a:gd name="T7" fmla="*/ 164 h 172"/>
              <a:gd name="T8" fmla="*/ 91 w 105"/>
              <a:gd name="T9" fmla="*/ 0 h 172"/>
              <a:gd name="T10" fmla="*/ 48 w 105"/>
              <a:gd name="T11" fmla="*/ 51 h 172"/>
              <a:gd name="T12" fmla="*/ 0 w 105"/>
              <a:gd name="T13" fmla="*/ 164 h 172"/>
              <a:gd name="T14" fmla="*/ 0 w 105"/>
              <a:gd name="T15" fmla="*/ 164 h 172"/>
              <a:gd name="T16" fmla="*/ 48 w 105"/>
              <a:gd name="T17" fmla="*/ 51 h 172"/>
              <a:gd name="T18" fmla="*/ 91 w 105"/>
              <a:gd name="T19" fmla="*/ 0 h 172"/>
              <a:gd name="T20" fmla="*/ 105 w 105"/>
              <a:gd name="T21" fmla="*/ 9 h 172"/>
              <a:gd name="T22" fmla="*/ 105 w 105"/>
              <a:gd name="T23" fmla="*/ 9 h 172"/>
              <a:gd name="T24" fmla="*/ 91 w 105"/>
              <a:gd name="T25"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72">
                <a:moveTo>
                  <a:pt x="0" y="164"/>
                </a:moveTo>
                <a:cubicBezTo>
                  <a:pt x="14" y="172"/>
                  <a:pt x="14" y="172"/>
                  <a:pt x="14" y="172"/>
                </a:cubicBezTo>
                <a:cubicBezTo>
                  <a:pt x="14" y="172"/>
                  <a:pt x="14" y="172"/>
                  <a:pt x="14" y="172"/>
                </a:cubicBezTo>
                <a:cubicBezTo>
                  <a:pt x="0" y="164"/>
                  <a:pt x="0" y="164"/>
                  <a:pt x="0" y="164"/>
                </a:cubicBezTo>
                <a:moveTo>
                  <a:pt x="91" y="0"/>
                </a:moveTo>
                <a:cubicBezTo>
                  <a:pt x="75" y="15"/>
                  <a:pt x="61" y="32"/>
                  <a:pt x="48" y="51"/>
                </a:cubicBezTo>
                <a:cubicBezTo>
                  <a:pt x="25" y="86"/>
                  <a:pt x="9" y="125"/>
                  <a:pt x="0" y="164"/>
                </a:cubicBezTo>
                <a:cubicBezTo>
                  <a:pt x="0" y="164"/>
                  <a:pt x="0" y="164"/>
                  <a:pt x="0" y="164"/>
                </a:cubicBezTo>
                <a:cubicBezTo>
                  <a:pt x="9" y="125"/>
                  <a:pt x="25" y="86"/>
                  <a:pt x="48" y="51"/>
                </a:cubicBezTo>
                <a:cubicBezTo>
                  <a:pt x="61" y="32"/>
                  <a:pt x="75" y="15"/>
                  <a:pt x="91" y="0"/>
                </a:cubicBezTo>
                <a:cubicBezTo>
                  <a:pt x="105" y="9"/>
                  <a:pt x="105" y="9"/>
                  <a:pt x="105" y="9"/>
                </a:cubicBezTo>
                <a:cubicBezTo>
                  <a:pt x="105" y="9"/>
                  <a:pt x="105" y="9"/>
                  <a:pt x="105" y="9"/>
                </a:cubicBezTo>
                <a:cubicBezTo>
                  <a:pt x="91" y="0"/>
                  <a:pt x="91" y="0"/>
                  <a:pt x="91" y="0"/>
                </a:cubicBezTo>
              </a:path>
            </a:pathLst>
          </a:custGeom>
          <a:solidFill>
            <a:srgbClr val="CACB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1" name="Rectangle 20">
            <a:extLst>
              <a:ext uri="{FF2B5EF4-FFF2-40B4-BE49-F238E27FC236}">
                <a16:creationId xmlns:a16="http://schemas.microsoft.com/office/drawing/2014/main" id="{2F82032A-DAE7-842F-124F-EF525648CB2E}"/>
              </a:ext>
            </a:extLst>
          </p:cNvPr>
          <p:cNvSpPr/>
          <p:nvPr/>
        </p:nvSpPr>
        <p:spPr>
          <a:xfrm>
            <a:off x="5509455" y="2180187"/>
            <a:ext cx="1852382" cy="484748"/>
          </a:xfrm>
          <a:prstGeom prst="rect">
            <a:avLst/>
          </a:prstGeom>
        </p:spPr>
        <p:txBody>
          <a:bodyPr wrap="square">
            <a:spAutoFit/>
          </a:bodyPr>
          <a:lstStyle/>
          <a:p>
            <a:pPr algn="r" defTabSz="2438584">
              <a:lnSpc>
                <a:spcPct val="85000"/>
              </a:lnSpc>
            </a:pPr>
            <a:r>
              <a:rPr lang="en-US" b="1" dirty="0">
                <a:solidFill>
                  <a:srgbClr val="57565A"/>
                </a:solidFill>
                <a:latin typeface="Century Gothic" panose="020B0502020202020204" pitchFamily="34" charset="0"/>
              </a:rPr>
              <a:t>Infographic</a:t>
            </a:r>
          </a:p>
          <a:p>
            <a:pPr algn="r" defTabSz="2438584">
              <a:lnSpc>
                <a:spcPct val="85000"/>
              </a:lnSpc>
            </a:pPr>
            <a:r>
              <a:rPr lang="en-US" sz="1200" dirty="0">
                <a:solidFill>
                  <a:srgbClr val="57565A"/>
                </a:solidFill>
                <a:latin typeface="Century Gothic" panose="020B0502020202020204" pitchFamily="34" charset="0"/>
              </a:rPr>
              <a:t>Sample text</a:t>
            </a:r>
          </a:p>
        </p:txBody>
      </p:sp>
      <p:sp>
        <p:nvSpPr>
          <p:cNvPr id="22" name="Rectangle 21">
            <a:extLst>
              <a:ext uri="{FF2B5EF4-FFF2-40B4-BE49-F238E27FC236}">
                <a16:creationId xmlns:a16="http://schemas.microsoft.com/office/drawing/2014/main" id="{1EB159CC-3D83-7F71-C139-AF8AF499FC6E}"/>
              </a:ext>
            </a:extLst>
          </p:cNvPr>
          <p:cNvSpPr/>
          <p:nvPr/>
        </p:nvSpPr>
        <p:spPr>
          <a:xfrm>
            <a:off x="7263275" y="4310216"/>
            <a:ext cx="1852382" cy="484748"/>
          </a:xfrm>
          <a:prstGeom prst="rect">
            <a:avLst/>
          </a:prstGeom>
        </p:spPr>
        <p:txBody>
          <a:bodyPr wrap="square">
            <a:spAutoFit/>
          </a:bodyPr>
          <a:lstStyle/>
          <a:p>
            <a:pPr defTabSz="2438584">
              <a:lnSpc>
                <a:spcPct val="85000"/>
              </a:lnSpc>
            </a:pPr>
            <a:r>
              <a:rPr lang="en-US" b="1" dirty="0">
                <a:solidFill>
                  <a:srgbClr val="57565A"/>
                </a:solidFill>
                <a:latin typeface="Century Gothic" panose="020B0502020202020204" pitchFamily="34" charset="0"/>
              </a:rPr>
              <a:t>Infographic</a:t>
            </a:r>
          </a:p>
          <a:p>
            <a:pPr defTabSz="2438584">
              <a:lnSpc>
                <a:spcPct val="85000"/>
              </a:lnSpc>
            </a:pPr>
            <a:r>
              <a:rPr lang="en-US" sz="1200" dirty="0">
                <a:solidFill>
                  <a:srgbClr val="57565A"/>
                </a:solidFill>
                <a:latin typeface="Century Gothic" panose="020B0502020202020204" pitchFamily="34" charset="0"/>
              </a:rPr>
              <a:t>Sample text</a:t>
            </a:r>
          </a:p>
        </p:txBody>
      </p:sp>
      <p:sp>
        <p:nvSpPr>
          <p:cNvPr id="23" name="Rectangle 22">
            <a:extLst>
              <a:ext uri="{FF2B5EF4-FFF2-40B4-BE49-F238E27FC236}">
                <a16:creationId xmlns:a16="http://schemas.microsoft.com/office/drawing/2014/main" id="{683B0EB2-D795-1787-62BF-F54080F2CC0D}"/>
              </a:ext>
            </a:extLst>
          </p:cNvPr>
          <p:cNvSpPr/>
          <p:nvPr/>
        </p:nvSpPr>
        <p:spPr>
          <a:xfrm>
            <a:off x="3274397" y="3203421"/>
            <a:ext cx="1852382" cy="484748"/>
          </a:xfrm>
          <a:prstGeom prst="rect">
            <a:avLst/>
          </a:prstGeom>
        </p:spPr>
        <p:txBody>
          <a:bodyPr wrap="square">
            <a:spAutoFit/>
          </a:bodyPr>
          <a:lstStyle/>
          <a:p>
            <a:pPr algn="r" defTabSz="2438584">
              <a:lnSpc>
                <a:spcPct val="85000"/>
              </a:lnSpc>
            </a:pPr>
            <a:r>
              <a:rPr lang="en-US" b="1" dirty="0">
                <a:solidFill>
                  <a:srgbClr val="57565A"/>
                </a:solidFill>
                <a:latin typeface="Century Gothic" panose="020B0502020202020204" pitchFamily="34" charset="0"/>
              </a:rPr>
              <a:t>Infographic</a:t>
            </a:r>
          </a:p>
          <a:p>
            <a:pPr algn="r" defTabSz="2438584">
              <a:lnSpc>
                <a:spcPct val="85000"/>
              </a:lnSpc>
            </a:pPr>
            <a:r>
              <a:rPr lang="en-US" sz="1200" dirty="0">
                <a:solidFill>
                  <a:srgbClr val="57565A"/>
                </a:solidFill>
                <a:latin typeface="Century Gothic" panose="020B0502020202020204" pitchFamily="34" charset="0"/>
              </a:rPr>
              <a:t>Sample text</a:t>
            </a:r>
          </a:p>
        </p:txBody>
      </p:sp>
      <p:sp>
        <p:nvSpPr>
          <p:cNvPr id="24" name="Rectangle 23">
            <a:extLst>
              <a:ext uri="{FF2B5EF4-FFF2-40B4-BE49-F238E27FC236}">
                <a16:creationId xmlns:a16="http://schemas.microsoft.com/office/drawing/2014/main" id="{4D018DCE-C08A-CE66-892D-C5CE1434AD26}"/>
              </a:ext>
            </a:extLst>
          </p:cNvPr>
          <p:cNvSpPr/>
          <p:nvPr/>
        </p:nvSpPr>
        <p:spPr>
          <a:xfrm>
            <a:off x="4787645" y="5412762"/>
            <a:ext cx="1852382" cy="484748"/>
          </a:xfrm>
          <a:prstGeom prst="rect">
            <a:avLst/>
          </a:prstGeom>
        </p:spPr>
        <p:txBody>
          <a:bodyPr wrap="square">
            <a:spAutoFit/>
          </a:bodyPr>
          <a:lstStyle/>
          <a:p>
            <a:pPr defTabSz="2438584">
              <a:lnSpc>
                <a:spcPct val="85000"/>
              </a:lnSpc>
            </a:pPr>
            <a:r>
              <a:rPr lang="en-US" b="1" dirty="0">
                <a:solidFill>
                  <a:srgbClr val="57565A"/>
                </a:solidFill>
                <a:latin typeface="Century Gothic" panose="020B0502020202020204" pitchFamily="34" charset="0"/>
              </a:rPr>
              <a:t>Infographic</a:t>
            </a:r>
          </a:p>
          <a:p>
            <a:pPr defTabSz="2438584">
              <a:lnSpc>
                <a:spcPct val="85000"/>
              </a:lnSpc>
            </a:pPr>
            <a:r>
              <a:rPr lang="en-US" sz="1200" dirty="0">
                <a:solidFill>
                  <a:srgbClr val="57565A"/>
                </a:solidFill>
                <a:latin typeface="Century Gothic" panose="020B0502020202020204" pitchFamily="34" charset="0"/>
              </a:rPr>
              <a:t>Sample text</a:t>
            </a:r>
          </a:p>
        </p:txBody>
      </p:sp>
      <p:sp>
        <p:nvSpPr>
          <p:cNvPr id="25" name="Rectangle 24">
            <a:extLst>
              <a:ext uri="{FF2B5EF4-FFF2-40B4-BE49-F238E27FC236}">
                <a16:creationId xmlns:a16="http://schemas.microsoft.com/office/drawing/2014/main" id="{44E869E2-C7A2-ED23-65DA-E30219DBB9EC}"/>
              </a:ext>
            </a:extLst>
          </p:cNvPr>
          <p:cNvSpPr/>
          <p:nvPr/>
        </p:nvSpPr>
        <p:spPr>
          <a:xfrm>
            <a:off x="9155218" y="1225411"/>
            <a:ext cx="2533914" cy="1711302"/>
          </a:xfrm>
          <a:prstGeom prst="rect">
            <a:avLst/>
          </a:prstGeom>
        </p:spPr>
        <p:txBody>
          <a:bodyPr wrap="square" lIns="0" tIns="0" rIns="0" bIns="0">
            <a:spAutoFit/>
          </a:bodyPr>
          <a:lstStyle/>
          <a:p>
            <a:pPr algn="r" defTabSz="2438584">
              <a:lnSpc>
                <a:spcPct val="85000"/>
              </a:lnSpc>
            </a:pPr>
            <a:r>
              <a:rPr lang="en-US" sz="3200" b="1" dirty="0">
                <a:solidFill>
                  <a:srgbClr val="7DD1CE"/>
                </a:solidFill>
                <a:latin typeface="Century Gothic" panose="020B0502020202020204" pitchFamily="34" charset="0"/>
              </a:rPr>
              <a:t>30% lorem</a:t>
            </a:r>
          </a:p>
          <a:p>
            <a:pPr algn="r" defTabSz="2438584">
              <a:lnSpc>
                <a:spcPct val="85000"/>
              </a:lnSpc>
            </a:pPr>
            <a:endParaRPr lang="en-US" sz="3200" b="1" dirty="0">
              <a:solidFill>
                <a:srgbClr val="57565A"/>
              </a:solidFill>
              <a:latin typeface="Century Gothic" panose="020B0502020202020204" pitchFamily="34" charset="0"/>
            </a:endParaRPr>
          </a:p>
          <a:p>
            <a:pPr algn="r" defTabSz="2438584">
              <a:lnSpc>
                <a:spcPct val="110000"/>
              </a:lnSpc>
            </a:pPr>
            <a:r>
              <a:rPr lang="en-US" sz="1050" dirty="0">
                <a:solidFill>
                  <a:srgbClr val="57565A"/>
                </a:solidFill>
                <a:latin typeface="Century Gothic" panose="020B0502020202020204" pitchFamily="34" charset="0"/>
              </a:rPr>
              <a:t>Lorem ipsum dolor sit </a:t>
            </a:r>
            <a:r>
              <a:rPr lang="en-US" sz="1050" dirty="0" err="1">
                <a:solidFill>
                  <a:srgbClr val="57565A"/>
                </a:solidFill>
                <a:latin typeface="Century Gothic" panose="020B0502020202020204" pitchFamily="34" charset="0"/>
              </a:rPr>
              <a:t>amet</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consectetur</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adipiscing</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elit</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Nullam</a:t>
            </a:r>
            <a:r>
              <a:rPr lang="en-US" sz="1050" dirty="0">
                <a:solidFill>
                  <a:srgbClr val="57565A"/>
                </a:solidFill>
                <a:latin typeface="Century Gothic" panose="020B0502020202020204" pitchFamily="34" charset="0"/>
              </a:rPr>
              <a:t> ligula </a:t>
            </a:r>
            <a:r>
              <a:rPr lang="en-US" sz="1050" dirty="0" err="1">
                <a:solidFill>
                  <a:srgbClr val="57565A"/>
                </a:solidFill>
                <a:latin typeface="Century Gothic" panose="020B0502020202020204" pitchFamily="34" charset="0"/>
              </a:rPr>
              <a:t>risus</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elementum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ut</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ornare</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ut</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consectetur</a:t>
            </a:r>
            <a:r>
              <a:rPr lang="en-US" sz="1050" dirty="0">
                <a:solidFill>
                  <a:srgbClr val="57565A"/>
                </a:solidFill>
                <a:latin typeface="Century Gothic" panose="020B0502020202020204" pitchFamily="34" charset="0"/>
              </a:rPr>
              <a:t> Donec vitae </a:t>
            </a:r>
            <a:r>
              <a:rPr lang="en-US" sz="1050" dirty="0" err="1">
                <a:solidFill>
                  <a:srgbClr val="57565A"/>
                </a:solidFill>
                <a:latin typeface="Century Gothic" panose="020B0502020202020204" pitchFamily="34" charset="0"/>
              </a:rPr>
              <a:t>faucibus</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tellus</a:t>
            </a:r>
            <a:r>
              <a:rPr lang="en-US" sz="1050" dirty="0">
                <a:solidFill>
                  <a:srgbClr val="57565A"/>
                </a:solidFill>
                <a:latin typeface="Century Gothic" panose="020B0502020202020204" pitchFamily="34" charset="0"/>
              </a:rPr>
              <a:t>. </a:t>
            </a:r>
          </a:p>
        </p:txBody>
      </p:sp>
      <p:sp>
        <p:nvSpPr>
          <p:cNvPr id="26" name="Rectangle 25">
            <a:extLst>
              <a:ext uri="{FF2B5EF4-FFF2-40B4-BE49-F238E27FC236}">
                <a16:creationId xmlns:a16="http://schemas.microsoft.com/office/drawing/2014/main" id="{0E4B5930-70E1-6AFF-7D67-F97E3068145B}"/>
              </a:ext>
            </a:extLst>
          </p:cNvPr>
          <p:cNvSpPr/>
          <p:nvPr/>
        </p:nvSpPr>
        <p:spPr>
          <a:xfrm>
            <a:off x="415982" y="1849552"/>
            <a:ext cx="2368785" cy="1711302"/>
          </a:xfrm>
          <a:prstGeom prst="rect">
            <a:avLst/>
          </a:prstGeom>
        </p:spPr>
        <p:txBody>
          <a:bodyPr wrap="square" lIns="0" tIns="0" rIns="0" bIns="0">
            <a:spAutoFit/>
          </a:bodyPr>
          <a:lstStyle/>
          <a:p>
            <a:pPr defTabSz="2438584">
              <a:lnSpc>
                <a:spcPct val="85000"/>
              </a:lnSpc>
            </a:pPr>
            <a:r>
              <a:rPr lang="en-US" sz="3200" b="1" dirty="0">
                <a:solidFill>
                  <a:srgbClr val="63357A"/>
                </a:solidFill>
                <a:latin typeface="Century Gothic" panose="020B0502020202020204" pitchFamily="34" charset="0"/>
              </a:rPr>
              <a:t>70% ipsum</a:t>
            </a:r>
          </a:p>
          <a:p>
            <a:pPr defTabSz="2438584">
              <a:lnSpc>
                <a:spcPct val="85000"/>
              </a:lnSpc>
            </a:pPr>
            <a:endParaRPr lang="en-US" sz="3200" b="1" dirty="0">
              <a:solidFill>
                <a:srgbClr val="57565A"/>
              </a:solidFill>
              <a:latin typeface="Century Gothic" panose="020B0502020202020204" pitchFamily="34" charset="0"/>
            </a:endParaRPr>
          </a:p>
          <a:p>
            <a:pPr defTabSz="2438584">
              <a:lnSpc>
                <a:spcPct val="110000"/>
              </a:lnSpc>
            </a:pPr>
            <a:r>
              <a:rPr lang="en-US" sz="1050" dirty="0" err="1">
                <a:solidFill>
                  <a:srgbClr val="57565A"/>
                </a:solidFill>
                <a:latin typeface="Century Gothic" panose="020B0502020202020204" pitchFamily="34" charset="0"/>
              </a:rPr>
              <a:t>Lorem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ipsum</a:t>
            </a:r>
            <a:r>
              <a:rPr lang="en-US" sz="1050" dirty="0">
                <a:solidFill>
                  <a:srgbClr val="57565A"/>
                </a:solidFill>
                <a:latin typeface="Century Gothic" panose="020B0502020202020204" pitchFamily="34" charset="0"/>
              </a:rPr>
              <a:t> dolor sit </a:t>
            </a:r>
            <a:r>
              <a:rPr lang="en-US" sz="1050" dirty="0" err="1">
                <a:solidFill>
                  <a:srgbClr val="57565A"/>
                </a:solidFill>
                <a:latin typeface="Century Gothic" panose="020B0502020202020204" pitchFamily="34" charset="0"/>
              </a:rPr>
              <a:t>amet</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consectetur</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adipiscing</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elit</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Nullam</a:t>
            </a:r>
            <a:r>
              <a:rPr lang="en-US" sz="1050" dirty="0">
                <a:solidFill>
                  <a:srgbClr val="57565A"/>
                </a:solidFill>
                <a:latin typeface="Century Gothic" panose="020B0502020202020204" pitchFamily="34" charset="0"/>
              </a:rPr>
              <a:t> ligula </a:t>
            </a:r>
            <a:r>
              <a:rPr lang="en-US" sz="1050" dirty="0" err="1">
                <a:solidFill>
                  <a:srgbClr val="57565A"/>
                </a:solidFill>
                <a:latin typeface="Century Gothic" panose="020B0502020202020204" pitchFamily="34" charset="0"/>
              </a:rPr>
              <a:t>risus</a:t>
            </a:r>
            <a:r>
              <a:rPr lang="en-US" sz="1050" dirty="0">
                <a:solidFill>
                  <a:srgbClr val="57565A"/>
                </a:solidFill>
                <a:latin typeface="Century Gothic" panose="020B0502020202020204" pitchFamily="34" charset="0"/>
              </a:rPr>
              <a:t>, sit </a:t>
            </a:r>
            <a:r>
              <a:rPr lang="en-US" sz="1050" dirty="0" err="1">
                <a:solidFill>
                  <a:srgbClr val="57565A"/>
                </a:solidFill>
                <a:latin typeface="Century Gothic" panose="020B0502020202020204" pitchFamily="34" charset="0"/>
              </a:rPr>
              <a:t>elementum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ut</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ornare</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ut</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conse</a:t>
            </a:r>
            <a:endParaRPr lang="en-US" sz="1050" dirty="0">
              <a:solidFill>
                <a:srgbClr val="57565A"/>
              </a:solidFill>
              <a:latin typeface="Century Gothic" panose="020B0502020202020204" pitchFamily="34" charset="0"/>
            </a:endParaRPr>
          </a:p>
          <a:p>
            <a:pPr defTabSz="2438584">
              <a:lnSpc>
                <a:spcPct val="110000"/>
              </a:lnSpc>
            </a:pPr>
            <a:r>
              <a:rPr lang="en-US" sz="1050" dirty="0" err="1">
                <a:solidFill>
                  <a:srgbClr val="57565A"/>
                </a:solidFill>
                <a:latin typeface="Century Gothic" panose="020B0502020202020204" pitchFamily="34" charset="0"/>
              </a:rPr>
              <a:t>tellus</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Donec</a:t>
            </a:r>
            <a:r>
              <a:rPr lang="en-US" sz="1050" dirty="0">
                <a:solidFill>
                  <a:srgbClr val="57565A"/>
                </a:solidFill>
                <a:latin typeface="Century Gothic" panose="020B0502020202020204" pitchFamily="34" charset="0"/>
              </a:rPr>
              <a:t> vitae. </a:t>
            </a:r>
            <a:r>
              <a:rPr lang="en-US" sz="1050" dirty="0" err="1">
                <a:solidFill>
                  <a:srgbClr val="57565A"/>
                </a:solidFill>
                <a:latin typeface="Century Gothic" panose="020B0502020202020204" pitchFamily="34" charset="0"/>
              </a:rPr>
              <a:t>amet</a:t>
            </a:r>
            <a:endParaRPr lang="en-US" sz="1050" dirty="0">
              <a:solidFill>
                <a:srgbClr val="57565A"/>
              </a:solidFill>
              <a:latin typeface="Century Gothic" panose="020B0502020202020204" pitchFamily="34" charset="0"/>
            </a:endParaRPr>
          </a:p>
        </p:txBody>
      </p:sp>
      <p:sp>
        <p:nvSpPr>
          <p:cNvPr id="27" name="Freeform 26">
            <a:extLst>
              <a:ext uri="{FF2B5EF4-FFF2-40B4-BE49-F238E27FC236}">
                <a16:creationId xmlns:a16="http://schemas.microsoft.com/office/drawing/2014/main" id="{6AF406B3-2D94-BA27-5008-430CE1E43159}"/>
              </a:ext>
            </a:extLst>
          </p:cNvPr>
          <p:cNvSpPr>
            <a:spLocks/>
          </p:cNvSpPr>
          <p:nvPr/>
        </p:nvSpPr>
        <p:spPr bwMode="auto">
          <a:xfrm>
            <a:off x="8109061" y="3399578"/>
            <a:ext cx="659708" cy="571892"/>
          </a:xfrm>
          <a:custGeom>
            <a:avLst/>
            <a:gdLst>
              <a:gd name="T0" fmla="*/ 290 w 290"/>
              <a:gd name="T1" fmla="*/ 85 h 251"/>
              <a:gd name="T2" fmla="*/ 110 w 290"/>
              <a:gd name="T3" fmla="*/ 0 h 251"/>
              <a:gd name="T4" fmla="*/ 0 w 290"/>
              <a:gd name="T5" fmla="*/ 49 h 251"/>
              <a:gd name="T6" fmla="*/ 33 w 290"/>
              <a:gd name="T7" fmla="*/ 167 h 251"/>
              <a:gd name="T8" fmla="*/ 204 w 290"/>
              <a:gd name="T9" fmla="*/ 251 h 251"/>
              <a:gd name="T10" fmla="*/ 271 w 290"/>
              <a:gd name="T11" fmla="*/ 149 h 251"/>
              <a:gd name="T12" fmla="*/ 290 w 290"/>
              <a:gd name="T13" fmla="*/ 85 h 251"/>
            </a:gdLst>
            <a:ahLst/>
            <a:cxnLst>
              <a:cxn ang="0">
                <a:pos x="T0" y="T1"/>
              </a:cxn>
              <a:cxn ang="0">
                <a:pos x="T2" y="T3"/>
              </a:cxn>
              <a:cxn ang="0">
                <a:pos x="T4" y="T5"/>
              </a:cxn>
              <a:cxn ang="0">
                <a:pos x="T6" y="T7"/>
              </a:cxn>
              <a:cxn ang="0">
                <a:pos x="T8" y="T9"/>
              </a:cxn>
              <a:cxn ang="0">
                <a:pos x="T10" y="T11"/>
              </a:cxn>
              <a:cxn ang="0">
                <a:pos x="T12" y="T13"/>
              </a:cxn>
            </a:cxnLst>
            <a:rect l="0" t="0" r="r" b="b"/>
            <a:pathLst>
              <a:path w="290" h="251">
                <a:moveTo>
                  <a:pt x="290" y="85"/>
                </a:moveTo>
                <a:cubicBezTo>
                  <a:pt x="110" y="0"/>
                  <a:pt x="110" y="0"/>
                  <a:pt x="110" y="0"/>
                </a:cubicBezTo>
                <a:cubicBezTo>
                  <a:pt x="0" y="49"/>
                  <a:pt x="0" y="49"/>
                  <a:pt x="0" y="49"/>
                </a:cubicBezTo>
                <a:cubicBezTo>
                  <a:pt x="33" y="167"/>
                  <a:pt x="33" y="167"/>
                  <a:pt x="33" y="167"/>
                </a:cubicBezTo>
                <a:cubicBezTo>
                  <a:pt x="204" y="251"/>
                  <a:pt x="204" y="251"/>
                  <a:pt x="204" y="251"/>
                </a:cubicBezTo>
                <a:cubicBezTo>
                  <a:pt x="232" y="223"/>
                  <a:pt x="255" y="188"/>
                  <a:pt x="271" y="149"/>
                </a:cubicBezTo>
                <a:cubicBezTo>
                  <a:pt x="280" y="128"/>
                  <a:pt x="286" y="107"/>
                  <a:pt x="290" y="85"/>
                </a:cubicBezTo>
              </a:path>
            </a:pathLst>
          </a:custGeom>
          <a:solidFill>
            <a:schemeClr val="bg1">
              <a:lumMod val="95000"/>
            </a:scheme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8" name="Rectangle 27">
            <a:extLst>
              <a:ext uri="{FF2B5EF4-FFF2-40B4-BE49-F238E27FC236}">
                <a16:creationId xmlns:a16="http://schemas.microsoft.com/office/drawing/2014/main" id="{6CE27113-F05A-9531-CA64-617DF44161B1}"/>
              </a:ext>
            </a:extLst>
          </p:cNvPr>
          <p:cNvSpPr/>
          <p:nvPr/>
        </p:nvSpPr>
        <p:spPr>
          <a:xfrm>
            <a:off x="3596923" y="4249015"/>
            <a:ext cx="527709" cy="461665"/>
          </a:xfrm>
          <a:prstGeom prst="rect">
            <a:avLst/>
          </a:prstGeom>
        </p:spPr>
        <p:txBody>
          <a:bodyPr wrap="none">
            <a:spAutoFit/>
          </a:bodyPr>
          <a:lstStyle/>
          <a:p>
            <a:pPr algn="ctr" defTabSz="2438584"/>
            <a:r>
              <a:rPr lang="en-US" sz="2400">
                <a:solidFill>
                  <a:srgbClr val="57565A"/>
                </a:solidFill>
                <a:latin typeface="Roboto Light"/>
              </a:rPr>
              <a:t>01</a:t>
            </a:r>
          </a:p>
        </p:txBody>
      </p:sp>
      <p:sp>
        <p:nvSpPr>
          <p:cNvPr id="29" name="Rectangle 28">
            <a:extLst>
              <a:ext uri="{FF2B5EF4-FFF2-40B4-BE49-F238E27FC236}">
                <a16:creationId xmlns:a16="http://schemas.microsoft.com/office/drawing/2014/main" id="{7BC63DEB-6310-5F3B-EFB0-4FB246421B24}"/>
              </a:ext>
            </a:extLst>
          </p:cNvPr>
          <p:cNvSpPr/>
          <p:nvPr/>
        </p:nvSpPr>
        <p:spPr>
          <a:xfrm>
            <a:off x="6093457" y="3014134"/>
            <a:ext cx="527709" cy="461665"/>
          </a:xfrm>
          <a:prstGeom prst="rect">
            <a:avLst/>
          </a:prstGeom>
        </p:spPr>
        <p:txBody>
          <a:bodyPr wrap="none">
            <a:spAutoFit/>
          </a:bodyPr>
          <a:lstStyle/>
          <a:p>
            <a:pPr algn="ctr" defTabSz="2438584"/>
            <a:r>
              <a:rPr lang="en-US" sz="2400" dirty="0">
                <a:solidFill>
                  <a:srgbClr val="57565A"/>
                </a:solidFill>
                <a:latin typeface="Roboto Light"/>
              </a:rPr>
              <a:t>03</a:t>
            </a:r>
          </a:p>
        </p:txBody>
      </p:sp>
      <p:sp>
        <p:nvSpPr>
          <p:cNvPr id="30" name="Rectangle 29">
            <a:extLst>
              <a:ext uri="{FF2B5EF4-FFF2-40B4-BE49-F238E27FC236}">
                <a16:creationId xmlns:a16="http://schemas.microsoft.com/office/drawing/2014/main" id="{5D1C2F8F-D073-7BC6-85F4-A6028471FCEE}"/>
              </a:ext>
            </a:extLst>
          </p:cNvPr>
          <p:cNvSpPr/>
          <p:nvPr/>
        </p:nvSpPr>
        <p:spPr>
          <a:xfrm>
            <a:off x="8133552" y="3424683"/>
            <a:ext cx="527709" cy="461665"/>
          </a:xfrm>
          <a:prstGeom prst="rect">
            <a:avLst/>
          </a:prstGeom>
        </p:spPr>
        <p:txBody>
          <a:bodyPr wrap="none">
            <a:spAutoFit/>
          </a:bodyPr>
          <a:lstStyle/>
          <a:p>
            <a:pPr algn="ctr" defTabSz="2438584"/>
            <a:r>
              <a:rPr lang="en-US" sz="2400">
                <a:solidFill>
                  <a:srgbClr val="57565A"/>
                </a:solidFill>
                <a:latin typeface="Roboto Light"/>
              </a:rPr>
              <a:t>04</a:t>
            </a:r>
          </a:p>
        </p:txBody>
      </p:sp>
      <p:sp>
        <p:nvSpPr>
          <p:cNvPr id="31" name="Freeform 30">
            <a:extLst>
              <a:ext uri="{FF2B5EF4-FFF2-40B4-BE49-F238E27FC236}">
                <a16:creationId xmlns:a16="http://schemas.microsoft.com/office/drawing/2014/main" id="{3653EBF3-1075-F130-7990-A8BA34E4FBDE}"/>
              </a:ext>
            </a:extLst>
          </p:cNvPr>
          <p:cNvSpPr>
            <a:spLocks noEditPoints="1"/>
          </p:cNvSpPr>
          <p:nvPr/>
        </p:nvSpPr>
        <p:spPr bwMode="auto">
          <a:xfrm>
            <a:off x="5081654" y="504051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32" name="Freeform 31">
            <a:extLst>
              <a:ext uri="{FF2B5EF4-FFF2-40B4-BE49-F238E27FC236}">
                <a16:creationId xmlns:a16="http://schemas.microsoft.com/office/drawing/2014/main" id="{D3B392F0-5709-80C2-636E-134199DD2C95}"/>
              </a:ext>
            </a:extLst>
          </p:cNvPr>
          <p:cNvSpPr>
            <a:spLocks/>
          </p:cNvSpPr>
          <p:nvPr/>
        </p:nvSpPr>
        <p:spPr bwMode="auto">
          <a:xfrm>
            <a:off x="5556951" y="4605828"/>
            <a:ext cx="564208" cy="650926"/>
          </a:xfrm>
          <a:custGeom>
            <a:avLst/>
            <a:gdLst>
              <a:gd name="T0" fmla="*/ 248 w 248"/>
              <a:gd name="T1" fmla="*/ 218 h 286"/>
              <a:gd name="T2" fmla="*/ 169 w 248"/>
              <a:gd name="T3" fmla="*/ 36 h 286"/>
              <a:gd name="T4" fmla="*/ 54 w 248"/>
              <a:gd name="T5" fmla="*/ 0 h 286"/>
              <a:gd name="T6" fmla="*/ 0 w 248"/>
              <a:gd name="T7" fmla="*/ 110 h 286"/>
              <a:gd name="T8" fmla="*/ 73 w 248"/>
              <a:gd name="T9" fmla="*/ 286 h 286"/>
              <a:gd name="T10" fmla="*/ 192 w 248"/>
              <a:gd name="T11" fmla="*/ 254 h 286"/>
              <a:gd name="T12" fmla="*/ 248 w 248"/>
              <a:gd name="T13" fmla="*/ 218 h 286"/>
            </a:gdLst>
            <a:ahLst/>
            <a:cxnLst>
              <a:cxn ang="0">
                <a:pos x="T0" y="T1"/>
              </a:cxn>
              <a:cxn ang="0">
                <a:pos x="T2" y="T3"/>
              </a:cxn>
              <a:cxn ang="0">
                <a:pos x="T4" y="T5"/>
              </a:cxn>
              <a:cxn ang="0">
                <a:pos x="T6" y="T7"/>
              </a:cxn>
              <a:cxn ang="0">
                <a:pos x="T8" y="T9"/>
              </a:cxn>
              <a:cxn ang="0">
                <a:pos x="T10" y="T11"/>
              </a:cxn>
              <a:cxn ang="0">
                <a:pos x="T12" y="T13"/>
              </a:cxn>
            </a:cxnLst>
            <a:rect l="0" t="0" r="r" b="b"/>
            <a:pathLst>
              <a:path w="248" h="286">
                <a:moveTo>
                  <a:pt x="248" y="218"/>
                </a:moveTo>
                <a:cubicBezTo>
                  <a:pt x="169" y="36"/>
                  <a:pt x="169" y="36"/>
                  <a:pt x="169" y="36"/>
                </a:cubicBezTo>
                <a:cubicBezTo>
                  <a:pt x="54" y="0"/>
                  <a:pt x="54" y="0"/>
                  <a:pt x="54" y="0"/>
                </a:cubicBezTo>
                <a:cubicBezTo>
                  <a:pt x="0" y="110"/>
                  <a:pt x="0" y="110"/>
                  <a:pt x="0" y="110"/>
                </a:cubicBezTo>
                <a:cubicBezTo>
                  <a:pt x="73" y="286"/>
                  <a:pt x="73" y="286"/>
                  <a:pt x="73" y="286"/>
                </a:cubicBezTo>
                <a:cubicBezTo>
                  <a:pt x="113" y="283"/>
                  <a:pt x="153" y="272"/>
                  <a:pt x="192" y="254"/>
                </a:cubicBezTo>
                <a:cubicBezTo>
                  <a:pt x="212" y="244"/>
                  <a:pt x="231" y="232"/>
                  <a:pt x="248" y="218"/>
                </a:cubicBezTo>
              </a:path>
            </a:pathLst>
          </a:custGeom>
          <a:solidFill>
            <a:schemeClr val="bg1">
              <a:lumMod val="95000"/>
            </a:scheme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33" name="Freeform 32">
            <a:extLst>
              <a:ext uri="{FF2B5EF4-FFF2-40B4-BE49-F238E27FC236}">
                <a16:creationId xmlns:a16="http://schemas.microsoft.com/office/drawing/2014/main" id="{47585701-529A-2C04-75E8-2B36E8FFE153}"/>
              </a:ext>
            </a:extLst>
          </p:cNvPr>
          <p:cNvSpPr>
            <a:spLocks noEditPoints="1"/>
          </p:cNvSpPr>
          <p:nvPr/>
        </p:nvSpPr>
        <p:spPr bwMode="auto">
          <a:xfrm>
            <a:off x="5695260" y="5036120"/>
            <a:ext cx="411631" cy="186606"/>
          </a:xfrm>
          <a:custGeom>
            <a:avLst/>
            <a:gdLst>
              <a:gd name="T0" fmla="*/ 0 w 181"/>
              <a:gd name="T1" fmla="*/ 68 h 82"/>
              <a:gd name="T2" fmla="*/ 0 w 181"/>
              <a:gd name="T3" fmla="*/ 68 h 82"/>
              <a:gd name="T4" fmla="*/ 2 w 181"/>
              <a:gd name="T5" fmla="*/ 71 h 82"/>
              <a:gd name="T6" fmla="*/ 6 w 181"/>
              <a:gd name="T7" fmla="*/ 82 h 82"/>
              <a:gd name="T8" fmla="*/ 6 w 181"/>
              <a:gd name="T9" fmla="*/ 82 h 82"/>
              <a:gd name="T10" fmla="*/ 0 w 181"/>
              <a:gd name="T11" fmla="*/ 68 h 82"/>
              <a:gd name="T12" fmla="*/ 174 w 181"/>
              <a:gd name="T13" fmla="*/ 0 h 82"/>
              <a:gd name="T14" fmla="*/ 174 w 181"/>
              <a:gd name="T15" fmla="*/ 0 h 82"/>
              <a:gd name="T16" fmla="*/ 181 w 181"/>
              <a:gd name="T17" fmla="*/ 14 h 82"/>
              <a:gd name="T18" fmla="*/ 181 w 181"/>
              <a:gd name="T19" fmla="*/ 14 h 82"/>
              <a:gd name="T20" fmla="*/ 174 w 181"/>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1" h="82">
                <a:moveTo>
                  <a:pt x="0" y="68"/>
                </a:moveTo>
                <a:cubicBezTo>
                  <a:pt x="0" y="68"/>
                  <a:pt x="0" y="68"/>
                  <a:pt x="0" y="68"/>
                </a:cubicBezTo>
                <a:cubicBezTo>
                  <a:pt x="2" y="71"/>
                  <a:pt x="2" y="71"/>
                  <a:pt x="2" y="71"/>
                </a:cubicBezTo>
                <a:cubicBezTo>
                  <a:pt x="6" y="82"/>
                  <a:pt x="6" y="82"/>
                  <a:pt x="6" y="82"/>
                </a:cubicBezTo>
                <a:cubicBezTo>
                  <a:pt x="6" y="82"/>
                  <a:pt x="6" y="82"/>
                  <a:pt x="6" y="82"/>
                </a:cubicBezTo>
                <a:cubicBezTo>
                  <a:pt x="0" y="68"/>
                  <a:pt x="0" y="68"/>
                  <a:pt x="0" y="68"/>
                </a:cubicBezTo>
                <a:moveTo>
                  <a:pt x="174" y="0"/>
                </a:moveTo>
                <a:cubicBezTo>
                  <a:pt x="174" y="0"/>
                  <a:pt x="174" y="0"/>
                  <a:pt x="174" y="0"/>
                </a:cubicBezTo>
                <a:cubicBezTo>
                  <a:pt x="181" y="14"/>
                  <a:pt x="181" y="14"/>
                  <a:pt x="181" y="14"/>
                </a:cubicBezTo>
                <a:cubicBezTo>
                  <a:pt x="181" y="14"/>
                  <a:pt x="181" y="14"/>
                  <a:pt x="181" y="14"/>
                </a:cubicBezTo>
                <a:cubicBezTo>
                  <a:pt x="174" y="0"/>
                  <a:pt x="174" y="0"/>
                  <a:pt x="174" y="0"/>
                </a:cubicBezTo>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34" name="Freeform 33">
            <a:extLst>
              <a:ext uri="{FF2B5EF4-FFF2-40B4-BE49-F238E27FC236}">
                <a16:creationId xmlns:a16="http://schemas.microsoft.com/office/drawing/2014/main" id="{22805349-BA9D-7029-CA03-D49E995544AB}"/>
              </a:ext>
            </a:extLst>
          </p:cNvPr>
          <p:cNvSpPr>
            <a:spLocks noEditPoints="1"/>
          </p:cNvSpPr>
          <p:nvPr/>
        </p:nvSpPr>
        <p:spPr bwMode="auto">
          <a:xfrm>
            <a:off x="5709529" y="5067953"/>
            <a:ext cx="411631" cy="188802"/>
          </a:xfrm>
          <a:custGeom>
            <a:avLst/>
            <a:gdLst>
              <a:gd name="T0" fmla="*/ 0 w 375"/>
              <a:gd name="T1" fmla="*/ 141 h 172"/>
              <a:gd name="T2" fmla="*/ 0 w 375"/>
              <a:gd name="T3" fmla="*/ 141 h 172"/>
              <a:gd name="T4" fmla="*/ 12 w 375"/>
              <a:gd name="T5" fmla="*/ 172 h 172"/>
              <a:gd name="T6" fmla="*/ 0 w 375"/>
              <a:gd name="T7" fmla="*/ 141 h 172"/>
              <a:gd name="T8" fmla="*/ 362 w 375"/>
              <a:gd name="T9" fmla="*/ 0 h 172"/>
              <a:gd name="T10" fmla="*/ 362 w 375"/>
              <a:gd name="T11" fmla="*/ 0 h 172"/>
              <a:gd name="T12" fmla="*/ 375 w 375"/>
              <a:gd name="T13" fmla="*/ 31 h 172"/>
              <a:gd name="T14" fmla="*/ 375 w 375"/>
              <a:gd name="T15" fmla="*/ 31 h 172"/>
              <a:gd name="T16" fmla="*/ 362 w 375"/>
              <a:gd name="T17"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72">
                <a:moveTo>
                  <a:pt x="0" y="141"/>
                </a:moveTo>
                <a:lnTo>
                  <a:pt x="0" y="141"/>
                </a:lnTo>
                <a:lnTo>
                  <a:pt x="12" y="172"/>
                </a:lnTo>
                <a:lnTo>
                  <a:pt x="0" y="141"/>
                </a:lnTo>
                <a:close/>
                <a:moveTo>
                  <a:pt x="362" y="0"/>
                </a:moveTo>
                <a:lnTo>
                  <a:pt x="362" y="0"/>
                </a:lnTo>
                <a:lnTo>
                  <a:pt x="375" y="31"/>
                </a:lnTo>
                <a:lnTo>
                  <a:pt x="375" y="31"/>
                </a:lnTo>
                <a:lnTo>
                  <a:pt x="362" y="0"/>
                </a:lnTo>
                <a:close/>
              </a:path>
            </a:pathLst>
          </a:custGeom>
          <a:solidFill>
            <a:srgbClr val="CACB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35" name="Freeform 34">
            <a:extLst>
              <a:ext uri="{FF2B5EF4-FFF2-40B4-BE49-F238E27FC236}">
                <a16:creationId xmlns:a16="http://schemas.microsoft.com/office/drawing/2014/main" id="{7593663F-FFE9-0ED4-562A-138ED8714D12}"/>
              </a:ext>
            </a:extLst>
          </p:cNvPr>
          <p:cNvSpPr>
            <a:spLocks noEditPoints="1"/>
          </p:cNvSpPr>
          <p:nvPr/>
        </p:nvSpPr>
        <p:spPr bwMode="auto">
          <a:xfrm>
            <a:off x="5709529" y="5067953"/>
            <a:ext cx="411631" cy="188802"/>
          </a:xfrm>
          <a:custGeom>
            <a:avLst/>
            <a:gdLst>
              <a:gd name="T0" fmla="*/ 0 w 375"/>
              <a:gd name="T1" fmla="*/ 141 h 172"/>
              <a:gd name="T2" fmla="*/ 0 w 375"/>
              <a:gd name="T3" fmla="*/ 141 h 172"/>
              <a:gd name="T4" fmla="*/ 12 w 375"/>
              <a:gd name="T5" fmla="*/ 172 h 172"/>
              <a:gd name="T6" fmla="*/ 0 w 375"/>
              <a:gd name="T7" fmla="*/ 141 h 172"/>
              <a:gd name="T8" fmla="*/ 362 w 375"/>
              <a:gd name="T9" fmla="*/ 0 h 172"/>
              <a:gd name="T10" fmla="*/ 362 w 375"/>
              <a:gd name="T11" fmla="*/ 0 h 172"/>
              <a:gd name="T12" fmla="*/ 375 w 375"/>
              <a:gd name="T13" fmla="*/ 31 h 172"/>
              <a:gd name="T14" fmla="*/ 375 w 375"/>
              <a:gd name="T15" fmla="*/ 31 h 172"/>
              <a:gd name="T16" fmla="*/ 362 w 375"/>
              <a:gd name="T17"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72">
                <a:moveTo>
                  <a:pt x="0" y="141"/>
                </a:moveTo>
                <a:lnTo>
                  <a:pt x="0" y="141"/>
                </a:lnTo>
                <a:lnTo>
                  <a:pt x="12" y="172"/>
                </a:lnTo>
                <a:lnTo>
                  <a:pt x="0" y="141"/>
                </a:lnTo>
                <a:moveTo>
                  <a:pt x="362" y="0"/>
                </a:moveTo>
                <a:lnTo>
                  <a:pt x="362" y="0"/>
                </a:lnTo>
                <a:lnTo>
                  <a:pt x="375" y="31"/>
                </a:lnTo>
                <a:lnTo>
                  <a:pt x="375" y="31"/>
                </a:lnTo>
                <a:lnTo>
                  <a:pt x="3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36" name="Rectangle 35">
            <a:extLst>
              <a:ext uri="{FF2B5EF4-FFF2-40B4-BE49-F238E27FC236}">
                <a16:creationId xmlns:a16="http://schemas.microsoft.com/office/drawing/2014/main" id="{DDCF9D72-A4BF-B3A1-A555-142E3943FF85}"/>
              </a:ext>
            </a:extLst>
          </p:cNvPr>
          <p:cNvSpPr/>
          <p:nvPr/>
        </p:nvSpPr>
        <p:spPr>
          <a:xfrm>
            <a:off x="5534866" y="4689577"/>
            <a:ext cx="527709" cy="461665"/>
          </a:xfrm>
          <a:prstGeom prst="rect">
            <a:avLst/>
          </a:prstGeom>
        </p:spPr>
        <p:txBody>
          <a:bodyPr wrap="none">
            <a:spAutoFit/>
          </a:bodyPr>
          <a:lstStyle/>
          <a:p>
            <a:pPr algn="ctr" defTabSz="2438584"/>
            <a:r>
              <a:rPr lang="en-US" sz="2400" dirty="0">
                <a:solidFill>
                  <a:srgbClr val="57565A"/>
                </a:solidFill>
                <a:latin typeface="Roboto Light"/>
              </a:rPr>
              <a:t>02</a:t>
            </a:r>
          </a:p>
        </p:txBody>
      </p:sp>
      <p:grpSp>
        <p:nvGrpSpPr>
          <p:cNvPr id="37" name="Group 36">
            <a:extLst>
              <a:ext uri="{FF2B5EF4-FFF2-40B4-BE49-F238E27FC236}">
                <a16:creationId xmlns:a16="http://schemas.microsoft.com/office/drawing/2014/main" id="{7A8898A3-742C-1F9A-B233-9516D96BD3CD}"/>
              </a:ext>
            </a:extLst>
          </p:cNvPr>
          <p:cNvGrpSpPr/>
          <p:nvPr/>
        </p:nvGrpSpPr>
        <p:grpSpPr>
          <a:xfrm>
            <a:off x="3439522" y="2862709"/>
            <a:ext cx="5385230" cy="2396239"/>
            <a:chOff x="3154534" y="2507883"/>
            <a:chExt cx="5954303" cy="2649457"/>
          </a:xfrm>
          <a:solidFill>
            <a:schemeClr val="bg1">
              <a:lumMod val="85000"/>
            </a:schemeClr>
          </a:solidFill>
        </p:grpSpPr>
        <p:sp>
          <p:nvSpPr>
            <p:cNvPr id="38" name="Freeform 37">
              <a:extLst>
                <a:ext uri="{FF2B5EF4-FFF2-40B4-BE49-F238E27FC236}">
                  <a16:creationId xmlns:a16="http://schemas.microsoft.com/office/drawing/2014/main" id="{84FEA62E-1714-D185-8806-CBD153D2A316}"/>
                </a:ext>
              </a:extLst>
            </p:cNvPr>
            <p:cNvSpPr>
              <a:spLocks noEditPoints="1"/>
            </p:cNvSpPr>
            <p:nvPr/>
          </p:nvSpPr>
          <p:spPr bwMode="auto">
            <a:xfrm>
              <a:off x="5648642" y="4910964"/>
              <a:ext cx="455129" cy="206325"/>
            </a:xfrm>
            <a:custGeom>
              <a:avLst/>
              <a:gdLst>
                <a:gd name="T0" fmla="*/ 129 w 181"/>
                <a:gd name="T1" fmla="*/ 66 h 82"/>
                <a:gd name="T2" fmla="*/ 129 w 181"/>
                <a:gd name="T3" fmla="*/ 66 h 82"/>
                <a:gd name="T4" fmla="*/ 129 w 181"/>
                <a:gd name="T5" fmla="*/ 66 h 82"/>
                <a:gd name="T6" fmla="*/ 129 w 181"/>
                <a:gd name="T7" fmla="*/ 65 h 82"/>
                <a:gd name="T8" fmla="*/ 129 w 181"/>
                <a:gd name="T9" fmla="*/ 65 h 82"/>
                <a:gd name="T10" fmla="*/ 129 w 181"/>
                <a:gd name="T11" fmla="*/ 65 h 82"/>
                <a:gd name="T12" fmla="*/ 130 w 181"/>
                <a:gd name="T13" fmla="*/ 65 h 82"/>
                <a:gd name="T14" fmla="*/ 130 w 181"/>
                <a:gd name="T15" fmla="*/ 65 h 82"/>
                <a:gd name="T16" fmla="*/ 130 w 181"/>
                <a:gd name="T17" fmla="*/ 65 h 82"/>
                <a:gd name="T18" fmla="*/ 134 w 181"/>
                <a:gd name="T19" fmla="*/ 63 h 82"/>
                <a:gd name="T20" fmla="*/ 131 w 181"/>
                <a:gd name="T21" fmla="*/ 65 h 82"/>
                <a:gd name="T22" fmla="*/ 130 w 181"/>
                <a:gd name="T23" fmla="*/ 65 h 82"/>
                <a:gd name="T24" fmla="*/ 131 w 181"/>
                <a:gd name="T25" fmla="*/ 65 h 82"/>
                <a:gd name="T26" fmla="*/ 134 w 181"/>
                <a:gd name="T27" fmla="*/ 63 h 82"/>
                <a:gd name="T28" fmla="*/ 174 w 181"/>
                <a:gd name="T29" fmla="*/ 0 h 82"/>
                <a:gd name="T30" fmla="*/ 119 w 181"/>
                <a:gd name="T31" fmla="*/ 34 h 82"/>
                <a:gd name="T32" fmla="*/ 0 w 181"/>
                <a:gd name="T33" fmla="*/ 68 h 82"/>
                <a:gd name="T34" fmla="*/ 6 w 181"/>
                <a:gd name="T35" fmla="*/ 82 h 82"/>
                <a:gd name="T36" fmla="*/ 126 w 181"/>
                <a:gd name="T37" fmla="*/ 48 h 82"/>
                <a:gd name="T38" fmla="*/ 181 w 181"/>
                <a:gd name="T39" fmla="*/ 14 h 82"/>
                <a:gd name="T40" fmla="*/ 174 w 181"/>
                <a:gd name="T4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1" h="82">
                  <a:moveTo>
                    <a:pt x="129" y="66"/>
                  </a:moveTo>
                  <a:cubicBezTo>
                    <a:pt x="129" y="66"/>
                    <a:pt x="129" y="66"/>
                    <a:pt x="129" y="66"/>
                  </a:cubicBezTo>
                  <a:cubicBezTo>
                    <a:pt x="129" y="66"/>
                    <a:pt x="129" y="66"/>
                    <a:pt x="129" y="66"/>
                  </a:cubicBezTo>
                  <a:moveTo>
                    <a:pt x="129" y="65"/>
                  </a:moveTo>
                  <a:cubicBezTo>
                    <a:pt x="129" y="65"/>
                    <a:pt x="129" y="65"/>
                    <a:pt x="129" y="65"/>
                  </a:cubicBezTo>
                  <a:cubicBezTo>
                    <a:pt x="129" y="65"/>
                    <a:pt x="129" y="65"/>
                    <a:pt x="129" y="65"/>
                  </a:cubicBezTo>
                  <a:moveTo>
                    <a:pt x="130" y="65"/>
                  </a:moveTo>
                  <a:cubicBezTo>
                    <a:pt x="130" y="65"/>
                    <a:pt x="130" y="65"/>
                    <a:pt x="130" y="65"/>
                  </a:cubicBezTo>
                  <a:cubicBezTo>
                    <a:pt x="130" y="65"/>
                    <a:pt x="130" y="65"/>
                    <a:pt x="130" y="65"/>
                  </a:cubicBezTo>
                  <a:moveTo>
                    <a:pt x="134" y="63"/>
                  </a:moveTo>
                  <a:cubicBezTo>
                    <a:pt x="133" y="64"/>
                    <a:pt x="132" y="64"/>
                    <a:pt x="131" y="65"/>
                  </a:cubicBezTo>
                  <a:cubicBezTo>
                    <a:pt x="131" y="65"/>
                    <a:pt x="130" y="65"/>
                    <a:pt x="130" y="65"/>
                  </a:cubicBezTo>
                  <a:cubicBezTo>
                    <a:pt x="130" y="65"/>
                    <a:pt x="131" y="65"/>
                    <a:pt x="131" y="65"/>
                  </a:cubicBezTo>
                  <a:cubicBezTo>
                    <a:pt x="132" y="64"/>
                    <a:pt x="133" y="64"/>
                    <a:pt x="134" y="63"/>
                  </a:cubicBezTo>
                  <a:moveTo>
                    <a:pt x="174" y="0"/>
                  </a:moveTo>
                  <a:cubicBezTo>
                    <a:pt x="157" y="12"/>
                    <a:pt x="139" y="24"/>
                    <a:pt x="119" y="34"/>
                  </a:cubicBezTo>
                  <a:cubicBezTo>
                    <a:pt x="80" y="52"/>
                    <a:pt x="40" y="64"/>
                    <a:pt x="0" y="68"/>
                  </a:cubicBezTo>
                  <a:cubicBezTo>
                    <a:pt x="6" y="82"/>
                    <a:pt x="6" y="82"/>
                    <a:pt x="6" y="82"/>
                  </a:cubicBezTo>
                  <a:cubicBezTo>
                    <a:pt x="46" y="78"/>
                    <a:pt x="87" y="67"/>
                    <a:pt x="126" y="48"/>
                  </a:cubicBezTo>
                  <a:cubicBezTo>
                    <a:pt x="145" y="38"/>
                    <a:pt x="164" y="27"/>
                    <a:pt x="181" y="14"/>
                  </a:cubicBezTo>
                  <a:cubicBezTo>
                    <a:pt x="174" y="0"/>
                    <a:pt x="174" y="0"/>
                    <a:pt x="174"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39" name="Freeform 38">
              <a:extLst>
                <a:ext uri="{FF2B5EF4-FFF2-40B4-BE49-F238E27FC236}">
                  <a16:creationId xmlns:a16="http://schemas.microsoft.com/office/drawing/2014/main" id="{C9D4A145-1D14-B7B4-1F4B-7983357EF297}"/>
                </a:ext>
              </a:extLst>
            </p:cNvPr>
            <p:cNvSpPr>
              <a:spLocks noEditPoints="1"/>
            </p:cNvSpPr>
            <p:nvPr/>
          </p:nvSpPr>
          <p:spPr bwMode="auto">
            <a:xfrm>
              <a:off x="5127974" y="4487390"/>
              <a:ext cx="1294994" cy="669950"/>
            </a:xfrm>
            <a:custGeom>
              <a:avLst/>
              <a:gdLst>
                <a:gd name="T0" fmla="*/ 336 w 515"/>
                <a:gd name="T1" fmla="*/ 233 h 266"/>
                <a:gd name="T2" fmla="*/ 336 w 515"/>
                <a:gd name="T3" fmla="*/ 234 h 266"/>
                <a:gd name="T4" fmla="*/ 336 w 515"/>
                <a:gd name="T5" fmla="*/ 233 h 266"/>
                <a:gd name="T6" fmla="*/ 337 w 515"/>
                <a:gd name="T7" fmla="*/ 233 h 266"/>
                <a:gd name="T8" fmla="*/ 336 w 515"/>
                <a:gd name="T9" fmla="*/ 233 h 266"/>
                <a:gd name="T10" fmla="*/ 337 w 515"/>
                <a:gd name="T11" fmla="*/ 233 h 266"/>
                <a:gd name="T12" fmla="*/ 337 w 515"/>
                <a:gd name="T13" fmla="*/ 233 h 266"/>
                <a:gd name="T14" fmla="*/ 337 w 515"/>
                <a:gd name="T15" fmla="*/ 233 h 266"/>
                <a:gd name="T16" fmla="*/ 337 w 515"/>
                <a:gd name="T17" fmla="*/ 233 h 266"/>
                <a:gd name="T18" fmla="*/ 0 w 515"/>
                <a:gd name="T19" fmla="*/ 201 h 266"/>
                <a:gd name="T20" fmla="*/ 194 w 515"/>
                <a:gd name="T21" fmla="*/ 266 h 266"/>
                <a:gd name="T22" fmla="*/ 336 w 515"/>
                <a:gd name="T23" fmla="*/ 234 h 266"/>
                <a:gd name="T24" fmla="*/ 219 w 515"/>
                <a:gd name="T25" fmla="*/ 265 h 266"/>
                <a:gd name="T26" fmla="*/ 219 w 515"/>
                <a:gd name="T27" fmla="*/ 265 h 266"/>
                <a:gd name="T28" fmla="*/ 213 w 515"/>
                <a:gd name="T29" fmla="*/ 250 h 266"/>
                <a:gd name="T30" fmla="*/ 178 w 515"/>
                <a:gd name="T31" fmla="*/ 252 h 266"/>
                <a:gd name="T32" fmla="*/ 0 w 515"/>
                <a:gd name="T33" fmla="*/ 201 h 266"/>
                <a:gd name="T34" fmla="*/ 515 w 515"/>
                <a:gd name="T35" fmla="*/ 0 h 266"/>
                <a:gd name="T36" fmla="*/ 388 w 515"/>
                <a:gd name="T37" fmla="*/ 182 h 266"/>
                <a:gd name="T38" fmla="*/ 394 w 515"/>
                <a:gd name="T39" fmla="*/ 197 h 266"/>
                <a:gd name="T40" fmla="*/ 394 w 515"/>
                <a:gd name="T41" fmla="*/ 197 h 266"/>
                <a:gd name="T42" fmla="*/ 341 w 515"/>
                <a:gd name="T43" fmla="*/ 231 h 266"/>
                <a:gd name="T44" fmla="*/ 515 w 515"/>
                <a:gd name="T4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5" h="266">
                  <a:moveTo>
                    <a:pt x="336" y="233"/>
                  </a:moveTo>
                  <a:cubicBezTo>
                    <a:pt x="336" y="233"/>
                    <a:pt x="336" y="233"/>
                    <a:pt x="336" y="234"/>
                  </a:cubicBezTo>
                  <a:cubicBezTo>
                    <a:pt x="336" y="233"/>
                    <a:pt x="336" y="233"/>
                    <a:pt x="336" y="233"/>
                  </a:cubicBezTo>
                  <a:moveTo>
                    <a:pt x="337" y="233"/>
                  </a:moveTo>
                  <a:cubicBezTo>
                    <a:pt x="337" y="233"/>
                    <a:pt x="337" y="233"/>
                    <a:pt x="336" y="233"/>
                  </a:cubicBezTo>
                  <a:cubicBezTo>
                    <a:pt x="337" y="233"/>
                    <a:pt x="337" y="233"/>
                    <a:pt x="337" y="233"/>
                  </a:cubicBezTo>
                  <a:moveTo>
                    <a:pt x="337" y="233"/>
                  </a:moveTo>
                  <a:cubicBezTo>
                    <a:pt x="337" y="233"/>
                    <a:pt x="337" y="233"/>
                    <a:pt x="337" y="233"/>
                  </a:cubicBezTo>
                  <a:cubicBezTo>
                    <a:pt x="337" y="233"/>
                    <a:pt x="337" y="233"/>
                    <a:pt x="337" y="233"/>
                  </a:cubicBezTo>
                  <a:moveTo>
                    <a:pt x="0" y="201"/>
                  </a:moveTo>
                  <a:cubicBezTo>
                    <a:pt x="56" y="243"/>
                    <a:pt x="124" y="266"/>
                    <a:pt x="194" y="266"/>
                  </a:cubicBezTo>
                  <a:cubicBezTo>
                    <a:pt x="242" y="266"/>
                    <a:pt x="290" y="256"/>
                    <a:pt x="336" y="234"/>
                  </a:cubicBezTo>
                  <a:cubicBezTo>
                    <a:pt x="298" y="252"/>
                    <a:pt x="259" y="262"/>
                    <a:pt x="219" y="265"/>
                  </a:cubicBezTo>
                  <a:cubicBezTo>
                    <a:pt x="219" y="265"/>
                    <a:pt x="219" y="265"/>
                    <a:pt x="219" y="265"/>
                  </a:cubicBezTo>
                  <a:cubicBezTo>
                    <a:pt x="213" y="250"/>
                    <a:pt x="213" y="250"/>
                    <a:pt x="213" y="250"/>
                  </a:cubicBezTo>
                  <a:cubicBezTo>
                    <a:pt x="201" y="251"/>
                    <a:pt x="189" y="252"/>
                    <a:pt x="178" y="252"/>
                  </a:cubicBezTo>
                  <a:cubicBezTo>
                    <a:pt x="114" y="252"/>
                    <a:pt x="52" y="234"/>
                    <a:pt x="0" y="201"/>
                  </a:cubicBezTo>
                  <a:moveTo>
                    <a:pt x="515" y="0"/>
                  </a:moveTo>
                  <a:cubicBezTo>
                    <a:pt x="495" y="71"/>
                    <a:pt x="451" y="136"/>
                    <a:pt x="388" y="182"/>
                  </a:cubicBezTo>
                  <a:cubicBezTo>
                    <a:pt x="394" y="197"/>
                    <a:pt x="394" y="197"/>
                    <a:pt x="394" y="197"/>
                  </a:cubicBezTo>
                  <a:cubicBezTo>
                    <a:pt x="394" y="197"/>
                    <a:pt x="394" y="197"/>
                    <a:pt x="394" y="197"/>
                  </a:cubicBezTo>
                  <a:cubicBezTo>
                    <a:pt x="378" y="210"/>
                    <a:pt x="360" y="221"/>
                    <a:pt x="341" y="231"/>
                  </a:cubicBezTo>
                  <a:cubicBezTo>
                    <a:pt x="435" y="183"/>
                    <a:pt x="497" y="96"/>
                    <a:pt x="515"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0" name="Freeform 39">
              <a:extLst>
                <a:ext uri="{FF2B5EF4-FFF2-40B4-BE49-F238E27FC236}">
                  <a16:creationId xmlns:a16="http://schemas.microsoft.com/office/drawing/2014/main" id="{7E01CBE6-9058-ABFF-6296-1B9DAF48F24F}"/>
                </a:ext>
              </a:extLst>
            </p:cNvPr>
            <p:cNvSpPr>
              <a:spLocks noEditPoints="1"/>
            </p:cNvSpPr>
            <p:nvPr/>
          </p:nvSpPr>
          <p:spPr bwMode="auto">
            <a:xfrm>
              <a:off x="6063720" y="2568567"/>
              <a:ext cx="424787" cy="269436"/>
            </a:xfrm>
            <a:custGeom>
              <a:avLst/>
              <a:gdLst>
                <a:gd name="T0" fmla="*/ 92 w 169"/>
                <a:gd name="T1" fmla="*/ 7 h 107"/>
                <a:gd name="T2" fmla="*/ 91 w 169"/>
                <a:gd name="T3" fmla="*/ 7 h 107"/>
                <a:gd name="T4" fmla="*/ 92 w 169"/>
                <a:gd name="T5" fmla="*/ 7 h 107"/>
                <a:gd name="T6" fmla="*/ 161 w 169"/>
                <a:gd name="T7" fmla="*/ 0 h 107"/>
                <a:gd name="T8" fmla="*/ 101 w 169"/>
                <a:gd name="T9" fmla="*/ 22 h 107"/>
                <a:gd name="T10" fmla="*/ 0 w 169"/>
                <a:gd name="T11" fmla="*/ 93 h 107"/>
                <a:gd name="T12" fmla="*/ 0 w 169"/>
                <a:gd name="T13" fmla="*/ 94 h 107"/>
                <a:gd name="T14" fmla="*/ 0 w 169"/>
                <a:gd name="T15" fmla="*/ 94 h 107"/>
                <a:gd name="T16" fmla="*/ 6 w 169"/>
                <a:gd name="T17" fmla="*/ 104 h 107"/>
                <a:gd name="T18" fmla="*/ 7 w 169"/>
                <a:gd name="T19" fmla="*/ 107 h 107"/>
                <a:gd name="T20" fmla="*/ 108 w 169"/>
                <a:gd name="T21" fmla="*/ 36 h 107"/>
                <a:gd name="T22" fmla="*/ 169 w 169"/>
                <a:gd name="T23" fmla="*/ 14 h 107"/>
                <a:gd name="T24" fmla="*/ 161 w 169"/>
                <a:gd name="T2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07">
                  <a:moveTo>
                    <a:pt x="92" y="7"/>
                  </a:moveTo>
                  <a:cubicBezTo>
                    <a:pt x="91" y="7"/>
                    <a:pt x="91" y="7"/>
                    <a:pt x="91" y="7"/>
                  </a:cubicBezTo>
                  <a:cubicBezTo>
                    <a:pt x="91" y="7"/>
                    <a:pt x="91" y="7"/>
                    <a:pt x="92" y="7"/>
                  </a:cubicBezTo>
                  <a:moveTo>
                    <a:pt x="161" y="0"/>
                  </a:moveTo>
                  <a:cubicBezTo>
                    <a:pt x="141" y="5"/>
                    <a:pt x="121" y="12"/>
                    <a:pt x="101" y="22"/>
                  </a:cubicBezTo>
                  <a:cubicBezTo>
                    <a:pt x="62" y="40"/>
                    <a:pt x="28" y="65"/>
                    <a:pt x="0" y="93"/>
                  </a:cubicBezTo>
                  <a:cubicBezTo>
                    <a:pt x="0" y="94"/>
                    <a:pt x="0" y="94"/>
                    <a:pt x="0" y="94"/>
                  </a:cubicBezTo>
                  <a:cubicBezTo>
                    <a:pt x="0" y="94"/>
                    <a:pt x="0" y="94"/>
                    <a:pt x="0" y="94"/>
                  </a:cubicBezTo>
                  <a:cubicBezTo>
                    <a:pt x="6" y="104"/>
                    <a:pt x="6" y="104"/>
                    <a:pt x="6" y="104"/>
                  </a:cubicBezTo>
                  <a:cubicBezTo>
                    <a:pt x="7" y="107"/>
                    <a:pt x="7" y="107"/>
                    <a:pt x="7" y="107"/>
                  </a:cubicBezTo>
                  <a:cubicBezTo>
                    <a:pt x="35" y="78"/>
                    <a:pt x="69" y="54"/>
                    <a:pt x="108" y="36"/>
                  </a:cubicBezTo>
                  <a:cubicBezTo>
                    <a:pt x="128" y="26"/>
                    <a:pt x="148" y="19"/>
                    <a:pt x="169" y="14"/>
                  </a:cubicBezTo>
                  <a:cubicBezTo>
                    <a:pt x="161" y="0"/>
                    <a:pt x="161" y="0"/>
                    <a:pt x="161"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1" name="Freeform 40">
              <a:extLst>
                <a:ext uri="{FF2B5EF4-FFF2-40B4-BE49-F238E27FC236}">
                  <a16:creationId xmlns:a16="http://schemas.microsoft.com/office/drawing/2014/main" id="{2A12F7E6-4B9C-57AB-473A-16DE4F92CCE1}"/>
                </a:ext>
              </a:extLst>
            </p:cNvPr>
            <p:cNvSpPr>
              <a:spLocks noEditPoints="1"/>
            </p:cNvSpPr>
            <p:nvPr/>
          </p:nvSpPr>
          <p:spPr bwMode="auto">
            <a:xfrm>
              <a:off x="5822197" y="2507883"/>
              <a:ext cx="1203968" cy="791318"/>
            </a:xfrm>
            <a:custGeom>
              <a:avLst/>
              <a:gdLst>
                <a:gd name="T0" fmla="*/ 187 w 479"/>
                <a:gd name="T1" fmla="*/ 31 h 314"/>
                <a:gd name="T2" fmla="*/ 187 w 479"/>
                <a:gd name="T3" fmla="*/ 31 h 314"/>
                <a:gd name="T4" fmla="*/ 0 w 479"/>
                <a:gd name="T5" fmla="*/ 314 h 314"/>
                <a:gd name="T6" fmla="*/ 96 w 479"/>
                <a:gd name="T7" fmla="*/ 117 h 314"/>
                <a:gd name="T8" fmla="*/ 88 w 479"/>
                <a:gd name="T9" fmla="*/ 103 h 314"/>
                <a:gd name="T10" fmla="*/ 88 w 479"/>
                <a:gd name="T11" fmla="*/ 103 h 314"/>
                <a:gd name="T12" fmla="*/ 187 w 479"/>
                <a:gd name="T13" fmla="*/ 31 h 314"/>
                <a:gd name="T14" fmla="*/ 187 w 479"/>
                <a:gd name="T15" fmla="*/ 31 h 314"/>
                <a:gd name="T16" fmla="*/ 326 w 479"/>
                <a:gd name="T17" fmla="*/ 0 h 314"/>
                <a:gd name="T18" fmla="*/ 188 w 479"/>
                <a:gd name="T19" fmla="*/ 31 h 314"/>
                <a:gd name="T20" fmla="*/ 250 w 479"/>
                <a:gd name="T21" fmla="*/ 9 h 314"/>
                <a:gd name="T22" fmla="*/ 250 w 479"/>
                <a:gd name="T23" fmla="*/ 9 h 314"/>
                <a:gd name="T24" fmla="*/ 257 w 479"/>
                <a:gd name="T25" fmla="*/ 24 h 314"/>
                <a:gd name="T26" fmla="*/ 347 w 479"/>
                <a:gd name="T27" fmla="*/ 12 h 314"/>
                <a:gd name="T28" fmla="*/ 479 w 479"/>
                <a:gd name="T29" fmla="*/ 38 h 314"/>
                <a:gd name="T30" fmla="*/ 326 w 479"/>
                <a:gd name="T31"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314">
                  <a:moveTo>
                    <a:pt x="187" y="31"/>
                  </a:moveTo>
                  <a:cubicBezTo>
                    <a:pt x="187" y="31"/>
                    <a:pt x="187" y="31"/>
                    <a:pt x="187" y="31"/>
                  </a:cubicBezTo>
                  <a:cubicBezTo>
                    <a:pt x="73" y="85"/>
                    <a:pt x="4" y="197"/>
                    <a:pt x="0" y="314"/>
                  </a:cubicBezTo>
                  <a:cubicBezTo>
                    <a:pt x="9" y="241"/>
                    <a:pt x="42" y="172"/>
                    <a:pt x="96" y="117"/>
                  </a:cubicBezTo>
                  <a:cubicBezTo>
                    <a:pt x="88" y="103"/>
                    <a:pt x="88" y="103"/>
                    <a:pt x="88" y="103"/>
                  </a:cubicBezTo>
                  <a:cubicBezTo>
                    <a:pt x="88" y="103"/>
                    <a:pt x="88" y="103"/>
                    <a:pt x="88" y="103"/>
                  </a:cubicBezTo>
                  <a:cubicBezTo>
                    <a:pt x="115" y="74"/>
                    <a:pt x="149" y="49"/>
                    <a:pt x="187" y="31"/>
                  </a:cubicBezTo>
                  <a:cubicBezTo>
                    <a:pt x="187" y="31"/>
                    <a:pt x="187" y="31"/>
                    <a:pt x="187" y="31"/>
                  </a:cubicBezTo>
                  <a:moveTo>
                    <a:pt x="326" y="0"/>
                  </a:moveTo>
                  <a:cubicBezTo>
                    <a:pt x="280" y="0"/>
                    <a:pt x="232" y="10"/>
                    <a:pt x="188" y="31"/>
                  </a:cubicBezTo>
                  <a:cubicBezTo>
                    <a:pt x="208" y="21"/>
                    <a:pt x="229" y="14"/>
                    <a:pt x="250" y="9"/>
                  </a:cubicBezTo>
                  <a:cubicBezTo>
                    <a:pt x="250" y="9"/>
                    <a:pt x="250" y="9"/>
                    <a:pt x="250" y="9"/>
                  </a:cubicBezTo>
                  <a:cubicBezTo>
                    <a:pt x="257" y="24"/>
                    <a:pt x="257" y="24"/>
                    <a:pt x="257" y="24"/>
                  </a:cubicBezTo>
                  <a:cubicBezTo>
                    <a:pt x="287" y="16"/>
                    <a:pt x="318" y="12"/>
                    <a:pt x="347" y="12"/>
                  </a:cubicBezTo>
                  <a:cubicBezTo>
                    <a:pt x="393" y="12"/>
                    <a:pt x="438" y="21"/>
                    <a:pt x="479" y="38"/>
                  </a:cubicBezTo>
                  <a:cubicBezTo>
                    <a:pt x="433" y="13"/>
                    <a:pt x="380" y="0"/>
                    <a:pt x="326"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2" name="Freeform 41">
              <a:extLst>
                <a:ext uri="{FF2B5EF4-FFF2-40B4-BE49-F238E27FC236}">
                  <a16:creationId xmlns:a16="http://schemas.microsoft.com/office/drawing/2014/main" id="{3C6FE011-B7B4-D14F-6615-8EE7DD1EA2F0}"/>
                </a:ext>
              </a:extLst>
            </p:cNvPr>
            <p:cNvSpPr>
              <a:spLocks/>
            </p:cNvSpPr>
            <p:nvPr/>
          </p:nvSpPr>
          <p:spPr bwMode="auto">
            <a:xfrm>
              <a:off x="3250415" y="3915749"/>
              <a:ext cx="263368" cy="430856"/>
            </a:xfrm>
            <a:custGeom>
              <a:avLst/>
              <a:gdLst>
                <a:gd name="T0" fmla="*/ 91 w 105"/>
                <a:gd name="T1" fmla="*/ 0 h 171"/>
                <a:gd name="T2" fmla="*/ 51 w 105"/>
                <a:gd name="T3" fmla="*/ 49 h 171"/>
                <a:gd name="T4" fmla="*/ 0 w 105"/>
                <a:gd name="T5" fmla="*/ 163 h 171"/>
                <a:gd name="T6" fmla="*/ 13 w 105"/>
                <a:gd name="T7" fmla="*/ 171 h 171"/>
                <a:gd name="T8" fmla="*/ 63 w 105"/>
                <a:gd name="T9" fmla="*/ 58 h 171"/>
                <a:gd name="T10" fmla="*/ 105 w 105"/>
                <a:gd name="T11" fmla="*/ 8 h 171"/>
                <a:gd name="T12" fmla="*/ 91 w 105"/>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105" h="171">
                  <a:moveTo>
                    <a:pt x="91" y="0"/>
                  </a:moveTo>
                  <a:cubicBezTo>
                    <a:pt x="76" y="15"/>
                    <a:pt x="63" y="31"/>
                    <a:pt x="51" y="49"/>
                  </a:cubicBezTo>
                  <a:cubicBezTo>
                    <a:pt x="26" y="85"/>
                    <a:pt x="10" y="124"/>
                    <a:pt x="0" y="163"/>
                  </a:cubicBezTo>
                  <a:cubicBezTo>
                    <a:pt x="13" y="171"/>
                    <a:pt x="13" y="171"/>
                    <a:pt x="13" y="171"/>
                  </a:cubicBezTo>
                  <a:cubicBezTo>
                    <a:pt x="23" y="132"/>
                    <a:pt x="39" y="94"/>
                    <a:pt x="63" y="58"/>
                  </a:cubicBezTo>
                  <a:cubicBezTo>
                    <a:pt x="76" y="40"/>
                    <a:pt x="90" y="23"/>
                    <a:pt x="105" y="8"/>
                  </a:cubicBezTo>
                  <a:cubicBezTo>
                    <a:pt x="91" y="0"/>
                    <a:pt x="91" y="0"/>
                    <a:pt x="91"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3" name="Freeform 42">
              <a:extLst>
                <a:ext uri="{FF2B5EF4-FFF2-40B4-BE49-F238E27FC236}">
                  <a16:creationId xmlns:a16="http://schemas.microsoft.com/office/drawing/2014/main" id="{8EFCF9F6-AD5A-AFD1-F00C-C5099ABBBBBA}"/>
                </a:ext>
              </a:extLst>
            </p:cNvPr>
            <p:cNvSpPr>
              <a:spLocks/>
            </p:cNvSpPr>
            <p:nvPr/>
          </p:nvSpPr>
          <p:spPr bwMode="auto">
            <a:xfrm>
              <a:off x="3154534" y="3662090"/>
              <a:ext cx="821660" cy="1213677"/>
            </a:xfrm>
            <a:custGeom>
              <a:avLst/>
              <a:gdLst>
                <a:gd name="T0" fmla="*/ 327 w 327"/>
                <a:gd name="T1" fmla="*/ 0 h 482"/>
                <a:gd name="T2" fmla="*/ 72 w 327"/>
                <a:gd name="T3" fmla="*/ 143 h 482"/>
                <a:gd name="T4" fmla="*/ 56 w 327"/>
                <a:gd name="T5" fmla="*/ 482 h 482"/>
                <a:gd name="T6" fmla="*/ 38 w 327"/>
                <a:gd name="T7" fmla="*/ 264 h 482"/>
                <a:gd name="T8" fmla="*/ 24 w 327"/>
                <a:gd name="T9" fmla="*/ 256 h 482"/>
                <a:gd name="T10" fmla="*/ 24 w 327"/>
                <a:gd name="T11" fmla="*/ 256 h 482"/>
                <a:gd name="T12" fmla="*/ 72 w 327"/>
                <a:gd name="T13" fmla="*/ 143 h 482"/>
                <a:gd name="T14" fmla="*/ 115 w 327"/>
                <a:gd name="T15" fmla="*/ 92 h 482"/>
                <a:gd name="T16" fmla="*/ 129 w 327"/>
                <a:gd name="T17" fmla="*/ 101 h 482"/>
                <a:gd name="T18" fmla="*/ 327 w 327"/>
                <a:gd name="T19"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482">
                  <a:moveTo>
                    <a:pt x="327" y="0"/>
                  </a:moveTo>
                  <a:cubicBezTo>
                    <a:pt x="228" y="4"/>
                    <a:pt x="132" y="54"/>
                    <a:pt x="72" y="143"/>
                  </a:cubicBezTo>
                  <a:cubicBezTo>
                    <a:pt x="2" y="248"/>
                    <a:pt x="0" y="379"/>
                    <a:pt x="56" y="482"/>
                  </a:cubicBezTo>
                  <a:cubicBezTo>
                    <a:pt x="26" y="415"/>
                    <a:pt x="20" y="338"/>
                    <a:pt x="38" y="264"/>
                  </a:cubicBezTo>
                  <a:cubicBezTo>
                    <a:pt x="24" y="256"/>
                    <a:pt x="24" y="256"/>
                    <a:pt x="24" y="256"/>
                  </a:cubicBezTo>
                  <a:cubicBezTo>
                    <a:pt x="24" y="256"/>
                    <a:pt x="24" y="256"/>
                    <a:pt x="24" y="256"/>
                  </a:cubicBezTo>
                  <a:cubicBezTo>
                    <a:pt x="33" y="217"/>
                    <a:pt x="49" y="178"/>
                    <a:pt x="72" y="143"/>
                  </a:cubicBezTo>
                  <a:cubicBezTo>
                    <a:pt x="85" y="124"/>
                    <a:pt x="99" y="107"/>
                    <a:pt x="115" y="92"/>
                  </a:cubicBezTo>
                  <a:cubicBezTo>
                    <a:pt x="129" y="101"/>
                    <a:pt x="129" y="101"/>
                    <a:pt x="129" y="101"/>
                  </a:cubicBezTo>
                  <a:cubicBezTo>
                    <a:pt x="184" y="44"/>
                    <a:pt x="254" y="10"/>
                    <a:pt x="327"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4" name="Freeform 43">
              <a:extLst>
                <a:ext uri="{FF2B5EF4-FFF2-40B4-BE49-F238E27FC236}">
                  <a16:creationId xmlns:a16="http://schemas.microsoft.com/office/drawing/2014/main" id="{C110B027-87CA-5BC7-0F9E-5D541F48F978}"/>
                </a:ext>
              </a:extLst>
            </p:cNvPr>
            <p:cNvSpPr>
              <a:spLocks noEditPoints="1"/>
            </p:cNvSpPr>
            <p:nvPr/>
          </p:nvSpPr>
          <p:spPr bwMode="auto">
            <a:xfrm>
              <a:off x="8313878" y="2732413"/>
              <a:ext cx="794959" cy="1239165"/>
            </a:xfrm>
            <a:custGeom>
              <a:avLst/>
              <a:gdLst>
                <a:gd name="T0" fmla="*/ 274 w 316"/>
                <a:gd name="T1" fmla="*/ 292 h 492"/>
                <a:gd name="T2" fmla="*/ 207 w 316"/>
                <a:gd name="T3" fmla="*/ 394 h 492"/>
                <a:gd name="T4" fmla="*/ 192 w 316"/>
                <a:gd name="T5" fmla="*/ 387 h 492"/>
                <a:gd name="T6" fmla="*/ 0 w 316"/>
                <a:gd name="T7" fmla="*/ 492 h 492"/>
                <a:gd name="T8" fmla="*/ 274 w 316"/>
                <a:gd name="T9" fmla="*/ 292 h 492"/>
                <a:gd name="T10" fmla="*/ 254 w 316"/>
                <a:gd name="T11" fmla="*/ 0 h 492"/>
                <a:gd name="T12" fmla="*/ 279 w 316"/>
                <a:gd name="T13" fmla="*/ 221 h 492"/>
                <a:gd name="T14" fmla="*/ 293 w 316"/>
                <a:gd name="T15" fmla="*/ 228 h 492"/>
                <a:gd name="T16" fmla="*/ 293 w 316"/>
                <a:gd name="T17" fmla="*/ 228 h 492"/>
                <a:gd name="T18" fmla="*/ 274 w 316"/>
                <a:gd name="T19" fmla="*/ 292 h 492"/>
                <a:gd name="T20" fmla="*/ 254 w 316"/>
                <a:gd name="T21"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6" h="492">
                  <a:moveTo>
                    <a:pt x="274" y="292"/>
                  </a:moveTo>
                  <a:cubicBezTo>
                    <a:pt x="258" y="331"/>
                    <a:pt x="235" y="366"/>
                    <a:pt x="207" y="394"/>
                  </a:cubicBezTo>
                  <a:cubicBezTo>
                    <a:pt x="192" y="387"/>
                    <a:pt x="192" y="387"/>
                    <a:pt x="192" y="387"/>
                  </a:cubicBezTo>
                  <a:cubicBezTo>
                    <a:pt x="141" y="443"/>
                    <a:pt x="73" y="480"/>
                    <a:pt x="0" y="492"/>
                  </a:cubicBezTo>
                  <a:cubicBezTo>
                    <a:pt x="118" y="482"/>
                    <a:pt x="226" y="409"/>
                    <a:pt x="274" y="292"/>
                  </a:cubicBezTo>
                  <a:moveTo>
                    <a:pt x="254" y="0"/>
                  </a:moveTo>
                  <a:cubicBezTo>
                    <a:pt x="285" y="66"/>
                    <a:pt x="295" y="144"/>
                    <a:pt x="279" y="221"/>
                  </a:cubicBezTo>
                  <a:cubicBezTo>
                    <a:pt x="293" y="228"/>
                    <a:pt x="293" y="228"/>
                    <a:pt x="293" y="228"/>
                  </a:cubicBezTo>
                  <a:cubicBezTo>
                    <a:pt x="293" y="228"/>
                    <a:pt x="293" y="228"/>
                    <a:pt x="293" y="228"/>
                  </a:cubicBezTo>
                  <a:cubicBezTo>
                    <a:pt x="289" y="250"/>
                    <a:pt x="283" y="271"/>
                    <a:pt x="274" y="292"/>
                  </a:cubicBezTo>
                  <a:cubicBezTo>
                    <a:pt x="316" y="193"/>
                    <a:pt x="304" y="85"/>
                    <a:pt x="254"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5" name="Freeform 44">
              <a:extLst>
                <a:ext uri="{FF2B5EF4-FFF2-40B4-BE49-F238E27FC236}">
                  <a16:creationId xmlns:a16="http://schemas.microsoft.com/office/drawing/2014/main" id="{18B74B13-AAE8-8C03-9FCD-68DBB65F329F}"/>
                </a:ext>
              </a:extLst>
            </p:cNvPr>
            <p:cNvSpPr>
              <a:spLocks/>
            </p:cNvSpPr>
            <p:nvPr/>
          </p:nvSpPr>
          <p:spPr bwMode="auto">
            <a:xfrm>
              <a:off x="8763794" y="3273462"/>
              <a:ext cx="251232" cy="435711"/>
            </a:xfrm>
            <a:custGeom>
              <a:avLst/>
              <a:gdLst>
                <a:gd name="T0" fmla="*/ 85 w 100"/>
                <a:gd name="T1" fmla="*/ 0 h 173"/>
                <a:gd name="T2" fmla="*/ 66 w 100"/>
                <a:gd name="T3" fmla="*/ 62 h 173"/>
                <a:gd name="T4" fmla="*/ 0 w 100"/>
                <a:gd name="T5" fmla="*/ 166 h 173"/>
                <a:gd name="T6" fmla="*/ 13 w 100"/>
                <a:gd name="T7" fmla="*/ 173 h 173"/>
                <a:gd name="T8" fmla="*/ 80 w 100"/>
                <a:gd name="T9" fmla="*/ 68 h 173"/>
                <a:gd name="T10" fmla="*/ 100 w 100"/>
                <a:gd name="T11" fmla="*/ 7 h 173"/>
                <a:gd name="T12" fmla="*/ 85 w 10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100" h="173">
                  <a:moveTo>
                    <a:pt x="85" y="0"/>
                  </a:moveTo>
                  <a:cubicBezTo>
                    <a:pt x="81" y="21"/>
                    <a:pt x="74" y="42"/>
                    <a:pt x="66" y="62"/>
                  </a:cubicBezTo>
                  <a:cubicBezTo>
                    <a:pt x="49" y="102"/>
                    <a:pt x="27" y="137"/>
                    <a:pt x="0" y="166"/>
                  </a:cubicBezTo>
                  <a:cubicBezTo>
                    <a:pt x="13" y="173"/>
                    <a:pt x="13" y="173"/>
                    <a:pt x="13" y="173"/>
                  </a:cubicBezTo>
                  <a:cubicBezTo>
                    <a:pt x="41" y="144"/>
                    <a:pt x="64" y="108"/>
                    <a:pt x="80" y="68"/>
                  </a:cubicBezTo>
                  <a:cubicBezTo>
                    <a:pt x="89" y="48"/>
                    <a:pt x="95" y="28"/>
                    <a:pt x="100" y="7"/>
                  </a:cubicBezTo>
                  <a:cubicBezTo>
                    <a:pt x="85" y="0"/>
                    <a:pt x="85" y="0"/>
                    <a:pt x="8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sp>
        <p:nvSpPr>
          <p:cNvPr id="47" name="Freeform 46">
            <a:extLst>
              <a:ext uri="{FF2B5EF4-FFF2-40B4-BE49-F238E27FC236}">
                <a16:creationId xmlns:a16="http://schemas.microsoft.com/office/drawing/2014/main" id="{73327E6A-8206-43CE-EDBF-76ACB86584D1}"/>
              </a:ext>
            </a:extLst>
          </p:cNvPr>
          <p:cNvSpPr>
            <a:spLocks/>
          </p:cNvSpPr>
          <p:nvPr/>
        </p:nvSpPr>
        <p:spPr bwMode="auto">
          <a:xfrm>
            <a:off x="5709528" y="5067952"/>
            <a:ext cx="411631" cy="188802"/>
          </a:xfrm>
          <a:custGeom>
            <a:avLst/>
            <a:gdLst>
              <a:gd name="T0" fmla="*/ 175 w 181"/>
              <a:gd name="T1" fmla="*/ 0 h 83"/>
              <a:gd name="T2" fmla="*/ 120 w 181"/>
              <a:gd name="T3" fmla="*/ 34 h 83"/>
              <a:gd name="T4" fmla="*/ 0 w 181"/>
              <a:gd name="T5" fmla="*/ 68 h 83"/>
              <a:gd name="T6" fmla="*/ 6 w 181"/>
              <a:gd name="T7" fmla="*/ 83 h 83"/>
              <a:gd name="T8" fmla="*/ 123 w 181"/>
              <a:gd name="T9" fmla="*/ 52 h 83"/>
              <a:gd name="T10" fmla="*/ 123 w 181"/>
              <a:gd name="T11" fmla="*/ 52 h 83"/>
              <a:gd name="T12" fmla="*/ 123 w 181"/>
              <a:gd name="T13" fmla="*/ 51 h 83"/>
              <a:gd name="T14" fmla="*/ 123 w 181"/>
              <a:gd name="T15" fmla="*/ 51 h 83"/>
              <a:gd name="T16" fmla="*/ 124 w 181"/>
              <a:gd name="T17" fmla="*/ 51 h 83"/>
              <a:gd name="T18" fmla="*/ 124 w 181"/>
              <a:gd name="T19" fmla="*/ 51 h 83"/>
              <a:gd name="T20" fmla="*/ 124 w 181"/>
              <a:gd name="T21" fmla="*/ 51 h 83"/>
              <a:gd name="T22" fmla="*/ 125 w 181"/>
              <a:gd name="T23" fmla="*/ 51 h 83"/>
              <a:gd name="T24" fmla="*/ 128 w 181"/>
              <a:gd name="T25" fmla="*/ 49 h 83"/>
              <a:gd name="T26" fmla="*/ 181 w 181"/>
              <a:gd name="T27" fmla="*/ 15 h 83"/>
              <a:gd name="T28" fmla="*/ 175 w 181"/>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83">
                <a:moveTo>
                  <a:pt x="175" y="0"/>
                </a:moveTo>
                <a:cubicBezTo>
                  <a:pt x="158" y="13"/>
                  <a:pt x="139" y="24"/>
                  <a:pt x="120" y="34"/>
                </a:cubicBezTo>
                <a:cubicBezTo>
                  <a:pt x="81" y="53"/>
                  <a:pt x="40" y="64"/>
                  <a:pt x="0" y="68"/>
                </a:cubicBezTo>
                <a:cubicBezTo>
                  <a:pt x="6" y="83"/>
                  <a:pt x="6" y="83"/>
                  <a:pt x="6" y="83"/>
                </a:cubicBezTo>
                <a:cubicBezTo>
                  <a:pt x="46" y="80"/>
                  <a:pt x="85" y="70"/>
                  <a:pt x="123" y="52"/>
                </a:cubicBezTo>
                <a:cubicBezTo>
                  <a:pt x="123" y="52"/>
                  <a:pt x="123" y="52"/>
                  <a:pt x="123" y="52"/>
                </a:cubicBezTo>
                <a:cubicBezTo>
                  <a:pt x="123" y="51"/>
                  <a:pt x="123" y="51"/>
                  <a:pt x="123" y="51"/>
                </a:cubicBezTo>
                <a:cubicBezTo>
                  <a:pt x="123" y="51"/>
                  <a:pt x="123" y="51"/>
                  <a:pt x="123" y="51"/>
                </a:cubicBezTo>
                <a:cubicBezTo>
                  <a:pt x="124" y="51"/>
                  <a:pt x="124" y="51"/>
                  <a:pt x="124" y="51"/>
                </a:cubicBezTo>
                <a:cubicBezTo>
                  <a:pt x="124" y="51"/>
                  <a:pt x="124" y="51"/>
                  <a:pt x="124" y="51"/>
                </a:cubicBezTo>
                <a:cubicBezTo>
                  <a:pt x="124" y="51"/>
                  <a:pt x="124" y="51"/>
                  <a:pt x="124" y="51"/>
                </a:cubicBezTo>
                <a:cubicBezTo>
                  <a:pt x="124" y="51"/>
                  <a:pt x="125" y="51"/>
                  <a:pt x="125" y="51"/>
                </a:cubicBezTo>
                <a:cubicBezTo>
                  <a:pt x="126" y="50"/>
                  <a:pt x="127" y="50"/>
                  <a:pt x="128" y="49"/>
                </a:cubicBezTo>
                <a:cubicBezTo>
                  <a:pt x="147" y="39"/>
                  <a:pt x="165" y="28"/>
                  <a:pt x="181" y="15"/>
                </a:cubicBezTo>
                <a:cubicBezTo>
                  <a:pt x="175" y="0"/>
                  <a:pt x="175" y="0"/>
                  <a:pt x="175" y="0"/>
                </a:cubicBezTo>
              </a:path>
            </a:pathLst>
          </a:custGeom>
          <a:solidFill>
            <a:schemeClr val="bg1">
              <a:lumMod val="75000"/>
            </a:scheme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nvGrpSpPr>
          <p:cNvPr id="48" name="Group 47">
            <a:extLst>
              <a:ext uri="{FF2B5EF4-FFF2-40B4-BE49-F238E27FC236}">
                <a16:creationId xmlns:a16="http://schemas.microsoft.com/office/drawing/2014/main" id="{C84D101B-19CA-17EE-A331-6CF95D1EF9CB}"/>
              </a:ext>
            </a:extLst>
          </p:cNvPr>
          <p:cNvGrpSpPr/>
          <p:nvPr/>
        </p:nvGrpSpPr>
        <p:grpSpPr>
          <a:xfrm>
            <a:off x="3494405" y="2621219"/>
            <a:ext cx="5277657" cy="2631145"/>
            <a:chOff x="3215218" y="2240874"/>
            <a:chExt cx="5835362" cy="2909185"/>
          </a:xfrm>
          <a:solidFill>
            <a:schemeClr val="bg1">
              <a:lumMod val="75000"/>
            </a:schemeClr>
          </a:solidFill>
        </p:grpSpPr>
        <p:sp>
          <p:nvSpPr>
            <p:cNvPr id="49" name="Freeform 48">
              <a:extLst>
                <a:ext uri="{FF2B5EF4-FFF2-40B4-BE49-F238E27FC236}">
                  <a16:creationId xmlns:a16="http://schemas.microsoft.com/office/drawing/2014/main" id="{0BA115D8-64CF-77EF-D85A-318DC4D110B9}"/>
                </a:ext>
              </a:extLst>
            </p:cNvPr>
            <p:cNvSpPr>
              <a:spLocks/>
            </p:cNvSpPr>
            <p:nvPr/>
          </p:nvSpPr>
          <p:spPr bwMode="auto">
            <a:xfrm>
              <a:off x="8796921" y="3289491"/>
              <a:ext cx="253659" cy="435711"/>
            </a:xfrm>
            <a:custGeom>
              <a:avLst/>
              <a:gdLst>
                <a:gd name="T0" fmla="*/ 87 w 101"/>
                <a:gd name="T1" fmla="*/ 0 h 173"/>
                <a:gd name="T2" fmla="*/ 67 w 101"/>
                <a:gd name="T3" fmla="*/ 61 h 173"/>
                <a:gd name="T4" fmla="*/ 0 w 101"/>
                <a:gd name="T5" fmla="*/ 166 h 173"/>
                <a:gd name="T6" fmla="*/ 15 w 101"/>
                <a:gd name="T7" fmla="*/ 173 h 173"/>
                <a:gd name="T8" fmla="*/ 82 w 101"/>
                <a:gd name="T9" fmla="*/ 71 h 173"/>
                <a:gd name="T10" fmla="*/ 82 w 101"/>
                <a:gd name="T11" fmla="*/ 71 h 173"/>
                <a:gd name="T12" fmla="*/ 82 w 101"/>
                <a:gd name="T13" fmla="*/ 71 h 173"/>
                <a:gd name="T14" fmla="*/ 101 w 101"/>
                <a:gd name="T15" fmla="*/ 7 h 173"/>
                <a:gd name="T16" fmla="*/ 87 w 101"/>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173">
                  <a:moveTo>
                    <a:pt x="87" y="0"/>
                  </a:moveTo>
                  <a:cubicBezTo>
                    <a:pt x="82" y="21"/>
                    <a:pt x="76" y="41"/>
                    <a:pt x="67" y="61"/>
                  </a:cubicBezTo>
                  <a:cubicBezTo>
                    <a:pt x="51" y="101"/>
                    <a:pt x="28" y="137"/>
                    <a:pt x="0" y="166"/>
                  </a:cubicBezTo>
                  <a:cubicBezTo>
                    <a:pt x="15" y="173"/>
                    <a:pt x="15" y="173"/>
                    <a:pt x="15" y="173"/>
                  </a:cubicBezTo>
                  <a:cubicBezTo>
                    <a:pt x="43" y="145"/>
                    <a:pt x="66" y="110"/>
                    <a:pt x="82" y="71"/>
                  </a:cubicBezTo>
                  <a:cubicBezTo>
                    <a:pt x="82" y="71"/>
                    <a:pt x="82" y="71"/>
                    <a:pt x="82" y="71"/>
                  </a:cubicBezTo>
                  <a:cubicBezTo>
                    <a:pt x="82" y="71"/>
                    <a:pt x="82" y="71"/>
                    <a:pt x="82" y="71"/>
                  </a:cubicBezTo>
                  <a:cubicBezTo>
                    <a:pt x="91" y="50"/>
                    <a:pt x="97" y="29"/>
                    <a:pt x="101" y="7"/>
                  </a:cubicBezTo>
                  <a:cubicBezTo>
                    <a:pt x="87" y="0"/>
                    <a:pt x="87" y="0"/>
                    <a:pt x="87"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50" name="Freeform 49">
              <a:extLst>
                <a:ext uri="{FF2B5EF4-FFF2-40B4-BE49-F238E27FC236}">
                  <a16:creationId xmlns:a16="http://schemas.microsoft.com/office/drawing/2014/main" id="{157D8D0D-ACCF-05AE-158F-75545604743F}"/>
                </a:ext>
              </a:extLst>
            </p:cNvPr>
            <p:cNvSpPr>
              <a:spLocks/>
            </p:cNvSpPr>
            <p:nvPr/>
          </p:nvSpPr>
          <p:spPr bwMode="auto">
            <a:xfrm>
              <a:off x="6043087" y="2530942"/>
              <a:ext cx="424787" cy="271864"/>
            </a:xfrm>
            <a:custGeom>
              <a:avLst/>
              <a:gdLst>
                <a:gd name="T0" fmla="*/ 162 w 169"/>
                <a:gd name="T1" fmla="*/ 0 h 108"/>
                <a:gd name="T2" fmla="*/ 100 w 169"/>
                <a:gd name="T3" fmla="*/ 22 h 108"/>
                <a:gd name="T4" fmla="*/ 99 w 169"/>
                <a:gd name="T5" fmla="*/ 22 h 108"/>
                <a:gd name="T6" fmla="*/ 99 w 169"/>
                <a:gd name="T7" fmla="*/ 22 h 108"/>
                <a:gd name="T8" fmla="*/ 0 w 169"/>
                <a:gd name="T9" fmla="*/ 94 h 108"/>
                <a:gd name="T10" fmla="*/ 8 w 169"/>
                <a:gd name="T11" fmla="*/ 108 h 108"/>
                <a:gd name="T12" fmla="*/ 109 w 169"/>
                <a:gd name="T13" fmla="*/ 37 h 108"/>
                <a:gd name="T14" fmla="*/ 169 w 169"/>
                <a:gd name="T15" fmla="*/ 15 h 108"/>
                <a:gd name="T16" fmla="*/ 162 w 169"/>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08">
                  <a:moveTo>
                    <a:pt x="162" y="0"/>
                  </a:moveTo>
                  <a:cubicBezTo>
                    <a:pt x="141" y="5"/>
                    <a:pt x="120" y="12"/>
                    <a:pt x="100" y="22"/>
                  </a:cubicBezTo>
                  <a:cubicBezTo>
                    <a:pt x="99" y="22"/>
                    <a:pt x="99" y="22"/>
                    <a:pt x="99" y="22"/>
                  </a:cubicBezTo>
                  <a:cubicBezTo>
                    <a:pt x="99" y="22"/>
                    <a:pt x="99" y="22"/>
                    <a:pt x="99" y="22"/>
                  </a:cubicBezTo>
                  <a:cubicBezTo>
                    <a:pt x="61" y="40"/>
                    <a:pt x="27" y="65"/>
                    <a:pt x="0" y="94"/>
                  </a:cubicBezTo>
                  <a:cubicBezTo>
                    <a:pt x="8" y="108"/>
                    <a:pt x="8" y="108"/>
                    <a:pt x="8" y="108"/>
                  </a:cubicBezTo>
                  <a:cubicBezTo>
                    <a:pt x="36" y="80"/>
                    <a:pt x="70" y="55"/>
                    <a:pt x="109" y="37"/>
                  </a:cubicBezTo>
                  <a:cubicBezTo>
                    <a:pt x="129" y="27"/>
                    <a:pt x="149" y="20"/>
                    <a:pt x="169" y="15"/>
                  </a:cubicBezTo>
                  <a:cubicBezTo>
                    <a:pt x="162" y="0"/>
                    <a:pt x="162" y="0"/>
                    <a:pt x="162"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51" name="Freeform 50">
              <a:extLst>
                <a:ext uri="{FF2B5EF4-FFF2-40B4-BE49-F238E27FC236}">
                  <a16:creationId xmlns:a16="http://schemas.microsoft.com/office/drawing/2014/main" id="{83111FD8-6077-E255-E499-B6A45040B496}"/>
                </a:ext>
              </a:extLst>
            </p:cNvPr>
            <p:cNvSpPr>
              <a:spLocks/>
            </p:cNvSpPr>
            <p:nvPr/>
          </p:nvSpPr>
          <p:spPr bwMode="auto">
            <a:xfrm>
              <a:off x="3215218" y="3893902"/>
              <a:ext cx="263368" cy="432069"/>
            </a:xfrm>
            <a:custGeom>
              <a:avLst/>
              <a:gdLst>
                <a:gd name="T0" fmla="*/ 91 w 105"/>
                <a:gd name="T1" fmla="*/ 0 h 172"/>
                <a:gd name="T2" fmla="*/ 48 w 105"/>
                <a:gd name="T3" fmla="*/ 51 h 172"/>
                <a:gd name="T4" fmla="*/ 0 w 105"/>
                <a:gd name="T5" fmla="*/ 164 h 172"/>
                <a:gd name="T6" fmla="*/ 0 w 105"/>
                <a:gd name="T7" fmla="*/ 164 h 172"/>
                <a:gd name="T8" fmla="*/ 14 w 105"/>
                <a:gd name="T9" fmla="*/ 172 h 172"/>
                <a:gd name="T10" fmla="*/ 65 w 105"/>
                <a:gd name="T11" fmla="*/ 58 h 172"/>
                <a:gd name="T12" fmla="*/ 105 w 105"/>
                <a:gd name="T13" fmla="*/ 9 h 172"/>
                <a:gd name="T14" fmla="*/ 91 w 105"/>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72">
                  <a:moveTo>
                    <a:pt x="91" y="0"/>
                  </a:moveTo>
                  <a:cubicBezTo>
                    <a:pt x="75" y="15"/>
                    <a:pt x="61" y="32"/>
                    <a:pt x="48" y="51"/>
                  </a:cubicBezTo>
                  <a:cubicBezTo>
                    <a:pt x="25" y="86"/>
                    <a:pt x="9" y="125"/>
                    <a:pt x="0" y="164"/>
                  </a:cubicBezTo>
                  <a:cubicBezTo>
                    <a:pt x="0" y="164"/>
                    <a:pt x="0" y="164"/>
                    <a:pt x="0" y="164"/>
                  </a:cubicBezTo>
                  <a:cubicBezTo>
                    <a:pt x="14" y="172"/>
                    <a:pt x="14" y="172"/>
                    <a:pt x="14" y="172"/>
                  </a:cubicBezTo>
                  <a:cubicBezTo>
                    <a:pt x="24" y="133"/>
                    <a:pt x="40" y="94"/>
                    <a:pt x="65" y="58"/>
                  </a:cubicBezTo>
                  <a:cubicBezTo>
                    <a:pt x="77" y="40"/>
                    <a:pt x="90" y="24"/>
                    <a:pt x="105" y="9"/>
                  </a:cubicBezTo>
                  <a:cubicBezTo>
                    <a:pt x="91" y="0"/>
                    <a:pt x="91" y="0"/>
                    <a:pt x="91"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nvGrpSpPr>
            <p:cNvPr id="52" name="Group 51">
              <a:extLst>
                <a:ext uri="{FF2B5EF4-FFF2-40B4-BE49-F238E27FC236}">
                  <a16:creationId xmlns:a16="http://schemas.microsoft.com/office/drawing/2014/main" id="{9BA6AB39-8920-5A75-59B8-2D186DE7BB6B}"/>
                </a:ext>
              </a:extLst>
            </p:cNvPr>
            <p:cNvGrpSpPr/>
            <p:nvPr/>
          </p:nvGrpSpPr>
          <p:grpSpPr>
            <a:xfrm>
              <a:off x="3247988" y="2240874"/>
              <a:ext cx="5588985" cy="2909185"/>
              <a:chOff x="3247988" y="2240874"/>
              <a:chExt cx="5588985" cy="2909185"/>
            </a:xfrm>
            <a:grpFill/>
          </p:grpSpPr>
          <p:sp>
            <p:nvSpPr>
              <p:cNvPr id="53" name="Freeform 52">
                <a:extLst>
                  <a:ext uri="{FF2B5EF4-FFF2-40B4-BE49-F238E27FC236}">
                    <a16:creationId xmlns:a16="http://schemas.microsoft.com/office/drawing/2014/main" id="{A2513B43-BA9C-7454-FE8B-218E6DF5D3A8}"/>
                  </a:ext>
                </a:extLst>
              </p:cNvPr>
              <p:cNvSpPr>
                <a:spLocks/>
              </p:cNvSpPr>
              <p:nvPr/>
            </p:nvSpPr>
            <p:spPr bwMode="auto">
              <a:xfrm>
                <a:off x="7453314" y="2511330"/>
                <a:ext cx="1138236" cy="1062766"/>
              </a:xfrm>
              <a:custGeom>
                <a:avLst/>
                <a:gdLst>
                  <a:gd name="T0" fmla="*/ 226 w 444"/>
                  <a:gd name="T1" fmla="*/ 0 h 414"/>
                  <a:gd name="T2" fmla="*/ 44 w 444"/>
                  <a:gd name="T3" fmla="*/ 106 h 414"/>
                  <a:gd name="T4" fmla="*/ 34 w 444"/>
                  <a:gd name="T5" fmla="*/ 128 h 414"/>
                  <a:gd name="T6" fmla="*/ 25 w 444"/>
                  <a:gd name="T7" fmla="*/ 154 h 414"/>
                  <a:gd name="T8" fmla="*/ 107 w 444"/>
                  <a:gd name="T9" fmla="*/ 377 h 414"/>
                  <a:gd name="T10" fmla="*/ 146 w 444"/>
                  <a:gd name="T11" fmla="*/ 398 h 414"/>
                  <a:gd name="T12" fmla="*/ 188 w 444"/>
                  <a:gd name="T13" fmla="*/ 411 h 414"/>
                  <a:gd name="T14" fmla="*/ 225 w 444"/>
                  <a:gd name="T15" fmla="*/ 414 h 414"/>
                  <a:gd name="T16" fmla="*/ 356 w 444"/>
                  <a:gd name="T17" fmla="*/ 368 h 414"/>
                  <a:gd name="T18" fmla="*/ 354 w 444"/>
                  <a:gd name="T19" fmla="*/ 361 h 414"/>
                  <a:gd name="T20" fmla="*/ 343 w 444"/>
                  <a:gd name="T21" fmla="*/ 371 h 414"/>
                  <a:gd name="T22" fmla="*/ 225 w 444"/>
                  <a:gd name="T23" fmla="*/ 408 h 414"/>
                  <a:gd name="T24" fmla="*/ 148 w 444"/>
                  <a:gd name="T25" fmla="*/ 393 h 414"/>
                  <a:gd name="T26" fmla="*/ 35 w 444"/>
                  <a:gd name="T27" fmla="*/ 141 h 414"/>
                  <a:gd name="T28" fmla="*/ 36 w 444"/>
                  <a:gd name="T29" fmla="*/ 139 h 414"/>
                  <a:gd name="T30" fmla="*/ 219 w 444"/>
                  <a:gd name="T31" fmla="*/ 17 h 414"/>
                  <a:gd name="T32" fmla="*/ 295 w 444"/>
                  <a:gd name="T33" fmla="*/ 32 h 414"/>
                  <a:gd name="T34" fmla="*/ 416 w 444"/>
                  <a:gd name="T35" fmla="*/ 244 h 414"/>
                  <a:gd name="T36" fmla="*/ 430 w 444"/>
                  <a:gd name="T37" fmla="*/ 238 h 414"/>
                  <a:gd name="T38" fmla="*/ 306 w 444"/>
                  <a:gd name="T39" fmla="*/ 16 h 414"/>
                  <a:gd name="T40" fmla="*/ 305 w 444"/>
                  <a:gd name="T41" fmla="*/ 16 h 414"/>
                  <a:gd name="T42" fmla="*/ 304 w 444"/>
                  <a:gd name="T43" fmla="*/ 15 h 414"/>
                  <a:gd name="T44" fmla="*/ 226 w 444"/>
                  <a:gd name="T45"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4" h="414">
                    <a:moveTo>
                      <a:pt x="226" y="0"/>
                    </a:moveTo>
                    <a:cubicBezTo>
                      <a:pt x="152" y="0"/>
                      <a:pt x="81" y="40"/>
                      <a:pt x="44" y="106"/>
                    </a:cubicBezTo>
                    <a:cubicBezTo>
                      <a:pt x="41" y="113"/>
                      <a:pt x="37" y="120"/>
                      <a:pt x="34" y="128"/>
                    </a:cubicBezTo>
                    <a:cubicBezTo>
                      <a:pt x="31" y="136"/>
                      <a:pt x="28" y="145"/>
                      <a:pt x="25" y="154"/>
                    </a:cubicBezTo>
                    <a:cubicBezTo>
                      <a:pt x="3" y="238"/>
                      <a:pt x="36" y="328"/>
                      <a:pt x="107" y="377"/>
                    </a:cubicBezTo>
                    <a:cubicBezTo>
                      <a:pt x="119" y="385"/>
                      <a:pt x="132" y="393"/>
                      <a:pt x="146" y="398"/>
                    </a:cubicBezTo>
                    <a:cubicBezTo>
                      <a:pt x="160" y="404"/>
                      <a:pt x="174" y="408"/>
                      <a:pt x="188" y="411"/>
                    </a:cubicBezTo>
                    <a:cubicBezTo>
                      <a:pt x="200" y="413"/>
                      <a:pt x="213" y="414"/>
                      <a:pt x="225" y="414"/>
                    </a:cubicBezTo>
                    <a:cubicBezTo>
                      <a:pt x="273" y="414"/>
                      <a:pt x="319" y="398"/>
                      <a:pt x="356" y="368"/>
                    </a:cubicBezTo>
                    <a:cubicBezTo>
                      <a:pt x="354" y="361"/>
                      <a:pt x="354" y="361"/>
                      <a:pt x="354" y="361"/>
                    </a:cubicBezTo>
                    <a:cubicBezTo>
                      <a:pt x="351" y="364"/>
                      <a:pt x="347" y="368"/>
                      <a:pt x="343" y="371"/>
                    </a:cubicBezTo>
                    <a:cubicBezTo>
                      <a:pt x="309" y="395"/>
                      <a:pt x="267" y="408"/>
                      <a:pt x="225" y="408"/>
                    </a:cubicBezTo>
                    <a:cubicBezTo>
                      <a:pt x="199" y="408"/>
                      <a:pt x="173" y="404"/>
                      <a:pt x="148" y="393"/>
                    </a:cubicBezTo>
                    <a:cubicBezTo>
                      <a:pt x="49" y="352"/>
                      <a:pt x="0" y="241"/>
                      <a:pt x="35" y="141"/>
                    </a:cubicBezTo>
                    <a:cubicBezTo>
                      <a:pt x="35" y="140"/>
                      <a:pt x="36" y="140"/>
                      <a:pt x="36" y="139"/>
                    </a:cubicBezTo>
                    <a:cubicBezTo>
                      <a:pt x="68" y="63"/>
                      <a:pt x="142" y="17"/>
                      <a:pt x="219" y="17"/>
                    </a:cubicBezTo>
                    <a:cubicBezTo>
                      <a:pt x="245" y="17"/>
                      <a:pt x="271" y="22"/>
                      <a:pt x="295" y="32"/>
                    </a:cubicBezTo>
                    <a:cubicBezTo>
                      <a:pt x="381" y="68"/>
                      <a:pt x="429" y="156"/>
                      <a:pt x="416" y="244"/>
                    </a:cubicBezTo>
                    <a:cubicBezTo>
                      <a:pt x="430" y="238"/>
                      <a:pt x="430" y="238"/>
                      <a:pt x="430" y="238"/>
                    </a:cubicBezTo>
                    <a:cubicBezTo>
                      <a:pt x="444" y="147"/>
                      <a:pt x="395" y="54"/>
                      <a:pt x="306" y="16"/>
                    </a:cubicBezTo>
                    <a:cubicBezTo>
                      <a:pt x="306" y="16"/>
                      <a:pt x="305" y="16"/>
                      <a:pt x="305" y="16"/>
                    </a:cubicBezTo>
                    <a:cubicBezTo>
                      <a:pt x="305" y="16"/>
                      <a:pt x="304" y="15"/>
                      <a:pt x="304" y="15"/>
                    </a:cubicBezTo>
                    <a:cubicBezTo>
                      <a:pt x="278" y="5"/>
                      <a:pt x="252" y="0"/>
                      <a:pt x="226"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54" name="Freeform 53">
                <a:extLst>
                  <a:ext uri="{FF2B5EF4-FFF2-40B4-BE49-F238E27FC236}">
                    <a16:creationId xmlns:a16="http://schemas.microsoft.com/office/drawing/2014/main" id="{16BD188F-3F05-7683-6465-DD29066124F9}"/>
                  </a:ext>
                </a:extLst>
              </p:cNvPr>
              <p:cNvSpPr>
                <a:spLocks/>
              </p:cNvSpPr>
              <p:nvPr/>
            </p:nvSpPr>
            <p:spPr bwMode="auto">
              <a:xfrm>
                <a:off x="3685108" y="4077352"/>
                <a:ext cx="1124276" cy="1056623"/>
              </a:xfrm>
              <a:custGeom>
                <a:avLst/>
                <a:gdLst>
                  <a:gd name="T0" fmla="*/ 215 w 441"/>
                  <a:gd name="T1" fmla="*/ 0 h 414"/>
                  <a:gd name="T2" fmla="*/ 75 w 441"/>
                  <a:gd name="T3" fmla="*/ 54 h 414"/>
                  <a:gd name="T4" fmla="*/ 77 w 441"/>
                  <a:gd name="T5" fmla="*/ 66 h 414"/>
                  <a:gd name="T6" fmla="*/ 209 w 441"/>
                  <a:gd name="T7" fmla="*/ 16 h 414"/>
                  <a:gd name="T8" fmla="*/ 285 w 441"/>
                  <a:gd name="T9" fmla="*/ 32 h 414"/>
                  <a:gd name="T10" fmla="*/ 392 w 441"/>
                  <a:gd name="T11" fmla="*/ 291 h 414"/>
                  <a:gd name="T12" fmla="*/ 332 w 441"/>
                  <a:gd name="T13" fmla="*/ 370 h 414"/>
                  <a:gd name="T14" fmla="*/ 214 w 441"/>
                  <a:gd name="T15" fmla="*/ 408 h 414"/>
                  <a:gd name="T16" fmla="*/ 138 w 441"/>
                  <a:gd name="T17" fmla="*/ 393 h 414"/>
                  <a:gd name="T18" fmla="*/ 15 w 441"/>
                  <a:gd name="T19" fmla="*/ 180 h 414"/>
                  <a:gd name="T20" fmla="*/ 9 w 441"/>
                  <a:gd name="T21" fmla="*/ 183 h 414"/>
                  <a:gd name="T22" fmla="*/ 98 w 441"/>
                  <a:gd name="T23" fmla="*/ 378 h 414"/>
                  <a:gd name="T24" fmla="*/ 135 w 441"/>
                  <a:gd name="T25" fmla="*/ 398 h 414"/>
                  <a:gd name="T26" fmla="*/ 182 w 441"/>
                  <a:gd name="T27" fmla="*/ 411 h 414"/>
                  <a:gd name="T28" fmla="*/ 215 w 441"/>
                  <a:gd name="T29" fmla="*/ 414 h 414"/>
                  <a:gd name="T30" fmla="*/ 387 w 441"/>
                  <a:gd name="T31" fmla="*/ 323 h 414"/>
                  <a:gd name="T32" fmla="*/ 406 w 441"/>
                  <a:gd name="T33" fmla="*/ 286 h 414"/>
                  <a:gd name="T34" fmla="*/ 415 w 441"/>
                  <a:gd name="T35" fmla="*/ 260 h 414"/>
                  <a:gd name="T36" fmla="*/ 294 w 441"/>
                  <a:gd name="T37" fmla="*/ 15 h 414"/>
                  <a:gd name="T38" fmla="*/ 294 w 441"/>
                  <a:gd name="T39" fmla="*/ 15 h 414"/>
                  <a:gd name="T40" fmla="*/ 294 w 441"/>
                  <a:gd name="T41" fmla="*/ 15 h 414"/>
                  <a:gd name="T42" fmla="*/ 215 w 441"/>
                  <a:gd name="T43"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1" h="414">
                    <a:moveTo>
                      <a:pt x="215" y="0"/>
                    </a:moveTo>
                    <a:cubicBezTo>
                      <a:pt x="163" y="0"/>
                      <a:pt x="113" y="19"/>
                      <a:pt x="75" y="54"/>
                    </a:cubicBezTo>
                    <a:cubicBezTo>
                      <a:pt x="77" y="66"/>
                      <a:pt x="77" y="66"/>
                      <a:pt x="77" y="66"/>
                    </a:cubicBezTo>
                    <a:cubicBezTo>
                      <a:pt x="113" y="34"/>
                      <a:pt x="160" y="16"/>
                      <a:pt x="209" y="16"/>
                    </a:cubicBezTo>
                    <a:cubicBezTo>
                      <a:pt x="234" y="16"/>
                      <a:pt x="260" y="21"/>
                      <a:pt x="285" y="32"/>
                    </a:cubicBezTo>
                    <a:cubicBezTo>
                      <a:pt x="386" y="74"/>
                      <a:pt x="434" y="190"/>
                      <a:pt x="392" y="291"/>
                    </a:cubicBezTo>
                    <a:cubicBezTo>
                      <a:pt x="379" y="323"/>
                      <a:pt x="358" y="350"/>
                      <a:pt x="332" y="370"/>
                    </a:cubicBezTo>
                    <a:cubicBezTo>
                      <a:pt x="298" y="395"/>
                      <a:pt x="257" y="408"/>
                      <a:pt x="214" y="408"/>
                    </a:cubicBezTo>
                    <a:cubicBezTo>
                      <a:pt x="189" y="408"/>
                      <a:pt x="163" y="403"/>
                      <a:pt x="138" y="393"/>
                    </a:cubicBezTo>
                    <a:cubicBezTo>
                      <a:pt x="52" y="357"/>
                      <a:pt x="4" y="269"/>
                      <a:pt x="15" y="180"/>
                    </a:cubicBezTo>
                    <a:cubicBezTo>
                      <a:pt x="9" y="183"/>
                      <a:pt x="9" y="183"/>
                      <a:pt x="9" y="183"/>
                    </a:cubicBezTo>
                    <a:cubicBezTo>
                      <a:pt x="0" y="259"/>
                      <a:pt x="34" y="334"/>
                      <a:pt x="98" y="378"/>
                    </a:cubicBezTo>
                    <a:cubicBezTo>
                      <a:pt x="109" y="386"/>
                      <a:pt x="122" y="392"/>
                      <a:pt x="135" y="398"/>
                    </a:cubicBezTo>
                    <a:cubicBezTo>
                      <a:pt x="151" y="404"/>
                      <a:pt x="166" y="409"/>
                      <a:pt x="182" y="411"/>
                    </a:cubicBezTo>
                    <a:cubicBezTo>
                      <a:pt x="193" y="413"/>
                      <a:pt x="204" y="414"/>
                      <a:pt x="215" y="414"/>
                    </a:cubicBezTo>
                    <a:cubicBezTo>
                      <a:pt x="282" y="414"/>
                      <a:pt x="348" y="380"/>
                      <a:pt x="387" y="323"/>
                    </a:cubicBezTo>
                    <a:cubicBezTo>
                      <a:pt x="394" y="311"/>
                      <a:pt x="401" y="299"/>
                      <a:pt x="406" y="286"/>
                    </a:cubicBezTo>
                    <a:cubicBezTo>
                      <a:pt x="410" y="278"/>
                      <a:pt x="413" y="269"/>
                      <a:pt x="415" y="260"/>
                    </a:cubicBezTo>
                    <a:cubicBezTo>
                      <a:pt x="441" y="161"/>
                      <a:pt x="391" y="56"/>
                      <a:pt x="294" y="15"/>
                    </a:cubicBezTo>
                    <a:cubicBezTo>
                      <a:pt x="294" y="15"/>
                      <a:pt x="294" y="15"/>
                      <a:pt x="294" y="15"/>
                    </a:cubicBezTo>
                    <a:cubicBezTo>
                      <a:pt x="294" y="15"/>
                      <a:pt x="294" y="15"/>
                      <a:pt x="294" y="15"/>
                    </a:cubicBezTo>
                    <a:cubicBezTo>
                      <a:pt x="268" y="5"/>
                      <a:pt x="241" y="0"/>
                      <a:pt x="215"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55" name="Freeform 54">
                <a:extLst>
                  <a:ext uri="{FF2B5EF4-FFF2-40B4-BE49-F238E27FC236}">
                    <a16:creationId xmlns:a16="http://schemas.microsoft.com/office/drawing/2014/main" id="{BFE796D6-2F19-6C6D-BF3D-F5BEB050C0A7}"/>
                  </a:ext>
                </a:extLst>
              </p:cNvPr>
              <p:cNvSpPr>
                <a:spLocks/>
              </p:cNvSpPr>
              <p:nvPr/>
            </p:nvSpPr>
            <p:spPr bwMode="auto">
              <a:xfrm>
                <a:off x="7349004" y="3662090"/>
                <a:ext cx="202685" cy="445420"/>
              </a:xfrm>
              <a:custGeom>
                <a:avLst/>
                <a:gdLst>
                  <a:gd name="T0" fmla="*/ 72 w 81"/>
                  <a:gd name="T1" fmla="*/ 0 h 177"/>
                  <a:gd name="T2" fmla="*/ 49 w 81"/>
                  <a:gd name="T3" fmla="*/ 96 h 177"/>
                  <a:gd name="T4" fmla="*/ 0 w 81"/>
                  <a:gd name="T5" fmla="*/ 177 h 177"/>
                  <a:gd name="T6" fmla="*/ 60 w 81"/>
                  <a:gd name="T7" fmla="*/ 85 h 177"/>
                  <a:gd name="T8" fmla="*/ 60 w 81"/>
                  <a:gd name="T9" fmla="*/ 85 h 177"/>
                  <a:gd name="T10" fmla="*/ 60 w 81"/>
                  <a:gd name="T11" fmla="*/ 84 h 177"/>
                  <a:gd name="T12" fmla="*/ 60 w 81"/>
                  <a:gd name="T13" fmla="*/ 84 h 177"/>
                  <a:gd name="T14" fmla="*/ 60 w 81"/>
                  <a:gd name="T15" fmla="*/ 84 h 177"/>
                  <a:gd name="T16" fmla="*/ 60 w 81"/>
                  <a:gd name="T17" fmla="*/ 84 h 177"/>
                  <a:gd name="T18" fmla="*/ 60 w 81"/>
                  <a:gd name="T19" fmla="*/ 84 h 177"/>
                  <a:gd name="T20" fmla="*/ 60 w 81"/>
                  <a:gd name="T21" fmla="*/ 84 h 177"/>
                  <a:gd name="T22" fmla="*/ 60 w 81"/>
                  <a:gd name="T23" fmla="*/ 83 h 177"/>
                  <a:gd name="T24" fmla="*/ 81 w 81"/>
                  <a:gd name="T25" fmla="*/ 7 h 177"/>
                  <a:gd name="T26" fmla="*/ 72 w 81"/>
                  <a:gd name="T27"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77">
                    <a:moveTo>
                      <a:pt x="72" y="0"/>
                    </a:moveTo>
                    <a:cubicBezTo>
                      <a:pt x="69" y="32"/>
                      <a:pt x="62" y="65"/>
                      <a:pt x="49" y="96"/>
                    </a:cubicBezTo>
                    <a:cubicBezTo>
                      <a:pt x="36" y="126"/>
                      <a:pt x="20" y="153"/>
                      <a:pt x="0" y="177"/>
                    </a:cubicBezTo>
                    <a:cubicBezTo>
                      <a:pt x="24" y="151"/>
                      <a:pt x="45" y="120"/>
                      <a:pt x="60" y="85"/>
                    </a:cubicBezTo>
                    <a:cubicBezTo>
                      <a:pt x="60" y="85"/>
                      <a:pt x="60" y="85"/>
                      <a:pt x="60" y="85"/>
                    </a:cubicBezTo>
                    <a:cubicBezTo>
                      <a:pt x="60" y="85"/>
                      <a:pt x="60" y="85"/>
                      <a:pt x="60" y="84"/>
                    </a:cubicBezTo>
                    <a:cubicBezTo>
                      <a:pt x="60" y="84"/>
                      <a:pt x="60" y="84"/>
                      <a:pt x="60" y="84"/>
                    </a:cubicBezTo>
                    <a:cubicBezTo>
                      <a:pt x="60" y="84"/>
                      <a:pt x="60" y="84"/>
                      <a:pt x="60" y="84"/>
                    </a:cubicBezTo>
                    <a:cubicBezTo>
                      <a:pt x="60" y="84"/>
                      <a:pt x="60" y="84"/>
                      <a:pt x="60" y="84"/>
                    </a:cubicBezTo>
                    <a:cubicBezTo>
                      <a:pt x="60" y="84"/>
                      <a:pt x="60" y="84"/>
                      <a:pt x="60" y="84"/>
                    </a:cubicBezTo>
                    <a:cubicBezTo>
                      <a:pt x="60" y="84"/>
                      <a:pt x="60" y="84"/>
                      <a:pt x="60" y="84"/>
                    </a:cubicBezTo>
                    <a:cubicBezTo>
                      <a:pt x="60" y="83"/>
                      <a:pt x="60" y="83"/>
                      <a:pt x="60" y="83"/>
                    </a:cubicBezTo>
                    <a:cubicBezTo>
                      <a:pt x="71" y="58"/>
                      <a:pt x="78" y="33"/>
                      <a:pt x="81" y="7"/>
                    </a:cubicBezTo>
                    <a:cubicBezTo>
                      <a:pt x="78" y="5"/>
                      <a:pt x="75" y="2"/>
                      <a:pt x="72"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56" name="Freeform 55">
                <a:extLst>
                  <a:ext uri="{FF2B5EF4-FFF2-40B4-BE49-F238E27FC236}">
                    <a16:creationId xmlns:a16="http://schemas.microsoft.com/office/drawing/2014/main" id="{B5B64AB8-3133-E6EE-111E-4AB06CFC6071}"/>
                  </a:ext>
                </a:extLst>
              </p:cNvPr>
              <p:cNvSpPr>
                <a:spLocks/>
              </p:cNvSpPr>
              <p:nvPr/>
            </p:nvSpPr>
            <p:spPr bwMode="auto">
              <a:xfrm>
                <a:off x="6086779" y="4187612"/>
                <a:ext cx="202685" cy="442993"/>
              </a:xfrm>
              <a:custGeom>
                <a:avLst/>
                <a:gdLst>
                  <a:gd name="T0" fmla="*/ 72 w 81"/>
                  <a:gd name="T1" fmla="*/ 0 h 176"/>
                  <a:gd name="T2" fmla="*/ 48 w 81"/>
                  <a:gd name="T3" fmla="*/ 95 h 176"/>
                  <a:gd name="T4" fmla="*/ 0 w 81"/>
                  <a:gd name="T5" fmla="*/ 176 h 176"/>
                  <a:gd name="T6" fmla="*/ 50 w 81"/>
                  <a:gd name="T7" fmla="*/ 104 h 176"/>
                  <a:gd name="T8" fmla="*/ 50 w 81"/>
                  <a:gd name="T9" fmla="*/ 104 h 176"/>
                  <a:gd name="T10" fmla="*/ 50 w 81"/>
                  <a:gd name="T11" fmla="*/ 103 h 176"/>
                  <a:gd name="T12" fmla="*/ 50 w 81"/>
                  <a:gd name="T13" fmla="*/ 103 h 176"/>
                  <a:gd name="T14" fmla="*/ 50 w 81"/>
                  <a:gd name="T15" fmla="*/ 103 h 176"/>
                  <a:gd name="T16" fmla="*/ 60 w 81"/>
                  <a:gd name="T17" fmla="*/ 82 h 176"/>
                  <a:gd name="T18" fmla="*/ 60 w 81"/>
                  <a:gd name="T19" fmla="*/ 82 h 176"/>
                  <a:gd name="T20" fmla="*/ 60 w 81"/>
                  <a:gd name="T21" fmla="*/ 82 h 176"/>
                  <a:gd name="T22" fmla="*/ 60 w 81"/>
                  <a:gd name="T23" fmla="*/ 82 h 176"/>
                  <a:gd name="T24" fmla="*/ 81 w 81"/>
                  <a:gd name="T25" fmla="*/ 7 h 176"/>
                  <a:gd name="T26" fmla="*/ 72 w 81"/>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76">
                    <a:moveTo>
                      <a:pt x="72" y="0"/>
                    </a:moveTo>
                    <a:cubicBezTo>
                      <a:pt x="69" y="32"/>
                      <a:pt x="61" y="64"/>
                      <a:pt x="48" y="95"/>
                    </a:cubicBezTo>
                    <a:cubicBezTo>
                      <a:pt x="36" y="125"/>
                      <a:pt x="20" y="152"/>
                      <a:pt x="0" y="176"/>
                    </a:cubicBezTo>
                    <a:cubicBezTo>
                      <a:pt x="20" y="155"/>
                      <a:pt x="37" y="130"/>
                      <a:pt x="50" y="104"/>
                    </a:cubicBezTo>
                    <a:cubicBezTo>
                      <a:pt x="50" y="104"/>
                      <a:pt x="50" y="104"/>
                      <a:pt x="50" y="104"/>
                    </a:cubicBezTo>
                    <a:cubicBezTo>
                      <a:pt x="50" y="104"/>
                      <a:pt x="50" y="103"/>
                      <a:pt x="50" y="103"/>
                    </a:cubicBezTo>
                    <a:cubicBezTo>
                      <a:pt x="50" y="103"/>
                      <a:pt x="50" y="103"/>
                      <a:pt x="50" y="103"/>
                    </a:cubicBezTo>
                    <a:cubicBezTo>
                      <a:pt x="50" y="103"/>
                      <a:pt x="50" y="103"/>
                      <a:pt x="50" y="103"/>
                    </a:cubicBezTo>
                    <a:cubicBezTo>
                      <a:pt x="54" y="96"/>
                      <a:pt x="57" y="89"/>
                      <a:pt x="60" y="82"/>
                    </a:cubicBezTo>
                    <a:cubicBezTo>
                      <a:pt x="60" y="82"/>
                      <a:pt x="60" y="82"/>
                      <a:pt x="60" y="82"/>
                    </a:cubicBezTo>
                    <a:cubicBezTo>
                      <a:pt x="60" y="82"/>
                      <a:pt x="60" y="82"/>
                      <a:pt x="60" y="82"/>
                    </a:cubicBezTo>
                    <a:cubicBezTo>
                      <a:pt x="60" y="82"/>
                      <a:pt x="60" y="82"/>
                      <a:pt x="60" y="82"/>
                    </a:cubicBezTo>
                    <a:cubicBezTo>
                      <a:pt x="70" y="57"/>
                      <a:pt x="77" y="32"/>
                      <a:pt x="81" y="7"/>
                    </a:cubicBezTo>
                    <a:cubicBezTo>
                      <a:pt x="78" y="5"/>
                      <a:pt x="75" y="2"/>
                      <a:pt x="72"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57" name="Freeform 56">
                <a:extLst>
                  <a:ext uri="{FF2B5EF4-FFF2-40B4-BE49-F238E27FC236}">
                    <a16:creationId xmlns:a16="http://schemas.microsoft.com/office/drawing/2014/main" id="{1EEFD9ED-FB84-DCC5-0131-E4C6A1CD4426}"/>
                  </a:ext>
                </a:extLst>
              </p:cNvPr>
              <p:cNvSpPr>
                <a:spLocks/>
              </p:cNvSpPr>
              <p:nvPr/>
            </p:nvSpPr>
            <p:spPr bwMode="auto">
              <a:xfrm>
                <a:off x="4818486" y="4707066"/>
                <a:ext cx="203898" cy="442993"/>
              </a:xfrm>
              <a:custGeom>
                <a:avLst/>
                <a:gdLst>
                  <a:gd name="T0" fmla="*/ 72 w 81"/>
                  <a:gd name="T1" fmla="*/ 0 h 176"/>
                  <a:gd name="T2" fmla="*/ 48 w 81"/>
                  <a:gd name="T3" fmla="*/ 95 h 176"/>
                  <a:gd name="T4" fmla="*/ 0 w 81"/>
                  <a:gd name="T5" fmla="*/ 176 h 176"/>
                  <a:gd name="T6" fmla="*/ 60 w 81"/>
                  <a:gd name="T7" fmla="*/ 83 h 176"/>
                  <a:gd name="T8" fmla="*/ 60 w 81"/>
                  <a:gd name="T9" fmla="*/ 83 h 176"/>
                  <a:gd name="T10" fmla="*/ 60 w 81"/>
                  <a:gd name="T11" fmla="*/ 83 h 176"/>
                  <a:gd name="T12" fmla="*/ 60 w 81"/>
                  <a:gd name="T13" fmla="*/ 83 h 176"/>
                  <a:gd name="T14" fmla="*/ 60 w 81"/>
                  <a:gd name="T15" fmla="*/ 82 h 176"/>
                  <a:gd name="T16" fmla="*/ 81 w 81"/>
                  <a:gd name="T17" fmla="*/ 7 h 176"/>
                  <a:gd name="T18" fmla="*/ 72 w 81"/>
                  <a:gd name="T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76">
                    <a:moveTo>
                      <a:pt x="72" y="0"/>
                    </a:moveTo>
                    <a:cubicBezTo>
                      <a:pt x="69" y="32"/>
                      <a:pt x="61" y="64"/>
                      <a:pt x="48" y="95"/>
                    </a:cubicBezTo>
                    <a:cubicBezTo>
                      <a:pt x="36" y="126"/>
                      <a:pt x="19" y="153"/>
                      <a:pt x="0" y="176"/>
                    </a:cubicBezTo>
                    <a:cubicBezTo>
                      <a:pt x="25" y="150"/>
                      <a:pt x="45" y="118"/>
                      <a:pt x="60" y="83"/>
                    </a:cubicBezTo>
                    <a:cubicBezTo>
                      <a:pt x="60" y="83"/>
                      <a:pt x="60" y="83"/>
                      <a:pt x="60" y="83"/>
                    </a:cubicBezTo>
                    <a:cubicBezTo>
                      <a:pt x="60" y="83"/>
                      <a:pt x="60" y="83"/>
                      <a:pt x="60" y="83"/>
                    </a:cubicBezTo>
                    <a:cubicBezTo>
                      <a:pt x="60" y="83"/>
                      <a:pt x="60" y="83"/>
                      <a:pt x="60" y="83"/>
                    </a:cubicBezTo>
                    <a:cubicBezTo>
                      <a:pt x="60" y="82"/>
                      <a:pt x="60" y="82"/>
                      <a:pt x="60" y="82"/>
                    </a:cubicBezTo>
                    <a:cubicBezTo>
                      <a:pt x="71" y="58"/>
                      <a:pt x="77" y="32"/>
                      <a:pt x="81" y="7"/>
                    </a:cubicBezTo>
                    <a:cubicBezTo>
                      <a:pt x="78" y="5"/>
                      <a:pt x="75" y="2"/>
                      <a:pt x="72"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nvGrpSpPr>
              <p:cNvPr id="58" name="Group 57">
                <a:extLst>
                  <a:ext uri="{FF2B5EF4-FFF2-40B4-BE49-F238E27FC236}">
                    <a16:creationId xmlns:a16="http://schemas.microsoft.com/office/drawing/2014/main" id="{F2AD4568-80ED-AF12-C961-093C7244888B}"/>
                  </a:ext>
                </a:extLst>
              </p:cNvPr>
              <p:cNvGrpSpPr/>
              <p:nvPr/>
            </p:nvGrpSpPr>
            <p:grpSpPr>
              <a:xfrm>
                <a:off x="3680057" y="2240874"/>
                <a:ext cx="5156916" cy="1805951"/>
                <a:chOff x="3680057" y="2240874"/>
                <a:chExt cx="5156916" cy="1805951"/>
              </a:xfrm>
              <a:grpFill/>
            </p:grpSpPr>
            <p:sp>
              <p:nvSpPr>
                <p:cNvPr id="94" name="Freeform 93">
                  <a:extLst>
                    <a:ext uri="{FF2B5EF4-FFF2-40B4-BE49-F238E27FC236}">
                      <a16:creationId xmlns:a16="http://schemas.microsoft.com/office/drawing/2014/main" id="{BA5B0D84-C7DF-C269-09CA-66B547BC1A8F}"/>
                    </a:ext>
                  </a:extLst>
                </p:cNvPr>
                <p:cNvSpPr>
                  <a:spLocks noEditPoints="1"/>
                </p:cNvSpPr>
                <p:nvPr/>
              </p:nvSpPr>
              <p:spPr bwMode="auto">
                <a:xfrm>
                  <a:off x="6021240" y="2767610"/>
                  <a:ext cx="1219746" cy="510959"/>
                </a:xfrm>
                <a:custGeom>
                  <a:avLst/>
                  <a:gdLst>
                    <a:gd name="T0" fmla="*/ 56 w 485"/>
                    <a:gd name="T1" fmla="*/ 110 h 203"/>
                    <a:gd name="T2" fmla="*/ 3 w 485"/>
                    <a:gd name="T3" fmla="*/ 195 h 203"/>
                    <a:gd name="T4" fmla="*/ 0 w 485"/>
                    <a:gd name="T5" fmla="*/ 203 h 203"/>
                    <a:gd name="T6" fmla="*/ 58 w 485"/>
                    <a:gd name="T7" fmla="*/ 115 h 203"/>
                    <a:gd name="T8" fmla="*/ 56 w 485"/>
                    <a:gd name="T9" fmla="*/ 110 h 203"/>
                    <a:gd name="T10" fmla="*/ 296 w 485"/>
                    <a:gd name="T11" fmla="*/ 0 h 203"/>
                    <a:gd name="T12" fmla="*/ 225 w 485"/>
                    <a:gd name="T13" fmla="*/ 8 h 203"/>
                    <a:gd name="T14" fmla="*/ 231 w 485"/>
                    <a:gd name="T15" fmla="*/ 20 h 203"/>
                    <a:gd name="T16" fmla="*/ 289 w 485"/>
                    <a:gd name="T17" fmla="*/ 15 h 203"/>
                    <a:gd name="T18" fmla="*/ 408 w 485"/>
                    <a:gd name="T19" fmla="*/ 39 h 203"/>
                    <a:gd name="T20" fmla="*/ 483 w 485"/>
                    <a:gd name="T21" fmla="*/ 83 h 203"/>
                    <a:gd name="T22" fmla="*/ 485 w 485"/>
                    <a:gd name="T23" fmla="*/ 63 h 203"/>
                    <a:gd name="T24" fmla="*/ 417 w 485"/>
                    <a:gd name="T25" fmla="*/ 24 h 203"/>
                    <a:gd name="T26" fmla="*/ 416 w 485"/>
                    <a:gd name="T27" fmla="*/ 24 h 203"/>
                    <a:gd name="T28" fmla="*/ 413 w 485"/>
                    <a:gd name="T29" fmla="*/ 22 h 203"/>
                    <a:gd name="T30" fmla="*/ 412 w 485"/>
                    <a:gd name="T31" fmla="*/ 22 h 203"/>
                    <a:gd name="T32" fmla="*/ 412 w 485"/>
                    <a:gd name="T33" fmla="*/ 22 h 203"/>
                    <a:gd name="T34" fmla="*/ 366 w 485"/>
                    <a:gd name="T35" fmla="*/ 8 h 203"/>
                    <a:gd name="T36" fmla="*/ 296 w 485"/>
                    <a:gd name="T3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5" h="203">
                      <a:moveTo>
                        <a:pt x="56" y="110"/>
                      </a:moveTo>
                      <a:cubicBezTo>
                        <a:pt x="35" y="135"/>
                        <a:pt x="17" y="163"/>
                        <a:pt x="3" y="195"/>
                      </a:cubicBezTo>
                      <a:cubicBezTo>
                        <a:pt x="2" y="198"/>
                        <a:pt x="1" y="200"/>
                        <a:pt x="0" y="203"/>
                      </a:cubicBezTo>
                      <a:cubicBezTo>
                        <a:pt x="15" y="170"/>
                        <a:pt x="35" y="140"/>
                        <a:pt x="58" y="115"/>
                      </a:cubicBezTo>
                      <a:cubicBezTo>
                        <a:pt x="56" y="110"/>
                        <a:pt x="56" y="110"/>
                        <a:pt x="56" y="110"/>
                      </a:cubicBezTo>
                      <a:moveTo>
                        <a:pt x="296" y="0"/>
                      </a:moveTo>
                      <a:cubicBezTo>
                        <a:pt x="272" y="0"/>
                        <a:pt x="248" y="3"/>
                        <a:pt x="225" y="8"/>
                      </a:cubicBezTo>
                      <a:cubicBezTo>
                        <a:pt x="231" y="20"/>
                        <a:pt x="231" y="20"/>
                        <a:pt x="231" y="20"/>
                      </a:cubicBezTo>
                      <a:cubicBezTo>
                        <a:pt x="250" y="17"/>
                        <a:pt x="269" y="15"/>
                        <a:pt x="289" y="15"/>
                      </a:cubicBezTo>
                      <a:cubicBezTo>
                        <a:pt x="329" y="15"/>
                        <a:pt x="369" y="22"/>
                        <a:pt x="408" y="39"/>
                      </a:cubicBezTo>
                      <a:cubicBezTo>
                        <a:pt x="436" y="50"/>
                        <a:pt x="461" y="65"/>
                        <a:pt x="483" y="83"/>
                      </a:cubicBezTo>
                      <a:cubicBezTo>
                        <a:pt x="483" y="76"/>
                        <a:pt x="484" y="69"/>
                        <a:pt x="485" y="63"/>
                      </a:cubicBezTo>
                      <a:cubicBezTo>
                        <a:pt x="464" y="47"/>
                        <a:pt x="442" y="34"/>
                        <a:pt x="417" y="24"/>
                      </a:cubicBezTo>
                      <a:cubicBezTo>
                        <a:pt x="417" y="24"/>
                        <a:pt x="416" y="24"/>
                        <a:pt x="416" y="24"/>
                      </a:cubicBezTo>
                      <a:cubicBezTo>
                        <a:pt x="415" y="23"/>
                        <a:pt x="414" y="23"/>
                        <a:pt x="413" y="22"/>
                      </a:cubicBezTo>
                      <a:cubicBezTo>
                        <a:pt x="413" y="22"/>
                        <a:pt x="413" y="22"/>
                        <a:pt x="412" y="22"/>
                      </a:cubicBezTo>
                      <a:cubicBezTo>
                        <a:pt x="412" y="22"/>
                        <a:pt x="412" y="22"/>
                        <a:pt x="412" y="22"/>
                      </a:cubicBezTo>
                      <a:cubicBezTo>
                        <a:pt x="397" y="16"/>
                        <a:pt x="381" y="11"/>
                        <a:pt x="366" y="8"/>
                      </a:cubicBezTo>
                      <a:cubicBezTo>
                        <a:pt x="343" y="2"/>
                        <a:pt x="319" y="0"/>
                        <a:pt x="296"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95" name="Freeform 94">
                  <a:extLst>
                    <a:ext uri="{FF2B5EF4-FFF2-40B4-BE49-F238E27FC236}">
                      <a16:creationId xmlns:a16="http://schemas.microsoft.com/office/drawing/2014/main" id="{0D09D72C-AE15-5C63-D6E3-473C52A2E33C}"/>
                    </a:ext>
                  </a:extLst>
                </p:cNvPr>
                <p:cNvSpPr>
                  <a:spLocks/>
                </p:cNvSpPr>
                <p:nvPr/>
              </p:nvSpPr>
              <p:spPr bwMode="auto">
                <a:xfrm>
                  <a:off x="4759016" y="3289491"/>
                  <a:ext cx="1219746" cy="510959"/>
                </a:xfrm>
                <a:custGeom>
                  <a:avLst/>
                  <a:gdLst>
                    <a:gd name="T0" fmla="*/ 296 w 485"/>
                    <a:gd name="T1" fmla="*/ 0 h 203"/>
                    <a:gd name="T2" fmla="*/ 88 w 485"/>
                    <a:gd name="T3" fmla="*/ 78 h 203"/>
                    <a:gd name="T4" fmla="*/ 3 w 485"/>
                    <a:gd name="T5" fmla="*/ 196 h 203"/>
                    <a:gd name="T6" fmla="*/ 0 w 485"/>
                    <a:gd name="T7" fmla="*/ 203 h 203"/>
                    <a:gd name="T8" fmla="*/ 289 w 485"/>
                    <a:gd name="T9" fmla="*/ 15 h 203"/>
                    <a:gd name="T10" fmla="*/ 408 w 485"/>
                    <a:gd name="T11" fmla="*/ 39 h 203"/>
                    <a:gd name="T12" fmla="*/ 482 w 485"/>
                    <a:gd name="T13" fmla="*/ 83 h 203"/>
                    <a:gd name="T14" fmla="*/ 485 w 485"/>
                    <a:gd name="T15" fmla="*/ 63 h 203"/>
                    <a:gd name="T16" fmla="*/ 417 w 485"/>
                    <a:gd name="T17" fmla="*/ 25 h 203"/>
                    <a:gd name="T18" fmla="*/ 417 w 485"/>
                    <a:gd name="T19" fmla="*/ 25 h 203"/>
                    <a:gd name="T20" fmla="*/ 296 w 485"/>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5" h="203">
                      <a:moveTo>
                        <a:pt x="296" y="0"/>
                      </a:moveTo>
                      <a:cubicBezTo>
                        <a:pt x="220" y="0"/>
                        <a:pt x="146" y="28"/>
                        <a:pt x="88" y="78"/>
                      </a:cubicBezTo>
                      <a:cubicBezTo>
                        <a:pt x="52" y="109"/>
                        <a:pt x="23" y="149"/>
                        <a:pt x="3" y="196"/>
                      </a:cubicBezTo>
                      <a:cubicBezTo>
                        <a:pt x="2" y="198"/>
                        <a:pt x="1" y="201"/>
                        <a:pt x="0" y="203"/>
                      </a:cubicBezTo>
                      <a:cubicBezTo>
                        <a:pt x="53" y="86"/>
                        <a:pt x="168" y="15"/>
                        <a:pt x="289" y="15"/>
                      </a:cubicBezTo>
                      <a:cubicBezTo>
                        <a:pt x="329" y="15"/>
                        <a:pt x="369" y="23"/>
                        <a:pt x="408" y="39"/>
                      </a:cubicBezTo>
                      <a:cubicBezTo>
                        <a:pt x="435" y="50"/>
                        <a:pt x="460" y="65"/>
                        <a:pt x="482" y="83"/>
                      </a:cubicBezTo>
                      <a:cubicBezTo>
                        <a:pt x="483" y="76"/>
                        <a:pt x="484" y="69"/>
                        <a:pt x="485" y="63"/>
                      </a:cubicBezTo>
                      <a:cubicBezTo>
                        <a:pt x="464" y="48"/>
                        <a:pt x="442" y="35"/>
                        <a:pt x="417" y="25"/>
                      </a:cubicBezTo>
                      <a:cubicBezTo>
                        <a:pt x="417" y="25"/>
                        <a:pt x="417" y="25"/>
                        <a:pt x="417" y="25"/>
                      </a:cubicBezTo>
                      <a:cubicBezTo>
                        <a:pt x="378" y="8"/>
                        <a:pt x="336" y="0"/>
                        <a:pt x="296"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96" name="Freeform 95">
                  <a:extLst>
                    <a:ext uri="{FF2B5EF4-FFF2-40B4-BE49-F238E27FC236}">
                      <a16:creationId xmlns:a16="http://schemas.microsoft.com/office/drawing/2014/main" id="{C4BF70AC-EEF2-D926-749B-CAD3E29C1ED3}"/>
                    </a:ext>
                  </a:extLst>
                </p:cNvPr>
                <p:cNvSpPr>
                  <a:spLocks/>
                </p:cNvSpPr>
                <p:nvPr/>
              </p:nvSpPr>
              <p:spPr bwMode="auto">
                <a:xfrm>
                  <a:off x="3680057" y="3810158"/>
                  <a:ext cx="1032840" cy="236667"/>
                </a:xfrm>
                <a:custGeom>
                  <a:avLst/>
                  <a:gdLst>
                    <a:gd name="T0" fmla="*/ 221 w 411"/>
                    <a:gd name="T1" fmla="*/ 0 h 94"/>
                    <a:gd name="T2" fmla="*/ 0 w 411"/>
                    <a:gd name="T3" fmla="*/ 90 h 94"/>
                    <a:gd name="T4" fmla="*/ 6 w 411"/>
                    <a:gd name="T5" fmla="*/ 94 h 94"/>
                    <a:gd name="T6" fmla="*/ 214 w 411"/>
                    <a:gd name="T7" fmla="*/ 15 h 94"/>
                    <a:gd name="T8" fmla="*/ 333 w 411"/>
                    <a:gd name="T9" fmla="*/ 39 h 94"/>
                    <a:gd name="T10" fmla="*/ 409 w 411"/>
                    <a:gd name="T11" fmla="*/ 84 h 94"/>
                    <a:gd name="T12" fmla="*/ 411 w 411"/>
                    <a:gd name="T13" fmla="*/ 64 h 94"/>
                    <a:gd name="T14" fmla="*/ 342 w 411"/>
                    <a:gd name="T15" fmla="*/ 24 h 94"/>
                    <a:gd name="T16" fmla="*/ 342 w 411"/>
                    <a:gd name="T17" fmla="*/ 24 h 94"/>
                    <a:gd name="T18" fmla="*/ 221 w 411"/>
                    <a:gd name="T1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94">
                      <a:moveTo>
                        <a:pt x="221" y="0"/>
                      </a:moveTo>
                      <a:cubicBezTo>
                        <a:pt x="138" y="0"/>
                        <a:pt x="59" y="32"/>
                        <a:pt x="0" y="90"/>
                      </a:cubicBezTo>
                      <a:cubicBezTo>
                        <a:pt x="6" y="94"/>
                        <a:pt x="6" y="94"/>
                        <a:pt x="6" y="94"/>
                      </a:cubicBezTo>
                      <a:cubicBezTo>
                        <a:pt x="63" y="43"/>
                        <a:pt x="137" y="15"/>
                        <a:pt x="214" y="15"/>
                      </a:cubicBezTo>
                      <a:cubicBezTo>
                        <a:pt x="254" y="15"/>
                        <a:pt x="294" y="22"/>
                        <a:pt x="333" y="39"/>
                      </a:cubicBezTo>
                      <a:cubicBezTo>
                        <a:pt x="361" y="50"/>
                        <a:pt x="387" y="66"/>
                        <a:pt x="409" y="84"/>
                      </a:cubicBezTo>
                      <a:cubicBezTo>
                        <a:pt x="410" y="77"/>
                        <a:pt x="410" y="70"/>
                        <a:pt x="411" y="64"/>
                      </a:cubicBezTo>
                      <a:cubicBezTo>
                        <a:pt x="391" y="48"/>
                        <a:pt x="367" y="35"/>
                        <a:pt x="342" y="24"/>
                      </a:cubicBezTo>
                      <a:cubicBezTo>
                        <a:pt x="342" y="24"/>
                        <a:pt x="342" y="24"/>
                        <a:pt x="342" y="24"/>
                      </a:cubicBezTo>
                      <a:cubicBezTo>
                        <a:pt x="303" y="8"/>
                        <a:pt x="261" y="0"/>
                        <a:pt x="221"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97" name="Freeform 96">
                  <a:extLst>
                    <a:ext uri="{FF2B5EF4-FFF2-40B4-BE49-F238E27FC236}">
                      <a16:creationId xmlns:a16="http://schemas.microsoft.com/office/drawing/2014/main" id="{AC005BB3-60FA-2895-D6D1-377DF972118E}"/>
                    </a:ext>
                  </a:extLst>
                </p:cNvPr>
                <p:cNvSpPr>
                  <a:spLocks/>
                </p:cNvSpPr>
                <p:nvPr/>
              </p:nvSpPr>
              <p:spPr bwMode="auto">
                <a:xfrm>
                  <a:off x="7285893" y="2240874"/>
                  <a:ext cx="1551080" cy="952737"/>
                </a:xfrm>
                <a:custGeom>
                  <a:avLst/>
                  <a:gdLst>
                    <a:gd name="T0" fmla="*/ 296 w 617"/>
                    <a:gd name="T1" fmla="*/ 0 h 378"/>
                    <a:gd name="T2" fmla="*/ 3 w 617"/>
                    <a:gd name="T3" fmla="*/ 196 h 378"/>
                    <a:gd name="T4" fmla="*/ 0 w 617"/>
                    <a:gd name="T5" fmla="*/ 203 h 378"/>
                    <a:gd name="T6" fmla="*/ 289 w 617"/>
                    <a:gd name="T7" fmla="*/ 15 h 378"/>
                    <a:gd name="T8" fmla="*/ 408 w 617"/>
                    <a:gd name="T9" fmla="*/ 39 h 378"/>
                    <a:gd name="T10" fmla="*/ 598 w 617"/>
                    <a:gd name="T11" fmla="*/ 374 h 378"/>
                    <a:gd name="T12" fmla="*/ 606 w 617"/>
                    <a:gd name="T13" fmla="*/ 378 h 378"/>
                    <a:gd name="T14" fmla="*/ 612 w 617"/>
                    <a:gd name="T15" fmla="*/ 317 h 378"/>
                    <a:gd name="T16" fmla="*/ 417 w 617"/>
                    <a:gd name="T17" fmla="*/ 25 h 378"/>
                    <a:gd name="T18" fmla="*/ 325 w 617"/>
                    <a:gd name="T19" fmla="*/ 2 h 378"/>
                    <a:gd name="T20" fmla="*/ 296 w 617"/>
                    <a:gd name="T21"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7" h="378">
                      <a:moveTo>
                        <a:pt x="296" y="0"/>
                      </a:moveTo>
                      <a:cubicBezTo>
                        <a:pt x="171" y="0"/>
                        <a:pt x="54" y="74"/>
                        <a:pt x="3" y="196"/>
                      </a:cubicBezTo>
                      <a:cubicBezTo>
                        <a:pt x="2" y="198"/>
                        <a:pt x="1" y="201"/>
                        <a:pt x="0" y="203"/>
                      </a:cubicBezTo>
                      <a:cubicBezTo>
                        <a:pt x="52" y="86"/>
                        <a:pt x="168" y="15"/>
                        <a:pt x="289" y="15"/>
                      </a:cubicBezTo>
                      <a:cubicBezTo>
                        <a:pt x="328" y="15"/>
                        <a:pt x="369" y="23"/>
                        <a:pt x="408" y="39"/>
                      </a:cubicBezTo>
                      <a:cubicBezTo>
                        <a:pt x="542" y="95"/>
                        <a:pt x="617" y="235"/>
                        <a:pt x="598" y="374"/>
                      </a:cubicBezTo>
                      <a:cubicBezTo>
                        <a:pt x="606" y="378"/>
                        <a:pt x="606" y="378"/>
                        <a:pt x="606" y="378"/>
                      </a:cubicBezTo>
                      <a:cubicBezTo>
                        <a:pt x="610" y="358"/>
                        <a:pt x="612" y="337"/>
                        <a:pt x="612" y="317"/>
                      </a:cubicBezTo>
                      <a:cubicBezTo>
                        <a:pt x="612" y="193"/>
                        <a:pt x="539" y="75"/>
                        <a:pt x="417" y="25"/>
                      </a:cubicBezTo>
                      <a:cubicBezTo>
                        <a:pt x="387" y="12"/>
                        <a:pt x="356" y="5"/>
                        <a:pt x="325" y="2"/>
                      </a:cubicBezTo>
                      <a:cubicBezTo>
                        <a:pt x="315" y="1"/>
                        <a:pt x="305" y="0"/>
                        <a:pt x="296"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nvGrpSpPr>
              <p:cNvPr id="59" name="Group 58">
                <a:extLst>
                  <a:ext uri="{FF2B5EF4-FFF2-40B4-BE49-F238E27FC236}">
                    <a16:creationId xmlns:a16="http://schemas.microsoft.com/office/drawing/2014/main" id="{FD4284D8-C910-F8F8-2A70-5327CA5AA0F2}"/>
                  </a:ext>
                </a:extLst>
              </p:cNvPr>
              <p:cNvGrpSpPr/>
              <p:nvPr/>
            </p:nvGrpSpPr>
            <p:grpSpPr>
              <a:xfrm>
                <a:off x="8321160" y="3215456"/>
                <a:ext cx="475761" cy="498822"/>
                <a:chOff x="8321160" y="3215456"/>
                <a:chExt cx="475761" cy="498822"/>
              </a:xfrm>
              <a:grpFill/>
            </p:grpSpPr>
            <p:sp>
              <p:nvSpPr>
                <p:cNvPr id="89" name="Freeform 88">
                  <a:extLst>
                    <a:ext uri="{FF2B5EF4-FFF2-40B4-BE49-F238E27FC236}">
                      <a16:creationId xmlns:a16="http://schemas.microsoft.com/office/drawing/2014/main" id="{4175E88E-DDA1-1547-35D0-B7AC373F5206}"/>
                    </a:ext>
                  </a:extLst>
                </p:cNvPr>
                <p:cNvSpPr>
                  <a:spLocks/>
                </p:cNvSpPr>
                <p:nvPr/>
              </p:nvSpPr>
              <p:spPr bwMode="auto">
                <a:xfrm>
                  <a:off x="8351501" y="3404790"/>
                  <a:ext cx="27915" cy="40052"/>
                </a:xfrm>
                <a:custGeom>
                  <a:avLst/>
                  <a:gdLst>
                    <a:gd name="T0" fmla="*/ 9 w 11"/>
                    <a:gd name="T1" fmla="*/ 0 h 16"/>
                    <a:gd name="T2" fmla="*/ 0 w 11"/>
                    <a:gd name="T3" fmla="*/ 9 h 16"/>
                    <a:gd name="T4" fmla="*/ 2 w 11"/>
                    <a:gd name="T5" fmla="*/ 16 h 16"/>
                    <a:gd name="T6" fmla="*/ 11 w 11"/>
                    <a:gd name="T7" fmla="*/ 8 h 16"/>
                    <a:gd name="T8" fmla="*/ 9 w 11"/>
                    <a:gd name="T9" fmla="*/ 0 h 16"/>
                  </a:gdLst>
                  <a:ahLst/>
                  <a:cxnLst>
                    <a:cxn ang="0">
                      <a:pos x="T0" y="T1"/>
                    </a:cxn>
                    <a:cxn ang="0">
                      <a:pos x="T2" y="T3"/>
                    </a:cxn>
                    <a:cxn ang="0">
                      <a:pos x="T4" y="T5"/>
                    </a:cxn>
                    <a:cxn ang="0">
                      <a:pos x="T6" y="T7"/>
                    </a:cxn>
                    <a:cxn ang="0">
                      <a:pos x="T8" y="T9"/>
                    </a:cxn>
                  </a:cxnLst>
                  <a:rect l="0" t="0" r="r" b="b"/>
                  <a:pathLst>
                    <a:path w="11" h="16">
                      <a:moveTo>
                        <a:pt x="9" y="0"/>
                      </a:moveTo>
                      <a:cubicBezTo>
                        <a:pt x="6" y="3"/>
                        <a:pt x="3" y="6"/>
                        <a:pt x="0" y="9"/>
                      </a:cubicBezTo>
                      <a:cubicBezTo>
                        <a:pt x="2" y="16"/>
                        <a:pt x="2" y="16"/>
                        <a:pt x="2" y="16"/>
                      </a:cubicBezTo>
                      <a:cubicBezTo>
                        <a:pt x="5" y="14"/>
                        <a:pt x="8" y="11"/>
                        <a:pt x="11" y="8"/>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nvGrpSpPr>
                <p:cNvPr id="90" name="Group 89">
                  <a:extLst>
                    <a:ext uri="{FF2B5EF4-FFF2-40B4-BE49-F238E27FC236}">
                      <a16:creationId xmlns:a16="http://schemas.microsoft.com/office/drawing/2014/main" id="{96CA7FC6-6E14-8E55-F221-93C39D89BC31}"/>
                    </a:ext>
                  </a:extLst>
                </p:cNvPr>
                <p:cNvGrpSpPr/>
                <p:nvPr/>
              </p:nvGrpSpPr>
              <p:grpSpPr>
                <a:xfrm>
                  <a:off x="8321160" y="3215456"/>
                  <a:ext cx="475761" cy="498822"/>
                  <a:chOff x="8321160" y="3215456"/>
                  <a:chExt cx="475761" cy="498822"/>
                </a:xfrm>
                <a:grpFill/>
              </p:grpSpPr>
              <p:sp>
                <p:nvSpPr>
                  <p:cNvPr id="91" name="Freeform 90">
                    <a:extLst>
                      <a:ext uri="{FF2B5EF4-FFF2-40B4-BE49-F238E27FC236}">
                        <a16:creationId xmlns:a16="http://schemas.microsoft.com/office/drawing/2014/main" id="{E5D73AF9-332B-0216-026A-613685885533}"/>
                      </a:ext>
                    </a:extLst>
                  </p:cNvPr>
                  <p:cNvSpPr>
                    <a:spLocks/>
                  </p:cNvSpPr>
                  <p:nvPr/>
                </p:nvSpPr>
                <p:spPr bwMode="auto">
                  <a:xfrm>
                    <a:off x="8567536" y="3606260"/>
                    <a:ext cx="229385" cy="108018"/>
                  </a:xfrm>
                  <a:custGeom>
                    <a:avLst/>
                    <a:gdLst>
                      <a:gd name="T0" fmla="*/ 9 w 91"/>
                      <a:gd name="T1" fmla="*/ 0 h 43"/>
                      <a:gd name="T2" fmla="*/ 0 w 91"/>
                      <a:gd name="T3" fmla="*/ 8 h 43"/>
                      <a:gd name="T4" fmla="*/ 88 w 91"/>
                      <a:gd name="T5" fmla="*/ 43 h 43"/>
                      <a:gd name="T6" fmla="*/ 91 w 91"/>
                      <a:gd name="T7" fmla="*/ 40 h 43"/>
                      <a:gd name="T8" fmla="*/ 9 w 91"/>
                      <a:gd name="T9" fmla="*/ 0 h 43"/>
                    </a:gdLst>
                    <a:ahLst/>
                    <a:cxnLst>
                      <a:cxn ang="0">
                        <a:pos x="T0" y="T1"/>
                      </a:cxn>
                      <a:cxn ang="0">
                        <a:pos x="T2" y="T3"/>
                      </a:cxn>
                      <a:cxn ang="0">
                        <a:pos x="T4" y="T5"/>
                      </a:cxn>
                      <a:cxn ang="0">
                        <a:pos x="T6" y="T7"/>
                      </a:cxn>
                      <a:cxn ang="0">
                        <a:pos x="T8" y="T9"/>
                      </a:cxn>
                    </a:cxnLst>
                    <a:rect l="0" t="0" r="r" b="b"/>
                    <a:pathLst>
                      <a:path w="91" h="43">
                        <a:moveTo>
                          <a:pt x="9" y="0"/>
                        </a:moveTo>
                        <a:cubicBezTo>
                          <a:pt x="6" y="2"/>
                          <a:pt x="3" y="5"/>
                          <a:pt x="0" y="8"/>
                        </a:cubicBezTo>
                        <a:cubicBezTo>
                          <a:pt x="88" y="43"/>
                          <a:pt x="88" y="43"/>
                          <a:pt x="88" y="43"/>
                        </a:cubicBezTo>
                        <a:cubicBezTo>
                          <a:pt x="89" y="42"/>
                          <a:pt x="90" y="41"/>
                          <a:pt x="91" y="4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92" name="Freeform 91">
                    <a:extLst>
                      <a:ext uri="{FF2B5EF4-FFF2-40B4-BE49-F238E27FC236}">
                        <a16:creationId xmlns:a16="http://schemas.microsoft.com/office/drawing/2014/main" id="{2CBAD6DF-4F49-755E-AF53-07F6318A98E3}"/>
                      </a:ext>
                    </a:extLst>
                  </p:cNvPr>
                  <p:cNvSpPr>
                    <a:spLocks noEditPoints="1"/>
                  </p:cNvSpPr>
                  <p:nvPr/>
                </p:nvSpPr>
                <p:spPr bwMode="auto">
                  <a:xfrm>
                    <a:off x="8321160" y="3215456"/>
                    <a:ext cx="58257" cy="229385"/>
                  </a:xfrm>
                  <a:custGeom>
                    <a:avLst/>
                    <a:gdLst>
                      <a:gd name="T0" fmla="*/ 23 w 23"/>
                      <a:gd name="T1" fmla="*/ 83 h 91"/>
                      <a:gd name="T2" fmla="*/ 14 w 23"/>
                      <a:gd name="T3" fmla="*/ 91 h 91"/>
                      <a:gd name="T4" fmla="*/ 14 w 23"/>
                      <a:gd name="T5" fmla="*/ 91 h 91"/>
                      <a:gd name="T6" fmla="*/ 23 w 23"/>
                      <a:gd name="T7" fmla="*/ 83 h 91"/>
                      <a:gd name="T8" fmla="*/ 23 w 23"/>
                      <a:gd name="T9" fmla="*/ 83 h 91"/>
                      <a:gd name="T10" fmla="*/ 0 w 23"/>
                      <a:gd name="T11" fmla="*/ 0 h 91"/>
                      <a:gd name="T12" fmla="*/ 12 w 23"/>
                      <a:gd name="T13" fmla="*/ 84 h 91"/>
                      <a:gd name="T14" fmla="*/ 21 w 23"/>
                      <a:gd name="T15" fmla="*/ 75 h 91"/>
                      <a:gd name="T16" fmla="*/ 0 w 23"/>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91">
                        <a:moveTo>
                          <a:pt x="23" y="83"/>
                        </a:moveTo>
                        <a:cubicBezTo>
                          <a:pt x="20" y="86"/>
                          <a:pt x="17" y="89"/>
                          <a:pt x="14" y="91"/>
                        </a:cubicBezTo>
                        <a:cubicBezTo>
                          <a:pt x="14" y="91"/>
                          <a:pt x="14" y="91"/>
                          <a:pt x="14" y="91"/>
                        </a:cubicBezTo>
                        <a:cubicBezTo>
                          <a:pt x="17" y="89"/>
                          <a:pt x="20" y="86"/>
                          <a:pt x="23" y="83"/>
                        </a:cubicBezTo>
                        <a:cubicBezTo>
                          <a:pt x="23" y="83"/>
                          <a:pt x="23" y="83"/>
                          <a:pt x="23" y="83"/>
                        </a:cubicBezTo>
                        <a:moveTo>
                          <a:pt x="0" y="0"/>
                        </a:moveTo>
                        <a:cubicBezTo>
                          <a:pt x="12" y="84"/>
                          <a:pt x="12" y="84"/>
                          <a:pt x="12" y="84"/>
                        </a:cubicBezTo>
                        <a:cubicBezTo>
                          <a:pt x="15" y="81"/>
                          <a:pt x="18" y="78"/>
                          <a:pt x="21" y="7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93" name="Freeform 92">
                    <a:extLst>
                      <a:ext uri="{FF2B5EF4-FFF2-40B4-BE49-F238E27FC236}">
                        <a16:creationId xmlns:a16="http://schemas.microsoft.com/office/drawing/2014/main" id="{5477154D-446E-9A1D-D761-15FCAEC7BFFD}"/>
                      </a:ext>
                    </a:extLst>
                  </p:cNvPr>
                  <p:cNvSpPr>
                    <a:spLocks/>
                  </p:cNvSpPr>
                  <p:nvPr/>
                </p:nvSpPr>
                <p:spPr bwMode="auto">
                  <a:xfrm>
                    <a:off x="8356356" y="3425423"/>
                    <a:ext cx="234240" cy="201470"/>
                  </a:xfrm>
                  <a:custGeom>
                    <a:avLst/>
                    <a:gdLst>
                      <a:gd name="T0" fmla="*/ 9 w 93"/>
                      <a:gd name="T1" fmla="*/ 0 h 80"/>
                      <a:gd name="T2" fmla="*/ 0 w 93"/>
                      <a:gd name="T3" fmla="*/ 8 h 80"/>
                      <a:gd name="T4" fmla="*/ 5 w 93"/>
                      <a:gd name="T5" fmla="*/ 48 h 80"/>
                      <a:gd name="T6" fmla="*/ 84 w 93"/>
                      <a:gd name="T7" fmla="*/ 80 h 80"/>
                      <a:gd name="T8" fmla="*/ 93 w 93"/>
                      <a:gd name="T9" fmla="*/ 72 h 80"/>
                      <a:gd name="T10" fmla="*/ 19 w 93"/>
                      <a:gd name="T11" fmla="*/ 35 h 80"/>
                      <a:gd name="T12" fmla="*/ 9 w 9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93" h="80">
                        <a:moveTo>
                          <a:pt x="9" y="0"/>
                        </a:moveTo>
                        <a:cubicBezTo>
                          <a:pt x="6" y="3"/>
                          <a:pt x="3" y="6"/>
                          <a:pt x="0" y="8"/>
                        </a:cubicBezTo>
                        <a:cubicBezTo>
                          <a:pt x="5" y="48"/>
                          <a:pt x="5" y="48"/>
                          <a:pt x="5" y="48"/>
                        </a:cubicBezTo>
                        <a:cubicBezTo>
                          <a:pt x="84" y="80"/>
                          <a:pt x="84" y="80"/>
                          <a:pt x="84" y="80"/>
                        </a:cubicBezTo>
                        <a:cubicBezTo>
                          <a:pt x="87" y="77"/>
                          <a:pt x="90" y="74"/>
                          <a:pt x="93" y="72"/>
                        </a:cubicBezTo>
                        <a:cubicBezTo>
                          <a:pt x="19" y="35"/>
                          <a:pt x="19" y="35"/>
                          <a:pt x="19" y="35"/>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grpSp>
            <p:nvGrpSpPr>
              <p:cNvPr id="60" name="Group 59">
                <a:extLst>
                  <a:ext uri="{FF2B5EF4-FFF2-40B4-BE49-F238E27FC236}">
                    <a16:creationId xmlns:a16="http://schemas.microsoft.com/office/drawing/2014/main" id="{1791238F-E794-760A-8D29-5EBAAE6C203B}"/>
                  </a:ext>
                </a:extLst>
              </p:cNvPr>
              <p:cNvGrpSpPr/>
              <p:nvPr/>
            </p:nvGrpSpPr>
            <p:grpSpPr>
              <a:xfrm>
                <a:off x="5454362" y="4435202"/>
                <a:ext cx="214820" cy="682087"/>
                <a:chOff x="5449599" y="4435202"/>
                <a:chExt cx="214820" cy="682087"/>
              </a:xfrm>
              <a:grpFill/>
            </p:grpSpPr>
            <p:sp>
              <p:nvSpPr>
                <p:cNvPr id="83" name="Freeform 82">
                  <a:extLst>
                    <a:ext uri="{FF2B5EF4-FFF2-40B4-BE49-F238E27FC236}">
                      <a16:creationId xmlns:a16="http://schemas.microsoft.com/office/drawing/2014/main" id="{87C73CC3-D5A9-A0C1-FD48-0F9326C5988B}"/>
                    </a:ext>
                  </a:extLst>
                </p:cNvPr>
                <p:cNvSpPr>
                  <a:spLocks/>
                </p:cNvSpPr>
                <p:nvPr/>
              </p:nvSpPr>
              <p:spPr bwMode="auto">
                <a:xfrm>
                  <a:off x="5535769" y="4883049"/>
                  <a:ext cx="128650" cy="234240"/>
                </a:xfrm>
                <a:custGeom>
                  <a:avLst/>
                  <a:gdLst>
                    <a:gd name="T0" fmla="*/ 13 w 51"/>
                    <a:gd name="T1" fmla="*/ 0 h 93"/>
                    <a:gd name="T2" fmla="*/ 0 w 51"/>
                    <a:gd name="T3" fmla="*/ 1 h 93"/>
                    <a:gd name="T4" fmla="*/ 47 w 51"/>
                    <a:gd name="T5" fmla="*/ 93 h 93"/>
                    <a:gd name="T6" fmla="*/ 51 w 51"/>
                    <a:gd name="T7" fmla="*/ 93 h 93"/>
                    <a:gd name="T8" fmla="*/ 47 w 51"/>
                    <a:gd name="T9" fmla="*/ 82 h 93"/>
                    <a:gd name="T10" fmla="*/ 45 w 51"/>
                    <a:gd name="T11" fmla="*/ 79 h 93"/>
                    <a:gd name="T12" fmla="*/ 45 w 51"/>
                    <a:gd name="T13" fmla="*/ 79 h 93"/>
                    <a:gd name="T14" fmla="*/ 13 w 51"/>
                    <a:gd name="T15" fmla="*/ 0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93">
                      <a:moveTo>
                        <a:pt x="13" y="0"/>
                      </a:moveTo>
                      <a:cubicBezTo>
                        <a:pt x="9" y="0"/>
                        <a:pt x="4" y="0"/>
                        <a:pt x="0" y="1"/>
                      </a:cubicBezTo>
                      <a:cubicBezTo>
                        <a:pt x="47" y="93"/>
                        <a:pt x="47" y="93"/>
                        <a:pt x="47" y="93"/>
                      </a:cubicBezTo>
                      <a:cubicBezTo>
                        <a:pt x="48" y="93"/>
                        <a:pt x="50" y="93"/>
                        <a:pt x="51" y="93"/>
                      </a:cubicBezTo>
                      <a:cubicBezTo>
                        <a:pt x="47" y="82"/>
                        <a:pt x="47" y="82"/>
                        <a:pt x="47" y="82"/>
                      </a:cubicBezTo>
                      <a:cubicBezTo>
                        <a:pt x="45" y="79"/>
                        <a:pt x="45" y="79"/>
                        <a:pt x="45" y="79"/>
                      </a:cubicBezTo>
                      <a:cubicBezTo>
                        <a:pt x="45" y="79"/>
                        <a:pt x="45" y="79"/>
                        <a:pt x="45" y="79"/>
                      </a:cubicBez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84" name="Freeform 83">
                  <a:extLst>
                    <a:ext uri="{FF2B5EF4-FFF2-40B4-BE49-F238E27FC236}">
                      <a16:creationId xmlns:a16="http://schemas.microsoft.com/office/drawing/2014/main" id="{B0B3690A-6ACC-BF24-CBDE-1601B0EEC9EA}"/>
                    </a:ext>
                  </a:extLst>
                </p:cNvPr>
                <p:cNvSpPr>
                  <a:spLocks noEditPoints="1"/>
                </p:cNvSpPr>
                <p:nvPr/>
              </p:nvSpPr>
              <p:spPr bwMode="auto">
                <a:xfrm>
                  <a:off x="5517565" y="4435202"/>
                  <a:ext cx="114086" cy="173556"/>
                </a:xfrm>
                <a:custGeom>
                  <a:avLst/>
                  <a:gdLst>
                    <a:gd name="T0" fmla="*/ 11 w 45"/>
                    <a:gd name="T1" fmla="*/ 69 h 69"/>
                    <a:gd name="T2" fmla="*/ 0 w 45"/>
                    <a:gd name="T3" fmla="*/ 69 h 69"/>
                    <a:gd name="T4" fmla="*/ 0 w 45"/>
                    <a:gd name="T5" fmla="*/ 69 h 69"/>
                    <a:gd name="T6" fmla="*/ 11 w 45"/>
                    <a:gd name="T7" fmla="*/ 69 h 69"/>
                    <a:gd name="T8" fmla="*/ 11 w 45"/>
                    <a:gd name="T9" fmla="*/ 69 h 69"/>
                    <a:gd name="T10" fmla="*/ 45 w 45"/>
                    <a:gd name="T11" fmla="*/ 0 h 69"/>
                    <a:gd name="T12" fmla="*/ 4 w 45"/>
                    <a:gd name="T13" fmla="*/ 63 h 69"/>
                    <a:gd name="T14" fmla="*/ 14 w 45"/>
                    <a:gd name="T15" fmla="*/ 62 h 69"/>
                    <a:gd name="T16" fmla="*/ 45 w 45"/>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69">
                      <a:moveTo>
                        <a:pt x="11" y="69"/>
                      </a:moveTo>
                      <a:cubicBezTo>
                        <a:pt x="8" y="69"/>
                        <a:pt x="4" y="69"/>
                        <a:pt x="0" y="69"/>
                      </a:cubicBezTo>
                      <a:cubicBezTo>
                        <a:pt x="0" y="69"/>
                        <a:pt x="0" y="69"/>
                        <a:pt x="0" y="69"/>
                      </a:cubicBezTo>
                      <a:cubicBezTo>
                        <a:pt x="4" y="69"/>
                        <a:pt x="8" y="69"/>
                        <a:pt x="11" y="69"/>
                      </a:cubicBezTo>
                      <a:cubicBezTo>
                        <a:pt x="11" y="69"/>
                        <a:pt x="11" y="69"/>
                        <a:pt x="11" y="69"/>
                      </a:cubicBezTo>
                      <a:moveTo>
                        <a:pt x="45" y="0"/>
                      </a:moveTo>
                      <a:cubicBezTo>
                        <a:pt x="4" y="63"/>
                        <a:pt x="4" y="63"/>
                        <a:pt x="4" y="63"/>
                      </a:cubicBezTo>
                      <a:cubicBezTo>
                        <a:pt x="7" y="63"/>
                        <a:pt x="11" y="63"/>
                        <a:pt x="14" y="62"/>
                      </a:cubicBezTo>
                      <a:cubicBezTo>
                        <a:pt x="45" y="0"/>
                        <a:pt x="45"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85" name="Freeform 84">
                  <a:extLst>
                    <a:ext uri="{FF2B5EF4-FFF2-40B4-BE49-F238E27FC236}">
                      <a16:creationId xmlns:a16="http://schemas.microsoft.com/office/drawing/2014/main" id="{99D5A390-2654-DE03-A9F3-2D526BC568AE}"/>
                    </a:ext>
                  </a:extLst>
                </p:cNvPr>
                <p:cNvSpPr>
                  <a:spLocks/>
                </p:cNvSpPr>
                <p:nvPr/>
              </p:nvSpPr>
              <p:spPr bwMode="auto">
                <a:xfrm>
                  <a:off x="5517565" y="4590553"/>
                  <a:ext cx="35197" cy="18206"/>
                </a:xfrm>
                <a:custGeom>
                  <a:avLst/>
                  <a:gdLst>
                    <a:gd name="T0" fmla="*/ 14 w 14"/>
                    <a:gd name="T1" fmla="*/ 0 h 7"/>
                    <a:gd name="T2" fmla="*/ 4 w 14"/>
                    <a:gd name="T3" fmla="*/ 1 h 7"/>
                    <a:gd name="T4" fmla="*/ 0 w 14"/>
                    <a:gd name="T5" fmla="*/ 7 h 7"/>
                    <a:gd name="T6" fmla="*/ 11 w 14"/>
                    <a:gd name="T7" fmla="*/ 7 h 7"/>
                    <a:gd name="T8" fmla="*/ 14 w 14"/>
                    <a:gd name="T9" fmla="*/ 0 h 7"/>
                  </a:gdLst>
                  <a:ahLst/>
                  <a:cxnLst>
                    <a:cxn ang="0">
                      <a:pos x="T0" y="T1"/>
                    </a:cxn>
                    <a:cxn ang="0">
                      <a:pos x="T2" y="T3"/>
                    </a:cxn>
                    <a:cxn ang="0">
                      <a:pos x="T4" y="T5"/>
                    </a:cxn>
                    <a:cxn ang="0">
                      <a:pos x="T6" y="T7"/>
                    </a:cxn>
                    <a:cxn ang="0">
                      <a:pos x="T8" y="T9"/>
                    </a:cxn>
                  </a:cxnLst>
                  <a:rect l="0" t="0" r="r" b="b"/>
                  <a:pathLst>
                    <a:path w="14" h="7">
                      <a:moveTo>
                        <a:pt x="14" y="0"/>
                      </a:moveTo>
                      <a:cubicBezTo>
                        <a:pt x="11" y="1"/>
                        <a:pt x="7" y="1"/>
                        <a:pt x="4" y="1"/>
                      </a:cubicBezTo>
                      <a:cubicBezTo>
                        <a:pt x="0" y="7"/>
                        <a:pt x="0" y="7"/>
                        <a:pt x="0" y="7"/>
                      </a:cubicBezTo>
                      <a:cubicBezTo>
                        <a:pt x="4" y="7"/>
                        <a:pt x="8" y="7"/>
                        <a:pt x="11" y="7"/>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86" name="Freeform 85">
                  <a:extLst>
                    <a:ext uri="{FF2B5EF4-FFF2-40B4-BE49-F238E27FC236}">
                      <a16:creationId xmlns:a16="http://schemas.microsoft.com/office/drawing/2014/main" id="{2FAB4972-ACEA-E619-4655-B1F012CA3C85}"/>
                    </a:ext>
                  </a:extLst>
                </p:cNvPr>
                <p:cNvSpPr>
                  <a:spLocks/>
                </p:cNvSpPr>
                <p:nvPr/>
              </p:nvSpPr>
              <p:spPr bwMode="auto">
                <a:xfrm>
                  <a:off x="5449599" y="4608758"/>
                  <a:ext cx="118940" cy="276718"/>
                </a:xfrm>
                <a:custGeom>
                  <a:avLst/>
                  <a:gdLst>
                    <a:gd name="T0" fmla="*/ 38 w 47"/>
                    <a:gd name="T1" fmla="*/ 0 h 110"/>
                    <a:gd name="T2" fmla="*/ 27 w 47"/>
                    <a:gd name="T3" fmla="*/ 0 h 110"/>
                    <a:gd name="T4" fmla="*/ 0 w 47"/>
                    <a:gd name="T5" fmla="*/ 41 h 110"/>
                    <a:gd name="T6" fmla="*/ 34 w 47"/>
                    <a:gd name="T7" fmla="*/ 110 h 110"/>
                    <a:gd name="T8" fmla="*/ 47 w 47"/>
                    <a:gd name="T9" fmla="*/ 109 h 110"/>
                    <a:gd name="T10" fmla="*/ 18 w 47"/>
                    <a:gd name="T11" fmla="*/ 41 h 110"/>
                    <a:gd name="T12" fmla="*/ 38 w 47"/>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47" h="110">
                      <a:moveTo>
                        <a:pt x="38" y="0"/>
                      </a:moveTo>
                      <a:cubicBezTo>
                        <a:pt x="35" y="0"/>
                        <a:pt x="31" y="0"/>
                        <a:pt x="27" y="0"/>
                      </a:cubicBezTo>
                      <a:cubicBezTo>
                        <a:pt x="0" y="41"/>
                        <a:pt x="0" y="41"/>
                        <a:pt x="0" y="41"/>
                      </a:cubicBezTo>
                      <a:cubicBezTo>
                        <a:pt x="34" y="110"/>
                        <a:pt x="34" y="110"/>
                        <a:pt x="34" y="110"/>
                      </a:cubicBezTo>
                      <a:cubicBezTo>
                        <a:pt x="38" y="109"/>
                        <a:pt x="43" y="109"/>
                        <a:pt x="47" y="109"/>
                      </a:cubicBezTo>
                      <a:cubicBezTo>
                        <a:pt x="18" y="41"/>
                        <a:pt x="18" y="41"/>
                        <a:pt x="18" y="41"/>
                      </a:cubicBezTo>
                      <a:cubicBezTo>
                        <a:pt x="38" y="0"/>
                        <a:pt x="38"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87" name="Freeform 86">
                  <a:extLst>
                    <a:ext uri="{FF2B5EF4-FFF2-40B4-BE49-F238E27FC236}">
                      <a16:creationId xmlns:a16="http://schemas.microsoft.com/office/drawing/2014/main" id="{083C3E2C-8630-825E-9C61-7EAABE5A2467}"/>
                    </a:ext>
                  </a:extLst>
                </p:cNvPr>
                <p:cNvSpPr>
                  <a:spLocks/>
                </p:cNvSpPr>
                <p:nvPr/>
              </p:nvSpPr>
              <p:spPr bwMode="auto">
                <a:xfrm>
                  <a:off x="5648642" y="5082092"/>
                  <a:ext cx="4855" cy="7282"/>
                </a:xfrm>
                <a:custGeom>
                  <a:avLst/>
                  <a:gdLst>
                    <a:gd name="T0" fmla="*/ 0 w 4"/>
                    <a:gd name="T1" fmla="*/ 0 h 6"/>
                    <a:gd name="T2" fmla="*/ 0 w 4"/>
                    <a:gd name="T3" fmla="*/ 0 h 6"/>
                    <a:gd name="T4" fmla="*/ 4 w 4"/>
                    <a:gd name="T5" fmla="*/ 6 h 6"/>
                    <a:gd name="T6" fmla="*/ 0 w 4"/>
                    <a:gd name="T7" fmla="*/ 0 h 6"/>
                  </a:gdLst>
                  <a:ahLst/>
                  <a:cxnLst>
                    <a:cxn ang="0">
                      <a:pos x="T0" y="T1"/>
                    </a:cxn>
                    <a:cxn ang="0">
                      <a:pos x="T2" y="T3"/>
                    </a:cxn>
                    <a:cxn ang="0">
                      <a:pos x="T4" y="T5"/>
                    </a:cxn>
                    <a:cxn ang="0">
                      <a:pos x="T6" y="T7"/>
                    </a:cxn>
                  </a:cxnLst>
                  <a:rect l="0" t="0" r="r" b="b"/>
                  <a:pathLst>
                    <a:path w="4" h="6">
                      <a:moveTo>
                        <a:pt x="0" y="0"/>
                      </a:moveTo>
                      <a:lnTo>
                        <a:pt x="0" y="0"/>
                      </a:lnTo>
                      <a:lnTo>
                        <a:pt x="4"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88" name="Freeform 87">
                  <a:extLst>
                    <a:ext uri="{FF2B5EF4-FFF2-40B4-BE49-F238E27FC236}">
                      <a16:creationId xmlns:a16="http://schemas.microsoft.com/office/drawing/2014/main" id="{D573FE9C-1F67-AB59-DEFF-CF898E0DEF65}"/>
                    </a:ext>
                  </a:extLst>
                </p:cNvPr>
                <p:cNvSpPr>
                  <a:spLocks/>
                </p:cNvSpPr>
                <p:nvPr/>
              </p:nvSpPr>
              <p:spPr bwMode="auto">
                <a:xfrm>
                  <a:off x="5648642" y="5082092"/>
                  <a:ext cx="4855" cy="7282"/>
                </a:xfrm>
                <a:custGeom>
                  <a:avLst/>
                  <a:gdLst>
                    <a:gd name="T0" fmla="*/ 0 w 4"/>
                    <a:gd name="T1" fmla="*/ 0 h 6"/>
                    <a:gd name="T2" fmla="*/ 0 w 4"/>
                    <a:gd name="T3" fmla="*/ 0 h 6"/>
                    <a:gd name="T4" fmla="*/ 4 w 4"/>
                    <a:gd name="T5" fmla="*/ 6 h 6"/>
                    <a:gd name="T6" fmla="*/ 0 w 4"/>
                    <a:gd name="T7" fmla="*/ 0 h 6"/>
                  </a:gdLst>
                  <a:ahLst/>
                  <a:cxnLst>
                    <a:cxn ang="0">
                      <a:pos x="T0" y="T1"/>
                    </a:cxn>
                    <a:cxn ang="0">
                      <a:pos x="T2" y="T3"/>
                    </a:cxn>
                    <a:cxn ang="0">
                      <a:pos x="T4" y="T5"/>
                    </a:cxn>
                    <a:cxn ang="0">
                      <a:pos x="T6" y="T7"/>
                    </a:cxn>
                  </a:cxnLst>
                  <a:rect l="0" t="0" r="r" b="b"/>
                  <a:pathLst>
                    <a:path w="4" h="6">
                      <a:moveTo>
                        <a:pt x="0" y="0"/>
                      </a:moveTo>
                      <a:lnTo>
                        <a:pt x="0" y="0"/>
                      </a:lnTo>
                      <a:lnTo>
                        <a:pt x="4" y="6"/>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nvGrpSpPr>
              <p:cNvPr id="61" name="Group 60">
                <a:extLst>
                  <a:ext uri="{FF2B5EF4-FFF2-40B4-BE49-F238E27FC236}">
                    <a16:creationId xmlns:a16="http://schemas.microsoft.com/office/drawing/2014/main" id="{5BCA5C3D-4F6C-DD97-01C0-B2B5B08569C1}"/>
                  </a:ext>
                </a:extLst>
              </p:cNvPr>
              <p:cNvGrpSpPr/>
              <p:nvPr/>
            </p:nvGrpSpPr>
            <p:grpSpPr>
              <a:xfrm>
                <a:off x="6056437" y="2805233"/>
                <a:ext cx="518242" cy="453916"/>
                <a:chOff x="6056437" y="2805233"/>
                <a:chExt cx="518242" cy="453916"/>
              </a:xfrm>
              <a:grpFill/>
            </p:grpSpPr>
            <p:sp>
              <p:nvSpPr>
                <p:cNvPr id="72" name="Freeform 71">
                  <a:extLst>
                    <a:ext uri="{FF2B5EF4-FFF2-40B4-BE49-F238E27FC236}">
                      <a16:creationId xmlns:a16="http://schemas.microsoft.com/office/drawing/2014/main" id="{4F3B1625-E8C1-0596-DF6E-1F0BAC81F060}"/>
                    </a:ext>
                  </a:extLst>
                </p:cNvPr>
                <p:cNvSpPr>
                  <a:spLocks/>
                </p:cNvSpPr>
                <p:nvPr/>
              </p:nvSpPr>
              <p:spPr bwMode="auto">
                <a:xfrm>
                  <a:off x="6056437" y="2805233"/>
                  <a:ext cx="125009" cy="239095"/>
                </a:xfrm>
                <a:custGeom>
                  <a:avLst/>
                  <a:gdLst>
                    <a:gd name="T0" fmla="*/ 3 w 50"/>
                    <a:gd name="T1" fmla="*/ 0 h 95"/>
                    <a:gd name="T2" fmla="*/ 0 w 50"/>
                    <a:gd name="T3" fmla="*/ 3 h 95"/>
                    <a:gd name="T4" fmla="*/ 42 w 50"/>
                    <a:gd name="T5" fmla="*/ 95 h 95"/>
                    <a:gd name="T6" fmla="*/ 50 w 50"/>
                    <a:gd name="T7" fmla="*/ 86 h 95"/>
                    <a:gd name="T8" fmla="*/ 3 w 50"/>
                    <a:gd name="T9" fmla="*/ 0 h 95"/>
                  </a:gdLst>
                  <a:ahLst/>
                  <a:cxnLst>
                    <a:cxn ang="0">
                      <a:pos x="T0" y="T1"/>
                    </a:cxn>
                    <a:cxn ang="0">
                      <a:pos x="T2" y="T3"/>
                    </a:cxn>
                    <a:cxn ang="0">
                      <a:pos x="T4" y="T5"/>
                    </a:cxn>
                    <a:cxn ang="0">
                      <a:pos x="T6" y="T7"/>
                    </a:cxn>
                    <a:cxn ang="0">
                      <a:pos x="T8" y="T9"/>
                    </a:cxn>
                  </a:cxnLst>
                  <a:rect l="0" t="0" r="r" b="b"/>
                  <a:pathLst>
                    <a:path w="50" h="95">
                      <a:moveTo>
                        <a:pt x="3" y="0"/>
                      </a:moveTo>
                      <a:cubicBezTo>
                        <a:pt x="2" y="1"/>
                        <a:pt x="1" y="2"/>
                        <a:pt x="0" y="3"/>
                      </a:cubicBezTo>
                      <a:cubicBezTo>
                        <a:pt x="42" y="95"/>
                        <a:pt x="42" y="95"/>
                        <a:pt x="42" y="95"/>
                      </a:cubicBezTo>
                      <a:cubicBezTo>
                        <a:pt x="45" y="92"/>
                        <a:pt x="47" y="89"/>
                        <a:pt x="50" y="86"/>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73" name="Freeform 72">
                  <a:extLst>
                    <a:ext uri="{FF2B5EF4-FFF2-40B4-BE49-F238E27FC236}">
                      <a16:creationId xmlns:a16="http://schemas.microsoft.com/office/drawing/2014/main" id="{A8BFF9BF-92F7-E301-902C-02EB48897E56}"/>
                    </a:ext>
                  </a:extLst>
                </p:cNvPr>
                <p:cNvSpPr>
                  <a:spLocks/>
                </p:cNvSpPr>
                <p:nvPr/>
              </p:nvSpPr>
              <p:spPr bwMode="auto">
                <a:xfrm>
                  <a:off x="6162027" y="3022482"/>
                  <a:ext cx="19419" cy="21846"/>
                </a:xfrm>
                <a:custGeom>
                  <a:avLst/>
                  <a:gdLst>
                    <a:gd name="T0" fmla="*/ 8 w 8"/>
                    <a:gd name="T1" fmla="*/ 0 h 9"/>
                    <a:gd name="T2" fmla="*/ 0 w 8"/>
                    <a:gd name="T3" fmla="*/ 9 h 9"/>
                    <a:gd name="T4" fmla="*/ 0 w 8"/>
                    <a:gd name="T5" fmla="*/ 9 h 9"/>
                    <a:gd name="T6" fmla="*/ 8 w 8"/>
                    <a:gd name="T7" fmla="*/ 0 h 9"/>
                    <a:gd name="T8" fmla="*/ 8 w 8"/>
                    <a:gd name="T9" fmla="*/ 0 h 9"/>
                  </a:gdLst>
                  <a:ahLst/>
                  <a:cxnLst>
                    <a:cxn ang="0">
                      <a:pos x="T0" y="T1"/>
                    </a:cxn>
                    <a:cxn ang="0">
                      <a:pos x="T2" y="T3"/>
                    </a:cxn>
                    <a:cxn ang="0">
                      <a:pos x="T4" y="T5"/>
                    </a:cxn>
                    <a:cxn ang="0">
                      <a:pos x="T6" y="T7"/>
                    </a:cxn>
                    <a:cxn ang="0">
                      <a:pos x="T8" y="T9"/>
                    </a:cxn>
                  </a:cxnLst>
                  <a:rect l="0" t="0" r="r" b="b"/>
                  <a:pathLst>
                    <a:path w="8" h="9">
                      <a:moveTo>
                        <a:pt x="8" y="0"/>
                      </a:moveTo>
                      <a:cubicBezTo>
                        <a:pt x="5" y="3"/>
                        <a:pt x="3" y="6"/>
                        <a:pt x="0" y="9"/>
                      </a:cubicBezTo>
                      <a:cubicBezTo>
                        <a:pt x="0" y="9"/>
                        <a:pt x="0" y="9"/>
                        <a:pt x="0" y="9"/>
                      </a:cubicBezTo>
                      <a:cubicBezTo>
                        <a:pt x="3" y="6"/>
                        <a:pt x="5" y="3"/>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74" name="Freeform 73">
                  <a:extLst>
                    <a:ext uri="{FF2B5EF4-FFF2-40B4-BE49-F238E27FC236}">
                      <a16:creationId xmlns:a16="http://schemas.microsoft.com/office/drawing/2014/main" id="{3CF89DF3-65FD-FEDD-4887-1091E821F858}"/>
                    </a:ext>
                  </a:extLst>
                </p:cNvPr>
                <p:cNvSpPr>
                  <a:spLocks noEditPoints="1"/>
                </p:cNvSpPr>
                <p:nvPr/>
              </p:nvSpPr>
              <p:spPr bwMode="auto">
                <a:xfrm>
                  <a:off x="6359857" y="3213029"/>
                  <a:ext cx="214821" cy="46120"/>
                </a:xfrm>
                <a:custGeom>
                  <a:avLst/>
                  <a:gdLst>
                    <a:gd name="T0" fmla="*/ 19 w 85"/>
                    <a:gd name="T1" fmla="*/ 3 h 18"/>
                    <a:gd name="T2" fmla="*/ 12 w 85"/>
                    <a:gd name="T3" fmla="*/ 10 h 18"/>
                    <a:gd name="T4" fmla="*/ 85 w 85"/>
                    <a:gd name="T5" fmla="*/ 18 h 18"/>
                    <a:gd name="T6" fmla="*/ 19 w 85"/>
                    <a:gd name="T7" fmla="*/ 3 h 18"/>
                    <a:gd name="T8" fmla="*/ 8 w 85"/>
                    <a:gd name="T9" fmla="*/ 0 h 18"/>
                    <a:gd name="T10" fmla="*/ 0 w 85"/>
                    <a:gd name="T11" fmla="*/ 9 h 18"/>
                    <a:gd name="T12" fmla="*/ 0 w 85"/>
                    <a:gd name="T13" fmla="*/ 9 h 18"/>
                    <a:gd name="T14" fmla="*/ 8 w 85"/>
                    <a:gd name="T15" fmla="*/ 0 h 18"/>
                    <a:gd name="T16" fmla="*/ 8 w 85"/>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8">
                      <a:moveTo>
                        <a:pt x="19" y="3"/>
                      </a:moveTo>
                      <a:cubicBezTo>
                        <a:pt x="17" y="5"/>
                        <a:pt x="14" y="8"/>
                        <a:pt x="12" y="10"/>
                      </a:cubicBezTo>
                      <a:cubicBezTo>
                        <a:pt x="85" y="18"/>
                        <a:pt x="85" y="18"/>
                        <a:pt x="85" y="18"/>
                      </a:cubicBezTo>
                      <a:cubicBezTo>
                        <a:pt x="19" y="3"/>
                        <a:pt x="19" y="3"/>
                        <a:pt x="19" y="3"/>
                      </a:cubicBezTo>
                      <a:moveTo>
                        <a:pt x="8" y="0"/>
                      </a:moveTo>
                      <a:cubicBezTo>
                        <a:pt x="5" y="3"/>
                        <a:pt x="3" y="6"/>
                        <a:pt x="0" y="9"/>
                      </a:cubicBezTo>
                      <a:cubicBezTo>
                        <a:pt x="0" y="9"/>
                        <a:pt x="0" y="9"/>
                        <a:pt x="0" y="9"/>
                      </a:cubicBezTo>
                      <a:cubicBezTo>
                        <a:pt x="3" y="6"/>
                        <a:pt x="5" y="3"/>
                        <a:pt x="8"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75" name="Freeform 74">
                  <a:extLst>
                    <a:ext uri="{FF2B5EF4-FFF2-40B4-BE49-F238E27FC236}">
                      <a16:creationId xmlns:a16="http://schemas.microsoft.com/office/drawing/2014/main" id="{8A7A8878-AA19-48BF-140C-04953947045E}"/>
                    </a:ext>
                  </a:extLst>
                </p:cNvPr>
                <p:cNvSpPr>
                  <a:spLocks/>
                </p:cNvSpPr>
                <p:nvPr/>
              </p:nvSpPr>
              <p:spPr bwMode="auto">
                <a:xfrm>
                  <a:off x="6359857" y="3213029"/>
                  <a:ext cx="48547" cy="25488"/>
                </a:xfrm>
                <a:custGeom>
                  <a:avLst/>
                  <a:gdLst>
                    <a:gd name="T0" fmla="*/ 8 w 19"/>
                    <a:gd name="T1" fmla="*/ 0 h 10"/>
                    <a:gd name="T2" fmla="*/ 0 w 19"/>
                    <a:gd name="T3" fmla="*/ 9 h 10"/>
                    <a:gd name="T4" fmla="*/ 12 w 19"/>
                    <a:gd name="T5" fmla="*/ 10 h 10"/>
                    <a:gd name="T6" fmla="*/ 19 w 19"/>
                    <a:gd name="T7" fmla="*/ 3 h 10"/>
                    <a:gd name="T8" fmla="*/ 8 w 19"/>
                    <a:gd name="T9" fmla="*/ 0 h 10"/>
                  </a:gdLst>
                  <a:ahLst/>
                  <a:cxnLst>
                    <a:cxn ang="0">
                      <a:pos x="T0" y="T1"/>
                    </a:cxn>
                    <a:cxn ang="0">
                      <a:pos x="T2" y="T3"/>
                    </a:cxn>
                    <a:cxn ang="0">
                      <a:pos x="T4" y="T5"/>
                    </a:cxn>
                    <a:cxn ang="0">
                      <a:pos x="T6" y="T7"/>
                    </a:cxn>
                    <a:cxn ang="0">
                      <a:pos x="T8" y="T9"/>
                    </a:cxn>
                  </a:cxnLst>
                  <a:rect l="0" t="0" r="r" b="b"/>
                  <a:pathLst>
                    <a:path w="19" h="10">
                      <a:moveTo>
                        <a:pt x="8" y="0"/>
                      </a:moveTo>
                      <a:cubicBezTo>
                        <a:pt x="5" y="3"/>
                        <a:pt x="3" y="6"/>
                        <a:pt x="0" y="9"/>
                      </a:cubicBezTo>
                      <a:cubicBezTo>
                        <a:pt x="12" y="10"/>
                        <a:pt x="12" y="10"/>
                        <a:pt x="12" y="10"/>
                      </a:cubicBezTo>
                      <a:cubicBezTo>
                        <a:pt x="14" y="8"/>
                        <a:pt x="17" y="5"/>
                        <a:pt x="19" y="3"/>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76" name="Freeform 75">
                  <a:extLst>
                    <a:ext uri="{FF2B5EF4-FFF2-40B4-BE49-F238E27FC236}">
                      <a16:creationId xmlns:a16="http://schemas.microsoft.com/office/drawing/2014/main" id="{84F29C07-AFDD-998B-F31D-7A94C5CEF4B5}"/>
                    </a:ext>
                  </a:extLst>
                </p:cNvPr>
                <p:cNvSpPr>
                  <a:spLocks/>
                </p:cNvSpPr>
                <p:nvPr/>
              </p:nvSpPr>
              <p:spPr bwMode="auto">
                <a:xfrm>
                  <a:off x="6166882" y="3034619"/>
                  <a:ext cx="213607" cy="201470"/>
                </a:xfrm>
                <a:custGeom>
                  <a:avLst/>
                  <a:gdLst>
                    <a:gd name="T0" fmla="*/ 9 w 85"/>
                    <a:gd name="T1" fmla="*/ 0 h 80"/>
                    <a:gd name="T2" fmla="*/ 0 w 85"/>
                    <a:gd name="T3" fmla="*/ 9 h 80"/>
                    <a:gd name="T4" fmla="*/ 31 w 85"/>
                    <a:gd name="T5" fmla="*/ 75 h 80"/>
                    <a:gd name="T6" fmla="*/ 77 w 85"/>
                    <a:gd name="T7" fmla="*/ 80 h 80"/>
                    <a:gd name="T8" fmla="*/ 85 w 85"/>
                    <a:gd name="T9" fmla="*/ 71 h 80"/>
                    <a:gd name="T10" fmla="*/ 43 w 85"/>
                    <a:gd name="T11" fmla="*/ 61 h 80"/>
                    <a:gd name="T12" fmla="*/ 9 w 85"/>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85" h="80">
                      <a:moveTo>
                        <a:pt x="9" y="0"/>
                      </a:moveTo>
                      <a:cubicBezTo>
                        <a:pt x="6" y="3"/>
                        <a:pt x="3" y="6"/>
                        <a:pt x="0" y="9"/>
                      </a:cubicBezTo>
                      <a:cubicBezTo>
                        <a:pt x="31" y="75"/>
                        <a:pt x="31" y="75"/>
                        <a:pt x="31" y="75"/>
                      </a:cubicBezTo>
                      <a:cubicBezTo>
                        <a:pt x="77" y="80"/>
                        <a:pt x="77" y="80"/>
                        <a:pt x="77" y="80"/>
                      </a:cubicBezTo>
                      <a:cubicBezTo>
                        <a:pt x="80" y="77"/>
                        <a:pt x="82" y="74"/>
                        <a:pt x="85" y="71"/>
                      </a:cubicBezTo>
                      <a:cubicBezTo>
                        <a:pt x="43" y="61"/>
                        <a:pt x="43" y="61"/>
                        <a:pt x="43" y="61"/>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77" name="Freeform 76">
                  <a:extLst>
                    <a:ext uri="{FF2B5EF4-FFF2-40B4-BE49-F238E27FC236}">
                      <a16:creationId xmlns:a16="http://schemas.microsoft.com/office/drawing/2014/main" id="{45E2922B-1E92-38A2-0586-DCA01FA3D281}"/>
                    </a:ext>
                  </a:extLst>
                </p:cNvPr>
                <p:cNvSpPr>
                  <a:spLocks/>
                </p:cNvSpPr>
                <p:nvPr/>
              </p:nvSpPr>
              <p:spPr bwMode="auto">
                <a:xfrm>
                  <a:off x="6162027" y="3022482"/>
                  <a:ext cx="27915" cy="35197"/>
                </a:xfrm>
                <a:custGeom>
                  <a:avLst/>
                  <a:gdLst>
                    <a:gd name="T0" fmla="*/ 8 w 11"/>
                    <a:gd name="T1" fmla="*/ 0 h 14"/>
                    <a:gd name="T2" fmla="*/ 0 w 11"/>
                    <a:gd name="T3" fmla="*/ 9 h 14"/>
                    <a:gd name="T4" fmla="*/ 2 w 11"/>
                    <a:gd name="T5" fmla="*/ 14 h 14"/>
                    <a:gd name="T6" fmla="*/ 11 w 11"/>
                    <a:gd name="T7" fmla="*/ 5 h 14"/>
                    <a:gd name="T8" fmla="*/ 8 w 11"/>
                    <a:gd name="T9" fmla="*/ 0 h 14"/>
                  </a:gdLst>
                  <a:ahLst/>
                  <a:cxnLst>
                    <a:cxn ang="0">
                      <a:pos x="T0" y="T1"/>
                    </a:cxn>
                    <a:cxn ang="0">
                      <a:pos x="T2" y="T3"/>
                    </a:cxn>
                    <a:cxn ang="0">
                      <a:pos x="T4" y="T5"/>
                    </a:cxn>
                    <a:cxn ang="0">
                      <a:pos x="T6" y="T7"/>
                    </a:cxn>
                    <a:cxn ang="0">
                      <a:pos x="T8" y="T9"/>
                    </a:cxn>
                  </a:cxnLst>
                  <a:rect l="0" t="0" r="r" b="b"/>
                  <a:pathLst>
                    <a:path w="11" h="14">
                      <a:moveTo>
                        <a:pt x="8" y="0"/>
                      </a:moveTo>
                      <a:cubicBezTo>
                        <a:pt x="5" y="3"/>
                        <a:pt x="3" y="6"/>
                        <a:pt x="0" y="9"/>
                      </a:cubicBezTo>
                      <a:cubicBezTo>
                        <a:pt x="2" y="14"/>
                        <a:pt x="2" y="14"/>
                        <a:pt x="2" y="14"/>
                      </a:cubicBezTo>
                      <a:cubicBezTo>
                        <a:pt x="5" y="11"/>
                        <a:pt x="8" y="8"/>
                        <a:pt x="11" y="5"/>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78" name="Freeform 77">
                  <a:extLst>
                    <a:ext uri="{FF2B5EF4-FFF2-40B4-BE49-F238E27FC236}">
                      <a16:creationId xmlns:a16="http://schemas.microsoft.com/office/drawing/2014/main" id="{89BFF8DA-674F-EF56-11E6-46C6FE757624}"/>
                    </a:ext>
                  </a:extLst>
                </p:cNvPr>
                <p:cNvSpPr>
                  <a:spLocks/>
                </p:cNvSpPr>
                <p:nvPr/>
              </p:nvSpPr>
              <p:spPr bwMode="auto">
                <a:xfrm>
                  <a:off x="6063720" y="2805233"/>
                  <a:ext cx="510959" cy="453915"/>
                </a:xfrm>
                <a:custGeom>
                  <a:avLst/>
                  <a:gdLst>
                    <a:gd name="T0" fmla="*/ 0 w 203"/>
                    <a:gd name="T1" fmla="*/ 0 h 180"/>
                    <a:gd name="T2" fmla="*/ 0 w 203"/>
                    <a:gd name="T3" fmla="*/ 0 h 180"/>
                    <a:gd name="T4" fmla="*/ 47 w 203"/>
                    <a:gd name="T5" fmla="*/ 86 h 180"/>
                    <a:gd name="T6" fmla="*/ 47 w 203"/>
                    <a:gd name="T7" fmla="*/ 86 h 180"/>
                    <a:gd name="T8" fmla="*/ 50 w 203"/>
                    <a:gd name="T9" fmla="*/ 91 h 180"/>
                    <a:gd name="T10" fmla="*/ 84 w 203"/>
                    <a:gd name="T11" fmla="*/ 152 h 180"/>
                    <a:gd name="T12" fmla="*/ 126 w 203"/>
                    <a:gd name="T13" fmla="*/ 162 h 180"/>
                    <a:gd name="T14" fmla="*/ 126 w 203"/>
                    <a:gd name="T15" fmla="*/ 162 h 180"/>
                    <a:gd name="T16" fmla="*/ 137 w 203"/>
                    <a:gd name="T17" fmla="*/ 165 h 180"/>
                    <a:gd name="T18" fmla="*/ 203 w 203"/>
                    <a:gd name="T19" fmla="*/ 180 h 180"/>
                    <a:gd name="T20" fmla="*/ 84 w 203"/>
                    <a:gd name="T21" fmla="*/ 152 h 180"/>
                    <a:gd name="T22" fmla="*/ 6 w 203"/>
                    <a:gd name="T23" fmla="*/ 10 h 180"/>
                    <a:gd name="T24" fmla="*/ 0 w 203"/>
                    <a:gd name="T2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80">
                      <a:moveTo>
                        <a:pt x="0" y="0"/>
                      </a:moveTo>
                      <a:cubicBezTo>
                        <a:pt x="0" y="0"/>
                        <a:pt x="0" y="0"/>
                        <a:pt x="0" y="0"/>
                      </a:cubicBezTo>
                      <a:cubicBezTo>
                        <a:pt x="47" y="86"/>
                        <a:pt x="47" y="86"/>
                        <a:pt x="47" y="86"/>
                      </a:cubicBezTo>
                      <a:cubicBezTo>
                        <a:pt x="47" y="86"/>
                        <a:pt x="47" y="86"/>
                        <a:pt x="47" y="86"/>
                      </a:cubicBezTo>
                      <a:cubicBezTo>
                        <a:pt x="50" y="91"/>
                        <a:pt x="50" y="91"/>
                        <a:pt x="50" y="91"/>
                      </a:cubicBezTo>
                      <a:cubicBezTo>
                        <a:pt x="84" y="152"/>
                        <a:pt x="84" y="152"/>
                        <a:pt x="84" y="152"/>
                      </a:cubicBezTo>
                      <a:cubicBezTo>
                        <a:pt x="126" y="162"/>
                        <a:pt x="126" y="162"/>
                        <a:pt x="126" y="162"/>
                      </a:cubicBezTo>
                      <a:cubicBezTo>
                        <a:pt x="126" y="162"/>
                        <a:pt x="126" y="162"/>
                        <a:pt x="126" y="162"/>
                      </a:cubicBezTo>
                      <a:cubicBezTo>
                        <a:pt x="137" y="165"/>
                        <a:pt x="137" y="165"/>
                        <a:pt x="137" y="165"/>
                      </a:cubicBezTo>
                      <a:cubicBezTo>
                        <a:pt x="203" y="180"/>
                        <a:pt x="203" y="180"/>
                        <a:pt x="203" y="180"/>
                      </a:cubicBezTo>
                      <a:cubicBezTo>
                        <a:pt x="84" y="152"/>
                        <a:pt x="84" y="152"/>
                        <a:pt x="84" y="152"/>
                      </a:cubicBezTo>
                      <a:cubicBezTo>
                        <a:pt x="6" y="10"/>
                        <a:pt x="6" y="10"/>
                        <a:pt x="6" y="1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79" name="Freeform 78">
                  <a:extLst>
                    <a:ext uri="{FF2B5EF4-FFF2-40B4-BE49-F238E27FC236}">
                      <a16:creationId xmlns:a16="http://schemas.microsoft.com/office/drawing/2014/main" id="{2F099ED1-BE74-8844-7E86-1F409352AE0E}"/>
                    </a:ext>
                  </a:extLst>
                </p:cNvPr>
                <p:cNvSpPr>
                  <a:spLocks/>
                </p:cNvSpPr>
                <p:nvPr/>
              </p:nvSpPr>
              <p:spPr bwMode="auto">
                <a:xfrm>
                  <a:off x="6063720" y="2805233"/>
                  <a:ext cx="14564" cy="25488"/>
                </a:xfrm>
                <a:custGeom>
                  <a:avLst/>
                  <a:gdLst>
                    <a:gd name="T0" fmla="*/ 0 w 12"/>
                    <a:gd name="T1" fmla="*/ 0 h 21"/>
                    <a:gd name="T2" fmla="*/ 0 w 12"/>
                    <a:gd name="T3" fmla="*/ 0 h 21"/>
                    <a:gd name="T4" fmla="*/ 12 w 12"/>
                    <a:gd name="T5" fmla="*/ 21 h 21"/>
                    <a:gd name="T6" fmla="*/ 0 w 12"/>
                    <a:gd name="T7" fmla="*/ 0 h 21"/>
                  </a:gdLst>
                  <a:ahLst/>
                  <a:cxnLst>
                    <a:cxn ang="0">
                      <a:pos x="T0" y="T1"/>
                    </a:cxn>
                    <a:cxn ang="0">
                      <a:pos x="T2" y="T3"/>
                    </a:cxn>
                    <a:cxn ang="0">
                      <a:pos x="T4" y="T5"/>
                    </a:cxn>
                    <a:cxn ang="0">
                      <a:pos x="T6" y="T7"/>
                    </a:cxn>
                  </a:cxnLst>
                  <a:rect l="0" t="0" r="r" b="b"/>
                  <a:pathLst>
                    <a:path w="12" h="21">
                      <a:moveTo>
                        <a:pt x="0" y="0"/>
                      </a:moveTo>
                      <a:lnTo>
                        <a:pt x="0" y="0"/>
                      </a:lnTo>
                      <a:lnTo>
                        <a:pt x="12" y="2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82" name="Freeform 81">
                  <a:extLst>
                    <a:ext uri="{FF2B5EF4-FFF2-40B4-BE49-F238E27FC236}">
                      <a16:creationId xmlns:a16="http://schemas.microsoft.com/office/drawing/2014/main" id="{C1DE79AD-A970-9B7B-EEA0-6A05FB2EF3F7}"/>
                    </a:ext>
                  </a:extLst>
                </p:cNvPr>
                <p:cNvSpPr>
                  <a:spLocks/>
                </p:cNvSpPr>
                <p:nvPr/>
              </p:nvSpPr>
              <p:spPr bwMode="auto">
                <a:xfrm>
                  <a:off x="6063720" y="2805233"/>
                  <a:ext cx="14564" cy="25488"/>
                </a:xfrm>
                <a:custGeom>
                  <a:avLst/>
                  <a:gdLst>
                    <a:gd name="T0" fmla="*/ 0 w 12"/>
                    <a:gd name="T1" fmla="*/ 0 h 21"/>
                    <a:gd name="T2" fmla="*/ 0 w 12"/>
                    <a:gd name="T3" fmla="*/ 0 h 21"/>
                    <a:gd name="T4" fmla="*/ 12 w 12"/>
                    <a:gd name="T5" fmla="*/ 21 h 21"/>
                    <a:gd name="T6" fmla="*/ 0 w 12"/>
                    <a:gd name="T7" fmla="*/ 0 h 21"/>
                  </a:gdLst>
                  <a:ahLst/>
                  <a:cxnLst>
                    <a:cxn ang="0">
                      <a:pos x="T0" y="T1"/>
                    </a:cxn>
                    <a:cxn ang="0">
                      <a:pos x="T2" y="T3"/>
                    </a:cxn>
                    <a:cxn ang="0">
                      <a:pos x="T4" y="T5"/>
                    </a:cxn>
                    <a:cxn ang="0">
                      <a:pos x="T6" y="T7"/>
                    </a:cxn>
                  </a:cxnLst>
                  <a:rect l="0" t="0" r="r" b="b"/>
                  <a:pathLst>
                    <a:path w="12" h="21">
                      <a:moveTo>
                        <a:pt x="0" y="0"/>
                      </a:moveTo>
                      <a:lnTo>
                        <a:pt x="0" y="0"/>
                      </a:lnTo>
                      <a:lnTo>
                        <a:pt x="12" y="21"/>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sp>
            <p:nvSpPr>
              <p:cNvPr id="62" name="Freeform 61">
                <a:extLst>
                  <a:ext uri="{FF2B5EF4-FFF2-40B4-BE49-F238E27FC236}">
                    <a16:creationId xmlns:a16="http://schemas.microsoft.com/office/drawing/2014/main" id="{E4923C30-1C98-70FC-D775-68157B5A0CDB}"/>
                  </a:ext>
                </a:extLst>
              </p:cNvPr>
              <p:cNvSpPr>
                <a:spLocks/>
              </p:cNvSpPr>
              <p:nvPr/>
            </p:nvSpPr>
            <p:spPr bwMode="auto">
              <a:xfrm>
                <a:off x="4927313" y="3548064"/>
                <a:ext cx="1165121" cy="1071562"/>
              </a:xfrm>
              <a:custGeom>
                <a:avLst/>
                <a:gdLst>
                  <a:gd name="T0" fmla="*/ 225 w 451"/>
                  <a:gd name="T1" fmla="*/ 0 h 414"/>
                  <a:gd name="T2" fmla="*/ 50 w 451"/>
                  <a:gd name="T3" fmla="*/ 96 h 414"/>
                  <a:gd name="T4" fmla="*/ 33 w 451"/>
                  <a:gd name="T5" fmla="*/ 128 h 414"/>
                  <a:gd name="T6" fmla="*/ 21 w 451"/>
                  <a:gd name="T7" fmla="*/ 168 h 414"/>
                  <a:gd name="T8" fmla="*/ 104 w 451"/>
                  <a:gd name="T9" fmla="*/ 375 h 414"/>
                  <a:gd name="T10" fmla="*/ 145 w 451"/>
                  <a:gd name="T11" fmla="*/ 398 h 414"/>
                  <a:gd name="T12" fmla="*/ 191 w 451"/>
                  <a:gd name="T13" fmla="*/ 412 h 414"/>
                  <a:gd name="T14" fmla="*/ 225 w 451"/>
                  <a:gd name="T15" fmla="*/ 414 h 414"/>
                  <a:gd name="T16" fmla="*/ 231 w 451"/>
                  <a:gd name="T17" fmla="*/ 414 h 414"/>
                  <a:gd name="T18" fmla="*/ 235 w 451"/>
                  <a:gd name="T19" fmla="*/ 408 h 414"/>
                  <a:gd name="T20" fmla="*/ 225 w 451"/>
                  <a:gd name="T21" fmla="*/ 409 h 414"/>
                  <a:gd name="T22" fmla="*/ 148 w 451"/>
                  <a:gd name="T23" fmla="*/ 393 h 414"/>
                  <a:gd name="T24" fmla="*/ 35 w 451"/>
                  <a:gd name="T25" fmla="*/ 141 h 414"/>
                  <a:gd name="T26" fmla="*/ 35 w 451"/>
                  <a:gd name="T27" fmla="*/ 139 h 414"/>
                  <a:gd name="T28" fmla="*/ 219 w 451"/>
                  <a:gd name="T29" fmla="*/ 17 h 414"/>
                  <a:gd name="T30" fmla="*/ 295 w 451"/>
                  <a:gd name="T31" fmla="*/ 32 h 414"/>
                  <a:gd name="T32" fmla="*/ 402 w 451"/>
                  <a:gd name="T33" fmla="*/ 291 h 414"/>
                  <a:gd name="T34" fmla="*/ 347 w 451"/>
                  <a:gd name="T35" fmla="*/ 367 h 414"/>
                  <a:gd name="T36" fmla="*/ 354 w 451"/>
                  <a:gd name="T37" fmla="*/ 369 h 414"/>
                  <a:gd name="T38" fmla="*/ 401 w 451"/>
                  <a:gd name="T39" fmla="*/ 315 h 414"/>
                  <a:gd name="T40" fmla="*/ 416 w 451"/>
                  <a:gd name="T41" fmla="*/ 287 h 414"/>
                  <a:gd name="T42" fmla="*/ 425 w 451"/>
                  <a:gd name="T43" fmla="*/ 259 h 414"/>
                  <a:gd name="T44" fmla="*/ 305 w 451"/>
                  <a:gd name="T45" fmla="*/ 16 h 414"/>
                  <a:gd name="T46" fmla="*/ 304 w 451"/>
                  <a:gd name="T47" fmla="*/ 16 h 414"/>
                  <a:gd name="T48" fmla="*/ 304 w 451"/>
                  <a:gd name="T49" fmla="*/ 16 h 414"/>
                  <a:gd name="T50" fmla="*/ 225 w 451"/>
                  <a:gd name="T51"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1" h="414">
                    <a:moveTo>
                      <a:pt x="225" y="0"/>
                    </a:moveTo>
                    <a:cubicBezTo>
                      <a:pt x="155" y="0"/>
                      <a:pt x="88" y="36"/>
                      <a:pt x="50" y="96"/>
                    </a:cubicBezTo>
                    <a:cubicBezTo>
                      <a:pt x="43" y="106"/>
                      <a:pt x="38" y="117"/>
                      <a:pt x="33" y="128"/>
                    </a:cubicBezTo>
                    <a:cubicBezTo>
                      <a:pt x="28" y="141"/>
                      <a:pt x="24" y="154"/>
                      <a:pt x="21" y="168"/>
                    </a:cubicBezTo>
                    <a:cubicBezTo>
                      <a:pt x="6" y="247"/>
                      <a:pt x="39" y="328"/>
                      <a:pt x="104" y="375"/>
                    </a:cubicBezTo>
                    <a:cubicBezTo>
                      <a:pt x="117" y="384"/>
                      <a:pt x="130" y="392"/>
                      <a:pt x="145" y="398"/>
                    </a:cubicBezTo>
                    <a:cubicBezTo>
                      <a:pt x="160" y="405"/>
                      <a:pt x="176" y="409"/>
                      <a:pt x="191" y="412"/>
                    </a:cubicBezTo>
                    <a:cubicBezTo>
                      <a:pt x="202" y="413"/>
                      <a:pt x="213" y="414"/>
                      <a:pt x="225" y="414"/>
                    </a:cubicBezTo>
                    <a:cubicBezTo>
                      <a:pt x="227" y="414"/>
                      <a:pt x="229" y="414"/>
                      <a:pt x="231" y="414"/>
                    </a:cubicBezTo>
                    <a:cubicBezTo>
                      <a:pt x="235" y="408"/>
                      <a:pt x="235" y="408"/>
                      <a:pt x="235" y="408"/>
                    </a:cubicBezTo>
                    <a:cubicBezTo>
                      <a:pt x="231" y="408"/>
                      <a:pt x="228" y="409"/>
                      <a:pt x="225" y="409"/>
                    </a:cubicBezTo>
                    <a:cubicBezTo>
                      <a:pt x="199" y="409"/>
                      <a:pt x="173" y="404"/>
                      <a:pt x="148" y="393"/>
                    </a:cubicBezTo>
                    <a:cubicBezTo>
                      <a:pt x="49" y="352"/>
                      <a:pt x="0" y="241"/>
                      <a:pt x="35" y="141"/>
                    </a:cubicBezTo>
                    <a:cubicBezTo>
                      <a:pt x="35" y="140"/>
                      <a:pt x="35" y="140"/>
                      <a:pt x="35" y="139"/>
                    </a:cubicBezTo>
                    <a:cubicBezTo>
                      <a:pt x="67" y="63"/>
                      <a:pt x="141" y="17"/>
                      <a:pt x="219" y="17"/>
                    </a:cubicBezTo>
                    <a:cubicBezTo>
                      <a:pt x="244" y="17"/>
                      <a:pt x="270" y="22"/>
                      <a:pt x="295" y="32"/>
                    </a:cubicBezTo>
                    <a:cubicBezTo>
                      <a:pt x="396" y="74"/>
                      <a:pt x="444" y="190"/>
                      <a:pt x="402" y="291"/>
                    </a:cubicBezTo>
                    <a:cubicBezTo>
                      <a:pt x="390" y="322"/>
                      <a:pt x="370" y="347"/>
                      <a:pt x="347" y="367"/>
                    </a:cubicBezTo>
                    <a:cubicBezTo>
                      <a:pt x="354" y="369"/>
                      <a:pt x="354" y="369"/>
                      <a:pt x="354" y="369"/>
                    </a:cubicBezTo>
                    <a:cubicBezTo>
                      <a:pt x="373" y="354"/>
                      <a:pt x="389" y="336"/>
                      <a:pt x="401" y="315"/>
                    </a:cubicBezTo>
                    <a:cubicBezTo>
                      <a:pt x="407" y="306"/>
                      <a:pt x="412" y="297"/>
                      <a:pt x="416" y="287"/>
                    </a:cubicBezTo>
                    <a:cubicBezTo>
                      <a:pt x="420" y="277"/>
                      <a:pt x="423" y="268"/>
                      <a:pt x="425" y="259"/>
                    </a:cubicBezTo>
                    <a:cubicBezTo>
                      <a:pt x="451" y="161"/>
                      <a:pt x="401" y="56"/>
                      <a:pt x="305" y="16"/>
                    </a:cubicBezTo>
                    <a:cubicBezTo>
                      <a:pt x="305" y="16"/>
                      <a:pt x="304" y="16"/>
                      <a:pt x="304" y="16"/>
                    </a:cubicBezTo>
                    <a:cubicBezTo>
                      <a:pt x="304" y="16"/>
                      <a:pt x="304" y="16"/>
                      <a:pt x="304" y="16"/>
                    </a:cubicBezTo>
                    <a:cubicBezTo>
                      <a:pt x="278" y="5"/>
                      <a:pt x="252" y="0"/>
                      <a:pt x="225"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nvGrpSpPr>
              <p:cNvPr id="63" name="Group 62">
                <a:extLst>
                  <a:ext uri="{FF2B5EF4-FFF2-40B4-BE49-F238E27FC236}">
                    <a16:creationId xmlns:a16="http://schemas.microsoft.com/office/drawing/2014/main" id="{41E6A618-34EC-2A62-EFBF-D6808B549660}"/>
                  </a:ext>
                </a:extLst>
              </p:cNvPr>
              <p:cNvGrpSpPr/>
              <p:nvPr/>
            </p:nvGrpSpPr>
            <p:grpSpPr>
              <a:xfrm>
                <a:off x="3247988" y="4321208"/>
                <a:ext cx="673591" cy="267009"/>
                <a:chOff x="3247988" y="4325971"/>
                <a:chExt cx="673591" cy="267009"/>
              </a:xfrm>
              <a:grpFill/>
            </p:grpSpPr>
            <p:sp>
              <p:nvSpPr>
                <p:cNvPr id="65" name="Freeform 64">
                  <a:extLst>
                    <a:ext uri="{FF2B5EF4-FFF2-40B4-BE49-F238E27FC236}">
                      <a16:creationId xmlns:a16="http://schemas.microsoft.com/office/drawing/2014/main" id="{A6DA2351-3FCD-881D-56CF-135FBD4B17EF}"/>
                    </a:ext>
                  </a:extLst>
                </p:cNvPr>
                <p:cNvSpPr>
                  <a:spLocks/>
                </p:cNvSpPr>
                <p:nvPr/>
              </p:nvSpPr>
              <p:spPr bwMode="auto">
                <a:xfrm>
                  <a:off x="3247988" y="4325971"/>
                  <a:ext cx="208753" cy="151710"/>
                </a:xfrm>
                <a:custGeom>
                  <a:avLst/>
                  <a:gdLst>
                    <a:gd name="T0" fmla="*/ 1 w 83"/>
                    <a:gd name="T1" fmla="*/ 0 h 60"/>
                    <a:gd name="T2" fmla="*/ 0 w 83"/>
                    <a:gd name="T3" fmla="*/ 4 h 60"/>
                    <a:gd name="T4" fmla="*/ 80 w 83"/>
                    <a:gd name="T5" fmla="*/ 60 h 60"/>
                    <a:gd name="T6" fmla="*/ 83 w 83"/>
                    <a:gd name="T7" fmla="*/ 48 h 60"/>
                    <a:gd name="T8" fmla="*/ 14 w 83"/>
                    <a:gd name="T9" fmla="*/ 8 h 60"/>
                    <a:gd name="T10" fmla="*/ 14 w 83"/>
                    <a:gd name="T11" fmla="*/ 8 h 60"/>
                    <a:gd name="T12" fmla="*/ 9 w 83"/>
                    <a:gd name="T13" fmla="*/ 5 h 60"/>
                    <a:gd name="T14" fmla="*/ 1 w 83"/>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0">
                      <a:moveTo>
                        <a:pt x="1" y="0"/>
                      </a:moveTo>
                      <a:cubicBezTo>
                        <a:pt x="1" y="1"/>
                        <a:pt x="0" y="3"/>
                        <a:pt x="0" y="4"/>
                      </a:cubicBezTo>
                      <a:cubicBezTo>
                        <a:pt x="80" y="60"/>
                        <a:pt x="80" y="60"/>
                        <a:pt x="80" y="60"/>
                      </a:cubicBezTo>
                      <a:cubicBezTo>
                        <a:pt x="81" y="56"/>
                        <a:pt x="82" y="52"/>
                        <a:pt x="83" y="48"/>
                      </a:cubicBezTo>
                      <a:cubicBezTo>
                        <a:pt x="14" y="8"/>
                        <a:pt x="14" y="8"/>
                        <a:pt x="14" y="8"/>
                      </a:cubicBezTo>
                      <a:cubicBezTo>
                        <a:pt x="14" y="8"/>
                        <a:pt x="14" y="8"/>
                        <a:pt x="14" y="8"/>
                      </a:cubicBezTo>
                      <a:cubicBezTo>
                        <a:pt x="9" y="5"/>
                        <a:pt x="9" y="5"/>
                        <a:pt x="9" y="5"/>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66" name="Freeform 65">
                  <a:extLst>
                    <a:ext uri="{FF2B5EF4-FFF2-40B4-BE49-F238E27FC236}">
                      <a16:creationId xmlns:a16="http://schemas.microsoft.com/office/drawing/2014/main" id="{763071FB-F4F2-EB28-6097-2B67873B04D2}"/>
                    </a:ext>
                  </a:extLst>
                </p:cNvPr>
                <p:cNvSpPr>
                  <a:spLocks/>
                </p:cNvSpPr>
                <p:nvPr/>
              </p:nvSpPr>
              <p:spPr bwMode="auto">
                <a:xfrm>
                  <a:off x="3717680" y="4517733"/>
                  <a:ext cx="4855" cy="30342"/>
                </a:xfrm>
                <a:custGeom>
                  <a:avLst/>
                  <a:gdLst>
                    <a:gd name="T0" fmla="*/ 2 w 2"/>
                    <a:gd name="T1" fmla="*/ 0 h 12"/>
                    <a:gd name="T2" fmla="*/ 2 w 2"/>
                    <a:gd name="T3" fmla="*/ 0 h 12"/>
                    <a:gd name="T4" fmla="*/ 0 w 2"/>
                    <a:gd name="T5" fmla="*/ 12 h 12"/>
                    <a:gd name="T6" fmla="*/ 0 w 2"/>
                    <a:gd name="T7" fmla="*/ 12 h 12"/>
                    <a:gd name="T8" fmla="*/ 2 w 2"/>
                    <a:gd name="T9" fmla="*/ 0 h 12"/>
                  </a:gdLst>
                  <a:ahLst/>
                  <a:cxnLst>
                    <a:cxn ang="0">
                      <a:pos x="T0" y="T1"/>
                    </a:cxn>
                    <a:cxn ang="0">
                      <a:pos x="T2" y="T3"/>
                    </a:cxn>
                    <a:cxn ang="0">
                      <a:pos x="T4" y="T5"/>
                    </a:cxn>
                    <a:cxn ang="0">
                      <a:pos x="T6" y="T7"/>
                    </a:cxn>
                    <a:cxn ang="0">
                      <a:pos x="T8" y="T9"/>
                    </a:cxn>
                  </a:cxnLst>
                  <a:rect l="0" t="0" r="r" b="b"/>
                  <a:pathLst>
                    <a:path w="2" h="12">
                      <a:moveTo>
                        <a:pt x="2" y="0"/>
                      </a:moveTo>
                      <a:cubicBezTo>
                        <a:pt x="2" y="0"/>
                        <a:pt x="2" y="0"/>
                        <a:pt x="2" y="0"/>
                      </a:cubicBezTo>
                      <a:cubicBezTo>
                        <a:pt x="1" y="4"/>
                        <a:pt x="0" y="8"/>
                        <a:pt x="0" y="12"/>
                      </a:cubicBezTo>
                      <a:cubicBezTo>
                        <a:pt x="0" y="12"/>
                        <a:pt x="0" y="12"/>
                        <a:pt x="0" y="12"/>
                      </a:cubicBezTo>
                      <a:cubicBezTo>
                        <a:pt x="0" y="8"/>
                        <a:pt x="1"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67" name="Freeform 66">
                  <a:extLst>
                    <a:ext uri="{FF2B5EF4-FFF2-40B4-BE49-F238E27FC236}">
                      <a16:creationId xmlns:a16="http://schemas.microsoft.com/office/drawing/2014/main" id="{6714B205-239F-9CAB-418F-C80360F21E71}"/>
                    </a:ext>
                  </a:extLst>
                </p:cNvPr>
                <p:cNvSpPr>
                  <a:spLocks/>
                </p:cNvSpPr>
                <p:nvPr/>
              </p:nvSpPr>
              <p:spPr bwMode="auto">
                <a:xfrm>
                  <a:off x="3448244" y="4447339"/>
                  <a:ext cx="274291" cy="145641"/>
                </a:xfrm>
                <a:custGeom>
                  <a:avLst/>
                  <a:gdLst>
                    <a:gd name="T0" fmla="*/ 3 w 109"/>
                    <a:gd name="T1" fmla="*/ 0 h 58"/>
                    <a:gd name="T2" fmla="*/ 0 w 109"/>
                    <a:gd name="T3" fmla="*/ 12 h 58"/>
                    <a:gd name="T4" fmla="*/ 68 w 109"/>
                    <a:gd name="T5" fmla="*/ 58 h 58"/>
                    <a:gd name="T6" fmla="*/ 107 w 109"/>
                    <a:gd name="T7" fmla="*/ 40 h 58"/>
                    <a:gd name="T8" fmla="*/ 109 w 109"/>
                    <a:gd name="T9" fmla="*/ 28 h 58"/>
                    <a:gd name="T10" fmla="*/ 71 w 109"/>
                    <a:gd name="T11" fmla="*/ 40 h 58"/>
                    <a:gd name="T12" fmla="*/ 3 w 109"/>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09" h="58">
                      <a:moveTo>
                        <a:pt x="3" y="0"/>
                      </a:moveTo>
                      <a:cubicBezTo>
                        <a:pt x="2" y="4"/>
                        <a:pt x="1" y="8"/>
                        <a:pt x="0" y="12"/>
                      </a:cubicBezTo>
                      <a:cubicBezTo>
                        <a:pt x="68" y="58"/>
                        <a:pt x="68" y="58"/>
                        <a:pt x="68" y="58"/>
                      </a:cubicBezTo>
                      <a:cubicBezTo>
                        <a:pt x="107" y="40"/>
                        <a:pt x="107" y="40"/>
                        <a:pt x="107" y="40"/>
                      </a:cubicBezTo>
                      <a:cubicBezTo>
                        <a:pt x="107" y="36"/>
                        <a:pt x="108" y="32"/>
                        <a:pt x="109" y="28"/>
                      </a:cubicBezTo>
                      <a:cubicBezTo>
                        <a:pt x="71" y="40"/>
                        <a:pt x="71" y="40"/>
                        <a:pt x="71" y="4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68" name="Freeform 67">
                  <a:extLst>
                    <a:ext uri="{FF2B5EF4-FFF2-40B4-BE49-F238E27FC236}">
                      <a16:creationId xmlns:a16="http://schemas.microsoft.com/office/drawing/2014/main" id="{CC0F7FD3-68AB-2A57-82FD-555EFD7C07BF}"/>
                    </a:ext>
                  </a:extLst>
                </p:cNvPr>
                <p:cNvSpPr>
                  <a:spLocks/>
                </p:cNvSpPr>
                <p:nvPr/>
              </p:nvSpPr>
              <p:spPr bwMode="auto">
                <a:xfrm>
                  <a:off x="3732245" y="4454621"/>
                  <a:ext cx="189334" cy="86171"/>
                </a:xfrm>
                <a:custGeom>
                  <a:avLst/>
                  <a:gdLst>
                    <a:gd name="T0" fmla="*/ 75 w 75"/>
                    <a:gd name="T1" fmla="*/ 0 h 34"/>
                    <a:gd name="T2" fmla="*/ 2 w 75"/>
                    <a:gd name="T3" fmla="*/ 23 h 34"/>
                    <a:gd name="T4" fmla="*/ 0 w 75"/>
                    <a:gd name="T5" fmla="*/ 34 h 34"/>
                    <a:gd name="T6" fmla="*/ 75 w 75"/>
                    <a:gd name="T7" fmla="*/ 0 h 34"/>
                  </a:gdLst>
                  <a:ahLst/>
                  <a:cxnLst>
                    <a:cxn ang="0">
                      <a:pos x="T0" y="T1"/>
                    </a:cxn>
                    <a:cxn ang="0">
                      <a:pos x="T2" y="T3"/>
                    </a:cxn>
                    <a:cxn ang="0">
                      <a:pos x="T4" y="T5"/>
                    </a:cxn>
                    <a:cxn ang="0">
                      <a:pos x="T6" y="T7"/>
                    </a:cxn>
                  </a:cxnLst>
                  <a:rect l="0" t="0" r="r" b="b"/>
                  <a:pathLst>
                    <a:path w="75" h="34">
                      <a:moveTo>
                        <a:pt x="75" y="0"/>
                      </a:moveTo>
                      <a:cubicBezTo>
                        <a:pt x="2" y="23"/>
                        <a:pt x="2" y="23"/>
                        <a:pt x="2" y="23"/>
                      </a:cubicBezTo>
                      <a:cubicBezTo>
                        <a:pt x="1" y="27"/>
                        <a:pt x="1" y="31"/>
                        <a:pt x="0" y="34"/>
                      </a:cubicBezTo>
                      <a:cubicBezTo>
                        <a:pt x="75" y="0"/>
                        <a:pt x="75"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69" name="Freeform 68">
                  <a:extLst>
                    <a:ext uri="{FF2B5EF4-FFF2-40B4-BE49-F238E27FC236}">
                      <a16:creationId xmlns:a16="http://schemas.microsoft.com/office/drawing/2014/main" id="{1C3706AE-896D-EDF4-CB69-8FA5B33988AD}"/>
                    </a:ext>
                  </a:extLst>
                </p:cNvPr>
                <p:cNvSpPr>
                  <a:spLocks/>
                </p:cNvSpPr>
                <p:nvPr/>
              </p:nvSpPr>
              <p:spPr bwMode="auto">
                <a:xfrm>
                  <a:off x="3717680" y="4512878"/>
                  <a:ext cx="20633" cy="35197"/>
                </a:xfrm>
                <a:custGeom>
                  <a:avLst/>
                  <a:gdLst>
                    <a:gd name="T0" fmla="*/ 8 w 8"/>
                    <a:gd name="T1" fmla="*/ 0 h 14"/>
                    <a:gd name="T2" fmla="*/ 2 w 8"/>
                    <a:gd name="T3" fmla="*/ 2 h 14"/>
                    <a:gd name="T4" fmla="*/ 0 w 8"/>
                    <a:gd name="T5" fmla="*/ 14 h 14"/>
                    <a:gd name="T6" fmla="*/ 6 w 8"/>
                    <a:gd name="T7" fmla="*/ 11 h 14"/>
                    <a:gd name="T8" fmla="*/ 8 w 8"/>
                    <a:gd name="T9" fmla="*/ 0 h 14"/>
                  </a:gdLst>
                  <a:ahLst/>
                  <a:cxnLst>
                    <a:cxn ang="0">
                      <a:pos x="T0" y="T1"/>
                    </a:cxn>
                    <a:cxn ang="0">
                      <a:pos x="T2" y="T3"/>
                    </a:cxn>
                    <a:cxn ang="0">
                      <a:pos x="T4" y="T5"/>
                    </a:cxn>
                    <a:cxn ang="0">
                      <a:pos x="T6" y="T7"/>
                    </a:cxn>
                    <a:cxn ang="0">
                      <a:pos x="T8" y="T9"/>
                    </a:cxn>
                  </a:cxnLst>
                  <a:rect l="0" t="0" r="r" b="b"/>
                  <a:pathLst>
                    <a:path w="8" h="14">
                      <a:moveTo>
                        <a:pt x="8" y="0"/>
                      </a:moveTo>
                      <a:cubicBezTo>
                        <a:pt x="2" y="2"/>
                        <a:pt x="2" y="2"/>
                        <a:pt x="2" y="2"/>
                      </a:cubicBezTo>
                      <a:cubicBezTo>
                        <a:pt x="1" y="6"/>
                        <a:pt x="0" y="10"/>
                        <a:pt x="0" y="14"/>
                      </a:cubicBezTo>
                      <a:cubicBezTo>
                        <a:pt x="6" y="11"/>
                        <a:pt x="6" y="11"/>
                        <a:pt x="6" y="11"/>
                      </a:cubicBezTo>
                      <a:cubicBezTo>
                        <a:pt x="7" y="8"/>
                        <a:pt x="7" y="4"/>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70" name="Freeform 69">
                  <a:extLst>
                    <a:ext uri="{FF2B5EF4-FFF2-40B4-BE49-F238E27FC236}">
                      <a16:creationId xmlns:a16="http://schemas.microsoft.com/office/drawing/2014/main" id="{131E2F2A-501F-DE6F-6FE9-DA6009BEC8CE}"/>
                    </a:ext>
                  </a:extLst>
                </p:cNvPr>
                <p:cNvSpPr>
                  <a:spLocks/>
                </p:cNvSpPr>
                <p:nvPr/>
              </p:nvSpPr>
              <p:spPr bwMode="auto">
                <a:xfrm>
                  <a:off x="3626655" y="4454621"/>
                  <a:ext cx="294924" cy="93454"/>
                </a:xfrm>
                <a:custGeom>
                  <a:avLst/>
                  <a:gdLst>
                    <a:gd name="T0" fmla="*/ 243 w 243"/>
                    <a:gd name="T1" fmla="*/ 0 h 77"/>
                    <a:gd name="T2" fmla="*/ 0 w 243"/>
                    <a:gd name="T3" fmla="*/ 77 h 77"/>
                    <a:gd name="T4" fmla="*/ 79 w 243"/>
                    <a:gd name="T5" fmla="*/ 52 h 77"/>
                    <a:gd name="T6" fmla="*/ 79 w 243"/>
                    <a:gd name="T7" fmla="*/ 52 h 77"/>
                    <a:gd name="T8" fmla="*/ 92 w 243"/>
                    <a:gd name="T9" fmla="*/ 48 h 77"/>
                    <a:gd name="T10" fmla="*/ 243 w 243"/>
                    <a:gd name="T11" fmla="*/ 0 h 77"/>
                  </a:gdLst>
                  <a:ahLst/>
                  <a:cxnLst>
                    <a:cxn ang="0">
                      <a:pos x="T0" y="T1"/>
                    </a:cxn>
                    <a:cxn ang="0">
                      <a:pos x="T2" y="T3"/>
                    </a:cxn>
                    <a:cxn ang="0">
                      <a:pos x="T4" y="T5"/>
                    </a:cxn>
                    <a:cxn ang="0">
                      <a:pos x="T6" y="T7"/>
                    </a:cxn>
                    <a:cxn ang="0">
                      <a:pos x="T8" y="T9"/>
                    </a:cxn>
                    <a:cxn ang="0">
                      <a:pos x="T10" y="T11"/>
                    </a:cxn>
                  </a:cxnLst>
                  <a:rect l="0" t="0" r="r" b="b"/>
                  <a:pathLst>
                    <a:path w="243" h="77">
                      <a:moveTo>
                        <a:pt x="243" y="0"/>
                      </a:moveTo>
                      <a:lnTo>
                        <a:pt x="0" y="77"/>
                      </a:lnTo>
                      <a:lnTo>
                        <a:pt x="79" y="52"/>
                      </a:lnTo>
                      <a:lnTo>
                        <a:pt x="79" y="52"/>
                      </a:lnTo>
                      <a:lnTo>
                        <a:pt x="92" y="48"/>
                      </a:lnTo>
                      <a:lnTo>
                        <a:pt x="2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71" name="Freeform 70">
                  <a:extLst>
                    <a:ext uri="{FF2B5EF4-FFF2-40B4-BE49-F238E27FC236}">
                      <a16:creationId xmlns:a16="http://schemas.microsoft.com/office/drawing/2014/main" id="{338A73AF-574C-BB71-A764-DE88B9923F9B}"/>
                    </a:ext>
                  </a:extLst>
                </p:cNvPr>
                <p:cNvSpPr>
                  <a:spLocks/>
                </p:cNvSpPr>
                <p:nvPr/>
              </p:nvSpPr>
              <p:spPr bwMode="auto">
                <a:xfrm>
                  <a:off x="3626655" y="4454621"/>
                  <a:ext cx="294924" cy="93454"/>
                </a:xfrm>
                <a:custGeom>
                  <a:avLst/>
                  <a:gdLst>
                    <a:gd name="T0" fmla="*/ 243 w 243"/>
                    <a:gd name="T1" fmla="*/ 0 h 77"/>
                    <a:gd name="T2" fmla="*/ 0 w 243"/>
                    <a:gd name="T3" fmla="*/ 77 h 77"/>
                    <a:gd name="T4" fmla="*/ 79 w 243"/>
                    <a:gd name="T5" fmla="*/ 52 h 77"/>
                    <a:gd name="T6" fmla="*/ 79 w 243"/>
                    <a:gd name="T7" fmla="*/ 52 h 77"/>
                    <a:gd name="T8" fmla="*/ 92 w 243"/>
                    <a:gd name="T9" fmla="*/ 48 h 77"/>
                    <a:gd name="T10" fmla="*/ 243 w 243"/>
                    <a:gd name="T11" fmla="*/ 0 h 77"/>
                  </a:gdLst>
                  <a:ahLst/>
                  <a:cxnLst>
                    <a:cxn ang="0">
                      <a:pos x="T0" y="T1"/>
                    </a:cxn>
                    <a:cxn ang="0">
                      <a:pos x="T2" y="T3"/>
                    </a:cxn>
                    <a:cxn ang="0">
                      <a:pos x="T4" y="T5"/>
                    </a:cxn>
                    <a:cxn ang="0">
                      <a:pos x="T6" y="T7"/>
                    </a:cxn>
                    <a:cxn ang="0">
                      <a:pos x="T8" y="T9"/>
                    </a:cxn>
                    <a:cxn ang="0">
                      <a:pos x="T10" y="T11"/>
                    </a:cxn>
                  </a:cxnLst>
                  <a:rect l="0" t="0" r="r" b="b"/>
                  <a:pathLst>
                    <a:path w="243" h="77">
                      <a:moveTo>
                        <a:pt x="243" y="0"/>
                      </a:moveTo>
                      <a:lnTo>
                        <a:pt x="0" y="77"/>
                      </a:lnTo>
                      <a:lnTo>
                        <a:pt x="79" y="52"/>
                      </a:lnTo>
                      <a:lnTo>
                        <a:pt x="79" y="52"/>
                      </a:lnTo>
                      <a:lnTo>
                        <a:pt x="92" y="48"/>
                      </a:lnTo>
                      <a:lnTo>
                        <a:pt x="24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sp>
            <p:nvSpPr>
              <p:cNvPr id="64" name="Freeform 63">
                <a:extLst>
                  <a:ext uri="{FF2B5EF4-FFF2-40B4-BE49-F238E27FC236}">
                    <a16:creationId xmlns:a16="http://schemas.microsoft.com/office/drawing/2014/main" id="{D54770BD-2EA1-4693-DB9C-C0DCCCE89E91}"/>
                  </a:ext>
                </a:extLst>
              </p:cNvPr>
              <p:cNvSpPr>
                <a:spLocks/>
              </p:cNvSpPr>
              <p:nvPr/>
            </p:nvSpPr>
            <p:spPr bwMode="auto">
              <a:xfrm>
                <a:off x="6197212" y="3037139"/>
                <a:ext cx="1138303" cy="1053849"/>
              </a:xfrm>
              <a:custGeom>
                <a:avLst/>
                <a:gdLst>
                  <a:gd name="T0" fmla="*/ 225 w 449"/>
                  <a:gd name="T1" fmla="*/ 0 h 415"/>
                  <a:gd name="T2" fmla="*/ 180 w 449"/>
                  <a:gd name="T3" fmla="*/ 5 h 415"/>
                  <a:gd name="T4" fmla="*/ 174 w 449"/>
                  <a:gd name="T5" fmla="*/ 22 h 415"/>
                  <a:gd name="T6" fmla="*/ 219 w 449"/>
                  <a:gd name="T7" fmla="*/ 17 h 415"/>
                  <a:gd name="T8" fmla="*/ 295 w 449"/>
                  <a:gd name="T9" fmla="*/ 32 h 415"/>
                  <a:gd name="T10" fmla="*/ 402 w 449"/>
                  <a:gd name="T11" fmla="*/ 292 h 415"/>
                  <a:gd name="T12" fmla="*/ 342 w 449"/>
                  <a:gd name="T13" fmla="*/ 371 h 415"/>
                  <a:gd name="T14" fmla="*/ 225 w 449"/>
                  <a:gd name="T15" fmla="*/ 409 h 415"/>
                  <a:gd name="T16" fmla="*/ 148 w 449"/>
                  <a:gd name="T17" fmla="*/ 394 h 415"/>
                  <a:gd name="T18" fmla="*/ 35 w 449"/>
                  <a:gd name="T19" fmla="*/ 142 h 415"/>
                  <a:gd name="T20" fmla="*/ 35 w 449"/>
                  <a:gd name="T21" fmla="*/ 140 h 415"/>
                  <a:gd name="T22" fmla="*/ 76 w 449"/>
                  <a:gd name="T23" fmla="*/ 78 h 415"/>
                  <a:gd name="T24" fmla="*/ 64 w 449"/>
                  <a:gd name="T25" fmla="*/ 77 h 415"/>
                  <a:gd name="T26" fmla="*/ 46 w 449"/>
                  <a:gd name="T27" fmla="*/ 103 h 415"/>
                  <a:gd name="T28" fmla="*/ 34 w 449"/>
                  <a:gd name="T29" fmla="*/ 128 h 415"/>
                  <a:gd name="T30" fmla="*/ 22 w 449"/>
                  <a:gd name="T31" fmla="*/ 164 h 415"/>
                  <a:gd name="T32" fmla="*/ 100 w 449"/>
                  <a:gd name="T33" fmla="*/ 373 h 415"/>
                  <a:gd name="T34" fmla="*/ 145 w 449"/>
                  <a:gd name="T35" fmla="*/ 399 h 415"/>
                  <a:gd name="T36" fmla="*/ 189 w 449"/>
                  <a:gd name="T37" fmla="*/ 412 h 415"/>
                  <a:gd name="T38" fmla="*/ 225 w 449"/>
                  <a:gd name="T39" fmla="*/ 415 h 415"/>
                  <a:gd name="T40" fmla="*/ 398 w 449"/>
                  <a:gd name="T41" fmla="*/ 322 h 415"/>
                  <a:gd name="T42" fmla="*/ 416 w 449"/>
                  <a:gd name="T43" fmla="*/ 287 h 415"/>
                  <a:gd name="T44" fmla="*/ 427 w 449"/>
                  <a:gd name="T45" fmla="*/ 255 h 415"/>
                  <a:gd name="T46" fmla="*/ 304 w 449"/>
                  <a:gd name="T47" fmla="*/ 16 h 415"/>
                  <a:gd name="T48" fmla="*/ 304 w 449"/>
                  <a:gd name="T49" fmla="*/ 16 h 415"/>
                  <a:gd name="T50" fmla="*/ 302 w 449"/>
                  <a:gd name="T51" fmla="*/ 15 h 415"/>
                  <a:gd name="T52" fmla="*/ 225 w 449"/>
                  <a:gd name="T5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9" h="415">
                    <a:moveTo>
                      <a:pt x="225" y="0"/>
                    </a:moveTo>
                    <a:cubicBezTo>
                      <a:pt x="210" y="0"/>
                      <a:pt x="195" y="2"/>
                      <a:pt x="180" y="5"/>
                    </a:cubicBezTo>
                    <a:cubicBezTo>
                      <a:pt x="174" y="22"/>
                      <a:pt x="174" y="22"/>
                      <a:pt x="174" y="22"/>
                    </a:cubicBezTo>
                    <a:cubicBezTo>
                      <a:pt x="188" y="19"/>
                      <a:pt x="204" y="17"/>
                      <a:pt x="219" y="17"/>
                    </a:cubicBezTo>
                    <a:cubicBezTo>
                      <a:pt x="244" y="17"/>
                      <a:pt x="270" y="22"/>
                      <a:pt x="295" y="32"/>
                    </a:cubicBezTo>
                    <a:cubicBezTo>
                      <a:pt x="396" y="75"/>
                      <a:pt x="444" y="191"/>
                      <a:pt x="402" y="292"/>
                    </a:cubicBezTo>
                    <a:cubicBezTo>
                      <a:pt x="389" y="324"/>
                      <a:pt x="368" y="351"/>
                      <a:pt x="342" y="371"/>
                    </a:cubicBezTo>
                    <a:cubicBezTo>
                      <a:pt x="308" y="396"/>
                      <a:pt x="267" y="409"/>
                      <a:pt x="225" y="409"/>
                    </a:cubicBezTo>
                    <a:cubicBezTo>
                      <a:pt x="199" y="409"/>
                      <a:pt x="173" y="404"/>
                      <a:pt x="148" y="394"/>
                    </a:cubicBezTo>
                    <a:cubicBezTo>
                      <a:pt x="49" y="353"/>
                      <a:pt x="0" y="241"/>
                      <a:pt x="35" y="142"/>
                    </a:cubicBezTo>
                    <a:cubicBezTo>
                      <a:pt x="35" y="141"/>
                      <a:pt x="35" y="140"/>
                      <a:pt x="35" y="140"/>
                    </a:cubicBezTo>
                    <a:cubicBezTo>
                      <a:pt x="45" y="116"/>
                      <a:pt x="59" y="96"/>
                      <a:pt x="76" y="78"/>
                    </a:cubicBezTo>
                    <a:cubicBezTo>
                      <a:pt x="64" y="77"/>
                      <a:pt x="64" y="77"/>
                      <a:pt x="64" y="77"/>
                    </a:cubicBezTo>
                    <a:cubicBezTo>
                      <a:pt x="57" y="85"/>
                      <a:pt x="51" y="94"/>
                      <a:pt x="46" y="103"/>
                    </a:cubicBezTo>
                    <a:cubicBezTo>
                      <a:pt x="41" y="111"/>
                      <a:pt x="37" y="120"/>
                      <a:pt x="34" y="128"/>
                    </a:cubicBezTo>
                    <a:cubicBezTo>
                      <a:pt x="29" y="140"/>
                      <a:pt x="25" y="152"/>
                      <a:pt x="22" y="164"/>
                    </a:cubicBezTo>
                    <a:cubicBezTo>
                      <a:pt x="5" y="243"/>
                      <a:pt x="36" y="325"/>
                      <a:pt x="100" y="373"/>
                    </a:cubicBezTo>
                    <a:cubicBezTo>
                      <a:pt x="114" y="384"/>
                      <a:pt x="129" y="392"/>
                      <a:pt x="145" y="399"/>
                    </a:cubicBezTo>
                    <a:cubicBezTo>
                      <a:pt x="160" y="405"/>
                      <a:pt x="174" y="409"/>
                      <a:pt x="189" y="412"/>
                    </a:cubicBezTo>
                    <a:cubicBezTo>
                      <a:pt x="201" y="414"/>
                      <a:pt x="213" y="415"/>
                      <a:pt x="225" y="415"/>
                    </a:cubicBezTo>
                    <a:cubicBezTo>
                      <a:pt x="293" y="415"/>
                      <a:pt x="359" y="381"/>
                      <a:pt x="398" y="322"/>
                    </a:cubicBezTo>
                    <a:cubicBezTo>
                      <a:pt x="405" y="311"/>
                      <a:pt x="411" y="299"/>
                      <a:pt x="416" y="287"/>
                    </a:cubicBezTo>
                    <a:cubicBezTo>
                      <a:pt x="421" y="277"/>
                      <a:pt x="424" y="266"/>
                      <a:pt x="427" y="255"/>
                    </a:cubicBezTo>
                    <a:cubicBezTo>
                      <a:pt x="449" y="158"/>
                      <a:pt x="399" y="56"/>
                      <a:pt x="304" y="16"/>
                    </a:cubicBezTo>
                    <a:cubicBezTo>
                      <a:pt x="304" y="16"/>
                      <a:pt x="304" y="16"/>
                      <a:pt x="304" y="16"/>
                    </a:cubicBezTo>
                    <a:cubicBezTo>
                      <a:pt x="303" y="16"/>
                      <a:pt x="303" y="16"/>
                      <a:pt x="302" y="15"/>
                    </a:cubicBezTo>
                    <a:cubicBezTo>
                      <a:pt x="277" y="5"/>
                      <a:pt x="251" y="0"/>
                      <a:pt x="225" y="0"/>
                    </a:cubicBezTo>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grpSp>
        <p:nvGrpSpPr>
          <p:cNvPr id="98" name="Group 97">
            <a:extLst>
              <a:ext uri="{FF2B5EF4-FFF2-40B4-BE49-F238E27FC236}">
                <a16:creationId xmlns:a16="http://schemas.microsoft.com/office/drawing/2014/main" id="{C9086150-CF98-B043-E725-E585D9AC043D}"/>
              </a:ext>
            </a:extLst>
          </p:cNvPr>
          <p:cNvGrpSpPr/>
          <p:nvPr/>
        </p:nvGrpSpPr>
        <p:grpSpPr>
          <a:xfrm>
            <a:off x="7598884" y="3118163"/>
            <a:ext cx="469565" cy="469566"/>
            <a:chOff x="10996613" y="5110163"/>
            <a:chExt cx="481012" cy="481013"/>
          </a:xfrm>
          <a:solidFill>
            <a:schemeClr val="bg1"/>
          </a:solidFill>
        </p:grpSpPr>
        <p:sp>
          <p:nvSpPr>
            <p:cNvPr id="99" name="Freeform 27">
              <a:extLst>
                <a:ext uri="{FF2B5EF4-FFF2-40B4-BE49-F238E27FC236}">
                  <a16:creationId xmlns:a16="http://schemas.microsoft.com/office/drawing/2014/main" id="{CD7CF39D-6E27-3406-50E1-2F46C442603C}"/>
                </a:ext>
              </a:extLst>
            </p:cNvPr>
            <p:cNvSpPr>
              <a:spLocks noEditPoints="1"/>
            </p:cNvSpPr>
            <p:nvPr/>
          </p:nvSpPr>
          <p:spPr bwMode="auto">
            <a:xfrm>
              <a:off x="10996613" y="5110163"/>
              <a:ext cx="481012" cy="481013"/>
            </a:xfrm>
            <a:custGeom>
              <a:avLst/>
              <a:gdLst>
                <a:gd name="T0" fmla="*/ 101 w 128"/>
                <a:gd name="T1" fmla="*/ 65 h 128"/>
                <a:gd name="T2" fmla="*/ 128 w 128"/>
                <a:gd name="T3" fmla="*/ 17 h 128"/>
                <a:gd name="T4" fmla="*/ 107 w 128"/>
                <a:gd name="T5" fmla="*/ 14 h 128"/>
                <a:gd name="T6" fmla="*/ 105 w 128"/>
                <a:gd name="T7" fmla="*/ 0 h 128"/>
                <a:gd name="T8" fmla="*/ 21 w 128"/>
                <a:gd name="T9" fmla="*/ 2 h 128"/>
                <a:gd name="T10" fmla="*/ 2 w 128"/>
                <a:gd name="T11" fmla="*/ 14 h 128"/>
                <a:gd name="T12" fmla="*/ 27 w 128"/>
                <a:gd name="T13" fmla="*/ 65 h 128"/>
                <a:gd name="T14" fmla="*/ 53 w 128"/>
                <a:gd name="T15" fmla="*/ 84 h 128"/>
                <a:gd name="T16" fmla="*/ 54 w 128"/>
                <a:gd name="T17" fmla="*/ 108 h 128"/>
                <a:gd name="T18" fmla="*/ 32 w 128"/>
                <a:gd name="T19" fmla="*/ 114 h 128"/>
                <a:gd name="T20" fmla="*/ 27 w 128"/>
                <a:gd name="T21" fmla="*/ 123 h 128"/>
                <a:gd name="T22" fmla="*/ 27 w 128"/>
                <a:gd name="T23" fmla="*/ 128 h 128"/>
                <a:gd name="T24" fmla="*/ 103 w 128"/>
                <a:gd name="T25" fmla="*/ 125 h 128"/>
                <a:gd name="T26" fmla="*/ 96 w 128"/>
                <a:gd name="T27" fmla="*/ 123 h 128"/>
                <a:gd name="T28" fmla="*/ 90 w 128"/>
                <a:gd name="T29" fmla="*/ 108 h 128"/>
                <a:gd name="T30" fmla="*/ 74 w 128"/>
                <a:gd name="T31" fmla="*/ 85 h 128"/>
                <a:gd name="T32" fmla="*/ 106 w 128"/>
                <a:gd name="T33" fmla="*/ 51 h 128"/>
                <a:gd name="T34" fmla="*/ 107 w 128"/>
                <a:gd name="T35" fmla="*/ 19 h 128"/>
                <a:gd name="T36" fmla="*/ 123 w 128"/>
                <a:gd name="T37" fmla="*/ 21 h 128"/>
                <a:gd name="T38" fmla="*/ 109 w 128"/>
                <a:gd name="T39" fmla="*/ 52 h 128"/>
                <a:gd name="T40" fmla="*/ 106 w 128"/>
                <a:gd name="T41" fmla="*/ 51 h 128"/>
                <a:gd name="T42" fmla="*/ 9 w 128"/>
                <a:gd name="T43" fmla="*/ 36 h 128"/>
                <a:gd name="T44" fmla="*/ 5 w 128"/>
                <a:gd name="T45" fmla="*/ 19 h 128"/>
                <a:gd name="T46" fmla="*/ 21 w 128"/>
                <a:gd name="T47" fmla="*/ 43 h 128"/>
                <a:gd name="T48" fmla="*/ 23 w 128"/>
                <a:gd name="T49" fmla="*/ 56 h 128"/>
                <a:gd name="T50" fmla="*/ 91 w 128"/>
                <a:gd name="T51" fmla="*/ 113 h 128"/>
                <a:gd name="T52" fmla="*/ 37 w 128"/>
                <a:gd name="T53" fmla="*/ 123 h 128"/>
                <a:gd name="T54" fmla="*/ 91 w 128"/>
                <a:gd name="T55" fmla="*/ 113 h 128"/>
                <a:gd name="T56" fmla="*/ 59 w 128"/>
                <a:gd name="T57" fmla="*/ 85 h 128"/>
                <a:gd name="T58" fmla="*/ 68 w 128"/>
                <a:gd name="T59" fmla="*/ 86 h 128"/>
                <a:gd name="T60" fmla="*/ 69 w 128"/>
                <a:gd name="T61" fmla="*/ 108 h 128"/>
                <a:gd name="T62" fmla="*/ 64 w 128"/>
                <a:gd name="T63" fmla="*/ 81 h 128"/>
                <a:gd name="T64" fmla="*/ 37 w 128"/>
                <a:gd name="T65" fmla="*/ 70 h 128"/>
                <a:gd name="T66" fmla="*/ 25 w 128"/>
                <a:gd name="T67" fmla="*/ 43 h 128"/>
                <a:gd name="T68" fmla="*/ 103 w 128"/>
                <a:gd name="T69" fmla="*/ 4 h 128"/>
                <a:gd name="T70" fmla="*/ 100 w 128"/>
                <a:gd name="T71" fmla="*/ 58 h 128"/>
                <a:gd name="T72" fmla="*/ 79 w 128"/>
                <a:gd name="T73" fmla="*/ 7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75" y="84"/>
                  </a:moveTo>
                  <a:cubicBezTo>
                    <a:pt x="86" y="82"/>
                    <a:pt x="95" y="75"/>
                    <a:pt x="101" y="65"/>
                  </a:cubicBezTo>
                  <a:cubicBezTo>
                    <a:pt x="101" y="65"/>
                    <a:pt x="101" y="65"/>
                    <a:pt x="101" y="65"/>
                  </a:cubicBezTo>
                  <a:cubicBezTo>
                    <a:pt x="117" y="54"/>
                    <a:pt x="127" y="36"/>
                    <a:pt x="128" y="17"/>
                  </a:cubicBezTo>
                  <a:cubicBezTo>
                    <a:pt x="128" y="15"/>
                    <a:pt x="127" y="14"/>
                    <a:pt x="126" y="14"/>
                  </a:cubicBezTo>
                  <a:cubicBezTo>
                    <a:pt x="107" y="14"/>
                    <a:pt x="107" y="14"/>
                    <a:pt x="107" y="14"/>
                  </a:cubicBezTo>
                  <a:cubicBezTo>
                    <a:pt x="107" y="2"/>
                    <a:pt x="107" y="2"/>
                    <a:pt x="107" y="2"/>
                  </a:cubicBezTo>
                  <a:cubicBezTo>
                    <a:pt x="107" y="1"/>
                    <a:pt x="106" y="0"/>
                    <a:pt x="105" y="0"/>
                  </a:cubicBezTo>
                  <a:cubicBezTo>
                    <a:pt x="23" y="0"/>
                    <a:pt x="23" y="0"/>
                    <a:pt x="23" y="0"/>
                  </a:cubicBezTo>
                  <a:cubicBezTo>
                    <a:pt x="22" y="0"/>
                    <a:pt x="21" y="1"/>
                    <a:pt x="21" y="2"/>
                  </a:cubicBezTo>
                  <a:cubicBezTo>
                    <a:pt x="21" y="14"/>
                    <a:pt x="21" y="14"/>
                    <a:pt x="21" y="14"/>
                  </a:cubicBezTo>
                  <a:cubicBezTo>
                    <a:pt x="2" y="14"/>
                    <a:pt x="2" y="14"/>
                    <a:pt x="2" y="14"/>
                  </a:cubicBezTo>
                  <a:cubicBezTo>
                    <a:pt x="1" y="14"/>
                    <a:pt x="0" y="15"/>
                    <a:pt x="0" y="17"/>
                  </a:cubicBezTo>
                  <a:cubicBezTo>
                    <a:pt x="1" y="36"/>
                    <a:pt x="11" y="54"/>
                    <a:pt x="27" y="65"/>
                  </a:cubicBezTo>
                  <a:cubicBezTo>
                    <a:pt x="27" y="65"/>
                    <a:pt x="27" y="65"/>
                    <a:pt x="27" y="65"/>
                  </a:cubicBezTo>
                  <a:cubicBezTo>
                    <a:pt x="33" y="75"/>
                    <a:pt x="42" y="82"/>
                    <a:pt x="53" y="84"/>
                  </a:cubicBezTo>
                  <a:cubicBezTo>
                    <a:pt x="54" y="85"/>
                    <a:pt x="54" y="85"/>
                    <a:pt x="54" y="85"/>
                  </a:cubicBezTo>
                  <a:cubicBezTo>
                    <a:pt x="54" y="108"/>
                    <a:pt x="54" y="108"/>
                    <a:pt x="54" y="108"/>
                  </a:cubicBezTo>
                  <a:cubicBezTo>
                    <a:pt x="38" y="108"/>
                    <a:pt x="38" y="108"/>
                    <a:pt x="38" y="108"/>
                  </a:cubicBezTo>
                  <a:cubicBezTo>
                    <a:pt x="35" y="108"/>
                    <a:pt x="32" y="111"/>
                    <a:pt x="32" y="114"/>
                  </a:cubicBezTo>
                  <a:cubicBezTo>
                    <a:pt x="32" y="123"/>
                    <a:pt x="32" y="123"/>
                    <a:pt x="32" y="123"/>
                  </a:cubicBezTo>
                  <a:cubicBezTo>
                    <a:pt x="27" y="123"/>
                    <a:pt x="27" y="123"/>
                    <a:pt x="27" y="123"/>
                  </a:cubicBezTo>
                  <a:cubicBezTo>
                    <a:pt x="26" y="123"/>
                    <a:pt x="25" y="124"/>
                    <a:pt x="25" y="125"/>
                  </a:cubicBezTo>
                  <a:cubicBezTo>
                    <a:pt x="25" y="127"/>
                    <a:pt x="26" y="128"/>
                    <a:pt x="27" y="128"/>
                  </a:cubicBezTo>
                  <a:cubicBezTo>
                    <a:pt x="101" y="128"/>
                    <a:pt x="101" y="128"/>
                    <a:pt x="101" y="128"/>
                  </a:cubicBezTo>
                  <a:cubicBezTo>
                    <a:pt x="102" y="128"/>
                    <a:pt x="103" y="127"/>
                    <a:pt x="103" y="125"/>
                  </a:cubicBezTo>
                  <a:cubicBezTo>
                    <a:pt x="103" y="124"/>
                    <a:pt x="102" y="123"/>
                    <a:pt x="101" y="123"/>
                  </a:cubicBezTo>
                  <a:cubicBezTo>
                    <a:pt x="96" y="123"/>
                    <a:pt x="96" y="123"/>
                    <a:pt x="96" y="123"/>
                  </a:cubicBezTo>
                  <a:cubicBezTo>
                    <a:pt x="96" y="114"/>
                    <a:pt x="96" y="114"/>
                    <a:pt x="96" y="114"/>
                  </a:cubicBezTo>
                  <a:cubicBezTo>
                    <a:pt x="96" y="111"/>
                    <a:pt x="93" y="108"/>
                    <a:pt x="90" y="108"/>
                  </a:cubicBezTo>
                  <a:cubicBezTo>
                    <a:pt x="74" y="108"/>
                    <a:pt x="74" y="108"/>
                    <a:pt x="74" y="108"/>
                  </a:cubicBezTo>
                  <a:cubicBezTo>
                    <a:pt x="74" y="85"/>
                    <a:pt x="74" y="85"/>
                    <a:pt x="74" y="85"/>
                  </a:cubicBezTo>
                  <a:lnTo>
                    <a:pt x="75" y="84"/>
                  </a:lnTo>
                  <a:close/>
                  <a:moveTo>
                    <a:pt x="106" y="51"/>
                  </a:moveTo>
                  <a:cubicBezTo>
                    <a:pt x="107" y="48"/>
                    <a:pt x="107" y="45"/>
                    <a:pt x="107" y="43"/>
                  </a:cubicBezTo>
                  <a:cubicBezTo>
                    <a:pt x="107" y="19"/>
                    <a:pt x="107" y="19"/>
                    <a:pt x="107" y="19"/>
                  </a:cubicBezTo>
                  <a:cubicBezTo>
                    <a:pt x="123" y="19"/>
                    <a:pt x="123" y="19"/>
                    <a:pt x="123" y="19"/>
                  </a:cubicBezTo>
                  <a:cubicBezTo>
                    <a:pt x="123" y="21"/>
                    <a:pt x="123" y="21"/>
                    <a:pt x="123" y="21"/>
                  </a:cubicBezTo>
                  <a:cubicBezTo>
                    <a:pt x="122" y="26"/>
                    <a:pt x="121" y="31"/>
                    <a:pt x="119" y="36"/>
                  </a:cubicBezTo>
                  <a:cubicBezTo>
                    <a:pt x="116" y="42"/>
                    <a:pt x="113" y="47"/>
                    <a:pt x="109" y="52"/>
                  </a:cubicBezTo>
                  <a:cubicBezTo>
                    <a:pt x="105" y="56"/>
                    <a:pt x="105" y="56"/>
                    <a:pt x="105" y="56"/>
                  </a:cubicBezTo>
                  <a:lnTo>
                    <a:pt x="106" y="51"/>
                  </a:lnTo>
                  <a:close/>
                  <a:moveTo>
                    <a:pt x="19" y="52"/>
                  </a:moveTo>
                  <a:cubicBezTo>
                    <a:pt x="15" y="47"/>
                    <a:pt x="12" y="42"/>
                    <a:pt x="9" y="36"/>
                  </a:cubicBezTo>
                  <a:cubicBezTo>
                    <a:pt x="7" y="31"/>
                    <a:pt x="6" y="26"/>
                    <a:pt x="5" y="21"/>
                  </a:cubicBezTo>
                  <a:cubicBezTo>
                    <a:pt x="5" y="19"/>
                    <a:pt x="5" y="19"/>
                    <a:pt x="5" y="19"/>
                  </a:cubicBezTo>
                  <a:cubicBezTo>
                    <a:pt x="21" y="19"/>
                    <a:pt x="21" y="19"/>
                    <a:pt x="21" y="19"/>
                  </a:cubicBezTo>
                  <a:cubicBezTo>
                    <a:pt x="21" y="43"/>
                    <a:pt x="21" y="43"/>
                    <a:pt x="21" y="43"/>
                  </a:cubicBezTo>
                  <a:cubicBezTo>
                    <a:pt x="21" y="45"/>
                    <a:pt x="21" y="48"/>
                    <a:pt x="22" y="51"/>
                  </a:cubicBezTo>
                  <a:cubicBezTo>
                    <a:pt x="23" y="56"/>
                    <a:pt x="23" y="56"/>
                    <a:pt x="23" y="56"/>
                  </a:cubicBezTo>
                  <a:lnTo>
                    <a:pt x="19" y="52"/>
                  </a:lnTo>
                  <a:close/>
                  <a:moveTo>
                    <a:pt x="91" y="113"/>
                  </a:moveTo>
                  <a:cubicBezTo>
                    <a:pt x="91" y="123"/>
                    <a:pt x="91" y="123"/>
                    <a:pt x="91" y="123"/>
                  </a:cubicBezTo>
                  <a:cubicBezTo>
                    <a:pt x="37" y="123"/>
                    <a:pt x="37" y="123"/>
                    <a:pt x="37" y="123"/>
                  </a:cubicBezTo>
                  <a:cubicBezTo>
                    <a:pt x="37" y="113"/>
                    <a:pt x="37" y="113"/>
                    <a:pt x="37" y="113"/>
                  </a:cubicBezTo>
                  <a:lnTo>
                    <a:pt x="91" y="113"/>
                  </a:lnTo>
                  <a:close/>
                  <a:moveTo>
                    <a:pt x="59" y="108"/>
                  </a:moveTo>
                  <a:cubicBezTo>
                    <a:pt x="59" y="85"/>
                    <a:pt x="59" y="85"/>
                    <a:pt x="59" y="85"/>
                  </a:cubicBezTo>
                  <a:cubicBezTo>
                    <a:pt x="60" y="86"/>
                    <a:pt x="60" y="86"/>
                    <a:pt x="60" y="86"/>
                  </a:cubicBezTo>
                  <a:cubicBezTo>
                    <a:pt x="63" y="86"/>
                    <a:pt x="65" y="86"/>
                    <a:pt x="68" y="86"/>
                  </a:cubicBezTo>
                  <a:cubicBezTo>
                    <a:pt x="69" y="85"/>
                    <a:pt x="69" y="85"/>
                    <a:pt x="69" y="85"/>
                  </a:cubicBezTo>
                  <a:cubicBezTo>
                    <a:pt x="69" y="108"/>
                    <a:pt x="69" y="108"/>
                    <a:pt x="69" y="108"/>
                  </a:cubicBezTo>
                  <a:lnTo>
                    <a:pt x="59" y="108"/>
                  </a:lnTo>
                  <a:close/>
                  <a:moveTo>
                    <a:pt x="64" y="81"/>
                  </a:moveTo>
                  <a:cubicBezTo>
                    <a:pt x="59" y="81"/>
                    <a:pt x="54" y="80"/>
                    <a:pt x="49" y="78"/>
                  </a:cubicBezTo>
                  <a:cubicBezTo>
                    <a:pt x="44" y="76"/>
                    <a:pt x="40" y="73"/>
                    <a:pt x="37" y="70"/>
                  </a:cubicBezTo>
                  <a:cubicBezTo>
                    <a:pt x="33" y="66"/>
                    <a:pt x="30" y="62"/>
                    <a:pt x="28" y="58"/>
                  </a:cubicBezTo>
                  <a:cubicBezTo>
                    <a:pt x="26" y="53"/>
                    <a:pt x="25" y="48"/>
                    <a:pt x="25" y="43"/>
                  </a:cubicBezTo>
                  <a:cubicBezTo>
                    <a:pt x="25" y="4"/>
                    <a:pt x="25" y="4"/>
                    <a:pt x="25" y="4"/>
                  </a:cubicBezTo>
                  <a:cubicBezTo>
                    <a:pt x="103" y="4"/>
                    <a:pt x="103" y="4"/>
                    <a:pt x="103" y="4"/>
                  </a:cubicBezTo>
                  <a:cubicBezTo>
                    <a:pt x="103" y="43"/>
                    <a:pt x="103" y="43"/>
                    <a:pt x="103" y="43"/>
                  </a:cubicBezTo>
                  <a:cubicBezTo>
                    <a:pt x="103" y="48"/>
                    <a:pt x="102" y="53"/>
                    <a:pt x="100" y="58"/>
                  </a:cubicBezTo>
                  <a:cubicBezTo>
                    <a:pt x="98" y="62"/>
                    <a:pt x="95" y="66"/>
                    <a:pt x="91" y="70"/>
                  </a:cubicBezTo>
                  <a:cubicBezTo>
                    <a:pt x="88" y="73"/>
                    <a:pt x="84" y="76"/>
                    <a:pt x="79" y="78"/>
                  </a:cubicBezTo>
                  <a:cubicBezTo>
                    <a:pt x="74" y="80"/>
                    <a:pt x="69" y="81"/>
                    <a:pt x="64"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00" name="Freeform 28">
              <a:extLst>
                <a:ext uri="{FF2B5EF4-FFF2-40B4-BE49-F238E27FC236}">
                  <a16:creationId xmlns:a16="http://schemas.microsoft.com/office/drawing/2014/main" id="{C5170D6D-DD26-4E6D-898C-265AAD090846}"/>
                </a:ext>
              </a:extLst>
            </p:cNvPr>
            <p:cNvSpPr>
              <a:spLocks noEditPoints="1"/>
            </p:cNvSpPr>
            <p:nvPr/>
          </p:nvSpPr>
          <p:spPr bwMode="auto">
            <a:xfrm>
              <a:off x="11161713" y="5189538"/>
              <a:ext cx="150812" cy="146050"/>
            </a:xfrm>
            <a:custGeom>
              <a:avLst/>
              <a:gdLst>
                <a:gd name="T0" fmla="*/ 39 w 40"/>
                <a:gd name="T1" fmla="*/ 17 h 39"/>
                <a:gd name="T2" fmla="*/ 40 w 40"/>
                <a:gd name="T3" fmla="*/ 15 h 39"/>
                <a:gd name="T4" fmla="*/ 38 w 40"/>
                <a:gd name="T5" fmla="*/ 13 h 39"/>
                <a:gd name="T6" fmla="*/ 27 w 40"/>
                <a:gd name="T7" fmla="*/ 12 h 39"/>
                <a:gd name="T8" fmla="*/ 22 w 40"/>
                <a:gd name="T9" fmla="*/ 2 h 39"/>
                <a:gd name="T10" fmla="*/ 18 w 40"/>
                <a:gd name="T11" fmla="*/ 2 h 39"/>
                <a:gd name="T12" fmla="*/ 13 w 40"/>
                <a:gd name="T13" fmla="*/ 12 h 39"/>
                <a:gd name="T14" fmla="*/ 2 w 40"/>
                <a:gd name="T15" fmla="*/ 13 h 39"/>
                <a:gd name="T16" fmla="*/ 0 w 40"/>
                <a:gd name="T17" fmla="*/ 15 h 39"/>
                <a:gd name="T18" fmla="*/ 1 w 40"/>
                <a:gd name="T19" fmla="*/ 17 h 39"/>
                <a:gd name="T20" fmla="*/ 9 w 40"/>
                <a:gd name="T21" fmla="*/ 25 h 39"/>
                <a:gd name="T22" fmla="*/ 7 w 40"/>
                <a:gd name="T23" fmla="*/ 36 h 39"/>
                <a:gd name="T24" fmla="*/ 10 w 40"/>
                <a:gd name="T25" fmla="*/ 38 h 39"/>
                <a:gd name="T26" fmla="*/ 20 w 40"/>
                <a:gd name="T27" fmla="*/ 33 h 39"/>
                <a:gd name="T28" fmla="*/ 30 w 40"/>
                <a:gd name="T29" fmla="*/ 38 h 39"/>
                <a:gd name="T30" fmla="*/ 33 w 40"/>
                <a:gd name="T31" fmla="*/ 36 h 39"/>
                <a:gd name="T32" fmla="*/ 31 w 40"/>
                <a:gd name="T33" fmla="*/ 25 h 39"/>
                <a:gd name="T34" fmla="*/ 39 w 40"/>
                <a:gd name="T35" fmla="*/ 17 h 39"/>
                <a:gd name="T36" fmla="*/ 26 w 40"/>
                <a:gd name="T37" fmla="*/ 23 h 39"/>
                <a:gd name="T38" fmla="*/ 28 w 40"/>
                <a:gd name="T39" fmla="*/ 32 h 39"/>
                <a:gd name="T40" fmla="*/ 20 w 40"/>
                <a:gd name="T41" fmla="*/ 28 h 39"/>
                <a:gd name="T42" fmla="*/ 12 w 40"/>
                <a:gd name="T43" fmla="*/ 32 h 39"/>
                <a:gd name="T44" fmla="*/ 14 w 40"/>
                <a:gd name="T45" fmla="*/ 23 h 39"/>
                <a:gd name="T46" fmla="*/ 7 w 40"/>
                <a:gd name="T47" fmla="*/ 17 h 39"/>
                <a:gd name="T48" fmla="*/ 16 w 40"/>
                <a:gd name="T49" fmla="*/ 16 h 39"/>
                <a:gd name="T50" fmla="*/ 20 w 40"/>
                <a:gd name="T51" fmla="*/ 8 h 39"/>
                <a:gd name="T52" fmla="*/ 24 w 40"/>
                <a:gd name="T53" fmla="*/ 16 h 39"/>
                <a:gd name="T54" fmla="*/ 33 w 40"/>
                <a:gd name="T55" fmla="*/ 17 h 39"/>
                <a:gd name="T56" fmla="*/ 26 w 40"/>
                <a:gd name="T5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9">
                  <a:moveTo>
                    <a:pt x="39" y="17"/>
                  </a:moveTo>
                  <a:cubicBezTo>
                    <a:pt x="40" y="17"/>
                    <a:pt x="40" y="16"/>
                    <a:pt x="40" y="15"/>
                  </a:cubicBezTo>
                  <a:cubicBezTo>
                    <a:pt x="40" y="14"/>
                    <a:pt x="39" y="13"/>
                    <a:pt x="38" y="13"/>
                  </a:cubicBezTo>
                  <a:cubicBezTo>
                    <a:pt x="27" y="12"/>
                    <a:pt x="27" y="12"/>
                    <a:pt x="27" y="12"/>
                  </a:cubicBezTo>
                  <a:cubicBezTo>
                    <a:pt x="22" y="2"/>
                    <a:pt x="22" y="2"/>
                    <a:pt x="22" y="2"/>
                  </a:cubicBezTo>
                  <a:cubicBezTo>
                    <a:pt x="21" y="0"/>
                    <a:pt x="19" y="0"/>
                    <a:pt x="18" y="2"/>
                  </a:cubicBezTo>
                  <a:cubicBezTo>
                    <a:pt x="13" y="12"/>
                    <a:pt x="13" y="12"/>
                    <a:pt x="13" y="12"/>
                  </a:cubicBezTo>
                  <a:cubicBezTo>
                    <a:pt x="2" y="13"/>
                    <a:pt x="2" y="13"/>
                    <a:pt x="2" y="13"/>
                  </a:cubicBezTo>
                  <a:cubicBezTo>
                    <a:pt x="1" y="13"/>
                    <a:pt x="0" y="14"/>
                    <a:pt x="0" y="15"/>
                  </a:cubicBezTo>
                  <a:cubicBezTo>
                    <a:pt x="0" y="16"/>
                    <a:pt x="0" y="17"/>
                    <a:pt x="1" y="17"/>
                  </a:cubicBezTo>
                  <a:cubicBezTo>
                    <a:pt x="9" y="25"/>
                    <a:pt x="9" y="25"/>
                    <a:pt x="9" y="25"/>
                  </a:cubicBezTo>
                  <a:cubicBezTo>
                    <a:pt x="7" y="36"/>
                    <a:pt x="7" y="36"/>
                    <a:pt x="7" y="36"/>
                  </a:cubicBezTo>
                  <a:cubicBezTo>
                    <a:pt x="7" y="38"/>
                    <a:pt x="9" y="39"/>
                    <a:pt x="10" y="38"/>
                  </a:cubicBezTo>
                  <a:cubicBezTo>
                    <a:pt x="20" y="33"/>
                    <a:pt x="20" y="33"/>
                    <a:pt x="20" y="33"/>
                  </a:cubicBezTo>
                  <a:cubicBezTo>
                    <a:pt x="30" y="38"/>
                    <a:pt x="30" y="38"/>
                    <a:pt x="30" y="38"/>
                  </a:cubicBezTo>
                  <a:cubicBezTo>
                    <a:pt x="31" y="39"/>
                    <a:pt x="33" y="38"/>
                    <a:pt x="33" y="36"/>
                  </a:cubicBezTo>
                  <a:cubicBezTo>
                    <a:pt x="31" y="25"/>
                    <a:pt x="31" y="25"/>
                    <a:pt x="31" y="25"/>
                  </a:cubicBezTo>
                  <a:lnTo>
                    <a:pt x="39" y="17"/>
                  </a:lnTo>
                  <a:close/>
                  <a:moveTo>
                    <a:pt x="26" y="23"/>
                  </a:moveTo>
                  <a:cubicBezTo>
                    <a:pt x="28" y="32"/>
                    <a:pt x="28" y="32"/>
                    <a:pt x="28" y="32"/>
                  </a:cubicBezTo>
                  <a:cubicBezTo>
                    <a:pt x="20" y="28"/>
                    <a:pt x="20" y="28"/>
                    <a:pt x="20" y="28"/>
                  </a:cubicBezTo>
                  <a:cubicBezTo>
                    <a:pt x="12" y="32"/>
                    <a:pt x="12" y="32"/>
                    <a:pt x="12" y="32"/>
                  </a:cubicBezTo>
                  <a:cubicBezTo>
                    <a:pt x="14" y="23"/>
                    <a:pt x="14" y="23"/>
                    <a:pt x="14" y="23"/>
                  </a:cubicBezTo>
                  <a:cubicBezTo>
                    <a:pt x="7" y="17"/>
                    <a:pt x="7" y="17"/>
                    <a:pt x="7" y="17"/>
                  </a:cubicBezTo>
                  <a:cubicBezTo>
                    <a:pt x="16" y="16"/>
                    <a:pt x="16" y="16"/>
                    <a:pt x="16" y="16"/>
                  </a:cubicBezTo>
                  <a:cubicBezTo>
                    <a:pt x="20" y="8"/>
                    <a:pt x="20" y="8"/>
                    <a:pt x="20" y="8"/>
                  </a:cubicBezTo>
                  <a:cubicBezTo>
                    <a:pt x="24" y="16"/>
                    <a:pt x="24" y="16"/>
                    <a:pt x="24" y="16"/>
                  </a:cubicBezTo>
                  <a:cubicBezTo>
                    <a:pt x="33" y="17"/>
                    <a:pt x="33" y="17"/>
                    <a:pt x="33" y="17"/>
                  </a:cubicBezTo>
                  <a:lnTo>
                    <a:pt x="2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sp>
        <p:nvSpPr>
          <p:cNvPr id="101" name="Freeform 58">
            <a:extLst>
              <a:ext uri="{FF2B5EF4-FFF2-40B4-BE49-F238E27FC236}">
                <a16:creationId xmlns:a16="http://schemas.microsoft.com/office/drawing/2014/main" id="{AC7CD8D8-5C64-12C9-F20B-51CD82EDC9FD}"/>
              </a:ext>
            </a:extLst>
          </p:cNvPr>
          <p:cNvSpPr>
            <a:spLocks noEditPoints="1"/>
          </p:cNvSpPr>
          <p:nvPr/>
        </p:nvSpPr>
        <p:spPr bwMode="auto">
          <a:xfrm>
            <a:off x="6450255" y="3524951"/>
            <a:ext cx="532796" cy="539853"/>
          </a:xfrm>
          <a:custGeom>
            <a:avLst/>
            <a:gdLst>
              <a:gd name="T0" fmla="*/ 3 w 128"/>
              <a:gd name="T1" fmla="*/ 91 h 129"/>
              <a:gd name="T2" fmla="*/ 0 w 128"/>
              <a:gd name="T3" fmla="*/ 98 h 129"/>
              <a:gd name="T4" fmla="*/ 0 w 128"/>
              <a:gd name="T5" fmla="*/ 106 h 129"/>
              <a:gd name="T6" fmla="*/ 8 w 128"/>
              <a:gd name="T7" fmla="*/ 120 h 129"/>
              <a:gd name="T8" fmla="*/ 16 w 128"/>
              <a:gd name="T9" fmla="*/ 126 h 129"/>
              <a:gd name="T10" fmla="*/ 37 w 128"/>
              <a:gd name="T11" fmla="*/ 125 h 129"/>
              <a:gd name="T12" fmla="*/ 119 w 128"/>
              <a:gd name="T13" fmla="*/ 85 h 129"/>
              <a:gd name="T14" fmla="*/ 123 w 128"/>
              <a:gd name="T15" fmla="*/ 82 h 129"/>
              <a:gd name="T16" fmla="*/ 128 w 128"/>
              <a:gd name="T17" fmla="*/ 71 h 129"/>
              <a:gd name="T18" fmla="*/ 123 w 128"/>
              <a:gd name="T19" fmla="*/ 59 h 129"/>
              <a:gd name="T20" fmla="*/ 115 w 128"/>
              <a:gd name="T21" fmla="*/ 55 h 129"/>
              <a:gd name="T22" fmla="*/ 114 w 128"/>
              <a:gd name="T23" fmla="*/ 55 h 129"/>
              <a:gd name="T24" fmla="*/ 114 w 128"/>
              <a:gd name="T25" fmla="*/ 54 h 129"/>
              <a:gd name="T26" fmla="*/ 110 w 128"/>
              <a:gd name="T27" fmla="*/ 46 h 129"/>
              <a:gd name="T28" fmla="*/ 102 w 128"/>
              <a:gd name="T29" fmla="*/ 41 h 129"/>
              <a:gd name="T30" fmla="*/ 101 w 128"/>
              <a:gd name="T31" fmla="*/ 41 h 129"/>
              <a:gd name="T32" fmla="*/ 100 w 128"/>
              <a:gd name="T33" fmla="*/ 40 h 129"/>
              <a:gd name="T34" fmla="*/ 96 w 128"/>
              <a:gd name="T35" fmla="*/ 32 h 129"/>
              <a:gd name="T36" fmla="*/ 88 w 128"/>
              <a:gd name="T37" fmla="*/ 28 h 129"/>
              <a:gd name="T38" fmla="*/ 87 w 128"/>
              <a:gd name="T39" fmla="*/ 27 h 129"/>
              <a:gd name="T40" fmla="*/ 87 w 128"/>
              <a:gd name="T41" fmla="*/ 27 h 129"/>
              <a:gd name="T42" fmla="*/ 82 w 128"/>
              <a:gd name="T43" fmla="*/ 18 h 129"/>
              <a:gd name="T44" fmla="*/ 74 w 128"/>
              <a:gd name="T45" fmla="*/ 14 h 129"/>
              <a:gd name="T46" fmla="*/ 73 w 128"/>
              <a:gd name="T47" fmla="*/ 14 h 129"/>
              <a:gd name="T48" fmla="*/ 73 w 128"/>
              <a:gd name="T49" fmla="*/ 13 h 129"/>
              <a:gd name="T50" fmla="*/ 69 w 128"/>
              <a:gd name="T51" fmla="*/ 5 h 129"/>
              <a:gd name="T52" fmla="*/ 58 w 128"/>
              <a:gd name="T53" fmla="*/ 0 h 129"/>
              <a:gd name="T54" fmla="*/ 46 w 128"/>
              <a:gd name="T55" fmla="*/ 5 h 129"/>
              <a:gd name="T56" fmla="*/ 43 w 128"/>
              <a:gd name="T57" fmla="*/ 9 h 129"/>
              <a:gd name="T58" fmla="*/ 3 w 128"/>
              <a:gd name="T59" fmla="*/ 91 h 129"/>
              <a:gd name="T60" fmla="*/ 35 w 128"/>
              <a:gd name="T61" fmla="*/ 121 h 129"/>
              <a:gd name="T62" fmla="*/ 26 w 128"/>
              <a:gd name="T63" fmla="*/ 123 h 129"/>
              <a:gd name="T64" fmla="*/ 11 w 128"/>
              <a:gd name="T65" fmla="*/ 117 h 129"/>
              <a:gd name="T66" fmla="*/ 7 w 128"/>
              <a:gd name="T67" fmla="*/ 93 h 129"/>
              <a:gd name="T68" fmla="*/ 8 w 128"/>
              <a:gd name="T69" fmla="*/ 90 h 129"/>
              <a:gd name="T70" fmla="*/ 38 w 128"/>
              <a:gd name="T71" fmla="*/ 120 h 129"/>
              <a:gd name="T72" fmla="*/ 35 w 128"/>
              <a:gd name="T73" fmla="*/ 121 h 129"/>
              <a:gd name="T74" fmla="*/ 43 w 128"/>
              <a:gd name="T75" fmla="*/ 118 h 129"/>
              <a:gd name="T76" fmla="*/ 10 w 128"/>
              <a:gd name="T77" fmla="*/ 85 h 129"/>
              <a:gd name="T78" fmla="*/ 40 w 128"/>
              <a:gd name="T79" fmla="*/ 25 h 129"/>
              <a:gd name="T80" fmla="*/ 103 w 128"/>
              <a:gd name="T81" fmla="*/ 88 h 129"/>
              <a:gd name="T82" fmla="*/ 43 w 128"/>
              <a:gd name="T83" fmla="*/ 118 h 129"/>
              <a:gd name="T84" fmla="*/ 47 w 128"/>
              <a:gd name="T85" fmla="*/ 11 h 129"/>
              <a:gd name="T86" fmla="*/ 50 w 128"/>
              <a:gd name="T87" fmla="*/ 8 h 129"/>
              <a:gd name="T88" fmla="*/ 65 w 128"/>
              <a:gd name="T89" fmla="*/ 8 h 129"/>
              <a:gd name="T90" fmla="*/ 68 w 128"/>
              <a:gd name="T91" fmla="*/ 19 h 129"/>
              <a:gd name="T92" fmla="*/ 79 w 128"/>
              <a:gd name="T93" fmla="*/ 22 h 129"/>
              <a:gd name="T94" fmla="*/ 82 w 128"/>
              <a:gd name="T95" fmla="*/ 32 h 129"/>
              <a:gd name="T96" fmla="*/ 93 w 128"/>
              <a:gd name="T97" fmla="*/ 35 h 129"/>
              <a:gd name="T98" fmla="*/ 96 w 128"/>
              <a:gd name="T99" fmla="*/ 46 h 129"/>
              <a:gd name="T100" fmla="*/ 106 w 128"/>
              <a:gd name="T101" fmla="*/ 49 h 129"/>
              <a:gd name="T102" fmla="*/ 109 w 128"/>
              <a:gd name="T103" fmla="*/ 60 h 129"/>
              <a:gd name="T104" fmla="*/ 120 w 128"/>
              <a:gd name="T105" fmla="*/ 63 h 129"/>
              <a:gd name="T106" fmla="*/ 120 w 128"/>
              <a:gd name="T107" fmla="*/ 79 h 129"/>
              <a:gd name="T108" fmla="*/ 117 w 128"/>
              <a:gd name="T109" fmla="*/ 81 h 129"/>
              <a:gd name="T110" fmla="*/ 107 w 128"/>
              <a:gd name="T111" fmla="*/ 85 h 129"/>
              <a:gd name="T112" fmla="*/ 107 w 128"/>
              <a:gd name="T113" fmla="*/ 85 h 129"/>
              <a:gd name="T114" fmla="*/ 43 w 128"/>
              <a:gd name="T115" fmla="*/ 21 h 129"/>
              <a:gd name="T116" fmla="*/ 47 w 128"/>
              <a:gd name="T117" fmla="*/ 1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29">
                <a:moveTo>
                  <a:pt x="3" y="91"/>
                </a:moveTo>
                <a:cubicBezTo>
                  <a:pt x="1" y="93"/>
                  <a:pt x="1" y="96"/>
                  <a:pt x="0" y="98"/>
                </a:cubicBezTo>
                <a:cubicBezTo>
                  <a:pt x="0" y="101"/>
                  <a:pt x="0" y="104"/>
                  <a:pt x="0" y="106"/>
                </a:cubicBezTo>
                <a:cubicBezTo>
                  <a:pt x="1" y="112"/>
                  <a:pt x="4" y="117"/>
                  <a:pt x="8" y="120"/>
                </a:cubicBezTo>
                <a:cubicBezTo>
                  <a:pt x="10" y="123"/>
                  <a:pt x="13" y="125"/>
                  <a:pt x="16" y="126"/>
                </a:cubicBezTo>
                <a:cubicBezTo>
                  <a:pt x="23" y="129"/>
                  <a:pt x="31" y="129"/>
                  <a:pt x="37" y="125"/>
                </a:cubicBezTo>
                <a:cubicBezTo>
                  <a:pt x="119" y="85"/>
                  <a:pt x="119" y="85"/>
                  <a:pt x="119" y="85"/>
                </a:cubicBezTo>
                <a:cubicBezTo>
                  <a:pt x="121" y="84"/>
                  <a:pt x="122" y="83"/>
                  <a:pt x="123" y="82"/>
                </a:cubicBezTo>
                <a:cubicBezTo>
                  <a:pt x="126" y="79"/>
                  <a:pt x="128" y="75"/>
                  <a:pt x="128" y="71"/>
                </a:cubicBezTo>
                <a:cubicBezTo>
                  <a:pt x="128" y="66"/>
                  <a:pt x="126" y="62"/>
                  <a:pt x="123" y="59"/>
                </a:cubicBezTo>
                <a:cubicBezTo>
                  <a:pt x="121" y="57"/>
                  <a:pt x="118" y="56"/>
                  <a:pt x="115" y="55"/>
                </a:cubicBezTo>
                <a:cubicBezTo>
                  <a:pt x="114" y="55"/>
                  <a:pt x="114" y="55"/>
                  <a:pt x="114" y="55"/>
                </a:cubicBezTo>
                <a:cubicBezTo>
                  <a:pt x="114" y="54"/>
                  <a:pt x="114" y="54"/>
                  <a:pt x="114" y="54"/>
                </a:cubicBezTo>
                <a:cubicBezTo>
                  <a:pt x="113" y="51"/>
                  <a:pt x="112" y="48"/>
                  <a:pt x="110" y="46"/>
                </a:cubicBezTo>
                <a:cubicBezTo>
                  <a:pt x="107" y="43"/>
                  <a:pt x="105" y="42"/>
                  <a:pt x="102" y="41"/>
                </a:cubicBezTo>
                <a:cubicBezTo>
                  <a:pt x="101" y="41"/>
                  <a:pt x="101" y="41"/>
                  <a:pt x="101" y="41"/>
                </a:cubicBezTo>
                <a:cubicBezTo>
                  <a:pt x="100" y="40"/>
                  <a:pt x="100" y="40"/>
                  <a:pt x="100" y="40"/>
                </a:cubicBezTo>
                <a:cubicBezTo>
                  <a:pt x="100" y="37"/>
                  <a:pt x="98" y="34"/>
                  <a:pt x="96" y="32"/>
                </a:cubicBezTo>
                <a:cubicBezTo>
                  <a:pt x="94" y="30"/>
                  <a:pt x="91" y="28"/>
                  <a:pt x="88" y="28"/>
                </a:cubicBezTo>
                <a:cubicBezTo>
                  <a:pt x="87" y="27"/>
                  <a:pt x="87" y="27"/>
                  <a:pt x="87" y="27"/>
                </a:cubicBezTo>
                <a:cubicBezTo>
                  <a:pt x="87" y="27"/>
                  <a:pt x="87" y="27"/>
                  <a:pt x="87" y="27"/>
                </a:cubicBezTo>
                <a:cubicBezTo>
                  <a:pt x="86" y="23"/>
                  <a:pt x="85" y="21"/>
                  <a:pt x="82" y="18"/>
                </a:cubicBezTo>
                <a:cubicBezTo>
                  <a:pt x="80" y="16"/>
                  <a:pt x="77" y="15"/>
                  <a:pt x="74" y="14"/>
                </a:cubicBezTo>
                <a:cubicBezTo>
                  <a:pt x="73" y="14"/>
                  <a:pt x="73" y="14"/>
                  <a:pt x="73" y="14"/>
                </a:cubicBezTo>
                <a:cubicBezTo>
                  <a:pt x="73" y="13"/>
                  <a:pt x="73" y="13"/>
                  <a:pt x="73" y="13"/>
                </a:cubicBezTo>
                <a:cubicBezTo>
                  <a:pt x="72" y="10"/>
                  <a:pt x="71" y="7"/>
                  <a:pt x="69" y="5"/>
                </a:cubicBezTo>
                <a:cubicBezTo>
                  <a:pt x="66" y="2"/>
                  <a:pt x="62" y="0"/>
                  <a:pt x="58" y="0"/>
                </a:cubicBezTo>
                <a:cubicBezTo>
                  <a:pt x="53" y="0"/>
                  <a:pt x="49" y="2"/>
                  <a:pt x="46" y="5"/>
                </a:cubicBezTo>
                <a:cubicBezTo>
                  <a:pt x="45" y="6"/>
                  <a:pt x="43" y="9"/>
                  <a:pt x="43" y="9"/>
                </a:cubicBezTo>
                <a:lnTo>
                  <a:pt x="3" y="91"/>
                </a:lnTo>
                <a:close/>
                <a:moveTo>
                  <a:pt x="35" y="121"/>
                </a:moveTo>
                <a:cubicBezTo>
                  <a:pt x="32" y="123"/>
                  <a:pt x="29" y="123"/>
                  <a:pt x="26" y="123"/>
                </a:cubicBezTo>
                <a:cubicBezTo>
                  <a:pt x="20" y="123"/>
                  <a:pt x="15" y="121"/>
                  <a:pt x="11" y="117"/>
                </a:cubicBezTo>
                <a:cubicBezTo>
                  <a:pt x="4" y="111"/>
                  <a:pt x="3" y="101"/>
                  <a:pt x="7" y="93"/>
                </a:cubicBezTo>
                <a:cubicBezTo>
                  <a:pt x="8" y="90"/>
                  <a:pt x="8" y="90"/>
                  <a:pt x="8" y="90"/>
                </a:cubicBezTo>
                <a:cubicBezTo>
                  <a:pt x="38" y="120"/>
                  <a:pt x="38" y="120"/>
                  <a:pt x="38" y="120"/>
                </a:cubicBezTo>
                <a:lnTo>
                  <a:pt x="35" y="121"/>
                </a:lnTo>
                <a:close/>
                <a:moveTo>
                  <a:pt x="43" y="118"/>
                </a:moveTo>
                <a:cubicBezTo>
                  <a:pt x="10" y="85"/>
                  <a:pt x="10" y="85"/>
                  <a:pt x="10" y="85"/>
                </a:cubicBezTo>
                <a:cubicBezTo>
                  <a:pt x="40" y="25"/>
                  <a:pt x="40" y="25"/>
                  <a:pt x="40" y="25"/>
                </a:cubicBezTo>
                <a:cubicBezTo>
                  <a:pt x="103" y="88"/>
                  <a:pt x="103" y="88"/>
                  <a:pt x="103" y="88"/>
                </a:cubicBezTo>
                <a:lnTo>
                  <a:pt x="43" y="118"/>
                </a:lnTo>
                <a:close/>
                <a:moveTo>
                  <a:pt x="47" y="11"/>
                </a:moveTo>
                <a:cubicBezTo>
                  <a:pt x="48" y="11"/>
                  <a:pt x="49" y="9"/>
                  <a:pt x="50" y="8"/>
                </a:cubicBezTo>
                <a:cubicBezTo>
                  <a:pt x="54" y="4"/>
                  <a:pt x="61" y="4"/>
                  <a:pt x="65" y="8"/>
                </a:cubicBezTo>
                <a:cubicBezTo>
                  <a:pt x="68" y="11"/>
                  <a:pt x="69" y="15"/>
                  <a:pt x="68" y="19"/>
                </a:cubicBezTo>
                <a:cubicBezTo>
                  <a:pt x="72" y="18"/>
                  <a:pt x="76" y="19"/>
                  <a:pt x="79" y="22"/>
                </a:cubicBezTo>
                <a:cubicBezTo>
                  <a:pt x="82" y="24"/>
                  <a:pt x="83" y="28"/>
                  <a:pt x="82" y="32"/>
                </a:cubicBezTo>
                <a:cubicBezTo>
                  <a:pt x="86" y="31"/>
                  <a:pt x="90" y="32"/>
                  <a:pt x="93" y="35"/>
                </a:cubicBezTo>
                <a:cubicBezTo>
                  <a:pt x="96" y="38"/>
                  <a:pt x="97" y="42"/>
                  <a:pt x="96" y="46"/>
                </a:cubicBezTo>
                <a:cubicBezTo>
                  <a:pt x="100" y="45"/>
                  <a:pt x="104" y="46"/>
                  <a:pt x="106" y="49"/>
                </a:cubicBezTo>
                <a:cubicBezTo>
                  <a:pt x="109" y="52"/>
                  <a:pt x="110" y="56"/>
                  <a:pt x="109" y="60"/>
                </a:cubicBezTo>
                <a:cubicBezTo>
                  <a:pt x="113" y="59"/>
                  <a:pt x="117" y="60"/>
                  <a:pt x="120" y="63"/>
                </a:cubicBezTo>
                <a:cubicBezTo>
                  <a:pt x="125" y="67"/>
                  <a:pt x="125" y="74"/>
                  <a:pt x="120" y="79"/>
                </a:cubicBezTo>
                <a:cubicBezTo>
                  <a:pt x="119" y="79"/>
                  <a:pt x="118" y="80"/>
                  <a:pt x="117" y="81"/>
                </a:cubicBezTo>
                <a:cubicBezTo>
                  <a:pt x="107" y="85"/>
                  <a:pt x="107" y="85"/>
                  <a:pt x="107" y="85"/>
                </a:cubicBezTo>
                <a:cubicBezTo>
                  <a:pt x="107" y="85"/>
                  <a:pt x="107" y="85"/>
                  <a:pt x="107" y="85"/>
                </a:cubicBezTo>
                <a:cubicBezTo>
                  <a:pt x="43" y="21"/>
                  <a:pt x="43" y="21"/>
                  <a:pt x="43" y="21"/>
                </a:cubicBezTo>
                <a:lnTo>
                  <a:pt x="47" y="11"/>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nvGrpSpPr>
          <p:cNvPr id="102" name="Group 101">
            <a:extLst>
              <a:ext uri="{FF2B5EF4-FFF2-40B4-BE49-F238E27FC236}">
                <a16:creationId xmlns:a16="http://schemas.microsoft.com/office/drawing/2014/main" id="{576D0F92-1D72-D8FC-471C-753263B6D27F}"/>
              </a:ext>
            </a:extLst>
          </p:cNvPr>
          <p:cNvGrpSpPr/>
          <p:nvPr/>
        </p:nvGrpSpPr>
        <p:grpSpPr>
          <a:xfrm>
            <a:off x="5287232" y="4017470"/>
            <a:ext cx="559930" cy="508973"/>
            <a:chOff x="5476875" y="2732088"/>
            <a:chExt cx="1500188" cy="1363663"/>
          </a:xfrm>
          <a:solidFill>
            <a:schemeClr val="bg1"/>
          </a:solidFill>
        </p:grpSpPr>
        <p:sp>
          <p:nvSpPr>
            <p:cNvPr id="103" name="Freeform 82">
              <a:extLst>
                <a:ext uri="{FF2B5EF4-FFF2-40B4-BE49-F238E27FC236}">
                  <a16:creationId xmlns:a16="http://schemas.microsoft.com/office/drawing/2014/main" id="{5410957E-E050-16A2-2382-0D085A51F9B3}"/>
                </a:ext>
              </a:extLst>
            </p:cNvPr>
            <p:cNvSpPr>
              <a:spLocks noEditPoints="1"/>
            </p:cNvSpPr>
            <p:nvPr/>
          </p:nvSpPr>
          <p:spPr bwMode="auto">
            <a:xfrm>
              <a:off x="5476875" y="3668713"/>
              <a:ext cx="1500188" cy="246063"/>
            </a:xfrm>
            <a:custGeom>
              <a:avLst/>
              <a:gdLst>
                <a:gd name="T0" fmla="*/ 370 w 400"/>
                <a:gd name="T1" fmla="*/ 65 h 65"/>
                <a:gd name="T2" fmla="*/ 30 w 400"/>
                <a:gd name="T3" fmla="*/ 65 h 65"/>
                <a:gd name="T4" fmla="*/ 0 w 400"/>
                <a:gd name="T5" fmla="*/ 35 h 65"/>
                <a:gd name="T6" fmla="*/ 0 w 400"/>
                <a:gd name="T7" fmla="*/ 30 h 65"/>
                <a:gd name="T8" fmla="*/ 30 w 400"/>
                <a:gd name="T9" fmla="*/ 0 h 65"/>
                <a:gd name="T10" fmla="*/ 370 w 400"/>
                <a:gd name="T11" fmla="*/ 0 h 65"/>
                <a:gd name="T12" fmla="*/ 400 w 400"/>
                <a:gd name="T13" fmla="*/ 30 h 65"/>
                <a:gd name="T14" fmla="*/ 400 w 400"/>
                <a:gd name="T15" fmla="*/ 35 h 65"/>
                <a:gd name="T16" fmla="*/ 370 w 400"/>
                <a:gd name="T17" fmla="*/ 65 h 65"/>
                <a:gd name="T18" fmla="*/ 30 w 400"/>
                <a:gd name="T19" fmla="*/ 12 h 65"/>
                <a:gd name="T20" fmla="*/ 12 w 400"/>
                <a:gd name="T21" fmla="*/ 30 h 65"/>
                <a:gd name="T22" fmla="*/ 12 w 400"/>
                <a:gd name="T23" fmla="*/ 35 h 65"/>
                <a:gd name="T24" fmla="*/ 30 w 400"/>
                <a:gd name="T25" fmla="*/ 53 h 65"/>
                <a:gd name="T26" fmla="*/ 370 w 400"/>
                <a:gd name="T27" fmla="*/ 53 h 65"/>
                <a:gd name="T28" fmla="*/ 388 w 400"/>
                <a:gd name="T29" fmla="*/ 35 h 65"/>
                <a:gd name="T30" fmla="*/ 388 w 400"/>
                <a:gd name="T31" fmla="*/ 30 h 65"/>
                <a:gd name="T32" fmla="*/ 370 w 400"/>
                <a:gd name="T33" fmla="*/ 12 h 65"/>
                <a:gd name="T34" fmla="*/ 30 w 400"/>
                <a:gd name="T35"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65">
                  <a:moveTo>
                    <a:pt x="370" y="65"/>
                  </a:moveTo>
                  <a:cubicBezTo>
                    <a:pt x="30" y="65"/>
                    <a:pt x="30" y="65"/>
                    <a:pt x="30" y="65"/>
                  </a:cubicBezTo>
                  <a:cubicBezTo>
                    <a:pt x="13" y="65"/>
                    <a:pt x="0" y="52"/>
                    <a:pt x="0" y="35"/>
                  </a:cubicBezTo>
                  <a:cubicBezTo>
                    <a:pt x="0" y="30"/>
                    <a:pt x="0" y="30"/>
                    <a:pt x="0" y="30"/>
                  </a:cubicBezTo>
                  <a:cubicBezTo>
                    <a:pt x="0" y="14"/>
                    <a:pt x="13" y="0"/>
                    <a:pt x="30" y="0"/>
                  </a:cubicBezTo>
                  <a:cubicBezTo>
                    <a:pt x="370" y="0"/>
                    <a:pt x="370" y="0"/>
                    <a:pt x="370" y="0"/>
                  </a:cubicBezTo>
                  <a:cubicBezTo>
                    <a:pt x="386" y="0"/>
                    <a:pt x="400" y="14"/>
                    <a:pt x="400" y="30"/>
                  </a:cubicBezTo>
                  <a:cubicBezTo>
                    <a:pt x="400" y="35"/>
                    <a:pt x="400" y="35"/>
                    <a:pt x="400" y="35"/>
                  </a:cubicBezTo>
                  <a:cubicBezTo>
                    <a:pt x="400" y="52"/>
                    <a:pt x="386" y="65"/>
                    <a:pt x="370" y="65"/>
                  </a:cubicBezTo>
                  <a:close/>
                  <a:moveTo>
                    <a:pt x="30" y="12"/>
                  </a:moveTo>
                  <a:cubicBezTo>
                    <a:pt x="20" y="12"/>
                    <a:pt x="12" y="20"/>
                    <a:pt x="12" y="30"/>
                  </a:cubicBezTo>
                  <a:cubicBezTo>
                    <a:pt x="12" y="35"/>
                    <a:pt x="12" y="35"/>
                    <a:pt x="12" y="35"/>
                  </a:cubicBezTo>
                  <a:cubicBezTo>
                    <a:pt x="12" y="45"/>
                    <a:pt x="20" y="53"/>
                    <a:pt x="30" y="53"/>
                  </a:cubicBezTo>
                  <a:cubicBezTo>
                    <a:pt x="370" y="53"/>
                    <a:pt x="370" y="53"/>
                    <a:pt x="370" y="53"/>
                  </a:cubicBezTo>
                  <a:cubicBezTo>
                    <a:pt x="380" y="53"/>
                    <a:pt x="388" y="45"/>
                    <a:pt x="388" y="35"/>
                  </a:cubicBezTo>
                  <a:cubicBezTo>
                    <a:pt x="388" y="30"/>
                    <a:pt x="388" y="30"/>
                    <a:pt x="388" y="30"/>
                  </a:cubicBezTo>
                  <a:cubicBezTo>
                    <a:pt x="388" y="20"/>
                    <a:pt x="380" y="12"/>
                    <a:pt x="370"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04" name="Freeform 83">
              <a:extLst>
                <a:ext uri="{FF2B5EF4-FFF2-40B4-BE49-F238E27FC236}">
                  <a16:creationId xmlns:a16="http://schemas.microsoft.com/office/drawing/2014/main" id="{C3DFFBC3-73EC-1B0C-DE56-819AAB88775E}"/>
                </a:ext>
              </a:extLst>
            </p:cNvPr>
            <p:cNvSpPr>
              <a:spLocks noEditPoints="1"/>
            </p:cNvSpPr>
            <p:nvPr/>
          </p:nvSpPr>
          <p:spPr bwMode="auto">
            <a:xfrm>
              <a:off x="5476875" y="3302001"/>
              <a:ext cx="1500188" cy="246063"/>
            </a:xfrm>
            <a:custGeom>
              <a:avLst/>
              <a:gdLst>
                <a:gd name="T0" fmla="*/ 370 w 400"/>
                <a:gd name="T1" fmla="*/ 65 h 65"/>
                <a:gd name="T2" fmla="*/ 30 w 400"/>
                <a:gd name="T3" fmla="*/ 65 h 65"/>
                <a:gd name="T4" fmla="*/ 0 w 400"/>
                <a:gd name="T5" fmla="*/ 35 h 65"/>
                <a:gd name="T6" fmla="*/ 0 w 400"/>
                <a:gd name="T7" fmla="*/ 30 h 65"/>
                <a:gd name="T8" fmla="*/ 30 w 400"/>
                <a:gd name="T9" fmla="*/ 0 h 65"/>
                <a:gd name="T10" fmla="*/ 370 w 400"/>
                <a:gd name="T11" fmla="*/ 0 h 65"/>
                <a:gd name="T12" fmla="*/ 400 w 400"/>
                <a:gd name="T13" fmla="*/ 30 h 65"/>
                <a:gd name="T14" fmla="*/ 400 w 400"/>
                <a:gd name="T15" fmla="*/ 35 h 65"/>
                <a:gd name="T16" fmla="*/ 370 w 400"/>
                <a:gd name="T17" fmla="*/ 65 h 65"/>
                <a:gd name="T18" fmla="*/ 30 w 400"/>
                <a:gd name="T19" fmla="*/ 12 h 65"/>
                <a:gd name="T20" fmla="*/ 12 w 400"/>
                <a:gd name="T21" fmla="*/ 30 h 65"/>
                <a:gd name="T22" fmla="*/ 12 w 400"/>
                <a:gd name="T23" fmla="*/ 35 h 65"/>
                <a:gd name="T24" fmla="*/ 30 w 400"/>
                <a:gd name="T25" fmla="*/ 53 h 65"/>
                <a:gd name="T26" fmla="*/ 370 w 400"/>
                <a:gd name="T27" fmla="*/ 53 h 65"/>
                <a:gd name="T28" fmla="*/ 388 w 400"/>
                <a:gd name="T29" fmla="*/ 35 h 65"/>
                <a:gd name="T30" fmla="*/ 388 w 400"/>
                <a:gd name="T31" fmla="*/ 30 h 65"/>
                <a:gd name="T32" fmla="*/ 370 w 400"/>
                <a:gd name="T33" fmla="*/ 12 h 65"/>
                <a:gd name="T34" fmla="*/ 30 w 400"/>
                <a:gd name="T35"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65">
                  <a:moveTo>
                    <a:pt x="370" y="65"/>
                  </a:moveTo>
                  <a:cubicBezTo>
                    <a:pt x="30" y="65"/>
                    <a:pt x="30" y="65"/>
                    <a:pt x="30" y="65"/>
                  </a:cubicBezTo>
                  <a:cubicBezTo>
                    <a:pt x="13" y="65"/>
                    <a:pt x="0" y="52"/>
                    <a:pt x="0" y="35"/>
                  </a:cubicBezTo>
                  <a:cubicBezTo>
                    <a:pt x="0" y="30"/>
                    <a:pt x="0" y="30"/>
                    <a:pt x="0" y="30"/>
                  </a:cubicBezTo>
                  <a:cubicBezTo>
                    <a:pt x="0" y="14"/>
                    <a:pt x="13" y="0"/>
                    <a:pt x="30" y="0"/>
                  </a:cubicBezTo>
                  <a:cubicBezTo>
                    <a:pt x="370" y="0"/>
                    <a:pt x="370" y="0"/>
                    <a:pt x="370" y="0"/>
                  </a:cubicBezTo>
                  <a:cubicBezTo>
                    <a:pt x="386" y="0"/>
                    <a:pt x="400" y="14"/>
                    <a:pt x="400" y="30"/>
                  </a:cubicBezTo>
                  <a:cubicBezTo>
                    <a:pt x="400" y="35"/>
                    <a:pt x="400" y="35"/>
                    <a:pt x="400" y="35"/>
                  </a:cubicBezTo>
                  <a:cubicBezTo>
                    <a:pt x="400" y="52"/>
                    <a:pt x="386" y="65"/>
                    <a:pt x="370" y="65"/>
                  </a:cubicBezTo>
                  <a:close/>
                  <a:moveTo>
                    <a:pt x="30" y="12"/>
                  </a:moveTo>
                  <a:cubicBezTo>
                    <a:pt x="20" y="12"/>
                    <a:pt x="12" y="21"/>
                    <a:pt x="12" y="30"/>
                  </a:cubicBezTo>
                  <a:cubicBezTo>
                    <a:pt x="12" y="35"/>
                    <a:pt x="12" y="35"/>
                    <a:pt x="12" y="35"/>
                  </a:cubicBezTo>
                  <a:cubicBezTo>
                    <a:pt x="12" y="45"/>
                    <a:pt x="20" y="53"/>
                    <a:pt x="30" y="53"/>
                  </a:cubicBezTo>
                  <a:cubicBezTo>
                    <a:pt x="370" y="53"/>
                    <a:pt x="370" y="53"/>
                    <a:pt x="370" y="53"/>
                  </a:cubicBezTo>
                  <a:cubicBezTo>
                    <a:pt x="380" y="53"/>
                    <a:pt x="388" y="45"/>
                    <a:pt x="388" y="35"/>
                  </a:cubicBezTo>
                  <a:cubicBezTo>
                    <a:pt x="388" y="30"/>
                    <a:pt x="388" y="30"/>
                    <a:pt x="388" y="30"/>
                  </a:cubicBezTo>
                  <a:cubicBezTo>
                    <a:pt x="388" y="21"/>
                    <a:pt x="380" y="12"/>
                    <a:pt x="370"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05" name="Freeform 84">
              <a:extLst>
                <a:ext uri="{FF2B5EF4-FFF2-40B4-BE49-F238E27FC236}">
                  <a16:creationId xmlns:a16="http://schemas.microsoft.com/office/drawing/2014/main" id="{534A28A1-1365-3577-02AC-18479CFD0B6F}"/>
                </a:ext>
              </a:extLst>
            </p:cNvPr>
            <p:cNvSpPr>
              <a:spLocks/>
            </p:cNvSpPr>
            <p:nvPr/>
          </p:nvSpPr>
          <p:spPr bwMode="auto">
            <a:xfrm>
              <a:off x="5562600" y="3873501"/>
              <a:ext cx="1339850" cy="222250"/>
            </a:xfrm>
            <a:custGeom>
              <a:avLst/>
              <a:gdLst>
                <a:gd name="T0" fmla="*/ 45 w 357"/>
                <a:gd name="T1" fmla="*/ 59 h 59"/>
                <a:gd name="T2" fmla="*/ 13 w 357"/>
                <a:gd name="T3" fmla="*/ 47 h 59"/>
                <a:gd name="T4" fmla="*/ 0 w 357"/>
                <a:gd name="T5" fmla="*/ 11 h 59"/>
                <a:gd name="T6" fmla="*/ 6 w 357"/>
                <a:gd name="T7" fmla="*/ 5 h 59"/>
                <a:gd name="T8" fmla="*/ 12 w 357"/>
                <a:gd name="T9" fmla="*/ 11 h 59"/>
                <a:gd name="T10" fmla="*/ 21 w 357"/>
                <a:gd name="T11" fmla="*/ 38 h 59"/>
                <a:gd name="T12" fmla="*/ 47 w 357"/>
                <a:gd name="T13" fmla="*/ 47 h 59"/>
                <a:gd name="T14" fmla="*/ 47 w 357"/>
                <a:gd name="T15" fmla="*/ 47 h 59"/>
                <a:gd name="T16" fmla="*/ 301 w 357"/>
                <a:gd name="T17" fmla="*/ 47 h 59"/>
                <a:gd name="T18" fmla="*/ 334 w 357"/>
                <a:gd name="T19" fmla="*/ 35 h 59"/>
                <a:gd name="T20" fmla="*/ 341 w 357"/>
                <a:gd name="T21" fmla="*/ 8 h 59"/>
                <a:gd name="T22" fmla="*/ 346 w 357"/>
                <a:gd name="T23" fmla="*/ 1 h 59"/>
                <a:gd name="T24" fmla="*/ 353 w 357"/>
                <a:gd name="T25" fmla="*/ 6 h 59"/>
                <a:gd name="T26" fmla="*/ 344 w 357"/>
                <a:gd name="T27" fmla="*/ 43 h 59"/>
                <a:gd name="T28" fmla="*/ 301 w 357"/>
                <a:gd name="T29" fmla="*/ 59 h 59"/>
                <a:gd name="T30" fmla="*/ 48 w 357"/>
                <a:gd name="T31" fmla="*/ 59 h 59"/>
                <a:gd name="T32" fmla="*/ 45 w 357"/>
                <a:gd name="T33"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7" h="59">
                  <a:moveTo>
                    <a:pt x="45" y="59"/>
                  </a:moveTo>
                  <a:cubicBezTo>
                    <a:pt x="40" y="59"/>
                    <a:pt x="25" y="58"/>
                    <a:pt x="13" y="47"/>
                  </a:cubicBezTo>
                  <a:cubicBezTo>
                    <a:pt x="4" y="39"/>
                    <a:pt x="0" y="27"/>
                    <a:pt x="0" y="11"/>
                  </a:cubicBezTo>
                  <a:cubicBezTo>
                    <a:pt x="0" y="8"/>
                    <a:pt x="2" y="5"/>
                    <a:pt x="6" y="5"/>
                  </a:cubicBezTo>
                  <a:cubicBezTo>
                    <a:pt x="9" y="5"/>
                    <a:pt x="12" y="8"/>
                    <a:pt x="12" y="11"/>
                  </a:cubicBezTo>
                  <a:cubicBezTo>
                    <a:pt x="12" y="23"/>
                    <a:pt x="15" y="32"/>
                    <a:pt x="21" y="38"/>
                  </a:cubicBezTo>
                  <a:cubicBezTo>
                    <a:pt x="32" y="48"/>
                    <a:pt x="47" y="47"/>
                    <a:pt x="47" y="47"/>
                  </a:cubicBezTo>
                  <a:cubicBezTo>
                    <a:pt x="47" y="47"/>
                    <a:pt x="47" y="47"/>
                    <a:pt x="47" y="47"/>
                  </a:cubicBezTo>
                  <a:cubicBezTo>
                    <a:pt x="301" y="47"/>
                    <a:pt x="301" y="47"/>
                    <a:pt x="301" y="47"/>
                  </a:cubicBezTo>
                  <a:cubicBezTo>
                    <a:pt x="317" y="47"/>
                    <a:pt x="328" y="43"/>
                    <a:pt x="334" y="35"/>
                  </a:cubicBezTo>
                  <a:cubicBezTo>
                    <a:pt x="344" y="24"/>
                    <a:pt x="341" y="8"/>
                    <a:pt x="341" y="8"/>
                  </a:cubicBezTo>
                  <a:cubicBezTo>
                    <a:pt x="341" y="5"/>
                    <a:pt x="343" y="1"/>
                    <a:pt x="346" y="1"/>
                  </a:cubicBezTo>
                  <a:cubicBezTo>
                    <a:pt x="350" y="0"/>
                    <a:pt x="353" y="3"/>
                    <a:pt x="353" y="6"/>
                  </a:cubicBezTo>
                  <a:cubicBezTo>
                    <a:pt x="353" y="7"/>
                    <a:pt x="357" y="27"/>
                    <a:pt x="344" y="43"/>
                  </a:cubicBezTo>
                  <a:cubicBezTo>
                    <a:pt x="335" y="53"/>
                    <a:pt x="320" y="59"/>
                    <a:pt x="301" y="59"/>
                  </a:cubicBezTo>
                  <a:cubicBezTo>
                    <a:pt x="48" y="59"/>
                    <a:pt x="48" y="59"/>
                    <a:pt x="48" y="59"/>
                  </a:cubicBezTo>
                  <a:cubicBezTo>
                    <a:pt x="47" y="59"/>
                    <a:pt x="46" y="59"/>
                    <a:pt x="4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06" name="Freeform 85">
              <a:extLst>
                <a:ext uri="{FF2B5EF4-FFF2-40B4-BE49-F238E27FC236}">
                  <a16:creationId xmlns:a16="http://schemas.microsoft.com/office/drawing/2014/main" id="{9692ED0A-1AB5-55BA-9839-484EDA77E702}"/>
                </a:ext>
              </a:extLst>
            </p:cNvPr>
            <p:cNvSpPr>
              <a:spLocks/>
            </p:cNvSpPr>
            <p:nvPr/>
          </p:nvSpPr>
          <p:spPr bwMode="auto">
            <a:xfrm>
              <a:off x="5559425" y="2732088"/>
              <a:ext cx="701675" cy="600075"/>
            </a:xfrm>
            <a:custGeom>
              <a:avLst/>
              <a:gdLst>
                <a:gd name="T0" fmla="*/ 12 w 187"/>
                <a:gd name="T1" fmla="*/ 159 h 159"/>
                <a:gd name="T2" fmla="*/ 6 w 187"/>
                <a:gd name="T3" fmla="*/ 153 h 159"/>
                <a:gd name="T4" fmla="*/ 40 w 187"/>
                <a:gd name="T5" fmla="*/ 51 h 159"/>
                <a:gd name="T6" fmla="*/ 181 w 187"/>
                <a:gd name="T7" fmla="*/ 0 h 159"/>
                <a:gd name="T8" fmla="*/ 187 w 187"/>
                <a:gd name="T9" fmla="*/ 6 h 159"/>
                <a:gd name="T10" fmla="*/ 181 w 187"/>
                <a:gd name="T11" fmla="*/ 12 h 159"/>
                <a:gd name="T12" fmla="*/ 49 w 187"/>
                <a:gd name="T13" fmla="*/ 59 h 159"/>
                <a:gd name="T14" fmla="*/ 18 w 187"/>
                <a:gd name="T15" fmla="*/ 152 h 159"/>
                <a:gd name="T16" fmla="*/ 13 w 187"/>
                <a:gd name="T17" fmla="*/ 159 h 159"/>
                <a:gd name="T18" fmla="*/ 12 w 187"/>
                <a:gd name="T1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159">
                  <a:moveTo>
                    <a:pt x="12" y="159"/>
                  </a:moveTo>
                  <a:cubicBezTo>
                    <a:pt x="9" y="159"/>
                    <a:pt x="6" y="156"/>
                    <a:pt x="6" y="153"/>
                  </a:cubicBezTo>
                  <a:cubicBezTo>
                    <a:pt x="6" y="151"/>
                    <a:pt x="0" y="95"/>
                    <a:pt x="40" y="51"/>
                  </a:cubicBezTo>
                  <a:cubicBezTo>
                    <a:pt x="70" y="18"/>
                    <a:pt x="117" y="0"/>
                    <a:pt x="181" y="0"/>
                  </a:cubicBezTo>
                  <a:cubicBezTo>
                    <a:pt x="185" y="0"/>
                    <a:pt x="187" y="3"/>
                    <a:pt x="187" y="6"/>
                  </a:cubicBezTo>
                  <a:cubicBezTo>
                    <a:pt x="187" y="10"/>
                    <a:pt x="185" y="12"/>
                    <a:pt x="181" y="12"/>
                  </a:cubicBezTo>
                  <a:cubicBezTo>
                    <a:pt x="121" y="12"/>
                    <a:pt x="76" y="28"/>
                    <a:pt x="49" y="59"/>
                  </a:cubicBezTo>
                  <a:cubicBezTo>
                    <a:pt x="13" y="99"/>
                    <a:pt x="18" y="152"/>
                    <a:pt x="18" y="152"/>
                  </a:cubicBezTo>
                  <a:cubicBezTo>
                    <a:pt x="18" y="155"/>
                    <a:pt x="16" y="158"/>
                    <a:pt x="13" y="159"/>
                  </a:cubicBezTo>
                  <a:cubicBezTo>
                    <a:pt x="12" y="159"/>
                    <a:pt x="12" y="159"/>
                    <a:pt x="12"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07" name="Freeform 86">
              <a:extLst>
                <a:ext uri="{FF2B5EF4-FFF2-40B4-BE49-F238E27FC236}">
                  <a16:creationId xmlns:a16="http://schemas.microsoft.com/office/drawing/2014/main" id="{8348E5B4-1D8A-BB19-420D-2F0609C4DED5}"/>
                </a:ext>
              </a:extLst>
            </p:cNvPr>
            <p:cNvSpPr>
              <a:spLocks/>
            </p:cNvSpPr>
            <p:nvPr/>
          </p:nvSpPr>
          <p:spPr bwMode="auto">
            <a:xfrm>
              <a:off x="6208713" y="2732088"/>
              <a:ext cx="698500" cy="600075"/>
            </a:xfrm>
            <a:custGeom>
              <a:avLst/>
              <a:gdLst>
                <a:gd name="T0" fmla="*/ 173 w 186"/>
                <a:gd name="T1" fmla="*/ 159 h 159"/>
                <a:gd name="T2" fmla="*/ 172 w 186"/>
                <a:gd name="T3" fmla="*/ 159 h 159"/>
                <a:gd name="T4" fmla="*/ 167 w 186"/>
                <a:gd name="T5" fmla="*/ 152 h 159"/>
                <a:gd name="T6" fmla="*/ 138 w 186"/>
                <a:gd name="T7" fmla="*/ 59 h 159"/>
                <a:gd name="T8" fmla="*/ 6 w 186"/>
                <a:gd name="T9" fmla="*/ 12 h 159"/>
                <a:gd name="T10" fmla="*/ 0 w 186"/>
                <a:gd name="T11" fmla="*/ 6 h 159"/>
                <a:gd name="T12" fmla="*/ 6 w 186"/>
                <a:gd name="T13" fmla="*/ 0 h 159"/>
                <a:gd name="T14" fmla="*/ 147 w 186"/>
                <a:gd name="T15" fmla="*/ 51 h 159"/>
                <a:gd name="T16" fmla="*/ 179 w 186"/>
                <a:gd name="T17" fmla="*/ 153 h 159"/>
                <a:gd name="T18" fmla="*/ 173 w 186"/>
                <a:gd name="T1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59">
                  <a:moveTo>
                    <a:pt x="173" y="159"/>
                  </a:moveTo>
                  <a:cubicBezTo>
                    <a:pt x="173" y="159"/>
                    <a:pt x="172" y="159"/>
                    <a:pt x="172" y="159"/>
                  </a:cubicBezTo>
                  <a:cubicBezTo>
                    <a:pt x="169" y="158"/>
                    <a:pt x="167" y="155"/>
                    <a:pt x="167" y="152"/>
                  </a:cubicBezTo>
                  <a:cubicBezTo>
                    <a:pt x="167" y="151"/>
                    <a:pt x="173" y="99"/>
                    <a:pt x="138" y="59"/>
                  </a:cubicBezTo>
                  <a:cubicBezTo>
                    <a:pt x="110" y="28"/>
                    <a:pt x="66" y="12"/>
                    <a:pt x="6" y="12"/>
                  </a:cubicBezTo>
                  <a:cubicBezTo>
                    <a:pt x="3" y="12"/>
                    <a:pt x="0" y="10"/>
                    <a:pt x="0" y="6"/>
                  </a:cubicBezTo>
                  <a:cubicBezTo>
                    <a:pt x="0" y="3"/>
                    <a:pt x="3" y="0"/>
                    <a:pt x="6" y="0"/>
                  </a:cubicBezTo>
                  <a:cubicBezTo>
                    <a:pt x="70" y="0"/>
                    <a:pt x="117" y="17"/>
                    <a:pt x="147" y="51"/>
                  </a:cubicBezTo>
                  <a:cubicBezTo>
                    <a:pt x="186" y="95"/>
                    <a:pt x="179" y="151"/>
                    <a:pt x="179" y="153"/>
                  </a:cubicBezTo>
                  <a:cubicBezTo>
                    <a:pt x="179" y="157"/>
                    <a:pt x="176" y="159"/>
                    <a:pt x="17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08" name="Oval 87">
              <a:extLst>
                <a:ext uri="{FF2B5EF4-FFF2-40B4-BE49-F238E27FC236}">
                  <a16:creationId xmlns:a16="http://schemas.microsoft.com/office/drawing/2014/main" id="{255D1B20-A63A-841D-F17F-9102FD4DF893}"/>
                </a:ext>
              </a:extLst>
            </p:cNvPr>
            <p:cNvSpPr>
              <a:spLocks noChangeArrowheads="1"/>
            </p:cNvSpPr>
            <p:nvPr/>
          </p:nvSpPr>
          <p:spPr bwMode="auto">
            <a:xfrm>
              <a:off x="6151563" y="3087688"/>
              <a:ext cx="49213" cy="47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09" name="Oval 88">
              <a:extLst>
                <a:ext uri="{FF2B5EF4-FFF2-40B4-BE49-F238E27FC236}">
                  <a16:creationId xmlns:a16="http://schemas.microsoft.com/office/drawing/2014/main" id="{D598273B-CAFA-753D-75BE-F0C462F5FBA0}"/>
                </a:ext>
              </a:extLst>
            </p:cNvPr>
            <p:cNvSpPr>
              <a:spLocks noChangeArrowheads="1"/>
            </p:cNvSpPr>
            <p:nvPr/>
          </p:nvSpPr>
          <p:spPr bwMode="auto">
            <a:xfrm>
              <a:off x="5919787" y="3151188"/>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0" name="Oval 89">
              <a:extLst>
                <a:ext uri="{FF2B5EF4-FFF2-40B4-BE49-F238E27FC236}">
                  <a16:creationId xmlns:a16="http://schemas.microsoft.com/office/drawing/2014/main" id="{10BB3F5E-F6E2-978E-190E-BB83D6EAB785}"/>
                </a:ext>
              </a:extLst>
            </p:cNvPr>
            <p:cNvSpPr>
              <a:spLocks noChangeArrowheads="1"/>
            </p:cNvSpPr>
            <p:nvPr/>
          </p:nvSpPr>
          <p:spPr bwMode="auto">
            <a:xfrm>
              <a:off x="5897562" y="2959101"/>
              <a:ext cx="47625"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1" name="Oval 90">
              <a:extLst>
                <a:ext uri="{FF2B5EF4-FFF2-40B4-BE49-F238E27FC236}">
                  <a16:creationId xmlns:a16="http://schemas.microsoft.com/office/drawing/2014/main" id="{909E28AB-2C0A-35F4-22BE-9F0AF6FF22B9}"/>
                </a:ext>
              </a:extLst>
            </p:cNvPr>
            <p:cNvSpPr>
              <a:spLocks noChangeArrowheads="1"/>
            </p:cNvSpPr>
            <p:nvPr/>
          </p:nvSpPr>
          <p:spPr bwMode="auto">
            <a:xfrm>
              <a:off x="6126163" y="2894013"/>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2" name="Oval 91">
              <a:extLst>
                <a:ext uri="{FF2B5EF4-FFF2-40B4-BE49-F238E27FC236}">
                  <a16:creationId xmlns:a16="http://schemas.microsoft.com/office/drawing/2014/main" id="{F0DA6F62-EA6E-FDC6-0124-3BB054EBBF5B}"/>
                </a:ext>
              </a:extLst>
            </p:cNvPr>
            <p:cNvSpPr>
              <a:spLocks noChangeArrowheads="1"/>
            </p:cNvSpPr>
            <p:nvPr/>
          </p:nvSpPr>
          <p:spPr bwMode="auto">
            <a:xfrm>
              <a:off x="5738812" y="3087688"/>
              <a:ext cx="49213" cy="47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3" name="Oval 92">
              <a:extLst>
                <a:ext uri="{FF2B5EF4-FFF2-40B4-BE49-F238E27FC236}">
                  <a16:creationId xmlns:a16="http://schemas.microsoft.com/office/drawing/2014/main" id="{D2F291FB-0361-886D-70A1-2C58890E3278}"/>
                </a:ext>
              </a:extLst>
            </p:cNvPr>
            <p:cNvSpPr>
              <a:spLocks noChangeArrowheads="1"/>
            </p:cNvSpPr>
            <p:nvPr/>
          </p:nvSpPr>
          <p:spPr bwMode="auto">
            <a:xfrm>
              <a:off x="6335713" y="2909888"/>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4" name="Oval 93">
              <a:extLst>
                <a:ext uri="{FF2B5EF4-FFF2-40B4-BE49-F238E27FC236}">
                  <a16:creationId xmlns:a16="http://schemas.microsoft.com/office/drawing/2014/main" id="{442EC3AB-8F8C-1449-EF5E-27BED3791EC4}"/>
                </a:ext>
              </a:extLst>
            </p:cNvPr>
            <p:cNvSpPr>
              <a:spLocks noChangeArrowheads="1"/>
            </p:cNvSpPr>
            <p:nvPr/>
          </p:nvSpPr>
          <p:spPr bwMode="auto">
            <a:xfrm>
              <a:off x="6335713" y="3151188"/>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5" name="Oval 94">
              <a:extLst>
                <a:ext uri="{FF2B5EF4-FFF2-40B4-BE49-F238E27FC236}">
                  <a16:creationId xmlns:a16="http://schemas.microsoft.com/office/drawing/2014/main" id="{C39382A4-095B-1D4A-0CA8-C741EA234D08}"/>
                </a:ext>
              </a:extLst>
            </p:cNvPr>
            <p:cNvSpPr>
              <a:spLocks noChangeArrowheads="1"/>
            </p:cNvSpPr>
            <p:nvPr/>
          </p:nvSpPr>
          <p:spPr bwMode="auto">
            <a:xfrm>
              <a:off x="6569075" y="3178176"/>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6" name="Oval 95">
              <a:extLst>
                <a:ext uri="{FF2B5EF4-FFF2-40B4-BE49-F238E27FC236}">
                  <a16:creationId xmlns:a16="http://schemas.microsoft.com/office/drawing/2014/main" id="{96DE18B5-A1F4-BEAD-303E-82698522F387}"/>
                </a:ext>
              </a:extLst>
            </p:cNvPr>
            <p:cNvSpPr>
              <a:spLocks noChangeArrowheads="1"/>
            </p:cNvSpPr>
            <p:nvPr/>
          </p:nvSpPr>
          <p:spPr bwMode="auto">
            <a:xfrm>
              <a:off x="6437313" y="3060701"/>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7" name="Oval 96">
              <a:extLst>
                <a:ext uri="{FF2B5EF4-FFF2-40B4-BE49-F238E27FC236}">
                  <a16:creationId xmlns:a16="http://schemas.microsoft.com/office/drawing/2014/main" id="{B9886A9B-E070-1BD3-C046-76139E8C704A}"/>
                </a:ext>
              </a:extLst>
            </p:cNvPr>
            <p:cNvSpPr>
              <a:spLocks noChangeArrowheads="1"/>
            </p:cNvSpPr>
            <p:nvPr/>
          </p:nvSpPr>
          <p:spPr bwMode="auto">
            <a:xfrm>
              <a:off x="6640513" y="3033713"/>
              <a:ext cx="47625"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8" name="Oval 97">
              <a:extLst>
                <a:ext uri="{FF2B5EF4-FFF2-40B4-BE49-F238E27FC236}">
                  <a16:creationId xmlns:a16="http://schemas.microsoft.com/office/drawing/2014/main" id="{C1CCBE7E-EE4C-15A1-050E-A1B7BD42E7B6}"/>
                </a:ext>
              </a:extLst>
            </p:cNvPr>
            <p:cNvSpPr>
              <a:spLocks noChangeArrowheads="1"/>
            </p:cNvSpPr>
            <p:nvPr/>
          </p:nvSpPr>
          <p:spPr bwMode="auto">
            <a:xfrm>
              <a:off x="6519863" y="2909888"/>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9" name="Freeform 98">
              <a:extLst>
                <a:ext uri="{FF2B5EF4-FFF2-40B4-BE49-F238E27FC236}">
                  <a16:creationId xmlns:a16="http://schemas.microsoft.com/office/drawing/2014/main" id="{7B67D982-6B01-A832-A596-DD80A013EFF9}"/>
                </a:ext>
              </a:extLst>
            </p:cNvPr>
            <p:cNvSpPr>
              <a:spLocks/>
            </p:cNvSpPr>
            <p:nvPr/>
          </p:nvSpPr>
          <p:spPr bwMode="auto">
            <a:xfrm>
              <a:off x="5567362" y="3502026"/>
              <a:ext cx="1316038" cy="201613"/>
            </a:xfrm>
            <a:custGeom>
              <a:avLst/>
              <a:gdLst>
                <a:gd name="T0" fmla="*/ 6 w 351"/>
                <a:gd name="T1" fmla="*/ 53 h 53"/>
                <a:gd name="T2" fmla="*/ 0 w 351"/>
                <a:gd name="T3" fmla="*/ 47 h 53"/>
                <a:gd name="T4" fmla="*/ 0 w 351"/>
                <a:gd name="T5" fmla="*/ 6 h 53"/>
                <a:gd name="T6" fmla="*/ 6 w 351"/>
                <a:gd name="T7" fmla="*/ 0 h 53"/>
                <a:gd name="T8" fmla="*/ 345 w 351"/>
                <a:gd name="T9" fmla="*/ 0 h 53"/>
                <a:gd name="T10" fmla="*/ 351 w 351"/>
                <a:gd name="T11" fmla="*/ 6 h 53"/>
                <a:gd name="T12" fmla="*/ 351 w 351"/>
                <a:gd name="T13" fmla="*/ 42 h 53"/>
                <a:gd name="T14" fmla="*/ 345 w 351"/>
                <a:gd name="T15" fmla="*/ 48 h 53"/>
                <a:gd name="T16" fmla="*/ 339 w 351"/>
                <a:gd name="T17" fmla="*/ 42 h 53"/>
                <a:gd name="T18" fmla="*/ 339 w 351"/>
                <a:gd name="T19" fmla="*/ 12 h 53"/>
                <a:gd name="T20" fmla="*/ 12 w 351"/>
                <a:gd name="T21" fmla="*/ 12 h 53"/>
                <a:gd name="T22" fmla="*/ 12 w 351"/>
                <a:gd name="T23" fmla="*/ 47 h 53"/>
                <a:gd name="T24" fmla="*/ 6 w 351"/>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53">
                  <a:moveTo>
                    <a:pt x="6" y="53"/>
                  </a:moveTo>
                  <a:cubicBezTo>
                    <a:pt x="3" y="53"/>
                    <a:pt x="0" y="51"/>
                    <a:pt x="0" y="47"/>
                  </a:cubicBezTo>
                  <a:cubicBezTo>
                    <a:pt x="0" y="6"/>
                    <a:pt x="0" y="6"/>
                    <a:pt x="0" y="6"/>
                  </a:cubicBezTo>
                  <a:cubicBezTo>
                    <a:pt x="0" y="3"/>
                    <a:pt x="3" y="0"/>
                    <a:pt x="6" y="0"/>
                  </a:cubicBezTo>
                  <a:cubicBezTo>
                    <a:pt x="345" y="0"/>
                    <a:pt x="345" y="0"/>
                    <a:pt x="345" y="0"/>
                  </a:cubicBezTo>
                  <a:cubicBezTo>
                    <a:pt x="348" y="0"/>
                    <a:pt x="351" y="3"/>
                    <a:pt x="351" y="6"/>
                  </a:cubicBezTo>
                  <a:cubicBezTo>
                    <a:pt x="351" y="42"/>
                    <a:pt x="351" y="42"/>
                    <a:pt x="351" y="42"/>
                  </a:cubicBezTo>
                  <a:cubicBezTo>
                    <a:pt x="351" y="46"/>
                    <a:pt x="348" y="48"/>
                    <a:pt x="345" y="48"/>
                  </a:cubicBezTo>
                  <a:cubicBezTo>
                    <a:pt x="342" y="48"/>
                    <a:pt x="339" y="46"/>
                    <a:pt x="339" y="42"/>
                  </a:cubicBezTo>
                  <a:cubicBezTo>
                    <a:pt x="339" y="12"/>
                    <a:pt x="339" y="12"/>
                    <a:pt x="339" y="12"/>
                  </a:cubicBezTo>
                  <a:cubicBezTo>
                    <a:pt x="12" y="12"/>
                    <a:pt x="12" y="12"/>
                    <a:pt x="12" y="12"/>
                  </a:cubicBezTo>
                  <a:cubicBezTo>
                    <a:pt x="12" y="47"/>
                    <a:pt x="12" y="47"/>
                    <a:pt x="12" y="47"/>
                  </a:cubicBezTo>
                  <a:cubicBezTo>
                    <a:pt x="12" y="51"/>
                    <a:pt x="10" y="53"/>
                    <a:pt x="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nvGrpSpPr>
          <p:cNvPr id="120" name="Group 119">
            <a:extLst>
              <a:ext uri="{FF2B5EF4-FFF2-40B4-BE49-F238E27FC236}">
                <a16:creationId xmlns:a16="http://schemas.microsoft.com/office/drawing/2014/main" id="{B9385CA5-10E9-899D-B844-34F326479FD5}"/>
              </a:ext>
            </a:extLst>
          </p:cNvPr>
          <p:cNvGrpSpPr/>
          <p:nvPr/>
        </p:nvGrpSpPr>
        <p:grpSpPr>
          <a:xfrm>
            <a:off x="4132690" y="4467670"/>
            <a:ext cx="543202" cy="543203"/>
            <a:chOff x="7165975" y="1927225"/>
            <a:chExt cx="481012" cy="481013"/>
          </a:xfrm>
          <a:solidFill>
            <a:schemeClr val="bg1"/>
          </a:solidFill>
        </p:grpSpPr>
        <p:sp>
          <p:nvSpPr>
            <p:cNvPr id="121" name="Freeform 118">
              <a:extLst>
                <a:ext uri="{FF2B5EF4-FFF2-40B4-BE49-F238E27FC236}">
                  <a16:creationId xmlns:a16="http://schemas.microsoft.com/office/drawing/2014/main" id="{D5B63E16-BEF6-D076-79FA-84FB4D28CBDC}"/>
                </a:ext>
              </a:extLst>
            </p:cNvPr>
            <p:cNvSpPr>
              <a:spLocks noEditPoints="1"/>
            </p:cNvSpPr>
            <p:nvPr/>
          </p:nvSpPr>
          <p:spPr bwMode="auto">
            <a:xfrm>
              <a:off x="7165975" y="2039938"/>
              <a:ext cx="481012" cy="368300"/>
            </a:xfrm>
            <a:custGeom>
              <a:avLst/>
              <a:gdLst>
                <a:gd name="T0" fmla="*/ 121 w 128"/>
                <a:gd name="T1" fmla="*/ 93 h 98"/>
                <a:gd name="T2" fmla="*/ 115 w 128"/>
                <a:gd name="T3" fmla="*/ 56 h 98"/>
                <a:gd name="T4" fmla="*/ 103 w 128"/>
                <a:gd name="T5" fmla="*/ 33 h 98"/>
                <a:gd name="T6" fmla="*/ 74 w 128"/>
                <a:gd name="T7" fmla="*/ 27 h 98"/>
                <a:gd name="T8" fmla="*/ 68 w 128"/>
                <a:gd name="T9" fmla="*/ 0 h 98"/>
                <a:gd name="T10" fmla="*/ 54 w 128"/>
                <a:gd name="T11" fmla="*/ 6 h 98"/>
                <a:gd name="T12" fmla="*/ 31 w 128"/>
                <a:gd name="T13" fmla="*/ 27 h 98"/>
                <a:gd name="T14" fmla="*/ 25 w 128"/>
                <a:gd name="T15" fmla="*/ 56 h 98"/>
                <a:gd name="T16" fmla="*/ 7 w 128"/>
                <a:gd name="T17" fmla="*/ 62 h 98"/>
                <a:gd name="T18" fmla="*/ 2 w 128"/>
                <a:gd name="T19" fmla="*/ 93 h 98"/>
                <a:gd name="T20" fmla="*/ 2 w 128"/>
                <a:gd name="T21" fmla="*/ 98 h 98"/>
                <a:gd name="T22" fmla="*/ 128 w 128"/>
                <a:gd name="T23" fmla="*/ 96 h 98"/>
                <a:gd name="T24" fmla="*/ 116 w 128"/>
                <a:gd name="T25" fmla="*/ 61 h 98"/>
                <a:gd name="T26" fmla="*/ 101 w 128"/>
                <a:gd name="T27" fmla="*/ 71 h 98"/>
                <a:gd name="T28" fmla="*/ 85 w 128"/>
                <a:gd name="T29" fmla="*/ 61 h 98"/>
                <a:gd name="T30" fmla="*/ 99 w 128"/>
                <a:gd name="T31" fmla="*/ 31 h 98"/>
                <a:gd name="T32" fmla="*/ 97 w 128"/>
                <a:gd name="T33" fmla="*/ 41 h 98"/>
                <a:gd name="T34" fmla="*/ 86 w 128"/>
                <a:gd name="T35" fmla="*/ 31 h 98"/>
                <a:gd name="T36" fmla="*/ 59 w 128"/>
                <a:gd name="T37" fmla="*/ 4 h 98"/>
                <a:gd name="T38" fmla="*/ 69 w 128"/>
                <a:gd name="T39" fmla="*/ 27 h 98"/>
                <a:gd name="T40" fmla="*/ 59 w 128"/>
                <a:gd name="T41" fmla="*/ 4 h 98"/>
                <a:gd name="T42" fmla="*/ 79 w 128"/>
                <a:gd name="T43" fmla="*/ 33 h 98"/>
                <a:gd name="T44" fmla="*/ 50 w 128"/>
                <a:gd name="T45" fmla="*/ 33 h 98"/>
                <a:gd name="T46" fmla="*/ 80 w 128"/>
                <a:gd name="T47" fmla="*/ 31 h 98"/>
                <a:gd name="T48" fmla="*/ 43 w 128"/>
                <a:gd name="T49" fmla="*/ 31 h 98"/>
                <a:gd name="T50" fmla="*/ 31 w 128"/>
                <a:gd name="T51" fmla="*/ 41 h 98"/>
                <a:gd name="T52" fmla="*/ 29 w 128"/>
                <a:gd name="T53" fmla="*/ 31 h 98"/>
                <a:gd name="T54" fmla="*/ 30 w 128"/>
                <a:gd name="T55" fmla="*/ 46 h 98"/>
                <a:gd name="T56" fmla="*/ 46 w 128"/>
                <a:gd name="T57" fmla="*/ 35 h 98"/>
                <a:gd name="T58" fmla="*/ 64 w 128"/>
                <a:gd name="T59" fmla="*/ 46 h 98"/>
                <a:gd name="T60" fmla="*/ 83 w 128"/>
                <a:gd name="T61" fmla="*/ 35 h 98"/>
                <a:gd name="T62" fmla="*/ 98 w 128"/>
                <a:gd name="T63" fmla="*/ 46 h 98"/>
                <a:gd name="T64" fmla="*/ 99 w 128"/>
                <a:gd name="T65" fmla="*/ 56 h 98"/>
                <a:gd name="T66" fmla="*/ 29 w 128"/>
                <a:gd name="T67" fmla="*/ 46 h 98"/>
                <a:gd name="T68" fmla="*/ 78 w 128"/>
                <a:gd name="T69" fmla="*/ 63 h 98"/>
                <a:gd name="T70" fmla="*/ 49 w 128"/>
                <a:gd name="T71" fmla="*/ 63 h 98"/>
                <a:gd name="T72" fmla="*/ 79 w 128"/>
                <a:gd name="T73" fmla="*/ 61 h 98"/>
                <a:gd name="T74" fmla="*/ 41 w 128"/>
                <a:gd name="T75" fmla="*/ 63 h 98"/>
                <a:gd name="T76" fmla="*/ 12 w 128"/>
                <a:gd name="T77" fmla="*/ 63 h 98"/>
                <a:gd name="T78" fmla="*/ 42 w 128"/>
                <a:gd name="T79" fmla="*/ 61 h 98"/>
                <a:gd name="T80" fmla="*/ 12 w 128"/>
                <a:gd name="T81" fmla="*/ 93 h 98"/>
                <a:gd name="T82" fmla="*/ 14 w 128"/>
                <a:gd name="T83" fmla="*/ 72 h 98"/>
                <a:gd name="T84" fmla="*/ 44 w 128"/>
                <a:gd name="T85" fmla="*/ 66 h 98"/>
                <a:gd name="T86" fmla="*/ 46 w 128"/>
                <a:gd name="T87" fmla="*/ 66 h 98"/>
                <a:gd name="T88" fmla="*/ 81 w 128"/>
                <a:gd name="T89" fmla="*/ 66 h 98"/>
                <a:gd name="T90" fmla="*/ 83 w 128"/>
                <a:gd name="T91" fmla="*/ 66 h 98"/>
                <a:gd name="T92" fmla="*/ 114 w 128"/>
                <a:gd name="T93" fmla="*/ 71 h 98"/>
                <a:gd name="T94" fmla="*/ 116 w 128"/>
                <a:gd name="T95" fmla="*/ 9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98">
                  <a:moveTo>
                    <a:pt x="126" y="93"/>
                  </a:moveTo>
                  <a:cubicBezTo>
                    <a:pt x="121" y="93"/>
                    <a:pt x="121" y="93"/>
                    <a:pt x="121" y="93"/>
                  </a:cubicBezTo>
                  <a:cubicBezTo>
                    <a:pt x="121" y="62"/>
                    <a:pt x="121" y="62"/>
                    <a:pt x="121" y="62"/>
                  </a:cubicBezTo>
                  <a:cubicBezTo>
                    <a:pt x="121" y="59"/>
                    <a:pt x="118" y="56"/>
                    <a:pt x="115" y="56"/>
                  </a:cubicBezTo>
                  <a:cubicBezTo>
                    <a:pt x="103" y="56"/>
                    <a:pt x="103" y="56"/>
                    <a:pt x="103" y="56"/>
                  </a:cubicBezTo>
                  <a:cubicBezTo>
                    <a:pt x="103" y="33"/>
                    <a:pt x="103" y="33"/>
                    <a:pt x="103" y="33"/>
                  </a:cubicBezTo>
                  <a:cubicBezTo>
                    <a:pt x="103" y="29"/>
                    <a:pt x="101" y="27"/>
                    <a:pt x="97" y="27"/>
                  </a:cubicBezTo>
                  <a:cubicBezTo>
                    <a:pt x="74" y="27"/>
                    <a:pt x="74" y="27"/>
                    <a:pt x="74" y="27"/>
                  </a:cubicBezTo>
                  <a:cubicBezTo>
                    <a:pt x="74" y="6"/>
                    <a:pt x="74" y="6"/>
                    <a:pt x="74" y="6"/>
                  </a:cubicBezTo>
                  <a:cubicBezTo>
                    <a:pt x="74" y="3"/>
                    <a:pt x="71" y="0"/>
                    <a:pt x="68" y="0"/>
                  </a:cubicBezTo>
                  <a:cubicBezTo>
                    <a:pt x="60" y="0"/>
                    <a:pt x="60" y="0"/>
                    <a:pt x="60" y="0"/>
                  </a:cubicBezTo>
                  <a:cubicBezTo>
                    <a:pt x="57" y="0"/>
                    <a:pt x="54" y="3"/>
                    <a:pt x="54" y="6"/>
                  </a:cubicBezTo>
                  <a:cubicBezTo>
                    <a:pt x="54" y="27"/>
                    <a:pt x="54" y="27"/>
                    <a:pt x="54" y="27"/>
                  </a:cubicBezTo>
                  <a:cubicBezTo>
                    <a:pt x="31" y="27"/>
                    <a:pt x="31" y="27"/>
                    <a:pt x="31" y="27"/>
                  </a:cubicBezTo>
                  <a:cubicBezTo>
                    <a:pt x="27" y="27"/>
                    <a:pt x="25" y="29"/>
                    <a:pt x="25" y="33"/>
                  </a:cubicBezTo>
                  <a:cubicBezTo>
                    <a:pt x="25" y="56"/>
                    <a:pt x="25" y="56"/>
                    <a:pt x="25" y="56"/>
                  </a:cubicBezTo>
                  <a:cubicBezTo>
                    <a:pt x="13" y="56"/>
                    <a:pt x="13" y="56"/>
                    <a:pt x="13" y="56"/>
                  </a:cubicBezTo>
                  <a:cubicBezTo>
                    <a:pt x="10" y="56"/>
                    <a:pt x="7" y="59"/>
                    <a:pt x="7" y="62"/>
                  </a:cubicBezTo>
                  <a:cubicBezTo>
                    <a:pt x="7" y="93"/>
                    <a:pt x="7" y="93"/>
                    <a:pt x="7" y="93"/>
                  </a:cubicBezTo>
                  <a:cubicBezTo>
                    <a:pt x="2" y="93"/>
                    <a:pt x="2" y="93"/>
                    <a:pt x="2" y="93"/>
                  </a:cubicBezTo>
                  <a:cubicBezTo>
                    <a:pt x="1" y="93"/>
                    <a:pt x="0" y="94"/>
                    <a:pt x="0" y="96"/>
                  </a:cubicBezTo>
                  <a:cubicBezTo>
                    <a:pt x="0" y="97"/>
                    <a:pt x="1" y="98"/>
                    <a:pt x="2" y="98"/>
                  </a:cubicBezTo>
                  <a:cubicBezTo>
                    <a:pt x="126" y="98"/>
                    <a:pt x="126" y="98"/>
                    <a:pt x="126" y="98"/>
                  </a:cubicBezTo>
                  <a:cubicBezTo>
                    <a:pt x="127" y="98"/>
                    <a:pt x="128" y="97"/>
                    <a:pt x="128" y="96"/>
                  </a:cubicBezTo>
                  <a:cubicBezTo>
                    <a:pt x="128" y="94"/>
                    <a:pt x="127" y="93"/>
                    <a:pt x="126" y="93"/>
                  </a:cubicBezTo>
                  <a:close/>
                  <a:moveTo>
                    <a:pt x="116" y="61"/>
                  </a:moveTo>
                  <a:cubicBezTo>
                    <a:pt x="115" y="63"/>
                    <a:pt x="115" y="63"/>
                    <a:pt x="115" y="63"/>
                  </a:cubicBezTo>
                  <a:cubicBezTo>
                    <a:pt x="112" y="68"/>
                    <a:pt x="106" y="71"/>
                    <a:pt x="101" y="71"/>
                  </a:cubicBezTo>
                  <a:cubicBezTo>
                    <a:pt x="95" y="71"/>
                    <a:pt x="89" y="68"/>
                    <a:pt x="87" y="63"/>
                  </a:cubicBezTo>
                  <a:cubicBezTo>
                    <a:pt x="85" y="61"/>
                    <a:pt x="85" y="61"/>
                    <a:pt x="85" y="61"/>
                  </a:cubicBezTo>
                  <a:lnTo>
                    <a:pt x="116" y="61"/>
                  </a:lnTo>
                  <a:close/>
                  <a:moveTo>
                    <a:pt x="99" y="31"/>
                  </a:moveTo>
                  <a:cubicBezTo>
                    <a:pt x="99" y="41"/>
                    <a:pt x="99" y="41"/>
                    <a:pt x="99" y="41"/>
                  </a:cubicBezTo>
                  <a:cubicBezTo>
                    <a:pt x="97" y="41"/>
                    <a:pt x="97" y="41"/>
                    <a:pt x="97" y="41"/>
                  </a:cubicBezTo>
                  <a:cubicBezTo>
                    <a:pt x="93" y="40"/>
                    <a:pt x="90" y="37"/>
                    <a:pt x="87" y="33"/>
                  </a:cubicBezTo>
                  <a:cubicBezTo>
                    <a:pt x="86" y="31"/>
                    <a:pt x="86" y="31"/>
                    <a:pt x="86" y="31"/>
                  </a:cubicBezTo>
                  <a:lnTo>
                    <a:pt x="99" y="31"/>
                  </a:lnTo>
                  <a:close/>
                  <a:moveTo>
                    <a:pt x="59" y="4"/>
                  </a:moveTo>
                  <a:cubicBezTo>
                    <a:pt x="69" y="4"/>
                    <a:pt x="69" y="4"/>
                    <a:pt x="69" y="4"/>
                  </a:cubicBezTo>
                  <a:cubicBezTo>
                    <a:pt x="69" y="27"/>
                    <a:pt x="69" y="27"/>
                    <a:pt x="69" y="27"/>
                  </a:cubicBezTo>
                  <a:cubicBezTo>
                    <a:pt x="59" y="27"/>
                    <a:pt x="59" y="27"/>
                    <a:pt x="59" y="27"/>
                  </a:cubicBezTo>
                  <a:lnTo>
                    <a:pt x="59" y="4"/>
                  </a:lnTo>
                  <a:close/>
                  <a:moveTo>
                    <a:pt x="80" y="31"/>
                  </a:moveTo>
                  <a:cubicBezTo>
                    <a:pt x="79" y="33"/>
                    <a:pt x="79" y="33"/>
                    <a:pt x="79" y="33"/>
                  </a:cubicBezTo>
                  <a:cubicBezTo>
                    <a:pt x="76" y="38"/>
                    <a:pt x="70" y="42"/>
                    <a:pt x="64" y="42"/>
                  </a:cubicBezTo>
                  <a:cubicBezTo>
                    <a:pt x="59" y="42"/>
                    <a:pt x="53" y="38"/>
                    <a:pt x="50" y="33"/>
                  </a:cubicBezTo>
                  <a:cubicBezTo>
                    <a:pt x="49" y="31"/>
                    <a:pt x="49" y="31"/>
                    <a:pt x="49" y="31"/>
                  </a:cubicBezTo>
                  <a:lnTo>
                    <a:pt x="80" y="31"/>
                  </a:lnTo>
                  <a:close/>
                  <a:moveTo>
                    <a:pt x="29" y="31"/>
                  </a:moveTo>
                  <a:cubicBezTo>
                    <a:pt x="43" y="31"/>
                    <a:pt x="43" y="31"/>
                    <a:pt x="43" y="31"/>
                  </a:cubicBezTo>
                  <a:cubicBezTo>
                    <a:pt x="41" y="33"/>
                    <a:pt x="41" y="33"/>
                    <a:pt x="41" y="33"/>
                  </a:cubicBezTo>
                  <a:cubicBezTo>
                    <a:pt x="39" y="37"/>
                    <a:pt x="35" y="40"/>
                    <a:pt x="31" y="41"/>
                  </a:cubicBezTo>
                  <a:cubicBezTo>
                    <a:pt x="29" y="42"/>
                    <a:pt x="29" y="42"/>
                    <a:pt x="29" y="42"/>
                  </a:cubicBezTo>
                  <a:lnTo>
                    <a:pt x="29" y="31"/>
                  </a:lnTo>
                  <a:close/>
                  <a:moveTo>
                    <a:pt x="29" y="46"/>
                  </a:moveTo>
                  <a:cubicBezTo>
                    <a:pt x="30" y="46"/>
                    <a:pt x="30" y="46"/>
                    <a:pt x="30" y="46"/>
                  </a:cubicBezTo>
                  <a:cubicBezTo>
                    <a:pt x="36" y="45"/>
                    <a:pt x="41" y="42"/>
                    <a:pt x="45" y="37"/>
                  </a:cubicBezTo>
                  <a:cubicBezTo>
                    <a:pt x="46" y="35"/>
                    <a:pt x="46" y="35"/>
                    <a:pt x="46" y="35"/>
                  </a:cubicBezTo>
                  <a:cubicBezTo>
                    <a:pt x="47" y="37"/>
                    <a:pt x="47" y="37"/>
                    <a:pt x="47" y="37"/>
                  </a:cubicBezTo>
                  <a:cubicBezTo>
                    <a:pt x="51" y="43"/>
                    <a:pt x="57" y="46"/>
                    <a:pt x="64" y="46"/>
                  </a:cubicBezTo>
                  <a:cubicBezTo>
                    <a:pt x="71" y="46"/>
                    <a:pt x="78" y="43"/>
                    <a:pt x="82" y="37"/>
                  </a:cubicBezTo>
                  <a:cubicBezTo>
                    <a:pt x="83" y="35"/>
                    <a:pt x="83" y="35"/>
                    <a:pt x="83" y="35"/>
                  </a:cubicBezTo>
                  <a:cubicBezTo>
                    <a:pt x="84" y="37"/>
                    <a:pt x="84" y="37"/>
                    <a:pt x="84" y="37"/>
                  </a:cubicBezTo>
                  <a:cubicBezTo>
                    <a:pt x="87" y="41"/>
                    <a:pt x="92" y="45"/>
                    <a:pt x="98" y="46"/>
                  </a:cubicBezTo>
                  <a:cubicBezTo>
                    <a:pt x="99" y="46"/>
                    <a:pt x="99" y="46"/>
                    <a:pt x="99" y="46"/>
                  </a:cubicBezTo>
                  <a:cubicBezTo>
                    <a:pt x="99" y="56"/>
                    <a:pt x="99" y="56"/>
                    <a:pt x="99" y="56"/>
                  </a:cubicBezTo>
                  <a:cubicBezTo>
                    <a:pt x="29" y="56"/>
                    <a:pt x="29" y="56"/>
                    <a:pt x="29" y="56"/>
                  </a:cubicBezTo>
                  <a:lnTo>
                    <a:pt x="29" y="46"/>
                  </a:lnTo>
                  <a:close/>
                  <a:moveTo>
                    <a:pt x="79" y="61"/>
                  </a:moveTo>
                  <a:cubicBezTo>
                    <a:pt x="78" y="63"/>
                    <a:pt x="78" y="63"/>
                    <a:pt x="78" y="63"/>
                  </a:cubicBezTo>
                  <a:cubicBezTo>
                    <a:pt x="75" y="68"/>
                    <a:pt x="69" y="71"/>
                    <a:pt x="64" y="71"/>
                  </a:cubicBezTo>
                  <a:cubicBezTo>
                    <a:pt x="58" y="71"/>
                    <a:pt x="52" y="68"/>
                    <a:pt x="49" y="63"/>
                  </a:cubicBezTo>
                  <a:cubicBezTo>
                    <a:pt x="48" y="61"/>
                    <a:pt x="48" y="61"/>
                    <a:pt x="48" y="61"/>
                  </a:cubicBezTo>
                  <a:lnTo>
                    <a:pt x="79" y="61"/>
                  </a:lnTo>
                  <a:close/>
                  <a:moveTo>
                    <a:pt x="42" y="61"/>
                  </a:moveTo>
                  <a:cubicBezTo>
                    <a:pt x="41" y="63"/>
                    <a:pt x="41" y="63"/>
                    <a:pt x="41" y="63"/>
                  </a:cubicBezTo>
                  <a:cubicBezTo>
                    <a:pt x="38" y="68"/>
                    <a:pt x="32" y="71"/>
                    <a:pt x="26" y="71"/>
                  </a:cubicBezTo>
                  <a:cubicBezTo>
                    <a:pt x="21" y="71"/>
                    <a:pt x="15" y="68"/>
                    <a:pt x="12" y="63"/>
                  </a:cubicBezTo>
                  <a:cubicBezTo>
                    <a:pt x="11" y="61"/>
                    <a:pt x="11" y="61"/>
                    <a:pt x="11" y="61"/>
                  </a:cubicBezTo>
                  <a:lnTo>
                    <a:pt x="42" y="61"/>
                  </a:lnTo>
                  <a:close/>
                  <a:moveTo>
                    <a:pt x="116" y="93"/>
                  </a:moveTo>
                  <a:cubicBezTo>
                    <a:pt x="12" y="93"/>
                    <a:pt x="12" y="93"/>
                    <a:pt x="12" y="93"/>
                  </a:cubicBezTo>
                  <a:cubicBezTo>
                    <a:pt x="12" y="70"/>
                    <a:pt x="12" y="70"/>
                    <a:pt x="12" y="70"/>
                  </a:cubicBezTo>
                  <a:cubicBezTo>
                    <a:pt x="14" y="72"/>
                    <a:pt x="14" y="72"/>
                    <a:pt x="14" y="72"/>
                  </a:cubicBezTo>
                  <a:cubicBezTo>
                    <a:pt x="18" y="74"/>
                    <a:pt x="22" y="76"/>
                    <a:pt x="26" y="76"/>
                  </a:cubicBezTo>
                  <a:cubicBezTo>
                    <a:pt x="33" y="76"/>
                    <a:pt x="40" y="72"/>
                    <a:pt x="44" y="66"/>
                  </a:cubicBezTo>
                  <a:cubicBezTo>
                    <a:pt x="45" y="65"/>
                    <a:pt x="45" y="65"/>
                    <a:pt x="45" y="65"/>
                  </a:cubicBezTo>
                  <a:cubicBezTo>
                    <a:pt x="46" y="66"/>
                    <a:pt x="46" y="66"/>
                    <a:pt x="46" y="66"/>
                  </a:cubicBezTo>
                  <a:cubicBezTo>
                    <a:pt x="50" y="72"/>
                    <a:pt x="57" y="76"/>
                    <a:pt x="64" y="76"/>
                  </a:cubicBezTo>
                  <a:cubicBezTo>
                    <a:pt x="71" y="76"/>
                    <a:pt x="77" y="72"/>
                    <a:pt x="81" y="66"/>
                  </a:cubicBezTo>
                  <a:cubicBezTo>
                    <a:pt x="82" y="65"/>
                    <a:pt x="82" y="65"/>
                    <a:pt x="82" y="65"/>
                  </a:cubicBezTo>
                  <a:cubicBezTo>
                    <a:pt x="83" y="66"/>
                    <a:pt x="83" y="66"/>
                    <a:pt x="83" y="66"/>
                  </a:cubicBezTo>
                  <a:cubicBezTo>
                    <a:pt x="87" y="72"/>
                    <a:pt x="94" y="76"/>
                    <a:pt x="101" y="76"/>
                  </a:cubicBezTo>
                  <a:cubicBezTo>
                    <a:pt x="105" y="76"/>
                    <a:pt x="110" y="74"/>
                    <a:pt x="114" y="71"/>
                  </a:cubicBezTo>
                  <a:cubicBezTo>
                    <a:pt x="116" y="69"/>
                    <a:pt x="116" y="69"/>
                    <a:pt x="116" y="69"/>
                  </a:cubicBezTo>
                  <a:lnTo>
                    <a:pt x="116"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22" name="Freeform 119">
              <a:extLst>
                <a:ext uri="{FF2B5EF4-FFF2-40B4-BE49-F238E27FC236}">
                  <a16:creationId xmlns:a16="http://schemas.microsoft.com/office/drawing/2014/main" id="{12FCAFD1-04C6-C22D-42D7-97A7C9FFFBB4}"/>
                </a:ext>
              </a:extLst>
            </p:cNvPr>
            <p:cNvSpPr>
              <a:spLocks noEditPoints="1"/>
            </p:cNvSpPr>
            <p:nvPr/>
          </p:nvSpPr>
          <p:spPr bwMode="auto">
            <a:xfrm>
              <a:off x="7369175" y="1927225"/>
              <a:ext cx="74612" cy="101600"/>
            </a:xfrm>
            <a:custGeom>
              <a:avLst/>
              <a:gdLst>
                <a:gd name="T0" fmla="*/ 10 w 20"/>
                <a:gd name="T1" fmla="*/ 27 h 27"/>
                <a:gd name="T2" fmla="*/ 10 w 20"/>
                <a:gd name="T3" fmla="*/ 27 h 27"/>
                <a:gd name="T4" fmla="*/ 11 w 20"/>
                <a:gd name="T5" fmla="*/ 27 h 27"/>
                <a:gd name="T6" fmla="*/ 20 w 20"/>
                <a:gd name="T7" fmla="*/ 17 h 27"/>
                <a:gd name="T8" fmla="*/ 18 w 20"/>
                <a:gd name="T9" fmla="*/ 12 h 27"/>
                <a:gd name="T10" fmla="*/ 12 w 20"/>
                <a:gd name="T11" fmla="*/ 1 h 27"/>
                <a:gd name="T12" fmla="*/ 8 w 20"/>
                <a:gd name="T13" fmla="*/ 1 h 27"/>
                <a:gd name="T14" fmla="*/ 2 w 20"/>
                <a:gd name="T15" fmla="*/ 12 h 27"/>
                <a:gd name="T16" fmla="*/ 0 w 20"/>
                <a:gd name="T17" fmla="*/ 17 h 27"/>
                <a:gd name="T18" fmla="*/ 10 w 20"/>
                <a:gd name="T19" fmla="*/ 27 h 27"/>
                <a:gd name="T20" fmla="*/ 6 w 20"/>
                <a:gd name="T21" fmla="*/ 15 h 27"/>
                <a:gd name="T22" fmla="*/ 10 w 20"/>
                <a:gd name="T23" fmla="*/ 7 h 27"/>
                <a:gd name="T24" fmla="*/ 14 w 20"/>
                <a:gd name="T25" fmla="*/ 15 h 27"/>
                <a:gd name="T26" fmla="*/ 15 w 20"/>
                <a:gd name="T27" fmla="*/ 17 h 27"/>
                <a:gd name="T28" fmla="*/ 10 w 20"/>
                <a:gd name="T29" fmla="*/ 22 h 27"/>
                <a:gd name="T30" fmla="*/ 10 w 20"/>
                <a:gd name="T31" fmla="*/ 22 h 27"/>
                <a:gd name="T32" fmla="*/ 5 w 20"/>
                <a:gd name="T33" fmla="*/ 17 h 27"/>
                <a:gd name="T34" fmla="*/ 6 w 20"/>
                <a:gd name="T3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27">
                  <a:moveTo>
                    <a:pt x="10" y="27"/>
                  </a:moveTo>
                  <a:cubicBezTo>
                    <a:pt x="10" y="27"/>
                    <a:pt x="10" y="27"/>
                    <a:pt x="10" y="27"/>
                  </a:cubicBezTo>
                  <a:cubicBezTo>
                    <a:pt x="10" y="27"/>
                    <a:pt x="11" y="27"/>
                    <a:pt x="11" y="27"/>
                  </a:cubicBezTo>
                  <a:cubicBezTo>
                    <a:pt x="16" y="27"/>
                    <a:pt x="20" y="22"/>
                    <a:pt x="20" y="17"/>
                  </a:cubicBezTo>
                  <a:cubicBezTo>
                    <a:pt x="20" y="16"/>
                    <a:pt x="19" y="14"/>
                    <a:pt x="18" y="12"/>
                  </a:cubicBezTo>
                  <a:cubicBezTo>
                    <a:pt x="12" y="1"/>
                    <a:pt x="12" y="1"/>
                    <a:pt x="12" y="1"/>
                  </a:cubicBezTo>
                  <a:cubicBezTo>
                    <a:pt x="11" y="0"/>
                    <a:pt x="9" y="0"/>
                    <a:pt x="8" y="1"/>
                  </a:cubicBezTo>
                  <a:cubicBezTo>
                    <a:pt x="2" y="12"/>
                    <a:pt x="2" y="12"/>
                    <a:pt x="2" y="12"/>
                  </a:cubicBezTo>
                  <a:cubicBezTo>
                    <a:pt x="1" y="14"/>
                    <a:pt x="0" y="16"/>
                    <a:pt x="0" y="17"/>
                  </a:cubicBezTo>
                  <a:cubicBezTo>
                    <a:pt x="0" y="23"/>
                    <a:pt x="5" y="27"/>
                    <a:pt x="10" y="27"/>
                  </a:cubicBezTo>
                  <a:close/>
                  <a:moveTo>
                    <a:pt x="6" y="15"/>
                  </a:moveTo>
                  <a:cubicBezTo>
                    <a:pt x="10" y="7"/>
                    <a:pt x="10" y="7"/>
                    <a:pt x="10" y="7"/>
                  </a:cubicBezTo>
                  <a:cubicBezTo>
                    <a:pt x="14" y="15"/>
                    <a:pt x="14" y="15"/>
                    <a:pt x="14" y="15"/>
                  </a:cubicBezTo>
                  <a:cubicBezTo>
                    <a:pt x="15" y="15"/>
                    <a:pt x="15" y="16"/>
                    <a:pt x="15" y="17"/>
                  </a:cubicBezTo>
                  <a:cubicBezTo>
                    <a:pt x="15" y="20"/>
                    <a:pt x="13" y="22"/>
                    <a:pt x="10" y="22"/>
                  </a:cubicBezTo>
                  <a:cubicBezTo>
                    <a:pt x="10" y="22"/>
                    <a:pt x="10" y="22"/>
                    <a:pt x="10" y="22"/>
                  </a:cubicBezTo>
                  <a:cubicBezTo>
                    <a:pt x="7" y="22"/>
                    <a:pt x="5" y="20"/>
                    <a:pt x="5" y="17"/>
                  </a:cubicBezTo>
                  <a:cubicBezTo>
                    <a:pt x="5" y="16"/>
                    <a:pt x="5" y="15"/>
                    <a:pt x="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sp>
        <p:nvSpPr>
          <p:cNvPr id="124" name="TextBox 123">
            <a:extLst>
              <a:ext uri="{FF2B5EF4-FFF2-40B4-BE49-F238E27FC236}">
                <a16:creationId xmlns:a16="http://schemas.microsoft.com/office/drawing/2014/main" id="{29746605-108F-02F4-1D8B-C60890127D7B}"/>
              </a:ext>
            </a:extLst>
          </p:cNvPr>
          <p:cNvSpPr txBox="1"/>
          <p:nvPr/>
        </p:nvSpPr>
        <p:spPr>
          <a:xfrm>
            <a:off x="275366" y="4722092"/>
            <a:ext cx="2447862" cy="1815882"/>
          </a:xfrm>
          <a:prstGeom prst="rect">
            <a:avLst/>
          </a:prstGeom>
          <a:noFill/>
        </p:spPr>
        <p:txBody>
          <a:bodyPr wrap="square" rtlCol="0">
            <a:spAutoFit/>
          </a:bodyPr>
          <a:lstStyle/>
          <a:p>
            <a:r>
              <a:rPr lang="en-US" sz="2800" b="1" dirty="0">
                <a:solidFill>
                  <a:schemeClr val="bg1"/>
                </a:solidFill>
                <a:latin typeface="Century Gothic" panose="020B0502020202020204" pitchFamily="34" charset="0"/>
              </a:rPr>
              <a:t>FEATURING TONS OF CUSTOM ICONS</a:t>
            </a:r>
          </a:p>
        </p:txBody>
      </p:sp>
      <p:cxnSp>
        <p:nvCxnSpPr>
          <p:cNvPr id="126" name="Straight Connector 125">
            <a:extLst>
              <a:ext uri="{FF2B5EF4-FFF2-40B4-BE49-F238E27FC236}">
                <a16:creationId xmlns:a16="http://schemas.microsoft.com/office/drawing/2014/main" id="{3441CE85-345A-BBFF-39D7-35DD16A84151}"/>
              </a:ext>
            </a:extLst>
          </p:cNvPr>
          <p:cNvCxnSpPr/>
          <p:nvPr/>
        </p:nvCxnSpPr>
        <p:spPr>
          <a:xfrm>
            <a:off x="11887200" y="1098501"/>
            <a:ext cx="0" cy="1872202"/>
          </a:xfrm>
          <a:prstGeom prst="line">
            <a:avLst/>
          </a:prstGeom>
          <a:ln w="44450">
            <a:solidFill>
              <a:srgbClr val="7DD1CE"/>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282024C-C065-C60E-967D-1E403BF95FF8}"/>
              </a:ext>
            </a:extLst>
          </p:cNvPr>
          <p:cNvCxnSpPr/>
          <p:nvPr/>
        </p:nvCxnSpPr>
        <p:spPr>
          <a:xfrm>
            <a:off x="225287" y="1787614"/>
            <a:ext cx="0" cy="1872202"/>
          </a:xfrm>
          <a:prstGeom prst="line">
            <a:avLst/>
          </a:prstGeom>
          <a:ln w="44450">
            <a:solidFill>
              <a:srgbClr val="6335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324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7">
            <a:extLst>
              <a:ext uri="{FF2B5EF4-FFF2-40B4-BE49-F238E27FC236}">
                <a16:creationId xmlns:a16="http://schemas.microsoft.com/office/drawing/2014/main" id="{2BF6990F-6BA1-6445-C632-7D4D6857C9F3}"/>
              </a:ext>
            </a:extLst>
          </p:cNvPr>
          <p:cNvSpPr>
            <a:spLocks noEditPoints="1"/>
          </p:cNvSpPr>
          <p:nvPr/>
        </p:nvSpPr>
        <p:spPr bwMode="auto">
          <a:xfrm>
            <a:off x="6694190" y="1538898"/>
            <a:ext cx="1355487" cy="1355487"/>
          </a:xfrm>
          <a:custGeom>
            <a:avLst/>
            <a:gdLst>
              <a:gd name="T0" fmla="*/ 226 w 452"/>
              <a:gd name="T1" fmla="*/ 0 h 452"/>
              <a:gd name="T2" fmla="*/ 0 w 452"/>
              <a:gd name="T3" fmla="*/ 226 h 452"/>
              <a:gd name="T4" fmla="*/ 226 w 452"/>
              <a:gd name="T5" fmla="*/ 452 h 452"/>
              <a:gd name="T6" fmla="*/ 452 w 452"/>
              <a:gd name="T7" fmla="*/ 226 h 452"/>
              <a:gd name="T8" fmla="*/ 226 w 452"/>
              <a:gd name="T9" fmla="*/ 0 h 452"/>
              <a:gd name="T10" fmla="*/ 226 w 452"/>
              <a:gd name="T11" fmla="*/ 422 h 452"/>
              <a:gd name="T12" fmla="*/ 30 w 452"/>
              <a:gd name="T13" fmla="*/ 226 h 452"/>
              <a:gd name="T14" fmla="*/ 226 w 452"/>
              <a:gd name="T15" fmla="*/ 30 h 452"/>
              <a:gd name="T16" fmla="*/ 422 w 452"/>
              <a:gd name="T17" fmla="*/ 226 h 452"/>
              <a:gd name="T18" fmla="*/ 226 w 452"/>
              <a:gd name="T19" fmla="*/ 42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2">
                <a:moveTo>
                  <a:pt x="226" y="0"/>
                </a:moveTo>
                <a:cubicBezTo>
                  <a:pt x="101" y="0"/>
                  <a:pt x="0" y="101"/>
                  <a:pt x="0" y="226"/>
                </a:cubicBezTo>
                <a:cubicBezTo>
                  <a:pt x="0" y="351"/>
                  <a:pt x="101" y="452"/>
                  <a:pt x="226" y="452"/>
                </a:cubicBezTo>
                <a:cubicBezTo>
                  <a:pt x="351" y="452"/>
                  <a:pt x="452" y="351"/>
                  <a:pt x="452" y="226"/>
                </a:cubicBezTo>
                <a:cubicBezTo>
                  <a:pt x="452" y="101"/>
                  <a:pt x="351" y="0"/>
                  <a:pt x="226" y="0"/>
                </a:cubicBezTo>
                <a:moveTo>
                  <a:pt x="226" y="422"/>
                </a:moveTo>
                <a:cubicBezTo>
                  <a:pt x="118" y="422"/>
                  <a:pt x="30" y="334"/>
                  <a:pt x="30" y="226"/>
                </a:cubicBezTo>
                <a:cubicBezTo>
                  <a:pt x="30" y="118"/>
                  <a:pt x="118" y="30"/>
                  <a:pt x="226" y="30"/>
                </a:cubicBezTo>
                <a:cubicBezTo>
                  <a:pt x="334" y="30"/>
                  <a:pt x="422" y="118"/>
                  <a:pt x="422" y="226"/>
                </a:cubicBezTo>
                <a:cubicBezTo>
                  <a:pt x="422" y="334"/>
                  <a:pt x="334" y="422"/>
                  <a:pt x="226" y="422"/>
                </a:cubicBezTo>
              </a:path>
            </a:pathLst>
          </a:custGeom>
          <a:solidFill>
            <a:srgbClr val="995DB3">
              <a:alpha val="10000"/>
            </a:srgbClr>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sp>
        <p:nvSpPr>
          <p:cNvPr id="4" name="Freeform 9">
            <a:extLst>
              <a:ext uri="{FF2B5EF4-FFF2-40B4-BE49-F238E27FC236}">
                <a16:creationId xmlns:a16="http://schemas.microsoft.com/office/drawing/2014/main" id="{A6C5050F-B39E-A389-5AE8-DCF5F58D45F2}"/>
              </a:ext>
            </a:extLst>
          </p:cNvPr>
          <p:cNvSpPr>
            <a:spLocks noEditPoints="1"/>
          </p:cNvSpPr>
          <p:nvPr/>
        </p:nvSpPr>
        <p:spPr bwMode="auto">
          <a:xfrm>
            <a:off x="10391899" y="3648948"/>
            <a:ext cx="1338414" cy="1338414"/>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18 h 446"/>
              <a:gd name="T12" fmla="*/ 27 w 446"/>
              <a:gd name="T13" fmla="*/ 223 h 446"/>
              <a:gd name="T14" fmla="*/ 223 w 446"/>
              <a:gd name="T15" fmla="*/ 27 h 446"/>
              <a:gd name="T16" fmla="*/ 419 w 446"/>
              <a:gd name="T17" fmla="*/ 223 h 446"/>
              <a:gd name="T18" fmla="*/ 223 w 446"/>
              <a:gd name="T19" fmla="*/ 41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18"/>
                </a:moveTo>
                <a:cubicBezTo>
                  <a:pt x="115" y="418"/>
                  <a:pt x="27" y="331"/>
                  <a:pt x="27" y="223"/>
                </a:cubicBezTo>
                <a:cubicBezTo>
                  <a:pt x="27" y="115"/>
                  <a:pt x="115" y="27"/>
                  <a:pt x="223" y="27"/>
                </a:cubicBezTo>
                <a:cubicBezTo>
                  <a:pt x="331" y="27"/>
                  <a:pt x="419" y="115"/>
                  <a:pt x="419" y="223"/>
                </a:cubicBezTo>
                <a:cubicBezTo>
                  <a:pt x="419" y="331"/>
                  <a:pt x="331" y="418"/>
                  <a:pt x="223" y="418"/>
                </a:cubicBezTo>
              </a:path>
            </a:pathLst>
          </a:custGeom>
          <a:solidFill>
            <a:srgbClr val="7DD1CE">
              <a:alpha val="10000"/>
            </a:srgbClr>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sp>
        <p:nvSpPr>
          <p:cNvPr id="5" name="Freeform 244">
            <a:extLst>
              <a:ext uri="{FF2B5EF4-FFF2-40B4-BE49-F238E27FC236}">
                <a16:creationId xmlns:a16="http://schemas.microsoft.com/office/drawing/2014/main" id="{6D6058C9-0223-EECF-71FB-991096ADFB8B}"/>
              </a:ext>
            </a:extLst>
          </p:cNvPr>
          <p:cNvSpPr>
            <a:spLocks/>
          </p:cNvSpPr>
          <p:nvPr/>
        </p:nvSpPr>
        <p:spPr bwMode="auto">
          <a:xfrm>
            <a:off x="3819332" y="2020317"/>
            <a:ext cx="3622595" cy="915038"/>
          </a:xfrm>
          <a:custGeom>
            <a:avLst/>
            <a:gdLst>
              <a:gd name="T0" fmla="*/ 1085 w 1207"/>
              <a:gd name="T1" fmla="*/ 268 h 305"/>
              <a:gd name="T2" fmla="*/ 152 w 1207"/>
              <a:gd name="T3" fmla="*/ 125 h 305"/>
              <a:gd name="T4" fmla="*/ 2 w 1207"/>
              <a:gd name="T5" fmla="*/ 0 h 305"/>
              <a:gd name="T6" fmla="*/ 0 w 1207"/>
              <a:gd name="T7" fmla="*/ 10 h 305"/>
              <a:gd name="T8" fmla="*/ 6 w 1207"/>
              <a:gd name="T9" fmla="*/ 50 h 305"/>
              <a:gd name="T10" fmla="*/ 134 w 1207"/>
              <a:gd name="T11" fmla="*/ 147 h 305"/>
              <a:gd name="T12" fmla="*/ 511 w 1207"/>
              <a:gd name="T13" fmla="*/ 265 h 305"/>
              <a:gd name="T14" fmla="*/ 1207 w 1207"/>
              <a:gd name="T15" fmla="*/ 291 h 305"/>
              <a:gd name="T16" fmla="*/ 1207 w 1207"/>
              <a:gd name="T17" fmla="*/ 290 h 305"/>
              <a:gd name="T18" fmla="*/ 1184 w 1207"/>
              <a:gd name="T19" fmla="*/ 291 h 305"/>
              <a:gd name="T20" fmla="*/ 1085 w 1207"/>
              <a:gd name="T21" fmla="*/ 2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7" h="305">
                <a:moveTo>
                  <a:pt x="1085" y="268"/>
                </a:moveTo>
                <a:cubicBezTo>
                  <a:pt x="562" y="282"/>
                  <a:pt x="290" y="200"/>
                  <a:pt x="152" y="125"/>
                </a:cubicBezTo>
                <a:cubicBezTo>
                  <a:pt x="70" y="81"/>
                  <a:pt x="26" y="35"/>
                  <a:pt x="2" y="0"/>
                </a:cubicBezTo>
                <a:cubicBezTo>
                  <a:pt x="1" y="4"/>
                  <a:pt x="1" y="7"/>
                  <a:pt x="0" y="10"/>
                </a:cubicBezTo>
                <a:cubicBezTo>
                  <a:pt x="3" y="23"/>
                  <a:pt x="5" y="36"/>
                  <a:pt x="6" y="50"/>
                </a:cubicBezTo>
                <a:cubicBezTo>
                  <a:pt x="33" y="80"/>
                  <a:pt x="74" y="114"/>
                  <a:pt x="134" y="147"/>
                </a:cubicBezTo>
                <a:cubicBezTo>
                  <a:pt x="230" y="200"/>
                  <a:pt x="357" y="240"/>
                  <a:pt x="511" y="265"/>
                </a:cubicBezTo>
                <a:cubicBezTo>
                  <a:pt x="702" y="297"/>
                  <a:pt x="937" y="305"/>
                  <a:pt x="1207" y="291"/>
                </a:cubicBezTo>
                <a:cubicBezTo>
                  <a:pt x="1207" y="290"/>
                  <a:pt x="1207" y="290"/>
                  <a:pt x="1207" y="290"/>
                </a:cubicBezTo>
                <a:cubicBezTo>
                  <a:pt x="1199" y="291"/>
                  <a:pt x="1192" y="291"/>
                  <a:pt x="1184" y="291"/>
                </a:cubicBezTo>
                <a:cubicBezTo>
                  <a:pt x="1149" y="291"/>
                  <a:pt x="1115" y="283"/>
                  <a:pt x="1085" y="268"/>
                </a:cubicBezTo>
                <a:close/>
              </a:path>
            </a:pathLst>
          </a:custGeom>
          <a:solidFill>
            <a:srgbClr val="F26363">
              <a:alpha val="10000"/>
            </a:srgbClr>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sp>
        <p:nvSpPr>
          <p:cNvPr id="6" name="Freeform 245">
            <a:extLst>
              <a:ext uri="{FF2B5EF4-FFF2-40B4-BE49-F238E27FC236}">
                <a16:creationId xmlns:a16="http://schemas.microsoft.com/office/drawing/2014/main" id="{B044E1E8-6E83-9BC9-8BE6-670AD72AED49}"/>
              </a:ext>
            </a:extLst>
          </p:cNvPr>
          <p:cNvSpPr>
            <a:spLocks/>
          </p:cNvSpPr>
          <p:nvPr/>
        </p:nvSpPr>
        <p:spPr bwMode="auto">
          <a:xfrm>
            <a:off x="3778360" y="1279411"/>
            <a:ext cx="935524" cy="740909"/>
          </a:xfrm>
          <a:custGeom>
            <a:avLst/>
            <a:gdLst>
              <a:gd name="T0" fmla="*/ 15 w 311"/>
              <a:gd name="T1" fmla="*/ 247 h 247"/>
              <a:gd name="T2" fmla="*/ 54 w 311"/>
              <a:gd name="T3" fmla="*/ 159 h 247"/>
              <a:gd name="T4" fmla="*/ 251 w 311"/>
              <a:gd name="T5" fmla="*/ 34 h 247"/>
              <a:gd name="T6" fmla="*/ 311 w 311"/>
              <a:gd name="T7" fmla="*/ 0 h 247"/>
              <a:gd name="T8" fmla="*/ 33 w 311"/>
              <a:gd name="T9" fmla="*/ 147 h 247"/>
              <a:gd name="T10" fmla="*/ 0 w 311"/>
              <a:gd name="T11" fmla="*/ 212 h 247"/>
              <a:gd name="T12" fmla="*/ 8 w 311"/>
              <a:gd name="T13" fmla="*/ 237 h 247"/>
              <a:gd name="T14" fmla="*/ 15 w 311"/>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247">
                <a:moveTo>
                  <a:pt x="15" y="247"/>
                </a:moveTo>
                <a:cubicBezTo>
                  <a:pt x="21" y="224"/>
                  <a:pt x="32" y="192"/>
                  <a:pt x="54" y="159"/>
                </a:cubicBezTo>
                <a:cubicBezTo>
                  <a:pt x="97" y="96"/>
                  <a:pt x="163" y="55"/>
                  <a:pt x="251" y="34"/>
                </a:cubicBezTo>
                <a:cubicBezTo>
                  <a:pt x="268" y="18"/>
                  <a:pt x="288" y="6"/>
                  <a:pt x="311" y="0"/>
                </a:cubicBezTo>
                <a:cubicBezTo>
                  <a:pt x="152" y="18"/>
                  <a:pt x="72" y="89"/>
                  <a:pt x="33" y="147"/>
                </a:cubicBezTo>
                <a:cubicBezTo>
                  <a:pt x="18" y="170"/>
                  <a:pt x="7" y="192"/>
                  <a:pt x="0" y="212"/>
                </a:cubicBezTo>
                <a:cubicBezTo>
                  <a:pt x="3" y="220"/>
                  <a:pt x="6" y="229"/>
                  <a:pt x="8" y="237"/>
                </a:cubicBezTo>
                <a:cubicBezTo>
                  <a:pt x="10" y="240"/>
                  <a:pt x="13" y="244"/>
                  <a:pt x="15" y="247"/>
                </a:cubicBezTo>
                <a:close/>
              </a:path>
            </a:pathLst>
          </a:custGeom>
          <a:solidFill>
            <a:srgbClr val="F26363">
              <a:alpha val="10000"/>
            </a:srgbClr>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grpSp>
        <p:nvGrpSpPr>
          <p:cNvPr id="7" name="Group 6">
            <a:extLst>
              <a:ext uri="{FF2B5EF4-FFF2-40B4-BE49-F238E27FC236}">
                <a16:creationId xmlns:a16="http://schemas.microsoft.com/office/drawing/2014/main" id="{9C94C95C-5EEC-41B6-F622-4B6FA8EE6E2E}"/>
              </a:ext>
            </a:extLst>
          </p:cNvPr>
          <p:cNvGrpSpPr/>
          <p:nvPr/>
        </p:nvGrpSpPr>
        <p:grpSpPr>
          <a:xfrm>
            <a:off x="2005774" y="1310141"/>
            <a:ext cx="1860806" cy="1860806"/>
            <a:chOff x="613912" y="1665609"/>
            <a:chExt cx="2119445" cy="2119445"/>
          </a:xfrm>
          <a:solidFill>
            <a:srgbClr val="F26363">
              <a:alpha val="10000"/>
            </a:srgbClr>
          </a:solidFill>
        </p:grpSpPr>
        <p:sp>
          <p:nvSpPr>
            <p:cNvPr id="8" name="Freeform 6">
              <a:extLst>
                <a:ext uri="{FF2B5EF4-FFF2-40B4-BE49-F238E27FC236}">
                  <a16:creationId xmlns:a16="http://schemas.microsoft.com/office/drawing/2014/main" id="{5F768104-8727-6C86-30B5-0C6918B3797E}"/>
                </a:ext>
              </a:extLst>
            </p:cNvPr>
            <p:cNvSpPr>
              <a:spLocks noEditPoints="1"/>
            </p:cNvSpPr>
            <p:nvPr/>
          </p:nvSpPr>
          <p:spPr bwMode="auto">
            <a:xfrm>
              <a:off x="613912" y="1665609"/>
              <a:ext cx="2119445" cy="2119445"/>
            </a:xfrm>
            <a:custGeom>
              <a:avLst/>
              <a:gdLst>
                <a:gd name="T0" fmla="*/ 310 w 620"/>
                <a:gd name="T1" fmla="*/ 0 h 620"/>
                <a:gd name="T2" fmla="*/ 0 w 620"/>
                <a:gd name="T3" fmla="*/ 310 h 620"/>
                <a:gd name="T4" fmla="*/ 310 w 620"/>
                <a:gd name="T5" fmla="*/ 620 h 620"/>
                <a:gd name="T6" fmla="*/ 620 w 620"/>
                <a:gd name="T7" fmla="*/ 310 h 620"/>
                <a:gd name="T8" fmla="*/ 310 w 620"/>
                <a:gd name="T9" fmla="*/ 0 h 620"/>
                <a:gd name="T10" fmla="*/ 310 w 620"/>
                <a:gd name="T11" fmla="*/ 584 h 620"/>
                <a:gd name="T12" fmla="*/ 36 w 620"/>
                <a:gd name="T13" fmla="*/ 310 h 620"/>
                <a:gd name="T14" fmla="*/ 310 w 620"/>
                <a:gd name="T15" fmla="*/ 36 h 620"/>
                <a:gd name="T16" fmla="*/ 584 w 620"/>
                <a:gd name="T17" fmla="*/ 310 h 620"/>
                <a:gd name="T18" fmla="*/ 310 w 620"/>
                <a:gd name="T19" fmla="*/ 58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0" h="620">
                  <a:moveTo>
                    <a:pt x="310" y="0"/>
                  </a:moveTo>
                  <a:cubicBezTo>
                    <a:pt x="139" y="0"/>
                    <a:pt x="0" y="139"/>
                    <a:pt x="0" y="310"/>
                  </a:cubicBezTo>
                  <a:cubicBezTo>
                    <a:pt x="0" y="481"/>
                    <a:pt x="139" y="620"/>
                    <a:pt x="310" y="620"/>
                  </a:cubicBezTo>
                  <a:cubicBezTo>
                    <a:pt x="481" y="620"/>
                    <a:pt x="620" y="481"/>
                    <a:pt x="620" y="310"/>
                  </a:cubicBezTo>
                  <a:cubicBezTo>
                    <a:pt x="620" y="139"/>
                    <a:pt x="481" y="0"/>
                    <a:pt x="310" y="0"/>
                  </a:cubicBezTo>
                  <a:moveTo>
                    <a:pt x="310" y="584"/>
                  </a:moveTo>
                  <a:cubicBezTo>
                    <a:pt x="159" y="584"/>
                    <a:pt x="36" y="461"/>
                    <a:pt x="36" y="310"/>
                  </a:cubicBezTo>
                  <a:cubicBezTo>
                    <a:pt x="36" y="159"/>
                    <a:pt x="159" y="36"/>
                    <a:pt x="310" y="36"/>
                  </a:cubicBezTo>
                  <a:cubicBezTo>
                    <a:pt x="461" y="36"/>
                    <a:pt x="584" y="159"/>
                    <a:pt x="584" y="310"/>
                  </a:cubicBezTo>
                  <a:cubicBezTo>
                    <a:pt x="584" y="461"/>
                    <a:pt x="461" y="584"/>
                    <a:pt x="310" y="5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sp>
          <p:nvSpPr>
            <p:cNvPr id="9" name="Freeform 246">
              <a:extLst>
                <a:ext uri="{FF2B5EF4-FFF2-40B4-BE49-F238E27FC236}">
                  <a16:creationId xmlns:a16="http://schemas.microsoft.com/office/drawing/2014/main" id="{EB62EB8D-71FF-334A-1787-3C1FBE4D9595}"/>
                </a:ext>
              </a:extLst>
            </p:cNvPr>
            <p:cNvSpPr>
              <a:spLocks/>
            </p:cNvSpPr>
            <p:nvPr/>
          </p:nvSpPr>
          <p:spPr bwMode="auto">
            <a:xfrm>
              <a:off x="2660098" y="2439496"/>
              <a:ext cx="23333" cy="70000"/>
            </a:xfrm>
            <a:custGeom>
              <a:avLst/>
              <a:gdLst>
                <a:gd name="T0" fmla="*/ 5 w 7"/>
                <a:gd name="T1" fmla="*/ 20 h 20"/>
                <a:gd name="T2" fmla="*/ 7 w 7"/>
                <a:gd name="T3" fmla="*/ 10 h 20"/>
                <a:gd name="T4" fmla="*/ 0 w 7"/>
                <a:gd name="T5" fmla="*/ 0 h 20"/>
                <a:gd name="T6" fmla="*/ 5 w 7"/>
                <a:gd name="T7" fmla="*/ 20 h 20"/>
              </a:gdLst>
              <a:ahLst/>
              <a:cxnLst>
                <a:cxn ang="0">
                  <a:pos x="T0" y="T1"/>
                </a:cxn>
                <a:cxn ang="0">
                  <a:pos x="T2" y="T3"/>
                </a:cxn>
                <a:cxn ang="0">
                  <a:pos x="T4" y="T5"/>
                </a:cxn>
                <a:cxn ang="0">
                  <a:pos x="T6" y="T7"/>
                </a:cxn>
              </a:cxnLst>
              <a:rect l="0" t="0" r="r" b="b"/>
              <a:pathLst>
                <a:path w="7" h="20">
                  <a:moveTo>
                    <a:pt x="5" y="20"/>
                  </a:moveTo>
                  <a:cubicBezTo>
                    <a:pt x="6" y="17"/>
                    <a:pt x="6" y="14"/>
                    <a:pt x="7" y="10"/>
                  </a:cubicBezTo>
                  <a:cubicBezTo>
                    <a:pt x="5" y="7"/>
                    <a:pt x="2" y="3"/>
                    <a:pt x="0" y="0"/>
                  </a:cubicBezTo>
                  <a:cubicBezTo>
                    <a:pt x="2" y="6"/>
                    <a:pt x="4" y="13"/>
                    <a:pt x="5"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grpSp>
      <p:sp>
        <p:nvSpPr>
          <p:cNvPr id="10" name="Freeform 247">
            <a:extLst>
              <a:ext uri="{FF2B5EF4-FFF2-40B4-BE49-F238E27FC236}">
                <a16:creationId xmlns:a16="http://schemas.microsoft.com/office/drawing/2014/main" id="{4CEC1C01-3513-6FA2-848B-0F8178BB0EC3}"/>
              </a:ext>
            </a:extLst>
          </p:cNvPr>
          <p:cNvSpPr>
            <a:spLocks/>
          </p:cNvSpPr>
          <p:nvPr/>
        </p:nvSpPr>
        <p:spPr bwMode="auto">
          <a:xfrm>
            <a:off x="6270813" y="2266148"/>
            <a:ext cx="1785691" cy="1027712"/>
          </a:xfrm>
          <a:custGeom>
            <a:avLst/>
            <a:gdLst>
              <a:gd name="T0" fmla="*/ 144 w 595"/>
              <a:gd name="T1" fmla="*/ 306 h 342"/>
              <a:gd name="T2" fmla="*/ 222 w 595"/>
              <a:gd name="T3" fmla="*/ 292 h 342"/>
              <a:gd name="T4" fmla="*/ 393 w 595"/>
              <a:gd name="T5" fmla="*/ 257 h 342"/>
              <a:gd name="T6" fmla="*/ 572 w 595"/>
              <a:gd name="T7" fmla="*/ 108 h 342"/>
              <a:gd name="T8" fmla="*/ 593 w 595"/>
              <a:gd name="T9" fmla="*/ 0 h 342"/>
              <a:gd name="T10" fmla="*/ 592 w 595"/>
              <a:gd name="T11" fmla="*/ 0 h 342"/>
              <a:gd name="T12" fmla="*/ 507 w 595"/>
              <a:gd name="T13" fmla="*/ 160 h 342"/>
              <a:gd name="T14" fmla="*/ 386 w 595"/>
              <a:gd name="T15" fmla="*/ 230 h 342"/>
              <a:gd name="T16" fmla="*/ 217 w 595"/>
              <a:gd name="T17" fmla="*/ 264 h 342"/>
              <a:gd name="T18" fmla="*/ 0 w 595"/>
              <a:gd name="T19" fmla="*/ 341 h 342"/>
              <a:gd name="T20" fmla="*/ 0 w 595"/>
              <a:gd name="T21" fmla="*/ 342 h 342"/>
              <a:gd name="T22" fmla="*/ 137 w 595"/>
              <a:gd name="T23" fmla="*/ 306 h 342"/>
              <a:gd name="T24" fmla="*/ 144 w 595"/>
              <a:gd name="T25" fmla="*/ 30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5" h="342">
                <a:moveTo>
                  <a:pt x="144" y="306"/>
                </a:moveTo>
                <a:cubicBezTo>
                  <a:pt x="167" y="301"/>
                  <a:pt x="192" y="297"/>
                  <a:pt x="222" y="292"/>
                </a:cubicBezTo>
                <a:cubicBezTo>
                  <a:pt x="267" y="284"/>
                  <a:pt x="323" y="275"/>
                  <a:pt x="393" y="257"/>
                </a:cubicBezTo>
                <a:cubicBezTo>
                  <a:pt x="502" y="229"/>
                  <a:pt x="550" y="161"/>
                  <a:pt x="572" y="108"/>
                </a:cubicBezTo>
                <a:cubicBezTo>
                  <a:pt x="595" y="52"/>
                  <a:pt x="593" y="2"/>
                  <a:pt x="593" y="0"/>
                </a:cubicBezTo>
                <a:cubicBezTo>
                  <a:pt x="592" y="0"/>
                  <a:pt x="592" y="0"/>
                  <a:pt x="592" y="0"/>
                </a:cubicBezTo>
                <a:cubicBezTo>
                  <a:pt x="588" y="65"/>
                  <a:pt x="556" y="122"/>
                  <a:pt x="507" y="160"/>
                </a:cubicBezTo>
                <a:cubicBezTo>
                  <a:pt x="481" y="190"/>
                  <a:pt x="442" y="215"/>
                  <a:pt x="386" y="230"/>
                </a:cubicBezTo>
                <a:cubicBezTo>
                  <a:pt x="317" y="247"/>
                  <a:pt x="264" y="256"/>
                  <a:pt x="217" y="264"/>
                </a:cubicBezTo>
                <a:cubicBezTo>
                  <a:pt x="129" y="279"/>
                  <a:pt x="70" y="289"/>
                  <a:pt x="0" y="341"/>
                </a:cubicBezTo>
                <a:cubicBezTo>
                  <a:pt x="0" y="342"/>
                  <a:pt x="0" y="342"/>
                  <a:pt x="0" y="342"/>
                </a:cubicBezTo>
                <a:cubicBezTo>
                  <a:pt x="40" y="319"/>
                  <a:pt x="87" y="306"/>
                  <a:pt x="137" y="306"/>
                </a:cubicBezTo>
                <a:cubicBezTo>
                  <a:pt x="139" y="306"/>
                  <a:pt x="141" y="306"/>
                  <a:pt x="144" y="306"/>
                </a:cubicBezTo>
                <a:close/>
              </a:path>
            </a:pathLst>
          </a:custGeom>
          <a:solidFill>
            <a:srgbClr val="995DB3">
              <a:alpha val="10000"/>
            </a:srgbClr>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sp>
        <p:nvSpPr>
          <p:cNvPr id="11" name="Freeform 248">
            <a:extLst>
              <a:ext uri="{FF2B5EF4-FFF2-40B4-BE49-F238E27FC236}">
                <a16:creationId xmlns:a16="http://schemas.microsoft.com/office/drawing/2014/main" id="{66F7E713-E70C-8510-D482-1BB0BFC8F178}"/>
              </a:ext>
            </a:extLst>
          </p:cNvPr>
          <p:cNvSpPr>
            <a:spLocks/>
          </p:cNvSpPr>
          <p:nvPr/>
        </p:nvSpPr>
        <p:spPr bwMode="auto">
          <a:xfrm>
            <a:off x="6837591" y="3529446"/>
            <a:ext cx="4370330" cy="1485230"/>
          </a:xfrm>
          <a:custGeom>
            <a:avLst/>
            <a:gdLst>
              <a:gd name="T0" fmla="*/ 1456 w 1456"/>
              <a:gd name="T1" fmla="*/ 44 h 495"/>
              <a:gd name="T2" fmla="*/ 1456 w 1456"/>
              <a:gd name="T3" fmla="*/ 44 h 495"/>
              <a:gd name="T4" fmla="*/ 1190 w 1456"/>
              <a:gd name="T5" fmla="*/ 2 h 495"/>
              <a:gd name="T6" fmla="*/ 624 w 1456"/>
              <a:gd name="T7" fmla="*/ 182 h 495"/>
              <a:gd name="T8" fmla="*/ 169 w 1456"/>
              <a:gd name="T9" fmla="*/ 406 h 495"/>
              <a:gd name="T10" fmla="*/ 68 w 1456"/>
              <a:gd name="T11" fmla="*/ 420 h 495"/>
              <a:gd name="T12" fmla="*/ 0 w 1456"/>
              <a:gd name="T13" fmla="*/ 442 h 495"/>
              <a:gd name="T14" fmla="*/ 0 w 1456"/>
              <a:gd name="T15" fmla="*/ 444 h 495"/>
              <a:gd name="T16" fmla="*/ 641 w 1456"/>
              <a:gd name="T17" fmla="*/ 204 h 495"/>
              <a:gd name="T18" fmla="*/ 1188 w 1456"/>
              <a:gd name="T19" fmla="*/ 30 h 495"/>
              <a:gd name="T20" fmla="*/ 1350 w 1456"/>
              <a:gd name="T21" fmla="*/ 46 h 495"/>
              <a:gd name="T22" fmla="*/ 1407 w 1456"/>
              <a:gd name="T23" fmla="*/ 39 h 495"/>
              <a:gd name="T24" fmla="*/ 1456 w 1456"/>
              <a:gd name="T25" fmla="*/ 4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6" h="495">
                <a:moveTo>
                  <a:pt x="1456" y="44"/>
                </a:moveTo>
                <a:cubicBezTo>
                  <a:pt x="1456" y="44"/>
                  <a:pt x="1456" y="44"/>
                  <a:pt x="1456" y="44"/>
                </a:cubicBezTo>
                <a:cubicBezTo>
                  <a:pt x="1451" y="42"/>
                  <a:pt x="1346" y="4"/>
                  <a:pt x="1190" y="2"/>
                </a:cubicBezTo>
                <a:cubicBezTo>
                  <a:pt x="1046" y="0"/>
                  <a:pt x="831" y="29"/>
                  <a:pt x="624" y="182"/>
                </a:cubicBezTo>
                <a:cubicBezTo>
                  <a:pt x="423" y="330"/>
                  <a:pt x="266" y="386"/>
                  <a:pt x="169" y="406"/>
                </a:cubicBezTo>
                <a:cubicBezTo>
                  <a:pt x="128" y="415"/>
                  <a:pt x="94" y="419"/>
                  <a:pt x="68" y="420"/>
                </a:cubicBezTo>
                <a:cubicBezTo>
                  <a:pt x="47" y="430"/>
                  <a:pt x="24" y="437"/>
                  <a:pt x="0" y="442"/>
                </a:cubicBezTo>
                <a:cubicBezTo>
                  <a:pt x="0" y="444"/>
                  <a:pt x="0" y="444"/>
                  <a:pt x="0" y="444"/>
                </a:cubicBezTo>
                <a:cubicBezTo>
                  <a:pt x="10" y="446"/>
                  <a:pt x="245" y="495"/>
                  <a:pt x="641" y="204"/>
                </a:cubicBezTo>
                <a:cubicBezTo>
                  <a:pt x="841" y="57"/>
                  <a:pt x="1049" y="28"/>
                  <a:pt x="1188" y="30"/>
                </a:cubicBezTo>
                <a:cubicBezTo>
                  <a:pt x="1252" y="31"/>
                  <a:pt x="1307" y="38"/>
                  <a:pt x="1350" y="46"/>
                </a:cubicBezTo>
                <a:cubicBezTo>
                  <a:pt x="1368" y="41"/>
                  <a:pt x="1387" y="39"/>
                  <a:pt x="1407" y="39"/>
                </a:cubicBezTo>
                <a:cubicBezTo>
                  <a:pt x="1424" y="39"/>
                  <a:pt x="1440" y="41"/>
                  <a:pt x="1456" y="44"/>
                </a:cubicBezTo>
                <a:close/>
              </a:path>
            </a:pathLst>
          </a:custGeom>
          <a:solidFill>
            <a:srgbClr val="FFA826">
              <a:alpha val="9929"/>
            </a:srgbClr>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sp>
        <p:nvSpPr>
          <p:cNvPr id="12" name="Freeform 249">
            <a:extLst>
              <a:ext uri="{FF2B5EF4-FFF2-40B4-BE49-F238E27FC236}">
                <a16:creationId xmlns:a16="http://schemas.microsoft.com/office/drawing/2014/main" id="{3549BB00-4BE1-896C-4099-9CD57316EA67}"/>
              </a:ext>
            </a:extLst>
          </p:cNvPr>
          <p:cNvSpPr>
            <a:spLocks/>
          </p:cNvSpPr>
          <p:nvPr/>
        </p:nvSpPr>
        <p:spPr bwMode="auto">
          <a:xfrm>
            <a:off x="8012117" y="1986173"/>
            <a:ext cx="1048197" cy="672622"/>
          </a:xfrm>
          <a:custGeom>
            <a:avLst/>
            <a:gdLst>
              <a:gd name="T0" fmla="*/ 350 w 350"/>
              <a:gd name="T1" fmla="*/ 202 h 224"/>
              <a:gd name="T2" fmla="*/ 350 w 350"/>
              <a:gd name="T3" fmla="*/ 200 h 224"/>
              <a:gd name="T4" fmla="*/ 336 w 350"/>
              <a:gd name="T5" fmla="*/ 201 h 224"/>
              <a:gd name="T6" fmla="*/ 253 w 350"/>
              <a:gd name="T7" fmla="*/ 173 h 224"/>
              <a:gd name="T8" fmla="*/ 0 w 350"/>
              <a:gd name="T9" fmla="*/ 0 h 224"/>
              <a:gd name="T10" fmla="*/ 11 w 350"/>
              <a:gd name="T11" fmla="*/ 48 h 224"/>
              <a:gd name="T12" fmla="*/ 350 w 350"/>
              <a:gd name="T13" fmla="*/ 202 h 224"/>
            </a:gdLst>
            <a:ahLst/>
            <a:cxnLst>
              <a:cxn ang="0">
                <a:pos x="T0" y="T1"/>
              </a:cxn>
              <a:cxn ang="0">
                <a:pos x="T2" y="T3"/>
              </a:cxn>
              <a:cxn ang="0">
                <a:pos x="T4" y="T5"/>
              </a:cxn>
              <a:cxn ang="0">
                <a:pos x="T6" y="T7"/>
              </a:cxn>
              <a:cxn ang="0">
                <a:pos x="T8" y="T9"/>
              </a:cxn>
              <a:cxn ang="0">
                <a:pos x="T10" y="T11"/>
              </a:cxn>
              <a:cxn ang="0">
                <a:pos x="T12" y="T13"/>
              </a:cxn>
            </a:cxnLst>
            <a:rect l="0" t="0" r="r" b="b"/>
            <a:pathLst>
              <a:path w="350" h="224">
                <a:moveTo>
                  <a:pt x="350" y="202"/>
                </a:moveTo>
                <a:cubicBezTo>
                  <a:pt x="350" y="200"/>
                  <a:pt x="350" y="200"/>
                  <a:pt x="350" y="200"/>
                </a:cubicBezTo>
                <a:cubicBezTo>
                  <a:pt x="345" y="201"/>
                  <a:pt x="340" y="201"/>
                  <a:pt x="336" y="201"/>
                </a:cubicBezTo>
                <a:cubicBezTo>
                  <a:pt x="304" y="201"/>
                  <a:pt x="276" y="190"/>
                  <a:pt x="253" y="173"/>
                </a:cubicBezTo>
                <a:cubicBezTo>
                  <a:pt x="131" y="143"/>
                  <a:pt x="28" y="33"/>
                  <a:pt x="0" y="0"/>
                </a:cubicBezTo>
                <a:cubicBezTo>
                  <a:pt x="5" y="15"/>
                  <a:pt x="9" y="31"/>
                  <a:pt x="11" y="48"/>
                </a:cubicBezTo>
                <a:cubicBezTo>
                  <a:pt x="74" y="112"/>
                  <a:pt x="205" y="224"/>
                  <a:pt x="350" y="202"/>
                </a:cubicBezTo>
                <a:close/>
              </a:path>
            </a:pathLst>
          </a:custGeom>
          <a:solidFill>
            <a:srgbClr val="995DB3">
              <a:alpha val="10000"/>
            </a:srgbClr>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sp>
        <p:nvSpPr>
          <p:cNvPr id="13" name="Freeform 250">
            <a:extLst>
              <a:ext uri="{FF2B5EF4-FFF2-40B4-BE49-F238E27FC236}">
                <a16:creationId xmlns:a16="http://schemas.microsoft.com/office/drawing/2014/main" id="{C0F105FC-13F7-DCA3-73A5-173FF2FA2AA9}"/>
              </a:ext>
            </a:extLst>
          </p:cNvPr>
          <p:cNvSpPr>
            <a:spLocks/>
          </p:cNvSpPr>
          <p:nvPr/>
        </p:nvSpPr>
        <p:spPr bwMode="auto">
          <a:xfrm>
            <a:off x="5191888" y="3706992"/>
            <a:ext cx="1123312" cy="1082341"/>
          </a:xfrm>
          <a:custGeom>
            <a:avLst/>
            <a:gdLst>
              <a:gd name="T0" fmla="*/ 275 w 374"/>
              <a:gd name="T1" fmla="*/ 280 h 360"/>
              <a:gd name="T2" fmla="*/ 139 w 374"/>
              <a:gd name="T3" fmla="*/ 102 h 360"/>
              <a:gd name="T4" fmla="*/ 132 w 374"/>
              <a:gd name="T5" fmla="*/ 88 h 360"/>
              <a:gd name="T6" fmla="*/ 0 w 374"/>
              <a:gd name="T7" fmla="*/ 0 h 360"/>
              <a:gd name="T8" fmla="*/ 77 w 374"/>
              <a:gd name="T9" fmla="*/ 56 h 360"/>
              <a:gd name="T10" fmla="*/ 111 w 374"/>
              <a:gd name="T11" fmla="*/ 100 h 360"/>
              <a:gd name="T12" fmla="*/ 118 w 374"/>
              <a:gd name="T13" fmla="*/ 113 h 360"/>
              <a:gd name="T14" fmla="*/ 374 w 374"/>
              <a:gd name="T15" fmla="*/ 360 h 360"/>
              <a:gd name="T16" fmla="*/ 275 w 374"/>
              <a:gd name="T17" fmla="*/ 2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60">
                <a:moveTo>
                  <a:pt x="275" y="280"/>
                </a:moveTo>
                <a:cubicBezTo>
                  <a:pt x="205" y="227"/>
                  <a:pt x="170" y="160"/>
                  <a:pt x="139" y="102"/>
                </a:cubicBezTo>
                <a:cubicBezTo>
                  <a:pt x="132" y="88"/>
                  <a:pt x="132" y="88"/>
                  <a:pt x="132" y="88"/>
                </a:cubicBezTo>
                <a:cubicBezTo>
                  <a:pt x="95" y="17"/>
                  <a:pt x="32" y="3"/>
                  <a:pt x="0" y="0"/>
                </a:cubicBezTo>
                <a:cubicBezTo>
                  <a:pt x="32" y="9"/>
                  <a:pt x="59" y="29"/>
                  <a:pt x="77" y="56"/>
                </a:cubicBezTo>
                <a:cubicBezTo>
                  <a:pt x="89" y="67"/>
                  <a:pt x="101" y="81"/>
                  <a:pt x="111" y="100"/>
                </a:cubicBezTo>
                <a:cubicBezTo>
                  <a:pt x="118" y="113"/>
                  <a:pt x="118" y="113"/>
                  <a:pt x="118" y="113"/>
                </a:cubicBezTo>
                <a:cubicBezTo>
                  <a:pt x="161" y="194"/>
                  <a:pt x="218" y="304"/>
                  <a:pt x="374" y="360"/>
                </a:cubicBezTo>
                <a:cubicBezTo>
                  <a:pt x="335" y="341"/>
                  <a:pt x="301" y="314"/>
                  <a:pt x="275" y="280"/>
                </a:cubicBezTo>
                <a:close/>
              </a:path>
            </a:pathLst>
          </a:custGeom>
          <a:solidFill>
            <a:srgbClr val="FFA826">
              <a:alpha val="9929"/>
            </a:srgbClr>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sp>
        <p:nvSpPr>
          <p:cNvPr id="14" name="Freeform 251">
            <a:extLst>
              <a:ext uri="{FF2B5EF4-FFF2-40B4-BE49-F238E27FC236}">
                <a16:creationId xmlns:a16="http://schemas.microsoft.com/office/drawing/2014/main" id="{D30AD822-02F3-6FFC-51C8-037E57F5BE2B}"/>
              </a:ext>
            </a:extLst>
          </p:cNvPr>
          <p:cNvSpPr>
            <a:spLocks/>
          </p:cNvSpPr>
          <p:nvPr/>
        </p:nvSpPr>
        <p:spPr bwMode="auto">
          <a:xfrm>
            <a:off x="9876336" y="4007452"/>
            <a:ext cx="1147211" cy="1061854"/>
          </a:xfrm>
          <a:custGeom>
            <a:avLst/>
            <a:gdLst>
              <a:gd name="T0" fmla="*/ 207 w 383"/>
              <a:gd name="T1" fmla="*/ 280 h 354"/>
              <a:gd name="T2" fmla="*/ 98 w 383"/>
              <a:gd name="T3" fmla="*/ 163 h 354"/>
              <a:gd name="T4" fmla="*/ 0 w 383"/>
              <a:gd name="T5" fmla="*/ 0 h 354"/>
              <a:gd name="T6" fmla="*/ 31 w 383"/>
              <a:gd name="T7" fmla="*/ 77 h 354"/>
              <a:gd name="T8" fmla="*/ 76 w 383"/>
              <a:gd name="T9" fmla="*/ 171 h 354"/>
              <a:gd name="T10" fmla="*/ 383 w 383"/>
              <a:gd name="T11" fmla="*/ 326 h 354"/>
              <a:gd name="T12" fmla="*/ 383 w 383"/>
              <a:gd name="T13" fmla="*/ 326 h 354"/>
              <a:gd name="T14" fmla="*/ 305 w 383"/>
              <a:gd name="T15" fmla="*/ 307 h 354"/>
              <a:gd name="T16" fmla="*/ 207 w 383"/>
              <a:gd name="T17" fmla="*/ 28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3" h="354">
                <a:moveTo>
                  <a:pt x="207" y="280"/>
                </a:moveTo>
                <a:cubicBezTo>
                  <a:pt x="154" y="254"/>
                  <a:pt x="116" y="212"/>
                  <a:pt x="98" y="163"/>
                </a:cubicBezTo>
                <a:cubicBezTo>
                  <a:pt x="67" y="73"/>
                  <a:pt x="26" y="24"/>
                  <a:pt x="0" y="0"/>
                </a:cubicBezTo>
                <a:cubicBezTo>
                  <a:pt x="17" y="21"/>
                  <a:pt x="29" y="48"/>
                  <a:pt x="31" y="77"/>
                </a:cubicBezTo>
                <a:cubicBezTo>
                  <a:pt x="46" y="101"/>
                  <a:pt x="62" y="132"/>
                  <a:pt x="76" y="171"/>
                </a:cubicBezTo>
                <a:cubicBezTo>
                  <a:pt x="116" y="285"/>
                  <a:pt x="253" y="354"/>
                  <a:pt x="383" y="326"/>
                </a:cubicBezTo>
                <a:cubicBezTo>
                  <a:pt x="383" y="326"/>
                  <a:pt x="383" y="326"/>
                  <a:pt x="383" y="326"/>
                </a:cubicBezTo>
                <a:cubicBezTo>
                  <a:pt x="355" y="324"/>
                  <a:pt x="329" y="318"/>
                  <a:pt x="305" y="307"/>
                </a:cubicBezTo>
                <a:cubicBezTo>
                  <a:pt x="272" y="305"/>
                  <a:pt x="238" y="296"/>
                  <a:pt x="207" y="280"/>
                </a:cubicBezTo>
                <a:close/>
              </a:path>
            </a:pathLst>
          </a:custGeom>
          <a:solidFill>
            <a:srgbClr val="7DD1CE">
              <a:alpha val="10000"/>
            </a:srgbClr>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sp>
        <p:nvSpPr>
          <p:cNvPr id="15" name="Freeform 8">
            <a:extLst>
              <a:ext uri="{FF2B5EF4-FFF2-40B4-BE49-F238E27FC236}">
                <a16:creationId xmlns:a16="http://schemas.microsoft.com/office/drawing/2014/main" id="{8B637CC2-4406-47F1-9BC2-F1293EEDC24E}"/>
              </a:ext>
            </a:extLst>
          </p:cNvPr>
          <p:cNvSpPr>
            <a:spLocks noEditPoints="1"/>
          </p:cNvSpPr>
          <p:nvPr/>
        </p:nvSpPr>
        <p:spPr bwMode="auto">
          <a:xfrm>
            <a:off x="5837196" y="3184602"/>
            <a:ext cx="1686675" cy="1686675"/>
          </a:xfrm>
          <a:custGeom>
            <a:avLst/>
            <a:gdLst>
              <a:gd name="T0" fmla="*/ 281 w 562"/>
              <a:gd name="T1" fmla="*/ 0 h 562"/>
              <a:gd name="T2" fmla="*/ 0 w 562"/>
              <a:gd name="T3" fmla="*/ 281 h 562"/>
              <a:gd name="T4" fmla="*/ 281 w 562"/>
              <a:gd name="T5" fmla="*/ 562 h 562"/>
              <a:gd name="T6" fmla="*/ 562 w 562"/>
              <a:gd name="T7" fmla="*/ 281 h 562"/>
              <a:gd name="T8" fmla="*/ 281 w 562"/>
              <a:gd name="T9" fmla="*/ 0 h 562"/>
              <a:gd name="T10" fmla="*/ 281 w 562"/>
              <a:gd name="T11" fmla="*/ 532 h 562"/>
              <a:gd name="T12" fmla="*/ 30 w 562"/>
              <a:gd name="T13" fmla="*/ 281 h 562"/>
              <a:gd name="T14" fmla="*/ 281 w 562"/>
              <a:gd name="T15" fmla="*/ 30 h 562"/>
              <a:gd name="T16" fmla="*/ 532 w 562"/>
              <a:gd name="T17" fmla="*/ 281 h 562"/>
              <a:gd name="T18" fmla="*/ 281 w 562"/>
              <a:gd name="T19" fmla="*/ 53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2">
                <a:moveTo>
                  <a:pt x="281" y="0"/>
                </a:moveTo>
                <a:cubicBezTo>
                  <a:pt x="126" y="0"/>
                  <a:pt x="0" y="126"/>
                  <a:pt x="0" y="281"/>
                </a:cubicBezTo>
                <a:cubicBezTo>
                  <a:pt x="0" y="436"/>
                  <a:pt x="126" y="562"/>
                  <a:pt x="281" y="562"/>
                </a:cubicBezTo>
                <a:cubicBezTo>
                  <a:pt x="436" y="562"/>
                  <a:pt x="562" y="436"/>
                  <a:pt x="562" y="281"/>
                </a:cubicBezTo>
                <a:cubicBezTo>
                  <a:pt x="562" y="126"/>
                  <a:pt x="436" y="0"/>
                  <a:pt x="281" y="0"/>
                </a:cubicBezTo>
                <a:moveTo>
                  <a:pt x="281" y="532"/>
                </a:moveTo>
                <a:cubicBezTo>
                  <a:pt x="142" y="532"/>
                  <a:pt x="30" y="420"/>
                  <a:pt x="30" y="281"/>
                </a:cubicBezTo>
                <a:cubicBezTo>
                  <a:pt x="30" y="142"/>
                  <a:pt x="142" y="30"/>
                  <a:pt x="281" y="30"/>
                </a:cubicBezTo>
                <a:cubicBezTo>
                  <a:pt x="420" y="30"/>
                  <a:pt x="532" y="142"/>
                  <a:pt x="532" y="281"/>
                </a:cubicBezTo>
                <a:cubicBezTo>
                  <a:pt x="532" y="420"/>
                  <a:pt x="420" y="532"/>
                  <a:pt x="281" y="532"/>
                </a:cubicBezTo>
              </a:path>
            </a:pathLst>
          </a:custGeom>
          <a:solidFill>
            <a:srgbClr val="FFA826">
              <a:alpha val="9929"/>
            </a:srgbClr>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srgbClr val="57565A"/>
              </a:solidFill>
              <a:latin typeface="Roboto Light"/>
            </a:endParaRPr>
          </a:p>
        </p:txBody>
      </p:sp>
      <p:sp>
        <p:nvSpPr>
          <p:cNvPr id="16" name="Oval 15">
            <a:extLst>
              <a:ext uri="{FF2B5EF4-FFF2-40B4-BE49-F238E27FC236}">
                <a16:creationId xmlns:a16="http://schemas.microsoft.com/office/drawing/2014/main" id="{1B4F4E18-09A2-47EE-578B-D5866D9C9844}"/>
              </a:ext>
            </a:extLst>
          </p:cNvPr>
          <p:cNvSpPr/>
          <p:nvPr/>
        </p:nvSpPr>
        <p:spPr>
          <a:xfrm>
            <a:off x="4406335" y="1262336"/>
            <a:ext cx="818871" cy="818871"/>
          </a:xfrm>
          <a:prstGeom prst="ellipse">
            <a:avLst/>
          </a:prstGeom>
          <a:solidFill>
            <a:srgbClr val="F263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srgbClr val="57565A"/>
              </a:solidFill>
              <a:latin typeface="Roboto Light"/>
            </a:endParaRPr>
          </a:p>
        </p:txBody>
      </p:sp>
      <p:sp>
        <p:nvSpPr>
          <p:cNvPr id="17" name="Oval 16">
            <a:extLst>
              <a:ext uri="{FF2B5EF4-FFF2-40B4-BE49-F238E27FC236}">
                <a16:creationId xmlns:a16="http://schemas.microsoft.com/office/drawing/2014/main" id="{9DC5C94C-E986-5D1B-EFC4-E9CB6F2CA5B4}"/>
              </a:ext>
            </a:extLst>
          </p:cNvPr>
          <p:cNvSpPr/>
          <p:nvPr/>
        </p:nvSpPr>
        <p:spPr>
          <a:xfrm>
            <a:off x="4665198" y="3688327"/>
            <a:ext cx="818871" cy="818871"/>
          </a:xfrm>
          <a:prstGeom prst="ellipse">
            <a:avLst/>
          </a:prstGeom>
          <a:solidFill>
            <a:srgbClr val="FFA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srgbClr val="57565A"/>
              </a:solidFill>
              <a:latin typeface="Roboto Light"/>
            </a:endParaRPr>
          </a:p>
        </p:txBody>
      </p:sp>
      <p:sp>
        <p:nvSpPr>
          <p:cNvPr id="18" name="Oval 17">
            <a:extLst>
              <a:ext uri="{FF2B5EF4-FFF2-40B4-BE49-F238E27FC236}">
                <a16:creationId xmlns:a16="http://schemas.microsoft.com/office/drawing/2014/main" id="{5907C66D-D467-EA78-2CA6-CF47AD71AA99}"/>
              </a:ext>
            </a:extLst>
          </p:cNvPr>
          <p:cNvSpPr/>
          <p:nvPr/>
        </p:nvSpPr>
        <p:spPr>
          <a:xfrm>
            <a:off x="8600616" y="1771143"/>
            <a:ext cx="818871" cy="818871"/>
          </a:xfrm>
          <a:prstGeom prst="ellipse">
            <a:avLst/>
          </a:prstGeom>
          <a:solidFill>
            <a:srgbClr val="995D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srgbClr val="57565A"/>
              </a:solidFill>
              <a:latin typeface="Roboto Light"/>
            </a:endParaRPr>
          </a:p>
        </p:txBody>
      </p:sp>
      <p:sp>
        <p:nvSpPr>
          <p:cNvPr id="19" name="Oval 18">
            <a:extLst>
              <a:ext uri="{FF2B5EF4-FFF2-40B4-BE49-F238E27FC236}">
                <a16:creationId xmlns:a16="http://schemas.microsoft.com/office/drawing/2014/main" id="{976FDD71-31FD-6156-E0BE-920990DB8D22}"/>
              </a:ext>
            </a:extLst>
          </p:cNvPr>
          <p:cNvSpPr/>
          <p:nvPr/>
        </p:nvSpPr>
        <p:spPr>
          <a:xfrm>
            <a:off x="9146299" y="3861204"/>
            <a:ext cx="818871" cy="818871"/>
          </a:xfrm>
          <a:prstGeom prst="ellipse">
            <a:avLst/>
          </a:prstGeom>
          <a:solidFill>
            <a:srgbClr val="7DD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srgbClr val="57565A"/>
              </a:solidFill>
              <a:latin typeface="Roboto Light"/>
            </a:endParaRPr>
          </a:p>
        </p:txBody>
      </p:sp>
      <p:sp>
        <p:nvSpPr>
          <p:cNvPr id="20" name="Freeform 70">
            <a:extLst>
              <a:ext uri="{FF2B5EF4-FFF2-40B4-BE49-F238E27FC236}">
                <a16:creationId xmlns:a16="http://schemas.microsoft.com/office/drawing/2014/main" id="{1FCB7468-817A-4816-4D85-7D02E52AA179}"/>
              </a:ext>
            </a:extLst>
          </p:cNvPr>
          <p:cNvSpPr>
            <a:spLocks noEditPoints="1"/>
          </p:cNvSpPr>
          <p:nvPr/>
        </p:nvSpPr>
        <p:spPr bwMode="auto">
          <a:xfrm>
            <a:off x="4874164" y="3867031"/>
            <a:ext cx="400939" cy="547228"/>
          </a:xfrm>
          <a:custGeom>
            <a:avLst/>
            <a:gdLst>
              <a:gd name="T0" fmla="*/ 51 w 94"/>
              <a:gd name="T1" fmla="*/ 93 h 128"/>
              <a:gd name="T2" fmla="*/ 94 w 94"/>
              <a:gd name="T3" fmla="*/ 47 h 128"/>
              <a:gd name="T4" fmla="*/ 47 w 94"/>
              <a:gd name="T5" fmla="*/ 0 h 128"/>
              <a:gd name="T6" fmla="*/ 0 w 94"/>
              <a:gd name="T7" fmla="*/ 47 h 128"/>
              <a:gd name="T8" fmla="*/ 43 w 94"/>
              <a:gd name="T9" fmla="*/ 93 h 128"/>
              <a:gd name="T10" fmla="*/ 45 w 94"/>
              <a:gd name="T11" fmla="*/ 94 h 128"/>
              <a:gd name="T12" fmla="*/ 45 w 94"/>
              <a:gd name="T13" fmla="*/ 109 h 128"/>
              <a:gd name="T14" fmla="*/ 32 w 94"/>
              <a:gd name="T15" fmla="*/ 109 h 128"/>
              <a:gd name="T16" fmla="*/ 30 w 94"/>
              <a:gd name="T17" fmla="*/ 111 h 128"/>
              <a:gd name="T18" fmla="*/ 32 w 94"/>
              <a:gd name="T19" fmla="*/ 113 h 128"/>
              <a:gd name="T20" fmla="*/ 45 w 94"/>
              <a:gd name="T21" fmla="*/ 113 h 128"/>
              <a:gd name="T22" fmla="*/ 45 w 94"/>
              <a:gd name="T23" fmla="*/ 126 h 128"/>
              <a:gd name="T24" fmla="*/ 47 w 94"/>
              <a:gd name="T25" fmla="*/ 128 h 128"/>
              <a:gd name="T26" fmla="*/ 49 w 94"/>
              <a:gd name="T27" fmla="*/ 126 h 128"/>
              <a:gd name="T28" fmla="*/ 49 w 94"/>
              <a:gd name="T29" fmla="*/ 113 h 128"/>
              <a:gd name="T30" fmla="*/ 62 w 94"/>
              <a:gd name="T31" fmla="*/ 113 h 128"/>
              <a:gd name="T32" fmla="*/ 64 w 94"/>
              <a:gd name="T33" fmla="*/ 111 h 128"/>
              <a:gd name="T34" fmla="*/ 62 w 94"/>
              <a:gd name="T35" fmla="*/ 109 h 128"/>
              <a:gd name="T36" fmla="*/ 49 w 94"/>
              <a:gd name="T37" fmla="*/ 109 h 128"/>
              <a:gd name="T38" fmla="*/ 49 w 94"/>
              <a:gd name="T39" fmla="*/ 94 h 128"/>
              <a:gd name="T40" fmla="*/ 51 w 94"/>
              <a:gd name="T41" fmla="*/ 93 h 128"/>
              <a:gd name="T42" fmla="*/ 47 w 94"/>
              <a:gd name="T43" fmla="*/ 89 h 128"/>
              <a:gd name="T44" fmla="*/ 31 w 94"/>
              <a:gd name="T45" fmla="*/ 86 h 128"/>
              <a:gd name="T46" fmla="*/ 17 w 94"/>
              <a:gd name="T47" fmla="*/ 77 h 128"/>
              <a:gd name="T48" fmla="*/ 8 w 94"/>
              <a:gd name="T49" fmla="*/ 63 h 128"/>
              <a:gd name="T50" fmla="*/ 5 w 94"/>
              <a:gd name="T51" fmla="*/ 47 h 128"/>
              <a:gd name="T52" fmla="*/ 8 w 94"/>
              <a:gd name="T53" fmla="*/ 30 h 128"/>
              <a:gd name="T54" fmla="*/ 17 w 94"/>
              <a:gd name="T55" fmla="*/ 17 h 128"/>
              <a:gd name="T56" fmla="*/ 31 w 94"/>
              <a:gd name="T57" fmla="*/ 8 h 128"/>
              <a:gd name="T58" fmla="*/ 63 w 94"/>
              <a:gd name="T59" fmla="*/ 8 h 128"/>
              <a:gd name="T60" fmla="*/ 77 w 94"/>
              <a:gd name="T61" fmla="*/ 17 h 128"/>
              <a:gd name="T62" fmla="*/ 86 w 94"/>
              <a:gd name="T63" fmla="*/ 30 h 128"/>
              <a:gd name="T64" fmla="*/ 89 w 94"/>
              <a:gd name="T65" fmla="*/ 47 h 128"/>
              <a:gd name="T66" fmla="*/ 86 w 94"/>
              <a:gd name="T67" fmla="*/ 63 h 128"/>
              <a:gd name="T68" fmla="*/ 77 w 94"/>
              <a:gd name="T69" fmla="*/ 77 h 128"/>
              <a:gd name="T70" fmla="*/ 63 w 94"/>
              <a:gd name="T71" fmla="*/ 86 h 128"/>
              <a:gd name="T72" fmla="*/ 47 w 94"/>
              <a:gd name="T73" fmla="*/ 8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 h="128">
                <a:moveTo>
                  <a:pt x="51" y="93"/>
                </a:moveTo>
                <a:cubicBezTo>
                  <a:pt x="75" y="92"/>
                  <a:pt x="94" y="71"/>
                  <a:pt x="94" y="47"/>
                </a:cubicBezTo>
                <a:cubicBezTo>
                  <a:pt x="94" y="21"/>
                  <a:pt x="73" y="0"/>
                  <a:pt x="47" y="0"/>
                </a:cubicBezTo>
                <a:cubicBezTo>
                  <a:pt x="21" y="0"/>
                  <a:pt x="0" y="21"/>
                  <a:pt x="0" y="47"/>
                </a:cubicBezTo>
                <a:cubicBezTo>
                  <a:pt x="0" y="71"/>
                  <a:pt x="19" y="92"/>
                  <a:pt x="43" y="93"/>
                </a:cubicBezTo>
                <a:cubicBezTo>
                  <a:pt x="45" y="94"/>
                  <a:pt x="45" y="94"/>
                  <a:pt x="45" y="94"/>
                </a:cubicBezTo>
                <a:cubicBezTo>
                  <a:pt x="45" y="109"/>
                  <a:pt x="45" y="109"/>
                  <a:pt x="45" y="109"/>
                </a:cubicBezTo>
                <a:cubicBezTo>
                  <a:pt x="32" y="109"/>
                  <a:pt x="32" y="109"/>
                  <a:pt x="32" y="109"/>
                </a:cubicBezTo>
                <a:cubicBezTo>
                  <a:pt x="31" y="109"/>
                  <a:pt x="30" y="110"/>
                  <a:pt x="30" y="111"/>
                </a:cubicBezTo>
                <a:cubicBezTo>
                  <a:pt x="30" y="112"/>
                  <a:pt x="31" y="113"/>
                  <a:pt x="32" y="113"/>
                </a:cubicBezTo>
                <a:cubicBezTo>
                  <a:pt x="45" y="113"/>
                  <a:pt x="45" y="113"/>
                  <a:pt x="45" y="113"/>
                </a:cubicBezTo>
                <a:cubicBezTo>
                  <a:pt x="45" y="126"/>
                  <a:pt x="45" y="126"/>
                  <a:pt x="45" y="126"/>
                </a:cubicBezTo>
                <a:cubicBezTo>
                  <a:pt x="45" y="127"/>
                  <a:pt x="46" y="128"/>
                  <a:pt x="47" y="128"/>
                </a:cubicBezTo>
                <a:cubicBezTo>
                  <a:pt x="48" y="128"/>
                  <a:pt x="49" y="127"/>
                  <a:pt x="49" y="126"/>
                </a:cubicBezTo>
                <a:cubicBezTo>
                  <a:pt x="49" y="113"/>
                  <a:pt x="49" y="113"/>
                  <a:pt x="49" y="113"/>
                </a:cubicBezTo>
                <a:cubicBezTo>
                  <a:pt x="62" y="113"/>
                  <a:pt x="62" y="113"/>
                  <a:pt x="62" y="113"/>
                </a:cubicBezTo>
                <a:cubicBezTo>
                  <a:pt x="63" y="113"/>
                  <a:pt x="64" y="112"/>
                  <a:pt x="64" y="111"/>
                </a:cubicBezTo>
                <a:cubicBezTo>
                  <a:pt x="64" y="110"/>
                  <a:pt x="63" y="109"/>
                  <a:pt x="62" y="109"/>
                </a:cubicBezTo>
                <a:cubicBezTo>
                  <a:pt x="49" y="109"/>
                  <a:pt x="49" y="109"/>
                  <a:pt x="49" y="109"/>
                </a:cubicBezTo>
                <a:cubicBezTo>
                  <a:pt x="49" y="94"/>
                  <a:pt x="49" y="94"/>
                  <a:pt x="49" y="94"/>
                </a:cubicBezTo>
                <a:lnTo>
                  <a:pt x="51" y="93"/>
                </a:lnTo>
                <a:close/>
                <a:moveTo>
                  <a:pt x="47" y="89"/>
                </a:moveTo>
                <a:cubicBezTo>
                  <a:pt x="41" y="89"/>
                  <a:pt x="36" y="88"/>
                  <a:pt x="31" y="86"/>
                </a:cubicBezTo>
                <a:cubicBezTo>
                  <a:pt x="26" y="84"/>
                  <a:pt x="21" y="80"/>
                  <a:pt x="17" y="77"/>
                </a:cubicBezTo>
                <a:cubicBezTo>
                  <a:pt x="13" y="73"/>
                  <a:pt x="10" y="68"/>
                  <a:pt x="8" y="63"/>
                </a:cubicBezTo>
                <a:cubicBezTo>
                  <a:pt x="6" y="58"/>
                  <a:pt x="5" y="52"/>
                  <a:pt x="5" y="47"/>
                </a:cubicBezTo>
                <a:cubicBezTo>
                  <a:pt x="5" y="41"/>
                  <a:pt x="6" y="36"/>
                  <a:pt x="8" y="30"/>
                </a:cubicBezTo>
                <a:cubicBezTo>
                  <a:pt x="10" y="25"/>
                  <a:pt x="13" y="21"/>
                  <a:pt x="17" y="17"/>
                </a:cubicBezTo>
                <a:cubicBezTo>
                  <a:pt x="21" y="13"/>
                  <a:pt x="26" y="10"/>
                  <a:pt x="31" y="8"/>
                </a:cubicBezTo>
                <a:cubicBezTo>
                  <a:pt x="41" y="3"/>
                  <a:pt x="53" y="3"/>
                  <a:pt x="63" y="8"/>
                </a:cubicBezTo>
                <a:cubicBezTo>
                  <a:pt x="68" y="10"/>
                  <a:pt x="73" y="13"/>
                  <a:pt x="77" y="17"/>
                </a:cubicBezTo>
                <a:cubicBezTo>
                  <a:pt x="81" y="21"/>
                  <a:pt x="84" y="25"/>
                  <a:pt x="86" y="30"/>
                </a:cubicBezTo>
                <a:cubicBezTo>
                  <a:pt x="88" y="36"/>
                  <a:pt x="89" y="41"/>
                  <a:pt x="89" y="47"/>
                </a:cubicBezTo>
                <a:cubicBezTo>
                  <a:pt x="89" y="52"/>
                  <a:pt x="88" y="58"/>
                  <a:pt x="86" y="63"/>
                </a:cubicBezTo>
                <a:cubicBezTo>
                  <a:pt x="84" y="68"/>
                  <a:pt x="81" y="73"/>
                  <a:pt x="77" y="77"/>
                </a:cubicBezTo>
                <a:cubicBezTo>
                  <a:pt x="73" y="80"/>
                  <a:pt x="68" y="84"/>
                  <a:pt x="63" y="86"/>
                </a:cubicBezTo>
                <a:cubicBezTo>
                  <a:pt x="58" y="88"/>
                  <a:pt x="53" y="89"/>
                  <a:pt x="47" y="89"/>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nvGrpSpPr>
          <p:cNvPr id="21" name="Group 4">
            <a:extLst>
              <a:ext uri="{FF2B5EF4-FFF2-40B4-BE49-F238E27FC236}">
                <a16:creationId xmlns:a16="http://schemas.microsoft.com/office/drawing/2014/main" id="{AE3A25BC-7EDC-E6E7-0166-B8031A5A0EB1}"/>
              </a:ext>
            </a:extLst>
          </p:cNvPr>
          <p:cNvGrpSpPr>
            <a:grpSpLocks noChangeAspect="1"/>
          </p:cNvGrpSpPr>
          <p:nvPr/>
        </p:nvGrpSpPr>
        <p:grpSpPr bwMode="auto">
          <a:xfrm>
            <a:off x="9277109" y="4064522"/>
            <a:ext cx="557250" cy="412237"/>
            <a:chOff x="3535" y="1933"/>
            <a:chExt cx="611" cy="452"/>
          </a:xfrm>
          <a:solidFill>
            <a:schemeClr val="bg1"/>
          </a:solidFill>
        </p:grpSpPr>
        <p:sp>
          <p:nvSpPr>
            <p:cNvPr id="22" name="Freeform 5">
              <a:extLst>
                <a:ext uri="{FF2B5EF4-FFF2-40B4-BE49-F238E27FC236}">
                  <a16:creationId xmlns:a16="http://schemas.microsoft.com/office/drawing/2014/main" id="{6CB8CA1F-B3FE-9849-F419-00D90B8C4331}"/>
                </a:ext>
              </a:extLst>
            </p:cNvPr>
            <p:cNvSpPr>
              <a:spLocks noEditPoints="1"/>
            </p:cNvSpPr>
            <p:nvPr/>
          </p:nvSpPr>
          <p:spPr bwMode="auto">
            <a:xfrm>
              <a:off x="3754" y="2048"/>
              <a:ext cx="232" cy="337"/>
            </a:xfrm>
            <a:custGeom>
              <a:avLst/>
              <a:gdLst>
                <a:gd name="T0" fmla="*/ 87 w 97"/>
                <a:gd name="T1" fmla="*/ 44 h 140"/>
                <a:gd name="T2" fmla="*/ 75 w 97"/>
                <a:gd name="T3" fmla="*/ 12 h 140"/>
                <a:gd name="T4" fmla="*/ 44 w 97"/>
                <a:gd name="T5" fmla="*/ 0 h 140"/>
                <a:gd name="T6" fmla="*/ 0 w 97"/>
                <a:gd name="T7" fmla="*/ 44 h 140"/>
                <a:gd name="T8" fmla="*/ 44 w 97"/>
                <a:gd name="T9" fmla="*/ 88 h 140"/>
                <a:gd name="T10" fmla="*/ 44 w 97"/>
                <a:gd name="T11" fmla="*/ 88 h 140"/>
                <a:gd name="T12" fmla="*/ 58 w 97"/>
                <a:gd name="T13" fmla="*/ 86 h 140"/>
                <a:gd name="T14" fmla="*/ 89 w 97"/>
                <a:gd name="T15" fmla="*/ 138 h 140"/>
                <a:gd name="T16" fmla="*/ 92 w 97"/>
                <a:gd name="T17" fmla="*/ 140 h 140"/>
                <a:gd name="T18" fmla="*/ 94 w 97"/>
                <a:gd name="T19" fmla="*/ 139 h 140"/>
                <a:gd name="T20" fmla="*/ 96 w 97"/>
                <a:gd name="T21" fmla="*/ 134 h 140"/>
                <a:gd name="T22" fmla="*/ 65 w 97"/>
                <a:gd name="T23" fmla="*/ 82 h 140"/>
                <a:gd name="T24" fmla="*/ 87 w 97"/>
                <a:gd name="T25" fmla="*/ 44 h 140"/>
                <a:gd name="T26" fmla="*/ 44 w 97"/>
                <a:gd name="T27" fmla="*/ 79 h 140"/>
                <a:gd name="T28" fmla="*/ 44 w 97"/>
                <a:gd name="T29" fmla="*/ 83 h 140"/>
                <a:gd name="T30" fmla="*/ 44 w 97"/>
                <a:gd name="T31" fmla="*/ 79 h 140"/>
                <a:gd name="T32" fmla="*/ 8 w 97"/>
                <a:gd name="T33" fmla="*/ 43 h 140"/>
                <a:gd name="T34" fmla="*/ 44 w 97"/>
                <a:gd name="T35" fmla="*/ 7 h 140"/>
                <a:gd name="T36" fmla="*/ 69 w 97"/>
                <a:gd name="T37" fmla="*/ 18 h 140"/>
                <a:gd name="T38" fmla="*/ 79 w 97"/>
                <a:gd name="T39" fmla="*/ 43 h 140"/>
                <a:gd name="T40" fmla="*/ 44 w 97"/>
                <a:gd name="T41" fmla="*/ 7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140">
                  <a:moveTo>
                    <a:pt x="87" y="44"/>
                  </a:moveTo>
                  <a:cubicBezTo>
                    <a:pt x="87" y="32"/>
                    <a:pt x="83" y="21"/>
                    <a:pt x="75" y="12"/>
                  </a:cubicBezTo>
                  <a:cubicBezTo>
                    <a:pt x="66" y="4"/>
                    <a:pt x="55" y="0"/>
                    <a:pt x="44" y="0"/>
                  </a:cubicBezTo>
                  <a:cubicBezTo>
                    <a:pt x="20" y="0"/>
                    <a:pt x="0" y="20"/>
                    <a:pt x="0" y="44"/>
                  </a:cubicBezTo>
                  <a:cubicBezTo>
                    <a:pt x="0" y="68"/>
                    <a:pt x="20" y="88"/>
                    <a:pt x="44" y="88"/>
                  </a:cubicBezTo>
                  <a:cubicBezTo>
                    <a:pt x="44" y="88"/>
                    <a:pt x="44" y="88"/>
                    <a:pt x="44" y="88"/>
                  </a:cubicBezTo>
                  <a:cubicBezTo>
                    <a:pt x="49" y="88"/>
                    <a:pt x="53" y="87"/>
                    <a:pt x="58" y="86"/>
                  </a:cubicBezTo>
                  <a:cubicBezTo>
                    <a:pt x="89" y="138"/>
                    <a:pt x="89" y="138"/>
                    <a:pt x="89" y="138"/>
                  </a:cubicBezTo>
                  <a:cubicBezTo>
                    <a:pt x="90" y="139"/>
                    <a:pt x="91" y="140"/>
                    <a:pt x="92" y="140"/>
                  </a:cubicBezTo>
                  <a:cubicBezTo>
                    <a:pt x="93" y="140"/>
                    <a:pt x="94" y="140"/>
                    <a:pt x="94" y="139"/>
                  </a:cubicBezTo>
                  <a:cubicBezTo>
                    <a:pt x="96" y="138"/>
                    <a:pt x="97" y="136"/>
                    <a:pt x="96" y="134"/>
                  </a:cubicBezTo>
                  <a:cubicBezTo>
                    <a:pt x="65" y="82"/>
                    <a:pt x="65" y="82"/>
                    <a:pt x="65" y="82"/>
                  </a:cubicBezTo>
                  <a:cubicBezTo>
                    <a:pt x="78" y="75"/>
                    <a:pt x="87" y="60"/>
                    <a:pt x="87" y="44"/>
                  </a:cubicBezTo>
                  <a:close/>
                  <a:moveTo>
                    <a:pt x="44" y="79"/>
                  </a:moveTo>
                  <a:cubicBezTo>
                    <a:pt x="44" y="83"/>
                    <a:pt x="44" y="83"/>
                    <a:pt x="44" y="83"/>
                  </a:cubicBezTo>
                  <a:cubicBezTo>
                    <a:pt x="44" y="79"/>
                    <a:pt x="44" y="79"/>
                    <a:pt x="44" y="79"/>
                  </a:cubicBezTo>
                  <a:cubicBezTo>
                    <a:pt x="24" y="79"/>
                    <a:pt x="8" y="63"/>
                    <a:pt x="8" y="43"/>
                  </a:cubicBezTo>
                  <a:cubicBezTo>
                    <a:pt x="8" y="23"/>
                    <a:pt x="24" y="7"/>
                    <a:pt x="44" y="7"/>
                  </a:cubicBezTo>
                  <a:cubicBezTo>
                    <a:pt x="53" y="7"/>
                    <a:pt x="62" y="11"/>
                    <a:pt x="69" y="18"/>
                  </a:cubicBezTo>
                  <a:cubicBezTo>
                    <a:pt x="76" y="25"/>
                    <a:pt x="79" y="34"/>
                    <a:pt x="79" y="43"/>
                  </a:cubicBezTo>
                  <a:cubicBezTo>
                    <a:pt x="79" y="63"/>
                    <a:pt x="64" y="79"/>
                    <a:pt x="4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3" name="Freeform 6">
              <a:extLst>
                <a:ext uri="{FF2B5EF4-FFF2-40B4-BE49-F238E27FC236}">
                  <a16:creationId xmlns:a16="http://schemas.microsoft.com/office/drawing/2014/main" id="{B701C15B-0798-F4EF-37E0-7B6387C0E868}"/>
                </a:ext>
              </a:extLst>
            </p:cNvPr>
            <p:cNvSpPr>
              <a:spLocks/>
            </p:cNvSpPr>
            <p:nvPr/>
          </p:nvSpPr>
          <p:spPr bwMode="auto">
            <a:xfrm>
              <a:off x="3535" y="1933"/>
              <a:ext cx="611" cy="365"/>
            </a:xfrm>
            <a:custGeom>
              <a:avLst/>
              <a:gdLst>
                <a:gd name="T0" fmla="*/ 44 w 256"/>
                <a:gd name="T1" fmla="*/ 152 h 152"/>
                <a:gd name="T2" fmla="*/ 116 w 256"/>
                <a:gd name="T3" fmla="*/ 152 h 152"/>
                <a:gd name="T4" fmla="*/ 120 w 256"/>
                <a:gd name="T5" fmla="*/ 148 h 152"/>
                <a:gd name="T6" fmla="*/ 116 w 256"/>
                <a:gd name="T7" fmla="*/ 144 h 152"/>
                <a:gd name="T8" fmla="*/ 44 w 256"/>
                <a:gd name="T9" fmla="*/ 144 h 152"/>
                <a:gd name="T10" fmla="*/ 8 w 256"/>
                <a:gd name="T11" fmla="*/ 108 h 152"/>
                <a:gd name="T12" fmla="*/ 45 w 256"/>
                <a:gd name="T13" fmla="*/ 72 h 152"/>
                <a:gd name="T14" fmla="*/ 55 w 256"/>
                <a:gd name="T15" fmla="*/ 72 h 152"/>
                <a:gd name="T16" fmla="*/ 56 w 256"/>
                <a:gd name="T17" fmla="*/ 69 h 152"/>
                <a:gd name="T18" fmla="*/ 136 w 256"/>
                <a:gd name="T19" fmla="*/ 8 h 152"/>
                <a:gd name="T20" fmla="*/ 216 w 256"/>
                <a:gd name="T21" fmla="*/ 84 h 152"/>
                <a:gd name="T22" fmla="*/ 216 w 256"/>
                <a:gd name="T23" fmla="*/ 88 h 152"/>
                <a:gd name="T24" fmla="*/ 220 w 256"/>
                <a:gd name="T25" fmla="*/ 88 h 152"/>
                <a:gd name="T26" fmla="*/ 248 w 256"/>
                <a:gd name="T27" fmla="*/ 116 h 152"/>
                <a:gd name="T28" fmla="*/ 220 w 256"/>
                <a:gd name="T29" fmla="*/ 144 h 152"/>
                <a:gd name="T30" fmla="*/ 196 w 256"/>
                <a:gd name="T31" fmla="*/ 144 h 152"/>
                <a:gd name="T32" fmla="*/ 192 w 256"/>
                <a:gd name="T33" fmla="*/ 148 h 152"/>
                <a:gd name="T34" fmla="*/ 196 w 256"/>
                <a:gd name="T35" fmla="*/ 152 h 152"/>
                <a:gd name="T36" fmla="*/ 220 w 256"/>
                <a:gd name="T37" fmla="*/ 152 h 152"/>
                <a:gd name="T38" fmla="*/ 256 w 256"/>
                <a:gd name="T39" fmla="*/ 116 h 152"/>
                <a:gd name="T40" fmla="*/ 224 w 256"/>
                <a:gd name="T41" fmla="*/ 80 h 152"/>
                <a:gd name="T42" fmla="*/ 136 w 256"/>
                <a:gd name="T43" fmla="*/ 0 h 152"/>
                <a:gd name="T44" fmla="*/ 49 w 256"/>
                <a:gd name="T45" fmla="*/ 64 h 152"/>
                <a:gd name="T46" fmla="*/ 45 w 256"/>
                <a:gd name="T47" fmla="*/ 64 h 152"/>
                <a:gd name="T48" fmla="*/ 0 w 256"/>
                <a:gd name="T49" fmla="*/ 108 h 152"/>
                <a:gd name="T50" fmla="*/ 44 w 256"/>
                <a:gd name="T5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152">
                  <a:moveTo>
                    <a:pt x="44" y="152"/>
                  </a:moveTo>
                  <a:cubicBezTo>
                    <a:pt x="116" y="152"/>
                    <a:pt x="116" y="152"/>
                    <a:pt x="116" y="152"/>
                  </a:cubicBezTo>
                  <a:cubicBezTo>
                    <a:pt x="118" y="152"/>
                    <a:pt x="120" y="150"/>
                    <a:pt x="120" y="148"/>
                  </a:cubicBezTo>
                  <a:cubicBezTo>
                    <a:pt x="120" y="146"/>
                    <a:pt x="118" y="144"/>
                    <a:pt x="116" y="144"/>
                  </a:cubicBezTo>
                  <a:cubicBezTo>
                    <a:pt x="44" y="144"/>
                    <a:pt x="44" y="144"/>
                    <a:pt x="44" y="144"/>
                  </a:cubicBezTo>
                  <a:cubicBezTo>
                    <a:pt x="24" y="144"/>
                    <a:pt x="8" y="128"/>
                    <a:pt x="8" y="108"/>
                  </a:cubicBezTo>
                  <a:cubicBezTo>
                    <a:pt x="8" y="88"/>
                    <a:pt x="25" y="72"/>
                    <a:pt x="45" y="72"/>
                  </a:cubicBezTo>
                  <a:cubicBezTo>
                    <a:pt x="55" y="72"/>
                    <a:pt x="55" y="72"/>
                    <a:pt x="55" y="72"/>
                  </a:cubicBezTo>
                  <a:cubicBezTo>
                    <a:pt x="56" y="69"/>
                    <a:pt x="56" y="69"/>
                    <a:pt x="56" y="69"/>
                  </a:cubicBezTo>
                  <a:cubicBezTo>
                    <a:pt x="63" y="34"/>
                    <a:pt x="97" y="8"/>
                    <a:pt x="136" y="8"/>
                  </a:cubicBezTo>
                  <a:cubicBezTo>
                    <a:pt x="180" y="8"/>
                    <a:pt x="216" y="42"/>
                    <a:pt x="216" y="84"/>
                  </a:cubicBezTo>
                  <a:cubicBezTo>
                    <a:pt x="216" y="88"/>
                    <a:pt x="216" y="88"/>
                    <a:pt x="216" y="88"/>
                  </a:cubicBezTo>
                  <a:cubicBezTo>
                    <a:pt x="220" y="88"/>
                    <a:pt x="220" y="88"/>
                    <a:pt x="220" y="88"/>
                  </a:cubicBezTo>
                  <a:cubicBezTo>
                    <a:pt x="236" y="88"/>
                    <a:pt x="248" y="100"/>
                    <a:pt x="248" y="116"/>
                  </a:cubicBezTo>
                  <a:cubicBezTo>
                    <a:pt x="248" y="132"/>
                    <a:pt x="236" y="144"/>
                    <a:pt x="220" y="144"/>
                  </a:cubicBezTo>
                  <a:cubicBezTo>
                    <a:pt x="196" y="144"/>
                    <a:pt x="196" y="144"/>
                    <a:pt x="196" y="144"/>
                  </a:cubicBezTo>
                  <a:cubicBezTo>
                    <a:pt x="194" y="144"/>
                    <a:pt x="192" y="146"/>
                    <a:pt x="192" y="148"/>
                  </a:cubicBezTo>
                  <a:cubicBezTo>
                    <a:pt x="192" y="150"/>
                    <a:pt x="194" y="152"/>
                    <a:pt x="196" y="152"/>
                  </a:cubicBezTo>
                  <a:cubicBezTo>
                    <a:pt x="220" y="152"/>
                    <a:pt x="220" y="152"/>
                    <a:pt x="220" y="152"/>
                  </a:cubicBezTo>
                  <a:cubicBezTo>
                    <a:pt x="240" y="152"/>
                    <a:pt x="256" y="136"/>
                    <a:pt x="256" y="116"/>
                  </a:cubicBezTo>
                  <a:cubicBezTo>
                    <a:pt x="256" y="97"/>
                    <a:pt x="242" y="82"/>
                    <a:pt x="224" y="80"/>
                  </a:cubicBezTo>
                  <a:cubicBezTo>
                    <a:pt x="222" y="36"/>
                    <a:pt x="183" y="0"/>
                    <a:pt x="136" y="0"/>
                  </a:cubicBezTo>
                  <a:cubicBezTo>
                    <a:pt x="95" y="0"/>
                    <a:pt x="58" y="27"/>
                    <a:pt x="49" y="64"/>
                  </a:cubicBezTo>
                  <a:cubicBezTo>
                    <a:pt x="45" y="64"/>
                    <a:pt x="45" y="64"/>
                    <a:pt x="45" y="64"/>
                  </a:cubicBezTo>
                  <a:cubicBezTo>
                    <a:pt x="20" y="64"/>
                    <a:pt x="0" y="84"/>
                    <a:pt x="0" y="108"/>
                  </a:cubicBezTo>
                  <a:cubicBezTo>
                    <a:pt x="0" y="133"/>
                    <a:pt x="19" y="152"/>
                    <a:pt x="4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nvGrpSpPr>
          <p:cNvPr id="24" name="Group 9">
            <a:extLst>
              <a:ext uri="{FF2B5EF4-FFF2-40B4-BE49-F238E27FC236}">
                <a16:creationId xmlns:a16="http://schemas.microsoft.com/office/drawing/2014/main" id="{074E0FA2-07D0-78C7-9556-455DBA2417DC}"/>
              </a:ext>
            </a:extLst>
          </p:cNvPr>
          <p:cNvGrpSpPr>
            <a:grpSpLocks noChangeAspect="1"/>
          </p:cNvGrpSpPr>
          <p:nvPr/>
        </p:nvGrpSpPr>
        <p:grpSpPr bwMode="auto">
          <a:xfrm>
            <a:off x="8750176" y="1919795"/>
            <a:ext cx="519751" cy="520883"/>
            <a:chOff x="5195" y="1559"/>
            <a:chExt cx="459" cy="460"/>
          </a:xfrm>
          <a:solidFill>
            <a:schemeClr val="bg1"/>
          </a:solidFill>
        </p:grpSpPr>
        <p:sp>
          <p:nvSpPr>
            <p:cNvPr id="25" name="Freeform 10">
              <a:extLst>
                <a:ext uri="{FF2B5EF4-FFF2-40B4-BE49-F238E27FC236}">
                  <a16:creationId xmlns:a16="http://schemas.microsoft.com/office/drawing/2014/main" id="{A42A9BDF-14C6-0A11-7AA8-94570BA1D18C}"/>
                </a:ext>
              </a:extLst>
            </p:cNvPr>
            <p:cNvSpPr>
              <a:spLocks noEditPoints="1"/>
            </p:cNvSpPr>
            <p:nvPr/>
          </p:nvSpPr>
          <p:spPr bwMode="auto">
            <a:xfrm>
              <a:off x="5195" y="1559"/>
              <a:ext cx="459" cy="460"/>
            </a:xfrm>
            <a:custGeom>
              <a:avLst/>
              <a:gdLst>
                <a:gd name="T0" fmla="*/ 39 w 256"/>
                <a:gd name="T1" fmla="*/ 161 h 256"/>
                <a:gd name="T2" fmla="*/ 30 w 256"/>
                <a:gd name="T3" fmla="*/ 189 h 256"/>
                <a:gd name="T4" fmla="*/ 45 w 256"/>
                <a:gd name="T5" fmla="*/ 226 h 256"/>
                <a:gd name="T6" fmla="*/ 78 w 256"/>
                <a:gd name="T7" fmla="*/ 216 h 256"/>
                <a:gd name="T8" fmla="*/ 100 w 256"/>
                <a:gd name="T9" fmla="*/ 225 h 256"/>
                <a:gd name="T10" fmla="*/ 140 w 256"/>
                <a:gd name="T11" fmla="*/ 256 h 256"/>
                <a:gd name="T12" fmla="*/ 161 w 256"/>
                <a:gd name="T13" fmla="*/ 217 h 256"/>
                <a:gd name="T14" fmla="*/ 189 w 256"/>
                <a:gd name="T15" fmla="*/ 226 h 256"/>
                <a:gd name="T16" fmla="*/ 226 w 256"/>
                <a:gd name="T17" fmla="*/ 211 h 256"/>
                <a:gd name="T18" fmla="*/ 216 w 256"/>
                <a:gd name="T19" fmla="*/ 178 h 256"/>
                <a:gd name="T20" fmla="*/ 225 w 256"/>
                <a:gd name="T21" fmla="*/ 156 h 256"/>
                <a:gd name="T22" fmla="*/ 256 w 256"/>
                <a:gd name="T23" fmla="*/ 116 h 256"/>
                <a:gd name="T24" fmla="*/ 217 w 256"/>
                <a:gd name="T25" fmla="*/ 95 h 256"/>
                <a:gd name="T26" fmla="*/ 226 w 256"/>
                <a:gd name="T27" fmla="*/ 67 h 256"/>
                <a:gd name="T28" fmla="*/ 211 w 256"/>
                <a:gd name="T29" fmla="*/ 30 h 256"/>
                <a:gd name="T30" fmla="*/ 178 w 256"/>
                <a:gd name="T31" fmla="*/ 40 h 256"/>
                <a:gd name="T32" fmla="*/ 156 w 256"/>
                <a:gd name="T33" fmla="*/ 31 h 256"/>
                <a:gd name="T34" fmla="*/ 116 w 256"/>
                <a:gd name="T35" fmla="*/ 0 h 256"/>
                <a:gd name="T36" fmla="*/ 95 w 256"/>
                <a:gd name="T37" fmla="*/ 39 h 256"/>
                <a:gd name="T38" fmla="*/ 67 w 256"/>
                <a:gd name="T39" fmla="*/ 30 h 256"/>
                <a:gd name="T40" fmla="*/ 30 w 256"/>
                <a:gd name="T41" fmla="*/ 45 h 256"/>
                <a:gd name="T42" fmla="*/ 40 w 256"/>
                <a:gd name="T43" fmla="*/ 78 h 256"/>
                <a:gd name="T44" fmla="*/ 31 w 256"/>
                <a:gd name="T45" fmla="*/ 100 h 256"/>
                <a:gd name="T46" fmla="*/ 0 w 256"/>
                <a:gd name="T47" fmla="*/ 140 h 256"/>
                <a:gd name="T48" fmla="*/ 16 w 256"/>
                <a:gd name="T49" fmla="*/ 108 h 256"/>
                <a:gd name="T50" fmla="*/ 49 w 256"/>
                <a:gd name="T51" fmla="*/ 88 h 256"/>
                <a:gd name="T52" fmla="*/ 33 w 256"/>
                <a:gd name="T53" fmla="*/ 56 h 256"/>
                <a:gd name="T54" fmla="*/ 62 w 256"/>
                <a:gd name="T55" fmla="*/ 35 h 256"/>
                <a:gd name="T56" fmla="*/ 97 w 256"/>
                <a:gd name="T57" fmla="*/ 47 h 256"/>
                <a:gd name="T58" fmla="*/ 116 w 256"/>
                <a:gd name="T59" fmla="*/ 8 h 256"/>
                <a:gd name="T60" fmla="*/ 148 w 256"/>
                <a:gd name="T61" fmla="*/ 31 h 256"/>
                <a:gd name="T62" fmla="*/ 184 w 256"/>
                <a:gd name="T63" fmla="*/ 46 h 256"/>
                <a:gd name="T64" fmla="*/ 221 w 256"/>
                <a:gd name="T65" fmla="*/ 50 h 256"/>
                <a:gd name="T66" fmla="*/ 210 w 256"/>
                <a:gd name="T67" fmla="*/ 72 h 256"/>
                <a:gd name="T68" fmla="*/ 225 w 256"/>
                <a:gd name="T69" fmla="*/ 108 h 256"/>
                <a:gd name="T70" fmla="*/ 248 w 256"/>
                <a:gd name="T71" fmla="*/ 140 h 256"/>
                <a:gd name="T72" fmla="*/ 209 w 256"/>
                <a:gd name="T73" fmla="*/ 159 h 256"/>
                <a:gd name="T74" fmla="*/ 221 w 256"/>
                <a:gd name="T75" fmla="*/ 194 h 256"/>
                <a:gd name="T76" fmla="*/ 206 w 256"/>
                <a:gd name="T77" fmla="*/ 221 h 256"/>
                <a:gd name="T78" fmla="*/ 168 w 256"/>
                <a:gd name="T79" fmla="*/ 207 h 256"/>
                <a:gd name="T80" fmla="*/ 148 w 256"/>
                <a:gd name="T81" fmla="*/ 240 h 256"/>
                <a:gd name="T82" fmla="*/ 108 w 256"/>
                <a:gd name="T83" fmla="*/ 240 h 256"/>
                <a:gd name="T84" fmla="*/ 88 w 256"/>
                <a:gd name="T85" fmla="*/ 207 h 256"/>
                <a:gd name="T86" fmla="*/ 62 w 256"/>
                <a:gd name="T87" fmla="*/ 221 h 256"/>
                <a:gd name="T88" fmla="*/ 33 w 256"/>
                <a:gd name="T89" fmla="*/ 200 h 256"/>
                <a:gd name="T90" fmla="*/ 49 w 256"/>
                <a:gd name="T91" fmla="*/ 168 h 256"/>
                <a:gd name="T92" fmla="*/ 16 w 256"/>
                <a:gd name="T93" fmla="*/ 14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256">
                  <a:moveTo>
                    <a:pt x="16" y="156"/>
                  </a:moveTo>
                  <a:cubicBezTo>
                    <a:pt x="31" y="156"/>
                    <a:pt x="31" y="156"/>
                    <a:pt x="31" y="156"/>
                  </a:cubicBezTo>
                  <a:cubicBezTo>
                    <a:pt x="35" y="156"/>
                    <a:pt x="38" y="158"/>
                    <a:pt x="39" y="161"/>
                  </a:cubicBezTo>
                  <a:cubicBezTo>
                    <a:pt x="42" y="170"/>
                    <a:pt x="42" y="170"/>
                    <a:pt x="42" y="170"/>
                  </a:cubicBezTo>
                  <a:cubicBezTo>
                    <a:pt x="43" y="173"/>
                    <a:pt x="42" y="176"/>
                    <a:pt x="40" y="178"/>
                  </a:cubicBezTo>
                  <a:cubicBezTo>
                    <a:pt x="30" y="189"/>
                    <a:pt x="30" y="189"/>
                    <a:pt x="30" y="189"/>
                  </a:cubicBezTo>
                  <a:cubicBezTo>
                    <a:pt x="27" y="192"/>
                    <a:pt x="25" y="196"/>
                    <a:pt x="25" y="200"/>
                  </a:cubicBezTo>
                  <a:cubicBezTo>
                    <a:pt x="25" y="204"/>
                    <a:pt x="27" y="208"/>
                    <a:pt x="30" y="211"/>
                  </a:cubicBezTo>
                  <a:cubicBezTo>
                    <a:pt x="45" y="226"/>
                    <a:pt x="45" y="226"/>
                    <a:pt x="45" y="226"/>
                  </a:cubicBezTo>
                  <a:cubicBezTo>
                    <a:pt x="48" y="229"/>
                    <a:pt x="52" y="231"/>
                    <a:pt x="56" y="231"/>
                  </a:cubicBezTo>
                  <a:cubicBezTo>
                    <a:pt x="60" y="231"/>
                    <a:pt x="64" y="229"/>
                    <a:pt x="67" y="226"/>
                  </a:cubicBezTo>
                  <a:cubicBezTo>
                    <a:pt x="78" y="216"/>
                    <a:pt x="78" y="216"/>
                    <a:pt x="78" y="216"/>
                  </a:cubicBezTo>
                  <a:cubicBezTo>
                    <a:pt x="80" y="214"/>
                    <a:pt x="83" y="213"/>
                    <a:pt x="86" y="214"/>
                  </a:cubicBezTo>
                  <a:cubicBezTo>
                    <a:pt x="95" y="217"/>
                    <a:pt x="95" y="217"/>
                    <a:pt x="95" y="217"/>
                  </a:cubicBezTo>
                  <a:cubicBezTo>
                    <a:pt x="98" y="218"/>
                    <a:pt x="100" y="221"/>
                    <a:pt x="100" y="225"/>
                  </a:cubicBezTo>
                  <a:cubicBezTo>
                    <a:pt x="100" y="240"/>
                    <a:pt x="100" y="240"/>
                    <a:pt x="100" y="240"/>
                  </a:cubicBezTo>
                  <a:cubicBezTo>
                    <a:pt x="100" y="249"/>
                    <a:pt x="107" y="256"/>
                    <a:pt x="116" y="256"/>
                  </a:cubicBezTo>
                  <a:cubicBezTo>
                    <a:pt x="140" y="256"/>
                    <a:pt x="140" y="256"/>
                    <a:pt x="140" y="256"/>
                  </a:cubicBezTo>
                  <a:cubicBezTo>
                    <a:pt x="149" y="256"/>
                    <a:pt x="156" y="249"/>
                    <a:pt x="156" y="240"/>
                  </a:cubicBezTo>
                  <a:cubicBezTo>
                    <a:pt x="156" y="225"/>
                    <a:pt x="156" y="225"/>
                    <a:pt x="156" y="225"/>
                  </a:cubicBezTo>
                  <a:cubicBezTo>
                    <a:pt x="156" y="221"/>
                    <a:pt x="158" y="218"/>
                    <a:pt x="161" y="217"/>
                  </a:cubicBezTo>
                  <a:cubicBezTo>
                    <a:pt x="170" y="214"/>
                    <a:pt x="170" y="214"/>
                    <a:pt x="170" y="214"/>
                  </a:cubicBezTo>
                  <a:cubicBezTo>
                    <a:pt x="173" y="213"/>
                    <a:pt x="176" y="214"/>
                    <a:pt x="178" y="216"/>
                  </a:cubicBezTo>
                  <a:cubicBezTo>
                    <a:pt x="189" y="226"/>
                    <a:pt x="189" y="226"/>
                    <a:pt x="189" y="226"/>
                  </a:cubicBezTo>
                  <a:cubicBezTo>
                    <a:pt x="192" y="229"/>
                    <a:pt x="196" y="231"/>
                    <a:pt x="200" y="231"/>
                  </a:cubicBezTo>
                  <a:cubicBezTo>
                    <a:pt x="204" y="231"/>
                    <a:pt x="208" y="229"/>
                    <a:pt x="211" y="226"/>
                  </a:cubicBezTo>
                  <a:cubicBezTo>
                    <a:pt x="226" y="211"/>
                    <a:pt x="226" y="211"/>
                    <a:pt x="226" y="211"/>
                  </a:cubicBezTo>
                  <a:cubicBezTo>
                    <a:pt x="229" y="208"/>
                    <a:pt x="231" y="204"/>
                    <a:pt x="231" y="200"/>
                  </a:cubicBezTo>
                  <a:cubicBezTo>
                    <a:pt x="231" y="196"/>
                    <a:pt x="229" y="192"/>
                    <a:pt x="226" y="189"/>
                  </a:cubicBezTo>
                  <a:cubicBezTo>
                    <a:pt x="216" y="178"/>
                    <a:pt x="216" y="178"/>
                    <a:pt x="216" y="178"/>
                  </a:cubicBezTo>
                  <a:cubicBezTo>
                    <a:pt x="214" y="176"/>
                    <a:pt x="213" y="173"/>
                    <a:pt x="214" y="170"/>
                  </a:cubicBezTo>
                  <a:cubicBezTo>
                    <a:pt x="217" y="161"/>
                    <a:pt x="217" y="161"/>
                    <a:pt x="217" y="161"/>
                  </a:cubicBezTo>
                  <a:cubicBezTo>
                    <a:pt x="218" y="158"/>
                    <a:pt x="221" y="156"/>
                    <a:pt x="225" y="156"/>
                  </a:cubicBezTo>
                  <a:cubicBezTo>
                    <a:pt x="240" y="156"/>
                    <a:pt x="240" y="156"/>
                    <a:pt x="240" y="156"/>
                  </a:cubicBezTo>
                  <a:cubicBezTo>
                    <a:pt x="249" y="156"/>
                    <a:pt x="256" y="149"/>
                    <a:pt x="256" y="140"/>
                  </a:cubicBezTo>
                  <a:cubicBezTo>
                    <a:pt x="256" y="116"/>
                    <a:pt x="256" y="116"/>
                    <a:pt x="256" y="116"/>
                  </a:cubicBezTo>
                  <a:cubicBezTo>
                    <a:pt x="256" y="107"/>
                    <a:pt x="249" y="100"/>
                    <a:pt x="240" y="100"/>
                  </a:cubicBezTo>
                  <a:cubicBezTo>
                    <a:pt x="225" y="100"/>
                    <a:pt x="225" y="100"/>
                    <a:pt x="225" y="100"/>
                  </a:cubicBezTo>
                  <a:cubicBezTo>
                    <a:pt x="221" y="100"/>
                    <a:pt x="218" y="98"/>
                    <a:pt x="217" y="95"/>
                  </a:cubicBezTo>
                  <a:cubicBezTo>
                    <a:pt x="214" y="86"/>
                    <a:pt x="214" y="86"/>
                    <a:pt x="214" y="86"/>
                  </a:cubicBezTo>
                  <a:cubicBezTo>
                    <a:pt x="213" y="83"/>
                    <a:pt x="214" y="80"/>
                    <a:pt x="216" y="78"/>
                  </a:cubicBezTo>
                  <a:cubicBezTo>
                    <a:pt x="226" y="67"/>
                    <a:pt x="226" y="67"/>
                    <a:pt x="226" y="67"/>
                  </a:cubicBezTo>
                  <a:cubicBezTo>
                    <a:pt x="229" y="64"/>
                    <a:pt x="231" y="60"/>
                    <a:pt x="231" y="56"/>
                  </a:cubicBezTo>
                  <a:cubicBezTo>
                    <a:pt x="231" y="52"/>
                    <a:pt x="229" y="48"/>
                    <a:pt x="226" y="45"/>
                  </a:cubicBezTo>
                  <a:cubicBezTo>
                    <a:pt x="211" y="30"/>
                    <a:pt x="211" y="30"/>
                    <a:pt x="211" y="30"/>
                  </a:cubicBezTo>
                  <a:cubicBezTo>
                    <a:pt x="208" y="27"/>
                    <a:pt x="204" y="25"/>
                    <a:pt x="200" y="25"/>
                  </a:cubicBezTo>
                  <a:cubicBezTo>
                    <a:pt x="196" y="25"/>
                    <a:pt x="192" y="27"/>
                    <a:pt x="189" y="30"/>
                  </a:cubicBezTo>
                  <a:cubicBezTo>
                    <a:pt x="178" y="40"/>
                    <a:pt x="178" y="40"/>
                    <a:pt x="178" y="40"/>
                  </a:cubicBezTo>
                  <a:cubicBezTo>
                    <a:pt x="176" y="42"/>
                    <a:pt x="173" y="43"/>
                    <a:pt x="170" y="42"/>
                  </a:cubicBezTo>
                  <a:cubicBezTo>
                    <a:pt x="161" y="39"/>
                    <a:pt x="161" y="39"/>
                    <a:pt x="161" y="39"/>
                  </a:cubicBezTo>
                  <a:cubicBezTo>
                    <a:pt x="158" y="38"/>
                    <a:pt x="156" y="35"/>
                    <a:pt x="156" y="31"/>
                  </a:cubicBezTo>
                  <a:cubicBezTo>
                    <a:pt x="156" y="16"/>
                    <a:pt x="156" y="16"/>
                    <a:pt x="156" y="16"/>
                  </a:cubicBezTo>
                  <a:cubicBezTo>
                    <a:pt x="156" y="7"/>
                    <a:pt x="149" y="0"/>
                    <a:pt x="140" y="0"/>
                  </a:cubicBezTo>
                  <a:cubicBezTo>
                    <a:pt x="116" y="0"/>
                    <a:pt x="116" y="0"/>
                    <a:pt x="116" y="0"/>
                  </a:cubicBezTo>
                  <a:cubicBezTo>
                    <a:pt x="107" y="0"/>
                    <a:pt x="100" y="7"/>
                    <a:pt x="100" y="16"/>
                  </a:cubicBezTo>
                  <a:cubicBezTo>
                    <a:pt x="100" y="31"/>
                    <a:pt x="100" y="31"/>
                    <a:pt x="100" y="31"/>
                  </a:cubicBezTo>
                  <a:cubicBezTo>
                    <a:pt x="100" y="35"/>
                    <a:pt x="98" y="38"/>
                    <a:pt x="95" y="39"/>
                  </a:cubicBezTo>
                  <a:cubicBezTo>
                    <a:pt x="86" y="42"/>
                    <a:pt x="86" y="42"/>
                    <a:pt x="86" y="42"/>
                  </a:cubicBezTo>
                  <a:cubicBezTo>
                    <a:pt x="83" y="43"/>
                    <a:pt x="80" y="42"/>
                    <a:pt x="78" y="40"/>
                  </a:cubicBezTo>
                  <a:cubicBezTo>
                    <a:pt x="67" y="30"/>
                    <a:pt x="67" y="30"/>
                    <a:pt x="67" y="30"/>
                  </a:cubicBezTo>
                  <a:cubicBezTo>
                    <a:pt x="64" y="27"/>
                    <a:pt x="60" y="25"/>
                    <a:pt x="56" y="25"/>
                  </a:cubicBezTo>
                  <a:cubicBezTo>
                    <a:pt x="52" y="25"/>
                    <a:pt x="48" y="27"/>
                    <a:pt x="45" y="30"/>
                  </a:cubicBezTo>
                  <a:cubicBezTo>
                    <a:pt x="30" y="45"/>
                    <a:pt x="30" y="45"/>
                    <a:pt x="30" y="45"/>
                  </a:cubicBezTo>
                  <a:cubicBezTo>
                    <a:pt x="27" y="48"/>
                    <a:pt x="25" y="52"/>
                    <a:pt x="25" y="56"/>
                  </a:cubicBezTo>
                  <a:cubicBezTo>
                    <a:pt x="25" y="60"/>
                    <a:pt x="27" y="64"/>
                    <a:pt x="30" y="67"/>
                  </a:cubicBezTo>
                  <a:cubicBezTo>
                    <a:pt x="40" y="78"/>
                    <a:pt x="40" y="78"/>
                    <a:pt x="40" y="78"/>
                  </a:cubicBezTo>
                  <a:cubicBezTo>
                    <a:pt x="42" y="80"/>
                    <a:pt x="43" y="83"/>
                    <a:pt x="42" y="86"/>
                  </a:cubicBezTo>
                  <a:cubicBezTo>
                    <a:pt x="39" y="95"/>
                    <a:pt x="39" y="95"/>
                    <a:pt x="39" y="95"/>
                  </a:cubicBezTo>
                  <a:cubicBezTo>
                    <a:pt x="38" y="98"/>
                    <a:pt x="35" y="100"/>
                    <a:pt x="31" y="100"/>
                  </a:cubicBezTo>
                  <a:cubicBezTo>
                    <a:pt x="16" y="100"/>
                    <a:pt x="16" y="100"/>
                    <a:pt x="16" y="100"/>
                  </a:cubicBezTo>
                  <a:cubicBezTo>
                    <a:pt x="7" y="100"/>
                    <a:pt x="0" y="107"/>
                    <a:pt x="0" y="116"/>
                  </a:cubicBezTo>
                  <a:cubicBezTo>
                    <a:pt x="0" y="140"/>
                    <a:pt x="0" y="140"/>
                    <a:pt x="0" y="140"/>
                  </a:cubicBezTo>
                  <a:cubicBezTo>
                    <a:pt x="0" y="149"/>
                    <a:pt x="7" y="156"/>
                    <a:pt x="16" y="156"/>
                  </a:cubicBezTo>
                  <a:close/>
                  <a:moveTo>
                    <a:pt x="8" y="116"/>
                  </a:moveTo>
                  <a:cubicBezTo>
                    <a:pt x="8" y="112"/>
                    <a:pt x="12" y="108"/>
                    <a:pt x="16" y="108"/>
                  </a:cubicBezTo>
                  <a:cubicBezTo>
                    <a:pt x="31" y="108"/>
                    <a:pt x="31" y="108"/>
                    <a:pt x="31" y="108"/>
                  </a:cubicBezTo>
                  <a:cubicBezTo>
                    <a:pt x="38" y="108"/>
                    <a:pt x="44" y="104"/>
                    <a:pt x="47" y="97"/>
                  </a:cubicBezTo>
                  <a:cubicBezTo>
                    <a:pt x="49" y="88"/>
                    <a:pt x="49" y="88"/>
                    <a:pt x="49" y="88"/>
                  </a:cubicBezTo>
                  <a:cubicBezTo>
                    <a:pt x="51" y="83"/>
                    <a:pt x="50" y="76"/>
                    <a:pt x="46" y="72"/>
                  </a:cubicBezTo>
                  <a:cubicBezTo>
                    <a:pt x="35" y="62"/>
                    <a:pt x="35" y="62"/>
                    <a:pt x="35" y="62"/>
                  </a:cubicBezTo>
                  <a:cubicBezTo>
                    <a:pt x="34" y="60"/>
                    <a:pt x="33" y="58"/>
                    <a:pt x="33" y="56"/>
                  </a:cubicBezTo>
                  <a:cubicBezTo>
                    <a:pt x="33" y="54"/>
                    <a:pt x="34" y="52"/>
                    <a:pt x="35" y="50"/>
                  </a:cubicBezTo>
                  <a:cubicBezTo>
                    <a:pt x="50" y="35"/>
                    <a:pt x="50" y="35"/>
                    <a:pt x="50" y="35"/>
                  </a:cubicBezTo>
                  <a:cubicBezTo>
                    <a:pt x="53" y="32"/>
                    <a:pt x="59" y="32"/>
                    <a:pt x="62" y="35"/>
                  </a:cubicBezTo>
                  <a:cubicBezTo>
                    <a:pt x="72" y="46"/>
                    <a:pt x="72" y="46"/>
                    <a:pt x="72" y="46"/>
                  </a:cubicBezTo>
                  <a:cubicBezTo>
                    <a:pt x="76" y="50"/>
                    <a:pt x="83" y="51"/>
                    <a:pt x="88" y="49"/>
                  </a:cubicBezTo>
                  <a:cubicBezTo>
                    <a:pt x="97" y="47"/>
                    <a:pt x="97" y="47"/>
                    <a:pt x="97" y="47"/>
                  </a:cubicBezTo>
                  <a:cubicBezTo>
                    <a:pt x="104" y="44"/>
                    <a:pt x="108" y="38"/>
                    <a:pt x="108" y="31"/>
                  </a:cubicBezTo>
                  <a:cubicBezTo>
                    <a:pt x="108" y="16"/>
                    <a:pt x="108" y="16"/>
                    <a:pt x="108" y="16"/>
                  </a:cubicBezTo>
                  <a:cubicBezTo>
                    <a:pt x="108" y="12"/>
                    <a:pt x="112" y="8"/>
                    <a:pt x="116" y="8"/>
                  </a:cubicBezTo>
                  <a:cubicBezTo>
                    <a:pt x="140" y="8"/>
                    <a:pt x="140" y="8"/>
                    <a:pt x="140" y="8"/>
                  </a:cubicBezTo>
                  <a:cubicBezTo>
                    <a:pt x="144" y="8"/>
                    <a:pt x="148" y="12"/>
                    <a:pt x="148" y="16"/>
                  </a:cubicBezTo>
                  <a:cubicBezTo>
                    <a:pt x="148" y="31"/>
                    <a:pt x="148" y="31"/>
                    <a:pt x="148" y="31"/>
                  </a:cubicBezTo>
                  <a:cubicBezTo>
                    <a:pt x="148" y="38"/>
                    <a:pt x="152" y="44"/>
                    <a:pt x="159" y="47"/>
                  </a:cubicBezTo>
                  <a:cubicBezTo>
                    <a:pt x="168" y="49"/>
                    <a:pt x="168" y="49"/>
                    <a:pt x="168" y="49"/>
                  </a:cubicBezTo>
                  <a:cubicBezTo>
                    <a:pt x="173" y="51"/>
                    <a:pt x="180" y="50"/>
                    <a:pt x="184" y="46"/>
                  </a:cubicBezTo>
                  <a:cubicBezTo>
                    <a:pt x="194" y="35"/>
                    <a:pt x="194" y="35"/>
                    <a:pt x="194" y="35"/>
                  </a:cubicBezTo>
                  <a:cubicBezTo>
                    <a:pt x="197" y="32"/>
                    <a:pt x="203" y="32"/>
                    <a:pt x="206" y="35"/>
                  </a:cubicBezTo>
                  <a:cubicBezTo>
                    <a:pt x="221" y="50"/>
                    <a:pt x="221" y="50"/>
                    <a:pt x="221" y="50"/>
                  </a:cubicBezTo>
                  <a:cubicBezTo>
                    <a:pt x="222" y="52"/>
                    <a:pt x="223" y="54"/>
                    <a:pt x="223" y="56"/>
                  </a:cubicBezTo>
                  <a:cubicBezTo>
                    <a:pt x="223" y="58"/>
                    <a:pt x="222" y="60"/>
                    <a:pt x="221" y="62"/>
                  </a:cubicBezTo>
                  <a:cubicBezTo>
                    <a:pt x="210" y="72"/>
                    <a:pt x="210" y="72"/>
                    <a:pt x="210" y="72"/>
                  </a:cubicBezTo>
                  <a:cubicBezTo>
                    <a:pt x="206" y="76"/>
                    <a:pt x="205" y="83"/>
                    <a:pt x="207" y="88"/>
                  </a:cubicBezTo>
                  <a:cubicBezTo>
                    <a:pt x="209" y="97"/>
                    <a:pt x="209" y="97"/>
                    <a:pt x="209" y="97"/>
                  </a:cubicBezTo>
                  <a:cubicBezTo>
                    <a:pt x="212" y="104"/>
                    <a:pt x="218" y="108"/>
                    <a:pt x="225" y="108"/>
                  </a:cubicBezTo>
                  <a:cubicBezTo>
                    <a:pt x="240" y="108"/>
                    <a:pt x="240" y="108"/>
                    <a:pt x="240" y="108"/>
                  </a:cubicBezTo>
                  <a:cubicBezTo>
                    <a:pt x="244" y="108"/>
                    <a:pt x="248" y="112"/>
                    <a:pt x="248" y="116"/>
                  </a:cubicBezTo>
                  <a:cubicBezTo>
                    <a:pt x="248" y="140"/>
                    <a:pt x="248" y="140"/>
                    <a:pt x="248" y="140"/>
                  </a:cubicBezTo>
                  <a:cubicBezTo>
                    <a:pt x="248" y="144"/>
                    <a:pt x="244" y="148"/>
                    <a:pt x="240" y="148"/>
                  </a:cubicBezTo>
                  <a:cubicBezTo>
                    <a:pt x="225" y="148"/>
                    <a:pt x="225" y="148"/>
                    <a:pt x="225" y="148"/>
                  </a:cubicBezTo>
                  <a:cubicBezTo>
                    <a:pt x="218" y="148"/>
                    <a:pt x="212" y="152"/>
                    <a:pt x="209" y="159"/>
                  </a:cubicBezTo>
                  <a:cubicBezTo>
                    <a:pt x="207" y="168"/>
                    <a:pt x="207" y="168"/>
                    <a:pt x="207" y="168"/>
                  </a:cubicBezTo>
                  <a:cubicBezTo>
                    <a:pt x="205" y="173"/>
                    <a:pt x="206" y="180"/>
                    <a:pt x="210" y="184"/>
                  </a:cubicBezTo>
                  <a:cubicBezTo>
                    <a:pt x="221" y="194"/>
                    <a:pt x="221" y="194"/>
                    <a:pt x="221" y="194"/>
                  </a:cubicBezTo>
                  <a:cubicBezTo>
                    <a:pt x="222" y="196"/>
                    <a:pt x="223" y="198"/>
                    <a:pt x="223" y="200"/>
                  </a:cubicBezTo>
                  <a:cubicBezTo>
                    <a:pt x="223" y="202"/>
                    <a:pt x="222" y="204"/>
                    <a:pt x="221" y="206"/>
                  </a:cubicBezTo>
                  <a:cubicBezTo>
                    <a:pt x="206" y="221"/>
                    <a:pt x="206" y="221"/>
                    <a:pt x="206" y="221"/>
                  </a:cubicBezTo>
                  <a:cubicBezTo>
                    <a:pt x="203" y="224"/>
                    <a:pt x="197" y="224"/>
                    <a:pt x="194" y="221"/>
                  </a:cubicBezTo>
                  <a:cubicBezTo>
                    <a:pt x="184" y="210"/>
                    <a:pt x="184" y="210"/>
                    <a:pt x="184" y="210"/>
                  </a:cubicBezTo>
                  <a:cubicBezTo>
                    <a:pt x="180" y="206"/>
                    <a:pt x="173" y="205"/>
                    <a:pt x="168" y="207"/>
                  </a:cubicBezTo>
                  <a:cubicBezTo>
                    <a:pt x="159" y="209"/>
                    <a:pt x="159" y="209"/>
                    <a:pt x="159" y="209"/>
                  </a:cubicBezTo>
                  <a:cubicBezTo>
                    <a:pt x="152" y="212"/>
                    <a:pt x="148" y="218"/>
                    <a:pt x="148" y="225"/>
                  </a:cubicBezTo>
                  <a:cubicBezTo>
                    <a:pt x="148" y="240"/>
                    <a:pt x="148" y="240"/>
                    <a:pt x="148" y="240"/>
                  </a:cubicBezTo>
                  <a:cubicBezTo>
                    <a:pt x="148" y="244"/>
                    <a:pt x="144" y="248"/>
                    <a:pt x="140" y="248"/>
                  </a:cubicBezTo>
                  <a:cubicBezTo>
                    <a:pt x="116" y="248"/>
                    <a:pt x="116" y="248"/>
                    <a:pt x="116" y="248"/>
                  </a:cubicBezTo>
                  <a:cubicBezTo>
                    <a:pt x="112" y="248"/>
                    <a:pt x="108" y="244"/>
                    <a:pt x="108" y="240"/>
                  </a:cubicBezTo>
                  <a:cubicBezTo>
                    <a:pt x="108" y="225"/>
                    <a:pt x="108" y="225"/>
                    <a:pt x="108" y="225"/>
                  </a:cubicBezTo>
                  <a:cubicBezTo>
                    <a:pt x="108" y="218"/>
                    <a:pt x="104" y="212"/>
                    <a:pt x="97" y="209"/>
                  </a:cubicBezTo>
                  <a:cubicBezTo>
                    <a:pt x="88" y="207"/>
                    <a:pt x="88" y="207"/>
                    <a:pt x="88" y="207"/>
                  </a:cubicBezTo>
                  <a:cubicBezTo>
                    <a:pt x="87" y="206"/>
                    <a:pt x="85" y="206"/>
                    <a:pt x="83" y="206"/>
                  </a:cubicBezTo>
                  <a:cubicBezTo>
                    <a:pt x="79" y="206"/>
                    <a:pt x="75" y="207"/>
                    <a:pt x="72" y="210"/>
                  </a:cubicBezTo>
                  <a:cubicBezTo>
                    <a:pt x="62" y="221"/>
                    <a:pt x="62" y="221"/>
                    <a:pt x="62" y="221"/>
                  </a:cubicBezTo>
                  <a:cubicBezTo>
                    <a:pt x="59" y="224"/>
                    <a:pt x="53" y="224"/>
                    <a:pt x="50" y="221"/>
                  </a:cubicBezTo>
                  <a:cubicBezTo>
                    <a:pt x="35" y="206"/>
                    <a:pt x="35" y="206"/>
                    <a:pt x="35" y="206"/>
                  </a:cubicBezTo>
                  <a:cubicBezTo>
                    <a:pt x="34" y="204"/>
                    <a:pt x="33" y="202"/>
                    <a:pt x="33" y="200"/>
                  </a:cubicBezTo>
                  <a:cubicBezTo>
                    <a:pt x="33" y="198"/>
                    <a:pt x="34" y="196"/>
                    <a:pt x="35" y="194"/>
                  </a:cubicBezTo>
                  <a:cubicBezTo>
                    <a:pt x="46" y="184"/>
                    <a:pt x="46" y="184"/>
                    <a:pt x="46" y="184"/>
                  </a:cubicBezTo>
                  <a:cubicBezTo>
                    <a:pt x="50" y="180"/>
                    <a:pt x="51" y="173"/>
                    <a:pt x="49" y="168"/>
                  </a:cubicBezTo>
                  <a:cubicBezTo>
                    <a:pt x="47" y="159"/>
                    <a:pt x="47" y="159"/>
                    <a:pt x="47" y="159"/>
                  </a:cubicBezTo>
                  <a:cubicBezTo>
                    <a:pt x="44" y="152"/>
                    <a:pt x="38" y="148"/>
                    <a:pt x="31" y="148"/>
                  </a:cubicBezTo>
                  <a:cubicBezTo>
                    <a:pt x="16" y="148"/>
                    <a:pt x="16" y="148"/>
                    <a:pt x="16" y="148"/>
                  </a:cubicBezTo>
                  <a:cubicBezTo>
                    <a:pt x="12" y="148"/>
                    <a:pt x="8" y="144"/>
                    <a:pt x="8" y="140"/>
                  </a:cubicBezTo>
                  <a:lnTo>
                    <a:pt x="8"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6" name="Freeform 11">
              <a:extLst>
                <a:ext uri="{FF2B5EF4-FFF2-40B4-BE49-F238E27FC236}">
                  <a16:creationId xmlns:a16="http://schemas.microsoft.com/office/drawing/2014/main" id="{7ED65F5D-3FA9-2D22-FD97-2A9006A671B2}"/>
                </a:ext>
              </a:extLst>
            </p:cNvPr>
            <p:cNvSpPr>
              <a:spLocks noEditPoints="1"/>
            </p:cNvSpPr>
            <p:nvPr/>
          </p:nvSpPr>
          <p:spPr bwMode="auto">
            <a:xfrm>
              <a:off x="5373" y="1735"/>
              <a:ext cx="104" cy="104"/>
            </a:xfrm>
            <a:custGeom>
              <a:avLst/>
              <a:gdLst>
                <a:gd name="T0" fmla="*/ 29 w 58"/>
                <a:gd name="T1" fmla="*/ 58 h 58"/>
                <a:gd name="T2" fmla="*/ 29 w 58"/>
                <a:gd name="T3" fmla="*/ 58 h 58"/>
                <a:gd name="T4" fmla="*/ 35 w 58"/>
                <a:gd name="T5" fmla="*/ 57 h 58"/>
                <a:gd name="T6" fmla="*/ 56 w 58"/>
                <a:gd name="T7" fmla="*/ 36 h 58"/>
                <a:gd name="T8" fmla="*/ 51 w 58"/>
                <a:gd name="T9" fmla="*/ 12 h 58"/>
                <a:gd name="T10" fmla="*/ 23 w 58"/>
                <a:gd name="T11" fmla="*/ 3 h 58"/>
                <a:gd name="T12" fmla="*/ 2 w 58"/>
                <a:gd name="T13" fmla="*/ 24 h 58"/>
                <a:gd name="T14" fmla="*/ 7 w 58"/>
                <a:gd name="T15" fmla="*/ 48 h 58"/>
                <a:gd name="T16" fmla="*/ 29 w 58"/>
                <a:gd name="T17" fmla="*/ 58 h 58"/>
                <a:gd name="T18" fmla="*/ 10 w 58"/>
                <a:gd name="T19" fmla="*/ 25 h 58"/>
                <a:gd name="T20" fmla="*/ 24 w 58"/>
                <a:gd name="T21" fmla="*/ 11 h 58"/>
                <a:gd name="T22" fmla="*/ 29 w 58"/>
                <a:gd name="T23" fmla="*/ 10 h 58"/>
                <a:gd name="T24" fmla="*/ 45 w 58"/>
                <a:gd name="T25" fmla="*/ 17 h 58"/>
                <a:gd name="T26" fmla="*/ 48 w 58"/>
                <a:gd name="T27" fmla="*/ 35 h 58"/>
                <a:gd name="T28" fmla="*/ 34 w 58"/>
                <a:gd name="T29" fmla="*/ 49 h 58"/>
                <a:gd name="T30" fmla="*/ 29 w 58"/>
                <a:gd name="T31" fmla="*/ 50 h 58"/>
                <a:gd name="T32" fmla="*/ 29 w 58"/>
                <a:gd name="T33" fmla="*/ 50 h 58"/>
                <a:gd name="T34" fmla="*/ 13 w 58"/>
                <a:gd name="T35" fmla="*/ 43 h 58"/>
                <a:gd name="T36" fmla="*/ 10 w 58"/>
                <a:gd name="T37"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58">
                  <a:moveTo>
                    <a:pt x="29" y="58"/>
                  </a:moveTo>
                  <a:cubicBezTo>
                    <a:pt x="29" y="58"/>
                    <a:pt x="29" y="58"/>
                    <a:pt x="29" y="58"/>
                  </a:cubicBezTo>
                  <a:cubicBezTo>
                    <a:pt x="31" y="58"/>
                    <a:pt x="33" y="58"/>
                    <a:pt x="35" y="57"/>
                  </a:cubicBezTo>
                  <a:cubicBezTo>
                    <a:pt x="46" y="55"/>
                    <a:pt x="54" y="47"/>
                    <a:pt x="56" y="36"/>
                  </a:cubicBezTo>
                  <a:cubicBezTo>
                    <a:pt x="58" y="28"/>
                    <a:pt x="56" y="19"/>
                    <a:pt x="51" y="12"/>
                  </a:cubicBezTo>
                  <a:cubicBezTo>
                    <a:pt x="44" y="4"/>
                    <a:pt x="33" y="0"/>
                    <a:pt x="23" y="3"/>
                  </a:cubicBezTo>
                  <a:cubicBezTo>
                    <a:pt x="12" y="5"/>
                    <a:pt x="4" y="13"/>
                    <a:pt x="2" y="24"/>
                  </a:cubicBezTo>
                  <a:cubicBezTo>
                    <a:pt x="0" y="32"/>
                    <a:pt x="2" y="41"/>
                    <a:pt x="7" y="48"/>
                  </a:cubicBezTo>
                  <a:cubicBezTo>
                    <a:pt x="13" y="54"/>
                    <a:pt x="20" y="58"/>
                    <a:pt x="29" y="58"/>
                  </a:cubicBezTo>
                  <a:close/>
                  <a:moveTo>
                    <a:pt x="10" y="25"/>
                  </a:moveTo>
                  <a:cubicBezTo>
                    <a:pt x="11" y="18"/>
                    <a:pt x="17" y="12"/>
                    <a:pt x="24" y="11"/>
                  </a:cubicBezTo>
                  <a:cubicBezTo>
                    <a:pt x="26" y="10"/>
                    <a:pt x="27" y="10"/>
                    <a:pt x="29" y="10"/>
                  </a:cubicBezTo>
                  <a:cubicBezTo>
                    <a:pt x="35" y="10"/>
                    <a:pt x="41" y="13"/>
                    <a:pt x="45" y="17"/>
                  </a:cubicBezTo>
                  <a:cubicBezTo>
                    <a:pt x="48" y="22"/>
                    <a:pt x="50" y="29"/>
                    <a:pt x="48" y="35"/>
                  </a:cubicBezTo>
                  <a:cubicBezTo>
                    <a:pt x="47" y="42"/>
                    <a:pt x="41" y="48"/>
                    <a:pt x="34" y="49"/>
                  </a:cubicBezTo>
                  <a:cubicBezTo>
                    <a:pt x="32" y="50"/>
                    <a:pt x="31" y="50"/>
                    <a:pt x="29" y="50"/>
                  </a:cubicBezTo>
                  <a:cubicBezTo>
                    <a:pt x="29" y="50"/>
                    <a:pt x="29" y="50"/>
                    <a:pt x="29" y="50"/>
                  </a:cubicBezTo>
                  <a:cubicBezTo>
                    <a:pt x="23" y="50"/>
                    <a:pt x="17" y="47"/>
                    <a:pt x="13" y="43"/>
                  </a:cubicBezTo>
                  <a:cubicBezTo>
                    <a:pt x="10" y="38"/>
                    <a:pt x="8" y="31"/>
                    <a:pt x="1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sp>
        <p:nvSpPr>
          <p:cNvPr id="27" name="Freeform 46">
            <a:extLst>
              <a:ext uri="{FF2B5EF4-FFF2-40B4-BE49-F238E27FC236}">
                <a16:creationId xmlns:a16="http://schemas.microsoft.com/office/drawing/2014/main" id="{F9E504A9-7529-B3F1-510B-7FDB58BA68D6}"/>
              </a:ext>
            </a:extLst>
          </p:cNvPr>
          <p:cNvSpPr>
            <a:spLocks noEditPoints="1"/>
          </p:cNvSpPr>
          <p:nvPr/>
        </p:nvSpPr>
        <p:spPr bwMode="auto">
          <a:xfrm>
            <a:off x="4561398" y="1399878"/>
            <a:ext cx="507683" cy="508512"/>
          </a:xfrm>
          <a:custGeom>
            <a:avLst/>
            <a:gdLst>
              <a:gd name="T0" fmla="*/ 162 w 256"/>
              <a:gd name="T1" fmla="*/ 167 h 256"/>
              <a:gd name="T2" fmla="*/ 126 w 256"/>
              <a:gd name="T3" fmla="*/ 130 h 256"/>
              <a:gd name="T4" fmla="*/ 126 w 256"/>
              <a:gd name="T5" fmla="*/ 48 h 256"/>
              <a:gd name="T6" fmla="*/ 130 w 256"/>
              <a:gd name="T7" fmla="*/ 44 h 256"/>
              <a:gd name="T8" fmla="*/ 134 w 256"/>
              <a:gd name="T9" fmla="*/ 48 h 256"/>
              <a:gd name="T10" fmla="*/ 134 w 256"/>
              <a:gd name="T11" fmla="*/ 126 h 256"/>
              <a:gd name="T12" fmla="*/ 168 w 256"/>
              <a:gd name="T13" fmla="*/ 161 h 256"/>
              <a:gd name="T14" fmla="*/ 167 w 256"/>
              <a:gd name="T15" fmla="*/ 167 h 256"/>
              <a:gd name="T16" fmla="*/ 164 w 256"/>
              <a:gd name="T17" fmla="*/ 168 h 256"/>
              <a:gd name="T18" fmla="*/ 162 w 256"/>
              <a:gd name="T19" fmla="*/ 167 h 256"/>
              <a:gd name="T20" fmla="*/ 16 w 256"/>
              <a:gd name="T21" fmla="*/ 124 h 256"/>
              <a:gd name="T22" fmla="*/ 12 w 256"/>
              <a:gd name="T23" fmla="*/ 128 h 256"/>
              <a:gd name="T24" fmla="*/ 16 w 256"/>
              <a:gd name="T25" fmla="*/ 132 h 256"/>
              <a:gd name="T26" fmla="*/ 32 w 256"/>
              <a:gd name="T27" fmla="*/ 132 h 256"/>
              <a:gd name="T28" fmla="*/ 36 w 256"/>
              <a:gd name="T29" fmla="*/ 128 h 256"/>
              <a:gd name="T30" fmla="*/ 32 w 256"/>
              <a:gd name="T31" fmla="*/ 124 h 256"/>
              <a:gd name="T32" fmla="*/ 16 w 256"/>
              <a:gd name="T33" fmla="*/ 124 h 256"/>
              <a:gd name="T34" fmla="*/ 240 w 256"/>
              <a:gd name="T35" fmla="*/ 132 h 256"/>
              <a:gd name="T36" fmla="*/ 244 w 256"/>
              <a:gd name="T37" fmla="*/ 128 h 256"/>
              <a:gd name="T38" fmla="*/ 240 w 256"/>
              <a:gd name="T39" fmla="*/ 124 h 256"/>
              <a:gd name="T40" fmla="*/ 224 w 256"/>
              <a:gd name="T41" fmla="*/ 124 h 256"/>
              <a:gd name="T42" fmla="*/ 220 w 256"/>
              <a:gd name="T43" fmla="*/ 128 h 256"/>
              <a:gd name="T44" fmla="*/ 224 w 256"/>
              <a:gd name="T45" fmla="*/ 132 h 256"/>
              <a:gd name="T46" fmla="*/ 240 w 256"/>
              <a:gd name="T47" fmla="*/ 132 h 256"/>
              <a:gd name="T48" fmla="*/ 126 w 256"/>
              <a:gd name="T49" fmla="*/ 224 h 256"/>
              <a:gd name="T50" fmla="*/ 126 w 256"/>
              <a:gd name="T51" fmla="*/ 240 h 256"/>
              <a:gd name="T52" fmla="*/ 130 w 256"/>
              <a:gd name="T53" fmla="*/ 244 h 256"/>
              <a:gd name="T54" fmla="*/ 134 w 256"/>
              <a:gd name="T55" fmla="*/ 240 h 256"/>
              <a:gd name="T56" fmla="*/ 134 w 256"/>
              <a:gd name="T57" fmla="*/ 224 h 256"/>
              <a:gd name="T58" fmla="*/ 130 w 256"/>
              <a:gd name="T59" fmla="*/ 220 h 256"/>
              <a:gd name="T60" fmla="*/ 126 w 256"/>
              <a:gd name="T61" fmla="*/ 224 h 256"/>
              <a:gd name="T62" fmla="*/ 130 w 256"/>
              <a:gd name="T63" fmla="*/ 36 h 256"/>
              <a:gd name="T64" fmla="*/ 134 w 256"/>
              <a:gd name="T65" fmla="*/ 32 h 256"/>
              <a:gd name="T66" fmla="*/ 134 w 256"/>
              <a:gd name="T67" fmla="*/ 16 h 256"/>
              <a:gd name="T68" fmla="*/ 130 w 256"/>
              <a:gd name="T69" fmla="*/ 12 h 256"/>
              <a:gd name="T70" fmla="*/ 126 w 256"/>
              <a:gd name="T71" fmla="*/ 16 h 256"/>
              <a:gd name="T72" fmla="*/ 126 w 256"/>
              <a:gd name="T73" fmla="*/ 32 h 256"/>
              <a:gd name="T74" fmla="*/ 130 w 256"/>
              <a:gd name="T75" fmla="*/ 36 h 256"/>
              <a:gd name="T76" fmla="*/ 215 w 256"/>
              <a:gd name="T77" fmla="*/ 36 h 256"/>
              <a:gd name="T78" fmla="*/ 248 w 256"/>
              <a:gd name="T79" fmla="*/ 36 h 256"/>
              <a:gd name="T80" fmla="*/ 252 w 256"/>
              <a:gd name="T81" fmla="*/ 32 h 256"/>
              <a:gd name="T82" fmla="*/ 248 w 256"/>
              <a:gd name="T83" fmla="*/ 28 h 256"/>
              <a:gd name="T84" fmla="*/ 204 w 256"/>
              <a:gd name="T85" fmla="*/ 28 h 256"/>
              <a:gd name="T86" fmla="*/ 202 w 256"/>
              <a:gd name="T87" fmla="*/ 32 h 256"/>
              <a:gd name="T88" fmla="*/ 202 w 256"/>
              <a:gd name="T89" fmla="*/ 76 h 256"/>
              <a:gd name="T90" fmla="*/ 206 w 256"/>
              <a:gd name="T91" fmla="*/ 80 h 256"/>
              <a:gd name="T92" fmla="*/ 210 w 256"/>
              <a:gd name="T93" fmla="*/ 76 h 256"/>
              <a:gd name="T94" fmla="*/ 210 w 256"/>
              <a:gd name="T95" fmla="*/ 41 h 256"/>
              <a:gd name="T96" fmla="*/ 227 w 256"/>
              <a:gd name="T97" fmla="*/ 59 h 256"/>
              <a:gd name="T98" fmla="*/ 249 w 256"/>
              <a:gd name="T99" fmla="*/ 128 h 256"/>
              <a:gd name="T100" fmla="*/ 129 w 256"/>
              <a:gd name="T101" fmla="*/ 248 h 256"/>
              <a:gd name="T102" fmla="*/ 8 w 256"/>
              <a:gd name="T103" fmla="*/ 128 h 256"/>
              <a:gd name="T104" fmla="*/ 128 w 256"/>
              <a:gd name="T105" fmla="*/ 8 h 256"/>
              <a:gd name="T106" fmla="*/ 132 w 256"/>
              <a:gd name="T107" fmla="*/ 4 h 256"/>
              <a:gd name="T108" fmla="*/ 128 w 256"/>
              <a:gd name="T109" fmla="*/ 0 h 256"/>
              <a:gd name="T110" fmla="*/ 0 w 256"/>
              <a:gd name="T111" fmla="*/ 128 h 256"/>
              <a:gd name="T112" fmla="*/ 128 w 256"/>
              <a:gd name="T113" fmla="*/ 256 h 256"/>
              <a:gd name="T114" fmla="*/ 256 w 256"/>
              <a:gd name="T115" fmla="*/ 128 h 256"/>
              <a:gd name="T116" fmla="*/ 233 w 256"/>
              <a:gd name="T117" fmla="*/ 54 h 256"/>
              <a:gd name="T118" fmla="*/ 215 w 256"/>
              <a:gd name="T119" fmla="*/ 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6" h="256">
                <a:moveTo>
                  <a:pt x="162" y="167"/>
                </a:moveTo>
                <a:cubicBezTo>
                  <a:pt x="126" y="130"/>
                  <a:pt x="126" y="130"/>
                  <a:pt x="126" y="130"/>
                </a:cubicBezTo>
                <a:cubicBezTo>
                  <a:pt x="126" y="48"/>
                  <a:pt x="126" y="48"/>
                  <a:pt x="126" y="48"/>
                </a:cubicBezTo>
                <a:cubicBezTo>
                  <a:pt x="126" y="46"/>
                  <a:pt x="128" y="44"/>
                  <a:pt x="130" y="44"/>
                </a:cubicBezTo>
                <a:cubicBezTo>
                  <a:pt x="132" y="44"/>
                  <a:pt x="134" y="46"/>
                  <a:pt x="134" y="48"/>
                </a:cubicBezTo>
                <a:cubicBezTo>
                  <a:pt x="134" y="126"/>
                  <a:pt x="134" y="126"/>
                  <a:pt x="134" y="126"/>
                </a:cubicBezTo>
                <a:cubicBezTo>
                  <a:pt x="168" y="161"/>
                  <a:pt x="168" y="161"/>
                  <a:pt x="168" y="161"/>
                </a:cubicBezTo>
                <a:cubicBezTo>
                  <a:pt x="170" y="163"/>
                  <a:pt x="169" y="165"/>
                  <a:pt x="167" y="167"/>
                </a:cubicBezTo>
                <a:cubicBezTo>
                  <a:pt x="166" y="168"/>
                  <a:pt x="165" y="168"/>
                  <a:pt x="164" y="168"/>
                </a:cubicBezTo>
                <a:cubicBezTo>
                  <a:pt x="163" y="168"/>
                  <a:pt x="163" y="168"/>
                  <a:pt x="162" y="167"/>
                </a:cubicBezTo>
                <a:close/>
                <a:moveTo>
                  <a:pt x="16" y="124"/>
                </a:moveTo>
                <a:cubicBezTo>
                  <a:pt x="14" y="124"/>
                  <a:pt x="12" y="126"/>
                  <a:pt x="12" y="128"/>
                </a:cubicBezTo>
                <a:cubicBezTo>
                  <a:pt x="12" y="130"/>
                  <a:pt x="14" y="132"/>
                  <a:pt x="16" y="132"/>
                </a:cubicBezTo>
                <a:cubicBezTo>
                  <a:pt x="32" y="132"/>
                  <a:pt x="32" y="132"/>
                  <a:pt x="32" y="132"/>
                </a:cubicBezTo>
                <a:cubicBezTo>
                  <a:pt x="35" y="132"/>
                  <a:pt x="36" y="130"/>
                  <a:pt x="36" y="128"/>
                </a:cubicBezTo>
                <a:cubicBezTo>
                  <a:pt x="36" y="126"/>
                  <a:pt x="35" y="124"/>
                  <a:pt x="32" y="124"/>
                </a:cubicBezTo>
                <a:lnTo>
                  <a:pt x="16" y="124"/>
                </a:lnTo>
                <a:close/>
                <a:moveTo>
                  <a:pt x="240" y="132"/>
                </a:moveTo>
                <a:cubicBezTo>
                  <a:pt x="243" y="132"/>
                  <a:pt x="244" y="130"/>
                  <a:pt x="244" y="128"/>
                </a:cubicBezTo>
                <a:cubicBezTo>
                  <a:pt x="244" y="126"/>
                  <a:pt x="243" y="124"/>
                  <a:pt x="240" y="124"/>
                </a:cubicBezTo>
                <a:cubicBezTo>
                  <a:pt x="224" y="124"/>
                  <a:pt x="224" y="124"/>
                  <a:pt x="224" y="124"/>
                </a:cubicBezTo>
                <a:cubicBezTo>
                  <a:pt x="222" y="124"/>
                  <a:pt x="220" y="126"/>
                  <a:pt x="220" y="128"/>
                </a:cubicBezTo>
                <a:cubicBezTo>
                  <a:pt x="220" y="130"/>
                  <a:pt x="222" y="132"/>
                  <a:pt x="224" y="132"/>
                </a:cubicBezTo>
                <a:lnTo>
                  <a:pt x="240" y="132"/>
                </a:lnTo>
                <a:close/>
                <a:moveTo>
                  <a:pt x="126" y="224"/>
                </a:moveTo>
                <a:cubicBezTo>
                  <a:pt x="126" y="240"/>
                  <a:pt x="126" y="240"/>
                  <a:pt x="126" y="240"/>
                </a:cubicBezTo>
                <a:cubicBezTo>
                  <a:pt x="126" y="242"/>
                  <a:pt x="128" y="244"/>
                  <a:pt x="130" y="244"/>
                </a:cubicBezTo>
                <a:cubicBezTo>
                  <a:pt x="132" y="244"/>
                  <a:pt x="134" y="242"/>
                  <a:pt x="134" y="240"/>
                </a:cubicBezTo>
                <a:cubicBezTo>
                  <a:pt x="134" y="224"/>
                  <a:pt x="134" y="224"/>
                  <a:pt x="134" y="224"/>
                </a:cubicBezTo>
                <a:cubicBezTo>
                  <a:pt x="134" y="222"/>
                  <a:pt x="132" y="220"/>
                  <a:pt x="130" y="220"/>
                </a:cubicBezTo>
                <a:cubicBezTo>
                  <a:pt x="128" y="220"/>
                  <a:pt x="126" y="222"/>
                  <a:pt x="126" y="224"/>
                </a:cubicBezTo>
                <a:close/>
                <a:moveTo>
                  <a:pt x="130" y="36"/>
                </a:moveTo>
                <a:cubicBezTo>
                  <a:pt x="132" y="36"/>
                  <a:pt x="134" y="34"/>
                  <a:pt x="134" y="32"/>
                </a:cubicBezTo>
                <a:cubicBezTo>
                  <a:pt x="134" y="16"/>
                  <a:pt x="134" y="16"/>
                  <a:pt x="134" y="16"/>
                </a:cubicBezTo>
                <a:cubicBezTo>
                  <a:pt x="134" y="14"/>
                  <a:pt x="132" y="12"/>
                  <a:pt x="130" y="12"/>
                </a:cubicBezTo>
                <a:cubicBezTo>
                  <a:pt x="128" y="12"/>
                  <a:pt x="126" y="14"/>
                  <a:pt x="126" y="16"/>
                </a:cubicBezTo>
                <a:cubicBezTo>
                  <a:pt x="126" y="32"/>
                  <a:pt x="126" y="32"/>
                  <a:pt x="126" y="32"/>
                </a:cubicBezTo>
                <a:cubicBezTo>
                  <a:pt x="126" y="34"/>
                  <a:pt x="128" y="36"/>
                  <a:pt x="130" y="36"/>
                </a:cubicBezTo>
                <a:close/>
                <a:moveTo>
                  <a:pt x="215" y="36"/>
                </a:moveTo>
                <a:cubicBezTo>
                  <a:pt x="248" y="36"/>
                  <a:pt x="248" y="36"/>
                  <a:pt x="248" y="36"/>
                </a:cubicBezTo>
                <a:cubicBezTo>
                  <a:pt x="251" y="36"/>
                  <a:pt x="252" y="34"/>
                  <a:pt x="252" y="32"/>
                </a:cubicBezTo>
                <a:cubicBezTo>
                  <a:pt x="252" y="30"/>
                  <a:pt x="251" y="28"/>
                  <a:pt x="248" y="28"/>
                </a:cubicBezTo>
                <a:cubicBezTo>
                  <a:pt x="204" y="28"/>
                  <a:pt x="204" y="28"/>
                  <a:pt x="204" y="28"/>
                </a:cubicBezTo>
                <a:cubicBezTo>
                  <a:pt x="202" y="32"/>
                  <a:pt x="202" y="32"/>
                  <a:pt x="202" y="32"/>
                </a:cubicBezTo>
                <a:cubicBezTo>
                  <a:pt x="202" y="76"/>
                  <a:pt x="202" y="76"/>
                  <a:pt x="202" y="76"/>
                </a:cubicBezTo>
                <a:cubicBezTo>
                  <a:pt x="202" y="78"/>
                  <a:pt x="204" y="80"/>
                  <a:pt x="206" y="80"/>
                </a:cubicBezTo>
                <a:cubicBezTo>
                  <a:pt x="208" y="80"/>
                  <a:pt x="210" y="78"/>
                  <a:pt x="210" y="76"/>
                </a:cubicBezTo>
                <a:cubicBezTo>
                  <a:pt x="210" y="41"/>
                  <a:pt x="210" y="41"/>
                  <a:pt x="210" y="41"/>
                </a:cubicBezTo>
                <a:cubicBezTo>
                  <a:pt x="227" y="59"/>
                  <a:pt x="227" y="59"/>
                  <a:pt x="227" y="59"/>
                </a:cubicBezTo>
                <a:cubicBezTo>
                  <a:pt x="242" y="79"/>
                  <a:pt x="249" y="103"/>
                  <a:pt x="249" y="128"/>
                </a:cubicBezTo>
                <a:cubicBezTo>
                  <a:pt x="249" y="194"/>
                  <a:pt x="195" y="248"/>
                  <a:pt x="129" y="248"/>
                </a:cubicBezTo>
                <a:cubicBezTo>
                  <a:pt x="62" y="248"/>
                  <a:pt x="8" y="194"/>
                  <a:pt x="8" y="128"/>
                </a:cubicBezTo>
                <a:cubicBezTo>
                  <a:pt x="8" y="62"/>
                  <a:pt x="62" y="8"/>
                  <a:pt x="128" y="8"/>
                </a:cubicBezTo>
                <a:cubicBezTo>
                  <a:pt x="131" y="8"/>
                  <a:pt x="132" y="6"/>
                  <a:pt x="132" y="4"/>
                </a:cubicBezTo>
                <a:cubicBezTo>
                  <a:pt x="132" y="2"/>
                  <a:pt x="131" y="0"/>
                  <a:pt x="128" y="0"/>
                </a:cubicBezTo>
                <a:cubicBezTo>
                  <a:pt x="58" y="0"/>
                  <a:pt x="0" y="57"/>
                  <a:pt x="0" y="128"/>
                </a:cubicBezTo>
                <a:cubicBezTo>
                  <a:pt x="0" y="199"/>
                  <a:pt x="58" y="256"/>
                  <a:pt x="128" y="256"/>
                </a:cubicBezTo>
                <a:cubicBezTo>
                  <a:pt x="199" y="256"/>
                  <a:pt x="256" y="199"/>
                  <a:pt x="256" y="128"/>
                </a:cubicBezTo>
                <a:cubicBezTo>
                  <a:pt x="256" y="101"/>
                  <a:pt x="248" y="75"/>
                  <a:pt x="233" y="54"/>
                </a:cubicBezTo>
                <a:lnTo>
                  <a:pt x="215" y="36"/>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8" name="Rectangle 27">
            <a:extLst>
              <a:ext uri="{FF2B5EF4-FFF2-40B4-BE49-F238E27FC236}">
                <a16:creationId xmlns:a16="http://schemas.microsoft.com/office/drawing/2014/main" id="{0919BA69-4DBC-44E4-86A4-A2171A96FDBC}"/>
              </a:ext>
            </a:extLst>
          </p:cNvPr>
          <p:cNvSpPr/>
          <p:nvPr/>
        </p:nvSpPr>
        <p:spPr>
          <a:xfrm>
            <a:off x="2130416" y="1806538"/>
            <a:ext cx="1586729" cy="923330"/>
          </a:xfrm>
          <a:prstGeom prst="rect">
            <a:avLst/>
          </a:prstGeom>
        </p:spPr>
        <p:txBody>
          <a:bodyPr wrap="square">
            <a:spAutoFit/>
          </a:bodyPr>
          <a:lstStyle/>
          <a:p>
            <a:pPr algn="ctr" defTabSz="2438584"/>
            <a:r>
              <a:rPr lang="en-US" sz="3200" b="1"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600+</a:t>
            </a:r>
          </a:p>
          <a:p>
            <a:pPr algn="ctr" defTabSz="2438584"/>
            <a:r>
              <a:rPr lang="da-DK" sz="105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Lorem</a:t>
            </a:r>
            <a:r>
              <a:rPr lang="da-DK"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a:t>
            </a:r>
            <a:r>
              <a:rPr lang="da-DK" sz="105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ipsum</a:t>
            </a:r>
            <a:r>
              <a:rPr lang="da-DK"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a:t>
            </a:r>
            <a:r>
              <a:rPr lang="da-DK" sz="105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dolor</a:t>
            </a:r>
            <a:r>
              <a:rPr lang="da-DK"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sit </a:t>
            </a:r>
            <a:r>
              <a:rPr lang="da-DK" sz="105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da-DK"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p>
        </p:txBody>
      </p:sp>
      <p:sp>
        <p:nvSpPr>
          <p:cNvPr id="29" name="Rectangle 28">
            <a:extLst>
              <a:ext uri="{FF2B5EF4-FFF2-40B4-BE49-F238E27FC236}">
                <a16:creationId xmlns:a16="http://schemas.microsoft.com/office/drawing/2014/main" id="{209676F3-6DBA-A8C3-9F15-B4EA1C5815E9}"/>
              </a:ext>
            </a:extLst>
          </p:cNvPr>
          <p:cNvSpPr/>
          <p:nvPr/>
        </p:nvSpPr>
        <p:spPr>
          <a:xfrm>
            <a:off x="6853757" y="1780631"/>
            <a:ext cx="1048197" cy="861774"/>
          </a:xfrm>
          <a:prstGeom prst="rect">
            <a:avLst/>
          </a:prstGeom>
        </p:spPr>
        <p:txBody>
          <a:bodyPr wrap="square">
            <a:spAutoFit/>
          </a:bodyPr>
          <a:lstStyle/>
          <a:p>
            <a:pPr algn="ctr" defTabSz="2438584"/>
            <a:r>
              <a:rPr lang="en-US" sz="3200" b="1"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50%</a:t>
            </a:r>
          </a:p>
          <a:p>
            <a:pPr algn="ctr" defTabSz="2438584"/>
            <a:r>
              <a:rPr lang="en-US" sz="9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a:t>
            </a:r>
            <a:r>
              <a:rPr lang="en-US" sz="90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9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900" dirty="0">
              <a:solidFill>
                <a:srgbClr val="57565A"/>
              </a:solidFill>
              <a:latin typeface="Century Gothic" panose="020B0502020202020204" pitchFamily="34" charset="0"/>
            </a:endParaRPr>
          </a:p>
        </p:txBody>
      </p:sp>
      <p:sp>
        <p:nvSpPr>
          <p:cNvPr id="30" name="Rectangle 29">
            <a:extLst>
              <a:ext uri="{FF2B5EF4-FFF2-40B4-BE49-F238E27FC236}">
                <a16:creationId xmlns:a16="http://schemas.microsoft.com/office/drawing/2014/main" id="{D4AF7EFB-C1E6-D135-B415-44BFC796E518}"/>
              </a:ext>
            </a:extLst>
          </p:cNvPr>
          <p:cNvSpPr/>
          <p:nvPr/>
        </p:nvSpPr>
        <p:spPr>
          <a:xfrm>
            <a:off x="5891389" y="3602857"/>
            <a:ext cx="1586729" cy="923330"/>
          </a:xfrm>
          <a:prstGeom prst="rect">
            <a:avLst/>
          </a:prstGeom>
        </p:spPr>
        <p:txBody>
          <a:bodyPr wrap="square">
            <a:spAutoFit/>
          </a:bodyPr>
          <a:lstStyle/>
          <a:p>
            <a:pPr algn="ctr" defTabSz="2438584"/>
            <a:r>
              <a:rPr lang="en-US" sz="3200" b="1"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$20M+ </a:t>
            </a:r>
          </a:p>
          <a:p>
            <a:pPr algn="ctr" defTabSz="2438584"/>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dolor sit </a:t>
            </a:r>
            <a:r>
              <a:rPr lang="en-US" sz="105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1050" dirty="0">
              <a:solidFill>
                <a:srgbClr val="57565A"/>
              </a:solidFill>
              <a:latin typeface="Century Gothic" panose="020B0502020202020204" pitchFamily="34" charset="0"/>
            </a:endParaRPr>
          </a:p>
        </p:txBody>
      </p:sp>
      <p:sp>
        <p:nvSpPr>
          <p:cNvPr id="31" name="Rectangle 30">
            <a:extLst>
              <a:ext uri="{FF2B5EF4-FFF2-40B4-BE49-F238E27FC236}">
                <a16:creationId xmlns:a16="http://schemas.microsoft.com/office/drawing/2014/main" id="{D6BEF974-BA89-3FFF-C627-B9FCAF02E92C}"/>
              </a:ext>
            </a:extLst>
          </p:cNvPr>
          <p:cNvSpPr/>
          <p:nvPr/>
        </p:nvSpPr>
        <p:spPr>
          <a:xfrm>
            <a:off x="10489161" y="3824363"/>
            <a:ext cx="1196157" cy="892552"/>
          </a:xfrm>
          <a:prstGeom prst="rect">
            <a:avLst/>
          </a:prstGeom>
        </p:spPr>
        <p:txBody>
          <a:bodyPr wrap="square">
            <a:spAutoFit/>
          </a:bodyPr>
          <a:lstStyle/>
          <a:p>
            <a:pPr algn="ctr" defTabSz="2438584"/>
            <a:r>
              <a:rPr lang="en-US" sz="3200" b="1"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40%</a:t>
            </a:r>
          </a:p>
          <a:p>
            <a:pPr algn="ctr" defTabSz="2438584"/>
            <a:r>
              <a:rPr lang="en-US" sz="10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a:t>
            </a:r>
            <a:r>
              <a:rPr lang="en-US" sz="100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10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1000" dirty="0">
              <a:solidFill>
                <a:srgbClr val="57565A"/>
              </a:solidFill>
              <a:latin typeface="Century Gothic" panose="020B0502020202020204" pitchFamily="34" charset="0"/>
            </a:endParaRPr>
          </a:p>
        </p:txBody>
      </p:sp>
      <p:sp>
        <p:nvSpPr>
          <p:cNvPr id="33" name="TextBox 32">
            <a:extLst>
              <a:ext uri="{FF2B5EF4-FFF2-40B4-BE49-F238E27FC236}">
                <a16:creationId xmlns:a16="http://schemas.microsoft.com/office/drawing/2014/main" id="{1D8BFDDC-0D41-B6A7-505D-BBE297E90C3E}"/>
              </a:ext>
            </a:extLst>
          </p:cNvPr>
          <p:cNvSpPr txBox="1"/>
          <p:nvPr/>
        </p:nvSpPr>
        <p:spPr>
          <a:xfrm>
            <a:off x="771364" y="4680075"/>
            <a:ext cx="3363229" cy="1569660"/>
          </a:xfrm>
          <a:prstGeom prst="rect">
            <a:avLst/>
          </a:prstGeom>
          <a:noFill/>
        </p:spPr>
        <p:txBody>
          <a:bodyPr wrap="square" rtlCol="0">
            <a:spAutoFit/>
          </a:bodyPr>
          <a:lstStyle/>
          <a:p>
            <a:r>
              <a:rPr lang="en-US" sz="3200" b="1" dirty="0">
                <a:solidFill>
                  <a:srgbClr val="63357A"/>
                </a:solidFill>
                <a:latin typeface="Century Gothic" panose="020B0502020202020204" pitchFamily="34" charset="0"/>
              </a:rPr>
              <a:t>BEAUTIFUL ART FOR YOUR 4 DATA</a:t>
            </a:r>
          </a:p>
        </p:txBody>
      </p:sp>
      <p:cxnSp>
        <p:nvCxnSpPr>
          <p:cNvPr id="37" name="Straight Connector 36">
            <a:extLst>
              <a:ext uri="{FF2B5EF4-FFF2-40B4-BE49-F238E27FC236}">
                <a16:creationId xmlns:a16="http://schemas.microsoft.com/office/drawing/2014/main" id="{214E6910-2B1E-92F0-04A9-328A55A34D72}"/>
              </a:ext>
            </a:extLst>
          </p:cNvPr>
          <p:cNvCxnSpPr/>
          <p:nvPr/>
        </p:nvCxnSpPr>
        <p:spPr>
          <a:xfrm>
            <a:off x="545432" y="4716915"/>
            <a:ext cx="0" cy="1532820"/>
          </a:xfrm>
          <a:prstGeom prst="line">
            <a:avLst/>
          </a:prstGeom>
          <a:ln w="76200" cap="rnd">
            <a:solidFill>
              <a:srgbClr val="6335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4625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BAEAE56E-183A-7940-C42B-ECB458238408}"/>
              </a:ext>
            </a:extLst>
          </p:cNvPr>
          <p:cNvSpPr/>
          <p:nvPr/>
        </p:nvSpPr>
        <p:spPr>
          <a:xfrm>
            <a:off x="8148968" y="0"/>
            <a:ext cx="4043032" cy="6858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rapezium 113">
            <a:extLst>
              <a:ext uri="{FF2B5EF4-FFF2-40B4-BE49-F238E27FC236}">
                <a16:creationId xmlns:a16="http://schemas.microsoft.com/office/drawing/2014/main" id="{E1864C95-760D-208E-495F-0BF543908AA6}"/>
              </a:ext>
            </a:extLst>
          </p:cNvPr>
          <p:cNvSpPr/>
          <p:nvPr/>
        </p:nvSpPr>
        <p:spPr>
          <a:xfrm rot="16200000">
            <a:off x="4143299" y="2885614"/>
            <a:ext cx="6857804" cy="1160912"/>
          </a:xfrm>
          <a:prstGeom prst="trapezoid">
            <a:avLst>
              <a:gd name="adj" fmla="val 123751"/>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8899220" y="1952922"/>
            <a:ext cx="2926874" cy="1323439"/>
          </a:xfrm>
          <a:prstGeom prst="rect">
            <a:avLst/>
          </a:prstGeom>
          <a:noFill/>
        </p:spPr>
        <p:txBody>
          <a:bodyPr wrap="square" rtlCol="0">
            <a:spAutoFit/>
          </a:bodyPr>
          <a:lstStyle/>
          <a:p>
            <a:r>
              <a:rPr lang="en-US" sz="4000" b="1" dirty="0">
                <a:latin typeface="Century Gothic" panose="020B0502020202020204" pitchFamily="34" charset="0"/>
              </a:rPr>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8899220" y="3415383"/>
            <a:ext cx="2413633" cy="830997"/>
          </a:xfrm>
          <a:prstGeom prst="rect">
            <a:avLst/>
          </a:prstGeom>
          <a:noFill/>
        </p:spPr>
        <p:txBody>
          <a:bodyPr wrap="square" rtlCol="0">
            <a:spAutoFit/>
          </a:bodyPr>
          <a:lstStyle/>
          <a:p>
            <a:r>
              <a:rPr lang="en-US" sz="1600" dirty="0"/>
              <a:t>Lorem Ipsum is simply dummy text of the printing and typesetting industry.</a:t>
            </a:r>
          </a:p>
        </p:txBody>
      </p:sp>
      <p:grpSp>
        <p:nvGrpSpPr>
          <p:cNvPr id="115" name="Group 114">
            <a:extLst>
              <a:ext uri="{FF2B5EF4-FFF2-40B4-BE49-F238E27FC236}">
                <a16:creationId xmlns:a16="http://schemas.microsoft.com/office/drawing/2014/main" id="{C38F1544-19F6-BB9A-411D-7B12A1570AD0}"/>
              </a:ext>
            </a:extLst>
          </p:cNvPr>
          <p:cNvGrpSpPr/>
          <p:nvPr/>
        </p:nvGrpSpPr>
        <p:grpSpPr>
          <a:xfrm>
            <a:off x="792978" y="1629136"/>
            <a:ext cx="7439761" cy="4036295"/>
            <a:chOff x="2376119" y="1656431"/>
            <a:chExt cx="7439761" cy="4036295"/>
          </a:xfrm>
        </p:grpSpPr>
        <p:cxnSp>
          <p:nvCxnSpPr>
            <p:cNvPr id="3" name="Straight Connector 2">
              <a:extLst>
                <a:ext uri="{FF2B5EF4-FFF2-40B4-BE49-F238E27FC236}">
                  <a16:creationId xmlns:a16="http://schemas.microsoft.com/office/drawing/2014/main" id="{D5A86D1B-A9B5-1FE0-4C4A-E43BA3E3E68C}"/>
                </a:ext>
              </a:extLst>
            </p:cNvPr>
            <p:cNvCxnSpPr/>
            <p:nvPr/>
          </p:nvCxnSpPr>
          <p:spPr>
            <a:xfrm>
              <a:off x="4337216" y="3791875"/>
              <a:ext cx="0" cy="802654"/>
            </a:xfrm>
            <a:prstGeom prst="line">
              <a:avLst/>
            </a:prstGeom>
            <a:ln w="31750" cmpd="sng">
              <a:solidFill>
                <a:srgbClr val="F26363"/>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3EC03CF4-694A-B67D-4196-2445330195C7}"/>
                </a:ext>
              </a:extLst>
            </p:cNvPr>
            <p:cNvCxnSpPr/>
            <p:nvPr/>
          </p:nvCxnSpPr>
          <p:spPr>
            <a:xfrm flipV="1">
              <a:off x="5246293" y="2736084"/>
              <a:ext cx="0" cy="756234"/>
            </a:xfrm>
            <a:prstGeom prst="line">
              <a:avLst/>
            </a:prstGeom>
            <a:ln w="31750" cmpd="sng">
              <a:solidFill>
                <a:srgbClr val="7DD1CE"/>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ACC731D6-264F-5C7B-BE07-63C529C42AFA}"/>
                </a:ext>
              </a:extLst>
            </p:cNvPr>
            <p:cNvGrpSpPr/>
            <p:nvPr/>
          </p:nvGrpSpPr>
          <p:grpSpPr>
            <a:xfrm>
              <a:off x="8353545" y="2356778"/>
              <a:ext cx="1462335" cy="2522201"/>
              <a:chOff x="9200125" y="1656482"/>
              <a:chExt cx="1798761" cy="3102461"/>
            </a:xfrm>
          </p:grpSpPr>
          <p:sp>
            <p:nvSpPr>
              <p:cNvPr id="108" name="Freeform 107">
                <a:extLst>
                  <a:ext uri="{FF2B5EF4-FFF2-40B4-BE49-F238E27FC236}">
                    <a16:creationId xmlns:a16="http://schemas.microsoft.com/office/drawing/2014/main" id="{3CB32978-2F78-53E6-6013-89489FAF168B}"/>
                  </a:ext>
                </a:extLst>
              </p:cNvPr>
              <p:cNvSpPr>
                <a:spLocks/>
              </p:cNvSpPr>
              <p:nvPr/>
            </p:nvSpPr>
            <p:spPr bwMode="auto">
              <a:xfrm rot="1292382">
                <a:off x="9872204" y="2856588"/>
                <a:ext cx="399019" cy="751485"/>
              </a:xfrm>
              <a:custGeom>
                <a:avLst/>
                <a:gdLst>
                  <a:gd name="T0" fmla="*/ 56 w 67"/>
                  <a:gd name="T1" fmla="*/ 119 h 124"/>
                  <a:gd name="T2" fmla="*/ 14 w 67"/>
                  <a:gd name="T3" fmla="*/ 69 h 124"/>
                  <a:gd name="T4" fmla="*/ 11 w 67"/>
                  <a:gd name="T5" fmla="*/ 4 h 124"/>
                  <a:gd name="T6" fmla="*/ 53 w 67"/>
                  <a:gd name="T7" fmla="*/ 54 h 124"/>
                  <a:gd name="T8" fmla="*/ 56 w 67"/>
                  <a:gd name="T9" fmla="*/ 119 h 124"/>
                </a:gdLst>
                <a:ahLst/>
                <a:cxnLst>
                  <a:cxn ang="0">
                    <a:pos x="T0" y="T1"/>
                  </a:cxn>
                  <a:cxn ang="0">
                    <a:pos x="T2" y="T3"/>
                  </a:cxn>
                  <a:cxn ang="0">
                    <a:pos x="T4" y="T5"/>
                  </a:cxn>
                  <a:cxn ang="0">
                    <a:pos x="T6" y="T7"/>
                  </a:cxn>
                  <a:cxn ang="0">
                    <a:pos x="T8" y="T9"/>
                  </a:cxn>
                </a:cxnLst>
                <a:rect l="0" t="0" r="r" b="b"/>
                <a:pathLst>
                  <a:path w="67" h="124">
                    <a:moveTo>
                      <a:pt x="56" y="119"/>
                    </a:moveTo>
                    <a:cubicBezTo>
                      <a:pt x="45" y="124"/>
                      <a:pt x="27" y="101"/>
                      <a:pt x="14" y="69"/>
                    </a:cubicBezTo>
                    <a:cubicBezTo>
                      <a:pt x="1" y="37"/>
                      <a:pt x="0" y="8"/>
                      <a:pt x="11" y="4"/>
                    </a:cubicBezTo>
                    <a:cubicBezTo>
                      <a:pt x="21" y="0"/>
                      <a:pt x="40" y="22"/>
                      <a:pt x="53" y="54"/>
                    </a:cubicBezTo>
                    <a:cubicBezTo>
                      <a:pt x="65" y="86"/>
                      <a:pt x="67" y="115"/>
                      <a:pt x="56" y="119"/>
                    </a:cubicBezTo>
                    <a:close/>
                  </a:path>
                </a:pathLst>
              </a:custGeom>
              <a:solidFill>
                <a:srgbClr val="C00000"/>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09" name="Freeform 108">
                <a:extLst>
                  <a:ext uri="{FF2B5EF4-FFF2-40B4-BE49-F238E27FC236}">
                    <a16:creationId xmlns:a16="http://schemas.microsoft.com/office/drawing/2014/main" id="{26DB8E70-DF1A-EA47-072F-C956F3A9F6BD}"/>
                  </a:ext>
                </a:extLst>
              </p:cNvPr>
              <p:cNvSpPr>
                <a:spLocks/>
              </p:cNvSpPr>
              <p:nvPr/>
            </p:nvSpPr>
            <p:spPr bwMode="auto">
              <a:xfrm rot="1292382">
                <a:off x="10004172" y="3106245"/>
                <a:ext cx="131323" cy="247939"/>
              </a:xfrm>
              <a:custGeom>
                <a:avLst/>
                <a:gdLst>
                  <a:gd name="T0" fmla="*/ 18 w 22"/>
                  <a:gd name="T1" fmla="*/ 40 h 41"/>
                  <a:gd name="T2" fmla="*/ 4 w 22"/>
                  <a:gd name="T3" fmla="*/ 24 h 41"/>
                  <a:gd name="T4" fmla="*/ 3 w 22"/>
                  <a:gd name="T5" fmla="*/ 2 h 41"/>
                  <a:gd name="T6" fmla="*/ 18 w 22"/>
                  <a:gd name="T7" fmla="*/ 18 h 41"/>
                  <a:gd name="T8" fmla="*/ 18 w 22"/>
                  <a:gd name="T9" fmla="*/ 40 h 41"/>
                </a:gdLst>
                <a:ahLst/>
                <a:cxnLst>
                  <a:cxn ang="0">
                    <a:pos x="T0" y="T1"/>
                  </a:cxn>
                  <a:cxn ang="0">
                    <a:pos x="T2" y="T3"/>
                  </a:cxn>
                  <a:cxn ang="0">
                    <a:pos x="T4" y="T5"/>
                  </a:cxn>
                  <a:cxn ang="0">
                    <a:pos x="T6" y="T7"/>
                  </a:cxn>
                  <a:cxn ang="0">
                    <a:pos x="T8" y="T9"/>
                  </a:cxn>
                </a:cxnLst>
                <a:rect l="0" t="0" r="r" b="b"/>
                <a:pathLst>
                  <a:path w="22" h="41">
                    <a:moveTo>
                      <a:pt x="18" y="40"/>
                    </a:moveTo>
                    <a:cubicBezTo>
                      <a:pt x="15" y="41"/>
                      <a:pt x="8" y="34"/>
                      <a:pt x="4" y="24"/>
                    </a:cubicBezTo>
                    <a:cubicBezTo>
                      <a:pt x="0" y="13"/>
                      <a:pt x="0" y="3"/>
                      <a:pt x="3" y="2"/>
                    </a:cubicBezTo>
                    <a:cubicBezTo>
                      <a:pt x="7" y="0"/>
                      <a:pt x="14" y="8"/>
                      <a:pt x="18" y="18"/>
                    </a:cubicBezTo>
                    <a:cubicBezTo>
                      <a:pt x="22" y="29"/>
                      <a:pt x="22" y="38"/>
                      <a:pt x="18" y="4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10" name="Oval 109">
                <a:extLst>
                  <a:ext uri="{FF2B5EF4-FFF2-40B4-BE49-F238E27FC236}">
                    <a16:creationId xmlns:a16="http://schemas.microsoft.com/office/drawing/2014/main" id="{BEFEE9A9-4BB5-CB96-8DE4-65141AAC04DA}"/>
                  </a:ext>
                </a:extLst>
              </p:cNvPr>
              <p:cNvSpPr/>
              <p:nvPr/>
            </p:nvSpPr>
            <p:spPr>
              <a:xfrm rot="234414">
                <a:off x="9200125" y="1656482"/>
                <a:ext cx="1798761" cy="3102461"/>
              </a:xfrm>
              <a:prstGeom prst="ellipse">
                <a:avLst/>
              </a:prstGeom>
              <a:noFill/>
              <a:ln w="38100">
                <a:solidFill>
                  <a:srgbClr val="C00000">
                    <a:alpha val="20000"/>
                  </a:srgbClr>
                </a:solidFill>
              </a:ln>
              <a:effectLst/>
              <a:scene3d>
                <a:camera prst="isometricOffAxis1Lef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prstClr val="white"/>
                  </a:solidFill>
                  <a:latin typeface="Roboto Light"/>
                </a:endParaRPr>
              </a:p>
            </p:txBody>
          </p:sp>
          <p:sp>
            <p:nvSpPr>
              <p:cNvPr id="111" name="Oval 110">
                <a:extLst>
                  <a:ext uri="{FF2B5EF4-FFF2-40B4-BE49-F238E27FC236}">
                    <a16:creationId xmlns:a16="http://schemas.microsoft.com/office/drawing/2014/main" id="{8F4C9EF7-9808-5AAB-7E6A-E51411B88BB1}"/>
                  </a:ext>
                </a:extLst>
              </p:cNvPr>
              <p:cNvSpPr/>
              <p:nvPr/>
            </p:nvSpPr>
            <p:spPr>
              <a:xfrm rot="234414">
                <a:off x="9538105" y="2245217"/>
                <a:ext cx="1094949" cy="1966356"/>
              </a:xfrm>
              <a:prstGeom prst="ellipse">
                <a:avLst/>
              </a:prstGeom>
              <a:noFill/>
              <a:ln w="38100">
                <a:solidFill>
                  <a:srgbClr val="C00000">
                    <a:alpha val="20000"/>
                  </a:srgbClr>
                </a:solidFill>
              </a:ln>
              <a:effectLst/>
              <a:scene3d>
                <a:camera prst="isometricOffAxis1Lef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prstClr val="white"/>
                  </a:solidFill>
                  <a:latin typeface="Roboto Light"/>
                </a:endParaRPr>
              </a:p>
            </p:txBody>
          </p:sp>
        </p:grpSp>
        <p:sp>
          <p:nvSpPr>
            <p:cNvPr id="6" name="Freeform 5">
              <a:extLst>
                <a:ext uri="{FF2B5EF4-FFF2-40B4-BE49-F238E27FC236}">
                  <a16:creationId xmlns:a16="http://schemas.microsoft.com/office/drawing/2014/main" id="{CAE72254-09BA-50EB-F6BF-8BAB96EC7EE3}"/>
                </a:ext>
              </a:extLst>
            </p:cNvPr>
            <p:cNvSpPr>
              <a:spLocks/>
            </p:cNvSpPr>
            <p:nvPr/>
          </p:nvSpPr>
          <p:spPr bwMode="auto">
            <a:xfrm rot="1292382">
              <a:off x="2551635" y="3286523"/>
              <a:ext cx="1326303" cy="704444"/>
            </a:xfrm>
            <a:custGeom>
              <a:avLst/>
              <a:gdLst>
                <a:gd name="T0" fmla="*/ 253 w 273"/>
                <a:gd name="T1" fmla="*/ 0 h 143"/>
                <a:gd name="T2" fmla="*/ 29 w 273"/>
                <a:gd name="T3" fmla="*/ 92 h 143"/>
                <a:gd name="T4" fmla="*/ 4 w 273"/>
                <a:gd name="T5" fmla="*/ 127 h 143"/>
                <a:gd name="T6" fmla="*/ 46 w 273"/>
                <a:gd name="T7" fmla="*/ 136 h 143"/>
                <a:gd name="T8" fmla="*/ 273 w 273"/>
                <a:gd name="T9" fmla="*/ 50 h 143"/>
                <a:gd name="T10" fmla="*/ 253 w 273"/>
                <a:gd name="T11" fmla="*/ 0 h 143"/>
              </a:gdLst>
              <a:ahLst/>
              <a:cxnLst>
                <a:cxn ang="0">
                  <a:pos x="T0" y="T1"/>
                </a:cxn>
                <a:cxn ang="0">
                  <a:pos x="T2" y="T3"/>
                </a:cxn>
                <a:cxn ang="0">
                  <a:pos x="T4" y="T5"/>
                </a:cxn>
                <a:cxn ang="0">
                  <a:pos x="T6" y="T7"/>
                </a:cxn>
                <a:cxn ang="0">
                  <a:pos x="T8" y="T9"/>
                </a:cxn>
                <a:cxn ang="0">
                  <a:pos x="T10" y="T11"/>
                </a:cxn>
              </a:cxnLst>
              <a:rect l="0" t="0" r="r" b="b"/>
              <a:pathLst>
                <a:path w="273" h="143">
                  <a:moveTo>
                    <a:pt x="253" y="0"/>
                  </a:moveTo>
                  <a:cubicBezTo>
                    <a:pt x="29" y="92"/>
                    <a:pt x="29" y="92"/>
                    <a:pt x="29" y="92"/>
                  </a:cubicBezTo>
                  <a:cubicBezTo>
                    <a:pt x="11" y="99"/>
                    <a:pt x="0" y="115"/>
                    <a:pt x="4" y="127"/>
                  </a:cubicBezTo>
                  <a:cubicBezTo>
                    <a:pt x="9" y="139"/>
                    <a:pt x="28" y="143"/>
                    <a:pt x="46" y="136"/>
                  </a:cubicBezTo>
                  <a:cubicBezTo>
                    <a:pt x="273" y="50"/>
                    <a:pt x="273" y="50"/>
                    <a:pt x="273" y="50"/>
                  </a:cubicBezTo>
                  <a:cubicBezTo>
                    <a:pt x="268" y="27"/>
                    <a:pt x="259" y="9"/>
                    <a:pt x="253" y="0"/>
                  </a:cubicBezTo>
                </a:path>
              </a:pathLst>
            </a:custGeom>
            <a:solidFill>
              <a:schemeClr val="accent4"/>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7" name="Freeform 6">
              <a:extLst>
                <a:ext uri="{FF2B5EF4-FFF2-40B4-BE49-F238E27FC236}">
                  <a16:creationId xmlns:a16="http://schemas.microsoft.com/office/drawing/2014/main" id="{653DCF92-4046-5379-FA74-AE389226E33C}"/>
                </a:ext>
              </a:extLst>
            </p:cNvPr>
            <p:cNvSpPr>
              <a:spLocks/>
            </p:cNvSpPr>
            <p:nvPr/>
          </p:nvSpPr>
          <p:spPr bwMode="auto">
            <a:xfrm rot="1292382">
              <a:off x="7876040" y="3416173"/>
              <a:ext cx="1123046" cy="482097"/>
            </a:xfrm>
            <a:custGeom>
              <a:avLst/>
              <a:gdLst>
                <a:gd name="T0" fmla="*/ 7 w 231"/>
                <a:gd name="T1" fmla="*/ 98 h 98"/>
                <a:gd name="T2" fmla="*/ 190 w 231"/>
                <a:gd name="T3" fmla="*/ 25 h 98"/>
                <a:gd name="T4" fmla="*/ 231 w 231"/>
                <a:gd name="T5" fmla="*/ 0 h 98"/>
                <a:gd name="T6" fmla="*/ 184 w 231"/>
                <a:gd name="T7" fmla="*/ 9 h 98"/>
                <a:gd name="T8" fmla="*/ 0 w 231"/>
                <a:gd name="T9" fmla="*/ 81 h 98"/>
                <a:gd name="T10" fmla="*/ 7 w 231"/>
                <a:gd name="T11" fmla="*/ 98 h 98"/>
              </a:gdLst>
              <a:ahLst/>
              <a:cxnLst>
                <a:cxn ang="0">
                  <a:pos x="T0" y="T1"/>
                </a:cxn>
                <a:cxn ang="0">
                  <a:pos x="T2" y="T3"/>
                </a:cxn>
                <a:cxn ang="0">
                  <a:pos x="T4" y="T5"/>
                </a:cxn>
                <a:cxn ang="0">
                  <a:pos x="T6" y="T7"/>
                </a:cxn>
                <a:cxn ang="0">
                  <a:pos x="T8" y="T9"/>
                </a:cxn>
                <a:cxn ang="0">
                  <a:pos x="T10" y="T11"/>
                </a:cxn>
              </a:cxnLst>
              <a:rect l="0" t="0" r="r" b="b"/>
              <a:pathLst>
                <a:path w="231" h="98">
                  <a:moveTo>
                    <a:pt x="7" y="98"/>
                  </a:moveTo>
                  <a:cubicBezTo>
                    <a:pt x="7" y="98"/>
                    <a:pt x="162" y="37"/>
                    <a:pt x="190" y="25"/>
                  </a:cubicBezTo>
                  <a:cubicBezTo>
                    <a:pt x="217" y="11"/>
                    <a:pt x="231" y="0"/>
                    <a:pt x="231" y="0"/>
                  </a:cubicBezTo>
                  <a:cubicBezTo>
                    <a:pt x="231" y="0"/>
                    <a:pt x="214" y="1"/>
                    <a:pt x="184" y="9"/>
                  </a:cubicBezTo>
                  <a:cubicBezTo>
                    <a:pt x="155" y="20"/>
                    <a:pt x="0" y="81"/>
                    <a:pt x="0" y="81"/>
                  </a:cubicBezTo>
                  <a:cubicBezTo>
                    <a:pt x="7" y="98"/>
                    <a:pt x="7" y="98"/>
                    <a:pt x="7" y="98"/>
                  </a:cubicBezTo>
                </a:path>
              </a:pathLst>
            </a:custGeom>
            <a:solidFill>
              <a:schemeClr val="tx1"/>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grpSp>
          <p:nvGrpSpPr>
            <p:cNvPr id="8" name="Group 7">
              <a:extLst>
                <a:ext uri="{FF2B5EF4-FFF2-40B4-BE49-F238E27FC236}">
                  <a16:creationId xmlns:a16="http://schemas.microsoft.com/office/drawing/2014/main" id="{D170CE77-4139-657E-9887-C9F53F032639}"/>
                </a:ext>
              </a:extLst>
            </p:cNvPr>
            <p:cNvGrpSpPr/>
            <p:nvPr/>
          </p:nvGrpSpPr>
          <p:grpSpPr>
            <a:xfrm>
              <a:off x="6446201" y="3236070"/>
              <a:ext cx="1424204" cy="736788"/>
              <a:chOff x="6853977" y="2738064"/>
              <a:chExt cx="1751858" cy="906294"/>
            </a:xfrm>
          </p:grpSpPr>
          <p:sp>
            <p:nvSpPr>
              <p:cNvPr id="38" name="Freeform 37">
                <a:extLst>
                  <a:ext uri="{FF2B5EF4-FFF2-40B4-BE49-F238E27FC236}">
                    <a16:creationId xmlns:a16="http://schemas.microsoft.com/office/drawing/2014/main" id="{C97BA2C3-EDBF-7C40-946D-9ECC5E856FAC}"/>
                  </a:ext>
                </a:extLst>
              </p:cNvPr>
              <p:cNvSpPr>
                <a:spLocks/>
              </p:cNvSpPr>
              <p:nvPr/>
            </p:nvSpPr>
            <p:spPr bwMode="auto">
              <a:xfrm rot="1292382">
                <a:off x="7329485" y="2903021"/>
                <a:ext cx="292951" cy="659466"/>
              </a:xfrm>
              <a:custGeom>
                <a:avLst/>
                <a:gdLst>
                  <a:gd name="T0" fmla="*/ 8 w 49"/>
                  <a:gd name="T1" fmla="*/ 0 h 109"/>
                  <a:gd name="T2" fmla="*/ 3 w 49"/>
                  <a:gd name="T3" fmla="*/ 6 h 109"/>
                  <a:gd name="T4" fmla="*/ 0 w 49"/>
                  <a:gd name="T5" fmla="*/ 5 h 109"/>
                  <a:gd name="T6" fmla="*/ 40 w 49"/>
                  <a:gd name="T7" fmla="*/ 109 h 109"/>
                  <a:gd name="T8" fmla="*/ 42 w 49"/>
                  <a:gd name="T9" fmla="*/ 105 h 109"/>
                  <a:gd name="T10" fmla="*/ 49 w 49"/>
                  <a:gd name="T11" fmla="*/ 106 h 109"/>
                  <a:gd name="T12" fmla="*/ 8 w 4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49" h="109">
                    <a:moveTo>
                      <a:pt x="8" y="0"/>
                    </a:moveTo>
                    <a:cubicBezTo>
                      <a:pt x="6" y="2"/>
                      <a:pt x="4" y="3"/>
                      <a:pt x="3" y="6"/>
                    </a:cubicBezTo>
                    <a:cubicBezTo>
                      <a:pt x="2" y="6"/>
                      <a:pt x="0" y="5"/>
                      <a:pt x="0" y="5"/>
                    </a:cubicBezTo>
                    <a:cubicBezTo>
                      <a:pt x="7" y="15"/>
                      <a:pt x="31" y="50"/>
                      <a:pt x="40" y="109"/>
                    </a:cubicBezTo>
                    <a:cubicBezTo>
                      <a:pt x="40" y="108"/>
                      <a:pt x="41" y="107"/>
                      <a:pt x="42" y="105"/>
                    </a:cubicBezTo>
                    <a:cubicBezTo>
                      <a:pt x="45" y="107"/>
                      <a:pt x="47" y="107"/>
                      <a:pt x="49" y="106"/>
                    </a:cubicBezTo>
                    <a:cubicBezTo>
                      <a:pt x="40" y="43"/>
                      <a:pt x="14" y="8"/>
                      <a:pt x="8" y="0"/>
                    </a:cubicBezTo>
                  </a:path>
                </a:pathLst>
              </a:custGeom>
              <a:solidFill>
                <a:srgbClr val="F2D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39" name="Freeform 38">
                <a:extLst>
                  <a:ext uri="{FF2B5EF4-FFF2-40B4-BE49-F238E27FC236}">
                    <a16:creationId xmlns:a16="http://schemas.microsoft.com/office/drawing/2014/main" id="{1F3DA9C8-2119-F5CB-EC05-D727F71AEF2F}"/>
                  </a:ext>
                </a:extLst>
              </p:cNvPr>
              <p:cNvSpPr>
                <a:spLocks/>
              </p:cNvSpPr>
              <p:nvPr/>
            </p:nvSpPr>
            <p:spPr bwMode="auto">
              <a:xfrm rot="1292382">
                <a:off x="7379717" y="2909095"/>
                <a:ext cx="320731" cy="659466"/>
              </a:xfrm>
              <a:custGeom>
                <a:avLst/>
                <a:gdLst>
                  <a:gd name="T0" fmla="*/ 15 w 54"/>
                  <a:gd name="T1" fmla="*/ 0 h 109"/>
                  <a:gd name="T2" fmla="*/ 14 w 54"/>
                  <a:gd name="T3" fmla="*/ 1 h 109"/>
                  <a:gd name="T4" fmla="*/ 0 w 54"/>
                  <a:gd name="T5" fmla="*/ 3 h 109"/>
                  <a:gd name="T6" fmla="*/ 41 w 54"/>
                  <a:gd name="T7" fmla="*/ 109 h 109"/>
                  <a:gd name="T8" fmla="*/ 53 w 54"/>
                  <a:gd name="T9" fmla="*/ 101 h 109"/>
                  <a:gd name="T10" fmla="*/ 54 w 54"/>
                  <a:gd name="T11" fmla="*/ 101 h 109"/>
                  <a:gd name="T12" fmla="*/ 15 w 54"/>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54" h="109">
                    <a:moveTo>
                      <a:pt x="15" y="0"/>
                    </a:moveTo>
                    <a:cubicBezTo>
                      <a:pt x="14" y="1"/>
                      <a:pt x="14" y="1"/>
                      <a:pt x="14" y="1"/>
                    </a:cubicBezTo>
                    <a:cubicBezTo>
                      <a:pt x="14" y="1"/>
                      <a:pt x="6" y="0"/>
                      <a:pt x="0" y="3"/>
                    </a:cubicBezTo>
                    <a:cubicBezTo>
                      <a:pt x="6" y="11"/>
                      <a:pt x="32" y="46"/>
                      <a:pt x="41" y="109"/>
                    </a:cubicBezTo>
                    <a:cubicBezTo>
                      <a:pt x="48" y="108"/>
                      <a:pt x="53" y="101"/>
                      <a:pt x="53" y="101"/>
                    </a:cubicBezTo>
                    <a:cubicBezTo>
                      <a:pt x="54" y="101"/>
                      <a:pt x="54" y="101"/>
                      <a:pt x="54" y="101"/>
                    </a:cubicBezTo>
                    <a:cubicBezTo>
                      <a:pt x="45" y="44"/>
                      <a:pt x="23" y="11"/>
                      <a:pt x="15" y="0"/>
                    </a:cubicBezTo>
                  </a:path>
                </a:pathLst>
              </a:custGeom>
              <a:solidFill>
                <a:srgbClr val="E5B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40" name="Freeform 39">
                <a:extLst>
                  <a:ext uri="{FF2B5EF4-FFF2-40B4-BE49-F238E27FC236}">
                    <a16:creationId xmlns:a16="http://schemas.microsoft.com/office/drawing/2014/main" id="{FE6F733A-AFEF-42F6-0FC1-B94CDE006E11}"/>
                  </a:ext>
                </a:extLst>
              </p:cNvPr>
              <p:cNvSpPr>
                <a:spLocks/>
              </p:cNvSpPr>
              <p:nvPr/>
            </p:nvSpPr>
            <p:spPr bwMode="auto">
              <a:xfrm rot="1292382">
                <a:off x="7140802" y="2904749"/>
                <a:ext cx="275273" cy="659466"/>
              </a:xfrm>
              <a:custGeom>
                <a:avLst/>
                <a:gdLst>
                  <a:gd name="T0" fmla="*/ 4 w 46"/>
                  <a:gd name="T1" fmla="*/ 0 h 109"/>
                  <a:gd name="T2" fmla="*/ 2 w 46"/>
                  <a:gd name="T3" fmla="*/ 1 h 109"/>
                  <a:gd name="T4" fmla="*/ 0 w 46"/>
                  <a:gd name="T5" fmla="*/ 3 h 109"/>
                  <a:gd name="T6" fmla="*/ 41 w 46"/>
                  <a:gd name="T7" fmla="*/ 109 h 109"/>
                  <a:gd name="T8" fmla="*/ 45 w 46"/>
                  <a:gd name="T9" fmla="*/ 109 h 109"/>
                  <a:gd name="T10" fmla="*/ 46 w 46"/>
                  <a:gd name="T11" fmla="*/ 108 h 109"/>
                  <a:gd name="T12" fmla="*/ 4 w 46"/>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46" h="109">
                    <a:moveTo>
                      <a:pt x="4" y="0"/>
                    </a:moveTo>
                    <a:cubicBezTo>
                      <a:pt x="2" y="1"/>
                      <a:pt x="2" y="1"/>
                      <a:pt x="2" y="1"/>
                    </a:cubicBezTo>
                    <a:cubicBezTo>
                      <a:pt x="0" y="3"/>
                      <a:pt x="0" y="3"/>
                      <a:pt x="0" y="3"/>
                    </a:cubicBezTo>
                    <a:cubicBezTo>
                      <a:pt x="6" y="11"/>
                      <a:pt x="32" y="46"/>
                      <a:pt x="41" y="109"/>
                    </a:cubicBezTo>
                    <a:cubicBezTo>
                      <a:pt x="45" y="109"/>
                      <a:pt x="45" y="109"/>
                      <a:pt x="45" y="109"/>
                    </a:cubicBezTo>
                    <a:cubicBezTo>
                      <a:pt x="46" y="108"/>
                      <a:pt x="46" y="108"/>
                      <a:pt x="46" y="108"/>
                    </a:cubicBezTo>
                    <a:cubicBezTo>
                      <a:pt x="37" y="42"/>
                      <a:pt x="9" y="6"/>
                      <a:pt x="4" y="0"/>
                    </a:cubicBezTo>
                  </a:path>
                </a:pathLst>
              </a:custGeom>
              <a:solidFill>
                <a:srgbClr val="F2D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41" name="Freeform 40">
                <a:extLst>
                  <a:ext uri="{FF2B5EF4-FFF2-40B4-BE49-F238E27FC236}">
                    <a16:creationId xmlns:a16="http://schemas.microsoft.com/office/drawing/2014/main" id="{E5262961-CF76-1B75-9535-8D87DD517D7B}"/>
                  </a:ext>
                </a:extLst>
              </p:cNvPr>
              <p:cNvSpPr>
                <a:spLocks/>
              </p:cNvSpPr>
              <p:nvPr/>
            </p:nvSpPr>
            <p:spPr bwMode="auto">
              <a:xfrm rot="1292382">
                <a:off x="7168418" y="2886724"/>
                <a:ext cx="358612" cy="695251"/>
              </a:xfrm>
              <a:custGeom>
                <a:avLst/>
                <a:gdLst>
                  <a:gd name="T0" fmla="*/ 17 w 60"/>
                  <a:gd name="T1" fmla="*/ 0 h 115"/>
                  <a:gd name="T2" fmla="*/ 0 w 60"/>
                  <a:gd name="T3" fmla="*/ 7 h 115"/>
                  <a:gd name="T4" fmla="*/ 42 w 60"/>
                  <a:gd name="T5" fmla="*/ 115 h 115"/>
                  <a:gd name="T6" fmla="*/ 60 w 60"/>
                  <a:gd name="T7" fmla="*/ 108 h 115"/>
                  <a:gd name="T8" fmla="*/ 17 w 60"/>
                  <a:gd name="T9" fmla="*/ 0 h 115"/>
                </a:gdLst>
                <a:ahLst/>
                <a:cxnLst>
                  <a:cxn ang="0">
                    <a:pos x="T0" y="T1"/>
                  </a:cxn>
                  <a:cxn ang="0">
                    <a:pos x="T2" y="T3"/>
                  </a:cxn>
                  <a:cxn ang="0">
                    <a:pos x="T4" y="T5"/>
                  </a:cxn>
                  <a:cxn ang="0">
                    <a:pos x="T6" y="T7"/>
                  </a:cxn>
                  <a:cxn ang="0">
                    <a:pos x="T8" y="T9"/>
                  </a:cxn>
                </a:cxnLst>
                <a:rect l="0" t="0" r="r" b="b"/>
                <a:pathLst>
                  <a:path w="60" h="115">
                    <a:moveTo>
                      <a:pt x="17" y="0"/>
                    </a:moveTo>
                    <a:cubicBezTo>
                      <a:pt x="0" y="7"/>
                      <a:pt x="0" y="7"/>
                      <a:pt x="0" y="7"/>
                    </a:cubicBezTo>
                    <a:cubicBezTo>
                      <a:pt x="5" y="13"/>
                      <a:pt x="33" y="49"/>
                      <a:pt x="42" y="115"/>
                    </a:cubicBezTo>
                    <a:cubicBezTo>
                      <a:pt x="60" y="108"/>
                      <a:pt x="60" y="108"/>
                      <a:pt x="60" y="108"/>
                    </a:cubicBezTo>
                    <a:cubicBezTo>
                      <a:pt x="50" y="42"/>
                      <a:pt x="22" y="6"/>
                      <a:pt x="17" y="0"/>
                    </a:cubicBezTo>
                  </a:path>
                </a:pathLst>
              </a:custGeom>
              <a:solidFill>
                <a:srgbClr val="E5B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42" name="Freeform 41">
                <a:extLst>
                  <a:ext uri="{FF2B5EF4-FFF2-40B4-BE49-F238E27FC236}">
                    <a16:creationId xmlns:a16="http://schemas.microsoft.com/office/drawing/2014/main" id="{C5206391-F353-DCE7-8601-C8DE6022DAE2}"/>
                  </a:ext>
                </a:extLst>
              </p:cNvPr>
              <p:cNvSpPr>
                <a:spLocks/>
              </p:cNvSpPr>
              <p:nvPr/>
            </p:nvSpPr>
            <p:spPr bwMode="auto">
              <a:xfrm rot="1292382">
                <a:off x="8113616" y="2985166"/>
                <a:ext cx="477308" cy="587896"/>
              </a:xfrm>
              <a:custGeom>
                <a:avLst/>
                <a:gdLst>
                  <a:gd name="T0" fmla="*/ 38 w 80"/>
                  <a:gd name="T1" fmla="*/ 97 h 97"/>
                  <a:gd name="T2" fmla="*/ 80 w 80"/>
                  <a:gd name="T3" fmla="*/ 40 h 97"/>
                  <a:gd name="T4" fmla="*/ 75 w 80"/>
                  <a:gd name="T5" fmla="*/ 26 h 97"/>
                  <a:gd name="T6" fmla="*/ 69 w 80"/>
                  <a:gd name="T7" fmla="*/ 13 h 97"/>
                  <a:gd name="T8" fmla="*/ 0 w 80"/>
                  <a:gd name="T9" fmla="*/ 0 h 97"/>
                  <a:gd name="T10" fmla="*/ 38 w 80"/>
                  <a:gd name="T11" fmla="*/ 97 h 97"/>
                </a:gdLst>
                <a:ahLst/>
                <a:cxnLst>
                  <a:cxn ang="0">
                    <a:pos x="T0" y="T1"/>
                  </a:cxn>
                  <a:cxn ang="0">
                    <a:pos x="T2" y="T3"/>
                  </a:cxn>
                  <a:cxn ang="0">
                    <a:pos x="T4" y="T5"/>
                  </a:cxn>
                  <a:cxn ang="0">
                    <a:pos x="T6" y="T7"/>
                  </a:cxn>
                  <a:cxn ang="0">
                    <a:pos x="T8" y="T9"/>
                  </a:cxn>
                  <a:cxn ang="0">
                    <a:pos x="T10" y="T11"/>
                  </a:cxn>
                </a:cxnLst>
                <a:rect l="0" t="0" r="r" b="b"/>
                <a:pathLst>
                  <a:path w="80" h="97">
                    <a:moveTo>
                      <a:pt x="38" y="97"/>
                    </a:moveTo>
                    <a:cubicBezTo>
                      <a:pt x="80" y="40"/>
                      <a:pt x="80" y="40"/>
                      <a:pt x="80" y="40"/>
                    </a:cubicBezTo>
                    <a:cubicBezTo>
                      <a:pt x="75" y="26"/>
                      <a:pt x="75" y="26"/>
                      <a:pt x="75" y="26"/>
                    </a:cubicBezTo>
                    <a:cubicBezTo>
                      <a:pt x="69" y="13"/>
                      <a:pt x="69" y="13"/>
                      <a:pt x="69" y="13"/>
                    </a:cubicBezTo>
                    <a:cubicBezTo>
                      <a:pt x="0" y="0"/>
                      <a:pt x="0" y="0"/>
                      <a:pt x="0" y="0"/>
                    </a:cubicBezTo>
                    <a:cubicBezTo>
                      <a:pt x="9" y="12"/>
                      <a:pt x="29" y="45"/>
                      <a:pt x="38" y="97"/>
                    </a:cubicBezTo>
                  </a:path>
                </a:pathLst>
              </a:custGeom>
              <a:solidFill>
                <a:srgbClr val="E5B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43" name="Freeform 42">
                <a:extLst>
                  <a:ext uri="{FF2B5EF4-FFF2-40B4-BE49-F238E27FC236}">
                    <a16:creationId xmlns:a16="http://schemas.microsoft.com/office/drawing/2014/main" id="{46CC68E6-0661-7278-29E4-3FAD6FA2134A}"/>
                  </a:ext>
                </a:extLst>
              </p:cNvPr>
              <p:cNvSpPr>
                <a:spLocks/>
              </p:cNvSpPr>
              <p:nvPr/>
            </p:nvSpPr>
            <p:spPr bwMode="auto">
              <a:xfrm rot="1292382">
                <a:off x="6853977" y="2862318"/>
                <a:ext cx="537918" cy="651798"/>
              </a:xfrm>
              <a:custGeom>
                <a:avLst/>
                <a:gdLst>
                  <a:gd name="T0" fmla="*/ 49 w 90"/>
                  <a:gd name="T1" fmla="*/ 0 h 108"/>
                  <a:gd name="T2" fmla="*/ 0 w 90"/>
                  <a:gd name="T3" fmla="*/ 42 h 108"/>
                  <a:gd name="T4" fmla="*/ 17 w 90"/>
                  <a:gd name="T5" fmla="*/ 74 h 108"/>
                  <a:gd name="T6" fmla="*/ 26 w 90"/>
                  <a:gd name="T7" fmla="*/ 108 h 108"/>
                  <a:gd name="T8" fmla="*/ 90 w 90"/>
                  <a:gd name="T9" fmla="*/ 106 h 108"/>
                  <a:gd name="T10" fmla="*/ 49 w 90"/>
                  <a:gd name="T11" fmla="*/ 0 h 108"/>
                </a:gdLst>
                <a:ahLst/>
                <a:cxnLst>
                  <a:cxn ang="0">
                    <a:pos x="T0" y="T1"/>
                  </a:cxn>
                  <a:cxn ang="0">
                    <a:pos x="T2" y="T3"/>
                  </a:cxn>
                  <a:cxn ang="0">
                    <a:pos x="T4" y="T5"/>
                  </a:cxn>
                  <a:cxn ang="0">
                    <a:pos x="T6" y="T7"/>
                  </a:cxn>
                  <a:cxn ang="0">
                    <a:pos x="T8" y="T9"/>
                  </a:cxn>
                  <a:cxn ang="0">
                    <a:pos x="T10" y="T11"/>
                  </a:cxn>
                </a:cxnLst>
                <a:rect l="0" t="0" r="r" b="b"/>
                <a:pathLst>
                  <a:path w="90" h="108">
                    <a:moveTo>
                      <a:pt x="49" y="0"/>
                    </a:moveTo>
                    <a:cubicBezTo>
                      <a:pt x="0" y="42"/>
                      <a:pt x="0" y="42"/>
                      <a:pt x="0" y="42"/>
                    </a:cubicBezTo>
                    <a:cubicBezTo>
                      <a:pt x="0" y="42"/>
                      <a:pt x="7" y="50"/>
                      <a:pt x="17" y="74"/>
                    </a:cubicBezTo>
                    <a:cubicBezTo>
                      <a:pt x="26" y="97"/>
                      <a:pt x="26" y="108"/>
                      <a:pt x="26" y="108"/>
                    </a:cubicBezTo>
                    <a:cubicBezTo>
                      <a:pt x="90" y="106"/>
                      <a:pt x="90" y="106"/>
                      <a:pt x="90" y="106"/>
                    </a:cubicBezTo>
                    <a:cubicBezTo>
                      <a:pt x="81" y="43"/>
                      <a:pt x="55" y="8"/>
                      <a:pt x="49" y="0"/>
                    </a:cubicBezTo>
                  </a:path>
                </a:pathLst>
              </a:custGeom>
              <a:solidFill>
                <a:srgbClr val="E5B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44" name="Freeform 43">
                <a:extLst>
                  <a:ext uri="{FF2B5EF4-FFF2-40B4-BE49-F238E27FC236}">
                    <a16:creationId xmlns:a16="http://schemas.microsoft.com/office/drawing/2014/main" id="{A3412869-913A-5428-CD01-874B632521DE}"/>
                  </a:ext>
                </a:extLst>
              </p:cNvPr>
              <p:cNvSpPr>
                <a:spLocks/>
              </p:cNvSpPr>
              <p:nvPr/>
            </p:nvSpPr>
            <p:spPr bwMode="auto">
              <a:xfrm rot="1292382">
                <a:off x="8078658" y="2925847"/>
                <a:ext cx="267696" cy="623681"/>
              </a:xfrm>
              <a:custGeom>
                <a:avLst/>
                <a:gdLst>
                  <a:gd name="T0" fmla="*/ 39 w 45"/>
                  <a:gd name="T1" fmla="*/ 103 h 103"/>
                  <a:gd name="T2" fmla="*/ 42 w 45"/>
                  <a:gd name="T3" fmla="*/ 102 h 103"/>
                  <a:gd name="T4" fmla="*/ 45 w 45"/>
                  <a:gd name="T5" fmla="*/ 98 h 103"/>
                  <a:gd name="T6" fmla="*/ 7 w 45"/>
                  <a:gd name="T7" fmla="*/ 1 h 103"/>
                  <a:gd name="T8" fmla="*/ 2 w 45"/>
                  <a:gd name="T9" fmla="*/ 0 h 103"/>
                  <a:gd name="T10" fmla="*/ 0 w 45"/>
                  <a:gd name="T11" fmla="*/ 1 h 103"/>
                  <a:gd name="T12" fmla="*/ 39 w 45"/>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45" h="103">
                    <a:moveTo>
                      <a:pt x="39" y="103"/>
                    </a:moveTo>
                    <a:cubicBezTo>
                      <a:pt x="42" y="102"/>
                      <a:pt x="42" y="102"/>
                      <a:pt x="42" y="102"/>
                    </a:cubicBezTo>
                    <a:cubicBezTo>
                      <a:pt x="45" y="98"/>
                      <a:pt x="45" y="98"/>
                      <a:pt x="45" y="98"/>
                    </a:cubicBezTo>
                    <a:cubicBezTo>
                      <a:pt x="36" y="46"/>
                      <a:pt x="16" y="13"/>
                      <a:pt x="7" y="1"/>
                    </a:cubicBezTo>
                    <a:cubicBezTo>
                      <a:pt x="2" y="0"/>
                      <a:pt x="2" y="0"/>
                      <a:pt x="2" y="0"/>
                    </a:cubicBezTo>
                    <a:cubicBezTo>
                      <a:pt x="0" y="1"/>
                      <a:pt x="0" y="1"/>
                      <a:pt x="0" y="1"/>
                    </a:cubicBezTo>
                    <a:cubicBezTo>
                      <a:pt x="8" y="11"/>
                      <a:pt x="30" y="45"/>
                      <a:pt x="39" y="103"/>
                    </a:cubicBezTo>
                  </a:path>
                </a:pathLst>
              </a:custGeom>
              <a:solidFill>
                <a:srgbClr val="F2D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45" name="Freeform 44">
                <a:extLst>
                  <a:ext uri="{FF2B5EF4-FFF2-40B4-BE49-F238E27FC236}">
                    <a16:creationId xmlns:a16="http://schemas.microsoft.com/office/drawing/2014/main" id="{A965A275-4397-9DE2-D080-8AACC358B360}"/>
                  </a:ext>
                </a:extLst>
              </p:cNvPr>
              <p:cNvSpPr>
                <a:spLocks/>
              </p:cNvSpPr>
              <p:nvPr/>
            </p:nvSpPr>
            <p:spPr bwMode="auto">
              <a:xfrm rot="1292382">
                <a:off x="7277141" y="2900389"/>
                <a:ext cx="285374" cy="667135"/>
              </a:xfrm>
              <a:custGeom>
                <a:avLst/>
                <a:gdLst>
                  <a:gd name="T0" fmla="*/ 8 w 48"/>
                  <a:gd name="T1" fmla="*/ 2 h 110"/>
                  <a:gd name="T2" fmla="*/ 5 w 48"/>
                  <a:gd name="T3" fmla="*/ 0 h 110"/>
                  <a:gd name="T4" fmla="*/ 0 w 48"/>
                  <a:gd name="T5" fmla="*/ 2 h 110"/>
                  <a:gd name="T6" fmla="*/ 43 w 48"/>
                  <a:gd name="T7" fmla="*/ 110 h 110"/>
                  <a:gd name="T8" fmla="*/ 48 w 48"/>
                  <a:gd name="T9" fmla="*/ 108 h 110"/>
                  <a:gd name="T10" fmla="*/ 48 w 48"/>
                  <a:gd name="T11" fmla="*/ 106 h 110"/>
                  <a:gd name="T12" fmla="*/ 8 w 48"/>
                  <a:gd name="T13" fmla="*/ 2 h 110"/>
                </a:gdLst>
                <a:ahLst/>
                <a:cxnLst>
                  <a:cxn ang="0">
                    <a:pos x="T0" y="T1"/>
                  </a:cxn>
                  <a:cxn ang="0">
                    <a:pos x="T2" y="T3"/>
                  </a:cxn>
                  <a:cxn ang="0">
                    <a:pos x="T4" y="T5"/>
                  </a:cxn>
                  <a:cxn ang="0">
                    <a:pos x="T6" y="T7"/>
                  </a:cxn>
                  <a:cxn ang="0">
                    <a:pos x="T8" y="T9"/>
                  </a:cxn>
                  <a:cxn ang="0">
                    <a:pos x="T10" y="T11"/>
                  </a:cxn>
                  <a:cxn ang="0">
                    <a:pos x="T12" y="T13"/>
                  </a:cxn>
                </a:cxnLst>
                <a:rect l="0" t="0" r="r" b="b"/>
                <a:pathLst>
                  <a:path w="48" h="110">
                    <a:moveTo>
                      <a:pt x="8" y="2"/>
                    </a:moveTo>
                    <a:cubicBezTo>
                      <a:pt x="5" y="1"/>
                      <a:pt x="5" y="0"/>
                      <a:pt x="5" y="0"/>
                    </a:cubicBezTo>
                    <a:cubicBezTo>
                      <a:pt x="0" y="2"/>
                      <a:pt x="0" y="2"/>
                      <a:pt x="0" y="2"/>
                    </a:cubicBezTo>
                    <a:cubicBezTo>
                      <a:pt x="5" y="8"/>
                      <a:pt x="33" y="44"/>
                      <a:pt x="43" y="110"/>
                    </a:cubicBezTo>
                    <a:cubicBezTo>
                      <a:pt x="48" y="108"/>
                      <a:pt x="48" y="108"/>
                      <a:pt x="48" y="108"/>
                    </a:cubicBezTo>
                    <a:cubicBezTo>
                      <a:pt x="48" y="108"/>
                      <a:pt x="47" y="108"/>
                      <a:pt x="48" y="106"/>
                    </a:cubicBezTo>
                    <a:cubicBezTo>
                      <a:pt x="39" y="47"/>
                      <a:pt x="15" y="12"/>
                      <a:pt x="8" y="2"/>
                    </a:cubicBezTo>
                  </a:path>
                </a:pathLst>
              </a:custGeom>
              <a:solidFill>
                <a:srgbClr val="DBB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46" name="Freeform 45">
                <a:extLst>
                  <a:ext uri="{FF2B5EF4-FFF2-40B4-BE49-F238E27FC236}">
                    <a16:creationId xmlns:a16="http://schemas.microsoft.com/office/drawing/2014/main" id="{1E83D5CC-AA9F-459A-7BE2-676E687D5F4A}"/>
                  </a:ext>
                </a:extLst>
              </p:cNvPr>
              <p:cNvSpPr>
                <a:spLocks/>
              </p:cNvSpPr>
              <p:nvPr/>
            </p:nvSpPr>
            <p:spPr bwMode="auto">
              <a:xfrm rot="1292382">
                <a:off x="7887916" y="2919514"/>
                <a:ext cx="255069" cy="623681"/>
              </a:xfrm>
              <a:custGeom>
                <a:avLst/>
                <a:gdLst>
                  <a:gd name="T0" fmla="*/ 4 w 43"/>
                  <a:gd name="T1" fmla="*/ 0 h 103"/>
                  <a:gd name="T2" fmla="*/ 2 w 43"/>
                  <a:gd name="T3" fmla="*/ 1 h 103"/>
                  <a:gd name="T4" fmla="*/ 0 w 43"/>
                  <a:gd name="T5" fmla="*/ 3 h 103"/>
                  <a:gd name="T6" fmla="*/ 39 w 43"/>
                  <a:gd name="T7" fmla="*/ 102 h 103"/>
                  <a:gd name="T8" fmla="*/ 42 w 43"/>
                  <a:gd name="T9" fmla="*/ 103 h 103"/>
                  <a:gd name="T10" fmla="*/ 43 w 43"/>
                  <a:gd name="T11" fmla="*/ 102 h 103"/>
                  <a:gd name="T12" fmla="*/ 4 w 43"/>
                  <a:gd name="T13" fmla="*/ 0 h 103"/>
                </a:gdLst>
                <a:ahLst/>
                <a:cxnLst>
                  <a:cxn ang="0">
                    <a:pos x="T0" y="T1"/>
                  </a:cxn>
                  <a:cxn ang="0">
                    <a:pos x="T2" y="T3"/>
                  </a:cxn>
                  <a:cxn ang="0">
                    <a:pos x="T4" y="T5"/>
                  </a:cxn>
                  <a:cxn ang="0">
                    <a:pos x="T6" y="T7"/>
                  </a:cxn>
                  <a:cxn ang="0">
                    <a:pos x="T8" y="T9"/>
                  </a:cxn>
                  <a:cxn ang="0">
                    <a:pos x="T10" y="T11"/>
                  </a:cxn>
                  <a:cxn ang="0">
                    <a:pos x="T12" y="T13"/>
                  </a:cxn>
                </a:cxnLst>
                <a:rect l="0" t="0" r="r" b="b"/>
                <a:pathLst>
                  <a:path w="43" h="103">
                    <a:moveTo>
                      <a:pt x="4" y="0"/>
                    </a:moveTo>
                    <a:cubicBezTo>
                      <a:pt x="2" y="1"/>
                      <a:pt x="2" y="1"/>
                      <a:pt x="2" y="1"/>
                    </a:cubicBezTo>
                    <a:cubicBezTo>
                      <a:pt x="0" y="3"/>
                      <a:pt x="0" y="3"/>
                      <a:pt x="0" y="3"/>
                    </a:cubicBezTo>
                    <a:cubicBezTo>
                      <a:pt x="9" y="14"/>
                      <a:pt x="30" y="47"/>
                      <a:pt x="39" y="102"/>
                    </a:cubicBezTo>
                    <a:cubicBezTo>
                      <a:pt x="42" y="103"/>
                      <a:pt x="42" y="103"/>
                      <a:pt x="42" y="103"/>
                    </a:cubicBezTo>
                    <a:cubicBezTo>
                      <a:pt x="43" y="102"/>
                      <a:pt x="43" y="102"/>
                      <a:pt x="43" y="102"/>
                    </a:cubicBezTo>
                    <a:cubicBezTo>
                      <a:pt x="34" y="44"/>
                      <a:pt x="12" y="10"/>
                      <a:pt x="4" y="0"/>
                    </a:cubicBezTo>
                  </a:path>
                </a:pathLst>
              </a:custGeom>
              <a:solidFill>
                <a:srgbClr val="DBB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47" name="Freeform 46">
                <a:extLst>
                  <a:ext uri="{FF2B5EF4-FFF2-40B4-BE49-F238E27FC236}">
                    <a16:creationId xmlns:a16="http://schemas.microsoft.com/office/drawing/2014/main" id="{E4B25A3D-9580-D25C-F75C-13467D332F4D}"/>
                  </a:ext>
                </a:extLst>
              </p:cNvPr>
              <p:cNvSpPr>
                <a:spLocks/>
              </p:cNvSpPr>
              <p:nvPr/>
            </p:nvSpPr>
            <p:spPr bwMode="auto">
              <a:xfrm rot="1292382">
                <a:off x="7839768" y="2923925"/>
                <a:ext cx="275273" cy="628794"/>
              </a:xfrm>
              <a:custGeom>
                <a:avLst/>
                <a:gdLst>
                  <a:gd name="T0" fmla="*/ 7 w 46"/>
                  <a:gd name="T1" fmla="*/ 0 h 104"/>
                  <a:gd name="T2" fmla="*/ 5 w 46"/>
                  <a:gd name="T3" fmla="*/ 3 h 104"/>
                  <a:gd name="T4" fmla="*/ 0 w 46"/>
                  <a:gd name="T5" fmla="*/ 1 h 104"/>
                  <a:gd name="T6" fmla="*/ 41 w 46"/>
                  <a:gd name="T7" fmla="*/ 104 h 104"/>
                  <a:gd name="T8" fmla="*/ 41 w 46"/>
                  <a:gd name="T9" fmla="*/ 104 h 104"/>
                  <a:gd name="T10" fmla="*/ 42 w 46"/>
                  <a:gd name="T11" fmla="*/ 98 h 104"/>
                  <a:gd name="T12" fmla="*/ 46 w 46"/>
                  <a:gd name="T13" fmla="*/ 99 h 104"/>
                  <a:gd name="T14" fmla="*/ 7 w 46"/>
                  <a:gd name="T15" fmla="*/ 0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04">
                    <a:moveTo>
                      <a:pt x="7" y="0"/>
                    </a:moveTo>
                    <a:cubicBezTo>
                      <a:pt x="5" y="3"/>
                      <a:pt x="5" y="3"/>
                      <a:pt x="5" y="3"/>
                    </a:cubicBezTo>
                    <a:cubicBezTo>
                      <a:pt x="0" y="1"/>
                      <a:pt x="0" y="1"/>
                      <a:pt x="0" y="1"/>
                    </a:cubicBezTo>
                    <a:cubicBezTo>
                      <a:pt x="8" y="10"/>
                      <a:pt x="32" y="45"/>
                      <a:pt x="41" y="104"/>
                    </a:cubicBezTo>
                    <a:cubicBezTo>
                      <a:pt x="41" y="104"/>
                      <a:pt x="41" y="104"/>
                      <a:pt x="41" y="104"/>
                    </a:cubicBezTo>
                    <a:cubicBezTo>
                      <a:pt x="42" y="98"/>
                      <a:pt x="42" y="98"/>
                      <a:pt x="42" y="98"/>
                    </a:cubicBezTo>
                    <a:cubicBezTo>
                      <a:pt x="46" y="99"/>
                      <a:pt x="46" y="99"/>
                      <a:pt x="46" y="99"/>
                    </a:cubicBezTo>
                    <a:cubicBezTo>
                      <a:pt x="37" y="44"/>
                      <a:pt x="16" y="11"/>
                      <a:pt x="7" y="0"/>
                    </a:cubicBezTo>
                  </a:path>
                </a:pathLst>
              </a:custGeom>
              <a:solidFill>
                <a:srgbClr val="F2D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48" name="Freeform 47">
                <a:extLst>
                  <a:ext uri="{FF2B5EF4-FFF2-40B4-BE49-F238E27FC236}">
                    <a16:creationId xmlns:a16="http://schemas.microsoft.com/office/drawing/2014/main" id="{11BE6106-EA93-BD47-1A27-3009F0A43A62}"/>
                  </a:ext>
                </a:extLst>
              </p:cNvPr>
              <p:cNvSpPr>
                <a:spLocks/>
              </p:cNvSpPr>
              <p:nvPr/>
            </p:nvSpPr>
            <p:spPr bwMode="auto">
              <a:xfrm rot="1292382">
                <a:off x="7777640" y="2906343"/>
                <a:ext cx="305578" cy="654354"/>
              </a:xfrm>
              <a:custGeom>
                <a:avLst/>
                <a:gdLst>
                  <a:gd name="T0" fmla="*/ 10 w 51"/>
                  <a:gd name="T1" fmla="*/ 1 h 108"/>
                  <a:gd name="T2" fmla="*/ 10 w 51"/>
                  <a:gd name="T3" fmla="*/ 0 h 108"/>
                  <a:gd name="T4" fmla="*/ 0 w 51"/>
                  <a:gd name="T5" fmla="*/ 4 h 108"/>
                  <a:gd name="T6" fmla="*/ 41 w 51"/>
                  <a:gd name="T7" fmla="*/ 108 h 108"/>
                  <a:gd name="T8" fmla="*/ 51 w 51"/>
                  <a:gd name="T9" fmla="*/ 104 h 108"/>
                  <a:gd name="T10" fmla="*/ 10 w 51"/>
                  <a:gd name="T11" fmla="*/ 1 h 108"/>
                </a:gdLst>
                <a:ahLst/>
                <a:cxnLst>
                  <a:cxn ang="0">
                    <a:pos x="T0" y="T1"/>
                  </a:cxn>
                  <a:cxn ang="0">
                    <a:pos x="T2" y="T3"/>
                  </a:cxn>
                  <a:cxn ang="0">
                    <a:pos x="T4" y="T5"/>
                  </a:cxn>
                  <a:cxn ang="0">
                    <a:pos x="T6" y="T7"/>
                  </a:cxn>
                  <a:cxn ang="0">
                    <a:pos x="T8" y="T9"/>
                  </a:cxn>
                  <a:cxn ang="0">
                    <a:pos x="T10" y="T11"/>
                  </a:cxn>
                </a:cxnLst>
                <a:rect l="0" t="0" r="r" b="b"/>
                <a:pathLst>
                  <a:path w="51" h="108">
                    <a:moveTo>
                      <a:pt x="10" y="1"/>
                    </a:moveTo>
                    <a:cubicBezTo>
                      <a:pt x="10" y="0"/>
                      <a:pt x="10" y="0"/>
                      <a:pt x="10" y="0"/>
                    </a:cubicBezTo>
                    <a:cubicBezTo>
                      <a:pt x="0" y="4"/>
                      <a:pt x="0" y="4"/>
                      <a:pt x="0" y="4"/>
                    </a:cubicBezTo>
                    <a:cubicBezTo>
                      <a:pt x="7" y="13"/>
                      <a:pt x="32" y="48"/>
                      <a:pt x="41" y="108"/>
                    </a:cubicBezTo>
                    <a:cubicBezTo>
                      <a:pt x="51" y="104"/>
                      <a:pt x="51" y="104"/>
                      <a:pt x="51" y="104"/>
                    </a:cubicBezTo>
                    <a:cubicBezTo>
                      <a:pt x="42" y="45"/>
                      <a:pt x="18" y="10"/>
                      <a:pt x="10" y="1"/>
                    </a:cubicBezTo>
                  </a:path>
                </a:pathLst>
              </a:custGeom>
              <a:solidFill>
                <a:srgbClr val="E5B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49" name="Freeform 48">
                <a:extLst>
                  <a:ext uri="{FF2B5EF4-FFF2-40B4-BE49-F238E27FC236}">
                    <a16:creationId xmlns:a16="http://schemas.microsoft.com/office/drawing/2014/main" id="{B5C6BAFF-3115-5A19-9F82-0D65163DF105}"/>
                  </a:ext>
                </a:extLst>
              </p:cNvPr>
              <p:cNvSpPr>
                <a:spLocks/>
              </p:cNvSpPr>
              <p:nvPr/>
            </p:nvSpPr>
            <p:spPr bwMode="auto">
              <a:xfrm rot="1292382">
                <a:off x="7475721" y="2912518"/>
                <a:ext cx="275273" cy="639018"/>
              </a:xfrm>
              <a:custGeom>
                <a:avLst/>
                <a:gdLst>
                  <a:gd name="T0" fmla="*/ 5 w 46"/>
                  <a:gd name="T1" fmla="*/ 0 h 106"/>
                  <a:gd name="T2" fmla="*/ 1 w 46"/>
                  <a:gd name="T3" fmla="*/ 2 h 106"/>
                  <a:gd name="T4" fmla="*/ 0 w 46"/>
                  <a:gd name="T5" fmla="*/ 4 h 106"/>
                  <a:gd name="T6" fmla="*/ 39 w 46"/>
                  <a:gd name="T7" fmla="*/ 105 h 106"/>
                  <a:gd name="T8" fmla="*/ 42 w 46"/>
                  <a:gd name="T9" fmla="*/ 106 h 106"/>
                  <a:gd name="T10" fmla="*/ 46 w 46"/>
                  <a:gd name="T11" fmla="*/ 105 h 106"/>
                  <a:gd name="T12" fmla="*/ 5 w 46"/>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46" h="106">
                    <a:moveTo>
                      <a:pt x="5" y="0"/>
                    </a:moveTo>
                    <a:cubicBezTo>
                      <a:pt x="2" y="1"/>
                      <a:pt x="1" y="2"/>
                      <a:pt x="1" y="2"/>
                    </a:cubicBezTo>
                    <a:cubicBezTo>
                      <a:pt x="0" y="4"/>
                      <a:pt x="0" y="4"/>
                      <a:pt x="0" y="4"/>
                    </a:cubicBezTo>
                    <a:cubicBezTo>
                      <a:pt x="8" y="15"/>
                      <a:pt x="30" y="48"/>
                      <a:pt x="39" y="105"/>
                    </a:cubicBezTo>
                    <a:cubicBezTo>
                      <a:pt x="42" y="106"/>
                      <a:pt x="42" y="106"/>
                      <a:pt x="42" y="106"/>
                    </a:cubicBezTo>
                    <a:cubicBezTo>
                      <a:pt x="42" y="106"/>
                      <a:pt x="43" y="106"/>
                      <a:pt x="46" y="105"/>
                    </a:cubicBezTo>
                    <a:cubicBezTo>
                      <a:pt x="36" y="44"/>
                      <a:pt x="12" y="9"/>
                      <a:pt x="5" y="0"/>
                    </a:cubicBezTo>
                  </a:path>
                </a:pathLst>
              </a:custGeom>
              <a:solidFill>
                <a:srgbClr val="F2D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50" name="Freeform 49">
                <a:extLst>
                  <a:ext uri="{FF2B5EF4-FFF2-40B4-BE49-F238E27FC236}">
                    <a16:creationId xmlns:a16="http://schemas.microsoft.com/office/drawing/2014/main" id="{FD1CA03C-EA4D-4B66-C778-B2906121CF74}"/>
                  </a:ext>
                </a:extLst>
              </p:cNvPr>
              <p:cNvSpPr>
                <a:spLocks/>
              </p:cNvSpPr>
              <p:nvPr/>
            </p:nvSpPr>
            <p:spPr bwMode="auto">
              <a:xfrm rot="1292382">
                <a:off x="7916583" y="2893405"/>
                <a:ext cx="388917" cy="679915"/>
              </a:xfrm>
              <a:custGeom>
                <a:avLst/>
                <a:gdLst>
                  <a:gd name="T0" fmla="*/ 26 w 65"/>
                  <a:gd name="T1" fmla="*/ 0 h 112"/>
                  <a:gd name="T2" fmla="*/ 0 w 65"/>
                  <a:gd name="T3" fmla="*/ 10 h 112"/>
                  <a:gd name="T4" fmla="*/ 39 w 65"/>
                  <a:gd name="T5" fmla="*/ 112 h 112"/>
                  <a:gd name="T6" fmla="*/ 65 w 65"/>
                  <a:gd name="T7" fmla="*/ 102 h 112"/>
                  <a:gd name="T8" fmla="*/ 26 w 65"/>
                  <a:gd name="T9" fmla="*/ 0 h 112"/>
                </a:gdLst>
                <a:ahLst/>
                <a:cxnLst>
                  <a:cxn ang="0">
                    <a:pos x="T0" y="T1"/>
                  </a:cxn>
                  <a:cxn ang="0">
                    <a:pos x="T2" y="T3"/>
                  </a:cxn>
                  <a:cxn ang="0">
                    <a:pos x="T4" y="T5"/>
                  </a:cxn>
                  <a:cxn ang="0">
                    <a:pos x="T6" y="T7"/>
                  </a:cxn>
                  <a:cxn ang="0">
                    <a:pos x="T8" y="T9"/>
                  </a:cxn>
                </a:cxnLst>
                <a:rect l="0" t="0" r="r" b="b"/>
                <a:pathLst>
                  <a:path w="65" h="112">
                    <a:moveTo>
                      <a:pt x="26" y="0"/>
                    </a:moveTo>
                    <a:cubicBezTo>
                      <a:pt x="0" y="10"/>
                      <a:pt x="0" y="10"/>
                      <a:pt x="0" y="10"/>
                    </a:cubicBezTo>
                    <a:cubicBezTo>
                      <a:pt x="8" y="20"/>
                      <a:pt x="30" y="54"/>
                      <a:pt x="39" y="112"/>
                    </a:cubicBezTo>
                    <a:cubicBezTo>
                      <a:pt x="65" y="102"/>
                      <a:pt x="65" y="102"/>
                      <a:pt x="65" y="102"/>
                    </a:cubicBezTo>
                    <a:cubicBezTo>
                      <a:pt x="56" y="44"/>
                      <a:pt x="34" y="10"/>
                      <a:pt x="26" y="0"/>
                    </a:cubicBezTo>
                  </a:path>
                </a:pathLst>
              </a:custGeom>
              <a:solidFill>
                <a:srgbClr val="E5B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51" name="Freeform 50">
                <a:extLst>
                  <a:ext uri="{FF2B5EF4-FFF2-40B4-BE49-F238E27FC236}">
                    <a16:creationId xmlns:a16="http://schemas.microsoft.com/office/drawing/2014/main" id="{8502D9F4-7473-031F-04E8-0ACFEC01092B}"/>
                  </a:ext>
                </a:extLst>
              </p:cNvPr>
              <p:cNvSpPr>
                <a:spLocks/>
              </p:cNvSpPr>
              <p:nvPr/>
            </p:nvSpPr>
            <p:spPr bwMode="auto">
              <a:xfrm rot="1292382">
                <a:off x="7511525" y="2888727"/>
                <a:ext cx="406595" cy="695251"/>
              </a:xfrm>
              <a:custGeom>
                <a:avLst/>
                <a:gdLst>
                  <a:gd name="T0" fmla="*/ 28 w 68"/>
                  <a:gd name="T1" fmla="*/ 0 h 115"/>
                  <a:gd name="T2" fmla="*/ 27 w 68"/>
                  <a:gd name="T3" fmla="*/ 0 h 115"/>
                  <a:gd name="T4" fmla="*/ 0 w 68"/>
                  <a:gd name="T5" fmla="*/ 10 h 115"/>
                  <a:gd name="T6" fmla="*/ 41 w 68"/>
                  <a:gd name="T7" fmla="*/ 115 h 115"/>
                  <a:gd name="T8" fmla="*/ 68 w 68"/>
                  <a:gd name="T9" fmla="*/ 104 h 115"/>
                  <a:gd name="T10" fmla="*/ 28 w 68"/>
                  <a:gd name="T11" fmla="*/ 0 h 115"/>
                </a:gdLst>
                <a:ahLst/>
                <a:cxnLst>
                  <a:cxn ang="0">
                    <a:pos x="T0" y="T1"/>
                  </a:cxn>
                  <a:cxn ang="0">
                    <a:pos x="T2" y="T3"/>
                  </a:cxn>
                  <a:cxn ang="0">
                    <a:pos x="T4" y="T5"/>
                  </a:cxn>
                  <a:cxn ang="0">
                    <a:pos x="T6" y="T7"/>
                  </a:cxn>
                  <a:cxn ang="0">
                    <a:pos x="T8" y="T9"/>
                  </a:cxn>
                  <a:cxn ang="0">
                    <a:pos x="T10" y="T11"/>
                  </a:cxn>
                </a:cxnLst>
                <a:rect l="0" t="0" r="r" b="b"/>
                <a:pathLst>
                  <a:path w="68" h="115">
                    <a:moveTo>
                      <a:pt x="28" y="0"/>
                    </a:moveTo>
                    <a:cubicBezTo>
                      <a:pt x="27" y="0"/>
                      <a:pt x="27" y="0"/>
                      <a:pt x="27" y="0"/>
                    </a:cubicBezTo>
                    <a:cubicBezTo>
                      <a:pt x="23" y="1"/>
                      <a:pt x="8" y="7"/>
                      <a:pt x="0" y="10"/>
                    </a:cubicBezTo>
                    <a:cubicBezTo>
                      <a:pt x="7" y="19"/>
                      <a:pt x="31" y="54"/>
                      <a:pt x="41" y="115"/>
                    </a:cubicBezTo>
                    <a:cubicBezTo>
                      <a:pt x="48" y="112"/>
                      <a:pt x="64" y="106"/>
                      <a:pt x="68" y="104"/>
                    </a:cubicBezTo>
                    <a:cubicBezTo>
                      <a:pt x="59" y="43"/>
                      <a:pt x="35" y="9"/>
                      <a:pt x="28" y="0"/>
                    </a:cubicBezTo>
                  </a:path>
                </a:pathLst>
              </a:custGeom>
              <a:solidFill>
                <a:srgbClr val="E5BD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52" name="Freeform 51">
                <a:extLst>
                  <a:ext uri="{FF2B5EF4-FFF2-40B4-BE49-F238E27FC236}">
                    <a16:creationId xmlns:a16="http://schemas.microsoft.com/office/drawing/2014/main" id="{1EEA0FB3-9964-D751-2E5F-AFD934C7FDB4}"/>
                  </a:ext>
                </a:extLst>
              </p:cNvPr>
              <p:cNvSpPr>
                <a:spLocks/>
              </p:cNvSpPr>
              <p:nvPr/>
            </p:nvSpPr>
            <p:spPr bwMode="auto">
              <a:xfrm rot="1292382">
                <a:off x="7685871" y="2914874"/>
                <a:ext cx="270222" cy="641574"/>
              </a:xfrm>
              <a:custGeom>
                <a:avLst/>
                <a:gdLst>
                  <a:gd name="T0" fmla="*/ 9 w 45"/>
                  <a:gd name="T1" fmla="*/ 4 h 106"/>
                  <a:gd name="T2" fmla="*/ 9 w 45"/>
                  <a:gd name="T3" fmla="*/ 5 h 106"/>
                  <a:gd name="T4" fmla="*/ 0 w 45"/>
                  <a:gd name="T5" fmla="*/ 2 h 106"/>
                  <a:gd name="T6" fmla="*/ 40 w 45"/>
                  <a:gd name="T7" fmla="*/ 106 h 106"/>
                  <a:gd name="T8" fmla="*/ 40 w 45"/>
                  <a:gd name="T9" fmla="*/ 106 h 106"/>
                  <a:gd name="T10" fmla="*/ 45 w 45"/>
                  <a:gd name="T11" fmla="*/ 97 h 106"/>
                  <a:gd name="T12" fmla="*/ 9 w 45"/>
                  <a:gd name="T13" fmla="*/ 4 h 106"/>
                </a:gdLst>
                <a:ahLst/>
                <a:cxnLst>
                  <a:cxn ang="0">
                    <a:pos x="T0" y="T1"/>
                  </a:cxn>
                  <a:cxn ang="0">
                    <a:pos x="T2" y="T3"/>
                  </a:cxn>
                  <a:cxn ang="0">
                    <a:pos x="T4" y="T5"/>
                  </a:cxn>
                  <a:cxn ang="0">
                    <a:pos x="T6" y="T7"/>
                  </a:cxn>
                  <a:cxn ang="0">
                    <a:pos x="T8" y="T9"/>
                  </a:cxn>
                  <a:cxn ang="0">
                    <a:pos x="T10" y="T11"/>
                  </a:cxn>
                  <a:cxn ang="0">
                    <a:pos x="T12" y="T13"/>
                  </a:cxn>
                </a:cxnLst>
                <a:rect l="0" t="0" r="r" b="b"/>
                <a:pathLst>
                  <a:path w="45" h="106">
                    <a:moveTo>
                      <a:pt x="9" y="4"/>
                    </a:moveTo>
                    <a:cubicBezTo>
                      <a:pt x="9" y="5"/>
                      <a:pt x="9" y="5"/>
                      <a:pt x="9" y="5"/>
                    </a:cubicBezTo>
                    <a:cubicBezTo>
                      <a:pt x="9" y="5"/>
                      <a:pt x="5" y="0"/>
                      <a:pt x="0" y="2"/>
                    </a:cubicBezTo>
                    <a:cubicBezTo>
                      <a:pt x="7" y="11"/>
                      <a:pt x="31" y="45"/>
                      <a:pt x="40" y="106"/>
                    </a:cubicBezTo>
                    <a:cubicBezTo>
                      <a:pt x="40" y="106"/>
                      <a:pt x="40" y="106"/>
                      <a:pt x="40" y="106"/>
                    </a:cubicBezTo>
                    <a:cubicBezTo>
                      <a:pt x="45" y="104"/>
                      <a:pt x="45" y="99"/>
                      <a:pt x="45" y="97"/>
                    </a:cubicBezTo>
                    <a:cubicBezTo>
                      <a:pt x="36" y="48"/>
                      <a:pt x="18" y="17"/>
                      <a:pt x="9" y="4"/>
                    </a:cubicBezTo>
                  </a:path>
                </a:pathLst>
              </a:custGeom>
              <a:solidFill>
                <a:srgbClr val="DBB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53" name="Freeform 52">
                <a:extLst>
                  <a:ext uri="{FF2B5EF4-FFF2-40B4-BE49-F238E27FC236}">
                    <a16:creationId xmlns:a16="http://schemas.microsoft.com/office/drawing/2014/main" id="{4428F7B6-6449-1D7D-3BF1-2EF1603800F0}"/>
                  </a:ext>
                </a:extLst>
              </p:cNvPr>
              <p:cNvSpPr>
                <a:spLocks/>
              </p:cNvSpPr>
              <p:nvPr/>
            </p:nvSpPr>
            <p:spPr bwMode="auto">
              <a:xfrm rot="1292382">
                <a:off x="7743471" y="2913875"/>
                <a:ext cx="275273" cy="641574"/>
              </a:xfrm>
              <a:custGeom>
                <a:avLst/>
                <a:gdLst>
                  <a:gd name="T0" fmla="*/ 5 w 46"/>
                  <a:gd name="T1" fmla="*/ 0 h 106"/>
                  <a:gd name="T2" fmla="*/ 0 w 46"/>
                  <a:gd name="T3" fmla="*/ 2 h 106"/>
                  <a:gd name="T4" fmla="*/ 0 w 46"/>
                  <a:gd name="T5" fmla="*/ 8 h 106"/>
                  <a:gd name="T6" fmla="*/ 36 w 46"/>
                  <a:gd name="T7" fmla="*/ 101 h 106"/>
                  <a:gd name="T8" fmla="*/ 36 w 46"/>
                  <a:gd name="T9" fmla="*/ 101 h 106"/>
                  <a:gd name="T10" fmla="*/ 41 w 46"/>
                  <a:gd name="T11" fmla="*/ 106 h 106"/>
                  <a:gd name="T12" fmla="*/ 46 w 46"/>
                  <a:gd name="T13" fmla="*/ 104 h 106"/>
                  <a:gd name="T14" fmla="*/ 5 w 4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06">
                    <a:moveTo>
                      <a:pt x="5" y="0"/>
                    </a:moveTo>
                    <a:cubicBezTo>
                      <a:pt x="0" y="2"/>
                      <a:pt x="0" y="2"/>
                      <a:pt x="0" y="2"/>
                    </a:cubicBezTo>
                    <a:cubicBezTo>
                      <a:pt x="0" y="8"/>
                      <a:pt x="0" y="8"/>
                      <a:pt x="0" y="8"/>
                    </a:cubicBezTo>
                    <a:cubicBezTo>
                      <a:pt x="9" y="21"/>
                      <a:pt x="27" y="52"/>
                      <a:pt x="36" y="101"/>
                    </a:cubicBezTo>
                    <a:cubicBezTo>
                      <a:pt x="36" y="101"/>
                      <a:pt x="36" y="101"/>
                      <a:pt x="36" y="101"/>
                    </a:cubicBezTo>
                    <a:cubicBezTo>
                      <a:pt x="41" y="106"/>
                      <a:pt x="41" y="106"/>
                      <a:pt x="41" y="106"/>
                    </a:cubicBezTo>
                    <a:cubicBezTo>
                      <a:pt x="46" y="104"/>
                      <a:pt x="46" y="104"/>
                      <a:pt x="46" y="104"/>
                    </a:cubicBezTo>
                    <a:cubicBezTo>
                      <a:pt x="37" y="44"/>
                      <a:pt x="12" y="9"/>
                      <a:pt x="5" y="0"/>
                    </a:cubicBezTo>
                  </a:path>
                </a:pathLst>
              </a:custGeom>
              <a:solidFill>
                <a:srgbClr val="F2D4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54" name="Freeform 53">
                <a:extLst>
                  <a:ext uri="{FF2B5EF4-FFF2-40B4-BE49-F238E27FC236}">
                    <a16:creationId xmlns:a16="http://schemas.microsoft.com/office/drawing/2014/main" id="{0F3FFA1C-4D22-708A-D97F-BCED3A660147}"/>
                  </a:ext>
                </a:extLst>
              </p:cNvPr>
              <p:cNvSpPr>
                <a:spLocks/>
              </p:cNvSpPr>
              <p:nvPr/>
            </p:nvSpPr>
            <p:spPr bwMode="auto">
              <a:xfrm rot="1292382">
                <a:off x="7978879" y="2919357"/>
                <a:ext cx="525291" cy="145696"/>
              </a:xfrm>
              <a:custGeom>
                <a:avLst/>
                <a:gdLst>
                  <a:gd name="T0" fmla="*/ 34 w 88"/>
                  <a:gd name="T1" fmla="*/ 0 h 24"/>
                  <a:gd name="T2" fmla="*/ 4 w 88"/>
                  <a:gd name="T3" fmla="*/ 12 h 24"/>
                  <a:gd name="T4" fmla="*/ 0 w 88"/>
                  <a:gd name="T5" fmla="*/ 17 h 24"/>
                  <a:gd name="T6" fmla="*/ 2 w 88"/>
                  <a:gd name="T7" fmla="*/ 14 h 24"/>
                  <a:gd name="T8" fmla="*/ 2 w 88"/>
                  <a:gd name="T9" fmla="*/ 14 h 24"/>
                  <a:gd name="T10" fmla="*/ 4 w 88"/>
                  <a:gd name="T11" fmla="*/ 12 h 24"/>
                  <a:gd name="T12" fmla="*/ 6 w 88"/>
                  <a:gd name="T13" fmla="*/ 11 h 24"/>
                  <a:gd name="T14" fmla="*/ 14 w 88"/>
                  <a:gd name="T15" fmla="*/ 24 h 24"/>
                  <a:gd name="T16" fmla="*/ 14 w 88"/>
                  <a:gd name="T17" fmla="*/ 24 h 24"/>
                  <a:gd name="T18" fmla="*/ 6 w 88"/>
                  <a:gd name="T19" fmla="*/ 11 h 24"/>
                  <a:gd name="T20" fmla="*/ 32 w 88"/>
                  <a:gd name="T21" fmla="*/ 1 h 24"/>
                  <a:gd name="T22" fmla="*/ 32 w 88"/>
                  <a:gd name="T23" fmla="*/ 1 h 24"/>
                  <a:gd name="T24" fmla="*/ 34 w 88"/>
                  <a:gd name="T25" fmla="*/ 0 h 24"/>
                  <a:gd name="T26" fmla="*/ 39 w 88"/>
                  <a:gd name="T27" fmla="*/ 1 h 24"/>
                  <a:gd name="T28" fmla="*/ 39 w 88"/>
                  <a:gd name="T29" fmla="*/ 1 h 24"/>
                  <a:gd name="T30" fmla="*/ 88 w 88"/>
                  <a:gd name="T31" fmla="*/ 10 h 24"/>
                  <a:gd name="T32" fmla="*/ 88 w 88"/>
                  <a:gd name="T33" fmla="*/ 10 h 24"/>
                  <a:gd name="T34" fmla="*/ 34 w 88"/>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24">
                    <a:moveTo>
                      <a:pt x="34" y="0"/>
                    </a:moveTo>
                    <a:cubicBezTo>
                      <a:pt x="4" y="12"/>
                      <a:pt x="4" y="12"/>
                      <a:pt x="4" y="12"/>
                    </a:cubicBezTo>
                    <a:cubicBezTo>
                      <a:pt x="0" y="17"/>
                      <a:pt x="0" y="17"/>
                      <a:pt x="0" y="17"/>
                    </a:cubicBezTo>
                    <a:cubicBezTo>
                      <a:pt x="2" y="14"/>
                      <a:pt x="2" y="14"/>
                      <a:pt x="2" y="14"/>
                    </a:cubicBezTo>
                    <a:cubicBezTo>
                      <a:pt x="2" y="14"/>
                      <a:pt x="2" y="14"/>
                      <a:pt x="2" y="14"/>
                    </a:cubicBezTo>
                    <a:cubicBezTo>
                      <a:pt x="4" y="12"/>
                      <a:pt x="4" y="12"/>
                      <a:pt x="4" y="12"/>
                    </a:cubicBezTo>
                    <a:cubicBezTo>
                      <a:pt x="6" y="11"/>
                      <a:pt x="6" y="11"/>
                      <a:pt x="6" y="11"/>
                    </a:cubicBezTo>
                    <a:cubicBezTo>
                      <a:pt x="8" y="14"/>
                      <a:pt x="11" y="18"/>
                      <a:pt x="14" y="24"/>
                    </a:cubicBezTo>
                    <a:cubicBezTo>
                      <a:pt x="14" y="24"/>
                      <a:pt x="14" y="24"/>
                      <a:pt x="14" y="24"/>
                    </a:cubicBezTo>
                    <a:cubicBezTo>
                      <a:pt x="11" y="18"/>
                      <a:pt x="8" y="14"/>
                      <a:pt x="6" y="11"/>
                    </a:cubicBezTo>
                    <a:cubicBezTo>
                      <a:pt x="32" y="1"/>
                      <a:pt x="32" y="1"/>
                      <a:pt x="32" y="1"/>
                    </a:cubicBezTo>
                    <a:cubicBezTo>
                      <a:pt x="32" y="1"/>
                      <a:pt x="32" y="1"/>
                      <a:pt x="32" y="1"/>
                    </a:cubicBezTo>
                    <a:cubicBezTo>
                      <a:pt x="34" y="0"/>
                      <a:pt x="34" y="0"/>
                      <a:pt x="34" y="0"/>
                    </a:cubicBezTo>
                    <a:cubicBezTo>
                      <a:pt x="39" y="1"/>
                      <a:pt x="39" y="1"/>
                      <a:pt x="39" y="1"/>
                    </a:cubicBezTo>
                    <a:cubicBezTo>
                      <a:pt x="39" y="1"/>
                      <a:pt x="39" y="1"/>
                      <a:pt x="39" y="1"/>
                    </a:cubicBezTo>
                    <a:cubicBezTo>
                      <a:pt x="88" y="10"/>
                      <a:pt x="88" y="10"/>
                      <a:pt x="88" y="10"/>
                    </a:cubicBezTo>
                    <a:cubicBezTo>
                      <a:pt x="88" y="10"/>
                      <a:pt x="88" y="10"/>
                      <a:pt x="88" y="10"/>
                    </a:cubicBezTo>
                    <a:cubicBezTo>
                      <a:pt x="34" y="0"/>
                      <a:pt x="34" y="0"/>
                      <a:pt x="34" y="0"/>
                    </a:cubicBezTo>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55" name="Freeform 54">
                <a:extLst>
                  <a:ext uri="{FF2B5EF4-FFF2-40B4-BE49-F238E27FC236}">
                    <a16:creationId xmlns:a16="http://schemas.microsoft.com/office/drawing/2014/main" id="{FF2ED8F4-4BB9-C7CB-556F-578005E5B6EC}"/>
                  </a:ext>
                </a:extLst>
              </p:cNvPr>
              <p:cNvSpPr>
                <a:spLocks/>
              </p:cNvSpPr>
              <p:nvPr/>
            </p:nvSpPr>
            <p:spPr bwMode="auto">
              <a:xfrm rot="1292382">
                <a:off x="8214368" y="2969263"/>
                <a:ext cx="292951" cy="74126"/>
              </a:xfrm>
              <a:custGeom>
                <a:avLst/>
                <a:gdLst>
                  <a:gd name="T0" fmla="*/ 0 w 49"/>
                  <a:gd name="T1" fmla="*/ 0 h 12"/>
                  <a:gd name="T2" fmla="*/ 8 w 49"/>
                  <a:gd name="T3" fmla="*/ 12 h 12"/>
                  <a:gd name="T4" fmla="*/ 49 w 49"/>
                  <a:gd name="T5" fmla="*/ 9 h 12"/>
                  <a:gd name="T6" fmla="*/ 0 w 49"/>
                  <a:gd name="T7" fmla="*/ 0 h 12"/>
                </a:gdLst>
                <a:ahLst/>
                <a:cxnLst>
                  <a:cxn ang="0">
                    <a:pos x="T0" y="T1"/>
                  </a:cxn>
                  <a:cxn ang="0">
                    <a:pos x="T2" y="T3"/>
                  </a:cxn>
                  <a:cxn ang="0">
                    <a:pos x="T4" y="T5"/>
                  </a:cxn>
                  <a:cxn ang="0">
                    <a:pos x="T6" y="T7"/>
                  </a:cxn>
                </a:cxnLst>
                <a:rect l="0" t="0" r="r" b="b"/>
                <a:pathLst>
                  <a:path w="49" h="12">
                    <a:moveTo>
                      <a:pt x="0" y="0"/>
                    </a:moveTo>
                    <a:cubicBezTo>
                      <a:pt x="2" y="3"/>
                      <a:pt x="5" y="7"/>
                      <a:pt x="8" y="12"/>
                    </a:cubicBezTo>
                    <a:cubicBezTo>
                      <a:pt x="49" y="9"/>
                      <a:pt x="49" y="9"/>
                      <a:pt x="49" y="9"/>
                    </a:cubicBezTo>
                    <a:cubicBezTo>
                      <a:pt x="0" y="0"/>
                      <a:pt x="0" y="0"/>
                      <a:pt x="0"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56" name="Freeform 55">
                <a:extLst>
                  <a:ext uri="{FF2B5EF4-FFF2-40B4-BE49-F238E27FC236}">
                    <a16:creationId xmlns:a16="http://schemas.microsoft.com/office/drawing/2014/main" id="{BC57C88D-E6C7-0475-1477-8E4E3B2A53DC}"/>
                  </a:ext>
                </a:extLst>
              </p:cNvPr>
              <p:cNvSpPr>
                <a:spLocks/>
              </p:cNvSpPr>
              <p:nvPr/>
            </p:nvSpPr>
            <p:spPr bwMode="auto">
              <a:xfrm rot="1292382">
                <a:off x="8184864" y="2911942"/>
                <a:ext cx="88390" cy="79238"/>
              </a:xfrm>
              <a:custGeom>
                <a:avLst/>
                <a:gdLst>
                  <a:gd name="T0" fmla="*/ 2 w 15"/>
                  <a:gd name="T1" fmla="*/ 0 h 13"/>
                  <a:gd name="T2" fmla="*/ 0 w 15"/>
                  <a:gd name="T3" fmla="*/ 1 h 13"/>
                  <a:gd name="T4" fmla="*/ 8 w 15"/>
                  <a:gd name="T5" fmla="*/ 13 h 13"/>
                  <a:gd name="T6" fmla="*/ 9 w 15"/>
                  <a:gd name="T7" fmla="*/ 13 h 13"/>
                  <a:gd name="T8" fmla="*/ 15 w 15"/>
                  <a:gd name="T9" fmla="*/ 13 h 13"/>
                  <a:gd name="T10" fmla="*/ 7 w 15"/>
                  <a:gd name="T11" fmla="*/ 1 h 13"/>
                  <a:gd name="T12" fmla="*/ 7 w 15"/>
                  <a:gd name="T13" fmla="*/ 1 h 13"/>
                  <a:gd name="T14" fmla="*/ 2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2" y="0"/>
                    </a:moveTo>
                    <a:cubicBezTo>
                      <a:pt x="0" y="1"/>
                      <a:pt x="0" y="1"/>
                      <a:pt x="0" y="1"/>
                    </a:cubicBezTo>
                    <a:cubicBezTo>
                      <a:pt x="2" y="3"/>
                      <a:pt x="5" y="8"/>
                      <a:pt x="8" y="13"/>
                    </a:cubicBezTo>
                    <a:cubicBezTo>
                      <a:pt x="9" y="13"/>
                      <a:pt x="9" y="13"/>
                      <a:pt x="9" y="13"/>
                    </a:cubicBezTo>
                    <a:cubicBezTo>
                      <a:pt x="15" y="13"/>
                      <a:pt x="15" y="13"/>
                      <a:pt x="15" y="13"/>
                    </a:cubicBezTo>
                    <a:cubicBezTo>
                      <a:pt x="12" y="8"/>
                      <a:pt x="9" y="4"/>
                      <a:pt x="7" y="1"/>
                    </a:cubicBezTo>
                    <a:cubicBezTo>
                      <a:pt x="7" y="1"/>
                      <a:pt x="7" y="1"/>
                      <a:pt x="7" y="1"/>
                    </a:cubicBezTo>
                    <a:cubicBezTo>
                      <a:pt x="2" y="0"/>
                      <a:pt x="2" y="0"/>
                      <a:pt x="2"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57" name="Freeform 56">
                <a:extLst>
                  <a:ext uri="{FF2B5EF4-FFF2-40B4-BE49-F238E27FC236}">
                    <a16:creationId xmlns:a16="http://schemas.microsoft.com/office/drawing/2014/main" id="{3EC238CA-ACFC-4B5F-28D0-1CD3DD72CD07}"/>
                  </a:ext>
                </a:extLst>
              </p:cNvPr>
              <p:cNvSpPr>
                <a:spLocks/>
              </p:cNvSpPr>
              <p:nvPr/>
            </p:nvSpPr>
            <p:spPr bwMode="auto">
              <a:xfrm rot="1292382">
                <a:off x="7993360" y="2904504"/>
                <a:ext cx="70712" cy="84350"/>
              </a:xfrm>
              <a:custGeom>
                <a:avLst/>
                <a:gdLst>
                  <a:gd name="T0" fmla="*/ 4 w 12"/>
                  <a:gd name="T1" fmla="*/ 0 h 14"/>
                  <a:gd name="T2" fmla="*/ 2 w 12"/>
                  <a:gd name="T3" fmla="*/ 1 h 14"/>
                  <a:gd name="T4" fmla="*/ 0 w 12"/>
                  <a:gd name="T5" fmla="*/ 3 h 14"/>
                  <a:gd name="T6" fmla="*/ 8 w 12"/>
                  <a:gd name="T7" fmla="*/ 14 h 14"/>
                  <a:gd name="T8" fmla="*/ 12 w 12"/>
                  <a:gd name="T9" fmla="*/ 13 h 14"/>
                  <a:gd name="T10" fmla="*/ 4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4" y="0"/>
                    </a:moveTo>
                    <a:cubicBezTo>
                      <a:pt x="2" y="1"/>
                      <a:pt x="2" y="1"/>
                      <a:pt x="2" y="1"/>
                    </a:cubicBezTo>
                    <a:cubicBezTo>
                      <a:pt x="0" y="3"/>
                      <a:pt x="0" y="3"/>
                      <a:pt x="0" y="3"/>
                    </a:cubicBezTo>
                    <a:cubicBezTo>
                      <a:pt x="2" y="6"/>
                      <a:pt x="5" y="9"/>
                      <a:pt x="8" y="14"/>
                    </a:cubicBezTo>
                    <a:cubicBezTo>
                      <a:pt x="12" y="13"/>
                      <a:pt x="12" y="13"/>
                      <a:pt x="12" y="13"/>
                    </a:cubicBezTo>
                    <a:cubicBezTo>
                      <a:pt x="9" y="7"/>
                      <a:pt x="6" y="3"/>
                      <a:pt x="4" y="0"/>
                    </a:cubicBezTo>
                  </a:path>
                </a:pathLst>
              </a:custGeom>
              <a:solidFill>
                <a:srgbClr val="C6A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58" name="Freeform 57">
                <a:extLst>
                  <a:ext uri="{FF2B5EF4-FFF2-40B4-BE49-F238E27FC236}">
                    <a16:creationId xmlns:a16="http://schemas.microsoft.com/office/drawing/2014/main" id="{1D22B31B-F940-E6FD-99B5-2226B3CF080A}"/>
                  </a:ext>
                </a:extLst>
              </p:cNvPr>
              <p:cNvSpPr>
                <a:spLocks/>
              </p:cNvSpPr>
              <p:nvPr/>
            </p:nvSpPr>
            <p:spPr bwMode="auto">
              <a:xfrm rot="1292382">
                <a:off x="7946239" y="2908629"/>
                <a:ext cx="88390" cy="84350"/>
              </a:xfrm>
              <a:custGeom>
                <a:avLst/>
                <a:gdLst>
                  <a:gd name="T0" fmla="*/ 7 w 15"/>
                  <a:gd name="T1" fmla="*/ 0 h 14"/>
                  <a:gd name="T2" fmla="*/ 5 w 15"/>
                  <a:gd name="T3" fmla="*/ 3 h 14"/>
                  <a:gd name="T4" fmla="*/ 0 w 15"/>
                  <a:gd name="T5" fmla="*/ 1 h 14"/>
                  <a:gd name="T6" fmla="*/ 9 w 15"/>
                  <a:gd name="T7" fmla="*/ 14 h 14"/>
                  <a:gd name="T8" fmla="*/ 15 w 15"/>
                  <a:gd name="T9" fmla="*/ 11 h 14"/>
                  <a:gd name="T10" fmla="*/ 7 w 15"/>
                  <a:gd name="T11" fmla="*/ 0 h 14"/>
                  <a:gd name="T12" fmla="*/ 7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7" y="0"/>
                    </a:moveTo>
                    <a:cubicBezTo>
                      <a:pt x="5" y="3"/>
                      <a:pt x="5" y="3"/>
                      <a:pt x="5" y="3"/>
                    </a:cubicBezTo>
                    <a:cubicBezTo>
                      <a:pt x="0" y="1"/>
                      <a:pt x="0" y="1"/>
                      <a:pt x="0" y="1"/>
                    </a:cubicBezTo>
                    <a:cubicBezTo>
                      <a:pt x="2" y="3"/>
                      <a:pt x="6" y="8"/>
                      <a:pt x="9" y="14"/>
                    </a:cubicBezTo>
                    <a:cubicBezTo>
                      <a:pt x="15" y="11"/>
                      <a:pt x="15" y="11"/>
                      <a:pt x="15" y="11"/>
                    </a:cubicBezTo>
                    <a:cubicBezTo>
                      <a:pt x="12" y="6"/>
                      <a:pt x="9" y="3"/>
                      <a:pt x="7" y="0"/>
                    </a:cubicBezTo>
                    <a:cubicBezTo>
                      <a:pt x="7" y="0"/>
                      <a:pt x="7" y="0"/>
                      <a:pt x="7"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59" name="Freeform 58">
                <a:extLst>
                  <a:ext uri="{FF2B5EF4-FFF2-40B4-BE49-F238E27FC236}">
                    <a16:creationId xmlns:a16="http://schemas.microsoft.com/office/drawing/2014/main" id="{0D7E85C7-47B4-51D2-CDAA-5876FC0D36C1}"/>
                  </a:ext>
                </a:extLst>
              </p:cNvPr>
              <p:cNvSpPr>
                <a:spLocks noEditPoints="1"/>
              </p:cNvSpPr>
              <p:nvPr/>
            </p:nvSpPr>
            <p:spPr bwMode="auto">
              <a:xfrm rot="1292382">
                <a:off x="6946653" y="2738064"/>
                <a:ext cx="853598" cy="490766"/>
              </a:xfrm>
              <a:custGeom>
                <a:avLst/>
                <a:gdLst>
                  <a:gd name="T0" fmla="*/ 0 w 143"/>
                  <a:gd name="T1" fmla="*/ 75 h 81"/>
                  <a:gd name="T2" fmla="*/ 4 w 143"/>
                  <a:gd name="T3" fmla="*/ 81 h 81"/>
                  <a:gd name="T4" fmla="*/ 4 w 143"/>
                  <a:gd name="T5" fmla="*/ 81 h 81"/>
                  <a:gd name="T6" fmla="*/ 0 w 143"/>
                  <a:gd name="T7" fmla="*/ 75 h 81"/>
                  <a:gd name="T8" fmla="*/ 81 w 143"/>
                  <a:gd name="T9" fmla="*/ 24 h 81"/>
                  <a:gd name="T10" fmla="*/ 81 w 143"/>
                  <a:gd name="T11" fmla="*/ 24 h 81"/>
                  <a:gd name="T12" fmla="*/ 81 w 143"/>
                  <a:gd name="T13" fmla="*/ 24 h 81"/>
                  <a:gd name="T14" fmla="*/ 80 w 143"/>
                  <a:gd name="T15" fmla="*/ 24 h 81"/>
                  <a:gd name="T16" fmla="*/ 81 w 143"/>
                  <a:gd name="T17" fmla="*/ 24 h 81"/>
                  <a:gd name="T18" fmla="*/ 81 w 143"/>
                  <a:gd name="T19" fmla="*/ 24 h 81"/>
                  <a:gd name="T20" fmla="*/ 81 w 143"/>
                  <a:gd name="T21" fmla="*/ 24 h 81"/>
                  <a:gd name="T22" fmla="*/ 80 w 143"/>
                  <a:gd name="T23" fmla="*/ 24 h 81"/>
                  <a:gd name="T24" fmla="*/ 75 w 143"/>
                  <a:gd name="T25" fmla="*/ 21 h 81"/>
                  <a:gd name="T26" fmla="*/ 51 w 143"/>
                  <a:gd name="T27" fmla="*/ 31 h 81"/>
                  <a:gd name="T28" fmla="*/ 53 w 143"/>
                  <a:gd name="T29" fmla="*/ 30 h 81"/>
                  <a:gd name="T30" fmla="*/ 64 w 143"/>
                  <a:gd name="T31" fmla="*/ 45 h 81"/>
                  <a:gd name="T32" fmla="*/ 64 w 143"/>
                  <a:gd name="T33" fmla="*/ 45 h 81"/>
                  <a:gd name="T34" fmla="*/ 53 w 143"/>
                  <a:gd name="T35" fmla="*/ 30 h 81"/>
                  <a:gd name="T36" fmla="*/ 70 w 143"/>
                  <a:gd name="T37" fmla="*/ 23 h 81"/>
                  <a:gd name="T38" fmla="*/ 81 w 143"/>
                  <a:gd name="T39" fmla="*/ 39 h 81"/>
                  <a:gd name="T40" fmla="*/ 81 w 143"/>
                  <a:gd name="T41" fmla="*/ 39 h 81"/>
                  <a:gd name="T42" fmla="*/ 70 w 143"/>
                  <a:gd name="T43" fmla="*/ 23 h 81"/>
                  <a:gd name="T44" fmla="*/ 75 w 143"/>
                  <a:gd name="T45" fmla="*/ 21 h 81"/>
                  <a:gd name="T46" fmla="*/ 75 w 143"/>
                  <a:gd name="T47" fmla="*/ 21 h 81"/>
                  <a:gd name="T48" fmla="*/ 132 w 143"/>
                  <a:gd name="T49" fmla="*/ 1 h 81"/>
                  <a:gd name="T50" fmla="*/ 102 w 143"/>
                  <a:gd name="T51" fmla="*/ 13 h 81"/>
                  <a:gd name="T52" fmla="*/ 100 w 143"/>
                  <a:gd name="T53" fmla="*/ 16 h 81"/>
                  <a:gd name="T54" fmla="*/ 96 w 143"/>
                  <a:gd name="T55" fmla="*/ 16 h 81"/>
                  <a:gd name="T56" fmla="*/ 81 w 143"/>
                  <a:gd name="T57" fmla="*/ 24 h 81"/>
                  <a:gd name="T58" fmla="*/ 86 w 143"/>
                  <a:gd name="T59" fmla="*/ 18 h 81"/>
                  <a:gd name="T60" fmla="*/ 96 w 143"/>
                  <a:gd name="T61" fmla="*/ 33 h 81"/>
                  <a:gd name="T62" fmla="*/ 96 w 143"/>
                  <a:gd name="T63" fmla="*/ 33 h 81"/>
                  <a:gd name="T64" fmla="*/ 86 w 143"/>
                  <a:gd name="T65" fmla="*/ 18 h 81"/>
                  <a:gd name="T66" fmla="*/ 96 w 143"/>
                  <a:gd name="T67" fmla="*/ 16 h 81"/>
                  <a:gd name="T68" fmla="*/ 100 w 143"/>
                  <a:gd name="T69" fmla="*/ 16 h 81"/>
                  <a:gd name="T70" fmla="*/ 101 w 143"/>
                  <a:gd name="T71" fmla="*/ 15 h 81"/>
                  <a:gd name="T72" fmla="*/ 109 w 143"/>
                  <a:gd name="T73" fmla="*/ 28 h 81"/>
                  <a:gd name="T74" fmla="*/ 109 w 143"/>
                  <a:gd name="T75" fmla="*/ 28 h 81"/>
                  <a:gd name="T76" fmla="*/ 101 w 143"/>
                  <a:gd name="T77" fmla="*/ 15 h 81"/>
                  <a:gd name="T78" fmla="*/ 102 w 143"/>
                  <a:gd name="T79" fmla="*/ 13 h 81"/>
                  <a:gd name="T80" fmla="*/ 106 w 143"/>
                  <a:gd name="T81" fmla="*/ 11 h 81"/>
                  <a:gd name="T82" fmla="*/ 115 w 143"/>
                  <a:gd name="T83" fmla="*/ 25 h 81"/>
                  <a:gd name="T84" fmla="*/ 115 w 143"/>
                  <a:gd name="T85" fmla="*/ 25 h 81"/>
                  <a:gd name="T86" fmla="*/ 106 w 143"/>
                  <a:gd name="T87" fmla="*/ 11 h 81"/>
                  <a:gd name="T88" fmla="*/ 132 w 143"/>
                  <a:gd name="T89" fmla="*/ 1 h 81"/>
                  <a:gd name="T90" fmla="*/ 136 w 143"/>
                  <a:gd name="T91" fmla="*/ 0 h 81"/>
                  <a:gd name="T92" fmla="*/ 133 w 143"/>
                  <a:gd name="T93" fmla="*/ 1 h 81"/>
                  <a:gd name="T94" fmla="*/ 133 w 143"/>
                  <a:gd name="T95" fmla="*/ 1 h 81"/>
                  <a:gd name="T96" fmla="*/ 133 w 143"/>
                  <a:gd name="T97" fmla="*/ 1 h 81"/>
                  <a:gd name="T98" fmla="*/ 134 w 143"/>
                  <a:gd name="T99" fmla="*/ 1 h 81"/>
                  <a:gd name="T100" fmla="*/ 143 w 143"/>
                  <a:gd name="T101" fmla="*/ 14 h 81"/>
                  <a:gd name="T102" fmla="*/ 143 w 143"/>
                  <a:gd name="T103" fmla="*/ 14 h 81"/>
                  <a:gd name="T104" fmla="*/ 134 w 143"/>
                  <a:gd name="T105" fmla="*/ 1 h 81"/>
                  <a:gd name="T106" fmla="*/ 136 w 143"/>
                  <a:gd name="T107" fmla="*/ 0 h 81"/>
                  <a:gd name="T108" fmla="*/ 143 w 143"/>
                  <a:gd name="T109" fmla="*/ 4 h 81"/>
                  <a:gd name="T110" fmla="*/ 143 w 143"/>
                  <a:gd name="T111" fmla="*/ 4 h 81"/>
                  <a:gd name="T112" fmla="*/ 136 w 143"/>
                  <a:gd name="T11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3" h="81">
                    <a:moveTo>
                      <a:pt x="0" y="75"/>
                    </a:moveTo>
                    <a:cubicBezTo>
                      <a:pt x="0" y="75"/>
                      <a:pt x="2" y="77"/>
                      <a:pt x="4" y="81"/>
                    </a:cubicBezTo>
                    <a:cubicBezTo>
                      <a:pt x="4" y="81"/>
                      <a:pt x="4" y="81"/>
                      <a:pt x="4" y="81"/>
                    </a:cubicBezTo>
                    <a:cubicBezTo>
                      <a:pt x="2" y="77"/>
                      <a:pt x="0" y="75"/>
                      <a:pt x="0" y="75"/>
                    </a:cubicBezTo>
                    <a:moveTo>
                      <a:pt x="81" y="24"/>
                    </a:moveTo>
                    <a:cubicBezTo>
                      <a:pt x="81" y="24"/>
                      <a:pt x="81" y="24"/>
                      <a:pt x="81" y="24"/>
                    </a:cubicBezTo>
                    <a:cubicBezTo>
                      <a:pt x="81" y="24"/>
                      <a:pt x="81" y="24"/>
                      <a:pt x="81" y="24"/>
                    </a:cubicBezTo>
                    <a:moveTo>
                      <a:pt x="80" y="24"/>
                    </a:moveTo>
                    <a:cubicBezTo>
                      <a:pt x="80" y="24"/>
                      <a:pt x="81" y="24"/>
                      <a:pt x="81" y="24"/>
                    </a:cubicBezTo>
                    <a:cubicBezTo>
                      <a:pt x="81" y="24"/>
                      <a:pt x="81" y="24"/>
                      <a:pt x="81" y="24"/>
                    </a:cubicBezTo>
                    <a:cubicBezTo>
                      <a:pt x="81" y="24"/>
                      <a:pt x="81" y="24"/>
                      <a:pt x="81" y="24"/>
                    </a:cubicBezTo>
                    <a:cubicBezTo>
                      <a:pt x="81" y="24"/>
                      <a:pt x="80" y="24"/>
                      <a:pt x="80" y="24"/>
                    </a:cubicBezTo>
                    <a:moveTo>
                      <a:pt x="75" y="21"/>
                    </a:moveTo>
                    <a:cubicBezTo>
                      <a:pt x="51" y="31"/>
                      <a:pt x="51" y="31"/>
                      <a:pt x="51" y="31"/>
                    </a:cubicBezTo>
                    <a:cubicBezTo>
                      <a:pt x="53" y="30"/>
                      <a:pt x="53" y="30"/>
                      <a:pt x="53" y="30"/>
                    </a:cubicBezTo>
                    <a:cubicBezTo>
                      <a:pt x="55" y="32"/>
                      <a:pt x="59" y="37"/>
                      <a:pt x="64" y="45"/>
                    </a:cubicBezTo>
                    <a:cubicBezTo>
                      <a:pt x="64" y="45"/>
                      <a:pt x="64" y="45"/>
                      <a:pt x="64" y="45"/>
                    </a:cubicBezTo>
                    <a:cubicBezTo>
                      <a:pt x="59" y="37"/>
                      <a:pt x="55" y="32"/>
                      <a:pt x="53" y="30"/>
                    </a:cubicBezTo>
                    <a:cubicBezTo>
                      <a:pt x="70" y="23"/>
                      <a:pt x="70" y="23"/>
                      <a:pt x="70" y="23"/>
                    </a:cubicBezTo>
                    <a:cubicBezTo>
                      <a:pt x="72" y="25"/>
                      <a:pt x="76" y="30"/>
                      <a:pt x="81" y="39"/>
                    </a:cubicBezTo>
                    <a:cubicBezTo>
                      <a:pt x="81" y="39"/>
                      <a:pt x="81" y="39"/>
                      <a:pt x="81" y="39"/>
                    </a:cubicBezTo>
                    <a:cubicBezTo>
                      <a:pt x="76" y="30"/>
                      <a:pt x="72" y="25"/>
                      <a:pt x="70" y="23"/>
                    </a:cubicBezTo>
                    <a:cubicBezTo>
                      <a:pt x="75" y="21"/>
                      <a:pt x="75" y="21"/>
                      <a:pt x="75" y="21"/>
                    </a:cubicBezTo>
                    <a:cubicBezTo>
                      <a:pt x="75" y="21"/>
                      <a:pt x="75" y="21"/>
                      <a:pt x="75" y="21"/>
                    </a:cubicBezTo>
                    <a:moveTo>
                      <a:pt x="132" y="1"/>
                    </a:moveTo>
                    <a:cubicBezTo>
                      <a:pt x="124" y="4"/>
                      <a:pt x="102" y="13"/>
                      <a:pt x="102" y="13"/>
                    </a:cubicBezTo>
                    <a:cubicBezTo>
                      <a:pt x="100" y="16"/>
                      <a:pt x="100" y="16"/>
                      <a:pt x="100" y="16"/>
                    </a:cubicBezTo>
                    <a:cubicBezTo>
                      <a:pt x="100" y="16"/>
                      <a:pt x="98" y="16"/>
                      <a:pt x="96" y="16"/>
                    </a:cubicBezTo>
                    <a:cubicBezTo>
                      <a:pt x="91" y="16"/>
                      <a:pt x="84" y="17"/>
                      <a:pt x="81" y="24"/>
                    </a:cubicBezTo>
                    <a:cubicBezTo>
                      <a:pt x="82" y="21"/>
                      <a:pt x="84" y="20"/>
                      <a:pt x="86" y="18"/>
                    </a:cubicBezTo>
                    <a:cubicBezTo>
                      <a:pt x="88" y="21"/>
                      <a:pt x="91" y="26"/>
                      <a:pt x="96" y="33"/>
                    </a:cubicBezTo>
                    <a:cubicBezTo>
                      <a:pt x="96" y="33"/>
                      <a:pt x="96" y="33"/>
                      <a:pt x="96" y="33"/>
                    </a:cubicBezTo>
                    <a:cubicBezTo>
                      <a:pt x="91" y="26"/>
                      <a:pt x="88" y="21"/>
                      <a:pt x="86" y="18"/>
                    </a:cubicBezTo>
                    <a:cubicBezTo>
                      <a:pt x="89" y="16"/>
                      <a:pt x="93" y="16"/>
                      <a:pt x="96" y="16"/>
                    </a:cubicBezTo>
                    <a:cubicBezTo>
                      <a:pt x="98" y="16"/>
                      <a:pt x="100" y="16"/>
                      <a:pt x="100" y="16"/>
                    </a:cubicBezTo>
                    <a:cubicBezTo>
                      <a:pt x="101" y="15"/>
                      <a:pt x="101" y="15"/>
                      <a:pt x="101" y="15"/>
                    </a:cubicBezTo>
                    <a:cubicBezTo>
                      <a:pt x="103" y="18"/>
                      <a:pt x="106" y="22"/>
                      <a:pt x="109" y="28"/>
                    </a:cubicBezTo>
                    <a:cubicBezTo>
                      <a:pt x="109" y="28"/>
                      <a:pt x="109" y="28"/>
                      <a:pt x="109" y="28"/>
                    </a:cubicBezTo>
                    <a:cubicBezTo>
                      <a:pt x="106" y="22"/>
                      <a:pt x="103" y="18"/>
                      <a:pt x="101" y="15"/>
                    </a:cubicBezTo>
                    <a:cubicBezTo>
                      <a:pt x="102" y="13"/>
                      <a:pt x="102" y="13"/>
                      <a:pt x="102" y="13"/>
                    </a:cubicBezTo>
                    <a:cubicBezTo>
                      <a:pt x="102" y="13"/>
                      <a:pt x="103" y="12"/>
                      <a:pt x="106" y="11"/>
                    </a:cubicBezTo>
                    <a:cubicBezTo>
                      <a:pt x="108" y="14"/>
                      <a:pt x="111" y="19"/>
                      <a:pt x="115" y="25"/>
                    </a:cubicBezTo>
                    <a:cubicBezTo>
                      <a:pt x="115" y="25"/>
                      <a:pt x="115" y="25"/>
                      <a:pt x="115" y="25"/>
                    </a:cubicBezTo>
                    <a:cubicBezTo>
                      <a:pt x="111" y="19"/>
                      <a:pt x="108" y="14"/>
                      <a:pt x="106" y="11"/>
                    </a:cubicBezTo>
                    <a:cubicBezTo>
                      <a:pt x="113" y="9"/>
                      <a:pt x="126" y="3"/>
                      <a:pt x="132" y="1"/>
                    </a:cubicBezTo>
                    <a:moveTo>
                      <a:pt x="136" y="0"/>
                    </a:moveTo>
                    <a:cubicBezTo>
                      <a:pt x="135" y="0"/>
                      <a:pt x="134" y="0"/>
                      <a:pt x="133" y="1"/>
                    </a:cubicBezTo>
                    <a:cubicBezTo>
                      <a:pt x="133" y="1"/>
                      <a:pt x="133" y="1"/>
                      <a:pt x="133" y="1"/>
                    </a:cubicBezTo>
                    <a:cubicBezTo>
                      <a:pt x="133" y="1"/>
                      <a:pt x="133" y="1"/>
                      <a:pt x="133" y="1"/>
                    </a:cubicBezTo>
                    <a:cubicBezTo>
                      <a:pt x="134" y="1"/>
                      <a:pt x="134" y="1"/>
                      <a:pt x="134" y="1"/>
                    </a:cubicBezTo>
                    <a:cubicBezTo>
                      <a:pt x="136" y="3"/>
                      <a:pt x="139" y="8"/>
                      <a:pt x="143" y="14"/>
                    </a:cubicBezTo>
                    <a:cubicBezTo>
                      <a:pt x="143" y="14"/>
                      <a:pt x="143" y="14"/>
                      <a:pt x="143" y="14"/>
                    </a:cubicBezTo>
                    <a:cubicBezTo>
                      <a:pt x="139" y="8"/>
                      <a:pt x="136" y="3"/>
                      <a:pt x="134" y="1"/>
                    </a:cubicBezTo>
                    <a:cubicBezTo>
                      <a:pt x="135" y="0"/>
                      <a:pt x="135" y="0"/>
                      <a:pt x="136" y="0"/>
                    </a:cubicBezTo>
                    <a:cubicBezTo>
                      <a:pt x="140" y="0"/>
                      <a:pt x="143" y="4"/>
                      <a:pt x="143" y="4"/>
                    </a:cubicBezTo>
                    <a:cubicBezTo>
                      <a:pt x="143" y="4"/>
                      <a:pt x="143" y="4"/>
                      <a:pt x="143" y="4"/>
                    </a:cubicBezTo>
                    <a:cubicBezTo>
                      <a:pt x="143" y="4"/>
                      <a:pt x="140" y="0"/>
                      <a:pt x="136" y="0"/>
                    </a:cubicBezTo>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60" name="Freeform 59">
                <a:extLst>
                  <a:ext uri="{FF2B5EF4-FFF2-40B4-BE49-F238E27FC236}">
                    <a16:creationId xmlns:a16="http://schemas.microsoft.com/office/drawing/2014/main" id="{FD4317CA-47A2-E8A5-8C3D-9CD9BAA62AD9}"/>
                  </a:ext>
                </a:extLst>
              </p:cNvPr>
              <p:cNvSpPr>
                <a:spLocks/>
              </p:cNvSpPr>
              <p:nvPr/>
            </p:nvSpPr>
            <p:spPr bwMode="auto">
              <a:xfrm rot="1292382">
                <a:off x="7436894" y="2887904"/>
                <a:ext cx="106068" cy="109911"/>
              </a:xfrm>
              <a:custGeom>
                <a:avLst/>
                <a:gdLst>
                  <a:gd name="T0" fmla="*/ 8 w 18"/>
                  <a:gd name="T1" fmla="*/ 0 h 18"/>
                  <a:gd name="T2" fmla="*/ 3 w 18"/>
                  <a:gd name="T3" fmla="*/ 6 h 18"/>
                  <a:gd name="T4" fmla="*/ 3 w 18"/>
                  <a:gd name="T5" fmla="*/ 6 h 18"/>
                  <a:gd name="T6" fmla="*/ 3 w 18"/>
                  <a:gd name="T7" fmla="*/ 6 h 18"/>
                  <a:gd name="T8" fmla="*/ 3 w 18"/>
                  <a:gd name="T9" fmla="*/ 6 h 18"/>
                  <a:gd name="T10" fmla="*/ 3 w 18"/>
                  <a:gd name="T11" fmla="*/ 6 h 18"/>
                  <a:gd name="T12" fmla="*/ 2 w 18"/>
                  <a:gd name="T13" fmla="*/ 6 h 18"/>
                  <a:gd name="T14" fmla="*/ 0 w 18"/>
                  <a:gd name="T15" fmla="*/ 5 h 18"/>
                  <a:gd name="T16" fmla="*/ 9 w 18"/>
                  <a:gd name="T17" fmla="*/ 18 h 18"/>
                  <a:gd name="T18" fmla="*/ 18 w 18"/>
                  <a:gd name="T19" fmla="*/ 15 h 18"/>
                  <a:gd name="T20" fmla="*/ 8 w 18"/>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8">
                    <a:moveTo>
                      <a:pt x="8" y="0"/>
                    </a:moveTo>
                    <a:cubicBezTo>
                      <a:pt x="6" y="2"/>
                      <a:pt x="4" y="3"/>
                      <a:pt x="3" y="6"/>
                    </a:cubicBezTo>
                    <a:cubicBezTo>
                      <a:pt x="3" y="6"/>
                      <a:pt x="3" y="6"/>
                      <a:pt x="3" y="6"/>
                    </a:cubicBezTo>
                    <a:cubicBezTo>
                      <a:pt x="3" y="6"/>
                      <a:pt x="3" y="6"/>
                      <a:pt x="3" y="6"/>
                    </a:cubicBezTo>
                    <a:cubicBezTo>
                      <a:pt x="3" y="6"/>
                      <a:pt x="3" y="6"/>
                      <a:pt x="3" y="6"/>
                    </a:cubicBezTo>
                    <a:cubicBezTo>
                      <a:pt x="3" y="6"/>
                      <a:pt x="3" y="6"/>
                      <a:pt x="3" y="6"/>
                    </a:cubicBezTo>
                    <a:cubicBezTo>
                      <a:pt x="3" y="6"/>
                      <a:pt x="2" y="6"/>
                      <a:pt x="2" y="6"/>
                    </a:cubicBezTo>
                    <a:cubicBezTo>
                      <a:pt x="1" y="6"/>
                      <a:pt x="0" y="5"/>
                      <a:pt x="0" y="5"/>
                    </a:cubicBezTo>
                    <a:cubicBezTo>
                      <a:pt x="2" y="8"/>
                      <a:pt x="5" y="12"/>
                      <a:pt x="9" y="18"/>
                    </a:cubicBezTo>
                    <a:cubicBezTo>
                      <a:pt x="18" y="15"/>
                      <a:pt x="18" y="15"/>
                      <a:pt x="18" y="15"/>
                    </a:cubicBezTo>
                    <a:cubicBezTo>
                      <a:pt x="13" y="8"/>
                      <a:pt x="10" y="3"/>
                      <a:pt x="8"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61" name="Freeform 60">
                <a:extLst>
                  <a:ext uri="{FF2B5EF4-FFF2-40B4-BE49-F238E27FC236}">
                    <a16:creationId xmlns:a16="http://schemas.microsoft.com/office/drawing/2014/main" id="{B45D2A21-E06F-DB0B-E45E-FF21D473E042}"/>
                  </a:ext>
                </a:extLst>
              </p:cNvPr>
              <p:cNvSpPr>
                <a:spLocks/>
              </p:cNvSpPr>
              <p:nvPr/>
            </p:nvSpPr>
            <p:spPr bwMode="auto">
              <a:xfrm rot="1292382">
                <a:off x="7487038" y="2894442"/>
                <a:ext cx="136374" cy="109911"/>
              </a:xfrm>
              <a:custGeom>
                <a:avLst/>
                <a:gdLst>
                  <a:gd name="T0" fmla="*/ 15 w 23"/>
                  <a:gd name="T1" fmla="*/ 0 h 18"/>
                  <a:gd name="T2" fmla="*/ 14 w 23"/>
                  <a:gd name="T3" fmla="*/ 1 h 18"/>
                  <a:gd name="T4" fmla="*/ 10 w 23"/>
                  <a:gd name="T5" fmla="*/ 1 h 18"/>
                  <a:gd name="T6" fmla="*/ 0 w 23"/>
                  <a:gd name="T7" fmla="*/ 3 h 18"/>
                  <a:gd name="T8" fmla="*/ 10 w 23"/>
                  <a:gd name="T9" fmla="*/ 18 h 18"/>
                  <a:gd name="T10" fmla="*/ 23 w 23"/>
                  <a:gd name="T11" fmla="*/ 13 h 18"/>
                  <a:gd name="T12" fmla="*/ 15 w 23"/>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3" h="18">
                    <a:moveTo>
                      <a:pt x="15" y="0"/>
                    </a:moveTo>
                    <a:cubicBezTo>
                      <a:pt x="14" y="1"/>
                      <a:pt x="14" y="1"/>
                      <a:pt x="14" y="1"/>
                    </a:cubicBezTo>
                    <a:cubicBezTo>
                      <a:pt x="14" y="1"/>
                      <a:pt x="12" y="1"/>
                      <a:pt x="10" y="1"/>
                    </a:cubicBezTo>
                    <a:cubicBezTo>
                      <a:pt x="7" y="1"/>
                      <a:pt x="3" y="1"/>
                      <a:pt x="0" y="3"/>
                    </a:cubicBezTo>
                    <a:cubicBezTo>
                      <a:pt x="2" y="6"/>
                      <a:pt x="5" y="11"/>
                      <a:pt x="10" y="18"/>
                    </a:cubicBezTo>
                    <a:cubicBezTo>
                      <a:pt x="23" y="13"/>
                      <a:pt x="23" y="13"/>
                      <a:pt x="23" y="13"/>
                    </a:cubicBezTo>
                    <a:cubicBezTo>
                      <a:pt x="20" y="7"/>
                      <a:pt x="17" y="3"/>
                      <a:pt x="15"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62" name="Freeform 61">
                <a:extLst>
                  <a:ext uri="{FF2B5EF4-FFF2-40B4-BE49-F238E27FC236}">
                    <a16:creationId xmlns:a16="http://schemas.microsoft.com/office/drawing/2014/main" id="{00615DDD-0BBD-29A9-2924-5737EA1F6F09}"/>
                  </a:ext>
                </a:extLst>
              </p:cNvPr>
              <p:cNvSpPr>
                <a:spLocks/>
              </p:cNvSpPr>
              <p:nvPr/>
            </p:nvSpPr>
            <p:spPr bwMode="auto">
              <a:xfrm rot="1292382">
                <a:off x="7249619" y="2889899"/>
                <a:ext cx="88390" cy="102243"/>
              </a:xfrm>
              <a:custGeom>
                <a:avLst/>
                <a:gdLst>
                  <a:gd name="T0" fmla="*/ 4 w 15"/>
                  <a:gd name="T1" fmla="*/ 0 h 17"/>
                  <a:gd name="T2" fmla="*/ 2 w 15"/>
                  <a:gd name="T3" fmla="*/ 1 h 17"/>
                  <a:gd name="T4" fmla="*/ 0 w 15"/>
                  <a:gd name="T5" fmla="*/ 3 h 17"/>
                  <a:gd name="T6" fmla="*/ 10 w 15"/>
                  <a:gd name="T7" fmla="*/ 17 h 17"/>
                  <a:gd name="T8" fmla="*/ 10 w 15"/>
                  <a:gd name="T9" fmla="*/ 17 h 17"/>
                  <a:gd name="T10" fmla="*/ 15 w 15"/>
                  <a:gd name="T11" fmla="*/ 15 h 17"/>
                  <a:gd name="T12" fmla="*/ 4 w 1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4" y="0"/>
                    </a:moveTo>
                    <a:cubicBezTo>
                      <a:pt x="2" y="1"/>
                      <a:pt x="2" y="1"/>
                      <a:pt x="2" y="1"/>
                    </a:cubicBezTo>
                    <a:cubicBezTo>
                      <a:pt x="0" y="3"/>
                      <a:pt x="0" y="3"/>
                      <a:pt x="0" y="3"/>
                    </a:cubicBezTo>
                    <a:cubicBezTo>
                      <a:pt x="2" y="5"/>
                      <a:pt x="5" y="10"/>
                      <a:pt x="10" y="17"/>
                    </a:cubicBezTo>
                    <a:cubicBezTo>
                      <a:pt x="10" y="17"/>
                      <a:pt x="10" y="17"/>
                      <a:pt x="10" y="17"/>
                    </a:cubicBezTo>
                    <a:cubicBezTo>
                      <a:pt x="15" y="15"/>
                      <a:pt x="15" y="15"/>
                      <a:pt x="15" y="15"/>
                    </a:cubicBezTo>
                    <a:cubicBezTo>
                      <a:pt x="10" y="7"/>
                      <a:pt x="6" y="2"/>
                      <a:pt x="4"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63" name="Freeform 62">
                <a:extLst>
                  <a:ext uri="{FF2B5EF4-FFF2-40B4-BE49-F238E27FC236}">
                    <a16:creationId xmlns:a16="http://schemas.microsoft.com/office/drawing/2014/main" id="{B4DBD11F-4257-95A2-0F89-8E11A5174BA1}"/>
                  </a:ext>
                </a:extLst>
              </p:cNvPr>
              <p:cNvSpPr>
                <a:spLocks/>
              </p:cNvSpPr>
              <p:nvPr/>
            </p:nvSpPr>
            <p:spPr bwMode="auto">
              <a:xfrm rot="1292382">
                <a:off x="7278261" y="2871590"/>
                <a:ext cx="169204" cy="132916"/>
              </a:xfrm>
              <a:custGeom>
                <a:avLst/>
                <a:gdLst>
                  <a:gd name="T0" fmla="*/ 17 w 28"/>
                  <a:gd name="T1" fmla="*/ 0 h 22"/>
                  <a:gd name="T2" fmla="*/ 0 w 28"/>
                  <a:gd name="T3" fmla="*/ 7 h 22"/>
                  <a:gd name="T4" fmla="*/ 11 w 28"/>
                  <a:gd name="T5" fmla="*/ 22 h 22"/>
                  <a:gd name="T6" fmla="*/ 28 w 28"/>
                  <a:gd name="T7" fmla="*/ 16 h 22"/>
                  <a:gd name="T8" fmla="*/ 17 w 28"/>
                  <a:gd name="T9" fmla="*/ 0 h 22"/>
                </a:gdLst>
                <a:ahLst/>
                <a:cxnLst>
                  <a:cxn ang="0">
                    <a:pos x="T0" y="T1"/>
                  </a:cxn>
                  <a:cxn ang="0">
                    <a:pos x="T2" y="T3"/>
                  </a:cxn>
                  <a:cxn ang="0">
                    <a:pos x="T4" y="T5"/>
                  </a:cxn>
                  <a:cxn ang="0">
                    <a:pos x="T6" y="T7"/>
                  </a:cxn>
                  <a:cxn ang="0">
                    <a:pos x="T8" y="T9"/>
                  </a:cxn>
                </a:cxnLst>
                <a:rect l="0" t="0" r="r" b="b"/>
                <a:pathLst>
                  <a:path w="28" h="22">
                    <a:moveTo>
                      <a:pt x="17" y="0"/>
                    </a:moveTo>
                    <a:cubicBezTo>
                      <a:pt x="0" y="7"/>
                      <a:pt x="0" y="7"/>
                      <a:pt x="0" y="7"/>
                    </a:cubicBezTo>
                    <a:cubicBezTo>
                      <a:pt x="2" y="9"/>
                      <a:pt x="6" y="14"/>
                      <a:pt x="11" y="22"/>
                    </a:cubicBezTo>
                    <a:cubicBezTo>
                      <a:pt x="28" y="16"/>
                      <a:pt x="28" y="16"/>
                      <a:pt x="28" y="16"/>
                    </a:cubicBezTo>
                    <a:cubicBezTo>
                      <a:pt x="23" y="7"/>
                      <a:pt x="19" y="2"/>
                      <a:pt x="17"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64" name="Freeform 63">
                <a:extLst>
                  <a:ext uri="{FF2B5EF4-FFF2-40B4-BE49-F238E27FC236}">
                    <a16:creationId xmlns:a16="http://schemas.microsoft.com/office/drawing/2014/main" id="{40DDBA0B-B559-B608-3B74-2FC1C5F098D4}"/>
                  </a:ext>
                </a:extLst>
              </p:cNvPr>
              <p:cNvSpPr>
                <a:spLocks/>
              </p:cNvSpPr>
              <p:nvPr/>
            </p:nvSpPr>
            <p:spPr bwMode="auto">
              <a:xfrm rot="1292382">
                <a:off x="6927044" y="2841149"/>
                <a:ext cx="353561" cy="288836"/>
              </a:xfrm>
              <a:custGeom>
                <a:avLst/>
                <a:gdLst>
                  <a:gd name="T0" fmla="*/ 49 w 59"/>
                  <a:gd name="T1" fmla="*/ 0 h 48"/>
                  <a:gd name="T2" fmla="*/ 0 w 59"/>
                  <a:gd name="T3" fmla="*/ 42 h 48"/>
                  <a:gd name="T4" fmla="*/ 0 w 59"/>
                  <a:gd name="T5" fmla="*/ 42 h 48"/>
                  <a:gd name="T6" fmla="*/ 0 w 59"/>
                  <a:gd name="T7" fmla="*/ 42 h 48"/>
                  <a:gd name="T8" fmla="*/ 4 w 59"/>
                  <a:gd name="T9" fmla="*/ 48 h 48"/>
                  <a:gd name="T10" fmla="*/ 59 w 59"/>
                  <a:gd name="T11" fmla="*/ 14 h 48"/>
                  <a:gd name="T12" fmla="*/ 49 w 5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59" h="48">
                    <a:moveTo>
                      <a:pt x="49" y="0"/>
                    </a:moveTo>
                    <a:cubicBezTo>
                      <a:pt x="0" y="42"/>
                      <a:pt x="0" y="42"/>
                      <a:pt x="0" y="42"/>
                    </a:cubicBezTo>
                    <a:cubicBezTo>
                      <a:pt x="0" y="42"/>
                      <a:pt x="0" y="42"/>
                      <a:pt x="0" y="42"/>
                    </a:cubicBezTo>
                    <a:cubicBezTo>
                      <a:pt x="0" y="42"/>
                      <a:pt x="0" y="42"/>
                      <a:pt x="0" y="42"/>
                    </a:cubicBezTo>
                    <a:cubicBezTo>
                      <a:pt x="0" y="42"/>
                      <a:pt x="2" y="44"/>
                      <a:pt x="4" y="48"/>
                    </a:cubicBezTo>
                    <a:cubicBezTo>
                      <a:pt x="59" y="14"/>
                      <a:pt x="59" y="14"/>
                      <a:pt x="59" y="14"/>
                    </a:cubicBezTo>
                    <a:cubicBezTo>
                      <a:pt x="54" y="7"/>
                      <a:pt x="51" y="2"/>
                      <a:pt x="49"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65" name="Freeform 64">
                <a:extLst>
                  <a:ext uri="{FF2B5EF4-FFF2-40B4-BE49-F238E27FC236}">
                    <a16:creationId xmlns:a16="http://schemas.microsoft.com/office/drawing/2014/main" id="{083762C7-DA4E-BFF3-502F-82CBF397CE0D}"/>
                  </a:ext>
                </a:extLst>
              </p:cNvPr>
              <p:cNvSpPr>
                <a:spLocks/>
              </p:cNvSpPr>
              <p:nvPr/>
            </p:nvSpPr>
            <p:spPr bwMode="auto">
              <a:xfrm rot="1292382">
                <a:off x="7385869" y="2886003"/>
                <a:ext cx="101018" cy="109911"/>
              </a:xfrm>
              <a:custGeom>
                <a:avLst/>
                <a:gdLst>
                  <a:gd name="T0" fmla="*/ 5 w 17"/>
                  <a:gd name="T1" fmla="*/ 0 h 18"/>
                  <a:gd name="T2" fmla="*/ 0 w 17"/>
                  <a:gd name="T3" fmla="*/ 2 h 18"/>
                  <a:gd name="T4" fmla="*/ 11 w 17"/>
                  <a:gd name="T5" fmla="*/ 18 h 18"/>
                  <a:gd name="T6" fmla="*/ 17 w 17"/>
                  <a:gd name="T7" fmla="*/ 15 h 18"/>
                  <a:gd name="T8" fmla="*/ 8 w 17"/>
                  <a:gd name="T9" fmla="*/ 2 h 18"/>
                  <a:gd name="T10" fmla="*/ 5 w 17"/>
                  <a:gd name="T11" fmla="*/ 0 h 18"/>
                </a:gdLst>
                <a:ahLst/>
                <a:cxnLst>
                  <a:cxn ang="0">
                    <a:pos x="T0" y="T1"/>
                  </a:cxn>
                  <a:cxn ang="0">
                    <a:pos x="T2" y="T3"/>
                  </a:cxn>
                  <a:cxn ang="0">
                    <a:pos x="T4" y="T5"/>
                  </a:cxn>
                  <a:cxn ang="0">
                    <a:pos x="T6" y="T7"/>
                  </a:cxn>
                  <a:cxn ang="0">
                    <a:pos x="T8" y="T9"/>
                  </a:cxn>
                  <a:cxn ang="0">
                    <a:pos x="T10" y="T11"/>
                  </a:cxn>
                </a:cxnLst>
                <a:rect l="0" t="0" r="r" b="b"/>
                <a:pathLst>
                  <a:path w="17" h="18">
                    <a:moveTo>
                      <a:pt x="5" y="0"/>
                    </a:moveTo>
                    <a:cubicBezTo>
                      <a:pt x="0" y="2"/>
                      <a:pt x="0" y="2"/>
                      <a:pt x="0" y="2"/>
                    </a:cubicBezTo>
                    <a:cubicBezTo>
                      <a:pt x="2" y="4"/>
                      <a:pt x="6" y="9"/>
                      <a:pt x="11" y="18"/>
                    </a:cubicBezTo>
                    <a:cubicBezTo>
                      <a:pt x="17" y="15"/>
                      <a:pt x="17" y="15"/>
                      <a:pt x="17" y="15"/>
                    </a:cubicBezTo>
                    <a:cubicBezTo>
                      <a:pt x="13" y="9"/>
                      <a:pt x="10" y="5"/>
                      <a:pt x="8" y="2"/>
                    </a:cubicBezTo>
                    <a:cubicBezTo>
                      <a:pt x="5" y="1"/>
                      <a:pt x="5" y="0"/>
                      <a:pt x="5" y="0"/>
                    </a:cubicBezTo>
                  </a:path>
                </a:pathLst>
              </a:custGeom>
              <a:solidFill>
                <a:srgbClr val="C6A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66" name="Freeform 65">
                <a:extLst>
                  <a:ext uri="{FF2B5EF4-FFF2-40B4-BE49-F238E27FC236}">
                    <a16:creationId xmlns:a16="http://schemas.microsoft.com/office/drawing/2014/main" id="{22BFF5D4-F2A1-AF4D-3577-6FC11A68BB52}"/>
                  </a:ext>
                </a:extLst>
              </p:cNvPr>
              <p:cNvSpPr>
                <a:spLocks/>
              </p:cNvSpPr>
              <p:nvPr/>
            </p:nvSpPr>
            <p:spPr bwMode="auto">
              <a:xfrm rot="1292382">
                <a:off x="7884287" y="2890120"/>
                <a:ext cx="113645" cy="109911"/>
              </a:xfrm>
              <a:custGeom>
                <a:avLst/>
                <a:gdLst>
                  <a:gd name="T0" fmla="*/ 10 w 19"/>
                  <a:gd name="T1" fmla="*/ 0 h 18"/>
                  <a:gd name="T2" fmla="*/ 10 w 19"/>
                  <a:gd name="T3" fmla="*/ 0 h 18"/>
                  <a:gd name="T4" fmla="*/ 0 w 19"/>
                  <a:gd name="T5" fmla="*/ 4 h 18"/>
                  <a:gd name="T6" fmla="*/ 9 w 19"/>
                  <a:gd name="T7" fmla="*/ 18 h 18"/>
                  <a:gd name="T8" fmla="*/ 19 w 19"/>
                  <a:gd name="T9" fmla="*/ 14 h 18"/>
                  <a:gd name="T10" fmla="*/ 10 w 19"/>
                  <a:gd name="T11" fmla="*/ 1 h 18"/>
                  <a:gd name="T12" fmla="*/ 10 w 1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9" h="18">
                    <a:moveTo>
                      <a:pt x="10" y="0"/>
                    </a:moveTo>
                    <a:cubicBezTo>
                      <a:pt x="10" y="0"/>
                      <a:pt x="10" y="0"/>
                      <a:pt x="10" y="0"/>
                    </a:cubicBezTo>
                    <a:cubicBezTo>
                      <a:pt x="0" y="4"/>
                      <a:pt x="0" y="4"/>
                      <a:pt x="0" y="4"/>
                    </a:cubicBezTo>
                    <a:cubicBezTo>
                      <a:pt x="2" y="6"/>
                      <a:pt x="5" y="11"/>
                      <a:pt x="9" y="18"/>
                    </a:cubicBezTo>
                    <a:cubicBezTo>
                      <a:pt x="19" y="14"/>
                      <a:pt x="19" y="14"/>
                      <a:pt x="19" y="14"/>
                    </a:cubicBezTo>
                    <a:cubicBezTo>
                      <a:pt x="16" y="8"/>
                      <a:pt x="12" y="3"/>
                      <a:pt x="10" y="1"/>
                    </a:cubicBezTo>
                    <a:cubicBezTo>
                      <a:pt x="10" y="0"/>
                      <a:pt x="10" y="0"/>
                      <a:pt x="10"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67" name="Freeform 66">
                <a:extLst>
                  <a:ext uri="{FF2B5EF4-FFF2-40B4-BE49-F238E27FC236}">
                    <a16:creationId xmlns:a16="http://schemas.microsoft.com/office/drawing/2014/main" id="{544F804D-DFB5-8E48-57E8-F2D4F655FAE9}"/>
                  </a:ext>
                </a:extLst>
              </p:cNvPr>
              <p:cNvSpPr>
                <a:spLocks/>
              </p:cNvSpPr>
              <p:nvPr/>
            </p:nvSpPr>
            <p:spPr bwMode="auto">
              <a:xfrm rot="1292382">
                <a:off x="7580961" y="2896028"/>
                <a:ext cx="83339" cy="102243"/>
              </a:xfrm>
              <a:custGeom>
                <a:avLst/>
                <a:gdLst>
                  <a:gd name="T0" fmla="*/ 5 w 14"/>
                  <a:gd name="T1" fmla="*/ 0 h 17"/>
                  <a:gd name="T2" fmla="*/ 1 w 14"/>
                  <a:gd name="T3" fmla="*/ 2 h 17"/>
                  <a:gd name="T4" fmla="*/ 0 w 14"/>
                  <a:gd name="T5" fmla="*/ 4 h 17"/>
                  <a:gd name="T6" fmla="*/ 8 w 14"/>
                  <a:gd name="T7" fmla="*/ 17 h 17"/>
                  <a:gd name="T8" fmla="*/ 14 w 14"/>
                  <a:gd name="T9" fmla="*/ 14 h 17"/>
                  <a:gd name="T10" fmla="*/ 5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5" y="0"/>
                    </a:moveTo>
                    <a:cubicBezTo>
                      <a:pt x="2" y="1"/>
                      <a:pt x="1" y="2"/>
                      <a:pt x="1" y="2"/>
                    </a:cubicBezTo>
                    <a:cubicBezTo>
                      <a:pt x="0" y="4"/>
                      <a:pt x="0" y="4"/>
                      <a:pt x="0" y="4"/>
                    </a:cubicBezTo>
                    <a:cubicBezTo>
                      <a:pt x="2" y="7"/>
                      <a:pt x="5" y="11"/>
                      <a:pt x="8" y="17"/>
                    </a:cubicBezTo>
                    <a:cubicBezTo>
                      <a:pt x="14" y="14"/>
                      <a:pt x="14" y="14"/>
                      <a:pt x="14" y="14"/>
                    </a:cubicBezTo>
                    <a:cubicBezTo>
                      <a:pt x="10" y="8"/>
                      <a:pt x="7" y="3"/>
                      <a:pt x="5"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68" name="Freeform 67">
                <a:extLst>
                  <a:ext uri="{FF2B5EF4-FFF2-40B4-BE49-F238E27FC236}">
                    <a16:creationId xmlns:a16="http://schemas.microsoft.com/office/drawing/2014/main" id="{D6DA4671-8AC8-3D49-9DA2-5CC33E1E7F82}"/>
                  </a:ext>
                </a:extLst>
              </p:cNvPr>
              <p:cNvSpPr>
                <a:spLocks/>
              </p:cNvSpPr>
              <p:nvPr/>
            </p:nvSpPr>
            <p:spPr bwMode="auto">
              <a:xfrm rot="1292382">
                <a:off x="8022116" y="2877931"/>
                <a:ext cx="202035" cy="140584"/>
              </a:xfrm>
              <a:custGeom>
                <a:avLst/>
                <a:gdLst>
                  <a:gd name="T0" fmla="*/ 26 w 34"/>
                  <a:gd name="T1" fmla="*/ 0 h 23"/>
                  <a:gd name="T2" fmla="*/ 0 w 34"/>
                  <a:gd name="T3" fmla="*/ 10 h 23"/>
                  <a:gd name="T4" fmla="*/ 8 w 34"/>
                  <a:gd name="T5" fmla="*/ 23 h 23"/>
                  <a:gd name="T6" fmla="*/ 34 w 34"/>
                  <a:gd name="T7" fmla="*/ 12 h 23"/>
                  <a:gd name="T8" fmla="*/ 26 w 34"/>
                  <a:gd name="T9" fmla="*/ 0 h 23"/>
                  <a:gd name="T10" fmla="*/ 26 w 34"/>
                  <a:gd name="T11" fmla="*/ 0 h 23"/>
                </a:gdLst>
                <a:ahLst/>
                <a:cxnLst>
                  <a:cxn ang="0">
                    <a:pos x="T0" y="T1"/>
                  </a:cxn>
                  <a:cxn ang="0">
                    <a:pos x="T2" y="T3"/>
                  </a:cxn>
                  <a:cxn ang="0">
                    <a:pos x="T4" y="T5"/>
                  </a:cxn>
                  <a:cxn ang="0">
                    <a:pos x="T6" y="T7"/>
                  </a:cxn>
                  <a:cxn ang="0">
                    <a:pos x="T8" y="T9"/>
                  </a:cxn>
                  <a:cxn ang="0">
                    <a:pos x="T10" y="T11"/>
                  </a:cxn>
                </a:cxnLst>
                <a:rect l="0" t="0" r="r" b="b"/>
                <a:pathLst>
                  <a:path w="34" h="23">
                    <a:moveTo>
                      <a:pt x="26" y="0"/>
                    </a:moveTo>
                    <a:cubicBezTo>
                      <a:pt x="0" y="10"/>
                      <a:pt x="0" y="10"/>
                      <a:pt x="0" y="10"/>
                    </a:cubicBezTo>
                    <a:cubicBezTo>
                      <a:pt x="2" y="13"/>
                      <a:pt x="5" y="17"/>
                      <a:pt x="8" y="23"/>
                    </a:cubicBezTo>
                    <a:cubicBezTo>
                      <a:pt x="34" y="12"/>
                      <a:pt x="34" y="12"/>
                      <a:pt x="34" y="12"/>
                    </a:cubicBezTo>
                    <a:cubicBezTo>
                      <a:pt x="31" y="7"/>
                      <a:pt x="28" y="2"/>
                      <a:pt x="26" y="0"/>
                    </a:cubicBezTo>
                    <a:cubicBezTo>
                      <a:pt x="26" y="0"/>
                      <a:pt x="26" y="0"/>
                      <a:pt x="26"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69" name="Freeform 68">
                <a:extLst>
                  <a:ext uri="{FF2B5EF4-FFF2-40B4-BE49-F238E27FC236}">
                    <a16:creationId xmlns:a16="http://schemas.microsoft.com/office/drawing/2014/main" id="{AB49B362-351F-9D75-014D-C3E0C35A07A0}"/>
                  </a:ext>
                </a:extLst>
              </p:cNvPr>
              <p:cNvSpPr>
                <a:spLocks/>
              </p:cNvSpPr>
              <p:nvPr/>
            </p:nvSpPr>
            <p:spPr bwMode="auto">
              <a:xfrm rot="1292382">
                <a:off x="7618934" y="2873610"/>
                <a:ext cx="219713" cy="145696"/>
              </a:xfrm>
              <a:custGeom>
                <a:avLst/>
                <a:gdLst>
                  <a:gd name="T0" fmla="*/ 28 w 37"/>
                  <a:gd name="T1" fmla="*/ 0 h 24"/>
                  <a:gd name="T2" fmla="*/ 27 w 37"/>
                  <a:gd name="T3" fmla="*/ 0 h 24"/>
                  <a:gd name="T4" fmla="*/ 27 w 37"/>
                  <a:gd name="T5" fmla="*/ 0 h 24"/>
                  <a:gd name="T6" fmla="*/ 26 w 37"/>
                  <a:gd name="T7" fmla="*/ 0 h 24"/>
                  <a:gd name="T8" fmla="*/ 0 w 37"/>
                  <a:gd name="T9" fmla="*/ 10 h 24"/>
                  <a:gd name="T10" fmla="*/ 9 w 37"/>
                  <a:gd name="T11" fmla="*/ 24 h 24"/>
                  <a:gd name="T12" fmla="*/ 37 w 37"/>
                  <a:gd name="T13" fmla="*/ 13 h 24"/>
                  <a:gd name="T14" fmla="*/ 28 w 37"/>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4">
                    <a:moveTo>
                      <a:pt x="28" y="0"/>
                    </a:moveTo>
                    <a:cubicBezTo>
                      <a:pt x="27" y="0"/>
                      <a:pt x="27" y="0"/>
                      <a:pt x="27" y="0"/>
                    </a:cubicBezTo>
                    <a:cubicBezTo>
                      <a:pt x="27" y="0"/>
                      <a:pt x="27" y="0"/>
                      <a:pt x="27" y="0"/>
                    </a:cubicBezTo>
                    <a:cubicBezTo>
                      <a:pt x="27" y="0"/>
                      <a:pt x="26" y="0"/>
                      <a:pt x="26" y="0"/>
                    </a:cubicBezTo>
                    <a:cubicBezTo>
                      <a:pt x="20" y="2"/>
                      <a:pt x="7" y="8"/>
                      <a:pt x="0" y="10"/>
                    </a:cubicBezTo>
                    <a:cubicBezTo>
                      <a:pt x="2" y="13"/>
                      <a:pt x="5" y="18"/>
                      <a:pt x="9" y="24"/>
                    </a:cubicBezTo>
                    <a:cubicBezTo>
                      <a:pt x="37" y="13"/>
                      <a:pt x="37" y="13"/>
                      <a:pt x="37" y="13"/>
                    </a:cubicBezTo>
                    <a:cubicBezTo>
                      <a:pt x="33" y="7"/>
                      <a:pt x="30" y="2"/>
                      <a:pt x="28"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70" name="Freeform 69">
                <a:extLst>
                  <a:ext uri="{FF2B5EF4-FFF2-40B4-BE49-F238E27FC236}">
                    <a16:creationId xmlns:a16="http://schemas.microsoft.com/office/drawing/2014/main" id="{6A63394B-90E4-7355-0AE7-ACAF4F1FDB10}"/>
                  </a:ext>
                </a:extLst>
              </p:cNvPr>
              <p:cNvSpPr>
                <a:spLocks/>
              </p:cNvSpPr>
              <p:nvPr/>
            </p:nvSpPr>
            <p:spPr bwMode="auto">
              <a:xfrm rot="1292382">
                <a:off x="7792077" y="2906082"/>
                <a:ext cx="90916" cy="86906"/>
              </a:xfrm>
              <a:custGeom>
                <a:avLst/>
                <a:gdLst>
                  <a:gd name="T0" fmla="*/ 2 w 15"/>
                  <a:gd name="T1" fmla="*/ 0 h 14"/>
                  <a:gd name="T2" fmla="*/ 0 w 15"/>
                  <a:gd name="T3" fmla="*/ 1 h 14"/>
                  <a:gd name="T4" fmla="*/ 9 w 15"/>
                  <a:gd name="T5" fmla="*/ 14 h 14"/>
                  <a:gd name="T6" fmla="*/ 15 w 15"/>
                  <a:gd name="T7" fmla="*/ 12 h 14"/>
                  <a:gd name="T8" fmla="*/ 9 w 15"/>
                  <a:gd name="T9" fmla="*/ 3 h 14"/>
                  <a:gd name="T10" fmla="*/ 9 w 15"/>
                  <a:gd name="T11" fmla="*/ 4 h 14"/>
                  <a:gd name="T12" fmla="*/ 2 w 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5" h="14">
                    <a:moveTo>
                      <a:pt x="2" y="0"/>
                    </a:moveTo>
                    <a:cubicBezTo>
                      <a:pt x="1" y="0"/>
                      <a:pt x="1" y="0"/>
                      <a:pt x="0" y="1"/>
                    </a:cubicBezTo>
                    <a:cubicBezTo>
                      <a:pt x="2" y="3"/>
                      <a:pt x="5" y="8"/>
                      <a:pt x="9" y="14"/>
                    </a:cubicBezTo>
                    <a:cubicBezTo>
                      <a:pt x="15" y="12"/>
                      <a:pt x="15" y="12"/>
                      <a:pt x="15" y="12"/>
                    </a:cubicBezTo>
                    <a:cubicBezTo>
                      <a:pt x="13" y="8"/>
                      <a:pt x="11" y="5"/>
                      <a:pt x="9" y="3"/>
                    </a:cubicBezTo>
                    <a:cubicBezTo>
                      <a:pt x="9" y="4"/>
                      <a:pt x="9" y="4"/>
                      <a:pt x="9" y="4"/>
                    </a:cubicBezTo>
                    <a:cubicBezTo>
                      <a:pt x="9" y="4"/>
                      <a:pt x="6" y="0"/>
                      <a:pt x="2" y="0"/>
                    </a:cubicBezTo>
                  </a:path>
                </a:pathLst>
              </a:custGeom>
              <a:solidFill>
                <a:srgbClr val="C6A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71" name="Freeform 70">
                <a:extLst>
                  <a:ext uri="{FF2B5EF4-FFF2-40B4-BE49-F238E27FC236}">
                    <a16:creationId xmlns:a16="http://schemas.microsoft.com/office/drawing/2014/main" id="{906FDDBA-3C62-0CD6-9311-1C4D77AD9D71}"/>
                  </a:ext>
                </a:extLst>
              </p:cNvPr>
              <p:cNvSpPr>
                <a:spLocks/>
              </p:cNvSpPr>
              <p:nvPr/>
            </p:nvSpPr>
            <p:spPr bwMode="auto">
              <a:xfrm rot="1292382">
                <a:off x="7849092" y="2897937"/>
                <a:ext cx="85865" cy="102243"/>
              </a:xfrm>
              <a:custGeom>
                <a:avLst/>
                <a:gdLst>
                  <a:gd name="T0" fmla="*/ 5 w 14"/>
                  <a:gd name="T1" fmla="*/ 0 h 17"/>
                  <a:gd name="T2" fmla="*/ 0 w 14"/>
                  <a:gd name="T3" fmla="*/ 2 h 17"/>
                  <a:gd name="T4" fmla="*/ 0 w 14"/>
                  <a:gd name="T5" fmla="*/ 8 h 17"/>
                  <a:gd name="T6" fmla="*/ 6 w 14"/>
                  <a:gd name="T7" fmla="*/ 17 h 17"/>
                  <a:gd name="T8" fmla="*/ 14 w 14"/>
                  <a:gd name="T9" fmla="*/ 14 h 17"/>
                  <a:gd name="T10" fmla="*/ 5 w 14"/>
                  <a:gd name="T11" fmla="*/ 0 h 17"/>
                </a:gdLst>
                <a:ahLst/>
                <a:cxnLst>
                  <a:cxn ang="0">
                    <a:pos x="T0" y="T1"/>
                  </a:cxn>
                  <a:cxn ang="0">
                    <a:pos x="T2" y="T3"/>
                  </a:cxn>
                  <a:cxn ang="0">
                    <a:pos x="T4" y="T5"/>
                  </a:cxn>
                  <a:cxn ang="0">
                    <a:pos x="T6" y="T7"/>
                  </a:cxn>
                  <a:cxn ang="0">
                    <a:pos x="T8" y="T9"/>
                  </a:cxn>
                  <a:cxn ang="0">
                    <a:pos x="T10" y="T11"/>
                  </a:cxn>
                </a:cxnLst>
                <a:rect l="0" t="0" r="r" b="b"/>
                <a:pathLst>
                  <a:path w="14" h="17">
                    <a:moveTo>
                      <a:pt x="5" y="0"/>
                    </a:moveTo>
                    <a:cubicBezTo>
                      <a:pt x="0" y="2"/>
                      <a:pt x="0" y="2"/>
                      <a:pt x="0" y="2"/>
                    </a:cubicBezTo>
                    <a:cubicBezTo>
                      <a:pt x="0" y="8"/>
                      <a:pt x="0" y="8"/>
                      <a:pt x="0" y="8"/>
                    </a:cubicBezTo>
                    <a:cubicBezTo>
                      <a:pt x="2" y="10"/>
                      <a:pt x="4" y="13"/>
                      <a:pt x="6" y="17"/>
                    </a:cubicBezTo>
                    <a:cubicBezTo>
                      <a:pt x="14" y="14"/>
                      <a:pt x="14" y="14"/>
                      <a:pt x="14" y="14"/>
                    </a:cubicBezTo>
                    <a:cubicBezTo>
                      <a:pt x="10" y="7"/>
                      <a:pt x="7" y="2"/>
                      <a:pt x="5"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72" name="Freeform 71">
                <a:extLst>
                  <a:ext uri="{FF2B5EF4-FFF2-40B4-BE49-F238E27FC236}">
                    <a16:creationId xmlns:a16="http://schemas.microsoft.com/office/drawing/2014/main" id="{C0C1F218-68F4-E2BC-AD0E-4FCB3B25B7C7}"/>
                  </a:ext>
                </a:extLst>
              </p:cNvPr>
              <p:cNvSpPr>
                <a:spLocks/>
              </p:cNvSpPr>
              <p:nvPr/>
            </p:nvSpPr>
            <p:spPr bwMode="auto">
              <a:xfrm rot="1292382">
                <a:off x="8258140" y="3327344"/>
                <a:ext cx="202035" cy="260719"/>
              </a:xfrm>
              <a:custGeom>
                <a:avLst/>
                <a:gdLst>
                  <a:gd name="T0" fmla="*/ 34 w 34"/>
                  <a:gd name="T1" fmla="*/ 0 h 43"/>
                  <a:gd name="T2" fmla="*/ 0 w 34"/>
                  <a:gd name="T3" fmla="*/ 28 h 43"/>
                  <a:gd name="T4" fmla="*/ 3 w 34"/>
                  <a:gd name="T5" fmla="*/ 43 h 43"/>
                  <a:gd name="T6" fmla="*/ 34 w 34"/>
                  <a:gd name="T7" fmla="*/ 0 h 43"/>
                </a:gdLst>
                <a:ahLst/>
                <a:cxnLst>
                  <a:cxn ang="0">
                    <a:pos x="T0" y="T1"/>
                  </a:cxn>
                  <a:cxn ang="0">
                    <a:pos x="T2" y="T3"/>
                  </a:cxn>
                  <a:cxn ang="0">
                    <a:pos x="T4" y="T5"/>
                  </a:cxn>
                  <a:cxn ang="0">
                    <a:pos x="T6" y="T7"/>
                  </a:cxn>
                </a:cxnLst>
                <a:rect l="0" t="0" r="r" b="b"/>
                <a:pathLst>
                  <a:path w="34" h="43">
                    <a:moveTo>
                      <a:pt x="34" y="0"/>
                    </a:moveTo>
                    <a:cubicBezTo>
                      <a:pt x="0" y="28"/>
                      <a:pt x="0" y="28"/>
                      <a:pt x="0" y="28"/>
                    </a:cubicBezTo>
                    <a:cubicBezTo>
                      <a:pt x="1" y="33"/>
                      <a:pt x="2" y="38"/>
                      <a:pt x="3" y="43"/>
                    </a:cubicBezTo>
                    <a:cubicBezTo>
                      <a:pt x="34" y="0"/>
                      <a:pt x="34" y="0"/>
                      <a:pt x="34"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73" name="Freeform 72">
                <a:extLst>
                  <a:ext uri="{FF2B5EF4-FFF2-40B4-BE49-F238E27FC236}">
                    <a16:creationId xmlns:a16="http://schemas.microsoft.com/office/drawing/2014/main" id="{6024EA80-805F-EA26-EC33-563CDA0846AA}"/>
                  </a:ext>
                </a:extLst>
              </p:cNvPr>
              <p:cNvSpPr>
                <a:spLocks/>
              </p:cNvSpPr>
              <p:nvPr/>
            </p:nvSpPr>
            <p:spPr bwMode="auto">
              <a:xfrm rot="1292382">
                <a:off x="8193387" y="3451216"/>
                <a:ext cx="53034" cy="120135"/>
              </a:xfrm>
              <a:custGeom>
                <a:avLst/>
                <a:gdLst>
                  <a:gd name="T0" fmla="*/ 6 w 9"/>
                  <a:gd name="T1" fmla="*/ 0 h 20"/>
                  <a:gd name="T2" fmla="*/ 1 w 9"/>
                  <a:gd name="T3" fmla="*/ 4 h 20"/>
                  <a:gd name="T4" fmla="*/ 0 w 9"/>
                  <a:gd name="T5" fmla="*/ 4 h 20"/>
                  <a:gd name="T6" fmla="*/ 3 w 9"/>
                  <a:gd name="T7" fmla="*/ 20 h 20"/>
                  <a:gd name="T8" fmla="*/ 6 w 9"/>
                  <a:gd name="T9" fmla="*/ 19 h 20"/>
                  <a:gd name="T10" fmla="*/ 9 w 9"/>
                  <a:gd name="T11" fmla="*/ 15 h 20"/>
                  <a:gd name="T12" fmla="*/ 6 w 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9" h="20">
                    <a:moveTo>
                      <a:pt x="6" y="0"/>
                    </a:moveTo>
                    <a:cubicBezTo>
                      <a:pt x="1" y="4"/>
                      <a:pt x="1" y="4"/>
                      <a:pt x="1" y="4"/>
                    </a:cubicBezTo>
                    <a:cubicBezTo>
                      <a:pt x="0" y="4"/>
                      <a:pt x="0" y="4"/>
                      <a:pt x="0" y="4"/>
                    </a:cubicBezTo>
                    <a:cubicBezTo>
                      <a:pt x="2" y="9"/>
                      <a:pt x="3" y="14"/>
                      <a:pt x="3" y="20"/>
                    </a:cubicBezTo>
                    <a:cubicBezTo>
                      <a:pt x="6" y="19"/>
                      <a:pt x="6" y="19"/>
                      <a:pt x="6" y="19"/>
                    </a:cubicBezTo>
                    <a:cubicBezTo>
                      <a:pt x="9" y="15"/>
                      <a:pt x="9" y="15"/>
                      <a:pt x="9" y="15"/>
                    </a:cubicBezTo>
                    <a:cubicBezTo>
                      <a:pt x="8" y="10"/>
                      <a:pt x="7" y="5"/>
                      <a:pt x="6"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74" name="Freeform 73">
                <a:extLst>
                  <a:ext uri="{FF2B5EF4-FFF2-40B4-BE49-F238E27FC236}">
                    <a16:creationId xmlns:a16="http://schemas.microsoft.com/office/drawing/2014/main" id="{8DC781E7-665B-05A8-6E25-7451CC0E2C96}"/>
                  </a:ext>
                </a:extLst>
              </p:cNvPr>
              <p:cNvSpPr>
                <a:spLocks/>
              </p:cNvSpPr>
              <p:nvPr/>
            </p:nvSpPr>
            <p:spPr bwMode="auto">
              <a:xfrm rot="1292382">
                <a:off x="7999360" y="3462151"/>
                <a:ext cx="40407" cy="102243"/>
              </a:xfrm>
              <a:custGeom>
                <a:avLst/>
                <a:gdLst>
                  <a:gd name="T0" fmla="*/ 4 w 7"/>
                  <a:gd name="T1" fmla="*/ 0 h 17"/>
                  <a:gd name="T2" fmla="*/ 0 w 7"/>
                  <a:gd name="T3" fmla="*/ 2 h 17"/>
                  <a:gd name="T4" fmla="*/ 3 w 7"/>
                  <a:gd name="T5" fmla="*/ 16 h 17"/>
                  <a:gd name="T6" fmla="*/ 6 w 7"/>
                  <a:gd name="T7" fmla="*/ 17 h 17"/>
                  <a:gd name="T8" fmla="*/ 7 w 7"/>
                  <a:gd name="T9" fmla="*/ 16 h 17"/>
                  <a:gd name="T10" fmla="*/ 4 w 7"/>
                  <a:gd name="T11" fmla="*/ 0 h 17"/>
                </a:gdLst>
                <a:ahLst/>
                <a:cxnLst>
                  <a:cxn ang="0">
                    <a:pos x="T0" y="T1"/>
                  </a:cxn>
                  <a:cxn ang="0">
                    <a:pos x="T2" y="T3"/>
                  </a:cxn>
                  <a:cxn ang="0">
                    <a:pos x="T4" y="T5"/>
                  </a:cxn>
                  <a:cxn ang="0">
                    <a:pos x="T6" y="T7"/>
                  </a:cxn>
                  <a:cxn ang="0">
                    <a:pos x="T8" y="T9"/>
                  </a:cxn>
                  <a:cxn ang="0">
                    <a:pos x="T10" y="T11"/>
                  </a:cxn>
                </a:cxnLst>
                <a:rect l="0" t="0" r="r" b="b"/>
                <a:pathLst>
                  <a:path w="7" h="17">
                    <a:moveTo>
                      <a:pt x="4" y="0"/>
                    </a:moveTo>
                    <a:cubicBezTo>
                      <a:pt x="0" y="2"/>
                      <a:pt x="0" y="2"/>
                      <a:pt x="0" y="2"/>
                    </a:cubicBezTo>
                    <a:cubicBezTo>
                      <a:pt x="1" y="6"/>
                      <a:pt x="2" y="11"/>
                      <a:pt x="3" y="16"/>
                    </a:cubicBezTo>
                    <a:cubicBezTo>
                      <a:pt x="6" y="17"/>
                      <a:pt x="6" y="17"/>
                      <a:pt x="6" y="17"/>
                    </a:cubicBezTo>
                    <a:cubicBezTo>
                      <a:pt x="7" y="16"/>
                      <a:pt x="7" y="16"/>
                      <a:pt x="7" y="16"/>
                    </a:cubicBezTo>
                    <a:cubicBezTo>
                      <a:pt x="7" y="11"/>
                      <a:pt x="6" y="5"/>
                      <a:pt x="4" y="0"/>
                    </a:cubicBezTo>
                  </a:path>
                </a:pathLst>
              </a:custGeom>
              <a:solidFill>
                <a:srgbClr val="C6A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75" name="Freeform 74">
                <a:extLst>
                  <a:ext uri="{FF2B5EF4-FFF2-40B4-BE49-F238E27FC236}">
                    <a16:creationId xmlns:a16="http://schemas.microsoft.com/office/drawing/2014/main" id="{B08AE392-64D9-40ED-5FC8-B72B4C4A0C4B}"/>
                  </a:ext>
                </a:extLst>
              </p:cNvPr>
              <p:cNvSpPr>
                <a:spLocks/>
              </p:cNvSpPr>
              <p:nvPr/>
            </p:nvSpPr>
            <p:spPr bwMode="auto">
              <a:xfrm rot="1292382">
                <a:off x="7959932" y="3460552"/>
                <a:ext cx="53034" cy="115023"/>
              </a:xfrm>
              <a:custGeom>
                <a:avLst/>
                <a:gdLst>
                  <a:gd name="T0" fmla="*/ 6 w 9"/>
                  <a:gd name="T1" fmla="*/ 0 h 19"/>
                  <a:gd name="T2" fmla="*/ 0 w 9"/>
                  <a:gd name="T3" fmla="*/ 2 h 19"/>
                  <a:gd name="T4" fmla="*/ 4 w 9"/>
                  <a:gd name="T5" fmla="*/ 19 h 19"/>
                  <a:gd name="T6" fmla="*/ 4 w 9"/>
                  <a:gd name="T7" fmla="*/ 19 h 19"/>
                  <a:gd name="T8" fmla="*/ 5 w 9"/>
                  <a:gd name="T9" fmla="*/ 13 h 19"/>
                  <a:gd name="T10" fmla="*/ 9 w 9"/>
                  <a:gd name="T11" fmla="*/ 14 h 19"/>
                  <a:gd name="T12" fmla="*/ 6 w 9"/>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9" h="19">
                    <a:moveTo>
                      <a:pt x="6" y="0"/>
                    </a:moveTo>
                    <a:cubicBezTo>
                      <a:pt x="0" y="2"/>
                      <a:pt x="0" y="2"/>
                      <a:pt x="0" y="2"/>
                    </a:cubicBezTo>
                    <a:cubicBezTo>
                      <a:pt x="2" y="8"/>
                      <a:pt x="3" y="13"/>
                      <a:pt x="4" y="19"/>
                    </a:cubicBezTo>
                    <a:cubicBezTo>
                      <a:pt x="4" y="19"/>
                      <a:pt x="4" y="19"/>
                      <a:pt x="4" y="19"/>
                    </a:cubicBezTo>
                    <a:cubicBezTo>
                      <a:pt x="5" y="13"/>
                      <a:pt x="5" y="13"/>
                      <a:pt x="5" y="13"/>
                    </a:cubicBezTo>
                    <a:cubicBezTo>
                      <a:pt x="9" y="14"/>
                      <a:pt x="9" y="14"/>
                      <a:pt x="9" y="14"/>
                    </a:cubicBezTo>
                    <a:cubicBezTo>
                      <a:pt x="8" y="9"/>
                      <a:pt x="7" y="4"/>
                      <a:pt x="6"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76" name="Freeform 75">
                <a:extLst>
                  <a:ext uri="{FF2B5EF4-FFF2-40B4-BE49-F238E27FC236}">
                    <a16:creationId xmlns:a16="http://schemas.microsoft.com/office/drawing/2014/main" id="{361BA31D-273C-093A-C2FB-CA996D91A169}"/>
                  </a:ext>
                </a:extLst>
              </p:cNvPr>
              <p:cNvSpPr>
                <a:spLocks noEditPoints="1"/>
              </p:cNvSpPr>
              <p:nvPr/>
            </p:nvSpPr>
            <p:spPr bwMode="auto">
              <a:xfrm rot="1292382">
                <a:off x="6917429" y="3312069"/>
                <a:ext cx="1010175" cy="332289"/>
              </a:xfrm>
              <a:custGeom>
                <a:avLst/>
                <a:gdLst>
                  <a:gd name="T0" fmla="*/ 22 w 169"/>
                  <a:gd name="T1" fmla="*/ 54 h 55"/>
                  <a:gd name="T2" fmla="*/ 22 w 169"/>
                  <a:gd name="T3" fmla="*/ 54 h 55"/>
                  <a:gd name="T4" fmla="*/ 22 w 169"/>
                  <a:gd name="T5" fmla="*/ 54 h 55"/>
                  <a:gd name="T6" fmla="*/ 22 w 169"/>
                  <a:gd name="T7" fmla="*/ 54 h 55"/>
                  <a:gd name="T8" fmla="*/ 22 w 169"/>
                  <a:gd name="T9" fmla="*/ 54 h 55"/>
                  <a:gd name="T10" fmla="*/ 69 w 169"/>
                  <a:gd name="T11" fmla="*/ 53 h 55"/>
                  <a:gd name="T12" fmla="*/ 65 w 169"/>
                  <a:gd name="T13" fmla="*/ 53 h 55"/>
                  <a:gd name="T14" fmla="*/ 65 w 169"/>
                  <a:gd name="T15" fmla="*/ 53 h 55"/>
                  <a:gd name="T16" fmla="*/ 23 w 169"/>
                  <a:gd name="T17" fmla="*/ 54 h 55"/>
                  <a:gd name="T18" fmla="*/ 23 w 169"/>
                  <a:gd name="T19" fmla="*/ 54 h 55"/>
                  <a:gd name="T20" fmla="*/ 69 w 169"/>
                  <a:gd name="T21" fmla="*/ 53 h 55"/>
                  <a:gd name="T22" fmla="*/ 0 w 169"/>
                  <a:gd name="T23" fmla="*/ 48 h 55"/>
                  <a:gd name="T24" fmla="*/ 0 w 169"/>
                  <a:gd name="T25" fmla="*/ 48 h 55"/>
                  <a:gd name="T26" fmla="*/ 1 w 169"/>
                  <a:gd name="T27" fmla="*/ 55 h 55"/>
                  <a:gd name="T28" fmla="*/ 1 w 169"/>
                  <a:gd name="T29" fmla="*/ 55 h 55"/>
                  <a:gd name="T30" fmla="*/ 0 w 169"/>
                  <a:gd name="T31" fmla="*/ 48 h 55"/>
                  <a:gd name="T32" fmla="*/ 95 w 169"/>
                  <a:gd name="T33" fmla="*/ 37 h 55"/>
                  <a:gd name="T34" fmla="*/ 94 w 169"/>
                  <a:gd name="T35" fmla="*/ 38 h 55"/>
                  <a:gd name="T36" fmla="*/ 95 w 169"/>
                  <a:gd name="T37" fmla="*/ 37 h 55"/>
                  <a:gd name="T38" fmla="*/ 99 w 169"/>
                  <a:gd name="T39" fmla="*/ 20 h 55"/>
                  <a:gd name="T40" fmla="*/ 99 w 169"/>
                  <a:gd name="T41" fmla="*/ 20 h 55"/>
                  <a:gd name="T42" fmla="*/ 102 w 169"/>
                  <a:gd name="T43" fmla="*/ 38 h 55"/>
                  <a:gd name="T44" fmla="*/ 100 w 169"/>
                  <a:gd name="T45" fmla="*/ 39 h 55"/>
                  <a:gd name="T46" fmla="*/ 96 w 169"/>
                  <a:gd name="T47" fmla="*/ 38 h 55"/>
                  <a:gd name="T48" fmla="*/ 100 w 169"/>
                  <a:gd name="T49" fmla="*/ 39 h 55"/>
                  <a:gd name="T50" fmla="*/ 114 w 169"/>
                  <a:gd name="T51" fmla="*/ 30 h 55"/>
                  <a:gd name="T52" fmla="*/ 102 w 169"/>
                  <a:gd name="T53" fmla="*/ 38 h 55"/>
                  <a:gd name="T54" fmla="*/ 99 w 169"/>
                  <a:gd name="T55" fmla="*/ 20 h 55"/>
                  <a:gd name="T56" fmla="*/ 169 w 169"/>
                  <a:gd name="T57" fmla="*/ 11 h 55"/>
                  <a:gd name="T58" fmla="*/ 164 w 169"/>
                  <a:gd name="T59" fmla="*/ 13 h 55"/>
                  <a:gd name="T60" fmla="*/ 164 w 169"/>
                  <a:gd name="T61" fmla="*/ 13 h 55"/>
                  <a:gd name="T62" fmla="*/ 159 w 169"/>
                  <a:gd name="T63" fmla="*/ 15 h 55"/>
                  <a:gd name="T64" fmla="*/ 169 w 169"/>
                  <a:gd name="T65" fmla="*/ 11 h 55"/>
                  <a:gd name="T66" fmla="*/ 152 w 169"/>
                  <a:gd name="T67" fmla="*/ 0 h 55"/>
                  <a:gd name="T68" fmla="*/ 152 w 169"/>
                  <a:gd name="T69" fmla="*/ 0 h 55"/>
                  <a:gd name="T70" fmla="*/ 154 w 169"/>
                  <a:gd name="T71" fmla="*/ 10 h 55"/>
                  <a:gd name="T72" fmla="*/ 154 w 169"/>
                  <a:gd name="T73" fmla="*/ 11 h 55"/>
                  <a:gd name="T74" fmla="*/ 154 w 169"/>
                  <a:gd name="T75" fmla="*/ 10 h 55"/>
                  <a:gd name="T76" fmla="*/ 154 w 169"/>
                  <a:gd name="T77" fmla="*/ 10 h 55"/>
                  <a:gd name="T78" fmla="*/ 154 w 169"/>
                  <a:gd name="T79" fmla="*/ 10 h 55"/>
                  <a:gd name="T80" fmla="*/ 152 w 169"/>
                  <a:gd name="T8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55">
                    <a:moveTo>
                      <a:pt x="22" y="54"/>
                    </a:moveTo>
                    <a:cubicBezTo>
                      <a:pt x="22" y="54"/>
                      <a:pt x="22" y="54"/>
                      <a:pt x="22" y="54"/>
                    </a:cubicBezTo>
                    <a:cubicBezTo>
                      <a:pt x="22" y="54"/>
                      <a:pt x="22" y="54"/>
                      <a:pt x="22" y="54"/>
                    </a:cubicBezTo>
                    <a:cubicBezTo>
                      <a:pt x="22" y="54"/>
                      <a:pt x="22" y="54"/>
                      <a:pt x="22" y="54"/>
                    </a:cubicBezTo>
                    <a:cubicBezTo>
                      <a:pt x="22" y="54"/>
                      <a:pt x="22" y="54"/>
                      <a:pt x="22" y="54"/>
                    </a:cubicBezTo>
                    <a:moveTo>
                      <a:pt x="69" y="53"/>
                    </a:moveTo>
                    <a:cubicBezTo>
                      <a:pt x="65" y="53"/>
                      <a:pt x="65" y="53"/>
                      <a:pt x="65" y="53"/>
                    </a:cubicBezTo>
                    <a:cubicBezTo>
                      <a:pt x="65" y="53"/>
                      <a:pt x="65" y="53"/>
                      <a:pt x="65" y="53"/>
                    </a:cubicBezTo>
                    <a:cubicBezTo>
                      <a:pt x="23" y="54"/>
                      <a:pt x="23" y="54"/>
                      <a:pt x="23" y="54"/>
                    </a:cubicBezTo>
                    <a:cubicBezTo>
                      <a:pt x="23" y="54"/>
                      <a:pt x="23" y="54"/>
                      <a:pt x="23" y="54"/>
                    </a:cubicBezTo>
                    <a:cubicBezTo>
                      <a:pt x="69" y="53"/>
                      <a:pt x="69" y="53"/>
                      <a:pt x="69" y="53"/>
                    </a:cubicBezTo>
                    <a:moveTo>
                      <a:pt x="0" y="48"/>
                    </a:moveTo>
                    <a:cubicBezTo>
                      <a:pt x="0" y="48"/>
                      <a:pt x="0" y="48"/>
                      <a:pt x="0" y="48"/>
                    </a:cubicBezTo>
                    <a:cubicBezTo>
                      <a:pt x="1" y="52"/>
                      <a:pt x="1" y="54"/>
                      <a:pt x="1" y="55"/>
                    </a:cubicBezTo>
                    <a:cubicBezTo>
                      <a:pt x="1" y="55"/>
                      <a:pt x="1" y="55"/>
                      <a:pt x="1" y="55"/>
                    </a:cubicBezTo>
                    <a:cubicBezTo>
                      <a:pt x="1" y="54"/>
                      <a:pt x="1" y="52"/>
                      <a:pt x="0" y="48"/>
                    </a:cubicBezTo>
                    <a:moveTo>
                      <a:pt x="95" y="37"/>
                    </a:moveTo>
                    <a:cubicBezTo>
                      <a:pt x="95" y="38"/>
                      <a:pt x="95" y="38"/>
                      <a:pt x="94" y="38"/>
                    </a:cubicBezTo>
                    <a:cubicBezTo>
                      <a:pt x="95" y="38"/>
                      <a:pt x="95" y="38"/>
                      <a:pt x="95" y="37"/>
                    </a:cubicBezTo>
                    <a:moveTo>
                      <a:pt x="99" y="20"/>
                    </a:moveTo>
                    <a:cubicBezTo>
                      <a:pt x="99" y="20"/>
                      <a:pt x="99" y="20"/>
                      <a:pt x="99" y="20"/>
                    </a:cubicBezTo>
                    <a:cubicBezTo>
                      <a:pt x="100" y="26"/>
                      <a:pt x="101" y="32"/>
                      <a:pt x="102" y="38"/>
                    </a:cubicBezTo>
                    <a:cubicBezTo>
                      <a:pt x="101" y="38"/>
                      <a:pt x="101" y="39"/>
                      <a:pt x="100" y="39"/>
                    </a:cubicBezTo>
                    <a:cubicBezTo>
                      <a:pt x="99" y="39"/>
                      <a:pt x="97" y="38"/>
                      <a:pt x="96" y="38"/>
                    </a:cubicBezTo>
                    <a:cubicBezTo>
                      <a:pt x="97" y="38"/>
                      <a:pt x="99" y="39"/>
                      <a:pt x="100" y="39"/>
                    </a:cubicBezTo>
                    <a:cubicBezTo>
                      <a:pt x="108" y="39"/>
                      <a:pt x="114" y="30"/>
                      <a:pt x="114" y="30"/>
                    </a:cubicBezTo>
                    <a:cubicBezTo>
                      <a:pt x="114" y="30"/>
                      <a:pt x="109" y="37"/>
                      <a:pt x="102" y="38"/>
                    </a:cubicBezTo>
                    <a:cubicBezTo>
                      <a:pt x="101" y="32"/>
                      <a:pt x="100" y="26"/>
                      <a:pt x="99" y="20"/>
                    </a:cubicBezTo>
                    <a:moveTo>
                      <a:pt x="169" y="11"/>
                    </a:moveTo>
                    <a:cubicBezTo>
                      <a:pt x="164" y="13"/>
                      <a:pt x="164" y="13"/>
                      <a:pt x="164" y="13"/>
                    </a:cubicBezTo>
                    <a:cubicBezTo>
                      <a:pt x="164" y="13"/>
                      <a:pt x="164" y="13"/>
                      <a:pt x="164" y="13"/>
                    </a:cubicBezTo>
                    <a:cubicBezTo>
                      <a:pt x="159" y="15"/>
                      <a:pt x="159" y="15"/>
                      <a:pt x="159" y="15"/>
                    </a:cubicBezTo>
                    <a:cubicBezTo>
                      <a:pt x="169" y="11"/>
                      <a:pt x="169" y="11"/>
                      <a:pt x="169" y="11"/>
                    </a:cubicBezTo>
                    <a:moveTo>
                      <a:pt x="152" y="0"/>
                    </a:moveTo>
                    <a:cubicBezTo>
                      <a:pt x="152" y="0"/>
                      <a:pt x="152" y="0"/>
                      <a:pt x="152" y="0"/>
                    </a:cubicBezTo>
                    <a:cubicBezTo>
                      <a:pt x="153" y="3"/>
                      <a:pt x="153" y="7"/>
                      <a:pt x="154" y="10"/>
                    </a:cubicBezTo>
                    <a:cubicBezTo>
                      <a:pt x="154" y="11"/>
                      <a:pt x="154" y="11"/>
                      <a:pt x="154" y="11"/>
                    </a:cubicBezTo>
                    <a:cubicBezTo>
                      <a:pt x="154" y="10"/>
                      <a:pt x="154" y="10"/>
                      <a:pt x="154" y="10"/>
                    </a:cubicBezTo>
                    <a:cubicBezTo>
                      <a:pt x="154" y="10"/>
                      <a:pt x="154" y="10"/>
                      <a:pt x="154" y="10"/>
                    </a:cubicBezTo>
                    <a:cubicBezTo>
                      <a:pt x="154" y="10"/>
                      <a:pt x="154" y="10"/>
                      <a:pt x="154" y="10"/>
                    </a:cubicBezTo>
                    <a:cubicBezTo>
                      <a:pt x="153" y="7"/>
                      <a:pt x="153" y="3"/>
                      <a:pt x="152" y="0"/>
                    </a:cubicBezTo>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77" name="Freeform 76">
                <a:extLst>
                  <a:ext uri="{FF2B5EF4-FFF2-40B4-BE49-F238E27FC236}">
                    <a16:creationId xmlns:a16="http://schemas.microsoft.com/office/drawing/2014/main" id="{3BA0D0C7-5492-9CB8-8AE7-AA341B34BB26}"/>
                  </a:ext>
                </a:extLst>
              </p:cNvPr>
              <p:cNvSpPr>
                <a:spLocks/>
              </p:cNvSpPr>
              <p:nvPr/>
            </p:nvSpPr>
            <p:spPr bwMode="auto">
              <a:xfrm rot="1292382">
                <a:off x="7443927" y="3456453"/>
                <a:ext cx="73238" cy="127804"/>
              </a:xfrm>
              <a:custGeom>
                <a:avLst/>
                <a:gdLst>
                  <a:gd name="T0" fmla="*/ 9 w 12"/>
                  <a:gd name="T1" fmla="*/ 0 h 21"/>
                  <a:gd name="T2" fmla="*/ 0 w 12"/>
                  <a:gd name="T3" fmla="*/ 4 h 21"/>
                  <a:gd name="T4" fmla="*/ 3 w 12"/>
                  <a:gd name="T5" fmla="*/ 21 h 21"/>
                  <a:gd name="T6" fmla="*/ 4 w 12"/>
                  <a:gd name="T7" fmla="*/ 18 h 21"/>
                  <a:gd name="T8" fmla="*/ 5 w 12"/>
                  <a:gd name="T9" fmla="*/ 17 h 21"/>
                  <a:gd name="T10" fmla="*/ 5 w 12"/>
                  <a:gd name="T11" fmla="*/ 17 h 21"/>
                  <a:gd name="T12" fmla="*/ 6 w 12"/>
                  <a:gd name="T13" fmla="*/ 18 h 21"/>
                  <a:gd name="T14" fmla="*/ 10 w 12"/>
                  <a:gd name="T15" fmla="*/ 19 h 21"/>
                  <a:gd name="T16" fmla="*/ 12 w 12"/>
                  <a:gd name="T17" fmla="*/ 18 h 21"/>
                  <a:gd name="T18" fmla="*/ 9 w 12"/>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1">
                    <a:moveTo>
                      <a:pt x="9" y="0"/>
                    </a:moveTo>
                    <a:cubicBezTo>
                      <a:pt x="0" y="4"/>
                      <a:pt x="0" y="4"/>
                      <a:pt x="0" y="4"/>
                    </a:cubicBezTo>
                    <a:cubicBezTo>
                      <a:pt x="1" y="9"/>
                      <a:pt x="2" y="15"/>
                      <a:pt x="3" y="21"/>
                    </a:cubicBezTo>
                    <a:cubicBezTo>
                      <a:pt x="3" y="20"/>
                      <a:pt x="4" y="20"/>
                      <a:pt x="4" y="18"/>
                    </a:cubicBezTo>
                    <a:cubicBezTo>
                      <a:pt x="5" y="18"/>
                      <a:pt x="5" y="18"/>
                      <a:pt x="5" y="17"/>
                    </a:cubicBezTo>
                    <a:cubicBezTo>
                      <a:pt x="5" y="17"/>
                      <a:pt x="5" y="17"/>
                      <a:pt x="5" y="17"/>
                    </a:cubicBezTo>
                    <a:cubicBezTo>
                      <a:pt x="5" y="18"/>
                      <a:pt x="6" y="18"/>
                      <a:pt x="6" y="18"/>
                    </a:cubicBezTo>
                    <a:cubicBezTo>
                      <a:pt x="7" y="18"/>
                      <a:pt x="9" y="19"/>
                      <a:pt x="10" y="19"/>
                    </a:cubicBezTo>
                    <a:cubicBezTo>
                      <a:pt x="11" y="19"/>
                      <a:pt x="11" y="18"/>
                      <a:pt x="12" y="18"/>
                    </a:cubicBezTo>
                    <a:cubicBezTo>
                      <a:pt x="11" y="12"/>
                      <a:pt x="10" y="6"/>
                      <a:pt x="9"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78" name="Freeform 77">
                <a:extLst>
                  <a:ext uri="{FF2B5EF4-FFF2-40B4-BE49-F238E27FC236}">
                    <a16:creationId xmlns:a16="http://schemas.microsoft.com/office/drawing/2014/main" id="{27589DF9-BE0B-3498-6BD2-9B9BA9FFD6AE}"/>
                  </a:ext>
                </a:extLst>
              </p:cNvPr>
              <p:cNvSpPr>
                <a:spLocks/>
              </p:cNvSpPr>
              <p:nvPr/>
            </p:nvSpPr>
            <p:spPr bwMode="auto">
              <a:xfrm rot="1292382">
                <a:off x="7500910" y="3453586"/>
                <a:ext cx="95967" cy="138028"/>
              </a:xfrm>
              <a:custGeom>
                <a:avLst/>
                <a:gdLst>
                  <a:gd name="T0" fmla="*/ 13 w 16"/>
                  <a:gd name="T1" fmla="*/ 0 h 23"/>
                  <a:gd name="T2" fmla="*/ 0 w 16"/>
                  <a:gd name="T3" fmla="*/ 5 h 23"/>
                  <a:gd name="T4" fmla="*/ 3 w 16"/>
                  <a:gd name="T5" fmla="*/ 23 h 23"/>
                  <a:gd name="T6" fmla="*/ 15 w 16"/>
                  <a:gd name="T7" fmla="*/ 15 h 23"/>
                  <a:gd name="T8" fmla="*/ 15 w 16"/>
                  <a:gd name="T9" fmla="*/ 15 h 23"/>
                  <a:gd name="T10" fmla="*/ 16 w 16"/>
                  <a:gd name="T11" fmla="*/ 15 h 23"/>
                  <a:gd name="T12" fmla="*/ 13 w 16"/>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6" h="23">
                    <a:moveTo>
                      <a:pt x="13" y="0"/>
                    </a:moveTo>
                    <a:cubicBezTo>
                      <a:pt x="0" y="5"/>
                      <a:pt x="0" y="5"/>
                      <a:pt x="0" y="5"/>
                    </a:cubicBezTo>
                    <a:cubicBezTo>
                      <a:pt x="1" y="11"/>
                      <a:pt x="2" y="17"/>
                      <a:pt x="3" y="23"/>
                    </a:cubicBezTo>
                    <a:cubicBezTo>
                      <a:pt x="10" y="22"/>
                      <a:pt x="15" y="15"/>
                      <a:pt x="15" y="15"/>
                    </a:cubicBezTo>
                    <a:cubicBezTo>
                      <a:pt x="15" y="15"/>
                      <a:pt x="15" y="15"/>
                      <a:pt x="15" y="15"/>
                    </a:cubicBezTo>
                    <a:cubicBezTo>
                      <a:pt x="16" y="15"/>
                      <a:pt x="16" y="15"/>
                      <a:pt x="16" y="15"/>
                    </a:cubicBezTo>
                    <a:cubicBezTo>
                      <a:pt x="15" y="10"/>
                      <a:pt x="14" y="5"/>
                      <a:pt x="13"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79" name="Freeform 78">
                <a:extLst>
                  <a:ext uri="{FF2B5EF4-FFF2-40B4-BE49-F238E27FC236}">
                    <a16:creationId xmlns:a16="http://schemas.microsoft.com/office/drawing/2014/main" id="{2F288B63-2B77-672B-5800-A6181DD56D7E}"/>
                  </a:ext>
                </a:extLst>
              </p:cNvPr>
              <p:cNvSpPr>
                <a:spLocks/>
              </p:cNvSpPr>
              <p:nvPr/>
            </p:nvSpPr>
            <p:spPr bwMode="auto">
              <a:xfrm rot="1292382">
                <a:off x="7261617" y="3464504"/>
                <a:ext cx="47983" cy="122691"/>
              </a:xfrm>
              <a:custGeom>
                <a:avLst/>
                <a:gdLst>
                  <a:gd name="T0" fmla="*/ 5 w 8"/>
                  <a:gd name="T1" fmla="*/ 0 h 20"/>
                  <a:gd name="T2" fmla="*/ 1 w 8"/>
                  <a:gd name="T3" fmla="*/ 2 h 20"/>
                  <a:gd name="T4" fmla="*/ 0 w 8"/>
                  <a:gd name="T5" fmla="*/ 2 h 20"/>
                  <a:gd name="T6" fmla="*/ 3 w 8"/>
                  <a:gd name="T7" fmla="*/ 20 h 20"/>
                  <a:gd name="T8" fmla="*/ 3 w 8"/>
                  <a:gd name="T9" fmla="*/ 20 h 20"/>
                  <a:gd name="T10" fmla="*/ 3 w 8"/>
                  <a:gd name="T11" fmla="*/ 20 h 20"/>
                  <a:gd name="T12" fmla="*/ 7 w 8"/>
                  <a:gd name="T13" fmla="*/ 20 h 20"/>
                  <a:gd name="T14" fmla="*/ 8 w 8"/>
                  <a:gd name="T15" fmla="*/ 19 h 20"/>
                  <a:gd name="T16" fmla="*/ 5 w 8"/>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5" y="0"/>
                    </a:moveTo>
                    <a:cubicBezTo>
                      <a:pt x="1" y="2"/>
                      <a:pt x="1" y="2"/>
                      <a:pt x="1" y="2"/>
                    </a:cubicBezTo>
                    <a:cubicBezTo>
                      <a:pt x="0" y="2"/>
                      <a:pt x="0" y="2"/>
                      <a:pt x="0" y="2"/>
                    </a:cubicBezTo>
                    <a:cubicBezTo>
                      <a:pt x="1" y="8"/>
                      <a:pt x="2" y="14"/>
                      <a:pt x="3" y="20"/>
                    </a:cubicBezTo>
                    <a:cubicBezTo>
                      <a:pt x="3" y="20"/>
                      <a:pt x="3" y="20"/>
                      <a:pt x="3" y="20"/>
                    </a:cubicBezTo>
                    <a:cubicBezTo>
                      <a:pt x="3" y="20"/>
                      <a:pt x="3" y="20"/>
                      <a:pt x="3" y="20"/>
                    </a:cubicBezTo>
                    <a:cubicBezTo>
                      <a:pt x="7" y="20"/>
                      <a:pt x="7" y="20"/>
                      <a:pt x="7" y="20"/>
                    </a:cubicBezTo>
                    <a:cubicBezTo>
                      <a:pt x="8" y="19"/>
                      <a:pt x="8" y="19"/>
                      <a:pt x="8" y="19"/>
                    </a:cubicBezTo>
                    <a:cubicBezTo>
                      <a:pt x="7" y="12"/>
                      <a:pt x="6" y="6"/>
                      <a:pt x="5"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82" name="Freeform 81">
                <a:extLst>
                  <a:ext uri="{FF2B5EF4-FFF2-40B4-BE49-F238E27FC236}">
                    <a16:creationId xmlns:a16="http://schemas.microsoft.com/office/drawing/2014/main" id="{54DE78DB-4211-94EE-F1E0-7B636A2C14D2}"/>
                  </a:ext>
                </a:extLst>
              </p:cNvPr>
              <p:cNvSpPr>
                <a:spLocks/>
              </p:cNvSpPr>
              <p:nvPr/>
            </p:nvSpPr>
            <p:spPr bwMode="auto">
              <a:xfrm rot="1292382">
                <a:off x="7296076" y="3450338"/>
                <a:ext cx="123746" cy="155920"/>
              </a:xfrm>
              <a:custGeom>
                <a:avLst/>
                <a:gdLst>
                  <a:gd name="T0" fmla="*/ 17 w 21"/>
                  <a:gd name="T1" fmla="*/ 0 h 26"/>
                  <a:gd name="T2" fmla="*/ 0 w 21"/>
                  <a:gd name="T3" fmla="*/ 7 h 26"/>
                  <a:gd name="T4" fmla="*/ 3 w 21"/>
                  <a:gd name="T5" fmla="*/ 26 h 26"/>
                  <a:gd name="T6" fmla="*/ 21 w 21"/>
                  <a:gd name="T7" fmla="*/ 19 h 26"/>
                  <a:gd name="T8" fmla="*/ 17 w 21"/>
                  <a:gd name="T9" fmla="*/ 0 h 26"/>
                </a:gdLst>
                <a:ahLst/>
                <a:cxnLst>
                  <a:cxn ang="0">
                    <a:pos x="T0" y="T1"/>
                  </a:cxn>
                  <a:cxn ang="0">
                    <a:pos x="T2" y="T3"/>
                  </a:cxn>
                  <a:cxn ang="0">
                    <a:pos x="T4" y="T5"/>
                  </a:cxn>
                  <a:cxn ang="0">
                    <a:pos x="T6" y="T7"/>
                  </a:cxn>
                  <a:cxn ang="0">
                    <a:pos x="T8" y="T9"/>
                  </a:cxn>
                </a:cxnLst>
                <a:rect l="0" t="0" r="r" b="b"/>
                <a:pathLst>
                  <a:path w="21" h="26">
                    <a:moveTo>
                      <a:pt x="17" y="0"/>
                    </a:moveTo>
                    <a:cubicBezTo>
                      <a:pt x="0" y="7"/>
                      <a:pt x="0" y="7"/>
                      <a:pt x="0" y="7"/>
                    </a:cubicBezTo>
                    <a:cubicBezTo>
                      <a:pt x="1" y="13"/>
                      <a:pt x="2" y="19"/>
                      <a:pt x="3" y="26"/>
                    </a:cubicBezTo>
                    <a:cubicBezTo>
                      <a:pt x="21" y="19"/>
                      <a:pt x="21" y="19"/>
                      <a:pt x="21" y="19"/>
                    </a:cubicBezTo>
                    <a:cubicBezTo>
                      <a:pt x="20" y="13"/>
                      <a:pt x="18" y="6"/>
                      <a:pt x="17"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83" name="Freeform 82">
                <a:extLst>
                  <a:ext uri="{FF2B5EF4-FFF2-40B4-BE49-F238E27FC236}">
                    <a16:creationId xmlns:a16="http://schemas.microsoft.com/office/drawing/2014/main" id="{07D81F77-4C29-66F2-6CB1-3EB858BCDA39}"/>
                  </a:ext>
                </a:extLst>
              </p:cNvPr>
              <p:cNvSpPr>
                <a:spLocks/>
              </p:cNvSpPr>
              <p:nvPr/>
            </p:nvSpPr>
            <p:spPr bwMode="auto">
              <a:xfrm rot="1292382">
                <a:off x="6900176" y="3402769"/>
                <a:ext cx="388917" cy="120135"/>
              </a:xfrm>
              <a:custGeom>
                <a:avLst/>
                <a:gdLst>
                  <a:gd name="T0" fmla="*/ 62 w 65"/>
                  <a:gd name="T1" fmla="*/ 0 h 20"/>
                  <a:gd name="T2" fmla="*/ 0 w 65"/>
                  <a:gd name="T3" fmla="*/ 13 h 20"/>
                  <a:gd name="T4" fmla="*/ 1 w 65"/>
                  <a:gd name="T5" fmla="*/ 20 h 20"/>
                  <a:gd name="T6" fmla="*/ 1 w 65"/>
                  <a:gd name="T7" fmla="*/ 20 h 20"/>
                  <a:gd name="T8" fmla="*/ 1 w 65"/>
                  <a:gd name="T9" fmla="*/ 20 h 20"/>
                  <a:gd name="T10" fmla="*/ 1 w 65"/>
                  <a:gd name="T11" fmla="*/ 20 h 20"/>
                  <a:gd name="T12" fmla="*/ 1 w 65"/>
                  <a:gd name="T13" fmla="*/ 20 h 20"/>
                  <a:gd name="T14" fmla="*/ 1 w 65"/>
                  <a:gd name="T15" fmla="*/ 20 h 20"/>
                  <a:gd name="T16" fmla="*/ 1 w 65"/>
                  <a:gd name="T17" fmla="*/ 20 h 20"/>
                  <a:gd name="T18" fmla="*/ 22 w 65"/>
                  <a:gd name="T19" fmla="*/ 19 h 20"/>
                  <a:gd name="T20" fmla="*/ 22 w 65"/>
                  <a:gd name="T21" fmla="*/ 19 h 20"/>
                  <a:gd name="T22" fmla="*/ 23 w 65"/>
                  <a:gd name="T23" fmla="*/ 19 h 20"/>
                  <a:gd name="T24" fmla="*/ 65 w 65"/>
                  <a:gd name="T25" fmla="*/ 18 h 20"/>
                  <a:gd name="T26" fmla="*/ 62 w 65"/>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 h="20">
                    <a:moveTo>
                      <a:pt x="62" y="0"/>
                    </a:moveTo>
                    <a:cubicBezTo>
                      <a:pt x="0" y="13"/>
                      <a:pt x="0" y="13"/>
                      <a:pt x="0" y="13"/>
                    </a:cubicBezTo>
                    <a:cubicBezTo>
                      <a:pt x="1" y="17"/>
                      <a:pt x="1" y="19"/>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1" y="20"/>
                      <a:pt x="1" y="20"/>
                      <a:pt x="1" y="20"/>
                    </a:cubicBezTo>
                    <a:cubicBezTo>
                      <a:pt x="22" y="19"/>
                      <a:pt x="22" y="19"/>
                      <a:pt x="22" y="19"/>
                    </a:cubicBezTo>
                    <a:cubicBezTo>
                      <a:pt x="22" y="19"/>
                      <a:pt x="22" y="19"/>
                      <a:pt x="22" y="19"/>
                    </a:cubicBezTo>
                    <a:cubicBezTo>
                      <a:pt x="23" y="19"/>
                      <a:pt x="23" y="19"/>
                      <a:pt x="23" y="19"/>
                    </a:cubicBezTo>
                    <a:cubicBezTo>
                      <a:pt x="65" y="18"/>
                      <a:pt x="65" y="18"/>
                      <a:pt x="65" y="18"/>
                    </a:cubicBezTo>
                    <a:cubicBezTo>
                      <a:pt x="64" y="12"/>
                      <a:pt x="63" y="6"/>
                      <a:pt x="62"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84" name="Freeform 83">
                <a:extLst>
                  <a:ext uri="{FF2B5EF4-FFF2-40B4-BE49-F238E27FC236}">
                    <a16:creationId xmlns:a16="http://schemas.microsoft.com/office/drawing/2014/main" id="{7746680E-0C36-0FCB-F9AB-1E0E2FC06F5D}"/>
                  </a:ext>
                </a:extLst>
              </p:cNvPr>
              <p:cNvSpPr>
                <a:spLocks/>
              </p:cNvSpPr>
              <p:nvPr/>
            </p:nvSpPr>
            <p:spPr bwMode="auto">
              <a:xfrm rot="1292382">
                <a:off x="7402361" y="3463539"/>
                <a:ext cx="53034" cy="127804"/>
              </a:xfrm>
              <a:custGeom>
                <a:avLst/>
                <a:gdLst>
                  <a:gd name="T0" fmla="*/ 6 w 9"/>
                  <a:gd name="T1" fmla="*/ 0 h 21"/>
                  <a:gd name="T2" fmla="*/ 0 w 9"/>
                  <a:gd name="T3" fmla="*/ 2 h 21"/>
                  <a:gd name="T4" fmla="*/ 4 w 9"/>
                  <a:gd name="T5" fmla="*/ 21 h 21"/>
                  <a:gd name="T6" fmla="*/ 9 w 9"/>
                  <a:gd name="T7" fmla="*/ 19 h 21"/>
                  <a:gd name="T8" fmla="*/ 9 w 9"/>
                  <a:gd name="T9" fmla="*/ 19 h 21"/>
                  <a:gd name="T10" fmla="*/ 9 w 9"/>
                  <a:gd name="T11" fmla="*/ 17 h 21"/>
                  <a:gd name="T12" fmla="*/ 6 w 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9" h="21">
                    <a:moveTo>
                      <a:pt x="6" y="0"/>
                    </a:moveTo>
                    <a:cubicBezTo>
                      <a:pt x="0" y="2"/>
                      <a:pt x="0" y="2"/>
                      <a:pt x="0" y="2"/>
                    </a:cubicBezTo>
                    <a:cubicBezTo>
                      <a:pt x="1" y="8"/>
                      <a:pt x="3" y="15"/>
                      <a:pt x="4" y="21"/>
                    </a:cubicBezTo>
                    <a:cubicBezTo>
                      <a:pt x="9" y="19"/>
                      <a:pt x="9" y="19"/>
                      <a:pt x="9" y="19"/>
                    </a:cubicBezTo>
                    <a:cubicBezTo>
                      <a:pt x="9" y="19"/>
                      <a:pt x="9" y="19"/>
                      <a:pt x="9" y="19"/>
                    </a:cubicBezTo>
                    <a:cubicBezTo>
                      <a:pt x="9" y="19"/>
                      <a:pt x="8" y="19"/>
                      <a:pt x="9" y="17"/>
                    </a:cubicBezTo>
                    <a:cubicBezTo>
                      <a:pt x="8" y="11"/>
                      <a:pt x="7" y="5"/>
                      <a:pt x="6" y="0"/>
                    </a:cubicBezTo>
                  </a:path>
                </a:pathLst>
              </a:custGeom>
              <a:solidFill>
                <a:srgbClr val="C6A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85" name="Freeform 84">
                <a:extLst>
                  <a:ext uri="{FF2B5EF4-FFF2-40B4-BE49-F238E27FC236}">
                    <a16:creationId xmlns:a16="http://schemas.microsoft.com/office/drawing/2014/main" id="{DDC9A9FE-945F-8108-B512-816C08B999A7}"/>
                  </a:ext>
                </a:extLst>
              </p:cNvPr>
              <p:cNvSpPr>
                <a:spLocks/>
              </p:cNvSpPr>
              <p:nvPr/>
            </p:nvSpPr>
            <p:spPr bwMode="auto">
              <a:xfrm rot="1292382">
                <a:off x="7674733" y="3548874"/>
                <a:ext cx="95967" cy="43453"/>
              </a:xfrm>
              <a:custGeom>
                <a:avLst/>
                <a:gdLst>
                  <a:gd name="T0" fmla="*/ 16 w 16"/>
                  <a:gd name="T1" fmla="*/ 0 h 7"/>
                  <a:gd name="T2" fmla="*/ 0 w 16"/>
                  <a:gd name="T3" fmla="*/ 7 h 7"/>
                  <a:gd name="T4" fmla="*/ 16 w 16"/>
                  <a:gd name="T5" fmla="*/ 0 h 7"/>
                </a:gdLst>
                <a:ahLst/>
                <a:cxnLst>
                  <a:cxn ang="0">
                    <a:pos x="T0" y="T1"/>
                  </a:cxn>
                  <a:cxn ang="0">
                    <a:pos x="T2" y="T3"/>
                  </a:cxn>
                  <a:cxn ang="0">
                    <a:pos x="T4" y="T5"/>
                  </a:cxn>
                </a:cxnLst>
                <a:rect l="0" t="0" r="r" b="b"/>
                <a:pathLst>
                  <a:path w="16" h="7">
                    <a:moveTo>
                      <a:pt x="16" y="0"/>
                    </a:moveTo>
                    <a:cubicBezTo>
                      <a:pt x="12" y="2"/>
                      <a:pt x="6" y="5"/>
                      <a:pt x="0" y="7"/>
                    </a:cubicBezTo>
                    <a:cubicBezTo>
                      <a:pt x="6" y="5"/>
                      <a:pt x="12" y="2"/>
                      <a:pt x="16" y="0"/>
                    </a:cubicBezTo>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86" name="Freeform 85">
                <a:extLst>
                  <a:ext uri="{FF2B5EF4-FFF2-40B4-BE49-F238E27FC236}">
                    <a16:creationId xmlns:a16="http://schemas.microsoft.com/office/drawing/2014/main" id="{57E7EA64-3152-337E-FECF-6A494A402658}"/>
                  </a:ext>
                </a:extLst>
              </p:cNvPr>
              <p:cNvSpPr>
                <a:spLocks/>
              </p:cNvSpPr>
              <p:nvPr/>
            </p:nvSpPr>
            <p:spPr bwMode="auto">
              <a:xfrm rot="1292382">
                <a:off x="7900333" y="3456231"/>
                <a:ext cx="78289" cy="127804"/>
              </a:xfrm>
              <a:custGeom>
                <a:avLst/>
                <a:gdLst>
                  <a:gd name="T0" fmla="*/ 9 w 13"/>
                  <a:gd name="T1" fmla="*/ 0 h 21"/>
                  <a:gd name="T2" fmla="*/ 0 w 13"/>
                  <a:gd name="T3" fmla="*/ 4 h 21"/>
                  <a:gd name="T4" fmla="*/ 3 w 13"/>
                  <a:gd name="T5" fmla="*/ 21 h 21"/>
                  <a:gd name="T6" fmla="*/ 3 w 13"/>
                  <a:gd name="T7" fmla="*/ 21 h 21"/>
                  <a:gd name="T8" fmla="*/ 3 w 13"/>
                  <a:gd name="T9" fmla="*/ 21 h 21"/>
                  <a:gd name="T10" fmla="*/ 8 w 13"/>
                  <a:gd name="T11" fmla="*/ 19 h 21"/>
                  <a:gd name="T12" fmla="*/ 13 w 13"/>
                  <a:gd name="T13" fmla="*/ 17 h 21"/>
                  <a:gd name="T14" fmla="*/ 9 w 13"/>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1">
                    <a:moveTo>
                      <a:pt x="9" y="0"/>
                    </a:moveTo>
                    <a:cubicBezTo>
                      <a:pt x="0" y="4"/>
                      <a:pt x="0" y="4"/>
                      <a:pt x="0" y="4"/>
                    </a:cubicBezTo>
                    <a:cubicBezTo>
                      <a:pt x="1" y="10"/>
                      <a:pt x="2" y="15"/>
                      <a:pt x="3" y="21"/>
                    </a:cubicBezTo>
                    <a:cubicBezTo>
                      <a:pt x="3" y="21"/>
                      <a:pt x="3" y="21"/>
                      <a:pt x="3" y="21"/>
                    </a:cubicBezTo>
                    <a:cubicBezTo>
                      <a:pt x="3" y="21"/>
                      <a:pt x="3" y="21"/>
                      <a:pt x="3" y="21"/>
                    </a:cubicBezTo>
                    <a:cubicBezTo>
                      <a:pt x="8" y="19"/>
                      <a:pt x="8" y="19"/>
                      <a:pt x="8" y="19"/>
                    </a:cubicBezTo>
                    <a:cubicBezTo>
                      <a:pt x="13" y="17"/>
                      <a:pt x="13" y="17"/>
                      <a:pt x="13" y="17"/>
                    </a:cubicBezTo>
                    <a:cubicBezTo>
                      <a:pt x="12" y="11"/>
                      <a:pt x="11" y="6"/>
                      <a:pt x="9"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87" name="Freeform 86">
                <a:extLst>
                  <a:ext uri="{FF2B5EF4-FFF2-40B4-BE49-F238E27FC236}">
                    <a16:creationId xmlns:a16="http://schemas.microsoft.com/office/drawing/2014/main" id="{327B17A9-2DB3-6D5A-5B84-1108F7680AC8}"/>
                  </a:ext>
                </a:extLst>
              </p:cNvPr>
              <p:cNvSpPr>
                <a:spLocks/>
              </p:cNvSpPr>
              <p:nvPr/>
            </p:nvSpPr>
            <p:spPr bwMode="auto">
              <a:xfrm rot="1292382">
                <a:off x="7585289" y="3465023"/>
                <a:ext cx="60611" cy="107355"/>
              </a:xfrm>
              <a:custGeom>
                <a:avLst/>
                <a:gdLst>
                  <a:gd name="T0" fmla="*/ 6 w 10"/>
                  <a:gd name="T1" fmla="*/ 0 h 18"/>
                  <a:gd name="T2" fmla="*/ 0 w 10"/>
                  <a:gd name="T3" fmla="*/ 2 h 18"/>
                  <a:gd name="T4" fmla="*/ 3 w 10"/>
                  <a:gd name="T5" fmla="*/ 17 h 18"/>
                  <a:gd name="T6" fmla="*/ 6 w 10"/>
                  <a:gd name="T7" fmla="*/ 18 h 18"/>
                  <a:gd name="T8" fmla="*/ 10 w 10"/>
                  <a:gd name="T9" fmla="*/ 17 h 18"/>
                  <a:gd name="T10" fmla="*/ 6 w 10"/>
                  <a:gd name="T11" fmla="*/ 0 h 18"/>
                </a:gdLst>
                <a:ahLst/>
                <a:cxnLst>
                  <a:cxn ang="0">
                    <a:pos x="T0" y="T1"/>
                  </a:cxn>
                  <a:cxn ang="0">
                    <a:pos x="T2" y="T3"/>
                  </a:cxn>
                  <a:cxn ang="0">
                    <a:pos x="T4" y="T5"/>
                  </a:cxn>
                  <a:cxn ang="0">
                    <a:pos x="T6" y="T7"/>
                  </a:cxn>
                  <a:cxn ang="0">
                    <a:pos x="T8" y="T9"/>
                  </a:cxn>
                  <a:cxn ang="0">
                    <a:pos x="T10" y="T11"/>
                  </a:cxn>
                </a:cxnLst>
                <a:rect l="0" t="0" r="r" b="b"/>
                <a:pathLst>
                  <a:path w="10" h="18">
                    <a:moveTo>
                      <a:pt x="6" y="0"/>
                    </a:moveTo>
                    <a:cubicBezTo>
                      <a:pt x="0" y="2"/>
                      <a:pt x="0" y="2"/>
                      <a:pt x="0" y="2"/>
                    </a:cubicBezTo>
                    <a:cubicBezTo>
                      <a:pt x="1" y="7"/>
                      <a:pt x="2" y="12"/>
                      <a:pt x="3" y="17"/>
                    </a:cubicBezTo>
                    <a:cubicBezTo>
                      <a:pt x="6" y="18"/>
                      <a:pt x="6" y="18"/>
                      <a:pt x="6" y="18"/>
                    </a:cubicBezTo>
                    <a:cubicBezTo>
                      <a:pt x="6" y="18"/>
                      <a:pt x="7" y="18"/>
                      <a:pt x="10" y="17"/>
                    </a:cubicBezTo>
                    <a:cubicBezTo>
                      <a:pt x="9" y="11"/>
                      <a:pt x="8" y="5"/>
                      <a:pt x="6"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88" name="Freeform 87">
                <a:extLst>
                  <a:ext uri="{FF2B5EF4-FFF2-40B4-BE49-F238E27FC236}">
                    <a16:creationId xmlns:a16="http://schemas.microsoft.com/office/drawing/2014/main" id="{D2E5B242-2374-D9A6-4159-C829A28D05F4}"/>
                  </a:ext>
                </a:extLst>
              </p:cNvPr>
              <p:cNvSpPr>
                <a:spLocks/>
              </p:cNvSpPr>
              <p:nvPr/>
            </p:nvSpPr>
            <p:spPr bwMode="auto">
              <a:xfrm rot="1292382">
                <a:off x="8028028" y="3436042"/>
                <a:ext cx="174255" cy="158476"/>
              </a:xfrm>
              <a:custGeom>
                <a:avLst/>
                <a:gdLst>
                  <a:gd name="T0" fmla="*/ 26 w 29"/>
                  <a:gd name="T1" fmla="*/ 0 h 26"/>
                  <a:gd name="T2" fmla="*/ 0 w 29"/>
                  <a:gd name="T3" fmla="*/ 10 h 26"/>
                  <a:gd name="T4" fmla="*/ 3 w 29"/>
                  <a:gd name="T5" fmla="*/ 26 h 26"/>
                  <a:gd name="T6" fmla="*/ 29 w 29"/>
                  <a:gd name="T7" fmla="*/ 16 h 26"/>
                  <a:gd name="T8" fmla="*/ 26 w 29"/>
                  <a:gd name="T9" fmla="*/ 0 h 26"/>
                </a:gdLst>
                <a:ahLst/>
                <a:cxnLst>
                  <a:cxn ang="0">
                    <a:pos x="T0" y="T1"/>
                  </a:cxn>
                  <a:cxn ang="0">
                    <a:pos x="T2" y="T3"/>
                  </a:cxn>
                  <a:cxn ang="0">
                    <a:pos x="T4" y="T5"/>
                  </a:cxn>
                  <a:cxn ang="0">
                    <a:pos x="T6" y="T7"/>
                  </a:cxn>
                  <a:cxn ang="0">
                    <a:pos x="T8" y="T9"/>
                  </a:cxn>
                </a:cxnLst>
                <a:rect l="0" t="0" r="r" b="b"/>
                <a:pathLst>
                  <a:path w="29" h="26">
                    <a:moveTo>
                      <a:pt x="26" y="0"/>
                    </a:moveTo>
                    <a:cubicBezTo>
                      <a:pt x="0" y="10"/>
                      <a:pt x="0" y="10"/>
                      <a:pt x="0" y="10"/>
                    </a:cubicBezTo>
                    <a:cubicBezTo>
                      <a:pt x="2" y="15"/>
                      <a:pt x="3" y="21"/>
                      <a:pt x="3" y="26"/>
                    </a:cubicBezTo>
                    <a:cubicBezTo>
                      <a:pt x="29" y="16"/>
                      <a:pt x="29" y="16"/>
                      <a:pt x="29" y="16"/>
                    </a:cubicBezTo>
                    <a:cubicBezTo>
                      <a:pt x="29" y="10"/>
                      <a:pt x="28" y="5"/>
                      <a:pt x="26"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89" name="Freeform 88">
                <a:extLst>
                  <a:ext uri="{FF2B5EF4-FFF2-40B4-BE49-F238E27FC236}">
                    <a16:creationId xmlns:a16="http://schemas.microsoft.com/office/drawing/2014/main" id="{F4ED9307-05BB-9091-6FB7-AD68737B410D}"/>
                  </a:ext>
                </a:extLst>
              </p:cNvPr>
              <p:cNvSpPr>
                <a:spLocks/>
              </p:cNvSpPr>
              <p:nvPr/>
            </p:nvSpPr>
            <p:spPr bwMode="auto">
              <a:xfrm rot="1292382">
                <a:off x="7626905" y="3437225"/>
                <a:ext cx="186882" cy="168701"/>
              </a:xfrm>
              <a:custGeom>
                <a:avLst/>
                <a:gdLst>
                  <a:gd name="T0" fmla="*/ 28 w 31"/>
                  <a:gd name="T1" fmla="*/ 0 h 28"/>
                  <a:gd name="T2" fmla="*/ 0 w 31"/>
                  <a:gd name="T3" fmla="*/ 11 h 28"/>
                  <a:gd name="T4" fmla="*/ 4 w 31"/>
                  <a:gd name="T5" fmla="*/ 28 h 28"/>
                  <a:gd name="T6" fmla="*/ 11 w 31"/>
                  <a:gd name="T7" fmla="*/ 25 h 28"/>
                  <a:gd name="T8" fmla="*/ 27 w 31"/>
                  <a:gd name="T9" fmla="*/ 18 h 28"/>
                  <a:gd name="T10" fmla="*/ 31 w 31"/>
                  <a:gd name="T11" fmla="*/ 17 h 28"/>
                  <a:gd name="T12" fmla="*/ 28 w 31"/>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1" h="28">
                    <a:moveTo>
                      <a:pt x="28" y="0"/>
                    </a:moveTo>
                    <a:cubicBezTo>
                      <a:pt x="0" y="11"/>
                      <a:pt x="0" y="11"/>
                      <a:pt x="0" y="11"/>
                    </a:cubicBezTo>
                    <a:cubicBezTo>
                      <a:pt x="2" y="16"/>
                      <a:pt x="3" y="22"/>
                      <a:pt x="4" y="28"/>
                    </a:cubicBezTo>
                    <a:cubicBezTo>
                      <a:pt x="6" y="27"/>
                      <a:pt x="8" y="26"/>
                      <a:pt x="11" y="25"/>
                    </a:cubicBezTo>
                    <a:cubicBezTo>
                      <a:pt x="17" y="23"/>
                      <a:pt x="23" y="20"/>
                      <a:pt x="27" y="18"/>
                    </a:cubicBezTo>
                    <a:cubicBezTo>
                      <a:pt x="29" y="18"/>
                      <a:pt x="30" y="17"/>
                      <a:pt x="31" y="17"/>
                    </a:cubicBezTo>
                    <a:cubicBezTo>
                      <a:pt x="30" y="11"/>
                      <a:pt x="29" y="5"/>
                      <a:pt x="28" y="0"/>
                    </a:cubicBezTo>
                  </a:path>
                </a:pathLst>
              </a:custGeom>
              <a:solidFill>
                <a:srgbClr val="CFA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90" name="Freeform 89">
                <a:extLst>
                  <a:ext uri="{FF2B5EF4-FFF2-40B4-BE49-F238E27FC236}">
                    <a16:creationId xmlns:a16="http://schemas.microsoft.com/office/drawing/2014/main" id="{F70B1309-5208-5210-C739-74157BD39733}"/>
                  </a:ext>
                </a:extLst>
              </p:cNvPr>
              <p:cNvSpPr>
                <a:spLocks/>
              </p:cNvSpPr>
              <p:nvPr/>
            </p:nvSpPr>
            <p:spPr bwMode="auto">
              <a:xfrm rot="1292382">
                <a:off x="7803689" y="3463836"/>
                <a:ext cx="47983" cy="115023"/>
              </a:xfrm>
              <a:custGeom>
                <a:avLst/>
                <a:gdLst>
                  <a:gd name="T0" fmla="*/ 6 w 8"/>
                  <a:gd name="T1" fmla="*/ 0 h 19"/>
                  <a:gd name="T2" fmla="*/ 0 w 8"/>
                  <a:gd name="T3" fmla="*/ 2 h 19"/>
                  <a:gd name="T4" fmla="*/ 3 w 8"/>
                  <a:gd name="T5" fmla="*/ 19 h 19"/>
                  <a:gd name="T6" fmla="*/ 3 w 8"/>
                  <a:gd name="T7" fmla="*/ 19 h 19"/>
                  <a:gd name="T8" fmla="*/ 8 w 8"/>
                  <a:gd name="T9" fmla="*/ 11 h 19"/>
                  <a:gd name="T10" fmla="*/ 8 w 8"/>
                  <a:gd name="T11" fmla="*/ 10 h 19"/>
                  <a:gd name="T12" fmla="*/ 6 w 8"/>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8" h="19">
                    <a:moveTo>
                      <a:pt x="6" y="0"/>
                    </a:moveTo>
                    <a:cubicBezTo>
                      <a:pt x="0" y="2"/>
                      <a:pt x="0" y="2"/>
                      <a:pt x="0" y="2"/>
                    </a:cubicBezTo>
                    <a:cubicBezTo>
                      <a:pt x="1" y="7"/>
                      <a:pt x="2" y="13"/>
                      <a:pt x="3" y="19"/>
                    </a:cubicBezTo>
                    <a:cubicBezTo>
                      <a:pt x="3" y="19"/>
                      <a:pt x="3" y="19"/>
                      <a:pt x="3" y="19"/>
                    </a:cubicBezTo>
                    <a:cubicBezTo>
                      <a:pt x="7" y="17"/>
                      <a:pt x="8" y="14"/>
                      <a:pt x="8" y="11"/>
                    </a:cubicBezTo>
                    <a:cubicBezTo>
                      <a:pt x="8" y="11"/>
                      <a:pt x="8" y="11"/>
                      <a:pt x="8" y="10"/>
                    </a:cubicBezTo>
                    <a:cubicBezTo>
                      <a:pt x="7" y="7"/>
                      <a:pt x="7" y="3"/>
                      <a:pt x="6" y="0"/>
                    </a:cubicBezTo>
                  </a:path>
                </a:pathLst>
              </a:custGeom>
              <a:solidFill>
                <a:srgbClr val="C6A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91" name="Freeform 90">
                <a:extLst>
                  <a:ext uri="{FF2B5EF4-FFF2-40B4-BE49-F238E27FC236}">
                    <a16:creationId xmlns:a16="http://schemas.microsoft.com/office/drawing/2014/main" id="{A3C78B4F-1642-CE0F-2EB4-75F00ABFF70D}"/>
                  </a:ext>
                </a:extLst>
              </p:cNvPr>
              <p:cNvSpPr>
                <a:spLocks/>
              </p:cNvSpPr>
              <p:nvPr/>
            </p:nvSpPr>
            <p:spPr bwMode="auto">
              <a:xfrm rot="1292382">
                <a:off x="7844228" y="3459591"/>
                <a:ext cx="70712" cy="115023"/>
              </a:xfrm>
              <a:custGeom>
                <a:avLst/>
                <a:gdLst>
                  <a:gd name="T0" fmla="*/ 9 w 12"/>
                  <a:gd name="T1" fmla="*/ 0 h 19"/>
                  <a:gd name="T2" fmla="*/ 0 w 12"/>
                  <a:gd name="T3" fmla="*/ 4 h 19"/>
                  <a:gd name="T4" fmla="*/ 2 w 12"/>
                  <a:gd name="T5" fmla="*/ 14 h 19"/>
                  <a:gd name="T6" fmla="*/ 2 w 12"/>
                  <a:gd name="T7" fmla="*/ 14 h 19"/>
                  <a:gd name="T8" fmla="*/ 2 w 12"/>
                  <a:gd name="T9" fmla="*/ 14 h 19"/>
                  <a:gd name="T10" fmla="*/ 7 w 12"/>
                  <a:gd name="T11" fmla="*/ 19 h 19"/>
                  <a:gd name="T12" fmla="*/ 12 w 12"/>
                  <a:gd name="T13" fmla="*/ 17 h 19"/>
                  <a:gd name="T14" fmla="*/ 9 w 12"/>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9">
                    <a:moveTo>
                      <a:pt x="9" y="0"/>
                    </a:moveTo>
                    <a:cubicBezTo>
                      <a:pt x="0" y="4"/>
                      <a:pt x="0" y="4"/>
                      <a:pt x="0" y="4"/>
                    </a:cubicBezTo>
                    <a:cubicBezTo>
                      <a:pt x="1" y="7"/>
                      <a:pt x="1" y="11"/>
                      <a:pt x="2" y="14"/>
                    </a:cubicBezTo>
                    <a:cubicBezTo>
                      <a:pt x="2" y="14"/>
                      <a:pt x="2" y="14"/>
                      <a:pt x="2" y="14"/>
                    </a:cubicBezTo>
                    <a:cubicBezTo>
                      <a:pt x="2" y="14"/>
                      <a:pt x="2" y="14"/>
                      <a:pt x="2" y="14"/>
                    </a:cubicBezTo>
                    <a:cubicBezTo>
                      <a:pt x="7" y="19"/>
                      <a:pt x="7" y="19"/>
                      <a:pt x="7" y="19"/>
                    </a:cubicBezTo>
                    <a:cubicBezTo>
                      <a:pt x="12" y="17"/>
                      <a:pt x="12" y="17"/>
                      <a:pt x="12" y="17"/>
                    </a:cubicBezTo>
                    <a:cubicBezTo>
                      <a:pt x="11" y="11"/>
                      <a:pt x="10" y="6"/>
                      <a:pt x="9" y="0"/>
                    </a:cubicBezTo>
                  </a:path>
                </a:pathLst>
              </a:custGeom>
              <a:solidFill>
                <a:srgbClr val="DAC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92" name="Freeform 91">
                <a:extLst>
                  <a:ext uri="{FF2B5EF4-FFF2-40B4-BE49-F238E27FC236}">
                    <a16:creationId xmlns:a16="http://schemas.microsoft.com/office/drawing/2014/main" id="{389B5766-04D1-93A7-0A40-0D9DBB96BC7F}"/>
                  </a:ext>
                </a:extLst>
              </p:cNvPr>
              <p:cNvSpPr>
                <a:spLocks/>
              </p:cNvSpPr>
              <p:nvPr/>
            </p:nvSpPr>
            <p:spPr bwMode="auto">
              <a:xfrm rot="1292382">
                <a:off x="8252274" y="3115379"/>
                <a:ext cx="353561" cy="247939"/>
              </a:xfrm>
              <a:custGeom>
                <a:avLst/>
                <a:gdLst>
                  <a:gd name="T0" fmla="*/ 51 w 59"/>
                  <a:gd name="T1" fmla="*/ 0 h 41"/>
                  <a:gd name="T2" fmla="*/ 0 w 59"/>
                  <a:gd name="T3" fmla="*/ 19 h 41"/>
                  <a:gd name="T4" fmla="*/ 8 w 59"/>
                  <a:gd name="T5" fmla="*/ 41 h 41"/>
                  <a:gd name="T6" fmla="*/ 59 w 59"/>
                  <a:gd name="T7" fmla="*/ 21 h 41"/>
                  <a:gd name="T8" fmla="*/ 58 w 59"/>
                  <a:gd name="T9" fmla="*/ 19 h 41"/>
                  <a:gd name="T10" fmla="*/ 55 w 59"/>
                  <a:gd name="T11" fmla="*/ 9 h 41"/>
                  <a:gd name="T12" fmla="*/ 51 w 59"/>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59" h="41">
                    <a:moveTo>
                      <a:pt x="51" y="0"/>
                    </a:moveTo>
                    <a:cubicBezTo>
                      <a:pt x="0" y="19"/>
                      <a:pt x="0" y="19"/>
                      <a:pt x="0" y="19"/>
                    </a:cubicBezTo>
                    <a:cubicBezTo>
                      <a:pt x="3" y="26"/>
                      <a:pt x="6" y="33"/>
                      <a:pt x="8" y="41"/>
                    </a:cubicBezTo>
                    <a:cubicBezTo>
                      <a:pt x="59" y="21"/>
                      <a:pt x="59" y="21"/>
                      <a:pt x="59" y="21"/>
                    </a:cubicBezTo>
                    <a:cubicBezTo>
                      <a:pt x="58" y="19"/>
                      <a:pt x="58" y="19"/>
                      <a:pt x="58" y="19"/>
                    </a:cubicBezTo>
                    <a:cubicBezTo>
                      <a:pt x="55" y="9"/>
                      <a:pt x="55" y="9"/>
                      <a:pt x="55" y="9"/>
                    </a:cubicBezTo>
                    <a:cubicBezTo>
                      <a:pt x="51" y="0"/>
                      <a:pt x="51" y="0"/>
                      <a:pt x="51" y="0"/>
                    </a:cubicBezTo>
                  </a:path>
                </a:pathLst>
              </a:custGeom>
              <a:solidFill>
                <a:srgbClr val="D8B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93" name="Freeform 92">
                <a:extLst>
                  <a:ext uri="{FF2B5EF4-FFF2-40B4-BE49-F238E27FC236}">
                    <a16:creationId xmlns:a16="http://schemas.microsoft.com/office/drawing/2014/main" id="{E74D2E69-074F-0308-4899-3143086CAEB8}"/>
                  </a:ext>
                </a:extLst>
              </p:cNvPr>
              <p:cNvSpPr>
                <a:spLocks/>
              </p:cNvSpPr>
              <p:nvPr/>
            </p:nvSpPr>
            <p:spPr bwMode="auto">
              <a:xfrm rot="1292382">
                <a:off x="8213143" y="3164833"/>
                <a:ext cx="75763" cy="143140"/>
              </a:xfrm>
              <a:custGeom>
                <a:avLst/>
                <a:gdLst>
                  <a:gd name="T0" fmla="*/ 5 w 13"/>
                  <a:gd name="T1" fmla="*/ 0 h 24"/>
                  <a:gd name="T2" fmla="*/ 0 w 13"/>
                  <a:gd name="T3" fmla="*/ 3 h 24"/>
                  <a:gd name="T4" fmla="*/ 8 w 13"/>
                  <a:gd name="T5" fmla="*/ 24 h 24"/>
                  <a:gd name="T6" fmla="*/ 13 w 13"/>
                  <a:gd name="T7" fmla="*/ 22 h 24"/>
                  <a:gd name="T8" fmla="*/ 5 w 13"/>
                  <a:gd name="T9" fmla="*/ 0 h 24"/>
                </a:gdLst>
                <a:ahLst/>
                <a:cxnLst>
                  <a:cxn ang="0">
                    <a:pos x="T0" y="T1"/>
                  </a:cxn>
                  <a:cxn ang="0">
                    <a:pos x="T2" y="T3"/>
                  </a:cxn>
                  <a:cxn ang="0">
                    <a:pos x="T4" y="T5"/>
                  </a:cxn>
                  <a:cxn ang="0">
                    <a:pos x="T6" y="T7"/>
                  </a:cxn>
                  <a:cxn ang="0">
                    <a:pos x="T8" y="T9"/>
                  </a:cxn>
                </a:cxnLst>
                <a:rect l="0" t="0" r="r" b="b"/>
                <a:pathLst>
                  <a:path w="13" h="24">
                    <a:moveTo>
                      <a:pt x="5" y="0"/>
                    </a:moveTo>
                    <a:cubicBezTo>
                      <a:pt x="0" y="3"/>
                      <a:pt x="0" y="3"/>
                      <a:pt x="0" y="3"/>
                    </a:cubicBezTo>
                    <a:cubicBezTo>
                      <a:pt x="2" y="9"/>
                      <a:pt x="5" y="16"/>
                      <a:pt x="8" y="24"/>
                    </a:cubicBezTo>
                    <a:cubicBezTo>
                      <a:pt x="13" y="22"/>
                      <a:pt x="13" y="22"/>
                      <a:pt x="13" y="22"/>
                    </a:cubicBezTo>
                    <a:cubicBezTo>
                      <a:pt x="11" y="14"/>
                      <a:pt x="8" y="7"/>
                      <a:pt x="5" y="0"/>
                    </a:cubicBezTo>
                  </a:path>
                </a:pathLst>
              </a:custGeom>
              <a:solidFill>
                <a:srgbClr val="E4C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94" name="Freeform 93">
                <a:extLst>
                  <a:ext uri="{FF2B5EF4-FFF2-40B4-BE49-F238E27FC236}">
                    <a16:creationId xmlns:a16="http://schemas.microsoft.com/office/drawing/2014/main" id="{2D729C6B-D22F-7E22-BDDE-18EB044DD41E}"/>
                  </a:ext>
                </a:extLst>
              </p:cNvPr>
              <p:cNvSpPr>
                <a:spLocks/>
              </p:cNvSpPr>
              <p:nvPr/>
            </p:nvSpPr>
            <p:spPr bwMode="auto">
              <a:xfrm rot="1292382">
                <a:off x="8011539" y="3168100"/>
                <a:ext cx="78289" cy="140584"/>
              </a:xfrm>
              <a:custGeom>
                <a:avLst/>
                <a:gdLst>
                  <a:gd name="T0" fmla="*/ 5 w 13"/>
                  <a:gd name="T1" fmla="*/ 0 h 23"/>
                  <a:gd name="T2" fmla="*/ 0 w 13"/>
                  <a:gd name="T3" fmla="*/ 2 h 23"/>
                  <a:gd name="T4" fmla="*/ 8 w 13"/>
                  <a:gd name="T5" fmla="*/ 23 h 23"/>
                  <a:gd name="T6" fmla="*/ 13 w 13"/>
                  <a:gd name="T7" fmla="*/ 21 h 23"/>
                  <a:gd name="T8" fmla="*/ 5 w 13"/>
                  <a:gd name="T9" fmla="*/ 0 h 23"/>
                </a:gdLst>
                <a:ahLst/>
                <a:cxnLst>
                  <a:cxn ang="0">
                    <a:pos x="T0" y="T1"/>
                  </a:cxn>
                  <a:cxn ang="0">
                    <a:pos x="T2" y="T3"/>
                  </a:cxn>
                  <a:cxn ang="0">
                    <a:pos x="T4" y="T5"/>
                  </a:cxn>
                  <a:cxn ang="0">
                    <a:pos x="T6" y="T7"/>
                  </a:cxn>
                  <a:cxn ang="0">
                    <a:pos x="T8" y="T9"/>
                  </a:cxn>
                </a:cxnLst>
                <a:rect l="0" t="0" r="r" b="b"/>
                <a:pathLst>
                  <a:path w="13" h="23">
                    <a:moveTo>
                      <a:pt x="5" y="0"/>
                    </a:moveTo>
                    <a:cubicBezTo>
                      <a:pt x="0" y="2"/>
                      <a:pt x="0" y="2"/>
                      <a:pt x="0" y="2"/>
                    </a:cubicBezTo>
                    <a:cubicBezTo>
                      <a:pt x="3" y="8"/>
                      <a:pt x="6" y="15"/>
                      <a:pt x="8" y="23"/>
                    </a:cubicBezTo>
                    <a:cubicBezTo>
                      <a:pt x="13" y="21"/>
                      <a:pt x="13" y="21"/>
                      <a:pt x="13" y="21"/>
                    </a:cubicBezTo>
                    <a:cubicBezTo>
                      <a:pt x="10" y="14"/>
                      <a:pt x="7" y="6"/>
                      <a:pt x="5" y="0"/>
                    </a:cubicBezTo>
                  </a:path>
                </a:pathLst>
              </a:custGeom>
              <a:solidFill>
                <a:srgbClr val="CFA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95" name="Freeform 94">
                <a:extLst>
                  <a:ext uri="{FF2B5EF4-FFF2-40B4-BE49-F238E27FC236}">
                    <a16:creationId xmlns:a16="http://schemas.microsoft.com/office/drawing/2014/main" id="{06B12813-0F2B-A5DC-A48F-74EEEFADD135}"/>
                  </a:ext>
                </a:extLst>
              </p:cNvPr>
              <p:cNvSpPr>
                <a:spLocks/>
              </p:cNvSpPr>
              <p:nvPr/>
            </p:nvSpPr>
            <p:spPr bwMode="auto">
              <a:xfrm rot="1292382">
                <a:off x="7978658" y="3168861"/>
                <a:ext cx="78289" cy="140584"/>
              </a:xfrm>
              <a:custGeom>
                <a:avLst/>
                <a:gdLst>
                  <a:gd name="T0" fmla="*/ 5 w 13"/>
                  <a:gd name="T1" fmla="*/ 0 h 23"/>
                  <a:gd name="T2" fmla="*/ 0 w 13"/>
                  <a:gd name="T3" fmla="*/ 2 h 23"/>
                  <a:gd name="T4" fmla="*/ 8 w 13"/>
                  <a:gd name="T5" fmla="*/ 23 h 23"/>
                  <a:gd name="T6" fmla="*/ 13 w 13"/>
                  <a:gd name="T7" fmla="*/ 21 h 23"/>
                  <a:gd name="T8" fmla="*/ 5 w 13"/>
                  <a:gd name="T9" fmla="*/ 0 h 23"/>
                </a:gdLst>
                <a:ahLst/>
                <a:cxnLst>
                  <a:cxn ang="0">
                    <a:pos x="T0" y="T1"/>
                  </a:cxn>
                  <a:cxn ang="0">
                    <a:pos x="T2" y="T3"/>
                  </a:cxn>
                  <a:cxn ang="0">
                    <a:pos x="T4" y="T5"/>
                  </a:cxn>
                  <a:cxn ang="0">
                    <a:pos x="T6" y="T7"/>
                  </a:cxn>
                  <a:cxn ang="0">
                    <a:pos x="T8" y="T9"/>
                  </a:cxn>
                </a:cxnLst>
                <a:rect l="0" t="0" r="r" b="b"/>
                <a:pathLst>
                  <a:path w="13" h="23">
                    <a:moveTo>
                      <a:pt x="5" y="0"/>
                    </a:moveTo>
                    <a:cubicBezTo>
                      <a:pt x="0" y="2"/>
                      <a:pt x="0" y="2"/>
                      <a:pt x="0" y="2"/>
                    </a:cubicBezTo>
                    <a:cubicBezTo>
                      <a:pt x="2" y="8"/>
                      <a:pt x="5" y="15"/>
                      <a:pt x="8" y="23"/>
                    </a:cubicBezTo>
                    <a:cubicBezTo>
                      <a:pt x="13" y="21"/>
                      <a:pt x="13" y="21"/>
                      <a:pt x="13" y="21"/>
                    </a:cubicBezTo>
                    <a:cubicBezTo>
                      <a:pt x="11" y="13"/>
                      <a:pt x="8" y="6"/>
                      <a:pt x="5" y="0"/>
                    </a:cubicBezTo>
                  </a:path>
                </a:pathLst>
              </a:custGeom>
              <a:solidFill>
                <a:srgbClr val="E4C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96" name="Freeform 95">
                <a:extLst>
                  <a:ext uri="{FF2B5EF4-FFF2-40B4-BE49-F238E27FC236}">
                    <a16:creationId xmlns:a16="http://schemas.microsoft.com/office/drawing/2014/main" id="{24DA7EB4-A572-6C1A-BBC7-F39D015314B6}"/>
                  </a:ext>
                </a:extLst>
              </p:cNvPr>
              <p:cNvSpPr>
                <a:spLocks/>
              </p:cNvSpPr>
              <p:nvPr/>
            </p:nvSpPr>
            <p:spPr bwMode="auto">
              <a:xfrm rot="1292382">
                <a:off x="7460685" y="3164388"/>
                <a:ext cx="101018" cy="150808"/>
              </a:xfrm>
              <a:custGeom>
                <a:avLst/>
                <a:gdLst>
                  <a:gd name="T0" fmla="*/ 9 w 17"/>
                  <a:gd name="T1" fmla="*/ 0 h 25"/>
                  <a:gd name="T2" fmla="*/ 0 w 17"/>
                  <a:gd name="T3" fmla="*/ 4 h 25"/>
                  <a:gd name="T4" fmla="*/ 8 w 17"/>
                  <a:gd name="T5" fmla="*/ 25 h 25"/>
                  <a:gd name="T6" fmla="*/ 17 w 17"/>
                  <a:gd name="T7" fmla="*/ 22 h 25"/>
                  <a:gd name="T8" fmla="*/ 9 w 17"/>
                  <a:gd name="T9" fmla="*/ 0 h 25"/>
                </a:gdLst>
                <a:ahLst/>
                <a:cxnLst>
                  <a:cxn ang="0">
                    <a:pos x="T0" y="T1"/>
                  </a:cxn>
                  <a:cxn ang="0">
                    <a:pos x="T2" y="T3"/>
                  </a:cxn>
                  <a:cxn ang="0">
                    <a:pos x="T4" y="T5"/>
                  </a:cxn>
                  <a:cxn ang="0">
                    <a:pos x="T6" y="T7"/>
                  </a:cxn>
                  <a:cxn ang="0">
                    <a:pos x="T8" y="T9"/>
                  </a:cxn>
                </a:cxnLst>
                <a:rect l="0" t="0" r="r" b="b"/>
                <a:pathLst>
                  <a:path w="17" h="25">
                    <a:moveTo>
                      <a:pt x="9" y="0"/>
                    </a:moveTo>
                    <a:cubicBezTo>
                      <a:pt x="0" y="4"/>
                      <a:pt x="0" y="4"/>
                      <a:pt x="0" y="4"/>
                    </a:cubicBezTo>
                    <a:cubicBezTo>
                      <a:pt x="3" y="10"/>
                      <a:pt x="5" y="17"/>
                      <a:pt x="8" y="25"/>
                    </a:cubicBezTo>
                    <a:cubicBezTo>
                      <a:pt x="17" y="22"/>
                      <a:pt x="17" y="22"/>
                      <a:pt x="17" y="22"/>
                    </a:cubicBezTo>
                    <a:cubicBezTo>
                      <a:pt x="15" y="14"/>
                      <a:pt x="12" y="6"/>
                      <a:pt x="9" y="0"/>
                    </a:cubicBezTo>
                  </a:path>
                </a:pathLst>
              </a:custGeom>
              <a:solidFill>
                <a:srgbClr val="E4C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97" name="Freeform 96">
                <a:extLst>
                  <a:ext uri="{FF2B5EF4-FFF2-40B4-BE49-F238E27FC236}">
                    <a16:creationId xmlns:a16="http://schemas.microsoft.com/office/drawing/2014/main" id="{09D4FC74-E3AA-21C0-8AC5-5F3428F43C7B}"/>
                  </a:ext>
                </a:extLst>
              </p:cNvPr>
              <p:cNvSpPr>
                <a:spLocks/>
              </p:cNvSpPr>
              <p:nvPr/>
            </p:nvSpPr>
            <p:spPr bwMode="auto">
              <a:xfrm rot="1292382">
                <a:off x="7517873" y="3160445"/>
                <a:ext cx="131323" cy="163589"/>
              </a:xfrm>
              <a:custGeom>
                <a:avLst/>
                <a:gdLst>
                  <a:gd name="T0" fmla="*/ 14 w 22"/>
                  <a:gd name="T1" fmla="*/ 0 h 27"/>
                  <a:gd name="T2" fmla="*/ 0 w 22"/>
                  <a:gd name="T3" fmla="*/ 5 h 27"/>
                  <a:gd name="T4" fmla="*/ 8 w 22"/>
                  <a:gd name="T5" fmla="*/ 27 h 27"/>
                  <a:gd name="T6" fmla="*/ 22 w 22"/>
                  <a:gd name="T7" fmla="*/ 21 h 27"/>
                  <a:gd name="T8" fmla="*/ 14 w 22"/>
                  <a:gd name="T9" fmla="*/ 0 h 27"/>
                </a:gdLst>
                <a:ahLst/>
                <a:cxnLst>
                  <a:cxn ang="0">
                    <a:pos x="T0" y="T1"/>
                  </a:cxn>
                  <a:cxn ang="0">
                    <a:pos x="T2" y="T3"/>
                  </a:cxn>
                  <a:cxn ang="0">
                    <a:pos x="T4" y="T5"/>
                  </a:cxn>
                  <a:cxn ang="0">
                    <a:pos x="T6" y="T7"/>
                  </a:cxn>
                  <a:cxn ang="0">
                    <a:pos x="T8" y="T9"/>
                  </a:cxn>
                </a:cxnLst>
                <a:rect l="0" t="0" r="r" b="b"/>
                <a:pathLst>
                  <a:path w="22" h="27">
                    <a:moveTo>
                      <a:pt x="14" y="0"/>
                    </a:moveTo>
                    <a:cubicBezTo>
                      <a:pt x="0" y="5"/>
                      <a:pt x="0" y="5"/>
                      <a:pt x="0" y="5"/>
                    </a:cubicBezTo>
                    <a:cubicBezTo>
                      <a:pt x="3" y="11"/>
                      <a:pt x="6" y="19"/>
                      <a:pt x="8" y="27"/>
                    </a:cubicBezTo>
                    <a:cubicBezTo>
                      <a:pt x="22" y="21"/>
                      <a:pt x="22" y="21"/>
                      <a:pt x="22" y="21"/>
                    </a:cubicBezTo>
                    <a:cubicBezTo>
                      <a:pt x="19" y="13"/>
                      <a:pt x="16" y="6"/>
                      <a:pt x="14" y="0"/>
                    </a:cubicBezTo>
                  </a:path>
                </a:pathLst>
              </a:custGeom>
              <a:solidFill>
                <a:srgbClr val="D8B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98" name="Freeform 97">
                <a:extLst>
                  <a:ext uri="{FF2B5EF4-FFF2-40B4-BE49-F238E27FC236}">
                    <a16:creationId xmlns:a16="http://schemas.microsoft.com/office/drawing/2014/main" id="{BE19CE96-C628-AA61-98C6-DE6C2BCF2231}"/>
                  </a:ext>
                </a:extLst>
              </p:cNvPr>
              <p:cNvSpPr>
                <a:spLocks/>
              </p:cNvSpPr>
              <p:nvPr/>
            </p:nvSpPr>
            <p:spPr bwMode="auto">
              <a:xfrm rot="1292382">
                <a:off x="7277345" y="3172243"/>
                <a:ext cx="78289" cy="138028"/>
              </a:xfrm>
              <a:custGeom>
                <a:avLst/>
                <a:gdLst>
                  <a:gd name="T0" fmla="*/ 5 w 13"/>
                  <a:gd name="T1" fmla="*/ 0 h 23"/>
                  <a:gd name="T2" fmla="*/ 0 w 13"/>
                  <a:gd name="T3" fmla="*/ 2 h 23"/>
                  <a:gd name="T4" fmla="*/ 8 w 13"/>
                  <a:gd name="T5" fmla="*/ 23 h 23"/>
                  <a:gd name="T6" fmla="*/ 13 w 13"/>
                  <a:gd name="T7" fmla="*/ 21 h 23"/>
                  <a:gd name="T8" fmla="*/ 5 w 13"/>
                  <a:gd name="T9" fmla="*/ 0 h 23"/>
                </a:gdLst>
                <a:ahLst/>
                <a:cxnLst>
                  <a:cxn ang="0">
                    <a:pos x="T0" y="T1"/>
                  </a:cxn>
                  <a:cxn ang="0">
                    <a:pos x="T2" y="T3"/>
                  </a:cxn>
                  <a:cxn ang="0">
                    <a:pos x="T4" y="T5"/>
                  </a:cxn>
                  <a:cxn ang="0">
                    <a:pos x="T6" y="T7"/>
                  </a:cxn>
                  <a:cxn ang="0">
                    <a:pos x="T8" y="T9"/>
                  </a:cxn>
                </a:cxnLst>
                <a:rect l="0" t="0" r="r" b="b"/>
                <a:pathLst>
                  <a:path w="13" h="23">
                    <a:moveTo>
                      <a:pt x="5" y="0"/>
                    </a:moveTo>
                    <a:cubicBezTo>
                      <a:pt x="0" y="2"/>
                      <a:pt x="0" y="2"/>
                      <a:pt x="0" y="2"/>
                    </a:cubicBezTo>
                    <a:cubicBezTo>
                      <a:pt x="3" y="8"/>
                      <a:pt x="6" y="15"/>
                      <a:pt x="8" y="23"/>
                    </a:cubicBezTo>
                    <a:cubicBezTo>
                      <a:pt x="13" y="21"/>
                      <a:pt x="13" y="21"/>
                      <a:pt x="13" y="21"/>
                    </a:cubicBezTo>
                    <a:cubicBezTo>
                      <a:pt x="10" y="13"/>
                      <a:pt x="8" y="6"/>
                      <a:pt x="5" y="0"/>
                    </a:cubicBezTo>
                  </a:path>
                </a:pathLst>
              </a:custGeom>
              <a:solidFill>
                <a:srgbClr val="E4C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99" name="Freeform 98">
                <a:extLst>
                  <a:ext uri="{FF2B5EF4-FFF2-40B4-BE49-F238E27FC236}">
                    <a16:creationId xmlns:a16="http://schemas.microsoft.com/office/drawing/2014/main" id="{5C5FF1D8-529B-3C27-E761-0CA5FAAE1868}"/>
                  </a:ext>
                </a:extLst>
              </p:cNvPr>
              <p:cNvSpPr>
                <a:spLocks/>
              </p:cNvSpPr>
              <p:nvPr/>
            </p:nvSpPr>
            <p:spPr bwMode="auto">
              <a:xfrm rot="1292382">
                <a:off x="7312919" y="3154772"/>
                <a:ext cx="149001" cy="171257"/>
              </a:xfrm>
              <a:custGeom>
                <a:avLst/>
                <a:gdLst>
                  <a:gd name="T0" fmla="*/ 17 w 25"/>
                  <a:gd name="T1" fmla="*/ 0 h 28"/>
                  <a:gd name="T2" fmla="*/ 0 w 25"/>
                  <a:gd name="T3" fmla="*/ 7 h 28"/>
                  <a:gd name="T4" fmla="*/ 8 w 25"/>
                  <a:gd name="T5" fmla="*/ 28 h 28"/>
                  <a:gd name="T6" fmla="*/ 25 w 25"/>
                  <a:gd name="T7" fmla="*/ 21 h 28"/>
                  <a:gd name="T8" fmla="*/ 17 w 25"/>
                  <a:gd name="T9" fmla="*/ 0 h 28"/>
                </a:gdLst>
                <a:ahLst/>
                <a:cxnLst>
                  <a:cxn ang="0">
                    <a:pos x="T0" y="T1"/>
                  </a:cxn>
                  <a:cxn ang="0">
                    <a:pos x="T2" y="T3"/>
                  </a:cxn>
                  <a:cxn ang="0">
                    <a:pos x="T4" y="T5"/>
                  </a:cxn>
                  <a:cxn ang="0">
                    <a:pos x="T6" y="T7"/>
                  </a:cxn>
                  <a:cxn ang="0">
                    <a:pos x="T8" y="T9"/>
                  </a:cxn>
                </a:cxnLst>
                <a:rect l="0" t="0" r="r" b="b"/>
                <a:pathLst>
                  <a:path w="25" h="28">
                    <a:moveTo>
                      <a:pt x="17" y="0"/>
                    </a:moveTo>
                    <a:cubicBezTo>
                      <a:pt x="0" y="7"/>
                      <a:pt x="0" y="7"/>
                      <a:pt x="0" y="7"/>
                    </a:cubicBezTo>
                    <a:cubicBezTo>
                      <a:pt x="3" y="13"/>
                      <a:pt x="5" y="20"/>
                      <a:pt x="8" y="28"/>
                    </a:cubicBezTo>
                    <a:cubicBezTo>
                      <a:pt x="25" y="21"/>
                      <a:pt x="25" y="21"/>
                      <a:pt x="25" y="21"/>
                    </a:cubicBezTo>
                    <a:cubicBezTo>
                      <a:pt x="23" y="13"/>
                      <a:pt x="20" y="6"/>
                      <a:pt x="17" y="0"/>
                    </a:cubicBezTo>
                  </a:path>
                </a:pathLst>
              </a:custGeom>
              <a:solidFill>
                <a:srgbClr val="D8B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00" name="Freeform 99">
                <a:extLst>
                  <a:ext uri="{FF2B5EF4-FFF2-40B4-BE49-F238E27FC236}">
                    <a16:creationId xmlns:a16="http://schemas.microsoft.com/office/drawing/2014/main" id="{6A84CD87-42C6-13C6-0DAE-4FA9FBA85B74}"/>
                  </a:ext>
                </a:extLst>
              </p:cNvPr>
              <p:cNvSpPr>
                <a:spLocks/>
              </p:cNvSpPr>
              <p:nvPr/>
            </p:nvSpPr>
            <p:spPr bwMode="auto">
              <a:xfrm rot="1292382">
                <a:off x="6911472" y="3109664"/>
                <a:ext cx="399019" cy="265831"/>
              </a:xfrm>
              <a:custGeom>
                <a:avLst/>
                <a:gdLst>
                  <a:gd name="T0" fmla="*/ 59 w 67"/>
                  <a:gd name="T1" fmla="*/ 0 h 44"/>
                  <a:gd name="T2" fmla="*/ 0 w 67"/>
                  <a:gd name="T3" fmla="*/ 23 h 44"/>
                  <a:gd name="T4" fmla="*/ 0 w 67"/>
                  <a:gd name="T5" fmla="*/ 24 h 44"/>
                  <a:gd name="T6" fmla="*/ 5 w 67"/>
                  <a:gd name="T7" fmla="*/ 36 h 44"/>
                  <a:gd name="T8" fmla="*/ 7 w 67"/>
                  <a:gd name="T9" fmla="*/ 40 h 44"/>
                  <a:gd name="T10" fmla="*/ 8 w 67"/>
                  <a:gd name="T11" fmla="*/ 44 h 44"/>
                  <a:gd name="T12" fmla="*/ 67 w 67"/>
                  <a:gd name="T13" fmla="*/ 21 h 44"/>
                  <a:gd name="T14" fmla="*/ 59 w 67"/>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44">
                    <a:moveTo>
                      <a:pt x="59" y="0"/>
                    </a:moveTo>
                    <a:cubicBezTo>
                      <a:pt x="0" y="23"/>
                      <a:pt x="0" y="23"/>
                      <a:pt x="0" y="23"/>
                    </a:cubicBezTo>
                    <a:cubicBezTo>
                      <a:pt x="0" y="23"/>
                      <a:pt x="0" y="24"/>
                      <a:pt x="0" y="24"/>
                    </a:cubicBezTo>
                    <a:cubicBezTo>
                      <a:pt x="2" y="28"/>
                      <a:pt x="4" y="32"/>
                      <a:pt x="5" y="36"/>
                    </a:cubicBezTo>
                    <a:cubicBezTo>
                      <a:pt x="6" y="38"/>
                      <a:pt x="6" y="39"/>
                      <a:pt x="7" y="40"/>
                    </a:cubicBezTo>
                    <a:cubicBezTo>
                      <a:pt x="7" y="42"/>
                      <a:pt x="8" y="43"/>
                      <a:pt x="8" y="44"/>
                    </a:cubicBezTo>
                    <a:cubicBezTo>
                      <a:pt x="67" y="21"/>
                      <a:pt x="67" y="21"/>
                      <a:pt x="67" y="21"/>
                    </a:cubicBezTo>
                    <a:cubicBezTo>
                      <a:pt x="65" y="13"/>
                      <a:pt x="62" y="6"/>
                      <a:pt x="59" y="0"/>
                    </a:cubicBezTo>
                  </a:path>
                </a:pathLst>
              </a:custGeom>
              <a:solidFill>
                <a:srgbClr val="D8B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01" name="Freeform 100">
                <a:extLst>
                  <a:ext uri="{FF2B5EF4-FFF2-40B4-BE49-F238E27FC236}">
                    <a16:creationId xmlns:a16="http://schemas.microsoft.com/office/drawing/2014/main" id="{1DB8177F-22E3-0335-ED54-D490B8B0F253}"/>
                  </a:ext>
                </a:extLst>
              </p:cNvPr>
              <p:cNvSpPr>
                <a:spLocks/>
              </p:cNvSpPr>
              <p:nvPr/>
            </p:nvSpPr>
            <p:spPr bwMode="auto">
              <a:xfrm rot="1292382">
                <a:off x="7418940" y="3171920"/>
                <a:ext cx="85865" cy="138028"/>
              </a:xfrm>
              <a:custGeom>
                <a:avLst/>
                <a:gdLst>
                  <a:gd name="T0" fmla="*/ 6 w 14"/>
                  <a:gd name="T1" fmla="*/ 0 h 23"/>
                  <a:gd name="T2" fmla="*/ 0 w 14"/>
                  <a:gd name="T3" fmla="*/ 2 h 23"/>
                  <a:gd name="T4" fmla="*/ 8 w 14"/>
                  <a:gd name="T5" fmla="*/ 23 h 23"/>
                  <a:gd name="T6" fmla="*/ 14 w 14"/>
                  <a:gd name="T7" fmla="*/ 21 h 23"/>
                  <a:gd name="T8" fmla="*/ 6 w 14"/>
                  <a:gd name="T9" fmla="*/ 0 h 23"/>
                </a:gdLst>
                <a:ahLst/>
                <a:cxnLst>
                  <a:cxn ang="0">
                    <a:pos x="T0" y="T1"/>
                  </a:cxn>
                  <a:cxn ang="0">
                    <a:pos x="T2" y="T3"/>
                  </a:cxn>
                  <a:cxn ang="0">
                    <a:pos x="T4" y="T5"/>
                  </a:cxn>
                  <a:cxn ang="0">
                    <a:pos x="T6" y="T7"/>
                  </a:cxn>
                  <a:cxn ang="0">
                    <a:pos x="T8" y="T9"/>
                  </a:cxn>
                </a:cxnLst>
                <a:rect l="0" t="0" r="r" b="b"/>
                <a:pathLst>
                  <a:path w="14" h="23">
                    <a:moveTo>
                      <a:pt x="6" y="0"/>
                    </a:moveTo>
                    <a:cubicBezTo>
                      <a:pt x="0" y="2"/>
                      <a:pt x="0" y="2"/>
                      <a:pt x="0" y="2"/>
                    </a:cubicBezTo>
                    <a:cubicBezTo>
                      <a:pt x="3" y="8"/>
                      <a:pt x="6" y="15"/>
                      <a:pt x="8" y="23"/>
                    </a:cubicBezTo>
                    <a:cubicBezTo>
                      <a:pt x="14" y="21"/>
                      <a:pt x="14" y="21"/>
                      <a:pt x="14" y="21"/>
                    </a:cubicBezTo>
                    <a:cubicBezTo>
                      <a:pt x="11" y="13"/>
                      <a:pt x="9" y="6"/>
                      <a:pt x="6" y="0"/>
                    </a:cubicBezTo>
                  </a:path>
                </a:pathLst>
              </a:custGeom>
              <a:solidFill>
                <a:srgbClr val="CFA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02" name="Freeform 101">
                <a:extLst>
                  <a:ext uri="{FF2B5EF4-FFF2-40B4-BE49-F238E27FC236}">
                    <a16:creationId xmlns:a16="http://schemas.microsoft.com/office/drawing/2014/main" id="{DCB7E995-041E-BD53-302E-310F9D140904}"/>
                  </a:ext>
                </a:extLst>
              </p:cNvPr>
              <p:cNvSpPr>
                <a:spLocks/>
              </p:cNvSpPr>
              <p:nvPr/>
            </p:nvSpPr>
            <p:spPr bwMode="auto">
              <a:xfrm rot="1292382">
                <a:off x="7917090" y="3164166"/>
                <a:ext cx="106068" cy="150808"/>
              </a:xfrm>
              <a:custGeom>
                <a:avLst/>
                <a:gdLst>
                  <a:gd name="T0" fmla="*/ 10 w 18"/>
                  <a:gd name="T1" fmla="*/ 0 h 25"/>
                  <a:gd name="T2" fmla="*/ 0 w 18"/>
                  <a:gd name="T3" fmla="*/ 4 h 25"/>
                  <a:gd name="T4" fmla="*/ 8 w 18"/>
                  <a:gd name="T5" fmla="*/ 25 h 25"/>
                  <a:gd name="T6" fmla="*/ 18 w 18"/>
                  <a:gd name="T7" fmla="*/ 21 h 25"/>
                  <a:gd name="T8" fmla="*/ 10 w 18"/>
                  <a:gd name="T9" fmla="*/ 0 h 25"/>
                </a:gdLst>
                <a:ahLst/>
                <a:cxnLst>
                  <a:cxn ang="0">
                    <a:pos x="T0" y="T1"/>
                  </a:cxn>
                  <a:cxn ang="0">
                    <a:pos x="T2" y="T3"/>
                  </a:cxn>
                  <a:cxn ang="0">
                    <a:pos x="T4" y="T5"/>
                  </a:cxn>
                  <a:cxn ang="0">
                    <a:pos x="T6" y="T7"/>
                  </a:cxn>
                  <a:cxn ang="0">
                    <a:pos x="T8" y="T9"/>
                  </a:cxn>
                </a:cxnLst>
                <a:rect l="0" t="0" r="r" b="b"/>
                <a:pathLst>
                  <a:path w="18" h="25">
                    <a:moveTo>
                      <a:pt x="10" y="0"/>
                    </a:moveTo>
                    <a:cubicBezTo>
                      <a:pt x="0" y="4"/>
                      <a:pt x="0" y="4"/>
                      <a:pt x="0" y="4"/>
                    </a:cubicBezTo>
                    <a:cubicBezTo>
                      <a:pt x="2" y="10"/>
                      <a:pt x="5" y="17"/>
                      <a:pt x="8" y="25"/>
                    </a:cubicBezTo>
                    <a:cubicBezTo>
                      <a:pt x="18" y="21"/>
                      <a:pt x="18" y="21"/>
                      <a:pt x="18" y="21"/>
                    </a:cubicBezTo>
                    <a:cubicBezTo>
                      <a:pt x="15" y="13"/>
                      <a:pt x="12" y="6"/>
                      <a:pt x="10" y="0"/>
                    </a:cubicBezTo>
                  </a:path>
                </a:pathLst>
              </a:custGeom>
              <a:solidFill>
                <a:srgbClr val="D8B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03" name="Freeform 102">
                <a:extLst>
                  <a:ext uri="{FF2B5EF4-FFF2-40B4-BE49-F238E27FC236}">
                    <a16:creationId xmlns:a16="http://schemas.microsoft.com/office/drawing/2014/main" id="{370190A3-B539-8AAB-C485-543ED09BE54B}"/>
                  </a:ext>
                </a:extLst>
              </p:cNvPr>
              <p:cNvSpPr>
                <a:spLocks/>
              </p:cNvSpPr>
              <p:nvPr/>
            </p:nvSpPr>
            <p:spPr bwMode="auto">
              <a:xfrm rot="1292382">
                <a:off x="7606921" y="3166216"/>
                <a:ext cx="83339" cy="145696"/>
              </a:xfrm>
              <a:custGeom>
                <a:avLst/>
                <a:gdLst>
                  <a:gd name="T0" fmla="*/ 6 w 14"/>
                  <a:gd name="T1" fmla="*/ 0 h 24"/>
                  <a:gd name="T2" fmla="*/ 0 w 14"/>
                  <a:gd name="T3" fmla="*/ 3 h 24"/>
                  <a:gd name="T4" fmla="*/ 8 w 14"/>
                  <a:gd name="T5" fmla="*/ 24 h 24"/>
                  <a:gd name="T6" fmla="*/ 14 w 14"/>
                  <a:gd name="T7" fmla="*/ 22 h 24"/>
                  <a:gd name="T8" fmla="*/ 6 w 14"/>
                  <a:gd name="T9" fmla="*/ 0 h 24"/>
                </a:gdLst>
                <a:ahLst/>
                <a:cxnLst>
                  <a:cxn ang="0">
                    <a:pos x="T0" y="T1"/>
                  </a:cxn>
                  <a:cxn ang="0">
                    <a:pos x="T2" y="T3"/>
                  </a:cxn>
                  <a:cxn ang="0">
                    <a:pos x="T4" y="T5"/>
                  </a:cxn>
                  <a:cxn ang="0">
                    <a:pos x="T6" y="T7"/>
                  </a:cxn>
                  <a:cxn ang="0">
                    <a:pos x="T8" y="T9"/>
                  </a:cxn>
                </a:cxnLst>
                <a:rect l="0" t="0" r="r" b="b"/>
                <a:pathLst>
                  <a:path w="14" h="24">
                    <a:moveTo>
                      <a:pt x="6" y="0"/>
                    </a:moveTo>
                    <a:cubicBezTo>
                      <a:pt x="0" y="3"/>
                      <a:pt x="0" y="3"/>
                      <a:pt x="0" y="3"/>
                    </a:cubicBezTo>
                    <a:cubicBezTo>
                      <a:pt x="2" y="9"/>
                      <a:pt x="5" y="16"/>
                      <a:pt x="8" y="24"/>
                    </a:cubicBezTo>
                    <a:cubicBezTo>
                      <a:pt x="14" y="22"/>
                      <a:pt x="14" y="22"/>
                      <a:pt x="14" y="22"/>
                    </a:cubicBezTo>
                    <a:cubicBezTo>
                      <a:pt x="11" y="14"/>
                      <a:pt x="8" y="7"/>
                      <a:pt x="6" y="0"/>
                    </a:cubicBezTo>
                  </a:path>
                </a:pathLst>
              </a:custGeom>
              <a:solidFill>
                <a:srgbClr val="E4C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04" name="Freeform 103">
                <a:extLst>
                  <a:ext uri="{FF2B5EF4-FFF2-40B4-BE49-F238E27FC236}">
                    <a16:creationId xmlns:a16="http://schemas.microsoft.com/office/drawing/2014/main" id="{E0C6673F-3EE6-DFB1-C37A-D9392182CFD8}"/>
                  </a:ext>
                </a:extLst>
              </p:cNvPr>
              <p:cNvSpPr>
                <a:spLocks/>
              </p:cNvSpPr>
              <p:nvPr/>
            </p:nvSpPr>
            <p:spPr bwMode="auto">
              <a:xfrm rot="1292382">
                <a:off x="8048457" y="3146116"/>
                <a:ext cx="204560" cy="186593"/>
              </a:xfrm>
              <a:custGeom>
                <a:avLst/>
                <a:gdLst>
                  <a:gd name="T0" fmla="*/ 26 w 34"/>
                  <a:gd name="T1" fmla="*/ 0 h 31"/>
                  <a:gd name="T2" fmla="*/ 0 w 34"/>
                  <a:gd name="T3" fmla="*/ 10 h 31"/>
                  <a:gd name="T4" fmla="*/ 8 w 34"/>
                  <a:gd name="T5" fmla="*/ 31 h 31"/>
                  <a:gd name="T6" fmla="*/ 34 w 34"/>
                  <a:gd name="T7" fmla="*/ 21 h 31"/>
                  <a:gd name="T8" fmla="*/ 26 w 34"/>
                  <a:gd name="T9" fmla="*/ 0 h 31"/>
                </a:gdLst>
                <a:ahLst/>
                <a:cxnLst>
                  <a:cxn ang="0">
                    <a:pos x="T0" y="T1"/>
                  </a:cxn>
                  <a:cxn ang="0">
                    <a:pos x="T2" y="T3"/>
                  </a:cxn>
                  <a:cxn ang="0">
                    <a:pos x="T4" y="T5"/>
                  </a:cxn>
                  <a:cxn ang="0">
                    <a:pos x="T6" y="T7"/>
                  </a:cxn>
                  <a:cxn ang="0">
                    <a:pos x="T8" y="T9"/>
                  </a:cxn>
                </a:cxnLst>
                <a:rect l="0" t="0" r="r" b="b"/>
                <a:pathLst>
                  <a:path w="34" h="31">
                    <a:moveTo>
                      <a:pt x="26" y="0"/>
                    </a:moveTo>
                    <a:cubicBezTo>
                      <a:pt x="0" y="10"/>
                      <a:pt x="0" y="10"/>
                      <a:pt x="0" y="10"/>
                    </a:cubicBezTo>
                    <a:cubicBezTo>
                      <a:pt x="2" y="16"/>
                      <a:pt x="5" y="24"/>
                      <a:pt x="8" y="31"/>
                    </a:cubicBezTo>
                    <a:cubicBezTo>
                      <a:pt x="34" y="21"/>
                      <a:pt x="34" y="21"/>
                      <a:pt x="34" y="21"/>
                    </a:cubicBezTo>
                    <a:cubicBezTo>
                      <a:pt x="31" y="13"/>
                      <a:pt x="28" y="6"/>
                      <a:pt x="26" y="0"/>
                    </a:cubicBezTo>
                  </a:path>
                </a:pathLst>
              </a:custGeom>
              <a:solidFill>
                <a:srgbClr val="D8B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05" name="Freeform 104">
                <a:extLst>
                  <a:ext uri="{FF2B5EF4-FFF2-40B4-BE49-F238E27FC236}">
                    <a16:creationId xmlns:a16="http://schemas.microsoft.com/office/drawing/2014/main" id="{2A388B0B-0687-FDC4-5020-E3DB150EDB42}"/>
                  </a:ext>
                </a:extLst>
              </p:cNvPr>
              <p:cNvSpPr>
                <a:spLocks/>
              </p:cNvSpPr>
              <p:nvPr/>
            </p:nvSpPr>
            <p:spPr bwMode="auto">
              <a:xfrm rot="1292382">
                <a:off x="7649945" y="3138686"/>
                <a:ext cx="209611" cy="199374"/>
              </a:xfrm>
              <a:custGeom>
                <a:avLst/>
                <a:gdLst>
                  <a:gd name="T0" fmla="*/ 27 w 35"/>
                  <a:gd name="T1" fmla="*/ 0 h 33"/>
                  <a:gd name="T2" fmla="*/ 0 w 35"/>
                  <a:gd name="T3" fmla="*/ 11 h 33"/>
                  <a:gd name="T4" fmla="*/ 8 w 35"/>
                  <a:gd name="T5" fmla="*/ 33 h 33"/>
                  <a:gd name="T6" fmla="*/ 35 w 35"/>
                  <a:gd name="T7" fmla="*/ 22 h 33"/>
                  <a:gd name="T8" fmla="*/ 27 w 35"/>
                  <a:gd name="T9" fmla="*/ 0 h 33"/>
                </a:gdLst>
                <a:ahLst/>
                <a:cxnLst>
                  <a:cxn ang="0">
                    <a:pos x="T0" y="T1"/>
                  </a:cxn>
                  <a:cxn ang="0">
                    <a:pos x="T2" y="T3"/>
                  </a:cxn>
                  <a:cxn ang="0">
                    <a:pos x="T4" y="T5"/>
                  </a:cxn>
                  <a:cxn ang="0">
                    <a:pos x="T6" y="T7"/>
                  </a:cxn>
                  <a:cxn ang="0">
                    <a:pos x="T8" y="T9"/>
                  </a:cxn>
                </a:cxnLst>
                <a:rect l="0" t="0" r="r" b="b"/>
                <a:pathLst>
                  <a:path w="35" h="33">
                    <a:moveTo>
                      <a:pt x="27" y="0"/>
                    </a:moveTo>
                    <a:cubicBezTo>
                      <a:pt x="0" y="11"/>
                      <a:pt x="0" y="11"/>
                      <a:pt x="0" y="11"/>
                    </a:cubicBezTo>
                    <a:cubicBezTo>
                      <a:pt x="2" y="18"/>
                      <a:pt x="5" y="25"/>
                      <a:pt x="8" y="33"/>
                    </a:cubicBezTo>
                    <a:cubicBezTo>
                      <a:pt x="35" y="22"/>
                      <a:pt x="35" y="22"/>
                      <a:pt x="35" y="22"/>
                    </a:cubicBezTo>
                    <a:cubicBezTo>
                      <a:pt x="33" y="14"/>
                      <a:pt x="30" y="7"/>
                      <a:pt x="27" y="0"/>
                    </a:cubicBezTo>
                  </a:path>
                </a:pathLst>
              </a:custGeom>
              <a:solidFill>
                <a:srgbClr val="D8B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06" name="Freeform 105">
                <a:extLst>
                  <a:ext uri="{FF2B5EF4-FFF2-40B4-BE49-F238E27FC236}">
                    <a16:creationId xmlns:a16="http://schemas.microsoft.com/office/drawing/2014/main" id="{577DF60A-78EB-ED59-E130-17E4B65CEA41}"/>
                  </a:ext>
                </a:extLst>
              </p:cNvPr>
              <p:cNvSpPr>
                <a:spLocks/>
              </p:cNvSpPr>
              <p:nvPr/>
            </p:nvSpPr>
            <p:spPr bwMode="auto">
              <a:xfrm rot="1292382">
                <a:off x="7819241" y="3164834"/>
                <a:ext cx="83339" cy="145696"/>
              </a:xfrm>
              <a:custGeom>
                <a:avLst/>
                <a:gdLst>
                  <a:gd name="T0" fmla="*/ 6 w 14"/>
                  <a:gd name="T1" fmla="*/ 0 h 24"/>
                  <a:gd name="T2" fmla="*/ 0 w 14"/>
                  <a:gd name="T3" fmla="*/ 2 h 24"/>
                  <a:gd name="T4" fmla="*/ 8 w 14"/>
                  <a:gd name="T5" fmla="*/ 24 h 24"/>
                  <a:gd name="T6" fmla="*/ 14 w 14"/>
                  <a:gd name="T7" fmla="*/ 22 h 24"/>
                  <a:gd name="T8" fmla="*/ 6 w 14"/>
                  <a:gd name="T9" fmla="*/ 0 h 24"/>
                </a:gdLst>
                <a:ahLst/>
                <a:cxnLst>
                  <a:cxn ang="0">
                    <a:pos x="T0" y="T1"/>
                  </a:cxn>
                  <a:cxn ang="0">
                    <a:pos x="T2" y="T3"/>
                  </a:cxn>
                  <a:cxn ang="0">
                    <a:pos x="T4" y="T5"/>
                  </a:cxn>
                  <a:cxn ang="0">
                    <a:pos x="T6" y="T7"/>
                  </a:cxn>
                  <a:cxn ang="0">
                    <a:pos x="T8" y="T9"/>
                  </a:cxn>
                </a:cxnLst>
                <a:rect l="0" t="0" r="r" b="b"/>
                <a:pathLst>
                  <a:path w="14" h="24">
                    <a:moveTo>
                      <a:pt x="6" y="0"/>
                    </a:moveTo>
                    <a:cubicBezTo>
                      <a:pt x="0" y="2"/>
                      <a:pt x="0" y="2"/>
                      <a:pt x="0" y="2"/>
                    </a:cubicBezTo>
                    <a:cubicBezTo>
                      <a:pt x="3" y="9"/>
                      <a:pt x="6" y="16"/>
                      <a:pt x="8" y="24"/>
                    </a:cubicBezTo>
                    <a:cubicBezTo>
                      <a:pt x="14" y="22"/>
                      <a:pt x="14" y="22"/>
                      <a:pt x="14" y="22"/>
                    </a:cubicBezTo>
                    <a:cubicBezTo>
                      <a:pt x="11" y="14"/>
                      <a:pt x="9" y="7"/>
                      <a:pt x="6" y="0"/>
                    </a:cubicBezTo>
                  </a:path>
                </a:pathLst>
              </a:custGeom>
              <a:solidFill>
                <a:srgbClr val="CFA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07" name="Freeform 106">
                <a:extLst>
                  <a:ext uri="{FF2B5EF4-FFF2-40B4-BE49-F238E27FC236}">
                    <a16:creationId xmlns:a16="http://schemas.microsoft.com/office/drawing/2014/main" id="{C81F30B3-F84F-8751-D3BB-795B905C07D2}"/>
                  </a:ext>
                </a:extLst>
              </p:cNvPr>
              <p:cNvSpPr>
                <a:spLocks/>
              </p:cNvSpPr>
              <p:nvPr/>
            </p:nvSpPr>
            <p:spPr bwMode="auto">
              <a:xfrm rot="1292382">
                <a:off x="7856584" y="3164612"/>
                <a:ext cx="103543" cy="153364"/>
              </a:xfrm>
              <a:custGeom>
                <a:avLst/>
                <a:gdLst>
                  <a:gd name="T0" fmla="*/ 9 w 17"/>
                  <a:gd name="T1" fmla="*/ 0 h 25"/>
                  <a:gd name="T2" fmla="*/ 0 w 17"/>
                  <a:gd name="T3" fmla="*/ 3 h 25"/>
                  <a:gd name="T4" fmla="*/ 8 w 17"/>
                  <a:gd name="T5" fmla="*/ 25 h 25"/>
                  <a:gd name="T6" fmla="*/ 17 w 17"/>
                  <a:gd name="T7" fmla="*/ 21 h 25"/>
                  <a:gd name="T8" fmla="*/ 9 w 17"/>
                  <a:gd name="T9" fmla="*/ 0 h 25"/>
                </a:gdLst>
                <a:ahLst/>
                <a:cxnLst>
                  <a:cxn ang="0">
                    <a:pos x="T0" y="T1"/>
                  </a:cxn>
                  <a:cxn ang="0">
                    <a:pos x="T2" y="T3"/>
                  </a:cxn>
                  <a:cxn ang="0">
                    <a:pos x="T4" y="T5"/>
                  </a:cxn>
                  <a:cxn ang="0">
                    <a:pos x="T6" y="T7"/>
                  </a:cxn>
                  <a:cxn ang="0">
                    <a:pos x="T8" y="T9"/>
                  </a:cxn>
                </a:cxnLst>
                <a:rect l="0" t="0" r="r" b="b"/>
                <a:pathLst>
                  <a:path w="17" h="25">
                    <a:moveTo>
                      <a:pt x="9" y="0"/>
                    </a:moveTo>
                    <a:cubicBezTo>
                      <a:pt x="0" y="3"/>
                      <a:pt x="0" y="3"/>
                      <a:pt x="0" y="3"/>
                    </a:cubicBezTo>
                    <a:cubicBezTo>
                      <a:pt x="3" y="10"/>
                      <a:pt x="5" y="17"/>
                      <a:pt x="8" y="25"/>
                    </a:cubicBezTo>
                    <a:cubicBezTo>
                      <a:pt x="17" y="21"/>
                      <a:pt x="17" y="21"/>
                      <a:pt x="17" y="21"/>
                    </a:cubicBezTo>
                    <a:cubicBezTo>
                      <a:pt x="14" y="13"/>
                      <a:pt x="11" y="6"/>
                      <a:pt x="9" y="0"/>
                    </a:cubicBezTo>
                  </a:path>
                </a:pathLst>
              </a:custGeom>
              <a:solidFill>
                <a:srgbClr val="E4C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grpSp>
        <p:sp>
          <p:nvSpPr>
            <p:cNvPr id="9" name="Freeform 8">
              <a:extLst>
                <a:ext uri="{FF2B5EF4-FFF2-40B4-BE49-F238E27FC236}">
                  <a16:creationId xmlns:a16="http://schemas.microsoft.com/office/drawing/2014/main" id="{E83AFDDB-13D4-CBF1-549B-5A9E67035A85}"/>
                </a:ext>
              </a:extLst>
            </p:cNvPr>
            <p:cNvSpPr>
              <a:spLocks/>
            </p:cNvSpPr>
            <p:nvPr/>
          </p:nvSpPr>
          <p:spPr bwMode="auto">
            <a:xfrm rot="1292382">
              <a:off x="5668327" y="3335874"/>
              <a:ext cx="852037" cy="604699"/>
            </a:xfrm>
            <a:custGeom>
              <a:avLst/>
              <a:gdLst>
                <a:gd name="T0" fmla="*/ 24 w 175"/>
                <a:gd name="T1" fmla="*/ 123 h 123"/>
                <a:gd name="T2" fmla="*/ 175 w 175"/>
                <a:gd name="T3" fmla="*/ 66 h 123"/>
                <a:gd name="T4" fmla="*/ 149 w 175"/>
                <a:gd name="T5" fmla="*/ 0 h 123"/>
                <a:gd name="T6" fmla="*/ 0 w 175"/>
                <a:gd name="T7" fmla="*/ 62 h 123"/>
                <a:gd name="T8" fmla="*/ 24 w 175"/>
                <a:gd name="T9" fmla="*/ 123 h 123"/>
              </a:gdLst>
              <a:ahLst/>
              <a:cxnLst>
                <a:cxn ang="0">
                  <a:pos x="T0" y="T1"/>
                </a:cxn>
                <a:cxn ang="0">
                  <a:pos x="T2" y="T3"/>
                </a:cxn>
                <a:cxn ang="0">
                  <a:pos x="T4" y="T5"/>
                </a:cxn>
                <a:cxn ang="0">
                  <a:pos x="T6" y="T7"/>
                </a:cxn>
                <a:cxn ang="0">
                  <a:pos x="T8" y="T9"/>
                </a:cxn>
              </a:cxnLst>
              <a:rect l="0" t="0" r="r" b="b"/>
              <a:pathLst>
                <a:path w="175" h="123">
                  <a:moveTo>
                    <a:pt x="24" y="123"/>
                  </a:moveTo>
                  <a:cubicBezTo>
                    <a:pt x="175" y="66"/>
                    <a:pt x="175" y="66"/>
                    <a:pt x="175" y="66"/>
                  </a:cubicBezTo>
                  <a:cubicBezTo>
                    <a:pt x="169" y="26"/>
                    <a:pt x="149" y="0"/>
                    <a:pt x="149" y="0"/>
                  </a:cubicBezTo>
                  <a:cubicBezTo>
                    <a:pt x="0" y="62"/>
                    <a:pt x="0" y="62"/>
                    <a:pt x="0" y="62"/>
                  </a:cubicBezTo>
                  <a:cubicBezTo>
                    <a:pt x="5" y="68"/>
                    <a:pt x="19" y="91"/>
                    <a:pt x="24" y="123"/>
                  </a:cubicBezTo>
                </a:path>
              </a:pathLst>
            </a:custGeom>
            <a:solidFill>
              <a:srgbClr val="A8436F"/>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0" name="Freeform 9">
              <a:extLst>
                <a:ext uri="{FF2B5EF4-FFF2-40B4-BE49-F238E27FC236}">
                  <a16:creationId xmlns:a16="http://schemas.microsoft.com/office/drawing/2014/main" id="{F9D2F1EC-4721-BC73-5333-819F97C33C80}"/>
                </a:ext>
              </a:extLst>
            </p:cNvPr>
            <p:cNvSpPr>
              <a:spLocks/>
            </p:cNvSpPr>
            <p:nvPr/>
          </p:nvSpPr>
          <p:spPr bwMode="auto">
            <a:xfrm rot="1292382">
              <a:off x="4801241" y="3336597"/>
              <a:ext cx="923895" cy="615089"/>
            </a:xfrm>
            <a:custGeom>
              <a:avLst/>
              <a:gdLst>
                <a:gd name="T0" fmla="*/ 166 w 190"/>
                <a:gd name="T1" fmla="*/ 0 h 125"/>
                <a:gd name="T2" fmla="*/ 0 w 190"/>
                <a:gd name="T3" fmla="*/ 68 h 125"/>
                <a:gd name="T4" fmla="*/ 21 w 190"/>
                <a:gd name="T5" fmla="*/ 125 h 125"/>
                <a:gd name="T6" fmla="*/ 190 w 190"/>
                <a:gd name="T7" fmla="*/ 61 h 125"/>
                <a:gd name="T8" fmla="*/ 166 w 190"/>
                <a:gd name="T9" fmla="*/ 0 h 125"/>
              </a:gdLst>
              <a:ahLst/>
              <a:cxnLst>
                <a:cxn ang="0">
                  <a:pos x="T0" y="T1"/>
                </a:cxn>
                <a:cxn ang="0">
                  <a:pos x="T2" y="T3"/>
                </a:cxn>
                <a:cxn ang="0">
                  <a:pos x="T4" y="T5"/>
                </a:cxn>
                <a:cxn ang="0">
                  <a:pos x="T6" y="T7"/>
                </a:cxn>
                <a:cxn ang="0">
                  <a:pos x="T8" y="T9"/>
                </a:cxn>
              </a:cxnLst>
              <a:rect l="0" t="0" r="r" b="b"/>
              <a:pathLst>
                <a:path w="190" h="125">
                  <a:moveTo>
                    <a:pt x="166" y="0"/>
                  </a:moveTo>
                  <a:cubicBezTo>
                    <a:pt x="0" y="68"/>
                    <a:pt x="0" y="68"/>
                    <a:pt x="0" y="68"/>
                  </a:cubicBezTo>
                  <a:cubicBezTo>
                    <a:pt x="5" y="77"/>
                    <a:pt x="16" y="97"/>
                    <a:pt x="21" y="125"/>
                  </a:cubicBezTo>
                  <a:cubicBezTo>
                    <a:pt x="190" y="61"/>
                    <a:pt x="190" y="61"/>
                    <a:pt x="190" y="61"/>
                  </a:cubicBezTo>
                  <a:cubicBezTo>
                    <a:pt x="185" y="29"/>
                    <a:pt x="171" y="6"/>
                    <a:pt x="166" y="0"/>
                  </a:cubicBezTo>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11" name="Freeform 10">
              <a:extLst>
                <a:ext uri="{FF2B5EF4-FFF2-40B4-BE49-F238E27FC236}">
                  <a16:creationId xmlns:a16="http://schemas.microsoft.com/office/drawing/2014/main" id="{3FFA4A7F-CFA0-5C28-E271-59E7ED4C7481}"/>
                </a:ext>
              </a:extLst>
            </p:cNvPr>
            <p:cNvSpPr>
              <a:spLocks/>
            </p:cNvSpPr>
            <p:nvPr/>
          </p:nvSpPr>
          <p:spPr bwMode="auto">
            <a:xfrm rot="1292382">
              <a:off x="3859043" y="3335724"/>
              <a:ext cx="981382" cy="615089"/>
            </a:xfrm>
            <a:custGeom>
              <a:avLst/>
              <a:gdLst>
                <a:gd name="T0" fmla="*/ 181 w 202"/>
                <a:gd name="T1" fmla="*/ 0 h 125"/>
                <a:gd name="T2" fmla="*/ 0 w 202"/>
                <a:gd name="T3" fmla="*/ 75 h 125"/>
                <a:gd name="T4" fmla="*/ 20 w 202"/>
                <a:gd name="T5" fmla="*/ 125 h 125"/>
                <a:gd name="T6" fmla="*/ 202 w 202"/>
                <a:gd name="T7" fmla="*/ 57 h 125"/>
                <a:gd name="T8" fmla="*/ 181 w 202"/>
                <a:gd name="T9" fmla="*/ 0 h 125"/>
              </a:gdLst>
              <a:ahLst/>
              <a:cxnLst>
                <a:cxn ang="0">
                  <a:pos x="T0" y="T1"/>
                </a:cxn>
                <a:cxn ang="0">
                  <a:pos x="T2" y="T3"/>
                </a:cxn>
                <a:cxn ang="0">
                  <a:pos x="T4" y="T5"/>
                </a:cxn>
                <a:cxn ang="0">
                  <a:pos x="T6" y="T7"/>
                </a:cxn>
                <a:cxn ang="0">
                  <a:pos x="T8" y="T9"/>
                </a:cxn>
              </a:cxnLst>
              <a:rect l="0" t="0" r="r" b="b"/>
              <a:pathLst>
                <a:path w="202" h="125">
                  <a:moveTo>
                    <a:pt x="181" y="0"/>
                  </a:moveTo>
                  <a:cubicBezTo>
                    <a:pt x="0" y="75"/>
                    <a:pt x="0" y="75"/>
                    <a:pt x="0" y="75"/>
                  </a:cubicBezTo>
                  <a:cubicBezTo>
                    <a:pt x="6" y="84"/>
                    <a:pt x="15" y="102"/>
                    <a:pt x="20" y="125"/>
                  </a:cubicBezTo>
                  <a:cubicBezTo>
                    <a:pt x="202" y="57"/>
                    <a:pt x="202" y="57"/>
                    <a:pt x="202" y="57"/>
                  </a:cubicBezTo>
                  <a:cubicBezTo>
                    <a:pt x="197" y="29"/>
                    <a:pt x="186" y="9"/>
                    <a:pt x="181" y="0"/>
                  </a:cubicBezTo>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grpSp>
          <p:nvGrpSpPr>
            <p:cNvPr id="12" name="Group 11">
              <a:extLst>
                <a:ext uri="{FF2B5EF4-FFF2-40B4-BE49-F238E27FC236}">
                  <a16:creationId xmlns:a16="http://schemas.microsoft.com/office/drawing/2014/main" id="{A9A1AA2C-330E-92DC-18D1-665CD8730232}"/>
                </a:ext>
              </a:extLst>
            </p:cNvPr>
            <p:cNvGrpSpPr/>
            <p:nvPr/>
          </p:nvGrpSpPr>
          <p:grpSpPr>
            <a:xfrm>
              <a:off x="2562629" y="3373821"/>
              <a:ext cx="3916874" cy="546515"/>
              <a:chOff x="2076946" y="2907507"/>
              <a:chExt cx="4817994" cy="672247"/>
            </a:xfrm>
            <a:solidFill>
              <a:schemeClr val="bg1">
                <a:alpha val="20000"/>
              </a:schemeClr>
            </a:solidFill>
          </p:grpSpPr>
          <p:sp>
            <p:nvSpPr>
              <p:cNvPr id="34" name="Freeform 33">
                <a:extLst>
                  <a:ext uri="{FF2B5EF4-FFF2-40B4-BE49-F238E27FC236}">
                    <a16:creationId xmlns:a16="http://schemas.microsoft.com/office/drawing/2014/main" id="{8AC3120F-D14A-87ED-599C-2FA54EA9BB98}"/>
                  </a:ext>
                </a:extLst>
              </p:cNvPr>
              <p:cNvSpPr>
                <a:spLocks/>
              </p:cNvSpPr>
              <p:nvPr/>
            </p:nvSpPr>
            <p:spPr bwMode="auto">
              <a:xfrm rot="1292382">
                <a:off x="5980732" y="3005783"/>
                <a:ext cx="914208" cy="403859"/>
              </a:xfrm>
              <a:custGeom>
                <a:avLst/>
                <a:gdLst>
                  <a:gd name="T0" fmla="*/ 150 w 153"/>
                  <a:gd name="T1" fmla="*/ 0 h 67"/>
                  <a:gd name="T2" fmla="*/ 0 w 153"/>
                  <a:gd name="T3" fmla="*/ 60 h 67"/>
                  <a:gd name="T4" fmla="*/ 3 w 153"/>
                  <a:gd name="T5" fmla="*/ 67 h 67"/>
                  <a:gd name="T6" fmla="*/ 153 w 153"/>
                  <a:gd name="T7" fmla="*/ 7 h 67"/>
                  <a:gd name="T8" fmla="*/ 150 w 153"/>
                  <a:gd name="T9" fmla="*/ 0 h 67"/>
                </a:gdLst>
                <a:ahLst/>
                <a:cxnLst>
                  <a:cxn ang="0">
                    <a:pos x="T0" y="T1"/>
                  </a:cxn>
                  <a:cxn ang="0">
                    <a:pos x="T2" y="T3"/>
                  </a:cxn>
                  <a:cxn ang="0">
                    <a:pos x="T4" y="T5"/>
                  </a:cxn>
                  <a:cxn ang="0">
                    <a:pos x="T6" y="T7"/>
                  </a:cxn>
                  <a:cxn ang="0">
                    <a:pos x="T8" y="T9"/>
                  </a:cxn>
                </a:cxnLst>
                <a:rect l="0" t="0" r="r" b="b"/>
                <a:pathLst>
                  <a:path w="153" h="67">
                    <a:moveTo>
                      <a:pt x="150" y="0"/>
                    </a:moveTo>
                    <a:cubicBezTo>
                      <a:pt x="0" y="60"/>
                      <a:pt x="0" y="60"/>
                      <a:pt x="0" y="60"/>
                    </a:cubicBezTo>
                    <a:cubicBezTo>
                      <a:pt x="1" y="63"/>
                      <a:pt x="2" y="65"/>
                      <a:pt x="3" y="67"/>
                    </a:cubicBezTo>
                    <a:cubicBezTo>
                      <a:pt x="153" y="7"/>
                      <a:pt x="153" y="7"/>
                      <a:pt x="153" y="7"/>
                    </a:cubicBezTo>
                    <a:cubicBezTo>
                      <a:pt x="150" y="0"/>
                      <a:pt x="150" y="0"/>
                      <a:pt x="1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35" name="Freeform 34">
                <a:extLst>
                  <a:ext uri="{FF2B5EF4-FFF2-40B4-BE49-F238E27FC236}">
                    <a16:creationId xmlns:a16="http://schemas.microsoft.com/office/drawing/2014/main" id="{41FD0B94-B88D-CAC6-01B4-2AC1C93B58E9}"/>
                  </a:ext>
                </a:extLst>
              </p:cNvPr>
              <p:cNvSpPr>
                <a:spLocks/>
              </p:cNvSpPr>
              <p:nvPr/>
            </p:nvSpPr>
            <p:spPr bwMode="auto">
              <a:xfrm rot="1292382">
                <a:off x="2076946" y="2907507"/>
                <a:ext cx="1567077" cy="672247"/>
              </a:xfrm>
              <a:custGeom>
                <a:avLst/>
                <a:gdLst>
                  <a:gd name="T0" fmla="*/ 260 w 263"/>
                  <a:gd name="T1" fmla="*/ 0 h 111"/>
                  <a:gd name="T2" fmla="*/ 0 w 263"/>
                  <a:gd name="T3" fmla="*/ 104 h 111"/>
                  <a:gd name="T4" fmla="*/ 1 w 263"/>
                  <a:gd name="T5" fmla="*/ 109 h 111"/>
                  <a:gd name="T6" fmla="*/ 1 w 263"/>
                  <a:gd name="T7" fmla="*/ 110 h 111"/>
                  <a:gd name="T8" fmla="*/ 2 w 263"/>
                  <a:gd name="T9" fmla="*/ 111 h 111"/>
                  <a:gd name="T10" fmla="*/ 263 w 263"/>
                  <a:gd name="T11" fmla="*/ 7 h 111"/>
                  <a:gd name="T12" fmla="*/ 260 w 263"/>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263" h="111">
                    <a:moveTo>
                      <a:pt x="260" y="0"/>
                    </a:moveTo>
                    <a:cubicBezTo>
                      <a:pt x="0" y="104"/>
                      <a:pt x="0" y="104"/>
                      <a:pt x="0" y="104"/>
                    </a:cubicBezTo>
                    <a:cubicBezTo>
                      <a:pt x="0" y="106"/>
                      <a:pt x="1" y="107"/>
                      <a:pt x="1" y="109"/>
                    </a:cubicBezTo>
                    <a:cubicBezTo>
                      <a:pt x="1" y="110"/>
                      <a:pt x="1" y="110"/>
                      <a:pt x="1" y="110"/>
                    </a:cubicBezTo>
                    <a:cubicBezTo>
                      <a:pt x="2" y="110"/>
                      <a:pt x="2" y="111"/>
                      <a:pt x="2" y="111"/>
                    </a:cubicBezTo>
                    <a:cubicBezTo>
                      <a:pt x="263" y="7"/>
                      <a:pt x="263" y="7"/>
                      <a:pt x="263" y="7"/>
                    </a:cubicBezTo>
                    <a:cubicBezTo>
                      <a:pt x="262" y="5"/>
                      <a:pt x="261" y="2"/>
                      <a:pt x="26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36" name="Freeform 35">
                <a:extLst>
                  <a:ext uri="{FF2B5EF4-FFF2-40B4-BE49-F238E27FC236}">
                    <a16:creationId xmlns:a16="http://schemas.microsoft.com/office/drawing/2014/main" id="{63FA607E-7C1D-DA78-E418-A01F54C9D10B}"/>
                  </a:ext>
                </a:extLst>
              </p:cNvPr>
              <p:cNvSpPr>
                <a:spLocks/>
              </p:cNvSpPr>
              <p:nvPr/>
            </p:nvSpPr>
            <p:spPr bwMode="auto">
              <a:xfrm rot="1292382">
                <a:off x="4899836" y="2992609"/>
                <a:ext cx="1022802" cy="452425"/>
              </a:xfrm>
              <a:custGeom>
                <a:avLst/>
                <a:gdLst>
                  <a:gd name="T0" fmla="*/ 168 w 171"/>
                  <a:gd name="T1" fmla="*/ 0 h 75"/>
                  <a:gd name="T2" fmla="*/ 0 w 171"/>
                  <a:gd name="T3" fmla="*/ 68 h 75"/>
                  <a:gd name="T4" fmla="*/ 3 w 171"/>
                  <a:gd name="T5" fmla="*/ 75 h 75"/>
                  <a:gd name="T6" fmla="*/ 171 w 171"/>
                  <a:gd name="T7" fmla="*/ 7 h 75"/>
                  <a:gd name="T8" fmla="*/ 168 w 171"/>
                  <a:gd name="T9" fmla="*/ 0 h 75"/>
                </a:gdLst>
                <a:ahLst/>
                <a:cxnLst>
                  <a:cxn ang="0">
                    <a:pos x="T0" y="T1"/>
                  </a:cxn>
                  <a:cxn ang="0">
                    <a:pos x="T2" y="T3"/>
                  </a:cxn>
                  <a:cxn ang="0">
                    <a:pos x="T4" y="T5"/>
                  </a:cxn>
                  <a:cxn ang="0">
                    <a:pos x="T6" y="T7"/>
                  </a:cxn>
                  <a:cxn ang="0">
                    <a:pos x="T8" y="T9"/>
                  </a:cxn>
                </a:cxnLst>
                <a:rect l="0" t="0" r="r" b="b"/>
                <a:pathLst>
                  <a:path w="171" h="75">
                    <a:moveTo>
                      <a:pt x="168" y="0"/>
                    </a:moveTo>
                    <a:cubicBezTo>
                      <a:pt x="0" y="68"/>
                      <a:pt x="0" y="68"/>
                      <a:pt x="0" y="68"/>
                    </a:cubicBezTo>
                    <a:cubicBezTo>
                      <a:pt x="1" y="70"/>
                      <a:pt x="2" y="72"/>
                      <a:pt x="3" y="75"/>
                    </a:cubicBezTo>
                    <a:cubicBezTo>
                      <a:pt x="171" y="7"/>
                      <a:pt x="171" y="7"/>
                      <a:pt x="171" y="7"/>
                    </a:cubicBezTo>
                    <a:cubicBezTo>
                      <a:pt x="170" y="5"/>
                      <a:pt x="169" y="3"/>
                      <a:pt x="16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37" name="Freeform 36">
                <a:extLst>
                  <a:ext uri="{FF2B5EF4-FFF2-40B4-BE49-F238E27FC236}">
                    <a16:creationId xmlns:a16="http://schemas.microsoft.com/office/drawing/2014/main" id="{BBD03CD2-AB79-03E3-0000-3630AC72ABB5}"/>
                  </a:ext>
                </a:extLst>
              </p:cNvPr>
              <p:cNvSpPr>
                <a:spLocks/>
              </p:cNvSpPr>
              <p:nvPr/>
            </p:nvSpPr>
            <p:spPr bwMode="auto">
              <a:xfrm rot="1292382">
                <a:off x="3736005" y="2991570"/>
                <a:ext cx="1098565" cy="477985"/>
              </a:xfrm>
              <a:custGeom>
                <a:avLst/>
                <a:gdLst>
                  <a:gd name="T0" fmla="*/ 181 w 184"/>
                  <a:gd name="T1" fmla="*/ 0 h 79"/>
                  <a:gd name="T2" fmla="*/ 0 w 184"/>
                  <a:gd name="T3" fmla="*/ 72 h 79"/>
                  <a:gd name="T4" fmla="*/ 3 w 184"/>
                  <a:gd name="T5" fmla="*/ 79 h 79"/>
                  <a:gd name="T6" fmla="*/ 184 w 184"/>
                  <a:gd name="T7" fmla="*/ 7 h 79"/>
                  <a:gd name="T8" fmla="*/ 181 w 184"/>
                  <a:gd name="T9" fmla="*/ 0 h 79"/>
                </a:gdLst>
                <a:ahLst/>
                <a:cxnLst>
                  <a:cxn ang="0">
                    <a:pos x="T0" y="T1"/>
                  </a:cxn>
                  <a:cxn ang="0">
                    <a:pos x="T2" y="T3"/>
                  </a:cxn>
                  <a:cxn ang="0">
                    <a:pos x="T4" y="T5"/>
                  </a:cxn>
                  <a:cxn ang="0">
                    <a:pos x="T6" y="T7"/>
                  </a:cxn>
                  <a:cxn ang="0">
                    <a:pos x="T8" y="T9"/>
                  </a:cxn>
                </a:cxnLst>
                <a:rect l="0" t="0" r="r" b="b"/>
                <a:pathLst>
                  <a:path w="184" h="79">
                    <a:moveTo>
                      <a:pt x="181" y="0"/>
                    </a:moveTo>
                    <a:cubicBezTo>
                      <a:pt x="0" y="72"/>
                      <a:pt x="0" y="72"/>
                      <a:pt x="0" y="72"/>
                    </a:cubicBezTo>
                    <a:cubicBezTo>
                      <a:pt x="1" y="74"/>
                      <a:pt x="2" y="77"/>
                      <a:pt x="3" y="79"/>
                    </a:cubicBezTo>
                    <a:cubicBezTo>
                      <a:pt x="184" y="7"/>
                      <a:pt x="184" y="7"/>
                      <a:pt x="184" y="7"/>
                    </a:cubicBezTo>
                    <a:cubicBezTo>
                      <a:pt x="183" y="4"/>
                      <a:pt x="182" y="2"/>
                      <a:pt x="18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grpSp>
        <p:grpSp>
          <p:nvGrpSpPr>
            <p:cNvPr id="13" name="Group 12">
              <a:extLst>
                <a:ext uri="{FF2B5EF4-FFF2-40B4-BE49-F238E27FC236}">
                  <a16:creationId xmlns:a16="http://schemas.microsoft.com/office/drawing/2014/main" id="{FD077543-1026-AF24-70AB-FD7EB9FF3E66}"/>
                </a:ext>
              </a:extLst>
            </p:cNvPr>
            <p:cNvGrpSpPr/>
            <p:nvPr/>
          </p:nvGrpSpPr>
          <p:grpSpPr>
            <a:xfrm>
              <a:off x="2592449" y="3481307"/>
              <a:ext cx="3880080" cy="496642"/>
              <a:chOff x="2113626" y="3039721"/>
              <a:chExt cx="4772735" cy="610901"/>
            </a:xfrm>
            <a:solidFill>
              <a:schemeClr val="tx1">
                <a:alpha val="15000"/>
              </a:schemeClr>
            </a:solidFill>
          </p:grpSpPr>
          <p:sp>
            <p:nvSpPr>
              <p:cNvPr id="30" name="Freeform 29">
                <a:extLst>
                  <a:ext uri="{FF2B5EF4-FFF2-40B4-BE49-F238E27FC236}">
                    <a16:creationId xmlns:a16="http://schemas.microsoft.com/office/drawing/2014/main" id="{3A4B5F09-6977-3F60-DBCC-B1BE5128350D}"/>
                  </a:ext>
                </a:extLst>
              </p:cNvPr>
              <p:cNvSpPr>
                <a:spLocks/>
              </p:cNvSpPr>
              <p:nvPr/>
            </p:nvSpPr>
            <p:spPr bwMode="auto">
              <a:xfrm rot="1292382">
                <a:off x="5964576" y="3170160"/>
                <a:ext cx="921785" cy="447313"/>
              </a:xfrm>
              <a:custGeom>
                <a:avLst/>
                <a:gdLst>
                  <a:gd name="T0" fmla="*/ 150 w 154"/>
                  <a:gd name="T1" fmla="*/ 0 h 74"/>
                  <a:gd name="T2" fmla="*/ 0 w 154"/>
                  <a:gd name="T3" fmla="*/ 58 h 74"/>
                  <a:gd name="T4" fmla="*/ 3 w 154"/>
                  <a:gd name="T5" fmla="*/ 73 h 74"/>
                  <a:gd name="T6" fmla="*/ 3 w 154"/>
                  <a:gd name="T7" fmla="*/ 73 h 74"/>
                  <a:gd name="T8" fmla="*/ 3 w 154"/>
                  <a:gd name="T9" fmla="*/ 73 h 74"/>
                  <a:gd name="T10" fmla="*/ 3 w 154"/>
                  <a:gd name="T11" fmla="*/ 74 h 74"/>
                  <a:gd name="T12" fmla="*/ 3 w 154"/>
                  <a:gd name="T13" fmla="*/ 74 h 74"/>
                  <a:gd name="T14" fmla="*/ 3 w 154"/>
                  <a:gd name="T15" fmla="*/ 74 h 74"/>
                  <a:gd name="T16" fmla="*/ 3 w 154"/>
                  <a:gd name="T17" fmla="*/ 74 h 74"/>
                  <a:gd name="T18" fmla="*/ 3 w 154"/>
                  <a:gd name="T19" fmla="*/ 74 h 74"/>
                  <a:gd name="T20" fmla="*/ 3 w 154"/>
                  <a:gd name="T21" fmla="*/ 74 h 74"/>
                  <a:gd name="T22" fmla="*/ 3 w 154"/>
                  <a:gd name="T23" fmla="*/ 74 h 74"/>
                  <a:gd name="T24" fmla="*/ 154 w 154"/>
                  <a:gd name="T25" fmla="*/ 17 h 74"/>
                  <a:gd name="T26" fmla="*/ 154 w 154"/>
                  <a:gd name="T27" fmla="*/ 17 h 74"/>
                  <a:gd name="T28" fmla="*/ 150 w 154"/>
                  <a:gd name="T2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74">
                    <a:moveTo>
                      <a:pt x="150" y="0"/>
                    </a:moveTo>
                    <a:cubicBezTo>
                      <a:pt x="0" y="58"/>
                      <a:pt x="0" y="58"/>
                      <a:pt x="0" y="58"/>
                    </a:cubicBezTo>
                    <a:cubicBezTo>
                      <a:pt x="1" y="63"/>
                      <a:pt x="2" y="68"/>
                      <a:pt x="3" y="73"/>
                    </a:cubicBezTo>
                    <a:cubicBezTo>
                      <a:pt x="3" y="73"/>
                      <a:pt x="3" y="73"/>
                      <a:pt x="3" y="73"/>
                    </a:cubicBezTo>
                    <a:cubicBezTo>
                      <a:pt x="3" y="73"/>
                      <a:pt x="3" y="73"/>
                      <a:pt x="3" y="73"/>
                    </a:cubicBezTo>
                    <a:cubicBezTo>
                      <a:pt x="3" y="73"/>
                      <a:pt x="3" y="73"/>
                      <a:pt x="3" y="74"/>
                    </a:cubicBezTo>
                    <a:cubicBezTo>
                      <a:pt x="3" y="74"/>
                      <a:pt x="3" y="74"/>
                      <a:pt x="3" y="74"/>
                    </a:cubicBezTo>
                    <a:cubicBezTo>
                      <a:pt x="3" y="74"/>
                      <a:pt x="3" y="74"/>
                      <a:pt x="3" y="74"/>
                    </a:cubicBezTo>
                    <a:cubicBezTo>
                      <a:pt x="3" y="74"/>
                      <a:pt x="3" y="74"/>
                      <a:pt x="3" y="74"/>
                    </a:cubicBezTo>
                    <a:cubicBezTo>
                      <a:pt x="3" y="74"/>
                      <a:pt x="3" y="74"/>
                      <a:pt x="3" y="74"/>
                    </a:cubicBezTo>
                    <a:cubicBezTo>
                      <a:pt x="3" y="74"/>
                      <a:pt x="3" y="74"/>
                      <a:pt x="3" y="74"/>
                    </a:cubicBezTo>
                    <a:cubicBezTo>
                      <a:pt x="3" y="74"/>
                      <a:pt x="3" y="74"/>
                      <a:pt x="3" y="74"/>
                    </a:cubicBezTo>
                    <a:cubicBezTo>
                      <a:pt x="154" y="17"/>
                      <a:pt x="154" y="17"/>
                      <a:pt x="154" y="17"/>
                    </a:cubicBezTo>
                    <a:cubicBezTo>
                      <a:pt x="154" y="17"/>
                      <a:pt x="154" y="17"/>
                      <a:pt x="154" y="17"/>
                    </a:cubicBezTo>
                    <a:cubicBezTo>
                      <a:pt x="153" y="11"/>
                      <a:pt x="152" y="5"/>
                      <a:pt x="1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31" name="Freeform 30">
                <a:extLst>
                  <a:ext uri="{FF2B5EF4-FFF2-40B4-BE49-F238E27FC236}">
                    <a16:creationId xmlns:a16="http://schemas.microsoft.com/office/drawing/2014/main" id="{5F425EDF-C26F-D9A8-A9E0-935D3E98AD16}"/>
                  </a:ext>
                </a:extLst>
              </p:cNvPr>
              <p:cNvSpPr>
                <a:spLocks/>
              </p:cNvSpPr>
              <p:nvPr/>
            </p:nvSpPr>
            <p:spPr bwMode="auto">
              <a:xfrm rot="1292382">
                <a:off x="2113626" y="3039721"/>
                <a:ext cx="1540517" cy="610901"/>
              </a:xfrm>
              <a:custGeom>
                <a:avLst/>
                <a:gdLst>
                  <a:gd name="T0" fmla="*/ 255 w 258"/>
                  <a:gd name="T1" fmla="*/ 0 h 101"/>
                  <a:gd name="T2" fmla="*/ 0 w 258"/>
                  <a:gd name="T3" fmla="*/ 99 h 101"/>
                  <a:gd name="T4" fmla="*/ 13 w 258"/>
                  <a:gd name="T5" fmla="*/ 101 h 101"/>
                  <a:gd name="T6" fmla="*/ 24 w 258"/>
                  <a:gd name="T7" fmla="*/ 100 h 101"/>
                  <a:gd name="T8" fmla="*/ 24 w 258"/>
                  <a:gd name="T9" fmla="*/ 100 h 101"/>
                  <a:gd name="T10" fmla="*/ 24 w 258"/>
                  <a:gd name="T11" fmla="*/ 100 h 101"/>
                  <a:gd name="T12" fmla="*/ 31 w 258"/>
                  <a:gd name="T13" fmla="*/ 98 h 101"/>
                  <a:gd name="T14" fmla="*/ 31 w 258"/>
                  <a:gd name="T15" fmla="*/ 98 h 101"/>
                  <a:gd name="T16" fmla="*/ 244 w 258"/>
                  <a:gd name="T17" fmla="*/ 16 h 101"/>
                  <a:gd name="T18" fmla="*/ 244 w 258"/>
                  <a:gd name="T19" fmla="*/ 17 h 101"/>
                  <a:gd name="T20" fmla="*/ 258 w 258"/>
                  <a:gd name="T21" fmla="*/ 12 h 101"/>
                  <a:gd name="T22" fmla="*/ 255 w 258"/>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01">
                    <a:moveTo>
                      <a:pt x="255" y="0"/>
                    </a:moveTo>
                    <a:cubicBezTo>
                      <a:pt x="0" y="99"/>
                      <a:pt x="0" y="99"/>
                      <a:pt x="0" y="99"/>
                    </a:cubicBezTo>
                    <a:cubicBezTo>
                      <a:pt x="4" y="100"/>
                      <a:pt x="8" y="101"/>
                      <a:pt x="13" y="101"/>
                    </a:cubicBezTo>
                    <a:cubicBezTo>
                      <a:pt x="16" y="101"/>
                      <a:pt x="20" y="101"/>
                      <a:pt x="24" y="100"/>
                    </a:cubicBezTo>
                    <a:cubicBezTo>
                      <a:pt x="24" y="100"/>
                      <a:pt x="24" y="100"/>
                      <a:pt x="24" y="100"/>
                    </a:cubicBezTo>
                    <a:cubicBezTo>
                      <a:pt x="24" y="100"/>
                      <a:pt x="24" y="100"/>
                      <a:pt x="24" y="100"/>
                    </a:cubicBezTo>
                    <a:cubicBezTo>
                      <a:pt x="27" y="99"/>
                      <a:pt x="29" y="98"/>
                      <a:pt x="31" y="98"/>
                    </a:cubicBezTo>
                    <a:cubicBezTo>
                      <a:pt x="31" y="98"/>
                      <a:pt x="31" y="98"/>
                      <a:pt x="31" y="98"/>
                    </a:cubicBezTo>
                    <a:cubicBezTo>
                      <a:pt x="244" y="16"/>
                      <a:pt x="244" y="16"/>
                      <a:pt x="244" y="16"/>
                    </a:cubicBezTo>
                    <a:cubicBezTo>
                      <a:pt x="244" y="16"/>
                      <a:pt x="244" y="17"/>
                      <a:pt x="244" y="17"/>
                    </a:cubicBezTo>
                    <a:cubicBezTo>
                      <a:pt x="258" y="12"/>
                      <a:pt x="258" y="12"/>
                      <a:pt x="258" y="12"/>
                    </a:cubicBezTo>
                    <a:cubicBezTo>
                      <a:pt x="257" y="8"/>
                      <a:pt x="256" y="4"/>
                      <a:pt x="2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32" name="Freeform 31">
                <a:extLst>
                  <a:ext uri="{FF2B5EF4-FFF2-40B4-BE49-F238E27FC236}">
                    <a16:creationId xmlns:a16="http://schemas.microsoft.com/office/drawing/2014/main" id="{C56D4B82-DD5B-1BBA-FDE5-6B27FBFA3F2C}"/>
                  </a:ext>
                </a:extLst>
              </p:cNvPr>
              <p:cNvSpPr>
                <a:spLocks/>
              </p:cNvSpPr>
              <p:nvPr/>
            </p:nvSpPr>
            <p:spPr bwMode="auto">
              <a:xfrm rot="1292382">
                <a:off x="4885638" y="3143137"/>
                <a:ext cx="1027853" cy="485654"/>
              </a:xfrm>
              <a:custGeom>
                <a:avLst/>
                <a:gdLst>
                  <a:gd name="T0" fmla="*/ 169 w 172"/>
                  <a:gd name="T1" fmla="*/ 0 h 80"/>
                  <a:gd name="T2" fmla="*/ 0 w 172"/>
                  <a:gd name="T3" fmla="*/ 66 h 80"/>
                  <a:gd name="T4" fmla="*/ 3 w 172"/>
                  <a:gd name="T5" fmla="*/ 76 h 80"/>
                  <a:gd name="T6" fmla="*/ 3 w 172"/>
                  <a:gd name="T7" fmla="*/ 80 h 80"/>
                  <a:gd name="T8" fmla="*/ 3 w 172"/>
                  <a:gd name="T9" fmla="*/ 80 h 80"/>
                  <a:gd name="T10" fmla="*/ 3 w 172"/>
                  <a:gd name="T11" fmla="*/ 80 h 80"/>
                  <a:gd name="T12" fmla="*/ 172 w 172"/>
                  <a:gd name="T13" fmla="*/ 16 h 80"/>
                  <a:gd name="T14" fmla="*/ 172 w 172"/>
                  <a:gd name="T15" fmla="*/ 16 h 80"/>
                  <a:gd name="T16" fmla="*/ 172 w 172"/>
                  <a:gd name="T17" fmla="*/ 16 h 80"/>
                  <a:gd name="T18" fmla="*/ 172 w 172"/>
                  <a:gd name="T19" fmla="*/ 16 h 80"/>
                  <a:gd name="T20" fmla="*/ 172 w 172"/>
                  <a:gd name="T21" fmla="*/ 16 h 80"/>
                  <a:gd name="T22" fmla="*/ 172 w 172"/>
                  <a:gd name="T23" fmla="*/ 15 h 80"/>
                  <a:gd name="T24" fmla="*/ 172 w 172"/>
                  <a:gd name="T25" fmla="*/ 15 h 80"/>
                  <a:gd name="T26" fmla="*/ 172 w 172"/>
                  <a:gd name="T27" fmla="*/ 15 h 80"/>
                  <a:gd name="T28" fmla="*/ 169 w 172"/>
                  <a:gd name="T29" fmla="*/ 0 h 80"/>
                  <a:gd name="T30" fmla="*/ 169 w 172"/>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80">
                    <a:moveTo>
                      <a:pt x="169" y="0"/>
                    </a:moveTo>
                    <a:cubicBezTo>
                      <a:pt x="0" y="66"/>
                      <a:pt x="0" y="66"/>
                      <a:pt x="0" y="66"/>
                    </a:cubicBezTo>
                    <a:cubicBezTo>
                      <a:pt x="1" y="69"/>
                      <a:pt x="2" y="73"/>
                      <a:pt x="3" y="76"/>
                    </a:cubicBezTo>
                    <a:cubicBezTo>
                      <a:pt x="3" y="77"/>
                      <a:pt x="3" y="78"/>
                      <a:pt x="3" y="80"/>
                    </a:cubicBezTo>
                    <a:cubicBezTo>
                      <a:pt x="3" y="80"/>
                      <a:pt x="3" y="80"/>
                      <a:pt x="3" y="80"/>
                    </a:cubicBezTo>
                    <a:cubicBezTo>
                      <a:pt x="3" y="80"/>
                      <a:pt x="3" y="80"/>
                      <a:pt x="3" y="80"/>
                    </a:cubicBezTo>
                    <a:cubicBezTo>
                      <a:pt x="172" y="16"/>
                      <a:pt x="172" y="16"/>
                      <a:pt x="172" y="16"/>
                    </a:cubicBezTo>
                    <a:cubicBezTo>
                      <a:pt x="172" y="16"/>
                      <a:pt x="172" y="16"/>
                      <a:pt x="172" y="16"/>
                    </a:cubicBezTo>
                    <a:cubicBezTo>
                      <a:pt x="172" y="16"/>
                      <a:pt x="172" y="16"/>
                      <a:pt x="172" y="16"/>
                    </a:cubicBezTo>
                    <a:cubicBezTo>
                      <a:pt x="172" y="16"/>
                      <a:pt x="172" y="16"/>
                      <a:pt x="172" y="16"/>
                    </a:cubicBezTo>
                    <a:cubicBezTo>
                      <a:pt x="172" y="16"/>
                      <a:pt x="172" y="16"/>
                      <a:pt x="172" y="16"/>
                    </a:cubicBezTo>
                    <a:cubicBezTo>
                      <a:pt x="172" y="15"/>
                      <a:pt x="172" y="15"/>
                      <a:pt x="172" y="15"/>
                    </a:cubicBezTo>
                    <a:cubicBezTo>
                      <a:pt x="172" y="15"/>
                      <a:pt x="172" y="15"/>
                      <a:pt x="172" y="15"/>
                    </a:cubicBezTo>
                    <a:cubicBezTo>
                      <a:pt x="172" y="15"/>
                      <a:pt x="172" y="15"/>
                      <a:pt x="172" y="15"/>
                    </a:cubicBezTo>
                    <a:cubicBezTo>
                      <a:pt x="171" y="10"/>
                      <a:pt x="170" y="5"/>
                      <a:pt x="169" y="0"/>
                    </a:cubicBezTo>
                    <a:cubicBezTo>
                      <a:pt x="169" y="0"/>
                      <a:pt x="169" y="0"/>
                      <a:pt x="1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33" name="Freeform 32">
                <a:extLst>
                  <a:ext uri="{FF2B5EF4-FFF2-40B4-BE49-F238E27FC236}">
                    <a16:creationId xmlns:a16="http://schemas.microsoft.com/office/drawing/2014/main" id="{EFF474FE-16CA-2927-BB64-116B38391D8C}"/>
                  </a:ext>
                </a:extLst>
              </p:cNvPr>
              <p:cNvSpPr>
                <a:spLocks/>
              </p:cNvSpPr>
              <p:nvPr/>
            </p:nvSpPr>
            <p:spPr bwMode="auto">
              <a:xfrm rot="1292382">
                <a:off x="3721242" y="3130804"/>
                <a:ext cx="1106142" cy="495878"/>
              </a:xfrm>
              <a:custGeom>
                <a:avLst/>
                <a:gdLst>
                  <a:gd name="T0" fmla="*/ 182 w 185"/>
                  <a:gd name="T1" fmla="*/ 0 h 82"/>
                  <a:gd name="T2" fmla="*/ 0 w 185"/>
                  <a:gd name="T3" fmla="*/ 70 h 82"/>
                  <a:gd name="T4" fmla="*/ 3 w 185"/>
                  <a:gd name="T5" fmla="*/ 82 h 82"/>
                  <a:gd name="T6" fmla="*/ 185 w 185"/>
                  <a:gd name="T7" fmla="*/ 14 h 82"/>
                  <a:gd name="T8" fmla="*/ 185 w 185"/>
                  <a:gd name="T9" fmla="*/ 10 h 82"/>
                  <a:gd name="T10" fmla="*/ 182 w 185"/>
                  <a:gd name="T11" fmla="*/ 0 h 82"/>
                  <a:gd name="T12" fmla="*/ 182 w 185"/>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185" h="82">
                    <a:moveTo>
                      <a:pt x="182" y="0"/>
                    </a:moveTo>
                    <a:cubicBezTo>
                      <a:pt x="0" y="70"/>
                      <a:pt x="0" y="70"/>
                      <a:pt x="0" y="70"/>
                    </a:cubicBezTo>
                    <a:cubicBezTo>
                      <a:pt x="1" y="74"/>
                      <a:pt x="2" y="78"/>
                      <a:pt x="3" y="82"/>
                    </a:cubicBezTo>
                    <a:cubicBezTo>
                      <a:pt x="185" y="14"/>
                      <a:pt x="185" y="14"/>
                      <a:pt x="185" y="14"/>
                    </a:cubicBezTo>
                    <a:cubicBezTo>
                      <a:pt x="185" y="12"/>
                      <a:pt x="185" y="11"/>
                      <a:pt x="185" y="10"/>
                    </a:cubicBezTo>
                    <a:cubicBezTo>
                      <a:pt x="184" y="7"/>
                      <a:pt x="183" y="3"/>
                      <a:pt x="182" y="0"/>
                    </a:cubicBezTo>
                    <a:cubicBezTo>
                      <a:pt x="182" y="0"/>
                      <a:pt x="182" y="0"/>
                      <a:pt x="18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grpSp>
        <p:grpSp>
          <p:nvGrpSpPr>
            <p:cNvPr id="14" name="Group 13">
              <a:extLst>
                <a:ext uri="{FF2B5EF4-FFF2-40B4-BE49-F238E27FC236}">
                  <a16:creationId xmlns:a16="http://schemas.microsoft.com/office/drawing/2014/main" id="{630C23D3-004D-44B6-4E28-86A33DBB301C}"/>
                </a:ext>
              </a:extLst>
            </p:cNvPr>
            <p:cNvGrpSpPr/>
            <p:nvPr/>
          </p:nvGrpSpPr>
          <p:grpSpPr>
            <a:xfrm>
              <a:off x="2376119" y="2727701"/>
              <a:ext cx="1506054" cy="2032886"/>
              <a:chOff x="1847528" y="2112739"/>
              <a:chExt cx="1852538" cy="2500574"/>
            </a:xfrm>
          </p:grpSpPr>
          <p:sp>
            <p:nvSpPr>
              <p:cNvPr id="26" name="Freeform 25">
                <a:extLst>
                  <a:ext uri="{FF2B5EF4-FFF2-40B4-BE49-F238E27FC236}">
                    <a16:creationId xmlns:a16="http://schemas.microsoft.com/office/drawing/2014/main" id="{A08F9EBF-8FE6-174C-66D6-135A0044C241}"/>
                  </a:ext>
                </a:extLst>
              </p:cNvPr>
              <p:cNvSpPr>
                <a:spLocks/>
              </p:cNvSpPr>
              <p:nvPr/>
            </p:nvSpPr>
            <p:spPr bwMode="auto">
              <a:xfrm rot="1292382">
                <a:off x="1886802" y="2112739"/>
                <a:ext cx="1813264" cy="1244807"/>
              </a:xfrm>
              <a:custGeom>
                <a:avLst/>
                <a:gdLst>
                  <a:gd name="T0" fmla="*/ 303 w 303"/>
                  <a:gd name="T1" fmla="*/ 122 h 206"/>
                  <a:gd name="T2" fmla="*/ 162 w 303"/>
                  <a:gd name="T3" fmla="*/ 23 h 206"/>
                  <a:gd name="T4" fmla="*/ 54 w 303"/>
                  <a:gd name="T5" fmla="*/ 23 h 206"/>
                  <a:gd name="T6" fmla="*/ 11 w 303"/>
                  <a:gd name="T7" fmla="*/ 121 h 206"/>
                  <a:gd name="T8" fmla="*/ 101 w 303"/>
                  <a:gd name="T9" fmla="*/ 206 h 206"/>
                  <a:gd name="T10" fmla="*/ 303 w 303"/>
                  <a:gd name="T11" fmla="*/ 122 h 206"/>
                </a:gdLst>
                <a:ahLst/>
                <a:cxnLst>
                  <a:cxn ang="0">
                    <a:pos x="T0" y="T1"/>
                  </a:cxn>
                  <a:cxn ang="0">
                    <a:pos x="T2" y="T3"/>
                  </a:cxn>
                  <a:cxn ang="0">
                    <a:pos x="T4" y="T5"/>
                  </a:cxn>
                  <a:cxn ang="0">
                    <a:pos x="T6" y="T7"/>
                  </a:cxn>
                  <a:cxn ang="0">
                    <a:pos x="T8" y="T9"/>
                  </a:cxn>
                  <a:cxn ang="0">
                    <a:pos x="T10" y="T11"/>
                  </a:cxn>
                </a:cxnLst>
                <a:rect l="0" t="0" r="r" b="b"/>
                <a:pathLst>
                  <a:path w="303" h="206">
                    <a:moveTo>
                      <a:pt x="303" y="122"/>
                    </a:moveTo>
                    <a:cubicBezTo>
                      <a:pt x="303" y="122"/>
                      <a:pt x="179" y="34"/>
                      <a:pt x="162" y="23"/>
                    </a:cubicBezTo>
                    <a:cubicBezTo>
                      <a:pt x="145" y="13"/>
                      <a:pt x="98" y="0"/>
                      <a:pt x="54" y="23"/>
                    </a:cubicBezTo>
                    <a:cubicBezTo>
                      <a:pt x="10" y="46"/>
                      <a:pt x="0" y="93"/>
                      <a:pt x="11" y="121"/>
                    </a:cubicBezTo>
                    <a:cubicBezTo>
                      <a:pt x="22" y="149"/>
                      <a:pt x="45" y="172"/>
                      <a:pt x="101" y="206"/>
                    </a:cubicBezTo>
                    <a:cubicBezTo>
                      <a:pt x="151" y="186"/>
                      <a:pt x="303" y="122"/>
                      <a:pt x="303" y="122"/>
                    </a:cubicBezTo>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27" name="Freeform 26">
                <a:extLst>
                  <a:ext uri="{FF2B5EF4-FFF2-40B4-BE49-F238E27FC236}">
                    <a16:creationId xmlns:a16="http://schemas.microsoft.com/office/drawing/2014/main" id="{732CE52B-CCBA-B407-4C6E-28F7E90244EB}"/>
                  </a:ext>
                </a:extLst>
              </p:cNvPr>
              <p:cNvSpPr>
                <a:spLocks/>
              </p:cNvSpPr>
              <p:nvPr/>
            </p:nvSpPr>
            <p:spPr bwMode="auto">
              <a:xfrm rot="1292382">
                <a:off x="1847528" y="2544913"/>
                <a:ext cx="1770332" cy="805163"/>
              </a:xfrm>
              <a:custGeom>
                <a:avLst/>
                <a:gdLst>
                  <a:gd name="T0" fmla="*/ 94 w 296"/>
                  <a:gd name="T1" fmla="*/ 133 h 133"/>
                  <a:gd name="T2" fmla="*/ 296 w 296"/>
                  <a:gd name="T3" fmla="*/ 49 h 133"/>
                  <a:gd name="T4" fmla="*/ 187 w 296"/>
                  <a:gd name="T5" fmla="*/ 12 h 133"/>
                  <a:gd name="T6" fmla="*/ 69 w 296"/>
                  <a:gd name="T7" fmla="*/ 25 h 133"/>
                  <a:gd name="T8" fmla="*/ 28 w 296"/>
                  <a:gd name="T9" fmla="*/ 100 h 133"/>
                  <a:gd name="T10" fmla="*/ 94 w 296"/>
                  <a:gd name="T11" fmla="*/ 133 h 133"/>
                </a:gdLst>
                <a:ahLst/>
                <a:cxnLst>
                  <a:cxn ang="0">
                    <a:pos x="T0" y="T1"/>
                  </a:cxn>
                  <a:cxn ang="0">
                    <a:pos x="T2" y="T3"/>
                  </a:cxn>
                  <a:cxn ang="0">
                    <a:pos x="T4" y="T5"/>
                  </a:cxn>
                  <a:cxn ang="0">
                    <a:pos x="T6" y="T7"/>
                  </a:cxn>
                  <a:cxn ang="0">
                    <a:pos x="T8" y="T9"/>
                  </a:cxn>
                  <a:cxn ang="0">
                    <a:pos x="T10" y="T11"/>
                  </a:cxn>
                </a:cxnLst>
                <a:rect l="0" t="0" r="r" b="b"/>
                <a:pathLst>
                  <a:path w="296" h="133">
                    <a:moveTo>
                      <a:pt x="94" y="133"/>
                    </a:moveTo>
                    <a:cubicBezTo>
                      <a:pt x="144" y="113"/>
                      <a:pt x="296" y="49"/>
                      <a:pt x="296" y="49"/>
                    </a:cubicBezTo>
                    <a:cubicBezTo>
                      <a:pt x="296" y="49"/>
                      <a:pt x="232" y="23"/>
                      <a:pt x="187" y="12"/>
                    </a:cubicBezTo>
                    <a:cubicBezTo>
                      <a:pt x="143" y="0"/>
                      <a:pt x="94" y="10"/>
                      <a:pt x="69" y="25"/>
                    </a:cubicBezTo>
                    <a:cubicBezTo>
                      <a:pt x="44" y="40"/>
                      <a:pt x="0" y="74"/>
                      <a:pt x="28" y="100"/>
                    </a:cubicBezTo>
                    <a:cubicBezTo>
                      <a:pt x="57" y="126"/>
                      <a:pt x="94" y="133"/>
                      <a:pt x="94" y="133"/>
                    </a:cubicBezTo>
                  </a:path>
                </a:pathLst>
              </a:custGeom>
              <a:solidFill>
                <a:srgbClr val="FF8026"/>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28" name="Freeform 27">
                <a:extLst>
                  <a:ext uri="{FF2B5EF4-FFF2-40B4-BE49-F238E27FC236}">
                    <a16:creationId xmlns:a16="http://schemas.microsoft.com/office/drawing/2014/main" id="{05D2E284-FAD3-EDA7-C960-1E256CE4CE29}"/>
                  </a:ext>
                </a:extLst>
              </p:cNvPr>
              <p:cNvSpPr>
                <a:spLocks/>
              </p:cNvSpPr>
              <p:nvPr/>
            </p:nvSpPr>
            <p:spPr bwMode="auto">
              <a:xfrm rot="1292382">
                <a:off x="2030727" y="3105231"/>
                <a:ext cx="1338482" cy="1508082"/>
              </a:xfrm>
              <a:custGeom>
                <a:avLst/>
                <a:gdLst>
                  <a:gd name="T0" fmla="*/ 224 w 224"/>
                  <a:gd name="T1" fmla="*/ 0 h 249"/>
                  <a:gd name="T2" fmla="*/ 187 w 224"/>
                  <a:gd name="T3" fmla="*/ 168 h 249"/>
                  <a:gd name="T4" fmla="*/ 113 w 224"/>
                  <a:gd name="T5" fmla="*/ 239 h 249"/>
                  <a:gd name="T6" fmla="*/ 19 w 224"/>
                  <a:gd name="T7" fmla="*/ 208 h 249"/>
                  <a:gd name="T8" fmla="*/ 11 w 224"/>
                  <a:gd name="T9" fmla="*/ 82 h 249"/>
                  <a:gd name="T10" fmla="*/ 224 w 224"/>
                  <a:gd name="T11" fmla="*/ 0 h 249"/>
                </a:gdLst>
                <a:ahLst/>
                <a:cxnLst>
                  <a:cxn ang="0">
                    <a:pos x="T0" y="T1"/>
                  </a:cxn>
                  <a:cxn ang="0">
                    <a:pos x="T2" y="T3"/>
                  </a:cxn>
                  <a:cxn ang="0">
                    <a:pos x="T4" y="T5"/>
                  </a:cxn>
                  <a:cxn ang="0">
                    <a:pos x="T6" y="T7"/>
                  </a:cxn>
                  <a:cxn ang="0">
                    <a:pos x="T8" y="T9"/>
                  </a:cxn>
                  <a:cxn ang="0">
                    <a:pos x="T10" y="T11"/>
                  </a:cxn>
                </a:cxnLst>
                <a:rect l="0" t="0" r="r" b="b"/>
                <a:pathLst>
                  <a:path w="224" h="249">
                    <a:moveTo>
                      <a:pt x="224" y="0"/>
                    </a:moveTo>
                    <a:cubicBezTo>
                      <a:pt x="224" y="0"/>
                      <a:pt x="199" y="135"/>
                      <a:pt x="187" y="168"/>
                    </a:cubicBezTo>
                    <a:cubicBezTo>
                      <a:pt x="175" y="200"/>
                      <a:pt x="145" y="228"/>
                      <a:pt x="113" y="239"/>
                    </a:cubicBezTo>
                    <a:cubicBezTo>
                      <a:pt x="81" y="249"/>
                      <a:pt x="38" y="236"/>
                      <a:pt x="19" y="208"/>
                    </a:cubicBezTo>
                    <a:cubicBezTo>
                      <a:pt x="0" y="179"/>
                      <a:pt x="11" y="82"/>
                      <a:pt x="11" y="82"/>
                    </a:cubicBezTo>
                    <a:cubicBezTo>
                      <a:pt x="224" y="0"/>
                      <a:pt x="224" y="0"/>
                      <a:pt x="224" y="0"/>
                    </a:cubicBezTo>
                  </a:path>
                </a:pathLst>
              </a:custGeom>
              <a:solidFill>
                <a:srgbClr val="FF8026"/>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sp>
            <p:nvSpPr>
              <p:cNvPr id="29" name="Freeform 28">
                <a:extLst>
                  <a:ext uri="{FF2B5EF4-FFF2-40B4-BE49-F238E27FC236}">
                    <a16:creationId xmlns:a16="http://schemas.microsoft.com/office/drawing/2014/main" id="{E3D3C6A1-933D-3CC8-7FF8-4AD3B87495DF}"/>
                  </a:ext>
                </a:extLst>
              </p:cNvPr>
              <p:cNvSpPr>
                <a:spLocks/>
              </p:cNvSpPr>
              <p:nvPr/>
            </p:nvSpPr>
            <p:spPr bwMode="auto">
              <a:xfrm rot="1292382">
                <a:off x="1871261" y="2970082"/>
                <a:ext cx="1621331" cy="879289"/>
              </a:xfrm>
              <a:custGeom>
                <a:avLst/>
                <a:gdLst>
                  <a:gd name="T0" fmla="*/ 271 w 271"/>
                  <a:gd name="T1" fmla="*/ 0 h 145"/>
                  <a:gd name="T2" fmla="*/ 155 w 271"/>
                  <a:gd name="T3" fmla="*/ 72 h 145"/>
                  <a:gd name="T4" fmla="*/ 8 w 271"/>
                  <a:gd name="T5" fmla="*/ 132 h 145"/>
                  <a:gd name="T6" fmla="*/ 57 w 271"/>
                  <a:gd name="T7" fmla="*/ 82 h 145"/>
                  <a:gd name="T8" fmla="*/ 271 w 271"/>
                  <a:gd name="T9" fmla="*/ 0 h 145"/>
                </a:gdLst>
                <a:ahLst/>
                <a:cxnLst>
                  <a:cxn ang="0">
                    <a:pos x="T0" y="T1"/>
                  </a:cxn>
                  <a:cxn ang="0">
                    <a:pos x="T2" y="T3"/>
                  </a:cxn>
                  <a:cxn ang="0">
                    <a:pos x="T4" y="T5"/>
                  </a:cxn>
                  <a:cxn ang="0">
                    <a:pos x="T6" y="T7"/>
                  </a:cxn>
                  <a:cxn ang="0">
                    <a:pos x="T8" y="T9"/>
                  </a:cxn>
                </a:cxnLst>
                <a:rect l="0" t="0" r="r" b="b"/>
                <a:pathLst>
                  <a:path w="271" h="145">
                    <a:moveTo>
                      <a:pt x="271" y="0"/>
                    </a:moveTo>
                    <a:cubicBezTo>
                      <a:pt x="271" y="0"/>
                      <a:pt x="233" y="30"/>
                      <a:pt x="155" y="72"/>
                    </a:cubicBezTo>
                    <a:cubicBezTo>
                      <a:pt x="77" y="114"/>
                      <a:pt x="15" y="145"/>
                      <a:pt x="8" y="132"/>
                    </a:cubicBezTo>
                    <a:cubicBezTo>
                      <a:pt x="0" y="120"/>
                      <a:pt x="57" y="82"/>
                      <a:pt x="57" y="82"/>
                    </a:cubicBezTo>
                    <a:lnTo>
                      <a:pt x="271" y="0"/>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prstClr val="black"/>
                  </a:solidFill>
                  <a:latin typeface="Roboto Light"/>
                </a:endParaRPr>
              </a:p>
            </p:txBody>
          </p:sp>
        </p:grpSp>
        <p:sp>
          <p:nvSpPr>
            <p:cNvPr id="15" name="TextBox 14">
              <a:extLst>
                <a:ext uri="{FF2B5EF4-FFF2-40B4-BE49-F238E27FC236}">
                  <a16:creationId xmlns:a16="http://schemas.microsoft.com/office/drawing/2014/main" id="{F4C189B2-F1FC-ED7E-1639-4A24D0AA022F}"/>
                </a:ext>
              </a:extLst>
            </p:cNvPr>
            <p:cNvSpPr txBox="1"/>
            <p:nvPr/>
          </p:nvSpPr>
          <p:spPr>
            <a:xfrm>
              <a:off x="6677032" y="2675485"/>
              <a:ext cx="1438053" cy="399745"/>
            </a:xfrm>
            <a:prstGeom prst="rect">
              <a:avLst/>
            </a:prstGeom>
            <a:noFill/>
          </p:spPr>
          <p:txBody>
            <a:bodyPr wrap="none" rtlCol="0">
              <a:spAutoFit/>
            </a:bodyPr>
            <a:lstStyle/>
            <a:p>
              <a:pPr algn="ctr" defTabSz="2438584"/>
              <a:r>
                <a:rPr lang="en-US" sz="2800" dirty="0">
                  <a:solidFill>
                    <a:srgbClr val="57565A"/>
                  </a:solidFill>
                  <a:latin typeface="Roboto Light"/>
                </a:rPr>
                <a:t>OUR GOAL</a:t>
              </a:r>
            </a:p>
          </p:txBody>
        </p:sp>
        <p:grpSp>
          <p:nvGrpSpPr>
            <p:cNvPr id="16" name="Group 15">
              <a:extLst>
                <a:ext uri="{FF2B5EF4-FFF2-40B4-BE49-F238E27FC236}">
                  <a16:creationId xmlns:a16="http://schemas.microsoft.com/office/drawing/2014/main" id="{E97D24CA-65B4-F437-9C0E-0C13865C357D}"/>
                </a:ext>
              </a:extLst>
            </p:cNvPr>
            <p:cNvGrpSpPr/>
            <p:nvPr/>
          </p:nvGrpSpPr>
          <p:grpSpPr>
            <a:xfrm>
              <a:off x="6577844" y="2604744"/>
              <a:ext cx="2463822" cy="994692"/>
              <a:chOff x="5856422" y="704645"/>
              <a:chExt cx="2157719" cy="1223532"/>
            </a:xfrm>
          </p:grpSpPr>
          <p:cxnSp>
            <p:nvCxnSpPr>
              <p:cNvPr id="24" name="Straight Connector 23">
                <a:extLst>
                  <a:ext uri="{FF2B5EF4-FFF2-40B4-BE49-F238E27FC236}">
                    <a16:creationId xmlns:a16="http://schemas.microsoft.com/office/drawing/2014/main" id="{FE2A0F03-5D67-9CD0-907F-CAA1171D2862}"/>
                  </a:ext>
                </a:extLst>
              </p:cNvPr>
              <p:cNvCxnSpPr/>
              <p:nvPr/>
            </p:nvCxnSpPr>
            <p:spPr>
              <a:xfrm>
                <a:off x="7697979" y="704645"/>
                <a:ext cx="316162" cy="1223532"/>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27C125C-0D5D-E2E0-7DEA-EC78FD6AB2A6}"/>
                  </a:ext>
                </a:extLst>
              </p:cNvPr>
              <p:cNvCxnSpPr/>
              <p:nvPr/>
            </p:nvCxnSpPr>
            <p:spPr>
              <a:xfrm flipH="1" flipV="1">
                <a:off x="5856422" y="704645"/>
                <a:ext cx="1846320" cy="0"/>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3C038965-7374-B097-1BC7-698C06770DE7}"/>
                </a:ext>
              </a:extLst>
            </p:cNvPr>
            <p:cNvSpPr/>
            <p:nvPr/>
          </p:nvSpPr>
          <p:spPr>
            <a:xfrm>
              <a:off x="3440444" y="4783873"/>
              <a:ext cx="1817145" cy="908853"/>
            </a:xfrm>
            <a:prstGeom prst="rect">
              <a:avLst/>
            </a:prstGeom>
          </p:spPr>
          <p:txBody>
            <a:bodyPr wrap="square" lIns="243868" rIns="243868" bIns="121934">
              <a:spAutoFit/>
            </a:bodyPr>
            <a:lstStyle/>
            <a:p>
              <a:pPr defTabSz="2438584">
                <a:lnSpc>
                  <a:spcPct val="89000"/>
                </a:lnSpc>
              </a:pPr>
              <a:r>
                <a:rPr lang="en-US" b="1" dirty="0">
                  <a:solidFill>
                    <a:srgbClr val="F26363"/>
                  </a:solidFill>
                  <a:latin typeface="Century Gothic" panose="020B0502020202020204" pitchFamily="34" charset="0"/>
                </a:rPr>
                <a:t>Goal 01</a:t>
              </a:r>
            </a:p>
            <a:p>
              <a:pPr defTabSz="2438584">
                <a:lnSpc>
                  <a:spcPct val="89000"/>
                </a:lnSpc>
              </a:pPr>
              <a:r>
                <a:rPr lang="en-US" sz="1200" dirty="0">
                  <a:solidFill>
                    <a:srgbClr val="57565A"/>
                  </a:solidFill>
                  <a:latin typeface="Century Gothic" panose="020B0502020202020204" pitchFamily="34" charset="0"/>
                </a:rPr>
                <a:t>Donec </a:t>
              </a:r>
              <a:r>
                <a:rPr lang="en-US" sz="1200" dirty="0" err="1">
                  <a:solidFill>
                    <a:srgbClr val="57565A"/>
                  </a:solidFill>
                  <a:latin typeface="Century Gothic" panose="020B0502020202020204" pitchFamily="34" charset="0"/>
                </a:rPr>
                <a:t>dapibus</a:t>
              </a:r>
              <a:r>
                <a:rPr lang="en-US" sz="1200" dirty="0">
                  <a:solidFill>
                    <a:srgbClr val="57565A"/>
                  </a:solidFill>
                  <a:latin typeface="Century Gothic" panose="020B0502020202020204" pitchFamily="34" charset="0"/>
                </a:rPr>
                <a:t> ex tort,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pellentes</a:t>
              </a:r>
              <a:endParaRPr lang="en-US" sz="1200" dirty="0">
                <a:solidFill>
                  <a:srgbClr val="57565A"/>
                </a:solidFill>
                <a:latin typeface="Century Gothic" panose="020B0502020202020204" pitchFamily="34" charset="0"/>
              </a:endParaRPr>
            </a:p>
          </p:txBody>
        </p:sp>
        <p:sp>
          <p:nvSpPr>
            <p:cNvPr id="18" name="Rectangle 17">
              <a:extLst>
                <a:ext uri="{FF2B5EF4-FFF2-40B4-BE49-F238E27FC236}">
                  <a16:creationId xmlns:a16="http://schemas.microsoft.com/office/drawing/2014/main" id="{E62AC63A-A1C1-74B5-15E1-8113DB9E18A3}"/>
                </a:ext>
              </a:extLst>
            </p:cNvPr>
            <p:cNvSpPr/>
            <p:nvPr/>
          </p:nvSpPr>
          <p:spPr>
            <a:xfrm>
              <a:off x="4322041" y="1656431"/>
              <a:ext cx="1817145" cy="908853"/>
            </a:xfrm>
            <a:prstGeom prst="rect">
              <a:avLst/>
            </a:prstGeom>
          </p:spPr>
          <p:txBody>
            <a:bodyPr wrap="square" lIns="243868" rIns="243868" bIns="121934">
              <a:spAutoFit/>
            </a:bodyPr>
            <a:lstStyle/>
            <a:p>
              <a:pPr defTabSz="2438584">
                <a:lnSpc>
                  <a:spcPct val="89000"/>
                </a:lnSpc>
              </a:pPr>
              <a:r>
                <a:rPr lang="en-US" b="1" dirty="0">
                  <a:solidFill>
                    <a:srgbClr val="7DD1CE"/>
                  </a:solidFill>
                  <a:latin typeface="Century Gothic" panose="020B0502020202020204" pitchFamily="34" charset="0"/>
                </a:rPr>
                <a:t>Goal 02</a:t>
              </a:r>
            </a:p>
            <a:p>
              <a:pPr defTabSz="2438584">
                <a:lnSpc>
                  <a:spcPct val="89000"/>
                </a:lnSpc>
              </a:pPr>
              <a:r>
                <a:rPr lang="fr-FR" sz="1200" dirty="0" err="1">
                  <a:solidFill>
                    <a:srgbClr val="57565A"/>
                  </a:solidFill>
                  <a:latin typeface="Century Gothic" panose="020B0502020202020204" pitchFamily="34" charset="0"/>
                </a:rPr>
                <a:t>Donec</a:t>
              </a:r>
              <a:r>
                <a:rPr lang="fr-FR" sz="1200" dirty="0">
                  <a:solidFill>
                    <a:srgbClr val="57565A"/>
                  </a:solidFill>
                  <a:latin typeface="Century Gothic" panose="020B0502020202020204" pitchFamily="34" charset="0"/>
                </a:rPr>
                <a:t> </a:t>
              </a:r>
              <a:r>
                <a:rPr lang="fr-FR" sz="1200" dirty="0" err="1">
                  <a:solidFill>
                    <a:srgbClr val="57565A"/>
                  </a:solidFill>
                  <a:latin typeface="Century Gothic" panose="020B0502020202020204" pitchFamily="34" charset="0"/>
                </a:rPr>
                <a:t>dapibus</a:t>
              </a:r>
              <a:r>
                <a:rPr lang="fr-FR" sz="1200" dirty="0">
                  <a:solidFill>
                    <a:srgbClr val="57565A"/>
                  </a:solidFill>
                  <a:latin typeface="Century Gothic" panose="020B0502020202020204" pitchFamily="34" charset="0"/>
                </a:rPr>
                <a:t> ex tort, </a:t>
              </a:r>
              <a:r>
                <a:rPr lang="fr-FR" sz="1200" dirty="0" err="1">
                  <a:solidFill>
                    <a:srgbClr val="57565A"/>
                  </a:solidFill>
                  <a:latin typeface="Century Gothic" panose="020B0502020202020204" pitchFamily="34" charset="0"/>
                </a:rPr>
                <a:t>sit</a:t>
              </a:r>
              <a:r>
                <a:rPr lang="fr-FR" sz="1200" dirty="0">
                  <a:solidFill>
                    <a:srgbClr val="57565A"/>
                  </a:solidFill>
                  <a:latin typeface="Century Gothic" panose="020B0502020202020204" pitchFamily="34" charset="0"/>
                </a:rPr>
                <a:t> </a:t>
              </a:r>
              <a:r>
                <a:rPr lang="fr-FR" sz="1200" dirty="0" err="1">
                  <a:solidFill>
                    <a:srgbClr val="57565A"/>
                  </a:solidFill>
                  <a:latin typeface="Century Gothic" panose="020B0502020202020204" pitchFamily="34" charset="0"/>
                </a:rPr>
                <a:t>amet</a:t>
              </a:r>
              <a:r>
                <a:rPr lang="fr-FR" sz="1200" dirty="0">
                  <a:solidFill>
                    <a:srgbClr val="57565A"/>
                  </a:solidFill>
                  <a:latin typeface="Century Gothic" panose="020B0502020202020204" pitchFamily="34" charset="0"/>
                </a:rPr>
                <a:t> </a:t>
              </a:r>
              <a:r>
                <a:rPr lang="fr-FR" sz="1200" dirty="0" err="1">
                  <a:solidFill>
                    <a:srgbClr val="57565A"/>
                  </a:solidFill>
                  <a:latin typeface="Century Gothic" panose="020B0502020202020204" pitchFamily="34" charset="0"/>
                </a:rPr>
                <a:t>pellentes</a:t>
              </a:r>
              <a:endParaRPr lang="fr-FR" sz="1200" dirty="0">
                <a:solidFill>
                  <a:srgbClr val="57565A"/>
                </a:solidFill>
                <a:latin typeface="Century Gothic" panose="020B0502020202020204" pitchFamily="34" charset="0"/>
              </a:endParaRPr>
            </a:p>
          </p:txBody>
        </p:sp>
        <p:cxnSp>
          <p:nvCxnSpPr>
            <p:cNvPr id="19" name="Straight Connector 18">
              <a:extLst>
                <a:ext uri="{FF2B5EF4-FFF2-40B4-BE49-F238E27FC236}">
                  <a16:creationId xmlns:a16="http://schemas.microsoft.com/office/drawing/2014/main" id="{88300E65-90D1-BAAC-6290-F2ED568442F2}"/>
                </a:ext>
              </a:extLst>
            </p:cNvPr>
            <p:cNvCxnSpPr/>
            <p:nvPr/>
          </p:nvCxnSpPr>
          <p:spPr>
            <a:xfrm>
              <a:off x="6112562" y="3791875"/>
              <a:ext cx="0" cy="802654"/>
            </a:xfrm>
            <a:prstGeom prst="line">
              <a:avLst/>
            </a:prstGeom>
            <a:ln w="31750" cmpd="sng">
              <a:solidFill>
                <a:srgbClr val="A8436F"/>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DF5D576-BCBB-B30A-A12A-6CBD7DC0571A}"/>
                </a:ext>
              </a:extLst>
            </p:cNvPr>
            <p:cNvSpPr/>
            <p:nvPr/>
          </p:nvSpPr>
          <p:spPr>
            <a:xfrm>
              <a:off x="5215791" y="4783873"/>
              <a:ext cx="1817145" cy="908853"/>
            </a:xfrm>
            <a:prstGeom prst="rect">
              <a:avLst/>
            </a:prstGeom>
          </p:spPr>
          <p:txBody>
            <a:bodyPr wrap="square" lIns="243868" rIns="243868" bIns="121934">
              <a:spAutoFit/>
            </a:bodyPr>
            <a:lstStyle/>
            <a:p>
              <a:pPr defTabSz="2438584">
                <a:lnSpc>
                  <a:spcPct val="89000"/>
                </a:lnSpc>
              </a:pPr>
              <a:r>
                <a:rPr lang="en-US" b="1" dirty="0">
                  <a:solidFill>
                    <a:srgbClr val="A8436F"/>
                  </a:solidFill>
                  <a:latin typeface="Century Gothic" panose="020B0502020202020204" pitchFamily="34" charset="0"/>
                </a:rPr>
                <a:t>Goal 03</a:t>
              </a:r>
            </a:p>
            <a:p>
              <a:pPr defTabSz="2438584">
                <a:lnSpc>
                  <a:spcPct val="89000"/>
                </a:lnSpc>
              </a:pPr>
              <a:r>
                <a:rPr lang="fr-FR" sz="1200" dirty="0" err="1">
                  <a:solidFill>
                    <a:srgbClr val="57565A"/>
                  </a:solidFill>
                  <a:latin typeface="Century Gothic" panose="020B0502020202020204" pitchFamily="34" charset="0"/>
                </a:rPr>
                <a:t>Donec</a:t>
              </a:r>
              <a:r>
                <a:rPr lang="fr-FR" sz="1200" dirty="0">
                  <a:solidFill>
                    <a:srgbClr val="57565A"/>
                  </a:solidFill>
                  <a:latin typeface="Century Gothic" panose="020B0502020202020204" pitchFamily="34" charset="0"/>
                </a:rPr>
                <a:t> </a:t>
              </a:r>
              <a:r>
                <a:rPr lang="fr-FR" sz="1200" dirty="0" err="1">
                  <a:solidFill>
                    <a:srgbClr val="57565A"/>
                  </a:solidFill>
                  <a:latin typeface="Century Gothic" panose="020B0502020202020204" pitchFamily="34" charset="0"/>
                </a:rPr>
                <a:t>dapibus</a:t>
              </a:r>
              <a:r>
                <a:rPr lang="fr-FR" sz="1200" dirty="0">
                  <a:solidFill>
                    <a:srgbClr val="57565A"/>
                  </a:solidFill>
                  <a:latin typeface="Century Gothic" panose="020B0502020202020204" pitchFamily="34" charset="0"/>
                </a:rPr>
                <a:t> ex tort, </a:t>
              </a:r>
              <a:r>
                <a:rPr lang="fr-FR" sz="1200" dirty="0" err="1">
                  <a:solidFill>
                    <a:srgbClr val="57565A"/>
                  </a:solidFill>
                  <a:latin typeface="Century Gothic" panose="020B0502020202020204" pitchFamily="34" charset="0"/>
                </a:rPr>
                <a:t>sit</a:t>
              </a:r>
              <a:r>
                <a:rPr lang="fr-FR" sz="1200" dirty="0">
                  <a:solidFill>
                    <a:srgbClr val="57565A"/>
                  </a:solidFill>
                  <a:latin typeface="Century Gothic" panose="020B0502020202020204" pitchFamily="34" charset="0"/>
                </a:rPr>
                <a:t> </a:t>
              </a:r>
              <a:r>
                <a:rPr lang="fr-FR" sz="1200" dirty="0" err="1">
                  <a:solidFill>
                    <a:srgbClr val="57565A"/>
                  </a:solidFill>
                  <a:latin typeface="Century Gothic" panose="020B0502020202020204" pitchFamily="34" charset="0"/>
                </a:rPr>
                <a:t>amet</a:t>
              </a:r>
              <a:r>
                <a:rPr lang="fr-FR" sz="1200" dirty="0">
                  <a:solidFill>
                    <a:srgbClr val="57565A"/>
                  </a:solidFill>
                  <a:latin typeface="Century Gothic" panose="020B0502020202020204" pitchFamily="34" charset="0"/>
                </a:rPr>
                <a:t> </a:t>
              </a:r>
              <a:r>
                <a:rPr lang="fr-FR" sz="1200" dirty="0" err="1">
                  <a:solidFill>
                    <a:srgbClr val="57565A"/>
                  </a:solidFill>
                  <a:latin typeface="Century Gothic" panose="020B0502020202020204" pitchFamily="34" charset="0"/>
                </a:rPr>
                <a:t>pellentes</a:t>
              </a:r>
              <a:endParaRPr lang="fr-FR" sz="1200" dirty="0">
                <a:solidFill>
                  <a:srgbClr val="57565A"/>
                </a:solidFill>
                <a:latin typeface="Century Gothic" panose="020B0502020202020204" pitchFamily="34" charset="0"/>
              </a:endParaRPr>
            </a:p>
          </p:txBody>
        </p:sp>
        <p:sp>
          <p:nvSpPr>
            <p:cNvPr id="21" name="Freeform 86">
              <a:extLst>
                <a:ext uri="{FF2B5EF4-FFF2-40B4-BE49-F238E27FC236}">
                  <a16:creationId xmlns:a16="http://schemas.microsoft.com/office/drawing/2014/main" id="{E93F352E-D358-846C-A59F-B3141C0C6992}"/>
                </a:ext>
              </a:extLst>
            </p:cNvPr>
            <p:cNvSpPr>
              <a:spLocks noEditPoints="1"/>
            </p:cNvSpPr>
            <p:nvPr/>
          </p:nvSpPr>
          <p:spPr bwMode="auto">
            <a:xfrm>
              <a:off x="6783704" y="5070952"/>
              <a:ext cx="415148" cy="460496"/>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rgbClr val="A8436F"/>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2" name="Freeform 149">
              <a:extLst>
                <a:ext uri="{FF2B5EF4-FFF2-40B4-BE49-F238E27FC236}">
                  <a16:creationId xmlns:a16="http://schemas.microsoft.com/office/drawing/2014/main" id="{E8805415-2010-E5DF-5DB3-C1C3994D6EDA}"/>
                </a:ext>
              </a:extLst>
            </p:cNvPr>
            <p:cNvSpPr>
              <a:spLocks noEditPoints="1"/>
            </p:cNvSpPr>
            <p:nvPr/>
          </p:nvSpPr>
          <p:spPr bwMode="auto">
            <a:xfrm>
              <a:off x="3973393" y="1882647"/>
              <a:ext cx="391728" cy="477574"/>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3" name="Freeform 96">
              <a:extLst>
                <a:ext uri="{FF2B5EF4-FFF2-40B4-BE49-F238E27FC236}">
                  <a16:creationId xmlns:a16="http://schemas.microsoft.com/office/drawing/2014/main" id="{79369318-03A2-34A8-545D-0CE56D489962}"/>
                </a:ext>
              </a:extLst>
            </p:cNvPr>
            <p:cNvSpPr>
              <a:spLocks noEditPoints="1"/>
            </p:cNvSpPr>
            <p:nvPr/>
          </p:nvSpPr>
          <p:spPr bwMode="auto">
            <a:xfrm>
              <a:off x="2980309" y="4917530"/>
              <a:ext cx="507145" cy="508825"/>
            </a:xfrm>
            <a:custGeom>
              <a:avLst/>
              <a:gdLst>
                <a:gd name="T0" fmla="*/ 64 w 128"/>
                <a:gd name="T1" fmla="*/ 128 h 128"/>
                <a:gd name="T2" fmla="*/ 20 w 128"/>
                <a:gd name="T3" fmla="*/ 24 h 128"/>
                <a:gd name="T4" fmla="*/ 48 w 128"/>
                <a:gd name="T5" fmla="*/ 7 h 128"/>
                <a:gd name="T6" fmla="*/ 33 w 128"/>
                <a:gd name="T7" fmla="*/ 30 h 128"/>
                <a:gd name="T8" fmla="*/ 21 w 128"/>
                <a:gd name="T9" fmla="*/ 26 h 128"/>
                <a:gd name="T10" fmla="*/ 5 w 128"/>
                <a:gd name="T11" fmla="*/ 60 h 128"/>
                <a:gd name="T12" fmla="*/ 16 w 128"/>
                <a:gd name="T13" fmla="*/ 29 h 128"/>
                <a:gd name="T14" fmla="*/ 30 w 128"/>
                <a:gd name="T15" fmla="*/ 35 h 128"/>
                <a:gd name="T16" fmla="*/ 24 w 128"/>
                <a:gd name="T17" fmla="*/ 62 h 128"/>
                <a:gd name="T18" fmla="*/ 17 w 128"/>
                <a:gd name="T19" fmla="*/ 98 h 128"/>
                <a:gd name="T20" fmla="*/ 9 w 128"/>
                <a:gd name="T21" fmla="*/ 87 h 128"/>
                <a:gd name="T22" fmla="*/ 24 w 128"/>
                <a:gd name="T23" fmla="*/ 66 h 128"/>
                <a:gd name="T24" fmla="*/ 30 w 128"/>
                <a:gd name="T25" fmla="*/ 93 h 128"/>
                <a:gd name="T26" fmla="*/ 48 w 128"/>
                <a:gd name="T27" fmla="*/ 121 h 128"/>
                <a:gd name="T28" fmla="*/ 20 w 128"/>
                <a:gd name="T29" fmla="*/ 104 h 128"/>
                <a:gd name="T30" fmla="*/ 31 w 128"/>
                <a:gd name="T31" fmla="*/ 98 h 128"/>
                <a:gd name="T32" fmla="*/ 49 w 128"/>
                <a:gd name="T33" fmla="*/ 119 h 128"/>
                <a:gd name="T34" fmla="*/ 62 w 128"/>
                <a:gd name="T35" fmla="*/ 122 h 128"/>
                <a:gd name="T36" fmla="*/ 37 w 128"/>
                <a:gd name="T37" fmla="*/ 97 h 128"/>
                <a:gd name="T38" fmla="*/ 60 w 128"/>
                <a:gd name="T39" fmla="*/ 92 h 128"/>
                <a:gd name="T40" fmla="*/ 62 w 128"/>
                <a:gd name="T41" fmla="*/ 88 h 128"/>
                <a:gd name="T42" fmla="*/ 34 w 128"/>
                <a:gd name="T43" fmla="*/ 92 h 128"/>
                <a:gd name="T44" fmla="*/ 29 w 128"/>
                <a:gd name="T45" fmla="*/ 66 h 128"/>
                <a:gd name="T46" fmla="*/ 62 w 128"/>
                <a:gd name="T47" fmla="*/ 62 h 128"/>
                <a:gd name="T48" fmla="*/ 34 w 128"/>
                <a:gd name="T49" fmla="*/ 38 h 128"/>
                <a:gd name="T50" fmla="*/ 60 w 128"/>
                <a:gd name="T51" fmla="*/ 40 h 128"/>
                <a:gd name="T52" fmla="*/ 62 w 128"/>
                <a:gd name="T53" fmla="*/ 36 h 128"/>
                <a:gd name="T54" fmla="*/ 36 w 128"/>
                <a:gd name="T55" fmla="*/ 32 h 128"/>
                <a:gd name="T56" fmla="*/ 60 w 128"/>
                <a:gd name="T57" fmla="*/ 7 h 128"/>
                <a:gd name="T58" fmla="*/ 111 w 128"/>
                <a:gd name="T59" fmla="*/ 30 h 128"/>
                <a:gd name="T60" fmla="*/ 119 w 128"/>
                <a:gd name="T61" fmla="*/ 41 h 128"/>
                <a:gd name="T62" fmla="*/ 104 w 128"/>
                <a:gd name="T63" fmla="*/ 62 h 128"/>
                <a:gd name="T64" fmla="*/ 98 w 128"/>
                <a:gd name="T65" fmla="*/ 35 h 128"/>
                <a:gd name="T66" fmla="*/ 80 w 128"/>
                <a:gd name="T67" fmla="*/ 7 h 128"/>
                <a:gd name="T68" fmla="*/ 108 w 128"/>
                <a:gd name="T69" fmla="*/ 24 h 128"/>
                <a:gd name="T70" fmla="*/ 97 w 128"/>
                <a:gd name="T71" fmla="*/ 30 h 128"/>
                <a:gd name="T72" fmla="*/ 79 w 128"/>
                <a:gd name="T73" fmla="*/ 9 h 128"/>
                <a:gd name="T74" fmla="*/ 66 w 128"/>
                <a:gd name="T75" fmla="*/ 6 h 128"/>
                <a:gd name="T76" fmla="*/ 91 w 128"/>
                <a:gd name="T77" fmla="*/ 31 h 128"/>
                <a:gd name="T78" fmla="*/ 68 w 128"/>
                <a:gd name="T79" fmla="*/ 36 h 128"/>
                <a:gd name="T80" fmla="*/ 66 w 128"/>
                <a:gd name="T81" fmla="*/ 40 h 128"/>
                <a:gd name="T82" fmla="*/ 94 w 128"/>
                <a:gd name="T83" fmla="*/ 36 h 128"/>
                <a:gd name="T84" fmla="*/ 99 w 128"/>
                <a:gd name="T85" fmla="*/ 62 h 128"/>
                <a:gd name="T86" fmla="*/ 66 w 128"/>
                <a:gd name="T87" fmla="*/ 66 h 128"/>
                <a:gd name="T88" fmla="*/ 94 w 128"/>
                <a:gd name="T89" fmla="*/ 90 h 128"/>
                <a:gd name="T90" fmla="*/ 68 w 128"/>
                <a:gd name="T91" fmla="*/ 88 h 128"/>
                <a:gd name="T92" fmla="*/ 66 w 128"/>
                <a:gd name="T93" fmla="*/ 122 h 128"/>
                <a:gd name="T94" fmla="*/ 90 w 128"/>
                <a:gd name="T95" fmla="*/ 95 h 128"/>
                <a:gd name="T96" fmla="*/ 80 w 128"/>
                <a:gd name="T97" fmla="*/ 112 h 128"/>
                <a:gd name="T98" fmla="*/ 108 w 128"/>
                <a:gd name="T99" fmla="*/ 104 h 128"/>
                <a:gd name="T100" fmla="*/ 80 w 128"/>
                <a:gd name="T101" fmla="*/ 121 h 128"/>
                <a:gd name="T102" fmla="*/ 95 w 128"/>
                <a:gd name="T103" fmla="*/ 98 h 128"/>
                <a:gd name="T104" fmla="*/ 107 w 128"/>
                <a:gd name="T105" fmla="*/ 102 h 128"/>
                <a:gd name="T106" fmla="*/ 123 w 128"/>
                <a:gd name="T107" fmla="*/ 68 h 128"/>
                <a:gd name="T108" fmla="*/ 112 w 128"/>
                <a:gd name="T109" fmla="*/ 99 h 128"/>
                <a:gd name="T110" fmla="*/ 98 w 128"/>
                <a:gd name="T111" fmla="*/ 93 h 128"/>
                <a:gd name="T112" fmla="*/ 104 w 128"/>
                <a:gd name="T11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20" y="24"/>
                  </a:moveTo>
                  <a:cubicBezTo>
                    <a:pt x="21" y="23"/>
                    <a:pt x="21" y="23"/>
                    <a:pt x="22" y="22"/>
                  </a:cubicBezTo>
                  <a:cubicBezTo>
                    <a:pt x="27" y="17"/>
                    <a:pt x="34" y="12"/>
                    <a:pt x="41" y="9"/>
                  </a:cubicBezTo>
                  <a:cubicBezTo>
                    <a:pt x="43" y="8"/>
                    <a:pt x="46" y="7"/>
                    <a:pt x="48" y="7"/>
                  </a:cubicBezTo>
                  <a:cubicBezTo>
                    <a:pt x="54" y="5"/>
                    <a:pt x="54" y="5"/>
                    <a:pt x="54" y="5"/>
                  </a:cubicBezTo>
                  <a:cubicBezTo>
                    <a:pt x="49" y="9"/>
                    <a:pt x="49" y="9"/>
                    <a:pt x="49" y="9"/>
                  </a:cubicBezTo>
                  <a:cubicBezTo>
                    <a:pt x="43" y="15"/>
                    <a:pt x="37" y="22"/>
                    <a:pt x="33" y="30"/>
                  </a:cubicBezTo>
                  <a:cubicBezTo>
                    <a:pt x="32" y="31"/>
                    <a:pt x="32" y="31"/>
                    <a:pt x="32" y="31"/>
                  </a:cubicBezTo>
                  <a:cubicBezTo>
                    <a:pt x="31" y="30"/>
                    <a:pt x="31" y="30"/>
                    <a:pt x="31" y="30"/>
                  </a:cubicBezTo>
                  <a:cubicBezTo>
                    <a:pt x="27" y="29"/>
                    <a:pt x="24" y="28"/>
                    <a:pt x="21" y="26"/>
                  </a:cubicBezTo>
                  <a:cubicBezTo>
                    <a:pt x="19" y="25"/>
                    <a:pt x="19" y="25"/>
                    <a:pt x="19" y="25"/>
                  </a:cubicBezTo>
                  <a:lnTo>
                    <a:pt x="20" y="24"/>
                  </a:lnTo>
                  <a:close/>
                  <a:moveTo>
                    <a:pt x="5" y="60"/>
                  </a:moveTo>
                  <a:cubicBezTo>
                    <a:pt x="5" y="54"/>
                    <a:pt x="7" y="47"/>
                    <a:pt x="9" y="41"/>
                  </a:cubicBezTo>
                  <a:cubicBezTo>
                    <a:pt x="11" y="37"/>
                    <a:pt x="13" y="33"/>
                    <a:pt x="15" y="30"/>
                  </a:cubicBezTo>
                  <a:cubicBezTo>
                    <a:pt x="16" y="29"/>
                    <a:pt x="16" y="29"/>
                    <a:pt x="16" y="29"/>
                  </a:cubicBezTo>
                  <a:cubicBezTo>
                    <a:pt x="17" y="30"/>
                    <a:pt x="17" y="30"/>
                    <a:pt x="17" y="30"/>
                  </a:cubicBezTo>
                  <a:cubicBezTo>
                    <a:pt x="21" y="31"/>
                    <a:pt x="25" y="33"/>
                    <a:pt x="29" y="34"/>
                  </a:cubicBezTo>
                  <a:cubicBezTo>
                    <a:pt x="30" y="35"/>
                    <a:pt x="30" y="35"/>
                    <a:pt x="30" y="35"/>
                  </a:cubicBezTo>
                  <a:cubicBezTo>
                    <a:pt x="29" y="36"/>
                    <a:pt x="29" y="36"/>
                    <a:pt x="29" y="36"/>
                  </a:cubicBezTo>
                  <a:cubicBezTo>
                    <a:pt x="26" y="44"/>
                    <a:pt x="24" y="52"/>
                    <a:pt x="24" y="60"/>
                  </a:cubicBezTo>
                  <a:cubicBezTo>
                    <a:pt x="24" y="62"/>
                    <a:pt x="24" y="62"/>
                    <a:pt x="24" y="62"/>
                  </a:cubicBezTo>
                  <a:cubicBezTo>
                    <a:pt x="5" y="62"/>
                    <a:pt x="5" y="62"/>
                    <a:pt x="5" y="62"/>
                  </a:cubicBezTo>
                  <a:lnTo>
                    <a:pt x="5" y="60"/>
                  </a:lnTo>
                  <a:close/>
                  <a:moveTo>
                    <a:pt x="17" y="98"/>
                  </a:moveTo>
                  <a:cubicBezTo>
                    <a:pt x="16" y="99"/>
                    <a:pt x="16" y="99"/>
                    <a:pt x="16" y="99"/>
                  </a:cubicBezTo>
                  <a:cubicBezTo>
                    <a:pt x="15" y="98"/>
                    <a:pt x="15" y="98"/>
                    <a:pt x="15" y="98"/>
                  </a:cubicBezTo>
                  <a:cubicBezTo>
                    <a:pt x="13" y="95"/>
                    <a:pt x="11" y="91"/>
                    <a:pt x="9" y="87"/>
                  </a:cubicBezTo>
                  <a:cubicBezTo>
                    <a:pt x="7" y="81"/>
                    <a:pt x="5" y="74"/>
                    <a:pt x="5" y="68"/>
                  </a:cubicBezTo>
                  <a:cubicBezTo>
                    <a:pt x="5" y="66"/>
                    <a:pt x="5" y="66"/>
                    <a:pt x="5" y="66"/>
                  </a:cubicBezTo>
                  <a:cubicBezTo>
                    <a:pt x="24" y="66"/>
                    <a:pt x="24" y="66"/>
                    <a:pt x="24" y="66"/>
                  </a:cubicBezTo>
                  <a:cubicBezTo>
                    <a:pt x="24" y="68"/>
                    <a:pt x="24" y="68"/>
                    <a:pt x="24" y="68"/>
                  </a:cubicBezTo>
                  <a:cubicBezTo>
                    <a:pt x="24" y="76"/>
                    <a:pt x="26" y="84"/>
                    <a:pt x="29" y="92"/>
                  </a:cubicBezTo>
                  <a:cubicBezTo>
                    <a:pt x="30" y="93"/>
                    <a:pt x="30" y="93"/>
                    <a:pt x="30" y="93"/>
                  </a:cubicBezTo>
                  <a:cubicBezTo>
                    <a:pt x="29" y="94"/>
                    <a:pt x="29" y="94"/>
                    <a:pt x="29" y="94"/>
                  </a:cubicBezTo>
                  <a:cubicBezTo>
                    <a:pt x="25" y="95"/>
                    <a:pt x="21" y="97"/>
                    <a:pt x="17" y="98"/>
                  </a:cubicBezTo>
                  <a:close/>
                  <a:moveTo>
                    <a:pt x="48" y="121"/>
                  </a:moveTo>
                  <a:cubicBezTo>
                    <a:pt x="46" y="121"/>
                    <a:pt x="43" y="120"/>
                    <a:pt x="41" y="119"/>
                  </a:cubicBezTo>
                  <a:cubicBezTo>
                    <a:pt x="34" y="116"/>
                    <a:pt x="27" y="112"/>
                    <a:pt x="22" y="106"/>
                  </a:cubicBezTo>
                  <a:cubicBezTo>
                    <a:pt x="21" y="105"/>
                    <a:pt x="21" y="105"/>
                    <a:pt x="20" y="104"/>
                  </a:cubicBezTo>
                  <a:cubicBezTo>
                    <a:pt x="19" y="103"/>
                    <a:pt x="19" y="103"/>
                    <a:pt x="19" y="103"/>
                  </a:cubicBezTo>
                  <a:cubicBezTo>
                    <a:pt x="21" y="102"/>
                    <a:pt x="21" y="102"/>
                    <a:pt x="21" y="102"/>
                  </a:cubicBezTo>
                  <a:cubicBezTo>
                    <a:pt x="24" y="100"/>
                    <a:pt x="27" y="99"/>
                    <a:pt x="31" y="98"/>
                  </a:cubicBezTo>
                  <a:cubicBezTo>
                    <a:pt x="32" y="97"/>
                    <a:pt x="32" y="97"/>
                    <a:pt x="32" y="97"/>
                  </a:cubicBezTo>
                  <a:cubicBezTo>
                    <a:pt x="33" y="98"/>
                    <a:pt x="33" y="98"/>
                    <a:pt x="33" y="98"/>
                  </a:cubicBezTo>
                  <a:cubicBezTo>
                    <a:pt x="37" y="106"/>
                    <a:pt x="43" y="113"/>
                    <a:pt x="49" y="119"/>
                  </a:cubicBezTo>
                  <a:cubicBezTo>
                    <a:pt x="54" y="123"/>
                    <a:pt x="54" y="123"/>
                    <a:pt x="54" y="123"/>
                  </a:cubicBezTo>
                  <a:lnTo>
                    <a:pt x="48" y="121"/>
                  </a:lnTo>
                  <a:close/>
                  <a:moveTo>
                    <a:pt x="62" y="122"/>
                  </a:moveTo>
                  <a:cubicBezTo>
                    <a:pt x="60" y="121"/>
                    <a:pt x="60" y="121"/>
                    <a:pt x="60" y="121"/>
                  </a:cubicBezTo>
                  <a:cubicBezTo>
                    <a:pt x="55" y="118"/>
                    <a:pt x="52" y="115"/>
                    <a:pt x="48" y="112"/>
                  </a:cubicBezTo>
                  <a:cubicBezTo>
                    <a:pt x="44" y="107"/>
                    <a:pt x="40" y="103"/>
                    <a:pt x="37" y="97"/>
                  </a:cubicBezTo>
                  <a:cubicBezTo>
                    <a:pt x="36" y="96"/>
                    <a:pt x="36" y="96"/>
                    <a:pt x="36" y="96"/>
                  </a:cubicBezTo>
                  <a:cubicBezTo>
                    <a:pt x="38" y="95"/>
                    <a:pt x="38" y="95"/>
                    <a:pt x="38" y="95"/>
                  </a:cubicBezTo>
                  <a:cubicBezTo>
                    <a:pt x="45" y="94"/>
                    <a:pt x="53" y="93"/>
                    <a:pt x="60" y="92"/>
                  </a:cubicBezTo>
                  <a:cubicBezTo>
                    <a:pt x="62" y="92"/>
                    <a:pt x="62" y="92"/>
                    <a:pt x="62" y="92"/>
                  </a:cubicBezTo>
                  <a:lnTo>
                    <a:pt x="62" y="122"/>
                  </a:lnTo>
                  <a:close/>
                  <a:moveTo>
                    <a:pt x="62" y="88"/>
                  </a:moveTo>
                  <a:cubicBezTo>
                    <a:pt x="60" y="88"/>
                    <a:pt x="60" y="88"/>
                    <a:pt x="60" y="88"/>
                  </a:cubicBezTo>
                  <a:cubicBezTo>
                    <a:pt x="52" y="88"/>
                    <a:pt x="44" y="89"/>
                    <a:pt x="36" y="91"/>
                  </a:cubicBezTo>
                  <a:cubicBezTo>
                    <a:pt x="34" y="92"/>
                    <a:pt x="34" y="92"/>
                    <a:pt x="34" y="92"/>
                  </a:cubicBezTo>
                  <a:cubicBezTo>
                    <a:pt x="34" y="90"/>
                    <a:pt x="34" y="90"/>
                    <a:pt x="34" y="90"/>
                  </a:cubicBezTo>
                  <a:cubicBezTo>
                    <a:pt x="31" y="83"/>
                    <a:pt x="29" y="76"/>
                    <a:pt x="29" y="68"/>
                  </a:cubicBezTo>
                  <a:cubicBezTo>
                    <a:pt x="29" y="66"/>
                    <a:pt x="29" y="66"/>
                    <a:pt x="29" y="66"/>
                  </a:cubicBezTo>
                  <a:cubicBezTo>
                    <a:pt x="62" y="66"/>
                    <a:pt x="62" y="66"/>
                    <a:pt x="62" y="66"/>
                  </a:cubicBezTo>
                  <a:lnTo>
                    <a:pt x="62" y="88"/>
                  </a:lnTo>
                  <a:close/>
                  <a:moveTo>
                    <a:pt x="62" y="62"/>
                  </a:moveTo>
                  <a:cubicBezTo>
                    <a:pt x="29" y="62"/>
                    <a:pt x="29" y="62"/>
                    <a:pt x="29" y="62"/>
                  </a:cubicBezTo>
                  <a:cubicBezTo>
                    <a:pt x="29" y="60"/>
                    <a:pt x="29" y="60"/>
                    <a:pt x="29" y="60"/>
                  </a:cubicBezTo>
                  <a:cubicBezTo>
                    <a:pt x="29" y="52"/>
                    <a:pt x="31" y="45"/>
                    <a:pt x="34" y="38"/>
                  </a:cubicBezTo>
                  <a:cubicBezTo>
                    <a:pt x="34" y="37"/>
                    <a:pt x="34" y="37"/>
                    <a:pt x="34" y="37"/>
                  </a:cubicBezTo>
                  <a:cubicBezTo>
                    <a:pt x="36" y="37"/>
                    <a:pt x="36" y="37"/>
                    <a:pt x="36" y="37"/>
                  </a:cubicBezTo>
                  <a:cubicBezTo>
                    <a:pt x="44" y="39"/>
                    <a:pt x="52" y="40"/>
                    <a:pt x="60" y="40"/>
                  </a:cubicBezTo>
                  <a:cubicBezTo>
                    <a:pt x="62" y="40"/>
                    <a:pt x="62" y="40"/>
                    <a:pt x="62" y="40"/>
                  </a:cubicBezTo>
                  <a:lnTo>
                    <a:pt x="62" y="62"/>
                  </a:lnTo>
                  <a:close/>
                  <a:moveTo>
                    <a:pt x="62" y="36"/>
                  </a:moveTo>
                  <a:cubicBezTo>
                    <a:pt x="60" y="36"/>
                    <a:pt x="60" y="36"/>
                    <a:pt x="60" y="36"/>
                  </a:cubicBezTo>
                  <a:cubicBezTo>
                    <a:pt x="53" y="35"/>
                    <a:pt x="45" y="34"/>
                    <a:pt x="38" y="33"/>
                  </a:cubicBezTo>
                  <a:cubicBezTo>
                    <a:pt x="36" y="32"/>
                    <a:pt x="36" y="32"/>
                    <a:pt x="36" y="32"/>
                  </a:cubicBezTo>
                  <a:cubicBezTo>
                    <a:pt x="37" y="31"/>
                    <a:pt x="37" y="31"/>
                    <a:pt x="37" y="31"/>
                  </a:cubicBezTo>
                  <a:cubicBezTo>
                    <a:pt x="40" y="25"/>
                    <a:pt x="44" y="21"/>
                    <a:pt x="48" y="17"/>
                  </a:cubicBezTo>
                  <a:cubicBezTo>
                    <a:pt x="52" y="13"/>
                    <a:pt x="55" y="10"/>
                    <a:pt x="60" y="7"/>
                  </a:cubicBezTo>
                  <a:cubicBezTo>
                    <a:pt x="62" y="6"/>
                    <a:pt x="62" y="6"/>
                    <a:pt x="62" y="6"/>
                  </a:cubicBezTo>
                  <a:lnTo>
                    <a:pt x="62" y="36"/>
                  </a:lnTo>
                  <a:close/>
                  <a:moveTo>
                    <a:pt x="111" y="30"/>
                  </a:moveTo>
                  <a:cubicBezTo>
                    <a:pt x="112" y="29"/>
                    <a:pt x="112" y="29"/>
                    <a:pt x="112" y="29"/>
                  </a:cubicBezTo>
                  <a:cubicBezTo>
                    <a:pt x="113" y="30"/>
                    <a:pt x="113" y="30"/>
                    <a:pt x="113" y="30"/>
                  </a:cubicBezTo>
                  <a:cubicBezTo>
                    <a:pt x="115" y="33"/>
                    <a:pt x="117" y="37"/>
                    <a:pt x="119" y="41"/>
                  </a:cubicBezTo>
                  <a:cubicBezTo>
                    <a:pt x="121" y="47"/>
                    <a:pt x="123" y="54"/>
                    <a:pt x="123" y="60"/>
                  </a:cubicBezTo>
                  <a:cubicBezTo>
                    <a:pt x="123" y="62"/>
                    <a:pt x="123" y="62"/>
                    <a:pt x="123" y="62"/>
                  </a:cubicBezTo>
                  <a:cubicBezTo>
                    <a:pt x="104" y="62"/>
                    <a:pt x="104" y="62"/>
                    <a:pt x="104" y="62"/>
                  </a:cubicBezTo>
                  <a:cubicBezTo>
                    <a:pt x="104" y="60"/>
                    <a:pt x="104" y="60"/>
                    <a:pt x="104" y="60"/>
                  </a:cubicBezTo>
                  <a:cubicBezTo>
                    <a:pt x="104" y="52"/>
                    <a:pt x="102" y="44"/>
                    <a:pt x="98" y="36"/>
                  </a:cubicBezTo>
                  <a:cubicBezTo>
                    <a:pt x="98" y="35"/>
                    <a:pt x="98" y="35"/>
                    <a:pt x="98" y="35"/>
                  </a:cubicBezTo>
                  <a:cubicBezTo>
                    <a:pt x="99" y="34"/>
                    <a:pt x="99" y="34"/>
                    <a:pt x="99" y="34"/>
                  </a:cubicBezTo>
                  <a:cubicBezTo>
                    <a:pt x="103" y="33"/>
                    <a:pt x="107" y="31"/>
                    <a:pt x="111" y="30"/>
                  </a:cubicBezTo>
                  <a:close/>
                  <a:moveTo>
                    <a:pt x="80" y="7"/>
                  </a:moveTo>
                  <a:cubicBezTo>
                    <a:pt x="82" y="7"/>
                    <a:pt x="85" y="8"/>
                    <a:pt x="87" y="9"/>
                  </a:cubicBezTo>
                  <a:cubicBezTo>
                    <a:pt x="94" y="12"/>
                    <a:pt x="101" y="17"/>
                    <a:pt x="106" y="22"/>
                  </a:cubicBezTo>
                  <a:cubicBezTo>
                    <a:pt x="107" y="23"/>
                    <a:pt x="107" y="23"/>
                    <a:pt x="108" y="24"/>
                  </a:cubicBezTo>
                  <a:cubicBezTo>
                    <a:pt x="109" y="25"/>
                    <a:pt x="109" y="25"/>
                    <a:pt x="109" y="25"/>
                  </a:cubicBezTo>
                  <a:cubicBezTo>
                    <a:pt x="107" y="26"/>
                    <a:pt x="107" y="26"/>
                    <a:pt x="107" y="26"/>
                  </a:cubicBezTo>
                  <a:cubicBezTo>
                    <a:pt x="104" y="28"/>
                    <a:pt x="101" y="29"/>
                    <a:pt x="97" y="30"/>
                  </a:cubicBezTo>
                  <a:cubicBezTo>
                    <a:pt x="96" y="31"/>
                    <a:pt x="96" y="31"/>
                    <a:pt x="96" y="31"/>
                  </a:cubicBezTo>
                  <a:cubicBezTo>
                    <a:pt x="95" y="30"/>
                    <a:pt x="95" y="30"/>
                    <a:pt x="95" y="30"/>
                  </a:cubicBezTo>
                  <a:cubicBezTo>
                    <a:pt x="91" y="22"/>
                    <a:pt x="85" y="15"/>
                    <a:pt x="79" y="9"/>
                  </a:cubicBezTo>
                  <a:cubicBezTo>
                    <a:pt x="74" y="5"/>
                    <a:pt x="74" y="5"/>
                    <a:pt x="74" y="5"/>
                  </a:cubicBezTo>
                  <a:lnTo>
                    <a:pt x="80" y="7"/>
                  </a:lnTo>
                  <a:close/>
                  <a:moveTo>
                    <a:pt x="66" y="6"/>
                  </a:moveTo>
                  <a:cubicBezTo>
                    <a:pt x="68" y="7"/>
                    <a:pt x="68" y="7"/>
                    <a:pt x="68" y="7"/>
                  </a:cubicBezTo>
                  <a:cubicBezTo>
                    <a:pt x="73" y="10"/>
                    <a:pt x="76" y="13"/>
                    <a:pt x="80" y="16"/>
                  </a:cubicBezTo>
                  <a:cubicBezTo>
                    <a:pt x="84" y="21"/>
                    <a:pt x="88" y="25"/>
                    <a:pt x="91" y="31"/>
                  </a:cubicBezTo>
                  <a:cubicBezTo>
                    <a:pt x="91" y="32"/>
                    <a:pt x="91" y="32"/>
                    <a:pt x="91" y="32"/>
                  </a:cubicBezTo>
                  <a:cubicBezTo>
                    <a:pt x="90" y="33"/>
                    <a:pt x="90" y="33"/>
                    <a:pt x="90" y="33"/>
                  </a:cubicBezTo>
                  <a:cubicBezTo>
                    <a:pt x="83" y="34"/>
                    <a:pt x="75" y="35"/>
                    <a:pt x="68" y="36"/>
                  </a:cubicBezTo>
                  <a:cubicBezTo>
                    <a:pt x="66" y="36"/>
                    <a:pt x="66" y="36"/>
                    <a:pt x="66" y="36"/>
                  </a:cubicBezTo>
                  <a:lnTo>
                    <a:pt x="66" y="6"/>
                  </a:lnTo>
                  <a:close/>
                  <a:moveTo>
                    <a:pt x="66" y="40"/>
                  </a:moveTo>
                  <a:cubicBezTo>
                    <a:pt x="68" y="40"/>
                    <a:pt x="68" y="40"/>
                    <a:pt x="68" y="40"/>
                  </a:cubicBezTo>
                  <a:cubicBezTo>
                    <a:pt x="76" y="40"/>
                    <a:pt x="84" y="39"/>
                    <a:pt x="92" y="37"/>
                  </a:cubicBezTo>
                  <a:cubicBezTo>
                    <a:pt x="94" y="36"/>
                    <a:pt x="94" y="36"/>
                    <a:pt x="94" y="36"/>
                  </a:cubicBezTo>
                  <a:cubicBezTo>
                    <a:pt x="94" y="38"/>
                    <a:pt x="94" y="38"/>
                    <a:pt x="94" y="38"/>
                  </a:cubicBezTo>
                  <a:cubicBezTo>
                    <a:pt x="97" y="45"/>
                    <a:pt x="99" y="52"/>
                    <a:pt x="99" y="60"/>
                  </a:cubicBezTo>
                  <a:cubicBezTo>
                    <a:pt x="99" y="62"/>
                    <a:pt x="99" y="62"/>
                    <a:pt x="99" y="62"/>
                  </a:cubicBezTo>
                  <a:cubicBezTo>
                    <a:pt x="66" y="62"/>
                    <a:pt x="66" y="62"/>
                    <a:pt x="66" y="62"/>
                  </a:cubicBezTo>
                  <a:lnTo>
                    <a:pt x="66" y="40"/>
                  </a:lnTo>
                  <a:close/>
                  <a:moveTo>
                    <a:pt x="66" y="66"/>
                  </a:moveTo>
                  <a:cubicBezTo>
                    <a:pt x="99" y="66"/>
                    <a:pt x="99" y="66"/>
                    <a:pt x="99" y="66"/>
                  </a:cubicBezTo>
                  <a:cubicBezTo>
                    <a:pt x="99" y="68"/>
                    <a:pt x="99" y="68"/>
                    <a:pt x="99" y="68"/>
                  </a:cubicBezTo>
                  <a:cubicBezTo>
                    <a:pt x="99" y="76"/>
                    <a:pt x="97" y="83"/>
                    <a:pt x="94" y="90"/>
                  </a:cubicBezTo>
                  <a:cubicBezTo>
                    <a:pt x="94" y="91"/>
                    <a:pt x="94" y="91"/>
                    <a:pt x="94" y="91"/>
                  </a:cubicBezTo>
                  <a:cubicBezTo>
                    <a:pt x="92" y="91"/>
                    <a:pt x="92" y="91"/>
                    <a:pt x="92" y="91"/>
                  </a:cubicBezTo>
                  <a:cubicBezTo>
                    <a:pt x="84" y="89"/>
                    <a:pt x="76" y="88"/>
                    <a:pt x="68" y="88"/>
                  </a:cubicBezTo>
                  <a:cubicBezTo>
                    <a:pt x="66" y="88"/>
                    <a:pt x="66" y="88"/>
                    <a:pt x="66" y="88"/>
                  </a:cubicBezTo>
                  <a:lnTo>
                    <a:pt x="66" y="66"/>
                  </a:lnTo>
                  <a:close/>
                  <a:moveTo>
                    <a:pt x="66" y="122"/>
                  </a:moveTo>
                  <a:cubicBezTo>
                    <a:pt x="66" y="92"/>
                    <a:pt x="66" y="92"/>
                    <a:pt x="66" y="92"/>
                  </a:cubicBezTo>
                  <a:cubicBezTo>
                    <a:pt x="68" y="92"/>
                    <a:pt x="68" y="92"/>
                    <a:pt x="68" y="92"/>
                  </a:cubicBezTo>
                  <a:cubicBezTo>
                    <a:pt x="75" y="93"/>
                    <a:pt x="83" y="94"/>
                    <a:pt x="90" y="95"/>
                  </a:cubicBezTo>
                  <a:cubicBezTo>
                    <a:pt x="91" y="96"/>
                    <a:pt x="91" y="96"/>
                    <a:pt x="91" y="96"/>
                  </a:cubicBezTo>
                  <a:cubicBezTo>
                    <a:pt x="91" y="97"/>
                    <a:pt x="91" y="97"/>
                    <a:pt x="91" y="97"/>
                  </a:cubicBezTo>
                  <a:cubicBezTo>
                    <a:pt x="88" y="103"/>
                    <a:pt x="84" y="107"/>
                    <a:pt x="80" y="112"/>
                  </a:cubicBezTo>
                  <a:cubicBezTo>
                    <a:pt x="76" y="115"/>
                    <a:pt x="73" y="118"/>
                    <a:pt x="68" y="121"/>
                  </a:cubicBezTo>
                  <a:lnTo>
                    <a:pt x="66" y="122"/>
                  </a:lnTo>
                  <a:close/>
                  <a:moveTo>
                    <a:pt x="108" y="104"/>
                  </a:moveTo>
                  <a:cubicBezTo>
                    <a:pt x="107" y="105"/>
                    <a:pt x="107" y="105"/>
                    <a:pt x="106" y="106"/>
                  </a:cubicBezTo>
                  <a:cubicBezTo>
                    <a:pt x="101" y="112"/>
                    <a:pt x="94" y="116"/>
                    <a:pt x="87" y="119"/>
                  </a:cubicBezTo>
                  <a:cubicBezTo>
                    <a:pt x="85" y="120"/>
                    <a:pt x="82" y="121"/>
                    <a:pt x="80" y="121"/>
                  </a:cubicBezTo>
                  <a:cubicBezTo>
                    <a:pt x="74" y="123"/>
                    <a:pt x="74" y="123"/>
                    <a:pt x="74" y="123"/>
                  </a:cubicBezTo>
                  <a:cubicBezTo>
                    <a:pt x="79" y="119"/>
                    <a:pt x="79" y="119"/>
                    <a:pt x="79" y="119"/>
                  </a:cubicBezTo>
                  <a:cubicBezTo>
                    <a:pt x="85" y="113"/>
                    <a:pt x="91" y="106"/>
                    <a:pt x="95" y="98"/>
                  </a:cubicBezTo>
                  <a:cubicBezTo>
                    <a:pt x="96" y="97"/>
                    <a:pt x="96" y="97"/>
                    <a:pt x="96" y="97"/>
                  </a:cubicBezTo>
                  <a:cubicBezTo>
                    <a:pt x="97" y="98"/>
                    <a:pt x="97" y="98"/>
                    <a:pt x="97" y="98"/>
                  </a:cubicBezTo>
                  <a:cubicBezTo>
                    <a:pt x="101" y="99"/>
                    <a:pt x="104" y="100"/>
                    <a:pt x="107" y="102"/>
                  </a:cubicBezTo>
                  <a:cubicBezTo>
                    <a:pt x="109" y="103"/>
                    <a:pt x="109" y="103"/>
                    <a:pt x="109" y="103"/>
                  </a:cubicBezTo>
                  <a:lnTo>
                    <a:pt x="108" y="104"/>
                  </a:lnTo>
                  <a:close/>
                  <a:moveTo>
                    <a:pt x="123" y="68"/>
                  </a:moveTo>
                  <a:cubicBezTo>
                    <a:pt x="123" y="74"/>
                    <a:pt x="121" y="81"/>
                    <a:pt x="119" y="87"/>
                  </a:cubicBezTo>
                  <a:cubicBezTo>
                    <a:pt x="117" y="91"/>
                    <a:pt x="115" y="95"/>
                    <a:pt x="113" y="98"/>
                  </a:cubicBezTo>
                  <a:cubicBezTo>
                    <a:pt x="112" y="99"/>
                    <a:pt x="112" y="99"/>
                    <a:pt x="112" y="99"/>
                  </a:cubicBezTo>
                  <a:cubicBezTo>
                    <a:pt x="111" y="98"/>
                    <a:pt x="111" y="98"/>
                    <a:pt x="111" y="98"/>
                  </a:cubicBezTo>
                  <a:cubicBezTo>
                    <a:pt x="107" y="97"/>
                    <a:pt x="103" y="95"/>
                    <a:pt x="99" y="94"/>
                  </a:cubicBezTo>
                  <a:cubicBezTo>
                    <a:pt x="98" y="93"/>
                    <a:pt x="98" y="93"/>
                    <a:pt x="98" y="93"/>
                  </a:cubicBezTo>
                  <a:cubicBezTo>
                    <a:pt x="98" y="92"/>
                    <a:pt x="98" y="92"/>
                    <a:pt x="98" y="92"/>
                  </a:cubicBezTo>
                  <a:cubicBezTo>
                    <a:pt x="102" y="84"/>
                    <a:pt x="104" y="76"/>
                    <a:pt x="104" y="68"/>
                  </a:cubicBezTo>
                  <a:cubicBezTo>
                    <a:pt x="104" y="66"/>
                    <a:pt x="104" y="66"/>
                    <a:pt x="104" y="66"/>
                  </a:cubicBezTo>
                  <a:cubicBezTo>
                    <a:pt x="123" y="66"/>
                    <a:pt x="123" y="66"/>
                    <a:pt x="123" y="66"/>
                  </a:cubicBezTo>
                  <a:lnTo>
                    <a:pt x="123" y="68"/>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spTree>
    <p:extLst>
      <p:ext uri="{BB962C8B-B14F-4D97-AF65-F5344CB8AC3E}">
        <p14:creationId xmlns:p14="http://schemas.microsoft.com/office/powerpoint/2010/main" val="29913562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Oval 56">
            <a:extLst>
              <a:ext uri="{FF2B5EF4-FFF2-40B4-BE49-F238E27FC236}">
                <a16:creationId xmlns:a16="http://schemas.microsoft.com/office/drawing/2014/main" id="{9E052F7E-3A61-2D92-C714-C88C6DF2AD8B}"/>
              </a:ext>
            </a:extLst>
          </p:cNvPr>
          <p:cNvSpPr/>
          <p:nvPr/>
        </p:nvSpPr>
        <p:spPr>
          <a:xfrm>
            <a:off x="4755331" y="2440027"/>
            <a:ext cx="2538322" cy="2538322"/>
          </a:xfrm>
          <a:prstGeom prst="ellipse">
            <a:avLst/>
          </a:prstGeom>
          <a:solidFill>
            <a:schemeClr val="accent1">
              <a:lumMod val="20000"/>
              <a:lumOff val="80000"/>
              <a:alpha val="4027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581BF09A-A4DD-C750-8BC9-9702E77C26FC}"/>
              </a:ext>
            </a:extLst>
          </p:cNvPr>
          <p:cNvSpPr>
            <a:spLocks/>
          </p:cNvSpPr>
          <p:nvPr/>
        </p:nvSpPr>
        <p:spPr bwMode="auto">
          <a:xfrm flipH="1">
            <a:off x="7338370" y="3913788"/>
            <a:ext cx="209664" cy="571062"/>
          </a:xfrm>
          <a:custGeom>
            <a:avLst/>
            <a:gdLst>
              <a:gd name="T0" fmla="*/ 0 w 138"/>
              <a:gd name="T1" fmla="*/ 0 h 378"/>
              <a:gd name="T2" fmla="*/ 123 w 138"/>
              <a:gd name="T3" fmla="*/ 378 h 378"/>
              <a:gd name="T4" fmla="*/ 138 w 138"/>
              <a:gd name="T5" fmla="*/ 364 h 378"/>
              <a:gd name="T6" fmla="*/ 21 w 138"/>
              <a:gd name="T7" fmla="*/ 4 h 378"/>
              <a:gd name="T8" fmla="*/ 0 w 138"/>
              <a:gd name="T9" fmla="*/ 0 h 378"/>
            </a:gdLst>
            <a:ahLst/>
            <a:cxnLst>
              <a:cxn ang="0">
                <a:pos x="T0" y="T1"/>
              </a:cxn>
              <a:cxn ang="0">
                <a:pos x="T2" y="T3"/>
              </a:cxn>
              <a:cxn ang="0">
                <a:pos x="T4" y="T5"/>
              </a:cxn>
              <a:cxn ang="0">
                <a:pos x="T6" y="T7"/>
              </a:cxn>
              <a:cxn ang="0">
                <a:pos x="T8" y="T9"/>
              </a:cxn>
            </a:cxnLst>
            <a:rect l="0" t="0" r="r" b="b"/>
            <a:pathLst>
              <a:path w="138" h="378">
                <a:moveTo>
                  <a:pt x="0" y="0"/>
                </a:moveTo>
                <a:cubicBezTo>
                  <a:pt x="16" y="134"/>
                  <a:pt x="58" y="262"/>
                  <a:pt x="123" y="378"/>
                </a:cubicBezTo>
                <a:cubicBezTo>
                  <a:pt x="138" y="364"/>
                  <a:pt x="138" y="364"/>
                  <a:pt x="138" y="364"/>
                </a:cubicBezTo>
                <a:cubicBezTo>
                  <a:pt x="77" y="253"/>
                  <a:pt x="37" y="131"/>
                  <a:pt x="21" y="4"/>
                </a:cubicBezTo>
                <a:lnTo>
                  <a:pt x="0" y="0"/>
                </a:lnTo>
                <a:close/>
              </a:path>
            </a:pathLst>
          </a:custGeom>
          <a:solidFill>
            <a:srgbClr val="FFA826"/>
          </a:solid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 name="Freeform 3">
            <a:extLst>
              <a:ext uri="{FF2B5EF4-FFF2-40B4-BE49-F238E27FC236}">
                <a16:creationId xmlns:a16="http://schemas.microsoft.com/office/drawing/2014/main" id="{553FCB09-094A-3A76-C6DC-D7DB446E0128}"/>
              </a:ext>
            </a:extLst>
          </p:cNvPr>
          <p:cNvSpPr>
            <a:spLocks noEditPoints="1"/>
          </p:cNvSpPr>
          <p:nvPr/>
        </p:nvSpPr>
        <p:spPr bwMode="auto">
          <a:xfrm flipH="1">
            <a:off x="6736726" y="2496169"/>
            <a:ext cx="1485878" cy="1444986"/>
          </a:xfrm>
          <a:custGeom>
            <a:avLst/>
            <a:gdLst>
              <a:gd name="T0" fmla="*/ 77 w 983"/>
              <a:gd name="T1" fmla="*/ 352 h 956"/>
              <a:gd name="T2" fmla="*/ 0 w 983"/>
              <a:gd name="T3" fmla="*/ 326 h 956"/>
              <a:gd name="T4" fmla="*/ 3 w 983"/>
              <a:gd name="T5" fmla="*/ 343 h 956"/>
              <a:gd name="T6" fmla="*/ 37 w 983"/>
              <a:gd name="T7" fmla="*/ 504 h 956"/>
              <a:gd name="T8" fmla="*/ 172 w 983"/>
              <a:gd name="T9" fmla="*/ 382 h 956"/>
              <a:gd name="T10" fmla="*/ 96 w 983"/>
              <a:gd name="T11" fmla="*/ 358 h 956"/>
              <a:gd name="T12" fmla="*/ 628 w 983"/>
              <a:gd name="T13" fmla="*/ 94 h 956"/>
              <a:gd name="T14" fmla="*/ 900 w 983"/>
              <a:gd name="T15" fmla="*/ 628 h 956"/>
              <a:gd name="T16" fmla="*/ 457 w 983"/>
              <a:gd name="T17" fmla="*/ 919 h 956"/>
              <a:gd name="T18" fmla="*/ 445 w 983"/>
              <a:gd name="T19" fmla="*/ 918 h 956"/>
              <a:gd name="T20" fmla="*/ 446 w 983"/>
              <a:gd name="T21" fmla="*/ 930 h 956"/>
              <a:gd name="T22" fmla="*/ 447 w 983"/>
              <a:gd name="T23" fmla="*/ 937 h 956"/>
              <a:gd name="T24" fmla="*/ 468 w 983"/>
              <a:gd name="T25" fmla="*/ 940 h 956"/>
              <a:gd name="T26" fmla="*/ 919 w 983"/>
              <a:gd name="T27" fmla="*/ 634 h 956"/>
              <a:gd name="T28" fmla="*/ 731 w 983"/>
              <a:gd name="T29" fmla="*/ 120 h 956"/>
              <a:gd name="T30" fmla="*/ 714 w 983"/>
              <a:gd name="T31" fmla="*/ 110 h 956"/>
              <a:gd name="T32" fmla="*/ 634 w 983"/>
              <a:gd name="T33" fmla="*/ 75 h 956"/>
              <a:gd name="T34" fmla="*/ 77 w 983"/>
              <a:gd name="T35" fmla="*/ 352 h 956"/>
              <a:gd name="T36" fmla="*/ 133 w 983"/>
              <a:gd name="T37" fmla="*/ 391 h 956"/>
              <a:gd name="T38" fmla="*/ 50 w 983"/>
              <a:gd name="T39" fmla="*/ 466 h 956"/>
              <a:gd name="T40" fmla="*/ 26 w 983"/>
              <a:gd name="T41" fmla="*/ 356 h 956"/>
              <a:gd name="T42" fmla="*/ 133 w 983"/>
              <a:gd name="T43" fmla="*/ 391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83" h="956">
                <a:moveTo>
                  <a:pt x="77" y="352"/>
                </a:moveTo>
                <a:cubicBezTo>
                  <a:pt x="0" y="326"/>
                  <a:pt x="0" y="326"/>
                  <a:pt x="0" y="326"/>
                </a:cubicBezTo>
                <a:cubicBezTo>
                  <a:pt x="3" y="343"/>
                  <a:pt x="3" y="343"/>
                  <a:pt x="3" y="343"/>
                </a:cubicBezTo>
                <a:cubicBezTo>
                  <a:pt x="37" y="504"/>
                  <a:pt x="37" y="504"/>
                  <a:pt x="37" y="504"/>
                </a:cubicBezTo>
                <a:cubicBezTo>
                  <a:pt x="172" y="382"/>
                  <a:pt x="172" y="382"/>
                  <a:pt x="172" y="382"/>
                </a:cubicBezTo>
                <a:cubicBezTo>
                  <a:pt x="96" y="358"/>
                  <a:pt x="96" y="358"/>
                  <a:pt x="96" y="358"/>
                </a:cubicBezTo>
                <a:cubicBezTo>
                  <a:pt x="172" y="141"/>
                  <a:pt x="408" y="23"/>
                  <a:pt x="628" y="94"/>
                </a:cubicBezTo>
                <a:cubicBezTo>
                  <a:pt x="850" y="166"/>
                  <a:pt x="972" y="406"/>
                  <a:pt x="900" y="628"/>
                </a:cubicBezTo>
                <a:cubicBezTo>
                  <a:pt x="837" y="821"/>
                  <a:pt x="655" y="940"/>
                  <a:pt x="457" y="919"/>
                </a:cubicBezTo>
                <a:cubicBezTo>
                  <a:pt x="445" y="918"/>
                  <a:pt x="445" y="918"/>
                  <a:pt x="445" y="918"/>
                </a:cubicBezTo>
                <a:cubicBezTo>
                  <a:pt x="446" y="930"/>
                  <a:pt x="446" y="930"/>
                  <a:pt x="446" y="930"/>
                </a:cubicBezTo>
                <a:cubicBezTo>
                  <a:pt x="446" y="933"/>
                  <a:pt x="447" y="935"/>
                  <a:pt x="447" y="937"/>
                </a:cubicBezTo>
                <a:cubicBezTo>
                  <a:pt x="468" y="940"/>
                  <a:pt x="468" y="940"/>
                  <a:pt x="468" y="940"/>
                </a:cubicBezTo>
                <a:cubicBezTo>
                  <a:pt x="670" y="956"/>
                  <a:pt x="855" y="832"/>
                  <a:pt x="919" y="634"/>
                </a:cubicBezTo>
                <a:cubicBezTo>
                  <a:pt x="983" y="437"/>
                  <a:pt x="900" y="226"/>
                  <a:pt x="731" y="120"/>
                </a:cubicBezTo>
                <a:cubicBezTo>
                  <a:pt x="714" y="110"/>
                  <a:pt x="714" y="110"/>
                  <a:pt x="714" y="110"/>
                </a:cubicBezTo>
                <a:cubicBezTo>
                  <a:pt x="689" y="96"/>
                  <a:pt x="662" y="84"/>
                  <a:pt x="634" y="75"/>
                </a:cubicBezTo>
                <a:cubicBezTo>
                  <a:pt x="404" y="0"/>
                  <a:pt x="156" y="124"/>
                  <a:pt x="77" y="352"/>
                </a:cubicBezTo>
                <a:close/>
                <a:moveTo>
                  <a:pt x="133" y="391"/>
                </a:moveTo>
                <a:cubicBezTo>
                  <a:pt x="116" y="406"/>
                  <a:pt x="67" y="450"/>
                  <a:pt x="50" y="466"/>
                </a:cubicBezTo>
                <a:cubicBezTo>
                  <a:pt x="45" y="443"/>
                  <a:pt x="31" y="379"/>
                  <a:pt x="26" y="356"/>
                </a:cubicBezTo>
                <a:lnTo>
                  <a:pt x="133" y="391"/>
                </a:lnTo>
                <a:close/>
              </a:path>
            </a:pathLst>
          </a:custGeom>
          <a:solidFill>
            <a:srgbClr val="FFA826"/>
          </a:solid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5" name="Freeform 4">
            <a:extLst>
              <a:ext uri="{FF2B5EF4-FFF2-40B4-BE49-F238E27FC236}">
                <a16:creationId xmlns:a16="http://schemas.microsoft.com/office/drawing/2014/main" id="{22B9374D-2733-F49C-8536-377713431C6B}"/>
              </a:ext>
            </a:extLst>
          </p:cNvPr>
          <p:cNvSpPr>
            <a:spLocks noEditPoints="1"/>
          </p:cNvSpPr>
          <p:nvPr/>
        </p:nvSpPr>
        <p:spPr bwMode="auto">
          <a:xfrm flipH="1">
            <a:off x="6166076" y="4251316"/>
            <a:ext cx="1498641" cy="1393901"/>
          </a:xfrm>
          <a:custGeom>
            <a:avLst/>
            <a:gdLst>
              <a:gd name="T0" fmla="*/ 233 w 991"/>
              <a:gd name="T1" fmla="*/ 836 h 921"/>
              <a:gd name="T2" fmla="*/ 185 w 991"/>
              <a:gd name="T3" fmla="*/ 902 h 921"/>
              <a:gd name="T4" fmla="*/ 202 w 991"/>
              <a:gd name="T5" fmla="*/ 904 h 921"/>
              <a:gd name="T6" fmla="*/ 366 w 991"/>
              <a:gd name="T7" fmla="*/ 921 h 921"/>
              <a:gd name="T8" fmla="*/ 292 w 991"/>
              <a:gd name="T9" fmla="*/ 755 h 921"/>
              <a:gd name="T10" fmla="*/ 245 w 991"/>
              <a:gd name="T11" fmla="*/ 820 h 921"/>
              <a:gd name="T12" fmla="*/ 158 w 991"/>
              <a:gd name="T13" fmla="*/ 233 h 921"/>
              <a:gd name="T14" fmla="*/ 751 w 991"/>
              <a:gd name="T15" fmla="*/ 139 h 921"/>
              <a:gd name="T16" fmla="*/ 890 w 991"/>
              <a:gd name="T17" fmla="*/ 650 h 921"/>
              <a:gd name="T18" fmla="*/ 885 w 991"/>
              <a:gd name="T19" fmla="*/ 661 h 921"/>
              <a:gd name="T20" fmla="*/ 898 w 991"/>
              <a:gd name="T21" fmla="*/ 664 h 921"/>
              <a:gd name="T22" fmla="*/ 905 w 991"/>
              <a:gd name="T23" fmla="*/ 665 h 921"/>
              <a:gd name="T24" fmla="*/ 913 w 991"/>
              <a:gd name="T25" fmla="*/ 646 h 921"/>
              <a:gd name="T26" fmla="*/ 762 w 991"/>
              <a:gd name="T27" fmla="*/ 123 h 921"/>
              <a:gd name="T28" fmla="*/ 216 w 991"/>
              <a:gd name="T29" fmla="*/ 142 h 921"/>
              <a:gd name="T30" fmla="*/ 200 w 991"/>
              <a:gd name="T31" fmla="*/ 156 h 921"/>
              <a:gd name="T32" fmla="*/ 142 w 991"/>
              <a:gd name="T33" fmla="*/ 221 h 921"/>
              <a:gd name="T34" fmla="*/ 233 w 991"/>
              <a:gd name="T35" fmla="*/ 836 h 921"/>
              <a:gd name="T36" fmla="*/ 288 w 991"/>
              <a:gd name="T37" fmla="*/ 795 h 921"/>
              <a:gd name="T38" fmla="*/ 333 w 991"/>
              <a:gd name="T39" fmla="*/ 897 h 921"/>
              <a:gd name="T40" fmla="*/ 222 w 991"/>
              <a:gd name="T41" fmla="*/ 885 h 921"/>
              <a:gd name="T42" fmla="*/ 288 w 991"/>
              <a:gd name="T43" fmla="*/ 795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1" h="921">
                <a:moveTo>
                  <a:pt x="233" y="836"/>
                </a:moveTo>
                <a:cubicBezTo>
                  <a:pt x="185" y="902"/>
                  <a:pt x="185" y="902"/>
                  <a:pt x="185" y="902"/>
                </a:cubicBezTo>
                <a:cubicBezTo>
                  <a:pt x="202" y="904"/>
                  <a:pt x="202" y="904"/>
                  <a:pt x="202" y="904"/>
                </a:cubicBezTo>
                <a:cubicBezTo>
                  <a:pt x="366" y="921"/>
                  <a:pt x="366" y="921"/>
                  <a:pt x="366" y="921"/>
                </a:cubicBezTo>
                <a:cubicBezTo>
                  <a:pt x="292" y="755"/>
                  <a:pt x="292" y="755"/>
                  <a:pt x="292" y="755"/>
                </a:cubicBezTo>
                <a:cubicBezTo>
                  <a:pt x="245" y="820"/>
                  <a:pt x="245" y="820"/>
                  <a:pt x="245" y="820"/>
                </a:cubicBezTo>
                <a:cubicBezTo>
                  <a:pt x="62" y="681"/>
                  <a:pt x="23" y="419"/>
                  <a:pt x="158" y="233"/>
                </a:cubicBezTo>
                <a:cubicBezTo>
                  <a:pt x="296" y="44"/>
                  <a:pt x="561" y="1"/>
                  <a:pt x="751" y="139"/>
                </a:cubicBezTo>
                <a:cubicBezTo>
                  <a:pt x="914" y="258"/>
                  <a:pt x="972" y="468"/>
                  <a:pt x="890" y="650"/>
                </a:cubicBezTo>
                <a:cubicBezTo>
                  <a:pt x="885" y="661"/>
                  <a:pt x="885" y="661"/>
                  <a:pt x="885" y="661"/>
                </a:cubicBezTo>
                <a:cubicBezTo>
                  <a:pt x="898" y="664"/>
                  <a:pt x="898" y="664"/>
                  <a:pt x="898" y="664"/>
                </a:cubicBezTo>
                <a:cubicBezTo>
                  <a:pt x="900" y="664"/>
                  <a:pt x="902" y="665"/>
                  <a:pt x="905" y="665"/>
                </a:cubicBezTo>
                <a:cubicBezTo>
                  <a:pt x="913" y="646"/>
                  <a:pt x="913" y="646"/>
                  <a:pt x="913" y="646"/>
                </a:cubicBezTo>
                <a:cubicBezTo>
                  <a:pt x="991" y="458"/>
                  <a:pt x="930" y="245"/>
                  <a:pt x="762" y="123"/>
                </a:cubicBezTo>
                <a:cubicBezTo>
                  <a:pt x="594" y="0"/>
                  <a:pt x="368" y="14"/>
                  <a:pt x="216" y="142"/>
                </a:cubicBezTo>
                <a:cubicBezTo>
                  <a:pt x="200" y="156"/>
                  <a:pt x="200" y="156"/>
                  <a:pt x="200" y="156"/>
                </a:cubicBezTo>
                <a:cubicBezTo>
                  <a:pt x="179" y="175"/>
                  <a:pt x="160" y="197"/>
                  <a:pt x="142" y="221"/>
                </a:cubicBezTo>
                <a:cubicBezTo>
                  <a:pt x="0" y="417"/>
                  <a:pt x="41" y="690"/>
                  <a:pt x="233" y="836"/>
                </a:cubicBezTo>
                <a:close/>
                <a:moveTo>
                  <a:pt x="288" y="795"/>
                </a:moveTo>
                <a:cubicBezTo>
                  <a:pt x="297" y="816"/>
                  <a:pt x="324" y="876"/>
                  <a:pt x="333" y="897"/>
                </a:cubicBezTo>
                <a:cubicBezTo>
                  <a:pt x="310" y="895"/>
                  <a:pt x="245" y="888"/>
                  <a:pt x="222" y="885"/>
                </a:cubicBezTo>
                <a:lnTo>
                  <a:pt x="288" y="795"/>
                </a:lnTo>
                <a:close/>
              </a:path>
            </a:pathLst>
          </a:custGeom>
          <a:solidFill>
            <a:srgbClr val="995DB3"/>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6" name="Freeform 5">
            <a:extLst>
              <a:ext uri="{FF2B5EF4-FFF2-40B4-BE49-F238E27FC236}">
                <a16:creationId xmlns:a16="http://schemas.microsoft.com/office/drawing/2014/main" id="{469C4FB8-F1F1-599B-B32F-744DEDB517D8}"/>
              </a:ext>
            </a:extLst>
          </p:cNvPr>
          <p:cNvSpPr>
            <a:spLocks noEditPoints="1"/>
          </p:cNvSpPr>
          <p:nvPr/>
        </p:nvSpPr>
        <p:spPr bwMode="auto">
          <a:xfrm flipH="1">
            <a:off x="4517934" y="4247668"/>
            <a:ext cx="1303564" cy="1486949"/>
          </a:xfrm>
          <a:custGeom>
            <a:avLst/>
            <a:gdLst>
              <a:gd name="T0" fmla="*/ 740 w 862"/>
              <a:gd name="T1" fmla="*/ 846 h 983"/>
              <a:gd name="T2" fmla="*/ 788 w 862"/>
              <a:gd name="T3" fmla="*/ 912 h 983"/>
              <a:gd name="T4" fmla="*/ 795 w 862"/>
              <a:gd name="T5" fmla="*/ 896 h 983"/>
              <a:gd name="T6" fmla="*/ 862 w 862"/>
              <a:gd name="T7" fmla="*/ 746 h 983"/>
              <a:gd name="T8" fmla="*/ 682 w 862"/>
              <a:gd name="T9" fmla="*/ 765 h 983"/>
              <a:gd name="T10" fmla="*/ 729 w 862"/>
              <a:gd name="T11" fmla="*/ 829 h 983"/>
              <a:gd name="T12" fmla="*/ 144 w 862"/>
              <a:gd name="T13" fmla="*/ 730 h 983"/>
              <a:gd name="T14" fmla="*/ 237 w 862"/>
              <a:gd name="T15" fmla="*/ 138 h 983"/>
              <a:gd name="T16" fmla="*/ 767 w 862"/>
              <a:gd name="T17" fmla="*/ 163 h 983"/>
              <a:gd name="T18" fmla="*/ 776 w 862"/>
              <a:gd name="T19" fmla="*/ 171 h 983"/>
              <a:gd name="T20" fmla="*/ 782 w 862"/>
              <a:gd name="T21" fmla="*/ 161 h 983"/>
              <a:gd name="T22" fmla="*/ 786 w 862"/>
              <a:gd name="T23" fmla="*/ 154 h 983"/>
              <a:gd name="T24" fmla="*/ 770 w 862"/>
              <a:gd name="T25" fmla="*/ 140 h 983"/>
              <a:gd name="T26" fmla="*/ 226 w 862"/>
              <a:gd name="T27" fmla="*/ 122 h 983"/>
              <a:gd name="T28" fmla="*/ 75 w 862"/>
              <a:gd name="T29" fmla="*/ 648 h 983"/>
              <a:gd name="T30" fmla="*/ 83 w 862"/>
              <a:gd name="T31" fmla="*/ 667 h 983"/>
              <a:gd name="T32" fmla="*/ 128 w 862"/>
              <a:gd name="T33" fmla="*/ 742 h 983"/>
              <a:gd name="T34" fmla="*/ 740 w 862"/>
              <a:gd name="T35" fmla="*/ 846 h 983"/>
              <a:gd name="T36" fmla="*/ 718 w 862"/>
              <a:gd name="T37" fmla="*/ 781 h 983"/>
              <a:gd name="T38" fmla="*/ 830 w 862"/>
              <a:gd name="T39" fmla="*/ 769 h 983"/>
              <a:gd name="T40" fmla="*/ 784 w 862"/>
              <a:gd name="T41" fmla="*/ 872 h 983"/>
              <a:gd name="T42" fmla="*/ 718 w 862"/>
              <a:gd name="T43" fmla="*/ 781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2" h="983">
                <a:moveTo>
                  <a:pt x="740" y="846"/>
                </a:moveTo>
                <a:cubicBezTo>
                  <a:pt x="788" y="912"/>
                  <a:pt x="788" y="912"/>
                  <a:pt x="788" y="912"/>
                </a:cubicBezTo>
                <a:cubicBezTo>
                  <a:pt x="795" y="896"/>
                  <a:pt x="795" y="896"/>
                  <a:pt x="795" y="896"/>
                </a:cubicBezTo>
                <a:cubicBezTo>
                  <a:pt x="862" y="746"/>
                  <a:pt x="862" y="746"/>
                  <a:pt x="862" y="746"/>
                </a:cubicBezTo>
                <a:cubicBezTo>
                  <a:pt x="682" y="765"/>
                  <a:pt x="682" y="765"/>
                  <a:pt x="682" y="765"/>
                </a:cubicBezTo>
                <a:cubicBezTo>
                  <a:pt x="729" y="829"/>
                  <a:pt x="729" y="829"/>
                  <a:pt x="729" y="829"/>
                </a:cubicBezTo>
                <a:cubicBezTo>
                  <a:pt x="540" y="961"/>
                  <a:pt x="279" y="917"/>
                  <a:pt x="144" y="730"/>
                </a:cubicBezTo>
                <a:cubicBezTo>
                  <a:pt x="6" y="541"/>
                  <a:pt x="48" y="276"/>
                  <a:pt x="237" y="138"/>
                </a:cubicBezTo>
                <a:cubicBezTo>
                  <a:pt x="401" y="19"/>
                  <a:pt x="619" y="30"/>
                  <a:pt x="767" y="163"/>
                </a:cubicBezTo>
                <a:cubicBezTo>
                  <a:pt x="776" y="171"/>
                  <a:pt x="776" y="171"/>
                  <a:pt x="776" y="171"/>
                </a:cubicBezTo>
                <a:cubicBezTo>
                  <a:pt x="782" y="161"/>
                  <a:pt x="782" y="161"/>
                  <a:pt x="782" y="161"/>
                </a:cubicBezTo>
                <a:cubicBezTo>
                  <a:pt x="783" y="158"/>
                  <a:pt x="784" y="156"/>
                  <a:pt x="786" y="154"/>
                </a:cubicBezTo>
                <a:cubicBezTo>
                  <a:pt x="770" y="140"/>
                  <a:pt x="770" y="140"/>
                  <a:pt x="770" y="140"/>
                </a:cubicBezTo>
                <a:cubicBezTo>
                  <a:pt x="616" y="8"/>
                  <a:pt x="394" y="0"/>
                  <a:pt x="226" y="122"/>
                </a:cubicBezTo>
                <a:cubicBezTo>
                  <a:pt x="58" y="244"/>
                  <a:pt x="0" y="463"/>
                  <a:pt x="75" y="648"/>
                </a:cubicBezTo>
                <a:cubicBezTo>
                  <a:pt x="83" y="667"/>
                  <a:pt x="83" y="667"/>
                  <a:pt x="83" y="667"/>
                </a:cubicBezTo>
                <a:cubicBezTo>
                  <a:pt x="95" y="693"/>
                  <a:pt x="110" y="718"/>
                  <a:pt x="128" y="742"/>
                </a:cubicBezTo>
                <a:cubicBezTo>
                  <a:pt x="270" y="938"/>
                  <a:pt x="543" y="983"/>
                  <a:pt x="740" y="846"/>
                </a:cubicBezTo>
                <a:close/>
                <a:moveTo>
                  <a:pt x="718" y="781"/>
                </a:moveTo>
                <a:cubicBezTo>
                  <a:pt x="741" y="779"/>
                  <a:pt x="807" y="772"/>
                  <a:pt x="830" y="769"/>
                </a:cubicBezTo>
                <a:cubicBezTo>
                  <a:pt x="820" y="791"/>
                  <a:pt x="794" y="851"/>
                  <a:pt x="784" y="872"/>
                </a:cubicBezTo>
                <a:lnTo>
                  <a:pt x="718" y="781"/>
                </a:lnTo>
                <a:close/>
              </a:path>
            </a:pathLst>
          </a:custGeom>
          <a:solidFill>
            <a:srgbClr val="00BAB5"/>
          </a:solid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7" name="Freeform 6">
            <a:extLst>
              <a:ext uri="{FF2B5EF4-FFF2-40B4-BE49-F238E27FC236}">
                <a16:creationId xmlns:a16="http://schemas.microsoft.com/office/drawing/2014/main" id="{976C0FC2-B900-107E-A57B-74397F231112}"/>
              </a:ext>
            </a:extLst>
          </p:cNvPr>
          <p:cNvSpPr>
            <a:spLocks noEditPoints="1"/>
          </p:cNvSpPr>
          <p:nvPr/>
        </p:nvSpPr>
        <p:spPr bwMode="auto">
          <a:xfrm flipH="1">
            <a:off x="3766792" y="2658547"/>
            <a:ext cx="1494995" cy="1300853"/>
          </a:xfrm>
          <a:custGeom>
            <a:avLst/>
            <a:gdLst>
              <a:gd name="T0" fmla="*/ 911 w 989"/>
              <a:gd name="T1" fmla="*/ 256 h 860"/>
              <a:gd name="T2" fmla="*/ 989 w 989"/>
              <a:gd name="T3" fmla="*/ 231 h 860"/>
              <a:gd name="T4" fmla="*/ 976 w 989"/>
              <a:gd name="T5" fmla="*/ 220 h 860"/>
              <a:gd name="T6" fmla="*/ 854 w 989"/>
              <a:gd name="T7" fmla="*/ 110 h 860"/>
              <a:gd name="T8" fmla="*/ 816 w 989"/>
              <a:gd name="T9" fmla="*/ 287 h 860"/>
              <a:gd name="T10" fmla="*/ 892 w 989"/>
              <a:gd name="T11" fmla="*/ 262 h 860"/>
              <a:gd name="T12" fmla="*/ 617 w 989"/>
              <a:gd name="T13" fmla="*/ 788 h 860"/>
              <a:gd name="T14" fmla="*/ 83 w 989"/>
              <a:gd name="T15" fmla="*/ 516 h 860"/>
              <a:gd name="T16" fmla="*/ 270 w 989"/>
              <a:gd name="T17" fmla="*/ 20 h 860"/>
              <a:gd name="T18" fmla="*/ 281 w 989"/>
              <a:gd name="T19" fmla="*/ 14 h 860"/>
              <a:gd name="T20" fmla="*/ 273 w 989"/>
              <a:gd name="T21" fmla="*/ 5 h 860"/>
              <a:gd name="T22" fmla="*/ 268 w 989"/>
              <a:gd name="T23" fmla="*/ 0 h 860"/>
              <a:gd name="T24" fmla="*/ 250 w 989"/>
              <a:gd name="T25" fmla="*/ 10 h 860"/>
              <a:gd name="T26" fmla="*/ 64 w 989"/>
              <a:gd name="T27" fmla="*/ 522 h 860"/>
              <a:gd name="T28" fmla="*/ 518 w 989"/>
              <a:gd name="T29" fmla="*/ 828 h 860"/>
              <a:gd name="T30" fmla="*/ 538 w 989"/>
              <a:gd name="T31" fmla="*/ 826 h 860"/>
              <a:gd name="T32" fmla="*/ 624 w 989"/>
              <a:gd name="T33" fmla="*/ 807 h 860"/>
              <a:gd name="T34" fmla="*/ 911 w 989"/>
              <a:gd name="T35" fmla="*/ 256 h 860"/>
              <a:gd name="T36" fmla="*/ 843 w 989"/>
              <a:gd name="T37" fmla="*/ 257 h 860"/>
              <a:gd name="T38" fmla="*/ 866 w 989"/>
              <a:gd name="T39" fmla="*/ 148 h 860"/>
              <a:gd name="T40" fmla="*/ 950 w 989"/>
              <a:gd name="T41" fmla="*/ 223 h 860"/>
              <a:gd name="T42" fmla="*/ 843 w 989"/>
              <a:gd name="T43" fmla="*/ 257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89" h="860">
                <a:moveTo>
                  <a:pt x="911" y="256"/>
                </a:moveTo>
                <a:cubicBezTo>
                  <a:pt x="989" y="231"/>
                  <a:pt x="989" y="231"/>
                  <a:pt x="989" y="231"/>
                </a:cubicBezTo>
                <a:cubicBezTo>
                  <a:pt x="976" y="220"/>
                  <a:pt x="976" y="220"/>
                  <a:pt x="976" y="220"/>
                </a:cubicBezTo>
                <a:cubicBezTo>
                  <a:pt x="854" y="110"/>
                  <a:pt x="854" y="110"/>
                  <a:pt x="854" y="110"/>
                </a:cubicBezTo>
                <a:cubicBezTo>
                  <a:pt x="816" y="287"/>
                  <a:pt x="816" y="287"/>
                  <a:pt x="816" y="287"/>
                </a:cubicBezTo>
                <a:cubicBezTo>
                  <a:pt x="892" y="262"/>
                  <a:pt x="892" y="262"/>
                  <a:pt x="892" y="262"/>
                </a:cubicBezTo>
                <a:cubicBezTo>
                  <a:pt x="959" y="482"/>
                  <a:pt x="837" y="717"/>
                  <a:pt x="617" y="788"/>
                </a:cubicBezTo>
                <a:cubicBezTo>
                  <a:pt x="395" y="860"/>
                  <a:pt x="155" y="738"/>
                  <a:pt x="83" y="516"/>
                </a:cubicBezTo>
                <a:cubicBezTo>
                  <a:pt x="21" y="324"/>
                  <a:pt x="98" y="120"/>
                  <a:pt x="270" y="20"/>
                </a:cubicBezTo>
                <a:cubicBezTo>
                  <a:pt x="281" y="14"/>
                  <a:pt x="281" y="14"/>
                  <a:pt x="281" y="14"/>
                </a:cubicBezTo>
                <a:cubicBezTo>
                  <a:pt x="273" y="5"/>
                  <a:pt x="273" y="5"/>
                  <a:pt x="273" y="5"/>
                </a:cubicBezTo>
                <a:cubicBezTo>
                  <a:pt x="271" y="3"/>
                  <a:pt x="269" y="1"/>
                  <a:pt x="268" y="0"/>
                </a:cubicBezTo>
                <a:cubicBezTo>
                  <a:pt x="250" y="10"/>
                  <a:pt x="250" y="10"/>
                  <a:pt x="250" y="10"/>
                </a:cubicBezTo>
                <a:cubicBezTo>
                  <a:pt x="76" y="116"/>
                  <a:pt x="0" y="325"/>
                  <a:pt x="64" y="522"/>
                </a:cubicBezTo>
                <a:cubicBezTo>
                  <a:pt x="128" y="720"/>
                  <a:pt x="319" y="842"/>
                  <a:pt x="518" y="828"/>
                </a:cubicBezTo>
                <a:cubicBezTo>
                  <a:pt x="538" y="826"/>
                  <a:pt x="538" y="826"/>
                  <a:pt x="538" y="826"/>
                </a:cubicBezTo>
                <a:cubicBezTo>
                  <a:pt x="567" y="823"/>
                  <a:pt x="595" y="816"/>
                  <a:pt x="624" y="807"/>
                </a:cubicBezTo>
                <a:cubicBezTo>
                  <a:pt x="854" y="732"/>
                  <a:pt x="981" y="487"/>
                  <a:pt x="911" y="256"/>
                </a:cubicBezTo>
                <a:close/>
                <a:moveTo>
                  <a:pt x="843" y="257"/>
                </a:moveTo>
                <a:cubicBezTo>
                  <a:pt x="848" y="235"/>
                  <a:pt x="862" y="171"/>
                  <a:pt x="866" y="148"/>
                </a:cubicBezTo>
                <a:cubicBezTo>
                  <a:pt x="884" y="163"/>
                  <a:pt x="932" y="207"/>
                  <a:pt x="950" y="223"/>
                </a:cubicBezTo>
                <a:lnTo>
                  <a:pt x="843" y="257"/>
                </a:lnTo>
                <a:close/>
              </a:path>
            </a:pathLst>
          </a:custGeom>
          <a:solidFill>
            <a:srgbClr val="419CCC"/>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8" name="Freeform 7">
            <a:extLst>
              <a:ext uri="{FF2B5EF4-FFF2-40B4-BE49-F238E27FC236}">
                <a16:creationId xmlns:a16="http://schemas.microsoft.com/office/drawing/2014/main" id="{E834107D-2DA1-6047-897D-3E684D59E33A}"/>
              </a:ext>
            </a:extLst>
          </p:cNvPr>
          <p:cNvSpPr>
            <a:spLocks noEditPoints="1"/>
          </p:cNvSpPr>
          <p:nvPr/>
        </p:nvSpPr>
        <p:spPr bwMode="auto">
          <a:xfrm flipH="1">
            <a:off x="5331067" y="1377764"/>
            <a:ext cx="1327264" cy="1466879"/>
          </a:xfrm>
          <a:custGeom>
            <a:avLst/>
            <a:gdLst>
              <a:gd name="T0" fmla="*/ 443 w 878"/>
              <a:gd name="T1" fmla="*/ 81 h 969"/>
              <a:gd name="T2" fmla="*/ 443 w 878"/>
              <a:gd name="T3" fmla="*/ 0 h 969"/>
              <a:gd name="T4" fmla="*/ 428 w 878"/>
              <a:gd name="T5" fmla="*/ 8 h 969"/>
              <a:gd name="T6" fmla="*/ 286 w 878"/>
              <a:gd name="T7" fmla="*/ 90 h 969"/>
              <a:gd name="T8" fmla="*/ 443 w 878"/>
              <a:gd name="T9" fmla="*/ 181 h 969"/>
              <a:gd name="T10" fmla="*/ 443 w 878"/>
              <a:gd name="T11" fmla="*/ 101 h 969"/>
              <a:gd name="T12" fmla="*/ 858 w 878"/>
              <a:gd name="T13" fmla="*/ 525 h 969"/>
              <a:gd name="T14" fmla="*/ 434 w 878"/>
              <a:gd name="T15" fmla="*/ 949 h 969"/>
              <a:gd name="T16" fmla="*/ 21 w 878"/>
              <a:gd name="T17" fmla="*/ 618 h 969"/>
              <a:gd name="T18" fmla="*/ 18 w 878"/>
              <a:gd name="T19" fmla="*/ 606 h 969"/>
              <a:gd name="T20" fmla="*/ 7 w 878"/>
              <a:gd name="T21" fmla="*/ 611 h 969"/>
              <a:gd name="T22" fmla="*/ 0 w 878"/>
              <a:gd name="T23" fmla="*/ 614 h 969"/>
              <a:gd name="T24" fmla="*/ 4 w 878"/>
              <a:gd name="T25" fmla="*/ 634 h 969"/>
              <a:gd name="T26" fmla="*/ 434 w 878"/>
              <a:gd name="T27" fmla="*/ 969 h 969"/>
              <a:gd name="T28" fmla="*/ 865 w 878"/>
              <a:gd name="T29" fmla="*/ 632 h 969"/>
              <a:gd name="T30" fmla="*/ 870 w 878"/>
              <a:gd name="T31" fmla="*/ 612 h 969"/>
              <a:gd name="T32" fmla="*/ 878 w 878"/>
              <a:gd name="T33" fmla="*/ 525 h 969"/>
              <a:gd name="T34" fmla="*/ 443 w 878"/>
              <a:gd name="T35" fmla="*/ 81 h 969"/>
              <a:gd name="T36" fmla="*/ 423 w 878"/>
              <a:gd name="T37" fmla="*/ 146 h 969"/>
              <a:gd name="T38" fmla="*/ 326 w 878"/>
              <a:gd name="T39" fmla="*/ 90 h 969"/>
              <a:gd name="T40" fmla="*/ 423 w 878"/>
              <a:gd name="T41" fmla="*/ 34 h 969"/>
              <a:gd name="T42" fmla="*/ 423 w 878"/>
              <a:gd name="T43" fmla="*/ 146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8" h="969">
                <a:moveTo>
                  <a:pt x="443" y="81"/>
                </a:moveTo>
                <a:cubicBezTo>
                  <a:pt x="443" y="0"/>
                  <a:pt x="443" y="0"/>
                  <a:pt x="443" y="0"/>
                </a:cubicBezTo>
                <a:cubicBezTo>
                  <a:pt x="428" y="8"/>
                  <a:pt x="428" y="8"/>
                  <a:pt x="428" y="8"/>
                </a:cubicBezTo>
                <a:cubicBezTo>
                  <a:pt x="286" y="90"/>
                  <a:pt x="286" y="90"/>
                  <a:pt x="286" y="90"/>
                </a:cubicBezTo>
                <a:cubicBezTo>
                  <a:pt x="443" y="181"/>
                  <a:pt x="443" y="181"/>
                  <a:pt x="443" y="181"/>
                </a:cubicBezTo>
                <a:cubicBezTo>
                  <a:pt x="443" y="101"/>
                  <a:pt x="443" y="101"/>
                  <a:pt x="443" y="101"/>
                </a:cubicBezTo>
                <a:cubicBezTo>
                  <a:pt x="673" y="106"/>
                  <a:pt x="858" y="294"/>
                  <a:pt x="858" y="525"/>
                </a:cubicBezTo>
                <a:cubicBezTo>
                  <a:pt x="858" y="759"/>
                  <a:pt x="668" y="949"/>
                  <a:pt x="434" y="949"/>
                </a:cubicBezTo>
                <a:cubicBezTo>
                  <a:pt x="232" y="949"/>
                  <a:pt x="62" y="813"/>
                  <a:pt x="21" y="618"/>
                </a:cubicBezTo>
                <a:cubicBezTo>
                  <a:pt x="18" y="606"/>
                  <a:pt x="18" y="606"/>
                  <a:pt x="18" y="606"/>
                </a:cubicBezTo>
                <a:cubicBezTo>
                  <a:pt x="7" y="611"/>
                  <a:pt x="7" y="611"/>
                  <a:pt x="7" y="611"/>
                </a:cubicBezTo>
                <a:cubicBezTo>
                  <a:pt x="5" y="612"/>
                  <a:pt x="3" y="613"/>
                  <a:pt x="0" y="614"/>
                </a:cubicBezTo>
                <a:cubicBezTo>
                  <a:pt x="4" y="634"/>
                  <a:pt x="4" y="634"/>
                  <a:pt x="4" y="634"/>
                </a:cubicBezTo>
                <a:cubicBezTo>
                  <a:pt x="52" y="832"/>
                  <a:pt x="227" y="969"/>
                  <a:pt x="434" y="969"/>
                </a:cubicBezTo>
                <a:cubicBezTo>
                  <a:pt x="642" y="969"/>
                  <a:pt x="817" y="825"/>
                  <a:pt x="865" y="632"/>
                </a:cubicBezTo>
                <a:cubicBezTo>
                  <a:pt x="870" y="612"/>
                  <a:pt x="870" y="612"/>
                  <a:pt x="870" y="612"/>
                </a:cubicBezTo>
                <a:cubicBezTo>
                  <a:pt x="875" y="584"/>
                  <a:pt x="878" y="555"/>
                  <a:pt x="878" y="525"/>
                </a:cubicBezTo>
                <a:cubicBezTo>
                  <a:pt x="878" y="283"/>
                  <a:pt x="684" y="86"/>
                  <a:pt x="443" y="81"/>
                </a:cubicBezTo>
                <a:close/>
                <a:moveTo>
                  <a:pt x="423" y="146"/>
                </a:moveTo>
                <a:cubicBezTo>
                  <a:pt x="403" y="135"/>
                  <a:pt x="346" y="102"/>
                  <a:pt x="326" y="90"/>
                </a:cubicBezTo>
                <a:cubicBezTo>
                  <a:pt x="346" y="79"/>
                  <a:pt x="403" y="46"/>
                  <a:pt x="423" y="34"/>
                </a:cubicBezTo>
                <a:lnTo>
                  <a:pt x="423" y="146"/>
                </a:lnTo>
                <a:close/>
              </a:path>
            </a:pathLst>
          </a:cu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9" name="Freeform 8">
            <a:extLst>
              <a:ext uri="{FF2B5EF4-FFF2-40B4-BE49-F238E27FC236}">
                <a16:creationId xmlns:a16="http://schemas.microsoft.com/office/drawing/2014/main" id="{C4AB07E8-1951-282B-68B6-FD483282E2D9}"/>
              </a:ext>
            </a:extLst>
          </p:cNvPr>
          <p:cNvSpPr>
            <a:spLocks/>
          </p:cNvSpPr>
          <p:nvPr/>
        </p:nvSpPr>
        <p:spPr bwMode="auto">
          <a:xfrm flipH="1">
            <a:off x="6652861" y="2308248"/>
            <a:ext cx="490431" cy="370369"/>
          </a:xfrm>
          <a:custGeom>
            <a:avLst/>
            <a:gdLst>
              <a:gd name="T0" fmla="*/ 320 w 324"/>
              <a:gd name="T1" fmla="*/ 0 h 245"/>
              <a:gd name="T2" fmla="*/ 27 w 324"/>
              <a:gd name="T3" fmla="*/ 206 h 245"/>
              <a:gd name="T4" fmla="*/ 0 w 324"/>
              <a:gd name="T5" fmla="*/ 234 h 245"/>
              <a:gd name="T6" fmla="*/ 17 w 324"/>
              <a:gd name="T7" fmla="*/ 245 h 245"/>
              <a:gd name="T8" fmla="*/ 41 w 324"/>
              <a:gd name="T9" fmla="*/ 220 h 245"/>
              <a:gd name="T10" fmla="*/ 324 w 324"/>
              <a:gd name="T11" fmla="*/ 20 h 245"/>
              <a:gd name="T12" fmla="*/ 320 w 324"/>
              <a:gd name="T13" fmla="*/ 0 h 245"/>
            </a:gdLst>
            <a:ahLst/>
            <a:cxnLst>
              <a:cxn ang="0">
                <a:pos x="T0" y="T1"/>
              </a:cxn>
              <a:cxn ang="0">
                <a:pos x="T2" y="T3"/>
              </a:cxn>
              <a:cxn ang="0">
                <a:pos x="T4" y="T5"/>
              </a:cxn>
              <a:cxn ang="0">
                <a:pos x="T6" y="T7"/>
              </a:cxn>
              <a:cxn ang="0">
                <a:pos x="T8" y="T9"/>
              </a:cxn>
              <a:cxn ang="0">
                <a:pos x="T10" y="T11"/>
              </a:cxn>
              <a:cxn ang="0">
                <a:pos x="T12" y="T13"/>
              </a:cxn>
            </a:cxnLst>
            <a:rect l="0" t="0" r="r" b="b"/>
            <a:pathLst>
              <a:path w="324" h="245">
                <a:moveTo>
                  <a:pt x="320" y="0"/>
                </a:moveTo>
                <a:cubicBezTo>
                  <a:pt x="213" y="50"/>
                  <a:pt x="113" y="119"/>
                  <a:pt x="27" y="206"/>
                </a:cubicBezTo>
                <a:cubicBezTo>
                  <a:pt x="18" y="215"/>
                  <a:pt x="8" y="225"/>
                  <a:pt x="0" y="234"/>
                </a:cubicBezTo>
                <a:cubicBezTo>
                  <a:pt x="17" y="245"/>
                  <a:pt x="17" y="245"/>
                  <a:pt x="17" y="245"/>
                </a:cubicBezTo>
                <a:cubicBezTo>
                  <a:pt x="25" y="236"/>
                  <a:pt x="33" y="228"/>
                  <a:pt x="41" y="220"/>
                </a:cubicBezTo>
                <a:cubicBezTo>
                  <a:pt x="125" y="136"/>
                  <a:pt x="220" y="69"/>
                  <a:pt x="324" y="20"/>
                </a:cubicBezTo>
                <a:lnTo>
                  <a:pt x="320" y="0"/>
                </a:lnTo>
                <a:close/>
              </a:path>
            </a:pathLst>
          </a:cu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10" name="Freeform 9">
            <a:extLst>
              <a:ext uri="{FF2B5EF4-FFF2-40B4-BE49-F238E27FC236}">
                <a16:creationId xmlns:a16="http://schemas.microsoft.com/office/drawing/2014/main" id="{068F9198-C589-CE8C-61A7-519163EDF701}"/>
              </a:ext>
            </a:extLst>
          </p:cNvPr>
          <p:cNvSpPr>
            <a:spLocks/>
          </p:cNvSpPr>
          <p:nvPr/>
        </p:nvSpPr>
        <p:spPr bwMode="auto">
          <a:xfrm flipH="1">
            <a:off x="4857044" y="2304599"/>
            <a:ext cx="494078" cy="368544"/>
          </a:xfrm>
          <a:custGeom>
            <a:avLst/>
            <a:gdLst>
              <a:gd name="T0" fmla="*/ 327 w 327"/>
              <a:gd name="T1" fmla="*/ 234 h 244"/>
              <a:gd name="T2" fmla="*/ 302 w 327"/>
              <a:gd name="T3" fmla="*/ 208 h 244"/>
              <a:gd name="T4" fmla="*/ 5 w 327"/>
              <a:gd name="T5" fmla="*/ 0 h 244"/>
              <a:gd name="T6" fmla="*/ 0 w 327"/>
              <a:gd name="T7" fmla="*/ 20 h 244"/>
              <a:gd name="T8" fmla="*/ 288 w 327"/>
              <a:gd name="T9" fmla="*/ 222 h 244"/>
              <a:gd name="T10" fmla="*/ 309 w 327"/>
              <a:gd name="T11" fmla="*/ 244 h 244"/>
              <a:gd name="T12" fmla="*/ 327 w 327"/>
              <a:gd name="T13" fmla="*/ 234 h 244"/>
            </a:gdLst>
            <a:ahLst/>
            <a:cxnLst>
              <a:cxn ang="0">
                <a:pos x="T0" y="T1"/>
              </a:cxn>
              <a:cxn ang="0">
                <a:pos x="T2" y="T3"/>
              </a:cxn>
              <a:cxn ang="0">
                <a:pos x="T4" y="T5"/>
              </a:cxn>
              <a:cxn ang="0">
                <a:pos x="T6" y="T7"/>
              </a:cxn>
              <a:cxn ang="0">
                <a:pos x="T8" y="T9"/>
              </a:cxn>
              <a:cxn ang="0">
                <a:pos x="T10" y="T11"/>
              </a:cxn>
              <a:cxn ang="0">
                <a:pos x="T12" y="T13"/>
              </a:cxn>
            </a:cxnLst>
            <a:rect l="0" t="0" r="r" b="b"/>
            <a:pathLst>
              <a:path w="327" h="244">
                <a:moveTo>
                  <a:pt x="327" y="234"/>
                </a:moveTo>
                <a:cubicBezTo>
                  <a:pt x="319" y="225"/>
                  <a:pt x="310" y="216"/>
                  <a:pt x="302" y="208"/>
                </a:cubicBezTo>
                <a:cubicBezTo>
                  <a:pt x="214" y="120"/>
                  <a:pt x="114" y="50"/>
                  <a:pt x="5" y="0"/>
                </a:cubicBezTo>
                <a:cubicBezTo>
                  <a:pt x="0" y="20"/>
                  <a:pt x="0" y="20"/>
                  <a:pt x="0" y="20"/>
                </a:cubicBezTo>
                <a:cubicBezTo>
                  <a:pt x="106" y="69"/>
                  <a:pt x="203" y="137"/>
                  <a:pt x="288" y="222"/>
                </a:cubicBezTo>
                <a:cubicBezTo>
                  <a:pt x="295" y="229"/>
                  <a:pt x="302" y="236"/>
                  <a:pt x="309" y="244"/>
                </a:cubicBezTo>
                <a:lnTo>
                  <a:pt x="327" y="234"/>
                </a:lnTo>
                <a:close/>
              </a:path>
            </a:pathLst>
          </a:custGeom>
          <a:solidFill>
            <a:srgbClr val="419CCC"/>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11" name="Freeform 10">
            <a:extLst>
              <a:ext uri="{FF2B5EF4-FFF2-40B4-BE49-F238E27FC236}">
                <a16:creationId xmlns:a16="http://schemas.microsoft.com/office/drawing/2014/main" id="{F2570EB2-D693-EE82-8C12-474AF0CF60F9}"/>
              </a:ext>
            </a:extLst>
          </p:cNvPr>
          <p:cNvSpPr>
            <a:spLocks/>
          </p:cNvSpPr>
          <p:nvPr/>
        </p:nvSpPr>
        <p:spPr bwMode="auto">
          <a:xfrm flipH="1">
            <a:off x="4448655" y="3908315"/>
            <a:ext cx="207841" cy="574712"/>
          </a:xfrm>
          <a:custGeom>
            <a:avLst/>
            <a:gdLst>
              <a:gd name="T0" fmla="*/ 15 w 137"/>
              <a:gd name="T1" fmla="*/ 379 h 379"/>
              <a:gd name="T2" fmla="*/ 137 w 137"/>
              <a:gd name="T3" fmla="*/ 0 h 379"/>
              <a:gd name="T4" fmla="*/ 117 w 137"/>
              <a:gd name="T5" fmla="*/ 2 h 379"/>
              <a:gd name="T6" fmla="*/ 0 w 137"/>
              <a:gd name="T7" fmla="*/ 365 h 379"/>
              <a:gd name="T8" fmla="*/ 15 w 137"/>
              <a:gd name="T9" fmla="*/ 379 h 379"/>
            </a:gdLst>
            <a:ahLst/>
            <a:cxnLst>
              <a:cxn ang="0">
                <a:pos x="T0" y="T1"/>
              </a:cxn>
              <a:cxn ang="0">
                <a:pos x="T2" y="T3"/>
              </a:cxn>
              <a:cxn ang="0">
                <a:pos x="T4" y="T5"/>
              </a:cxn>
              <a:cxn ang="0">
                <a:pos x="T6" y="T7"/>
              </a:cxn>
              <a:cxn ang="0">
                <a:pos x="T8" y="T9"/>
              </a:cxn>
            </a:cxnLst>
            <a:rect l="0" t="0" r="r" b="b"/>
            <a:pathLst>
              <a:path w="137" h="379">
                <a:moveTo>
                  <a:pt x="15" y="379"/>
                </a:moveTo>
                <a:cubicBezTo>
                  <a:pt x="80" y="262"/>
                  <a:pt x="121" y="134"/>
                  <a:pt x="137" y="0"/>
                </a:cubicBezTo>
                <a:cubicBezTo>
                  <a:pt x="117" y="2"/>
                  <a:pt x="117" y="2"/>
                  <a:pt x="117" y="2"/>
                </a:cubicBezTo>
                <a:cubicBezTo>
                  <a:pt x="101" y="130"/>
                  <a:pt x="61" y="253"/>
                  <a:pt x="0" y="365"/>
                </a:cubicBezTo>
                <a:lnTo>
                  <a:pt x="15" y="379"/>
                </a:lnTo>
                <a:close/>
              </a:path>
            </a:pathLst>
          </a:custGeom>
          <a:solidFill>
            <a:srgbClr val="00BAB5"/>
          </a:solid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12" name="Freeform 11">
            <a:extLst>
              <a:ext uri="{FF2B5EF4-FFF2-40B4-BE49-F238E27FC236}">
                <a16:creationId xmlns:a16="http://schemas.microsoft.com/office/drawing/2014/main" id="{CFB98213-CB90-B748-4EE7-23BD68AD0FCB}"/>
              </a:ext>
            </a:extLst>
          </p:cNvPr>
          <p:cNvSpPr>
            <a:spLocks/>
          </p:cNvSpPr>
          <p:nvPr/>
        </p:nvSpPr>
        <p:spPr bwMode="auto">
          <a:xfrm flipH="1">
            <a:off x="5695700" y="5227412"/>
            <a:ext cx="601643" cy="58384"/>
          </a:xfrm>
          <a:custGeom>
            <a:avLst/>
            <a:gdLst>
              <a:gd name="T0" fmla="*/ 0 w 398"/>
              <a:gd name="T1" fmla="*/ 19 h 38"/>
              <a:gd name="T2" fmla="*/ 198 w 398"/>
              <a:gd name="T3" fmla="*/ 38 h 38"/>
              <a:gd name="T4" fmla="*/ 398 w 398"/>
              <a:gd name="T5" fmla="*/ 19 h 38"/>
              <a:gd name="T6" fmla="*/ 390 w 398"/>
              <a:gd name="T7" fmla="*/ 0 h 38"/>
              <a:gd name="T8" fmla="*/ 198 w 398"/>
              <a:gd name="T9" fmla="*/ 18 h 38"/>
              <a:gd name="T10" fmla="*/ 9 w 398"/>
              <a:gd name="T11" fmla="*/ 1 h 38"/>
              <a:gd name="T12" fmla="*/ 0 w 398"/>
              <a:gd name="T13" fmla="*/ 19 h 38"/>
            </a:gdLst>
            <a:ahLst/>
            <a:cxnLst>
              <a:cxn ang="0">
                <a:pos x="T0" y="T1"/>
              </a:cxn>
              <a:cxn ang="0">
                <a:pos x="T2" y="T3"/>
              </a:cxn>
              <a:cxn ang="0">
                <a:pos x="T4" y="T5"/>
              </a:cxn>
              <a:cxn ang="0">
                <a:pos x="T6" y="T7"/>
              </a:cxn>
              <a:cxn ang="0">
                <a:pos x="T8" y="T9"/>
              </a:cxn>
              <a:cxn ang="0">
                <a:pos x="T10" y="T11"/>
              </a:cxn>
              <a:cxn ang="0">
                <a:pos x="T12" y="T13"/>
              </a:cxn>
            </a:cxnLst>
            <a:rect l="0" t="0" r="r" b="b"/>
            <a:pathLst>
              <a:path w="398" h="38">
                <a:moveTo>
                  <a:pt x="0" y="19"/>
                </a:moveTo>
                <a:cubicBezTo>
                  <a:pt x="65" y="32"/>
                  <a:pt x="131" y="38"/>
                  <a:pt x="198" y="38"/>
                </a:cubicBezTo>
                <a:cubicBezTo>
                  <a:pt x="266" y="38"/>
                  <a:pt x="333" y="32"/>
                  <a:pt x="398" y="19"/>
                </a:cubicBezTo>
                <a:cubicBezTo>
                  <a:pt x="390" y="0"/>
                  <a:pt x="390" y="0"/>
                  <a:pt x="390" y="0"/>
                </a:cubicBezTo>
                <a:cubicBezTo>
                  <a:pt x="327" y="12"/>
                  <a:pt x="263" y="18"/>
                  <a:pt x="198" y="18"/>
                </a:cubicBezTo>
                <a:cubicBezTo>
                  <a:pt x="134" y="18"/>
                  <a:pt x="71" y="12"/>
                  <a:pt x="9" y="1"/>
                </a:cubicBezTo>
                <a:lnTo>
                  <a:pt x="0" y="19"/>
                </a:lnTo>
                <a:close/>
              </a:path>
            </a:pathLst>
          </a:custGeom>
          <a:solidFill>
            <a:srgbClr val="995DB3"/>
          </a:solid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13" name="Rectangle 12">
            <a:extLst>
              <a:ext uri="{FF2B5EF4-FFF2-40B4-BE49-F238E27FC236}">
                <a16:creationId xmlns:a16="http://schemas.microsoft.com/office/drawing/2014/main" id="{02862406-28C5-AC24-52F9-C23C56281E0C}"/>
              </a:ext>
            </a:extLst>
          </p:cNvPr>
          <p:cNvSpPr/>
          <p:nvPr/>
        </p:nvSpPr>
        <p:spPr>
          <a:xfrm>
            <a:off x="6451403" y="944703"/>
            <a:ext cx="1088761" cy="400110"/>
          </a:xfrm>
          <a:prstGeom prst="rect">
            <a:avLst/>
          </a:prstGeom>
        </p:spPr>
        <p:txBody>
          <a:bodyPr wrap="none">
            <a:spAutoFit/>
          </a:bodyPr>
          <a:lstStyle/>
          <a:p>
            <a:pPr algn="r" defTabSz="2438584"/>
            <a:r>
              <a:rPr lang="en-US" sz="2000" b="1" dirty="0">
                <a:solidFill>
                  <a:srgbClr val="F26363"/>
                </a:solidFill>
                <a:latin typeface="Century Gothic" panose="020B0502020202020204" pitchFamily="34" charset="0"/>
              </a:rPr>
              <a:t>Step 01</a:t>
            </a:r>
          </a:p>
        </p:txBody>
      </p:sp>
      <p:sp>
        <p:nvSpPr>
          <p:cNvPr id="14" name="Rectangle 13">
            <a:extLst>
              <a:ext uri="{FF2B5EF4-FFF2-40B4-BE49-F238E27FC236}">
                <a16:creationId xmlns:a16="http://schemas.microsoft.com/office/drawing/2014/main" id="{B2493190-5FFE-BF6E-B6B8-5839F28C1F1B}"/>
              </a:ext>
            </a:extLst>
          </p:cNvPr>
          <p:cNvSpPr/>
          <p:nvPr/>
        </p:nvSpPr>
        <p:spPr>
          <a:xfrm>
            <a:off x="6451403" y="1473234"/>
            <a:ext cx="3723697" cy="592473"/>
          </a:xfrm>
          <a:prstGeom prst="rect">
            <a:avLst/>
          </a:prstGeom>
        </p:spPr>
        <p:txBody>
          <a:bodyPr wrap="square">
            <a:spAutoFit/>
          </a:bodyPr>
          <a:lstStyle/>
          <a:p>
            <a:pPr defTabSz="2438584"/>
            <a:r>
              <a:rPr lang="en-US" sz="1600" dirty="0">
                <a:solidFill>
                  <a:srgbClr val="57565A"/>
                </a:solidFill>
                <a:latin typeface="Roboto Light"/>
              </a:rPr>
              <a:t>Lorem ipsum dolor sit Lorem con dolor sit dove sit Lorem ipsum</a:t>
            </a:r>
          </a:p>
        </p:txBody>
      </p:sp>
      <p:sp>
        <p:nvSpPr>
          <p:cNvPr id="15" name="Rectangle 14">
            <a:extLst>
              <a:ext uri="{FF2B5EF4-FFF2-40B4-BE49-F238E27FC236}">
                <a16:creationId xmlns:a16="http://schemas.microsoft.com/office/drawing/2014/main" id="{502458C8-5DA4-5817-2782-A168D28AC0BD}"/>
              </a:ext>
            </a:extLst>
          </p:cNvPr>
          <p:cNvSpPr/>
          <p:nvPr/>
        </p:nvSpPr>
        <p:spPr>
          <a:xfrm>
            <a:off x="8087729" y="3372134"/>
            <a:ext cx="1088760" cy="400110"/>
          </a:xfrm>
          <a:prstGeom prst="rect">
            <a:avLst/>
          </a:prstGeom>
        </p:spPr>
        <p:txBody>
          <a:bodyPr wrap="none">
            <a:spAutoFit/>
          </a:bodyPr>
          <a:lstStyle/>
          <a:p>
            <a:pPr defTabSz="2438584"/>
            <a:r>
              <a:rPr lang="en-US" sz="2000" b="1" dirty="0">
                <a:solidFill>
                  <a:srgbClr val="FFA826"/>
                </a:solidFill>
                <a:latin typeface="Century Gothic" panose="020B0502020202020204" pitchFamily="34" charset="0"/>
              </a:rPr>
              <a:t>Step 02</a:t>
            </a:r>
          </a:p>
        </p:txBody>
      </p:sp>
      <p:sp>
        <p:nvSpPr>
          <p:cNvPr id="16" name="Rectangle 15">
            <a:extLst>
              <a:ext uri="{FF2B5EF4-FFF2-40B4-BE49-F238E27FC236}">
                <a16:creationId xmlns:a16="http://schemas.microsoft.com/office/drawing/2014/main" id="{D7947233-9482-A15D-0EA7-FA5DD1A094AC}"/>
              </a:ext>
            </a:extLst>
          </p:cNvPr>
          <p:cNvSpPr/>
          <p:nvPr/>
        </p:nvSpPr>
        <p:spPr>
          <a:xfrm>
            <a:off x="8087729" y="3717275"/>
            <a:ext cx="3723697" cy="592473"/>
          </a:xfrm>
          <a:prstGeom prst="rect">
            <a:avLst/>
          </a:prstGeom>
        </p:spPr>
        <p:txBody>
          <a:bodyPr wrap="square">
            <a:spAutoFit/>
          </a:bodyPr>
          <a:lstStyle/>
          <a:p>
            <a:pPr defTabSz="2438584"/>
            <a:r>
              <a:rPr lang="en-US" sz="1600">
                <a:solidFill>
                  <a:srgbClr val="57565A"/>
                </a:solidFill>
                <a:latin typeface="Roboto Light"/>
              </a:rPr>
              <a:t>Lorem ipsum dolor sit Lorem con dolor sit dove sit Lorem ipsum</a:t>
            </a:r>
          </a:p>
        </p:txBody>
      </p:sp>
      <p:sp>
        <p:nvSpPr>
          <p:cNvPr id="17" name="Rectangle 16">
            <a:extLst>
              <a:ext uri="{FF2B5EF4-FFF2-40B4-BE49-F238E27FC236}">
                <a16:creationId xmlns:a16="http://schemas.microsoft.com/office/drawing/2014/main" id="{5B19BB49-6EF0-C9FD-D2B6-F7773E5327F4}"/>
              </a:ext>
            </a:extLst>
          </p:cNvPr>
          <p:cNvSpPr/>
          <p:nvPr/>
        </p:nvSpPr>
        <p:spPr>
          <a:xfrm>
            <a:off x="5932825" y="5529867"/>
            <a:ext cx="1133784" cy="400110"/>
          </a:xfrm>
          <a:prstGeom prst="rect">
            <a:avLst/>
          </a:prstGeom>
        </p:spPr>
        <p:txBody>
          <a:bodyPr wrap="square">
            <a:spAutoFit/>
          </a:bodyPr>
          <a:lstStyle/>
          <a:p>
            <a:pPr algn="r" defTabSz="2438584"/>
            <a:r>
              <a:rPr lang="en-US" sz="2000" b="1" dirty="0">
                <a:solidFill>
                  <a:srgbClr val="995DB3"/>
                </a:solidFill>
                <a:latin typeface="Century Gothic" panose="020B0502020202020204" pitchFamily="34" charset="0"/>
              </a:rPr>
              <a:t>Step 03</a:t>
            </a:r>
          </a:p>
        </p:txBody>
      </p:sp>
      <p:sp>
        <p:nvSpPr>
          <p:cNvPr id="18" name="Rectangle 17">
            <a:extLst>
              <a:ext uri="{FF2B5EF4-FFF2-40B4-BE49-F238E27FC236}">
                <a16:creationId xmlns:a16="http://schemas.microsoft.com/office/drawing/2014/main" id="{6DFA09C5-7B7E-A4EC-9687-2F89C0A91850}"/>
              </a:ext>
            </a:extLst>
          </p:cNvPr>
          <p:cNvSpPr/>
          <p:nvPr/>
        </p:nvSpPr>
        <p:spPr>
          <a:xfrm>
            <a:off x="4376659" y="5943891"/>
            <a:ext cx="2689950" cy="830997"/>
          </a:xfrm>
          <a:prstGeom prst="rect">
            <a:avLst/>
          </a:prstGeom>
        </p:spPr>
        <p:txBody>
          <a:bodyPr wrap="square">
            <a:spAutoFit/>
          </a:bodyPr>
          <a:lstStyle/>
          <a:p>
            <a:pPr algn="r" defTabSz="2438584"/>
            <a:r>
              <a:rPr lang="en-US" sz="1600" dirty="0">
                <a:solidFill>
                  <a:srgbClr val="57565A"/>
                </a:solidFill>
                <a:latin typeface="Roboto Light"/>
              </a:rPr>
              <a:t>Lorem ipsum dolor sit Lorem con dolor sit dove sit Lorem ipsum</a:t>
            </a:r>
          </a:p>
        </p:txBody>
      </p:sp>
      <p:sp>
        <p:nvSpPr>
          <p:cNvPr id="19" name="Rectangle 18">
            <a:extLst>
              <a:ext uri="{FF2B5EF4-FFF2-40B4-BE49-F238E27FC236}">
                <a16:creationId xmlns:a16="http://schemas.microsoft.com/office/drawing/2014/main" id="{C12FE53D-1A06-1F0D-539F-283F36351930}"/>
              </a:ext>
            </a:extLst>
          </p:cNvPr>
          <p:cNvSpPr/>
          <p:nvPr/>
        </p:nvSpPr>
        <p:spPr>
          <a:xfrm>
            <a:off x="3394318" y="4360234"/>
            <a:ext cx="1093006" cy="400110"/>
          </a:xfrm>
          <a:prstGeom prst="rect">
            <a:avLst/>
          </a:prstGeom>
        </p:spPr>
        <p:txBody>
          <a:bodyPr wrap="square">
            <a:spAutoFit/>
          </a:bodyPr>
          <a:lstStyle/>
          <a:p>
            <a:pPr algn="r" defTabSz="2438584"/>
            <a:r>
              <a:rPr lang="en-US" sz="2000" b="1" dirty="0">
                <a:solidFill>
                  <a:srgbClr val="00BAB5"/>
                </a:solidFill>
                <a:latin typeface="Century Gothic" panose="020B0502020202020204" pitchFamily="34" charset="0"/>
              </a:rPr>
              <a:t>Step 04</a:t>
            </a:r>
          </a:p>
        </p:txBody>
      </p:sp>
      <p:sp>
        <p:nvSpPr>
          <p:cNvPr id="20" name="Rectangle 19">
            <a:extLst>
              <a:ext uri="{FF2B5EF4-FFF2-40B4-BE49-F238E27FC236}">
                <a16:creationId xmlns:a16="http://schemas.microsoft.com/office/drawing/2014/main" id="{F88FC905-4399-E08E-0274-E83649A22D3E}"/>
              </a:ext>
            </a:extLst>
          </p:cNvPr>
          <p:cNvSpPr/>
          <p:nvPr/>
        </p:nvSpPr>
        <p:spPr>
          <a:xfrm>
            <a:off x="1905000" y="4733829"/>
            <a:ext cx="2582324" cy="830997"/>
          </a:xfrm>
          <a:prstGeom prst="rect">
            <a:avLst/>
          </a:prstGeom>
        </p:spPr>
        <p:txBody>
          <a:bodyPr wrap="square">
            <a:spAutoFit/>
          </a:bodyPr>
          <a:lstStyle/>
          <a:p>
            <a:pPr algn="r" defTabSz="2438584"/>
            <a:r>
              <a:rPr lang="en-US" sz="1600" dirty="0">
                <a:solidFill>
                  <a:srgbClr val="57565A"/>
                </a:solidFill>
                <a:latin typeface="Roboto Light"/>
              </a:rPr>
              <a:t>Lorem ipsum dolor sit Lorem con dolor sit dove sit Lorem ipsum</a:t>
            </a:r>
          </a:p>
        </p:txBody>
      </p:sp>
      <p:sp>
        <p:nvSpPr>
          <p:cNvPr id="21" name="Rectangle 20">
            <a:extLst>
              <a:ext uri="{FF2B5EF4-FFF2-40B4-BE49-F238E27FC236}">
                <a16:creationId xmlns:a16="http://schemas.microsoft.com/office/drawing/2014/main" id="{EE93C6D0-7790-8BAF-E07B-9785399FF252}"/>
              </a:ext>
            </a:extLst>
          </p:cNvPr>
          <p:cNvSpPr/>
          <p:nvPr/>
        </p:nvSpPr>
        <p:spPr>
          <a:xfrm>
            <a:off x="3622929" y="1272132"/>
            <a:ext cx="1141548" cy="400110"/>
          </a:xfrm>
          <a:prstGeom prst="rect">
            <a:avLst/>
          </a:prstGeom>
        </p:spPr>
        <p:txBody>
          <a:bodyPr wrap="square">
            <a:spAutoFit/>
          </a:bodyPr>
          <a:lstStyle/>
          <a:p>
            <a:pPr algn="r" defTabSz="2438584"/>
            <a:r>
              <a:rPr lang="en-US" sz="2000" b="1" dirty="0">
                <a:solidFill>
                  <a:srgbClr val="419CCC"/>
                </a:solidFill>
                <a:latin typeface="Century Gothic" panose="020B0502020202020204" pitchFamily="34" charset="0"/>
              </a:rPr>
              <a:t>Step 05</a:t>
            </a:r>
          </a:p>
        </p:txBody>
      </p:sp>
      <p:sp>
        <p:nvSpPr>
          <p:cNvPr id="22" name="Rectangle 21">
            <a:extLst>
              <a:ext uri="{FF2B5EF4-FFF2-40B4-BE49-F238E27FC236}">
                <a16:creationId xmlns:a16="http://schemas.microsoft.com/office/drawing/2014/main" id="{7434D6E3-8ACA-D634-A391-47A9A6AC3190}"/>
              </a:ext>
            </a:extLst>
          </p:cNvPr>
          <p:cNvSpPr/>
          <p:nvPr/>
        </p:nvSpPr>
        <p:spPr>
          <a:xfrm>
            <a:off x="2535498" y="1659881"/>
            <a:ext cx="2248250" cy="830997"/>
          </a:xfrm>
          <a:prstGeom prst="rect">
            <a:avLst/>
          </a:prstGeom>
        </p:spPr>
        <p:txBody>
          <a:bodyPr wrap="square">
            <a:spAutoFit/>
          </a:bodyPr>
          <a:lstStyle/>
          <a:p>
            <a:pPr algn="r" defTabSz="2438584"/>
            <a:r>
              <a:rPr lang="en-US" sz="1600" dirty="0">
                <a:solidFill>
                  <a:srgbClr val="57565A"/>
                </a:solidFill>
                <a:latin typeface="Roboto Light"/>
              </a:rPr>
              <a:t>Lorem ipsum dolor sit Lorem con dolor sit dove sit Lorem ipsum</a:t>
            </a:r>
          </a:p>
        </p:txBody>
      </p:sp>
      <p:grpSp>
        <p:nvGrpSpPr>
          <p:cNvPr id="23" name="Group 15">
            <a:extLst>
              <a:ext uri="{FF2B5EF4-FFF2-40B4-BE49-F238E27FC236}">
                <a16:creationId xmlns:a16="http://schemas.microsoft.com/office/drawing/2014/main" id="{381A717C-A0E0-68EB-CF56-3424D74AD44D}"/>
              </a:ext>
            </a:extLst>
          </p:cNvPr>
          <p:cNvGrpSpPr>
            <a:grpSpLocks noChangeAspect="1"/>
          </p:cNvGrpSpPr>
          <p:nvPr/>
        </p:nvGrpSpPr>
        <p:grpSpPr bwMode="auto">
          <a:xfrm>
            <a:off x="7167069" y="3002457"/>
            <a:ext cx="530894" cy="581899"/>
            <a:chOff x="4477" y="2221"/>
            <a:chExt cx="281" cy="308"/>
          </a:xfrm>
          <a:solidFill>
            <a:srgbClr val="FFA826"/>
          </a:solidFill>
        </p:grpSpPr>
        <p:sp>
          <p:nvSpPr>
            <p:cNvPr id="24" name="Freeform 16">
              <a:extLst>
                <a:ext uri="{FF2B5EF4-FFF2-40B4-BE49-F238E27FC236}">
                  <a16:creationId xmlns:a16="http://schemas.microsoft.com/office/drawing/2014/main" id="{C970E3AA-D68C-DEDC-0BD6-D99ABA9C717E}"/>
                </a:ext>
              </a:extLst>
            </p:cNvPr>
            <p:cNvSpPr>
              <a:spLocks noEditPoints="1"/>
            </p:cNvSpPr>
            <p:nvPr/>
          </p:nvSpPr>
          <p:spPr bwMode="auto">
            <a:xfrm>
              <a:off x="4477" y="2221"/>
              <a:ext cx="281" cy="195"/>
            </a:xfrm>
            <a:custGeom>
              <a:avLst/>
              <a:gdLst>
                <a:gd name="T0" fmla="*/ 111 w 116"/>
                <a:gd name="T1" fmla="*/ 34 h 81"/>
                <a:gd name="T2" fmla="*/ 99 w 116"/>
                <a:gd name="T3" fmla="*/ 23 h 81"/>
                <a:gd name="T4" fmla="*/ 98 w 116"/>
                <a:gd name="T5" fmla="*/ 23 h 81"/>
                <a:gd name="T6" fmla="*/ 98 w 116"/>
                <a:gd name="T7" fmla="*/ 23 h 81"/>
                <a:gd name="T8" fmla="*/ 87 w 116"/>
                <a:gd name="T9" fmla="*/ 7 h 81"/>
                <a:gd name="T10" fmla="*/ 67 w 116"/>
                <a:gd name="T11" fmla="*/ 0 h 81"/>
                <a:gd name="T12" fmla="*/ 42 w 116"/>
                <a:gd name="T13" fmla="*/ 12 h 81"/>
                <a:gd name="T14" fmla="*/ 42 w 116"/>
                <a:gd name="T15" fmla="*/ 13 h 81"/>
                <a:gd name="T16" fmla="*/ 41 w 116"/>
                <a:gd name="T17" fmla="*/ 12 h 81"/>
                <a:gd name="T18" fmla="*/ 32 w 116"/>
                <a:gd name="T19" fmla="*/ 10 h 81"/>
                <a:gd name="T20" fmla="*/ 13 w 116"/>
                <a:gd name="T21" fmla="*/ 28 h 81"/>
                <a:gd name="T22" fmla="*/ 14 w 116"/>
                <a:gd name="T23" fmla="*/ 31 h 81"/>
                <a:gd name="T24" fmla="*/ 14 w 116"/>
                <a:gd name="T25" fmla="*/ 32 h 81"/>
                <a:gd name="T26" fmla="*/ 13 w 116"/>
                <a:gd name="T27" fmla="*/ 32 h 81"/>
                <a:gd name="T28" fmla="*/ 0 w 116"/>
                <a:gd name="T29" fmla="*/ 55 h 81"/>
                <a:gd name="T30" fmla="*/ 26 w 116"/>
                <a:gd name="T31" fmla="*/ 81 h 81"/>
                <a:gd name="T32" fmla="*/ 86 w 116"/>
                <a:gd name="T33" fmla="*/ 81 h 81"/>
                <a:gd name="T34" fmla="*/ 107 w 116"/>
                <a:gd name="T35" fmla="*/ 72 h 81"/>
                <a:gd name="T36" fmla="*/ 116 w 116"/>
                <a:gd name="T37" fmla="*/ 51 h 81"/>
                <a:gd name="T38" fmla="*/ 111 w 116"/>
                <a:gd name="T39" fmla="*/ 34 h 81"/>
                <a:gd name="T40" fmla="*/ 104 w 116"/>
                <a:gd name="T41" fmla="*/ 69 h 81"/>
                <a:gd name="T42" fmla="*/ 86 w 116"/>
                <a:gd name="T43" fmla="*/ 77 h 81"/>
                <a:gd name="T44" fmla="*/ 26 w 116"/>
                <a:gd name="T45" fmla="*/ 77 h 81"/>
                <a:gd name="T46" fmla="*/ 5 w 116"/>
                <a:gd name="T47" fmla="*/ 55 h 81"/>
                <a:gd name="T48" fmla="*/ 15 w 116"/>
                <a:gd name="T49" fmla="*/ 36 h 81"/>
                <a:gd name="T50" fmla="*/ 19 w 116"/>
                <a:gd name="T51" fmla="*/ 34 h 81"/>
                <a:gd name="T52" fmla="*/ 18 w 116"/>
                <a:gd name="T53" fmla="*/ 30 h 81"/>
                <a:gd name="T54" fmla="*/ 18 w 116"/>
                <a:gd name="T55" fmla="*/ 28 h 81"/>
                <a:gd name="T56" fmla="*/ 32 w 116"/>
                <a:gd name="T57" fmla="*/ 14 h 81"/>
                <a:gd name="T58" fmla="*/ 38 w 116"/>
                <a:gd name="T59" fmla="*/ 16 h 81"/>
                <a:gd name="T60" fmla="*/ 43 w 116"/>
                <a:gd name="T61" fmla="*/ 19 h 81"/>
                <a:gd name="T62" fmla="*/ 46 w 116"/>
                <a:gd name="T63" fmla="*/ 15 h 81"/>
                <a:gd name="T64" fmla="*/ 67 w 116"/>
                <a:gd name="T65" fmla="*/ 5 h 81"/>
                <a:gd name="T66" fmla="*/ 84 w 116"/>
                <a:gd name="T67" fmla="*/ 10 h 81"/>
                <a:gd name="T68" fmla="*/ 94 w 116"/>
                <a:gd name="T69" fmla="*/ 24 h 81"/>
                <a:gd name="T70" fmla="*/ 95 w 116"/>
                <a:gd name="T71" fmla="*/ 26 h 81"/>
                <a:gd name="T72" fmla="*/ 97 w 116"/>
                <a:gd name="T73" fmla="*/ 27 h 81"/>
                <a:gd name="T74" fmla="*/ 107 w 116"/>
                <a:gd name="T75" fmla="*/ 36 h 81"/>
                <a:gd name="T76" fmla="*/ 111 w 116"/>
                <a:gd name="T77" fmla="*/ 51 h 81"/>
                <a:gd name="T78" fmla="*/ 104 w 116"/>
                <a:gd name="T7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6" h="81">
                  <a:moveTo>
                    <a:pt x="111" y="34"/>
                  </a:moveTo>
                  <a:cubicBezTo>
                    <a:pt x="108" y="29"/>
                    <a:pt x="104" y="26"/>
                    <a:pt x="99" y="23"/>
                  </a:cubicBezTo>
                  <a:cubicBezTo>
                    <a:pt x="98" y="23"/>
                    <a:pt x="98" y="23"/>
                    <a:pt x="98" y="23"/>
                  </a:cubicBezTo>
                  <a:cubicBezTo>
                    <a:pt x="98" y="23"/>
                    <a:pt x="98" y="23"/>
                    <a:pt x="98" y="23"/>
                  </a:cubicBezTo>
                  <a:cubicBezTo>
                    <a:pt x="96" y="16"/>
                    <a:pt x="92" y="11"/>
                    <a:pt x="87" y="7"/>
                  </a:cubicBezTo>
                  <a:cubicBezTo>
                    <a:pt x="81" y="2"/>
                    <a:pt x="75" y="0"/>
                    <a:pt x="67" y="0"/>
                  </a:cubicBezTo>
                  <a:cubicBezTo>
                    <a:pt x="58" y="0"/>
                    <a:pt x="49" y="4"/>
                    <a:pt x="42" y="12"/>
                  </a:cubicBezTo>
                  <a:cubicBezTo>
                    <a:pt x="42" y="13"/>
                    <a:pt x="42" y="13"/>
                    <a:pt x="42" y="13"/>
                  </a:cubicBezTo>
                  <a:cubicBezTo>
                    <a:pt x="41" y="12"/>
                    <a:pt x="41" y="12"/>
                    <a:pt x="41" y="12"/>
                  </a:cubicBezTo>
                  <a:cubicBezTo>
                    <a:pt x="38" y="11"/>
                    <a:pt x="35" y="10"/>
                    <a:pt x="32" y="10"/>
                  </a:cubicBezTo>
                  <a:cubicBezTo>
                    <a:pt x="22" y="10"/>
                    <a:pt x="13" y="18"/>
                    <a:pt x="13" y="28"/>
                  </a:cubicBezTo>
                  <a:cubicBezTo>
                    <a:pt x="13" y="29"/>
                    <a:pt x="14" y="30"/>
                    <a:pt x="14" y="31"/>
                  </a:cubicBezTo>
                  <a:cubicBezTo>
                    <a:pt x="14" y="32"/>
                    <a:pt x="14" y="32"/>
                    <a:pt x="14" y="32"/>
                  </a:cubicBezTo>
                  <a:cubicBezTo>
                    <a:pt x="13" y="32"/>
                    <a:pt x="13" y="32"/>
                    <a:pt x="13" y="32"/>
                  </a:cubicBezTo>
                  <a:cubicBezTo>
                    <a:pt x="5" y="37"/>
                    <a:pt x="0" y="46"/>
                    <a:pt x="0" y="55"/>
                  </a:cubicBezTo>
                  <a:cubicBezTo>
                    <a:pt x="0" y="70"/>
                    <a:pt x="12" y="81"/>
                    <a:pt x="26" y="81"/>
                  </a:cubicBezTo>
                  <a:cubicBezTo>
                    <a:pt x="86" y="81"/>
                    <a:pt x="86" y="81"/>
                    <a:pt x="86" y="81"/>
                  </a:cubicBezTo>
                  <a:cubicBezTo>
                    <a:pt x="94" y="81"/>
                    <a:pt x="102" y="78"/>
                    <a:pt x="107" y="72"/>
                  </a:cubicBezTo>
                  <a:cubicBezTo>
                    <a:pt x="113" y="67"/>
                    <a:pt x="116" y="59"/>
                    <a:pt x="116" y="51"/>
                  </a:cubicBezTo>
                  <a:cubicBezTo>
                    <a:pt x="116" y="45"/>
                    <a:pt x="114" y="39"/>
                    <a:pt x="111" y="34"/>
                  </a:cubicBezTo>
                  <a:close/>
                  <a:moveTo>
                    <a:pt x="104" y="69"/>
                  </a:moveTo>
                  <a:cubicBezTo>
                    <a:pt x="99" y="74"/>
                    <a:pt x="93" y="77"/>
                    <a:pt x="86" y="77"/>
                  </a:cubicBezTo>
                  <a:cubicBezTo>
                    <a:pt x="26" y="77"/>
                    <a:pt x="26" y="77"/>
                    <a:pt x="26" y="77"/>
                  </a:cubicBezTo>
                  <a:cubicBezTo>
                    <a:pt x="14" y="77"/>
                    <a:pt x="5" y="67"/>
                    <a:pt x="5" y="55"/>
                  </a:cubicBezTo>
                  <a:cubicBezTo>
                    <a:pt x="5" y="47"/>
                    <a:pt x="9" y="40"/>
                    <a:pt x="15" y="36"/>
                  </a:cubicBezTo>
                  <a:cubicBezTo>
                    <a:pt x="19" y="34"/>
                    <a:pt x="19" y="34"/>
                    <a:pt x="19" y="34"/>
                  </a:cubicBezTo>
                  <a:cubicBezTo>
                    <a:pt x="18" y="30"/>
                    <a:pt x="18" y="30"/>
                    <a:pt x="18" y="30"/>
                  </a:cubicBezTo>
                  <a:cubicBezTo>
                    <a:pt x="18" y="30"/>
                    <a:pt x="18" y="29"/>
                    <a:pt x="18" y="28"/>
                  </a:cubicBezTo>
                  <a:cubicBezTo>
                    <a:pt x="18" y="21"/>
                    <a:pt x="24" y="14"/>
                    <a:pt x="32" y="14"/>
                  </a:cubicBezTo>
                  <a:cubicBezTo>
                    <a:pt x="34" y="14"/>
                    <a:pt x="36" y="15"/>
                    <a:pt x="38" y="16"/>
                  </a:cubicBezTo>
                  <a:cubicBezTo>
                    <a:pt x="43" y="19"/>
                    <a:pt x="43" y="19"/>
                    <a:pt x="43" y="19"/>
                  </a:cubicBezTo>
                  <a:cubicBezTo>
                    <a:pt x="46" y="15"/>
                    <a:pt x="46" y="15"/>
                    <a:pt x="46" y="15"/>
                  </a:cubicBezTo>
                  <a:cubicBezTo>
                    <a:pt x="51" y="8"/>
                    <a:pt x="59" y="5"/>
                    <a:pt x="67" y="5"/>
                  </a:cubicBezTo>
                  <a:cubicBezTo>
                    <a:pt x="74" y="5"/>
                    <a:pt x="79" y="7"/>
                    <a:pt x="84" y="10"/>
                  </a:cubicBezTo>
                  <a:cubicBezTo>
                    <a:pt x="89" y="14"/>
                    <a:pt x="92" y="19"/>
                    <a:pt x="94" y="24"/>
                  </a:cubicBezTo>
                  <a:cubicBezTo>
                    <a:pt x="95" y="26"/>
                    <a:pt x="95" y="26"/>
                    <a:pt x="95" y="26"/>
                  </a:cubicBezTo>
                  <a:cubicBezTo>
                    <a:pt x="97" y="27"/>
                    <a:pt x="97" y="27"/>
                    <a:pt x="97" y="27"/>
                  </a:cubicBezTo>
                  <a:cubicBezTo>
                    <a:pt x="101" y="29"/>
                    <a:pt x="105" y="32"/>
                    <a:pt x="107" y="36"/>
                  </a:cubicBezTo>
                  <a:cubicBezTo>
                    <a:pt x="110" y="41"/>
                    <a:pt x="111" y="46"/>
                    <a:pt x="111" y="51"/>
                  </a:cubicBezTo>
                  <a:cubicBezTo>
                    <a:pt x="111" y="58"/>
                    <a:pt x="109" y="64"/>
                    <a:pt x="104" y="69"/>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5" name="Freeform 17">
              <a:extLst>
                <a:ext uri="{FF2B5EF4-FFF2-40B4-BE49-F238E27FC236}">
                  <a16:creationId xmlns:a16="http://schemas.microsoft.com/office/drawing/2014/main" id="{5A91575D-442E-5649-FD89-4EE2D2EA0B0A}"/>
                </a:ext>
              </a:extLst>
            </p:cNvPr>
            <p:cNvSpPr>
              <a:spLocks/>
            </p:cNvSpPr>
            <p:nvPr/>
          </p:nvSpPr>
          <p:spPr bwMode="auto">
            <a:xfrm>
              <a:off x="4615" y="2457"/>
              <a:ext cx="12" cy="12"/>
            </a:xfrm>
            <a:custGeom>
              <a:avLst/>
              <a:gdLst>
                <a:gd name="T0" fmla="*/ 3 w 5"/>
                <a:gd name="T1" fmla="*/ 0 h 5"/>
                <a:gd name="T2" fmla="*/ 2 w 5"/>
                <a:gd name="T3" fmla="*/ 0 h 5"/>
                <a:gd name="T4" fmla="*/ 0 w 5"/>
                <a:gd name="T5" fmla="*/ 1 h 5"/>
                <a:gd name="T6" fmla="*/ 0 w 5"/>
                <a:gd name="T7" fmla="*/ 3 h 5"/>
                <a:gd name="T8" fmla="*/ 1 w 5"/>
                <a:gd name="T9" fmla="*/ 4 h 5"/>
                <a:gd name="T10" fmla="*/ 4 w 5"/>
                <a:gd name="T11" fmla="*/ 3 h 5"/>
                <a:gd name="T12" fmla="*/ 3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0"/>
                  </a:moveTo>
                  <a:cubicBezTo>
                    <a:pt x="3" y="0"/>
                    <a:pt x="2" y="0"/>
                    <a:pt x="2" y="0"/>
                  </a:cubicBezTo>
                  <a:cubicBezTo>
                    <a:pt x="1" y="0"/>
                    <a:pt x="0" y="0"/>
                    <a:pt x="0" y="1"/>
                  </a:cubicBezTo>
                  <a:cubicBezTo>
                    <a:pt x="0" y="1"/>
                    <a:pt x="0" y="2"/>
                    <a:pt x="0" y="3"/>
                  </a:cubicBezTo>
                  <a:cubicBezTo>
                    <a:pt x="0" y="3"/>
                    <a:pt x="0" y="4"/>
                    <a:pt x="1" y="4"/>
                  </a:cubicBezTo>
                  <a:cubicBezTo>
                    <a:pt x="2" y="5"/>
                    <a:pt x="3" y="4"/>
                    <a:pt x="4" y="3"/>
                  </a:cubicBezTo>
                  <a:cubicBezTo>
                    <a:pt x="5" y="2"/>
                    <a:pt x="4" y="1"/>
                    <a:pt x="3" y="0"/>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6" name="Freeform 18">
              <a:extLst>
                <a:ext uri="{FF2B5EF4-FFF2-40B4-BE49-F238E27FC236}">
                  <a16:creationId xmlns:a16="http://schemas.microsoft.com/office/drawing/2014/main" id="{D2872049-1AFF-F7ED-7EBB-98256102A6DD}"/>
                </a:ext>
              </a:extLst>
            </p:cNvPr>
            <p:cNvSpPr>
              <a:spLocks/>
            </p:cNvSpPr>
            <p:nvPr/>
          </p:nvSpPr>
          <p:spPr bwMode="auto">
            <a:xfrm>
              <a:off x="4596" y="2488"/>
              <a:ext cx="12" cy="10"/>
            </a:xfrm>
            <a:custGeom>
              <a:avLst/>
              <a:gdLst>
                <a:gd name="T0" fmla="*/ 4 w 5"/>
                <a:gd name="T1" fmla="*/ 0 h 4"/>
                <a:gd name="T2" fmla="*/ 2 w 5"/>
                <a:gd name="T3" fmla="*/ 0 h 4"/>
                <a:gd name="T4" fmla="*/ 0 w 5"/>
                <a:gd name="T5" fmla="*/ 1 h 4"/>
                <a:gd name="T6" fmla="*/ 1 w 5"/>
                <a:gd name="T7" fmla="*/ 4 h 4"/>
                <a:gd name="T8" fmla="*/ 2 w 5"/>
                <a:gd name="T9" fmla="*/ 4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cubicBezTo>
                    <a:pt x="3" y="0"/>
                    <a:pt x="3" y="0"/>
                    <a:pt x="2" y="0"/>
                  </a:cubicBezTo>
                  <a:cubicBezTo>
                    <a:pt x="2" y="0"/>
                    <a:pt x="1" y="0"/>
                    <a:pt x="0" y="1"/>
                  </a:cubicBezTo>
                  <a:cubicBezTo>
                    <a:pt x="0" y="2"/>
                    <a:pt x="0" y="3"/>
                    <a:pt x="1" y="4"/>
                  </a:cubicBezTo>
                  <a:cubicBezTo>
                    <a:pt x="2" y="4"/>
                    <a:pt x="2" y="4"/>
                    <a:pt x="2" y="4"/>
                  </a:cubicBezTo>
                  <a:cubicBezTo>
                    <a:pt x="3" y="4"/>
                    <a:pt x="4" y="4"/>
                    <a:pt x="4" y="3"/>
                  </a:cubicBezTo>
                  <a:cubicBezTo>
                    <a:pt x="5" y="2"/>
                    <a:pt x="5" y="1"/>
                    <a:pt x="4" y="0"/>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7" name="Freeform 19">
              <a:extLst>
                <a:ext uri="{FF2B5EF4-FFF2-40B4-BE49-F238E27FC236}">
                  <a16:creationId xmlns:a16="http://schemas.microsoft.com/office/drawing/2014/main" id="{295E62D4-1E3C-C7CE-DED3-174DA322352A}"/>
                </a:ext>
              </a:extLst>
            </p:cNvPr>
            <p:cNvSpPr>
              <a:spLocks/>
            </p:cNvSpPr>
            <p:nvPr/>
          </p:nvSpPr>
          <p:spPr bwMode="auto">
            <a:xfrm>
              <a:off x="4577" y="2517"/>
              <a:ext cx="12" cy="12"/>
            </a:xfrm>
            <a:custGeom>
              <a:avLst/>
              <a:gdLst>
                <a:gd name="T0" fmla="*/ 4 w 5"/>
                <a:gd name="T1" fmla="*/ 1 h 5"/>
                <a:gd name="T2" fmla="*/ 3 w 5"/>
                <a:gd name="T3" fmla="*/ 0 h 5"/>
                <a:gd name="T4" fmla="*/ 1 w 5"/>
                <a:gd name="T5" fmla="*/ 2 h 5"/>
                <a:gd name="T6" fmla="*/ 2 w 5"/>
                <a:gd name="T7" fmla="*/ 5 h 5"/>
                <a:gd name="T8" fmla="*/ 3 w 5"/>
                <a:gd name="T9" fmla="*/ 5 h 5"/>
                <a:gd name="T10" fmla="*/ 5 w 5"/>
                <a:gd name="T11" fmla="*/ 4 h 5"/>
                <a:gd name="T12" fmla="*/ 5 w 5"/>
                <a:gd name="T13" fmla="*/ 2 h 5"/>
                <a:gd name="T14" fmla="*/ 4 w 5"/>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4" y="1"/>
                  </a:moveTo>
                  <a:cubicBezTo>
                    <a:pt x="4" y="1"/>
                    <a:pt x="3" y="0"/>
                    <a:pt x="3" y="0"/>
                  </a:cubicBezTo>
                  <a:cubicBezTo>
                    <a:pt x="2" y="0"/>
                    <a:pt x="1" y="1"/>
                    <a:pt x="1" y="2"/>
                  </a:cubicBezTo>
                  <a:cubicBezTo>
                    <a:pt x="0" y="3"/>
                    <a:pt x="1" y="4"/>
                    <a:pt x="2" y="5"/>
                  </a:cubicBezTo>
                  <a:cubicBezTo>
                    <a:pt x="2" y="5"/>
                    <a:pt x="3" y="5"/>
                    <a:pt x="3" y="5"/>
                  </a:cubicBezTo>
                  <a:cubicBezTo>
                    <a:pt x="4" y="5"/>
                    <a:pt x="5" y="5"/>
                    <a:pt x="5" y="4"/>
                  </a:cubicBezTo>
                  <a:cubicBezTo>
                    <a:pt x="5" y="3"/>
                    <a:pt x="5" y="3"/>
                    <a:pt x="5" y="2"/>
                  </a:cubicBezTo>
                  <a:cubicBezTo>
                    <a:pt x="5" y="2"/>
                    <a:pt x="5" y="1"/>
                    <a:pt x="4" y="1"/>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8" name="Freeform 20">
              <a:extLst>
                <a:ext uri="{FF2B5EF4-FFF2-40B4-BE49-F238E27FC236}">
                  <a16:creationId xmlns:a16="http://schemas.microsoft.com/office/drawing/2014/main" id="{BF3B7DD4-D8FB-85FE-4606-278A99C1695F}"/>
                </a:ext>
              </a:extLst>
            </p:cNvPr>
            <p:cNvSpPr>
              <a:spLocks/>
            </p:cNvSpPr>
            <p:nvPr/>
          </p:nvSpPr>
          <p:spPr bwMode="auto">
            <a:xfrm>
              <a:off x="4664" y="2442"/>
              <a:ext cx="12" cy="13"/>
            </a:xfrm>
            <a:custGeom>
              <a:avLst/>
              <a:gdLst>
                <a:gd name="T0" fmla="*/ 3 w 5"/>
                <a:gd name="T1" fmla="*/ 1 h 5"/>
                <a:gd name="T2" fmla="*/ 2 w 5"/>
                <a:gd name="T3" fmla="*/ 0 h 5"/>
                <a:gd name="T4" fmla="*/ 0 w 5"/>
                <a:gd name="T5" fmla="*/ 2 h 5"/>
                <a:gd name="T6" fmla="*/ 0 w 5"/>
                <a:gd name="T7" fmla="*/ 3 h 5"/>
                <a:gd name="T8" fmla="*/ 1 w 5"/>
                <a:gd name="T9" fmla="*/ 5 h 5"/>
                <a:gd name="T10" fmla="*/ 4 w 5"/>
                <a:gd name="T11" fmla="*/ 4 h 5"/>
                <a:gd name="T12" fmla="*/ 3 w 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1"/>
                  </a:moveTo>
                  <a:cubicBezTo>
                    <a:pt x="3" y="0"/>
                    <a:pt x="3" y="0"/>
                    <a:pt x="2" y="0"/>
                  </a:cubicBezTo>
                  <a:cubicBezTo>
                    <a:pt x="1" y="0"/>
                    <a:pt x="1" y="1"/>
                    <a:pt x="0" y="2"/>
                  </a:cubicBezTo>
                  <a:cubicBezTo>
                    <a:pt x="0" y="2"/>
                    <a:pt x="0" y="3"/>
                    <a:pt x="0" y="3"/>
                  </a:cubicBezTo>
                  <a:cubicBezTo>
                    <a:pt x="0" y="4"/>
                    <a:pt x="1" y="4"/>
                    <a:pt x="1" y="5"/>
                  </a:cubicBezTo>
                  <a:cubicBezTo>
                    <a:pt x="2" y="5"/>
                    <a:pt x="4" y="5"/>
                    <a:pt x="4" y="4"/>
                  </a:cubicBezTo>
                  <a:cubicBezTo>
                    <a:pt x="5" y="3"/>
                    <a:pt x="4" y="1"/>
                    <a:pt x="3" y="1"/>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29" name="Freeform 21">
              <a:extLst>
                <a:ext uri="{FF2B5EF4-FFF2-40B4-BE49-F238E27FC236}">
                  <a16:creationId xmlns:a16="http://schemas.microsoft.com/office/drawing/2014/main" id="{CBEC83A7-6B27-EDC4-07C2-708A5C62E567}"/>
                </a:ext>
              </a:extLst>
            </p:cNvPr>
            <p:cNvSpPr>
              <a:spLocks/>
            </p:cNvSpPr>
            <p:nvPr/>
          </p:nvSpPr>
          <p:spPr bwMode="auto">
            <a:xfrm>
              <a:off x="4644" y="2474"/>
              <a:ext cx="12" cy="12"/>
            </a:xfrm>
            <a:custGeom>
              <a:avLst/>
              <a:gdLst>
                <a:gd name="T0" fmla="*/ 4 w 5"/>
                <a:gd name="T1" fmla="*/ 1 h 5"/>
                <a:gd name="T2" fmla="*/ 3 w 5"/>
                <a:gd name="T3" fmla="*/ 0 h 5"/>
                <a:gd name="T4" fmla="*/ 1 w 5"/>
                <a:gd name="T5" fmla="*/ 1 h 5"/>
                <a:gd name="T6" fmla="*/ 2 w 5"/>
                <a:gd name="T7" fmla="*/ 4 h 5"/>
                <a:gd name="T8" fmla="*/ 3 w 5"/>
                <a:gd name="T9" fmla="*/ 5 h 5"/>
                <a:gd name="T10" fmla="*/ 3 w 5"/>
                <a:gd name="T11" fmla="*/ 5 h 5"/>
                <a:gd name="T12" fmla="*/ 5 w 5"/>
                <a:gd name="T13" fmla="*/ 4 h 5"/>
                <a:gd name="T14" fmla="*/ 5 w 5"/>
                <a:gd name="T15" fmla="*/ 2 h 5"/>
                <a:gd name="T16" fmla="*/ 4 w 5"/>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1"/>
                  </a:moveTo>
                  <a:cubicBezTo>
                    <a:pt x="4" y="0"/>
                    <a:pt x="3" y="0"/>
                    <a:pt x="3" y="0"/>
                  </a:cubicBezTo>
                  <a:cubicBezTo>
                    <a:pt x="2" y="0"/>
                    <a:pt x="1" y="1"/>
                    <a:pt x="1" y="1"/>
                  </a:cubicBezTo>
                  <a:cubicBezTo>
                    <a:pt x="0" y="2"/>
                    <a:pt x="1" y="4"/>
                    <a:pt x="2" y="4"/>
                  </a:cubicBezTo>
                  <a:cubicBezTo>
                    <a:pt x="2" y="5"/>
                    <a:pt x="2" y="5"/>
                    <a:pt x="3" y="5"/>
                  </a:cubicBezTo>
                  <a:cubicBezTo>
                    <a:pt x="3" y="5"/>
                    <a:pt x="3" y="5"/>
                    <a:pt x="3" y="5"/>
                  </a:cubicBezTo>
                  <a:cubicBezTo>
                    <a:pt x="4" y="5"/>
                    <a:pt x="4" y="4"/>
                    <a:pt x="5" y="4"/>
                  </a:cubicBezTo>
                  <a:cubicBezTo>
                    <a:pt x="5" y="3"/>
                    <a:pt x="5" y="3"/>
                    <a:pt x="5" y="2"/>
                  </a:cubicBezTo>
                  <a:cubicBezTo>
                    <a:pt x="5" y="1"/>
                    <a:pt x="4" y="1"/>
                    <a:pt x="4" y="1"/>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0" name="Freeform 22">
              <a:extLst>
                <a:ext uri="{FF2B5EF4-FFF2-40B4-BE49-F238E27FC236}">
                  <a16:creationId xmlns:a16="http://schemas.microsoft.com/office/drawing/2014/main" id="{1E604AB6-9C66-DDC6-FCAB-7E953D71CFDF}"/>
                </a:ext>
              </a:extLst>
            </p:cNvPr>
            <p:cNvSpPr>
              <a:spLocks/>
            </p:cNvSpPr>
            <p:nvPr/>
          </p:nvSpPr>
          <p:spPr bwMode="auto">
            <a:xfrm>
              <a:off x="4627" y="2505"/>
              <a:ext cx="12" cy="12"/>
            </a:xfrm>
            <a:custGeom>
              <a:avLst/>
              <a:gdLst>
                <a:gd name="T0" fmla="*/ 3 w 5"/>
                <a:gd name="T1" fmla="*/ 0 h 5"/>
                <a:gd name="T2" fmla="*/ 2 w 5"/>
                <a:gd name="T3" fmla="*/ 0 h 5"/>
                <a:gd name="T4" fmla="*/ 0 w 5"/>
                <a:gd name="T5" fmla="*/ 1 h 5"/>
                <a:gd name="T6" fmla="*/ 1 w 5"/>
                <a:gd name="T7" fmla="*/ 4 h 5"/>
                <a:gd name="T8" fmla="*/ 4 w 5"/>
                <a:gd name="T9" fmla="*/ 3 h 5"/>
                <a:gd name="T10" fmla="*/ 4 w 5"/>
                <a:gd name="T11" fmla="*/ 2 h 5"/>
                <a:gd name="T12" fmla="*/ 3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0"/>
                  </a:moveTo>
                  <a:cubicBezTo>
                    <a:pt x="3" y="0"/>
                    <a:pt x="3" y="0"/>
                    <a:pt x="2" y="0"/>
                  </a:cubicBezTo>
                  <a:cubicBezTo>
                    <a:pt x="1" y="0"/>
                    <a:pt x="1" y="0"/>
                    <a:pt x="0" y="1"/>
                  </a:cubicBezTo>
                  <a:cubicBezTo>
                    <a:pt x="0" y="2"/>
                    <a:pt x="0" y="4"/>
                    <a:pt x="1" y="4"/>
                  </a:cubicBezTo>
                  <a:cubicBezTo>
                    <a:pt x="2" y="5"/>
                    <a:pt x="4" y="5"/>
                    <a:pt x="4" y="3"/>
                  </a:cubicBezTo>
                  <a:cubicBezTo>
                    <a:pt x="5" y="3"/>
                    <a:pt x="5" y="2"/>
                    <a:pt x="4" y="2"/>
                  </a:cubicBezTo>
                  <a:cubicBezTo>
                    <a:pt x="4" y="1"/>
                    <a:pt x="4" y="1"/>
                    <a:pt x="3" y="0"/>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1" name="Freeform 23">
              <a:extLst>
                <a:ext uri="{FF2B5EF4-FFF2-40B4-BE49-F238E27FC236}">
                  <a16:creationId xmlns:a16="http://schemas.microsoft.com/office/drawing/2014/main" id="{5C4760C7-8B2A-2F62-E87B-DA863A715856}"/>
                </a:ext>
              </a:extLst>
            </p:cNvPr>
            <p:cNvSpPr>
              <a:spLocks/>
            </p:cNvSpPr>
            <p:nvPr/>
          </p:nvSpPr>
          <p:spPr bwMode="auto">
            <a:xfrm>
              <a:off x="4531" y="2457"/>
              <a:ext cx="12" cy="12"/>
            </a:xfrm>
            <a:custGeom>
              <a:avLst/>
              <a:gdLst>
                <a:gd name="T0" fmla="*/ 4 w 5"/>
                <a:gd name="T1" fmla="*/ 0 h 5"/>
                <a:gd name="T2" fmla="*/ 3 w 5"/>
                <a:gd name="T3" fmla="*/ 0 h 5"/>
                <a:gd name="T4" fmla="*/ 1 w 5"/>
                <a:gd name="T5" fmla="*/ 1 h 5"/>
                <a:gd name="T6" fmla="*/ 0 w 5"/>
                <a:gd name="T7" fmla="*/ 3 h 5"/>
                <a:gd name="T8" fmla="*/ 2 w 5"/>
                <a:gd name="T9" fmla="*/ 4 h 5"/>
                <a:gd name="T10" fmla="*/ 5 w 5"/>
                <a:gd name="T11" fmla="*/ 3 h 5"/>
                <a:gd name="T12" fmla="*/ 5 w 5"/>
                <a:gd name="T13" fmla="*/ 1 h 5"/>
                <a:gd name="T14" fmla="*/ 4 w 5"/>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4" y="0"/>
                  </a:moveTo>
                  <a:cubicBezTo>
                    <a:pt x="3" y="0"/>
                    <a:pt x="3" y="0"/>
                    <a:pt x="3" y="0"/>
                  </a:cubicBezTo>
                  <a:cubicBezTo>
                    <a:pt x="2" y="0"/>
                    <a:pt x="1" y="0"/>
                    <a:pt x="1" y="1"/>
                  </a:cubicBezTo>
                  <a:cubicBezTo>
                    <a:pt x="0" y="1"/>
                    <a:pt x="0" y="2"/>
                    <a:pt x="0" y="3"/>
                  </a:cubicBezTo>
                  <a:cubicBezTo>
                    <a:pt x="1" y="3"/>
                    <a:pt x="1" y="4"/>
                    <a:pt x="2" y="4"/>
                  </a:cubicBezTo>
                  <a:cubicBezTo>
                    <a:pt x="3" y="5"/>
                    <a:pt x="4" y="4"/>
                    <a:pt x="5" y="3"/>
                  </a:cubicBezTo>
                  <a:cubicBezTo>
                    <a:pt x="5" y="3"/>
                    <a:pt x="5" y="2"/>
                    <a:pt x="5" y="1"/>
                  </a:cubicBezTo>
                  <a:cubicBezTo>
                    <a:pt x="5" y="1"/>
                    <a:pt x="4" y="0"/>
                    <a:pt x="4" y="0"/>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2" name="Freeform 24">
              <a:extLst>
                <a:ext uri="{FF2B5EF4-FFF2-40B4-BE49-F238E27FC236}">
                  <a16:creationId xmlns:a16="http://schemas.microsoft.com/office/drawing/2014/main" id="{54BF4B14-7F88-FE1B-722D-614BA3A0BFD3}"/>
                </a:ext>
              </a:extLst>
            </p:cNvPr>
            <p:cNvSpPr>
              <a:spLocks/>
            </p:cNvSpPr>
            <p:nvPr/>
          </p:nvSpPr>
          <p:spPr bwMode="auto">
            <a:xfrm>
              <a:off x="4514" y="2488"/>
              <a:ext cx="12" cy="10"/>
            </a:xfrm>
            <a:custGeom>
              <a:avLst/>
              <a:gdLst>
                <a:gd name="T0" fmla="*/ 3 w 5"/>
                <a:gd name="T1" fmla="*/ 0 h 4"/>
                <a:gd name="T2" fmla="*/ 2 w 5"/>
                <a:gd name="T3" fmla="*/ 0 h 4"/>
                <a:gd name="T4" fmla="*/ 0 w 5"/>
                <a:gd name="T5" fmla="*/ 1 h 4"/>
                <a:gd name="T6" fmla="*/ 1 w 5"/>
                <a:gd name="T7" fmla="*/ 4 h 4"/>
                <a:gd name="T8" fmla="*/ 2 w 5"/>
                <a:gd name="T9" fmla="*/ 4 h 4"/>
                <a:gd name="T10" fmla="*/ 4 w 5"/>
                <a:gd name="T11" fmla="*/ 3 h 4"/>
                <a:gd name="T12" fmla="*/ 3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3" y="0"/>
                  </a:moveTo>
                  <a:cubicBezTo>
                    <a:pt x="3" y="0"/>
                    <a:pt x="3" y="0"/>
                    <a:pt x="2" y="0"/>
                  </a:cubicBezTo>
                  <a:cubicBezTo>
                    <a:pt x="1" y="0"/>
                    <a:pt x="1" y="0"/>
                    <a:pt x="0" y="1"/>
                  </a:cubicBezTo>
                  <a:cubicBezTo>
                    <a:pt x="0" y="2"/>
                    <a:pt x="0" y="3"/>
                    <a:pt x="1" y="4"/>
                  </a:cubicBezTo>
                  <a:cubicBezTo>
                    <a:pt x="1" y="4"/>
                    <a:pt x="2" y="4"/>
                    <a:pt x="2" y="4"/>
                  </a:cubicBezTo>
                  <a:cubicBezTo>
                    <a:pt x="3" y="4"/>
                    <a:pt x="4" y="4"/>
                    <a:pt x="4" y="3"/>
                  </a:cubicBezTo>
                  <a:cubicBezTo>
                    <a:pt x="5" y="2"/>
                    <a:pt x="4" y="1"/>
                    <a:pt x="3" y="0"/>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3" name="Freeform 25">
              <a:extLst>
                <a:ext uri="{FF2B5EF4-FFF2-40B4-BE49-F238E27FC236}">
                  <a16:creationId xmlns:a16="http://schemas.microsoft.com/office/drawing/2014/main" id="{9B65C5CC-CF9A-00FE-D4D0-788B51D326A5}"/>
                </a:ext>
              </a:extLst>
            </p:cNvPr>
            <p:cNvSpPr>
              <a:spLocks/>
            </p:cNvSpPr>
            <p:nvPr/>
          </p:nvSpPr>
          <p:spPr bwMode="auto">
            <a:xfrm>
              <a:off x="4494" y="2517"/>
              <a:ext cx="12" cy="12"/>
            </a:xfrm>
            <a:custGeom>
              <a:avLst/>
              <a:gdLst>
                <a:gd name="T0" fmla="*/ 4 w 5"/>
                <a:gd name="T1" fmla="*/ 1 h 5"/>
                <a:gd name="T2" fmla="*/ 3 w 5"/>
                <a:gd name="T3" fmla="*/ 0 h 5"/>
                <a:gd name="T4" fmla="*/ 1 w 5"/>
                <a:gd name="T5" fmla="*/ 2 h 5"/>
                <a:gd name="T6" fmla="*/ 2 w 5"/>
                <a:gd name="T7" fmla="*/ 5 h 5"/>
                <a:gd name="T8" fmla="*/ 3 w 5"/>
                <a:gd name="T9" fmla="*/ 5 h 5"/>
                <a:gd name="T10" fmla="*/ 3 w 5"/>
                <a:gd name="T11" fmla="*/ 5 h 5"/>
                <a:gd name="T12" fmla="*/ 5 w 5"/>
                <a:gd name="T13" fmla="*/ 4 h 5"/>
                <a:gd name="T14" fmla="*/ 5 w 5"/>
                <a:gd name="T15" fmla="*/ 2 h 5"/>
                <a:gd name="T16" fmla="*/ 4 w 5"/>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1"/>
                  </a:moveTo>
                  <a:cubicBezTo>
                    <a:pt x="4" y="1"/>
                    <a:pt x="3" y="0"/>
                    <a:pt x="3" y="0"/>
                  </a:cubicBezTo>
                  <a:cubicBezTo>
                    <a:pt x="2" y="0"/>
                    <a:pt x="1" y="1"/>
                    <a:pt x="1" y="2"/>
                  </a:cubicBezTo>
                  <a:cubicBezTo>
                    <a:pt x="0" y="3"/>
                    <a:pt x="1" y="4"/>
                    <a:pt x="2" y="5"/>
                  </a:cubicBezTo>
                  <a:cubicBezTo>
                    <a:pt x="2" y="5"/>
                    <a:pt x="2" y="5"/>
                    <a:pt x="3" y="5"/>
                  </a:cubicBezTo>
                  <a:cubicBezTo>
                    <a:pt x="3" y="5"/>
                    <a:pt x="3" y="5"/>
                    <a:pt x="3" y="5"/>
                  </a:cubicBezTo>
                  <a:cubicBezTo>
                    <a:pt x="4" y="5"/>
                    <a:pt x="4" y="5"/>
                    <a:pt x="5" y="4"/>
                  </a:cubicBezTo>
                  <a:cubicBezTo>
                    <a:pt x="5" y="3"/>
                    <a:pt x="5" y="3"/>
                    <a:pt x="5" y="2"/>
                  </a:cubicBezTo>
                  <a:cubicBezTo>
                    <a:pt x="5" y="2"/>
                    <a:pt x="4" y="1"/>
                    <a:pt x="4" y="1"/>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4" name="Freeform 26">
              <a:extLst>
                <a:ext uri="{FF2B5EF4-FFF2-40B4-BE49-F238E27FC236}">
                  <a16:creationId xmlns:a16="http://schemas.microsoft.com/office/drawing/2014/main" id="{E69D64E3-2733-2966-7C6A-170CB04E96BC}"/>
                </a:ext>
              </a:extLst>
            </p:cNvPr>
            <p:cNvSpPr>
              <a:spLocks/>
            </p:cNvSpPr>
            <p:nvPr/>
          </p:nvSpPr>
          <p:spPr bwMode="auto">
            <a:xfrm>
              <a:off x="4581" y="2442"/>
              <a:ext cx="12" cy="13"/>
            </a:xfrm>
            <a:custGeom>
              <a:avLst/>
              <a:gdLst>
                <a:gd name="T0" fmla="*/ 3 w 5"/>
                <a:gd name="T1" fmla="*/ 1 h 5"/>
                <a:gd name="T2" fmla="*/ 2 w 5"/>
                <a:gd name="T3" fmla="*/ 0 h 5"/>
                <a:gd name="T4" fmla="*/ 0 w 5"/>
                <a:gd name="T5" fmla="*/ 2 h 5"/>
                <a:gd name="T6" fmla="*/ 0 w 5"/>
                <a:gd name="T7" fmla="*/ 3 h 5"/>
                <a:gd name="T8" fmla="*/ 1 w 5"/>
                <a:gd name="T9" fmla="*/ 5 h 5"/>
                <a:gd name="T10" fmla="*/ 4 w 5"/>
                <a:gd name="T11" fmla="*/ 4 h 5"/>
                <a:gd name="T12" fmla="*/ 3 w 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1"/>
                  </a:moveTo>
                  <a:cubicBezTo>
                    <a:pt x="3" y="0"/>
                    <a:pt x="2" y="0"/>
                    <a:pt x="2" y="0"/>
                  </a:cubicBezTo>
                  <a:cubicBezTo>
                    <a:pt x="1" y="0"/>
                    <a:pt x="0" y="1"/>
                    <a:pt x="0" y="2"/>
                  </a:cubicBezTo>
                  <a:cubicBezTo>
                    <a:pt x="0" y="2"/>
                    <a:pt x="0" y="3"/>
                    <a:pt x="0" y="3"/>
                  </a:cubicBezTo>
                  <a:cubicBezTo>
                    <a:pt x="0" y="4"/>
                    <a:pt x="0" y="4"/>
                    <a:pt x="1" y="5"/>
                  </a:cubicBezTo>
                  <a:cubicBezTo>
                    <a:pt x="2" y="5"/>
                    <a:pt x="3" y="5"/>
                    <a:pt x="4" y="4"/>
                  </a:cubicBezTo>
                  <a:cubicBezTo>
                    <a:pt x="5" y="3"/>
                    <a:pt x="4" y="1"/>
                    <a:pt x="3" y="1"/>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5" name="Freeform 27">
              <a:extLst>
                <a:ext uri="{FF2B5EF4-FFF2-40B4-BE49-F238E27FC236}">
                  <a16:creationId xmlns:a16="http://schemas.microsoft.com/office/drawing/2014/main" id="{3FBE02D5-80F0-3057-5159-1940EE4AADCF}"/>
                </a:ext>
              </a:extLst>
            </p:cNvPr>
            <p:cNvSpPr>
              <a:spLocks/>
            </p:cNvSpPr>
            <p:nvPr/>
          </p:nvSpPr>
          <p:spPr bwMode="auto">
            <a:xfrm>
              <a:off x="4562" y="2474"/>
              <a:ext cx="12" cy="12"/>
            </a:xfrm>
            <a:custGeom>
              <a:avLst/>
              <a:gdLst>
                <a:gd name="T0" fmla="*/ 4 w 5"/>
                <a:gd name="T1" fmla="*/ 1 h 5"/>
                <a:gd name="T2" fmla="*/ 3 w 5"/>
                <a:gd name="T3" fmla="*/ 0 h 5"/>
                <a:gd name="T4" fmla="*/ 1 w 5"/>
                <a:gd name="T5" fmla="*/ 1 h 5"/>
                <a:gd name="T6" fmla="*/ 1 w 5"/>
                <a:gd name="T7" fmla="*/ 4 h 5"/>
                <a:gd name="T8" fmla="*/ 3 w 5"/>
                <a:gd name="T9" fmla="*/ 5 h 5"/>
                <a:gd name="T10" fmla="*/ 4 w 5"/>
                <a:gd name="T11" fmla="*/ 4 h 5"/>
                <a:gd name="T12" fmla="*/ 4 w 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1"/>
                  </a:moveTo>
                  <a:cubicBezTo>
                    <a:pt x="3" y="0"/>
                    <a:pt x="3" y="0"/>
                    <a:pt x="3" y="0"/>
                  </a:cubicBezTo>
                  <a:cubicBezTo>
                    <a:pt x="2" y="0"/>
                    <a:pt x="1" y="1"/>
                    <a:pt x="1" y="1"/>
                  </a:cubicBezTo>
                  <a:cubicBezTo>
                    <a:pt x="0" y="2"/>
                    <a:pt x="0" y="4"/>
                    <a:pt x="1" y="4"/>
                  </a:cubicBezTo>
                  <a:cubicBezTo>
                    <a:pt x="2" y="5"/>
                    <a:pt x="2" y="5"/>
                    <a:pt x="3" y="5"/>
                  </a:cubicBezTo>
                  <a:cubicBezTo>
                    <a:pt x="3" y="5"/>
                    <a:pt x="4" y="4"/>
                    <a:pt x="4" y="4"/>
                  </a:cubicBezTo>
                  <a:cubicBezTo>
                    <a:pt x="5" y="3"/>
                    <a:pt x="5" y="1"/>
                    <a:pt x="4" y="1"/>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36" name="Freeform 28">
              <a:extLst>
                <a:ext uri="{FF2B5EF4-FFF2-40B4-BE49-F238E27FC236}">
                  <a16:creationId xmlns:a16="http://schemas.microsoft.com/office/drawing/2014/main" id="{FF932838-2553-584A-E92D-D50F04B490E6}"/>
                </a:ext>
              </a:extLst>
            </p:cNvPr>
            <p:cNvSpPr>
              <a:spLocks/>
            </p:cNvSpPr>
            <p:nvPr/>
          </p:nvSpPr>
          <p:spPr bwMode="auto">
            <a:xfrm>
              <a:off x="4543" y="2505"/>
              <a:ext cx="12" cy="12"/>
            </a:xfrm>
            <a:custGeom>
              <a:avLst/>
              <a:gdLst>
                <a:gd name="T0" fmla="*/ 4 w 5"/>
                <a:gd name="T1" fmla="*/ 0 h 5"/>
                <a:gd name="T2" fmla="*/ 3 w 5"/>
                <a:gd name="T3" fmla="*/ 0 h 5"/>
                <a:gd name="T4" fmla="*/ 1 w 5"/>
                <a:gd name="T5" fmla="*/ 1 h 5"/>
                <a:gd name="T6" fmla="*/ 2 w 5"/>
                <a:gd name="T7" fmla="*/ 4 h 5"/>
                <a:gd name="T8" fmla="*/ 5 w 5"/>
                <a:gd name="T9" fmla="*/ 3 h 5"/>
                <a:gd name="T10" fmla="*/ 5 w 5"/>
                <a:gd name="T11" fmla="*/ 2 h 5"/>
                <a:gd name="T12" fmla="*/ 4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0"/>
                  </a:moveTo>
                  <a:cubicBezTo>
                    <a:pt x="4" y="0"/>
                    <a:pt x="3" y="0"/>
                    <a:pt x="3" y="0"/>
                  </a:cubicBezTo>
                  <a:cubicBezTo>
                    <a:pt x="2" y="0"/>
                    <a:pt x="2" y="0"/>
                    <a:pt x="1" y="1"/>
                  </a:cubicBezTo>
                  <a:cubicBezTo>
                    <a:pt x="0" y="2"/>
                    <a:pt x="1" y="4"/>
                    <a:pt x="2" y="4"/>
                  </a:cubicBezTo>
                  <a:cubicBezTo>
                    <a:pt x="3" y="5"/>
                    <a:pt x="4" y="5"/>
                    <a:pt x="5" y="3"/>
                  </a:cubicBezTo>
                  <a:cubicBezTo>
                    <a:pt x="5" y="3"/>
                    <a:pt x="5" y="2"/>
                    <a:pt x="5" y="2"/>
                  </a:cubicBezTo>
                  <a:cubicBezTo>
                    <a:pt x="5" y="1"/>
                    <a:pt x="5" y="1"/>
                    <a:pt x="4" y="0"/>
                  </a:cubicBezTo>
                  <a:close/>
                </a:path>
              </a:pathLst>
            </a:custGeom>
            <a:grpFill/>
            <a:ln>
              <a:noFill/>
            </a:ln>
          </p:spPr>
          <p:style>
            <a:lnRef idx="2">
              <a:schemeClr val="accent2">
                <a:shade val="50000"/>
              </a:schemeClr>
            </a:lnRef>
            <a:fillRef idx="1">
              <a:schemeClr val="accent2"/>
            </a:fillRef>
            <a:effectRef idx="0">
              <a:schemeClr val="accent2"/>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grpSp>
      <p:sp>
        <p:nvSpPr>
          <p:cNvPr id="37" name="Freeform 32">
            <a:extLst>
              <a:ext uri="{FF2B5EF4-FFF2-40B4-BE49-F238E27FC236}">
                <a16:creationId xmlns:a16="http://schemas.microsoft.com/office/drawing/2014/main" id="{37214ECE-38FF-A24A-D82C-A7524EA3F6E7}"/>
              </a:ext>
            </a:extLst>
          </p:cNvPr>
          <p:cNvSpPr>
            <a:spLocks noEditPoints="1"/>
          </p:cNvSpPr>
          <p:nvPr/>
        </p:nvSpPr>
        <p:spPr bwMode="auto">
          <a:xfrm>
            <a:off x="4789079" y="4698297"/>
            <a:ext cx="585688" cy="585689"/>
          </a:xfrm>
          <a:custGeom>
            <a:avLst/>
            <a:gdLst>
              <a:gd name="T0" fmla="*/ 122 w 128"/>
              <a:gd name="T1" fmla="*/ 37 h 128"/>
              <a:gd name="T2" fmla="*/ 109 w 128"/>
              <a:gd name="T3" fmla="*/ 26 h 128"/>
              <a:gd name="T4" fmla="*/ 109 w 128"/>
              <a:gd name="T5" fmla="*/ 25 h 128"/>
              <a:gd name="T6" fmla="*/ 109 w 128"/>
              <a:gd name="T7" fmla="*/ 25 h 128"/>
              <a:gd name="T8" fmla="*/ 96 w 128"/>
              <a:gd name="T9" fmla="*/ 8 h 128"/>
              <a:gd name="T10" fmla="*/ 74 w 128"/>
              <a:gd name="T11" fmla="*/ 0 h 128"/>
              <a:gd name="T12" fmla="*/ 47 w 128"/>
              <a:gd name="T13" fmla="*/ 13 h 128"/>
              <a:gd name="T14" fmla="*/ 46 w 128"/>
              <a:gd name="T15" fmla="*/ 14 h 128"/>
              <a:gd name="T16" fmla="*/ 45 w 128"/>
              <a:gd name="T17" fmla="*/ 14 h 128"/>
              <a:gd name="T18" fmla="*/ 35 w 128"/>
              <a:gd name="T19" fmla="*/ 11 h 128"/>
              <a:gd name="T20" fmla="*/ 15 w 128"/>
              <a:gd name="T21" fmla="*/ 32 h 128"/>
              <a:gd name="T22" fmla="*/ 15 w 128"/>
              <a:gd name="T23" fmla="*/ 34 h 128"/>
              <a:gd name="T24" fmla="*/ 15 w 128"/>
              <a:gd name="T25" fmla="*/ 35 h 128"/>
              <a:gd name="T26" fmla="*/ 14 w 128"/>
              <a:gd name="T27" fmla="*/ 36 h 128"/>
              <a:gd name="T28" fmla="*/ 0 w 128"/>
              <a:gd name="T29" fmla="*/ 61 h 128"/>
              <a:gd name="T30" fmla="*/ 28 w 128"/>
              <a:gd name="T31" fmla="*/ 90 h 128"/>
              <a:gd name="T32" fmla="*/ 62 w 128"/>
              <a:gd name="T33" fmla="*/ 90 h 128"/>
              <a:gd name="T34" fmla="*/ 62 w 128"/>
              <a:gd name="T35" fmla="*/ 120 h 128"/>
              <a:gd name="T36" fmla="*/ 45 w 128"/>
              <a:gd name="T37" fmla="*/ 103 h 128"/>
              <a:gd name="T38" fmla="*/ 43 w 128"/>
              <a:gd name="T39" fmla="*/ 102 h 128"/>
              <a:gd name="T40" fmla="*/ 41 w 128"/>
              <a:gd name="T41" fmla="*/ 103 h 128"/>
              <a:gd name="T42" fmla="*/ 41 w 128"/>
              <a:gd name="T43" fmla="*/ 105 h 128"/>
              <a:gd name="T44" fmla="*/ 41 w 128"/>
              <a:gd name="T45" fmla="*/ 106 h 128"/>
              <a:gd name="T46" fmla="*/ 62 w 128"/>
              <a:gd name="T47" fmla="*/ 127 h 128"/>
              <a:gd name="T48" fmla="*/ 66 w 128"/>
              <a:gd name="T49" fmla="*/ 127 h 128"/>
              <a:gd name="T50" fmla="*/ 87 w 128"/>
              <a:gd name="T51" fmla="*/ 106 h 128"/>
              <a:gd name="T52" fmla="*/ 87 w 128"/>
              <a:gd name="T53" fmla="*/ 105 h 128"/>
              <a:gd name="T54" fmla="*/ 87 w 128"/>
              <a:gd name="T55" fmla="*/ 103 h 128"/>
              <a:gd name="T56" fmla="*/ 83 w 128"/>
              <a:gd name="T57" fmla="*/ 103 h 128"/>
              <a:gd name="T58" fmla="*/ 66 w 128"/>
              <a:gd name="T59" fmla="*/ 120 h 128"/>
              <a:gd name="T60" fmla="*/ 66 w 128"/>
              <a:gd name="T61" fmla="*/ 90 h 128"/>
              <a:gd name="T62" fmla="*/ 95 w 128"/>
              <a:gd name="T63" fmla="*/ 90 h 128"/>
              <a:gd name="T64" fmla="*/ 118 w 128"/>
              <a:gd name="T65" fmla="*/ 80 h 128"/>
              <a:gd name="T66" fmla="*/ 128 w 128"/>
              <a:gd name="T67" fmla="*/ 56 h 128"/>
              <a:gd name="T68" fmla="*/ 122 w 128"/>
              <a:gd name="T69" fmla="*/ 37 h 128"/>
              <a:gd name="T70" fmla="*/ 95 w 128"/>
              <a:gd name="T71" fmla="*/ 85 h 128"/>
              <a:gd name="T72" fmla="*/ 66 w 128"/>
              <a:gd name="T73" fmla="*/ 85 h 128"/>
              <a:gd name="T74" fmla="*/ 66 w 128"/>
              <a:gd name="T75" fmla="*/ 59 h 128"/>
              <a:gd name="T76" fmla="*/ 64 w 128"/>
              <a:gd name="T77" fmla="*/ 57 h 128"/>
              <a:gd name="T78" fmla="*/ 62 w 128"/>
              <a:gd name="T79" fmla="*/ 59 h 128"/>
              <a:gd name="T80" fmla="*/ 62 w 128"/>
              <a:gd name="T81" fmla="*/ 85 h 128"/>
              <a:gd name="T82" fmla="*/ 28 w 128"/>
              <a:gd name="T83" fmla="*/ 85 h 128"/>
              <a:gd name="T84" fmla="*/ 5 w 128"/>
              <a:gd name="T85" fmla="*/ 61 h 128"/>
              <a:gd name="T86" fmla="*/ 19 w 128"/>
              <a:gd name="T87" fmla="*/ 39 h 128"/>
              <a:gd name="T88" fmla="*/ 20 w 128"/>
              <a:gd name="T89" fmla="*/ 38 h 128"/>
              <a:gd name="T90" fmla="*/ 20 w 128"/>
              <a:gd name="T91" fmla="*/ 36 h 128"/>
              <a:gd name="T92" fmla="*/ 19 w 128"/>
              <a:gd name="T93" fmla="*/ 32 h 128"/>
              <a:gd name="T94" fmla="*/ 35 w 128"/>
              <a:gd name="T95" fmla="*/ 15 h 128"/>
              <a:gd name="T96" fmla="*/ 45 w 128"/>
              <a:gd name="T97" fmla="*/ 19 h 128"/>
              <a:gd name="T98" fmla="*/ 47 w 128"/>
              <a:gd name="T99" fmla="*/ 21 h 128"/>
              <a:gd name="T100" fmla="*/ 48 w 128"/>
              <a:gd name="T101" fmla="*/ 19 h 128"/>
              <a:gd name="T102" fmla="*/ 74 w 128"/>
              <a:gd name="T103" fmla="*/ 5 h 128"/>
              <a:gd name="T104" fmla="*/ 93 w 128"/>
              <a:gd name="T105" fmla="*/ 11 h 128"/>
              <a:gd name="T106" fmla="*/ 105 w 128"/>
              <a:gd name="T107" fmla="*/ 28 h 128"/>
              <a:gd name="T108" fmla="*/ 105 w 128"/>
              <a:gd name="T109" fmla="*/ 29 h 128"/>
              <a:gd name="T110" fmla="*/ 106 w 128"/>
              <a:gd name="T111" fmla="*/ 29 h 128"/>
              <a:gd name="T112" fmla="*/ 123 w 128"/>
              <a:gd name="T113" fmla="*/ 56 h 128"/>
              <a:gd name="T114" fmla="*/ 95 w 128"/>
              <a:gd name="T115"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128">
                <a:moveTo>
                  <a:pt x="122" y="37"/>
                </a:moveTo>
                <a:cubicBezTo>
                  <a:pt x="119" y="32"/>
                  <a:pt x="115" y="28"/>
                  <a:pt x="109" y="26"/>
                </a:cubicBezTo>
                <a:cubicBezTo>
                  <a:pt x="109" y="25"/>
                  <a:pt x="109" y="25"/>
                  <a:pt x="109" y="25"/>
                </a:cubicBezTo>
                <a:cubicBezTo>
                  <a:pt x="109" y="25"/>
                  <a:pt x="109" y="25"/>
                  <a:pt x="109" y="25"/>
                </a:cubicBezTo>
                <a:cubicBezTo>
                  <a:pt x="106" y="18"/>
                  <a:pt x="102" y="12"/>
                  <a:pt x="96" y="8"/>
                </a:cubicBezTo>
                <a:cubicBezTo>
                  <a:pt x="90" y="3"/>
                  <a:pt x="82" y="0"/>
                  <a:pt x="74" y="0"/>
                </a:cubicBezTo>
                <a:cubicBezTo>
                  <a:pt x="64" y="0"/>
                  <a:pt x="54" y="5"/>
                  <a:pt x="47" y="13"/>
                </a:cubicBezTo>
                <a:cubicBezTo>
                  <a:pt x="46" y="14"/>
                  <a:pt x="46" y="14"/>
                  <a:pt x="46" y="14"/>
                </a:cubicBezTo>
                <a:cubicBezTo>
                  <a:pt x="45" y="14"/>
                  <a:pt x="45" y="14"/>
                  <a:pt x="45" y="14"/>
                </a:cubicBezTo>
                <a:cubicBezTo>
                  <a:pt x="42" y="12"/>
                  <a:pt x="39" y="11"/>
                  <a:pt x="35" y="11"/>
                </a:cubicBezTo>
                <a:cubicBezTo>
                  <a:pt x="24" y="11"/>
                  <a:pt x="15" y="20"/>
                  <a:pt x="15" y="32"/>
                </a:cubicBezTo>
                <a:cubicBezTo>
                  <a:pt x="15" y="32"/>
                  <a:pt x="15" y="33"/>
                  <a:pt x="15" y="34"/>
                </a:cubicBezTo>
                <a:cubicBezTo>
                  <a:pt x="15" y="35"/>
                  <a:pt x="15" y="35"/>
                  <a:pt x="15" y="35"/>
                </a:cubicBezTo>
                <a:cubicBezTo>
                  <a:pt x="14" y="36"/>
                  <a:pt x="14" y="36"/>
                  <a:pt x="14" y="36"/>
                </a:cubicBezTo>
                <a:cubicBezTo>
                  <a:pt x="5" y="41"/>
                  <a:pt x="0" y="50"/>
                  <a:pt x="0" y="61"/>
                </a:cubicBezTo>
                <a:cubicBezTo>
                  <a:pt x="0" y="77"/>
                  <a:pt x="13" y="90"/>
                  <a:pt x="28" y="90"/>
                </a:cubicBezTo>
                <a:cubicBezTo>
                  <a:pt x="62" y="90"/>
                  <a:pt x="62" y="90"/>
                  <a:pt x="62" y="90"/>
                </a:cubicBezTo>
                <a:cubicBezTo>
                  <a:pt x="62" y="120"/>
                  <a:pt x="62" y="120"/>
                  <a:pt x="62" y="120"/>
                </a:cubicBezTo>
                <a:cubicBezTo>
                  <a:pt x="45" y="103"/>
                  <a:pt x="45" y="103"/>
                  <a:pt x="45" y="103"/>
                </a:cubicBezTo>
                <a:cubicBezTo>
                  <a:pt x="44" y="103"/>
                  <a:pt x="44" y="102"/>
                  <a:pt x="43" y="102"/>
                </a:cubicBezTo>
                <a:cubicBezTo>
                  <a:pt x="42" y="102"/>
                  <a:pt x="42" y="103"/>
                  <a:pt x="41" y="103"/>
                </a:cubicBezTo>
                <a:cubicBezTo>
                  <a:pt x="41" y="104"/>
                  <a:pt x="41" y="104"/>
                  <a:pt x="41" y="105"/>
                </a:cubicBezTo>
                <a:cubicBezTo>
                  <a:pt x="41" y="105"/>
                  <a:pt x="41" y="106"/>
                  <a:pt x="41" y="106"/>
                </a:cubicBezTo>
                <a:cubicBezTo>
                  <a:pt x="62" y="127"/>
                  <a:pt x="62" y="127"/>
                  <a:pt x="62" y="127"/>
                </a:cubicBezTo>
                <a:cubicBezTo>
                  <a:pt x="63" y="128"/>
                  <a:pt x="65" y="128"/>
                  <a:pt x="66" y="127"/>
                </a:cubicBezTo>
                <a:cubicBezTo>
                  <a:pt x="87" y="106"/>
                  <a:pt x="87" y="106"/>
                  <a:pt x="87" y="106"/>
                </a:cubicBezTo>
                <a:cubicBezTo>
                  <a:pt x="87" y="106"/>
                  <a:pt x="87" y="105"/>
                  <a:pt x="87" y="105"/>
                </a:cubicBezTo>
                <a:cubicBezTo>
                  <a:pt x="87" y="104"/>
                  <a:pt x="87" y="104"/>
                  <a:pt x="87" y="103"/>
                </a:cubicBezTo>
                <a:cubicBezTo>
                  <a:pt x="86" y="102"/>
                  <a:pt x="84" y="102"/>
                  <a:pt x="83" y="103"/>
                </a:cubicBezTo>
                <a:cubicBezTo>
                  <a:pt x="66" y="120"/>
                  <a:pt x="66" y="120"/>
                  <a:pt x="66" y="120"/>
                </a:cubicBezTo>
                <a:cubicBezTo>
                  <a:pt x="66" y="90"/>
                  <a:pt x="66" y="90"/>
                  <a:pt x="66" y="90"/>
                </a:cubicBezTo>
                <a:cubicBezTo>
                  <a:pt x="95" y="90"/>
                  <a:pt x="95" y="90"/>
                  <a:pt x="95" y="90"/>
                </a:cubicBezTo>
                <a:cubicBezTo>
                  <a:pt x="104" y="90"/>
                  <a:pt x="112" y="86"/>
                  <a:pt x="118" y="80"/>
                </a:cubicBezTo>
                <a:cubicBezTo>
                  <a:pt x="125" y="74"/>
                  <a:pt x="128" y="65"/>
                  <a:pt x="128" y="56"/>
                </a:cubicBezTo>
                <a:cubicBezTo>
                  <a:pt x="128" y="49"/>
                  <a:pt x="126" y="43"/>
                  <a:pt x="122" y="37"/>
                </a:cubicBezTo>
                <a:close/>
                <a:moveTo>
                  <a:pt x="95" y="85"/>
                </a:moveTo>
                <a:cubicBezTo>
                  <a:pt x="66" y="85"/>
                  <a:pt x="66" y="85"/>
                  <a:pt x="66" y="85"/>
                </a:cubicBezTo>
                <a:cubicBezTo>
                  <a:pt x="66" y="59"/>
                  <a:pt x="66" y="59"/>
                  <a:pt x="66" y="59"/>
                </a:cubicBezTo>
                <a:cubicBezTo>
                  <a:pt x="66" y="58"/>
                  <a:pt x="65" y="57"/>
                  <a:pt x="64" y="57"/>
                </a:cubicBezTo>
                <a:cubicBezTo>
                  <a:pt x="63" y="57"/>
                  <a:pt x="62" y="58"/>
                  <a:pt x="62" y="59"/>
                </a:cubicBezTo>
                <a:cubicBezTo>
                  <a:pt x="62" y="85"/>
                  <a:pt x="62" y="85"/>
                  <a:pt x="62" y="85"/>
                </a:cubicBezTo>
                <a:cubicBezTo>
                  <a:pt x="28" y="85"/>
                  <a:pt x="28" y="85"/>
                  <a:pt x="28" y="85"/>
                </a:cubicBezTo>
                <a:cubicBezTo>
                  <a:pt x="15" y="85"/>
                  <a:pt x="5" y="74"/>
                  <a:pt x="5" y="61"/>
                </a:cubicBezTo>
                <a:cubicBezTo>
                  <a:pt x="5" y="51"/>
                  <a:pt x="10" y="42"/>
                  <a:pt x="19" y="39"/>
                </a:cubicBezTo>
                <a:cubicBezTo>
                  <a:pt x="20" y="38"/>
                  <a:pt x="20" y="38"/>
                  <a:pt x="20" y="38"/>
                </a:cubicBezTo>
                <a:cubicBezTo>
                  <a:pt x="20" y="36"/>
                  <a:pt x="20" y="36"/>
                  <a:pt x="20" y="36"/>
                </a:cubicBezTo>
                <a:cubicBezTo>
                  <a:pt x="20" y="34"/>
                  <a:pt x="19" y="33"/>
                  <a:pt x="19" y="32"/>
                </a:cubicBezTo>
                <a:cubicBezTo>
                  <a:pt x="19" y="23"/>
                  <a:pt x="26" y="15"/>
                  <a:pt x="35" y="15"/>
                </a:cubicBezTo>
                <a:cubicBezTo>
                  <a:pt x="39" y="15"/>
                  <a:pt x="42" y="17"/>
                  <a:pt x="45" y="19"/>
                </a:cubicBezTo>
                <a:cubicBezTo>
                  <a:pt x="47" y="21"/>
                  <a:pt x="47" y="21"/>
                  <a:pt x="47" y="21"/>
                </a:cubicBezTo>
                <a:cubicBezTo>
                  <a:pt x="48" y="19"/>
                  <a:pt x="48" y="19"/>
                  <a:pt x="48" y="19"/>
                </a:cubicBezTo>
                <a:cubicBezTo>
                  <a:pt x="54" y="10"/>
                  <a:pt x="64" y="5"/>
                  <a:pt x="74" y="5"/>
                </a:cubicBezTo>
                <a:cubicBezTo>
                  <a:pt x="81" y="5"/>
                  <a:pt x="88" y="7"/>
                  <a:pt x="93" y="11"/>
                </a:cubicBezTo>
                <a:cubicBezTo>
                  <a:pt x="99" y="15"/>
                  <a:pt x="103" y="21"/>
                  <a:pt x="105" y="28"/>
                </a:cubicBezTo>
                <a:cubicBezTo>
                  <a:pt x="105" y="29"/>
                  <a:pt x="105" y="29"/>
                  <a:pt x="105" y="29"/>
                </a:cubicBezTo>
                <a:cubicBezTo>
                  <a:pt x="106" y="29"/>
                  <a:pt x="106" y="29"/>
                  <a:pt x="106" y="29"/>
                </a:cubicBezTo>
                <a:cubicBezTo>
                  <a:pt x="117" y="34"/>
                  <a:pt x="123" y="44"/>
                  <a:pt x="123" y="56"/>
                </a:cubicBezTo>
                <a:cubicBezTo>
                  <a:pt x="123" y="72"/>
                  <a:pt x="111" y="85"/>
                  <a:pt x="95" y="85"/>
                </a:cubicBezTo>
                <a:close/>
              </a:path>
            </a:pathLst>
          </a:custGeom>
          <a:solidFill>
            <a:srgbClr val="00BAB5"/>
          </a:solidFill>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grpSp>
        <p:nvGrpSpPr>
          <p:cNvPr id="38" name="Group 35">
            <a:extLst>
              <a:ext uri="{FF2B5EF4-FFF2-40B4-BE49-F238E27FC236}">
                <a16:creationId xmlns:a16="http://schemas.microsoft.com/office/drawing/2014/main" id="{FF65525F-CF08-DB1F-9439-1824F930426C}"/>
              </a:ext>
            </a:extLst>
          </p:cNvPr>
          <p:cNvGrpSpPr>
            <a:grpSpLocks noChangeAspect="1"/>
          </p:cNvGrpSpPr>
          <p:nvPr/>
        </p:nvGrpSpPr>
        <p:grpSpPr bwMode="auto">
          <a:xfrm>
            <a:off x="6603231" y="4721965"/>
            <a:ext cx="585679" cy="421324"/>
            <a:chOff x="3701" y="3045"/>
            <a:chExt cx="310" cy="223"/>
          </a:xfrm>
          <a:solidFill>
            <a:srgbClr val="995DB3"/>
          </a:solidFill>
        </p:grpSpPr>
        <p:sp>
          <p:nvSpPr>
            <p:cNvPr id="39" name="Freeform 36">
              <a:extLst>
                <a:ext uri="{FF2B5EF4-FFF2-40B4-BE49-F238E27FC236}">
                  <a16:creationId xmlns:a16="http://schemas.microsoft.com/office/drawing/2014/main" id="{CF9FDA14-70AD-0699-B302-D37390FE7759}"/>
                </a:ext>
              </a:extLst>
            </p:cNvPr>
            <p:cNvSpPr>
              <a:spLocks noEditPoints="1"/>
            </p:cNvSpPr>
            <p:nvPr/>
          </p:nvSpPr>
          <p:spPr bwMode="auto">
            <a:xfrm>
              <a:off x="3701" y="3045"/>
              <a:ext cx="310" cy="223"/>
            </a:xfrm>
            <a:custGeom>
              <a:avLst/>
              <a:gdLst>
                <a:gd name="T0" fmla="*/ 123 w 128"/>
                <a:gd name="T1" fmla="*/ 28 h 92"/>
                <a:gd name="T2" fmla="*/ 113 w 128"/>
                <a:gd name="T3" fmla="*/ 8 h 92"/>
                <a:gd name="T4" fmla="*/ 92 w 128"/>
                <a:gd name="T5" fmla="*/ 0 h 92"/>
                <a:gd name="T6" fmla="*/ 36 w 128"/>
                <a:gd name="T7" fmla="*/ 0 h 92"/>
                <a:gd name="T8" fmla="*/ 15 w 128"/>
                <a:gd name="T9" fmla="*/ 8 h 92"/>
                <a:gd name="T10" fmla="*/ 5 w 128"/>
                <a:gd name="T11" fmla="*/ 28 h 92"/>
                <a:gd name="T12" fmla="*/ 0 w 128"/>
                <a:gd name="T13" fmla="*/ 75 h 92"/>
                <a:gd name="T14" fmla="*/ 17 w 128"/>
                <a:gd name="T15" fmla="*/ 92 h 92"/>
                <a:gd name="T16" fmla="*/ 32 w 128"/>
                <a:gd name="T17" fmla="*/ 82 h 92"/>
                <a:gd name="T18" fmla="*/ 45 w 128"/>
                <a:gd name="T19" fmla="*/ 62 h 92"/>
                <a:gd name="T20" fmla="*/ 83 w 128"/>
                <a:gd name="T21" fmla="*/ 62 h 92"/>
                <a:gd name="T22" fmla="*/ 96 w 128"/>
                <a:gd name="T23" fmla="*/ 82 h 92"/>
                <a:gd name="T24" fmla="*/ 111 w 128"/>
                <a:gd name="T25" fmla="*/ 92 h 92"/>
                <a:gd name="T26" fmla="*/ 128 w 128"/>
                <a:gd name="T27" fmla="*/ 75 h 92"/>
                <a:gd name="T28" fmla="*/ 123 w 128"/>
                <a:gd name="T29" fmla="*/ 28 h 92"/>
                <a:gd name="T30" fmla="*/ 111 w 128"/>
                <a:gd name="T31" fmla="*/ 87 h 92"/>
                <a:gd name="T32" fmla="*/ 100 w 128"/>
                <a:gd name="T33" fmla="*/ 80 h 92"/>
                <a:gd name="T34" fmla="*/ 86 w 128"/>
                <a:gd name="T35" fmla="*/ 58 h 92"/>
                <a:gd name="T36" fmla="*/ 42 w 128"/>
                <a:gd name="T37" fmla="*/ 58 h 92"/>
                <a:gd name="T38" fmla="*/ 28 w 128"/>
                <a:gd name="T39" fmla="*/ 80 h 92"/>
                <a:gd name="T40" fmla="*/ 17 w 128"/>
                <a:gd name="T41" fmla="*/ 87 h 92"/>
                <a:gd name="T42" fmla="*/ 5 w 128"/>
                <a:gd name="T43" fmla="*/ 75 h 92"/>
                <a:gd name="T44" fmla="*/ 10 w 128"/>
                <a:gd name="T45" fmla="*/ 29 h 92"/>
                <a:gd name="T46" fmla="*/ 18 w 128"/>
                <a:gd name="T47" fmla="*/ 12 h 92"/>
                <a:gd name="T48" fmla="*/ 36 w 128"/>
                <a:gd name="T49" fmla="*/ 5 h 92"/>
                <a:gd name="T50" fmla="*/ 92 w 128"/>
                <a:gd name="T51" fmla="*/ 5 h 92"/>
                <a:gd name="T52" fmla="*/ 110 w 128"/>
                <a:gd name="T53" fmla="*/ 12 h 92"/>
                <a:gd name="T54" fmla="*/ 118 w 128"/>
                <a:gd name="T55" fmla="*/ 29 h 92"/>
                <a:gd name="T56" fmla="*/ 123 w 128"/>
                <a:gd name="T57" fmla="*/ 75 h 92"/>
                <a:gd name="T58" fmla="*/ 111 w 128"/>
                <a:gd name="T59" fmla="*/ 8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92">
                  <a:moveTo>
                    <a:pt x="123" y="28"/>
                  </a:moveTo>
                  <a:cubicBezTo>
                    <a:pt x="122" y="21"/>
                    <a:pt x="119" y="14"/>
                    <a:pt x="113" y="8"/>
                  </a:cubicBezTo>
                  <a:cubicBezTo>
                    <a:pt x="107" y="3"/>
                    <a:pt x="100" y="0"/>
                    <a:pt x="92" y="0"/>
                  </a:cubicBezTo>
                  <a:cubicBezTo>
                    <a:pt x="36" y="0"/>
                    <a:pt x="36" y="0"/>
                    <a:pt x="36" y="0"/>
                  </a:cubicBezTo>
                  <a:cubicBezTo>
                    <a:pt x="28" y="0"/>
                    <a:pt x="21" y="3"/>
                    <a:pt x="15" y="8"/>
                  </a:cubicBezTo>
                  <a:cubicBezTo>
                    <a:pt x="9" y="14"/>
                    <a:pt x="6" y="21"/>
                    <a:pt x="5" y="28"/>
                  </a:cubicBezTo>
                  <a:cubicBezTo>
                    <a:pt x="2" y="57"/>
                    <a:pt x="0" y="74"/>
                    <a:pt x="0" y="75"/>
                  </a:cubicBezTo>
                  <a:cubicBezTo>
                    <a:pt x="0" y="84"/>
                    <a:pt x="7" y="92"/>
                    <a:pt x="17" y="92"/>
                  </a:cubicBezTo>
                  <a:cubicBezTo>
                    <a:pt x="23" y="92"/>
                    <a:pt x="29" y="88"/>
                    <a:pt x="32" y="82"/>
                  </a:cubicBezTo>
                  <a:cubicBezTo>
                    <a:pt x="45" y="62"/>
                    <a:pt x="45" y="62"/>
                    <a:pt x="45" y="62"/>
                  </a:cubicBezTo>
                  <a:cubicBezTo>
                    <a:pt x="83" y="62"/>
                    <a:pt x="83" y="62"/>
                    <a:pt x="83" y="62"/>
                  </a:cubicBezTo>
                  <a:cubicBezTo>
                    <a:pt x="96" y="82"/>
                    <a:pt x="96" y="82"/>
                    <a:pt x="96" y="82"/>
                  </a:cubicBezTo>
                  <a:cubicBezTo>
                    <a:pt x="99" y="88"/>
                    <a:pt x="105" y="92"/>
                    <a:pt x="111" y="92"/>
                  </a:cubicBezTo>
                  <a:cubicBezTo>
                    <a:pt x="121" y="92"/>
                    <a:pt x="128" y="84"/>
                    <a:pt x="128" y="75"/>
                  </a:cubicBezTo>
                  <a:cubicBezTo>
                    <a:pt x="128" y="74"/>
                    <a:pt x="126" y="57"/>
                    <a:pt x="123" y="28"/>
                  </a:cubicBezTo>
                  <a:close/>
                  <a:moveTo>
                    <a:pt x="111" y="87"/>
                  </a:moveTo>
                  <a:cubicBezTo>
                    <a:pt x="107" y="87"/>
                    <a:pt x="102" y="84"/>
                    <a:pt x="100" y="80"/>
                  </a:cubicBezTo>
                  <a:cubicBezTo>
                    <a:pt x="86" y="58"/>
                    <a:pt x="86" y="58"/>
                    <a:pt x="86" y="58"/>
                  </a:cubicBezTo>
                  <a:cubicBezTo>
                    <a:pt x="42" y="58"/>
                    <a:pt x="42" y="58"/>
                    <a:pt x="42" y="58"/>
                  </a:cubicBezTo>
                  <a:cubicBezTo>
                    <a:pt x="28" y="80"/>
                    <a:pt x="28" y="80"/>
                    <a:pt x="28" y="80"/>
                  </a:cubicBezTo>
                  <a:cubicBezTo>
                    <a:pt x="26" y="84"/>
                    <a:pt x="21" y="87"/>
                    <a:pt x="17" y="87"/>
                  </a:cubicBezTo>
                  <a:cubicBezTo>
                    <a:pt x="10" y="87"/>
                    <a:pt x="5" y="82"/>
                    <a:pt x="5" y="75"/>
                  </a:cubicBezTo>
                  <a:cubicBezTo>
                    <a:pt x="5" y="73"/>
                    <a:pt x="8" y="44"/>
                    <a:pt x="10" y="29"/>
                  </a:cubicBezTo>
                  <a:cubicBezTo>
                    <a:pt x="10" y="22"/>
                    <a:pt x="13" y="16"/>
                    <a:pt x="18" y="12"/>
                  </a:cubicBezTo>
                  <a:cubicBezTo>
                    <a:pt x="23" y="7"/>
                    <a:pt x="29" y="5"/>
                    <a:pt x="36" y="5"/>
                  </a:cubicBezTo>
                  <a:cubicBezTo>
                    <a:pt x="92" y="5"/>
                    <a:pt x="92" y="5"/>
                    <a:pt x="92" y="5"/>
                  </a:cubicBezTo>
                  <a:cubicBezTo>
                    <a:pt x="99" y="5"/>
                    <a:pt x="105" y="7"/>
                    <a:pt x="110" y="12"/>
                  </a:cubicBezTo>
                  <a:cubicBezTo>
                    <a:pt x="115" y="16"/>
                    <a:pt x="118" y="22"/>
                    <a:pt x="118" y="29"/>
                  </a:cubicBezTo>
                  <a:cubicBezTo>
                    <a:pt x="120" y="46"/>
                    <a:pt x="123" y="73"/>
                    <a:pt x="123" y="75"/>
                  </a:cubicBezTo>
                  <a:cubicBezTo>
                    <a:pt x="123" y="82"/>
                    <a:pt x="118" y="87"/>
                    <a:pt x="111" y="87"/>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0" name="Freeform 37">
              <a:extLst>
                <a:ext uri="{FF2B5EF4-FFF2-40B4-BE49-F238E27FC236}">
                  <a16:creationId xmlns:a16="http://schemas.microsoft.com/office/drawing/2014/main" id="{5210FFC2-0B59-25C7-FE91-8EAF1C95AE2A}"/>
                </a:ext>
              </a:extLst>
            </p:cNvPr>
            <p:cNvSpPr>
              <a:spLocks/>
            </p:cNvSpPr>
            <p:nvPr/>
          </p:nvSpPr>
          <p:spPr bwMode="auto">
            <a:xfrm>
              <a:off x="3762" y="3094"/>
              <a:ext cx="65" cy="65"/>
            </a:xfrm>
            <a:custGeom>
              <a:avLst/>
              <a:gdLst>
                <a:gd name="T0" fmla="*/ 24 w 27"/>
                <a:gd name="T1" fmla="*/ 11 h 27"/>
                <a:gd name="T2" fmla="*/ 15 w 27"/>
                <a:gd name="T3" fmla="*/ 11 h 27"/>
                <a:gd name="T4" fmla="*/ 15 w 27"/>
                <a:gd name="T5" fmla="*/ 2 h 27"/>
                <a:gd name="T6" fmla="*/ 13 w 27"/>
                <a:gd name="T7" fmla="*/ 0 h 27"/>
                <a:gd name="T8" fmla="*/ 11 w 27"/>
                <a:gd name="T9" fmla="*/ 2 h 27"/>
                <a:gd name="T10" fmla="*/ 11 w 27"/>
                <a:gd name="T11" fmla="*/ 11 h 27"/>
                <a:gd name="T12" fmla="*/ 2 w 27"/>
                <a:gd name="T13" fmla="*/ 11 h 27"/>
                <a:gd name="T14" fmla="*/ 0 w 27"/>
                <a:gd name="T15" fmla="*/ 13 h 27"/>
                <a:gd name="T16" fmla="*/ 2 w 27"/>
                <a:gd name="T17" fmla="*/ 15 h 27"/>
                <a:gd name="T18" fmla="*/ 11 w 27"/>
                <a:gd name="T19" fmla="*/ 15 h 27"/>
                <a:gd name="T20" fmla="*/ 11 w 27"/>
                <a:gd name="T21" fmla="*/ 24 h 27"/>
                <a:gd name="T22" fmla="*/ 13 w 27"/>
                <a:gd name="T23" fmla="*/ 27 h 27"/>
                <a:gd name="T24" fmla="*/ 15 w 27"/>
                <a:gd name="T25" fmla="*/ 24 h 27"/>
                <a:gd name="T26" fmla="*/ 15 w 27"/>
                <a:gd name="T27" fmla="*/ 15 h 27"/>
                <a:gd name="T28" fmla="*/ 24 w 27"/>
                <a:gd name="T29" fmla="*/ 15 h 27"/>
                <a:gd name="T30" fmla="*/ 27 w 27"/>
                <a:gd name="T31" fmla="*/ 13 h 27"/>
                <a:gd name="T32" fmla="*/ 24 w 27"/>
                <a:gd name="T3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24" y="11"/>
                  </a:moveTo>
                  <a:cubicBezTo>
                    <a:pt x="15" y="11"/>
                    <a:pt x="15" y="11"/>
                    <a:pt x="15" y="11"/>
                  </a:cubicBezTo>
                  <a:cubicBezTo>
                    <a:pt x="15" y="2"/>
                    <a:pt x="15" y="2"/>
                    <a:pt x="15" y="2"/>
                  </a:cubicBezTo>
                  <a:cubicBezTo>
                    <a:pt x="15" y="1"/>
                    <a:pt x="14" y="0"/>
                    <a:pt x="13" y="0"/>
                  </a:cubicBezTo>
                  <a:cubicBezTo>
                    <a:pt x="12" y="0"/>
                    <a:pt x="11" y="1"/>
                    <a:pt x="11" y="2"/>
                  </a:cubicBezTo>
                  <a:cubicBezTo>
                    <a:pt x="11" y="11"/>
                    <a:pt x="11" y="11"/>
                    <a:pt x="11" y="11"/>
                  </a:cubicBezTo>
                  <a:cubicBezTo>
                    <a:pt x="2" y="11"/>
                    <a:pt x="2" y="11"/>
                    <a:pt x="2" y="11"/>
                  </a:cubicBezTo>
                  <a:cubicBezTo>
                    <a:pt x="1" y="11"/>
                    <a:pt x="0" y="12"/>
                    <a:pt x="0" y="13"/>
                  </a:cubicBezTo>
                  <a:cubicBezTo>
                    <a:pt x="0" y="14"/>
                    <a:pt x="1" y="15"/>
                    <a:pt x="2" y="15"/>
                  </a:cubicBezTo>
                  <a:cubicBezTo>
                    <a:pt x="11" y="15"/>
                    <a:pt x="11" y="15"/>
                    <a:pt x="11" y="15"/>
                  </a:cubicBezTo>
                  <a:cubicBezTo>
                    <a:pt x="11" y="24"/>
                    <a:pt x="11" y="24"/>
                    <a:pt x="11" y="24"/>
                  </a:cubicBezTo>
                  <a:cubicBezTo>
                    <a:pt x="11" y="26"/>
                    <a:pt x="12" y="27"/>
                    <a:pt x="13" y="27"/>
                  </a:cubicBezTo>
                  <a:cubicBezTo>
                    <a:pt x="14" y="27"/>
                    <a:pt x="15" y="26"/>
                    <a:pt x="15" y="24"/>
                  </a:cubicBezTo>
                  <a:cubicBezTo>
                    <a:pt x="15" y="15"/>
                    <a:pt x="15" y="15"/>
                    <a:pt x="15" y="15"/>
                  </a:cubicBezTo>
                  <a:cubicBezTo>
                    <a:pt x="24" y="15"/>
                    <a:pt x="24" y="15"/>
                    <a:pt x="24" y="15"/>
                  </a:cubicBezTo>
                  <a:cubicBezTo>
                    <a:pt x="26" y="15"/>
                    <a:pt x="27" y="14"/>
                    <a:pt x="27" y="13"/>
                  </a:cubicBezTo>
                  <a:cubicBezTo>
                    <a:pt x="27" y="12"/>
                    <a:pt x="26" y="11"/>
                    <a:pt x="24" y="11"/>
                  </a:cubicBezTo>
                  <a:close/>
                </a:path>
              </a:pathLst>
            </a:cu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1" name="Oval 38">
              <a:extLst>
                <a:ext uri="{FF2B5EF4-FFF2-40B4-BE49-F238E27FC236}">
                  <a16:creationId xmlns:a16="http://schemas.microsoft.com/office/drawing/2014/main" id="{196623B5-E3A2-B1DB-8A66-3993F29CD060}"/>
                </a:ext>
              </a:extLst>
            </p:cNvPr>
            <p:cNvSpPr>
              <a:spLocks noChangeArrowheads="1"/>
            </p:cNvSpPr>
            <p:nvPr/>
          </p:nvSpPr>
          <p:spPr bwMode="auto">
            <a:xfrm>
              <a:off x="3909" y="3094"/>
              <a:ext cx="17" cy="17"/>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2" name="Oval 39">
              <a:extLst>
                <a:ext uri="{FF2B5EF4-FFF2-40B4-BE49-F238E27FC236}">
                  <a16:creationId xmlns:a16="http://schemas.microsoft.com/office/drawing/2014/main" id="{BC9BFCA8-83BD-E9FF-EFA6-A199A36B0CFD}"/>
                </a:ext>
              </a:extLst>
            </p:cNvPr>
            <p:cNvSpPr>
              <a:spLocks noChangeArrowheads="1"/>
            </p:cNvSpPr>
            <p:nvPr/>
          </p:nvSpPr>
          <p:spPr bwMode="auto">
            <a:xfrm>
              <a:off x="3909" y="3140"/>
              <a:ext cx="17" cy="19"/>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3" name="Oval 40">
              <a:extLst>
                <a:ext uri="{FF2B5EF4-FFF2-40B4-BE49-F238E27FC236}">
                  <a16:creationId xmlns:a16="http://schemas.microsoft.com/office/drawing/2014/main" id="{08FC5099-393F-B2BE-E463-012BB409600A}"/>
                </a:ext>
              </a:extLst>
            </p:cNvPr>
            <p:cNvSpPr>
              <a:spLocks noChangeArrowheads="1"/>
            </p:cNvSpPr>
            <p:nvPr/>
          </p:nvSpPr>
          <p:spPr bwMode="auto">
            <a:xfrm>
              <a:off x="3933" y="3118"/>
              <a:ext cx="17" cy="17"/>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4" name="Oval 41">
              <a:extLst>
                <a:ext uri="{FF2B5EF4-FFF2-40B4-BE49-F238E27FC236}">
                  <a16:creationId xmlns:a16="http://schemas.microsoft.com/office/drawing/2014/main" id="{61D2B890-3C00-AD85-3ED3-66B4E5E2426D}"/>
                </a:ext>
              </a:extLst>
            </p:cNvPr>
            <p:cNvSpPr>
              <a:spLocks noChangeArrowheads="1"/>
            </p:cNvSpPr>
            <p:nvPr/>
          </p:nvSpPr>
          <p:spPr bwMode="auto">
            <a:xfrm>
              <a:off x="3885" y="3118"/>
              <a:ext cx="19" cy="17"/>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grpSp>
      <p:grpSp>
        <p:nvGrpSpPr>
          <p:cNvPr id="45" name="Group 44">
            <a:extLst>
              <a:ext uri="{FF2B5EF4-FFF2-40B4-BE49-F238E27FC236}">
                <a16:creationId xmlns:a16="http://schemas.microsoft.com/office/drawing/2014/main" id="{CE0B829F-0EF4-5B4E-86C4-A62A508024A6}"/>
              </a:ext>
            </a:extLst>
          </p:cNvPr>
          <p:cNvGrpSpPr>
            <a:grpSpLocks noChangeAspect="1"/>
          </p:cNvGrpSpPr>
          <p:nvPr/>
        </p:nvGrpSpPr>
        <p:grpSpPr bwMode="auto">
          <a:xfrm>
            <a:off x="5673597" y="1984758"/>
            <a:ext cx="585689" cy="445879"/>
            <a:chOff x="3686" y="2042"/>
            <a:chExt cx="310" cy="236"/>
          </a:xfrm>
          <a:solidFill>
            <a:srgbClr val="F26363"/>
          </a:solidFill>
        </p:grpSpPr>
        <p:sp>
          <p:nvSpPr>
            <p:cNvPr id="46" name="Freeform 45">
              <a:extLst>
                <a:ext uri="{FF2B5EF4-FFF2-40B4-BE49-F238E27FC236}">
                  <a16:creationId xmlns:a16="http://schemas.microsoft.com/office/drawing/2014/main" id="{1266EF77-85E2-0A97-5B1A-BCABE3C422B0}"/>
                </a:ext>
              </a:extLst>
            </p:cNvPr>
            <p:cNvSpPr>
              <a:spLocks noEditPoints="1"/>
            </p:cNvSpPr>
            <p:nvPr/>
          </p:nvSpPr>
          <p:spPr bwMode="auto">
            <a:xfrm>
              <a:off x="3824" y="2105"/>
              <a:ext cx="136" cy="136"/>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11 w 56"/>
                <a:gd name="T11" fmla="*/ 11 h 56"/>
                <a:gd name="T12" fmla="*/ 28 w 56"/>
                <a:gd name="T13" fmla="*/ 5 h 56"/>
                <a:gd name="T14" fmla="*/ 45 w 56"/>
                <a:gd name="T15" fmla="*/ 11 h 56"/>
                <a:gd name="T16" fmla="*/ 52 w 56"/>
                <a:gd name="T17" fmla="*/ 28 h 56"/>
                <a:gd name="T18" fmla="*/ 45 w 56"/>
                <a:gd name="T19" fmla="*/ 45 h 56"/>
                <a:gd name="T20" fmla="*/ 28 w 56"/>
                <a:gd name="T21" fmla="*/ 52 h 56"/>
                <a:gd name="T22" fmla="*/ 11 w 56"/>
                <a:gd name="T23" fmla="*/ 45 h 56"/>
                <a:gd name="T24" fmla="*/ 4 w 56"/>
                <a:gd name="T25" fmla="*/ 28 h 56"/>
                <a:gd name="T26" fmla="*/ 11 w 56"/>
                <a:gd name="T27" fmla="*/ 1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56">
                  <a:moveTo>
                    <a:pt x="28" y="56"/>
                  </a:moveTo>
                  <a:cubicBezTo>
                    <a:pt x="44" y="56"/>
                    <a:pt x="56" y="44"/>
                    <a:pt x="56" y="28"/>
                  </a:cubicBezTo>
                  <a:cubicBezTo>
                    <a:pt x="56" y="13"/>
                    <a:pt x="44" y="0"/>
                    <a:pt x="28" y="0"/>
                  </a:cubicBezTo>
                  <a:cubicBezTo>
                    <a:pt x="12" y="0"/>
                    <a:pt x="0" y="13"/>
                    <a:pt x="0" y="28"/>
                  </a:cubicBezTo>
                  <a:cubicBezTo>
                    <a:pt x="0" y="44"/>
                    <a:pt x="12" y="56"/>
                    <a:pt x="28" y="56"/>
                  </a:cubicBezTo>
                  <a:close/>
                  <a:moveTo>
                    <a:pt x="11" y="11"/>
                  </a:moveTo>
                  <a:cubicBezTo>
                    <a:pt x="16" y="7"/>
                    <a:pt x="22" y="5"/>
                    <a:pt x="28" y="5"/>
                  </a:cubicBezTo>
                  <a:cubicBezTo>
                    <a:pt x="34" y="5"/>
                    <a:pt x="40" y="7"/>
                    <a:pt x="45" y="11"/>
                  </a:cubicBezTo>
                  <a:cubicBezTo>
                    <a:pt x="49" y="16"/>
                    <a:pt x="52" y="22"/>
                    <a:pt x="52" y="28"/>
                  </a:cubicBezTo>
                  <a:cubicBezTo>
                    <a:pt x="52" y="35"/>
                    <a:pt x="49" y="40"/>
                    <a:pt x="45" y="45"/>
                  </a:cubicBezTo>
                  <a:cubicBezTo>
                    <a:pt x="40" y="49"/>
                    <a:pt x="34" y="52"/>
                    <a:pt x="28" y="52"/>
                  </a:cubicBezTo>
                  <a:cubicBezTo>
                    <a:pt x="22" y="52"/>
                    <a:pt x="16" y="49"/>
                    <a:pt x="11" y="45"/>
                  </a:cubicBezTo>
                  <a:cubicBezTo>
                    <a:pt x="7" y="40"/>
                    <a:pt x="4" y="35"/>
                    <a:pt x="4" y="28"/>
                  </a:cubicBezTo>
                  <a:cubicBezTo>
                    <a:pt x="4" y="22"/>
                    <a:pt x="7" y="16"/>
                    <a:pt x="11" y="1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7" name="Freeform 46">
              <a:extLst>
                <a:ext uri="{FF2B5EF4-FFF2-40B4-BE49-F238E27FC236}">
                  <a16:creationId xmlns:a16="http://schemas.microsoft.com/office/drawing/2014/main" id="{6F94B8D8-DE59-7E3C-1438-D4E0B0C722DA}"/>
                </a:ext>
              </a:extLst>
            </p:cNvPr>
            <p:cNvSpPr>
              <a:spLocks noEditPoints="1"/>
            </p:cNvSpPr>
            <p:nvPr/>
          </p:nvSpPr>
          <p:spPr bwMode="auto">
            <a:xfrm>
              <a:off x="3868" y="2152"/>
              <a:ext cx="48" cy="46"/>
            </a:xfrm>
            <a:custGeom>
              <a:avLst/>
              <a:gdLst>
                <a:gd name="T0" fmla="*/ 10 w 20"/>
                <a:gd name="T1" fmla="*/ 19 h 19"/>
                <a:gd name="T2" fmla="*/ 20 w 20"/>
                <a:gd name="T3" fmla="*/ 9 h 19"/>
                <a:gd name="T4" fmla="*/ 10 w 20"/>
                <a:gd name="T5" fmla="*/ 0 h 19"/>
                <a:gd name="T6" fmla="*/ 0 w 20"/>
                <a:gd name="T7" fmla="*/ 9 h 19"/>
                <a:gd name="T8" fmla="*/ 10 w 20"/>
                <a:gd name="T9" fmla="*/ 19 h 19"/>
                <a:gd name="T10" fmla="*/ 10 w 20"/>
                <a:gd name="T11" fmla="*/ 4 h 19"/>
                <a:gd name="T12" fmla="*/ 15 w 20"/>
                <a:gd name="T13" fmla="*/ 9 h 19"/>
                <a:gd name="T14" fmla="*/ 10 w 20"/>
                <a:gd name="T15" fmla="*/ 14 h 19"/>
                <a:gd name="T16" fmla="*/ 5 w 20"/>
                <a:gd name="T17" fmla="*/ 9 h 19"/>
                <a:gd name="T18" fmla="*/ 10 w 20"/>
                <a:gd name="T1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19">
                  <a:moveTo>
                    <a:pt x="10" y="19"/>
                  </a:moveTo>
                  <a:cubicBezTo>
                    <a:pt x="15" y="19"/>
                    <a:pt x="20" y="15"/>
                    <a:pt x="20" y="9"/>
                  </a:cubicBezTo>
                  <a:cubicBezTo>
                    <a:pt x="20" y="4"/>
                    <a:pt x="15" y="0"/>
                    <a:pt x="10" y="0"/>
                  </a:cubicBezTo>
                  <a:cubicBezTo>
                    <a:pt x="5" y="0"/>
                    <a:pt x="0" y="4"/>
                    <a:pt x="0" y="9"/>
                  </a:cubicBezTo>
                  <a:cubicBezTo>
                    <a:pt x="0" y="15"/>
                    <a:pt x="5" y="19"/>
                    <a:pt x="10" y="19"/>
                  </a:cubicBezTo>
                  <a:close/>
                  <a:moveTo>
                    <a:pt x="10" y="4"/>
                  </a:moveTo>
                  <a:cubicBezTo>
                    <a:pt x="13" y="4"/>
                    <a:pt x="15" y="6"/>
                    <a:pt x="15" y="9"/>
                  </a:cubicBezTo>
                  <a:cubicBezTo>
                    <a:pt x="15" y="12"/>
                    <a:pt x="13" y="14"/>
                    <a:pt x="10" y="14"/>
                  </a:cubicBezTo>
                  <a:cubicBezTo>
                    <a:pt x="7" y="14"/>
                    <a:pt x="5" y="12"/>
                    <a:pt x="5" y="9"/>
                  </a:cubicBezTo>
                  <a:cubicBezTo>
                    <a:pt x="5" y="6"/>
                    <a:pt x="7" y="4"/>
                    <a:pt x="10" y="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8" name="Freeform 47">
              <a:extLst>
                <a:ext uri="{FF2B5EF4-FFF2-40B4-BE49-F238E27FC236}">
                  <a16:creationId xmlns:a16="http://schemas.microsoft.com/office/drawing/2014/main" id="{278671EA-7E93-D505-B208-ED9086C93D9F}"/>
                </a:ext>
              </a:extLst>
            </p:cNvPr>
            <p:cNvSpPr>
              <a:spLocks/>
            </p:cNvSpPr>
            <p:nvPr/>
          </p:nvSpPr>
          <p:spPr bwMode="auto">
            <a:xfrm>
              <a:off x="3723" y="2122"/>
              <a:ext cx="65" cy="13"/>
            </a:xfrm>
            <a:custGeom>
              <a:avLst/>
              <a:gdLst>
                <a:gd name="T0" fmla="*/ 24 w 27"/>
                <a:gd name="T1" fmla="*/ 0 h 5"/>
                <a:gd name="T2" fmla="*/ 2 w 27"/>
                <a:gd name="T3" fmla="*/ 0 h 5"/>
                <a:gd name="T4" fmla="*/ 0 w 27"/>
                <a:gd name="T5" fmla="*/ 3 h 5"/>
                <a:gd name="T6" fmla="*/ 2 w 27"/>
                <a:gd name="T7" fmla="*/ 5 h 5"/>
                <a:gd name="T8" fmla="*/ 24 w 27"/>
                <a:gd name="T9" fmla="*/ 5 h 5"/>
                <a:gd name="T10" fmla="*/ 27 w 27"/>
                <a:gd name="T11" fmla="*/ 3 h 5"/>
                <a:gd name="T12" fmla="*/ 24 w 2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7" h="5">
                  <a:moveTo>
                    <a:pt x="24" y="0"/>
                  </a:moveTo>
                  <a:cubicBezTo>
                    <a:pt x="2" y="0"/>
                    <a:pt x="2" y="0"/>
                    <a:pt x="2" y="0"/>
                  </a:cubicBezTo>
                  <a:cubicBezTo>
                    <a:pt x="1" y="0"/>
                    <a:pt x="0" y="1"/>
                    <a:pt x="0" y="3"/>
                  </a:cubicBezTo>
                  <a:cubicBezTo>
                    <a:pt x="0" y="4"/>
                    <a:pt x="1" y="5"/>
                    <a:pt x="2" y="5"/>
                  </a:cubicBezTo>
                  <a:cubicBezTo>
                    <a:pt x="24" y="5"/>
                    <a:pt x="24" y="5"/>
                    <a:pt x="24" y="5"/>
                  </a:cubicBezTo>
                  <a:cubicBezTo>
                    <a:pt x="26" y="5"/>
                    <a:pt x="27" y="4"/>
                    <a:pt x="27" y="3"/>
                  </a:cubicBezTo>
                  <a:cubicBezTo>
                    <a:pt x="27" y="1"/>
                    <a:pt x="26" y="0"/>
                    <a:pt x="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49" name="Freeform 48">
              <a:extLst>
                <a:ext uri="{FF2B5EF4-FFF2-40B4-BE49-F238E27FC236}">
                  <a16:creationId xmlns:a16="http://schemas.microsoft.com/office/drawing/2014/main" id="{1FB281B8-9164-0739-FA6E-D906682B76DB}"/>
                </a:ext>
              </a:extLst>
            </p:cNvPr>
            <p:cNvSpPr>
              <a:spLocks noEditPoints="1"/>
            </p:cNvSpPr>
            <p:nvPr/>
          </p:nvSpPr>
          <p:spPr bwMode="auto">
            <a:xfrm>
              <a:off x="3686" y="2042"/>
              <a:ext cx="310" cy="236"/>
            </a:xfrm>
            <a:custGeom>
              <a:avLst/>
              <a:gdLst>
                <a:gd name="T0" fmla="*/ 122 w 128"/>
                <a:gd name="T1" fmla="*/ 11 h 97"/>
                <a:gd name="T2" fmla="*/ 49 w 128"/>
                <a:gd name="T3" fmla="*/ 11 h 97"/>
                <a:gd name="T4" fmla="*/ 49 w 128"/>
                <a:gd name="T5" fmla="*/ 6 h 97"/>
                <a:gd name="T6" fmla="*/ 43 w 128"/>
                <a:gd name="T7" fmla="*/ 0 h 97"/>
                <a:gd name="T8" fmla="*/ 21 w 128"/>
                <a:gd name="T9" fmla="*/ 0 h 97"/>
                <a:gd name="T10" fmla="*/ 15 w 128"/>
                <a:gd name="T11" fmla="*/ 6 h 97"/>
                <a:gd name="T12" fmla="*/ 15 w 128"/>
                <a:gd name="T13" fmla="*/ 11 h 97"/>
                <a:gd name="T14" fmla="*/ 6 w 128"/>
                <a:gd name="T15" fmla="*/ 11 h 97"/>
                <a:gd name="T16" fmla="*/ 0 w 128"/>
                <a:gd name="T17" fmla="*/ 17 h 97"/>
                <a:gd name="T18" fmla="*/ 0 w 128"/>
                <a:gd name="T19" fmla="*/ 91 h 97"/>
                <a:gd name="T20" fmla="*/ 6 w 128"/>
                <a:gd name="T21" fmla="*/ 97 h 97"/>
                <a:gd name="T22" fmla="*/ 122 w 128"/>
                <a:gd name="T23" fmla="*/ 97 h 97"/>
                <a:gd name="T24" fmla="*/ 128 w 128"/>
                <a:gd name="T25" fmla="*/ 91 h 97"/>
                <a:gd name="T26" fmla="*/ 128 w 128"/>
                <a:gd name="T27" fmla="*/ 17 h 97"/>
                <a:gd name="T28" fmla="*/ 122 w 128"/>
                <a:gd name="T29" fmla="*/ 11 h 97"/>
                <a:gd name="T30" fmla="*/ 123 w 128"/>
                <a:gd name="T31" fmla="*/ 93 h 97"/>
                <a:gd name="T32" fmla="*/ 5 w 128"/>
                <a:gd name="T33" fmla="*/ 93 h 97"/>
                <a:gd name="T34" fmla="*/ 5 w 128"/>
                <a:gd name="T35" fmla="*/ 16 h 97"/>
                <a:gd name="T36" fmla="*/ 19 w 128"/>
                <a:gd name="T37" fmla="*/ 16 h 97"/>
                <a:gd name="T38" fmla="*/ 19 w 128"/>
                <a:gd name="T39" fmla="*/ 4 h 97"/>
                <a:gd name="T40" fmla="*/ 44 w 128"/>
                <a:gd name="T41" fmla="*/ 4 h 97"/>
                <a:gd name="T42" fmla="*/ 44 w 128"/>
                <a:gd name="T43" fmla="*/ 16 h 97"/>
                <a:gd name="T44" fmla="*/ 123 w 128"/>
                <a:gd name="T45" fmla="*/ 16 h 97"/>
                <a:gd name="T46" fmla="*/ 123 w 128"/>
                <a:gd name="T47"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97">
                  <a:moveTo>
                    <a:pt x="122" y="11"/>
                  </a:moveTo>
                  <a:cubicBezTo>
                    <a:pt x="49" y="11"/>
                    <a:pt x="49" y="11"/>
                    <a:pt x="49" y="11"/>
                  </a:cubicBezTo>
                  <a:cubicBezTo>
                    <a:pt x="49" y="6"/>
                    <a:pt x="49" y="6"/>
                    <a:pt x="49" y="6"/>
                  </a:cubicBezTo>
                  <a:cubicBezTo>
                    <a:pt x="49" y="3"/>
                    <a:pt x="46" y="0"/>
                    <a:pt x="43" y="0"/>
                  </a:cubicBezTo>
                  <a:cubicBezTo>
                    <a:pt x="21" y="0"/>
                    <a:pt x="21" y="0"/>
                    <a:pt x="21" y="0"/>
                  </a:cubicBezTo>
                  <a:cubicBezTo>
                    <a:pt x="18" y="0"/>
                    <a:pt x="15" y="3"/>
                    <a:pt x="15" y="6"/>
                  </a:cubicBezTo>
                  <a:cubicBezTo>
                    <a:pt x="15" y="11"/>
                    <a:pt x="15" y="11"/>
                    <a:pt x="15" y="11"/>
                  </a:cubicBezTo>
                  <a:cubicBezTo>
                    <a:pt x="6" y="11"/>
                    <a:pt x="6" y="11"/>
                    <a:pt x="6" y="11"/>
                  </a:cubicBezTo>
                  <a:cubicBezTo>
                    <a:pt x="3" y="11"/>
                    <a:pt x="0" y="14"/>
                    <a:pt x="0" y="17"/>
                  </a:cubicBezTo>
                  <a:cubicBezTo>
                    <a:pt x="0" y="91"/>
                    <a:pt x="0" y="91"/>
                    <a:pt x="0" y="91"/>
                  </a:cubicBezTo>
                  <a:cubicBezTo>
                    <a:pt x="0" y="95"/>
                    <a:pt x="3" y="97"/>
                    <a:pt x="6" y="97"/>
                  </a:cubicBezTo>
                  <a:cubicBezTo>
                    <a:pt x="122" y="97"/>
                    <a:pt x="122" y="97"/>
                    <a:pt x="122" y="97"/>
                  </a:cubicBezTo>
                  <a:cubicBezTo>
                    <a:pt x="125" y="97"/>
                    <a:pt x="128" y="95"/>
                    <a:pt x="128" y="91"/>
                  </a:cubicBezTo>
                  <a:cubicBezTo>
                    <a:pt x="128" y="17"/>
                    <a:pt x="128" y="17"/>
                    <a:pt x="128" y="17"/>
                  </a:cubicBezTo>
                  <a:cubicBezTo>
                    <a:pt x="128" y="14"/>
                    <a:pt x="125" y="11"/>
                    <a:pt x="122" y="11"/>
                  </a:cubicBezTo>
                  <a:close/>
                  <a:moveTo>
                    <a:pt x="123" y="93"/>
                  </a:moveTo>
                  <a:cubicBezTo>
                    <a:pt x="5" y="93"/>
                    <a:pt x="5" y="93"/>
                    <a:pt x="5" y="93"/>
                  </a:cubicBezTo>
                  <a:cubicBezTo>
                    <a:pt x="5" y="16"/>
                    <a:pt x="5" y="16"/>
                    <a:pt x="5" y="16"/>
                  </a:cubicBezTo>
                  <a:cubicBezTo>
                    <a:pt x="19" y="16"/>
                    <a:pt x="19" y="16"/>
                    <a:pt x="19" y="16"/>
                  </a:cubicBezTo>
                  <a:cubicBezTo>
                    <a:pt x="19" y="4"/>
                    <a:pt x="19" y="4"/>
                    <a:pt x="19" y="4"/>
                  </a:cubicBezTo>
                  <a:cubicBezTo>
                    <a:pt x="44" y="4"/>
                    <a:pt x="44" y="4"/>
                    <a:pt x="44" y="4"/>
                  </a:cubicBezTo>
                  <a:cubicBezTo>
                    <a:pt x="44" y="16"/>
                    <a:pt x="44" y="16"/>
                    <a:pt x="44" y="16"/>
                  </a:cubicBezTo>
                  <a:cubicBezTo>
                    <a:pt x="123" y="16"/>
                    <a:pt x="123" y="16"/>
                    <a:pt x="123" y="16"/>
                  </a:cubicBezTo>
                  <a:lnTo>
                    <a:pt x="123" y="9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grpSp>
      <p:grpSp>
        <p:nvGrpSpPr>
          <p:cNvPr id="50" name="Group 17">
            <a:extLst>
              <a:ext uri="{FF2B5EF4-FFF2-40B4-BE49-F238E27FC236}">
                <a16:creationId xmlns:a16="http://schemas.microsoft.com/office/drawing/2014/main" id="{85725586-6094-D4A9-780D-EEEC8AB46A73}"/>
              </a:ext>
            </a:extLst>
          </p:cNvPr>
          <p:cNvGrpSpPr>
            <a:grpSpLocks noChangeAspect="1"/>
          </p:cNvGrpSpPr>
          <p:nvPr/>
        </p:nvGrpSpPr>
        <p:grpSpPr bwMode="auto">
          <a:xfrm>
            <a:off x="4229792" y="3047350"/>
            <a:ext cx="581912" cy="538455"/>
            <a:chOff x="2917" y="1993"/>
            <a:chExt cx="308" cy="285"/>
          </a:xfrm>
          <a:solidFill>
            <a:srgbClr val="419CCC"/>
          </a:solidFill>
        </p:grpSpPr>
        <p:sp>
          <p:nvSpPr>
            <p:cNvPr id="51" name="Freeform 18">
              <a:extLst>
                <a:ext uri="{FF2B5EF4-FFF2-40B4-BE49-F238E27FC236}">
                  <a16:creationId xmlns:a16="http://schemas.microsoft.com/office/drawing/2014/main" id="{4C541055-0022-1A24-E388-211BA7C4FFAE}"/>
                </a:ext>
              </a:extLst>
            </p:cNvPr>
            <p:cNvSpPr>
              <a:spLocks noEditPoints="1"/>
            </p:cNvSpPr>
            <p:nvPr/>
          </p:nvSpPr>
          <p:spPr bwMode="auto">
            <a:xfrm>
              <a:off x="2917" y="1993"/>
              <a:ext cx="308" cy="285"/>
            </a:xfrm>
            <a:custGeom>
              <a:avLst/>
              <a:gdLst>
                <a:gd name="T0" fmla="*/ 81 w 128"/>
                <a:gd name="T1" fmla="*/ 7 h 118"/>
                <a:gd name="T2" fmla="*/ 80 w 128"/>
                <a:gd name="T3" fmla="*/ 7 h 118"/>
                <a:gd name="T4" fmla="*/ 47 w 128"/>
                <a:gd name="T5" fmla="*/ 8 h 118"/>
                <a:gd name="T6" fmla="*/ 28 w 128"/>
                <a:gd name="T7" fmla="*/ 0 h 118"/>
                <a:gd name="T8" fmla="*/ 13 w 128"/>
                <a:gd name="T9" fmla="*/ 52 h 118"/>
                <a:gd name="T10" fmla="*/ 14 w 128"/>
                <a:gd name="T11" fmla="*/ 53 h 118"/>
                <a:gd name="T12" fmla="*/ 36 w 128"/>
                <a:gd name="T13" fmla="*/ 97 h 118"/>
                <a:gd name="T14" fmla="*/ 22 w 128"/>
                <a:gd name="T15" fmla="*/ 114 h 118"/>
                <a:gd name="T16" fmla="*/ 25 w 128"/>
                <a:gd name="T17" fmla="*/ 117 h 118"/>
                <a:gd name="T18" fmla="*/ 43 w 128"/>
                <a:gd name="T19" fmla="*/ 101 h 118"/>
                <a:gd name="T20" fmla="*/ 86 w 128"/>
                <a:gd name="T21" fmla="*/ 101 h 118"/>
                <a:gd name="T22" fmla="*/ 106 w 128"/>
                <a:gd name="T23" fmla="*/ 117 h 118"/>
                <a:gd name="T24" fmla="*/ 90 w 128"/>
                <a:gd name="T25" fmla="*/ 98 h 118"/>
                <a:gd name="T26" fmla="*/ 114 w 128"/>
                <a:gd name="T27" fmla="*/ 55 h 118"/>
                <a:gd name="T28" fmla="*/ 114 w 128"/>
                <a:gd name="T29" fmla="*/ 52 h 118"/>
                <a:gd name="T30" fmla="*/ 128 w 128"/>
                <a:gd name="T31" fmla="*/ 28 h 118"/>
                <a:gd name="T32" fmla="*/ 14 w 128"/>
                <a:gd name="T33" fmla="*/ 47 h 118"/>
                <a:gd name="T34" fmla="*/ 5 w 128"/>
                <a:gd name="T35" fmla="*/ 28 h 118"/>
                <a:gd name="T36" fmla="*/ 28 w 128"/>
                <a:gd name="T37" fmla="*/ 5 h 118"/>
                <a:gd name="T38" fmla="*/ 43 w 128"/>
                <a:gd name="T39" fmla="*/ 9 h 118"/>
                <a:gd name="T40" fmla="*/ 15 w 128"/>
                <a:gd name="T41" fmla="*/ 45 h 118"/>
                <a:gd name="T42" fmla="*/ 106 w 128"/>
                <a:gd name="T43" fmla="*/ 73 h 118"/>
                <a:gd name="T44" fmla="*/ 82 w 128"/>
                <a:gd name="T45" fmla="*/ 98 h 118"/>
                <a:gd name="T46" fmla="*/ 46 w 128"/>
                <a:gd name="T47" fmla="*/ 98 h 118"/>
                <a:gd name="T48" fmla="*/ 22 w 128"/>
                <a:gd name="T49" fmla="*/ 73 h 118"/>
                <a:gd name="T50" fmla="*/ 22 w 128"/>
                <a:gd name="T51" fmla="*/ 37 h 118"/>
                <a:gd name="T52" fmla="*/ 46 w 128"/>
                <a:gd name="T53" fmla="*/ 13 h 118"/>
                <a:gd name="T54" fmla="*/ 96 w 128"/>
                <a:gd name="T55" fmla="*/ 23 h 118"/>
                <a:gd name="T56" fmla="*/ 110 w 128"/>
                <a:gd name="T57" fmla="*/ 55 h 118"/>
                <a:gd name="T58" fmla="*/ 117 w 128"/>
                <a:gd name="T59" fmla="*/ 45 h 118"/>
                <a:gd name="T60" fmla="*/ 113 w 128"/>
                <a:gd name="T61" fmla="*/ 45 h 118"/>
                <a:gd name="T62" fmla="*/ 85 w 128"/>
                <a:gd name="T63" fmla="*/ 9 h 118"/>
                <a:gd name="T64" fmla="*/ 100 w 128"/>
                <a:gd name="T65" fmla="*/ 5 h 118"/>
                <a:gd name="T66" fmla="*/ 123 w 128"/>
                <a:gd name="T67" fmla="*/ 2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8">
                  <a:moveTo>
                    <a:pt x="100" y="0"/>
                  </a:moveTo>
                  <a:cubicBezTo>
                    <a:pt x="93" y="0"/>
                    <a:pt x="86" y="2"/>
                    <a:pt x="81" y="7"/>
                  </a:cubicBezTo>
                  <a:cubicBezTo>
                    <a:pt x="81" y="8"/>
                    <a:pt x="81" y="8"/>
                    <a:pt x="81" y="8"/>
                  </a:cubicBezTo>
                  <a:cubicBezTo>
                    <a:pt x="80" y="7"/>
                    <a:pt x="80" y="7"/>
                    <a:pt x="80" y="7"/>
                  </a:cubicBezTo>
                  <a:cubicBezTo>
                    <a:pt x="70" y="4"/>
                    <a:pt x="58" y="4"/>
                    <a:pt x="48" y="7"/>
                  </a:cubicBezTo>
                  <a:cubicBezTo>
                    <a:pt x="47" y="8"/>
                    <a:pt x="47" y="8"/>
                    <a:pt x="47" y="8"/>
                  </a:cubicBezTo>
                  <a:cubicBezTo>
                    <a:pt x="47" y="7"/>
                    <a:pt x="47" y="7"/>
                    <a:pt x="47" y="7"/>
                  </a:cubicBezTo>
                  <a:cubicBezTo>
                    <a:pt x="42" y="2"/>
                    <a:pt x="35" y="0"/>
                    <a:pt x="28" y="0"/>
                  </a:cubicBezTo>
                  <a:cubicBezTo>
                    <a:pt x="13" y="0"/>
                    <a:pt x="0" y="13"/>
                    <a:pt x="0" y="28"/>
                  </a:cubicBezTo>
                  <a:cubicBezTo>
                    <a:pt x="0" y="38"/>
                    <a:pt x="5" y="47"/>
                    <a:pt x="13" y="52"/>
                  </a:cubicBezTo>
                  <a:cubicBezTo>
                    <a:pt x="14" y="52"/>
                    <a:pt x="14" y="52"/>
                    <a:pt x="14" y="52"/>
                  </a:cubicBezTo>
                  <a:cubicBezTo>
                    <a:pt x="14" y="53"/>
                    <a:pt x="14" y="53"/>
                    <a:pt x="14" y="53"/>
                  </a:cubicBezTo>
                  <a:cubicBezTo>
                    <a:pt x="14" y="54"/>
                    <a:pt x="14" y="55"/>
                    <a:pt x="14" y="55"/>
                  </a:cubicBezTo>
                  <a:cubicBezTo>
                    <a:pt x="14" y="72"/>
                    <a:pt x="22" y="88"/>
                    <a:pt x="36" y="97"/>
                  </a:cubicBezTo>
                  <a:cubicBezTo>
                    <a:pt x="38" y="98"/>
                    <a:pt x="38" y="98"/>
                    <a:pt x="38" y="98"/>
                  </a:cubicBezTo>
                  <a:cubicBezTo>
                    <a:pt x="22" y="114"/>
                    <a:pt x="22" y="114"/>
                    <a:pt x="22" y="114"/>
                  </a:cubicBezTo>
                  <a:cubicBezTo>
                    <a:pt x="21" y="115"/>
                    <a:pt x="21" y="116"/>
                    <a:pt x="22" y="117"/>
                  </a:cubicBezTo>
                  <a:cubicBezTo>
                    <a:pt x="23" y="118"/>
                    <a:pt x="24" y="118"/>
                    <a:pt x="25" y="117"/>
                  </a:cubicBezTo>
                  <a:cubicBezTo>
                    <a:pt x="42" y="101"/>
                    <a:pt x="42" y="101"/>
                    <a:pt x="42" y="101"/>
                  </a:cubicBezTo>
                  <a:cubicBezTo>
                    <a:pt x="43" y="101"/>
                    <a:pt x="43" y="101"/>
                    <a:pt x="43" y="101"/>
                  </a:cubicBezTo>
                  <a:cubicBezTo>
                    <a:pt x="56" y="107"/>
                    <a:pt x="72" y="107"/>
                    <a:pt x="85" y="101"/>
                  </a:cubicBezTo>
                  <a:cubicBezTo>
                    <a:pt x="86" y="101"/>
                    <a:pt x="86" y="101"/>
                    <a:pt x="86" y="101"/>
                  </a:cubicBezTo>
                  <a:cubicBezTo>
                    <a:pt x="103" y="117"/>
                    <a:pt x="103" y="117"/>
                    <a:pt x="103" y="117"/>
                  </a:cubicBezTo>
                  <a:cubicBezTo>
                    <a:pt x="104" y="118"/>
                    <a:pt x="105" y="118"/>
                    <a:pt x="106" y="117"/>
                  </a:cubicBezTo>
                  <a:cubicBezTo>
                    <a:pt x="107" y="116"/>
                    <a:pt x="107" y="115"/>
                    <a:pt x="106" y="114"/>
                  </a:cubicBezTo>
                  <a:cubicBezTo>
                    <a:pt x="90" y="98"/>
                    <a:pt x="90" y="98"/>
                    <a:pt x="90" y="98"/>
                  </a:cubicBezTo>
                  <a:cubicBezTo>
                    <a:pt x="92" y="97"/>
                    <a:pt x="92" y="97"/>
                    <a:pt x="92" y="97"/>
                  </a:cubicBezTo>
                  <a:cubicBezTo>
                    <a:pt x="106" y="88"/>
                    <a:pt x="114" y="72"/>
                    <a:pt x="114" y="55"/>
                  </a:cubicBezTo>
                  <a:cubicBezTo>
                    <a:pt x="114" y="55"/>
                    <a:pt x="114" y="54"/>
                    <a:pt x="114" y="53"/>
                  </a:cubicBezTo>
                  <a:cubicBezTo>
                    <a:pt x="114" y="52"/>
                    <a:pt x="114" y="52"/>
                    <a:pt x="114" y="52"/>
                  </a:cubicBezTo>
                  <a:cubicBezTo>
                    <a:pt x="115" y="52"/>
                    <a:pt x="115" y="52"/>
                    <a:pt x="115" y="52"/>
                  </a:cubicBezTo>
                  <a:cubicBezTo>
                    <a:pt x="123" y="47"/>
                    <a:pt x="128" y="38"/>
                    <a:pt x="128" y="28"/>
                  </a:cubicBezTo>
                  <a:cubicBezTo>
                    <a:pt x="128" y="13"/>
                    <a:pt x="115" y="0"/>
                    <a:pt x="100" y="0"/>
                  </a:cubicBezTo>
                  <a:close/>
                  <a:moveTo>
                    <a:pt x="14" y="47"/>
                  </a:moveTo>
                  <a:cubicBezTo>
                    <a:pt x="11" y="45"/>
                    <a:pt x="11" y="45"/>
                    <a:pt x="11" y="45"/>
                  </a:cubicBezTo>
                  <a:cubicBezTo>
                    <a:pt x="7" y="40"/>
                    <a:pt x="5" y="35"/>
                    <a:pt x="5" y="28"/>
                  </a:cubicBezTo>
                  <a:cubicBezTo>
                    <a:pt x="5" y="22"/>
                    <a:pt x="7" y="16"/>
                    <a:pt x="11" y="11"/>
                  </a:cubicBezTo>
                  <a:cubicBezTo>
                    <a:pt x="16" y="7"/>
                    <a:pt x="22" y="5"/>
                    <a:pt x="28" y="5"/>
                  </a:cubicBezTo>
                  <a:cubicBezTo>
                    <a:pt x="33" y="5"/>
                    <a:pt x="37" y="6"/>
                    <a:pt x="41" y="8"/>
                  </a:cubicBezTo>
                  <a:cubicBezTo>
                    <a:pt x="43" y="9"/>
                    <a:pt x="43" y="9"/>
                    <a:pt x="43" y="9"/>
                  </a:cubicBezTo>
                  <a:cubicBezTo>
                    <a:pt x="41" y="11"/>
                    <a:pt x="41" y="11"/>
                    <a:pt x="41" y="11"/>
                  </a:cubicBezTo>
                  <a:cubicBezTo>
                    <a:pt x="27" y="18"/>
                    <a:pt x="18" y="30"/>
                    <a:pt x="15" y="45"/>
                  </a:cubicBezTo>
                  <a:lnTo>
                    <a:pt x="14" y="47"/>
                  </a:lnTo>
                  <a:close/>
                  <a:moveTo>
                    <a:pt x="106" y="73"/>
                  </a:moveTo>
                  <a:cubicBezTo>
                    <a:pt x="104" y="79"/>
                    <a:pt x="101" y="83"/>
                    <a:pt x="96" y="88"/>
                  </a:cubicBezTo>
                  <a:cubicBezTo>
                    <a:pt x="92" y="92"/>
                    <a:pt x="87" y="95"/>
                    <a:pt x="82" y="98"/>
                  </a:cubicBezTo>
                  <a:cubicBezTo>
                    <a:pt x="76" y="100"/>
                    <a:pt x="70" y="101"/>
                    <a:pt x="64" y="101"/>
                  </a:cubicBezTo>
                  <a:cubicBezTo>
                    <a:pt x="58" y="101"/>
                    <a:pt x="52" y="100"/>
                    <a:pt x="46" y="98"/>
                  </a:cubicBezTo>
                  <a:cubicBezTo>
                    <a:pt x="41" y="95"/>
                    <a:pt x="36" y="92"/>
                    <a:pt x="32" y="88"/>
                  </a:cubicBezTo>
                  <a:cubicBezTo>
                    <a:pt x="27" y="83"/>
                    <a:pt x="24" y="79"/>
                    <a:pt x="22" y="73"/>
                  </a:cubicBezTo>
                  <a:cubicBezTo>
                    <a:pt x="19" y="67"/>
                    <a:pt x="18" y="61"/>
                    <a:pt x="18" y="55"/>
                  </a:cubicBezTo>
                  <a:cubicBezTo>
                    <a:pt x="18" y="49"/>
                    <a:pt x="19" y="43"/>
                    <a:pt x="22" y="37"/>
                  </a:cubicBezTo>
                  <a:cubicBezTo>
                    <a:pt x="24" y="32"/>
                    <a:pt x="27" y="27"/>
                    <a:pt x="32" y="23"/>
                  </a:cubicBezTo>
                  <a:cubicBezTo>
                    <a:pt x="36" y="19"/>
                    <a:pt x="41" y="15"/>
                    <a:pt x="46" y="13"/>
                  </a:cubicBezTo>
                  <a:cubicBezTo>
                    <a:pt x="57" y="8"/>
                    <a:pt x="71" y="8"/>
                    <a:pt x="82" y="13"/>
                  </a:cubicBezTo>
                  <a:cubicBezTo>
                    <a:pt x="87" y="15"/>
                    <a:pt x="92" y="19"/>
                    <a:pt x="96" y="23"/>
                  </a:cubicBezTo>
                  <a:cubicBezTo>
                    <a:pt x="101" y="27"/>
                    <a:pt x="104" y="32"/>
                    <a:pt x="106" y="37"/>
                  </a:cubicBezTo>
                  <a:cubicBezTo>
                    <a:pt x="109" y="43"/>
                    <a:pt x="110" y="49"/>
                    <a:pt x="110" y="55"/>
                  </a:cubicBezTo>
                  <a:cubicBezTo>
                    <a:pt x="110" y="61"/>
                    <a:pt x="109" y="67"/>
                    <a:pt x="106" y="73"/>
                  </a:cubicBezTo>
                  <a:close/>
                  <a:moveTo>
                    <a:pt x="117" y="45"/>
                  </a:moveTo>
                  <a:cubicBezTo>
                    <a:pt x="114" y="47"/>
                    <a:pt x="114" y="47"/>
                    <a:pt x="114" y="47"/>
                  </a:cubicBezTo>
                  <a:cubicBezTo>
                    <a:pt x="113" y="45"/>
                    <a:pt x="113" y="45"/>
                    <a:pt x="113" y="45"/>
                  </a:cubicBezTo>
                  <a:cubicBezTo>
                    <a:pt x="110" y="30"/>
                    <a:pt x="101" y="18"/>
                    <a:pt x="87" y="11"/>
                  </a:cubicBezTo>
                  <a:cubicBezTo>
                    <a:pt x="85" y="9"/>
                    <a:pt x="85" y="9"/>
                    <a:pt x="85" y="9"/>
                  </a:cubicBezTo>
                  <a:cubicBezTo>
                    <a:pt x="87" y="8"/>
                    <a:pt x="87" y="8"/>
                    <a:pt x="87" y="8"/>
                  </a:cubicBezTo>
                  <a:cubicBezTo>
                    <a:pt x="91" y="6"/>
                    <a:pt x="95" y="5"/>
                    <a:pt x="100" y="5"/>
                  </a:cubicBezTo>
                  <a:cubicBezTo>
                    <a:pt x="106" y="5"/>
                    <a:pt x="112" y="7"/>
                    <a:pt x="117" y="11"/>
                  </a:cubicBezTo>
                  <a:cubicBezTo>
                    <a:pt x="121" y="16"/>
                    <a:pt x="123" y="22"/>
                    <a:pt x="123" y="28"/>
                  </a:cubicBezTo>
                  <a:cubicBezTo>
                    <a:pt x="123" y="35"/>
                    <a:pt x="121" y="40"/>
                    <a:pt x="117" y="45"/>
                  </a:cubicBezTo>
                  <a:close/>
                </a:path>
              </a:pathLst>
            </a:custGeom>
            <a:grp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sp>
          <p:nvSpPr>
            <p:cNvPr id="52" name="Freeform 19">
              <a:extLst>
                <a:ext uri="{FF2B5EF4-FFF2-40B4-BE49-F238E27FC236}">
                  <a16:creationId xmlns:a16="http://schemas.microsoft.com/office/drawing/2014/main" id="{AF3ADC86-CA35-A1C1-87AB-981A7F18D346}"/>
                </a:ext>
              </a:extLst>
            </p:cNvPr>
            <p:cNvSpPr>
              <a:spLocks/>
            </p:cNvSpPr>
            <p:nvPr/>
          </p:nvSpPr>
          <p:spPr bwMode="auto">
            <a:xfrm>
              <a:off x="3066" y="2049"/>
              <a:ext cx="72" cy="121"/>
            </a:xfrm>
            <a:custGeom>
              <a:avLst/>
              <a:gdLst>
                <a:gd name="T0" fmla="*/ 29 w 30"/>
                <a:gd name="T1" fmla="*/ 45 h 50"/>
                <a:gd name="T2" fmla="*/ 4 w 30"/>
                <a:gd name="T3" fmla="*/ 31 h 50"/>
                <a:gd name="T4" fmla="*/ 4 w 30"/>
                <a:gd name="T5" fmla="*/ 3 h 50"/>
                <a:gd name="T6" fmla="*/ 2 w 30"/>
                <a:gd name="T7" fmla="*/ 0 h 50"/>
                <a:gd name="T8" fmla="*/ 0 w 30"/>
                <a:gd name="T9" fmla="*/ 3 h 50"/>
                <a:gd name="T10" fmla="*/ 0 w 30"/>
                <a:gd name="T11" fmla="*/ 32 h 50"/>
                <a:gd name="T12" fmla="*/ 1 w 30"/>
                <a:gd name="T13" fmla="*/ 34 h 50"/>
                <a:gd name="T14" fmla="*/ 27 w 30"/>
                <a:gd name="T15" fmla="*/ 49 h 50"/>
                <a:gd name="T16" fmla="*/ 30 w 30"/>
                <a:gd name="T17" fmla="*/ 48 h 50"/>
                <a:gd name="T18" fmla="*/ 30 w 30"/>
                <a:gd name="T19" fmla="*/ 46 h 50"/>
                <a:gd name="T20" fmla="*/ 29 w 30"/>
                <a:gd name="T21"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0">
                  <a:moveTo>
                    <a:pt x="29" y="45"/>
                  </a:moveTo>
                  <a:cubicBezTo>
                    <a:pt x="4" y="31"/>
                    <a:pt x="4" y="31"/>
                    <a:pt x="4" y="31"/>
                  </a:cubicBezTo>
                  <a:cubicBezTo>
                    <a:pt x="4" y="3"/>
                    <a:pt x="4" y="3"/>
                    <a:pt x="4" y="3"/>
                  </a:cubicBezTo>
                  <a:cubicBezTo>
                    <a:pt x="4" y="1"/>
                    <a:pt x="3" y="0"/>
                    <a:pt x="2" y="0"/>
                  </a:cubicBezTo>
                  <a:cubicBezTo>
                    <a:pt x="1" y="0"/>
                    <a:pt x="0" y="1"/>
                    <a:pt x="0" y="3"/>
                  </a:cubicBezTo>
                  <a:cubicBezTo>
                    <a:pt x="0" y="32"/>
                    <a:pt x="0" y="32"/>
                    <a:pt x="0" y="32"/>
                  </a:cubicBezTo>
                  <a:cubicBezTo>
                    <a:pt x="0" y="33"/>
                    <a:pt x="0" y="34"/>
                    <a:pt x="1" y="34"/>
                  </a:cubicBezTo>
                  <a:cubicBezTo>
                    <a:pt x="27" y="49"/>
                    <a:pt x="27" y="49"/>
                    <a:pt x="27" y="49"/>
                  </a:cubicBezTo>
                  <a:cubicBezTo>
                    <a:pt x="28" y="50"/>
                    <a:pt x="29" y="49"/>
                    <a:pt x="30" y="48"/>
                  </a:cubicBezTo>
                  <a:cubicBezTo>
                    <a:pt x="30" y="48"/>
                    <a:pt x="30" y="47"/>
                    <a:pt x="30" y="46"/>
                  </a:cubicBezTo>
                  <a:cubicBezTo>
                    <a:pt x="30" y="46"/>
                    <a:pt x="29" y="45"/>
                    <a:pt x="29" y="45"/>
                  </a:cubicBezTo>
                  <a:close/>
                </a:path>
              </a:pathLst>
            </a:custGeom>
            <a:grp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182901" tIns="91451" rIns="182901" bIns="91451" numCol="1" anchor="t" anchorCtr="0" compatLnSpc="1">
              <a:prstTxWarp prst="textNoShape">
                <a:avLst/>
              </a:prstTxWarp>
            </a:bodyPr>
            <a:lstStyle/>
            <a:p>
              <a:pPr defTabSz="2438584"/>
              <a:endParaRPr lang="en-US" sz="1050">
                <a:solidFill>
                  <a:prstClr val="white"/>
                </a:solidFill>
                <a:latin typeface="Roboto Light"/>
              </a:endParaRPr>
            </a:p>
          </p:txBody>
        </p:sp>
      </p:grpSp>
      <p:sp>
        <p:nvSpPr>
          <p:cNvPr id="55" name="TextBox 54">
            <a:extLst>
              <a:ext uri="{FF2B5EF4-FFF2-40B4-BE49-F238E27FC236}">
                <a16:creationId xmlns:a16="http://schemas.microsoft.com/office/drawing/2014/main" id="{2296C0EA-FDC5-2B9E-B1D9-6C4941F6BB3C}"/>
              </a:ext>
            </a:extLst>
          </p:cNvPr>
          <p:cNvSpPr txBox="1"/>
          <p:nvPr/>
        </p:nvSpPr>
        <p:spPr>
          <a:xfrm>
            <a:off x="5161604" y="3127653"/>
            <a:ext cx="1637071" cy="923330"/>
          </a:xfrm>
          <a:prstGeom prst="rect">
            <a:avLst/>
          </a:prstGeom>
          <a:noFill/>
        </p:spPr>
        <p:txBody>
          <a:bodyPr wrap="square" rtlCol="0">
            <a:spAutoFit/>
          </a:bodyPr>
          <a:lstStyle/>
          <a:p>
            <a:pPr algn="ctr"/>
            <a:r>
              <a:rPr lang="en-US" sz="1800" b="1" dirty="0">
                <a:solidFill>
                  <a:srgbClr val="385085"/>
                </a:solidFill>
                <a:latin typeface="Century Gothic" panose="020B0502020202020204" pitchFamily="34" charset="0"/>
              </a:rPr>
              <a:t>5 STEP PROCESS WITH ICONS</a:t>
            </a:r>
          </a:p>
        </p:txBody>
      </p:sp>
    </p:spTree>
    <p:extLst>
      <p:ext uri="{BB962C8B-B14F-4D97-AF65-F5344CB8AC3E}">
        <p14:creationId xmlns:p14="http://schemas.microsoft.com/office/powerpoint/2010/main" val="461975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B3D84B7-A3AF-4736-CEDD-0203B57750B3}"/>
              </a:ext>
            </a:extLst>
          </p:cNvPr>
          <p:cNvCxnSpPr/>
          <p:nvPr/>
        </p:nvCxnSpPr>
        <p:spPr>
          <a:xfrm>
            <a:off x="7156882" y="1432560"/>
            <a:ext cx="2677780" cy="0"/>
          </a:xfrm>
          <a:prstGeom prst="line">
            <a:avLst/>
          </a:prstGeom>
          <a:ln w="28575">
            <a:solidFill>
              <a:srgbClr val="F26363"/>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5599140-041D-93F6-2884-92A4AF057D04}"/>
              </a:ext>
            </a:extLst>
          </p:cNvPr>
          <p:cNvCxnSpPr/>
          <p:nvPr/>
        </p:nvCxnSpPr>
        <p:spPr>
          <a:xfrm>
            <a:off x="5312842" y="2346960"/>
            <a:ext cx="2677780" cy="0"/>
          </a:xfrm>
          <a:prstGeom prst="line">
            <a:avLst/>
          </a:prstGeom>
          <a:ln w="28575">
            <a:solidFill>
              <a:srgbClr val="FFA826"/>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760C74-9E9B-F43D-802E-C1D865F6FFC4}"/>
              </a:ext>
            </a:extLst>
          </p:cNvPr>
          <p:cNvCxnSpPr/>
          <p:nvPr/>
        </p:nvCxnSpPr>
        <p:spPr>
          <a:xfrm>
            <a:off x="3636442" y="3291840"/>
            <a:ext cx="2677780" cy="0"/>
          </a:xfrm>
          <a:prstGeom prst="line">
            <a:avLst/>
          </a:prstGeom>
          <a:ln w="28575">
            <a:solidFill>
              <a:srgbClr val="FF8026"/>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AEF2E8-ECD4-2686-6244-DA5E67E088EF}"/>
              </a:ext>
            </a:extLst>
          </p:cNvPr>
          <p:cNvCxnSpPr>
            <a:cxnSpLocks/>
          </p:cNvCxnSpPr>
          <p:nvPr/>
        </p:nvCxnSpPr>
        <p:spPr>
          <a:xfrm>
            <a:off x="4990442" y="4480560"/>
            <a:ext cx="5266078" cy="0"/>
          </a:xfrm>
          <a:prstGeom prst="line">
            <a:avLst/>
          </a:prstGeom>
          <a:ln w="31750">
            <a:solidFill>
              <a:srgbClr val="995DB3"/>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B44A278-7433-E7BF-D2FE-29BF9E7A6EBE}"/>
              </a:ext>
            </a:extLst>
          </p:cNvPr>
          <p:cNvCxnSpPr>
            <a:cxnSpLocks/>
          </p:cNvCxnSpPr>
          <p:nvPr/>
        </p:nvCxnSpPr>
        <p:spPr>
          <a:xfrm>
            <a:off x="3374592" y="5288280"/>
            <a:ext cx="5281728" cy="0"/>
          </a:xfrm>
          <a:prstGeom prst="line">
            <a:avLst/>
          </a:prstGeom>
          <a:ln w="31750">
            <a:solidFill>
              <a:srgbClr val="63357A"/>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CF1ED95-C237-881E-8C0B-51FF7594E35F}"/>
              </a:ext>
            </a:extLst>
          </p:cNvPr>
          <p:cNvCxnSpPr>
            <a:cxnSpLocks/>
          </p:cNvCxnSpPr>
          <p:nvPr/>
        </p:nvCxnSpPr>
        <p:spPr>
          <a:xfrm>
            <a:off x="1897591" y="6172200"/>
            <a:ext cx="4923339" cy="0"/>
          </a:xfrm>
          <a:prstGeom prst="line">
            <a:avLst/>
          </a:prstGeom>
          <a:ln w="31750">
            <a:solidFill>
              <a:srgbClr val="385085"/>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F60A4DB-E90F-EE2E-9134-B64E191AB7B5}"/>
              </a:ext>
            </a:extLst>
          </p:cNvPr>
          <p:cNvSpPr/>
          <p:nvPr/>
        </p:nvSpPr>
        <p:spPr>
          <a:xfrm>
            <a:off x="9092202" y="856283"/>
            <a:ext cx="2185413" cy="2185413"/>
          </a:xfrm>
          <a:prstGeom prst="ellipse">
            <a:avLst/>
          </a:prstGeom>
          <a:solidFill>
            <a:srgbClr val="F26363">
              <a:alpha val="98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A49084-B483-F1E9-71D2-7064AFF4BD1D}"/>
              </a:ext>
            </a:extLst>
          </p:cNvPr>
          <p:cNvSpPr/>
          <p:nvPr/>
        </p:nvSpPr>
        <p:spPr>
          <a:xfrm>
            <a:off x="7156882" y="2001468"/>
            <a:ext cx="1731153" cy="1731153"/>
          </a:xfrm>
          <a:prstGeom prst="ellipse">
            <a:avLst/>
          </a:prstGeom>
          <a:solidFill>
            <a:srgbClr val="FFA826">
              <a:alpha val="98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75F7D32-7286-44C0-B257-27EDFF34F164}"/>
              </a:ext>
            </a:extLst>
          </p:cNvPr>
          <p:cNvSpPr/>
          <p:nvPr/>
        </p:nvSpPr>
        <p:spPr>
          <a:xfrm>
            <a:off x="5434294" y="2855653"/>
            <a:ext cx="1501429" cy="1501429"/>
          </a:xfrm>
          <a:prstGeom prst="ellipse">
            <a:avLst/>
          </a:prstGeom>
          <a:solidFill>
            <a:srgbClr val="FF8026">
              <a:alpha val="98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01B9722-4ECB-E21D-8D1E-20A386EDDB1D}"/>
              </a:ext>
            </a:extLst>
          </p:cNvPr>
          <p:cNvSpPr/>
          <p:nvPr/>
        </p:nvSpPr>
        <p:spPr>
          <a:xfrm>
            <a:off x="3951099" y="3702456"/>
            <a:ext cx="1296687" cy="1296687"/>
          </a:xfrm>
          <a:prstGeom prst="ellipse">
            <a:avLst/>
          </a:prstGeom>
          <a:solidFill>
            <a:srgbClr val="995DB3">
              <a:alpha val="98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3AB4E7A-4292-EE20-BAC6-6ECCF754F415}"/>
              </a:ext>
            </a:extLst>
          </p:cNvPr>
          <p:cNvSpPr/>
          <p:nvPr/>
        </p:nvSpPr>
        <p:spPr>
          <a:xfrm>
            <a:off x="2552689" y="4691838"/>
            <a:ext cx="1134128" cy="1134128"/>
          </a:xfrm>
          <a:prstGeom prst="ellipse">
            <a:avLst/>
          </a:prstGeom>
          <a:solidFill>
            <a:srgbClr val="63357A">
              <a:alpha val="98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129F685-BB3F-E795-3608-36C3561F22E4}"/>
              </a:ext>
            </a:extLst>
          </p:cNvPr>
          <p:cNvSpPr/>
          <p:nvPr/>
        </p:nvSpPr>
        <p:spPr>
          <a:xfrm>
            <a:off x="1420894" y="5444743"/>
            <a:ext cx="1000672" cy="1000672"/>
          </a:xfrm>
          <a:prstGeom prst="ellipse">
            <a:avLst/>
          </a:prstGeom>
          <a:solidFill>
            <a:srgbClr val="385085">
              <a:alpha val="98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4" name="Rectangle 13">
            <a:extLst>
              <a:ext uri="{FF2B5EF4-FFF2-40B4-BE49-F238E27FC236}">
                <a16:creationId xmlns:a16="http://schemas.microsoft.com/office/drawing/2014/main" id="{FADB6EB7-C928-6E00-910A-15A5500FC95C}"/>
              </a:ext>
            </a:extLst>
          </p:cNvPr>
          <p:cNvSpPr/>
          <p:nvPr/>
        </p:nvSpPr>
        <p:spPr>
          <a:xfrm>
            <a:off x="4554098" y="920172"/>
            <a:ext cx="2381625" cy="996170"/>
          </a:xfrm>
          <a:prstGeom prst="rect">
            <a:avLst/>
          </a:prstGeom>
        </p:spPr>
        <p:txBody>
          <a:bodyPr>
            <a:spAutoFit/>
          </a:bodyPr>
          <a:lstStyle/>
          <a:p>
            <a:pPr algn="r" defTabSz="457200">
              <a:lnSpc>
                <a:spcPct val="89000"/>
              </a:lnSpc>
            </a:pPr>
            <a:r>
              <a:rPr lang="en-US" sz="2400" b="1" dirty="0">
                <a:solidFill>
                  <a:srgbClr val="272E3A"/>
                </a:solidFill>
                <a:latin typeface="Century Gothic" panose="020B0502020202020204" pitchFamily="34" charset="0"/>
              </a:rPr>
              <a:t>Option</a:t>
            </a:r>
            <a:endParaRPr lang="en-US" sz="1400" b="1" dirty="0">
              <a:solidFill>
                <a:srgbClr val="272E3A"/>
              </a:solidFill>
              <a:latin typeface="Century Gothic" panose="020B0502020202020204" pitchFamily="34" charset="0"/>
            </a:endParaRPr>
          </a:p>
          <a:p>
            <a:pPr algn="r" defTabSz="457200">
              <a:lnSpc>
                <a:spcPct val="89000"/>
              </a:lnSpc>
            </a:pPr>
            <a:r>
              <a:rPr lang="en-US" sz="1400" dirty="0">
                <a:solidFill>
                  <a:srgbClr val="272E3A"/>
                </a:solidFill>
                <a:latin typeface="Century Gothic" panose="020B0502020202020204" pitchFamily="34" charset="0"/>
              </a:rPr>
              <a:t>Lorem ipsum dolor sit </a:t>
            </a:r>
            <a:r>
              <a:rPr lang="en-US" sz="1400" dirty="0" err="1">
                <a:solidFill>
                  <a:srgbClr val="272E3A"/>
                </a:solidFill>
                <a:latin typeface="Century Gothic" panose="020B0502020202020204" pitchFamily="34" charset="0"/>
              </a:rPr>
              <a:t>amet</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consectetur</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adipiscing</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elit</a:t>
            </a:r>
            <a:endParaRPr lang="en-US" sz="1400" dirty="0">
              <a:solidFill>
                <a:srgbClr val="272E3A"/>
              </a:solidFill>
              <a:latin typeface="Century Gothic" panose="020B0502020202020204" pitchFamily="34" charset="0"/>
            </a:endParaRPr>
          </a:p>
        </p:txBody>
      </p:sp>
      <p:sp>
        <p:nvSpPr>
          <p:cNvPr id="15" name="Oval 14">
            <a:extLst>
              <a:ext uri="{FF2B5EF4-FFF2-40B4-BE49-F238E27FC236}">
                <a16:creationId xmlns:a16="http://schemas.microsoft.com/office/drawing/2014/main" id="{59EA64FA-6342-732B-C16C-BCE1E392267C}"/>
              </a:ext>
            </a:extLst>
          </p:cNvPr>
          <p:cNvSpPr/>
          <p:nvPr/>
        </p:nvSpPr>
        <p:spPr>
          <a:xfrm>
            <a:off x="1562269" y="5586118"/>
            <a:ext cx="717922" cy="717922"/>
          </a:xfrm>
          <a:prstGeom prst="ellipse">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200"/>
            <a:r>
              <a:rPr lang="en-US" sz="2800" dirty="0">
                <a:solidFill>
                  <a:srgbClr val="FFFFFF"/>
                </a:solidFill>
                <a:latin typeface="dt-line-business-01" panose="02000509000000000000" pitchFamily="49" charset="0"/>
                <a:cs typeface="Arial" panose="020B0604020202020204" pitchFamily="34" charset="0"/>
              </a:rPr>
              <a:t>F</a:t>
            </a:r>
            <a:endParaRPr lang="en-US" sz="2800" dirty="0">
              <a:solidFill>
                <a:srgbClr val="FFFFFF"/>
              </a:solidFill>
              <a:latin typeface="Open Sans Light"/>
            </a:endParaRPr>
          </a:p>
        </p:txBody>
      </p:sp>
      <p:sp>
        <p:nvSpPr>
          <p:cNvPr id="16" name="Oval 15">
            <a:extLst>
              <a:ext uri="{FF2B5EF4-FFF2-40B4-BE49-F238E27FC236}">
                <a16:creationId xmlns:a16="http://schemas.microsoft.com/office/drawing/2014/main" id="{F3D40A89-03AF-8D5B-4134-0499E1D1FAB9}"/>
              </a:ext>
            </a:extLst>
          </p:cNvPr>
          <p:cNvSpPr/>
          <p:nvPr/>
        </p:nvSpPr>
        <p:spPr>
          <a:xfrm>
            <a:off x="2685410" y="4824559"/>
            <a:ext cx="868686" cy="868686"/>
          </a:xfrm>
          <a:prstGeom prst="ellipse">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200"/>
            <a:r>
              <a:rPr lang="en-US" sz="3600" dirty="0">
                <a:solidFill>
                  <a:srgbClr val="FFFFFF"/>
                </a:solidFill>
                <a:latin typeface="dt-line-business-01" panose="02000509000000000000" pitchFamily="49" charset="0"/>
                <a:cs typeface="Arial" panose="020B0604020202020204" pitchFamily="34" charset="0"/>
              </a:rPr>
              <a:t>E</a:t>
            </a:r>
            <a:endParaRPr lang="en-US" sz="3600" dirty="0">
              <a:solidFill>
                <a:srgbClr val="FFFFFF"/>
              </a:solidFill>
              <a:latin typeface="Open Sans Light"/>
            </a:endParaRPr>
          </a:p>
        </p:txBody>
      </p:sp>
      <p:sp>
        <p:nvSpPr>
          <p:cNvPr id="17" name="Oval 16">
            <a:extLst>
              <a:ext uri="{FF2B5EF4-FFF2-40B4-BE49-F238E27FC236}">
                <a16:creationId xmlns:a16="http://schemas.microsoft.com/office/drawing/2014/main" id="{38DF98A0-B8DB-DAEC-5180-D1BA21D34439}"/>
              </a:ext>
            </a:extLst>
          </p:cNvPr>
          <p:cNvSpPr/>
          <p:nvPr/>
        </p:nvSpPr>
        <p:spPr>
          <a:xfrm>
            <a:off x="4073888" y="3825245"/>
            <a:ext cx="1051109" cy="1051109"/>
          </a:xfrm>
          <a:prstGeom prst="ellipse">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200"/>
            <a:r>
              <a:rPr lang="en-US" sz="4400" dirty="0">
                <a:solidFill>
                  <a:srgbClr val="FFFFFF"/>
                </a:solidFill>
                <a:latin typeface="dt-line-business-01" panose="02000509000000000000" pitchFamily="49" charset="0"/>
                <a:cs typeface="Arial" panose="020B0604020202020204" pitchFamily="34" charset="0"/>
              </a:rPr>
              <a:t>D</a:t>
            </a:r>
            <a:endParaRPr lang="en-US" sz="4400" dirty="0">
              <a:solidFill>
                <a:srgbClr val="FFFFFF"/>
              </a:solidFill>
              <a:latin typeface="Open Sans Light"/>
            </a:endParaRPr>
          </a:p>
        </p:txBody>
      </p:sp>
      <p:sp>
        <p:nvSpPr>
          <p:cNvPr id="18" name="Oval 17">
            <a:extLst>
              <a:ext uri="{FF2B5EF4-FFF2-40B4-BE49-F238E27FC236}">
                <a16:creationId xmlns:a16="http://schemas.microsoft.com/office/drawing/2014/main" id="{CD062FDA-7C64-76EA-2EE1-EF7B39AC4CE8}"/>
              </a:ext>
            </a:extLst>
          </p:cNvPr>
          <p:cNvSpPr/>
          <p:nvPr/>
        </p:nvSpPr>
        <p:spPr>
          <a:xfrm>
            <a:off x="5549087" y="2970446"/>
            <a:ext cx="1271843" cy="1271843"/>
          </a:xfrm>
          <a:prstGeom prst="ellipse">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200"/>
            <a:r>
              <a:rPr lang="en-US" sz="5400" dirty="0">
                <a:solidFill>
                  <a:srgbClr val="FFFFFF"/>
                </a:solidFill>
                <a:latin typeface="dt-line-business-01" panose="02000509000000000000" pitchFamily="49" charset="0"/>
                <a:cs typeface="Arial" panose="020B0604020202020204" pitchFamily="34" charset="0"/>
              </a:rPr>
              <a:t>C</a:t>
            </a:r>
            <a:endParaRPr lang="en-US" sz="5400" dirty="0">
              <a:solidFill>
                <a:srgbClr val="FFFFFF"/>
              </a:solidFill>
              <a:latin typeface="Open Sans Light"/>
            </a:endParaRPr>
          </a:p>
        </p:txBody>
      </p:sp>
      <p:sp>
        <p:nvSpPr>
          <p:cNvPr id="19" name="Oval 18">
            <a:extLst>
              <a:ext uri="{FF2B5EF4-FFF2-40B4-BE49-F238E27FC236}">
                <a16:creationId xmlns:a16="http://schemas.microsoft.com/office/drawing/2014/main" id="{B5F3DF50-5B57-8B12-29B5-7CAA4298B0E0}"/>
              </a:ext>
            </a:extLst>
          </p:cNvPr>
          <p:cNvSpPr/>
          <p:nvPr/>
        </p:nvSpPr>
        <p:spPr>
          <a:xfrm>
            <a:off x="7252993" y="2097579"/>
            <a:ext cx="1538930" cy="1538930"/>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200"/>
            <a:r>
              <a:rPr lang="en-US" sz="7200" dirty="0">
                <a:solidFill>
                  <a:srgbClr val="FFFFFF"/>
                </a:solidFill>
                <a:latin typeface="dt-line-industry-01" panose="02000509000000000000" pitchFamily="49" charset="0"/>
                <a:cs typeface="Arial" panose="020B0604020202020204" pitchFamily="34" charset="0"/>
              </a:rPr>
              <a:t>B</a:t>
            </a:r>
            <a:endParaRPr lang="en-US" sz="7200" dirty="0">
              <a:solidFill>
                <a:srgbClr val="FFFFFF"/>
              </a:solidFill>
              <a:latin typeface="Open Sans Light"/>
            </a:endParaRPr>
          </a:p>
        </p:txBody>
      </p:sp>
      <p:sp>
        <p:nvSpPr>
          <p:cNvPr id="20" name="Oval 19">
            <a:extLst>
              <a:ext uri="{FF2B5EF4-FFF2-40B4-BE49-F238E27FC236}">
                <a16:creationId xmlns:a16="http://schemas.microsoft.com/office/drawing/2014/main" id="{328BFE0F-B4D9-9209-7F01-E9A163B4C36F}"/>
              </a:ext>
            </a:extLst>
          </p:cNvPr>
          <p:cNvSpPr/>
          <p:nvPr/>
        </p:nvSpPr>
        <p:spPr>
          <a:xfrm>
            <a:off x="9253856" y="1017937"/>
            <a:ext cx="1862105" cy="1862105"/>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200"/>
            <a:r>
              <a:rPr lang="en-US" sz="8000" dirty="0">
                <a:solidFill>
                  <a:srgbClr val="FFFFFF"/>
                </a:solidFill>
                <a:latin typeface="dt-line-industry-01" panose="02000509000000000000" pitchFamily="49" charset="0"/>
                <a:cs typeface="Arial" panose="020B0604020202020204" pitchFamily="34" charset="0"/>
              </a:rPr>
              <a:t>A</a:t>
            </a:r>
            <a:endParaRPr lang="en-US" sz="8000" dirty="0">
              <a:solidFill>
                <a:srgbClr val="FFFFFF"/>
              </a:solidFill>
              <a:latin typeface="Open Sans Light"/>
            </a:endParaRPr>
          </a:p>
        </p:txBody>
      </p:sp>
      <p:sp>
        <p:nvSpPr>
          <p:cNvPr id="27" name="Rectangle 26">
            <a:extLst>
              <a:ext uri="{FF2B5EF4-FFF2-40B4-BE49-F238E27FC236}">
                <a16:creationId xmlns:a16="http://schemas.microsoft.com/office/drawing/2014/main" id="{1705CF86-0240-3F96-8A98-1D371B1F2299}"/>
              </a:ext>
            </a:extLst>
          </p:cNvPr>
          <p:cNvSpPr/>
          <p:nvPr/>
        </p:nvSpPr>
        <p:spPr>
          <a:xfrm>
            <a:off x="2862458" y="1758372"/>
            <a:ext cx="2381625" cy="996170"/>
          </a:xfrm>
          <a:prstGeom prst="rect">
            <a:avLst/>
          </a:prstGeom>
        </p:spPr>
        <p:txBody>
          <a:bodyPr>
            <a:spAutoFit/>
          </a:bodyPr>
          <a:lstStyle/>
          <a:p>
            <a:pPr algn="r" defTabSz="457200">
              <a:lnSpc>
                <a:spcPct val="89000"/>
              </a:lnSpc>
            </a:pPr>
            <a:r>
              <a:rPr lang="en-US" sz="2400" b="1" dirty="0">
                <a:solidFill>
                  <a:srgbClr val="272E3A"/>
                </a:solidFill>
                <a:latin typeface="Century Gothic" panose="020B0502020202020204" pitchFamily="34" charset="0"/>
              </a:rPr>
              <a:t>Option</a:t>
            </a:r>
            <a:endParaRPr lang="en-US" sz="1400" b="1" dirty="0">
              <a:solidFill>
                <a:srgbClr val="272E3A"/>
              </a:solidFill>
              <a:latin typeface="Century Gothic" panose="020B0502020202020204" pitchFamily="34" charset="0"/>
            </a:endParaRPr>
          </a:p>
          <a:p>
            <a:pPr algn="r" defTabSz="457200">
              <a:lnSpc>
                <a:spcPct val="89000"/>
              </a:lnSpc>
            </a:pPr>
            <a:r>
              <a:rPr lang="en-US" sz="1400" dirty="0">
                <a:solidFill>
                  <a:srgbClr val="272E3A"/>
                </a:solidFill>
                <a:latin typeface="Century Gothic" panose="020B0502020202020204" pitchFamily="34" charset="0"/>
              </a:rPr>
              <a:t>Lorem ipsum dolor sit </a:t>
            </a:r>
            <a:r>
              <a:rPr lang="en-US" sz="1400" dirty="0" err="1">
                <a:solidFill>
                  <a:srgbClr val="272E3A"/>
                </a:solidFill>
                <a:latin typeface="Century Gothic" panose="020B0502020202020204" pitchFamily="34" charset="0"/>
              </a:rPr>
              <a:t>amet</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consectetur</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adipiscing</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elit</a:t>
            </a:r>
            <a:endParaRPr lang="en-US" sz="1400" dirty="0">
              <a:solidFill>
                <a:srgbClr val="272E3A"/>
              </a:solidFill>
              <a:latin typeface="Century Gothic" panose="020B0502020202020204" pitchFamily="34" charset="0"/>
            </a:endParaRPr>
          </a:p>
        </p:txBody>
      </p:sp>
      <p:sp>
        <p:nvSpPr>
          <p:cNvPr id="28" name="Rectangle 27">
            <a:extLst>
              <a:ext uri="{FF2B5EF4-FFF2-40B4-BE49-F238E27FC236}">
                <a16:creationId xmlns:a16="http://schemas.microsoft.com/office/drawing/2014/main" id="{70BE76C5-00DA-C244-4865-37B6C2CF485D}"/>
              </a:ext>
            </a:extLst>
          </p:cNvPr>
          <p:cNvSpPr/>
          <p:nvPr/>
        </p:nvSpPr>
        <p:spPr>
          <a:xfrm>
            <a:off x="1186058" y="2657532"/>
            <a:ext cx="2381625" cy="996170"/>
          </a:xfrm>
          <a:prstGeom prst="rect">
            <a:avLst/>
          </a:prstGeom>
        </p:spPr>
        <p:txBody>
          <a:bodyPr>
            <a:spAutoFit/>
          </a:bodyPr>
          <a:lstStyle/>
          <a:p>
            <a:pPr algn="r" defTabSz="457200">
              <a:lnSpc>
                <a:spcPct val="89000"/>
              </a:lnSpc>
            </a:pPr>
            <a:r>
              <a:rPr lang="en-US" sz="2400" b="1" dirty="0">
                <a:solidFill>
                  <a:srgbClr val="272E3A"/>
                </a:solidFill>
                <a:latin typeface="Century Gothic" panose="020B0502020202020204" pitchFamily="34" charset="0"/>
              </a:rPr>
              <a:t>Option</a:t>
            </a:r>
            <a:endParaRPr lang="en-US" sz="1400" b="1" dirty="0">
              <a:solidFill>
                <a:srgbClr val="272E3A"/>
              </a:solidFill>
              <a:latin typeface="Century Gothic" panose="020B0502020202020204" pitchFamily="34" charset="0"/>
            </a:endParaRPr>
          </a:p>
          <a:p>
            <a:pPr algn="r" defTabSz="457200">
              <a:lnSpc>
                <a:spcPct val="89000"/>
              </a:lnSpc>
            </a:pPr>
            <a:r>
              <a:rPr lang="en-US" sz="1400" dirty="0">
                <a:solidFill>
                  <a:srgbClr val="272E3A"/>
                </a:solidFill>
                <a:latin typeface="Century Gothic" panose="020B0502020202020204" pitchFamily="34" charset="0"/>
              </a:rPr>
              <a:t>Lorem ipsum dolor sit </a:t>
            </a:r>
            <a:r>
              <a:rPr lang="en-US" sz="1400" dirty="0" err="1">
                <a:solidFill>
                  <a:srgbClr val="272E3A"/>
                </a:solidFill>
                <a:latin typeface="Century Gothic" panose="020B0502020202020204" pitchFamily="34" charset="0"/>
              </a:rPr>
              <a:t>amet</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consectetur</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adipiscing</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elit</a:t>
            </a:r>
            <a:endParaRPr lang="en-US" sz="1400" dirty="0">
              <a:solidFill>
                <a:srgbClr val="272E3A"/>
              </a:solidFill>
              <a:latin typeface="Century Gothic" panose="020B0502020202020204" pitchFamily="34" charset="0"/>
            </a:endParaRPr>
          </a:p>
        </p:txBody>
      </p:sp>
      <p:sp>
        <p:nvSpPr>
          <p:cNvPr id="29" name="Rectangle 28">
            <a:extLst>
              <a:ext uri="{FF2B5EF4-FFF2-40B4-BE49-F238E27FC236}">
                <a16:creationId xmlns:a16="http://schemas.microsoft.com/office/drawing/2014/main" id="{5B6A99F6-CED0-7093-573C-4DB7D6AE149A}"/>
              </a:ext>
            </a:extLst>
          </p:cNvPr>
          <p:cNvSpPr/>
          <p:nvPr/>
        </p:nvSpPr>
        <p:spPr>
          <a:xfrm>
            <a:off x="7973859" y="4242289"/>
            <a:ext cx="3552443" cy="804451"/>
          </a:xfrm>
          <a:prstGeom prst="rect">
            <a:avLst/>
          </a:prstGeom>
        </p:spPr>
        <p:txBody>
          <a:bodyPr wrap="square">
            <a:spAutoFit/>
          </a:bodyPr>
          <a:lstStyle/>
          <a:p>
            <a:pPr algn="r" defTabSz="457200">
              <a:lnSpc>
                <a:spcPct val="89000"/>
              </a:lnSpc>
            </a:pPr>
            <a:r>
              <a:rPr lang="en-US" sz="2400" b="1" dirty="0">
                <a:solidFill>
                  <a:srgbClr val="272E3A"/>
                </a:solidFill>
                <a:latin typeface="Century Gothic" panose="020B0502020202020204" pitchFamily="34" charset="0"/>
              </a:rPr>
              <a:t>Option</a:t>
            </a:r>
            <a:endParaRPr lang="en-US" sz="1400" b="1" dirty="0">
              <a:solidFill>
                <a:srgbClr val="272E3A"/>
              </a:solidFill>
              <a:latin typeface="Century Gothic" panose="020B0502020202020204" pitchFamily="34" charset="0"/>
            </a:endParaRPr>
          </a:p>
          <a:p>
            <a:pPr algn="r" defTabSz="457200">
              <a:lnSpc>
                <a:spcPct val="89000"/>
              </a:lnSpc>
            </a:pPr>
            <a:r>
              <a:rPr lang="en-US" sz="1400" dirty="0">
                <a:solidFill>
                  <a:srgbClr val="272E3A"/>
                </a:solidFill>
                <a:latin typeface="Century Gothic" panose="020B0502020202020204" pitchFamily="34" charset="0"/>
              </a:rPr>
              <a:t>Lorem ipsum dolor sit </a:t>
            </a:r>
            <a:r>
              <a:rPr lang="en-US" sz="1400" dirty="0" err="1">
                <a:solidFill>
                  <a:srgbClr val="272E3A"/>
                </a:solidFill>
                <a:latin typeface="Century Gothic" panose="020B0502020202020204" pitchFamily="34" charset="0"/>
              </a:rPr>
              <a:t>amet</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consectetur</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adipiscing</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elit</a:t>
            </a:r>
            <a:endParaRPr lang="en-US" sz="1400" dirty="0">
              <a:solidFill>
                <a:srgbClr val="272E3A"/>
              </a:solidFill>
              <a:latin typeface="Century Gothic" panose="020B0502020202020204" pitchFamily="34" charset="0"/>
            </a:endParaRPr>
          </a:p>
        </p:txBody>
      </p:sp>
      <p:sp>
        <p:nvSpPr>
          <p:cNvPr id="30" name="Rectangle 29">
            <a:extLst>
              <a:ext uri="{FF2B5EF4-FFF2-40B4-BE49-F238E27FC236}">
                <a16:creationId xmlns:a16="http://schemas.microsoft.com/office/drawing/2014/main" id="{8D0EF4D9-6D2E-8D99-31F1-F5D43E9E4F65}"/>
              </a:ext>
            </a:extLst>
          </p:cNvPr>
          <p:cNvSpPr/>
          <p:nvPr/>
        </p:nvSpPr>
        <p:spPr>
          <a:xfrm>
            <a:off x="6282219" y="5080489"/>
            <a:ext cx="3552443" cy="804451"/>
          </a:xfrm>
          <a:prstGeom prst="rect">
            <a:avLst/>
          </a:prstGeom>
        </p:spPr>
        <p:txBody>
          <a:bodyPr wrap="square">
            <a:spAutoFit/>
          </a:bodyPr>
          <a:lstStyle/>
          <a:p>
            <a:pPr algn="r" defTabSz="457200">
              <a:lnSpc>
                <a:spcPct val="89000"/>
              </a:lnSpc>
            </a:pPr>
            <a:r>
              <a:rPr lang="en-US" sz="2400" b="1" dirty="0">
                <a:solidFill>
                  <a:srgbClr val="272E3A"/>
                </a:solidFill>
                <a:latin typeface="Century Gothic" panose="020B0502020202020204" pitchFamily="34" charset="0"/>
              </a:rPr>
              <a:t>Option</a:t>
            </a:r>
            <a:endParaRPr lang="en-US" sz="1400" b="1" dirty="0">
              <a:solidFill>
                <a:srgbClr val="272E3A"/>
              </a:solidFill>
              <a:latin typeface="Century Gothic" panose="020B0502020202020204" pitchFamily="34" charset="0"/>
            </a:endParaRPr>
          </a:p>
          <a:p>
            <a:pPr algn="r" defTabSz="457200">
              <a:lnSpc>
                <a:spcPct val="89000"/>
              </a:lnSpc>
            </a:pPr>
            <a:r>
              <a:rPr lang="en-US" sz="1400" dirty="0">
                <a:solidFill>
                  <a:srgbClr val="272E3A"/>
                </a:solidFill>
                <a:latin typeface="Century Gothic" panose="020B0502020202020204" pitchFamily="34" charset="0"/>
              </a:rPr>
              <a:t>Lorem ipsum dolor sit </a:t>
            </a:r>
            <a:r>
              <a:rPr lang="en-US" sz="1400" dirty="0" err="1">
                <a:solidFill>
                  <a:srgbClr val="272E3A"/>
                </a:solidFill>
                <a:latin typeface="Century Gothic" panose="020B0502020202020204" pitchFamily="34" charset="0"/>
              </a:rPr>
              <a:t>amet</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consectetur</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adipiscing</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elit</a:t>
            </a:r>
            <a:endParaRPr lang="en-US" sz="1400" dirty="0">
              <a:solidFill>
                <a:srgbClr val="272E3A"/>
              </a:solidFill>
              <a:latin typeface="Century Gothic" panose="020B0502020202020204" pitchFamily="34" charset="0"/>
            </a:endParaRPr>
          </a:p>
        </p:txBody>
      </p:sp>
      <p:sp>
        <p:nvSpPr>
          <p:cNvPr id="31" name="Rectangle 30">
            <a:extLst>
              <a:ext uri="{FF2B5EF4-FFF2-40B4-BE49-F238E27FC236}">
                <a16:creationId xmlns:a16="http://schemas.microsoft.com/office/drawing/2014/main" id="{AE170B79-508F-C2C4-6FFC-3208165B888C}"/>
              </a:ext>
            </a:extLst>
          </p:cNvPr>
          <p:cNvSpPr/>
          <p:nvPr/>
        </p:nvSpPr>
        <p:spPr>
          <a:xfrm>
            <a:off x="4605819" y="5979649"/>
            <a:ext cx="3552443" cy="804451"/>
          </a:xfrm>
          <a:prstGeom prst="rect">
            <a:avLst/>
          </a:prstGeom>
        </p:spPr>
        <p:txBody>
          <a:bodyPr wrap="square">
            <a:spAutoFit/>
          </a:bodyPr>
          <a:lstStyle/>
          <a:p>
            <a:pPr algn="r" defTabSz="457200">
              <a:lnSpc>
                <a:spcPct val="89000"/>
              </a:lnSpc>
            </a:pPr>
            <a:r>
              <a:rPr lang="en-US" sz="2400" b="1" dirty="0">
                <a:solidFill>
                  <a:srgbClr val="272E3A"/>
                </a:solidFill>
                <a:latin typeface="Century Gothic" panose="020B0502020202020204" pitchFamily="34" charset="0"/>
              </a:rPr>
              <a:t>Option</a:t>
            </a:r>
            <a:endParaRPr lang="en-US" sz="1400" b="1" dirty="0">
              <a:solidFill>
                <a:srgbClr val="272E3A"/>
              </a:solidFill>
              <a:latin typeface="Century Gothic" panose="020B0502020202020204" pitchFamily="34" charset="0"/>
            </a:endParaRPr>
          </a:p>
          <a:p>
            <a:pPr algn="r" defTabSz="457200">
              <a:lnSpc>
                <a:spcPct val="89000"/>
              </a:lnSpc>
            </a:pPr>
            <a:r>
              <a:rPr lang="en-US" sz="1400" dirty="0">
                <a:solidFill>
                  <a:srgbClr val="272E3A"/>
                </a:solidFill>
                <a:latin typeface="Century Gothic" panose="020B0502020202020204" pitchFamily="34" charset="0"/>
              </a:rPr>
              <a:t>Lorem ipsum dolor sit </a:t>
            </a:r>
            <a:r>
              <a:rPr lang="en-US" sz="1400" dirty="0" err="1">
                <a:solidFill>
                  <a:srgbClr val="272E3A"/>
                </a:solidFill>
                <a:latin typeface="Century Gothic" panose="020B0502020202020204" pitchFamily="34" charset="0"/>
              </a:rPr>
              <a:t>amet</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consectetur</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adipiscing</a:t>
            </a:r>
            <a:r>
              <a:rPr lang="en-US" sz="1400" dirty="0">
                <a:solidFill>
                  <a:srgbClr val="272E3A"/>
                </a:solidFill>
                <a:latin typeface="Century Gothic" panose="020B0502020202020204" pitchFamily="34" charset="0"/>
              </a:rPr>
              <a:t> </a:t>
            </a:r>
            <a:r>
              <a:rPr lang="en-US" sz="1400" dirty="0" err="1">
                <a:solidFill>
                  <a:srgbClr val="272E3A"/>
                </a:solidFill>
                <a:latin typeface="Century Gothic" panose="020B0502020202020204" pitchFamily="34" charset="0"/>
              </a:rPr>
              <a:t>elit</a:t>
            </a:r>
            <a:endParaRPr lang="en-US" sz="1400" dirty="0">
              <a:solidFill>
                <a:srgbClr val="272E3A"/>
              </a:solidFill>
              <a:latin typeface="Century Gothic" panose="020B0502020202020204" pitchFamily="34" charset="0"/>
            </a:endParaRPr>
          </a:p>
        </p:txBody>
      </p:sp>
    </p:spTree>
    <p:extLst>
      <p:ext uri="{BB962C8B-B14F-4D97-AF65-F5344CB8AC3E}">
        <p14:creationId xmlns:p14="http://schemas.microsoft.com/office/powerpoint/2010/main" val="29616706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D1A5A9E-E10A-F3A8-53D4-A147C1C4CCF0}"/>
              </a:ext>
            </a:extLst>
          </p:cNvPr>
          <p:cNvSpPr/>
          <p:nvPr/>
        </p:nvSpPr>
        <p:spPr>
          <a:xfrm>
            <a:off x="7193976" y="923470"/>
            <a:ext cx="4998024" cy="1144703"/>
          </a:xfrm>
          <a:prstGeom prst="rect">
            <a:avLst/>
          </a:prstGeom>
          <a:solidFill>
            <a:srgbClr val="FF8026">
              <a:alpha val="1014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542818AD-223F-9644-E2E7-946DBE4B183F}"/>
              </a:ext>
            </a:extLst>
          </p:cNvPr>
          <p:cNvGrpSpPr/>
          <p:nvPr/>
        </p:nvGrpSpPr>
        <p:grpSpPr>
          <a:xfrm>
            <a:off x="385699" y="5218082"/>
            <a:ext cx="1323801" cy="1311802"/>
            <a:chOff x="1412254" y="4823108"/>
            <a:chExt cx="1161616" cy="1151087"/>
          </a:xfrm>
        </p:grpSpPr>
        <p:sp>
          <p:nvSpPr>
            <p:cNvPr id="4" name="Rectangle 3">
              <a:extLst>
                <a:ext uri="{FF2B5EF4-FFF2-40B4-BE49-F238E27FC236}">
                  <a16:creationId xmlns:a16="http://schemas.microsoft.com/office/drawing/2014/main" id="{946F909E-08F7-0C03-75B9-3C15389788B4}"/>
                </a:ext>
              </a:extLst>
            </p:cNvPr>
            <p:cNvSpPr>
              <a:spLocks noChangeArrowheads="1"/>
            </p:cNvSpPr>
            <p:nvPr/>
          </p:nvSpPr>
          <p:spPr bwMode="auto">
            <a:xfrm>
              <a:off x="1959723" y="5370575"/>
              <a:ext cx="614147" cy="603618"/>
            </a:xfrm>
            <a:prstGeom prst="rect">
              <a:avLst/>
            </a:prstGeom>
            <a:gradFill>
              <a:gsLst>
                <a:gs pos="0">
                  <a:schemeClr val="tx1">
                    <a:lumMod val="15000"/>
                    <a:lumOff val="85000"/>
                  </a:schemeClr>
                </a:gs>
                <a:gs pos="100000">
                  <a:schemeClr val="tx1">
                    <a:lumMod val="15000"/>
                    <a:lumOff val="85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5" name="Freeform 4">
              <a:extLst>
                <a:ext uri="{FF2B5EF4-FFF2-40B4-BE49-F238E27FC236}">
                  <a16:creationId xmlns:a16="http://schemas.microsoft.com/office/drawing/2014/main" id="{19D80856-15E0-C1D1-6F09-380E8BAAF368}"/>
                </a:ext>
              </a:extLst>
            </p:cNvPr>
            <p:cNvSpPr>
              <a:spLocks/>
            </p:cNvSpPr>
            <p:nvPr/>
          </p:nvSpPr>
          <p:spPr bwMode="auto">
            <a:xfrm>
              <a:off x="1412254" y="4823108"/>
              <a:ext cx="1161616" cy="547467"/>
            </a:xfrm>
            <a:custGeom>
              <a:avLst/>
              <a:gdLst>
                <a:gd name="T0" fmla="*/ 175 w 331"/>
                <a:gd name="T1" fmla="*/ 0 h 156"/>
                <a:gd name="T2" fmla="*/ 0 w 331"/>
                <a:gd name="T3" fmla="*/ 0 h 156"/>
                <a:gd name="T4" fmla="*/ 156 w 331"/>
                <a:gd name="T5" fmla="*/ 156 h 156"/>
                <a:gd name="T6" fmla="*/ 331 w 331"/>
                <a:gd name="T7" fmla="*/ 156 h 156"/>
                <a:gd name="T8" fmla="*/ 175 w 331"/>
                <a:gd name="T9" fmla="*/ 0 h 156"/>
              </a:gdLst>
              <a:ahLst/>
              <a:cxnLst>
                <a:cxn ang="0">
                  <a:pos x="T0" y="T1"/>
                </a:cxn>
                <a:cxn ang="0">
                  <a:pos x="T2" y="T3"/>
                </a:cxn>
                <a:cxn ang="0">
                  <a:pos x="T4" y="T5"/>
                </a:cxn>
                <a:cxn ang="0">
                  <a:pos x="T6" y="T7"/>
                </a:cxn>
                <a:cxn ang="0">
                  <a:pos x="T8" y="T9"/>
                </a:cxn>
              </a:cxnLst>
              <a:rect l="0" t="0" r="r" b="b"/>
              <a:pathLst>
                <a:path w="331" h="156">
                  <a:moveTo>
                    <a:pt x="175" y="0"/>
                  </a:moveTo>
                  <a:lnTo>
                    <a:pt x="0" y="0"/>
                  </a:lnTo>
                  <a:lnTo>
                    <a:pt x="156" y="156"/>
                  </a:lnTo>
                  <a:lnTo>
                    <a:pt x="331" y="156"/>
                  </a:lnTo>
                  <a:lnTo>
                    <a:pt x="175" y="0"/>
                  </a:lnTo>
                  <a:close/>
                </a:path>
              </a:pathLst>
            </a:cu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6" name="Freeform 5">
              <a:extLst>
                <a:ext uri="{FF2B5EF4-FFF2-40B4-BE49-F238E27FC236}">
                  <a16:creationId xmlns:a16="http://schemas.microsoft.com/office/drawing/2014/main" id="{2C3F3B69-9873-8AF8-C5EE-47CDCAFB7A53}"/>
                </a:ext>
              </a:extLst>
            </p:cNvPr>
            <p:cNvSpPr>
              <a:spLocks/>
            </p:cNvSpPr>
            <p:nvPr/>
          </p:nvSpPr>
          <p:spPr bwMode="auto">
            <a:xfrm>
              <a:off x="1412254" y="4823108"/>
              <a:ext cx="547469" cy="1151087"/>
            </a:xfrm>
            <a:custGeom>
              <a:avLst/>
              <a:gdLst>
                <a:gd name="T0" fmla="*/ 0 w 156"/>
                <a:gd name="T1" fmla="*/ 171 h 328"/>
                <a:gd name="T2" fmla="*/ 0 w 156"/>
                <a:gd name="T3" fmla="*/ 0 h 328"/>
                <a:gd name="T4" fmla="*/ 156 w 156"/>
                <a:gd name="T5" fmla="*/ 156 h 328"/>
                <a:gd name="T6" fmla="*/ 156 w 156"/>
                <a:gd name="T7" fmla="*/ 328 h 328"/>
                <a:gd name="T8" fmla="*/ 0 w 156"/>
                <a:gd name="T9" fmla="*/ 171 h 328"/>
              </a:gdLst>
              <a:ahLst/>
              <a:cxnLst>
                <a:cxn ang="0">
                  <a:pos x="T0" y="T1"/>
                </a:cxn>
                <a:cxn ang="0">
                  <a:pos x="T2" y="T3"/>
                </a:cxn>
                <a:cxn ang="0">
                  <a:pos x="T4" y="T5"/>
                </a:cxn>
                <a:cxn ang="0">
                  <a:pos x="T6" y="T7"/>
                </a:cxn>
                <a:cxn ang="0">
                  <a:pos x="T8" y="T9"/>
                </a:cxn>
              </a:cxnLst>
              <a:rect l="0" t="0" r="r" b="b"/>
              <a:pathLst>
                <a:path w="156" h="328">
                  <a:moveTo>
                    <a:pt x="0" y="171"/>
                  </a:moveTo>
                  <a:lnTo>
                    <a:pt x="0" y="0"/>
                  </a:lnTo>
                  <a:lnTo>
                    <a:pt x="156" y="156"/>
                  </a:lnTo>
                  <a:lnTo>
                    <a:pt x="156" y="328"/>
                  </a:lnTo>
                  <a:lnTo>
                    <a:pt x="0" y="171"/>
                  </a:lnTo>
                  <a:close/>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7" name="Rectangle 6">
              <a:extLst>
                <a:ext uri="{FF2B5EF4-FFF2-40B4-BE49-F238E27FC236}">
                  <a16:creationId xmlns:a16="http://schemas.microsoft.com/office/drawing/2014/main" id="{39319131-8FB8-1140-605F-D58FC5CC4C41}"/>
                </a:ext>
              </a:extLst>
            </p:cNvPr>
            <p:cNvSpPr>
              <a:spLocks noChangeArrowheads="1"/>
            </p:cNvSpPr>
            <p:nvPr/>
          </p:nvSpPr>
          <p:spPr bwMode="auto">
            <a:xfrm>
              <a:off x="2022893" y="5433744"/>
              <a:ext cx="487808" cy="477279"/>
            </a:xfrm>
            <a:prstGeom prst="rect">
              <a:avLst/>
            </a:prstGeom>
            <a:solidFill>
              <a:srgbClr val="00BAB5"/>
            </a:soli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grpSp>
      <p:grpSp>
        <p:nvGrpSpPr>
          <p:cNvPr id="8" name="Group 7">
            <a:extLst>
              <a:ext uri="{FF2B5EF4-FFF2-40B4-BE49-F238E27FC236}">
                <a16:creationId xmlns:a16="http://schemas.microsoft.com/office/drawing/2014/main" id="{9871D952-C81E-0EA8-A924-F665AA5B32FE}"/>
              </a:ext>
            </a:extLst>
          </p:cNvPr>
          <p:cNvGrpSpPr/>
          <p:nvPr/>
        </p:nvGrpSpPr>
        <p:grpSpPr>
          <a:xfrm>
            <a:off x="1077594" y="4410203"/>
            <a:ext cx="1539768" cy="1527769"/>
            <a:chOff x="2019382" y="4114206"/>
            <a:chExt cx="1351124" cy="1340595"/>
          </a:xfrm>
        </p:grpSpPr>
        <p:sp>
          <p:nvSpPr>
            <p:cNvPr id="9" name="Rectangle 8">
              <a:extLst>
                <a:ext uri="{FF2B5EF4-FFF2-40B4-BE49-F238E27FC236}">
                  <a16:creationId xmlns:a16="http://schemas.microsoft.com/office/drawing/2014/main" id="{1F46F29C-F997-E659-DC8C-22E34BE5B332}"/>
                </a:ext>
              </a:extLst>
            </p:cNvPr>
            <p:cNvSpPr>
              <a:spLocks noChangeArrowheads="1"/>
            </p:cNvSpPr>
            <p:nvPr/>
          </p:nvSpPr>
          <p:spPr bwMode="auto">
            <a:xfrm>
              <a:off x="2658096" y="4752918"/>
              <a:ext cx="712410" cy="701883"/>
            </a:xfrm>
            <a:prstGeom prst="rect">
              <a:avLst/>
            </a:prstGeom>
            <a:gradFill>
              <a:gsLst>
                <a:gs pos="0">
                  <a:schemeClr val="tx1">
                    <a:lumMod val="15000"/>
                    <a:lumOff val="85000"/>
                  </a:schemeClr>
                </a:gs>
                <a:gs pos="100000">
                  <a:schemeClr val="tx1">
                    <a:lumMod val="15000"/>
                    <a:lumOff val="85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10" name="Freeform 9">
              <a:extLst>
                <a:ext uri="{FF2B5EF4-FFF2-40B4-BE49-F238E27FC236}">
                  <a16:creationId xmlns:a16="http://schemas.microsoft.com/office/drawing/2014/main" id="{3BD407CF-9DB4-3240-D882-CC8FE8B03D66}"/>
                </a:ext>
              </a:extLst>
            </p:cNvPr>
            <p:cNvSpPr>
              <a:spLocks/>
            </p:cNvSpPr>
            <p:nvPr/>
          </p:nvSpPr>
          <p:spPr bwMode="auto">
            <a:xfrm>
              <a:off x="2019382" y="4114206"/>
              <a:ext cx="1351124" cy="638712"/>
            </a:xfrm>
            <a:custGeom>
              <a:avLst/>
              <a:gdLst>
                <a:gd name="T0" fmla="*/ 204 w 385"/>
                <a:gd name="T1" fmla="*/ 0 h 182"/>
                <a:gd name="T2" fmla="*/ 0 w 385"/>
                <a:gd name="T3" fmla="*/ 0 h 182"/>
                <a:gd name="T4" fmla="*/ 182 w 385"/>
                <a:gd name="T5" fmla="*/ 182 h 182"/>
                <a:gd name="T6" fmla="*/ 385 w 385"/>
                <a:gd name="T7" fmla="*/ 182 h 182"/>
                <a:gd name="T8" fmla="*/ 204 w 385"/>
                <a:gd name="T9" fmla="*/ 0 h 182"/>
              </a:gdLst>
              <a:ahLst/>
              <a:cxnLst>
                <a:cxn ang="0">
                  <a:pos x="T0" y="T1"/>
                </a:cxn>
                <a:cxn ang="0">
                  <a:pos x="T2" y="T3"/>
                </a:cxn>
                <a:cxn ang="0">
                  <a:pos x="T4" y="T5"/>
                </a:cxn>
                <a:cxn ang="0">
                  <a:pos x="T6" y="T7"/>
                </a:cxn>
                <a:cxn ang="0">
                  <a:pos x="T8" y="T9"/>
                </a:cxn>
              </a:cxnLst>
              <a:rect l="0" t="0" r="r" b="b"/>
              <a:pathLst>
                <a:path w="385" h="182">
                  <a:moveTo>
                    <a:pt x="204" y="0"/>
                  </a:moveTo>
                  <a:lnTo>
                    <a:pt x="0" y="0"/>
                  </a:lnTo>
                  <a:lnTo>
                    <a:pt x="182" y="182"/>
                  </a:lnTo>
                  <a:lnTo>
                    <a:pt x="385" y="182"/>
                  </a:lnTo>
                  <a:lnTo>
                    <a:pt x="204" y="0"/>
                  </a:lnTo>
                  <a:close/>
                </a:path>
              </a:pathLst>
            </a:cu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11" name="Freeform 10">
              <a:extLst>
                <a:ext uri="{FF2B5EF4-FFF2-40B4-BE49-F238E27FC236}">
                  <a16:creationId xmlns:a16="http://schemas.microsoft.com/office/drawing/2014/main" id="{F8473BA9-9DBE-1360-0945-C36082FF9DC4}"/>
                </a:ext>
              </a:extLst>
            </p:cNvPr>
            <p:cNvSpPr>
              <a:spLocks/>
            </p:cNvSpPr>
            <p:nvPr/>
          </p:nvSpPr>
          <p:spPr bwMode="auto">
            <a:xfrm>
              <a:off x="2019382" y="4114206"/>
              <a:ext cx="638714" cy="1340595"/>
            </a:xfrm>
            <a:custGeom>
              <a:avLst/>
              <a:gdLst>
                <a:gd name="T0" fmla="*/ 0 w 182"/>
                <a:gd name="T1" fmla="*/ 199 h 382"/>
                <a:gd name="T2" fmla="*/ 0 w 182"/>
                <a:gd name="T3" fmla="*/ 0 h 382"/>
                <a:gd name="T4" fmla="*/ 182 w 182"/>
                <a:gd name="T5" fmla="*/ 182 h 382"/>
                <a:gd name="T6" fmla="*/ 182 w 182"/>
                <a:gd name="T7" fmla="*/ 382 h 382"/>
                <a:gd name="T8" fmla="*/ 0 w 182"/>
                <a:gd name="T9" fmla="*/ 199 h 382"/>
              </a:gdLst>
              <a:ahLst/>
              <a:cxnLst>
                <a:cxn ang="0">
                  <a:pos x="T0" y="T1"/>
                </a:cxn>
                <a:cxn ang="0">
                  <a:pos x="T2" y="T3"/>
                </a:cxn>
                <a:cxn ang="0">
                  <a:pos x="T4" y="T5"/>
                </a:cxn>
                <a:cxn ang="0">
                  <a:pos x="T6" y="T7"/>
                </a:cxn>
                <a:cxn ang="0">
                  <a:pos x="T8" y="T9"/>
                </a:cxn>
              </a:cxnLst>
              <a:rect l="0" t="0" r="r" b="b"/>
              <a:pathLst>
                <a:path w="182" h="382">
                  <a:moveTo>
                    <a:pt x="0" y="199"/>
                  </a:moveTo>
                  <a:lnTo>
                    <a:pt x="0" y="0"/>
                  </a:lnTo>
                  <a:lnTo>
                    <a:pt x="182" y="182"/>
                  </a:lnTo>
                  <a:lnTo>
                    <a:pt x="182" y="382"/>
                  </a:lnTo>
                  <a:lnTo>
                    <a:pt x="0" y="199"/>
                  </a:lnTo>
                  <a:close/>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12" name="Rectangle 11">
              <a:extLst>
                <a:ext uri="{FF2B5EF4-FFF2-40B4-BE49-F238E27FC236}">
                  <a16:creationId xmlns:a16="http://schemas.microsoft.com/office/drawing/2014/main" id="{C82959FD-B7D5-E756-2B42-732F2260A4D4}"/>
                </a:ext>
              </a:extLst>
            </p:cNvPr>
            <p:cNvSpPr>
              <a:spLocks noChangeArrowheads="1"/>
            </p:cNvSpPr>
            <p:nvPr/>
          </p:nvSpPr>
          <p:spPr bwMode="auto">
            <a:xfrm>
              <a:off x="2731795" y="4826616"/>
              <a:ext cx="565015" cy="550978"/>
            </a:xfrm>
            <a:prstGeom prst="rect">
              <a:avLst/>
            </a:prstGeom>
            <a:solidFill>
              <a:srgbClr val="63357A"/>
            </a:solidFill>
            <a:ln>
              <a:noFill/>
            </a:ln>
          </p:spPr>
          <p:txBody>
            <a:bodyPr vert="horz" wrap="square" lIns="182901" tIns="91451" rIns="182901" bIns="91451" numCol="1" anchor="t" anchorCtr="0" compatLnSpc="1">
              <a:prstTxWarp prst="textNoShape">
                <a:avLst/>
              </a:prstTxWarp>
            </a:bodyPr>
            <a:lstStyle/>
            <a:p>
              <a:pPr defTabSz="1828983"/>
              <a:endParaRPr lang="en-US" sz="1600" dirty="0">
                <a:solidFill>
                  <a:prstClr val="black"/>
                </a:solidFill>
                <a:latin typeface="Calibri" panose="020F0502020204030204"/>
              </a:endParaRPr>
            </a:p>
          </p:txBody>
        </p:sp>
      </p:grpSp>
      <p:grpSp>
        <p:nvGrpSpPr>
          <p:cNvPr id="13" name="Group 12">
            <a:extLst>
              <a:ext uri="{FF2B5EF4-FFF2-40B4-BE49-F238E27FC236}">
                <a16:creationId xmlns:a16="http://schemas.microsoft.com/office/drawing/2014/main" id="{4D4C6BC4-511B-7724-2DB7-71CE64151FF5}"/>
              </a:ext>
            </a:extLst>
          </p:cNvPr>
          <p:cNvGrpSpPr/>
          <p:nvPr/>
        </p:nvGrpSpPr>
        <p:grpSpPr>
          <a:xfrm>
            <a:off x="1901472" y="3514337"/>
            <a:ext cx="1743738" cy="1727742"/>
            <a:chOff x="2742322" y="3328097"/>
            <a:chExt cx="1530105" cy="1516068"/>
          </a:xfrm>
        </p:grpSpPr>
        <p:sp>
          <p:nvSpPr>
            <p:cNvPr id="14" name="Rectangle 13">
              <a:extLst>
                <a:ext uri="{FF2B5EF4-FFF2-40B4-BE49-F238E27FC236}">
                  <a16:creationId xmlns:a16="http://schemas.microsoft.com/office/drawing/2014/main" id="{7BD2A40F-59BD-0D4B-D95B-A934E5924F8A}"/>
                </a:ext>
              </a:extLst>
            </p:cNvPr>
            <p:cNvSpPr>
              <a:spLocks noChangeArrowheads="1"/>
            </p:cNvSpPr>
            <p:nvPr/>
          </p:nvSpPr>
          <p:spPr bwMode="auto">
            <a:xfrm>
              <a:off x="3465261" y="4051037"/>
              <a:ext cx="807165" cy="793128"/>
            </a:xfrm>
            <a:prstGeom prst="rect">
              <a:avLst/>
            </a:prstGeom>
            <a:gradFill>
              <a:gsLst>
                <a:gs pos="0">
                  <a:schemeClr val="tx1">
                    <a:lumMod val="15000"/>
                    <a:lumOff val="85000"/>
                  </a:schemeClr>
                </a:gs>
                <a:gs pos="100000">
                  <a:schemeClr val="tx1">
                    <a:lumMod val="15000"/>
                    <a:lumOff val="85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15" name="Freeform 14">
              <a:extLst>
                <a:ext uri="{FF2B5EF4-FFF2-40B4-BE49-F238E27FC236}">
                  <a16:creationId xmlns:a16="http://schemas.microsoft.com/office/drawing/2014/main" id="{1C8164A2-5B37-0B23-0D62-2D3ED9499E4D}"/>
                </a:ext>
              </a:extLst>
            </p:cNvPr>
            <p:cNvSpPr>
              <a:spLocks/>
            </p:cNvSpPr>
            <p:nvPr/>
          </p:nvSpPr>
          <p:spPr bwMode="auto">
            <a:xfrm>
              <a:off x="2742322" y="3328097"/>
              <a:ext cx="1530105" cy="722940"/>
            </a:xfrm>
            <a:custGeom>
              <a:avLst/>
              <a:gdLst>
                <a:gd name="T0" fmla="*/ 231 w 436"/>
                <a:gd name="T1" fmla="*/ 0 h 206"/>
                <a:gd name="T2" fmla="*/ 0 w 436"/>
                <a:gd name="T3" fmla="*/ 0 h 206"/>
                <a:gd name="T4" fmla="*/ 206 w 436"/>
                <a:gd name="T5" fmla="*/ 206 h 206"/>
                <a:gd name="T6" fmla="*/ 436 w 436"/>
                <a:gd name="T7" fmla="*/ 206 h 206"/>
                <a:gd name="T8" fmla="*/ 231 w 436"/>
                <a:gd name="T9" fmla="*/ 0 h 206"/>
              </a:gdLst>
              <a:ahLst/>
              <a:cxnLst>
                <a:cxn ang="0">
                  <a:pos x="T0" y="T1"/>
                </a:cxn>
                <a:cxn ang="0">
                  <a:pos x="T2" y="T3"/>
                </a:cxn>
                <a:cxn ang="0">
                  <a:pos x="T4" y="T5"/>
                </a:cxn>
                <a:cxn ang="0">
                  <a:pos x="T6" y="T7"/>
                </a:cxn>
                <a:cxn ang="0">
                  <a:pos x="T8" y="T9"/>
                </a:cxn>
              </a:cxnLst>
              <a:rect l="0" t="0" r="r" b="b"/>
              <a:pathLst>
                <a:path w="436" h="206">
                  <a:moveTo>
                    <a:pt x="231" y="0"/>
                  </a:moveTo>
                  <a:lnTo>
                    <a:pt x="0" y="0"/>
                  </a:lnTo>
                  <a:lnTo>
                    <a:pt x="206" y="206"/>
                  </a:lnTo>
                  <a:lnTo>
                    <a:pt x="436" y="206"/>
                  </a:lnTo>
                  <a:lnTo>
                    <a:pt x="231" y="0"/>
                  </a:lnTo>
                  <a:close/>
                </a:path>
              </a:pathLst>
            </a:cu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16" name="Freeform 15">
              <a:extLst>
                <a:ext uri="{FF2B5EF4-FFF2-40B4-BE49-F238E27FC236}">
                  <a16:creationId xmlns:a16="http://schemas.microsoft.com/office/drawing/2014/main" id="{EB590721-0E1F-AA90-F3AC-B1E3F37BC448}"/>
                </a:ext>
              </a:extLst>
            </p:cNvPr>
            <p:cNvSpPr>
              <a:spLocks/>
            </p:cNvSpPr>
            <p:nvPr/>
          </p:nvSpPr>
          <p:spPr bwMode="auto">
            <a:xfrm>
              <a:off x="2742322" y="3328097"/>
              <a:ext cx="722940" cy="1516065"/>
            </a:xfrm>
            <a:custGeom>
              <a:avLst/>
              <a:gdLst>
                <a:gd name="T0" fmla="*/ 0 w 206"/>
                <a:gd name="T1" fmla="*/ 225 h 432"/>
                <a:gd name="T2" fmla="*/ 0 w 206"/>
                <a:gd name="T3" fmla="*/ 0 h 432"/>
                <a:gd name="T4" fmla="*/ 206 w 206"/>
                <a:gd name="T5" fmla="*/ 206 h 432"/>
                <a:gd name="T6" fmla="*/ 206 w 206"/>
                <a:gd name="T7" fmla="*/ 432 h 432"/>
                <a:gd name="T8" fmla="*/ 0 w 206"/>
                <a:gd name="T9" fmla="*/ 225 h 432"/>
              </a:gdLst>
              <a:ahLst/>
              <a:cxnLst>
                <a:cxn ang="0">
                  <a:pos x="T0" y="T1"/>
                </a:cxn>
                <a:cxn ang="0">
                  <a:pos x="T2" y="T3"/>
                </a:cxn>
                <a:cxn ang="0">
                  <a:pos x="T4" y="T5"/>
                </a:cxn>
                <a:cxn ang="0">
                  <a:pos x="T6" y="T7"/>
                </a:cxn>
                <a:cxn ang="0">
                  <a:pos x="T8" y="T9"/>
                </a:cxn>
              </a:cxnLst>
              <a:rect l="0" t="0" r="r" b="b"/>
              <a:pathLst>
                <a:path w="206" h="432">
                  <a:moveTo>
                    <a:pt x="0" y="225"/>
                  </a:moveTo>
                  <a:lnTo>
                    <a:pt x="0" y="0"/>
                  </a:lnTo>
                  <a:lnTo>
                    <a:pt x="206" y="206"/>
                  </a:lnTo>
                  <a:lnTo>
                    <a:pt x="206" y="432"/>
                  </a:lnTo>
                  <a:lnTo>
                    <a:pt x="0" y="225"/>
                  </a:lnTo>
                  <a:close/>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17" name="Rectangle 16">
              <a:extLst>
                <a:ext uri="{FF2B5EF4-FFF2-40B4-BE49-F238E27FC236}">
                  <a16:creationId xmlns:a16="http://schemas.microsoft.com/office/drawing/2014/main" id="{013BB287-8D9D-EA27-9D38-015ED9468D98}"/>
                </a:ext>
              </a:extLst>
            </p:cNvPr>
            <p:cNvSpPr>
              <a:spLocks noChangeArrowheads="1"/>
            </p:cNvSpPr>
            <p:nvPr/>
          </p:nvSpPr>
          <p:spPr bwMode="auto">
            <a:xfrm>
              <a:off x="3549487" y="4135262"/>
              <a:ext cx="638714" cy="624674"/>
            </a:xfrm>
            <a:prstGeom prst="rect">
              <a:avLst/>
            </a:prstGeom>
            <a:solidFill>
              <a:srgbClr val="995DB3"/>
            </a:soli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grpSp>
      <p:grpSp>
        <p:nvGrpSpPr>
          <p:cNvPr id="18" name="Group 17">
            <a:extLst>
              <a:ext uri="{FF2B5EF4-FFF2-40B4-BE49-F238E27FC236}">
                <a16:creationId xmlns:a16="http://schemas.microsoft.com/office/drawing/2014/main" id="{D0F54F06-C9F2-83B6-DB01-0534E1D9B889}"/>
              </a:ext>
            </a:extLst>
          </p:cNvPr>
          <p:cNvGrpSpPr/>
          <p:nvPr/>
        </p:nvGrpSpPr>
        <p:grpSpPr>
          <a:xfrm>
            <a:off x="2825334" y="2534485"/>
            <a:ext cx="1887716" cy="1863720"/>
            <a:chOff x="3552998" y="2468292"/>
            <a:chExt cx="1656443" cy="1635387"/>
          </a:xfrm>
        </p:grpSpPr>
        <p:sp>
          <p:nvSpPr>
            <p:cNvPr id="19" name="Rectangle 18">
              <a:extLst>
                <a:ext uri="{FF2B5EF4-FFF2-40B4-BE49-F238E27FC236}">
                  <a16:creationId xmlns:a16="http://schemas.microsoft.com/office/drawing/2014/main" id="{57B832EA-4566-7D1C-2610-7F600C2EBE7A}"/>
                </a:ext>
              </a:extLst>
            </p:cNvPr>
            <p:cNvSpPr>
              <a:spLocks noChangeArrowheads="1"/>
            </p:cNvSpPr>
            <p:nvPr/>
          </p:nvSpPr>
          <p:spPr bwMode="auto">
            <a:xfrm>
              <a:off x="4332085" y="3247382"/>
              <a:ext cx="877353" cy="856297"/>
            </a:xfrm>
            <a:prstGeom prst="rect">
              <a:avLst/>
            </a:prstGeom>
            <a:gradFill>
              <a:gsLst>
                <a:gs pos="0">
                  <a:schemeClr val="tx1">
                    <a:lumMod val="15000"/>
                    <a:lumOff val="85000"/>
                  </a:schemeClr>
                </a:gs>
                <a:gs pos="100000">
                  <a:schemeClr val="tx1">
                    <a:lumMod val="15000"/>
                    <a:lumOff val="85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20" name="Freeform 19">
              <a:extLst>
                <a:ext uri="{FF2B5EF4-FFF2-40B4-BE49-F238E27FC236}">
                  <a16:creationId xmlns:a16="http://schemas.microsoft.com/office/drawing/2014/main" id="{BE0B3DD8-E502-0331-5E38-A834186CD670}"/>
                </a:ext>
              </a:extLst>
            </p:cNvPr>
            <p:cNvSpPr>
              <a:spLocks/>
            </p:cNvSpPr>
            <p:nvPr/>
          </p:nvSpPr>
          <p:spPr bwMode="auto">
            <a:xfrm>
              <a:off x="3552998" y="2468292"/>
              <a:ext cx="1656443" cy="779090"/>
            </a:xfrm>
            <a:custGeom>
              <a:avLst/>
              <a:gdLst>
                <a:gd name="T0" fmla="*/ 250 w 472"/>
                <a:gd name="T1" fmla="*/ 0 h 222"/>
                <a:gd name="T2" fmla="*/ 0 w 472"/>
                <a:gd name="T3" fmla="*/ 0 h 222"/>
                <a:gd name="T4" fmla="*/ 222 w 472"/>
                <a:gd name="T5" fmla="*/ 222 h 222"/>
                <a:gd name="T6" fmla="*/ 472 w 472"/>
                <a:gd name="T7" fmla="*/ 222 h 222"/>
                <a:gd name="T8" fmla="*/ 250 w 472"/>
                <a:gd name="T9" fmla="*/ 0 h 222"/>
              </a:gdLst>
              <a:ahLst/>
              <a:cxnLst>
                <a:cxn ang="0">
                  <a:pos x="T0" y="T1"/>
                </a:cxn>
                <a:cxn ang="0">
                  <a:pos x="T2" y="T3"/>
                </a:cxn>
                <a:cxn ang="0">
                  <a:pos x="T4" y="T5"/>
                </a:cxn>
                <a:cxn ang="0">
                  <a:pos x="T6" y="T7"/>
                </a:cxn>
                <a:cxn ang="0">
                  <a:pos x="T8" y="T9"/>
                </a:cxn>
              </a:cxnLst>
              <a:rect l="0" t="0" r="r" b="b"/>
              <a:pathLst>
                <a:path w="472" h="222">
                  <a:moveTo>
                    <a:pt x="250" y="0"/>
                  </a:moveTo>
                  <a:lnTo>
                    <a:pt x="0" y="0"/>
                  </a:lnTo>
                  <a:lnTo>
                    <a:pt x="222" y="222"/>
                  </a:lnTo>
                  <a:lnTo>
                    <a:pt x="472" y="222"/>
                  </a:lnTo>
                  <a:lnTo>
                    <a:pt x="250" y="0"/>
                  </a:lnTo>
                  <a:close/>
                </a:path>
              </a:pathLst>
            </a:cu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21" name="Freeform 20">
              <a:extLst>
                <a:ext uri="{FF2B5EF4-FFF2-40B4-BE49-F238E27FC236}">
                  <a16:creationId xmlns:a16="http://schemas.microsoft.com/office/drawing/2014/main" id="{913A57A8-9A4B-E447-A14B-9829C67D0E34}"/>
                </a:ext>
              </a:extLst>
            </p:cNvPr>
            <p:cNvSpPr>
              <a:spLocks/>
            </p:cNvSpPr>
            <p:nvPr/>
          </p:nvSpPr>
          <p:spPr bwMode="auto">
            <a:xfrm>
              <a:off x="3552998" y="2468292"/>
              <a:ext cx="779090" cy="1635385"/>
            </a:xfrm>
            <a:custGeom>
              <a:avLst/>
              <a:gdLst>
                <a:gd name="T0" fmla="*/ 0 w 222"/>
                <a:gd name="T1" fmla="*/ 244 h 466"/>
                <a:gd name="T2" fmla="*/ 0 w 222"/>
                <a:gd name="T3" fmla="*/ 0 h 466"/>
                <a:gd name="T4" fmla="*/ 222 w 222"/>
                <a:gd name="T5" fmla="*/ 222 h 466"/>
                <a:gd name="T6" fmla="*/ 222 w 222"/>
                <a:gd name="T7" fmla="*/ 466 h 466"/>
                <a:gd name="T8" fmla="*/ 0 w 222"/>
                <a:gd name="T9" fmla="*/ 244 h 466"/>
              </a:gdLst>
              <a:ahLst/>
              <a:cxnLst>
                <a:cxn ang="0">
                  <a:pos x="T0" y="T1"/>
                </a:cxn>
                <a:cxn ang="0">
                  <a:pos x="T2" y="T3"/>
                </a:cxn>
                <a:cxn ang="0">
                  <a:pos x="T4" y="T5"/>
                </a:cxn>
                <a:cxn ang="0">
                  <a:pos x="T6" y="T7"/>
                </a:cxn>
                <a:cxn ang="0">
                  <a:pos x="T8" y="T9"/>
                </a:cxn>
              </a:cxnLst>
              <a:rect l="0" t="0" r="r" b="b"/>
              <a:pathLst>
                <a:path w="222" h="466">
                  <a:moveTo>
                    <a:pt x="0" y="244"/>
                  </a:moveTo>
                  <a:lnTo>
                    <a:pt x="0" y="0"/>
                  </a:lnTo>
                  <a:lnTo>
                    <a:pt x="222" y="222"/>
                  </a:lnTo>
                  <a:lnTo>
                    <a:pt x="222" y="466"/>
                  </a:lnTo>
                  <a:lnTo>
                    <a:pt x="0" y="244"/>
                  </a:lnTo>
                  <a:close/>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22" name="Rectangle 21">
              <a:extLst>
                <a:ext uri="{FF2B5EF4-FFF2-40B4-BE49-F238E27FC236}">
                  <a16:creationId xmlns:a16="http://schemas.microsoft.com/office/drawing/2014/main" id="{6B5C15F0-132F-E0A0-ECC0-04CFB686A365}"/>
                </a:ext>
              </a:extLst>
            </p:cNvPr>
            <p:cNvSpPr>
              <a:spLocks noChangeArrowheads="1"/>
            </p:cNvSpPr>
            <p:nvPr/>
          </p:nvSpPr>
          <p:spPr bwMode="auto">
            <a:xfrm>
              <a:off x="4423332" y="3338626"/>
              <a:ext cx="691354" cy="677316"/>
            </a:xfrm>
            <a:prstGeom prst="rect">
              <a:avLst/>
            </a:prstGeom>
            <a:solidFill>
              <a:srgbClr val="FFA826"/>
            </a:soli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grpSp>
      <p:grpSp>
        <p:nvGrpSpPr>
          <p:cNvPr id="23" name="Group 22">
            <a:extLst>
              <a:ext uri="{FF2B5EF4-FFF2-40B4-BE49-F238E27FC236}">
                <a16:creationId xmlns:a16="http://schemas.microsoft.com/office/drawing/2014/main" id="{E747113B-0928-530E-4171-4AB30E8A11F7}"/>
              </a:ext>
            </a:extLst>
          </p:cNvPr>
          <p:cNvGrpSpPr/>
          <p:nvPr/>
        </p:nvGrpSpPr>
        <p:grpSpPr>
          <a:xfrm>
            <a:off x="3825184" y="1450649"/>
            <a:ext cx="2099685" cy="2075686"/>
            <a:chOff x="4430351" y="1517242"/>
            <a:chExt cx="1842443" cy="1821384"/>
          </a:xfrm>
        </p:grpSpPr>
        <p:sp>
          <p:nvSpPr>
            <p:cNvPr id="24" name="Rectangle 23">
              <a:extLst>
                <a:ext uri="{FF2B5EF4-FFF2-40B4-BE49-F238E27FC236}">
                  <a16:creationId xmlns:a16="http://schemas.microsoft.com/office/drawing/2014/main" id="{6723E086-209F-FBBE-D786-E132F80A7EF1}"/>
                </a:ext>
              </a:extLst>
            </p:cNvPr>
            <p:cNvSpPr>
              <a:spLocks noChangeArrowheads="1"/>
            </p:cNvSpPr>
            <p:nvPr/>
          </p:nvSpPr>
          <p:spPr bwMode="auto">
            <a:xfrm>
              <a:off x="5293667" y="2384066"/>
              <a:ext cx="979127" cy="954560"/>
            </a:xfrm>
            <a:prstGeom prst="rect">
              <a:avLst/>
            </a:prstGeom>
            <a:gradFill>
              <a:gsLst>
                <a:gs pos="0">
                  <a:schemeClr val="tx1">
                    <a:lumMod val="15000"/>
                    <a:lumOff val="85000"/>
                  </a:schemeClr>
                </a:gs>
                <a:gs pos="100000">
                  <a:schemeClr val="tx1">
                    <a:lumMod val="15000"/>
                    <a:lumOff val="85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25" name="Freeform 24">
              <a:extLst>
                <a:ext uri="{FF2B5EF4-FFF2-40B4-BE49-F238E27FC236}">
                  <a16:creationId xmlns:a16="http://schemas.microsoft.com/office/drawing/2014/main" id="{8057FC0F-D335-D33C-F80C-49630AC4B82B}"/>
                </a:ext>
              </a:extLst>
            </p:cNvPr>
            <p:cNvSpPr>
              <a:spLocks/>
            </p:cNvSpPr>
            <p:nvPr/>
          </p:nvSpPr>
          <p:spPr bwMode="auto">
            <a:xfrm>
              <a:off x="4430351" y="1517242"/>
              <a:ext cx="1842443" cy="866824"/>
            </a:xfrm>
            <a:custGeom>
              <a:avLst/>
              <a:gdLst>
                <a:gd name="T0" fmla="*/ 278 w 525"/>
                <a:gd name="T1" fmla="*/ 0 h 247"/>
                <a:gd name="T2" fmla="*/ 0 w 525"/>
                <a:gd name="T3" fmla="*/ 0 h 247"/>
                <a:gd name="T4" fmla="*/ 246 w 525"/>
                <a:gd name="T5" fmla="*/ 247 h 247"/>
                <a:gd name="T6" fmla="*/ 525 w 525"/>
                <a:gd name="T7" fmla="*/ 247 h 247"/>
                <a:gd name="T8" fmla="*/ 278 w 525"/>
                <a:gd name="T9" fmla="*/ 0 h 247"/>
              </a:gdLst>
              <a:ahLst/>
              <a:cxnLst>
                <a:cxn ang="0">
                  <a:pos x="T0" y="T1"/>
                </a:cxn>
                <a:cxn ang="0">
                  <a:pos x="T2" y="T3"/>
                </a:cxn>
                <a:cxn ang="0">
                  <a:pos x="T4" y="T5"/>
                </a:cxn>
                <a:cxn ang="0">
                  <a:pos x="T6" y="T7"/>
                </a:cxn>
                <a:cxn ang="0">
                  <a:pos x="T8" y="T9"/>
                </a:cxn>
              </a:cxnLst>
              <a:rect l="0" t="0" r="r" b="b"/>
              <a:pathLst>
                <a:path w="525" h="247">
                  <a:moveTo>
                    <a:pt x="278" y="0"/>
                  </a:moveTo>
                  <a:lnTo>
                    <a:pt x="0" y="0"/>
                  </a:lnTo>
                  <a:lnTo>
                    <a:pt x="246" y="247"/>
                  </a:lnTo>
                  <a:lnTo>
                    <a:pt x="525" y="247"/>
                  </a:lnTo>
                  <a:lnTo>
                    <a:pt x="278" y="0"/>
                  </a:lnTo>
                  <a:close/>
                </a:path>
              </a:pathLst>
            </a:cu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26" name="Freeform 25">
              <a:extLst>
                <a:ext uri="{FF2B5EF4-FFF2-40B4-BE49-F238E27FC236}">
                  <a16:creationId xmlns:a16="http://schemas.microsoft.com/office/drawing/2014/main" id="{2CD0C368-1457-C272-8027-70C889969F8F}"/>
                </a:ext>
              </a:extLst>
            </p:cNvPr>
            <p:cNvSpPr>
              <a:spLocks/>
            </p:cNvSpPr>
            <p:nvPr/>
          </p:nvSpPr>
          <p:spPr bwMode="auto">
            <a:xfrm>
              <a:off x="4430351" y="1517242"/>
              <a:ext cx="863316" cy="1821384"/>
            </a:xfrm>
            <a:custGeom>
              <a:avLst/>
              <a:gdLst>
                <a:gd name="T0" fmla="*/ 0 w 246"/>
                <a:gd name="T1" fmla="*/ 271 h 519"/>
                <a:gd name="T2" fmla="*/ 0 w 246"/>
                <a:gd name="T3" fmla="*/ 0 h 519"/>
                <a:gd name="T4" fmla="*/ 246 w 246"/>
                <a:gd name="T5" fmla="*/ 247 h 519"/>
                <a:gd name="T6" fmla="*/ 246 w 246"/>
                <a:gd name="T7" fmla="*/ 519 h 519"/>
                <a:gd name="T8" fmla="*/ 0 w 246"/>
                <a:gd name="T9" fmla="*/ 271 h 519"/>
              </a:gdLst>
              <a:ahLst/>
              <a:cxnLst>
                <a:cxn ang="0">
                  <a:pos x="T0" y="T1"/>
                </a:cxn>
                <a:cxn ang="0">
                  <a:pos x="T2" y="T3"/>
                </a:cxn>
                <a:cxn ang="0">
                  <a:pos x="T4" y="T5"/>
                </a:cxn>
                <a:cxn ang="0">
                  <a:pos x="T6" y="T7"/>
                </a:cxn>
                <a:cxn ang="0">
                  <a:pos x="T8" y="T9"/>
                </a:cxn>
              </a:cxnLst>
              <a:rect l="0" t="0" r="r" b="b"/>
              <a:pathLst>
                <a:path w="246" h="519">
                  <a:moveTo>
                    <a:pt x="0" y="271"/>
                  </a:moveTo>
                  <a:lnTo>
                    <a:pt x="0" y="0"/>
                  </a:lnTo>
                  <a:lnTo>
                    <a:pt x="246" y="247"/>
                  </a:lnTo>
                  <a:lnTo>
                    <a:pt x="246" y="519"/>
                  </a:lnTo>
                  <a:lnTo>
                    <a:pt x="0" y="271"/>
                  </a:lnTo>
                  <a:close/>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27" name="Rectangle 26">
              <a:extLst>
                <a:ext uri="{FF2B5EF4-FFF2-40B4-BE49-F238E27FC236}">
                  <a16:creationId xmlns:a16="http://schemas.microsoft.com/office/drawing/2014/main" id="{B17903BA-5D5A-CBC4-0F12-2B50001D1B2C}"/>
                </a:ext>
              </a:extLst>
            </p:cNvPr>
            <p:cNvSpPr>
              <a:spLocks noChangeArrowheads="1"/>
            </p:cNvSpPr>
            <p:nvPr/>
          </p:nvSpPr>
          <p:spPr bwMode="auto">
            <a:xfrm>
              <a:off x="5398949" y="2485840"/>
              <a:ext cx="768561" cy="751015"/>
            </a:xfrm>
            <a:prstGeom prst="rect">
              <a:avLst/>
            </a:prstGeom>
            <a:solidFill>
              <a:srgbClr val="F26363"/>
            </a:solidFill>
            <a:ln>
              <a:noFill/>
            </a:ln>
          </p:spPr>
          <p:txBody>
            <a:bodyPr vert="horz" wrap="square" lIns="182901" tIns="91451" rIns="182901" bIns="91451" numCol="1" anchor="t" anchorCtr="0" compatLnSpc="1">
              <a:prstTxWarp prst="textNoShape">
                <a:avLst/>
              </a:prstTxWarp>
            </a:bodyPr>
            <a:lstStyle/>
            <a:p>
              <a:pPr defTabSz="1828983"/>
              <a:endParaRPr lang="en-US" sz="1600" dirty="0">
                <a:solidFill>
                  <a:prstClr val="black"/>
                </a:solidFill>
                <a:latin typeface="Calibri" panose="020F0502020204030204"/>
              </a:endParaRPr>
            </a:p>
          </p:txBody>
        </p:sp>
      </p:grpSp>
      <p:sp>
        <p:nvSpPr>
          <p:cNvPr id="28" name="Rectangle 27">
            <a:extLst>
              <a:ext uri="{FF2B5EF4-FFF2-40B4-BE49-F238E27FC236}">
                <a16:creationId xmlns:a16="http://schemas.microsoft.com/office/drawing/2014/main" id="{CBFC0269-A586-1AD1-2BED-9E660178CD1F}"/>
              </a:ext>
            </a:extLst>
          </p:cNvPr>
          <p:cNvSpPr/>
          <p:nvPr/>
        </p:nvSpPr>
        <p:spPr>
          <a:xfrm>
            <a:off x="3972422" y="6023105"/>
            <a:ext cx="2493662" cy="738664"/>
          </a:xfrm>
          <a:prstGeom prst="rect">
            <a:avLst/>
          </a:prstGeom>
        </p:spPr>
        <p:txBody>
          <a:bodyPr wrap="square" lIns="0" tIns="0" rIns="0" bIns="0">
            <a:spAutoFit/>
          </a:bodyPr>
          <a:lstStyle/>
          <a:p>
            <a:pPr defTabSz="2438584"/>
            <a:r>
              <a:rPr lang="en-US" sz="2000" b="1" dirty="0">
                <a:solidFill>
                  <a:srgbClr val="00BAB5"/>
                </a:solidFill>
                <a:latin typeface="Century Gothic" panose="020B0502020202020204" pitchFamily="34" charset="0"/>
              </a:rPr>
              <a:t>2 Months</a:t>
            </a:r>
          </a:p>
          <a:p>
            <a:pPr defTabSz="2438584"/>
            <a:r>
              <a:rPr lang="en-US" sz="1400" dirty="0">
                <a:solidFill>
                  <a:srgbClr val="57565A">
                    <a:lumMod val="75000"/>
                  </a:srgbClr>
                </a:solidFill>
                <a:latin typeface="Century Gothic" panose="020B0502020202020204" pitchFamily="34" charset="0"/>
              </a:rPr>
              <a:t>Ria qui del </a:t>
            </a:r>
            <a:r>
              <a:rPr lang="en-US" sz="1400" dirty="0" err="1">
                <a:solidFill>
                  <a:srgbClr val="57565A">
                    <a:lumMod val="75000"/>
                  </a:srgbClr>
                </a:solidFill>
                <a:latin typeface="Century Gothic" panose="020B0502020202020204" pitchFamily="34" charset="0"/>
              </a:rPr>
              <a:t>ium</a:t>
            </a:r>
            <a:r>
              <a:rPr lang="en-US" sz="1400" dirty="0">
                <a:solidFill>
                  <a:srgbClr val="57565A">
                    <a:lumMod val="75000"/>
                  </a:srgbClr>
                </a:solidFill>
                <a:latin typeface="Century Gothic" panose="020B0502020202020204" pitchFamily="34" charset="0"/>
              </a:rPr>
              <a:t> </a:t>
            </a:r>
            <a:r>
              <a:rPr lang="en-US" sz="1400" dirty="0" err="1">
                <a:solidFill>
                  <a:srgbClr val="57565A">
                    <a:lumMod val="75000"/>
                  </a:srgbClr>
                </a:solidFill>
                <a:latin typeface="Century Gothic" panose="020B0502020202020204" pitchFamily="34" charset="0"/>
              </a:rPr>
              <a:t>aut</a:t>
            </a:r>
            <a:r>
              <a:rPr lang="en-US" sz="1400" dirty="0">
                <a:solidFill>
                  <a:srgbClr val="57565A">
                    <a:lumMod val="75000"/>
                  </a:srgbClr>
                </a:solidFill>
                <a:latin typeface="Century Gothic" panose="020B0502020202020204" pitchFamily="34" charset="0"/>
              </a:rPr>
              <a:t> Lorem ipsum dolor </a:t>
            </a:r>
            <a:r>
              <a:rPr lang="en-US" sz="1400" dirty="0" err="1">
                <a:solidFill>
                  <a:srgbClr val="57565A">
                    <a:lumMod val="75000"/>
                  </a:srgbClr>
                </a:solidFill>
                <a:latin typeface="Century Gothic" panose="020B0502020202020204" pitchFamily="34" charset="0"/>
              </a:rPr>
              <a:t>ium</a:t>
            </a:r>
            <a:r>
              <a:rPr lang="en-US" sz="1400" dirty="0">
                <a:solidFill>
                  <a:srgbClr val="57565A">
                    <a:lumMod val="75000"/>
                  </a:srgbClr>
                </a:solidFill>
                <a:latin typeface="Century Gothic" panose="020B0502020202020204" pitchFamily="34" charset="0"/>
              </a:rPr>
              <a:t> </a:t>
            </a:r>
            <a:r>
              <a:rPr lang="en-US" sz="1400" dirty="0" err="1">
                <a:solidFill>
                  <a:srgbClr val="57565A">
                    <a:lumMod val="75000"/>
                  </a:srgbClr>
                </a:solidFill>
                <a:latin typeface="Century Gothic" panose="020B0502020202020204" pitchFamily="34" charset="0"/>
              </a:rPr>
              <a:t>aut</a:t>
            </a:r>
            <a:r>
              <a:rPr lang="en-US" sz="1400" dirty="0">
                <a:solidFill>
                  <a:srgbClr val="57565A">
                    <a:lumMod val="75000"/>
                  </a:srgbClr>
                </a:solidFill>
                <a:latin typeface="Century Gothic" panose="020B0502020202020204" pitchFamily="34" charset="0"/>
              </a:rPr>
              <a:t> </a:t>
            </a:r>
          </a:p>
        </p:txBody>
      </p:sp>
      <p:sp>
        <p:nvSpPr>
          <p:cNvPr id="29" name="Rectangle 28">
            <a:extLst>
              <a:ext uri="{FF2B5EF4-FFF2-40B4-BE49-F238E27FC236}">
                <a16:creationId xmlns:a16="http://schemas.microsoft.com/office/drawing/2014/main" id="{02420B10-1C42-259A-5C39-20D18B3A0957}"/>
              </a:ext>
            </a:extLst>
          </p:cNvPr>
          <p:cNvSpPr/>
          <p:nvPr/>
        </p:nvSpPr>
        <p:spPr>
          <a:xfrm>
            <a:off x="5251286" y="5279870"/>
            <a:ext cx="2594550" cy="738664"/>
          </a:xfrm>
          <a:prstGeom prst="rect">
            <a:avLst/>
          </a:prstGeom>
        </p:spPr>
        <p:txBody>
          <a:bodyPr wrap="square" lIns="0" tIns="0" rIns="0" bIns="0">
            <a:spAutoFit/>
          </a:bodyPr>
          <a:lstStyle/>
          <a:p>
            <a:pPr defTabSz="2438584"/>
            <a:r>
              <a:rPr lang="en-US" sz="2000" b="1" dirty="0">
                <a:solidFill>
                  <a:srgbClr val="63357A"/>
                </a:solidFill>
                <a:latin typeface="Century Gothic" panose="020B0502020202020204" pitchFamily="34" charset="0"/>
              </a:rPr>
              <a:t>4 Months</a:t>
            </a:r>
          </a:p>
          <a:p>
            <a:pPr defTabSz="2438584"/>
            <a:r>
              <a:rPr lang="en-US" sz="1400" dirty="0">
                <a:solidFill>
                  <a:srgbClr val="57565A">
                    <a:lumMod val="75000"/>
                  </a:srgbClr>
                </a:solidFill>
                <a:latin typeface="Century Gothic" panose="020B0502020202020204" pitchFamily="34" charset="0"/>
              </a:rPr>
              <a:t>Ria qui del </a:t>
            </a:r>
            <a:r>
              <a:rPr lang="en-US" sz="1400" dirty="0" err="1">
                <a:solidFill>
                  <a:srgbClr val="57565A">
                    <a:lumMod val="75000"/>
                  </a:srgbClr>
                </a:solidFill>
                <a:latin typeface="Century Gothic" panose="020B0502020202020204" pitchFamily="34" charset="0"/>
              </a:rPr>
              <a:t>ium</a:t>
            </a:r>
            <a:r>
              <a:rPr lang="en-US" sz="1400" dirty="0">
                <a:solidFill>
                  <a:srgbClr val="57565A">
                    <a:lumMod val="75000"/>
                  </a:srgbClr>
                </a:solidFill>
                <a:latin typeface="Century Gothic" panose="020B0502020202020204" pitchFamily="34" charset="0"/>
              </a:rPr>
              <a:t> </a:t>
            </a:r>
            <a:r>
              <a:rPr lang="en-US" sz="1400" dirty="0" err="1">
                <a:solidFill>
                  <a:srgbClr val="57565A">
                    <a:lumMod val="75000"/>
                  </a:srgbClr>
                </a:solidFill>
                <a:latin typeface="Century Gothic" panose="020B0502020202020204" pitchFamily="34" charset="0"/>
              </a:rPr>
              <a:t>aut</a:t>
            </a:r>
            <a:r>
              <a:rPr lang="en-US" sz="1400" dirty="0">
                <a:solidFill>
                  <a:srgbClr val="57565A">
                    <a:lumMod val="75000"/>
                  </a:srgbClr>
                </a:solidFill>
                <a:latin typeface="Century Gothic" panose="020B0502020202020204" pitchFamily="34" charset="0"/>
              </a:rPr>
              <a:t> Lorem ipsum dolor </a:t>
            </a:r>
            <a:r>
              <a:rPr lang="en-US" sz="1400" dirty="0" err="1">
                <a:solidFill>
                  <a:srgbClr val="57565A">
                    <a:lumMod val="75000"/>
                  </a:srgbClr>
                </a:solidFill>
                <a:latin typeface="Century Gothic" panose="020B0502020202020204" pitchFamily="34" charset="0"/>
              </a:rPr>
              <a:t>ium</a:t>
            </a:r>
            <a:r>
              <a:rPr lang="en-US" sz="1400" dirty="0">
                <a:solidFill>
                  <a:srgbClr val="57565A">
                    <a:lumMod val="75000"/>
                  </a:srgbClr>
                </a:solidFill>
                <a:latin typeface="Century Gothic" panose="020B0502020202020204" pitchFamily="34" charset="0"/>
              </a:rPr>
              <a:t> </a:t>
            </a:r>
            <a:r>
              <a:rPr lang="en-US" sz="1400" dirty="0" err="1">
                <a:solidFill>
                  <a:srgbClr val="57565A">
                    <a:lumMod val="75000"/>
                  </a:srgbClr>
                </a:solidFill>
                <a:latin typeface="Century Gothic" panose="020B0502020202020204" pitchFamily="34" charset="0"/>
              </a:rPr>
              <a:t>aut</a:t>
            </a:r>
            <a:r>
              <a:rPr lang="en-US" sz="1400" dirty="0">
                <a:solidFill>
                  <a:srgbClr val="57565A">
                    <a:lumMod val="75000"/>
                  </a:srgbClr>
                </a:solidFill>
                <a:latin typeface="Century Gothic" panose="020B0502020202020204" pitchFamily="34" charset="0"/>
              </a:rPr>
              <a:t> </a:t>
            </a:r>
          </a:p>
        </p:txBody>
      </p:sp>
      <p:sp>
        <p:nvSpPr>
          <p:cNvPr id="30" name="Rectangle 29">
            <a:extLst>
              <a:ext uri="{FF2B5EF4-FFF2-40B4-BE49-F238E27FC236}">
                <a16:creationId xmlns:a16="http://schemas.microsoft.com/office/drawing/2014/main" id="{AE398953-67D4-1537-A949-C69BCB4F8D4C}"/>
              </a:ext>
            </a:extLst>
          </p:cNvPr>
          <p:cNvSpPr/>
          <p:nvPr/>
        </p:nvSpPr>
        <p:spPr>
          <a:xfrm>
            <a:off x="6343739" y="4450644"/>
            <a:ext cx="2594550" cy="738664"/>
          </a:xfrm>
          <a:prstGeom prst="rect">
            <a:avLst/>
          </a:prstGeom>
        </p:spPr>
        <p:txBody>
          <a:bodyPr wrap="square" lIns="0" tIns="0" rIns="0" bIns="0">
            <a:spAutoFit/>
          </a:bodyPr>
          <a:lstStyle/>
          <a:p>
            <a:pPr defTabSz="2438584"/>
            <a:r>
              <a:rPr lang="en-US" sz="2000" b="1" dirty="0">
                <a:solidFill>
                  <a:srgbClr val="995DB3"/>
                </a:solidFill>
                <a:latin typeface="Century Gothic" panose="020B0502020202020204" pitchFamily="34" charset="0"/>
              </a:rPr>
              <a:t>6 Months</a:t>
            </a:r>
          </a:p>
          <a:p>
            <a:pPr defTabSz="2438584"/>
            <a:r>
              <a:rPr lang="en-US" sz="1400" dirty="0">
                <a:solidFill>
                  <a:srgbClr val="57565A">
                    <a:lumMod val="75000"/>
                  </a:srgbClr>
                </a:solidFill>
                <a:latin typeface="Century Gothic" panose="020B0502020202020204" pitchFamily="34" charset="0"/>
              </a:rPr>
              <a:t>Ria qui del </a:t>
            </a:r>
            <a:r>
              <a:rPr lang="en-US" sz="1400" dirty="0" err="1">
                <a:solidFill>
                  <a:srgbClr val="57565A">
                    <a:lumMod val="75000"/>
                  </a:srgbClr>
                </a:solidFill>
                <a:latin typeface="Century Gothic" panose="020B0502020202020204" pitchFamily="34" charset="0"/>
              </a:rPr>
              <a:t>ium</a:t>
            </a:r>
            <a:r>
              <a:rPr lang="en-US" sz="1400" dirty="0">
                <a:solidFill>
                  <a:srgbClr val="57565A">
                    <a:lumMod val="75000"/>
                  </a:srgbClr>
                </a:solidFill>
                <a:latin typeface="Century Gothic" panose="020B0502020202020204" pitchFamily="34" charset="0"/>
              </a:rPr>
              <a:t> </a:t>
            </a:r>
            <a:r>
              <a:rPr lang="en-US" sz="1400" dirty="0" err="1">
                <a:solidFill>
                  <a:srgbClr val="57565A">
                    <a:lumMod val="75000"/>
                  </a:srgbClr>
                </a:solidFill>
                <a:latin typeface="Century Gothic" panose="020B0502020202020204" pitchFamily="34" charset="0"/>
              </a:rPr>
              <a:t>aut</a:t>
            </a:r>
            <a:r>
              <a:rPr lang="en-US" sz="1400" dirty="0">
                <a:solidFill>
                  <a:srgbClr val="57565A">
                    <a:lumMod val="75000"/>
                  </a:srgbClr>
                </a:solidFill>
                <a:latin typeface="Century Gothic" panose="020B0502020202020204" pitchFamily="34" charset="0"/>
              </a:rPr>
              <a:t> Lorem ipsum dolor </a:t>
            </a:r>
            <a:r>
              <a:rPr lang="en-US" sz="1400" dirty="0" err="1">
                <a:solidFill>
                  <a:srgbClr val="57565A">
                    <a:lumMod val="75000"/>
                  </a:srgbClr>
                </a:solidFill>
                <a:latin typeface="Century Gothic" panose="020B0502020202020204" pitchFamily="34" charset="0"/>
              </a:rPr>
              <a:t>ium</a:t>
            </a:r>
            <a:r>
              <a:rPr lang="en-US" sz="1400" dirty="0">
                <a:solidFill>
                  <a:srgbClr val="57565A">
                    <a:lumMod val="75000"/>
                  </a:srgbClr>
                </a:solidFill>
                <a:latin typeface="Century Gothic" panose="020B0502020202020204" pitchFamily="34" charset="0"/>
              </a:rPr>
              <a:t> </a:t>
            </a:r>
            <a:r>
              <a:rPr lang="en-US" sz="1400" dirty="0" err="1">
                <a:solidFill>
                  <a:srgbClr val="57565A">
                    <a:lumMod val="75000"/>
                  </a:srgbClr>
                </a:solidFill>
                <a:latin typeface="Century Gothic" panose="020B0502020202020204" pitchFamily="34" charset="0"/>
              </a:rPr>
              <a:t>aut</a:t>
            </a:r>
            <a:r>
              <a:rPr lang="en-US" sz="1400" dirty="0">
                <a:solidFill>
                  <a:srgbClr val="57565A">
                    <a:lumMod val="75000"/>
                  </a:srgbClr>
                </a:solidFill>
                <a:latin typeface="Century Gothic" panose="020B0502020202020204" pitchFamily="34" charset="0"/>
              </a:rPr>
              <a:t> </a:t>
            </a:r>
          </a:p>
        </p:txBody>
      </p:sp>
      <p:sp>
        <p:nvSpPr>
          <p:cNvPr id="31" name="Rectangle 30">
            <a:extLst>
              <a:ext uri="{FF2B5EF4-FFF2-40B4-BE49-F238E27FC236}">
                <a16:creationId xmlns:a16="http://schemas.microsoft.com/office/drawing/2014/main" id="{F96FF924-F9F1-828B-193F-3C5E30A56ED6}"/>
              </a:ext>
            </a:extLst>
          </p:cNvPr>
          <p:cNvSpPr/>
          <p:nvPr/>
        </p:nvSpPr>
        <p:spPr>
          <a:xfrm>
            <a:off x="7276191" y="3585976"/>
            <a:ext cx="2217937" cy="738664"/>
          </a:xfrm>
          <a:prstGeom prst="rect">
            <a:avLst/>
          </a:prstGeom>
        </p:spPr>
        <p:txBody>
          <a:bodyPr wrap="square" lIns="0" tIns="0" rIns="0" bIns="0">
            <a:spAutoFit/>
          </a:bodyPr>
          <a:lstStyle/>
          <a:p>
            <a:pPr defTabSz="2438584"/>
            <a:r>
              <a:rPr lang="en-US" sz="2000" b="1" dirty="0">
                <a:solidFill>
                  <a:srgbClr val="FFA826"/>
                </a:solidFill>
                <a:latin typeface="Century Gothic" panose="020B0502020202020204" pitchFamily="34" charset="0"/>
              </a:rPr>
              <a:t>8 Months</a:t>
            </a:r>
          </a:p>
          <a:p>
            <a:pPr defTabSz="2438584"/>
            <a:r>
              <a:rPr lang="en-US" sz="1400" dirty="0">
                <a:solidFill>
                  <a:srgbClr val="57565A">
                    <a:lumMod val="75000"/>
                  </a:srgbClr>
                </a:solidFill>
                <a:latin typeface="Century Gothic" panose="020B0502020202020204" pitchFamily="34" charset="0"/>
              </a:rPr>
              <a:t>Ria qui del </a:t>
            </a:r>
            <a:r>
              <a:rPr lang="en-US" sz="1400" dirty="0" err="1">
                <a:solidFill>
                  <a:srgbClr val="57565A">
                    <a:lumMod val="75000"/>
                  </a:srgbClr>
                </a:solidFill>
                <a:latin typeface="Century Gothic" panose="020B0502020202020204" pitchFamily="34" charset="0"/>
              </a:rPr>
              <a:t>ium</a:t>
            </a:r>
            <a:r>
              <a:rPr lang="en-US" sz="1400" dirty="0">
                <a:solidFill>
                  <a:srgbClr val="57565A">
                    <a:lumMod val="75000"/>
                  </a:srgbClr>
                </a:solidFill>
                <a:latin typeface="Century Gothic" panose="020B0502020202020204" pitchFamily="34" charset="0"/>
              </a:rPr>
              <a:t> </a:t>
            </a:r>
            <a:r>
              <a:rPr lang="en-US" sz="1400" dirty="0" err="1">
                <a:solidFill>
                  <a:srgbClr val="57565A">
                    <a:lumMod val="75000"/>
                  </a:srgbClr>
                </a:solidFill>
                <a:latin typeface="Century Gothic" panose="020B0502020202020204" pitchFamily="34" charset="0"/>
              </a:rPr>
              <a:t>aut</a:t>
            </a:r>
            <a:r>
              <a:rPr lang="en-US" sz="1400" dirty="0">
                <a:solidFill>
                  <a:srgbClr val="57565A">
                    <a:lumMod val="75000"/>
                  </a:srgbClr>
                </a:solidFill>
                <a:latin typeface="Century Gothic" panose="020B0502020202020204" pitchFamily="34" charset="0"/>
              </a:rPr>
              <a:t> Lorem ipsum dolor </a:t>
            </a:r>
            <a:r>
              <a:rPr lang="en-US" sz="1400" dirty="0" err="1">
                <a:solidFill>
                  <a:srgbClr val="57565A">
                    <a:lumMod val="75000"/>
                  </a:srgbClr>
                </a:solidFill>
                <a:latin typeface="Century Gothic" panose="020B0502020202020204" pitchFamily="34" charset="0"/>
              </a:rPr>
              <a:t>ium</a:t>
            </a:r>
            <a:r>
              <a:rPr lang="en-US" sz="1400" dirty="0">
                <a:solidFill>
                  <a:srgbClr val="57565A">
                    <a:lumMod val="75000"/>
                  </a:srgbClr>
                </a:solidFill>
                <a:latin typeface="Century Gothic" panose="020B0502020202020204" pitchFamily="34" charset="0"/>
              </a:rPr>
              <a:t> </a:t>
            </a:r>
            <a:r>
              <a:rPr lang="en-US" sz="1400" dirty="0" err="1">
                <a:solidFill>
                  <a:srgbClr val="57565A">
                    <a:lumMod val="75000"/>
                  </a:srgbClr>
                </a:solidFill>
                <a:latin typeface="Century Gothic" panose="020B0502020202020204" pitchFamily="34" charset="0"/>
              </a:rPr>
              <a:t>aut</a:t>
            </a:r>
            <a:r>
              <a:rPr lang="en-US" sz="1400" dirty="0">
                <a:solidFill>
                  <a:srgbClr val="57565A">
                    <a:lumMod val="75000"/>
                  </a:srgbClr>
                </a:solidFill>
                <a:latin typeface="Century Gothic" panose="020B0502020202020204" pitchFamily="34" charset="0"/>
              </a:rPr>
              <a:t> is </a:t>
            </a:r>
          </a:p>
        </p:txBody>
      </p:sp>
      <p:sp>
        <p:nvSpPr>
          <p:cNvPr id="32" name="Rectangle 31">
            <a:extLst>
              <a:ext uri="{FF2B5EF4-FFF2-40B4-BE49-F238E27FC236}">
                <a16:creationId xmlns:a16="http://schemas.microsoft.com/office/drawing/2014/main" id="{0F6301ED-2FBD-E2FA-E0F5-D14A6EFFC2F5}"/>
              </a:ext>
            </a:extLst>
          </p:cNvPr>
          <p:cNvSpPr/>
          <p:nvPr/>
        </p:nvSpPr>
        <p:spPr>
          <a:xfrm>
            <a:off x="8160333" y="2490073"/>
            <a:ext cx="2243897" cy="738664"/>
          </a:xfrm>
          <a:prstGeom prst="rect">
            <a:avLst/>
          </a:prstGeom>
        </p:spPr>
        <p:txBody>
          <a:bodyPr wrap="square" lIns="0" tIns="0" rIns="0" bIns="0">
            <a:spAutoFit/>
          </a:bodyPr>
          <a:lstStyle/>
          <a:p>
            <a:pPr defTabSz="2438584"/>
            <a:r>
              <a:rPr lang="en-US" sz="2000" b="1" dirty="0">
                <a:solidFill>
                  <a:srgbClr val="F26363"/>
                </a:solidFill>
                <a:latin typeface="Century Gothic" panose="020B0502020202020204" pitchFamily="34" charset="0"/>
              </a:rPr>
              <a:t>10 Months</a:t>
            </a:r>
          </a:p>
          <a:p>
            <a:pPr defTabSz="2438584"/>
            <a:r>
              <a:rPr lang="en-US" sz="1400" dirty="0">
                <a:solidFill>
                  <a:srgbClr val="57565A">
                    <a:lumMod val="75000"/>
                  </a:srgbClr>
                </a:solidFill>
                <a:latin typeface="Century Gothic" panose="020B0502020202020204" pitchFamily="34" charset="0"/>
              </a:rPr>
              <a:t>Ria qui del </a:t>
            </a:r>
            <a:r>
              <a:rPr lang="en-US" sz="1400" dirty="0" err="1">
                <a:solidFill>
                  <a:srgbClr val="57565A">
                    <a:lumMod val="75000"/>
                  </a:srgbClr>
                </a:solidFill>
                <a:latin typeface="Century Gothic" panose="020B0502020202020204" pitchFamily="34" charset="0"/>
              </a:rPr>
              <a:t>ium</a:t>
            </a:r>
            <a:r>
              <a:rPr lang="en-US" sz="1400" dirty="0">
                <a:solidFill>
                  <a:srgbClr val="57565A">
                    <a:lumMod val="75000"/>
                  </a:srgbClr>
                </a:solidFill>
                <a:latin typeface="Century Gothic" panose="020B0502020202020204" pitchFamily="34" charset="0"/>
              </a:rPr>
              <a:t> </a:t>
            </a:r>
            <a:r>
              <a:rPr lang="en-US" sz="1400" dirty="0" err="1">
                <a:solidFill>
                  <a:srgbClr val="57565A">
                    <a:lumMod val="75000"/>
                  </a:srgbClr>
                </a:solidFill>
                <a:latin typeface="Century Gothic" panose="020B0502020202020204" pitchFamily="34" charset="0"/>
              </a:rPr>
              <a:t>aut</a:t>
            </a:r>
            <a:r>
              <a:rPr lang="en-US" sz="1400" dirty="0">
                <a:solidFill>
                  <a:srgbClr val="57565A">
                    <a:lumMod val="75000"/>
                  </a:srgbClr>
                </a:solidFill>
                <a:latin typeface="Century Gothic" panose="020B0502020202020204" pitchFamily="34" charset="0"/>
              </a:rPr>
              <a:t> Lorem ipsum dolor </a:t>
            </a:r>
            <a:r>
              <a:rPr lang="en-US" sz="1400" dirty="0" err="1">
                <a:solidFill>
                  <a:srgbClr val="57565A">
                    <a:lumMod val="75000"/>
                  </a:srgbClr>
                </a:solidFill>
                <a:latin typeface="Century Gothic" panose="020B0502020202020204" pitchFamily="34" charset="0"/>
              </a:rPr>
              <a:t>ium</a:t>
            </a:r>
            <a:r>
              <a:rPr lang="en-US" sz="1400" dirty="0">
                <a:solidFill>
                  <a:srgbClr val="57565A">
                    <a:lumMod val="75000"/>
                  </a:srgbClr>
                </a:solidFill>
                <a:latin typeface="Century Gothic" panose="020B0502020202020204" pitchFamily="34" charset="0"/>
              </a:rPr>
              <a:t> </a:t>
            </a:r>
            <a:r>
              <a:rPr lang="en-US" sz="1400" dirty="0" err="1">
                <a:solidFill>
                  <a:srgbClr val="57565A">
                    <a:lumMod val="75000"/>
                  </a:srgbClr>
                </a:solidFill>
                <a:latin typeface="Century Gothic" panose="020B0502020202020204" pitchFamily="34" charset="0"/>
              </a:rPr>
              <a:t>aut</a:t>
            </a:r>
            <a:r>
              <a:rPr lang="en-US" sz="1400" dirty="0">
                <a:solidFill>
                  <a:srgbClr val="57565A">
                    <a:lumMod val="75000"/>
                  </a:srgbClr>
                </a:solidFill>
                <a:latin typeface="Century Gothic" panose="020B0502020202020204" pitchFamily="34" charset="0"/>
              </a:rPr>
              <a:t> sit </a:t>
            </a:r>
          </a:p>
        </p:txBody>
      </p:sp>
      <p:sp>
        <p:nvSpPr>
          <p:cNvPr id="33" name="Rectangle 32">
            <a:extLst>
              <a:ext uri="{FF2B5EF4-FFF2-40B4-BE49-F238E27FC236}">
                <a16:creationId xmlns:a16="http://schemas.microsoft.com/office/drawing/2014/main" id="{B7E16AF5-0063-A801-262B-888685E59B76}"/>
              </a:ext>
            </a:extLst>
          </p:cNvPr>
          <p:cNvSpPr/>
          <p:nvPr/>
        </p:nvSpPr>
        <p:spPr>
          <a:xfrm>
            <a:off x="90251" y="4380546"/>
            <a:ext cx="755335" cy="707886"/>
          </a:xfrm>
          <a:prstGeom prst="rect">
            <a:avLst/>
          </a:prstGeom>
        </p:spPr>
        <p:txBody>
          <a:bodyPr wrap="none">
            <a:spAutoFit/>
          </a:bodyPr>
          <a:lstStyle/>
          <a:p>
            <a:pPr algn="ctr" defTabSz="2438584"/>
            <a:r>
              <a:rPr lang="en-US" sz="4000" b="1">
                <a:solidFill>
                  <a:srgbClr val="00BAB5"/>
                </a:solidFill>
                <a:latin typeface="Century Gothic" panose="020B0502020202020204" pitchFamily="34" charset="0"/>
              </a:rPr>
              <a:t>01</a:t>
            </a:r>
          </a:p>
        </p:txBody>
      </p:sp>
      <p:sp>
        <p:nvSpPr>
          <p:cNvPr id="34" name="Rectangle 33">
            <a:extLst>
              <a:ext uri="{FF2B5EF4-FFF2-40B4-BE49-F238E27FC236}">
                <a16:creationId xmlns:a16="http://schemas.microsoft.com/office/drawing/2014/main" id="{88A2B2DD-6E51-0E3D-B6EC-ECD2D01C3D30}"/>
              </a:ext>
            </a:extLst>
          </p:cNvPr>
          <p:cNvSpPr/>
          <p:nvPr/>
        </p:nvSpPr>
        <p:spPr>
          <a:xfrm>
            <a:off x="894378" y="3649411"/>
            <a:ext cx="755335" cy="707886"/>
          </a:xfrm>
          <a:prstGeom prst="rect">
            <a:avLst/>
          </a:prstGeom>
        </p:spPr>
        <p:txBody>
          <a:bodyPr wrap="none">
            <a:spAutoFit/>
          </a:bodyPr>
          <a:lstStyle/>
          <a:p>
            <a:pPr algn="ctr" defTabSz="2438584"/>
            <a:r>
              <a:rPr lang="en-US" sz="4000" b="1">
                <a:solidFill>
                  <a:srgbClr val="63357A"/>
                </a:solidFill>
                <a:latin typeface="Century Gothic" panose="020B0502020202020204" pitchFamily="34" charset="0"/>
              </a:rPr>
              <a:t>02</a:t>
            </a:r>
          </a:p>
        </p:txBody>
      </p:sp>
      <p:sp>
        <p:nvSpPr>
          <p:cNvPr id="35" name="Rectangle 34">
            <a:extLst>
              <a:ext uri="{FF2B5EF4-FFF2-40B4-BE49-F238E27FC236}">
                <a16:creationId xmlns:a16="http://schemas.microsoft.com/office/drawing/2014/main" id="{84B27A0C-3AE0-C96C-39FA-39BF065E458A}"/>
              </a:ext>
            </a:extLst>
          </p:cNvPr>
          <p:cNvSpPr/>
          <p:nvPr/>
        </p:nvSpPr>
        <p:spPr>
          <a:xfrm>
            <a:off x="1826530" y="2788491"/>
            <a:ext cx="755335" cy="707886"/>
          </a:xfrm>
          <a:prstGeom prst="rect">
            <a:avLst/>
          </a:prstGeom>
        </p:spPr>
        <p:txBody>
          <a:bodyPr wrap="none">
            <a:spAutoFit/>
          </a:bodyPr>
          <a:lstStyle/>
          <a:p>
            <a:pPr algn="ctr" defTabSz="2438584"/>
            <a:r>
              <a:rPr lang="en-US" sz="4000" b="1">
                <a:solidFill>
                  <a:srgbClr val="995DB3"/>
                </a:solidFill>
                <a:latin typeface="Century Gothic" panose="020B0502020202020204" pitchFamily="34" charset="0"/>
              </a:rPr>
              <a:t>03</a:t>
            </a:r>
          </a:p>
        </p:txBody>
      </p:sp>
      <p:sp>
        <p:nvSpPr>
          <p:cNvPr id="36" name="Rectangle 35">
            <a:extLst>
              <a:ext uri="{FF2B5EF4-FFF2-40B4-BE49-F238E27FC236}">
                <a16:creationId xmlns:a16="http://schemas.microsoft.com/office/drawing/2014/main" id="{620C78C8-AABD-C45E-8E46-35D362E1945E}"/>
              </a:ext>
            </a:extLst>
          </p:cNvPr>
          <p:cNvSpPr/>
          <p:nvPr/>
        </p:nvSpPr>
        <p:spPr>
          <a:xfrm>
            <a:off x="2793015" y="1835753"/>
            <a:ext cx="755335" cy="707886"/>
          </a:xfrm>
          <a:prstGeom prst="rect">
            <a:avLst/>
          </a:prstGeom>
        </p:spPr>
        <p:txBody>
          <a:bodyPr wrap="none">
            <a:spAutoFit/>
          </a:bodyPr>
          <a:lstStyle/>
          <a:p>
            <a:pPr algn="ctr" defTabSz="2438584"/>
            <a:r>
              <a:rPr lang="en-US" sz="4000" b="1">
                <a:solidFill>
                  <a:srgbClr val="FFA826"/>
                </a:solidFill>
                <a:latin typeface="Century Gothic" panose="020B0502020202020204" pitchFamily="34" charset="0"/>
              </a:rPr>
              <a:t>04</a:t>
            </a:r>
          </a:p>
        </p:txBody>
      </p:sp>
      <p:sp>
        <p:nvSpPr>
          <p:cNvPr id="37" name="Rectangle 36">
            <a:extLst>
              <a:ext uri="{FF2B5EF4-FFF2-40B4-BE49-F238E27FC236}">
                <a16:creationId xmlns:a16="http://schemas.microsoft.com/office/drawing/2014/main" id="{7ABB1F9E-D12E-4344-8164-4BBE4620B58C}"/>
              </a:ext>
            </a:extLst>
          </p:cNvPr>
          <p:cNvSpPr/>
          <p:nvPr/>
        </p:nvSpPr>
        <p:spPr>
          <a:xfrm>
            <a:off x="3955162" y="762949"/>
            <a:ext cx="755335" cy="707886"/>
          </a:xfrm>
          <a:prstGeom prst="rect">
            <a:avLst/>
          </a:prstGeom>
        </p:spPr>
        <p:txBody>
          <a:bodyPr wrap="none">
            <a:spAutoFit/>
          </a:bodyPr>
          <a:lstStyle/>
          <a:p>
            <a:pPr algn="ctr" defTabSz="2438584"/>
            <a:r>
              <a:rPr lang="en-US" sz="4000" b="1" dirty="0">
                <a:solidFill>
                  <a:srgbClr val="F26363"/>
                </a:solidFill>
                <a:latin typeface="Century Gothic" panose="020B0502020202020204" pitchFamily="34" charset="0"/>
              </a:rPr>
              <a:t>05</a:t>
            </a:r>
          </a:p>
        </p:txBody>
      </p:sp>
      <p:sp>
        <p:nvSpPr>
          <p:cNvPr id="38" name="Freeform 86">
            <a:extLst>
              <a:ext uri="{FF2B5EF4-FFF2-40B4-BE49-F238E27FC236}">
                <a16:creationId xmlns:a16="http://schemas.microsoft.com/office/drawing/2014/main" id="{B5CF7D78-B34C-53A0-B88E-FBCD53B12F08}"/>
              </a:ext>
            </a:extLst>
          </p:cNvPr>
          <p:cNvSpPr>
            <a:spLocks noEditPoints="1"/>
          </p:cNvSpPr>
          <p:nvPr/>
        </p:nvSpPr>
        <p:spPr bwMode="auto">
          <a:xfrm>
            <a:off x="5054409" y="2677362"/>
            <a:ext cx="577690" cy="640795"/>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grpSp>
        <p:nvGrpSpPr>
          <p:cNvPr id="39" name="Group 38">
            <a:extLst>
              <a:ext uri="{FF2B5EF4-FFF2-40B4-BE49-F238E27FC236}">
                <a16:creationId xmlns:a16="http://schemas.microsoft.com/office/drawing/2014/main" id="{CA4CB2EF-3288-398A-679D-5FFBD4E8D862}"/>
              </a:ext>
            </a:extLst>
          </p:cNvPr>
          <p:cNvGrpSpPr/>
          <p:nvPr/>
        </p:nvGrpSpPr>
        <p:grpSpPr>
          <a:xfrm>
            <a:off x="3959552" y="3670391"/>
            <a:ext cx="512410" cy="485352"/>
            <a:chOff x="8358188" y="303213"/>
            <a:chExt cx="481012" cy="455612"/>
          </a:xfrm>
          <a:solidFill>
            <a:schemeClr val="bg1"/>
          </a:solidFill>
        </p:grpSpPr>
        <p:sp>
          <p:nvSpPr>
            <p:cNvPr id="40" name="Freeform 99">
              <a:extLst>
                <a:ext uri="{FF2B5EF4-FFF2-40B4-BE49-F238E27FC236}">
                  <a16:creationId xmlns:a16="http://schemas.microsoft.com/office/drawing/2014/main" id="{C6587592-8F4D-6994-A49F-F911E96BD125}"/>
                </a:ext>
              </a:extLst>
            </p:cNvPr>
            <p:cNvSpPr>
              <a:spLocks/>
            </p:cNvSpPr>
            <p:nvPr/>
          </p:nvSpPr>
          <p:spPr bwMode="auto">
            <a:xfrm>
              <a:off x="8434388" y="303213"/>
              <a:ext cx="404812" cy="327025"/>
            </a:xfrm>
            <a:custGeom>
              <a:avLst/>
              <a:gdLst>
                <a:gd name="T0" fmla="*/ 107 w 108"/>
                <a:gd name="T1" fmla="*/ 1 h 87"/>
                <a:gd name="T2" fmla="*/ 104 w 108"/>
                <a:gd name="T3" fmla="*/ 1 h 87"/>
                <a:gd name="T4" fmla="*/ 23 w 108"/>
                <a:gd name="T5" fmla="*/ 82 h 87"/>
                <a:gd name="T6" fmla="*/ 4 w 108"/>
                <a:gd name="T7" fmla="*/ 63 h 87"/>
                <a:gd name="T8" fmla="*/ 2 w 108"/>
                <a:gd name="T9" fmla="*/ 62 h 87"/>
                <a:gd name="T10" fmla="*/ 1 w 108"/>
                <a:gd name="T11" fmla="*/ 63 h 87"/>
                <a:gd name="T12" fmla="*/ 1 w 108"/>
                <a:gd name="T13" fmla="*/ 66 h 87"/>
                <a:gd name="T14" fmla="*/ 22 w 108"/>
                <a:gd name="T15" fmla="*/ 87 h 87"/>
                <a:gd name="T16" fmla="*/ 23 w 108"/>
                <a:gd name="T17" fmla="*/ 87 h 87"/>
                <a:gd name="T18" fmla="*/ 25 w 108"/>
                <a:gd name="T19" fmla="*/ 87 h 87"/>
                <a:gd name="T20" fmla="*/ 107 w 108"/>
                <a:gd name="T21" fmla="*/ 4 h 87"/>
                <a:gd name="T22" fmla="*/ 107 w 108"/>
                <a:gd name="T23"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87">
                  <a:moveTo>
                    <a:pt x="107" y="1"/>
                  </a:moveTo>
                  <a:cubicBezTo>
                    <a:pt x="106" y="0"/>
                    <a:pt x="105" y="0"/>
                    <a:pt x="104" y="1"/>
                  </a:cubicBezTo>
                  <a:cubicBezTo>
                    <a:pt x="23" y="82"/>
                    <a:pt x="23" y="82"/>
                    <a:pt x="23" y="82"/>
                  </a:cubicBezTo>
                  <a:cubicBezTo>
                    <a:pt x="4" y="63"/>
                    <a:pt x="4" y="63"/>
                    <a:pt x="4" y="63"/>
                  </a:cubicBezTo>
                  <a:cubicBezTo>
                    <a:pt x="3" y="62"/>
                    <a:pt x="3" y="62"/>
                    <a:pt x="2" y="62"/>
                  </a:cubicBezTo>
                  <a:cubicBezTo>
                    <a:pt x="2" y="62"/>
                    <a:pt x="1" y="62"/>
                    <a:pt x="1" y="63"/>
                  </a:cubicBezTo>
                  <a:cubicBezTo>
                    <a:pt x="0" y="64"/>
                    <a:pt x="0" y="65"/>
                    <a:pt x="1" y="66"/>
                  </a:cubicBezTo>
                  <a:cubicBezTo>
                    <a:pt x="22" y="87"/>
                    <a:pt x="22" y="87"/>
                    <a:pt x="22" y="87"/>
                  </a:cubicBezTo>
                  <a:cubicBezTo>
                    <a:pt x="22" y="87"/>
                    <a:pt x="23" y="87"/>
                    <a:pt x="23" y="87"/>
                  </a:cubicBezTo>
                  <a:cubicBezTo>
                    <a:pt x="24" y="87"/>
                    <a:pt x="24" y="87"/>
                    <a:pt x="25" y="87"/>
                  </a:cubicBezTo>
                  <a:cubicBezTo>
                    <a:pt x="107" y="4"/>
                    <a:pt x="107" y="4"/>
                    <a:pt x="107" y="4"/>
                  </a:cubicBezTo>
                  <a:cubicBezTo>
                    <a:pt x="108" y="3"/>
                    <a:pt x="108" y="2"/>
                    <a:pt x="10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41" name="Freeform 100">
              <a:extLst>
                <a:ext uri="{FF2B5EF4-FFF2-40B4-BE49-F238E27FC236}">
                  <a16:creationId xmlns:a16="http://schemas.microsoft.com/office/drawing/2014/main" id="{B755F648-E6B9-AE99-6317-94C17F934BC0}"/>
                </a:ext>
              </a:extLst>
            </p:cNvPr>
            <p:cNvSpPr>
              <a:spLocks/>
            </p:cNvSpPr>
            <p:nvPr/>
          </p:nvSpPr>
          <p:spPr bwMode="auto">
            <a:xfrm>
              <a:off x="8358188" y="434975"/>
              <a:ext cx="323850" cy="323850"/>
            </a:xfrm>
            <a:custGeom>
              <a:avLst/>
              <a:gdLst>
                <a:gd name="T0" fmla="*/ 84 w 86"/>
                <a:gd name="T1" fmla="*/ 31 h 86"/>
                <a:gd name="T2" fmla="*/ 82 w 86"/>
                <a:gd name="T3" fmla="*/ 33 h 86"/>
                <a:gd name="T4" fmla="*/ 82 w 86"/>
                <a:gd name="T5" fmla="*/ 81 h 86"/>
                <a:gd name="T6" fmla="*/ 5 w 86"/>
                <a:gd name="T7" fmla="*/ 81 h 86"/>
                <a:gd name="T8" fmla="*/ 5 w 86"/>
                <a:gd name="T9" fmla="*/ 4 h 86"/>
                <a:gd name="T10" fmla="*/ 67 w 86"/>
                <a:gd name="T11" fmla="*/ 4 h 86"/>
                <a:gd name="T12" fmla="*/ 70 w 86"/>
                <a:gd name="T13" fmla="*/ 2 h 86"/>
                <a:gd name="T14" fmla="*/ 67 w 86"/>
                <a:gd name="T15" fmla="*/ 0 h 86"/>
                <a:gd name="T16" fmla="*/ 6 w 86"/>
                <a:gd name="T17" fmla="*/ 0 h 86"/>
                <a:gd name="T18" fmla="*/ 0 w 86"/>
                <a:gd name="T19" fmla="*/ 6 h 86"/>
                <a:gd name="T20" fmla="*/ 0 w 86"/>
                <a:gd name="T21" fmla="*/ 80 h 86"/>
                <a:gd name="T22" fmla="*/ 6 w 86"/>
                <a:gd name="T23" fmla="*/ 86 h 86"/>
                <a:gd name="T24" fmla="*/ 80 w 86"/>
                <a:gd name="T25" fmla="*/ 86 h 86"/>
                <a:gd name="T26" fmla="*/ 86 w 86"/>
                <a:gd name="T27" fmla="*/ 80 h 86"/>
                <a:gd name="T28" fmla="*/ 86 w 86"/>
                <a:gd name="T29" fmla="*/ 33 h 86"/>
                <a:gd name="T30" fmla="*/ 84 w 86"/>
                <a:gd name="T31" fmla="*/ 3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86">
                  <a:moveTo>
                    <a:pt x="84" y="31"/>
                  </a:moveTo>
                  <a:cubicBezTo>
                    <a:pt x="83" y="31"/>
                    <a:pt x="82" y="32"/>
                    <a:pt x="82" y="33"/>
                  </a:cubicBezTo>
                  <a:cubicBezTo>
                    <a:pt x="82" y="81"/>
                    <a:pt x="82" y="81"/>
                    <a:pt x="82" y="81"/>
                  </a:cubicBezTo>
                  <a:cubicBezTo>
                    <a:pt x="5" y="81"/>
                    <a:pt x="5" y="81"/>
                    <a:pt x="5" y="81"/>
                  </a:cubicBezTo>
                  <a:cubicBezTo>
                    <a:pt x="5" y="4"/>
                    <a:pt x="5" y="4"/>
                    <a:pt x="5" y="4"/>
                  </a:cubicBezTo>
                  <a:cubicBezTo>
                    <a:pt x="67" y="4"/>
                    <a:pt x="67" y="4"/>
                    <a:pt x="67" y="4"/>
                  </a:cubicBezTo>
                  <a:cubicBezTo>
                    <a:pt x="69" y="4"/>
                    <a:pt x="70" y="3"/>
                    <a:pt x="70" y="2"/>
                  </a:cubicBezTo>
                  <a:cubicBezTo>
                    <a:pt x="70" y="1"/>
                    <a:pt x="69" y="0"/>
                    <a:pt x="67" y="0"/>
                  </a:cubicBezTo>
                  <a:cubicBezTo>
                    <a:pt x="6" y="0"/>
                    <a:pt x="6" y="0"/>
                    <a:pt x="6" y="0"/>
                  </a:cubicBezTo>
                  <a:cubicBezTo>
                    <a:pt x="3" y="0"/>
                    <a:pt x="0" y="2"/>
                    <a:pt x="0" y="6"/>
                  </a:cubicBezTo>
                  <a:cubicBezTo>
                    <a:pt x="0" y="80"/>
                    <a:pt x="0" y="80"/>
                    <a:pt x="0" y="80"/>
                  </a:cubicBezTo>
                  <a:cubicBezTo>
                    <a:pt x="0" y="83"/>
                    <a:pt x="3" y="86"/>
                    <a:pt x="6" y="86"/>
                  </a:cubicBezTo>
                  <a:cubicBezTo>
                    <a:pt x="80" y="86"/>
                    <a:pt x="80" y="86"/>
                    <a:pt x="80" y="86"/>
                  </a:cubicBezTo>
                  <a:cubicBezTo>
                    <a:pt x="83" y="86"/>
                    <a:pt x="86" y="83"/>
                    <a:pt x="86" y="80"/>
                  </a:cubicBezTo>
                  <a:cubicBezTo>
                    <a:pt x="86" y="33"/>
                    <a:pt x="86" y="33"/>
                    <a:pt x="86" y="33"/>
                  </a:cubicBezTo>
                  <a:cubicBezTo>
                    <a:pt x="86" y="32"/>
                    <a:pt x="85" y="31"/>
                    <a:pt x="8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grpSp>
      <p:sp>
        <p:nvSpPr>
          <p:cNvPr id="42" name="Freeform 11">
            <a:extLst>
              <a:ext uri="{FF2B5EF4-FFF2-40B4-BE49-F238E27FC236}">
                <a16:creationId xmlns:a16="http://schemas.microsoft.com/office/drawing/2014/main" id="{C5E7843A-5DE3-99CF-6A20-5C2DBCB23AE2}"/>
              </a:ext>
            </a:extLst>
          </p:cNvPr>
          <p:cNvSpPr>
            <a:spLocks noEditPoints="1"/>
          </p:cNvSpPr>
          <p:nvPr/>
        </p:nvSpPr>
        <p:spPr bwMode="auto">
          <a:xfrm>
            <a:off x="2894066" y="4610534"/>
            <a:ext cx="582424" cy="359220"/>
          </a:xfrm>
          <a:custGeom>
            <a:avLst/>
            <a:gdLst>
              <a:gd name="T0" fmla="*/ 38 w 99"/>
              <a:gd name="T1" fmla="*/ 0 h 60"/>
              <a:gd name="T2" fmla="*/ 11 w 99"/>
              <a:gd name="T3" fmla="*/ 6 h 60"/>
              <a:gd name="T4" fmla="*/ 0 w 99"/>
              <a:gd name="T5" fmla="*/ 36 h 60"/>
              <a:gd name="T6" fmla="*/ 11 w 99"/>
              <a:gd name="T7" fmla="*/ 47 h 60"/>
              <a:gd name="T8" fmla="*/ 13 w 99"/>
              <a:gd name="T9" fmla="*/ 60 h 60"/>
              <a:gd name="T10" fmla="*/ 60 w 99"/>
              <a:gd name="T11" fmla="*/ 47 h 60"/>
              <a:gd name="T12" fmla="*/ 73 w 99"/>
              <a:gd name="T13" fmla="*/ 41 h 60"/>
              <a:gd name="T14" fmla="*/ 87 w 99"/>
              <a:gd name="T15" fmla="*/ 54 h 60"/>
              <a:gd name="T16" fmla="*/ 87 w 99"/>
              <a:gd name="T17" fmla="*/ 41 h 60"/>
              <a:gd name="T18" fmla="*/ 99 w 99"/>
              <a:gd name="T19" fmla="*/ 11 h 60"/>
              <a:gd name="T20" fmla="*/ 69 w 99"/>
              <a:gd name="T21" fmla="*/ 36 h 60"/>
              <a:gd name="T22" fmla="*/ 25 w 99"/>
              <a:gd name="T23" fmla="*/ 45 h 60"/>
              <a:gd name="T24" fmla="*/ 25 w 99"/>
              <a:gd name="T25" fmla="*/ 45 h 60"/>
              <a:gd name="T26" fmla="*/ 14 w 99"/>
              <a:gd name="T27" fmla="*/ 45 h 60"/>
              <a:gd name="T28" fmla="*/ 13 w 99"/>
              <a:gd name="T29" fmla="*/ 45 h 60"/>
              <a:gd name="T30" fmla="*/ 2 w 99"/>
              <a:gd name="T31" fmla="*/ 36 h 60"/>
              <a:gd name="T32" fmla="*/ 11 w 99"/>
              <a:gd name="T33" fmla="*/ 8 h 60"/>
              <a:gd name="T34" fmla="*/ 69 w 99"/>
              <a:gd name="T35" fmla="*/ 17 h 60"/>
              <a:gd name="T36" fmla="*/ 96 w 99"/>
              <a:gd name="T37" fmla="*/ 30 h 60"/>
              <a:gd name="T38" fmla="*/ 86 w 99"/>
              <a:gd name="T39" fmla="*/ 39 h 60"/>
              <a:gd name="T40" fmla="*/ 85 w 99"/>
              <a:gd name="T41" fmla="*/ 39 h 60"/>
              <a:gd name="T42" fmla="*/ 74 w 99"/>
              <a:gd name="T43" fmla="*/ 39 h 60"/>
              <a:gd name="T44" fmla="*/ 74 w 99"/>
              <a:gd name="T45" fmla="*/ 39 h 60"/>
              <a:gd name="T46" fmla="*/ 72 w 99"/>
              <a:gd name="T47" fmla="*/ 36 h 60"/>
              <a:gd name="T48" fmla="*/ 60 w 99"/>
              <a:gd name="T49" fmla="*/ 6 h 60"/>
              <a:gd name="T50" fmla="*/ 38 w 99"/>
              <a:gd name="T51" fmla="*/ 2 h 60"/>
              <a:gd name="T52" fmla="*/ 96 w 99"/>
              <a:gd name="T53" fmla="*/ 11 h 60"/>
              <a:gd name="T54" fmla="*/ 12 w 99"/>
              <a:gd name="T55" fmla="*/ 18 h 60"/>
              <a:gd name="T56" fmla="*/ 59 w 99"/>
              <a:gd name="T57" fmla="*/ 20 h 60"/>
              <a:gd name="T58" fmla="*/ 12 w 99"/>
              <a:gd name="T59" fmla="*/ 18 h 60"/>
              <a:gd name="T60" fmla="*/ 59 w 99"/>
              <a:gd name="T61" fmla="*/ 24 h 60"/>
              <a:gd name="T62" fmla="*/ 12 w 99"/>
              <a:gd name="T63" fmla="*/ 26 h 60"/>
              <a:gd name="T64" fmla="*/ 12 w 99"/>
              <a:gd name="T65" fmla="*/ 30 h 60"/>
              <a:gd name="T66" fmla="*/ 37 w 99"/>
              <a:gd name="T67" fmla="*/ 32 h 60"/>
              <a:gd name="T68" fmla="*/ 12 w 99"/>
              <a:gd name="T69"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9" h="60">
                <a:moveTo>
                  <a:pt x="87" y="0"/>
                </a:moveTo>
                <a:cubicBezTo>
                  <a:pt x="38" y="0"/>
                  <a:pt x="38" y="0"/>
                  <a:pt x="38" y="0"/>
                </a:cubicBezTo>
                <a:cubicBezTo>
                  <a:pt x="34" y="0"/>
                  <a:pt x="30" y="2"/>
                  <a:pt x="28" y="6"/>
                </a:cubicBezTo>
                <a:cubicBezTo>
                  <a:pt x="11" y="6"/>
                  <a:pt x="11" y="6"/>
                  <a:pt x="11" y="6"/>
                </a:cubicBezTo>
                <a:cubicBezTo>
                  <a:pt x="5" y="6"/>
                  <a:pt x="0" y="11"/>
                  <a:pt x="0" y="17"/>
                </a:cubicBezTo>
                <a:cubicBezTo>
                  <a:pt x="0" y="36"/>
                  <a:pt x="0" y="36"/>
                  <a:pt x="0" y="36"/>
                </a:cubicBezTo>
                <a:cubicBezTo>
                  <a:pt x="0" y="42"/>
                  <a:pt x="5" y="47"/>
                  <a:pt x="11" y="47"/>
                </a:cubicBezTo>
                <a:cubicBezTo>
                  <a:pt x="11" y="47"/>
                  <a:pt x="11" y="47"/>
                  <a:pt x="11" y="47"/>
                </a:cubicBezTo>
                <a:cubicBezTo>
                  <a:pt x="11" y="60"/>
                  <a:pt x="11" y="60"/>
                  <a:pt x="11" y="60"/>
                </a:cubicBezTo>
                <a:cubicBezTo>
                  <a:pt x="13" y="60"/>
                  <a:pt x="13" y="60"/>
                  <a:pt x="13" y="60"/>
                </a:cubicBezTo>
                <a:cubicBezTo>
                  <a:pt x="26" y="47"/>
                  <a:pt x="26" y="47"/>
                  <a:pt x="26" y="47"/>
                </a:cubicBezTo>
                <a:cubicBezTo>
                  <a:pt x="60" y="47"/>
                  <a:pt x="60" y="47"/>
                  <a:pt x="60" y="47"/>
                </a:cubicBezTo>
                <a:cubicBezTo>
                  <a:pt x="65" y="47"/>
                  <a:pt x="68" y="44"/>
                  <a:pt x="70" y="41"/>
                </a:cubicBezTo>
                <a:cubicBezTo>
                  <a:pt x="73" y="41"/>
                  <a:pt x="73" y="41"/>
                  <a:pt x="73" y="41"/>
                </a:cubicBezTo>
                <a:cubicBezTo>
                  <a:pt x="85" y="54"/>
                  <a:pt x="85" y="54"/>
                  <a:pt x="85" y="54"/>
                </a:cubicBezTo>
                <a:cubicBezTo>
                  <a:pt x="87" y="54"/>
                  <a:pt x="87" y="54"/>
                  <a:pt x="87" y="54"/>
                </a:cubicBezTo>
                <a:cubicBezTo>
                  <a:pt x="87" y="41"/>
                  <a:pt x="87" y="41"/>
                  <a:pt x="87" y="41"/>
                </a:cubicBezTo>
                <a:cubicBezTo>
                  <a:pt x="87" y="41"/>
                  <a:pt x="87" y="41"/>
                  <a:pt x="87" y="41"/>
                </a:cubicBezTo>
                <a:cubicBezTo>
                  <a:pt x="94" y="41"/>
                  <a:pt x="99" y="36"/>
                  <a:pt x="99" y="30"/>
                </a:cubicBezTo>
                <a:cubicBezTo>
                  <a:pt x="99" y="11"/>
                  <a:pt x="99" y="11"/>
                  <a:pt x="99" y="11"/>
                </a:cubicBezTo>
                <a:cubicBezTo>
                  <a:pt x="99" y="5"/>
                  <a:pt x="94" y="0"/>
                  <a:pt x="87" y="0"/>
                </a:cubicBezTo>
                <a:close/>
                <a:moveTo>
                  <a:pt x="69" y="36"/>
                </a:moveTo>
                <a:cubicBezTo>
                  <a:pt x="69" y="40"/>
                  <a:pt x="65" y="45"/>
                  <a:pt x="60" y="45"/>
                </a:cubicBezTo>
                <a:cubicBezTo>
                  <a:pt x="25" y="45"/>
                  <a:pt x="25" y="45"/>
                  <a:pt x="25" y="45"/>
                </a:cubicBezTo>
                <a:cubicBezTo>
                  <a:pt x="25" y="45"/>
                  <a:pt x="25" y="45"/>
                  <a:pt x="25" y="45"/>
                </a:cubicBezTo>
                <a:cubicBezTo>
                  <a:pt x="25" y="45"/>
                  <a:pt x="25" y="45"/>
                  <a:pt x="25" y="45"/>
                </a:cubicBezTo>
                <a:cubicBezTo>
                  <a:pt x="13" y="57"/>
                  <a:pt x="13" y="57"/>
                  <a:pt x="13" y="57"/>
                </a:cubicBezTo>
                <a:cubicBezTo>
                  <a:pt x="14" y="45"/>
                  <a:pt x="14" y="45"/>
                  <a:pt x="14" y="45"/>
                </a:cubicBezTo>
                <a:cubicBezTo>
                  <a:pt x="13" y="45"/>
                  <a:pt x="13" y="45"/>
                  <a:pt x="13" y="45"/>
                </a:cubicBezTo>
                <a:cubicBezTo>
                  <a:pt x="13" y="45"/>
                  <a:pt x="13" y="45"/>
                  <a:pt x="13" y="45"/>
                </a:cubicBezTo>
                <a:cubicBezTo>
                  <a:pt x="11" y="45"/>
                  <a:pt x="11" y="45"/>
                  <a:pt x="11" y="45"/>
                </a:cubicBezTo>
                <a:cubicBezTo>
                  <a:pt x="6" y="45"/>
                  <a:pt x="2" y="40"/>
                  <a:pt x="2" y="36"/>
                </a:cubicBezTo>
                <a:cubicBezTo>
                  <a:pt x="2" y="17"/>
                  <a:pt x="2" y="17"/>
                  <a:pt x="2" y="17"/>
                </a:cubicBezTo>
                <a:cubicBezTo>
                  <a:pt x="2" y="12"/>
                  <a:pt x="6" y="8"/>
                  <a:pt x="11" y="8"/>
                </a:cubicBezTo>
                <a:cubicBezTo>
                  <a:pt x="60" y="8"/>
                  <a:pt x="60" y="8"/>
                  <a:pt x="60" y="8"/>
                </a:cubicBezTo>
                <a:cubicBezTo>
                  <a:pt x="65" y="8"/>
                  <a:pt x="69" y="12"/>
                  <a:pt x="69" y="17"/>
                </a:cubicBezTo>
                <a:lnTo>
                  <a:pt x="69" y="36"/>
                </a:lnTo>
                <a:close/>
                <a:moveTo>
                  <a:pt x="96" y="30"/>
                </a:moveTo>
                <a:cubicBezTo>
                  <a:pt x="96" y="35"/>
                  <a:pt x="92" y="39"/>
                  <a:pt x="87" y="39"/>
                </a:cubicBezTo>
                <a:cubicBezTo>
                  <a:pt x="86" y="39"/>
                  <a:pt x="86" y="39"/>
                  <a:pt x="86" y="39"/>
                </a:cubicBezTo>
                <a:cubicBezTo>
                  <a:pt x="86" y="39"/>
                  <a:pt x="86" y="39"/>
                  <a:pt x="86" y="39"/>
                </a:cubicBezTo>
                <a:cubicBezTo>
                  <a:pt x="85" y="39"/>
                  <a:pt x="85" y="39"/>
                  <a:pt x="85" y="39"/>
                </a:cubicBezTo>
                <a:cubicBezTo>
                  <a:pt x="85" y="51"/>
                  <a:pt x="85" y="51"/>
                  <a:pt x="85" y="51"/>
                </a:cubicBezTo>
                <a:cubicBezTo>
                  <a:pt x="74" y="39"/>
                  <a:pt x="74" y="39"/>
                  <a:pt x="74" y="39"/>
                </a:cubicBezTo>
                <a:cubicBezTo>
                  <a:pt x="74" y="39"/>
                  <a:pt x="74" y="39"/>
                  <a:pt x="74" y="39"/>
                </a:cubicBezTo>
                <a:cubicBezTo>
                  <a:pt x="74" y="39"/>
                  <a:pt x="74" y="39"/>
                  <a:pt x="74" y="39"/>
                </a:cubicBezTo>
                <a:cubicBezTo>
                  <a:pt x="71" y="39"/>
                  <a:pt x="71" y="39"/>
                  <a:pt x="71" y="39"/>
                </a:cubicBezTo>
                <a:cubicBezTo>
                  <a:pt x="71" y="38"/>
                  <a:pt x="72" y="37"/>
                  <a:pt x="72" y="36"/>
                </a:cubicBezTo>
                <a:cubicBezTo>
                  <a:pt x="72" y="17"/>
                  <a:pt x="72" y="17"/>
                  <a:pt x="72" y="17"/>
                </a:cubicBezTo>
                <a:cubicBezTo>
                  <a:pt x="72" y="11"/>
                  <a:pt x="67" y="6"/>
                  <a:pt x="60" y="6"/>
                </a:cubicBezTo>
                <a:cubicBezTo>
                  <a:pt x="31" y="6"/>
                  <a:pt x="31" y="6"/>
                  <a:pt x="31" y="6"/>
                </a:cubicBezTo>
                <a:cubicBezTo>
                  <a:pt x="33" y="4"/>
                  <a:pt x="35" y="2"/>
                  <a:pt x="38" y="2"/>
                </a:cubicBezTo>
                <a:cubicBezTo>
                  <a:pt x="87" y="2"/>
                  <a:pt x="87" y="2"/>
                  <a:pt x="87" y="2"/>
                </a:cubicBezTo>
                <a:cubicBezTo>
                  <a:pt x="92" y="2"/>
                  <a:pt x="96" y="6"/>
                  <a:pt x="96" y="11"/>
                </a:cubicBezTo>
                <a:lnTo>
                  <a:pt x="96" y="30"/>
                </a:lnTo>
                <a:close/>
                <a:moveTo>
                  <a:pt x="12" y="18"/>
                </a:moveTo>
                <a:cubicBezTo>
                  <a:pt x="59" y="18"/>
                  <a:pt x="59" y="18"/>
                  <a:pt x="59" y="18"/>
                </a:cubicBezTo>
                <a:cubicBezTo>
                  <a:pt x="59" y="20"/>
                  <a:pt x="59" y="20"/>
                  <a:pt x="59" y="20"/>
                </a:cubicBezTo>
                <a:cubicBezTo>
                  <a:pt x="12" y="20"/>
                  <a:pt x="12" y="20"/>
                  <a:pt x="12" y="20"/>
                </a:cubicBezTo>
                <a:lnTo>
                  <a:pt x="12" y="18"/>
                </a:lnTo>
                <a:close/>
                <a:moveTo>
                  <a:pt x="12" y="24"/>
                </a:moveTo>
                <a:cubicBezTo>
                  <a:pt x="59" y="24"/>
                  <a:pt x="59" y="24"/>
                  <a:pt x="59" y="24"/>
                </a:cubicBezTo>
                <a:cubicBezTo>
                  <a:pt x="59" y="26"/>
                  <a:pt x="59" y="26"/>
                  <a:pt x="59" y="26"/>
                </a:cubicBezTo>
                <a:cubicBezTo>
                  <a:pt x="12" y="26"/>
                  <a:pt x="12" y="26"/>
                  <a:pt x="12" y="26"/>
                </a:cubicBezTo>
                <a:lnTo>
                  <a:pt x="12" y="24"/>
                </a:lnTo>
                <a:close/>
                <a:moveTo>
                  <a:pt x="12" y="30"/>
                </a:moveTo>
                <a:cubicBezTo>
                  <a:pt x="37" y="30"/>
                  <a:pt x="37" y="30"/>
                  <a:pt x="37" y="30"/>
                </a:cubicBezTo>
                <a:cubicBezTo>
                  <a:pt x="37" y="32"/>
                  <a:pt x="37" y="32"/>
                  <a:pt x="37" y="32"/>
                </a:cubicBezTo>
                <a:cubicBezTo>
                  <a:pt x="12" y="32"/>
                  <a:pt x="12" y="32"/>
                  <a:pt x="12" y="32"/>
                </a:cubicBezTo>
                <a:lnTo>
                  <a:pt x="12" y="30"/>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grpSp>
        <p:nvGrpSpPr>
          <p:cNvPr id="43" name="Group 4">
            <a:extLst>
              <a:ext uri="{FF2B5EF4-FFF2-40B4-BE49-F238E27FC236}">
                <a16:creationId xmlns:a16="http://schemas.microsoft.com/office/drawing/2014/main" id="{72866853-5B10-2616-17AA-604F7AADDC2D}"/>
              </a:ext>
            </a:extLst>
          </p:cNvPr>
          <p:cNvGrpSpPr>
            <a:grpSpLocks noChangeAspect="1"/>
          </p:cNvGrpSpPr>
          <p:nvPr/>
        </p:nvGrpSpPr>
        <p:grpSpPr bwMode="auto">
          <a:xfrm>
            <a:off x="1166058" y="5971791"/>
            <a:ext cx="417624" cy="406792"/>
            <a:chOff x="1565" y="2765"/>
            <a:chExt cx="347" cy="338"/>
          </a:xfrm>
          <a:solidFill>
            <a:schemeClr val="bg1"/>
          </a:solidFill>
        </p:grpSpPr>
        <p:sp>
          <p:nvSpPr>
            <p:cNvPr id="44" name="Freeform 5">
              <a:extLst>
                <a:ext uri="{FF2B5EF4-FFF2-40B4-BE49-F238E27FC236}">
                  <a16:creationId xmlns:a16="http://schemas.microsoft.com/office/drawing/2014/main" id="{1AFD8F5D-FA3E-619B-ACF8-E95F96C4F5BB}"/>
                </a:ext>
              </a:extLst>
            </p:cNvPr>
            <p:cNvSpPr>
              <a:spLocks noEditPoints="1"/>
            </p:cNvSpPr>
            <p:nvPr/>
          </p:nvSpPr>
          <p:spPr bwMode="auto">
            <a:xfrm>
              <a:off x="1590" y="2765"/>
              <a:ext cx="322" cy="313"/>
            </a:xfrm>
            <a:custGeom>
              <a:avLst/>
              <a:gdLst>
                <a:gd name="T0" fmla="*/ 520 w 540"/>
                <a:gd name="T1" fmla="*/ 8 h 527"/>
                <a:gd name="T2" fmla="*/ 488 w 540"/>
                <a:gd name="T3" fmla="*/ 0 h 527"/>
                <a:gd name="T4" fmla="*/ 293 w 540"/>
                <a:gd name="T5" fmla="*/ 89 h 527"/>
                <a:gd name="T6" fmla="*/ 195 w 540"/>
                <a:gd name="T7" fmla="*/ 196 h 527"/>
                <a:gd name="T8" fmla="*/ 75 w 540"/>
                <a:gd name="T9" fmla="*/ 205 h 527"/>
                <a:gd name="T10" fmla="*/ 2 w 540"/>
                <a:gd name="T11" fmla="*/ 285 h 527"/>
                <a:gd name="T12" fmla="*/ 3 w 540"/>
                <a:gd name="T13" fmla="*/ 293 h 527"/>
                <a:gd name="T14" fmla="*/ 10 w 540"/>
                <a:gd name="T15" fmla="*/ 295 h 527"/>
                <a:gd name="T16" fmla="*/ 103 w 540"/>
                <a:gd name="T17" fmla="*/ 297 h 527"/>
                <a:gd name="T18" fmla="*/ 96 w 540"/>
                <a:gd name="T19" fmla="*/ 305 h 527"/>
                <a:gd name="T20" fmla="*/ 96 w 540"/>
                <a:gd name="T21" fmla="*/ 332 h 527"/>
                <a:gd name="T22" fmla="*/ 67 w 540"/>
                <a:gd name="T23" fmla="*/ 362 h 527"/>
                <a:gd name="T24" fmla="*/ 97 w 540"/>
                <a:gd name="T25" fmla="*/ 431 h 527"/>
                <a:gd name="T26" fmla="*/ 155 w 540"/>
                <a:gd name="T27" fmla="*/ 466 h 527"/>
                <a:gd name="T28" fmla="*/ 166 w 540"/>
                <a:gd name="T29" fmla="*/ 461 h 527"/>
                <a:gd name="T30" fmla="*/ 196 w 540"/>
                <a:gd name="T31" fmla="*/ 432 h 527"/>
                <a:gd name="T32" fmla="*/ 212 w 540"/>
                <a:gd name="T33" fmla="*/ 436 h 527"/>
                <a:gd name="T34" fmla="*/ 223 w 540"/>
                <a:gd name="T35" fmla="*/ 432 h 527"/>
                <a:gd name="T36" fmla="*/ 232 w 540"/>
                <a:gd name="T37" fmla="*/ 424 h 527"/>
                <a:gd name="T38" fmla="*/ 233 w 540"/>
                <a:gd name="T39" fmla="*/ 518 h 527"/>
                <a:gd name="T40" fmla="*/ 235 w 540"/>
                <a:gd name="T41" fmla="*/ 526 h 527"/>
                <a:gd name="T42" fmla="*/ 240 w 540"/>
                <a:gd name="T43" fmla="*/ 527 h 527"/>
                <a:gd name="T44" fmla="*/ 243 w 540"/>
                <a:gd name="T45" fmla="*/ 527 h 527"/>
                <a:gd name="T46" fmla="*/ 324 w 540"/>
                <a:gd name="T47" fmla="*/ 454 h 527"/>
                <a:gd name="T48" fmla="*/ 332 w 540"/>
                <a:gd name="T49" fmla="*/ 333 h 527"/>
                <a:gd name="T50" fmla="*/ 439 w 540"/>
                <a:gd name="T51" fmla="*/ 235 h 527"/>
                <a:gd name="T52" fmla="*/ 520 w 540"/>
                <a:gd name="T53" fmla="*/ 8 h 527"/>
                <a:gd name="T54" fmla="*/ 21 w 540"/>
                <a:gd name="T55" fmla="*/ 278 h 527"/>
                <a:gd name="T56" fmla="*/ 79 w 540"/>
                <a:gd name="T57" fmla="*/ 218 h 527"/>
                <a:gd name="T58" fmla="*/ 183 w 540"/>
                <a:gd name="T59" fmla="*/ 210 h 527"/>
                <a:gd name="T60" fmla="*/ 114 w 540"/>
                <a:gd name="T61" fmla="*/ 286 h 527"/>
                <a:gd name="T62" fmla="*/ 21 w 540"/>
                <a:gd name="T63" fmla="*/ 278 h 527"/>
                <a:gd name="T64" fmla="*/ 157 w 540"/>
                <a:gd name="T65" fmla="*/ 451 h 527"/>
                <a:gd name="T66" fmla="*/ 107 w 540"/>
                <a:gd name="T67" fmla="*/ 421 h 527"/>
                <a:gd name="T68" fmla="*/ 77 w 540"/>
                <a:gd name="T69" fmla="*/ 372 h 527"/>
                <a:gd name="T70" fmla="*/ 103 w 540"/>
                <a:gd name="T71" fmla="*/ 345 h 527"/>
                <a:gd name="T72" fmla="*/ 139 w 540"/>
                <a:gd name="T73" fmla="*/ 389 h 527"/>
                <a:gd name="T74" fmla="*/ 183 w 540"/>
                <a:gd name="T75" fmla="*/ 425 h 527"/>
                <a:gd name="T76" fmla="*/ 157 w 540"/>
                <a:gd name="T77" fmla="*/ 451 h 527"/>
                <a:gd name="T78" fmla="*/ 311 w 540"/>
                <a:gd name="T79" fmla="*/ 449 h 527"/>
                <a:gd name="T80" fmla="*/ 251 w 540"/>
                <a:gd name="T81" fmla="*/ 507 h 527"/>
                <a:gd name="T82" fmla="*/ 243 w 540"/>
                <a:gd name="T83" fmla="*/ 414 h 527"/>
                <a:gd name="T84" fmla="*/ 319 w 540"/>
                <a:gd name="T85" fmla="*/ 345 h 527"/>
                <a:gd name="T86" fmla="*/ 311 w 540"/>
                <a:gd name="T87" fmla="*/ 449 h 527"/>
                <a:gd name="T88" fmla="*/ 231 w 540"/>
                <a:gd name="T89" fmla="*/ 406 h 527"/>
                <a:gd name="T90" fmla="*/ 229 w 540"/>
                <a:gd name="T91" fmla="*/ 407 h 527"/>
                <a:gd name="T92" fmla="*/ 214 w 540"/>
                <a:gd name="T93" fmla="*/ 421 h 527"/>
                <a:gd name="T94" fmla="*/ 212 w 540"/>
                <a:gd name="T95" fmla="*/ 422 h 527"/>
                <a:gd name="T96" fmla="*/ 149 w 540"/>
                <a:gd name="T97" fmla="*/ 379 h 527"/>
                <a:gd name="T98" fmla="*/ 107 w 540"/>
                <a:gd name="T99" fmla="*/ 314 h 527"/>
                <a:gd name="T100" fmla="*/ 120 w 540"/>
                <a:gd name="T101" fmla="*/ 299 h 527"/>
                <a:gd name="T102" fmla="*/ 121 w 540"/>
                <a:gd name="T103" fmla="*/ 298 h 527"/>
                <a:gd name="T104" fmla="*/ 303 w 540"/>
                <a:gd name="T105" fmla="*/ 98 h 527"/>
                <a:gd name="T106" fmla="*/ 488 w 540"/>
                <a:gd name="T107" fmla="*/ 14 h 527"/>
                <a:gd name="T108" fmla="*/ 510 w 540"/>
                <a:gd name="T109" fmla="*/ 18 h 527"/>
                <a:gd name="T110" fmla="*/ 430 w 540"/>
                <a:gd name="T111" fmla="*/ 225 h 527"/>
                <a:gd name="T112" fmla="*/ 231 w 540"/>
                <a:gd name="T113" fmla="*/ 406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0" h="527">
                  <a:moveTo>
                    <a:pt x="520" y="8"/>
                  </a:moveTo>
                  <a:cubicBezTo>
                    <a:pt x="514" y="3"/>
                    <a:pt x="504" y="0"/>
                    <a:pt x="488" y="0"/>
                  </a:cubicBezTo>
                  <a:cubicBezTo>
                    <a:pt x="451" y="0"/>
                    <a:pt x="363" y="19"/>
                    <a:pt x="293" y="89"/>
                  </a:cubicBezTo>
                  <a:cubicBezTo>
                    <a:pt x="195" y="196"/>
                    <a:pt x="195" y="196"/>
                    <a:pt x="195" y="196"/>
                  </a:cubicBezTo>
                  <a:cubicBezTo>
                    <a:pt x="179" y="195"/>
                    <a:pt x="111" y="191"/>
                    <a:pt x="75" y="205"/>
                  </a:cubicBezTo>
                  <a:cubicBezTo>
                    <a:pt x="32" y="220"/>
                    <a:pt x="3" y="283"/>
                    <a:pt x="2" y="285"/>
                  </a:cubicBezTo>
                  <a:cubicBezTo>
                    <a:pt x="0" y="288"/>
                    <a:pt x="1" y="291"/>
                    <a:pt x="3" y="293"/>
                  </a:cubicBezTo>
                  <a:cubicBezTo>
                    <a:pt x="4" y="295"/>
                    <a:pt x="7" y="296"/>
                    <a:pt x="10" y="295"/>
                  </a:cubicBezTo>
                  <a:cubicBezTo>
                    <a:pt x="48" y="283"/>
                    <a:pt x="86" y="292"/>
                    <a:pt x="103" y="297"/>
                  </a:cubicBezTo>
                  <a:cubicBezTo>
                    <a:pt x="96" y="305"/>
                    <a:pt x="96" y="305"/>
                    <a:pt x="96" y="305"/>
                  </a:cubicBezTo>
                  <a:cubicBezTo>
                    <a:pt x="91" y="311"/>
                    <a:pt x="92" y="321"/>
                    <a:pt x="96" y="332"/>
                  </a:cubicBezTo>
                  <a:cubicBezTo>
                    <a:pt x="67" y="362"/>
                    <a:pt x="67" y="362"/>
                    <a:pt x="67" y="362"/>
                  </a:cubicBezTo>
                  <a:cubicBezTo>
                    <a:pt x="54" y="376"/>
                    <a:pt x="73" y="407"/>
                    <a:pt x="97" y="431"/>
                  </a:cubicBezTo>
                  <a:cubicBezTo>
                    <a:pt x="116" y="449"/>
                    <a:pt x="139" y="466"/>
                    <a:pt x="155" y="466"/>
                  </a:cubicBezTo>
                  <a:cubicBezTo>
                    <a:pt x="159" y="466"/>
                    <a:pt x="163" y="464"/>
                    <a:pt x="166" y="461"/>
                  </a:cubicBezTo>
                  <a:cubicBezTo>
                    <a:pt x="196" y="432"/>
                    <a:pt x="196" y="432"/>
                    <a:pt x="196" y="432"/>
                  </a:cubicBezTo>
                  <a:cubicBezTo>
                    <a:pt x="202" y="434"/>
                    <a:pt x="208" y="436"/>
                    <a:pt x="212" y="436"/>
                  </a:cubicBezTo>
                  <a:cubicBezTo>
                    <a:pt x="218" y="436"/>
                    <a:pt x="221" y="433"/>
                    <a:pt x="223" y="432"/>
                  </a:cubicBezTo>
                  <a:cubicBezTo>
                    <a:pt x="232" y="424"/>
                    <a:pt x="232" y="424"/>
                    <a:pt x="232" y="424"/>
                  </a:cubicBezTo>
                  <a:cubicBezTo>
                    <a:pt x="237" y="442"/>
                    <a:pt x="245" y="480"/>
                    <a:pt x="233" y="518"/>
                  </a:cubicBezTo>
                  <a:cubicBezTo>
                    <a:pt x="233" y="521"/>
                    <a:pt x="233" y="524"/>
                    <a:pt x="235" y="526"/>
                  </a:cubicBezTo>
                  <a:cubicBezTo>
                    <a:pt x="237" y="527"/>
                    <a:pt x="238" y="527"/>
                    <a:pt x="240" y="527"/>
                  </a:cubicBezTo>
                  <a:cubicBezTo>
                    <a:pt x="241" y="527"/>
                    <a:pt x="242" y="527"/>
                    <a:pt x="243" y="527"/>
                  </a:cubicBezTo>
                  <a:cubicBezTo>
                    <a:pt x="246" y="526"/>
                    <a:pt x="308" y="496"/>
                    <a:pt x="324" y="454"/>
                  </a:cubicBezTo>
                  <a:cubicBezTo>
                    <a:pt x="337" y="417"/>
                    <a:pt x="333" y="349"/>
                    <a:pt x="332" y="333"/>
                  </a:cubicBezTo>
                  <a:cubicBezTo>
                    <a:pt x="439" y="235"/>
                    <a:pt x="439" y="235"/>
                    <a:pt x="439" y="235"/>
                  </a:cubicBezTo>
                  <a:cubicBezTo>
                    <a:pt x="523" y="151"/>
                    <a:pt x="540" y="28"/>
                    <a:pt x="520" y="8"/>
                  </a:cubicBezTo>
                  <a:close/>
                  <a:moveTo>
                    <a:pt x="21" y="278"/>
                  </a:moveTo>
                  <a:cubicBezTo>
                    <a:pt x="32" y="259"/>
                    <a:pt x="53" y="227"/>
                    <a:pt x="79" y="218"/>
                  </a:cubicBezTo>
                  <a:cubicBezTo>
                    <a:pt x="108" y="207"/>
                    <a:pt x="158" y="208"/>
                    <a:pt x="183" y="210"/>
                  </a:cubicBezTo>
                  <a:cubicBezTo>
                    <a:pt x="114" y="286"/>
                    <a:pt x="114" y="286"/>
                    <a:pt x="114" y="286"/>
                  </a:cubicBezTo>
                  <a:cubicBezTo>
                    <a:pt x="101" y="281"/>
                    <a:pt x="63" y="270"/>
                    <a:pt x="21" y="278"/>
                  </a:cubicBezTo>
                  <a:close/>
                  <a:moveTo>
                    <a:pt x="157" y="451"/>
                  </a:moveTo>
                  <a:cubicBezTo>
                    <a:pt x="153" y="454"/>
                    <a:pt x="132" y="446"/>
                    <a:pt x="107" y="421"/>
                  </a:cubicBezTo>
                  <a:cubicBezTo>
                    <a:pt x="82" y="396"/>
                    <a:pt x="74" y="375"/>
                    <a:pt x="77" y="372"/>
                  </a:cubicBezTo>
                  <a:cubicBezTo>
                    <a:pt x="103" y="345"/>
                    <a:pt x="103" y="345"/>
                    <a:pt x="103" y="345"/>
                  </a:cubicBezTo>
                  <a:cubicBezTo>
                    <a:pt x="113" y="361"/>
                    <a:pt x="127" y="377"/>
                    <a:pt x="139" y="389"/>
                  </a:cubicBezTo>
                  <a:cubicBezTo>
                    <a:pt x="154" y="404"/>
                    <a:pt x="170" y="417"/>
                    <a:pt x="183" y="425"/>
                  </a:cubicBezTo>
                  <a:lnTo>
                    <a:pt x="157" y="451"/>
                  </a:lnTo>
                  <a:close/>
                  <a:moveTo>
                    <a:pt x="311" y="449"/>
                  </a:moveTo>
                  <a:cubicBezTo>
                    <a:pt x="301" y="475"/>
                    <a:pt x="269" y="496"/>
                    <a:pt x="251" y="507"/>
                  </a:cubicBezTo>
                  <a:cubicBezTo>
                    <a:pt x="259" y="465"/>
                    <a:pt x="248" y="427"/>
                    <a:pt x="243" y="414"/>
                  </a:cubicBezTo>
                  <a:cubicBezTo>
                    <a:pt x="319" y="345"/>
                    <a:pt x="319" y="345"/>
                    <a:pt x="319" y="345"/>
                  </a:cubicBezTo>
                  <a:cubicBezTo>
                    <a:pt x="320" y="370"/>
                    <a:pt x="321" y="421"/>
                    <a:pt x="311" y="449"/>
                  </a:cubicBezTo>
                  <a:close/>
                  <a:moveTo>
                    <a:pt x="231" y="406"/>
                  </a:moveTo>
                  <a:cubicBezTo>
                    <a:pt x="230" y="406"/>
                    <a:pt x="230" y="407"/>
                    <a:pt x="229" y="407"/>
                  </a:cubicBezTo>
                  <a:cubicBezTo>
                    <a:pt x="214" y="421"/>
                    <a:pt x="214" y="421"/>
                    <a:pt x="214" y="421"/>
                  </a:cubicBezTo>
                  <a:cubicBezTo>
                    <a:pt x="214" y="421"/>
                    <a:pt x="213" y="422"/>
                    <a:pt x="212" y="422"/>
                  </a:cubicBezTo>
                  <a:cubicBezTo>
                    <a:pt x="202" y="422"/>
                    <a:pt x="177" y="407"/>
                    <a:pt x="149" y="379"/>
                  </a:cubicBezTo>
                  <a:cubicBezTo>
                    <a:pt x="116" y="346"/>
                    <a:pt x="104" y="319"/>
                    <a:pt x="107" y="314"/>
                  </a:cubicBezTo>
                  <a:cubicBezTo>
                    <a:pt x="120" y="299"/>
                    <a:pt x="120" y="299"/>
                    <a:pt x="120" y="299"/>
                  </a:cubicBezTo>
                  <a:cubicBezTo>
                    <a:pt x="121" y="299"/>
                    <a:pt x="121" y="299"/>
                    <a:pt x="121" y="298"/>
                  </a:cubicBezTo>
                  <a:cubicBezTo>
                    <a:pt x="303" y="98"/>
                    <a:pt x="303" y="98"/>
                    <a:pt x="303" y="98"/>
                  </a:cubicBezTo>
                  <a:cubicBezTo>
                    <a:pt x="365" y="37"/>
                    <a:pt x="448" y="14"/>
                    <a:pt x="488" y="14"/>
                  </a:cubicBezTo>
                  <a:cubicBezTo>
                    <a:pt x="502" y="14"/>
                    <a:pt x="508" y="17"/>
                    <a:pt x="510" y="18"/>
                  </a:cubicBezTo>
                  <a:cubicBezTo>
                    <a:pt x="523" y="31"/>
                    <a:pt x="510" y="144"/>
                    <a:pt x="430" y="225"/>
                  </a:cubicBezTo>
                  <a:lnTo>
                    <a:pt x="231" y="4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45" name="Freeform 6">
              <a:extLst>
                <a:ext uri="{FF2B5EF4-FFF2-40B4-BE49-F238E27FC236}">
                  <a16:creationId xmlns:a16="http://schemas.microsoft.com/office/drawing/2014/main" id="{172CE253-1BB2-7E5A-223A-DB301EFADB78}"/>
                </a:ext>
              </a:extLst>
            </p:cNvPr>
            <p:cNvSpPr>
              <a:spLocks noEditPoints="1"/>
            </p:cNvSpPr>
            <p:nvPr/>
          </p:nvSpPr>
          <p:spPr bwMode="auto">
            <a:xfrm>
              <a:off x="1770" y="2840"/>
              <a:ext cx="63" cy="56"/>
            </a:xfrm>
            <a:custGeom>
              <a:avLst/>
              <a:gdLst>
                <a:gd name="T0" fmla="*/ 52 w 105"/>
                <a:gd name="T1" fmla="*/ 0 h 95"/>
                <a:gd name="T2" fmla="*/ 19 w 105"/>
                <a:gd name="T3" fmla="*/ 14 h 95"/>
                <a:gd name="T4" fmla="*/ 19 w 105"/>
                <a:gd name="T5" fmla="*/ 81 h 95"/>
                <a:gd name="T6" fmla="*/ 52 w 105"/>
                <a:gd name="T7" fmla="*/ 95 h 95"/>
                <a:gd name="T8" fmla="*/ 86 w 105"/>
                <a:gd name="T9" fmla="*/ 81 h 95"/>
                <a:gd name="T10" fmla="*/ 86 w 105"/>
                <a:gd name="T11" fmla="*/ 14 h 95"/>
                <a:gd name="T12" fmla="*/ 52 w 105"/>
                <a:gd name="T13" fmla="*/ 0 h 95"/>
                <a:gd name="T14" fmla="*/ 76 w 105"/>
                <a:gd name="T15" fmla="*/ 71 h 95"/>
                <a:gd name="T16" fmla="*/ 52 w 105"/>
                <a:gd name="T17" fmla="*/ 81 h 95"/>
                <a:gd name="T18" fmla="*/ 29 w 105"/>
                <a:gd name="T19" fmla="*/ 71 h 95"/>
                <a:gd name="T20" fmla="*/ 29 w 105"/>
                <a:gd name="T21" fmla="*/ 24 h 95"/>
                <a:gd name="T22" fmla="*/ 52 w 105"/>
                <a:gd name="T23" fmla="*/ 14 h 95"/>
                <a:gd name="T24" fmla="*/ 76 w 105"/>
                <a:gd name="T25" fmla="*/ 24 h 95"/>
                <a:gd name="T26" fmla="*/ 76 w 105"/>
                <a:gd name="T27" fmla="*/ 7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95">
                  <a:moveTo>
                    <a:pt x="52" y="0"/>
                  </a:moveTo>
                  <a:cubicBezTo>
                    <a:pt x="40" y="0"/>
                    <a:pt x="28" y="5"/>
                    <a:pt x="19" y="14"/>
                  </a:cubicBezTo>
                  <a:cubicBezTo>
                    <a:pt x="0" y="32"/>
                    <a:pt x="0" y="63"/>
                    <a:pt x="19" y="81"/>
                  </a:cubicBezTo>
                  <a:cubicBezTo>
                    <a:pt x="28" y="90"/>
                    <a:pt x="40" y="95"/>
                    <a:pt x="52" y="95"/>
                  </a:cubicBezTo>
                  <a:cubicBezTo>
                    <a:pt x="65" y="95"/>
                    <a:pt x="77" y="90"/>
                    <a:pt x="86" y="81"/>
                  </a:cubicBezTo>
                  <a:cubicBezTo>
                    <a:pt x="105" y="63"/>
                    <a:pt x="105" y="32"/>
                    <a:pt x="86" y="14"/>
                  </a:cubicBezTo>
                  <a:cubicBezTo>
                    <a:pt x="77" y="5"/>
                    <a:pt x="65" y="0"/>
                    <a:pt x="52" y="0"/>
                  </a:cubicBezTo>
                  <a:close/>
                  <a:moveTo>
                    <a:pt x="76" y="71"/>
                  </a:moveTo>
                  <a:cubicBezTo>
                    <a:pt x="70" y="78"/>
                    <a:pt x="61" y="81"/>
                    <a:pt x="52" y="81"/>
                  </a:cubicBezTo>
                  <a:cubicBezTo>
                    <a:pt x="43" y="81"/>
                    <a:pt x="35" y="78"/>
                    <a:pt x="29" y="71"/>
                  </a:cubicBezTo>
                  <a:cubicBezTo>
                    <a:pt x="15" y="58"/>
                    <a:pt x="15" y="37"/>
                    <a:pt x="29" y="24"/>
                  </a:cubicBezTo>
                  <a:cubicBezTo>
                    <a:pt x="35" y="17"/>
                    <a:pt x="43" y="14"/>
                    <a:pt x="52" y="14"/>
                  </a:cubicBezTo>
                  <a:cubicBezTo>
                    <a:pt x="61" y="14"/>
                    <a:pt x="70" y="17"/>
                    <a:pt x="76" y="24"/>
                  </a:cubicBezTo>
                  <a:cubicBezTo>
                    <a:pt x="89" y="37"/>
                    <a:pt x="89" y="58"/>
                    <a:pt x="7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46" name="Freeform 7">
              <a:extLst>
                <a:ext uri="{FF2B5EF4-FFF2-40B4-BE49-F238E27FC236}">
                  <a16:creationId xmlns:a16="http://schemas.microsoft.com/office/drawing/2014/main" id="{45834860-3879-B4C3-5619-12D90DD838B8}"/>
                </a:ext>
              </a:extLst>
            </p:cNvPr>
            <p:cNvSpPr>
              <a:spLocks/>
            </p:cNvSpPr>
            <p:nvPr/>
          </p:nvSpPr>
          <p:spPr bwMode="auto">
            <a:xfrm>
              <a:off x="1565" y="3012"/>
              <a:ext cx="92" cy="91"/>
            </a:xfrm>
            <a:custGeom>
              <a:avLst/>
              <a:gdLst>
                <a:gd name="T0" fmla="*/ 140 w 154"/>
                <a:gd name="T1" fmla="*/ 47 h 153"/>
                <a:gd name="T2" fmla="*/ 135 w 154"/>
                <a:gd name="T3" fmla="*/ 56 h 153"/>
                <a:gd name="T4" fmla="*/ 118 w 154"/>
                <a:gd name="T5" fmla="*/ 106 h 153"/>
                <a:gd name="T6" fmla="*/ 51 w 154"/>
                <a:gd name="T7" fmla="*/ 130 h 153"/>
                <a:gd name="T8" fmla="*/ 18 w 154"/>
                <a:gd name="T9" fmla="*/ 136 h 153"/>
                <a:gd name="T10" fmla="*/ 22 w 154"/>
                <a:gd name="T11" fmla="*/ 109 h 153"/>
                <a:gd name="T12" fmla="*/ 48 w 154"/>
                <a:gd name="T13" fmla="*/ 36 h 153"/>
                <a:gd name="T14" fmla="*/ 98 w 154"/>
                <a:gd name="T15" fmla="*/ 19 h 153"/>
                <a:gd name="T16" fmla="*/ 107 w 154"/>
                <a:gd name="T17" fmla="*/ 14 h 153"/>
                <a:gd name="T18" fmla="*/ 102 w 154"/>
                <a:gd name="T19" fmla="*/ 6 h 153"/>
                <a:gd name="T20" fmla="*/ 38 w 154"/>
                <a:gd name="T21" fmla="*/ 26 h 153"/>
                <a:gd name="T22" fmla="*/ 8 w 154"/>
                <a:gd name="T23" fmla="*/ 107 h 153"/>
                <a:gd name="T24" fmla="*/ 1 w 154"/>
                <a:gd name="T25" fmla="*/ 144 h 153"/>
                <a:gd name="T26" fmla="*/ 3 w 154"/>
                <a:gd name="T27" fmla="*/ 151 h 153"/>
                <a:gd name="T28" fmla="*/ 8 w 154"/>
                <a:gd name="T29" fmla="*/ 153 h 153"/>
                <a:gd name="T30" fmla="*/ 10 w 154"/>
                <a:gd name="T31" fmla="*/ 153 h 153"/>
                <a:gd name="T32" fmla="*/ 53 w 154"/>
                <a:gd name="T33" fmla="*/ 144 h 153"/>
                <a:gd name="T34" fmla="*/ 128 w 154"/>
                <a:gd name="T35" fmla="*/ 116 h 153"/>
                <a:gd name="T36" fmla="*/ 149 w 154"/>
                <a:gd name="T37" fmla="*/ 52 h 153"/>
                <a:gd name="T38" fmla="*/ 140 w 154"/>
                <a:gd name="T39" fmla="*/ 4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 h="153">
                  <a:moveTo>
                    <a:pt x="140" y="47"/>
                  </a:moveTo>
                  <a:cubicBezTo>
                    <a:pt x="136" y="48"/>
                    <a:pt x="134" y="52"/>
                    <a:pt x="135" y="56"/>
                  </a:cubicBezTo>
                  <a:cubicBezTo>
                    <a:pt x="140" y="73"/>
                    <a:pt x="134" y="90"/>
                    <a:pt x="118" y="106"/>
                  </a:cubicBezTo>
                  <a:cubicBezTo>
                    <a:pt x="101" y="122"/>
                    <a:pt x="77" y="126"/>
                    <a:pt x="51" y="130"/>
                  </a:cubicBezTo>
                  <a:cubicBezTo>
                    <a:pt x="40" y="132"/>
                    <a:pt x="29" y="133"/>
                    <a:pt x="18" y="136"/>
                  </a:cubicBezTo>
                  <a:cubicBezTo>
                    <a:pt x="19" y="127"/>
                    <a:pt x="21" y="118"/>
                    <a:pt x="22" y="109"/>
                  </a:cubicBezTo>
                  <a:cubicBezTo>
                    <a:pt x="26" y="82"/>
                    <a:pt x="30" y="54"/>
                    <a:pt x="48" y="36"/>
                  </a:cubicBezTo>
                  <a:cubicBezTo>
                    <a:pt x="64" y="20"/>
                    <a:pt x="81" y="15"/>
                    <a:pt x="98" y="19"/>
                  </a:cubicBezTo>
                  <a:cubicBezTo>
                    <a:pt x="102" y="20"/>
                    <a:pt x="106" y="18"/>
                    <a:pt x="107" y="14"/>
                  </a:cubicBezTo>
                  <a:cubicBezTo>
                    <a:pt x="108" y="10"/>
                    <a:pt x="105" y="7"/>
                    <a:pt x="102" y="6"/>
                  </a:cubicBezTo>
                  <a:cubicBezTo>
                    <a:pt x="80" y="0"/>
                    <a:pt x="57" y="7"/>
                    <a:pt x="38" y="26"/>
                  </a:cubicBezTo>
                  <a:cubicBezTo>
                    <a:pt x="17" y="47"/>
                    <a:pt x="13" y="78"/>
                    <a:pt x="8" y="107"/>
                  </a:cubicBezTo>
                  <a:cubicBezTo>
                    <a:pt x="6" y="120"/>
                    <a:pt x="4" y="133"/>
                    <a:pt x="1" y="144"/>
                  </a:cubicBezTo>
                  <a:cubicBezTo>
                    <a:pt x="0" y="147"/>
                    <a:pt x="1" y="150"/>
                    <a:pt x="3" y="151"/>
                  </a:cubicBezTo>
                  <a:cubicBezTo>
                    <a:pt x="4" y="153"/>
                    <a:pt x="6" y="153"/>
                    <a:pt x="8" y="153"/>
                  </a:cubicBezTo>
                  <a:cubicBezTo>
                    <a:pt x="9" y="153"/>
                    <a:pt x="9" y="153"/>
                    <a:pt x="10" y="153"/>
                  </a:cubicBezTo>
                  <a:cubicBezTo>
                    <a:pt x="23" y="148"/>
                    <a:pt x="38" y="146"/>
                    <a:pt x="53" y="144"/>
                  </a:cubicBezTo>
                  <a:cubicBezTo>
                    <a:pt x="80" y="140"/>
                    <a:pt x="108" y="136"/>
                    <a:pt x="128" y="116"/>
                  </a:cubicBezTo>
                  <a:cubicBezTo>
                    <a:pt x="147" y="97"/>
                    <a:pt x="154" y="74"/>
                    <a:pt x="149" y="52"/>
                  </a:cubicBezTo>
                  <a:cubicBezTo>
                    <a:pt x="148" y="49"/>
                    <a:pt x="144" y="46"/>
                    <a:pt x="14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grpSp>
      <p:grpSp>
        <p:nvGrpSpPr>
          <p:cNvPr id="47" name="Group 46">
            <a:extLst>
              <a:ext uri="{FF2B5EF4-FFF2-40B4-BE49-F238E27FC236}">
                <a16:creationId xmlns:a16="http://schemas.microsoft.com/office/drawing/2014/main" id="{52762D6D-54C7-9F67-FD14-687D4105371A}"/>
              </a:ext>
            </a:extLst>
          </p:cNvPr>
          <p:cNvGrpSpPr/>
          <p:nvPr/>
        </p:nvGrpSpPr>
        <p:grpSpPr>
          <a:xfrm>
            <a:off x="1952120" y="5292310"/>
            <a:ext cx="489667" cy="491289"/>
            <a:chOff x="7469746" y="5474999"/>
            <a:chExt cx="726613" cy="729020"/>
          </a:xfrm>
          <a:solidFill>
            <a:schemeClr val="bg1"/>
          </a:solidFill>
        </p:grpSpPr>
        <p:sp>
          <p:nvSpPr>
            <p:cNvPr id="48" name="Freeform 63">
              <a:extLst>
                <a:ext uri="{FF2B5EF4-FFF2-40B4-BE49-F238E27FC236}">
                  <a16:creationId xmlns:a16="http://schemas.microsoft.com/office/drawing/2014/main" id="{C17323B7-72C3-D0F0-CFF8-6411533CF997}"/>
                </a:ext>
              </a:extLst>
            </p:cNvPr>
            <p:cNvSpPr>
              <a:spLocks/>
            </p:cNvSpPr>
            <p:nvPr/>
          </p:nvSpPr>
          <p:spPr bwMode="auto">
            <a:xfrm>
              <a:off x="7955377" y="5879810"/>
              <a:ext cx="45719" cy="49877"/>
            </a:xfrm>
            <a:custGeom>
              <a:avLst/>
              <a:gdLst>
                <a:gd name="T0" fmla="*/ 3 w 5"/>
                <a:gd name="T1" fmla="*/ 0 h 5"/>
                <a:gd name="T2" fmla="*/ 3 w 5"/>
                <a:gd name="T3" fmla="*/ 0 h 5"/>
                <a:gd name="T4" fmla="*/ 1 w 5"/>
                <a:gd name="T5" fmla="*/ 2 h 5"/>
                <a:gd name="T6" fmla="*/ 2 w 5"/>
                <a:gd name="T7" fmla="*/ 5 h 5"/>
                <a:gd name="T8" fmla="*/ 5 w 5"/>
                <a:gd name="T9" fmla="*/ 3 h 5"/>
                <a:gd name="T10" fmla="*/ 5 w 5"/>
                <a:gd name="T11" fmla="*/ 1 h 5"/>
                <a:gd name="T12" fmla="*/ 3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3" y="0"/>
                  </a:moveTo>
                  <a:cubicBezTo>
                    <a:pt x="3" y="0"/>
                    <a:pt x="3" y="0"/>
                    <a:pt x="3" y="0"/>
                  </a:cubicBezTo>
                  <a:cubicBezTo>
                    <a:pt x="2" y="0"/>
                    <a:pt x="1" y="1"/>
                    <a:pt x="1" y="2"/>
                  </a:cubicBezTo>
                  <a:cubicBezTo>
                    <a:pt x="0" y="3"/>
                    <a:pt x="1" y="4"/>
                    <a:pt x="2" y="5"/>
                  </a:cubicBezTo>
                  <a:cubicBezTo>
                    <a:pt x="3" y="5"/>
                    <a:pt x="5" y="4"/>
                    <a:pt x="5" y="3"/>
                  </a:cubicBezTo>
                  <a:cubicBezTo>
                    <a:pt x="5" y="2"/>
                    <a:pt x="5" y="2"/>
                    <a:pt x="5" y="1"/>
                  </a:cubicBezTo>
                  <a:cubicBezTo>
                    <a:pt x="5" y="1"/>
                    <a:pt x="4" y="0"/>
                    <a:pt x="3" y="0"/>
                  </a:cubicBez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49" name="Freeform 64">
              <a:extLst>
                <a:ext uri="{FF2B5EF4-FFF2-40B4-BE49-F238E27FC236}">
                  <a16:creationId xmlns:a16="http://schemas.microsoft.com/office/drawing/2014/main" id="{0A7B8323-908F-BEAD-5E87-A24DF7C35A79}"/>
                </a:ext>
              </a:extLst>
            </p:cNvPr>
            <p:cNvSpPr>
              <a:spLocks noEditPoints="1"/>
            </p:cNvSpPr>
            <p:nvPr/>
          </p:nvSpPr>
          <p:spPr bwMode="auto">
            <a:xfrm>
              <a:off x="7469746" y="5474999"/>
              <a:ext cx="726613" cy="729020"/>
            </a:xfrm>
            <a:custGeom>
              <a:avLst/>
              <a:gdLst>
                <a:gd name="T0" fmla="*/ 128 w 128"/>
                <a:gd name="T1" fmla="*/ 2 h 128"/>
                <a:gd name="T2" fmla="*/ 124 w 128"/>
                <a:gd name="T3" fmla="*/ 1 h 128"/>
                <a:gd name="T4" fmla="*/ 97 w 128"/>
                <a:gd name="T5" fmla="*/ 18 h 128"/>
                <a:gd name="T6" fmla="*/ 96 w 128"/>
                <a:gd name="T7" fmla="*/ 20 h 128"/>
                <a:gd name="T8" fmla="*/ 92 w 128"/>
                <a:gd name="T9" fmla="*/ 36 h 128"/>
                <a:gd name="T10" fmla="*/ 22 w 128"/>
                <a:gd name="T11" fmla="*/ 17 h 128"/>
                <a:gd name="T12" fmla="*/ 22 w 128"/>
                <a:gd name="T13" fmla="*/ 17 h 128"/>
                <a:gd name="T14" fmla="*/ 20 w 128"/>
                <a:gd name="T15" fmla="*/ 19 h 128"/>
                <a:gd name="T16" fmla="*/ 0 w 128"/>
                <a:gd name="T17" fmla="*/ 90 h 128"/>
                <a:gd name="T18" fmla="*/ 0 w 128"/>
                <a:gd name="T19" fmla="*/ 92 h 128"/>
                <a:gd name="T20" fmla="*/ 2 w 128"/>
                <a:gd name="T21" fmla="*/ 93 h 128"/>
                <a:gd name="T22" fmla="*/ 57 w 128"/>
                <a:gd name="T23" fmla="*/ 108 h 128"/>
                <a:gd name="T24" fmla="*/ 57 w 128"/>
                <a:gd name="T25" fmla="*/ 109 h 128"/>
                <a:gd name="T26" fmla="*/ 69 w 128"/>
                <a:gd name="T27" fmla="*/ 127 h 128"/>
                <a:gd name="T28" fmla="*/ 74 w 128"/>
                <a:gd name="T29" fmla="*/ 128 h 128"/>
                <a:gd name="T30" fmla="*/ 90 w 128"/>
                <a:gd name="T31" fmla="*/ 115 h 128"/>
                <a:gd name="T32" fmla="*/ 82 w 128"/>
                <a:gd name="T33" fmla="*/ 95 h 128"/>
                <a:gd name="T34" fmla="*/ 80 w 128"/>
                <a:gd name="T35" fmla="*/ 95 h 128"/>
                <a:gd name="T36" fmla="*/ 100 w 128"/>
                <a:gd name="T37" fmla="*/ 22 h 128"/>
                <a:gd name="T38" fmla="*/ 127 w 128"/>
                <a:gd name="T39" fmla="*/ 5 h 128"/>
                <a:gd name="T40" fmla="*/ 128 w 128"/>
                <a:gd name="T41" fmla="*/ 2 h 128"/>
                <a:gd name="T42" fmla="*/ 65 w 128"/>
                <a:gd name="T43" fmla="*/ 34 h 128"/>
                <a:gd name="T44" fmla="*/ 61 w 128"/>
                <a:gd name="T45" fmla="*/ 51 h 128"/>
                <a:gd name="T46" fmla="*/ 44 w 128"/>
                <a:gd name="T47" fmla="*/ 46 h 128"/>
                <a:gd name="T48" fmla="*/ 48 w 128"/>
                <a:gd name="T49" fmla="*/ 29 h 128"/>
                <a:gd name="T50" fmla="*/ 65 w 128"/>
                <a:gd name="T51" fmla="*/ 34 h 128"/>
                <a:gd name="T52" fmla="*/ 85 w 128"/>
                <a:gd name="T53" fmla="*/ 104 h 128"/>
                <a:gd name="T54" fmla="*/ 86 w 128"/>
                <a:gd name="T55" fmla="*/ 114 h 128"/>
                <a:gd name="T56" fmla="*/ 74 w 128"/>
                <a:gd name="T57" fmla="*/ 123 h 128"/>
                <a:gd name="T58" fmla="*/ 71 w 128"/>
                <a:gd name="T59" fmla="*/ 123 h 128"/>
                <a:gd name="T60" fmla="*/ 63 w 128"/>
                <a:gd name="T61" fmla="*/ 117 h 128"/>
                <a:gd name="T62" fmla="*/ 62 w 128"/>
                <a:gd name="T63" fmla="*/ 107 h 128"/>
                <a:gd name="T64" fmla="*/ 74 w 128"/>
                <a:gd name="T65" fmla="*/ 98 h 128"/>
                <a:gd name="T66" fmla="*/ 77 w 128"/>
                <a:gd name="T67" fmla="*/ 98 h 128"/>
                <a:gd name="T68" fmla="*/ 85 w 128"/>
                <a:gd name="T69" fmla="*/ 104 h 128"/>
                <a:gd name="T70" fmla="*/ 76 w 128"/>
                <a:gd name="T71" fmla="*/ 93 h 128"/>
                <a:gd name="T72" fmla="*/ 75 w 128"/>
                <a:gd name="T73" fmla="*/ 93 h 128"/>
                <a:gd name="T74" fmla="*/ 59 w 128"/>
                <a:gd name="T75" fmla="*/ 103 h 128"/>
                <a:gd name="T76" fmla="*/ 58 w 128"/>
                <a:gd name="T77" fmla="*/ 104 h 128"/>
                <a:gd name="T78" fmla="*/ 5 w 128"/>
                <a:gd name="T79" fmla="*/ 89 h 128"/>
                <a:gd name="T80" fmla="*/ 23 w 128"/>
                <a:gd name="T81" fmla="*/ 22 h 128"/>
                <a:gd name="T82" fmla="*/ 44 w 128"/>
                <a:gd name="T83" fmla="*/ 28 h 128"/>
                <a:gd name="T84" fmla="*/ 39 w 128"/>
                <a:gd name="T85" fmla="*/ 47 h 128"/>
                <a:gd name="T86" fmla="*/ 39 w 128"/>
                <a:gd name="T87" fmla="*/ 49 h 128"/>
                <a:gd name="T88" fmla="*/ 40 w 128"/>
                <a:gd name="T89" fmla="*/ 50 h 128"/>
                <a:gd name="T90" fmla="*/ 62 w 128"/>
                <a:gd name="T91" fmla="*/ 56 h 128"/>
                <a:gd name="T92" fmla="*/ 65 w 128"/>
                <a:gd name="T93" fmla="*/ 54 h 128"/>
                <a:gd name="T94" fmla="*/ 70 w 128"/>
                <a:gd name="T95" fmla="*/ 35 h 128"/>
                <a:gd name="T96" fmla="*/ 90 w 128"/>
                <a:gd name="T97" fmla="*/ 40 h 128"/>
                <a:gd name="T98" fmla="*/ 76 w 128"/>
                <a:gd name="T99" fmla="*/ 9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128" y="2"/>
                  </a:moveTo>
                  <a:cubicBezTo>
                    <a:pt x="127" y="1"/>
                    <a:pt x="126" y="0"/>
                    <a:pt x="124" y="1"/>
                  </a:cubicBezTo>
                  <a:cubicBezTo>
                    <a:pt x="97" y="18"/>
                    <a:pt x="97" y="18"/>
                    <a:pt x="97" y="18"/>
                  </a:cubicBezTo>
                  <a:cubicBezTo>
                    <a:pt x="97" y="19"/>
                    <a:pt x="96" y="19"/>
                    <a:pt x="96" y="20"/>
                  </a:cubicBezTo>
                  <a:cubicBezTo>
                    <a:pt x="92" y="36"/>
                    <a:pt x="92" y="36"/>
                    <a:pt x="92" y="36"/>
                  </a:cubicBezTo>
                  <a:cubicBezTo>
                    <a:pt x="22" y="17"/>
                    <a:pt x="22" y="17"/>
                    <a:pt x="22" y="17"/>
                  </a:cubicBezTo>
                  <a:cubicBezTo>
                    <a:pt x="22" y="17"/>
                    <a:pt x="22" y="17"/>
                    <a:pt x="22" y="17"/>
                  </a:cubicBezTo>
                  <a:cubicBezTo>
                    <a:pt x="21" y="17"/>
                    <a:pt x="20" y="18"/>
                    <a:pt x="20" y="19"/>
                  </a:cubicBezTo>
                  <a:cubicBezTo>
                    <a:pt x="0" y="90"/>
                    <a:pt x="0" y="90"/>
                    <a:pt x="0" y="90"/>
                  </a:cubicBezTo>
                  <a:cubicBezTo>
                    <a:pt x="0" y="91"/>
                    <a:pt x="0" y="92"/>
                    <a:pt x="0" y="92"/>
                  </a:cubicBezTo>
                  <a:cubicBezTo>
                    <a:pt x="1" y="93"/>
                    <a:pt x="1" y="93"/>
                    <a:pt x="2" y="93"/>
                  </a:cubicBezTo>
                  <a:cubicBezTo>
                    <a:pt x="57" y="108"/>
                    <a:pt x="57" y="108"/>
                    <a:pt x="57" y="108"/>
                  </a:cubicBezTo>
                  <a:cubicBezTo>
                    <a:pt x="57" y="109"/>
                    <a:pt x="57" y="109"/>
                    <a:pt x="57" y="109"/>
                  </a:cubicBezTo>
                  <a:cubicBezTo>
                    <a:pt x="56" y="117"/>
                    <a:pt x="62" y="125"/>
                    <a:pt x="69" y="127"/>
                  </a:cubicBezTo>
                  <a:cubicBezTo>
                    <a:pt x="71" y="127"/>
                    <a:pt x="72" y="128"/>
                    <a:pt x="74" y="128"/>
                  </a:cubicBezTo>
                  <a:cubicBezTo>
                    <a:pt x="82" y="128"/>
                    <a:pt x="88" y="122"/>
                    <a:pt x="90" y="115"/>
                  </a:cubicBezTo>
                  <a:cubicBezTo>
                    <a:pt x="92" y="107"/>
                    <a:pt x="89" y="99"/>
                    <a:pt x="82" y="95"/>
                  </a:cubicBezTo>
                  <a:cubicBezTo>
                    <a:pt x="80" y="95"/>
                    <a:pt x="80" y="95"/>
                    <a:pt x="80" y="95"/>
                  </a:cubicBezTo>
                  <a:cubicBezTo>
                    <a:pt x="100" y="22"/>
                    <a:pt x="100" y="22"/>
                    <a:pt x="100" y="22"/>
                  </a:cubicBezTo>
                  <a:cubicBezTo>
                    <a:pt x="127" y="5"/>
                    <a:pt x="127" y="5"/>
                    <a:pt x="127" y="5"/>
                  </a:cubicBezTo>
                  <a:cubicBezTo>
                    <a:pt x="128" y="4"/>
                    <a:pt x="128" y="3"/>
                    <a:pt x="128" y="2"/>
                  </a:cubicBezTo>
                  <a:close/>
                  <a:moveTo>
                    <a:pt x="65" y="34"/>
                  </a:moveTo>
                  <a:cubicBezTo>
                    <a:pt x="61" y="51"/>
                    <a:pt x="61" y="51"/>
                    <a:pt x="61" y="51"/>
                  </a:cubicBezTo>
                  <a:cubicBezTo>
                    <a:pt x="44" y="46"/>
                    <a:pt x="44" y="46"/>
                    <a:pt x="44" y="46"/>
                  </a:cubicBezTo>
                  <a:cubicBezTo>
                    <a:pt x="48" y="29"/>
                    <a:pt x="48" y="29"/>
                    <a:pt x="48" y="29"/>
                  </a:cubicBezTo>
                  <a:lnTo>
                    <a:pt x="65" y="34"/>
                  </a:lnTo>
                  <a:close/>
                  <a:moveTo>
                    <a:pt x="85" y="104"/>
                  </a:moveTo>
                  <a:cubicBezTo>
                    <a:pt x="86" y="107"/>
                    <a:pt x="87" y="110"/>
                    <a:pt x="86" y="114"/>
                  </a:cubicBezTo>
                  <a:cubicBezTo>
                    <a:pt x="84" y="119"/>
                    <a:pt x="79" y="123"/>
                    <a:pt x="74" y="123"/>
                  </a:cubicBezTo>
                  <a:cubicBezTo>
                    <a:pt x="73" y="123"/>
                    <a:pt x="72" y="123"/>
                    <a:pt x="71" y="123"/>
                  </a:cubicBezTo>
                  <a:cubicBezTo>
                    <a:pt x="67" y="122"/>
                    <a:pt x="65" y="120"/>
                    <a:pt x="63" y="117"/>
                  </a:cubicBezTo>
                  <a:cubicBezTo>
                    <a:pt x="61" y="114"/>
                    <a:pt x="61" y="110"/>
                    <a:pt x="62" y="107"/>
                  </a:cubicBezTo>
                  <a:cubicBezTo>
                    <a:pt x="63" y="102"/>
                    <a:pt x="68" y="98"/>
                    <a:pt x="74" y="98"/>
                  </a:cubicBezTo>
                  <a:cubicBezTo>
                    <a:pt x="75" y="98"/>
                    <a:pt x="76" y="98"/>
                    <a:pt x="77" y="98"/>
                  </a:cubicBezTo>
                  <a:cubicBezTo>
                    <a:pt x="80" y="99"/>
                    <a:pt x="83" y="101"/>
                    <a:pt x="85" y="104"/>
                  </a:cubicBezTo>
                  <a:close/>
                  <a:moveTo>
                    <a:pt x="76" y="93"/>
                  </a:moveTo>
                  <a:cubicBezTo>
                    <a:pt x="75" y="93"/>
                    <a:pt x="75" y="93"/>
                    <a:pt x="75" y="93"/>
                  </a:cubicBezTo>
                  <a:cubicBezTo>
                    <a:pt x="68" y="93"/>
                    <a:pt x="62" y="97"/>
                    <a:pt x="59" y="103"/>
                  </a:cubicBezTo>
                  <a:cubicBezTo>
                    <a:pt x="58" y="104"/>
                    <a:pt x="58" y="104"/>
                    <a:pt x="58" y="104"/>
                  </a:cubicBezTo>
                  <a:cubicBezTo>
                    <a:pt x="5" y="89"/>
                    <a:pt x="5" y="89"/>
                    <a:pt x="5" y="89"/>
                  </a:cubicBezTo>
                  <a:cubicBezTo>
                    <a:pt x="23" y="22"/>
                    <a:pt x="23" y="22"/>
                    <a:pt x="23" y="22"/>
                  </a:cubicBezTo>
                  <a:cubicBezTo>
                    <a:pt x="44" y="28"/>
                    <a:pt x="44" y="28"/>
                    <a:pt x="44" y="28"/>
                  </a:cubicBezTo>
                  <a:cubicBezTo>
                    <a:pt x="39" y="47"/>
                    <a:pt x="39" y="47"/>
                    <a:pt x="39" y="47"/>
                  </a:cubicBezTo>
                  <a:cubicBezTo>
                    <a:pt x="39" y="48"/>
                    <a:pt x="39" y="48"/>
                    <a:pt x="39" y="49"/>
                  </a:cubicBezTo>
                  <a:cubicBezTo>
                    <a:pt x="39" y="49"/>
                    <a:pt x="40" y="50"/>
                    <a:pt x="40" y="50"/>
                  </a:cubicBezTo>
                  <a:cubicBezTo>
                    <a:pt x="62" y="56"/>
                    <a:pt x="62" y="56"/>
                    <a:pt x="62" y="56"/>
                  </a:cubicBezTo>
                  <a:cubicBezTo>
                    <a:pt x="63" y="56"/>
                    <a:pt x="64" y="55"/>
                    <a:pt x="65" y="54"/>
                  </a:cubicBezTo>
                  <a:cubicBezTo>
                    <a:pt x="70" y="35"/>
                    <a:pt x="70" y="35"/>
                    <a:pt x="70" y="35"/>
                  </a:cubicBezTo>
                  <a:cubicBezTo>
                    <a:pt x="90" y="40"/>
                    <a:pt x="90" y="40"/>
                    <a:pt x="90" y="40"/>
                  </a:cubicBezTo>
                  <a:lnTo>
                    <a:pt x="76" y="93"/>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grpSp>
      <p:sp>
        <p:nvSpPr>
          <p:cNvPr id="51" name="TextBox 50">
            <a:extLst>
              <a:ext uri="{FF2B5EF4-FFF2-40B4-BE49-F238E27FC236}">
                <a16:creationId xmlns:a16="http://schemas.microsoft.com/office/drawing/2014/main" id="{424F02F8-FF18-9EB9-FEB1-DF0DA69E5AD0}"/>
              </a:ext>
            </a:extLst>
          </p:cNvPr>
          <p:cNvSpPr txBox="1"/>
          <p:nvPr/>
        </p:nvSpPr>
        <p:spPr>
          <a:xfrm>
            <a:off x="7429967" y="1080323"/>
            <a:ext cx="3896489" cy="830997"/>
          </a:xfrm>
          <a:prstGeom prst="rect">
            <a:avLst/>
          </a:prstGeom>
          <a:noFill/>
        </p:spPr>
        <p:txBody>
          <a:bodyPr wrap="square" rtlCol="0">
            <a:spAutoFit/>
          </a:bodyPr>
          <a:lstStyle/>
          <a:p>
            <a:r>
              <a:rPr lang="en-US" sz="2400" b="1" dirty="0">
                <a:solidFill>
                  <a:srgbClr val="FF8026"/>
                </a:solidFill>
                <a:latin typeface="Century Gothic" panose="020B0502020202020204" pitchFamily="34" charset="0"/>
              </a:rPr>
              <a:t>CHANGING COLOR IS NEVER EASY BEFORE</a:t>
            </a:r>
          </a:p>
        </p:txBody>
      </p:sp>
      <p:cxnSp>
        <p:nvCxnSpPr>
          <p:cNvPr id="64" name="Straight Connector 63">
            <a:extLst>
              <a:ext uri="{FF2B5EF4-FFF2-40B4-BE49-F238E27FC236}">
                <a16:creationId xmlns:a16="http://schemas.microsoft.com/office/drawing/2014/main" id="{BB12B565-E2D2-C34D-468B-F5C8C0F76D0D}"/>
              </a:ext>
            </a:extLst>
          </p:cNvPr>
          <p:cNvCxnSpPr/>
          <p:nvPr/>
        </p:nvCxnSpPr>
        <p:spPr>
          <a:xfrm>
            <a:off x="6175964" y="2685805"/>
            <a:ext cx="1828800" cy="0"/>
          </a:xfrm>
          <a:prstGeom prst="line">
            <a:avLst/>
          </a:prstGeom>
          <a:ln w="19050">
            <a:solidFill>
              <a:srgbClr val="F26363"/>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0AA85F-5FE5-4220-CC49-D4FBF8E5AE7B}"/>
              </a:ext>
            </a:extLst>
          </p:cNvPr>
          <p:cNvCxnSpPr>
            <a:cxnSpLocks/>
          </p:cNvCxnSpPr>
          <p:nvPr/>
        </p:nvCxnSpPr>
        <p:spPr>
          <a:xfrm>
            <a:off x="4809036" y="3756268"/>
            <a:ext cx="2292626" cy="0"/>
          </a:xfrm>
          <a:prstGeom prst="line">
            <a:avLst/>
          </a:prstGeom>
          <a:ln w="19050">
            <a:solidFill>
              <a:srgbClr val="FFA826"/>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6D5A637-B283-9799-89F4-48BD1730901D}"/>
              </a:ext>
            </a:extLst>
          </p:cNvPr>
          <p:cNvCxnSpPr>
            <a:cxnSpLocks/>
          </p:cNvCxnSpPr>
          <p:nvPr/>
        </p:nvCxnSpPr>
        <p:spPr>
          <a:xfrm>
            <a:off x="3815122" y="4644164"/>
            <a:ext cx="2292626" cy="0"/>
          </a:xfrm>
          <a:prstGeom prst="line">
            <a:avLst/>
          </a:prstGeom>
          <a:ln w="19050">
            <a:solidFill>
              <a:srgbClr val="995DB3"/>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CFD9DD-1E64-83AB-9104-F95C08CE88BF}"/>
              </a:ext>
            </a:extLst>
          </p:cNvPr>
          <p:cNvCxnSpPr>
            <a:cxnSpLocks/>
          </p:cNvCxnSpPr>
          <p:nvPr/>
        </p:nvCxnSpPr>
        <p:spPr>
          <a:xfrm>
            <a:off x="2807957" y="5479051"/>
            <a:ext cx="2292626" cy="0"/>
          </a:xfrm>
          <a:prstGeom prst="line">
            <a:avLst/>
          </a:prstGeom>
          <a:ln w="19050">
            <a:solidFill>
              <a:srgbClr val="63357A"/>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69F6CBF-A4EF-1AAD-891A-3DB55B9356E4}"/>
              </a:ext>
            </a:extLst>
          </p:cNvPr>
          <p:cNvCxnSpPr>
            <a:cxnSpLocks/>
          </p:cNvCxnSpPr>
          <p:nvPr/>
        </p:nvCxnSpPr>
        <p:spPr>
          <a:xfrm>
            <a:off x="1800792" y="6159648"/>
            <a:ext cx="2024392" cy="0"/>
          </a:xfrm>
          <a:prstGeom prst="line">
            <a:avLst/>
          </a:prstGeom>
          <a:ln w="19050">
            <a:solidFill>
              <a:srgbClr val="00BAB5"/>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596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Diamond 41">
            <a:extLst>
              <a:ext uri="{FF2B5EF4-FFF2-40B4-BE49-F238E27FC236}">
                <a16:creationId xmlns:a16="http://schemas.microsoft.com/office/drawing/2014/main" id="{ABA13B24-8626-38D2-CBE4-83AAF1C1D1DC}"/>
              </a:ext>
            </a:extLst>
          </p:cNvPr>
          <p:cNvSpPr/>
          <p:nvPr/>
        </p:nvSpPr>
        <p:spPr>
          <a:xfrm>
            <a:off x="4260139" y="2818651"/>
            <a:ext cx="1393868" cy="1393868"/>
          </a:xfrm>
          <a:prstGeom prst="diamond">
            <a:avLst/>
          </a:prstGeom>
          <a:solidFill>
            <a:srgbClr val="FFA826">
              <a:alpha val="100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iamond 42">
            <a:extLst>
              <a:ext uri="{FF2B5EF4-FFF2-40B4-BE49-F238E27FC236}">
                <a16:creationId xmlns:a16="http://schemas.microsoft.com/office/drawing/2014/main" id="{9E55BBA7-C9F4-B9A8-86B6-40BC480F0E73}"/>
              </a:ext>
            </a:extLst>
          </p:cNvPr>
          <p:cNvSpPr/>
          <p:nvPr/>
        </p:nvSpPr>
        <p:spPr>
          <a:xfrm>
            <a:off x="3252974" y="3772808"/>
            <a:ext cx="1393868" cy="1393868"/>
          </a:xfrm>
          <a:prstGeom prst="diamond">
            <a:avLst/>
          </a:prstGeom>
          <a:solidFill>
            <a:srgbClr val="F26363">
              <a:alpha val="100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43">
            <a:extLst>
              <a:ext uri="{FF2B5EF4-FFF2-40B4-BE49-F238E27FC236}">
                <a16:creationId xmlns:a16="http://schemas.microsoft.com/office/drawing/2014/main" id="{7B6505DC-8867-AEA0-C30D-C425909C561D}"/>
              </a:ext>
            </a:extLst>
          </p:cNvPr>
          <p:cNvSpPr/>
          <p:nvPr/>
        </p:nvSpPr>
        <p:spPr>
          <a:xfrm>
            <a:off x="5240800" y="3733051"/>
            <a:ext cx="1393868" cy="1393868"/>
          </a:xfrm>
          <a:prstGeom prst="diamond">
            <a:avLst/>
          </a:prstGeom>
          <a:solidFill>
            <a:srgbClr val="995DB3">
              <a:alpha val="100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a:extLst>
              <a:ext uri="{FF2B5EF4-FFF2-40B4-BE49-F238E27FC236}">
                <a16:creationId xmlns:a16="http://schemas.microsoft.com/office/drawing/2014/main" id="{6029C061-0797-DF2B-A734-3F9D1BE82DFB}"/>
              </a:ext>
            </a:extLst>
          </p:cNvPr>
          <p:cNvSpPr/>
          <p:nvPr/>
        </p:nvSpPr>
        <p:spPr>
          <a:xfrm>
            <a:off x="6287722" y="2845155"/>
            <a:ext cx="1393868" cy="1393868"/>
          </a:xfrm>
          <a:prstGeom prst="diamond">
            <a:avLst/>
          </a:prstGeom>
          <a:solidFill>
            <a:srgbClr val="63357A">
              <a:alpha val="100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iamond 45">
            <a:extLst>
              <a:ext uri="{FF2B5EF4-FFF2-40B4-BE49-F238E27FC236}">
                <a16:creationId xmlns:a16="http://schemas.microsoft.com/office/drawing/2014/main" id="{E3668303-560A-6B17-BD82-FC0C3E0ED6EF}"/>
              </a:ext>
            </a:extLst>
          </p:cNvPr>
          <p:cNvSpPr/>
          <p:nvPr/>
        </p:nvSpPr>
        <p:spPr>
          <a:xfrm>
            <a:off x="7241879" y="3852321"/>
            <a:ext cx="1393868" cy="1393868"/>
          </a:xfrm>
          <a:prstGeom prst="diamond">
            <a:avLst/>
          </a:prstGeom>
          <a:solidFill>
            <a:srgbClr val="00BAB5">
              <a:alpha val="100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1DECEB2F-3BDE-457F-9099-7E24F51A90ED}"/>
              </a:ext>
            </a:extLst>
          </p:cNvPr>
          <p:cNvSpPr>
            <a:spLocks/>
          </p:cNvSpPr>
          <p:nvPr/>
        </p:nvSpPr>
        <p:spPr bwMode="auto">
          <a:xfrm>
            <a:off x="4467095" y="3967412"/>
            <a:ext cx="362663" cy="362663"/>
          </a:xfrm>
          <a:custGeom>
            <a:avLst/>
            <a:gdLst>
              <a:gd name="T0" fmla="*/ 263 w 263"/>
              <a:gd name="T1" fmla="*/ 90 h 263"/>
              <a:gd name="T2" fmla="*/ 98 w 263"/>
              <a:gd name="T3" fmla="*/ 263 h 263"/>
              <a:gd name="T4" fmla="*/ 0 w 263"/>
              <a:gd name="T5" fmla="*/ 0 h 263"/>
              <a:gd name="T6" fmla="*/ 263 w 263"/>
              <a:gd name="T7" fmla="*/ 90 h 263"/>
            </a:gdLst>
            <a:ahLst/>
            <a:cxnLst>
              <a:cxn ang="0">
                <a:pos x="T0" y="T1"/>
              </a:cxn>
              <a:cxn ang="0">
                <a:pos x="T2" y="T3"/>
              </a:cxn>
              <a:cxn ang="0">
                <a:pos x="T4" y="T5"/>
              </a:cxn>
              <a:cxn ang="0">
                <a:pos x="T6" y="T7"/>
              </a:cxn>
            </a:cxnLst>
            <a:rect l="0" t="0" r="r" b="b"/>
            <a:pathLst>
              <a:path w="263" h="263">
                <a:moveTo>
                  <a:pt x="263" y="90"/>
                </a:moveTo>
                <a:lnTo>
                  <a:pt x="98" y="263"/>
                </a:lnTo>
                <a:lnTo>
                  <a:pt x="0" y="0"/>
                </a:lnTo>
                <a:lnTo>
                  <a:pt x="263" y="90"/>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4" name="Freeform 3">
            <a:extLst>
              <a:ext uri="{FF2B5EF4-FFF2-40B4-BE49-F238E27FC236}">
                <a16:creationId xmlns:a16="http://schemas.microsoft.com/office/drawing/2014/main" id="{02EA1D3E-2EF5-EE2B-6A75-AA9D8046B1E6}"/>
              </a:ext>
            </a:extLst>
          </p:cNvPr>
          <p:cNvSpPr>
            <a:spLocks/>
          </p:cNvSpPr>
          <p:nvPr/>
        </p:nvSpPr>
        <p:spPr bwMode="auto">
          <a:xfrm>
            <a:off x="2944738" y="3934318"/>
            <a:ext cx="2020159" cy="1504432"/>
          </a:xfrm>
          <a:custGeom>
            <a:avLst/>
            <a:gdLst>
              <a:gd name="T0" fmla="*/ 1037 w 1070"/>
              <a:gd name="T1" fmla="*/ 203 h 796"/>
              <a:gd name="T2" fmla="*/ 959 w 1070"/>
              <a:gd name="T3" fmla="*/ 124 h 796"/>
              <a:gd name="T4" fmla="*/ 915 w 1070"/>
              <a:gd name="T5" fmla="*/ 170 h 796"/>
              <a:gd name="T6" fmla="*/ 992 w 1070"/>
              <a:gd name="T7" fmla="*/ 248 h 796"/>
              <a:gd name="T8" fmla="*/ 992 w 1070"/>
              <a:gd name="T9" fmla="*/ 274 h 796"/>
              <a:gd name="T10" fmla="*/ 548 w 1070"/>
              <a:gd name="T11" fmla="*/ 718 h 796"/>
              <a:gd name="T12" fmla="*/ 522 w 1070"/>
              <a:gd name="T13" fmla="*/ 718 h 796"/>
              <a:gd name="T14" fmla="*/ 78 w 1070"/>
              <a:gd name="T15" fmla="*/ 274 h 796"/>
              <a:gd name="T16" fmla="*/ 78 w 1070"/>
              <a:gd name="T17" fmla="*/ 248 h 796"/>
              <a:gd name="T18" fmla="*/ 281 w 1070"/>
              <a:gd name="T19" fmla="*/ 44 h 796"/>
              <a:gd name="T20" fmla="*/ 235 w 1070"/>
              <a:gd name="T21" fmla="*/ 0 h 796"/>
              <a:gd name="T22" fmla="*/ 33 w 1070"/>
              <a:gd name="T23" fmla="*/ 203 h 796"/>
              <a:gd name="T24" fmla="*/ 33 w 1070"/>
              <a:gd name="T25" fmla="*/ 319 h 796"/>
              <a:gd name="T26" fmla="*/ 477 w 1070"/>
              <a:gd name="T27" fmla="*/ 763 h 796"/>
              <a:gd name="T28" fmla="*/ 593 w 1070"/>
              <a:gd name="T29" fmla="*/ 763 h 796"/>
              <a:gd name="T30" fmla="*/ 1037 w 1070"/>
              <a:gd name="T31" fmla="*/ 319 h 796"/>
              <a:gd name="T32" fmla="*/ 1037 w 1070"/>
              <a:gd name="T33" fmla="*/ 20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0" h="796">
                <a:moveTo>
                  <a:pt x="1037" y="203"/>
                </a:moveTo>
                <a:cubicBezTo>
                  <a:pt x="959" y="124"/>
                  <a:pt x="959" y="124"/>
                  <a:pt x="959" y="124"/>
                </a:cubicBezTo>
                <a:cubicBezTo>
                  <a:pt x="915" y="170"/>
                  <a:pt x="915" y="170"/>
                  <a:pt x="915" y="170"/>
                </a:cubicBezTo>
                <a:cubicBezTo>
                  <a:pt x="992" y="248"/>
                  <a:pt x="992" y="248"/>
                  <a:pt x="992" y="248"/>
                </a:cubicBezTo>
                <a:cubicBezTo>
                  <a:pt x="999" y="255"/>
                  <a:pt x="999" y="267"/>
                  <a:pt x="992" y="274"/>
                </a:cubicBezTo>
                <a:cubicBezTo>
                  <a:pt x="548" y="718"/>
                  <a:pt x="548" y="718"/>
                  <a:pt x="548" y="718"/>
                </a:cubicBezTo>
                <a:cubicBezTo>
                  <a:pt x="541" y="725"/>
                  <a:pt x="529" y="725"/>
                  <a:pt x="522" y="718"/>
                </a:cubicBezTo>
                <a:cubicBezTo>
                  <a:pt x="78" y="274"/>
                  <a:pt x="78" y="274"/>
                  <a:pt x="78" y="274"/>
                </a:cubicBezTo>
                <a:cubicBezTo>
                  <a:pt x="71" y="267"/>
                  <a:pt x="71" y="255"/>
                  <a:pt x="78" y="248"/>
                </a:cubicBezTo>
                <a:cubicBezTo>
                  <a:pt x="281" y="44"/>
                  <a:pt x="281" y="44"/>
                  <a:pt x="281" y="44"/>
                </a:cubicBezTo>
                <a:cubicBezTo>
                  <a:pt x="235" y="0"/>
                  <a:pt x="235" y="0"/>
                  <a:pt x="235" y="0"/>
                </a:cubicBezTo>
                <a:cubicBezTo>
                  <a:pt x="33" y="203"/>
                  <a:pt x="33" y="203"/>
                  <a:pt x="33" y="203"/>
                </a:cubicBezTo>
                <a:cubicBezTo>
                  <a:pt x="0" y="235"/>
                  <a:pt x="0" y="287"/>
                  <a:pt x="33" y="319"/>
                </a:cubicBezTo>
                <a:cubicBezTo>
                  <a:pt x="477" y="763"/>
                  <a:pt x="477" y="763"/>
                  <a:pt x="477" y="763"/>
                </a:cubicBezTo>
                <a:cubicBezTo>
                  <a:pt x="509" y="796"/>
                  <a:pt x="561" y="796"/>
                  <a:pt x="593" y="763"/>
                </a:cubicBezTo>
                <a:cubicBezTo>
                  <a:pt x="1037" y="319"/>
                  <a:pt x="1037" y="319"/>
                  <a:pt x="1037" y="319"/>
                </a:cubicBezTo>
                <a:cubicBezTo>
                  <a:pt x="1070" y="287"/>
                  <a:pt x="1070" y="235"/>
                  <a:pt x="1037" y="203"/>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5" name="Freeform 4">
            <a:extLst>
              <a:ext uri="{FF2B5EF4-FFF2-40B4-BE49-F238E27FC236}">
                <a16:creationId xmlns:a16="http://schemas.microsoft.com/office/drawing/2014/main" id="{C6052026-76F2-70CC-1CC2-A8B5661DEB88}"/>
              </a:ext>
            </a:extLst>
          </p:cNvPr>
          <p:cNvSpPr>
            <a:spLocks/>
          </p:cNvSpPr>
          <p:nvPr/>
        </p:nvSpPr>
        <p:spPr bwMode="auto">
          <a:xfrm>
            <a:off x="5435116" y="3622677"/>
            <a:ext cx="365422" cy="362663"/>
          </a:xfrm>
          <a:custGeom>
            <a:avLst/>
            <a:gdLst>
              <a:gd name="T0" fmla="*/ 265 w 265"/>
              <a:gd name="T1" fmla="*/ 173 h 263"/>
              <a:gd name="T2" fmla="*/ 99 w 265"/>
              <a:gd name="T3" fmla="*/ 0 h 263"/>
              <a:gd name="T4" fmla="*/ 0 w 265"/>
              <a:gd name="T5" fmla="*/ 263 h 263"/>
              <a:gd name="T6" fmla="*/ 265 w 265"/>
              <a:gd name="T7" fmla="*/ 173 h 263"/>
            </a:gdLst>
            <a:ahLst/>
            <a:cxnLst>
              <a:cxn ang="0">
                <a:pos x="T0" y="T1"/>
              </a:cxn>
              <a:cxn ang="0">
                <a:pos x="T2" y="T3"/>
              </a:cxn>
              <a:cxn ang="0">
                <a:pos x="T4" y="T5"/>
              </a:cxn>
              <a:cxn ang="0">
                <a:pos x="T6" y="T7"/>
              </a:cxn>
            </a:cxnLst>
            <a:rect l="0" t="0" r="r" b="b"/>
            <a:pathLst>
              <a:path w="265" h="263">
                <a:moveTo>
                  <a:pt x="265" y="173"/>
                </a:moveTo>
                <a:lnTo>
                  <a:pt x="99" y="0"/>
                </a:lnTo>
                <a:lnTo>
                  <a:pt x="0" y="263"/>
                </a:lnTo>
                <a:lnTo>
                  <a:pt x="265" y="173"/>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6" name="Freeform 5">
            <a:extLst>
              <a:ext uri="{FF2B5EF4-FFF2-40B4-BE49-F238E27FC236}">
                <a16:creationId xmlns:a16="http://schemas.microsoft.com/office/drawing/2014/main" id="{FC20FA91-60F6-2A0C-8F28-31E8ECC8E00D}"/>
              </a:ext>
            </a:extLst>
          </p:cNvPr>
          <p:cNvSpPr>
            <a:spLocks/>
          </p:cNvSpPr>
          <p:nvPr/>
        </p:nvSpPr>
        <p:spPr bwMode="auto">
          <a:xfrm>
            <a:off x="3956885" y="2475392"/>
            <a:ext cx="2018780" cy="1503053"/>
          </a:xfrm>
          <a:custGeom>
            <a:avLst/>
            <a:gdLst>
              <a:gd name="T0" fmla="*/ 1037 w 1069"/>
              <a:gd name="T1" fmla="*/ 593 h 795"/>
              <a:gd name="T2" fmla="*/ 936 w 1069"/>
              <a:gd name="T3" fmla="*/ 692 h 795"/>
              <a:gd name="T4" fmla="*/ 892 w 1069"/>
              <a:gd name="T5" fmla="*/ 646 h 795"/>
              <a:gd name="T6" fmla="*/ 991 w 1069"/>
              <a:gd name="T7" fmla="*/ 547 h 795"/>
              <a:gd name="T8" fmla="*/ 991 w 1069"/>
              <a:gd name="T9" fmla="*/ 521 h 795"/>
              <a:gd name="T10" fmla="*/ 547 w 1069"/>
              <a:gd name="T11" fmla="*/ 77 h 795"/>
              <a:gd name="T12" fmla="*/ 521 w 1069"/>
              <a:gd name="T13" fmla="*/ 77 h 795"/>
              <a:gd name="T14" fmla="*/ 77 w 1069"/>
              <a:gd name="T15" fmla="*/ 521 h 795"/>
              <a:gd name="T16" fmla="*/ 77 w 1069"/>
              <a:gd name="T17" fmla="*/ 547 h 795"/>
              <a:gd name="T18" fmla="*/ 281 w 1069"/>
              <a:gd name="T19" fmla="*/ 751 h 795"/>
              <a:gd name="T20" fmla="*/ 234 w 1069"/>
              <a:gd name="T21" fmla="*/ 795 h 795"/>
              <a:gd name="T22" fmla="*/ 32 w 1069"/>
              <a:gd name="T23" fmla="*/ 593 h 795"/>
              <a:gd name="T24" fmla="*/ 32 w 1069"/>
              <a:gd name="T25" fmla="*/ 476 h 795"/>
              <a:gd name="T26" fmla="*/ 476 w 1069"/>
              <a:gd name="T27" fmla="*/ 32 h 795"/>
              <a:gd name="T28" fmla="*/ 593 w 1069"/>
              <a:gd name="T29" fmla="*/ 32 h 795"/>
              <a:gd name="T30" fmla="*/ 1037 w 1069"/>
              <a:gd name="T31" fmla="*/ 476 h 795"/>
              <a:gd name="T32" fmla="*/ 1037 w 1069"/>
              <a:gd name="T33" fmla="*/ 593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9" h="795">
                <a:moveTo>
                  <a:pt x="1037" y="593"/>
                </a:moveTo>
                <a:cubicBezTo>
                  <a:pt x="936" y="692"/>
                  <a:pt x="936" y="692"/>
                  <a:pt x="936" y="692"/>
                </a:cubicBezTo>
                <a:cubicBezTo>
                  <a:pt x="892" y="646"/>
                  <a:pt x="892" y="646"/>
                  <a:pt x="892" y="646"/>
                </a:cubicBezTo>
                <a:cubicBezTo>
                  <a:pt x="991" y="547"/>
                  <a:pt x="991" y="547"/>
                  <a:pt x="991" y="547"/>
                </a:cubicBezTo>
                <a:cubicBezTo>
                  <a:pt x="999" y="540"/>
                  <a:pt x="999" y="528"/>
                  <a:pt x="991" y="521"/>
                </a:cubicBezTo>
                <a:cubicBezTo>
                  <a:pt x="547" y="77"/>
                  <a:pt x="547" y="77"/>
                  <a:pt x="547" y="77"/>
                </a:cubicBezTo>
                <a:cubicBezTo>
                  <a:pt x="540" y="70"/>
                  <a:pt x="528" y="70"/>
                  <a:pt x="521" y="77"/>
                </a:cubicBezTo>
                <a:cubicBezTo>
                  <a:pt x="77" y="521"/>
                  <a:pt x="77" y="521"/>
                  <a:pt x="77" y="521"/>
                </a:cubicBezTo>
                <a:cubicBezTo>
                  <a:pt x="70" y="528"/>
                  <a:pt x="70" y="540"/>
                  <a:pt x="77" y="547"/>
                </a:cubicBezTo>
                <a:cubicBezTo>
                  <a:pt x="281" y="751"/>
                  <a:pt x="281" y="751"/>
                  <a:pt x="281" y="751"/>
                </a:cubicBezTo>
                <a:cubicBezTo>
                  <a:pt x="234" y="795"/>
                  <a:pt x="234" y="795"/>
                  <a:pt x="234" y="795"/>
                </a:cubicBezTo>
                <a:cubicBezTo>
                  <a:pt x="32" y="593"/>
                  <a:pt x="32" y="593"/>
                  <a:pt x="32" y="593"/>
                </a:cubicBezTo>
                <a:cubicBezTo>
                  <a:pt x="0" y="560"/>
                  <a:pt x="0" y="508"/>
                  <a:pt x="32" y="476"/>
                </a:cubicBezTo>
                <a:cubicBezTo>
                  <a:pt x="476" y="32"/>
                  <a:pt x="476" y="32"/>
                  <a:pt x="476" y="32"/>
                </a:cubicBezTo>
                <a:cubicBezTo>
                  <a:pt x="508" y="0"/>
                  <a:pt x="560" y="0"/>
                  <a:pt x="593" y="32"/>
                </a:cubicBezTo>
                <a:cubicBezTo>
                  <a:pt x="1037" y="476"/>
                  <a:pt x="1037" y="476"/>
                  <a:pt x="1037" y="476"/>
                </a:cubicBezTo>
                <a:cubicBezTo>
                  <a:pt x="1069" y="508"/>
                  <a:pt x="1069" y="560"/>
                  <a:pt x="1037" y="593"/>
                </a:cubicBez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7" name="Oval 6">
            <a:extLst>
              <a:ext uri="{FF2B5EF4-FFF2-40B4-BE49-F238E27FC236}">
                <a16:creationId xmlns:a16="http://schemas.microsoft.com/office/drawing/2014/main" id="{876C5F91-DC63-56BA-A277-19C997787BCF}"/>
              </a:ext>
            </a:extLst>
          </p:cNvPr>
          <p:cNvSpPr>
            <a:spLocks noChangeArrowheads="1"/>
          </p:cNvSpPr>
          <p:nvPr/>
        </p:nvSpPr>
        <p:spPr bwMode="auto">
          <a:xfrm>
            <a:off x="4729097" y="2384658"/>
            <a:ext cx="535144" cy="535144"/>
          </a:xfrm>
          <a:prstGeom prst="ellipse">
            <a:avLst/>
          </a:pr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8" name="Freeform 7">
            <a:extLst>
              <a:ext uri="{FF2B5EF4-FFF2-40B4-BE49-F238E27FC236}">
                <a16:creationId xmlns:a16="http://schemas.microsoft.com/office/drawing/2014/main" id="{DF29DBF6-57B5-9F7C-2513-1EA507CC6067}"/>
              </a:ext>
            </a:extLst>
          </p:cNvPr>
          <p:cNvSpPr>
            <a:spLocks/>
          </p:cNvSpPr>
          <p:nvPr/>
        </p:nvSpPr>
        <p:spPr bwMode="auto">
          <a:xfrm>
            <a:off x="7431833" y="3661287"/>
            <a:ext cx="362663" cy="362663"/>
          </a:xfrm>
          <a:custGeom>
            <a:avLst/>
            <a:gdLst>
              <a:gd name="T0" fmla="*/ 263 w 263"/>
              <a:gd name="T1" fmla="*/ 172 h 263"/>
              <a:gd name="T2" fmla="*/ 99 w 263"/>
              <a:gd name="T3" fmla="*/ 0 h 263"/>
              <a:gd name="T4" fmla="*/ 0 w 263"/>
              <a:gd name="T5" fmla="*/ 263 h 263"/>
              <a:gd name="T6" fmla="*/ 263 w 263"/>
              <a:gd name="T7" fmla="*/ 172 h 263"/>
            </a:gdLst>
            <a:ahLst/>
            <a:cxnLst>
              <a:cxn ang="0">
                <a:pos x="T0" y="T1"/>
              </a:cxn>
              <a:cxn ang="0">
                <a:pos x="T2" y="T3"/>
              </a:cxn>
              <a:cxn ang="0">
                <a:pos x="T4" y="T5"/>
              </a:cxn>
              <a:cxn ang="0">
                <a:pos x="T6" y="T7"/>
              </a:cxn>
            </a:cxnLst>
            <a:rect l="0" t="0" r="r" b="b"/>
            <a:pathLst>
              <a:path w="263" h="263">
                <a:moveTo>
                  <a:pt x="263" y="172"/>
                </a:moveTo>
                <a:lnTo>
                  <a:pt x="99" y="0"/>
                </a:lnTo>
                <a:lnTo>
                  <a:pt x="0" y="263"/>
                </a:lnTo>
                <a:lnTo>
                  <a:pt x="263" y="172"/>
                </a:lnTo>
                <a:close/>
              </a:path>
            </a:pathLst>
          </a:custGeom>
          <a:solidFill>
            <a:srgbClr val="63357A"/>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9" name="Freeform 8">
            <a:extLst>
              <a:ext uri="{FF2B5EF4-FFF2-40B4-BE49-F238E27FC236}">
                <a16:creationId xmlns:a16="http://schemas.microsoft.com/office/drawing/2014/main" id="{E56CD0BD-5F11-8674-5C1C-36FA637D7E74}"/>
              </a:ext>
            </a:extLst>
          </p:cNvPr>
          <p:cNvSpPr>
            <a:spLocks/>
          </p:cNvSpPr>
          <p:nvPr/>
        </p:nvSpPr>
        <p:spPr bwMode="auto">
          <a:xfrm>
            <a:off x="5950844" y="2514002"/>
            <a:ext cx="2021536" cy="1501674"/>
          </a:xfrm>
          <a:custGeom>
            <a:avLst/>
            <a:gdLst>
              <a:gd name="T0" fmla="*/ 1037 w 1070"/>
              <a:gd name="T1" fmla="*/ 593 h 795"/>
              <a:gd name="T2" fmla="*/ 937 w 1070"/>
              <a:gd name="T3" fmla="*/ 692 h 795"/>
              <a:gd name="T4" fmla="*/ 893 w 1070"/>
              <a:gd name="T5" fmla="*/ 646 h 795"/>
              <a:gd name="T6" fmla="*/ 992 w 1070"/>
              <a:gd name="T7" fmla="*/ 548 h 795"/>
              <a:gd name="T8" fmla="*/ 992 w 1070"/>
              <a:gd name="T9" fmla="*/ 521 h 795"/>
              <a:gd name="T10" fmla="*/ 548 w 1070"/>
              <a:gd name="T11" fmla="*/ 77 h 795"/>
              <a:gd name="T12" fmla="*/ 522 w 1070"/>
              <a:gd name="T13" fmla="*/ 77 h 795"/>
              <a:gd name="T14" fmla="*/ 78 w 1070"/>
              <a:gd name="T15" fmla="*/ 521 h 795"/>
              <a:gd name="T16" fmla="*/ 78 w 1070"/>
              <a:gd name="T17" fmla="*/ 548 h 795"/>
              <a:gd name="T18" fmla="*/ 281 w 1070"/>
              <a:gd name="T19" fmla="*/ 751 h 795"/>
              <a:gd name="T20" fmla="*/ 235 w 1070"/>
              <a:gd name="T21" fmla="*/ 795 h 795"/>
              <a:gd name="T22" fmla="*/ 33 w 1070"/>
              <a:gd name="T23" fmla="*/ 593 h 795"/>
              <a:gd name="T24" fmla="*/ 33 w 1070"/>
              <a:gd name="T25" fmla="*/ 476 h 795"/>
              <a:gd name="T26" fmla="*/ 477 w 1070"/>
              <a:gd name="T27" fmla="*/ 32 h 795"/>
              <a:gd name="T28" fmla="*/ 593 w 1070"/>
              <a:gd name="T29" fmla="*/ 32 h 795"/>
              <a:gd name="T30" fmla="*/ 1037 w 1070"/>
              <a:gd name="T31" fmla="*/ 476 h 795"/>
              <a:gd name="T32" fmla="*/ 1037 w 1070"/>
              <a:gd name="T33" fmla="*/ 593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0" h="795">
                <a:moveTo>
                  <a:pt x="1037" y="593"/>
                </a:moveTo>
                <a:cubicBezTo>
                  <a:pt x="937" y="692"/>
                  <a:pt x="937" y="692"/>
                  <a:pt x="937" y="692"/>
                </a:cubicBezTo>
                <a:cubicBezTo>
                  <a:pt x="893" y="646"/>
                  <a:pt x="893" y="646"/>
                  <a:pt x="893" y="646"/>
                </a:cubicBezTo>
                <a:cubicBezTo>
                  <a:pt x="992" y="548"/>
                  <a:pt x="992" y="548"/>
                  <a:pt x="992" y="548"/>
                </a:cubicBezTo>
                <a:cubicBezTo>
                  <a:pt x="999" y="540"/>
                  <a:pt x="999" y="529"/>
                  <a:pt x="992" y="521"/>
                </a:cubicBezTo>
                <a:cubicBezTo>
                  <a:pt x="548" y="77"/>
                  <a:pt x="548" y="77"/>
                  <a:pt x="548" y="77"/>
                </a:cubicBezTo>
                <a:cubicBezTo>
                  <a:pt x="541" y="70"/>
                  <a:pt x="529" y="70"/>
                  <a:pt x="522" y="77"/>
                </a:cubicBezTo>
                <a:cubicBezTo>
                  <a:pt x="78" y="521"/>
                  <a:pt x="78" y="521"/>
                  <a:pt x="78" y="521"/>
                </a:cubicBezTo>
                <a:cubicBezTo>
                  <a:pt x="71" y="529"/>
                  <a:pt x="71" y="540"/>
                  <a:pt x="78" y="548"/>
                </a:cubicBezTo>
                <a:cubicBezTo>
                  <a:pt x="281" y="751"/>
                  <a:pt x="281" y="751"/>
                  <a:pt x="281" y="751"/>
                </a:cubicBezTo>
                <a:cubicBezTo>
                  <a:pt x="235" y="795"/>
                  <a:pt x="235" y="795"/>
                  <a:pt x="235" y="795"/>
                </a:cubicBezTo>
                <a:cubicBezTo>
                  <a:pt x="33" y="593"/>
                  <a:pt x="33" y="593"/>
                  <a:pt x="33" y="593"/>
                </a:cubicBezTo>
                <a:cubicBezTo>
                  <a:pt x="0" y="561"/>
                  <a:pt x="0" y="508"/>
                  <a:pt x="33" y="476"/>
                </a:cubicBezTo>
                <a:cubicBezTo>
                  <a:pt x="477" y="32"/>
                  <a:pt x="477" y="32"/>
                  <a:pt x="477" y="32"/>
                </a:cubicBezTo>
                <a:cubicBezTo>
                  <a:pt x="509" y="0"/>
                  <a:pt x="561" y="0"/>
                  <a:pt x="593" y="32"/>
                </a:cubicBezTo>
                <a:cubicBezTo>
                  <a:pt x="1037" y="476"/>
                  <a:pt x="1037" y="476"/>
                  <a:pt x="1037" y="476"/>
                </a:cubicBezTo>
                <a:cubicBezTo>
                  <a:pt x="1070" y="508"/>
                  <a:pt x="1070" y="561"/>
                  <a:pt x="1037" y="593"/>
                </a:cubicBezTo>
                <a:close/>
              </a:path>
            </a:pathLst>
          </a:custGeom>
          <a:solidFill>
            <a:srgbClr val="63357A"/>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10" name="Oval 9">
            <a:extLst>
              <a:ext uri="{FF2B5EF4-FFF2-40B4-BE49-F238E27FC236}">
                <a16:creationId xmlns:a16="http://schemas.microsoft.com/office/drawing/2014/main" id="{FFAC2CBC-D51A-8F4F-53C2-1BADA69E99FB}"/>
              </a:ext>
            </a:extLst>
          </p:cNvPr>
          <p:cNvSpPr>
            <a:spLocks noChangeArrowheads="1"/>
          </p:cNvSpPr>
          <p:nvPr/>
        </p:nvSpPr>
        <p:spPr bwMode="auto">
          <a:xfrm>
            <a:off x="6718918" y="2384658"/>
            <a:ext cx="535144" cy="535144"/>
          </a:xfrm>
          <a:prstGeom prst="ellipse">
            <a:avLst/>
          </a:prstGeom>
          <a:solidFill>
            <a:srgbClr val="63357A"/>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11" name="Freeform 10">
            <a:extLst>
              <a:ext uri="{FF2B5EF4-FFF2-40B4-BE49-F238E27FC236}">
                <a16:creationId xmlns:a16="http://schemas.microsoft.com/office/drawing/2014/main" id="{E02A442E-68FB-9B82-8C83-287EE20C9C1E}"/>
              </a:ext>
            </a:extLst>
          </p:cNvPr>
          <p:cNvSpPr>
            <a:spLocks/>
          </p:cNvSpPr>
          <p:nvPr/>
        </p:nvSpPr>
        <p:spPr bwMode="auto">
          <a:xfrm>
            <a:off x="6458296" y="3999129"/>
            <a:ext cx="364042" cy="362663"/>
          </a:xfrm>
          <a:custGeom>
            <a:avLst/>
            <a:gdLst>
              <a:gd name="T0" fmla="*/ 264 w 264"/>
              <a:gd name="T1" fmla="*/ 90 h 263"/>
              <a:gd name="T2" fmla="*/ 99 w 264"/>
              <a:gd name="T3" fmla="*/ 263 h 263"/>
              <a:gd name="T4" fmla="*/ 0 w 264"/>
              <a:gd name="T5" fmla="*/ 0 h 263"/>
              <a:gd name="T6" fmla="*/ 264 w 264"/>
              <a:gd name="T7" fmla="*/ 90 h 263"/>
            </a:gdLst>
            <a:ahLst/>
            <a:cxnLst>
              <a:cxn ang="0">
                <a:pos x="T0" y="T1"/>
              </a:cxn>
              <a:cxn ang="0">
                <a:pos x="T2" y="T3"/>
              </a:cxn>
              <a:cxn ang="0">
                <a:pos x="T4" y="T5"/>
              </a:cxn>
              <a:cxn ang="0">
                <a:pos x="T6" y="T7"/>
              </a:cxn>
            </a:cxnLst>
            <a:rect l="0" t="0" r="r" b="b"/>
            <a:pathLst>
              <a:path w="264" h="263">
                <a:moveTo>
                  <a:pt x="264" y="90"/>
                </a:moveTo>
                <a:lnTo>
                  <a:pt x="99" y="263"/>
                </a:lnTo>
                <a:lnTo>
                  <a:pt x="0" y="0"/>
                </a:lnTo>
                <a:lnTo>
                  <a:pt x="264" y="90"/>
                </a:ln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12" name="Freeform 11">
            <a:extLst>
              <a:ext uri="{FF2B5EF4-FFF2-40B4-BE49-F238E27FC236}">
                <a16:creationId xmlns:a16="http://schemas.microsoft.com/office/drawing/2014/main" id="{19E2681E-5BE4-1445-A9F4-7A69D7B83D01}"/>
              </a:ext>
            </a:extLst>
          </p:cNvPr>
          <p:cNvSpPr>
            <a:spLocks/>
          </p:cNvSpPr>
          <p:nvPr/>
        </p:nvSpPr>
        <p:spPr bwMode="auto">
          <a:xfrm>
            <a:off x="4937317" y="3967412"/>
            <a:ext cx="2020159" cy="1503053"/>
          </a:xfrm>
          <a:custGeom>
            <a:avLst/>
            <a:gdLst>
              <a:gd name="T0" fmla="*/ 1037 w 1070"/>
              <a:gd name="T1" fmla="*/ 203 h 796"/>
              <a:gd name="T2" fmla="*/ 959 w 1070"/>
              <a:gd name="T3" fmla="*/ 124 h 796"/>
              <a:gd name="T4" fmla="*/ 915 w 1070"/>
              <a:gd name="T5" fmla="*/ 171 h 796"/>
              <a:gd name="T6" fmla="*/ 992 w 1070"/>
              <a:gd name="T7" fmla="*/ 248 h 796"/>
              <a:gd name="T8" fmla="*/ 992 w 1070"/>
              <a:gd name="T9" fmla="*/ 274 h 796"/>
              <a:gd name="T10" fmla="*/ 548 w 1070"/>
              <a:gd name="T11" fmla="*/ 718 h 796"/>
              <a:gd name="T12" fmla="*/ 522 w 1070"/>
              <a:gd name="T13" fmla="*/ 718 h 796"/>
              <a:gd name="T14" fmla="*/ 78 w 1070"/>
              <a:gd name="T15" fmla="*/ 274 h 796"/>
              <a:gd name="T16" fmla="*/ 78 w 1070"/>
              <a:gd name="T17" fmla="*/ 248 h 796"/>
              <a:gd name="T18" fmla="*/ 281 w 1070"/>
              <a:gd name="T19" fmla="*/ 45 h 796"/>
              <a:gd name="T20" fmla="*/ 235 w 1070"/>
              <a:gd name="T21" fmla="*/ 0 h 796"/>
              <a:gd name="T22" fmla="*/ 33 w 1070"/>
              <a:gd name="T23" fmla="*/ 203 h 796"/>
              <a:gd name="T24" fmla="*/ 33 w 1070"/>
              <a:gd name="T25" fmla="*/ 320 h 796"/>
              <a:gd name="T26" fmla="*/ 477 w 1070"/>
              <a:gd name="T27" fmla="*/ 764 h 796"/>
              <a:gd name="T28" fmla="*/ 593 w 1070"/>
              <a:gd name="T29" fmla="*/ 764 h 796"/>
              <a:gd name="T30" fmla="*/ 1037 w 1070"/>
              <a:gd name="T31" fmla="*/ 320 h 796"/>
              <a:gd name="T32" fmla="*/ 1037 w 1070"/>
              <a:gd name="T33" fmla="*/ 20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0" h="796">
                <a:moveTo>
                  <a:pt x="1037" y="203"/>
                </a:moveTo>
                <a:cubicBezTo>
                  <a:pt x="959" y="124"/>
                  <a:pt x="959" y="124"/>
                  <a:pt x="959" y="124"/>
                </a:cubicBezTo>
                <a:cubicBezTo>
                  <a:pt x="915" y="171"/>
                  <a:pt x="915" y="171"/>
                  <a:pt x="915" y="171"/>
                </a:cubicBezTo>
                <a:cubicBezTo>
                  <a:pt x="992" y="248"/>
                  <a:pt x="992" y="248"/>
                  <a:pt x="992" y="248"/>
                </a:cubicBezTo>
                <a:cubicBezTo>
                  <a:pt x="999" y="255"/>
                  <a:pt x="999" y="267"/>
                  <a:pt x="992" y="274"/>
                </a:cubicBezTo>
                <a:cubicBezTo>
                  <a:pt x="548" y="718"/>
                  <a:pt x="548" y="718"/>
                  <a:pt x="548" y="718"/>
                </a:cubicBezTo>
                <a:cubicBezTo>
                  <a:pt x="541" y="726"/>
                  <a:pt x="529" y="726"/>
                  <a:pt x="522" y="718"/>
                </a:cubicBezTo>
                <a:cubicBezTo>
                  <a:pt x="78" y="274"/>
                  <a:pt x="78" y="274"/>
                  <a:pt x="78" y="274"/>
                </a:cubicBezTo>
                <a:cubicBezTo>
                  <a:pt x="71" y="267"/>
                  <a:pt x="71" y="255"/>
                  <a:pt x="78" y="248"/>
                </a:cubicBezTo>
                <a:cubicBezTo>
                  <a:pt x="281" y="45"/>
                  <a:pt x="281" y="45"/>
                  <a:pt x="281" y="45"/>
                </a:cubicBezTo>
                <a:cubicBezTo>
                  <a:pt x="235" y="0"/>
                  <a:pt x="235" y="0"/>
                  <a:pt x="235" y="0"/>
                </a:cubicBezTo>
                <a:cubicBezTo>
                  <a:pt x="33" y="203"/>
                  <a:pt x="33" y="203"/>
                  <a:pt x="33" y="203"/>
                </a:cubicBezTo>
                <a:cubicBezTo>
                  <a:pt x="0" y="235"/>
                  <a:pt x="0" y="287"/>
                  <a:pt x="33" y="320"/>
                </a:cubicBezTo>
                <a:cubicBezTo>
                  <a:pt x="477" y="764"/>
                  <a:pt x="477" y="764"/>
                  <a:pt x="477" y="764"/>
                </a:cubicBezTo>
                <a:cubicBezTo>
                  <a:pt x="509" y="796"/>
                  <a:pt x="561" y="796"/>
                  <a:pt x="593" y="764"/>
                </a:cubicBezTo>
                <a:cubicBezTo>
                  <a:pt x="1037" y="320"/>
                  <a:pt x="1037" y="320"/>
                  <a:pt x="1037" y="320"/>
                </a:cubicBezTo>
                <a:cubicBezTo>
                  <a:pt x="1070" y="287"/>
                  <a:pt x="1070" y="235"/>
                  <a:pt x="1037" y="203"/>
                </a:cubicBez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13" name="Oval 12">
            <a:extLst>
              <a:ext uri="{FF2B5EF4-FFF2-40B4-BE49-F238E27FC236}">
                <a16:creationId xmlns:a16="http://schemas.microsoft.com/office/drawing/2014/main" id="{14AD82D5-4FF0-31DA-A465-00A54B0B976C}"/>
              </a:ext>
            </a:extLst>
          </p:cNvPr>
          <p:cNvSpPr>
            <a:spLocks noChangeArrowheads="1"/>
          </p:cNvSpPr>
          <p:nvPr/>
        </p:nvSpPr>
        <p:spPr bwMode="auto">
          <a:xfrm>
            <a:off x="5708148" y="5011164"/>
            <a:ext cx="535144" cy="535144"/>
          </a:xfrm>
          <a:prstGeom prst="ellipse">
            <a:avLst/>
          </a:prstGeom>
          <a:solidFill>
            <a:srgbClr val="995DB3"/>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14" name="Freeform 13">
            <a:extLst>
              <a:ext uri="{FF2B5EF4-FFF2-40B4-BE49-F238E27FC236}">
                <a16:creationId xmlns:a16="http://schemas.microsoft.com/office/drawing/2014/main" id="{8C966A48-B595-D01A-E720-12792776F18F}"/>
              </a:ext>
            </a:extLst>
          </p:cNvPr>
          <p:cNvSpPr>
            <a:spLocks/>
          </p:cNvSpPr>
          <p:nvPr/>
        </p:nvSpPr>
        <p:spPr bwMode="auto">
          <a:xfrm>
            <a:off x="8241276" y="3822624"/>
            <a:ext cx="364042" cy="364042"/>
          </a:xfrm>
          <a:custGeom>
            <a:avLst/>
            <a:gdLst>
              <a:gd name="T0" fmla="*/ 264 w 264"/>
              <a:gd name="T1" fmla="*/ 91 h 264"/>
              <a:gd name="T2" fmla="*/ 100 w 264"/>
              <a:gd name="T3" fmla="*/ 264 h 264"/>
              <a:gd name="T4" fmla="*/ 0 w 264"/>
              <a:gd name="T5" fmla="*/ 0 h 264"/>
              <a:gd name="T6" fmla="*/ 264 w 264"/>
              <a:gd name="T7" fmla="*/ 91 h 264"/>
            </a:gdLst>
            <a:ahLst/>
            <a:cxnLst>
              <a:cxn ang="0">
                <a:pos x="T0" y="T1"/>
              </a:cxn>
              <a:cxn ang="0">
                <a:pos x="T2" y="T3"/>
              </a:cxn>
              <a:cxn ang="0">
                <a:pos x="T4" y="T5"/>
              </a:cxn>
              <a:cxn ang="0">
                <a:pos x="T6" y="T7"/>
              </a:cxn>
            </a:cxnLst>
            <a:rect l="0" t="0" r="r" b="b"/>
            <a:pathLst>
              <a:path w="264" h="264">
                <a:moveTo>
                  <a:pt x="264" y="91"/>
                </a:moveTo>
                <a:lnTo>
                  <a:pt x="100" y="264"/>
                </a:lnTo>
                <a:lnTo>
                  <a:pt x="0" y="0"/>
                </a:lnTo>
                <a:lnTo>
                  <a:pt x="264" y="91"/>
                </a:ln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15" name="Freeform 14">
            <a:extLst>
              <a:ext uri="{FF2B5EF4-FFF2-40B4-BE49-F238E27FC236}">
                <a16:creationId xmlns:a16="http://schemas.microsoft.com/office/drawing/2014/main" id="{373C6C8D-89C6-6C8B-C208-B9975A2B23F8}"/>
              </a:ext>
            </a:extLst>
          </p:cNvPr>
          <p:cNvSpPr>
            <a:spLocks/>
          </p:cNvSpPr>
          <p:nvPr/>
        </p:nvSpPr>
        <p:spPr bwMode="auto">
          <a:xfrm>
            <a:off x="6928516" y="4004644"/>
            <a:ext cx="2020159" cy="1504432"/>
          </a:xfrm>
          <a:custGeom>
            <a:avLst/>
            <a:gdLst>
              <a:gd name="T0" fmla="*/ 1037 w 1070"/>
              <a:gd name="T1" fmla="*/ 203 h 796"/>
              <a:gd name="T2" fmla="*/ 849 w 1070"/>
              <a:gd name="T3" fmla="*/ 11 h 796"/>
              <a:gd name="T4" fmla="*/ 805 w 1070"/>
              <a:gd name="T5" fmla="*/ 57 h 796"/>
              <a:gd name="T6" fmla="*/ 992 w 1070"/>
              <a:gd name="T7" fmla="*/ 248 h 796"/>
              <a:gd name="T8" fmla="*/ 992 w 1070"/>
              <a:gd name="T9" fmla="*/ 274 h 796"/>
              <a:gd name="T10" fmla="*/ 548 w 1070"/>
              <a:gd name="T11" fmla="*/ 718 h 796"/>
              <a:gd name="T12" fmla="*/ 522 w 1070"/>
              <a:gd name="T13" fmla="*/ 718 h 796"/>
              <a:gd name="T14" fmla="*/ 78 w 1070"/>
              <a:gd name="T15" fmla="*/ 274 h 796"/>
              <a:gd name="T16" fmla="*/ 78 w 1070"/>
              <a:gd name="T17" fmla="*/ 248 h 796"/>
              <a:gd name="T18" fmla="*/ 281 w 1070"/>
              <a:gd name="T19" fmla="*/ 45 h 796"/>
              <a:gd name="T20" fmla="*/ 235 w 1070"/>
              <a:gd name="T21" fmla="*/ 0 h 796"/>
              <a:gd name="T22" fmla="*/ 33 w 1070"/>
              <a:gd name="T23" fmla="*/ 203 h 796"/>
              <a:gd name="T24" fmla="*/ 33 w 1070"/>
              <a:gd name="T25" fmla="*/ 320 h 796"/>
              <a:gd name="T26" fmla="*/ 477 w 1070"/>
              <a:gd name="T27" fmla="*/ 764 h 796"/>
              <a:gd name="T28" fmla="*/ 593 w 1070"/>
              <a:gd name="T29" fmla="*/ 764 h 796"/>
              <a:gd name="T30" fmla="*/ 1037 w 1070"/>
              <a:gd name="T31" fmla="*/ 320 h 796"/>
              <a:gd name="T32" fmla="*/ 1037 w 1070"/>
              <a:gd name="T33" fmla="*/ 20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0" h="796">
                <a:moveTo>
                  <a:pt x="1037" y="203"/>
                </a:moveTo>
                <a:cubicBezTo>
                  <a:pt x="849" y="11"/>
                  <a:pt x="849" y="11"/>
                  <a:pt x="849" y="11"/>
                </a:cubicBezTo>
                <a:cubicBezTo>
                  <a:pt x="805" y="57"/>
                  <a:pt x="805" y="57"/>
                  <a:pt x="805" y="57"/>
                </a:cubicBezTo>
                <a:cubicBezTo>
                  <a:pt x="992" y="248"/>
                  <a:pt x="992" y="248"/>
                  <a:pt x="992" y="248"/>
                </a:cubicBezTo>
                <a:cubicBezTo>
                  <a:pt x="999" y="255"/>
                  <a:pt x="999" y="267"/>
                  <a:pt x="992" y="274"/>
                </a:cubicBezTo>
                <a:cubicBezTo>
                  <a:pt x="548" y="718"/>
                  <a:pt x="548" y="718"/>
                  <a:pt x="548" y="718"/>
                </a:cubicBezTo>
                <a:cubicBezTo>
                  <a:pt x="541" y="726"/>
                  <a:pt x="529" y="726"/>
                  <a:pt x="522" y="718"/>
                </a:cubicBezTo>
                <a:cubicBezTo>
                  <a:pt x="78" y="274"/>
                  <a:pt x="78" y="274"/>
                  <a:pt x="78" y="274"/>
                </a:cubicBezTo>
                <a:cubicBezTo>
                  <a:pt x="71" y="267"/>
                  <a:pt x="71" y="255"/>
                  <a:pt x="78" y="248"/>
                </a:cubicBezTo>
                <a:cubicBezTo>
                  <a:pt x="281" y="45"/>
                  <a:pt x="281" y="45"/>
                  <a:pt x="281" y="45"/>
                </a:cubicBezTo>
                <a:cubicBezTo>
                  <a:pt x="235" y="0"/>
                  <a:pt x="235" y="0"/>
                  <a:pt x="235" y="0"/>
                </a:cubicBezTo>
                <a:cubicBezTo>
                  <a:pt x="33" y="203"/>
                  <a:pt x="33" y="203"/>
                  <a:pt x="33" y="203"/>
                </a:cubicBezTo>
                <a:cubicBezTo>
                  <a:pt x="0" y="235"/>
                  <a:pt x="0" y="287"/>
                  <a:pt x="33" y="320"/>
                </a:cubicBezTo>
                <a:cubicBezTo>
                  <a:pt x="477" y="764"/>
                  <a:pt x="477" y="764"/>
                  <a:pt x="477" y="764"/>
                </a:cubicBezTo>
                <a:cubicBezTo>
                  <a:pt x="509" y="796"/>
                  <a:pt x="561" y="796"/>
                  <a:pt x="593" y="764"/>
                </a:cubicBezTo>
                <a:cubicBezTo>
                  <a:pt x="1037" y="320"/>
                  <a:pt x="1037" y="320"/>
                  <a:pt x="1037" y="320"/>
                </a:cubicBezTo>
                <a:cubicBezTo>
                  <a:pt x="1070" y="287"/>
                  <a:pt x="1070" y="235"/>
                  <a:pt x="1037" y="203"/>
                </a:cubicBezTo>
                <a:close/>
              </a:path>
            </a:pathLst>
          </a:custGeom>
          <a:solidFill>
            <a:schemeClr val="accent4"/>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16" name="Freeform 15">
            <a:extLst>
              <a:ext uri="{FF2B5EF4-FFF2-40B4-BE49-F238E27FC236}">
                <a16:creationId xmlns:a16="http://schemas.microsoft.com/office/drawing/2014/main" id="{D0DDC7CB-C2E1-5DDA-F87C-C9471CFAC30F}"/>
              </a:ext>
            </a:extLst>
          </p:cNvPr>
          <p:cNvSpPr>
            <a:spLocks/>
          </p:cNvSpPr>
          <p:nvPr/>
        </p:nvSpPr>
        <p:spPr bwMode="auto">
          <a:xfrm>
            <a:off x="6928516" y="4004644"/>
            <a:ext cx="2020159" cy="1504432"/>
          </a:xfrm>
          <a:custGeom>
            <a:avLst/>
            <a:gdLst>
              <a:gd name="T0" fmla="*/ 1037 w 1070"/>
              <a:gd name="T1" fmla="*/ 203 h 796"/>
              <a:gd name="T2" fmla="*/ 849 w 1070"/>
              <a:gd name="T3" fmla="*/ 11 h 796"/>
              <a:gd name="T4" fmla="*/ 805 w 1070"/>
              <a:gd name="T5" fmla="*/ 57 h 796"/>
              <a:gd name="T6" fmla="*/ 992 w 1070"/>
              <a:gd name="T7" fmla="*/ 248 h 796"/>
              <a:gd name="T8" fmla="*/ 992 w 1070"/>
              <a:gd name="T9" fmla="*/ 274 h 796"/>
              <a:gd name="T10" fmla="*/ 548 w 1070"/>
              <a:gd name="T11" fmla="*/ 718 h 796"/>
              <a:gd name="T12" fmla="*/ 522 w 1070"/>
              <a:gd name="T13" fmla="*/ 718 h 796"/>
              <a:gd name="T14" fmla="*/ 78 w 1070"/>
              <a:gd name="T15" fmla="*/ 274 h 796"/>
              <a:gd name="T16" fmla="*/ 78 w 1070"/>
              <a:gd name="T17" fmla="*/ 248 h 796"/>
              <a:gd name="T18" fmla="*/ 281 w 1070"/>
              <a:gd name="T19" fmla="*/ 45 h 796"/>
              <a:gd name="T20" fmla="*/ 235 w 1070"/>
              <a:gd name="T21" fmla="*/ 0 h 796"/>
              <a:gd name="T22" fmla="*/ 33 w 1070"/>
              <a:gd name="T23" fmla="*/ 203 h 796"/>
              <a:gd name="T24" fmla="*/ 33 w 1070"/>
              <a:gd name="T25" fmla="*/ 320 h 796"/>
              <a:gd name="T26" fmla="*/ 477 w 1070"/>
              <a:gd name="T27" fmla="*/ 764 h 796"/>
              <a:gd name="T28" fmla="*/ 593 w 1070"/>
              <a:gd name="T29" fmla="*/ 764 h 796"/>
              <a:gd name="T30" fmla="*/ 1037 w 1070"/>
              <a:gd name="T31" fmla="*/ 320 h 796"/>
              <a:gd name="T32" fmla="*/ 1037 w 1070"/>
              <a:gd name="T33" fmla="*/ 20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0" h="796">
                <a:moveTo>
                  <a:pt x="1037" y="203"/>
                </a:moveTo>
                <a:cubicBezTo>
                  <a:pt x="849" y="11"/>
                  <a:pt x="849" y="11"/>
                  <a:pt x="849" y="11"/>
                </a:cubicBezTo>
                <a:cubicBezTo>
                  <a:pt x="805" y="57"/>
                  <a:pt x="805" y="57"/>
                  <a:pt x="805" y="57"/>
                </a:cubicBezTo>
                <a:cubicBezTo>
                  <a:pt x="992" y="248"/>
                  <a:pt x="992" y="248"/>
                  <a:pt x="992" y="248"/>
                </a:cubicBezTo>
                <a:cubicBezTo>
                  <a:pt x="999" y="255"/>
                  <a:pt x="999" y="267"/>
                  <a:pt x="992" y="274"/>
                </a:cubicBezTo>
                <a:cubicBezTo>
                  <a:pt x="548" y="718"/>
                  <a:pt x="548" y="718"/>
                  <a:pt x="548" y="718"/>
                </a:cubicBezTo>
                <a:cubicBezTo>
                  <a:pt x="541" y="726"/>
                  <a:pt x="529" y="726"/>
                  <a:pt x="522" y="718"/>
                </a:cubicBezTo>
                <a:cubicBezTo>
                  <a:pt x="78" y="274"/>
                  <a:pt x="78" y="274"/>
                  <a:pt x="78" y="274"/>
                </a:cubicBezTo>
                <a:cubicBezTo>
                  <a:pt x="71" y="267"/>
                  <a:pt x="71" y="255"/>
                  <a:pt x="78" y="248"/>
                </a:cubicBezTo>
                <a:cubicBezTo>
                  <a:pt x="281" y="45"/>
                  <a:pt x="281" y="45"/>
                  <a:pt x="281" y="45"/>
                </a:cubicBezTo>
                <a:cubicBezTo>
                  <a:pt x="235" y="0"/>
                  <a:pt x="235" y="0"/>
                  <a:pt x="235" y="0"/>
                </a:cubicBezTo>
                <a:cubicBezTo>
                  <a:pt x="33" y="203"/>
                  <a:pt x="33" y="203"/>
                  <a:pt x="33" y="203"/>
                </a:cubicBezTo>
                <a:cubicBezTo>
                  <a:pt x="0" y="235"/>
                  <a:pt x="0" y="287"/>
                  <a:pt x="33" y="320"/>
                </a:cubicBezTo>
                <a:cubicBezTo>
                  <a:pt x="477" y="764"/>
                  <a:pt x="477" y="764"/>
                  <a:pt x="477" y="764"/>
                </a:cubicBezTo>
                <a:cubicBezTo>
                  <a:pt x="509" y="796"/>
                  <a:pt x="561" y="796"/>
                  <a:pt x="593" y="764"/>
                </a:cubicBezTo>
                <a:cubicBezTo>
                  <a:pt x="1037" y="320"/>
                  <a:pt x="1037" y="320"/>
                  <a:pt x="1037" y="320"/>
                </a:cubicBezTo>
                <a:cubicBezTo>
                  <a:pt x="1070" y="287"/>
                  <a:pt x="1070" y="235"/>
                  <a:pt x="1037" y="203"/>
                </a:cubicBez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17" name="Oval 16">
            <a:extLst>
              <a:ext uri="{FF2B5EF4-FFF2-40B4-BE49-F238E27FC236}">
                <a16:creationId xmlns:a16="http://schemas.microsoft.com/office/drawing/2014/main" id="{DCC1E560-5F77-043A-110C-5D714DE5BE42}"/>
              </a:ext>
            </a:extLst>
          </p:cNvPr>
          <p:cNvSpPr>
            <a:spLocks noChangeArrowheads="1"/>
          </p:cNvSpPr>
          <p:nvPr/>
        </p:nvSpPr>
        <p:spPr bwMode="auto">
          <a:xfrm>
            <a:off x="8552851" y="4223898"/>
            <a:ext cx="535144" cy="535144"/>
          </a:xfrm>
          <a:prstGeom prst="ellipse">
            <a:avLst/>
          </a:prstGeom>
          <a:solidFill>
            <a:srgbClr val="00BAB5"/>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18" name="Rectangle 17">
            <a:extLst>
              <a:ext uri="{FF2B5EF4-FFF2-40B4-BE49-F238E27FC236}">
                <a16:creationId xmlns:a16="http://schemas.microsoft.com/office/drawing/2014/main" id="{1B90D315-8017-3CA8-A890-7441E0AA2761}"/>
              </a:ext>
            </a:extLst>
          </p:cNvPr>
          <p:cNvSpPr/>
          <p:nvPr/>
        </p:nvSpPr>
        <p:spPr>
          <a:xfrm>
            <a:off x="3414833" y="4186664"/>
            <a:ext cx="1084102" cy="662375"/>
          </a:xfrm>
          <a:prstGeom prst="rect">
            <a:avLst/>
          </a:prstGeom>
        </p:spPr>
        <p:txBody>
          <a:bodyPr wrap="square" lIns="243868" rIns="243868" bIns="121934">
            <a:spAutoFit/>
          </a:bodyPr>
          <a:lstStyle/>
          <a:p>
            <a:pPr algn="ctr" defTabSz="2438584">
              <a:lnSpc>
                <a:spcPct val="89000"/>
              </a:lnSpc>
            </a:pPr>
            <a:r>
              <a:rPr lang="en-US" sz="3600" b="1" dirty="0">
                <a:solidFill>
                  <a:srgbClr val="F26363"/>
                </a:solidFill>
                <a:latin typeface="Century Gothic" panose="020B0502020202020204" pitchFamily="34" charset="0"/>
              </a:rPr>
              <a:t>01</a:t>
            </a:r>
          </a:p>
        </p:txBody>
      </p:sp>
      <p:sp>
        <p:nvSpPr>
          <p:cNvPr id="19" name="Oval 18">
            <a:extLst>
              <a:ext uri="{FF2B5EF4-FFF2-40B4-BE49-F238E27FC236}">
                <a16:creationId xmlns:a16="http://schemas.microsoft.com/office/drawing/2014/main" id="{CB44FCB6-2A2D-4495-C094-7F0713F762DB}"/>
              </a:ext>
            </a:extLst>
          </p:cNvPr>
          <p:cNvSpPr>
            <a:spLocks noChangeArrowheads="1"/>
          </p:cNvSpPr>
          <p:nvPr/>
        </p:nvSpPr>
        <p:spPr bwMode="auto">
          <a:xfrm>
            <a:off x="2788864" y="4223898"/>
            <a:ext cx="535144" cy="535144"/>
          </a:xfrm>
          <a:prstGeom prst="ellipse">
            <a:avLst/>
          </a:pr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20" name="Rectangle 19">
            <a:extLst>
              <a:ext uri="{FF2B5EF4-FFF2-40B4-BE49-F238E27FC236}">
                <a16:creationId xmlns:a16="http://schemas.microsoft.com/office/drawing/2014/main" id="{4ABB7888-C288-B6F8-7F38-63BCBBABCD3D}"/>
              </a:ext>
            </a:extLst>
          </p:cNvPr>
          <p:cNvSpPr/>
          <p:nvPr/>
        </p:nvSpPr>
        <p:spPr>
          <a:xfrm>
            <a:off x="5411676" y="4186664"/>
            <a:ext cx="1084102" cy="662375"/>
          </a:xfrm>
          <a:prstGeom prst="rect">
            <a:avLst/>
          </a:prstGeom>
        </p:spPr>
        <p:txBody>
          <a:bodyPr wrap="square" lIns="243868" rIns="243868" bIns="121934">
            <a:spAutoFit/>
          </a:bodyPr>
          <a:lstStyle/>
          <a:p>
            <a:pPr algn="ctr" defTabSz="2438584">
              <a:lnSpc>
                <a:spcPct val="89000"/>
              </a:lnSpc>
            </a:pPr>
            <a:r>
              <a:rPr lang="en-US" sz="3600" b="1" dirty="0">
                <a:solidFill>
                  <a:srgbClr val="995DB3"/>
                </a:solidFill>
                <a:latin typeface="Century Gothic" panose="020B0502020202020204" pitchFamily="34" charset="0"/>
              </a:rPr>
              <a:t>03</a:t>
            </a:r>
          </a:p>
        </p:txBody>
      </p:sp>
      <p:sp>
        <p:nvSpPr>
          <p:cNvPr id="21" name="Rectangle 20">
            <a:extLst>
              <a:ext uri="{FF2B5EF4-FFF2-40B4-BE49-F238E27FC236}">
                <a16:creationId xmlns:a16="http://schemas.microsoft.com/office/drawing/2014/main" id="{20569768-E415-78CF-E26B-90A265656DED}"/>
              </a:ext>
            </a:extLst>
          </p:cNvPr>
          <p:cNvSpPr/>
          <p:nvPr/>
        </p:nvSpPr>
        <p:spPr>
          <a:xfrm>
            <a:off x="7390213" y="4186664"/>
            <a:ext cx="1084102" cy="662375"/>
          </a:xfrm>
          <a:prstGeom prst="rect">
            <a:avLst/>
          </a:prstGeom>
        </p:spPr>
        <p:txBody>
          <a:bodyPr wrap="square" lIns="243868" rIns="243868" bIns="121934">
            <a:spAutoFit/>
          </a:bodyPr>
          <a:lstStyle/>
          <a:p>
            <a:pPr algn="ctr" defTabSz="2438584">
              <a:lnSpc>
                <a:spcPct val="89000"/>
              </a:lnSpc>
            </a:pPr>
            <a:r>
              <a:rPr lang="en-US" sz="3600" b="1" dirty="0">
                <a:solidFill>
                  <a:srgbClr val="00BAB5"/>
                </a:solidFill>
                <a:latin typeface="Century Gothic" panose="020B0502020202020204" pitchFamily="34" charset="0"/>
              </a:rPr>
              <a:t>05</a:t>
            </a:r>
          </a:p>
        </p:txBody>
      </p:sp>
      <p:sp>
        <p:nvSpPr>
          <p:cNvPr id="22" name="Rectangle 21">
            <a:extLst>
              <a:ext uri="{FF2B5EF4-FFF2-40B4-BE49-F238E27FC236}">
                <a16:creationId xmlns:a16="http://schemas.microsoft.com/office/drawing/2014/main" id="{CCEBE5BE-85CC-1C69-2BC6-F91FA1FFF75A}"/>
              </a:ext>
            </a:extLst>
          </p:cNvPr>
          <p:cNvSpPr/>
          <p:nvPr/>
        </p:nvSpPr>
        <p:spPr>
          <a:xfrm>
            <a:off x="4401397" y="3226647"/>
            <a:ext cx="1084102" cy="662375"/>
          </a:xfrm>
          <a:prstGeom prst="rect">
            <a:avLst/>
          </a:prstGeom>
        </p:spPr>
        <p:txBody>
          <a:bodyPr wrap="square" lIns="243868" rIns="243868" bIns="121934">
            <a:spAutoFit/>
          </a:bodyPr>
          <a:lstStyle/>
          <a:p>
            <a:pPr algn="ctr" defTabSz="2438584">
              <a:lnSpc>
                <a:spcPct val="89000"/>
              </a:lnSpc>
            </a:pPr>
            <a:r>
              <a:rPr lang="en-US" sz="3600" b="1" dirty="0">
                <a:solidFill>
                  <a:srgbClr val="FFA826"/>
                </a:solidFill>
                <a:latin typeface="Century Gothic" panose="020B0502020202020204" pitchFamily="34" charset="0"/>
              </a:rPr>
              <a:t>02</a:t>
            </a:r>
          </a:p>
        </p:txBody>
      </p:sp>
      <p:sp>
        <p:nvSpPr>
          <p:cNvPr id="23" name="Rectangle 22">
            <a:extLst>
              <a:ext uri="{FF2B5EF4-FFF2-40B4-BE49-F238E27FC236}">
                <a16:creationId xmlns:a16="http://schemas.microsoft.com/office/drawing/2014/main" id="{82A2EE5A-9968-D857-98A6-2635698DD86C}"/>
              </a:ext>
            </a:extLst>
          </p:cNvPr>
          <p:cNvSpPr/>
          <p:nvPr/>
        </p:nvSpPr>
        <p:spPr>
          <a:xfrm>
            <a:off x="6447936" y="3146853"/>
            <a:ext cx="1084102" cy="662375"/>
          </a:xfrm>
          <a:prstGeom prst="rect">
            <a:avLst/>
          </a:prstGeom>
        </p:spPr>
        <p:txBody>
          <a:bodyPr wrap="square" lIns="243868" rIns="243868" bIns="121934">
            <a:spAutoFit/>
          </a:bodyPr>
          <a:lstStyle/>
          <a:p>
            <a:pPr algn="ctr" defTabSz="2438584">
              <a:lnSpc>
                <a:spcPct val="89000"/>
              </a:lnSpc>
            </a:pPr>
            <a:r>
              <a:rPr lang="en-US" sz="3600" b="1" dirty="0">
                <a:solidFill>
                  <a:srgbClr val="63357A"/>
                </a:solidFill>
                <a:latin typeface="Century Gothic" panose="020B0502020202020204" pitchFamily="34" charset="0"/>
              </a:rPr>
              <a:t>04</a:t>
            </a:r>
          </a:p>
        </p:txBody>
      </p:sp>
      <p:sp>
        <p:nvSpPr>
          <p:cNvPr id="25" name="Rectangle 24">
            <a:extLst>
              <a:ext uri="{FF2B5EF4-FFF2-40B4-BE49-F238E27FC236}">
                <a16:creationId xmlns:a16="http://schemas.microsoft.com/office/drawing/2014/main" id="{C0499A45-922A-CC56-BB82-D9E461CDE4C1}"/>
              </a:ext>
            </a:extLst>
          </p:cNvPr>
          <p:cNvSpPr/>
          <p:nvPr/>
        </p:nvSpPr>
        <p:spPr>
          <a:xfrm>
            <a:off x="2733464" y="1556882"/>
            <a:ext cx="3053349" cy="672378"/>
          </a:xfrm>
          <a:prstGeom prst="rect">
            <a:avLst/>
          </a:prstGeom>
        </p:spPr>
        <p:txBody>
          <a:bodyPr wrap="square" lIns="487736" rIns="487736" bIns="121934">
            <a:spAutoFit/>
          </a:bodyPr>
          <a:lstStyle/>
          <a:p>
            <a:pPr algn="r" defTabSz="2438584"/>
            <a:r>
              <a:rPr lang="en-US" sz="1400" b="1" dirty="0">
                <a:solidFill>
                  <a:srgbClr val="FFA826"/>
                </a:solidFill>
                <a:latin typeface="Century Gothic" panose="020B0502020202020204" pitchFamily="34" charset="0"/>
              </a:rPr>
              <a:t>Key point</a:t>
            </a:r>
          </a:p>
          <a:p>
            <a:pPr algn="r" defTabSz="2438584">
              <a:lnSpc>
                <a:spcPct val="89000"/>
              </a:lnSpc>
            </a:pPr>
            <a:r>
              <a:rPr lang="en-US" sz="1050" dirty="0">
                <a:solidFill>
                  <a:srgbClr val="57565A"/>
                </a:solidFill>
                <a:latin typeface="Century Gothic" panose="020B0502020202020204" pitchFamily="34" charset="0"/>
              </a:rPr>
              <a:t>Lorem ipsum dolor sit </a:t>
            </a:r>
            <a:r>
              <a:rPr lang="en-US" sz="1050" dirty="0" err="1">
                <a:solidFill>
                  <a:srgbClr val="57565A"/>
                </a:solidFill>
                <a:latin typeface="Century Gothic" panose="020B0502020202020204" pitchFamily="34" charset="0"/>
              </a:rPr>
              <a:t>amet</a:t>
            </a:r>
            <a:r>
              <a:rPr lang="en-US" sz="1050" dirty="0">
                <a:solidFill>
                  <a:srgbClr val="57565A"/>
                </a:solidFill>
                <a:latin typeface="Century Gothic" panose="020B0502020202020204" pitchFamily="34" charset="0"/>
              </a:rPr>
              <a:t>, dolor sit </a:t>
            </a:r>
            <a:r>
              <a:rPr lang="en-US" sz="1050" dirty="0" err="1">
                <a:solidFill>
                  <a:srgbClr val="57565A"/>
                </a:solidFill>
                <a:latin typeface="Century Gothic" panose="020B0502020202020204" pitchFamily="34" charset="0"/>
              </a:rPr>
              <a:t>amet</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consectet</a:t>
            </a:r>
            <a:endParaRPr lang="en-US" sz="1050" dirty="0">
              <a:solidFill>
                <a:srgbClr val="57565A"/>
              </a:solidFill>
              <a:latin typeface="Century Gothic" panose="020B0502020202020204" pitchFamily="34" charset="0"/>
            </a:endParaRPr>
          </a:p>
        </p:txBody>
      </p:sp>
      <p:sp>
        <p:nvSpPr>
          <p:cNvPr id="27" name="Rectangle 26">
            <a:extLst>
              <a:ext uri="{FF2B5EF4-FFF2-40B4-BE49-F238E27FC236}">
                <a16:creationId xmlns:a16="http://schemas.microsoft.com/office/drawing/2014/main" id="{7258B09B-50A7-9DA2-2FFA-83FDEA0415A3}"/>
              </a:ext>
            </a:extLst>
          </p:cNvPr>
          <p:cNvSpPr/>
          <p:nvPr/>
        </p:nvSpPr>
        <p:spPr>
          <a:xfrm>
            <a:off x="5853222" y="1556882"/>
            <a:ext cx="3073981" cy="672378"/>
          </a:xfrm>
          <a:prstGeom prst="rect">
            <a:avLst/>
          </a:prstGeom>
        </p:spPr>
        <p:txBody>
          <a:bodyPr wrap="square" lIns="487736" rIns="487736" bIns="121934">
            <a:spAutoFit/>
          </a:bodyPr>
          <a:lstStyle/>
          <a:p>
            <a:pPr defTabSz="2438584"/>
            <a:r>
              <a:rPr lang="en-US" sz="1400" b="1" dirty="0">
                <a:solidFill>
                  <a:srgbClr val="63357A"/>
                </a:solidFill>
                <a:latin typeface="Century Gothic" panose="020B0502020202020204" pitchFamily="34" charset="0"/>
              </a:rPr>
              <a:t>Key point</a:t>
            </a:r>
          </a:p>
          <a:p>
            <a:pPr defTabSz="2438584">
              <a:lnSpc>
                <a:spcPct val="89000"/>
              </a:lnSpc>
            </a:pPr>
            <a:r>
              <a:rPr lang="en-US" sz="1050" dirty="0">
                <a:solidFill>
                  <a:srgbClr val="57565A"/>
                </a:solidFill>
                <a:latin typeface="Century Gothic" panose="020B0502020202020204" pitchFamily="34" charset="0"/>
              </a:rPr>
              <a:t>Lorem ipsum dolor sit </a:t>
            </a:r>
            <a:r>
              <a:rPr lang="en-US" sz="1050" dirty="0" err="1">
                <a:solidFill>
                  <a:srgbClr val="57565A"/>
                </a:solidFill>
                <a:latin typeface="Century Gothic" panose="020B0502020202020204" pitchFamily="34" charset="0"/>
              </a:rPr>
              <a:t>amet</a:t>
            </a:r>
            <a:r>
              <a:rPr lang="en-US" sz="1050" dirty="0">
                <a:solidFill>
                  <a:srgbClr val="57565A"/>
                </a:solidFill>
                <a:latin typeface="Century Gothic" panose="020B0502020202020204" pitchFamily="34" charset="0"/>
              </a:rPr>
              <a:t>, dolor sit </a:t>
            </a:r>
            <a:r>
              <a:rPr lang="en-US" sz="1050" dirty="0" err="1">
                <a:solidFill>
                  <a:srgbClr val="57565A"/>
                </a:solidFill>
                <a:latin typeface="Century Gothic" panose="020B0502020202020204" pitchFamily="34" charset="0"/>
              </a:rPr>
              <a:t>amet</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consect</a:t>
            </a:r>
            <a:endParaRPr lang="en-US" sz="1050" dirty="0">
              <a:solidFill>
                <a:srgbClr val="57565A"/>
              </a:solidFill>
              <a:latin typeface="Century Gothic" panose="020B0502020202020204" pitchFamily="34" charset="0"/>
            </a:endParaRPr>
          </a:p>
        </p:txBody>
      </p:sp>
      <p:sp>
        <p:nvSpPr>
          <p:cNvPr id="28" name="Rectangle 27">
            <a:extLst>
              <a:ext uri="{FF2B5EF4-FFF2-40B4-BE49-F238E27FC236}">
                <a16:creationId xmlns:a16="http://schemas.microsoft.com/office/drawing/2014/main" id="{8A93E166-F362-B341-6787-8644E7751012}"/>
              </a:ext>
            </a:extLst>
          </p:cNvPr>
          <p:cNvSpPr/>
          <p:nvPr/>
        </p:nvSpPr>
        <p:spPr>
          <a:xfrm>
            <a:off x="390561" y="4077508"/>
            <a:ext cx="2332979" cy="816200"/>
          </a:xfrm>
          <a:prstGeom prst="rect">
            <a:avLst/>
          </a:prstGeom>
        </p:spPr>
        <p:txBody>
          <a:bodyPr wrap="square" lIns="487736" rIns="487736" bIns="121934">
            <a:spAutoFit/>
          </a:bodyPr>
          <a:lstStyle/>
          <a:p>
            <a:pPr algn="r" defTabSz="2438584"/>
            <a:r>
              <a:rPr lang="en-US" sz="1400" b="1" dirty="0">
                <a:solidFill>
                  <a:srgbClr val="F26363"/>
                </a:solidFill>
                <a:latin typeface="Century Gothic" panose="020B0502020202020204" pitchFamily="34" charset="0"/>
              </a:rPr>
              <a:t>Key point</a:t>
            </a:r>
          </a:p>
          <a:p>
            <a:pPr algn="r" defTabSz="2438584">
              <a:lnSpc>
                <a:spcPct val="89000"/>
              </a:lnSpc>
            </a:pPr>
            <a:r>
              <a:rPr lang="da-DK" sz="1050" dirty="0" err="1">
                <a:solidFill>
                  <a:srgbClr val="57565A"/>
                </a:solidFill>
                <a:latin typeface="Century Gothic" panose="020B0502020202020204" pitchFamily="34" charset="0"/>
              </a:rPr>
              <a:t>Lorem</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ipsum</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dolor</a:t>
            </a:r>
            <a:r>
              <a:rPr lang="da-DK" sz="1050" dirty="0">
                <a:solidFill>
                  <a:srgbClr val="57565A"/>
                </a:solidFill>
                <a:latin typeface="Century Gothic" panose="020B0502020202020204" pitchFamily="34" charset="0"/>
              </a:rPr>
              <a:t> sit </a:t>
            </a:r>
            <a:r>
              <a:rPr lang="da-DK" sz="1050" dirty="0" err="1">
                <a:solidFill>
                  <a:srgbClr val="57565A"/>
                </a:solidFill>
                <a:latin typeface="Century Gothic" panose="020B0502020202020204" pitchFamily="34" charset="0"/>
              </a:rPr>
              <a:t>amet</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amet</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consect</a:t>
            </a:r>
            <a:endParaRPr lang="da-DK" sz="1050" dirty="0">
              <a:solidFill>
                <a:srgbClr val="57565A"/>
              </a:solidFill>
              <a:latin typeface="Century Gothic" panose="020B0502020202020204" pitchFamily="34" charset="0"/>
            </a:endParaRPr>
          </a:p>
        </p:txBody>
      </p:sp>
      <p:sp>
        <p:nvSpPr>
          <p:cNvPr id="29" name="Rectangle 28">
            <a:extLst>
              <a:ext uri="{FF2B5EF4-FFF2-40B4-BE49-F238E27FC236}">
                <a16:creationId xmlns:a16="http://schemas.microsoft.com/office/drawing/2014/main" id="{45DD3363-E790-9D4A-182C-8C2E9E3EB412}"/>
              </a:ext>
            </a:extLst>
          </p:cNvPr>
          <p:cNvSpPr/>
          <p:nvPr/>
        </p:nvSpPr>
        <p:spPr>
          <a:xfrm>
            <a:off x="8813971" y="4049072"/>
            <a:ext cx="2332225" cy="816200"/>
          </a:xfrm>
          <a:prstGeom prst="rect">
            <a:avLst/>
          </a:prstGeom>
        </p:spPr>
        <p:txBody>
          <a:bodyPr wrap="square" lIns="487736" rIns="487736" bIns="121934">
            <a:spAutoFit/>
          </a:bodyPr>
          <a:lstStyle/>
          <a:p>
            <a:pPr defTabSz="2438584"/>
            <a:r>
              <a:rPr lang="en-US" sz="1400" b="1" dirty="0">
                <a:solidFill>
                  <a:srgbClr val="00BAB5"/>
                </a:solidFill>
                <a:latin typeface="Century Gothic" panose="020B0502020202020204" pitchFamily="34" charset="0"/>
              </a:rPr>
              <a:t>Key point</a:t>
            </a:r>
          </a:p>
          <a:p>
            <a:pPr defTabSz="2438584">
              <a:lnSpc>
                <a:spcPct val="89000"/>
              </a:lnSpc>
            </a:pPr>
            <a:r>
              <a:rPr lang="da-DK" sz="1050" dirty="0" err="1">
                <a:solidFill>
                  <a:srgbClr val="57565A"/>
                </a:solidFill>
                <a:latin typeface="Century Gothic" panose="020B0502020202020204" pitchFamily="34" charset="0"/>
              </a:rPr>
              <a:t>Lorem</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ipsum</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dolor</a:t>
            </a:r>
            <a:r>
              <a:rPr lang="da-DK" sz="1050" dirty="0">
                <a:solidFill>
                  <a:srgbClr val="57565A"/>
                </a:solidFill>
                <a:latin typeface="Century Gothic" panose="020B0502020202020204" pitchFamily="34" charset="0"/>
              </a:rPr>
              <a:t> sit </a:t>
            </a:r>
            <a:r>
              <a:rPr lang="da-DK" sz="1050" dirty="0" err="1">
                <a:solidFill>
                  <a:srgbClr val="57565A"/>
                </a:solidFill>
                <a:latin typeface="Century Gothic" panose="020B0502020202020204" pitchFamily="34" charset="0"/>
              </a:rPr>
              <a:t>amet</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amet</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consect</a:t>
            </a:r>
            <a:endParaRPr lang="da-DK" sz="1050" dirty="0">
              <a:solidFill>
                <a:srgbClr val="57565A"/>
              </a:solidFill>
              <a:latin typeface="Century Gothic" panose="020B0502020202020204" pitchFamily="34" charset="0"/>
            </a:endParaRPr>
          </a:p>
        </p:txBody>
      </p:sp>
      <p:sp>
        <p:nvSpPr>
          <p:cNvPr id="33" name="Rectangle 32">
            <a:extLst>
              <a:ext uri="{FF2B5EF4-FFF2-40B4-BE49-F238E27FC236}">
                <a16:creationId xmlns:a16="http://schemas.microsoft.com/office/drawing/2014/main" id="{80000B1C-F92E-09E0-0906-F3D8E46AC237}"/>
              </a:ext>
            </a:extLst>
          </p:cNvPr>
          <p:cNvSpPr/>
          <p:nvPr/>
        </p:nvSpPr>
        <p:spPr>
          <a:xfrm>
            <a:off x="5026813" y="5715569"/>
            <a:ext cx="2332225" cy="816200"/>
          </a:xfrm>
          <a:prstGeom prst="rect">
            <a:avLst/>
          </a:prstGeom>
        </p:spPr>
        <p:txBody>
          <a:bodyPr wrap="square" lIns="487736" rIns="487736" bIns="121934">
            <a:spAutoFit/>
          </a:bodyPr>
          <a:lstStyle/>
          <a:p>
            <a:pPr defTabSz="2438584"/>
            <a:r>
              <a:rPr lang="en-US" sz="1400" b="1" dirty="0">
                <a:solidFill>
                  <a:srgbClr val="995DB3"/>
                </a:solidFill>
                <a:latin typeface="Century Gothic" panose="020B0502020202020204" pitchFamily="34" charset="0"/>
              </a:rPr>
              <a:t>Key point</a:t>
            </a:r>
          </a:p>
          <a:p>
            <a:pPr defTabSz="2438584">
              <a:lnSpc>
                <a:spcPct val="89000"/>
              </a:lnSpc>
            </a:pPr>
            <a:r>
              <a:rPr lang="da-DK" sz="1050" dirty="0" err="1">
                <a:solidFill>
                  <a:srgbClr val="57565A"/>
                </a:solidFill>
                <a:latin typeface="Century Gothic" panose="020B0502020202020204" pitchFamily="34" charset="0"/>
              </a:rPr>
              <a:t>Lorem</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ipsum</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dolor</a:t>
            </a:r>
            <a:r>
              <a:rPr lang="da-DK" sz="1050" dirty="0">
                <a:solidFill>
                  <a:srgbClr val="57565A"/>
                </a:solidFill>
                <a:latin typeface="Century Gothic" panose="020B0502020202020204" pitchFamily="34" charset="0"/>
              </a:rPr>
              <a:t> sit </a:t>
            </a:r>
            <a:r>
              <a:rPr lang="da-DK" sz="1050" dirty="0" err="1">
                <a:solidFill>
                  <a:srgbClr val="57565A"/>
                </a:solidFill>
                <a:latin typeface="Century Gothic" panose="020B0502020202020204" pitchFamily="34" charset="0"/>
              </a:rPr>
              <a:t>amet</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amet</a:t>
            </a:r>
            <a:r>
              <a:rPr lang="da-DK" sz="1050" dirty="0">
                <a:solidFill>
                  <a:srgbClr val="57565A"/>
                </a:solidFill>
                <a:latin typeface="Century Gothic" panose="020B0502020202020204" pitchFamily="34" charset="0"/>
              </a:rPr>
              <a:t>, </a:t>
            </a:r>
            <a:r>
              <a:rPr lang="da-DK" sz="1050" dirty="0" err="1">
                <a:solidFill>
                  <a:srgbClr val="57565A"/>
                </a:solidFill>
                <a:latin typeface="Century Gothic" panose="020B0502020202020204" pitchFamily="34" charset="0"/>
              </a:rPr>
              <a:t>consect</a:t>
            </a:r>
            <a:endParaRPr lang="da-DK" sz="1050" dirty="0">
              <a:solidFill>
                <a:srgbClr val="57565A"/>
              </a:solidFill>
              <a:latin typeface="Century Gothic" panose="020B0502020202020204" pitchFamily="34" charset="0"/>
            </a:endParaRPr>
          </a:p>
        </p:txBody>
      </p:sp>
      <p:sp>
        <p:nvSpPr>
          <p:cNvPr id="34" name="Freeform 259">
            <a:extLst>
              <a:ext uri="{FF2B5EF4-FFF2-40B4-BE49-F238E27FC236}">
                <a16:creationId xmlns:a16="http://schemas.microsoft.com/office/drawing/2014/main" id="{E987DE89-83E6-065C-C3DD-8048BFD4B740}"/>
              </a:ext>
            </a:extLst>
          </p:cNvPr>
          <p:cNvSpPr>
            <a:spLocks noEditPoints="1"/>
          </p:cNvSpPr>
          <p:nvPr/>
        </p:nvSpPr>
        <p:spPr bwMode="auto">
          <a:xfrm>
            <a:off x="5873647" y="5115907"/>
            <a:ext cx="243984" cy="313200"/>
          </a:xfrm>
          <a:custGeom>
            <a:avLst/>
            <a:gdLst>
              <a:gd name="T0" fmla="*/ 108 w 191"/>
              <a:gd name="T1" fmla="*/ 62 h 247"/>
              <a:gd name="T2" fmla="*/ 54 w 191"/>
              <a:gd name="T3" fmla="*/ 0 h 247"/>
              <a:gd name="T4" fmla="*/ 0 w 191"/>
              <a:gd name="T5" fmla="*/ 62 h 247"/>
              <a:gd name="T6" fmla="*/ 0 w 191"/>
              <a:gd name="T7" fmla="*/ 129 h 247"/>
              <a:gd name="T8" fmla="*/ 83 w 191"/>
              <a:gd name="T9" fmla="*/ 186 h 247"/>
              <a:gd name="T10" fmla="*/ 191 w 191"/>
              <a:gd name="T11" fmla="*/ 184 h 247"/>
              <a:gd name="T12" fmla="*/ 191 w 191"/>
              <a:gd name="T13" fmla="*/ 151 h 247"/>
              <a:gd name="T14" fmla="*/ 83 w 191"/>
              <a:gd name="T15" fmla="*/ 149 h 247"/>
              <a:gd name="T16" fmla="*/ 54 w 191"/>
              <a:gd name="T17" fmla="*/ 125 h 247"/>
              <a:gd name="T18" fmla="*/ 87 w 191"/>
              <a:gd name="T19" fmla="*/ 184 h 247"/>
              <a:gd name="T20" fmla="*/ 187 w 191"/>
              <a:gd name="T21" fmla="*/ 162 h 247"/>
              <a:gd name="T22" fmla="*/ 137 w 191"/>
              <a:gd name="T23" fmla="*/ 176 h 247"/>
              <a:gd name="T24" fmla="*/ 87 w 191"/>
              <a:gd name="T25" fmla="*/ 129 h 247"/>
              <a:gd name="T26" fmla="*/ 89 w 191"/>
              <a:gd name="T27" fmla="*/ 132 h 247"/>
              <a:gd name="T28" fmla="*/ 95 w 191"/>
              <a:gd name="T29" fmla="*/ 137 h 247"/>
              <a:gd name="T30" fmla="*/ 102 w 191"/>
              <a:gd name="T31" fmla="*/ 141 h 247"/>
              <a:gd name="T32" fmla="*/ 111 w 191"/>
              <a:gd name="T33" fmla="*/ 144 h 247"/>
              <a:gd name="T34" fmla="*/ 121 w 191"/>
              <a:gd name="T35" fmla="*/ 146 h 247"/>
              <a:gd name="T36" fmla="*/ 132 w 191"/>
              <a:gd name="T37" fmla="*/ 147 h 247"/>
              <a:gd name="T38" fmla="*/ 147 w 191"/>
              <a:gd name="T39" fmla="*/ 146 h 247"/>
              <a:gd name="T40" fmla="*/ 158 w 191"/>
              <a:gd name="T41" fmla="*/ 145 h 247"/>
              <a:gd name="T42" fmla="*/ 167 w 191"/>
              <a:gd name="T43" fmla="*/ 142 h 247"/>
              <a:gd name="T44" fmla="*/ 175 w 191"/>
              <a:gd name="T45" fmla="*/ 139 h 247"/>
              <a:gd name="T46" fmla="*/ 182 w 191"/>
              <a:gd name="T47" fmla="*/ 134 h 247"/>
              <a:gd name="T48" fmla="*/ 186 w 191"/>
              <a:gd name="T49" fmla="*/ 130 h 247"/>
              <a:gd name="T50" fmla="*/ 137 w 191"/>
              <a:gd name="T51" fmla="*/ 143 h 247"/>
              <a:gd name="T52" fmla="*/ 87 w 191"/>
              <a:gd name="T53" fmla="*/ 114 h 247"/>
              <a:gd name="T54" fmla="*/ 137 w 191"/>
              <a:gd name="T55" fmla="*/ 93 h 247"/>
              <a:gd name="T56" fmla="*/ 54 w 191"/>
              <a:gd name="T57" fmla="*/ 54 h 247"/>
              <a:gd name="T58" fmla="*/ 6 w 191"/>
              <a:gd name="T59" fmla="*/ 43 h 247"/>
              <a:gd name="T60" fmla="*/ 12 w 191"/>
              <a:gd name="T61" fmla="*/ 48 h 247"/>
              <a:gd name="T62" fmla="*/ 18 w 191"/>
              <a:gd name="T63" fmla="*/ 51 h 247"/>
              <a:gd name="T64" fmla="*/ 27 w 191"/>
              <a:gd name="T65" fmla="*/ 55 h 247"/>
              <a:gd name="T66" fmla="*/ 37 w 191"/>
              <a:gd name="T67" fmla="*/ 57 h 247"/>
              <a:gd name="T68" fmla="*/ 47 w 191"/>
              <a:gd name="T69" fmla="*/ 58 h 247"/>
              <a:gd name="T70" fmla="*/ 60 w 191"/>
              <a:gd name="T71" fmla="*/ 58 h 247"/>
              <a:gd name="T72" fmla="*/ 70 w 191"/>
              <a:gd name="T73" fmla="*/ 57 h 247"/>
              <a:gd name="T74" fmla="*/ 80 w 191"/>
              <a:gd name="T75" fmla="*/ 55 h 247"/>
              <a:gd name="T76" fmla="*/ 89 w 191"/>
              <a:gd name="T77" fmla="*/ 51 h 247"/>
              <a:gd name="T78" fmla="*/ 96 w 191"/>
              <a:gd name="T79" fmla="*/ 48 h 247"/>
              <a:gd name="T80" fmla="*/ 102 w 191"/>
              <a:gd name="T81" fmla="*/ 43 h 247"/>
              <a:gd name="T82" fmla="*/ 104 w 191"/>
              <a:gd name="T83" fmla="*/ 62 h 247"/>
              <a:gd name="T84" fmla="*/ 4 w 191"/>
              <a:gd name="T85" fmla="*/ 40 h 247"/>
              <a:gd name="T86" fmla="*/ 15 w 191"/>
              <a:gd name="T87" fmla="*/ 83 h 247"/>
              <a:gd name="T88" fmla="*/ 101 w 191"/>
              <a:gd name="T89" fmla="*/ 76 h 247"/>
              <a:gd name="T90" fmla="*/ 103 w 191"/>
              <a:gd name="T91" fmla="*/ 95 h 247"/>
              <a:gd name="T92" fmla="*/ 95 w 191"/>
              <a:gd name="T93" fmla="*/ 99 h 247"/>
              <a:gd name="T94" fmla="*/ 86 w 191"/>
              <a:gd name="T95" fmla="*/ 108 h 247"/>
              <a:gd name="T96" fmla="*/ 83 w 191"/>
              <a:gd name="T97" fmla="*/ 113 h 247"/>
              <a:gd name="T98" fmla="*/ 4 w 191"/>
              <a:gd name="T99" fmla="*/ 95 h 247"/>
              <a:gd name="T100" fmla="*/ 4 w 191"/>
              <a:gd name="T101" fmla="*/ 162 h 247"/>
              <a:gd name="T102" fmla="*/ 6 w 191"/>
              <a:gd name="T103" fmla="*/ 142 h 247"/>
              <a:gd name="T104" fmla="*/ 14 w 191"/>
              <a:gd name="T105" fmla="*/ 149 h 247"/>
              <a:gd name="T106" fmla="*/ 30 w 191"/>
              <a:gd name="T107" fmla="*/ 155 h 247"/>
              <a:gd name="T108" fmla="*/ 68 w 191"/>
              <a:gd name="T109" fmla="*/ 157 h 247"/>
              <a:gd name="T110" fmla="*/ 82 w 191"/>
              <a:gd name="T111" fmla="*/ 153 h 247"/>
              <a:gd name="T112" fmla="*/ 4 w 191"/>
              <a:gd name="T113" fmla="*/ 162 h 247"/>
              <a:gd name="T114" fmla="*/ 87 w 191"/>
              <a:gd name="T115" fmla="*/ 19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1" h="247">
                <a:moveTo>
                  <a:pt x="191" y="118"/>
                </a:moveTo>
                <a:cubicBezTo>
                  <a:pt x="191" y="101"/>
                  <a:pt x="167" y="89"/>
                  <a:pt x="137" y="89"/>
                </a:cubicBezTo>
                <a:cubicBezTo>
                  <a:pt x="126" y="89"/>
                  <a:pt x="116" y="90"/>
                  <a:pt x="108" y="93"/>
                </a:cubicBezTo>
                <a:cubicBezTo>
                  <a:pt x="108" y="62"/>
                  <a:pt x="108" y="62"/>
                  <a:pt x="108" y="62"/>
                </a:cubicBezTo>
                <a:cubicBezTo>
                  <a:pt x="108" y="62"/>
                  <a:pt x="108" y="62"/>
                  <a:pt x="108" y="62"/>
                </a:cubicBezTo>
                <a:cubicBezTo>
                  <a:pt x="108" y="62"/>
                  <a:pt x="108" y="62"/>
                  <a:pt x="108" y="62"/>
                </a:cubicBezTo>
                <a:cubicBezTo>
                  <a:pt x="108" y="29"/>
                  <a:pt x="108" y="29"/>
                  <a:pt x="108" y="29"/>
                </a:cubicBezTo>
                <a:cubicBezTo>
                  <a:pt x="108" y="13"/>
                  <a:pt x="84" y="0"/>
                  <a:pt x="54" y="0"/>
                </a:cubicBezTo>
                <a:cubicBezTo>
                  <a:pt x="23" y="0"/>
                  <a:pt x="0" y="13"/>
                  <a:pt x="0" y="29"/>
                </a:cubicBezTo>
                <a:cubicBezTo>
                  <a:pt x="0" y="62"/>
                  <a:pt x="0" y="62"/>
                  <a:pt x="0" y="62"/>
                </a:cubicBezTo>
                <a:cubicBezTo>
                  <a:pt x="0" y="62"/>
                  <a:pt x="0" y="62"/>
                  <a:pt x="0" y="62"/>
                </a:cubicBezTo>
                <a:cubicBezTo>
                  <a:pt x="0" y="62"/>
                  <a:pt x="0" y="62"/>
                  <a:pt x="0" y="62"/>
                </a:cubicBezTo>
                <a:cubicBezTo>
                  <a:pt x="0" y="95"/>
                  <a:pt x="0" y="95"/>
                  <a:pt x="0" y="95"/>
                </a:cubicBezTo>
                <a:cubicBezTo>
                  <a:pt x="0" y="95"/>
                  <a:pt x="0" y="95"/>
                  <a:pt x="0" y="95"/>
                </a:cubicBezTo>
                <a:cubicBezTo>
                  <a:pt x="0" y="95"/>
                  <a:pt x="0" y="95"/>
                  <a:pt x="0" y="95"/>
                </a:cubicBezTo>
                <a:cubicBezTo>
                  <a:pt x="0" y="129"/>
                  <a:pt x="0" y="129"/>
                  <a:pt x="0" y="129"/>
                </a:cubicBezTo>
                <a:cubicBezTo>
                  <a:pt x="0" y="129"/>
                  <a:pt x="0" y="129"/>
                  <a:pt x="0" y="129"/>
                </a:cubicBezTo>
                <a:cubicBezTo>
                  <a:pt x="0" y="162"/>
                  <a:pt x="0" y="162"/>
                  <a:pt x="0" y="162"/>
                </a:cubicBezTo>
                <a:cubicBezTo>
                  <a:pt x="0" y="178"/>
                  <a:pt x="23" y="191"/>
                  <a:pt x="54" y="191"/>
                </a:cubicBezTo>
                <a:cubicBezTo>
                  <a:pt x="64" y="191"/>
                  <a:pt x="74" y="189"/>
                  <a:pt x="83" y="186"/>
                </a:cubicBezTo>
                <a:cubicBezTo>
                  <a:pt x="83" y="218"/>
                  <a:pt x="83" y="218"/>
                  <a:pt x="83" y="218"/>
                </a:cubicBezTo>
                <a:cubicBezTo>
                  <a:pt x="83" y="234"/>
                  <a:pt x="106" y="247"/>
                  <a:pt x="137" y="247"/>
                </a:cubicBezTo>
                <a:cubicBezTo>
                  <a:pt x="167" y="247"/>
                  <a:pt x="191" y="234"/>
                  <a:pt x="191" y="218"/>
                </a:cubicBezTo>
                <a:cubicBezTo>
                  <a:pt x="191" y="184"/>
                  <a:pt x="191" y="184"/>
                  <a:pt x="191" y="184"/>
                </a:cubicBezTo>
                <a:cubicBezTo>
                  <a:pt x="191" y="184"/>
                  <a:pt x="191" y="184"/>
                  <a:pt x="191" y="184"/>
                </a:cubicBezTo>
                <a:cubicBezTo>
                  <a:pt x="191" y="184"/>
                  <a:pt x="191" y="184"/>
                  <a:pt x="191" y="184"/>
                </a:cubicBezTo>
                <a:cubicBezTo>
                  <a:pt x="191" y="151"/>
                  <a:pt x="191" y="151"/>
                  <a:pt x="191" y="151"/>
                </a:cubicBezTo>
                <a:cubicBezTo>
                  <a:pt x="191" y="151"/>
                  <a:pt x="191" y="151"/>
                  <a:pt x="191" y="151"/>
                </a:cubicBezTo>
                <a:cubicBezTo>
                  <a:pt x="191" y="151"/>
                  <a:pt x="191" y="151"/>
                  <a:pt x="191" y="151"/>
                </a:cubicBezTo>
                <a:lnTo>
                  <a:pt x="191" y="118"/>
                </a:lnTo>
                <a:close/>
                <a:moveTo>
                  <a:pt x="83" y="120"/>
                </a:moveTo>
                <a:cubicBezTo>
                  <a:pt x="83" y="149"/>
                  <a:pt x="83" y="149"/>
                  <a:pt x="83" y="149"/>
                </a:cubicBezTo>
                <a:cubicBezTo>
                  <a:pt x="74" y="152"/>
                  <a:pt x="64" y="154"/>
                  <a:pt x="54" y="154"/>
                </a:cubicBezTo>
                <a:cubicBezTo>
                  <a:pt x="27" y="154"/>
                  <a:pt x="4" y="142"/>
                  <a:pt x="4" y="129"/>
                </a:cubicBezTo>
                <a:cubicBezTo>
                  <a:pt x="4" y="107"/>
                  <a:pt x="4" y="107"/>
                  <a:pt x="4" y="107"/>
                </a:cubicBezTo>
                <a:cubicBezTo>
                  <a:pt x="12" y="117"/>
                  <a:pt x="31" y="125"/>
                  <a:pt x="54" y="125"/>
                </a:cubicBezTo>
                <a:cubicBezTo>
                  <a:pt x="64" y="125"/>
                  <a:pt x="74" y="123"/>
                  <a:pt x="83" y="120"/>
                </a:cubicBezTo>
                <a:close/>
                <a:moveTo>
                  <a:pt x="187" y="184"/>
                </a:moveTo>
                <a:cubicBezTo>
                  <a:pt x="187" y="198"/>
                  <a:pt x="164" y="209"/>
                  <a:pt x="137" y="209"/>
                </a:cubicBezTo>
                <a:cubicBezTo>
                  <a:pt x="110" y="209"/>
                  <a:pt x="87" y="198"/>
                  <a:pt x="87" y="184"/>
                </a:cubicBezTo>
                <a:cubicBezTo>
                  <a:pt x="87" y="184"/>
                  <a:pt x="87" y="184"/>
                  <a:pt x="87" y="184"/>
                </a:cubicBezTo>
                <a:cubicBezTo>
                  <a:pt x="87" y="162"/>
                  <a:pt x="87" y="162"/>
                  <a:pt x="87" y="162"/>
                </a:cubicBezTo>
                <a:cubicBezTo>
                  <a:pt x="95" y="173"/>
                  <a:pt x="114" y="180"/>
                  <a:pt x="137" y="180"/>
                </a:cubicBezTo>
                <a:cubicBezTo>
                  <a:pt x="160" y="180"/>
                  <a:pt x="179" y="173"/>
                  <a:pt x="187" y="162"/>
                </a:cubicBezTo>
                <a:lnTo>
                  <a:pt x="187" y="184"/>
                </a:lnTo>
                <a:close/>
                <a:moveTo>
                  <a:pt x="187" y="129"/>
                </a:moveTo>
                <a:cubicBezTo>
                  <a:pt x="187" y="151"/>
                  <a:pt x="187" y="151"/>
                  <a:pt x="187" y="151"/>
                </a:cubicBezTo>
                <a:cubicBezTo>
                  <a:pt x="187" y="165"/>
                  <a:pt x="164" y="176"/>
                  <a:pt x="137" y="176"/>
                </a:cubicBezTo>
                <a:cubicBezTo>
                  <a:pt x="110" y="176"/>
                  <a:pt x="87" y="165"/>
                  <a:pt x="87" y="151"/>
                </a:cubicBezTo>
                <a:cubicBezTo>
                  <a:pt x="87" y="151"/>
                  <a:pt x="87" y="151"/>
                  <a:pt x="87" y="151"/>
                </a:cubicBezTo>
                <a:cubicBezTo>
                  <a:pt x="87" y="150"/>
                  <a:pt x="87" y="150"/>
                  <a:pt x="87" y="150"/>
                </a:cubicBezTo>
                <a:cubicBezTo>
                  <a:pt x="87" y="129"/>
                  <a:pt x="87" y="129"/>
                  <a:pt x="87" y="129"/>
                </a:cubicBezTo>
                <a:cubicBezTo>
                  <a:pt x="87" y="129"/>
                  <a:pt x="87" y="129"/>
                  <a:pt x="87" y="129"/>
                </a:cubicBezTo>
                <a:cubicBezTo>
                  <a:pt x="87" y="129"/>
                  <a:pt x="87" y="129"/>
                  <a:pt x="87" y="130"/>
                </a:cubicBezTo>
                <a:cubicBezTo>
                  <a:pt x="88" y="130"/>
                  <a:pt x="88" y="131"/>
                  <a:pt x="89" y="131"/>
                </a:cubicBezTo>
                <a:cubicBezTo>
                  <a:pt x="89" y="132"/>
                  <a:pt x="89" y="132"/>
                  <a:pt x="89" y="132"/>
                </a:cubicBezTo>
                <a:cubicBezTo>
                  <a:pt x="90" y="133"/>
                  <a:pt x="91" y="133"/>
                  <a:pt x="91" y="134"/>
                </a:cubicBezTo>
                <a:cubicBezTo>
                  <a:pt x="91" y="134"/>
                  <a:pt x="92" y="134"/>
                  <a:pt x="92" y="134"/>
                </a:cubicBezTo>
                <a:cubicBezTo>
                  <a:pt x="93" y="135"/>
                  <a:pt x="94" y="136"/>
                  <a:pt x="95" y="136"/>
                </a:cubicBezTo>
                <a:cubicBezTo>
                  <a:pt x="95" y="136"/>
                  <a:pt x="95" y="137"/>
                  <a:pt x="95" y="137"/>
                </a:cubicBezTo>
                <a:cubicBezTo>
                  <a:pt x="96" y="137"/>
                  <a:pt x="97" y="138"/>
                  <a:pt x="98" y="138"/>
                </a:cubicBezTo>
                <a:cubicBezTo>
                  <a:pt x="98" y="138"/>
                  <a:pt x="99" y="139"/>
                  <a:pt x="99" y="139"/>
                </a:cubicBezTo>
                <a:cubicBezTo>
                  <a:pt x="100" y="139"/>
                  <a:pt x="101" y="140"/>
                  <a:pt x="101" y="140"/>
                </a:cubicBezTo>
                <a:cubicBezTo>
                  <a:pt x="102" y="140"/>
                  <a:pt x="102" y="140"/>
                  <a:pt x="102" y="141"/>
                </a:cubicBezTo>
                <a:cubicBezTo>
                  <a:pt x="104" y="141"/>
                  <a:pt x="105" y="142"/>
                  <a:pt x="106" y="142"/>
                </a:cubicBezTo>
                <a:cubicBezTo>
                  <a:pt x="106" y="142"/>
                  <a:pt x="107" y="142"/>
                  <a:pt x="107" y="142"/>
                </a:cubicBezTo>
                <a:cubicBezTo>
                  <a:pt x="108" y="143"/>
                  <a:pt x="109" y="143"/>
                  <a:pt x="110" y="143"/>
                </a:cubicBezTo>
                <a:cubicBezTo>
                  <a:pt x="111" y="143"/>
                  <a:pt x="111" y="144"/>
                  <a:pt x="111" y="144"/>
                </a:cubicBezTo>
                <a:cubicBezTo>
                  <a:pt x="113" y="144"/>
                  <a:pt x="114" y="144"/>
                  <a:pt x="115" y="144"/>
                </a:cubicBezTo>
                <a:cubicBezTo>
                  <a:pt x="115" y="145"/>
                  <a:pt x="115" y="145"/>
                  <a:pt x="116" y="145"/>
                </a:cubicBezTo>
                <a:cubicBezTo>
                  <a:pt x="117" y="145"/>
                  <a:pt x="119" y="145"/>
                  <a:pt x="120" y="146"/>
                </a:cubicBezTo>
                <a:cubicBezTo>
                  <a:pt x="121" y="146"/>
                  <a:pt x="121" y="146"/>
                  <a:pt x="121" y="146"/>
                </a:cubicBezTo>
                <a:cubicBezTo>
                  <a:pt x="122" y="146"/>
                  <a:pt x="124" y="146"/>
                  <a:pt x="125" y="146"/>
                </a:cubicBezTo>
                <a:cubicBezTo>
                  <a:pt x="126" y="146"/>
                  <a:pt x="126" y="146"/>
                  <a:pt x="127" y="146"/>
                </a:cubicBezTo>
                <a:cubicBezTo>
                  <a:pt x="128" y="147"/>
                  <a:pt x="129" y="147"/>
                  <a:pt x="130" y="147"/>
                </a:cubicBezTo>
                <a:cubicBezTo>
                  <a:pt x="131" y="147"/>
                  <a:pt x="131" y="147"/>
                  <a:pt x="132" y="147"/>
                </a:cubicBezTo>
                <a:cubicBezTo>
                  <a:pt x="133" y="147"/>
                  <a:pt x="135" y="147"/>
                  <a:pt x="137" y="147"/>
                </a:cubicBezTo>
                <a:cubicBezTo>
                  <a:pt x="138" y="147"/>
                  <a:pt x="140" y="147"/>
                  <a:pt x="142" y="147"/>
                </a:cubicBezTo>
                <a:cubicBezTo>
                  <a:pt x="142" y="147"/>
                  <a:pt x="143" y="147"/>
                  <a:pt x="143" y="147"/>
                </a:cubicBezTo>
                <a:cubicBezTo>
                  <a:pt x="144" y="147"/>
                  <a:pt x="146" y="147"/>
                  <a:pt x="147" y="146"/>
                </a:cubicBezTo>
                <a:cubicBezTo>
                  <a:pt x="147" y="146"/>
                  <a:pt x="148" y="146"/>
                  <a:pt x="148" y="146"/>
                </a:cubicBezTo>
                <a:cubicBezTo>
                  <a:pt x="150" y="146"/>
                  <a:pt x="151" y="146"/>
                  <a:pt x="153" y="146"/>
                </a:cubicBezTo>
                <a:cubicBezTo>
                  <a:pt x="153" y="146"/>
                  <a:pt x="153" y="146"/>
                  <a:pt x="153" y="146"/>
                </a:cubicBezTo>
                <a:cubicBezTo>
                  <a:pt x="155" y="145"/>
                  <a:pt x="156" y="145"/>
                  <a:pt x="158" y="145"/>
                </a:cubicBezTo>
                <a:cubicBezTo>
                  <a:pt x="158" y="145"/>
                  <a:pt x="158" y="145"/>
                  <a:pt x="159" y="144"/>
                </a:cubicBezTo>
                <a:cubicBezTo>
                  <a:pt x="160" y="144"/>
                  <a:pt x="161" y="144"/>
                  <a:pt x="162" y="144"/>
                </a:cubicBezTo>
                <a:cubicBezTo>
                  <a:pt x="162" y="144"/>
                  <a:pt x="163" y="143"/>
                  <a:pt x="163" y="143"/>
                </a:cubicBezTo>
                <a:cubicBezTo>
                  <a:pt x="164" y="143"/>
                  <a:pt x="166" y="143"/>
                  <a:pt x="167" y="142"/>
                </a:cubicBezTo>
                <a:cubicBezTo>
                  <a:pt x="167" y="142"/>
                  <a:pt x="167" y="142"/>
                  <a:pt x="167" y="142"/>
                </a:cubicBezTo>
                <a:cubicBezTo>
                  <a:pt x="169" y="142"/>
                  <a:pt x="170" y="141"/>
                  <a:pt x="171" y="141"/>
                </a:cubicBezTo>
                <a:cubicBezTo>
                  <a:pt x="171" y="140"/>
                  <a:pt x="172" y="140"/>
                  <a:pt x="172" y="140"/>
                </a:cubicBezTo>
                <a:cubicBezTo>
                  <a:pt x="173" y="140"/>
                  <a:pt x="174" y="139"/>
                  <a:pt x="175" y="139"/>
                </a:cubicBezTo>
                <a:cubicBezTo>
                  <a:pt x="175" y="139"/>
                  <a:pt x="175" y="138"/>
                  <a:pt x="176" y="138"/>
                </a:cubicBezTo>
                <a:cubicBezTo>
                  <a:pt x="177" y="138"/>
                  <a:pt x="177" y="137"/>
                  <a:pt x="178" y="137"/>
                </a:cubicBezTo>
                <a:cubicBezTo>
                  <a:pt x="178" y="137"/>
                  <a:pt x="179" y="136"/>
                  <a:pt x="179" y="136"/>
                </a:cubicBezTo>
                <a:cubicBezTo>
                  <a:pt x="180" y="136"/>
                  <a:pt x="181" y="135"/>
                  <a:pt x="182" y="134"/>
                </a:cubicBezTo>
                <a:cubicBezTo>
                  <a:pt x="182" y="134"/>
                  <a:pt x="182" y="134"/>
                  <a:pt x="182" y="134"/>
                </a:cubicBezTo>
                <a:cubicBezTo>
                  <a:pt x="183" y="133"/>
                  <a:pt x="183" y="133"/>
                  <a:pt x="184" y="132"/>
                </a:cubicBezTo>
                <a:cubicBezTo>
                  <a:pt x="184" y="132"/>
                  <a:pt x="185" y="132"/>
                  <a:pt x="185" y="131"/>
                </a:cubicBezTo>
                <a:cubicBezTo>
                  <a:pt x="185" y="131"/>
                  <a:pt x="186" y="130"/>
                  <a:pt x="186" y="130"/>
                </a:cubicBezTo>
                <a:cubicBezTo>
                  <a:pt x="187" y="129"/>
                  <a:pt x="187" y="129"/>
                  <a:pt x="187" y="129"/>
                </a:cubicBezTo>
                <a:cubicBezTo>
                  <a:pt x="187" y="129"/>
                  <a:pt x="187" y="129"/>
                  <a:pt x="187" y="129"/>
                </a:cubicBezTo>
                <a:close/>
                <a:moveTo>
                  <a:pt x="187" y="118"/>
                </a:moveTo>
                <a:cubicBezTo>
                  <a:pt x="187" y="131"/>
                  <a:pt x="164" y="143"/>
                  <a:pt x="137" y="143"/>
                </a:cubicBezTo>
                <a:cubicBezTo>
                  <a:pt x="110" y="143"/>
                  <a:pt x="87" y="131"/>
                  <a:pt x="87" y="118"/>
                </a:cubicBezTo>
                <a:cubicBezTo>
                  <a:pt x="87" y="118"/>
                  <a:pt x="87" y="117"/>
                  <a:pt x="87" y="117"/>
                </a:cubicBezTo>
                <a:cubicBezTo>
                  <a:pt x="87" y="116"/>
                  <a:pt x="87" y="116"/>
                  <a:pt x="87" y="115"/>
                </a:cubicBezTo>
                <a:cubicBezTo>
                  <a:pt x="87" y="114"/>
                  <a:pt x="87" y="114"/>
                  <a:pt x="87" y="114"/>
                </a:cubicBezTo>
                <a:cubicBezTo>
                  <a:pt x="87" y="113"/>
                  <a:pt x="88" y="113"/>
                  <a:pt x="88" y="112"/>
                </a:cubicBezTo>
                <a:cubicBezTo>
                  <a:pt x="88" y="112"/>
                  <a:pt x="88" y="111"/>
                  <a:pt x="89" y="111"/>
                </a:cubicBezTo>
                <a:cubicBezTo>
                  <a:pt x="89" y="111"/>
                  <a:pt x="89" y="110"/>
                  <a:pt x="89" y="110"/>
                </a:cubicBezTo>
                <a:cubicBezTo>
                  <a:pt x="96" y="100"/>
                  <a:pt x="115" y="93"/>
                  <a:pt x="137" y="93"/>
                </a:cubicBezTo>
                <a:cubicBezTo>
                  <a:pt x="164" y="93"/>
                  <a:pt x="187" y="104"/>
                  <a:pt x="187" y="118"/>
                </a:cubicBezTo>
                <a:close/>
                <a:moveTo>
                  <a:pt x="54" y="4"/>
                </a:moveTo>
                <a:cubicBezTo>
                  <a:pt x="81" y="4"/>
                  <a:pt x="104" y="15"/>
                  <a:pt x="104" y="29"/>
                </a:cubicBezTo>
                <a:cubicBezTo>
                  <a:pt x="104" y="43"/>
                  <a:pt x="81" y="54"/>
                  <a:pt x="54" y="54"/>
                </a:cubicBezTo>
                <a:cubicBezTo>
                  <a:pt x="27" y="54"/>
                  <a:pt x="4" y="43"/>
                  <a:pt x="4" y="29"/>
                </a:cubicBezTo>
                <a:cubicBezTo>
                  <a:pt x="4" y="15"/>
                  <a:pt x="27" y="4"/>
                  <a:pt x="54" y="4"/>
                </a:cubicBezTo>
                <a:close/>
                <a:moveTo>
                  <a:pt x="4" y="41"/>
                </a:moveTo>
                <a:cubicBezTo>
                  <a:pt x="5" y="41"/>
                  <a:pt x="5" y="42"/>
                  <a:pt x="6" y="43"/>
                </a:cubicBezTo>
                <a:cubicBezTo>
                  <a:pt x="6" y="43"/>
                  <a:pt x="6" y="43"/>
                  <a:pt x="6" y="43"/>
                </a:cubicBezTo>
                <a:cubicBezTo>
                  <a:pt x="7" y="44"/>
                  <a:pt x="8" y="45"/>
                  <a:pt x="8" y="45"/>
                </a:cubicBezTo>
                <a:cubicBezTo>
                  <a:pt x="9" y="45"/>
                  <a:pt x="9" y="45"/>
                  <a:pt x="9" y="46"/>
                </a:cubicBezTo>
                <a:cubicBezTo>
                  <a:pt x="10" y="46"/>
                  <a:pt x="11" y="47"/>
                  <a:pt x="12" y="48"/>
                </a:cubicBezTo>
                <a:cubicBezTo>
                  <a:pt x="12" y="48"/>
                  <a:pt x="12" y="48"/>
                  <a:pt x="12" y="48"/>
                </a:cubicBezTo>
                <a:cubicBezTo>
                  <a:pt x="13" y="48"/>
                  <a:pt x="14" y="49"/>
                  <a:pt x="15" y="49"/>
                </a:cubicBezTo>
                <a:cubicBezTo>
                  <a:pt x="15" y="50"/>
                  <a:pt x="16" y="50"/>
                  <a:pt x="16" y="50"/>
                </a:cubicBezTo>
                <a:cubicBezTo>
                  <a:pt x="17" y="50"/>
                  <a:pt x="18" y="51"/>
                  <a:pt x="18" y="51"/>
                </a:cubicBezTo>
                <a:cubicBezTo>
                  <a:pt x="19" y="51"/>
                  <a:pt x="19" y="52"/>
                  <a:pt x="19" y="52"/>
                </a:cubicBezTo>
                <a:cubicBezTo>
                  <a:pt x="21" y="52"/>
                  <a:pt x="22" y="53"/>
                  <a:pt x="23" y="53"/>
                </a:cubicBezTo>
                <a:cubicBezTo>
                  <a:pt x="23" y="53"/>
                  <a:pt x="24" y="53"/>
                  <a:pt x="24" y="53"/>
                </a:cubicBezTo>
                <a:cubicBezTo>
                  <a:pt x="25" y="54"/>
                  <a:pt x="26" y="54"/>
                  <a:pt x="27" y="55"/>
                </a:cubicBezTo>
                <a:cubicBezTo>
                  <a:pt x="28" y="55"/>
                  <a:pt x="28" y="55"/>
                  <a:pt x="28" y="55"/>
                </a:cubicBezTo>
                <a:cubicBezTo>
                  <a:pt x="30" y="55"/>
                  <a:pt x="31" y="55"/>
                  <a:pt x="32" y="56"/>
                </a:cubicBezTo>
                <a:cubicBezTo>
                  <a:pt x="32" y="56"/>
                  <a:pt x="33" y="56"/>
                  <a:pt x="33" y="56"/>
                </a:cubicBezTo>
                <a:cubicBezTo>
                  <a:pt x="34" y="56"/>
                  <a:pt x="36" y="57"/>
                  <a:pt x="37" y="57"/>
                </a:cubicBezTo>
                <a:cubicBezTo>
                  <a:pt x="38" y="57"/>
                  <a:pt x="38" y="57"/>
                  <a:pt x="38" y="57"/>
                </a:cubicBezTo>
                <a:cubicBezTo>
                  <a:pt x="39" y="57"/>
                  <a:pt x="41" y="57"/>
                  <a:pt x="42" y="58"/>
                </a:cubicBezTo>
                <a:cubicBezTo>
                  <a:pt x="43" y="58"/>
                  <a:pt x="43" y="58"/>
                  <a:pt x="44" y="58"/>
                </a:cubicBezTo>
                <a:cubicBezTo>
                  <a:pt x="45" y="58"/>
                  <a:pt x="46" y="58"/>
                  <a:pt x="47" y="58"/>
                </a:cubicBezTo>
                <a:cubicBezTo>
                  <a:pt x="48" y="58"/>
                  <a:pt x="48" y="58"/>
                  <a:pt x="49" y="58"/>
                </a:cubicBezTo>
                <a:cubicBezTo>
                  <a:pt x="50" y="58"/>
                  <a:pt x="52" y="58"/>
                  <a:pt x="54" y="58"/>
                </a:cubicBezTo>
                <a:cubicBezTo>
                  <a:pt x="55" y="58"/>
                  <a:pt x="57" y="58"/>
                  <a:pt x="59" y="58"/>
                </a:cubicBezTo>
                <a:cubicBezTo>
                  <a:pt x="59" y="58"/>
                  <a:pt x="60" y="58"/>
                  <a:pt x="60" y="58"/>
                </a:cubicBezTo>
                <a:cubicBezTo>
                  <a:pt x="62" y="58"/>
                  <a:pt x="63" y="58"/>
                  <a:pt x="64" y="58"/>
                </a:cubicBezTo>
                <a:cubicBezTo>
                  <a:pt x="64" y="58"/>
                  <a:pt x="65" y="58"/>
                  <a:pt x="65" y="58"/>
                </a:cubicBezTo>
                <a:cubicBezTo>
                  <a:pt x="67" y="57"/>
                  <a:pt x="68" y="57"/>
                  <a:pt x="70" y="57"/>
                </a:cubicBezTo>
                <a:cubicBezTo>
                  <a:pt x="70" y="57"/>
                  <a:pt x="70" y="57"/>
                  <a:pt x="70" y="57"/>
                </a:cubicBezTo>
                <a:cubicBezTo>
                  <a:pt x="72" y="57"/>
                  <a:pt x="73" y="56"/>
                  <a:pt x="75" y="56"/>
                </a:cubicBezTo>
                <a:cubicBezTo>
                  <a:pt x="75" y="56"/>
                  <a:pt x="75" y="56"/>
                  <a:pt x="76" y="56"/>
                </a:cubicBezTo>
                <a:cubicBezTo>
                  <a:pt x="77" y="55"/>
                  <a:pt x="78" y="55"/>
                  <a:pt x="79" y="55"/>
                </a:cubicBezTo>
                <a:cubicBezTo>
                  <a:pt x="79" y="55"/>
                  <a:pt x="80" y="55"/>
                  <a:pt x="80" y="55"/>
                </a:cubicBezTo>
                <a:cubicBezTo>
                  <a:pt x="82" y="54"/>
                  <a:pt x="83" y="54"/>
                  <a:pt x="84" y="53"/>
                </a:cubicBezTo>
                <a:cubicBezTo>
                  <a:pt x="84" y="53"/>
                  <a:pt x="84" y="53"/>
                  <a:pt x="84" y="53"/>
                </a:cubicBezTo>
                <a:cubicBezTo>
                  <a:pt x="86" y="53"/>
                  <a:pt x="87" y="52"/>
                  <a:pt x="88" y="52"/>
                </a:cubicBezTo>
                <a:cubicBezTo>
                  <a:pt x="88" y="52"/>
                  <a:pt x="89" y="51"/>
                  <a:pt x="89" y="51"/>
                </a:cubicBezTo>
                <a:cubicBezTo>
                  <a:pt x="90" y="51"/>
                  <a:pt x="91" y="50"/>
                  <a:pt x="92" y="50"/>
                </a:cubicBezTo>
                <a:cubicBezTo>
                  <a:pt x="92" y="50"/>
                  <a:pt x="92" y="50"/>
                  <a:pt x="93" y="49"/>
                </a:cubicBezTo>
                <a:cubicBezTo>
                  <a:pt x="94" y="49"/>
                  <a:pt x="94" y="48"/>
                  <a:pt x="95" y="48"/>
                </a:cubicBezTo>
                <a:cubicBezTo>
                  <a:pt x="95" y="48"/>
                  <a:pt x="96" y="48"/>
                  <a:pt x="96" y="48"/>
                </a:cubicBezTo>
                <a:cubicBezTo>
                  <a:pt x="97" y="47"/>
                  <a:pt x="98" y="46"/>
                  <a:pt x="99" y="46"/>
                </a:cubicBezTo>
                <a:cubicBezTo>
                  <a:pt x="99" y="45"/>
                  <a:pt x="99" y="45"/>
                  <a:pt x="99" y="45"/>
                </a:cubicBezTo>
                <a:cubicBezTo>
                  <a:pt x="100" y="45"/>
                  <a:pt x="101" y="44"/>
                  <a:pt x="101" y="43"/>
                </a:cubicBezTo>
                <a:cubicBezTo>
                  <a:pt x="101" y="43"/>
                  <a:pt x="102" y="43"/>
                  <a:pt x="102" y="43"/>
                </a:cubicBezTo>
                <a:cubicBezTo>
                  <a:pt x="102" y="42"/>
                  <a:pt x="103" y="41"/>
                  <a:pt x="103" y="41"/>
                </a:cubicBezTo>
                <a:cubicBezTo>
                  <a:pt x="104" y="41"/>
                  <a:pt x="104" y="41"/>
                  <a:pt x="104" y="40"/>
                </a:cubicBezTo>
                <a:cubicBezTo>
                  <a:pt x="104" y="40"/>
                  <a:pt x="104" y="40"/>
                  <a:pt x="104" y="40"/>
                </a:cubicBezTo>
                <a:cubicBezTo>
                  <a:pt x="104" y="62"/>
                  <a:pt x="104" y="62"/>
                  <a:pt x="104" y="62"/>
                </a:cubicBezTo>
                <a:cubicBezTo>
                  <a:pt x="104" y="76"/>
                  <a:pt x="81" y="87"/>
                  <a:pt x="54" y="87"/>
                </a:cubicBezTo>
                <a:cubicBezTo>
                  <a:pt x="27" y="87"/>
                  <a:pt x="4" y="76"/>
                  <a:pt x="4" y="62"/>
                </a:cubicBezTo>
                <a:cubicBezTo>
                  <a:pt x="4" y="40"/>
                  <a:pt x="4" y="40"/>
                  <a:pt x="4" y="40"/>
                </a:cubicBezTo>
                <a:cubicBezTo>
                  <a:pt x="4" y="40"/>
                  <a:pt x="4" y="40"/>
                  <a:pt x="4" y="40"/>
                </a:cubicBezTo>
                <a:cubicBezTo>
                  <a:pt x="4" y="41"/>
                  <a:pt x="4" y="41"/>
                  <a:pt x="4" y="41"/>
                </a:cubicBezTo>
                <a:close/>
                <a:moveTo>
                  <a:pt x="6" y="76"/>
                </a:moveTo>
                <a:cubicBezTo>
                  <a:pt x="9" y="79"/>
                  <a:pt x="12" y="81"/>
                  <a:pt x="15" y="83"/>
                </a:cubicBezTo>
                <a:cubicBezTo>
                  <a:pt x="15" y="83"/>
                  <a:pt x="15" y="83"/>
                  <a:pt x="15" y="83"/>
                </a:cubicBezTo>
                <a:cubicBezTo>
                  <a:pt x="25" y="88"/>
                  <a:pt x="39" y="91"/>
                  <a:pt x="54" y="91"/>
                </a:cubicBezTo>
                <a:cubicBezTo>
                  <a:pt x="69" y="91"/>
                  <a:pt x="82" y="88"/>
                  <a:pt x="92" y="83"/>
                </a:cubicBezTo>
                <a:cubicBezTo>
                  <a:pt x="92" y="83"/>
                  <a:pt x="92" y="83"/>
                  <a:pt x="92" y="83"/>
                </a:cubicBezTo>
                <a:cubicBezTo>
                  <a:pt x="96" y="81"/>
                  <a:pt x="99" y="79"/>
                  <a:pt x="101" y="76"/>
                </a:cubicBezTo>
                <a:cubicBezTo>
                  <a:pt x="101" y="76"/>
                  <a:pt x="102" y="76"/>
                  <a:pt x="102" y="76"/>
                </a:cubicBezTo>
                <a:cubicBezTo>
                  <a:pt x="102" y="75"/>
                  <a:pt x="103" y="74"/>
                  <a:pt x="104" y="73"/>
                </a:cubicBezTo>
                <a:cubicBezTo>
                  <a:pt x="104" y="94"/>
                  <a:pt x="104" y="94"/>
                  <a:pt x="104" y="94"/>
                </a:cubicBezTo>
                <a:cubicBezTo>
                  <a:pt x="104" y="95"/>
                  <a:pt x="103" y="95"/>
                  <a:pt x="103" y="95"/>
                </a:cubicBezTo>
                <a:cubicBezTo>
                  <a:pt x="102" y="95"/>
                  <a:pt x="102" y="96"/>
                  <a:pt x="101" y="96"/>
                </a:cubicBezTo>
                <a:cubicBezTo>
                  <a:pt x="100" y="96"/>
                  <a:pt x="99" y="97"/>
                  <a:pt x="99" y="97"/>
                </a:cubicBezTo>
                <a:cubicBezTo>
                  <a:pt x="98" y="97"/>
                  <a:pt x="98" y="98"/>
                  <a:pt x="97" y="98"/>
                </a:cubicBezTo>
                <a:cubicBezTo>
                  <a:pt x="96" y="98"/>
                  <a:pt x="96" y="99"/>
                  <a:pt x="95" y="99"/>
                </a:cubicBezTo>
                <a:cubicBezTo>
                  <a:pt x="95" y="99"/>
                  <a:pt x="94" y="100"/>
                  <a:pt x="94" y="100"/>
                </a:cubicBezTo>
                <a:cubicBezTo>
                  <a:pt x="91" y="102"/>
                  <a:pt x="89" y="104"/>
                  <a:pt x="87" y="106"/>
                </a:cubicBezTo>
                <a:cubicBezTo>
                  <a:pt x="87" y="106"/>
                  <a:pt x="87" y="106"/>
                  <a:pt x="87" y="106"/>
                </a:cubicBezTo>
                <a:cubicBezTo>
                  <a:pt x="86" y="107"/>
                  <a:pt x="86" y="107"/>
                  <a:pt x="86" y="108"/>
                </a:cubicBezTo>
                <a:cubicBezTo>
                  <a:pt x="85" y="108"/>
                  <a:pt x="85" y="109"/>
                  <a:pt x="85" y="109"/>
                </a:cubicBezTo>
                <a:cubicBezTo>
                  <a:pt x="85" y="110"/>
                  <a:pt x="84" y="110"/>
                  <a:pt x="84" y="111"/>
                </a:cubicBezTo>
                <a:cubicBezTo>
                  <a:pt x="84" y="111"/>
                  <a:pt x="84" y="112"/>
                  <a:pt x="84" y="112"/>
                </a:cubicBezTo>
                <a:cubicBezTo>
                  <a:pt x="83" y="113"/>
                  <a:pt x="83" y="113"/>
                  <a:pt x="83" y="113"/>
                </a:cubicBezTo>
                <a:cubicBezTo>
                  <a:pt x="83" y="114"/>
                  <a:pt x="83" y="115"/>
                  <a:pt x="83" y="115"/>
                </a:cubicBezTo>
                <a:cubicBezTo>
                  <a:pt x="83" y="116"/>
                  <a:pt x="83" y="116"/>
                  <a:pt x="83" y="116"/>
                </a:cubicBezTo>
                <a:cubicBezTo>
                  <a:pt x="74" y="119"/>
                  <a:pt x="64" y="121"/>
                  <a:pt x="54" y="121"/>
                </a:cubicBezTo>
                <a:cubicBezTo>
                  <a:pt x="27" y="121"/>
                  <a:pt x="4" y="109"/>
                  <a:pt x="4" y="95"/>
                </a:cubicBezTo>
                <a:cubicBezTo>
                  <a:pt x="4" y="73"/>
                  <a:pt x="4" y="73"/>
                  <a:pt x="4" y="73"/>
                </a:cubicBezTo>
                <a:cubicBezTo>
                  <a:pt x="4" y="74"/>
                  <a:pt x="5" y="75"/>
                  <a:pt x="6" y="76"/>
                </a:cubicBezTo>
                <a:cubicBezTo>
                  <a:pt x="6" y="76"/>
                  <a:pt x="6" y="76"/>
                  <a:pt x="6" y="76"/>
                </a:cubicBezTo>
                <a:close/>
                <a:moveTo>
                  <a:pt x="4" y="162"/>
                </a:moveTo>
                <a:cubicBezTo>
                  <a:pt x="4" y="140"/>
                  <a:pt x="4" y="140"/>
                  <a:pt x="4" y="140"/>
                </a:cubicBezTo>
                <a:cubicBezTo>
                  <a:pt x="4" y="140"/>
                  <a:pt x="4" y="140"/>
                  <a:pt x="4" y="140"/>
                </a:cubicBezTo>
                <a:cubicBezTo>
                  <a:pt x="4" y="140"/>
                  <a:pt x="4" y="141"/>
                  <a:pt x="5" y="141"/>
                </a:cubicBezTo>
                <a:cubicBezTo>
                  <a:pt x="5" y="141"/>
                  <a:pt x="5" y="142"/>
                  <a:pt x="6" y="142"/>
                </a:cubicBezTo>
                <a:cubicBezTo>
                  <a:pt x="6" y="142"/>
                  <a:pt x="6" y="143"/>
                  <a:pt x="7" y="143"/>
                </a:cubicBezTo>
                <a:cubicBezTo>
                  <a:pt x="7" y="144"/>
                  <a:pt x="7" y="144"/>
                  <a:pt x="8" y="144"/>
                </a:cubicBezTo>
                <a:cubicBezTo>
                  <a:pt x="9" y="146"/>
                  <a:pt x="11" y="147"/>
                  <a:pt x="14" y="148"/>
                </a:cubicBezTo>
                <a:cubicBezTo>
                  <a:pt x="14" y="149"/>
                  <a:pt x="14" y="149"/>
                  <a:pt x="14" y="149"/>
                </a:cubicBezTo>
                <a:cubicBezTo>
                  <a:pt x="15" y="149"/>
                  <a:pt x="16" y="150"/>
                  <a:pt x="17" y="150"/>
                </a:cubicBezTo>
                <a:cubicBezTo>
                  <a:pt x="17" y="150"/>
                  <a:pt x="17" y="150"/>
                  <a:pt x="17" y="150"/>
                </a:cubicBezTo>
                <a:cubicBezTo>
                  <a:pt x="21" y="152"/>
                  <a:pt x="25" y="154"/>
                  <a:pt x="30" y="155"/>
                </a:cubicBezTo>
                <a:cubicBezTo>
                  <a:pt x="30" y="155"/>
                  <a:pt x="30" y="155"/>
                  <a:pt x="30" y="155"/>
                </a:cubicBezTo>
                <a:cubicBezTo>
                  <a:pt x="35" y="156"/>
                  <a:pt x="40" y="157"/>
                  <a:pt x="45" y="157"/>
                </a:cubicBezTo>
                <a:cubicBezTo>
                  <a:pt x="45" y="157"/>
                  <a:pt x="45" y="157"/>
                  <a:pt x="45" y="157"/>
                </a:cubicBezTo>
                <a:cubicBezTo>
                  <a:pt x="48" y="158"/>
                  <a:pt x="51" y="158"/>
                  <a:pt x="54" y="158"/>
                </a:cubicBezTo>
                <a:cubicBezTo>
                  <a:pt x="59" y="158"/>
                  <a:pt x="63" y="157"/>
                  <a:pt x="68" y="157"/>
                </a:cubicBezTo>
                <a:cubicBezTo>
                  <a:pt x="68" y="157"/>
                  <a:pt x="69" y="157"/>
                  <a:pt x="69" y="157"/>
                </a:cubicBezTo>
                <a:cubicBezTo>
                  <a:pt x="71" y="156"/>
                  <a:pt x="73" y="156"/>
                  <a:pt x="75" y="155"/>
                </a:cubicBezTo>
                <a:cubicBezTo>
                  <a:pt x="75" y="155"/>
                  <a:pt x="76" y="155"/>
                  <a:pt x="76" y="155"/>
                </a:cubicBezTo>
                <a:cubicBezTo>
                  <a:pt x="78" y="155"/>
                  <a:pt x="80" y="154"/>
                  <a:pt x="82" y="153"/>
                </a:cubicBezTo>
                <a:cubicBezTo>
                  <a:pt x="82" y="153"/>
                  <a:pt x="82" y="153"/>
                  <a:pt x="83" y="153"/>
                </a:cubicBezTo>
                <a:cubicBezTo>
                  <a:pt x="83" y="182"/>
                  <a:pt x="83" y="182"/>
                  <a:pt x="83" y="182"/>
                </a:cubicBezTo>
                <a:cubicBezTo>
                  <a:pt x="74" y="185"/>
                  <a:pt x="64" y="187"/>
                  <a:pt x="54" y="187"/>
                </a:cubicBezTo>
                <a:cubicBezTo>
                  <a:pt x="27" y="187"/>
                  <a:pt x="4" y="175"/>
                  <a:pt x="4" y="162"/>
                </a:cubicBezTo>
                <a:close/>
                <a:moveTo>
                  <a:pt x="187" y="218"/>
                </a:moveTo>
                <a:cubicBezTo>
                  <a:pt x="187" y="231"/>
                  <a:pt x="164" y="243"/>
                  <a:pt x="137" y="243"/>
                </a:cubicBezTo>
                <a:cubicBezTo>
                  <a:pt x="110" y="243"/>
                  <a:pt x="87" y="231"/>
                  <a:pt x="87" y="218"/>
                </a:cubicBezTo>
                <a:cubicBezTo>
                  <a:pt x="87" y="196"/>
                  <a:pt x="87" y="196"/>
                  <a:pt x="87" y="196"/>
                </a:cubicBezTo>
                <a:cubicBezTo>
                  <a:pt x="95" y="206"/>
                  <a:pt x="114" y="213"/>
                  <a:pt x="137" y="213"/>
                </a:cubicBezTo>
                <a:cubicBezTo>
                  <a:pt x="160" y="213"/>
                  <a:pt x="179" y="206"/>
                  <a:pt x="187" y="196"/>
                </a:cubicBezTo>
                <a:lnTo>
                  <a:pt x="187" y="218"/>
                </a:lnTo>
                <a:close/>
              </a:path>
            </a:pathLst>
          </a:custGeom>
          <a:solidFill>
            <a:schemeClr val="bg1"/>
          </a:solidFill>
          <a:ln w="9525">
            <a:noFill/>
            <a:round/>
            <a:headEnd/>
            <a:tailEnd/>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35" name="Freeform 68">
            <a:extLst>
              <a:ext uri="{FF2B5EF4-FFF2-40B4-BE49-F238E27FC236}">
                <a16:creationId xmlns:a16="http://schemas.microsoft.com/office/drawing/2014/main" id="{AF6CF53D-68EA-6FB5-0196-AB44725F55A2}"/>
              </a:ext>
            </a:extLst>
          </p:cNvPr>
          <p:cNvSpPr>
            <a:spLocks noEditPoints="1"/>
          </p:cNvSpPr>
          <p:nvPr/>
        </p:nvSpPr>
        <p:spPr bwMode="auto">
          <a:xfrm>
            <a:off x="2880353" y="4359276"/>
            <a:ext cx="319267" cy="252665"/>
          </a:xfrm>
          <a:custGeom>
            <a:avLst/>
            <a:gdLst>
              <a:gd name="T0" fmla="*/ 128 w 128"/>
              <a:gd name="T1" fmla="*/ 21 h 101"/>
              <a:gd name="T2" fmla="*/ 122 w 128"/>
              <a:gd name="T3" fmla="*/ 15 h 101"/>
              <a:gd name="T4" fmla="*/ 89 w 128"/>
              <a:gd name="T5" fmla="*/ 15 h 101"/>
              <a:gd name="T6" fmla="*/ 89 w 128"/>
              <a:gd name="T7" fmla="*/ 6 h 101"/>
              <a:gd name="T8" fmla="*/ 83 w 128"/>
              <a:gd name="T9" fmla="*/ 0 h 101"/>
              <a:gd name="T10" fmla="*/ 45 w 128"/>
              <a:gd name="T11" fmla="*/ 0 h 101"/>
              <a:gd name="T12" fmla="*/ 39 w 128"/>
              <a:gd name="T13" fmla="*/ 6 h 101"/>
              <a:gd name="T14" fmla="*/ 39 w 128"/>
              <a:gd name="T15" fmla="*/ 15 h 101"/>
              <a:gd name="T16" fmla="*/ 6 w 128"/>
              <a:gd name="T17" fmla="*/ 15 h 101"/>
              <a:gd name="T18" fmla="*/ 0 w 128"/>
              <a:gd name="T19" fmla="*/ 21 h 101"/>
              <a:gd name="T20" fmla="*/ 0 w 128"/>
              <a:gd name="T21" fmla="*/ 95 h 101"/>
              <a:gd name="T22" fmla="*/ 6 w 128"/>
              <a:gd name="T23" fmla="*/ 101 h 101"/>
              <a:gd name="T24" fmla="*/ 122 w 128"/>
              <a:gd name="T25" fmla="*/ 101 h 101"/>
              <a:gd name="T26" fmla="*/ 128 w 128"/>
              <a:gd name="T27" fmla="*/ 95 h 101"/>
              <a:gd name="T28" fmla="*/ 128 w 128"/>
              <a:gd name="T29" fmla="*/ 21 h 101"/>
              <a:gd name="T30" fmla="*/ 44 w 128"/>
              <a:gd name="T31" fmla="*/ 5 h 101"/>
              <a:gd name="T32" fmla="*/ 84 w 128"/>
              <a:gd name="T33" fmla="*/ 5 h 101"/>
              <a:gd name="T34" fmla="*/ 84 w 128"/>
              <a:gd name="T35" fmla="*/ 15 h 101"/>
              <a:gd name="T36" fmla="*/ 44 w 128"/>
              <a:gd name="T37" fmla="*/ 15 h 101"/>
              <a:gd name="T38" fmla="*/ 44 w 128"/>
              <a:gd name="T39" fmla="*/ 5 h 101"/>
              <a:gd name="T40" fmla="*/ 22 w 128"/>
              <a:gd name="T41" fmla="*/ 96 h 101"/>
              <a:gd name="T42" fmla="*/ 5 w 128"/>
              <a:gd name="T43" fmla="*/ 96 h 101"/>
              <a:gd name="T44" fmla="*/ 5 w 128"/>
              <a:gd name="T45" fmla="*/ 19 h 101"/>
              <a:gd name="T46" fmla="*/ 22 w 128"/>
              <a:gd name="T47" fmla="*/ 19 h 101"/>
              <a:gd name="T48" fmla="*/ 22 w 128"/>
              <a:gd name="T49" fmla="*/ 96 h 101"/>
              <a:gd name="T50" fmla="*/ 101 w 128"/>
              <a:gd name="T51" fmla="*/ 96 h 101"/>
              <a:gd name="T52" fmla="*/ 27 w 128"/>
              <a:gd name="T53" fmla="*/ 96 h 101"/>
              <a:gd name="T54" fmla="*/ 27 w 128"/>
              <a:gd name="T55" fmla="*/ 19 h 101"/>
              <a:gd name="T56" fmla="*/ 101 w 128"/>
              <a:gd name="T57" fmla="*/ 19 h 101"/>
              <a:gd name="T58" fmla="*/ 101 w 128"/>
              <a:gd name="T59" fmla="*/ 96 h 101"/>
              <a:gd name="T60" fmla="*/ 123 w 128"/>
              <a:gd name="T61" fmla="*/ 96 h 101"/>
              <a:gd name="T62" fmla="*/ 106 w 128"/>
              <a:gd name="T63" fmla="*/ 96 h 101"/>
              <a:gd name="T64" fmla="*/ 106 w 128"/>
              <a:gd name="T65" fmla="*/ 19 h 101"/>
              <a:gd name="T66" fmla="*/ 123 w 128"/>
              <a:gd name="T67" fmla="*/ 19 h 101"/>
              <a:gd name="T68" fmla="*/ 123 w 128"/>
              <a:gd name="T69"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01">
                <a:moveTo>
                  <a:pt x="128" y="21"/>
                </a:moveTo>
                <a:cubicBezTo>
                  <a:pt x="128" y="18"/>
                  <a:pt x="125" y="15"/>
                  <a:pt x="122" y="15"/>
                </a:cubicBezTo>
                <a:cubicBezTo>
                  <a:pt x="89" y="15"/>
                  <a:pt x="89" y="15"/>
                  <a:pt x="89" y="15"/>
                </a:cubicBezTo>
                <a:cubicBezTo>
                  <a:pt x="89" y="6"/>
                  <a:pt x="89" y="6"/>
                  <a:pt x="89" y="6"/>
                </a:cubicBezTo>
                <a:cubicBezTo>
                  <a:pt x="89" y="3"/>
                  <a:pt x="86" y="0"/>
                  <a:pt x="83" y="0"/>
                </a:cubicBezTo>
                <a:cubicBezTo>
                  <a:pt x="45" y="0"/>
                  <a:pt x="45" y="0"/>
                  <a:pt x="45" y="0"/>
                </a:cubicBezTo>
                <a:cubicBezTo>
                  <a:pt x="42" y="0"/>
                  <a:pt x="39" y="3"/>
                  <a:pt x="39" y="6"/>
                </a:cubicBezTo>
                <a:cubicBezTo>
                  <a:pt x="39" y="15"/>
                  <a:pt x="39" y="15"/>
                  <a:pt x="39" y="15"/>
                </a:cubicBezTo>
                <a:cubicBezTo>
                  <a:pt x="6" y="15"/>
                  <a:pt x="6" y="15"/>
                  <a:pt x="6" y="15"/>
                </a:cubicBezTo>
                <a:cubicBezTo>
                  <a:pt x="3" y="15"/>
                  <a:pt x="0" y="18"/>
                  <a:pt x="0" y="21"/>
                </a:cubicBezTo>
                <a:cubicBezTo>
                  <a:pt x="0" y="95"/>
                  <a:pt x="0" y="95"/>
                  <a:pt x="0" y="95"/>
                </a:cubicBezTo>
                <a:cubicBezTo>
                  <a:pt x="0" y="98"/>
                  <a:pt x="3" y="101"/>
                  <a:pt x="6" y="101"/>
                </a:cubicBezTo>
                <a:cubicBezTo>
                  <a:pt x="122" y="101"/>
                  <a:pt x="122" y="101"/>
                  <a:pt x="122" y="101"/>
                </a:cubicBezTo>
                <a:cubicBezTo>
                  <a:pt x="125" y="101"/>
                  <a:pt x="128" y="98"/>
                  <a:pt x="128" y="95"/>
                </a:cubicBezTo>
                <a:lnTo>
                  <a:pt x="128" y="21"/>
                </a:lnTo>
                <a:close/>
                <a:moveTo>
                  <a:pt x="44" y="5"/>
                </a:moveTo>
                <a:cubicBezTo>
                  <a:pt x="84" y="5"/>
                  <a:pt x="84" y="5"/>
                  <a:pt x="84" y="5"/>
                </a:cubicBezTo>
                <a:cubicBezTo>
                  <a:pt x="84" y="15"/>
                  <a:pt x="84" y="15"/>
                  <a:pt x="84" y="15"/>
                </a:cubicBezTo>
                <a:cubicBezTo>
                  <a:pt x="44" y="15"/>
                  <a:pt x="44" y="15"/>
                  <a:pt x="44" y="15"/>
                </a:cubicBezTo>
                <a:lnTo>
                  <a:pt x="44" y="5"/>
                </a:lnTo>
                <a:close/>
                <a:moveTo>
                  <a:pt x="22" y="96"/>
                </a:moveTo>
                <a:cubicBezTo>
                  <a:pt x="5" y="96"/>
                  <a:pt x="5" y="96"/>
                  <a:pt x="5" y="96"/>
                </a:cubicBezTo>
                <a:cubicBezTo>
                  <a:pt x="5" y="19"/>
                  <a:pt x="5" y="19"/>
                  <a:pt x="5" y="19"/>
                </a:cubicBezTo>
                <a:cubicBezTo>
                  <a:pt x="22" y="19"/>
                  <a:pt x="22" y="19"/>
                  <a:pt x="22" y="19"/>
                </a:cubicBezTo>
                <a:lnTo>
                  <a:pt x="22" y="96"/>
                </a:lnTo>
                <a:close/>
                <a:moveTo>
                  <a:pt x="101" y="96"/>
                </a:moveTo>
                <a:cubicBezTo>
                  <a:pt x="27" y="96"/>
                  <a:pt x="27" y="96"/>
                  <a:pt x="27" y="96"/>
                </a:cubicBezTo>
                <a:cubicBezTo>
                  <a:pt x="27" y="19"/>
                  <a:pt x="27" y="19"/>
                  <a:pt x="27" y="19"/>
                </a:cubicBezTo>
                <a:cubicBezTo>
                  <a:pt x="101" y="19"/>
                  <a:pt x="101" y="19"/>
                  <a:pt x="101" y="19"/>
                </a:cubicBezTo>
                <a:lnTo>
                  <a:pt x="101" y="96"/>
                </a:lnTo>
                <a:close/>
                <a:moveTo>
                  <a:pt x="123" y="96"/>
                </a:moveTo>
                <a:cubicBezTo>
                  <a:pt x="106" y="96"/>
                  <a:pt x="106" y="96"/>
                  <a:pt x="106" y="96"/>
                </a:cubicBezTo>
                <a:cubicBezTo>
                  <a:pt x="106" y="19"/>
                  <a:pt x="106" y="19"/>
                  <a:pt x="106" y="19"/>
                </a:cubicBezTo>
                <a:cubicBezTo>
                  <a:pt x="123" y="19"/>
                  <a:pt x="123" y="19"/>
                  <a:pt x="123" y="19"/>
                </a:cubicBezTo>
                <a:lnTo>
                  <a:pt x="123" y="96"/>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36" name="Freeform 133">
            <a:extLst>
              <a:ext uri="{FF2B5EF4-FFF2-40B4-BE49-F238E27FC236}">
                <a16:creationId xmlns:a16="http://schemas.microsoft.com/office/drawing/2014/main" id="{37C3C126-9389-973C-E931-E50ABDB5DF16}"/>
              </a:ext>
            </a:extLst>
          </p:cNvPr>
          <p:cNvSpPr>
            <a:spLocks noEditPoints="1"/>
          </p:cNvSpPr>
          <p:nvPr/>
        </p:nvSpPr>
        <p:spPr bwMode="auto">
          <a:xfrm>
            <a:off x="4820850" y="2477158"/>
            <a:ext cx="351636" cy="341493"/>
          </a:xfrm>
          <a:custGeom>
            <a:avLst/>
            <a:gdLst>
              <a:gd name="T0" fmla="*/ 98 w 132"/>
              <a:gd name="T1" fmla="*/ 9 h 128"/>
              <a:gd name="T2" fmla="*/ 11 w 132"/>
              <a:gd name="T3" fmla="*/ 32 h 128"/>
              <a:gd name="T4" fmla="*/ 34 w 132"/>
              <a:gd name="T5" fmla="*/ 119 h 128"/>
              <a:gd name="T6" fmla="*/ 121 w 132"/>
              <a:gd name="T7" fmla="*/ 96 h 128"/>
              <a:gd name="T8" fmla="*/ 125 w 132"/>
              <a:gd name="T9" fmla="*/ 55 h 128"/>
              <a:gd name="T10" fmla="*/ 125 w 132"/>
              <a:gd name="T11" fmla="*/ 65 h 128"/>
              <a:gd name="T12" fmla="*/ 97 w 132"/>
              <a:gd name="T13" fmla="*/ 79 h 128"/>
              <a:gd name="T14" fmla="*/ 125 w 132"/>
              <a:gd name="T15" fmla="*/ 55 h 128"/>
              <a:gd name="T16" fmla="*/ 123 w 132"/>
              <a:gd name="T17" fmla="*/ 46 h 128"/>
              <a:gd name="T18" fmla="*/ 93 w 132"/>
              <a:gd name="T19" fmla="*/ 77 h 128"/>
              <a:gd name="T20" fmla="*/ 119 w 132"/>
              <a:gd name="T21" fmla="*/ 36 h 128"/>
              <a:gd name="T22" fmla="*/ 111 w 132"/>
              <a:gd name="T23" fmla="*/ 25 h 128"/>
              <a:gd name="T24" fmla="*/ 116 w 132"/>
              <a:gd name="T25" fmla="*/ 31 h 128"/>
              <a:gd name="T26" fmla="*/ 79 w 132"/>
              <a:gd name="T27" fmla="*/ 69 h 128"/>
              <a:gd name="T28" fmla="*/ 110 w 132"/>
              <a:gd name="T29" fmla="*/ 24 h 128"/>
              <a:gd name="T30" fmla="*/ 68 w 132"/>
              <a:gd name="T31" fmla="*/ 5 h 128"/>
              <a:gd name="T32" fmla="*/ 77 w 132"/>
              <a:gd name="T33" fmla="*/ 6 h 128"/>
              <a:gd name="T34" fmla="*/ 68 w 132"/>
              <a:gd name="T35" fmla="*/ 17 h 128"/>
              <a:gd name="T36" fmla="*/ 68 w 132"/>
              <a:gd name="T37" fmla="*/ 24 h 128"/>
              <a:gd name="T38" fmla="*/ 85 w 132"/>
              <a:gd name="T39" fmla="*/ 8 h 128"/>
              <a:gd name="T40" fmla="*/ 95 w 132"/>
              <a:gd name="T41" fmla="*/ 12 h 128"/>
              <a:gd name="T42" fmla="*/ 68 w 132"/>
              <a:gd name="T43" fmla="*/ 24 h 128"/>
              <a:gd name="T44" fmla="*/ 99 w 132"/>
              <a:gd name="T45" fmla="*/ 14 h 128"/>
              <a:gd name="T46" fmla="*/ 106 w 132"/>
              <a:gd name="T47" fmla="*/ 20 h 128"/>
              <a:gd name="T48" fmla="*/ 68 w 132"/>
              <a:gd name="T49" fmla="*/ 59 h 128"/>
              <a:gd name="T50" fmla="*/ 115 w 132"/>
              <a:gd name="T51" fmla="*/ 97 h 128"/>
              <a:gd name="T52" fmla="*/ 95 w 132"/>
              <a:gd name="T53" fmla="*/ 116 h 128"/>
              <a:gd name="T54" fmla="*/ 51 w 132"/>
              <a:gd name="T55" fmla="*/ 121 h 128"/>
              <a:gd name="T56" fmla="*/ 19 w 132"/>
              <a:gd name="T57" fmla="*/ 100 h 128"/>
              <a:gd name="T58" fmla="*/ 7 w 132"/>
              <a:gd name="T59" fmla="*/ 57 h 128"/>
              <a:gd name="T60" fmla="*/ 24 w 132"/>
              <a:gd name="T61" fmla="*/ 22 h 128"/>
              <a:gd name="T62" fmla="*/ 62 w 132"/>
              <a:gd name="T63" fmla="*/ 5 h 128"/>
              <a:gd name="T64" fmla="*/ 64 w 132"/>
              <a:gd name="T65" fmla="*/ 64 h 128"/>
              <a:gd name="T66" fmla="*/ 116 w 132"/>
              <a:gd name="T67" fmla="*/ 96 h 128"/>
              <a:gd name="T68" fmla="*/ 119 w 132"/>
              <a:gd name="T69" fmla="*/ 92 h 128"/>
              <a:gd name="T70" fmla="*/ 125 w 132"/>
              <a:gd name="T71" fmla="*/ 72 h 128"/>
              <a:gd name="T72" fmla="*/ 119 w 132"/>
              <a:gd name="T73" fmla="*/ 9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28">
                <a:moveTo>
                  <a:pt x="128" y="47"/>
                </a:moveTo>
                <a:cubicBezTo>
                  <a:pt x="123" y="31"/>
                  <a:pt x="113" y="17"/>
                  <a:pt x="98" y="9"/>
                </a:cubicBezTo>
                <a:cubicBezTo>
                  <a:pt x="88" y="3"/>
                  <a:pt x="77" y="0"/>
                  <a:pt x="66" y="0"/>
                </a:cubicBezTo>
                <a:cubicBezTo>
                  <a:pt x="43" y="0"/>
                  <a:pt x="22" y="12"/>
                  <a:pt x="11" y="32"/>
                </a:cubicBezTo>
                <a:cubicBezTo>
                  <a:pt x="2" y="47"/>
                  <a:pt x="0" y="64"/>
                  <a:pt x="4" y="81"/>
                </a:cubicBezTo>
                <a:cubicBezTo>
                  <a:pt x="9" y="97"/>
                  <a:pt x="19" y="111"/>
                  <a:pt x="34" y="119"/>
                </a:cubicBezTo>
                <a:cubicBezTo>
                  <a:pt x="44" y="125"/>
                  <a:pt x="55" y="128"/>
                  <a:pt x="66" y="128"/>
                </a:cubicBezTo>
                <a:cubicBezTo>
                  <a:pt x="89" y="128"/>
                  <a:pt x="110" y="116"/>
                  <a:pt x="121" y="96"/>
                </a:cubicBezTo>
                <a:cubicBezTo>
                  <a:pt x="130" y="81"/>
                  <a:pt x="132" y="64"/>
                  <a:pt x="128" y="47"/>
                </a:cubicBezTo>
                <a:close/>
                <a:moveTo>
                  <a:pt x="125" y="55"/>
                </a:moveTo>
                <a:cubicBezTo>
                  <a:pt x="125" y="58"/>
                  <a:pt x="125" y="61"/>
                  <a:pt x="125" y="65"/>
                </a:cubicBezTo>
                <a:cubicBezTo>
                  <a:pt x="125" y="65"/>
                  <a:pt x="125" y="65"/>
                  <a:pt x="125" y="65"/>
                </a:cubicBezTo>
                <a:cubicBezTo>
                  <a:pt x="106" y="84"/>
                  <a:pt x="106" y="84"/>
                  <a:pt x="106" y="84"/>
                </a:cubicBezTo>
                <a:cubicBezTo>
                  <a:pt x="97" y="79"/>
                  <a:pt x="97" y="79"/>
                  <a:pt x="97" y="79"/>
                </a:cubicBezTo>
                <a:cubicBezTo>
                  <a:pt x="124" y="52"/>
                  <a:pt x="124" y="52"/>
                  <a:pt x="124" y="52"/>
                </a:cubicBezTo>
                <a:lnTo>
                  <a:pt x="125" y="55"/>
                </a:lnTo>
                <a:close/>
                <a:moveTo>
                  <a:pt x="120" y="38"/>
                </a:moveTo>
                <a:cubicBezTo>
                  <a:pt x="121" y="41"/>
                  <a:pt x="122" y="43"/>
                  <a:pt x="123" y="46"/>
                </a:cubicBezTo>
                <a:cubicBezTo>
                  <a:pt x="123" y="47"/>
                  <a:pt x="123" y="47"/>
                  <a:pt x="123" y="47"/>
                </a:cubicBezTo>
                <a:cubicBezTo>
                  <a:pt x="93" y="77"/>
                  <a:pt x="93" y="77"/>
                  <a:pt x="93" y="77"/>
                </a:cubicBezTo>
                <a:cubicBezTo>
                  <a:pt x="84" y="71"/>
                  <a:pt x="84" y="71"/>
                  <a:pt x="84" y="71"/>
                </a:cubicBezTo>
                <a:cubicBezTo>
                  <a:pt x="119" y="36"/>
                  <a:pt x="119" y="36"/>
                  <a:pt x="119" y="36"/>
                </a:cubicBezTo>
                <a:lnTo>
                  <a:pt x="120" y="38"/>
                </a:lnTo>
                <a:close/>
                <a:moveTo>
                  <a:pt x="111" y="25"/>
                </a:moveTo>
                <a:cubicBezTo>
                  <a:pt x="112" y="26"/>
                  <a:pt x="113" y="27"/>
                  <a:pt x="113" y="28"/>
                </a:cubicBezTo>
                <a:cubicBezTo>
                  <a:pt x="114" y="29"/>
                  <a:pt x="115" y="30"/>
                  <a:pt x="116" y="31"/>
                </a:cubicBezTo>
                <a:cubicBezTo>
                  <a:pt x="116" y="32"/>
                  <a:pt x="116" y="32"/>
                  <a:pt x="116" y="32"/>
                </a:cubicBezTo>
                <a:cubicBezTo>
                  <a:pt x="79" y="69"/>
                  <a:pt x="79" y="69"/>
                  <a:pt x="79" y="69"/>
                </a:cubicBezTo>
                <a:cubicBezTo>
                  <a:pt x="70" y="64"/>
                  <a:pt x="70" y="64"/>
                  <a:pt x="70" y="64"/>
                </a:cubicBezTo>
                <a:cubicBezTo>
                  <a:pt x="110" y="24"/>
                  <a:pt x="110" y="24"/>
                  <a:pt x="110" y="24"/>
                </a:cubicBezTo>
                <a:lnTo>
                  <a:pt x="111" y="25"/>
                </a:lnTo>
                <a:close/>
                <a:moveTo>
                  <a:pt x="68" y="5"/>
                </a:moveTo>
                <a:cubicBezTo>
                  <a:pt x="70" y="5"/>
                  <a:pt x="70" y="5"/>
                  <a:pt x="70" y="5"/>
                </a:cubicBezTo>
                <a:cubicBezTo>
                  <a:pt x="72" y="5"/>
                  <a:pt x="75" y="5"/>
                  <a:pt x="77" y="6"/>
                </a:cubicBezTo>
                <a:cubicBezTo>
                  <a:pt x="80" y="6"/>
                  <a:pt x="80" y="6"/>
                  <a:pt x="80" y="6"/>
                </a:cubicBezTo>
                <a:cubicBezTo>
                  <a:pt x="68" y="17"/>
                  <a:pt x="68" y="17"/>
                  <a:pt x="68" y="17"/>
                </a:cubicBezTo>
                <a:lnTo>
                  <a:pt x="68" y="5"/>
                </a:lnTo>
                <a:close/>
                <a:moveTo>
                  <a:pt x="68" y="24"/>
                </a:moveTo>
                <a:cubicBezTo>
                  <a:pt x="85" y="8"/>
                  <a:pt x="85" y="8"/>
                  <a:pt x="85" y="8"/>
                </a:cubicBezTo>
                <a:cubicBezTo>
                  <a:pt x="85" y="8"/>
                  <a:pt x="85" y="8"/>
                  <a:pt x="85" y="8"/>
                </a:cubicBezTo>
                <a:cubicBezTo>
                  <a:pt x="88" y="9"/>
                  <a:pt x="91" y="10"/>
                  <a:pt x="93" y="11"/>
                </a:cubicBezTo>
                <a:cubicBezTo>
                  <a:pt x="95" y="12"/>
                  <a:pt x="95" y="12"/>
                  <a:pt x="95" y="12"/>
                </a:cubicBezTo>
                <a:cubicBezTo>
                  <a:pt x="68" y="38"/>
                  <a:pt x="68" y="38"/>
                  <a:pt x="68" y="38"/>
                </a:cubicBezTo>
                <a:lnTo>
                  <a:pt x="68" y="24"/>
                </a:lnTo>
                <a:close/>
                <a:moveTo>
                  <a:pt x="68" y="45"/>
                </a:moveTo>
                <a:cubicBezTo>
                  <a:pt x="99" y="14"/>
                  <a:pt x="99" y="14"/>
                  <a:pt x="99" y="14"/>
                </a:cubicBezTo>
                <a:cubicBezTo>
                  <a:pt x="100" y="15"/>
                  <a:pt x="100" y="15"/>
                  <a:pt x="100" y="15"/>
                </a:cubicBezTo>
                <a:cubicBezTo>
                  <a:pt x="102" y="17"/>
                  <a:pt x="104" y="18"/>
                  <a:pt x="106" y="20"/>
                </a:cubicBezTo>
                <a:cubicBezTo>
                  <a:pt x="107" y="21"/>
                  <a:pt x="107" y="21"/>
                  <a:pt x="107" y="21"/>
                </a:cubicBezTo>
                <a:cubicBezTo>
                  <a:pt x="68" y="59"/>
                  <a:pt x="68" y="59"/>
                  <a:pt x="68" y="59"/>
                </a:cubicBezTo>
                <a:lnTo>
                  <a:pt x="68" y="45"/>
                </a:lnTo>
                <a:close/>
                <a:moveTo>
                  <a:pt x="115" y="97"/>
                </a:moveTo>
                <a:cubicBezTo>
                  <a:pt x="113" y="100"/>
                  <a:pt x="111" y="104"/>
                  <a:pt x="108" y="106"/>
                </a:cubicBezTo>
                <a:cubicBezTo>
                  <a:pt x="104" y="110"/>
                  <a:pt x="100" y="113"/>
                  <a:pt x="95" y="116"/>
                </a:cubicBezTo>
                <a:cubicBezTo>
                  <a:pt x="86" y="121"/>
                  <a:pt x="76" y="123"/>
                  <a:pt x="66" y="123"/>
                </a:cubicBezTo>
                <a:cubicBezTo>
                  <a:pt x="61" y="123"/>
                  <a:pt x="56" y="123"/>
                  <a:pt x="51" y="121"/>
                </a:cubicBezTo>
                <a:cubicBezTo>
                  <a:pt x="46" y="120"/>
                  <a:pt x="41" y="118"/>
                  <a:pt x="36" y="115"/>
                </a:cubicBezTo>
                <a:cubicBezTo>
                  <a:pt x="29" y="111"/>
                  <a:pt x="23" y="106"/>
                  <a:pt x="19" y="100"/>
                </a:cubicBezTo>
                <a:cubicBezTo>
                  <a:pt x="14" y="94"/>
                  <a:pt x="11" y="87"/>
                  <a:pt x="9" y="79"/>
                </a:cubicBezTo>
                <a:cubicBezTo>
                  <a:pt x="7" y="72"/>
                  <a:pt x="6" y="64"/>
                  <a:pt x="7" y="57"/>
                </a:cubicBezTo>
                <a:cubicBezTo>
                  <a:pt x="8" y="49"/>
                  <a:pt x="11" y="41"/>
                  <a:pt x="15" y="34"/>
                </a:cubicBezTo>
                <a:cubicBezTo>
                  <a:pt x="17" y="30"/>
                  <a:pt x="21" y="25"/>
                  <a:pt x="24" y="22"/>
                </a:cubicBezTo>
                <a:cubicBezTo>
                  <a:pt x="28" y="18"/>
                  <a:pt x="32" y="15"/>
                  <a:pt x="37" y="12"/>
                </a:cubicBezTo>
                <a:cubicBezTo>
                  <a:pt x="44" y="8"/>
                  <a:pt x="53" y="5"/>
                  <a:pt x="62" y="5"/>
                </a:cubicBezTo>
                <a:cubicBezTo>
                  <a:pt x="64" y="5"/>
                  <a:pt x="64" y="5"/>
                  <a:pt x="64" y="5"/>
                </a:cubicBezTo>
                <a:cubicBezTo>
                  <a:pt x="64" y="64"/>
                  <a:pt x="64" y="64"/>
                  <a:pt x="64" y="64"/>
                </a:cubicBezTo>
                <a:cubicBezTo>
                  <a:pt x="64" y="65"/>
                  <a:pt x="64" y="66"/>
                  <a:pt x="65" y="66"/>
                </a:cubicBezTo>
                <a:cubicBezTo>
                  <a:pt x="116" y="96"/>
                  <a:pt x="116" y="96"/>
                  <a:pt x="116" y="96"/>
                </a:cubicBezTo>
                <a:lnTo>
                  <a:pt x="115" y="97"/>
                </a:lnTo>
                <a:close/>
                <a:moveTo>
                  <a:pt x="119" y="92"/>
                </a:moveTo>
                <a:cubicBezTo>
                  <a:pt x="110" y="87"/>
                  <a:pt x="110" y="87"/>
                  <a:pt x="110" y="87"/>
                </a:cubicBezTo>
                <a:cubicBezTo>
                  <a:pt x="125" y="72"/>
                  <a:pt x="125" y="72"/>
                  <a:pt x="125" y="72"/>
                </a:cubicBezTo>
                <a:cubicBezTo>
                  <a:pt x="124" y="77"/>
                  <a:pt x="124" y="77"/>
                  <a:pt x="124" y="77"/>
                </a:cubicBezTo>
                <a:cubicBezTo>
                  <a:pt x="123" y="81"/>
                  <a:pt x="121" y="86"/>
                  <a:pt x="119" y="90"/>
                </a:cubicBezTo>
                <a:lnTo>
                  <a:pt x="119" y="92"/>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37" name="Freeform 96">
            <a:extLst>
              <a:ext uri="{FF2B5EF4-FFF2-40B4-BE49-F238E27FC236}">
                <a16:creationId xmlns:a16="http://schemas.microsoft.com/office/drawing/2014/main" id="{478E4EAB-4B0A-172C-6183-CCDC8298B477}"/>
              </a:ext>
            </a:extLst>
          </p:cNvPr>
          <p:cNvSpPr>
            <a:spLocks noEditPoints="1"/>
          </p:cNvSpPr>
          <p:nvPr/>
        </p:nvSpPr>
        <p:spPr bwMode="auto">
          <a:xfrm>
            <a:off x="6811632" y="2475392"/>
            <a:ext cx="347869" cy="349021"/>
          </a:xfrm>
          <a:custGeom>
            <a:avLst/>
            <a:gdLst>
              <a:gd name="T0" fmla="*/ 64 w 128"/>
              <a:gd name="T1" fmla="*/ 128 h 128"/>
              <a:gd name="T2" fmla="*/ 20 w 128"/>
              <a:gd name="T3" fmla="*/ 24 h 128"/>
              <a:gd name="T4" fmla="*/ 48 w 128"/>
              <a:gd name="T5" fmla="*/ 7 h 128"/>
              <a:gd name="T6" fmla="*/ 33 w 128"/>
              <a:gd name="T7" fmla="*/ 30 h 128"/>
              <a:gd name="T8" fmla="*/ 21 w 128"/>
              <a:gd name="T9" fmla="*/ 26 h 128"/>
              <a:gd name="T10" fmla="*/ 5 w 128"/>
              <a:gd name="T11" fmla="*/ 60 h 128"/>
              <a:gd name="T12" fmla="*/ 16 w 128"/>
              <a:gd name="T13" fmla="*/ 29 h 128"/>
              <a:gd name="T14" fmla="*/ 30 w 128"/>
              <a:gd name="T15" fmla="*/ 35 h 128"/>
              <a:gd name="T16" fmla="*/ 24 w 128"/>
              <a:gd name="T17" fmla="*/ 62 h 128"/>
              <a:gd name="T18" fmla="*/ 17 w 128"/>
              <a:gd name="T19" fmla="*/ 98 h 128"/>
              <a:gd name="T20" fmla="*/ 9 w 128"/>
              <a:gd name="T21" fmla="*/ 87 h 128"/>
              <a:gd name="T22" fmla="*/ 24 w 128"/>
              <a:gd name="T23" fmla="*/ 66 h 128"/>
              <a:gd name="T24" fmla="*/ 30 w 128"/>
              <a:gd name="T25" fmla="*/ 93 h 128"/>
              <a:gd name="T26" fmla="*/ 48 w 128"/>
              <a:gd name="T27" fmla="*/ 121 h 128"/>
              <a:gd name="T28" fmla="*/ 20 w 128"/>
              <a:gd name="T29" fmla="*/ 104 h 128"/>
              <a:gd name="T30" fmla="*/ 31 w 128"/>
              <a:gd name="T31" fmla="*/ 98 h 128"/>
              <a:gd name="T32" fmla="*/ 49 w 128"/>
              <a:gd name="T33" fmla="*/ 119 h 128"/>
              <a:gd name="T34" fmla="*/ 62 w 128"/>
              <a:gd name="T35" fmla="*/ 122 h 128"/>
              <a:gd name="T36" fmla="*/ 37 w 128"/>
              <a:gd name="T37" fmla="*/ 97 h 128"/>
              <a:gd name="T38" fmla="*/ 60 w 128"/>
              <a:gd name="T39" fmla="*/ 92 h 128"/>
              <a:gd name="T40" fmla="*/ 62 w 128"/>
              <a:gd name="T41" fmla="*/ 88 h 128"/>
              <a:gd name="T42" fmla="*/ 34 w 128"/>
              <a:gd name="T43" fmla="*/ 92 h 128"/>
              <a:gd name="T44" fmla="*/ 29 w 128"/>
              <a:gd name="T45" fmla="*/ 66 h 128"/>
              <a:gd name="T46" fmla="*/ 62 w 128"/>
              <a:gd name="T47" fmla="*/ 62 h 128"/>
              <a:gd name="T48" fmla="*/ 34 w 128"/>
              <a:gd name="T49" fmla="*/ 38 h 128"/>
              <a:gd name="T50" fmla="*/ 60 w 128"/>
              <a:gd name="T51" fmla="*/ 40 h 128"/>
              <a:gd name="T52" fmla="*/ 62 w 128"/>
              <a:gd name="T53" fmla="*/ 36 h 128"/>
              <a:gd name="T54" fmla="*/ 36 w 128"/>
              <a:gd name="T55" fmla="*/ 32 h 128"/>
              <a:gd name="T56" fmla="*/ 60 w 128"/>
              <a:gd name="T57" fmla="*/ 7 h 128"/>
              <a:gd name="T58" fmla="*/ 111 w 128"/>
              <a:gd name="T59" fmla="*/ 30 h 128"/>
              <a:gd name="T60" fmla="*/ 119 w 128"/>
              <a:gd name="T61" fmla="*/ 41 h 128"/>
              <a:gd name="T62" fmla="*/ 104 w 128"/>
              <a:gd name="T63" fmla="*/ 62 h 128"/>
              <a:gd name="T64" fmla="*/ 98 w 128"/>
              <a:gd name="T65" fmla="*/ 35 h 128"/>
              <a:gd name="T66" fmla="*/ 80 w 128"/>
              <a:gd name="T67" fmla="*/ 7 h 128"/>
              <a:gd name="T68" fmla="*/ 108 w 128"/>
              <a:gd name="T69" fmla="*/ 24 h 128"/>
              <a:gd name="T70" fmla="*/ 97 w 128"/>
              <a:gd name="T71" fmla="*/ 30 h 128"/>
              <a:gd name="T72" fmla="*/ 79 w 128"/>
              <a:gd name="T73" fmla="*/ 9 h 128"/>
              <a:gd name="T74" fmla="*/ 66 w 128"/>
              <a:gd name="T75" fmla="*/ 6 h 128"/>
              <a:gd name="T76" fmla="*/ 91 w 128"/>
              <a:gd name="T77" fmla="*/ 31 h 128"/>
              <a:gd name="T78" fmla="*/ 68 w 128"/>
              <a:gd name="T79" fmla="*/ 36 h 128"/>
              <a:gd name="T80" fmla="*/ 66 w 128"/>
              <a:gd name="T81" fmla="*/ 40 h 128"/>
              <a:gd name="T82" fmla="*/ 94 w 128"/>
              <a:gd name="T83" fmla="*/ 36 h 128"/>
              <a:gd name="T84" fmla="*/ 99 w 128"/>
              <a:gd name="T85" fmla="*/ 62 h 128"/>
              <a:gd name="T86" fmla="*/ 66 w 128"/>
              <a:gd name="T87" fmla="*/ 66 h 128"/>
              <a:gd name="T88" fmla="*/ 94 w 128"/>
              <a:gd name="T89" fmla="*/ 90 h 128"/>
              <a:gd name="T90" fmla="*/ 68 w 128"/>
              <a:gd name="T91" fmla="*/ 88 h 128"/>
              <a:gd name="T92" fmla="*/ 66 w 128"/>
              <a:gd name="T93" fmla="*/ 122 h 128"/>
              <a:gd name="T94" fmla="*/ 90 w 128"/>
              <a:gd name="T95" fmla="*/ 95 h 128"/>
              <a:gd name="T96" fmla="*/ 80 w 128"/>
              <a:gd name="T97" fmla="*/ 112 h 128"/>
              <a:gd name="T98" fmla="*/ 108 w 128"/>
              <a:gd name="T99" fmla="*/ 104 h 128"/>
              <a:gd name="T100" fmla="*/ 80 w 128"/>
              <a:gd name="T101" fmla="*/ 121 h 128"/>
              <a:gd name="T102" fmla="*/ 95 w 128"/>
              <a:gd name="T103" fmla="*/ 98 h 128"/>
              <a:gd name="T104" fmla="*/ 107 w 128"/>
              <a:gd name="T105" fmla="*/ 102 h 128"/>
              <a:gd name="T106" fmla="*/ 123 w 128"/>
              <a:gd name="T107" fmla="*/ 68 h 128"/>
              <a:gd name="T108" fmla="*/ 112 w 128"/>
              <a:gd name="T109" fmla="*/ 99 h 128"/>
              <a:gd name="T110" fmla="*/ 98 w 128"/>
              <a:gd name="T111" fmla="*/ 93 h 128"/>
              <a:gd name="T112" fmla="*/ 104 w 128"/>
              <a:gd name="T113"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20" y="24"/>
                </a:moveTo>
                <a:cubicBezTo>
                  <a:pt x="21" y="23"/>
                  <a:pt x="21" y="23"/>
                  <a:pt x="22" y="22"/>
                </a:cubicBezTo>
                <a:cubicBezTo>
                  <a:pt x="27" y="17"/>
                  <a:pt x="34" y="12"/>
                  <a:pt x="41" y="9"/>
                </a:cubicBezTo>
                <a:cubicBezTo>
                  <a:pt x="43" y="8"/>
                  <a:pt x="46" y="7"/>
                  <a:pt x="48" y="7"/>
                </a:cubicBezTo>
                <a:cubicBezTo>
                  <a:pt x="54" y="5"/>
                  <a:pt x="54" y="5"/>
                  <a:pt x="54" y="5"/>
                </a:cubicBezTo>
                <a:cubicBezTo>
                  <a:pt x="49" y="9"/>
                  <a:pt x="49" y="9"/>
                  <a:pt x="49" y="9"/>
                </a:cubicBezTo>
                <a:cubicBezTo>
                  <a:pt x="43" y="15"/>
                  <a:pt x="37" y="22"/>
                  <a:pt x="33" y="30"/>
                </a:cubicBezTo>
                <a:cubicBezTo>
                  <a:pt x="32" y="31"/>
                  <a:pt x="32" y="31"/>
                  <a:pt x="32" y="31"/>
                </a:cubicBezTo>
                <a:cubicBezTo>
                  <a:pt x="31" y="30"/>
                  <a:pt x="31" y="30"/>
                  <a:pt x="31" y="30"/>
                </a:cubicBezTo>
                <a:cubicBezTo>
                  <a:pt x="27" y="29"/>
                  <a:pt x="24" y="28"/>
                  <a:pt x="21" y="26"/>
                </a:cubicBezTo>
                <a:cubicBezTo>
                  <a:pt x="19" y="25"/>
                  <a:pt x="19" y="25"/>
                  <a:pt x="19" y="25"/>
                </a:cubicBezTo>
                <a:lnTo>
                  <a:pt x="20" y="24"/>
                </a:lnTo>
                <a:close/>
                <a:moveTo>
                  <a:pt x="5" y="60"/>
                </a:moveTo>
                <a:cubicBezTo>
                  <a:pt x="5" y="54"/>
                  <a:pt x="7" y="47"/>
                  <a:pt x="9" y="41"/>
                </a:cubicBezTo>
                <a:cubicBezTo>
                  <a:pt x="11" y="37"/>
                  <a:pt x="13" y="33"/>
                  <a:pt x="15" y="30"/>
                </a:cubicBezTo>
                <a:cubicBezTo>
                  <a:pt x="16" y="29"/>
                  <a:pt x="16" y="29"/>
                  <a:pt x="16" y="29"/>
                </a:cubicBezTo>
                <a:cubicBezTo>
                  <a:pt x="17" y="30"/>
                  <a:pt x="17" y="30"/>
                  <a:pt x="17" y="30"/>
                </a:cubicBezTo>
                <a:cubicBezTo>
                  <a:pt x="21" y="31"/>
                  <a:pt x="25" y="33"/>
                  <a:pt x="29" y="34"/>
                </a:cubicBezTo>
                <a:cubicBezTo>
                  <a:pt x="30" y="35"/>
                  <a:pt x="30" y="35"/>
                  <a:pt x="30" y="35"/>
                </a:cubicBezTo>
                <a:cubicBezTo>
                  <a:pt x="29" y="36"/>
                  <a:pt x="29" y="36"/>
                  <a:pt x="29" y="36"/>
                </a:cubicBezTo>
                <a:cubicBezTo>
                  <a:pt x="26" y="44"/>
                  <a:pt x="24" y="52"/>
                  <a:pt x="24" y="60"/>
                </a:cubicBezTo>
                <a:cubicBezTo>
                  <a:pt x="24" y="62"/>
                  <a:pt x="24" y="62"/>
                  <a:pt x="24" y="62"/>
                </a:cubicBezTo>
                <a:cubicBezTo>
                  <a:pt x="5" y="62"/>
                  <a:pt x="5" y="62"/>
                  <a:pt x="5" y="62"/>
                </a:cubicBezTo>
                <a:lnTo>
                  <a:pt x="5" y="60"/>
                </a:lnTo>
                <a:close/>
                <a:moveTo>
                  <a:pt x="17" y="98"/>
                </a:moveTo>
                <a:cubicBezTo>
                  <a:pt x="16" y="99"/>
                  <a:pt x="16" y="99"/>
                  <a:pt x="16" y="99"/>
                </a:cubicBezTo>
                <a:cubicBezTo>
                  <a:pt x="15" y="98"/>
                  <a:pt x="15" y="98"/>
                  <a:pt x="15" y="98"/>
                </a:cubicBezTo>
                <a:cubicBezTo>
                  <a:pt x="13" y="95"/>
                  <a:pt x="11" y="91"/>
                  <a:pt x="9" y="87"/>
                </a:cubicBezTo>
                <a:cubicBezTo>
                  <a:pt x="7" y="81"/>
                  <a:pt x="5" y="74"/>
                  <a:pt x="5" y="68"/>
                </a:cubicBezTo>
                <a:cubicBezTo>
                  <a:pt x="5" y="66"/>
                  <a:pt x="5" y="66"/>
                  <a:pt x="5" y="66"/>
                </a:cubicBezTo>
                <a:cubicBezTo>
                  <a:pt x="24" y="66"/>
                  <a:pt x="24" y="66"/>
                  <a:pt x="24" y="66"/>
                </a:cubicBezTo>
                <a:cubicBezTo>
                  <a:pt x="24" y="68"/>
                  <a:pt x="24" y="68"/>
                  <a:pt x="24" y="68"/>
                </a:cubicBezTo>
                <a:cubicBezTo>
                  <a:pt x="24" y="76"/>
                  <a:pt x="26" y="84"/>
                  <a:pt x="29" y="92"/>
                </a:cubicBezTo>
                <a:cubicBezTo>
                  <a:pt x="30" y="93"/>
                  <a:pt x="30" y="93"/>
                  <a:pt x="30" y="93"/>
                </a:cubicBezTo>
                <a:cubicBezTo>
                  <a:pt x="29" y="94"/>
                  <a:pt x="29" y="94"/>
                  <a:pt x="29" y="94"/>
                </a:cubicBezTo>
                <a:cubicBezTo>
                  <a:pt x="25" y="95"/>
                  <a:pt x="21" y="97"/>
                  <a:pt x="17" y="98"/>
                </a:cubicBezTo>
                <a:close/>
                <a:moveTo>
                  <a:pt x="48" y="121"/>
                </a:moveTo>
                <a:cubicBezTo>
                  <a:pt x="46" y="121"/>
                  <a:pt x="43" y="120"/>
                  <a:pt x="41" y="119"/>
                </a:cubicBezTo>
                <a:cubicBezTo>
                  <a:pt x="34" y="116"/>
                  <a:pt x="27" y="112"/>
                  <a:pt x="22" y="106"/>
                </a:cubicBezTo>
                <a:cubicBezTo>
                  <a:pt x="21" y="105"/>
                  <a:pt x="21" y="105"/>
                  <a:pt x="20" y="104"/>
                </a:cubicBezTo>
                <a:cubicBezTo>
                  <a:pt x="19" y="103"/>
                  <a:pt x="19" y="103"/>
                  <a:pt x="19" y="103"/>
                </a:cubicBezTo>
                <a:cubicBezTo>
                  <a:pt x="21" y="102"/>
                  <a:pt x="21" y="102"/>
                  <a:pt x="21" y="102"/>
                </a:cubicBezTo>
                <a:cubicBezTo>
                  <a:pt x="24" y="100"/>
                  <a:pt x="27" y="99"/>
                  <a:pt x="31" y="98"/>
                </a:cubicBezTo>
                <a:cubicBezTo>
                  <a:pt x="32" y="97"/>
                  <a:pt x="32" y="97"/>
                  <a:pt x="32" y="97"/>
                </a:cubicBezTo>
                <a:cubicBezTo>
                  <a:pt x="33" y="98"/>
                  <a:pt x="33" y="98"/>
                  <a:pt x="33" y="98"/>
                </a:cubicBezTo>
                <a:cubicBezTo>
                  <a:pt x="37" y="106"/>
                  <a:pt x="43" y="113"/>
                  <a:pt x="49" y="119"/>
                </a:cubicBezTo>
                <a:cubicBezTo>
                  <a:pt x="54" y="123"/>
                  <a:pt x="54" y="123"/>
                  <a:pt x="54" y="123"/>
                </a:cubicBezTo>
                <a:lnTo>
                  <a:pt x="48" y="121"/>
                </a:lnTo>
                <a:close/>
                <a:moveTo>
                  <a:pt x="62" y="122"/>
                </a:moveTo>
                <a:cubicBezTo>
                  <a:pt x="60" y="121"/>
                  <a:pt x="60" y="121"/>
                  <a:pt x="60" y="121"/>
                </a:cubicBezTo>
                <a:cubicBezTo>
                  <a:pt x="55" y="118"/>
                  <a:pt x="52" y="115"/>
                  <a:pt x="48" y="112"/>
                </a:cubicBezTo>
                <a:cubicBezTo>
                  <a:pt x="44" y="107"/>
                  <a:pt x="40" y="103"/>
                  <a:pt x="37" y="97"/>
                </a:cubicBezTo>
                <a:cubicBezTo>
                  <a:pt x="36" y="96"/>
                  <a:pt x="36" y="96"/>
                  <a:pt x="36" y="96"/>
                </a:cubicBezTo>
                <a:cubicBezTo>
                  <a:pt x="38" y="95"/>
                  <a:pt x="38" y="95"/>
                  <a:pt x="38" y="95"/>
                </a:cubicBezTo>
                <a:cubicBezTo>
                  <a:pt x="45" y="94"/>
                  <a:pt x="53" y="93"/>
                  <a:pt x="60" y="92"/>
                </a:cubicBezTo>
                <a:cubicBezTo>
                  <a:pt x="62" y="92"/>
                  <a:pt x="62" y="92"/>
                  <a:pt x="62" y="92"/>
                </a:cubicBezTo>
                <a:lnTo>
                  <a:pt x="62" y="122"/>
                </a:lnTo>
                <a:close/>
                <a:moveTo>
                  <a:pt x="62" y="88"/>
                </a:moveTo>
                <a:cubicBezTo>
                  <a:pt x="60" y="88"/>
                  <a:pt x="60" y="88"/>
                  <a:pt x="60" y="88"/>
                </a:cubicBezTo>
                <a:cubicBezTo>
                  <a:pt x="52" y="88"/>
                  <a:pt x="44" y="89"/>
                  <a:pt x="36" y="91"/>
                </a:cubicBezTo>
                <a:cubicBezTo>
                  <a:pt x="34" y="92"/>
                  <a:pt x="34" y="92"/>
                  <a:pt x="34" y="92"/>
                </a:cubicBezTo>
                <a:cubicBezTo>
                  <a:pt x="34" y="90"/>
                  <a:pt x="34" y="90"/>
                  <a:pt x="34" y="90"/>
                </a:cubicBezTo>
                <a:cubicBezTo>
                  <a:pt x="31" y="83"/>
                  <a:pt x="29" y="76"/>
                  <a:pt x="29" y="68"/>
                </a:cubicBezTo>
                <a:cubicBezTo>
                  <a:pt x="29" y="66"/>
                  <a:pt x="29" y="66"/>
                  <a:pt x="29" y="66"/>
                </a:cubicBezTo>
                <a:cubicBezTo>
                  <a:pt x="62" y="66"/>
                  <a:pt x="62" y="66"/>
                  <a:pt x="62" y="66"/>
                </a:cubicBezTo>
                <a:lnTo>
                  <a:pt x="62" y="88"/>
                </a:lnTo>
                <a:close/>
                <a:moveTo>
                  <a:pt x="62" y="62"/>
                </a:moveTo>
                <a:cubicBezTo>
                  <a:pt x="29" y="62"/>
                  <a:pt x="29" y="62"/>
                  <a:pt x="29" y="62"/>
                </a:cubicBezTo>
                <a:cubicBezTo>
                  <a:pt x="29" y="60"/>
                  <a:pt x="29" y="60"/>
                  <a:pt x="29" y="60"/>
                </a:cubicBezTo>
                <a:cubicBezTo>
                  <a:pt x="29" y="52"/>
                  <a:pt x="31" y="45"/>
                  <a:pt x="34" y="38"/>
                </a:cubicBezTo>
                <a:cubicBezTo>
                  <a:pt x="34" y="37"/>
                  <a:pt x="34" y="37"/>
                  <a:pt x="34" y="37"/>
                </a:cubicBezTo>
                <a:cubicBezTo>
                  <a:pt x="36" y="37"/>
                  <a:pt x="36" y="37"/>
                  <a:pt x="36" y="37"/>
                </a:cubicBezTo>
                <a:cubicBezTo>
                  <a:pt x="44" y="39"/>
                  <a:pt x="52" y="40"/>
                  <a:pt x="60" y="40"/>
                </a:cubicBezTo>
                <a:cubicBezTo>
                  <a:pt x="62" y="40"/>
                  <a:pt x="62" y="40"/>
                  <a:pt x="62" y="40"/>
                </a:cubicBezTo>
                <a:lnTo>
                  <a:pt x="62" y="62"/>
                </a:lnTo>
                <a:close/>
                <a:moveTo>
                  <a:pt x="62" y="36"/>
                </a:moveTo>
                <a:cubicBezTo>
                  <a:pt x="60" y="36"/>
                  <a:pt x="60" y="36"/>
                  <a:pt x="60" y="36"/>
                </a:cubicBezTo>
                <a:cubicBezTo>
                  <a:pt x="53" y="35"/>
                  <a:pt x="45" y="34"/>
                  <a:pt x="38" y="33"/>
                </a:cubicBezTo>
                <a:cubicBezTo>
                  <a:pt x="36" y="32"/>
                  <a:pt x="36" y="32"/>
                  <a:pt x="36" y="32"/>
                </a:cubicBezTo>
                <a:cubicBezTo>
                  <a:pt x="37" y="31"/>
                  <a:pt x="37" y="31"/>
                  <a:pt x="37" y="31"/>
                </a:cubicBezTo>
                <a:cubicBezTo>
                  <a:pt x="40" y="25"/>
                  <a:pt x="44" y="21"/>
                  <a:pt x="48" y="17"/>
                </a:cubicBezTo>
                <a:cubicBezTo>
                  <a:pt x="52" y="13"/>
                  <a:pt x="55" y="10"/>
                  <a:pt x="60" y="7"/>
                </a:cubicBezTo>
                <a:cubicBezTo>
                  <a:pt x="62" y="6"/>
                  <a:pt x="62" y="6"/>
                  <a:pt x="62" y="6"/>
                </a:cubicBezTo>
                <a:lnTo>
                  <a:pt x="62" y="36"/>
                </a:lnTo>
                <a:close/>
                <a:moveTo>
                  <a:pt x="111" y="30"/>
                </a:moveTo>
                <a:cubicBezTo>
                  <a:pt x="112" y="29"/>
                  <a:pt x="112" y="29"/>
                  <a:pt x="112" y="29"/>
                </a:cubicBezTo>
                <a:cubicBezTo>
                  <a:pt x="113" y="30"/>
                  <a:pt x="113" y="30"/>
                  <a:pt x="113" y="30"/>
                </a:cubicBezTo>
                <a:cubicBezTo>
                  <a:pt x="115" y="33"/>
                  <a:pt x="117" y="37"/>
                  <a:pt x="119" y="41"/>
                </a:cubicBezTo>
                <a:cubicBezTo>
                  <a:pt x="121" y="47"/>
                  <a:pt x="123" y="54"/>
                  <a:pt x="123" y="60"/>
                </a:cubicBezTo>
                <a:cubicBezTo>
                  <a:pt x="123" y="62"/>
                  <a:pt x="123" y="62"/>
                  <a:pt x="123" y="62"/>
                </a:cubicBezTo>
                <a:cubicBezTo>
                  <a:pt x="104" y="62"/>
                  <a:pt x="104" y="62"/>
                  <a:pt x="104" y="62"/>
                </a:cubicBezTo>
                <a:cubicBezTo>
                  <a:pt x="104" y="60"/>
                  <a:pt x="104" y="60"/>
                  <a:pt x="104" y="60"/>
                </a:cubicBezTo>
                <a:cubicBezTo>
                  <a:pt x="104" y="52"/>
                  <a:pt x="102" y="44"/>
                  <a:pt x="98" y="36"/>
                </a:cubicBezTo>
                <a:cubicBezTo>
                  <a:pt x="98" y="35"/>
                  <a:pt x="98" y="35"/>
                  <a:pt x="98" y="35"/>
                </a:cubicBezTo>
                <a:cubicBezTo>
                  <a:pt x="99" y="34"/>
                  <a:pt x="99" y="34"/>
                  <a:pt x="99" y="34"/>
                </a:cubicBezTo>
                <a:cubicBezTo>
                  <a:pt x="103" y="33"/>
                  <a:pt x="107" y="31"/>
                  <a:pt x="111" y="30"/>
                </a:cubicBezTo>
                <a:close/>
                <a:moveTo>
                  <a:pt x="80" y="7"/>
                </a:moveTo>
                <a:cubicBezTo>
                  <a:pt x="82" y="7"/>
                  <a:pt x="85" y="8"/>
                  <a:pt x="87" y="9"/>
                </a:cubicBezTo>
                <a:cubicBezTo>
                  <a:pt x="94" y="12"/>
                  <a:pt x="101" y="17"/>
                  <a:pt x="106" y="22"/>
                </a:cubicBezTo>
                <a:cubicBezTo>
                  <a:pt x="107" y="23"/>
                  <a:pt x="107" y="23"/>
                  <a:pt x="108" y="24"/>
                </a:cubicBezTo>
                <a:cubicBezTo>
                  <a:pt x="109" y="25"/>
                  <a:pt x="109" y="25"/>
                  <a:pt x="109" y="25"/>
                </a:cubicBezTo>
                <a:cubicBezTo>
                  <a:pt x="107" y="26"/>
                  <a:pt x="107" y="26"/>
                  <a:pt x="107" y="26"/>
                </a:cubicBezTo>
                <a:cubicBezTo>
                  <a:pt x="104" y="28"/>
                  <a:pt x="101" y="29"/>
                  <a:pt x="97" y="30"/>
                </a:cubicBezTo>
                <a:cubicBezTo>
                  <a:pt x="96" y="31"/>
                  <a:pt x="96" y="31"/>
                  <a:pt x="96" y="31"/>
                </a:cubicBezTo>
                <a:cubicBezTo>
                  <a:pt x="95" y="30"/>
                  <a:pt x="95" y="30"/>
                  <a:pt x="95" y="30"/>
                </a:cubicBezTo>
                <a:cubicBezTo>
                  <a:pt x="91" y="22"/>
                  <a:pt x="85" y="15"/>
                  <a:pt x="79" y="9"/>
                </a:cubicBezTo>
                <a:cubicBezTo>
                  <a:pt x="74" y="5"/>
                  <a:pt x="74" y="5"/>
                  <a:pt x="74" y="5"/>
                </a:cubicBezTo>
                <a:lnTo>
                  <a:pt x="80" y="7"/>
                </a:lnTo>
                <a:close/>
                <a:moveTo>
                  <a:pt x="66" y="6"/>
                </a:moveTo>
                <a:cubicBezTo>
                  <a:pt x="68" y="7"/>
                  <a:pt x="68" y="7"/>
                  <a:pt x="68" y="7"/>
                </a:cubicBezTo>
                <a:cubicBezTo>
                  <a:pt x="73" y="10"/>
                  <a:pt x="76" y="13"/>
                  <a:pt x="80" y="16"/>
                </a:cubicBezTo>
                <a:cubicBezTo>
                  <a:pt x="84" y="21"/>
                  <a:pt x="88" y="25"/>
                  <a:pt x="91" y="31"/>
                </a:cubicBezTo>
                <a:cubicBezTo>
                  <a:pt x="91" y="32"/>
                  <a:pt x="91" y="32"/>
                  <a:pt x="91" y="32"/>
                </a:cubicBezTo>
                <a:cubicBezTo>
                  <a:pt x="90" y="33"/>
                  <a:pt x="90" y="33"/>
                  <a:pt x="90" y="33"/>
                </a:cubicBezTo>
                <a:cubicBezTo>
                  <a:pt x="83" y="34"/>
                  <a:pt x="75" y="35"/>
                  <a:pt x="68" y="36"/>
                </a:cubicBezTo>
                <a:cubicBezTo>
                  <a:pt x="66" y="36"/>
                  <a:pt x="66" y="36"/>
                  <a:pt x="66" y="36"/>
                </a:cubicBezTo>
                <a:lnTo>
                  <a:pt x="66" y="6"/>
                </a:lnTo>
                <a:close/>
                <a:moveTo>
                  <a:pt x="66" y="40"/>
                </a:moveTo>
                <a:cubicBezTo>
                  <a:pt x="68" y="40"/>
                  <a:pt x="68" y="40"/>
                  <a:pt x="68" y="40"/>
                </a:cubicBezTo>
                <a:cubicBezTo>
                  <a:pt x="76" y="40"/>
                  <a:pt x="84" y="39"/>
                  <a:pt x="92" y="37"/>
                </a:cubicBezTo>
                <a:cubicBezTo>
                  <a:pt x="94" y="36"/>
                  <a:pt x="94" y="36"/>
                  <a:pt x="94" y="36"/>
                </a:cubicBezTo>
                <a:cubicBezTo>
                  <a:pt x="94" y="38"/>
                  <a:pt x="94" y="38"/>
                  <a:pt x="94" y="38"/>
                </a:cubicBezTo>
                <a:cubicBezTo>
                  <a:pt x="97" y="45"/>
                  <a:pt x="99" y="52"/>
                  <a:pt x="99" y="60"/>
                </a:cubicBezTo>
                <a:cubicBezTo>
                  <a:pt x="99" y="62"/>
                  <a:pt x="99" y="62"/>
                  <a:pt x="99" y="62"/>
                </a:cubicBezTo>
                <a:cubicBezTo>
                  <a:pt x="66" y="62"/>
                  <a:pt x="66" y="62"/>
                  <a:pt x="66" y="62"/>
                </a:cubicBezTo>
                <a:lnTo>
                  <a:pt x="66" y="40"/>
                </a:lnTo>
                <a:close/>
                <a:moveTo>
                  <a:pt x="66" y="66"/>
                </a:moveTo>
                <a:cubicBezTo>
                  <a:pt x="99" y="66"/>
                  <a:pt x="99" y="66"/>
                  <a:pt x="99" y="66"/>
                </a:cubicBezTo>
                <a:cubicBezTo>
                  <a:pt x="99" y="68"/>
                  <a:pt x="99" y="68"/>
                  <a:pt x="99" y="68"/>
                </a:cubicBezTo>
                <a:cubicBezTo>
                  <a:pt x="99" y="76"/>
                  <a:pt x="97" y="83"/>
                  <a:pt x="94" y="90"/>
                </a:cubicBezTo>
                <a:cubicBezTo>
                  <a:pt x="94" y="91"/>
                  <a:pt x="94" y="91"/>
                  <a:pt x="94" y="91"/>
                </a:cubicBezTo>
                <a:cubicBezTo>
                  <a:pt x="92" y="91"/>
                  <a:pt x="92" y="91"/>
                  <a:pt x="92" y="91"/>
                </a:cubicBezTo>
                <a:cubicBezTo>
                  <a:pt x="84" y="89"/>
                  <a:pt x="76" y="88"/>
                  <a:pt x="68" y="88"/>
                </a:cubicBezTo>
                <a:cubicBezTo>
                  <a:pt x="66" y="88"/>
                  <a:pt x="66" y="88"/>
                  <a:pt x="66" y="88"/>
                </a:cubicBezTo>
                <a:lnTo>
                  <a:pt x="66" y="66"/>
                </a:lnTo>
                <a:close/>
                <a:moveTo>
                  <a:pt x="66" y="122"/>
                </a:moveTo>
                <a:cubicBezTo>
                  <a:pt x="66" y="92"/>
                  <a:pt x="66" y="92"/>
                  <a:pt x="66" y="92"/>
                </a:cubicBezTo>
                <a:cubicBezTo>
                  <a:pt x="68" y="92"/>
                  <a:pt x="68" y="92"/>
                  <a:pt x="68" y="92"/>
                </a:cubicBezTo>
                <a:cubicBezTo>
                  <a:pt x="75" y="93"/>
                  <a:pt x="83" y="94"/>
                  <a:pt x="90" y="95"/>
                </a:cubicBezTo>
                <a:cubicBezTo>
                  <a:pt x="91" y="96"/>
                  <a:pt x="91" y="96"/>
                  <a:pt x="91" y="96"/>
                </a:cubicBezTo>
                <a:cubicBezTo>
                  <a:pt x="91" y="97"/>
                  <a:pt x="91" y="97"/>
                  <a:pt x="91" y="97"/>
                </a:cubicBezTo>
                <a:cubicBezTo>
                  <a:pt x="88" y="103"/>
                  <a:pt x="84" y="107"/>
                  <a:pt x="80" y="112"/>
                </a:cubicBezTo>
                <a:cubicBezTo>
                  <a:pt x="76" y="115"/>
                  <a:pt x="73" y="118"/>
                  <a:pt x="68" y="121"/>
                </a:cubicBezTo>
                <a:lnTo>
                  <a:pt x="66" y="122"/>
                </a:lnTo>
                <a:close/>
                <a:moveTo>
                  <a:pt x="108" y="104"/>
                </a:moveTo>
                <a:cubicBezTo>
                  <a:pt x="107" y="105"/>
                  <a:pt x="107" y="105"/>
                  <a:pt x="106" y="106"/>
                </a:cubicBezTo>
                <a:cubicBezTo>
                  <a:pt x="101" y="112"/>
                  <a:pt x="94" y="116"/>
                  <a:pt x="87" y="119"/>
                </a:cubicBezTo>
                <a:cubicBezTo>
                  <a:pt x="85" y="120"/>
                  <a:pt x="82" y="121"/>
                  <a:pt x="80" y="121"/>
                </a:cubicBezTo>
                <a:cubicBezTo>
                  <a:pt x="74" y="123"/>
                  <a:pt x="74" y="123"/>
                  <a:pt x="74" y="123"/>
                </a:cubicBezTo>
                <a:cubicBezTo>
                  <a:pt x="79" y="119"/>
                  <a:pt x="79" y="119"/>
                  <a:pt x="79" y="119"/>
                </a:cubicBezTo>
                <a:cubicBezTo>
                  <a:pt x="85" y="113"/>
                  <a:pt x="91" y="106"/>
                  <a:pt x="95" y="98"/>
                </a:cubicBezTo>
                <a:cubicBezTo>
                  <a:pt x="96" y="97"/>
                  <a:pt x="96" y="97"/>
                  <a:pt x="96" y="97"/>
                </a:cubicBezTo>
                <a:cubicBezTo>
                  <a:pt x="97" y="98"/>
                  <a:pt x="97" y="98"/>
                  <a:pt x="97" y="98"/>
                </a:cubicBezTo>
                <a:cubicBezTo>
                  <a:pt x="101" y="99"/>
                  <a:pt x="104" y="100"/>
                  <a:pt x="107" y="102"/>
                </a:cubicBezTo>
                <a:cubicBezTo>
                  <a:pt x="109" y="103"/>
                  <a:pt x="109" y="103"/>
                  <a:pt x="109" y="103"/>
                </a:cubicBezTo>
                <a:lnTo>
                  <a:pt x="108" y="104"/>
                </a:lnTo>
                <a:close/>
                <a:moveTo>
                  <a:pt x="123" y="68"/>
                </a:moveTo>
                <a:cubicBezTo>
                  <a:pt x="123" y="74"/>
                  <a:pt x="121" y="81"/>
                  <a:pt x="119" y="87"/>
                </a:cubicBezTo>
                <a:cubicBezTo>
                  <a:pt x="117" y="91"/>
                  <a:pt x="115" y="95"/>
                  <a:pt x="113" y="98"/>
                </a:cubicBezTo>
                <a:cubicBezTo>
                  <a:pt x="112" y="99"/>
                  <a:pt x="112" y="99"/>
                  <a:pt x="112" y="99"/>
                </a:cubicBezTo>
                <a:cubicBezTo>
                  <a:pt x="111" y="98"/>
                  <a:pt x="111" y="98"/>
                  <a:pt x="111" y="98"/>
                </a:cubicBezTo>
                <a:cubicBezTo>
                  <a:pt x="107" y="97"/>
                  <a:pt x="103" y="95"/>
                  <a:pt x="99" y="94"/>
                </a:cubicBezTo>
                <a:cubicBezTo>
                  <a:pt x="98" y="93"/>
                  <a:pt x="98" y="93"/>
                  <a:pt x="98" y="93"/>
                </a:cubicBezTo>
                <a:cubicBezTo>
                  <a:pt x="98" y="92"/>
                  <a:pt x="98" y="92"/>
                  <a:pt x="98" y="92"/>
                </a:cubicBezTo>
                <a:cubicBezTo>
                  <a:pt x="102" y="84"/>
                  <a:pt x="104" y="76"/>
                  <a:pt x="104" y="68"/>
                </a:cubicBezTo>
                <a:cubicBezTo>
                  <a:pt x="104" y="66"/>
                  <a:pt x="104" y="66"/>
                  <a:pt x="104" y="66"/>
                </a:cubicBezTo>
                <a:cubicBezTo>
                  <a:pt x="123" y="66"/>
                  <a:pt x="123" y="66"/>
                  <a:pt x="123" y="66"/>
                </a:cubicBezTo>
                <a:lnTo>
                  <a:pt x="123" y="68"/>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
        <p:nvSpPr>
          <p:cNvPr id="38" name="Freeform 37">
            <a:extLst>
              <a:ext uri="{FF2B5EF4-FFF2-40B4-BE49-F238E27FC236}">
                <a16:creationId xmlns:a16="http://schemas.microsoft.com/office/drawing/2014/main" id="{9AF5DD37-6B0E-6797-4FC7-D9E0A5611CA8}"/>
              </a:ext>
            </a:extLst>
          </p:cNvPr>
          <p:cNvSpPr>
            <a:spLocks noEditPoints="1"/>
          </p:cNvSpPr>
          <p:nvPr/>
        </p:nvSpPr>
        <p:spPr bwMode="auto">
          <a:xfrm>
            <a:off x="8626975" y="4305971"/>
            <a:ext cx="373993" cy="335364"/>
          </a:xfrm>
          <a:custGeom>
            <a:avLst/>
            <a:gdLst>
              <a:gd name="T0" fmla="*/ 196 w 213"/>
              <a:gd name="T1" fmla="*/ 67 h 191"/>
              <a:gd name="T2" fmla="*/ 196 w 213"/>
              <a:gd name="T3" fmla="*/ 56 h 191"/>
              <a:gd name="T4" fmla="*/ 213 w 213"/>
              <a:gd name="T5" fmla="*/ 56 h 191"/>
              <a:gd name="T6" fmla="*/ 112 w 213"/>
              <a:gd name="T7" fmla="*/ 0 h 191"/>
              <a:gd name="T8" fmla="*/ 0 w 213"/>
              <a:gd name="T9" fmla="*/ 56 h 191"/>
              <a:gd name="T10" fmla="*/ 28 w 213"/>
              <a:gd name="T11" fmla="*/ 56 h 191"/>
              <a:gd name="T12" fmla="*/ 28 w 213"/>
              <a:gd name="T13" fmla="*/ 67 h 191"/>
              <a:gd name="T14" fmla="*/ 39 w 213"/>
              <a:gd name="T15" fmla="*/ 67 h 191"/>
              <a:gd name="T16" fmla="*/ 39 w 213"/>
              <a:gd name="T17" fmla="*/ 166 h 191"/>
              <a:gd name="T18" fmla="*/ 28 w 213"/>
              <a:gd name="T19" fmla="*/ 166 h 191"/>
              <a:gd name="T20" fmla="*/ 28 w 213"/>
              <a:gd name="T21" fmla="*/ 191 h 191"/>
              <a:gd name="T22" fmla="*/ 196 w 213"/>
              <a:gd name="T23" fmla="*/ 191 h 191"/>
              <a:gd name="T24" fmla="*/ 196 w 213"/>
              <a:gd name="T25" fmla="*/ 166 h 191"/>
              <a:gd name="T26" fmla="*/ 185 w 213"/>
              <a:gd name="T27" fmla="*/ 166 h 191"/>
              <a:gd name="T28" fmla="*/ 185 w 213"/>
              <a:gd name="T29" fmla="*/ 67 h 191"/>
              <a:gd name="T30" fmla="*/ 196 w 213"/>
              <a:gd name="T31" fmla="*/ 67 h 191"/>
              <a:gd name="T32" fmla="*/ 112 w 213"/>
              <a:gd name="T33" fmla="*/ 6 h 191"/>
              <a:gd name="T34" fmla="*/ 191 w 213"/>
              <a:gd name="T35" fmla="*/ 51 h 191"/>
              <a:gd name="T36" fmla="*/ 25 w 213"/>
              <a:gd name="T37" fmla="*/ 51 h 191"/>
              <a:gd name="T38" fmla="*/ 112 w 213"/>
              <a:gd name="T39" fmla="*/ 6 h 191"/>
              <a:gd name="T40" fmla="*/ 36 w 213"/>
              <a:gd name="T41" fmla="*/ 59 h 191"/>
              <a:gd name="T42" fmla="*/ 191 w 213"/>
              <a:gd name="T43" fmla="*/ 59 h 191"/>
              <a:gd name="T44" fmla="*/ 191 w 213"/>
              <a:gd name="T45" fmla="*/ 62 h 191"/>
              <a:gd name="T46" fmla="*/ 36 w 213"/>
              <a:gd name="T47" fmla="*/ 62 h 191"/>
              <a:gd name="T48" fmla="*/ 36 w 213"/>
              <a:gd name="T49" fmla="*/ 59 h 191"/>
              <a:gd name="T50" fmla="*/ 129 w 213"/>
              <a:gd name="T51" fmla="*/ 166 h 191"/>
              <a:gd name="T52" fmla="*/ 129 w 213"/>
              <a:gd name="T53" fmla="*/ 67 h 191"/>
              <a:gd name="T54" fmla="*/ 151 w 213"/>
              <a:gd name="T55" fmla="*/ 67 h 191"/>
              <a:gd name="T56" fmla="*/ 151 w 213"/>
              <a:gd name="T57" fmla="*/ 166 h 191"/>
              <a:gd name="T58" fmla="*/ 129 w 213"/>
              <a:gd name="T59" fmla="*/ 166 h 191"/>
              <a:gd name="T60" fmla="*/ 95 w 213"/>
              <a:gd name="T61" fmla="*/ 67 h 191"/>
              <a:gd name="T62" fmla="*/ 95 w 213"/>
              <a:gd name="T63" fmla="*/ 166 h 191"/>
              <a:gd name="T64" fmla="*/ 73 w 213"/>
              <a:gd name="T65" fmla="*/ 166 h 191"/>
              <a:gd name="T66" fmla="*/ 73 w 213"/>
              <a:gd name="T67" fmla="*/ 67 h 191"/>
              <a:gd name="T68" fmla="*/ 95 w 213"/>
              <a:gd name="T69" fmla="*/ 67 h 191"/>
              <a:gd name="T70" fmla="*/ 101 w 213"/>
              <a:gd name="T71" fmla="*/ 67 h 191"/>
              <a:gd name="T72" fmla="*/ 123 w 213"/>
              <a:gd name="T73" fmla="*/ 67 h 191"/>
              <a:gd name="T74" fmla="*/ 123 w 213"/>
              <a:gd name="T75" fmla="*/ 166 h 191"/>
              <a:gd name="T76" fmla="*/ 101 w 213"/>
              <a:gd name="T77" fmla="*/ 166 h 191"/>
              <a:gd name="T78" fmla="*/ 101 w 213"/>
              <a:gd name="T79" fmla="*/ 67 h 191"/>
              <a:gd name="T80" fmla="*/ 45 w 213"/>
              <a:gd name="T81" fmla="*/ 67 h 191"/>
              <a:gd name="T82" fmla="*/ 67 w 213"/>
              <a:gd name="T83" fmla="*/ 67 h 191"/>
              <a:gd name="T84" fmla="*/ 67 w 213"/>
              <a:gd name="T85" fmla="*/ 166 h 191"/>
              <a:gd name="T86" fmla="*/ 45 w 213"/>
              <a:gd name="T87" fmla="*/ 166 h 191"/>
              <a:gd name="T88" fmla="*/ 45 w 213"/>
              <a:gd name="T89" fmla="*/ 67 h 191"/>
              <a:gd name="T90" fmla="*/ 188 w 213"/>
              <a:gd name="T91" fmla="*/ 185 h 191"/>
              <a:gd name="T92" fmla="*/ 33 w 213"/>
              <a:gd name="T93" fmla="*/ 185 h 191"/>
              <a:gd name="T94" fmla="*/ 33 w 213"/>
              <a:gd name="T95" fmla="*/ 174 h 191"/>
              <a:gd name="T96" fmla="*/ 188 w 213"/>
              <a:gd name="T97" fmla="*/ 174 h 191"/>
              <a:gd name="T98" fmla="*/ 188 w 213"/>
              <a:gd name="T99" fmla="*/ 185 h 191"/>
              <a:gd name="T100" fmla="*/ 179 w 213"/>
              <a:gd name="T101" fmla="*/ 166 h 191"/>
              <a:gd name="T102" fmla="*/ 157 w 213"/>
              <a:gd name="T103" fmla="*/ 166 h 191"/>
              <a:gd name="T104" fmla="*/ 157 w 213"/>
              <a:gd name="T105" fmla="*/ 67 h 191"/>
              <a:gd name="T106" fmla="*/ 179 w 213"/>
              <a:gd name="T107" fmla="*/ 67 h 191"/>
              <a:gd name="T108" fmla="*/ 179 w 213"/>
              <a:gd name="T109" fmla="*/ 16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3" h="191">
                <a:moveTo>
                  <a:pt x="196" y="67"/>
                </a:moveTo>
                <a:lnTo>
                  <a:pt x="196" y="56"/>
                </a:lnTo>
                <a:lnTo>
                  <a:pt x="213" y="56"/>
                </a:lnTo>
                <a:lnTo>
                  <a:pt x="112" y="0"/>
                </a:lnTo>
                <a:lnTo>
                  <a:pt x="0" y="56"/>
                </a:lnTo>
                <a:lnTo>
                  <a:pt x="28" y="56"/>
                </a:lnTo>
                <a:lnTo>
                  <a:pt x="28" y="67"/>
                </a:lnTo>
                <a:lnTo>
                  <a:pt x="39" y="67"/>
                </a:lnTo>
                <a:lnTo>
                  <a:pt x="39" y="166"/>
                </a:lnTo>
                <a:lnTo>
                  <a:pt x="28" y="166"/>
                </a:lnTo>
                <a:lnTo>
                  <a:pt x="28" y="191"/>
                </a:lnTo>
                <a:lnTo>
                  <a:pt x="196" y="191"/>
                </a:lnTo>
                <a:lnTo>
                  <a:pt x="196" y="166"/>
                </a:lnTo>
                <a:lnTo>
                  <a:pt x="185" y="166"/>
                </a:lnTo>
                <a:lnTo>
                  <a:pt x="185" y="67"/>
                </a:lnTo>
                <a:lnTo>
                  <a:pt x="196" y="67"/>
                </a:lnTo>
                <a:close/>
                <a:moveTo>
                  <a:pt x="112" y="6"/>
                </a:moveTo>
                <a:lnTo>
                  <a:pt x="191" y="51"/>
                </a:lnTo>
                <a:lnTo>
                  <a:pt x="25" y="51"/>
                </a:lnTo>
                <a:lnTo>
                  <a:pt x="112" y="6"/>
                </a:lnTo>
                <a:close/>
                <a:moveTo>
                  <a:pt x="36" y="59"/>
                </a:moveTo>
                <a:lnTo>
                  <a:pt x="191" y="59"/>
                </a:lnTo>
                <a:lnTo>
                  <a:pt x="191" y="62"/>
                </a:lnTo>
                <a:lnTo>
                  <a:pt x="36" y="62"/>
                </a:lnTo>
                <a:lnTo>
                  <a:pt x="36" y="59"/>
                </a:lnTo>
                <a:close/>
                <a:moveTo>
                  <a:pt x="129" y="166"/>
                </a:moveTo>
                <a:lnTo>
                  <a:pt x="129" y="67"/>
                </a:lnTo>
                <a:lnTo>
                  <a:pt x="151" y="67"/>
                </a:lnTo>
                <a:lnTo>
                  <a:pt x="151" y="166"/>
                </a:lnTo>
                <a:lnTo>
                  <a:pt x="129" y="166"/>
                </a:lnTo>
                <a:close/>
                <a:moveTo>
                  <a:pt x="95" y="67"/>
                </a:moveTo>
                <a:lnTo>
                  <a:pt x="95" y="166"/>
                </a:lnTo>
                <a:lnTo>
                  <a:pt x="73" y="166"/>
                </a:lnTo>
                <a:lnTo>
                  <a:pt x="73" y="67"/>
                </a:lnTo>
                <a:lnTo>
                  <a:pt x="95" y="67"/>
                </a:lnTo>
                <a:close/>
                <a:moveTo>
                  <a:pt x="101" y="67"/>
                </a:moveTo>
                <a:lnTo>
                  <a:pt x="123" y="67"/>
                </a:lnTo>
                <a:lnTo>
                  <a:pt x="123" y="166"/>
                </a:lnTo>
                <a:lnTo>
                  <a:pt x="101" y="166"/>
                </a:lnTo>
                <a:lnTo>
                  <a:pt x="101" y="67"/>
                </a:lnTo>
                <a:close/>
                <a:moveTo>
                  <a:pt x="45" y="67"/>
                </a:moveTo>
                <a:lnTo>
                  <a:pt x="67" y="67"/>
                </a:lnTo>
                <a:lnTo>
                  <a:pt x="67" y="166"/>
                </a:lnTo>
                <a:lnTo>
                  <a:pt x="45" y="166"/>
                </a:lnTo>
                <a:lnTo>
                  <a:pt x="45" y="67"/>
                </a:lnTo>
                <a:close/>
                <a:moveTo>
                  <a:pt x="188" y="185"/>
                </a:moveTo>
                <a:lnTo>
                  <a:pt x="33" y="185"/>
                </a:lnTo>
                <a:lnTo>
                  <a:pt x="33" y="174"/>
                </a:lnTo>
                <a:lnTo>
                  <a:pt x="188" y="174"/>
                </a:lnTo>
                <a:lnTo>
                  <a:pt x="188" y="185"/>
                </a:lnTo>
                <a:close/>
                <a:moveTo>
                  <a:pt x="179" y="166"/>
                </a:moveTo>
                <a:lnTo>
                  <a:pt x="157" y="166"/>
                </a:lnTo>
                <a:lnTo>
                  <a:pt x="157" y="67"/>
                </a:lnTo>
                <a:lnTo>
                  <a:pt x="179" y="67"/>
                </a:lnTo>
                <a:lnTo>
                  <a:pt x="179" y="166"/>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700">
              <a:solidFill>
                <a:srgbClr val="57565A"/>
              </a:solidFill>
              <a:latin typeface="Roboto Light"/>
            </a:endParaRPr>
          </a:p>
        </p:txBody>
      </p:sp>
    </p:spTree>
    <p:extLst>
      <p:ext uri="{BB962C8B-B14F-4D97-AF65-F5344CB8AC3E}">
        <p14:creationId xmlns:p14="http://schemas.microsoft.com/office/powerpoint/2010/main" val="38905332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5">
            <a:extLst>
              <a:ext uri="{FF2B5EF4-FFF2-40B4-BE49-F238E27FC236}">
                <a16:creationId xmlns:a16="http://schemas.microsoft.com/office/drawing/2014/main" id="{EC3B56C5-050A-DFAB-392D-341DC98CBCD3}"/>
              </a:ext>
            </a:extLst>
          </p:cNvPr>
          <p:cNvSpPr>
            <a:spLocks/>
          </p:cNvSpPr>
          <p:nvPr/>
        </p:nvSpPr>
        <p:spPr bwMode="auto">
          <a:xfrm>
            <a:off x="1188452" y="1226631"/>
            <a:ext cx="3636177" cy="5162519"/>
          </a:xfrm>
          <a:custGeom>
            <a:avLst/>
            <a:gdLst>
              <a:gd name="T0" fmla="*/ 830 w 830"/>
              <a:gd name="T1" fmla="*/ 1138 h 1177"/>
              <a:gd name="T2" fmla="*/ 791 w 830"/>
              <a:gd name="T3" fmla="*/ 1177 h 1177"/>
              <a:gd name="T4" fmla="*/ 40 w 830"/>
              <a:gd name="T5" fmla="*/ 1177 h 1177"/>
              <a:gd name="T6" fmla="*/ 0 w 830"/>
              <a:gd name="T7" fmla="*/ 1138 h 1177"/>
              <a:gd name="T8" fmla="*/ 0 w 830"/>
              <a:gd name="T9" fmla="*/ 39 h 1177"/>
              <a:gd name="T10" fmla="*/ 40 w 830"/>
              <a:gd name="T11" fmla="*/ 0 h 1177"/>
              <a:gd name="T12" fmla="*/ 791 w 830"/>
              <a:gd name="T13" fmla="*/ 0 h 1177"/>
              <a:gd name="T14" fmla="*/ 830 w 830"/>
              <a:gd name="T15" fmla="*/ 39 h 1177"/>
              <a:gd name="T16" fmla="*/ 830 w 830"/>
              <a:gd name="T17" fmla="*/ 1138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0" h="1177">
                <a:moveTo>
                  <a:pt x="830" y="1138"/>
                </a:moveTo>
                <a:cubicBezTo>
                  <a:pt x="830" y="1160"/>
                  <a:pt x="813" y="1177"/>
                  <a:pt x="791" y="1177"/>
                </a:cubicBezTo>
                <a:cubicBezTo>
                  <a:pt x="40" y="1177"/>
                  <a:pt x="40" y="1177"/>
                  <a:pt x="40" y="1177"/>
                </a:cubicBezTo>
                <a:cubicBezTo>
                  <a:pt x="18" y="1177"/>
                  <a:pt x="0" y="1160"/>
                  <a:pt x="0" y="1138"/>
                </a:cubicBezTo>
                <a:cubicBezTo>
                  <a:pt x="0" y="39"/>
                  <a:pt x="0" y="39"/>
                  <a:pt x="0" y="39"/>
                </a:cubicBezTo>
                <a:cubicBezTo>
                  <a:pt x="0" y="17"/>
                  <a:pt x="18" y="0"/>
                  <a:pt x="40" y="0"/>
                </a:cubicBezTo>
                <a:cubicBezTo>
                  <a:pt x="791" y="0"/>
                  <a:pt x="791" y="0"/>
                  <a:pt x="791" y="0"/>
                </a:cubicBezTo>
                <a:cubicBezTo>
                  <a:pt x="813" y="0"/>
                  <a:pt x="830" y="17"/>
                  <a:pt x="830" y="39"/>
                </a:cubicBezTo>
                <a:lnTo>
                  <a:pt x="830" y="1138"/>
                </a:lnTo>
                <a:close/>
              </a:path>
            </a:pathLst>
          </a:custGeom>
          <a:solidFill>
            <a:srgbClr val="FFC000"/>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4" name="Rectangle 6">
            <a:extLst>
              <a:ext uri="{FF2B5EF4-FFF2-40B4-BE49-F238E27FC236}">
                <a16:creationId xmlns:a16="http://schemas.microsoft.com/office/drawing/2014/main" id="{68599A73-905A-BDA0-17B9-26F52CE52C5D}"/>
              </a:ext>
            </a:extLst>
          </p:cNvPr>
          <p:cNvSpPr>
            <a:spLocks noChangeArrowheads="1"/>
          </p:cNvSpPr>
          <p:nvPr/>
        </p:nvSpPr>
        <p:spPr bwMode="auto">
          <a:xfrm>
            <a:off x="1364675" y="1322954"/>
            <a:ext cx="3339800" cy="4834651"/>
          </a:xfrm>
          <a:prstGeom prst="rect">
            <a:avLst/>
          </a:pr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5" name="Freeform 7">
            <a:extLst>
              <a:ext uri="{FF2B5EF4-FFF2-40B4-BE49-F238E27FC236}">
                <a16:creationId xmlns:a16="http://schemas.microsoft.com/office/drawing/2014/main" id="{4384C639-BCCC-24A9-024B-350E6E7977FC}"/>
              </a:ext>
            </a:extLst>
          </p:cNvPr>
          <p:cNvSpPr>
            <a:spLocks/>
          </p:cNvSpPr>
          <p:nvPr/>
        </p:nvSpPr>
        <p:spPr bwMode="auto">
          <a:xfrm>
            <a:off x="4685702" y="1085852"/>
            <a:ext cx="2093164" cy="5325526"/>
          </a:xfrm>
          <a:custGeom>
            <a:avLst/>
            <a:gdLst>
              <a:gd name="T0" fmla="*/ 0 w 1130"/>
              <a:gd name="T1" fmla="*/ 2738 h 2875"/>
              <a:gd name="T2" fmla="*/ 0 w 1130"/>
              <a:gd name="T3" fmla="*/ 128 h 2875"/>
              <a:gd name="T4" fmla="*/ 1130 w 1130"/>
              <a:gd name="T5" fmla="*/ 0 h 2875"/>
              <a:gd name="T6" fmla="*/ 1130 w 1130"/>
              <a:gd name="T7" fmla="*/ 2875 h 2875"/>
              <a:gd name="T8" fmla="*/ 0 w 1130"/>
              <a:gd name="T9" fmla="*/ 2738 h 2875"/>
            </a:gdLst>
            <a:ahLst/>
            <a:cxnLst>
              <a:cxn ang="0">
                <a:pos x="T0" y="T1"/>
              </a:cxn>
              <a:cxn ang="0">
                <a:pos x="T2" y="T3"/>
              </a:cxn>
              <a:cxn ang="0">
                <a:pos x="T4" y="T5"/>
              </a:cxn>
              <a:cxn ang="0">
                <a:pos x="T6" y="T7"/>
              </a:cxn>
              <a:cxn ang="0">
                <a:pos x="T8" y="T9"/>
              </a:cxn>
            </a:cxnLst>
            <a:rect l="0" t="0" r="r" b="b"/>
            <a:pathLst>
              <a:path w="1130" h="2875">
                <a:moveTo>
                  <a:pt x="0" y="2738"/>
                </a:moveTo>
                <a:lnTo>
                  <a:pt x="0" y="128"/>
                </a:lnTo>
                <a:lnTo>
                  <a:pt x="1130" y="0"/>
                </a:lnTo>
                <a:lnTo>
                  <a:pt x="1130" y="2875"/>
                </a:lnTo>
                <a:lnTo>
                  <a:pt x="0" y="2738"/>
                </a:lnTo>
                <a:close/>
              </a:path>
            </a:pathLst>
          </a:custGeom>
          <a:gradFill flip="none" rotWithShape="1">
            <a:gsLst>
              <a:gs pos="0">
                <a:schemeClr val="bg1">
                  <a:lumMod val="96000"/>
                </a:schemeClr>
              </a:gs>
              <a:gs pos="100000">
                <a:schemeClr val="bg1">
                  <a:lumMod val="96000"/>
                </a:schemeClr>
              </a:gs>
            </a:gsLst>
            <a:lin ang="10800000" scaled="1"/>
            <a:tileRect/>
          </a:gradFill>
          <a:ln>
            <a:noFill/>
          </a:ln>
          <a:effectLst/>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6" name="Freeform 8">
            <a:extLst>
              <a:ext uri="{FF2B5EF4-FFF2-40B4-BE49-F238E27FC236}">
                <a16:creationId xmlns:a16="http://schemas.microsoft.com/office/drawing/2014/main" id="{229C9CCE-1A1A-9F7A-4DDB-A4852DFBA1E6}"/>
              </a:ext>
            </a:extLst>
          </p:cNvPr>
          <p:cNvSpPr>
            <a:spLocks/>
          </p:cNvSpPr>
          <p:nvPr/>
        </p:nvSpPr>
        <p:spPr bwMode="auto">
          <a:xfrm>
            <a:off x="6778865" y="1085852"/>
            <a:ext cx="2056116" cy="5325526"/>
          </a:xfrm>
          <a:custGeom>
            <a:avLst/>
            <a:gdLst>
              <a:gd name="T0" fmla="*/ 0 w 1110"/>
              <a:gd name="T1" fmla="*/ 0 h 2875"/>
              <a:gd name="T2" fmla="*/ 0 w 1110"/>
              <a:gd name="T3" fmla="*/ 2875 h 2875"/>
              <a:gd name="T4" fmla="*/ 1110 w 1110"/>
              <a:gd name="T5" fmla="*/ 2742 h 2875"/>
              <a:gd name="T6" fmla="*/ 1110 w 1110"/>
              <a:gd name="T7" fmla="*/ 128 h 2875"/>
              <a:gd name="T8" fmla="*/ 0 w 1110"/>
              <a:gd name="T9" fmla="*/ 0 h 2875"/>
            </a:gdLst>
            <a:ahLst/>
            <a:cxnLst>
              <a:cxn ang="0">
                <a:pos x="T0" y="T1"/>
              </a:cxn>
              <a:cxn ang="0">
                <a:pos x="T2" y="T3"/>
              </a:cxn>
              <a:cxn ang="0">
                <a:pos x="T4" y="T5"/>
              </a:cxn>
              <a:cxn ang="0">
                <a:pos x="T6" y="T7"/>
              </a:cxn>
              <a:cxn ang="0">
                <a:pos x="T8" y="T9"/>
              </a:cxn>
            </a:cxnLst>
            <a:rect l="0" t="0" r="r" b="b"/>
            <a:pathLst>
              <a:path w="1110" h="2875">
                <a:moveTo>
                  <a:pt x="0" y="0"/>
                </a:moveTo>
                <a:lnTo>
                  <a:pt x="0" y="2875"/>
                </a:lnTo>
                <a:lnTo>
                  <a:pt x="1110" y="2742"/>
                </a:lnTo>
                <a:lnTo>
                  <a:pt x="1110" y="128"/>
                </a:lnTo>
                <a:lnTo>
                  <a:pt x="0" y="0"/>
                </a:lnTo>
                <a:close/>
              </a:path>
            </a:pathLst>
          </a:custGeom>
          <a:solidFill>
            <a:schemeClr val="bg1">
              <a:lumMod val="8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dirty="0">
              <a:solidFill>
                <a:prstClr val="black"/>
              </a:solidFill>
              <a:latin typeface="Roboto Light"/>
            </a:endParaRPr>
          </a:p>
        </p:txBody>
      </p:sp>
      <p:sp>
        <p:nvSpPr>
          <p:cNvPr id="7" name="Freeform 9">
            <a:extLst>
              <a:ext uri="{FF2B5EF4-FFF2-40B4-BE49-F238E27FC236}">
                <a16:creationId xmlns:a16="http://schemas.microsoft.com/office/drawing/2014/main" id="{E18A461A-0D52-12A5-FE12-6D8DAE84EC33}"/>
              </a:ext>
            </a:extLst>
          </p:cNvPr>
          <p:cNvSpPr>
            <a:spLocks/>
          </p:cNvSpPr>
          <p:nvPr/>
        </p:nvSpPr>
        <p:spPr bwMode="auto">
          <a:xfrm>
            <a:off x="8834982" y="1076589"/>
            <a:ext cx="2067230" cy="5357016"/>
          </a:xfrm>
          <a:custGeom>
            <a:avLst/>
            <a:gdLst>
              <a:gd name="T0" fmla="*/ 1116 w 1116"/>
              <a:gd name="T1" fmla="*/ 2892 h 2892"/>
              <a:gd name="T2" fmla="*/ 1116 w 1116"/>
              <a:gd name="T3" fmla="*/ 0 h 2892"/>
              <a:gd name="T4" fmla="*/ 0 w 1116"/>
              <a:gd name="T5" fmla="*/ 133 h 2892"/>
              <a:gd name="T6" fmla="*/ 0 w 1116"/>
              <a:gd name="T7" fmla="*/ 2747 h 2892"/>
              <a:gd name="T8" fmla="*/ 1114 w 1116"/>
              <a:gd name="T9" fmla="*/ 2878 h 2892"/>
              <a:gd name="T10" fmla="*/ 1116 w 1116"/>
              <a:gd name="T11" fmla="*/ 2892 h 2892"/>
            </a:gdLst>
            <a:ahLst/>
            <a:cxnLst>
              <a:cxn ang="0">
                <a:pos x="T0" y="T1"/>
              </a:cxn>
              <a:cxn ang="0">
                <a:pos x="T2" y="T3"/>
              </a:cxn>
              <a:cxn ang="0">
                <a:pos x="T4" y="T5"/>
              </a:cxn>
              <a:cxn ang="0">
                <a:pos x="T6" y="T7"/>
              </a:cxn>
              <a:cxn ang="0">
                <a:pos x="T8" y="T9"/>
              </a:cxn>
              <a:cxn ang="0">
                <a:pos x="T10" y="T11"/>
              </a:cxn>
            </a:cxnLst>
            <a:rect l="0" t="0" r="r" b="b"/>
            <a:pathLst>
              <a:path w="1116" h="2892">
                <a:moveTo>
                  <a:pt x="1116" y="2892"/>
                </a:moveTo>
                <a:lnTo>
                  <a:pt x="1116" y="0"/>
                </a:lnTo>
                <a:lnTo>
                  <a:pt x="0" y="133"/>
                </a:lnTo>
                <a:lnTo>
                  <a:pt x="0" y="2747"/>
                </a:lnTo>
                <a:lnTo>
                  <a:pt x="1114" y="2878"/>
                </a:lnTo>
                <a:lnTo>
                  <a:pt x="1116" y="2892"/>
                </a:lnTo>
                <a:close/>
              </a:path>
            </a:pathLst>
          </a:custGeom>
          <a:gradFill>
            <a:gsLst>
              <a:gs pos="0">
                <a:schemeClr val="bg1">
                  <a:lumMod val="96000"/>
                </a:schemeClr>
              </a:gs>
              <a:gs pos="100000">
                <a:schemeClr val="bg1">
                  <a:lumMod val="96000"/>
                </a:schemeClr>
              </a:gs>
            </a:gsLst>
            <a:lin ang="10800000" scaled="1"/>
          </a:gradFill>
          <a:ln>
            <a:noFill/>
          </a:ln>
          <a:effectLst>
            <a:outerShdw blurRad="50800" dist="38100" algn="l" rotWithShape="0">
              <a:prstClr val="black">
                <a:alpha val="40000"/>
              </a:prstClr>
            </a:outerShdw>
          </a:effectLst>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8" name="Freeform 10">
            <a:extLst>
              <a:ext uri="{FF2B5EF4-FFF2-40B4-BE49-F238E27FC236}">
                <a16:creationId xmlns:a16="http://schemas.microsoft.com/office/drawing/2014/main" id="{24706A9D-44D7-7A84-DF0A-B9B40077604E}"/>
              </a:ext>
            </a:extLst>
          </p:cNvPr>
          <p:cNvSpPr>
            <a:spLocks/>
          </p:cNvSpPr>
          <p:nvPr/>
        </p:nvSpPr>
        <p:spPr bwMode="auto">
          <a:xfrm>
            <a:off x="8834982" y="1076589"/>
            <a:ext cx="2067230" cy="5357016"/>
          </a:xfrm>
          <a:custGeom>
            <a:avLst/>
            <a:gdLst>
              <a:gd name="T0" fmla="*/ 1116 w 1116"/>
              <a:gd name="T1" fmla="*/ 2892 h 2892"/>
              <a:gd name="T2" fmla="*/ 1116 w 1116"/>
              <a:gd name="T3" fmla="*/ 0 h 2892"/>
              <a:gd name="T4" fmla="*/ 0 w 1116"/>
              <a:gd name="T5" fmla="*/ 133 h 2892"/>
              <a:gd name="T6" fmla="*/ 0 w 1116"/>
              <a:gd name="T7" fmla="*/ 2747 h 2892"/>
              <a:gd name="T8" fmla="*/ 1114 w 1116"/>
              <a:gd name="T9" fmla="*/ 2878 h 2892"/>
            </a:gdLst>
            <a:ahLst/>
            <a:cxnLst>
              <a:cxn ang="0">
                <a:pos x="T0" y="T1"/>
              </a:cxn>
              <a:cxn ang="0">
                <a:pos x="T2" y="T3"/>
              </a:cxn>
              <a:cxn ang="0">
                <a:pos x="T4" y="T5"/>
              </a:cxn>
              <a:cxn ang="0">
                <a:pos x="T6" y="T7"/>
              </a:cxn>
              <a:cxn ang="0">
                <a:pos x="T8" y="T9"/>
              </a:cxn>
            </a:cxnLst>
            <a:rect l="0" t="0" r="r" b="b"/>
            <a:pathLst>
              <a:path w="1116" h="2892">
                <a:moveTo>
                  <a:pt x="1116" y="2892"/>
                </a:moveTo>
                <a:lnTo>
                  <a:pt x="1116" y="0"/>
                </a:lnTo>
                <a:lnTo>
                  <a:pt x="0" y="133"/>
                </a:lnTo>
                <a:lnTo>
                  <a:pt x="0" y="2747"/>
                </a:lnTo>
                <a:lnTo>
                  <a:pt x="1114" y="28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9" name="Oval 14">
            <a:extLst>
              <a:ext uri="{FF2B5EF4-FFF2-40B4-BE49-F238E27FC236}">
                <a16:creationId xmlns:a16="http://schemas.microsoft.com/office/drawing/2014/main" id="{9CA55D19-B595-9A3B-FC56-5164B2AB607A}"/>
              </a:ext>
            </a:extLst>
          </p:cNvPr>
          <p:cNvSpPr>
            <a:spLocks noChangeArrowheads="1"/>
          </p:cNvSpPr>
          <p:nvPr/>
        </p:nvSpPr>
        <p:spPr bwMode="auto">
          <a:xfrm>
            <a:off x="1432963" y="1380375"/>
            <a:ext cx="163008"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0" name="Oval 17">
            <a:extLst>
              <a:ext uri="{FF2B5EF4-FFF2-40B4-BE49-F238E27FC236}">
                <a16:creationId xmlns:a16="http://schemas.microsoft.com/office/drawing/2014/main" id="{CB4B77E4-1BA8-7E7E-F695-E3CA8E8323D9}"/>
              </a:ext>
            </a:extLst>
          </p:cNvPr>
          <p:cNvSpPr>
            <a:spLocks noChangeArrowheads="1"/>
          </p:cNvSpPr>
          <p:nvPr/>
        </p:nvSpPr>
        <p:spPr bwMode="auto">
          <a:xfrm>
            <a:off x="1670064" y="1380375"/>
            <a:ext cx="157452"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1" name="Oval 20">
            <a:extLst>
              <a:ext uri="{FF2B5EF4-FFF2-40B4-BE49-F238E27FC236}">
                <a16:creationId xmlns:a16="http://schemas.microsoft.com/office/drawing/2014/main" id="{32F804EC-4B75-6674-0B05-D9FBE7B2B160}"/>
              </a:ext>
            </a:extLst>
          </p:cNvPr>
          <p:cNvSpPr>
            <a:spLocks noChangeArrowheads="1"/>
          </p:cNvSpPr>
          <p:nvPr/>
        </p:nvSpPr>
        <p:spPr bwMode="auto">
          <a:xfrm>
            <a:off x="1901609" y="1380375"/>
            <a:ext cx="159302"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2" name="Oval 23">
            <a:extLst>
              <a:ext uri="{FF2B5EF4-FFF2-40B4-BE49-F238E27FC236}">
                <a16:creationId xmlns:a16="http://schemas.microsoft.com/office/drawing/2014/main" id="{EE4A031E-6674-D5FC-2F67-78F3FE0D316D}"/>
              </a:ext>
            </a:extLst>
          </p:cNvPr>
          <p:cNvSpPr>
            <a:spLocks noChangeArrowheads="1"/>
          </p:cNvSpPr>
          <p:nvPr/>
        </p:nvSpPr>
        <p:spPr bwMode="auto">
          <a:xfrm>
            <a:off x="2135006" y="1380375"/>
            <a:ext cx="157452"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3" name="Oval 26">
            <a:extLst>
              <a:ext uri="{FF2B5EF4-FFF2-40B4-BE49-F238E27FC236}">
                <a16:creationId xmlns:a16="http://schemas.microsoft.com/office/drawing/2014/main" id="{0BB33188-69EF-C031-BD6A-2E9918C2AB2A}"/>
              </a:ext>
            </a:extLst>
          </p:cNvPr>
          <p:cNvSpPr>
            <a:spLocks noChangeArrowheads="1"/>
          </p:cNvSpPr>
          <p:nvPr/>
        </p:nvSpPr>
        <p:spPr bwMode="auto">
          <a:xfrm>
            <a:off x="2366551" y="1380375"/>
            <a:ext cx="163008"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4" name="Oval 29">
            <a:extLst>
              <a:ext uri="{FF2B5EF4-FFF2-40B4-BE49-F238E27FC236}">
                <a16:creationId xmlns:a16="http://schemas.microsoft.com/office/drawing/2014/main" id="{5EF92371-E63F-B61D-3AB0-59F8329509CF}"/>
              </a:ext>
            </a:extLst>
          </p:cNvPr>
          <p:cNvSpPr>
            <a:spLocks noChangeArrowheads="1"/>
          </p:cNvSpPr>
          <p:nvPr/>
        </p:nvSpPr>
        <p:spPr bwMode="auto">
          <a:xfrm>
            <a:off x="2599948" y="1380375"/>
            <a:ext cx="161156"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5" name="Oval 32">
            <a:extLst>
              <a:ext uri="{FF2B5EF4-FFF2-40B4-BE49-F238E27FC236}">
                <a16:creationId xmlns:a16="http://schemas.microsoft.com/office/drawing/2014/main" id="{138E57FE-4156-6424-C381-42BACA3349A6}"/>
              </a:ext>
            </a:extLst>
          </p:cNvPr>
          <p:cNvSpPr>
            <a:spLocks noChangeArrowheads="1"/>
          </p:cNvSpPr>
          <p:nvPr/>
        </p:nvSpPr>
        <p:spPr bwMode="auto">
          <a:xfrm>
            <a:off x="2835197" y="1380375"/>
            <a:ext cx="157452"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6" name="Oval 35">
            <a:extLst>
              <a:ext uri="{FF2B5EF4-FFF2-40B4-BE49-F238E27FC236}">
                <a16:creationId xmlns:a16="http://schemas.microsoft.com/office/drawing/2014/main" id="{58FAA81C-A7FF-2511-3B42-7C6F8A48C43C}"/>
              </a:ext>
            </a:extLst>
          </p:cNvPr>
          <p:cNvSpPr>
            <a:spLocks noChangeArrowheads="1"/>
          </p:cNvSpPr>
          <p:nvPr/>
        </p:nvSpPr>
        <p:spPr bwMode="auto">
          <a:xfrm>
            <a:off x="3068594" y="1380375"/>
            <a:ext cx="157452"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7" name="Oval 38">
            <a:extLst>
              <a:ext uri="{FF2B5EF4-FFF2-40B4-BE49-F238E27FC236}">
                <a16:creationId xmlns:a16="http://schemas.microsoft.com/office/drawing/2014/main" id="{365091E0-96C0-B73C-3ECF-9EDB7471D4B3}"/>
              </a:ext>
            </a:extLst>
          </p:cNvPr>
          <p:cNvSpPr>
            <a:spLocks noChangeArrowheads="1"/>
          </p:cNvSpPr>
          <p:nvPr/>
        </p:nvSpPr>
        <p:spPr bwMode="auto">
          <a:xfrm>
            <a:off x="3300139" y="1380375"/>
            <a:ext cx="163008"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8" name="Oval 41">
            <a:extLst>
              <a:ext uri="{FF2B5EF4-FFF2-40B4-BE49-F238E27FC236}">
                <a16:creationId xmlns:a16="http://schemas.microsoft.com/office/drawing/2014/main" id="{DB6E47A6-7887-FF32-743C-3E244B76B1CA}"/>
              </a:ext>
            </a:extLst>
          </p:cNvPr>
          <p:cNvSpPr>
            <a:spLocks noChangeArrowheads="1"/>
          </p:cNvSpPr>
          <p:nvPr/>
        </p:nvSpPr>
        <p:spPr bwMode="auto">
          <a:xfrm>
            <a:off x="3531685" y="1380375"/>
            <a:ext cx="163008"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9" name="Oval 44">
            <a:extLst>
              <a:ext uri="{FF2B5EF4-FFF2-40B4-BE49-F238E27FC236}">
                <a16:creationId xmlns:a16="http://schemas.microsoft.com/office/drawing/2014/main" id="{EDD3A34F-BCC4-2CCD-06BA-340A3330D96C}"/>
              </a:ext>
            </a:extLst>
          </p:cNvPr>
          <p:cNvSpPr>
            <a:spLocks noChangeArrowheads="1"/>
          </p:cNvSpPr>
          <p:nvPr/>
        </p:nvSpPr>
        <p:spPr bwMode="auto">
          <a:xfrm>
            <a:off x="3768785" y="1380375"/>
            <a:ext cx="157452"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20" name="Oval 47">
            <a:extLst>
              <a:ext uri="{FF2B5EF4-FFF2-40B4-BE49-F238E27FC236}">
                <a16:creationId xmlns:a16="http://schemas.microsoft.com/office/drawing/2014/main" id="{AC9E686B-7697-7FA4-CE9B-5A36458C1B01}"/>
              </a:ext>
            </a:extLst>
          </p:cNvPr>
          <p:cNvSpPr>
            <a:spLocks noChangeArrowheads="1"/>
          </p:cNvSpPr>
          <p:nvPr/>
        </p:nvSpPr>
        <p:spPr bwMode="auto">
          <a:xfrm>
            <a:off x="4000329" y="1380375"/>
            <a:ext cx="159302"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21" name="Oval 50">
            <a:extLst>
              <a:ext uri="{FF2B5EF4-FFF2-40B4-BE49-F238E27FC236}">
                <a16:creationId xmlns:a16="http://schemas.microsoft.com/office/drawing/2014/main" id="{7ACF6CF0-CFB1-CF9E-98BB-FBD5E8082DBB}"/>
              </a:ext>
            </a:extLst>
          </p:cNvPr>
          <p:cNvSpPr>
            <a:spLocks noChangeArrowheads="1"/>
          </p:cNvSpPr>
          <p:nvPr/>
        </p:nvSpPr>
        <p:spPr bwMode="auto">
          <a:xfrm>
            <a:off x="4233726" y="1380375"/>
            <a:ext cx="157452"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22" name="Oval 53">
            <a:extLst>
              <a:ext uri="{FF2B5EF4-FFF2-40B4-BE49-F238E27FC236}">
                <a16:creationId xmlns:a16="http://schemas.microsoft.com/office/drawing/2014/main" id="{234BBFE1-2996-9B99-D217-BB4EF67CD8ED}"/>
              </a:ext>
            </a:extLst>
          </p:cNvPr>
          <p:cNvSpPr>
            <a:spLocks noChangeArrowheads="1"/>
          </p:cNvSpPr>
          <p:nvPr/>
        </p:nvSpPr>
        <p:spPr bwMode="auto">
          <a:xfrm>
            <a:off x="4465273" y="1380375"/>
            <a:ext cx="163008" cy="157452"/>
          </a:xfrm>
          <a:prstGeom prst="ellipse">
            <a:avLst/>
          </a:prstGeom>
          <a:solidFill>
            <a:schemeClr val="bg1">
              <a:lumMod val="65000"/>
            </a:schemeClr>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grpSp>
        <p:nvGrpSpPr>
          <p:cNvPr id="23" name="Group 22">
            <a:extLst>
              <a:ext uri="{FF2B5EF4-FFF2-40B4-BE49-F238E27FC236}">
                <a16:creationId xmlns:a16="http://schemas.microsoft.com/office/drawing/2014/main" id="{4656B069-EB6F-8D52-221F-58491742EF05}"/>
              </a:ext>
            </a:extLst>
          </p:cNvPr>
          <p:cNvGrpSpPr/>
          <p:nvPr/>
        </p:nvGrpSpPr>
        <p:grpSpPr>
          <a:xfrm>
            <a:off x="1461869" y="1139570"/>
            <a:ext cx="3136169" cy="318606"/>
            <a:chOff x="1896931" y="918950"/>
            <a:chExt cx="2890311" cy="293629"/>
          </a:xfrm>
          <a:solidFill>
            <a:schemeClr val="bg1">
              <a:lumMod val="85000"/>
            </a:schemeClr>
          </a:solidFill>
        </p:grpSpPr>
        <p:sp>
          <p:nvSpPr>
            <p:cNvPr id="75" name="Rectangle 15">
              <a:extLst>
                <a:ext uri="{FF2B5EF4-FFF2-40B4-BE49-F238E27FC236}">
                  <a16:creationId xmlns:a16="http://schemas.microsoft.com/office/drawing/2014/main" id="{9FF3E23A-D16F-7A41-8E61-EDE627D2D5BC}"/>
                </a:ext>
              </a:extLst>
            </p:cNvPr>
            <p:cNvSpPr>
              <a:spLocks noChangeArrowheads="1"/>
            </p:cNvSpPr>
            <p:nvPr/>
          </p:nvSpPr>
          <p:spPr bwMode="auto">
            <a:xfrm>
              <a:off x="1965217"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76" name="Rectangle 16">
              <a:extLst>
                <a:ext uri="{FF2B5EF4-FFF2-40B4-BE49-F238E27FC236}">
                  <a16:creationId xmlns:a16="http://schemas.microsoft.com/office/drawing/2014/main" id="{13587D6B-1C68-951F-B4D6-2E72DD4E2AEC}"/>
                </a:ext>
              </a:extLst>
            </p:cNvPr>
            <p:cNvSpPr>
              <a:spLocks noChangeArrowheads="1"/>
            </p:cNvSpPr>
            <p:nvPr/>
          </p:nvSpPr>
          <p:spPr bwMode="auto">
            <a:xfrm>
              <a:off x="1896931"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77" name="Rectangle 18">
              <a:extLst>
                <a:ext uri="{FF2B5EF4-FFF2-40B4-BE49-F238E27FC236}">
                  <a16:creationId xmlns:a16="http://schemas.microsoft.com/office/drawing/2014/main" id="{C3C578A5-86BC-3389-39ED-CDA0051EA755}"/>
                </a:ext>
              </a:extLst>
            </p:cNvPr>
            <p:cNvSpPr>
              <a:spLocks noChangeArrowheads="1"/>
            </p:cNvSpPr>
            <p:nvPr/>
          </p:nvSpPr>
          <p:spPr bwMode="auto">
            <a:xfrm>
              <a:off x="2178610"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78" name="Rectangle 19">
              <a:extLst>
                <a:ext uri="{FF2B5EF4-FFF2-40B4-BE49-F238E27FC236}">
                  <a16:creationId xmlns:a16="http://schemas.microsoft.com/office/drawing/2014/main" id="{FE5961B2-580B-919A-254A-EE9F16B60CFC}"/>
                </a:ext>
              </a:extLst>
            </p:cNvPr>
            <p:cNvSpPr>
              <a:spLocks noChangeArrowheads="1"/>
            </p:cNvSpPr>
            <p:nvPr/>
          </p:nvSpPr>
          <p:spPr bwMode="auto">
            <a:xfrm>
              <a:off x="2110325"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79" name="Rectangle 21">
              <a:extLst>
                <a:ext uri="{FF2B5EF4-FFF2-40B4-BE49-F238E27FC236}">
                  <a16:creationId xmlns:a16="http://schemas.microsoft.com/office/drawing/2014/main" id="{DDCD0A54-EE81-0E4F-EEDC-64239BE8DD74}"/>
                </a:ext>
              </a:extLst>
            </p:cNvPr>
            <p:cNvSpPr>
              <a:spLocks noChangeArrowheads="1"/>
            </p:cNvSpPr>
            <p:nvPr/>
          </p:nvSpPr>
          <p:spPr bwMode="auto">
            <a:xfrm>
              <a:off x="2393710"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82" name="Rectangle 22">
              <a:extLst>
                <a:ext uri="{FF2B5EF4-FFF2-40B4-BE49-F238E27FC236}">
                  <a16:creationId xmlns:a16="http://schemas.microsoft.com/office/drawing/2014/main" id="{35F35AB0-CFB1-35C2-A9C9-248092FC4848}"/>
                </a:ext>
              </a:extLst>
            </p:cNvPr>
            <p:cNvSpPr>
              <a:spLocks noChangeArrowheads="1"/>
            </p:cNvSpPr>
            <p:nvPr/>
          </p:nvSpPr>
          <p:spPr bwMode="auto">
            <a:xfrm>
              <a:off x="2325425"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83" name="Rectangle 24">
              <a:extLst>
                <a:ext uri="{FF2B5EF4-FFF2-40B4-BE49-F238E27FC236}">
                  <a16:creationId xmlns:a16="http://schemas.microsoft.com/office/drawing/2014/main" id="{24AD6A93-313A-D2E2-3E56-67F4D23D3156}"/>
                </a:ext>
              </a:extLst>
            </p:cNvPr>
            <p:cNvSpPr>
              <a:spLocks noChangeArrowheads="1"/>
            </p:cNvSpPr>
            <p:nvPr/>
          </p:nvSpPr>
          <p:spPr bwMode="auto">
            <a:xfrm>
              <a:off x="2607102"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84" name="Rectangle 25">
              <a:extLst>
                <a:ext uri="{FF2B5EF4-FFF2-40B4-BE49-F238E27FC236}">
                  <a16:creationId xmlns:a16="http://schemas.microsoft.com/office/drawing/2014/main" id="{75D54F65-80E9-722D-DC0B-7E27B8D36EFD}"/>
                </a:ext>
              </a:extLst>
            </p:cNvPr>
            <p:cNvSpPr>
              <a:spLocks noChangeArrowheads="1"/>
            </p:cNvSpPr>
            <p:nvPr/>
          </p:nvSpPr>
          <p:spPr bwMode="auto">
            <a:xfrm>
              <a:off x="2542231"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85" name="Rectangle 27">
              <a:extLst>
                <a:ext uri="{FF2B5EF4-FFF2-40B4-BE49-F238E27FC236}">
                  <a16:creationId xmlns:a16="http://schemas.microsoft.com/office/drawing/2014/main" id="{778A4C54-9CDD-1A2D-3D88-D68DF8BBDF82}"/>
                </a:ext>
              </a:extLst>
            </p:cNvPr>
            <p:cNvSpPr>
              <a:spLocks noChangeArrowheads="1"/>
            </p:cNvSpPr>
            <p:nvPr/>
          </p:nvSpPr>
          <p:spPr bwMode="auto">
            <a:xfrm>
              <a:off x="2825617"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86" name="Rectangle 28">
              <a:extLst>
                <a:ext uri="{FF2B5EF4-FFF2-40B4-BE49-F238E27FC236}">
                  <a16:creationId xmlns:a16="http://schemas.microsoft.com/office/drawing/2014/main" id="{A923CBC4-9D0E-E52D-45EE-4939945FA93F}"/>
                </a:ext>
              </a:extLst>
            </p:cNvPr>
            <p:cNvSpPr>
              <a:spLocks noChangeArrowheads="1"/>
            </p:cNvSpPr>
            <p:nvPr/>
          </p:nvSpPr>
          <p:spPr bwMode="auto">
            <a:xfrm>
              <a:off x="2757331"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87" name="Rectangle 30">
              <a:extLst>
                <a:ext uri="{FF2B5EF4-FFF2-40B4-BE49-F238E27FC236}">
                  <a16:creationId xmlns:a16="http://schemas.microsoft.com/office/drawing/2014/main" id="{FA54641C-290E-0474-974E-455274068D7D}"/>
                </a:ext>
              </a:extLst>
            </p:cNvPr>
            <p:cNvSpPr>
              <a:spLocks noChangeArrowheads="1"/>
            </p:cNvSpPr>
            <p:nvPr/>
          </p:nvSpPr>
          <p:spPr bwMode="auto">
            <a:xfrm>
              <a:off x="3039010"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88" name="Rectangle 31">
              <a:extLst>
                <a:ext uri="{FF2B5EF4-FFF2-40B4-BE49-F238E27FC236}">
                  <a16:creationId xmlns:a16="http://schemas.microsoft.com/office/drawing/2014/main" id="{97CCBF6A-1411-5C19-B242-D11782EF5139}"/>
                </a:ext>
              </a:extLst>
            </p:cNvPr>
            <p:cNvSpPr>
              <a:spLocks noChangeArrowheads="1"/>
            </p:cNvSpPr>
            <p:nvPr/>
          </p:nvSpPr>
          <p:spPr bwMode="auto">
            <a:xfrm>
              <a:off x="2970724"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89" name="Rectangle 33">
              <a:extLst>
                <a:ext uri="{FF2B5EF4-FFF2-40B4-BE49-F238E27FC236}">
                  <a16:creationId xmlns:a16="http://schemas.microsoft.com/office/drawing/2014/main" id="{2B0558C9-BFFC-9A01-5F91-ACE1ECE6BC55}"/>
                </a:ext>
              </a:extLst>
            </p:cNvPr>
            <p:cNvSpPr>
              <a:spLocks noChangeArrowheads="1"/>
            </p:cNvSpPr>
            <p:nvPr/>
          </p:nvSpPr>
          <p:spPr bwMode="auto">
            <a:xfrm>
              <a:off x="3254110"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90" name="Rectangle 34">
              <a:extLst>
                <a:ext uri="{FF2B5EF4-FFF2-40B4-BE49-F238E27FC236}">
                  <a16:creationId xmlns:a16="http://schemas.microsoft.com/office/drawing/2014/main" id="{76AF142C-0870-9536-66AC-8C97C1D85B5E}"/>
                </a:ext>
              </a:extLst>
            </p:cNvPr>
            <p:cNvSpPr>
              <a:spLocks noChangeArrowheads="1"/>
            </p:cNvSpPr>
            <p:nvPr/>
          </p:nvSpPr>
          <p:spPr bwMode="auto">
            <a:xfrm>
              <a:off x="3184117"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91" name="Rectangle 36">
              <a:extLst>
                <a:ext uri="{FF2B5EF4-FFF2-40B4-BE49-F238E27FC236}">
                  <a16:creationId xmlns:a16="http://schemas.microsoft.com/office/drawing/2014/main" id="{5ED086E4-7869-BED7-2D5E-9B29182DCEEB}"/>
                </a:ext>
              </a:extLst>
            </p:cNvPr>
            <p:cNvSpPr>
              <a:spLocks noChangeArrowheads="1"/>
            </p:cNvSpPr>
            <p:nvPr/>
          </p:nvSpPr>
          <p:spPr bwMode="auto">
            <a:xfrm>
              <a:off x="3467502"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92" name="Rectangle 37">
              <a:extLst>
                <a:ext uri="{FF2B5EF4-FFF2-40B4-BE49-F238E27FC236}">
                  <a16:creationId xmlns:a16="http://schemas.microsoft.com/office/drawing/2014/main" id="{568ADBC3-641E-C585-5BA2-AC17CE104148}"/>
                </a:ext>
              </a:extLst>
            </p:cNvPr>
            <p:cNvSpPr>
              <a:spLocks noChangeArrowheads="1"/>
            </p:cNvSpPr>
            <p:nvPr/>
          </p:nvSpPr>
          <p:spPr bwMode="auto">
            <a:xfrm>
              <a:off x="3402631"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93" name="Rectangle 39">
              <a:extLst>
                <a:ext uri="{FF2B5EF4-FFF2-40B4-BE49-F238E27FC236}">
                  <a16:creationId xmlns:a16="http://schemas.microsoft.com/office/drawing/2014/main" id="{EC4BC036-10CC-C8DA-3317-DA60EEDB6CD8}"/>
                </a:ext>
              </a:extLst>
            </p:cNvPr>
            <p:cNvSpPr>
              <a:spLocks noChangeArrowheads="1"/>
            </p:cNvSpPr>
            <p:nvPr/>
          </p:nvSpPr>
          <p:spPr bwMode="auto">
            <a:xfrm>
              <a:off x="3686017"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94" name="Rectangle 40">
              <a:extLst>
                <a:ext uri="{FF2B5EF4-FFF2-40B4-BE49-F238E27FC236}">
                  <a16:creationId xmlns:a16="http://schemas.microsoft.com/office/drawing/2014/main" id="{E429376D-FD7A-C60E-D5F3-8BB736E7C99E}"/>
                </a:ext>
              </a:extLst>
            </p:cNvPr>
            <p:cNvSpPr>
              <a:spLocks noChangeArrowheads="1"/>
            </p:cNvSpPr>
            <p:nvPr/>
          </p:nvSpPr>
          <p:spPr bwMode="auto">
            <a:xfrm>
              <a:off x="3616024"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95" name="Rectangle 42">
              <a:extLst>
                <a:ext uri="{FF2B5EF4-FFF2-40B4-BE49-F238E27FC236}">
                  <a16:creationId xmlns:a16="http://schemas.microsoft.com/office/drawing/2014/main" id="{CF423856-056D-5AD3-C110-AD2960679C97}"/>
                </a:ext>
              </a:extLst>
            </p:cNvPr>
            <p:cNvSpPr>
              <a:spLocks noChangeArrowheads="1"/>
            </p:cNvSpPr>
            <p:nvPr/>
          </p:nvSpPr>
          <p:spPr bwMode="auto">
            <a:xfrm>
              <a:off x="3899410"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96" name="Rectangle 43">
              <a:extLst>
                <a:ext uri="{FF2B5EF4-FFF2-40B4-BE49-F238E27FC236}">
                  <a16:creationId xmlns:a16="http://schemas.microsoft.com/office/drawing/2014/main" id="{051BA1DC-5FA5-C874-1B08-57010EECE2E4}"/>
                </a:ext>
              </a:extLst>
            </p:cNvPr>
            <p:cNvSpPr>
              <a:spLocks noChangeArrowheads="1"/>
            </p:cNvSpPr>
            <p:nvPr/>
          </p:nvSpPr>
          <p:spPr bwMode="auto">
            <a:xfrm>
              <a:off x="3831124"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97" name="Rectangle 45">
              <a:extLst>
                <a:ext uri="{FF2B5EF4-FFF2-40B4-BE49-F238E27FC236}">
                  <a16:creationId xmlns:a16="http://schemas.microsoft.com/office/drawing/2014/main" id="{CEAB63AA-8394-C2CF-B926-A3FD7AA92376}"/>
                </a:ext>
              </a:extLst>
            </p:cNvPr>
            <p:cNvSpPr>
              <a:spLocks noChangeArrowheads="1"/>
            </p:cNvSpPr>
            <p:nvPr/>
          </p:nvSpPr>
          <p:spPr bwMode="auto">
            <a:xfrm>
              <a:off x="4112802"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98" name="Rectangle 46">
              <a:extLst>
                <a:ext uri="{FF2B5EF4-FFF2-40B4-BE49-F238E27FC236}">
                  <a16:creationId xmlns:a16="http://schemas.microsoft.com/office/drawing/2014/main" id="{DE69A787-1B90-0D74-C0A5-DF2753F2C475}"/>
                </a:ext>
              </a:extLst>
            </p:cNvPr>
            <p:cNvSpPr>
              <a:spLocks noChangeArrowheads="1"/>
            </p:cNvSpPr>
            <p:nvPr/>
          </p:nvSpPr>
          <p:spPr bwMode="auto">
            <a:xfrm>
              <a:off x="4044516"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99" name="Rectangle 48">
              <a:extLst>
                <a:ext uri="{FF2B5EF4-FFF2-40B4-BE49-F238E27FC236}">
                  <a16:creationId xmlns:a16="http://schemas.microsoft.com/office/drawing/2014/main" id="{557DEED7-E5AA-7466-356C-E0C1F9B5BE53}"/>
                </a:ext>
              </a:extLst>
            </p:cNvPr>
            <p:cNvSpPr>
              <a:spLocks noChangeArrowheads="1"/>
            </p:cNvSpPr>
            <p:nvPr/>
          </p:nvSpPr>
          <p:spPr bwMode="auto">
            <a:xfrm>
              <a:off x="4327902"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00" name="Rectangle 49">
              <a:extLst>
                <a:ext uri="{FF2B5EF4-FFF2-40B4-BE49-F238E27FC236}">
                  <a16:creationId xmlns:a16="http://schemas.microsoft.com/office/drawing/2014/main" id="{33713532-A382-D07C-1A7D-BDB312D212A6}"/>
                </a:ext>
              </a:extLst>
            </p:cNvPr>
            <p:cNvSpPr>
              <a:spLocks noChangeArrowheads="1"/>
            </p:cNvSpPr>
            <p:nvPr/>
          </p:nvSpPr>
          <p:spPr bwMode="auto">
            <a:xfrm>
              <a:off x="4263031"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01" name="Rectangle 51">
              <a:extLst>
                <a:ext uri="{FF2B5EF4-FFF2-40B4-BE49-F238E27FC236}">
                  <a16:creationId xmlns:a16="http://schemas.microsoft.com/office/drawing/2014/main" id="{329828F2-963D-F92A-9624-AB40010B36A6}"/>
                </a:ext>
              </a:extLst>
            </p:cNvPr>
            <p:cNvSpPr>
              <a:spLocks noChangeArrowheads="1"/>
            </p:cNvSpPr>
            <p:nvPr/>
          </p:nvSpPr>
          <p:spPr bwMode="auto">
            <a:xfrm>
              <a:off x="4546416"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02" name="Rectangle 52">
              <a:extLst>
                <a:ext uri="{FF2B5EF4-FFF2-40B4-BE49-F238E27FC236}">
                  <a16:creationId xmlns:a16="http://schemas.microsoft.com/office/drawing/2014/main" id="{EA01F61F-4257-1AD1-1319-F4474FFD23DB}"/>
                </a:ext>
              </a:extLst>
            </p:cNvPr>
            <p:cNvSpPr>
              <a:spLocks noChangeArrowheads="1"/>
            </p:cNvSpPr>
            <p:nvPr/>
          </p:nvSpPr>
          <p:spPr bwMode="auto">
            <a:xfrm>
              <a:off x="4476424"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03" name="Rectangle 54">
              <a:extLst>
                <a:ext uri="{FF2B5EF4-FFF2-40B4-BE49-F238E27FC236}">
                  <a16:creationId xmlns:a16="http://schemas.microsoft.com/office/drawing/2014/main" id="{1615A05A-9AB0-02AD-8014-608D17CA31BA}"/>
                </a:ext>
              </a:extLst>
            </p:cNvPr>
            <p:cNvSpPr>
              <a:spLocks noChangeArrowheads="1"/>
            </p:cNvSpPr>
            <p:nvPr/>
          </p:nvSpPr>
          <p:spPr bwMode="auto">
            <a:xfrm>
              <a:off x="4759810"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sp>
          <p:nvSpPr>
            <p:cNvPr id="104" name="Rectangle 55">
              <a:extLst>
                <a:ext uri="{FF2B5EF4-FFF2-40B4-BE49-F238E27FC236}">
                  <a16:creationId xmlns:a16="http://schemas.microsoft.com/office/drawing/2014/main" id="{79695C07-6E7A-FCE8-2BFE-614A18D41C94}"/>
                </a:ext>
              </a:extLst>
            </p:cNvPr>
            <p:cNvSpPr>
              <a:spLocks noChangeArrowheads="1"/>
            </p:cNvSpPr>
            <p:nvPr/>
          </p:nvSpPr>
          <p:spPr bwMode="auto">
            <a:xfrm>
              <a:off x="4691524" y="918950"/>
              <a:ext cx="27432" cy="293629"/>
            </a:xfrm>
            <a:prstGeom prst="rect">
              <a:avLst/>
            </a:prstGeom>
            <a:grpFill/>
            <a:ln>
              <a:noFill/>
            </a:ln>
          </p:spPr>
          <p:txBody>
            <a:bodyPr vert="horz" wrap="square" lIns="182901" tIns="91451" rIns="182901" bIns="91451" numCol="1" anchor="t" anchorCtr="0" compatLnSpc="1">
              <a:prstTxWarp prst="textNoShape">
                <a:avLst/>
              </a:prstTxWarp>
            </a:bodyPr>
            <a:lstStyle/>
            <a:p>
              <a:pPr defTabSz="2438584"/>
              <a:endParaRPr lang="en-US" sz="1050">
                <a:solidFill>
                  <a:prstClr val="black"/>
                </a:solidFill>
                <a:latin typeface="Roboto Light"/>
              </a:endParaRPr>
            </a:p>
          </p:txBody>
        </p:sp>
      </p:grpSp>
      <p:sp>
        <p:nvSpPr>
          <p:cNvPr id="24" name="Rectangle 23">
            <a:extLst>
              <a:ext uri="{FF2B5EF4-FFF2-40B4-BE49-F238E27FC236}">
                <a16:creationId xmlns:a16="http://schemas.microsoft.com/office/drawing/2014/main" id="{CB4D2A00-801B-EA7B-CDEC-07BA550E5004}"/>
              </a:ext>
            </a:extLst>
          </p:cNvPr>
          <p:cNvSpPr/>
          <p:nvPr/>
        </p:nvSpPr>
        <p:spPr>
          <a:xfrm>
            <a:off x="1489479" y="3847166"/>
            <a:ext cx="3098588" cy="253916"/>
          </a:xfrm>
          <a:prstGeom prst="rect">
            <a:avLst/>
          </a:prstGeom>
        </p:spPr>
        <p:txBody>
          <a:bodyPr wrap="square">
            <a:spAutoFit/>
          </a:bodyPr>
          <a:lstStyle/>
          <a:p>
            <a:pPr algn="ctr" defTabSz="2438584"/>
            <a:r>
              <a:rPr lang="en-US" sz="1050" b="1" dirty="0">
                <a:solidFill>
                  <a:srgbClr val="57565A"/>
                </a:solidFill>
                <a:latin typeface="Roboto Light"/>
              </a:rPr>
              <a:t>A quick look into </a:t>
            </a:r>
            <a:r>
              <a:rPr lang="en-US" sz="1050" b="1" dirty="0">
                <a:solidFill>
                  <a:srgbClr val="57565A"/>
                </a:solidFill>
                <a:latin typeface="Century Gothic" panose="020B0502020202020204" pitchFamily="34" charset="0"/>
              </a:rPr>
              <a:t>the</a:t>
            </a:r>
            <a:r>
              <a:rPr lang="en-US" sz="1050" b="1" dirty="0">
                <a:solidFill>
                  <a:srgbClr val="57565A"/>
                </a:solidFill>
                <a:latin typeface="Roboto Light"/>
              </a:rPr>
              <a:t> </a:t>
            </a:r>
            <a:r>
              <a:rPr lang="en-US" sz="1050" b="1" dirty="0">
                <a:solidFill>
                  <a:srgbClr val="FFA826"/>
                </a:solidFill>
                <a:latin typeface="Roboto Light"/>
              </a:rPr>
              <a:t>presentation</a:t>
            </a:r>
          </a:p>
        </p:txBody>
      </p:sp>
      <p:sp>
        <p:nvSpPr>
          <p:cNvPr id="25" name="Right Bracket 24">
            <a:extLst>
              <a:ext uri="{FF2B5EF4-FFF2-40B4-BE49-F238E27FC236}">
                <a16:creationId xmlns:a16="http://schemas.microsoft.com/office/drawing/2014/main" id="{393F6AEE-E42B-19AB-99E2-B4976DEDCD2E}"/>
              </a:ext>
            </a:extLst>
          </p:cNvPr>
          <p:cNvSpPr/>
          <p:nvPr/>
        </p:nvSpPr>
        <p:spPr>
          <a:xfrm>
            <a:off x="10230306" y="3342779"/>
            <a:ext cx="217220" cy="754752"/>
          </a:xfrm>
          <a:prstGeom prst="rightBracket">
            <a:avLst>
              <a:gd name="adj" fmla="val 87527"/>
            </a:avLst>
          </a:prstGeom>
          <a:ln w="1270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2438584"/>
            <a:endParaRPr lang="en-US" sz="1050">
              <a:solidFill>
                <a:srgbClr val="57565A"/>
              </a:solidFill>
              <a:latin typeface="Roboto Light"/>
            </a:endParaRPr>
          </a:p>
        </p:txBody>
      </p:sp>
      <p:cxnSp>
        <p:nvCxnSpPr>
          <p:cNvPr id="26" name="Straight Arrow Connector 25">
            <a:extLst>
              <a:ext uri="{FF2B5EF4-FFF2-40B4-BE49-F238E27FC236}">
                <a16:creationId xmlns:a16="http://schemas.microsoft.com/office/drawing/2014/main" id="{4C1EB055-3B39-592D-7F81-BB1E7C992FA7}"/>
              </a:ext>
            </a:extLst>
          </p:cNvPr>
          <p:cNvCxnSpPr/>
          <p:nvPr/>
        </p:nvCxnSpPr>
        <p:spPr>
          <a:xfrm>
            <a:off x="6553349" y="3342778"/>
            <a:ext cx="496091" cy="0"/>
          </a:xfrm>
          <a:prstGeom prst="straightConnector1">
            <a:avLst/>
          </a:prstGeom>
          <a:ln w="1270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98F263D-8D9D-4E03-D70B-09BE5AF87032}"/>
              </a:ext>
            </a:extLst>
          </p:cNvPr>
          <p:cNvCxnSpPr/>
          <p:nvPr/>
        </p:nvCxnSpPr>
        <p:spPr>
          <a:xfrm>
            <a:off x="8586936" y="3342778"/>
            <a:ext cx="496091" cy="0"/>
          </a:xfrm>
          <a:prstGeom prst="straightConnector1">
            <a:avLst/>
          </a:prstGeom>
          <a:ln w="1270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73205E2-3977-42E0-2D42-195C1FB9C2BF}"/>
              </a:ext>
            </a:extLst>
          </p:cNvPr>
          <p:cNvCxnSpPr/>
          <p:nvPr/>
        </p:nvCxnSpPr>
        <p:spPr>
          <a:xfrm flipH="1" flipV="1">
            <a:off x="6475216" y="4097531"/>
            <a:ext cx="496091" cy="0"/>
          </a:xfrm>
          <a:prstGeom prst="straightConnector1">
            <a:avLst/>
          </a:prstGeom>
          <a:ln w="1270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83D811-7685-E243-26D7-E462F512E59F}"/>
              </a:ext>
            </a:extLst>
          </p:cNvPr>
          <p:cNvCxnSpPr/>
          <p:nvPr/>
        </p:nvCxnSpPr>
        <p:spPr>
          <a:xfrm flipH="1" flipV="1">
            <a:off x="8571419" y="4097531"/>
            <a:ext cx="496091" cy="0"/>
          </a:xfrm>
          <a:prstGeom prst="straightConnector1">
            <a:avLst/>
          </a:prstGeom>
          <a:ln w="12700">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CDB8302-BD98-08FD-DC22-BAB67A117208}"/>
              </a:ext>
            </a:extLst>
          </p:cNvPr>
          <p:cNvCxnSpPr/>
          <p:nvPr/>
        </p:nvCxnSpPr>
        <p:spPr>
          <a:xfrm>
            <a:off x="5715832" y="4399508"/>
            <a:ext cx="0" cy="297381"/>
          </a:xfrm>
          <a:prstGeom prst="line">
            <a:avLst/>
          </a:prstGeom>
          <a:noFill/>
          <a:ln w="12700" cap="flat" cmpd="sng" algn="ctr">
            <a:solidFill>
              <a:schemeClr val="bg2">
                <a:lumMod val="25000"/>
              </a:schemeClr>
            </a:solidFill>
            <a:prstDash val="dash"/>
            <a:tailEnd type="oval"/>
          </a:ln>
          <a:effectLst/>
        </p:spPr>
      </p:cxnSp>
      <p:sp>
        <p:nvSpPr>
          <p:cNvPr id="31" name="Freeform 30">
            <a:extLst>
              <a:ext uri="{FF2B5EF4-FFF2-40B4-BE49-F238E27FC236}">
                <a16:creationId xmlns:a16="http://schemas.microsoft.com/office/drawing/2014/main" id="{05F086D4-D2E9-D4F1-005E-AA9E71C0EC01}"/>
              </a:ext>
            </a:extLst>
          </p:cNvPr>
          <p:cNvSpPr>
            <a:spLocks noChangeAspect="1"/>
          </p:cNvSpPr>
          <p:nvPr/>
        </p:nvSpPr>
        <p:spPr>
          <a:xfrm>
            <a:off x="5463993" y="3116999"/>
            <a:ext cx="515063" cy="515062"/>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rgbClr val="F26363"/>
          </a:solidFill>
          <a:ln w="25400" cap="flat" cmpd="sng" algn="ctr">
            <a:noFill/>
            <a:prstDash val="solid"/>
          </a:ln>
          <a:effectLst/>
        </p:spPr>
        <p:txBody>
          <a:bodyPr spcFirstLastPara="0" vert="horz" wrap="square" lIns="297952" tIns="297952" rIns="297952" bIns="297952" numCol="1" spcCol="1270" anchor="ctr" anchorCtr="0">
            <a:noAutofit/>
          </a:bodyPr>
          <a:lstStyle/>
          <a:p>
            <a:pPr algn="ctr" defTabSz="1689269">
              <a:lnSpc>
                <a:spcPct val="90000"/>
              </a:lnSpc>
              <a:spcBef>
                <a:spcPct val="0"/>
              </a:spcBef>
              <a:spcAft>
                <a:spcPct val="35000"/>
              </a:spcAft>
              <a:defRPr/>
            </a:pPr>
            <a:endParaRPr lang="en-US" sz="1050" kern="0">
              <a:solidFill>
                <a:prstClr val="white"/>
              </a:solidFill>
              <a:latin typeface="FontAwesome" pitchFamily="2" charset="0"/>
            </a:endParaRPr>
          </a:p>
        </p:txBody>
      </p:sp>
      <p:sp>
        <p:nvSpPr>
          <p:cNvPr id="32" name="Freeform 31">
            <a:extLst>
              <a:ext uri="{FF2B5EF4-FFF2-40B4-BE49-F238E27FC236}">
                <a16:creationId xmlns:a16="http://schemas.microsoft.com/office/drawing/2014/main" id="{05532F36-BDF7-CBF7-0028-B881B46AAA87}"/>
              </a:ext>
            </a:extLst>
          </p:cNvPr>
          <p:cNvSpPr>
            <a:spLocks noChangeAspect="1"/>
          </p:cNvSpPr>
          <p:nvPr/>
        </p:nvSpPr>
        <p:spPr>
          <a:xfrm>
            <a:off x="5463993" y="3874027"/>
            <a:ext cx="515063" cy="515062"/>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rgbClr val="FFA826"/>
          </a:solidFill>
          <a:ln w="25400" cap="flat" cmpd="sng" algn="ctr">
            <a:noFill/>
            <a:prstDash val="solid"/>
          </a:ln>
          <a:effectLst/>
        </p:spPr>
        <p:txBody>
          <a:bodyPr spcFirstLastPara="0" vert="horz" wrap="square" lIns="297952" tIns="297952" rIns="297952" bIns="297952" numCol="1" spcCol="1270" anchor="ctr" anchorCtr="0">
            <a:noAutofit/>
          </a:bodyPr>
          <a:lstStyle/>
          <a:p>
            <a:pPr algn="ctr" defTabSz="1689269">
              <a:lnSpc>
                <a:spcPct val="90000"/>
              </a:lnSpc>
              <a:spcBef>
                <a:spcPct val="0"/>
              </a:spcBef>
              <a:spcAft>
                <a:spcPct val="35000"/>
              </a:spcAft>
              <a:defRPr/>
            </a:pPr>
            <a:endParaRPr lang="en-US" sz="1050" kern="0">
              <a:solidFill>
                <a:prstClr val="white"/>
              </a:solidFill>
              <a:latin typeface="FontAwesome" pitchFamily="2" charset="0"/>
            </a:endParaRPr>
          </a:p>
        </p:txBody>
      </p:sp>
      <p:cxnSp>
        <p:nvCxnSpPr>
          <p:cNvPr id="33" name="Straight Connector 32">
            <a:extLst>
              <a:ext uri="{FF2B5EF4-FFF2-40B4-BE49-F238E27FC236}">
                <a16:creationId xmlns:a16="http://schemas.microsoft.com/office/drawing/2014/main" id="{AB7A197E-80AA-2E40-AC4F-CF0627A3F60F}"/>
              </a:ext>
            </a:extLst>
          </p:cNvPr>
          <p:cNvCxnSpPr/>
          <p:nvPr/>
        </p:nvCxnSpPr>
        <p:spPr>
          <a:xfrm flipV="1">
            <a:off x="5715832" y="2828025"/>
            <a:ext cx="0" cy="297655"/>
          </a:xfrm>
          <a:prstGeom prst="line">
            <a:avLst/>
          </a:prstGeom>
          <a:noFill/>
          <a:ln w="12700" cap="flat" cmpd="sng" algn="ctr">
            <a:solidFill>
              <a:schemeClr val="bg2">
                <a:lumMod val="25000"/>
              </a:schemeClr>
            </a:solidFill>
            <a:prstDash val="dash"/>
            <a:tailEnd type="oval"/>
          </a:ln>
          <a:effectLst/>
        </p:spPr>
      </p:cxnSp>
      <p:sp>
        <p:nvSpPr>
          <p:cNvPr id="34" name="Rectangle 33">
            <a:extLst>
              <a:ext uri="{FF2B5EF4-FFF2-40B4-BE49-F238E27FC236}">
                <a16:creationId xmlns:a16="http://schemas.microsoft.com/office/drawing/2014/main" id="{1861B931-DFCB-D176-B04A-E248C7104EFC}"/>
              </a:ext>
            </a:extLst>
          </p:cNvPr>
          <p:cNvSpPr/>
          <p:nvPr/>
        </p:nvSpPr>
        <p:spPr>
          <a:xfrm>
            <a:off x="4812753" y="1965027"/>
            <a:ext cx="1814933" cy="400110"/>
          </a:xfrm>
          <a:prstGeom prst="rect">
            <a:avLst/>
          </a:prstGeom>
        </p:spPr>
        <p:txBody>
          <a:bodyPr wrap="square">
            <a:spAutoFit/>
          </a:bodyPr>
          <a:lstStyle/>
          <a:p>
            <a:pPr algn="ctr" defTabSz="2438584"/>
            <a:r>
              <a:rPr lang="da-DK" sz="1000" dirty="0" err="1">
                <a:solidFill>
                  <a:srgbClr val="57565A"/>
                </a:solidFill>
                <a:latin typeface="Century Gothic" panose="020B0502020202020204" pitchFamily="34" charset="0"/>
              </a:rPr>
              <a:t>Lorem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ipsum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dolor</a:t>
            </a:r>
            <a:r>
              <a:rPr lang="da-DK" sz="1000" dirty="0">
                <a:solidFill>
                  <a:srgbClr val="57565A"/>
                </a:solidFill>
                <a:latin typeface="Century Gothic" panose="020B0502020202020204" pitchFamily="34" charset="0"/>
              </a:rPr>
              <a:t> sit </a:t>
            </a:r>
            <a:r>
              <a:rPr lang="da-DK" sz="1000" dirty="0" err="1">
                <a:solidFill>
                  <a:srgbClr val="57565A"/>
                </a:solidFill>
                <a:latin typeface="Century Gothic" panose="020B0502020202020204" pitchFamily="34" charset="0"/>
              </a:rPr>
              <a:t>amet</a:t>
            </a:r>
            <a:r>
              <a:rPr lang="da-DK" sz="1000" dirty="0">
                <a:solidFill>
                  <a:srgbClr val="57565A"/>
                </a:solidFill>
                <a:latin typeface="Century Gothic" panose="020B0502020202020204" pitchFamily="34" charset="0"/>
              </a:rPr>
              <a:t> del </a:t>
            </a:r>
            <a:r>
              <a:rPr lang="da-DK" sz="1000" dirty="0" err="1">
                <a:solidFill>
                  <a:srgbClr val="57565A"/>
                </a:solidFill>
                <a:latin typeface="Century Gothic" panose="020B0502020202020204" pitchFamily="34" charset="0"/>
              </a:rPr>
              <a:t>ium</a:t>
            </a:r>
            <a:endParaRPr lang="da-DK" sz="1000" dirty="0">
              <a:solidFill>
                <a:srgbClr val="57565A"/>
              </a:solidFill>
              <a:latin typeface="Century Gothic" panose="020B0502020202020204" pitchFamily="34" charset="0"/>
            </a:endParaRPr>
          </a:p>
        </p:txBody>
      </p:sp>
      <p:sp>
        <p:nvSpPr>
          <p:cNvPr id="35" name="TextBox 34">
            <a:extLst>
              <a:ext uri="{FF2B5EF4-FFF2-40B4-BE49-F238E27FC236}">
                <a16:creationId xmlns:a16="http://schemas.microsoft.com/office/drawing/2014/main" id="{322E5368-CC2C-9D84-0BCB-35AD0BBBCFF0}"/>
              </a:ext>
            </a:extLst>
          </p:cNvPr>
          <p:cNvSpPr txBox="1"/>
          <p:nvPr/>
        </p:nvSpPr>
        <p:spPr>
          <a:xfrm>
            <a:off x="4685702" y="1732284"/>
            <a:ext cx="2077403" cy="230832"/>
          </a:xfrm>
          <a:prstGeom prst="rect">
            <a:avLst/>
          </a:prstGeom>
          <a:noFill/>
        </p:spPr>
        <p:txBody>
          <a:bodyPr wrap="square" rtlCol="0">
            <a:spAutoFit/>
          </a:bodyPr>
          <a:lstStyle/>
          <a:p>
            <a:pPr algn="ctr" defTabSz="2438584"/>
            <a:r>
              <a:rPr lang="en-US" sz="900" b="1" spc="600" dirty="0">
                <a:solidFill>
                  <a:srgbClr val="F26363"/>
                </a:solidFill>
                <a:latin typeface="Century Gothic" panose="020B0502020202020204" pitchFamily="34" charset="0"/>
              </a:rPr>
              <a:t>CHAPTER 01</a:t>
            </a:r>
          </a:p>
        </p:txBody>
      </p:sp>
      <p:sp>
        <p:nvSpPr>
          <p:cNvPr id="36" name="Freeform 110">
            <a:extLst>
              <a:ext uri="{FF2B5EF4-FFF2-40B4-BE49-F238E27FC236}">
                <a16:creationId xmlns:a16="http://schemas.microsoft.com/office/drawing/2014/main" id="{79243E67-A0F2-F728-5CD1-3BFF4A5A92FE}"/>
              </a:ext>
            </a:extLst>
          </p:cNvPr>
          <p:cNvSpPr>
            <a:spLocks noEditPoints="1"/>
          </p:cNvSpPr>
          <p:nvPr/>
        </p:nvSpPr>
        <p:spPr bwMode="auto">
          <a:xfrm>
            <a:off x="5606731" y="4001653"/>
            <a:ext cx="242660" cy="271838"/>
          </a:xfrm>
          <a:custGeom>
            <a:avLst/>
            <a:gdLst>
              <a:gd name="T0" fmla="*/ 196 w 577"/>
              <a:gd name="T1" fmla="*/ 432 h 646"/>
              <a:gd name="T2" fmla="*/ 292 w 577"/>
              <a:gd name="T3" fmla="*/ 304 h 646"/>
              <a:gd name="T4" fmla="*/ 361 w 577"/>
              <a:gd name="T5" fmla="*/ 355 h 646"/>
              <a:gd name="T6" fmla="*/ 292 w 577"/>
              <a:gd name="T7" fmla="*/ 318 h 646"/>
              <a:gd name="T8" fmla="*/ 210 w 577"/>
              <a:gd name="T9" fmla="*/ 432 h 646"/>
              <a:gd name="T10" fmla="*/ 351 w 577"/>
              <a:gd name="T11" fmla="*/ 511 h 646"/>
              <a:gd name="T12" fmla="*/ 363 w 577"/>
              <a:gd name="T13" fmla="*/ 519 h 646"/>
              <a:gd name="T14" fmla="*/ 299 w 577"/>
              <a:gd name="T15" fmla="*/ 406 h 646"/>
              <a:gd name="T16" fmla="*/ 169 w 577"/>
              <a:gd name="T17" fmla="*/ 399 h 646"/>
              <a:gd name="T18" fmla="*/ 169 w 577"/>
              <a:gd name="T19" fmla="*/ 413 h 646"/>
              <a:gd name="T20" fmla="*/ 299 w 577"/>
              <a:gd name="T21" fmla="*/ 406 h 646"/>
              <a:gd name="T22" fmla="*/ 299 w 577"/>
              <a:gd name="T23" fmla="*/ 460 h 646"/>
              <a:gd name="T24" fmla="*/ 169 w 577"/>
              <a:gd name="T25" fmla="*/ 453 h 646"/>
              <a:gd name="T26" fmla="*/ 169 w 577"/>
              <a:gd name="T27" fmla="*/ 467 h 646"/>
              <a:gd name="T28" fmla="*/ 364 w 577"/>
              <a:gd name="T29" fmla="*/ 219 h 646"/>
              <a:gd name="T30" fmla="*/ 350 w 577"/>
              <a:gd name="T31" fmla="*/ 216 h 646"/>
              <a:gd name="T32" fmla="*/ 226 w 577"/>
              <a:gd name="T33" fmla="*/ 216 h 646"/>
              <a:gd name="T34" fmla="*/ 213 w 577"/>
              <a:gd name="T35" fmla="*/ 219 h 646"/>
              <a:gd name="T36" fmla="*/ 364 w 577"/>
              <a:gd name="T37" fmla="*/ 219 h 646"/>
              <a:gd name="T38" fmla="*/ 364 w 577"/>
              <a:gd name="T39" fmla="*/ 213 h 646"/>
              <a:gd name="T40" fmla="*/ 447 w 577"/>
              <a:gd name="T41" fmla="*/ 80 h 646"/>
              <a:gd name="T42" fmla="*/ 430 w 577"/>
              <a:gd name="T43" fmla="*/ 37 h 646"/>
              <a:gd name="T44" fmla="*/ 377 w 577"/>
              <a:gd name="T45" fmla="*/ 51 h 646"/>
              <a:gd name="T46" fmla="*/ 341 w 577"/>
              <a:gd name="T47" fmla="*/ 28 h 646"/>
              <a:gd name="T48" fmla="*/ 236 w 577"/>
              <a:gd name="T49" fmla="*/ 28 h 646"/>
              <a:gd name="T50" fmla="*/ 200 w 577"/>
              <a:gd name="T51" fmla="*/ 51 h 646"/>
              <a:gd name="T52" fmla="*/ 185 w 577"/>
              <a:gd name="T53" fmla="*/ 47 h 646"/>
              <a:gd name="T54" fmla="*/ 119 w 577"/>
              <a:gd name="T55" fmla="*/ 51 h 646"/>
              <a:gd name="T56" fmla="*/ 134 w 577"/>
              <a:gd name="T57" fmla="*/ 83 h 646"/>
              <a:gd name="T58" fmla="*/ 0 w 577"/>
              <a:gd name="T59" fmla="*/ 462 h 646"/>
              <a:gd name="T60" fmla="*/ 577 w 577"/>
              <a:gd name="T61" fmla="*/ 462 h 646"/>
              <a:gd name="T62" fmla="*/ 200 w 577"/>
              <a:gd name="T63" fmla="*/ 65 h 646"/>
              <a:gd name="T64" fmla="*/ 243 w 577"/>
              <a:gd name="T65" fmla="*/ 41 h 646"/>
              <a:gd name="T66" fmla="*/ 288 w 577"/>
              <a:gd name="T67" fmla="*/ 14 h 646"/>
              <a:gd name="T68" fmla="*/ 334 w 577"/>
              <a:gd name="T69" fmla="*/ 41 h 646"/>
              <a:gd name="T70" fmla="*/ 398 w 577"/>
              <a:gd name="T71" fmla="*/ 59 h 646"/>
              <a:gd name="T72" fmla="*/ 445 w 577"/>
              <a:gd name="T73" fmla="*/ 56 h 646"/>
              <a:gd name="T74" fmla="*/ 435 w 577"/>
              <a:gd name="T75" fmla="*/ 72 h 646"/>
              <a:gd name="T76" fmla="*/ 355 w 577"/>
              <a:gd name="T77" fmla="*/ 224 h 646"/>
              <a:gd name="T78" fmla="*/ 288 w 577"/>
              <a:gd name="T79" fmla="*/ 632 h 646"/>
              <a:gd name="T80" fmla="*/ 222 w 577"/>
              <a:gd name="T81" fmla="*/ 224 h 646"/>
              <a:gd name="T82" fmla="*/ 142 w 577"/>
              <a:gd name="T83" fmla="*/ 72 h 646"/>
              <a:gd name="T84" fmla="*/ 132 w 577"/>
              <a:gd name="T85" fmla="*/ 56 h 646"/>
              <a:gd name="T86" fmla="*/ 179 w 577"/>
              <a:gd name="T87" fmla="*/ 5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7" h="646">
                <a:moveTo>
                  <a:pt x="292" y="561"/>
                </a:moveTo>
                <a:cubicBezTo>
                  <a:pt x="233" y="561"/>
                  <a:pt x="196" y="510"/>
                  <a:pt x="196" y="432"/>
                </a:cubicBezTo>
                <a:cubicBezTo>
                  <a:pt x="196" y="395"/>
                  <a:pt x="204" y="363"/>
                  <a:pt x="221" y="340"/>
                </a:cubicBezTo>
                <a:cubicBezTo>
                  <a:pt x="238" y="316"/>
                  <a:pt x="263" y="304"/>
                  <a:pt x="292" y="304"/>
                </a:cubicBezTo>
                <a:cubicBezTo>
                  <a:pt x="320" y="304"/>
                  <a:pt x="344" y="317"/>
                  <a:pt x="363" y="345"/>
                </a:cubicBezTo>
                <a:cubicBezTo>
                  <a:pt x="365" y="348"/>
                  <a:pt x="364" y="353"/>
                  <a:pt x="361" y="355"/>
                </a:cubicBezTo>
                <a:cubicBezTo>
                  <a:pt x="358" y="357"/>
                  <a:pt x="354" y="356"/>
                  <a:pt x="351" y="353"/>
                </a:cubicBezTo>
                <a:cubicBezTo>
                  <a:pt x="335" y="329"/>
                  <a:pt x="316" y="318"/>
                  <a:pt x="292" y="318"/>
                </a:cubicBezTo>
                <a:cubicBezTo>
                  <a:pt x="267" y="318"/>
                  <a:pt x="247" y="328"/>
                  <a:pt x="232" y="348"/>
                </a:cubicBezTo>
                <a:cubicBezTo>
                  <a:pt x="218" y="369"/>
                  <a:pt x="210" y="398"/>
                  <a:pt x="210" y="432"/>
                </a:cubicBezTo>
                <a:cubicBezTo>
                  <a:pt x="210" y="502"/>
                  <a:pt x="242" y="547"/>
                  <a:pt x="292" y="547"/>
                </a:cubicBezTo>
                <a:cubicBezTo>
                  <a:pt x="316" y="547"/>
                  <a:pt x="335" y="535"/>
                  <a:pt x="351" y="511"/>
                </a:cubicBezTo>
                <a:cubicBezTo>
                  <a:pt x="354" y="508"/>
                  <a:pt x="358" y="507"/>
                  <a:pt x="361" y="509"/>
                </a:cubicBezTo>
                <a:cubicBezTo>
                  <a:pt x="364" y="512"/>
                  <a:pt x="365" y="516"/>
                  <a:pt x="363" y="519"/>
                </a:cubicBezTo>
                <a:cubicBezTo>
                  <a:pt x="344" y="547"/>
                  <a:pt x="320" y="561"/>
                  <a:pt x="292" y="561"/>
                </a:cubicBezTo>
                <a:close/>
                <a:moveTo>
                  <a:pt x="299" y="406"/>
                </a:moveTo>
                <a:cubicBezTo>
                  <a:pt x="299" y="402"/>
                  <a:pt x="296" y="399"/>
                  <a:pt x="292" y="399"/>
                </a:cubicBezTo>
                <a:cubicBezTo>
                  <a:pt x="169" y="399"/>
                  <a:pt x="169" y="399"/>
                  <a:pt x="169" y="399"/>
                </a:cubicBezTo>
                <a:cubicBezTo>
                  <a:pt x="165" y="399"/>
                  <a:pt x="162" y="402"/>
                  <a:pt x="162" y="406"/>
                </a:cubicBezTo>
                <a:cubicBezTo>
                  <a:pt x="162" y="410"/>
                  <a:pt x="165" y="413"/>
                  <a:pt x="169" y="413"/>
                </a:cubicBezTo>
                <a:cubicBezTo>
                  <a:pt x="292" y="413"/>
                  <a:pt x="292" y="413"/>
                  <a:pt x="292" y="413"/>
                </a:cubicBezTo>
                <a:cubicBezTo>
                  <a:pt x="296" y="413"/>
                  <a:pt x="299" y="410"/>
                  <a:pt x="299" y="406"/>
                </a:cubicBezTo>
                <a:close/>
                <a:moveTo>
                  <a:pt x="292" y="467"/>
                </a:moveTo>
                <a:cubicBezTo>
                  <a:pt x="296" y="467"/>
                  <a:pt x="299" y="464"/>
                  <a:pt x="299" y="460"/>
                </a:cubicBezTo>
                <a:cubicBezTo>
                  <a:pt x="299" y="456"/>
                  <a:pt x="296" y="453"/>
                  <a:pt x="292" y="453"/>
                </a:cubicBezTo>
                <a:cubicBezTo>
                  <a:pt x="169" y="453"/>
                  <a:pt x="169" y="453"/>
                  <a:pt x="169" y="453"/>
                </a:cubicBezTo>
                <a:cubicBezTo>
                  <a:pt x="165" y="453"/>
                  <a:pt x="162" y="456"/>
                  <a:pt x="162" y="460"/>
                </a:cubicBezTo>
                <a:cubicBezTo>
                  <a:pt x="162" y="464"/>
                  <a:pt x="165" y="467"/>
                  <a:pt x="169" y="467"/>
                </a:cubicBezTo>
                <a:lnTo>
                  <a:pt x="292" y="467"/>
                </a:lnTo>
                <a:close/>
                <a:moveTo>
                  <a:pt x="364" y="219"/>
                </a:moveTo>
                <a:cubicBezTo>
                  <a:pt x="350" y="216"/>
                  <a:pt x="350" y="216"/>
                  <a:pt x="350" y="216"/>
                </a:cubicBezTo>
                <a:cubicBezTo>
                  <a:pt x="350" y="216"/>
                  <a:pt x="350" y="216"/>
                  <a:pt x="350" y="216"/>
                </a:cubicBezTo>
                <a:cubicBezTo>
                  <a:pt x="350" y="216"/>
                  <a:pt x="344" y="231"/>
                  <a:pt x="288" y="231"/>
                </a:cubicBezTo>
                <a:cubicBezTo>
                  <a:pt x="233" y="231"/>
                  <a:pt x="227" y="216"/>
                  <a:pt x="226" y="216"/>
                </a:cubicBezTo>
                <a:cubicBezTo>
                  <a:pt x="227" y="216"/>
                  <a:pt x="227" y="216"/>
                  <a:pt x="227" y="216"/>
                </a:cubicBezTo>
                <a:cubicBezTo>
                  <a:pt x="213" y="219"/>
                  <a:pt x="213" y="219"/>
                  <a:pt x="213" y="219"/>
                </a:cubicBezTo>
                <a:cubicBezTo>
                  <a:pt x="214" y="224"/>
                  <a:pt x="222" y="245"/>
                  <a:pt x="288" y="245"/>
                </a:cubicBezTo>
                <a:cubicBezTo>
                  <a:pt x="355" y="245"/>
                  <a:pt x="363" y="224"/>
                  <a:pt x="364" y="219"/>
                </a:cubicBezTo>
                <a:close/>
                <a:moveTo>
                  <a:pt x="577" y="462"/>
                </a:moveTo>
                <a:cubicBezTo>
                  <a:pt x="577" y="344"/>
                  <a:pt x="452" y="245"/>
                  <a:pt x="364" y="213"/>
                </a:cubicBezTo>
                <a:cubicBezTo>
                  <a:pt x="366" y="181"/>
                  <a:pt x="381" y="134"/>
                  <a:pt x="443" y="83"/>
                </a:cubicBezTo>
                <a:cubicBezTo>
                  <a:pt x="445" y="81"/>
                  <a:pt x="447" y="80"/>
                  <a:pt x="447" y="80"/>
                </a:cubicBezTo>
                <a:cubicBezTo>
                  <a:pt x="461" y="67"/>
                  <a:pt x="461" y="57"/>
                  <a:pt x="458" y="51"/>
                </a:cubicBezTo>
                <a:cubicBezTo>
                  <a:pt x="455" y="42"/>
                  <a:pt x="444" y="37"/>
                  <a:pt x="430" y="37"/>
                </a:cubicBezTo>
                <a:cubicBezTo>
                  <a:pt x="418" y="37"/>
                  <a:pt x="405" y="41"/>
                  <a:pt x="392" y="47"/>
                </a:cubicBezTo>
                <a:cubicBezTo>
                  <a:pt x="387" y="49"/>
                  <a:pt x="382" y="51"/>
                  <a:pt x="377" y="51"/>
                </a:cubicBezTo>
                <a:cubicBezTo>
                  <a:pt x="365" y="51"/>
                  <a:pt x="355" y="43"/>
                  <a:pt x="344" y="31"/>
                </a:cubicBezTo>
                <a:cubicBezTo>
                  <a:pt x="341" y="28"/>
                  <a:pt x="341" y="28"/>
                  <a:pt x="341" y="28"/>
                </a:cubicBezTo>
                <a:cubicBezTo>
                  <a:pt x="328" y="15"/>
                  <a:pt x="314" y="0"/>
                  <a:pt x="288"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5" y="51"/>
                  <a:pt x="190" y="49"/>
                  <a:pt x="185" y="47"/>
                </a:cubicBezTo>
                <a:cubicBezTo>
                  <a:pt x="172" y="41"/>
                  <a:pt x="159" y="37"/>
                  <a:pt x="147" y="37"/>
                </a:cubicBezTo>
                <a:cubicBezTo>
                  <a:pt x="133" y="37"/>
                  <a:pt x="122" y="42"/>
                  <a:pt x="119" y="51"/>
                </a:cubicBezTo>
                <a:cubicBezTo>
                  <a:pt x="116" y="57"/>
                  <a:pt x="116" y="67"/>
                  <a:pt x="130" y="80"/>
                </a:cubicBezTo>
                <a:cubicBezTo>
                  <a:pt x="130" y="80"/>
                  <a:pt x="132" y="81"/>
                  <a:pt x="134" y="83"/>
                </a:cubicBezTo>
                <a:cubicBezTo>
                  <a:pt x="196" y="134"/>
                  <a:pt x="211" y="181"/>
                  <a:pt x="213" y="213"/>
                </a:cubicBezTo>
                <a:cubicBezTo>
                  <a:pt x="125" y="245"/>
                  <a:pt x="0" y="344"/>
                  <a:pt x="0" y="462"/>
                </a:cubicBezTo>
                <a:cubicBezTo>
                  <a:pt x="0" y="579"/>
                  <a:pt x="47" y="646"/>
                  <a:pt x="288"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8" y="25"/>
                  <a:pt x="269" y="14"/>
                  <a:pt x="288" y="14"/>
                </a:cubicBezTo>
                <a:cubicBezTo>
                  <a:pt x="308" y="14"/>
                  <a:pt x="319" y="25"/>
                  <a:pt x="331" y="37"/>
                </a:cubicBezTo>
                <a:cubicBezTo>
                  <a:pt x="334" y="41"/>
                  <a:pt x="334" y="41"/>
                  <a:pt x="334" y="41"/>
                </a:cubicBezTo>
                <a:cubicBezTo>
                  <a:pt x="346" y="53"/>
                  <a:pt x="359" y="65"/>
                  <a:pt x="377" y="65"/>
                </a:cubicBezTo>
                <a:cubicBezTo>
                  <a:pt x="384" y="65"/>
                  <a:pt x="391" y="63"/>
                  <a:pt x="398" y="59"/>
                </a:cubicBezTo>
                <a:cubicBezTo>
                  <a:pt x="409" y="54"/>
                  <a:pt x="420" y="51"/>
                  <a:pt x="430" y="51"/>
                </a:cubicBezTo>
                <a:cubicBezTo>
                  <a:pt x="439" y="51"/>
                  <a:pt x="444" y="54"/>
                  <a:pt x="445" y="56"/>
                </a:cubicBezTo>
                <a:cubicBezTo>
                  <a:pt x="446" y="58"/>
                  <a:pt x="444"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19" y="632"/>
                  <a:pt x="288" y="632"/>
                </a:cubicBezTo>
                <a:cubicBezTo>
                  <a:pt x="58" y="632"/>
                  <a:pt x="14" y="573"/>
                  <a:pt x="14" y="462"/>
                </a:cubicBezTo>
                <a:cubicBezTo>
                  <a:pt x="14" y="349"/>
                  <a:pt x="138" y="253"/>
                  <a:pt x="222" y="224"/>
                </a:cubicBezTo>
                <a:cubicBezTo>
                  <a:pt x="225" y="223"/>
                  <a:pt x="227" y="221"/>
                  <a:pt x="227" y="218"/>
                </a:cubicBezTo>
                <a:cubicBezTo>
                  <a:pt x="227" y="183"/>
                  <a:pt x="212" y="129"/>
                  <a:pt x="142" y="72"/>
                </a:cubicBezTo>
                <a:cubicBezTo>
                  <a:pt x="141" y="71"/>
                  <a:pt x="140" y="70"/>
                  <a:pt x="139" y="70"/>
                </a:cubicBezTo>
                <a:cubicBezTo>
                  <a:pt x="133" y="63"/>
                  <a:pt x="131" y="58"/>
                  <a:pt x="132" y="56"/>
                </a:cubicBezTo>
                <a:cubicBezTo>
                  <a:pt x="133" y="54"/>
                  <a:pt x="138" y="51"/>
                  <a:pt x="147" y="51"/>
                </a:cubicBezTo>
                <a:cubicBezTo>
                  <a:pt x="157" y="51"/>
                  <a:pt x="168" y="54"/>
                  <a:pt x="179" y="59"/>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7" name="Rectangle 36">
            <a:extLst>
              <a:ext uri="{FF2B5EF4-FFF2-40B4-BE49-F238E27FC236}">
                <a16:creationId xmlns:a16="http://schemas.microsoft.com/office/drawing/2014/main" id="{E6BD57E3-5887-46D6-714C-F8E64D708610}"/>
              </a:ext>
            </a:extLst>
          </p:cNvPr>
          <p:cNvSpPr/>
          <p:nvPr/>
        </p:nvSpPr>
        <p:spPr>
          <a:xfrm>
            <a:off x="4812753" y="5211238"/>
            <a:ext cx="1814933" cy="400110"/>
          </a:xfrm>
          <a:prstGeom prst="rect">
            <a:avLst/>
          </a:prstGeom>
        </p:spPr>
        <p:txBody>
          <a:bodyPr wrap="square">
            <a:spAutoFit/>
          </a:bodyPr>
          <a:lstStyle/>
          <a:p>
            <a:pPr algn="ctr" defTabSz="2438584"/>
            <a:r>
              <a:rPr lang="da-DK" sz="1000" dirty="0" err="1">
                <a:solidFill>
                  <a:srgbClr val="57565A"/>
                </a:solidFill>
                <a:latin typeface="Century Gothic" panose="020B0502020202020204" pitchFamily="34" charset="0"/>
              </a:rPr>
              <a:t>Lorem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ipsum</a:t>
            </a:r>
            <a:r>
              <a:rPr lang="da-DK" sz="1000" dirty="0">
                <a:solidFill>
                  <a:srgbClr val="57565A"/>
                </a:solidFill>
                <a:latin typeface="Century Gothic" panose="020B0502020202020204" pitchFamily="34" charset="0"/>
              </a:rPr>
              <a:t> </a:t>
            </a:r>
            <a:r>
              <a:rPr lang="da-DK" sz="1000" dirty="0" err="1">
                <a:solidFill>
                  <a:srgbClr val="57565A"/>
                </a:solidFill>
                <a:latin typeface="Century Gothic" panose="020B0502020202020204" pitchFamily="34" charset="0"/>
              </a:rPr>
              <a:t>dolor</a:t>
            </a:r>
            <a:r>
              <a:rPr lang="da-DK" sz="1000" dirty="0">
                <a:solidFill>
                  <a:srgbClr val="57565A"/>
                </a:solidFill>
                <a:latin typeface="Century Gothic" panose="020B0502020202020204" pitchFamily="34" charset="0"/>
              </a:rPr>
              <a:t> sit </a:t>
            </a:r>
            <a:r>
              <a:rPr lang="da-DK" sz="1000" dirty="0" err="1">
                <a:solidFill>
                  <a:srgbClr val="57565A"/>
                </a:solidFill>
                <a:latin typeface="Century Gothic" panose="020B0502020202020204" pitchFamily="34" charset="0"/>
              </a:rPr>
              <a:t>amet</a:t>
            </a:r>
            <a:r>
              <a:rPr lang="da-DK" sz="1000" dirty="0">
                <a:solidFill>
                  <a:srgbClr val="57565A"/>
                </a:solidFill>
                <a:latin typeface="Century Gothic" panose="020B0502020202020204" pitchFamily="34" charset="0"/>
              </a:rPr>
              <a:t> del </a:t>
            </a:r>
            <a:r>
              <a:rPr lang="da-DK" sz="1000" dirty="0" err="1">
                <a:solidFill>
                  <a:srgbClr val="57565A"/>
                </a:solidFill>
                <a:latin typeface="Century Gothic" panose="020B0502020202020204" pitchFamily="34" charset="0"/>
              </a:rPr>
              <a:t>ium</a:t>
            </a:r>
            <a:endParaRPr lang="da-DK" sz="1000" dirty="0">
              <a:solidFill>
                <a:srgbClr val="57565A"/>
              </a:solidFill>
              <a:latin typeface="Century Gothic" panose="020B0502020202020204" pitchFamily="34" charset="0"/>
            </a:endParaRPr>
          </a:p>
        </p:txBody>
      </p:sp>
      <p:sp>
        <p:nvSpPr>
          <p:cNvPr id="38" name="TextBox 37">
            <a:extLst>
              <a:ext uri="{FF2B5EF4-FFF2-40B4-BE49-F238E27FC236}">
                <a16:creationId xmlns:a16="http://schemas.microsoft.com/office/drawing/2014/main" id="{BEA3C1BC-0A32-719E-6A3C-0417A3DBA26F}"/>
              </a:ext>
            </a:extLst>
          </p:cNvPr>
          <p:cNvSpPr txBox="1"/>
          <p:nvPr/>
        </p:nvSpPr>
        <p:spPr>
          <a:xfrm>
            <a:off x="4685702" y="4978493"/>
            <a:ext cx="2077403" cy="230832"/>
          </a:xfrm>
          <a:prstGeom prst="rect">
            <a:avLst/>
          </a:prstGeom>
          <a:noFill/>
        </p:spPr>
        <p:txBody>
          <a:bodyPr wrap="square" rtlCol="0">
            <a:spAutoFit/>
          </a:bodyPr>
          <a:lstStyle/>
          <a:p>
            <a:pPr algn="ctr" defTabSz="2438584"/>
            <a:r>
              <a:rPr lang="en-US" sz="900" b="1" spc="600" dirty="0">
                <a:solidFill>
                  <a:srgbClr val="FFA826"/>
                </a:solidFill>
                <a:latin typeface="Century Gothic" panose="020B0502020202020204" pitchFamily="34" charset="0"/>
              </a:rPr>
              <a:t>CHAPTER 06</a:t>
            </a:r>
          </a:p>
        </p:txBody>
      </p:sp>
      <p:cxnSp>
        <p:nvCxnSpPr>
          <p:cNvPr id="39" name="Straight Connector 38">
            <a:extLst>
              <a:ext uri="{FF2B5EF4-FFF2-40B4-BE49-F238E27FC236}">
                <a16:creationId xmlns:a16="http://schemas.microsoft.com/office/drawing/2014/main" id="{B54761A9-F7DC-E31F-4204-A14BF19A7B5F}"/>
              </a:ext>
            </a:extLst>
          </p:cNvPr>
          <p:cNvCxnSpPr/>
          <p:nvPr/>
        </p:nvCxnSpPr>
        <p:spPr>
          <a:xfrm>
            <a:off x="7813392" y="4399508"/>
            <a:ext cx="0" cy="297381"/>
          </a:xfrm>
          <a:prstGeom prst="line">
            <a:avLst/>
          </a:prstGeom>
          <a:noFill/>
          <a:ln w="12700" cap="flat" cmpd="sng" algn="ctr">
            <a:solidFill>
              <a:schemeClr val="bg2">
                <a:lumMod val="25000"/>
              </a:schemeClr>
            </a:solidFill>
            <a:prstDash val="dash"/>
            <a:tailEnd type="oval"/>
          </a:ln>
          <a:effectLst/>
        </p:spPr>
      </p:cxnSp>
      <p:sp>
        <p:nvSpPr>
          <p:cNvPr id="40" name="Freeform 39">
            <a:extLst>
              <a:ext uri="{FF2B5EF4-FFF2-40B4-BE49-F238E27FC236}">
                <a16:creationId xmlns:a16="http://schemas.microsoft.com/office/drawing/2014/main" id="{E11A9D4E-BA9B-6D7F-8127-3AF44299B520}"/>
              </a:ext>
            </a:extLst>
          </p:cNvPr>
          <p:cNvSpPr>
            <a:spLocks noChangeAspect="1"/>
          </p:cNvSpPr>
          <p:nvPr/>
        </p:nvSpPr>
        <p:spPr>
          <a:xfrm>
            <a:off x="7561552" y="3116999"/>
            <a:ext cx="515063" cy="515062"/>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rgbClr val="995DB3"/>
          </a:solidFill>
          <a:ln w="25400" cap="flat" cmpd="sng" algn="ctr">
            <a:noFill/>
            <a:prstDash val="solid"/>
          </a:ln>
          <a:effectLst/>
        </p:spPr>
        <p:txBody>
          <a:bodyPr spcFirstLastPara="0" vert="horz" wrap="square" lIns="297952" tIns="297952" rIns="297952" bIns="297952" numCol="1" spcCol="1270" anchor="ctr" anchorCtr="0">
            <a:noAutofit/>
          </a:bodyPr>
          <a:lstStyle/>
          <a:p>
            <a:pPr algn="ctr" defTabSz="1689269">
              <a:lnSpc>
                <a:spcPct val="90000"/>
              </a:lnSpc>
              <a:spcBef>
                <a:spcPct val="0"/>
              </a:spcBef>
              <a:spcAft>
                <a:spcPct val="35000"/>
              </a:spcAft>
              <a:defRPr/>
            </a:pPr>
            <a:endParaRPr lang="en-US" sz="1050" kern="0">
              <a:solidFill>
                <a:prstClr val="white"/>
              </a:solidFill>
              <a:latin typeface="FontAwesome" pitchFamily="2" charset="0"/>
            </a:endParaRPr>
          </a:p>
        </p:txBody>
      </p:sp>
      <p:sp>
        <p:nvSpPr>
          <p:cNvPr id="41" name="Freeform 40">
            <a:extLst>
              <a:ext uri="{FF2B5EF4-FFF2-40B4-BE49-F238E27FC236}">
                <a16:creationId xmlns:a16="http://schemas.microsoft.com/office/drawing/2014/main" id="{DD4DD7F4-C4F9-00DF-EA20-C29F063BEC2A}"/>
              </a:ext>
            </a:extLst>
          </p:cNvPr>
          <p:cNvSpPr>
            <a:spLocks noChangeAspect="1"/>
          </p:cNvSpPr>
          <p:nvPr/>
        </p:nvSpPr>
        <p:spPr>
          <a:xfrm>
            <a:off x="7561552" y="3874027"/>
            <a:ext cx="515063" cy="515062"/>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rgbClr val="419CCC"/>
          </a:solidFill>
          <a:ln w="25400" cap="flat" cmpd="sng" algn="ctr">
            <a:noFill/>
            <a:prstDash val="solid"/>
          </a:ln>
          <a:effectLst/>
        </p:spPr>
        <p:txBody>
          <a:bodyPr spcFirstLastPara="0" vert="horz" wrap="square" lIns="297952" tIns="297952" rIns="297952" bIns="297952" numCol="1" spcCol="1270" anchor="ctr" anchorCtr="0">
            <a:noAutofit/>
          </a:bodyPr>
          <a:lstStyle/>
          <a:p>
            <a:pPr algn="ctr" defTabSz="1689269">
              <a:lnSpc>
                <a:spcPct val="90000"/>
              </a:lnSpc>
              <a:spcBef>
                <a:spcPct val="0"/>
              </a:spcBef>
              <a:spcAft>
                <a:spcPct val="35000"/>
              </a:spcAft>
              <a:defRPr/>
            </a:pPr>
            <a:endParaRPr lang="en-US" sz="1050" kern="0">
              <a:solidFill>
                <a:prstClr val="white"/>
              </a:solidFill>
              <a:latin typeface="FontAwesome" pitchFamily="2" charset="0"/>
            </a:endParaRPr>
          </a:p>
        </p:txBody>
      </p:sp>
      <p:cxnSp>
        <p:nvCxnSpPr>
          <p:cNvPr id="42" name="Straight Connector 41">
            <a:extLst>
              <a:ext uri="{FF2B5EF4-FFF2-40B4-BE49-F238E27FC236}">
                <a16:creationId xmlns:a16="http://schemas.microsoft.com/office/drawing/2014/main" id="{A4CD0228-AF94-5E9D-1ED8-3C70B8FC2B0F}"/>
              </a:ext>
            </a:extLst>
          </p:cNvPr>
          <p:cNvCxnSpPr/>
          <p:nvPr/>
        </p:nvCxnSpPr>
        <p:spPr>
          <a:xfrm flipV="1">
            <a:off x="7813392" y="2828025"/>
            <a:ext cx="0" cy="297655"/>
          </a:xfrm>
          <a:prstGeom prst="line">
            <a:avLst/>
          </a:prstGeom>
          <a:noFill/>
          <a:ln w="12700" cap="flat" cmpd="sng" algn="ctr">
            <a:solidFill>
              <a:schemeClr val="bg2">
                <a:lumMod val="25000"/>
              </a:schemeClr>
            </a:solidFill>
            <a:prstDash val="dash"/>
            <a:tailEnd type="oval"/>
          </a:ln>
          <a:effectLst/>
        </p:spPr>
      </p:cxnSp>
      <p:sp>
        <p:nvSpPr>
          <p:cNvPr id="43" name="Rectangle 42">
            <a:extLst>
              <a:ext uri="{FF2B5EF4-FFF2-40B4-BE49-F238E27FC236}">
                <a16:creationId xmlns:a16="http://schemas.microsoft.com/office/drawing/2014/main" id="{C0FF806D-89D7-2248-75D0-E922DF7539B7}"/>
              </a:ext>
            </a:extLst>
          </p:cNvPr>
          <p:cNvSpPr/>
          <p:nvPr/>
        </p:nvSpPr>
        <p:spPr>
          <a:xfrm>
            <a:off x="6910311" y="1965027"/>
            <a:ext cx="1814933" cy="400110"/>
          </a:xfrm>
          <a:prstGeom prst="rect">
            <a:avLst/>
          </a:prstGeom>
        </p:spPr>
        <p:txBody>
          <a:bodyPr wrap="square">
            <a:spAutoFit/>
          </a:bodyPr>
          <a:lstStyle/>
          <a:p>
            <a:pPr algn="ctr" defTabSz="2438584"/>
            <a:r>
              <a:rPr lang="da-DK" sz="1000">
                <a:solidFill>
                  <a:srgbClr val="57565A"/>
                </a:solidFill>
                <a:latin typeface="Century Gothic" panose="020B0502020202020204" pitchFamily="34" charset="0"/>
              </a:rPr>
              <a:t>Lorem ipsum dolor sit amet del ium</a:t>
            </a:r>
          </a:p>
        </p:txBody>
      </p:sp>
      <p:sp>
        <p:nvSpPr>
          <p:cNvPr id="44" name="TextBox 43">
            <a:extLst>
              <a:ext uri="{FF2B5EF4-FFF2-40B4-BE49-F238E27FC236}">
                <a16:creationId xmlns:a16="http://schemas.microsoft.com/office/drawing/2014/main" id="{33AD723C-3C42-B793-763F-8299D7065A76}"/>
              </a:ext>
            </a:extLst>
          </p:cNvPr>
          <p:cNvSpPr txBox="1"/>
          <p:nvPr/>
        </p:nvSpPr>
        <p:spPr>
          <a:xfrm>
            <a:off x="6783260" y="1732284"/>
            <a:ext cx="2077403" cy="230832"/>
          </a:xfrm>
          <a:prstGeom prst="rect">
            <a:avLst/>
          </a:prstGeom>
          <a:noFill/>
        </p:spPr>
        <p:txBody>
          <a:bodyPr wrap="square" rtlCol="0">
            <a:spAutoFit/>
          </a:bodyPr>
          <a:lstStyle/>
          <a:p>
            <a:pPr algn="ctr" defTabSz="2438584"/>
            <a:r>
              <a:rPr lang="en-US" sz="900" b="1" spc="600" dirty="0">
                <a:solidFill>
                  <a:srgbClr val="995DB3"/>
                </a:solidFill>
                <a:latin typeface="Century Gothic" panose="020B0502020202020204" pitchFamily="34" charset="0"/>
              </a:rPr>
              <a:t>CHAPTER 02</a:t>
            </a:r>
          </a:p>
        </p:txBody>
      </p:sp>
      <p:sp>
        <p:nvSpPr>
          <p:cNvPr id="45" name="Rectangle 44">
            <a:extLst>
              <a:ext uri="{FF2B5EF4-FFF2-40B4-BE49-F238E27FC236}">
                <a16:creationId xmlns:a16="http://schemas.microsoft.com/office/drawing/2014/main" id="{53C39A1E-28EA-93B3-52B3-218788FC1041}"/>
              </a:ext>
            </a:extLst>
          </p:cNvPr>
          <p:cNvSpPr/>
          <p:nvPr/>
        </p:nvSpPr>
        <p:spPr>
          <a:xfrm>
            <a:off x="6910311" y="5211237"/>
            <a:ext cx="1814933" cy="400110"/>
          </a:xfrm>
          <a:prstGeom prst="rect">
            <a:avLst/>
          </a:prstGeom>
        </p:spPr>
        <p:txBody>
          <a:bodyPr wrap="square">
            <a:spAutoFit/>
          </a:bodyPr>
          <a:lstStyle/>
          <a:p>
            <a:pPr algn="ctr" defTabSz="2438584"/>
            <a:r>
              <a:rPr lang="da-DK" sz="1000">
                <a:solidFill>
                  <a:srgbClr val="57565A"/>
                </a:solidFill>
                <a:latin typeface="Century Gothic" panose="020B0502020202020204" pitchFamily="34" charset="0"/>
              </a:rPr>
              <a:t>Lorem ipsum dolor sit amet del ium</a:t>
            </a:r>
          </a:p>
        </p:txBody>
      </p:sp>
      <p:sp>
        <p:nvSpPr>
          <p:cNvPr id="46" name="TextBox 45">
            <a:extLst>
              <a:ext uri="{FF2B5EF4-FFF2-40B4-BE49-F238E27FC236}">
                <a16:creationId xmlns:a16="http://schemas.microsoft.com/office/drawing/2014/main" id="{63CC1898-E108-6AD7-724B-3A774738545B}"/>
              </a:ext>
            </a:extLst>
          </p:cNvPr>
          <p:cNvSpPr txBox="1"/>
          <p:nvPr/>
        </p:nvSpPr>
        <p:spPr>
          <a:xfrm>
            <a:off x="6783260" y="4978493"/>
            <a:ext cx="2077403" cy="230832"/>
          </a:xfrm>
          <a:prstGeom prst="rect">
            <a:avLst/>
          </a:prstGeom>
          <a:noFill/>
        </p:spPr>
        <p:txBody>
          <a:bodyPr wrap="square" rtlCol="0">
            <a:spAutoFit/>
          </a:bodyPr>
          <a:lstStyle/>
          <a:p>
            <a:pPr algn="ctr" defTabSz="2438584"/>
            <a:r>
              <a:rPr lang="en-US" sz="900" b="1" spc="600" dirty="0">
                <a:solidFill>
                  <a:srgbClr val="419CCC"/>
                </a:solidFill>
                <a:latin typeface="Century Gothic" panose="020B0502020202020204" pitchFamily="34" charset="0"/>
              </a:rPr>
              <a:t>CHAPTER 05</a:t>
            </a:r>
          </a:p>
        </p:txBody>
      </p:sp>
      <p:cxnSp>
        <p:nvCxnSpPr>
          <p:cNvPr id="47" name="Straight Connector 46">
            <a:extLst>
              <a:ext uri="{FF2B5EF4-FFF2-40B4-BE49-F238E27FC236}">
                <a16:creationId xmlns:a16="http://schemas.microsoft.com/office/drawing/2014/main" id="{DFAB40FF-96B3-30BE-E349-7028ABDD4F6B}"/>
              </a:ext>
            </a:extLst>
          </p:cNvPr>
          <p:cNvCxnSpPr/>
          <p:nvPr/>
        </p:nvCxnSpPr>
        <p:spPr>
          <a:xfrm>
            <a:off x="9854176" y="4399508"/>
            <a:ext cx="0" cy="297381"/>
          </a:xfrm>
          <a:prstGeom prst="line">
            <a:avLst/>
          </a:prstGeom>
          <a:noFill/>
          <a:ln w="12700" cap="flat" cmpd="sng" algn="ctr">
            <a:solidFill>
              <a:schemeClr val="bg2">
                <a:lumMod val="25000"/>
              </a:schemeClr>
            </a:solidFill>
            <a:prstDash val="dash"/>
            <a:tailEnd type="oval"/>
          </a:ln>
          <a:effectLst/>
        </p:spPr>
      </p:cxnSp>
      <p:sp>
        <p:nvSpPr>
          <p:cNvPr id="48" name="Freeform 47">
            <a:extLst>
              <a:ext uri="{FF2B5EF4-FFF2-40B4-BE49-F238E27FC236}">
                <a16:creationId xmlns:a16="http://schemas.microsoft.com/office/drawing/2014/main" id="{504C72EE-E8DF-8BFF-A6B1-D2908A0FD32C}"/>
              </a:ext>
            </a:extLst>
          </p:cNvPr>
          <p:cNvSpPr>
            <a:spLocks noChangeAspect="1"/>
          </p:cNvSpPr>
          <p:nvPr/>
        </p:nvSpPr>
        <p:spPr>
          <a:xfrm>
            <a:off x="9602336" y="3116999"/>
            <a:ext cx="515063" cy="515062"/>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rgbClr val="7DD1CE"/>
          </a:solidFill>
          <a:ln w="25400" cap="flat" cmpd="sng" algn="ctr">
            <a:noFill/>
            <a:prstDash val="solid"/>
          </a:ln>
          <a:effectLst/>
        </p:spPr>
        <p:txBody>
          <a:bodyPr spcFirstLastPara="0" vert="horz" wrap="square" lIns="297952" tIns="297952" rIns="297952" bIns="297952" numCol="1" spcCol="1270" anchor="ctr" anchorCtr="0">
            <a:noAutofit/>
          </a:bodyPr>
          <a:lstStyle/>
          <a:p>
            <a:pPr algn="ctr" defTabSz="1689269">
              <a:lnSpc>
                <a:spcPct val="90000"/>
              </a:lnSpc>
              <a:spcBef>
                <a:spcPct val="0"/>
              </a:spcBef>
              <a:spcAft>
                <a:spcPct val="35000"/>
              </a:spcAft>
              <a:defRPr/>
            </a:pPr>
            <a:endParaRPr lang="en-US" sz="1050" kern="0">
              <a:solidFill>
                <a:prstClr val="white"/>
              </a:solidFill>
              <a:latin typeface="FontAwesome" pitchFamily="2" charset="0"/>
            </a:endParaRPr>
          </a:p>
        </p:txBody>
      </p:sp>
      <p:sp>
        <p:nvSpPr>
          <p:cNvPr id="49" name="Freeform 48">
            <a:extLst>
              <a:ext uri="{FF2B5EF4-FFF2-40B4-BE49-F238E27FC236}">
                <a16:creationId xmlns:a16="http://schemas.microsoft.com/office/drawing/2014/main" id="{52C53449-73F7-3259-4FF8-920EB5301A81}"/>
              </a:ext>
            </a:extLst>
          </p:cNvPr>
          <p:cNvSpPr>
            <a:spLocks noChangeAspect="1"/>
          </p:cNvSpPr>
          <p:nvPr/>
        </p:nvSpPr>
        <p:spPr>
          <a:xfrm>
            <a:off x="9602336" y="3874027"/>
            <a:ext cx="515063" cy="515062"/>
          </a:xfrm>
          <a:custGeom>
            <a:avLst/>
            <a:gdLst>
              <a:gd name="connsiteX0" fmla="*/ 0 w 852383"/>
              <a:gd name="connsiteY0" fmla="*/ 426192 h 852383"/>
              <a:gd name="connsiteX1" fmla="*/ 124829 w 852383"/>
              <a:gd name="connsiteY1" fmla="*/ 124829 h 852383"/>
              <a:gd name="connsiteX2" fmla="*/ 426193 w 852383"/>
              <a:gd name="connsiteY2" fmla="*/ 1 h 852383"/>
              <a:gd name="connsiteX3" fmla="*/ 727556 w 852383"/>
              <a:gd name="connsiteY3" fmla="*/ 124830 h 852383"/>
              <a:gd name="connsiteX4" fmla="*/ 852384 w 852383"/>
              <a:gd name="connsiteY4" fmla="*/ 426194 h 852383"/>
              <a:gd name="connsiteX5" fmla="*/ 727555 w 852383"/>
              <a:gd name="connsiteY5" fmla="*/ 727557 h 852383"/>
              <a:gd name="connsiteX6" fmla="*/ 426192 w 852383"/>
              <a:gd name="connsiteY6" fmla="*/ 852386 h 852383"/>
              <a:gd name="connsiteX7" fmla="*/ 124829 w 852383"/>
              <a:gd name="connsiteY7" fmla="*/ 727557 h 852383"/>
              <a:gd name="connsiteX8" fmla="*/ 1 w 852383"/>
              <a:gd name="connsiteY8" fmla="*/ 426194 h 852383"/>
              <a:gd name="connsiteX9" fmla="*/ 0 w 852383"/>
              <a:gd name="connsiteY9" fmla="*/ 426192 h 852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383" h="852383">
                <a:moveTo>
                  <a:pt x="0" y="426192"/>
                </a:moveTo>
                <a:cubicBezTo>
                  <a:pt x="0" y="313159"/>
                  <a:pt x="44903" y="204755"/>
                  <a:pt x="124829" y="124829"/>
                </a:cubicBezTo>
                <a:cubicBezTo>
                  <a:pt x="204756" y="44903"/>
                  <a:pt x="313159" y="0"/>
                  <a:pt x="426193" y="1"/>
                </a:cubicBezTo>
                <a:cubicBezTo>
                  <a:pt x="539226" y="1"/>
                  <a:pt x="647630" y="44904"/>
                  <a:pt x="727556" y="124830"/>
                </a:cubicBezTo>
                <a:cubicBezTo>
                  <a:pt x="807482" y="204757"/>
                  <a:pt x="852385" y="313160"/>
                  <a:pt x="852384" y="426194"/>
                </a:cubicBezTo>
                <a:cubicBezTo>
                  <a:pt x="852384" y="539227"/>
                  <a:pt x="807482" y="647631"/>
                  <a:pt x="727555" y="727557"/>
                </a:cubicBezTo>
                <a:cubicBezTo>
                  <a:pt x="647628" y="807484"/>
                  <a:pt x="539225" y="852386"/>
                  <a:pt x="426192" y="852386"/>
                </a:cubicBezTo>
                <a:cubicBezTo>
                  <a:pt x="313159" y="852386"/>
                  <a:pt x="204755" y="807484"/>
                  <a:pt x="124829" y="727557"/>
                </a:cubicBezTo>
                <a:cubicBezTo>
                  <a:pt x="44903" y="647630"/>
                  <a:pt x="0" y="539227"/>
                  <a:pt x="1" y="426194"/>
                </a:cubicBezTo>
                <a:cubicBezTo>
                  <a:pt x="1" y="426193"/>
                  <a:pt x="0" y="426193"/>
                  <a:pt x="0" y="426192"/>
                </a:cubicBezTo>
                <a:close/>
              </a:path>
            </a:pathLst>
          </a:custGeom>
          <a:solidFill>
            <a:srgbClr val="385085"/>
          </a:solidFill>
          <a:ln w="25400" cap="flat" cmpd="sng" algn="ctr">
            <a:noFill/>
            <a:prstDash val="solid"/>
          </a:ln>
          <a:effectLst/>
        </p:spPr>
        <p:txBody>
          <a:bodyPr spcFirstLastPara="0" vert="horz" wrap="square" lIns="297952" tIns="297952" rIns="297952" bIns="297952" numCol="1" spcCol="1270" anchor="ctr" anchorCtr="0">
            <a:noAutofit/>
          </a:bodyPr>
          <a:lstStyle/>
          <a:p>
            <a:pPr algn="ctr" defTabSz="1689269">
              <a:lnSpc>
                <a:spcPct val="90000"/>
              </a:lnSpc>
              <a:spcBef>
                <a:spcPct val="0"/>
              </a:spcBef>
              <a:spcAft>
                <a:spcPct val="35000"/>
              </a:spcAft>
              <a:defRPr/>
            </a:pPr>
            <a:endParaRPr lang="en-US" sz="1050" kern="0">
              <a:solidFill>
                <a:prstClr val="white"/>
              </a:solidFill>
              <a:latin typeface="FontAwesome" pitchFamily="2" charset="0"/>
            </a:endParaRPr>
          </a:p>
        </p:txBody>
      </p:sp>
      <p:cxnSp>
        <p:nvCxnSpPr>
          <p:cNvPr id="50" name="Straight Connector 49">
            <a:extLst>
              <a:ext uri="{FF2B5EF4-FFF2-40B4-BE49-F238E27FC236}">
                <a16:creationId xmlns:a16="http://schemas.microsoft.com/office/drawing/2014/main" id="{79A5C1CF-8C32-AC3B-27ED-9174B7ED1384}"/>
              </a:ext>
            </a:extLst>
          </p:cNvPr>
          <p:cNvCxnSpPr/>
          <p:nvPr/>
        </p:nvCxnSpPr>
        <p:spPr>
          <a:xfrm flipV="1">
            <a:off x="9854176" y="2828025"/>
            <a:ext cx="0" cy="297655"/>
          </a:xfrm>
          <a:prstGeom prst="line">
            <a:avLst/>
          </a:prstGeom>
          <a:noFill/>
          <a:ln w="12700" cap="flat" cmpd="sng" algn="ctr">
            <a:solidFill>
              <a:schemeClr val="bg2">
                <a:lumMod val="25000"/>
              </a:schemeClr>
            </a:solidFill>
            <a:prstDash val="dash"/>
            <a:tailEnd type="oval"/>
          </a:ln>
          <a:effectLst/>
        </p:spPr>
      </p:cxnSp>
      <p:sp>
        <p:nvSpPr>
          <p:cNvPr id="51" name="Rectangle 50">
            <a:extLst>
              <a:ext uri="{FF2B5EF4-FFF2-40B4-BE49-F238E27FC236}">
                <a16:creationId xmlns:a16="http://schemas.microsoft.com/office/drawing/2014/main" id="{D08C74C1-385B-A75A-2F73-7DFE43A2A4F6}"/>
              </a:ext>
            </a:extLst>
          </p:cNvPr>
          <p:cNvSpPr/>
          <p:nvPr/>
        </p:nvSpPr>
        <p:spPr>
          <a:xfrm>
            <a:off x="8951096" y="1965027"/>
            <a:ext cx="1814933" cy="400110"/>
          </a:xfrm>
          <a:prstGeom prst="rect">
            <a:avLst/>
          </a:prstGeom>
        </p:spPr>
        <p:txBody>
          <a:bodyPr wrap="square">
            <a:spAutoFit/>
          </a:bodyPr>
          <a:lstStyle/>
          <a:p>
            <a:pPr algn="ctr" defTabSz="2438584"/>
            <a:r>
              <a:rPr lang="da-DK" sz="1000">
                <a:solidFill>
                  <a:srgbClr val="57565A"/>
                </a:solidFill>
                <a:latin typeface="Century Gothic" panose="020B0502020202020204" pitchFamily="34" charset="0"/>
              </a:rPr>
              <a:t>Lorem ipsum dolor sit amet del ium</a:t>
            </a:r>
          </a:p>
        </p:txBody>
      </p:sp>
      <p:sp>
        <p:nvSpPr>
          <p:cNvPr id="52" name="TextBox 51">
            <a:extLst>
              <a:ext uri="{FF2B5EF4-FFF2-40B4-BE49-F238E27FC236}">
                <a16:creationId xmlns:a16="http://schemas.microsoft.com/office/drawing/2014/main" id="{EF78CEA2-C5E4-F038-5313-70F201C0B191}"/>
              </a:ext>
            </a:extLst>
          </p:cNvPr>
          <p:cNvSpPr txBox="1"/>
          <p:nvPr/>
        </p:nvSpPr>
        <p:spPr>
          <a:xfrm>
            <a:off x="8824045" y="1732284"/>
            <a:ext cx="2077403" cy="230832"/>
          </a:xfrm>
          <a:prstGeom prst="rect">
            <a:avLst/>
          </a:prstGeom>
          <a:noFill/>
        </p:spPr>
        <p:txBody>
          <a:bodyPr wrap="square" rtlCol="0">
            <a:spAutoFit/>
          </a:bodyPr>
          <a:lstStyle/>
          <a:p>
            <a:pPr algn="ctr" defTabSz="2438584"/>
            <a:r>
              <a:rPr lang="en-US" sz="900" b="1" spc="600" dirty="0">
                <a:solidFill>
                  <a:srgbClr val="7DD1CE"/>
                </a:solidFill>
                <a:latin typeface="Century Gothic" panose="020B0502020202020204" pitchFamily="34" charset="0"/>
              </a:rPr>
              <a:t>CHAPTER 03</a:t>
            </a:r>
          </a:p>
        </p:txBody>
      </p:sp>
      <p:sp>
        <p:nvSpPr>
          <p:cNvPr id="53" name="Rectangle 52">
            <a:extLst>
              <a:ext uri="{FF2B5EF4-FFF2-40B4-BE49-F238E27FC236}">
                <a16:creationId xmlns:a16="http://schemas.microsoft.com/office/drawing/2014/main" id="{AA7A6045-2B3C-DB84-5A44-23CEFA1C3C75}"/>
              </a:ext>
            </a:extLst>
          </p:cNvPr>
          <p:cNvSpPr/>
          <p:nvPr/>
        </p:nvSpPr>
        <p:spPr>
          <a:xfrm>
            <a:off x="8951096" y="5211237"/>
            <a:ext cx="1814933" cy="400110"/>
          </a:xfrm>
          <a:prstGeom prst="rect">
            <a:avLst/>
          </a:prstGeom>
        </p:spPr>
        <p:txBody>
          <a:bodyPr wrap="square">
            <a:spAutoFit/>
          </a:bodyPr>
          <a:lstStyle/>
          <a:p>
            <a:pPr algn="ctr" defTabSz="2438584"/>
            <a:r>
              <a:rPr lang="da-DK" sz="1000">
                <a:solidFill>
                  <a:srgbClr val="57565A"/>
                </a:solidFill>
                <a:latin typeface="Century Gothic" panose="020B0502020202020204" pitchFamily="34" charset="0"/>
              </a:rPr>
              <a:t>Lorem ipsum dolor sit amet del ium</a:t>
            </a:r>
          </a:p>
        </p:txBody>
      </p:sp>
      <p:sp>
        <p:nvSpPr>
          <p:cNvPr id="54" name="TextBox 53">
            <a:extLst>
              <a:ext uri="{FF2B5EF4-FFF2-40B4-BE49-F238E27FC236}">
                <a16:creationId xmlns:a16="http://schemas.microsoft.com/office/drawing/2014/main" id="{AE7F8375-C02C-F091-1995-919E3AAEE969}"/>
              </a:ext>
            </a:extLst>
          </p:cNvPr>
          <p:cNvSpPr txBox="1"/>
          <p:nvPr/>
        </p:nvSpPr>
        <p:spPr>
          <a:xfrm>
            <a:off x="8824045" y="4978493"/>
            <a:ext cx="2077403" cy="230832"/>
          </a:xfrm>
          <a:prstGeom prst="rect">
            <a:avLst/>
          </a:prstGeom>
          <a:noFill/>
        </p:spPr>
        <p:txBody>
          <a:bodyPr wrap="square" rtlCol="0">
            <a:spAutoFit/>
          </a:bodyPr>
          <a:lstStyle/>
          <a:p>
            <a:pPr algn="ctr" defTabSz="2438584"/>
            <a:r>
              <a:rPr lang="en-US" sz="900" b="1" spc="600" dirty="0">
                <a:solidFill>
                  <a:srgbClr val="385085"/>
                </a:solidFill>
                <a:latin typeface="Century Gothic" panose="020B0502020202020204" pitchFamily="34" charset="0"/>
              </a:rPr>
              <a:t>CHAPTER 04</a:t>
            </a:r>
          </a:p>
        </p:txBody>
      </p:sp>
      <p:sp>
        <p:nvSpPr>
          <p:cNvPr id="55" name="Freeform 114">
            <a:extLst>
              <a:ext uri="{FF2B5EF4-FFF2-40B4-BE49-F238E27FC236}">
                <a16:creationId xmlns:a16="http://schemas.microsoft.com/office/drawing/2014/main" id="{B3F7A4B0-B3EB-9750-6032-22031EF0A0F9}"/>
              </a:ext>
            </a:extLst>
          </p:cNvPr>
          <p:cNvSpPr>
            <a:spLocks noEditPoints="1"/>
          </p:cNvSpPr>
          <p:nvPr/>
        </p:nvSpPr>
        <p:spPr bwMode="auto">
          <a:xfrm>
            <a:off x="9727951" y="3218948"/>
            <a:ext cx="244860" cy="263686"/>
          </a:xfrm>
          <a:custGeom>
            <a:avLst/>
            <a:gdLst>
              <a:gd name="T0" fmla="*/ 442 w 548"/>
              <a:gd name="T1" fmla="*/ 53 h 591"/>
              <a:gd name="T2" fmla="*/ 413 w 548"/>
              <a:gd name="T3" fmla="*/ 0 h 591"/>
              <a:gd name="T4" fmla="*/ 384 w 548"/>
              <a:gd name="T5" fmla="*/ 53 h 591"/>
              <a:gd name="T6" fmla="*/ 163 w 548"/>
              <a:gd name="T7" fmla="*/ 29 h 591"/>
              <a:gd name="T8" fmla="*/ 105 w 548"/>
              <a:gd name="T9" fmla="*/ 29 h 591"/>
              <a:gd name="T10" fmla="*/ 7 w 548"/>
              <a:gd name="T11" fmla="*/ 53 h 591"/>
              <a:gd name="T12" fmla="*/ 0 w 548"/>
              <a:gd name="T13" fmla="*/ 584 h 591"/>
              <a:gd name="T14" fmla="*/ 541 w 548"/>
              <a:gd name="T15" fmla="*/ 591 h 591"/>
              <a:gd name="T16" fmla="*/ 548 w 548"/>
              <a:gd name="T17" fmla="*/ 60 h 591"/>
              <a:gd name="T18" fmla="*/ 398 w 548"/>
              <a:gd name="T19" fmla="*/ 29 h 591"/>
              <a:gd name="T20" fmla="*/ 428 w 548"/>
              <a:gd name="T21" fmla="*/ 29 h 591"/>
              <a:gd name="T22" fmla="*/ 413 w 548"/>
              <a:gd name="T23" fmla="*/ 106 h 591"/>
              <a:gd name="T24" fmla="*/ 398 w 548"/>
              <a:gd name="T25" fmla="*/ 29 h 591"/>
              <a:gd name="T26" fmla="*/ 134 w 548"/>
              <a:gd name="T27" fmla="*/ 14 h 591"/>
              <a:gd name="T28" fmla="*/ 149 w 548"/>
              <a:gd name="T29" fmla="*/ 92 h 591"/>
              <a:gd name="T30" fmla="*/ 119 w 548"/>
              <a:gd name="T31" fmla="*/ 92 h 591"/>
              <a:gd name="T32" fmla="*/ 105 w 548"/>
              <a:gd name="T33" fmla="*/ 67 h 591"/>
              <a:gd name="T34" fmla="*/ 134 w 548"/>
              <a:gd name="T35" fmla="*/ 120 h 591"/>
              <a:gd name="T36" fmla="*/ 163 w 548"/>
              <a:gd name="T37" fmla="*/ 67 h 591"/>
              <a:gd name="T38" fmla="*/ 384 w 548"/>
              <a:gd name="T39" fmla="*/ 92 h 591"/>
              <a:gd name="T40" fmla="*/ 442 w 548"/>
              <a:gd name="T41" fmla="*/ 92 h 591"/>
              <a:gd name="T42" fmla="*/ 534 w 548"/>
              <a:gd name="T43" fmla="*/ 67 h 591"/>
              <a:gd name="T44" fmla="*/ 14 w 548"/>
              <a:gd name="T45" fmla="*/ 177 h 591"/>
              <a:gd name="T46" fmla="*/ 105 w 548"/>
              <a:gd name="T47" fmla="*/ 67 h 591"/>
              <a:gd name="T48" fmla="*/ 14 w 548"/>
              <a:gd name="T49" fmla="*/ 191 h 591"/>
              <a:gd name="T50" fmla="*/ 534 w 548"/>
              <a:gd name="T51" fmla="*/ 577 h 591"/>
              <a:gd name="T52" fmla="*/ 436 w 548"/>
              <a:gd name="T53" fmla="*/ 260 h 591"/>
              <a:gd name="T54" fmla="*/ 223 w 548"/>
              <a:gd name="T55" fmla="*/ 521 h 591"/>
              <a:gd name="T56" fmla="*/ 218 w 548"/>
              <a:gd name="T57" fmla="*/ 520 h 591"/>
              <a:gd name="T58" fmla="*/ 113 w 548"/>
              <a:gd name="T59" fmla="*/ 417 h 591"/>
              <a:gd name="T60" fmla="*/ 221 w 548"/>
              <a:gd name="T61" fmla="*/ 504 h 591"/>
              <a:gd name="T62" fmla="*/ 435 w 548"/>
              <a:gd name="T63" fmla="*/ 25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8" h="591">
                <a:moveTo>
                  <a:pt x="541" y="53"/>
                </a:moveTo>
                <a:cubicBezTo>
                  <a:pt x="442" y="53"/>
                  <a:pt x="442" y="53"/>
                  <a:pt x="442" y="53"/>
                </a:cubicBezTo>
                <a:cubicBezTo>
                  <a:pt x="442" y="29"/>
                  <a:pt x="442" y="29"/>
                  <a:pt x="442" y="29"/>
                </a:cubicBezTo>
                <a:cubicBezTo>
                  <a:pt x="442" y="13"/>
                  <a:pt x="429" y="0"/>
                  <a:pt x="413" y="0"/>
                </a:cubicBezTo>
                <a:cubicBezTo>
                  <a:pt x="397" y="0"/>
                  <a:pt x="384" y="13"/>
                  <a:pt x="384" y="29"/>
                </a:cubicBezTo>
                <a:cubicBezTo>
                  <a:pt x="384" y="53"/>
                  <a:pt x="384" y="53"/>
                  <a:pt x="384" y="53"/>
                </a:cubicBezTo>
                <a:cubicBezTo>
                  <a:pt x="163" y="53"/>
                  <a:pt x="163" y="53"/>
                  <a:pt x="163" y="53"/>
                </a:cubicBezTo>
                <a:cubicBezTo>
                  <a:pt x="163" y="29"/>
                  <a:pt x="163" y="29"/>
                  <a:pt x="163" y="29"/>
                </a:cubicBezTo>
                <a:cubicBezTo>
                  <a:pt x="163" y="13"/>
                  <a:pt x="150" y="0"/>
                  <a:pt x="134" y="0"/>
                </a:cubicBezTo>
                <a:cubicBezTo>
                  <a:pt x="118" y="0"/>
                  <a:pt x="105" y="13"/>
                  <a:pt x="105" y="29"/>
                </a:cubicBezTo>
                <a:cubicBezTo>
                  <a:pt x="105" y="53"/>
                  <a:pt x="105" y="53"/>
                  <a:pt x="105" y="53"/>
                </a:cubicBezTo>
                <a:cubicBezTo>
                  <a:pt x="7" y="53"/>
                  <a:pt x="7" y="53"/>
                  <a:pt x="7" y="53"/>
                </a:cubicBezTo>
                <a:cubicBezTo>
                  <a:pt x="3" y="53"/>
                  <a:pt x="0" y="56"/>
                  <a:pt x="0" y="60"/>
                </a:cubicBezTo>
                <a:cubicBezTo>
                  <a:pt x="0" y="584"/>
                  <a:pt x="0" y="584"/>
                  <a:pt x="0" y="584"/>
                </a:cubicBezTo>
                <a:cubicBezTo>
                  <a:pt x="0" y="587"/>
                  <a:pt x="3" y="591"/>
                  <a:pt x="7" y="591"/>
                </a:cubicBezTo>
                <a:cubicBezTo>
                  <a:pt x="541" y="591"/>
                  <a:pt x="541" y="591"/>
                  <a:pt x="541" y="591"/>
                </a:cubicBezTo>
                <a:cubicBezTo>
                  <a:pt x="544" y="591"/>
                  <a:pt x="548" y="587"/>
                  <a:pt x="548" y="584"/>
                </a:cubicBezTo>
                <a:cubicBezTo>
                  <a:pt x="548" y="60"/>
                  <a:pt x="548" y="60"/>
                  <a:pt x="548" y="60"/>
                </a:cubicBezTo>
                <a:cubicBezTo>
                  <a:pt x="548" y="56"/>
                  <a:pt x="544" y="53"/>
                  <a:pt x="541" y="53"/>
                </a:cubicBezTo>
                <a:close/>
                <a:moveTo>
                  <a:pt x="398" y="29"/>
                </a:moveTo>
                <a:cubicBezTo>
                  <a:pt x="398" y="20"/>
                  <a:pt x="405" y="14"/>
                  <a:pt x="413" y="14"/>
                </a:cubicBezTo>
                <a:cubicBezTo>
                  <a:pt x="422" y="14"/>
                  <a:pt x="428" y="20"/>
                  <a:pt x="428" y="29"/>
                </a:cubicBezTo>
                <a:cubicBezTo>
                  <a:pt x="428" y="92"/>
                  <a:pt x="428" y="92"/>
                  <a:pt x="428" y="92"/>
                </a:cubicBezTo>
                <a:cubicBezTo>
                  <a:pt x="428" y="100"/>
                  <a:pt x="422" y="106"/>
                  <a:pt x="413" y="106"/>
                </a:cubicBezTo>
                <a:cubicBezTo>
                  <a:pt x="405" y="106"/>
                  <a:pt x="398" y="100"/>
                  <a:pt x="398" y="92"/>
                </a:cubicBezTo>
                <a:lnTo>
                  <a:pt x="398" y="29"/>
                </a:lnTo>
                <a:close/>
                <a:moveTo>
                  <a:pt x="119" y="29"/>
                </a:moveTo>
                <a:cubicBezTo>
                  <a:pt x="119" y="20"/>
                  <a:pt x="126" y="14"/>
                  <a:pt x="134" y="14"/>
                </a:cubicBezTo>
                <a:cubicBezTo>
                  <a:pt x="142" y="14"/>
                  <a:pt x="149" y="20"/>
                  <a:pt x="149" y="29"/>
                </a:cubicBezTo>
                <a:cubicBezTo>
                  <a:pt x="149" y="92"/>
                  <a:pt x="149" y="92"/>
                  <a:pt x="149" y="92"/>
                </a:cubicBezTo>
                <a:cubicBezTo>
                  <a:pt x="149" y="100"/>
                  <a:pt x="142" y="106"/>
                  <a:pt x="134" y="106"/>
                </a:cubicBezTo>
                <a:cubicBezTo>
                  <a:pt x="126" y="106"/>
                  <a:pt x="119" y="100"/>
                  <a:pt x="119" y="92"/>
                </a:cubicBezTo>
                <a:lnTo>
                  <a:pt x="119" y="29"/>
                </a:lnTo>
                <a:close/>
                <a:moveTo>
                  <a:pt x="105" y="67"/>
                </a:moveTo>
                <a:cubicBezTo>
                  <a:pt x="105" y="92"/>
                  <a:pt x="105" y="92"/>
                  <a:pt x="105" y="92"/>
                </a:cubicBezTo>
                <a:cubicBezTo>
                  <a:pt x="105" y="107"/>
                  <a:pt x="118" y="120"/>
                  <a:pt x="134" y="120"/>
                </a:cubicBezTo>
                <a:cubicBezTo>
                  <a:pt x="150" y="120"/>
                  <a:pt x="163" y="107"/>
                  <a:pt x="163" y="92"/>
                </a:cubicBezTo>
                <a:cubicBezTo>
                  <a:pt x="163" y="67"/>
                  <a:pt x="163" y="67"/>
                  <a:pt x="163" y="67"/>
                </a:cubicBezTo>
                <a:cubicBezTo>
                  <a:pt x="384" y="67"/>
                  <a:pt x="384" y="67"/>
                  <a:pt x="384" y="67"/>
                </a:cubicBezTo>
                <a:cubicBezTo>
                  <a:pt x="384" y="92"/>
                  <a:pt x="384" y="92"/>
                  <a:pt x="384" y="92"/>
                </a:cubicBezTo>
                <a:cubicBezTo>
                  <a:pt x="384" y="107"/>
                  <a:pt x="397" y="120"/>
                  <a:pt x="413" y="120"/>
                </a:cubicBezTo>
                <a:cubicBezTo>
                  <a:pt x="429" y="120"/>
                  <a:pt x="442" y="107"/>
                  <a:pt x="442" y="92"/>
                </a:cubicBezTo>
                <a:cubicBezTo>
                  <a:pt x="442" y="67"/>
                  <a:pt x="442" y="67"/>
                  <a:pt x="442" y="67"/>
                </a:cubicBezTo>
                <a:cubicBezTo>
                  <a:pt x="534" y="67"/>
                  <a:pt x="534" y="67"/>
                  <a:pt x="534" y="67"/>
                </a:cubicBezTo>
                <a:cubicBezTo>
                  <a:pt x="534" y="177"/>
                  <a:pt x="534" y="177"/>
                  <a:pt x="534" y="177"/>
                </a:cubicBezTo>
                <a:cubicBezTo>
                  <a:pt x="14" y="177"/>
                  <a:pt x="14" y="177"/>
                  <a:pt x="14" y="177"/>
                </a:cubicBezTo>
                <a:cubicBezTo>
                  <a:pt x="14" y="67"/>
                  <a:pt x="14" y="67"/>
                  <a:pt x="14" y="67"/>
                </a:cubicBezTo>
                <a:lnTo>
                  <a:pt x="105" y="67"/>
                </a:lnTo>
                <a:close/>
                <a:moveTo>
                  <a:pt x="14" y="577"/>
                </a:moveTo>
                <a:cubicBezTo>
                  <a:pt x="14" y="191"/>
                  <a:pt x="14" y="191"/>
                  <a:pt x="14" y="191"/>
                </a:cubicBezTo>
                <a:cubicBezTo>
                  <a:pt x="534" y="191"/>
                  <a:pt x="534" y="191"/>
                  <a:pt x="534" y="191"/>
                </a:cubicBezTo>
                <a:cubicBezTo>
                  <a:pt x="534" y="577"/>
                  <a:pt x="534" y="577"/>
                  <a:pt x="534" y="577"/>
                </a:cubicBezTo>
                <a:lnTo>
                  <a:pt x="14" y="577"/>
                </a:lnTo>
                <a:close/>
                <a:moveTo>
                  <a:pt x="436" y="260"/>
                </a:moveTo>
                <a:cubicBezTo>
                  <a:pt x="228" y="519"/>
                  <a:pt x="228" y="519"/>
                  <a:pt x="228" y="519"/>
                </a:cubicBezTo>
                <a:cubicBezTo>
                  <a:pt x="226" y="520"/>
                  <a:pt x="225" y="521"/>
                  <a:pt x="223" y="521"/>
                </a:cubicBezTo>
                <a:cubicBezTo>
                  <a:pt x="223" y="521"/>
                  <a:pt x="222" y="521"/>
                  <a:pt x="222" y="521"/>
                </a:cubicBezTo>
                <a:cubicBezTo>
                  <a:pt x="221" y="521"/>
                  <a:pt x="219" y="521"/>
                  <a:pt x="218" y="520"/>
                </a:cubicBezTo>
                <a:cubicBezTo>
                  <a:pt x="114" y="427"/>
                  <a:pt x="114" y="427"/>
                  <a:pt x="114" y="427"/>
                </a:cubicBezTo>
                <a:cubicBezTo>
                  <a:pt x="111" y="424"/>
                  <a:pt x="111" y="420"/>
                  <a:pt x="113" y="417"/>
                </a:cubicBezTo>
                <a:cubicBezTo>
                  <a:pt x="116" y="414"/>
                  <a:pt x="120" y="414"/>
                  <a:pt x="123" y="416"/>
                </a:cubicBezTo>
                <a:cubicBezTo>
                  <a:pt x="221" y="504"/>
                  <a:pt x="221" y="504"/>
                  <a:pt x="221" y="504"/>
                </a:cubicBezTo>
                <a:cubicBezTo>
                  <a:pt x="425" y="251"/>
                  <a:pt x="425" y="251"/>
                  <a:pt x="425" y="251"/>
                </a:cubicBezTo>
                <a:cubicBezTo>
                  <a:pt x="427" y="248"/>
                  <a:pt x="432" y="248"/>
                  <a:pt x="435" y="250"/>
                </a:cubicBezTo>
                <a:cubicBezTo>
                  <a:pt x="438" y="252"/>
                  <a:pt x="438" y="257"/>
                  <a:pt x="436" y="26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6" name="Freeform 40">
            <a:extLst>
              <a:ext uri="{FF2B5EF4-FFF2-40B4-BE49-F238E27FC236}">
                <a16:creationId xmlns:a16="http://schemas.microsoft.com/office/drawing/2014/main" id="{C79E720F-85FE-E9E9-0D2B-47396C4E0C5B}"/>
              </a:ext>
            </a:extLst>
          </p:cNvPr>
          <p:cNvSpPr>
            <a:spLocks noEditPoints="1"/>
          </p:cNvSpPr>
          <p:nvPr/>
        </p:nvSpPr>
        <p:spPr bwMode="auto">
          <a:xfrm>
            <a:off x="9720126" y="3967944"/>
            <a:ext cx="276871" cy="324935"/>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nvGrpSpPr>
          <p:cNvPr id="57" name="Group 56">
            <a:extLst>
              <a:ext uri="{FF2B5EF4-FFF2-40B4-BE49-F238E27FC236}">
                <a16:creationId xmlns:a16="http://schemas.microsoft.com/office/drawing/2014/main" id="{A73C4E44-6BC5-1120-E952-0501E09B3966}"/>
              </a:ext>
            </a:extLst>
          </p:cNvPr>
          <p:cNvGrpSpPr/>
          <p:nvPr/>
        </p:nvGrpSpPr>
        <p:grpSpPr>
          <a:xfrm>
            <a:off x="5565832" y="3209857"/>
            <a:ext cx="316113" cy="335227"/>
            <a:chOff x="8768981" y="4523296"/>
            <a:chExt cx="430655" cy="456693"/>
          </a:xfrm>
        </p:grpSpPr>
        <p:sp>
          <p:nvSpPr>
            <p:cNvPr id="67" name="Freeform 66">
              <a:extLst>
                <a:ext uri="{FF2B5EF4-FFF2-40B4-BE49-F238E27FC236}">
                  <a16:creationId xmlns:a16="http://schemas.microsoft.com/office/drawing/2014/main" id="{DEF22999-12E4-14E7-27AF-B2D44EFEF463}"/>
                </a:ext>
              </a:extLst>
            </p:cNvPr>
            <p:cNvSpPr>
              <a:spLocks noEditPoints="1"/>
            </p:cNvSpPr>
            <p:nvPr/>
          </p:nvSpPr>
          <p:spPr bwMode="auto">
            <a:xfrm>
              <a:off x="8859119" y="4623448"/>
              <a:ext cx="246375" cy="356541"/>
            </a:xfrm>
            <a:custGeom>
              <a:avLst/>
              <a:gdLst>
                <a:gd name="T0" fmla="*/ 26 w 52"/>
                <a:gd name="T1" fmla="*/ 0 h 75"/>
                <a:gd name="T2" fmla="*/ 0 w 52"/>
                <a:gd name="T3" fmla="*/ 26 h 75"/>
                <a:gd name="T4" fmla="*/ 10 w 52"/>
                <a:gd name="T5" fmla="*/ 46 h 75"/>
                <a:gd name="T6" fmla="*/ 10 w 52"/>
                <a:gd name="T7" fmla="*/ 47 h 75"/>
                <a:gd name="T8" fmla="*/ 14 w 52"/>
                <a:gd name="T9" fmla="*/ 53 h 75"/>
                <a:gd name="T10" fmla="*/ 14 w 52"/>
                <a:gd name="T11" fmla="*/ 54 h 75"/>
                <a:gd name="T12" fmla="*/ 14 w 52"/>
                <a:gd name="T13" fmla="*/ 54 h 75"/>
                <a:gd name="T14" fmla="*/ 18 w 52"/>
                <a:gd name="T15" fmla="*/ 73 h 75"/>
                <a:gd name="T16" fmla="*/ 20 w 52"/>
                <a:gd name="T17" fmla="*/ 75 h 75"/>
                <a:gd name="T18" fmla="*/ 32 w 52"/>
                <a:gd name="T19" fmla="*/ 75 h 75"/>
                <a:gd name="T20" fmla="*/ 34 w 52"/>
                <a:gd name="T21" fmla="*/ 73 h 75"/>
                <a:gd name="T22" fmla="*/ 38 w 52"/>
                <a:gd name="T23" fmla="*/ 54 h 75"/>
                <a:gd name="T24" fmla="*/ 38 w 52"/>
                <a:gd name="T25" fmla="*/ 54 h 75"/>
                <a:gd name="T26" fmla="*/ 38 w 52"/>
                <a:gd name="T27" fmla="*/ 53 h 75"/>
                <a:gd name="T28" fmla="*/ 42 w 52"/>
                <a:gd name="T29" fmla="*/ 47 h 75"/>
                <a:gd name="T30" fmla="*/ 42 w 52"/>
                <a:gd name="T31" fmla="*/ 46 h 75"/>
                <a:gd name="T32" fmla="*/ 52 w 52"/>
                <a:gd name="T33" fmla="*/ 26 h 75"/>
                <a:gd name="T34" fmla="*/ 26 w 52"/>
                <a:gd name="T35" fmla="*/ 0 h 75"/>
                <a:gd name="T36" fmla="*/ 31 w 52"/>
                <a:gd name="T37" fmla="*/ 71 h 75"/>
                <a:gd name="T38" fmla="*/ 21 w 52"/>
                <a:gd name="T39" fmla="*/ 71 h 75"/>
                <a:gd name="T40" fmla="*/ 21 w 52"/>
                <a:gd name="T41" fmla="*/ 70 h 75"/>
                <a:gd name="T42" fmla="*/ 31 w 52"/>
                <a:gd name="T43" fmla="*/ 70 h 75"/>
                <a:gd name="T44" fmla="*/ 31 w 52"/>
                <a:gd name="T45" fmla="*/ 71 h 75"/>
                <a:gd name="T46" fmla="*/ 32 w 52"/>
                <a:gd name="T47" fmla="*/ 66 h 75"/>
                <a:gd name="T48" fmla="*/ 20 w 52"/>
                <a:gd name="T49" fmla="*/ 66 h 75"/>
                <a:gd name="T50" fmla="*/ 20 w 52"/>
                <a:gd name="T51" fmla="*/ 65 h 75"/>
                <a:gd name="T52" fmla="*/ 32 w 52"/>
                <a:gd name="T53" fmla="*/ 65 h 75"/>
                <a:gd name="T54" fmla="*/ 32 w 52"/>
                <a:gd name="T55" fmla="*/ 66 h 75"/>
                <a:gd name="T56" fmla="*/ 33 w 52"/>
                <a:gd name="T57" fmla="*/ 62 h 75"/>
                <a:gd name="T58" fmla="*/ 19 w 52"/>
                <a:gd name="T59" fmla="*/ 62 h 75"/>
                <a:gd name="T60" fmla="*/ 17 w 52"/>
                <a:gd name="T61" fmla="*/ 55 h 75"/>
                <a:gd name="T62" fmla="*/ 35 w 52"/>
                <a:gd name="T63" fmla="*/ 55 h 75"/>
                <a:gd name="T64" fmla="*/ 33 w 52"/>
                <a:gd name="T65" fmla="*/ 62 h 75"/>
                <a:gd name="T66" fmla="*/ 40 w 52"/>
                <a:gd name="T67" fmla="*/ 44 h 75"/>
                <a:gd name="T68" fmla="*/ 39 w 52"/>
                <a:gd name="T69" fmla="*/ 44 h 75"/>
                <a:gd name="T70" fmla="*/ 35 w 52"/>
                <a:gd name="T71" fmla="*/ 52 h 75"/>
                <a:gd name="T72" fmla="*/ 28 w 52"/>
                <a:gd name="T73" fmla="*/ 52 h 75"/>
                <a:gd name="T74" fmla="*/ 28 w 52"/>
                <a:gd name="T75" fmla="*/ 29 h 75"/>
                <a:gd name="T76" fmla="*/ 31 w 52"/>
                <a:gd name="T77" fmla="*/ 26 h 75"/>
                <a:gd name="T78" fmla="*/ 33 w 52"/>
                <a:gd name="T79" fmla="*/ 24 h 75"/>
                <a:gd name="T80" fmla="*/ 31 w 52"/>
                <a:gd name="T81" fmla="*/ 22 h 75"/>
                <a:gd name="T82" fmla="*/ 26 w 52"/>
                <a:gd name="T83" fmla="*/ 25 h 75"/>
                <a:gd name="T84" fmla="*/ 26 w 52"/>
                <a:gd name="T85" fmla="*/ 24 h 75"/>
                <a:gd name="T86" fmla="*/ 21 w 52"/>
                <a:gd name="T87" fmla="*/ 22 h 75"/>
                <a:gd name="T88" fmla="*/ 21 w 52"/>
                <a:gd name="T89" fmla="*/ 22 h 75"/>
                <a:gd name="T90" fmla="*/ 19 w 52"/>
                <a:gd name="T91" fmla="*/ 24 h 75"/>
                <a:gd name="T92" fmla="*/ 21 w 52"/>
                <a:gd name="T93" fmla="*/ 26 h 75"/>
                <a:gd name="T94" fmla="*/ 21 w 52"/>
                <a:gd name="T95" fmla="*/ 26 h 75"/>
                <a:gd name="T96" fmla="*/ 21 w 52"/>
                <a:gd name="T97" fmla="*/ 26 h 75"/>
                <a:gd name="T98" fmla="*/ 23 w 52"/>
                <a:gd name="T99" fmla="*/ 27 h 75"/>
                <a:gd name="T100" fmla="*/ 24 w 52"/>
                <a:gd name="T101" fmla="*/ 29 h 75"/>
                <a:gd name="T102" fmla="*/ 24 w 52"/>
                <a:gd name="T103" fmla="*/ 52 h 75"/>
                <a:gd name="T104" fmla="*/ 17 w 52"/>
                <a:gd name="T105" fmla="*/ 52 h 75"/>
                <a:gd name="T106" fmla="*/ 13 w 52"/>
                <a:gd name="T107" fmla="*/ 44 h 75"/>
                <a:gd name="T108" fmla="*/ 12 w 52"/>
                <a:gd name="T109" fmla="*/ 44 h 75"/>
                <a:gd name="T110" fmla="*/ 3 w 52"/>
                <a:gd name="T111" fmla="*/ 26 h 75"/>
                <a:gd name="T112" fmla="*/ 26 w 52"/>
                <a:gd name="T113" fmla="*/ 3 h 75"/>
                <a:gd name="T114" fmla="*/ 49 w 52"/>
                <a:gd name="T115" fmla="*/ 26 h 75"/>
                <a:gd name="T116" fmla="*/ 40 w 52"/>
                <a:gd name="T1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75">
                  <a:moveTo>
                    <a:pt x="26" y="0"/>
                  </a:moveTo>
                  <a:cubicBezTo>
                    <a:pt x="12" y="0"/>
                    <a:pt x="0" y="11"/>
                    <a:pt x="0" y="26"/>
                  </a:cubicBezTo>
                  <a:cubicBezTo>
                    <a:pt x="0" y="34"/>
                    <a:pt x="4" y="41"/>
                    <a:pt x="10" y="46"/>
                  </a:cubicBezTo>
                  <a:cubicBezTo>
                    <a:pt x="10" y="46"/>
                    <a:pt x="10" y="47"/>
                    <a:pt x="10" y="47"/>
                  </a:cubicBezTo>
                  <a:cubicBezTo>
                    <a:pt x="10" y="47"/>
                    <a:pt x="14" y="49"/>
                    <a:pt x="14" y="53"/>
                  </a:cubicBezTo>
                  <a:cubicBezTo>
                    <a:pt x="14" y="53"/>
                    <a:pt x="14" y="54"/>
                    <a:pt x="14" y="54"/>
                  </a:cubicBezTo>
                  <a:cubicBezTo>
                    <a:pt x="14" y="54"/>
                    <a:pt x="14" y="54"/>
                    <a:pt x="14" y="54"/>
                  </a:cubicBezTo>
                  <a:cubicBezTo>
                    <a:pt x="18" y="73"/>
                    <a:pt x="18" y="73"/>
                    <a:pt x="18" y="73"/>
                  </a:cubicBezTo>
                  <a:cubicBezTo>
                    <a:pt x="18" y="74"/>
                    <a:pt x="19" y="75"/>
                    <a:pt x="20" y="75"/>
                  </a:cubicBezTo>
                  <a:cubicBezTo>
                    <a:pt x="32" y="75"/>
                    <a:pt x="32" y="75"/>
                    <a:pt x="32" y="75"/>
                  </a:cubicBezTo>
                  <a:cubicBezTo>
                    <a:pt x="33" y="75"/>
                    <a:pt x="34" y="74"/>
                    <a:pt x="34" y="73"/>
                  </a:cubicBezTo>
                  <a:cubicBezTo>
                    <a:pt x="38" y="54"/>
                    <a:pt x="38" y="54"/>
                    <a:pt x="38" y="54"/>
                  </a:cubicBezTo>
                  <a:cubicBezTo>
                    <a:pt x="38" y="54"/>
                    <a:pt x="38" y="54"/>
                    <a:pt x="38" y="54"/>
                  </a:cubicBezTo>
                  <a:cubicBezTo>
                    <a:pt x="38" y="54"/>
                    <a:pt x="38" y="53"/>
                    <a:pt x="38" y="53"/>
                  </a:cubicBezTo>
                  <a:cubicBezTo>
                    <a:pt x="38" y="49"/>
                    <a:pt x="42" y="47"/>
                    <a:pt x="42" y="47"/>
                  </a:cubicBezTo>
                  <a:cubicBezTo>
                    <a:pt x="42" y="47"/>
                    <a:pt x="42" y="47"/>
                    <a:pt x="42" y="46"/>
                  </a:cubicBezTo>
                  <a:cubicBezTo>
                    <a:pt x="48" y="41"/>
                    <a:pt x="52" y="34"/>
                    <a:pt x="52" y="26"/>
                  </a:cubicBezTo>
                  <a:cubicBezTo>
                    <a:pt x="52" y="11"/>
                    <a:pt x="40" y="0"/>
                    <a:pt x="26" y="0"/>
                  </a:cubicBezTo>
                  <a:close/>
                  <a:moveTo>
                    <a:pt x="31" y="71"/>
                  </a:moveTo>
                  <a:cubicBezTo>
                    <a:pt x="21" y="71"/>
                    <a:pt x="21" y="71"/>
                    <a:pt x="21" y="71"/>
                  </a:cubicBezTo>
                  <a:cubicBezTo>
                    <a:pt x="21" y="70"/>
                    <a:pt x="21" y="70"/>
                    <a:pt x="21" y="70"/>
                  </a:cubicBezTo>
                  <a:cubicBezTo>
                    <a:pt x="31" y="70"/>
                    <a:pt x="31" y="70"/>
                    <a:pt x="31" y="70"/>
                  </a:cubicBezTo>
                  <a:lnTo>
                    <a:pt x="31" y="71"/>
                  </a:lnTo>
                  <a:close/>
                  <a:moveTo>
                    <a:pt x="32" y="66"/>
                  </a:moveTo>
                  <a:cubicBezTo>
                    <a:pt x="20" y="66"/>
                    <a:pt x="20" y="66"/>
                    <a:pt x="20" y="66"/>
                  </a:cubicBezTo>
                  <a:cubicBezTo>
                    <a:pt x="20" y="65"/>
                    <a:pt x="20" y="65"/>
                    <a:pt x="20" y="65"/>
                  </a:cubicBezTo>
                  <a:cubicBezTo>
                    <a:pt x="32" y="65"/>
                    <a:pt x="32" y="65"/>
                    <a:pt x="32" y="65"/>
                  </a:cubicBezTo>
                  <a:lnTo>
                    <a:pt x="32" y="66"/>
                  </a:lnTo>
                  <a:close/>
                  <a:moveTo>
                    <a:pt x="33" y="62"/>
                  </a:moveTo>
                  <a:cubicBezTo>
                    <a:pt x="19" y="62"/>
                    <a:pt x="19" y="62"/>
                    <a:pt x="19" y="62"/>
                  </a:cubicBezTo>
                  <a:cubicBezTo>
                    <a:pt x="17" y="55"/>
                    <a:pt x="17" y="55"/>
                    <a:pt x="17" y="55"/>
                  </a:cubicBezTo>
                  <a:cubicBezTo>
                    <a:pt x="35" y="55"/>
                    <a:pt x="35" y="55"/>
                    <a:pt x="35" y="55"/>
                  </a:cubicBezTo>
                  <a:lnTo>
                    <a:pt x="33" y="62"/>
                  </a:lnTo>
                  <a:close/>
                  <a:moveTo>
                    <a:pt x="40" y="44"/>
                  </a:moveTo>
                  <a:cubicBezTo>
                    <a:pt x="40" y="44"/>
                    <a:pt x="39" y="44"/>
                    <a:pt x="39" y="44"/>
                  </a:cubicBezTo>
                  <a:cubicBezTo>
                    <a:pt x="38" y="45"/>
                    <a:pt x="36" y="48"/>
                    <a:pt x="35" y="52"/>
                  </a:cubicBezTo>
                  <a:cubicBezTo>
                    <a:pt x="28" y="52"/>
                    <a:pt x="28" y="52"/>
                    <a:pt x="28" y="52"/>
                  </a:cubicBezTo>
                  <a:cubicBezTo>
                    <a:pt x="28" y="29"/>
                    <a:pt x="28" y="29"/>
                    <a:pt x="28" y="29"/>
                  </a:cubicBezTo>
                  <a:cubicBezTo>
                    <a:pt x="28" y="27"/>
                    <a:pt x="29" y="26"/>
                    <a:pt x="31" y="26"/>
                  </a:cubicBezTo>
                  <a:cubicBezTo>
                    <a:pt x="32" y="26"/>
                    <a:pt x="33" y="25"/>
                    <a:pt x="33" y="24"/>
                  </a:cubicBezTo>
                  <a:cubicBezTo>
                    <a:pt x="33" y="23"/>
                    <a:pt x="32" y="22"/>
                    <a:pt x="31" y="22"/>
                  </a:cubicBezTo>
                  <a:cubicBezTo>
                    <a:pt x="29" y="22"/>
                    <a:pt x="27" y="23"/>
                    <a:pt x="26" y="25"/>
                  </a:cubicBezTo>
                  <a:cubicBezTo>
                    <a:pt x="26" y="25"/>
                    <a:pt x="26" y="24"/>
                    <a:pt x="26" y="24"/>
                  </a:cubicBezTo>
                  <a:cubicBezTo>
                    <a:pt x="24" y="23"/>
                    <a:pt x="23" y="22"/>
                    <a:pt x="21" y="22"/>
                  </a:cubicBezTo>
                  <a:cubicBezTo>
                    <a:pt x="21" y="22"/>
                    <a:pt x="21" y="22"/>
                    <a:pt x="21" y="22"/>
                  </a:cubicBezTo>
                  <a:cubicBezTo>
                    <a:pt x="20" y="22"/>
                    <a:pt x="19" y="23"/>
                    <a:pt x="19" y="24"/>
                  </a:cubicBezTo>
                  <a:cubicBezTo>
                    <a:pt x="19" y="25"/>
                    <a:pt x="20" y="26"/>
                    <a:pt x="21" y="26"/>
                  </a:cubicBezTo>
                  <a:cubicBezTo>
                    <a:pt x="21" y="26"/>
                    <a:pt x="21" y="26"/>
                    <a:pt x="21" y="26"/>
                  </a:cubicBezTo>
                  <a:cubicBezTo>
                    <a:pt x="21" y="26"/>
                    <a:pt x="21" y="26"/>
                    <a:pt x="21" y="26"/>
                  </a:cubicBezTo>
                  <a:cubicBezTo>
                    <a:pt x="22" y="26"/>
                    <a:pt x="23" y="26"/>
                    <a:pt x="23" y="27"/>
                  </a:cubicBezTo>
                  <a:cubicBezTo>
                    <a:pt x="24" y="27"/>
                    <a:pt x="24" y="28"/>
                    <a:pt x="24" y="29"/>
                  </a:cubicBezTo>
                  <a:cubicBezTo>
                    <a:pt x="24" y="52"/>
                    <a:pt x="24" y="52"/>
                    <a:pt x="24" y="52"/>
                  </a:cubicBezTo>
                  <a:cubicBezTo>
                    <a:pt x="17" y="52"/>
                    <a:pt x="17" y="52"/>
                    <a:pt x="17" y="52"/>
                  </a:cubicBezTo>
                  <a:cubicBezTo>
                    <a:pt x="16" y="48"/>
                    <a:pt x="14" y="45"/>
                    <a:pt x="13" y="44"/>
                  </a:cubicBezTo>
                  <a:cubicBezTo>
                    <a:pt x="13" y="44"/>
                    <a:pt x="12" y="44"/>
                    <a:pt x="12" y="44"/>
                  </a:cubicBezTo>
                  <a:cubicBezTo>
                    <a:pt x="6" y="40"/>
                    <a:pt x="3" y="33"/>
                    <a:pt x="3" y="26"/>
                  </a:cubicBezTo>
                  <a:cubicBezTo>
                    <a:pt x="3" y="13"/>
                    <a:pt x="13" y="3"/>
                    <a:pt x="26" y="3"/>
                  </a:cubicBezTo>
                  <a:cubicBezTo>
                    <a:pt x="39" y="3"/>
                    <a:pt x="49" y="13"/>
                    <a:pt x="49" y="26"/>
                  </a:cubicBezTo>
                  <a:cubicBezTo>
                    <a:pt x="49" y="33"/>
                    <a:pt x="46" y="40"/>
                    <a:pt x="40"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8" name="Freeform 67">
              <a:extLst>
                <a:ext uri="{FF2B5EF4-FFF2-40B4-BE49-F238E27FC236}">
                  <a16:creationId xmlns:a16="http://schemas.microsoft.com/office/drawing/2014/main" id="{D281C947-9FB8-B9C8-9E5B-C852F7FFFBAE}"/>
                </a:ext>
              </a:extLst>
            </p:cNvPr>
            <p:cNvSpPr>
              <a:spLocks/>
            </p:cNvSpPr>
            <p:nvPr/>
          </p:nvSpPr>
          <p:spPr bwMode="auto">
            <a:xfrm>
              <a:off x="8977298" y="4523296"/>
              <a:ext cx="14022" cy="68103"/>
            </a:xfrm>
            <a:custGeom>
              <a:avLst/>
              <a:gdLst>
                <a:gd name="T0" fmla="*/ 2 w 3"/>
                <a:gd name="T1" fmla="*/ 14 h 14"/>
                <a:gd name="T2" fmla="*/ 3 w 3"/>
                <a:gd name="T3" fmla="*/ 13 h 14"/>
                <a:gd name="T4" fmla="*/ 3 w 3"/>
                <a:gd name="T5" fmla="*/ 2 h 14"/>
                <a:gd name="T6" fmla="*/ 2 w 3"/>
                <a:gd name="T7" fmla="*/ 0 h 14"/>
                <a:gd name="T8" fmla="*/ 0 w 3"/>
                <a:gd name="T9" fmla="*/ 2 h 14"/>
                <a:gd name="T10" fmla="*/ 0 w 3"/>
                <a:gd name="T11" fmla="*/ 13 h 14"/>
                <a:gd name="T12" fmla="*/ 2 w 3"/>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2" y="14"/>
                  </a:moveTo>
                  <a:cubicBezTo>
                    <a:pt x="2" y="14"/>
                    <a:pt x="3" y="14"/>
                    <a:pt x="3" y="13"/>
                  </a:cubicBezTo>
                  <a:cubicBezTo>
                    <a:pt x="3" y="2"/>
                    <a:pt x="3" y="2"/>
                    <a:pt x="3" y="2"/>
                  </a:cubicBezTo>
                  <a:cubicBezTo>
                    <a:pt x="3" y="1"/>
                    <a:pt x="2" y="0"/>
                    <a:pt x="2" y="0"/>
                  </a:cubicBezTo>
                  <a:cubicBezTo>
                    <a:pt x="1" y="0"/>
                    <a:pt x="0" y="1"/>
                    <a:pt x="0" y="2"/>
                  </a:cubicBezTo>
                  <a:cubicBezTo>
                    <a:pt x="0" y="13"/>
                    <a:pt x="0" y="13"/>
                    <a:pt x="0" y="13"/>
                  </a:cubicBezTo>
                  <a:cubicBezTo>
                    <a:pt x="0" y="14"/>
                    <a:pt x="1" y="14"/>
                    <a:pt x="2"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9" name="Freeform 68">
              <a:extLst>
                <a:ext uri="{FF2B5EF4-FFF2-40B4-BE49-F238E27FC236}">
                  <a16:creationId xmlns:a16="http://schemas.microsoft.com/office/drawing/2014/main" id="{07C42A93-A9B3-052F-20D9-A6F5A1878637}"/>
                </a:ext>
              </a:extLst>
            </p:cNvPr>
            <p:cNvSpPr>
              <a:spLocks/>
            </p:cNvSpPr>
            <p:nvPr/>
          </p:nvSpPr>
          <p:spPr bwMode="auto">
            <a:xfrm>
              <a:off x="8831076" y="4585390"/>
              <a:ext cx="52079" cy="52079"/>
            </a:xfrm>
            <a:custGeom>
              <a:avLst/>
              <a:gdLst>
                <a:gd name="T0" fmla="*/ 8 w 11"/>
                <a:gd name="T1" fmla="*/ 10 h 11"/>
                <a:gd name="T2" fmla="*/ 9 w 11"/>
                <a:gd name="T3" fmla="*/ 11 h 11"/>
                <a:gd name="T4" fmla="*/ 10 w 11"/>
                <a:gd name="T5" fmla="*/ 10 h 11"/>
                <a:gd name="T6" fmla="*/ 10 w 11"/>
                <a:gd name="T7" fmla="*/ 8 h 11"/>
                <a:gd name="T8" fmla="*/ 3 w 11"/>
                <a:gd name="T9" fmla="*/ 0 h 11"/>
                <a:gd name="T10" fmla="*/ 0 w 11"/>
                <a:gd name="T11" fmla="*/ 0 h 11"/>
                <a:gd name="T12" fmla="*/ 0 w 11"/>
                <a:gd name="T13" fmla="*/ 3 h 11"/>
                <a:gd name="T14" fmla="*/ 8 w 11"/>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0"/>
                  </a:moveTo>
                  <a:cubicBezTo>
                    <a:pt x="8" y="11"/>
                    <a:pt x="9" y="11"/>
                    <a:pt x="9" y="11"/>
                  </a:cubicBezTo>
                  <a:cubicBezTo>
                    <a:pt x="10" y="11"/>
                    <a:pt x="10" y="11"/>
                    <a:pt x="10" y="10"/>
                  </a:cubicBezTo>
                  <a:cubicBezTo>
                    <a:pt x="11" y="10"/>
                    <a:pt x="11" y="9"/>
                    <a:pt x="10" y="8"/>
                  </a:cubicBezTo>
                  <a:cubicBezTo>
                    <a:pt x="3" y="0"/>
                    <a:pt x="3" y="0"/>
                    <a:pt x="3" y="0"/>
                  </a:cubicBezTo>
                  <a:cubicBezTo>
                    <a:pt x="2" y="0"/>
                    <a:pt x="1" y="0"/>
                    <a:pt x="0" y="0"/>
                  </a:cubicBezTo>
                  <a:cubicBezTo>
                    <a:pt x="0" y="1"/>
                    <a:pt x="0" y="2"/>
                    <a:pt x="0" y="3"/>
                  </a:cubicBezTo>
                  <a:lnTo>
                    <a:pt x="8"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0" name="Freeform 69">
              <a:extLst>
                <a:ext uri="{FF2B5EF4-FFF2-40B4-BE49-F238E27FC236}">
                  <a16:creationId xmlns:a16="http://schemas.microsoft.com/office/drawing/2014/main" id="{559AAA58-84DF-864A-E777-A87323D74943}"/>
                </a:ext>
              </a:extLst>
            </p:cNvPr>
            <p:cNvSpPr>
              <a:spLocks/>
            </p:cNvSpPr>
            <p:nvPr/>
          </p:nvSpPr>
          <p:spPr bwMode="auto">
            <a:xfrm>
              <a:off x="8768981" y="4733615"/>
              <a:ext cx="66101" cy="14022"/>
            </a:xfrm>
            <a:custGeom>
              <a:avLst/>
              <a:gdLst>
                <a:gd name="T0" fmla="*/ 14 w 14"/>
                <a:gd name="T1" fmla="*/ 2 h 3"/>
                <a:gd name="T2" fmla="*/ 13 w 14"/>
                <a:gd name="T3" fmla="*/ 0 h 3"/>
                <a:gd name="T4" fmla="*/ 2 w 14"/>
                <a:gd name="T5" fmla="*/ 0 h 3"/>
                <a:gd name="T6" fmla="*/ 0 w 14"/>
                <a:gd name="T7" fmla="*/ 2 h 3"/>
                <a:gd name="T8" fmla="*/ 2 w 14"/>
                <a:gd name="T9" fmla="*/ 3 h 3"/>
                <a:gd name="T10" fmla="*/ 13 w 14"/>
                <a:gd name="T11" fmla="*/ 3 h 3"/>
                <a:gd name="T12" fmla="*/ 14 w 1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4" y="2"/>
                  </a:moveTo>
                  <a:cubicBezTo>
                    <a:pt x="14" y="1"/>
                    <a:pt x="13" y="0"/>
                    <a:pt x="13" y="0"/>
                  </a:cubicBezTo>
                  <a:cubicBezTo>
                    <a:pt x="2" y="0"/>
                    <a:pt x="2" y="0"/>
                    <a:pt x="2" y="0"/>
                  </a:cubicBezTo>
                  <a:cubicBezTo>
                    <a:pt x="1" y="0"/>
                    <a:pt x="0" y="1"/>
                    <a:pt x="0" y="2"/>
                  </a:cubicBezTo>
                  <a:cubicBezTo>
                    <a:pt x="0" y="3"/>
                    <a:pt x="1" y="3"/>
                    <a:pt x="2" y="3"/>
                  </a:cubicBezTo>
                  <a:cubicBezTo>
                    <a:pt x="13" y="3"/>
                    <a:pt x="13" y="3"/>
                    <a:pt x="13" y="3"/>
                  </a:cubicBezTo>
                  <a:cubicBezTo>
                    <a:pt x="13" y="3"/>
                    <a:pt x="14" y="3"/>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1" name="Freeform 70">
              <a:extLst>
                <a:ext uri="{FF2B5EF4-FFF2-40B4-BE49-F238E27FC236}">
                  <a16:creationId xmlns:a16="http://schemas.microsoft.com/office/drawing/2014/main" id="{4A215E90-C94D-B8E5-CA8D-D61F0D8EB7B5}"/>
                </a:ext>
              </a:extLst>
            </p:cNvPr>
            <p:cNvSpPr>
              <a:spLocks/>
            </p:cNvSpPr>
            <p:nvPr/>
          </p:nvSpPr>
          <p:spPr bwMode="auto">
            <a:xfrm>
              <a:off x="8831076" y="4841779"/>
              <a:ext cx="52079" cy="52079"/>
            </a:xfrm>
            <a:custGeom>
              <a:avLst/>
              <a:gdLst>
                <a:gd name="T0" fmla="*/ 8 w 11"/>
                <a:gd name="T1" fmla="*/ 1 h 11"/>
                <a:gd name="T2" fmla="*/ 0 w 11"/>
                <a:gd name="T3" fmla="*/ 9 h 11"/>
                <a:gd name="T4" fmla="*/ 0 w 11"/>
                <a:gd name="T5" fmla="*/ 11 h 11"/>
                <a:gd name="T6" fmla="*/ 1 w 11"/>
                <a:gd name="T7" fmla="*/ 11 h 11"/>
                <a:gd name="T8" fmla="*/ 3 w 11"/>
                <a:gd name="T9" fmla="*/ 11 h 11"/>
                <a:gd name="T10" fmla="*/ 10 w 11"/>
                <a:gd name="T11" fmla="*/ 3 h 11"/>
                <a:gd name="T12" fmla="*/ 10 w 11"/>
                <a:gd name="T13" fmla="*/ 1 h 11"/>
                <a:gd name="T14" fmla="*/ 8 w 11"/>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
                  </a:moveTo>
                  <a:cubicBezTo>
                    <a:pt x="0" y="9"/>
                    <a:pt x="0" y="9"/>
                    <a:pt x="0" y="9"/>
                  </a:cubicBezTo>
                  <a:cubicBezTo>
                    <a:pt x="0" y="9"/>
                    <a:pt x="0" y="10"/>
                    <a:pt x="0" y="11"/>
                  </a:cubicBezTo>
                  <a:cubicBezTo>
                    <a:pt x="1" y="11"/>
                    <a:pt x="1" y="11"/>
                    <a:pt x="1" y="11"/>
                  </a:cubicBezTo>
                  <a:cubicBezTo>
                    <a:pt x="2" y="11"/>
                    <a:pt x="2" y="11"/>
                    <a:pt x="3" y="11"/>
                  </a:cubicBezTo>
                  <a:cubicBezTo>
                    <a:pt x="10" y="3"/>
                    <a:pt x="10" y="3"/>
                    <a:pt x="10" y="3"/>
                  </a:cubicBezTo>
                  <a:cubicBezTo>
                    <a:pt x="11" y="3"/>
                    <a:pt x="11" y="1"/>
                    <a:pt x="10" y="1"/>
                  </a:cubicBezTo>
                  <a:cubicBezTo>
                    <a:pt x="10" y="0"/>
                    <a:pt x="9" y="0"/>
                    <a:pt x="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2" name="Freeform 71">
              <a:extLst>
                <a:ext uri="{FF2B5EF4-FFF2-40B4-BE49-F238E27FC236}">
                  <a16:creationId xmlns:a16="http://schemas.microsoft.com/office/drawing/2014/main" id="{3AB78201-0804-977A-D5DF-2C7F3777F2DE}"/>
                </a:ext>
              </a:extLst>
            </p:cNvPr>
            <p:cNvSpPr>
              <a:spLocks/>
            </p:cNvSpPr>
            <p:nvPr/>
          </p:nvSpPr>
          <p:spPr bwMode="auto">
            <a:xfrm>
              <a:off x="9087466" y="4851795"/>
              <a:ext cx="56085" cy="52079"/>
            </a:xfrm>
            <a:custGeom>
              <a:avLst/>
              <a:gdLst>
                <a:gd name="T0" fmla="*/ 3 w 12"/>
                <a:gd name="T1" fmla="*/ 0 h 11"/>
                <a:gd name="T2" fmla="*/ 1 w 12"/>
                <a:gd name="T3" fmla="*/ 0 h 11"/>
                <a:gd name="T4" fmla="*/ 1 w 12"/>
                <a:gd name="T5" fmla="*/ 3 h 11"/>
                <a:gd name="T6" fmla="*/ 9 w 12"/>
                <a:gd name="T7" fmla="*/ 10 h 11"/>
                <a:gd name="T8" fmla="*/ 10 w 12"/>
                <a:gd name="T9" fmla="*/ 11 h 11"/>
                <a:gd name="T10" fmla="*/ 11 w 12"/>
                <a:gd name="T11" fmla="*/ 10 h 11"/>
                <a:gd name="T12" fmla="*/ 11 w 12"/>
                <a:gd name="T13" fmla="*/ 8 h 11"/>
                <a:gd name="T14" fmla="*/ 3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3" y="0"/>
                  </a:moveTo>
                  <a:cubicBezTo>
                    <a:pt x="2" y="0"/>
                    <a:pt x="1" y="0"/>
                    <a:pt x="1" y="0"/>
                  </a:cubicBezTo>
                  <a:cubicBezTo>
                    <a:pt x="0" y="1"/>
                    <a:pt x="0" y="2"/>
                    <a:pt x="1" y="3"/>
                  </a:cubicBezTo>
                  <a:cubicBezTo>
                    <a:pt x="9" y="10"/>
                    <a:pt x="9" y="10"/>
                    <a:pt x="9" y="10"/>
                  </a:cubicBezTo>
                  <a:cubicBezTo>
                    <a:pt x="9" y="11"/>
                    <a:pt x="9" y="11"/>
                    <a:pt x="10" y="11"/>
                  </a:cubicBezTo>
                  <a:cubicBezTo>
                    <a:pt x="10" y="11"/>
                    <a:pt x="11" y="11"/>
                    <a:pt x="11" y="10"/>
                  </a:cubicBezTo>
                  <a:cubicBezTo>
                    <a:pt x="12" y="10"/>
                    <a:pt x="12" y="9"/>
                    <a:pt x="11" y="8"/>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3" name="Freeform 72">
              <a:extLst>
                <a:ext uri="{FF2B5EF4-FFF2-40B4-BE49-F238E27FC236}">
                  <a16:creationId xmlns:a16="http://schemas.microsoft.com/office/drawing/2014/main" id="{2215A68B-9623-495B-0D1F-F4B65CFF7269}"/>
                </a:ext>
              </a:extLst>
            </p:cNvPr>
            <p:cNvSpPr>
              <a:spLocks/>
            </p:cNvSpPr>
            <p:nvPr/>
          </p:nvSpPr>
          <p:spPr bwMode="auto">
            <a:xfrm>
              <a:off x="9133535" y="4733615"/>
              <a:ext cx="66101" cy="14022"/>
            </a:xfrm>
            <a:custGeom>
              <a:avLst/>
              <a:gdLst>
                <a:gd name="T0" fmla="*/ 13 w 14"/>
                <a:gd name="T1" fmla="*/ 0 h 3"/>
                <a:gd name="T2" fmla="*/ 2 w 14"/>
                <a:gd name="T3" fmla="*/ 0 h 3"/>
                <a:gd name="T4" fmla="*/ 0 w 14"/>
                <a:gd name="T5" fmla="*/ 2 h 3"/>
                <a:gd name="T6" fmla="*/ 2 w 14"/>
                <a:gd name="T7" fmla="*/ 3 h 3"/>
                <a:gd name="T8" fmla="*/ 13 w 14"/>
                <a:gd name="T9" fmla="*/ 3 h 3"/>
                <a:gd name="T10" fmla="*/ 14 w 14"/>
                <a:gd name="T11" fmla="*/ 2 h 3"/>
                <a:gd name="T12" fmla="*/ 13 w 1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3" y="0"/>
                  </a:moveTo>
                  <a:cubicBezTo>
                    <a:pt x="2" y="0"/>
                    <a:pt x="2" y="0"/>
                    <a:pt x="2" y="0"/>
                  </a:cubicBezTo>
                  <a:cubicBezTo>
                    <a:pt x="1" y="0"/>
                    <a:pt x="0" y="1"/>
                    <a:pt x="0" y="2"/>
                  </a:cubicBezTo>
                  <a:cubicBezTo>
                    <a:pt x="0" y="3"/>
                    <a:pt x="1" y="3"/>
                    <a:pt x="2" y="3"/>
                  </a:cubicBezTo>
                  <a:cubicBezTo>
                    <a:pt x="13" y="3"/>
                    <a:pt x="13" y="3"/>
                    <a:pt x="13" y="3"/>
                  </a:cubicBezTo>
                  <a:cubicBezTo>
                    <a:pt x="14" y="3"/>
                    <a:pt x="14" y="3"/>
                    <a:pt x="14" y="2"/>
                  </a:cubicBezTo>
                  <a:cubicBezTo>
                    <a:pt x="14" y="1"/>
                    <a:pt x="14"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4" name="Freeform 73">
              <a:extLst>
                <a:ext uri="{FF2B5EF4-FFF2-40B4-BE49-F238E27FC236}">
                  <a16:creationId xmlns:a16="http://schemas.microsoft.com/office/drawing/2014/main" id="{0E3B1B2B-7F87-087D-C725-50D8492185F4}"/>
                </a:ext>
              </a:extLst>
            </p:cNvPr>
            <p:cNvSpPr>
              <a:spLocks/>
            </p:cNvSpPr>
            <p:nvPr/>
          </p:nvSpPr>
          <p:spPr bwMode="auto">
            <a:xfrm>
              <a:off x="9087466" y="4585390"/>
              <a:ext cx="56085" cy="52079"/>
            </a:xfrm>
            <a:custGeom>
              <a:avLst/>
              <a:gdLst>
                <a:gd name="T0" fmla="*/ 2 w 12"/>
                <a:gd name="T1" fmla="*/ 11 h 11"/>
                <a:gd name="T2" fmla="*/ 3 w 12"/>
                <a:gd name="T3" fmla="*/ 10 h 11"/>
                <a:gd name="T4" fmla="*/ 11 w 12"/>
                <a:gd name="T5" fmla="*/ 3 h 11"/>
                <a:gd name="T6" fmla="*/ 11 w 12"/>
                <a:gd name="T7" fmla="*/ 0 h 11"/>
                <a:gd name="T8" fmla="*/ 9 w 12"/>
                <a:gd name="T9" fmla="*/ 0 h 11"/>
                <a:gd name="T10" fmla="*/ 1 w 12"/>
                <a:gd name="T11" fmla="*/ 8 h 11"/>
                <a:gd name="T12" fmla="*/ 1 w 12"/>
                <a:gd name="T13" fmla="*/ 10 h 11"/>
                <a:gd name="T14" fmla="*/ 2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2" y="11"/>
                  </a:moveTo>
                  <a:cubicBezTo>
                    <a:pt x="2" y="11"/>
                    <a:pt x="3" y="11"/>
                    <a:pt x="3" y="10"/>
                  </a:cubicBezTo>
                  <a:cubicBezTo>
                    <a:pt x="11" y="3"/>
                    <a:pt x="11" y="3"/>
                    <a:pt x="11" y="3"/>
                  </a:cubicBezTo>
                  <a:cubicBezTo>
                    <a:pt x="12" y="2"/>
                    <a:pt x="12" y="1"/>
                    <a:pt x="11" y="0"/>
                  </a:cubicBezTo>
                  <a:cubicBezTo>
                    <a:pt x="10" y="0"/>
                    <a:pt x="9" y="0"/>
                    <a:pt x="9" y="0"/>
                  </a:cubicBezTo>
                  <a:cubicBezTo>
                    <a:pt x="1" y="8"/>
                    <a:pt x="1" y="8"/>
                    <a:pt x="1" y="8"/>
                  </a:cubicBezTo>
                  <a:cubicBezTo>
                    <a:pt x="0" y="9"/>
                    <a:pt x="0" y="10"/>
                    <a:pt x="1" y="10"/>
                  </a:cubicBezTo>
                  <a:cubicBezTo>
                    <a:pt x="1" y="11"/>
                    <a:pt x="2" y="11"/>
                    <a:pt x="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58" name="Freeform 86">
            <a:extLst>
              <a:ext uri="{FF2B5EF4-FFF2-40B4-BE49-F238E27FC236}">
                <a16:creationId xmlns:a16="http://schemas.microsoft.com/office/drawing/2014/main" id="{ED4D8520-E16B-C27C-7734-39686AE07D46}"/>
              </a:ext>
            </a:extLst>
          </p:cNvPr>
          <p:cNvSpPr>
            <a:spLocks noEditPoints="1"/>
          </p:cNvSpPr>
          <p:nvPr/>
        </p:nvSpPr>
        <p:spPr bwMode="auto">
          <a:xfrm>
            <a:off x="7675111" y="3238609"/>
            <a:ext cx="244479" cy="271184"/>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9" name="Freeform 123">
            <a:extLst>
              <a:ext uri="{FF2B5EF4-FFF2-40B4-BE49-F238E27FC236}">
                <a16:creationId xmlns:a16="http://schemas.microsoft.com/office/drawing/2014/main" id="{42B96B7D-D089-5C97-A52C-67AAE3A6BB1C}"/>
              </a:ext>
            </a:extLst>
          </p:cNvPr>
          <p:cNvSpPr>
            <a:spLocks noEditPoints="1"/>
          </p:cNvSpPr>
          <p:nvPr/>
        </p:nvSpPr>
        <p:spPr bwMode="auto">
          <a:xfrm>
            <a:off x="7665241" y="3984054"/>
            <a:ext cx="298656" cy="299643"/>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nvGrpSpPr>
          <p:cNvPr id="60" name="Group 59">
            <a:extLst>
              <a:ext uri="{FF2B5EF4-FFF2-40B4-BE49-F238E27FC236}">
                <a16:creationId xmlns:a16="http://schemas.microsoft.com/office/drawing/2014/main" id="{CA25E688-6F31-2379-54CA-356154CB1802}"/>
              </a:ext>
            </a:extLst>
          </p:cNvPr>
          <p:cNvGrpSpPr/>
          <p:nvPr/>
        </p:nvGrpSpPr>
        <p:grpSpPr>
          <a:xfrm>
            <a:off x="2682520" y="2900895"/>
            <a:ext cx="697767" cy="637093"/>
            <a:chOff x="5916129" y="2963173"/>
            <a:chExt cx="511175" cy="466725"/>
          </a:xfrm>
        </p:grpSpPr>
        <p:sp>
          <p:nvSpPr>
            <p:cNvPr id="61" name="Freeform 297">
              <a:extLst>
                <a:ext uri="{FF2B5EF4-FFF2-40B4-BE49-F238E27FC236}">
                  <a16:creationId xmlns:a16="http://schemas.microsoft.com/office/drawing/2014/main" id="{CFC455C0-40D8-0AAD-E40F-BC1641B1A334}"/>
                </a:ext>
              </a:extLst>
            </p:cNvPr>
            <p:cNvSpPr>
              <a:spLocks/>
            </p:cNvSpPr>
            <p:nvPr/>
          </p:nvSpPr>
          <p:spPr bwMode="auto">
            <a:xfrm>
              <a:off x="5946292" y="3009211"/>
              <a:ext cx="450850" cy="269875"/>
            </a:xfrm>
            <a:custGeom>
              <a:avLst/>
              <a:gdLst>
                <a:gd name="T0" fmla="*/ 120 w 120"/>
                <a:gd name="T1" fmla="*/ 0 h 72"/>
                <a:gd name="T2" fmla="*/ 120 w 120"/>
                <a:gd name="T3" fmla="*/ 68 h 72"/>
                <a:gd name="T4" fmla="*/ 116 w 120"/>
                <a:gd name="T5" fmla="*/ 72 h 72"/>
                <a:gd name="T6" fmla="*/ 4 w 120"/>
                <a:gd name="T7" fmla="*/ 72 h 72"/>
                <a:gd name="T8" fmla="*/ 0 w 120"/>
                <a:gd name="T9" fmla="*/ 68 h 72"/>
                <a:gd name="T10" fmla="*/ 0 w 120"/>
                <a:gd name="T11" fmla="*/ 0 h 72"/>
              </a:gdLst>
              <a:ahLst/>
              <a:cxnLst>
                <a:cxn ang="0">
                  <a:pos x="T0" y="T1"/>
                </a:cxn>
                <a:cxn ang="0">
                  <a:pos x="T2" y="T3"/>
                </a:cxn>
                <a:cxn ang="0">
                  <a:pos x="T4" y="T5"/>
                </a:cxn>
                <a:cxn ang="0">
                  <a:pos x="T6" y="T7"/>
                </a:cxn>
                <a:cxn ang="0">
                  <a:pos x="T8" y="T9"/>
                </a:cxn>
                <a:cxn ang="0">
                  <a:pos x="T10" y="T11"/>
                </a:cxn>
              </a:cxnLst>
              <a:rect l="0" t="0" r="r" b="b"/>
              <a:pathLst>
                <a:path w="120" h="72">
                  <a:moveTo>
                    <a:pt x="120" y="0"/>
                  </a:moveTo>
                  <a:cubicBezTo>
                    <a:pt x="120" y="68"/>
                    <a:pt x="120" y="68"/>
                    <a:pt x="120" y="68"/>
                  </a:cubicBezTo>
                  <a:cubicBezTo>
                    <a:pt x="120" y="70"/>
                    <a:pt x="118" y="72"/>
                    <a:pt x="116" y="72"/>
                  </a:cubicBezTo>
                  <a:cubicBezTo>
                    <a:pt x="4" y="72"/>
                    <a:pt x="4" y="72"/>
                    <a:pt x="4" y="72"/>
                  </a:cubicBezTo>
                  <a:cubicBezTo>
                    <a:pt x="2" y="72"/>
                    <a:pt x="0" y="70"/>
                    <a:pt x="0" y="68"/>
                  </a:cubicBezTo>
                  <a:cubicBezTo>
                    <a:pt x="0" y="0"/>
                    <a:pt x="0" y="0"/>
                    <a:pt x="0" y="0"/>
                  </a:cubicBezTo>
                </a:path>
              </a:pathLst>
            </a:custGeom>
            <a:noFill/>
            <a:ln w="15875" cap="rnd">
              <a:solidFill>
                <a:srgbClr val="FFA826">
                  <a:alpha val="7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2" name="Line 298">
              <a:extLst>
                <a:ext uri="{FF2B5EF4-FFF2-40B4-BE49-F238E27FC236}">
                  <a16:creationId xmlns:a16="http://schemas.microsoft.com/office/drawing/2014/main" id="{F157E188-6B61-FD57-C22B-E000FFEFB791}"/>
                </a:ext>
              </a:extLst>
            </p:cNvPr>
            <p:cNvSpPr>
              <a:spLocks noChangeShapeType="1"/>
            </p:cNvSpPr>
            <p:nvPr/>
          </p:nvSpPr>
          <p:spPr bwMode="auto">
            <a:xfrm>
              <a:off x="5916129" y="2963173"/>
              <a:ext cx="511175" cy="0"/>
            </a:xfrm>
            <a:prstGeom prst="line">
              <a:avLst/>
            </a:prstGeom>
            <a:noFill/>
            <a:ln w="15875" cap="rnd">
              <a:solidFill>
                <a:srgbClr val="FFA826">
                  <a:alpha val="70000"/>
                </a:srgbClr>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3" name="Freeform 299">
              <a:extLst>
                <a:ext uri="{FF2B5EF4-FFF2-40B4-BE49-F238E27FC236}">
                  <a16:creationId xmlns:a16="http://schemas.microsoft.com/office/drawing/2014/main" id="{A519E7D9-5C62-52BA-05FE-8061A944A0A2}"/>
                </a:ext>
              </a:extLst>
            </p:cNvPr>
            <p:cNvSpPr>
              <a:spLocks/>
            </p:cNvSpPr>
            <p:nvPr/>
          </p:nvSpPr>
          <p:spPr bwMode="auto">
            <a:xfrm>
              <a:off x="6020904" y="3053661"/>
              <a:ext cx="300038" cy="120650"/>
            </a:xfrm>
            <a:custGeom>
              <a:avLst/>
              <a:gdLst>
                <a:gd name="T0" fmla="*/ 0 w 189"/>
                <a:gd name="T1" fmla="*/ 66 h 76"/>
                <a:gd name="T2" fmla="*/ 57 w 189"/>
                <a:gd name="T3" fmla="*/ 19 h 76"/>
                <a:gd name="T4" fmla="*/ 114 w 189"/>
                <a:gd name="T5" fmla="*/ 76 h 76"/>
                <a:gd name="T6" fmla="*/ 189 w 189"/>
                <a:gd name="T7" fmla="*/ 0 h 76"/>
              </a:gdLst>
              <a:ahLst/>
              <a:cxnLst>
                <a:cxn ang="0">
                  <a:pos x="T0" y="T1"/>
                </a:cxn>
                <a:cxn ang="0">
                  <a:pos x="T2" y="T3"/>
                </a:cxn>
                <a:cxn ang="0">
                  <a:pos x="T4" y="T5"/>
                </a:cxn>
                <a:cxn ang="0">
                  <a:pos x="T6" y="T7"/>
                </a:cxn>
              </a:cxnLst>
              <a:rect l="0" t="0" r="r" b="b"/>
              <a:pathLst>
                <a:path w="189" h="76">
                  <a:moveTo>
                    <a:pt x="0" y="66"/>
                  </a:moveTo>
                  <a:lnTo>
                    <a:pt x="57" y="19"/>
                  </a:lnTo>
                  <a:lnTo>
                    <a:pt x="114" y="76"/>
                  </a:lnTo>
                  <a:lnTo>
                    <a:pt x="189" y="0"/>
                  </a:lnTo>
                </a:path>
              </a:pathLst>
            </a:custGeom>
            <a:noFill/>
            <a:ln w="15875" cap="rnd">
              <a:solidFill>
                <a:srgbClr val="FFA826">
                  <a:alpha val="7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4" name="Freeform 300">
              <a:extLst>
                <a:ext uri="{FF2B5EF4-FFF2-40B4-BE49-F238E27FC236}">
                  <a16:creationId xmlns:a16="http://schemas.microsoft.com/office/drawing/2014/main" id="{71F49B9C-9D9B-6BEF-F701-F7F2E8597FA1}"/>
                </a:ext>
              </a:extLst>
            </p:cNvPr>
            <p:cNvSpPr>
              <a:spLocks/>
            </p:cNvSpPr>
            <p:nvPr/>
          </p:nvSpPr>
          <p:spPr bwMode="auto">
            <a:xfrm>
              <a:off x="6246329" y="3053661"/>
              <a:ext cx="74613" cy="74613"/>
            </a:xfrm>
            <a:custGeom>
              <a:avLst/>
              <a:gdLst>
                <a:gd name="T0" fmla="*/ 0 w 47"/>
                <a:gd name="T1" fmla="*/ 0 h 47"/>
                <a:gd name="T2" fmla="*/ 47 w 47"/>
                <a:gd name="T3" fmla="*/ 0 h 47"/>
                <a:gd name="T4" fmla="*/ 47 w 47"/>
                <a:gd name="T5" fmla="*/ 47 h 47"/>
              </a:gdLst>
              <a:ahLst/>
              <a:cxnLst>
                <a:cxn ang="0">
                  <a:pos x="T0" y="T1"/>
                </a:cxn>
                <a:cxn ang="0">
                  <a:pos x="T2" y="T3"/>
                </a:cxn>
                <a:cxn ang="0">
                  <a:pos x="T4" y="T5"/>
                </a:cxn>
              </a:cxnLst>
              <a:rect l="0" t="0" r="r" b="b"/>
              <a:pathLst>
                <a:path w="47" h="47">
                  <a:moveTo>
                    <a:pt x="0" y="0"/>
                  </a:moveTo>
                  <a:lnTo>
                    <a:pt x="47" y="0"/>
                  </a:lnTo>
                  <a:lnTo>
                    <a:pt x="47" y="47"/>
                  </a:lnTo>
                </a:path>
              </a:pathLst>
            </a:custGeom>
            <a:noFill/>
            <a:ln w="15875" cap="rnd">
              <a:solidFill>
                <a:srgbClr val="FFA826">
                  <a:alpha val="7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5" name="Line 301">
              <a:extLst>
                <a:ext uri="{FF2B5EF4-FFF2-40B4-BE49-F238E27FC236}">
                  <a16:creationId xmlns:a16="http://schemas.microsoft.com/office/drawing/2014/main" id="{D4189A72-4E50-01F4-9161-97AA4E20BD67}"/>
                </a:ext>
              </a:extLst>
            </p:cNvPr>
            <p:cNvSpPr>
              <a:spLocks noChangeShapeType="1"/>
            </p:cNvSpPr>
            <p:nvPr/>
          </p:nvSpPr>
          <p:spPr bwMode="auto">
            <a:xfrm>
              <a:off x="6171717" y="3323536"/>
              <a:ext cx="0" cy="38100"/>
            </a:xfrm>
            <a:prstGeom prst="line">
              <a:avLst/>
            </a:prstGeom>
            <a:noFill/>
            <a:ln w="15875" cap="rnd">
              <a:solidFill>
                <a:srgbClr val="FFA826">
                  <a:alpha val="70000"/>
                </a:srgbClr>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6" name="Freeform 302">
              <a:extLst>
                <a:ext uri="{FF2B5EF4-FFF2-40B4-BE49-F238E27FC236}">
                  <a16:creationId xmlns:a16="http://schemas.microsoft.com/office/drawing/2014/main" id="{3899858A-1E10-9F06-E134-EEE91762C259}"/>
                </a:ext>
              </a:extLst>
            </p:cNvPr>
            <p:cNvSpPr>
              <a:spLocks/>
            </p:cNvSpPr>
            <p:nvPr/>
          </p:nvSpPr>
          <p:spPr bwMode="auto">
            <a:xfrm>
              <a:off x="6066942" y="3372748"/>
              <a:ext cx="209550" cy="57150"/>
            </a:xfrm>
            <a:custGeom>
              <a:avLst/>
              <a:gdLst>
                <a:gd name="T0" fmla="*/ 0 w 132"/>
                <a:gd name="T1" fmla="*/ 36 h 36"/>
                <a:gd name="T2" fmla="*/ 66 w 132"/>
                <a:gd name="T3" fmla="*/ 0 h 36"/>
                <a:gd name="T4" fmla="*/ 132 w 132"/>
                <a:gd name="T5" fmla="*/ 36 h 36"/>
              </a:gdLst>
              <a:ahLst/>
              <a:cxnLst>
                <a:cxn ang="0">
                  <a:pos x="T0" y="T1"/>
                </a:cxn>
                <a:cxn ang="0">
                  <a:pos x="T2" y="T3"/>
                </a:cxn>
                <a:cxn ang="0">
                  <a:pos x="T4" y="T5"/>
                </a:cxn>
              </a:cxnLst>
              <a:rect l="0" t="0" r="r" b="b"/>
              <a:pathLst>
                <a:path w="132" h="36">
                  <a:moveTo>
                    <a:pt x="0" y="36"/>
                  </a:moveTo>
                  <a:lnTo>
                    <a:pt x="66" y="0"/>
                  </a:lnTo>
                  <a:lnTo>
                    <a:pt x="132" y="36"/>
                  </a:lnTo>
                </a:path>
              </a:pathLst>
            </a:custGeom>
            <a:noFill/>
            <a:ln w="15875" cap="rnd">
              <a:solidFill>
                <a:srgbClr val="FFA826">
                  <a:alpha val="7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105" name="Doughnut 104">
            <a:extLst>
              <a:ext uri="{FF2B5EF4-FFF2-40B4-BE49-F238E27FC236}">
                <a16:creationId xmlns:a16="http://schemas.microsoft.com/office/drawing/2014/main" id="{37505DF4-377F-CB18-EF43-97688512545E}"/>
              </a:ext>
            </a:extLst>
          </p:cNvPr>
          <p:cNvSpPr/>
          <p:nvPr/>
        </p:nvSpPr>
        <p:spPr>
          <a:xfrm>
            <a:off x="5384808" y="3039632"/>
            <a:ext cx="669797" cy="669797"/>
          </a:xfrm>
          <a:prstGeom prst="donut">
            <a:avLst>
              <a:gd name="adj" fmla="val 3613"/>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Doughnut 108">
            <a:extLst>
              <a:ext uri="{FF2B5EF4-FFF2-40B4-BE49-F238E27FC236}">
                <a16:creationId xmlns:a16="http://schemas.microsoft.com/office/drawing/2014/main" id="{E14610CD-E94C-C0F7-2091-75A256BD64F8}"/>
              </a:ext>
            </a:extLst>
          </p:cNvPr>
          <p:cNvSpPr/>
          <p:nvPr/>
        </p:nvSpPr>
        <p:spPr>
          <a:xfrm>
            <a:off x="7488212" y="3039632"/>
            <a:ext cx="669797" cy="669797"/>
          </a:xfrm>
          <a:prstGeom prst="donut">
            <a:avLst>
              <a:gd name="adj" fmla="val 3613"/>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Doughnut 109">
            <a:extLst>
              <a:ext uri="{FF2B5EF4-FFF2-40B4-BE49-F238E27FC236}">
                <a16:creationId xmlns:a16="http://schemas.microsoft.com/office/drawing/2014/main" id="{D9D633C5-AFE1-0683-31A4-50162A0FD034}"/>
              </a:ext>
            </a:extLst>
          </p:cNvPr>
          <p:cNvSpPr/>
          <p:nvPr/>
        </p:nvSpPr>
        <p:spPr>
          <a:xfrm>
            <a:off x="9518755" y="3039632"/>
            <a:ext cx="669797" cy="669797"/>
          </a:xfrm>
          <a:prstGeom prst="donut">
            <a:avLst>
              <a:gd name="adj" fmla="val 3613"/>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Doughnut 113">
            <a:extLst>
              <a:ext uri="{FF2B5EF4-FFF2-40B4-BE49-F238E27FC236}">
                <a16:creationId xmlns:a16="http://schemas.microsoft.com/office/drawing/2014/main" id="{C7F66395-0649-7B39-ED2B-C93752984F42}"/>
              </a:ext>
            </a:extLst>
          </p:cNvPr>
          <p:cNvSpPr/>
          <p:nvPr/>
        </p:nvSpPr>
        <p:spPr>
          <a:xfrm>
            <a:off x="5384808" y="3796660"/>
            <a:ext cx="669797" cy="669797"/>
          </a:xfrm>
          <a:prstGeom prst="donut">
            <a:avLst>
              <a:gd name="adj" fmla="val 3613"/>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Doughnut 114">
            <a:extLst>
              <a:ext uri="{FF2B5EF4-FFF2-40B4-BE49-F238E27FC236}">
                <a16:creationId xmlns:a16="http://schemas.microsoft.com/office/drawing/2014/main" id="{69FC0337-0B72-16C0-0001-FAB8B122CF97}"/>
              </a:ext>
            </a:extLst>
          </p:cNvPr>
          <p:cNvSpPr/>
          <p:nvPr/>
        </p:nvSpPr>
        <p:spPr>
          <a:xfrm>
            <a:off x="7488212" y="3796660"/>
            <a:ext cx="669797" cy="669797"/>
          </a:xfrm>
          <a:prstGeom prst="donut">
            <a:avLst>
              <a:gd name="adj" fmla="val 3613"/>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Doughnut 115">
            <a:extLst>
              <a:ext uri="{FF2B5EF4-FFF2-40B4-BE49-F238E27FC236}">
                <a16:creationId xmlns:a16="http://schemas.microsoft.com/office/drawing/2014/main" id="{D4847CA1-3030-5AF2-5E9B-EE4165B2ABD2}"/>
              </a:ext>
            </a:extLst>
          </p:cNvPr>
          <p:cNvSpPr/>
          <p:nvPr/>
        </p:nvSpPr>
        <p:spPr>
          <a:xfrm>
            <a:off x="9518755" y="3796660"/>
            <a:ext cx="669797" cy="669797"/>
          </a:xfrm>
          <a:prstGeom prst="donut">
            <a:avLst>
              <a:gd name="adj" fmla="val 3613"/>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592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CD1AB02-04D2-C748-0015-1188FEE3CBC9}"/>
              </a:ext>
            </a:extLst>
          </p:cNvPr>
          <p:cNvSpPr/>
          <p:nvPr/>
        </p:nvSpPr>
        <p:spPr>
          <a:xfrm>
            <a:off x="0" y="5509351"/>
            <a:ext cx="12192000" cy="1348649"/>
          </a:xfrm>
          <a:prstGeom prst="rect">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6" name="Freeform: Shape 5">
            <a:extLst>
              <a:ext uri="{FF2B5EF4-FFF2-40B4-BE49-F238E27FC236}">
                <a16:creationId xmlns:a16="http://schemas.microsoft.com/office/drawing/2014/main" id="{BB774AEB-EA7B-CF0F-1D17-841125C3FD3B}"/>
              </a:ext>
            </a:extLst>
          </p:cNvPr>
          <p:cNvSpPr/>
          <p:nvPr/>
        </p:nvSpPr>
        <p:spPr>
          <a:xfrm>
            <a:off x="195596" y="2135624"/>
            <a:ext cx="2237669" cy="2838834"/>
          </a:xfrm>
          <a:custGeom>
            <a:avLst/>
            <a:gdLst>
              <a:gd name="connsiteX0" fmla="*/ 4199112 w 4259127"/>
              <a:gd name="connsiteY0" fmla="*/ 310274 h 5403371"/>
              <a:gd name="connsiteX1" fmla="*/ 4199112 w 4259127"/>
              <a:gd name="connsiteY1" fmla="*/ 5114507 h 5403371"/>
              <a:gd name="connsiteX2" fmla="*/ 3968356 w 4259127"/>
              <a:gd name="connsiteY2" fmla="*/ 5345262 h 5403371"/>
              <a:gd name="connsiteX3" fmla="*/ 309638 w 4259127"/>
              <a:gd name="connsiteY3" fmla="*/ 5345262 h 5403371"/>
              <a:gd name="connsiteX4" fmla="*/ 96682 w 4259127"/>
              <a:gd name="connsiteY4" fmla="*/ 5202550 h 5403371"/>
              <a:gd name="connsiteX5" fmla="*/ 80789 w 4259127"/>
              <a:gd name="connsiteY5" fmla="*/ 5140252 h 5403371"/>
              <a:gd name="connsiteX6" fmla="*/ 79518 w 4259127"/>
              <a:gd name="connsiteY6" fmla="*/ 5114507 h 5403371"/>
              <a:gd name="connsiteX7" fmla="*/ 79518 w 4259127"/>
              <a:gd name="connsiteY7" fmla="*/ 310274 h 5403371"/>
              <a:gd name="connsiteX8" fmla="*/ 309956 w 4259127"/>
              <a:gd name="connsiteY8" fmla="*/ 79518 h 5403371"/>
              <a:gd name="connsiteX9" fmla="*/ 3968674 w 4259127"/>
              <a:gd name="connsiteY9" fmla="*/ 79518 h 5403371"/>
              <a:gd name="connsiteX10" fmla="*/ 4199112 w 4259127"/>
              <a:gd name="connsiteY10" fmla="*/ 310274 h 540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9127" h="5403371">
                <a:moveTo>
                  <a:pt x="4199112" y="310274"/>
                </a:moveTo>
                <a:lnTo>
                  <a:pt x="4199112" y="5114507"/>
                </a:lnTo>
                <a:cubicBezTo>
                  <a:pt x="4199112" y="5241963"/>
                  <a:pt x="4095812" y="5345262"/>
                  <a:pt x="3968356" y="5345262"/>
                </a:cubicBezTo>
                <a:lnTo>
                  <a:pt x="309638" y="5345262"/>
                </a:lnTo>
                <a:cubicBezTo>
                  <a:pt x="213331" y="5345262"/>
                  <a:pt x="131009" y="5286143"/>
                  <a:pt x="96682" y="5202550"/>
                </a:cubicBezTo>
                <a:cubicBezTo>
                  <a:pt x="88418" y="5183161"/>
                  <a:pt x="83014" y="5162184"/>
                  <a:pt x="80789" y="5140252"/>
                </a:cubicBezTo>
                <a:cubicBezTo>
                  <a:pt x="79836" y="5131670"/>
                  <a:pt x="79518" y="5123406"/>
                  <a:pt x="79518" y="5114507"/>
                </a:cubicBezTo>
                <a:lnTo>
                  <a:pt x="79518" y="310274"/>
                </a:lnTo>
                <a:cubicBezTo>
                  <a:pt x="79518" y="182818"/>
                  <a:pt x="182818" y="79518"/>
                  <a:pt x="309956" y="79518"/>
                </a:cubicBezTo>
                <a:lnTo>
                  <a:pt x="3968674" y="79518"/>
                </a:lnTo>
                <a:cubicBezTo>
                  <a:pt x="4095812" y="79518"/>
                  <a:pt x="4199112" y="182818"/>
                  <a:pt x="4199112" y="310274"/>
                </a:cubicBezTo>
                <a:close/>
              </a:path>
            </a:pathLst>
          </a:custGeom>
          <a:solidFill>
            <a:schemeClr val="bg1">
              <a:lumMod val="95000"/>
            </a:schemeClr>
          </a:solidFill>
          <a:ln w="31773" cap="flat">
            <a:noFill/>
            <a:prstDash val="solid"/>
            <a:miter/>
          </a:ln>
        </p:spPr>
        <p:txBody>
          <a:bodyPr rtlCol="0" anchor="ctr"/>
          <a:lstStyle/>
          <a:p>
            <a:endParaRPr lang="en-US" sz="1200" dirty="0"/>
          </a:p>
        </p:txBody>
      </p:sp>
      <p:sp>
        <p:nvSpPr>
          <p:cNvPr id="19" name="Freeform: Shape 8">
            <a:extLst>
              <a:ext uri="{FF2B5EF4-FFF2-40B4-BE49-F238E27FC236}">
                <a16:creationId xmlns:a16="http://schemas.microsoft.com/office/drawing/2014/main" id="{3A717CF4-2E06-9AA1-8059-6FA3EE005985}"/>
              </a:ext>
            </a:extLst>
          </p:cNvPr>
          <p:cNvSpPr/>
          <p:nvPr/>
        </p:nvSpPr>
        <p:spPr>
          <a:xfrm>
            <a:off x="195596" y="4725475"/>
            <a:ext cx="2237669" cy="250485"/>
          </a:xfrm>
          <a:custGeom>
            <a:avLst/>
            <a:gdLst>
              <a:gd name="connsiteX0" fmla="*/ 4199112 w 4259127"/>
              <a:gd name="connsiteY0" fmla="*/ 79518 h 476768"/>
              <a:gd name="connsiteX1" fmla="*/ 4199112 w 4259127"/>
              <a:gd name="connsiteY1" fmla="*/ 185043 h 476768"/>
              <a:gd name="connsiteX2" fmla="*/ 3968356 w 4259127"/>
              <a:gd name="connsiteY2" fmla="*/ 415798 h 476768"/>
              <a:gd name="connsiteX3" fmla="*/ 309638 w 4259127"/>
              <a:gd name="connsiteY3" fmla="*/ 415798 h 476768"/>
              <a:gd name="connsiteX4" fmla="*/ 96682 w 4259127"/>
              <a:gd name="connsiteY4" fmla="*/ 273086 h 476768"/>
              <a:gd name="connsiteX5" fmla="*/ 80789 w 4259127"/>
              <a:gd name="connsiteY5" fmla="*/ 210788 h 476768"/>
              <a:gd name="connsiteX6" fmla="*/ 79518 w 4259127"/>
              <a:gd name="connsiteY6" fmla="*/ 185043 h 476768"/>
              <a:gd name="connsiteX7" fmla="*/ 79518 w 4259127"/>
              <a:gd name="connsiteY7" fmla="*/ 79518 h 476768"/>
              <a:gd name="connsiteX8" fmla="*/ 80789 w 4259127"/>
              <a:gd name="connsiteY8" fmla="*/ 105264 h 476768"/>
              <a:gd name="connsiteX9" fmla="*/ 96682 w 4259127"/>
              <a:gd name="connsiteY9" fmla="*/ 167561 h 476768"/>
              <a:gd name="connsiteX10" fmla="*/ 309638 w 4259127"/>
              <a:gd name="connsiteY10" fmla="*/ 310274 h 476768"/>
              <a:gd name="connsiteX11" fmla="*/ 3968356 w 4259127"/>
              <a:gd name="connsiteY11" fmla="*/ 310274 h 476768"/>
              <a:gd name="connsiteX12" fmla="*/ 4199112 w 4259127"/>
              <a:gd name="connsiteY12" fmla="*/ 79518 h 47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9127" h="476768">
                <a:moveTo>
                  <a:pt x="4199112" y="79518"/>
                </a:moveTo>
                <a:lnTo>
                  <a:pt x="4199112" y="185043"/>
                </a:lnTo>
                <a:cubicBezTo>
                  <a:pt x="4199112" y="312499"/>
                  <a:pt x="4095812" y="415798"/>
                  <a:pt x="3968356" y="415798"/>
                </a:cubicBezTo>
                <a:lnTo>
                  <a:pt x="309638" y="415798"/>
                </a:lnTo>
                <a:cubicBezTo>
                  <a:pt x="213331" y="415798"/>
                  <a:pt x="131009" y="356679"/>
                  <a:pt x="96682" y="273086"/>
                </a:cubicBezTo>
                <a:cubicBezTo>
                  <a:pt x="88418" y="253697"/>
                  <a:pt x="83014" y="232720"/>
                  <a:pt x="80789" y="210788"/>
                </a:cubicBezTo>
                <a:cubicBezTo>
                  <a:pt x="79836" y="202206"/>
                  <a:pt x="79518" y="193942"/>
                  <a:pt x="79518" y="185043"/>
                </a:cubicBezTo>
                <a:lnTo>
                  <a:pt x="79518" y="79518"/>
                </a:lnTo>
                <a:cubicBezTo>
                  <a:pt x="79518" y="88100"/>
                  <a:pt x="79836" y="96682"/>
                  <a:pt x="80789" y="105264"/>
                </a:cubicBezTo>
                <a:cubicBezTo>
                  <a:pt x="83014" y="127195"/>
                  <a:pt x="88735" y="147855"/>
                  <a:pt x="96682" y="167561"/>
                </a:cubicBezTo>
                <a:cubicBezTo>
                  <a:pt x="131009" y="251472"/>
                  <a:pt x="213649" y="310274"/>
                  <a:pt x="309638" y="310274"/>
                </a:cubicBezTo>
                <a:lnTo>
                  <a:pt x="3968356" y="310274"/>
                </a:lnTo>
                <a:cubicBezTo>
                  <a:pt x="4095812" y="310274"/>
                  <a:pt x="4199112" y="206974"/>
                  <a:pt x="4199112" y="79518"/>
                </a:cubicBezTo>
                <a:close/>
              </a:path>
            </a:pathLst>
          </a:custGeom>
          <a:solidFill>
            <a:srgbClr val="B6B7BA"/>
          </a:solidFill>
          <a:ln w="31773" cap="flat">
            <a:noFill/>
            <a:prstDash val="solid"/>
            <a:miter/>
          </a:ln>
        </p:spPr>
        <p:txBody>
          <a:bodyPr rtlCol="0" anchor="ctr"/>
          <a:lstStyle/>
          <a:p>
            <a:endParaRPr lang="en-US" sz="1200"/>
          </a:p>
        </p:txBody>
      </p:sp>
      <p:sp>
        <p:nvSpPr>
          <p:cNvPr id="20" name="Freeform: Shape 9">
            <a:extLst>
              <a:ext uri="{FF2B5EF4-FFF2-40B4-BE49-F238E27FC236}">
                <a16:creationId xmlns:a16="http://schemas.microsoft.com/office/drawing/2014/main" id="{D2133337-3F43-E0DB-37F3-FC2A4029F646}"/>
              </a:ext>
            </a:extLst>
          </p:cNvPr>
          <p:cNvSpPr/>
          <p:nvPr/>
        </p:nvSpPr>
        <p:spPr>
          <a:xfrm>
            <a:off x="195039" y="1714808"/>
            <a:ext cx="1569708" cy="1168932"/>
          </a:xfrm>
          <a:custGeom>
            <a:avLst/>
            <a:gdLst>
              <a:gd name="connsiteX0" fmla="*/ 2921479 w 2987746"/>
              <a:gd name="connsiteY0" fmla="*/ 814376 h 2224917"/>
              <a:gd name="connsiteX1" fmla="*/ 2921162 w 2987746"/>
              <a:gd name="connsiteY1" fmla="*/ 831858 h 2224917"/>
              <a:gd name="connsiteX2" fmla="*/ 2921162 w 2987746"/>
              <a:gd name="connsiteY2" fmla="*/ 832811 h 2224917"/>
              <a:gd name="connsiteX3" fmla="*/ 2185349 w 2987746"/>
              <a:gd name="connsiteY3" fmla="*/ 1530164 h 2224917"/>
              <a:gd name="connsiteX4" fmla="*/ 1457166 w 2987746"/>
              <a:gd name="connsiteY4" fmla="*/ 1530164 h 2224917"/>
              <a:gd name="connsiteX5" fmla="*/ 1336067 w 2987746"/>
              <a:gd name="connsiteY5" fmla="*/ 1530164 h 2224917"/>
              <a:gd name="connsiteX6" fmla="*/ 79942 w 2987746"/>
              <a:gd name="connsiteY6" fmla="*/ 2158227 h 2224917"/>
              <a:gd name="connsiteX7" fmla="*/ 79942 w 2987746"/>
              <a:gd name="connsiteY7" fmla="*/ 2132481 h 2224917"/>
              <a:gd name="connsiteX8" fmla="*/ 79942 w 2987746"/>
              <a:gd name="connsiteY8" fmla="*/ 835672 h 2224917"/>
              <a:gd name="connsiteX9" fmla="*/ 82802 w 2987746"/>
              <a:gd name="connsiteY9" fmla="*/ 769878 h 2224917"/>
              <a:gd name="connsiteX10" fmla="*/ 836096 w 2987746"/>
              <a:gd name="connsiteY10" fmla="*/ 79518 h 2224917"/>
              <a:gd name="connsiteX11" fmla="*/ 2196156 w 2987746"/>
              <a:gd name="connsiteY11" fmla="*/ 79518 h 2224917"/>
              <a:gd name="connsiteX12" fmla="*/ 2920526 w 2987746"/>
              <a:gd name="connsiteY12" fmla="*/ 769878 h 2224917"/>
              <a:gd name="connsiteX13" fmla="*/ 2920844 w 2987746"/>
              <a:gd name="connsiteY13" fmla="*/ 775917 h 2224917"/>
              <a:gd name="connsiteX14" fmla="*/ 2921479 w 2987746"/>
              <a:gd name="connsiteY14" fmla="*/ 814376 h 222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7746" h="2224917">
                <a:moveTo>
                  <a:pt x="2921479" y="814376"/>
                </a:moveTo>
                <a:cubicBezTo>
                  <a:pt x="2921479" y="820098"/>
                  <a:pt x="2921162" y="826137"/>
                  <a:pt x="2921162" y="831858"/>
                </a:cubicBezTo>
                <a:lnTo>
                  <a:pt x="2921162" y="832811"/>
                </a:lnTo>
                <a:cubicBezTo>
                  <a:pt x="2905905" y="1222808"/>
                  <a:pt x="2577888" y="1530164"/>
                  <a:pt x="2185349" y="1530164"/>
                </a:cubicBezTo>
                <a:lnTo>
                  <a:pt x="1457166" y="1530164"/>
                </a:lnTo>
                <a:cubicBezTo>
                  <a:pt x="1457166" y="1530164"/>
                  <a:pt x="1411078" y="1528575"/>
                  <a:pt x="1336067" y="1530164"/>
                </a:cubicBezTo>
                <a:cubicBezTo>
                  <a:pt x="1007414" y="1537475"/>
                  <a:pt x="119672" y="1608354"/>
                  <a:pt x="79942" y="2158227"/>
                </a:cubicBezTo>
                <a:cubicBezTo>
                  <a:pt x="78988" y="2149645"/>
                  <a:pt x="79942" y="2141381"/>
                  <a:pt x="79942" y="2132481"/>
                </a:cubicBezTo>
                <a:lnTo>
                  <a:pt x="79942" y="835672"/>
                </a:lnTo>
                <a:cubicBezTo>
                  <a:pt x="79942" y="813741"/>
                  <a:pt x="80895" y="791492"/>
                  <a:pt x="82802" y="769878"/>
                </a:cubicBezTo>
                <a:cubicBezTo>
                  <a:pt x="116176" y="383060"/>
                  <a:pt x="440696" y="79518"/>
                  <a:pt x="836096" y="79518"/>
                </a:cubicBezTo>
                <a:lnTo>
                  <a:pt x="2196156" y="79518"/>
                </a:lnTo>
                <a:cubicBezTo>
                  <a:pt x="2585199" y="79518"/>
                  <a:pt x="2902409" y="385285"/>
                  <a:pt x="2920526" y="769878"/>
                </a:cubicBezTo>
                <a:cubicBezTo>
                  <a:pt x="2920526" y="771785"/>
                  <a:pt x="2920526" y="774010"/>
                  <a:pt x="2920844" y="775917"/>
                </a:cubicBezTo>
                <a:cubicBezTo>
                  <a:pt x="2921479" y="788631"/>
                  <a:pt x="2921479" y="801345"/>
                  <a:pt x="2921479" y="814376"/>
                </a:cubicBezTo>
                <a:close/>
              </a:path>
            </a:pathLst>
          </a:custGeom>
          <a:solidFill>
            <a:srgbClr val="F26363"/>
          </a:solidFill>
          <a:ln w="31773" cap="flat">
            <a:noFill/>
            <a:prstDash val="solid"/>
            <a:miter/>
          </a:ln>
        </p:spPr>
        <p:txBody>
          <a:bodyPr rtlCol="0" anchor="ctr"/>
          <a:lstStyle/>
          <a:p>
            <a:endParaRPr lang="en-US" sz="1200"/>
          </a:p>
        </p:txBody>
      </p:sp>
      <p:sp>
        <p:nvSpPr>
          <p:cNvPr id="21" name="Freeform: Shape 10">
            <a:extLst>
              <a:ext uri="{FF2B5EF4-FFF2-40B4-BE49-F238E27FC236}">
                <a16:creationId xmlns:a16="http://schemas.microsoft.com/office/drawing/2014/main" id="{ABD2A1E0-F77B-3387-0500-4F70EFB65A82}"/>
              </a:ext>
            </a:extLst>
          </p:cNvPr>
          <p:cNvSpPr/>
          <p:nvPr/>
        </p:nvSpPr>
        <p:spPr>
          <a:xfrm>
            <a:off x="195039" y="2077511"/>
            <a:ext cx="1569708" cy="801553"/>
          </a:xfrm>
          <a:custGeom>
            <a:avLst/>
            <a:gdLst>
              <a:gd name="connsiteX0" fmla="*/ 2921479 w 2987746"/>
              <a:gd name="connsiteY0" fmla="*/ 124016 h 1525657"/>
              <a:gd name="connsiteX1" fmla="*/ 2921162 w 2987746"/>
              <a:gd name="connsiteY1" fmla="*/ 141498 h 1525657"/>
              <a:gd name="connsiteX2" fmla="*/ 2921162 w 2987746"/>
              <a:gd name="connsiteY2" fmla="*/ 142451 h 1525657"/>
              <a:gd name="connsiteX3" fmla="*/ 2185349 w 2987746"/>
              <a:gd name="connsiteY3" fmla="*/ 839804 h 1525657"/>
              <a:gd name="connsiteX4" fmla="*/ 1457166 w 2987746"/>
              <a:gd name="connsiteY4" fmla="*/ 839804 h 1525657"/>
              <a:gd name="connsiteX5" fmla="*/ 1336067 w 2987746"/>
              <a:gd name="connsiteY5" fmla="*/ 839804 h 1525657"/>
              <a:gd name="connsiteX6" fmla="*/ 79942 w 2987746"/>
              <a:gd name="connsiteY6" fmla="*/ 1467867 h 1525657"/>
              <a:gd name="connsiteX7" fmla="*/ 79942 w 2987746"/>
              <a:gd name="connsiteY7" fmla="*/ 1442121 h 1525657"/>
              <a:gd name="connsiteX8" fmla="*/ 79942 w 2987746"/>
              <a:gd name="connsiteY8" fmla="*/ 1438307 h 1525657"/>
              <a:gd name="connsiteX9" fmla="*/ 1336067 w 2987746"/>
              <a:gd name="connsiteY9" fmla="*/ 771467 h 1525657"/>
              <a:gd name="connsiteX10" fmla="*/ 1457166 w 2987746"/>
              <a:gd name="connsiteY10" fmla="*/ 771467 h 1525657"/>
              <a:gd name="connsiteX11" fmla="*/ 2185349 w 2987746"/>
              <a:gd name="connsiteY11" fmla="*/ 771467 h 1525657"/>
              <a:gd name="connsiteX12" fmla="*/ 2918937 w 2987746"/>
              <a:gd name="connsiteY12" fmla="*/ 105899 h 1525657"/>
              <a:gd name="connsiteX13" fmla="*/ 2920208 w 2987746"/>
              <a:gd name="connsiteY13" fmla="*/ 85557 h 1525657"/>
              <a:gd name="connsiteX14" fmla="*/ 2920526 w 2987746"/>
              <a:gd name="connsiteY14" fmla="*/ 79518 h 1525657"/>
              <a:gd name="connsiteX15" fmla="*/ 2920844 w 2987746"/>
              <a:gd name="connsiteY15" fmla="*/ 85557 h 1525657"/>
              <a:gd name="connsiteX16" fmla="*/ 2921479 w 2987746"/>
              <a:gd name="connsiteY16" fmla="*/ 124016 h 152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7746" h="1525657">
                <a:moveTo>
                  <a:pt x="2921479" y="124016"/>
                </a:moveTo>
                <a:cubicBezTo>
                  <a:pt x="2921479" y="129737"/>
                  <a:pt x="2921162" y="135777"/>
                  <a:pt x="2921162" y="141498"/>
                </a:cubicBezTo>
                <a:lnTo>
                  <a:pt x="2921162" y="142451"/>
                </a:lnTo>
                <a:cubicBezTo>
                  <a:pt x="2905905" y="532448"/>
                  <a:pt x="2577888" y="839804"/>
                  <a:pt x="2185349" y="839804"/>
                </a:cubicBezTo>
                <a:lnTo>
                  <a:pt x="1457166" y="839804"/>
                </a:lnTo>
                <a:cubicBezTo>
                  <a:pt x="1457166" y="839804"/>
                  <a:pt x="1411078" y="838215"/>
                  <a:pt x="1336067" y="839804"/>
                </a:cubicBezTo>
                <a:cubicBezTo>
                  <a:pt x="1007414" y="847114"/>
                  <a:pt x="119672" y="917994"/>
                  <a:pt x="79942" y="1467867"/>
                </a:cubicBezTo>
                <a:cubicBezTo>
                  <a:pt x="78988" y="1459285"/>
                  <a:pt x="79942" y="1451021"/>
                  <a:pt x="79942" y="1442121"/>
                </a:cubicBezTo>
                <a:lnTo>
                  <a:pt x="79942" y="1438307"/>
                </a:lnTo>
                <a:cubicBezTo>
                  <a:pt x="79942" y="853154"/>
                  <a:pt x="999786" y="778778"/>
                  <a:pt x="1336067" y="771467"/>
                </a:cubicBezTo>
                <a:cubicBezTo>
                  <a:pt x="1411396" y="769878"/>
                  <a:pt x="1457166" y="771467"/>
                  <a:pt x="1457166" y="771467"/>
                </a:cubicBezTo>
                <a:lnTo>
                  <a:pt x="2185349" y="771467"/>
                </a:lnTo>
                <a:cubicBezTo>
                  <a:pt x="2567082" y="771467"/>
                  <a:pt x="2887788" y="480639"/>
                  <a:pt x="2918937" y="105899"/>
                </a:cubicBezTo>
                <a:cubicBezTo>
                  <a:pt x="2919572" y="99224"/>
                  <a:pt x="2919890" y="92232"/>
                  <a:pt x="2920208" y="85557"/>
                </a:cubicBezTo>
                <a:cubicBezTo>
                  <a:pt x="2920208" y="83650"/>
                  <a:pt x="2920526" y="81425"/>
                  <a:pt x="2920526" y="79518"/>
                </a:cubicBezTo>
                <a:cubicBezTo>
                  <a:pt x="2920526" y="81425"/>
                  <a:pt x="2920526" y="83650"/>
                  <a:pt x="2920844" y="85557"/>
                </a:cubicBezTo>
                <a:cubicBezTo>
                  <a:pt x="2921479" y="98271"/>
                  <a:pt x="2921479" y="110985"/>
                  <a:pt x="2921479" y="124016"/>
                </a:cubicBezTo>
                <a:close/>
              </a:path>
            </a:pathLst>
          </a:custGeom>
          <a:solidFill>
            <a:srgbClr val="000000">
              <a:alpha val="30000"/>
            </a:srgbClr>
          </a:solidFill>
          <a:ln w="31773" cap="flat">
            <a:noFill/>
            <a:prstDash val="solid"/>
            <a:miter/>
          </a:ln>
        </p:spPr>
        <p:txBody>
          <a:bodyPr rtlCol="0" anchor="ctr"/>
          <a:lstStyle/>
          <a:p>
            <a:endParaRPr lang="en-US" sz="1200"/>
          </a:p>
        </p:txBody>
      </p:sp>
      <p:sp>
        <p:nvSpPr>
          <p:cNvPr id="22" name="Freeform: Shape 11">
            <a:extLst>
              <a:ext uri="{FF2B5EF4-FFF2-40B4-BE49-F238E27FC236}">
                <a16:creationId xmlns:a16="http://schemas.microsoft.com/office/drawing/2014/main" id="{718C8E3B-96C7-6A83-077C-B89AB7DEB7D3}"/>
              </a:ext>
            </a:extLst>
          </p:cNvPr>
          <p:cNvSpPr/>
          <p:nvPr/>
        </p:nvSpPr>
        <p:spPr>
          <a:xfrm>
            <a:off x="313324" y="4902151"/>
            <a:ext cx="2003882" cy="233787"/>
          </a:xfrm>
          <a:custGeom>
            <a:avLst/>
            <a:gdLst>
              <a:gd name="connsiteX0" fmla="*/ 3453447 w 3814144"/>
              <a:gd name="connsiteY0" fmla="*/ 376386 h 444983"/>
              <a:gd name="connsiteX1" fmla="*/ 376385 w 3814144"/>
              <a:gd name="connsiteY1" fmla="*/ 376386 h 444983"/>
              <a:gd name="connsiteX2" fmla="*/ 79518 w 3814144"/>
              <a:gd name="connsiteY2" fmla="*/ 79518 h 444983"/>
              <a:gd name="connsiteX3" fmla="*/ 79518 w 3814144"/>
              <a:gd name="connsiteY3" fmla="*/ 79518 h 444983"/>
              <a:gd name="connsiteX4" fmla="*/ 3750314 w 3814144"/>
              <a:gd name="connsiteY4" fmla="*/ 79518 h 444983"/>
              <a:gd name="connsiteX5" fmla="*/ 3750314 w 3814144"/>
              <a:gd name="connsiteY5" fmla="*/ 79518 h 444983"/>
              <a:gd name="connsiteX6" fmla="*/ 3453447 w 3814144"/>
              <a:gd name="connsiteY6" fmla="*/ 376386 h 44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4144" h="444983">
                <a:moveTo>
                  <a:pt x="3453447" y="376386"/>
                </a:moveTo>
                <a:lnTo>
                  <a:pt x="376385" y="376386"/>
                </a:lnTo>
                <a:cubicBezTo>
                  <a:pt x="212377" y="376386"/>
                  <a:pt x="79518" y="243526"/>
                  <a:pt x="79518" y="79518"/>
                </a:cubicBezTo>
                <a:lnTo>
                  <a:pt x="79518" y="79518"/>
                </a:lnTo>
                <a:lnTo>
                  <a:pt x="3750314" y="79518"/>
                </a:lnTo>
                <a:lnTo>
                  <a:pt x="3750314" y="79518"/>
                </a:lnTo>
                <a:cubicBezTo>
                  <a:pt x="3750314" y="243209"/>
                  <a:pt x="3617455" y="376386"/>
                  <a:pt x="3453447" y="376386"/>
                </a:cubicBezTo>
                <a:close/>
              </a:path>
            </a:pathLst>
          </a:custGeom>
          <a:solidFill>
            <a:srgbClr val="F26363"/>
          </a:solidFill>
          <a:ln w="31773" cap="flat">
            <a:noFill/>
            <a:prstDash val="solid"/>
            <a:miter/>
          </a:ln>
        </p:spPr>
        <p:txBody>
          <a:bodyPr rtlCol="0" anchor="ctr"/>
          <a:lstStyle/>
          <a:p>
            <a:endParaRPr lang="en-US" sz="1200"/>
          </a:p>
        </p:txBody>
      </p:sp>
      <p:sp>
        <p:nvSpPr>
          <p:cNvPr id="23" name="Freeform: Shape 12">
            <a:extLst>
              <a:ext uri="{FF2B5EF4-FFF2-40B4-BE49-F238E27FC236}">
                <a16:creationId xmlns:a16="http://schemas.microsoft.com/office/drawing/2014/main" id="{3AAE67AE-DFCE-35F5-1774-513E8C949BD7}"/>
              </a:ext>
            </a:extLst>
          </p:cNvPr>
          <p:cNvSpPr/>
          <p:nvPr/>
        </p:nvSpPr>
        <p:spPr>
          <a:xfrm>
            <a:off x="1047672" y="5264928"/>
            <a:ext cx="534369" cy="534369"/>
          </a:xfrm>
          <a:custGeom>
            <a:avLst/>
            <a:gdLst>
              <a:gd name="connsiteX0" fmla="*/ 576664 w 1017105"/>
              <a:gd name="connsiteY0" fmla="*/ 150916 h 1017105"/>
              <a:gd name="connsiteX1" fmla="*/ 883123 w 1017105"/>
              <a:gd name="connsiteY1" fmla="*/ 576664 h 1017105"/>
              <a:gd name="connsiteX2" fmla="*/ 457374 w 1017105"/>
              <a:gd name="connsiteY2" fmla="*/ 883122 h 1017105"/>
              <a:gd name="connsiteX3" fmla="*/ 150916 w 1017105"/>
              <a:gd name="connsiteY3" fmla="*/ 457374 h 1017105"/>
              <a:gd name="connsiteX4" fmla="*/ 576664 w 1017105"/>
              <a:gd name="connsiteY4" fmla="*/ 150916 h 101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05" h="1017105">
                <a:moveTo>
                  <a:pt x="576664" y="150916"/>
                </a:moveTo>
                <a:cubicBezTo>
                  <a:pt x="778857" y="183856"/>
                  <a:pt x="916064" y="374471"/>
                  <a:pt x="883123" y="576664"/>
                </a:cubicBezTo>
                <a:cubicBezTo>
                  <a:pt x="850182" y="778857"/>
                  <a:pt x="659568" y="916063"/>
                  <a:pt x="457374" y="883122"/>
                </a:cubicBezTo>
                <a:cubicBezTo>
                  <a:pt x="255181" y="850182"/>
                  <a:pt x="117975" y="659568"/>
                  <a:pt x="150916" y="457374"/>
                </a:cubicBezTo>
                <a:cubicBezTo>
                  <a:pt x="183857" y="255181"/>
                  <a:pt x="374471" y="117975"/>
                  <a:pt x="576664" y="150916"/>
                </a:cubicBezTo>
                <a:close/>
              </a:path>
            </a:pathLst>
          </a:custGeom>
          <a:solidFill>
            <a:srgbClr val="EAEAEA"/>
          </a:solidFill>
          <a:ln w="31773" cap="flat">
            <a:noFill/>
            <a:prstDash val="solid"/>
            <a:miter/>
          </a:ln>
        </p:spPr>
        <p:txBody>
          <a:bodyPr rtlCol="0" anchor="ctr"/>
          <a:lstStyle/>
          <a:p>
            <a:endParaRPr lang="en-US" sz="1200"/>
          </a:p>
        </p:txBody>
      </p:sp>
      <p:sp>
        <p:nvSpPr>
          <p:cNvPr id="24" name="Freeform: Shape 13">
            <a:extLst>
              <a:ext uri="{FF2B5EF4-FFF2-40B4-BE49-F238E27FC236}">
                <a16:creationId xmlns:a16="http://schemas.microsoft.com/office/drawing/2014/main" id="{2CC9AFE6-73E8-E94C-D650-4F4A00F4B601}"/>
              </a:ext>
            </a:extLst>
          </p:cNvPr>
          <p:cNvSpPr/>
          <p:nvPr/>
        </p:nvSpPr>
        <p:spPr>
          <a:xfrm>
            <a:off x="1125632" y="5342792"/>
            <a:ext cx="384077" cy="384077"/>
          </a:xfrm>
          <a:custGeom>
            <a:avLst/>
            <a:gdLst>
              <a:gd name="connsiteX0" fmla="*/ 407349 w 731044"/>
              <a:gd name="connsiteY0" fmla="*/ 129693 h 731044"/>
              <a:gd name="connsiteX1" fmla="*/ 607938 w 731044"/>
              <a:gd name="connsiteY1" fmla="*/ 407349 h 731044"/>
              <a:gd name="connsiteX2" fmla="*/ 330282 w 731044"/>
              <a:gd name="connsiteY2" fmla="*/ 607938 h 731044"/>
              <a:gd name="connsiteX3" fmla="*/ 129693 w 731044"/>
              <a:gd name="connsiteY3" fmla="*/ 330282 h 731044"/>
              <a:gd name="connsiteX4" fmla="*/ 407349 w 731044"/>
              <a:gd name="connsiteY4" fmla="*/ 129693 h 73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044" h="731044">
                <a:moveTo>
                  <a:pt x="407349" y="129693"/>
                </a:moveTo>
                <a:cubicBezTo>
                  <a:pt x="539413" y="150975"/>
                  <a:pt x="629219" y="275285"/>
                  <a:pt x="607938" y="407349"/>
                </a:cubicBezTo>
                <a:cubicBezTo>
                  <a:pt x="586656" y="539413"/>
                  <a:pt x="462345" y="629219"/>
                  <a:pt x="330282" y="607938"/>
                </a:cubicBezTo>
                <a:cubicBezTo>
                  <a:pt x="198218" y="586656"/>
                  <a:pt x="108412" y="462345"/>
                  <a:pt x="129693" y="330282"/>
                </a:cubicBezTo>
                <a:cubicBezTo>
                  <a:pt x="150975" y="198218"/>
                  <a:pt x="275286" y="108411"/>
                  <a:pt x="407349" y="129693"/>
                </a:cubicBezTo>
                <a:close/>
              </a:path>
            </a:pathLst>
          </a:custGeom>
          <a:solidFill>
            <a:srgbClr val="F26363"/>
          </a:solidFill>
          <a:ln w="31773" cap="flat">
            <a:noFill/>
            <a:prstDash val="solid"/>
            <a:miter/>
          </a:ln>
        </p:spPr>
        <p:txBody>
          <a:bodyPr rtlCol="0" anchor="ctr"/>
          <a:lstStyle/>
          <a:p>
            <a:endParaRPr lang="en-US" sz="1200"/>
          </a:p>
        </p:txBody>
      </p:sp>
      <p:sp>
        <p:nvSpPr>
          <p:cNvPr id="25" name="Freeform: Shape 14">
            <a:extLst>
              <a:ext uri="{FF2B5EF4-FFF2-40B4-BE49-F238E27FC236}">
                <a16:creationId xmlns:a16="http://schemas.microsoft.com/office/drawing/2014/main" id="{F4135016-896B-6A17-FA1F-9C2A9C327CE5}"/>
              </a:ext>
            </a:extLst>
          </p:cNvPr>
          <p:cNvSpPr/>
          <p:nvPr/>
        </p:nvSpPr>
        <p:spPr>
          <a:xfrm>
            <a:off x="1095673" y="5058120"/>
            <a:ext cx="434175" cy="417475"/>
          </a:xfrm>
          <a:custGeom>
            <a:avLst/>
            <a:gdLst>
              <a:gd name="connsiteX0" fmla="*/ 425969 w 826397"/>
              <a:gd name="connsiteY0" fmla="*/ 744132 h 794613"/>
              <a:gd name="connsiteX1" fmla="*/ 79518 w 826397"/>
              <a:gd name="connsiteY1" fmla="*/ 79518 h 794613"/>
              <a:gd name="connsiteX2" fmla="*/ 772103 w 826397"/>
              <a:gd name="connsiteY2" fmla="*/ 79518 h 794613"/>
            </a:gdLst>
            <a:ahLst/>
            <a:cxnLst>
              <a:cxn ang="0">
                <a:pos x="connsiteX0" y="connsiteY0"/>
              </a:cxn>
              <a:cxn ang="0">
                <a:pos x="connsiteX1" y="connsiteY1"/>
              </a:cxn>
              <a:cxn ang="0">
                <a:pos x="connsiteX2" y="connsiteY2"/>
              </a:cxn>
            </a:cxnLst>
            <a:rect l="l" t="t" r="r" b="b"/>
            <a:pathLst>
              <a:path w="826397" h="794613">
                <a:moveTo>
                  <a:pt x="425969" y="744132"/>
                </a:moveTo>
                <a:lnTo>
                  <a:pt x="79518" y="79518"/>
                </a:lnTo>
                <a:lnTo>
                  <a:pt x="772103" y="79518"/>
                </a:lnTo>
                <a:close/>
              </a:path>
            </a:pathLst>
          </a:custGeom>
          <a:solidFill>
            <a:srgbClr val="F26363"/>
          </a:solidFill>
          <a:ln w="31773" cap="flat">
            <a:noFill/>
            <a:prstDash val="solid"/>
            <a:miter/>
          </a:ln>
        </p:spPr>
        <p:txBody>
          <a:bodyPr rtlCol="0" anchor="ctr"/>
          <a:lstStyle/>
          <a:p>
            <a:endParaRPr lang="en-US" sz="1200"/>
          </a:p>
        </p:txBody>
      </p:sp>
      <p:sp>
        <p:nvSpPr>
          <p:cNvPr id="26" name="Freeform: Shape 15">
            <a:extLst>
              <a:ext uri="{FF2B5EF4-FFF2-40B4-BE49-F238E27FC236}">
                <a16:creationId xmlns:a16="http://schemas.microsoft.com/office/drawing/2014/main" id="{EF7CCF3E-A700-7792-879B-693E2B3E43E5}"/>
              </a:ext>
            </a:extLst>
          </p:cNvPr>
          <p:cNvSpPr/>
          <p:nvPr/>
        </p:nvSpPr>
        <p:spPr>
          <a:xfrm>
            <a:off x="1678970" y="2135457"/>
            <a:ext cx="751456" cy="2788737"/>
          </a:xfrm>
          <a:custGeom>
            <a:avLst/>
            <a:gdLst>
              <a:gd name="connsiteX0" fmla="*/ 1375691 w 1430304"/>
              <a:gd name="connsiteY0" fmla="*/ 309638 h 5308017"/>
              <a:gd name="connsiteX1" fmla="*/ 1144935 w 1430304"/>
              <a:gd name="connsiteY1" fmla="*/ 79518 h 5308017"/>
              <a:gd name="connsiteX2" fmla="*/ 96364 w 1430304"/>
              <a:gd name="connsiteY2" fmla="*/ 79518 h 5308017"/>
              <a:gd name="connsiteX3" fmla="*/ 96682 w 1430304"/>
              <a:gd name="connsiteY3" fmla="*/ 116388 h 5308017"/>
              <a:gd name="connsiteX4" fmla="*/ 96364 w 1430304"/>
              <a:gd name="connsiteY4" fmla="*/ 133869 h 5308017"/>
              <a:gd name="connsiteX5" fmla="*/ 96364 w 1430304"/>
              <a:gd name="connsiteY5" fmla="*/ 134823 h 5308017"/>
              <a:gd name="connsiteX6" fmla="*/ 79518 w 1430304"/>
              <a:gd name="connsiteY6" fmla="*/ 263550 h 5308017"/>
              <a:gd name="connsiteX7" fmla="*/ 1064839 w 1430304"/>
              <a:gd name="connsiteY7" fmla="*/ 263550 h 5308017"/>
              <a:gd name="connsiteX8" fmla="*/ 1192295 w 1430304"/>
              <a:gd name="connsiteY8" fmla="*/ 391006 h 5308017"/>
              <a:gd name="connsiteX9" fmla="*/ 1191341 w 1430304"/>
              <a:gd name="connsiteY9" fmla="*/ 5236241 h 5308017"/>
              <a:gd name="connsiteX10" fmla="*/ 1375374 w 1430304"/>
              <a:gd name="connsiteY10" fmla="*/ 5052209 h 5308017"/>
              <a:gd name="connsiteX11" fmla="*/ 1375374 w 1430304"/>
              <a:gd name="connsiteY11" fmla="*/ 494624 h 5308017"/>
              <a:gd name="connsiteX12" fmla="*/ 1375374 w 1430304"/>
              <a:gd name="connsiteY12" fmla="*/ 310591 h 5308017"/>
              <a:gd name="connsiteX13" fmla="*/ 1375691 w 1430304"/>
              <a:gd name="connsiteY13" fmla="*/ 309638 h 5308017"/>
              <a:gd name="connsiteX14" fmla="*/ 1375691 w 1430304"/>
              <a:gd name="connsiteY14" fmla="*/ 309638 h 530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0304" h="5308017">
                <a:moveTo>
                  <a:pt x="1375691" y="309638"/>
                </a:moveTo>
                <a:cubicBezTo>
                  <a:pt x="1375374" y="182500"/>
                  <a:pt x="1272074" y="79518"/>
                  <a:pt x="1144935" y="79518"/>
                </a:cubicBezTo>
                <a:lnTo>
                  <a:pt x="96364" y="79518"/>
                </a:lnTo>
                <a:cubicBezTo>
                  <a:pt x="96682" y="91596"/>
                  <a:pt x="96999" y="103992"/>
                  <a:pt x="96682" y="116388"/>
                </a:cubicBezTo>
                <a:cubicBezTo>
                  <a:pt x="96682" y="122109"/>
                  <a:pt x="96364" y="128148"/>
                  <a:pt x="96364" y="133869"/>
                </a:cubicBezTo>
                <a:lnTo>
                  <a:pt x="96364" y="134823"/>
                </a:lnTo>
                <a:cubicBezTo>
                  <a:pt x="94774" y="179003"/>
                  <a:pt x="89053" y="221913"/>
                  <a:pt x="79518" y="263550"/>
                </a:cubicBezTo>
                <a:lnTo>
                  <a:pt x="1064839" y="263550"/>
                </a:lnTo>
                <a:cubicBezTo>
                  <a:pt x="1135082" y="263550"/>
                  <a:pt x="1192295" y="320445"/>
                  <a:pt x="1192295" y="391006"/>
                </a:cubicBezTo>
                <a:lnTo>
                  <a:pt x="1191341" y="5236241"/>
                </a:lnTo>
                <a:cubicBezTo>
                  <a:pt x="1293052" y="5236241"/>
                  <a:pt x="1375374" y="5153919"/>
                  <a:pt x="1375374" y="5052209"/>
                </a:cubicBezTo>
                <a:lnTo>
                  <a:pt x="1375374" y="494624"/>
                </a:lnTo>
                <a:lnTo>
                  <a:pt x="1375374" y="310591"/>
                </a:lnTo>
                <a:lnTo>
                  <a:pt x="1375691" y="309638"/>
                </a:lnTo>
                <a:cubicBezTo>
                  <a:pt x="1375691" y="309638"/>
                  <a:pt x="1375691" y="309638"/>
                  <a:pt x="1375691" y="309638"/>
                </a:cubicBezTo>
                <a:close/>
              </a:path>
            </a:pathLst>
          </a:custGeom>
          <a:solidFill>
            <a:srgbClr val="F26363"/>
          </a:solidFill>
          <a:ln w="31773" cap="flat">
            <a:noFill/>
            <a:prstDash val="solid"/>
            <a:miter/>
          </a:ln>
        </p:spPr>
        <p:txBody>
          <a:bodyPr rtlCol="0" anchor="ctr"/>
          <a:lstStyle/>
          <a:p>
            <a:endParaRPr lang="en-US" sz="1200"/>
          </a:p>
        </p:txBody>
      </p:sp>
      <p:sp>
        <p:nvSpPr>
          <p:cNvPr id="27" name="Freeform: Shape 16">
            <a:extLst>
              <a:ext uri="{FF2B5EF4-FFF2-40B4-BE49-F238E27FC236}">
                <a16:creationId xmlns:a16="http://schemas.microsoft.com/office/drawing/2014/main" id="{E10B1DAE-411A-FF66-CA36-CFF0AC4A7C98}"/>
              </a:ext>
            </a:extLst>
          </p:cNvPr>
          <p:cNvSpPr/>
          <p:nvPr/>
        </p:nvSpPr>
        <p:spPr>
          <a:xfrm>
            <a:off x="3426174" y="5251386"/>
            <a:ext cx="567767" cy="567767"/>
          </a:xfrm>
          <a:custGeom>
            <a:avLst/>
            <a:gdLst>
              <a:gd name="connsiteX0" fmla="*/ 627936 w 1080674"/>
              <a:gd name="connsiteY0" fmla="*/ 181378 h 1080674"/>
              <a:gd name="connsiteX1" fmla="*/ 903200 w 1080674"/>
              <a:gd name="connsiteY1" fmla="*/ 627936 h 1080674"/>
              <a:gd name="connsiteX2" fmla="*/ 456642 w 1080674"/>
              <a:gd name="connsiteY2" fmla="*/ 903199 h 1080674"/>
              <a:gd name="connsiteX3" fmla="*/ 181379 w 1080674"/>
              <a:gd name="connsiteY3" fmla="*/ 456642 h 1080674"/>
              <a:gd name="connsiteX4" fmla="*/ 627936 w 1080674"/>
              <a:gd name="connsiteY4" fmla="*/ 181378 h 10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674" h="1080674">
                <a:moveTo>
                  <a:pt x="627936" y="181378"/>
                </a:moveTo>
                <a:cubicBezTo>
                  <a:pt x="827261" y="228680"/>
                  <a:pt x="950501" y="428610"/>
                  <a:pt x="903200" y="627936"/>
                </a:cubicBezTo>
                <a:cubicBezTo>
                  <a:pt x="855898" y="827261"/>
                  <a:pt x="655968" y="950501"/>
                  <a:pt x="456642" y="903199"/>
                </a:cubicBezTo>
                <a:cubicBezTo>
                  <a:pt x="257317" y="855898"/>
                  <a:pt x="134077" y="655967"/>
                  <a:pt x="181379" y="456642"/>
                </a:cubicBezTo>
                <a:cubicBezTo>
                  <a:pt x="228680" y="257317"/>
                  <a:pt x="428610" y="134077"/>
                  <a:pt x="627936" y="181378"/>
                </a:cubicBezTo>
                <a:close/>
              </a:path>
            </a:pathLst>
          </a:custGeom>
          <a:solidFill>
            <a:srgbClr val="EAEAEA"/>
          </a:solidFill>
          <a:ln w="31773" cap="flat">
            <a:noFill/>
            <a:prstDash val="solid"/>
            <a:miter/>
          </a:ln>
        </p:spPr>
        <p:txBody>
          <a:bodyPr rtlCol="0" anchor="ctr"/>
          <a:lstStyle/>
          <a:p>
            <a:endParaRPr lang="en-US" sz="1200"/>
          </a:p>
        </p:txBody>
      </p:sp>
      <p:sp>
        <p:nvSpPr>
          <p:cNvPr id="28" name="Freeform: Shape 17">
            <a:extLst>
              <a:ext uri="{FF2B5EF4-FFF2-40B4-BE49-F238E27FC236}">
                <a16:creationId xmlns:a16="http://schemas.microsoft.com/office/drawing/2014/main" id="{027D6F06-C7A2-50A8-1614-DDFCF5645869}"/>
              </a:ext>
            </a:extLst>
          </p:cNvPr>
          <p:cNvSpPr/>
          <p:nvPr/>
        </p:nvSpPr>
        <p:spPr>
          <a:xfrm>
            <a:off x="3504781" y="5330373"/>
            <a:ext cx="400777" cy="400777"/>
          </a:xfrm>
          <a:custGeom>
            <a:avLst/>
            <a:gdLst>
              <a:gd name="connsiteX0" fmla="*/ 452658 w 762828"/>
              <a:gd name="connsiteY0" fmla="*/ 157539 h 762828"/>
              <a:gd name="connsiteX1" fmla="*/ 626483 w 762828"/>
              <a:gd name="connsiteY1" fmla="*/ 452657 h 762828"/>
              <a:gd name="connsiteX2" fmla="*/ 331365 w 762828"/>
              <a:gd name="connsiteY2" fmla="*/ 626483 h 762828"/>
              <a:gd name="connsiteX3" fmla="*/ 157539 w 762828"/>
              <a:gd name="connsiteY3" fmla="*/ 331365 h 762828"/>
              <a:gd name="connsiteX4" fmla="*/ 452658 w 762828"/>
              <a:gd name="connsiteY4" fmla="*/ 157539 h 762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828" h="762828">
                <a:moveTo>
                  <a:pt x="452658" y="157539"/>
                </a:moveTo>
                <a:cubicBezTo>
                  <a:pt x="582153" y="191033"/>
                  <a:pt x="659977" y="323162"/>
                  <a:pt x="626483" y="452657"/>
                </a:cubicBezTo>
                <a:cubicBezTo>
                  <a:pt x="592989" y="582153"/>
                  <a:pt x="460860" y="659977"/>
                  <a:pt x="331365" y="626483"/>
                </a:cubicBezTo>
                <a:cubicBezTo>
                  <a:pt x="201870" y="592989"/>
                  <a:pt x="124045" y="460860"/>
                  <a:pt x="157539" y="331365"/>
                </a:cubicBezTo>
                <a:cubicBezTo>
                  <a:pt x="191033" y="201869"/>
                  <a:pt x="323162" y="124045"/>
                  <a:pt x="452658" y="157539"/>
                </a:cubicBezTo>
                <a:close/>
              </a:path>
            </a:pathLst>
          </a:custGeom>
          <a:solidFill>
            <a:srgbClr val="FFA826"/>
          </a:solidFill>
          <a:ln w="31773" cap="flat">
            <a:noFill/>
            <a:prstDash val="solid"/>
            <a:miter/>
          </a:ln>
        </p:spPr>
        <p:txBody>
          <a:bodyPr rtlCol="0" anchor="ctr"/>
          <a:lstStyle/>
          <a:p>
            <a:endParaRPr lang="en-US" sz="1200"/>
          </a:p>
        </p:txBody>
      </p:sp>
      <p:sp>
        <p:nvSpPr>
          <p:cNvPr id="29" name="Freeform: Shape 18">
            <a:extLst>
              <a:ext uri="{FF2B5EF4-FFF2-40B4-BE49-F238E27FC236}">
                <a16:creationId xmlns:a16="http://schemas.microsoft.com/office/drawing/2014/main" id="{E4834B20-28DF-348A-87DC-6B7B23BEEA57}"/>
              </a:ext>
            </a:extLst>
          </p:cNvPr>
          <p:cNvSpPr/>
          <p:nvPr/>
        </p:nvSpPr>
        <p:spPr>
          <a:xfrm>
            <a:off x="2587229" y="2135624"/>
            <a:ext cx="2237669" cy="2838834"/>
          </a:xfrm>
          <a:custGeom>
            <a:avLst/>
            <a:gdLst>
              <a:gd name="connsiteX0" fmla="*/ 4199111 w 4259127"/>
              <a:gd name="connsiteY0" fmla="*/ 310274 h 5403371"/>
              <a:gd name="connsiteX1" fmla="*/ 4199111 w 4259127"/>
              <a:gd name="connsiteY1" fmla="*/ 5114507 h 5403371"/>
              <a:gd name="connsiteX2" fmla="*/ 3968356 w 4259127"/>
              <a:gd name="connsiteY2" fmla="*/ 5345262 h 5403371"/>
              <a:gd name="connsiteX3" fmla="*/ 309638 w 4259127"/>
              <a:gd name="connsiteY3" fmla="*/ 5345262 h 5403371"/>
              <a:gd name="connsiteX4" fmla="*/ 96681 w 4259127"/>
              <a:gd name="connsiteY4" fmla="*/ 5202550 h 5403371"/>
              <a:gd name="connsiteX5" fmla="*/ 80789 w 4259127"/>
              <a:gd name="connsiteY5" fmla="*/ 5140252 h 5403371"/>
              <a:gd name="connsiteX6" fmla="*/ 79518 w 4259127"/>
              <a:gd name="connsiteY6" fmla="*/ 5114507 h 5403371"/>
              <a:gd name="connsiteX7" fmla="*/ 79518 w 4259127"/>
              <a:gd name="connsiteY7" fmla="*/ 310274 h 5403371"/>
              <a:gd name="connsiteX8" fmla="*/ 309956 w 4259127"/>
              <a:gd name="connsiteY8" fmla="*/ 79518 h 5403371"/>
              <a:gd name="connsiteX9" fmla="*/ 3968356 w 4259127"/>
              <a:gd name="connsiteY9" fmla="*/ 79518 h 5403371"/>
              <a:gd name="connsiteX10" fmla="*/ 4199111 w 4259127"/>
              <a:gd name="connsiteY10" fmla="*/ 310274 h 540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9127" h="5403371">
                <a:moveTo>
                  <a:pt x="4199111" y="310274"/>
                </a:moveTo>
                <a:lnTo>
                  <a:pt x="4199111" y="5114507"/>
                </a:lnTo>
                <a:cubicBezTo>
                  <a:pt x="4199111" y="5241963"/>
                  <a:pt x="4095812" y="5345262"/>
                  <a:pt x="3968356" y="5345262"/>
                </a:cubicBezTo>
                <a:lnTo>
                  <a:pt x="309638" y="5345262"/>
                </a:lnTo>
                <a:cubicBezTo>
                  <a:pt x="213331" y="5345262"/>
                  <a:pt x="131009" y="5286143"/>
                  <a:pt x="96681" y="5202550"/>
                </a:cubicBezTo>
                <a:cubicBezTo>
                  <a:pt x="88417" y="5183161"/>
                  <a:pt x="83014" y="5162184"/>
                  <a:pt x="80789" y="5140252"/>
                </a:cubicBezTo>
                <a:cubicBezTo>
                  <a:pt x="79836" y="5131670"/>
                  <a:pt x="79518" y="5123406"/>
                  <a:pt x="79518" y="5114507"/>
                </a:cubicBezTo>
                <a:lnTo>
                  <a:pt x="79518" y="310274"/>
                </a:lnTo>
                <a:cubicBezTo>
                  <a:pt x="79518" y="182818"/>
                  <a:pt x="182818" y="79518"/>
                  <a:pt x="309956" y="79518"/>
                </a:cubicBezTo>
                <a:lnTo>
                  <a:pt x="3968356" y="79518"/>
                </a:lnTo>
                <a:cubicBezTo>
                  <a:pt x="4095812" y="79518"/>
                  <a:pt x="4199111" y="182818"/>
                  <a:pt x="4199111" y="310274"/>
                </a:cubicBezTo>
                <a:close/>
              </a:path>
            </a:pathLst>
          </a:custGeom>
          <a:solidFill>
            <a:schemeClr val="bg1">
              <a:lumMod val="95000"/>
            </a:schemeClr>
          </a:solidFill>
          <a:ln w="31773" cap="flat">
            <a:noFill/>
            <a:prstDash val="solid"/>
            <a:miter/>
          </a:ln>
        </p:spPr>
        <p:txBody>
          <a:bodyPr rtlCol="0" anchor="ctr"/>
          <a:lstStyle/>
          <a:p>
            <a:endParaRPr lang="en-US" sz="1200" dirty="0"/>
          </a:p>
        </p:txBody>
      </p:sp>
      <p:sp>
        <p:nvSpPr>
          <p:cNvPr id="32" name="Freeform: Shape 21">
            <a:extLst>
              <a:ext uri="{FF2B5EF4-FFF2-40B4-BE49-F238E27FC236}">
                <a16:creationId xmlns:a16="http://schemas.microsoft.com/office/drawing/2014/main" id="{8B1BA1D7-A803-0649-3DD7-FF5A15F031FB}"/>
              </a:ext>
            </a:extLst>
          </p:cNvPr>
          <p:cNvSpPr/>
          <p:nvPr/>
        </p:nvSpPr>
        <p:spPr>
          <a:xfrm>
            <a:off x="2587229" y="4725475"/>
            <a:ext cx="2237669" cy="250485"/>
          </a:xfrm>
          <a:custGeom>
            <a:avLst/>
            <a:gdLst>
              <a:gd name="connsiteX0" fmla="*/ 4199111 w 4259127"/>
              <a:gd name="connsiteY0" fmla="*/ 79518 h 476768"/>
              <a:gd name="connsiteX1" fmla="*/ 4199111 w 4259127"/>
              <a:gd name="connsiteY1" fmla="*/ 185043 h 476768"/>
              <a:gd name="connsiteX2" fmla="*/ 3968356 w 4259127"/>
              <a:gd name="connsiteY2" fmla="*/ 415798 h 476768"/>
              <a:gd name="connsiteX3" fmla="*/ 309638 w 4259127"/>
              <a:gd name="connsiteY3" fmla="*/ 415798 h 476768"/>
              <a:gd name="connsiteX4" fmla="*/ 96681 w 4259127"/>
              <a:gd name="connsiteY4" fmla="*/ 273086 h 476768"/>
              <a:gd name="connsiteX5" fmla="*/ 80789 w 4259127"/>
              <a:gd name="connsiteY5" fmla="*/ 210788 h 476768"/>
              <a:gd name="connsiteX6" fmla="*/ 79518 w 4259127"/>
              <a:gd name="connsiteY6" fmla="*/ 185043 h 476768"/>
              <a:gd name="connsiteX7" fmla="*/ 79518 w 4259127"/>
              <a:gd name="connsiteY7" fmla="*/ 79518 h 476768"/>
              <a:gd name="connsiteX8" fmla="*/ 80789 w 4259127"/>
              <a:gd name="connsiteY8" fmla="*/ 105264 h 476768"/>
              <a:gd name="connsiteX9" fmla="*/ 96681 w 4259127"/>
              <a:gd name="connsiteY9" fmla="*/ 167561 h 476768"/>
              <a:gd name="connsiteX10" fmla="*/ 309638 w 4259127"/>
              <a:gd name="connsiteY10" fmla="*/ 310274 h 476768"/>
              <a:gd name="connsiteX11" fmla="*/ 3968356 w 4259127"/>
              <a:gd name="connsiteY11" fmla="*/ 310274 h 476768"/>
              <a:gd name="connsiteX12" fmla="*/ 4199111 w 4259127"/>
              <a:gd name="connsiteY12" fmla="*/ 79518 h 476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9127" h="476768">
                <a:moveTo>
                  <a:pt x="4199111" y="79518"/>
                </a:moveTo>
                <a:lnTo>
                  <a:pt x="4199111" y="185043"/>
                </a:lnTo>
                <a:cubicBezTo>
                  <a:pt x="4199111" y="312499"/>
                  <a:pt x="4095812" y="415798"/>
                  <a:pt x="3968356" y="415798"/>
                </a:cubicBezTo>
                <a:lnTo>
                  <a:pt x="309638" y="415798"/>
                </a:lnTo>
                <a:cubicBezTo>
                  <a:pt x="213331" y="415798"/>
                  <a:pt x="131009" y="356679"/>
                  <a:pt x="96681" y="273086"/>
                </a:cubicBezTo>
                <a:cubicBezTo>
                  <a:pt x="88417" y="253697"/>
                  <a:pt x="83014" y="232720"/>
                  <a:pt x="80789" y="210788"/>
                </a:cubicBezTo>
                <a:cubicBezTo>
                  <a:pt x="79836" y="202206"/>
                  <a:pt x="79518" y="193942"/>
                  <a:pt x="79518" y="185043"/>
                </a:cubicBezTo>
                <a:lnTo>
                  <a:pt x="79518" y="79518"/>
                </a:lnTo>
                <a:cubicBezTo>
                  <a:pt x="79518" y="88100"/>
                  <a:pt x="79836" y="96682"/>
                  <a:pt x="80789" y="105264"/>
                </a:cubicBezTo>
                <a:cubicBezTo>
                  <a:pt x="83014" y="127195"/>
                  <a:pt x="88735" y="147855"/>
                  <a:pt x="96681" y="167561"/>
                </a:cubicBezTo>
                <a:cubicBezTo>
                  <a:pt x="131009" y="251472"/>
                  <a:pt x="213649" y="310274"/>
                  <a:pt x="309638" y="310274"/>
                </a:cubicBezTo>
                <a:lnTo>
                  <a:pt x="3968356" y="310274"/>
                </a:lnTo>
                <a:cubicBezTo>
                  <a:pt x="4095812" y="310274"/>
                  <a:pt x="4199111" y="206974"/>
                  <a:pt x="4199111" y="79518"/>
                </a:cubicBezTo>
                <a:close/>
              </a:path>
            </a:pathLst>
          </a:custGeom>
          <a:solidFill>
            <a:srgbClr val="B6B7BA"/>
          </a:solidFill>
          <a:ln w="31773" cap="flat">
            <a:noFill/>
            <a:prstDash val="solid"/>
            <a:miter/>
          </a:ln>
        </p:spPr>
        <p:txBody>
          <a:bodyPr rtlCol="0" anchor="ctr"/>
          <a:lstStyle/>
          <a:p>
            <a:endParaRPr lang="en-US" sz="1200"/>
          </a:p>
        </p:txBody>
      </p:sp>
      <p:sp>
        <p:nvSpPr>
          <p:cNvPr id="33" name="Freeform: Shape 22">
            <a:extLst>
              <a:ext uri="{FF2B5EF4-FFF2-40B4-BE49-F238E27FC236}">
                <a16:creationId xmlns:a16="http://schemas.microsoft.com/office/drawing/2014/main" id="{54B7AE20-E6B2-31D5-C154-276DB6CE5172}"/>
              </a:ext>
            </a:extLst>
          </p:cNvPr>
          <p:cNvSpPr/>
          <p:nvPr/>
        </p:nvSpPr>
        <p:spPr>
          <a:xfrm>
            <a:off x="2586840" y="1714808"/>
            <a:ext cx="1569708" cy="1168932"/>
          </a:xfrm>
          <a:custGeom>
            <a:avLst/>
            <a:gdLst>
              <a:gd name="connsiteX0" fmla="*/ 2921161 w 2987746"/>
              <a:gd name="connsiteY0" fmla="*/ 814376 h 2224917"/>
              <a:gd name="connsiteX1" fmla="*/ 2920843 w 2987746"/>
              <a:gd name="connsiteY1" fmla="*/ 831858 h 2224917"/>
              <a:gd name="connsiteX2" fmla="*/ 2920843 w 2987746"/>
              <a:gd name="connsiteY2" fmla="*/ 832811 h 2224917"/>
              <a:gd name="connsiteX3" fmla="*/ 2185349 w 2987746"/>
              <a:gd name="connsiteY3" fmla="*/ 1529846 h 2224917"/>
              <a:gd name="connsiteX4" fmla="*/ 1457166 w 2987746"/>
              <a:gd name="connsiteY4" fmla="*/ 1529846 h 2224917"/>
              <a:gd name="connsiteX5" fmla="*/ 1336066 w 2987746"/>
              <a:gd name="connsiteY5" fmla="*/ 1529846 h 2224917"/>
              <a:gd name="connsiteX6" fmla="*/ 79942 w 2987746"/>
              <a:gd name="connsiteY6" fmla="*/ 2157909 h 2224917"/>
              <a:gd name="connsiteX7" fmla="*/ 79942 w 2987746"/>
              <a:gd name="connsiteY7" fmla="*/ 2132163 h 2224917"/>
              <a:gd name="connsiteX8" fmla="*/ 79942 w 2987746"/>
              <a:gd name="connsiteY8" fmla="*/ 835672 h 2224917"/>
              <a:gd name="connsiteX9" fmla="*/ 82802 w 2987746"/>
              <a:gd name="connsiteY9" fmla="*/ 769878 h 2224917"/>
              <a:gd name="connsiteX10" fmla="*/ 835778 w 2987746"/>
              <a:gd name="connsiteY10" fmla="*/ 79518 h 2224917"/>
              <a:gd name="connsiteX11" fmla="*/ 2195838 w 2987746"/>
              <a:gd name="connsiteY11" fmla="*/ 79518 h 2224917"/>
              <a:gd name="connsiteX12" fmla="*/ 2920208 w 2987746"/>
              <a:gd name="connsiteY12" fmla="*/ 769878 h 2224917"/>
              <a:gd name="connsiteX13" fmla="*/ 2920526 w 2987746"/>
              <a:gd name="connsiteY13" fmla="*/ 775917 h 2224917"/>
              <a:gd name="connsiteX14" fmla="*/ 2921161 w 2987746"/>
              <a:gd name="connsiteY14" fmla="*/ 814376 h 222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7746" h="2224917">
                <a:moveTo>
                  <a:pt x="2921161" y="814376"/>
                </a:moveTo>
                <a:cubicBezTo>
                  <a:pt x="2921161" y="820098"/>
                  <a:pt x="2920843" y="826137"/>
                  <a:pt x="2920843" y="831858"/>
                </a:cubicBezTo>
                <a:lnTo>
                  <a:pt x="2920843" y="832811"/>
                </a:lnTo>
                <a:cubicBezTo>
                  <a:pt x="2905905" y="1222490"/>
                  <a:pt x="2577888" y="1529846"/>
                  <a:pt x="2185349" y="1529846"/>
                </a:cubicBezTo>
                <a:lnTo>
                  <a:pt x="1457166" y="1529846"/>
                </a:lnTo>
                <a:cubicBezTo>
                  <a:pt x="1457166" y="1529846"/>
                  <a:pt x="1411078" y="1528257"/>
                  <a:pt x="1336066" y="1529846"/>
                </a:cubicBezTo>
                <a:cubicBezTo>
                  <a:pt x="1007414" y="1537475"/>
                  <a:pt x="119990" y="1608354"/>
                  <a:pt x="79942" y="2157909"/>
                </a:cubicBezTo>
                <a:cubicBezTo>
                  <a:pt x="78988" y="2149327"/>
                  <a:pt x="79942" y="2141063"/>
                  <a:pt x="79942" y="2132163"/>
                </a:cubicBezTo>
                <a:lnTo>
                  <a:pt x="79942" y="835672"/>
                </a:lnTo>
                <a:cubicBezTo>
                  <a:pt x="79942" y="813741"/>
                  <a:pt x="80895" y="791492"/>
                  <a:pt x="82802" y="769878"/>
                </a:cubicBezTo>
                <a:cubicBezTo>
                  <a:pt x="115858" y="383060"/>
                  <a:pt x="440378" y="79518"/>
                  <a:pt x="835778" y="79518"/>
                </a:cubicBezTo>
                <a:lnTo>
                  <a:pt x="2195838" y="79518"/>
                </a:lnTo>
                <a:cubicBezTo>
                  <a:pt x="2584881" y="79518"/>
                  <a:pt x="2902091" y="385285"/>
                  <a:pt x="2920208" y="769878"/>
                </a:cubicBezTo>
                <a:cubicBezTo>
                  <a:pt x="2920208" y="771785"/>
                  <a:pt x="2920208" y="774010"/>
                  <a:pt x="2920526" y="775917"/>
                </a:cubicBezTo>
                <a:cubicBezTo>
                  <a:pt x="2921161" y="788631"/>
                  <a:pt x="2921161" y="801345"/>
                  <a:pt x="2921161" y="814376"/>
                </a:cubicBezTo>
                <a:close/>
              </a:path>
            </a:pathLst>
          </a:custGeom>
          <a:solidFill>
            <a:srgbClr val="FFA826"/>
          </a:solidFill>
          <a:ln w="31773" cap="flat">
            <a:noFill/>
            <a:prstDash val="solid"/>
            <a:miter/>
          </a:ln>
        </p:spPr>
        <p:txBody>
          <a:bodyPr rtlCol="0" anchor="ctr"/>
          <a:lstStyle/>
          <a:p>
            <a:endParaRPr lang="en-US" sz="1200"/>
          </a:p>
        </p:txBody>
      </p:sp>
      <p:sp>
        <p:nvSpPr>
          <p:cNvPr id="34" name="Freeform: Shape 23">
            <a:extLst>
              <a:ext uri="{FF2B5EF4-FFF2-40B4-BE49-F238E27FC236}">
                <a16:creationId xmlns:a16="http://schemas.microsoft.com/office/drawing/2014/main" id="{2C87EFBB-A7DA-BC51-A145-532526BE5F40}"/>
              </a:ext>
            </a:extLst>
          </p:cNvPr>
          <p:cNvSpPr/>
          <p:nvPr/>
        </p:nvSpPr>
        <p:spPr>
          <a:xfrm>
            <a:off x="2586840" y="2077344"/>
            <a:ext cx="1569708" cy="801553"/>
          </a:xfrm>
          <a:custGeom>
            <a:avLst/>
            <a:gdLst>
              <a:gd name="connsiteX0" fmla="*/ 2921161 w 2987746"/>
              <a:gd name="connsiteY0" fmla="*/ 124334 h 1525657"/>
              <a:gd name="connsiteX1" fmla="*/ 2920843 w 2987746"/>
              <a:gd name="connsiteY1" fmla="*/ 141816 h 1525657"/>
              <a:gd name="connsiteX2" fmla="*/ 2920843 w 2987746"/>
              <a:gd name="connsiteY2" fmla="*/ 142769 h 1525657"/>
              <a:gd name="connsiteX3" fmla="*/ 2185349 w 2987746"/>
              <a:gd name="connsiteY3" fmla="*/ 839804 h 1525657"/>
              <a:gd name="connsiteX4" fmla="*/ 1457166 w 2987746"/>
              <a:gd name="connsiteY4" fmla="*/ 839804 h 1525657"/>
              <a:gd name="connsiteX5" fmla="*/ 1336066 w 2987746"/>
              <a:gd name="connsiteY5" fmla="*/ 839804 h 1525657"/>
              <a:gd name="connsiteX6" fmla="*/ 79942 w 2987746"/>
              <a:gd name="connsiteY6" fmla="*/ 1467867 h 1525657"/>
              <a:gd name="connsiteX7" fmla="*/ 79942 w 2987746"/>
              <a:gd name="connsiteY7" fmla="*/ 1442121 h 1525657"/>
              <a:gd name="connsiteX8" fmla="*/ 79942 w 2987746"/>
              <a:gd name="connsiteY8" fmla="*/ 1438307 h 1525657"/>
              <a:gd name="connsiteX9" fmla="*/ 1336066 w 2987746"/>
              <a:gd name="connsiteY9" fmla="*/ 771467 h 1525657"/>
              <a:gd name="connsiteX10" fmla="*/ 1457166 w 2987746"/>
              <a:gd name="connsiteY10" fmla="*/ 771467 h 1525657"/>
              <a:gd name="connsiteX11" fmla="*/ 2185349 w 2987746"/>
              <a:gd name="connsiteY11" fmla="*/ 771467 h 1525657"/>
              <a:gd name="connsiteX12" fmla="*/ 2918936 w 2987746"/>
              <a:gd name="connsiteY12" fmla="*/ 105899 h 1525657"/>
              <a:gd name="connsiteX13" fmla="*/ 2920208 w 2987746"/>
              <a:gd name="connsiteY13" fmla="*/ 85557 h 1525657"/>
              <a:gd name="connsiteX14" fmla="*/ 2920526 w 2987746"/>
              <a:gd name="connsiteY14" fmla="*/ 79518 h 1525657"/>
              <a:gd name="connsiteX15" fmla="*/ 2920843 w 2987746"/>
              <a:gd name="connsiteY15" fmla="*/ 85557 h 1525657"/>
              <a:gd name="connsiteX16" fmla="*/ 2921161 w 2987746"/>
              <a:gd name="connsiteY16" fmla="*/ 124334 h 152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7746" h="1525657">
                <a:moveTo>
                  <a:pt x="2921161" y="124334"/>
                </a:moveTo>
                <a:cubicBezTo>
                  <a:pt x="2921161" y="130055"/>
                  <a:pt x="2920843" y="136094"/>
                  <a:pt x="2920843" y="141816"/>
                </a:cubicBezTo>
                <a:lnTo>
                  <a:pt x="2920843" y="142769"/>
                </a:lnTo>
                <a:cubicBezTo>
                  <a:pt x="2905905" y="532448"/>
                  <a:pt x="2577888" y="839804"/>
                  <a:pt x="2185349" y="839804"/>
                </a:cubicBezTo>
                <a:lnTo>
                  <a:pt x="1457166" y="839804"/>
                </a:lnTo>
                <a:cubicBezTo>
                  <a:pt x="1457166" y="839804"/>
                  <a:pt x="1411078" y="838215"/>
                  <a:pt x="1336066" y="839804"/>
                </a:cubicBezTo>
                <a:cubicBezTo>
                  <a:pt x="1007414" y="847432"/>
                  <a:pt x="119990" y="918312"/>
                  <a:pt x="79942" y="1467867"/>
                </a:cubicBezTo>
                <a:cubicBezTo>
                  <a:pt x="78988" y="1459285"/>
                  <a:pt x="79942" y="1451021"/>
                  <a:pt x="79942" y="1442121"/>
                </a:cubicBezTo>
                <a:lnTo>
                  <a:pt x="79942" y="1438307"/>
                </a:lnTo>
                <a:cubicBezTo>
                  <a:pt x="79942" y="853154"/>
                  <a:pt x="999786" y="778778"/>
                  <a:pt x="1336066" y="771467"/>
                </a:cubicBezTo>
                <a:cubicBezTo>
                  <a:pt x="1411396" y="769878"/>
                  <a:pt x="1457166" y="771467"/>
                  <a:pt x="1457166" y="771467"/>
                </a:cubicBezTo>
                <a:lnTo>
                  <a:pt x="2185349" y="771467"/>
                </a:lnTo>
                <a:cubicBezTo>
                  <a:pt x="2567082" y="771467"/>
                  <a:pt x="2887788" y="480639"/>
                  <a:pt x="2918936" y="105899"/>
                </a:cubicBezTo>
                <a:cubicBezTo>
                  <a:pt x="2919572" y="99224"/>
                  <a:pt x="2919890" y="92232"/>
                  <a:pt x="2920208" y="85557"/>
                </a:cubicBezTo>
                <a:cubicBezTo>
                  <a:pt x="2920208" y="83650"/>
                  <a:pt x="2920526" y="81425"/>
                  <a:pt x="2920526" y="79518"/>
                </a:cubicBezTo>
                <a:cubicBezTo>
                  <a:pt x="2920526" y="81425"/>
                  <a:pt x="2920526" y="83650"/>
                  <a:pt x="2920843" y="85557"/>
                </a:cubicBezTo>
                <a:cubicBezTo>
                  <a:pt x="2921161" y="98589"/>
                  <a:pt x="2921161" y="111302"/>
                  <a:pt x="2921161" y="124334"/>
                </a:cubicBezTo>
                <a:close/>
              </a:path>
            </a:pathLst>
          </a:custGeom>
          <a:solidFill>
            <a:srgbClr val="000000">
              <a:alpha val="30000"/>
            </a:srgbClr>
          </a:solidFill>
          <a:ln w="31773" cap="flat">
            <a:noFill/>
            <a:prstDash val="solid"/>
            <a:miter/>
          </a:ln>
        </p:spPr>
        <p:txBody>
          <a:bodyPr rtlCol="0" anchor="ctr"/>
          <a:lstStyle/>
          <a:p>
            <a:endParaRPr lang="en-US" sz="1200"/>
          </a:p>
        </p:txBody>
      </p:sp>
      <p:sp>
        <p:nvSpPr>
          <p:cNvPr id="35" name="Freeform: Shape 24">
            <a:extLst>
              <a:ext uri="{FF2B5EF4-FFF2-40B4-BE49-F238E27FC236}">
                <a16:creationId xmlns:a16="http://schemas.microsoft.com/office/drawing/2014/main" id="{4D2A4179-52D6-C4D4-D553-BED713B20981}"/>
              </a:ext>
            </a:extLst>
          </p:cNvPr>
          <p:cNvSpPr/>
          <p:nvPr/>
        </p:nvSpPr>
        <p:spPr>
          <a:xfrm>
            <a:off x="2704958" y="4902151"/>
            <a:ext cx="2003882" cy="233787"/>
          </a:xfrm>
          <a:custGeom>
            <a:avLst/>
            <a:gdLst>
              <a:gd name="connsiteX0" fmla="*/ 3453447 w 3814144"/>
              <a:gd name="connsiteY0" fmla="*/ 376386 h 444983"/>
              <a:gd name="connsiteX1" fmla="*/ 376385 w 3814144"/>
              <a:gd name="connsiteY1" fmla="*/ 376386 h 444983"/>
              <a:gd name="connsiteX2" fmla="*/ 79518 w 3814144"/>
              <a:gd name="connsiteY2" fmla="*/ 79518 h 444983"/>
              <a:gd name="connsiteX3" fmla="*/ 79518 w 3814144"/>
              <a:gd name="connsiteY3" fmla="*/ 79518 h 444983"/>
              <a:gd name="connsiteX4" fmla="*/ 3750314 w 3814144"/>
              <a:gd name="connsiteY4" fmla="*/ 79518 h 444983"/>
              <a:gd name="connsiteX5" fmla="*/ 3750314 w 3814144"/>
              <a:gd name="connsiteY5" fmla="*/ 79518 h 444983"/>
              <a:gd name="connsiteX6" fmla="*/ 3453447 w 3814144"/>
              <a:gd name="connsiteY6" fmla="*/ 376386 h 44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4144" h="444983">
                <a:moveTo>
                  <a:pt x="3453447" y="376386"/>
                </a:moveTo>
                <a:lnTo>
                  <a:pt x="376385" y="376386"/>
                </a:lnTo>
                <a:cubicBezTo>
                  <a:pt x="212377" y="376386"/>
                  <a:pt x="79518" y="243526"/>
                  <a:pt x="79518" y="79518"/>
                </a:cubicBezTo>
                <a:lnTo>
                  <a:pt x="79518" y="79518"/>
                </a:lnTo>
                <a:lnTo>
                  <a:pt x="3750314" y="79518"/>
                </a:lnTo>
                <a:lnTo>
                  <a:pt x="3750314" y="79518"/>
                </a:lnTo>
                <a:cubicBezTo>
                  <a:pt x="3750314" y="243209"/>
                  <a:pt x="3617454" y="376386"/>
                  <a:pt x="3453447" y="376386"/>
                </a:cubicBezTo>
                <a:close/>
              </a:path>
            </a:pathLst>
          </a:custGeom>
          <a:solidFill>
            <a:srgbClr val="FFA826"/>
          </a:solidFill>
          <a:ln w="31773" cap="flat">
            <a:noFill/>
            <a:prstDash val="solid"/>
            <a:miter/>
          </a:ln>
        </p:spPr>
        <p:txBody>
          <a:bodyPr rtlCol="0" anchor="ctr"/>
          <a:lstStyle/>
          <a:p>
            <a:endParaRPr lang="en-US" sz="1200"/>
          </a:p>
        </p:txBody>
      </p:sp>
      <p:sp>
        <p:nvSpPr>
          <p:cNvPr id="36" name="Freeform: Shape 25">
            <a:extLst>
              <a:ext uri="{FF2B5EF4-FFF2-40B4-BE49-F238E27FC236}">
                <a16:creationId xmlns:a16="http://schemas.microsoft.com/office/drawing/2014/main" id="{63D14AC9-669C-507B-0456-CB20FC8BB068}"/>
              </a:ext>
            </a:extLst>
          </p:cNvPr>
          <p:cNvSpPr/>
          <p:nvPr/>
        </p:nvSpPr>
        <p:spPr>
          <a:xfrm>
            <a:off x="3487306" y="5058120"/>
            <a:ext cx="434175" cy="417475"/>
          </a:xfrm>
          <a:custGeom>
            <a:avLst/>
            <a:gdLst>
              <a:gd name="connsiteX0" fmla="*/ 425970 w 826397"/>
              <a:gd name="connsiteY0" fmla="*/ 744132 h 794613"/>
              <a:gd name="connsiteX1" fmla="*/ 79518 w 826397"/>
              <a:gd name="connsiteY1" fmla="*/ 79518 h 794613"/>
              <a:gd name="connsiteX2" fmla="*/ 772103 w 826397"/>
              <a:gd name="connsiteY2" fmla="*/ 79518 h 794613"/>
            </a:gdLst>
            <a:ahLst/>
            <a:cxnLst>
              <a:cxn ang="0">
                <a:pos x="connsiteX0" y="connsiteY0"/>
              </a:cxn>
              <a:cxn ang="0">
                <a:pos x="connsiteX1" y="connsiteY1"/>
              </a:cxn>
              <a:cxn ang="0">
                <a:pos x="connsiteX2" y="connsiteY2"/>
              </a:cxn>
            </a:cxnLst>
            <a:rect l="l" t="t" r="r" b="b"/>
            <a:pathLst>
              <a:path w="826397" h="794613">
                <a:moveTo>
                  <a:pt x="425970" y="744132"/>
                </a:moveTo>
                <a:lnTo>
                  <a:pt x="79518" y="79518"/>
                </a:lnTo>
                <a:lnTo>
                  <a:pt x="772103" y="79518"/>
                </a:lnTo>
                <a:close/>
              </a:path>
            </a:pathLst>
          </a:custGeom>
          <a:solidFill>
            <a:srgbClr val="FFA826"/>
          </a:solidFill>
          <a:ln w="31773" cap="flat">
            <a:noFill/>
            <a:prstDash val="solid"/>
            <a:miter/>
          </a:ln>
        </p:spPr>
        <p:txBody>
          <a:bodyPr rtlCol="0" anchor="ctr"/>
          <a:lstStyle/>
          <a:p>
            <a:endParaRPr lang="en-US" sz="1200"/>
          </a:p>
        </p:txBody>
      </p:sp>
      <p:sp>
        <p:nvSpPr>
          <p:cNvPr id="37" name="Freeform: Shape 26">
            <a:extLst>
              <a:ext uri="{FF2B5EF4-FFF2-40B4-BE49-F238E27FC236}">
                <a16:creationId xmlns:a16="http://schemas.microsoft.com/office/drawing/2014/main" id="{F51E92AF-F67B-02F8-4E36-5DB97E8AC686}"/>
              </a:ext>
            </a:extLst>
          </p:cNvPr>
          <p:cNvSpPr/>
          <p:nvPr/>
        </p:nvSpPr>
        <p:spPr>
          <a:xfrm>
            <a:off x="4070603" y="2135457"/>
            <a:ext cx="751456" cy="2788737"/>
          </a:xfrm>
          <a:custGeom>
            <a:avLst/>
            <a:gdLst>
              <a:gd name="connsiteX0" fmla="*/ 1375691 w 1430304"/>
              <a:gd name="connsiteY0" fmla="*/ 309638 h 5308017"/>
              <a:gd name="connsiteX1" fmla="*/ 1144936 w 1430304"/>
              <a:gd name="connsiteY1" fmla="*/ 79518 h 5308017"/>
              <a:gd name="connsiteX2" fmla="*/ 96364 w 1430304"/>
              <a:gd name="connsiteY2" fmla="*/ 79518 h 5308017"/>
              <a:gd name="connsiteX3" fmla="*/ 96681 w 1430304"/>
              <a:gd name="connsiteY3" fmla="*/ 116388 h 5308017"/>
              <a:gd name="connsiteX4" fmla="*/ 96364 w 1430304"/>
              <a:gd name="connsiteY4" fmla="*/ 133869 h 5308017"/>
              <a:gd name="connsiteX5" fmla="*/ 96364 w 1430304"/>
              <a:gd name="connsiteY5" fmla="*/ 134823 h 5308017"/>
              <a:gd name="connsiteX6" fmla="*/ 79518 w 1430304"/>
              <a:gd name="connsiteY6" fmla="*/ 263550 h 5308017"/>
              <a:gd name="connsiteX7" fmla="*/ 1064838 w 1430304"/>
              <a:gd name="connsiteY7" fmla="*/ 263550 h 5308017"/>
              <a:gd name="connsiteX8" fmla="*/ 1192294 w 1430304"/>
              <a:gd name="connsiteY8" fmla="*/ 391006 h 5308017"/>
              <a:gd name="connsiteX9" fmla="*/ 1191341 w 1430304"/>
              <a:gd name="connsiteY9" fmla="*/ 5236241 h 5308017"/>
              <a:gd name="connsiteX10" fmla="*/ 1375374 w 1430304"/>
              <a:gd name="connsiteY10" fmla="*/ 5052209 h 5308017"/>
              <a:gd name="connsiteX11" fmla="*/ 1375374 w 1430304"/>
              <a:gd name="connsiteY11" fmla="*/ 494624 h 5308017"/>
              <a:gd name="connsiteX12" fmla="*/ 1375374 w 1430304"/>
              <a:gd name="connsiteY12" fmla="*/ 310591 h 5308017"/>
              <a:gd name="connsiteX13" fmla="*/ 1375691 w 1430304"/>
              <a:gd name="connsiteY13" fmla="*/ 309638 h 5308017"/>
              <a:gd name="connsiteX14" fmla="*/ 1375691 w 1430304"/>
              <a:gd name="connsiteY14" fmla="*/ 309638 h 530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0304" h="5308017">
                <a:moveTo>
                  <a:pt x="1375691" y="309638"/>
                </a:moveTo>
                <a:cubicBezTo>
                  <a:pt x="1375374" y="182500"/>
                  <a:pt x="1272074" y="79518"/>
                  <a:pt x="1144936" y="79518"/>
                </a:cubicBezTo>
                <a:lnTo>
                  <a:pt x="96364" y="79518"/>
                </a:lnTo>
                <a:cubicBezTo>
                  <a:pt x="96681" y="91596"/>
                  <a:pt x="96999" y="103992"/>
                  <a:pt x="96681" y="116388"/>
                </a:cubicBezTo>
                <a:cubicBezTo>
                  <a:pt x="96681" y="122109"/>
                  <a:pt x="96364" y="128148"/>
                  <a:pt x="96364" y="133869"/>
                </a:cubicBezTo>
                <a:lnTo>
                  <a:pt x="96364" y="134823"/>
                </a:lnTo>
                <a:cubicBezTo>
                  <a:pt x="94774" y="179003"/>
                  <a:pt x="89053" y="221913"/>
                  <a:pt x="79518" y="263550"/>
                </a:cubicBezTo>
                <a:lnTo>
                  <a:pt x="1064838" y="263550"/>
                </a:lnTo>
                <a:cubicBezTo>
                  <a:pt x="1135083" y="263550"/>
                  <a:pt x="1192294" y="320445"/>
                  <a:pt x="1192294" y="391006"/>
                </a:cubicBezTo>
                <a:lnTo>
                  <a:pt x="1191341" y="5236241"/>
                </a:lnTo>
                <a:cubicBezTo>
                  <a:pt x="1293052" y="5236241"/>
                  <a:pt x="1375374" y="5153919"/>
                  <a:pt x="1375374" y="5052209"/>
                </a:cubicBezTo>
                <a:lnTo>
                  <a:pt x="1375374" y="494624"/>
                </a:lnTo>
                <a:lnTo>
                  <a:pt x="1375374" y="310591"/>
                </a:lnTo>
                <a:lnTo>
                  <a:pt x="1375691" y="309638"/>
                </a:lnTo>
                <a:lnTo>
                  <a:pt x="1375691" y="309638"/>
                </a:lnTo>
                <a:close/>
              </a:path>
            </a:pathLst>
          </a:custGeom>
          <a:solidFill>
            <a:srgbClr val="FFA826"/>
          </a:solidFill>
          <a:ln w="31773" cap="flat">
            <a:noFill/>
            <a:prstDash val="solid"/>
            <a:miter/>
          </a:ln>
        </p:spPr>
        <p:txBody>
          <a:bodyPr rtlCol="0" anchor="ctr"/>
          <a:lstStyle/>
          <a:p>
            <a:endParaRPr lang="en-US" sz="1200"/>
          </a:p>
        </p:txBody>
      </p:sp>
      <p:sp>
        <p:nvSpPr>
          <p:cNvPr id="38" name="Freeform: Shape 27">
            <a:extLst>
              <a:ext uri="{FF2B5EF4-FFF2-40B4-BE49-F238E27FC236}">
                <a16:creationId xmlns:a16="http://schemas.microsoft.com/office/drawing/2014/main" id="{94A25D72-7AC1-7932-3D39-77C60761CAE5}"/>
              </a:ext>
            </a:extLst>
          </p:cNvPr>
          <p:cNvSpPr/>
          <p:nvPr/>
        </p:nvSpPr>
        <p:spPr>
          <a:xfrm>
            <a:off x="5008116" y="2164876"/>
            <a:ext cx="2187571" cy="2788737"/>
          </a:xfrm>
          <a:custGeom>
            <a:avLst/>
            <a:gdLst>
              <a:gd name="connsiteX0" fmla="*/ 4143432 w 4163774"/>
              <a:gd name="connsiteY0" fmla="*/ 254594 h 5308017"/>
              <a:gd name="connsiteX1" fmla="*/ 4143432 w 4163774"/>
              <a:gd name="connsiteY1" fmla="*/ 5058827 h 5308017"/>
              <a:gd name="connsiteX2" fmla="*/ 3912677 w 4163774"/>
              <a:gd name="connsiteY2" fmla="*/ 5289583 h 5308017"/>
              <a:gd name="connsiteX3" fmla="*/ 253958 w 4163774"/>
              <a:gd name="connsiteY3" fmla="*/ 5289583 h 5308017"/>
              <a:gd name="connsiteX4" fmla="*/ 41002 w 4163774"/>
              <a:gd name="connsiteY4" fmla="*/ 5146871 h 5308017"/>
              <a:gd name="connsiteX5" fmla="*/ 25110 w 4163774"/>
              <a:gd name="connsiteY5" fmla="*/ 5084573 h 5308017"/>
              <a:gd name="connsiteX6" fmla="*/ 23838 w 4163774"/>
              <a:gd name="connsiteY6" fmla="*/ 5058827 h 5308017"/>
              <a:gd name="connsiteX7" fmla="*/ 23838 w 4163774"/>
              <a:gd name="connsiteY7" fmla="*/ 254594 h 5308017"/>
              <a:gd name="connsiteX8" fmla="*/ 254276 w 4163774"/>
              <a:gd name="connsiteY8" fmla="*/ 23838 h 5308017"/>
              <a:gd name="connsiteX9" fmla="*/ 3912994 w 4163774"/>
              <a:gd name="connsiteY9" fmla="*/ 23838 h 5308017"/>
              <a:gd name="connsiteX10" fmla="*/ 4143432 w 4163774"/>
              <a:gd name="connsiteY10" fmla="*/ 254594 h 530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3774" h="5308017">
                <a:moveTo>
                  <a:pt x="4143432" y="254594"/>
                </a:moveTo>
                <a:lnTo>
                  <a:pt x="4143432" y="5058827"/>
                </a:lnTo>
                <a:cubicBezTo>
                  <a:pt x="4143432" y="5186283"/>
                  <a:pt x="4040132" y="5289583"/>
                  <a:pt x="3912677" y="5289583"/>
                </a:cubicBezTo>
                <a:lnTo>
                  <a:pt x="253958" y="5289583"/>
                </a:lnTo>
                <a:cubicBezTo>
                  <a:pt x="157651" y="5289583"/>
                  <a:pt x="75329" y="5230464"/>
                  <a:pt x="41002" y="5146871"/>
                </a:cubicBezTo>
                <a:cubicBezTo>
                  <a:pt x="32738" y="5127482"/>
                  <a:pt x="27334" y="5106504"/>
                  <a:pt x="25110" y="5084573"/>
                </a:cubicBezTo>
                <a:cubicBezTo>
                  <a:pt x="24157" y="5075991"/>
                  <a:pt x="23838" y="5067727"/>
                  <a:pt x="23838" y="5058827"/>
                </a:cubicBezTo>
                <a:lnTo>
                  <a:pt x="23838" y="254594"/>
                </a:lnTo>
                <a:cubicBezTo>
                  <a:pt x="23838" y="127138"/>
                  <a:pt x="127138" y="23838"/>
                  <a:pt x="254276" y="23838"/>
                </a:cubicBezTo>
                <a:lnTo>
                  <a:pt x="3912994" y="23838"/>
                </a:lnTo>
                <a:cubicBezTo>
                  <a:pt x="4040132" y="23838"/>
                  <a:pt x="4143432" y="127138"/>
                  <a:pt x="4143432" y="254594"/>
                </a:cubicBezTo>
                <a:close/>
              </a:path>
            </a:pathLst>
          </a:custGeom>
          <a:solidFill>
            <a:schemeClr val="bg1">
              <a:lumMod val="95000"/>
            </a:schemeClr>
          </a:solidFill>
          <a:ln w="9525" cap="flat">
            <a:noFill/>
            <a:prstDash val="solid"/>
            <a:miter/>
          </a:ln>
        </p:spPr>
        <p:txBody>
          <a:bodyPr rtlCol="0" anchor="ctr"/>
          <a:lstStyle/>
          <a:p>
            <a:endParaRPr lang="en-US" sz="1200" dirty="0"/>
          </a:p>
        </p:txBody>
      </p:sp>
      <p:sp>
        <p:nvSpPr>
          <p:cNvPr id="41" name="Freeform: Shape 30">
            <a:extLst>
              <a:ext uri="{FF2B5EF4-FFF2-40B4-BE49-F238E27FC236}">
                <a16:creationId xmlns:a16="http://schemas.microsoft.com/office/drawing/2014/main" id="{68080010-7070-32C9-9507-0016272D4995}"/>
              </a:ext>
            </a:extLst>
          </p:cNvPr>
          <p:cNvSpPr/>
          <p:nvPr/>
        </p:nvSpPr>
        <p:spPr>
          <a:xfrm>
            <a:off x="5008116" y="4754728"/>
            <a:ext cx="2187571" cy="200388"/>
          </a:xfrm>
          <a:custGeom>
            <a:avLst/>
            <a:gdLst>
              <a:gd name="connsiteX0" fmla="*/ 4143432 w 4163774"/>
              <a:gd name="connsiteY0" fmla="*/ 23838 h 381414"/>
              <a:gd name="connsiteX1" fmla="*/ 4143432 w 4163774"/>
              <a:gd name="connsiteY1" fmla="*/ 129363 h 381414"/>
              <a:gd name="connsiteX2" fmla="*/ 3912677 w 4163774"/>
              <a:gd name="connsiteY2" fmla="*/ 360119 h 381414"/>
              <a:gd name="connsiteX3" fmla="*/ 253958 w 4163774"/>
              <a:gd name="connsiteY3" fmla="*/ 360119 h 381414"/>
              <a:gd name="connsiteX4" fmla="*/ 41002 w 4163774"/>
              <a:gd name="connsiteY4" fmla="*/ 217407 h 381414"/>
              <a:gd name="connsiteX5" fmla="*/ 25110 w 4163774"/>
              <a:gd name="connsiteY5" fmla="*/ 155109 h 381414"/>
              <a:gd name="connsiteX6" fmla="*/ 23838 w 4163774"/>
              <a:gd name="connsiteY6" fmla="*/ 129363 h 381414"/>
              <a:gd name="connsiteX7" fmla="*/ 23838 w 4163774"/>
              <a:gd name="connsiteY7" fmla="*/ 23838 h 381414"/>
              <a:gd name="connsiteX8" fmla="*/ 25110 w 4163774"/>
              <a:gd name="connsiteY8" fmla="*/ 49584 h 381414"/>
              <a:gd name="connsiteX9" fmla="*/ 41002 w 4163774"/>
              <a:gd name="connsiteY9" fmla="*/ 111882 h 381414"/>
              <a:gd name="connsiteX10" fmla="*/ 253958 w 4163774"/>
              <a:gd name="connsiteY10" fmla="*/ 254594 h 381414"/>
              <a:gd name="connsiteX11" fmla="*/ 3912677 w 4163774"/>
              <a:gd name="connsiteY11" fmla="*/ 254594 h 381414"/>
              <a:gd name="connsiteX12" fmla="*/ 4143432 w 4163774"/>
              <a:gd name="connsiteY12" fmla="*/ 23838 h 38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3774" h="381414">
                <a:moveTo>
                  <a:pt x="4143432" y="23838"/>
                </a:moveTo>
                <a:lnTo>
                  <a:pt x="4143432" y="129363"/>
                </a:lnTo>
                <a:cubicBezTo>
                  <a:pt x="4143432" y="256819"/>
                  <a:pt x="4040132" y="360119"/>
                  <a:pt x="3912677" y="360119"/>
                </a:cubicBezTo>
                <a:lnTo>
                  <a:pt x="253958" y="360119"/>
                </a:lnTo>
                <a:cubicBezTo>
                  <a:pt x="157651" y="360119"/>
                  <a:pt x="75329" y="301000"/>
                  <a:pt x="41002" y="217407"/>
                </a:cubicBezTo>
                <a:cubicBezTo>
                  <a:pt x="32738" y="198018"/>
                  <a:pt x="27334" y="177040"/>
                  <a:pt x="25110" y="155109"/>
                </a:cubicBezTo>
                <a:cubicBezTo>
                  <a:pt x="24157" y="146527"/>
                  <a:pt x="23838" y="138263"/>
                  <a:pt x="23838" y="129363"/>
                </a:cubicBezTo>
                <a:lnTo>
                  <a:pt x="23838" y="23838"/>
                </a:lnTo>
                <a:cubicBezTo>
                  <a:pt x="23838" y="32420"/>
                  <a:pt x="24157" y="41002"/>
                  <a:pt x="25110" y="49584"/>
                </a:cubicBezTo>
                <a:cubicBezTo>
                  <a:pt x="27334" y="71515"/>
                  <a:pt x="33056" y="92175"/>
                  <a:pt x="41002" y="111882"/>
                </a:cubicBezTo>
                <a:cubicBezTo>
                  <a:pt x="75329" y="195793"/>
                  <a:pt x="157969" y="254594"/>
                  <a:pt x="253958" y="254594"/>
                </a:cubicBezTo>
                <a:lnTo>
                  <a:pt x="3912677" y="254594"/>
                </a:lnTo>
                <a:cubicBezTo>
                  <a:pt x="4040132" y="254594"/>
                  <a:pt x="4143432" y="151295"/>
                  <a:pt x="4143432" y="23838"/>
                </a:cubicBezTo>
                <a:close/>
              </a:path>
            </a:pathLst>
          </a:custGeom>
          <a:solidFill>
            <a:srgbClr val="B6B7BA"/>
          </a:solidFill>
          <a:ln w="9525" cap="flat">
            <a:noFill/>
            <a:prstDash val="solid"/>
            <a:miter/>
          </a:ln>
        </p:spPr>
        <p:txBody>
          <a:bodyPr rtlCol="0" anchor="ctr"/>
          <a:lstStyle/>
          <a:p>
            <a:endParaRPr lang="en-US" sz="1200"/>
          </a:p>
        </p:txBody>
      </p:sp>
      <p:sp>
        <p:nvSpPr>
          <p:cNvPr id="42" name="Freeform: Shape 31">
            <a:extLst>
              <a:ext uri="{FF2B5EF4-FFF2-40B4-BE49-F238E27FC236}">
                <a16:creationId xmlns:a16="http://schemas.microsoft.com/office/drawing/2014/main" id="{D7397DA4-DF7B-9873-959E-66124794FEC1}"/>
              </a:ext>
            </a:extLst>
          </p:cNvPr>
          <p:cNvSpPr/>
          <p:nvPr/>
        </p:nvSpPr>
        <p:spPr>
          <a:xfrm>
            <a:off x="4978307" y="1714808"/>
            <a:ext cx="1569708" cy="1168932"/>
          </a:xfrm>
          <a:custGeom>
            <a:avLst/>
            <a:gdLst>
              <a:gd name="connsiteX0" fmla="*/ 2921479 w 2987746"/>
              <a:gd name="connsiteY0" fmla="*/ 814376 h 2224917"/>
              <a:gd name="connsiteX1" fmla="*/ 2920843 w 2987746"/>
              <a:gd name="connsiteY1" fmla="*/ 831858 h 2224917"/>
              <a:gd name="connsiteX2" fmla="*/ 2920843 w 2987746"/>
              <a:gd name="connsiteY2" fmla="*/ 832811 h 2224917"/>
              <a:gd name="connsiteX3" fmla="*/ 2185349 w 2987746"/>
              <a:gd name="connsiteY3" fmla="*/ 1529846 h 2224917"/>
              <a:gd name="connsiteX4" fmla="*/ 1457165 w 2987746"/>
              <a:gd name="connsiteY4" fmla="*/ 1529846 h 2224917"/>
              <a:gd name="connsiteX5" fmla="*/ 1336066 w 2987746"/>
              <a:gd name="connsiteY5" fmla="*/ 1529846 h 2224917"/>
              <a:gd name="connsiteX6" fmla="*/ 79942 w 2987746"/>
              <a:gd name="connsiteY6" fmla="*/ 2157909 h 2224917"/>
              <a:gd name="connsiteX7" fmla="*/ 79942 w 2987746"/>
              <a:gd name="connsiteY7" fmla="*/ 2132163 h 2224917"/>
              <a:gd name="connsiteX8" fmla="*/ 79942 w 2987746"/>
              <a:gd name="connsiteY8" fmla="*/ 835672 h 2224917"/>
              <a:gd name="connsiteX9" fmla="*/ 82802 w 2987746"/>
              <a:gd name="connsiteY9" fmla="*/ 769878 h 2224917"/>
              <a:gd name="connsiteX10" fmla="*/ 836095 w 2987746"/>
              <a:gd name="connsiteY10" fmla="*/ 79518 h 2224917"/>
              <a:gd name="connsiteX11" fmla="*/ 2196156 w 2987746"/>
              <a:gd name="connsiteY11" fmla="*/ 79518 h 2224917"/>
              <a:gd name="connsiteX12" fmla="*/ 2920526 w 2987746"/>
              <a:gd name="connsiteY12" fmla="*/ 769878 h 2224917"/>
              <a:gd name="connsiteX13" fmla="*/ 2920843 w 2987746"/>
              <a:gd name="connsiteY13" fmla="*/ 775917 h 2224917"/>
              <a:gd name="connsiteX14" fmla="*/ 2921479 w 2987746"/>
              <a:gd name="connsiteY14" fmla="*/ 814376 h 222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7746" h="2224917">
                <a:moveTo>
                  <a:pt x="2921479" y="814376"/>
                </a:moveTo>
                <a:cubicBezTo>
                  <a:pt x="2921479" y="820098"/>
                  <a:pt x="2921161" y="826137"/>
                  <a:pt x="2920843" y="831858"/>
                </a:cubicBezTo>
                <a:lnTo>
                  <a:pt x="2920843" y="832811"/>
                </a:lnTo>
                <a:cubicBezTo>
                  <a:pt x="2905904" y="1222490"/>
                  <a:pt x="2577888" y="1529846"/>
                  <a:pt x="2185349" y="1529846"/>
                </a:cubicBezTo>
                <a:lnTo>
                  <a:pt x="1457165" y="1529846"/>
                </a:lnTo>
                <a:cubicBezTo>
                  <a:pt x="1457165" y="1529846"/>
                  <a:pt x="1411077" y="1528257"/>
                  <a:pt x="1336066" y="1529846"/>
                </a:cubicBezTo>
                <a:cubicBezTo>
                  <a:pt x="1007414" y="1537475"/>
                  <a:pt x="119989" y="1608354"/>
                  <a:pt x="79942" y="2157909"/>
                </a:cubicBezTo>
                <a:cubicBezTo>
                  <a:pt x="78988" y="2149327"/>
                  <a:pt x="79942" y="2141063"/>
                  <a:pt x="79942" y="2132163"/>
                </a:cubicBezTo>
                <a:lnTo>
                  <a:pt x="79942" y="835672"/>
                </a:lnTo>
                <a:cubicBezTo>
                  <a:pt x="79942" y="813741"/>
                  <a:pt x="80895" y="791492"/>
                  <a:pt x="82802" y="769878"/>
                </a:cubicBezTo>
                <a:cubicBezTo>
                  <a:pt x="116176" y="383060"/>
                  <a:pt x="440695" y="79518"/>
                  <a:pt x="836095" y="79518"/>
                </a:cubicBezTo>
                <a:lnTo>
                  <a:pt x="2196156" y="79518"/>
                </a:lnTo>
                <a:cubicBezTo>
                  <a:pt x="2585198" y="79518"/>
                  <a:pt x="2902408" y="385285"/>
                  <a:pt x="2920526" y="769878"/>
                </a:cubicBezTo>
                <a:cubicBezTo>
                  <a:pt x="2920526" y="771785"/>
                  <a:pt x="2920526" y="774010"/>
                  <a:pt x="2920843" y="775917"/>
                </a:cubicBezTo>
                <a:cubicBezTo>
                  <a:pt x="2921479" y="788631"/>
                  <a:pt x="2921796" y="801345"/>
                  <a:pt x="2921479" y="814376"/>
                </a:cubicBezTo>
                <a:close/>
              </a:path>
            </a:pathLst>
          </a:custGeom>
          <a:solidFill>
            <a:srgbClr val="63357A"/>
          </a:solidFill>
          <a:ln w="31773" cap="flat">
            <a:noFill/>
            <a:prstDash val="solid"/>
            <a:miter/>
          </a:ln>
        </p:spPr>
        <p:txBody>
          <a:bodyPr rtlCol="0" anchor="ctr"/>
          <a:lstStyle/>
          <a:p>
            <a:endParaRPr lang="en-US" sz="1200"/>
          </a:p>
        </p:txBody>
      </p:sp>
      <p:sp>
        <p:nvSpPr>
          <p:cNvPr id="43" name="Freeform: Shape 32">
            <a:extLst>
              <a:ext uri="{FF2B5EF4-FFF2-40B4-BE49-F238E27FC236}">
                <a16:creationId xmlns:a16="http://schemas.microsoft.com/office/drawing/2014/main" id="{AAB1E68E-8D71-C9DA-3F3A-69ED4FAEE9D4}"/>
              </a:ext>
            </a:extLst>
          </p:cNvPr>
          <p:cNvSpPr/>
          <p:nvPr/>
        </p:nvSpPr>
        <p:spPr>
          <a:xfrm>
            <a:off x="4978307" y="2077344"/>
            <a:ext cx="1569708" cy="801553"/>
          </a:xfrm>
          <a:custGeom>
            <a:avLst/>
            <a:gdLst>
              <a:gd name="connsiteX0" fmla="*/ 2921479 w 2987746"/>
              <a:gd name="connsiteY0" fmla="*/ 124334 h 1525657"/>
              <a:gd name="connsiteX1" fmla="*/ 2920843 w 2987746"/>
              <a:gd name="connsiteY1" fmla="*/ 141816 h 1525657"/>
              <a:gd name="connsiteX2" fmla="*/ 2920843 w 2987746"/>
              <a:gd name="connsiteY2" fmla="*/ 142769 h 1525657"/>
              <a:gd name="connsiteX3" fmla="*/ 2185349 w 2987746"/>
              <a:gd name="connsiteY3" fmla="*/ 839804 h 1525657"/>
              <a:gd name="connsiteX4" fmla="*/ 1457165 w 2987746"/>
              <a:gd name="connsiteY4" fmla="*/ 839804 h 1525657"/>
              <a:gd name="connsiteX5" fmla="*/ 1336066 w 2987746"/>
              <a:gd name="connsiteY5" fmla="*/ 839804 h 1525657"/>
              <a:gd name="connsiteX6" fmla="*/ 79942 w 2987746"/>
              <a:gd name="connsiteY6" fmla="*/ 1467867 h 1525657"/>
              <a:gd name="connsiteX7" fmla="*/ 79942 w 2987746"/>
              <a:gd name="connsiteY7" fmla="*/ 1442121 h 1525657"/>
              <a:gd name="connsiteX8" fmla="*/ 79942 w 2987746"/>
              <a:gd name="connsiteY8" fmla="*/ 1438307 h 1525657"/>
              <a:gd name="connsiteX9" fmla="*/ 1336066 w 2987746"/>
              <a:gd name="connsiteY9" fmla="*/ 771467 h 1525657"/>
              <a:gd name="connsiteX10" fmla="*/ 1457165 w 2987746"/>
              <a:gd name="connsiteY10" fmla="*/ 771467 h 1525657"/>
              <a:gd name="connsiteX11" fmla="*/ 2185349 w 2987746"/>
              <a:gd name="connsiteY11" fmla="*/ 771467 h 1525657"/>
              <a:gd name="connsiteX12" fmla="*/ 2918936 w 2987746"/>
              <a:gd name="connsiteY12" fmla="*/ 105899 h 1525657"/>
              <a:gd name="connsiteX13" fmla="*/ 2920207 w 2987746"/>
              <a:gd name="connsiteY13" fmla="*/ 85557 h 1525657"/>
              <a:gd name="connsiteX14" fmla="*/ 2920526 w 2987746"/>
              <a:gd name="connsiteY14" fmla="*/ 79518 h 1525657"/>
              <a:gd name="connsiteX15" fmla="*/ 2920843 w 2987746"/>
              <a:gd name="connsiteY15" fmla="*/ 85557 h 1525657"/>
              <a:gd name="connsiteX16" fmla="*/ 2921479 w 2987746"/>
              <a:gd name="connsiteY16" fmla="*/ 124334 h 152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7746" h="1525657">
                <a:moveTo>
                  <a:pt x="2921479" y="124334"/>
                </a:moveTo>
                <a:cubicBezTo>
                  <a:pt x="2921479" y="130055"/>
                  <a:pt x="2921161" y="136094"/>
                  <a:pt x="2920843" y="141816"/>
                </a:cubicBezTo>
                <a:lnTo>
                  <a:pt x="2920843" y="142769"/>
                </a:lnTo>
                <a:cubicBezTo>
                  <a:pt x="2905904" y="532448"/>
                  <a:pt x="2577888" y="839804"/>
                  <a:pt x="2185349" y="839804"/>
                </a:cubicBezTo>
                <a:lnTo>
                  <a:pt x="1457165" y="839804"/>
                </a:lnTo>
                <a:cubicBezTo>
                  <a:pt x="1457165" y="839804"/>
                  <a:pt x="1411077" y="838215"/>
                  <a:pt x="1336066" y="839804"/>
                </a:cubicBezTo>
                <a:cubicBezTo>
                  <a:pt x="1007414" y="847432"/>
                  <a:pt x="119989" y="918312"/>
                  <a:pt x="79942" y="1467867"/>
                </a:cubicBezTo>
                <a:cubicBezTo>
                  <a:pt x="78988" y="1459285"/>
                  <a:pt x="79942" y="1451021"/>
                  <a:pt x="79942" y="1442121"/>
                </a:cubicBezTo>
                <a:lnTo>
                  <a:pt x="79942" y="1438307"/>
                </a:lnTo>
                <a:cubicBezTo>
                  <a:pt x="79942" y="853154"/>
                  <a:pt x="999786" y="778778"/>
                  <a:pt x="1336066" y="771467"/>
                </a:cubicBezTo>
                <a:cubicBezTo>
                  <a:pt x="1411395" y="769878"/>
                  <a:pt x="1457165" y="771467"/>
                  <a:pt x="1457165" y="771467"/>
                </a:cubicBezTo>
                <a:lnTo>
                  <a:pt x="2185349" y="771467"/>
                </a:lnTo>
                <a:cubicBezTo>
                  <a:pt x="2567082" y="771467"/>
                  <a:pt x="2887788" y="480639"/>
                  <a:pt x="2918936" y="105899"/>
                </a:cubicBezTo>
                <a:cubicBezTo>
                  <a:pt x="2919572" y="99224"/>
                  <a:pt x="2919889" y="92232"/>
                  <a:pt x="2920207" y="85557"/>
                </a:cubicBezTo>
                <a:cubicBezTo>
                  <a:pt x="2920207" y="83650"/>
                  <a:pt x="2920526" y="81425"/>
                  <a:pt x="2920526" y="79518"/>
                </a:cubicBezTo>
                <a:cubicBezTo>
                  <a:pt x="2920526" y="81425"/>
                  <a:pt x="2920526" y="83650"/>
                  <a:pt x="2920843" y="85557"/>
                </a:cubicBezTo>
                <a:cubicBezTo>
                  <a:pt x="2921479" y="98589"/>
                  <a:pt x="2921796" y="111302"/>
                  <a:pt x="2921479" y="124334"/>
                </a:cubicBezTo>
                <a:close/>
              </a:path>
            </a:pathLst>
          </a:custGeom>
          <a:solidFill>
            <a:srgbClr val="000000">
              <a:alpha val="30000"/>
            </a:srgbClr>
          </a:solidFill>
          <a:ln w="31773" cap="flat">
            <a:noFill/>
            <a:prstDash val="solid"/>
            <a:miter/>
          </a:ln>
        </p:spPr>
        <p:txBody>
          <a:bodyPr rtlCol="0" anchor="ctr"/>
          <a:lstStyle/>
          <a:p>
            <a:endParaRPr lang="en-US" sz="1200"/>
          </a:p>
        </p:txBody>
      </p:sp>
      <p:sp>
        <p:nvSpPr>
          <p:cNvPr id="44" name="Freeform: Shape 33">
            <a:extLst>
              <a:ext uri="{FF2B5EF4-FFF2-40B4-BE49-F238E27FC236}">
                <a16:creationId xmlns:a16="http://schemas.microsoft.com/office/drawing/2014/main" id="{7B3C28FB-0C53-66F1-B8BA-0E08DFFB928D}"/>
              </a:ext>
            </a:extLst>
          </p:cNvPr>
          <p:cNvSpPr/>
          <p:nvPr/>
        </p:nvSpPr>
        <p:spPr>
          <a:xfrm>
            <a:off x="5096591" y="4902151"/>
            <a:ext cx="2003882" cy="233787"/>
          </a:xfrm>
          <a:custGeom>
            <a:avLst/>
            <a:gdLst>
              <a:gd name="connsiteX0" fmla="*/ 3453447 w 3814144"/>
              <a:gd name="connsiteY0" fmla="*/ 376386 h 444983"/>
              <a:gd name="connsiteX1" fmla="*/ 376385 w 3814144"/>
              <a:gd name="connsiteY1" fmla="*/ 376386 h 444983"/>
              <a:gd name="connsiteX2" fmla="*/ 79518 w 3814144"/>
              <a:gd name="connsiteY2" fmla="*/ 79518 h 444983"/>
              <a:gd name="connsiteX3" fmla="*/ 79518 w 3814144"/>
              <a:gd name="connsiteY3" fmla="*/ 79518 h 444983"/>
              <a:gd name="connsiteX4" fmla="*/ 3750315 w 3814144"/>
              <a:gd name="connsiteY4" fmla="*/ 79518 h 444983"/>
              <a:gd name="connsiteX5" fmla="*/ 3750315 w 3814144"/>
              <a:gd name="connsiteY5" fmla="*/ 79518 h 444983"/>
              <a:gd name="connsiteX6" fmla="*/ 3453447 w 3814144"/>
              <a:gd name="connsiteY6" fmla="*/ 376386 h 44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4144" h="444983">
                <a:moveTo>
                  <a:pt x="3453447" y="376386"/>
                </a:moveTo>
                <a:lnTo>
                  <a:pt x="376385" y="376386"/>
                </a:lnTo>
                <a:cubicBezTo>
                  <a:pt x="212378" y="376386"/>
                  <a:pt x="79518" y="243526"/>
                  <a:pt x="79518" y="79518"/>
                </a:cubicBezTo>
                <a:lnTo>
                  <a:pt x="79518" y="79518"/>
                </a:lnTo>
                <a:lnTo>
                  <a:pt x="3750315" y="79518"/>
                </a:lnTo>
                <a:lnTo>
                  <a:pt x="3750315" y="79518"/>
                </a:lnTo>
                <a:cubicBezTo>
                  <a:pt x="3750315" y="243209"/>
                  <a:pt x="3617455" y="376386"/>
                  <a:pt x="3453447" y="376386"/>
                </a:cubicBezTo>
                <a:close/>
              </a:path>
            </a:pathLst>
          </a:custGeom>
          <a:solidFill>
            <a:srgbClr val="63357A"/>
          </a:solidFill>
          <a:ln w="31773" cap="flat">
            <a:noFill/>
            <a:prstDash val="solid"/>
            <a:miter/>
          </a:ln>
        </p:spPr>
        <p:txBody>
          <a:bodyPr rtlCol="0" anchor="ctr"/>
          <a:lstStyle/>
          <a:p>
            <a:endParaRPr lang="en-US" sz="1200"/>
          </a:p>
        </p:txBody>
      </p:sp>
      <p:sp>
        <p:nvSpPr>
          <p:cNvPr id="45" name="Freeform: Shape 34">
            <a:extLst>
              <a:ext uri="{FF2B5EF4-FFF2-40B4-BE49-F238E27FC236}">
                <a16:creationId xmlns:a16="http://schemas.microsoft.com/office/drawing/2014/main" id="{F23D5F74-8061-35A3-6B81-B5F7198EFE68}"/>
              </a:ext>
            </a:extLst>
          </p:cNvPr>
          <p:cNvSpPr/>
          <p:nvPr/>
        </p:nvSpPr>
        <p:spPr>
          <a:xfrm>
            <a:off x="5768728" y="5201951"/>
            <a:ext cx="667961" cy="667961"/>
          </a:xfrm>
          <a:custGeom>
            <a:avLst/>
            <a:gdLst>
              <a:gd name="connsiteX0" fmla="*/ 886353 w 1271381"/>
              <a:gd name="connsiteY0" fmla="*/ 362310 h 1271381"/>
              <a:gd name="connsiteX1" fmla="*/ 910463 w 1271381"/>
              <a:gd name="connsiteY1" fmla="*/ 886354 h 1271381"/>
              <a:gd name="connsiteX2" fmla="*/ 386419 w 1271381"/>
              <a:gd name="connsiteY2" fmla="*/ 910464 h 1271381"/>
              <a:gd name="connsiteX3" fmla="*/ 362310 w 1271381"/>
              <a:gd name="connsiteY3" fmla="*/ 386420 h 1271381"/>
              <a:gd name="connsiteX4" fmla="*/ 886353 w 1271381"/>
              <a:gd name="connsiteY4" fmla="*/ 362310 h 1271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381" h="1271381">
                <a:moveTo>
                  <a:pt x="886353" y="362310"/>
                </a:moveTo>
                <a:cubicBezTo>
                  <a:pt x="1037722" y="500362"/>
                  <a:pt x="1048517" y="734984"/>
                  <a:pt x="910463" y="886354"/>
                </a:cubicBezTo>
                <a:cubicBezTo>
                  <a:pt x="772410" y="1037722"/>
                  <a:pt x="537788" y="1048517"/>
                  <a:pt x="386419" y="910464"/>
                </a:cubicBezTo>
                <a:cubicBezTo>
                  <a:pt x="235051" y="772411"/>
                  <a:pt x="224256" y="537789"/>
                  <a:pt x="362310" y="386420"/>
                </a:cubicBezTo>
                <a:cubicBezTo>
                  <a:pt x="500362" y="235052"/>
                  <a:pt x="734985" y="224257"/>
                  <a:pt x="886353" y="362310"/>
                </a:cubicBezTo>
                <a:close/>
              </a:path>
            </a:pathLst>
          </a:custGeom>
          <a:solidFill>
            <a:srgbClr val="EAEAEA"/>
          </a:solidFill>
          <a:ln w="31773" cap="flat">
            <a:noFill/>
            <a:prstDash val="solid"/>
            <a:miter/>
          </a:ln>
        </p:spPr>
        <p:txBody>
          <a:bodyPr rtlCol="0" anchor="ctr"/>
          <a:lstStyle/>
          <a:p>
            <a:endParaRPr lang="en-US" sz="1200"/>
          </a:p>
        </p:txBody>
      </p:sp>
      <p:sp>
        <p:nvSpPr>
          <p:cNvPr id="46" name="Freeform: Shape 35">
            <a:extLst>
              <a:ext uri="{FF2B5EF4-FFF2-40B4-BE49-F238E27FC236}">
                <a16:creationId xmlns:a16="http://schemas.microsoft.com/office/drawing/2014/main" id="{468F858C-A6F3-BFEB-F04E-3A1E654910D3}"/>
              </a:ext>
            </a:extLst>
          </p:cNvPr>
          <p:cNvSpPr/>
          <p:nvPr/>
        </p:nvSpPr>
        <p:spPr>
          <a:xfrm>
            <a:off x="5863593" y="5297387"/>
            <a:ext cx="467573" cy="467573"/>
          </a:xfrm>
          <a:custGeom>
            <a:avLst/>
            <a:gdLst>
              <a:gd name="connsiteX0" fmla="*/ 626230 w 889967"/>
              <a:gd name="connsiteY0" fmla="*/ 283712 h 889967"/>
              <a:gd name="connsiteX1" fmla="*/ 626230 w 889967"/>
              <a:gd name="connsiteY1" fmla="*/ 626229 h 889967"/>
              <a:gd name="connsiteX2" fmla="*/ 283713 w 889967"/>
              <a:gd name="connsiteY2" fmla="*/ 626229 h 889967"/>
              <a:gd name="connsiteX3" fmla="*/ 283713 w 889967"/>
              <a:gd name="connsiteY3" fmla="*/ 283712 h 889967"/>
              <a:gd name="connsiteX4" fmla="*/ 626230 w 889967"/>
              <a:gd name="connsiteY4" fmla="*/ 283712 h 88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967" h="889967">
                <a:moveTo>
                  <a:pt x="626230" y="283712"/>
                </a:moveTo>
                <a:cubicBezTo>
                  <a:pt x="720813" y="378296"/>
                  <a:pt x="720813" y="531646"/>
                  <a:pt x="626230" y="626229"/>
                </a:cubicBezTo>
                <a:cubicBezTo>
                  <a:pt x="531646" y="720812"/>
                  <a:pt x="378296" y="720812"/>
                  <a:pt x="283713" y="626229"/>
                </a:cubicBezTo>
                <a:cubicBezTo>
                  <a:pt x="189130" y="531646"/>
                  <a:pt x="189130" y="378296"/>
                  <a:pt x="283713" y="283712"/>
                </a:cubicBezTo>
                <a:cubicBezTo>
                  <a:pt x="378296" y="189129"/>
                  <a:pt x="531646" y="189129"/>
                  <a:pt x="626230" y="283712"/>
                </a:cubicBezTo>
                <a:close/>
              </a:path>
            </a:pathLst>
          </a:custGeom>
          <a:solidFill>
            <a:srgbClr val="63357A"/>
          </a:solidFill>
          <a:ln w="31773" cap="flat">
            <a:noFill/>
            <a:prstDash val="solid"/>
            <a:miter/>
          </a:ln>
        </p:spPr>
        <p:txBody>
          <a:bodyPr rtlCol="0" anchor="ctr"/>
          <a:lstStyle/>
          <a:p>
            <a:endParaRPr lang="en-US" sz="1200"/>
          </a:p>
        </p:txBody>
      </p:sp>
      <p:sp>
        <p:nvSpPr>
          <p:cNvPr id="47" name="Freeform: Shape 36">
            <a:extLst>
              <a:ext uri="{FF2B5EF4-FFF2-40B4-BE49-F238E27FC236}">
                <a16:creationId xmlns:a16="http://schemas.microsoft.com/office/drawing/2014/main" id="{1C7A1037-C389-5AA3-163C-58A08760E197}"/>
              </a:ext>
            </a:extLst>
          </p:cNvPr>
          <p:cNvSpPr/>
          <p:nvPr/>
        </p:nvSpPr>
        <p:spPr>
          <a:xfrm>
            <a:off x="5878940" y="5058120"/>
            <a:ext cx="434175" cy="417475"/>
          </a:xfrm>
          <a:custGeom>
            <a:avLst/>
            <a:gdLst>
              <a:gd name="connsiteX0" fmla="*/ 425969 w 826397"/>
              <a:gd name="connsiteY0" fmla="*/ 744132 h 794613"/>
              <a:gd name="connsiteX1" fmla="*/ 79518 w 826397"/>
              <a:gd name="connsiteY1" fmla="*/ 79518 h 794613"/>
              <a:gd name="connsiteX2" fmla="*/ 772103 w 826397"/>
              <a:gd name="connsiteY2" fmla="*/ 79518 h 794613"/>
            </a:gdLst>
            <a:ahLst/>
            <a:cxnLst>
              <a:cxn ang="0">
                <a:pos x="connsiteX0" y="connsiteY0"/>
              </a:cxn>
              <a:cxn ang="0">
                <a:pos x="connsiteX1" y="connsiteY1"/>
              </a:cxn>
              <a:cxn ang="0">
                <a:pos x="connsiteX2" y="connsiteY2"/>
              </a:cxn>
            </a:cxnLst>
            <a:rect l="l" t="t" r="r" b="b"/>
            <a:pathLst>
              <a:path w="826397" h="794613">
                <a:moveTo>
                  <a:pt x="425969" y="744132"/>
                </a:moveTo>
                <a:lnTo>
                  <a:pt x="79518" y="79518"/>
                </a:lnTo>
                <a:lnTo>
                  <a:pt x="772103" y="79518"/>
                </a:lnTo>
                <a:close/>
              </a:path>
            </a:pathLst>
          </a:custGeom>
          <a:solidFill>
            <a:srgbClr val="63357A"/>
          </a:solidFill>
          <a:ln w="31773" cap="flat">
            <a:noFill/>
            <a:prstDash val="solid"/>
            <a:miter/>
          </a:ln>
        </p:spPr>
        <p:txBody>
          <a:bodyPr rtlCol="0" anchor="ctr"/>
          <a:lstStyle/>
          <a:p>
            <a:endParaRPr lang="en-US" sz="1200"/>
          </a:p>
        </p:txBody>
      </p:sp>
      <p:sp>
        <p:nvSpPr>
          <p:cNvPr id="48" name="Freeform: Shape 37">
            <a:extLst>
              <a:ext uri="{FF2B5EF4-FFF2-40B4-BE49-F238E27FC236}">
                <a16:creationId xmlns:a16="http://schemas.microsoft.com/office/drawing/2014/main" id="{2F9AA313-DA6C-6288-371F-DA01659C74C8}"/>
              </a:ext>
            </a:extLst>
          </p:cNvPr>
          <p:cNvSpPr/>
          <p:nvPr/>
        </p:nvSpPr>
        <p:spPr>
          <a:xfrm>
            <a:off x="6462237" y="2135457"/>
            <a:ext cx="751456" cy="2788737"/>
          </a:xfrm>
          <a:custGeom>
            <a:avLst/>
            <a:gdLst>
              <a:gd name="connsiteX0" fmla="*/ 1375691 w 1430304"/>
              <a:gd name="connsiteY0" fmla="*/ 309638 h 5308017"/>
              <a:gd name="connsiteX1" fmla="*/ 1144936 w 1430304"/>
              <a:gd name="connsiteY1" fmla="*/ 79518 h 5308017"/>
              <a:gd name="connsiteX2" fmla="*/ 96364 w 1430304"/>
              <a:gd name="connsiteY2" fmla="*/ 79518 h 5308017"/>
              <a:gd name="connsiteX3" fmla="*/ 96682 w 1430304"/>
              <a:gd name="connsiteY3" fmla="*/ 116388 h 5308017"/>
              <a:gd name="connsiteX4" fmla="*/ 96364 w 1430304"/>
              <a:gd name="connsiteY4" fmla="*/ 133869 h 5308017"/>
              <a:gd name="connsiteX5" fmla="*/ 96364 w 1430304"/>
              <a:gd name="connsiteY5" fmla="*/ 134823 h 5308017"/>
              <a:gd name="connsiteX6" fmla="*/ 79518 w 1430304"/>
              <a:gd name="connsiteY6" fmla="*/ 263550 h 5308017"/>
              <a:gd name="connsiteX7" fmla="*/ 1064839 w 1430304"/>
              <a:gd name="connsiteY7" fmla="*/ 263550 h 5308017"/>
              <a:gd name="connsiteX8" fmla="*/ 1192295 w 1430304"/>
              <a:gd name="connsiteY8" fmla="*/ 391006 h 5308017"/>
              <a:gd name="connsiteX9" fmla="*/ 1191341 w 1430304"/>
              <a:gd name="connsiteY9" fmla="*/ 5236241 h 5308017"/>
              <a:gd name="connsiteX10" fmla="*/ 1375374 w 1430304"/>
              <a:gd name="connsiteY10" fmla="*/ 5052209 h 5308017"/>
              <a:gd name="connsiteX11" fmla="*/ 1375374 w 1430304"/>
              <a:gd name="connsiteY11" fmla="*/ 494624 h 5308017"/>
              <a:gd name="connsiteX12" fmla="*/ 1375374 w 1430304"/>
              <a:gd name="connsiteY12" fmla="*/ 310591 h 5308017"/>
              <a:gd name="connsiteX13" fmla="*/ 1375691 w 1430304"/>
              <a:gd name="connsiteY13" fmla="*/ 309638 h 5308017"/>
              <a:gd name="connsiteX14" fmla="*/ 1375691 w 1430304"/>
              <a:gd name="connsiteY14" fmla="*/ 309638 h 530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0304" h="5308017">
                <a:moveTo>
                  <a:pt x="1375691" y="309638"/>
                </a:moveTo>
                <a:cubicBezTo>
                  <a:pt x="1375374" y="182500"/>
                  <a:pt x="1272074" y="79518"/>
                  <a:pt x="1144936" y="79518"/>
                </a:cubicBezTo>
                <a:lnTo>
                  <a:pt x="96364" y="79518"/>
                </a:lnTo>
                <a:cubicBezTo>
                  <a:pt x="96682" y="91596"/>
                  <a:pt x="97000" y="103992"/>
                  <a:pt x="96682" y="116388"/>
                </a:cubicBezTo>
                <a:cubicBezTo>
                  <a:pt x="96682" y="122109"/>
                  <a:pt x="96364" y="128148"/>
                  <a:pt x="96364" y="133869"/>
                </a:cubicBezTo>
                <a:lnTo>
                  <a:pt x="96364" y="134823"/>
                </a:lnTo>
                <a:cubicBezTo>
                  <a:pt x="94775" y="179003"/>
                  <a:pt x="89054" y="221913"/>
                  <a:pt x="79518" y="263550"/>
                </a:cubicBezTo>
                <a:lnTo>
                  <a:pt x="1064839" y="263550"/>
                </a:lnTo>
                <a:cubicBezTo>
                  <a:pt x="1135083" y="263550"/>
                  <a:pt x="1192295" y="320445"/>
                  <a:pt x="1192295" y="391006"/>
                </a:cubicBezTo>
                <a:lnTo>
                  <a:pt x="1191341" y="5236241"/>
                </a:lnTo>
                <a:cubicBezTo>
                  <a:pt x="1293052" y="5236241"/>
                  <a:pt x="1375374" y="5153919"/>
                  <a:pt x="1375374" y="5052209"/>
                </a:cubicBezTo>
                <a:lnTo>
                  <a:pt x="1375374" y="494624"/>
                </a:lnTo>
                <a:lnTo>
                  <a:pt x="1375374" y="310591"/>
                </a:lnTo>
                <a:lnTo>
                  <a:pt x="1375691" y="309638"/>
                </a:lnTo>
                <a:lnTo>
                  <a:pt x="1375691" y="309638"/>
                </a:lnTo>
                <a:close/>
              </a:path>
            </a:pathLst>
          </a:custGeom>
          <a:solidFill>
            <a:srgbClr val="63357A"/>
          </a:solidFill>
          <a:ln w="31773" cap="flat">
            <a:noFill/>
            <a:prstDash val="solid"/>
            <a:miter/>
          </a:ln>
        </p:spPr>
        <p:txBody>
          <a:bodyPr rtlCol="0" anchor="ctr"/>
          <a:lstStyle/>
          <a:p>
            <a:endParaRPr lang="en-US" sz="1200"/>
          </a:p>
        </p:txBody>
      </p:sp>
      <p:sp>
        <p:nvSpPr>
          <p:cNvPr id="49" name="Freeform: Shape 38">
            <a:extLst>
              <a:ext uri="{FF2B5EF4-FFF2-40B4-BE49-F238E27FC236}">
                <a16:creationId xmlns:a16="http://schemas.microsoft.com/office/drawing/2014/main" id="{51A6BA7B-B0D7-526E-BA1D-6BBEE0C98B3E}"/>
              </a:ext>
            </a:extLst>
          </p:cNvPr>
          <p:cNvSpPr/>
          <p:nvPr/>
        </p:nvSpPr>
        <p:spPr>
          <a:xfrm>
            <a:off x="8222991" y="5264886"/>
            <a:ext cx="534369" cy="534369"/>
          </a:xfrm>
          <a:custGeom>
            <a:avLst/>
            <a:gdLst>
              <a:gd name="connsiteX0" fmla="*/ 576664 w 1017105"/>
              <a:gd name="connsiteY0" fmla="*/ 150915 h 1017105"/>
              <a:gd name="connsiteX1" fmla="*/ 883123 w 1017105"/>
              <a:gd name="connsiteY1" fmla="*/ 576664 h 1017105"/>
              <a:gd name="connsiteX2" fmla="*/ 457374 w 1017105"/>
              <a:gd name="connsiteY2" fmla="*/ 883123 h 1017105"/>
              <a:gd name="connsiteX3" fmla="*/ 150916 w 1017105"/>
              <a:gd name="connsiteY3" fmla="*/ 457374 h 1017105"/>
              <a:gd name="connsiteX4" fmla="*/ 576664 w 1017105"/>
              <a:gd name="connsiteY4" fmla="*/ 150915 h 101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105" h="1017105">
                <a:moveTo>
                  <a:pt x="576664" y="150915"/>
                </a:moveTo>
                <a:cubicBezTo>
                  <a:pt x="778857" y="183856"/>
                  <a:pt x="916064" y="374470"/>
                  <a:pt x="883123" y="576664"/>
                </a:cubicBezTo>
                <a:cubicBezTo>
                  <a:pt x="850182" y="778857"/>
                  <a:pt x="659567" y="916064"/>
                  <a:pt x="457374" y="883123"/>
                </a:cubicBezTo>
                <a:cubicBezTo>
                  <a:pt x="255181" y="850182"/>
                  <a:pt x="117975" y="659569"/>
                  <a:pt x="150916" y="457374"/>
                </a:cubicBezTo>
                <a:cubicBezTo>
                  <a:pt x="183857" y="255181"/>
                  <a:pt x="374471" y="117974"/>
                  <a:pt x="576664" y="150915"/>
                </a:cubicBezTo>
                <a:close/>
              </a:path>
            </a:pathLst>
          </a:custGeom>
          <a:solidFill>
            <a:srgbClr val="EAEAEA"/>
          </a:solidFill>
          <a:ln w="31773" cap="flat">
            <a:noFill/>
            <a:prstDash val="solid"/>
            <a:miter/>
          </a:ln>
        </p:spPr>
        <p:txBody>
          <a:bodyPr rtlCol="0" anchor="ctr"/>
          <a:lstStyle/>
          <a:p>
            <a:endParaRPr lang="en-US" sz="1200"/>
          </a:p>
        </p:txBody>
      </p:sp>
      <p:sp>
        <p:nvSpPr>
          <p:cNvPr id="50" name="Freeform: Shape 39">
            <a:extLst>
              <a:ext uri="{FF2B5EF4-FFF2-40B4-BE49-F238E27FC236}">
                <a16:creationId xmlns:a16="http://schemas.microsoft.com/office/drawing/2014/main" id="{6A132FC1-E2AD-CD03-BEB8-1AF5E38773DC}"/>
              </a:ext>
            </a:extLst>
          </p:cNvPr>
          <p:cNvSpPr/>
          <p:nvPr/>
        </p:nvSpPr>
        <p:spPr>
          <a:xfrm>
            <a:off x="8300549" y="5342829"/>
            <a:ext cx="384077" cy="384077"/>
          </a:xfrm>
          <a:custGeom>
            <a:avLst/>
            <a:gdLst>
              <a:gd name="connsiteX0" fmla="*/ 408098 w 731044"/>
              <a:gd name="connsiteY0" fmla="*/ 130152 h 731044"/>
              <a:gd name="connsiteX1" fmla="*/ 608251 w 731044"/>
              <a:gd name="connsiteY1" fmla="*/ 408099 h 731044"/>
              <a:gd name="connsiteX2" fmla="*/ 330304 w 731044"/>
              <a:gd name="connsiteY2" fmla="*/ 608251 h 731044"/>
              <a:gd name="connsiteX3" fmla="*/ 130152 w 731044"/>
              <a:gd name="connsiteY3" fmla="*/ 330305 h 731044"/>
              <a:gd name="connsiteX4" fmla="*/ 408098 w 731044"/>
              <a:gd name="connsiteY4" fmla="*/ 130152 h 73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044" h="731044">
                <a:moveTo>
                  <a:pt x="408098" y="130152"/>
                </a:moveTo>
                <a:cubicBezTo>
                  <a:pt x="540122" y="151634"/>
                  <a:pt x="629733" y="276075"/>
                  <a:pt x="608251" y="408099"/>
                </a:cubicBezTo>
                <a:cubicBezTo>
                  <a:pt x="586769" y="540122"/>
                  <a:pt x="462328" y="629733"/>
                  <a:pt x="330304" y="608251"/>
                </a:cubicBezTo>
                <a:cubicBezTo>
                  <a:pt x="198281" y="586769"/>
                  <a:pt x="108670" y="462328"/>
                  <a:pt x="130152" y="330305"/>
                </a:cubicBezTo>
                <a:cubicBezTo>
                  <a:pt x="151634" y="198281"/>
                  <a:pt x="276075" y="108670"/>
                  <a:pt x="408098" y="130152"/>
                </a:cubicBezTo>
                <a:close/>
              </a:path>
            </a:pathLst>
          </a:custGeom>
          <a:solidFill>
            <a:srgbClr val="385085"/>
          </a:solidFill>
          <a:ln w="31773" cap="flat">
            <a:noFill/>
            <a:prstDash val="solid"/>
            <a:miter/>
          </a:ln>
        </p:spPr>
        <p:txBody>
          <a:bodyPr rtlCol="0" anchor="ctr"/>
          <a:lstStyle/>
          <a:p>
            <a:endParaRPr lang="en-US" sz="1200"/>
          </a:p>
        </p:txBody>
      </p:sp>
      <p:sp>
        <p:nvSpPr>
          <p:cNvPr id="51" name="Freeform: Shape 40">
            <a:extLst>
              <a:ext uri="{FF2B5EF4-FFF2-40B4-BE49-F238E27FC236}">
                <a16:creationId xmlns:a16="http://schemas.microsoft.com/office/drawing/2014/main" id="{CDC27C01-FC2D-0FBE-9FE4-972D26FA8D20}"/>
              </a:ext>
            </a:extLst>
          </p:cNvPr>
          <p:cNvSpPr/>
          <p:nvPr/>
        </p:nvSpPr>
        <p:spPr>
          <a:xfrm>
            <a:off x="7399750" y="2164876"/>
            <a:ext cx="2187571" cy="2788737"/>
          </a:xfrm>
          <a:custGeom>
            <a:avLst/>
            <a:gdLst>
              <a:gd name="connsiteX0" fmla="*/ 4143432 w 4163774"/>
              <a:gd name="connsiteY0" fmla="*/ 254594 h 5308017"/>
              <a:gd name="connsiteX1" fmla="*/ 4143432 w 4163774"/>
              <a:gd name="connsiteY1" fmla="*/ 5058827 h 5308017"/>
              <a:gd name="connsiteX2" fmla="*/ 3912676 w 4163774"/>
              <a:gd name="connsiteY2" fmla="*/ 5289583 h 5308017"/>
              <a:gd name="connsiteX3" fmla="*/ 253958 w 4163774"/>
              <a:gd name="connsiteY3" fmla="*/ 5289583 h 5308017"/>
              <a:gd name="connsiteX4" fmla="*/ 41002 w 4163774"/>
              <a:gd name="connsiteY4" fmla="*/ 5146871 h 5308017"/>
              <a:gd name="connsiteX5" fmla="*/ 25110 w 4163774"/>
              <a:gd name="connsiteY5" fmla="*/ 5084573 h 5308017"/>
              <a:gd name="connsiteX6" fmla="*/ 23838 w 4163774"/>
              <a:gd name="connsiteY6" fmla="*/ 5058827 h 5308017"/>
              <a:gd name="connsiteX7" fmla="*/ 23838 w 4163774"/>
              <a:gd name="connsiteY7" fmla="*/ 254594 h 5308017"/>
              <a:gd name="connsiteX8" fmla="*/ 254276 w 4163774"/>
              <a:gd name="connsiteY8" fmla="*/ 23838 h 5308017"/>
              <a:gd name="connsiteX9" fmla="*/ 3912994 w 4163774"/>
              <a:gd name="connsiteY9" fmla="*/ 23838 h 5308017"/>
              <a:gd name="connsiteX10" fmla="*/ 4143432 w 4163774"/>
              <a:gd name="connsiteY10" fmla="*/ 254594 h 530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3774" h="5308017">
                <a:moveTo>
                  <a:pt x="4143432" y="254594"/>
                </a:moveTo>
                <a:lnTo>
                  <a:pt x="4143432" y="5058827"/>
                </a:lnTo>
                <a:cubicBezTo>
                  <a:pt x="4143432" y="5186283"/>
                  <a:pt x="4040132" y="5289583"/>
                  <a:pt x="3912676" y="5289583"/>
                </a:cubicBezTo>
                <a:lnTo>
                  <a:pt x="253958" y="5289583"/>
                </a:lnTo>
                <a:cubicBezTo>
                  <a:pt x="157651" y="5289583"/>
                  <a:pt x="75329" y="5230464"/>
                  <a:pt x="41002" y="5146871"/>
                </a:cubicBezTo>
                <a:cubicBezTo>
                  <a:pt x="32738" y="5127482"/>
                  <a:pt x="27334" y="5106504"/>
                  <a:pt x="25110" y="5084573"/>
                </a:cubicBezTo>
                <a:cubicBezTo>
                  <a:pt x="24157" y="5075991"/>
                  <a:pt x="23838" y="5067727"/>
                  <a:pt x="23838" y="5058827"/>
                </a:cubicBezTo>
                <a:lnTo>
                  <a:pt x="23838" y="254594"/>
                </a:lnTo>
                <a:cubicBezTo>
                  <a:pt x="23838" y="127138"/>
                  <a:pt x="127138" y="23838"/>
                  <a:pt x="254276" y="23838"/>
                </a:cubicBezTo>
                <a:lnTo>
                  <a:pt x="3912994" y="23838"/>
                </a:lnTo>
                <a:cubicBezTo>
                  <a:pt x="4040132" y="23838"/>
                  <a:pt x="4143432" y="127138"/>
                  <a:pt x="4143432" y="254594"/>
                </a:cubicBezTo>
                <a:close/>
              </a:path>
            </a:pathLst>
          </a:custGeom>
          <a:solidFill>
            <a:schemeClr val="bg1">
              <a:lumMod val="95000"/>
            </a:schemeClr>
          </a:solidFill>
          <a:ln w="9525" cap="flat">
            <a:noFill/>
            <a:prstDash val="solid"/>
            <a:miter/>
          </a:ln>
        </p:spPr>
        <p:txBody>
          <a:bodyPr rtlCol="0" anchor="ctr"/>
          <a:lstStyle/>
          <a:p>
            <a:endParaRPr lang="en-US" sz="1200"/>
          </a:p>
        </p:txBody>
      </p:sp>
      <p:sp>
        <p:nvSpPr>
          <p:cNvPr id="54" name="Freeform: Shape 43">
            <a:extLst>
              <a:ext uri="{FF2B5EF4-FFF2-40B4-BE49-F238E27FC236}">
                <a16:creationId xmlns:a16="http://schemas.microsoft.com/office/drawing/2014/main" id="{0E7DEFDB-E69B-EC9A-9FBD-5065C91C0074}"/>
              </a:ext>
            </a:extLst>
          </p:cNvPr>
          <p:cNvSpPr/>
          <p:nvPr/>
        </p:nvSpPr>
        <p:spPr>
          <a:xfrm>
            <a:off x="7399750" y="4754728"/>
            <a:ext cx="2187571" cy="200388"/>
          </a:xfrm>
          <a:custGeom>
            <a:avLst/>
            <a:gdLst>
              <a:gd name="connsiteX0" fmla="*/ 4143432 w 4163774"/>
              <a:gd name="connsiteY0" fmla="*/ 23838 h 381414"/>
              <a:gd name="connsiteX1" fmla="*/ 4143432 w 4163774"/>
              <a:gd name="connsiteY1" fmla="*/ 129363 h 381414"/>
              <a:gd name="connsiteX2" fmla="*/ 3912676 w 4163774"/>
              <a:gd name="connsiteY2" fmla="*/ 360119 h 381414"/>
              <a:gd name="connsiteX3" fmla="*/ 253958 w 4163774"/>
              <a:gd name="connsiteY3" fmla="*/ 360119 h 381414"/>
              <a:gd name="connsiteX4" fmla="*/ 41002 w 4163774"/>
              <a:gd name="connsiteY4" fmla="*/ 217407 h 381414"/>
              <a:gd name="connsiteX5" fmla="*/ 25110 w 4163774"/>
              <a:gd name="connsiteY5" fmla="*/ 155109 h 381414"/>
              <a:gd name="connsiteX6" fmla="*/ 23838 w 4163774"/>
              <a:gd name="connsiteY6" fmla="*/ 129363 h 381414"/>
              <a:gd name="connsiteX7" fmla="*/ 23838 w 4163774"/>
              <a:gd name="connsiteY7" fmla="*/ 23838 h 381414"/>
              <a:gd name="connsiteX8" fmla="*/ 25110 w 4163774"/>
              <a:gd name="connsiteY8" fmla="*/ 49584 h 381414"/>
              <a:gd name="connsiteX9" fmla="*/ 41002 w 4163774"/>
              <a:gd name="connsiteY9" fmla="*/ 111882 h 381414"/>
              <a:gd name="connsiteX10" fmla="*/ 253958 w 4163774"/>
              <a:gd name="connsiteY10" fmla="*/ 254594 h 381414"/>
              <a:gd name="connsiteX11" fmla="*/ 3912676 w 4163774"/>
              <a:gd name="connsiteY11" fmla="*/ 254594 h 381414"/>
              <a:gd name="connsiteX12" fmla="*/ 4143432 w 4163774"/>
              <a:gd name="connsiteY12" fmla="*/ 23838 h 38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3774" h="381414">
                <a:moveTo>
                  <a:pt x="4143432" y="23838"/>
                </a:moveTo>
                <a:lnTo>
                  <a:pt x="4143432" y="129363"/>
                </a:lnTo>
                <a:cubicBezTo>
                  <a:pt x="4143432" y="256819"/>
                  <a:pt x="4040132" y="360119"/>
                  <a:pt x="3912676" y="360119"/>
                </a:cubicBezTo>
                <a:lnTo>
                  <a:pt x="253958" y="360119"/>
                </a:lnTo>
                <a:cubicBezTo>
                  <a:pt x="157651" y="360119"/>
                  <a:pt x="75329" y="301000"/>
                  <a:pt x="41002" y="217407"/>
                </a:cubicBezTo>
                <a:cubicBezTo>
                  <a:pt x="32738" y="198018"/>
                  <a:pt x="27334" y="177040"/>
                  <a:pt x="25110" y="155109"/>
                </a:cubicBezTo>
                <a:cubicBezTo>
                  <a:pt x="24157" y="146527"/>
                  <a:pt x="23838" y="138263"/>
                  <a:pt x="23838" y="129363"/>
                </a:cubicBezTo>
                <a:lnTo>
                  <a:pt x="23838" y="23838"/>
                </a:lnTo>
                <a:cubicBezTo>
                  <a:pt x="23838" y="32420"/>
                  <a:pt x="24157" y="41002"/>
                  <a:pt x="25110" y="49584"/>
                </a:cubicBezTo>
                <a:cubicBezTo>
                  <a:pt x="27334" y="71515"/>
                  <a:pt x="33056" y="92175"/>
                  <a:pt x="41002" y="111882"/>
                </a:cubicBezTo>
                <a:cubicBezTo>
                  <a:pt x="75329" y="195793"/>
                  <a:pt x="157969" y="254594"/>
                  <a:pt x="253958" y="254594"/>
                </a:cubicBezTo>
                <a:lnTo>
                  <a:pt x="3912676" y="254594"/>
                </a:lnTo>
                <a:cubicBezTo>
                  <a:pt x="4040132" y="254594"/>
                  <a:pt x="4143432" y="151295"/>
                  <a:pt x="4143432" y="23838"/>
                </a:cubicBezTo>
                <a:close/>
              </a:path>
            </a:pathLst>
          </a:custGeom>
          <a:solidFill>
            <a:srgbClr val="B6B7BA"/>
          </a:solidFill>
          <a:ln w="9525" cap="flat">
            <a:noFill/>
            <a:prstDash val="solid"/>
            <a:miter/>
          </a:ln>
        </p:spPr>
        <p:txBody>
          <a:bodyPr rtlCol="0" anchor="ctr"/>
          <a:lstStyle/>
          <a:p>
            <a:endParaRPr lang="en-US" sz="1200"/>
          </a:p>
        </p:txBody>
      </p:sp>
      <p:sp>
        <p:nvSpPr>
          <p:cNvPr id="55" name="Freeform: Shape 44">
            <a:extLst>
              <a:ext uri="{FF2B5EF4-FFF2-40B4-BE49-F238E27FC236}">
                <a16:creationId xmlns:a16="http://schemas.microsoft.com/office/drawing/2014/main" id="{69A409B4-ED00-953D-8C95-E37466E8F129}"/>
              </a:ext>
            </a:extLst>
          </p:cNvPr>
          <p:cNvSpPr/>
          <p:nvPr/>
        </p:nvSpPr>
        <p:spPr>
          <a:xfrm>
            <a:off x="7369939" y="1714808"/>
            <a:ext cx="1569708" cy="1168932"/>
          </a:xfrm>
          <a:custGeom>
            <a:avLst/>
            <a:gdLst>
              <a:gd name="connsiteX0" fmla="*/ 2921479 w 2987746"/>
              <a:gd name="connsiteY0" fmla="*/ 814376 h 2224917"/>
              <a:gd name="connsiteX1" fmla="*/ 2920843 w 2987746"/>
              <a:gd name="connsiteY1" fmla="*/ 831858 h 2224917"/>
              <a:gd name="connsiteX2" fmla="*/ 2920843 w 2987746"/>
              <a:gd name="connsiteY2" fmla="*/ 832811 h 2224917"/>
              <a:gd name="connsiteX3" fmla="*/ 2185349 w 2987746"/>
              <a:gd name="connsiteY3" fmla="*/ 1529846 h 2224917"/>
              <a:gd name="connsiteX4" fmla="*/ 1457165 w 2987746"/>
              <a:gd name="connsiteY4" fmla="*/ 1529846 h 2224917"/>
              <a:gd name="connsiteX5" fmla="*/ 1336066 w 2987746"/>
              <a:gd name="connsiteY5" fmla="*/ 1529846 h 2224917"/>
              <a:gd name="connsiteX6" fmla="*/ 79942 w 2987746"/>
              <a:gd name="connsiteY6" fmla="*/ 2157909 h 2224917"/>
              <a:gd name="connsiteX7" fmla="*/ 79942 w 2987746"/>
              <a:gd name="connsiteY7" fmla="*/ 2132163 h 2224917"/>
              <a:gd name="connsiteX8" fmla="*/ 79942 w 2987746"/>
              <a:gd name="connsiteY8" fmla="*/ 835672 h 2224917"/>
              <a:gd name="connsiteX9" fmla="*/ 82802 w 2987746"/>
              <a:gd name="connsiteY9" fmla="*/ 769878 h 2224917"/>
              <a:gd name="connsiteX10" fmla="*/ 836095 w 2987746"/>
              <a:gd name="connsiteY10" fmla="*/ 79518 h 2224917"/>
              <a:gd name="connsiteX11" fmla="*/ 2196156 w 2987746"/>
              <a:gd name="connsiteY11" fmla="*/ 79518 h 2224917"/>
              <a:gd name="connsiteX12" fmla="*/ 2920525 w 2987746"/>
              <a:gd name="connsiteY12" fmla="*/ 769878 h 2224917"/>
              <a:gd name="connsiteX13" fmla="*/ 2920843 w 2987746"/>
              <a:gd name="connsiteY13" fmla="*/ 775917 h 2224917"/>
              <a:gd name="connsiteX14" fmla="*/ 2921479 w 2987746"/>
              <a:gd name="connsiteY14" fmla="*/ 814376 h 222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7746" h="2224917">
                <a:moveTo>
                  <a:pt x="2921479" y="814376"/>
                </a:moveTo>
                <a:cubicBezTo>
                  <a:pt x="2921479" y="820098"/>
                  <a:pt x="2921161" y="826137"/>
                  <a:pt x="2920843" y="831858"/>
                </a:cubicBezTo>
                <a:lnTo>
                  <a:pt x="2920843" y="832811"/>
                </a:lnTo>
                <a:cubicBezTo>
                  <a:pt x="2905905" y="1222490"/>
                  <a:pt x="2577888" y="1529846"/>
                  <a:pt x="2185349" y="1529846"/>
                </a:cubicBezTo>
                <a:lnTo>
                  <a:pt x="1457165" y="1529846"/>
                </a:lnTo>
                <a:cubicBezTo>
                  <a:pt x="1457165" y="1529846"/>
                  <a:pt x="1411077" y="1528257"/>
                  <a:pt x="1336066" y="1529846"/>
                </a:cubicBezTo>
                <a:cubicBezTo>
                  <a:pt x="1007414" y="1537475"/>
                  <a:pt x="119989" y="1608354"/>
                  <a:pt x="79942" y="2157909"/>
                </a:cubicBezTo>
                <a:cubicBezTo>
                  <a:pt x="78988" y="2149327"/>
                  <a:pt x="79942" y="2141063"/>
                  <a:pt x="79942" y="2132163"/>
                </a:cubicBezTo>
                <a:lnTo>
                  <a:pt x="79942" y="835672"/>
                </a:lnTo>
                <a:cubicBezTo>
                  <a:pt x="79942" y="813741"/>
                  <a:pt x="80895" y="791492"/>
                  <a:pt x="82802" y="769878"/>
                </a:cubicBezTo>
                <a:cubicBezTo>
                  <a:pt x="116176" y="383060"/>
                  <a:pt x="440695" y="79518"/>
                  <a:pt x="836095" y="79518"/>
                </a:cubicBezTo>
                <a:lnTo>
                  <a:pt x="2196156" y="79518"/>
                </a:lnTo>
                <a:cubicBezTo>
                  <a:pt x="2585198" y="79518"/>
                  <a:pt x="2902407" y="385285"/>
                  <a:pt x="2920525" y="769878"/>
                </a:cubicBezTo>
                <a:cubicBezTo>
                  <a:pt x="2920525" y="771785"/>
                  <a:pt x="2920525" y="774010"/>
                  <a:pt x="2920843" y="775917"/>
                </a:cubicBezTo>
                <a:cubicBezTo>
                  <a:pt x="2921479" y="788631"/>
                  <a:pt x="2921797" y="801345"/>
                  <a:pt x="2921479" y="814376"/>
                </a:cubicBezTo>
                <a:close/>
              </a:path>
            </a:pathLst>
          </a:custGeom>
          <a:solidFill>
            <a:srgbClr val="385085"/>
          </a:solidFill>
          <a:ln w="31773" cap="flat">
            <a:noFill/>
            <a:prstDash val="solid"/>
            <a:miter/>
          </a:ln>
        </p:spPr>
        <p:txBody>
          <a:bodyPr rtlCol="0" anchor="ctr"/>
          <a:lstStyle/>
          <a:p>
            <a:endParaRPr lang="en-US" sz="1200"/>
          </a:p>
        </p:txBody>
      </p:sp>
      <p:sp>
        <p:nvSpPr>
          <p:cNvPr id="56" name="Freeform: Shape 45">
            <a:extLst>
              <a:ext uri="{FF2B5EF4-FFF2-40B4-BE49-F238E27FC236}">
                <a16:creationId xmlns:a16="http://schemas.microsoft.com/office/drawing/2014/main" id="{CD18E4BE-21C4-F323-023E-39FA5465FC62}"/>
              </a:ext>
            </a:extLst>
          </p:cNvPr>
          <p:cNvSpPr/>
          <p:nvPr/>
        </p:nvSpPr>
        <p:spPr>
          <a:xfrm>
            <a:off x="7369940" y="2077344"/>
            <a:ext cx="1569708" cy="801553"/>
          </a:xfrm>
          <a:custGeom>
            <a:avLst/>
            <a:gdLst>
              <a:gd name="connsiteX0" fmla="*/ 2921479 w 2987746"/>
              <a:gd name="connsiteY0" fmla="*/ 124334 h 1525657"/>
              <a:gd name="connsiteX1" fmla="*/ 2920843 w 2987746"/>
              <a:gd name="connsiteY1" fmla="*/ 141816 h 1525657"/>
              <a:gd name="connsiteX2" fmla="*/ 2920843 w 2987746"/>
              <a:gd name="connsiteY2" fmla="*/ 142769 h 1525657"/>
              <a:gd name="connsiteX3" fmla="*/ 2185349 w 2987746"/>
              <a:gd name="connsiteY3" fmla="*/ 839804 h 1525657"/>
              <a:gd name="connsiteX4" fmla="*/ 1457165 w 2987746"/>
              <a:gd name="connsiteY4" fmla="*/ 839804 h 1525657"/>
              <a:gd name="connsiteX5" fmla="*/ 1336066 w 2987746"/>
              <a:gd name="connsiteY5" fmla="*/ 839804 h 1525657"/>
              <a:gd name="connsiteX6" fmla="*/ 79942 w 2987746"/>
              <a:gd name="connsiteY6" fmla="*/ 1467867 h 1525657"/>
              <a:gd name="connsiteX7" fmla="*/ 79942 w 2987746"/>
              <a:gd name="connsiteY7" fmla="*/ 1442121 h 1525657"/>
              <a:gd name="connsiteX8" fmla="*/ 79942 w 2987746"/>
              <a:gd name="connsiteY8" fmla="*/ 1438307 h 1525657"/>
              <a:gd name="connsiteX9" fmla="*/ 1336066 w 2987746"/>
              <a:gd name="connsiteY9" fmla="*/ 771467 h 1525657"/>
              <a:gd name="connsiteX10" fmla="*/ 1457165 w 2987746"/>
              <a:gd name="connsiteY10" fmla="*/ 771467 h 1525657"/>
              <a:gd name="connsiteX11" fmla="*/ 2185349 w 2987746"/>
              <a:gd name="connsiteY11" fmla="*/ 771467 h 1525657"/>
              <a:gd name="connsiteX12" fmla="*/ 2918936 w 2987746"/>
              <a:gd name="connsiteY12" fmla="*/ 105899 h 1525657"/>
              <a:gd name="connsiteX13" fmla="*/ 2920208 w 2987746"/>
              <a:gd name="connsiteY13" fmla="*/ 85557 h 1525657"/>
              <a:gd name="connsiteX14" fmla="*/ 2920525 w 2987746"/>
              <a:gd name="connsiteY14" fmla="*/ 79518 h 1525657"/>
              <a:gd name="connsiteX15" fmla="*/ 2920843 w 2987746"/>
              <a:gd name="connsiteY15" fmla="*/ 85557 h 1525657"/>
              <a:gd name="connsiteX16" fmla="*/ 2921479 w 2987746"/>
              <a:gd name="connsiteY16" fmla="*/ 124334 h 152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7746" h="1525657">
                <a:moveTo>
                  <a:pt x="2921479" y="124334"/>
                </a:moveTo>
                <a:cubicBezTo>
                  <a:pt x="2921479" y="130055"/>
                  <a:pt x="2921161" y="136094"/>
                  <a:pt x="2920843" y="141816"/>
                </a:cubicBezTo>
                <a:lnTo>
                  <a:pt x="2920843" y="142769"/>
                </a:lnTo>
                <a:cubicBezTo>
                  <a:pt x="2905905" y="532448"/>
                  <a:pt x="2577888" y="839804"/>
                  <a:pt x="2185349" y="839804"/>
                </a:cubicBezTo>
                <a:lnTo>
                  <a:pt x="1457165" y="839804"/>
                </a:lnTo>
                <a:cubicBezTo>
                  <a:pt x="1457165" y="839804"/>
                  <a:pt x="1411077" y="838215"/>
                  <a:pt x="1336066" y="839804"/>
                </a:cubicBezTo>
                <a:cubicBezTo>
                  <a:pt x="1007414" y="847432"/>
                  <a:pt x="119989" y="918312"/>
                  <a:pt x="79942" y="1467867"/>
                </a:cubicBezTo>
                <a:cubicBezTo>
                  <a:pt x="78988" y="1459285"/>
                  <a:pt x="79942" y="1451021"/>
                  <a:pt x="79942" y="1442121"/>
                </a:cubicBezTo>
                <a:lnTo>
                  <a:pt x="79942" y="1438307"/>
                </a:lnTo>
                <a:cubicBezTo>
                  <a:pt x="79942" y="853154"/>
                  <a:pt x="999785" y="778778"/>
                  <a:pt x="1336066" y="771467"/>
                </a:cubicBezTo>
                <a:cubicBezTo>
                  <a:pt x="1411395" y="769878"/>
                  <a:pt x="1457165" y="771467"/>
                  <a:pt x="1457165" y="771467"/>
                </a:cubicBezTo>
                <a:lnTo>
                  <a:pt x="2185349" y="771467"/>
                </a:lnTo>
                <a:cubicBezTo>
                  <a:pt x="2567082" y="771467"/>
                  <a:pt x="2887788" y="480639"/>
                  <a:pt x="2918936" y="105899"/>
                </a:cubicBezTo>
                <a:cubicBezTo>
                  <a:pt x="2919572" y="99224"/>
                  <a:pt x="2919890" y="92232"/>
                  <a:pt x="2920208" y="85557"/>
                </a:cubicBezTo>
                <a:cubicBezTo>
                  <a:pt x="2920208" y="83650"/>
                  <a:pt x="2920525" y="81425"/>
                  <a:pt x="2920525" y="79518"/>
                </a:cubicBezTo>
                <a:cubicBezTo>
                  <a:pt x="2920525" y="81425"/>
                  <a:pt x="2920525" y="83650"/>
                  <a:pt x="2920843" y="85557"/>
                </a:cubicBezTo>
                <a:cubicBezTo>
                  <a:pt x="2921479" y="98589"/>
                  <a:pt x="2921797" y="111302"/>
                  <a:pt x="2921479" y="124334"/>
                </a:cubicBezTo>
                <a:close/>
              </a:path>
            </a:pathLst>
          </a:custGeom>
          <a:solidFill>
            <a:srgbClr val="000000">
              <a:alpha val="30000"/>
            </a:srgbClr>
          </a:solidFill>
          <a:ln w="31773" cap="flat">
            <a:noFill/>
            <a:prstDash val="solid"/>
            <a:miter/>
          </a:ln>
        </p:spPr>
        <p:txBody>
          <a:bodyPr rtlCol="0" anchor="ctr"/>
          <a:lstStyle/>
          <a:p>
            <a:endParaRPr lang="en-US" sz="1200"/>
          </a:p>
        </p:txBody>
      </p:sp>
      <p:sp>
        <p:nvSpPr>
          <p:cNvPr id="57" name="Freeform: Shape 46">
            <a:extLst>
              <a:ext uri="{FF2B5EF4-FFF2-40B4-BE49-F238E27FC236}">
                <a16:creationId xmlns:a16="http://schemas.microsoft.com/office/drawing/2014/main" id="{5B66496B-BC2D-2116-10AB-877647131BC1}"/>
              </a:ext>
            </a:extLst>
          </p:cNvPr>
          <p:cNvSpPr/>
          <p:nvPr/>
        </p:nvSpPr>
        <p:spPr>
          <a:xfrm>
            <a:off x="7488392" y="4902151"/>
            <a:ext cx="2003882" cy="233787"/>
          </a:xfrm>
          <a:custGeom>
            <a:avLst/>
            <a:gdLst>
              <a:gd name="connsiteX0" fmla="*/ 3453447 w 3814144"/>
              <a:gd name="connsiteY0" fmla="*/ 376386 h 444983"/>
              <a:gd name="connsiteX1" fmla="*/ 376385 w 3814144"/>
              <a:gd name="connsiteY1" fmla="*/ 376386 h 444983"/>
              <a:gd name="connsiteX2" fmla="*/ 79518 w 3814144"/>
              <a:gd name="connsiteY2" fmla="*/ 79518 h 444983"/>
              <a:gd name="connsiteX3" fmla="*/ 79518 w 3814144"/>
              <a:gd name="connsiteY3" fmla="*/ 79518 h 444983"/>
              <a:gd name="connsiteX4" fmla="*/ 3750314 w 3814144"/>
              <a:gd name="connsiteY4" fmla="*/ 79518 h 444983"/>
              <a:gd name="connsiteX5" fmla="*/ 3750314 w 3814144"/>
              <a:gd name="connsiteY5" fmla="*/ 79518 h 444983"/>
              <a:gd name="connsiteX6" fmla="*/ 3453447 w 3814144"/>
              <a:gd name="connsiteY6" fmla="*/ 376386 h 44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4144" h="444983">
                <a:moveTo>
                  <a:pt x="3453447" y="376386"/>
                </a:moveTo>
                <a:lnTo>
                  <a:pt x="376385" y="376386"/>
                </a:lnTo>
                <a:cubicBezTo>
                  <a:pt x="212377" y="376386"/>
                  <a:pt x="79518" y="243526"/>
                  <a:pt x="79518" y="79518"/>
                </a:cubicBezTo>
                <a:lnTo>
                  <a:pt x="79518" y="79518"/>
                </a:lnTo>
                <a:lnTo>
                  <a:pt x="3750314" y="79518"/>
                </a:lnTo>
                <a:lnTo>
                  <a:pt x="3750314" y="79518"/>
                </a:lnTo>
                <a:cubicBezTo>
                  <a:pt x="3749996" y="243209"/>
                  <a:pt x="3617136" y="376386"/>
                  <a:pt x="3453447" y="376386"/>
                </a:cubicBezTo>
                <a:close/>
              </a:path>
            </a:pathLst>
          </a:custGeom>
          <a:solidFill>
            <a:srgbClr val="385085"/>
          </a:solidFill>
          <a:ln w="31773" cap="flat">
            <a:noFill/>
            <a:prstDash val="solid"/>
            <a:miter/>
          </a:ln>
        </p:spPr>
        <p:txBody>
          <a:bodyPr rtlCol="0" anchor="ctr"/>
          <a:lstStyle/>
          <a:p>
            <a:endParaRPr lang="en-US" sz="1200"/>
          </a:p>
        </p:txBody>
      </p:sp>
      <p:sp>
        <p:nvSpPr>
          <p:cNvPr id="58" name="Freeform: Shape 47">
            <a:extLst>
              <a:ext uri="{FF2B5EF4-FFF2-40B4-BE49-F238E27FC236}">
                <a16:creationId xmlns:a16="http://schemas.microsoft.com/office/drawing/2014/main" id="{9193B1F0-26C3-90AD-05D3-F5D0A4B4BCCC}"/>
              </a:ext>
            </a:extLst>
          </p:cNvPr>
          <p:cNvSpPr/>
          <p:nvPr/>
        </p:nvSpPr>
        <p:spPr>
          <a:xfrm>
            <a:off x="8270741" y="5058120"/>
            <a:ext cx="434175" cy="417475"/>
          </a:xfrm>
          <a:custGeom>
            <a:avLst/>
            <a:gdLst>
              <a:gd name="connsiteX0" fmla="*/ 425651 w 826397"/>
              <a:gd name="connsiteY0" fmla="*/ 744132 h 794613"/>
              <a:gd name="connsiteX1" fmla="*/ 79518 w 826397"/>
              <a:gd name="connsiteY1" fmla="*/ 79518 h 794613"/>
              <a:gd name="connsiteX2" fmla="*/ 771785 w 826397"/>
              <a:gd name="connsiteY2" fmla="*/ 79518 h 794613"/>
            </a:gdLst>
            <a:ahLst/>
            <a:cxnLst>
              <a:cxn ang="0">
                <a:pos x="connsiteX0" y="connsiteY0"/>
              </a:cxn>
              <a:cxn ang="0">
                <a:pos x="connsiteX1" y="connsiteY1"/>
              </a:cxn>
              <a:cxn ang="0">
                <a:pos x="connsiteX2" y="connsiteY2"/>
              </a:cxn>
            </a:cxnLst>
            <a:rect l="l" t="t" r="r" b="b"/>
            <a:pathLst>
              <a:path w="826397" h="794613">
                <a:moveTo>
                  <a:pt x="425651" y="744132"/>
                </a:moveTo>
                <a:lnTo>
                  <a:pt x="79518" y="79518"/>
                </a:lnTo>
                <a:lnTo>
                  <a:pt x="771785" y="79518"/>
                </a:lnTo>
                <a:close/>
              </a:path>
            </a:pathLst>
          </a:custGeom>
          <a:solidFill>
            <a:srgbClr val="385085"/>
          </a:solidFill>
          <a:ln w="31773" cap="flat">
            <a:noFill/>
            <a:prstDash val="solid"/>
            <a:miter/>
          </a:ln>
        </p:spPr>
        <p:txBody>
          <a:bodyPr rtlCol="0" anchor="ctr"/>
          <a:lstStyle/>
          <a:p>
            <a:endParaRPr lang="en-US" sz="1200"/>
          </a:p>
        </p:txBody>
      </p:sp>
      <p:sp>
        <p:nvSpPr>
          <p:cNvPr id="59" name="Freeform: Shape 48">
            <a:extLst>
              <a:ext uri="{FF2B5EF4-FFF2-40B4-BE49-F238E27FC236}">
                <a16:creationId xmlns:a16="http://schemas.microsoft.com/office/drawing/2014/main" id="{82E262EB-CC1D-6E3E-3B15-46A7969FF0F4}"/>
              </a:ext>
            </a:extLst>
          </p:cNvPr>
          <p:cNvSpPr/>
          <p:nvPr/>
        </p:nvSpPr>
        <p:spPr>
          <a:xfrm>
            <a:off x="8853871" y="2135457"/>
            <a:ext cx="751456" cy="2788737"/>
          </a:xfrm>
          <a:custGeom>
            <a:avLst/>
            <a:gdLst>
              <a:gd name="connsiteX0" fmla="*/ 1375690 w 1430304"/>
              <a:gd name="connsiteY0" fmla="*/ 309638 h 5308017"/>
              <a:gd name="connsiteX1" fmla="*/ 1144934 w 1430304"/>
              <a:gd name="connsiteY1" fmla="*/ 79518 h 5308017"/>
              <a:gd name="connsiteX2" fmla="*/ 96363 w 1430304"/>
              <a:gd name="connsiteY2" fmla="*/ 79518 h 5308017"/>
              <a:gd name="connsiteX3" fmla="*/ 96681 w 1430304"/>
              <a:gd name="connsiteY3" fmla="*/ 116388 h 5308017"/>
              <a:gd name="connsiteX4" fmla="*/ 96363 w 1430304"/>
              <a:gd name="connsiteY4" fmla="*/ 133869 h 5308017"/>
              <a:gd name="connsiteX5" fmla="*/ 96363 w 1430304"/>
              <a:gd name="connsiteY5" fmla="*/ 134823 h 5308017"/>
              <a:gd name="connsiteX6" fmla="*/ 79518 w 1430304"/>
              <a:gd name="connsiteY6" fmla="*/ 263550 h 5308017"/>
              <a:gd name="connsiteX7" fmla="*/ 1064839 w 1430304"/>
              <a:gd name="connsiteY7" fmla="*/ 263550 h 5308017"/>
              <a:gd name="connsiteX8" fmla="*/ 1192295 w 1430304"/>
              <a:gd name="connsiteY8" fmla="*/ 391006 h 5308017"/>
              <a:gd name="connsiteX9" fmla="*/ 1191340 w 1430304"/>
              <a:gd name="connsiteY9" fmla="*/ 5236241 h 5308017"/>
              <a:gd name="connsiteX10" fmla="*/ 1375372 w 1430304"/>
              <a:gd name="connsiteY10" fmla="*/ 5052209 h 5308017"/>
              <a:gd name="connsiteX11" fmla="*/ 1375372 w 1430304"/>
              <a:gd name="connsiteY11" fmla="*/ 494624 h 5308017"/>
              <a:gd name="connsiteX12" fmla="*/ 1375372 w 1430304"/>
              <a:gd name="connsiteY12" fmla="*/ 310591 h 5308017"/>
              <a:gd name="connsiteX13" fmla="*/ 1375690 w 1430304"/>
              <a:gd name="connsiteY13" fmla="*/ 309638 h 5308017"/>
              <a:gd name="connsiteX14" fmla="*/ 1375690 w 1430304"/>
              <a:gd name="connsiteY14" fmla="*/ 309638 h 530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0304" h="5308017">
                <a:moveTo>
                  <a:pt x="1375690" y="309638"/>
                </a:moveTo>
                <a:cubicBezTo>
                  <a:pt x="1375372" y="182500"/>
                  <a:pt x="1272072" y="79518"/>
                  <a:pt x="1144934" y="79518"/>
                </a:cubicBezTo>
                <a:lnTo>
                  <a:pt x="96363" y="79518"/>
                </a:lnTo>
                <a:cubicBezTo>
                  <a:pt x="96681" y="91596"/>
                  <a:pt x="96999" y="103992"/>
                  <a:pt x="96681" y="116388"/>
                </a:cubicBezTo>
                <a:cubicBezTo>
                  <a:pt x="96681" y="122109"/>
                  <a:pt x="96363" y="128148"/>
                  <a:pt x="96363" y="133869"/>
                </a:cubicBezTo>
                <a:lnTo>
                  <a:pt x="96363" y="134823"/>
                </a:lnTo>
                <a:cubicBezTo>
                  <a:pt x="94774" y="179003"/>
                  <a:pt x="89053" y="221913"/>
                  <a:pt x="79518" y="263550"/>
                </a:cubicBezTo>
                <a:lnTo>
                  <a:pt x="1064839" y="263550"/>
                </a:lnTo>
                <a:cubicBezTo>
                  <a:pt x="1135081" y="263550"/>
                  <a:pt x="1192295" y="320445"/>
                  <a:pt x="1192295" y="391006"/>
                </a:cubicBezTo>
                <a:lnTo>
                  <a:pt x="1191340" y="5236241"/>
                </a:lnTo>
                <a:cubicBezTo>
                  <a:pt x="1293051" y="5236241"/>
                  <a:pt x="1375372" y="5153919"/>
                  <a:pt x="1375372" y="5052209"/>
                </a:cubicBezTo>
                <a:lnTo>
                  <a:pt x="1375372" y="494624"/>
                </a:lnTo>
                <a:lnTo>
                  <a:pt x="1375372" y="310591"/>
                </a:lnTo>
                <a:lnTo>
                  <a:pt x="1375690" y="309638"/>
                </a:lnTo>
                <a:lnTo>
                  <a:pt x="1375690" y="309638"/>
                </a:lnTo>
                <a:close/>
              </a:path>
            </a:pathLst>
          </a:custGeom>
          <a:solidFill>
            <a:srgbClr val="385085"/>
          </a:solidFill>
          <a:ln w="31773" cap="flat">
            <a:noFill/>
            <a:prstDash val="solid"/>
            <a:miter/>
          </a:ln>
        </p:spPr>
        <p:txBody>
          <a:bodyPr rtlCol="0" anchor="ctr"/>
          <a:lstStyle/>
          <a:p>
            <a:endParaRPr lang="en-US" sz="1200"/>
          </a:p>
        </p:txBody>
      </p:sp>
      <p:sp>
        <p:nvSpPr>
          <p:cNvPr id="60" name="Freeform: Shape 49">
            <a:extLst>
              <a:ext uri="{FF2B5EF4-FFF2-40B4-BE49-F238E27FC236}">
                <a16:creationId xmlns:a16="http://schemas.microsoft.com/office/drawing/2014/main" id="{EEDBD7C2-A0F0-8D15-9D29-0FF375FA33F6}"/>
              </a:ext>
            </a:extLst>
          </p:cNvPr>
          <p:cNvSpPr/>
          <p:nvPr/>
        </p:nvSpPr>
        <p:spPr>
          <a:xfrm>
            <a:off x="9791383" y="2164876"/>
            <a:ext cx="2187571" cy="2788737"/>
          </a:xfrm>
          <a:custGeom>
            <a:avLst/>
            <a:gdLst>
              <a:gd name="connsiteX0" fmla="*/ 4143434 w 4163774"/>
              <a:gd name="connsiteY0" fmla="*/ 254594 h 5308017"/>
              <a:gd name="connsiteX1" fmla="*/ 4143434 w 4163774"/>
              <a:gd name="connsiteY1" fmla="*/ 5058827 h 5308017"/>
              <a:gd name="connsiteX2" fmla="*/ 3912678 w 4163774"/>
              <a:gd name="connsiteY2" fmla="*/ 5289583 h 5308017"/>
              <a:gd name="connsiteX3" fmla="*/ 253960 w 4163774"/>
              <a:gd name="connsiteY3" fmla="*/ 5289583 h 5308017"/>
              <a:gd name="connsiteX4" fmla="*/ 41003 w 4163774"/>
              <a:gd name="connsiteY4" fmla="*/ 5146871 h 5308017"/>
              <a:gd name="connsiteX5" fmla="*/ 25111 w 4163774"/>
              <a:gd name="connsiteY5" fmla="*/ 5084573 h 5308017"/>
              <a:gd name="connsiteX6" fmla="*/ 23838 w 4163774"/>
              <a:gd name="connsiteY6" fmla="*/ 5058827 h 5308017"/>
              <a:gd name="connsiteX7" fmla="*/ 23838 w 4163774"/>
              <a:gd name="connsiteY7" fmla="*/ 254594 h 5308017"/>
              <a:gd name="connsiteX8" fmla="*/ 254276 w 4163774"/>
              <a:gd name="connsiteY8" fmla="*/ 23838 h 5308017"/>
              <a:gd name="connsiteX9" fmla="*/ 3912996 w 4163774"/>
              <a:gd name="connsiteY9" fmla="*/ 23838 h 5308017"/>
              <a:gd name="connsiteX10" fmla="*/ 4143434 w 4163774"/>
              <a:gd name="connsiteY10" fmla="*/ 254594 h 530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3774" h="5308017">
                <a:moveTo>
                  <a:pt x="4143434" y="254594"/>
                </a:moveTo>
                <a:lnTo>
                  <a:pt x="4143434" y="5058827"/>
                </a:lnTo>
                <a:cubicBezTo>
                  <a:pt x="4143434" y="5186283"/>
                  <a:pt x="4040134" y="5289583"/>
                  <a:pt x="3912678" y="5289583"/>
                </a:cubicBezTo>
                <a:lnTo>
                  <a:pt x="253960" y="5289583"/>
                </a:lnTo>
                <a:cubicBezTo>
                  <a:pt x="157652" y="5289583"/>
                  <a:pt x="75331" y="5230464"/>
                  <a:pt x="41003" y="5146871"/>
                </a:cubicBezTo>
                <a:cubicBezTo>
                  <a:pt x="32739" y="5127482"/>
                  <a:pt x="27336" y="5106504"/>
                  <a:pt x="25111" y="5084573"/>
                </a:cubicBezTo>
                <a:cubicBezTo>
                  <a:pt x="24157" y="5075991"/>
                  <a:pt x="23838" y="5067727"/>
                  <a:pt x="23838" y="5058827"/>
                </a:cubicBezTo>
                <a:lnTo>
                  <a:pt x="23838" y="254594"/>
                </a:lnTo>
                <a:cubicBezTo>
                  <a:pt x="23838" y="127138"/>
                  <a:pt x="127138" y="23838"/>
                  <a:pt x="254276" y="23838"/>
                </a:cubicBezTo>
                <a:lnTo>
                  <a:pt x="3912996" y="23838"/>
                </a:lnTo>
                <a:cubicBezTo>
                  <a:pt x="4040134" y="23838"/>
                  <a:pt x="4143434" y="127138"/>
                  <a:pt x="4143434" y="254594"/>
                </a:cubicBezTo>
                <a:close/>
              </a:path>
            </a:pathLst>
          </a:custGeom>
          <a:solidFill>
            <a:schemeClr val="bg1">
              <a:lumMod val="95000"/>
            </a:schemeClr>
          </a:solidFill>
          <a:ln w="9525" cap="flat">
            <a:noFill/>
            <a:prstDash val="solid"/>
            <a:miter/>
          </a:ln>
        </p:spPr>
        <p:txBody>
          <a:bodyPr rtlCol="0" anchor="ctr"/>
          <a:lstStyle/>
          <a:p>
            <a:endParaRPr lang="en-US" sz="1200"/>
          </a:p>
        </p:txBody>
      </p:sp>
      <p:sp>
        <p:nvSpPr>
          <p:cNvPr id="63" name="Freeform: Shape 52">
            <a:extLst>
              <a:ext uri="{FF2B5EF4-FFF2-40B4-BE49-F238E27FC236}">
                <a16:creationId xmlns:a16="http://schemas.microsoft.com/office/drawing/2014/main" id="{5CBC7CE3-7957-A2D4-F6C8-FCB20ED7749F}"/>
              </a:ext>
            </a:extLst>
          </p:cNvPr>
          <p:cNvSpPr/>
          <p:nvPr/>
        </p:nvSpPr>
        <p:spPr>
          <a:xfrm>
            <a:off x="9791383" y="4754728"/>
            <a:ext cx="2187571" cy="200388"/>
          </a:xfrm>
          <a:custGeom>
            <a:avLst/>
            <a:gdLst>
              <a:gd name="connsiteX0" fmla="*/ 4143434 w 4163774"/>
              <a:gd name="connsiteY0" fmla="*/ 23838 h 381414"/>
              <a:gd name="connsiteX1" fmla="*/ 4143434 w 4163774"/>
              <a:gd name="connsiteY1" fmla="*/ 129363 h 381414"/>
              <a:gd name="connsiteX2" fmla="*/ 3912678 w 4163774"/>
              <a:gd name="connsiteY2" fmla="*/ 360119 h 381414"/>
              <a:gd name="connsiteX3" fmla="*/ 253960 w 4163774"/>
              <a:gd name="connsiteY3" fmla="*/ 360119 h 381414"/>
              <a:gd name="connsiteX4" fmla="*/ 41003 w 4163774"/>
              <a:gd name="connsiteY4" fmla="*/ 217407 h 381414"/>
              <a:gd name="connsiteX5" fmla="*/ 25111 w 4163774"/>
              <a:gd name="connsiteY5" fmla="*/ 155109 h 381414"/>
              <a:gd name="connsiteX6" fmla="*/ 23838 w 4163774"/>
              <a:gd name="connsiteY6" fmla="*/ 129363 h 381414"/>
              <a:gd name="connsiteX7" fmla="*/ 23838 w 4163774"/>
              <a:gd name="connsiteY7" fmla="*/ 23838 h 381414"/>
              <a:gd name="connsiteX8" fmla="*/ 25111 w 4163774"/>
              <a:gd name="connsiteY8" fmla="*/ 49584 h 381414"/>
              <a:gd name="connsiteX9" fmla="*/ 41003 w 4163774"/>
              <a:gd name="connsiteY9" fmla="*/ 111882 h 381414"/>
              <a:gd name="connsiteX10" fmla="*/ 253960 w 4163774"/>
              <a:gd name="connsiteY10" fmla="*/ 254594 h 381414"/>
              <a:gd name="connsiteX11" fmla="*/ 3912678 w 4163774"/>
              <a:gd name="connsiteY11" fmla="*/ 254594 h 381414"/>
              <a:gd name="connsiteX12" fmla="*/ 4143434 w 4163774"/>
              <a:gd name="connsiteY12" fmla="*/ 23838 h 38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3774" h="381414">
                <a:moveTo>
                  <a:pt x="4143434" y="23838"/>
                </a:moveTo>
                <a:lnTo>
                  <a:pt x="4143434" y="129363"/>
                </a:lnTo>
                <a:cubicBezTo>
                  <a:pt x="4143434" y="256819"/>
                  <a:pt x="4040134" y="360119"/>
                  <a:pt x="3912678" y="360119"/>
                </a:cubicBezTo>
                <a:lnTo>
                  <a:pt x="253960" y="360119"/>
                </a:lnTo>
                <a:cubicBezTo>
                  <a:pt x="157652" y="360119"/>
                  <a:pt x="75331" y="301000"/>
                  <a:pt x="41003" y="217407"/>
                </a:cubicBezTo>
                <a:cubicBezTo>
                  <a:pt x="32739" y="198018"/>
                  <a:pt x="27336" y="177040"/>
                  <a:pt x="25111" y="155109"/>
                </a:cubicBezTo>
                <a:cubicBezTo>
                  <a:pt x="24157" y="146527"/>
                  <a:pt x="23838" y="138263"/>
                  <a:pt x="23838" y="129363"/>
                </a:cubicBezTo>
                <a:lnTo>
                  <a:pt x="23838" y="23838"/>
                </a:lnTo>
                <a:cubicBezTo>
                  <a:pt x="23838" y="32420"/>
                  <a:pt x="24157" y="41002"/>
                  <a:pt x="25111" y="49584"/>
                </a:cubicBezTo>
                <a:cubicBezTo>
                  <a:pt x="27336" y="71515"/>
                  <a:pt x="33057" y="92175"/>
                  <a:pt x="41003" y="111882"/>
                </a:cubicBezTo>
                <a:cubicBezTo>
                  <a:pt x="75331" y="195793"/>
                  <a:pt x="157970" y="254594"/>
                  <a:pt x="253960" y="254594"/>
                </a:cubicBezTo>
                <a:lnTo>
                  <a:pt x="3912678" y="254594"/>
                </a:lnTo>
                <a:cubicBezTo>
                  <a:pt x="4040134" y="254594"/>
                  <a:pt x="4143434" y="151295"/>
                  <a:pt x="4143434" y="23838"/>
                </a:cubicBezTo>
                <a:close/>
              </a:path>
            </a:pathLst>
          </a:custGeom>
          <a:solidFill>
            <a:srgbClr val="B6B7BA"/>
          </a:solidFill>
          <a:ln w="9525" cap="flat">
            <a:noFill/>
            <a:prstDash val="solid"/>
            <a:miter/>
          </a:ln>
        </p:spPr>
        <p:txBody>
          <a:bodyPr rtlCol="0" anchor="ctr"/>
          <a:lstStyle/>
          <a:p>
            <a:endParaRPr lang="en-US" sz="1200"/>
          </a:p>
        </p:txBody>
      </p:sp>
      <p:sp>
        <p:nvSpPr>
          <p:cNvPr id="64" name="Freeform: Shape 53">
            <a:extLst>
              <a:ext uri="{FF2B5EF4-FFF2-40B4-BE49-F238E27FC236}">
                <a16:creationId xmlns:a16="http://schemas.microsoft.com/office/drawing/2014/main" id="{FA6A3CD1-4F7A-42D2-9319-33FFDB7B866C}"/>
              </a:ext>
            </a:extLst>
          </p:cNvPr>
          <p:cNvSpPr/>
          <p:nvPr/>
        </p:nvSpPr>
        <p:spPr>
          <a:xfrm>
            <a:off x="9761574" y="1714808"/>
            <a:ext cx="1569708" cy="1168932"/>
          </a:xfrm>
          <a:custGeom>
            <a:avLst/>
            <a:gdLst>
              <a:gd name="connsiteX0" fmla="*/ 2921479 w 2987746"/>
              <a:gd name="connsiteY0" fmla="*/ 814376 h 2224917"/>
              <a:gd name="connsiteX1" fmla="*/ 2920844 w 2987746"/>
              <a:gd name="connsiteY1" fmla="*/ 831858 h 2224917"/>
              <a:gd name="connsiteX2" fmla="*/ 2920844 w 2987746"/>
              <a:gd name="connsiteY2" fmla="*/ 832811 h 2224917"/>
              <a:gd name="connsiteX3" fmla="*/ 2185350 w 2987746"/>
              <a:gd name="connsiteY3" fmla="*/ 1529846 h 2224917"/>
              <a:gd name="connsiteX4" fmla="*/ 1457165 w 2987746"/>
              <a:gd name="connsiteY4" fmla="*/ 1529846 h 2224917"/>
              <a:gd name="connsiteX5" fmla="*/ 1336066 w 2987746"/>
              <a:gd name="connsiteY5" fmla="*/ 1529846 h 2224917"/>
              <a:gd name="connsiteX6" fmla="*/ 79942 w 2987746"/>
              <a:gd name="connsiteY6" fmla="*/ 2157909 h 2224917"/>
              <a:gd name="connsiteX7" fmla="*/ 79942 w 2987746"/>
              <a:gd name="connsiteY7" fmla="*/ 2132163 h 2224917"/>
              <a:gd name="connsiteX8" fmla="*/ 79942 w 2987746"/>
              <a:gd name="connsiteY8" fmla="*/ 835672 h 2224917"/>
              <a:gd name="connsiteX9" fmla="*/ 82802 w 2987746"/>
              <a:gd name="connsiteY9" fmla="*/ 769878 h 2224917"/>
              <a:gd name="connsiteX10" fmla="*/ 836414 w 2987746"/>
              <a:gd name="connsiteY10" fmla="*/ 79518 h 2224917"/>
              <a:gd name="connsiteX11" fmla="*/ 2196473 w 2987746"/>
              <a:gd name="connsiteY11" fmla="*/ 79518 h 2224917"/>
              <a:gd name="connsiteX12" fmla="*/ 2920844 w 2987746"/>
              <a:gd name="connsiteY12" fmla="*/ 769878 h 2224917"/>
              <a:gd name="connsiteX13" fmla="*/ 2921162 w 2987746"/>
              <a:gd name="connsiteY13" fmla="*/ 775917 h 2224917"/>
              <a:gd name="connsiteX14" fmla="*/ 2921479 w 2987746"/>
              <a:gd name="connsiteY14" fmla="*/ 814376 h 222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7746" h="2224917">
                <a:moveTo>
                  <a:pt x="2921479" y="814376"/>
                </a:moveTo>
                <a:cubicBezTo>
                  <a:pt x="2921479" y="820098"/>
                  <a:pt x="2921162" y="826137"/>
                  <a:pt x="2920844" y="831858"/>
                </a:cubicBezTo>
                <a:lnTo>
                  <a:pt x="2920844" y="832811"/>
                </a:lnTo>
                <a:cubicBezTo>
                  <a:pt x="2905904" y="1222490"/>
                  <a:pt x="2577888" y="1529846"/>
                  <a:pt x="2185350" y="1529846"/>
                </a:cubicBezTo>
                <a:lnTo>
                  <a:pt x="1457165" y="1529846"/>
                </a:lnTo>
                <a:cubicBezTo>
                  <a:pt x="1457165" y="1529846"/>
                  <a:pt x="1411079" y="1528257"/>
                  <a:pt x="1336066" y="1529846"/>
                </a:cubicBezTo>
                <a:cubicBezTo>
                  <a:pt x="1007415" y="1537475"/>
                  <a:pt x="119991" y="1608354"/>
                  <a:pt x="79942" y="2157909"/>
                </a:cubicBezTo>
                <a:cubicBezTo>
                  <a:pt x="78988" y="2149327"/>
                  <a:pt x="79942" y="2141063"/>
                  <a:pt x="79942" y="2132163"/>
                </a:cubicBezTo>
                <a:lnTo>
                  <a:pt x="79942" y="835672"/>
                </a:lnTo>
                <a:cubicBezTo>
                  <a:pt x="79942" y="813741"/>
                  <a:pt x="80895" y="791492"/>
                  <a:pt x="82802" y="769878"/>
                </a:cubicBezTo>
                <a:cubicBezTo>
                  <a:pt x="116177" y="383060"/>
                  <a:pt x="440696" y="79518"/>
                  <a:pt x="836414" y="79518"/>
                </a:cubicBezTo>
                <a:lnTo>
                  <a:pt x="2196473" y="79518"/>
                </a:lnTo>
                <a:cubicBezTo>
                  <a:pt x="2585516" y="79518"/>
                  <a:pt x="2902727" y="385285"/>
                  <a:pt x="2920844" y="769878"/>
                </a:cubicBezTo>
                <a:cubicBezTo>
                  <a:pt x="2920844" y="771785"/>
                  <a:pt x="2920844" y="774010"/>
                  <a:pt x="2921162" y="775917"/>
                </a:cubicBezTo>
                <a:cubicBezTo>
                  <a:pt x="2921479" y="788631"/>
                  <a:pt x="2921797" y="801345"/>
                  <a:pt x="2921479" y="814376"/>
                </a:cubicBezTo>
                <a:close/>
              </a:path>
            </a:pathLst>
          </a:custGeom>
          <a:solidFill>
            <a:srgbClr val="C00000"/>
          </a:solidFill>
          <a:ln w="31773" cap="flat">
            <a:noFill/>
            <a:prstDash val="solid"/>
            <a:miter/>
          </a:ln>
        </p:spPr>
        <p:txBody>
          <a:bodyPr rtlCol="0" anchor="ctr"/>
          <a:lstStyle/>
          <a:p>
            <a:endParaRPr lang="en-US" sz="1200"/>
          </a:p>
        </p:txBody>
      </p:sp>
      <p:sp>
        <p:nvSpPr>
          <p:cNvPr id="65" name="Freeform: Shape 54">
            <a:extLst>
              <a:ext uri="{FF2B5EF4-FFF2-40B4-BE49-F238E27FC236}">
                <a16:creationId xmlns:a16="http://schemas.microsoft.com/office/drawing/2014/main" id="{B2000B5E-8C92-D172-56B1-03842475FECA}"/>
              </a:ext>
            </a:extLst>
          </p:cNvPr>
          <p:cNvSpPr/>
          <p:nvPr/>
        </p:nvSpPr>
        <p:spPr>
          <a:xfrm>
            <a:off x="9761574" y="2077344"/>
            <a:ext cx="1569708" cy="801553"/>
          </a:xfrm>
          <a:custGeom>
            <a:avLst/>
            <a:gdLst>
              <a:gd name="connsiteX0" fmla="*/ 2921479 w 2987746"/>
              <a:gd name="connsiteY0" fmla="*/ 124334 h 1525657"/>
              <a:gd name="connsiteX1" fmla="*/ 2920844 w 2987746"/>
              <a:gd name="connsiteY1" fmla="*/ 141816 h 1525657"/>
              <a:gd name="connsiteX2" fmla="*/ 2920844 w 2987746"/>
              <a:gd name="connsiteY2" fmla="*/ 142769 h 1525657"/>
              <a:gd name="connsiteX3" fmla="*/ 2185350 w 2987746"/>
              <a:gd name="connsiteY3" fmla="*/ 839804 h 1525657"/>
              <a:gd name="connsiteX4" fmla="*/ 1457165 w 2987746"/>
              <a:gd name="connsiteY4" fmla="*/ 839804 h 1525657"/>
              <a:gd name="connsiteX5" fmla="*/ 1336066 w 2987746"/>
              <a:gd name="connsiteY5" fmla="*/ 839804 h 1525657"/>
              <a:gd name="connsiteX6" fmla="*/ 79942 w 2987746"/>
              <a:gd name="connsiteY6" fmla="*/ 1467867 h 1525657"/>
              <a:gd name="connsiteX7" fmla="*/ 79942 w 2987746"/>
              <a:gd name="connsiteY7" fmla="*/ 1442121 h 1525657"/>
              <a:gd name="connsiteX8" fmla="*/ 79942 w 2987746"/>
              <a:gd name="connsiteY8" fmla="*/ 1438307 h 1525657"/>
              <a:gd name="connsiteX9" fmla="*/ 1336066 w 2987746"/>
              <a:gd name="connsiteY9" fmla="*/ 771467 h 1525657"/>
              <a:gd name="connsiteX10" fmla="*/ 1457165 w 2987746"/>
              <a:gd name="connsiteY10" fmla="*/ 771467 h 1525657"/>
              <a:gd name="connsiteX11" fmla="*/ 2185350 w 2987746"/>
              <a:gd name="connsiteY11" fmla="*/ 771467 h 1525657"/>
              <a:gd name="connsiteX12" fmla="*/ 2918937 w 2987746"/>
              <a:gd name="connsiteY12" fmla="*/ 105899 h 1525657"/>
              <a:gd name="connsiteX13" fmla="*/ 2920208 w 2987746"/>
              <a:gd name="connsiteY13" fmla="*/ 85557 h 1525657"/>
              <a:gd name="connsiteX14" fmla="*/ 2920526 w 2987746"/>
              <a:gd name="connsiteY14" fmla="*/ 79518 h 1525657"/>
              <a:gd name="connsiteX15" fmla="*/ 2920844 w 2987746"/>
              <a:gd name="connsiteY15" fmla="*/ 85557 h 1525657"/>
              <a:gd name="connsiteX16" fmla="*/ 2921479 w 2987746"/>
              <a:gd name="connsiteY16" fmla="*/ 124334 h 1525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7746" h="1525657">
                <a:moveTo>
                  <a:pt x="2921479" y="124334"/>
                </a:moveTo>
                <a:cubicBezTo>
                  <a:pt x="2921479" y="130055"/>
                  <a:pt x="2921162" y="136094"/>
                  <a:pt x="2920844" y="141816"/>
                </a:cubicBezTo>
                <a:lnTo>
                  <a:pt x="2920844" y="142769"/>
                </a:lnTo>
                <a:cubicBezTo>
                  <a:pt x="2905904" y="532448"/>
                  <a:pt x="2577888" y="839804"/>
                  <a:pt x="2185350" y="839804"/>
                </a:cubicBezTo>
                <a:lnTo>
                  <a:pt x="1457165" y="839804"/>
                </a:lnTo>
                <a:cubicBezTo>
                  <a:pt x="1457165" y="839804"/>
                  <a:pt x="1411079" y="838215"/>
                  <a:pt x="1336066" y="839804"/>
                </a:cubicBezTo>
                <a:cubicBezTo>
                  <a:pt x="1007415" y="847432"/>
                  <a:pt x="119991" y="918312"/>
                  <a:pt x="79942" y="1467867"/>
                </a:cubicBezTo>
                <a:cubicBezTo>
                  <a:pt x="78988" y="1459285"/>
                  <a:pt x="79942" y="1451021"/>
                  <a:pt x="79942" y="1442121"/>
                </a:cubicBezTo>
                <a:lnTo>
                  <a:pt x="79942" y="1438307"/>
                </a:lnTo>
                <a:cubicBezTo>
                  <a:pt x="79942" y="853154"/>
                  <a:pt x="999787" y="778778"/>
                  <a:pt x="1336066" y="771467"/>
                </a:cubicBezTo>
                <a:cubicBezTo>
                  <a:pt x="1411397" y="769878"/>
                  <a:pt x="1457165" y="771467"/>
                  <a:pt x="1457165" y="771467"/>
                </a:cubicBezTo>
                <a:lnTo>
                  <a:pt x="2185350" y="771467"/>
                </a:lnTo>
                <a:cubicBezTo>
                  <a:pt x="2567082" y="771467"/>
                  <a:pt x="2887787" y="480639"/>
                  <a:pt x="2918937" y="105899"/>
                </a:cubicBezTo>
                <a:cubicBezTo>
                  <a:pt x="2919572" y="99224"/>
                  <a:pt x="2919890" y="92232"/>
                  <a:pt x="2920208" y="85557"/>
                </a:cubicBezTo>
                <a:cubicBezTo>
                  <a:pt x="2920208" y="83650"/>
                  <a:pt x="2920526" y="81425"/>
                  <a:pt x="2920526" y="79518"/>
                </a:cubicBezTo>
                <a:cubicBezTo>
                  <a:pt x="2920526" y="81425"/>
                  <a:pt x="2920526" y="83650"/>
                  <a:pt x="2920844" y="85557"/>
                </a:cubicBezTo>
                <a:cubicBezTo>
                  <a:pt x="2921479" y="98589"/>
                  <a:pt x="2921797" y="111302"/>
                  <a:pt x="2921479" y="124334"/>
                </a:cubicBezTo>
                <a:close/>
              </a:path>
            </a:pathLst>
          </a:custGeom>
          <a:solidFill>
            <a:srgbClr val="000000">
              <a:alpha val="30000"/>
            </a:srgbClr>
          </a:solidFill>
          <a:ln w="31773" cap="flat">
            <a:noFill/>
            <a:prstDash val="solid"/>
            <a:miter/>
          </a:ln>
        </p:spPr>
        <p:txBody>
          <a:bodyPr rtlCol="0" anchor="ctr"/>
          <a:lstStyle/>
          <a:p>
            <a:endParaRPr lang="en-US" sz="1200"/>
          </a:p>
        </p:txBody>
      </p:sp>
      <p:sp>
        <p:nvSpPr>
          <p:cNvPr id="66" name="Freeform: Shape 55">
            <a:extLst>
              <a:ext uri="{FF2B5EF4-FFF2-40B4-BE49-F238E27FC236}">
                <a16:creationId xmlns:a16="http://schemas.microsoft.com/office/drawing/2014/main" id="{35599C46-8F74-8A0E-60B3-76F3285FAD4C}"/>
              </a:ext>
            </a:extLst>
          </p:cNvPr>
          <p:cNvSpPr/>
          <p:nvPr/>
        </p:nvSpPr>
        <p:spPr>
          <a:xfrm>
            <a:off x="9880025" y="4902151"/>
            <a:ext cx="2003882" cy="233787"/>
          </a:xfrm>
          <a:custGeom>
            <a:avLst/>
            <a:gdLst>
              <a:gd name="connsiteX0" fmla="*/ 3453447 w 3814144"/>
              <a:gd name="connsiteY0" fmla="*/ 376386 h 444983"/>
              <a:gd name="connsiteX1" fmla="*/ 376386 w 3814144"/>
              <a:gd name="connsiteY1" fmla="*/ 376386 h 444983"/>
              <a:gd name="connsiteX2" fmla="*/ 79518 w 3814144"/>
              <a:gd name="connsiteY2" fmla="*/ 79518 h 444983"/>
              <a:gd name="connsiteX3" fmla="*/ 79518 w 3814144"/>
              <a:gd name="connsiteY3" fmla="*/ 79518 h 444983"/>
              <a:gd name="connsiteX4" fmla="*/ 3750316 w 3814144"/>
              <a:gd name="connsiteY4" fmla="*/ 79518 h 444983"/>
              <a:gd name="connsiteX5" fmla="*/ 3750316 w 3814144"/>
              <a:gd name="connsiteY5" fmla="*/ 79518 h 444983"/>
              <a:gd name="connsiteX6" fmla="*/ 3453447 w 3814144"/>
              <a:gd name="connsiteY6" fmla="*/ 376386 h 44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4144" h="444983">
                <a:moveTo>
                  <a:pt x="3453447" y="376386"/>
                </a:moveTo>
                <a:lnTo>
                  <a:pt x="376386" y="376386"/>
                </a:lnTo>
                <a:cubicBezTo>
                  <a:pt x="212379" y="376386"/>
                  <a:pt x="79518" y="243526"/>
                  <a:pt x="79518" y="79518"/>
                </a:cubicBezTo>
                <a:lnTo>
                  <a:pt x="79518" y="79518"/>
                </a:lnTo>
                <a:lnTo>
                  <a:pt x="3750316" y="79518"/>
                </a:lnTo>
                <a:lnTo>
                  <a:pt x="3750316" y="79518"/>
                </a:lnTo>
                <a:cubicBezTo>
                  <a:pt x="3749998" y="243209"/>
                  <a:pt x="3617138" y="376386"/>
                  <a:pt x="3453447" y="376386"/>
                </a:cubicBezTo>
                <a:close/>
              </a:path>
            </a:pathLst>
          </a:custGeom>
          <a:solidFill>
            <a:srgbClr val="C00000"/>
          </a:solidFill>
          <a:ln w="31773" cap="flat">
            <a:noFill/>
            <a:prstDash val="solid"/>
            <a:miter/>
          </a:ln>
        </p:spPr>
        <p:txBody>
          <a:bodyPr rtlCol="0" anchor="ctr"/>
          <a:lstStyle/>
          <a:p>
            <a:endParaRPr lang="en-US" sz="1200"/>
          </a:p>
        </p:txBody>
      </p:sp>
      <p:sp>
        <p:nvSpPr>
          <p:cNvPr id="67" name="Freeform: Shape 56">
            <a:extLst>
              <a:ext uri="{FF2B5EF4-FFF2-40B4-BE49-F238E27FC236}">
                <a16:creationId xmlns:a16="http://schemas.microsoft.com/office/drawing/2014/main" id="{D83C6B00-085B-8E7F-F51B-51A1AC647AA2}"/>
              </a:ext>
            </a:extLst>
          </p:cNvPr>
          <p:cNvSpPr/>
          <p:nvPr/>
        </p:nvSpPr>
        <p:spPr>
          <a:xfrm>
            <a:off x="10601085" y="5251285"/>
            <a:ext cx="567767" cy="567767"/>
          </a:xfrm>
          <a:custGeom>
            <a:avLst/>
            <a:gdLst>
              <a:gd name="connsiteX0" fmla="*/ 627936 w 1080674"/>
              <a:gd name="connsiteY0" fmla="*/ 181378 h 1080674"/>
              <a:gd name="connsiteX1" fmla="*/ 903200 w 1080674"/>
              <a:gd name="connsiteY1" fmla="*/ 627935 h 1080674"/>
              <a:gd name="connsiteX2" fmla="*/ 456643 w 1080674"/>
              <a:gd name="connsiteY2" fmla="*/ 903198 h 1080674"/>
              <a:gd name="connsiteX3" fmla="*/ 181379 w 1080674"/>
              <a:gd name="connsiteY3" fmla="*/ 456642 h 1080674"/>
              <a:gd name="connsiteX4" fmla="*/ 627936 w 1080674"/>
              <a:gd name="connsiteY4" fmla="*/ 181378 h 10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674" h="1080674">
                <a:moveTo>
                  <a:pt x="627936" y="181378"/>
                </a:moveTo>
                <a:cubicBezTo>
                  <a:pt x="827261" y="228680"/>
                  <a:pt x="950501" y="428611"/>
                  <a:pt x="903200" y="627935"/>
                </a:cubicBezTo>
                <a:cubicBezTo>
                  <a:pt x="855898" y="827261"/>
                  <a:pt x="655968" y="950500"/>
                  <a:pt x="456643" y="903198"/>
                </a:cubicBezTo>
                <a:cubicBezTo>
                  <a:pt x="257317" y="855897"/>
                  <a:pt x="134078" y="655966"/>
                  <a:pt x="181379" y="456642"/>
                </a:cubicBezTo>
                <a:cubicBezTo>
                  <a:pt x="228680" y="257315"/>
                  <a:pt x="428610" y="134077"/>
                  <a:pt x="627936" y="181378"/>
                </a:cubicBezTo>
                <a:close/>
              </a:path>
            </a:pathLst>
          </a:custGeom>
          <a:solidFill>
            <a:srgbClr val="EAEAEA"/>
          </a:solidFill>
          <a:ln w="31773" cap="flat">
            <a:noFill/>
            <a:prstDash val="solid"/>
            <a:miter/>
          </a:ln>
        </p:spPr>
        <p:txBody>
          <a:bodyPr rtlCol="0" anchor="ctr"/>
          <a:lstStyle/>
          <a:p>
            <a:endParaRPr lang="en-US" sz="1200"/>
          </a:p>
        </p:txBody>
      </p:sp>
      <p:sp>
        <p:nvSpPr>
          <p:cNvPr id="68" name="Freeform: Shape 57">
            <a:extLst>
              <a:ext uri="{FF2B5EF4-FFF2-40B4-BE49-F238E27FC236}">
                <a16:creationId xmlns:a16="http://schemas.microsoft.com/office/drawing/2014/main" id="{FC224589-730B-D5CC-8F83-482E415E5D52}"/>
              </a:ext>
            </a:extLst>
          </p:cNvPr>
          <p:cNvSpPr/>
          <p:nvPr/>
        </p:nvSpPr>
        <p:spPr>
          <a:xfrm>
            <a:off x="10692291" y="5342914"/>
            <a:ext cx="384077" cy="384077"/>
          </a:xfrm>
          <a:custGeom>
            <a:avLst/>
            <a:gdLst>
              <a:gd name="connsiteX0" fmla="*/ 408099 w 731044"/>
              <a:gd name="connsiteY0" fmla="*/ 130151 h 731044"/>
              <a:gd name="connsiteX1" fmla="*/ 608251 w 731044"/>
              <a:gd name="connsiteY1" fmla="*/ 408098 h 731044"/>
              <a:gd name="connsiteX2" fmla="*/ 330305 w 731044"/>
              <a:gd name="connsiteY2" fmla="*/ 608250 h 731044"/>
              <a:gd name="connsiteX3" fmla="*/ 130152 w 731044"/>
              <a:gd name="connsiteY3" fmla="*/ 330304 h 731044"/>
              <a:gd name="connsiteX4" fmla="*/ 408099 w 731044"/>
              <a:gd name="connsiteY4" fmla="*/ 130151 h 73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044" h="731044">
                <a:moveTo>
                  <a:pt x="408099" y="130151"/>
                </a:moveTo>
                <a:cubicBezTo>
                  <a:pt x="540122" y="151633"/>
                  <a:pt x="629733" y="276073"/>
                  <a:pt x="608251" y="408098"/>
                </a:cubicBezTo>
                <a:cubicBezTo>
                  <a:pt x="586769" y="540122"/>
                  <a:pt x="462328" y="629732"/>
                  <a:pt x="330305" y="608250"/>
                </a:cubicBezTo>
                <a:cubicBezTo>
                  <a:pt x="198281" y="586768"/>
                  <a:pt x="108670" y="462328"/>
                  <a:pt x="130152" y="330304"/>
                </a:cubicBezTo>
                <a:cubicBezTo>
                  <a:pt x="151635" y="198279"/>
                  <a:pt x="276075" y="108669"/>
                  <a:pt x="408099" y="130151"/>
                </a:cubicBezTo>
                <a:close/>
              </a:path>
            </a:pathLst>
          </a:custGeom>
          <a:solidFill>
            <a:srgbClr val="C00000"/>
          </a:solidFill>
          <a:ln w="31773" cap="flat">
            <a:noFill/>
            <a:prstDash val="solid"/>
            <a:miter/>
          </a:ln>
        </p:spPr>
        <p:txBody>
          <a:bodyPr rtlCol="0" anchor="ctr"/>
          <a:lstStyle/>
          <a:p>
            <a:endParaRPr lang="en-US" sz="1200"/>
          </a:p>
        </p:txBody>
      </p:sp>
      <p:sp>
        <p:nvSpPr>
          <p:cNvPr id="69" name="Freeform: Shape 58">
            <a:extLst>
              <a:ext uri="{FF2B5EF4-FFF2-40B4-BE49-F238E27FC236}">
                <a16:creationId xmlns:a16="http://schemas.microsoft.com/office/drawing/2014/main" id="{FEDB2EC9-59A1-70C2-3191-18A20C0AD75C}"/>
              </a:ext>
            </a:extLst>
          </p:cNvPr>
          <p:cNvSpPr/>
          <p:nvPr/>
        </p:nvSpPr>
        <p:spPr>
          <a:xfrm>
            <a:off x="10662374" y="5058120"/>
            <a:ext cx="434175" cy="417475"/>
          </a:xfrm>
          <a:custGeom>
            <a:avLst/>
            <a:gdLst>
              <a:gd name="connsiteX0" fmla="*/ 425652 w 826397"/>
              <a:gd name="connsiteY0" fmla="*/ 744132 h 794613"/>
              <a:gd name="connsiteX1" fmla="*/ 79518 w 826397"/>
              <a:gd name="connsiteY1" fmla="*/ 79518 h 794613"/>
              <a:gd name="connsiteX2" fmla="*/ 772102 w 826397"/>
              <a:gd name="connsiteY2" fmla="*/ 79518 h 794613"/>
            </a:gdLst>
            <a:ahLst/>
            <a:cxnLst>
              <a:cxn ang="0">
                <a:pos x="connsiteX0" y="connsiteY0"/>
              </a:cxn>
              <a:cxn ang="0">
                <a:pos x="connsiteX1" y="connsiteY1"/>
              </a:cxn>
              <a:cxn ang="0">
                <a:pos x="connsiteX2" y="connsiteY2"/>
              </a:cxn>
            </a:cxnLst>
            <a:rect l="l" t="t" r="r" b="b"/>
            <a:pathLst>
              <a:path w="826397" h="794613">
                <a:moveTo>
                  <a:pt x="425652" y="744132"/>
                </a:moveTo>
                <a:lnTo>
                  <a:pt x="79518" y="79518"/>
                </a:lnTo>
                <a:lnTo>
                  <a:pt x="772102" y="79518"/>
                </a:lnTo>
                <a:close/>
              </a:path>
            </a:pathLst>
          </a:custGeom>
          <a:solidFill>
            <a:srgbClr val="C00000"/>
          </a:solidFill>
          <a:ln w="31773" cap="flat">
            <a:noFill/>
            <a:prstDash val="solid"/>
            <a:miter/>
          </a:ln>
        </p:spPr>
        <p:txBody>
          <a:bodyPr rtlCol="0" anchor="ctr"/>
          <a:lstStyle/>
          <a:p>
            <a:endParaRPr lang="en-US" sz="1200"/>
          </a:p>
        </p:txBody>
      </p:sp>
      <p:sp>
        <p:nvSpPr>
          <p:cNvPr id="70" name="Freeform: Shape 59">
            <a:extLst>
              <a:ext uri="{FF2B5EF4-FFF2-40B4-BE49-F238E27FC236}">
                <a16:creationId xmlns:a16="http://schemas.microsoft.com/office/drawing/2014/main" id="{93E849A8-5545-7785-82C5-60D3E34D23DA}"/>
              </a:ext>
            </a:extLst>
          </p:cNvPr>
          <p:cNvSpPr/>
          <p:nvPr/>
        </p:nvSpPr>
        <p:spPr>
          <a:xfrm>
            <a:off x="11245504" y="2135457"/>
            <a:ext cx="751456" cy="2788737"/>
          </a:xfrm>
          <a:custGeom>
            <a:avLst/>
            <a:gdLst>
              <a:gd name="connsiteX0" fmla="*/ 1375692 w 1430304"/>
              <a:gd name="connsiteY0" fmla="*/ 309638 h 5308017"/>
              <a:gd name="connsiteX1" fmla="*/ 1144936 w 1430304"/>
              <a:gd name="connsiteY1" fmla="*/ 79518 h 5308017"/>
              <a:gd name="connsiteX2" fmla="*/ 96365 w 1430304"/>
              <a:gd name="connsiteY2" fmla="*/ 79518 h 5308017"/>
              <a:gd name="connsiteX3" fmla="*/ 96683 w 1430304"/>
              <a:gd name="connsiteY3" fmla="*/ 116388 h 5308017"/>
              <a:gd name="connsiteX4" fmla="*/ 96365 w 1430304"/>
              <a:gd name="connsiteY4" fmla="*/ 133869 h 5308017"/>
              <a:gd name="connsiteX5" fmla="*/ 96365 w 1430304"/>
              <a:gd name="connsiteY5" fmla="*/ 134823 h 5308017"/>
              <a:gd name="connsiteX6" fmla="*/ 79518 w 1430304"/>
              <a:gd name="connsiteY6" fmla="*/ 263550 h 5308017"/>
              <a:gd name="connsiteX7" fmla="*/ 1064839 w 1430304"/>
              <a:gd name="connsiteY7" fmla="*/ 263550 h 5308017"/>
              <a:gd name="connsiteX8" fmla="*/ 1192295 w 1430304"/>
              <a:gd name="connsiteY8" fmla="*/ 391006 h 5308017"/>
              <a:gd name="connsiteX9" fmla="*/ 1191340 w 1430304"/>
              <a:gd name="connsiteY9" fmla="*/ 5236241 h 5308017"/>
              <a:gd name="connsiteX10" fmla="*/ 1375374 w 1430304"/>
              <a:gd name="connsiteY10" fmla="*/ 5052209 h 5308017"/>
              <a:gd name="connsiteX11" fmla="*/ 1375374 w 1430304"/>
              <a:gd name="connsiteY11" fmla="*/ 494624 h 5308017"/>
              <a:gd name="connsiteX12" fmla="*/ 1375374 w 1430304"/>
              <a:gd name="connsiteY12" fmla="*/ 310591 h 5308017"/>
              <a:gd name="connsiteX13" fmla="*/ 1375692 w 1430304"/>
              <a:gd name="connsiteY13" fmla="*/ 309638 h 5308017"/>
              <a:gd name="connsiteX14" fmla="*/ 1375692 w 1430304"/>
              <a:gd name="connsiteY14" fmla="*/ 309638 h 530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30304" h="5308017">
                <a:moveTo>
                  <a:pt x="1375692" y="309638"/>
                </a:moveTo>
                <a:cubicBezTo>
                  <a:pt x="1375374" y="182500"/>
                  <a:pt x="1272074" y="79518"/>
                  <a:pt x="1144936" y="79518"/>
                </a:cubicBezTo>
                <a:lnTo>
                  <a:pt x="96365" y="79518"/>
                </a:lnTo>
                <a:cubicBezTo>
                  <a:pt x="96683" y="91596"/>
                  <a:pt x="96999" y="103992"/>
                  <a:pt x="96683" y="116388"/>
                </a:cubicBezTo>
                <a:cubicBezTo>
                  <a:pt x="96683" y="122109"/>
                  <a:pt x="96365" y="128148"/>
                  <a:pt x="96365" y="133869"/>
                </a:cubicBezTo>
                <a:lnTo>
                  <a:pt x="96365" y="134823"/>
                </a:lnTo>
                <a:cubicBezTo>
                  <a:pt x="94774" y="179003"/>
                  <a:pt x="89053" y="221913"/>
                  <a:pt x="79518" y="263550"/>
                </a:cubicBezTo>
                <a:lnTo>
                  <a:pt x="1064839" y="263550"/>
                </a:lnTo>
                <a:cubicBezTo>
                  <a:pt x="1135083" y="263550"/>
                  <a:pt x="1192295" y="320445"/>
                  <a:pt x="1192295" y="391006"/>
                </a:cubicBezTo>
                <a:lnTo>
                  <a:pt x="1191340" y="5236241"/>
                </a:lnTo>
                <a:cubicBezTo>
                  <a:pt x="1293051" y="5236241"/>
                  <a:pt x="1375374" y="5153919"/>
                  <a:pt x="1375374" y="5052209"/>
                </a:cubicBezTo>
                <a:lnTo>
                  <a:pt x="1375374" y="494624"/>
                </a:lnTo>
                <a:lnTo>
                  <a:pt x="1375374" y="310591"/>
                </a:lnTo>
                <a:lnTo>
                  <a:pt x="1375692" y="309638"/>
                </a:lnTo>
                <a:lnTo>
                  <a:pt x="1375692" y="309638"/>
                </a:lnTo>
                <a:close/>
              </a:path>
            </a:pathLst>
          </a:custGeom>
          <a:solidFill>
            <a:srgbClr val="C00000"/>
          </a:solidFill>
          <a:ln w="31773" cap="flat">
            <a:noFill/>
            <a:prstDash val="solid"/>
            <a:miter/>
          </a:ln>
        </p:spPr>
        <p:txBody>
          <a:bodyPr rtlCol="0" anchor="ctr"/>
          <a:lstStyle/>
          <a:p>
            <a:endParaRPr lang="en-US" sz="1200"/>
          </a:p>
        </p:txBody>
      </p:sp>
      <p:sp>
        <p:nvSpPr>
          <p:cNvPr id="4" name="Rectangle 3">
            <a:extLst>
              <a:ext uri="{FF2B5EF4-FFF2-40B4-BE49-F238E27FC236}">
                <a16:creationId xmlns:a16="http://schemas.microsoft.com/office/drawing/2014/main" id="{C32A1AB7-4846-D681-B22D-28D42D4BE141}"/>
              </a:ext>
            </a:extLst>
          </p:cNvPr>
          <p:cNvSpPr/>
          <p:nvPr/>
        </p:nvSpPr>
        <p:spPr>
          <a:xfrm>
            <a:off x="261753" y="3265728"/>
            <a:ext cx="2053783" cy="954107"/>
          </a:xfrm>
          <a:prstGeom prst="rect">
            <a:avLst/>
          </a:prstGeom>
        </p:spPr>
        <p:txBody>
          <a:bodyPr wrap="square">
            <a:spAutoFit/>
          </a:bodyPr>
          <a:lstStyle/>
          <a:p>
            <a:pPr algn="ctr"/>
            <a:r>
              <a:rPr lang="en-US" sz="1400" b="1" dirty="0"/>
              <a:t>Lorem Ipsum</a:t>
            </a:r>
            <a:r>
              <a:rPr lang="en-US" sz="1400" dirty="0"/>
              <a:t> is simply dummy text of the printing and typesetting industry. </a:t>
            </a:r>
          </a:p>
        </p:txBody>
      </p:sp>
      <p:sp>
        <p:nvSpPr>
          <p:cNvPr id="5" name="Rectangle 4">
            <a:extLst>
              <a:ext uri="{FF2B5EF4-FFF2-40B4-BE49-F238E27FC236}">
                <a16:creationId xmlns:a16="http://schemas.microsoft.com/office/drawing/2014/main" id="{33EDD4B5-C4C4-AD20-CA3E-0F2D46117973}"/>
              </a:ext>
            </a:extLst>
          </p:cNvPr>
          <p:cNvSpPr/>
          <p:nvPr/>
        </p:nvSpPr>
        <p:spPr>
          <a:xfrm>
            <a:off x="472512" y="1828371"/>
            <a:ext cx="915635" cy="523220"/>
          </a:xfrm>
          <a:prstGeom prst="rect">
            <a:avLst/>
          </a:prstGeom>
        </p:spPr>
        <p:txBody>
          <a:bodyPr wrap="none">
            <a:spAutoFit/>
          </a:bodyPr>
          <a:lstStyle/>
          <a:p>
            <a:r>
              <a:rPr lang="en-US" sz="2800" b="1" dirty="0">
                <a:solidFill>
                  <a:schemeClr val="bg1"/>
                </a:solidFill>
              </a:rPr>
              <a:t>2014</a:t>
            </a:r>
            <a:endParaRPr lang="en-US" sz="2800" dirty="0">
              <a:solidFill>
                <a:schemeClr val="bg1"/>
              </a:solidFill>
            </a:endParaRPr>
          </a:p>
        </p:txBody>
      </p:sp>
      <p:sp>
        <p:nvSpPr>
          <p:cNvPr id="6" name="Rectangle 5">
            <a:extLst>
              <a:ext uri="{FF2B5EF4-FFF2-40B4-BE49-F238E27FC236}">
                <a16:creationId xmlns:a16="http://schemas.microsoft.com/office/drawing/2014/main" id="{223D445A-B090-2473-9AE1-0D3BA5299A4C}"/>
              </a:ext>
            </a:extLst>
          </p:cNvPr>
          <p:cNvSpPr/>
          <p:nvPr/>
        </p:nvSpPr>
        <p:spPr>
          <a:xfrm>
            <a:off x="2868872" y="1828371"/>
            <a:ext cx="915635" cy="523220"/>
          </a:xfrm>
          <a:prstGeom prst="rect">
            <a:avLst/>
          </a:prstGeom>
        </p:spPr>
        <p:txBody>
          <a:bodyPr wrap="none">
            <a:spAutoFit/>
          </a:bodyPr>
          <a:lstStyle/>
          <a:p>
            <a:r>
              <a:rPr lang="en-US" sz="2800" b="1" dirty="0">
                <a:solidFill>
                  <a:schemeClr val="bg1"/>
                </a:solidFill>
              </a:rPr>
              <a:t>2015</a:t>
            </a:r>
            <a:endParaRPr lang="en-US" sz="2800" dirty="0">
              <a:solidFill>
                <a:schemeClr val="bg1"/>
              </a:solidFill>
            </a:endParaRPr>
          </a:p>
        </p:txBody>
      </p:sp>
      <p:sp>
        <p:nvSpPr>
          <p:cNvPr id="7" name="Rectangle 6">
            <a:extLst>
              <a:ext uri="{FF2B5EF4-FFF2-40B4-BE49-F238E27FC236}">
                <a16:creationId xmlns:a16="http://schemas.microsoft.com/office/drawing/2014/main" id="{7C5FCBE9-F58D-2770-FD92-B4666253F39F}"/>
              </a:ext>
            </a:extLst>
          </p:cNvPr>
          <p:cNvSpPr/>
          <p:nvPr/>
        </p:nvSpPr>
        <p:spPr>
          <a:xfrm>
            <a:off x="5330708" y="1847589"/>
            <a:ext cx="915635" cy="523220"/>
          </a:xfrm>
          <a:prstGeom prst="rect">
            <a:avLst/>
          </a:prstGeom>
        </p:spPr>
        <p:txBody>
          <a:bodyPr wrap="none">
            <a:spAutoFit/>
          </a:bodyPr>
          <a:lstStyle/>
          <a:p>
            <a:r>
              <a:rPr lang="en-US" sz="2800" b="1" dirty="0">
                <a:solidFill>
                  <a:schemeClr val="bg1"/>
                </a:solidFill>
              </a:rPr>
              <a:t>2016</a:t>
            </a:r>
            <a:endParaRPr lang="en-US" sz="2800" dirty="0">
              <a:solidFill>
                <a:schemeClr val="bg1"/>
              </a:solidFill>
            </a:endParaRPr>
          </a:p>
        </p:txBody>
      </p:sp>
      <p:sp>
        <p:nvSpPr>
          <p:cNvPr id="8" name="Rectangle 7">
            <a:extLst>
              <a:ext uri="{FF2B5EF4-FFF2-40B4-BE49-F238E27FC236}">
                <a16:creationId xmlns:a16="http://schemas.microsoft.com/office/drawing/2014/main" id="{07F736E2-060F-A896-186F-078005322C0F}"/>
              </a:ext>
            </a:extLst>
          </p:cNvPr>
          <p:cNvSpPr/>
          <p:nvPr/>
        </p:nvSpPr>
        <p:spPr>
          <a:xfrm>
            <a:off x="7792545" y="1866807"/>
            <a:ext cx="915635" cy="523220"/>
          </a:xfrm>
          <a:prstGeom prst="rect">
            <a:avLst/>
          </a:prstGeom>
        </p:spPr>
        <p:txBody>
          <a:bodyPr wrap="none">
            <a:spAutoFit/>
          </a:bodyPr>
          <a:lstStyle/>
          <a:p>
            <a:r>
              <a:rPr lang="en-US" sz="2800" b="1" dirty="0">
                <a:solidFill>
                  <a:schemeClr val="bg1"/>
                </a:solidFill>
              </a:rPr>
              <a:t>2017</a:t>
            </a:r>
            <a:endParaRPr lang="en-US" sz="2800" dirty="0">
              <a:solidFill>
                <a:schemeClr val="bg1"/>
              </a:solidFill>
            </a:endParaRPr>
          </a:p>
        </p:txBody>
      </p:sp>
      <p:sp>
        <p:nvSpPr>
          <p:cNvPr id="9" name="Rectangle 8">
            <a:extLst>
              <a:ext uri="{FF2B5EF4-FFF2-40B4-BE49-F238E27FC236}">
                <a16:creationId xmlns:a16="http://schemas.microsoft.com/office/drawing/2014/main" id="{76EB9849-49EF-CC5A-CBEB-07547401CA6B}"/>
              </a:ext>
            </a:extLst>
          </p:cNvPr>
          <p:cNvSpPr/>
          <p:nvPr/>
        </p:nvSpPr>
        <p:spPr>
          <a:xfrm>
            <a:off x="10254381" y="1886026"/>
            <a:ext cx="915635" cy="523220"/>
          </a:xfrm>
          <a:prstGeom prst="rect">
            <a:avLst/>
          </a:prstGeom>
        </p:spPr>
        <p:txBody>
          <a:bodyPr wrap="none">
            <a:spAutoFit/>
          </a:bodyPr>
          <a:lstStyle/>
          <a:p>
            <a:r>
              <a:rPr lang="en-US" sz="2800" b="1" dirty="0">
                <a:solidFill>
                  <a:schemeClr val="bg1"/>
                </a:solidFill>
              </a:rPr>
              <a:t>2018</a:t>
            </a:r>
            <a:endParaRPr lang="en-US" sz="2800" dirty="0">
              <a:solidFill>
                <a:schemeClr val="bg1"/>
              </a:solidFill>
            </a:endParaRPr>
          </a:p>
        </p:txBody>
      </p:sp>
      <p:sp>
        <p:nvSpPr>
          <p:cNvPr id="10" name="Rectangle 9">
            <a:extLst>
              <a:ext uri="{FF2B5EF4-FFF2-40B4-BE49-F238E27FC236}">
                <a16:creationId xmlns:a16="http://schemas.microsoft.com/office/drawing/2014/main" id="{41449C87-3744-079B-DFDC-098DBF246A8E}"/>
              </a:ext>
            </a:extLst>
          </p:cNvPr>
          <p:cNvSpPr/>
          <p:nvPr/>
        </p:nvSpPr>
        <p:spPr>
          <a:xfrm>
            <a:off x="2641539" y="3265728"/>
            <a:ext cx="2053783" cy="954107"/>
          </a:xfrm>
          <a:prstGeom prst="rect">
            <a:avLst/>
          </a:prstGeom>
        </p:spPr>
        <p:txBody>
          <a:bodyPr wrap="square">
            <a:spAutoFit/>
          </a:bodyPr>
          <a:lstStyle/>
          <a:p>
            <a:pPr algn="ctr"/>
            <a:r>
              <a:rPr lang="en-US" sz="1400" b="1" dirty="0"/>
              <a:t>Lorem Ipsum</a:t>
            </a:r>
            <a:r>
              <a:rPr lang="en-US" sz="1400" dirty="0"/>
              <a:t> is simply dummy text of the printing and typesetting industry. </a:t>
            </a:r>
          </a:p>
        </p:txBody>
      </p:sp>
      <p:sp>
        <p:nvSpPr>
          <p:cNvPr id="11" name="Rectangle 10">
            <a:extLst>
              <a:ext uri="{FF2B5EF4-FFF2-40B4-BE49-F238E27FC236}">
                <a16:creationId xmlns:a16="http://schemas.microsoft.com/office/drawing/2014/main" id="{72A97682-9D35-D23A-8FBC-7C396C99C4DC}"/>
              </a:ext>
            </a:extLst>
          </p:cNvPr>
          <p:cNvSpPr/>
          <p:nvPr/>
        </p:nvSpPr>
        <p:spPr>
          <a:xfrm>
            <a:off x="4983188" y="3265728"/>
            <a:ext cx="2053783" cy="954107"/>
          </a:xfrm>
          <a:prstGeom prst="rect">
            <a:avLst/>
          </a:prstGeom>
        </p:spPr>
        <p:txBody>
          <a:bodyPr wrap="square">
            <a:spAutoFit/>
          </a:bodyPr>
          <a:lstStyle/>
          <a:p>
            <a:pPr algn="ctr"/>
            <a:r>
              <a:rPr lang="en-US" sz="1400" b="1" dirty="0"/>
              <a:t>Lorem Ipsum</a:t>
            </a:r>
            <a:r>
              <a:rPr lang="en-US" sz="1400" dirty="0"/>
              <a:t> is simply dummy text of the printing and typesetting industry. </a:t>
            </a:r>
          </a:p>
        </p:txBody>
      </p:sp>
      <p:sp>
        <p:nvSpPr>
          <p:cNvPr id="12" name="Rectangle 11">
            <a:extLst>
              <a:ext uri="{FF2B5EF4-FFF2-40B4-BE49-F238E27FC236}">
                <a16:creationId xmlns:a16="http://schemas.microsoft.com/office/drawing/2014/main" id="{338B4979-151F-8C97-C36A-1F2D25A4713C}"/>
              </a:ext>
            </a:extLst>
          </p:cNvPr>
          <p:cNvSpPr/>
          <p:nvPr/>
        </p:nvSpPr>
        <p:spPr>
          <a:xfrm>
            <a:off x="7424921" y="3265728"/>
            <a:ext cx="2053783" cy="954107"/>
          </a:xfrm>
          <a:prstGeom prst="rect">
            <a:avLst/>
          </a:prstGeom>
        </p:spPr>
        <p:txBody>
          <a:bodyPr wrap="square">
            <a:spAutoFit/>
          </a:bodyPr>
          <a:lstStyle/>
          <a:p>
            <a:pPr algn="ctr"/>
            <a:r>
              <a:rPr lang="en-US" sz="1400" b="1" dirty="0"/>
              <a:t>Lorem Ipsum</a:t>
            </a:r>
            <a:r>
              <a:rPr lang="en-US" sz="1400" dirty="0"/>
              <a:t> is simply dummy text of the printing and typesetting industry. </a:t>
            </a:r>
          </a:p>
        </p:txBody>
      </p:sp>
      <p:sp>
        <p:nvSpPr>
          <p:cNvPr id="13" name="Rectangle 12">
            <a:extLst>
              <a:ext uri="{FF2B5EF4-FFF2-40B4-BE49-F238E27FC236}">
                <a16:creationId xmlns:a16="http://schemas.microsoft.com/office/drawing/2014/main" id="{6EBE49AC-7A56-4714-C8F4-4A06EC2E6998}"/>
              </a:ext>
            </a:extLst>
          </p:cNvPr>
          <p:cNvSpPr/>
          <p:nvPr/>
        </p:nvSpPr>
        <p:spPr>
          <a:xfrm>
            <a:off x="9791128" y="3265728"/>
            <a:ext cx="2053783" cy="954107"/>
          </a:xfrm>
          <a:prstGeom prst="rect">
            <a:avLst/>
          </a:prstGeom>
        </p:spPr>
        <p:txBody>
          <a:bodyPr wrap="square">
            <a:spAutoFit/>
          </a:bodyPr>
          <a:lstStyle/>
          <a:p>
            <a:pPr algn="ctr"/>
            <a:r>
              <a:rPr lang="en-US" sz="1400" b="1" dirty="0"/>
              <a:t>Lorem Ipsum</a:t>
            </a:r>
            <a:r>
              <a:rPr lang="en-US" sz="1400" dirty="0"/>
              <a:t> is simply dummy text of the printing and typesetting industry. </a:t>
            </a:r>
          </a:p>
        </p:txBody>
      </p:sp>
    </p:spTree>
    <p:extLst>
      <p:ext uri="{BB962C8B-B14F-4D97-AF65-F5344CB8AC3E}">
        <p14:creationId xmlns:p14="http://schemas.microsoft.com/office/powerpoint/2010/main" val="24818430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BEC7DD01-335E-3D41-032F-05AB676A9831}"/>
              </a:ext>
            </a:extLst>
          </p:cNvPr>
          <p:cNvSpPr/>
          <p:nvPr/>
        </p:nvSpPr>
        <p:spPr>
          <a:xfrm>
            <a:off x="6242116" y="2969845"/>
            <a:ext cx="523782" cy="523782"/>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65ACFFE-2F0D-23B9-1CF7-39D5614C8325}"/>
              </a:ext>
            </a:extLst>
          </p:cNvPr>
          <p:cNvSpPr/>
          <p:nvPr/>
        </p:nvSpPr>
        <p:spPr>
          <a:xfrm>
            <a:off x="6242116" y="3662303"/>
            <a:ext cx="523782" cy="523782"/>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727D608-BC5F-8380-9BB0-0DA67A5C258C}"/>
              </a:ext>
            </a:extLst>
          </p:cNvPr>
          <p:cNvSpPr/>
          <p:nvPr/>
        </p:nvSpPr>
        <p:spPr>
          <a:xfrm>
            <a:off x="6242116" y="4354761"/>
            <a:ext cx="523782" cy="523782"/>
          </a:xfrm>
          <a:prstGeom prst="ellipse">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F57EAB1-9A39-3F3B-BED7-4F1ABAEAD9AD}"/>
              </a:ext>
            </a:extLst>
          </p:cNvPr>
          <p:cNvSpPr/>
          <p:nvPr/>
        </p:nvSpPr>
        <p:spPr>
          <a:xfrm>
            <a:off x="6242116" y="5082730"/>
            <a:ext cx="523782" cy="523782"/>
          </a:xfrm>
          <a:prstGeom prst="ellips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C47064D-6B69-6BC7-8FA5-7BAEE0208215}"/>
              </a:ext>
            </a:extLst>
          </p:cNvPr>
          <p:cNvSpPr/>
          <p:nvPr/>
        </p:nvSpPr>
        <p:spPr>
          <a:xfrm>
            <a:off x="6242116" y="5819576"/>
            <a:ext cx="523782" cy="523782"/>
          </a:xfrm>
          <a:prstGeom prst="ellipse">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 Same-side Corner of Rectangle 82">
            <a:extLst>
              <a:ext uri="{FF2B5EF4-FFF2-40B4-BE49-F238E27FC236}">
                <a16:creationId xmlns:a16="http://schemas.microsoft.com/office/drawing/2014/main" id="{D0850C52-F1E1-2DD2-C2BC-3C239B0ABCA8}"/>
              </a:ext>
            </a:extLst>
          </p:cNvPr>
          <p:cNvSpPr/>
          <p:nvPr/>
        </p:nvSpPr>
        <p:spPr>
          <a:xfrm rot="16200000">
            <a:off x="8305572" y="-1402427"/>
            <a:ext cx="1281307" cy="6491542"/>
          </a:xfrm>
          <a:prstGeom prst="round2SameRect">
            <a:avLst>
              <a:gd name="adj1" fmla="val 50000"/>
              <a:gd name="adj2" fmla="val 0"/>
            </a:avLst>
          </a:prstGeom>
          <a:solidFill>
            <a:srgbClr val="A8436F">
              <a:alpha val="96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2" name="Group 1">
            <a:extLst>
              <a:ext uri="{FF2B5EF4-FFF2-40B4-BE49-F238E27FC236}">
                <a16:creationId xmlns:a16="http://schemas.microsoft.com/office/drawing/2014/main" id="{07DF0835-C37B-6286-47C2-319C72039129}"/>
              </a:ext>
            </a:extLst>
          </p:cNvPr>
          <p:cNvGrpSpPr/>
          <p:nvPr/>
        </p:nvGrpSpPr>
        <p:grpSpPr>
          <a:xfrm>
            <a:off x="157320" y="3686213"/>
            <a:ext cx="3516425" cy="2345540"/>
            <a:chOff x="839416" y="3496770"/>
            <a:chExt cx="3393780" cy="2263733"/>
          </a:xfrm>
        </p:grpSpPr>
        <p:sp>
          <p:nvSpPr>
            <p:cNvPr id="3" name="Oval 100">
              <a:extLst>
                <a:ext uri="{FF2B5EF4-FFF2-40B4-BE49-F238E27FC236}">
                  <a16:creationId xmlns:a16="http://schemas.microsoft.com/office/drawing/2014/main" id="{D9ABD4C7-3B0C-CBDA-A394-DA393C071B13}"/>
                </a:ext>
              </a:extLst>
            </p:cNvPr>
            <p:cNvSpPr>
              <a:spLocks noChangeArrowheads="1"/>
            </p:cNvSpPr>
            <p:nvPr/>
          </p:nvSpPr>
          <p:spPr bwMode="auto">
            <a:xfrm>
              <a:off x="839417" y="3496770"/>
              <a:ext cx="3393779" cy="2020929"/>
            </a:xfrm>
            <a:prstGeom prst="ellipse">
              <a:avLst/>
            </a:pr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4" name="Freeform 101">
              <a:extLst>
                <a:ext uri="{FF2B5EF4-FFF2-40B4-BE49-F238E27FC236}">
                  <a16:creationId xmlns:a16="http://schemas.microsoft.com/office/drawing/2014/main" id="{4D15F88D-C07E-122B-A97C-08A254E53354}"/>
                </a:ext>
              </a:extLst>
            </p:cNvPr>
            <p:cNvSpPr>
              <a:spLocks/>
            </p:cNvSpPr>
            <p:nvPr/>
          </p:nvSpPr>
          <p:spPr bwMode="auto">
            <a:xfrm>
              <a:off x="839417" y="4485691"/>
              <a:ext cx="3393779" cy="1274812"/>
            </a:xfrm>
            <a:custGeom>
              <a:avLst/>
              <a:gdLst>
                <a:gd name="T0" fmla="*/ 476 w 952"/>
                <a:gd name="T1" fmla="*/ 283 h 351"/>
                <a:gd name="T2" fmla="*/ 0 w 952"/>
                <a:gd name="T3" fmla="*/ 0 h 351"/>
                <a:gd name="T4" fmla="*/ 0 w 952"/>
                <a:gd name="T5" fmla="*/ 68 h 351"/>
                <a:gd name="T6" fmla="*/ 476 w 952"/>
                <a:gd name="T7" fmla="*/ 351 h 351"/>
                <a:gd name="T8" fmla="*/ 952 w 952"/>
                <a:gd name="T9" fmla="*/ 68 h 351"/>
                <a:gd name="T10" fmla="*/ 952 w 952"/>
                <a:gd name="T11" fmla="*/ 0 h 351"/>
                <a:gd name="T12" fmla="*/ 476 w 952"/>
                <a:gd name="T13" fmla="*/ 283 h 351"/>
              </a:gdLst>
              <a:ahLst/>
              <a:cxnLst>
                <a:cxn ang="0">
                  <a:pos x="T0" y="T1"/>
                </a:cxn>
                <a:cxn ang="0">
                  <a:pos x="T2" y="T3"/>
                </a:cxn>
                <a:cxn ang="0">
                  <a:pos x="T4" y="T5"/>
                </a:cxn>
                <a:cxn ang="0">
                  <a:pos x="T6" y="T7"/>
                </a:cxn>
                <a:cxn ang="0">
                  <a:pos x="T8" y="T9"/>
                </a:cxn>
                <a:cxn ang="0">
                  <a:pos x="T10" y="T11"/>
                </a:cxn>
                <a:cxn ang="0">
                  <a:pos x="T12" y="T13"/>
                </a:cxn>
              </a:cxnLst>
              <a:rect l="0" t="0" r="r" b="b"/>
              <a:pathLst>
                <a:path w="952" h="351">
                  <a:moveTo>
                    <a:pt x="476" y="283"/>
                  </a:moveTo>
                  <a:cubicBezTo>
                    <a:pt x="213" y="283"/>
                    <a:pt x="0" y="156"/>
                    <a:pt x="0" y="0"/>
                  </a:cubicBezTo>
                  <a:cubicBezTo>
                    <a:pt x="0" y="68"/>
                    <a:pt x="0" y="68"/>
                    <a:pt x="0" y="68"/>
                  </a:cubicBezTo>
                  <a:cubicBezTo>
                    <a:pt x="0" y="224"/>
                    <a:pt x="213" y="351"/>
                    <a:pt x="476" y="351"/>
                  </a:cubicBezTo>
                  <a:cubicBezTo>
                    <a:pt x="739" y="351"/>
                    <a:pt x="952" y="224"/>
                    <a:pt x="952" y="68"/>
                  </a:cubicBezTo>
                  <a:cubicBezTo>
                    <a:pt x="952" y="0"/>
                    <a:pt x="952" y="0"/>
                    <a:pt x="952" y="0"/>
                  </a:cubicBezTo>
                  <a:cubicBezTo>
                    <a:pt x="952" y="156"/>
                    <a:pt x="739" y="283"/>
                    <a:pt x="476" y="283"/>
                  </a:cubicBezTo>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5" name="Freeform 102">
              <a:extLst>
                <a:ext uri="{FF2B5EF4-FFF2-40B4-BE49-F238E27FC236}">
                  <a16:creationId xmlns:a16="http://schemas.microsoft.com/office/drawing/2014/main" id="{F618F2C2-C247-CE6C-D326-68A86397E003}"/>
                </a:ext>
              </a:extLst>
            </p:cNvPr>
            <p:cNvSpPr>
              <a:spLocks/>
            </p:cNvSpPr>
            <p:nvPr/>
          </p:nvSpPr>
          <p:spPr bwMode="auto">
            <a:xfrm>
              <a:off x="850371" y="4064530"/>
              <a:ext cx="2218097" cy="1318078"/>
            </a:xfrm>
            <a:custGeom>
              <a:avLst/>
              <a:gdLst>
                <a:gd name="T0" fmla="*/ 396 w 622"/>
                <a:gd name="T1" fmla="*/ 0 h 369"/>
                <a:gd name="T2" fmla="*/ 0 w 622"/>
                <a:gd name="T3" fmla="*/ 155 h 369"/>
                <a:gd name="T4" fmla="*/ 235 w 622"/>
                <a:gd name="T5" fmla="*/ 369 h 369"/>
                <a:gd name="T6" fmla="*/ 622 w 622"/>
                <a:gd name="T7" fmla="*/ 117 h 369"/>
                <a:gd name="T8" fmla="*/ 396 w 622"/>
                <a:gd name="T9" fmla="*/ 0 h 369"/>
              </a:gdLst>
              <a:ahLst/>
              <a:cxnLst>
                <a:cxn ang="0">
                  <a:pos x="T0" y="T1"/>
                </a:cxn>
                <a:cxn ang="0">
                  <a:pos x="T2" y="T3"/>
                </a:cxn>
                <a:cxn ang="0">
                  <a:pos x="T4" y="T5"/>
                </a:cxn>
                <a:cxn ang="0">
                  <a:pos x="T6" y="T7"/>
                </a:cxn>
                <a:cxn ang="0">
                  <a:pos x="T8" y="T9"/>
                </a:cxn>
              </a:cxnLst>
              <a:rect l="0" t="0" r="r" b="b"/>
              <a:pathLst>
                <a:path w="622" h="369">
                  <a:moveTo>
                    <a:pt x="396" y="0"/>
                  </a:moveTo>
                  <a:cubicBezTo>
                    <a:pt x="396" y="0"/>
                    <a:pt x="67" y="129"/>
                    <a:pt x="0" y="155"/>
                  </a:cubicBezTo>
                  <a:cubicBezTo>
                    <a:pt x="29" y="306"/>
                    <a:pt x="235" y="369"/>
                    <a:pt x="235" y="369"/>
                  </a:cubicBezTo>
                  <a:cubicBezTo>
                    <a:pt x="622" y="117"/>
                    <a:pt x="622" y="117"/>
                    <a:pt x="622" y="117"/>
                  </a:cubicBezTo>
                  <a:cubicBezTo>
                    <a:pt x="396" y="0"/>
                    <a:pt x="396" y="0"/>
                    <a:pt x="396" y="0"/>
                  </a:cubicBezTo>
                </a:path>
              </a:pathLst>
            </a:custGeom>
            <a:solidFill>
              <a:srgbClr val="419CCC"/>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 name="Freeform 155">
              <a:extLst>
                <a:ext uri="{FF2B5EF4-FFF2-40B4-BE49-F238E27FC236}">
                  <a16:creationId xmlns:a16="http://schemas.microsoft.com/office/drawing/2014/main" id="{6DD10098-4F84-A0C4-D016-80203BB5FE3D}"/>
                </a:ext>
              </a:extLst>
            </p:cNvPr>
            <p:cNvSpPr>
              <a:spLocks/>
            </p:cNvSpPr>
            <p:nvPr/>
          </p:nvSpPr>
          <p:spPr bwMode="auto">
            <a:xfrm>
              <a:off x="839416" y="4615858"/>
              <a:ext cx="848902" cy="1009552"/>
            </a:xfrm>
            <a:custGeom>
              <a:avLst/>
              <a:gdLst>
                <a:gd name="T0" fmla="*/ 3 w 238"/>
                <a:gd name="T1" fmla="*/ 0 h 283"/>
                <a:gd name="T2" fmla="*/ 0 w 238"/>
                <a:gd name="T3" fmla="*/ 2 h 283"/>
                <a:gd name="T4" fmla="*/ 0 w 238"/>
                <a:gd name="T5" fmla="*/ 38 h 283"/>
                <a:gd name="T6" fmla="*/ 238 w 238"/>
                <a:gd name="T7" fmla="*/ 283 h 283"/>
                <a:gd name="T8" fmla="*/ 238 w 238"/>
                <a:gd name="T9" fmla="*/ 215 h 283"/>
                <a:gd name="T10" fmla="*/ 3 w 238"/>
                <a:gd name="T11" fmla="*/ 0 h 283"/>
              </a:gdLst>
              <a:ahLst/>
              <a:cxnLst>
                <a:cxn ang="0">
                  <a:pos x="T0" y="T1"/>
                </a:cxn>
                <a:cxn ang="0">
                  <a:pos x="T2" y="T3"/>
                </a:cxn>
                <a:cxn ang="0">
                  <a:pos x="T4" y="T5"/>
                </a:cxn>
                <a:cxn ang="0">
                  <a:pos x="T6" y="T7"/>
                </a:cxn>
                <a:cxn ang="0">
                  <a:pos x="T8" y="T9"/>
                </a:cxn>
                <a:cxn ang="0">
                  <a:pos x="T10" y="T11"/>
                </a:cxn>
              </a:cxnLst>
              <a:rect l="0" t="0" r="r" b="b"/>
              <a:pathLst>
                <a:path w="238" h="283">
                  <a:moveTo>
                    <a:pt x="3" y="0"/>
                  </a:moveTo>
                  <a:cubicBezTo>
                    <a:pt x="0" y="2"/>
                    <a:pt x="0" y="2"/>
                    <a:pt x="0" y="2"/>
                  </a:cubicBezTo>
                  <a:cubicBezTo>
                    <a:pt x="0" y="38"/>
                    <a:pt x="0" y="38"/>
                    <a:pt x="0" y="38"/>
                  </a:cubicBezTo>
                  <a:cubicBezTo>
                    <a:pt x="0" y="143"/>
                    <a:pt x="96" y="234"/>
                    <a:pt x="238" y="283"/>
                  </a:cubicBezTo>
                  <a:cubicBezTo>
                    <a:pt x="238" y="215"/>
                    <a:pt x="238" y="215"/>
                    <a:pt x="238" y="215"/>
                  </a:cubicBezTo>
                  <a:cubicBezTo>
                    <a:pt x="110" y="171"/>
                    <a:pt x="20" y="92"/>
                    <a:pt x="3" y="0"/>
                  </a:cubicBezTo>
                  <a:close/>
                </a:path>
              </a:pathLst>
            </a:custGeom>
            <a:solidFill>
              <a:srgbClr val="385085"/>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grpSp>
        <p:nvGrpSpPr>
          <p:cNvPr id="7" name="Group 6">
            <a:extLst>
              <a:ext uri="{FF2B5EF4-FFF2-40B4-BE49-F238E27FC236}">
                <a16:creationId xmlns:a16="http://schemas.microsoft.com/office/drawing/2014/main" id="{C03405E1-EEAD-C7C8-076E-75C98C129B19}"/>
              </a:ext>
            </a:extLst>
          </p:cNvPr>
          <p:cNvGrpSpPr/>
          <p:nvPr/>
        </p:nvGrpSpPr>
        <p:grpSpPr>
          <a:xfrm>
            <a:off x="1305501" y="3190623"/>
            <a:ext cx="2867616" cy="1914266"/>
            <a:chOff x="1947551" y="3018465"/>
            <a:chExt cx="2767600" cy="1847501"/>
          </a:xfrm>
        </p:grpSpPr>
        <p:sp>
          <p:nvSpPr>
            <p:cNvPr id="8" name="Oval 107">
              <a:extLst>
                <a:ext uri="{FF2B5EF4-FFF2-40B4-BE49-F238E27FC236}">
                  <a16:creationId xmlns:a16="http://schemas.microsoft.com/office/drawing/2014/main" id="{77D96A76-5ECF-FB07-379B-B43B49575C2C}"/>
                </a:ext>
              </a:extLst>
            </p:cNvPr>
            <p:cNvSpPr>
              <a:spLocks noChangeArrowheads="1"/>
            </p:cNvSpPr>
            <p:nvPr/>
          </p:nvSpPr>
          <p:spPr bwMode="auto">
            <a:xfrm>
              <a:off x="1947551" y="3018465"/>
              <a:ext cx="2767600" cy="1650333"/>
            </a:xfrm>
            <a:prstGeom prst="ellipse">
              <a:avLst/>
            </a:pr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9" name="Freeform 109">
              <a:extLst>
                <a:ext uri="{FF2B5EF4-FFF2-40B4-BE49-F238E27FC236}">
                  <a16:creationId xmlns:a16="http://schemas.microsoft.com/office/drawing/2014/main" id="{2420345B-4C50-3595-4EBE-51EE978C642C}"/>
                </a:ext>
              </a:extLst>
            </p:cNvPr>
            <p:cNvSpPr>
              <a:spLocks/>
            </p:cNvSpPr>
            <p:nvPr/>
          </p:nvSpPr>
          <p:spPr bwMode="auto">
            <a:xfrm>
              <a:off x="1951202" y="3480341"/>
              <a:ext cx="1812815" cy="1077098"/>
            </a:xfrm>
            <a:custGeom>
              <a:avLst/>
              <a:gdLst>
                <a:gd name="T0" fmla="*/ 324 w 508"/>
                <a:gd name="T1" fmla="*/ 0 h 302"/>
                <a:gd name="T2" fmla="*/ 0 w 508"/>
                <a:gd name="T3" fmla="*/ 127 h 302"/>
                <a:gd name="T4" fmla="*/ 192 w 508"/>
                <a:gd name="T5" fmla="*/ 302 h 302"/>
                <a:gd name="T6" fmla="*/ 508 w 508"/>
                <a:gd name="T7" fmla="*/ 96 h 302"/>
                <a:gd name="T8" fmla="*/ 324 w 508"/>
                <a:gd name="T9" fmla="*/ 0 h 302"/>
              </a:gdLst>
              <a:ahLst/>
              <a:cxnLst>
                <a:cxn ang="0">
                  <a:pos x="T0" y="T1"/>
                </a:cxn>
                <a:cxn ang="0">
                  <a:pos x="T2" y="T3"/>
                </a:cxn>
                <a:cxn ang="0">
                  <a:pos x="T4" y="T5"/>
                </a:cxn>
                <a:cxn ang="0">
                  <a:pos x="T6" y="T7"/>
                </a:cxn>
                <a:cxn ang="0">
                  <a:pos x="T8" y="T9"/>
                </a:cxn>
              </a:cxnLst>
              <a:rect l="0" t="0" r="r" b="b"/>
              <a:pathLst>
                <a:path w="508" h="302">
                  <a:moveTo>
                    <a:pt x="324" y="0"/>
                  </a:moveTo>
                  <a:cubicBezTo>
                    <a:pt x="324" y="0"/>
                    <a:pt x="55" y="106"/>
                    <a:pt x="0" y="127"/>
                  </a:cubicBezTo>
                  <a:cubicBezTo>
                    <a:pt x="24" y="250"/>
                    <a:pt x="192" y="302"/>
                    <a:pt x="192" y="302"/>
                  </a:cubicBezTo>
                  <a:cubicBezTo>
                    <a:pt x="508" y="96"/>
                    <a:pt x="508" y="96"/>
                    <a:pt x="508" y="96"/>
                  </a:cubicBezTo>
                  <a:cubicBezTo>
                    <a:pt x="324" y="0"/>
                    <a:pt x="324" y="0"/>
                    <a:pt x="324" y="0"/>
                  </a:cubicBezTo>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0" name="Freeform 108">
              <a:extLst>
                <a:ext uri="{FF2B5EF4-FFF2-40B4-BE49-F238E27FC236}">
                  <a16:creationId xmlns:a16="http://schemas.microsoft.com/office/drawing/2014/main" id="{11FA74AD-172A-1B49-2B0E-9522E014B762}"/>
                </a:ext>
              </a:extLst>
            </p:cNvPr>
            <p:cNvSpPr>
              <a:spLocks/>
            </p:cNvSpPr>
            <p:nvPr/>
          </p:nvSpPr>
          <p:spPr bwMode="auto">
            <a:xfrm>
              <a:off x="1947551" y="3821323"/>
              <a:ext cx="2767600" cy="1044643"/>
            </a:xfrm>
            <a:custGeom>
              <a:avLst/>
              <a:gdLst>
                <a:gd name="T0" fmla="*/ 388 w 776"/>
                <a:gd name="T1" fmla="*/ 231 h 286"/>
                <a:gd name="T2" fmla="*/ 0 w 776"/>
                <a:gd name="T3" fmla="*/ 0 h 286"/>
                <a:gd name="T4" fmla="*/ 0 w 776"/>
                <a:gd name="T5" fmla="*/ 56 h 286"/>
                <a:gd name="T6" fmla="*/ 388 w 776"/>
                <a:gd name="T7" fmla="*/ 286 h 286"/>
                <a:gd name="T8" fmla="*/ 776 w 776"/>
                <a:gd name="T9" fmla="*/ 56 h 286"/>
                <a:gd name="T10" fmla="*/ 776 w 776"/>
                <a:gd name="T11" fmla="*/ 0 h 286"/>
                <a:gd name="T12" fmla="*/ 388 w 776"/>
                <a:gd name="T13" fmla="*/ 231 h 286"/>
              </a:gdLst>
              <a:ahLst/>
              <a:cxnLst>
                <a:cxn ang="0">
                  <a:pos x="T0" y="T1"/>
                </a:cxn>
                <a:cxn ang="0">
                  <a:pos x="T2" y="T3"/>
                </a:cxn>
                <a:cxn ang="0">
                  <a:pos x="T4" y="T5"/>
                </a:cxn>
                <a:cxn ang="0">
                  <a:pos x="T6" y="T7"/>
                </a:cxn>
                <a:cxn ang="0">
                  <a:pos x="T8" y="T9"/>
                </a:cxn>
                <a:cxn ang="0">
                  <a:pos x="T10" y="T11"/>
                </a:cxn>
                <a:cxn ang="0">
                  <a:pos x="T12" y="T13"/>
                </a:cxn>
              </a:cxnLst>
              <a:rect l="0" t="0" r="r" b="b"/>
              <a:pathLst>
                <a:path w="776" h="286">
                  <a:moveTo>
                    <a:pt x="388" y="231"/>
                  </a:moveTo>
                  <a:cubicBezTo>
                    <a:pt x="173" y="231"/>
                    <a:pt x="0" y="127"/>
                    <a:pt x="0" y="0"/>
                  </a:cubicBezTo>
                  <a:cubicBezTo>
                    <a:pt x="0" y="56"/>
                    <a:pt x="0" y="56"/>
                    <a:pt x="0" y="56"/>
                  </a:cubicBezTo>
                  <a:cubicBezTo>
                    <a:pt x="0" y="183"/>
                    <a:pt x="173" y="286"/>
                    <a:pt x="388" y="286"/>
                  </a:cubicBezTo>
                  <a:cubicBezTo>
                    <a:pt x="602" y="286"/>
                    <a:pt x="776" y="183"/>
                    <a:pt x="776" y="56"/>
                  </a:cubicBezTo>
                  <a:cubicBezTo>
                    <a:pt x="776" y="0"/>
                    <a:pt x="776" y="0"/>
                    <a:pt x="776" y="0"/>
                  </a:cubicBezTo>
                  <a:cubicBezTo>
                    <a:pt x="776" y="127"/>
                    <a:pt x="602" y="231"/>
                    <a:pt x="388" y="231"/>
                  </a:cubicBezTo>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1" name="Freeform 150">
              <a:extLst>
                <a:ext uri="{FF2B5EF4-FFF2-40B4-BE49-F238E27FC236}">
                  <a16:creationId xmlns:a16="http://schemas.microsoft.com/office/drawing/2014/main" id="{B0BD7832-219C-1746-1740-EA9FE8BCE851}"/>
                </a:ext>
              </a:extLst>
            </p:cNvPr>
            <p:cNvSpPr>
              <a:spLocks/>
            </p:cNvSpPr>
            <p:nvPr/>
          </p:nvSpPr>
          <p:spPr bwMode="auto">
            <a:xfrm>
              <a:off x="1947551" y="3911810"/>
              <a:ext cx="688249" cy="842793"/>
            </a:xfrm>
            <a:custGeom>
              <a:avLst/>
              <a:gdLst>
                <a:gd name="T0" fmla="*/ 2 w 193"/>
                <a:gd name="T1" fmla="*/ 0 h 230"/>
                <a:gd name="T2" fmla="*/ 0 w 193"/>
                <a:gd name="T3" fmla="*/ 1 h 230"/>
                <a:gd name="T4" fmla="*/ 0 w 193"/>
                <a:gd name="T5" fmla="*/ 31 h 230"/>
                <a:gd name="T6" fmla="*/ 193 w 193"/>
                <a:gd name="T7" fmla="*/ 230 h 230"/>
                <a:gd name="T8" fmla="*/ 193 w 193"/>
                <a:gd name="T9" fmla="*/ 175 h 230"/>
                <a:gd name="T10" fmla="*/ 2 w 193"/>
                <a:gd name="T11" fmla="*/ 0 h 230"/>
              </a:gdLst>
              <a:ahLst/>
              <a:cxnLst>
                <a:cxn ang="0">
                  <a:pos x="T0" y="T1"/>
                </a:cxn>
                <a:cxn ang="0">
                  <a:pos x="T2" y="T3"/>
                </a:cxn>
                <a:cxn ang="0">
                  <a:pos x="T4" y="T5"/>
                </a:cxn>
                <a:cxn ang="0">
                  <a:pos x="T6" y="T7"/>
                </a:cxn>
                <a:cxn ang="0">
                  <a:pos x="T8" y="T9"/>
                </a:cxn>
                <a:cxn ang="0">
                  <a:pos x="T10" y="T11"/>
                </a:cxn>
              </a:cxnLst>
              <a:rect l="0" t="0" r="r" b="b"/>
              <a:pathLst>
                <a:path w="193" h="230">
                  <a:moveTo>
                    <a:pt x="2" y="0"/>
                  </a:moveTo>
                  <a:cubicBezTo>
                    <a:pt x="0" y="1"/>
                    <a:pt x="0" y="1"/>
                    <a:pt x="0" y="1"/>
                  </a:cubicBezTo>
                  <a:cubicBezTo>
                    <a:pt x="0" y="31"/>
                    <a:pt x="0" y="31"/>
                    <a:pt x="0" y="31"/>
                  </a:cubicBezTo>
                  <a:cubicBezTo>
                    <a:pt x="0" y="116"/>
                    <a:pt x="78" y="190"/>
                    <a:pt x="193" y="230"/>
                  </a:cubicBezTo>
                  <a:cubicBezTo>
                    <a:pt x="193" y="175"/>
                    <a:pt x="193" y="175"/>
                    <a:pt x="193" y="175"/>
                  </a:cubicBezTo>
                  <a:cubicBezTo>
                    <a:pt x="89" y="139"/>
                    <a:pt x="16" y="75"/>
                    <a:pt x="2" y="0"/>
                  </a:cubicBezTo>
                  <a:close/>
                </a:path>
              </a:pathLst>
            </a:custGeom>
            <a:solidFill>
              <a:srgbClr val="385085"/>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grpSp>
        <p:nvGrpSpPr>
          <p:cNvPr id="12" name="Group 11">
            <a:extLst>
              <a:ext uri="{FF2B5EF4-FFF2-40B4-BE49-F238E27FC236}">
                <a16:creationId xmlns:a16="http://schemas.microsoft.com/office/drawing/2014/main" id="{A12428F5-0143-6223-FC43-BD7E66A2F9DD}"/>
              </a:ext>
            </a:extLst>
          </p:cNvPr>
          <p:cNvGrpSpPr/>
          <p:nvPr/>
        </p:nvGrpSpPr>
        <p:grpSpPr>
          <a:xfrm>
            <a:off x="2296683" y="2891756"/>
            <a:ext cx="2165844" cy="1447048"/>
            <a:chOff x="2904163" y="2730023"/>
            <a:chExt cx="2090305" cy="1396578"/>
          </a:xfrm>
        </p:grpSpPr>
        <p:sp>
          <p:nvSpPr>
            <p:cNvPr id="13" name="Oval 118">
              <a:extLst>
                <a:ext uri="{FF2B5EF4-FFF2-40B4-BE49-F238E27FC236}">
                  <a16:creationId xmlns:a16="http://schemas.microsoft.com/office/drawing/2014/main" id="{AA9405DD-881B-1FCB-013C-476AED3DE1D8}"/>
                </a:ext>
              </a:extLst>
            </p:cNvPr>
            <p:cNvSpPr>
              <a:spLocks noChangeArrowheads="1"/>
            </p:cNvSpPr>
            <p:nvPr/>
          </p:nvSpPr>
          <p:spPr bwMode="auto">
            <a:xfrm>
              <a:off x="2904163" y="2730023"/>
              <a:ext cx="2090305" cy="1245053"/>
            </a:xfrm>
            <a:prstGeom prst="ellipse">
              <a:avLst/>
            </a:pr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4" name="Freeform 119">
              <a:extLst>
                <a:ext uri="{FF2B5EF4-FFF2-40B4-BE49-F238E27FC236}">
                  <a16:creationId xmlns:a16="http://schemas.microsoft.com/office/drawing/2014/main" id="{215ACF3C-C309-A2F6-D5C9-B2BBE7C69A26}"/>
                </a:ext>
              </a:extLst>
            </p:cNvPr>
            <p:cNvSpPr>
              <a:spLocks/>
            </p:cNvSpPr>
            <p:nvPr/>
          </p:nvSpPr>
          <p:spPr bwMode="auto">
            <a:xfrm>
              <a:off x="2904163" y="3316498"/>
              <a:ext cx="2090305" cy="810103"/>
            </a:xfrm>
            <a:custGeom>
              <a:avLst/>
              <a:gdLst>
                <a:gd name="T0" fmla="*/ 293 w 586"/>
                <a:gd name="T1" fmla="*/ 175 h 217"/>
                <a:gd name="T2" fmla="*/ 0 w 586"/>
                <a:gd name="T3" fmla="*/ 0 h 217"/>
                <a:gd name="T4" fmla="*/ 0 w 586"/>
                <a:gd name="T5" fmla="*/ 42 h 217"/>
                <a:gd name="T6" fmla="*/ 293 w 586"/>
                <a:gd name="T7" fmla="*/ 217 h 217"/>
                <a:gd name="T8" fmla="*/ 586 w 586"/>
                <a:gd name="T9" fmla="*/ 42 h 217"/>
                <a:gd name="T10" fmla="*/ 586 w 586"/>
                <a:gd name="T11" fmla="*/ 0 h 217"/>
                <a:gd name="T12" fmla="*/ 293 w 586"/>
                <a:gd name="T13" fmla="*/ 175 h 217"/>
              </a:gdLst>
              <a:ahLst/>
              <a:cxnLst>
                <a:cxn ang="0">
                  <a:pos x="T0" y="T1"/>
                </a:cxn>
                <a:cxn ang="0">
                  <a:pos x="T2" y="T3"/>
                </a:cxn>
                <a:cxn ang="0">
                  <a:pos x="T4" y="T5"/>
                </a:cxn>
                <a:cxn ang="0">
                  <a:pos x="T6" y="T7"/>
                </a:cxn>
                <a:cxn ang="0">
                  <a:pos x="T8" y="T9"/>
                </a:cxn>
                <a:cxn ang="0">
                  <a:pos x="T10" y="T11"/>
                </a:cxn>
                <a:cxn ang="0">
                  <a:pos x="T12" y="T13"/>
                </a:cxn>
              </a:cxnLst>
              <a:rect l="0" t="0" r="r" b="b"/>
              <a:pathLst>
                <a:path w="586" h="217">
                  <a:moveTo>
                    <a:pt x="293" y="175"/>
                  </a:moveTo>
                  <a:cubicBezTo>
                    <a:pt x="131" y="175"/>
                    <a:pt x="0" y="97"/>
                    <a:pt x="0" y="0"/>
                  </a:cubicBezTo>
                  <a:cubicBezTo>
                    <a:pt x="0" y="42"/>
                    <a:pt x="0" y="42"/>
                    <a:pt x="0" y="42"/>
                  </a:cubicBezTo>
                  <a:cubicBezTo>
                    <a:pt x="0" y="139"/>
                    <a:pt x="131" y="217"/>
                    <a:pt x="293" y="217"/>
                  </a:cubicBezTo>
                  <a:cubicBezTo>
                    <a:pt x="455" y="217"/>
                    <a:pt x="586" y="139"/>
                    <a:pt x="586" y="42"/>
                  </a:cubicBezTo>
                  <a:cubicBezTo>
                    <a:pt x="586" y="0"/>
                    <a:pt x="586" y="0"/>
                    <a:pt x="586" y="0"/>
                  </a:cubicBezTo>
                  <a:cubicBezTo>
                    <a:pt x="586" y="97"/>
                    <a:pt x="455" y="175"/>
                    <a:pt x="293" y="175"/>
                  </a:cubicBezTo>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5" name="Freeform 120">
              <a:extLst>
                <a:ext uri="{FF2B5EF4-FFF2-40B4-BE49-F238E27FC236}">
                  <a16:creationId xmlns:a16="http://schemas.microsoft.com/office/drawing/2014/main" id="{72CD8E9E-A776-608D-749E-BF3E7699E1F0}"/>
                </a:ext>
              </a:extLst>
            </p:cNvPr>
            <p:cNvSpPr>
              <a:spLocks/>
            </p:cNvSpPr>
            <p:nvPr/>
          </p:nvSpPr>
          <p:spPr bwMode="auto">
            <a:xfrm>
              <a:off x="2907814" y="3080535"/>
              <a:ext cx="1369196" cy="810563"/>
            </a:xfrm>
            <a:custGeom>
              <a:avLst/>
              <a:gdLst>
                <a:gd name="T0" fmla="*/ 244 w 384"/>
                <a:gd name="T1" fmla="*/ 0 h 227"/>
                <a:gd name="T2" fmla="*/ 0 w 384"/>
                <a:gd name="T3" fmla="*/ 95 h 227"/>
                <a:gd name="T4" fmla="*/ 145 w 384"/>
                <a:gd name="T5" fmla="*/ 227 h 227"/>
                <a:gd name="T6" fmla="*/ 384 w 384"/>
                <a:gd name="T7" fmla="*/ 72 h 227"/>
                <a:gd name="T8" fmla="*/ 244 w 384"/>
                <a:gd name="T9" fmla="*/ 0 h 227"/>
              </a:gdLst>
              <a:ahLst/>
              <a:cxnLst>
                <a:cxn ang="0">
                  <a:pos x="T0" y="T1"/>
                </a:cxn>
                <a:cxn ang="0">
                  <a:pos x="T2" y="T3"/>
                </a:cxn>
                <a:cxn ang="0">
                  <a:pos x="T4" y="T5"/>
                </a:cxn>
                <a:cxn ang="0">
                  <a:pos x="T6" y="T7"/>
                </a:cxn>
                <a:cxn ang="0">
                  <a:pos x="T8" y="T9"/>
                </a:cxn>
              </a:cxnLst>
              <a:rect l="0" t="0" r="r" b="b"/>
              <a:pathLst>
                <a:path w="384" h="227">
                  <a:moveTo>
                    <a:pt x="244" y="0"/>
                  </a:moveTo>
                  <a:cubicBezTo>
                    <a:pt x="244" y="0"/>
                    <a:pt x="41" y="79"/>
                    <a:pt x="0" y="95"/>
                  </a:cubicBezTo>
                  <a:cubicBezTo>
                    <a:pt x="18" y="188"/>
                    <a:pt x="145" y="227"/>
                    <a:pt x="145" y="227"/>
                  </a:cubicBezTo>
                  <a:cubicBezTo>
                    <a:pt x="384" y="72"/>
                    <a:pt x="384" y="72"/>
                    <a:pt x="384" y="72"/>
                  </a:cubicBezTo>
                  <a:cubicBezTo>
                    <a:pt x="244" y="0"/>
                    <a:pt x="244" y="0"/>
                    <a:pt x="244" y="0"/>
                  </a:cubicBezTo>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16" name="Freeform 151">
              <a:extLst>
                <a:ext uri="{FF2B5EF4-FFF2-40B4-BE49-F238E27FC236}">
                  <a16:creationId xmlns:a16="http://schemas.microsoft.com/office/drawing/2014/main" id="{F3381D4A-7091-C395-04E4-9146DD7CA978}"/>
                </a:ext>
              </a:extLst>
            </p:cNvPr>
            <p:cNvSpPr>
              <a:spLocks/>
            </p:cNvSpPr>
            <p:nvPr/>
          </p:nvSpPr>
          <p:spPr bwMode="auto">
            <a:xfrm>
              <a:off x="2904163" y="3418271"/>
              <a:ext cx="520294" cy="622527"/>
            </a:xfrm>
            <a:custGeom>
              <a:avLst/>
              <a:gdLst>
                <a:gd name="T0" fmla="*/ 1 w 146"/>
                <a:gd name="T1" fmla="*/ 0 h 174"/>
                <a:gd name="T2" fmla="*/ 0 w 146"/>
                <a:gd name="T3" fmla="*/ 0 h 174"/>
                <a:gd name="T4" fmla="*/ 0 w 146"/>
                <a:gd name="T5" fmla="*/ 23 h 174"/>
                <a:gd name="T6" fmla="*/ 146 w 146"/>
                <a:gd name="T7" fmla="*/ 174 h 174"/>
                <a:gd name="T8" fmla="*/ 146 w 146"/>
                <a:gd name="T9" fmla="*/ 132 h 174"/>
                <a:gd name="T10" fmla="*/ 1 w 146"/>
                <a:gd name="T11" fmla="*/ 0 h 174"/>
              </a:gdLst>
              <a:ahLst/>
              <a:cxnLst>
                <a:cxn ang="0">
                  <a:pos x="T0" y="T1"/>
                </a:cxn>
                <a:cxn ang="0">
                  <a:pos x="T2" y="T3"/>
                </a:cxn>
                <a:cxn ang="0">
                  <a:pos x="T4" y="T5"/>
                </a:cxn>
                <a:cxn ang="0">
                  <a:pos x="T6" y="T7"/>
                </a:cxn>
                <a:cxn ang="0">
                  <a:pos x="T8" y="T9"/>
                </a:cxn>
                <a:cxn ang="0">
                  <a:pos x="T10" y="T11"/>
                </a:cxn>
              </a:cxnLst>
              <a:rect l="0" t="0" r="r" b="b"/>
              <a:pathLst>
                <a:path w="146" h="174">
                  <a:moveTo>
                    <a:pt x="1" y="0"/>
                  </a:moveTo>
                  <a:cubicBezTo>
                    <a:pt x="0" y="0"/>
                    <a:pt x="0" y="0"/>
                    <a:pt x="0" y="0"/>
                  </a:cubicBezTo>
                  <a:cubicBezTo>
                    <a:pt x="0" y="23"/>
                    <a:pt x="0" y="23"/>
                    <a:pt x="0" y="23"/>
                  </a:cubicBezTo>
                  <a:cubicBezTo>
                    <a:pt x="0" y="88"/>
                    <a:pt x="58" y="144"/>
                    <a:pt x="146" y="174"/>
                  </a:cubicBezTo>
                  <a:cubicBezTo>
                    <a:pt x="146" y="132"/>
                    <a:pt x="146" y="132"/>
                    <a:pt x="146" y="132"/>
                  </a:cubicBezTo>
                  <a:cubicBezTo>
                    <a:pt x="67" y="105"/>
                    <a:pt x="11" y="56"/>
                    <a:pt x="1" y="0"/>
                  </a:cubicBez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grpSp>
        <p:nvGrpSpPr>
          <p:cNvPr id="17" name="Group 16">
            <a:extLst>
              <a:ext uri="{FF2B5EF4-FFF2-40B4-BE49-F238E27FC236}">
                <a16:creationId xmlns:a16="http://schemas.microsoft.com/office/drawing/2014/main" id="{375978BE-B38E-A6F5-2915-98FE0207ACCF}"/>
              </a:ext>
            </a:extLst>
          </p:cNvPr>
          <p:cNvGrpSpPr/>
          <p:nvPr/>
        </p:nvGrpSpPr>
        <p:grpSpPr>
          <a:xfrm>
            <a:off x="2975756" y="2581540"/>
            <a:ext cx="1800770" cy="1197359"/>
            <a:chOff x="3559552" y="2430626"/>
            <a:chExt cx="1737964" cy="1155598"/>
          </a:xfrm>
        </p:grpSpPr>
        <p:sp>
          <p:nvSpPr>
            <p:cNvPr id="18" name="Oval 128">
              <a:extLst>
                <a:ext uri="{FF2B5EF4-FFF2-40B4-BE49-F238E27FC236}">
                  <a16:creationId xmlns:a16="http://schemas.microsoft.com/office/drawing/2014/main" id="{692724C1-C38C-2A60-DBDE-991FF1FDCAE4}"/>
                </a:ext>
              </a:extLst>
            </p:cNvPr>
            <p:cNvSpPr>
              <a:spLocks noChangeArrowheads="1"/>
            </p:cNvSpPr>
            <p:nvPr/>
          </p:nvSpPr>
          <p:spPr bwMode="auto">
            <a:xfrm>
              <a:off x="3559552" y="2430626"/>
              <a:ext cx="1737964" cy="1031459"/>
            </a:xfrm>
            <a:prstGeom prst="ellipse">
              <a:avLst/>
            </a:pr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9" name="Freeform 129">
              <a:extLst>
                <a:ext uri="{FF2B5EF4-FFF2-40B4-BE49-F238E27FC236}">
                  <a16:creationId xmlns:a16="http://schemas.microsoft.com/office/drawing/2014/main" id="{9F07651D-B14E-7BD8-40EE-782A704483BC}"/>
                </a:ext>
              </a:extLst>
            </p:cNvPr>
            <p:cNvSpPr>
              <a:spLocks/>
            </p:cNvSpPr>
            <p:nvPr/>
          </p:nvSpPr>
          <p:spPr bwMode="auto">
            <a:xfrm>
              <a:off x="3559552" y="2933116"/>
              <a:ext cx="1737964" cy="653108"/>
            </a:xfrm>
            <a:custGeom>
              <a:avLst/>
              <a:gdLst>
                <a:gd name="T0" fmla="*/ 243 w 487"/>
                <a:gd name="T1" fmla="*/ 145 h 180"/>
                <a:gd name="T2" fmla="*/ 0 w 487"/>
                <a:gd name="T3" fmla="*/ 0 h 180"/>
                <a:gd name="T4" fmla="*/ 0 w 487"/>
                <a:gd name="T5" fmla="*/ 35 h 180"/>
                <a:gd name="T6" fmla="*/ 243 w 487"/>
                <a:gd name="T7" fmla="*/ 180 h 180"/>
                <a:gd name="T8" fmla="*/ 487 w 487"/>
                <a:gd name="T9" fmla="*/ 35 h 180"/>
                <a:gd name="T10" fmla="*/ 487 w 487"/>
                <a:gd name="T11" fmla="*/ 0 h 180"/>
                <a:gd name="T12" fmla="*/ 243 w 487"/>
                <a:gd name="T13" fmla="*/ 145 h 180"/>
              </a:gdLst>
              <a:ahLst/>
              <a:cxnLst>
                <a:cxn ang="0">
                  <a:pos x="T0" y="T1"/>
                </a:cxn>
                <a:cxn ang="0">
                  <a:pos x="T2" y="T3"/>
                </a:cxn>
                <a:cxn ang="0">
                  <a:pos x="T4" y="T5"/>
                </a:cxn>
                <a:cxn ang="0">
                  <a:pos x="T6" y="T7"/>
                </a:cxn>
                <a:cxn ang="0">
                  <a:pos x="T8" y="T9"/>
                </a:cxn>
                <a:cxn ang="0">
                  <a:pos x="T10" y="T11"/>
                </a:cxn>
                <a:cxn ang="0">
                  <a:pos x="T12" y="T13"/>
                </a:cxn>
              </a:cxnLst>
              <a:rect l="0" t="0" r="r" b="b"/>
              <a:pathLst>
                <a:path w="487" h="180">
                  <a:moveTo>
                    <a:pt x="243" y="145"/>
                  </a:moveTo>
                  <a:cubicBezTo>
                    <a:pt x="109" y="145"/>
                    <a:pt x="0" y="80"/>
                    <a:pt x="0" y="0"/>
                  </a:cubicBezTo>
                  <a:cubicBezTo>
                    <a:pt x="0" y="35"/>
                    <a:pt x="0" y="35"/>
                    <a:pt x="0" y="35"/>
                  </a:cubicBezTo>
                  <a:cubicBezTo>
                    <a:pt x="0" y="115"/>
                    <a:pt x="109" y="180"/>
                    <a:pt x="243" y="180"/>
                  </a:cubicBezTo>
                  <a:cubicBezTo>
                    <a:pt x="378" y="180"/>
                    <a:pt x="487" y="115"/>
                    <a:pt x="487" y="35"/>
                  </a:cubicBezTo>
                  <a:cubicBezTo>
                    <a:pt x="487" y="0"/>
                    <a:pt x="487" y="0"/>
                    <a:pt x="487" y="0"/>
                  </a:cubicBezTo>
                  <a:cubicBezTo>
                    <a:pt x="487" y="80"/>
                    <a:pt x="378" y="145"/>
                    <a:pt x="243" y="145"/>
                  </a:cubicBezTo>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20" name="Freeform 130">
              <a:extLst>
                <a:ext uri="{FF2B5EF4-FFF2-40B4-BE49-F238E27FC236}">
                  <a16:creationId xmlns:a16="http://schemas.microsoft.com/office/drawing/2014/main" id="{BE7FAE3B-4059-8666-084C-9BC065231F06}"/>
                </a:ext>
              </a:extLst>
            </p:cNvPr>
            <p:cNvSpPr>
              <a:spLocks/>
            </p:cNvSpPr>
            <p:nvPr/>
          </p:nvSpPr>
          <p:spPr bwMode="auto">
            <a:xfrm>
              <a:off x="3563203" y="2719069"/>
              <a:ext cx="1137345" cy="675468"/>
            </a:xfrm>
            <a:custGeom>
              <a:avLst/>
              <a:gdLst>
                <a:gd name="T0" fmla="*/ 203 w 319"/>
                <a:gd name="T1" fmla="*/ 0 h 189"/>
                <a:gd name="T2" fmla="*/ 0 w 319"/>
                <a:gd name="T3" fmla="*/ 79 h 189"/>
                <a:gd name="T4" fmla="*/ 120 w 319"/>
                <a:gd name="T5" fmla="*/ 189 h 189"/>
                <a:gd name="T6" fmla="*/ 319 w 319"/>
                <a:gd name="T7" fmla="*/ 60 h 189"/>
                <a:gd name="T8" fmla="*/ 203 w 319"/>
                <a:gd name="T9" fmla="*/ 0 h 189"/>
              </a:gdLst>
              <a:ahLst/>
              <a:cxnLst>
                <a:cxn ang="0">
                  <a:pos x="T0" y="T1"/>
                </a:cxn>
                <a:cxn ang="0">
                  <a:pos x="T2" y="T3"/>
                </a:cxn>
                <a:cxn ang="0">
                  <a:pos x="T4" y="T5"/>
                </a:cxn>
                <a:cxn ang="0">
                  <a:pos x="T6" y="T7"/>
                </a:cxn>
                <a:cxn ang="0">
                  <a:pos x="T8" y="T9"/>
                </a:cxn>
              </a:cxnLst>
              <a:rect l="0" t="0" r="r" b="b"/>
              <a:pathLst>
                <a:path w="319" h="189">
                  <a:moveTo>
                    <a:pt x="203" y="0"/>
                  </a:moveTo>
                  <a:cubicBezTo>
                    <a:pt x="203" y="0"/>
                    <a:pt x="34" y="66"/>
                    <a:pt x="0" y="79"/>
                  </a:cubicBezTo>
                  <a:cubicBezTo>
                    <a:pt x="15" y="157"/>
                    <a:pt x="120" y="189"/>
                    <a:pt x="120" y="189"/>
                  </a:cubicBezTo>
                  <a:cubicBezTo>
                    <a:pt x="319" y="60"/>
                    <a:pt x="319" y="60"/>
                    <a:pt x="319" y="60"/>
                  </a:cubicBezTo>
                  <a:cubicBezTo>
                    <a:pt x="203" y="0"/>
                    <a:pt x="203" y="0"/>
                    <a:pt x="203" y="0"/>
                  </a:cubicBezTo>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21" name="Freeform 152">
              <a:extLst>
                <a:ext uri="{FF2B5EF4-FFF2-40B4-BE49-F238E27FC236}">
                  <a16:creationId xmlns:a16="http://schemas.microsoft.com/office/drawing/2014/main" id="{2EC370EE-49C7-6B51-8261-9996C706F044}"/>
                </a:ext>
              </a:extLst>
            </p:cNvPr>
            <p:cNvSpPr>
              <a:spLocks/>
            </p:cNvSpPr>
            <p:nvPr/>
          </p:nvSpPr>
          <p:spPr bwMode="auto">
            <a:xfrm>
              <a:off x="3559552" y="3002036"/>
              <a:ext cx="432666" cy="516643"/>
            </a:xfrm>
            <a:custGeom>
              <a:avLst/>
              <a:gdLst>
                <a:gd name="T0" fmla="*/ 1 w 121"/>
                <a:gd name="T1" fmla="*/ 0 h 145"/>
                <a:gd name="T2" fmla="*/ 0 w 121"/>
                <a:gd name="T3" fmla="*/ 0 h 145"/>
                <a:gd name="T4" fmla="*/ 0 w 121"/>
                <a:gd name="T5" fmla="*/ 19 h 145"/>
                <a:gd name="T6" fmla="*/ 121 w 121"/>
                <a:gd name="T7" fmla="*/ 145 h 145"/>
                <a:gd name="T8" fmla="*/ 121 w 121"/>
                <a:gd name="T9" fmla="*/ 110 h 145"/>
                <a:gd name="T10" fmla="*/ 1 w 121"/>
                <a:gd name="T11" fmla="*/ 0 h 145"/>
              </a:gdLst>
              <a:ahLst/>
              <a:cxnLst>
                <a:cxn ang="0">
                  <a:pos x="T0" y="T1"/>
                </a:cxn>
                <a:cxn ang="0">
                  <a:pos x="T2" y="T3"/>
                </a:cxn>
                <a:cxn ang="0">
                  <a:pos x="T4" y="T5"/>
                </a:cxn>
                <a:cxn ang="0">
                  <a:pos x="T6" y="T7"/>
                </a:cxn>
                <a:cxn ang="0">
                  <a:pos x="T8" y="T9"/>
                </a:cxn>
                <a:cxn ang="0">
                  <a:pos x="T10" y="T11"/>
                </a:cxn>
              </a:cxnLst>
              <a:rect l="0" t="0" r="r" b="b"/>
              <a:pathLst>
                <a:path w="121" h="145">
                  <a:moveTo>
                    <a:pt x="1" y="0"/>
                  </a:moveTo>
                  <a:cubicBezTo>
                    <a:pt x="0" y="0"/>
                    <a:pt x="0" y="0"/>
                    <a:pt x="0" y="0"/>
                  </a:cubicBezTo>
                  <a:cubicBezTo>
                    <a:pt x="0" y="19"/>
                    <a:pt x="0" y="19"/>
                    <a:pt x="0" y="19"/>
                  </a:cubicBezTo>
                  <a:cubicBezTo>
                    <a:pt x="0" y="73"/>
                    <a:pt x="49" y="120"/>
                    <a:pt x="121" y="145"/>
                  </a:cubicBezTo>
                  <a:cubicBezTo>
                    <a:pt x="121" y="110"/>
                    <a:pt x="121" y="110"/>
                    <a:pt x="121" y="110"/>
                  </a:cubicBezTo>
                  <a:cubicBezTo>
                    <a:pt x="56" y="87"/>
                    <a:pt x="9" y="47"/>
                    <a:pt x="1" y="0"/>
                  </a:cubicBezTo>
                  <a:close/>
                </a:path>
              </a:pathLst>
            </a:custGeom>
            <a:solidFill>
              <a:srgbClr val="63357A"/>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23" name="Freeform 114">
            <a:extLst>
              <a:ext uri="{FF2B5EF4-FFF2-40B4-BE49-F238E27FC236}">
                <a16:creationId xmlns:a16="http://schemas.microsoft.com/office/drawing/2014/main" id="{FB170462-9F85-3967-62E5-0C2FEF40F5FE}"/>
              </a:ext>
            </a:extLst>
          </p:cNvPr>
          <p:cNvSpPr>
            <a:spLocks/>
          </p:cNvSpPr>
          <p:nvPr/>
        </p:nvSpPr>
        <p:spPr bwMode="auto">
          <a:xfrm>
            <a:off x="4173117" y="4130732"/>
            <a:ext cx="0" cy="378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0"/>
                  <a:pt x="0" y="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24" name="Freeform 135">
            <a:extLst>
              <a:ext uri="{FF2B5EF4-FFF2-40B4-BE49-F238E27FC236}">
                <a16:creationId xmlns:a16="http://schemas.microsoft.com/office/drawing/2014/main" id="{5727F5C0-01D8-9C31-5E68-A70206E5E0EE}"/>
              </a:ext>
            </a:extLst>
          </p:cNvPr>
          <p:cNvSpPr>
            <a:spLocks/>
          </p:cNvSpPr>
          <p:nvPr/>
        </p:nvSpPr>
        <p:spPr bwMode="auto">
          <a:xfrm>
            <a:off x="4776529" y="3166033"/>
            <a:ext cx="3783" cy="17025"/>
          </a:xfrm>
          <a:custGeom>
            <a:avLst/>
            <a:gdLst>
              <a:gd name="T0" fmla="*/ 1 w 1"/>
              <a:gd name="T1" fmla="*/ 0 h 5"/>
              <a:gd name="T2" fmla="*/ 0 w 1"/>
              <a:gd name="T3" fmla="*/ 0 h 5"/>
              <a:gd name="T4" fmla="*/ 0 w 1"/>
              <a:gd name="T5" fmla="*/ 5 h 5"/>
              <a:gd name="T6" fmla="*/ 1 w 1"/>
              <a:gd name="T7" fmla="*/ 0 h 5"/>
            </a:gdLst>
            <a:ahLst/>
            <a:cxnLst>
              <a:cxn ang="0">
                <a:pos x="T0" y="T1"/>
              </a:cxn>
              <a:cxn ang="0">
                <a:pos x="T2" y="T3"/>
              </a:cxn>
              <a:cxn ang="0">
                <a:pos x="T4" y="T5"/>
              </a:cxn>
              <a:cxn ang="0">
                <a:pos x="T6" y="T7"/>
              </a:cxn>
            </a:cxnLst>
            <a:rect l="0" t="0" r="r" b="b"/>
            <a:pathLst>
              <a:path w="1" h="5">
                <a:moveTo>
                  <a:pt x="1" y="0"/>
                </a:moveTo>
                <a:cubicBezTo>
                  <a:pt x="1" y="0"/>
                  <a:pt x="1" y="0"/>
                  <a:pt x="0" y="0"/>
                </a:cubicBezTo>
                <a:cubicBezTo>
                  <a:pt x="0" y="5"/>
                  <a:pt x="0" y="5"/>
                  <a:pt x="0" y="5"/>
                </a:cubicBezTo>
                <a:cubicBezTo>
                  <a:pt x="1" y="4"/>
                  <a:pt x="1" y="2"/>
                  <a:pt x="1" y="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nvGrpSpPr>
          <p:cNvPr id="25" name="Group 24">
            <a:extLst>
              <a:ext uri="{FF2B5EF4-FFF2-40B4-BE49-F238E27FC236}">
                <a16:creationId xmlns:a16="http://schemas.microsoft.com/office/drawing/2014/main" id="{58F0676E-1744-F099-C5FF-C90CEF2BEC7A}"/>
              </a:ext>
            </a:extLst>
          </p:cNvPr>
          <p:cNvGrpSpPr/>
          <p:nvPr/>
        </p:nvGrpSpPr>
        <p:grpSpPr>
          <a:xfrm>
            <a:off x="3664286" y="2333744"/>
            <a:ext cx="1380843" cy="921191"/>
            <a:chOff x="4224067" y="2191473"/>
            <a:chExt cx="1332683" cy="889062"/>
          </a:xfrm>
        </p:grpSpPr>
        <p:sp>
          <p:nvSpPr>
            <p:cNvPr id="26" name="Oval 139">
              <a:extLst>
                <a:ext uri="{FF2B5EF4-FFF2-40B4-BE49-F238E27FC236}">
                  <a16:creationId xmlns:a16="http://schemas.microsoft.com/office/drawing/2014/main" id="{46276D94-7460-9C68-C008-AA46DB984F68}"/>
                </a:ext>
              </a:extLst>
            </p:cNvPr>
            <p:cNvSpPr>
              <a:spLocks noChangeArrowheads="1"/>
            </p:cNvSpPr>
            <p:nvPr/>
          </p:nvSpPr>
          <p:spPr bwMode="auto">
            <a:xfrm>
              <a:off x="4224067" y="2191473"/>
              <a:ext cx="1332683" cy="792307"/>
            </a:xfrm>
            <a:prstGeom prst="ellipse">
              <a:avLst/>
            </a:prstGeom>
            <a:gradFill>
              <a:gsLst>
                <a:gs pos="0">
                  <a:schemeClr val="tx1">
                    <a:lumMod val="7000"/>
                    <a:lumOff val="93000"/>
                  </a:schemeClr>
                </a:gs>
                <a:gs pos="100000">
                  <a:schemeClr val="tx1">
                    <a:lumMod val="7000"/>
                    <a:lumOff val="93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27" name="Freeform 140">
              <a:extLst>
                <a:ext uri="{FF2B5EF4-FFF2-40B4-BE49-F238E27FC236}">
                  <a16:creationId xmlns:a16="http://schemas.microsoft.com/office/drawing/2014/main" id="{0CFEFE8A-6644-204B-B6D5-D64910664123}"/>
                </a:ext>
              </a:extLst>
            </p:cNvPr>
            <p:cNvSpPr>
              <a:spLocks/>
            </p:cNvSpPr>
            <p:nvPr/>
          </p:nvSpPr>
          <p:spPr bwMode="auto">
            <a:xfrm>
              <a:off x="4224067" y="2573548"/>
              <a:ext cx="1332683" cy="506987"/>
            </a:xfrm>
            <a:custGeom>
              <a:avLst/>
              <a:gdLst>
                <a:gd name="T0" fmla="*/ 187 w 374"/>
                <a:gd name="T1" fmla="*/ 111 h 138"/>
                <a:gd name="T2" fmla="*/ 0 w 374"/>
                <a:gd name="T3" fmla="*/ 0 h 138"/>
                <a:gd name="T4" fmla="*/ 0 w 374"/>
                <a:gd name="T5" fmla="*/ 27 h 138"/>
                <a:gd name="T6" fmla="*/ 187 w 374"/>
                <a:gd name="T7" fmla="*/ 138 h 138"/>
                <a:gd name="T8" fmla="*/ 374 w 374"/>
                <a:gd name="T9" fmla="*/ 27 h 138"/>
                <a:gd name="T10" fmla="*/ 374 w 374"/>
                <a:gd name="T11" fmla="*/ 0 h 138"/>
                <a:gd name="T12" fmla="*/ 187 w 374"/>
                <a:gd name="T13" fmla="*/ 111 h 138"/>
              </a:gdLst>
              <a:ahLst/>
              <a:cxnLst>
                <a:cxn ang="0">
                  <a:pos x="T0" y="T1"/>
                </a:cxn>
                <a:cxn ang="0">
                  <a:pos x="T2" y="T3"/>
                </a:cxn>
                <a:cxn ang="0">
                  <a:pos x="T4" y="T5"/>
                </a:cxn>
                <a:cxn ang="0">
                  <a:pos x="T6" y="T7"/>
                </a:cxn>
                <a:cxn ang="0">
                  <a:pos x="T8" y="T9"/>
                </a:cxn>
                <a:cxn ang="0">
                  <a:pos x="T10" y="T11"/>
                </a:cxn>
                <a:cxn ang="0">
                  <a:pos x="T12" y="T13"/>
                </a:cxn>
              </a:cxnLst>
              <a:rect l="0" t="0" r="r" b="b"/>
              <a:pathLst>
                <a:path w="374" h="138">
                  <a:moveTo>
                    <a:pt x="187" y="111"/>
                  </a:moveTo>
                  <a:cubicBezTo>
                    <a:pt x="84" y="111"/>
                    <a:pt x="0" y="61"/>
                    <a:pt x="0" y="0"/>
                  </a:cubicBezTo>
                  <a:cubicBezTo>
                    <a:pt x="0" y="27"/>
                    <a:pt x="0" y="27"/>
                    <a:pt x="0" y="27"/>
                  </a:cubicBezTo>
                  <a:cubicBezTo>
                    <a:pt x="0" y="88"/>
                    <a:pt x="84" y="138"/>
                    <a:pt x="187" y="138"/>
                  </a:cubicBezTo>
                  <a:cubicBezTo>
                    <a:pt x="290" y="138"/>
                    <a:pt x="374" y="88"/>
                    <a:pt x="374" y="27"/>
                  </a:cubicBezTo>
                  <a:cubicBezTo>
                    <a:pt x="374" y="0"/>
                    <a:pt x="374" y="0"/>
                    <a:pt x="374" y="0"/>
                  </a:cubicBezTo>
                  <a:cubicBezTo>
                    <a:pt x="374" y="61"/>
                    <a:pt x="290" y="111"/>
                    <a:pt x="187" y="111"/>
                  </a:cubicBezTo>
                </a:path>
              </a:pathLst>
            </a:custGeom>
            <a:gradFill>
              <a:gsLst>
                <a:gs pos="0">
                  <a:schemeClr val="tx1">
                    <a:lumMod val="20000"/>
                    <a:lumOff val="80000"/>
                  </a:schemeClr>
                </a:gs>
                <a:gs pos="100000">
                  <a:schemeClr val="tx1">
                    <a:lumMod val="20000"/>
                    <a:lumOff val="80000"/>
                  </a:schemeClr>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28" name="Freeform 141">
              <a:extLst>
                <a:ext uri="{FF2B5EF4-FFF2-40B4-BE49-F238E27FC236}">
                  <a16:creationId xmlns:a16="http://schemas.microsoft.com/office/drawing/2014/main" id="{4DF846B8-8AC3-FD84-04D5-B5C645BE664D}"/>
                </a:ext>
              </a:extLst>
            </p:cNvPr>
            <p:cNvSpPr>
              <a:spLocks/>
            </p:cNvSpPr>
            <p:nvPr/>
          </p:nvSpPr>
          <p:spPr bwMode="auto">
            <a:xfrm>
              <a:off x="4227718" y="2237114"/>
              <a:ext cx="1232276" cy="691899"/>
            </a:xfrm>
            <a:custGeom>
              <a:avLst/>
              <a:gdLst>
                <a:gd name="T0" fmla="*/ 275 w 346"/>
                <a:gd name="T1" fmla="*/ 0 h 194"/>
                <a:gd name="T2" fmla="*/ 0 w 346"/>
                <a:gd name="T3" fmla="*/ 110 h 194"/>
                <a:gd name="T4" fmla="*/ 93 w 346"/>
                <a:gd name="T5" fmla="*/ 194 h 194"/>
                <a:gd name="T6" fmla="*/ 346 w 346"/>
                <a:gd name="T7" fmla="*/ 40 h 194"/>
                <a:gd name="T8" fmla="*/ 275 w 346"/>
                <a:gd name="T9" fmla="*/ 0 h 194"/>
              </a:gdLst>
              <a:ahLst/>
              <a:cxnLst>
                <a:cxn ang="0">
                  <a:pos x="T0" y="T1"/>
                </a:cxn>
                <a:cxn ang="0">
                  <a:pos x="T2" y="T3"/>
                </a:cxn>
                <a:cxn ang="0">
                  <a:pos x="T4" y="T5"/>
                </a:cxn>
                <a:cxn ang="0">
                  <a:pos x="T6" y="T7"/>
                </a:cxn>
                <a:cxn ang="0">
                  <a:pos x="T8" y="T9"/>
                </a:cxn>
              </a:cxnLst>
              <a:rect l="0" t="0" r="r" b="b"/>
              <a:pathLst>
                <a:path w="346" h="194">
                  <a:moveTo>
                    <a:pt x="275" y="0"/>
                  </a:moveTo>
                  <a:cubicBezTo>
                    <a:pt x="275" y="0"/>
                    <a:pt x="27" y="100"/>
                    <a:pt x="0" y="110"/>
                  </a:cubicBezTo>
                  <a:cubicBezTo>
                    <a:pt x="12" y="169"/>
                    <a:pt x="93" y="194"/>
                    <a:pt x="93" y="194"/>
                  </a:cubicBezTo>
                  <a:cubicBezTo>
                    <a:pt x="346" y="40"/>
                    <a:pt x="346" y="40"/>
                    <a:pt x="346" y="40"/>
                  </a:cubicBezTo>
                  <a:cubicBezTo>
                    <a:pt x="275" y="0"/>
                    <a:pt x="275" y="0"/>
                    <a:pt x="275" y="0"/>
                  </a:cubicBezTo>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1050" dirty="0">
                <a:solidFill>
                  <a:srgbClr val="57565A"/>
                </a:solidFill>
                <a:latin typeface="Roboto Light"/>
              </a:endParaRPr>
            </a:p>
          </p:txBody>
        </p:sp>
        <p:sp>
          <p:nvSpPr>
            <p:cNvPr id="29" name="Freeform 153">
              <a:extLst>
                <a:ext uri="{FF2B5EF4-FFF2-40B4-BE49-F238E27FC236}">
                  <a16:creationId xmlns:a16="http://schemas.microsoft.com/office/drawing/2014/main" id="{352A7546-2141-10E7-1EAC-E6EBC6B62934}"/>
                </a:ext>
              </a:extLst>
            </p:cNvPr>
            <p:cNvSpPr>
              <a:spLocks/>
            </p:cNvSpPr>
            <p:nvPr/>
          </p:nvSpPr>
          <p:spPr bwMode="auto">
            <a:xfrm>
              <a:off x="4224067" y="2628317"/>
              <a:ext cx="334084" cy="397452"/>
            </a:xfrm>
            <a:custGeom>
              <a:avLst/>
              <a:gdLst>
                <a:gd name="T0" fmla="*/ 2 w 94"/>
                <a:gd name="T1" fmla="*/ 0 h 111"/>
                <a:gd name="T2" fmla="*/ 0 w 94"/>
                <a:gd name="T3" fmla="*/ 1 h 111"/>
                <a:gd name="T4" fmla="*/ 0 w 94"/>
                <a:gd name="T5" fmla="*/ 15 h 111"/>
                <a:gd name="T6" fmla="*/ 94 w 94"/>
                <a:gd name="T7" fmla="*/ 111 h 111"/>
                <a:gd name="T8" fmla="*/ 94 w 94"/>
                <a:gd name="T9" fmla="*/ 84 h 111"/>
                <a:gd name="T10" fmla="*/ 2 w 94"/>
                <a:gd name="T11" fmla="*/ 0 h 111"/>
              </a:gdLst>
              <a:ahLst/>
              <a:cxnLst>
                <a:cxn ang="0">
                  <a:pos x="T0" y="T1"/>
                </a:cxn>
                <a:cxn ang="0">
                  <a:pos x="T2" y="T3"/>
                </a:cxn>
                <a:cxn ang="0">
                  <a:pos x="T4" y="T5"/>
                </a:cxn>
                <a:cxn ang="0">
                  <a:pos x="T6" y="T7"/>
                </a:cxn>
                <a:cxn ang="0">
                  <a:pos x="T8" y="T9"/>
                </a:cxn>
                <a:cxn ang="0">
                  <a:pos x="T10" y="T11"/>
                </a:cxn>
              </a:cxnLst>
              <a:rect l="0" t="0" r="r" b="b"/>
              <a:pathLst>
                <a:path w="94" h="111">
                  <a:moveTo>
                    <a:pt x="2" y="0"/>
                  </a:moveTo>
                  <a:cubicBezTo>
                    <a:pt x="0" y="1"/>
                    <a:pt x="0" y="1"/>
                    <a:pt x="0" y="1"/>
                  </a:cubicBezTo>
                  <a:cubicBezTo>
                    <a:pt x="0" y="15"/>
                    <a:pt x="0" y="15"/>
                    <a:pt x="0" y="15"/>
                  </a:cubicBezTo>
                  <a:cubicBezTo>
                    <a:pt x="0" y="56"/>
                    <a:pt x="38" y="91"/>
                    <a:pt x="94" y="111"/>
                  </a:cubicBezTo>
                  <a:cubicBezTo>
                    <a:pt x="94" y="84"/>
                    <a:pt x="94" y="84"/>
                    <a:pt x="94" y="84"/>
                  </a:cubicBezTo>
                  <a:cubicBezTo>
                    <a:pt x="44" y="67"/>
                    <a:pt x="8" y="36"/>
                    <a:pt x="2" y="0"/>
                  </a:cubicBezTo>
                  <a:close/>
                </a:path>
              </a:pathLst>
            </a:custGeom>
            <a:solidFill>
              <a:srgbClr val="FF8026"/>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30" name="Freeform 154">
            <a:extLst>
              <a:ext uri="{FF2B5EF4-FFF2-40B4-BE49-F238E27FC236}">
                <a16:creationId xmlns:a16="http://schemas.microsoft.com/office/drawing/2014/main" id="{C67AFA1F-1E26-F862-2294-07BD346D86AD}"/>
              </a:ext>
            </a:extLst>
          </p:cNvPr>
          <p:cNvSpPr>
            <a:spLocks/>
          </p:cNvSpPr>
          <p:nvPr/>
        </p:nvSpPr>
        <p:spPr bwMode="auto">
          <a:xfrm>
            <a:off x="4683840" y="2203226"/>
            <a:ext cx="261036" cy="325350"/>
          </a:xfrm>
          <a:custGeom>
            <a:avLst/>
            <a:gdLst>
              <a:gd name="T0" fmla="*/ 138 w 138"/>
              <a:gd name="T1" fmla="*/ 78 h 172"/>
              <a:gd name="T2" fmla="*/ 0 w 138"/>
              <a:gd name="T3" fmla="*/ 0 h 172"/>
              <a:gd name="T4" fmla="*/ 0 w 138"/>
              <a:gd name="T5" fmla="*/ 94 h 172"/>
              <a:gd name="T6" fmla="*/ 138 w 138"/>
              <a:gd name="T7" fmla="*/ 172 h 172"/>
              <a:gd name="T8" fmla="*/ 138 w 138"/>
              <a:gd name="T9" fmla="*/ 78 h 172"/>
            </a:gdLst>
            <a:ahLst/>
            <a:cxnLst>
              <a:cxn ang="0">
                <a:pos x="T0" y="T1"/>
              </a:cxn>
              <a:cxn ang="0">
                <a:pos x="T2" y="T3"/>
              </a:cxn>
              <a:cxn ang="0">
                <a:pos x="T4" y="T5"/>
              </a:cxn>
              <a:cxn ang="0">
                <a:pos x="T6" y="T7"/>
              </a:cxn>
              <a:cxn ang="0">
                <a:pos x="T8" y="T9"/>
              </a:cxn>
            </a:cxnLst>
            <a:rect l="0" t="0" r="r" b="b"/>
            <a:pathLst>
              <a:path w="138" h="172">
                <a:moveTo>
                  <a:pt x="138" y="78"/>
                </a:moveTo>
                <a:lnTo>
                  <a:pt x="0" y="0"/>
                </a:lnTo>
                <a:lnTo>
                  <a:pt x="0" y="94"/>
                </a:lnTo>
                <a:lnTo>
                  <a:pt x="138" y="172"/>
                </a:lnTo>
                <a:lnTo>
                  <a:pt x="138" y="78"/>
                </a:lnTo>
                <a:close/>
              </a:path>
            </a:pathLst>
          </a:custGeom>
          <a:solidFill>
            <a:srgbClr val="C00000"/>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nvGrpSpPr>
          <p:cNvPr id="31" name="Group 4">
            <a:extLst>
              <a:ext uri="{FF2B5EF4-FFF2-40B4-BE49-F238E27FC236}">
                <a16:creationId xmlns:a16="http://schemas.microsoft.com/office/drawing/2014/main" id="{59F4C99B-D456-7902-C9C9-D549462E34B7}"/>
              </a:ext>
            </a:extLst>
          </p:cNvPr>
          <p:cNvGrpSpPr>
            <a:grpSpLocks noChangeAspect="1"/>
          </p:cNvGrpSpPr>
          <p:nvPr/>
        </p:nvGrpSpPr>
        <p:grpSpPr bwMode="auto">
          <a:xfrm>
            <a:off x="4625198" y="1685096"/>
            <a:ext cx="509909" cy="506620"/>
            <a:chOff x="3686" y="2006"/>
            <a:chExt cx="310" cy="308"/>
          </a:xfrm>
          <a:solidFill>
            <a:srgbClr val="FFC000"/>
          </a:solidFill>
          <a:scene3d>
            <a:camera prst="isometricLeftDown"/>
            <a:lightRig rig="threePt" dir="t"/>
          </a:scene3d>
        </p:grpSpPr>
        <p:sp>
          <p:nvSpPr>
            <p:cNvPr id="32" name="Freeform 5">
              <a:extLst>
                <a:ext uri="{FF2B5EF4-FFF2-40B4-BE49-F238E27FC236}">
                  <a16:creationId xmlns:a16="http://schemas.microsoft.com/office/drawing/2014/main" id="{43FED1E2-41B5-FF9C-A22F-626795CF087E}"/>
                </a:ext>
              </a:extLst>
            </p:cNvPr>
            <p:cNvSpPr>
              <a:spLocks noEditPoints="1"/>
            </p:cNvSpPr>
            <p:nvPr/>
          </p:nvSpPr>
          <p:spPr bwMode="auto">
            <a:xfrm>
              <a:off x="3686" y="2006"/>
              <a:ext cx="310" cy="308"/>
            </a:xfrm>
            <a:custGeom>
              <a:avLst/>
              <a:gdLst>
                <a:gd name="T0" fmla="*/ 101 w 128"/>
                <a:gd name="T1" fmla="*/ 65 h 128"/>
                <a:gd name="T2" fmla="*/ 128 w 128"/>
                <a:gd name="T3" fmla="*/ 17 h 128"/>
                <a:gd name="T4" fmla="*/ 107 w 128"/>
                <a:gd name="T5" fmla="*/ 14 h 128"/>
                <a:gd name="T6" fmla="*/ 105 w 128"/>
                <a:gd name="T7" fmla="*/ 0 h 128"/>
                <a:gd name="T8" fmla="*/ 21 w 128"/>
                <a:gd name="T9" fmla="*/ 2 h 128"/>
                <a:gd name="T10" fmla="*/ 2 w 128"/>
                <a:gd name="T11" fmla="*/ 14 h 128"/>
                <a:gd name="T12" fmla="*/ 27 w 128"/>
                <a:gd name="T13" fmla="*/ 65 h 128"/>
                <a:gd name="T14" fmla="*/ 53 w 128"/>
                <a:gd name="T15" fmla="*/ 84 h 128"/>
                <a:gd name="T16" fmla="*/ 54 w 128"/>
                <a:gd name="T17" fmla="*/ 108 h 128"/>
                <a:gd name="T18" fmla="*/ 32 w 128"/>
                <a:gd name="T19" fmla="*/ 114 h 128"/>
                <a:gd name="T20" fmla="*/ 27 w 128"/>
                <a:gd name="T21" fmla="*/ 123 h 128"/>
                <a:gd name="T22" fmla="*/ 27 w 128"/>
                <a:gd name="T23" fmla="*/ 128 h 128"/>
                <a:gd name="T24" fmla="*/ 103 w 128"/>
                <a:gd name="T25" fmla="*/ 125 h 128"/>
                <a:gd name="T26" fmla="*/ 96 w 128"/>
                <a:gd name="T27" fmla="*/ 123 h 128"/>
                <a:gd name="T28" fmla="*/ 90 w 128"/>
                <a:gd name="T29" fmla="*/ 108 h 128"/>
                <a:gd name="T30" fmla="*/ 74 w 128"/>
                <a:gd name="T31" fmla="*/ 85 h 128"/>
                <a:gd name="T32" fmla="*/ 106 w 128"/>
                <a:gd name="T33" fmla="*/ 51 h 128"/>
                <a:gd name="T34" fmla="*/ 107 w 128"/>
                <a:gd name="T35" fmla="*/ 19 h 128"/>
                <a:gd name="T36" fmla="*/ 123 w 128"/>
                <a:gd name="T37" fmla="*/ 21 h 128"/>
                <a:gd name="T38" fmla="*/ 109 w 128"/>
                <a:gd name="T39" fmla="*/ 52 h 128"/>
                <a:gd name="T40" fmla="*/ 106 w 128"/>
                <a:gd name="T41" fmla="*/ 51 h 128"/>
                <a:gd name="T42" fmla="*/ 9 w 128"/>
                <a:gd name="T43" fmla="*/ 36 h 128"/>
                <a:gd name="T44" fmla="*/ 5 w 128"/>
                <a:gd name="T45" fmla="*/ 19 h 128"/>
                <a:gd name="T46" fmla="*/ 21 w 128"/>
                <a:gd name="T47" fmla="*/ 43 h 128"/>
                <a:gd name="T48" fmla="*/ 23 w 128"/>
                <a:gd name="T49" fmla="*/ 56 h 128"/>
                <a:gd name="T50" fmla="*/ 91 w 128"/>
                <a:gd name="T51" fmla="*/ 113 h 128"/>
                <a:gd name="T52" fmla="*/ 37 w 128"/>
                <a:gd name="T53" fmla="*/ 123 h 128"/>
                <a:gd name="T54" fmla="*/ 91 w 128"/>
                <a:gd name="T55" fmla="*/ 113 h 128"/>
                <a:gd name="T56" fmla="*/ 59 w 128"/>
                <a:gd name="T57" fmla="*/ 85 h 128"/>
                <a:gd name="T58" fmla="*/ 68 w 128"/>
                <a:gd name="T59" fmla="*/ 86 h 128"/>
                <a:gd name="T60" fmla="*/ 69 w 128"/>
                <a:gd name="T61" fmla="*/ 108 h 128"/>
                <a:gd name="T62" fmla="*/ 64 w 128"/>
                <a:gd name="T63" fmla="*/ 81 h 128"/>
                <a:gd name="T64" fmla="*/ 37 w 128"/>
                <a:gd name="T65" fmla="*/ 70 h 128"/>
                <a:gd name="T66" fmla="*/ 25 w 128"/>
                <a:gd name="T67" fmla="*/ 43 h 128"/>
                <a:gd name="T68" fmla="*/ 103 w 128"/>
                <a:gd name="T69" fmla="*/ 4 h 128"/>
                <a:gd name="T70" fmla="*/ 100 w 128"/>
                <a:gd name="T71" fmla="*/ 58 h 128"/>
                <a:gd name="T72" fmla="*/ 79 w 128"/>
                <a:gd name="T73" fmla="*/ 7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75" y="84"/>
                  </a:moveTo>
                  <a:cubicBezTo>
                    <a:pt x="86" y="82"/>
                    <a:pt x="95" y="75"/>
                    <a:pt x="101" y="65"/>
                  </a:cubicBezTo>
                  <a:cubicBezTo>
                    <a:pt x="101" y="65"/>
                    <a:pt x="101" y="65"/>
                    <a:pt x="101" y="65"/>
                  </a:cubicBezTo>
                  <a:cubicBezTo>
                    <a:pt x="117" y="54"/>
                    <a:pt x="127" y="36"/>
                    <a:pt x="128" y="17"/>
                  </a:cubicBezTo>
                  <a:cubicBezTo>
                    <a:pt x="128" y="15"/>
                    <a:pt x="127" y="14"/>
                    <a:pt x="126" y="14"/>
                  </a:cubicBezTo>
                  <a:cubicBezTo>
                    <a:pt x="107" y="14"/>
                    <a:pt x="107" y="14"/>
                    <a:pt x="107" y="14"/>
                  </a:cubicBezTo>
                  <a:cubicBezTo>
                    <a:pt x="107" y="2"/>
                    <a:pt x="107" y="2"/>
                    <a:pt x="107" y="2"/>
                  </a:cubicBezTo>
                  <a:cubicBezTo>
                    <a:pt x="107" y="1"/>
                    <a:pt x="106" y="0"/>
                    <a:pt x="105" y="0"/>
                  </a:cubicBezTo>
                  <a:cubicBezTo>
                    <a:pt x="23" y="0"/>
                    <a:pt x="23" y="0"/>
                    <a:pt x="23" y="0"/>
                  </a:cubicBezTo>
                  <a:cubicBezTo>
                    <a:pt x="22" y="0"/>
                    <a:pt x="21" y="1"/>
                    <a:pt x="21" y="2"/>
                  </a:cubicBezTo>
                  <a:cubicBezTo>
                    <a:pt x="21" y="14"/>
                    <a:pt x="21" y="14"/>
                    <a:pt x="21" y="14"/>
                  </a:cubicBezTo>
                  <a:cubicBezTo>
                    <a:pt x="2" y="14"/>
                    <a:pt x="2" y="14"/>
                    <a:pt x="2" y="14"/>
                  </a:cubicBezTo>
                  <a:cubicBezTo>
                    <a:pt x="1" y="14"/>
                    <a:pt x="0" y="15"/>
                    <a:pt x="0" y="17"/>
                  </a:cubicBezTo>
                  <a:cubicBezTo>
                    <a:pt x="1" y="36"/>
                    <a:pt x="11" y="54"/>
                    <a:pt x="27" y="65"/>
                  </a:cubicBezTo>
                  <a:cubicBezTo>
                    <a:pt x="27" y="65"/>
                    <a:pt x="27" y="65"/>
                    <a:pt x="27" y="65"/>
                  </a:cubicBezTo>
                  <a:cubicBezTo>
                    <a:pt x="33" y="75"/>
                    <a:pt x="42" y="82"/>
                    <a:pt x="53" y="84"/>
                  </a:cubicBezTo>
                  <a:cubicBezTo>
                    <a:pt x="54" y="85"/>
                    <a:pt x="54" y="85"/>
                    <a:pt x="54" y="85"/>
                  </a:cubicBezTo>
                  <a:cubicBezTo>
                    <a:pt x="54" y="108"/>
                    <a:pt x="54" y="108"/>
                    <a:pt x="54" y="108"/>
                  </a:cubicBezTo>
                  <a:cubicBezTo>
                    <a:pt x="38" y="108"/>
                    <a:pt x="38" y="108"/>
                    <a:pt x="38" y="108"/>
                  </a:cubicBezTo>
                  <a:cubicBezTo>
                    <a:pt x="35" y="108"/>
                    <a:pt x="32" y="111"/>
                    <a:pt x="32" y="114"/>
                  </a:cubicBezTo>
                  <a:cubicBezTo>
                    <a:pt x="32" y="123"/>
                    <a:pt x="32" y="123"/>
                    <a:pt x="32" y="123"/>
                  </a:cubicBezTo>
                  <a:cubicBezTo>
                    <a:pt x="27" y="123"/>
                    <a:pt x="27" y="123"/>
                    <a:pt x="27" y="123"/>
                  </a:cubicBezTo>
                  <a:cubicBezTo>
                    <a:pt x="26" y="123"/>
                    <a:pt x="25" y="124"/>
                    <a:pt x="25" y="125"/>
                  </a:cubicBezTo>
                  <a:cubicBezTo>
                    <a:pt x="25" y="127"/>
                    <a:pt x="26" y="128"/>
                    <a:pt x="27" y="128"/>
                  </a:cubicBezTo>
                  <a:cubicBezTo>
                    <a:pt x="101" y="128"/>
                    <a:pt x="101" y="128"/>
                    <a:pt x="101" y="128"/>
                  </a:cubicBezTo>
                  <a:cubicBezTo>
                    <a:pt x="102" y="128"/>
                    <a:pt x="103" y="127"/>
                    <a:pt x="103" y="125"/>
                  </a:cubicBezTo>
                  <a:cubicBezTo>
                    <a:pt x="103" y="124"/>
                    <a:pt x="102" y="123"/>
                    <a:pt x="101" y="123"/>
                  </a:cubicBezTo>
                  <a:cubicBezTo>
                    <a:pt x="96" y="123"/>
                    <a:pt x="96" y="123"/>
                    <a:pt x="96" y="123"/>
                  </a:cubicBezTo>
                  <a:cubicBezTo>
                    <a:pt x="96" y="114"/>
                    <a:pt x="96" y="114"/>
                    <a:pt x="96" y="114"/>
                  </a:cubicBezTo>
                  <a:cubicBezTo>
                    <a:pt x="96" y="111"/>
                    <a:pt x="93" y="108"/>
                    <a:pt x="90" y="108"/>
                  </a:cubicBezTo>
                  <a:cubicBezTo>
                    <a:pt x="74" y="108"/>
                    <a:pt x="74" y="108"/>
                    <a:pt x="74" y="108"/>
                  </a:cubicBezTo>
                  <a:cubicBezTo>
                    <a:pt x="74" y="85"/>
                    <a:pt x="74" y="85"/>
                    <a:pt x="74" y="85"/>
                  </a:cubicBezTo>
                  <a:lnTo>
                    <a:pt x="75" y="84"/>
                  </a:lnTo>
                  <a:close/>
                  <a:moveTo>
                    <a:pt x="106" y="51"/>
                  </a:moveTo>
                  <a:cubicBezTo>
                    <a:pt x="107" y="48"/>
                    <a:pt x="107" y="45"/>
                    <a:pt x="107" y="43"/>
                  </a:cubicBezTo>
                  <a:cubicBezTo>
                    <a:pt x="107" y="19"/>
                    <a:pt x="107" y="19"/>
                    <a:pt x="107" y="19"/>
                  </a:cubicBezTo>
                  <a:cubicBezTo>
                    <a:pt x="123" y="19"/>
                    <a:pt x="123" y="19"/>
                    <a:pt x="123" y="19"/>
                  </a:cubicBezTo>
                  <a:cubicBezTo>
                    <a:pt x="123" y="21"/>
                    <a:pt x="123" y="21"/>
                    <a:pt x="123" y="21"/>
                  </a:cubicBezTo>
                  <a:cubicBezTo>
                    <a:pt x="122" y="26"/>
                    <a:pt x="121" y="31"/>
                    <a:pt x="119" y="36"/>
                  </a:cubicBezTo>
                  <a:cubicBezTo>
                    <a:pt x="116" y="42"/>
                    <a:pt x="113" y="47"/>
                    <a:pt x="109" y="52"/>
                  </a:cubicBezTo>
                  <a:cubicBezTo>
                    <a:pt x="105" y="56"/>
                    <a:pt x="105" y="56"/>
                    <a:pt x="105" y="56"/>
                  </a:cubicBezTo>
                  <a:lnTo>
                    <a:pt x="106" y="51"/>
                  </a:lnTo>
                  <a:close/>
                  <a:moveTo>
                    <a:pt x="19" y="52"/>
                  </a:moveTo>
                  <a:cubicBezTo>
                    <a:pt x="15" y="47"/>
                    <a:pt x="12" y="42"/>
                    <a:pt x="9" y="36"/>
                  </a:cubicBezTo>
                  <a:cubicBezTo>
                    <a:pt x="7" y="31"/>
                    <a:pt x="6" y="26"/>
                    <a:pt x="5" y="21"/>
                  </a:cubicBezTo>
                  <a:cubicBezTo>
                    <a:pt x="5" y="19"/>
                    <a:pt x="5" y="19"/>
                    <a:pt x="5" y="19"/>
                  </a:cubicBezTo>
                  <a:cubicBezTo>
                    <a:pt x="21" y="19"/>
                    <a:pt x="21" y="19"/>
                    <a:pt x="21" y="19"/>
                  </a:cubicBezTo>
                  <a:cubicBezTo>
                    <a:pt x="21" y="43"/>
                    <a:pt x="21" y="43"/>
                    <a:pt x="21" y="43"/>
                  </a:cubicBezTo>
                  <a:cubicBezTo>
                    <a:pt x="21" y="45"/>
                    <a:pt x="21" y="48"/>
                    <a:pt x="22" y="51"/>
                  </a:cubicBezTo>
                  <a:cubicBezTo>
                    <a:pt x="23" y="56"/>
                    <a:pt x="23" y="56"/>
                    <a:pt x="23" y="56"/>
                  </a:cubicBezTo>
                  <a:lnTo>
                    <a:pt x="19" y="52"/>
                  </a:lnTo>
                  <a:close/>
                  <a:moveTo>
                    <a:pt x="91" y="113"/>
                  </a:moveTo>
                  <a:cubicBezTo>
                    <a:pt x="91" y="123"/>
                    <a:pt x="91" y="123"/>
                    <a:pt x="91" y="123"/>
                  </a:cubicBezTo>
                  <a:cubicBezTo>
                    <a:pt x="37" y="123"/>
                    <a:pt x="37" y="123"/>
                    <a:pt x="37" y="123"/>
                  </a:cubicBezTo>
                  <a:cubicBezTo>
                    <a:pt x="37" y="113"/>
                    <a:pt x="37" y="113"/>
                    <a:pt x="37" y="113"/>
                  </a:cubicBezTo>
                  <a:lnTo>
                    <a:pt x="91" y="113"/>
                  </a:lnTo>
                  <a:close/>
                  <a:moveTo>
                    <a:pt x="59" y="108"/>
                  </a:moveTo>
                  <a:cubicBezTo>
                    <a:pt x="59" y="85"/>
                    <a:pt x="59" y="85"/>
                    <a:pt x="59" y="85"/>
                  </a:cubicBezTo>
                  <a:cubicBezTo>
                    <a:pt x="60" y="86"/>
                    <a:pt x="60" y="86"/>
                    <a:pt x="60" y="86"/>
                  </a:cubicBezTo>
                  <a:cubicBezTo>
                    <a:pt x="63" y="86"/>
                    <a:pt x="65" y="86"/>
                    <a:pt x="68" y="86"/>
                  </a:cubicBezTo>
                  <a:cubicBezTo>
                    <a:pt x="69" y="85"/>
                    <a:pt x="69" y="85"/>
                    <a:pt x="69" y="85"/>
                  </a:cubicBezTo>
                  <a:cubicBezTo>
                    <a:pt x="69" y="108"/>
                    <a:pt x="69" y="108"/>
                    <a:pt x="69" y="108"/>
                  </a:cubicBezTo>
                  <a:lnTo>
                    <a:pt x="59" y="108"/>
                  </a:lnTo>
                  <a:close/>
                  <a:moveTo>
                    <a:pt x="64" y="81"/>
                  </a:moveTo>
                  <a:cubicBezTo>
                    <a:pt x="59" y="81"/>
                    <a:pt x="54" y="80"/>
                    <a:pt x="49" y="78"/>
                  </a:cubicBezTo>
                  <a:cubicBezTo>
                    <a:pt x="44" y="76"/>
                    <a:pt x="40" y="73"/>
                    <a:pt x="37" y="70"/>
                  </a:cubicBezTo>
                  <a:cubicBezTo>
                    <a:pt x="33" y="66"/>
                    <a:pt x="30" y="62"/>
                    <a:pt x="28" y="58"/>
                  </a:cubicBezTo>
                  <a:cubicBezTo>
                    <a:pt x="26" y="53"/>
                    <a:pt x="25" y="48"/>
                    <a:pt x="25" y="43"/>
                  </a:cubicBezTo>
                  <a:cubicBezTo>
                    <a:pt x="25" y="4"/>
                    <a:pt x="25" y="4"/>
                    <a:pt x="25" y="4"/>
                  </a:cubicBezTo>
                  <a:cubicBezTo>
                    <a:pt x="103" y="4"/>
                    <a:pt x="103" y="4"/>
                    <a:pt x="103" y="4"/>
                  </a:cubicBezTo>
                  <a:cubicBezTo>
                    <a:pt x="103" y="43"/>
                    <a:pt x="103" y="43"/>
                    <a:pt x="103" y="43"/>
                  </a:cubicBezTo>
                  <a:cubicBezTo>
                    <a:pt x="103" y="48"/>
                    <a:pt x="102" y="53"/>
                    <a:pt x="100" y="58"/>
                  </a:cubicBezTo>
                  <a:cubicBezTo>
                    <a:pt x="98" y="62"/>
                    <a:pt x="95" y="66"/>
                    <a:pt x="91" y="70"/>
                  </a:cubicBezTo>
                  <a:cubicBezTo>
                    <a:pt x="88" y="73"/>
                    <a:pt x="84" y="76"/>
                    <a:pt x="79" y="78"/>
                  </a:cubicBezTo>
                  <a:cubicBezTo>
                    <a:pt x="74" y="80"/>
                    <a:pt x="69" y="81"/>
                    <a:pt x="64"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3" name="Freeform 6">
              <a:extLst>
                <a:ext uri="{FF2B5EF4-FFF2-40B4-BE49-F238E27FC236}">
                  <a16:creationId xmlns:a16="http://schemas.microsoft.com/office/drawing/2014/main" id="{76EC4651-A59A-4AEA-404B-37519C260F23}"/>
                </a:ext>
              </a:extLst>
            </p:cNvPr>
            <p:cNvSpPr>
              <a:spLocks noEditPoints="1"/>
            </p:cNvSpPr>
            <p:nvPr/>
          </p:nvSpPr>
          <p:spPr bwMode="auto">
            <a:xfrm>
              <a:off x="3793" y="2056"/>
              <a:ext cx="97" cy="94"/>
            </a:xfrm>
            <a:custGeom>
              <a:avLst/>
              <a:gdLst>
                <a:gd name="T0" fmla="*/ 39 w 40"/>
                <a:gd name="T1" fmla="*/ 17 h 39"/>
                <a:gd name="T2" fmla="*/ 40 w 40"/>
                <a:gd name="T3" fmla="*/ 15 h 39"/>
                <a:gd name="T4" fmla="*/ 38 w 40"/>
                <a:gd name="T5" fmla="*/ 13 h 39"/>
                <a:gd name="T6" fmla="*/ 27 w 40"/>
                <a:gd name="T7" fmla="*/ 12 h 39"/>
                <a:gd name="T8" fmla="*/ 22 w 40"/>
                <a:gd name="T9" fmla="*/ 2 h 39"/>
                <a:gd name="T10" fmla="*/ 18 w 40"/>
                <a:gd name="T11" fmla="*/ 2 h 39"/>
                <a:gd name="T12" fmla="*/ 13 w 40"/>
                <a:gd name="T13" fmla="*/ 12 h 39"/>
                <a:gd name="T14" fmla="*/ 2 w 40"/>
                <a:gd name="T15" fmla="*/ 13 h 39"/>
                <a:gd name="T16" fmla="*/ 0 w 40"/>
                <a:gd name="T17" fmla="*/ 15 h 39"/>
                <a:gd name="T18" fmla="*/ 1 w 40"/>
                <a:gd name="T19" fmla="*/ 17 h 39"/>
                <a:gd name="T20" fmla="*/ 9 w 40"/>
                <a:gd name="T21" fmla="*/ 25 h 39"/>
                <a:gd name="T22" fmla="*/ 7 w 40"/>
                <a:gd name="T23" fmla="*/ 36 h 39"/>
                <a:gd name="T24" fmla="*/ 10 w 40"/>
                <a:gd name="T25" fmla="*/ 38 h 39"/>
                <a:gd name="T26" fmla="*/ 20 w 40"/>
                <a:gd name="T27" fmla="*/ 33 h 39"/>
                <a:gd name="T28" fmla="*/ 30 w 40"/>
                <a:gd name="T29" fmla="*/ 38 h 39"/>
                <a:gd name="T30" fmla="*/ 33 w 40"/>
                <a:gd name="T31" fmla="*/ 36 h 39"/>
                <a:gd name="T32" fmla="*/ 31 w 40"/>
                <a:gd name="T33" fmla="*/ 25 h 39"/>
                <a:gd name="T34" fmla="*/ 39 w 40"/>
                <a:gd name="T35" fmla="*/ 17 h 39"/>
                <a:gd name="T36" fmla="*/ 26 w 40"/>
                <a:gd name="T37" fmla="*/ 23 h 39"/>
                <a:gd name="T38" fmla="*/ 28 w 40"/>
                <a:gd name="T39" fmla="*/ 32 h 39"/>
                <a:gd name="T40" fmla="*/ 20 w 40"/>
                <a:gd name="T41" fmla="*/ 28 h 39"/>
                <a:gd name="T42" fmla="*/ 12 w 40"/>
                <a:gd name="T43" fmla="*/ 32 h 39"/>
                <a:gd name="T44" fmla="*/ 14 w 40"/>
                <a:gd name="T45" fmla="*/ 23 h 39"/>
                <a:gd name="T46" fmla="*/ 7 w 40"/>
                <a:gd name="T47" fmla="*/ 17 h 39"/>
                <a:gd name="T48" fmla="*/ 16 w 40"/>
                <a:gd name="T49" fmla="*/ 16 h 39"/>
                <a:gd name="T50" fmla="*/ 20 w 40"/>
                <a:gd name="T51" fmla="*/ 8 h 39"/>
                <a:gd name="T52" fmla="*/ 24 w 40"/>
                <a:gd name="T53" fmla="*/ 16 h 39"/>
                <a:gd name="T54" fmla="*/ 33 w 40"/>
                <a:gd name="T55" fmla="*/ 17 h 39"/>
                <a:gd name="T56" fmla="*/ 26 w 40"/>
                <a:gd name="T5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 h="39">
                  <a:moveTo>
                    <a:pt x="39" y="17"/>
                  </a:moveTo>
                  <a:cubicBezTo>
                    <a:pt x="40" y="17"/>
                    <a:pt x="40" y="16"/>
                    <a:pt x="40" y="15"/>
                  </a:cubicBezTo>
                  <a:cubicBezTo>
                    <a:pt x="40" y="14"/>
                    <a:pt x="39" y="13"/>
                    <a:pt x="38" y="13"/>
                  </a:cubicBezTo>
                  <a:cubicBezTo>
                    <a:pt x="27" y="12"/>
                    <a:pt x="27" y="12"/>
                    <a:pt x="27" y="12"/>
                  </a:cubicBezTo>
                  <a:cubicBezTo>
                    <a:pt x="22" y="2"/>
                    <a:pt x="22" y="2"/>
                    <a:pt x="22" y="2"/>
                  </a:cubicBezTo>
                  <a:cubicBezTo>
                    <a:pt x="21" y="0"/>
                    <a:pt x="19" y="0"/>
                    <a:pt x="18" y="2"/>
                  </a:cubicBezTo>
                  <a:cubicBezTo>
                    <a:pt x="13" y="12"/>
                    <a:pt x="13" y="12"/>
                    <a:pt x="13" y="12"/>
                  </a:cubicBezTo>
                  <a:cubicBezTo>
                    <a:pt x="2" y="13"/>
                    <a:pt x="2" y="13"/>
                    <a:pt x="2" y="13"/>
                  </a:cubicBezTo>
                  <a:cubicBezTo>
                    <a:pt x="1" y="13"/>
                    <a:pt x="0" y="14"/>
                    <a:pt x="0" y="15"/>
                  </a:cubicBezTo>
                  <a:cubicBezTo>
                    <a:pt x="0" y="16"/>
                    <a:pt x="0" y="17"/>
                    <a:pt x="1" y="17"/>
                  </a:cubicBezTo>
                  <a:cubicBezTo>
                    <a:pt x="9" y="25"/>
                    <a:pt x="9" y="25"/>
                    <a:pt x="9" y="25"/>
                  </a:cubicBezTo>
                  <a:cubicBezTo>
                    <a:pt x="7" y="36"/>
                    <a:pt x="7" y="36"/>
                    <a:pt x="7" y="36"/>
                  </a:cubicBezTo>
                  <a:cubicBezTo>
                    <a:pt x="7" y="38"/>
                    <a:pt x="9" y="39"/>
                    <a:pt x="10" y="38"/>
                  </a:cubicBezTo>
                  <a:cubicBezTo>
                    <a:pt x="20" y="33"/>
                    <a:pt x="20" y="33"/>
                    <a:pt x="20" y="33"/>
                  </a:cubicBezTo>
                  <a:cubicBezTo>
                    <a:pt x="30" y="38"/>
                    <a:pt x="30" y="38"/>
                    <a:pt x="30" y="38"/>
                  </a:cubicBezTo>
                  <a:cubicBezTo>
                    <a:pt x="31" y="39"/>
                    <a:pt x="33" y="38"/>
                    <a:pt x="33" y="36"/>
                  </a:cubicBezTo>
                  <a:cubicBezTo>
                    <a:pt x="31" y="25"/>
                    <a:pt x="31" y="25"/>
                    <a:pt x="31" y="25"/>
                  </a:cubicBezTo>
                  <a:lnTo>
                    <a:pt x="39" y="17"/>
                  </a:lnTo>
                  <a:close/>
                  <a:moveTo>
                    <a:pt x="26" y="23"/>
                  </a:moveTo>
                  <a:cubicBezTo>
                    <a:pt x="28" y="32"/>
                    <a:pt x="28" y="32"/>
                    <a:pt x="28" y="32"/>
                  </a:cubicBezTo>
                  <a:cubicBezTo>
                    <a:pt x="20" y="28"/>
                    <a:pt x="20" y="28"/>
                    <a:pt x="20" y="28"/>
                  </a:cubicBezTo>
                  <a:cubicBezTo>
                    <a:pt x="12" y="32"/>
                    <a:pt x="12" y="32"/>
                    <a:pt x="12" y="32"/>
                  </a:cubicBezTo>
                  <a:cubicBezTo>
                    <a:pt x="14" y="23"/>
                    <a:pt x="14" y="23"/>
                    <a:pt x="14" y="23"/>
                  </a:cubicBezTo>
                  <a:cubicBezTo>
                    <a:pt x="7" y="17"/>
                    <a:pt x="7" y="17"/>
                    <a:pt x="7" y="17"/>
                  </a:cubicBezTo>
                  <a:cubicBezTo>
                    <a:pt x="16" y="16"/>
                    <a:pt x="16" y="16"/>
                    <a:pt x="16" y="16"/>
                  </a:cubicBezTo>
                  <a:cubicBezTo>
                    <a:pt x="20" y="8"/>
                    <a:pt x="20" y="8"/>
                    <a:pt x="20" y="8"/>
                  </a:cubicBezTo>
                  <a:cubicBezTo>
                    <a:pt x="24" y="16"/>
                    <a:pt x="24" y="16"/>
                    <a:pt x="24" y="16"/>
                  </a:cubicBezTo>
                  <a:cubicBezTo>
                    <a:pt x="33" y="17"/>
                    <a:pt x="33" y="17"/>
                    <a:pt x="33" y="17"/>
                  </a:cubicBezTo>
                  <a:lnTo>
                    <a:pt x="26"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cxnSp>
        <p:nvCxnSpPr>
          <p:cNvPr id="34" name="Elbow Connector 33">
            <a:extLst>
              <a:ext uri="{FF2B5EF4-FFF2-40B4-BE49-F238E27FC236}">
                <a16:creationId xmlns:a16="http://schemas.microsoft.com/office/drawing/2014/main" id="{02BAD2D3-A049-B7CD-C40C-D17E11BBE941}"/>
              </a:ext>
            </a:extLst>
          </p:cNvPr>
          <p:cNvCxnSpPr/>
          <p:nvPr/>
        </p:nvCxnSpPr>
        <p:spPr>
          <a:xfrm>
            <a:off x="1465786" y="5199461"/>
            <a:ext cx="4482331" cy="760412"/>
          </a:xfrm>
          <a:prstGeom prst="bentConnector3">
            <a:avLst>
              <a:gd name="adj1" fmla="val 50000"/>
            </a:avLst>
          </a:prstGeom>
          <a:ln w="22225">
            <a:solidFill>
              <a:schemeClr val="bg2">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A7B2A97-A10E-F73A-C3D4-221C23A27017}"/>
              </a:ext>
            </a:extLst>
          </p:cNvPr>
          <p:cNvCxnSpPr/>
          <p:nvPr/>
        </p:nvCxnSpPr>
        <p:spPr>
          <a:xfrm>
            <a:off x="4413900" y="2699555"/>
            <a:ext cx="1532641" cy="395065"/>
          </a:xfrm>
          <a:prstGeom prst="bentConnector3">
            <a:avLst>
              <a:gd name="adj1" fmla="val 50000"/>
            </a:avLst>
          </a:prstGeom>
          <a:ln w="22225">
            <a:solidFill>
              <a:schemeClr val="bg2">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1D3E956-B3B2-76EB-5B3E-796A1297CE2B}"/>
              </a:ext>
            </a:extLst>
          </p:cNvPr>
          <p:cNvGrpSpPr/>
          <p:nvPr/>
        </p:nvGrpSpPr>
        <p:grpSpPr>
          <a:xfrm>
            <a:off x="3901378" y="2649033"/>
            <a:ext cx="431742" cy="241899"/>
            <a:chOff x="4026096" y="226390"/>
            <a:chExt cx="851651" cy="477167"/>
          </a:xfrm>
          <a:noFill/>
        </p:grpSpPr>
        <p:sp>
          <p:nvSpPr>
            <p:cNvPr id="37" name="Rectangle 11">
              <a:extLst>
                <a:ext uri="{FF2B5EF4-FFF2-40B4-BE49-F238E27FC236}">
                  <a16:creationId xmlns:a16="http://schemas.microsoft.com/office/drawing/2014/main" id="{1FE1A73F-4D0A-0468-DB32-F0B7DC4F6293}"/>
                </a:ext>
              </a:extLst>
            </p:cNvPr>
            <p:cNvSpPr>
              <a:spLocks noChangeArrowheads="1"/>
            </p:cNvSpPr>
            <p:nvPr/>
          </p:nvSpPr>
          <p:spPr bwMode="auto">
            <a:xfrm>
              <a:off x="4424741" y="313970"/>
              <a:ext cx="57382" cy="45302"/>
            </a:xfrm>
            <a:prstGeom prst="rect">
              <a:avLst/>
            </a:pr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8" name="Freeform 12">
              <a:extLst>
                <a:ext uri="{FF2B5EF4-FFF2-40B4-BE49-F238E27FC236}">
                  <a16:creationId xmlns:a16="http://schemas.microsoft.com/office/drawing/2014/main" id="{551AF6C0-A023-7242-A00E-B09AD44C2CE2}"/>
                </a:ext>
              </a:extLst>
            </p:cNvPr>
            <p:cNvSpPr>
              <a:spLocks/>
            </p:cNvSpPr>
            <p:nvPr/>
          </p:nvSpPr>
          <p:spPr bwMode="auto">
            <a:xfrm>
              <a:off x="4621045" y="307930"/>
              <a:ext cx="126842" cy="63422"/>
            </a:xfrm>
            <a:custGeom>
              <a:avLst/>
              <a:gdLst>
                <a:gd name="T0" fmla="*/ 35 w 42"/>
                <a:gd name="T1" fmla="*/ 0 h 21"/>
                <a:gd name="T2" fmla="*/ 35 w 42"/>
                <a:gd name="T3" fmla="*/ 3 h 21"/>
                <a:gd name="T4" fmla="*/ 27 w 42"/>
                <a:gd name="T5" fmla="*/ 3 h 21"/>
                <a:gd name="T6" fmla="*/ 27 w 42"/>
                <a:gd name="T7" fmla="*/ 0 h 21"/>
                <a:gd name="T8" fmla="*/ 16 w 42"/>
                <a:gd name="T9" fmla="*/ 0 h 21"/>
                <a:gd name="T10" fmla="*/ 16 w 42"/>
                <a:gd name="T11" fmla="*/ 3 h 21"/>
                <a:gd name="T12" fmla="*/ 8 w 42"/>
                <a:gd name="T13" fmla="*/ 3 h 21"/>
                <a:gd name="T14" fmla="*/ 8 w 42"/>
                <a:gd name="T15" fmla="*/ 0 h 21"/>
                <a:gd name="T16" fmla="*/ 0 w 42"/>
                <a:gd name="T17" fmla="*/ 0 h 21"/>
                <a:gd name="T18" fmla="*/ 0 w 42"/>
                <a:gd name="T19" fmla="*/ 3 h 21"/>
                <a:gd name="T20" fmla="*/ 14 w 42"/>
                <a:gd name="T21" fmla="*/ 21 h 21"/>
                <a:gd name="T22" fmla="*/ 29 w 42"/>
                <a:gd name="T23" fmla="*/ 21 h 21"/>
                <a:gd name="T24" fmla="*/ 42 w 42"/>
                <a:gd name="T25" fmla="*/ 3 h 21"/>
                <a:gd name="T26" fmla="*/ 42 w 42"/>
                <a:gd name="T27" fmla="*/ 0 h 21"/>
                <a:gd name="T28" fmla="*/ 35 w 42"/>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21">
                  <a:moveTo>
                    <a:pt x="35" y="0"/>
                  </a:moveTo>
                  <a:lnTo>
                    <a:pt x="35" y="3"/>
                  </a:lnTo>
                  <a:lnTo>
                    <a:pt x="27" y="3"/>
                  </a:lnTo>
                  <a:lnTo>
                    <a:pt x="27" y="0"/>
                  </a:lnTo>
                  <a:lnTo>
                    <a:pt x="16" y="0"/>
                  </a:lnTo>
                  <a:lnTo>
                    <a:pt x="16" y="3"/>
                  </a:lnTo>
                  <a:lnTo>
                    <a:pt x="8" y="3"/>
                  </a:lnTo>
                  <a:lnTo>
                    <a:pt x="8" y="0"/>
                  </a:lnTo>
                  <a:lnTo>
                    <a:pt x="0" y="0"/>
                  </a:lnTo>
                  <a:lnTo>
                    <a:pt x="0" y="3"/>
                  </a:lnTo>
                  <a:lnTo>
                    <a:pt x="14" y="21"/>
                  </a:lnTo>
                  <a:lnTo>
                    <a:pt x="29" y="21"/>
                  </a:lnTo>
                  <a:lnTo>
                    <a:pt x="42" y="3"/>
                  </a:lnTo>
                  <a:lnTo>
                    <a:pt x="42" y="0"/>
                  </a:lnTo>
                  <a:lnTo>
                    <a:pt x="35" y="0"/>
                  </a:lnTo>
                  <a:close/>
                </a:path>
              </a:pathLst>
            </a:cu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39" name="Freeform 13">
              <a:extLst>
                <a:ext uri="{FF2B5EF4-FFF2-40B4-BE49-F238E27FC236}">
                  <a16:creationId xmlns:a16="http://schemas.microsoft.com/office/drawing/2014/main" id="{CBCB16D5-0E3A-0BB7-8694-31A25BECC8BF}"/>
                </a:ext>
              </a:extLst>
            </p:cNvPr>
            <p:cNvSpPr>
              <a:spLocks noEditPoints="1"/>
            </p:cNvSpPr>
            <p:nvPr/>
          </p:nvSpPr>
          <p:spPr bwMode="auto">
            <a:xfrm>
              <a:off x="4581783" y="416651"/>
              <a:ext cx="295964" cy="262745"/>
            </a:xfrm>
            <a:custGeom>
              <a:avLst/>
              <a:gdLst>
                <a:gd name="T0" fmla="*/ 31 w 89"/>
                <a:gd name="T1" fmla="*/ 0 h 79"/>
                <a:gd name="T2" fmla="*/ 9 w 89"/>
                <a:gd name="T3" fmla="*/ 11 h 79"/>
                <a:gd name="T4" fmla="*/ 10 w 89"/>
                <a:gd name="T5" fmla="*/ 44 h 79"/>
                <a:gd name="T6" fmla="*/ 12 w 89"/>
                <a:gd name="T7" fmla="*/ 76 h 79"/>
                <a:gd name="T8" fmla="*/ 31 w 89"/>
                <a:gd name="T9" fmla="*/ 79 h 79"/>
                <a:gd name="T10" fmla="*/ 31 w 89"/>
                <a:gd name="T11" fmla="*/ 0 h 79"/>
                <a:gd name="T12" fmla="*/ 34 w 89"/>
                <a:gd name="T13" fmla="*/ 56 h 79"/>
                <a:gd name="T14" fmla="*/ 34 w 89"/>
                <a:gd name="T15" fmla="*/ 62 h 79"/>
                <a:gd name="T16" fmla="*/ 28 w 89"/>
                <a:gd name="T17" fmla="*/ 62 h 79"/>
                <a:gd name="T18" fmla="*/ 28 w 89"/>
                <a:gd name="T19" fmla="*/ 57 h 79"/>
                <a:gd name="T20" fmla="*/ 18 w 89"/>
                <a:gd name="T21" fmla="*/ 54 h 79"/>
                <a:gd name="T22" fmla="*/ 20 w 89"/>
                <a:gd name="T23" fmla="*/ 47 h 79"/>
                <a:gd name="T24" fmla="*/ 30 w 89"/>
                <a:gd name="T25" fmla="*/ 50 h 79"/>
                <a:gd name="T26" fmla="*/ 36 w 89"/>
                <a:gd name="T27" fmla="*/ 46 h 79"/>
                <a:gd name="T28" fmla="*/ 29 w 89"/>
                <a:gd name="T29" fmla="*/ 41 h 79"/>
                <a:gd name="T30" fmla="*/ 19 w 89"/>
                <a:gd name="T31" fmla="*/ 30 h 79"/>
                <a:gd name="T32" fmla="*/ 29 w 89"/>
                <a:gd name="T33" fmla="*/ 20 h 79"/>
                <a:gd name="T34" fmla="*/ 29 w 89"/>
                <a:gd name="T35" fmla="*/ 14 h 79"/>
                <a:gd name="T36" fmla="*/ 34 w 89"/>
                <a:gd name="T37" fmla="*/ 14 h 79"/>
                <a:gd name="T38" fmla="*/ 34 w 89"/>
                <a:gd name="T39" fmla="*/ 19 h 79"/>
                <a:gd name="T40" fmla="*/ 43 w 89"/>
                <a:gd name="T41" fmla="*/ 21 h 79"/>
                <a:gd name="T42" fmla="*/ 41 w 89"/>
                <a:gd name="T43" fmla="*/ 28 h 79"/>
                <a:gd name="T44" fmla="*/ 33 w 89"/>
                <a:gd name="T45" fmla="*/ 26 h 79"/>
                <a:gd name="T46" fmla="*/ 28 w 89"/>
                <a:gd name="T47" fmla="*/ 29 h 79"/>
                <a:gd name="T48" fmla="*/ 35 w 89"/>
                <a:gd name="T49" fmla="*/ 34 h 79"/>
                <a:gd name="T50" fmla="*/ 44 w 89"/>
                <a:gd name="T51" fmla="*/ 45 h 79"/>
                <a:gd name="T52" fmla="*/ 34 w 89"/>
                <a:gd name="T53"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79">
                  <a:moveTo>
                    <a:pt x="31" y="0"/>
                  </a:moveTo>
                  <a:cubicBezTo>
                    <a:pt x="22" y="0"/>
                    <a:pt x="14" y="4"/>
                    <a:pt x="9" y="11"/>
                  </a:cubicBezTo>
                  <a:cubicBezTo>
                    <a:pt x="2" y="21"/>
                    <a:pt x="10" y="32"/>
                    <a:pt x="10" y="44"/>
                  </a:cubicBezTo>
                  <a:cubicBezTo>
                    <a:pt x="10" y="57"/>
                    <a:pt x="0" y="70"/>
                    <a:pt x="12" y="76"/>
                  </a:cubicBezTo>
                  <a:cubicBezTo>
                    <a:pt x="17" y="78"/>
                    <a:pt x="24" y="79"/>
                    <a:pt x="31" y="79"/>
                  </a:cubicBezTo>
                  <a:cubicBezTo>
                    <a:pt x="89" y="79"/>
                    <a:pt x="68" y="0"/>
                    <a:pt x="31" y="0"/>
                  </a:cubicBezTo>
                  <a:close/>
                  <a:moveTo>
                    <a:pt x="34" y="56"/>
                  </a:moveTo>
                  <a:cubicBezTo>
                    <a:pt x="34" y="62"/>
                    <a:pt x="34" y="62"/>
                    <a:pt x="34" y="62"/>
                  </a:cubicBezTo>
                  <a:cubicBezTo>
                    <a:pt x="28" y="62"/>
                    <a:pt x="28" y="62"/>
                    <a:pt x="28" y="62"/>
                  </a:cubicBezTo>
                  <a:cubicBezTo>
                    <a:pt x="28" y="57"/>
                    <a:pt x="28" y="57"/>
                    <a:pt x="28" y="57"/>
                  </a:cubicBezTo>
                  <a:cubicBezTo>
                    <a:pt x="24" y="56"/>
                    <a:pt x="21" y="55"/>
                    <a:pt x="18" y="54"/>
                  </a:cubicBezTo>
                  <a:cubicBezTo>
                    <a:pt x="20" y="47"/>
                    <a:pt x="20" y="47"/>
                    <a:pt x="20" y="47"/>
                  </a:cubicBezTo>
                  <a:cubicBezTo>
                    <a:pt x="23" y="49"/>
                    <a:pt x="26" y="50"/>
                    <a:pt x="30" y="50"/>
                  </a:cubicBezTo>
                  <a:cubicBezTo>
                    <a:pt x="33" y="50"/>
                    <a:pt x="36" y="48"/>
                    <a:pt x="36" y="46"/>
                  </a:cubicBezTo>
                  <a:cubicBezTo>
                    <a:pt x="36" y="44"/>
                    <a:pt x="34" y="42"/>
                    <a:pt x="29" y="41"/>
                  </a:cubicBezTo>
                  <a:cubicBezTo>
                    <a:pt x="23" y="39"/>
                    <a:pt x="19" y="36"/>
                    <a:pt x="19" y="30"/>
                  </a:cubicBezTo>
                  <a:cubicBezTo>
                    <a:pt x="19" y="25"/>
                    <a:pt x="22" y="21"/>
                    <a:pt x="29" y="20"/>
                  </a:cubicBezTo>
                  <a:cubicBezTo>
                    <a:pt x="29" y="14"/>
                    <a:pt x="29" y="14"/>
                    <a:pt x="29" y="14"/>
                  </a:cubicBezTo>
                  <a:cubicBezTo>
                    <a:pt x="34" y="14"/>
                    <a:pt x="34" y="14"/>
                    <a:pt x="34" y="14"/>
                  </a:cubicBezTo>
                  <a:cubicBezTo>
                    <a:pt x="34" y="19"/>
                    <a:pt x="34" y="19"/>
                    <a:pt x="34" y="19"/>
                  </a:cubicBezTo>
                  <a:cubicBezTo>
                    <a:pt x="38" y="20"/>
                    <a:pt x="41" y="20"/>
                    <a:pt x="43" y="21"/>
                  </a:cubicBezTo>
                  <a:cubicBezTo>
                    <a:pt x="41" y="28"/>
                    <a:pt x="41" y="28"/>
                    <a:pt x="41" y="28"/>
                  </a:cubicBezTo>
                  <a:cubicBezTo>
                    <a:pt x="40" y="27"/>
                    <a:pt x="37" y="26"/>
                    <a:pt x="33" y="26"/>
                  </a:cubicBezTo>
                  <a:cubicBezTo>
                    <a:pt x="29" y="26"/>
                    <a:pt x="28" y="28"/>
                    <a:pt x="28" y="29"/>
                  </a:cubicBezTo>
                  <a:cubicBezTo>
                    <a:pt x="28" y="31"/>
                    <a:pt x="30" y="32"/>
                    <a:pt x="35" y="34"/>
                  </a:cubicBezTo>
                  <a:cubicBezTo>
                    <a:pt x="42" y="37"/>
                    <a:pt x="44" y="40"/>
                    <a:pt x="44" y="45"/>
                  </a:cubicBezTo>
                  <a:cubicBezTo>
                    <a:pt x="44" y="50"/>
                    <a:pt x="41" y="55"/>
                    <a:pt x="34" y="56"/>
                  </a:cubicBezTo>
                  <a:close/>
                </a:path>
              </a:pathLst>
            </a:cu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0" name="Rectangle 14">
              <a:extLst>
                <a:ext uri="{FF2B5EF4-FFF2-40B4-BE49-F238E27FC236}">
                  <a16:creationId xmlns:a16="http://schemas.microsoft.com/office/drawing/2014/main" id="{FADF5BE7-CA03-D63C-21D9-0CB96E112CCE}"/>
                </a:ext>
              </a:extLst>
            </p:cNvPr>
            <p:cNvSpPr>
              <a:spLocks noChangeArrowheads="1"/>
            </p:cNvSpPr>
            <p:nvPr/>
          </p:nvSpPr>
          <p:spPr bwMode="auto">
            <a:xfrm>
              <a:off x="4657285" y="383432"/>
              <a:ext cx="63422" cy="21141"/>
            </a:xfrm>
            <a:prstGeom prst="rect">
              <a:avLst/>
            </a:pr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1" name="Rectangle 15">
              <a:extLst>
                <a:ext uri="{FF2B5EF4-FFF2-40B4-BE49-F238E27FC236}">
                  <a16:creationId xmlns:a16="http://schemas.microsoft.com/office/drawing/2014/main" id="{E0337C3F-ECDC-8DAC-5A93-E4BC90FC58AC}"/>
                </a:ext>
              </a:extLst>
            </p:cNvPr>
            <p:cNvSpPr>
              <a:spLocks noChangeArrowheads="1"/>
            </p:cNvSpPr>
            <p:nvPr/>
          </p:nvSpPr>
          <p:spPr bwMode="auto">
            <a:xfrm>
              <a:off x="4663326" y="377392"/>
              <a:ext cx="45302" cy="36241"/>
            </a:xfrm>
            <a:prstGeom prst="rect">
              <a:avLst/>
            </a:pr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2" name="Freeform 16">
              <a:extLst>
                <a:ext uri="{FF2B5EF4-FFF2-40B4-BE49-F238E27FC236}">
                  <a16:creationId xmlns:a16="http://schemas.microsoft.com/office/drawing/2014/main" id="{7E567D40-9B33-6897-B8EC-5E2F367F627A}"/>
                </a:ext>
              </a:extLst>
            </p:cNvPr>
            <p:cNvSpPr>
              <a:spLocks/>
            </p:cNvSpPr>
            <p:nvPr/>
          </p:nvSpPr>
          <p:spPr bwMode="auto">
            <a:xfrm>
              <a:off x="4152937" y="307930"/>
              <a:ext cx="126842" cy="63422"/>
            </a:xfrm>
            <a:custGeom>
              <a:avLst/>
              <a:gdLst>
                <a:gd name="T0" fmla="*/ 34 w 42"/>
                <a:gd name="T1" fmla="*/ 0 h 21"/>
                <a:gd name="T2" fmla="*/ 34 w 42"/>
                <a:gd name="T3" fmla="*/ 3 h 21"/>
                <a:gd name="T4" fmla="*/ 26 w 42"/>
                <a:gd name="T5" fmla="*/ 3 h 21"/>
                <a:gd name="T6" fmla="*/ 26 w 42"/>
                <a:gd name="T7" fmla="*/ 0 h 21"/>
                <a:gd name="T8" fmla="*/ 15 w 42"/>
                <a:gd name="T9" fmla="*/ 0 h 21"/>
                <a:gd name="T10" fmla="*/ 15 w 42"/>
                <a:gd name="T11" fmla="*/ 3 h 21"/>
                <a:gd name="T12" fmla="*/ 8 w 42"/>
                <a:gd name="T13" fmla="*/ 3 h 21"/>
                <a:gd name="T14" fmla="*/ 8 w 42"/>
                <a:gd name="T15" fmla="*/ 0 h 21"/>
                <a:gd name="T16" fmla="*/ 0 w 42"/>
                <a:gd name="T17" fmla="*/ 0 h 21"/>
                <a:gd name="T18" fmla="*/ 0 w 42"/>
                <a:gd name="T19" fmla="*/ 3 h 21"/>
                <a:gd name="T20" fmla="*/ 13 w 42"/>
                <a:gd name="T21" fmla="*/ 21 h 21"/>
                <a:gd name="T22" fmla="*/ 29 w 42"/>
                <a:gd name="T23" fmla="*/ 21 h 21"/>
                <a:gd name="T24" fmla="*/ 42 w 42"/>
                <a:gd name="T25" fmla="*/ 3 h 21"/>
                <a:gd name="T26" fmla="*/ 42 w 42"/>
                <a:gd name="T27" fmla="*/ 0 h 21"/>
                <a:gd name="T28" fmla="*/ 34 w 42"/>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21">
                  <a:moveTo>
                    <a:pt x="34" y="0"/>
                  </a:moveTo>
                  <a:lnTo>
                    <a:pt x="34" y="3"/>
                  </a:lnTo>
                  <a:lnTo>
                    <a:pt x="26" y="3"/>
                  </a:lnTo>
                  <a:lnTo>
                    <a:pt x="26" y="0"/>
                  </a:lnTo>
                  <a:lnTo>
                    <a:pt x="15" y="0"/>
                  </a:lnTo>
                  <a:lnTo>
                    <a:pt x="15" y="3"/>
                  </a:lnTo>
                  <a:lnTo>
                    <a:pt x="8" y="3"/>
                  </a:lnTo>
                  <a:lnTo>
                    <a:pt x="8" y="0"/>
                  </a:lnTo>
                  <a:lnTo>
                    <a:pt x="0" y="0"/>
                  </a:lnTo>
                  <a:lnTo>
                    <a:pt x="0" y="3"/>
                  </a:lnTo>
                  <a:lnTo>
                    <a:pt x="13" y="21"/>
                  </a:lnTo>
                  <a:lnTo>
                    <a:pt x="29" y="21"/>
                  </a:lnTo>
                  <a:lnTo>
                    <a:pt x="42" y="3"/>
                  </a:lnTo>
                  <a:lnTo>
                    <a:pt x="42" y="0"/>
                  </a:lnTo>
                  <a:lnTo>
                    <a:pt x="34" y="0"/>
                  </a:lnTo>
                  <a:close/>
                </a:path>
              </a:pathLst>
            </a:cu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3" name="Freeform 17">
              <a:extLst>
                <a:ext uri="{FF2B5EF4-FFF2-40B4-BE49-F238E27FC236}">
                  <a16:creationId xmlns:a16="http://schemas.microsoft.com/office/drawing/2014/main" id="{6F8C723C-6C5C-44DE-F774-FF0069BC93E2}"/>
                </a:ext>
              </a:extLst>
            </p:cNvPr>
            <p:cNvSpPr>
              <a:spLocks noEditPoints="1"/>
            </p:cNvSpPr>
            <p:nvPr/>
          </p:nvSpPr>
          <p:spPr bwMode="auto">
            <a:xfrm>
              <a:off x="4026096" y="416651"/>
              <a:ext cx="295964" cy="262745"/>
            </a:xfrm>
            <a:custGeom>
              <a:avLst/>
              <a:gdLst>
                <a:gd name="T0" fmla="*/ 79 w 89"/>
                <a:gd name="T1" fmla="*/ 44 h 79"/>
                <a:gd name="T2" fmla="*/ 80 w 89"/>
                <a:gd name="T3" fmla="*/ 11 h 79"/>
                <a:gd name="T4" fmla="*/ 58 w 89"/>
                <a:gd name="T5" fmla="*/ 0 h 79"/>
                <a:gd name="T6" fmla="*/ 57 w 89"/>
                <a:gd name="T7" fmla="*/ 79 h 79"/>
                <a:gd name="T8" fmla="*/ 76 w 89"/>
                <a:gd name="T9" fmla="*/ 76 h 79"/>
                <a:gd name="T10" fmla="*/ 79 w 89"/>
                <a:gd name="T11" fmla="*/ 44 h 79"/>
                <a:gd name="T12" fmla="*/ 59 w 89"/>
                <a:gd name="T13" fmla="*/ 56 h 79"/>
                <a:gd name="T14" fmla="*/ 59 w 89"/>
                <a:gd name="T15" fmla="*/ 62 h 79"/>
                <a:gd name="T16" fmla="*/ 53 w 89"/>
                <a:gd name="T17" fmla="*/ 62 h 79"/>
                <a:gd name="T18" fmla="*/ 53 w 89"/>
                <a:gd name="T19" fmla="*/ 57 h 79"/>
                <a:gd name="T20" fmla="*/ 43 w 89"/>
                <a:gd name="T21" fmla="*/ 54 h 79"/>
                <a:gd name="T22" fmla="*/ 45 w 89"/>
                <a:gd name="T23" fmla="*/ 47 h 79"/>
                <a:gd name="T24" fmla="*/ 55 w 89"/>
                <a:gd name="T25" fmla="*/ 50 h 79"/>
                <a:gd name="T26" fmla="*/ 60 w 89"/>
                <a:gd name="T27" fmla="*/ 46 h 79"/>
                <a:gd name="T28" fmla="*/ 54 w 89"/>
                <a:gd name="T29" fmla="*/ 41 h 79"/>
                <a:gd name="T30" fmla="*/ 43 w 89"/>
                <a:gd name="T31" fmla="*/ 30 h 79"/>
                <a:gd name="T32" fmla="*/ 53 w 89"/>
                <a:gd name="T33" fmla="*/ 20 h 79"/>
                <a:gd name="T34" fmla="*/ 53 w 89"/>
                <a:gd name="T35" fmla="*/ 14 h 79"/>
                <a:gd name="T36" fmla="*/ 59 w 89"/>
                <a:gd name="T37" fmla="*/ 14 h 79"/>
                <a:gd name="T38" fmla="*/ 59 w 89"/>
                <a:gd name="T39" fmla="*/ 19 h 79"/>
                <a:gd name="T40" fmla="*/ 68 w 89"/>
                <a:gd name="T41" fmla="*/ 21 h 79"/>
                <a:gd name="T42" fmla="*/ 66 w 89"/>
                <a:gd name="T43" fmla="*/ 28 h 79"/>
                <a:gd name="T44" fmla="*/ 57 w 89"/>
                <a:gd name="T45" fmla="*/ 26 h 79"/>
                <a:gd name="T46" fmla="*/ 52 w 89"/>
                <a:gd name="T47" fmla="*/ 29 h 79"/>
                <a:gd name="T48" fmla="*/ 59 w 89"/>
                <a:gd name="T49" fmla="*/ 34 h 79"/>
                <a:gd name="T50" fmla="*/ 69 w 89"/>
                <a:gd name="T51" fmla="*/ 45 h 79"/>
                <a:gd name="T52" fmla="*/ 59 w 89"/>
                <a:gd name="T53" fmla="*/ 5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79">
                  <a:moveTo>
                    <a:pt x="79" y="44"/>
                  </a:moveTo>
                  <a:cubicBezTo>
                    <a:pt x="78" y="32"/>
                    <a:pt x="87" y="21"/>
                    <a:pt x="80" y="11"/>
                  </a:cubicBezTo>
                  <a:cubicBezTo>
                    <a:pt x="75" y="4"/>
                    <a:pt x="66" y="0"/>
                    <a:pt x="58" y="0"/>
                  </a:cubicBezTo>
                  <a:cubicBezTo>
                    <a:pt x="21" y="0"/>
                    <a:pt x="0" y="79"/>
                    <a:pt x="57" y="79"/>
                  </a:cubicBezTo>
                  <a:cubicBezTo>
                    <a:pt x="65" y="79"/>
                    <a:pt x="71" y="78"/>
                    <a:pt x="76" y="76"/>
                  </a:cubicBezTo>
                  <a:cubicBezTo>
                    <a:pt x="89" y="70"/>
                    <a:pt x="79" y="57"/>
                    <a:pt x="79" y="44"/>
                  </a:cubicBezTo>
                  <a:close/>
                  <a:moveTo>
                    <a:pt x="59" y="56"/>
                  </a:moveTo>
                  <a:cubicBezTo>
                    <a:pt x="59" y="62"/>
                    <a:pt x="59" y="62"/>
                    <a:pt x="59" y="62"/>
                  </a:cubicBezTo>
                  <a:cubicBezTo>
                    <a:pt x="53" y="62"/>
                    <a:pt x="53" y="62"/>
                    <a:pt x="53" y="62"/>
                  </a:cubicBezTo>
                  <a:cubicBezTo>
                    <a:pt x="53" y="57"/>
                    <a:pt x="53" y="57"/>
                    <a:pt x="53" y="57"/>
                  </a:cubicBezTo>
                  <a:cubicBezTo>
                    <a:pt x="49" y="56"/>
                    <a:pt x="45" y="55"/>
                    <a:pt x="43" y="54"/>
                  </a:cubicBezTo>
                  <a:cubicBezTo>
                    <a:pt x="45" y="47"/>
                    <a:pt x="45" y="47"/>
                    <a:pt x="45" y="47"/>
                  </a:cubicBezTo>
                  <a:cubicBezTo>
                    <a:pt x="47" y="49"/>
                    <a:pt x="51" y="50"/>
                    <a:pt x="55" y="50"/>
                  </a:cubicBezTo>
                  <a:cubicBezTo>
                    <a:pt x="58" y="50"/>
                    <a:pt x="60" y="48"/>
                    <a:pt x="60" y="46"/>
                  </a:cubicBezTo>
                  <a:cubicBezTo>
                    <a:pt x="60" y="44"/>
                    <a:pt x="58" y="42"/>
                    <a:pt x="54" y="41"/>
                  </a:cubicBezTo>
                  <a:cubicBezTo>
                    <a:pt x="48" y="39"/>
                    <a:pt x="43" y="36"/>
                    <a:pt x="43" y="30"/>
                  </a:cubicBezTo>
                  <a:cubicBezTo>
                    <a:pt x="43" y="25"/>
                    <a:pt x="47" y="21"/>
                    <a:pt x="53" y="20"/>
                  </a:cubicBezTo>
                  <a:cubicBezTo>
                    <a:pt x="53" y="14"/>
                    <a:pt x="53" y="14"/>
                    <a:pt x="53" y="14"/>
                  </a:cubicBezTo>
                  <a:cubicBezTo>
                    <a:pt x="59" y="14"/>
                    <a:pt x="59" y="14"/>
                    <a:pt x="59" y="14"/>
                  </a:cubicBezTo>
                  <a:cubicBezTo>
                    <a:pt x="59" y="19"/>
                    <a:pt x="59" y="19"/>
                    <a:pt x="59" y="19"/>
                  </a:cubicBezTo>
                  <a:cubicBezTo>
                    <a:pt x="63" y="20"/>
                    <a:pt x="66" y="20"/>
                    <a:pt x="68" y="21"/>
                  </a:cubicBezTo>
                  <a:cubicBezTo>
                    <a:pt x="66" y="28"/>
                    <a:pt x="66" y="28"/>
                    <a:pt x="66" y="28"/>
                  </a:cubicBezTo>
                  <a:cubicBezTo>
                    <a:pt x="64" y="27"/>
                    <a:pt x="62" y="26"/>
                    <a:pt x="57" y="26"/>
                  </a:cubicBezTo>
                  <a:cubicBezTo>
                    <a:pt x="54" y="26"/>
                    <a:pt x="52" y="28"/>
                    <a:pt x="52" y="29"/>
                  </a:cubicBezTo>
                  <a:cubicBezTo>
                    <a:pt x="52" y="31"/>
                    <a:pt x="54" y="32"/>
                    <a:pt x="59" y="34"/>
                  </a:cubicBezTo>
                  <a:cubicBezTo>
                    <a:pt x="66" y="37"/>
                    <a:pt x="69" y="40"/>
                    <a:pt x="69" y="45"/>
                  </a:cubicBezTo>
                  <a:cubicBezTo>
                    <a:pt x="69" y="50"/>
                    <a:pt x="66" y="55"/>
                    <a:pt x="59" y="56"/>
                  </a:cubicBezTo>
                  <a:close/>
                </a:path>
              </a:pathLst>
            </a:cu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4" name="Rectangle 18">
              <a:extLst>
                <a:ext uri="{FF2B5EF4-FFF2-40B4-BE49-F238E27FC236}">
                  <a16:creationId xmlns:a16="http://schemas.microsoft.com/office/drawing/2014/main" id="{E1453FCB-DB97-19F1-E88D-D530A1756CC9}"/>
                </a:ext>
              </a:extLst>
            </p:cNvPr>
            <p:cNvSpPr>
              <a:spLocks noChangeArrowheads="1"/>
            </p:cNvSpPr>
            <p:nvPr/>
          </p:nvSpPr>
          <p:spPr bwMode="auto">
            <a:xfrm>
              <a:off x="4186159" y="383432"/>
              <a:ext cx="63422" cy="21141"/>
            </a:xfrm>
            <a:prstGeom prst="rect">
              <a:avLst/>
            </a:pr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5" name="Rectangle 19">
              <a:extLst>
                <a:ext uri="{FF2B5EF4-FFF2-40B4-BE49-F238E27FC236}">
                  <a16:creationId xmlns:a16="http://schemas.microsoft.com/office/drawing/2014/main" id="{3B79E733-D5C9-16E0-A196-F42D68943476}"/>
                </a:ext>
              </a:extLst>
            </p:cNvPr>
            <p:cNvSpPr>
              <a:spLocks noChangeArrowheads="1"/>
            </p:cNvSpPr>
            <p:nvPr/>
          </p:nvSpPr>
          <p:spPr bwMode="auto">
            <a:xfrm>
              <a:off x="4192199" y="377392"/>
              <a:ext cx="48321" cy="36241"/>
            </a:xfrm>
            <a:prstGeom prst="rect">
              <a:avLst/>
            </a:pr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6" name="Freeform 20">
              <a:extLst>
                <a:ext uri="{FF2B5EF4-FFF2-40B4-BE49-F238E27FC236}">
                  <a16:creationId xmlns:a16="http://schemas.microsoft.com/office/drawing/2014/main" id="{C09BEE62-2BAC-1EA9-197A-F42A27BCBFBC}"/>
                </a:ext>
              </a:extLst>
            </p:cNvPr>
            <p:cNvSpPr>
              <a:spLocks/>
            </p:cNvSpPr>
            <p:nvPr/>
          </p:nvSpPr>
          <p:spPr bwMode="auto">
            <a:xfrm>
              <a:off x="4376421" y="226390"/>
              <a:ext cx="160063" cy="81542"/>
            </a:xfrm>
            <a:custGeom>
              <a:avLst/>
              <a:gdLst>
                <a:gd name="T0" fmla="*/ 43 w 53"/>
                <a:gd name="T1" fmla="*/ 0 h 27"/>
                <a:gd name="T2" fmla="*/ 43 w 53"/>
                <a:gd name="T3" fmla="*/ 4 h 27"/>
                <a:gd name="T4" fmla="*/ 33 w 53"/>
                <a:gd name="T5" fmla="*/ 4 h 27"/>
                <a:gd name="T6" fmla="*/ 33 w 53"/>
                <a:gd name="T7" fmla="*/ 0 h 27"/>
                <a:gd name="T8" fmla="*/ 19 w 53"/>
                <a:gd name="T9" fmla="*/ 0 h 27"/>
                <a:gd name="T10" fmla="*/ 19 w 53"/>
                <a:gd name="T11" fmla="*/ 4 h 27"/>
                <a:gd name="T12" fmla="*/ 9 w 53"/>
                <a:gd name="T13" fmla="*/ 4 h 27"/>
                <a:gd name="T14" fmla="*/ 9 w 53"/>
                <a:gd name="T15" fmla="*/ 0 h 27"/>
                <a:gd name="T16" fmla="*/ 0 w 53"/>
                <a:gd name="T17" fmla="*/ 0 h 27"/>
                <a:gd name="T18" fmla="*/ 0 w 53"/>
                <a:gd name="T19" fmla="*/ 4 h 27"/>
                <a:gd name="T20" fmla="*/ 16 w 53"/>
                <a:gd name="T21" fmla="*/ 27 h 27"/>
                <a:gd name="T22" fmla="*/ 35 w 53"/>
                <a:gd name="T23" fmla="*/ 27 h 27"/>
                <a:gd name="T24" fmla="*/ 53 w 53"/>
                <a:gd name="T25" fmla="*/ 4 h 27"/>
                <a:gd name="T26" fmla="*/ 53 w 53"/>
                <a:gd name="T27" fmla="*/ 0 h 27"/>
                <a:gd name="T28" fmla="*/ 43 w 53"/>
                <a:gd name="T2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27">
                  <a:moveTo>
                    <a:pt x="43" y="0"/>
                  </a:moveTo>
                  <a:lnTo>
                    <a:pt x="43" y="4"/>
                  </a:lnTo>
                  <a:lnTo>
                    <a:pt x="33" y="4"/>
                  </a:lnTo>
                  <a:lnTo>
                    <a:pt x="33" y="0"/>
                  </a:lnTo>
                  <a:lnTo>
                    <a:pt x="19" y="0"/>
                  </a:lnTo>
                  <a:lnTo>
                    <a:pt x="19" y="4"/>
                  </a:lnTo>
                  <a:lnTo>
                    <a:pt x="9" y="4"/>
                  </a:lnTo>
                  <a:lnTo>
                    <a:pt x="9" y="0"/>
                  </a:lnTo>
                  <a:lnTo>
                    <a:pt x="0" y="0"/>
                  </a:lnTo>
                  <a:lnTo>
                    <a:pt x="0" y="4"/>
                  </a:lnTo>
                  <a:lnTo>
                    <a:pt x="16" y="27"/>
                  </a:lnTo>
                  <a:lnTo>
                    <a:pt x="35" y="27"/>
                  </a:lnTo>
                  <a:lnTo>
                    <a:pt x="53" y="4"/>
                  </a:lnTo>
                  <a:lnTo>
                    <a:pt x="53" y="0"/>
                  </a:lnTo>
                  <a:lnTo>
                    <a:pt x="43" y="0"/>
                  </a:lnTo>
                  <a:close/>
                </a:path>
              </a:pathLst>
            </a:cu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7" name="Freeform 21">
              <a:extLst>
                <a:ext uri="{FF2B5EF4-FFF2-40B4-BE49-F238E27FC236}">
                  <a16:creationId xmlns:a16="http://schemas.microsoft.com/office/drawing/2014/main" id="{7C08872C-DF0F-6BCD-42E0-B98293EDF678}"/>
                </a:ext>
              </a:extLst>
            </p:cNvPr>
            <p:cNvSpPr>
              <a:spLocks noEditPoints="1"/>
            </p:cNvSpPr>
            <p:nvPr/>
          </p:nvSpPr>
          <p:spPr bwMode="auto">
            <a:xfrm>
              <a:off x="4204279" y="368331"/>
              <a:ext cx="492268" cy="335226"/>
            </a:xfrm>
            <a:custGeom>
              <a:avLst/>
              <a:gdLst>
                <a:gd name="T0" fmla="*/ 74 w 147"/>
                <a:gd name="T1" fmla="*/ 0 h 101"/>
                <a:gd name="T2" fmla="*/ 75 w 147"/>
                <a:gd name="T3" fmla="*/ 100 h 101"/>
                <a:gd name="T4" fmla="*/ 74 w 147"/>
                <a:gd name="T5" fmla="*/ 0 h 101"/>
                <a:gd name="T6" fmla="*/ 78 w 147"/>
                <a:gd name="T7" fmla="*/ 70 h 101"/>
                <a:gd name="T8" fmla="*/ 78 w 147"/>
                <a:gd name="T9" fmla="*/ 77 h 101"/>
                <a:gd name="T10" fmla="*/ 71 w 147"/>
                <a:gd name="T11" fmla="*/ 77 h 101"/>
                <a:gd name="T12" fmla="*/ 71 w 147"/>
                <a:gd name="T13" fmla="*/ 70 h 101"/>
                <a:gd name="T14" fmla="*/ 58 w 147"/>
                <a:gd name="T15" fmla="*/ 67 h 101"/>
                <a:gd name="T16" fmla="*/ 60 w 147"/>
                <a:gd name="T17" fmla="*/ 59 h 101"/>
                <a:gd name="T18" fmla="*/ 72 w 147"/>
                <a:gd name="T19" fmla="*/ 62 h 101"/>
                <a:gd name="T20" fmla="*/ 79 w 147"/>
                <a:gd name="T21" fmla="*/ 57 h 101"/>
                <a:gd name="T22" fmla="*/ 72 w 147"/>
                <a:gd name="T23" fmla="*/ 51 h 101"/>
                <a:gd name="T24" fmla="*/ 59 w 147"/>
                <a:gd name="T25" fmla="*/ 38 h 101"/>
                <a:gd name="T26" fmla="*/ 71 w 147"/>
                <a:gd name="T27" fmla="*/ 25 h 101"/>
                <a:gd name="T28" fmla="*/ 71 w 147"/>
                <a:gd name="T29" fmla="*/ 18 h 101"/>
                <a:gd name="T30" fmla="*/ 78 w 147"/>
                <a:gd name="T31" fmla="*/ 18 h 101"/>
                <a:gd name="T32" fmla="*/ 78 w 147"/>
                <a:gd name="T33" fmla="*/ 24 h 101"/>
                <a:gd name="T34" fmla="*/ 89 w 147"/>
                <a:gd name="T35" fmla="*/ 27 h 101"/>
                <a:gd name="T36" fmla="*/ 86 w 147"/>
                <a:gd name="T37" fmla="*/ 35 h 101"/>
                <a:gd name="T38" fmla="*/ 76 w 147"/>
                <a:gd name="T39" fmla="*/ 32 h 101"/>
                <a:gd name="T40" fmla="*/ 70 w 147"/>
                <a:gd name="T41" fmla="*/ 36 h 101"/>
                <a:gd name="T42" fmla="*/ 79 w 147"/>
                <a:gd name="T43" fmla="*/ 43 h 101"/>
                <a:gd name="T44" fmla="*/ 91 w 147"/>
                <a:gd name="T45" fmla="*/ 56 h 101"/>
                <a:gd name="T46" fmla="*/ 78 w 147"/>
                <a:gd name="T47" fmla="*/ 7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101">
                  <a:moveTo>
                    <a:pt x="74" y="0"/>
                  </a:moveTo>
                  <a:cubicBezTo>
                    <a:pt x="28" y="0"/>
                    <a:pt x="0" y="101"/>
                    <a:pt x="75" y="100"/>
                  </a:cubicBezTo>
                  <a:cubicBezTo>
                    <a:pt x="147" y="99"/>
                    <a:pt x="121" y="0"/>
                    <a:pt x="74" y="0"/>
                  </a:cubicBezTo>
                  <a:close/>
                  <a:moveTo>
                    <a:pt x="78" y="70"/>
                  </a:moveTo>
                  <a:cubicBezTo>
                    <a:pt x="78" y="77"/>
                    <a:pt x="78" y="77"/>
                    <a:pt x="78" y="77"/>
                  </a:cubicBezTo>
                  <a:cubicBezTo>
                    <a:pt x="71" y="77"/>
                    <a:pt x="71" y="77"/>
                    <a:pt x="71" y="77"/>
                  </a:cubicBezTo>
                  <a:cubicBezTo>
                    <a:pt x="71" y="70"/>
                    <a:pt x="71" y="70"/>
                    <a:pt x="71" y="70"/>
                  </a:cubicBezTo>
                  <a:cubicBezTo>
                    <a:pt x="66" y="70"/>
                    <a:pt x="61" y="69"/>
                    <a:pt x="58" y="67"/>
                  </a:cubicBezTo>
                  <a:cubicBezTo>
                    <a:pt x="60" y="59"/>
                    <a:pt x="60" y="59"/>
                    <a:pt x="60" y="59"/>
                  </a:cubicBezTo>
                  <a:cubicBezTo>
                    <a:pt x="63" y="60"/>
                    <a:pt x="68" y="62"/>
                    <a:pt x="72" y="62"/>
                  </a:cubicBezTo>
                  <a:cubicBezTo>
                    <a:pt x="77" y="62"/>
                    <a:pt x="79" y="60"/>
                    <a:pt x="79" y="57"/>
                  </a:cubicBezTo>
                  <a:cubicBezTo>
                    <a:pt x="79" y="54"/>
                    <a:pt x="77" y="53"/>
                    <a:pt x="72" y="51"/>
                  </a:cubicBezTo>
                  <a:cubicBezTo>
                    <a:pt x="64" y="48"/>
                    <a:pt x="59" y="45"/>
                    <a:pt x="59" y="38"/>
                  </a:cubicBezTo>
                  <a:cubicBezTo>
                    <a:pt x="59" y="31"/>
                    <a:pt x="63" y="26"/>
                    <a:pt x="71" y="25"/>
                  </a:cubicBezTo>
                  <a:cubicBezTo>
                    <a:pt x="71" y="18"/>
                    <a:pt x="71" y="18"/>
                    <a:pt x="71" y="18"/>
                  </a:cubicBezTo>
                  <a:cubicBezTo>
                    <a:pt x="78" y="18"/>
                    <a:pt x="78" y="18"/>
                    <a:pt x="78" y="18"/>
                  </a:cubicBezTo>
                  <a:cubicBezTo>
                    <a:pt x="78" y="24"/>
                    <a:pt x="78" y="24"/>
                    <a:pt x="78" y="24"/>
                  </a:cubicBezTo>
                  <a:cubicBezTo>
                    <a:pt x="83" y="24"/>
                    <a:pt x="86" y="25"/>
                    <a:pt x="89" y="27"/>
                  </a:cubicBezTo>
                  <a:cubicBezTo>
                    <a:pt x="86" y="35"/>
                    <a:pt x="86" y="35"/>
                    <a:pt x="86" y="35"/>
                  </a:cubicBezTo>
                  <a:cubicBezTo>
                    <a:pt x="85" y="34"/>
                    <a:pt x="81" y="32"/>
                    <a:pt x="76" y="32"/>
                  </a:cubicBezTo>
                  <a:cubicBezTo>
                    <a:pt x="71" y="32"/>
                    <a:pt x="70" y="34"/>
                    <a:pt x="70" y="36"/>
                  </a:cubicBezTo>
                  <a:cubicBezTo>
                    <a:pt x="70" y="39"/>
                    <a:pt x="72" y="40"/>
                    <a:pt x="79" y="43"/>
                  </a:cubicBezTo>
                  <a:cubicBezTo>
                    <a:pt x="87" y="46"/>
                    <a:pt x="91" y="50"/>
                    <a:pt x="91" y="56"/>
                  </a:cubicBezTo>
                  <a:cubicBezTo>
                    <a:pt x="91" y="63"/>
                    <a:pt x="86" y="68"/>
                    <a:pt x="78" y="70"/>
                  </a:cubicBezTo>
                  <a:close/>
                </a:path>
              </a:pathLst>
            </a:cu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48" name="Rectangle 22">
              <a:extLst>
                <a:ext uri="{FF2B5EF4-FFF2-40B4-BE49-F238E27FC236}">
                  <a16:creationId xmlns:a16="http://schemas.microsoft.com/office/drawing/2014/main" id="{5A5690DE-7F1B-29AE-A4DA-AECE7B4497D3}"/>
                </a:ext>
              </a:extLst>
            </p:cNvPr>
            <p:cNvSpPr>
              <a:spLocks noChangeArrowheads="1"/>
            </p:cNvSpPr>
            <p:nvPr/>
          </p:nvSpPr>
          <p:spPr bwMode="auto">
            <a:xfrm>
              <a:off x="4415682" y="326050"/>
              <a:ext cx="81542" cy="24160"/>
            </a:xfrm>
            <a:prstGeom prst="rect">
              <a:avLst/>
            </a:prstGeom>
            <a:grpFill/>
            <a:ln w="6350">
              <a:solidFill>
                <a:schemeClr val="bg1"/>
              </a:solid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50" name="Freeform 49">
            <a:extLst>
              <a:ext uri="{FF2B5EF4-FFF2-40B4-BE49-F238E27FC236}">
                <a16:creationId xmlns:a16="http://schemas.microsoft.com/office/drawing/2014/main" id="{C9F0BBF2-A443-1DF7-9256-1F514C2CB5AE}"/>
              </a:ext>
            </a:extLst>
          </p:cNvPr>
          <p:cNvSpPr>
            <a:spLocks noEditPoints="1"/>
          </p:cNvSpPr>
          <p:nvPr/>
        </p:nvSpPr>
        <p:spPr bwMode="auto">
          <a:xfrm>
            <a:off x="1915433" y="3969938"/>
            <a:ext cx="333360" cy="426440"/>
          </a:xfrm>
          <a:custGeom>
            <a:avLst/>
            <a:gdLst>
              <a:gd name="T0" fmla="*/ 16 w 55"/>
              <a:gd name="T1" fmla="*/ 49 h 70"/>
              <a:gd name="T2" fmla="*/ 16 w 55"/>
              <a:gd name="T3" fmla="*/ 50 h 70"/>
              <a:gd name="T4" fmla="*/ 13 w 55"/>
              <a:gd name="T5" fmla="*/ 53 h 70"/>
              <a:gd name="T6" fmla="*/ 21 w 55"/>
              <a:gd name="T7" fmla="*/ 56 h 70"/>
              <a:gd name="T8" fmla="*/ 23 w 55"/>
              <a:gd name="T9" fmla="*/ 53 h 70"/>
              <a:gd name="T10" fmla="*/ 21 w 55"/>
              <a:gd name="T11" fmla="*/ 50 h 70"/>
              <a:gd name="T12" fmla="*/ 19 w 55"/>
              <a:gd name="T13" fmla="*/ 47 h 70"/>
              <a:gd name="T14" fmla="*/ 16 w 55"/>
              <a:gd name="T15" fmla="*/ 46 h 70"/>
              <a:gd name="T16" fmla="*/ 12 w 55"/>
              <a:gd name="T17" fmla="*/ 47 h 70"/>
              <a:gd name="T18" fmla="*/ 10 w 55"/>
              <a:gd name="T19" fmla="*/ 50 h 70"/>
              <a:gd name="T20" fmla="*/ 8 w 55"/>
              <a:gd name="T21" fmla="*/ 53 h 70"/>
              <a:gd name="T22" fmla="*/ 10 w 55"/>
              <a:gd name="T23" fmla="*/ 56 h 70"/>
              <a:gd name="T24" fmla="*/ 9 w 55"/>
              <a:gd name="T25" fmla="*/ 64 h 70"/>
              <a:gd name="T26" fmla="*/ 13 w 55"/>
              <a:gd name="T27" fmla="*/ 65 h 70"/>
              <a:gd name="T28" fmla="*/ 18 w 55"/>
              <a:gd name="T29" fmla="*/ 66 h 70"/>
              <a:gd name="T30" fmla="*/ 22 w 55"/>
              <a:gd name="T31" fmla="*/ 64 h 70"/>
              <a:gd name="T32" fmla="*/ 10 w 55"/>
              <a:gd name="T33" fmla="*/ 54 h 70"/>
              <a:gd name="T34" fmla="*/ 11 w 55"/>
              <a:gd name="T35" fmla="*/ 51 h 70"/>
              <a:gd name="T36" fmla="*/ 12 w 55"/>
              <a:gd name="T37" fmla="*/ 48 h 70"/>
              <a:gd name="T38" fmla="*/ 15 w 55"/>
              <a:gd name="T39" fmla="*/ 47 h 70"/>
              <a:gd name="T40" fmla="*/ 17 w 55"/>
              <a:gd name="T41" fmla="*/ 48 h 70"/>
              <a:gd name="T42" fmla="*/ 20 w 55"/>
              <a:gd name="T43" fmla="*/ 49 h 70"/>
              <a:gd name="T44" fmla="*/ 21 w 55"/>
              <a:gd name="T45" fmla="*/ 52 h 70"/>
              <a:gd name="T46" fmla="*/ 20 w 55"/>
              <a:gd name="T47" fmla="*/ 55 h 70"/>
              <a:gd name="T48" fmla="*/ 19 w 55"/>
              <a:gd name="T49" fmla="*/ 57 h 70"/>
              <a:gd name="T50" fmla="*/ 16 w 55"/>
              <a:gd name="T51" fmla="*/ 58 h 70"/>
              <a:gd name="T52" fmla="*/ 14 w 55"/>
              <a:gd name="T53" fmla="*/ 57 h 70"/>
              <a:gd name="T54" fmla="*/ 11 w 55"/>
              <a:gd name="T55" fmla="*/ 57 h 70"/>
              <a:gd name="T56" fmla="*/ 10 w 55"/>
              <a:gd name="T57" fmla="*/ 54 h 70"/>
              <a:gd name="T58" fmla="*/ 11 w 55"/>
              <a:gd name="T59" fmla="*/ 62 h 70"/>
              <a:gd name="T60" fmla="*/ 13 w 55"/>
              <a:gd name="T61" fmla="*/ 59 h 70"/>
              <a:gd name="T62" fmla="*/ 14 w 55"/>
              <a:gd name="T63" fmla="*/ 63 h 70"/>
              <a:gd name="T64" fmla="*/ 17 w 55"/>
              <a:gd name="T65" fmla="*/ 60 h 70"/>
              <a:gd name="T66" fmla="*/ 19 w 55"/>
              <a:gd name="T67" fmla="*/ 58 h 70"/>
              <a:gd name="T68" fmla="*/ 21 w 55"/>
              <a:gd name="T69" fmla="*/ 62 h 70"/>
              <a:gd name="T70" fmla="*/ 5 w 55"/>
              <a:gd name="T71" fmla="*/ 0 h 70"/>
              <a:gd name="T72" fmla="*/ 5 w 55"/>
              <a:gd name="T73" fmla="*/ 70 h 70"/>
              <a:gd name="T74" fmla="*/ 55 w 55"/>
              <a:gd name="T75" fmla="*/ 4 h 70"/>
              <a:gd name="T76" fmla="*/ 3 w 55"/>
              <a:gd name="T77" fmla="*/ 4 h 70"/>
              <a:gd name="T78" fmla="*/ 52 w 55"/>
              <a:gd name="T79" fmla="*/ 4 h 70"/>
              <a:gd name="T80" fmla="*/ 41 w 55"/>
              <a:gd name="T81" fmla="*/ 60 h 70"/>
              <a:gd name="T82" fmla="*/ 3 w 55"/>
              <a:gd name="T83" fmla="*/ 66 h 70"/>
              <a:gd name="T84" fmla="*/ 43 w 55"/>
              <a:gd name="T85" fmla="*/ 60 h 70"/>
              <a:gd name="T86" fmla="*/ 16 w 55"/>
              <a:gd name="T87" fmla="*/ 15 h 70"/>
              <a:gd name="T88" fmla="*/ 52 w 55"/>
              <a:gd name="T89" fmla="*/ 16 h 70"/>
              <a:gd name="T90" fmla="*/ 43 w 55"/>
              <a:gd name="T91" fmla="*/ 8 h 70"/>
              <a:gd name="T92" fmla="*/ 12 w 55"/>
              <a:gd name="T93" fmla="*/ 8 h 70"/>
              <a:gd name="T94" fmla="*/ 4 w 55"/>
              <a:gd name="T95" fmla="*/ 16 h 70"/>
              <a:gd name="T96" fmla="*/ 48 w 55"/>
              <a:gd name="T97" fmla="*/ 10 h 70"/>
              <a:gd name="T98" fmla="*/ 43 w 55"/>
              <a:gd name="T99" fmla="*/ 15 h 70"/>
              <a:gd name="T100" fmla="*/ 14 w 55"/>
              <a:gd name="T101" fmla="*/ 9 h 70"/>
              <a:gd name="T102" fmla="*/ 14 w 55"/>
              <a:gd name="T103" fmla="*/ 13 h 70"/>
              <a:gd name="T104" fmla="*/ 12 w 55"/>
              <a:gd name="T105" fmla="*/ 10 h 70"/>
              <a:gd name="T106" fmla="*/ 10 w 55"/>
              <a:gd name="T107" fmla="*/ 12 h 70"/>
              <a:gd name="T108" fmla="*/ 12 w 55"/>
              <a:gd name="T109" fmla="*/ 29 h 70"/>
              <a:gd name="T110" fmla="*/ 43 w 55"/>
              <a:gd name="T111" fmla="*/ 29 h 70"/>
              <a:gd name="T112" fmla="*/ 12 w 55"/>
              <a:gd name="T113" fmla="*/ 34 h 70"/>
              <a:gd name="T114" fmla="*/ 12 w 55"/>
              <a:gd name="T115" fmla="*/ 41 h 70"/>
              <a:gd name="T116" fmla="*/ 12 w 55"/>
              <a:gd name="T117"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 h="70">
                <a:moveTo>
                  <a:pt x="16" y="57"/>
                </a:moveTo>
                <a:cubicBezTo>
                  <a:pt x="18" y="57"/>
                  <a:pt x="20" y="55"/>
                  <a:pt x="20" y="53"/>
                </a:cubicBezTo>
                <a:cubicBezTo>
                  <a:pt x="20" y="51"/>
                  <a:pt x="18" y="49"/>
                  <a:pt x="16" y="49"/>
                </a:cubicBezTo>
                <a:cubicBezTo>
                  <a:pt x="13" y="49"/>
                  <a:pt x="11" y="51"/>
                  <a:pt x="11" y="53"/>
                </a:cubicBezTo>
                <a:cubicBezTo>
                  <a:pt x="11" y="55"/>
                  <a:pt x="13" y="57"/>
                  <a:pt x="16" y="57"/>
                </a:cubicBezTo>
                <a:close/>
                <a:moveTo>
                  <a:pt x="16" y="50"/>
                </a:moveTo>
                <a:cubicBezTo>
                  <a:pt x="17" y="50"/>
                  <a:pt x="19" y="51"/>
                  <a:pt x="19" y="53"/>
                </a:cubicBezTo>
                <a:cubicBezTo>
                  <a:pt x="19" y="55"/>
                  <a:pt x="17" y="56"/>
                  <a:pt x="16" y="56"/>
                </a:cubicBezTo>
                <a:cubicBezTo>
                  <a:pt x="14" y="56"/>
                  <a:pt x="13" y="55"/>
                  <a:pt x="13" y="53"/>
                </a:cubicBezTo>
                <a:cubicBezTo>
                  <a:pt x="13" y="51"/>
                  <a:pt x="14" y="50"/>
                  <a:pt x="16" y="50"/>
                </a:cubicBezTo>
                <a:close/>
                <a:moveTo>
                  <a:pt x="21" y="58"/>
                </a:moveTo>
                <a:cubicBezTo>
                  <a:pt x="21" y="57"/>
                  <a:pt x="21" y="57"/>
                  <a:pt x="21" y="56"/>
                </a:cubicBezTo>
                <a:cubicBezTo>
                  <a:pt x="21" y="56"/>
                  <a:pt x="21" y="55"/>
                  <a:pt x="21" y="55"/>
                </a:cubicBezTo>
                <a:cubicBezTo>
                  <a:pt x="21" y="55"/>
                  <a:pt x="21" y="55"/>
                  <a:pt x="22" y="55"/>
                </a:cubicBezTo>
                <a:cubicBezTo>
                  <a:pt x="22" y="54"/>
                  <a:pt x="23" y="54"/>
                  <a:pt x="23" y="53"/>
                </a:cubicBezTo>
                <a:cubicBezTo>
                  <a:pt x="23" y="52"/>
                  <a:pt x="22" y="52"/>
                  <a:pt x="22" y="51"/>
                </a:cubicBezTo>
                <a:cubicBezTo>
                  <a:pt x="21" y="51"/>
                  <a:pt x="21" y="51"/>
                  <a:pt x="21" y="51"/>
                </a:cubicBezTo>
                <a:cubicBezTo>
                  <a:pt x="21" y="50"/>
                  <a:pt x="21" y="50"/>
                  <a:pt x="21" y="50"/>
                </a:cubicBezTo>
                <a:cubicBezTo>
                  <a:pt x="21" y="49"/>
                  <a:pt x="21" y="48"/>
                  <a:pt x="21" y="48"/>
                </a:cubicBezTo>
                <a:cubicBezTo>
                  <a:pt x="20" y="47"/>
                  <a:pt x="20" y="47"/>
                  <a:pt x="19" y="47"/>
                </a:cubicBezTo>
                <a:cubicBezTo>
                  <a:pt x="19" y="47"/>
                  <a:pt x="19" y="47"/>
                  <a:pt x="19" y="47"/>
                </a:cubicBezTo>
                <a:cubicBezTo>
                  <a:pt x="18" y="47"/>
                  <a:pt x="18" y="47"/>
                  <a:pt x="18" y="47"/>
                </a:cubicBezTo>
                <a:cubicBezTo>
                  <a:pt x="18" y="47"/>
                  <a:pt x="17" y="47"/>
                  <a:pt x="17" y="47"/>
                </a:cubicBezTo>
                <a:cubicBezTo>
                  <a:pt x="17" y="46"/>
                  <a:pt x="16" y="46"/>
                  <a:pt x="16" y="46"/>
                </a:cubicBezTo>
                <a:cubicBezTo>
                  <a:pt x="15" y="46"/>
                  <a:pt x="14" y="46"/>
                  <a:pt x="14" y="47"/>
                </a:cubicBezTo>
                <a:cubicBezTo>
                  <a:pt x="14" y="47"/>
                  <a:pt x="13" y="47"/>
                  <a:pt x="13" y="47"/>
                </a:cubicBezTo>
                <a:cubicBezTo>
                  <a:pt x="13" y="47"/>
                  <a:pt x="13" y="47"/>
                  <a:pt x="12" y="47"/>
                </a:cubicBezTo>
                <a:cubicBezTo>
                  <a:pt x="12" y="47"/>
                  <a:pt x="12" y="47"/>
                  <a:pt x="12" y="47"/>
                </a:cubicBezTo>
                <a:cubicBezTo>
                  <a:pt x="11" y="47"/>
                  <a:pt x="11" y="47"/>
                  <a:pt x="10" y="48"/>
                </a:cubicBezTo>
                <a:cubicBezTo>
                  <a:pt x="10" y="48"/>
                  <a:pt x="10" y="49"/>
                  <a:pt x="10" y="50"/>
                </a:cubicBezTo>
                <a:cubicBezTo>
                  <a:pt x="10" y="50"/>
                  <a:pt x="10" y="50"/>
                  <a:pt x="10" y="51"/>
                </a:cubicBezTo>
                <a:cubicBezTo>
                  <a:pt x="10" y="51"/>
                  <a:pt x="10" y="51"/>
                  <a:pt x="9" y="51"/>
                </a:cubicBezTo>
                <a:cubicBezTo>
                  <a:pt x="9" y="52"/>
                  <a:pt x="8" y="52"/>
                  <a:pt x="8" y="53"/>
                </a:cubicBezTo>
                <a:cubicBezTo>
                  <a:pt x="8" y="54"/>
                  <a:pt x="9" y="54"/>
                  <a:pt x="9" y="55"/>
                </a:cubicBezTo>
                <a:cubicBezTo>
                  <a:pt x="10" y="55"/>
                  <a:pt x="10" y="55"/>
                  <a:pt x="10" y="55"/>
                </a:cubicBezTo>
                <a:cubicBezTo>
                  <a:pt x="10" y="55"/>
                  <a:pt x="10" y="56"/>
                  <a:pt x="10" y="56"/>
                </a:cubicBezTo>
                <a:cubicBezTo>
                  <a:pt x="10" y="57"/>
                  <a:pt x="10" y="58"/>
                  <a:pt x="10" y="58"/>
                </a:cubicBezTo>
                <a:cubicBezTo>
                  <a:pt x="11" y="58"/>
                  <a:pt x="11" y="58"/>
                  <a:pt x="11" y="58"/>
                </a:cubicBezTo>
                <a:cubicBezTo>
                  <a:pt x="9" y="64"/>
                  <a:pt x="9" y="64"/>
                  <a:pt x="9" y="64"/>
                </a:cubicBezTo>
                <a:cubicBezTo>
                  <a:pt x="10" y="64"/>
                  <a:pt x="10" y="64"/>
                  <a:pt x="10" y="64"/>
                </a:cubicBezTo>
                <a:cubicBezTo>
                  <a:pt x="13" y="62"/>
                  <a:pt x="13" y="62"/>
                  <a:pt x="13" y="62"/>
                </a:cubicBezTo>
                <a:cubicBezTo>
                  <a:pt x="13" y="65"/>
                  <a:pt x="13" y="65"/>
                  <a:pt x="13" y="65"/>
                </a:cubicBezTo>
                <a:cubicBezTo>
                  <a:pt x="14" y="65"/>
                  <a:pt x="14" y="65"/>
                  <a:pt x="14" y="65"/>
                </a:cubicBezTo>
                <a:cubicBezTo>
                  <a:pt x="16" y="61"/>
                  <a:pt x="16" y="61"/>
                  <a:pt x="16" y="61"/>
                </a:cubicBezTo>
                <a:cubicBezTo>
                  <a:pt x="18" y="66"/>
                  <a:pt x="18" y="66"/>
                  <a:pt x="18" y="66"/>
                </a:cubicBezTo>
                <a:cubicBezTo>
                  <a:pt x="19" y="65"/>
                  <a:pt x="19" y="65"/>
                  <a:pt x="19" y="65"/>
                </a:cubicBezTo>
                <a:cubicBezTo>
                  <a:pt x="20" y="62"/>
                  <a:pt x="20" y="62"/>
                  <a:pt x="20" y="62"/>
                </a:cubicBezTo>
                <a:cubicBezTo>
                  <a:pt x="22" y="64"/>
                  <a:pt x="22" y="64"/>
                  <a:pt x="22" y="64"/>
                </a:cubicBezTo>
                <a:cubicBezTo>
                  <a:pt x="23" y="64"/>
                  <a:pt x="23" y="64"/>
                  <a:pt x="23" y="64"/>
                </a:cubicBezTo>
                <a:lnTo>
                  <a:pt x="21" y="58"/>
                </a:lnTo>
                <a:close/>
                <a:moveTo>
                  <a:pt x="10" y="54"/>
                </a:moveTo>
                <a:cubicBezTo>
                  <a:pt x="10" y="53"/>
                  <a:pt x="9" y="53"/>
                  <a:pt x="9" y="53"/>
                </a:cubicBezTo>
                <a:cubicBezTo>
                  <a:pt x="9" y="53"/>
                  <a:pt x="10" y="52"/>
                  <a:pt x="10" y="52"/>
                </a:cubicBezTo>
                <a:cubicBezTo>
                  <a:pt x="10" y="52"/>
                  <a:pt x="11" y="51"/>
                  <a:pt x="11" y="51"/>
                </a:cubicBezTo>
                <a:cubicBezTo>
                  <a:pt x="11" y="51"/>
                  <a:pt x="11" y="50"/>
                  <a:pt x="11" y="50"/>
                </a:cubicBezTo>
                <a:cubicBezTo>
                  <a:pt x="11" y="49"/>
                  <a:pt x="11" y="49"/>
                  <a:pt x="11" y="49"/>
                </a:cubicBezTo>
                <a:cubicBezTo>
                  <a:pt x="11" y="49"/>
                  <a:pt x="11" y="48"/>
                  <a:pt x="12" y="48"/>
                </a:cubicBezTo>
                <a:cubicBezTo>
                  <a:pt x="12" y="48"/>
                  <a:pt x="12" y="49"/>
                  <a:pt x="12" y="49"/>
                </a:cubicBezTo>
                <a:cubicBezTo>
                  <a:pt x="13" y="49"/>
                  <a:pt x="13" y="49"/>
                  <a:pt x="14" y="48"/>
                </a:cubicBezTo>
                <a:cubicBezTo>
                  <a:pt x="14" y="48"/>
                  <a:pt x="14" y="48"/>
                  <a:pt x="15" y="47"/>
                </a:cubicBezTo>
                <a:cubicBezTo>
                  <a:pt x="15" y="47"/>
                  <a:pt x="15" y="47"/>
                  <a:pt x="16" y="47"/>
                </a:cubicBezTo>
                <a:cubicBezTo>
                  <a:pt x="16" y="47"/>
                  <a:pt x="16" y="47"/>
                  <a:pt x="16" y="47"/>
                </a:cubicBezTo>
                <a:cubicBezTo>
                  <a:pt x="17" y="48"/>
                  <a:pt x="17" y="48"/>
                  <a:pt x="17" y="48"/>
                </a:cubicBezTo>
                <a:cubicBezTo>
                  <a:pt x="18" y="49"/>
                  <a:pt x="18" y="49"/>
                  <a:pt x="19" y="49"/>
                </a:cubicBezTo>
                <a:cubicBezTo>
                  <a:pt x="19" y="49"/>
                  <a:pt x="19" y="48"/>
                  <a:pt x="19" y="48"/>
                </a:cubicBezTo>
                <a:cubicBezTo>
                  <a:pt x="20" y="48"/>
                  <a:pt x="20" y="49"/>
                  <a:pt x="20" y="49"/>
                </a:cubicBezTo>
                <a:cubicBezTo>
                  <a:pt x="20" y="49"/>
                  <a:pt x="20" y="49"/>
                  <a:pt x="20" y="50"/>
                </a:cubicBezTo>
                <a:cubicBezTo>
                  <a:pt x="20" y="50"/>
                  <a:pt x="20" y="51"/>
                  <a:pt x="20" y="51"/>
                </a:cubicBezTo>
                <a:cubicBezTo>
                  <a:pt x="20" y="51"/>
                  <a:pt x="21" y="52"/>
                  <a:pt x="21" y="52"/>
                </a:cubicBezTo>
                <a:cubicBezTo>
                  <a:pt x="21" y="52"/>
                  <a:pt x="22" y="53"/>
                  <a:pt x="22" y="53"/>
                </a:cubicBezTo>
                <a:cubicBezTo>
                  <a:pt x="22" y="53"/>
                  <a:pt x="21" y="53"/>
                  <a:pt x="21" y="54"/>
                </a:cubicBezTo>
                <a:cubicBezTo>
                  <a:pt x="21" y="54"/>
                  <a:pt x="20" y="54"/>
                  <a:pt x="20" y="55"/>
                </a:cubicBezTo>
                <a:cubicBezTo>
                  <a:pt x="20" y="55"/>
                  <a:pt x="20" y="56"/>
                  <a:pt x="20" y="56"/>
                </a:cubicBezTo>
                <a:cubicBezTo>
                  <a:pt x="20" y="57"/>
                  <a:pt x="20" y="57"/>
                  <a:pt x="20" y="57"/>
                </a:cubicBezTo>
                <a:cubicBezTo>
                  <a:pt x="20" y="57"/>
                  <a:pt x="20" y="57"/>
                  <a:pt x="19" y="57"/>
                </a:cubicBezTo>
                <a:cubicBezTo>
                  <a:pt x="19" y="57"/>
                  <a:pt x="19" y="57"/>
                  <a:pt x="19" y="57"/>
                </a:cubicBezTo>
                <a:cubicBezTo>
                  <a:pt x="18" y="57"/>
                  <a:pt x="18" y="57"/>
                  <a:pt x="17" y="57"/>
                </a:cubicBezTo>
                <a:cubicBezTo>
                  <a:pt x="17" y="58"/>
                  <a:pt x="17" y="58"/>
                  <a:pt x="16" y="58"/>
                </a:cubicBezTo>
                <a:cubicBezTo>
                  <a:pt x="16" y="59"/>
                  <a:pt x="16" y="59"/>
                  <a:pt x="16" y="59"/>
                </a:cubicBezTo>
                <a:cubicBezTo>
                  <a:pt x="15" y="59"/>
                  <a:pt x="15" y="59"/>
                  <a:pt x="15" y="58"/>
                </a:cubicBezTo>
                <a:cubicBezTo>
                  <a:pt x="14" y="58"/>
                  <a:pt x="14" y="58"/>
                  <a:pt x="14" y="57"/>
                </a:cubicBezTo>
                <a:cubicBezTo>
                  <a:pt x="13" y="57"/>
                  <a:pt x="13" y="57"/>
                  <a:pt x="13" y="57"/>
                </a:cubicBezTo>
                <a:cubicBezTo>
                  <a:pt x="13" y="57"/>
                  <a:pt x="12" y="57"/>
                  <a:pt x="12" y="57"/>
                </a:cubicBezTo>
                <a:cubicBezTo>
                  <a:pt x="12" y="57"/>
                  <a:pt x="11" y="57"/>
                  <a:pt x="11" y="57"/>
                </a:cubicBezTo>
                <a:cubicBezTo>
                  <a:pt x="11" y="57"/>
                  <a:pt x="11" y="57"/>
                  <a:pt x="11" y="56"/>
                </a:cubicBezTo>
                <a:cubicBezTo>
                  <a:pt x="11" y="56"/>
                  <a:pt x="11" y="55"/>
                  <a:pt x="11" y="55"/>
                </a:cubicBezTo>
                <a:cubicBezTo>
                  <a:pt x="11" y="54"/>
                  <a:pt x="10" y="54"/>
                  <a:pt x="10" y="54"/>
                </a:cubicBezTo>
                <a:close/>
                <a:moveTo>
                  <a:pt x="14" y="63"/>
                </a:moveTo>
                <a:cubicBezTo>
                  <a:pt x="13" y="60"/>
                  <a:pt x="13" y="60"/>
                  <a:pt x="13" y="60"/>
                </a:cubicBezTo>
                <a:cubicBezTo>
                  <a:pt x="11" y="62"/>
                  <a:pt x="11" y="62"/>
                  <a:pt x="11" y="62"/>
                </a:cubicBezTo>
                <a:cubicBezTo>
                  <a:pt x="12" y="58"/>
                  <a:pt x="12" y="58"/>
                  <a:pt x="12" y="58"/>
                </a:cubicBezTo>
                <a:cubicBezTo>
                  <a:pt x="12" y="58"/>
                  <a:pt x="12" y="58"/>
                  <a:pt x="12" y="58"/>
                </a:cubicBezTo>
                <a:cubicBezTo>
                  <a:pt x="13" y="58"/>
                  <a:pt x="13" y="58"/>
                  <a:pt x="13" y="59"/>
                </a:cubicBezTo>
                <a:cubicBezTo>
                  <a:pt x="13" y="59"/>
                  <a:pt x="14" y="59"/>
                  <a:pt x="14" y="59"/>
                </a:cubicBezTo>
                <a:cubicBezTo>
                  <a:pt x="14" y="60"/>
                  <a:pt x="15" y="60"/>
                  <a:pt x="15" y="60"/>
                </a:cubicBezTo>
                <a:lnTo>
                  <a:pt x="14" y="63"/>
                </a:lnTo>
                <a:close/>
                <a:moveTo>
                  <a:pt x="19" y="60"/>
                </a:moveTo>
                <a:cubicBezTo>
                  <a:pt x="18" y="63"/>
                  <a:pt x="18" y="63"/>
                  <a:pt x="18" y="63"/>
                </a:cubicBezTo>
                <a:cubicBezTo>
                  <a:pt x="17" y="60"/>
                  <a:pt x="17" y="60"/>
                  <a:pt x="17" y="60"/>
                </a:cubicBezTo>
                <a:cubicBezTo>
                  <a:pt x="17" y="59"/>
                  <a:pt x="17" y="59"/>
                  <a:pt x="17" y="59"/>
                </a:cubicBezTo>
                <a:cubicBezTo>
                  <a:pt x="17" y="59"/>
                  <a:pt x="18" y="59"/>
                  <a:pt x="18" y="59"/>
                </a:cubicBezTo>
                <a:cubicBezTo>
                  <a:pt x="18" y="58"/>
                  <a:pt x="18" y="58"/>
                  <a:pt x="19" y="58"/>
                </a:cubicBezTo>
                <a:cubicBezTo>
                  <a:pt x="19" y="58"/>
                  <a:pt x="19" y="58"/>
                  <a:pt x="19" y="58"/>
                </a:cubicBezTo>
                <a:cubicBezTo>
                  <a:pt x="20" y="58"/>
                  <a:pt x="20" y="58"/>
                  <a:pt x="20" y="58"/>
                </a:cubicBezTo>
                <a:cubicBezTo>
                  <a:pt x="21" y="62"/>
                  <a:pt x="21" y="62"/>
                  <a:pt x="21" y="62"/>
                </a:cubicBezTo>
                <a:lnTo>
                  <a:pt x="19" y="60"/>
                </a:lnTo>
                <a:close/>
                <a:moveTo>
                  <a:pt x="50" y="0"/>
                </a:moveTo>
                <a:cubicBezTo>
                  <a:pt x="5" y="0"/>
                  <a:pt x="5" y="0"/>
                  <a:pt x="5" y="0"/>
                </a:cubicBezTo>
                <a:cubicBezTo>
                  <a:pt x="2" y="0"/>
                  <a:pt x="0" y="2"/>
                  <a:pt x="0" y="4"/>
                </a:cubicBezTo>
                <a:cubicBezTo>
                  <a:pt x="0" y="66"/>
                  <a:pt x="0" y="66"/>
                  <a:pt x="0" y="66"/>
                </a:cubicBezTo>
                <a:cubicBezTo>
                  <a:pt x="0" y="68"/>
                  <a:pt x="2" y="70"/>
                  <a:pt x="5" y="70"/>
                </a:cubicBezTo>
                <a:cubicBezTo>
                  <a:pt x="42" y="70"/>
                  <a:pt x="42" y="70"/>
                  <a:pt x="42" y="70"/>
                </a:cubicBezTo>
                <a:cubicBezTo>
                  <a:pt x="55" y="57"/>
                  <a:pt x="55" y="57"/>
                  <a:pt x="55" y="57"/>
                </a:cubicBezTo>
                <a:cubicBezTo>
                  <a:pt x="55" y="4"/>
                  <a:pt x="55" y="4"/>
                  <a:pt x="55" y="4"/>
                </a:cubicBezTo>
                <a:cubicBezTo>
                  <a:pt x="55" y="2"/>
                  <a:pt x="53" y="0"/>
                  <a:pt x="50" y="0"/>
                </a:cubicBezTo>
                <a:close/>
                <a:moveTo>
                  <a:pt x="3" y="66"/>
                </a:moveTo>
                <a:cubicBezTo>
                  <a:pt x="3" y="4"/>
                  <a:pt x="3" y="4"/>
                  <a:pt x="3" y="4"/>
                </a:cubicBezTo>
                <a:cubicBezTo>
                  <a:pt x="3" y="3"/>
                  <a:pt x="4" y="2"/>
                  <a:pt x="5" y="2"/>
                </a:cubicBezTo>
                <a:cubicBezTo>
                  <a:pt x="50" y="2"/>
                  <a:pt x="50" y="2"/>
                  <a:pt x="50" y="2"/>
                </a:cubicBezTo>
                <a:cubicBezTo>
                  <a:pt x="51" y="2"/>
                  <a:pt x="52" y="3"/>
                  <a:pt x="52" y="4"/>
                </a:cubicBezTo>
                <a:cubicBezTo>
                  <a:pt x="52" y="55"/>
                  <a:pt x="52" y="55"/>
                  <a:pt x="52" y="55"/>
                </a:cubicBezTo>
                <a:cubicBezTo>
                  <a:pt x="45" y="55"/>
                  <a:pt x="45" y="55"/>
                  <a:pt x="45" y="55"/>
                </a:cubicBezTo>
                <a:cubicBezTo>
                  <a:pt x="42" y="55"/>
                  <a:pt x="41" y="57"/>
                  <a:pt x="41" y="60"/>
                </a:cubicBezTo>
                <a:cubicBezTo>
                  <a:pt x="41" y="68"/>
                  <a:pt x="41" y="68"/>
                  <a:pt x="41" y="68"/>
                </a:cubicBezTo>
                <a:cubicBezTo>
                  <a:pt x="5" y="68"/>
                  <a:pt x="5" y="68"/>
                  <a:pt x="5" y="68"/>
                </a:cubicBezTo>
                <a:cubicBezTo>
                  <a:pt x="4" y="68"/>
                  <a:pt x="3" y="67"/>
                  <a:pt x="3" y="66"/>
                </a:cubicBezTo>
                <a:close/>
                <a:moveTo>
                  <a:pt x="51" y="57"/>
                </a:moveTo>
                <a:cubicBezTo>
                  <a:pt x="43" y="66"/>
                  <a:pt x="43" y="66"/>
                  <a:pt x="43" y="66"/>
                </a:cubicBezTo>
                <a:cubicBezTo>
                  <a:pt x="43" y="60"/>
                  <a:pt x="43" y="60"/>
                  <a:pt x="43" y="60"/>
                </a:cubicBezTo>
                <a:cubicBezTo>
                  <a:pt x="43" y="58"/>
                  <a:pt x="44" y="57"/>
                  <a:pt x="45" y="57"/>
                </a:cubicBezTo>
                <a:lnTo>
                  <a:pt x="51" y="57"/>
                </a:lnTo>
                <a:close/>
                <a:moveTo>
                  <a:pt x="16" y="15"/>
                </a:moveTo>
                <a:cubicBezTo>
                  <a:pt x="39" y="15"/>
                  <a:pt x="39" y="15"/>
                  <a:pt x="39" y="15"/>
                </a:cubicBezTo>
                <a:cubicBezTo>
                  <a:pt x="39" y="16"/>
                  <a:pt x="39" y="16"/>
                  <a:pt x="39" y="16"/>
                </a:cubicBezTo>
                <a:cubicBezTo>
                  <a:pt x="52" y="16"/>
                  <a:pt x="52" y="16"/>
                  <a:pt x="52" y="16"/>
                </a:cubicBezTo>
                <a:cubicBezTo>
                  <a:pt x="48" y="12"/>
                  <a:pt x="48" y="12"/>
                  <a:pt x="48" y="12"/>
                </a:cubicBezTo>
                <a:cubicBezTo>
                  <a:pt x="52" y="8"/>
                  <a:pt x="52" y="8"/>
                  <a:pt x="52" y="8"/>
                </a:cubicBezTo>
                <a:cubicBezTo>
                  <a:pt x="43" y="8"/>
                  <a:pt x="43" y="8"/>
                  <a:pt x="43" y="8"/>
                </a:cubicBezTo>
                <a:cubicBezTo>
                  <a:pt x="43" y="7"/>
                  <a:pt x="43" y="7"/>
                  <a:pt x="43" y="7"/>
                </a:cubicBezTo>
                <a:cubicBezTo>
                  <a:pt x="12" y="7"/>
                  <a:pt x="12" y="7"/>
                  <a:pt x="12" y="7"/>
                </a:cubicBezTo>
                <a:cubicBezTo>
                  <a:pt x="12" y="8"/>
                  <a:pt x="12" y="8"/>
                  <a:pt x="12" y="8"/>
                </a:cubicBezTo>
                <a:cubicBezTo>
                  <a:pt x="4" y="8"/>
                  <a:pt x="4" y="8"/>
                  <a:pt x="4" y="8"/>
                </a:cubicBezTo>
                <a:cubicBezTo>
                  <a:pt x="8" y="12"/>
                  <a:pt x="8" y="12"/>
                  <a:pt x="8" y="12"/>
                </a:cubicBezTo>
                <a:cubicBezTo>
                  <a:pt x="4" y="16"/>
                  <a:pt x="4" y="16"/>
                  <a:pt x="4" y="16"/>
                </a:cubicBezTo>
                <a:cubicBezTo>
                  <a:pt x="16" y="16"/>
                  <a:pt x="16" y="16"/>
                  <a:pt x="16" y="16"/>
                </a:cubicBezTo>
                <a:lnTo>
                  <a:pt x="16" y="15"/>
                </a:lnTo>
                <a:close/>
                <a:moveTo>
                  <a:pt x="48" y="10"/>
                </a:moveTo>
                <a:cubicBezTo>
                  <a:pt x="45" y="12"/>
                  <a:pt x="45" y="12"/>
                  <a:pt x="45" y="12"/>
                </a:cubicBezTo>
                <a:cubicBezTo>
                  <a:pt x="48" y="15"/>
                  <a:pt x="48" y="15"/>
                  <a:pt x="48" y="15"/>
                </a:cubicBezTo>
                <a:cubicBezTo>
                  <a:pt x="43" y="15"/>
                  <a:pt x="43" y="15"/>
                  <a:pt x="43" y="15"/>
                </a:cubicBezTo>
                <a:cubicBezTo>
                  <a:pt x="43" y="10"/>
                  <a:pt x="43" y="10"/>
                  <a:pt x="43" y="10"/>
                </a:cubicBezTo>
                <a:lnTo>
                  <a:pt x="48" y="10"/>
                </a:lnTo>
                <a:close/>
                <a:moveTo>
                  <a:pt x="14" y="9"/>
                </a:moveTo>
                <a:cubicBezTo>
                  <a:pt x="42" y="9"/>
                  <a:pt x="42" y="9"/>
                  <a:pt x="42" y="9"/>
                </a:cubicBezTo>
                <a:cubicBezTo>
                  <a:pt x="42" y="13"/>
                  <a:pt x="42" y="13"/>
                  <a:pt x="42" y="13"/>
                </a:cubicBezTo>
                <a:cubicBezTo>
                  <a:pt x="14" y="13"/>
                  <a:pt x="14" y="13"/>
                  <a:pt x="14" y="13"/>
                </a:cubicBezTo>
                <a:lnTo>
                  <a:pt x="14" y="9"/>
                </a:lnTo>
                <a:close/>
                <a:moveTo>
                  <a:pt x="8" y="10"/>
                </a:moveTo>
                <a:cubicBezTo>
                  <a:pt x="12" y="10"/>
                  <a:pt x="12" y="10"/>
                  <a:pt x="12" y="10"/>
                </a:cubicBezTo>
                <a:cubicBezTo>
                  <a:pt x="12" y="15"/>
                  <a:pt x="12" y="15"/>
                  <a:pt x="12" y="15"/>
                </a:cubicBezTo>
                <a:cubicBezTo>
                  <a:pt x="8" y="15"/>
                  <a:pt x="8" y="15"/>
                  <a:pt x="8" y="15"/>
                </a:cubicBezTo>
                <a:cubicBezTo>
                  <a:pt x="10" y="12"/>
                  <a:pt x="10" y="12"/>
                  <a:pt x="10" y="12"/>
                </a:cubicBezTo>
                <a:lnTo>
                  <a:pt x="8" y="10"/>
                </a:lnTo>
                <a:close/>
                <a:moveTo>
                  <a:pt x="43" y="29"/>
                </a:moveTo>
                <a:cubicBezTo>
                  <a:pt x="12" y="29"/>
                  <a:pt x="12" y="29"/>
                  <a:pt x="12" y="29"/>
                </a:cubicBezTo>
                <a:cubicBezTo>
                  <a:pt x="12" y="27"/>
                  <a:pt x="12" y="27"/>
                  <a:pt x="12" y="27"/>
                </a:cubicBezTo>
                <a:cubicBezTo>
                  <a:pt x="43" y="27"/>
                  <a:pt x="43" y="27"/>
                  <a:pt x="43" y="27"/>
                </a:cubicBezTo>
                <a:lnTo>
                  <a:pt x="43" y="29"/>
                </a:lnTo>
                <a:close/>
                <a:moveTo>
                  <a:pt x="43" y="36"/>
                </a:moveTo>
                <a:cubicBezTo>
                  <a:pt x="12" y="36"/>
                  <a:pt x="12" y="36"/>
                  <a:pt x="12" y="36"/>
                </a:cubicBezTo>
                <a:cubicBezTo>
                  <a:pt x="12" y="34"/>
                  <a:pt x="12" y="34"/>
                  <a:pt x="12" y="34"/>
                </a:cubicBezTo>
                <a:cubicBezTo>
                  <a:pt x="43" y="34"/>
                  <a:pt x="43" y="34"/>
                  <a:pt x="43" y="34"/>
                </a:cubicBezTo>
                <a:lnTo>
                  <a:pt x="43" y="36"/>
                </a:lnTo>
                <a:close/>
                <a:moveTo>
                  <a:pt x="12" y="41"/>
                </a:moveTo>
                <a:cubicBezTo>
                  <a:pt x="43" y="41"/>
                  <a:pt x="43" y="41"/>
                  <a:pt x="43" y="41"/>
                </a:cubicBezTo>
                <a:cubicBezTo>
                  <a:pt x="43" y="43"/>
                  <a:pt x="43" y="43"/>
                  <a:pt x="43" y="43"/>
                </a:cubicBezTo>
                <a:cubicBezTo>
                  <a:pt x="12" y="43"/>
                  <a:pt x="12" y="43"/>
                  <a:pt x="12" y="43"/>
                </a:cubicBezTo>
                <a:lnTo>
                  <a:pt x="12"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1" name="TextBox 50">
            <a:extLst>
              <a:ext uri="{FF2B5EF4-FFF2-40B4-BE49-F238E27FC236}">
                <a16:creationId xmlns:a16="http://schemas.microsoft.com/office/drawing/2014/main" id="{30379229-284D-3EA5-52D7-EDC548E01DD9}"/>
              </a:ext>
            </a:extLst>
          </p:cNvPr>
          <p:cNvSpPr txBox="1"/>
          <p:nvPr/>
        </p:nvSpPr>
        <p:spPr>
          <a:xfrm>
            <a:off x="6828463" y="5790056"/>
            <a:ext cx="4651353" cy="477054"/>
          </a:xfrm>
          <a:prstGeom prst="rect">
            <a:avLst/>
          </a:prstGeom>
          <a:noFill/>
        </p:spPr>
        <p:txBody>
          <a:bodyPr wrap="square" rtlCol="0">
            <a:spAutoFit/>
          </a:bodyPr>
          <a:lstStyle/>
          <a:p>
            <a:pPr defTabSz="2438584"/>
            <a:r>
              <a:rPr lang="en-US" sz="1400" b="1" dirty="0">
                <a:solidFill>
                  <a:srgbClr val="57565A"/>
                </a:solidFill>
                <a:latin typeface="Century Gothic" panose="020B0502020202020204" pitchFamily="34" charset="0"/>
              </a:rPr>
              <a:t>Magna ipsum et </a:t>
            </a:r>
            <a:r>
              <a:rPr lang="en-US" sz="1400" b="1" dirty="0" err="1">
                <a:solidFill>
                  <a:srgbClr val="57565A"/>
                </a:solidFill>
                <a:latin typeface="Century Gothic" panose="020B0502020202020204" pitchFamily="34" charset="0"/>
              </a:rPr>
              <a:t>sollictudin</a:t>
            </a:r>
            <a:endParaRPr lang="en-US" sz="1400" b="1" dirty="0">
              <a:solidFill>
                <a:srgbClr val="57565A"/>
              </a:solidFill>
              <a:latin typeface="Century Gothic" panose="020B0502020202020204" pitchFamily="34" charset="0"/>
            </a:endParaRPr>
          </a:p>
          <a:p>
            <a:pPr defTabSz="2438584"/>
            <a:r>
              <a:rPr lang="en-US" sz="1050" dirty="0">
                <a:solidFill>
                  <a:srgbClr val="57565A"/>
                </a:solidFill>
                <a:latin typeface="Century Gothic" panose="020B0502020202020204" pitchFamily="34" charset="0"/>
              </a:rPr>
              <a:t>Ria qui del </a:t>
            </a:r>
            <a:r>
              <a:rPr lang="en-US" sz="1050" dirty="0" err="1">
                <a:solidFill>
                  <a:srgbClr val="57565A"/>
                </a:solidFill>
                <a:latin typeface="Century Gothic" panose="020B0502020202020204" pitchFamily="34" charset="0"/>
              </a:rPr>
              <a:t>ium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aut</a:t>
            </a:r>
            <a:r>
              <a:rPr lang="en-US" sz="1050" dirty="0">
                <a:solidFill>
                  <a:srgbClr val="57565A"/>
                </a:solidFill>
                <a:latin typeface="Century Gothic" panose="020B0502020202020204" pitchFamily="34" charset="0"/>
              </a:rPr>
              <a:t> Lorem ipsum dolor </a:t>
            </a:r>
            <a:r>
              <a:rPr lang="en-US" sz="1050" dirty="0" err="1">
                <a:solidFill>
                  <a:srgbClr val="57565A"/>
                </a:solidFill>
                <a:latin typeface="Century Gothic" panose="020B0502020202020204" pitchFamily="34" charset="0"/>
              </a:rPr>
              <a:t>ium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aut</a:t>
            </a:r>
            <a:r>
              <a:rPr lang="en-US" sz="1050" dirty="0">
                <a:solidFill>
                  <a:srgbClr val="57565A"/>
                </a:solidFill>
                <a:latin typeface="Century Gothic" panose="020B0502020202020204" pitchFamily="34" charset="0"/>
              </a:rPr>
              <a:t> </a:t>
            </a:r>
          </a:p>
        </p:txBody>
      </p:sp>
      <p:cxnSp>
        <p:nvCxnSpPr>
          <p:cNvPr id="52" name="Elbow Connector 51">
            <a:extLst>
              <a:ext uri="{FF2B5EF4-FFF2-40B4-BE49-F238E27FC236}">
                <a16:creationId xmlns:a16="http://schemas.microsoft.com/office/drawing/2014/main" id="{6DBFB2CC-2C0F-EB68-37A9-C95293D8B225}"/>
              </a:ext>
            </a:extLst>
          </p:cNvPr>
          <p:cNvCxnSpPr/>
          <p:nvPr/>
        </p:nvCxnSpPr>
        <p:spPr>
          <a:xfrm>
            <a:off x="2414806" y="4402459"/>
            <a:ext cx="3531735" cy="819135"/>
          </a:xfrm>
          <a:prstGeom prst="bentConnector3">
            <a:avLst>
              <a:gd name="adj1" fmla="val 50000"/>
            </a:avLst>
          </a:prstGeom>
          <a:ln w="22225">
            <a:solidFill>
              <a:schemeClr val="bg2">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6864C1DF-0A3D-28B1-C1C4-CE1925ED8AF8}"/>
              </a:ext>
            </a:extLst>
          </p:cNvPr>
          <p:cNvCxnSpPr/>
          <p:nvPr/>
        </p:nvCxnSpPr>
        <p:spPr>
          <a:xfrm>
            <a:off x="3113841" y="3786468"/>
            <a:ext cx="2832701" cy="740537"/>
          </a:xfrm>
          <a:prstGeom prst="bentConnector3">
            <a:avLst>
              <a:gd name="adj1" fmla="val 50000"/>
            </a:avLst>
          </a:prstGeom>
          <a:ln w="22225">
            <a:solidFill>
              <a:schemeClr val="bg2">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15010247-F8EE-4B04-04F1-DEDC86CEB788}"/>
              </a:ext>
            </a:extLst>
          </p:cNvPr>
          <p:cNvCxnSpPr/>
          <p:nvPr/>
        </p:nvCxnSpPr>
        <p:spPr>
          <a:xfrm>
            <a:off x="3706952" y="3263294"/>
            <a:ext cx="2239589" cy="551543"/>
          </a:xfrm>
          <a:prstGeom prst="bentConnector3">
            <a:avLst>
              <a:gd name="adj1" fmla="val 50000"/>
            </a:avLst>
          </a:prstGeom>
          <a:ln w="22225">
            <a:solidFill>
              <a:schemeClr val="bg2">
                <a:lumMod val="50000"/>
              </a:schemeClr>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5B5A8DC5-ECFA-C59E-0AE1-A4797C2C98A9}"/>
              </a:ext>
            </a:extLst>
          </p:cNvPr>
          <p:cNvGrpSpPr/>
          <p:nvPr/>
        </p:nvGrpSpPr>
        <p:grpSpPr>
          <a:xfrm>
            <a:off x="531991" y="4632337"/>
            <a:ext cx="628083" cy="608923"/>
            <a:chOff x="6479382" y="3183731"/>
            <a:chExt cx="351235" cy="340520"/>
          </a:xfrm>
          <a:solidFill>
            <a:schemeClr val="bg1"/>
          </a:solidFill>
        </p:grpSpPr>
        <p:sp>
          <p:nvSpPr>
            <p:cNvPr id="60" name="Freeform 269">
              <a:extLst>
                <a:ext uri="{FF2B5EF4-FFF2-40B4-BE49-F238E27FC236}">
                  <a16:creationId xmlns:a16="http://schemas.microsoft.com/office/drawing/2014/main" id="{0C97B7E7-861B-2079-908E-77767BE603F2}"/>
                </a:ext>
              </a:extLst>
            </p:cNvPr>
            <p:cNvSpPr>
              <a:spLocks noEditPoints="1"/>
            </p:cNvSpPr>
            <p:nvPr/>
          </p:nvSpPr>
          <p:spPr bwMode="auto">
            <a:xfrm>
              <a:off x="6667501" y="3183731"/>
              <a:ext cx="82154" cy="80963"/>
            </a:xfrm>
            <a:custGeom>
              <a:avLst/>
              <a:gdLst>
                <a:gd name="T0" fmla="*/ 24 w 48"/>
                <a:gd name="T1" fmla="*/ 0 h 48"/>
                <a:gd name="T2" fmla="*/ 41 w 48"/>
                <a:gd name="T3" fmla="*/ 7 h 48"/>
                <a:gd name="T4" fmla="*/ 41 w 48"/>
                <a:gd name="T5" fmla="*/ 7 h 48"/>
                <a:gd name="T6" fmla="*/ 48 w 48"/>
                <a:gd name="T7" fmla="*/ 24 h 48"/>
                <a:gd name="T8" fmla="*/ 41 w 48"/>
                <a:gd name="T9" fmla="*/ 41 h 48"/>
                <a:gd name="T10" fmla="*/ 41 w 48"/>
                <a:gd name="T11" fmla="*/ 41 h 48"/>
                <a:gd name="T12" fmla="*/ 24 w 48"/>
                <a:gd name="T13" fmla="*/ 48 h 48"/>
                <a:gd name="T14" fmla="*/ 24 w 48"/>
                <a:gd name="T15" fmla="*/ 43 h 48"/>
                <a:gd name="T16" fmla="*/ 37 w 48"/>
                <a:gd name="T17" fmla="*/ 37 h 48"/>
                <a:gd name="T18" fmla="*/ 37 w 48"/>
                <a:gd name="T19" fmla="*/ 37 h 48"/>
                <a:gd name="T20" fmla="*/ 37 w 48"/>
                <a:gd name="T21" fmla="*/ 37 h 48"/>
                <a:gd name="T22" fmla="*/ 43 w 48"/>
                <a:gd name="T23" fmla="*/ 24 h 48"/>
                <a:gd name="T24" fmla="*/ 37 w 48"/>
                <a:gd name="T25" fmla="*/ 11 h 48"/>
                <a:gd name="T26" fmla="*/ 37 w 48"/>
                <a:gd name="T27" fmla="*/ 11 h 48"/>
                <a:gd name="T28" fmla="*/ 24 w 48"/>
                <a:gd name="T29" fmla="*/ 5 h 48"/>
                <a:gd name="T30" fmla="*/ 24 w 48"/>
                <a:gd name="T31" fmla="*/ 0 h 48"/>
                <a:gd name="T32" fmla="*/ 24 w 48"/>
                <a:gd name="T33" fmla="*/ 0 h 48"/>
                <a:gd name="T34" fmla="*/ 24 w 48"/>
                <a:gd name="T35" fmla="*/ 0 h 48"/>
                <a:gd name="T36" fmla="*/ 24 w 48"/>
                <a:gd name="T37" fmla="*/ 5 h 48"/>
                <a:gd name="T38" fmla="*/ 24 w 48"/>
                <a:gd name="T39" fmla="*/ 5 h 48"/>
                <a:gd name="T40" fmla="*/ 11 w 48"/>
                <a:gd name="T41" fmla="*/ 11 h 48"/>
                <a:gd name="T42" fmla="*/ 5 w 48"/>
                <a:gd name="T43" fmla="*/ 24 h 48"/>
                <a:gd name="T44" fmla="*/ 11 w 48"/>
                <a:gd name="T45" fmla="*/ 37 h 48"/>
                <a:gd name="T46" fmla="*/ 24 w 48"/>
                <a:gd name="T47" fmla="*/ 43 h 48"/>
                <a:gd name="T48" fmla="*/ 24 w 48"/>
                <a:gd name="T49" fmla="*/ 43 h 48"/>
                <a:gd name="T50" fmla="*/ 24 w 48"/>
                <a:gd name="T51" fmla="*/ 48 h 48"/>
                <a:gd name="T52" fmla="*/ 24 w 48"/>
                <a:gd name="T53" fmla="*/ 48 h 48"/>
                <a:gd name="T54" fmla="*/ 7 w 48"/>
                <a:gd name="T55" fmla="*/ 41 h 48"/>
                <a:gd name="T56" fmla="*/ 0 w 48"/>
                <a:gd name="T57" fmla="*/ 24 h 48"/>
                <a:gd name="T58" fmla="*/ 7 w 48"/>
                <a:gd name="T59" fmla="*/ 7 h 48"/>
                <a:gd name="T60" fmla="*/ 24 w 48"/>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 h="48">
                  <a:moveTo>
                    <a:pt x="24" y="0"/>
                  </a:moveTo>
                  <a:cubicBezTo>
                    <a:pt x="30" y="0"/>
                    <a:pt x="36" y="3"/>
                    <a:pt x="41" y="7"/>
                  </a:cubicBezTo>
                  <a:cubicBezTo>
                    <a:pt x="41" y="7"/>
                    <a:pt x="41" y="7"/>
                    <a:pt x="41" y="7"/>
                  </a:cubicBezTo>
                  <a:cubicBezTo>
                    <a:pt x="45" y="12"/>
                    <a:pt x="48" y="18"/>
                    <a:pt x="48" y="24"/>
                  </a:cubicBezTo>
                  <a:cubicBezTo>
                    <a:pt x="48" y="31"/>
                    <a:pt x="45" y="36"/>
                    <a:pt x="41" y="41"/>
                  </a:cubicBezTo>
                  <a:cubicBezTo>
                    <a:pt x="41" y="41"/>
                    <a:pt x="41" y="41"/>
                    <a:pt x="41" y="41"/>
                  </a:cubicBezTo>
                  <a:cubicBezTo>
                    <a:pt x="36" y="45"/>
                    <a:pt x="30" y="48"/>
                    <a:pt x="24" y="48"/>
                  </a:cubicBezTo>
                  <a:cubicBezTo>
                    <a:pt x="24" y="43"/>
                    <a:pt x="24" y="43"/>
                    <a:pt x="24" y="43"/>
                  </a:cubicBezTo>
                  <a:cubicBezTo>
                    <a:pt x="29" y="43"/>
                    <a:pt x="34" y="41"/>
                    <a:pt x="37" y="37"/>
                  </a:cubicBezTo>
                  <a:cubicBezTo>
                    <a:pt x="37" y="37"/>
                    <a:pt x="37" y="37"/>
                    <a:pt x="37" y="37"/>
                  </a:cubicBezTo>
                  <a:cubicBezTo>
                    <a:pt x="37" y="37"/>
                    <a:pt x="37" y="37"/>
                    <a:pt x="37" y="37"/>
                  </a:cubicBezTo>
                  <a:cubicBezTo>
                    <a:pt x="41" y="34"/>
                    <a:pt x="43" y="29"/>
                    <a:pt x="43" y="24"/>
                  </a:cubicBezTo>
                  <a:cubicBezTo>
                    <a:pt x="43" y="19"/>
                    <a:pt x="41" y="14"/>
                    <a:pt x="37" y="11"/>
                  </a:cubicBezTo>
                  <a:cubicBezTo>
                    <a:pt x="37" y="11"/>
                    <a:pt x="37" y="11"/>
                    <a:pt x="37" y="11"/>
                  </a:cubicBezTo>
                  <a:cubicBezTo>
                    <a:pt x="34" y="7"/>
                    <a:pt x="29" y="5"/>
                    <a:pt x="24" y="5"/>
                  </a:cubicBezTo>
                  <a:lnTo>
                    <a:pt x="24" y="0"/>
                  </a:lnTo>
                  <a:close/>
                  <a:moveTo>
                    <a:pt x="24" y="0"/>
                  </a:moveTo>
                  <a:cubicBezTo>
                    <a:pt x="24" y="0"/>
                    <a:pt x="24" y="0"/>
                    <a:pt x="24" y="0"/>
                  </a:cubicBezTo>
                  <a:cubicBezTo>
                    <a:pt x="24" y="5"/>
                    <a:pt x="24" y="5"/>
                    <a:pt x="24" y="5"/>
                  </a:cubicBezTo>
                  <a:cubicBezTo>
                    <a:pt x="24" y="5"/>
                    <a:pt x="24" y="5"/>
                    <a:pt x="24" y="5"/>
                  </a:cubicBezTo>
                  <a:cubicBezTo>
                    <a:pt x="19" y="5"/>
                    <a:pt x="14" y="7"/>
                    <a:pt x="11" y="11"/>
                  </a:cubicBezTo>
                  <a:cubicBezTo>
                    <a:pt x="7" y="14"/>
                    <a:pt x="5" y="19"/>
                    <a:pt x="5" y="24"/>
                  </a:cubicBezTo>
                  <a:cubicBezTo>
                    <a:pt x="5" y="29"/>
                    <a:pt x="7" y="34"/>
                    <a:pt x="11" y="37"/>
                  </a:cubicBezTo>
                  <a:cubicBezTo>
                    <a:pt x="14" y="41"/>
                    <a:pt x="19" y="43"/>
                    <a:pt x="24" y="43"/>
                  </a:cubicBezTo>
                  <a:cubicBezTo>
                    <a:pt x="24" y="43"/>
                    <a:pt x="24" y="43"/>
                    <a:pt x="24" y="43"/>
                  </a:cubicBezTo>
                  <a:cubicBezTo>
                    <a:pt x="24" y="48"/>
                    <a:pt x="24" y="48"/>
                    <a:pt x="24" y="48"/>
                  </a:cubicBezTo>
                  <a:cubicBezTo>
                    <a:pt x="24" y="48"/>
                    <a:pt x="24" y="48"/>
                    <a:pt x="24" y="48"/>
                  </a:cubicBezTo>
                  <a:cubicBezTo>
                    <a:pt x="17" y="48"/>
                    <a:pt x="12" y="45"/>
                    <a:pt x="7" y="41"/>
                  </a:cubicBezTo>
                  <a:cubicBezTo>
                    <a:pt x="3" y="36"/>
                    <a:pt x="0" y="31"/>
                    <a:pt x="0" y="24"/>
                  </a:cubicBezTo>
                  <a:cubicBezTo>
                    <a:pt x="0" y="18"/>
                    <a:pt x="3" y="12"/>
                    <a:pt x="7" y="7"/>
                  </a:cubicBezTo>
                  <a:cubicBezTo>
                    <a:pt x="12" y="3"/>
                    <a:pt x="17"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76" tIns="68588" rIns="137176" bIns="68588" numCol="1" anchor="t" anchorCtr="0" compatLnSpc="1">
              <a:prstTxWarp prst="textNoShape">
                <a:avLst/>
              </a:prstTxWarp>
            </a:bodyPr>
            <a:lstStyle/>
            <a:p>
              <a:pPr defTabSz="2438584"/>
              <a:endParaRPr lang="id-ID" sz="1400">
                <a:solidFill>
                  <a:srgbClr val="57565A"/>
                </a:solidFill>
                <a:latin typeface="Roboto Light"/>
              </a:endParaRPr>
            </a:p>
          </p:txBody>
        </p:sp>
        <p:sp>
          <p:nvSpPr>
            <p:cNvPr id="61" name="Freeform 270">
              <a:extLst>
                <a:ext uri="{FF2B5EF4-FFF2-40B4-BE49-F238E27FC236}">
                  <a16:creationId xmlns:a16="http://schemas.microsoft.com/office/drawing/2014/main" id="{EB15E681-20FD-4954-08E0-F3C4A610A3B7}"/>
                </a:ext>
              </a:extLst>
            </p:cNvPr>
            <p:cNvSpPr>
              <a:spLocks noEditPoints="1"/>
            </p:cNvSpPr>
            <p:nvPr/>
          </p:nvSpPr>
          <p:spPr bwMode="auto">
            <a:xfrm>
              <a:off x="6479382" y="3251597"/>
              <a:ext cx="351235" cy="272654"/>
            </a:xfrm>
            <a:custGeom>
              <a:avLst/>
              <a:gdLst>
                <a:gd name="T0" fmla="*/ 137 w 207"/>
                <a:gd name="T1" fmla="*/ 18 h 161"/>
                <a:gd name="T2" fmla="*/ 144 w 207"/>
                <a:gd name="T3" fmla="*/ 15 h 161"/>
                <a:gd name="T4" fmla="*/ 196 w 207"/>
                <a:gd name="T5" fmla="*/ 7 h 161"/>
                <a:gd name="T6" fmla="*/ 167 w 207"/>
                <a:gd name="T7" fmla="*/ 56 h 161"/>
                <a:gd name="T8" fmla="*/ 137 w 207"/>
                <a:gd name="T9" fmla="*/ 32 h 161"/>
                <a:gd name="T10" fmla="*/ 137 w 207"/>
                <a:gd name="T11" fmla="*/ 30 h 161"/>
                <a:gd name="T12" fmla="*/ 194 w 207"/>
                <a:gd name="T13" fmla="*/ 12 h 161"/>
                <a:gd name="T14" fmla="*/ 163 w 207"/>
                <a:gd name="T15" fmla="*/ 36 h 161"/>
                <a:gd name="T16" fmla="*/ 142 w 207"/>
                <a:gd name="T17" fmla="*/ 100 h 161"/>
                <a:gd name="T18" fmla="*/ 146 w 207"/>
                <a:gd name="T19" fmla="*/ 97 h 161"/>
                <a:gd name="T20" fmla="*/ 147 w 207"/>
                <a:gd name="T21" fmla="*/ 160 h 161"/>
                <a:gd name="T22" fmla="*/ 137 w 207"/>
                <a:gd name="T23" fmla="*/ 18 h 161"/>
                <a:gd name="T24" fmla="*/ 104 w 207"/>
                <a:gd name="T25" fmla="*/ 0 h 161"/>
                <a:gd name="T26" fmla="*/ 106 w 207"/>
                <a:gd name="T27" fmla="*/ 0 h 161"/>
                <a:gd name="T28" fmla="*/ 104 w 207"/>
                <a:gd name="T29" fmla="*/ 92 h 161"/>
                <a:gd name="T30" fmla="*/ 126 w 207"/>
                <a:gd name="T31" fmla="*/ 109 h 161"/>
                <a:gd name="T32" fmla="*/ 137 w 207"/>
                <a:gd name="T33" fmla="*/ 161 h 161"/>
                <a:gd name="T34" fmla="*/ 121 w 207"/>
                <a:gd name="T35" fmla="*/ 111 h 161"/>
                <a:gd name="T36" fmla="*/ 137 w 207"/>
                <a:gd name="T37" fmla="*/ 97 h 161"/>
                <a:gd name="T38" fmla="*/ 136 w 207"/>
                <a:gd name="T39" fmla="*/ 35 h 161"/>
                <a:gd name="T40" fmla="*/ 137 w 207"/>
                <a:gd name="T41" fmla="*/ 30 h 161"/>
                <a:gd name="T42" fmla="*/ 137 w 207"/>
                <a:gd name="T43" fmla="*/ 30 h 161"/>
                <a:gd name="T44" fmla="*/ 112 w 207"/>
                <a:gd name="T45" fmla="*/ 75 h 161"/>
                <a:gd name="T46" fmla="*/ 137 w 207"/>
                <a:gd name="T47" fmla="*/ 97 h 161"/>
                <a:gd name="T48" fmla="*/ 70 w 207"/>
                <a:gd name="T49" fmla="*/ 0 h 161"/>
                <a:gd name="T50" fmla="*/ 70 w 207"/>
                <a:gd name="T51" fmla="*/ 16 h 161"/>
                <a:gd name="T52" fmla="*/ 101 w 207"/>
                <a:gd name="T53" fmla="*/ 19 h 161"/>
                <a:gd name="T54" fmla="*/ 73 w 207"/>
                <a:gd name="T55" fmla="*/ 111 h 161"/>
                <a:gd name="T56" fmla="*/ 70 w 207"/>
                <a:gd name="T57" fmla="*/ 106 h 161"/>
                <a:gd name="T58" fmla="*/ 76 w 207"/>
                <a:gd name="T59" fmla="*/ 76 h 161"/>
                <a:gd name="T60" fmla="*/ 70 w 207"/>
                <a:gd name="T61" fmla="*/ 22 h 161"/>
                <a:gd name="T62" fmla="*/ 70 w 207"/>
                <a:gd name="T63" fmla="*/ 132 h 161"/>
                <a:gd name="T64" fmla="*/ 99 w 207"/>
                <a:gd name="T65" fmla="*/ 94 h 161"/>
                <a:gd name="T66" fmla="*/ 100 w 207"/>
                <a:gd name="T67" fmla="*/ 89 h 161"/>
                <a:gd name="T68" fmla="*/ 98 w 207"/>
                <a:gd name="T69" fmla="*/ 88 h 161"/>
                <a:gd name="T70" fmla="*/ 70 w 207"/>
                <a:gd name="T71" fmla="*/ 127 h 161"/>
                <a:gd name="T72" fmla="*/ 38 w 207"/>
                <a:gd name="T73" fmla="*/ 54 h 161"/>
                <a:gd name="T74" fmla="*/ 31 w 207"/>
                <a:gd name="T75" fmla="*/ 53 h 161"/>
                <a:gd name="T76" fmla="*/ 28 w 207"/>
                <a:gd name="T77" fmla="*/ 61 h 161"/>
                <a:gd name="T78" fmla="*/ 6 w 207"/>
                <a:gd name="T79" fmla="*/ 94 h 161"/>
                <a:gd name="T80" fmla="*/ 56 w 207"/>
                <a:gd name="T81" fmla="*/ 75 h 161"/>
                <a:gd name="T82" fmla="*/ 51 w 207"/>
                <a:gd name="T83" fmla="*/ 68 h 161"/>
                <a:gd name="T84" fmla="*/ 50 w 207"/>
                <a:gd name="T85" fmla="*/ 61 h 161"/>
                <a:gd name="T86" fmla="*/ 48 w 207"/>
                <a:gd name="T87" fmla="*/ 58 h 161"/>
                <a:gd name="T88" fmla="*/ 69 w 207"/>
                <a:gd name="T89" fmla="*/ 16 h 161"/>
                <a:gd name="T90" fmla="*/ 54 w 207"/>
                <a:gd name="T91" fmla="*/ 57 h 161"/>
                <a:gd name="T92" fmla="*/ 57 w 207"/>
                <a:gd name="T93" fmla="*/ 68 h 161"/>
                <a:gd name="T94" fmla="*/ 62 w 207"/>
                <a:gd name="T95" fmla="*/ 75 h 161"/>
                <a:gd name="T96" fmla="*/ 43 w 207"/>
                <a:gd name="T97" fmla="*/ 115 h 161"/>
                <a:gd name="T98" fmla="*/ 57 w 207"/>
                <a:gd name="T99" fmla="*/ 118 h 161"/>
                <a:gd name="T100" fmla="*/ 70 w 207"/>
                <a:gd name="T101" fmla="*/ 106 h 161"/>
                <a:gd name="T102" fmla="*/ 62 w 207"/>
                <a:gd name="T103" fmla="*/ 120 h 161"/>
                <a:gd name="T104" fmla="*/ 53 w 207"/>
                <a:gd name="T105" fmla="*/ 124 h 161"/>
                <a:gd name="T106" fmla="*/ 30 w 207"/>
                <a:gd name="T107" fmla="*/ 130 h 161"/>
                <a:gd name="T108" fmla="*/ 28 w 207"/>
                <a:gd name="T109" fmla="*/ 135 h 161"/>
                <a:gd name="T110" fmla="*/ 26 w 207"/>
                <a:gd name="T111" fmla="*/ 110 h 161"/>
                <a:gd name="T112" fmla="*/ 30 w 207"/>
                <a:gd name="T113" fmla="*/ 109 h 161"/>
                <a:gd name="T114" fmla="*/ 17 w 207"/>
                <a:gd name="T115" fmla="*/ 56 h 161"/>
                <a:gd name="T116" fmla="*/ 26 w 207"/>
                <a:gd name="T117" fmla="*/ 55 h 161"/>
                <a:gd name="T118" fmla="*/ 35 w 207"/>
                <a:gd name="T119" fmla="*/ 49 h 161"/>
                <a:gd name="T120" fmla="*/ 70 w 207"/>
                <a:gd name="T12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61">
                  <a:moveTo>
                    <a:pt x="163" y="36"/>
                  </a:moveTo>
                  <a:cubicBezTo>
                    <a:pt x="141" y="19"/>
                    <a:pt x="141" y="19"/>
                    <a:pt x="141" y="19"/>
                  </a:cubicBezTo>
                  <a:cubicBezTo>
                    <a:pt x="137" y="18"/>
                    <a:pt x="137" y="18"/>
                    <a:pt x="137" y="18"/>
                  </a:cubicBezTo>
                  <a:cubicBezTo>
                    <a:pt x="137" y="12"/>
                    <a:pt x="137" y="12"/>
                    <a:pt x="137" y="12"/>
                  </a:cubicBezTo>
                  <a:cubicBezTo>
                    <a:pt x="143" y="15"/>
                    <a:pt x="143" y="15"/>
                    <a:pt x="143" y="15"/>
                  </a:cubicBezTo>
                  <a:cubicBezTo>
                    <a:pt x="144" y="15"/>
                    <a:pt x="144" y="15"/>
                    <a:pt x="144" y="15"/>
                  </a:cubicBezTo>
                  <a:cubicBezTo>
                    <a:pt x="165" y="31"/>
                    <a:pt x="165" y="31"/>
                    <a:pt x="165" y="31"/>
                  </a:cubicBezTo>
                  <a:cubicBezTo>
                    <a:pt x="193" y="7"/>
                    <a:pt x="193" y="7"/>
                    <a:pt x="193" y="7"/>
                  </a:cubicBezTo>
                  <a:cubicBezTo>
                    <a:pt x="194" y="6"/>
                    <a:pt x="195" y="6"/>
                    <a:pt x="196" y="7"/>
                  </a:cubicBezTo>
                  <a:cubicBezTo>
                    <a:pt x="207" y="19"/>
                    <a:pt x="207" y="19"/>
                    <a:pt x="207" y="19"/>
                  </a:cubicBezTo>
                  <a:cubicBezTo>
                    <a:pt x="207" y="20"/>
                    <a:pt x="207" y="21"/>
                    <a:pt x="206" y="22"/>
                  </a:cubicBezTo>
                  <a:cubicBezTo>
                    <a:pt x="167" y="56"/>
                    <a:pt x="167" y="56"/>
                    <a:pt x="167" y="56"/>
                  </a:cubicBezTo>
                  <a:cubicBezTo>
                    <a:pt x="166" y="57"/>
                    <a:pt x="165" y="57"/>
                    <a:pt x="164" y="56"/>
                  </a:cubicBezTo>
                  <a:cubicBezTo>
                    <a:pt x="137" y="36"/>
                    <a:pt x="137" y="36"/>
                    <a:pt x="137" y="36"/>
                  </a:cubicBezTo>
                  <a:cubicBezTo>
                    <a:pt x="137" y="32"/>
                    <a:pt x="137" y="32"/>
                    <a:pt x="137" y="32"/>
                  </a:cubicBezTo>
                  <a:cubicBezTo>
                    <a:pt x="138" y="33"/>
                    <a:pt x="138" y="33"/>
                    <a:pt x="138" y="33"/>
                  </a:cubicBezTo>
                  <a:cubicBezTo>
                    <a:pt x="138" y="32"/>
                    <a:pt x="138" y="31"/>
                    <a:pt x="137" y="30"/>
                  </a:cubicBezTo>
                  <a:cubicBezTo>
                    <a:pt x="137" y="30"/>
                    <a:pt x="137" y="30"/>
                    <a:pt x="137" y="30"/>
                  </a:cubicBezTo>
                  <a:cubicBezTo>
                    <a:pt x="165" y="51"/>
                    <a:pt x="165" y="51"/>
                    <a:pt x="165" y="51"/>
                  </a:cubicBezTo>
                  <a:cubicBezTo>
                    <a:pt x="201" y="20"/>
                    <a:pt x="201" y="20"/>
                    <a:pt x="201" y="20"/>
                  </a:cubicBezTo>
                  <a:cubicBezTo>
                    <a:pt x="194" y="12"/>
                    <a:pt x="194" y="12"/>
                    <a:pt x="194" y="12"/>
                  </a:cubicBezTo>
                  <a:cubicBezTo>
                    <a:pt x="166" y="36"/>
                    <a:pt x="166" y="36"/>
                    <a:pt x="166" y="36"/>
                  </a:cubicBezTo>
                  <a:cubicBezTo>
                    <a:pt x="165" y="37"/>
                    <a:pt x="164" y="37"/>
                    <a:pt x="163" y="36"/>
                  </a:cubicBezTo>
                  <a:cubicBezTo>
                    <a:pt x="163" y="36"/>
                    <a:pt x="163" y="36"/>
                    <a:pt x="163" y="36"/>
                  </a:cubicBezTo>
                  <a:close/>
                  <a:moveTo>
                    <a:pt x="137" y="156"/>
                  </a:moveTo>
                  <a:cubicBezTo>
                    <a:pt x="145" y="155"/>
                    <a:pt x="145" y="155"/>
                    <a:pt x="145" y="155"/>
                  </a:cubicBezTo>
                  <a:cubicBezTo>
                    <a:pt x="142" y="100"/>
                    <a:pt x="142" y="100"/>
                    <a:pt x="142" y="100"/>
                  </a:cubicBezTo>
                  <a:cubicBezTo>
                    <a:pt x="137" y="97"/>
                    <a:pt x="137" y="97"/>
                    <a:pt x="137" y="97"/>
                  </a:cubicBezTo>
                  <a:cubicBezTo>
                    <a:pt x="137" y="91"/>
                    <a:pt x="137" y="91"/>
                    <a:pt x="137" y="91"/>
                  </a:cubicBezTo>
                  <a:cubicBezTo>
                    <a:pt x="146" y="97"/>
                    <a:pt x="146" y="97"/>
                    <a:pt x="146" y="97"/>
                  </a:cubicBezTo>
                  <a:cubicBezTo>
                    <a:pt x="146" y="97"/>
                    <a:pt x="146" y="98"/>
                    <a:pt x="147" y="98"/>
                  </a:cubicBezTo>
                  <a:cubicBezTo>
                    <a:pt x="149" y="158"/>
                    <a:pt x="149" y="158"/>
                    <a:pt x="149" y="158"/>
                  </a:cubicBezTo>
                  <a:cubicBezTo>
                    <a:pt x="150" y="159"/>
                    <a:pt x="149" y="160"/>
                    <a:pt x="147" y="160"/>
                  </a:cubicBezTo>
                  <a:cubicBezTo>
                    <a:pt x="137" y="161"/>
                    <a:pt x="137" y="161"/>
                    <a:pt x="137" y="161"/>
                  </a:cubicBezTo>
                  <a:lnTo>
                    <a:pt x="137" y="156"/>
                  </a:lnTo>
                  <a:close/>
                  <a:moveTo>
                    <a:pt x="137" y="18"/>
                  </a:moveTo>
                  <a:cubicBezTo>
                    <a:pt x="105" y="5"/>
                    <a:pt x="105" y="5"/>
                    <a:pt x="105" y="5"/>
                  </a:cubicBezTo>
                  <a:cubicBezTo>
                    <a:pt x="104" y="5"/>
                    <a:pt x="104" y="5"/>
                    <a:pt x="104" y="5"/>
                  </a:cubicBezTo>
                  <a:cubicBezTo>
                    <a:pt x="104" y="0"/>
                    <a:pt x="104" y="0"/>
                    <a:pt x="104" y="0"/>
                  </a:cubicBezTo>
                  <a:cubicBezTo>
                    <a:pt x="105" y="0"/>
                    <a:pt x="105" y="0"/>
                    <a:pt x="105" y="0"/>
                  </a:cubicBezTo>
                  <a:cubicBezTo>
                    <a:pt x="105" y="0"/>
                    <a:pt x="105" y="0"/>
                    <a:pt x="105" y="0"/>
                  </a:cubicBezTo>
                  <a:cubicBezTo>
                    <a:pt x="105" y="0"/>
                    <a:pt x="106" y="0"/>
                    <a:pt x="106" y="0"/>
                  </a:cubicBezTo>
                  <a:cubicBezTo>
                    <a:pt x="137" y="12"/>
                    <a:pt x="137" y="12"/>
                    <a:pt x="137" y="12"/>
                  </a:cubicBezTo>
                  <a:cubicBezTo>
                    <a:pt x="137" y="18"/>
                    <a:pt x="137" y="18"/>
                    <a:pt x="137" y="18"/>
                  </a:cubicBezTo>
                  <a:close/>
                  <a:moveTo>
                    <a:pt x="104" y="92"/>
                  </a:moveTo>
                  <a:cubicBezTo>
                    <a:pt x="125" y="108"/>
                    <a:pt x="125" y="108"/>
                    <a:pt x="125" y="108"/>
                  </a:cubicBezTo>
                  <a:cubicBezTo>
                    <a:pt x="126" y="108"/>
                    <a:pt x="126" y="109"/>
                    <a:pt x="126" y="109"/>
                  </a:cubicBezTo>
                  <a:cubicBezTo>
                    <a:pt x="126" y="109"/>
                    <a:pt x="126" y="109"/>
                    <a:pt x="126" y="109"/>
                  </a:cubicBezTo>
                  <a:cubicBezTo>
                    <a:pt x="128" y="156"/>
                    <a:pt x="128" y="156"/>
                    <a:pt x="128" y="156"/>
                  </a:cubicBezTo>
                  <a:cubicBezTo>
                    <a:pt x="137" y="156"/>
                    <a:pt x="137" y="156"/>
                    <a:pt x="137" y="156"/>
                  </a:cubicBezTo>
                  <a:cubicBezTo>
                    <a:pt x="137" y="161"/>
                    <a:pt x="137" y="161"/>
                    <a:pt x="137" y="161"/>
                  </a:cubicBezTo>
                  <a:cubicBezTo>
                    <a:pt x="126" y="161"/>
                    <a:pt x="126" y="161"/>
                    <a:pt x="126" y="161"/>
                  </a:cubicBezTo>
                  <a:cubicBezTo>
                    <a:pt x="125" y="161"/>
                    <a:pt x="124" y="160"/>
                    <a:pt x="124" y="159"/>
                  </a:cubicBezTo>
                  <a:cubicBezTo>
                    <a:pt x="121" y="111"/>
                    <a:pt x="121" y="111"/>
                    <a:pt x="121" y="111"/>
                  </a:cubicBezTo>
                  <a:cubicBezTo>
                    <a:pt x="104" y="98"/>
                    <a:pt x="104" y="98"/>
                    <a:pt x="104" y="98"/>
                  </a:cubicBezTo>
                  <a:cubicBezTo>
                    <a:pt x="104" y="92"/>
                    <a:pt x="104" y="92"/>
                    <a:pt x="104" y="92"/>
                  </a:cubicBezTo>
                  <a:close/>
                  <a:moveTo>
                    <a:pt x="137" y="97"/>
                  </a:moveTo>
                  <a:cubicBezTo>
                    <a:pt x="137" y="91"/>
                    <a:pt x="137" y="91"/>
                    <a:pt x="137" y="91"/>
                  </a:cubicBezTo>
                  <a:cubicBezTo>
                    <a:pt x="117" y="75"/>
                    <a:pt x="117" y="75"/>
                    <a:pt x="117" y="75"/>
                  </a:cubicBezTo>
                  <a:cubicBezTo>
                    <a:pt x="136" y="35"/>
                    <a:pt x="136" y="35"/>
                    <a:pt x="136" y="35"/>
                  </a:cubicBezTo>
                  <a:cubicBezTo>
                    <a:pt x="137" y="36"/>
                    <a:pt x="137" y="36"/>
                    <a:pt x="137" y="36"/>
                  </a:cubicBezTo>
                  <a:cubicBezTo>
                    <a:pt x="137" y="32"/>
                    <a:pt x="137" y="32"/>
                    <a:pt x="137" y="32"/>
                  </a:cubicBezTo>
                  <a:cubicBezTo>
                    <a:pt x="137" y="30"/>
                    <a:pt x="137" y="30"/>
                    <a:pt x="137" y="30"/>
                  </a:cubicBezTo>
                  <a:cubicBezTo>
                    <a:pt x="137" y="30"/>
                    <a:pt x="137" y="30"/>
                    <a:pt x="137" y="30"/>
                  </a:cubicBezTo>
                  <a:cubicBezTo>
                    <a:pt x="137" y="30"/>
                    <a:pt x="137" y="30"/>
                    <a:pt x="137" y="30"/>
                  </a:cubicBezTo>
                  <a:cubicBezTo>
                    <a:pt x="137" y="30"/>
                    <a:pt x="137" y="30"/>
                    <a:pt x="137" y="30"/>
                  </a:cubicBezTo>
                  <a:cubicBezTo>
                    <a:pt x="137" y="30"/>
                    <a:pt x="137" y="29"/>
                    <a:pt x="136" y="29"/>
                  </a:cubicBezTo>
                  <a:cubicBezTo>
                    <a:pt x="135" y="29"/>
                    <a:pt x="134" y="29"/>
                    <a:pt x="133" y="30"/>
                  </a:cubicBezTo>
                  <a:cubicBezTo>
                    <a:pt x="112" y="75"/>
                    <a:pt x="112" y="75"/>
                    <a:pt x="112" y="75"/>
                  </a:cubicBezTo>
                  <a:cubicBezTo>
                    <a:pt x="112" y="75"/>
                    <a:pt x="112" y="75"/>
                    <a:pt x="112" y="75"/>
                  </a:cubicBezTo>
                  <a:cubicBezTo>
                    <a:pt x="111" y="76"/>
                    <a:pt x="111" y="77"/>
                    <a:pt x="112" y="78"/>
                  </a:cubicBezTo>
                  <a:lnTo>
                    <a:pt x="137" y="97"/>
                  </a:lnTo>
                  <a:close/>
                  <a:moveTo>
                    <a:pt x="104" y="5"/>
                  </a:moveTo>
                  <a:cubicBezTo>
                    <a:pt x="70" y="5"/>
                    <a:pt x="70" y="5"/>
                    <a:pt x="70" y="5"/>
                  </a:cubicBezTo>
                  <a:cubicBezTo>
                    <a:pt x="70" y="0"/>
                    <a:pt x="70" y="0"/>
                    <a:pt x="70" y="0"/>
                  </a:cubicBezTo>
                  <a:cubicBezTo>
                    <a:pt x="104" y="0"/>
                    <a:pt x="104" y="0"/>
                    <a:pt x="104" y="0"/>
                  </a:cubicBezTo>
                  <a:cubicBezTo>
                    <a:pt x="104" y="5"/>
                    <a:pt x="104" y="5"/>
                    <a:pt x="104" y="5"/>
                  </a:cubicBezTo>
                  <a:close/>
                  <a:moveTo>
                    <a:pt x="70" y="16"/>
                  </a:moveTo>
                  <a:cubicBezTo>
                    <a:pt x="99" y="16"/>
                    <a:pt x="99" y="16"/>
                    <a:pt x="99" y="16"/>
                  </a:cubicBezTo>
                  <a:cubicBezTo>
                    <a:pt x="101" y="16"/>
                    <a:pt x="102" y="17"/>
                    <a:pt x="102" y="18"/>
                  </a:cubicBezTo>
                  <a:cubicBezTo>
                    <a:pt x="102" y="18"/>
                    <a:pt x="102" y="19"/>
                    <a:pt x="101" y="19"/>
                  </a:cubicBezTo>
                  <a:cubicBezTo>
                    <a:pt x="80" y="77"/>
                    <a:pt x="80" y="77"/>
                    <a:pt x="80" y="77"/>
                  </a:cubicBezTo>
                  <a:cubicBezTo>
                    <a:pt x="75" y="109"/>
                    <a:pt x="75" y="109"/>
                    <a:pt x="75" y="109"/>
                  </a:cubicBezTo>
                  <a:cubicBezTo>
                    <a:pt x="75" y="110"/>
                    <a:pt x="74" y="111"/>
                    <a:pt x="73" y="111"/>
                  </a:cubicBezTo>
                  <a:cubicBezTo>
                    <a:pt x="73" y="111"/>
                    <a:pt x="73" y="111"/>
                    <a:pt x="73" y="111"/>
                  </a:cubicBezTo>
                  <a:cubicBezTo>
                    <a:pt x="70" y="111"/>
                    <a:pt x="70" y="111"/>
                    <a:pt x="70" y="111"/>
                  </a:cubicBezTo>
                  <a:cubicBezTo>
                    <a:pt x="70" y="106"/>
                    <a:pt x="70" y="106"/>
                    <a:pt x="70" y="106"/>
                  </a:cubicBezTo>
                  <a:cubicBezTo>
                    <a:pt x="71" y="106"/>
                    <a:pt x="71" y="106"/>
                    <a:pt x="71" y="106"/>
                  </a:cubicBezTo>
                  <a:cubicBezTo>
                    <a:pt x="76" y="76"/>
                    <a:pt x="76" y="76"/>
                    <a:pt x="76" y="76"/>
                  </a:cubicBezTo>
                  <a:cubicBezTo>
                    <a:pt x="76" y="76"/>
                    <a:pt x="76" y="76"/>
                    <a:pt x="76" y="76"/>
                  </a:cubicBezTo>
                  <a:cubicBezTo>
                    <a:pt x="96" y="20"/>
                    <a:pt x="96" y="20"/>
                    <a:pt x="96" y="20"/>
                  </a:cubicBezTo>
                  <a:cubicBezTo>
                    <a:pt x="70" y="20"/>
                    <a:pt x="70" y="20"/>
                    <a:pt x="70" y="20"/>
                  </a:cubicBezTo>
                  <a:cubicBezTo>
                    <a:pt x="70" y="22"/>
                    <a:pt x="70" y="22"/>
                    <a:pt x="70" y="22"/>
                  </a:cubicBezTo>
                  <a:cubicBezTo>
                    <a:pt x="70" y="16"/>
                    <a:pt x="70" y="16"/>
                    <a:pt x="70" y="16"/>
                  </a:cubicBezTo>
                  <a:close/>
                  <a:moveTo>
                    <a:pt x="70" y="127"/>
                  </a:moveTo>
                  <a:cubicBezTo>
                    <a:pt x="70" y="132"/>
                    <a:pt x="70" y="132"/>
                    <a:pt x="70" y="132"/>
                  </a:cubicBezTo>
                  <a:cubicBezTo>
                    <a:pt x="91" y="131"/>
                    <a:pt x="91" y="131"/>
                    <a:pt x="91" y="131"/>
                  </a:cubicBezTo>
                  <a:cubicBezTo>
                    <a:pt x="92" y="130"/>
                    <a:pt x="93" y="130"/>
                    <a:pt x="93" y="128"/>
                  </a:cubicBezTo>
                  <a:cubicBezTo>
                    <a:pt x="99" y="94"/>
                    <a:pt x="99" y="94"/>
                    <a:pt x="99" y="94"/>
                  </a:cubicBezTo>
                  <a:cubicBezTo>
                    <a:pt x="104" y="98"/>
                    <a:pt x="104" y="98"/>
                    <a:pt x="104" y="98"/>
                  </a:cubicBezTo>
                  <a:cubicBezTo>
                    <a:pt x="104" y="92"/>
                    <a:pt x="104" y="92"/>
                    <a:pt x="104" y="92"/>
                  </a:cubicBezTo>
                  <a:cubicBezTo>
                    <a:pt x="100" y="89"/>
                    <a:pt x="100" y="89"/>
                    <a:pt x="100" y="89"/>
                  </a:cubicBezTo>
                  <a:cubicBezTo>
                    <a:pt x="100" y="89"/>
                    <a:pt x="100" y="89"/>
                    <a:pt x="100" y="89"/>
                  </a:cubicBezTo>
                  <a:cubicBezTo>
                    <a:pt x="99" y="88"/>
                    <a:pt x="99" y="88"/>
                    <a:pt x="99" y="88"/>
                  </a:cubicBezTo>
                  <a:cubicBezTo>
                    <a:pt x="98" y="88"/>
                    <a:pt x="98" y="88"/>
                    <a:pt x="98" y="88"/>
                  </a:cubicBezTo>
                  <a:cubicBezTo>
                    <a:pt x="96" y="87"/>
                    <a:pt x="95" y="88"/>
                    <a:pt x="95" y="90"/>
                  </a:cubicBezTo>
                  <a:cubicBezTo>
                    <a:pt x="89" y="126"/>
                    <a:pt x="89" y="126"/>
                    <a:pt x="89" y="126"/>
                  </a:cubicBezTo>
                  <a:lnTo>
                    <a:pt x="70" y="127"/>
                  </a:lnTo>
                  <a:close/>
                  <a:moveTo>
                    <a:pt x="70" y="5"/>
                  </a:moveTo>
                  <a:cubicBezTo>
                    <a:pt x="60" y="5"/>
                    <a:pt x="60" y="5"/>
                    <a:pt x="60" y="5"/>
                  </a:cubicBezTo>
                  <a:cubicBezTo>
                    <a:pt x="38" y="54"/>
                    <a:pt x="38" y="54"/>
                    <a:pt x="38" y="54"/>
                  </a:cubicBezTo>
                  <a:cubicBezTo>
                    <a:pt x="38" y="55"/>
                    <a:pt x="36" y="55"/>
                    <a:pt x="35" y="55"/>
                  </a:cubicBezTo>
                  <a:cubicBezTo>
                    <a:pt x="35" y="55"/>
                    <a:pt x="35" y="55"/>
                    <a:pt x="35" y="55"/>
                  </a:cubicBezTo>
                  <a:cubicBezTo>
                    <a:pt x="31" y="53"/>
                    <a:pt x="31" y="53"/>
                    <a:pt x="31" y="53"/>
                  </a:cubicBezTo>
                  <a:cubicBezTo>
                    <a:pt x="30" y="57"/>
                    <a:pt x="30" y="57"/>
                    <a:pt x="30" y="57"/>
                  </a:cubicBezTo>
                  <a:cubicBezTo>
                    <a:pt x="29" y="59"/>
                    <a:pt x="29" y="59"/>
                    <a:pt x="29" y="59"/>
                  </a:cubicBezTo>
                  <a:cubicBezTo>
                    <a:pt x="28" y="61"/>
                    <a:pt x="28" y="61"/>
                    <a:pt x="28" y="61"/>
                  </a:cubicBezTo>
                  <a:cubicBezTo>
                    <a:pt x="28" y="62"/>
                    <a:pt x="26" y="63"/>
                    <a:pt x="25" y="62"/>
                  </a:cubicBezTo>
                  <a:cubicBezTo>
                    <a:pt x="20" y="60"/>
                    <a:pt x="20" y="60"/>
                    <a:pt x="20" y="60"/>
                  </a:cubicBezTo>
                  <a:cubicBezTo>
                    <a:pt x="6" y="94"/>
                    <a:pt x="6" y="94"/>
                    <a:pt x="6" y="94"/>
                  </a:cubicBezTo>
                  <a:cubicBezTo>
                    <a:pt x="41" y="109"/>
                    <a:pt x="41" y="109"/>
                    <a:pt x="41" y="109"/>
                  </a:cubicBezTo>
                  <a:cubicBezTo>
                    <a:pt x="42" y="109"/>
                    <a:pt x="42" y="109"/>
                    <a:pt x="42" y="109"/>
                  </a:cubicBezTo>
                  <a:cubicBezTo>
                    <a:pt x="56" y="75"/>
                    <a:pt x="56" y="75"/>
                    <a:pt x="56" y="75"/>
                  </a:cubicBezTo>
                  <a:cubicBezTo>
                    <a:pt x="52" y="73"/>
                    <a:pt x="52" y="73"/>
                    <a:pt x="52" y="73"/>
                  </a:cubicBezTo>
                  <a:cubicBezTo>
                    <a:pt x="50" y="73"/>
                    <a:pt x="50" y="71"/>
                    <a:pt x="50" y="70"/>
                  </a:cubicBezTo>
                  <a:cubicBezTo>
                    <a:pt x="51" y="68"/>
                    <a:pt x="51" y="68"/>
                    <a:pt x="51" y="68"/>
                  </a:cubicBezTo>
                  <a:cubicBezTo>
                    <a:pt x="52" y="66"/>
                    <a:pt x="52" y="66"/>
                    <a:pt x="52" y="66"/>
                  </a:cubicBezTo>
                  <a:cubicBezTo>
                    <a:pt x="54" y="62"/>
                    <a:pt x="54" y="62"/>
                    <a:pt x="54" y="62"/>
                  </a:cubicBezTo>
                  <a:cubicBezTo>
                    <a:pt x="50" y="61"/>
                    <a:pt x="50" y="61"/>
                    <a:pt x="50" y="61"/>
                  </a:cubicBezTo>
                  <a:cubicBezTo>
                    <a:pt x="49" y="60"/>
                    <a:pt x="48" y="59"/>
                    <a:pt x="48" y="58"/>
                  </a:cubicBezTo>
                  <a:cubicBezTo>
                    <a:pt x="48" y="58"/>
                    <a:pt x="48" y="58"/>
                    <a:pt x="48" y="58"/>
                  </a:cubicBezTo>
                  <a:cubicBezTo>
                    <a:pt x="48" y="58"/>
                    <a:pt x="48" y="58"/>
                    <a:pt x="48" y="58"/>
                  </a:cubicBezTo>
                  <a:cubicBezTo>
                    <a:pt x="66" y="17"/>
                    <a:pt x="66" y="17"/>
                    <a:pt x="66" y="17"/>
                  </a:cubicBezTo>
                  <a:cubicBezTo>
                    <a:pt x="67" y="16"/>
                    <a:pt x="68" y="16"/>
                    <a:pt x="69" y="16"/>
                  </a:cubicBezTo>
                  <a:cubicBezTo>
                    <a:pt x="69" y="16"/>
                    <a:pt x="69" y="16"/>
                    <a:pt x="69" y="16"/>
                  </a:cubicBezTo>
                  <a:cubicBezTo>
                    <a:pt x="70" y="16"/>
                    <a:pt x="70" y="16"/>
                    <a:pt x="70" y="16"/>
                  </a:cubicBezTo>
                  <a:cubicBezTo>
                    <a:pt x="70" y="22"/>
                    <a:pt x="70" y="22"/>
                    <a:pt x="70" y="22"/>
                  </a:cubicBezTo>
                  <a:cubicBezTo>
                    <a:pt x="54" y="57"/>
                    <a:pt x="54" y="57"/>
                    <a:pt x="54" y="57"/>
                  </a:cubicBezTo>
                  <a:cubicBezTo>
                    <a:pt x="58" y="59"/>
                    <a:pt x="58" y="59"/>
                    <a:pt x="58" y="59"/>
                  </a:cubicBezTo>
                  <a:cubicBezTo>
                    <a:pt x="59" y="59"/>
                    <a:pt x="59" y="61"/>
                    <a:pt x="59" y="62"/>
                  </a:cubicBezTo>
                  <a:cubicBezTo>
                    <a:pt x="57" y="68"/>
                    <a:pt x="57" y="68"/>
                    <a:pt x="57" y="68"/>
                  </a:cubicBezTo>
                  <a:cubicBezTo>
                    <a:pt x="56" y="70"/>
                    <a:pt x="56" y="70"/>
                    <a:pt x="56" y="70"/>
                  </a:cubicBezTo>
                  <a:cubicBezTo>
                    <a:pt x="60" y="72"/>
                    <a:pt x="60" y="72"/>
                    <a:pt x="60" y="72"/>
                  </a:cubicBezTo>
                  <a:cubicBezTo>
                    <a:pt x="61" y="72"/>
                    <a:pt x="62" y="74"/>
                    <a:pt x="62" y="75"/>
                  </a:cubicBezTo>
                  <a:cubicBezTo>
                    <a:pt x="46" y="112"/>
                    <a:pt x="46" y="112"/>
                    <a:pt x="46" y="112"/>
                  </a:cubicBezTo>
                  <a:cubicBezTo>
                    <a:pt x="46" y="113"/>
                    <a:pt x="46" y="113"/>
                    <a:pt x="46" y="113"/>
                  </a:cubicBezTo>
                  <a:cubicBezTo>
                    <a:pt x="45" y="114"/>
                    <a:pt x="44" y="115"/>
                    <a:pt x="43" y="115"/>
                  </a:cubicBezTo>
                  <a:cubicBezTo>
                    <a:pt x="54" y="119"/>
                    <a:pt x="54" y="119"/>
                    <a:pt x="54" y="119"/>
                  </a:cubicBezTo>
                  <a:cubicBezTo>
                    <a:pt x="56" y="120"/>
                    <a:pt x="56" y="120"/>
                    <a:pt x="56" y="120"/>
                  </a:cubicBezTo>
                  <a:cubicBezTo>
                    <a:pt x="57" y="118"/>
                    <a:pt x="57" y="118"/>
                    <a:pt x="57" y="118"/>
                  </a:cubicBezTo>
                  <a:cubicBezTo>
                    <a:pt x="61" y="108"/>
                    <a:pt x="61" y="108"/>
                    <a:pt x="61" y="108"/>
                  </a:cubicBezTo>
                  <a:cubicBezTo>
                    <a:pt x="62" y="107"/>
                    <a:pt x="62" y="107"/>
                    <a:pt x="63" y="107"/>
                  </a:cubicBezTo>
                  <a:cubicBezTo>
                    <a:pt x="70" y="106"/>
                    <a:pt x="70" y="106"/>
                    <a:pt x="70" y="106"/>
                  </a:cubicBezTo>
                  <a:cubicBezTo>
                    <a:pt x="70" y="111"/>
                    <a:pt x="70" y="111"/>
                    <a:pt x="70" y="111"/>
                  </a:cubicBezTo>
                  <a:cubicBezTo>
                    <a:pt x="65" y="111"/>
                    <a:pt x="65" y="111"/>
                    <a:pt x="65" y="111"/>
                  </a:cubicBezTo>
                  <a:cubicBezTo>
                    <a:pt x="62" y="120"/>
                    <a:pt x="62" y="120"/>
                    <a:pt x="62" y="120"/>
                  </a:cubicBezTo>
                  <a:cubicBezTo>
                    <a:pt x="60" y="124"/>
                    <a:pt x="60" y="124"/>
                    <a:pt x="60" y="124"/>
                  </a:cubicBezTo>
                  <a:cubicBezTo>
                    <a:pt x="59" y="125"/>
                    <a:pt x="58" y="126"/>
                    <a:pt x="57" y="125"/>
                  </a:cubicBezTo>
                  <a:cubicBezTo>
                    <a:pt x="53" y="124"/>
                    <a:pt x="53" y="124"/>
                    <a:pt x="53" y="124"/>
                  </a:cubicBezTo>
                  <a:cubicBezTo>
                    <a:pt x="30" y="114"/>
                    <a:pt x="30" y="114"/>
                    <a:pt x="30" y="114"/>
                  </a:cubicBezTo>
                  <a:cubicBezTo>
                    <a:pt x="29" y="114"/>
                    <a:pt x="29" y="114"/>
                    <a:pt x="29" y="114"/>
                  </a:cubicBezTo>
                  <a:cubicBezTo>
                    <a:pt x="30" y="130"/>
                    <a:pt x="30" y="130"/>
                    <a:pt x="30" y="130"/>
                  </a:cubicBezTo>
                  <a:cubicBezTo>
                    <a:pt x="70" y="127"/>
                    <a:pt x="70" y="127"/>
                    <a:pt x="70" y="127"/>
                  </a:cubicBezTo>
                  <a:cubicBezTo>
                    <a:pt x="70" y="132"/>
                    <a:pt x="70" y="132"/>
                    <a:pt x="70" y="132"/>
                  </a:cubicBezTo>
                  <a:cubicBezTo>
                    <a:pt x="28" y="135"/>
                    <a:pt x="28" y="135"/>
                    <a:pt x="28" y="135"/>
                  </a:cubicBezTo>
                  <a:cubicBezTo>
                    <a:pt x="27" y="135"/>
                    <a:pt x="26" y="134"/>
                    <a:pt x="26" y="133"/>
                  </a:cubicBezTo>
                  <a:cubicBezTo>
                    <a:pt x="24" y="112"/>
                    <a:pt x="24" y="112"/>
                    <a:pt x="24" y="112"/>
                  </a:cubicBezTo>
                  <a:cubicBezTo>
                    <a:pt x="24" y="111"/>
                    <a:pt x="25" y="110"/>
                    <a:pt x="26" y="110"/>
                  </a:cubicBezTo>
                  <a:cubicBezTo>
                    <a:pt x="30" y="109"/>
                    <a:pt x="30" y="109"/>
                    <a:pt x="30" y="109"/>
                  </a:cubicBezTo>
                  <a:cubicBezTo>
                    <a:pt x="30" y="109"/>
                    <a:pt x="30" y="109"/>
                    <a:pt x="30" y="109"/>
                  </a:cubicBezTo>
                  <a:cubicBezTo>
                    <a:pt x="30" y="109"/>
                    <a:pt x="30" y="109"/>
                    <a:pt x="30" y="109"/>
                  </a:cubicBezTo>
                  <a:cubicBezTo>
                    <a:pt x="2" y="98"/>
                    <a:pt x="2" y="98"/>
                    <a:pt x="2" y="98"/>
                  </a:cubicBezTo>
                  <a:cubicBezTo>
                    <a:pt x="1" y="97"/>
                    <a:pt x="0" y="96"/>
                    <a:pt x="1" y="95"/>
                  </a:cubicBezTo>
                  <a:cubicBezTo>
                    <a:pt x="17" y="56"/>
                    <a:pt x="17" y="56"/>
                    <a:pt x="17" y="56"/>
                  </a:cubicBezTo>
                  <a:cubicBezTo>
                    <a:pt x="17" y="55"/>
                    <a:pt x="19" y="54"/>
                    <a:pt x="20" y="55"/>
                  </a:cubicBezTo>
                  <a:cubicBezTo>
                    <a:pt x="25" y="57"/>
                    <a:pt x="25" y="57"/>
                    <a:pt x="25" y="57"/>
                  </a:cubicBezTo>
                  <a:cubicBezTo>
                    <a:pt x="26" y="55"/>
                    <a:pt x="26" y="55"/>
                    <a:pt x="26" y="55"/>
                  </a:cubicBezTo>
                  <a:cubicBezTo>
                    <a:pt x="28" y="49"/>
                    <a:pt x="28" y="49"/>
                    <a:pt x="28" y="49"/>
                  </a:cubicBezTo>
                  <a:cubicBezTo>
                    <a:pt x="28" y="48"/>
                    <a:pt x="30" y="47"/>
                    <a:pt x="31" y="48"/>
                  </a:cubicBezTo>
                  <a:cubicBezTo>
                    <a:pt x="35" y="49"/>
                    <a:pt x="35" y="49"/>
                    <a:pt x="35" y="49"/>
                  </a:cubicBezTo>
                  <a:cubicBezTo>
                    <a:pt x="56" y="1"/>
                    <a:pt x="56" y="1"/>
                    <a:pt x="56" y="1"/>
                  </a:cubicBezTo>
                  <a:cubicBezTo>
                    <a:pt x="56" y="1"/>
                    <a:pt x="57" y="0"/>
                    <a:pt x="58" y="0"/>
                  </a:cubicBezTo>
                  <a:cubicBezTo>
                    <a:pt x="70" y="0"/>
                    <a:pt x="70" y="0"/>
                    <a:pt x="70" y="0"/>
                  </a:cubicBezTo>
                  <a:lnTo>
                    <a:pt x="7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37176" tIns="68588" rIns="137176" bIns="68588" numCol="1" anchor="t" anchorCtr="0" compatLnSpc="1">
              <a:prstTxWarp prst="textNoShape">
                <a:avLst/>
              </a:prstTxWarp>
            </a:bodyPr>
            <a:lstStyle/>
            <a:p>
              <a:pPr defTabSz="2438584"/>
              <a:endParaRPr lang="id-ID" sz="1400">
                <a:solidFill>
                  <a:srgbClr val="57565A"/>
                </a:solidFill>
                <a:latin typeface="Roboto Light"/>
              </a:endParaRPr>
            </a:p>
          </p:txBody>
        </p:sp>
      </p:grpSp>
      <p:grpSp>
        <p:nvGrpSpPr>
          <p:cNvPr id="62" name="Group 61">
            <a:extLst>
              <a:ext uri="{FF2B5EF4-FFF2-40B4-BE49-F238E27FC236}">
                <a16:creationId xmlns:a16="http://schemas.microsoft.com/office/drawing/2014/main" id="{787D2019-2307-88C9-619C-564F5DEBB54E}"/>
              </a:ext>
            </a:extLst>
          </p:cNvPr>
          <p:cNvGrpSpPr/>
          <p:nvPr/>
        </p:nvGrpSpPr>
        <p:grpSpPr>
          <a:xfrm>
            <a:off x="2610043" y="3490485"/>
            <a:ext cx="399675" cy="350276"/>
            <a:chOff x="3429001" y="4937126"/>
            <a:chExt cx="423863" cy="371475"/>
          </a:xfrm>
          <a:solidFill>
            <a:schemeClr val="bg1"/>
          </a:solidFill>
        </p:grpSpPr>
        <p:sp>
          <p:nvSpPr>
            <p:cNvPr id="63" name="Oval 89">
              <a:extLst>
                <a:ext uri="{FF2B5EF4-FFF2-40B4-BE49-F238E27FC236}">
                  <a16:creationId xmlns:a16="http://schemas.microsoft.com/office/drawing/2014/main" id="{F9DF08AD-74FB-6A83-65BD-EC26EFEEACE4}"/>
                </a:ext>
              </a:extLst>
            </p:cNvPr>
            <p:cNvSpPr>
              <a:spLocks noChangeArrowheads="1"/>
            </p:cNvSpPr>
            <p:nvPr/>
          </p:nvSpPr>
          <p:spPr bwMode="auto">
            <a:xfrm>
              <a:off x="3632201" y="5180013"/>
              <a:ext cx="23813" cy="238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4" name="Freeform 90">
              <a:extLst>
                <a:ext uri="{FF2B5EF4-FFF2-40B4-BE49-F238E27FC236}">
                  <a16:creationId xmlns:a16="http://schemas.microsoft.com/office/drawing/2014/main" id="{3AC1C073-BC91-13BF-4983-99858B5E27D9}"/>
                </a:ext>
              </a:extLst>
            </p:cNvPr>
            <p:cNvSpPr>
              <a:spLocks/>
            </p:cNvSpPr>
            <p:nvPr/>
          </p:nvSpPr>
          <p:spPr bwMode="auto">
            <a:xfrm>
              <a:off x="3478213" y="5133976"/>
              <a:ext cx="61913" cy="17463"/>
            </a:xfrm>
            <a:custGeom>
              <a:avLst/>
              <a:gdLst>
                <a:gd name="T0" fmla="*/ 0 w 19"/>
                <a:gd name="T1" fmla="*/ 3 h 5"/>
                <a:gd name="T2" fmla="*/ 2 w 19"/>
                <a:gd name="T3" fmla="*/ 5 h 5"/>
                <a:gd name="T4" fmla="*/ 17 w 19"/>
                <a:gd name="T5" fmla="*/ 5 h 5"/>
                <a:gd name="T6" fmla="*/ 19 w 19"/>
                <a:gd name="T7" fmla="*/ 3 h 5"/>
                <a:gd name="T8" fmla="*/ 17 w 19"/>
                <a:gd name="T9" fmla="*/ 0 h 5"/>
                <a:gd name="T10" fmla="*/ 2 w 19"/>
                <a:gd name="T11" fmla="*/ 0 h 5"/>
                <a:gd name="T12" fmla="*/ 0 w 19"/>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9" h="5">
                  <a:moveTo>
                    <a:pt x="0" y="3"/>
                  </a:moveTo>
                  <a:cubicBezTo>
                    <a:pt x="0" y="4"/>
                    <a:pt x="1" y="5"/>
                    <a:pt x="2" y="5"/>
                  </a:cubicBezTo>
                  <a:cubicBezTo>
                    <a:pt x="17" y="5"/>
                    <a:pt x="17" y="5"/>
                    <a:pt x="17" y="5"/>
                  </a:cubicBezTo>
                  <a:cubicBezTo>
                    <a:pt x="18" y="5"/>
                    <a:pt x="19" y="4"/>
                    <a:pt x="19" y="3"/>
                  </a:cubicBezTo>
                  <a:cubicBezTo>
                    <a:pt x="19" y="1"/>
                    <a:pt x="18" y="0"/>
                    <a:pt x="17" y="0"/>
                  </a:cubicBezTo>
                  <a:cubicBezTo>
                    <a:pt x="2" y="0"/>
                    <a:pt x="2" y="0"/>
                    <a:pt x="2"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5" name="Freeform 91">
              <a:extLst>
                <a:ext uri="{FF2B5EF4-FFF2-40B4-BE49-F238E27FC236}">
                  <a16:creationId xmlns:a16="http://schemas.microsoft.com/office/drawing/2014/main" id="{8A41BFDF-18F8-B448-B43A-A611FB841BCA}"/>
                </a:ext>
              </a:extLst>
            </p:cNvPr>
            <p:cNvSpPr>
              <a:spLocks noEditPoints="1"/>
            </p:cNvSpPr>
            <p:nvPr/>
          </p:nvSpPr>
          <p:spPr bwMode="auto">
            <a:xfrm>
              <a:off x="3573463" y="5124451"/>
              <a:ext cx="138113" cy="134938"/>
            </a:xfrm>
            <a:custGeom>
              <a:avLst/>
              <a:gdLst>
                <a:gd name="T0" fmla="*/ 21 w 42"/>
                <a:gd name="T1" fmla="*/ 41 h 41"/>
                <a:gd name="T2" fmla="*/ 42 w 42"/>
                <a:gd name="T3" fmla="*/ 20 h 41"/>
                <a:gd name="T4" fmla="*/ 21 w 42"/>
                <a:gd name="T5" fmla="*/ 0 h 41"/>
                <a:gd name="T6" fmla="*/ 0 w 42"/>
                <a:gd name="T7" fmla="*/ 20 h 41"/>
                <a:gd name="T8" fmla="*/ 21 w 42"/>
                <a:gd name="T9" fmla="*/ 41 h 41"/>
                <a:gd name="T10" fmla="*/ 21 w 42"/>
                <a:gd name="T11" fmla="*/ 4 h 41"/>
                <a:gd name="T12" fmla="*/ 38 w 42"/>
                <a:gd name="T13" fmla="*/ 20 h 41"/>
                <a:gd name="T14" fmla="*/ 21 w 42"/>
                <a:gd name="T15" fmla="*/ 37 h 41"/>
                <a:gd name="T16" fmla="*/ 5 w 42"/>
                <a:gd name="T17" fmla="*/ 20 h 41"/>
                <a:gd name="T18" fmla="*/ 21 w 42"/>
                <a:gd name="T1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1">
                  <a:moveTo>
                    <a:pt x="21" y="41"/>
                  </a:moveTo>
                  <a:cubicBezTo>
                    <a:pt x="33" y="41"/>
                    <a:pt x="42" y="32"/>
                    <a:pt x="42" y="20"/>
                  </a:cubicBezTo>
                  <a:cubicBezTo>
                    <a:pt x="42" y="9"/>
                    <a:pt x="33" y="0"/>
                    <a:pt x="21" y="0"/>
                  </a:cubicBezTo>
                  <a:cubicBezTo>
                    <a:pt x="10" y="0"/>
                    <a:pt x="0" y="9"/>
                    <a:pt x="0" y="20"/>
                  </a:cubicBezTo>
                  <a:cubicBezTo>
                    <a:pt x="0" y="32"/>
                    <a:pt x="10" y="41"/>
                    <a:pt x="21" y="41"/>
                  </a:cubicBezTo>
                  <a:close/>
                  <a:moveTo>
                    <a:pt x="21" y="4"/>
                  </a:moveTo>
                  <a:cubicBezTo>
                    <a:pt x="30" y="4"/>
                    <a:pt x="38" y="11"/>
                    <a:pt x="38" y="20"/>
                  </a:cubicBezTo>
                  <a:cubicBezTo>
                    <a:pt x="38" y="29"/>
                    <a:pt x="30" y="37"/>
                    <a:pt x="21" y="37"/>
                  </a:cubicBezTo>
                  <a:cubicBezTo>
                    <a:pt x="12" y="37"/>
                    <a:pt x="5" y="29"/>
                    <a:pt x="5" y="20"/>
                  </a:cubicBezTo>
                  <a:cubicBezTo>
                    <a:pt x="5" y="11"/>
                    <a:pt x="12"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6" name="Freeform 92">
              <a:extLst>
                <a:ext uri="{FF2B5EF4-FFF2-40B4-BE49-F238E27FC236}">
                  <a16:creationId xmlns:a16="http://schemas.microsoft.com/office/drawing/2014/main" id="{16A06DAA-76B5-E96F-FD97-CC6ED8BCF754}"/>
                </a:ext>
              </a:extLst>
            </p:cNvPr>
            <p:cNvSpPr>
              <a:spLocks noEditPoints="1"/>
            </p:cNvSpPr>
            <p:nvPr/>
          </p:nvSpPr>
          <p:spPr bwMode="auto">
            <a:xfrm>
              <a:off x="3429001" y="4937126"/>
              <a:ext cx="423863" cy="371475"/>
            </a:xfrm>
            <a:custGeom>
              <a:avLst/>
              <a:gdLst>
                <a:gd name="T0" fmla="*/ 124 w 129"/>
                <a:gd name="T1" fmla="*/ 33 h 113"/>
                <a:gd name="T2" fmla="*/ 36 w 129"/>
                <a:gd name="T3" fmla="*/ 1 h 113"/>
                <a:gd name="T4" fmla="*/ 28 w 129"/>
                <a:gd name="T5" fmla="*/ 5 h 113"/>
                <a:gd name="T6" fmla="*/ 18 w 129"/>
                <a:gd name="T7" fmla="*/ 34 h 113"/>
                <a:gd name="T8" fmla="*/ 13 w 129"/>
                <a:gd name="T9" fmla="*/ 34 h 113"/>
                <a:gd name="T10" fmla="*/ 7 w 129"/>
                <a:gd name="T11" fmla="*/ 40 h 113"/>
                <a:gd name="T12" fmla="*/ 7 w 129"/>
                <a:gd name="T13" fmla="*/ 42 h 113"/>
                <a:gd name="T14" fmla="*/ 6 w 129"/>
                <a:gd name="T15" fmla="*/ 42 h 113"/>
                <a:gd name="T16" fmla="*/ 0 w 129"/>
                <a:gd name="T17" fmla="*/ 48 h 113"/>
                <a:gd name="T18" fmla="*/ 0 w 129"/>
                <a:gd name="T19" fmla="*/ 107 h 113"/>
                <a:gd name="T20" fmla="*/ 6 w 129"/>
                <a:gd name="T21" fmla="*/ 113 h 113"/>
                <a:gd name="T22" fmla="*/ 97 w 129"/>
                <a:gd name="T23" fmla="*/ 113 h 113"/>
                <a:gd name="T24" fmla="*/ 103 w 129"/>
                <a:gd name="T25" fmla="*/ 109 h 113"/>
                <a:gd name="T26" fmla="*/ 128 w 129"/>
                <a:gd name="T27" fmla="*/ 41 h 113"/>
                <a:gd name="T28" fmla="*/ 124 w 129"/>
                <a:gd name="T29" fmla="*/ 33 h 113"/>
                <a:gd name="T30" fmla="*/ 96 w 129"/>
                <a:gd name="T31" fmla="*/ 108 h 113"/>
                <a:gd name="T32" fmla="*/ 5 w 129"/>
                <a:gd name="T33" fmla="*/ 108 h 113"/>
                <a:gd name="T34" fmla="*/ 5 w 129"/>
                <a:gd name="T35" fmla="*/ 46 h 113"/>
                <a:gd name="T36" fmla="*/ 12 w 129"/>
                <a:gd name="T37" fmla="*/ 46 h 113"/>
                <a:gd name="T38" fmla="*/ 12 w 129"/>
                <a:gd name="T39" fmla="*/ 39 h 113"/>
                <a:gd name="T40" fmla="*/ 30 w 129"/>
                <a:gd name="T41" fmla="*/ 39 h 113"/>
                <a:gd name="T42" fmla="*/ 30 w 129"/>
                <a:gd name="T43" fmla="*/ 46 h 113"/>
                <a:gd name="T44" fmla="*/ 96 w 129"/>
                <a:gd name="T45" fmla="*/ 46 h 113"/>
                <a:gd name="T46" fmla="*/ 96 w 129"/>
                <a:gd name="T47" fmla="*/ 108 h 113"/>
                <a:gd name="T48" fmla="*/ 101 w 129"/>
                <a:gd name="T49" fmla="*/ 101 h 113"/>
                <a:gd name="T50" fmla="*/ 101 w 129"/>
                <a:gd name="T51" fmla="*/ 48 h 113"/>
                <a:gd name="T52" fmla="*/ 95 w 129"/>
                <a:gd name="T53" fmla="*/ 42 h 113"/>
                <a:gd name="T54" fmla="*/ 34 w 129"/>
                <a:gd name="T55" fmla="*/ 42 h 113"/>
                <a:gd name="T56" fmla="*/ 34 w 129"/>
                <a:gd name="T57" fmla="*/ 40 h 113"/>
                <a:gd name="T58" fmla="*/ 28 w 129"/>
                <a:gd name="T59" fmla="*/ 34 h 113"/>
                <a:gd name="T60" fmla="*/ 22 w 129"/>
                <a:gd name="T61" fmla="*/ 34 h 113"/>
                <a:gd name="T62" fmla="*/ 33 w 129"/>
                <a:gd name="T63" fmla="*/ 5 h 113"/>
                <a:gd name="T64" fmla="*/ 124 w 129"/>
                <a:gd name="T65" fmla="*/ 38 h 113"/>
                <a:gd name="T66" fmla="*/ 101 w 129"/>
                <a:gd name="T67" fmla="*/ 10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9" h="113">
                  <a:moveTo>
                    <a:pt x="124" y="33"/>
                  </a:moveTo>
                  <a:cubicBezTo>
                    <a:pt x="36" y="1"/>
                    <a:pt x="36" y="1"/>
                    <a:pt x="36" y="1"/>
                  </a:cubicBezTo>
                  <a:cubicBezTo>
                    <a:pt x="33" y="0"/>
                    <a:pt x="29" y="2"/>
                    <a:pt x="28" y="5"/>
                  </a:cubicBezTo>
                  <a:cubicBezTo>
                    <a:pt x="18" y="34"/>
                    <a:pt x="18" y="34"/>
                    <a:pt x="18" y="34"/>
                  </a:cubicBezTo>
                  <a:cubicBezTo>
                    <a:pt x="13" y="34"/>
                    <a:pt x="13" y="34"/>
                    <a:pt x="13" y="34"/>
                  </a:cubicBezTo>
                  <a:cubicBezTo>
                    <a:pt x="10" y="34"/>
                    <a:pt x="7" y="37"/>
                    <a:pt x="7" y="40"/>
                  </a:cubicBezTo>
                  <a:cubicBezTo>
                    <a:pt x="7" y="42"/>
                    <a:pt x="7" y="42"/>
                    <a:pt x="7" y="42"/>
                  </a:cubicBezTo>
                  <a:cubicBezTo>
                    <a:pt x="6" y="42"/>
                    <a:pt x="6" y="42"/>
                    <a:pt x="6" y="42"/>
                  </a:cubicBezTo>
                  <a:cubicBezTo>
                    <a:pt x="3" y="42"/>
                    <a:pt x="0" y="44"/>
                    <a:pt x="0" y="48"/>
                  </a:cubicBezTo>
                  <a:cubicBezTo>
                    <a:pt x="0" y="107"/>
                    <a:pt x="0" y="107"/>
                    <a:pt x="0" y="107"/>
                  </a:cubicBezTo>
                  <a:cubicBezTo>
                    <a:pt x="0" y="110"/>
                    <a:pt x="3" y="113"/>
                    <a:pt x="6" y="113"/>
                  </a:cubicBezTo>
                  <a:cubicBezTo>
                    <a:pt x="97" y="113"/>
                    <a:pt x="97" y="113"/>
                    <a:pt x="97" y="113"/>
                  </a:cubicBezTo>
                  <a:cubicBezTo>
                    <a:pt x="100" y="113"/>
                    <a:pt x="102" y="111"/>
                    <a:pt x="103" y="109"/>
                  </a:cubicBezTo>
                  <a:cubicBezTo>
                    <a:pt x="128" y="41"/>
                    <a:pt x="128" y="41"/>
                    <a:pt x="128" y="41"/>
                  </a:cubicBezTo>
                  <a:cubicBezTo>
                    <a:pt x="129" y="38"/>
                    <a:pt x="127" y="35"/>
                    <a:pt x="124" y="33"/>
                  </a:cubicBezTo>
                  <a:close/>
                  <a:moveTo>
                    <a:pt x="96" y="108"/>
                  </a:moveTo>
                  <a:cubicBezTo>
                    <a:pt x="5" y="108"/>
                    <a:pt x="5" y="108"/>
                    <a:pt x="5" y="108"/>
                  </a:cubicBezTo>
                  <a:cubicBezTo>
                    <a:pt x="5" y="46"/>
                    <a:pt x="5" y="46"/>
                    <a:pt x="5" y="46"/>
                  </a:cubicBezTo>
                  <a:cubicBezTo>
                    <a:pt x="12" y="46"/>
                    <a:pt x="12" y="46"/>
                    <a:pt x="12" y="46"/>
                  </a:cubicBezTo>
                  <a:cubicBezTo>
                    <a:pt x="12" y="39"/>
                    <a:pt x="12" y="39"/>
                    <a:pt x="12" y="39"/>
                  </a:cubicBezTo>
                  <a:cubicBezTo>
                    <a:pt x="30" y="39"/>
                    <a:pt x="30" y="39"/>
                    <a:pt x="30" y="39"/>
                  </a:cubicBezTo>
                  <a:cubicBezTo>
                    <a:pt x="30" y="46"/>
                    <a:pt x="30" y="46"/>
                    <a:pt x="30" y="46"/>
                  </a:cubicBezTo>
                  <a:cubicBezTo>
                    <a:pt x="96" y="46"/>
                    <a:pt x="96" y="46"/>
                    <a:pt x="96" y="46"/>
                  </a:cubicBezTo>
                  <a:lnTo>
                    <a:pt x="96" y="108"/>
                  </a:lnTo>
                  <a:close/>
                  <a:moveTo>
                    <a:pt x="101" y="101"/>
                  </a:moveTo>
                  <a:cubicBezTo>
                    <a:pt x="101" y="48"/>
                    <a:pt x="101" y="48"/>
                    <a:pt x="101" y="48"/>
                  </a:cubicBezTo>
                  <a:cubicBezTo>
                    <a:pt x="101" y="44"/>
                    <a:pt x="98" y="42"/>
                    <a:pt x="95" y="42"/>
                  </a:cubicBezTo>
                  <a:cubicBezTo>
                    <a:pt x="34" y="42"/>
                    <a:pt x="34" y="42"/>
                    <a:pt x="34" y="42"/>
                  </a:cubicBezTo>
                  <a:cubicBezTo>
                    <a:pt x="34" y="40"/>
                    <a:pt x="34" y="40"/>
                    <a:pt x="34" y="40"/>
                  </a:cubicBezTo>
                  <a:cubicBezTo>
                    <a:pt x="34" y="37"/>
                    <a:pt x="32" y="34"/>
                    <a:pt x="28" y="34"/>
                  </a:cubicBezTo>
                  <a:cubicBezTo>
                    <a:pt x="22" y="34"/>
                    <a:pt x="22" y="34"/>
                    <a:pt x="22" y="34"/>
                  </a:cubicBezTo>
                  <a:cubicBezTo>
                    <a:pt x="33" y="5"/>
                    <a:pt x="33" y="5"/>
                    <a:pt x="33" y="5"/>
                  </a:cubicBezTo>
                  <a:cubicBezTo>
                    <a:pt x="124" y="38"/>
                    <a:pt x="124" y="38"/>
                    <a:pt x="124" y="38"/>
                  </a:cubicBezTo>
                  <a:lnTo>
                    <a:pt x="10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67" name="Freeform 66">
            <a:extLst>
              <a:ext uri="{FF2B5EF4-FFF2-40B4-BE49-F238E27FC236}">
                <a16:creationId xmlns:a16="http://schemas.microsoft.com/office/drawing/2014/main" id="{2B6F4E76-6D0A-ED72-EEF6-9676E1AD837B}"/>
              </a:ext>
            </a:extLst>
          </p:cNvPr>
          <p:cNvSpPr>
            <a:spLocks/>
          </p:cNvSpPr>
          <p:nvPr/>
        </p:nvSpPr>
        <p:spPr bwMode="auto">
          <a:xfrm>
            <a:off x="3274058" y="3009044"/>
            <a:ext cx="363158" cy="363156"/>
          </a:xfrm>
          <a:custGeom>
            <a:avLst/>
            <a:gdLst>
              <a:gd name="T0" fmla="*/ 51 w 51"/>
              <a:gd name="T1" fmla="*/ 16 h 51"/>
              <a:gd name="T2" fmla="*/ 51 w 51"/>
              <a:gd name="T3" fmla="*/ 17 h 51"/>
              <a:gd name="T4" fmla="*/ 50 w 51"/>
              <a:gd name="T5" fmla="*/ 17 h 51"/>
              <a:gd name="T6" fmla="*/ 49 w 51"/>
              <a:gd name="T7" fmla="*/ 16 h 51"/>
              <a:gd name="T8" fmla="*/ 49 w 51"/>
              <a:gd name="T9" fmla="*/ 5 h 51"/>
              <a:gd name="T10" fmla="*/ 33 w 51"/>
              <a:gd name="T11" fmla="*/ 32 h 51"/>
              <a:gd name="T12" fmla="*/ 20 w 51"/>
              <a:gd name="T13" fmla="*/ 24 h 51"/>
              <a:gd name="T14" fmla="*/ 1 w 51"/>
              <a:gd name="T15" fmla="*/ 51 h 51"/>
              <a:gd name="T16" fmla="*/ 0 w 51"/>
              <a:gd name="T17" fmla="*/ 49 h 51"/>
              <a:gd name="T18" fmla="*/ 19 w 51"/>
              <a:gd name="T19" fmla="*/ 21 h 51"/>
              <a:gd name="T20" fmla="*/ 32 w 51"/>
              <a:gd name="T21" fmla="*/ 29 h 51"/>
              <a:gd name="T22" fmla="*/ 47 w 51"/>
              <a:gd name="T23" fmla="*/ 4 h 51"/>
              <a:gd name="T24" fmla="*/ 37 w 51"/>
              <a:gd name="T25" fmla="*/ 9 h 51"/>
              <a:gd name="T26" fmla="*/ 35 w 51"/>
              <a:gd name="T27" fmla="*/ 9 h 51"/>
              <a:gd name="T28" fmla="*/ 36 w 51"/>
              <a:gd name="T29" fmla="*/ 8 h 51"/>
              <a:gd name="T30" fmla="*/ 49 w 51"/>
              <a:gd name="T31" fmla="*/ 1 h 51"/>
              <a:gd name="T32" fmla="*/ 50 w 51"/>
              <a:gd name="T33" fmla="*/ 1 h 51"/>
              <a:gd name="T34" fmla="*/ 50 w 51"/>
              <a:gd name="T35" fmla="*/ 1 h 51"/>
              <a:gd name="T36" fmla="*/ 51 w 51"/>
              <a:gd name="T37" fmla="*/ 1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 h="51">
                <a:moveTo>
                  <a:pt x="51" y="16"/>
                </a:moveTo>
                <a:cubicBezTo>
                  <a:pt x="51" y="16"/>
                  <a:pt x="51" y="16"/>
                  <a:pt x="51" y="17"/>
                </a:cubicBezTo>
                <a:cubicBezTo>
                  <a:pt x="51" y="17"/>
                  <a:pt x="51" y="17"/>
                  <a:pt x="50" y="17"/>
                </a:cubicBezTo>
                <a:cubicBezTo>
                  <a:pt x="50" y="17"/>
                  <a:pt x="49" y="17"/>
                  <a:pt x="49" y="16"/>
                </a:cubicBezTo>
                <a:cubicBezTo>
                  <a:pt x="49" y="5"/>
                  <a:pt x="49" y="5"/>
                  <a:pt x="49" y="5"/>
                </a:cubicBezTo>
                <a:cubicBezTo>
                  <a:pt x="33" y="32"/>
                  <a:pt x="33" y="32"/>
                  <a:pt x="33" y="32"/>
                </a:cubicBezTo>
                <a:cubicBezTo>
                  <a:pt x="20" y="24"/>
                  <a:pt x="20" y="24"/>
                  <a:pt x="20" y="24"/>
                </a:cubicBezTo>
                <a:cubicBezTo>
                  <a:pt x="1" y="51"/>
                  <a:pt x="1" y="51"/>
                  <a:pt x="1" y="51"/>
                </a:cubicBezTo>
                <a:cubicBezTo>
                  <a:pt x="0" y="49"/>
                  <a:pt x="0" y="49"/>
                  <a:pt x="0" y="49"/>
                </a:cubicBezTo>
                <a:cubicBezTo>
                  <a:pt x="19" y="21"/>
                  <a:pt x="19" y="21"/>
                  <a:pt x="19" y="21"/>
                </a:cubicBezTo>
                <a:cubicBezTo>
                  <a:pt x="32" y="29"/>
                  <a:pt x="32" y="29"/>
                  <a:pt x="32" y="29"/>
                </a:cubicBezTo>
                <a:cubicBezTo>
                  <a:pt x="47" y="4"/>
                  <a:pt x="47" y="4"/>
                  <a:pt x="47" y="4"/>
                </a:cubicBezTo>
                <a:cubicBezTo>
                  <a:pt x="37" y="9"/>
                  <a:pt x="37" y="9"/>
                  <a:pt x="37" y="9"/>
                </a:cubicBezTo>
                <a:cubicBezTo>
                  <a:pt x="36" y="9"/>
                  <a:pt x="36" y="9"/>
                  <a:pt x="35" y="9"/>
                </a:cubicBezTo>
                <a:cubicBezTo>
                  <a:pt x="35" y="8"/>
                  <a:pt x="35" y="8"/>
                  <a:pt x="36" y="8"/>
                </a:cubicBezTo>
                <a:cubicBezTo>
                  <a:pt x="49" y="1"/>
                  <a:pt x="49" y="1"/>
                  <a:pt x="49" y="1"/>
                </a:cubicBezTo>
                <a:cubicBezTo>
                  <a:pt x="49" y="0"/>
                  <a:pt x="50" y="0"/>
                  <a:pt x="50" y="1"/>
                </a:cubicBezTo>
                <a:cubicBezTo>
                  <a:pt x="50" y="1"/>
                  <a:pt x="50" y="1"/>
                  <a:pt x="50" y="1"/>
                </a:cubicBezTo>
                <a:lnTo>
                  <a:pt x="51" y="16"/>
                </a:lnTo>
                <a:close/>
              </a:path>
            </a:pathLst>
          </a:custGeom>
          <a:solidFill>
            <a:schemeClr val="bg1"/>
          </a:solidFill>
          <a:ln w="9525">
            <a:no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8" name="TextBox 67">
            <a:extLst>
              <a:ext uri="{FF2B5EF4-FFF2-40B4-BE49-F238E27FC236}">
                <a16:creationId xmlns:a16="http://schemas.microsoft.com/office/drawing/2014/main" id="{39C4BE4B-F92A-A2D8-CB48-5B19ABDD408C}"/>
              </a:ext>
            </a:extLst>
          </p:cNvPr>
          <p:cNvSpPr txBox="1"/>
          <p:nvPr/>
        </p:nvSpPr>
        <p:spPr>
          <a:xfrm>
            <a:off x="6828463" y="5064583"/>
            <a:ext cx="4651353" cy="477054"/>
          </a:xfrm>
          <a:prstGeom prst="rect">
            <a:avLst/>
          </a:prstGeom>
          <a:noFill/>
        </p:spPr>
        <p:txBody>
          <a:bodyPr wrap="square" rtlCol="0">
            <a:spAutoFit/>
          </a:bodyPr>
          <a:lstStyle/>
          <a:p>
            <a:pPr defTabSz="2438584"/>
            <a:r>
              <a:rPr lang="en-US" sz="1400" b="1" dirty="0">
                <a:solidFill>
                  <a:srgbClr val="57565A"/>
                </a:solidFill>
                <a:latin typeface="Century Gothic" panose="020B0502020202020204" pitchFamily="34" charset="0"/>
              </a:rPr>
              <a:t>Magna ipsum et </a:t>
            </a:r>
            <a:r>
              <a:rPr lang="en-US" sz="1400" b="1" dirty="0" err="1">
                <a:solidFill>
                  <a:srgbClr val="57565A"/>
                </a:solidFill>
                <a:latin typeface="Century Gothic" panose="020B0502020202020204" pitchFamily="34" charset="0"/>
              </a:rPr>
              <a:t>sollictudin</a:t>
            </a:r>
            <a:endParaRPr lang="en-US" sz="1400" b="1" dirty="0">
              <a:solidFill>
                <a:srgbClr val="57565A"/>
              </a:solidFill>
              <a:latin typeface="Century Gothic" panose="020B0502020202020204" pitchFamily="34" charset="0"/>
            </a:endParaRPr>
          </a:p>
          <a:p>
            <a:pPr defTabSz="2438584"/>
            <a:r>
              <a:rPr lang="en-US" sz="1050" dirty="0">
                <a:solidFill>
                  <a:srgbClr val="57565A"/>
                </a:solidFill>
                <a:latin typeface="Century Gothic" panose="020B0502020202020204" pitchFamily="34" charset="0"/>
              </a:rPr>
              <a:t>Ria qui del </a:t>
            </a:r>
            <a:r>
              <a:rPr lang="en-US" sz="1050" dirty="0" err="1">
                <a:solidFill>
                  <a:srgbClr val="57565A"/>
                </a:solidFill>
                <a:latin typeface="Century Gothic" panose="020B0502020202020204" pitchFamily="34" charset="0"/>
              </a:rPr>
              <a:t>ium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aut</a:t>
            </a:r>
            <a:r>
              <a:rPr lang="en-US" sz="1050" dirty="0">
                <a:solidFill>
                  <a:srgbClr val="57565A"/>
                </a:solidFill>
                <a:latin typeface="Century Gothic" panose="020B0502020202020204" pitchFamily="34" charset="0"/>
              </a:rPr>
              <a:t> Lorem ipsum dolor </a:t>
            </a:r>
            <a:r>
              <a:rPr lang="en-US" sz="1050" dirty="0" err="1">
                <a:solidFill>
                  <a:srgbClr val="57565A"/>
                </a:solidFill>
                <a:latin typeface="Century Gothic" panose="020B0502020202020204" pitchFamily="34" charset="0"/>
              </a:rPr>
              <a:t>ium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aut</a:t>
            </a:r>
            <a:r>
              <a:rPr lang="en-US" sz="1050" dirty="0">
                <a:solidFill>
                  <a:srgbClr val="57565A"/>
                </a:solidFill>
                <a:latin typeface="Century Gothic" panose="020B0502020202020204" pitchFamily="34" charset="0"/>
              </a:rPr>
              <a:t> </a:t>
            </a:r>
          </a:p>
        </p:txBody>
      </p:sp>
      <p:sp>
        <p:nvSpPr>
          <p:cNvPr id="69" name="TextBox 68">
            <a:extLst>
              <a:ext uri="{FF2B5EF4-FFF2-40B4-BE49-F238E27FC236}">
                <a16:creationId xmlns:a16="http://schemas.microsoft.com/office/drawing/2014/main" id="{9D8E28CC-9F2D-9959-107F-AD8366A62372}"/>
              </a:ext>
            </a:extLst>
          </p:cNvPr>
          <p:cNvSpPr txBox="1"/>
          <p:nvPr/>
        </p:nvSpPr>
        <p:spPr>
          <a:xfrm>
            <a:off x="6828463" y="4367520"/>
            <a:ext cx="4651353" cy="477054"/>
          </a:xfrm>
          <a:prstGeom prst="rect">
            <a:avLst/>
          </a:prstGeom>
          <a:noFill/>
        </p:spPr>
        <p:txBody>
          <a:bodyPr wrap="square" rtlCol="0">
            <a:spAutoFit/>
          </a:bodyPr>
          <a:lstStyle/>
          <a:p>
            <a:pPr defTabSz="2438584"/>
            <a:r>
              <a:rPr lang="en-US" sz="1400" b="1" dirty="0">
                <a:solidFill>
                  <a:srgbClr val="57565A"/>
                </a:solidFill>
                <a:latin typeface="Century Gothic" panose="020B0502020202020204" pitchFamily="34" charset="0"/>
              </a:rPr>
              <a:t>Magna ipsum et </a:t>
            </a:r>
            <a:r>
              <a:rPr lang="en-US" sz="1400" b="1" dirty="0" err="1">
                <a:solidFill>
                  <a:srgbClr val="57565A"/>
                </a:solidFill>
                <a:latin typeface="Century Gothic" panose="020B0502020202020204" pitchFamily="34" charset="0"/>
              </a:rPr>
              <a:t>sollictudin</a:t>
            </a:r>
            <a:endParaRPr lang="en-US" sz="1400" b="1" dirty="0">
              <a:solidFill>
                <a:srgbClr val="57565A"/>
              </a:solidFill>
              <a:latin typeface="Century Gothic" panose="020B0502020202020204" pitchFamily="34" charset="0"/>
            </a:endParaRPr>
          </a:p>
          <a:p>
            <a:pPr defTabSz="2438584"/>
            <a:r>
              <a:rPr lang="en-US" sz="1050" dirty="0">
                <a:solidFill>
                  <a:srgbClr val="57565A"/>
                </a:solidFill>
                <a:latin typeface="Century Gothic" panose="020B0502020202020204" pitchFamily="34" charset="0"/>
              </a:rPr>
              <a:t>Ria qui del </a:t>
            </a:r>
            <a:r>
              <a:rPr lang="en-US" sz="1050" dirty="0" err="1">
                <a:solidFill>
                  <a:srgbClr val="57565A"/>
                </a:solidFill>
                <a:latin typeface="Century Gothic" panose="020B0502020202020204" pitchFamily="34" charset="0"/>
              </a:rPr>
              <a:t>ium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aut</a:t>
            </a:r>
            <a:r>
              <a:rPr lang="en-US" sz="1050" dirty="0">
                <a:solidFill>
                  <a:srgbClr val="57565A"/>
                </a:solidFill>
                <a:latin typeface="Century Gothic" panose="020B0502020202020204" pitchFamily="34" charset="0"/>
              </a:rPr>
              <a:t> Lorem ipsum dolor </a:t>
            </a:r>
            <a:r>
              <a:rPr lang="en-US" sz="1050" dirty="0" err="1">
                <a:solidFill>
                  <a:srgbClr val="57565A"/>
                </a:solidFill>
                <a:latin typeface="Century Gothic" panose="020B0502020202020204" pitchFamily="34" charset="0"/>
              </a:rPr>
              <a:t>ium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aut</a:t>
            </a:r>
            <a:r>
              <a:rPr lang="en-US" sz="1050" dirty="0">
                <a:solidFill>
                  <a:srgbClr val="57565A"/>
                </a:solidFill>
                <a:latin typeface="Century Gothic" panose="020B0502020202020204" pitchFamily="34" charset="0"/>
              </a:rPr>
              <a:t> </a:t>
            </a:r>
          </a:p>
        </p:txBody>
      </p:sp>
      <p:sp>
        <p:nvSpPr>
          <p:cNvPr id="70" name="TextBox 69">
            <a:extLst>
              <a:ext uri="{FF2B5EF4-FFF2-40B4-BE49-F238E27FC236}">
                <a16:creationId xmlns:a16="http://schemas.microsoft.com/office/drawing/2014/main" id="{545E2152-3AE0-4EAA-0410-6CAA4D739FFD}"/>
              </a:ext>
            </a:extLst>
          </p:cNvPr>
          <p:cNvSpPr txBox="1"/>
          <p:nvPr/>
        </p:nvSpPr>
        <p:spPr>
          <a:xfrm>
            <a:off x="6828463" y="3632707"/>
            <a:ext cx="4651353" cy="477054"/>
          </a:xfrm>
          <a:prstGeom prst="rect">
            <a:avLst/>
          </a:prstGeom>
          <a:noFill/>
        </p:spPr>
        <p:txBody>
          <a:bodyPr wrap="square" rtlCol="0">
            <a:spAutoFit/>
          </a:bodyPr>
          <a:lstStyle/>
          <a:p>
            <a:pPr defTabSz="2438584"/>
            <a:r>
              <a:rPr lang="en-US" sz="1400" b="1" dirty="0">
                <a:solidFill>
                  <a:srgbClr val="57565A"/>
                </a:solidFill>
                <a:latin typeface="Century Gothic" panose="020B0502020202020204" pitchFamily="34" charset="0"/>
              </a:rPr>
              <a:t>Magna ipsum et </a:t>
            </a:r>
            <a:r>
              <a:rPr lang="en-US" sz="1400" b="1" dirty="0" err="1">
                <a:solidFill>
                  <a:srgbClr val="57565A"/>
                </a:solidFill>
                <a:latin typeface="Century Gothic" panose="020B0502020202020204" pitchFamily="34" charset="0"/>
              </a:rPr>
              <a:t>sollictudin</a:t>
            </a:r>
            <a:endParaRPr lang="en-US" sz="1400" b="1" dirty="0">
              <a:solidFill>
                <a:srgbClr val="57565A"/>
              </a:solidFill>
              <a:latin typeface="Century Gothic" panose="020B0502020202020204" pitchFamily="34" charset="0"/>
            </a:endParaRPr>
          </a:p>
          <a:p>
            <a:pPr defTabSz="2438584"/>
            <a:r>
              <a:rPr lang="en-US" sz="1050" dirty="0">
                <a:solidFill>
                  <a:srgbClr val="57565A"/>
                </a:solidFill>
                <a:latin typeface="Century Gothic" panose="020B0502020202020204" pitchFamily="34" charset="0"/>
              </a:rPr>
              <a:t>Ria qui del </a:t>
            </a:r>
            <a:r>
              <a:rPr lang="en-US" sz="1050" dirty="0" err="1">
                <a:solidFill>
                  <a:srgbClr val="57565A"/>
                </a:solidFill>
                <a:latin typeface="Century Gothic" panose="020B0502020202020204" pitchFamily="34" charset="0"/>
              </a:rPr>
              <a:t>ium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aut</a:t>
            </a:r>
            <a:r>
              <a:rPr lang="en-US" sz="1050" dirty="0">
                <a:solidFill>
                  <a:srgbClr val="57565A"/>
                </a:solidFill>
                <a:latin typeface="Century Gothic" panose="020B0502020202020204" pitchFamily="34" charset="0"/>
              </a:rPr>
              <a:t> Lorem ipsum dolor </a:t>
            </a:r>
            <a:r>
              <a:rPr lang="en-US" sz="1050" dirty="0" err="1">
                <a:solidFill>
                  <a:srgbClr val="57565A"/>
                </a:solidFill>
                <a:latin typeface="Century Gothic" panose="020B0502020202020204" pitchFamily="34" charset="0"/>
              </a:rPr>
              <a:t>ium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aut</a:t>
            </a:r>
            <a:r>
              <a:rPr lang="en-US" sz="1050" dirty="0">
                <a:solidFill>
                  <a:srgbClr val="57565A"/>
                </a:solidFill>
                <a:latin typeface="Century Gothic" panose="020B0502020202020204" pitchFamily="34" charset="0"/>
              </a:rPr>
              <a:t> </a:t>
            </a:r>
          </a:p>
        </p:txBody>
      </p:sp>
      <p:sp>
        <p:nvSpPr>
          <p:cNvPr id="71" name="TextBox 70">
            <a:extLst>
              <a:ext uri="{FF2B5EF4-FFF2-40B4-BE49-F238E27FC236}">
                <a16:creationId xmlns:a16="http://schemas.microsoft.com/office/drawing/2014/main" id="{3A9C416C-7541-8264-1469-7F90C671E8B1}"/>
              </a:ext>
            </a:extLst>
          </p:cNvPr>
          <p:cNvSpPr txBox="1"/>
          <p:nvPr/>
        </p:nvSpPr>
        <p:spPr>
          <a:xfrm>
            <a:off x="6828463" y="2935644"/>
            <a:ext cx="4651353" cy="477054"/>
          </a:xfrm>
          <a:prstGeom prst="rect">
            <a:avLst/>
          </a:prstGeom>
          <a:noFill/>
        </p:spPr>
        <p:txBody>
          <a:bodyPr wrap="square" rtlCol="0">
            <a:spAutoFit/>
          </a:bodyPr>
          <a:lstStyle/>
          <a:p>
            <a:pPr defTabSz="2438584"/>
            <a:r>
              <a:rPr lang="en-US" sz="1400" b="1" dirty="0">
                <a:solidFill>
                  <a:srgbClr val="57565A"/>
                </a:solidFill>
                <a:latin typeface="Century Gothic" panose="020B0502020202020204" pitchFamily="34" charset="0"/>
              </a:rPr>
              <a:t>Magna ipsum et </a:t>
            </a:r>
            <a:r>
              <a:rPr lang="en-US" sz="1400" b="1" dirty="0" err="1">
                <a:solidFill>
                  <a:srgbClr val="57565A"/>
                </a:solidFill>
                <a:latin typeface="Century Gothic" panose="020B0502020202020204" pitchFamily="34" charset="0"/>
              </a:rPr>
              <a:t>sollictudin</a:t>
            </a:r>
            <a:endParaRPr lang="en-US" sz="1400" b="1" dirty="0">
              <a:solidFill>
                <a:srgbClr val="57565A"/>
              </a:solidFill>
              <a:latin typeface="Century Gothic" panose="020B0502020202020204" pitchFamily="34" charset="0"/>
            </a:endParaRPr>
          </a:p>
          <a:p>
            <a:pPr defTabSz="2438584"/>
            <a:r>
              <a:rPr lang="en-US" sz="1050" dirty="0">
                <a:solidFill>
                  <a:srgbClr val="57565A"/>
                </a:solidFill>
                <a:latin typeface="Century Gothic" panose="020B0502020202020204" pitchFamily="34" charset="0"/>
              </a:rPr>
              <a:t>Ria qui del </a:t>
            </a:r>
            <a:r>
              <a:rPr lang="en-US" sz="1050" dirty="0" err="1">
                <a:solidFill>
                  <a:srgbClr val="57565A"/>
                </a:solidFill>
                <a:latin typeface="Century Gothic" panose="020B0502020202020204" pitchFamily="34" charset="0"/>
              </a:rPr>
              <a:t>ium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aut</a:t>
            </a:r>
            <a:r>
              <a:rPr lang="en-US" sz="1050" dirty="0">
                <a:solidFill>
                  <a:srgbClr val="57565A"/>
                </a:solidFill>
                <a:latin typeface="Century Gothic" panose="020B0502020202020204" pitchFamily="34" charset="0"/>
              </a:rPr>
              <a:t> Lorem ipsum dolor </a:t>
            </a:r>
            <a:r>
              <a:rPr lang="en-US" sz="1050" dirty="0" err="1">
                <a:solidFill>
                  <a:srgbClr val="57565A"/>
                </a:solidFill>
                <a:latin typeface="Century Gothic" panose="020B0502020202020204" pitchFamily="34" charset="0"/>
              </a:rPr>
              <a:t>ium</a:t>
            </a:r>
            <a:r>
              <a:rPr lang="en-US" sz="1050" dirty="0">
                <a:solidFill>
                  <a:srgbClr val="57565A"/>
                </a:solidFill>
                <a:latin typeface="Century Gothic" panose="020B0502020202020204" pitchFamily="34" charset="0"/>
              </a:rPr>
              <a:t> </a:t>
            </a:r>
            <a:r>
              <a:rPr lang="en-US" sz="1050" dirty="0" err="1">
                <a:solidFill>
                  <a:srgbClr val="57565A"/>
                </a:solidFill>
                <a:latin typeface="Century Gothic" panose="020B0502020202020204" pitchFamily="34" charset="0"/>
              </a:rPr>
              <a:t>aut</a:t>
            </a:r>
            <a:r>
              <a:rPr lang="en-US" sz="1050" dirty="0">
                <a:solidFill>
                  <a:srgbClr val="57565A"/>
                </a:solidFill>
                <a:latin typeface="Century Gothic" panose="020B0502020202020204" pitchFamily="34" charset="0"/>
              </a:rPr>
              <a:t> </a:t>
            </a:r>
          </a:p>
        </p:txBody>
      </p:sp>
      <p:sp>
        <p:nvSpPr>
          <p:cNvPr id="72" name="Rectangle 71">
            <a:extLst>
              <a:ext uri="{FF2B5EF4-FFF2-40B4-BE49-F238E27FC236}">
                <a16:creationId xmlns:a16="http://schemas.microsoft.com/office/drawing/2014/main" id="{5E9F86A6-1944-7AD9-5D3C-D253157AEB39}"/>
              </a:ext>
            </a:extLst>
          </p:cNvPr>
          <p:cNvSpPr/>
          <p:nvPr/>
        </p:nvSpPr>
        <p:spPr>
          <a:xfrm>
            <a:off x="6268282" y="5858050"/>
            <a:ext cx="473206" cy="400110"/>
          </a:xfrm>
          <a:prstGeom prst="rect">
            <a:avLst/>
          </a:prstGeom>
        </p:spPr>
        <p:txBody>
          <a:bodyPr wrap="none">
            <a:spAutoFit/>
          </a:bodyPr>
          <a:lstStyle/>
          <a:p>
            <a:pPr algn="ctr" defTabSz="2438584"/>
            <a:r>
              <a:rPr lang="en-US" sz="2000" b="1">
                <a:solidFill>
                  <a:schemeClr val="bg1"/>
                </a:solidFill>
                <a:latin typeface="Century Gothic" panose="020B0502020202020204" pitchFamily="34" charset="0"/>
              </a:rPr>
              <a:t>01</a:t>
            </a:r>
          </a:p>
        </p:txBody>
      </p:sp>
      <p:sp>
        <p:nvSpPr>
          <p:cNvPr id="73" name="Rectangle 72">
            <a:extLst>
              <a:ext uri="{FF2B5EF4-FFF2-40B4-BE49-F238E27FC236}">
                <a16:creationId xmlns:a16="http://schemas.microsoft.com/office/drawing/2014/main" id="{643C5D6B-5E58-7146-E667-77BAEB06BC45}"/>
              </a:ext>
            </a:extLst>
          </p:cNvPr>
          <p:cNvSpPr/>
          <p:nvPr/>
        </p:nvSpPr>
        <p:spPr>
          <a:xfrm>
            <a:off x="6268282" y="5160987"/>
            <a:ext cx="473206" cy="400110"/>
          </a:xfrm>
          <a:prstGeom prst="rect">
            <a:avLst/>
          </a:prstGeom>
        </p:spPr>
        <p:txBody>
          <a:bodyPr wrap="none">
            <a:spAutoFit/>
          </a:bodyPr>
          <a:lstStyle/>
          <a:p>
            <a:pPr algn="ctr" defTabSz="2438584"/>
            <a:r>
              <a:rPr lang="en-US" sz="2000" b="1">
                <a:solidFill>
                  <a:schemeClr val="bg1"/>
                </a:solidFill>
                <a:latin typeface="Century Gothic" panose="020B0502020202020204" pitchFamily="34" charset="0"/>
              </a:rPr>
              <a:t>02</a:t>
            </a:r>
          </a:p>
        </p:txBody>
      </p:sp>
      <p:sp>
        <p:nvSpPr>
          <p:cNvPr id="74" name="Rectangle 73">
            <a:extLst>
              <a:ext uri="{FF2B5EF4-FFF2-40B4-BE49-F238E27FC236}">
                <a16:creationId xmlns:a16="http://schemas.microsoft.com/office/drawing/2014/main" id="{667726F1-C227-4580-3F4D-4DAAEEFCF94C}"/>
              </a:ext>
            </a:extLst>
          </p:cNvPr>
          <p:cNvSpPr/>
          <p:nvPr/>
        </p:nvSpPr>
        <p:spPr>
          <a:xfrm>
            <a:off x="6268282" y="4423479"/>
            <a:ext cx="473206" cy="400110"/>
          </a:xfrm>
          <a:prstGeom prst="rect">
            <a:avLst/>
          </a:prstGeom>
        </p:spPr>
        <p:txBody>
          <a:bodyPr wrap="none">
            <a:spAutoFit/>
          </a:bodyPr>
          <a:lstStyle/>
          <a:p>
            <a:pPr algn="ctr" defTabSz="2438584"/>
            <a:r>
              <a:rPr lang="en-US" sz="2000" b="1">
                <a:solidFill>
                  <a:schemeClr val="bg1"/>
                </a:solidFill>
                <a:latin typeface="Century Gothic" panose="020B0502020202020204" pitchFamily="34" charset="0"/>
              </a:rPr>
              <a:t>03</a:t>
            </a:r>
          </a:p>
        </p:txBody>
      </p:sp>
      <p:sp>
        <p:nvSpPr>
          <p:cNvPr id="75" name="Rectangle 74">
            <a:extLst>
              <a:ext uri="{FF2B5EF4-FFF2-40B4-BE49-F238E27FC236}">
                <a16:creationId xmlns:a16="http://schemas.microsoft.com/office/drawing/2014/main" id="{8728711C-18DE-6534-E2B1-4AFFD550D733}"/>
              </a:ext>
            </a:extLst>
          </p:cNvPr>
          <p:cNvSpPr/>
          <p:nvPr/>
        </p:nvSpPr>
        <p:spPr>
          <a:xfrm>
            <a:off x="6268282" y="3700002"/>
            <a:ext cx="473206" cy="400110"/>
          </a:xfrm>
          <a:prstGeom prst="rect">
            <a:avLst/>
          </a:prstGeom>
        </p:spPr>
        <p:txBody>
          <a:bodyPr wrap="none">
            <a:spAutoFit/>
          </a:bodyPr>
          <a:lstStyle/>
          <a:p>
            <a:pPr algn="ctr" defTabSz="2438584"/>
            <a:r>
              <a:rPr lang="en-US" sz="2000" b="1">
                <a:solidFill>
                  <a:schemeClr val="bg1"/>
                </a:solidFill>
                <a:latin typeface="Century Gothic" panose="020B0502020202020204" pitchFamily="34" charset="0"/>
              </a:rPr>
              <a:t>04</a:t>
            </a:r>
          </a:p>
        </p:txBody>
      </p:sp>
      <p:sp>
        <p:nvSpPr>
          <p:cNvPr id="76" name="Rectangle 75">
            <a:extLst>
              <a:ext uri="{FF2B5EF4-FFF2-40B4-BE49-F238E27FC236}">
                <a16:creationId xmlns:a16="http://schemas.microsoft.com/office/drawing/2014/main" id="{16F0A926-0EE7-5D91-AD24-88D934EB1EC8}"/>
              </a:ext>
            </a:extLst>
          </p:cNvPr>
          <p:cNvSpPr/>
          <p:nvPr/>
        </p:nvSpPr>
        <p:spPr>
          <a:xfrm>
            <a:off x="6268282" y="3028890"/>
            <a:ext cx="473206" cy="400110"/>
          </a:xfrm>
          <a:prstGeom prst="rect">
            <a:avLst/>
          </a:prstGeom>
        </p:spPr>
        <p:txBody>
          <a:bodyPr wrap="none">
            <a:spAutoFit/>
          </a:bodyPr>
          <a:lstStyle/>
          <a:p>
            <a:pPr algn="ctr" defTabSz="2438584"/>
            <a:r>
              <a:rPr lang="en-US" sz="2000" b="1" dirty="0">
                <a:solidFill>
                  <a:schemeClr val="bg1"/>
                </a:solidFill>
                <a:latin typeface="Century Gothic" panose="020B0502020202020204" pitchFamily="34" charset="0"/>
              </a:rPr>
              <a:t>05</a:t>
            </a:r>
          </a:p>
        </p:txBody>
      </p:sp>
      <p:sp>
        <p:nvSpPr>
          <p:cNvPr id="79" name="TextBox 78">
            <a:extLst>
              <a:ext uri="{FF2B5EF4-FFF2-40B4-BE49-F238E27FC236}">
                <a16:creationId xmlns:a16="http://schemas.microsoft.com/office/drawing/2014/main" id="{F21DBEB6-3A5A-AFAC-6385-F179E301A9B4}"/>
              </a:ext>
            </a:extLst>
          </p:cNvPr>
          <p:cNvSpPr txBox="1"/>
          <p:nvPr/>
        </p:nvSpPr>
        <p:spPr>
          <a:xfrm>
            <a:off x="6150878" y="1443711"/>
            <a:ext cx="4431881" cy="830997"/>
          </a:xfrm>
          <a:prstGeom prst="rect">
            <a:avLst/>
          </a:prstGeom>
          <a:noFill/>
        </p:spPr>
        <p:txBody>
          <a:bodyPr wrap="square" rtlCol="0">
            <a:spAutoFit/>
          </a:bodyPr>
          <a:lstStyle/>
          <a:p>
            <a:r>
              <a:rPr lang="en-US" sz="2400" b="1" dirty="0">
                <a:solidFill>
                  <a:srgbClr val="A8436F"/>
                </a:solidFill>
                <a:latin typeface="Century Gothic" panose="020B0502020202020204" pitchFamily="34" charset="0"/>
              </a:rPr>
              <a:t>RED CARPET FOR YOUR SUCCESS STORIES</a:t>
            </a:r>
          </a:p>
        </p:txBody>
      </p:sp>
    </p:spTree>
    <p:extLst>
      <p:ext uri="{BB962C8B-B14F-4D97-AF65-F5344CB8AC3E}">
        <p14:creationId xmlns:p14="http://schemas.microsoft.com/office/powerpoint/2010/main" val="34010975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9CA7634A-7E26-E159-ACDA-D5858C19336A}"/>
              </a:ext>
            </a:extLst>
          </p:cNvPr>
          <p:cNvSpPr/>
          <p:nvPr/>
        </p:nvSpPr>
        <p:spPr>
          <a:xfrm>
            <a:off x="352589" y="3583178"/>
            <a:ext cx="2213288" cy="545691"/>
          </a:xfrm>
          <a:prstGeom prst="roundRect">
            <a:avLst/>
          </a:prstGeom>
          <a:solidFill>
            <a:srgbClr val="F26363">
              <a:alpha val="100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87132167-3228-A248-953E-4F93819D3F1C}"/>
              </a:ext>
            </a:extLst>
          </p:cNvPr>
          <p:cNvSpPr/>
          <p:nvPr/>
        </p:nvSpPr>
        <p:spPr>
          <a:xfrm>
            <a:off x="2712293" y="3583178"/>
            <a:ext cx="2213288" cy="545691"/>
          </a:xfrm>
          <a:prstGeom prst="roundRect">
            <a:avLst/>
          </a:prstGeom>
          <a:solidFill>
            <a:srgbClr val="FFA826">
              <a:alpha val="100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3C8DD4B5-DFD1-DD23-CF91-ED8FE9863520}"/>
              </a:ext>
            </a:extLst>
          </p:cNvPr>
          <p:cNvSpPr/>
          <p:nvPr/>
        </p:nvSpPr>
        <p:spPr>
          <a:xfrm>
            <a:off x="5069937" y="3583178"/>
            <a:ext cx="2213288" cy="545691"/>
          </a:xfrm>
          <a:prstGeom prst="roundRect">
            <a:avLst/>
          </a:prstGeom>
          <a:solidFill>
            <a:srgbClr val="00BAB5">
              <a:alpha val="100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5976A1E0-55E8-4CCB-19C9-29BE461285A3}"/>
              </a:ext>
            </a:extLst>
          </p:cNvPr>
          <p:cNvSpPr/>
          <p:nvPr/>
        </p:nvSpPr>
        <p:spPr>
          <a:xfrm>
            <a:off x="7408529" y="3583178"/>
            <a:ext cx="2213288" cy="545691"/>
          </a:xfrm>
          <a:prstGeom prst="roundRect">
            <a:avLst/>
          </a:prstGeom>
          <a:solidFill>
            <a:srgbClr val="419CCC">
              <a:alpha val="100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5A5AD552-67F4-2C1A-FC0C-ED77937302E3}"/>
              </a:ext>
            </a:extLst>
          </p:cNvPr>
          <p:cNvSpPr/>
          <p:nvPr/>
        </p:nvSpPr>
        <p:spPr>
          <a:xfrm>
            <a:off x="9724964" y="3583178"/>
            <a:ext cx="2213288" cy="545691"/>
          </a:xfrm>
          <a:prstGeom prst="roundRect">
            <a:avLst/>
          </a:prstGeom>
          <a:solidFill>
            <a:srgbClr val="A8436F">
              <a:alpha val="100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0F36A14-4DAE-4BE9-B2E3-66D9D9BDA0AC}"/>
              </a:ext>
            </a:extLst>
          </p:cNvPr>
          <p:cNvSpPr/>
          <p:nvPr/>
        </p:nvSpPr>
        <p:spPr>
          <a:xfrm>
            <a:off x="0" y="5727848"/>
            <a:ext cx="2630658" cy="84336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5" name="Rectangle 4">
            <a:extLst>
              <a:ext uri="{FF2B5EF4-FFF2-40B4-BE49-F238E27FC236}">
                <a16:creationId xmlns:a16="http://schemas.microsoft.com/office/drawing/2014/main" id="{A3A896EA-8B94-F618-A34F-E60544D6F890}"/>
              </a:ext>
            </a:extLst>
          </p:cNvPr>
          <p:cNvSpPr/>
          <p:nvPr/>
        </p:nvSpPr>
        <p:spPr>
          <a:xfrm>
            <a:off x="2630658" y="5727848"/>
            <a:ext cx="9561342" cy="843364"/>
          </a:xfrm>
          <a:prstGeom prst="rect">
            <a:avLst/>
          </a:prstGeom>
          <a:solidFill>
            <a:srgbClr val="C00000">
              <a:alpha val="10000"/>
            </a:srgbClr>
          </a:solidFill>
        </p:spPr>
        <p:txBody>
          <a:bodyPr wrap="square" lIns="487736" tIns="243868" rIns="487736" bIns="243868">
            <a:spAutoFit/>
          </a:bodyPr>
          <a:lstStyle/>
          <a:p>
            <a:pPr algn="ctr" defTabSz="2438584">
              <a:lnSpc>
                <a:spcPct val="95000"/>
              </a:lnSpc>
            </a:pPr>
            <a:r>
              <a:rPr lang="en-US" sz="1200" dirty="0">
                <a:solidFill>
                  <a:srgbClr val="57565A"/>
                </a:solidFill>
                <a:latin typeface="Roboto Light"/>
              </a:rPr>
              <a:t>Lorem ipsum dolor sit </a:t>
            </a:r>
            <a:r>
              <a:rPr lang="en-US" sz="1200" dirty="0" err="1">
                <a:solidFill>
                  <a:srgbClr val="57565A"/>
                </a:solidFill>
                <a:latin typeface="Roboto Light"/>
              </a:rPr>
              <a:t>amet</a:t>
            </a:r>
            <a:r>
              <a:rPr lang="en-US" sz="1200" dirty="0">
                <a:solidFill>
                  <a:srgbClr val="57565A"/>
                </a:solidFill>
                <a:latin typeface="Roboto Light"/>
              </a:rPr>
              <a:t>, </a:t>
            </a:r>
            <a:r>
              <a:rPr lang="en-US" sz="1200" dirty="0" err="1">
                <a:solidFill>
                  <a:srgbClr val="57565A"/>
                </a:solidFill>
                <a:latin typeface="Roboto Light"/>
              </a:rPr>
              <a:t>consectetur</a:t>
            </a:r>
            <a:r>
              <a:rPr lang="en-US" sz="1200" dirty="0">
                <a:solidFill>
                  <a:srgbClr val="57565A"/>
                </a:solidFill>
                <a:latin typeface="Roboto Light"/>
              </a:rPr>
              <a:t> </a:t>
            </a:r>
            <a:r>
              <a:rPr lang="en-US" sz="1200" dirty="0" err="1">
                <a:solidFill>
                  <a:srgbClr val="57565A"/>
                </a:solidFill>
                <a:latin typeface="Roboto Light"/>
              </a:rPr>
              <a:t>adipiscing</a:t>
            </a:r>
            <a:r>
              <a:rPr lang="en-US" sz="1200" dirty="0">
                <a:solidFill>
                  <a:srgbClr val="57565A"/>
                </a:solidFill>
                <a:latin typeface="Roboto Light"/>
              </a:rPr>
              <a:t> </a:t>
            </a:r>
            <a:r>
              <a:rPr lang="en-US" sz="1200" dirty="0" err="1">
                <a:solidFill>
                  <a:srgbClr val="57565A"/>
                </a:solidFill>
                <a:latin typeface="Roboto Light"/>
              </a:rPr>
              <a:t>elit</a:t>
            </a:r>
            <a:r>
              <a:rPr lang="en-US" sz="1200" dirty="0">
                <a:solidFill>
                  <a:srgbClr val="57565A"/>
                </a:solidFill>
                <a:latin typeface="Roboto Light"/>
              </a:rPr>
              <a:t>. Duis </a:t>
            </a:r>
            <a:r>
              <a:rPr lang="en-US" sz="1200" dirty="0" err="1">
                <a:solidFill>
                  <a:srgbClr val="57565A"/>
                </a:solidFill>
                <a:latin typeface="Roboto Light"/>
              </a:rPr>
              <a:t>ultrices</a:t>
            </a:r>
            <a:r>
              <a:rPr lang="en-US" sz="1200" dirty="0">
                <a:solidFill>
                  <a:srgbClr val="57565A"/>
                </a:solidFill>
                <a:latin typeface="Roboto Light"/>
              </a:rPr>
              <a:t> at </a:t>
            </a:r>
            <a:r>
              <a:rPr lang="en-US" sz="1200" dirty="0" err="1">
                <a:solidFill>
                  <a:srgbClr val="57565A"/>
                </a:solidFill>
                <a:latin typeface="Roboto Light"/>
              </a:rPr>
              <a:t>nibh</a:t>
            </a:r>
            <a:r>
              <a:rPr lang="en-US" sz="1200" dirty="0">
                <a:solidFill>
                  <a:srgbClr val="57565A"/>
                </a:solidFill>
                <a:latin typeface="Roboto Light"/>
              </a:rPr>
              <a:t> a </a:t>
            </a:r>
            <a:r>
              <a:rPr lang="en-US" sz="1200" dirty="0" err="1">
                <a:solidFill>
                  <a:srgbClr val="57565A"/>
                </a:solidFill>
                <a:latin typeface="Roboto Light"/>
              </a:rPr>
              <a:t>malesuada</a:t>
            </a:r>
            <a:r>
              <a:rPr lang="en-US" sz="1200" dirty="0">
                <a:solidFill>
                  <a:srgbClr val="57565A"/>
                </a:solidFill>
                <a:latin typeface="Roboto Light"/>
              </a:rPr>
              <a:t>. </a:t>
            </a:r>
            <a:r>
              <a:rPr lang="en-US" sz="1200" dirty="0" err="1">
                <a:solidFill>
                  <a:srgbClr val="57565A"/>
                </a:solidFill>
                <a:latin typeface="Roboto Light"/>
              </a:rPr>
              <a:t>Etiam</a:t>
            </a:r>
            <a:r>
              <a:rPr lang="en-US" sz="1200" dirty="0">
                <a:solidFill>
                  <a:srgbClr val="57565A"/>
                </a:solidFill>
                <a:latin typeface="Roboto Light"/>
              </a:rPr>
              <a:t> </a:t>
            </a:r>
            <a:r>
              <a:rPr lang="en-US" sz="1200" dirty="0" err="1">
                <a:solidFill>
                  <a:srgbClr val="57565A"/>
                </a:solidFill>
                <a:latin typeface="Roboto Light"/>
              </a:rPr>
              <a:t>euismod</a:t>
            </a:r>
            <a:r>
              <a:rPr lang="en-US" sz="1200" dirty="0">
                <a:solidFill>
                  <a:srgbClr val="57565A"/>
                </a:solidFill>
                <a:latin typeface="Roboto Light"/>
              </a:rPr>
              <a:t> semper </a:t>
            </a:r>
            <a:r>
              <a:rPr lang="en-US" sz="1200" dirty="0" err="1">
                <a:solidFill>
                  <a:srgbClr val="57565A"/>
                </a:solidFill>
                <a:latin typeface="Roboto Light"/>
              </a:rPr>
              <a:t>suscipit</a:t>
            </a:r>
            <a:r>
              <a:rPr lang="en-US" sz="1200" dirty="0">
                <a:solidFill>
                  <a:srgbClr val="57565A"/>
                </a:solidFill>
                <a:latin typeface="Roboto Light"/>
              </a:rPr>
              <a:t>. </a:t>
            </a:r>
            <a:r>
              <a:rPr lang="en-US" sz="1200" dirty="0" err="1">
                <a:solidFill>
                  <a:srgbClr val="57565A"/>
                </a:solidFill>
                <a:latin typeface="Roboto Light"/>
              </a:rPr>
              <a:t>Suspendisse</a:t>
            </a:r>
            <a:r>
              <a:rPr lang="en-US" sz="1200" dirty="0">
                <a:solidFill>
                  <a:srgbClr val="57565A"/>
                </a:solidFill>
                <a:latin typeface="Roboto Light"/>
              </a:rPr>
              <a:t> </a:t>
            </a:r>
            <a:r>
              <a:rPr lang="en-US" sz="1200" dirty="0" err="1">
                <a:solidFill>
                  <a:srgbClr val="57565A"/>
                </a:solidFill>
                <a:latin typeface="Roboto Light"/>
              </a:rPr>
              <a:t>potenti</a:t>
            </a:r>
            <a:r>
              <a:rPr lang="en-US" sz="1200" dirty="0">
                <a:solidFill>
                  <a:srgbClr val="57565A"/>
                </a:solidFill>
                <a:latin typeface="Roboto Light"/>
              </a:rPr>
              <a:t>. Ut </a:t>
            </a:r>
            <a:r>
              <a:rPr lang="en-US" sz="1200" dirty="0" err="1">
                <a:solidFill>
                  <a:srgbClr val="57565A"/>
                </a:solidFill>
                <a:latin typeface="Roboto Light"/>
              </a:rPr>
              <a:t>scelerisque</a:t>
            </a:r>
            <a:r>
              <a:rPr lang="en-US" sz="1200" dirty="0">
                <a:solidFill>
                  <a:srgbClr val="57565A"/>
                </a:solidFill>
                <a:latin typeface="Roboto Light"/>
              </a:rPr>
              <a:t> </a:t>
            </a:r>
            <a:r>
              <a:rPr lang="en-US" sz="1200" dirty="0" err="1">
                <a:solidFill>
                  <a:srgbClr val="57565A"/>
                </a:solidFill>
                <a:latin typeface="Roboto Light"/>
              </a:rPr>
              <a:t>eu</a:t>
            </a:r>
            <a:r>
              <a:rPr lang="en-US" sz="1200" dirty="0">
                <a:solidFill>
                  <a:srgbClr val="57565A"/>
                </a:solidFill>
                <a:latin typeface="Roboto Light"/>
              </a:rPr>
              <a:t> </a:t>
            </a:r>
            <a:r>
              <a:rPr lang="en-US" sz="1200" dirty="0" err="1">
                <a:solidFill>
                  <a:srgbClr val="57565A"/>
                </a:solidFill>
                <a:latin typeface="Roboto Light"/>
              </a:rPr>
              <a:t>sem</a:t>
            </a:r>
            <a:r>
              <a:rPr lang="en-US" sz="1200" dirty="0">
                <a:solidFill>
                  <a:srgbClr val="57565A"/>
                </a:solidFill>
                <a:latin typeface="Roboto Light"/>
              </a:rPr>
              <a:t> non </a:t>
            </a:r>
            <a:r>
              <a:rPr lang="en-US" sz="1200" dirty="0" err="1">
                <a:solidFill>
                  <a:srgbClr val="57565A"/>
                </a:solidFill>
                <a:latin typeface="Roboto Light"/>
              </a:rPr>
              <a:t>ultrices</a:t>
            </a:r>
            <a:r>
              <a:rPr lang="en-US" sz="1200" dirty="0">
                <a:solidFill>
                  <a:srgbClr val="57565A"/>
                </a:solidFill>
                <a:latin typeface="Roboto Light"/>
              </a:rPr>
              <a:t>. </a:t>
            </a:r>
            <a:r>
              <a:rPr lang="en-US" sz="1200" dirty="0" err="1">
                <a:solidFill>
                  <a:srgbClr val="57565A"/>
                </a:solidFill>
                <a:latin typeface="Roboto Light"/>
              </a:rPr>
              <a:t>Curabitur</a:t>
            </a:r>
            <a:r>
              <a:rPr lang="en-US" sz="1200" dirty="0">
                <a:solidFill>
                  <a:srgbClr val="57565A"/>
                </a:solidFill>
                <a:latin typeface="Roboto Light"/>
              </a:rPr>
              <a:t> </a:t>
            </a:r>
            <a:r>
              <a:rPr lang="en-US" sz="1200" dirty="0" err="1">
                <a:solidFill>
                  <a:srgbClr val="57565A"/>
                </a:solidFill>
                <a:latin typeface="Roboto Light"/>
              </a:rPr>
              <a:t>vehicula</a:t>
            </a:r>
            <a:r>
              <a:rPr lang="en-US" sz="1200" dirty="0">
                <a:solidFill>
                  <a:srgbClr val="57565A"/>
                </a:solidFill>
                <a:latin typeface="Roboto Light"/>
              </a:rPr>
              <a:t> </a:t>
            </a:r>
            <a:r>
              <a:rPr lang="en-US" sz="1200" dirty="0" err="1">
                <a:solidFill>
                  <a:srgbClr val="57565A"/>
                </a:solidFill>
                <a:latin typeface="Roboto Light"/>
              </a:rPr>
              <a:t>lacus</a:t>
            </a:r>
            <a:r>
              <a:rPr lang="en-US" sz="1200" dirty="0">
                <a:solidFill>
                  <a:srgbClr val="57565A"/>
                </a:solidFill>
                <a:latin typeface="Roboto Light"/>
              </a:rPr>
              <a:t> </a:t>
            </a:r>
            <a:r>
              <a:rPr lang="en-US" sz="1200" dirty="0" err="1">
                <a:solidFill>
                  <a:srgbClr val="57565A"/>
                </a:solidFill>
                <a:latin typeface="Roboto Light"/>
              </a:rPr>
              <a:t>eget</a:t>
            </a:r>
            <a:r>
              <a:rPr lang="en-US" sz="1200" dirty="0">
                <a:solidFill>
                  <a:srgbClr val="57565A"/>
                </a:solidFill>
                <a:latin typeface="Roboto Light"/>
              </a:rPr>
              <a:t>.</a:t>
            </a:r>
          </a:p>
        </p:txBody>
      </p:sp>
      <p:sp>
        <p:nvSpPr>
          <p:cNvPr id="8" name="TextBox 7">
            <a:extLst>
              <a:ext uri="{FF2B5EF4-FFF2-40B4-BE49-F238E27FC236}">
                <a16:creationId xmlns:a16="http://schemas.microsoft.com/office/drawing/2014/main" id="{AFCAC219-57C9-8CE7-3AAC-95607D087A6A}"/>
              </a:ext>
            </a:extLst>
          </p:cNvPr>
          <p:cNvSpPr txBox="1"/>
          <p:nvPr/>
        </p:nvSpPr>
        <p:spPr>
          <a:xfrm>
            <a:off x="339557" y="3590211"/>
            <a:ext cx="2239352" cy="1248034"/>
          </a:xfrm>
          <a:prstGeom prst="rect">
            <a:avLst/>
          </a:prstGeom>
          <a:noFill/>
        </p:spPr>
        <p:txBody>
          <a:bodyPr wrap="square" lIns="243868" rIns="243868" rtlCol="0">
            <a:spAutoFit/>
          </a:bodyPr>
          <a:lstStyle/>
          <a:p>
            <a:pPr algn="ctr" defTabSz="2438584">
              <a:lnSpc>
                <a:spcPct val="90000"/>
              </a:lnSpc>
              <a:spcBef>
                <a:spcPts val="2134"/>
              </a:spcBef>
            </a:pPr>
            <a:r>
              <a:rPr lang="en-US" sz="2800" b="1" dirty="0">
                <a:solidFill>
                  <a:srgbClr val="F26363"/>
                </a:solidFill>
                <a:latin typeface="Century Gothic" panose="020B0502020202020204" pitchFamily="34" charset="0"/>
              </a:rPr>
              <a:t>Meeting</a:t>
            </a:r>
          </a:p>
          <a:p>
            <a:pPr algn="ctr" defTabSz="2438584">
              <a:lnSpc>
                <a:spcPct val="90000"/>
              </a:lnSpc>
              <a:spcBef>
                <a:spcPts val="2134"/>
              </a:spcBef>
            </a:pPr>
            <a:r>
              <a:rPr lang="en-US" sz="1100" dirty="0">
                <a:solidFill>
                  <a:srgbClr val="57565A"/>
                </a:solidFill>
                <a:latin typeface="Century Gothic" panose="020B0502020202020204" pitchFamily="34" charset="0"/>
              </a:rPr>
              <a:t>Lorem ipsum dolor sit </a:t>
            </a:r>
            <a:r>
              <a:rPr lang="en-US" sz="1100" dirty="0" err="1">
                <a:solidFill>
                  <a:srgbClr val="57565A"/>
                </a:solidFill>
                <a:latin typeface="Century Gothic" panose="020B0502020202020204" pitchFamily="34" charset="0"/>
              </a:rPr>
              <a:t>amet</a:t>
            </a:r>
            <a:r>
              <a:rPr lang="en-US" sz="1100" dirty="0">
                <a:solidFill>
                  <a:srgbClr val="57565A"/>
                </a:solidFill>
                <a:latin typeface="Century Gothic" panose="020B0502020202020204" pitchFamily="34" charset="0"/>
              </a:rPr>
              <a:t>, </a:t>
            </a:r>
            <a:r>
              <a:rPr lang="en-US" sz="1100" dirty="0" err="1">
                <a:solidFill>
                  <a:srgbClr val="57565A"/>
                </a:solidFill>
                <a:latin typeface="Century Gothic" panose="020B0502020202020204" pitchFamily="34" charset="0"/>
              </a:rPr>
              <a:t>consectetur</a:t>
            </a:r>
            <a:r>
              <a:rPr lang="en-US" sz="1100" dirty="0">
                <a:solidFill>
                  <a:srgbClr val="57565A"/>
                </a:solidFill>
                <a:latin typeface="Century Gothic" panose="020B0502020202020204" pitchFamily="34" charset="0"/>
              </a:rPr>
              <a:t> is </a:t>
            </a:r>
            <a:r>
              <a:rPr lang="en-US" sz="1100" dirty="0" err="1">
                <a:solidFill>
                  <a:srgbClr val="57565A"/>
                </a:solidFill>
                <a:latin typeface="Century Gothic" panose="020B0502020202020204" pitchFamily="34" charset="0"/>
              </a:rPr>
              <a:t>adipiscing</a:t>
            </a:r>
            <a:r>
              <a:rPr lang="en-US" sz="1100" dirty="0">
                <a:solidFill>
                  <a:srgbClr val="57565A"/>
                </a:solidFill>
                <a:latin typeface="Century Gothic" panose="020B0502020202020204" pitchFamily="34" charset="0"/>
              </a:rPr>
              <a:t> </a:t>
            </a:r>
            <a:r>
              <a:rPr lang="en-US" sz="1100" dirty="0" err="1">
                <a:solidFill>
                  <a:srgbClr val="57565A"/>
                </a:solidFill>
                <a:latin typeface="Century Gothic" panose="020B0502020202020204" pitchFamily="34" charset="0"/>
              </a:rPr>
              <a:t>elit</a:t>
            </a:r>
            <a:r>
              <a:rPr lang="en-US" sz="1100" dirty="0">
                <a:solidFill>
                  <a:srgbClr val="57565A"/>
                </a:solidFill>
                <a:latin typeface="Century Gothic" panose="020B0502020202020204" pitchFamily="34" charset="0"/>
              </a:rPr>
              <a:t>. </a:t>
            </a:r>
          </a:p>
        </p:txBody>
      </p:sp>
      <p:sp>
        <p:nvSpPr>
          <p:cNvPr id="11" name="TextBox 10">
            <a:extLst>
              <a:ext uri="{FF2B5EF4-FFF2-40B4-BE49-F238E27FC236}">
                <a16:creationId xmlns:a16="http://schemas.microsoft.com/office/drawing/2014/main" id="{7160DB71-3EE6-32F8-39C0-AF034C5AF070}"/>
              </a:ext>
            </a:extLst>
          </p:cNvPr>
          <p:cNvSpPr txBox="1"/>
          <p:nvPr/>
        </p:nvSpPr>
        <p:spPr>
          <a:xfrm>
            <a:off x="2699261" y="3590211"/>
            <a:ext cx="2239352" cy="1248034"/>
          </a:xfrm>
          <a:prstGeom prst="rect">
            <a:avLst/>
          </a:prstGeom>
          <a:noFill/>
        </p:spPr>
        <p:txBody>
          <a:bodyPr wrap="square" lIns="243868" rIns="243868" rtlCol="0">
            <a:spAutoFit/>
          </a:bodyPr>
          <a:lstStyle/>
          <a:p>
            <a:pPr algn="ctr" defTabSz="2438584">
              <a:lnSpc>
                <a:spcPct val="90000"/>
              </a:lnSpc>
              <a:spcBef>
                <a:spcPts val="2134"/>
              </a:spcBef>
            </a:pPr>
            <a:r>
              <a:rPr lang="en-US" sz="2800" b="1" dirty="0">
                <a:solidFill>
                  <a:srgbClr val="FFA826"/>
                </a:solidFill>
                <a:latin typeface="Century Gothic" panose="020B0502020202020204" pitchFamily="34" charset="0"/>
              </a:rPr>
              <a:t>Planning</a:t>
            </a:r>
          </a:p>
          <a:p>
            <a:pPr algn="ctr" defTabSz="2438584">
              <a:lnSpc>
                <a:spcPct val="90000"/>
              </a:lnSpc>
              <a:spcBef>
                <a:spcPts val="2134"/>
              </a:spcBef>
            </a:pPr>
            <a:r>
              <a:rPr lang="en-US" sz="1100" dirty="0">
                <a:solidFill>
                  <a:srgbClr val="57565A"/>
                </a:solidFill>
                <a:latin typeface="Century Gothic" panose="020B0502020202020204" pitchFamily="34" charset="0"/>
              </a:rPr>
              <a:t>Lorem ipsum dolor sit </a:t>
            </a:r>
            <a:r>
              <a:rPr lang="en-US" sz="1100" dirty="0" err="1">
                <a:solidFill>
                  <a:srgbClr val="57565A"/>
                </a:solidFill>
                <a:latin typeface="Century Gothic" panose="020B0502020202020204" pitchFamily="34" charset="0"/>
              </a:rPr>
              <a:t>amet</a:t>
            </a:r>
            <a:r>
              <a:rPr lang="en-US" sz="1100" dirty="0">
                <a:solidFill>
                  <a:srgbClr val="57565A"/>
                </a:solidFill>
                <a:latin typeface="Century Gothic" panose="020B0502020202020204" pitchFamily="34" charset="0"/>
              </a:rPr>
              <a:t>, </a:t>
            </a:r>
            <a:r>
              <a:rPr lang="en-US" sz="1100" dirty="0" err="1">
                <a:solidFill>
                  <a:srgbClr val="57565A"/>
                </a:solidFill>
                <a:latin typeface="Century Gothic" panose="020B0502020202020204" pitchFamily="34" charset="0"/>
              </a:rPr>
              <a:t>consectetur</a:t>
            </a:r>
            <a:r>
              <a:rPr lang="en-US" sz="1100" dirty="0">
                <a:solidFill>
                  <a:srgbClr val="57565A"/>
                </a:solidFill>
                <a:latin typeface="Century Gothic" panose="020B0502020202020204" pitchFamily="34" charset="0"/>
              </a:rPr>
              <a:t> is </a:t>
            </a:r>
            <a:r>
              <a:rPr lang="en-US" sz="1100" dirty="0" err="1">
                <a:solidFill>
                  <a:srgbClr val="57565A"/>
                </a:solidFill>
                <a:latin typeface="Century Gothic" panose="020B0502020202020204" pitchFamily="34" charset="0"/>
              </a:rPr>
              <a:t>adipiscing</a:t>
            </a:r>
            <a:r>
              <a:rPr lang="en-US" sz="1100" dirty="0">
                <a:solidFill>
                  <a:srgbClr val="57565A"/>
                </a:solidFill>
                <a:latin typeface="Century Gothic" panose="020B0502020202020204" pitchFamily="34" charset="0"/>
              </a:rPr>
              <a:t> </a:t>
            </a:r>
            <a:r>
              <a:rPr lang="en-US" sz="1100" dirty="0" err="1">
                <a:solidFill>
                  <a:srgbClr val="57565A"/>
                </a:solidFill>
                <a:latin typeface="Century Gothic" panose="020B0502020202020204" pitchFamily="34" charset="0"/>
              </a:rPr>
              <a:t>elit</a:t>
            </a:r>
            <a:r>
              <a:rPr lang="en-US" sz="1100" dirty="0">
                <a:solidFill>
                  <a:srgbClr val="57565A"/>
                </a:solidFill>
                <a:latin typeface="Century Gothic" panose="020B0502020202020204" pitchFamily="34" charset="0"/>
              </a:rPr>
              <a:t>. </a:t>
            </a:r>
          </a:p>
        </p:txBody>
      </p:sp>
      <p:sp>
        <p:nvSpPr>
          <p:cNvPr id="14" name="TextBox 13">
            <a:extLst>
              <a:ext uri="{FF2B5EF4-FFF2-40B4-BE49-F238E27FC236}">
                <a16:creationId xmlns:a16="http://schemas.microsoft.com/office/drawing/2014/main" id="{5E1767B1-3BD1-0AE3-30C8-6282613841B7}"/>
              </a:ext>
            </a:extLst>
          </p:cNvPr>
          <p:cNvSpPr txBox="1"/>
          <p:nvPr/>
        </p:nvSpPr>
        <p:spPr>
          <a:xfrm>
            <a:off x="5056905" y="3590211"/>
            <a:ext cx="2239352" cy="1248034"/>
          </a:xfrm>
          <a:prstGeom prst="rect">
            <a:avLst/>
          </a:prstGeom>
          <a:noFill/>
        </p:spPr>
        <p:txBody>
          <a:bodyPr wrap="square" lIns="243868" rIns="243868" rtlCol="0">
            <a:spAutoFit/>
          </a:bodyPr>
          <a:lstStyle/>
          <a:p>
            <a:pPr algn="ctr" defTabSz="2438584">
              <a:lnSpc>
                <a:spcPct val="90000"/>
              </a:lnSpc>
              <a:spcBef>
                <a:spcPts val="2134"/>
              </a:spcBef>
            </a:pPr>
            <a:r>
              <a:rPr lang="en-US" sz="2800" b="1" dirty="0">
                <a:solidFill>
                  <a:srgbClr val="00BAB5"/>
                </a:solidFill>
                <a:latin typeface="Century Gothic" panose="020B0502020202020204" pitchFamily="34" charset="0"/>
              </a:rPr>
              <a:t>Execute</a:t>
            </a:r>
          </a:p>
          <a:p>
            <a:pPr algn="ctr" defTabSz="2438584">
              <a:lnSpc>
                <a:spcPct val="90000"/>
              </a:lnSpc>
              <a:spcBef>
                <a:spcPts val="2134"/>
              </a:spcBef>
            </a:pPr>
            <a:r>
              <a:rPr lang="en-US" sz="1100" dirty="0">
                <a:solidFill>
                  <a:srgbClr val="57565A"/>
                </a:solidFill>
                <a:latin typeface="Century Gothic" panose="020B0502020202020204" pitchFamily="34" charset="0"/>
              </a:rPr>
              <a:t>Lorem ipsum dolor sit </a:t>
            </a:r>
            <a:r>
              <a:rPr lang="en-US" sz="1100" dirty="0" err="1">
                <a:solidFill>
                  <a:srgbClr val="57565A"/>
                </a:solidFill>
                <a:latin typeface="Century Gothic" panose="020B0502020202020204" pitchFamily="34" charset="0"/>
              </a:rPr>
              <a:t>amet</a:t>
            </a:r>
            <a:r>
              <a:rPr lang="en-US" sz="1100" dirty="0">
                <a:solidFill>
                  <a:srgbClr val="57565A"/>
                </a:solidFill>
                <a:latin typeface="Century Gothic" panose="020B0502020202020204" pitchFamily="34" charset="0"/>
              </a:rPr>
              <a:t>, </a:t>
            </a:r>
            <a:r>
              <a:rPr lang="en-US" sz="1100" dirty="0" err="1">
                <a:solidFill>
                  <a:srgbClr val="57565A"/>
                </a:solidFill>
                <a:latin typeface="Century Gothic" panose="020B0502020202020204" pitchFamily="34" charset="0"/>
              </a:rPr>
              <a:t>consectetur</a:t>
            </a:r>
            <a:r>
              <a:rPr lang="en-US" sz="1100" dirty="0">
                <a:solidFill>
                  <a:srgbClr val="57565A"/>
                </a:solidFill>
                <a:latin typeface="Century Gothic" panose="020B0502020202020204" pitchFamily="34" charset="0"/>
              </a:rPr>
              <a:t> is </a:t>
            </a:r>
            <a:r>
              <a:rPr lang="en-US" sz="1100" dirty="0" err="1">
                <a:solidFill>
                  <a:srgbClr val="57565A"/>
                </a:solidFill>
                <a:latin typeface="Century Gothic" panose="020B0502020202020204" pitchFamily="34" charset="0"/>
              </a:rPr>
              <a:t>adipiscing</a:t>
            </a:r>
            <a:r>
              <a:rPr lang="en-US" sz="1100" dirty="0">
                <a:solidFill>
                  <a:srgbClr val="57565A"/>
                </a:solidFill>
                <a:latin typeface="Century Gothic" panose="020B0502020202020204" pitchFamily="34" charset="0"/>
              </a:rPr>
              <a:t> </a:t>
            </a:r>
            <a:r>
              <a:rPr lang="en-US" sz="1100" dirty="0" err="1">
                <a:solidFill>
                  <a:srgbClr val="57565A"/>
                </a:solidFill>
                <a:latin typeface="Century Gothic" panose="020B0502020202020204" pitchFamily="34" charset="0"/>
              </a:rPr>
              <a:t>elit</a:t>
            </a:r>
            <a:r>
              <a:rPr lang="en-US" sz="1100" dirty="0">
                <a:solidFill>
                  <a:srgbClr val="57565A"/>
                </a:solidFill>
                <a:latin typeface="Century Gothic" panose="020B0502020202020204" pitchFamily="34" charset="0"/>
              </a:rPr>
              <a:t>. </a:t>
            </a:r>
          </a:p>
        </p:txBody>
      </p:sp>
      <p:sp>
        <p:nvSpPr>
          <p:cNvPr id="17" name="TextBox 16">
            <a:extLst>
              <a:ext uri="{FF2B5EF4-FFF2-40B4-BE49-F238E27FC236}">
                <a16:creationId xmlns:a16="http://schemas.microsoft.com/office/drawing/2014/main" id="{33300726-3912-F6FD-921E-1AFE731A7FF8}"/>
              </a:ext>
            </a:extLst>
          </p:cNvPr>
          <p:cNvSpPr txBox="1"/>
          <p:nvPr/>
        </p:nvSpPr>
        <p:spPr>
          <a:xfrm>
            <a:off x="7395497" y="3597244"/>
            <a:ext cx="2239352" cy="1248034"/>
          </a:xfrm>
          <a:prstGeom prst="rect">
            <a:avLst/>
          </a:prstGeom>
          <a:noFill/>
        </p:spPr>
        <p:txBody>
          <a:bodyPr wrap="square" lIns="243868" rIns="243868" rtlCol="0">
            <a:spAutoFit/>
          </a:bodyPr>
          <a:lstStyle/>
          <a:p>
            <a:pPr algn="ctr" defTabSz="2438584">
              <a:lnSpc>
                <a:spcPct val="90000"/>
              </a:lnSpc>
              <a:spcBef>
                <a:spcPts val="2134"/>
              </a:spcBef>
            </a:pPr>
            <a:r>
              <a:rPr lang="en-US" sz="2800" b="1" dirty="0">
                <a:solidFill>
                  <a:srgbClr val="419CCC"/>
                </a:solidFill>
                <a:latin typeface="Century Gothic" panose="020B0502020202020204" pitchFamily="34" charset="0"/>
              </a:rPr>
              <a:t>Testing</a:t>
            </a:r>
          </a:p>
          <a:p>
            <a:pPr algn="ctr" defTabSz="2438584">
              <a:lnSpc>
                <a:spcPct val="90000"/>
              </a:lnSpc>
              <a:spcBef>
                <a:spcPts val="2134"/>
              </a:spcBef>
            </a:pPr>
            <a:r>
              <a:rPr lang="en-US" sz="1100" dirty="0">
                <a:solidFill>
                  <a:srgbClr val="57565A"/>
                </a:solidFill>
                <a:latin typeface="Century Gothic" panose="020B0502020202020204" pitchFamily="34" charset="0"/>
              </a:rPr>
              <a:t>Lorem ipsum dolor sit </a:t>
            </a:r>
            <a:r>
              <a:rPr lang="en-US" sz="1100" dirty="0" err="1">
                <a:solidFill>
                  <a:srgbClr val="57565A"/>
                </a:solidFill>
                <a:latin typeface="Century Gothic" panose="020B0502020202020204" pitchFamily="34" charset="0"/>
              </a:rPr>
              <a:t>amet</a:t>
            </a:r>
            <a:r>
              <a:rPr lang="en-US" sz="1100" dirty="0">
                <a:solidFill>
                  <a:srgbClr val="57565A"/>
                </a:solidFill>
                <a:latin typeface="Century Gothic" panose="020B0502020202020204" pitchFamily="34" charset="0"/>
              </a:rPr>
              <a:t>, </a:t>
            </a:r>
            <a:r>
              <a:rPr lang="en-US" sz="1100" dirty="0" err="1">
                <a:solidFill>
                  <a:srgbClr val="57565A"/>
                </a:solidFill>
                <a:latin typeface="Century Gothic" panose="020B0502020202020204" pitchFamily="34" charset="0"/>
              </a:rPr>
              <a:t>consectetur</a:t>
            </a:r>
            <a:r>
              <a:rPr lang="en-US" sz="1100" dirty="0">
                <a:solidFill>
                  <a:srgbClr val="57565A"/>
                </a:solidFill>
                <a:latin typeface="Century Gothic" panose="020B0502020202020204" pitchFamily="34" charset="0"/>
              </a:rPr>
              <a:t> is </a:t>
            </a:r>
            <a:r>
              <a:rPr lang="en-US" sz="1100" dirty="0" err="1">
                <a:solidFill>
                  <a:srgbClr val="57565A"/>
                </a:solidFill>
                <a:latin typeface="Century Gothic" panose="020B0502020202020204" pitchFamily="34" charset="0"/>
              </a:rPr>
              <a:t>adipiscing</a:t>
            </a:r>
            <a:r>
              <a:rPr lang="en-US" sz="1100" dirty="0">
                <a:solidFill>
                  <a:srgbClr val="57565A"/>
                </a:solidFill>
                <a:latin typeface="Century Gothic" panose="020B0502020202020204" pitchFamily="34" charset="0"/>
              </a:rPr>
              <a:t> </a:t>
            </a:r>
            <a:r>
              <a:rPr lang="en-US" sz="1100" dirty="0" err="1">
                <a:solidFill>
                  <a:srgbClr val="57565A"/>
                </a:solidFill>
                <a:latin typeface="Century Gothic" panose="020B0502020202020204" pitchFamily="34" charset="0"/>
              </a:rPr>
              <a:t>elit</a:t>
            </a:r>
            <a:r>
              <a:rPr lang="en-US" sz="1100" dirty="0">
                <a:solidFill>
                  <a:srgbClr val="57565A"/>
                </a:solidFill>
                <a:latin typeface="Century Gothic" panose="020B0502020202020204" pitchFamily="34" charset="0"/>
              </a:rPr>
              <a:t>. </a:t>
            </a:r>
          </a:p>
        </p:txBody>
      </p:sp>
      <p:sp>
        <p:nvSpPr>
          <p:cNvPr id="18" name="TextBox 17">
            <a:extLst>
              <a:ext uri="{FF2B5EF4-FFF2-40B4-BE49-F238E27FC236}">
                <a16:creationId xmlns:a16="http://schemas.microsoft.com/office/drawing/2014/main" id="{22451EC8-873C-8A52-FCD9-94764FB05645}"/>
              </a:ext>
            </a:extLst>
          </p:cNvPr>
          <p:cNvSpPr txBox="1"/>
          <p:nvPr/>
        </p:nvSpPr>
        <p:spPr>
          <a:xfrm>
            <a:off x="9711932" y="3590211"/>
            <a:ext cx="2239352" cy="1248034"/>
          </a:xfrm>
          <a:prstGeom prst="rect">
            <a:avLst/>
          </a:prstGeom>
          <a:noFill/>
        </p:spPr>
        <p:txBody>
          <a:bodyPr wrap="square" lIns="243868" rIns="243868" rtlCol="0">
            <a:spAutoFit/>
          </a:bodyPr>
          <a:lstStyle/>
          <a:p>
            <a:pPr algn="ctr" defTabSz="2438584">
              <a:lnSpc>
                <a:spcPct val="90000"/>
              </a:lnSpc>
              <a:spcBef>
                <a:spcPts val="2134"/>
              </a:spcBef>
            </a:pPr>
            <a:r>
              <a:rPr lang="en-US" sz="2800" b="1" dirty="0">
                <a:solidFill>
                  <a:srgbClr val="A8436F"/>
                </a:solidFill>
                <a:latin typeface="Century Gothic" panose="020B0502020202020204" pitchFamily="34" charset="0"/>
              </a:rPr>
              <a:t>Delivery</a:t>
            </a:r>
          </a:p>
          <a:p>
            <a:pPr algn="ctr" defTabSz="2438584">
              <a:lnSpc>
                <a:spcPct val="90000"/>
              </a:lnSpc>
              <a:spcBef>
                <a:spcPts val="2134"/>
              </a:spcBef>
            </a:pPr>
            <a:r>
              <a:rPr lang="en-US" sz="1100" dirty="0">
                <a:solidFill>
                  <a:srgbClr val="57565A"/>
                </a:solidFill>
                <a:latin typeface="Century Gothic" panose="020B0502020202020204" pitchFamily="34" charset="0"/>
              </a:rPr>
              <a:t>Lorem ipsum dolor sit </a:t>
            </a:r>
            <a:r>
              <a:rPr lang="en-US" sz="1100" dirty="0" err="1">
                <a:solidFill>
                  <a:srgbClr val="57565A"/>
                </a:solidFill>
                <a:latin typeface="Century Gothic" panose="020B0502020202020204" pitchFamily="34" charset="0"/>
              </a:rPr>
              <a:t>amet</a:t>
            </a:r>
            <a:r>
              <a:rPr lang="en-US" sz="1100" dirty="0">
                <a:solidFill>
                  <a:srgbClr val="57565A"/>
                </a:solidFill>
                <a:latin typeface="Century Gothic" panose="020B0502020202020204" pitchFamily="34" charset="0"/>
              </a:rPr>
              <a:t>, </a:t>
            </a:r>
            <a:r>
              <a:rPr lang="en-US" sz="1100" dirty="0" err="1">
                <a:solidFill>
                  <a:srgbClr val="57565A"/>
                </a:solidFill>
                <a:latin typeface="Century Gothic" panose="020B0502020202020204" pitchFamily="34" charset="0"/>
              </a:rPr>
              <a:t>consectetur</a:t>
            </a:r>
            <a:r>
              <a:rPr lang="en-US" sz="1100" dirty="0">
                <a:solidFill>
                  <a:srgbClr val="57565A"/>
                </a:solidFill>
                <a:latin typeface="Century Gothic" panose="020B0502020202020204" pitchFamily="34" charset="0"/>
              </a:rPr>
              <a:t> is </a:t>
            </a:r>
            <a:r>
              <a:rPr lang="en-US" sz="1100" dirty="0" err="1">
                <a:solidFill>
                  <a:srgbClr val="57565A"/>
                </a:solidFill>
                <a:latin typeface="Century Gothic" panose="020B0502020202020204" pitchFamily="34" charset="0"/>
              </a:rPr>
              <a:t>adipiscing</a:t>
            </a:r>
            <a:r>
              <a:rPr lang="en-US" sz="1100" dirty="0">
                <a:solidFill>
                  <a:srgbClr val="57565A"/>
                </a:solidFill>
                <a:latin typeface="Century Gothic" panose="020B0502020202020204" pitchFamily="34" charset="0"/>
              </a:rPr>
              <a:t> </a:t>
            </a:r>
            <a:r>
              <a:rPr lang="en-US" sz="1100" dirty="0" err="1">
                <a:solidFill>
                  <a:srgbClr val="57565A"/>
                </a:solidFill>
                <a:latin typeface="Century Gothic" panose="020B0502020202020204" pitchFamily="34" charset="0"/>
              </a:rPr>
              <a:t>elit</a:t>
            </a:r>
            <a:r>
              <a:rPr lang="en-US" sz="1100" dirty="0">
                <a:solidFill>
                  <a:srgbClr val="57565A"/>
                </a:solidFill>
                <a:latin typeface="Century Gothic" panose="020B0502020202020204" pitchFamily="34" charset="0"/>
              </a:rPr>
              <a:t>. </a:t>
            </a:r>
          </a:p>
        </p:txBody>
      </p:sp>
      <p:grpSp>
        <p:nvGrpSpPr>
          <p:cNvPr id="34" name="Group 33">
            <a:extLst>
              <a:ext uri="{FF2B5EF4-FFF2-40B4-BE49-F238E27FC236}">
                <a16:creationId xmlns:a16="http://schemas.microsoft.com/office/drawing/2014/main" id="{F75BB82D-57BB-37BE-B413-EA3672F6CC06}"/>
              </a:ext>
            </a:extLst>
          </p:cNvPr>
          <p:cNvGrpSpPr/>
          <p:nvPr/>
        </p:nvGrpSpPr>
        <p:grpSpPr>
          <a:xfrm>
            <a:off x="5320509" y="1470827"/>
            <a:ext cx="1712145" cy="1712145"/>
            <a:chOff x="5171819" y="1470827"/>
            <a:chExt cx="1712145" cy="1712145"/>
          </a:xfrm>
        </p:grpSpPr>
        <p:sp>
          <p:nvSpPr>
            <p:cNvPr id="12" name="Arc 11">
              <a:extLst>
                <a:ext uri="{FF2B5EF4-FFF2-40B4-BE49-F238E27FC236}">
                  <a16:creationId xmlns:a16="http://schemas.microsoft.com/office/drawing/2014/main" id="{3E83E8C6-D46F-F54B-9EAD-6831DD7FB090}"/>
                </a:ext>
              </a:extLst>
            </p:cNvPr>
            <p:cNvSpPr/>
            <p:nvPr/>
          </p:nvSpPr>
          <p:spPr>
            <a:xfrm>
              <a:off x="5171819" y="1470827"/>
              <a:ext cx="1712145" cy="1712145"/>
            </a:xfrm>
            <a:prstGeom prst="arc">
              <a:avLst>
                <a:gd name="adj1" fmla="val 16200000"/>
                <a:gd name="adj2" fmla="val 16199166"/>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2438584"/>
              <a:endParaRPr lang="en-US" sz="900">
                <a:solidFill>
                  <a:srgbClr val="57565A"/>
                </a:solidFill>
                <a:latin typeface="Roboto Light"/>
              </a:endParaRPr>
            </a:p>
          </p:txBody>
        </p:sp>
        <p:sp>
          <p:nvSpPr>
            <p:cNvPr id="13" name="Arc 12">
              <a:extLst>
                <a:ext uri="{FF2B5EF4-FFF2-40B4-BE49-F238E27FC236}">
                  <a16:creationId xmlns:a16="http://schemas.microsoft.com/office/drawing/2014/main" id="{A57D6D9D-6135-EADF-8D2B-D9CE7D28CB09}"/>
                </a:ext>
              </a:extLst>
            </p:cNvPr>
            <p:cNvSpPr/>
            <p:nvPr/>
          </p:nvSpPr>
          <p:spPr>
            <a:xfrm>
              <a:off x="5171819" y="1470827"/>
              <a:ext cx="1712145" cy="1712145"/>
            </a:xfrm>
            <a:prstGeom prst="arc">
              <a:avLst>
                <a:gd name="adj1" fmla="val 16200000"/>
                <a:gd name="adj2" fmla="val 7354028"/>
              </a:avLst>
            </a:prstGeom>
            <a:ln w="98425" cap="rnd">
              <a:solidFill>
                <a:srgbClr val="7DD1CE"/>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2438584"/>
              <a:endParaRPr lang="en-US" sz="900">
                <a:solidFill>
                  <a:srgbClr val="57565A"/>
                </a:solidFill>
                <a:latin typeface="Roboto Light"/>
              </a:endParaRPr>
            </a:p>
          </p:txBody>
        </p:sp>
        <p:sp>
          <p:nvSpPr>
            <p:cNvPr id="19" name="Freeform 22">
              <a:extLst>
                <a:ext uri="{FF2B5EF4-FFF2-40B4-BE49-F238E27FC236}">
                  <a16:creationId xmlns:a16="http://schemas.microsoft.com/office/drawing/2014/main" id="{A8EAFDA1-4118-E49D-DFB3-5BE6414F374B}"/>
                </a:ext>
              </a:extLst>
            </p:cNvPr>
            <p:cNvSpPr>
              <a:spLocks noEditPoints="1"/>
            </p:cNvSpPr>
            <p:nvPr/>
          </p:nvSpPr>
          <p:spPr bwMode="auto">
            <a:xfrm>
              <a:off x="5703077" y="1981172"/>
              <a:ext cx="739947" cy="558563"/>
            </a:xfrm>
            <a:custGeom>
              <a:avLst/>
              <a:gdLst>
                <a:gd name="T0" fmla="*/ 267 w 431"/>
                <a:gd name="T1" fmla="*/ 136 h 325"/>
                <a:gd name="T2" fmla="*/ 370 w 431"/>
                <a:gd name="T3" fmla="*/ 185 h 325"/>
                <a:gd name="T4" fmla="*/ 267 w 431"/>
                <a:gd name="T5" fmla="*/ 239 h 325"/>
                <a:gd name="T6" fmla="*/ 265 w 431"/>
                <a:gd name="T7" fmla="*/ 245 h 325"/>
                <a:gd name="T8" fmla="*/ 269 w 431"/>
                <a:gd name="T9" fmla="*/ 248 h 325"/>
                <a:gd name="T10" fmla="*/ 271 w 431"/>
                <a:gd name="T11" fmla="*/ 247 h 325"/>
                <a:gd name="T12" fmla="*/ 383 w 431"/>
                <a:gd name="T13" fmla="*/ 188 h 325"/>
                <a:gd name="T14" fmla="*/ 386 w 431"/>
                <a:gd name="T15" fmla="*/ 184 h 325"/>
                <a:gd name="T16" fmla="*/ 383 w 431"/>
                <a:gd name="T17" fmla="*/ 180 h 325"/>
                <a:gd name="T18" fmla="*/ 271 w 431"/>
                <a:gd name="T19" fmla="*/ 128 h 325"/>
                <a:gd name="T20" fmla="*/ 265 w 431"/>
                <a:gd name="T21" fmla="*/ 130 h 325"/>
                <a:gd name="T22" fmla="*/ 267 w 431"/>
                <a:gd name="T23" fmla="*/ 136 h 325"/>
                <a:gd name="T24" fmla="*/ 202 w 431"/>
                <a:gd name="T25" fmla="*/ 268 h 325"/>
                <a:gd name="T26" fmla="*/ 203 w 431"/>
                <a:gd name="T27" fmla="*/ 268 h 325"/>
                <a:gd name="T28" fmla="*/ 207 w 431"/>
                <a:gd name="T29" fmla="*/ 265 h 325"/>
                <a:gd name="T30" fmla="*/ 252 w 431"/>
                <a:gd name="T31" fmla="*/ 113 h 325"/>
                <a:gd name="T32" fmla="*/ 248 w 431"/>
                <a:gd name="T33" fmla="*/ 107 h 325"/>
                <a:gd name="T34" fmla="*/ 243 w 431"/>
                <a:gd name="T35" fmla="*/ 110 h 325"/>
                <a:gd name="T36" fmla="*/ 198 w 431"/>
                <a:gd name="T37" fmla="*/ 262 h 325"/>
                <a:gd name="T38" fmla="*/ 202 w 431"/>
                <a:gd name="T39" fmla="*/ 268 h 325"/>
                <a:gd name="T40" fmla="*/ 386 w 431"/>
                <a:gd name="T41" fmla="*/ 0 h 325"/>
                <a:gd name="T42" fmla="*/ 46 w 431"/>
                <a:gd name="T43" fmla="*/ 0 h 325"/>
                <a:gd name="T44" fmla="*/ 0 w 431"/>
                <a:gd name="T45" fmla="*/ 47 h 325"/>
                <a:gd name="T46" fmla="*/ 0 w 431"/>
                <a:gd name="T47" fmla="*/ 320 h 325"/>
                <a:gd name="T48" fmla="*/ 5 w 431"/>
                <a:gd name="T49" fmla="*/ 325 h 325"/>
                <a:gd name="T50" fmla="*/ 427 w 431"/>
                <a:gd name="T51" fmla="*/ 325 h 325"/>
                <a:gd name="T52" fmla="*/ 431 w 431"/>
                <a:gd name="T53" fmla="*/ 320 h 325"/>
                <a:gd name="T54" fmla="*/ 431 w 431"/>
                <a:gd name="T55" fmla="*/ 47 h 325"/>
                <a:gd name="T56" fmla="*/ 386 w 431"/>
                <a:gd name="T57" fmla="*/ 0 h 325"/>
                <a:gd name="T58" fmla="*/ 422 w 431"/>
                <a:gd name="T59" fmla="*/ 315 h 325"/>
                <a:gd name="T60" fmla="*/ 9 w 431"/>
                <a:gd name="T61" fmla="*/ 315 h 325"/>
                <a:gd name="T62" fmla="*/ 9 w 431"/>
                <a:gd name="T63" fmla="*/ 64 h 325"/>
                <a:gd name="T64" fmla="*/ 422 w 431"/>
                <a:gd name="T65" fmla="*/ 64 h 325"/>
                <a:gd name="T66" fmla="*/ 422 w 431"/>
                <a:gd name="T67" fmla="*/ 315 h 325"/>
                <a:gd name="T68" fmla="*/ 422 w 431"/>
                <a:gd name="T69" fmla="*/ 55 h 325"/>
                <a:gd name="T70" fmla="*/ 9 w 431"/>
                <a:gd name="T71" fmla="*/ 55 h 325"/>
                <a:gd name="T72" fmla="*/ 9 w 431"/>
                <a:gd name="T73" fmla="*/ 47 h 325"/>
                <a:gd name="T74" fmla="*/ 46 w 431"/>
                <a:gd name="T75" fmla="*/ 9 h 325"/>
                <a:gd name="T76" fmla="*/ 386 w 431"/>
                <a:gd name="T77" fmla="*/ 9 h 325"/>
                <a:gd name="T78" fmla="*/ 422 w 431"/>
                <a:gd name="T79" fmla="*/ 47 h 325"/>
                <a:gd name="T80" fmla="*/ 422 w 431"/>
                <a:gd name="T81" fmla="*/ 55 h 325"/>
                <a:gd name="T82" fmla="*/ 67 w 431"/>
                <a:gd name="T83" fmla="*/ 195 h 325"/>
                <a:gd name="T84" fmla="*/ 179 w 431"/>
                <a:gd name="T85" fmla="*/ 247 h 325"/>
                <a:gd name="T86" fmla="*/ 181 w 431"/>
                <a:gd name="T87" fmla="*/ 248 h 325"/>
                <a:gd name="T88" fmla="*/ 185 w 431"/>
                <a:gd name="T89" fmla="*/ 245 h 325"/>
                <a:gd name="T90" fmla="*/ 183 w 431"/>
                <a:gd name="T91" fmla="*/ 239 h 325"/>
                <a:gd name="T92" fmla="*/ 80 w 431"/>
                <a:gd name="T93" fmla="*/ 191 h 325"/>
                <a:gd name="T94" fmla="*/ 183 w 431"/>
                <a:gd name="T95" fmla="*/ 136 h 325"/>
                <a:gd name="T96" fmla="*/ 185 w 431"/>
                <a:gd name="T97" fmla="*/ 130 h 325"/>
                <a:gd name="T98" fmla="*/ 179 w 431"/>
                <a:gd name="T99" fmla="*/ 128 h 325"/>
                <a:gd name="T100" fmla="*/ 67 w 431"/>
                <a:gd name="T101" fmla="*/ 187 h 325"/>
                <a:gd name="T102" fmla="*/ 64 w 431"/>
                <a:gd name="T103" fmla="*/ 191 h 325"/>
                <a:gd name="T104" fmla="*/ 67 w 431"/>
                <a:gd name="T105" fmla="*/ 1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1" h="325">
                  <a:moveTo>
                    <a:pt x="267" y="136"/>
                  </a:moveTo>
                  <a:cubicBezTo>
                    <a:pt x="370" y="185"/>
                    <a:pt x="370" y="185"/>
                    <a:pt x="370" y="185"/>
                  </a:cubicBezTo>
                  <a:cubicBezTo>
                    <a:pt x="267" y="239"/>
                    <a:pt x="267" y="239"/>
                    <a:pt x="267" y="239"/>
                  </a:cubicBezTo>
                  <a:cubicBezTo>
                    <a:pt x="265" y="240"/>
                    <a:pt x="264" y="243"/>
                    <a:pt x="265" y="245"/>
                  </a:cubicBezTo>
                  <a:cubicBezTo>
                    <a:pt x="266" y="247"/>
                    <a:pt x="268" y="248"/>
                    <a:pt x="269" y="248"/>
                  </a:cubicBezTo>
                  <a:cubicBezTo>
                    <a:pt x="270" y="248"/>
                    <a:pt x="271" y="248"/>
                    <a:pt x="271" y="247"/>
                  </a:cubicBezTo>
                  <a:cubicBezTo>
                    <a:pt x="383" y="188"/>
                    <a:pt x="383" y="188"/>
                    <a:pt x="383" y="188"/>
                  </a:cubicBezTo>
                  <a:cubicBezTo>
                    <a:pt x="385" y="188"/>
                    <a:pt x="386" y="186"/>
                    <a:pt x="386" y="184"/>
                  </a:cubicBezTo>
                  <a:cubicBezTo>
                    <a:pt x="386" y="182"/>
                    <a:pt x="385" y="181"/>
                    <a:pt x="383" y="180"/>
                  </a:cubicBezTo>
                  <a:cubicBezTo>
                    <a:pt x="271" y="128"/>
                    <a:pt x="271" y="128"/>
                    <a:pt x="271" y="128"/>
                  </a:cubicBezTo>
                  <a:cubicBezTo>
                    <a:pt x="269" y="127"/>
                    <a:pt x="266" y="128"/>
                    <a:pt x="265" y="130"/>
                  </a:cubicBezTo>
                  <a:cubicBezTo>
                    <a:pt x="264" y="132"/>
                    <a:pt x="265" y="135"/>
                    <a:pt x="267" y="136"/>
                  </a:cubicBezTo>
                  <a:close/>
                  <a:moveTo>
                    <a:pt x="202" y="268"/>
                  </a:moveTo>
                  <a:cubicBezTo>
                    <a:pt x="202" y="268"/>
                    <a:pt x="202" y="268"/>
                    <a:pt x="203" y="268"/>
                  </a:cubicBezTo>
                  <a:cubicBezTo>
                    <a:pt x="205" y="268"/>
                    <a:pt x="207" y="267"/>
                    <a:pt x="207" y="265"/>
                  </a:cubicBezTo>
                  <a:cubicBezTo>
                    <a:pt x="252" y="113"/>
                    <a:pt x="252" y="113"/>
                    <a:pt x="252" y="113"/>
                  </a:cubicBezTo>
                  <a:cubicBezTo>
                    <a:pt x="252" y="111"/>
                    <a:pt x="251" y="108"/>
                    <a:pt x="248" y="107"/>
                  </a:cubicBezTo>
                  <a:cubicBezTo>
                    <a:pt x="246" y="106"/>
                    <a:pt x="243" y="108"/>
                    <a:pt x="243" y="110"/>
                  </a:cubicBezTo>
                  <a:cubicBezTo>
                    <a:pt x="198" y="262"/>
                    <a:pt x="198" y="262"/>
                    <a:pt x="198" y="262"/>
                  </a:cubicBezTo>
                  <a:cubicBezTo>
                    <a:pt x="198" y="265"/>
                    <a:pt x="199" y="267"/>
                    <a:pt x="202" y="268"/>
                  </a:cubicBezTo>
                  <a:close/>
                  <a:moveTo>
                    <a:pt x="386" y="0"/>
                  </a:moveTo>
                  <a:cubicBezTo>
                    <a:pt x="46" y="0"/>
                    <a:pt x="46" y="0"/>
                    <a:pt x="46" y="0"/>
                  </a:cubicBezTo>
                  <a:cubicBezTo>
                    <a:pt x="21" y="0"/>
                    <a:pt x="0" y="21"/>
                    <a:pt x="0" y="47"/>
                  </a:cubicBezTo>
                  <a:cubicBezTo>
                    <a:pt x="0" y="320"/>
                    <a:pt x="0" y="320"/>
                    <a:pt x="0" y="320"/>
                  </a:cubicBezTo>
                  <a:cubicBezTo>
                    <a:pt x="0" y="323"/>
                    <a:pt x="2" y="325"/>
                    <a:pt x="5" y="325"/>
                  </a:cubicBezTo>
                  <a:cubicBezTo>
                    <a:pt x="427" y="325"/>
                    <a:pt x="427" y="325"/>
                    <a:pt x="427" y="325"/>
                  </a:cubicBezTo>
                  <a:cubicBezTo>
                    <a:pt x="429" y="325"/>
                    <a:pt x="431" y="323"/>
                    <a:pt x="431" y="320"/>
                  </a:cubicBezTo>
                  <a:cubicBezTo>
                    <a:pt x="431" y="47"/>
                    <a:pt x="431" y="47"/>
                    <a:pt x="431" y="47"/>
                  </a:cubicBezTo>
                  <a:cubicBezTo>
                    <a:pt x="431" y="21"/>
                    <a:pt x="411" y="0"/>
                    <a:pt x="386" y="0"/>
                  </a:cubicBezTo>
                  <a:close/>
                  <a:moveTo>
                    <a:pt x="422" y="315"/>
                  </a:moveTo>
                  <a:cubicBezTo>
                    <a:pt x="9" y="315"/>
                    <a:pt x="9" y="315"/>
                    <a:pt x="9" y="315"/>
                  </a:cubicBezTo>
                  <a:cubicBezTo>
                    <a:pt x="9" y="64"/>
                    <a:pt x="9" y="64"/>
                    <a:pt x="9" y="64"/>
                  </a:cubicBezTo>
                  <a:cubicBezTo>
                    <a:pt x="422" y="64"/>
                    <a:pt x="422" y="64"/>
                    <a:pt x="422" y="64"/>
                  </a:cubicBezTo>
                  <a:lnTo>
                    <a:pt x="422" y="315"/>
                  </a:lnTo>
                  <a:close/>
                  <a:moveTo>
                    <a:pt x="422" y="55"/>
                  </a:moveTo>
                  <a:cubicBezTo>
                    <a:pt x="9" y="55"/>
                    <a:pt x="9" y="55"/>
                    <a:pt x="9" y="55"/>
                  </a:cubicBezTo>
                  <a:cubicBezTo>
                    <a:pt x="9" y="47"/>
                    <a:pt x="9" y="47"/>
                    <a:pt x="9" y="47"/>
                  </a:cubicBezTo>
                  <a:cubicBezTo>
                    <a:pt x="9" y="26"/>
                    <a:pt x="26" y="9"/>
                    <a:pt x="46" y="9"/>
                  </a:cubicBezTo>
                  <a:cubicBezTo>
                    <a:pt x="386" y="9"/>
                    <a:pt x="386" y="9"/>
                    <a:pt x="386" y="9"/>
                  </a:cubicBezTo>
                  <a:cubicBezTo>
                    <a:pt x="406" y="9"/>
                    <a:pt x="422" y="26"/>
                    <a:pt x="422" y="47"/>
                  </a:cubicBezTo>
                  <a:lnTo>
                    <a:pt x="422" y="55"/>
                  </a:lnTo>
                  <a:close/>
                  <a:moveTo>
                    <a:pt x="67" y="195"/>
                  </a:moveTo>
                  <a:cubicBezTo>
                    <a:pt x="179" y="247"/>
                    <a:pt x="179" y="247"/>
                    <a:pt x="179" y="247"/>
                  </a:cubicBezTo>
                  <a:cubicBezTo>
                    <a:pt x="179" y="248"/>
                    <a:pt x="180" y="248"/>
                    <a:pt x="181" y="248"/>
                  </a:cubicBezTo>
                  <a:cubicBezTo>
                    <a:pt x="182" y="248"/>
                    <a:pt x="184" y="247"/>
                    <a:pt x="185" y="245"/>
                  </a:cubicBezTo>
                  <a:cubicBezTo>
                    <a:pt x="186" y="243"/>
                    <a:pt x="185" y="240"/>
                    <a:pt x="183" y="239"/>
                  </a:cubicBezTo>
                  <a:cubicBezTo>
                    <a:pt x="80" y="191"/>
                    <a:pt x="80" y="191"/>
                    <a:pt x="80" y="191"/>
                  </a:cubicBezTo>
                  <a:cubicBezTo>
                    <a:pt x="183" y="136"/>
                    <a:pt x="183" y="136"/>
                    <a:pt x="183" y="136"/>
                  </a:cubicBezTo>
                  <a:cubicBezTo>
                    <a:pt x="185" y="135"/>
                    <a:pt x="186" y="132"/>
                    <a:pt x="185" y="130"/>
                  </a:cubicBezTo>
                  <a:cubicBezTo>
                    <a:pt x="184" y="127"/>
                    <a:pt x="181" y="127"/>
                    <a:pt x="179" y="128"/>
                  </a:cubicBezTo>
                  <a:cubicBezTo>
                    <a:pt x="67" y="187"/>
                    <a:pt x="67" y="187"/>
                    <a:pt x="67" y="187"/>
                  </a:cubicBezTo>
                  <a:cubicBezTo>
                    <a:pt x="65" y="188"/>
                    <a:pt x="64" y="189"/>
                    <a:pt x="64" y="191"/>
                  </a:cubicBezTo>
                  <a:cubicBezTo>
                    <a:pt x="64" y="193"/>
                    <a:pt x="65" y="194"/>
                    <a:pt x="67" y="195"/>
                  </a:cubicBez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nvGrpSpPr>
          <p:cNvPr id="32" name="Group 31">
            <a:extLst>
              <a:ext uri="{FF2B5EF4-FFF2-40B4-BE49-F238E27FC236}">
                <a16:creationId xmlns:a16="http://schemas.microsoft.com/office/drawing/2014/main" id="{EE53F63E-E4E4-7B58-FAF1-52A631616466}"/>
              </a:ext>
            </a:extLst>
          </p:cNvPr>
          <p:cNvGrpSpPr/>
          <p:nvPr/>
        </p:nvGrpSpPr>
        <p:grpSpPr>
          <a:xfrm>
            <a:off x="603161" y="1470827"/>
            <a:ext cx="1712145" cy="1712145"/>
            <a:chOff x="743838" y="1470827"/>
            <a:chExt cx="1712145" cy="1712145"/>
          </a:xfrm>
        </p:grpSpPr>
        <p:sp>
          <p:nvSpPr>
            <p:cNvPr id="6" name="Arc 5">
              <a:extLst>
                <a:ext uri="{FF2B5EF4-FFF2-40B4-BE49-F238E27FC236}">
                  <a16:creationId xmlns:a16="http://schemas.microsoft.com/office/drawing/2014/main" id="{57DB8D7A-60DA-38A1-ECAD-6B4DD7885925}"/>
                </a:ext>
              </a:extLst>
            </p:cNvPr>
            <p:cNvSpPr/>
            <p:nvPr/>
          </p:nvSpPr>
          <p:spPr>
            <a:xfrm>
              <a:off x="743838" y="1470827"/>
              <a:ext cx="1712145" cy="1712145"/>
            </a:xfrm>
            <a:prstGeom prst="arc">
              <a:avLst>
                <a:gd name="adj1" fmla="val 16200000"/>
                <a:gd name="adj2" fmla="val 16199166"/>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2438584"/>
              <a:endParaRPr lang="en-US" sz="900">
                <a:solidFill>
                  <a:srgbClr val="57565A"/>
                </a:solidFill>
                <a:latin typeface="Roboto Light"/>
              </a:endParaRPr>
            </a:p>
          </p:txBody>
        </p:sp>
        <p:sp>
          <p:nvSpPr>
            <p:cNvPr id="7" name="Arc 6">
              <a:extLst>
                <a:ext uri="{FF2B5EF4-FFF2-40B4-BE49-F238E27FC236}">
                  <a16:creationId xmlns:a16="http://schemas.microsoft.com/office/drawing/2014/main" id="{3079BE3E-2808-B8A7-4188-0B02E55B88C4}"/>
                </a:ext>
              </a:extLst>
            </p:cNvPr>
            <p:cNvSpPr/>
            <p:nvPr/>
          </p:nvSpPr>
          <p:spPr>
            <a:xfrm>
              <a:off x="743838" y="1470827"/>
              <a:ext cx="1712145" cy="1712145"/>
            </a:xfrm>
            <a:prstGeom prst="arc">
              <a:avLst>
                <a:gd name="adj1" fmla="val 16200000"/>
                <a:gd name="adj2" fmla="val 20558164"/>
              </a:avLst>
            </a:prstGeom>
            <a:ln w="98425" cap="rnd">
              <a:solidFill>
                <a:srgbClr val="F2636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2438584"/>
              <a:endParaRPr lang="en-US" sz="900">
                <a:solidFill>
                  <a:srgbClr val="57565A"/>
                </a:solidFill>
                <a:latin typeface="Roboto Light"/>
              </a:endParaRPr>
            </a:p>
          </p:txBody>
        </p:sp>
        <p:sp>
          <p:nvSpPr>
            <p:cNvPr id="20" name="Freeform 34">
              <a:extLst>
                <a:ext uri="{FF2B5EF4-FFF2-40B4-BE49-F238E27FC236}">
                  <a16:creationId xmlns:a16="http://schemas.microsoft.com/office/drawing/2014/main" id="{191E55C5-4CDC-A779-A5C7-90C77565BDE1}"/>
                </a:ext>
              </a:extLst>
            </p:cNvPr>
            <p:cNvSpPr>
              <a:spLocks noEditPoints="1"/>
            </p:cNvSpPr>
            <p:nvPr/>
          </p:nvSpPr>
          <p:spPr bwMode="auto">
            <a:xfrm>
              <a:off x="1140717" y="1916255"/>
              <a:ext cx="918383" cy="688396"/>
            </a:xfrm>
            <a:custGeom>
              <a:avLst/>
              <a:gdLst>
                <a:gd name="T0" fmla="*/ 419 w 486"/>
                <a:gd name="T1" fmla="*/ 279 h 364"/>
                <a:gd name="T2" fmla="*/ 390 w 486"/>
                <a:gd name="T3" fmla="*/ 171 h 364"/>
                <a:gd name="T4" fmla="*/ 363 w 486"/>
                <a:gd name="T5" fmla="*/ 279 h 364"/>
                <a:gd name="T6" fmla="*/ 295 w 486"/>
                <a:gd name="T7" fmla="*/ 359 h 364"/>
                <a:gd name="T8" fmla="*/ 481 w 486"/>
                <a:gd name="T9" fmla="*/ 364 h 364"/>
                <a:gd name="T10" fmla="*/ 434 w 486"/>
                <a:gd name="T11" fmla="*/ 312 h 364"/>
                <a:gd name="T12" fmla="*/ 390 w 486"/>
                <a:gd name="T13" fmla="*/ 181 h 364"/>
                <a:gd name="T14" fmla="*/ 390 w 486"/>
                <a:gd name="T15" fmla="*/ 283 h 364"/>
                <a:gd name="T16" fmla="*/ 305 w 486"/>
                <a:gd name="T17" fmla="*/ 355 h 364"/>
                <a:gd name="T18" fmla="*/ 351 w 486"/>
                <a:gd name="T19" fmla="*/ 320 h 364"/>
                <a:gd name="T20" fmla="*/ 390 w 486"/>
                <a:gd name="T21" fmla="*/ 292 h 364"/>
                <a:gd name="T22" fmla="*/ 431 w 486"/>
                <a:gd name="T23" fmla="*/ 321 h 364"/>
                <a:gd name="T24" fmla="*/ 476 w 486"/>
                <a:gd name="T25" fmla="*/ 355 h 364"/>
                <a:gd name="T26" fmla="*/ 322 w 486"/>
                <a:gd name="T27" fmla="*/ 216 h 364"/>
                <a:gd name="T28" fmla="*/ 327 w 486"/>
                <a:gd name="T29" fmla="*/ 215 h 364"/>
                <a:gd name="T30" fmla="*/ 321 w 486"/>
                <a:gd name="T31" fmla="*/ 177 h 364"/>
                <a:gd name="T32" fmla="*/ 297 w 486"/>
                <a:gd name="T33" fmla="*/ 37 h 364"/>
                <a:gd name="T34" fmla="*/ 204 w 486"/>
                <a:gd name="T35" fmla="*/ 0 h 364"/>
                <a:gd name="T36" fmla="*/ 171 w 486"/>
                <a:gd name="T37" fmla="*/ 137 h 364"/>
                <a:gd name="T38" fmla="*/ 154 w 486"/>
                <a:gd name="T39" fmla="*/ 189 h 364"/>
                <a:gd name="T40" fmla="*/ 208 w 486"/>
                <a:gd name="T41" fmla="*/ 143 h 364"/>
                <a:gd name="T42" fmla="*/ 289 w 486"/>
                <a:gd name="T43" fmla="*/ 179 h 364"/>
                <a:gd name="T44" fmla="*/ 293 w 486"/>
                <a:gd name="T45" fmla="*/ 170 h 364"/>
                <a:gd name="T46" fmla="*/ 227 w 486"/>
                <a:gd name="T47" fmla="*/ 130 h 364"/>
                <a:gd name="T48" fmla="*/ 205 w 486"/>
                <a:gd name="T49" fmla="*/ 133 h 364"/>
                <a:gd name="T50" fmla="*/ 200 w 486"/>
                <a:gd name="T51" fmla="*/ 139 h 364"/>
                <a:gd name="T52" fmla="*/ 181 w 486"/>
                <a:gd name="T53" fmla="*/ 134 h 364"/>
                <a:gd name="T54" fmla="*/ 178 w 486"/>
                <a:gd name="T55" fmla="*/ 129 h 364"/>
                <a:gd name="T56" fmla="*/ 204 w 486"/>
                <a:gd name="T57" fmla="*/ 9 h 364"/>
                <a:gd name="T58" fmla="*/ 276 w 486"/>
                <a:gd name="T59" fmla="*/ 49 h 364"/>
                <a:gd name="T60" fmla="*/ 369 w 486"/>
                <a:gd name="T61" fmla="*/ 108 h 364"/>
                <a:gd name="T62" fmla="*/ 311 w 486"/>
                <a:gd name="T63" fmla="*/ 173 h 364"/>
                <a:gd name="T64" fmla="*/ 297 w 486"/>
                <a:gd name="T65" fmla="*/ 173 h 364"/>
                <a:gd name="T66" fmla="*/ 139 w 486"/>
                <a:gd name="T67" fmla="*/ 312 h 364"/>
                <a:gd name="T68" fmla="*/ 142 w 486"/>
                <a:gd name="T69" fmla="*/ 232 h 364"/>
                <a:gd name="T70" fmla="*/ 49 w 486"/>
                <a:gd name="T71" fmla="*/ 232 h 364"/>
                <a:gd name="T72" fmla="*/ 54 w 486"/>
                <a:gd name="T73" fmla="*/ 311 h 364"/>
                <a:gd name="T74" fmla="*/ 5 w 486"/>
                <a:gd name="T75" fmla="*/ 364 h 364"/>
                <a:gd name="T76" fmla="*/ 191 w 486"/>
                <a:gd name="T77" fmla="*/ 359 h 364"/>
                <a:gd name="T78" fmla="*/ 59 w 486"/>
                <a:gd name="T79" fmla="*/ 232 h 364"/>
                <a:gd name="T80" fmla="*/ 132 w 486"/>
                <a:gd name="T81" fmla="*/ 232 h 364"/>
                <a:gd name="T82" fmla="*/ 59 w 486"/>
                <a:gd name="T83" fmla="*/ 232 h 364"/>
                <a:gd name="T84" fmla="*/ 56 w 486"/>
                <a:gd name="T85" fmla="*/ 320 h 364"/>
                <a:gd name="T86" fmla="*/ 77 w 486"/>
                <a:gd name="T87" fmla="*/ 286 h 364"/>
                <a:gd name="T88" fmla="*/ 115 w 486"/>
                <a:gd name="T89" fmla="*/ 286 h 364"/>
                <a:gd name="T90" fmla="*/ 137 w 486"/>
                <a:gd name="T91" fmla="*/ 321 h 364"/>
                <a:gd name="T92" fmla="*/ 10 w 486"/>
                <a:gd name="T93" fmla="*/ 3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6" h="364">
                  <a:moveTo>
                    <a:pt x="434" y="312"/>
                  </a:moveTo>
                  <a:cubicBezTo>
                    <a:pt x="423" y="309"/>
                    <a:pt x="419" y="290"/>
                    <a:pt x="419" y="279"/>
                  </a:cubicBezTo>
                  <a:cubicBezTo>
                    <a:pt x="429" y="267"/>
                    <a:pt x="437" y="250"/>
                    <a:pt x="437" y="232"/>
                  </a:cubicBezTo>
                  <a:cubicBezTo>
                    <a:pt x="437" y="195"/>
                    <a:pt x="419" y="171"/>
                    <a:pt x="390" y="171"/>
                  </a:cubicBezTo>
                  <a:cubicBezTo>
                    <a:pt x="362" y="171"/>
                    <a:pt x="344" y="195"/>
                    <a:pt x="344" y="232"/>
                  </a:cubicBezTo>
                  <a:cubicBezTo>
                    <a:pt x="344" y="251"/>
                    <a:pt x="352" y="268"/>
                    <a:pt x="363" y="279"/>
                  </a:cubicBezTo>
                  <a:cubicBezTo>
                    <a:pt x="362" y="293"/>
                    <a:pt x="358" y="308"/>
                    <a:pt x="348" y="311"/>
                  </a:cubicBezTo>
                  <a:cubicBezTo>
                    <a:pt x="304" y="320"/>
                    <a:pt x="295" y="342"/>
                    <a:pt x="295" y="359"/>
                  </a:cubicBezTo>
                  <a:cubicBezTo>
                    <a:pt x="295" y="362"/>
                    <a:pt x="297" y="364"/>
                    <a:pt x="300" y="364"/>
                  </a:cubicBezTo>
                  <a:cubicBezTo>
                    <a:pt x="481" y="364"/>
                    <a:pt x="481" y="364"/>
                    <a:pt x="481" y="364"/>
                  </a:cubicBezTo>
                  <a:cubicBezTo>
                    <a:pt x="483" y="364"/>
                    <a:pt x="486" y="362"/>
                    <a:pt x="486" y="359"/>
                  </a:cubicBezTo>
                  <a:cubicBezTo>
                    <a:pt x="486" y="343"/>
                    <a:pt x="477" y="321"/>
                    <a:pt x="434" y="312"/>
                  </a:cubicBezTo>
                  <a:close/>
                  <a:moveTo>
                    <a:pt x="354" y="232"/>
                  </a:moveTo>
                  <a:cubicBezTo>
                    <a:pt x="354" y="185"/>
                    <a:pt x="382" y="181"/>
                    <a:pt x="390" y="181"/>
                  </a:cubicBezTo>
                  <a:cubicBezTo>
                    <a:pt x="399" y="181"/>
                    <a:pt x="427" y="185"/>
                    <a:pt x="427" y="232"/>
                  </a:cubicBezTo>
                  <a:cubicBezTo>
                    <a:pt x="427" y="261"/>
                    <a:pt x="408" y="283"/>
                    <a:pt x="390" y="283"/>
                  </a:cubicBezTo>
                  <a:cubicBezTo>
                    <a:pt x="373" y="283"/>
                    <a:pt x="354" y="261"/>
                    <a:pt x="354" y="232"/>
                  </a:cubicBezTo>
                  <a:close/>
                  <a:moveTo>
                    <a:pt x="305" y="355"/>
                  </a:moveTo>
                  <a:cubicBezTo>
                    <a:pt x="307" y="338"/>
                    <a:pt x="323" y="326"/>
                    <a:pt x="351" y="320"/>
                  </a:cubicBezTo>
                  <a:cubicBezTo>
                    <a:pt x="351" y="320"/>
                    <a:pt x="351" y="320"/>
                    <a:pt x="351" y="320"/>
                  </a:cubicBezTo>
                  <a:cubicBezTo>
                    <a:pt x="364" y="316"/>
                    <a:pt x="370" y="301"/>
                    <a:pt x="372" y="286"/>
                  </a:cubicBezTo>
                  <a:cubicBezTo>
                    <a:pt x="377" y="290"/>
                    <a:pt x="384" y="292"/>
                    <a:pt x="390" y="292"/>
                  </a:cubicBezTo>
                  <a:cubicBezTo>
                    <a:pt x="397" y="292"/>
                    <a:pt x="404" y="290"/>
                    <a:pt x="410" y="286"/>
                  </a:cubicBezTo>
                  <a:cubicBezTo>
                    <a:pt x="412" y="302"/>
                    <a:pt x="418" y="317"/>
                    <a:pt x="431" y="321"/>
                  </a:cubicBezTo>
                  <a:cubicBezTo>
                    <a:pt x="431" y="321"/>
                    <a:pt x="431" y="321"/>
                    <a:pt x="432" y="321"/>
                  </a:cubicBezTo>
                  <a:cubicBezTo>
                    <a:pt x="459" y="326"/>
                    <a:pt x="474" y="338"/>
                    <a:pt x="476" y="355"/>
                  </a:cubicBezTo>
                  <a:lnTo>
                    <a:pt x="305" y="355"/>
                  </a:lnTo>
                  <a:close/>
                  <a:moveTo>
                    <a:pt x="322" y="216"/>
                  </a:moveTo>
                  <a:cubicBezTo>
                    <a:pt x="323" y="216"/>
                    <a:pt x="323" y="216"/>
                    <a:pt x="324" y="216"/>
                  </a:cubicBezTo>
                  <a:cubicBezTo>
                    <a:pt x="325" y="216"/>
                    <a:pt x="327" y="216"/>
                    <a:pt x="327" y="215"/>
                  </a:cubicBezTo>
                  <a:cubicBezTo>
                    <a:pt x="329" y="214"/>
                    <a:pt x="330" y="212"/>
                    <a:pt x="329" y="210"/>
                  </a:cubicBezTo>
                  <a:cubicBezTo>
                    <a:pt x="329" y="210"/>
                    <a:pt x="322" y="195"/>
                    <a:pt x="321" y="177"/>
                  </a:cubicBezTo>
                  <a:cubicBezTo>
                    <a:pt x="355" y="168"/>
                    <a:pt x="378" y="140"/>
                    <a:pt x="378" y="108"/>
                  </a:cubicBezTo>
                  <a:cubicBezTo>
                    <a:pt x="378" y="69"/>
                    <a:pt x="342" y="37"/>
                    <a:pt x="297" y="37"/>
                  </a:cubicBezTo>
                  <a:cubicBezTo>
                    <a:pt x="290" y="37"/>
                    <a:pt x="283" y="37"/>
                    <a:pt x="277" y="39"/>
                  </a:cubicBezTo>
                  <a:cubicBezTo>
                    <a:pt x="263" y="15"/>
                    <a:pt x="235" y="0"/>
                    <a:pt x="204" y="0"/>
                  </a:cubicBezTo>
                  <a:cubicBezTo>
                    <a:pt x="159" y="0"/>
                    <a:pt x="123" y="32"/>
                    <a:pt x="123" y="71"/>
                  </a:cubicBezTo>
                  <a:cubicBezTo>
                    <a:pt x="123" y="100"/>
                    <a:pt x="142" y="125"/>
                    <a:pt x="171" y="137"/>
                  </a:cubicBezTo>
                  <a:cubicBezTo>
                    <a:pt x="170" y="163"/>
                    <a:pt x="154" y="183"/>
                    <a:pt x="154" y="183"/>
                  </a:cubicBezTo>
                  <a:cubicBezTo>
                    <a:pt x="153" y="185"/>
                    <a:pt x="153" y="188"/>
                    <a:pt x="154" y="189"/>
                  </a:cubicBezTo>
                  <a:cubicBezTo>
                    <a:pt x="156" y="191"/>
                    <a:pt x="158" y="191"/>
                    <a:pt x="160" y="191"/>
                  </a:cubicBezTo>
                  <a:cubicBezTo>
                    <a:pt x="185" y="179"/>
                    <a:pt x="201" y="164"/>
                    <a:pt x="208" y="143"/>
                  </a:cubicBezTo>
                  <a:cubicBezTo>
                    <a:pt x="214" y="142"/>
                    <a:pt x="219" y="142"/>
                    <a:pt x="224" y="141"/>
                  </a:cubicBezTo>
                  <a:cubicBezTo>
                    <a:pt x="237" y="163"/>
                    <a:pt x="261" y="177"/>
                    <a:pt x="289" y="179"/>
                  </a:cubicBezTo>
                  <a:cubicBezTo>
                    <a:pt x="296" y="193"/>
                    <a:pt x="306" y="205"/>
                    <a:pt x="322" y="216"/>
                  </a:cubicBezTo>
                  <a:close/>
                  <a:moveTo>
                    <a:pt x="293" y="170"/>
                  </a:moveTo>
                  <a:cubicBezTo>
                    <a:pt x="266" y="169"/>
                    <a:pt x="242" y="155"/>
                    <a:pt x="231" y="133"/>
                  </a:cubicBezTo>
                  <a:cubicBezTo>
                    <a:pt x="230" y="131"/>
                    <a:pt x="228" y="130"/>
                    <a:pt x="227" y="130"/>
                  </a:cubicBezTo>
                  <a:cubicBezTo>
                    <a:pt x="226" y="130"/>
                    <a:pt x="226" y="130"/>
                    <a:pt x="225" y="131"/>
                  </a:cubicBezTo>
                  <a:cubicBezTo>
                    <a:pt x="219" y="132"/>
                    <a:pt x="212" y="133"/>
                    <a:pt x="205" y="133"/>
                  </a:cubicBezTo>
                  <a:cubicBezTo>
                    <a:pt x="202" y="133"/>
                    <a:pt x="201" y="135"/>
                    <a:pt x="200" y="137"/>
                  </a:cubicBezTo>
                  <a:cubicBezTo>
                    <a:pt x="200" y="138"/>
                    <a:pt x="200" y="138"/>
                    <a:pt x="200" y="139"/>
                  </a:cubicBezTo>
                  <a:cubicBezTo>
                    <a:pt x="195" y="154"/>
                    <a:pt x="185" y="165"/>
                    <a:pt x="170" y="175"/>
                  </a:cubicBezTo>
                  <a:cubicBezTo>
                    <a:pt x="175" y="165"/>
                    <a:pt x="180" y="150"/>
                    <a:pt x="181" y="134"/>
                  </a:cubicBezTo>
                  <a:cubicBezTo>
                    <a:pt x="181" y="134"/>
                    <a:pt x="181" y="134"/>
                    <a:pt x="181" y="134"/>
                  </a:cubicBezTo>
                  <a:cubicBezTo>
                    <a:pt x="181" y="132"/>
                    <a:pt x="180" y="130"/>
                    <a:pt x="178" y="129"/>
                  </a:cubicBezTo>
                  <a:cubicBezTo>
                    <a:pt x="150" y="120"/>
                    <a:pt x="132" y="97"/>
                    <a:pt x="132" y="71"/>
                  </a:cubicBezTo>
                  <a:cubicBezTo>
                    <a:pt x="132" y="37"/>
                    <a:pt x="164" y="9"/>
                    <a:pt x="204" y="9"/>
                  </a:cubicBezTo>
                  <a:cubicBezTo>
                    <a:pt x="233" y="9"/>
                    <a:pt x="259" y="24"/>
                    <a:pt x="270" y="47"/>
                  </a:cubicBezTo>
                  <a:cubicBezTo>
                    <a:pt x="271" y="48"/>
                    <a:pt x="273" y="49"/>
                    <a:pt x="276" y="49"/>
                  </a:cubicBezTo>
                  <a:cubicBezTo>
                    <a:pt x="282" y="47"/>
                    <a:pt x="290" y="46"/>
                    <a:pt x="297" y="46"/>
                  </a:cubicBezTo>
                  <a:cubicBezTo>
                    <a:pt x="337" y="46"/>
                    <a:pt x="369" y="74"/>
                    <a:pt x="369" y="108"/>
                  </a:cubicBezTo>
                  <a:cubicBezTo>
                    <a:pt x="369" y="137"/>
                    <a:pt x="347" y="162"/>
                    <a:pt x="315" y="169"/>
                  </a:cubicBezTo>
                  <a:cubicBezTo>
                    <a:pt x="313" y="169"/>
                    <a:pt x="311" y="171"/>
                    <a:pt x="311" y="173"/>
                  </a:cubicBezTo>
                  <a:cubicBezTo>
                    <a:pt x="311" y="183"/>
                    <a:pt x="313" y="191"/>
                    <a:pt x="315" y="198"/>
                  </a:cubicBezTo>
                  <a:cubicBezTo>
                    <a:pt x="306" y="190"/>
                    <a:pt x="301" y="182"/>
                    <a:pt x="297" y="173"/>
                  </a:cubicBezTo>
                  <a:cubicBezTo>
                    <a:pt x="296" y="171"/>
                    <a:pt x="295" y="170"/>
                    <a:pt x="293" y="170"/>
                  </a:cubicBezTo>
                  <a:close/>
                  <a:moveTo>
                    <a:pt x="139" y="312"/>
                  </a:moveTo>
                  <a:cubicBezTo>
                    <a:pt x="128" y="309"/>
                    <a:pt x="124" y="290"/>
                    <a:pt x="124" y="279"/>
                  </a:cubicBezTo>
                  <a:cubicBezTo>
                    <a:pt x="135" y="267"/>
                    <a:pt x="142" y="250"/>
                    <a:pt x="142" y="232"/>
                  </a:cubicBezTo>
                  <a:cubicBezTo>
                    <a:pt x="142" y="195"/>
                    <a:pt x="124" y="171"/>
                    <a:pt x="96" y="171"/>
                  </a:cubicBezTo>
                  <a:cubicBezTo>
                    <a:pt x="67" y="171"/>
                    <a:pt x="49" y="195"/>
                    <a:pt x="49" y="232"/>
                  </a:cubicBezTo>
                  <a:cubicBezTo>
                    <a:pt x="49" y="251"/>
                    <a:pt x="57" y="268"/>
                    <a:pt x="68" y="279"/>
                  </a:cubicBezTo>
                  <a:cubicBezTo>
                    <a:pt x="67" y="293"/>
                    <a:pt x="63" y="308"/>
                    <a:pt x="54" y="311"/>
                  </a:cubicBezTo>
                  <a:cubicBezTo>
                    <a:pt x="10" y="320"/>
                    <a:pt x="0" y="342"/>
                    <a:pt x="0" y="359"/>
                  </a:cubicBezTo>
                  <a:cubicBezTo>
                    <a:pt x="0" y="362"/>
                    <a:pt x="3" y="364"/>
                    <a:pt x="5" y="364"/>
                  </a:cubicBezTo>
                  <a:cubicBezTo>
                    <a:pt x="186" y="364"/>
                    <a:pt x="186" y="364"/>
                    <a:pt x="186" y="364"/>
                  </a:cubicBezTo>
                  <a:cubicBezTo>
                    <a:pt x="189" y="364"/>
                    <a:pt x="191" y="362"/>
                    <a:pt x="191" y="359"/>
                  </a:cubicBezTo>
                  <a:cubicBezTo>
                    <a:pt x="191" y="343"/>
                    <a:pt x="182" y="321"/>
                    <a:pt x="139" y="312"/>
                  </a:cubicBezTo>
                  <a:close/>
                  <a:moveTo>
                    <a:pt x="59" y="232"/>
                  </a:moveTo>
                  <a:cubicBezTo>
                    <a:pt x="59" y="185"/>
                    <a:pt x="87" y="181"/>
                    <a:pt x="96" y="181"/>
                  </a:cubicBezTo>
                  <a:cubicBezTo>
                    <a:pt x="104" y="181"/>
                    <a:pt x="132" y="185"/>
                    <a:pt x="132" y="232"/>
                  </a:cubicBezTo>
                  <a:cubicBezTo>
                    <a:pt x="132" y="261"/>
                    <a:pt x="113" y="283"/>
                    <a:pt x="96" y="283"/>
                  </a:cubicBezTo>
                  <a:cubicBezTo>
                    <a:pt x="78" y="283"/>
                    <a:pt x="59" y="261"/>
                    <a:pt x="59" y="232"/>
                  </a:cubicBezTo>
                  <a:close/>
                  <a:moveTo>
                    <a:pt x="10" y="355"/>
                  </a:moveTo>
                  <a:cubicBezTo>
                    <a:pt x="12" y="338"/>
                    <a:pt x="28" y="326"/>
                    <a:pt x="56" y="320"/>
                  </a:cubicBezTo>
                  <a:cubicBezTo>
                    <a:pt x="56" y="320"/>
                    <a:pt x="56" y="320"/>
                    <a:pt x="56" y="320"/>
                  </a:cubicBezTo>
                  <a:cubicBezTo>
                    <a:pt x="69" y="316"/>
                    <a:pt x="75" y="301"/>
                    <a:pt x="77" y="286"/>
                  </a:cubicBezTo>
                  <a:cubicBezTo>
                    <a:pt x="83" y="290"/>
                    <a:pt x="89" y="292"/>
                    <a:pt x="96" y="292"/>
                  </a:cubicBezTo>
                  <a:cubicBezTo>
                    <a:pt x="102" y="292"/>
                    <a:pt x="109" y="290"/>
                    <a:pt x="115" y="286"/>
                  </a:cubicBezTo>
                  <a:cubicBezTo>
                    <a:pt x="117" y="302"/>
                    <a:pt x="123" y="317"/>
                    <a:pt x="136" y="321"/>
                  </a:cubicBezTo>
                  <a:cubicBezTo>
                    <a:pt x="137" y="321"/>
                    <a:pt x="137" y="321"/>
                    <a:pt x="137" y="321"/>
                  </a:cubicBezTo>
                  <a:cubicBezTo>
                    <a:pt x="164" y="326"/>
                    <a:pt x="179" y="338"/>
                    <a:pt x="181" y="355"/>
                  </a:cubicBezTo>
                  <a:lnTo>
                    <a:pt x="10" y="355"/>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nvGrpSpPr>
          <p:cNvPr id="36" name="Group 35">
            <a:extLst>
              <a:ext uri="{FF2B5EF4-FFF2-40B4-BE49-F238E27FC236}">
                <a16:creationId xmlns:a16="http://schemas.microsoft.com/office/drawing/2014/main" id="{0326E3C6-26DA-BE89-EA10-05128A2A6D3F}"/>
              </a:ext>
            </a:extLst>
          </p:cNvPr>
          <p:cNvGrpSpPr/>
          <p:nvPr/>
        </p:nvGrpSpPr>
        <p:grpSpPr>
          <a:xfrm>
            <a:off x="9975536" y="1470827"/>
            <a:ext cx="1712145" cy="1712145"/>
            <a:chOff x="9596929" y="1470827"/>
            <a:chExt cx="1712145" cy="1712145"/>
          </a:xfrm>
        </p:grpSpPr>
        <p:sp>
          <p:nvSpPr>
            <p:cNvPr id="3" name="Arc 2">
              <a:extLst>
                <a:ext uri="{FF2B5EF4-FFF2-40B4-BE49-F238E27FC236}">
                  <a16:creationId xmlns:a16="http://schemas.microsoft.com/office/drawing/2014/main" id="{6AC7DAC8-EE32-3D51-0E41-D856EECF8A15}"/>
                </a:ext>
              </a:extLst>
            </p:cNvPr>
            <p:cNvSpPr/>
            <p:nvPr/>
          </p:nvSpPr>
          <p:spPr>
            <a:xfrm>
              <a:off x="9596929" y="1470827"/>
              <a:ext cx="1712145" cy="1712145"/>
            </a:xfrm>
            <a:prstGeom prst="arc">
              <a:avLst>
                <a:gd name="adj1" fmla="val 16200000"/>
                <a:gd name="adj2" fmla="val 16190947"/>
              </a:avLst>
            </a:prstGeom>
            <a:ln w="98425" cap="rnd">
              <a:solidFill>
                <a:srgbClr val="A8436F"/>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2438584"/>
              <a:endParaRPr lang="en-US" sz="900">
                <a:solidFill>
                  <a:srgbClr val="57565A"/>
                </a:solidFill>
                <a:latin typeface="Roboto Light"/>
              </a:endParaRPr>
            </a:p>
          </p:txBody>
        </p:sp>
        <p:sp>
          <p:nvSpPr>
            <p:cNvPr id="21" name="Freeform 25">
              <a:extLst>
                <a:ext uri="{FF2B5EF4-FFF2-40B4-BE49-F238E27FC236}">
                  <a16:creationId xmlns:a16="http://schemas.microsoft.com/office/drawing/2014/main" id="{565B3390-9744-04D5-606C-F70CB2A30625}"/>
                </a:ext>
              </a:extLst>
            </p:cNvPr>
            <p:cNvSpPr>
              <a:spLocks noEditPoints="1"/>
            </p:cNvSpPr>
            <p:nvPr/>
          </p:nvSpPr>
          <p:spPr bwMode="auto">
            <a:xfrm>
              <a:off x="10030987" y="2081265"/>
              <a:ext cx="868644" cy="491266"/>
            </a:xfrm>
            <a:custGeom>
              <a:avLst/>
              <a:gdLst>
                <a:gd name="T0" fmla="*/ 722 w 762"/>
                <a:gd name="T1" fmla="*/ 217 h 431"/>
                <a:gd name="T2" fmla="*/ 641 w 762"/>
                <a:gd name="T3" fmla="*/ 95 h 431"/>
                <a:gd name="T4" fmla="*/ 547 w 762"/>
                <a:gd name="T5" fmla="*/ 7 h 431"/>
                <a:gd name="T6" fmla="*/ 176 w 762"/>
                <a:gd name="T7" fmla="*/ 0 h 431"/>
                <a:gd name="T8" fmla="*/ 169 w 762"/>
                <a:gd name="T9" fmla="*/ 368 h 431"/>
                <a:gd name="T10" fmla="*/ 226 w 762"/>
                <a:gd name="T11" fmla="*/ 375 h 431"/>
                <a:gd name="T12" fmla="*/ 351 w 762"/>
                <a:gd name="T13" fmla="*/ 375 h 431"/>
                <a:gd name="T14" fmla="*/ 646 w 762"/>
                <a:gd name="T15" fmla="*/ 431 h 431"/>
                <a:gd name="T16" fmla="*/ 745 w 762"/>
                <a:gd name="T17" fmla="*/ 375 h 431"/>
                <a:gd name="T18" fmla="*/ 762 w 762"/>
                <a:gd name="T19" fmla="*/ 235 h 431"/>
                <a:gd name="T20" fmla="*/ 641 w 762"/>
                <a:gd name="T21" fmla="*/ 109 h 431"/>
                <a:gd name="T22" fmla="*/ 707 w 762"/>
                <a:gd name="T23" fmla="*/ 217 h 431"/>
                <a:gd name="T24" fmla="*/ 547 w 762"/>
                <a:gd name="T25" fmla="*/ 109 h 431"/>
                <a:gd name="T26" fmla="*/ 183 w 762"/>
                <a:gd name="T27" fmla="*/ 14 h 431"/>
                <a:gd name="T28" fmla="*/ 533 w 762"/>
                <a:gd name="T29" fmla="*/ 361 h 431"/>
                <a:gd name="T30" fmla="*/ 288 w 762"/>
                <a:gd name="T31" fmla="*/ 304 h 431"/>
                <a:gd name="T32" fmla="*/ 183 w 762"/>
                <a:gd name="T33" fmla="*/ 361 h 431"/>
                <a:gd name="T34" fmla="*/ 288 w 762"/>
                <a:gd name="T35" fmla="*/ 417 h 431"/>
                <a:gd name="T36" fmla="*/ 288 w 762"/>
                <a:gd name="T37" fmla="*/ 318 h 431"/>
                <a:gd name="T38" fmla="*/ 288 w 762"/>
                <a:gd name="T39" fmla="*/ 417 h 431"/>
                <a:gd name="T40" fmla="*/ 597 w 762"/>
                <a:gd name="T41" fmla="*/ 368 h 431"/>
                <a:gd name="T42" fmla="*/ 695 w 762"/>
                <a:gd name="T43" fmla="*/ 366 h 431"/>
                <a:gd name="T44" fmla="*/ 695 w 762"/>
                <a:gd name="T45" fmla="*/ 369 h 431"/>
                <a:gd name="T46" fmla="*/ 748 w 762"/>
                <a:gd name="T47" fmla="*/ 357 h 431"/>
                <a:gd name="T48" fmla="*/ 709 w 762"/>
                <a:gd name="T49" fmla="*/ 361 h 431"/>
                <a:gd name="T50" fmla="*/ 584 w 762"/>
                <a:gd name="T51" fmla="*/ 361 h 431"/>
                <a:gd name="T52" fmla="*/ 547 w 762"/>
                <a:gd name="T53" fmla="*/ 231 h 431"/>
                <a:gd name="T54" fmla="*/ 748 w 762"/>
                <a:gd name="T55" fmla="*/ 235 h 431"/>
                <a:gd name="T56" fmla="*/ 134 w 762"/>
                <a:gd name="T57" fmla="*/ 7 h 431"/>
                <a:gd name="T58" fmla="*/ 7 w 762"/>
                <a:gd name="T59" fmla="*/ 14 h 431"/>
                <a:gd name="T60" fmla="*/ 7 w 762"/>
                <a:gd name="T61" fmla="*/ 0 h 431"/>
                <a:gd name="T62" fmla="*/ 134 w 762"/>
                <a:gd name="T63" fmla="*/ 7 h 431"/>
                <a:gd name="T64" fmla="*/ 127 w 762"/>
                <a:gd name="T65" fmla="*/ 80 h 431"/>
                <a:gd name="T66" fmla="*/ 30 w 762"/>
                <a:gd name="T67" fmla="*/ 73 h 431"/>
                <a:gd name="T68" fmla="*/ 127 w 762"/>
                <a:gd name="T69" fmla="*/ 66 h 431"/>
                <a:gd name="T70" fmla="*/ 134 w 762"/>
                <a:gd name="T71" fmla="*/ 140 h 431"/>
                <a:gd name="T72" fmla="*/ 67 w 762"/>
                <a:gd name="T73" fmla="*/ 147 h 431"/>
                <a:gd name="T74" fmla="*/ 67 w 762"/>
                <a:gd name="T75" fmla="*/ 133 h 431"/>
                <a:gd name="T76" fmla="*/ 134 w 762"/>
                <a:gd name="T77" fmla="*/ 14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2" h="431">
                  <a:moveTo>
                    <a:pt x="745" y="217"/>
                  </a:moveTo>
                  <a:cubicBezTo>
                    <a:pt x="722" y="217"/>
                    <a:pt x="722" y="217"/>
                    <a:pt x="722" y="217"/>
                  </a:cubicBezTo>
                  <a:cubicBezTo>
                    <a:pt x="713" y="196"/>
                    <a:pt x="687" y="129"/>
                    <a:pt x="686" y="129"/>
                  </a:cubicBezTo>
                  <a:cubicBezTo>
                    <a:pt x="678" y="110"/>
                    <a:pt x="659" y="95"/>
                    <a:pt x="641" y="95"/>
                  </a:cubicBezTo>
                  <a:cubicBezTo>
                    <a:pt x="547" y="95"/>
                    <a:pt x="547" y="95"/>
                    <a:pt x="547" y="95"/>
                  </a:cubicBezTo>
                  <a:cubicBezTo>
                    <a:pt x="547" y="7"/>
                    <a:pt x="547" y="7"/>
                    <a:pt x="547" y="7"/>
                  </a:cubicBezTo>
                  <a:cubicBezTo>
                    <a:pt x="547" y="3"/>
                    <a:pt x="544" y="0"/>
                    <a:pt x="540" y="0"/>
                  </a:cubicBezTo>
                  <a:cubicBezTo>
                    <a:pt x="176" y="0"/>
                    <a:pt x="176" y="0"/>
                    <a:pt x="176" y="0"/>
                  </a:cubicBezTo>
                  <a:cubicBezTo>
                    <a:pt x="172" y="0"/>
                    <a:pt x="169" y="3"/>
                    <a:pt x="169" y="7"/>
                  </a:cubicBezTo>
                  <a:cubicBezTo>
                    <a:pt x="169" y="368"/>
                    <a:pt x="169" y="368"/>
                    <a:pt x="169" y="368"/>
                  </a:cubicBezTo>
                  <a:cubicBezTo>
                    <a:pt x="169" y="371"/>
                    <a:pt x="172" y="375"/>
                    <a:pt x="176" y="375"/>
                  </a:cubicBezTo>
                  <a:cubicBezTo>
                    <a:pt x="226" y="375"/>
                    <a:pt x="226" y="375"/>
                    <a:pt x="226" y="375"/>
                  </a:cubicBezTo>
                  <a:cubicBezTo>
                    <a:pt x="229" y="406"/>
                    <a:pt x="256" y="431"/>
                    <a:pt x="288" y="431"/>
                  </a:cubicBezTo>
                  <a:cubicBezTo>
                    <a:pt x="321" y="431"/>
                    <a:pt x="348" y="406"/>
                    <a:pt x="351" y="375"/>
                  </a:cubicBezTo>
                  <a:cubicBezTo>
                    <a:pt x="584" y="375"/>
                    <a:pt x="584" y="375"/>
                    <a:pt x="584" y="375"/>
                  </a:cubicBezTo>
                  <a:cubicBezTo>
                    <a:pt x="587" y="406"/>
                    <a:pt x="614" y="431"/>
                    <a:pt x="646" y="431"/>
                  </a:cubicBezTo>
                  <a:cubicBezTo>
                    <a:pt x="679" y="431"/>
                    <a:pt x="706" y="406"/>
                    <a:pt x="709" y="375"/>
                  </a:cubicBezTo>
                  <a:cubicBezTo>
                    <a:pt x="745" y="375"/>
                    <a:pt x="745" y="375"/>
                    <a:pt x="745" y="375"/>
                  </a:cubicBezTo>
                  <a:cubicBezTo>
                    <a:pt x="754" y="375"/>
                    <a:pt x="762" y="367"/>
                    <a:pt x="762" y="357"/>
                  </a:cubicBezTo>
                  <a:cubicBezTo>
                    <a:pt x="762" y="235"/>
                    <a:pt x="762" y="235"/>
                    <a:pt x="762" y="235"/>
                  </a:cubicBezTo>
                  <a:cubicBezTo>
                    <a:pt x="762" y="225"/>
                    <a:pt x="754" y="217"/>
                    <a:pt x="745" y="217"/>
                  </a:cubicBezTo>
                  <a:close/>
                  <a:moveTo>
                    <a:pt x="641" y="109"/>
                  </a:moveTo>
                  <a:cubicBezTo>
                    <a:pt x="653" y="109"/>
                    <a:pt x="668" y="121"/>
                    <a:pt x="673" y="134"/>
                  </a:cubicBezTo>
                  <a:cubicBezTo>
                    <a:pt x="674" y="137"/>
                    <a:pt x="696" y="192"/>
                    <a:pt x="707" y="217"/>
                  </a:cubicBezTo>
                  <a:cubicBezTo>
                    <a:pt x="547" y="217"/>
                    <a:pt x="547" y="217"/>
                    <a:pt x="547" y="217"/>
                  </a:cubicBezTo>
                  <a:cubicBezTo>
                    <a:pt x="547" y="109"/>
                    <a:pt x="547" y="109"/>
                    <a:pt x="547" y="109"/>
                  </a:cubicBezTo>
                  <a:lnTo>
                    <a:pt x="641" y="109"/>
                  </a:lnTo>
                  <a:close/>
                  <a:moveTo>
                    <a:pt x="183" y="14"/>
                  </a:moveTo>
                  <a:cubicBezTo>
                    <a:pt x="533" y="14"/>
                    <a:pt x="533" y="14"/>
                    <a:pt x="533" y="14"/>
                  </a:cubicBezTo>
                  <a:cubicBezTo>
                    <a:pt x="533" y="361"/>
                    <a:pt x="533" y="361"/>
                    <a:pt x="533" y="361"/>
                  </a:cubicBezTo>
                  <a:cubicBezTo>
                    <a:pt x="351" y="361"/>
                    <a:pt x="351" y="361"/>
                    <a:pt x="351" y="361"/>
                  </a:cubicBezTo>
                  <a:cubicBezTo>
                    <a:pt x="348" y="329"/>
                    <a:pt x="321" y="304"/>
                    <a:pt x="288" y="304"/>
                  </a:cubicBezTo>
                  <a:cubicBezTo>
                    <a:pt x="256" y="304"/>
                    <a:pt x="229" y="329"/>
                    <a:pt x="226" y="361"/>
                  </a:cubicBezTo>
                  <a:cubicBezTo>
                    <a:pt x="183" y="361"/>
                    <a:pt x="183" y="361"/>
                    <a:pt x="183" y="361"/>
                  </a:cubicBezTo>
                  <a:lnTo>
                    <a:pt x="183" y="14"/>
                  </a:lnTo>
                  <a:close/>
                  <a:moveTo>
                    <a:pt x="288" y="417"/>
                  </a:moveTo>
                  <a:cubicBezTo>
                    <a:pt x="261" y="417"/>
                    <a:pt x="239" y="395"/>
                    <a:pt x="239" y="368"/>
                  </a:cubicBezTo>
                  <a:cubicBezTo>
                    <a:pt x="239" y="340"/>
                    <a:pt x="261" y="318"/>
                    <a:pt x="288" y="318"/>
                  </a:cubicBezTo>
                  <a:cubicBezTo>
                    <a:pt x="316" y="318"/>
                    <a:pt x="338" y="340"/>
                    <a:pt x="338" y="368"/>
                  </a:cubicBezTo>
                  <a:cubicBezTo>
                    <a:pt x="338" y="395"/>
                    <a:pt x="316" y="417"/>
                    <a:pt x="288" y="417"/>
                  </a:cubicBezTo>
                  <a:close/>
                  <a:moveTo>
                    <a:pt x="646" y="417"/>
                  </a:moveTo>
                  <a:cubicBezTo>
                    <a:pt x="619" y="417"/>
                    <a:pt x="597" y="395"/>
                    <a:pt x="597" y="368"/>
                  </a:cubicBezTo>
                  <a:cubicBezTo>
                    <a:pt x="597" y="340"/>
                    <a:pt x="619" y="318"/>
                    <a:pt x="646" y="318"/>
                  </a:cubicBezTo>
                  <a:cubicBezTo>
                    <a:pt x="673" y="318"/>
                    <a:pt x="695" y="340"/>
                    <a:pt x="695" y="366"/>
                  </a:cubicBezTo>
                  <a:cubicBezTo>
                    <a:pt x="695" y="367"/>
                    <a:pt x="695" y="367"/>
                    <a:pt x="695" y="368"/>
                  </a:cubicBezTo>
                  <a:cubicBezTo>
                    <a:pt x="695" y="368"/>
                    <a:pt x="695" y="368"/>
                    <a:pt x="695" y="369"/>
                  </a:cubicBezTo>
                  <a:cubicBezTo>
                    <a:pt x="695" y="395"/>
                    <a:pt x="673" y="417"/>
                    <a:pt x="646" y="417"/>
                  </a:cubicBezTo>
                  <a:close/>
                  <a:moveTo>
                    <a:pt x="748" y="357"/>
                  </a:moveTo>
                  <a:cubicBezTo>
                    <a:pt x="748" y="359"/>
                    <a:pt x="746" y="361"/>
                    <a:pt x="745" y="361"/>
                  </a:cubicBezTo>
                  <a:cubicBezTo>
                    <a:pt x="709" y="361"/>
                    <a:pt x="709" y="361"/>
                    <a:pt x="709" y="361"/>
                  </a:cubicBezTo>
                  <a:cubicBezTo>
                    <a:pt x="706" y="329"/>
                    <a:pt x="679" y="304"/>
                    <a:pt x="646" y="304"/>
                  </a:cubicBezTo>
                  <a:cubicBezTo>
                    <a:pt x="614" y="304"/>
                    <a:pt x="587" y="329"/>
                    <a:pt x="584" y="361"/>
                  </a:cubicBezTo>
                  <a:cubicBezTo>
                    <a:pt x="547" y="361"/>
                    <a:pt x="547" y="361"/>
                    <a:pt x="547" y="361"/>
                  </a:cubicBezTo>
                  <a:cubicBezTo>
                    <a:pt x="547" y="231"/>
                    <a:pt x="547" y="231"/>
                    <a:pt x="547" y="231"/>
                  </a:cubicBezTo>
                  <a:cubicBezTo>
                    <a:pt x="745" y="231"/>
                    <a:pt x="745" y="231"/>
                    <a:pt x="745" y="231"/>
                  </a:cubicBezTo>
                  <a:cubicBezTo>
                    <a:pt x="746" y="231"/>
                    <a:pt x="748" y="233"/>
                    <a:pt x="748" y="235"/>
                  </a:cubicBezTo>
                  <a:lnTo>
                    <a:pt x="748" y="357"/>
                  </a:lnTo>
                  <a:close/>
                  <a:moveTo>
                    <a:pt x="134" y="7"/>
                  </a:moveTo>
                  <a:cubicBezTo>
                    <a:pt x="134" y="11"/>
                    <a:pt x="130" y="14"/>
                    <a:pt x="127" y="14"/>
                  </a:cubicBezTo>
                  <a:cubicBezTo>
                    <a:pt x="7" y="14"/>
                    <a:pt x="7" y="14"/>
                    <a:pt x="7" y="14"/>
                  </a:cubicBezTo>
                  <a:cubicBezTo>
                    <a:pt x="3" y="14"/>
                    <a:pt x="0" y="11"/>
                    <a:pt x="0" y="7"/>
                  </a:cubicBezTo>
                  <a:cubicBezTo>
                    <a:pt x="0" y="3"/>
                    <a:pt x="3" y="0"/>
                    <a:pt x="7" y="0"/>
                  </a:cubicBezTo>
                  <a:cubicBezTo>
                    <a:pt x="127" y="0"/>
                    <a:pt x="127" y="0"/>
                    <a:pt x="127" y="0"/>
                  </a:cubicBezTo>
                  <a:cubicBezTo>
                    <a:pt x="130" y="0"/>
                    <a:pt x="134" y="3"/>
                    <a:pt x="134" y="7"/>
                  </a:cubicBezTo>
                  <a:close/>
                  <a:moveTo>
                    <a:pt x="134" y="73"/>
                  </a:moveTo>
                  <a:cubicBezTo>
                    <a:pt x="134" y="77"/>
                    <a:pt x="130" y="80"/>
                    <a:pt x="127" y="80"/>
                  </a:cubicBezTo>
                  <a:cubicBezTo>
                    <a:pt x="37" y="80"/>
                    <a:pt x="37" y="80"/>
                    <a:pt x="37" y="80"/>
                  </a:cubicBezTo>
                  <a:cubicBezTo>
                    <a:pt x="33" y="80"/>
                    <a:pt x="30" y="77"/>
                    <a:pt x="30" y="73"/>
                  </a:cubicBezTo>
                  <a:cubicBezTo>
                    <a:pt x="30" y="69"/>
                    <a:pt x="33" y="66"/>
                    <a:pt x="37" y="66"/>
                  </a:cubicBezTo>
                  <a:cubicBezTo>
                    <a:pt x="127" y="66"/>
                    <a:pt x="127" y="66"/>
                    <a:pt x="127" y="66"/>
                  </a:cubicBezTo>
                  <a:cubicBezTo>
                    <a:pt x="130" y="66"/>
                    <a:pt x="134" y="69"/>
                    <a:pt x="134" y="73"/>
                  </a:cubicBezTo>
                  <a:close/>
                  <a:moveTo>
                    <a:pt x="134" y="140"/>
                  </a:moveTo>
                  <a:cubicBezTo>
                    <a:pt x="134" y="143"/>
                    <a:pt x="130" y="147"/>
                    <a:pt x="127" y="147"/>
                  </a:cubicBezTo>
                  <a:cubicBezTo>
                    <a:pt x="67" y="147"/>
                    <a:pt x="67" y="147"/>
                    <a:pt x="67" y="147"/>
                  </a:cubicBezTo>
                  <a:cubicBezTo>
                    <a:pt x="63" y="147"/>
                    <a:pt x="60" y="143"/>
                    <a:pt x="60" y="140"/>
                  </a:cubicBezTo>
                  <a:cubicBezTo>
                    <a:pt x="60" y="136"/>
                    <a:pt x="63" y="133"/>
                    <a:pt x="67" y="133"/>
                  </a:cubicBezTo>
                  <a:cubicBezTo>
                    <a:pt x="127" y="133"/>
                    <a:pt x="127" y="133"/>
                    <a:pt x="127" y="133"/>
                  </a:cubicBezTo>
                  <a:cubicBezTo>
                    <a:pt x="130" y="133"/>
                    <a:pt x="134" y="136"/>
                    <a:pt x="134" y="140"/>
                  </a:cubicBezTo>
                  <a:close/>
                </a:path>
              </a:pathLst>
            </a:custGeom>
            <a:solidFill>
              <a:srgbClr val="A8436F"/>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nvGrpSpPr>
          <p:cNvPr id="35" name="Group 34">
            <a:extLst>
              <a:ext uri="{FF2B5EF4-FFF2-40B4-BE49-F238E27FC236}">
                <a16:creationId xmlns:a16="http://schemas.microsoft.com/office/drawing/2014/main" id="{155E5963-DEFC-D0F0-263B-EA19753DD03A}"/>
              </a:ext>
            </a:extLst>
          </p:cNvPr>
          <p:cNvGrpSpPr/>
          <p:nvPr/>
        </p:nvGrpSpPr>
        <p:grpSpPr>
          <a:xfrm>
            <a:off x="7659101" y="1470827"/>
            <a:ext cx="1712145" cy="1712145"/>
            <a:chOff x="7383704" y="1470827"/>
            <a:chExt cx="1712145" cy="1712145"/>
          </a:xfrm>
        </p:grpSpPr>
        <p:sp>
          <p:nvSpPr>
            <p:cNvPr id="15" name="Arc 14">
              <a:extLst>
                <a:ext uri="{FF2B5EF4-FFF2-40B4-BE49-F238E27FC236}">
                  <a16:creationId xmlns:a16="http://schemas.microsoft.com/office/drawing/2014/main" id="{68F177BD-0670-AFB1-B663-3820F7440868}"/>
                </a:ext>
              </a:extLst>
            </p:cNvPr>
            <p:cNvSpPr/>
            <p:nvPr/>
          </p:nvSpPr>
          <p:spPr>
            <a:xfrm>
              <a:off x="7383704" y="1470827"/>
              <a:ext cx="1712145" cy="1712145"/>
            </a:xfrm>
            <a:prstGeom prst="arc">
              <a:avLst>
                <a:gd name="adj1" fmla="val 16200000"/>
                <a:gd name="adj2" fmla="val 16199166"/>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2438584"/>
              <a:endParaRPr lang="en-US" sz="900">
                <a:solidFill>
                  <a:srgbClr val="57565A"/>
                </a:solidFill>
                <a:latin typeface="Roboto Light"/>
              </a:endParaRPr>
            </a:p>
          </p:txBody>
        </p:sp>
        <p:sp>
          <p:nvSpPr>
            <p:cNvPr id="16" name="Arc 15">
              <a:extLst>
                <a:ext uri="{FF2B5EF4-FFF2-40B4-BE49-F238E27FC236}">
                  <a16:creationId xmlns:a16="http://schemas.microsoft.com/office/drawing/2014/main" id="{9DDA99BF-8B99-AE6B-4C6C-17D798C06A96}"/>
                </a:ext>
              </a:extLst>
            </p:cNvPr>
            <p:cNvSpPr/>
            <p:nvPr/>
          </p:nvSpPr>
          <p:spPr>
            <a:xfrm>
              <a:off x="7383704" y="1470827"/>
              <a:ext cx="1712145" cy="1712145"/>
            </a:xfrm>
            <a:prstGeom prst="arc">
              <a:avLst>
                <a:gd name="adj1" fmla="val 16200000"/>
                <a:gd name="adj2" fmla="val 11225451"/>
              </a:avLst>
            </a:prstGeom>
            <a:ln w="98425" cap="rnd">
              <a:solidFill>
                <a:srgbClr val="419CCC"/>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2438584"/>
              <a:endParaRPr lang="en-US" sz="900">
                <a:solidFill>
                  <a:srgbClr val="57565A"/>
                </a:solidFill>
                <a:latin typeface="Roboto Light"/>
              </a:endParaRPr>
            </a:p>
          </p:txBody>
        </p:sp>
        <p:sp>
          <p:nvSpPr>
            <p:cNvPr id="22" name="Freeform 26">
              <a:extLst>
                <a:ext uri="{FF2B5EF4-FFF2-40B4-BE49-F238E27FC236}">
                  <a16:creationId xmlns:a16="http://schemas.microsoft.com/office/drawing/2014/main" id="{AB88F2AE-4477-907E-30CD-E6C258EDF5F2}"/>
                </a:ext>
              </a:extLst>
            </p:cNvPr>
            <p:cNvSpPr>
              <a:spLocks noEditPoints="1"/>
            </p:cNvSpPr>
            <p:nvPr/>
          </p:nvSpPr>
          <p:spPr bwMode="auto">
            <a:xfrm>
              <a:off x="7847177" y="1932158"/>
              <a:ext cx="785196" cy="789480"/>
            </a:xfrm>
            <a:custGeom>
              <a:avLst/>
              <a:gdLst>
                <a:gd name="T0" fmla="*/ 504 w 670"/>
                <a:gd name="T1" fmla="*/ 3 h 673"/>
                <a:gd name="T2" fmla="*/ 455 w 670"/>
                <a:gd name="T3" fmla="*/ 42 h 673"/>
                <a:gd name="T4" fmla="*/ 455 w 670"/>
                <a:gd name="T5" fmla="*/ 52 h 673"/>
                <a:gd name="T6" fmla="*/ 434 w 670"/>
                <a:gd name="T7" fmla="*/ 114 h 673"/>
                <a:gd name="T8" fmla="*/ 70 w 670"/>
                <a:gd name="T9" fmla="*/ 239 h 673"/>
                <a:gd name="T10" fmla="*/ 3 w 670"/>
                <a:gd name="T11" fmla="*/ 301 h 673"/>
                <a:gd name="T12" fmla="*/ 319 w 670"/>
                <a:gd name="T13" fmla="*/ 649 h 673"/>
                <a:gd name="T14" fmla="*/ 366 w 670"/>
                <a:gd name="T15" fmla="*/ 673 h 673"/>
                <a:gd name="T16" fmla="*/ 559 w 670"/>
                <a:gd name="T17" fmla="*/ 249 h 673"/>
                <a:gd name="T18" fmla="*/ 562 w 670"/>
                <a:gd name="T19" fmla="*/ 242 h 673"/>
                <a:gd name="T20" fmla="*/ 619 w 670"/>
                <a:gd name="T21" fmla="*/ 216 h 673"/>
                <a:gd name="T22" fmla="*/ 629 w 670"/>
                <a:gd name="T23" fmla="*/ 216 h 673"/>
                <a:gd name="T24" fmla="*/ 670 w 670"/>
                <a:gd name="T25" fmla="*/ 172 h 673"/>
                <a:gd name="T26" fmla="*/ 430 w 670"/>
                <a:gd name="T27" fmla="*/ 585 h 673"/>
                <a:gd name="T28" fmla="*/ 329 w 670"/>
                <a:gd name="T29" fmla="*/ 639 h 673"/>
                <a:gd name="T30" fmla="*/ 17 w 670"/>
                <a:gd name="T31" fmla="*/ 304 h 673"/>
                <a:gd name="T32" fmla="*/ 121 w 670"/>
                <a:gd name="T33" fmla="*/ 274 h 673"/>
                <a:gd name="T34" fmla="*/ 169 w 670"/>
                <a:gd name="T35" fmla="*/ 256 h 673"/>
                <a:gd name="T36" fmla="*/ 265 w 670"/>
                <a:gd name="T37" fmla="*/ 256 h 673"/>
                <a:gd name="T38" fmla="*/ 361 w 670"/>
                <a:gd name="T39" fmla="*/ 256 h 673"/>
                <a:gd name="T40" fmla="*/ 410 w 670"/>
                <a:gd name="T41" fmla="*/ 274 h 673"/>
                <a:gd name="T42" fmla="*/ 505 w 670"/>
                <a:gd name="T43" fmla="*/ 275 h 673"/>
                <a:gd name="T44" fmla="*/ 539 w 670"/>
                <a:gd name="T45" fmla="*/ 266 h 673"/>
                <a:gd name="T46" fmla="*/ 593 w 670"/>
                <a:gd name="T47" fmla="*/ 190 h 673"/>
                <a:gd name="T48" fmla="*/ 549 w 670"/>
                <a:gd name="T49" fmla="*/ 236 h 673"/>
                <a:gd name="T50" fmla="*/ 506 w 670"/>
                <a:gd name="T51" fmla="*/ 261 h 673"/>
                <a:gd name="T52" fmla="*/ 463 w 670"/>
                <a:gd name="T53" fmla="*/ 241 h 673"/>
                <a:gd name="T54" fmla="*/ 452 w 670"/>
                <a:gd name="T55" fmla="*/ 241 h 673"/>
                <a:gd name="T56" fmla="*/ 410 w 670"/>
                <a:gd name="T57" fmla="*/ 260 h 673"/>
                <a:gd name="T58" fmla="*/ 362 w 670"/>
                <a:gd name="T59" fmla="*/ 238 h 673"/>
                <a:gd name="T60" fmla="*/ 356 w 670"/>
                <a:gd name="T61" fmla="*/ 241 h 673"/>
                <a:gd name="T62" fmla="*/ 271 w 670"/>
                <a:gd name="T63" fmla="*/ 241 h 673"/>
                <a:gd name="T64" fmla="*/ 217 w 670"/>
                <a:gd name="T65" fmla="*/ 261 h 673"/>
                <a:gd name="T66" fmla="*/ 175 w 670"/>
                <a:gd name="T67" fmla="*/ 241 h 673"/>
                <a:gd name="T68" fmla="*/ 164 w 670"/>
                <a:gd name="T69" fmla="*/ 241 h 673"/>
                <a:gd name="T70" fmla="*/ 121 w 670"/>
                <a:gd name="T71" fmla="*/ 260 h 673"/>
                <a:gd name="T72" fmla="*/ 90 w 670"/>
                <a:gd name="T73" fmla="*/ 246 h 673"/>
                <a:gd name="T74" fmla="*/ 442 w 670"/>
                <a:gd name="T75" fmla="*/ 125 h 673"/>
                <a:gd name="T76" fmla="*/ 551 w 670"/>
                <a:gd name="T77" fmla="*/ 148 h 673"/>
                <a:gd name="T78" fmla="*/ 624 w 670"/>
                <a:gd name="T79" fmla="*/ 201 h 673"/>
                <a:gd name="T80" fmla="*/ 490 w 670"/>
                <a:gd name="T81" fmla="*/ 67 h 673"/>
                <a:gd name="T82" fmla="*/ 470 w 670"/>
                <a:gd name="T83" fmla="*/ 47 h 673"/>
                <a:gd name="T84" fmla="*/ 653 w 670"/>
                <a:gd name="T85" fmla="*/ 172 h 673"/>
                <a:gd name="T86" fmla="*/ 247 w 670"/>
                <a:gd name="T87" fmla="*/ 307 h 673"/>
                <a:gd name="T88" fmla="*/ 217 w 670"/>
                <a:gd name="T89" fmla="*/ 380 h 673"/>
                <a:gd name="T90" fmla="*/ 277 w 670"/>
                <a:gd name="T91" fmla="*/ 380 h 673"/>
                <a:gd name="T92" fmla="*/ 247 w 670"/>
                <a:gd name="T93" fmla="*/ 307 h 673"/>
                <a:gd name="T94" fmla="*/ 247 w 670"/>
                <a:gd name="T95" fmla="*/ 379 h 673"/>
                <a:gd name="T96" fmla="*/ 227 w 670"/>
                <a:gd name="T97" fmla="*/ 330 h 673"/>
                <a:gd name="T98" fmla="*/ 267 w 670"/>
                <a:gd name="T99" fmla="*/ 330 h 673"/>
                <a:gd name="T100" fmla="*/ 377 w 670"/>
                <a:gd name="T101" fmla="*/ 345 h 673"/>
                <a:gd name="T102" fmla="*/ 334 w 670"/>
                <a:gd name="T103" fmla="*/ 448 h 673"/>
                <a:gd name="T104" fmla="*/ 419 w 670"/>
                <a:gd name="T105" fmla="*/ 448 h 673"/>
                <a:gd name="T106" fmla="*/ 377 w 670"/>
                <a:gd name="T107" fmla="*/ 345 h 673"/>
                <a:gd name="T108" fmla="*/ 377 w 670"/>
                <a:gd name="T109" fmla="*/ 451 h 673"/>
                <a:gd name="T110" fmla="*/ 344 w 670"/>
                <a:gd name="T111" fmla="*/ 372 h 673"/>
                <a:gd name="T112" fmla="*/ 409 w 670"/>
                <a:gd name="T113" fmla="*/ 37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0" h="673">
                  <a:moveTo>
                    <a:pt x="668" y="167"/>
                  </a:moveTo>
                  <a:cubicBezTo>
                    <a:pt x="504" y="3"/>
                    <a:pt x="504" y="3"/>
                    <a:pt x="504" y="3"/>
                  </a:cubicBezTo>
                  <a:cubicBezTo>
                    <a:pt x="501" y="0"/>
                    <a:pt x="497" y="0"/>
                    <a:pt x="494" y="3"/>
                  </a:cubicBezTo>
                  <a:cubicBezTo>
                    <a:pt x="455" y="42"/>
                    <a:pt x="455" y="42"/>
                    <a:pt x="455" y="42"/>
                  </a:cubicBezTo>
                  <a:cubicBezTo>
                    <a:pt x="453" y="43"/>
                    <a:pt x="453" y="45"/>
                    <a:pt x="453" y="47"/>
                  </a:cubicBezTo>
                  <a:cubicBezTo>
                    <a:pt x="453" y="49"/>
                    <a:pt x="453" y="50"/>
                    <a:pt x="455" y="52"/>
                  </a:cubicBezTo>
                  <a:cubicBezTo>
                    <a:pt x="475" y="72"/>
                    <a:pt x="475" y="72"/>
                    <a:pt x="475" y="72"/>
                  </a:cubicBezTo>
                  <a:cubicBezTo>
                    <a:pt x="434" y="114"/>
                    <a:pt x="434" y="114"/>
                    <a:pt x="434" y="114"/>
                  </a:cubicBezTo>
                  <a:cubicBezTo>
                    <a:pt x="85" y="233"/>
                    <a:pt x="85" y="233"/>
                    <a:pt x="85" y="233"/>
                  </a:cubicBezTo>
                  <a:cubicBezTo>
                    <a:pt x="80" y="235"/>
                    <a:pt x="75" y="237"/>
                    <a:pt x="70" y="239"/>
                  </a:cubicBezTo>
                  <a:cubicBezTo>
                    <a:pt x="70" y="239"/>
                    <a:pt x="70" y="239"/>
                    <a:pt x="70" y="239"/>
                  </a:cubicBezTo>
                  <a:cubicBezTo>
                    <a:pt x="31" y="257"/>
                    <a:pt x="8" y="278"/>
                    <a:pt x="3" y="301"/>
                  </a:cubicBezTo>
                  <a:cubicBezTo>
                    <a:pt x="0" y="319"/>
                    <a:pt x="7" y="338"/>
                    <a:pt x="26" y="357"/>
                  </a:cubicBezTo>
                  <a:cubicBezTo>
                    <a:pt x="319" y="649"/>
                    <a:pt x="319" y="649"/>
                    <a:pt x="319" y="649"/>
                  </a:cubicBezTo>
                  <a:cubicBezTo>
                    <a:pt x="334" y="665"/>
                    <a:pt x="350" y="673"/>
                    <a:pt x="366" y="673"/>
                  </a:cubicBezTo>
                  <a:cubicBezTo>
                    <a:pt x="366" y="673"/>
                    <a:pt x="366" y="673"/>
                    <a:pt x="366" y="673"/>
                  </a:cubicBezTo>
                  <a:cubicBezTo>
                    <a:pt x="395" y="673"/>
                    <a:pt x="421" y="645"/>
                    <a:pt x="443" y="590"/>
                  </a:cubicBezTo>
                  <a:cubicBezTo>
                    <a:pt x="559" y="249"/>
                    <a:pt x="559" y="249"/>
                    <a:pt x="559" y="249"/>
                  </a:cubicBezTo>
                  <a:cubicBezTo>
                    <a:pt x="560" y="248"/>
                    <a:pt x="560" y="247"/>
                    <a:pt x="561" y="246"/>
                  </a:cubicBezTo>
                  <a:cubicBezTo>
                    <a:pt x="562" y="242"/>
                    <a:pt x="562" y="242"/>
                    <a:pt x="562" y="242"/>
                  </a:cubicBezTo>
                  <a:cubicBezTo>
                    <a:pt x="603" y="200"/>
                    <a:pt x="603" y="200"/>
                    <a:pt x="603" y="200"/>
                  </a:cubicBezTo>
                  <a:cubicBezTo>
                    <a:pt x="619" y="216"/>
                    <a:pt x="619" y="216"/>
                    <a:pt x="619" y="216"/>
                  </a:cubicBezTo>
                  <a:cubicBezTo>
                    <a:pt x="620" y="217"/>
                    <a:pt x="622" y="218"/>
                    <a:pt x="624" y="218"/>
                  </a:cubicBezTo>
                  <a:cubicBezTo>
                    <a:pt x="626" y="218"/>
                    <a:pt x="627" y="217"/>
                    <a:pt x="629" y="216"/>
                  </a:cubicBezTo>
                  <a:cubicBezTo>
                    <a:pt x="668" y="177"/>
                    <a:pt x="668" y="177"/>
                    <a:pt x="668" y="177"/>
                  </a:cubicBezTo>
                  <a:cubicBezTo>
                    <a:pt x="669" y="175"/>
                    <a:pt x="670" y="174"/>
                    <a:pt x="670" y="172"/>
                  </a:cubicBezTo>
                  <a:cubicBezTo>
                    <a:pt x="670" y="170"/>
                    <a:pt x="669" y="168"/>
                    <a:pt x="668" y="167"/>
                  </a:cubicBezTo>
                  <a:close/>
                  <a:moveTo>
                    <a:pt x="430" y="585"/>
                  </a:moveTo>
                  <a:cubicBezTo>
                    <a:pt x="416" y="619"/>
                    <a:pt x="394" y="659"/>
                    <a:pt x="366" y="659"/>
                  </a:cubicBezTo>
                  <a:cubicBezTo>
                    <a:pt x="354" y="659"/>
                    <a:pt x="342" y="652"/>
                    <a:pt x="329" y="639"/>
                  </a:cubicBezTo>
                  <a:cubicBezTo>
                    <a:pt x="36" y="347"/>
                    <a:pt x="36" y="347"/>
                    <a:pt x="36" y="347"/>
                  </a:cubicBezTo>
                  <a:cubicBezTo>
                    <a:pt x="21" y="331"/>
                    <a:pt x="14" y="317"/>
                    <a:pt x="17" y="304"/>
                  </a:cubicBezTo>
                  <a:cubicBezTo>
                    <a:pt x="21" y="286"/>
                    <a:pt x="39" y="269"/>
                    <a:pt x="72" y="254"/>
                  </a:cubicBezTo>
                  <a:cubicBezTo>
                    <a:pt x="84" y="267"/>
                    <a:pt x="102" y="274"/>
                    <a:pt x="121" y="274"/>
                  </a:cubicBezTo>
                  <a:cubicBezTo>
                    <a:pt x="121" y="274"/>
                    <a:pt x="121" y="274"/>
                    <a:pt x="121" y="274"/>
                  </a:cubicBezTo>
                  <a:cubicBezTo>
                    <a:pt x="140" y="274"/>
                    <a:pt x="157" y="268"/>
                    <a:pt x="169" y="256"/>
                  </a:cubicBezTo>
                  <a:cubicBezTo>
                    <a:pt x="182" y="268"/>
                    <a:pt x="199" y="275"/>
                    <a:pt x="218" y="275"/>
                  </a:cubicBezTo>
                  <a:cubicBezTo>
                    <a:pt x="236" y="274"/>
                    <a:pt x="253" y="268"/>
                    <a:pt x="265" y="256"/>
                  </a:cubicBezTo>
                  <a:cubicBezTo>
                    <a:pt x="278" y="268"/>
                    <a:pt x="295" y="274"/>
                    <a:pt x="313" y="274"/>
                  </a:cubicBezTo>
                  <a:cubicBezTo>
                    <a:pt x="332" y="274"/>
                    <a:pt x="349" y="268"/>
                    <a:pt x="361" y="256"/>
                  </a:cubicBezTo>
                  <a:cubicBezTo>
                    <a:pt x="374" y="268"/>
                    <a:pt x="391" y="274"/>
                    <a:pt x="410" y="274"/>
                  </a:cubicBezTo>
                  <a:cubicBezTo>
                    <a:pt x="410" y="274"/>
                    <a:pt x="410" y="274"/>
                    <a:pt x="410" y="274"/>
                  </a:cubicBezTo>
                  <a:cubicBezTo>
                    <a:pt x="428" y="274"/>
                    <a:pt x="445" y="268"/>
                    <a:pt x="458" y="256"/>
                  </a:cubicBezTo>
                  <a:cubicBezTo>
                    <a:pt x="470" y="268"/>
                    <a:pt x="487" y="275"/>
                    <a:pt x="505" y="275"/>
                  </a:cubicBezTo>
                  <a:cubicBezTo>
                    <a:pt x="505" y="275"/>
                    <a:pt x="505" y="275"/>
                    <a:pt x="506" y="275"/>
                  </a:cubicBezTo>
                  <a:cubicBezTo>
                    <a:pt x="518" y="274"/>
                    <a:pt x="529" y="271"/>
                    <a:pt x="539" y="266"/>
                  </a:cubicBezTo>
                  <a:lnTo>
                    <a:pt x="430" y="585"/>
                  </a:lnTo>
                  <a:close/>
                  <a:moveTo>
                    <a:pt x="593" y="190"/>
                  </a:moveTo>
                  <a:cubicBezTo>
                    <a:pt x="551" y="233"/>
                    <a:pt x="551" y="233"/>
                    <a:pt x="551" y="233"/>
                  </a:cubicBezTo>
                  <a:cubicBezTo>
                    <a:pt x="550" y="234"/>
                    <a:pt x="550" y="235"/>
                    <a:pt x="549" y="236"/>
                  </a:cubicBezTo>
                  <a:cubicBezTo>
                    <a:pt x="547" y="242"/>
                    <a:pt x="547" y="242"/>
                    <a:pt x="547" y="242"/>
                  </a:cubicBezTo>
                  <a:cubicBezTo>
                    <a:pt x="537" y="254"/>
                    <a:pt x="522" y="260"/>
                    <a:pt x="506" y="261"/>
                  </a:cubicBezTo>
                  <a:cubicBezTo>
                    <a:pt x="505" y="261"/>
                    <a:pt x="505" y="261"/>
                    <a:pt x="505" y="261"/>
                  </a:cubicBezTo>
                  <a:cubicBezTo>
                    <a:pt x="488" y="261"/>
                    <a:pt x="473" y="254"/>
                    <a:pt x="463" y="241"/>
                  </a:cubicBezTo>
                  <a:cubicBezTo>
                    <a:pt x="462" y="239"/>
                    <a:pt x="460" y="238"/>
                    <a:pt x="458" y="238"/>
                  </a:cubicBezTo>
                  <a:cubicBezTo>
                    <a:pt x="455" y="238"/>
                    <a:pt x="453" y="239"/>
                    <a:pt x="452" y="241"/>
                  </a:cubicBezTo>
                  <a:cubicBezTo>
                    <a:pt x="442" y="253"/>
                    <a:pt x="426" y="260"/>
                    <a:pt x="410" y="260"/>
                  </a:cubicBezTo>
                  <a:cubicBezTo>
                    <a:pt x="410" y="260"/>
                    <a:pt x="410" y="260"/>
                    <a:pt x="410" y="260"/>
                  </a:cubicBezTo>
                  <a:cubicBezTo>
                    <a:pt x="393" y="260"/>
                    <a:pt x="377" y="253"/>
                    <a:pt x="367" y="241"/>
                  </a:cubicBezTo>
                  <a:cubicBezTo>
                    <a:pt x="366" y="239"/>
                    <a:pt x="364" y="238"/>
                    <a:pt x="362" y="238"/>
                  </a:cubicBezTo>
                  <a:cubicBezTo>
                    <a:pt x="362" y="238"/>
                    <a:pt x="362" y="238"/>
                    <a:pt x="362" y="238"/>
                  </a:cubicBezTo>
                  <a:cubicBezTo>
                    <a:pt x="359" y="238"/>
                    <a:pt x="357" y="239"/>
                    <a:pt x="356" y="241"/>
                  </a:cubicBezTo>
                  <a:cubicBezTo>
                    <a:pt x="346" y="253"/>
                    <a:pt x="330" y="260"/>
                    <a:pt x="313" y="260"/>
                  </a:cubicBezTo>
                  <a:cubicBezTo>
                    <a:pt x="297" y="260"/>
                    <a:pt x="281" y="253"/>
                    <a:pt x="271" y="241"/>
                  </a:cubicBezTo>
                  <a:cubicBezTo>
                    <a:pt x="268" y="238"/>
                    <a:pt x="263" y="238"/>
                    <a:pt x="260" y="241"/>
                  </a:cubicBezTo>
                  <a:cubicBezTo>
                    <a:pt x="250" y="253"/>
                    <a:pt x="235" y="260"/>
                    <a:pt x="217" y="261"/>
                  </a:cubicBezTo>
                  <a:cubicBezTo>
                    <a:pt x="217" y="261"/>
                    <a:pt x="217" y="261"/>
                    <a:pt x="217" y="261"/>
                  </a:cubicBezTo>
                  <a:cubicBezTo>
                    <a:pt x="200" y="261"/>
                    <a:pt x="185" y="254"/>
                    <a:pt x="175" y="241"/>
                  </a:cubicBezTo>
                  <a:cubicBezTo>
                    <a:pt x="174" y="239"/>
                    <a:pt x="172" y="238"/>
                    <a:pt x="169" y="238"/>
                  </a:cubicBezTo>
                  <a:cubicBezTo>
                    <a:pt x="167" y="238"/>
                    <a:pt x="165" y="239"/>
                    <a:pt x="164" y="241"/>
                  </a:cubicBezTo>
                  <a:cubicBezTo>
                    <a:pt x="154" y="253"/>
                    <a:pt x="138" y="260"/>
                    <a:pt x="121" y="260"/>
                  </a:cubicBezTo>
                  <a:cubicBezTo>
                    <a:pt x="121" y="260"/>
                    <a:pt x="121" y="260"/>
                    <a:pt x="121" y="260"/>
                  </a:cubicBezTo>
                  <a:cubicBezTo>
                    <a:pt x="108" y="260"/>
                    <a:pt x="95" y="256"/>
                    <a:pt x="86" y="248"/>
                  </a:cubicBezTo>
                  <a:cubicBezTo>
                    <a:pt x="87" y="247"/>
                    <a:pt x="88" y="247"/>
                    <a:pt x="90" y="246"/>
                  </a:cubicBezTo>
                  <a:cubicBezTo>
                    <a:pt x="440" y="126"/>
                    <a:pt x="440" y="126"/>
                    <a:pt x="440" y="126"/>
                  </a:cubicBezTo>
                  <a:cubicBezTo>
                    <a:pt x="441" y="126"/>
                    <a:pt x="442" y="125"/>
                    <a:pt x="442" y="125"/>
                  </a:cubicBezTo>
                  <a:cubicBezTo>
                    <a:pt x="485" y="82"/>
                    <a:pt x="485" y="82"/>
                    <a:pt x="485" y="82"/>
                  </a:cubicBezTo>
                  <a:cubicBezTo>
                    <a:pt x="551" y="148"/>
                    <a:pt x="551" y="148"/>
                    <a:pt x="551" y="148"/>
                  </a:cubicBezTo>
                  <a:lnTo>
                    <a:pt x="593" y="190"/>
                  </a:lnTo>
                  <a:close/>
                  <a:moveTo>
                    <a:pt x="624" y="201"/>
                  </a:moveTo>
                  <a:cubicBezTo>
                    <a:pt x="599" y="176"/>
                    <a:pt x="599" y="176"/>
                    <a:pt x="599" y="176"/>
                  </a:cubicBezTo>
                  <a:cubicBezTo>
                    <a:pt x="490" y="67"/>
                    <a:pt x="490" y="67"/>
                    <a:pt x="490" y="67"/>
                  </a:cubicBezTo>
                  <a:cubicBezTo>
                    <a:pt x="490" y="67"/>
                    <a:pt x="490" y="67"/>
                    <a:pt x="490" y="67"/>
                  </a:cubicBezTo>
                  <a:cubicBezTo>
                    <a:pt x="470" y="47"/>
                    <a:pt x="470" y="47"/>
                    <a:pt x="470" y="47"/>
                  </a:cubicBezTo>
                  <a:cubicBezTo>
                    <a:pt x="499" y="17"/>
                    <a:pt x="499" y="17"/>
                    <a:pt x="499" y="17"/>
                  </a:cubicBezTo>
                  <a:cubicBezTo>
                    <a:pt x="653" y="172"/>
                    <a:pt x="653" y="172"/>
                    <a:pt x="653" y="172"/>
                  </a:cubicBezTo>
                  <a:lnTo>
                    <a:pt x="624" y="201"/>
                  </a:lnTo>
                  <a:close/>
                  <a:moveTo>
                    <a:pt x="247" y="307"/>
                  </a:moveTo>
                  <a:cubicBezTo>
                    <a:pt x="236" y="307"/>
                    <a:pt x="225" y="312"/>
                    <a:pt x="217" y="320"/>
                  </a:cubicBezTo>
                  <a:cubicBezTo>
                    <a:pt x="200" y="337"/>
                    <a:pt x="200" y="364"/>
                    <a:pt x="217" y="380"/>
                  </a:cubicBezTo>
                  <a:cubicBezTo>
                    <a:pt x="225" y="388"/>
                    <a:pt x="236" y="393"/>
                    <a:pt x="247" y="393"/>
                  </a:cubicBezTo>
                  <a:cubicBezTo>
                    <a:pt x="258" y="393"/>
                    <a:pt x="269" y="388"/>
                    <a:pt x="277" y="380"/>
                  </a:cubicBezTo>
                  <a:cubicBezTo>
                    <a:pt x="294" y="364"/>
                    <a:pt x="294" y="337"/>
                    <a:pt x="277" y="320"/>
                  </a:cubicBezTo>
                  <a:cubicBezTo>
                    <a:pt x="269" y="312"/>
                    <a:pt x="258" y="307"/>
                    <a:pt x="247" y="307"/>
                  </a:cubicBezTo>
                  <a:close/>
                  <a:moveTo>
                    <a:pt x="267" y="370"/>
                  </a:moveTo>
                  <a:cubicBezTo>
                    <a:pt x="262" y="376"/>
                    <a:pt x="255" y="379"/>
                    <a:pt x="247" y="379"/>
                  </a:cubicBezTo>
                  <a:cubicBezTo>
                    <a:pt x="239" y="379"/>
                    <a:pt x="232" y="376"/>
                    <a:pt x="227" y="370"/>
                  </a:cubicBezTo>
                  <a:cubicBezTo>
                    <a:pt x="216" y="359"/>
                    <a:pt x="216" y="341"/>
                    <a:pt x="227" y="330"/>
                  </a:cubicBezTo>
                  <a:cubicBezTo>
                    <a:pt x="232" y="324"/>
                    <a:pt x="239" y="321"/>
                    <a:pt x="247" y="321"/>
                  </a:cubicBezTo>
                  <a:cubicBezTo>
                    <a:pt x="255" y="321"/>
                    <a:pt x="262" y="324"/>
                    <a:pt x="267" y="330"/>
                  </a:cubicBezTo>
                  <a:cubicBezTo>
                    <a:pt x="279" y="341"/>
                    <a:pt x="279" y="359"/>
                    <a:pt x="267" y="370"/>
                  </a:cubicBezTo>
                  <a:close/>
                  <a:moveTo>
                    <a:pt x="377" y="345"/>
                  </a:moveTo>
                  <a:cubicBezTo>
                    <a:pt x="361" y="345"/>
                    <a:pt x="346" y="351"/>
                    <a:pt x="334" y="363"/>
                  </a:cubicBezTo>
                  <a:cubicBezTo>
                    <a:pt x="311" y="386"/>
                    <a:pt x="311" y="424"/>
                    <a:pt x="334" y="448"/>
                  </a:cubicBezTo>
                  <a:cubicBezTo>
                    <a:pt x="346" y="459"/>
                    <a:pt x="361" y="465"/>
                    <a:pt x="377" y="465"/>
                  </a:cubicBezTo>
                  <a:cubicBezTo>
                    <a:pt x="393" y="465"/>
                    <a:pt x="408" y="459"/>
                    <a:pt x="419" y="448"/>
                  </a:cubicBezTo>
                  <a:cubicBezTo>
                    <a:pt x="443" y="424"/>
                    <a:pt x="443" y="386"/>
                    <a:pt x="419" y="363"/>
                  </a:cubicBezTo>
                  <a:cubicBezTo>
                    <a:pt x="408" y="351"/>
                    <a:pt x="393" y="345"/>
                    <a:pt x="377" y="345"/>
                  </a:cubicBezTo>
                  <a:close/>
                  <a:moveTo>
                    <a:pt x="409" y="438"/>
                  </a:moveTo>
                  <a:cubicBezTo>
                    <a:pt x="401" y="446"/>
                    <a:pt x="389" y="451"/>
                    <a:pt x="377" y="451"/>
                  </a:cubicBezTo>
                  <a:cubicBezTo>
                    <a:pt x="364" y="451"/>
                    <a:pt x="353" y="446"/>
                    <a:pt x="344" y="438"/>
                  </a:cubicBezTo>
                  <a:cubicBezTo>
                    <a:pt x="326" y="420"/>
                    <a:pt x="326" y="390"/>
                    <a:pt x="344" y="372"/>
                  </a:cubicBezTo>
                  <a:cubicBezTo>
                    <a:pt x="353" y="364"/>
                    <a:pt x="364" y="359"/>
                    <a:pt x="377" y="359"/>
                  </a:cubicBezTo>
                  <a:cubicBezTo>
                    <a:pt x="389" y="359"/>
                    <a:pt x="401" y="364"/>
                    <a:pt x="409" y="372"/>
                  </a:cubicBezTo>
                  <a:cubicBezTo>
                    <a:pt x="427" y="390"/>
                    <a:pt x="427" y="420"/>
                    <a:pt x="409" y="438"/>
                  </a:cubicBezTo>
                  <a:close/>
                </a:path>
              </a:pathLst>
            </a:custGeom>
            <a:solidFill>
              <a:srgbClr val="419CCC"/>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nvGrpSpPr>
          <p:cNvPr id="33" name="Group 32">
            <a:extLst>
              <a:ext uri="{FF2B5EF4-FFF2-40B4-BE49-F238E27FC236}">
                <a16:creationId xmlns:a16="http://schemas.microsoft.com/office/drawing/2014/main" id="{7B2D36D2-A989-0880-F06E-C1237175AD1D}"/>
              </a:ext>
            </a:extLst>
          </p:cNvPr>
          <p:cNvGrpSpPr/>
          <p:nvPr/>
        </p:nvGrpSpPr>
        <p:grpSpPr>
          <a:xfrm>
            <a:off x="2962865" y="1470827"/>
            <a:ext cx="1712145" cy="1712145"/>
            <a:chOff x="2957126" y="1470827"/>
            <a:chExt cx="1712145" cy="1712145"/>
          </a:xfrm>
        </p:grpSpPr>
        <p:sp>
          <p:nvSpPr>
            <p:cNvPr id="9" name="Arc 8">
              <a:extLst>
                <a:ext uri="{FF2B5EF4-FFF2-40B4-BE49-F238E27FC236}">
                  <a16:creationId xmlns:a16="http://schemas.microsoft.com/office/drawing/2014/main" id="{2B7F6387-7B07-C370-D70F-A849380702AD}"/>
                </a:ext>
              </a:extLst>
            </p:cNvPr>
            <p:cNvSpPr/>
            <p:nvPr/>
          </p:nvSpPr>
          <p:spPr>
            <a:xfrm>
              <a:off x="2957126" y="1470827"/>
              <a:ext cx="1712145" cy="1712145"/>
            </a:xfrm>
            <a:prstGeom prst="arc">
              <a:avLst>
                <a:gd name="adj1" fmla="val 16200000"/>
                <a:gd name="adj2" fmla="val 16199166"/>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2438584"/>
              <a:endParaRPr lang="en-US" sz="900">
                <a:solidFill>
                  <a:srgbClr val="57565A"/>
                </a:solidFill>
                <a:latin typeface="Roboto Light"/>
              </a:endParaRPr>
            </a:p>
          </p:txBody>
        </p:sp>
        <p:sp>
          <p:nvSpPr>
            <p:cNvPr id="10" name="Arc 9">
              <a:extLst>
                <a:ext uri="{FF2B5EF4-FFF2-40B4-BE49-F238E27FC236}">
                  <a16:creationId xmlns:a16="http://schemas.microsoft.com/office/drawing/2014/main" id="{C3896993-1101-5A81-FA0D-96517B28AC5B}"/>
                </a:ext>
              </a:extLst>
            </p:cNvPr>
            <p:cNvSpPr/>
            <p:nvPr/>
          </p:nvSpPr>
          <p:spPr>
            <a:xfrm>
              <a:off x="2957126" y="1470827"/>
              <a:ext cx="1712145" cy="1712145"/>
            </a:xfrm>
            <a:prstGeom prst="arc">
              <a:avLst>
                <a:gd name="adj1" fmla="val 16200000"/>
                <a:gd name="adj2" fmla="val 2785279"/>
              </a:avLst>
            </a:prstGeom>
            <a:ln w="98425" cap="rnd">
              <a:solidFill>
                <a:srgbClr val="FFA826"/>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defTabSz="2438584"/>
              <a:endParaRPr lang="en-US" sz="900">
                <a:solidFill>
                  <a:srgbClr val="57565A"/>
                </a:solidFill>
                <a:latin typeface="Roboto Light"/>
              </a:endParaRPr>
            </a:p>
          </p:txBody>
        </p:sp>
        <p:sp>
          <p:nvSpPr>
            <p:cNvPr id="23" name="Freeform 88">
              <a:extLst>
                <a:ext uri="{FF2B5EF4-FFF2-40B4-BE49-F238E27FC236}">
                  <a16:creationId xmlns:a16="http://schemas.microsoft.com/office/drawing/2014/main" id="{C92EC6D4-6916-4CB6-274B-A5B7A488F838}"/>
                </a:ext>
              </a:extLst>
            </p:cNvPr>
            <p:cNvSpPr>
              <a:spLocks noEditPoints="1"/>
            </p:cNvSpPr>
            <p:nvPr/>
          </p:nvSpPr>
          <p:spPr bwMode="auto">
            <a:xfrm>
              <a:off x="3452458" y="2032987"/>
              <a:ext cx="721479" cy="587824"/>
            </a:xfrm>
            <a:custGeom>
              <a:avLst/>
              <a:gdLst>
                <a:gd name="T0" fmla="*/ 588 w 643"/>
                <a:gd name="T1" fmla="*/ 88 h 523"/>
                <a:gd name="T2" fmla="*/ 418 w 643"/>
                <a:gd name="T3" fmla="*/ 88 h 523"/>
                <a:gd name="T4" fmla="*/ 418 w 643"/>
                <a:gd name="T5" fmla="*/ 29 h 523"/>
                <a:gd name="T6" fmla="*/ 390 w 643"/>
                <a:gd name="T7" fmla="*/ 0 h 523"/>
                <a:gd name="T8" fmla="*/ 252 w 643"/>
                <a:gd name="T9" fmla="*/ 0 h 523"/>
                <a:gd name="T10" fmla="*/ 224 w 643"/>
                <a:gd name="T11" fmla="*/ 29 h 523"/>
                <a:gd name="T12" fmla="*/ 224 w 643"/>
                <a:gd name="T13" fmla="*/ 88 h 523"/>
                <a:gd name="T14" fmla="*/ 55 w 643"/>
                <a:gd name="T15" fmla="*/ 88 h 523"/>
                <a:gd name="T16" fmla="*/ 0 w 643"/>
                <a:gd name="T17" fmla="*/ 143 h 523"/>
                <a:gd name="T18" fmla="*/ 0 w 643"/>
                <a:gd name="T19" fmla="*/ 467 h 523"/>
                <a:gd name="T20" fmla="*/ 55 w 643"/>
                <a:gd name="T21" fmla="*/ 523 h 523"/>
                <a:gd name="T22" fmla="*/ 588 w 643"/>
                <a:gd name="T23" fmla="*/ 523 h 523"/>
                <a:gd name="T24" fmla="*/ 643 w 643"/>
                <a:gd name="T25" fmla="*/ 467 h 523"/>
                <a:gd name="T26" fmla="*/ 643 w 643"/>
                <a:gd name="T27" fmla="*/ 143 h 523"/>
                <a:gd name="T28" fmla="*/ 588 w 643"/>
                <a:gd name="T29" fmla="*/ 88 h 523"/>
                <a:gd name="T30" fmla="*/ 238 w 643"/>
                <a:gd name="T31" fmla="*/ 29 h 523"/>
                <a:gd name="T32" fmla="*/ 252 w 643"/>
                <a:gd name="T33" fmla="*/ 14 h 523"/>
                <a:gd name="T34" fmla="*/ 390 w 643"/>
                <a:gd name="T35" fmla="*/ 14 h 523"/>
                <a:gd name="T36" fmla="*/ 404 w 643"/>
                <a:gd name="T37" fmla="*/ 29 h 523"/>
                <a:gd name="T38" fmla="*/ 404 w 643"/>
                <a:gd name="T39" fmla="*/ 88 h 523"/>
                <a:gd name="T40" fmla="*/ 238 w 643"/>
                <a:gd name="T41" fmla="*/ 88 h 523"/>
                <a:gd name="T42" fmla="*/ 238 w 643"/>
                <a:gd name="T43" fmla="*/ 29 h 523"/>
                <a:gd name="T44" fmla="*/ 55 w 643"/>
                <a:gd name="T45" fmla="*/ 102 h 523"/>
                <a:gd name="T46" fmla="*/ 588 w 643"/>
                <a:gd name="T47" fmla="*/ 102 h 523"/>
                <a:gd name="T48" fmla="*/ 629 w 643"/>
                <a:gd name="T49" fmla="*/ 143 h 523"/>
                <a:gd name="T50" fmla="*/ 629 w 643"/>
                <a:gd name="T51" fmla="*/ 231 h 523"/>
                <a:gd name="T52" fmla="*/ 361 w 643"/>
                <a:gd name="T53" fmla="*/ 231 h 523"/>
                <a:gd name="T54" fmla="*/ 361 w 643"/>
                <a:gd name="T55" fmla="*/ 204 h 523"/>
                <a:gd name="T56" fmla="*/ 354 w 643"/>
                <a:gd name="T57" fmla="*/ 197 h 523"/>
                <a:gd name="T58" fmla="*/ 288 w 643"/>
                <a:gd name="T59" fmla="*/ 197 h 523"/>
                <a:gd name="T60" fmla="*/ 281 w 643"/>
                <a:gd name="T61" fmla="*/ 204 h 523"/>
                <a:gd name="T62" fmla="*/ 281 w 643"/>
                <a:gd name="T63" fmla="*/ 231 h 523"/>
                <a:gd name="T64" fmla="*/ 14 w 643"/>
                <a:gd name="T65" fmla="*/ 231 h 523"/>
                <a:gd name="T66" fmla="*/ 14 w 643"/>
                <a:gd name="T67" fmla="*/ 143 h 523"/>
                <a:gd name="T68" fmla="*/ 55 w 643"/>
                <a:gd name="T69" fmla="*/ 102 h 523"/>
                <a:gd name="T70" fmla="*/ 295 w 643"/>
                <a:gd name="T71" fmla="*/ 211 h 523"/>
                <a:gd name="T72" fmla="*/ 347 w 643"/>
                <a:gd name="T73" fmla="*/ 211 h 523"/>
                <a:gd name="T74" fmla="*/ 347 w 643"/>
                <a:gd name="T75" fmla="*/ 265 h 523"/>
                <a:gd name="T76" fmla="*/ 295 w 643"/>
                <a:gd name="T77" fmla="*/ 265 h 523"/>
                <a:gd name="T78" fmla="*/ 295 w 643"/>
                <a:gd name="T79" fmla="*/ 211 h 523"/>
                <a:gd name="T80" fmla="*/ 588 w 643"/>
                <a:gd name="T81" fmla="*/ 509 h 523"/>
                <a:gd name="T82" fmla="*/ 55 w 643"/>
                <a:gd name="T83" fmla="*/ 509 h 523"/>
                <a:gd name="T84" fmla="*/ 14 w 643"/>
                <a:gd name="T85" fmla="*/ 467 h 523"/>
                <a:gd name="T86" fmla="*/ 14 w 643"/>
                <a:gd name="T87" fmla="*/ 245 h 523"/>
                <a:gd name="T88" fmla="*/ 281 w 643"/>
                <a:gd name="T89" fmla="*/ 245 h 523"/>
                <a:gd name="T90" fmla="*/ 281 w 643"/>
                <a:gd name="T91" fmla="*/ 272 h 523"/>
                <a:gd name="T92" fmla="*/ 288 w 643"/>
                <a:gd name="T93" fmla="*/ 279 h 523"/>
                <a:gd name="T94" fmla="*/ 354 w 643"/>
                <a:gd name="T95" fmla="*/ 279 h 523"/>
                <a:gd name="T96" fmla="*/ 361 w 643"/>
                <a:gd name="T97" fmla="*/ 272 h 523"/>
                <a:gd name="T98" fmla="*/ 361 w 643"/>
                <a:gd name="T99" fmla="*/ 245 h 523"/>
                <a:gd name="T100" fmla="*/ 629 w 643"/>
                <a:gd name="T101" fmla="*/ 245 h 523"/>
                <a:gd name="T102" fmla="*/ 629 w 643"/>
                <a:gd name="T103" fmla="*/ 467 h 523"/>
                <a:gd name="T104" fmla="*/ 588 w 643"/>
                <a:gd name="T105" fmla="*/ 509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3" h="523">
                  <a:moveTo>
                    <a:pt x="588" y="88"/>
                  </a:moveTo>
                  <a:cubicBezTo>
                    <a:pt x="418" y="88"/>
                    <a:pt x="418" y="88"/>
                    <a:pt x="418" y="88"/>
                  </a:cubicBezTo>
                  <a:cubicBezTo>
                    <a:pt x="418" y="29"/>
                    <a:pt x="418" y="29"/>
                    <a:pt x="418" y="29"/>
                  </a:cubicBezTo>
                  <a:cubicBezTo>
                    <a:pt x="418" y="13"/>
                    <a:pt x="406" y="0"/>
                    <a:pt x="390" y="0"/>
                  </a:cubicBezTo>
                  <a:cubicBezTo>
                    <a:pt x="252" y="0"/>
                    <a:pt x="252" y="0"/>
                    <a:pt x="252" y="0"/>
                  </a:cubicBezTo>
                  <a:cubicBezTo>
                    <a:pt x="237" y="0"/>
                    <a:pt x="224" y="13"/>
                    <a:pt x="224" y="29"/>
                  </a:cubicBezTo>
                  <a:cubicBezTo>
                    <a:pt x="224" y="88"/>
                    <a:pt x="224" y="88"/>
                    <a:pt x="224" y="88"/>
                  </a:cubicBezTo>
                  <a:cubicBezTo>
                    <a:pt x="55" y="88"/>
                    <a:pt x="55" y="88"/>
                    <a:pt x="55" y="88"/>
                  </a:cubicBezTo>
                  <a:cubicBezTo>
                    <a:pt x="25" y="88"/>
                    <a:pt x="0" y="112"/>
                    <a:pt x="0" y="143"/>
                  </a:cubicBezTo>
                  <a:cubicBezTo>
                    <a:pt x="0" y="467"/>
                    <a:pt x="0" y="467"/>
                    <a:pt x="0" y="467"/>
                  </a:cubicBezTo>
                  <a:cubicBezTo>
                    <a:pt x="0" y="498"/>
                    <a:pt x="25" y="523"/>
                    <a:pt x="55" y="523"/>
                  </a:cubicBezTo>
                  <a:cubicBezTo>
                    <a:pt x="588" y="523"/>
                    <a:pt x="588" y="523"/>
                    <a:pt x="588" y="523"/>
                  </a:cubicBezTo>
                  <a:cubicBezTo>
                    <a:pt x="618" y="523"/>
                    <a:pt x="643" y="498"/>
                    <a:pt x="643" y="467"/>
                  </a:cubicBezTo>
                  <a:cubicBezTo>
                    <a:pt x="643" y="143"/>
                    <a:pt x="643" y="143"/>
                    <a:pt x="643" y="143"/>
                  </a:cubicBezTo>
                  <a:cubicBezTo>
                    <a:pt x="643" y="112"/>
                    <a:pt x="618" y="88"/>
                    <a:pt x="588" y="88"/>
                  </a:cubicBezTo>
                  <a:close/>
                  <a:moveTo>
                    <a:pt x="238" y="29"/>
                  </a:moveTo>
                  <a:cubicBezTo>
                    <a:pt x="238" y="21"/>
                    <a:pt x="245" y="14"/>
                    <a:pt x="252" y="14"/>
                  </a:cubicBezTo>
                  <a:cubicBezTo>
                    <a:pt x="390" y="14"/>
                    <a:pt x="390" y="14"/>
                    <a:pt x="390" y="14"/>
                  </a:cubicBezTo>
                  <a:cubicBezTo>
                    <a:pt x="398" y="14"/>
                    <a:pt x="404" y="21"/>
                    <a:pt x="404" y="29"/>
                  </a:cubicBezTo>
                  <a:cubicBezTo>
                    <a:pt x="404" y="88"/>
                    <a:pt x="404" y="88"/>
                    <a:pt x="404" y="88"/>
                  </a:cubicBezTo>
                  <a:cubicBezTo>
                    <a:pt x="238" y="88"/>
                    <a:pt x="238" y="88"/>
                    <a:pt x="238" y="88"/>
                  </a:cubicBezTo>
                  <a:lnTo>
                    <a:pt x="238" y="29"/>
                  </a:lnTo>
                  <a:close/>
                  <a:moveTo>
                    <a:pt x="55" y="102"/>
                  </a:moveTo>
                  <a:cubicBezTo>
                    <a:pt x="588" y="102"/>
                    <a:pt x="588" y="102"/>
                    <a:pt x="588" y="102"/>
                  </a:cubicBezTo>
                  <a:cubicBezTo>
                    <a:pt x="610" y="102"/>
                    <a:pt x="629" y="120"/>
                    <a:pt x="629" y="143"/>
                  </a:cubicBezTo>
                  <a:cubicBezTo>
                    <a:pt x="629" y="231"/>
                    <a:pt x="629" y="231"/>
                    <a:pt x="629" y="231"/>
                  </a:cubicBezTo>
                  <a:cubicBezTo>
                    <a:pt x="361" y="231"/>
                    <a:pt x="361" y="231"/>
                    <a:pt x="361" y="231"/>
                  </a:cubicBezTo>
                  <a:cubicBezTo>
                    <a:pt x="361" y="204"/>
                    <a:pt x="361" y="204"/>
                    <a:pt x="361" y="204"/>
                  </a:cubicBezTo>
                  <a:cubicBezTo>
                    <a:pt x="361" y="200"/>
                    <a:pt x="358" y="197"/>
                    <a:pt x="354" y="197"/>
                  </a:cubicBezTo>
                  <a:cubicBezTo>
                    <a:pt x="288" y="197"/>
                    <a:pt x="288" y="197"/>
                    <a:pt x="288" y="197"/>
                  </a:cubicBezTo>
                  <a:cubicBezTo>
                    <a:pt x="284" y="197"/>
                    <a:pt x="281" y="200"/>
                    <a:pt x="281" y="204"/>
                  </a:cubicBezTo>
                  <a:cubicBezTo>
                    <a:pt x="281" y="231"/>
                    <a:pt x="281" y="231"/>
                    <a:pt x="281" y="231"/>
                  </a:cubicBezTo>
                  <a:cubicBezTo>
                    <a:pt x="14" y="231"/>
                    <a:pt x="14" y="231"/>
                    <a:pt x="14" y="231"/>
                  </a:cubicBezTo>
                  <a:cubicBezTo>
                    <a:pt x="14" y="143"/>
                    <a:pt x="14" y="143"/>
                    <a:pt x="14" y="143"/>
                  </a:cubicBezTo>
                  <a:cubicBezTo>
                    <a:pt x="14" y="120"/>
                    <a:pt x="32" y="102"/>
                    <a:pt x="55" y="102"/>
                  </a:cubicBezTo>
                  <a:close/>
                  <a:moveTo>
                    <a:pt x="295" y="211"/>
                  </a:moveTo>
                  <a:cubicBezTo>
                    <a:pt x="347" y="211"/>
                    <a:pt x="347" y="211"/>
                    <a:pt x="347" y="211"/>
                  </a:cubicBezTo>
                  <a:cubicBezTo>
                    <a:pt x="347" y="265"/>
                    <a:pt x="347" y="265"/>
                    <a:pt x="347" y="265"/>
                  </a:cubicBezTo>
                  <a:cubicBezTo>
                    <a:pt x="295" y="265"/>
                    <a:pt x="295" y="265"/>
                    <a:pt x="295" y="265"/>
                  </a:cubicBezTo>
                  <a:lnTo>
                    <a:pt x="295" y="211"/>
                  </a:lnTo>
                  <a:close/>
                  <a:moveTo>
                    <a:pt x="588" y="509"/>
                  </a:moveTo>
                  <a:cubicBezTo>
                    <a:pt x="55" y="509"/>
                    <a:pt x="55" y="509"/>
                    <a:pt x="55" y="509"/>
                  </a:cubicBezTo>
                  <a:cubicBezTo>
                    <a:pt x="32" y="509"/>
                    <a:pt x="14" y="490"/>
                    <a:pt x="14" y="467"/>
                  </a:cubicBezTo>
                  <a:cubicBezTo>
                    <a:pt x="14" y="245"/>
                    <a:pt x="14" y="245"/>
                    <a:pt x="14" y="245"/>
                  </a:cubicBezTo>
                  <a:cubicBezTo>
                    <a:pt x="281" y="245"/>
                    <a:pt x="281" y="245"/>
                    <a:pt x="281" y="245"/>
                  </a:cubicBezTo>
                  <a:cubicBezTo>
                    <a:pt x="281" y="272"/>
                    <a:pt x="281" y="272"/>
                    <a:pt x="281" y="272"/>
                  </a:cubicBezTo>
                  <a:cubicBezTo>
                    <a:pt x="281" y="276"/>
                    <a:pt x="284" y="279"/>
                    <a:pt x="288" y="279"/>
                  </a:cubicBezTo>
                  <a:cubicBezTo>
                    <a:pt x="354" y="279"/>
                    <a:pt x="354" y="279"/>
                    <a:pt x="354" y="279"/>
                  </a:cubicBezTo>
                  <a:cubicBezTo>
                    <a:pt x="358" y="279"/>
                    <a:pt x="361" y="276"/>
                    <a:pt x="361" y="272"/>
                  </a:cubicBezTo>
                  <a:cubicBezTo>
                    <a:pt x="361" y="245"/>
                    <a:pt x="361" y="245"/>
                    <a:pt x="361" y="245"/>
                  </a:cubicBezTo>
                  <a:cubicBezTo>
                    <a:pt x="629" y="245"/>
                    <a:pt x="629" y="245"/>
                    <a:pt x="629" y="245"/>
                  </a:cubicBezTo>
                  <a:cubicBezTo>
                    <a:pt x="629" y="467"/>
                    <a:pt x="629" y="467"/>
                    <a:pt x="629" y="467"/>
                  </a:cubicBezTo>
                  <a:cubicBezTo>
                    <a:pt x="629" y="490"/>
                    <a:pt x="610" y="509"/>
                    <a:pt x="588" y="509"/>
                  </a:cubicBez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sp>
        <p:nvSpPr>
          <p:cNvPr id="25" name="TextBox 24">
            <a:extLst>
              <a:ext uri="{FF2B5EF4-FFF2-40B4-BE49-F238E27FC236}">
                <a16:creationId xmlns:a16="http://schemas.microsoft.com/office/drawing/2014/main" id="{0DCF78A9-71A0-0468-96B1-3FEA153EE953}"/>
              </a:ext>
            </a:extLst>
          </p:cNvPr>
          <p:cNvSpPr txBox="1"/>
          <p:nvPr/>
        </p:nvSpPr>
        <p:spPr>
          <a:xfrm>
            <a:off x="427537" y="5826364"/>
            <a:ext cx="1701107" cy="646331"/>
          </a:xfrm>
          <a:prstGeom prst="rect">
            <a:avLst/>
          </a:prstGeom>
          <a:noFill/>
        </p:spPr>
        <p:txBody>
          <a:bodyPr wrap="none" rtlCol="0">
            <a:spAutoFit/>
          </a:bodyPr>
          <a:lstStyle/>
          <a:p>
            <a:r>
              <a:rPr lang="en-US" sz="1800" b="1" dirty="0">
                <a:solidFill>
                  <a:schemeClr val="bg1"/>
                </a:solidFill>
                <a:latin typeface="Century Gothic" panose="020B0502020202020204" pitchFamily="34" charset="0"/>
              </a:rPr>
              <a:t>OUR PROVEN </a:t>
            </a:r>
          </a:p>
          <a:p>
            <a:r>
              <a:rPr lang="en-US" sz="1800" b="1" dirty="0">
                <a:solidFill>
                  <a:schemeClr val="bg1"/>
                </a:solidFill>
                <a:latin typeface="Century Gothic" panose="020B0502020202020204" pitchFamily="34" charset="0"/>
              </a:rPr>
              <a:t>PROCESS</a:t>
            </a:r>
          </a:p>
        </p:txBody>
      </p:sp>
    </p:spTree>
    <p:extLst>
      <p:ext uri="{BB962C8B-B14F-4D97-AF65-F5344CB8AC3E}">
        <p14:creationId xmlns:p14="http://schemas.microsoft.com/office/powerpoint/2010/main" val="15296226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0E1CA2B7-7A1D-4E74-A740-FAFE428EFD10}"/>
              </a:ext>
            </a:extLst>
          </p:cNvPr>
          <p:cNvSpPr/>
          <p:nvPr/>
        </p:nvSpPr>
        <p:spPr>
          <a:xfrm>
            <a:off x="3065968" y="1979666"/>
            <a:ext cx="1081803" cy="1081803"/>
          </a:xfrm>
          <a:prstGeom prst="ellipse">
            <a:avLst/>
          </a:prstGeom>
          <a:solidFill>
            <a:srgbClr val="F26363">
              <a:alpha val="199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800" dirty="0">
              <a:solidFill>
                <a:prstClr val="white"/>
              </a:solidFill>
              <a:latin typeface="Roboto Light"/>
            </a:endParaRPr>
          </a:p>
        </p:txBody>
      </p:sp>
      <p:sp>
        <p:nvSpPr>
          <p:cNvPr id="41" name="Oval 40">
            <a:extLst>
              <a:ext uri="{FF2B5EF4-FFF2-40B4-BE49-F238E27FC236}">
                <a16:creationId xmlns:a16="http://schemas.microsoft.com/office/drawing/2014/main" id="{D7ECD5DA-0F3C-0E34-52FF-3AFF90A55EB2}"/>
              </a:ext>
            </a:extLst>
          </p:cNvPr>
          <p:cNvSpPr/>
          <p:nvPr/>
        </p:nvSpPr>
        <p:spPr>
          <a:xfrm>
            <a:off x="2076096" y="4618994"/>
            <a:ext cx="1081803" cy="1081803"/>
          </a:xfrm>
          <a:prstGeom prst="ellipse">
            <a:avLst/>
          </a:prstGeom>
          <a:solidFill>
            <a:srgbClr val="FFA826">
              <a:alpha val="199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800" dirty="0">
              <a:solidFill>
                <a:prstClr val="white"/>
              </a:solidFill>
              <a:latin typeface="Roboto Light"/>
            </a:endParaRPr>
          </a:p>
        </p:txBody>
      </p:sp>
      <p:sp>
        <p:nvSpPr>
          <p:cNvPr id="42" name="Oval 41">
            <a:extLst>
              <a:ext uri="{FF2B5EF4-FFF2-40B4-BE49-F238E27FC236}">
                <a16:creationId xmlns:a16="http://schemas.microsoft.com/office/drawing/2014/main" id="{F682A56D-4344-A7FE-B328-0500E718402A}"/>
              </a:ext>
            </a:extLst>
          </p:cNvPr>
          <p:cNvSpPr/>
          <p:nvPr/>
        </p:nvSpPr>
        <p:spPr>
          <a:xfrm>
            <a:off x="5821690" y="4798852"/>
            <a:ext cx="1081803" cy="1081803"/>
          </a:xfrm>
          <a:prstGeom prst="ellipse">
            <a:avLst/>
          </a:prstGeom>
          <a:solidFill>
            <a:srgbClr val="419CCC">
              <a:alpha val="199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800" dirty="0">
              <a:solidFill>
                <a:prstClr val="white"/>
              </a:solidFill>
              <a:latin typeface="Roboto Light"/>
            </a:endParaRPr>
          </a:p>
        </p:txBody>
      </p:sp>
      <p:sp>
        <p:nvSpPr>
          <p:cNvPr id="43" name="Oval 42">
            <a:extLst>
              <a:ext uri="{FF2B5EF4-FFF2-40B4-BE49-F238E27FC236}">
                <a16:creationId xmlns:a16="http://schemas.microsoft.com/office/drawing/2014/main" id="{4A760686-D8FA-79CA-22CC-6B4255B57303}"/>
              </a:ext>
            </a:extLst>
          </p:cNvPr>
          <p:cNvSpPr/>
          <p:nvPr/>
        </p:nvSpPr>
        <p:spPr>
          <a:xfrm>
            <a:off x="6583690" y="2525552"/>
            <a:ext cx="1081803" cy="1081803"/>
          </a:xfrm>
          <a:prstGeom prst="ellipse">
            <a:avLst/>
          </a:prstGeom>
          <a:solidFill>
            <a:srgbClr val="00BAB5">
              <a:alpha val="199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800" dirty="0">
              <a:solidFill>
                <a:prstClr val="white"/>
              </a:solidFill>
              <a:latin typeface="Roboto Light"/>
            </a:endParaRPr>
          </a:p>
        </p:txBody>
      </p:sp>
      <p:sp>
        <p:nvSpPr>
          <p:cNvPr id="44" name="Oval 43">
            <a:extLst>
              <a:ext uri="{FF2B5EF4-FFF2-40B4-BE49-F238E27FC236}">
                <a16:creationId xmlns:a16="http://schemas.microsoft.com/office/drawing/2014/main" id="{E522BAB7-154E-4A17-D2D1-AE7F70C16144}"/>
              </a:ext>
            </a:extLst>
          </p:cNvPr>
          <p:cNvSpPr/>
          <p:nvPr/>
        </p:nvSpPr>
        <p:spPr>
          <a:xfrm>
            <a:off x="10444490" y="2843052"/>
            <a:ext cx="1081803" cy="1081803"/>
          </a:xfrm>
          <a:prstGeom prst="ellipse">
            <a:avLst/>
          </a:prstGeom>
          <a:solidFill>
            <a:srgbClr val="A8436F">
              <a:alpha val="199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800" dirty="0">
              <a:solidFill>
                <a:prstClr val="white"/>
              </a:solidFill>
              <a:latin typeface="Roboto Light"/>
            </a:endParaRPr>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63">
            <a:extLst>
              <a:ext uri="{FF2B5EF4-FFF2-40B4-BE49-F238E27FC236}">
                <a16:creationId xmlns:a16="http://schemas.microsoft.com/office/drawing/2014/main" id="{133CFDFD-039C-DF00-67F5-3A5511CBA9FE}"/>
              </a:ext>
            </a:extLst>
          </p:cNvPr>
          <p:cNvSpPr>
            <a:spLocks noEditPoints="1"/>
          </p:cNvSpPr>
          <p:nvPr/>
        </p:nvSpPr>
        <p:spPr bwMode="auto">
          <a:xfrm>
            <a:off x="751770" y="2117299"/>
            <a:ext cx="2027160" cy="2027160"/>
          </a:xfrm>
          <a:custGeom>
            <a:avLst/>
            <a:gdLst>
              <a:gd name="T0" fmla="*/ 310 w 620"/>
              <a:gd name="T1" fmla="*/ 0 h 620"/>
              <a:gd name="T2" fmla="*/ 0 w 620"/>
              <a:gd name="T3" fmla="*/ 310 h 620"/>
              <a:gd name="T4" fmla="*/ 310 w 620"/>
              <a:gd name="T5" fmla="*/ 620 h 620"/>
              <a:gd name="T6" fmla="*/ 620 w 620"/>
              <a:gd name="T7" fmla="*/ 310 h 620"/>
              <a:gd name="T8" fmla="*/ 310 w 620"/>
              <a:gd name="T9" fmla="*/ 0 h 620"/>
              <a:gd name="T10" fmla="*/ 310 w 620"/>
              <a:gd name="T11" fmla="*/ 584 h 620"/>
              <a:gd name="T12" fmla="*/ 36 w 620"/>
              <a:gd name="T13" fmla="*/ 310 h 620"/>
              <a:gd name="T14" fmla="*/ 310 w 620"/>
              <a:gd name="T15" fmla="*/ 36 h 620"/>
              <a:gd name="T16" fmla="*/ 584 w 620"/>
              <a:gd name="T17" fmla="*/ 310 h 620"/>
              <a:gd name="T18" fmla="*/ 310 w 620"/>
              <a:gd name="T19" fmla="*/ 58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0" h="620">
                <a:moveTo>
                  <a:pt x="310" y="0"/>
                </a:moveTo>
                <a:cubicBezTo>
                  <a:pt x="139" y="0"/>
                  <a:pt x="0" y="139"/>
                  <a:pt x="0" y="310"/>
                </a:cubicBezTo>
                <a:cubicBezTo>
                  <a:pt x="0" y="481"/>
                  <a:pt x="139" y="620"/>
                  <a:pt x="310" y="620"/>
                </a:cubicBezTo>
                <a:cubicBezTo>
                  <a:pt x="481" y="620"/>
                  <a:pt x="620" y="481"/>
                  <a:pt x="620" y="310"/>
                </a:cubicBezTo>
                <a:cubicBezTo>
                  <a:pt x="620" y="139"/>
                  <a:pt x="481" y="0"/>
                  <a:pt x="310" y="0"/>
                </a:cubicBezTo>
                <a:moveTo>
                  <a:pt x="310" y="584"/>
                </a:moveTo>
                <a:cubicBezTo>
                  <a:pt x="159" y="584"/>
                  <a:pt x="36" y="461"/>
                  <a:pt x="36" y="310"/>
                </a:cubicBezTo>
                <a:cubicBezTo>
                  <a:pt x="36" y="159"/>
                  <a:pt x="159" y="36"/>
                  <a:pt x="310" y="36"/>
                </a:cubicBezTo>
                <a:cubicBezTo>
                  <a:pt x="461" y="36"/>
                  <a:pt x="584" y="159"/>
                  <a:pt x="584" y="310"/>
                </a:cubicBezTo>
                <a:cubicBezTo>
                  <a:pt x="584" y="461"/>
                  <a:pt x="461" y="584"/>
                  <a:pt x="310" y="584"/>
                </a:cubicBezTo>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4" name="Freeform 234">
            <a:extLst>
              <a:ext uri="{FF2B5EF4-FFF2-40B4-BE49-F238E27FC236}">
                <a16:creationId xmlns:a16="http://schemas.microsoft.com/office/drawing/2014/main" id="{6EE74425-0E5C-9A9C-8517-DFE27EBA7AC7}"/>
              </a:ext>
            </a:extLst>
          </p:cNvPr>
          <p:cNvSpPr>
            <a:spLocks/>
          </p:cNvSpPr>
          <p:nvPr/>
        </p:nvSpPr>
        <p:spPr bwMode="auto">
          <a:xfrm>
            <a:off x="2767770" y="2998832"/>
            <a:ext cx="2745033" cy="922450"/>
          </a:xfrm>
          <a:custGeom>
            <a:avLst/>
            <a:gdLst>
              <a:gd name="T0" fmla="*/ 120 w 839"/>
              <a:gd name="T1" fmla="*/ 136 h 282"/>
              <a:gd name="T2" fmla="*/ 0 w 839"/>
              <a:gd name="T3" fmla="*/ 0 h 282"/>
              <a:gd name="T4" fmla="*/ 0 w 839"/>
              <a:gd name="T5" fmla="*/ 1 h 282"/>
              <a:gd name="T6" fmla="*/ 3 w 839"/>
              <a:gd name="T7" fmla="*/ 40 h 282"/>
              <a:gd name="T8" fmla="*/ 2 w 839"/>
              <a:gd name="T9" fmla="*/ 60 h 282"/>
              <a:gd name="T10" fmla="*/ 102 w 839"/>
              <a:gd name="T11" fmla="*/ 157 h 282"/>
              <a:gd name="T12" fmla="*/ 366 w 839"/>
              <a:gd name="T13" fmla="*/ 257 h 282"/>
              <a:gd name="T14" fmla="*/ 839 w 839"/>
              <a:gd name="T15" fmla="*/ 261 h 282"/>
              <a:gd name="T16" fmla="*/ 838 w 839"/>
              <a:gd name="T17" fmla="*/ 257 h 282"/>
              <a:gd name="T18" fmla="*/ 768 w 839"/>
              <a:gd name="T19" fmla="*/ 240 h 282"/>
              <a:gd name="T20" fmla="*/ 120 w 839"/>
              <a:gd name="T21" fmla="*/ 136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9" h="282">
                <a:moveTo>
                  <a:pt x="120" y="136"/>
                </a:moveTo>
                <a:cubicBezTo>
                  <a:pt x="47" y="86"/>
                  <a:pt x="14" y="32"/>
                  <a:pt x="0" y="0"/>
                </a:cubicBezTo>
                <a:cubicBezTo>
                  <a:pt x="0" y="1"/>
                  <a:pt x="0" y="1"/>
                  <a:pt x="0" y="1"/>
                </a:cubicBezTo>
                <a:cubicBezTo>
                  <a:pt x="2" y="14"/>
                  <a:pt x="3" y="27"/>
                  <a:pt x="3" y="40"/>
                </a:cubicBezTo>
                <a:cubicBezTo>
                  <a:pt x="3" y="47"/>
                  <a:pt x="2" y="53"/>
                  <a:pt x="2" y="60"/>
                </a:cubicBezTo>
                <a:cubicBezTo>
                  <a:pt x="23" y="90"/>
                  <a:pt x="54" y="124"/>
                  <a:pt x="102" y="157"/>
                </a:cubicBezTo>
                <a:cubicBezTo>
                  <a:pt x="171" y="204"/>
                  <a:pt x="260" y="238"/>
                  <a:pt x="366" y="257"/>
                </a:cubicBezTo>
                <a:cubicBezTo>
                  <a:pt x="498" y="281"/>
                  <a:pt x="657" y="282"/>
                  <a:pt x="839" y="261"/>
                </a:cubicBezTo>
                <a:cubicBezTo>
                  <a:pt x="838" y="257"/>
                  <a:pt x="838" y="257"/>
                  <a:pt x="838" y="257"/>
                </a:cubicBezTo>
                <a:cubicBezTo>
                  <a:pt x="813" y="255"/>
                  <a:pt x="790" y="249"/>
                  <a:pt x="768" y="240"/>
                </a:cubicBezTo>
                <a:cubicBezTo>
                  <a:pt x="409" y="271"/>
                  <a:pt x="218" y="202"/>
                  <a:pt x="120" y="136"/>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5" name="Freeform 235">
            <a:extLst>
              <a:ext uri="{FF2B5EF4-FFF2-40B4-BE49-F238E27FC236}">
                <a16:creationId xmlns:a16="http://schemas.microsoft.com/office/drawing/2014/main" id="{D58104D4-6CA3-4B32-541B-2BBB8C924B31}"/>
              </a:ext>
            </a:extLst>
          </p:cNvPr>
          <p:cNvSpPr>
            <a:spLocks/>
          </p:cNvSpPr>
          <p:nvPr/>
        </p:nvSpPr>
        <p:spPr bwMode="auto">
          <a:xfrm>
            <a:off x="4054736" y="3333593"/>
            <a:ext cx="2216856" cy="881536"/>
          </a:xfrm>
          <a:custGeom>
            <a:avLst/>
            <a:gdLst>
              <a:gd name="T0" fmla="*/ 147 w 678"/>
              <a:gd name="T1" fmla="*/ 258 h 270"/>
              <a:gd name="T2" fmla="*/ 246 w 678"/>
              <a:gd name="T3" fmla="*/ 257 h 270"/>
              <a:gd name="T4" fmla="*/ 442 w 678"/>
              <a:gd name="T5" fmla="*/ 251 h 270"/>
              <a:gd name="T6" fmla="*/ 655 w 678"/>
              <a:gd name="T7" fmla="*/ 106 h 270"/>
              <a:gd name="T8" fmla="*/ 678 w 678"/>
              <a:gd name="T9" fmla="*/ 0 h 270"/>
              <a:gd name="T10" fmla="*/ 638 w 678"/>
              <a:gd name="T11" fmla="*/ 73 h 270"/>
              <a:gd name="T12" fmla="*/ 438 w 678"/>
              <a:gd name="T13" fmla="*/ 223 h 270"/>
              <a:gd name="T14" fmla="*/ 246 w 678"/>
              <a:gd name="T15" fmla="*/ 229 h 270"/>
              <a:gd name="T16" fmla="*/ 0 w 678"/>
              <a:gd name="T17" fmla="*/ 270 h 270"/>
              <a:gd name="T18" fmla="*/ 95 w 678"/>
              <a:gd name="T19" fmla="*/ 253 h 270"/>
              <a:gd name="T20" fmla="*/ 147 w 678"/>
              <a:gd name="T21" fmla="*/ 25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270">
                <a:moveTo>
                  <a:pt x="147" y="258"/>
                </a:moveTo>
                <a:cubicBezTo>
                  <a:pt x="178" y="256"/>
                  <a:pt x="210" y="256"/>
                  <a:pt x="246" y="257"/>
                </a:cubicBezTo>
                <a:cubicBezTo>
                  <a:pt x="300" y="259"/>
                  <a:pt x="362" y="260"/>
                  <a:pt x="442" y="251"/>
                </a:cubicBezTo>
                <a:cubicBezTo>
                  <a:pt x="572" y="236"/>
                  <a:pt x="630" y="164"/>
                  <a:pt x="655" y="106"/>
                </a:cubicBezTo>
                <a:cubicBezTo>
                  <a:pt x="674" y="63"/>
                  <a:pt x="678" y="21"/>
                  <a:pt x="678" y="0"/>
                </a:cubicBezTo>
                <a:cubicBezTo>
                  <a:pt x="669" y="27"/>
                  <a:pt x="656" y="52"/>
                  <a:pt x="638" y="73"/>
                </a:cubicBezTo>
                <a:cubicBezTo>
                  <a:pt x="618" y="135"/>
                  <a:pt x="567" y="208"/>
                  <a:pt x="438" y="223"/>
                </a:cubicBezTo>
                <a:cubicBezTo>
                  <a:pt x="361" y="232"/>
                  <a:pt x="300" y="231"/>
                  <a:pt x="246" y="229"/>
                </a:cubicBezTo>
                <a:cubicBezTo>
                  <a:pt x="158" y="227"/>
                  <a:pt x="88" y="226"/>
                  <a:pt x="0" y="270"/>
                </a:cubicBezTo>
                <a:cubicBezTo>
                  <a:pt x="29" y="259"/>
                  <a:pt x="62" y="253"/>
                  <a:pt x="95" y="253"/>
                </a:cubicBezTo>
                <a:cubicBezTo>
                  <a:pt x="113" y="253"/>
                  <a:pt x="130" y="255"/>
                  <a:pt x="147" y="258"/>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6" name="Freeform 236">
            <a:extLst>
              <a:ext uri="{FF2B5EF4-FFF2-40B4-BE49-F238E27FC236}">
                <a16:creationId xmlns:a16="http://schemas.microsoft.com/office/drawing/2014/main" id="{AC9AA5BB-1F29-6A04-CE75-FB498E377242}"/>
              </a:ext>
            </a:extLst>
          </p:cNvPr>
          <p:cNvSpPr>
            <a:spLocks/>
          </p:cNvSpPr>
          <p:nvPr/>
        </p:nvSpPr>
        <p:spPr bwMode="auto">
          <a:xfrm>
            <a:off x="4579193" y="4401105"/>
            <a:ext cx="3578213" cy="1569653"/>
          </a:xfrm>
          <a:custGeom>
            <a:avLst/>
            <a:gdLst>
              <a:gd name="T0" fmla="*/ 1094 w 1094"/>
              <a:gd name="T1" fmla="*/ 92 h 480"/>
              <a:gd name="T2" fmla="*/ 840 w 1094"/>
              <a:gd name="T3" fmla="*/ 15 h 480"/>
              <a:gd name="T4" fmla="*/ 377 w 1094"/>
              <a:gd name="T5" fmla="*/ 176 h 480"/>
              <a:gd name="T6" fmla="*/ 159 w 1094"/>
              <a:gd name="T7" fmla="*/ 374 h 480"/>
              <a:gd name="T8" fmla="*/ 0 w 1094"/>
              <a:gd name="T9" fmla="*/ 480 h 480"/>
              <a:gd name="T10" fmla="*/ 397 w 1094"/>
              <a:gd name="T11" fmla="*/ 196 h 480"/>
              <a:gd name="T12" fmla="*/ 837 w 1094"/>
              <a:gd name="T13" fmla="*/ 43 h 480"/>
              <a:gd name="T14" fmla="*/ 997 w 1094"/>
              <a:gd name="T15" fmla="*/ 81 h 480"/>
              <a:gd name="T16" fmla="*/ 1021 w 1094"/>
              <a:gd name="T17" fmla="*/ 80 h 480"/>
              <a:gd name="T18" fmla="*/ 1094 w 1094"/>
              <a:gd name="T19" fmla="*/ 9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4" h="480">
                <a:moveTo>
                  <a:pt x="1094" y="92"/>
                </a:moveTo>
                <a:cubicBezTo>
                  <a:pt x="1039" y="63"/>
                  <a:pt x="946" y="28"/>
                  <a:pt x="840" y="15"/>
                </a:cubicBezTo>
                <a:cubicBezTo>
                  <a:pt x="712" y="0"/>
                  <a:pt x="527" y="15"/>
                  <a:pt x="377" y="176"/>
                </a:cubicBezTo>
                <a:cubicBezTo>
                  <a:pt x="288" y="271"/>
                  <a:pt x="216" y="334"/>
                  <a:pt x="159" y="374"/>
                </a:cubicBezTo>
                <a:cubicBezTo>
                  <a:pt x="121" y="426"/>
                  <a:pt x="64" y="464"/>
                  <a:pt x="0" y="480"/>
                </a:cubicBezTo>
                <a:cubicBezTo>
                  <a:pt x="35" y="478"/>
                  <a:pt x="161" y="449"/>
                  <a:pt x="397" y="196"/>
                </a:cubicBezTo>
                <a:cubicBezTo>
                  <a:pt x="539" y="43"/>
                  <a:pt x="715" y="28"/>
                  <a:pt x="837" y="43"/>
                </a:cubicBezTo>
                <a:cubicBezTo>
                  <a:pt x="896" y="50"/>
                  <a:pt x="951" y="65"/>
                  <a:pt x="997" y="81"/>
                </a:cubicBezTo>
                <a:cubicBezTo>
                  <a:pt x="1005" y="80"/>
                  <a:pt x="1013" y="80"/>
                  <a:pt x="1021" y="80"/>
                </a:cubicBezTo>
                <a:cubicBezTo>
                  <a:pt x="1047" y="80"/>
                  <a:pt x="1071" y="84"/>
                  <a:pt x="1094" y="92"/>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7" name="Freeform 237">
            <a:extLst>
              <a:ext uri="{FF2B5EF4-FFF2-40B4-BE49-F238E27FC236}">
                <a16:creationId xmlns:a16="http://schemas.microsoft.com/office/drawing/2014/main" id="{EDA6CF56-FDA9-C1D0-E2A1-2749DBCBBD7B}"/>
              </a:ext>
            </a:extLst>
          </p:cNvPr>
          <p:cNvSpPr>
            <a:spLocks/>
          </p:cNvSpPr>
          <p:nvPr/>
        </p:nvSpPr>
        <p:spPr bwMode="auto">
          <a:xfrm>
            <a:off x="8410336" y="3210847"/>
            <a:ext cx="825741" cy="2678081"/>
          </a:xfrm>
          <a:custGeom>
            <a:avLst/>
            <a:gdLst>
              <a:gd name="T0" fmla="*/ 253 w 253"/>
              <a:gd name="T1" fmla="*/ 1 h 819"/>
              <a:gd name="T2" fmla="*/ 253 w 253"/>
              <a:gd name="T3" fmla="*/ 0 h 819"/>
              <a:gd name="T4" fmla="*/ 36 w 253"/>
              <a:gd name="T5" fmla="*/ 151 h 819"/>
              <a:gd name="T6" fmla="*/ 27 w 253"/>
              <a:gd name="T7" fmla="*/ 359 h 819"/>
              <a:gd name="T8" fmla="*/ 65 w 253"/>
              <a:gd name="T9" fmla="*/ 607 h 819"/>
              <a:gd name="T10" fmla="*/ 73 w 253"/>
              <a:gd name="T11" fmla="*/ 667 h 819"/>
              <a:gd name="T12" fmla="*/ 13 w 253"/>
              <a:gd name="T13" fmla="*/ 819 h 819"/>
              <a:gd name="T14" fmla="*/ 14 w 253"/>
              <a:gd name="T15" fmla="*/ 819 h 819"/>
              <a:gd name="T16" fmla="*/ 85 w 253"/>
              <a:gd name="T17" fmla="*/ 669 h 819"/>
              <a:gd name="T18" fmla="*/ 53 w 253"/>
              <a:gd name="T19" fmla="*/ 349 h 819"/>
              <a:gd name="T20" fmla="*/ 61 w 253"/>
              <a:gd name="T21" fmla="*/ 165 h 819"/>
              <a:gd name="T22" fmla="*/ 126 w 253"/>
              <a:gd name="T23" fmla="*/ 91 h 819"/>
              <a:gd name="T24" fmla="*/ 253 w 253"/>
              <a:gd name="T25" fmla="*/ 1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819">
                <a:moveTo>
                  <a:pt x="253" y="1"/>
                </a:moveTo>
                <a:cubicBezTo>
                  <a:pt x="253" y="0"/>
                  <a:pt x="253" y="0"/>
                  <a:pt x="253" y="0"/>
                </a:cubicBezTo>
                <a:cubicBezTo>
                  <a:pt x="247" y="2"/>
                  <a:pt x="99" y="37"/>
                  <a:pt x="36" y="151"/>
                </a:cubicBezTo>
                <a:cubicBezTo>
                  <a:pt x="3" y="211"/>
                  <a:pt x="0" y="281"/>
                  <a:pt x="27" y="359"/>
                </a:cubicBezTo>
                <a:cubicBezTo>
                  <a:pt x="61" y="460"/>
                  <a:pt x="70" y="542"/>
                  <a:pt x="65" y="607"/>
                </a:cubicBezTo>
                <a:cubicBezTo>
                  <a:pt x="70" y="626"/>
                  <a:pt x="73" y="646"/>
                  <a:pt x="73" y="667"/>
                </a:cubicBezTo>
                <a:cubicBezTo>
                  <a:pt x="73" y="725"/>
                  <a:pt x="51" y="779"/>
                  <a:pt x="13" y="819"/>
                </a:cubicBezTo>
                <a:cubicBezTo>
                  <a:pt x="14" y="819"/>
                  <a:pt x="14" y="819"/>
                  <a:pt x="14" y="819"/>
                </a:cubicBezTo>
                <a:cubicBezTo>
                  <a:pt x="30" y="802"/>
                  <a:pt x="68" y="754"/>
                  <a:pt x="85" y="669"/>
                </a:cubicBezTo>
                <a:cubicBezTo>
                  <a:pt x="105" y="575"/>
                  <a:pt x="94" y="468"/>
                  <a:pt x="53" y="349"/>
                </a:cubicBezTo>
                <a:cubicBezTo>
                  <a:pt x="29" y="279"/>
                  <a:pt x="32" y="217"/>
                  <a:pt x="61" y="165"/>
                </a:cubicBezTo>
                <a:cubicBezTo>
                  <a:pt x="77" y="135"/>
                  <a:pt x="101" y="111"/>
                  <a:pt x="126" y="91"/>
                </a:cubicBezTo>
                <a:cubicBezTo>
                  <a:pt x="156" y="48"/>
                  <a:pt x="201" y="15"/>
                  <a:pt x="253" y="1"/>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8" name="Freeform 238">
            <a:extLst>
              <a:ext uri="{FF2B5EF4-FFF2-40B4-BE49-F238E27FC236}">
                <a16:creationId xmlns:a16="http://schemas.microsoft.com/office/drawing/2014/main" id="{DBE7CB77-291A-6195-C864-23C2D47ADC98}"/>
              </a:ext>
            </a:extLst>
          </p:cNvPr>
          <p:cNvSpPr>
            <a:spLocks/>
          </p:cNvSpPr>
          <p:nvPr/>
        </p:nvSpPr>
        <p:spPr bwMode="auto">
          <a:xfrm>
            <a:off x="2734293" y="2165652"/>
            <a:ext cx="598849" cy="833181"/>
          </a:xfrm>
          <a:custGeom>
            <a:avLst/>
            <a:gdLst>
              <a:gd name="T0" fmla="*/ 10 w 183"/>
              <a:gd name="T1" fmla="*/ 255 h 255"/>
              <a:gd name="T2" fmla="*/ 46 w 183"/>
              <a:gd name="T3" fmla="*/ 164 h 255"/>
              <a:gd name="T4" fmla="*/ 143 w 183"/>
              <a:gd name="T5" fmla="*/ 51 h 255"/>
              <a:gd name="T6" fmla="*/ 183 w 183"/>
              <a:gd name="T7" fmla="*/ 0 h 255"/>
              <a:gd name="T8" fmla="*/ 24 w 183"/>
              <a:gd name="T9" fmla="*/ 153 h 255"/>
              <a:gd name="T10" fmla="*/ 0 w 183"/>
              <a:gd name="T11" fmla="*/ 208 h 255"/>
              <a:gd name="T12" fmla="*/ 10 w 183"/>
              <a:gd name="T13" fmla="*/ 254 h 255"/>
              <a:gd name="T14" fmla="*/ 10 w 183"/>
              <a:gd name="T15" fmla="*/ 255 h 2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 h="255">
                <a:moveTo>
                  <a:pt x="10" y="255"/>
                </a:moveTo>
                <a:cubicBezTo>
                  <a:pt x="17" y="231"/>
                  <a:pt x="27" y="198"/>
                  <a:pt x="46" y="164"/>
                </a:cubicBezTo>
                <a:cubicBezTo>
                  <a:pt x="71" y="117"/>
                  <a:pt x="104" y="79"/>
                  <a:pt x="143" y="51"/>
                </a:cubicBezTo>
                <a:cubicBezTo>
                  <a:pt x="153" y="31"/>
                  <a:pt x="166" y="13"/>
                  <a:pt x="183" y="0"/>
                </a:cubicBezTo>
                <a:cubicBezTo>
                  <a:pt x="101" y="39"/>
                  <a:pt x="52" y="102"/>
                  <a:pt x="24" y="153"/>
                </a:cubicBezTo>
                <a:cubicBezTo>
                  <a:pt x="14" y="172"/>
                  <a:pt x="6" y="191"/>
                  <a:pt x="0" y="208"/>
                </a:cubicBezTo>
                <a:cubicBezTo>
                  <a:pt x="4" y="223"/>
                  <a:pt x="8" y="238"/>
                  <a:pt x="10" y="254"/>
                </a:cubicBezTo>
                <a:cubicBezTo>
                  <a:pt x="10" y="254"/>
                  <a:pt x="10" y="255"/>
                  <a:pt x="10" y="255"/>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9" name="Freeform 239">
            <a:extLst>
              <a:ext uri="{FF2B5EF4-FFF2-40B4-BE49-F238E27FC236}">
                <a16:creationId xmlns:a16="http://schemas.microsoft.com/office/drawing/2014/main" id="{44668FBA-EABA-4D83-0E72-71C4D2BC7058}"/>
              </a:ext>
            </a:extLst>
          </p:cNvPr>
          <p:cNvSpPr>
            <a:spLocks/>
          </p:cNvSpPr>
          <p:nvPr/>
        </p:nvSpPr>
        <p:spPr bwMode="auto">
          <a:xfrm>
            <a:off x="2767770" y="2995112"/>
            <a:ext cx="0" cy="7439"/>
          </a:xfrm>
          <a:custGeom>
            <a:avLst/>
            <a:gdLst>
              <a:gd name="T0" fmla="*/ 2 h 2"/>
              <a:gd name="T1" fmla="*/ 1 h 2"/>
              <a:gd name="T2" fmla="*/ 0 h 2"/>
              <a:gd name="T3" fmla="*/ 2 h 2"/>
            </a:gdLst>
            <a:ahLst/>
            <a:cxnLst>
              <a:cxn ang="0">
                <a:pos x="0" y="T0"/>
              </a:cxn>
              <a:cxn ang="0">
                <a:pos x="0" y="T1"/>
              </a:cxn>
              <a:cxn ang="0">
                <a:pos x="0" y="T2"/>
              </a:cxn>
              <a:cxn ang="0">
                <a:pos x="0" y="T3"/>
              </a:cxn>
            </a:cxnLst>
            <a:rect l="0" t="0" r="r" b="b"/>
            <a:pathLst>
              <a:path h="2">
                <a:moveTo>
                  <a:pt x="0" y="2"/>
                </a:moveTo>
                <a:cubicBezTo>
                  <a:pt x="0" y="1"/>
                  <a:pt x="0" y="1"/>
                  <a:pt x="0" y="1"/>
                </a:cubicBezTo>
                <a:cubicBezTo>
                  <a:pt x="0" y="1"/>
                  <a:pt x="0" y="0"/>
                  <a:pt x="0" y="0"/>
                </a:cubicBezTo>
                <a:cubicBezTo>
                  <a:pt x="0" y="0"/>
                  <a:pt x="0" y="1"/>
                  <a:pt x="0" y="2"/>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0" name="Freeform 241">
            <a:extLst>
              <a:ext uri="{FF2B5EF4-FFF2-40B4-BE49-F238E27FC236}">
                <a16:creationId xmlns:a16="http://schemas.microsoft.com/office/drawing/2014/main" id="{53701A1D-7166-B484-1165-42EFC70F0543}"/>
              </a:ext>
            </a:extLst>
          </p:cNvPr>
          <p:cNvSpPr>
            <a:spLocks/>
          </p:cNvSpPr>
          <p:nvPr/>
        </p:nvSpPr>
        <p:spPr bwMode="auto">
          <a:xfrm>
            <a:off x="6561717" y="4735865"/>
            <a:ext cx="1034036" cy="1004281"/>
          </a:xfrm>
          <a:custGeom>
            <a:avLst/>
            <a:gdLst>
              <a:gd name="T0" fmla="*/ 316 w 316"/>
              <a:gd name="T1" fmla="*/ 0 h 307"/>
              <a:gd name="T2" fmla="*/ 117 w 316"/>
              <a:gd name="T3" fmla="*/ 172 h 307"/>
              <a:gd name="T4" fmla="*/ 61 w 316"/>
              <a:gd name="T5" fmla="*/ 245 h 307"/>
              <a:gd name="T6" fmla="*/ 0 w 316"/>
              <a:gd name="T7" fmla="*/ 307 h 307"/>
              <a:gd name="T8" fmla="*/ 138 w 316"/>
              <a:gd name="T9" fmla="*/ 183 h 307"/>
              <a:gd name="T10" fmla="*/ 238 w 316"/>
              <a:gd name="T11" fmla="*/ 65 h 307"/>
              <a:gd name="T12" fmla="*/ 316 w 316"/>
              <a:gd name="T13" fmla="*/ 0 h 307"/>
            </a:gdLst>
            <a:ahLst/>
            <a:cxnLst>
              <a:cxn ang="0">
                <a:pos x="T0" y="T1"/>
              </a:cxn>
              <a:cxn ang="0">
                <a:pos x="T2" y="T3"/>
              </a:cxn>
              <a:cxn ang="0">
                <a:pos x="T4" y="T5"/>
              </a:cxn>
              <a:cxn ang="0">
                <a:pos x="T6" y="T7"/>
              </a:cxn>
              <a:cxn ang="0">
                <a:pos x="T8" y="T9"/>
              </a:cxn>
              <a:cxn ang="0">
                <a:pos x="T10" y="T11"/>
              </a:cxn>
              <a:cxn ang="0">
                <a:pos x="T12" y="T13"/>
              </a:cxn>
            </a:cxnLst>
            <a:rect l="0" t="0" r="r" b="b"/>
            <a:pathLst>
              <a:path w="316" h="307">
                <a:moveTo>
                  <a:pt x="316" y="0"/>
                </a:moveTo>
                <a:cubicBezTo>
                  <a:pt x="259" y="17"/>
                  <a:pt x="168" y="66"/>
                  <a:pt x="117" y="172"/>
                </a:cubicBezTo>
                <a:cubicBezTo>
                  <a:pt x="102" y="204"/>
                  <a:pt x="82" y="228"/>
                  <a:pt x="61" y="245"/>
                </a:cubicBezTo>
                <a:cubicBezTo>
                  <a:pt x="48" y="272"/>
                  <a:pt x="27" y="294"/>
                  <a:pt x="0" y="307"/>
                </a:cubicBezTo>
                <a:cubicBezTo>
                  <a:pt x="45" y="291"/>
                  <a:pt x="103" y="257"/>
                  <a:pt x="138" y="183"/>
                </a:cubicBezTo>
                <a:cubicBezTo>
                  <a:pt x="164" y="129"/>
                  <a:pt x="201" y="91"/>
                  <a:pt x="238" y="65"/>
                </a:cubicBezTo>
                <a:cubicBezTo>
                  <a:pt x="259" y="38"/>
                  <a:pt x="286" y="16"/>
                  <a:pt x="316" y="0"/>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1" name="Freeform 242">
            <a:extLst>
              <a:ext uri="{FF2B5EF4-FFF2-40B4-BE49-F238E27FC236}">
                <a16:creationId xmlns:a16="http://schemas.microsoft.com/office/drawing/2014/main" id="{5352CFEC-ABCC-FEBE-3490-1DDCE344A28F}"/>
              </a:ext>
            </a:extLst>
          </p:cNvPr>
          <p:cNvSpPr>
            <a:spLocks/>
          </p:cNvSpPr>
          <p:nvPr/>
        </p:nvSpPr>
        <p:spPr bwMode="auto">
          <a:xfrm>
            <a:off x="9957671" y="3407984"/>
            <a:ext cx="1212575" cy="528177"/>
          </a:xfrm>
          <a:custGeom>
            <a:avLst/>
            <a:gdLst>
              <a:gd name="T0" fmla="*/ 240 w 371"/>
              <a:gd name="T1" fmla="*/ 105 h 162"/>
              <a:gd name="T2" fmla="*/ 0 w 371"/>
              <a:gd name="T3" fmla="*/ 0 h 162"/>
              <a:gd name="T4" fmla="*/ 38 w 371"/>
              <a:gd name="T5" fmla="*/ 52 h 162"/>
              <a:gd name="T6" fmla="*/ 371 w 371"/>
              <a:gd name="T7" fmla="*/ 117 h 162"/>
              <a:gd name="T8" fmla="*/ 371 w 371"/>
              <a:gd name="T9" fmla="*/ 116 h 162"/>
              <a:gd name="T10" fmla="*/ 316 w 371"/>
              <a:gd name="T11" fmla="*/ 128 h 162"/>
              <a:gd name="T12" fmla="*/ 240 w 371"/>
              <a:gd name="T13" fmla="*/ 105 h 162"/>
            </a:gdLst>
            <a:ahLst/>
            <a:cxnLst>
              <a:cxn ang="0">
                <a:pos x="T0" y="T1"/>
              </a:cxn>
              <a:cxn ang="0">
                <a:pos x="T2" y="T3"/>
              </a:cxn>
              <a:cxn ang="0">
                <a:pos x="T4" y="T5"/>
              </a:cxn>
              <a:cxn ang="0">
                <a:pos x="T6" y="T7"/>
              </a:cxn>
              <a:cxn ang="0">
                <a:pos x="T8" y="T9"/>
              </a:cxn>
              <a:cxn ang="0">
                <a:pos x="T10" y="T11"/>
              </a:cxn>
              <a:cxn ang="0">
                <a:pos x="T12" y="T13"/>
              </a:cxn>
            </a:cxnLst>
            <a:rect l="0" t="0" r="r" b="b"/>
            <a:pathLst>
              <a:path w="371" h="162">
                <a:moveTo>
                  <a:pt x="240" y="105"/>
                </a:moveTo>
                <a:cubicBezTo>
                  <a:pt x="151" y="90"/>
                  <a:pt x="57" y="37"/>
                  <a:pt x="0" y="0"/>
                </a:cubicBezTo>
                <a:cubicBezTo>
                  <a:pt x="15" y="16"/>
                  <a:pt x="28" y="33"/>
                  <a:pt x="38" y="52"/>
                </a:cubicBezTo>
                <a:cubicBezTo>
                  <a:pt x="132" y="105"/>
                  <a:pt x="269" y="162"/>
                  <a:pt x="371" y="117"/>
                </a:cubicBezTo>
                <a:cubicBezTo>
                  <a:pt x="371" y="116"/>
                  <a:pt x="371" y="116"/>
                  <a:pt x="371" y="116"/>
                </a:cubicBezTo>
                <a:cubicBezTo>
                  <a:pt x="354" y="124"/>
                  <a:pt x="335" y="128"/>
                  <a:pt x="316" y="128"/>
                </a:cubicBezTo>
                <a:cubicBezTo>
                  <a:pt x="288" y="128"/>
                  <a:pt x="262" y="119"/>
                  <a:pt x="240" y="105"/>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2" name="Freeform 243">
            <a:extLst>
              <a:ext uri="{FF2B5EF4-FFF2-40B4-BE49-F238E27FC236}">
                <a16:creationId xmlns:a16="http://schemas.microsoft.com/office/drawing/2014/main" id="{4AB3098D-15B5-39F1-47A3-05C6946B71B8}"/>
              </a:ext>
            </a:extLst>
          </p:cNvPr>
          <p:cNvSpPr>
            <a:spLocks/>
          </p:cNvSpPr>
          <p:nvPr/>
        </p:nvSpPr>
        <p:spPr bwMode="auto">
          <a:xfrm>
            <a:off x="6301348" y="2630595"/>
            <a:ext cx="729033" cy="520738"/>
          </a:xfrm>
          <a:custGeom>
            <a:avLst/>
            <a:gdLst>
              <a:gd name="T0" fmla="*/ 2 w 223"/>
              <a:gd name="T1" fmla="*/ 159 h 159"/>
              <a:gd name="T2" fmla="*/ 163 w 223"/>
              <a:gd name="T3" fmla="*/ 30 h 159"/>
              <a:gd name="T4" fmla="*/ 223 w 223"/>
              <a:gd name="T5" fmla="*/ 0 h 159"/>
              <a:gd name="T6" fmla="*/ 28 w 223"/>
              <a:gd name="T7" fmla="*/ 77 h 159"/>
              <a:gd name="T8" fmla="*/ 0 w 223"/>
              <a:gd name="T9" fmla="*/ 112 h 159"/>
              <a:gd name="T10" fmla="*/ 2 w 223"/>
              <a:gd name="T11" fmla="*/ 145 h 159"/>
              <a:gd name="T12" fmla="*/ 2 w 223"/>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223" h="159">
                <a:moveTo>
                  <a:pt x="2" y="159"/>
                </a:moveTo>
                <a:cubicBezTo>
                  <a:pt x="16" y="125"/>
                  <a:pt x="59" y="52"/>
                  <a:pt x="163" y="30"/>
                </a:cubicBezTo>
                <a:cubicBezTo>
                  <a:pt x="179" y="15"/>
                  <a:pt x="200" y="5"/>
                  <a:pt x="223" y="0"/>
                </a:cubicBezTo>
                <a:cubicBezTo>
                  <a:pt x="124" y="1"/>
                  <a:pt x="63" y="41"/>
                  <a:pt x="28" y="77"/>
                </a:cubicBezTo>
                <a:cubicBezTo>
                  <a:pt x="17" y="89"/>
                  <a:pt x="7" y="101"/>
                  <a:pt x="0" y="112"/>
                </a:cubicBezTo>
                <a:cubicBezTo>
                  <a:pt x="1" y="123"/>
                  <a:pt x="2" y="134"/>
                  <a:pt x="2" y="145"/>
                </a:cubicBezTo>
                <a:cubicBezTo>
                  <a:pt x="2" y="149"/>
                  <a:pt x="2" y="154"/>
                  <a:pt x="2" y="159"/>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3" name="Freeform 65">
            <a:extLst>
              <a:ext uri="{FF2B5EF4-FFF2-40B4-BE49-F238E27FC236}">
                <a16:creationId xmlns:a16="http://schemas.microsoft.com/office/drawing/2014/main" id="{A07AACA9-83CA-88B9-60C4-88A5DDAE0CCE}"/>
              </a:ext>
            </a:extLst>
          </p:cNvPr>
          <p:cNvSpPr>
            <a:spLocks noEditPoints="1"/>
          </p:cNvSpPr>
          <p:nvPr/>
        </p:nvSpPr>
        <p:spPr bwMode="auto">
          <a:xfrm>
            <a:off x="3444730" y="4159335"/>
            <a:ext cx="1837461" cy="1837461"/>
          </a:xfrm>
          <a:custGeom>
            <a:avLst/>
            <a:gdLst>
              <a:gd name="T0" fmla="*/ 281 w 562"/>
              <a:gd name="T1" fmla="*/ 0 h 562"/>
              <a:gd name="T2" fmla="*/ 0 w 562"/>
              <a:gd name="T3" fmla="*/ 281 h 562"/>
              <a:gd name="T4" fmla="*/ 281 w 562"/>
              <a:gd name="T5" fmla="*/ 562 h 562"/>
              <a:gd name="T6" fmla="*/ 562 w 562"/>
              <a:gd name="T7" fmla="*/ 281 h 562"/>
              <a:gd name="T8" fmla="*/ 281 w 562"/>
              <a:gd name="T9" fmla="*/ 0 h 562"/>
              <a:gd name="T10" fmla="*/ 281 w 562"/>
              <a:gd name="T11" fmla="*/ 532 h 562"/>
              <a:gd name="T12" fmla="*/ 30 w 562"/>
              <a:gd name="T13" fmla="*/ 281 h 562"/>
              <a:gd name="T14" fmla="*/ 281 w 562"/>
              <a:gd name="T15" fmla="*/ 30 h 562"/>
              <a:gd name="T16" fmla="*/ 532 w 562"/>
              <a:gd name="T17" fmla="*/ 281 h 562"/>
              <a:gd name="T18" fmla="*/ 281 w 562"/>
              <a:gd name="T19" fmla="*/ 53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2">
                <a:moveTo>
                  <a:pt x="281" y="0"/>
                </a:moveTo>
                <a:cubicBezTo>
                  <a:pt x="126" y="0"/>
                  <a:pt x="0" y="126"/>
                  <a:pt x="0" y="281"/>
                </a:cubicBezTo>
                <a:cubicBezTo>
                  <a:pt x="0" y="436"/>
                  <a:pt x="126" y="562"/>
                  <a:pt x="281" y="562"/>
                </a:cubicBezTo>
                <a:cubicBezTo>
                  <a:pt x="436" y="562"/>
                  <a:pt x="562" y="436"/>
                  <a:pt x="562" y="281"/>
                </a:cubicBezTo>
                <a:cubicBezTo>
                  <a:pt x="562" y="126"/>
                  <a:pt x="436" y="0"/>
                  <a:pt x="281" y="0"/>
                </a:cubicBezTo>
                <a:moveTo>
                  <a:pt x="281" y="532"/>
                </a:moveTo>
                <a:cubicBezTo>
                  <a:pt x="142" y="532"/>
                  <a:pt x="30" y="420"/>
                  <a:pt x="30" y="281"/>
                </a:cubicBezTo>
                <a:cubicBezTo>
                  <a:pt x="30" y="142"/>
                  <a:pt x="142" y="30"/>
                  <a:pt x="281" y="30"/>
                </a:cubicBezTo>
                <a:cubicBezTo>
                  <a:pt x="420" y="30"/>
                  <a:pt x="532" y="142"/>
                  <a:pt x="532" y="281"/>
                </a:cubicBezTo>
                <a:cubicBezTo>
                  <a:pt x="532" y="420"/>
                  <a:pt x="420" y="532"/>
                  <a:pt x="281" y="532"/>
                </a:cubicBezTo>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4" name="Freeform 64">
            <a:extLst>
              <a:ext uri="{FF2B5EF4-FFF2-40B4-BE49-F238E27FC236}">
                <a16:creationId xmlns:a16="http://schemas.microsoft.com/office/drawing/2014/main" id="{06B92882-5BF7-CFD2-74B3-C23A821D4ECB}"/>
              </a:ext>
            </a:extLst>
          </p:cNvPr>
          <p:cNvSpPr>
            <a:spLocks noEditPoints="1"/>
          </p:cNvSpPr>
          <p:nvPr/>
        </p:nvSpPr>
        <p:spPr bwMode="auto">
          <a:xfrm>
            <a:off x="4828404" y="2366508"/>
            <a:ext cx="1476665" cy="1476665"/>
          </a:xfrm>
          <a:custGeom>
            <a:avLst/>
            <a:gdLst>
              <a:gd name="T0" fmla="*/ 226 w 452"/>
              <a:gd name="T1" fmla="*/ 0 h 452"/>
              <a:gd name="T2" fmla="*/ 0 w 452"/>
              <a:gd name="T3" fmla="*/ 226 h 452"/>
              <a:gd name="T4" fmla="*/ 226 w 452"/>
              <a:gd name="T5" fmla="*/ 452 h 452"/>
              <a:gd name="T6" fmla="*/ 452 w 452"/>
              <a:gd name="T7" fmla="*/ 226 h 452"/>
              <a:gd name="T8" fmla="*/ 226 w 452"/>
              <a:gd name="T9" fmla="*/ 0 h 452"/>
              <a:gd name="T10" fmla="*/ 226 w 452"/>
              <a:gd name="T11" fmla="*/ 422 h 452"/>
              <a:gd name="T12" fmla="*/ 30 w 452"/>
              <a:gd name="T13" fmla="*/ 226 h 452"/>
              <a:gd name="T14" fmla="*/ 226 w 452"/>
              <a:gd name="T15" fmla="*/ 30 h 452"/>
              <a:gd name="T16" fmla="*/ 422 w 452"/>
              <a:gd name="T17" fmla="*/ 226 h 452"/>
              <a:gd name="T18" fmla="*/ 226 w 452"/>
              <a:gd name="T19" fmla="*/ 42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2">
                <a:moveTo>
                  <a:pt x="226" y="0"/>
                </a:moveTo>
                <a:cubicBezTo>
                  <a:pt x="101" y="0"/>
                  <a:pt x="0" y="101"/>
                  <a:pt x="0" y="226"/>
                </a:cubicBezTo>
                <a:cubicBezTo>
                  <a:pt x="0" y="351"/>
                  <a:pt x="101" y="452"/>
                  <a:pt x="226" y="452"/>
                </a:cubicBezTo>
                <a:cubicBezTo>
                  <a:pt x="351" y="452"/>
                  <a:pt x="452" y="351"/>
                  <a:pt x="452" y="226"/>
                </a:cubicBezTo>
                <a:cubicBezTo>
                  <a:pt x="452" y="101"/>
                  <a:pt x="351" y="0"/>
                  <a:pt x="226" y="0"/>
                </a:cubicBezTo>
                <a:moveTo>
                  <a:pt x="226" y="422"/>
                </a:moveTo>
                <a:cubicBezTo>
                  <a:pt x="118" y="422"/>
                  <a:pt x="30" y="334"/>
                  <a:pt x="30" y="226"/>
                </a:cubicBezTo>
                <a:cubicBezTo>
                  <a:pt x="30" y="118"/>
                  <a:pt x="118" y="30"/>
                  <a:pt x="226" y="30"/>
                </a:cubicBezTo>
                <a:cubicBezTo>
                  <a:pt x="334" y="30"/>
                  <a:pt x="422" y="118"/>
                  <a:pt x="422" y="226"/>
                </a:cubicBezTo>
                <a:cubicBezTo>
                  <a:pt x="422" y="334"/>
                  <a:pt x="334" y="422"/>
                  <a:pt x="226" y="422"/>
                </a:cubicBezTo>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5" name="Freeform 112">
            <a:extLst>
              <a:ext uri="{FF2B5EF4-FFF2-40B4-BE49-F238E27FC236}">
                <a16:creationId xmlns:a16="http://schemas.microsoft.com/office/drawing/2014/main" id="{32B35888-5616-6F36-8370-2AAE1FED871A}"/>
              </a:ext>
            </a:extLst>
          </p:cNvPr>
          <p:cNvSpPr>
            <a:spLocks noEditPoints="1"/>
          </p:cNvSpPr>
          <p:nvPr/>
        </p:nvSpPr>
        <p:spPr bwMode="auto">
          <a:xfrm>
            <a:off x="8693024" y="3188532"/>
            <a:ext cx="1476665" cy="1476665"/>
          </a:xfrm>
          <a:custGeom>
            <a:avLst/>
            <a:gdLst>
              <a:gd name="T0" fmla="*/ 226 w 452"/>
              <a:gd name="T1" fmla="*/ 0 h 452"/>
              <a:gd name="T2" fmla="*/ 0 w 452"/>
              <a:gd name="T3" fmla="*/ 226 h 452"/>
              <a:gd name="T4" fmla="*/ 226 w 452"/>
              <a:gd name="T5" fmla="*/ 452 h 452"/>
              <a:gd name="T6" fmla="*/ 452 w 452"/>
              <a:gd name="T7" fmla="*/ 226 h 452"/>
              <a:gd name="T8" fmla="*/ 226 w 452"/>
              <a:gd name="T9" fmla="*/ 0 h 452"/>
              <a:gd name="T10" fmla="*/ 226 w 452"/>
              <a:gd name="T11" fmla="*/ 422 h 452"/>
              <a:gd name="T12" fmla="*/ 30 w 452"/>
              <a:gd name="T13" fmla="*/ 226 h 452"/>
              <a:gd name="T14" fmla="*/ 226 w 452"/>
              <a:gd name="T15" fmla="*/ 30 h 452"/>
              <a:gd name="T16" fmla="*/ 422 w 452"/>
              <a:gd name="T17" fmla="*/ 226 h 452"/>
              <a:gd name="T18" fmla="*/ 226 w 452"/>
              <a:gd name="T19" fmla="*/ 42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2">
                <a:moveTo>
                  <a:pt x="226" y="0"/>
                </a:moveTo>
                <a:cubicBezTo>
                  <a:pt x="101" y="0"/>
                  <a:pt x="0" y="101"/>
                  <a:pt x="0" y="226"/>
                </a:cubicBezTo>
                <a:cubicBezTo>
                  <a:pt x="0" y="351"/>
                  <a:pt x="101" y="452"/>
                  <a:pt x="226" y="452"/>
                </a:cubicBezTo>
                <a:cubicBezTo>
                  <a:pt x="351" y="452"/>
                  <a:pt x="452" y="351"/>
                  <a:pt x="452" y="226"/>
                </a:cubicBezTo>
                <a:cubicBezTo>
                  <a:pt x="452" y="101"/>
                  <a:pt x="351" y="0"/>
                  <a:pt x="226" y="0"/>
                </a:cubicBezTo>
                <a:moveTo>
                  <a:pt x="226" y="422"/>
                </a:moveTo>
                <a:cubicBezTo>
                  <a:pt x="118" y="422"/>
                  <a:pt x="30" y="334"/>
                  <a:pt x="30" y="226"/>
                </a:cubicBezTo>
                <a:cubicBezTo>
                  <a:pt x="30" y="118"/>
                  <a:pt x="118" y="30"/>
                  <a:pt x="226" y="30"/>
                </a:cubicBezTo>
                <a:cubicBezTo>
                  <a:pt x="334" y="30"/>
                  <a:pt x="422" y="118"/>
                  <a:pt x="422" y="226"/>
                </a:cubicBezTo>
                <a:cubicBezTo>
                  <a:pt x="422" y="334"/>
                  <a:pt x="334" y="422"/>
                  <a:pt x="226" y="422"/>
                </a:cubicBezTo>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6" name="Freeform 66">
            <a:extLst>
              <a:ext uri="{FF2B5EF4-FFF2-40B4-BE49-F238E27FC236}">
                <a16:creationId xmlns:a16="http://schemas.microsoft.com/office/drawing/2014/main" id="{6D2DA3C8-2F79-60B8-A488-74F98791A0A3}"/>
              </a:ext>
            </a:extLst>
          </p:cNvPr>
          <p:cNvSpPr>
            <a:spLocks noEditPoints="1"/>
          </p:cNvSpPr>
          <p:nvPr/>
        </p:nvSpPr>
        <p:spPr bwMode="auto">
          <a:xfrm>
            <a:off x="7190324" y="4665195"/>
            <a:ext cx="1458066" cy="1458066"/>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18 h 446"/>
              <a:gd name="T12" fmla="*/ 27 w 446"/>
              <a:gd name="T13" fmla="*/ 223 h 446"/>
              <a:gd name="T14" fmla="*/ 223 w 446"/>
              <a:gd name="T15" fmla="*/ 27 h 446"/>
              <a:gd name="T16" fmla="*/ 419 w 446"/>
              <a:gd name="T17" fmla="*/ 223 h 446"/>
              <a:gd name="T18" fmla="*/ 223 w 446"/>
              <a:gd name="T19" fmla="*/ 41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99"/>
                  <a:pt x="0" y="223"/>
                </a:cubicBezTo>
                <a:cubicBezTo>
                  <a:pt x="0" y="346"/>
                  <a:pt x="100" y="446"/>
                  <a:pt x="223" y="446"/>
                </a:cubicBezTo>
                <a:cubicBezTo>
                  <a:pt x="346" y="446"/>
                  <a:pt x="446" y="346"/>
                  <a:pt x="446" y="223"/>
                </a:cubicBezTo>
                <a:cubicBezTo>
                  <a:pt x="446" y="99"/>
                  <a:pt x="346" y="0"/>
                  <a:pt x="223" y="0"/>
                </a:cubicBezTo>
                <a:moveTo>
                  <a:pt x="223" y="418"/>
                </a:moveTo>
                <a:cubicBezTo>
                  <a:pt x="115" y="418"/>
                  <a:pt x="27" y="331"/>
                  <a:pt x="27" y="223"/>
                </a:cubicBezTo>
                <a:cubicBezTo>
                  <a:pt x="27" y="115"/>
                  <a:pt x="115" y="27"/>
                  <a:pt x="223" y="27"/>
                </a:cubicBezTo>
                <a:cubicBezTo>
                  <a:pt x="331" y="27"/>
                  <a:pt x="419" y="115"/>
                  <a:pt x="419" y="223"/>
                </a:cubicBezTo>
                <a:cubicBezTo>
                  <a:pt x="419" y="331"/>
                  <a:pt x="331" y="418"/>
                  <a:pt x="223" y="418"/>
                </a:cubicBezTo>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7" name="Freeform 240">
            <a:extLst>
              <a:ext uri="{FF2B5EF4-FFF2-40B4-BE49-F238E27FC236}">
                <a16:creationId xmlns:a16="http://schemas.microsoft.com/office/drawing/2014/main" id="{F81BC6D1-775F-0907-2D1E-5AB00B4C7AB2}"/>
              </a:ext>
            </a:extLst>
          </p:cNvPr>
          <p:cNvSpPr>
            <a:spLocks/>
          </p:cNvSpPr>
          <p:nvPr/>
        </p:nvSpPr>
        <p:spPr bwMode="auto">
          <a:xfrm>
            <a:off x="2674779" y="4691230"/>
            <a:ext cx="1123305" cy="1108428"/>
          </a:xfrm>
          <a:custGeom>
            <a:avLst/>
            <a:gdLst>
              <a:gd name="T0" fmla="*/ 250 w 343"/>
              <a:gd name="T1" fmla="*/ 207 h 339"/>
              <a:gd name="T2" fmla="*/ 192 w 343"/>
              <a:gd name="T3" fmla="*/ 108 h 339"/>
              <a:gd name="T4" fmla="*/ 0 w 343"/>
              <a:gd name="T5" fmla="*/ 7 h 339"/>
              <a:gd name="T6" fmla="*/ 66 w 343"/>
              <a:gd name="T7" fmla="*/ 34 h 339"/>
              <a:gd name="T8" fmla="*/ 170 w 343"/>
              <a:gd name="T9" fmla="*/ 118 h 339"/>
              <a:gd name="T10" fmla="*/ 343 w 343"/>
              <a:gd name="T11" fmla="*/ 339 h 339"/>
              <a:gd name="T12" fmla="*/ 250 w 343"/>
              <a:gd name="T13" fmla="*/ 207 h 339"/>
            </a:gdLst>
            <a:ahLst/>
            <a:cxnLst>
              <a:cxn ang="0">
                <a:pos x="T0" y="T1"/>
              </a:cxn>
              <a:cxn ang="0">
                <a:pos x="T2" y="T3"/>
              </a:cxn>
              <a:cxn ang="0">
                <a:pos x="T4" y="T5"/>
              </a:cxn>
              <a:cxn ang="0">
                <a:pos x="T6" y="T7"/>
              </a:cxn>
              <a:cxn ang="0">
                <a:pos x="T8" y="T9"/>
              </a:cxn>
              <a:cxn ang="0">
                <a:pos x="T10" y="T11"/>
              </a:cxn>
              <a:cxn ang="0">
                <a:pos x="T12" y="T13"/>
              </a:cxn>
            </a:cxnLst>
            <a:rect l="0" t="0" r="r" b="b"/>
            <a:pathLst>
              <a:path w="343" h="339">
                <a:moveTo>
                  <a:pt x="250" y="207"/>
                </a:moveTo>
                <a:cubicBezTo>
                  <a:pt x="230" y="178"/>
                  <a:pt x="210" y="145"/>
                  <a:pt x="192" y="108"/>
                </a:cubicBezTo>
                <a:cubicBezTo>
                  <a:pt x="138" y="0"/>
                  <a:pt x="32" y="3"/>
                  <a:pt x="0" y="7"/>
                </a:cubicBezTo>
                <a:cubicBezTo>
                  <a:pt x="24" y="10"/>
                  <a:pt x="47" y="19"/>
                  <a:pt x="66" y="34"/>
                </a:cubicBezTo>
                <a:cubicBezTo>
                  <a:pt x="101" y="42"/>
                  <a:pt x="143" y="64"/>
                  <a:pt x="170" y="118"/>
                </a:cubicBezTo>
                <a:cubicBezTo>
                  <a:pt x="208" y="194"/>
                  <a:pt x="260" y="281"/>
                  <a:pt x="343" y="339"/>
                </a:cubicBezTo>
                <a:cubicBezTo>
                  <a:pt x="300" y="306"/>
                  <a:pt x="267" y="260"/>
                  <a:pt x="250" y="207"/>
                </a:cubicBezTo>
                <a:close/>
              </a:path>
            </a:pathLst>
          </a:custGeom>
          <a:solidFill>
            <a:schemeClr val="tx1">
              <a:alpha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8" name="Oval 17">
            <a:extLst>
              <a:ext uri="{FF2B5EF4-FFF2-40B4-BE49-F238E27FC236}">
                <a16:creationId xmlns:a16="http://schemas.microsoft.com/office/drawing/2014/main" id="{DC5F9A0D-6BD6-AD37-AD50-F2C4F19296FD}"/>
              </a:ext>
            </a:extLst>
          </p:cNvPr>
          <p:cNvSpPr/>
          <p:nvPr/>
        </p:nvSpPr>
        <p:spPr>
          <a:xfrm>
            <a:off x="3159817" y="2072023"/>
            <a:ext cx="897091" cy="897091"/>
          </a:xfrm>
          <a:prstGeom prst="ellipse">
            <a:avLst/>
          </a:prstGeom>
          <a:solidFill>
            <a:srgbClr val="F263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800" dirty="0">
              <a:solidFill>
                <a:prstClr val="white"/>
              </a:solidFill>
              <a:latin typeface="Roboto Light"/>
            </a:endParaRPr>
          </a:p>
        </p:txBody>
      </p:sp>
      <p:sp>
        <p:nvSpPr>
          <p:cNvPr id="19" name="Oval 18">
            <a:extLst>
              <a:ext uri="{FF2B5EF4-FFF2-40B4-BE49-F238E27FC236}">
                <a16:creationId xmlns:a16="http://schemas.microsoft.com/office/drawing/2014/main" id="{0E86367C-DF22-46EC-B7A1-C68F4375FFEF}"/>
              </a:ext>
            </a:extLst>
          </p:cNvPr>
          <p:cNvSpPr/>
          <p:nvPr/>
        </p:nvSpPr>
        <p:spPr>
          <a:xfrm>
            <a:off x="6680744" y="2614589"/>
            <a:ext cx="897091" cy="897091"/>
          </a:xfrm>
          <a:prstGeom prst="ellipse">
            <a:avLst/>
          </a:prstGeom>
          <a:solidFill>
            <a:srgbClr val="7DD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800">
              <a:solidFill>
                <a:prstClr val="white"/>
              </a:solidFill>
              <a:latin typeface="Roboto Light"/>
            </a:endParaRPr>
          </a:p>
        </p:txBody>
      </p:sp>
      <p:sp>
        <p:nvSpPr>
          <p:cNvPr id="20" name="Oval 19">
            <a:extLst>
              <a:ext uri="{FF2B5EF4-FFF2-40B4-BE49-F238E27FC236}">
                <a16:creationId xmlns:a16="http://schemas.microsoft.com/office/drawing/2014/main" id="{3E41C119-F72F-2B9C-2313-AF4FEF69FC9C}"/>
              </a:ext>
            </a:extLst>
          </p:cNvPr>
          <p:cNvSpPr/>
          <p:nvPr/>
        </p:nvSpPr>
        <p:spPr>
          <a:xfrm>
            <a:off x="10543139" y="2926754"/>
            <a:ext cx="897091" cy="897091"/>
          </a:xfrm>
          <a:prstGeom prst="ellipse">
            <a:avLst/>
          </a:prstGeom>
          <a:solidFill>
            <a:srgbClr val="995D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800">
              <a:solidFill>
                <a:prstClr val="white"/>
              </a:solidFill>
              <a:latin typeface="Roboto Light"/>
            </a:endParaRPr>
          </a:p>
        </p:txBody>
      </p:sp>
      <p:sp>
        <p:nvSpPr>
          <p:cNvPr id="21" name="Oval 20">
            <a:extLst>
              <a:ext uri="{FF2B5EF4-FFF2-40B4-BE49-F238E27FC236}">
                <a16:creationId xmlns:a16="http://schemas.microsoft.com/office/drawing/2014/main" id="{4E4DF161-D981-A17C-9ECC-81B35EFC16FE}"/>
              </a:ext>
            </a:extLst>
          </p:cNvPr>
          <p:cNvSpPr/>
          <p:nvPr/>
        </p:nvSpPr>
        <p:spPr>
          <a:xfrm>
            <a:off x="5910853" y="4895069"/>
            <a:ext cx="897091" cy="897091"/>
          </a:xfrm>
          <a:prstGeom prst="ellipse">
            <a:avLst/>
          </a:prstGeom>
          <a:solidFill>
            <a:srgbClr val="419C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800">
              <a:solidFill>
                <a:prstClr val="white"/>
              </a:solidFill>
              <a:latin typeface="Roboto Light"/>
            </a:endParaRPr>
          </a:p>
        </p:txBody>
      </p:sp>
      <p:sp>
        <p:nvSpPr>
          <p:cNvPr id="22" name="Oval 21">
            <a:extLst>
              <a:ext uri="{FF2B5EF4-FFF2-40B4-BE49-F238E27FC236}">
                <a16:creationId xmlns:a16="http://schemas.microsoft.com/office/drawing/2014/main" id="{ABDDDEED-D0EE-48DD-DC6F-971D922417FA}"/>
              </a:ext>
            </a:extLst>
          </p:cNvPr>
          <p:cNvSpPr/>
          <p:nvPr/>
        </p:nvSpPr>
        <p:spPr>
          <a:xfrm>
            <a:off x="2170792" y="4711351"/>
            <a:ext cx="897091" cy="897091"/>
          </a:xfrm>
          <a:prstGeom prst="ellipse">
            <a:avLst/>
          </a:prstGeom>
          <a:solidFill>
            <a:srgbClr val="FFA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800">
              <a:solidFill>
                <a:prstClr val="white"/>
              </a:solidFill>
              <a:latin typeface="Roboto Light"/>
            </a:endParaRPr>
          </a:p>
        </p:txBody>
      </p:sp>
      <p:sp>
        <p:nvSpPr>
          <p:cNvPr id="23" name="Freeform 46">
            <a:extLst>
              <a:ext uri="{FF2B5EF4-FFF2-40B4-BE49-F238E27FC236}">
                <a16:creationId xmlns:a16="http://schemas.microsoft.com/office/drawing/2014/main" id="{95909696-3926-D5BE-D877-86583B61B525}"/>
              </a:ext>
            </a:extLst>
          </p:cNvPr>
          <p:cNvSpPr>
            <a:spLocks noEditPoints="1"/>
          </p:cNvSpPr>
          <p:nvPr/>
        </p:nvSpPr>
        <p:spPr bwMode="auto">
          <a:xfrm>
            <a:off x="3333143" y="2228885"/>
            <a:ext cx="540287" cy="541170"/>
          </a:xfrm>
          <a:custGeom>
            <a:avLst/>
            <a:gdLst>
              <a:gd name="T0" fmla="*/ 162 w 256"/>
              <a:gd name="T1" fmla="*/ 167 h 256"/>
              <a:gd name="T2" fmla="*/ 126 w 256"/>
              <a:gd name="T3" fmla="*/ 130 h 256"/>
              <a:gd name="T4" fmla="*/ 126 w 256"/>
              <a:gd name="T5" fmla="*/ 48 h 256"/>
              <a:gd name="T6" fmla="*/ 130 w 256"/>
              <a:gd name="T7" fmla="*/ 44 h 256"/>
              <a:gd name="T8" fmla="*/ 134 w 256"/>
              <a:gd name="T9" fmla="*/ 48 h 256"/>
              <a:gd name="T10" fmla="*/ 134 w 256"/>
              <a:gd name="T11" fmla="*/ 126 h 256"/>
              <a:gd name="T12" fmla="*/ 168 w 256"/>
              <a:gd name="T13" fmla="*/ 161 h 256"/>
              <a:gd name="T14" fmla="*/ 167 w 256"/>
              <a:gd name="T15" fmla="*/ 167 h 256"/>
              <a:gd name="T16" fmla="*/ 164 w 256"/>
              <a:gd name="T17" fmla="*/ 168 h 256"/>
              <a:gd name="T18" fmla="*/ 162 w 256"/>
              <a:gd name="T19" fmla="*/ 167 h 256"/>
              <a:gd name="T20" fmla="*/ 16 w 256"/>
              <a:gd name="T21" fmla="*/ 124 h 256"/>
              <a:gd name="T22" fmla="*/ 12 w 256"/>
              <a:gd name="T23" fmla="*/ 128 h 256"/>
              <a:gd name="T24" fmla="*/ 16 w 256"/>
              <a:gd name="T25" fmla="*/ 132 h 256"/>
              <a:gd name="T26" fmla="*/ 32 w 256"/>
              <a:gd name="T27" fmla="*/ 132 h 256"/>
              <a:gd name="T28" fmla="*/ 36 w 256"/>
              <a:gd name="T29" fmla="*/ 128 h 256"/>
              <a:gd name="T30" fmla="*/ 32 w 256"/>
              <a:gd name="T31" fmla="*/ 124 h 256"/>
              <a:gd name="T32" fmla="*/ 16 w 256"/>
              <a:gd name="T33" fmla="*/ 124 h 256"/>
              <a:gd name="T34" fmla="*/ 240 w 256"/>
              <a:gd name="T35" fmla="*/ 132 h 256"/>
              <a:gd name="T36" fmla="*/ 244 w 256"/>
              <a:gd name="T37" fmla="*/ 128 h 256"/>
              <a:gd name="T38" fmla="*/ 240 w 256"/>
              <a:gd name="T39" fmla="*/ 124 h 256"/>
              <a:gd name="T40" fmla="*/ 224 w 256"/>
              <a:gd name="T41" fmla="*/ 124 h 256"/>
              <a:gd name="T42" fmla="*/ 220 w 256"/>
              <a:gd name="T43" fmla="*/ 128 h 256"/>
              <a:gd name="T44" fmla="*/ 224 w 256"/>
              <a:gd name="T45" fmla="*/ 132 h 256"/>
              <a:gd name="T46" fmla="*/ 240 w 256"/>
              <a:gd name="T47" fmla="*/ 132 h 256"/>
              <a:gd name="T48" fmla="*/ 126 w 256"/>
              <a:gd name="T49" fmla="*/ 224 h 256"/>
              <a:gd name="T50" fmla="*/ 126 w 256"/>
              <a:gd name="T51" fmla="*/ 240 h 256"/>
              <a:gd name="T52" fmla="*/ 130 w 256"/>
              <a:gd name="T53" fmla="*/ 244 h 256"/>
              <a:gd name="T54" fmla="*/ 134 w 256"/>
              <a:gd name="T55" fmla="*/ 240 h 256"/>
              <a:gd name="T56" fmla="*/ 134 w 256"/>
              <a:gd name="T57" fmla="*/ 224 h 256"/>
              <a:gd name="T58" fmla="*/ 130 w 256"/>
              <a:gd name="T59" fmla="*/ 220 h 256"/>
              <a:gd name="T60" fmla="*/ 126 w 256"/>
              <a:gd name="T61" fmla="*/ 224 h 256"/>
              <a:gd name="T62" fmla="*/ 130 w 256"/>
              <a:gd name="T63" fmla="*/ 36 h 256"/>
              <a:gd name="T64" fmla="*/ 134 w 256"/>
              <a:gd name="T65" fmla="*/ 32 h 256"/>
              <a:gd name="T66" fmla="*/ 134 w 256"/>
              <a:gd name="T67" fmla="*/ 16 h 256"/>
              <a:gd name="T68" fmla="*/ 130 w 256"/>
              <a:gd name="T69" fmla="*/ 12 h 256"/>
              <a:gd name="T70" fmla="*/ 126 w 256"/>
              <a:gd name="T71" fmla="*/ 16 h 256"/>
              <a:gd name="T72" fmla="*/ 126 w 256"/>
              <a:gd name="T73" fmla="*/ 32 h 256"/>
              <a:gd name="T74" fmla="*/ 130 w 256"/>
              <a:gd name="T75" fmla="*/ 36 h 256"/>
              <a:gd name="T76" fmla="*/ 215 w 256"/>
              <a:gd name="T77" fmla="*/ 36 h 256"/>
              <a:gd name="T78" fmla="*/ 248 w 256"/>
              <a:gd name="T79" fmla="*/ 36 h 256"/>
              <a:gd name="T80" fmla="*/ 252 w 256"/>
              <a:gd name="T81" fmla="*/ 32 h 256"/>
              <a:gd name="T82" fmla="*/ 248 w 256"/>
              <a:gd name="T83" fmla="*/ 28 h 256"/>
              <a:gd name="T84" fmla="*/ 204 w 256"/>
              <a:gd name="T85" fmla="*/ 28 h 256"/>
              <a:gd name="T86" fmla="*/ 202 w 256"/>
              <a:gd name="T87" fmla="*/ 32 h 256"/>
              <a:gd name="T88" fmla="*/ 202 w 256"/>
              <a:gd name="T89" fmla="*/ 76 h 256"/>
              <a:gd name="T90" fmla="*/ 206 w 256"/>
              <a:gd name="T91" fmla="*/ 80 h 256"/>
              <a:gd name="T92" fmla="*/ 210 w 256"/>
              <a:gd name="T93" fmla="*/ 76 h 256"/>
              <a:gd name="T94" fmla="*/ 210 w 256"/>
              <a:gd name="T95" fmla="*/ 41 h 256"/>
              <a:gd name="T96" fmla="*/ 227 w 256"/>
              <a:gd name="T97" fmla="*/ 59 h 256"/>
              <a:gd name="T98" fmla="*/ 249 w 256"/>
              <a:gd name="T99" fmla="*/ 128 h 256"/>
              <a:gd name="T100" fmla="*/ 129 w 256"/>
              <a:gd name="T101" fmla="*/ 248 h 256"/>
              <a:gd name="T102" fmla="*/ 8 w 256"/>
              <a:gd name="T103" fmla="*/ 128 h 256"/>
              <a:gd name="T104" fmla="*/ 128 w 256"/>
              <a:gd name="T105" fmla="*/ 8 h 256"/>
              <a:gd name="T106" fmla="*/ 132 w 256"/>
              <a:gd name="T107" fmla="*/ 4 h 256"/>
              <a:gd name="T108" fmla="*/ 128 w 256"/>
              <a:gd name="T109" fmla="*/ 0 h 256"/>
              <a:gd name="T110" fmla="*/ 0 w 256"/>
              <a:gd name="T111" fmla="*/ 128 h 256"/>
              <a:gd name="T112" fmla="*/ 128 w 256"/>
              <a:gd name="T113" fmla="*/ 256 h 256"/>
              <a:gd name="T114" fmla="*/ 256 w 256"/>
              <a:gd name="T115" fmla="*/ 128 h 256"/>
              <a:gd name="T116" fmla="*/ 233 w 256"/>
              <a:gd name="T117" fmla="*/ 54 h 256"/>
              <a:gd name="T118" fmla="*/ 215 w 256"/>
              <a:gd name="T119" fmla="*/ 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6" h="256">
                <a:moveTo>
                  <a:pt x="162" y="167"/>
                </a:moveTo>
                <a:cubicBezTo>
                  <a:pt x="126" y="130"/>
                  <a:pt x="126" y="130"/>
                  <a:pt x="126" y="130"/>
                </a:cubicBezTo>
                <a:cubicBezTo>
                  <a:pt x="126" y="48"/>
                  <a:pt x="126" y="48"/>
                  <a:pt x="126" y="48"/>
                </a:cubicBezTo>
                <a:cubicBezTo>
                  <a:pt x="126" y="46"/>
                  <a:pt x="128" y="44"/>
                  <a:pt x="130" y="44"/>
                </a:cubicBezTo>
                <a:cubicBezTo>
                  <a:pt x="132" y="44"/>
                  <a:pt x="134" y="46"/>
                  <a:pt x="134" y="48"/>
                </a:cubicBezTo>
                <a:cubicBezTo>
                  <a:pt x="134" y="126"/>
                  <a:pt x="134" y="126"/>
                  <a:pt x="134" y="126"/>
                </a:cubicBezTo>
                <a:cubicBezTo>
                  <a:pt x="168" y="161"/>
                  <a:pt x="168" y="161"/>
                  <a:pt x="168" y="161"/>
                </a:cubicBezTo>
                <a:cubicBezTo>
                  <a:pt x="170" y="163"/>
                  <a:pt x="169" y="165"/>
                  <a:pt x="167" y="167"/>
                </a:cubicBezTo>
                <a:cubicBezTo>
                  <a:pt x="166" y="168"/>
                  <a:pt x="165" y="168"/>
                  <a:pt x="164" y="168"/>
                </a:cubicBezTo>
                <a:cubicBezTo>
                  <a:pt x="163" y="168"/>
                  <a:pt x="163" y="168"/>
                  <a:pt x="162" y="167"/>
                </a:cubicBezTo>
                <a:close/>
                <a:moveTo>
                  <a:pt x="16" y="124"/>
                </a:moveTo>
                <a:cubicBezTo>
                  <a:pt x="14" y="124"/>
                  <a:pt x="12" y="126"/>
                  <a:pt x="12" y="128"/>
                </a:cubicBezTo>
                <a:cubicBezTo>
                  <a:pt x="12" y="130"/>
                  <a:pt x="14" y="132"/>
                  <a:pt x="16" y="132"/>
                </a:cubicBezTo>
                <a:cubicBezTo>
                  <a:pt x="32" y="132"/>
                  <a:pt x="32" y="132"/>
                  <a:pt x="32" y="132"/>
                </a:cubicBezTo>
                <a:cubicBezTo>
                  <a:pt x="35" y="132"/>
                  <a:pt x="36" y="130"/>
                  <a:pt x="36" y="128"/>
                </a:cubicBezTo>
                <a:cubicBezTo>
                  <a:pt x="36" y="126"/>
                  <a:pt x="35" y="124"/>
                  <a:pt x="32" y="124"/>
                </a:cubicBezTo>
                <a:lnTo>
                  <a:pt x="16" y="124"/>
                </a:lnTo>
                <a:close/>
                <a:moveTo>
                  <a:pt x="240" y="132"/>
                </a:moveTo>
                <a:cubicBezTo>
                  <a:pt x="243" y="132"/>
                  <a:pt x="244" y="130"/>
                  <a:pt x="244" y="128"/>
                </a:cubicBezTo>
                <a:cubicBezTo>
                  <a:pt x="244" y="126"/>
                  <a:pt x="243" y="124"/>
                  <a:pt x="240" y="124"/>
                </a:cubicBezTo>
                <a:cubicBezTo>
                  <a:pt x="224" y="124"/>
                  <a:pt x="224" y="124"/>
                  <a:pt x="224" y="124"/>
                </a:cubicBezTo>
                <a:cubicBezTo>
                  <a:pt x="222" y="124"/>
                  <a:pt x="220" y="126"/>
                  <a:pt x="220" y="128"/>
                </a:cubicBezTo>
                <a:cubicBezTo>
                  <a:pt x="220" y="130"/>
                  <a:pt x="222" y="132"/>
                  <a:pt x="224" y="132"/>
                </a:cubicBezTo>
                <a:lnTo>
                  <a:pt x="240" y="132"/>
                </a:lnTo>
                <a:close/>
                <a:moveTo>
                  <a:pt x="126" y="224"/>
                </a:moveTo>
                <a:cubicBezTo>
                  <a:pt x="126" y="240"/>
                  <a:pt x="126" y="240"/>
                  <a:pt x="126" y="240"/>
                </a:cubicBezTo>
                <a:cubicBezTo>
                  <a:pt x="126" y="242"/>
                  <a:pt x="128" y="244"/>
                  <a:pt x="130" y="244"/>
                </a:cubicBezTo>
                <a:cubicBezTo>
                  <a:pt x="132" y="244"/>
                  <a:pt x="134" y="242"/>
                  <a:pt x="134" y="240"/>
                </a:cubicBezTo>
                <a:cubicBezTo>
                  <a:pt x="134" y="224"/>
                  <a:pt x="134" y="224"/>
                  <a:pt x="134" y="224"/>
                </a:cubicBezTo>
                <a:cubicBezTo>
                  <a:pt x="134" y="222"/>
                  <a:pt x="132" y="220"/>
                  <a:pt x="130" y="220"/>
                </a:cubicBezTo>
                <a:cubicBezTo>
                  <a:pt x="128" y="220"/>
                  <a:pt x="126" y="222"/>
                  <a:pt x="126" y="224"/>
                </a:cubicBezTo>
                <a:close/>
                <a:moveTo>
                  <a:pt x="130" y="36"/>
                </a:moveTo>
                <a:cubicBezTo>
                  <a:pt x="132" y="36"/>
                  <a:pt x="134" y="34"/>
                  <a:pt x="134" y="32"/>
                </a:cubicBezTo>
                <a:cubicBezTo>
                  <a:pt x="134" y="16"/>
                  <a:pt x="134" y="16"/>
                  <a:pt x="134" y="16"/>
                </a:cubicBezTo>
                <a:cubicBezTo>
                  <a:pt x="134" y="14"/>
                  <a:pt x="132" y="12"/>
                  <a:pt x="130" y="12"/>
                </a:cubicBezTo>
                <a:cubicBezTo>
                  <a:pt x="128" y="12"/>
                  <a:pt x="126" y="14"/>
                  <a:pt x="126" y="16"/>
                </a:cubicBezTo>
                <a:cubicBezTo>
                  <a:pt x="126" y="32"/>
                  <a:pt x="126" y="32"/>
                  <a:pt x="126" y="32"/>
                </a:cubicBezTo>
                <a:cubicBezTo>
                  <a:pt x="126" y="34"/>
                  <a:pt x="128" y="36"/>
                  <a:pt x="130" y="36"/>
                </a:cubicBezTo>
                <a:close/>
                <a:moveTo>
                  <a:pt x="215" y="36"/>
                </a:moveTo>
                <a:cubicBezTo>
                  <a:pt x="248" y="36"/>
                  <a:pt x="248" y="36"/>
                  <a:pt x="248" y="36"/>
                </a:cubicBezTo>
                <a:cubicBezTo>
                  <a:pt x="251" y="36"/>
                  <a:pt x="252" y="34"/>
                  <a:pt x="252" y="32"/>
                </a:cubicBezTo>
                <a:cubicBezTo>
                  <a:pt x="252" y="30"/>
                  <a:pt x="251" y="28"/>
                  <a:pt x="248" y="28"/>
                </a:cubicBezTo>
                <a:cubicBezTo>
                  <a:pt x="204" y="28"/>
                  <a:pt x="204" y="28"/>
                  <a:pt x="204" y="28"/>
                </a:cubicBezTo>
                <a:cubicBezTo>
                  <a:pt x="202" y="32"/>
                  <a:pt x="202" y="32"/>
                  <a:pt x="202" y="32"/>
                </a:cubicBezTo>
                <a:cubicBezTo>
                  <a:pt x="202" y="76"/>
                  <a:pt x="202" y="76"/>
                  <a:pt x="202" y="76"/>
                </a:cubicBezTo>
                <a:cubicBezTo>
                  <a:pt x="202" y="78"/>
                  <a:pt x="204" y="80"/>
                  <a:pt x="206" y="80"/>
                </a:cubicBezTo>
                <a:cubicBezTo>
                  <a:pt x="208" y="80"/>
                  <a:pt x="210" y="78"/>
                  <a:pt x="210" y="76"/>
                </a:cubicBezTo>
                <a:cubicBezTo>
                  <a:pt x="210" y="41"/>
                  <a:pt x="210" y="41"/>
                  <a:pt x="210" y="41"/>
                </a:cubicBezTo>
                <a:cubicBezTo>
                  <a:pt x="227" y="59"/>
                  <a:pt x="227" y="59"/>
                  <a:pt x="227" y="59"/>
                </a:cubicBezTo>
                <a:cubicBezTo>
                  <a:pt x="242" y="79"/>
                  <a:pt x="249" y="103"/>
                  <a:pt x="249" y="128"/>
                </a:cubicBezTo>
                <a:cubicBezTo>
                  <a:pt x="249" y="194"/>
                  <a:pt x="195" y="248"/>
                  <a:pt x="129" y="248"/>
                </a:cubicBezTo>
                <a:cubicBezTo>
                  <a:pt x="62" y="248"/>
                  <a:pt x="8" y="194"/>
                  <a:pt x="8" y="128"/>
                </a:cubicBezTo>
                <a:cubicBezTo>
                  <a:pt x="8" y="62"/>
                  <a:pt x="62" y="8"/>
                  <a:pt x="128" y="8"/>
                </a:cubicBezTo>
                <a:cubicBezTo>
                  <a:pt x="131" y="8"/>
                  <a:pt x="132" y="6"/>
                  <a:pt x="132" y="4"/>
                </a:cubicBezTo>
                <a:cubicBezTo>
                  <a:pt x="132" y="2"/>
                  <a:pt x="131" y="0"/>
                  <a:pt x="128" y="0"/>
                </a:cubicBezTo>
                <a:cubicBezTo>
                  <a:pt x="58" y="0"/>
                  <a:pt x="0" y="57"/>
                  <a:pt x="0" y="128"/>
                </a:cubicBezTo>
                <a:cubicBezTo>
                  <a:pt x="0" y="199"/>
                  <a:pt x="58" y="256"/>
                  <a:pt x="128" y="256"/>
                </a:cubicBezTo>
                <a:cubicBezTo>
                  <a:pt x="199" y="256"/>
                  <a:pt x="256" y="199"/>
                  <a:pt x="256" y="128"/>
                </a:cubicBezTo>
                <a:cubicBezTo>
                  <a:pt x="256" y="101"/>
                  <a:pt x="248" y="75"/>
                  <a:pt x="233" y="54"/>
                </a:cubicBezTo>
                <a:lnTo>
                  <a:pt x="215" y="36"/>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4" name="Freeform 70">
            <a:extLst>
              <a:ext uri="{FF2B5EF4-FFF2-40B4-BE49-F238E27FC236}">
                <a16:creationId xmlns:a16="http://schemas.microsoft.com/office/drawing/2014/main" id="{14E89B28-E9D5-BF00-7FD8-2AAC7F903CCA}"/>
              </a:ext>
            </a:extLst>
          </p:cNvPr>
          <p:cNvSpPr>
            <a:spLocks noEditPoints="1"/>
          </p:cNvSpPr>
          <p:nvPr/>
        </p:nvSpPr>
        <p:spPr bwMode="auto">
          <a:xfrm>
            <a:off x="2404271" y="4894745"/>
            <a:ext cx="426688" cy="582372"/>
          </a:xfrm>
          <a:custGeom>
            <a:avLst/>
            <a:gdLst>
              <a:gd name="T0" fmla="*/ 51 w 94"/>
              <a:gd name="T1" fmla="*/ 93 h 128"/>
              <a:gd name="T2" fmla="*/ 94 w 94"/>
              <a:gd name="T3" fmla="*/ 47 h 128"/>
              <a:gd name="T4" fmla="*/ 47 w 94"/>
              <a:gd name="T5" fmla="*/ 0 h 128"/>
              <a:gd name="T6" fmla="*/ 0 w 94"/>
              <a:gd name="T7" fmla="*/ 47 h 128"/>
              <a:gd name="T8" fmla="*/ 43 w 94"/>
              <a:gd name="T9" fmla="*/ 93 h 128"/>
              <a:gd name="T10" fmla="*/ 45 w 94"/>
              <a:gd name="T11" fmla="*/ 94 h 128"/>
              <a:gd name="T12" fmla="*/ 45 w 94"/>
              <a:gd name="T13" fmla="*/ 109 h 128"/>
              <a:gd name="T14" fmla="*/ 32 w 94"/>
              <a:gd name="T15" fmla="*/ 109 h 128"/>
              <a:gd name="T16" fmla="*/ 30 w 94"/>
              <a:gd name="T17" fmla="*/ 111 h 128"/>
              <a:gd name="T18" fmla="*/ 32 w 94"/>
              <a:gd name="T19" fmla="*/ 113 h 128"/>
              <a:gd name="T20" fmla="*/ 45 w 94"/>
              <a:gd name="T21" fmla="*/ 113 h 128"/>
              <a:gd name="T22" fmla="*/ 45 w 94"/>
              <a:gd name="T23" fmla="*/ 126 h 128"/>
              <a:gd name="T24" fmla="*/ 47 w 94"/>
              <a:gd name="T25" fmla="*/ 128 h 128"/>
              <a:gd name="T26" fmla="*/ 49 w 94"/>
              <a:gd name="T27" fmla="*/ 126 h 128"/>
              <a:gd name="T28" fmla="*/ 49 w 94"/>
              <a:gd name="T29" fmla="*/ 113 h 128"/>
              <a:gd name="T30" fmla="*/ 62 w 94"/>
              <a:gd name="T31" fmla="*/ 113 h 128"/>
              <a:gd name="T32" fmla="*/ 64 w 94"/>
              <a:gd name="T33" fmla="*/ 111 h 128"/>
              <a:gd name="T34" fmla="*/ 62 w 94"/>
              <a:gd name="T35" fmla="*/ 109 h 128"/>
              <a:gd name="T36" fmla="*/ 49 w 94"/>
              <a:gd name="T37" fmla="*/ 109 h 128"/>
              <a:gd name="T38" fmla="*/ 49 w 94"/>
              <a:gd name="T39" fmla="*/ 94 h 128"/>
              <a:gd name="T40" fmla="*/ 51 w 94"/>
              <a:gd name="T41" fmla="*/ 93 h 128"/>
              <a:gd name="T42" fmla="*/ 47 w 94"/>
              <a:gd name="T43" fmla="*/ 89 h 128"/>
              <a:gd name="T44" fmla="*/ 31 w 94"/>
              <a:gd name="T45" fmla="*/ 86 h 128"/>
              <a:gd name="T46" fmla="*/ 17 w 94"/>
              <a:gd name="T47" fmla="*/ 77 h 128"/>
              <a:gd name="T48" fmla="*/ 8 w 94"/>
              <a:gd name="T49" fmla="*/ 63 h 128"/>
              <a:gd name="T50" fmla="*/ 5 w 94"/>
              <a:gd name="T51" fmla="*/ 47 h 128"/>
              <a:gd name="T52" fmla="*/ 8 w 94"/>
              <a:gd name="T53" fmla="*/ 30 h 128"/>
              <a:gd name="T54" fmla="*/ 17 w 94"/>
              <a:gd name="T55" fmla="*/ 17 h 128"/>
              <a:gd name="T56" fmla="*/ 31 w 94"/>
              <a:gd name="T57" fmla="*/ 8 h 128"/>
              <a:gd name="T58" fmla="*/ 63 w 94"/>
              <a:gd name="T59" fmla="*/ 8 h 128"/>
              <a:gd name="T60" fmla="*/ 77 w 94"/>
              <a:gd name="T61" fmla="*/ 17 h 128"/>
              <a:gd name="T62" fmla="*/ 86 w 94"/>
              <a:gd name="T63" fmla="*/ 30 h 128"/>
              <a:gd name="T64" fmla="*/ 89 w 94"/>
              <a:gd name="T65" fmla="*/ 47 h 128"/>
              <a:gd name="T66" fmla="*/ 86 w 94"/>
              <a:gd name="T67" fmla="*/ 63 h 128"/>
              <a:gd name="T68" fmla="*/ 77 w 94"/>
              <a:gd name="T69" fmla="*/ 77 h 128"/>
              <a:gd name="T70" fmla="*/ 63 w 94"/>
              <a:gd name="T71" fmla="*/ 86 h 128"/>
              <a:gd name="T72" fmla="*/ 47 w 94"/>
              <a:gd name="T73" fmla="*/ 8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 h="128">
                <a:moveTo>
                  <a:pt x="51" y="93"/>
                </a:moveTo>
                <a:cubicBezTo>
                  <a:pt x="75" y="92"/>
                  <a:pt x="94" y="71"/>
                  <a:pt x="94" y="47"/>
                </a:cubicBezTo>
                <a:cubicBezTo>
                  <a:pt x="94" y="21"/>
                  <a:pt x="73" y="0"/>
                  <a:pt x="47" y="0"/>
                </a:cubicBezTo>
                <a:cubicBezTo>
                  <a:pt x="21" y="0"/>
                  <a:pt x="0" y="21"/>
                  <a:pt x="0" y="47"/>
                </a:cubicBezTo>
                <a:cubicBezTo>
                  <a:pt x="0" y="71"/>
                  <a:pt x="19" y="92"/>
                  <a:pt x="43" y="93"/>
                </a:cubicBezTo>
                <a:cubicBezTo>
                  <a:pt x="45" y="94"/>
                  <a:pt x="45" y="94"/>
                  <a:pt x="45" y="94"/>
                </a:cubicBezTo>
                <a:cubicBezTo>
                  <a:pt x="45" y="109"/>
                  <a:pt x="45" y="109"/>
                  <a:pt x="45" y="109"/>
                </a:cubicBezTo>
                <a:cubicBezTo>
                  <a:pt x="32" y="109"/>
                  <a:pt x="32" y="109"/>
                  <a:pt x="32" y="109"/>
                </a:cubicBezTo>
                <a:cubicBezTo>
                  <a:pt x="31" y="109"/>
                  <a:pt x="30" y="110"/>
                  <a:pt x="30" y="111"/>
                </a:cubicBezTo>
                <a:cubicBezTo>
                  <a:pt x="30" y="112"/>
                  <a:pt x="31" y="113"/>
                  <a:pt x="32" y="113"/>
                </a:cubicBezTo>
                <a:cubicBezTo>
                  <a:pt x="45" y="113"/>
                  <a:pt x="45" y="113"/>
                  <a:pt x="45" y="113"/>
                </a:cubicBezTo>
                <a:cubicBezTo>
                  <a:pt x="45" y="126"/>
                  <a:pt x="45" y="126"/>
                  <a:pt x="45" y="126"/>
                </a:cubicBezTo>
                <a:cubicBezTo>
                  <a:pt x="45" y="127"/>
                  <a:pt x="46" y="128"/>
                  <a:pt x="47" y="128"/>
                </a:cubicBezTo>
                <a:cubicBezTo>
                  <a:pt x="48" y="128"/>
                  <a:pt x="49" y="127"/>
                  <a:pt x="49" y="126"/>
                </a:cubicBezTo>
                <a:cubicBezTo>
                  <a:pt x="49" y="113"/>
                  <a:pt x="49" y="113"/>
                  <a:pt x="49" y="113"/>
                </a:cubicBezTo>
                <a:cubicBezTo>
                  <a:pt x="62" y="113"/>
                  <a:pt x="62" y="113"/>
                  <a:pt x="62" y="113"/>
                </a:cubicBezTo>
                <a:cubicBezTo>
                  <a:pt x="63" y="113"/>
                  <a:pt x="64" y="112"/>
                  <a:pt x="64" y="111"/>
                </a:cubicBezTo>
                <a:cubicBezTo>
                  <a:pt x="64" y="110"/>
                  <a:pt x="63" y="109"/>
                  <a:pt x="62" y="109"/>
                </a:cubicBezTo>
                <a:cubicBezTo>
                  <a:pt x="49" y="109"/>
                  <a:pt x="49" y="109"/>
                  <a:pt x="49" y="109"/>
                </a:cubicBezTo>
                <a:cubicBezTo>
                  <a:pt x="49" y="94"/>
                  <a:pt x="49" y="94"/>
                  <a:pt x="49" y="94"/>
                </a:cubicBezTo>
                <a:lnTo>
                  <a:pt x="51" y="93"/>
                </a:lnTo>
                <a:close/>
                <a:moveTo>
                  <a:pt x="47" y="89"/>
                </a:moveTo>
                <a:cubicBezTo>
                  <a:pt x="41" y="89"/>
                  <a:pt x="36" y="88"/>
                  <a:pt x="31" y="86"/>
                </a:cubicBezTo>
                <a:cubicBezTo>
                  <a:pt x="26" y="84"/>
                  <a:pt x="21" y="80"/>
                  <a:pt x="17" y="77"/>
                </a:cubicBezTo>
                <a:cubicBezTo>
                  <a:pt x="13" y="73"/>
                  <a:pt x="10" y="68"/>
                  <a:pt x="8" y="63"/>
                </a:cubicBezTo>
                <a:cubicBezTo>
                  <a:pt x="6" y="58"/>
                  <a:pt x="5" y="52"/>
                  <a:pt x="5" y="47"/>
                </a:cubicBezTo>
                <a:cubicBezTo>
                  <a:pt x="5" y="41"/>
                  <a:pt x="6" y="36"/>
                  <a:pt x="8" y="30"/>
                </a:cubicBezTo>
                <a:cubicBezTo>
                  <a:pt x="10" y="25"/>
                  <a:pt x="13" y="21"/>
                  <a:pt x="17" y="17"/>
                </a:cubicBezTo>
                <a:cubicBezTo>
                  <a:pt x="21" y="13"/>
                  <a:pt x="26" y="10"/>
                  <a:pt x="31" y="8"/>
                </a:cubicBezTo>
                <a:cubicBezTo>
                  <a:pt x="41" y="3"/>
                  <a:pt x="53" y="3"/>
                  <a:pt x="63" y="8"/>
                </a:cubicBezTo>
                <a:cubicBezTo>
                  <a:pt x="68" y="10"/>
                  <a:pt x="73" y="13"/>
                  <a:pt x="77" y="17"/>
                </a:cubicBezTo>
                <a:cubicBezTo>
                  <a:pt x="81" y="21"/>
                  <a:pt x="84" y="25"/>
                  <a:pt x="86" y="30"/>
                </a:cubicBezTo>
                <a:cubicBezTo>
                  <a:pt x="88" y="36"/>
                  <a:pt x="89" y="41"/>
                  <a:pt x="89" y="47"/>
                </a:cubicBezTo>
                <a:cubicBezTo>
                  <a:pt x="89" y="52"/>
                  <a:pt x="88" y="58"/>
                  <a:pt x="86" y="63"/>
                </a:cubicBezTo>
                <a:cubicBezTo>
                  <a:pt x="84" y="68"/>
                  <a:pt x="81" y="73"/>
                  <a:pt x="77" y="77"/>
                </a:cubicBezTo>
                <a:cubicBezTo>
                  <a:pt x="73" y="80"/>
                  <a:pt x="68" y="84"/>
                  <a:pt x="63" y="86"/>
                </a:cubicBezTo>
                <a:cubicBezTo>
                  <a:pt x="58" y="88"/>
                  <a:pt x="53" y="89"/>
                  <a:pt x="47" y="89"/>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nvGrpSpPr>
          <p:cNvPr id="25" name="Group 9">
            <a:extLst>
              <a:ext uri="{FF2B5EF4-FFF2-40B4-BE49-F238E27FC236}">
                <a16:creationId xmlns:a16="http://schemas.microsoft.com/office/drawing/2014/main" id="{2BB01FDF-52AD-88E9-4118-5F804D963283}"/>
              </a:ext>
            </a:extLst>
          </p:cNvPr>
          <p:cNvGrpSpPr>
            <a:grpSpLocks noChangeAspect="1"/>
          </p:cNvGrpSpPr>
          <p:nvPr/>
        </p:nvGrpSpPr>
        <p:grpSpPr bwMode="auto">
          <a:xfrm>
            <a:off x="6863799" y="2779258"/>
            <a:ext cx="553130" cy="554335"/>
            <a:chOff x="5195" y="1559"/>
            <a:chExt cx="459" cy="460"/>
          </a:xfrm>
          <a:solidFill>
            <a:schemeClr val="bg1"/>
          </a:solidFill>
        </p:grpSpPr>
        <p:sp>
          <p:nvSpPr>
            <p:cNvPr id="26" name="Freeform 10">
              <a:extLst>
                <a:ext uri="{FF2B5EF4-FFF2-40B4-BE49-F238E27FC236}">
                  <a16:creationId xmlns:a16="http://schemas.microsoft.com/office/drawing/2014/main" id="{E4729677-D116-4A94-0592-1CF010033147}"/>
                </a:ext>
              </a:extLst>
            </p:cNvPr>
            <p:cNvSpPr>
              <a:spLocks noEditPoints="1"/>
            </p:cNvSpPr>
            <p:nvPr/>
          </p:nvSpPr>
          <p:spPr bwMode="auto">
            <a:xfrm>
              <a:off x="5195" y="1559"/>
              <a:ext cx="459" cy="460"/>
            </a:xfrm>
            <a:custGeom>
              <a:avLst/>
              <a:gdLst>
                <a:gd name="T0" fmla="*/ 39 w 256"/>
                <a:gd name="T1" fmla="*/ 161 h 256"/>
                <a:gd name="T2" fmla="*/ 30 w 256"/>
                <a:gd name="T3" fmla="*/ 189 h 256"/>
                <a:gd name="T4" fmla="*/ 45 w 256"/>
                <a:gd name="T5" fmla="*/ 226 h 256"/>
                <a:gd name="T6" fmla="*/ 78 w 256"/>
                <a:gd name="T7" fmla="*/ 216 h 256"/>
                <a:gd name="T8" fmla="*/ 100 w 256"/>
                <a:gd name="T9" fmla="*/ 225 h 256"/>
                <a:gd name="T10" fmla="*/ 140 w 256"/>
                <a:gd name="T11" fmla="*/ 256 h 256"/>
                <a:gd name="T12" fmla="*/ 161 w 256"/>
                <a:gd name="T13" fmla="*/ 217 h 256"/>
                <a:gd name="T14" fmla="*/ 189 w 256"/>
                <a:gd name="T15" fmla="*/ 226 h 256"/>
                <a:gd name="T16" fmla="*/ 226 w 256"/>
                <a:gd name="T17" fmla="*/ 211 h 256"/>
                <a:gd name="T18" fmla="*/ 216 w 256"/>
                <a:gd name="T19" fmla="*/ 178 h 256"/>
                <a:gd name="T20" fmla="*/ 225 w 256"/>
                <a:gd name="T21" fmla="*/ 156 h 256"/>
                <a:gd name="T22" fmla="*/ 256 w 256"/>
                <a:gd name="T23" fmla="*/ 116 h 256"/>
                <a:gd name="T24" fmla="*/ 217 w 256"/>
                <a:gd name="T25" fmla="*/ 95 h 256"/>
                <a:gd name="T26" fmla="*/ 226 w 256"/>
                <a:gd name="T27" fmla="*/ 67 h 256"/>
                <a:gd name="T28" fmla="*/ 211 w 256"/>
                <a:gd name="T29" fmla="*/ 30 h 256"/>
                <a:gd name="T30" fmla="*/ 178 w 256"/>
                <a:gd name="T31" fmla="*/ 40 h 256"/>
                <a:gd name="T32" fmla="*/ 156 w 256"/>
                <a:gd name="T33" fmla="*/ 31 h 256"/>
                <a:gd name="T34" fmla="*/ 116 w 256"/>
                <a:gd name="T35" fmla="*/ 0 h 256"/>
                <a:gd name="T36" fmla="*/ 95 w 256"/>
                <a:gd name="T37" fmla="*/ 39 h 256"/>
                <a:gd name="T38" fmla="*/ 67 w 256"/>
                <a:gd name="T39" fmla="*/ 30 h 256"/>
                <a:gd name="T40" fmla="*/ 30 w 256"/>
                <a:gd name="T41" fmla="*/ 45 h 256"/>
                <a:gd name="T42" fmla="*/ 40 w 256"/>
                <a:gd name="T43" fmla="*/ 78 h 256"/>
                <a:gd name="T44" fmla="*/ 31 w 256"/>
                <a:gd name="T45" fmla="*/ 100 h 256"/>
                <a:gd name="T46" fmla="*/ 0 w 256"/>
                <a:gd name="T47" fmla="*/ 140 h 256"/>
                <a:gd name="T48" fmla="*/ 16 w 256"/>
                <a:gd name="T49" fmla="*/ 108 h 256"/>
                <a:gd name="T50" fmla="*/ 49 w 256"/>
                <a:gd name="T51" fmla="*/ 88 h 256"/>
                <a:gd name="T52" fmla="*/ 33 w 256"/>
                <a:gd name="T53" fmla="*/ 56 h 256"/>
                <a:gd name="T54" fmla="*/ 62 w 256"/>
                <a:gd name="T55" fmla="*/ 35 h 256"/>
                <a:gd name="T56" fmla="*/ 97 w 256"/>
                <a:gd name="T57" fmla="*/ 47 h 256"/>
                <a:gd name="T58" fmla="*/ 116 w 256"/>
                <a:gd name="T59" fmla="*/ 8 h 256"/>
                <a:gd name="T60" fmla="*/ 148 w 256"/>
                <a:gd name="T61" fmla="*/ 31 h 256"/>
                <a:gd name="T62" fmla="*/ 184 w 256"/>
                <a:gd name="T63" fmla="*/ 46 h 256"/>
                <a:gd name="T64" fmla="*/ 221 w 256"/>
                <a:gd name="T65" fmla="*/ 50 h 256"/>
                <a:gd name="T66" fmla="*/ 210 w 256"/>
                <a:gd name="T67" fmla="*/ 72 h 256"/>
                <a:gd name="T68" fmla="*/ 225 w 256"/>
                <a:gd name="T69" fmla="*/ 108 h 256"/>
                <a:gd name="T70" fmla="*/ 248 w 256"/>
                <a:gd name="T71" fmla="*/ 140 h 256"/>
                <a:gd name="T72" fmla="*/ 209 w 256"/>
                <a:gd name="T73" fmla="*/ 159 h 256"/>
                <a:gd name="T74" fmla="*/ 221 w 256"/>
                <a:gd name="T75" fmla="*/ 194 h 256"/>
                <a:gd name="T76" fmla="*/ 206 w 256"/>
                <a:gd name="T77" fmla="*/ 221 h 256"/>
                <a:gd name="T78" fmla="*/ 168 w 256"/>
                <a:gd name="T79" fmla="*/ 207 h 256"/>
                <a:gd name="T80" fmla="*/ 148 w 256"/>
                <a:gd name="T81" fmla="*/ 240 h 256"/>
                <a:gd name="T82" fmla="*/ 108 w 256"/>
                <a:gd name="T83" fmla="*/ 240 h 256"/>
                <a:gd name="T84" fmla="*/ 88 w 256"/>
                <a:gd name="T85" fmla="*/ 207 h 256"/>
                <a:gd name="T86" fmla="*/ 62 w 256"/>
                <a:gd name="T87" fmla="*/ 221 h 256"/>
                <a:gd name="T88" fmla="*/ 33 w 256"/>
                <a:gd name="T89" fmla="*/ 200 h 256"/>
                <a:gd name="T90" fmla="*/ 49 w 256"/>
                <a:gd name="T91" fmla="*/ 168 h 256"/>
                <a:gd name="T92" fmla="*/ 16 w 256"/>
                <a:gd name="T93" fmla="*/ 14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256">
                  <a:moveTo>
                    <a:pt x="16" y="156"/>
                  </a:moveTo>
                  <a:cubicBezTo>
                    <a:pt x="31" y="156"/>
                    <a:pt x="31" y="156"/>
                    <a:pt x="31" y="156"/>
                  </a:cubicBezTo>
                  <a:cubicBezTo>
                    <a:pt x="35" y="156"/>
                    <a:pt x="38" y="158"/>
                    <a:pt x="39" y="161"/>
                  </a:cubicBezTo>
                  <a:cubicBezTo>
                    <a:pt x="42" y="170"/>
                    <a:pt x="42" y="170"/>
                    <a:pt x="42" y="170"/>
                  </a:cubicBezTo>
                  <a:cubicBezTo>
                    <a:pt x="43" y="173"/>
                    <a:pt x="42" y="176"/>
                    <a:pt x="40" y="178"/>
                  </a:cubicBezTo>
                  <a:cubicBezTo>
                    <a:pt x="30" y="189"/>
                    <a:pt x="30" y="189"/>
                    <a:pt x="30" y="189"/>
                  </a:cubicBezTo>
                  <a:cubicBezTo>
                    <a:pt x="27" y="192"/>
                    <a:pt x="25" y="196"/>
                    <a:pt x="25" y="200"/>
                  </a:cubicBezTo>
                  <a:cubicBezTo>
                    <a:pt x="25" y="204"/>
                    <a:pt x="27" y="208"/>
                    <a:pt x="30" y="211"/>
                  </a:cubicBezTo>
                  <a:cubicBezTo>
                    <a:pt x="45" y="226"/>
                    <a:pt x="45" y="226"/>
                    <a:pt x="45" y="226"/>
                  </a:cubicBezTo>
                  <a:cubicBezTo>
                    <a:pt x="48" y="229"/>
                    <a:pt x="52" y="231"/>
                    <a:pt x="56" y="231"/>
                  </a:cubicBezTo>
                  <a:cubicBezTo>
                    <a:pt x="60" y="231"/>
                    <a:pt x="64" y="229"/>
                    <a:pt x="67" y="226"/>
                  </a:cubicBezTo>
                  <a:cubicBezTo>
                    <a:pt x="78" y="216"/>
                    <a:pt x="78" y="216"/>
                    <a:pt x="78" y="216"/>
                  </a:cubicBezTo>
                  <a:cubicBezTo>
                    <a:pt x="80" y="214"/>
                    <a:pt x="83" y="213"/>
                    <a:pt x="86" y="214"/>
                  </a:cubicBezTo>
                  <a:cubicBezTo>
                    <a:pt x="95" y="217"/>
                    <a:pt x="95" y="217"/>
                    <a:pt x="95" y="217"/>
                  </a:cubicBezTo>
                  <a:cubicBezTo>
                    <a:pt x="98" y="218"/>
                    <a:pt x="100" y="221"/>
                    <a:pt x="100" y="225"/>
                  </a:cubicBezTo>
                  <a:cubicBezTo>
                    <a:pt x="100" y="240"/>
                    <a:pt x="100" y="240"/>
                    <a:pt x="100" y="240"/>
                  </a:cubicBezTo>
                  <a:cubicBezTo>
                    <a:pt x="100" y="249"/>
                    <a:pt x="107" y="256"/>
                    <a:pt x="116" y="256"/>
                  </a:cubicBezTo>
                  <a:cubicBezTo>
                    <a:pt x="140" y="256"/>
                    <a:pt x="140" y="256"/>
                    <a:pt x="140" y="256"/>
                  </a:cubicBezTo>
                  <a:cubicBezTo>
                    <a:pt x="149" y="256"/>
                    <a:pt x="156" y="249"/>
                    <a:pt x="156" y="240"/>
                  </a:cubicBezTo>
                  <a:cubicBezTo>
                    <a:pt x="156" y="225"/>
                    <a:pt x="156" y="225"/>
                    <a:pt x="156" y="225"/>
                  </a:cubicBezTo>
                  <a:cubicBezTo>
                    <a:pt x="156" y="221"/>
                    <a:pt x="158" y="218"/>
                    <a:pt x="161" y="217"/>
                  </a:cubicBezTo>
                  <a:cubicBezTo>
                    <a:pt x="170" y="214"/>
                    <a:pt x="170" y="214"/>
                    <a:pt x="170" y="214"/>
                  </a:cubicBezTo>
                  <a:cubicBezTo>
                    <a:pt x="173" y="213"/>
                    <a:pt x="176" y="214"/>
                    <a:pt x="178" y="216"/>
                  </a:cubicBezTo>
                  <a:cubicBezTo>
                    <a:pt x="189" y="226"/>
                    <a:pt x="189" y="226"/>
                    <a:pt x="189" y="226"/>
                  </a:cubicBezTo>
                  <a:cubicBezTo>
                    <a:pt x="192" y="229"/>
                    <a:pt x="196" y="231"/>
                    <a:pt x="200" y="231"/>
                  </a:cubicBezTo>
                  <a:cubicBezTo>
                    <a:pt x="204" y="231"/>
                    <a:pt x="208" y="229"/>
                    <a:pt x="211" y="226"/>
                  </a:cubicBezTo>
                  <a:cubicBezTo>
                    <a:pt x="226" y="211"/>
                    <a:pt x="226" y="211"/>
                    <a:pt x="226" y="211"/>
                  </a:cubicBezTo>
                  <a:cubicBezTo>
                    <a:pt x="229" y="208"/>
                    <a:pt x="231" y="204"/>
                    <a:pt x="231" y="200"/>
                  </a:cubicBezTo>
                  <a:cubicBezTo>
                    <a:pt x="231" y="196"/>
                    <a:pt x="229" y="192"/>
                    <a:pt x="226" y="189"/>
                  </a:cubicBezTo>
                  <a:cubicBezTo>
                    <a:pt x="216" y="178"/>
                    <a:pt x="216" y="178"/>
                    <a:pt x="216" y="178"/>
                  </a:cubicBezTo>
                  <a:cubicBezTo>
                    <a:pt x="214" y="176"/>
                    <a:pt x="213" y="173"/>
                    <a:pt x="214" y="170"/>
                  </a:cubicBezTo>
                  <a:cubicBezTo>
                    <a:pt x="217" y="161"/>
                    <a:pt x="217" y="161"/>
                    <a:pt x="217" y="161"/>
                  </a:cubicBezTo>
                  <a:cubicBezTo>
                    <a:pt x="218" y="158"/>
                    <a:pt x="221" y="156"/>
                    <a:pt x="225" y="156"/>
                  </a:cubicBezTo>
                  <a:cubicBezTo>
                    <a:pt x="240" y="156"/>
                    <a:pt x="240" y="156"/>
                    <a:pt x="240" y="156"/>
                  </a:cubicBezTo>
                  <a:cubicBezTo>
                    <a:pt x="249" y="156"/>
                    <a:pt x="256" y="149"/>
                    <a:pt x="256" y="140"/>
                  </a:cubicBezTo>
                  <a:cubicBezTo>
                    <a:pt x="256" y="116"/>
                    <a:pt x="256" y="116"/>
                    <a:pt x="256" y="116"/>
                  </a:cubicBezTo>
                  <a:cubicBezTo>
                    <a:pt x="256" y="107"/>
                    <a:pt x="249" y="100"/>
                    <a:pt x="240" y="100"/>
                  </a:cubicBezTo>
                  <a:cubicBezTo>
                    <a:pt x="225" y="100"/>
                    <a:pt x="225" y="100"/>
                    <a:pt x="225" y="100"/>
                  </a:cubicBezTo>
                  <a:cubicBezTo>
                    <a:pt x="221" y="100"/>
                    <a:pt x="218" y="98"/>
                    <a:pt x="217" y="95"/>
                  </a:cubicBezTo>
                  <a:cubicBezTo>
                    <a:pt x="214" y="86"/>
                    <a:pt x="214" y="86"/>
                    <a:pt x="214" y="86"/>
                  </a:cubicBezTo>
                  <a:cubicBezTo>
                    <a:pt x="213" y="83"/>
                    <a:pt x="214" y="80"/>
                    <a:pt x="216" y="78"/>
                  </a:cubicBezTo>
                  <a:cubicBezTo>
                    <a:pt x="226" y="67"/>
                    <a:pt x="226" y="67"/>
                    <a:pt x="226" y="67"/>
                  </a:cubicBezTo>
                  <a:cubicBezTo>
                    <a:pt x="229" y="64"/>
                    <a:pt x="231" y="60"/>
                    <a:pt x="231" y="56"/>
                  </a:cubicBezTo>
                  <a:cubicBezTo>
                    <a:pt x="231" y="52"/>
                    <a:pt x="229" y="48"/>
                    <a:pt x="226" y="45"/>
                  </a:cubicBezTo>
                  <a:cubicBezTo>
                    <a:pt x="211" y="30"/>
                    <a:pt x="211" y="30"/>
                    <a:pt x="211" y="30"/>
                  </a:cubicBezTo>
                  <a:cubicBezTo>
                    <a:pt x="208" y="27"/>
                    <a:pt x="204" y="25"/>
                    <a:pt x="200" y="25"/>
                  </a:cubicBezTo>
                  <a:cubicBezTo>
                    <a:pt x="196" y="25"/>
                    <a:pt x="192" y="27"/>
                    <a:pt x="189" y="30"/>
                  </a:cubicBezTo>
                  <a:cubicBezTo>
                    <a:pt x="178" y="40"/>
                    <a:pt x="178" y="40"/>
                    <a:pt x="178" y="40"/>
                  </a:cubicBezTo>
                  <a:cubicBezTo>
                    <a:pt x="176" y="42"/>
                    <a:pt x="173" y="43"/>
                    <a:pt x="170" y="42"/>
                  </a:cubicBezTo>
                  <a:cubicBezTo>
                    <a:pt x="161" y="39"/>
                    <a:pt x="161" y="39"/>
                    <a:pt x="161" y="39"/>
                  </a:cubicBezTo>
                  <a:cubicBezTo>
                    <a:pt x="158" y="38"/>
                    <a:pt x="156" y="35"/>
                    <a:pt x="156" y="31"/>
                  </a:cubicBezTo>
                  <a:cubicBezTo>
                    <a:pt x="156" y="16"/>
                    <a:pt x="156" y="16"/>
                    <a:pt x="156" y="16"/>
                  </a:cubicBezTo>
                  <a:cubicBezTo>
                    <a:pt x="156" y="7"/>
                    <a:pt x="149" y="0"/>
                    <a:pt x="140" y="0"/>
                  </a:cubicBezTo>
                  <a:cubicBezTo>
                    <a:pt x="116" y="0"/>
                    <a:pt x="116" y="0"/>
                    <a:pt x="116" y="0"/>
                  </a:cubicBezTo>
                  <a:cubicBezTo>
                    <a:pt x="107" y="0"/>
                    <a:pt x="100" y="7"/>
                    <a:pt x="100" y="16"/>
                  </a:cubicBezTo>
                  <a:cubicBezTo>
                    <a:pt x="100" y="31"/>
                    <a:pt x="100" y="31"/>
                    <a:pt x="100" y="31"/>
                  </a:cubicBezTo>
                  <a:cubicBezTo>
                    <a:pt x="100" y="35"/>
                    <a:pt x="98" y="38"/>
                    <a:pt x="95" y="39"/>
                  </a:cubicBezTo>
                  <a:cubicBezTo>
                    <a:pt x="86" y="42"/>
                    <a:pt x="86" y="42"/>
                    <a:pt x="86" y="42"/>
                  </a:cubicBezTo>
                  <a:cubicBezTo>
                    <a:pt x="83" y="43"/>
                    <a:pt x="80" y="42"/>
                    <a:pt x="78" y="40"/>
                  </a:cubicBezTo>
                  <a:cubicBezTo>
                    <a:pt x="67" y="30"/>
                    <a:pt x="67" y="30"/>
                    <a:pt x="67" y="30"/>
                  </a:cubicBezTo>
                  <a:cubicBezTo>
                    <a:pt x="64" y="27"/>
                    <a:pt x="60" y="25"/>
                    <a:pt x="56" y="25"/>
                  </a:cubicBezTo>
                  <a:cubicBezTo>
                    <a:pt x="52" y="25"/>
                    <a:pt x="48" y="27"/>
                    <a:pt x="45" y="30"/>
                  </a:cubicBezTo>
                  <a:cubicBezTo>
                    <a:pt x="30" y="45"/>
                    <a:pt x="30" y="45"/>
                    <a:pt x="30" y="45"/>
                  </a:cubicBezTo>
                  <a:cubicBezTo>
                    <a:pt x="27" y="48"/>
                    <a:pt x="25" y="52"/>
                    <a:pt x="25" y="56"/>
                  </a:cubicBezTo>
                  <a:cubicBezTo>
                    <a:pt x="25" y="60"/>
                    <a:pt x="27" y="64"/>
                    <a:pt x="30" y="67"/>
                  </a:cubicBezTo>
                  <a:cubicBezTo>
                    <a:pt x="40" y="78"/>
                    <a:pt x="40" y="78"/>
                    <a:pt x="40" y="78"/>
                  </a:cubicBezTo>
                  <a:cubicBezTo>
                    <a:pt x="42" y="80"/>
                    <a:pt x="43" y="83"/>
                    <a:pt x="42" y="86"/>
                  </a:cubicBezTo>
                  <a:cubicBezTo>
                    <a:pt x="39" y="95"/>
                    <a:pt x="39" y="95"/>
                    <a:pt x="39" y="95"/>
                  </a:cubicBezTo>
                  <a:cubicBezTo>
                    <a:pt x="38" y="98"/>
                    <a:pt x="35" y="100"/>
                    <a:pt x="31" y="100"/>
                  </a:cubicBezTo>
                  <a:cubicBezTo>
                    <a:pt x="16" y="100"/>
                    <a:pt x="16" y="100"/>
                    <a:pt x="16" y="100"/>
                  </a:cubicBezTo>
                  <a:cubicBezTo>
                    <a:pt x="7" y="100"/>
                    <a:pt x="0" y="107"/>
                    <a:pt x="0" y="116"/>
                  </a:cubicBezTo>
                  <a:cubicBezTo>
                    <a:pt x="0" y="140"/>
                    <a:pt x="0" y="140"/>
                    <a:pt x="0" y="140"/>
                  </a:cubicBezTo>
                  <a:cubicBezTo>
                    <a:pt x="0" y="149"/>
                    <a:pt x="7" y="156"/>
                    <a:pt x="16" y="156"/>
                  </a:cubicBezTo>
                  <a:close/>
                  <a:moveTo>
                    <a:pt x="8" y="116"/>
                  </a:moveTo>
                  <a:cubicBezTo>
                    <a:pt x="8" y="112"/>
                    <a:pt x="12" y="108"/>
                    <a:pt x="16" y="108"/>
                  </a:cubicBezTo>
                  <a:cubicBezTo>
                    <a:pt x="31" y="108"/>
                    <a:pt x="31" y="108"/>
                    <a:pt x="31" y="108"/>
                  </a:cubicBezTo>
                  <a:cubicBezTo>
                    <a:pt x="38" y="108"/>
                    <a:pt x="44" y="104"/>
                    <a:pt x="47" y="97"/>
                  </a:cubicBezTo>
                  <a:cubicBezTo>
                    <a:pt x="49" y="88"/>
                    <a:pt x="49" y="88"/>
                    <a:pt x="49" y="88"/>
                  </a:cubicBezTo>
                  <a:cubicBezTo>
                    <a:pt x="51" y="83"/>
                    <a:pt x="50" y="76"/>
                    <a:pt x="46" y="72"/>
                  </a:cubicBezTo>
                  <a:cubicBezTo>
                    <a:pt x="35" y="62"/>
                    <a:pt x="35" y="62"/>
                    <a:pt x="35" y="62"/>
                  </a:cubicBezTo>
                  <a:cubicBezTo>
                    <a:pt x="34" y="60"/>
                    <a:pt x="33" y="58"/>
                    <a:pt x="33" y="56"/>
                  </a:cubicBezTo>
                  <a:cubicBezTo>
                    <a:pt x="33" y="54"/>
                    <a:pt x="34" y="52"/>
                    <a:pt x="35" y="50"/>
                  </a:cubicBezTo>
                  <a:cubicBezTo>
                    <a:pt x="50" y="35"/>
                    <a:pt x="50" y="35"/>
                    <a:pt x="50" y="35"/>
                  </a:cubicBezTo>
                  <a:cubicBezTo>
                    <a:pt x="53" y="32"/>
                    <a:pt x="59" y="32"/>
                    <a:pt x="62" y="35"/>
                  </a:cubicBezTo>
                  <a:cubicBezTo>
                    <a:pt x="72" y="46"/>
                    <a:pt x="72" y="46"/>
                    <a:pt x="72" y="46"/>
                  </a:cubicBezTo>
                  <a:cubicBezTo>
                    <a:pt x="76" y="50"/>
                    <a:pt x="83" y="51"/>
                    <a:pt x="88" y="49"/>
                  </a:cubicBezTo>
                  <a:cubicBezTo>
                    <a:pt x="97" y="47"/>
                    <a:pt x="97" y="47"/>
                    <a:pt x="97" y="47"/>
                  </a:cubicBezTo>
                  <a:cubicBezTo>
                    <a:pt x="104" y="44"/>
                    <a:pt x="108" y="38"/>
                    <a:pt x="108" y="31"/>
                  </a:cubicBezTo>
                  <a:cubicBezTo>
                    <a:pt x="108" y="16"/>
                    <a:pt x="108" y="16"/>
                    <a:pt x="108" y="16"/>
                  </a:cubicBezTo>
                  <a:cubicBezTo>
                    <a:pt x="108" y="12"/>
                    <a:pt x="112" y="8"/>
                    <a:pt x="116" y="8"/>
                  </a:cubicBezTo>
                  <a:cubicBezTo>
                    <a:pt x="140" y="8"/>
                    <a:pt x="140" y="8"/>
                    <a:pt x="140" y="8"/>
                  </a:cubicBezTo>
                  <a:cubicBezTo>
                    <a:pt x="144" y="8"/>
                    <a:pt x="148" y="12"/>
                    <a:pt x="148" y="16"/>
                  </a:cubicBezTo>
                  <a:cubicBezTo>
                    <a:pt x="148" y="31"/>
                    <a:pt x="148" y="31"/>
                    <a:pt x="148" y="31"/>
                  </a:cubicBezTo>
                  <a:cubicBezTo>
                    <a:pt x="148" y="38"/>
                    <a:pt x="152" y="44"/>
                    <a:pt x="159" y="47"/>
                  </a:cubicBezTo>
                  <a:cubicBezTo>
                    <a:pt x="168" y="49"/>
                    <a:pt x="168" y="49"/>
                    <a:pt x="168" y="49"/>
                  </a:cubicBezTo>
                  <a:cubicBezTo>
                    <a:pt x="173" y="51"/>
                    <a:pt x="180" y="50"/>
                    <a:pt x="184" y="46"/>
                  </a:cubicBezTo>
                  <a:cubicBezTo>
                    <a:pt x="194" y="35"/>
                    <a:pt x="194" y="35"/>
                    <a:pt x="194" y="35"/>
                  </a:cubicBezTo>
                  <a:cubicBezTo>
                    <a:pt x="197" y="32"/>
                    <a:pt x="203" y="32"/>
                    <a:pt x="206" y="35"/>
                  </a:cubicBezTo>
                  <a:cubicBezTo>
                    <a:pt x="221" y="50"/>
                    <a:pt x="221" y="50"/>
                    <a:pt x="221" y="50"/>
                  </a:cubicBezTo>
                  <a:cubicBezTo>
                    <a:pt x="222" y="52"/>
                    <a:pt x="223" y="54"/>
                    <a:pt x="223" y="56"/>
                  </a:cubicBezTo>
                  <a:cubicBezTo>
                    <a:pt x="223" y="58"/>
                    <a:pt x="222" y="60"/>
                    <a:pt x="221" y="62"/>
                  </a:cubicBezTo>
                  <a:cubicBezTo>
                    <a:pt x="210" y="72"/>
                    <a:pt x="210" y="72"/>
                    <a:pt x="210" y="72"/>
                  </a:cubicBezTo>
                  <a:cubicBezTo>
                    <a:pt x="206" y="76"/>
                    <a:pt x="205" y="83"/>
                    <a:pt x="207" y="88"/>
                  </a:cubicBezTo>
                  <a:cubicBezTo>
                    <a:pt x="209" y="97"/>
                    <a:pt x="209" y="97"/>
                    <a:pt x="209" y="97"/>
                  </a:cubicBezTo>
                  <a:cubicBezTo>
                    <a:pt x="212" y="104"/>
                    <a:pt x="218" y="108"/>
                    <a:pt x="225" y="108"/>
                  </a:cubicBezTo>
                  <a:cubicBezTo>
                    <a:pt x="240" y="108"/>
                    <a:pt x="240" y="108"/>
                    <a:pt x="240" y="108"/>
                  </a:cubicBezTo>
                  <a:cubicBezTo>
                    <a:pt x="244" y="108"/>
                    <a:pt x="248" y="112"/>
                    <a:pt x="248" y="116"/>
                  </a:cubicBezTo>
                  <a:cubicBezTo>
                    <a:pt x="248" y="140"/>
                    <a:pt x="248" y="140"/>
                    <a:pt x="248" y="140"/>
                  </a:cubicBezTo>
                  <a:cubicBezTo>
                    <a:pt x="248" y="144"/>
                    <a:pt x="244" y="148"/>
                    <a:pt x="240" y="148"/>
                  </a:cubicBezTo>
                  <a:cubicBezTo>
                    <a:pt x="225" y="148"/>
                    <a:pt x="225" y="148"/>
                    <a:pt x="225" y="148"/>
                  </a:cubicBezTo>
                  <a:cubicBezTo>
                    <a:pt x="218" y="148"/>
                    <a:pt x="212" y="152"/>
                    <a:pt x="209" y="159"/>
                  </a:cubicBezTo>
                  <a:cubicBezTo>
                    <a:pt x="207" y="168"/>
                    <a:pt x="207" y="168"/>
                    <a:pt x="207" y="168"/>
                  </a:cubicBezTo>
                  <a:cubicBezTo>
                    <a:pt x="205" y="173"/>
                    <a:pt x="206" y="180"/>
                    <a:pt x="210" y="184"/>
                  </a:cubicBezTo>
                  <a:cubicBezTo>
                    <a:pt x="221" y="194"/>
                    <a:pt x="221" y="194"/>
                    <a:pt x="221" y="194"/>
                  </a:cubicBezTo>
                  <a:cubicBezTo>
                    <a:pt x="222" y="196"/>
                    <a:pt x="223" y="198"/>
                    <a:pt x="223" y="200"/>
                  </a:cubicBezTo>
                  <a:cubicBezTo>
                    <a:pt x="223" y="202"/>
                    <a:pt x="222" y="204"/>
                    <a:pt x="221" y="206"/>
                  </a:cubicBezTo>
                  <a:cubicBezTo>
                    <a:pt x="206" y="221"/>
                    <a:pt x="206" y="221"/>
                    <a:pt x="206" y="221"/>
                  </a:cubicBezTo>
                  <a:cubicBezTo>
                    <a:pt x="203" y="224"/>
                    <a:pt x="197" y="224"/>
                    <a:pt x="194" y="221"/>
                  </a:cubicBezTo>
                  <a:cubicBezTo>
                    <a:pt x="184" y="210"/>
                    <a:pt x="184" y="210"/>
                    <a:pt x="184" y="210"/>
                  </a:cubicBezTo>
                  <a:cubicBezTo>
                    <a:pt x="180" y="206"/>
                    <a:pt x="173" y="205"/>
                    <a:pt x="168" y="207"/>
                  </a:cubicBezTo>
                  <a:cubicBezTo>
                    <a:pt x="159" y="209"/>
                    <a:pt x="159" y="209"/>
                    <a:pt x="159" y="209"/>
                  </a:cubicBezTo>
                  <a:cubicBezTo>
                    <a:pt x="152" y="212"/>
                    <a:pt x="148" y="218"/>
                    <a:pt x="148" y="225"/>
                  </a:cubicBezTo>
                  <a:cubicBezTo>
                    <a:pt x="148" y="240"/>
                    <a:pt x="148" y="240"/>
                    <a:pt x="148" y="240"/>
                  </a:cubicBezTo>
                  <a:cubicBezTo>
                    <a:pt x="148" y="244"/>
                    <a:pt x="144" y="248"/>
                    <a:pt x="140" y="248"/>
                  </a:cubicBezTo>
                  <a:cubicBezTo>
                    <a:pt x="116" y="248"/>
                    <a:pt x="116" y="248"/>
                    <a:pt x="116" y="248"/>
                  </a:cubicBezTo>
                  <a:cubicBezTo>
                    <a:pt x="112" y="248"/>
                    <a:pt x="108" y="244"/>
                    <a:pt x="108" y="240"/>
                  </a:cubicBezTo>
                  <a:cubicBezTo>
                    <a:pt x="108" y="225"/>
                    <a:pt x="108" y="225"/>
                    <a:pt x="108" y="225"/>
                  </a:cubicBezTo>
                  <a:cubicBezTo>
                    <a:pt x="108" y="218"/>
                    <a:pt x="104" y="212"/>
                    <a:pt x="97" y="209"/>
                  </a:cubicBezTo>
                  <a:cubicBezTo>
                    <a:pt x="88" y="207"/>
                    <a:pt x="88" y="207"/>
                    <a:pt x="88" y="207"/>
                  </a:cubicBezTo>
                  <a:cubicBezTo>
                    <a:pt x="87" y="206"/>
                    <a:pt x="85" y="206"/>
                    <a:pt x="83" y="206"/>
                  </a:cubicBezTo>
                  <a:cubicBezTo>
                    <a:pt x="79" y="206"/>
                    <a:pt x="75" y="207"/>
                    <a:pt x="72" y="210"/>
                  </a:cubicBezTo>
                  <a:cubicBezTo>
                    <a:pt x="62" y="221"/>
                    <a:pt x="62" y="221"/>
                    <a:pt x="62" y="221"/>
                  </a:cubicBezTo>
                  <a:cubicBezTo>
                    <a:pt x="59" y="224"/>
                    <a:pt x="53" y="224"/>
                    <a:pt x="50" y="221"/>
                  </a:cubicBezTo>
                  <a:cubicBezTo>
                    <a:pt x="35" y="206"/>
                    <a:pt x="35" y="206"/>
                    <a:pt x="35" y="206"/>
                  </a:cubicBezTo>
                  <a:cubicBezTo>
                    <a:pt x="34" y="204"/>
                    <a:pt x="33" y="202"/>
                    <a:pt x="33" y="200"/>
                  </a:cubicBezTo>
                  <a:cubicBezTo>
                    <a:pt x="33" y="198"/>
                    <a:pt x="34" y="196"/>
                    <a:pt x="35" y="194"/>
                  </a:cubicBezTo>
                  <a:cubicBezTo>
                    <a:pt x="46" y="184"/>
                    <a:pt x="46" y="184"/>
                    <a:pt x="46" y="184"/>
                  </a:cubicBezTo>
                  <a:cubicBezTo>
                    <a:pt x="50" y="180"/>
                    <a:pt x="51" y="173"/>
                    <a:pt x="49" y="168"/>
                  </a:cubicBezTo>
                  <a:cubicBezTo>
                    <a:pt x="47" y="159"/>
                    <a:pt x="47" y="159"/>
                    <a:pt x="47" y="159"/>
                  </a:cubicBezTo>
                  <a:cubicBezTo>
                    <a:pt x="44" y="152"/>
                    <a:pt x="38" y="148"/>
                    <a:pt x="31" y="148"/>
                  </a:cubicBezTo>
                  <a:cubicBezTo>
                    <a:pt x="16" y="148"/>
                    <a:pt x="16" y="148"/>
                    <a:pt x="16" y="148"/>
                  </a:cubicBezTo>
                  <a:cubicBezTo>
                    <a:pt x="12" y="148"/>
                    <a:pt x="8" y="144"/>
                    <a:pt x="8" y="140"/>
                  </a:cubicBezTo>
                  <a:lnTo>
                    <a:pt x="8"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7" name="Freeform 11">
              <a:extLst>
                <a:ext uri="{FF2B5EF4-FFF2-40B4-BE49-F238E27FC236}">
                  <a16:creationId xmlns:a16="http://schemas.microsoft.com/office/drawing/2014/main" id="{EDBCEAE3-2BE1-C5AF-599D-DF564FDDED3E}"/>
                </a:ext>
              </a:extLst>
            </p:cNvPr>
            <p:cNvSpPr>
              <a:spLocks noEditPoints="1"/>
            </p:cNvSpPr>
            <p:nvPr/>
          </p:nvSpPr>
          <p:spPr bwMode="auto">
            <a:xfrm>
              <a:off x="5373" y="1735"/>
              <a:ext cx="104" cy="104"/>
            </a:xfrm>
            <a:custGeom>
              <a:avLst/>
              <a:gdLst>
                <a:gd name="T0" fmla="*/ 29 w 58"/>
                <a:gd name="T1" fmla="*/ 58 h 58"/>
                <a:gd name="T2" fmla="*/ 29 w 58"/>
                <a:gd name="T3" fmla="*/ 58 h 58"/>
                <a:gd name="T4" fmla="*/ 35 w 58"/>
                <a:gd name="T5" fmla="*/ 57 h 58"/>
                <a:gd name="T6" fmla="*/ 56 w 58"/>
                <a:gd name="T7" fmla="*/ 36 h 58"/>
                <a:gd name="T8" fmla="*/ 51 w 58"/>
                <a:gd name="T9" fmla="*/ 12 h 58"/>
                <a:gd name="T10" fmla="*/ 23 w 58"/>
                <a:gd name="T11" fmla="*/ 3 h 58"/>
                <a:gd name="T12" fmla="*/ 2 w 58"/>
                <a:gd name="T13" fmla="*/ 24 h 58"/>
                <a:gd name="T14" fmla="*/ 7 w 58"/>
                <a:gd name="T15" fmla="*/ 48 h 58"/>
                <a:gd name="T16" fmla="*/ 29 w 58"/>
                <a:gd name="T17" fmla="*/ 58 h 58"/>
                <a:gd name="T18" fmla="*/ 10 w 58"/>
                <a:gd name="T19" fmla="*/ 25 h 58"/>
                <a:gd name="T20" fmla="*/ 24 w 58"/>
                <a:gd name="T21" fmla="*/ 11 h 58"/>
                <a:gd name="T22" fmla="*/ 29 w 58"/>
                <a:gd name="T23" fmla="*/ 10 h 58"/>
                <a:gd name="T24" fmla="*/ 45 w 58"/>
                <a:gd name="T25" fmla="*/ 17 h 58"/>
                <a:gd name="T26" fmla="*/ 48 w 58"/>
                <a:gd name="T27" fmla="*/ 35 h 58"/>
                <a:gd name="T28" fmla="*/ 34 w 58"/>
                <a:gd name="T29" fmla="*/ 49 h 58"/>
                <a:gd name="T30" fmla="*/ 29 w 58"/>
                <a:gd name="T31" fmla="*/ 50 h 58"/>
                <a:gd name="T32" fmla="*/ 29 w 58"/>
                <a:gd name="T33" fmla="*/ 50 h 58"/>
                <a:gd name="T34" fmla="*/ 13 w 58"/>
                <a:gd name="T35" fmla="*/ 43 h 58"/>
                <a:gd name="T36" fmla="*/ 10 w 58"/>
                <a:gd name="T37"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58">
                  <a:moveTo>
                    <a:pt x="29" y="58"/>
                  </a:moveTo>
                  <a:cubicBezTo>
                    <a:pt x="29" y="58"/>
                    <a:pt x="29" y="58"/>
                    <a:pt x="29" y="58"/>
                  </a:cubicBezTo>
                  <a:cubicBezTo>
                    <a:pt x="31" y="58"/>
                    <a:pt x="33" y="58"/>
                    <a:pt x="35" y="57"/>
                  </a:cubicBezTo>
                  <a:cubicBezTo>
                    <a:pt x="46" y="55"/>
                    <a:pt x="54" y="47"/>
                    <a:pt x="56" y="36"/>
                  </a:cubicBezTo>
                  <a:cubicBezTo>
                    <a:pt x="58" y="28"/>
                    <a:pt x="56" y="19"/>
                    <a:pt x="51" y="12"/>
                  </a:cubicBezTo>
                  <a:cubicBezTo>
                    <a:pt x="44" y="4"/>
                    <a:pt x="33" y="0"/>
                    <a:pt x="23" y="3"/>
                  </a:cubicBezTo>
                  <a:cubicBezTo>
                    <a:pt x="12" y="5"/>
                    <a:pt x="4" y="13"/>
                    <a:pt x="2" y="24"/>
                  </a:cubicBezTo>
                  <a:cubicBezTo>
                    <a:pt x="0" y="32"/>
                    <a:pt x="2" y="41"/>
                    <a:pt x="7" y="48"/>
                  </a:cubicBezTo>
                  <a:cubicBezTo>
                    <a:pt x="13" y="54"/>
                    <a:pt x="20" y="58"/>
                    <a:pt x="29" y="58"/>
                  </a:cubicBezTo>
                  <a:close/>
                  <a:moveTo>
                    <a:pt x="10" y="25"/>
                  </a:moveTo>
                  <a:cubicBezTo>
                    <a:pt x="11" y="18"/>
                    <a:pt x="17" y="12"/>
                    <a:pt x="24" y="11"/>
                  </a:cubicBezTo>
                  <a:cubicBezTo>
                    <a:pt x="26" y="10"/>
                    <a:pt x="27" y="10"/>
                    <a:pt x="29" y="10"/>
                  </a:cubicBezTo>
                  <a:cubicBezTo>
                    <a:pt x="35" y="10"/>
                    <a:pt x="41" y="13"/>
                    <a:pt x="45" y="17"/>
                  </a:cubicBezTo>
                  <a:cubicBezTo>
                    <a:pt x="48" y="22"/>
                    <a:pt x="50" y="29"/>
                    <a:pt x="48" y="35"/>
                  </a:cubicBezTo>
                  <a:cubicBezTo>
                    <a:pt x="47" y="42"/>
                    <a:pt x="41" y="48"/>
                    <a:pt x="34" y="49"/>
                  </a:cubicBezTo>
                  <a:cubicBezTo>
                    <a:pt x="32" y="50"/>
                    <a:pt x="31" y="50"/>
                    <a:pt x="29" y="50"/>
                  </a:cubicBezTo>
                  <a:cubicBezTo>
                    <a:pt x="29" y="50"/>
                    <a:pt x="29" y="50"/>
                    <a:pt x="29" y="50"/>
                  </a:cubicBezTo>
                  <a:cubicBezTo>
                    <a:pt x="23" y="50"/>
                    <a:pt x="17" y="47"/>
                    <a:pt x="13" y="43"/>
                  </a:cubicBezTo>
                  <a:cubicBezTo>
                    <a:pt x="10" y="38"/>
                    <a:pt x="8" y="31"/>
                    <a:pt x="1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grpSp>
        <p:nvGrpSpPr>
          <p:cNvPr id="28" name="Group 4">
            <a:extLst>
              <a:ext uri="{FF2B5EF4-FFF2-40B4-BE49-F238E27FC236}">
                <a16:creationId xmlns:a16="http://schemas.microsoft.com/office/drawing/2014/main" id="{C26C1D79-173D-554D-4FAB-9AEC8F4D0393}"/>
              </a:ext>
            </a:extLst>
          </p:cNvPr>
          <p:cNvGrpSpPr>
            <a:grpSpLocks noChangeAspect="1"/>
          </p:cNvGrpSpPr>
          <p:nvPr/>
        </p:nvGrpSpPr>
        <p:grpSpPr bwMode="auto">
          <a:xfrm>
            <a:off x="6070733" y="5129596"/>
            <a:ext cx="593037" cy="438712"/>
            <a:chOff x="3535" y="1933"/>
            <a:chExt cx="611" cy="452"/>
          </a:xfrm>
          <a:solidFill>
            <a:schemeClr val="bg1"/>
          </a:solidFill>
        </p:grpSpPr>
        <p:sp>
          <p:nvSpPr>
            <p:cNvPr id="29" name="Freeform 5">
              <a:extLst>
                <a:ext uri="{FF2B5EF4-FFF2-40B4-BE49-F238E27FC236}">
                  <a16:creationId xmlns:a16="http://schemas.microsoft.com/office/drawing/2014/main" id="{E497B128-60D4-91EE-4381-A18A129EA94D}"/>
                </a:ext>
              </a:extLst>
            </p:cNvPr>
            <p:cNvSpPr>
              <a:spLocks noEditPoints="1"/>
            </p:cNvSpPr>
            <p:nvPr/>
          </p:nvSpPr>
          <p:spPr bwMode="auto">
            <a:xfrm>
              <a:off x="3754" y="2048"/>
              <a:ext cx="232" cy="337"/>
            </a:xfrm>
            <a:custGeom>
              <a:avLst/>
              <a:gdLst>
                <a:gd name="T0" fmla="*/ 87 w 97"/>
                <a:gd name="T1" fmla="*/ 44 h 140"/>
                <a:gd name="T2" fmla="*/ 75 w 97"/>
                <a:gd name="T3" fmla="*/ 12 h 140"/>
                <a:gd name="T4" fmla="*/ 44 w 97"/>
                <a:gd name="T5" fmla="*/ 0 h 140"/>
                <a:gd name="T6" fmla="*/ 0 w 97"/>
                <a:gd name="T7" fmla="*/ 44 h 140"/>
                <a:gd name="T8" fmla="*/ 44 w 97"/>
                <a:gd name="T9" fmla="*/ 88 h 140"/>
                <a:gd name="T10" fmla="*/ 44 w 97"/>
                <a:gd name="T11" fmla="*/ 88 h 140"/>
                <a:gd name="T12" fmla="*/ 58 w 97"/>
                <a:gd name="T13" fmla="*/ 86 h 140"/>
                <a:gd name="T14" fmla="*/ 89 w 97"/>
                <a:gd name="T15" fmla="*/ 138 h 140"/>
                <a:gd name="T16" fmla="*/ 92 w 97"/>
                <a:gd name="T17" fmla="*/ 140 h 140"/>
                <a:gd name="T18" fmla="*/ 94 w 97"/>
                <a:gd name="T19" fmla="*/ 139 h 140"/>
                <a:gd name="T20" fmla="*/ 96 w 97"/>
                <a:gd name="T21" fmla="*/ 134 h 140"/>
                <a:gd name="T22" fmla="*/ 65 w 97"/>
                <a:gd name="T23" fmla="*/ 82 h 140"/>
                <a:gd name="T24" fmla="*/ 87 w 97"/>
                <a:gd name="T25" fmla="*/ 44 h 140"/>
                <a:gd name="T26" fmla="*/ 44 w 97"/>
                <a:gd name="T27" fmla="*/ 79 h 140"/>
                <a:gd name="T28" fmla="*/ 44 w 97"/>
                <a:gd name="T29" fmla="*/ 83 h 140"/>
                <a:gd name="T30" fmla="*/ 44 w 97"/>
                <a:gd name="T31" fmla="*/ 79 h 140"/>
                <a:gd name="T32" fmla="*/ 8 w 97"/>
                <a:gd name="T33" fmla="*/ 43 h 140"/>
                <a:gd name="T34" fmla="*/ 44 w 97"/>
                <a:gd name="T35" fmla="*/ 7 h 140"/>
                <a:gd name="T36" fmla="*/ 69 w 97"/>
                <a:gd name="T37" fmla="*/ 18 h 140"/>
                <a:gd name="T38" fmla="*/ 79 w 97"/>
                <a:gd name="T39" fmla="*/ 43 h 140"/>
                <a:gd name="T40" fmla="*/ 44 w 97"/>
                <a:gd name="T41" fmla="*/ 7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140">
                  <a:moveTo>
                    <a:pt x="87" y="44"/>
                  </a:moveTo>
                  <a:cubicBezTo>
                    <a:pt x="87" y="32"/>
                    <a:pt x="83" y="21"/>
                    <a:pt x="75" y="12"/>
                  </a:cubicBezTo>
                  <a:cubicBezTo>
                    <a:pt x="66" y="4"/>
                    <a:pt x="55" y="0"/>
                    <a:pt x="44" y="0"/>
                  </a:cubicBezTo>
                  <a:cubicBezTo>
                    <a:pt x="20" y="0"/>
                    <a:pt x="0" y="20"/>
                    <a:pt x="0" y="44"/>
                  </a:cubicBezTo>
                  <a:cubicBezTo>
                    <a:pt x="0" y="68"/>
                    <a:pt x="20" y="88"/>
                    <a:pt x="44" y="88"/>
                  </a:cubicBezTo>
                  <a:cubicBezTo>
                    <a:pt x="44" y="88"/>
                    <a:pt x="44" y="88"/>
                    <a:pt x="44" y="88"/>
                  </a:cubicBezTo>
                  <a:cubicBezTo>
                    <a:pt x="49" y="88"/>
                    <a:pt x="53" y="87"/>
                    <a:pt x="58" y="86"/>
                  </a:cubicBezTo>
                  <a:cubicBezTo>
                    <a:pt x="89" y="138"/>
                    <a:pt x="89" y="138"/>
                    <a:pt x="89" y="138"/>
                  </a:cubicBezTo>
                  <a:cubicBezTo>
                    <a:pt x="90" y="139"/>
                    <a:pt x="91" y="140"/>
                    <a:pt x="92" y="140"/>
                  </a:cubicBezTo>
                  <a:cubicBezTo>
                    <a:pt x="93" y="140"/>
                    <a:pt x="94" y="140"/>
                    <a:pt x="94" y="139"/>
                  </a:cubicBezTo>
                  <a:cubicBezTo>
                    <a:pt x="96" y="138"/>
                    <a:pt x="97" y="136"/>
                    <a:pt x="96" y="134"/>
                  </a:cubicBezTo>
                  <a:cubicBezTo>
                    <a:pt x="65" y="82"/>
                    <a:pt x="65" y="82"/>
                    <a:pt x="65" y="82"/>
                  </a:cubicBezTo>
                  <a:cubicBezTo>
                    <a:pt x="78" y="75"/>
                    <a:pt x="87" y="60"/>
                    <a:pt x="87" y="44"/>
                  </a:cubicBezTo>
                  <a:close/>
                  <a:moveTo>
                    <a:pt x="44" y="79"/>
                  </a:moveTo>
                  <a:cubicBezTo>
                    <a:pt x="44" y="83"/>
                    <a:pt x="44" y="83"/>
                    <a:pt x="44" y="83"/>
                  </a:cubicBezTo>
                  <a:cubicBezTo>
                    <a:pt x="44" y="79"/>
                    <a:pt x="44" y="79"/>
                    <a:pt x="44" y="79"/>
                  </a:cubicBezTo>
                  <a:cubicBezTo>
                    <a:pt x="24" y="79"/>
                    <a:pt x="8" y="63"/>
                    <a:pt x="8" y="43"/>
                  </a:cubicBezTo>
                  <a:cubicBezTo>
                    <a:pt x="8" y="23"/>
                    <a:pt x="24" y="7"/>
                    <a:pt x="44" y="7"/>
                  </a:cubicBezTo>
                  <a:cubicBezTo>
                    <a:pt x="53" y="7"/>
                    <a:pt x="62" y="11"/>
                    <a:pt x="69" y="18"/>
                  </a:cubicBezTo>
                  <a:cubicBezTo>
                    <a:pt x="76" y="25"/>
                    <a:pt x="79" y="34"/>
                    <a:pt x="79" y="43"/>
                  </a:cubicBezTo>
                  <a:cubicBezTo>
                    <a:pt x="79" y="63"/>
                    <a:pt x="64" y="79"/>
                    <a:pt x="4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30" name="Freeform 6">
              <a:extLst>
                <a:ext uri="{FF2B5EF4-FFF2-40B4-BE49-F238E27FC236}">
                  <a16:creationId xmlns:a16="http://schemas.microsoft.com/office/drawing/2014/main" id="{5880EA83-5CCD-6165-6CAD-D0301F7CEA40}"/>
                </a:ext>
              </a:extLst>
            </p:cNvPr>
            <p:cNvSpPr>
              <a:spLocks/>
            </p:cNvSpPr>
            <p:nvPr/>
          </p:nvSpPr>
          <p:spPr bwMode="auto">
            <a:xfrm>
              <a:off x="3535" y="1933"/>
              <a:ext cx="611" cy="365"/>
            </a:xfrm>
            <a:custGeom>
              <a:avLst/>
              <a:gdLst>
                <a:gd name="T0" fmla="*/ 44 w 256"/>
                <a:gd name="T1" fmla="*/ 152 h 152"/>
                <a:gd name="T2" fmla="*/ 116 w 256"/>
                <a:gd name="T3" fmla="*/ 152 h 152"/>
                <a:gd name="T4" fmla="*/ 120 w 256"/>
                <a:gd name="T5" fmla="*/ 148 h 152"/>
                <a:gd name="T6" fmla="*/ 116 w 256"/>
                <a:gd name="T7" fmla="*/ 144 h 152"/>
                <a:gd name="T8" fmla="*/ 44 w 256"/>
                <a:gd name="T9" fmla="*/ 144 h 152"/>
                <a:gd name="T10" fmla="*/ 8 w 256"/>
                <a:gd name="T11" fmla="*/ 108 h 152"/>
                <a:gd name="T12" fmla="*/ 45 w 256"/>
                <a:gd name="T13" fmla="*/ 72 h 152"/>
                <a:gd name="T14" fmla="*/ 55 w 256"/>
                <a:gd name="T15" fmla="*/ 72 h 152"/>
                <a:gd name="T16" fmla="*/ 56 w 256"/>
                <a:gd name="T17" fmla="*/ 69 h 152"/>
                <a:gd name="T18" fmla="*/ 136 w 256"/>
                <a:gd name="T19" fmla="*/ 8 h 152"/>
                <a:gd name="T20" fmla="*/ 216 w 256"/>
                <a:gd name="T21" fmla="*/ 84 h 152"/>
                <a:gd name="T22" fmla="*/ 216 w 256"/>
                <a:gd name="T23" fmla="*/ 88 h 152"/>
                <a:gd name="T24" fmla="*/ 220 w 256"/>
                <a:gd name="T25" fmla="*/ 88 h 152"/>
                <a:gd name="T26" fmla="*/ 248 w 256"/>
                <a:gd name="T27" fmla="*/ 116 h 152"/>
                <a:gd name="T28" fmla="*/ 220 w 256"/>
                <a:gd name="T29" fmla="*/ 144 h 152"/>
                <a:gd name="T30" fmla="*/ 196 w 256"/>
                <a:gd name="T31" fmla="*/ 144 h 152"/>
                <a:gd name="T32" fmla="*/ 192 w 256"/>
                <a:gd name="T33" fmla="*/ 148 h 152"/>
                <a:gd name="T34" fmla="*/ 196 w 256"/>
                <a:gd name="T35" fmla="*/ 152 h 152"/>
                <a:gd name="T36" fmla="*/ 220 w 256"/>
                <a:gd name="T37" fmla="*/ 152 h 152"/>
                <a:gd name="T38" fmla="*/ 256 w 256"/>
                <a:gd name="T39" fmla="*/ 116 h 152"/>
                <a:gd name="T40" fmla="*/ 224 w 256"/>
                <a:gd name="T41" fmla="*/ 80 h 152"/>
                <a:gd name="T42" fmla="*/ 136 w 256"/>
                <a:gd name="T43" fmla="*/ 0 h 152"/>
                <a:gd name="T44" fmla="*/ 49 w 256"/>
                <a:gd name="T45" fmla="*/ 64 h 152"/>
                <a:gd name="T46" fmla="*/ 45 w 256"/>
                <a:gd name="T47" fmla="*/ 64 h 152"/>
                <a:gd name="T48" fmla="*/ 0 w 256"/>
                <a:gd name="T49" fmla="*/ 108 h 152"/>
                <a:gd name="T50" fmla="*/ 44 w 256"/>
                <a:gd name="T5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152">
                  <a:moveTo>
                    <a:pt x="44" y="152"/>
                  </a:moveTo>
                  <a:cubicBezTo>
                    <a:pt x="116" y="152"/>
                    <a:pt x="116" y="152"/>
                    <a:pt x="116" y="152"/>
                  </a:cubicBezTo>
                  <a:cubicBezTo>
                    <a:pt x="118" y="152"/>
                    <a:pt x="120" y="150"/>
                    <a:pt x="120" y="148"/>
                  </a:cubicBezTo>
                  <a:cubicBezTo>
                    <a:pt x="120" y="146"/>
                    <a:pt x="118" y="144"/>
                    <a:pt x="116" y="144"/>
                  </a:cubicBezTo>
                  <a:cubicBezTo>
                    <a:pt x="44" y="144"/>
                    <a:pt x="44" y="144"/>
                    <a:pt x="44" y="144"/>
                  </a:cubicBezTo>
                  <a:cubicBezTo>
                    <a:pt x="24" y="144"/>
                    <a:pt x="8" y="128"/>
                    <a:pt x="8" y="108"/>
                  </a:cubicBezTo>
                  <a:cubicBezTo>
                    <a:pt x="8" y="88"/>
                    <a:pt x="25" y="72"/>
                    <a:pt x="45" y="72"/>
                  </a:cubicBezTo>
                  <a:cubicBezTo>
                    <a:pt x="55" y="72"/>
                    <a:pt x="55" y="72"/>
                    <a:pt x="55" y="72"/>
                  </a:cubicBezTo>
                  <a:cubicBezTo>
                    <a:pt x="56" y="69"/>
                    <a:pt x="56" y="69"/>
                    <a:pt x="56" y="69"/>
                  </a:cubicBezTo>
                  <a:cubicBezTo>
                    <a:pt x="63" y="34"/>
                    <a:pt x="97" y="8"/>
                    <a:pt x="136" y="8"/>
                  </a:cubicBezTo>
                  <a:cubicBezTo>
                    <a:pt x="180" y="8"/>
                    <a:pt x="216" y="42"/>
                    <a:pt x="216" y="84"/>
                  </a:cubicBezTo>
                  <a:cubicBezTo>
                    <a:pt x="216" y="88"/>
                    <a:pt x="216" y="88"/>
                    <a:pt x="216" y="88"/>
                  </a:cubicBezTo>
                  <a:cubicBezTo>
                    <a:pt x="220" y="88"/>
                    <a:pt x="220" y="88"/>
                    <a:pt x="220" y="88"/>
                  </a:cubicBezTo>
                  <a:cubicBezTo>
                    <a:pt x="236" y="88"/>
                    <a:pt x="248" y="100"/>
                    <a:pt x="248" y="116"/>
                  </a:cubicBezTo>
                  <a:cubicBezTo>
                    <a:pt x="248" y="132"/>
                    <a:pt x="236" y="144"/>
                    <a:pt x="220" y="144"/>
                  </a:cubicBezTo>
                  <a:cubicBezTo>
                    <a:pt x="196" y="144"/>
                    <a:pt x="196" y="144"/>
                    <a:pt x="196" y="144"/>
                  </a:cubicBezTo>
                  <a:cubicBezTo>
                    <a:pt x="194" y="144"/>
                    <a:pt x="192" y="146"/>
                    <a:pt x="192" y="148"/>
                  </a:cubicBezTo>
                  <a:cubicBezTo>
                    <a:pt x="192" y="150"/>
                    <a:pt x="194" y="152"/>
                    <a:pt x="196" y="152"/>
                  </a:cubicBezTo>
                  <a:cubicBezTo>
                    <a:pt x="220" y="152"/>
                    <a:pt x="220" y="152"/>
                    <a:pt x="220" y="152"/>
                  </a:cubicBezTo>
                  <a:cubicBezTo>
                    <a:pt x="240" y="152"/>
                    <a:pt x="256" y="136"/>
                    <a:pt x="256" y="116"/>
                  </a:cubicBezTo>
                  <a:cubicBezTo>
                    <a:pt x="256" y="97"/>
                    <a:pt x="242" y="82"/>
                    <a:pt x="224" y="80"/>
                  </a:cubicBezTo>
                  <a:cubicBezTo>
                    <a:pt x="222" y="36"/>
                    <a:pt x="183" y="0"/>
                    <a:pt x="136" y="0"/>
                  </a:cubicBezTo>
                  <a:cubicBezTo>
                    <a:pt x="95" y="0"/>
                    <a:pt x="58" y="27"/>
                    <a:pt x="49" y="64"/>
                  </a:cubicBezTo>
                  <a:cubicBezTo>
                    <a:pt x="45" y="64"/>
                    <a:pt x="45" y="64"/>
                    <a:pt x="45" y="64"/>
                  </a:cubicBezTo>
                  <a:cubicBezTo>
                    <a:pt x="20" y="64"/>
                    <a:pt x="0" y="84"/>
                    <a:pt x="0" y="108"/>
                  </a:cubicBezTo>
                  <a:cubicBezTo>
                    <a:pt x="0" y="133"/>
                    <a:pt x="19" y="152"/>
                    <a:pt x="4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grpSp>
        <p:nvGrpSpPr>
          <p:cNvPr id="31" name="Group 4">
            <a:extLst>
              <a:ext uri="{FF2B5EF4-FFF2-40B4-BE49-F238E27FC236}">
                <a16:creationId xmlns:a16="http://schemas.microsoft.com/office/drawing/2014/main" id="{850E721D-9C0C-C7BD-3D6A-6DE19BE0877B}"/>
              </a:ext>
            </a:extLst>
          </p:cNvPr>
          <p:cNvGrpSpPr>
            <a:grpSpLocks noChangeAspect="1"/>
          </p:cNvGrpSpPr>
          <p:nvPr/>
        </p:nvGrpSpPr>
        <p:grpSpPr bwMode="auto">
          <a:xfrm>
            <a:off x="10682986" y="3059754"/>
            <a:ext cx="636330" cy="637813"/>
            <a:chOff x="6909" y="1694"/>
            <a:chExt cx="429" cy="430"/>
          </a:xfrm>
          <a:solidFill>
            <a:schemeClr val="bg1"/>
          </a:solidFill>
        </p:grpSpPr>
        <p:sp>
          <p:nvSpPr>
            <p:cNvPr id="32" name="Freeform 5">
              <a:extLst>
                <a:ext uri="{FF2B5EF4-FFF2-40B4-BE49-F238E27FC236}">
                  <a16:creationId xmlns:a16="http://schemas.microsoft.com/office/drawing/2014/main" id="{743B3C18-EBB6-B2B4-0F39-8E248569B30F}"/>
                </a:ext>
              </a:extLst>
            </p:cNvPr>
            <p:cNvSpPr>
              <a:spLocks noEditPoints="1"/>
            </p:cNvSpPr>
            <p:nvPr/>
          </p:nvSpPr>
          <p:spPr bwMode="auto">
            <a:xfrm>
              <a:off x="7061" y="1847"/>
              <a:ext cx="125" cy="124"/>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41 h 44"/>
                <a:gd name="T12" fmla="*/ 3 w 44"/>
                <a:gd name="T13" fmla="*/ 22 h 44"/>
                <a:gd name="T14" fmla="*/ 22 w 44"/>
                <a:gd name="T15" fmla="*/ 2 h 44"/>
                <a:gd name="T16" fmla="*/ 42 w 44"/>
                <a:gd name="T17" fmla="*/ 22 h 44"/>
                <a:gd name="T18" fmla="*/ 22 w 44"/>
                <a:gd name="T19"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9"/>
                    <a:pt x="0" y="22"/>
                  </a:cubicBezTo>
                  <a:cubicBezTo>
                    <a:pt x="0" y="34"/>
                    <a:pt x="10" y="44"/>
                    <a:pt x="22" y="44"/>
                  </a:cubicBezTo>
                  <a:cubicBezTo>
                    <a:pt x="35" y="44"/>
                    <a:pt x="44" y="34"/>
                    <a:pt x="44" y="22"/>
                  </a:cubicBezTo>
                  <a:cubicBezTo>
                    <a:pt x="44" y="9"/>
                    <a:pt x="35" y="0"/>
                    <a:pt x="22" y="0"/>
                  </a:cubicBezTo>
                  <a:close/>
                  <a:moveTo>
                    <a:pt x="22" y="41"/>
                  </a:moveTo>
                  <a:cubicBezTo>
                    <a:pt x="11" y="41"/>
                    <a:pt x="3" y="33"/>
                    <a:pt x="3" y="22"/>
                  </a:cubicBezTo>
                  <a:cubicBezTo>
                    <a:pt x="3" y="11"/>
                    <a:pt x="11" y="2"/>
                    <a:pt x="22" y="2"/>
                  </a:cubicBezTo>
                  <a:cubicBezTo>
                    <a:pt x="33" y="2"/>
                    <a:pt x="42" y="11"/>
                    <a:pt x="42" y="22"/>
                  </a:cubicBezTo>
                  <a:cubicBezTo>
                    <a:pt x="42" y="33"/>
                    <a:pt x="33" y="41"/>
                    <a:pt x="2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33" name="Freeform 6">
              <a:extLst>
                <a:ext uri="{FF2B5EF4-FFF2-40B4-BE49-F238E27FC236}">
                  <a16:creationId xmlns:a16="http://schemas.microsoft.com/office/drawing/2014/main" id="{C30AADBE-939C-FE3F-1299-F23DD76A40D8}"/>
                </a:ext>
              </a:extLst>
            </p:cNvPr>
            <p:cNvSpPr>
              <a:spLocks noEditPoints="1"/>
            </p:cNvSpPr>
            <p:nvPr/>
          </p:nvSpPr>
          <p:spPr bwMode="auto">
            <a:xfrm>
              <a:off x="6909" y="1694"/>
              <a:ext cx="429" cy="430"/>
            </a:xfrm>
            <a:custGeom>
              <a:avLst/>
              <a:gdLst>
                <a:gd name="T0" fmla="*/ 151 w 152"/>
                <a:gd name="T1" fmla="*/ 74 h 152"/>
                <a:gd name="T2" fmla="*/ 138 w 152"/>
                <a:gd name="T3" fmla="*/ 74 h 152"/>
                <a:gd name="T4" fmla="*/ 78 w 152"/>
                <a:gd name="T5" fmla="*/ 14 h 152"/>
                <a:gd name="T6" fmla="*/ 78 w 152"/>
                <a:gd name="T7" fmla="*/ 1 h 152"/>
                <a:gd name="T8" fmla="*/ 76 w 152"/>
                <a:gd name="T9" fmla="*/ 0 h 152"/>
                <a:gd name="T10" fmla="*/ 75 w 152"/>
                <a:gd name="T11" fmla="*/ 1 h 152"/>
                <a:gd name="T12" fmla="*/ 75 w 152"/>
                <a:gd name="T13" fmla="*/ 14 h 152"/>
                <a:gd name="T14" fmla="*/ 15 w 152"/>
                <a:gd name="T15" fmla="*/ 74 h 152"/>
                <a:gd name="T16" fmla="*/ 1 w 152"/>
                <a:gd name="T17" fmla="*/ 74 h 152"/>
                <a:gd name="T18" fmla="*/ 0 w 152"/>
                <a:gd name="T19" fmla="*/ 76 h 152"/>
                <a:gd name="T20" fmla="*/ 1 w 152"/>
                <a:gd name="T21" fmla="*/ 77 h 152"/>
                <a:gd name="T22" fmla="*/ 15 w 152"/>
                <a:gd name="T23" fmla="*/ 77 h 152"/>
                <a:gd name="T24" fmla="*/ 75 w 152"/>
                <a:gd name="T25" fmla="*/ 137 h 152"/>
                <a:gd name="T26" fmla="*/ 75 w 152"/>
                <a:gd name="T27" fmla="*/ 151 h 152"/>
                <a:gd name="T28" fmla="*/ 76 w 152"/>
                <a:gd name="T29" fmla="*/ 152 h 152"/>
                <a:gd name="T30" fmla="*/ 78 w 152"/>
                <a:gd name="T31" fmla="*/ 151 h 152"/>
                <a:gd name="T32" fmla="*/ 78 w 152"/>
                <a:gd name="T33" fmla="*/ 137 h 152"/>
                <a:gd name="T34" fmla="*/ 138 w 152"/>
                <a:gd name="T35" fmla="*/ 77 h 152"/>
                <a:gd name="T36" fmla="*/ 151 w 152"/>
                <a:gd name="T37" fmla="*/ 77 h 152"/>
                <a:gd name="T38" fmla="*/ 152 w 152"/>
                <a:gd name="T39" fmla="*/ 76 h 152"/>
                <a:gd name="T40" fmla="*/ 151 w 152"/>
                <a:gd name="T41" fmla="*/ 74 h 152"/>
                <a:gd name="T42" fmla="*/ 78 w 152"/>
                <a:gd name="T43" fmla="*/ 135 h 152"/>
                <a:gd name="T44" fmla="*/ 78 w 152"/>
                <a:gd name="T45" fmla="*/ 121 h 152"/>
                <a:gd name="T46" fmla="*/ 76 w 152"/>
                <a:gd name="T47" fmla="*/ 120 h 152"/>
                <a:gd name="T48" fmla="*/ 75 w 152"/>
                <a:gd name="T49" fmla="*/ 121 h 152"/>
                <a:gd name="T50" fmla="*/ 75 w 152"/>
                <a:gd name="T51" fmla="*/ 135 h 152"/>
                <a:gd name="T52" fmla="*/ 17 w 152"/>
                <a:gd name="T53" fmla="*/ 77 h 152"/>
                <a:gd name="T54" fmla="*/ 31 w 152"/>
                <a:gd name="T55" fmla="*/ 77 h 152"/>
                <a:gd name="T56" fmla="*/ 33 w 152"/>
                <a:gd name="T57" fmla="*/ 76 h 152"/>
                <a:gd name="T58" fmla="*/ 31 w 152"/>
                <a:gd name="T59" fmla="*/ 74 h 152"/>
                <a:gd name="T60" fmla="*/ 17 w 152"/>
                <a:gd name="T61" fmla="*/ 74 h 152"/>
                <a:gd name="T62" fmla="*/ 75 w 152"/>
                <a:gd name="T63" fmla="*/ 16 h 152"/>
                <a:gd name="T64" fmla="*/ 75 w 152"/>
                <a:gd name="T65" fmla="*/ 30 h 152"/>
                <a:gd name="T66" fmla="*/ 76 w 152"/>
                <a:gd name="T67" fmla="*/ 32 h 152"/>
                <a:gd name="T68" fmla="*/ 78 w 152"/>
                <a:gd name="T69" fmla="*/ 30 h 152"/>
                <a:gd name="T70" fmla="*/ 78 w 152"/>
                <a:gd name="T71" fmla="*/ 16 h 152"/>
                <a:gd name="T72" fmla="*/ 136 w 152"/>
                <a:gd name="T73" fmla="*/ 74 h 152"/>
                <a:gd name="T74" fmla="*/ 122 w 152"/>
                <a:gd name="T75" fmla="*/ 74 h 152"/>
                <a:gd name="T76" fmla="*/ 120 w 152"/>
                <a:gd name="T77" fmla="*/ 76 h 152"/>
                <a:gd name="T78" fmla="*/ 122 w 152"/>
                <a:gd name="T79" fmla="*/ 77 h 152"/>
                <a:gd name="T80" fmla="*/ 136 w 152"/>
                <a:gd name="T81" fmla="*/ 77 h 152"/>
                <a:gd name="T82" fmla="*/ 78 w 152"/>
                <a:gd name="T83" fmla="*/ 13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152">
                  <a:moveTo>
                    <a:pt x="151" y="74"/>
                  </a:moveTo>
                  <a:cubicBezTo>
                    <a:pt x="138" y="74"/>
                    <a:pt x="138" y="74"/>
                    <a:pt x="138" y="74"/>
                  </a:cubicBezTo>
                  <a:cubicBezTo>
                    <a:pt x="137" y="41"/>
                    <a:pt x="111" y="15"/>
                    <a:pt x="78" y="14"/>
                  </a:cubicBezTo>
                  <a:cubicBezTo>
                    <a:pt x="78" y="1"/>
                    <a:pt x="78" y="1"/>
                    <a:pt x="78" y="1"/>
                  </a:cubicBezTo>
                  <a:cubicBezTo>
                    <a:pt x="78" y="0"/>
                    <a:pt x="77" y="0"/>
                    <a:pt x="76" y="0"/>
                  </a:cubicBezTo>
                  <a:cubicBezTo>
                    <a:pt x="76" y="0"/>
                    <a:pt x="75" y="0"/>
                    <a:pt x="75" y="1"/>
                  </a:cubicBezTo>
                  <a:cubicBezTo>
                    <a:pt x="75" y="14"/>
                    <a:pt x="75" y="14"/>
                    <a:pt x="75" y="14"/>
                  </a:cubicBezTo>
                  <a:cubicBezTo>
                    <a:pt x="42" y="15"/>
                    <a:pt x="16" y="41"/>
                    <a:pt x="15" y="74"/>
                  </a:cubicBezTo>
                  <a:cubicBezTo>
                    <a:pt x="1" y="74"/>
                    <a:pt x="1" y="74"/>
                    <a:pt x="1" y="74"/>
                  </a:cubicBezTo>
                  <a:cubicBezTo>
                    <a:pt x="1" y="74"/>
                    <a:pt x="0" y="75"/>
                    <a:pt x="0" y="76"/>
                  </a:cubicBezTo>
                  <a:cubicBezTo>
                    <a:pt x="0" y="76"/>
                    <a:pt x="1" y="77"/>
                    <a:pt x="1" y="77"/>
                  </a:cubicBezTo>
                  <a:cubicBezTo>
                    <a:pt x="15" y="77"/>
                    <a:pt x="15" y="77"/>
                    <a:pt x="15" y="77"/>
                  </a:cubicBezTo>
                  <a:cubicBezTo>
                    <a:pt x="16" y="110"/>
                    <a:pt x="42" y="137"/>
                    <a:pt x="75" y="137"/>
                  </a:cubicBezTo>
                  <a:cubicBezTo>
                    <a:pt x="75" y="151"/>
                    <a:pt x="75" y="151"/>
                    <a:pt x="75" y="151"/>
                  </a:cubicBezTo>
                  <a:cubicBezTo>
                    <a:pt x="75" y="151"/>
                    <a:pt x="76" y="152"/>
                    <a:pt x="76" y="152"/>
                  </a:cubicBezTo>
                  <a:cubicBezTo>
                    <a:pt x="77" y="152"/>
                    <a:pt x="78" y="151"/>
                    <a:pt x="78" y="151"/>
                  </a:cubicBezTo>
                  <a:cubicBezTo>
                    <a:pt x="78" y="137"/>
                    <a:pt x="78" y="137"/>
                    <a:pt x="78" y="137"/>
                  </a:cubicBezTo>
                  <a:cubicBezTo>
                    <a:pt x="111" y="137"/>
                    <a:pt x="137" y="110"/>
                    <a:pt x="138" y="77"/>
                  </a:cubicBezTo>
                  <a:cubicBezTo>
                    <a:pt x="151" y="77"/>
                    <a:pt x="151" y="77"/>
                    <a:pt x="151" y="77"/>
                  </a:cubicBezTo>
                  <a:cubicBezTo>
                    <a:pt x="152" y="77"/>
                    <a:pt x="152" y="76"/>
                    <a:pt x="152" y="76"/>
                  </a:cubicBezTo>
                  <a:cubicBezTo>
                    <a:pt x="152" y="75"/>
                    <a:pt x="152" y="74"/>
                    <a:pt x="151" y="74"/>
                  </a:cubicBezTo>
                  <a:close/>
                  <a:moveTo>
                    <a:pt x="78" y="135"/>
                  </a:moveTo>
                  <a:cubicBezTo>
                    <a:pt x="78" y="121"/>
                    <a:pt x="78" y="121"/>
                    <a:pt x="78" y="121"/>
                  </a:cubicBezTo>
                  <a:cubicBezTo>
                    <a:pt x="78" y="120"/>
                    <a:pt x="77" y="120"/>
                    <a:pt x="76" y="120"/>
                  </a:cubicBezTo>
                  <a:cubicBezTo>
                    <a:pt x="76" y="120"/>
                    <a:pt x="75" y="120"/>
                    <a:pt x="75" y="121"/>
                  </a:cubicBezTo>
                  <a:cubicBezTo>
                    <a:pt x="75" y="135"/>
                    <a:pt x="75" y="135"/>
                    <a:pt x="75" y="135"/>
                  </a:cubicBezTo>
                  <a:cubicBezTo>
                    <a:pt x="43" y="134"/>
                    <a:pt x="18" y="109"/>
                    <a:pt x="17" y="77"/>
                  </a:cubicBezTo>
                  <a:cubicBezTo>
                    <a:pt x="31" y="77"/>
                    <a:pt x="31" y="77"/>
                    <a:pt x="31" y="77"/>
                  </a:cubicBezTo>
                  <a:cubicBezTo>
                    <a:pt x="32" y="77"/>
                    <a:pt x="33" y="76"/>
                    <a:pt x="33" y="76"/>
                  </a:cubicBezTo>
                  <a:cubicBezTo>
                    <a:pt x="33" y="75"/>
                    <a:pt x="32" y="74"/>
                    <a:pt x="31" y="74"/>
                  </a:cubicBezTo>
                  <a:cubicBezTo>
                    <a:pt x="17" y="74"/>
                    <a:pt x="17" y="74"/>
                    <a:pt x="17" y="74"/>
                  </a:cubicBezTo>
                  <a:cubicBezTo>
                    <a:pt x="18" y="43"/>
                    <a:pt x="43" y="18"/>
                    <a:pt x="75" y="16"/>
                  </a:cubicBezTo>
                  <a:cubicBezTo>
                    <a:pt x="75" y="30"/>
                    <a:pt x="75" y="30"/>
                    <a:pt x="75" y="30"/>
                  </a:cubicBezTo>
                  <a:cubicBezTo>
                    <a:pt x="75" y="31"/>
                    <a:pt x="76" y="32"/>
                    <a:pt x="76" y="32"/>
                  </a:cubicBezTo>
                  <a:cubicBezTo>
                    <a:pt x="77" y="32"/>
                    <a:pt x="78" y="31"/>
                    <a:pt x="78" y="30"/>
                  </a:cubicBezTo>
                  <a:cubicBezTo>
                    <a:pt x="78" y="16"/>
                    <a:pt x="78" y="16"/>
                    <a:pt x="78" y="16"/>
                  </a:cubicBezTo>
                  <a:cubicBezTo>
                    <a:pt x="109" y="17"/>
                    <a:pt x="135" y="43"/>
                    <a:pt x="136" y="74"/>
                  </a:cubicBezTo>
                  <a:cubicBezTo>
                    <a:pt x="122" y="74"/>
                    <a:pt x="122" y="74"/>
                    <a:pt x="122" y="74"/>
                  </a:cubicBezTo>
                  <a:cubicBezTo>
                    <a:pt x="121" y="74"/>
                    <a:pt x="120" y="75"/>
                    <a:pt x="120" y="76"/>
                  </a:cubicBezTo>
                  <a:cubicBezTo>
                    <a:pt x="120" y="76"/>
                    <a:pt x="121" y="77"/>
                    <a:pt x="122" y="77"/>
                  </a:cubicBezTo>
                  <a:cubicBezTo>
                    <a:pt x="136" y="77"/>
                    <a:pt x="136" y="77"/>
                    <a:pt x="136" y="77"/>
                  </a:cubicBezTo>
                  <a:cubicBezTo>
                    <a:pt x="135" y="109"/>
                    <a:pt x="109" y="134"/>
                    <a:pt x="7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sp>
        <p:nvSpPr>
          <p:cNvPr id="34" name="Rectangle 33">
            <a:extLst>
              <a:ext uri="{FF2B5EF4-FFF2-40B4-BE49-F238E27FC236}">
                <a16:creationId xmlns:a16="http://schemas.microsoft.com/office/drawing/2014/main" id="{9D5C092F-B3AF-A9D7-28BA-F2EA2A917658}"/>
              </a:ext>
            </a:extLst>
          </p:cNvPr>
          <p:cNvSpPr/>
          <p:nvPr/>
        </p:nvSpPr>
        <p:spPr>
          <a:xfrm>
            <a:off x="904316" y="2531562"/>
            <a:ext cx="1688632" cy="984885"/>
          </a:xfrm>
          <a:prstGeom prst="rect">
            <a:avLst/>
          </a:prstGeom>
        </p:spPr>
        <p:txBody>
          <a:bodyPr wrap="square">
            <a:spAutoFit/>
          </a:bodyPr>
          <a:lstStyle/>
          <a:p>
            <a:pPr algn="ctr" defTabSz="2438584"/>
            <a:r>
              <a:rPr lang="en-US" sz="3600" b="1" dirty="0">
                <a:solidFill>
                  <a:srgbClr val="F26363"/>
                </a:solidFill>
                <a:latin typeface="Century Gothic" panose="020B0502020202020204" pitchFamily="34" charset="0"/>
                <a:ea typeface="Open Sans" panose="020B0606030504020204" pitchFamily="34" charset="0"/>
                <a:cs typeface="Open Sans" panose="020B0606030504020204" pitchFamily="34" charset="0"/>
              </a:rPr>
              <a:t>80x</a:t>
            </a:r>
          </a:p>
          <a:p>
            <a:pPr algn="ctr" defTabSz="2438584"/>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dolor sit </a:t>
            </a:r>
            <a:r>
              <a:rPr lang="en-US" sz="105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1050" dirty="0">
              <a:solidFill>
                <a:srgbClr val="57565A"/>
              </a:solidFill>
              <a:latin typeface="Century Gothic" panose="020B0502020202020204" pitchFamily="34" charset="0"/>
            </a:endParaRPr>
          </a:p>
        </p:txBody>
      </p:sp>
      <p:sp>
        <p:nvSpPr>
          <p:cNvPr id="35" name="Rectangle 34">
            <a:extLst>
              <a:ext uri="{FF2B5EF4-FFF2-40B4-BE49-F238E27FC236}">
                <a16:creationId xmlns:a16="http://schemas.microsoft.com/office/drawing/2014/main" id="{94B4B539-A4B3-D178-1631-8462EC16C6C7}"/>
              </a:ext>
            </a:extLst>
          </p:cNvPr>
          <p:cNvSpPr/>
          <p:nvPr/>
        </p:nvSpPr>
        <p:spPr>
          <a:xfrm>
            <a:off x="4818270" y="2615294"/>
            <a:ext cx="1513779" cy="907941"/>
          </a:xfrm>
          <a:prstGeom prst="rect">
            <a:avLst/>
          </a:prstGeom>
        </p:spPr>
        <p:txBody>
          <a:bodyPr wrap="square">
            <a:spAutoFit/>
          </a:bodyPr>
          <a:lstStyle/>
          <a:p>
            <a:pPr algn="ctr" defTabSz="2438584"/>
            <a:r>
              <a:rPr lang="en-US" sz="3200" b="1" dirty="0">
                <a:solidFill>
                  <a:srgbClr val="00BAB5"/>
                </a:solidFill>
                <a:latin typeface="Century Gothic" panose="020B0502020202020204" pitchFamily="34" charset="0"/>
                <a:ea typeface="Open Sans" panose="020B0606030504020204" pitchFamily="34" charset="0"/>
                <a:cs typeface="Open Sans" panose="020B0606030504020204" pitchFamily="34" charset="0"/>
              </a:rPr>
              <a:t>20%</a:t>
            </a:r>
          </a:p>
          <a:p>
            <a:pPr algn="ctr" defTabSz="2438584"/>
            <a:r>
              <a:rPr lang="en-US" sz="10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a:t>
            </a:r>
            <a:r>
              <a:rPr lang="en-US" sz="100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10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1000" dirty="0">
              <a:solidFill>
                <a:srgbClr val="57565A"/>
              </a:solidFill>
              <a:latin typeface="Century Gothic" panose="020B0502020202020204" pitchFamily="34" charset="0"/>
            </a:endParaRPr>
          </a:p>
        </p:txBody>
      </p:sp>
      <p:sp>
        <p:nvSpPr>
          <p:cNvPr id="36" name="Rectangle 35">
            <a:extLst>
              <a:ext uri="{FF2B5EF4-FFF2-40B4-BE49-F238E27FC236}">
                <a16:creationId xmlns:a16="http://schemas.microsoft.com/office/drawing/2014/main" id="{79811D09-050D-E932-53C6-1D23C9A731A7}"/>
              </a:ext>
            </a:extLst>
          </p:cNvPr>
          <p:cNvSpPr/>
          <p:nvPr/>
        </p:nvSpPr>
        <p:spPr>
          <a:xfrm>
            <a:off x="3550715" y="4569682"/>
            <a:ext cx="1688632" cy="984885"/>
          </a:xfrm>
          <a:prstGeom prst="rect">
            <a:avLst/>
          </a:prstGeom>
        </p:spPr>
        <p:txBody>
          <a:bodyPr wrap="square">
            <a:spAutoFit/>
          </a:bodyPr>
          <a:lstStyle/>
          <a:p>
            <a:pPr algn="ctr" defTabSz="2438584"/>
            <a:r>
              <a:rPr lang="en-US" sz="3600" b="1" dirty="0">
                <a:solidFill>
                  <a:srgbClr val="FFA826"/>
                </a:solidFill>
                <a:latin typeface="Century Gothic" panose="020B0502020202020204" pitchFamily="34" charset="0"/>
                <a:ea typeface="Open Sans" panose="020B0606030504020204" pitchFamily="34" charset="0"/>
                <a:cs typeface="Open Sans" panose="020B0606030504020204" pitchFamily="34" charset="0"/>
              </a:rPr>
              <a:t>70M+</a:t>
            </a:r>
          </a:p>
          <a:p>
            <a:pPr algn="ctr" defTabSz="2438584"/>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dolor sit </a:t>
            </a:r>
            <a:r>
              <a:rPr lang="en-US" sz="105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1050" dirty="0">
              <a:solidFill>
                <a:srgbClr val="57565A"/>
              </a:solidFill>
              <a:latin typeface="Century Gothic" panose="020B0502020202020204" pitchFamily="34" charset="0"/>
            </a:endParaRPr>
          </a:p>
        </p:txBody>
      </p:sp>
      <p:sp>
        <p:nvSpPr>
          <p:cNvPr id="37" name="Rectangle 36">
            <a:extLst>
              <a:ext uri="{FF2B5EF4-FFF2-40B4-BE49-F238E27FC236}">
                <a16:creationId xmlns:a16="http://schemas.microsoft.com/office/drawing/2014/main" id="{16F3A59F-FD7F-F1CA-7977-D68DB2C55223}"/>
              </a:ext>
            </a:extLst>
          </p:cNvPr>
          <p:cNvSpPr/>
          <p:nvPr/>
        </p:nvSpPr>
        <p:spPr>
          <a:xfrm>
            <a:off x="7147567" y="4935060"/>
            <a:ext cx="1513779" cy="907941"/>
          </a:xfrm>
          <a:prstGeom prst="rect">
            <a:avLst/>
          </a:prstGeom>
        </p:spPr>
        <p:txBody>
          <a:bodyPr wrap="square">
            <a:spAutoFit/>
          </a:bodyPr>
          <a:lstStyle/>
          <a:p>
            <a:pPr algn="ctr" defTabSz="2438584"/>
            <a:r>
              <a:rPr lang="en-US" sz="3200" b="1" dirty="0">
                <a:solidFill>
                  <a:srgbClr val="419CCC"/>
                </a:solidFill>
                <a:latin typeface="Century Gothic" panose="020B0502020202020204" pitchFamily="34" charset="0"/>
                <a:ea typeface="Open Sans" panose="020B0606030504020204" pitchFamily="34" charset="0"/>
                <a:cs typeface="Open Sans" panose="020B0606030504020204" pitchFamily="34" charset="0"/>
              </a:rPr>
              <a:t>30%</a:t>
            </a:r>
          </a:p>
          <a:p>
            <a:pPr algn="ctr" defTabSz="2438584"/>
            <a:r>
              <a:rPr lang="en-US" sz="10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a:t>
            </a:r>
            <a:r>
              <a:rPr lang="en-US" sz="100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10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1000" dirty="0">
              <a:solidFill>
                <a:srgbClr val="57565A"/>
              </a:solidFill>
              <a:latin typeface="Century Gothic" panose="020B0502020202020204" pitchFamily="34" charset="0"/>
            </a:endParaRPr>
          </a:p>
        </p:txBody>
      </p:sp>
      <p:sp>
        <p:nvSpPr>
          <p:cNvPr id="38" name="Rectangle 37">
            <a:extLst>
              <a:ext uri="{FF2B5EF4-FFF2-40B4-BE49-F238E27FC236}">
                <a16:creationId xmlns:a16="http://schemas.microsoft.com/office/drawing/2014/main" id="{A25041DA-B44B-F0D8-9193-A49D32516A3A}"/>
              </a:ext>
            </a:extLst>
          </p:cNvPr>
          <p:cNvSpPr/>
          <p:nvPr/>
        </p:nvSpPr>
        <p:spPr>
          <a:xfrm>
            <a:off x="8619034" y="3484051"/>
            <a:ext cx="1513779" cy="907941"/>
          </a:xfrm>
          <a:prstGeom prst="rect">
            <a:avLst/>
          </a:prstGeom>
        </p:spPr>
        <p:txBody>
          <a:bodyPr wrap="square">
            <a:spAutoFit/>
          </a:bodyPr>
          <a:lstStyle/>
          <a:p>
            <a:pPr algn="ctr" defTabSz="2438584"/>
            <a:r>
              <a:rPr lang="en-US" sz="3200" b="1" dirty="0">
                <a:solidFill>
                  <a:srgbClr val="A8436F"/>
                </a:solidFill>
                <a:latin typeface="Century Gothic" panose="020B0502020202020204" pitchFamily="34" charset="0"/>
                <a:ea typeface="Open Sans" panose="020B0606030504020204" pitchFamily="34" charset="0"/>
                <a:cs typeface="Open Sans" panose="020B0606030504020204" pitchFamily="34" charset="0"/>
              </a:rPr>
              <a:t>10M</a:t>
            </a:r>
          </a:p>
          <a:p>
            <a:pPr algn="ctr" defTabSz="2438584"/>
            <a:r>
              <a:rPr lang="en-US" sz="10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a:t>
            </a:r>
            <a:r>
              <a:rPr lang="en-US" sz="100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10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1000" dirty="0">
              <a:solidFill>
                <a:srgbClr val="57565A"/>
              </a:solidFill>
              <a:latin typeface="Century Gothic" panose="020B0502020202020204" pitchFamily="34" charset="0"/>
            </a:endParaRPr>
          </a:p>
        </p:txBody>
      </p:sp>
    </p:spTree>
    <p:extLst>
      <p:ext uri="{BB962C8B-B14F-4D97-AF65-F5344CB8AC3E}">
        <p14:creationId xmlns:p14="http://schemas.microsoft.com/office/powerpoint/2010/main" val="30170556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Oval 67">
            <a:extLst>
              <a:ext uri="{FF2B5EF4-FFF2-40B4-BE49-F238E27FC236}">
                <a16:creationId xmlns:a16="http://schemas.microsoft.com/office/drawing/2014/main" id="{97F0B53C-81F5-BBA1-F29C-D11748319A61}"/>
              </a:ext>
            </a:extLst>
          </p:cNvPr>
          <p:cNvSpPr/>
          <p:nvPr/>
        </p:nvSpPr>
        <p:spPr>
          <a:xfrm>
            <a:off x="7052265" y="1676436"/>
            <a:ext cx="563619" cy="5636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F275902-D60E-A49F-CB54-35662CD9BC2E}"/>
              </a:ext>
            </a:extLst>
          </p:cNvPr>
          <p:cNvSpPr/>
          <p:nvPr/>
        </p:nvSpPr>
        <p:spPr>
          <a:xfrm>
            <a:off x="4677365" y="2692436"/>
            <a:ext cx="563619" cy="5636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F8F3BAF-035A-6602-D17B-5CB0054EE24F}"/>
              </a:ext>
            </a:extLst>
          </p:cNvPr>
          <p:cNvSpPr/>
          <p:nvPr/>
        </p:nvSpPr>
        <p:spPr>
          <a:xfrm>
            <a:off x="2226265" y="3759236"/>
            <a:ext cx="563619" cy="5636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24D58FF-30FF-FB9E-6024-2E7D495004F0}"/>
              </a:ext>
            </a:extLst>
          </p:cNvPr>
          <p:cNvSpPr/>
          <p:nvPr/>
        </p:nvSpPr>
        <p:spPr>
          <a:xfrm>
            <a:off x="4855165" y="5524536"/>
            <a:ext cx="563619" cy="5636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AB05096-B89C-EA99-24A7-CE925D7F8F4E}"/>
              </a:ext>
            </a:extLst>
          </p:cNvPr>
          <p:cNvSpPr/>
          <p:nvPr/>
        </p:nvSpPr>
        <p:spPr>
          <a:xfrm>
            <a:off x="7217365" y="4457736"/>
            <a:ext cx="563619" cy="5636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7E06B27-5DBF-36B7-7FD3-5391837323DC}"/>
              </a:ext>
            </a:extLst>
          </p:cNvPr>
          <p:cNvSpPr/>
          <p:nvPr/>
        </p:nvSpPr>
        <p:spPr>
          <a:xfrm>
            <a:off x="8766765" y="3302036"/>
            <a:ext cx="563619" cy="56361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5" name="Freeform 4">
            <a:extLst>
              <a:ext uri="{FF2B5EF4-FFF2-40B4-BE49-F238E27FC236}">
                <a16:creationId xmlns:a16="http://schemas.microsoft.com/office/drawing/2014/main" id="{8872D96C-989D-841D-660A-28B795A758EC}"/>
              </a:ext>
            </a:extLst>
          </p:cNvPr>
          <p:cNvSpPr>
            <a:spLocks/>
          </p:cNvSpPr>
          <p:nvPr/>
        </p:nvSpPr>
        <p:spPr bwMode="auto">
          <a:xfrm>
            <a:off x="2498872" y="4666850"/>
            <a:ext cx="1447964" cy="981838"/>
          </a:xfrm>
          <a:custGeom>
            <a:avLst/>
            <a:gdLst>
              <a:gd name="T0" fmla="*/ 137 w 698"/>
              <a:gd name="T1" fmla="*/ 454 h 454"/>
              <a:gd name="T2" fmla="*/ 0 w 698"/>
              <a:gd name="T3" fmla="*/ 227 h 454"/>
              <a:gd name="T4" fmla="*/ 137 w 698"/>
              <a:gd name="T5" fmla="*/ 0 h 454"/>
              <a:gd name="T6" fmla="*/ 562 w 698"/>
              <a:gd name="T7" fmla="*/ 0 h 454"/>
              <a:gd name="T8" fmla="*/ 698 w 698"/>
              <a:gd name="T9" fmla="*/ 227 h 454"/>
              <a:gd name="T10" fmla="*/ 562 w 698"/>
              <a:gd name="T11" fmla="*/ 454 h 454"/>
              <a:gd name="T12" fmla="*/ 137 w 698"/>
              <a:gd name="T13" fmla="*/ 454 h 454"/>
            </a:gdLst>
            <a:ahLst/>
            <a:cxnLst>
              <a:cxn ang="0">
                <a:pos x="T0" y="T1"/>
              </a:cxn>
              <a:cxn ang="0">
                <a:pos x="T2" y="T3"/>
              </a:cxn>
              <a:cxn ang="0">
                <a:pos x="T4" y="T5"/>
              </a:cxn>
              <a:cxn ang="0">
                <a:pos x="T6" y="T7"/>
              </a:cxn>
              <a:cxn ang="0">
                <a:pos x="T8" y="T9"/>
              </a:cxn>
              <a:cxn ang="0">
                <a:pos x="T10" y="T11"/>
              </a:cxn>
              <a:cxn ang="0">
                <a:pos x="T12" y="T13"/>
              </a:cxn>
            </a:cxnLst>
            <a:rect l="0" t="0" r="r" b="b"/>
            <a:pathLst>
              <a:path w="698" h="454">
                <a:moveTo>
                  <a:pt x="137" y="454"/>
                </a:moveTo>
                <a:lnTo>
                  <a:pt x="0" y="227"/>
                </a:lnTo>
                <a:lnTo>
                  <a:pt x="137" y="0"/>
                </a:lnTo>
                <a:lnTo>
                  <a:pt x="562" y="0"/>
                </a:lnTo>
                <a:lnTo>
                  <a:pt x="698" y="227"/>
                </a:lnTo>
                <a:lnTo>
                  <a:pt x="562" y="454"/>
                </a:lnTo>
                <a:lnTo>
                  <a:pt x="137" y="454"/>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prstClr val="black"/>
              </a:solidFill>
              <a:latin typeface="Century Gothic" panose="020B0502020202020204" pitchFamily="34" charset="0"/>
            </a:endParaRPr>
          </a:p>
        </p:txBody>
      </p:sp>
      <p:sp>
        <p:nvSpPr>
          <p:cNvPr id="6" name="Freeform 5">
            <a:extLst>
              <a:ext uri="{FF2B5EF4-FFF2-40B4-BE49-F238E27FC236}">
                <a16:creationId xmlns:a16="http://schemas.microsoft.com/office/drawing/2014/main" id="{778591AD-028D-CF79-1E03-5690400C18D2}"/>
              </a:ext>
            </a:extLst>
          </p:cNvPr>
          <p:cNvSpPr>
            <a:spLocks/>
          </p:cNvSpPr>
          <p:nvPr/>
        </p:nvSpPr>
        <p:spPr bwMode="auto">
          <a:xfrm>
            <a:off x="3705161" y="4151210"/>
            <a:ext cx="1447964" cy="981838"/>
          </a:xfrm>
          <a:custGeom>
            <a:avLst/>
            <a:gdLst>
              <a:gd name="T0" fmla="*/ 137 w 698"/>
              <a:gd name="T1" fmla="*/ 454 h 454"/>
              <a:gd name="T2" fmla="*/ 0 w 698"/>
              <a:gd name="T3" fmla="*/ 227 h 454"/>
              <a:gd name="T4" fmla="*/ 137 w 698"/>
              <a:gd name="T5" fmla="*/ 0 h 454"/>
              <a:gd name="T6" fmla="*/ 562 w 698"/>
              <a:gd name="T7" fmla="*/ 0 h 454"/>
              <a:gd name="T8" fmla="*/ 698 w 698"/>
              <a:gd name="T9" fmla="*/ 227 h 454"/>
              <a:gd name="T10" fmla="*/ 562 w 698"/>
              <a:gd name="T11" fmla="*/ 454 h 454"/>
              <a:gd name="T12" fmla="*/ 137 w 698"/>
              <a:gd name="T13" fmla="*/ 454 h 454"/>
            </a:gdLst>
            <a:ahLst/>
            <a:cxnLst>
              <a:cxn ang="0">
                <a:pos x="T0" y="T1"/>
              </a:cxn>
              <a:cxn ang="0">
                <a:pos x="T2" y="T3"/>
              </a:cxn>
              <a:cxn ang="0">
                <a:pos x="T4" y="T5"/>
              </a:cxn>
              <a:cxn ang="0">
                <a:pos x="T6" y="T7"/>
              </a:cxn>
              <a:cxn ang="0">
                <a:pos x="T8" y="T9"/>
              </a:cxn>
              <a:cxn ang="0">
                <a:pos x="T10" y="T11"/>
              </a:cxn>
              <a:cxn ang="0">
                <a:pos x="T12" y="T13"/>
              </a:cxn>
            </a:cxnLst>
            <a:rect l="0" t="0" r="r" b="b"/>
            <a:pathLst>
              <a:path w="698" h="454">
                <a:moveTo>
                  <a:pt x="137" y="454"/>
                </a:moveTo>
                <a:lnTo>
                  <a:pt x="0" y="227"/>
                </a:lnTo>
                <a:lnTo>
                  <a:pt x="137" y="0"/>
                </a:lnTo>
                <a:lnTo>
                  <a:pt x="562" y="0"/>
                </a:lnTo>
                <a:lnTo>
                  <a:pt x="698" y="227"/>
                </a:lnTo>
                <a:lnTo>
                  <a:pt x="562" y="454"/>
                </a:lnTo>
                <a:lnTo>
                  <a:pt x="137" y="454"/>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prstClr val="black"/>
              </a:solidFill>
              <a:latin typeface="Century Gothic" panose="020B0502020202020204" pitchFamily="34" charset="0"/>
            </a:endParaRPr>
          </a:p>
        </p:txBody>
      </p:sp>
      <p:sp>
        <p:nvSpPr>
          <p:cNvPr id="7" name="Freeform 6">
            <a:extLst>
              <a:ext uri="{FF2B5EF4-FFF2-40B4-BE49-F238E27FC236}">
                <a16:creationId xmlns:a16="http://schemas.microsoft.com/office/drawing/2014/main" id="{DEB0C1D6-652C-F3E9-2AAA-048364D1C19E}"/>
              </a:ext>
            </a:extLst>
          </p:cNvPr>
          <p:cNvSpPr>
            <a:spLocks/>
          </p:cNvSpPr>
          <p:nvPr/>
        </p:nvSpPr>
        <p:spPr bwMode="auto">
          <a:xfrm>
            <a:off x="4910575" y="3623861"/>
            <a:ext cx="1447964" cy="981838"/>
          </a:xfrm>
          <a:custGeom>
            <a:avLst/>
            <a:gdLst>
              <a:gd name="T0" fmla="*/ 137 w 698"/>
              <a:gd name="T1" fmla="*/ 454 h 454"/>
              <a:gd name="T2" fmla="*/ 0 w 698"/>
              <a:gd name="T3" fmla="*/ 227 h 454"/>
              <a:gd name="T4" fmla="*/ 137 w 698"/>
              <a:gd name="T5" fmla="*/ 0 h 454"/>
              <a:gd name="T6" fmla="*/ 562 w 698"/>
              <a:gd name="T7" fmla="*/ 0 h 454"/>
              <a:gd name="T8" fmla="*/ 698 w 698"/>
              <a:gd name="T9" fmla="*/ 227 h 454"/>
              <a:gd name="T10" fmla="*/ 562 w 698"/>
              <a:gd name="T11" fmla="*/ 454 h 454"/>
              <a:gd name="T12" fmla="*/ 137 w 698"/>
              <a:gd name="T13" fmla="*/ 454 h 454"/>
            </a:gdLst>
            <a:ahLst/>
            <a:cxnLst>
              <a:cxn ang="0">
                <a:pos x="T0" y="T1"/>
              </a:cxn>
              <a:cxn ang="0">
                <a:pos x="T2" y="T3"/>
              </a:cxn>
              <a:cxn ang="0">
                <a:pos x="T4" y="T5"/>
              </a:cxn>
              <a:cxn ang="0">
                <a:pos x="T6" y="T7"/>
              </a:cxn>
              <a:cxn ang="0">
                <a:pos x="T8" y="T9"/>
              </a:cxn>
              <a:cxn ang="0">
                <a:pos x="T10" y="T11"/>
              </a:cxn>
              <a:cxn ang="0">
                <a:pos x="T12" y="T13"/>
              </a:cxn>
            </a:cxnLst>
            <a:rect l="0" t="0" r="r" b="b"/>
            <a:pathLst>
              <a:path w="698" h="454">
                <a:moveTo>
                  <a:pt x="137" y="454"/>
                </a:moveTo>
                <a:lnTo>
                  <a:pt x="0" y="227"/>
                </a:lnTo>
                <a:lnTo>
                  <a:pt x="137" y="0"/>
                </a:lnTo>
                <a:lnTo>
                  <a:pt x="562" y="0"/>
                </a:lnTo>
                <a:lnTo>
                  <a:pt x="698" y="227"/>
                </a:lnTo>
                <a:lnTo>
                  <a:pt x="562" y="454"/>
                </a:lnTo>
                <a:lnTo>
                  <a:pt x="137" y="454"/>
                </a:ln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prstClr val="black"/>
              </a:solidFill>
              <a:latin typeface="Century Gothic" panose="020B0502020202020204" pitchFamily="34" charset="0"/>
            </a:endParaRPr>
          </a:p>
        </p:txBody>
      </p:sp>
      <p:sp>
        <p:nvSpPr>
          <p:cNvPr id="8" name="Freeform 7">
            <a:extLst>
              <a:ext uri="{FF2B5EF4-FFF2-40B4-BE49-F238E27FC236}">
                <a16:creationId xmlns:a16="http://schemas.microsoft.com/office/drawing/2014/main" id="{790E30CF-92F8-E940-4016-5FB2E4A4BD37}"/>
              </a:ext>
            </a:extLst>
          </p:cNvPr>
          <p:cNvSpPr>
            <a:spLocks/>
          </p:cNvSpPr>
          <p:nvPr/>
        </p:nvSpPr>
        <p:spPr bwMode="auto">
          <a:xfrm>
            <a:off x="6116863" y="3108221"/>
            <a:ext cx="1447964" cy="981838"/>
          </a:xfrm>
          <a:custGeom>
            <a:avLst/>
            <a:gdLst>
              <a:gd name="T0" fmla="*/ 137 w 698"/>
              <a:gd name="T1" fmla="*/ 454 h 454"/>
              <a:gd name="T2" fmla="*/ 0 w 698"/>
              <a:gd name="T3" fmla="*/ 227 h 454"/>
              <a:gd name="T4" fmla="*/ 137 w 698"/>
              <a:gd name="T5" fmla="*/ 0 h 454"/>
              <a:gd name="T6" fmla="*/ 562 w 698"/>
              <a:gd name="T7" fmla="*/ 0 h 454"/>
              <a:gd name="T8" fmla="*/ 698 w 698"/>
              <a:gd name="T9" fmla="*/ 227 h 454"/>
              <a:gd name="T10" fmla="*/ 562 w 698"/>
              <a:gd name="T11" fmla="*/ 454 h 454"/>
              <a:gd name="T12" fmla="*/ 137 w 698"/>
              <a:gd name="T13" fmla="*/ 454 h 454"/>
            </a:gdLst>
            <a:ahLst/>
            <a:cxnLst>
              <a:cxn ang="0">
                <a:pos x="T0" y="T1"/>
              </a:cxn>
              <a:cxn ang="0">
                <a:pos x="T2" y="T3"/>
              </a:cxn>
              <a:cxn ang="0">
                <a:pos x="T4" y="T5"/>
              </a:cxn>
              <a:cxn ang="0">
                <a:pos x="T6" y="T7"/>
              </a:cxn>
              <a:cxn ang="0">
                <a:pos x="T8" y="T9"/>
              </a:cxn>
              <a:cxn ang="0">
                <a:pos x="T10" y="T11"/>
              </a:cxn>
              <a:cxn ang="0">
                <a:pos x="T12" y="T13"/>
              </a:cxn>
            </a:cxnLst>
            <a:rect l="0" t="0" r="r" b="b"/>
            <a:pathLst>
              <a:path w="698" h="454">
                <a:moveTo>
                  <a:pt x="137" y="454"/>
                </a:moveTo>
                <a:lnTo>
                  <a:pt x="0" y="227"/>
                </a:lnTo>
                <a:lnTo>
                  <a:pt x="137" y="0"/>
                </a:lnTo>
                <a:lnTo>
                  <a:pt x="562" y="0"/>
                </a:lnTo>
                <a:lnTo>
                  <a:pt x="698" y="227"/>
                </a:lnTo>
                <a:lnTo>
                  <a:pt x="562" y="454"/>
                </a:lnTo>
                <a:lnTo>
                  <a:pt x="137" y="454"/>
                </a:ln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prstClr val="black"/>
              </a:solidFill>
              <a:latin typeface="Century Gothic" panose="020B0502020202020204" pitchFamily="34" charset="0"/>
            </a:endParaRPr>
          </a:p>
        </p:txBody>
      </p:sp>
      <p:sp>
        <p:nvSpPr>
          <p:cNvPr id="9" name="Freeform 8">
            <a:extLst>
              <a:ext uri="{FF2B5EF4-FFF2-40B4-BE49-F238E27FC236}">
                <a16:creationId xmlns:a16="http://schemas.microsoft.com/office/drawing/2014/main" id="{2D2986F2-4A81-1840-ECA0-41A4A18F5F6D}"/>
              </a:ext>
            </a:extLst>
          </p:cNvPr>
          <p:cNvSpPr>
            <a:spLocks/>
          </p:cNvSpPr>
          <p:nvPr/>
        </p:nvSpPr>
        <p:spPr bwMode="auto">
          <a:xfrm>
            <a:off x="7326392" y="2587817"/>
            <a:ext cx="1447964" cy="981838"/>
          </a:xfrm>
          <a:custGeom>
            <a:avLst/>
            <a:gdLst>
              <a:gd name="T0" fmla="*/ 137 w 698"/>
              <a:gd name="T1" fmla="*/ 454 h 454"/>
              <a:gd name="T2" fmla="*/ 0 w 698"/>
              <a:gd name="T3" fmla="*/ 227 h 454"/>
              <a:gd name="T4" fmla="*/ 137 w 698"/>
              <a:gd name="T5" fmla="*/ 0 h 454"/>
              <a:gd name="T6" fmla="*/ 562 w 698"/>
              <a:gd name="T7" fmla="*/ 0 h 454"/>
              <a:gd name="T8" fmla="*/ 698 w 698"/>
              <a:gd name="T9" fmla="*/ 227 h 454"/>
              <a:gd name="T10" fmla="*/ 562 w 698"/>
              <a:gd name="T11" fmla="*/ 454 h 454"/>
              <a:gd name="T12" fmla="*/ 137 w 698"/>
              <a:gd name="T13" fmla="*/ 454 h 454"/>
            </a:gdLst>
            <a:ahLst/>
            <a:cxnLst>
              <a:cxn ang="0">
                <a:pos x="T0" y="T1"/>
              </a:cxn>
              <a:cxn ang="0">
                <a:pos x="T2" y="T3"/>
              </a:cxn>
              <a:cxn ang="0">
                <a:pos x="T4" y="T5"/>
              </a:cxn>
              <a:cxn ang="0">
                <a:pos x="T6" y="T7"/>
              </a:cxn>
              <a:cxn ang="0">
                <a:pos x="T8" y="T9"/>
              </a:cxn>
              <a:cxn ang="0">
                <a:pos x="T10" y="T11"/>
              </a:cxn>
              <a:cxn ang="0">
                <a:pos x="T12" y="T13"/>
              </a:cxn>
            </a:cxnLst>
            <a:rect l="0" t="0" r="r" b="b"/>
            <a:pathLst>
              <a:path w="698" h="454">
                <a:moveTo>
                  <a:pt x="137" y="454"/>
                </a:moveTo>
                <a:lnTo>
                  <a:pt x="0" y="227"/>
                </a:lnTo>
                <a:lnTo>
                  <a:pt x="137" y="0"/>
                </a:lnTo>
                <a:lnTo>
                  <a:pt x="562" y="0"/>
                </a:lnTo>
                <a:lnTo>
                  <a:pt x="698" y="227"/>
                </a:lnTo>
                <a:lnTo>
                  <a:pt x="562" y="454"/>
                </a:lnTo>
                <a:lnTo>
                  <a:pt x="137" y="454"/>
                </a:ln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prstClr val="black"/>
              </a:solidFill>
              <a:latin typeface="Century Gothic" panose="020B0502020202020204" pitchFamily="34" charset="0"/>
            </a:endParaRPr>
          </a:p>
        </p:txBody>
      </p:sp>
      <p:sp>
        <p:nvSpPr>
          <p:cNvPr id="10" name="Freeform 9">
            <a:extLst>
              <a:ext uri="{FF2B5EF4-FFF2-40B4-BE49-F238E27FC236}">
                <a16:creationId xmlns:a16="http://schemas.microsoft.com/office/drawing/2014/main" id="{B2234679-B7D0-15DD-B0AA-F1C5BB051912}"/>
              </a:ext>
            </a:extLst>
          </p:cNvPr>
          <p:cNvSpPr>
            <a:spLocks/>
          </p:cNvSpPr>
          <p:nvPr/>
        </p:nvSpPr>
        <p:spPr bwMode="auto">
          <a:xfrm>
            <a:off x="8531806" y="2060469"/>
            <a:ext cx="1447964" cy="981838"/>
          </a:xfrm>
          <a:custGeom>
            <a:avLst/>
            <a:gdLst>
              <a:gd name="T0" fmla="*/ 137 w 698"/>
              <a:gd name="T1" fmla="*/ 454 h 454"/>
              <a:gd name="T2" fmla="*/ 0 w 698"/>
              <a:gd name="T3" fmla="*/ 227 h 454"/>
              <a:gd name="T4" fmla="*/ 137 w 698"/>
              <a:gd name="T5" fmla="*/ 0 h 454"/>
              <a:gd name="T6" fmla="*/ 562 w 698"/>
              <a:gd name="T7" fmla="*/ 0 h 454"/>
              <a:gd name="T8" fmla="*/ 698 w 698"/>
              <a:gd name="T9" fmla="*/ 227 h 454"/>
              <a:gd name="T10" fmla="*/ 562 w 698"/>
              <a:gd name="T11" fmla="*/ 454 h 454"/>
              <a:gd name="T12" fmla="*/ 137 w 698"/>
              <a:gd name="T13" fmla="*/ 454 h 454"/>
            </a:gdLst>
            <a:ahLst/>
            <a:cxnLst>
              <a:cxn ang="0">
                <a:pos x="T0" y="T1"/>
              </a:cxn>
              <a:cxn ang="0">
                <a:pos x="T2" y="T3"/>
              </a:cxn>
              <a:cxn ang="0">
                <a:pos x="T4" y="T5"/>
              </a:cxn>
              <a:cxn ang="0">
                <a:pos x="T6" y="T7"/>
              </a:cxn>
              <a:cxn ang="0">
                <a:pos x="T8" y="T9"/>
              </a:cxn>
              <a:cxn ang="0">
                <a:pos x="T10" y="T11"/>
              </a:cxn>
              <a:cxn ang="0">
                <a:pos x="T12" y="T13"/>
              </a:cxn>
            </a:cxnLst>
            <a:rect l="0" t="0" r="r" b="b"/>
            <a:pathLst>
              <a:path w="698" h="454">
                <a:moveTo>
                  <a:pt x="137" y="454"/>
                </a:moveTo>
                <a:lnTo>
                  <a:pt x="0" y="227"/>
                </a:lnTo>
                <a:lnTo>
                  <a:pt x="137" y="0"/>
                </a:lnTo>
                <a:lnTo>
                  <a:pt x="562" y="0"/>
                </a:lnTo>
                <a:lnTo>
                  <a:pt x="698" y="227"/>
                </a:lnTo>
                <a:lnTo>
                  <a:pt x="562" y="454"/>
                </a:lnTo>
                <a:lnTo>
                  <a:pt x="137" y="454"/>
                </a:lnTo>
                <a:close/>
              </a:path>
            </a:pathLst>
          </a:custGeom>
          <a:solidFill>
            <a:srgbClr val="385085"/>
          </a:solidFill>
          <a:ln>
            <a:noFill/>
          </a:ln>
        </p:spPr>
        <p:txBody>
          <a:bodyPr vert="horz" wrap="square" lIns="182901" tIns="91451" rIns="182901" bIns="91451" numCol="1" anchor="t" anchorCtr="0" compatLnSpc="1">
            <a:prstTxWarp prst="textNoShape">
              <a:avLst/>
            </a:prstTxWarp>
          </a:bodyPr>
          <a:lstStyle/>
          <a:p>
            <a:pPr defTabSz="1828983"/>
            <a:endParaRPr lang="en-US" sz="1400">
              <a:solidFill>
                <a:prstClr val="black"/>
              </a:solidFill>
              <a:latin typeface="Century Gothic" panose="020B0502020202020204" pitchFamily="34" charset="0"/>
            </a:endParaRPr>
          </a:p>
        </p:txBody>
      </p:sp>
      <p:sp>
        <p:nvSpPr>
          <p:cNvPr id="11" name="Rectangle 10">
            <a:extLst>
              <a:ext uri="{FF2B5EF4-FFF2-40B4-BE49-F238E27FC236}">
                <a16:creationId xmlns:a16="http://schemas.microsoft.com/office/drawing/2014/main" id="{62B4A414-E1BA-CAA4-FF04-6B4B41154917}"/>
              </a:ext>
            </a:extLst>
          </p:cNvPr>
          <p:cNvSpPr/>
          <p:nvPr/>
        </p:nvSpPr>
        <p:spPr>
          <a:xfrm>
            <a:off x="4969121" y="5423701"/>
            <a:ext cx="700833" cy="646331"/>
          </a:xfrm>
          <a:prstGeom prst="rect">
            <a:avLst/>
          </a:prstGeom>
        </p:spPr>
        <p:txBody>
          <a:bodyPr wrap="none">
            <a:spAutoFit/>
          </a:bodyPr>
          <a:lstStyle/>
          <a:p>
            <a:pPr algn="ctr" defTabSz="2438584"/>
            <a:r>
              <a:rPr lang="en-US" sz="3600" b="1" dirty="0">
                <a:solidFill>
                  <a:srgbClr val="FFA826"/>
                </a:solidFill>
                <a:latin typeface="Century Gothic" panose="020B0502020202020204" pitchFamily="34" charset="0"/>
              </a:rPr>
              <a:t>02</a:t>
            </a:r>
          </a:p>
        </p:txBody>
      </p:sp>
      <p:sp>
        <p:nvSpPr>
          <p:cNvPr id="12" name="Rectangle 11">
            <a:extLst>
              <a:ext uri="{FF2B5EF4-FFF2-40B4-BE49-F238E27FC236}">
                <a16:creationId xmlns:a16="http://schemas.microsoft.com/office/drawing/2014/main" id="{2CBBA08E-20D9-8733-8952-3B9A554E15AD}"/>
              </a:ext>
            </a:extLst>
          </p:cNvPr>
          <p:cNvSpPr/>
          <p:nvPr/>
        </p:nvSpPr>
        <p:spPr>
          <a:xfrm>
            <a:off x="1976748" y="3708013"/>
            <a:ext cx="700833" cy="646331"/>
          </a:xfrm>
          <a:prstGeom prst="rect">
            <a:avLst/>
          </a:prstGeom>
        </p:spPr>
        <p:txBody>
          <a:bodyPr wrap="none">
            <a:spAutoFit/>
          </a:bodyPr>
          <a:lstStyle/>
          <a:p>
            <a:pPr algn="ctr" defTabSz="2438584"/>
            <a:r>
              <a:rPr lang="en-US" sz="3600" b="1" dirty="0">
                <a:solidFill>
                  <a:srgbClr val="F26363"/>
                </a:solidFill>
                <a:latin typeface="Century Gothic" panose="020B0502020202020204" pitchFamily="34" charset="0"/>
              </a:rPr>
              <a:t>01</a:t>
            </a:r>
          </a:p>
        </p:txBody>
      </p:sp>
      <p:sp>
        <p:nvSpPr>
          <p:cNvPr id="13" name="Rectangle 12">
            <a:extLst>
              <a:ext uri="{FF2B5EF4-FFF2-40B4-BE49-F238E27FC236}">
                <a16:creationId xmlns:a16="http://schemas.microsoft.com/office/drawing/2014/main" id="{3CE63936-7A4E-E41F-0EA2-0C3EA72C9F56}"/>
              </a:ext>
            </a:extLst>
          </p:cNvPr>
          <p:cNvSpPr/>
          <p:nvPr/>
        </p:nvSpPr>
        <p:spPr>
          <a:xfrm>
            <a:off x="5231163" y="5474152"/>
            <a:ext cx="3323984" cy="774970"/>
          </a:xfrm>
          <a:prstGeom prst="rect">
            <a:avLst/>
          </a:prstGeom>
        </p:spPr>
        <p:txBody>
          <a:bodyPr wrap="square" lIns="487736" rIns="487736" bIns="121934">
            <a:spAutoFit/>
          </a:bodyPr>
          <a:lstStyle/>
          <a:p>
            <a:pPr defTabSz="2438584"/>
            <a:r>
              <a:rPr lang="en-US" b="1" dirty="0">
                <a:solidFill>
                  <a:srgbClr val="57565A"/>
                </a:solidFill>
                <a:latin typeface="Century Gothic" panose="020B0502020202020204" pitchFamily="34" charset="0"/>
              </a:rPr>
              <a:t>Key point</a:t>
            </a:r>
          </a:p>
          <a:p>
            <a:pPr defTabSz="2438584">
              <a:lnSpc>
                <a:spcPct val="89000"/>
              </a:lnSpc>
            </a:pPr>
            <a:r>
              <a:rPr lang="en-US" sz="1200" dirty="0">
                <a:solidFill>
                  <a:srgbClr val="57565A"/>
                </a:solidFill>
                <a:latin typeface="Century Gothic" panose="020B0502020202020204" pitchFamily="34" charset="0"/>
              </a:rPr>
              <a:t>Lorem ipsum 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consectetur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endParaRPr lang="en-US" sz="1200" dirty="0">
              <a:solidFill>
                <a:srgbClr val="57565A"/>
              </a:solidFill>
              <a:latin typeface="Century Gothic" panose="020B0502020202020204" pitchFamily="34" charset="0"/>
            </a:endParaRPr>
          </a:p>
        </p:txBody>
      </p:sp>
      <p:sp>
        <p:nvSpPr>
          <p:cNvPr id="14" name="Rectangle 13">
            <a:extLst>
              <a:ext uri="{FF2B5EF4-FFF2-40B4-BE49-F238E27FC236}">
                <a16:creationId xmlns:a16="http://schemas.microsoft.com/office/drawing/2014/main" id="{D1D5CF59-D0E1-122D-99B7-B17554C73910}"/>
              </a:ext>
            </a:extLst>
          </p:cNvPr>
          <p:cNvSpPr/>
          <p:nvPr/>
        </p:nvSpPr>
        <p:spPr>
          <a:xfrm>
            <a:off x="-89480" y="3706732"/>
            <a:ext cx="2542354" cy="774970"/>
          </a:xfrm>
          <a:prstGeom prst="rect">
            <a:avLst/>
          </a:prstGeom>
        </p:spPr>
        <p:txBody>
          <a:bodyPr wrap="square" lIns="487736" rIns="487736" bIns="121934">
            <a:spAutoFit/>
          </a:bodyPr>
          <a:lstStyle/>
          <a:p>
            <a:pPr algn="r" defTabSz="2438584"/>
            <a:r>
              <a:rPr lang="en-US" b="1" dirty="0">
                <a:solidFill>
                  <a:srgbClr val="57565A"/>
                </a:solidFill>
                <a:latin typeface="Century Gothic" panose="020B0502020202020204" pitchFamily="34" charset="0"/>
              </a:rPr>
              <a:t>Key point</a:t>
            </a:r>
          </a:p>
          <a:p>
            <a:pPr algn="r" defTabSz="2438584">
              <a:lnSpc>
                <a:spcPct val="89000"/>
              </a:lnSpc>
            </a:pPr>
            <a:r>
              <a:rPr lang="en-US" sz="1200" dirty="0">
                <a:solidFill>
                  <a:srgbClr val="57565A"/>
                </a:solidFill>
                <a:latin typeface="Century Gothic" panose="020B0502020202020204" pitchFamily="34" charset="0"/>
              </a:rPr>
              <a:t>Lorem ipsum dolor sit </a:t>
            </a:r>
          </a:p>
          <a:p>
            <a:pPr algn="r" defTabSz="2438584">
              <a:lnSpc>
                <a:spcPct val="89000"/>
              </a:lnSpc>
            </a:pPr>
            <a:r>
              <a:rPr lang="en-US" sz="1200" dirty="0" err="1">
                <a:solidFill>
                  <a:srgbClr val="57565A"/>
                </a:solidFill>
                <a:latin typeface="Century Gothic" panose="020B0502020202020204" pitchFamily="34" charset="0"/>
              </a:rPr>
              <a:t>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endParaRPr lang="en-US" sz="1200" dirty="0">
              <a:solidFill>
                <a:srgbClr val="57565A"/>
              </a:solidFill>
              <a:latin typeface="Century Gothic" panose="020B0502020202020204" pitchFamily="34" charset="0"/>
            </a:endParaRPr>
          </a:p>
        </p:txBody>
      </p:sp>
      <p:sp>
        <p:nvSpPr>
          <p:cNvPr id="16" name="Rectangle 15">
            <a:extLst>
              <a:ext uri="{FF2B5EF4-FFF2-40B4-BE49-F238E27FC236}">
                <a16:creationId xmlns:a16="http://schemas.microsoft.com/office/drawing/2014/main" id="{E3367184-8481-CE39-961D-32CB5A599B1F}"/>
              </a:ext>
            </a:extLst>
          </p:cNvPr>
          <p:cNvSpPr/>
          <p:nvPr/>
        </p:nvSpPr>
        <p:spPr>
          <a:xfrm>
            <a:off x="7384842" y="4402409"/>
            <a:ext cx="700833" cy="646331"/>
          </a:xfrm>
          <a:prstGeom prst="rect">
            <a:avLst/>
          </a:prstGeom>
        </p:spPr>
        <p:txBody>
          <a:bodyPr wrap="none">
            <a:spAutoFit/>
          </a:bodyPr>
          <a:lstStyle/>
          <a:p>
            <a:pPr algn="ctr" defTabSz="2438584"/>
            <a:r>
              <a:rPr lang="en-US" sz="3600" b="1" dirty="0">
                <a:solidFill>
                  <a:srgbClr val="7DD1CE"/>
                </a:solidFill>
                <a:latin typeface="Century Gothic" panose="020B0502020202020204" pitchFamily="34" charset="0"/>
              </a:rPr>
              <a:t>04</a:t>
            </a:r>
          </a:p>
        </p:txBody>
      </p:sp>
      <p:sp>
        <p:nvSpPr>
          <p:cNvPr id="17" name="Rectangle 16">
            <a:extLst>
              <a:ext uri="{FF2B5EF4-FFF2-40B4-BE49-F238E27FC236}">
                <a16:creationId xmlns:a16="http://schemas.microsoft.com/office/drawing/2014/main" id="{D511460A-FC71-55E0-25C6-B30B33432786}"/>
              </a:ext>
            </a:extLst>
          </p:cNvPr>
          <p:cNvSpPr/>
          <p:nvPr/>
        </p:nvSpPr>
        <p:spPr>
          <a:xfrm>
            <a:off x="7605259" y="4471340"/>
            <a:ext cx="3323984" cy="774970"/>
          </a:xfrm>
          <a:prstGeom prst="rect">
            <a:avLst/>
          </a:prstGeom>
        </p:spPr>
        <p:txBody>
          <a:bodyPr wrap="square" lIns="487736" rIns="487736" bIns="121934">
            <a:spAutoFit/>
          </a:bodyPr>
          <a:lstStyle/>
          <a:p>
            <a:pPr defTabSz="2438584"/>
            <a:r>
              <a:rPr lang="en-US" b="1" dirty="0">
                <a:solidFill>
                  <a:srgbClr val="57565A"/>
                </a:solidFill>
                <a:latin typeface="Century Gothic" panose="020B0502020202020204" pitchFamily="34" charset="0"/>
              </a:rPr>
              <a:t>Key point</a:t>
            </a:r>
          </a:p>
          <a:p>
            <a:pPr defTabSz="2438584">
              <a:lnSpc>
                <a:spcPct val="89000"/>
              </a:lnSpc>
            </a:pPr>
            <a:r>
              <a:rPr lang="en-US" sz="1200" dirty="0">
                <a:solidFill>
                  <a:srgbClr val="57565A"/>
                </a:solidFill>
                <a:latin typeface="Century Gothic" panose="020B0502020202020204" pitchFamily="34" charset="0"/>
              </a:rPr>
              <a:t>Lorem ipsum 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consectetur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endParaRPr lang="en-US" sz="1200" dirty="0">
              <a:solidFill>
                <a:srgbClr val="57565A"/>
              </a:solidFill>
              <a:latin typeface="Century Gothic" panose="020B0502020202020204" pitchFamily="34" charset="0"/>
            </a:endParaRPr>
          </a:p>
        </p:txBody>
      </p:sp>
      <p:sp>
        <p:nvSpPr>
          <p:cNvPr id="19" name="Rectangle 18">
            <a:extLst>
              <a:ext uri="{FF2B5EF4-FFF2-40B4-BE49-F238E27FC236}">
                <a16:creationId xmlns:a16="http://schemas.microsoft.com/office/drawing/2014/main" id="{A76A74D0-1205-76BE-5195-79275B71B0CE}"/>
              </a:ext>
            </a:extLst>
          </p:cNvPr>
          <p:cNvSpPr/>
          <p:nvPr/>
        </p:nvSpPr>
        <p:spPr>
          <a:xfrm>
            <a:off x="8875271" y="3241065"/>
            <a:ext cx="700833" cy="646331"/>
          </a:xfrm>
          <a:prstGeom prst="rect">
            <a:avLst/>
          </a:prstGeom>
        </p:spPr>
        <p:txBody>
          <a:bodyPr wrap="none">
            <a:spAutoFit/>
          </a:bodyPr>
          <a:lstStyle/>
          <a:p>
            <a:pPr algn="ctr" defTabSz="2438584"/>
            <a:r>
              <a:rPr lang="en-US" sz="3600" b="1" dirty="0">
                <a:solidFill>
                  <a:srgbClr val="385085"/>
                </a:solidFill>
                <a:latin typeface="Century Gothic" panose="020B0502020202020204" pitchFamily="34" charset="0"/>
              </a:rPr>
              <a:t>06</a:t>
            </a:r>
          </a:p>
        </p:txBody>
      </p:sp>
      <p:sp>
        <p:nvSpPr>
          <p:cNvPr id="20" name="Rectangle 19">
            <a:extLst>
              <a:ext uri="{FF2B5EF4-FFF2-40B4-BE49-F238E27FC236}">
                <a16:creationId xmlns:a16="http://schemas.microsoft.com/office/drawing/2014/main" id="{937AE426-F255-CC5C-3459-7CF823A39D8A}"/>
              </a:ext>
            </a:extLst>
          </p:cNvPr>
          <p:cNvSpPr/>
          <p:nvPr/>
        </p:nvSpPr>
        <p:spPr>
          <a:xfrm>
            <a:off x="9094847" y="3335571"/>
            <a:ext cx="2817753" cy="774970"/>
          </a:xfrm>
          <a:prstGeom prst="rect">
            <a:avLst/>
          </a:prstGeom>
        </p:spPr>
        <p:txBody>
          <a:bodyPr wrap="square" lIns="487736" rIns="487736" bIns="121934">
            <a:spAutoFit/>
          </a:bodyPr>
          <a:lstStyle/>
          <a:p>
            <a:pPr defTabSz="2438584"/>
            <a:r>
              <a:rPr lang="en-US" b="1" dirty="0">
                <a:solidFill>
                  <a:srgbClr val="57565A"/>
                </a:solidFill>
                <a:latin typeface="Century Gothic" panose="020B0502020202020204" pitchFamily="34" charset="0"/>
              </a:rPr>
              <a:t>Key point</a:t>
            </a:r>
          </a:p>
          <a:p>
            <a:pPr defTabSz="2438584">
              <a:lnSpc>
                <a:spcPct val="89000"/>
              </a:lnSpc>
            </a:pPr>
            <a:r>
              <a:rPr lang="en-US" sz="1200" dirty="0">
                <a:solidFill>
                  <a:srgbClr val="57565A"/>
                </a:solidFill>
                <a:latin typeface="Century Gothic" panose="020B0502020202020204" pitchFamily="34" charset="0"/>
              </a:rPr>
              <a:t>Lorem ipsum dolor</a:t>
            </a:r>
          </a:p>
          <a:p>
            <a:pPr defTabSz="2438584">
              <a:lnSpc>
                <a:spcPct val="89000"/>
              </a:lnSpc>
            </a:pP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consectetur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a:t>
            </a:r>
            <a:endParaRPr lang="en-US" sz="1200" dirty="0">
              <a:solidFill>
                <a:srgbClr val="57565A"/>
              </a:solidFill>
              <a:latin typeface="Century Gothic" panose="020B0502020202020204" pitchFamily="34" charset="0"/>
            </a:endParaRPr>
          </a:p>
        </p:txBody>
      </p:sp>
      <p:sp>
        <p:nvSpPr>
          <p:cNvPr id="22" name="Rectangle 21">
            <a:extLst>
              <a:ext uri="{FF2B5EF4-FFF2-40B4-BE49-F238E27FC236}">
                <a16:creationId xmlns:a16="http://schemas.microsoft.com/office/drawing/2014/main" id="{8EA21A81-3CB5-6FE7-18BF-08E317CA0605}"/>
              </a:ext>
            </a:extLst>
          </p:cNvPr>
          <p:cNvSpPr/>
          <p:nvPr/>
        </p:nvSpPr>
        <p:spPr>
          <a:xfrm>
            <a:off x="4388701" y="2637447"/>
            <a:ext cx="700833" cy="646331"/>
          </a:xfrm>
          <a:prstGeom prst="rect">
            <a:avLst/>
          </a:prstGeom>
        </p:spPr>
        <p:txBody>
          <a:bodyPr wrap="none">
            <a:spAutoFit/>
          </a:bodyPr>
          <a:lstStyle/>
          <a:p>
            <a:pPr algn="ctr" defTabSz="2438584"/>
            <a:r>
              <a:rPr lang="en-US" sz="3600" b="1" dirty="0">
                <a:solidFill>
                  <a:srgbClr val="995DB3"/>
                </a:solidFill>
                <a:latin typeface="Century Gothic" panose="020B0502020202020204" pitchFamily="34" charset="0"/>
              </a:rPr>
              <a:t>03</a:t>
            </a:r>
          </a:p>
        </p:txBody>
      </p:sp>
      <p:sp>
        <p:nvSpPr>
          <p:cNvPr id="23" name="Rectangle 22">
            <a:extLst>
              <a:ext uri="{FF2B5EF4-FFF2-40B4-BE49-F238E27FC236}">
                <a16:creationId xmlns:a16="http://schemas.microsoft.com/office/drawing/2014/main" id="{FCB90876-6FC2-A5EB-7D19-D13AC1DBA34D}"/>
              </a:ext>
            </a:extLst>
          </p:cNvPr>
          <p:cNvSpPr/>
          <p:nvPr/>
        </p:nvSpPr>
        <p:spPr>
          <a:xfrm>
            <a:off x="1489060" y="2677672"/>
            <a:ext cx="3323984" cy="774970"/>
          </a:xfrm>
          <a:prstGeom prst="rect">
            <a:avLst/>
          </a:prstGeom>
        </p:spPr>
        <p:txBody>
          <a:bodyPr wrap="square" lIns="487736" rIns="487736" bIns="121934">
            <a:spAutoFit/>
          </a:bodyPr>
          <a:lstStyle/>
          <a:p>
            <a:pPr algn="r" defTabSz="2438584"/>
            <a:r>
              <a:rPr lang="en-US" b="1" dirty="0">
                <a:solidFill>
                  <a:srgbClr val="57565A"/>
                </a:solidFill>
                <a:latin typeface="Century Gothic" panose="020B0502020202020204" pitchFamily="34" charset="0"/>
              </a:rPr>
              <a:t>Key point</a:t>
            </a:r>
          </a:p>
          <a:p>
            <a:pPr algn="r" defTabSz="2438584">
              <a:lnSpc>
                <a:spcPct val="89000"/>
              </a:lnSpc>
            </a:pPr>
            <a:r>
              <a:rPr lang="en-US" sz="1200" dirty="0">
                <a:solidFill>
                  <a:srgbClr val="57565A"/>
                </a:solidFill>
                <a:latin typeface="Century Gothic" panose="020B0502020202020204" pitchFamily="34" charset="0"/>
              </a:rPr>
              <a:t>Lorem ipsum 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consectetur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endParaRPr lang="en-US" sz="1200" dirty="0">
              <a:solidFill>
                <a:srgbClr val="57565A"/>
              </a:solidFill>
              <a:latin typeface="Century Gothic" panose="020B0502020202020204" pitchFamily="34" charset="0"/>
            </a:endParaRPr>
          </a:p>
        </p:txBody>
      </p:sp>
      <p:sp>
        <p:nvSpPr>
          <p:cNvPr id="25" name="Rectangle 24">
            <a:extLst>
              <a:ext uri="{FF2B5EF4-FFF2-40B4-BE49-F238E27FC236}">
                <a16:creationId xmlns:a16="http://schemas.microsoft.com/office/drawing/2014/main" id="{9FA10C65-87C9-9CCB-50C2-92864D61AD73}"/>
              </a:ext>
            </a:extLst>
          </p:cNvPr>
          <p:cNvSpPr/>
          <p:nvPr/>
        </p:nvSpPr>
        <p:spPr>
          <a:xfrm>
            <a:off x="6787101" y="1578574"/>
            <a:ext cx="700833" cy="646331"/>
          </a:xfrm>
          <a:prstGeom prst="rect">
            <a:avLst/>
          </a:prstGeom>
        </p:spPr>
        <p:txBody>
          <a:bodyPr wrap="none">
            <a:spAutoFit/>
          </a:bodyPr>
          <a:lstStyle/>
          <a:p>
            <a:pPr algn="ctr" defTabSz="2438584"/>
            <a:r>
              <a:rPr lang="en-US" sz="3600" b="1" dirty="0">
                <a:solidFill>
                  <a:srgbClr val="00BAB5"/>
                </a:solidFill>
                <a:latin typeface="Century Gothic" panose="020B0502020202020204" pitchFamily="34" charset="0"/>
              </a:rPr>
              <a:t>05</a:t>
            </a:r>
          </a:p>
        </p:txBody>
      </p:sp>
      <p:sp>
        <p:nvSpPr>
          <p:cNvPr id="26" name="Rectangle 25">
            <a:extLst>
              <a:ext uri="{FF2B5EF4-FFF2-40B4-BE49-F238E27FC236}">
                <a16:creationId xmlns:a16="http://schemas.microsoft.com/office/drawing/2014/main" id="{FD302C25-47DB-3ABC-9BFF-731E28EEFB43}"/>
              </a:ext>
            </a:extLst>
          </p:cNvPr>
          <p:cNvSpPr/>
          <p:nvPr/>
        </p:nvSpPr>
        <p:spPr>
          <a:xfrm>
            <a:off x="3946836" y="1593724"/>
            <a:ext cx="3323984" cy="774970"/>
          </a:xfrm>
          <a:prstGeom prst="rect">
            <a:avLst/>
          </a:prstGeom>
        </p:spPr>
        <p:txBody>
          <a:bodyPr wrap="square" lIns="487736" rIns="487736" bIns="121934">
            <a:spAutoFit/>
          </a:bodyPr>
          <a:lstStyle/>
          <a:p>
            <a:pPr algn="r" defTabSz="2438584"/>
            <a:r>
              <a:rPr lang="en-US" b="1" dirty="0">
                <a:solidFill>
                  <a:srgbClr val="57565A"/>
                </a:solidFill>
                <a:latin typeface="Century Gothic" panose="020B0502020202020204" pitchFamily="34" charset="0"/>
              </a:rPr>
              <a:t>Key point</a:t>
            </a:r>
          </a:p>
          <a:p>
            <a:pPr algn="r" defTabSz="2438584">
              <a:lnSpc>
                <a:spcPct val="89000"/>
              </a:lnSpc>
            </a:pPr>
            <a:r>
              <a:rPr lang="en-US" sz="1200" dirty="0">
                <a:solidFill>
                  <a:srgbClr val="57565A"/>
                </a:solidFill>
                <a:latin typeface="Century Gothic" panose="020B0502020202020204" pitchFamily="34" charset="0"/>
              </a:rPr>
              <a:t>Lorem ipsum 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consectetur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endParaRPr lang="en-US" sz="1200" dirty="0">
              <a:solidFill>
                <a:srgbClr val="57565A"/>
              </a:solidFill>
              <a:latin typeface="Century Gothic" panose="020B0502020202020204" pitchFamily="34" charset="0"/>
            </a:endParaRPr>
          </a:p>
        </p:txBody>
      </p:sp>
      <p:grpSp>
        <p:nvGrpSpPr>
          <p:cNvPr id="27" name="Group 26">
            <a:extLst>
              <a:ext uri="{FF2B5EF4-FFF2-40B4-BE49-F238E27FC236}">
                <a16:creationId xmlns:a16="http://schemas.microsoft.com/office/drawing/2014/main" id="{C297742D-678D-A2FC-3B32-098C14DAA384}"/>
              </a:ext>
            </a:extLst>
          </p:cNvPr>
          <p:cNvGrpSpPr/>
          <p:nvPr/>
        </p:nvGrpSpPr>
        <p:grpSpPr>
          <a:xfrm>
            <a:off x="4143917" y="4354510"/>
            <a:ext cx="590892" cy="575239"/>
            <a:chOff x="8226199" y="262619"/>
            <a:chExt cx="479425" cy="466725"/>
          </a:xfrm>
        </p:grpSpPr>
        <p:sp>
          <p:nvSpPr>
            <p:cNvPr id="28" name="Freeform 198">
              <a:extLst>
                <a:ext uri="{FF2B5EF4-FFF2-40B4-BE49-F238E27FC236}">
                  <a16:creationId xmlns:a16="http://schemas.microsoft.com/office/drawing/2014/main" id="{D5234ABC-964A-F8B6-2270-66AAC8B185AE}"/>
                </a:ext>
              </a:extLst>
            </p:cNvPr>
            <p:cNvSpPr>
              <a:spLocks/>
            </p:cNvSpPr>
            <p:nvPr/>
          </p:nvSpPr>
          <p:spPr bwMode="auto">
            <a:xfrm>
              <a:off x="8226199" y="262619"/>
              <a:ext cx="344488" cy="466725"/>
            </a:xfrm>
            <a:custGeom>
              <a:avLst/>
              <a:gdLst>
                <a:gd name="T0" fmla="*/ 92 w 92"/>
                <a:gd name="T1" fmla="*/ 90 h 124"/>
                <a:gd name="T2" fmla="*/ 92 w 92"/>
                <a:gd name="T3" fmla="*/ 120 h 124"/>
                <a:gd name="T4" fmla="*/ 88 w 92"/>
                <a:gd name="T5" fmla="*/ 124 h 124"/>
                <a:gd name="T6" fmla="*/ 4 w 92"/>
                <a:gd name="T7" fmla="*/ 124 h 124"/>
                <a:gd name="T8" fmla="*/ 0 w 92"/>
                <a:gd name="T9" fmla="*/ 120 h 124"/>
                <a:gd name="T10" fmla="*/ 0 w 92"/>
                <a:gd name="T11" fmla="*/ 4 h 124"/>
                <a:gd name="T12" fmla="*/ 4 w 92"/>
                <a:gd name="T13" fmla="*/ 0 h 124"/>
                <a:gd name="T14" fmla="*/ 60 w 92"/>
                <a:gd name="T15" fmla="*/ 0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4">
                  <a:moveTo>
                    <a:pt x="92" y="90"/>
                  </a:moveTo>
                  <a:cubicBezTo>
                    <a:pt x="92" y="120"/>
                    <a:pt x="92" y="120"/>
                    <a:pt x="92" y="120"/>
                  </a:cubicBezTo>
                  <a:cubicBezTo>
                    <a:pt x="92" y="122"/>
                    <a:pt x="90" y="124"/>
                    <a:pt x="88" y="124"/>
                  </a:cubicBezTo>
                  <a:cubicBezTo>
                    <a:pt x="4" y="124"/>
                    <a:pt x="4" y="124"/>
                    <a:pt x="4" y="124"/>
                  </a:cubicBezTo>
                  <a:cubicBezTo>
                    <a:pt x="2" y="124"/>
                    <a:pt x="0" y="122"/>
                    <a:pt x="0" y="120"/>
                  </a:cubicBezTo>
                  <a:cubicBezTo>
                    <a:pt x="0" y="4"/>
                    <a:pt x="0" y="4"/>
                    <a:pt x="0" y="4"/>
                  </a:cubicBezTo>
                  <a:cubicBezTo>
                    <a:pt x="0" y="2"/>
                    <a:pt x="2" y="0"/>
                    <a:pt x="4" y="0"/>
                  </a:cubicBezTo>
                  <a:cubicBezTo>
                    <a:pt x="60" y="0"/>
                    <a:pt x="60" y="0"/>
                    <a:pt x="6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29" name="Line 199">
              <a:extLst>
                <a:ext uri="{FF2B5EF4-FFF2-40B4-BE49-F238E27FC236}">
                  <a16:creationId xmlns:a16="http://schemas.microsoft.com/office/drawing/2014/main" id="{1B471648-6CC2-ACC4-3233-B92C06CA581A}"/>
                </a:ext>
              </a:extLst>
            </p:cNvPr>
            <p:cNvSpPr>
              <a:spLocks noChangeShapeType="1"/>
            </p:cNvSpPr>
            <p:nvPr/>
          </p:nvSpPr>
          <p:spPr bwMode="auto">
            <a:xfrm>
              <a:off x="8570686" y="397557"/>
              <a:ext cx="0" cy="3810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30" name="Freeform 200">
              <a:extLst>
                <a:ext uri="{FF2B5EF4-FFF2-40B4-BE49-F238E27FC236}">
                  <a16:creationId xmlns:a16="http://schemas.microsoft.com/office/drawing/2014/main" id="{7610FB0B-B433-F49D-3431-2F506ACFC842}"/>
                </a:ext>
              </a:extLst>
            </p:cNvPr>
            <p:cNvSpPr>
              <a:spLocks/>
            </p:cNvSpPr>
            <p:nvPr/>
          </p:nvSpPr>
          <p:spPr bwMode="auto">
            <a:xfrm>
              <a:off x="8451624" y="262619"/>
              <a:ext cx="119063" cy="134938"/>
            </a:xfrm>
            <a:custGeom>
              <a:avLst/>
              <a:gdLst>
                <a:gd name="T0" fmla="*/ 0 w 32"/>
                <a:gd name="T1" fmla="*/ 31 h 36"/>
                <a:gd name="T2" fmla="*/ 4 w 32"/>
                <a:gd name="T3" fmla="*/ 36 h 36"/>
                <a:gd name="T4" fmla="*/ 32 w 32"/>
                <a:gd name="T5" fmla="*/ 36 h 36"/>
                <a:gd name="T6" fmla="*/ 0 w 32"/>
                <a:gd name="T7" fmla="*/ 0 h 36"/>
                <a:gd name="T8" fmla="*/ 0 w 32"/>
                <a:gd name="T9" fmla="*/ 31 h 36"/>
              </a:gdLst>
              <a:ahLst/>
              <a:cxnLst>
                <a:cxn ang="0">
                  <a:pos x="T0" y="T1"/>
                </a:cxn>
                <a:cxn ang="0">
                  <a:pos x="T2" y="T3"/>
                </a:cxn>
                <a:cxn ang="0">
                  <a:pos x="T4" y="T5"/>
                </a:cxn>
                <a:cxn ang="0">
                  <a:pos x="T6" y="T7"/>
                </a:cxn>
                <a:cxn ang="0">
                  <a:pos x="T8" y="T9"/>
                </a:cxn>
              </a:cxnLst>
              <a:rect l="0" t="0" r="r" b="b"/>
              <a:pathLst>
                <a:path w="32" h="36">
                  <a:moveTo>
                    <a:pt x="0" y="31"/>
                  </a:moveTo>
                  <a:cubicBezTo>
                    <a:pt x="0" y="33"/>
                    <a:pt x="2" y="36"/>
                    <a:pt x="4" y="36"/>
                  </a:cubicBezTo>
                  <a:cubicBezTo>
                    <a:pt x="32" y="36"/>
                    <a:pt x="32" y="36"/>
                    <a:pt x="32" y="36"/>
                  </a:cubicBezTo>
                  <a:cubicBezTo>
                    <a:pt x="0" y="0"/>
                    <a:pt x="0" y="0"/>
                    <a:pt x="0" y="0"/>
                  </a:cubicBezTo>
                  <a:lnTo>
                    <a:pt x="0" y="31"/>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31" name="Line 201">
              <a:extLst>
                <a:ext uri="{FF2B5EF4-FFF2-40B4-BE49-F238E27FC236}">
                  <a16:creationId xmlns:a16="http://schemas.microsoft.com/office/drawing/2014/main" id="{C3B36274-6804-65BA-8395-4325965D9071}"/>
                </a:ext>
              </a:extLst>
            </p:cNvPr>
            <p:cNvSpPr>
              <a:spLocks noChangeShapeType="1"/>
            </p:cNvSpPr>
            <p:nvPr/>
          </p:nvSpPr>
          <p:spPr bwMode="auto">
            <a:xfrm>
              <a:off x="8300811" y="457882"/>
              <a:ext cx="157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32" name="Line 202">
              <a:extLst>
                <a:ext uri="{FF2B5EF4-FFF2-40B4-BE49-F238E27FC236}">
                  <a16:creationId xmlns:a16="http://schemas.microsoft.com/office/drawing/2014/main" id="{325FCFAA-95B1-72F0-7CFD-390924E65591}"/>
                </a:ext>
              </a:extLst>
            </p:cNvPr>
            <p:cNvSpPr>
              <a:spLocks noChangeShapeType="1"/>
            </p:cNvSpPr>
            <p:nvPr/>
          </p:nvSpPr>
          <p:spPr bwMode="auto">
            <a:xfrm>
              <a:off x="8300811" y="518207"/>
              <a:ext cx="1349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33" name="Line 203">
              <a:extLst>
                <a:ext uri="{FF2B5EF4-FFF2-40B4-BE49-F238E27FC236}">
                  <a16:creationId xmlns:a16="http://schemas.microsoft.com/office/drawing/2014/main" id="{6F606A1D-28B0-2404-206A-4116212D996D}"/>
                </a:ext>
              </a:extLst>
            </p:cNvPr>
            <p:cNvSpPr>
              <a:spLocks noChangeShapeType="1"/>
            </p:cNvSpPr>
            <p:nvPr/>
          </p:nvSpPr>
          <p:spPr bwMode="auto">
            <a:xfrm>
              <a:off x="8300811" y="397557"/>
              <a:ext cx="904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34" name="Line 204">
              <a:extLst>
                <a:ext uri="{FF2B5EF4-FFF2-40B4-BE49-F238E27FC236}">
                  <a16:creationId xmlns:a16="http://schemas.microsoft.com/office/drawing/2014/main" id="{56733F41-9C50-08B5-0BDA-E67D562D4522}"/>
                </a:ext>
              </a:extLst>
            </p:cNvPr>
            <p:cNvSpPr>
              <a:spLocks noChangeShapeType="1"/>
            </p:cNvSpPr>
            <p:nvPr/>
          </p:nvSpPr>
          <p:spPr bwMode="auto">
            <a:xfrm>
              <a:off x="8300811" y="578532"/>
              <a:ext cx="1539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35" name="Line 206">
              <a:extLst>
                <a:ext uri="{FF2B5EF4-FFF2-40B4-BE49-F238E27FC236}">
                  <a16:creationId xmlns:a16="http://schemas.microsoft.com/office/drawing/2014/main" id="{6DF447A6-11DE-D868-5330-41F10F9F7946}"/>
                </a:ext>
              </a:extLst>
            </p:cNvPr>
            <p:cNvSpPr>
              <a:spLocks noChangeShapeType="1"/>
            </p:cNvSpPr>
            <p:nvPr/>
          </p:nvSpPr>
          <p:spPr bwMode="auto">
            <a:xfrm>
              <a:off x="8300811" y="638857"/>
              <a:ext cx="1952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36" name="Oval 221">
              <a:extLst>
                <a:ext uri="{FF2B5EF4-FFF2-40B4-BE49-F238E27FC236}">
                  <a16:creationId xmlns:a16="http://schemas.microsoft.com/office/drawing/2014/main" id="{082E3155-DB92-2DA2-DAA6-F1FE1596C5C9}"/>
                </a:ext>
              </a:extLst>
            </p:cNvPr>
            <p:cNvSpPr>
              <a:spLocks noChangeArrowheads="1"/>
            </p:cNvSpPr>
            <p:nvPr/>
          </p:nvSpPr>
          <p:spPr bwMode="auto">
            <a:xfrm>
              <a:off x="8435748" y="427719"/>
              <a:ext cx="180975" cy="180975"/>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37" name="Line 222">
              <a:extLst>
                <a:ext uri="{FF2B5EF4-FFF2-40B4-BE49-F238E27FC236}">
                  <a16:creationId xmlns:a16="http://schemas.microsoft.com/office/drawing/2014/main" id="{CFB3C5F3-A9A6-C4A1-CB3A-DE04AFBC8EA4}"/>
                </a:ext>
              </a:extLst>
            </p:cNvPr>
            <p:cNvSpPr>
              <a:spLocks noChangeShapeType="1"/>
            </p:cNvSpPr>
            <p:nvPr/>
          </p:nvSpPr>
          <p:spPr bwMode="auto">
            <a:xfrm flipH="1" flipV="1">
              <a:off x="8586561" y="592819"/>
              <a:ext cx="119063" cy="12065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grpSp>
      <p:grpSp>
        <p:nvGrpSpPr>
          <p:cNvPr id="38" name="Group 37">
            <a:extLst>
              <a:ext uri="{FF2B5EF4-FFF2-40B4-BE49-F238E27FC236}">
                <a16:creationId xmlns:a16="http://schemas.microsoft.com/office/drawing/2014/main" id="{2B3A4F00-0052-7B63-59C2-E8C44A609259}"/>
              </a:ext>
            </a:extLst>
          </p:cNvPr>
          <p:cNvGrpSpPr/>
          <p:nvPr/>
        </p:nvGrpSpPr>
        <p:grpSpPr>
          <a:xfrm>
            <a:off x="5378010" y="3805278"/>
            <a:ext cx="542886" cy="623471"/>
            <a:chOff x="9096148" y="262619"/>
            <a:chExt cx="406400" cy="466725"/>
          </a:xfrm>
        </p:grpSpPr>
        <p:sp>
          <p:nvSpPr>
            <p:cNvPr id="39" name="Freeform 227">
              <a:extLst>
                <a:ext uri="{FF2B5EF4-FFF2-40B4-BE49-F238E27FC236}">
                  <a16:creationId xmlns:a16="http://schemas.microsoft.com/office/drawing/2014/main" id="{BB678AD0-FEAB-6A94-A752-383D42543A8C}"/>
                </a:ext>
              </a:extLst>
            </p:cNvPr>
            <p:cNvSpPr>
              <a:spLocks/>
            </p:cNvSpPr>
            <p:nvPr/>
          </p:nvSpPr>
          <p:spPr bwMode="auto">
            <a:xfrm>
              <a:off x="9096148" y="278494"/>
              <a:ext cx="406400" cy="450850"/>
            </a:xfrm>
            <a:custGeom>
              <a:avLst/>
              <a:gdLst>
                <a:gd name="T0" fmla="*/ 88 w 108"/>
                <a:gd name="T1" fmla="*/ 0 h 120"/>
                <a:gd name="T2" fmla="*/ 104 w 108"/>
                <a:gd name="T3" fmla="*/ 0 h 120"/>
                <a:gd name="T4" fmla="*/ 108 w 108"/>
                <a:gd name="T5" fmla="*/ 4 h 120"/>
                <a:gd name="T6" fmla="*/ 108 w 108"/>
                <a:gd name="T7" fmla="*/ 116 h 120"/>
                <a:gd name="T8" fmla="*/ 104 w 108"/>
                <a:gd name="T9" fmla="*/ 120 h 120"/>
                <a:gd name="T10" fmla="*/ 4 w 108"/>
                <a:gd name="T11" fmla="*/ 120 h 120"/>
                <a:gd name="T12" fmla="*/ 0 w 108"/>
                <a:gd name="T13" fmla="*/ 116 h 120"/>
                <a:gd name="T14" fmla="*/ 0 w 108"/>
                <a:gd name="T15" fmla="*/ 4 h 120"/>
                <a:gd name="T16" fmla="*/ 4 w 108"/>
                <a:gd name="T17" fmla="*/ 0 h 120"/>
                <a:gd name="T18" fmla="*/ 20 w 108"/>
                <a:gd name="T1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20">
                  <a:moveTo>
                    <a:pt x="88" y="0"/>
                  </a:moveTo>
                  <a:cubicBezTo>
                    <a:pt x="104" y="0"/>
                    <a:pt x="104" y="0"/>
                    <a:pt x="104" y="0"/>
                  </a:cubicBezTo>
                  <a:cubicBezTo>
                    <a:pt x="106" y="0"/>
                    <a:pt x="108" y="2"/>
                    <a:pt x="108" y="4"/>
                  </a:cubicBezTo>
                  <a:cubicBezTo>
                    <a:pt x="108" y="116"/>
                    <a:pt x="108" y="116"/>
                    <a:pt x="108" y="116"/>
                  </a:cubicBezTo>
                  <a:cubicBezTo>
                    <a:pt x="108" y="118"/>
                    <a:pt x="106" y="120"/>
                    <a:pt x="104" y="120"/>
                  </a:cubicBezTo>
                  <a:cubicBezTo>
                    <a:pt x="4" y="120"/>
                    <a:pt x="4" y="120"/>
                    <a:pt x="4" y="120"/>
                  </a:cubicBezTo>
                  <a:cubicBezTo>
                    <a:pt x="2" y="120"/>
                    <a:pt x="0" y="118"/>
                    <a:pt x="0" y="116"/>
                  </a:cubicBezTo>
                  <a:cubicBezTo>
                    <a:pt x="0" y="4"/>
                    <a:pt x="0" y="4"/>
                    <a:pt x="0" y="4"/>
                  </a:cubicBezTo>
                  <a:cubicBezTo>
                    <a:pt x="0" y="2"/>
                    <a:pt x="2" y="0"/>
                    <a:pt x="4" y="0"/>
                  </a:cubicBezTo>
                  <a:cubicBezTo>
                    <a:pt x="20" y="0"/>
                    <a:pt x="20" y="0"/>
                    <a:pt x="20"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40" name="Freeform 228">
              <a:extLst>
                <a:ext uri="{FF2B5EF4-FFF2-40B4-BE49-F238E27FC236}">
                  <a16:creationId xmlns:a16="http://schemas.microsoft.com/office/drawing/2014/main" id="{51EF0A1E-A288-9C64-4564-7E17EBE61A5D}"/>
                </a:ext>
              </a:extLst>
            </p:cNvPr>
            <p:cNvSpPr>
              <a:spLocks/>
            </p:cNvSpPr>
            <p:nvPr/>
          </p:nvSpPr>
          <p:spPr bwMode="auto">
            <a:xfrm>
              <a:off x="9142186" y="322944"/>
              <a:ext cx="314325" cy="360363"/>
            </a:xfrm>
            <a:custGeom>
              <a:avLst/>
              <a:gdLst>
                <a:gd name="T0" fmla="*/ 179 w 198"/>
                <a:gd name="T1" fmla="*/ 0 h 227"/>
                <a:gd name="T2" fmla="*/ 198 w 198"/>
                <a:gd name="T3" fmla="*/ 0 h 227"/>
                <a:gd name="T4" fmla="*/ 198 w 198"/>
                <a:gd name="T5" fmla="*/ 227 h 227"/>
                <a:gd name="T6" fmla="*/ 0 w 198"/>
                <a:gd name="T7" fmla="*/ 227 h 227"/>
                <a:gd name="T8" fmla="*/ 0 w 198"/>
                <a:gd name="T9" fmla="*/ 0 h 227"/>
                <a:gd name="T10" fmla="*/ 19 w 198"/>
                <a:gd name="T11" fmla="*/ 0 h 227"/>
              </a:gdLst>
              <a:ahLst/>
              <a:cxnLst>
                <a:cxn ang="0">
                  <a:pos x="T0" y="T1"/>
                </a:cxn>
                <a:cxn ang="0">
                  <a:pos x="T2" y="T3"/>
                </a:cxn>
                <a:cxn ang="0">
                  <a:pos x="T4" y="T5"/>
                </a:cxn>
                <a:cxn ang="0">
                  <a:pos x="T6" y="T7"/>
                </a:cxn>
                <a:cxn ang="0">
                  <a:pos x="T8" y="T9"/>
                </a:cxn>
                <a:cxn ang="0">
                  <a:pos x="T10" y="T11"/>
                </a:cxn>
              </a:cxnLst>
              <a:rect l="0" t="0" r="r" b="b"/>
              <a:pathLst>
                <a:path w="198" h="227">
                  <a:moveTo>
                    <a:pt x="179" y="0"/>
                  </a:moveTo>
                  <a:lnTo>
                    <a:pt x="198" y="0"/>
                  </a:lnTo>
                  <a:lnTo>
                    <a:pt x="198" y="227"/>
                  </a:lnTo>
                  <a:lnTo>
                    <a:pt x="0" y="227"/>
                  </a:lnTo>
                  <a:lnTo>
                    <a:pt x="0" y="0"/>
                  </a:lnTo>
                  <a:lnTo>
                    <a:pt x="19" y="0"/>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41" name="Freeform 229">
              <a:extLst>
                <a:ext uri="{FF2B5EF4-FFF2-40B4-BE49-F238E27FC236}">
                  <a16:creationId xmlns:a16="http://schemas.microsoft.com/office/drawing/2014/main" id="{C5AC3E7E-8A50-67B7-B1CA-151CFB7E423A}"/>
                </a:ext>
              </a:extLst>
            </p:cNvPr>
            <p:cNvSpPr>
              <a:spLocks/>
            </p:cNvSpPr>
            <p:nvPr/>
          </p:nvSpPr>
          <p:spPr bwMode="auto">
            <a:xfrm>
              <a:off x="9202511" y="262619"/>
              <a:ext cx="195263" cy="90488"/>
            </a:xfrm>
            <a:custGeom>
              <a:avLst/>
              <a:gdLst>
                <a:gd name="T0" fmla="*/ 52 w 52"/>
                <a:gd name="T1" fmla="*/ 18 h 24"/>
                <a:gd name="T2" fmla="*/ 46 w 52"/>
                <a:gd name="T3" fmla="*/ 24 h 24"/>
                <a:gd name="T4" fmla="*/ 6 w 52"/>
                <a:gd name="T5" fmla="*/ 24 h 24"/>
                <a:gd name="T6" fmla="*/ 0 w 52"/>
                <a:gd name="T7" fmla="*/ 18 h 24"/>
                <a:gd name="T8" fmla="*/ 0 w 52"/>
                <a:gd name="T9" fmla="*/ 0 h 24"/>
                <a:gd name="T10" fmla="*/ 52 w 52"/>
                <a:gd name="T11" fmla="*/ 0 h 24"/>
                <a:gd name="T12" fmla="*/ 52 w 52"/>
                <a:gd name="T13" fmla="*/ 18 h 24"/>
              </a:gdLst>
              <a:ahLst/>
              <a:cxnLst>
                <a:cxn ang="0">
                  <a:pos x="T0" y="T1"/>
                </a:cxn>
                <a:cxn ang="0">
                  <a:pos x="T2" y="T3"/>
                </a:cxn>
                <a:cxn ang="0">
                  <a:pos x="T4" y="T5"/>
                </a:cxn>
                <a:cxn ang="0">
                  <a:pos x="T6" y="T7"/>
                </a:cxn>
                <a:cxn ang="0">
                  <a:pos x="T8" y="T9"/>
                </a:cxn>
                <a:cxn ang="0">
                  <a:pos x="T10" y="T11"/>
                </a:cxn>
                <a:cxn ang="0">
                  <a:pos x="T12" y="T13"/>
                </a:cxn>
              </a:cxnLst>
              <a:rect l="0" t="0" r="r" b="b"/>
              <a:pathLst>
                <a:path w="52" h="24">
                  <a:moveTo>
                    <a:pt x="52" y="18"/>
                  </a:moveTo>
                  <a:cubicBezTo>
                    <a:pt x="52" y="22"/>
                    <a:pt x="50" y="24"/>
                    <a:pt x="46" y="24"/>
                  </a:cubicBezTo>
                  <a:cubicBezTo>
                    <a:pt x="6" y="24"/>
                    <a:pt x="6" y="24"/>
                    <a:pt x="6" y="24"/>
                  </a:cubicBezTo>
                  <a:cubicBezTo>
                    <a:pt x="2" y="24"/>
                    <a:pt x="0" y="22"/>
                    <a:pt x="0" y="18"/>
                  </a:cubicBezTo>
                  <a:cubicBezTo>
                    <a:pt x="0" y="0"/>
                    <a:pt x="0" y="0"/>
                    <a:pt x="0" y="0"/>
                  </a:cubicBezTo>
                  <a:cubicBezTo>
                    <a:pt x="52" y="0"/>
                    <a:pt x="52" y="0"/>
                    <a:pt x="52" y="0"/>
                  </a:cubicBezTo>
                  <a:lnTo>
                    <a:pt x="52" y="18"/>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42" name="Line 230">
              <a:extLst>
                <a:ext uri="{FF2B5EF4-FFF2-40B4-BE49-F238E27FC236}">
                  <a16:creationId xmlns:a16="http://schemas.microsoft.com/office/drawing/2014/main" id="{4F3D6E49-1220-D52D-5B6C-6AD9657F0FC1}"/>
                </a:ext>
              </a:extLst>
            </p:cNvPr>
            <p:cNvSpPr>
              <a:spLocks noChangeShapeType="1"/>
            </p:cNvSpPr>
            <p:nvPr/>
          </p:nvSpPr>
          <p:spPr bwMode="auto">
            <a:xfrm>
              <a:off x="9216798" y="488044"/>
              <a:ext cx="165100"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43" name="Line 231">
              <a:extLst>
                <a:ext uri="{FF2B5EF4-FFF2-40B4-BE49-F238E27FC236}">
                  <a16:creationId xmlns:a16="http://schemas.microsoft.com/office/drawing/2014/main" id="{117994A1-F8D2-4C8E-0761-F74FCA2A5973}"/>
                </a:ext>
              </a:extLst>
            </p:cNvPr>
            <p:cNvSpPr>
              <a:spLocks noChangeShapeType="1"/>
            </p:cNvSpPr>
            <p:nvPr/>
          </p:nvSpPr>
          <p:spPr bwMode="auto">
            <a:xfrm>
              <a:off x="9216798" y="427719"/>
              <a:ext cx="165100"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44" name="Line 232">
              <a:extLst>
                <a:ext uri="{FF2B5EF4-FFF2-40B4-BE49-F238E27FC236}">
                  <a16:creationId xmlns:a16="http://schemas.microsoft.com/office/drawing/2014/main" id="{7890FC65-0F3A-5050-43B4-E91957D0C6F1}"/>
                </a:ext>
              </a:extLst>
            </p:cNvPr>
            <p:cNvSpPr>
              <a:spLocks noChangeShapeType="1"/>
            </p:cNvSpPr>
            <p:nvPr/>
          </p:nvSpPr>
          <p:spPr bwMode="auto">
            <a:xfrm>
              <a:off x="9216798" y="548369"/>
              <a:ext cx="165100"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45" name="Line 233">
              <a:extLst>
                <a:ext uri="{FF2B5EF4-FFF2-40B4-BE49-F238E27FC236}">
                  <a16:creationId xmlns:a16="http://schemas.microsoft.com/office/drawing/2014/main" id="{1C2A235F-0ED0-CF5C-9CB5-4DB16F9A900D}"/>
                </a:ext>
              </a:extLst>
            </p:cNvPr>
            <p:cNvSpPr>
              <a:spLocks noChangeShapeType="1"/>
            </p:cNvSpPr>
            <p:nvPr/>
          </p:nvSpPr>
          <p:spPr bwMode="auto">
            <a:xfrm>
              <a:off x="9216798" y="608694"/>
              <a:ext cx="165100"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grpSp>
      <p:grpSp>
        <p:nvGrpSpPr>
          <p:cNvPr id="46" name="Group 45">
            <a:extLst>
              <a:ext uri="{FF2B5EF4-FFF2-40B4-BE49-F238E27FC236}">
                <a16:creationId xmlns:a16="http://schemas.microsoft.com/office/drawing/2014/main" id="{E3355FB5-E12C-8ADB-D1C3-B47B88348E9E}"/>
              </a:ext>
            </a:extLst>
          </p:cNvPr>
          <p:cNvGrpSpPr/>
          <p:nvPr/>
        </p:nvGrpSpPr>
        <p:grpSpPr>
          <a:xfrm>
            <a:off x="6545087" y="3280713"/>
            <a:ext cx="641202" cy="636855"/>
            <a:chOff x="10107386" y="3388406"/>
            <a:chExt cx="468313" cy="465138"/>
          </a:xfrm>
        </p:grpSpPr>
        <p:sp>
          <p:nvSpPr>
            <p:cNvPr id="47" name="Freeform 545">
              <a:extLst>
                <a:ext uri="{FF2B5EF4-FFF2-40B4-BE49-F238E27FC236}">
                  <a16:creationId xmlns:a16="http://schemas.microsoft.com/office/drawing/2014/main" id="{E3E42751-FDD3-D254-4D7B-91B4BF3C90B8}"/>
                </a:ext>
              </a:extLst>
            </p:cNvPr>
            <p:cNvSpPr>
              <a:spLocks/>
            </p:cNvSpPr>
            <p:nvPr/>
          </p:nvSpPr>
          <p:spPr bwMode="auto">
            <a:xfrm>
              <a:off x="10107386" y="3388406"/>
              <a:ext cx="468313" cy="261938"/>
            </a:xfrm>
            <a:custGeom>
              <a:avLst/>
              <a:gdLst>
                <a:gd name="T0" fmla="*/ 73 w 125"/>
                <a:gd name="T1" fmla="*/ 67 h 70"/>
                <a:gd name="T2" fmla="*/ 52 w 125"/>
                <a:gd name="T3" fmla="*/ 67 h 70"/>
                <a:gd name="T4" fmla="*/ 5 w 125"/>
                <a:gd name="T5" fmla="*/ 41 h 70"/>
                <a:gd name="T6" fmla="*/ 5 w 125"/>
                <a:gd name="T7" fmla="*/ 29 h 70"/>
                <a:gd name="T8" fmla="*/ 52 w 125"/>
                <a:gd name="T9" fmla="*/ 3 h 70"/>
                <a:gd name="T10" fmla="*/ 73 w 125"/>
                <a:gd name="T11" fmla="*/ 3 h 70"/>
                <a:gd name="T12" fmla="*/ 119 w 125"/>
                <a:gd name="T13" fmla="*/ 29 h 70"/>
                <a:gd name="T14" fmla="*/ 119 w 125"/>
                <a:gd name="T15" fmla="*/ 41 h 70"/>
                <a:gd name="T16" fmla="*/ 73 w 125"/>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70">
                  <a:moveTo>
                    <a:pt x="73" y="67"/>
                  </a:moveTo>
                  <a:cubicBezTo>
                    <a:pt x="67" y="70"/>
                    <a:pt x="57" y="70"/>
                    <a:pt x="52" y="67"/>
                  </a:cubicBezTo>
                  <a:cubicBezTo>
                    <a:pt x="5" y="41"/>
                    <a:pt x="5" y="41"/>
                    <a:pt x="5" y="41"/>
                  </a:cubicBezTo>
                  <a:cubicBezTo>
                    <a:pt x="0" y="38"/>
                    <a:pt x="0" y="32"/>
                    <a:pt x="5" y="29"/>
                  </a:cubicBezTo>
                  <a:cubicBezTo>
                    <a:pt x="52" y="3"/>
                    <a:pt x="52" y="3"/>
                    <a:pt x="52" y="3"/>
                  </a:cubicBezTo>
                  <a:cubicBezTo>
                    <a:pt x="57" y="0"/>
                    <a:pt x="67" y="0"/>
                    <a:pt x="73" y="3"/>
                  </a:cubicBezTo>
                  <a:cubicBezTo>
                    <a:pt x="119" y="29"/>
                    <a:pt x="119" y="29"/>
                    <a:pt x="119" y="29"/>
                  </a:cubicBezTo>
                  <a:cubicBezTo>
                    <a:pt x="125" y="32"/>
                    <a:pt x="125" y="38"/>
                    <a:pt x="119" y="41"/>
                  </a:cubicBezTo>
                  <a:lnTo>
                    <a:pt x="73" y="67"/>
                  </a:ln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48" name="Freeform 546">
              <a:extLst>
                <a:ext uri="{FF2B5EF4-FFF2-40B4-BE49-F238E27FC236}">
                  <a16:creationId xmlns:a16="http://schemas.microsoft.com/office/drawing/2014/main" id="{F27A09A3-1BCB-CB6F-8883-0B37C6A63280}"/>
                </a:ext>
              </a:extLst>
            </p:cNvPr>
            <p:cNvSpPr>
              <a:spLocks/>
            </p:cNvSpPr>
            <p:nvPr/>
          </p:nvSpPr>
          <p:spPr bwMode="auto">
            <a:xfrm>
              <a:off x="10107386" y="3597956"/>
              <a:ext cx="468313" cy="157163"/>
            </a:xfrm>
            <a:custGeom>
              <a:avLst/>
              <a:gdLst>
                <a:gd name="T0" fmla="*/ 119 w 125"/>
                <a:gd name="T1" fmla="*/ 0 h 42"/>
                <a:gd name="T2" fmla="*/ 119 w 125"/>
                <a:gd name="T3" fmla="*/ 12 h 42"/>
                <a:gd name="T4" fmla="*/ 73 w 125"/>
                <a:gd name="T5" fmla="*/ 38 h 42"/>
                <a:gd name="T6" fmla="*/ 52 w 125"/>
                <a:gd name="T7" fmla="*/ 38 h 42"/>
                <a:gd name="T8" fmla="*/ 5 w 125"/>
                <a:gd name="T9" fmla="*/ 12 h 42"/>
                <a:gd name="T10" fmla="*/ 5 w 125"/>
                <a:gd name="T11" fmla="*/ 0 h 42"/>
              </a:gdLst>
              <a:ahLst/>
              <a:cxnLst>
                <a:cxn ang="0">
                  <a:pos x="T0" y="T1"/>
                </a:cxn>
                <a:cxn ang="0">
                  <a:pos x="T2" y="T3"/>
                </a:cxn>
                <a:cxn ang="0">
                  <a:pos x="T4" y="T5"/>
                </a:cxn>
                <a:cxn ang="0">
                  <a:pos x="T6" y="T7"/>
                </a:cxn>
                <a:cxn ang="0">
                  <a:pos x="T8" y="T9"/>
                </a:cxn>
                <a:cxn ang="0">
                  <a:pos x="T10" y="T11"/>
                </a:cxn>
              </a:cxnLst>
              <a:rect l="0" t="0" r="r" b="b"/>
              <a:pathLst>
                <a:path w="125" h="42">
                  <a:moveTo>
                    <a:pt x="119" y="0"/>
                  </a:moveTo>
                  <a:cubicBezTo>
                    <a:pt x="125" y="4"/>
                    <a:pt x="125" y="9"/>
                    <a:pt x="119" y="12"/>
                  </a:cubicBezTo>
                  <a:cubicBezTo>
                    <a:pt x="73" y="38"/>
                    <a:pt x="73" y="38"/>
                    <a:pt x="73" y="38"/>
                  </a:cubicBezTo>
                  <a:cubicBezTo>
                    <a:pt x="67" y="42"/>
                    <a:pt x="57" y="42"/>
                    <a:pt x="52" y="38"/>
                  </a:cubicBezTo>
                  <a:cubicBezTo>
                    <a:pt x="5" y="12"/>
                    <a:pt x="5" y="12"/>
                    <a:pt x="5" y="12"/>
                  </a:cubicBezTo>
                  <a:cubicBezTo>
                    <a:pt x="0" y="9"/>
                    <a:pt x="0" y="4"/>
                    <a:pt x="5"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49" name="Freeform 547">
              <a:extLst>
                <a:ext uri="{FF2B5EF4-FFF2-40B4-BE49-F238E27FC236}">
                  <a16:creationId xmlns:a16="http://schemas.microsoft.com/office/drawing/2014/main" id="{24E4BED1-446A-1E93-692D-11BBEABFB0E2}"/>
                </a:ext>
              </a:extLst>
            </p:cNvPr>
            <p:cNvSpPr>
              <a:spLocks/>
            </p:cNvSpPr>
            <p:nvPr/>
          </p:nvSpPr>
          <p:spPr bwMode="auto">
            <a:xfrm>
              <a:off x="10107386" y="3699556"/>
              <a:ext cx="468313" cy="153988"/>
            </a:xfrm>
            <a:custGeom>
              <a:avLst/>
              <a:gdLst>
                <a:gd name="T0" fmla="*/ 119 w 125"/>
                <a:gd name="T1" fmla="*/ 0 h 41"/>
                <a:gd name="T2" fmla="*/ 119 w 125"/>
                <a:gd name="T3" fmla="*/ 12 h 41"/>
                <a:gd name="T4" fmla="*/ 73 w 125"/>
                <a:gd name="T5" fmla="*/ 38 h 41"/>
                <a:gd name="T6" fmla="*/ 52 w 125"/>
                <a:gd name="T7" fmla="*/ 38 h 41"/>
                <a:gd name="T8" fmla="*/ 5 w 125"/>
                <a:gd name="T9" fmla="*/ 12 h 41"/>
                <a:gd name="T10" fmla="*/ 5 w 125"/>
                <a:gd name="T11" fmla="*/ 0 h 41"/>
              </a:gdLst>
              <a:ahLst/>
              <a:cxnLst>
                <a:cxn ang="0">
                  <a:pos x="T0" y="T1"/>
                </a:cxn>
                <a:cxn ang="0">
                  <a:pos x="T2" y="T3"/>
                </a:cxn>
                <a:cxn ang="0">
                  <a:pos x="T4" y="T5"/>
                </a:cxn>
                <a:cxn ang="0">
                  <a:pos x="T6" y="T7"/>
                </a:cxn>
                <a:cxn ang="0">
                  <a:pos x="T8" y="T9"/>
                </a:cxn>
                <a:cxn ang="0">
                  <a:pos x="T10" y="T11"/>
                </a:cxn>
              </a:cxnLst>
              <a:rect l="0" t="0" r="r" b="b"/>
              <a:pathLst>
                <a:path w="125" h="41">
                  <a:moveTo>
                    <a:pt x="119" y="0"/>
                  </a:moveTo>
                  <a:cubicBezTo>
                    <a:pt x="125" y="3"/>
                    <a:pt x="125" y="9"/>
                    <a:pt x="119" y="12"/>
                  </a:cubicBezTo>
                  <a:cubicBezTo>
                    <a:pt x="73" y="38"/>
                    <a:pt x="73" y="38"/>
                    <a:pt x="73" y="38"/>
                  </a:cubicBezTo>
                  <a:cubicBezTo>
                    <a:pt x="67" y="41"/>
                    <a:pt x="57" y="41"/>
                    <a:pt x="52" y="38"/>
                  </a:cubicBezTo>
                  <a:cubicBezTo>
                    <a:pt x="5" y="12"/>
                    <a:pt x="5" y="12"/>
                    <a:pt x="5" y="12"/>
                  </a:cubicBezTo>
                  <a:cubicBezTo>
                    <a:pt x="0" y="9"/>
                    <a:pt x="0" y="3"/>
                    <a:pt x="5" y="0"/>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grpSp>
      <p:grpSp>
        <p:nvGrpSpPr>
          <p:cNvPr id="50" name="Group 49">
            <a:extLst>
              <a:ext uri="{FF2B5EF4-FFF2-40B4-BE49-F238E27FC236}">
                <a16:creationId xmlns:a16="http://schemas.microsoft.com/office/drawing/2014/main" id="{3BAC02BC-80BF-8DED-58C3-DD97A085CE0F}"/>
              </a:ext>
            </a:extLst>
          </p:cNvPr>
          <p:cNvGrpSpPr/>
          <p:nvPr/>
        </p:nvGrpSpPr>
        <p:grpSpPr>
          <a:xfrm>
            <a:off x="7624956" y="2844382"/>
            <a:ext cx="834325" cy="470111"/>
            <a:chOff x="7054624" y="4950507"/>
            <a:chExt cx="825500" cy="465138"/>
          </a:xfrm>
        </p:grpSpPr>
        <p:sp>
          <p:nvSpPr>
            <p:cNvPr id="51" name="Oval 20">
              <a:extLst>
                <a:ext uri="{FF2B5EF4-FFF2-40B4-BE49-F238E27FC236}">
                  <a16:creationId xmlns:a16="http://schemas.microsoft.com/office/drawing/2014/main" id="{48FB4A25-BC6F-6A41-E686-BFFE17938B23}"/>
                </a:ext>
              </a:extLst>
            </p:cNvPr>
            <p:cNvSpPr>
              <a:spLocks noChangeArrowheads="1"/>
            </p:cNvSpPr>
            <p:nvPr/>
          </p:nvSpPr>
          <p:spPr bwMode="auto">
            <a:xfrm>
              <a:off x="7054624" y="5115607"/>
              <a:ext cx="300038" cy="300038"/>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52" name="Oval 21">
              <a:extLst>
                <a:ext uri="{FF2B5EF4-FFF2-40B4-BE49-F238E27FC236}">
                  <a16:creationId xmlns:a16="http://schemas.microsoft.com/office/drawing/2014/main" id="{A34AD29B-B284-AE23-E388-FB75A7EC4507}"/>
                </a:ext>
              </a:extLst>
            </p:cNvPr>
            <p:cNvSpPr>
              <a:spLocks noChangeArrowheads="1"/>
            </p:cNvSpPr>
            <p:nvPr/>
          </p:nvSpPr>
          <p:spPr bwMode="auto">
            <a:xfrm>
              <a:off x="7580086" y="5115607"/>
              <a:ext cx="300038" cy="300038"/>
            </a:xfrm>
            <a:prstGeom prst="ellipse">
              <a:avLst/>
            </a:pr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53" name="Freeform 22">
              <a:extLst>
                <a:ext uri="{FF2B5EF4-FFF2-40B4-BE49-F238E27FC236}">
                  <a16:creationId xmlns:a16="http://schemas.microsoft.com/office/drawing/2014/main" id="{1E06BA44-7B80-BFBC-2675-94FA537F3A30}"/>
                </a:ext>
              </a:extLst>
            </p:cNvPr>
            <p:cNvSpPr>
              <a:spLocks/>
            </p:cNvSpPr>
            <p:nvPr/>
          </p:nvSpPr>
          <p:spPr bwMode="auto">
            <a:xfrm>
              <a:off x="7203849" y="5040994"/>
              <a:ext cx="338138" cy="284163"/>
            </a:xfrm>
            <a:custGeom>
              <a:avLst/>
              <a:gdLst>
                <a:gd name="T0" fmla="*/ 34 w 90"/>
                <a:gd name="T1" fmla="*/ 0 h 76"/>
                <a:gd name="T2" fmla="*/ 0 w 90"/>
                <a:gd name="T3" fmla="*/ 60 h 76"/>
                <a:gd name="T4" fmla="*/ 88 w 90"/>
                <a:gd name="T5" fmla="*/ 60 h 76"/>
                <a:gd name="T6" fmla="*/ 72 w 90"/>
                <a:gd name="T7" fmla="*/ 76 h 76"/>
              </a:gdLst>
              <a:ahLst/>
              <a:cxnLst>
                <a:cxn ang="0">
                  <a:pos x="T0" y="T1"/>
                </a:cxn>
                <a:cxn ang="0">
                  <a:pos x="T2" y="T3"/>
                </a:cxn>
                <a:cxn ang="0">
                  <a:pos x="T4" y="T5"/>
                </a:cxn>
                <a:cxn ang="0">
                  <a:pos x="T6" y="T7"/>
                </a:cxn>
              </a:cxnLst>
              <a:rect l="0" t="0" r="r" b="b"/>
              <a:pathLst>
                <a:path w="90" h="76">
                  <a:moveTo>
                    <a:pt x="34" y="0"/>
                  </a:moveTo>
                  <a:cubicBezTo>
                    <a:pt x="0" y="60"/>
                    <a:pt x="0" y="60"/>
                    <a:pt x="0" y="60"/>
                  </a:cubicBezTo>
                  <a:cubicBezTo>
                    <a:pt x="88" y="60"/>
                    <a:pt x="88" y="60"/>
                    <a:pt x="88" y="60"/>
                  </a:cubicBezTo>
                  <a:cubicBezTo>
                    <a:pt x="88" y="60"/>
                    <a:pt x="90" y="76"/>
                    <a:pt x="72" y="76"/>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54" name="Line 23">
              <a:extLst>
                <a:ext uri="{FF2B5EF4-FFF2-40B4-BE49-F238E27FC236}">
                  <a16:creationId xmlns:a16="http://schemas.microsoft.com/office/drawing/2014/main" id="{D0A1A514-44A3-FF04-6421-798E3181C58B}"/>
                </a:ext>
              </a:extLst>
            </p:cNvPr>
            <p:cNvSpPr>
              <a:spLocks noChangeShapeType="1"/>
            </p:cNvSpPr>
            <p:nvPr/>
          </p:nvSpPr>
          <p:spPr bwMode="auto">
            <a:xfrm flipH="1">
              <a:off x="7332436" y="5040994"/>
              <a:ext cx="23971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55" name="Line 24">
              <a:extLst>
                <a:ext uri="{FF2B5EF4-FFF2-40B4-BE49-F238E27FC236}">
                  <a16:creationId xmlns:a16="http://schemas.microsoft.com/office/drawing/2014/main" id="{247D9328-150C-E295-A254-EA3A3EEFAF85}"/>
                </a:ext>
              </a:extLst>
            </p:cNvPr>
            <p:cNvSpPr>
              <a:spLocks noChangeShapeType="1"/>
            </p:cNvSpPr>
            <p:nvPr/>
          </p:nvSpPr>
          <p:spPr bwMode="auto">
            <a:xfrm flipH="1">
              <a:off x="7234011" y="4950507"/>
              <a:ext cx="1349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56" name="Line 25">
              <a:extLst>
                <a:ext uri="{FF2B5EF4-FFF2-40B4-BE49-F238E27FC236}">
                  <a16:creationId xmlns:a16="http://schemas.microsoft.com/office/drawing/2014/main" id="{53A20A2B-C0EE-E456-7324-F55A37954D7D}"/>
                </a:ext>
              </a:extLst>
            </p:cNvPr>
            <p:cNvSpPr>
              <a:spLocks noChangeShapeType="1"/>
            </p:cNvSpPr>
            <p:nvPr/>
          </p:nvSpPr>
          <p:spPr bwMode="auto">
            <a:xfrm flipV="1">
              <a:off x="7464199" y="5040994"/>
              <a:ext cx="115888" cy="223838"/>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57" name="Line 26">
              <a:extLst>
                <a:ext uri="{FF2B5EF4-FFF2-40B4-BE49-F238E27FC236}">
                  <a16:creationId xmlns:a16="http://schemas.microsoft.com/office/drawing/2014/main" id="{A4F0EC9D-1622-84F2-9D7A-91FF9BEAF411}"/>
                </a:ext>
              </a:extLst>
            </p:cNvPr>
            <p:cNvSpPr>
              <a:spLocks noChangeShapeType="1"/>
            </p:cNvSpPr>
            <p:nvPr/>
          </p:nvSpPr>
          <p:spPr bwMode="auto">
            <a:xfrm>
              <a:off x="7275286" y="4953682"/>
              <a:ext cx="188913" cy="31115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58" name="Freeform 27">
              <a:extLst>
                <a:ext uri="{FF2B5EF4-FFF2-40B4-BE49-F238E27FC236}">
                  <a16:creationId xmlns:a16="http://schemas.microsoft.com/office/drawing/2014/main" id="{C61F0E90-BA66-E14F-64A3-6EDED3DD4FE2}"/>
                </a:ext>
              </a:extLst>
            </p:cNvPr>
            <p:cNvSpPr>
              <a:spLocks/>
            </p:cNvSpPr>
            <p:nvPr/>
          </p:nvSpPr>
          <p:spPr bwMode="auto">
            <a:xfrm>
              <a:off x="7534049" y="4964794"/>
              <a:ext cx="195263" cy="300038"/>
            </a:xfrm>
            <a:custGeom>
              <a:avLst/>
              <a:gdLst>
                <a:gd name="T0" fmla="*/ 52 w 52"/>
                <a:gd name="T1" fmla="*/ 80 h 80"/>
                <a:gd name="T2" fmla="*/ 0 w 52"/>
                <a:gd name="T3" fmla="*/ 0 h 80"/>
                <a:gd name="T4" fmla="*/ 44 w 52"/>
                <a:gd name="T5" fmla="*/ 0 h 80"/>
                <a:gd name="T6" fmla="*/ 28 w 52"/>
                <a:gd name="T7" fmla="*/ 16 h 80"/>
              </a:gdLst>
              <a:ahLst/>
              <a:cxnLst>
                <a:cxn ang="0">
                  <a:pos x="T0" y="T1"/>
                </a:cxn>
                <a:cxn ang="0">
                  <a:pos x="T2" y="T3"/>
                </a:cxn>
                <a:cxn ang="0">
                  <a:pos x="T4" y="T5"/>
                </a:cxn>
                <a:cxn ang="0">
                  <a:pos x="T6" y="T7"/>
                </a:cxn>
              </a:cxnLst>
              <a:rect l="0" t="0" r="r" b="b"/>
              <a:pathLst>
                <a:path w="52" h="80">
                  <a:moveTo>
                    <a:pt x="52" y="80"/>
                  </a:moveTo>
                  <a:cubicBezTo>
                    <a:pt x="0" y="0"/>
                    <a:pt x="0" y="0"/>
                    <a:pt x="0" y="0"/>
                  </a:cubicBezTo>
                  <a:cubicBezTo>
                    <a:pt x="44" y="0"/>
                    <a:pt x="44" y="0"/>
                    <a:pt x="44" y="0"/>
                  </a:cubicBezTo>
                  <a:cubicBezTo>
                    <a:pt x="44" y="0"/>
                    <a:pt x="46" y="16"/>
                    <a:pt x="28" y="16"/>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grpSp>
      <p:sp>
        <p:nvSpPr>
          <p:cNvPr id="59" name="Freeform 22">
            <a:extLst>
              <a:ext uri="{FF2B5EF4-FFF2-40B4-BE49-F238E27FC236}">
                <a16:creationId xmlns:a16="http://schemas.microsoft.com/office/drawing/2014/main" id="{A7996239-9C6F-C28B-0556-FDF6D305800E}"/>
              </a:ext>
            </a:extLst>
          </p:cNvPr>
          <p:cNvSpPr>
            <a:spLocks noEditPoints="1"/>
          </p:cNvSpPr>
          <p:nvPr/>
        </p:nvSpPr>
        <p:spPr bwMode="auto">
          <a:xfrm rot="963761">
            <a:off x="2922560" y="4945454"/>
            <a:ext cx="495090" cy="496729"/>
          </a:xfrm>
          <a:custGeom>
            <a:avLst/>
            <a:gdLst>
              <a:gd name="T0" fmla="*/ 127 w 128"/>
              <a:gd name="T1" fmla="*/ 1 h 128"/>
              <a:gd name="T2" fmla="*/ 125 w 128"/>
              <a:gd name="T3" fmla="*/ 0 h 128"/>
              <a:gd name="T4" fmla="*/ 109 w 128"/>
              <a:gd name="T5" fmla="*/ 3 h 128"/>
              <a:gd name="T6" fmla="*/ 108 w 128"/>
              <a:gd name="T7" fmla="*/ 4 h 128"/>
              <a:gd name="T8" fmla="*/ 82 w 128"/>
              <a:gd name="T9" fmla="*/ 29 h 128"/>
              <a:gd name="T10" fmla="*/ 11 w 128"/>
              <a:gd name="T11" fmla="*/ 8 h 128"/>
              <a:gd name="T12" fmla="*/ 9 w 128"/>
              <a:gd name="T13" fmla="*/ 9 h 128"/>
              <a:gd name="T14" fmla="*/ 1 w 128"/>
              <a:gd name="T15" fmla="*/ 17 h 128"/>
              <a:gd name="T16" fmla="*/ 1 w 128"/>
              <a:gd name="T17" fmla="*/ 20 h 128"/>
              <a:gd name="T18" fmla="*/ 1 w 128"/>
              <a:gd name="T19" fmla="*/ 21 h 128"/>
              <a:gd name="T20" fmla="*/ 54 w 128"/>
              <a:gd name="T21" fmla="*/ 58 h 128"/>
              <a:gd name="T22" fmla="*/ 31 w 128"/>
              <a:gd name="T23" fmla="*/ 81 h 128"/>
              <a:gd name="T24" fmla="*/ 11 w 128"/>
              <a:gd name="T25" fmla="*/ 76 h 128"/>
              <a:gd name="T26" fmla="*/ 9 w 128"/>
              <a:gd name="T27" fmla="*/ 76 h 128"/>
              <a:gd name="T28" fmla="*/ 1 w 128"/>
              <a:gd name="T29" fmla="*/ 84 h 128"/>
              <a:gd name="T30" fmla="*/ 1 w 128"/>
              <a:gd name="T31" fmla="*/ 87 h 128"/>
              <a:gd name="T32" fmla="*/ 1 w 128"/>
              <a:gd name="T33" fmla="*/ 88 h 128"/>
              <a:gd name="T34" fmla="*/ 2 w 128"/>
              <a:gd name="T35" fmla="*/ 88 h 128"/>
              <a:gd name="T36" fmla="*/ 25 w 128"/>
              <a:gd name="T37" fmla="*/ 104 h 128"/>
              <a:gd name="T38" fmla="*/ 40 w 128"/>
              <a:gd name="T39" fmla="*/ 126 h 128"/>
              <a:gd name="T40" fmla="*/ 40 w 128"/>
              <a:gd name="T41" fmla="*/ 126 h 128"/>
              <a:gd name="T42" fmla="*/ 40 w 128"/>
              <a:gd name="T43" fmla="*/ 127 h 128"/>
              <a:gd name="T44" fmla="*/ 41 w 128"/>
              <a:gd name="T45" fmla="*/ 127 h 128"/>
              <a:gd name="T46" fmla="*/ 44 w 128"/>
              <a:gd name="T47" fmla="*/ 127 h 128"/>
              <a:gd name="T48" fmla="*/ 52 w 128"/>
              <a:gd name="T49" fmla="*/ 119 h 128"/>
              <a:gd name="T50" fmla="*/ 52 w 128"/>
              <a:gd name="T51" fmla="*/ 117 h 128"/>
              <a:gd name="T52" fmla="*/ 47 w 128"/>
              <a:gd name="T53" fmla="*/ 97 h 128"/>
              <a:gd name="T54" fmla="*/ 70 w 128"/>
              <a:gd name="T55" fmla="*/ 74 h 128"/>
              <a:gd name="T56" fmla="*/ 107 w 128"/>
              <a:gd name="T57" fmla="*/ 127 h 128"/>
              <a:gd name="T58" fmla="*/ 108 w 128"/>
              <a:gd name="T59" fmla="*/ 127 h 128"/>
              <a:gd name="T60" fmla="*/ 111 w 128"/>
              <a:gd name="T61" fmla="*/ 127 h 128"/>
              <a:gd name="T62" fmla="*/ 119 w 128"/>
              <a:gd name="T63" fmla="*/ 119 h 128"/>
              <a:gd name="T64" fmla="*/ 119 w 128"/>
              <a:gd name="T65" fmla="*/ 119 h 128"/>
              <a:gd name="T66" fmla="*/ 120 w 128"/>
              <a:gd name="T67" fmla="*/ 117 h 128"/>
              <a:gd name="T68" fmla="*/ 99 w 128"/>
              <a:gd name="T69" fmla="*/ 46 h 128"/>
              <a:gd name="T70" fmla="*/ 124 w 128"/>
              <a:gd name="T71" fmla="*/ 20 h 128"/>
              <a:gd name="T72" fmla="*/ 125 w 128"/>
              <a:gd name="T73" fmla="*/ 19 h 128"/>
              <a:gd name="T74" fmla="*/ 128 w 128"/>
              <a:gd name="T75" fmla="*/ 3 h 128"/>
              <a:gd name="T76" fmla="*/ 127 w 128"/>
              <a:gd name="T77" fmla="*/ 1 h 128"/>
              <a:gd name="T78" fmla="*/ 115 w 128"/>
              <a:gd name="T79" fmla="*/ 117 h 128"/>
              <a:gd name="T80" fmla="*/ 110 w 128"/>
              <a:gd name="T81" fmla="*/ 122 h 128"/>
              <a:gd name="T82" fmla="*/ 74 w 128"/>
              <a:gd name="T83" fmla="*/ 71 h 128"/>
              <a:gd name="T84" fmla="*/ 95 w 128"/>
              <a:gd name="T85" fmla="*/ 50 h 128"/>
              <a:gd name="T86" fmla="*/ 115 w 128"/>
              <a:gd name="T87" fmla="*/ 117 h 128"/>
              <a:gd name="T88" fmla="*/ 120 w 128"/>
              <a:gd name="T89" fmla="*/ 18 h 128"/>
              <a:gd name="T90" fmla="*/ 120 w 128"/>
              <a:gd name="T91" fmla="*/ 18 h 128"/>
              <a:gd name="T92" fmla="*/ 42 w 128"/>
              <a:gd name="T93" fmla="*/ 96 h 128"/>
              <a:gd name="T94" fmla="*/ 48 w 128"/>
              <a:gd name="T95" fmla="*/ 117 h 128"/>
              <a:gd name="T96" fmla="*/ 43 w 128"/>
              <a:gd name="T97" fmla="*/ 122 h 128"/>
              <a:gd name="T98" fmla="*/ 28 w 128"/>
              <a:gd name="T99" fmla="*/ 100 h 128"/>
              <a:gd name="T100" fmla="*/ 6 w 128"/>
              <a:gd name="T101" fmla="*/ 85 h 128"/>
              <a:gd name="T102" fmla="*/ 11 w 128"/>
              <a:gd name="T103" fmla="*/ 80 h 128"/>
              <a:gd name="T104" fmla="*/ 32 w 128"/>
              <a:gd name="T105" fmla="*/ 86 h 128"/>
              <a:gd name="T106" fmla="*/ 61 w 128"/>
              <a:gd name="T107" fmla="*/ 57 h 128"/>
              <a:gd name="T108" fmla="*/ 6 w 128"/>
              <a:gd name="T109" fmla="*/ 18 h 128"/>
              <a:gd name="T110" fmla="*/ 11 w 128"/>
              <a:gd name="T111" fmla="*/ 13 h 128"/>
              <a:gd name="T112" fmla="*/ 83 w 128"/>
              <a:gd name="T113" fmla="*/ 35 h 128"/>
              <a:gd name="T114" fmla="*/ 110 w 128"/>
              <a:gd name="T115" fmla="*/ 8 h 128"/>
              <a:gd name="T116" fmla="*/ 123 w 128"/>
              <a:gd name="T117" fmla="*/ 5 h 128"/>
              <a:gd name="T118" fmla="*/ 120 w 128"/>
              <a:gd name="T119" fmla="*/ 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28">
                <a:moveTo>
                  <a:pt x="127" y="1"/>
                </a:moveTo>
                <a:cubicBezTo>
                  <a:pt x="127" y="0"/>
                  <a:pt x="126" y="0"/>
                  <a:pt x="125" y="0"/>
                </a:cubicBezTo>
                <a:cubicBezTo>
                  <a:pt x="109" y="3"/>
                  <a:pt x="109" y="3"/>
                  <a:pt x="109" y="3"/>
                </a:cubicBezTo>
                <a:cubicBezTo>
                  <a:pt x="108" y="3"/>
                  <a:pt x="108" y="4"/>
                  <a:pt x="108" y="4"/>
                </a:cubicBezTo>
                <a:cubicBezTo>
                  <a:pt x="82" y="29"/>
                  <a:pt x="82" y="29"/>
                  <a:pt x="82" y="29"/>
                </a:cubicBezTo>
                <a:cubicBezTo>
                  <a:pt x="11" y="8"/>
                  <a:pt x="11" y="8"/>
                  <a:pt x="11" y="8"/>
                </a:cubicBezTo>
                <a:cubicBezTo>
                  <a:pt x="11" y="8"/>
                  <a:pt x="10" y="8"/>
                  <a:pt x="9" y="9"/>
                </a:cubicBezTo>
                <a:cubicBezTo>
                  <a:pt x="1" y="17"/>
                  <a:pt x="1" y="17"/>
                  <a:pt x="1" y="17"/>
                </a:cubicBezTo>
                <a:cubicBezTo>
                  <a:pt x="0" y="18"/>
                  <a:pt x="0" y="19"/>
                  <a:pt x="1" y="20"/>
                </a:cubicBezTo>
                <a:cubicBezTo>
                  <a:pt x="1" y="21"/>
                  <a:pt x="1" y="21"/>
                  <a:pt x="1" y="21"/>
                </a:cubicBezTo>
                <a:cubicBezTo>
                  <a:pt x="54" y="58"/>
                  <a:pt x="54" y="58"/>
                  <a:pt x="54" y="58"/>
                </a:cubicBezTo>
                <a:cubicBezTo>
                  <a:pt x="31" y="81"/>
                  <a:pt x="31" y="81"/>
                  <a:pt x="31" y="81"/>
                </a:cubicBezTo>
                <a:cubicBezTo>
                  <a:pt x="11" y="76"/>
                  <a:pt x="11" y="76"/>
                  <a:pt x="11" y="76"/>
                </a:cubicBezTo>
                <a:cubicBezTo>
                  <a:pt x="10" y="75"/>
                  <a:pt x="9" y="76"/>
                  <a:pt x="9" y="76"/>
                </a:cubicBezTo>
                <a:cubicBezTo>
                  <a:pt x="8" y="76"/>
                  <a:pt x="1" y="84"/>
                  <a:pt x="1" y="84"/>
                </a:cubicBezTo>
                <a:cubicBezTo>
                  <a:pt x="0" y="85"/>
                  <a:pt x="0" y="86"/>
                  <a:pt x="1" y="87"/>
                </a:cubicBezTo>
                <a:cubicBezTo>
                  <a:pt x="1" y="87"/>
                  <a:pt x="1" y="87"/>
                  <a:pt x="1" y="88"/>
                </a:cubicBezTo>
                <a:cubicBezTo>
                  <a:pt x="2" y="88"/>
                  <a:pt x="2" y="88"/>
                  <a:pt x="2" y="88"/>
                </a:cubicBezTo>
                <a:cubicBezTo>
                  <a:pt x="25" y="104"/>
                  <a:pt x="25" y="104"/>
                  <a:pt x="25" y="104"/>
                </a:cubicBezTo>
                <a:cubicBezTo>
                  <a:pt x="40" y="126"/>
                  <a:pt x="40" y="126"/>
                  <a:pt x="40" y="126"/>
                </a:cubicBezTo>
                <a:cubicBezTo>
                  <a:pt x="40" y="126"/>
                  <a:pt x="40" y="126"/>
                  <a:pt x="40" y="126"/>
                </a:cubicBezTo>
                <a:cubicBezTo>
                  <a:pt x="40" y="127"/>
                  <a:pt x="40" y="127"/>
                  <a:pt x="40" y="127"/>
                </a:cubicBezTo>
                <a:cubicBezTo>
                  <a:pt x="41" y="127"/>
                  <a:pt x="41" y="127"/>
                  <a:pt x="41" y="127"/>
                </a:cubicBezTo>
                <a:cubicBezTo>
                  <a:pt x="42" y="128"/>
                  <a:pt x="43" y="128"/>
                  <a:pt x="44" y="127"/>
                </a:cubicBezTo>
                <a:cubicBezTo>
                  <a:pt x="52" y="119"/>
                  <a:pt x="52" y="119"/>
                  <a:pt x="52" y="119"/>
                </a:cubicBezTo>
                <a:cubicBezTo>
                  <a:pt x="52" y="119"/>
                  <a:pt x="53" y="118"/>
                  <a:pt x="52" y="117"/>
                </a:cubicBezTo>
                <a:cubicBezTo>
                  <a:pt x="47" y="97"/>
                  <a:pt x="47" y="97"/>
                  <a:pt x="47" y="97"/>
                </a:cubicBezTo>
                <a:cubicBezTo>
                  <a:pt x="70" y="74"/>
                  <a:pt x="70" y="74"/>
                  <a:pt x="70" y="74"/>
                </a:cubicBezTo>
                <a:cubicBezTo>
                  <a:pt x="107" y="127"/>
                  <a:pt x="107" y="127"/>
                  <a:pt x="107" y="127"/>
                </a:cubicBezTo>
                <a:cubicBezTo>
                  <a:pt x="107" y="127"/>
                  <a:pt x="108" y="127"/>
                  <a:pt x="108" y="127"/>
                </a:cubicBezTo>
                <a:cubicBezTo>
                  <a:pt x="109" y="128"/>
                  <a:pt x="110" y="128"/>
                  <a:pt x="111" y="127"/>
                </a:cubicBezTo>
                <a:cubicBezTo>
                  <a:pt x="116" y="122"/>
                  <a:pt x="118" y="120"/>
                  <a:pt x="119" y="119"/>
                </a:cubicBezTo>
                <a:cubicBezTo>
                  <a:pt x="119" y="119"/>
                  <a:pt x="119" y="119"/>
                  <a:pt x="119" y="119"/>
                </a:cubicBezTo>
                <a:cubicBezTo>
                  <a:pt x="120" y="118"/>
                  <a:pt x="120" y="117"/>
                  <a:pt x="120" y="117"/>
                </a:cubicBezTo>
                <a:cubicBezTo>
                  <a:pt x="99" y="46"/>
                  <a:pt x="99" y="46"/>
                  <a:pt x="99" y="46"/>
                </a:cubicBezTo>
                <a:cubicBezTo>
                  <a:pt x="124" y="20"/>
                  <a:pt x="124" y="20"/>
                  <a:pt x="124" y="20"/>
                </a:cubicBezTo>
                <a:cubicBezTo>
                  <a:pt x="124" y="20"/>
                  <a:pt x="125" y="20"/>
                  <a:pt x="125" y="19"/>
                </a:cubicBezTo>
                <a:cubicBezTo>
                  <a:pt x="128" y="3"/>
                  <a:pt x="128" y="3"/>
                  <a:pt x="128" y="3"/>
                </a:cubicBezTo>
                <a:cubicBezTo>
                  <a:pt x="128" y="2"/>
                  <a:pt x="128" y="1"/>
                  <a:pt x="127" y="1"/>
                </a:cubicBezTo>
                <a:close/>
                <a:moveTo>
                  <a:pt x="115" y="117"/>
                </a:moveTo>
                <a:cubicBezTo>
                  <a:pt x="110" y="122"/>
                  <a:pt x="110" y="122"/>
                  <a:pt x="110" y="122"/>
                </a:cubicBezTo>
                <a:cubicBezTo>
                  <a:pt x="74" y="71"/>
                  <a:pt x="74" y="71"/>
                  <a:pt x="74" y="71"/>
                </a:cubicBezTo>
                <a:cubicBezTo>
                  <a:pt x="95" y="50"/>
                  <a:pt x="95" y="50"/>
                  <a:pt x="95" y="50"/>
                </a:cubicBezTo>
                <a:lnTo>
                  <a:pt x="115" y="117"/>
                </a:lnTo>
                <a:close/>
                <a:moveTo>
                  <a:pt x="120" y="18"/>
                </a:moveTo>
                <a:cubicBezTo>
                  <a:pt x="120" y="18"/>
                  <a:pt x="120" y="18"/>
                  <a:pt x="120" y="18"/>
                </a:cubicBezTo>
                <a:cubicBezTo>
                  <a:pt x="42" y="96"/>
                  <a:pt x="42" y="96"/>
                  <a:pt x="42" y="96"/>
                </a:cubicBezTo>
                <a:cubicBezTo>
                  <a:pt x="48" y="117"/>
                  <a:pt x="48" y="117"/>
                  <a:pt x="48" y="117"/>
                </a:cubicBezTo>
                <a:cubicBezTo>
                  <a:pt x="43" y="122"/>
                  <a:pt x="43" y="122"/>
                  <a:pt x="43" y="122"/>
                </a:cubicBezTo>
                <a:cubicBezTo>
                  <a:pt x="28" y="100"/>
                  <a:pt x="28" y="100"/>
                  <a:pt x="28" y="100"/>
                </a:cubicBezTo>
                <a:cubicBezTo>
                  <a:pt x="6" y="85"/>
                  <a:pt x="6" y="85"/>
                  <a:pt x="6" y="85"/>
                </a:cubicBezTo>
                <a:cubicBezTo>
                  <a:pt x="11" y="80"/>
                  <a:pt x="11" y="80"/>
                  <a:pt x="11" y="80"/>
                </a:cubicBezTo>
                <a:cubicBezTo>
                  <a:pt x="32" y="86"/>
                  <a:pt x="32" y="86"/>
                  <a:pt x="32" y="86"/>
                </a:cubicBezTo>
                <a:cubicBezTo>
                  <a:pt x="61" y="57"/>
                  <a:pt x="61" y="57"/>
                  <a:pt x="61" y="57"/>
                </a:cubicBezTo>
                <a:cubicBezTo>
                  <a:pt x="6" y="18"/>
                  <a:pt x="6" y="18"/>
                  <a:pt x="6" y="18"/>
                </a:cubicBezTo>
                <a:cubicBezTo>
                  <a:pt x="11" y="13"/>
                  <a:pt x="11" y="13"/>
                  <a:pt x="11" y="13"/>
                </a:cubicBezTo>
                <a:cubicBezTo>
                  <a:pt x="83" y="35"/>
                  <a:pt x="83" y="35"/>
                  <a:pt x="83" y="35"/>
                </a:cubicBezTo>
                <a:cubicBezTo>
                  <a:pt x="110" y="8"/>
                  <a:pt x="110" y="8"/>
                  <a:pt x="110" y="8"/>
                </a:cubicBezTo>
                <a:cubicBezTo>
                  <a:pt x="123" y="5"/>
                  <a:pt x="123" y="5"/>
                  <a:pt x="123" y="5"/>
                </a:cubicBezTo>
                <a:lnTo>
                  <a:pt x="120" y="18"/>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
        <p:nvSpPr>
          <p:cNvPr id="60" name="Freeform 172">
            <a:extLst>
              <a:ext uri="{FF2B5EF4-FFF2-40B4-BE49-F238E27FC236}">
                <a16:creationId xmlns:a16="http://schemas.microsoft.com/office/drawing/2014/main" id="{8D01B584-7C6D-72BE-B36C-E7BCE3EB1CFB}"/>
              </a:ext>
            </a:extLst>
          </p:cNvPr>
          <p:cNvSpPr>
            <a:spLocks noEditPoints="1"/>
          </p:cNvSpPr>
          <p:nvPr/>
        </p:nvSpPr>
        <p:spPr bwMode="auto">
          <a:xfrm>
            <a:off x="8967714" y="2227483"/>
            <a:ext cx="599075" cy="599076"/>
          </a:xfrm>
          <a:custGeom>
            <a:avLst/>
            <a:gdLst>
              <a:gd name="T0" fmla="*/ 112 w 128"/>
              <a:gd name="T1" fmla="*/ 73 h 128"/>
              <a:gd name="T2" fmla="*/ 111 w 128"/>
              <a:gd name="T3" fmla="*/ 72 h 128"/>
              <a:gd name="T4" fmla="*/ 82 w 128"/>
              <a:gd name="T5" fmla="*/ 51 h 128"/>
              <a:gd name="T6" fmla="*/ 80 w 128"/>
              <a:gd name="T7" fmla="*/ 49 h 128"/>
              <a:gd name="T8" fmla="*/ 78 w 128"/>
              <a:gd name="T9" fmla="*/ 36 h 128"/>
              <a:gd name="T10" fmla="*/ 93 w 128"/>
              <a:gd name="T11" fmla="*/ 25 h 128"/>
              <a:gd name="T12" fmla="*/ 75 w 128"/>
              <a:gd name="T13" fmla="*/ 32 h 128"/>
              <a:gd name="T14" fmla="*/ 61 w 128"/>
              <a:gd name="T15" fmla="*/ 19 h 128"/>
              <a:gd name="T16" fmla="*/ 65 w 128"/>
              <a:gd name="T17" fmla="*/ 3 h 128"/>
              <a:gd name="T18" fmla="*/ 61 w 128"/>
              <a:gd name="T19" fmla="*/ 2 h 128"/>
              <a:gd name="T20" fmla="*/ 54 w 128"/>
              <a:gd name="T21" fmla="*/ 17 h 128"/>
              <a:gd name="T22" fmla="*/ 36 w 128"/>
              <a:gd name="T23" fmla="*/ 19 h 128"/>
              <a:gd name="T24" fmla="*/ 25 w 128"/>
              <a:gd name="T25" fmla="*/ 3 h 128"/>
              <a:gd name="T26" fmla="*/ 32 w 128"/>
              <a:gd name="T27" fmla="*/ 21 h 128"/>
              <a:gd name="T28" fmla="*/ 19 w 128"/>
              <a:gd name="T29" fmla="*/ 35 h 128"/>
              <a:gd name="T30" fmla="*/ 3 w 128"/>
              <a:gd name="T31" fmla="*/ 31 h 128"/>
              <a:gd name="T32" fmla="*/ 2 w 128"/>
              <a:gd name="T33" fmla="*/ 36 h 128"/>
              <a:gd name="T34" fmla="*/ 17 w 128"/>
              <a:gd name="T35" fmla="*/ 42 h 128"/>
              <a:gd name="T36" fmla="*/ 19 w 128"/>
              <a:gd name="T37" fmla="*/ 61 h 128"/>
              <a:gd name="T38" fmla="*/ 3 w 128"/>
              <a:gd name="T39" fmla="*/ 70 h 128"/>
              <a:gd name="T40" fmla="*/ 6 w 128"/>
              <a:gd name="T41" fmla="*/ 72 h 128"/>
              <a:gd name="T42" fmla="*/ 22 w 128"/>
              <a:gd name="T43" fmla="*/ 66 h 128"/>
              <a:gd name="T44" fmla="*/ 31 w 128"/>
              <a:gd name="T45" fmla="*/ 75 h 128"/>
              <a:gd name="T46" fmla="*/ 30 w 128"/>
              <a:gd name="T47" fmla="*/ 78 h 128"/>
              <a:gd name="T48" fmla="*/ 31 w 128"/>
              <a:gd name="T49" fmla="*/ 81 h 128"/>
              <a:gd name="T50" fmla="*/ 18 w 128"/>
              <a:gd name="T51" fmla="*/ 103 h 128"/>
              <a:gd name="T52" fmla="*/ 100 w 128"/>
              <a:gd name="T53" fmla="*/ 128 h 128"/>
              <a:gd name="T54" fmla="*/ 128 w 128"/>
              <a:gd name="T55" fmla="*/ 99 h 128"/>
              <a:gd name="T56" fmla="*/ 31 w 128"/>
              <a:gd name="T57" fmla="*/ 69 h 128"/>
              <a:gd name="T58" fmla="*/ 22 w 128"/>
              <a:gd name="T59" fmla="*/ 40 h 128"/>
              <a:gd name="T60" fmla="*/ 57 w 128"/>
              <a:gd name="T61" fmla="*/ 22 h 128"/>
              <a:gd name="T62" fmla="*/ 76 w 128"/>
              <a:gd name="T63" fmla="*/ 50 h 128"/>
              <a:gd name="T64" fmla="*/ 74 w 128"/>
              <a:gd name="T65" fmla="*/ 52 h 128"/>
              <a:gd name="T66" fmla="*/ 57 w 128"/>
              <a:gd name="T67" fmla="*/ 63 h 128"/>
              <a:gd name="T68" fmla="*/ 48 w 128"/>
              <a:gd name="T69" fmla="*/ 60 h 128"/>
              <a:gd name="T70" fmla="*/ 32 w 128"/>
              <a:gd name="T71" fmla="*/ 70 h 128"/>
              <a:gd name="T72" fmla="*/ 116 w 128"/>
              <a:gd name="T73" fmla="*/ 116 h 128"/>
              <a:gd name="T74" fmla="*/ 42 w 128"/>
              <a:gd name="T75" fmla="*/ 123 h 128"/>
              <a:gd name="T76" fmla="*/ 32 w 128"/>
              <a:gd name="T77" fmla="*/ 85 h 128"/>
              <a:gd name="T78" fmla="*/ 35 w 128"/>
              <a:gd name="T79" fmla="*/ 79 h 128"/>
              <a:gd name="T80" fmla="*/ 48 w 128"/>
              <a:gd name="T81" fmla="*/ 65 h 128"/>
              <a:gd name="T82" fmla="*/ 58 w 128"/>
              <a:gd name="T83" fmla="*/ 69 h 128"/>
              <a:gd name="T84" fmla="*/ 82 w 128"/>
              <a:gd name="T85" fmla="*/ 55 h 128"/>
              <a:gd name="T86" fmla="*/ 107 w 128"/>
              <a:gd name="T87" fmla="*/ 73 h 128"/>
              <a:gd name="T88" fmla="*/ 110 w 128"/>
              <a:gd name="T89" fmla="*/ 77 h 128"/>
              <a:gd name="T90" fmla="*/ 123 w 128"/>
              <a:gd name="T91" fmla="*/ 9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28">
                <a:moveTo>
                  <a:pt x="123" y="83"/>
                </a:moveTo>
                <a:cubicBezTo>
                  <a:pt x="120" y="79"/>
                  <a:pt x="116" y="75"/>
                  <a:pt x="112" y="73"/>
                </a:cubicBezTo>
                <a:cubicBezTo>
                  <a:pt x="111" y="73"/>
                  <a:pt x="111" y="73"/>
                  <a:pt x="111" y="73"/>
                </a:cubicBezTo>
                <a:cubicBezTo>
                  <a:pt x="111" y="72"/>
                  <a:pt x="111" y="72"/>
                  <a:pt x="111" y="72"/>
                </a:cubicBezTo>
                <a:cubicBezTo>
                  <a:pt x="109" y="66"/>
                  <a:pt x="105" y="61"/>
                  <a:pt x="101" y="57"/>
                </a:cubicBezTo>
                <a:cubicBezTo>
                  <a:pt x="95" y="53"/>
                  <a:pt x="89" y="51"/>
                  <a:pt x="82" y="51"/>
                </a:cubicBezTo>
                <a:cubicBezTo>
                  <a:pt x="80" y="51"/>
                  <a:pt x="80" y="51"/>
                  <a:pt x="80" y="51"/>
                </a:cubicBezTo>
                <a:cubicBezTo>
                  <a:pt x="80" y="49"/>
                  <a:pt x="80" y="49"/>
                  <a:pt x="80" y="49"/>
                </a:cubicBezTo>
                <a:cubicBezTo>
                  <a:pt x="80" y="45"/>
                  <a:pt x="80" y="41"/>
                  <a:pt x="78" y="37"/>
                </a:cubicBezTo>
                <a:cubicBezTo>
                  <a:pt x="78" y="36"/>
                  <a:pt x="78" y="36"/>
                  <a:pt x="78" y="36"/>
                </a:cubicBezTo>
                <a:cubicBezTo>
                  <a:pt x="92" y="28"/>
                  <a:pt x="92" y="28"/>
                  <a:pt x="92" y="28"/>
                </a:cubicBezTo>
                <a:cubicBezTo>
                  <a:pt x="93" y="28"/>
                  <a:pt x="94" y="26"/>
                  <a:pt x="93" y="25"/>
                </a:cubicBezTo>
                <a:cubicBezTo>
                  <a:pt x="92" y="24"/>
                  <a:pt x="91" y="24"/>
                  <a:pt x="90" y="24"/>
                </a:cubicBezTo>
                <a:cubicBezTo>
                  <a:pt x="75" y="32"/>
                  <a:pt x="75" y="32"/>
                  <a:pt x="75" y="32"/>
                </a:cubicBezTo>
                <a:cubicBezTo>
                  <a:pt x="75" y="30"/>
                  <a:pt x="75" y="30"/>
                  <a:pt x="75" y="30"/>
                </a:cubicBezTo>
                <a:cubicBezTo>
                  <a:pt x="71" y="25"/>
                  <a:pt x="67" y="21"/>
                  <a:pt x="61" y="19"/>
                </a:cubicBezTo>
                <a:cubicBezTo>
                  <a:pt x="60" y="19"/>
                  <a:pt x="60" y="19"/>
                  <a:pt x="60" y="19"/>
                </a:cubicBezTo>
                <a:cubicBezTo>
                  <a:pt x="65" y="3"/>
                  <a:pt x="65" y="3"/>
                  <a:pt x="65" y="3"/>
                </a:cubicBezTo>
                <a:cubicBezTo>
                  <a:pt x="65" y="2"/>
                  <a:pt x="65" y="0"/>
                  <a:pt x="64" y="0"/>
                </a:cubicBezTo>
                <a:cubicBezTo>
                  <a:pt x="62" y="0"/>
                  <a:pt x="61" y="0"/>
                  <a:pt x="61" y="2"/>
                </a:cubicBezTo>
                <a:cubicBezTo>
                  <a:pt x="56" y="17"/>
                  <a:pt x="56" y="17"/>
                  <a:pt x="56" y="17"/>
                </a:cubicBezTo>
                <a:cubicBezTo>
                  <a:pt x="54" y="17"/>
                  <a:pt x="54" y="17"/>
                  <a:pt x="54" y="17"/>
                </a:cubicBezTo>
                <a:cubicBezTo>
                  <a:pt x="49" y="16"/>
                  <a:pt x="42" y="16"/>
                  <a:pt x="37" y="18"/>
                </a:cubicBezTo>
                <a:cubicBezTo>
                  <a:pt x="36" y="19"/>
                  <a:pt x="36" y="19"/>
                  <a:pt x="36" y="19"/>
                </a:cubicBezTo>
                <a:cubicBezTo>
                  <a:pt x="28" y="4"/>
                  <a:pt x="28" y="4"/>
                  <a:pt x="28" y="4"/>
                </a:cubicBezTo>
                <a:cubicBezTo>
                  <a:pt x="28" y="3"/>
                  <a:pt x="26" y="3"/>
                  <a:pt x="25" y="3"/>
                </a:cubicBezTo>
                <a:cubicBezTo>
                  <a:pt x="24" y="4"/>
                  <a:pt x="23" y="5"/>
                  <a:pt x="24" y="6"/>
                </a:cubicBezTo>
                <a:cubicBezTo>
                  <a:pt x="32" y="21"/>
                  <a:pt x="32" y="21"/>
                  <a:pt x="32" y="21"/>
                </a:cubicBezTo>
                <a:cubicBezTo>
                  <a:pt x="30" y="22"/>
                  <a:pt x="30" y="22"/>
                  <a:pt x="30" y="22"/>
                </a:cubicBezTo>
                <a:cubicBezTo>
                  <a:pt x="25" y="25"/>
                  <a:pt x="21" y="30"/>
                  <a:pt x="19" y="35"/>
                </a:cubicBezTo>
                <a:cubicBezTo>
                  <a:pt x="19" y="36"/>
                  <a:pt x="19" y="36"/>
                  <a:pt x="19" y="36"/>
                </a:cubicBezTo>
                <a:cubicBezTo>
                  <a:pt x="3" y="31"/>
                  <a:pt x="3" y="31"/>
                  <a:pt x="3" y="31"/>
                </a:cubicBezTo>
                <a:cubicBezTo>
                  <a:pt x="2" y="31"/>
                  <a:pt x="0" y="32"/>
                  <a:pt x="0" y="33"/>
                </a:cubicBezTo>
                <a:cubicBezTo>
                  <a:pt x="0" y="34"/>
                  <a:pt x="0" y="35"/>
                  <a:pt x="2" y="36"/>
                </a:cubicBezTo>
                <a:cubicBezTo>
                  <a:pt x="17" y="41"/>
                  <a:pt x="17" y="41"/>
                  <a:pt x="17" y="41"/>
                </a:cubicBezTo>
                <a:cubicBezTo>
                  <a:pt x="17" y="42"/>
                  <a:pt x="17" y="42"/>
                  <a:pt x="17" y="42"/>
                </a:cubicBezTo>
                <a:cubicBezTo>
                  <a:pt x="16" y="48"/>
                  <a:pt x="16" y="54"/>
                  <a:pt x="18" y="60"/>
                </a:cubicBezTo>
                <a:cubicBezTo>
                  <a:pt x="19" y="61"/>
                  <a:pt x="19" y="61"/>
                  <a:pt x="19" y="61"/>
                </a:cubicBezTo>
                <a:cubicBezTo>
                  <a:pt x="4" y="68"/>
                  <a:pt x="4" y="68"/>
                  <a:pt x="4" y="68"/>
                </a:cubicBezTo>
                <a:cubicBezTo>
                  <a:pt x="4" y="69"/>
                  <a:pt x="3" y="69"/>
                  <a:pt x="3" y="70"/>
                </a:cubicBezTo>
                <a:cubicBezTo>
                  <a:pt x="3" y="70"/>
                  <a:pt x="3" y="71"/>
                  <a:pt x="3" y="71"/>
                </a:cubicBezTo>
                <a:cubicBezTo>
                  <a:pt x="4" y="72"/>
                  <a:pt x="5" y="73"/>
                  <a:pt x="6" y="72"/>
                </a:cubicBezTo>
                <a:cubicBezTo>
                  <a:pt x="21" y="65"/>
                  <a:pt x="21" y="65"/>
                  <a:pt x="21" y="65"/>
                </a:cubicBezTo>
                <a:cubicBezTo>
                  <a:pt x="22" y="66"/>
                  <a:pt x="22" y="66"/>
                  <a:pt x="22" y="66"/>
                </a:cubicBezTo>
                <a:cubicBezTo>
                  <a:pt x="24" y="69"/>
                  <a:pt x="27" y="72"/>
                  <a:pt x="30" y="74"/>
                </a:cubicBezTo>
                <a:cubicBezTo>
                  <a:pt x="31" y="75"/>
                  <a:pt x="31" y="75"/>
                  <a:pt x="31" y="75"/>
                </a:cubicBezTo>
                <a:cubicBezTo>
                  <a:pt x="31" y="76"/>
                  <a:pt x="31" y="76"/>
                  <a:pt x="31" y="76"/>
                </a:cubicBezTo>
                <a:cubicBezTo>
                  <a:pt x="30" y="76"/>
                  <a:pt x="30" y="77"/>
                  <a:pt x="30" y="78"/>
                </a:cubicBezTo>
                <a:cubicBezTo>
                  <a:pt x="30" y="79"/>
                  <a:pt x="30" y="79"/>
                  <a:pt x="31" y="80"/>
                </a:cubicBezTo>
                <a:cubicBezTo>
                  <a:pt x="31" y="81"/>
                  <a:pt x="31" y="81"/>
                  <a:pt x="31" y="81"/>
                </a:cubicBezTo>
                <a:cubicBezTo>
                  <a:pt x="30" y="82"/>
                  <a:pt x="30" y="82"/>
                  <a:pt x="30" y="82"/>
                </a:cubicBezTo>
                <a:cubicBezTo>
                  <a:pt x="22" y="86"/>
                  <a:pt x="18" y="94"/>
                  <a:pt x="18" y="103"/>
                </a:cubicBezTo>
                <a:cubicBezTo>
                  <a:pt x="18" y="117"/>
                  <a:pt x="29" y="128"/>
                  <a:pt x="42" y="128"/>
                </a:cubicBezTo>
                <a:cubicBezTo>
                  <a:pt x="100" y="128"/>
                  <a:pt x="100" y="128"/>
                  <a:pt x="100" y="128"/>
                </a:cubicBezTo>
                <a:cubicBezTo>
                  <a:pt x="107" y="128"/>
                  <a:pt x="114" y="125"/>
                  <a:pt x="120" y="119"/>
                </a:cubicBezTo>
                <a:cubicBezTo>
                  <a:pt x="125" y="114"/>
                  <a:pt x="128" y="107"/>
                  <a:pt x="128" y="99"/>
                </a:cubicBezTo>
                <a:cubicBezTo>
                  <a:pt x="128" y="93"/>
                  <a:pt x="126" y="88"/>
                  <a:pt x="123" y="83"/>
                </a:cubicBezTo>
                <a:close/>
                <a:moveTo>
                  <a:pt x="31" y="69"/>
                </a:moveTo>
                <a:cubicBezTo>
                  <a:pt x="28" y="67"/>
                  <a:pt x="26" y="64"/>
                  <a:pt x="24" y="61"/>
                </a:cubicBezTo>
                <a:cubicBezTo>
                  <a:pt x="21" y="54"/>
                  <a:pt x="20" y="47"/>
                  <a:pt x="22" y="40"/>
                </a:cubicBezTo>
                <a:cubicBezTo>
                  <a:pt x="24" y="33"/>
                  <a:pt x="29" y="27"/>
                  <a:pt x="36" y="24"/>
                </a:cubicBezTo>
                <a:cubicBezTo>
                  <a:pt x="42" y="21"/>
                  <a:pt x="50" y="20"/>
                  <a:pt x="57" y="22"/>
                </a:cubicBezTo>
                <a:cubicBezTo>
                  <a:pt x="63" y="24"/>
                  <a:pt x="69" y="29"/>
                  <a:pt x="73" y="36"/>
                </a:cubicBezTo>
                <a:cubicBezTo>
                  <a:pt x="75" y="40"/>
                  <a:pt x="76" y="45"/>
                  <a:pt x="76" y="50"/>
                </a:cubicBezTo>
                <a:cubicBezTo>
                  <a:pt x="75" y="51"/>
                  <a:pt x="75" y="51"/>
                  <a:pt x="75" y="51"/>
                </a:cubicBezTo>
                <a:cubicBezTo>
                  <a:pt x="74" y="52"/>
                  <a:pt x="74" y="52"/>
                  <a:pt x="74" y="52"/>
                </a:cubicBezTo>
                <a:cubicBezTo>
                  <a:pt x="68" y="53"/>
                  <a:pt x="62" y="57"/>
                  <a:pt x="58" y="62"/>
                </a:cubicBezTo>
                <a:cubicBezTo>
                  <a:pt x="57" y="63"/>
                  <a:pt x="57" y="63"/>
                  <a:pt x="57" y="63"/>
                </a:cubicBezTo>
                <a:cubicBezTo>
                  <a:pt x="56" y="62"/>
                  <a:pt x="56" y="62"/>
                  <a:pt x="56" y="62"/>
                </a:cubicBezTo>
                <a:cubicBezTo>
                  <a:pt x="54" y="61"/>
                  <a:pt x="51" y="60"/>
                  <a:pt x="48" y="60"/>
                </a:cubicBezTo>
                <a:cubicBezTo>
                  <a:pt x="42" y="60"/>
                  <a:pt x="36" y="63"/>
                  <a:pt x="33" y="69"/>
                </a:cubicBezTo>
                <a:cubicBezTo>
                  <a:pt x="32" y="70"/>
                  <a:pt x="32" y="70"/>
                  <a:pt x="32" y="70"/>
                </a:cubicBezTo>
                <a:lnTo>
                  <a:pt x="31" y="69"/>
                </a:lnTo>
                <a:close/>
                <a:moveTo>
                  <a:pt x="116" y="116"/>
                </a:moveTo>
                <a:cubicBezTo>
                  <a:pt x="112" y="121"/>
                  <a:pt x="106" y="123"/>
                  <a:pt x="100" y="123"/>
                </a:cubicBezTo>
                <a:cubicBezTo>
                  <a:pt x="42" y="123"/>
                  <a:pt x="42" y="123"/>
                  <a:pt x="42" y="123"/>
                </a:cubicBezTo>
                <a:cubicBezTo>
                  <a:pt x="31" y="123"/>
                  <a:pt x="22" y="114"/>
                  <a:pt x="22" y="103"/>
                </a:cubicBezTo>
                <a:cubicBezTo>
                  <a:pt x="22" y="96"/>
                  <a:pt x="26" y="89"/>
                  <a:pt x="32" y="85"/>
                </a:cubicBezTo>
                <a:cubicBezTo>
                  <a:pt x="36" y="83"/>
                  <a:pt x="36" y="83"/>
                  <a:pt x="36" y="83"/>
                </a:cubicBezTo>
                <a:cubicBezTo>
                  <a:pt x="35" y="79"/>
                  <a:pt x="35" y="79"/>
                  <a:pt x="35" y="79"/>
                </a:cubicBezTo>
                <a:cubicBezTo>
                  <a:pt x="35" y="79"/>
                  <a:pt x="35" y="78"/>
                  <a:pt x="35" y="78"/>
                </a:cubicBezTo>
                <a:cubicBezTo>
                  <a:pt x="35" y="71"/>
                  <a:pt x="41" y="65"/>
                  <a:pt x="48" y="65"/>
                </a:cubicBezTo>
                <a:cubicBezTo>
                  <a:pt x="50" y="65"/>
                  <a:pt x="52" y="65"/>
                  <a:pt x="54" y="66"/>
                </a:cubicBezTo>
                <a:cubicBezTo>
                  <a:pt x="58" y="69"/>
                  <a:pt x="58" y="69"/>
                  <a:pt x="58" y="69"/>
                </a:cubicBezTo>
                <a:cubicBezTo>
                  <a:pt x="61" y="65"/>
                  <a:pt x="61" y="65"/>
                  <a:pt x="61" y="65"/>
                </a:cubicBezTo>
                <a:cubicBezTo>
                  <a:pt x="67" y="59"/>
                  <a:pt x="74" y="55"/>
                  <a:pt x="82" y="55"/>
                </a:cubicBezTo>
                <a:cubicBezTo>
                  <a:pt x="88" y="55"/>
                  <a:pt x="93" y="57"/>
                  <a:pt x="98" y="61"/>
                </a:cubicBezTo>
                <a:cubicBezTo>
                  <a:pt x="102" y="64"/>
                  <a:pt x="105" y="68"/>
                  <a:pt x="107" y="73"/>
                </a:cubicBezTo>
                <a:cubicBezTo>
                  <a:pt x="108" y="76"/>
                  <a:pt x="108" y="76"/>
                  <a:pt x="108" y="76"/>
                </a:cubicBezTo>
                <a:cubicBezTo>
                  <a:pt x="110" y="77"/>
                  <a:pt x="110" y="77"/>
                  <a:pt x="110" y="77"/>
                </a:cubicBezTo>
                <a:cubicBezTo>
                  <a:pt x="114" y="79"/>
                  <a:pt x="117" y="82"/>
                  <a:pt x="119" y="85"/>
                </a:cubicBezTo>
                <a:cubicBezTo>
                  <a:pt x="122" y="89"/>
                  <a:pt x="123" y="94"/>
                  <a:pt x="123" y="99"/>
                </a:cubicBezTo>
                <a:cubicBezTo>
                  <a:pt x="123" y="106"/>
                  <a:pt x="121" y="112"/>
                  <a:pt x="116" y="116"/>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Century Gothic" panose="020B0502020202020204" pitchFamily="34" charset="0"/>
            </a:endParaRPr>
          </a:p>
        </p:txBody>
      </p:sp>
    </p:spTree>
    <p:extLst>
      <p:ext uri="{BB962C8B-B14F-4D97-AF65-F5344CB8AC3E}">
        <p14:creationId xmlns:p14="http://schemas.microsoft.com/office/powerpoint/2010/main" val="22168185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Oval 2">
            <a:extLst>
              <a:ext uri="{FF2B5EF4-FFF2-40B4-BE49-F238E27FC236}">
                <a16:creationId xmlns:a16="http://schemas.microsoft.com/office/drawing/2014/main" id="{4F4B5F4C-3B9F-A48A-0259-03ADD19D6694}"/>
              </a:ext>
            </a:extLst>
          </p:cNvPr>
          <p:cNvSpPr/>
          <p:nvPr/>
        </p:nvSpPr>
        <p:spPr>
          <a:xfrm>
            <a:off x="10955823" y="3814551"/>
            <a:ext cx="964239" cy="964239"/>
          </a:xfrm>
          <a:prstGeom prst="ellipse">
            <a:avLst/>
          </a:prstGeom>
          <a:solidFill>
            <a:srgbClr val="7DD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prstClr val="white"/>
              </a:solidFill>
              <a:latin typeface="Roboto Light"/>
            </a:endParaRPr>
          </a:p>
        </p:txBody>
      </p:sp>
      <p:sp>
        <p:nvSpPr>
          <p:cNvPr id="4" name="Oval 3">
            <a:extLst>
              <a:ext uri="{FF2B5EF4-FFF2-40B4-BE49-F238E27FC236}">
                <a16:creationId xmlns:a16="http://schemas.microsoft.com/office/drawing/2014/main" id="{7BFD09DB-4EF9-CC28-0EB7-98FC3A078DA3}"/>
              </a:ext>
            </a:extLst>
          </p:cNvPr>
          <p:cNvSpPr/>
          <p:nvPr/>
        </p:nvSpPr>
        <p:spPr>
          <a:xfrm>
            <a:off x="8973953" y="2556790"/>
            <a:ext cx="964239" cy="964239"/>
          </a:xfrm>
          <a:prstGeom prst="ellipse">
            <a:avLst/>
          </a:prstGeom>
          <a:solidFill>
            <a:srgbClr val="A8436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prstClr val="white"/>
              </a:solidFill>
              <a:latin typeface="Roboto Light"/>
            </a:endParaRPr>
          </a:p>
        </p:txBody>
      </p:sp>
      <p:sp>
        <p:nvSpPr>
          <p:cNvPr id="5" name="Oval 4">
            <a:extLst>
              <a:ext uri="{FF2B5EF4-FFF2-40B4-BE49-F238E27FC236}">
                <a16:creationId xmlns:a16="http://schemas.microsoft.com/office/drawing/2014/main" id="{D14788F6-F333-A81F-FC30-EC887F7ADB5E}"/>
              </a:ext>
            </a:extLst>
          </p:cNvPr>
          <p:cNvSpPr/>
          <p:nvPr/>
        </p:nvSpPr>
        <p:spPr>
          <a:xfrm>
            <a:off x="4699885" y="4715147"/>
            <a:ext cx="964239" cy="964239"/>
          </a:xfrm>
          <a:prstGeom prst="ellipse">
            <a:avLst/>
          </a:prstGeom>
          <a:solidFill>
            <a:srgbClr val="995D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prstClr val="white"/>
              </a:solidFill>
              <a:latin typeface="Roboto Light"/>
            </a:endParaRPr>
          </a:p>
        </p:txBody>
      </p:sp>
      <p:sp>
        <p:nvSpPr>
          <p:cNvPr id="6" name="Oval 5">
            <a:extLst>
              <a:ext uri="{FF2B5EF4-FFF2-40B4-BE49-F238E27FC236}">
                <a16:creationId xmlns:a16="http://schemas.microsoft.com/office/drawing/2014/main" id="{9ABD29FA-0EC1-AC8A-6629-0363918DE4B1}"/>
              </a:ext>
            </a:extLst>
          </p:cNvPr>
          <p:cNvSpPr/>
          <p:nvPr/>
        </p:nvSpPr>
        <p:spPr>
          <a:xfrm>
            <a:off x="5840495" y="2263215"/>
            <a:ext cx="964239" cy="964239"/>
          </a:xfrm>
          <a:prstGeom prst="ellipse">
            <a:avLst/>
          </a:prstGeom>
          <a:solidFill>
            <a:srgbClr val="FF80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prstClr val="white"/>
              </a:solidFill>
              <a:latin typeface="Roboto Light"/>
            </a:endParaRPr>
          </a:p>
        </p:txBody>
      </p:sp>
      <p:sp>
        <p:nvSpPr>
          <p:cNvPr id="7" name="Oval 6">
            <a:extLst>
              <a:ext uri="{FF2B5EF4-FFF2-40B4-BE49-F238E27FC236}">
                <a16:creationId xmlns:a16="http://schemas.microsoft.com/office/drawing/2014/main" id="{7D25F8BF-B5EE-B6DF-C28E-C79BA7B780F5}"/>
              </a:ext>
            </a:extLst>
          </p:cNvPr>
          <p:cNvSpPr/>
          <p:nvPr/>
        </p:nvSpPr>
        <p:spPr>
          <a:xfrm>
            <a:off x="2696285" y="1669773"/>
            <a:ext cx="964239" cy="964239"/>
          </a:xfrm>
          <a:prstGeom prst="ellipse">
            <a:avLst/>
          </a:prstGeom>
          <a:solidFill>
            <a:srgbClr val="F263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prstClr val="white"/>
              </a:solidFill>
              <a:latin typeface="Roboto Light"/>
            </a:endParaRPr>
          </a:p>
        </p:txBody>
      </p:sp>
      <p:sp>
        <p:nvSpPr>
          <p:cNvPr id="8" name="Oval 7">
            <a:extLst>
              <a:ext uri="{FF2B5EF4-FFF2-40B4-BE49-F238E27FC236}">
                <a16:creationId xmlns:a16="http://schemas.microsoft.com/office/drawing/2014/main" id="{1B7A2402-CFDF-B10E-F6C9-573D9778A9EB}"/>
              </a:ext>
            </a:extLst>
          </p:cNvPr>
          <p:cNvSpPr/>
          <p:nvPr/>
        </p:nvSpPr>
        <p:spPr>
          <a:xfrm>
            <a:off x="1147693" y="4519306"/>
            <a:ext cx="964239" cy="964239"/>
          </a:xfrm>
          <a:prstGeom prst="ellipse">
            <a:avLst/>
          </a:prstGeom>
          <a:solidFill>
            <a:srgbClr val="FFA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900">
              <a:solidFill>
                <a:prstClr val="white"/>
              </a:solidFill>
              <a:latin typeface="Roboto Light"/>
            </a:endParaRPr>
          </a:p>
        </p:txBody>
      </p:sp>
      <p:sp>
        <p:nvSpPr>
          <p:cNvPr id="9" name="Freeform 211">
            <a:extLst>
              <a:ext uri="{FF2B5EF4-FFF2-40B4-BE49-F238E27FC236}">
                <a16:creationId xmlns:a16="http://schemas.microsoft.com/office/drawing/2014/main" id="{44450CC6-CC26-6E12-FA8D-8264DCAF1B40}"/>
              </a:ext>
            </a:extLst>
          </p:cNvPr>
          <p:cNvSpPr>
            <a:spLocks/>
          </p:cNvSpPr>
          <p:nvPr/>
        </p:nvSpPr>
        <p:spPr bwMode="auto">
          <a:xfrm>
            <a:off x="2437015" y="2465481"/>
            <a:ext cx="2335787" cy="1119734"/>
          </a:xfrm>
          <a:custGeom>
            <a:avLst/>
            <a:gdLst>
              <a:gd name="T0" fmla="*/ 519 w 662"/>
              <a:gd name="T1" fmla="*/ 278 h 317"/>
              <a:gd name="T2" fmla="*/ 138 w 662"/>
              <a:gd name="T3" fmla="*/ 124 h 317"/>
              <a:gd name="T4" fmla="*/ 3 w 662"/>
              <a:gd name="T5" fmla="*/ 0 h 317"/>
              <a:gd name="T6" fmla="*/ 0 w 662"/>
              <a:gd name="T7" fmla="*/ 16 h 317"/>
              <a:gd name="T8" fmla="*/ 7 w 662"/>
              <a:gd name="T9" fmla="*/ 48 h 317"/>
              <a:gd name="T10" fmla="*/ 120 w 662"/>
              <a:gd name="T11" fmla="*/ 146 h 317"/>
              <a:gd name="T12" fmla="*/ 662 w 662"/>
              <a:gd name="T13" fmla="*/ 316 h 317"/>
              <a:gd name="T14" fmla="*/ 645 w 662"/>
              <a:gd name="T15" fmla="*/ 317 h 317"/>
              <a:gd name="T16" fmla="*/ 519 w 662"/>
              <a:gd name="T17" fmla="*/ 27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2" h="317">
                <a:moveTo>
                  <a:pt x="519" y="278"/>
                </a:moveTo>
                <a:cubicBezTo>
                  <a:pt x="342" y="247"/>
                  <a:pt x="217" y="181"/>
                  <a:pt x="138" y="124"/>
                </a:cubicBezTo>
                <a:cubicBezTo>
                  <a:pt x="70" y="76"/>
                  <a:pt x="26" y="29"/>
                  <a:pt x="3" y="0"/>
                </a:cubicBezTo>
                <a:cubicBezTo>
                  <a:pt x="2" y="6"/>
                  <a:pt x="1" y="11"/>
                  <a:pt x="0" y="16"/>
                </a:cubicBezTo>
                <a:cubicBezTo>
                  <a:pt x="3" y="27"/>
                  <a:pt x="6" y="37"/>
                  <a:pt x="7" y="48"/>
                </a:cubicBezTo>
                <a:cubicBezTo>
                  <a:pt x="34" y="76"/>
                  <a:pt x="71" y="111"/>
                  <a:pt x="120" y="146"/>
                </a:cubicBezTo>
                <a:cubicBezTo>
                  <a:pt x="223" y="220"/>
                  <a:pt x="404" y="310"/>
                  <a:pt x="662" y="316"/>
                </a:cubicBezTo>
                <a:cubicBezTo>
                  <a:pt x="656" y="317"/>
                  <a:pt x="651" y="317"/>
                  <a:pt x="645" y="317"/>
                </a:cubicBezTo>
                <a:cubicBezTo>
                  <a:pt x="598" y="317"/>
                  <a:pt x="555" y="303"/>
                  <a:pt x="519" y="278"/>
                </a:cubicBezTo>
                <a:close/>
              </a:path>
            </a:pathLst>
          </a:custGeom>
          <a:solidFill>
            <a:srgbClr val="F26363">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0" name="Freeform 212">
            <a:extLst>
              <a:ext uri="{FF2B5EF4-FFF2-40B4-BE49-F238E27FC236}">
                <a16:creationId xmlns:a16="http://schemas.microsoft.com/office/drawing/2014/main" id="{7E075172-8E16-83D2-DEF4-81D14D173FB3}"/>
              </a:ext>
            </a:extLst>
          </p:cNvPr>
          <p:cNvSpPr>
            <a:spLocks/>
          </p:cNvSpPr>
          <p:nvPr/>
        </p:nvSpPr>
        <p:spPr bwMode="auto">
          <a:xfrm>
            <a:off x="2846380" y="2666150"/>
            <a:ext cx="2705018" cy="1440804"/>
          </a:xfrm>
          <a:custGeom>
            <a:avLst/>
            <a:gdLst>
              <a:gd name="T0" fmla="*/ 216 w 766"/>
              <a:gd name="T1" fmla="*/ 363 h 408"/>
              <a:gd name="T2" fmla="*/ 344 w 766"/>
              <a:gd name="T3" fmla="*/ 366 h 408"/>
              <a:gd name="T4" fmla="*/ 641 w 766"/>
              <a:gd name="T5" fmla="*/ 331 h 408"/>
              <a:gd name="T6" fmla="*/ 761 w 766"/>
              <a:gd name="T7" fmla="*/ 123 h 408"/>
              <a:gd name="T8" fmla="*/ 753 w 766"/>
              <a:gd name="T9" fmla="*/ 0 h 408"/>
              <a:gd name="T10" fmla="*/ 755 w 766"/>
              <a:gd name="T11" fmla="*/ 34 h 408"/>
              <a:gd name="T12" fmla="*/ 732 w 766"/>
              <a:gd name="T13" fmla="*/ 134 h 408"/>
              <a:gd name="T14" fmla="*/ 627 w 766"/>
              <a:gd name="T15" fmla="*/ 307 h 408"/>
              <a:gd name="T16" fmla="*/ 345 w 766"/>
              <a:gd name="T17" fmla="*/ 338 h 408"/>
              <a:gd name="T18" fmla="*/ 0 w 766"/>
              <a:gd name="T19" fmla="*/ 408 h 408"/>
              <a:gd name="T20" fmla="*/ 161 w 766"/>
              <a:gd name="T21" fmla="*/ 357 h 408"/>
              <a:gd name="T22" fmla="*/ 216 w 766"/>
              <a:gd name="T23" fmla="*/ 363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6" h="408">
                <a:moveTo>
                  <a:pt x="216" y="363"/>
                </a:moveTo>
                <a:cubicBezTo>
                  <a:pt x="258" y="362"/>
                  <a:pt x="301" y="364"/>
                  <a:pt x="344" y="366"/>
                </a:cubicBezTo>
                <a:cubicBezTo>
                  <a:pt x="453" y="371"/>
                  <a:pt x="566" y="377"/>
                  <a:pt x="641" y="331"/>
                </a:cubicBezTo>
                <a:cubicBezTo>
                  <a:pt x="712" y="288"/>
                  <a:pt x="754" y="216"/>
                  <a:pt x="761" y="123"/>
                </a:cubicBezTo>
                <a:cubicBezTo>
                  <a:pt x="766" y="64"/>
                  <a:pt x="756" y="15"/>
                  <a:pt x="753" y="0"/>
                </a:cubicBezTo>
                <a:cubicBezTo>
                  <a:pt x="754" y="11"/>
                  <a:pt x="755" y="22"/>
                  <a:pt x="755" y="34"/>
                </a:cubicBezTo>
                <a:cubicBezTo>
                  <a:pt x="755" y="70"/>
                  <a:pt x="747" y="104"/>
                  <a:pt x="732" y="134"/>
                </a:cubicBezTo>
                <a:cubicBezTo>
                  <a:pt x="724" y="195"/>
                  <a:pt x="698" y="264"/>
                  <a:pt x="627" y="307"/>
                </a:cubicBezTo>
                <a:cubicBezTo>
                  <a:pt x="558" y="349"/>
                  <a:pt x="450" y="343"/>
                  <a:pt x="345" y="338"/>
                </a:cubicBezTo>
                <a:cubicBezTo>
                  <a:pt x="212" y="331"/>
                  <a:pt x="75" y="324"/>
                  <a:pt x="0" y="408"/>
                </a:cubicBezTo>
                <a:cubicBezTo>
                  <a:pt x="45" y="376"/>
                  <a:pt x="101" y="357"/>
                  <a:pt x="161" y="357"/>
                </a:cubicBezTo>
                <a:cubicBezTo>
                  <a:pt x="180" y="357"/>
                  <a:pt x="199" y="359"/>
                  <a:pt x="216" y="363"/>
                </a:cubicBezTo>
                <a:close/>
              </a:path>
            </a:pathLst>
          </a:custGeom>
          <a:solidFill>
            <a:srgbClr val="FF8026">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1" name="Freeform 213">
            <a:extLst>
              <a:ext uri="{FF2B5EF4-FFF2-40B4-BE49-F238E27FC236}">
                <a16:creationId xmlns:a16="http://schemas.microsoft.com/office/drawing/2014/main" id="{BE740427-69B4-2C24-8329-BC6C6F041973}"/>
              </a:ext>
            </a:extLst>
          </p:cNvPr>
          <p:cNvSpPr>
            <a:spLocks/>
          </p:cNvSpPr>
          <p:nvPr/>
        </p:nvSpPr>
        <p:spPr bwMode="auto">
          <a:xfrm>
            <a:off x="4359423" y="4114981"/>
            <a:ext cx="2520402" cy="1099666"/>
          </a:xfrm>
          <a:custGeom>
            <a:avLst/>
            <a:gdLst>
              <a:gd name="T0" fmla="*/ 714 w 714"/>
              <a:gd name="T1" fmla="*/ 102 h 311"/>
              <a:gd name="T2" fmla="*/ 246 w 714"/>
              <a:gd name="T3" fmla="*/ 47 h 311"/>
              <a:gd name="T4" fmla="*/ 13 w 714"/>
              <a:gd name="T5" fmla="*/ 232 h 311"/>
              <a:gd name="T6" fmla="*/ 0 w 714"/>
              <a:gd name="T7" fmla="*/ 311 h 311"/>
              <a:gd name="T8" fmla="*/ 255 w 714"/>
              <a:gd name="T9" fmla="*/ 73 h 311"/>
              <a:gd name="T10" fmla="*/ 645 w 714"/>
              <a:gd name="T11" fmla="*/ 102 h 311"/>
              <a:gd name="T12" fmla="*/ 681 w 714"/>
              <a:gd name="T13" fmla="*/ 99 h 311"/>
              <a:gd name="T14" fmla="*/ 714 w 714"/>
              <a:gd name="T15" fmla="*/ 102 h 3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4" h="311">
                <a:moveTo>
                  <a:pt x="714" y="102"/>
                </a:moveTo>
                <a:cubicBezTo>
                  <a:pt x="537" y="18"/>
                  <a:pt x="380" y="0"/>
                  <a:pt x="246" y="47"/>
                </a:cubicBezTo>
                <a:cubicBezTo>
                  <a:pt x="130" y="87"/>
                  <a:pt x="56" y="168"/>
                  <a:pt x="13" y="232"/>
                </a:cubicBezTo>
                <a:cubicBezTo>
                  <a:pt x="12" y="259"/>
                  <a:pt x="8" y="286"/>
                  <a:pt x="0" y="311"/>
                </a:cubicBezTo>
                <a:cubicBezTo>
                  <a:pt x="25" y="258"/>
                  <a:pt x="103" y="126"/>
                  <a:pt x="255" y="73"/>
                </a:cubicBezTo>
                <a:cubicBezTo>
                  <a:pt x="368" y="34"/>
                  <a:pt x="499" y="44"/>
                  <a:pt x="645" y="102"/>
                </a:cubicBezTo>
                <a:cubicBezTo>
                  <a:pt x="657" y="100"/>
                  <a:pt x="669" y="99"/>
                  <a:pt x="681" y="99"/>
                </a:cubicBezTo>
                <a:cubicBezTo>
                  <a:pt x="692" y="99"/>
                  <a:pt x="703" y="100"/>
                  <a:pt x="714" y="102"/>
                </a:cubicBezTo>
                <a:close/>
              </a:path>
            </a:pathLst>
          </a:custGeom>
          <a:solidFill>
            <a:srgbClr val="FFA826">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2" name="Freeform 214">
            <a:extLst>
              <a:ext uri="{FF2B5EF4-FFF2-40B4-BE49-F238E27FC236}">
                <a16:creationId xmlns:a16="http://schemas.microsoft.com/office/drawing/2014/main" id="{79042E48-6F46-973C-B1CD-FEA846BEA7F3}"/>
              </a:ext>
            </a:extLst>
          </p:cNvPr>
          <p:cNvSpPr>
            <a:spLocks/>
          </p:cNvSpPr>
          <p:nvPr/>
        </p:nvSpPr>
        <p:spPr bwMode="auto">
          <a:xfrm>
            <a:off x="7176817" y="3508959"/>
            <a:ext cx="533781" cy="1870235"/>
          </a:xfrm>
          <a:custGeom>
            <a:avLst/>
            <a:gdLst>
              <a:gd name="T0" fmla="*/ 15 w 152"/>
              <a:gd name="T1" fmla="*/ 0 h 530"/>
              <a:gd name="T2" fmla="*/ 63 w 152"/>
              <a:gd name="T3" fmla="*/ 295 h 530"/>
              <a:gd name="T4" fmla="*/ 96 w 152"/>
              <a:gd name="T5" fmla="*/ 428 h 530"/>
              <a:gd name="T6" fmla="*/ 106 w 152"/>
              <a:gd name="T7" fmla="*/ 495 h 530"/>
              <a:gd name="T8" fmla="*/ 103 w 152"/>
              <a:gd name="T9" fmla="*/ 530 h 530"/>
              <a:gd name="T10" fmla="*/ 87 w 152"/>
              <a:gd name="T11" fmla="*/ 281 h 530"/>
              <a:gd name="T12" fmla="*/ 41 w 152"/>
              <a:gd name="T13" fmla="*/ 145 h 530"/>
              <a:gd name="T14" fmla="*/ 12 w 152"/>
              <a:gd name="T15" fmla="*/ 35 h 530"/>
              <a:gd name="T16" fmla="*/ 15 w 152"/>
              <a:gd name="T17" fmla="*/ 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530">
                <a:moveTo>
                  <a:pt x="15" y="0"/>
                </a:moveTo>
                <a:cubicBezTo>
                  <a:pt x="1" y="61"/>
                  <a:pt x="0" y="183"/>
                  <a:pt x="63" y="295"/>
                </a:cubicBezTo>
                <a:cubicBezTo>
                  <a:pt x="90" y="343"/>
                  <a:pt x="97" y="390"/>
                  <a:pt x="96" y="428"/>
                </a:cubicBezTo>
                <a:cubicBezTo>
                  <a:pt x="103" y="449"/>
                  <a:pt x="106" y="471"/>
                  <a:pt x="106" y="495"/>
                </a:cubicBezTo>
                <a:cubicBezTo>
                  <a:pt x="106" y="507"/>
                  <a:pt x="105" y="518"/>
                  <a:pt x="103" y="530"/>
                </a:cubicBezTo>
                <a:cubicBezTo>
                  <a:pt x="116" y="500"/>
                  <a:pt x="152" y="395"/>
                  <a:pt x="87" y="281"/>
                </a:cubicBezTo>
                <a:cubicBezTo>
                  <a:pt x="61" y="235"/>
                  <a:pt x="47" y="188"/>
                  <a:pt x="41" y="145"/>
                </a:cubicBezTo>
                <a:cubicBezTo>
                  <a:pt x="22" y="112"/>
                  <a:pt x="12" y="75"/>
                  <a:pt x="12" y="35"/>
                </a:cubicBezTo>
                <a:cubicBezTo>
                  <a:pt x="12" y="23"/>
                  <a:pt x="13" y="12"/>
                  <a:pt x="15" y="0"/>
                </a:cubicBezTo>
                <a:close/>
              </a:path>
            </a:pathLst>
          </a:custGeom>
          <a:solidFill>
            <a:srgbClr val="995DB3">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3" name="Freeform 216">
            <a:extLst>
              <a:ext uri="{FF2B5EF4-FFF2-40B4-BE49-F238E27FC236}">
                <a16:creationId xmlns:a16="http://schemas.microsoft.com/office/drawing/2014/main" id="{58414F7F-FC2F-FA40-2DDA-1B0B8FCC2CA7}"/>
              </a:ext>
            </a:extLst>
          </p:cNvPr>
          <p:cNvSpPr>
            <a:spLocks/>
          </p:cNvSpPr>
          <p:nvPr/>
        </p:nvSpPr>
        <p:spPr bwMode="auto">
          <a:xfrm>
            <a:off x="8794210" y="3468826"/>
            <a:ext cx="1003345" cy="2239466"/>
          </a:xfrm>
          <a:custGeom>
            <a:avLst/>
            <a:gdLst>
              <a:gd name="T0" fmla="*/ 156 w 284"/>
              <a:gd name="T1" fmla="*/ 511 h 635"/>
              <a:gd name="T2" fmla="*/ 98 w 284"/>
              <a:gd name="T3" fmla="*/ 236 h 635"/>
              <a:gd name="T4" fmla="*/ 0 w 284"/>
              <a:gd name="T5" fmla="*/ 0 h 635"/>
              <a:gd name="T6" fmla="*/ 5 w 284"/>
              <a:gd name="T7" fmla="*/ 47 h 635"/>
              <a:gd name="T8" fmla="*/ 5 w 284"/>
              <a:gd name="T9" fmla="*/ 48 h 635"/>
              <a:gd name="T10" fmla="*/ 70 w 284"/>
              <a:gd name="T11" fmla="*/ 236 h 635"/>
              <a:gd name="T12" fmla="*/ 284 w 284"/>
              <a:gd name="T13" fmla="*/ 635 h 635"/>
              <a:gd name="T14" fmla="*/ 156 w 284"/>
              <a:gd name="T15" fmla="*/ 511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 h="635">
                <a:moveTo>
                  <a:pt x="156" y="511"/>
                </a:moveTo>
                <a:cubicBezTo>
                  <a:pt x="114" y="448"/>
                  <a:pt x="95" y="356"/>
                  <a:pt x="98" y="236"/>
                </a:cubicBezTo>
                <a:cubicBezTo>
                  <a:pt x="102" y="104"/>
                  <a:pt x="18" y="17"/>
                  <a:pt x="0" y="0"/>
                </a:cubicBezTo>
                <a:cubicBezTo>
                  <a:pt x="3" y="15"/>
                  <a:pt x="5" y="31"/>
                  <a:pt x="5" y="47"/>
                </a:cubicBezTo>
                <a:cubicBezTo>
                  <a:pt x="5" y="48"/>
                  <a:pt x="5" y="48"/>
                  <a:pt x="5" y="48"/>
                </a:cubicBezTo>
                <a:cubicBezTo>
                  <a:pt x="33" y="83"/>
                  <a:pt x="72" y="150"/>
                  <a:pt x="70" y="236"/>
                </a:cubicBezTo>
                <a:cubicBezTo>
                  <a:pt x="64" y="459"/>
                  <a:pt x="136" y="593"/>
                  <a:pt x="284" y="635"/>
                </a:cubicBezTo>
                <a:cubicBezTo>
                  <a:pt x="225" y="615"/>
                  <a:pt x="178" y="569"/>
                  <a:pt x="156" y="511"/>
                </a:cubicBezTo>
                <a:close/>
              </a:path>
            </a:pathLst>
          </a:custGeom>
          <a:solidFill>
            <a:srgbClr val="A8436F">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4" name="Freeform 217">
            <a:extLst>
              <a:ext uri="{FF2B5EF4-FFF2-40B4-BE49-F238E27FC236}">
                <a16:creationId xmlns:a16="http://schemas.microsoft.com/office/drawing/2014/main" id="{5E1AAD15-3BC3-0629-E244-068AB84B1680}"/>
              </a:ext>
            </a:extLst>
          </p:cNvPr>
          <p:cNvSpPr>
            <a:spLocks/>
          </p:cNvSpPr>
          <p:nvPr/>
        </p:nvSpPr>
        <p:spPr bwMode="auto">
          <a:xfrm>
            <a:off x="2380827" y="1731034"/>
            <a:ext cx="557861" cy="734450"/>
          </a:xfrm>
          <a:custGeom>
            <a:avLst/>
            <a:gdLst>
              <a:gd name="T0" fmla="*/ 19 w 158"/>
              <a:gd name="T1" fmla="*/ 208 h 208"/>
              <a:gd name="T2" fmla="*/ 103 w 158"/>
              <a:gd name="T3" fmla="*/ 58 h 208"/>
              <a:gd name="T4" fmla="*/ 158 w 158"/>
              <a:gd name="T5" fmla="*/ 0 h 208"/>
              <a:gd name="T6" fmla="*/ 112 w 158"/>
              <a:gd name="T7" fmla="*/ 22 h 208"/>
              <a:gd name="T8" fmla="*/ 0 w 158"/>
              <a:gd name="T9" fmla="*/ 180 h 208"/>
              <a:gd name="T10" fmla="*/ 5 w 158"/>
              <a:gd name="T11" fmla="*/ 191 h 208"/>
              <a:gd name="T12" fmla="*/ 19 w 158"/>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158" h="208">
                <a:moveTo>
                  <a:pt x="19" y="208"/>
                </a:moveTo>
                <a:cubicBezTo>
                  <a:pt x="30" y="144"/>
                  <a:pt x="58" y="94"/>
                  <a:pt x="103" y="58"/>
                </a:cubicBezTo>
                <a:cubicBezTo>
                  <a:pt x="115" y="34"/>
                  <a:pt x="134" y="13"/>
                  <a:pt x="158" y="0"/>
                </a:cubicBezTo>
                <a:cubicBezTo>
                  <a:pt x="143" y="5"/>
                  <a:pt x="128" y="13"/>
                  <a:pt x="112" y="22"/>
                </a:cubicBezTo>
                <a:cubicBezTo>
                  <a:pt x="71" y="48"/>
                  <a:pt x="22" y="95"/>
                  <a:pt x="0" y="180"/>
                </a:cubicBezTo>
                <a:cubicBezTo>
                  <a:pt x="2" y="183"/>
                  <a:pt x="4" y="187"/>
                  <a:pt x="5" y="191"/>
                </a:cubicBezTo>
                <a:cubicBezTo>
                  <a:pt x="8" y="195"/>
                  <a:pt x="13" y="201"/>
                  <a:pt x="19" y="208"/>
                </a:cubicBezTo>
                <a:close/>
              </a:path>
            </a:pathLst>
          </a:custGeom>
          <a:solidFill>
            <a:srgbClr val="F26363">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dirty="0">
              <a:solidFill>
                <a:srgbClr val="57565A"/>
              </a:solidFill>
              <a:latin typeface="Roboto Light"/>
            </a:endParaRPr>
          </a:p>
        </p:txBody>
      </p:sp>
      <p:sp>
        <p:nvSpPr>
          <p:cNvPr id="15" name="Freeform 219">
            <a:extLst>
              <a:ext uri="{FF2B5EF4-FFF2-40B4-BE49-F238E27FC236}">
                <a16:creationId xmlns:a16="http://schemas.microsoft.com/office/drawing/2014/main" id="{56F088CA-94F1-F3FF-DF0E-BBAE13A75AF6}"/>
              </a:ext>
            </a:extLst>
          </p:cNvPr>
          <p:cNvSpPr>
            <a:spLocks/>
          </p:cNvSpPr>
          <p:nvPr/>
        </p:nvSpPr>
        <p:spPr bwMode="auto">
          <a:xfrm>
            <a:off x="1642365" y="4496252"/>
            <a:ext cx="1513046" cy="1376591"/>
          </a:xfrm>
          <a:custGeom>
            <a:avLst/>
            <a:gdLst>
              <a:gd name="T0" fmla="*/ 283 w 428"/>
              <a:gd name="T1" fmla="*/ 295 h 390"/>
              <a:gd name="T2" fmla="*/ 179 w 428"/>
              <a:gd name="T3" fmla="*/ 131 h 390"/>
              <a:gd name="T4" fmla="*/ 165 w 428"/>
              <a:gd name="T5" fmla="*/ 97 h 390"/>
              <a:gd name="T6" fmla="*/ 0 w 428"/>
              <a:gd name="T7" fmla="*/ 6 h 390"/>
              <a:gd name="T8" fmla="*/ 99 w 428"/>
              <a:gd name="T9" fmla="*/ 52 h 390"/>
              <a:gd name="T10" fmla="*/ 143 w 428"/>
              <a:gd name="T11" fmla="*/ 106 h 390"/>
              <a:gd name="T12" fmla="*/ 157 w 428"/>
              <a:gd name="T13" fmla="*/ 140 h 390"/>
              <a:gd name="T14" fmla="*/ 428 w 428"/>
              <a:gd name="T15" fmla="*/ 390 h 390"/>
              <a:gd name="T16" fmla="*/ 428 w 428"/>
              <a:gd name="T17" fmla="*/ 390 h 390"/>
              <a:gd name="T18" fmla="*/ 283 w 428"/>
              <a:gd name="T19" fmla="*/ 2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8" h="390">
                <a:moveTo>
                  <a:pt x="283" y="295"/>
                </a:moveTo>
                <a:cubicBezTo>
                  <a:pt x="225" y="246"/>
                  <a:pt x="201" y="186"/>
                  <a:pt x="179" y="131"/>
                </a:cubicBezTo>
                <a:cubicBezTo>
                  <a:pt x="165" y="97"/>
                  <a:pt x="165" y="97"/>
                  <a:pt x="165" y="97"/>
                </a:cubicBezTo>
                <a:cubicBezTo>
                  <a:pt x="123" y="0"/>
                  <a:pt x="19" y="5"/>
                  <a:pt x="0" y="6"/>
                </a:cubicBezTo>
                <a:cubicBezTo>
                  <a:pt x="39" y="8"/>
                  <a:pt x="74" y="25"/>
                  <a:pt x="99" y="52"/>
                </a:cubicBezTo>
                <a:cubicBezTo>
                  <a:pt x="116" y="64"/>
                  <a:pt x="132" y="81"/>
                  <a:pt x="143" y="106"/>
                </a:cubicBezTo>
                <a:cubicBezTo>
                  <a:pt x="157" y="140"/>
                  <a:pt x="157" y="140"/>
                  <a:pt x="157" y="140"/>
                </a:cubicBezTo>
                <a:cubicBezTo>
                  <a:pt x="195" y="234"/>
                  <a:pt x="238" y="341"/>
                  <a:pt x="428" y="390"/>
                </a:cubicBezTo>
                <a:cubicBezTo>
                  <a:pt x="428" y="390"/>
                  <a:pt x="428" y="390"/>
                  <a:pt x="428" y="390"/>
                </a:cubicBezTo>
                <a:cubicBezTo>
                  <a:pt x="370" y="374"/>
                  <a:pt x="320" y="340"/>
                  <a:pt x="283" y="295"/>
                </a:cubicBezTo>
                <a:close/>
              </a:path>
            </a:pathLst>
          </a:custGeom>
          <a:solidFill>
            <a:srgbClr val="FFA826">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6" name="Freeform 220">
            <a:extLst>
              <a:ext uri="{FF2B5EF4-FFF2-40B4-BE49-F238E27FC236}">
                <a16:creationId xmlns:a16="http://schemas.microsoft.com/office/drawing/2014/main" id="{B6A8B1B9-64E0-0F90-25D4-346224A4C7A4}"/>
              </a:ext>
            </a:extLst>
          </p:cNvPr>
          <p:cNvSpPr>
            <a:spLocks/>
          </p:cNvSpPr>
          <p:nvPr/>
        </p:nvSpPr>
        <p:spPr bwMode="auto">
          <a:xfrm>
            <a:off x="5374810" y="4640733"/>
            <a:ext cx="894985" cy="1003345"/>
          </a:xfrm>
          <a:custGeom>
            <a:avLst/>
            <a:gdLst>
              <a:gd name="T0" fmla="*/ 253 w 253"/>
              <a:gd name="T1" fmla="*/ 0 h 284"/>
              <a:gd name="T2" fmla="*/ 117 w 253"/>
              <a:gd name="T3" fmla="*/ 175 h 284"/>
              <a:gd name="T4" fmla="*/ 46 w 253"/>
              <a:gd name="T5" fmla="*/ 250 h 284"/>
              <a:gd name="T6" fmla="*/ 0 w 253"/>
              <a:gd name="T7" fmla="*/ 283 h 284"/>
              <a:gd name="T8" fmla="*/ 139 w 253"/>
              <a:gd name="T9" fmla="*/ 185 h 284"/>
              <a:gd name="T10" fmla="*/ 180 w 253"/>
              <a:gd name="T11" fmla="*/ 107 h 284"/>
              <a:gd name="T12" fmla="*/ 253 w 253"/>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253" h="284">
                <a:moveTo>
                  <a:pt x="253" y="0"/>
                </a:moveTo>
                <a:cubicBezTo>
                  <a:pt x="204" y="24"/>
                  <a:pt x="157" y="84"/>
                  <a:pt x="117" y="175"/>
                </a:cubicBezTo>
                <a:cubicBezTo>
                  <a:pt x="98" y="218"/>
                  <a:pt x="70" y="239"/>
                  <a:pt x="46" y="250"/>
                </a:cubicBezTo>
                <a:cubicBezTo>
                  <a:pt x="33" y="264"/>
                  <a:pt x="17" y="275"/>
                  <a:pt x="0" y="283"/>
                </a:cubicBezTo>
                <a:cubicBezTo>
                  <a:pt x="9" y="283"/>
                  <a:pt x="95" y="284"/>
                  <a:pt x="139" y="185"/>
                </a:cubicBezTo>
                <a:cubicBezTo>
                  <a:pt x="152" y="156"/>
                  <a:pt x="166" y="129"/>
                  <a:pt x="180" y="107"/>
                </a:cubicBezTo>
                <a:cubicBezTo>
                  <a:pt x="193" y="64"/>
                  <a:pt x="219" y="27"/>
                  <a:pt x="253" y="0"/>
                </a:cubicBezTo>
                <a:close/>
              </a:path>
            </a:pathLst>
          </a:custGeom>
          <a:solidFill>
            <a:srgbClr val="995DB3">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7" name="Freeform 221">
            <a:extLst>
              <a:ext uri="{FF2B5EF4-FFF2-40B4-BE49-F238E27FC236}">
                <a16:creationId xmlns:a16="http://schemas.microsoft.com/office/drawing/2014/main" id="{364A1C84-B39F-718E-6B83-EE97EA9C6431}"/>
              </a:ext>
            </a:extLst>
          </p:cNvPr>
          <p:cNvSpPr>
            <a:spLocks/>
          </p:cNvSpPr>
          <p:nvPr/>
        </p:nvSpPr>
        <p:spPr bwMode="auto">
          <a:xfrm>
            <a:off x="5142033" y="2116319"/>
            <a:ext cx="1159868" cy="1115720"/>
          </a:xfrm>
          <a:custGeom>
            <a:avLst/>
            <a:gdLst>
              <a:gd name="T0" fmla="*/ 39 w 328"/>
              <a:gd name="T1" fmla="*/ 31 h 316"/>
              <a:gd name="T2" fmla="*/ 135 w 328"/>
              <a:gd name="T3" fmla="*/ 102 h 316"/>
              <a:gd name="T4" fmla="*/ 159 w 328"/>
              <a:gd name="T5" fmla="*/ 155 h 316"/>
              <a:gd name="T6" fmla="*/ 328 w 328"/>
              <a:gd name="T7" fmla="*/ 316 h 316"/>
              <a:gd name="T8" fmla="*/ 328 w 328"/>
              <a:gd name="T9" fmla="*/ 315 h 316"/>
              <a:gd name="T10" fmla="*/ 198 w 328"/>
              <a:gd name="T11" fmla="*/ 187 h 316"/>
              <a:gd name="T12" fmla="*/ 181 w 328"/>
              <a:gd name="T13" fmla="*/ 146 h 316"/>
              <a:gd name="T14" fmla="*/ 156 w 328"/>
              <a:gd name="T15" fmla="*/ 91 h 316"/>
              <a:gd name="T16" fmla="*/ 0 w 328"/>
              <a:gd name="T17" fmla="*/ 0 h 316"/>
              <a:gd name="T18" fmla="*/ 39 w 328"/>
              <a:gd name="T19" fmla="*/ 3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8" h="316">
                <a:moveTo>
                  <a:pt x="39" y="31"/>
                </a:moveTo>
                <a:cubicBezTo>
                  <a:pt x="72" y="41"/>
                  <a:pt x="114" y="60"/>
                  <a:pt x="135" y="102"/>
                </a:cubicBezTo>
                <a:cubicBezTo>
                  <a:pt x="144" y="119"/>
                  <a:pt x="151" y="137"/>
                  <a:pt x="159" y="155"/>
                </a:cubicBezTo>
                <a:cubicBezTo>
                  <a:pt x="188" y="227"/>
                  <a:pt x="218" y="301"/>
                  <a:pt x="328" y="316"/>
                </a:cubicBezTo>
                <a:cubicBezTo>
                  <a:pt x="328" y="315"/>
                  <a:pt x="328" y="315"/>
                  <a:pt x="328" y="315"/>
                </a:cubicBezTo>
                <a:cubicBezTo>
                  <a:pt x="259" y="311"/>
                  <a:pt x="203" y="256"/>
                  <a:pt x="198" y="187"/>
                </a:cubicBezTo>
                <a:cubicBezTo>
                  <a:pt x="192" y="174"/>
                  <a:pt x="187" y="160"/>
                  <a:pt x="181" y="146"/>
                </a:cubicBezTo>
                <a:cubicBezTo>
                  <a:pt x="173" y="128"/>
                  <a:pt x="166" y="109"/>
                  <a:pt x="156" y="91"/>
                </a:cubicBezTo>
                <a:cubicBezTo>
                  <a:pt x="118" y="16"/>
                  <a:pt x="29" y="2"/>
                  <a:pt x="0" y="0"/>
                </a:cubicBezTo>
                <a:cubicBezTo>
                  <a:pt x="14" y="9"/>
                  <a:pt x="28" y="19"/>
                  <a:pt x="39" y="31"/>
                </a:cubicBezTo>
                <a:close/>
              </a:path>
            </a:pathLst>
          </a:custGeom>
          <a:solidFill>
            <a:srgbClr val="FF8026">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8" name="Freeform 222">
            <a:extLst>
              <a:ext uri="{FF2B5EF4-FFF2-40B4-BE49-F238E27FC236}">
                <a16:creationId xmlns:a16="http://schemas.microsoft.com/office/drawing/2014/main" id="{3BFAA757-06BF-491A-E99A-7A3CEE7CAC3B}"/>
              </a:ext>
            </a:extLst>
          </p:cNvPr>
          <p:cNvSpPr>
            <a:spLocks/>
          </p:cNvSpPr>
          <p:nvPr/>
        </p:nvSpPr>
        <p:spPr bwMode="auto">
          <a:xfrm>
            <a:off x="8665782" y="2569828"/>
            <a:ext cx="682275" cy="738462"/>
          </a:xfrm>
          <a:custGeom>
            <a:avLst/>
            <a:gdLst>
              <a:gd name="T0" fmla="*/ 56 w 194"/>
              <a:gd name="T1" fmla="*/ 94 h 209"/>
              <a:gd name="T2" fmla="*/ 119 w 194"/>
              <a:gd name="T3" fmla="*/ 46 h 209"/>
              <a:gd name="T4" fmla="*/ 194 w 194"/>
              <a:gd name="T5" fmla="*/ 0 h 209"/>
              <a:gd name="T6" fmla="*/ 37 w 194"/>
              <a:gd name="T7" fmla="*/ 79 h 209"/>
              <a:gd name="T8" fmla="*/ 0 w 194"/>
              <a:gd name="T9" fmla="*/ 169 h 209"/>
              <a:gd name="T10" fmla="*/ 23 w 194"/>
              <a:gd name="T11" fmla="*/ 209 h 209"/>
              <a:gd name="T12" fmla="*/ 56 w 194"/>
              <a:gd name="T13" fmla="*/ 94 h 209"/>
            </a:gdLst>
            <a:ahLst/>
            <a:cxnLst>
              <a:cxn ang="0">
                <a:pos x="T0" y="T1"/>
              </a:cxn>
              <a:cxn ang="0">
                <a:pos x="T2" y="T3"/>
              </a:cxn>
              <a:cxn ang="0">
                <a:pos x="T4" y="T5"/>
              </a:cxn>
              <a:cxn ang="0">
                <a:pos x="T6" y="T7"/>
              </a:cxn>
              <a:cxn ang="0">
                <a:pos x="T8" y="T9"/>
              </a:cxn>
              <a:cxn ang="0">
                <a:pos x="T10" y="T11"/>
              </a:cxn>
              <a:cxn ang="0">
                <a:pos x="T12" y="T13"/>
              </a:cxn>
            </a:cxnLst>
            <a:rect l="0" t="0" r="r" b="b"/>
            <a:pathLst>
              <a:path w="194" h="209">
                <a:moveTo>
                  <a:pt x="56" y="94"/>
                </a:moveTo>
                <a:cubicBezTo>
                  <a:pt x="73" y="72"/>
                  <a:pt x="96" y="57"/>
                  <a:pt x="119" y="46"/>
                </a:cubicBezTo>
                <a:cubicBezTo>
                  <a:pt x="138" y="23"/>
                  <a:pt x="164" y="7"/>
                  <a:pt x="194" y="0"/>
                </a:cubicBezTo>
                <a:cubicBezTo>
                  <a:pt x="160" y="4"/>
                  <a:pt x="84" y="21"/>
                  <a:pt x="37" y="79"/>
                </a:cubicBezTo>
                <a:cubicBezTo>
                  <a:pt x="16" y="105"/>
                  <a:pt x="4" y="135"/>
                  <a:pt x="0" y="169"/>
                </a:cubicBezTo>
                <a:cubicBezTo>
                  <a:pt x="9" y="182"/>
                  <a:pt x="16" y="195"/>
                  <a:pt x="23" y="209"/>
                </a:cubicBezTo>
                <a:cubicBezTo>
                  <a:pt x="20" y="163"/>
                  <a:pt x="31" y="124"/>
                  <a:pt x="56" y="94"/>
                </a:cubicBezTo>
                <a:close/>
              </a:path>
            </a:pathLst>
          </a:custGeom>
          <a:solidFill>
            <a:srgbClr val="A8436F">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19" name="Freeform 223">
            <a:extLst>
              <a:ext uri="{FF2B5EF4-FFF2-40B4-BE49-F238E27FC236}">
                <a16:creationId xmlns:a16="http://schemas.microsoft.com/office/drawing/2014/main" id="{FAB85982-B143-5046-352E-B3D5762A1788}"/>
              </a:ext>
            </a:extLst>
          </p:cNvPr>
          <p:cNvSpPr>
            <a:spLocks/>
          </p:cNvSpPr>
          <p:nvPr/>
        </p:nvSpPr>
        <p:spPr bwMode="auto">
          <a:xfrm>
            <a:off x="10592204" y="4524346"/>
            <a:ext cx="1003345" cy="393311"/>
          </a:xfrm>
          <a:custGeom>
            <a:avLst/>
            <a:gdLst>
              <a:gd name="T0" fmla="*/ 191 w 284"/>
              <a:gd name="T1" fmla="*/ 63 h 111"/>
              <a:gd name="T2" fmla="*/ 0 w 284"/>
              <a:gd name="T3" fmla="*/ 0 h 111"/>
              <a:gd name="T4" fmla="*/ 31 w 284"/>
              <a:gd name="T5" fmla="*/ 47 h 111"/>
              <a:gd name="T6" fmla="*/ 284 w 284"/>
              <a:gd name="T7" fmla="*/ 64 h 111"/>
              <a:gd name="T8" fmla="*/ 284 w 284"/>
              <a:gd name="T9" fmla="*/ 64 h 111"/>
              <a:gd name="T10" fmla="*/ 239 w 284"/>
              <a:gd name="T11" fmla="*/ 72 h 111"/>
              <a:gd name="T12" fmla="*/ 191 w 284"/>
              <a:gd name="T13" fmla="*/ 63 h 111"/>
            </a:gdLst>
            <a:ahLst/>
            <a:cxnLst>
              <a:cxn ang="0">
                <a:pos x="T0" y="T1"/>
              </a:cxn>
              <a:cxn ang="0">
                <a:pos x="T2" y="T3"/>
              </a:cxn>
              <a:cxn ang="0">
                <a:pos x="T4" y="T5"/>
              </a:cxn>
              <a:cxn ang="0">
                <a:pos x="T6" y="T7"/>
              </a:cxn>
              <a:cxn ang="0">
                <a:pos x="T8" y="T9"/>
              </a:cxn>
              <a:cxn ang="0">
                <a:pos x="T10" y="T11"/>
              </a:cxn>
              <a:cxn ang="0">
                <a:pos x="T12" y="T13"/>
              </a:cxn>
            </a:cxnLst>
            <a:rect l="0" t="0" r="r" b="b"/>
            <a:pathLst>
              <a:path w="284" h="111">
                <a:moveTo>
                  <a:pt x="191" y="63"/>
                </a:moveTo>
                <a:cubicBezTo>
                  <a:pt x="112" y="67"/>
                  <a:pt x="40" y="27"/>
                  <a:pt x="0" y="0"/>
                </a:cubicBezTo>
                <a:cubicBezTo>
                  <a:pt x="12" y="14"/>
                  <a:pt x="22" y="30"/>
                  <a:pt x="31" y="47"/>
                </a:cubicBezTo>
                <a:cubicBezTo>
                  <a:pt x="95" y="81"/>
                  <a:pt x="190" y="111"/>
                  <a:pt x="284" y="64"/>
                </a:cubicBezTo>
                <a:cubicBezTo>
                  <a:pt x="284" y="64"/>
                  <a:pt x="284" y="64"/>
                  <a:pt x="284" y="64"/>
                </a:cubicBezTo>
                <a:cubicBezTo>
                  <a:pt x="270" y="69"/>
                  <a:pt x="255" y="72"/>
                  <a:pt x="239" y="72"/>
                </a:cubicBezTo>
                <a:cubicBezTo>
                  <a:pt x="222" y="72"/>
                  <a:pt x="206" y="69"/>
                  <a:pt x="191" y="63"/>
                </a:cubicBezTo>
                <a:close/>
              </a:path>
            </a:pathLst>
          </a:custGeom>
          <a:solidFill>
            <a:srgbClr val="7DD1CE">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0" name="Freeform 134">
            <a:extLst>
              <a:ext uri="{FF2B5EF4-FFF2-40B4-BE49-F238E27FC236}">
                <a16:creationId xmlns:a16="http://schemas.microsoft.com/office/drawing/2014/main" id="{6645578B-AE51-CC8E-6F55-2E71E1AD7BD8}"/>
              </a:ext>
            </a:extLst>
          </p:cNvPr>
          <p:cNvSpPr>
            <a:spLocks noEditPoints="1"/>
          </p:cNvSpPr>
          <p:nvPr/>
        </p:nvSpPr>
        <p:spPr bwMode="auto">
          <a:xfrm>
            <a:off x="293870" y="1723007"/>
            <a:ext cx="2187293" cy="2187293"/>
          </a:xfrm>
          <a:custGeom>
            <a:avLst/>
            <a:gdLst>
              <a:gd name="T0" fmla="*/ 310 w 620"/>
              <a:gd name="T1" fmla="*/ 0 h 620"/>
              <a:gd name="T2" fmla="*/ 0 w 620"/>
              <a:gd name="T3" fmla="*/ 310 h 620"/>
              <a:gd name="T4" fmla="*/ 310 w 620"/>
              <a:gd name="T5" fmla="*/ 620 h 620"/>
              <a:gd name="T6" fmla="*/ 620 w 620"/>
              <a:gd name="T7" fmla="*/ 310 h 620"/>
              <a:gd name="T8" fmla="*/ 310 w 620"/>
              <a:gd name="T9" fmla="*/ 0 h 620"/>
              <a:gd name="T10" fmla="*/ 310 w 620"/>
              <a:gd name="T11" fmla="*/ 584 h 620"/>
              <a:gd name="T12" fmla="*/ 36 w 620"/>
              <a:gd name="T13" fmla="*/ 310 h 620"/>
              <a:gd name="T14" fmla="*/ 310 w 620"/>
              <a:gd name="T15" fmla="*/ 36 h 620"/>
              <a:gd name="T16" fmla="*/ 584 w 620"/>
              <a:gd name="T17" fmla="*/ 310 h 620"/>
              <a:gd name="T18" fmla="*/ 310 w 620"/>
              <a:gd name="T19" fmla="*/ 58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0" h="620">
                <a:moveTo>
                  <a:pt x="310" y="0"/>
                </a:moveTo>
                <a:cubicBezTo>
                  <a:pt x="139" y="0"/>
                  <a:pt x="0" y="139"/>
                  <a:pt x="0" y="310"/>
                </a:cubicBezTo>
                <a:cubicBezTo>
                  <a:pt x="0" y="481"/>
                  <a:pt x="139" y="620"/>
                  <a:pt x="310" y="620"/>
                </a:cubicBezTo>
                <a:cubicBezTo>
                  <a:pt x="481" y="620"/>
                  <a:pt x="620" y="481"/>
                  <a:pt x="620" y="310"/>
                </a:cubicBezTo>
                <a:cubicBezTo>
                  <a:pt x="620" y="139"/>
                  <a:pt x="481" y="0"/>
                  <a:pt x="310" y="0"/>
                </a:cubicBezTo>
                <a:moveTo>
                  <a:pt x="310" y="584"/>
                </a:moveTo>
                <a:cubicBezTo>
                  <a:pt x="159" y="584"/>
                  <a:pt x="36" y="461"/>
                  <a:pt x="36" y="310"/>
                </a:cubicBezTo>
                <a:cubicBezTo>
                  <a:pt x="36" y="159"/>
                  <a:pt x="159" y="36"/>
                  <a:pt x="310" y="36"/>
                </a:cubicBezTo>
                <a:cubicBezTo>
                  <a:pt x="461" y="36"/>
                  <a:pt x="584" y="159"/>
                  <a:pt x="584" y="310"/>
                </a:cubicBezTo>
                <a:cubicBezTo>
                  <a:pt x="584" y="461"/>
                  <a:pt x="461" y="584"/>
                  <a:pt x="310" y="584"/>
                </a:cubicBezTo>
              </a:path>
            </a:pathLst>
          </a:custGeom>
          <a:solidFill>
            <a:srgbClr val="F26363">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1" name="Freeform 225">
            <a:extLst>
              <a:ext uri="{FF2B5EF4-FFF2-40B4-BE49-F238E27FC236}">
                <a16:creationId xmlns:a16="http://schemas.microsoft.com/office/drawing/2014/main" id="{6364ABDB-304B-666C-C263-9855C5D5AF84}"/>
              </a:ext>
            </a:extLst>
          </p:cNvPr>
          <p:cNvSpPr>
            <a:spLocks noEditPoints="1"/>
          </p:cNvSpPr>
          <p:nvPr/>
        </p:nvSpPr>
        <p:spPr bwMode="auto">
          <a:xfrm>
            <a:off x="3917951" y="1987890"/>
            <a:ext cx="1593313" cy="1597325"/>
          </a:xfrm>
          <a:custGeom>
            <a:avLst/>
            <a:gdLst>
              <a:gd name="T0" fmla="*/ 226 w 452"/>
              <a:gd name="T1" fmla="*/ 0 h 452"/>
              <a:gd name="T2" fmla="*/ 0 w 452"/>
              <a:gd name="T3" fmla="*/ 226 h 452"/>
              <a:gd name="T4" fmla="*/ 226 w 452"/>
              <a:gd name="T5" fmla="*/ 452 h 452"/>
              <a:gd name="T6" fmla="*/ 452 w 452"/>
              <a:gd name="T7" fmla="*/ 226 h 452"/>
              <a:gd name="T8" fmla="*/ 226 w 452"/>
              <a:gd name="T9" fmla="*/ 0 h 452"/>
              <a:gd name="T10" fmla="*/ 226 w 452"/>
              <a:gd name="T11" fmla="*/ 421 h 452"/>
              <a:gd name="T12" fmla="*/ 30 w 452"/>
              <a:gd name="T13" fmla="*/ 226 h 452"/>
              <a:gd name="T14" fmla="*/ 226 w 452"/>
              <a:gd name="T15" fmla="*/ 30 h 452"/>
              <a:gd name="T16" fmla="*/ 422 w 452"/>
              <a:gd name="T17" fmla="*/ 226 h 452"/>
              <a:gd name="T18" fmla="*/ 226 w 452"/>
              <a:gd name="T19" fmla="*/ 42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2">
                <a:moveTo>
                  <a:pt x="226" y="0"/>
                </a:moveTo>
                <a:cubicBezTo>
                  <a:pt x="101" y="0"/>
                  <a:pt x="0" y="101"/>
                  <a:pt x="0" y="226"/>
                </a:cubicBezTo>
                <a:cubicBezTo>
                  <a:pt x="0" y="351"/>
                  <a:pt x="101" y="452"/>
                  <a:pt x="226" y="452"/>
                </a:cubicBezTo>
                <a:cubicBezTo>
                  <a:pt x="351" y="452"/>
                  <a:pt x="452" y="351"/>
                  <a:pt x="452" y="226"/>
                </a:cubicBezTo>
                <a:cubicBezTo>
                  <a:pt x="452" y="101"/>
                  <a:pt x="351" y="0"/>
                  <a:pt x="226" y="0"/>
                </a:cubicBezTo>
                <a:moveTo>
                  <a:pt x="226" y="421"/>
                </a:moveTo>
                <a:cubicBezTo>
                  <a:pt x="118" y="421"/>
                  <a:pt x="30" y="334"/>
                  <a:pt x="30" y="226"/>
                </a:cubicBezTo>
                <a:cubicBezTo>
                  <a:pt x="30" y="118"/>
                  <a:pt x="118" y="30"/>
                  <a:pt x="226" y="30"/>
                </a:cubicBezTo>
                <a:cubicBezTo>
                  <a:pt x="334" y="30"/>
                  <a:pt x="422" y="118"/>
                  <a:pt x="422" y="226"/>
                </a:cubicBezTo>
                <a:cubicBezTo>
                  <a:pt x="422" y="334"/>
                  <a:pt x="334" y="421"/>
                  <a:pt x="226" y="421"/>
                </a:cubicBezTo>
              </a:path>
            </a:pathLst>
          </a:custGeom>
          <a:solidFill>
            <a:srgbClr val="FF8026">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2" name="Freeform 135">
            <a:extLst>
              <a:ext uri="{FF2B5EF4-FFF2-40B4-BE49-F238E27FC236}">
                <a16:creationId xmlns:a16="http://schemas.microsoft.com/office/drawing/2014/main" id="{6FD9EB2F-59DB-A634-AD75-118C3B0C877F}"/>
              </a:ext>
            </a:extLst>
          </p:cNvPr>
          <p:cNvSpPr>
            <a:spLocks noEditPoints="1"/>
          </p:cNvSpPr>
          <p:nvPr/>
        </p:nvSpPr>
        <p:spPr bwMode="auto">
          <a:xfrm>
            <a:off x="2424977" y="3926354"/>
            <a:ext cx="1982610" cy="1982610"/>
          </a:xfrm>
          <a:custGeom>
            <a:avLst/>
            <a:gdLst>
              <a:gd name="T0" fmla="*/ 281 w 562"/>
              <a:gd name="T1" fmla="*/ 0 h 562"/>
              <a:gd name="T2" fmla="*/ 0 w 562"/>
              <a:gd name="T3" fmla="*/ 281 h 562"/>
              <a:gd name="T4" fmla="*/ 281 w 562"/>
              <a:gd name="T5" fmla="*/ 562 h 562"/>
              <a:gd name="T6" fmla="*/ 562 w 562"/>
              <a:gd name="T7" fmla="*/ 281 h 562"/>
              <a:gd name="T8" fmla="*/ 281 w 562"/>
              <a:gd name="T9" fmla="*/ 0 h 562"/>
              <a:gd name="T10" fmla="*/ 281 w 562"/>
              <a:gd name="T11" fmla="*/ 532 h 562"/>
              <a:gd name="T12" fmla="*/ 30 w 562"/>
              <a:gd name="T13" fmla="*/ 281 h 562"/>
              <a:gd name="T14" fmla="*/ 281 w 562"/>
              <a:gd name="T15" fmla="*/ 30 h 562"/>
              <a:gd name="T16" fmla="*/ 532 w 562"/>
              <a:gd name="T17" fmla="*/ 281 h 562"/>
              <a:gd name="T18" fmla="*/ 281 w 562"/>
              <a:gd name="T19" fmla="*/ 53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2">
                <a:moveTo>
                  <a:pt x="281" y="0"/>
                </a:moveTo>
                <a:cubicBezTo>
                  <a:pt x="126" y="0"/>
                  <a:pt x="0" y="126"/>
                  <a:pt x="0" y="281"/>
                </a:cubicBezTo>
                <a:cubicBezTo>
                  <a:pt x="0" y="436"/>
                  <a:pt x="126" y="562"/>
                  <a:pt x="281" y="562"/>
                </a:cubicBezTo>
                <a:cubicBezTo>
                  <a:pt x="436" y="562"/>
                  <a:pt x="562" y="436"/>
                  <a:pt x="562" y="281"/>
                </a:cubicBezTo>
                <a:cubicBezTo>
                  <a:pt x="562" y="126"/>
                  <a:pt x="436" y="0"/>
                  <a:pt x="281" y="0"/>
                </a:cubicBezTo>
                <a:moveTo>
                  <a:pt x="281" y="532"/>
                </a:moveTo>
                <a:cubicBezTo>
                  <a:pt x="142" y="532"/>
                  <a:pt x="30" y="420"/>
                  <a:pt x="30" y="281"/>
                </a:cubicBezTo>
                <a:cubicBezTo>
                  <a:pt x="30" y="142"/>
                  <a:pt x="142" y="30"/>
                  <a:pt x="281" y="30"/>
                </a:cubicBezTo>
                <a:cubicBezTo>
                  <a:pt x="420" y="30"/>
                  <a:pt x="532" y="142"/>
                  <a:pt x="532" y="281"/>
                </a:cubicBezTo>
                <a:cubicBezTo>
                  <a:pt x="532" y="420"/>
                  <a:pt x="420" y="532"/>
                  <a:pt x="281" y="532"/>
                </a:cubicBezTo>
              </a:path>
            </a:pathLst>
          </a:custGeom>
          <a:solidFill>
            <a:srgbClr val="FFA826">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3" name="Freeform 136">
            <a:extLst>
              <a:ext uri="{FF2B5EF4-FFF2-40B4-BE49-F238E27FC236}">
                <a16:creationId xmlns:a16="http://schemas.microsoft.com/office/drawing/2014/main" id="{A59FF9FD-4614-BB04-4722-DE0DF0FC1D5D}"/>
              </a:ext>
            </a:extLst>
          </p:cNvPr>
          <p:cNvSpPr>
            <a:spLocks noEditPoints="1"/>
          </p:cNvSpPr>
          <p:nvPr/>
        </p:nvSpPr>
        <p:spPr bwMode="auto">
          <a:xfrm>
            <a:off x="5976817" y="4464147"/>
            <a:ext cx="1573245" cy="1577259"/>
          </a:xfrm>
          <a:custGeom>
            <a:avLst/>
            <a:gdLst>
              <a:gd name="T0" fmla="*/ 223 w 446"/>
              <a:gd name="T1" fmla="*/ 0 h 447"/>
              <a:gd name="T2" fmla="*/ 0 w 446"/>
              <a:gd name="T3" fmla="*/ 224 h 447"/>
              <a:gd name="T4" fmla="*/ 223 w 446"/>
              <a:gd name="T5" fmla="*/ 447 h 447"/>
              <a:gd name="T6" fmla="*/ 446 w 446"/>
              <a:gd name="T7" fmla="*/ 224 h 447"/>
              <a:gd name="T8" fmla="*/ 223 w 446"/>
              <a:gd name="T9" fmla="*/ 0 h 447"/>
              <a:gd name="T10" fmla="*/ 223 w 446"/>
              <a:gd name="T11" fmla="*/ 419 h 447"/>
              <a:gd name="T12" fmla="*/ 27 w 446"/>
              <a:gd name="T13" fmla="*/ 224 h 447"/>
              <a:gd name="T14" fmla="*/ 223 w 446"/>
              <a:gd name="T15" fmla="*/ 28 h 447"/>
              <a:gd name="T16" fmla="*/ 419 w 446"/>
              <a:gd name="T17" fmla="*/ 224 h 447"/>
              <a:gd name="T18" fmla="*/ 223 w 446"/>
              <a:gd name="T19" fmla="*/ 41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7">
                <a:moveTo>
                  <a:pt x="223" y="0"/>
                </a:moveTo>
                <a:cubicBezTo>
                  <a:pt x="100" y="0"/>
                  <a:pt x="0" y="100"/>
                  <a:pt x="0" y="224"/>
                </a:cubicBezTo>
                <a:cubicBezTo>
                  <a:pt x="0" y="347"/>
                  <a:pt x="100" y="447"/>
                  <a:pt x="223" y="447"/>
                </a:cubicBezTo>
                <a:cubicBezTo>
                  <a:pt x="346" y="447"/>
                  <a:pt x="446" y="347"/>
                  <a:pt x="446" y="224"/>
                </a:cubicBezTo>
                <a:cubicBezTo>
                  <a:pt x="446" y="100"/>
                  <a:pt x="346" y="0"/>
                  <a:pt x="223" y="0"/>
                </a:cubicBezTo>
                <a:moveTo>
                  <a:pt x="223" y="419"/>
                </a:moveTo>
                <a:cubicBezTo>
                  <a:pt x="115" y="419"/>
                  <a:pt x="27" y="332"/>
                  <a:pt x="27" y="224"/>
                </a:cubicBezTo>
                <a:cubicBezTo>
                  <a:pt x="27" y="116"/>
                  <a:pt x="115" y="28"/>
                  <a:pt x="223" y="28"/>
                </a:cubicBezTo>
                <a:cubicBezTo>
                  <a:pt x="331" y="28"/>
                  <a:pt x="419" y="116"/>
                  <a:pt x="419" y="224"/>
                </a:cubicBezTo>
                <a:cubicBezTo>
                  <a:pt x="419" y="332"/>
                  <a:pt x="331" y="419"/>
                  <a:pt x="223" y="419"/>
                </a:cubicBezTo>
              </a:path>
            </a:pathLst>
          </a:custGeom>
          <a:solidFill>
            <a:srgbClr val="995DB3">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4" name="Freeform 175">
            <a:extLst>
              <a:ext uri="{FF2B5EF4-FFF2-40B4-BE49-F238E27FC236}">
                <a16:creationId xmlns:a16="http://schemas.microsoft.com/office/drawing/2014/main" id="{44196E22-B984-A0E5-AFA2-37526421CCC5}"/>
              </a:ext>
            </a:extLst>
          </p:cNvPr>
          <p:cNvSpPr>
            <a:spLocks noEditPoints="1"/>
          </p:cNvSpPr>
          <p:nvPr/>
        </p:nvSpPr>
        <p:spPr bwMode="auto">
          <a:xfrm>
            <a:off x="7216952" y="2834714"/>
            <a:ext cx="1597326" cy="1597325"/>
          </a:xfrm>
          <a:custGeom>
            <a:avLst/>
            <a:gdLst>
              <a:gd name="T0" fmla="*/ 226 w 452"/>
              <a:gd name="T1" fmla="*/ 0 h 452"/>
              <a:gd name="T2" fmla="*/ 0 w 452"/>
              <a:gd name="T3" fmla="*/ 226 h 452"/>
              <a:gd name="T4" fmla="*/ 226 w 452"/>
              <a:gd name="T5" fmla="*/ 452 h 452"/>
              <a:gd name="T6" fmla="*/ 452 w 452"/>
              <a:gd name="T7" fmla="*/ 226 h 452"/>
              <a:gd name="T8" fmla="*/ 226 w 452"/>
              <a:gd name="T9" fmla="*/ 0 h 452"/>
              <a:gd name="T10" fmla="*/ 226 w 452"/>
              <a:gd name="T11" fmla="*/ 421 h 452"/>
              <a:gd name="T12" fmla="*/ 30 w 452"/>
              <a:gd name="T13" fmla="*/ 226 h 452"/>
              <a:gd name="T14" fmla="*/ 226 w 452"/>
              <a:gd name="T15" fmla="*/ 30 h 452"/>
              <a:gd name="T16" fmla="*/ 422 w 452"/>
              <a:gd name="T17" fmla="*/ 226 h 452"/>
              <a:gd name="T18" fmla="*/ 226 w 452"/>
              <a:gd name="T19" fmla="*/ 42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2">
                <a:moveTo>
                  <a:pt x="226" y="0"/>
                </a:moveTo>
                <a:cubicBezTo>
                  <a:pt x="101" y="0"/>
                  <a:pt x="0" y="101"/>
                  <a:pt x="0" y="226"/>
                </a:cubicBezTo>
                <a:cubicBezTo>
                  <a:pt x="0" y="351"/>
                  <a:pt x="101" y="452"/>
                  <a:pt x="226" y="452"/>
                </a:cubicBezTo>
                <a:cubicBezTo>
                  <a:pt x="351" y="452"/>
                  <a:pt x="452" y="351"/>
                  <a:pt x="452" y="226"/>
                </a:cubicBezTo>
                <a:cubicBezTo>
                  <a:pt x="452" y="101"/>
                  <a:pt x="351" y="0"/>
                  <a:pt x="226" y="0"/>
                </a:cubicBezTo>
                <a:moveTo>
                  <a:pt x="226" y="421"/>
                </a:moveTo>
                <a:cubicBezTo>
                  <a:pt x="118" y="421"/>
                  <a:pt x="30" y="334"/>
                  <a:pt x="30" y="226"/>
                </a:cubicBezTo>
                <a:cubicBezTo>
                  <a:pt x="30" y="118"/>
                  <a:pt x="118" y="30"/>
                  <a:pt x="226" y="30"/>
                </a:cubicBezTo>
                <a:cubicBezTo>
                  <a:pt x="334" y="30"/>
                  <a:pt x="422" y="118"/>
                  <a:pt x="422" y="226"/>
                </a:cubicBezTo>
                <a:cubicBezTo>
                  <a:pt x="422" y="334"/>
                  <a:pt x="334" y="421"/>
                  <a:pt x="226" y="421"/>
                </a:cubicBezTo>
              </a:path>
            </a:pathLst>
          </a:custGeom>
          <a:solidFill>
            <a:srgbClr val="A8436F">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5" name="Freeform 184">
            <a:extLst>
              <a:ext uri="{FF2B5EF4-FFF2-40B4-BE49-F238E27FC236}">
                <a16:creationId xmlns:a16="http://schemas.microsoft.com/office/drawing/2014/main" id="{96B8C0FC-E9BA-7596-F533-E635F61FED54}"/>
              </a:ext>
            </a:extLst>
          </p:cNvPr>
          <p:cNvSpPr>
            <a:spLocks noEditPoints="1"/>
          </p:cNvSpPr>
          <p:nvPr/>
        </p:nvSpPr>
        <p:spPr bwMode="auto">
          <a:xfrm>
            <a:off x="9295884" y="4271504"/>
            <a:ext cx="1476924" cy="1476924"/>
          </a:xfrm>
          <a:custGeom>
            <a:avLst/>
            <a:gdLst>
              <a:gd name="T0" fmla="*/ 209 w 418"/>
              <a:gd name="T1" fmla="*/ 0 h 418"/>
              <a:gd name="T2" fmla="*/ 0 w 418"/>
              <a:gd name="T3" fmla="*/ 209 h 418"/>
              <a:gd name="T4" fmla="*/ 209 w 418"/>
              <a:gd name="T5" fmla="*/ 418 h 418"/>
              <a:gd name="T6" fmla="*/ 418 w 418"/>
              <a:gd name="T7" fmla="*/ 209 h 418"/>
              <a:gd name="T8" fmla="*/ 209 w 418"/>
              <a:gd name="T9" fmla="*/ 0 h 418"/>
              <a:gd name="T10" fmla="*/ 209 w 418"/>
              <a:gd name="T11" fmla="*/ 389 h 418"/>
              <a:gd name="T12" fmla="*/ 28 w 418"/>
              <a:gd name="T13" fmla="*/ 209 h 418"/>
              <a:gd name="T14" fmla="*/ 209 w 418"/>
              <a:gd name="T15" fmla="*/ 28 h 418"/>
              <a:gd name="T16" fmla="*/ 390 w 418"/>
              <a:gd name="T17" fmla="*/ 209 h 418"/>
              <a:gd name="T18" fmla="*/ 209 w 418"/>
              <a:gd name="T19" fmla="*/ 389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8" h="418">
                <a:moveTo>
                  <a:pt x="209" y="0"/>
                </a:moveTo>
                <a:cubicBezTo>
                  <a:pt x="94" y="0"/>
                  <a:pt x="0" y="93"/>
                  <a:pt x="0" y="209"/>
                </a:cubicBezTo>
                <a:cubicBezTo>
                  <a:pt x="0" y="324"/>
                  <a:pt x="94" y="418"/>
                  <a:pt x="209" y="418"/>
                </a:cubicBezTo>
                <a:cubicBezTo>
                  <a:pt x="324" y="418"/>
                  <a:pt x="418" y="324"/>
                  <a:pt x="418" y="209"/>
                </a:cubicBezTo>
                <a:cubicBezTo>
                  <a:pt x="418" y="93"/>
                  <a:pt x="324" y="0"/>
                  <a:pt x="209" y="0"/>
                </a:cubicBezTo>
                <a:moveTo>
                  <a:pt x="209" y="389"/>
                </a:moveTo>
                <a:cubicBezTo>
                  <a:pt x="109" y="389"/>
                  <a:pt x="28" y="309"/>
                  <a:pt x="28" y="209"/>
                </a:cubicBezTo>
                <a:cubicBezTo>
                  <a:pt x="28" y="109"/>
                  <a:pt x="109" y="28"/>
                  <a:pt x="209" y="28"/>
                </a:cubicBezTo>
                <a:cubicBezTo>
                  <a:pt x="309" y="28"/>
                  <a:pt x="390" y="109"/>
                  <a:pt x="390" y="209"/>
                </a:cubicBezTo>
                <a:cubicBezTo>
                  <a:pt x="390" y="309"/>
                  <a:pt x="309" y="389"/>
                  <a:pt x="209" y="389"/>
                </a:cubicBezTo>
              </a:path>
            </a:pathLst>
          </a:custGeom>
          <a:solidFill>
            <a:srgbClr val="7DD1CE">
              <a:alpha val="10000"/>
            </a:srgbClr>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26" name="Rectangle 25">
            <a:extLst>
              <a:ext uri="{FF2B5EF4-FFF2-40B4-BE49-F238E27FC236}">
                <a16:creationId xmlns:a16="http://schemas.microsoft.com/office/drawing/2014/main" id="{0C0B3BEE-7FFA-DB2D-1AA1-3B4DFA734E68}"/>
              </a:ext>
            </a:extLst>
          </p:cNvPr>
          <p:cNvSpPr/>
          <p:nvPr/>
        </p:nvSpPr>
        <p:spPr>
          <a:xfrm>
            <a:off x="465720" y="2217454"/>
            <a:ext cx="1832480" cy="984885"/>
          </a:xfrm>
          <a:prstGeom prst="rect">
            <a:avLst/>
          </a:prstGeom>
        </p:spPr>
        <p:txBody>
          <a:bodyPr wrap="square">
            <a:spAutoFit/>
          </a:bodyPr>
          <a:lstStyle/>
          <a:p>
            <a:pPr algn="ctr" defTabSz="2438584"/>
            <a:r>
              <a:rPr lang="en-US" sz="3600" b="1"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700+</a:t>
            </a:r>
          </a:p>
          <a:p>
            <a:pPr algn="ctr" defTabSz="2438584"/>
            <a:r>
              <a:rPr lang="da-DK" sz="11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dolor sit amet do</a:t>
            </a:r>
          </a:p>
        </p:txBody>
      </p:sp>
      <p:sp>
        <p:nvSpPr>
          <p:cNvPr id="27" name="Rectangle 26">
            <a:extLst>
              <a:ext uri="{FF2B5EF4-FFF2-40B4-BE49-F238E27FC236}">
                <a16:creationId xmlns:a16="http://schemas.microsoft.com/office/drawing/2014/main" id="{159C6E40-0EE6-5F15-9820-24B3061274FA}"/>
              </a:ext>
            </a:extLst>
          </p:cNvPr>
          <p:cNvSpPr/>
          <p:nvPr/>
        </p:nvSpPr>
        <p:spPr>
          <a:xfrm>
            <a:off x="2508689" y="4460131"/>
            <a:ext cx="1832480" cy="984885"/>
          </a:xfrm>
          <a:prstGeom prst="rect">
            <a:avLst/>
          </a:prstGeom>
        </p:spPr>
        <p:txBody>
          <a:bodyPr wrap="square">
            <a:spAutoFit/>
          </a:bodyPr>
          <a:lstStyle/>
          <a:p>
            <a:pPr algn="ctr" defTabSz="2438584"/>
            <a:r>
              <a:rPr lang="en-US" sz="3600" b="1"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$80M+ </a:t>
            </a:r>
          </a:p>
          <a:p>
            <a:pPr algn="ctr" defTabSz="2438584"/>
            <a:r>
              <a:rPr lang="en-US" sz="11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dolor sit </a:t>
            </a:r>
            <a:r>
              <a:rPr lang="en-US" sz="110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110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1100" dirty="0">
              <a:solidFill>
                <a:srgbClr val="57565A"/>
              </a:solidFill>
              <a:latin typeface="Century Gothic" panose="020B0502020202020204" pitchFamily="34" charset="0"/>
            </a:endParaRPr>
          </a:p>
        </p:txBody>
      </p:sp>
      <p:sp>
        <p:nvSpPr>
          <p:cNvPr id="28" name="Rectangle 27">
            <a:extLst>
              <a:ext uri="{FF2B5EF4-FFF2-40B4-BE49-F238E27FC236}">
                <a16:creationId xmlns:a16="http://schemas.microsoft.com/office/drawing/2014/main" id="{927D10A2-552A-A72B-0115-0EC3D3C627FB}"/>
              </a:ext>
            </a:extLst>
          </p:cNvPr>
          <p:cNvSpPr/>
          <p:nvPr/>
        </p:nvSpPr>
        <p:spPr>
          <a:xfrm>
            <a:off x="4234723" y="2268850"/>
            <a:ext cx="1035634" cy="969496"/>
          </a:xfrm>
          <a:prstGeom prst="rect">
            <a:avLst/>
          </a:prstGeom>
        </p:spPr>
        <p:txBody>
          <a:bodyPr wrap="square">
            <a:spAutoFit/>
          </a:bodyPr>
          <a:lstStyle/>
          <a:p>
            <a:pPr algn="ctr" defTabSz="2438584"/>
            <a:r>
              <a:rPr lang="en-US" sz="3600" b="1"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20x</a:t>
            </a:r>
          </a:p>
          <a:p>
            <a:pPr algn="ctr" defTabSz="2438584"/>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a:t>
            </a:r>
            <a:r>
              <a:rPr lang="en-US" sz="105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1050" dirty="0">
              <a:solidFill>
                <a:srgbClr val="57565A"/>
              </a:solidFill>
              <a:latin typeface="Century Gothic" panose="020B0502020202020204" pitchFamily="34" charset="0"/>
            </a:endParaRPr>
          </a:p>
        </p:txBody>
      </p:sp>
      <p:sp>
        <p:nvSpPr>
          <p:cNvPr id="29" name="Rectangle 28">
            <a:extLst>
              <a:ext uri="{FF2B5EF4-FFF2-40B4-BE49-F238E27FC236}">
                <a16:creationId xmlns:a16="http://schemas.microsoft.com/office/drawing/2014/main" id="{73459EE0-80DA-91C0-96AC-D8CB2008FF11}"/>
              </a:ext>
            </a:extLst>
          </p:cNvPr>
          <p:cNvSpPr/>
          <p:nvPr/>
        </p:nvSpPr>
        <p:spPr>
          <a:xfrm>
            <a:off x="6145730" y="4770903"/>
            <a:ext cx="1240135" cy="969496"/>
          </a:xfrm>
          <a:prstGeom prst="rect">
            <a:avLst/>
          </a:prstGeom>
        </p:spPr>
        <p:txBody>
          <a:bodyPr wrap="square">
            <a:spAutoFit/>
          </a:bodyPr>
          <a:lstStyle/>
          <a:p>
            <a:pPr algn="ctr" defTabSz="2438584"/>
            <a:r>
              <a:rPr lang="en-US" sz="3600" b="1"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40%</a:t>
            </a:r>
          </a:p>
          <a:p>
            <a:pPr algn="ctr" defTabSz="2438584"/>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a:t>
            </a:r>
            <a:r>
              <a:rPr lang="en-US" sz="105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1050" dirty="0">
              <a:solidFill>
                <a:srgbClr val="57565A"/>
              </a:solidFill>
              <a:latin typeface="Century Gothic" panose="020B0502020202020204" pitchFamily="34" charset="0"/>
            </a:endParaRPr>
          </a:p>
        </p:txBody>
      </p:sp>
      <p:sp>
        <p:nvSpPr>
          <p:cNvPr id="30" name="Rectangle 29">
            <a:extLst>
              <a:ext uri="{FF2B5EF4-FFF2-40B4-BE49-F238E27FC236}">
                <a16:creationId xmlns:a16="http://schemas.microsoft.com/office/drawing/2014/main" id="{40CC428B-83A2-ECCC-319C-49E4327C1B36}"/>
              </a:ext>
            </a:extLst>
          </p:cNvPr>
          <p:cNvSpPr/>
          <p:nvPr/>
        </p:nvSpPr>
        <p:spPr>
          <a:xfrm>
            <a:off x="7399196" y="3133446"/>
            <a:ext cx="1299371" cy="969496"/>
          </a:xfrm>
          <a:prstGeom prst="rect">
            <a:avLst/>
          </a:prstGeom>
        </p:spPr>
        <p:txBody>
          <a:bodyPr wrap="square">
            <a:spAutoFit/>
          </a:bodyPr>
          <a:lstStyle/>
          <a:p>
            <a:pPr algn="ctr" defTabSz="2438584"/>
            <a:r>
              <a:rPr lang="en-US" sz="3600" b="1"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20%</a:t>
            </a:r>
          </a:p>
          <a:p>
            <a:pPr algn="ctr" defTabSz="2438584"/>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Lorem ipsum </a:t>
            </a:r>
            <a:r>
              <a:rPr lang="en-US" sz="1050" dirty="0" err="1">
                <a:solidFill>
                  <a:srgbClr val="57565A"/>
                </a:solidFill>
                <a:latin typeface="Century Gothic" panose="020B0502020202020204" pitchFamily="34" charset="0"/>
                <a:ea typeface="Open Sans" panose="020B0606030504020204" pitchFamily="34" charset="0"/>
                <a:cs typeface="Open Sans" panose="020B0606030504020204" pitchFamily="34" charset="0"/>
              </a:rPr>
              <a:t>amet</a:t>
            </a:r>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 do</a:t>
            </a:r>
            <a:endParaRPr lang="en-US" sz="1050" dirty="0">
              <a:solidFill>
                <a:srgbClr val="57565A"/>
              </a:solidFill>
              <a:latin typeface="Century Gothic" panose="020B0502020202020204" pitchFamily="34" charset="0"/>
            </a:endParaRPr>
          </a:p>
        </p:txBody>
      </p:sp>
      <p:sp>
        <p:nvSpPr>
          <p:cNvPr id="31" name="Rectangle 30">
            <a:extLst>
              <a:ext uri="{FF2B5EF4-FFF2-40B4-BE49-F238E27FC236}">
                <a16:creationId xmlns:a16="http://schemas.microsoft.com/office/drawing/2014/main" id="{98A708FB-B373-CDBF-6884-7C28E752D758}"/>
              </a:ext>
            </a:extLst>
          </p:cNvPr>
          <p:cNvSpPr/>
          <p:nvPr/>
        </p:nvSpPr>
        <p:spPr>
          <a:xfrm>
            <a:off x="9425158" y="4573960"/>
            <a:ext cx="1218376" cy="807913"/>
          </a:xfrm>
          <a:prstGeom prst="rect">
            <a:avLst/>
          </a:prstGeom>
        </p:spPr>
        <p:txBody>
          <a:bodyPr wrap="square">
            <a:spAutoFit/>
          </a:bodyPr>
          <a:lstStyle/>
          <a:p>
            <a:pPr algn="ctr" defTabSz="2438584"/>
            <a:r>
              <a:rPr lang="en-US" sz="3600" b="1"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25%</a:t>
            </a:r>
          </a:p>
          <a:p>
            <a:pPr algn="ctr" defTabSz="2438584"/>
            <a:r>
              <a:rPr lang="en-US" sz="1050" dirty="0">
                <a:solidFill>
                  <a:srgbClr val="57565A"/>
                </a:solidFill>
                <a:latin typeface="Century Gothic" panose="020B0502020202020204" pitchFamily="34" charset="0"/>
                <a:ea typeface="Open Sans" panose="020B0606030504020204" pitchFamily="34" charset="0"/>
                <a:cs typeface="Open Sans" panose="020B0606030504020204" pitchFamily="34" charset="0"/>
              </a:rPr>
              <a:t>User growth</a:t>
            </a:r>
            <a:endParaRPr lang="en-US" sz="1050" dirty="0">
              <a:solidFill>
                <a:srgbClr val="57565A"/>
              </a:solidFill>
              <a:latin typeface="Century Gothic" panose="020B0502020202020204" pitchFamily="34" charset="0"/>
            </a:endParaRPr>
          </a:p>
        </p:txBody>
      </p:sp>
      <p:sp>
        <p:nvSpPr>
          <p:cNvPr id="32" name="Freeform 46">
            <a:extLst>
              <a:ext uri="{FF2B5EF4-FFF2-40B4-BE49-F238E27FC236}">
                <a16:creationId xmlns:a16="http://schemas.microsoft.com/office/drawing/2014/main" id="{D047A639-D4D3-3763-550C-536E40837651}"/>
              </a:ext>
            </a:extLst>
          </p:cNvPr>
          <p:cNvSpPr>
            <a:spLocks noEditPoints="1"/>
          </p:cNvSpPr>
          <p:nvPr/>
        </p:nvSpPr>
        <p:spPr bwMode="auto">
          <a:xfrm>
            <a:off x="2887090" y="1852527"/>
            <a:ext cx="586312" cy="587270"/>
          </a:xfrm>
          <a:custGeom>
            <a:avLst/>
            <a:gdLst>
              <a:gd name="T0" fmla="*/ 162 w 256"/>
              <a:gd name="T1" fmla="*/ 167 h 256"/>
              <a:gd name="T2" fmla="*/ 126 w 256"/>
              <a:gd name="T3" fmla="*/ 130 h 256"/>
              <a:gd name="T4" fmla="*/ 126 w 256"/>
              <a:gd name="T5" fmla="*/ 48 h 256"/>
              <a:gd name="T6" fmla="*/ 130 w 256"/>
              <a:gd name="T7" fmla="*/ 44 h 256"/>
              <a:gd name="T8" fmla="*/ 134 w 256"/>
              <a:gd name="T9" fmla="*/ 48 h 256"/>
              <a:gd name="T10" fmla="*/ 134 w 256"/>
              <a:gd name="T11" fmla="*/ 126 h 256"/>
              <a:gd name="T12" fmla="*/ 168 w 256"/>
              <a:gd name="T13" fmla="*/ 161 h 256"/>
              <a:gd name="T14" fmla="*/ 167 w 256"/>
              <a:gd name="T15" fmla="*/ 167 h 256"/>
              <a:gd name="T16" fmla="*/ 164 w 256"/>
              <a:gd name="T17" fmla="*/ 168 h 256"/>
              <a:gd name="T18" fmla="*/ 162 w 256"/>
              <a:gd name="T19" fmla="*/ 167 h 256"/>
              <a:gd name="T20" fmla="*/ 16 w 256"/>
              <a:gd name="T21" fmla="*/ 124 h 256"/>
              <a:gd name="T22" fmla="*/ 12 w 256"/>
              <a:gd name="T23" fmla="*/ 128 h 256"/>
              <a:gd name="T24" fmla="*/ 16 w 256"/>
              <a:gd name="T25" fmla="*/ 132 h 256"/>
              <a:gd name="T26" fmla="*/ 32 w 256"/>
              <a:gd name="T27" fmla="*/ 132 h 256"/>
              <a:gd name="T28" fmla="*/ 36 w 256"/>
              <a:gd name="T29" fmla="*/ 128 h 256"/>
              <a:gd name="T30" fmla="*/ 32 w 256"/>
              <a:gd name="T31" fmla="*/ 124 h 256"/>
              <a:gd name="T32" fmla="*/ 16 w 256"/>
              <a:gd name="T33" fmla="*/ 124 h 256"/>
              <a:gd name="T34" fmla="*/ 240 w 256"/>
              <a:gd name="T35" fmla="*/ 132 h 256"/>
              <a:gd name="T36" fmla="*/ 244 w 256"/>
              <a:gd name="T37" fmla="*/ 128 h 256"/>
              <a:gd name="T38" fmla="*/ 240 w 256"/>
              <a:gd name="T39" fmla="*/ 124 h 256"/>
              <a:gd name="T40" fmla="*/ 224 w 256"/>
              <a:gd name="T41" fmla="*/ 124 h 256"/>
              <a:gd name="T42" fmla="*/ 220 w 256"/>
              <a:gd name="T43" fmla="*/ 128 h 256"/>
              <a:gd name="T44" fmla="*/ 224 w 256"/>
              <a:gd name="T45" fmla="*/ 132 h 256"/>
              <a:gd name="T46" fmla="*/ 240 w 256"/>
              <a:gd name="T47" fmla="*/ 132 h 256"/>
              <a:gd name="T48" fmla="*/ 126 w 256"/>
              <a:gd name="T49" fmla="*/ 224 h 256"/>
              <a:gd name="T50" fmla="*/ 126 w 256"/>
              <a:gd name="T51" fmla="*/ 240 h 256"/>
              <a:gd name="T52" fmla="*/ 130 w 256"/>
              <a:gd name="T53" fmla="*/ 244 h 256"/>
              <a:gd name="T54" fmla="*/ 134 w 256"/>
              <a:gd name="T55" fmla="*/ 240 h 256"/>
              <a:gd name="T56" fmla="*/ 134 w 256"/>
              <a:gd name="T57" fmla="*/ 224 h 256"/>
              <a:gd name="T58" fmla="*/ 130 w 256"/>
              <a:gd name="T59" fmla="*/ 220 h 256"/>
              <a:gd name="T60" fmla="*/ 126 w 256"/>
              <a:gd name="T61" fmla="*/ 224 h 256"/>
              <a:gd name="T62" fmla="*/ 130 w 256"/>
              <a:gd name="T63" fmla="*/ 36 h 256"/>
              <a:gd name="T64" fmla="*/ 134 w 256"/>
              <a:gd name="T65" fmla="*/ 32 h 256"/>
              <a:gd name="T66" fmla="*/ 134 w 256"/>
              <a:gd name="T67" fmla="*/ 16 h 256"/>
              <a:gd name="T68" fmla="*/ 130 w 256"/>
              <a:gd name="T69" fmla="*/ 12 h 256"/>
              <a:gd name="T70" fmla="*/ 126 w 256"/>
              <a:gd name="T71" fmla="*/ 16 h 256"/>
              <a:gd name="T72" fmla="*/ 126 w 256"/>
              <a:gd name="T73" fmla="*/ 32 h 256"/>
              <a:gd name="T74" fmla="*/ 130 w 256"/>
              <a:gd name="T75" fmla="*/ 36 h 256"/>
              <a:gd name="T76" fmla="*/ 215 w 256"/>
              <a:gd name="T77" fmla="*/ 36 h 256"/>
              <a:gd name="T78" fmla="*/ 248 w 256"/>
              <a:gd name="T79" fmla="*/ 36 h 256"/>
              <a:gd name="T80" fmla="*/ 252 w 256"/>
              <a:gd name="T81" fmla="*/ 32 h 256"/>
              <a:gd name="T82" fmla="*/ 248 w 256"/>
              <a:gd name="T83" fmla="*/ 28 h 256"/>
              <a:gd name="T84" fmla="*/ 204 w 256"/>
              <a:gd name="T85" fmla="*/ 28 h 256"/>
              <a:gd name="T86" fmla="*/ 202 w 256"/>
              <a:gd name="T87" fmla="*/ 32 h 256"/>
              <a:gd name="T88" fmla="*/ 202 w 256"/>
              <a:gd name="T89" fmla="*/ 76 h 256"/>
              <a:gd name="T90" fmla="*/ 206 w 256"/>
              <a:gd name="T91" fmla="*/ 80 h 256"/>
              <a:gd name="T92" fmla="*/ 210 w 256"/>
              <a:gd name="T93" fmla="*/ 76 h 256"/>
              <a:gd name="T94" fmla="*/ 210 w 256"/>
              <a:gd name="T95" fmla="*/ 41 h 256"/>
              <a:gd name="T96" fmla="*/ 227 w 256"/>
              <a:gd name="T97" fmla="*/ 59 h 256"/>
              <a:gd name="T98" fmla="*/ 249 w 256"/>
              <a:gd name="T99" fmla="*/ 128 h 256"/>
              <a:gd name="T100" fmla="*/ 129 w 256"/>
              <a:gd name="T101" fmla="*/ 248 h 256"/>
              <a:gd name="T102" fmla="*/ 8 w 256"/>
              <a:gd name="T103" fmla="*/ 128 h 256"/>
              <a:gd name="T104" fmla="*/ 128 w 256"/>
              <a:gd name="T105" fmla="*/ 8 h 256"/>
              <a:gd name="T106" fmla="*/ 132 w 256"/>
              <a:gd name="T107" fmla="*/ 4 h 256"/>
              <a:gd name="T108" fmla="*/ 128 w 256"/>
              <a:gd name="T109" fmla="*/ 0 h 256"/>
              <a:gd name="T110" fmla="*/ 0 w 256"/>
              <a:gd name="T111" fmla="*/ 128 h 256"/>
              <a:gd name="T112" fmla="*/ 128 w 256"/>
              <a:gd name="T113" fmla="*/ 256 h 256"/>
              <a:gd name="T114" fmla="*/ 256 w 256"/>
              <a:gd name="T115" fmla="*/ 128 h 256"/>
              <a:gd name="T116" fmla="*/ 233 w 256"/>
              <a:gd name="T117" fmla="*/ 54 h 256"/>
              <a:gd name="T118" fmla="*/ 215 w 256"/>
              <a:gd name="T119" fmla="*/ 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6" h="256">
                <a:moveTo>
                  <a:pt x="162" y="167"/>
                </a:moveTo>
                <a:cubicBezTo>
                  <a:pt x="126" y="130"/>
                  <a:pt x="126" y="130"/>
                  <a:pt x="126" y="130"/>
                </a:cubicBezTo>
                <a:cubicBezTo>
                  <a:pt x="126" y="48"/>
                  <a:pt x="126" y="48"/>
                  <a:pt x="126" y="48"/>
                </a:cubicBezTo>
                <a:cubicBezTo>
                  <a:pt x="126" y="46"/>
                  <a:pt x="128" y="44"/>
                  <a:pt x="130" y="44"/>
                </a:cubicBezTo>
                <a:cubicBezTo>
                  <a:pt x="132" y="44"/>
                  <a:pt x="134" y="46"/>
                  <a:pt x="134" y="48"/>
                </a:cubicBezTo>
                <a:cubicBezTo>
                  <a:pt x="134" y="126"/>
                  <a:pt x="134" y="126"/>
                  <a:pt x="134" y="126"/>
                </a:cubicBezTo>
                <a:cubicBezTo>
                  <a:pt x="168" y="161"/>
                  <a:pt x="168" y="161"/>
                  <a:pt x="168" y="161"/>
                </a:cubicBezTo>
                <a:cubicBezTo>
                  <a:pt x="170" y="163"/>
                  <a:pt x="169" y="165"/>
                  <a:pt x="167" y="167"/>
                </a:cubicBezTo>
                <a:cubicBezTo>
                  <a:pt x="166" y="168"/>
                  <a:pt x="165" y="168"/>
                  <a:pt x="164" y="168"/>
                </a:cubicBezTo>
                <a:cubicBezTo>
                  <a:pt x="163" y="168"/>
                  <a:pt x="163" y="168"/>
                  <a:pt x="162" y="167"/>
                </a:cubicBezTo>
                <a:close/>
                <a:moveTo>
                  <a:pt x="16" y="124"/>
                </a:moveTo>
                <a:cubicBezTo>
                  <a:pt x="14" y="124"/>
                  <a:pt x="12" y="126"/>
                  <a:pt x="12" y="128"/>
                </a:cubicBezTo>
                <a:cubicBezTo>
                  <a:pt x="12" y="130"/>
                  <a:pt x="14" y="132"/>
                  <a:pt x="16" y="132"/>
                </a:cubicBezTo>
                <a:cubicBezTo>
                  <a:pt x="32" y="132"/>
                  <a:pt x="32" y="132"/>
                  <a:pt x="32" y="132"/>
                </a:cubicBezTo>
                <a:cubicBezTo>
                  <a:pt x="35" y="132"/>
                  <a:pt x="36" y="130"/>
                  <a:pt x="36" y="128"/>
                </a:cubicBezTo>
                <a:cubicBezTo>
                  <a:pt x="36" y="126"/>
                  <a:pt x="35" y="124"/>
                  <a:pt x="32" y="124"/>
                </a:cubicBezTo>
                <a:lnTo>
                  <a:pt x="16" y="124"/>
                </a:lnTo>
                <a:close/>
                <a:moveTo>
                  <a:pt x="240" y="132"/>
                </a:moveTo>
                <a:cubicBezTo>
                  <a:pt x="243" y="132"/>
                  <a:pt x="244" y="130"/>
                  <a:pt x="244" y="128"/>
                </a:cubicBezTo>
                <a:cubicBezTo>
                  <a:pt x="244" y="126"/>
                  <a:pt x="243" y="124"/>
                  <a:pt x="240" y="124"/>
                </a:cubicBezTo>
                <a:cubicBezTo>
                  <a:pt x="224" y="124"/>
                  <a:pt x="224" y="124"/>
                  <a:pt x="224" y="124"/>
                </a:cubicBezTo>
                <a:cubicBezTo>
                  <a:pt x="222" y="124"/>
                  <a:pt x="220" y="126"/>
                  <a:pt x="220" y="128"/>
                </a:cubicBezTo>
                <a:cubicBezTo>
                  <a:pt x="220" y="130"/>
                  <a:pt x="222" y="132"/>
                  <a:pt x="224" y="132"/>
                </a:cubicBezTo>
                <a:lnTo>
                  <a:pt x="240" y="132"/>
                </a:lnTo>
                <a:close/>
                <a:moveTo>
                  <a:pt x="126" y="224"/>
                </a:moveTo>
                <a:cubicBezTo>
                  <a:pt x="126" y="240"/>
                  <a:pt x="126" y="240"/>
                  <a:pt x="126" y="240"/>
                </a:cubicBezTo>
                <a:cubicBezTo>
                  <a:pt x="126" y="242"/>
                  <a:pt x="128" y="244"/>
                  <a:pt x="130" y="244"/>
                </a:cubicBezTo>
                <a:cubicBezTo>
                  <a:pt x="132" y="244"/>
                  <a:pt x="134" y="242"/>
                  <a:pt x="134" y="240"/>
                </a:cubicBezTo>
                <a:cubicBezTo>
                  <a:pt x="134" y="224"/>
                  <a:pt x="134" y="224"/>
                  <a:pt x="134" y="224"/>
                </a:cubicBezTo>
                <a:cubicBezTo>
                  <a:pt x="134" y="222"/>
                  <a:pt x="132" y="220"/>
                  <a:pt x="130" y="220"/>
                </a:cubicBezTo>
                <a:cubicBezTo>
                  <a:pt x="128" y="220"/>
                  <a:pt x="126" y="222"/>
                  <a:pt x="126" y="224"/>
                </a:cubicBezTo>
                <a:close/>
                <a:moveTo>
                  <a:pt x="130" y="36"/>
                </a:moveTo>
                <a:cubicBezTo>
                  <a:pt x="132" y="36"/>
                  <a:pt x="134" y="34"/>
                  <a:pt x="134" y="32"/>
                </a:cubicBezTo>
                <a:cubicBezTo>
                  <a:pt x="134" y="16"/>
                  <a:pt x="134" y="16"/>
                  <a:pt x="134" y="16"/>
                </a:cubicBezTo>
                <a:cubicBezTo>
                  <a:pt x="134" y="14"/>
                  <a:pt x="132" y="12"/>
                  <a:pt x="130" y="12"/>
                </a:cubicBezTo>
                <a:cubicBezTo>
                  <a:pt x="128" y="12"/>
                  <a:pt x="126" y="14"/>
                  <a:pt x="126" y="16"/>
                </a:cubicBezTo>
                <a:cubicBezTo>
                  <a:pt x="126" y="32"/>
                  <a:pt x="126" y="32"/>
                  <a:pt x="126" y="32"/>
                </a:cubicBezTo>
                <a:cubicBezTo>
                  <a:pt x="126" y="34"/>
                  <a:pt x="128" y="36"/>
                  <a:pt x="130" y="36"/>
                </a:cubicBezTo>
                <a:close/>
                <a:moveTo>
                  <a:pt x="215" y="36"/>
                </a:moveTo>
                <a:cubicBezTo>
                  <a:pt x="248" y="36"/>
                  <a:pt x="248" y="36"/>
                  <a:pt x="248" y="36"/>
                </a:cubicBezTo>
                <a:cubicBezTo>
                  <a:pt x="251" y="36"/>
                  <a:pt x="252" y="34"/>
                  <a:pt x="252" y="32"/>
                </a:cubicBezTo>
                <a:cubicBezTo>
                  <a:pt x="252" y="30"/>
                  <a:pt x="251" y="28"/>
                  <a:pt x="248" y="28"/>
                </a:cubicBezTo>
                <a:cubicBezTo>
                  <a:pt x="204" y="28"/>
                  <a:pt x="204" y="28"/>
                  <a:pt x="204" y="28"/>
                </a:cubicBezTo>
                <a:cubicBezTo>
                  <a:pt x="202" y="32"/>
                  <a:pt x="202" y="32"/>
                  <a:pt x="202" y="32"/>
                </a:cubicBezTo>
                <a:cubicBezTo>
                  <a:pt x="202" y="76"/>
                  <a:pt x="202" y="76"/>
                  <a:pt x="202" y="76"/>
                </a:cubicBezTo>
                <a:cubicBezTo>
                  <a:pt x="202" y="78"/>
                  <a:pt x="204" y="80"/>
                  <a:pt x="206" y="80"/>
                </a:cubicBezTo>
                <a:cubicBezTo>
                  <a:pt x="208" y="80"/>
                  <a:pt x="210" y="78"/>
                  <a:pt x="210" y="76"/>
                </a:cubicBezTo>
                <a:cubicBezTo>
                  <a:pt x="210" y="41"/>
                  <a:pt x="210" y="41"/>
                  <a:pt x="210" y="41"/>
                </a:cubicBezTo>
                <a:cubicBezTo>
                  <a:pt x="227" y="59"/>
                  <a:pt x="227" y="59"/>
                  <a:pt x="227" y="59"/>
                </a:cubicBezTo>
                <a:cubicBezTo>
                  <a:pt x="242" y="79"/>
                  <a:pt x="249" y="103"/>
                  <a:pt x="249" y="128"/>
                </a:cubicBezTo>
                <a:cubicBezTo>
                  <a:pt x="249" y="194"/>
                  <a:pt x="195" y="248"/>
                  <a:pt x="129" y="248"/>
                </a:cubicBezTo>
                <a:cubicBezTo>
                  <a:pt x="62" y="248"/>
                  <a:pt x="8" y="194"/>
                  <a:pt x="8" y="128"/>
                </a:cubicBezTo>
                <a:cubicBezTo>
                  <a:pt x="8" y="62"/>
                  <a:pt x="62" y="8"/>
                  <a:pt x="128" y="8"/>
                </a:cubicBezTo>
                <a:cubicBezTo>
                  <a:pt x="131" y="8"/>
                  <a:pt x="132" y="6"/>
                  <a:pt x="132" y="4"/>
                </a:cubicBezTo>
                <a:cubicBezTo>
                  <a:pt x="132" y="2"/>
                  <a:pt x="131" y="0"/>
                  <a:pt x="128" y="0"/>
                </a:cubicBezTo>
                <a:cubicBezTo>
                  <a:pt x="58" y="0"/>
                  <a:pt x="0" y="57"/>
                  <a:pt x="0" y="128"/>
                </a:cubicBezTo>
                <a:cubicBezTo>
                  <a:pt x="0" y="199"/>
                  <a:pt x="58" y="256"/>
                  <a:pt x="128" y="256"/>
                </a:cubicBezTo>
                <a:cubicBezTo>
                  <a:pt x="199" y="256"/>
                  <a:pt x="256" y="199"/>
                  <a:pt x="256" y="128"/>
                </a:cubicBezTo>
                <a:cubicBezTo>
                  <a:pt x="256" y="101"/>
                  <a:pt x="248" y="75"/>
                  <a:pt x="233" y="54"/>
                </a:cubicBezTo>
                <a:lnTo>
                  <a:pt x="215" y="36"/>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33" name="Freeform 70">
            <a:extLst>
              <a:ext uri="{FF2B5EF4-FFF2-40B4-BE49-F238E27FC236}">
                <a16:creationId xmlns:a16="http://schemas.microsoft.com/office/drawing/2014/main" id="{D8172CAE-F8A9-0556-3506-8A8EFEC82D82}"/>
              </a:ext>
            </a:extLst>
          </p:cNvPr>
          <p:cNvSpPr>
            <a:spLocks noEditPoints="1"/>
          </p:cNvSpPr>
          <p:nvPr/>
        </p:nvSpPr>
        <p:spPr bwMode="auto">
          <a:xfrm>
            <a:off x="1416055" y="4745479"/>
            <a:ext cx="463036" cy="631982"/>
          </a:xfrm>
          <a:custGeom>
            <a:avLst/>
            <a:gdLst>
              <a:gd name="T0" fmla="*/ 51 w 94"/>
              <a:gd name="T1" fmla="*/ 93 h 128"/>
              <a:gd name="T2" fmla="*/ 94 w 94"/>
              <a:gd name="T3" fmla="*/ 47 h 128"/>
              <a:gd name="T4" fmla="*/ 47 w 94"/>
              <a:gd name="T5" fmla="*/ 0 h 128"/>
              <a:gd name="T6" fmla="*/ 0 w 94"/>
              <a:gd name="T7" fmla="*/ 47 h 128"/>
              <a:gd name="T8" fmla="*/ 43 w 94"/>
              <a:gd name="T9" fmla="*/ 93 h 128"/>
              <a:gd name="T10" fmla="*/ 45 w 94"/>
              <a:gd name="T11" fmla="*/ 94 h 128"/>
              <a:gd name="T12" fmla="*/ 45 w 94"/>
              <a:gd name="T13" fmla="*/ 109 h 128"/>
              <a:gd name="T14" fmla="*/ 32 w 94"/>
              <a:gd name="T15" fmla="*/ 109 h 128"/>
              <a:gd name="T16" fmla="*/ 30 w 94"/>
              <a:gd name="T17" fmla="*/ 111 h 128"/>
              <a:gd name="T18" fmla="*/ 32 w 94"/>
              <a:gd name="T19" fmla="*/ 113 h 128"/>
              <a:gd name="T20" fmla="*/ 45 w 94"/>
              <a:gd name="T21" fmla="*/ 113 h 128"/>
              <a:gd name="T22" fmla="*/ 45 w 94"/>
              <a:gd name="T23" fmla="*/ 126 h 128"/>
              <a:gd name="T24" fmla="*/ 47 w 94"/>
              <a:gd name="T25" fmla="*/ 128 h 128"/>
              <a:gd name="T26" fmla="*/ 49 w 94"/>
              <a:gd name="T27" fmla="*/ 126 h 128"/>
              <a:gd name="T28" fmla="*/ 49 w 94"/>
              <a:gd name="T29" fmla="*/ 113 h 128"/>
              <a:gd name="T30" fmla="*/ 62 w 94"/>
              <a:gd name="T31" fmla="*/ 113 h 128"/>
              <a:gd name="T32" fmla="*/ 64 w 94"/>
              <a:gd name="T33" fmla="*/ 111 h 128"/>
              <a:gd name="T34" fmla="*/ 62 w 94"/>
              <a:gd name="T35" fmla="*/ 109 h 128"/>
              <a:gd name="T36" fmla="*/ 49 w 94"/>
              <a:gd name="T37" fmla="*/ 109 h 128"/>
              <a:gd name="T38" fmla="*/ 49 w 94"/>
              <a:gd name="T39" fmla="*/ 94 h 128"/>
              <a:gd name="T40" fmla="*/ 51 w 94"/>
              <a:gd name="T41" fmla="*/ 93 h 128"/>
              <a:gd name="T42" fmla="*/ 47 w 94"/>
              <a:gd name="T43" fmla="*/ 89 h 128"/>
              <a:gd name="T44" fmla="*/ 31 w 94"/>
              <a:gd name="T45" fmla="*/ 86 h 128"/>
              <a:gd name="T46" fmla="*/ 17 w 94"/>
              <a:gd name="T47" fmla="*/ 77 h 128"/>
              <a:gd name="T48" fmla="*/ 8 w 94"/>
              <a:gd name="T49" fmla="*/ 63 h 128"/>
              <a:gd name="T50" fmla="*/ 5 w 94"/>
              <a:gd name="T51" fmla="*/ 47 h 128"/>
              <a:gd name="T52" fmla="*/ 8 w 94"/>
              <a:gd name="T53" fmla="*/ 30 h 128"/>
              <a:gd name="T54" fmla="*/ 17 w 94"/>
              <a:gd name="T55" fmla="*/ 17 h 128"/>
              <a:gd name="T56" fmla="*/ 31 w 94"/>
              <a:gd name="T57" fmla="*/ 8 h 128"/>
              <a:gd name="T58" fmla="*/ 63 w 94"/>
              <a:gd name="T59" fmla="*/ 8 h 128"/>
              <a:gd name="T60" fmla="*/ 77 w 94"/>
              <a:gd name="T61" fmla="*/ 17 h 128"/>
              <a:gd name="T62" fmla="*/ 86 w 94"/>
              <a:gd name="T63" fmla="*/ 30 h 128"/>
              <a:gd name="T64" fmla="*/ 89 w 94"/>
              <a:gd name="T65" fmla="*/ 47 h 128"/>
              <a:gd name="T66" fmla="*/ 86 w 94"/>
              <a:gd name="T67" fmla="*/ 63 h 128"/>
              <a:gd name="T68" fmla="*/ 77 w 94"/>
              <a:gd name="T69" fmla="*/ 77 h 128"/>
              <a:gd name="T70" fmla="*/ 63 w 94"/>
              <a:gd name="T71" fmla="*/ 86 h 128"/>
              <a:gd name="T72" fmla="*/ 47 w 94"/>
              <a:gd name="T73" fmla="*/ 8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 h="128">
                <a:moveTo>
                  <a:pt x="51" y="93"/>
                </a:moveTo>
                <a:cubicBezTo>
                  <a:pt x="75" y="92"/>
                  <a:pt x="94" y="71"/>
                  <a:pt x="94" y="47"/>
                </a:cubicBezTo>
                <a:cubicBezTo>
                  <a:pt x="94" y="21"/>
                  <a:pt x="73" y="0"/>
                  <a:pt x="47" y="0"/>
                </a:cubicBezTo>
                <a:cubicBezTo>
                  <a:pt x="21" y="0"/>
                  <a:pt x="0" y="21"/>
                  <a:pt x="0" y="47"/>
                </a:cubicBezTo>
                <a:cubicBezTo>
                  <a:pt x="0" y="71"/>
                  <a:pt x="19" y="92"/>
                  <a:pt x="43" y="93"/>
                </a:cubicBezTo>
                <a:cubicBezTo>
                  <a:pt x="45" y="94"/>
                  <a:pt x="45" y="94"/>
                  <a:pt x="45" y="94"/>
                </a:cubicBezTo>
                <a:cubicBezTo>
                  <a:pt x="45" y="109"/>
                  <a:pt x="45" y="109"/>
                  <a:pt x="45" y="109"/>
                </a:cubicBezTo>
                <a:cubicBezTo>
                  <a:pt x="32" y="109"/>
                  <a:pt x="32" y="109"/>
                  <a:pt x="32" y="109"/>
                </a:cubicBezTo>
                <a:cubicBezTo>
                  <a:pt x="31" y="109"/>
                  <a:pt x="30" y="110"/>
                  <a:pt x="30" y="111"/>
                </a:cubicBezTo>
                <a:cubicBezTo>
                  <a:pt x="30" y="112"/>
                  <a:pt x="31" y="113"/>
                  <a:pt x="32" y="113"/>
                </a:cubicBezTo>
                <a:cubicBezTo>
                  <a:pt x="45" y="113"/>
                  <a:pt x="45" y="113"/>
                  <a:pt x="45" y="113"/>
                </a:cubicBezTo>
                <a:cubicBezTo>
                  <a:pt x="45" y="126"/>
                  <a:pt x="45" y="126"/>
                  <a:pt x="45" y="126"/>
                </a:cubicBezTo>
                <a:cubicBezTo>
                  <a:pt x="45" y="127"/>
                  <a:pt x="46" y="128"/>
                  <a:pt x="47" y="128"/>
                </a:cubicBezTo>
                <a:cubicBezTo>
                  <a:pt x="48" y="128"/>
                  <a:pt x="49" y="127"/>
                  <a:pt x="49" y="126"/>
                </a:cubicBezTo>
                <a:cubicBezTo>
                  <a:pt x="49" y="113"/>
                  <a:pt x="49" y="113"/>
                  <a:pt x="49" y="113"/>
                </a:cubicBezTo>
                <a:cubicBezTo>
                  <a:pt x="62" y="113"/>
                  <a:pt x="62" y="113"/>
                  <a:pt x="62" y="113"/>
                </a:cubicBezTo>
                <a:cubicBezTo>
                  <a:pt x="63" y="113"/>
                  <a:pt x="64" y="112"/>
                  <a:pt x="64" y="111"/>
                </a:cubicBezTo>
                <a:cubicBezTo>
                  <a:pt x="64" y="110"/>
                  <a:pt x="63" y="109"/>
                  <a:pt x="62" y="109"/>
                </a:cubicBezTo>
                <a:cubicBezTo>
                  <a:pt x="49" y="109"/>
                  <a:pt x="49" y="109"/>
                  <a:pt x="49" y="109"/>
                </a:cubicBezTo>
                <a:cubicBezTo>
                  <a:pt x="49" y="94"/>
                  <a:pt x="49" y="94"/>
                  <a:pt x="49" y="94"/>
                </a:cubicBezTo>
                <a:lnTo>
                  <a:pt x="51" y="93"/>
                </a:lnTo>
                <a:close/>
                <a:moveTo>
                  <a:pt x="47" y="89"/>
                </a:moveTo>
                <a:cubicBezTo>
                  <a:pt x="41" y="89"/>
                  <a:pt x="36" y="88"/>
                  <a:pt x="31" y="86"/>
                </a:cubicBezTo>
                <a:cubicBezTo>
                  <a:pt x="26" y="84"/>
                  <a:pt x="21" y="80"/>
                  <a:pt x="17" y="77"/>
                </a:cubicBezTo>
                <a:cubicBezTo>
                  <a:pt x="13" y="73"/>
                  <a:pt x="10" y="68"/>
                  <a:pt x="8" y="63"/>
                </a:cubicBezTo>
                <a:cubicBezTo>
                  <a:pt x="6" y="58"/>
                  <a:pt x="5" y="52"/>
                  <a:pt x="5" y="47"/>
                </a:cubicBezTo>
                <a:cubicBezTo>
                  <a:pt x="5" y="41"/>
                  <a:pt x="6" y="36"/>
                  <a:pt x="8" y="30"/>
                </a:cubicBezTo>
                <a:cubicBezTo>
                  <a:pt x="10" y="25"/>
                  <a:pt x="13" y="21"/>
                  <a:pt x="17" y="17"/>
                </a:cubicBezTo>
                <a:cubicBezTo>
                  <a:pt x="21" y="13"/>
                  <a:pt x="26" y="10"/>
                  <a:pt x="31" y="8"/>
                </a:cubicBezTo>
                <a:cubicBezTo>
                  <a:pt x="41" y="3"/>
                  <a:pt x="53" y="3"/>
                  <a:pt x="63" y="8"/>
                </a:cubicBezTo>
                <a:cubicBezTo>
                  <a:pt x="68" y="10"/>
                  <a:pt x="73" y="13"/>
                  <a:pt x="77" y="17"/>
                </a:cubicBezTo>
                <a:cubicBezTo>
                  <a:pt x="81" y="21"/>
                  <a:pt x="84" y="25"/>
                  <a:pt x="86" y="30"/>
                </a:cubicBezTo>
                <a:cubicBezTo>
                  <a:pt x="88" y="36"/>
                  <a:pt x="89" y="41"/>
                  <a:pt x="89" y="47"/>
                </a:cubicBezTo>
                <a:cubicBezTo>
                  <a:pt x="89" y="52"/>
                  <a:pt x="88" y="58"/>
                  <a:pt x="86" y="63"/>
                </a:cubicBezTo>
                <a:cubicBezTo>
                  <a:pt x="84" y="68"/>
                  <a:pt x="81" y="73"/>
                  <a:pt x="77" y="77"/>
                </a:cubicBezTo>
                <a:cubicBezTo>
                  <a:pt x="73" y="80"/>
                  <a:pt x="68" y="84"/>
                  <a:pt x="63" y="86"/>
                </a:cubicBezTo>
                <a:cubicBezTo>
                  <a:pt x="58" y="88"/>
                  <a:pt x="53" y="89"/>
                  <a:pt x="47" y="89"/>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nvGrpSpPr>
          <p:cNvPr id="34" name="Group 9">
            <a:extLst>
              <a:ext uri="{FF2B5EF4-FFF2-40B4-BE49-F238E27FC236}">
                <a16:creationId xmlns:a16="http://schemas.microsoft.com/office/drawing/2014/main" id="{10991E45-041A-D963-A61F-FD1FEBD5D863}"/>
              </a:ext>
            </a:extLst>
          </p:cNvPr>
          <p:cNvGrpSpPr>
            <a:grpSpLocks noChangeAspect="1"/>
          </p:cNvGrpSpPr>
          <p:nvPr/>
        </p:nvGrpSpPr>
        <p:grpSpPr bwMode="auto">
          <a:xfrm>
            <a:off x="6024004" y="2449783"/>
            <a:ext cx="600249" cy="601556"/>
            <a:chOff x="5195" y="1559"/>
            <a:chExt cx="459" cy="460"/>
          </a:xfrm>
          <a:solidFill>
            <a:schemeClr val="bg1"/>
          </a:solidFill>
        </p:grpSpPr>
        <p:sp>
          <p:nvSpPr>
            <p:cNvPr id="42" name="Freeform 10">
              <a:extLst>
                <a:ext uri="{FF2B5EF4-FFF2-40B4-BE49-F238E27FC236}">
                  <a16:creationId xmlns:a16="http://schemas.microsoft.com/office/drawing/2014/main" id="{F9241ADF-4FFA-B58E-D4B3-CB273165C359}"/>
                </a:ext>
              </a:extLst>
            </p:cNvPr>
            <p:cNvSpPr>
              <a:spLocks noEditPoints="1"/>
            </p:cNvSpPr>
            <p:nvPr/>
          </p:nvSpPr>
          <p:spPr bwMode="auto">
            <a:xfrm>
              <a:off x="5195" y="1559"/>
              <a:ext cx="459" cy="460"/>
            </a:xfrm>
            <a:custGeom>
              <a:avLst/>
              <a:gdLst>
                <a:gd name="T0" fmla="*/ 39 w 256"/>
                <a:gd name="T1" fmla="*/ 161 h 256"/>
                <a:gd name="T2" fmla="*/ 30 w 256"/>
                <a:gd name="T3" fmla="*/ 189 h 256"/>
                <a:gd name="T4" fmla="*/ 45 w 256"/>
                <a:gd name="T5" fmla="*/ 226 h 256"/>
                <a:gd name="T6" fmla="*/ 78 w 256"/>
                <a:gd name="T7" fmla="*/ 216 h 256"/>
                <a:gd name="T8" fmla="*/ 100 w 256"/>
                <a:gd name="T9" fmla="*/ 225 h 256"/>
                <a:gd name="T10" fmla="*/ 140 w 256"/>
                <a:gd name="T11" fmla="*/ 256 h 256"/>
                <a:gd name="T12" fmla="*/ 161 w 256"/>
                <a:gd name="T13" fmla="*/ 217 h 256"/>
                <a:gd name="T14" fmla="*/ 189 w 256"/>
                <a:gd name="T15" fmla="*/ 226 h 256"/>
                <a:gd name="T16" fmla="*/ 226 w 256"/>
                <a:gd name="T17" fmla="*/ 211 h 256"/>
                <a:gd name="T18" fmla="*/ 216 w 256"/>
                <a:gd name="T19" fmla="*/ 178 h 256"/>
                <a:gd name="T20" fmla="*/ 225 w 256"/>
                <a:gd name="T21" fmla="*/ 156 h 256"/>
                <a:gd name="T22" fmla="*/ 256 w 256"/>
                <a:gd name="T23" fmla="*/ 116 h 256"/>
                <a:gd name="T24" fmla="*/ 217 w 256"/>
                <a:gd name="T25" fmla="*/ 95 h 256"/>
                <a:gd name="T26" fmla="*/ 226 w 256"/>
                <a:gd name="T27" fmla="*/ 67 h 256"/>
                <a:gd name="T28" fmla="*/ 211 w 256"/>
                <a:gd name="T29" fmla="*/ 30 h 256"/>
                <a:gd name="T30" fmla="*/ 178 w 256"/>
                <a:gd name="T31" fmla="*/ 40 h 256"/>
                <a:gd name="T32" fmla="*/ 156 w 256"/>
                <a:gd name="T33" fmla="*/ 31 h 256"/>
                <a:gd name="T34" fmla="*/ 116 w 256"/>
                <a:gd name="T35" fmla="*/ 0 h 256"/>
                <a:gd name="T36" fmla="*/ 95 w 256"/>
                <a:gd name="T37" fmla="*/ 39 h 256"/>
                <a:gd name="T38" fmla="*/ 67 w 256"/>
                <a:gd name="T39" fmla="*/ 30 h 256"/>
                <a:gd name="T40" fmla="*/ 30 w 256"/>
                <a:gd name="T41" fmla="*/ 45 h 256"/>
                <a:gd name="T42" fmla="*/ 40 w 256"/>
                <a:gd name="T43" fmla="*/ 78 h 256"/>
                <a:gd name="T44" fmla="*/ 31 w 256"/>
                <a:gd name="T45" fmla="*/ 100 h 256"/>
                <a:gd name="T46" fmla="*/ 0 w 256"/>
                <a:gd name="T47" fmla="*/ 140 h 256"/>
                <a:gd name="T48" fmla="*/ 16 w 256"/>
                <a:gd name="T49" fmla="*/ 108 h 256"/>
                <a:gd name="T50" fmla="*/ 49 w 256"/>
                <a:gd name="T51" fmla="*/ 88 h 256"/>
                <a:gd name="T52" fmla="*/ 33 w 256"/>
                <a:gd name="T53" fmla="*/ 56 h 256"/>
                <a:gd name="T54" fmla="*/ 62 w 256"/>
                <a:gd name="T55" fmla="*/ 35 h 256"/>
                <a:gd name="T56" fmla="*/ 97 w 256"/>
                <a:gd name="T57" fmla="*/ 47 h 256"/>
                <a:gd name="T58" fmla="*/ 116 w 256"/>
                <a:gd name="T59" fmla="*/ 8 h 256"/>
                <a:gd name="T60" fmla="*/ 148 w 256"/>
                <a:gd name="T61" fmla="*/ 31 h 256"/>
                <a:gd name="T62" fmla="*/ 184 w 256"/>
                <a:gd name="T63" fmla="*/ 46 h 256"/>
                <a:gd name="T64" fmla="*/ 221 w 256"/>
                <a:gd name="T65" fmla="*/ 50 h 256"/>
                <a:gd name="T66" fmla="*/ 210 w 256"/>
                <a:gd name="T67" fmla="*/ 72 h 256"/>
                <a:gd name="T68" fmla="*/ 225 w 256"/>
                <a:gd name="T69" fmla="*/ 108 h 256"/>
                <a:gd name="T70" fmla="*/ 248 w 256"/>
                <a:gd name="T71" fmla="*/ 140 h 256"/>
                <a:gd name="T72" fmla="*/ 209 w 256"/>
                <a:gd name="T73" fmla="*/ 159 h 256"/>
                <a:gd name="T74" fmla="*/ 221 w 256"/>
                <a:gd name="T75" fmla="*/ 194 h 256"/>
                <a:gd name="T76" fmla="*/ 206 w 256"/>
                <a:gd name="T77" fmla="*/ 221 h 256"/>
                <a:gd name="T78" fmla="*/ 168 w 256"/>
                <a:gd name="T79" fmla="*/ 207 h 256"/>
                <a:gd name="T80" fmla="*/ 148 w 256"/>
                <a:gd name="T81" fmla="*/ 240 h 256"/>
                <a:gd name="T82" fmla="*/ 108 w 256"/>
                <a:gd name="T83" fmla="*/ 240 h 256"/>
                <a:gd name="T84" fmla="*/ 88 w 256"/>
                <a:gd name="T85" fmla="*/ 207 h 256"/>
                <a:gd name="T86" fmla="*/ 62 w 256"/>
                <a:gd name="T87" fmla="*/ 221 h 256"/>
                <a:gd name="T88" fmla="*/ 33 w 256"/>
                <a:gd name="T89" fmla="*/ 200 h 256"/>
                <a:gd name="T90" fmla="*/ 49 w 256"/>
                <a:gd name="T91" fmla="*/ 168 h 256"/>
                <a:gd name="T92" fmla="*/ 16 w 256"/>
                <a:gd name="T93" fmla="*/ 14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6" h="256">
                  <a:moveTo>
                    <a:pt x="16" y="156"/>
                  </a:moveTo>
                  <a:cubicBezTo>
                    <a:pt x="31" y="156"/>
                    <a:pt x="31" y="156"/>
                    <a:pt x="31" y="156"/>
                  </a:cubicBezTo>
                  <a:cubicBezTo>
                    <a:pt x="35" y="156"/>
                    <a:pt x="38" y="158"/>
                    <a:pt x="39" y="161"/>
                  </a:cubicBezTo>
                  <a:cubicBezTo>
                    <a:pt x="42" y="170"/>
                    <a:pt x="42" y="170"/>
                    <a:pt x="42" y="170"/>
                  </a:cubicBezTo>
                  <a:cubicBezTo>
                    <a:pt x="43" y="173"/>
                    <a:pt x="42" y="176"/>
                    <a:pt x="40" y="178"/>
                  </a:cubicBezTo>
                  <a:cubicBezTo>
                    <a:pt x="30" y="189"/>
                    <a:pt x="30" y="189"/>
                    <a:pt x="30" y="189"/>
                  </a:cubicBezTo>
                  <a:cubicBezTo>
                    <a:pt x="27" y="192"/>
                    <a:pt x="25" y="196"/>
                    <a:pt x="25" y="200"/>
                  </a:cubicBezTo>
                  <a:cubicBezTo>
                    <a:pt x="25" y="204"/>
                    <a:pt x="27" y="208"/>
                    <a:pt x="30" y="211"/>
                  </a:cubicBezTo>
                  <a:cubicBezTo>
                    <a:pt x="45" y="226"/>
                    <a:pt x="45" y="226"/>
                    <a:pt x="45" y="226"/>
                  </a:cubicBezTo>
                  <a:cubicBezTo>
                    <a:pt x="48" y="229"/>
                    <a:pt x="52" y="231"/>
                    <a:pt x="56" y="231"/>
                  </a:cubicBezTo>
                  <a:cubicBezTo>
                    <a:pt x="60" y="231"/>
                    <a:pt x="64" y="229"/>
                    <a:pt x="67" y="226"/>
                  </a:cubicBezTo>
                  <a:cubicBezTo>
                    <a:pt x="78" y="216"/>
                    <a:pt x="78" y="216"/>
                    <a:pt x="78" y="216"/>
                  </a:cubicBezTo>
                  <a:cubicBezTo>
                    <a:pt x="80" y="214"/>
                    <a:pt x="83" y="213"/>
                    <a:pt x="86" y="214"/>
                  </a:cubicBezTo>
                  <a:cubicBezTo>
                    <a:pt x="95" y="217"/>
                    <a:pt x="95" y="217"/>
                    <a:pt x="95" y="217"/>
                  </a:cubicBezTo>
                  <a:cubicBezTo>
                    <a:pt x="98" y="218"/>
                    <a:pt x="100" y="221"/>
                    <a:pt x="100" y="225"/>
                  </a:cubicBezTo>
                  <a:cubicBezTo>
                    <a:pt x="100" y="240"/>
                    <a:pt x="100" y="240"/>
                    <a:pt x="100" y="240"/>
                  </a:cubicBezTo>
                  <a:cubicBezTo>
                    <a:pt x="100" y="249"/>
                    <a:pt x="107" y="256"/>
                    <a:pt x="116" y="256"/>
                  </a:cubicBezTo>
                  <a:cubicBezTo>
                    <a:pt x="140" y="256"/>
                    <a:pt x="140" y="256"/>
                    <a:pt x="140" y="256"/>
                  </a:cubicBezTo>
                  <a:cubicBezTo>
                    <a:pt x="149" y="256"/>
                    <a:pt x="156" y="249"/>
                    <a:pt x="156" y="240"/>
                  </a:cubicBezTo>
                  <a:cubicBezTo>
                    <a:pt x="156" y="225"/>
                    <a:pt x="156" y="225"/>
                    <a:pt x="156" y="225"/>
                  </a:cubicBezTo>
                  <a:cubicBezTo>
                    <a:pt x="156" y="221"/>
                    <a:pt x="158" y="218"/>
                    <a:pt x="161" y="217"/>
                  </a:cubicBezTo>
                  <a:cubicBezTo>
                    <a:pt x="170" y="214"/>
                    <a:pt x="170" y="214"/>
                    <a:pt x="170" y="214"/>
                  </a:cubicBezTo>
                  <a:cubicBezTo>
                    <a:pt x="173" y="213"/>
                    <a:pt x="176" y="214"/>
                    <a:pt x="178" y="216"/>
                  </a:cubicBezTo>
                  <a:cubicBezTo>
                    <a:pt x="189" y="226"/>
                    <a:pt x="189" y="226"/>
                    <a:pt x="189" y="226"/>
                  </a:cubicBezTo>
                  <a:cubicBezTo>
                    <a:pt x="192" y="229"/>
                    <a:pt x="196" y="231"/>
                    <a:pt x="200" y="231"/>
                  </a:cubicBezTo>
                  <a:cubicBezTo>
                    <a:pt x="204" y="231"/>
                    <a:pt x="208" y="229"/>
                    <a:pt x="211" y="226"/>
                  </a:cubicBezTo>
                  <a:cubicBezTo>
                    <a:pt x="226" y="211"/>
                    <a:pt x="226" y="211"/>
                    <a:pt x="226" y="211"/>
                  </a:cubicBezTo>
                  <a:cubicBezTo>
                    <a:pt x="229" y="208"/>
                    <a:pt x="231" y="204"/>
                    <a:pt x="231" y="200"/>
                  </a:cubicBezTo>
                  <a:cubicBezTo>
                    <a:pt x="231" y="196"/>
                    <a:pt x="229" y="192"/>
                    <a:pt x="226" y="189"/>
                  </a:cubicBezTo>
                  <a:cubicBezTo>
                    <a:pt x="216" y="178"/>
                    <a:pt x="216" y="178"/>
                    <a:pt x="216" y="178"/>
                  </a:cubicBezTo>
                  <a:cubicBezTo>
                    <a:pt x="214" y="176"/>
                    <a:pt x="213" y="173"/>
                    <a:pt x="214" y="170"/>
                  </a:cubicBezTo>
                  <a:cubicBezTo>
                    <a:pt x="217" y="161"/>
                    <a:pt x="217" y="161"/>
                    <a:pt x="217" y="161"/>
                  </a:cubicBezTo>
                  <a:cubicBezTo>
                    <a:pt x="218" y="158"/>
                    <a:pt x="221" y="156"/>
                    <a:pt x="225" y="156"/>
                  </a:cubicBezTo>
                  <a:cubicBezTo>
                    <a:pt x="240" y="156"/>
                    <a:pt x="240" y="156"/>
                    <a:pt x="240" y="156"/>
                  </a:cubicBezTo>
                  <a:cubicBezTo>
                    <a:pt x="249" y="156"/>
                    <a:pt x="256" y="149"/>
                    <a:pt x="256" y="140"/>
                  </a:cubicBezTo>
                  <a:cubicBezTo>
                    <a:pt x="256" y="116"/>
                    <a:pt x="256" y="116"/>
                    <a:pt x="256" y="116"/>
                  </a:cubicBezTo>
                  <a:cubicBezTo>
                    <a:pt x="256" y="107"/>
                    <a:pt x="249" y="100"/>
                    <a:pt x="240" y="100"/>
                  </a:cubicBezTo>
                  <a:cubicBezTo>
                    <a:pt x="225" y="100"/>
                    <a:pt x="225" y="100"/>
                    <a:pt x="225" y="100"/>
                  </a:cubicBezTo>
                  <a:cubicBezTo>
                    <a:pt x="221" y="100"/>
                    <a:pt x="218" y="98"/>
                    <a:pt x="217" y="95"/>
                  </a:cubicBezTo>
                  <a:cubicBezTo>
                    <a:pt x="214" y="86"/>
                    <a:pt x="214" y="86"/>
                    <a:pt x="214" y="86"/>
                  </a:cubicBezTo>
                  <a:cubicBezTo>
                    <a:pt x="213" y="83"/>
                    <a:pt x="214" y="80"/>
                    <a:pt x="216" y="78"/>
                  </a:cubicBezTo>
                  <a:cubicBezTo>
                    <a:pt x="226" y="67"/>
                    <a:pt x="226" y="67"/>
                    <a:pt x="226" y="67"/>
                  </a:cubicBezTo>
                  <a:cubicBezTo>
                    <a:pt x="229" y="64"/>
                    <a:pt x="231" y="60"/>
                    <a:pt x="231" y="56"/>
                  </a:cubicBezTo>
                  <a:cubicBezTo>
                    <a:pt x="231" y="52"/>
                    <a:pt x="229" y="48"/>
                    <a:pt x="226" y="45"/>
                  </a:cubicBezTo>
                  <a:cubicBezTo>
                    <a:pt x="211" y="30"/>
                    <a:pt x="211" y="30"/>
                    <a:pt x="211" y="30"/>
                  </a:cubicBezTo>
                  <a:cubicBezTo>
                    <a:pt x="208" y="27"/>
                    <a:pt x="204" y="25"/>
                    <a:pt x="200" y="25"/>
                  </a:cubicBezTo>
                  <a:cubicBezTo>
                    <a:pt x="196" y="25"/>
                    <a:pt x="192" y="27"/>
                    <a:pt x="189" y="30"/>
                  </a:cubicBezTo>
                  <a:cubicBezTo>
                    <a:pt x="178" y="40"/>
                    <a:pt x="178" y="40"/>
                    <a:pt x="178" y="40"/>
                  </a:cubicBezTo>
                  <a:cubicBezTo>
                    <a:pt x="176" y="42"/>
                    <a:pt x="173" y="43"/>
                    <a:pt x="170" y="42"/>
                  </a:cubicBezTo>
                  <a:cubicBezTo>
                    <a:pt x="161" y="39"/>
                    <a:pt x="161" y="39"/>
                    <a:pt x="161" y="39"/>
                  </a:cubicBezTo>
                  <a:cubicBezTo>
                    <a:pt x="158" y="38"/>
                    <a:pt x="156" y="35"/>
                    <a:pt x="156" y="31"/>
                  </a:cubicBezTo>
                  <a:cubicBezTo>
                    <a:pt x="156" y="16"/>
                    <a:pt x="156" y="16"/>
                    <a:pt x="156" y="16"/>
                  </a:cubicBezTo>
                  <a:cubicBezTo>
                    <a:pt x="156" y="7"/>
                    <a:pt x="149" y="0"/>
                    <a:pt x="140" y="0"/>
                  </a:cubicBezTo>
                  <a:cubicBezTo>
                    <a:pt x="116" y="0"/>
                    <a:pt x="116" y="0"/>
                    <a:pt x="116" y="0"/>
                  </a:cubicBezTo>
                  <a:cubicBezTo>
                    <a:pt x="107" y="0"/>
                    <a:pt x="100" y="7"/>
                    <a:pt x="100" y="16"/>
                  </a:cubicBezTo>
                  <a:cubicBezTo>
                    <a:pt x="100" y="31"/>
                    <a:pt x="100" y="31"/>
                    <a:pt x="100" y="31"/>
                  </a:cubicBezTo>
                  <a:cubicBezTo>
                    <a:pt x="100" y="35"/>
                    <a:pt x="98" y="38"/>
                    <a:pt x="95" y="39"/>
                  </a:cubicBezTo>
                  <a:cubicBezTo>
                    <a:pt x="86" y="42"/>
                    <a:pt x="86" y="42"/>
                    <a:pt x="86" y="42"/>
                  </a:cubicBezTo>
                  <a:cubicBezTo>
                    <a:pt x="83" y="43"/>
                    <a:pt x="80" y="42"/>
                    <a:pt x="78" y="40"/>
                  </a:cubicBezTo>
                  <a:cubicBezTo>
                    <a:pt x="67" y="30"/>
                    <a:pt x="67" y="30"/>
                    <a:pt x="67" y="30"/>
                  </a:cubicBezTo>
                  <a:cubicBezTo>
                    <a:pt x="64" y="27"/>
                    <a:pt x="60" y="25"/>
                    <a:pt x="56" y="25"/>
                  </a:cubicBezTo>
                  <a:cubicBezTo>
                    <a:pt x="52" y="25"/>
                    <a:pt x="48" y="27"/>
                    <a:pt x="45" y="30"/>
                  </a:cubicBezTo>
                  <a:cubicBezTo>
                    <a:pt x="30" y="45"/>
                    <a:pt x="30" y="45"/>
                    <a:pt x="30" y="45"/>
                  </a:cubicBezTo>
                  <a:cubicBezTo>
                    <a:pt x="27" y="48"/>
                    <a:pt x="25" y="52"/>
                    <a:pt x="25" y="56"/>
                  </a:cubicBezTo>
                  <a:cubicBezTo>
                    <a:pt x="25" y="60"/>
                    <a:pt x="27" y="64"/>
                    <a:pt x="30" y="67"/>
                  </a:cubicBezTo>
                  <a:cubicBezTo>
                    <a:pt x="40" y="78"/>
                    <a:pt x="40" y="78"/>
                    <a:pt x="40" y="78"/>
                  </a:cubicBezTo>
                  <a:cubicBezTo>
                    <a:pt x="42" y="80"/>
                    <a:pt x="43" y="83"/>
                    <a:pt x="42" y="86"/>
                  </a:cubicBezTo>
                  <a:cubicBezTo>
                    <a:pt x="39" y="95"/>
                    <a:pt x="39" y="95"/>
                    <a:pt x="39" y="95"/>
                  </a:cubicBezTo>
                  <a:cubicBezTo>
                    <a:pt x="38" y="98"/>
                    <a:pt x="35" y="100"/>
                    <a:pt x="31" y="100"/>
                  </a:cubicBezTo>
                  <a:cubicBezTo>
                    <a:pt x="16" y="100"/>
                    <a:pt x="16" y="100"/>
                    <a:pt x="16" y="100"/>
                  </a:cubicBezTo>
                  <a:cubicBezTo>
                    <a:pt x="7" y="100"/>
                    <a:pt x="0" y="107"/>
                    <a:pt x="0" y="116"/>
                  </a:cubicBezTo>
                  <a:cubicBezTo>
                    <a:pt x="0" y="140"/>
                    <a:pt x="0" y="140"/>
                    <a:pt x="0" y="140"/>
                  </a:cubicBezTo>
                  <a:cubicBezTo>
                    <a:pt x="0" y="149"/>
                    <a:pt x="7" y="156"/>
                    <a:pt x="16" y="156"/>
                  </a:cubicBezTo>
                  <a:close/>
                  <a:moveTo>
                    <a:pt x="8" y="116"/>
                  </a:moveTo>
                  <a:cubicBezTo>
                    <a:pt x="8" y="112"/>
                    <a:pt x="12" y="108"/>
                    <a:pt x="16" y="108"/>
                  </a:cubicBezTo>
                  <a:cubicBezTo>
                    <a:pt x="31" y="108"/>
                    <a:pt x="31" y="108"/>
                    <a:pt x="31" y="108"/>
                  </a:cubicBezTo>
                  <a:cubicBezTo>
                    <a:pt x="38" y="108"/>
                    <a:pt x="44" y="104"/>
                    <a:pt x="47" y="97"/>
                  </a:cubicBezTo>
                  <a:cubicBezTo>
                    <a:pt x="49" y="88"/>
                    <a:pt x="49" y="88"/>
                    <a:pt x="49" y="88"/>
                  </a:cubicBezTo>
                  <a:cubicBezTo>
                    <a:pt x="51" y="83"/>
                    <a:pt x="50" y="76"/>
                    <a:pt x="46" y="72"/>
                  </a:cubicBezTo>
                  <a:cubicBezTo>
                    <a:pt x="35" y="62"/>
                    <a:pt x="35" y="62"/>
                    <a:pt x="35" y="62"/>
                  </a:cubicBezTo>
                  <a:cubicBezTo>
                    <a:pt x="34" y="60"/>
                    <a:pt x="33" y="58"/>
                    <a:pt x="33" y="56"/>
                  </a:cubicBezTo>
                  <a:cubicBezTo>
                    <a:pt x="33" y="54"/>
                    <a:pt x="34" y="52"/>
                    <a:pt x="35" y="50"/>
                  </a:cubicBezTo>
                  <a:cubicBezTo>
                    <a:pt x="50" y="35"/>
                    <a:pt x="50" y="35"/>
                    <a:pt x="50" y="35"/>
                  </a:cubicBezTo>
                  <a:cubicBezTo>
                    <a:pt x="53" y="32"/>
                    <a:pt x="59" y="32"/>
                    <a:pt x="62" y="35"/>
                  </a:cubicBezTo>
                  <a:cubicBezTo>
                    <a:pt x="72" y="46"/>
                    <a:pt x="72" y="46"/>
                    <a:pt x="72" y="46"/>
                  </a:cubicBezTo>
                  <a:cubicBezTo>
                    <a:pt x="76" y="50"/>
                    <a:pt x="83" y="51"/>
                    <a:pt x="88" y="49"/>
                  </a:cubicBezTo>
                  <a:cubicBezTo>
                    <a:pt x="97" y="47"/>
                    <a:pt x="97" y="47"/>
                    <a:pt x="97" y="47"/>
                  </a:cubicBezTo>
                  <a:cubicBezTo>
                    <a:pt x="104" y="44"/>
                    <a:pt x="108" y="38"/>
                    <a:pt x="108" y="31"/>
                  </a:cubicBezTo>
                  <a:cubicBezTo>
                    <a:pt x="108" y="16"/>
                    <a:pt x="108" y="16"/>
                    <a:pt x="108" y="16"/>
                  </a:cubicBezTo>
                  <a:cubicBezTo>
                    <a:pt x="108" y="12"/>
                    <a:pt x="112" y="8"/>
                    <a:pt x="116" y="8"/>
                  </a:cubicBezTo>
                  <a:cubicBezTo>
                    <a:pt x="140" y="8"/>
                    <a:pt x="140" y="8"/>
                    <a:pt x="140" y="8"/>
                  </a:cubicBezTo>
                  <a:cubicBezTo>
                    <a:pt x="144" y="8"/>
                    <a:pt x="148" y="12"/>
                    <a:pt x="148" y="16"/>
                  </a:cubicBezTo>
                  <a:cubicBezTo>
                    <a:pt x="148" y="31"/>
                    <a:pt x="148" y="31"/>
                    <a:pt x="148" y="31"/>
                  </a:cubicBezTo>
                  <a:cubicBezTo>
                    <a:pt x="148" y="38"/>
                    <a:pt x="152" y="44"/>
                    <a:pt x="159" y="47"/>
                  </a:cubicBezTo>
                  <a:cubicBezTo>
                    <a:pt x="168" y="49"/>
                    <a:pt x="168" y="49"/>
                    <a:pt x="168" y="49"/>
                  </a:cubicBezTo>
                  <a:cubicBezTo>
                    <a:pt x="173" y="51"/>
                    <a:pt x="180" y="50"/>
                    <a:pt x="184" y="46"/>
                  </a:cubicBezTo>
                  <a:cubicBezTo>
                    <a:pt x="194" y="35"/>
                    <a:pt x="194" y="35"/>
                    <a:pt x="194" y="35"/>
                  </a:cubicBezTo>
                  <a:cubicBezTo>
                    <a:pt x="197" y="32"/>
                    <a:pt x="203" y="32"/>
                    <a:pt x="206" y="35"/>
                  </a:cubicBezTo>
                  <a:cubicBezTo>
                    <a:pt x="221" y="50"/>
                    <a:pt x="221" y="50"/>
                    <a:pt x="221" y="50"/>
                  </a:cubicBezTo>
                  <a:cubicBezTo>
                    <a:pt x="222" y="52"/>
                    <a:pt x="223" y="54"/>
                    <a:pt x="223" y="56"/>
                  </a:cubicBezTo>
                  <a:cubicBezTo>
                    <a:pt x="223" y="58"/>
                    <a:pt x="222" y="60"/>
                    <a:pt x="221" y="62"/>
                  </a:cubicBezTo>
                  <a:cubicBezTo>
                    <a:pt x="210" y="72"/>
                    <a:pt x="210" y="72"/>
                    <a:pt x="210" y="72"/>
                  </a:cubicBezTo>
                  <a:cubicBezTo>
                    <a:pt x="206" y="76"/>
                    <a:pt x="205" y="83"/>
                    <a:pt x="207" y="88"/>
                  </a:cubicBezTo>
                  <a:cubicBezTo>
                    <a:pt x="209" y="97"/>
                    <a:pt x="209" y="97"/>
                    <a:pt x="209" y="97"/>
                  </a:cubicBezTo>
                  <a:cubicBezTo>
                    <a:pt x="212" y="104"/>
                    <a:pt x="218" y="108"/>
                    <a:pt x="225" y="108"/>
                  </a:cubicBezTo>
                  <a:cubicBezTo>
                    <a:pt x="240" y="108"/>
                    <a:pt x="240" y="108"/>
                    <a:pt x="240" y="108"/>
                  </a:cubicBezTo>
                  <a:cubicBezTo>
                    <a:pt x="244" y="108"/>
                    <a:pt x="248" y="112"/>
                    <a:pt x="248" y="116"/>
                  </a:cubicBezTo>
                  <a:cubicBezTo>
                    <a:pt x="248" y="140"/>
                    <a:pt x="248" y="140"/>
                    <a:pt x="248" y="140"/>
                  </a:cubicBezTo>
                  <a:cubicBezTo>
                    <a:pt x="248" y="144"/>
                    <a:pt x="244" y="148"/>
                    <a:pt x="240" y="148"/>
                  </a:cubicBezTo>
                  <a:cubicBezTo>
                    <a:pt x="225" y="148"/>
                    <a:pt x="225" y="148"/>
                    <a:pt x="225" y="148"/>
                  </a:cubicBezTo>
                  <a:cubicBezTo>
                    <a:pt x="218" y="148"/>
                    <a:pt x="212" y="152"/>
                    <a:pt x="209" y="159"/>
                  </a:cubicBezTo>
                  <a:cubicBezTo>
                    <a:pt x="207" y="168"/>
                    <a:pt x="207" y="168"/>
                    <a:pt x="207" y="168"/>
                  </a:cubicBezTo>
                  <a:cubicBezTo>
                    <a:pt x="205" y="173"/>
                    <a:pt x="206" y="180"/>
                    <a:pt x="210" y="184"/>
                  </a:cubicBezTo>
                  <a:cubicBezTo>
                    <a:pt x="221" y="194"/>
                    <a:pt x="221" y="194"/>
                    <a:pt x="221" y="194"/>
                  </a:cubicBezTo>
                  <a:cubicBezTo>
                    <a:pt x="222" y="196"/>
                    <a:pt x="223" y="198"/>
                    <a:pt x="223" y="200"/>
                  </a:cubicBezTo>
                  <a:cubicBezTo>
                    <a:pt x="223" y="202"/>
                    <a:pt x="222" y="204"/>
                    <a:pt x="221" y="206"/>
                  </a:cubicBezTo>
                  <a:cubicBezTo>
                    <a:pt x="206" y="221"/>
                    <a:pt x="206" y="221"/>
                    <a:pt x="206" y="221"/>
                  </a:cubicBezTo>
                  <a:cubicBezTo>
                    <a:pt x="203" y="224"/>
                    <a:pt x="197" y="224"/>
                    <a:pt x="194" y="221"/>
                  </a:cubicBezTo>
                  <a:cubicBezTo>
                    <a:pt x="184" y="210"/>
                    <a:pt x="184" y="210"/>
                    <a:pt x="184" y="210"/>
                  </a:cubicBezTo>
                  <a:cubicBezTo>
                    <a:pt x="180" y="206"/>
                    <a:pt x="173" y="205"/>
                    <a:pt x="168" y="207"/>
                  </a:cubicBezTo>
                  <a:cubicBezTo>
                    <a:pt x="159" y="209"/>
                    <a:pt x="159" y="209"/>
                    <a:pt x="159" y="209"/>
                  </a:cubicBezTo>
                  <a:cubicBezTo>
                    <a:pt x="152" y="212"/>
                    <a:pt x="148" y="218"/>
                    <a:pt x="148" y="225"/>
                  </a:cubicBezTo>
                  <a:cubicBezTo>
                    <a:pt x="148" y="240"/>
                    <a:pt x="148" y="240"/>
                    <a:pt x="148" y="240"/>
                  </a:cubicBezTo>
                  <a:cubicBezTo>
                    <a:pt x="148" y="244"/>
                    <a:pt x="144" y="248"/>
                    <a:pt x="140" y="248"/>
                  </a:cubicBezTo>
                  <a:cubicBezTo>
                    <a:pt x="116" y="248"/>
                    <a:pt x="116" y="248"/>
                    <a:pt x="116" y="248"/>
                  </a:cubicBezTo>
                  <a:cubicBezTo>
                    <a:pt x="112" y="248"/>
                    <a:pt x="108" y="244"/>
                    <a:pt x="108" y="240"/>
                  </a:cubicBezTo>
                  <a:cubicBezTo>
                    <a:pt x="108" y="225"/>
                    <a:pt x="108" y="225"/>
                    <a:pt x="108" y="225"/>
                  </a:cubicBezTo>
                  <a:cubicBezTo>
                    <a:pt x="108" y="218"/>
                    <a:pt x="104" y="212"/>
                    <a:pt x="97" y="209"/>
                  </a:cubicBezTo>
                  <a:cubicBezTo>
                    <a:pt x="88" y="207"/>
                    <a:pt x="88" y="207"/>
                    <a:pt x="88" y="207"/>
                  </a:cubicBezTo>
                  <a:cubicBezTo>
                    <a:pt x="87" y="206"/>
                    <a:pt x="85" y="206"/>
                    <a:pt x="83" y="206"/>
                  </a:cubicBezTo>
                  <a:cubicBezTo>
                    <a:pt x="79" y="206"/>
                    <a:pt x="75" y="207"/>
                    <a:pt x="72" y="210"/>
                  </a:cubicBezTo>
                  <a:cubicBezTo>
                    <a:pt x="62" y="221"/>
                    <a:pt x="62" y="221"/>
                    <a:pt x="62" y="221"/>
                  </a:cubicBezTo>
                  <a:cubicBezTo>
                    <a:pt x="59" y="224"/>
                    <a:pt x="53" y="224"/>
                    <a:pt x="50" y="221"/>
                  </a:cubicBezTo>
                  <a:cubicBezTo>
                    <a:pt x="35" y="206"/>
                    <a:pt x="35" y="206"/>
                    <a:pt x="35" y="206"/>
                  </a:cubicBezTo>
                  <a:cubicBezTo>
                    <a:pt x="34" y="204"/>
                    <a:pt x="33" y="202"/>
                    <a:pt x="33" y="200"/>
                  </a:cubicBezTo>
                  <a:cubicBezTo>
                    <a:pt x="33" y="198"/>
                    <a:pt x="34" y="196"/>
                    <a:pt x="35" y="194"/>
                  </a:cubicBezTo>
                  <a:cubicBezTo>
                    <a:pt x="46" y="184"/>
                    <a:pt x="46" y="184"/>
                    <a:pt x="46" y="184"/>
                  </a:cubicBezTo>
                  <a:cubicBezTo>
                    <a:pt x="50" y="180"/>
                    <a:pt x="51" y="173"/>
                    <a:pt x="49" y="168"/>
                  </a:cubicBezTo>
                  <a:cubicBezTo>
                    <a:pt x="47" y="159"/>
                    <a:pt x="47" y="159"/>
                    <a:pt x="47" y="159"/>
                  </a:cubicBezTo>
                  <a:cubicBezTo>
                    <a:pt x="44" y="152"/>
                    <a:pt x="38" y="148"/>
                    <a:pt x="31" y="148"/>
                  </a:cubicBezTo>
                  <a:cubicBezTo>
                    <a:pt x="16" y="148"/>
                    <a:pt x="16" y="148"/>
                    <a:pt x="16" y="148"/>
                  </a:cubicBezTo>
                  <a:cubicBezTo>
                    <a:pt x="12" y="148"/>
                    <a:pt x="8" y="144"/>
                    <a:pt x="8" y="140"/>
                  </a:cubicBezTo>
                  <a:lnTo>
                    <a:pt x="8"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3" name="Freeform 11">
              <a:extLst>
                <a:ext uri="{FF2B5EF4-FFF2-40B4-BE49-F238E27FC236}">
                  <a16:creationId xmlns:a16="http://schemas.microsoft.com/office/drawing/2014/main" id="{5F9EE1E6-B43D-2E09-9533-8A2C598D7183}"/>
                </a:ext>
              </a:extLst>
            </p:cNvPr>
            <p:cNvSpPr>
              <a:spLocks noEditPoints="1"/>
            </p:cNvSpPr>
            <p:nvPr/>
          </p:nvSpPr>
          <p:spPr bwMode="auto">
            <a:xfrm>
              <a:off x="5373" y="1735"/>
              <a:ext cx="104" cy="104"/>
            </a:xfrm>
            <a:custGeom>
              <a:avLst/>
              <a:gdLst>
                <a:gd name="T0" fmla="*/ 29 w 58"/>
                <a:gd name="T1" fmla="*/ 58 h 58"/>
                <a:gd name="T2" fmla="*/ 29 w 58"/>
                <a:gd name="T3" fmla="*/ 58 h 58"/>
                <a:gd name="T4" fmla="*/ 35 w 58"/>
                <a:gd name="T5" fmla="*/ 57 h 58"/>
                <a:gd name="T6" fmla="*/ 56 w 58"/>
                <a:gd name="T7" fmla="*/ 36 h 58"/>
                <a:gd name="T8" fmla="*/ 51 w 58"/>
                <a:gd name="T9" fmla="*/ 12 h 58"/>
                <a:gd name="T10" fmla="*/ 23 w 58"/>
                <a:gd name="T11" fmla="*/ 3 h 58"/>
                <a:gd name="T12" fmla="*/ 2 w 58"/>
                <a:gd name="T13" fmla="*/ 24 h 58"/>
                <a:gd name="T14" fmla="*/ 7 w 58"/>
                <a:gd name="T15" fmla="*/ 48 h 58"/>
                <a:gd name="T16" fmla="*/ 29 w 58"/>
                <a:gd name="T17" fmla="*/ 58 h 58"/>
                <a:gd name="T18" fmla="*/ 10 w 58"/>
                <a:gd name="T19" fmla="*/ 25 h 58"/>
                <a:gd name="T20" fmla="*/ 24 w 58"/>
                <a:gd name="T21" fmla="*/ 11 h 58"/>
                <a:gd name="T22" fmla="*/ 29 w 58"/>
                <a:gd name="T23" fmla="*/ 10 h 58"/>
                <a:gd name="T24" fmla="*/ 45 w 58"/>
                <a:gd name="T25" fmla="*/ 17 h 58"/>
                <a:gd name="T26" fmla="*/ 48 w 58"/>
                <a:gd name="T27" fmla="*/ 35 h 58"/>
                <a:gd name="T28" fmla="*/ 34 w 58"/>
                <a:gd name="T29" fmla="*/ 49 h 58"/>
                <a:gd name="T30" fmla="*/ 29 w 58"/>
                <a:gd name="T31" fmla="*/ 50 h 58"/>
                <a:gd name="T32" fmla="*/ 29 w 58"/>
                <a:gd name="T33" fmla="*/ 50 h 58"/>
                <a:gd name="T34" fmla="*/ 13 w 58"/>
                <a:gd name="T35" fmla="*/ 43 h 58"/>
                <a:gd name="T36" fmla="*/ 10 w 58"/>
                <a:gd name="T37"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8" h="58">
                  <a:moveTo>
                    <a:pt x="29" y="58"/>
                  </a:moveTo>
                  <a:cubicBezTo>
                    <a:pt x="29" y="58"/>
                    <a:pt x="29" y="58"/>
                    <a:pt x="29" y="58"/>
                  </a:cubicBezTo>
                  <a:cubicBezTo>
                    <a:pt x="31" y="58"/>
                    <a:pt x="33" y="58"/>
                    <a:pt x="35" y="57"/>
                  </a:cubicBezTo>
                  <a:cubicBezTo>
                    <a:pt x="46" y="55"/>
                    <a:pt x="54" y="47"/>
                    <a:pt x="56" y="36"/>
                  </a:cubicBezTo>
                  <a:cubicBezTo>
                    <a:pt x="58" y="28"/>
                    <a:pt x="56" y="19"/>
                    <a:pt x="51" y="12"/>
                  </a:cubicBezTo>
                  <a:cubicBezTo>
                    <a:pt x="44" y="4"/>
                    <a:pt x="33" y="0"/>
                    <a:pt x="23" y="3"/>
                  </a:cubicBezTo>
                  <a:cubicBezTo>
                    <a:pt x="12" y="5"/>
                    <a:pt x="4" y="13"/>
                    <a:pt x="2" y="24"/>
                  </a:cubicBezTo>
                  <a:cubicBezTo>
                    <a:pt x="0" y="32"/>
                    <a:pt x="2" y="41"/>
                    <a:pt x="7" y="48"/>
                  </a:cubicBezTo>
                  <a:cubicBezTo>
                    <a:pt x="13" y="54"/>
                    <a:pt x="20" y="58"/>
                    <a:pt x="29" y="58"/>
                  </a:cubicBezTo>
                  <a:close/>
                  <a:moveTo>
                    <a:pt x="10" y="25"/>
                  </a:moveTo>
                  <a:cubicBezTo>
                    <a:pt x="11" y="18"/>
                    <a:pt x="17" y="12"/>
                    <a:pt x="24" y="11"/>
                  </a:cubicBezTo>
                  <a:cubicBezTo>
                    <a:pt x="26" y="10"/>
                    <a:pt x="27" y="10"/>
                    <a:pt x="29" y="10"/>
                  </a:cubicBezTo>
                  <a:cubicBezTo>
                    <a:pt x="35" y="10"/>
                    <a:pt x="41" y="13"/>
                    <a:pt x="45" y="17"/>
                  </a:cubicBezTo>
                  <a:cubicBezTo>
                    <a:pt x="48" y="22"/>
                    <a:pt x="50" y="29"/>
                    <a:pt x="48" y="35"/>
                  </a:cubicBezTo>
                  <a:cubicBezTo>
                    <a:pt x="47" y="42"/>
                    <a:pt x="41" y="48"/>
                    <a:pt x="34" y="49"/>
                  </a:cubicBezTo>
                  <a:cubicBezTo>
                    <a:pt x="32" y="50"/>
                    <a:pt x="31" y="50"/>
                    <a:pt x="29" y="50"/>
                  </a:cubicBezTo>
                  <a:cubicBezTo>
                    <a:pt x="29" y="50"/>
                    <a:pt x="29" y="50"/>
                    <a:pt x="29" y="50"/>
                  </a:cubicBezTo>
                  <a:cubicBezTo>
                    <a:pt x="23" y="50"/>
                    <a:pt x="17" y="47"/>
                    <a:pt x="13" y="43"/>
                  </a:cubicBezTo>
                  <a:cubicBezTo>
                    <a:pt x="10" y="38"/>
                    <a:pt x="8" y="31"/>
                    <a:pt x="1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nvGrpSpPr>
          <p:cNvPr id="35" name="Group 4">
            <a:extLst>
              <a:ext uri="{FF2B5EF4-FFF2-40B4-BE49-F238E27FC236}">
                <a16:creationId xmlns:a16="http://schemas.microsoft.com/office/drawing/2014/main" id="{28E5D2EB-F4FD-8C41-C646-0EB4471A3E3B}"/>
              </a:ext>
            </a:extLst>
          </p:cNvPr>
          <p:cNvGrpSpPr>
            <a:grpSpLocks noChangeAspect="1"/>
          </p:cNvGrpSpPr>
          <p:nvPr/>
        </p:nvGrpSpPr>
        <p:grpSpPr bwMode="auto">
          <a:xfrm>
            <a:off x="4862841" y="4977917"/>
            <a:ext cx="643555" cy="476084"/>
            <a:chOff x="3535" y="1933"/>
            <a:chExt cx="611" cy="452"/>
          </a:xfrm>
          <a:solidFill>
            <a:schemeClr val="bg1"/>
          </a:solidFill>
        </p:grpSpPr>
        <p:sp>
          <p:nvSpPr>
            <p:cNvPr id="40" name="Freeform 5">
              <a:extLst>
                <a:ext uri="{FF2B5EF4-FFF2-40B4-BE49-F238E27FC236}">
                  <a16:creationId xmlns:a16="http://schemas.microsoft.com/office/drawing/2014/main" id="{7BDEE099-D720-9AB0-FA4A-DC7098D8314B}"/>
                </a:ext>
              </a:extLst>
            </p:cNvPr>
            <p:cNvSpPr>
              <a:spLocks noEditPoints="1"/>
            </p:cNvSpPr>
            <p:nvPr/>
          </p:nvSpPr>
          <p:spPr bwMode="auto">
            <a:xfrm>
              <a:off x="3754" y="2048"/>
              <a:ext cx="232" cy="337"/>
            </a:xfrm>
            <a:custGeom>
              <a:avLst/>
              <a:gdLst>
                <a:gd name="T0" fmla="*/ 87 w 97"/>
                <a:gd name="T1" fmla="*/ 44 h 140"/>
                <a:gd name="T2" fmla="*/ 75 w 97"/>
                <a:gd name="T3" fmla="*/ 12 h 140"/>
                <a:gd name="T4" fmla="*/ 44 w 97"/>
                <a:gd name="T5" fmla="*/ 0 h 140"/>
                <a:gd name="T6" fmla="*/ 0 w 97"/>
                <a:gd name="T7" fmla="*/ 44 h 140"/>
                <a:gd name="T8" fmla="*/ 44 w 97"/>
                <a:gd name="T9" fmla="*/ 88 h 140"/>
                <a:gd name="T10" fmla="*/ 44 w 97"/>
                <a:gd name="T11" fmla="*/ 88 h 140"/>
                <a:gd name="T12" fmla="*/ 58 w 97"/>
                <a:gd name="T13" fmla="*/ 86 h 140"/>
                <a:gd name="T14" fmla="*/ 89 w 97"/>
                <a:gd name="T15" fmla="*/ 138 h 140"/>
                <a:gd name="T16" fmla="*/ 92 w 97"/>
                <a:gd name="T17" fmla="*/ 140 h 140"/>
                <a:gd name="T18" fmla="*/ 94 w 97"/>
                <a:gd name="T19" fmla="*/ 139 h 140"/>
                <a:gd name="T20" fmla="*/ 96 w 97"/>
                <a:gd name="T21" fmla="*/ 134 h 140"/>
                <a:gd name="T22" fmla="*/ 65 w 97"/>
                <a:gd name="T23" fmla="*/ 82 h 140"/>
                <a:gd name="T24" fmla="*/ 87 w 97"/>
                <a:gd name="T25" fmla="*/ 44 h 140"/>
                <a:gd name="T26" fmla="*/ 44 w 97"/>
                <a:gd name="T27" fmla="*/ 79 h 140"/>
                <a:gd name="T28" fmla="*/ 44 w 97"/>
                <a:gd name="T29" fmla="*/ 83 h 140"/>
                <a:gd name="T30" fmla="*/ 44 w 97"/>
                <a:gd name="T31" fmla="*/ 79 h 140"/>
                <a:gd name="T32" fmla="*/ 8 w 97"/>
                <a:gd name="T33" fmla="*/ 43 h 140"/>
                <a:gd name="T34" fmla="*/ 44 w 97"/>
                <a:gd name="T35" fmla="*/ 7 h 140"/>
                <a:gd name="T36" fmla="*/ 69 w 97"/>
                <a:gd name="T37" fmla="*/ 18 h 140"/>
                <a:gd name="T38" fmla="*/ 79 w 97"/>
                <a:gd name="T39" fmla="*/ 43 h 140"/>
                <a:gd name="T40" fmla="*/ 44 w 97"/>
                <a:gd name="T41" fmla="*/ 7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140">
                  <a:moveTo>
                    <a:pt x="87" y="44"/>
                  </a:moveTo>
                  <a:cubicBezTo>
                    <a:pt x="87" y="32"/>
                    <a:pt x="83" y="21"/>
                    <a:pt x="75" y="12"/>
                  </a:cubicBezTo>
                  <a:cubicBezTo>
                    <a:pt x="66" y="4"/>
                    <a:pt x="55" y="0"/>
                    <a:pt x="44" y="0"/>
                  </a:cubicBezTo>
                  <a:cubicBezTo>
                    <a:pt x="20" y="0"/>
                    <a:pt x="0" y="20"/>
                    <a:pt x="0" y="44"/>
                  </a:cubicBezTo>
                  <a:cubicBezTo>
                    <a:pt x="0" y="68"/>
                    <a:pt x="20" y="88"/>
                    <a:pt x="44" y="88"/>
                  </a:cubicBezTo>
                  <a:cubicBezTo>
                    <a:pt x="44" y="88"/>
                    <a:pt x="44" y="88"/>
                    <a:pt x="44" y="88"/>
                  </a:cubicBezTo>
                  <a:cubicBezTo>
                    <a:pt x="49" y="88"/>
                    <a:pt x="53" y="87"/>
                    <a:pt x="58" y="86"/>
                  </a:cubicBezTo>
                  <a:cubicBezTo>
                    <a:pt x="89" y="138"/>
                    <a:pt x="89" y="138"/>
                    <a:pt x="89" y="138"/>
                  </a:cubicBezTo>
                  <a:cubicBezTo>
                    <a:pt x="90" y="139"/>
                    <a:pt x="91" y="140"/>
                    <a:pt x="92" y="140"/>
                  </a:cubicBezTo>
                  <a:cubicBezTo>
                    <a:pt x="93" y="140"/>
                    <a:pt x="94" y="140"/>
                    <a:pt x="94" y="139"/>
                  </a:cubicBezTo>
                  <a:cubicBezTo>
                    <a:pt x="96" y="138"/>
                    <a:pt x="97" y="136"/>
                    <a:pt x="96" y="134"/>
                  </a:cubicBezTo>
                  <a:cubicBezTo>
                    <a:pt x="65" y="82"/>
                    <a:pt x="65" y="82"/>
                    <a:pt x="65" y="82"/>
                  </a:cubicBezTo>
                  <a:cubicBezTo>
                    <a:pt x="78" y="75"/>
                    <a:pt x="87" y="60"/>
                    <a:pt x="87" y="44"/>
                  </a:cubicBezTo>
                  <a:close/>
                  <a:moveTo>
                    <a:pt x="44" y="79"/>
                  </a:moveTo>
                  <a:cubicBezTo>
                    <a:pt x="44" y="83"/>
                    <a:pt x="44" y="83"/>
                    <a:pt x="44" y="83"/>
                  </a:cubicBezTo>
                  <a:cubicBezTo>
                    <a:pt x="44" y="79"/>
                    <a:pt x="44" y="79"/>
                    <a:pt x="44" y="79"/>
                  </a:cubicBezTo>
                  <a:cubicBezTo>
                    <a:pt x="24" y="79"/>
                    <a:pt x="8" y="63"/>
                    <a:pt x="8" y="43"/>
                  </a:cubicBezTo>
                  <a:cubicBezTo>
                    <a:pt x="8" y="23"/>
                    <a:pt x="24" y="7"/>
                    <a:pt x="44" y="7"/>
                  </a:cubicBezTo>
                  <a:cubicBezTo>
                    <a:pt x="53" y="7"/>
                    <a:pt x="62" y="11"/>
                    <a:pt x="69" y="18"/>
                  </a:cubicBezTo>
                  <a:cubicBezTo>
                    <a:pt x="76" y="25"/>
                    <a:pt x="79" y="34"/>
                    <a:pt x="79" y="43"/>
                  </a:cubicBezTo>
                  <a:cubicBezTo>
                    <a:pt x="79" y="63"/>
                    <a:pt x="64" y="79"/>
                    <a:pt x="4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1" name="Freeform 6">
              <a:extLst>
                <a:ext uri="{FF2B5EF4-FFF2-40B4-BE49-F238E27FC236}">
                  <a16:creationId xmlns:a16="http://schemas.microsoft.com/office/drawing/2014/main" id="{3795D34D-B5DF-FC32-F93C-E724DF74D0A7}"/>
                </a:ext>
              </a:extLst>
            </p:cNvPr>
            <p:cNvSpPr>
              <a:spLocks/>
            </p:cNvSpPr>
            <p:nvPr/>
          </p:nvSpPr>
          <p:spPr bwMode="auto">
            <a:xfrm>
              <a:off x="3535" y="1933"/>
              <a:ext cx="611" cy="365"/>
            </a:xfrm>
            <a:custGeom>
              <a:avLst/>
              <a:gdLst>
                <a:gd name="T0" fmla="*/ 44 w 256"/>
                <a:gd name="T1" fmla="*/ 152 h 152"/>
                <a:gd name="T2" fmla="*/ 116 w 256"/>
                <a:gd name="T3" fmla="*/ 152 h 152"/>
                <a:gd name="T4" fmla="*/ 120 w 256"/>
                <a:gd name="T5" fmla="*/ 148 h 152"/>
                <a:gd name="T6" fmla="*/ 116 w 256"/>
                <a:gd name="T7" fmla="*/ 144 h 152"/>
                <a:gd name="T8" fmla="*/ 44 w 256"/>
                <a:gd name="T9" fmla="*/ 144 h 152"/>
                <a:gd name="T10" fmla="*/ 8 w 256"/>
                <a:gd name="T11" fmla="*/ 108 h 152"/>
                <a:gd name="T12" fmla="*/ 45 w 256"/>
                <a:gd name="T13" fmla="*/ 72 h 152"/>
                <a:gd name="T14" fmla="*/ 55 w 256"/>
                <a:gd name="T15" fmla="*/ 72 h 152"/>
                <a:gd name="T16" fmla="*/ 56 w 256"/>
                <a:gd name="T17" fmla="*/ 69 h 152"/>
                <a:gd name="T18" fmla="*/ 136 w 256"/>
                <a:gd name="T19" fmla="*/ 8 h 152"/>
                <a:gd name="T20" fmla="*/ 216 w 256"/>
                <a:gd name="T21" fmla="*/ 84 h 152"/>
                <a:gd name="T22" fmla="*/ 216 w 256"/>
                <a:gd name="T23" fmla="*/ 88 h 152"/>
                <a:gd name="T24" fmla="*/ 220 w 256"/>
                <a:gd name="T25" fmla="*/ 88 h 152"/>
                <a:gd name="T26" fmla="*/ 248 w 256"/>
                <a:gd name="T27" fmla="*/ 116 h 152"/>
                <a:gd name="T28" fmla="*/ 220 w 256"/>
                <a:gd name="T29" fmla="*/ 144 h 152"/>
                <a:gd name="T30" fmla="*/ 196 w 256"/>
                <a:gd name="T31" fmla="*/ 144 h 152"/>
                <a:gd name="T32" fmla="*/ 192 w 256"/>
                <a:gd name="T33" fmla="*/ 148 h 152"/>
                <a:gd name="T34" fmla="*/ 196 w 256"/>
                <a:gd name="T35" fmla="*/ 152 h 152"/>
                <a:gd name="T36" fmla="*/ 220 w 256"/>
                <a:gd name="T37" fmla="*/ 152 h 152"/>
                <a:gd name="T38" fmla="*/ 256 w 256"/>
                <a:gd name="T39" fmla="*/ 116 h 152"/>
                <a:gd name="T40" fmla="*/ 224 w 256"/>
                <a:gd name="T41" fmla="*/ 80 h 152"/>
                <a:gd name="T42" fmla="*/ 136 w 256"/>
                <a:gd name="T43" fmla="*/ 0 h 152"/>
                <a:gd name="T44" fmla="*/ 49 w 256"/>
                <a:gd name="T45" fmla="*/ 64 h 152"/>
                <a:gd name="T46" fmla="*/ 45 w 256"/>
                <a:gd name="T47" fmla="*/ 64 h 152"/>
                <a:gd name="T48" fmla="*/ 0 w 256"/>
                <a:gd name="T49" fmla="*/ 108 h 152"/>
                <a:gd name="T50" fmla="*/ 44 w 256"/>
                <a:gd name="T51"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152">
                  <a:moveTo>
                    <a:pt x="44" y="152"/>
                  </a:moveTo>
                  <a:cubicBezTo>
                    <a:pt x="116" y="152"/>
                    <a:pt x="116" y="152"/>
                    <a:pt x="116" y="152"/>
                  </a:cubicBezTo>
                  <a:cubicBezTo>
                    <a:pt x="118" y="152"/>
                    <a:pt x="120" y="150"/>
                    <a:pt x="120" y="148"/>
                  </a:cubicBezTo>
                  <a:cubicBezTo>
                    <a:pt x="120" y="146"/>
                    <a:pt x="118" y="144"/>
                    <a:pt x="116" y="144"/>
                  </a:cubicBezTo>
                  <a:cubicBezTo>
                    <a:pt x="44" y="144"/>
                    <a:pt x="44" y="144"/>
                    <a:pt x="44" y="144"/>
                  </a:cubicBezTo>
                  <a:cubicBezTo>
                    <a:pt x="24" y="144"/>
                    <a:pt x="8" y="128"/>
                    <a:pt x="8" y="108"/>
                  </a:cubicBezTo>
                  <a:cubicBezTo>
                    <a:pt x="8" y="88"/>
                    <a:pt x="25" y="72"/>
                    <a:pt x="45" y="72"/>
                  </a:cubicBezTo>
                  <a:cubicBezTo>
                    <a:pt x="55" y="72"/>
                    <a:pt x="55" y="72"/>
                    <a:pt x="55" y="72"/>
                  </a:cubicBezTo>
                  <a:cubicBezTo>
                    <a:pt x="56" y="69"/>
                    <a:pt x="56" y="69"/>
                    <a:pt x="56" y="69"/>
                  </a:cubicBezTo>
                  <a:cubicBezTo>
                    <a:pt x="63" y="34"/>
                    <a:pt x="97" y="8"/>
                    <a:pt x="136" y="8"/>
                  </a:cubicBezTo>
                  <a:cubicBezTo>
                    <a:pt x="180" y="8"/>
                    <a:pt x="216" y="42"/>
                    <a:pt x="216" y="84"/>
                  </a:cubicBezTo>
                  <a:cubicBezTo>
                    <a:pt x="216" y="88"/>
                    <a:pt x="216" y="88"/>
                    <a:pt x="216" y="88"/>
                  </a:cubicBezTo>
                  <a:cubicBezTo>
                    <a:pt x="220" y="88"/>
                    <a:pt x="220" y="88"/>
                    <a:pt x="220" y="88"/>
                  </a:cubicBezTo>
                  <a:cubicBezTo>
                    <a:pt x="236" y="88"/>
                    <a:pt x="248" y="100"/>
                    <a:pt x="248" y="116"/>
                  </a:cubicBezTo>
                  <a:cubicBezTo>
                    <a:pt x="248" y="132"/>
                    <a:pt x="236" y="144"/>
                    <a:pt x="220" y="144"/>
                  </a:cubicBezTo>
                  <a:cubicBezTo>
                    <a:pt x="196" y="144"/>
                    <a:pt x="196" y="144"/>
                    <a:pt x="196" y="144"/>
                  </a:cubicBezTo>
                  <a:cubicBezTo>
                    <a:pt x="194" y="144"/>
                    <a:pt x="192" y="146"/>
                    <a:pt x="192" y="148"/>
                  </a:cubicBezTo>
                  <a:cubicBezTo>
                    <a:pt x="192" y="150"/>
                    <a:pt x="194" y="152"/>
                    <a:pt x="196" y="152"/>
                  </a:cubicBezTo>
                  <a:cubicBezTo>
                    <a:pt x="220" y="152"/>
                    <a:pt x="220" y="152"/>
                    <a:pt x="220" y="152"/>
                  </a:cubicBezTo>
                  <a:cubicBezTo>
                    <a:pt x="240" y="152"/>
                    <a:pt x="256" y="136"/>
                    <a:pt x="256" y="116"/>
                  </a:cubicBezTo>
                  <a:cubicBezTo>
                    <a:pt x="256" y="97"/>
                    <a:pt x="242" y="82"/>
                    <a:pt x="224" y="80"/>
                  </a:cubicBezTo>
                  <a:cubicBezTo>
                    <a:pt x="222" y="36"/>
                    <a:pt x="183" y="0"/>
                    <a:pt x="136" y="0"/>
                  </a:cubicBezTo>
                  <a:cubicBezTo>
                    <a:pt x="95" y="0"/>
                    <a:pt x="58" y="27"/>
                    <a:pt x="49" y="64"/>
                  </a:cubicBezTo>
                  <a:cubicBezTo>
                    <a:pt x="45" y="64"/>
                    <a:pt x="45" y="64"/>
                    <a:pt x="45" y="64"/>
                  </a:cubicBezTo>
                  <a:cubicBezTo>
                    <a:pt x="20" y="64"/>
                    <a:pt x="0" y="84"/>
                    <a:pt x="0" y="108"/>
                  </a:cubicBezTo>
                  <a:cubicBezTo>
                    <a:pt x="0" y="133"/>
                    <a:pt x="19" y="152"/>
                    <a:pt x="4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grpSp>
        <p:nvGrpSpPr>
          <p:cNvPr id="36" name="Group 4">
            <a:extLst>
              <a:ext uri="{FF2B5EF4-FFF2-40B4-BE49-F238E27FC236}">
                <a16:creationId xmlns:a16="http://schemas.microsoft.com/office/drawing/2014/main" id="{F45B4290-6410-1B43-EC16-1BBE507F9345}"/>
              </a:ext>
            </a:extLst>
          </p:cNvPr>
          <p:cNvGrpSpPr>
            <a:grpSpLocks noChangeAspect="1"/>
          </p:cNvGrpSpPr>
          <p:nvPr/>
        </p:nvGrpSpPr>
        <p:grpSpPr bwMode="auto">
          <a:xfrm>
            <a:off x="9101830" y="2693236"/>
            <a:ext cx="690537" cy="692145"/>
            <a:chOff x="6909" y="1694"/>
            <a:chExt cx="429" cy="430"/>
          </a:xfrm>
          <a:solidFill>
            <a:schemeClr val="bg1"/>
          </a:solidFill>
        </p:grpSpPr>
        <p:sp>
          <p:nvSpPr>
            <p:cNvPr id="38" name="Freeform 5">
              <a:extLst>
                <a:ext uri="{FF2B5EF4-FFF2-40B4-BE49-F238E27FC236}">
                  <a16:creationId xmlns:a16="http://schemas.microsoft.com/office/drawing/2014/main" id="{2D5F1AA0-ACE6-5972-7AC2-4585A09AAB04}"/>
                </a:ext>
              </a:extLst>
            </p:cNvPr>
            <p:cNvSpPr>
              <a:spLocks noEditPoints="1"/>
            </p:cNvSpPr>
            <p:nvPr/>
          </p:nvSpPr>
          <p:spPr bwMode="auto">
            <a:xfrm>
              <a:off x="7061" y="1847"/>
              <a:ext cx="125" cy="124"/>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41 h 44"/>
                <a:gd name="T12" fmla="*/ 3 w 44"/>
                <a:gd name="T13" fmla="*/ 22 h 44"/>
                <a:gd name="T14" fmla="*/ 22 w 44"/>
                <a:gd name="T15" fmla="*/ 2 h 44"/>
                <a:gd name="T16" fmla="*/ 42 w 44"/>
                <a:gd name="T17" fmla="*/ 22 h 44"/>
                <a:gd name="T18" fmla="*/ 22 w 44"/>
                <a:gd name="T19" fmla="*/ 4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9"/>
                    <a:pt x="0" y="22"/>
                  </a:cubicBezTo>
                  <a:cubicBezTo>
                    <a:pt x="0" y="34"/>
                    <a:pt x="10" y="44"/>
                    <a:pt x="22" y="44"/>
                  </a:cubicBezTo>
                  <a:cubicBezTo>
                    <a:pt x="35" y="44"/>
                    <a:pt x="44" y="34"/>
                    <a:pt x="44" y="22"/>
                  </a:cubicBezTo>
                  <a:cubicBezTo>
                    <a:pt x="44" y="9"/>
                    <a:pt x="35" y="0"/>
                    <a:pt x="22" y="0"/>
                  </a:cubicBezTo>
                  <a:close/>
                  <a:moveTo>
                    <a:pt x="22" y="41"/>
                  </a:moveTo>
                  <a:cubicBezTo>
                    <a:pt x="11" y="41"/>
                    <a:pt x="3" y="33"/>
                    <a:pt x="3" y="22"/>
                  </a:cubicBezTo>
                  <a:cubicBezTo>
                    <a:pt x="3" y="11"/>
                    <a:pt x="11" y="2"/>
                    <a:pt x="22" y="2"/>
                  </a:cubicBezTo>
                  <a:cubicBezTo>
                    <a:pt x="33" y="2"/>
                    <a:pt x="42" y="11"/>
                    <a:pt x="42" y="22"/>
                  </a:cubicBezTo>
                  <a:cubicBezTo>
                    <a:pt x="42" y="33"/>
                    <a:pt x="33" y="41"/>
                    <a:pt x="2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39" name="Freeform 6">
              <a:extLst>
                <a:ext uri="{FF2B5EF4-FFF2-40B4-BE49-F238E27FC236}">
                  <a16:creationId xmlns:a16="http://schemas.microsoft.com/office/drawing/2014/main" id="{0F3F1368-BD7B-3781-563C-ADEB87686A8C}"/>
                </a:ext>
              </a:extLst>
            </p:cNvPr>
            <p:cNvSpPr>
              <a:spLocks noEditPoints="1"/>
            </p:cNvSpPr>
            <p:nvPr/>
          </p:nvSpPr>
          <p:spPr bwMode="auto">
            <a:xfrm>
              <a:off x="6909" y="1694"/>
              <a:ext cx="429" cy="430"/>
            </a:xfrm>
            <a:custGeom>
              <a:avLst/>
              <a:gdLst>
                <a:gd name="T0" fmla="*/ 151 w 152"/>
                <a:gd name="T1" fmla="*/ 74 h 152"/>
                <a:gd name="T2" fmla="*/ 138 w 152"/>
                <a:gd name="T3" fmla="*/ 74 h 152"/>
                <a:gd name="T4" fmla="*/ 78 w 152"/>
                <a:gd name="T5" fmla="*/ 14 h 152"/>
                <a:gd name="T6" fmla="*/ 78 w 152"/>
                <a:gd name="T7" fmla="*/ 1 h 152"/>
                <a:gd name="T8" fmla="*/ 76 w 152"/>
                <a:gd name="T9" fmla="*/ 0 h 152"/>
                <a:gd name="T10" fmla="*/ 75 w 152"/>
                <a:gd name="T11" fmla="*/ 1 h 152"/>
                <a:gd name="T12" fmla="*/ 75 w 152"/>
                <a:gd name="T13" fmla="*/ 14 h 152"/>
                <a:gd name="T14" fmla="*/ 15 w 152"/>
                <a:gd name="T15" fmla="*/ 74 h 152"/>
                <a:gd name="T16" fmla="*/ 1 w 152"/>
                <a:gd name="T17" fmla="*/ 74 h 152"/>
                <a:gd name="T18" fmla="*/ 0 w 152"/>
                <a:gd name="T19" fmla="*/ 76 h 152"/>
                <a:gd name="T20" fmla="*/ 1 w 152"/>
                <a:gd name="T21" fmla="*/ 77 h 152"/>
                <a:gd name="T22" fmla="*/ 15 w 152"/>
                <a:gd name="T23" fmla="*/ 77 h 152"/>
                <a:gd name="T24" fmla="*/ 75 w 152"/>
                <a:gd name="T25" fmla="*/ 137 h 152"/>
                <a:gd name="T26" fmla="*/ 75 w 152"/>
                <a:gd name="T27" fmla="*/ 151 h 152"/>
                <a:gd name="T28" fmla="*/ 76 w 152"/>
                <a:gd name="T29" fmla="*/ 152 h 152"/>
                <a:gd name="T30" fmla="*/ 78 w 152"/>
                <a:gd name="T31" fmla="*/ 151 h 152"/>
                <a:gd name="T32" fmla="*/ 78 w 152"/>
                <a:gd name="T33" fmla="*/ 137 h 152"/>
                <a:gd name="T34" fmla="*/ 138 w 152"/>
                <a:gd name="T35" fmla="*/ 77 h 152"/>
                <a:gd name="T36" fmla="*/ 151 w 152"/>
                <a:gd name="T37" fmla="*/ 77 h 152"/>
                <a:gd name="T38" fmla="*/ 152 w 152"/>
                <a:gd name="T39" fmla="*/ 76 h 152"/>
                <a:gd name="T40" fmla="*/ 151 w 152"/>
                <a:gd name="T41" fmla="*/ 74 h 152"/>
                <a:gd name="T42" fmla="*/ 78 w 152"/>
                <a:gd name="T43" fmla="*/ 135 h 152"/>
                <a:gd name="T44" fmla="*/ 78 w 152"/>
                <a:gd name="T45" fmla="*/ 121 h 152"/>
                <a:gd name="T46" fmla="*/ 76 w 152"/>
                <a:gd name="T47" fmla="*/ 120 h 152"/>
                <a:gd name="T48" fmla="*/ 75 w 152"/>
                <a:gd name="T49" fmla="*/ 121 h 152"/>
                <a:gd name="T50" fmla="*/ 75 w 152"/>
                <a:gd name="T51" fmla="*/ 135 h 152"/>
                <a:gd name="T52" fmla="*/ 17 w 152"/>
                <a:gd name="T53" fmla="*/ 77 h 152"/>
                <a:gd name="T54" fmla="*/ 31 w 152"/>
                <a:gd name="T55" fmla="*/ 77 h 152"/>
                <a:gd name="T56" fmla="*/ 33 w 152"/>
                <a:gd name="T57" fmla="*/ 76 h 152"/>
                <a:gd name="T58" fmla="*/ 31 w 152"/>
                <a:gd name="T59" fmla="*/ 74 h 152"/>
                <a:gd name="T60" fmla="*/ 17 w 152"/>
                <a:gd name="T61" fmla="*/ 74 h 152"/>
                <a:gd name="T62" fmla="*/ 75 w 152"/>
                <a:gd name="T63" fmla="*/ 16 h 152"/>
                <a:gd name="T64" fmla="*/ 75 w 152"/>
                <a:gd name="T65" fmla="*/ 30 h 152"/>
                <a:gd name="T66" fmla="*/ 76 w 152"/>
                <a:gd name="T67" fmla="*/ 32 h 152"/>
                <a:gd name="T68" fmla="*/ 78 w 152"/>
                <a:gd name="T69" fmla="*/ 30 h 152"/>
                <a:gd name="T70" fmla="*/ 78 w 152"/>
                <a:gd name="T71" fmla="*/ 16 h 152"/>
                <a:gd name="T72" fmla="*/ 136 w 152"/>
                <a:gd name="T73" fmla="*/ 74 h 152"/>
                <a:gd name="T74" fmla="*/ 122 w 152"/>
                <a:gd name="T75" fmla="*/ 74 h 152"/>
                <a:gd name="T76" fmla="*/ 120 w 152"/>
                <a:gd name="T77" fmla="*/ 76 h 152"/>
                <a:gd name="T78" fmla="*/ 122 w 152"/>
                <a:gd name="T79" fmla="*/ 77 h 152"/>
                <a:gd name="T80" fmla="*/ 136 w 152"/>
                <a:gd name="T81" fmla="*/ 77 h 152"/>
                <a:gd name="T82" fmla="*/ 78 w 152"/>
                <a:gd name="T83" fmla="*/ 13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2" h="152">
                  <a:moveTo>
                    <a:pt x="151" y="74"/>
                  </a:moveTo>
                  <a:cubicBezTo>
                    <a:pt x="138" y="74"/>
                    <a:pt x="138" y="74"/>
                    <a:pt x="138" y="74"/>
                  </a:cubicBezTo>
                  <a:cubicBezTo>
                    <a:pt x="137" y="41"/>
                    <a:pt x="111" y="15"/>
                    <a:pt x="78" y="14"/>
                  </a:cubicBezTo>
                  <a:cubicBezTo>
                    <a:pt x="78" y="1"/>
                    <a:pt x="78" y="1"/>
                    <a:pt x="78" y="1"/>
                  </a:cubicBezTo>
                  <a:cubicBezTo>
                    <a:pt x="78" y="0"/>
                    <a:pt x="77" y="0"/>
                    <a:pt x="76" y="0"/>
                  </a:cubicBezTo>
                  <a:cubicBezTo>
                    <a:pt x="76" y="0"/>
                    <a:pt x="75" y="0"/>
                    <a:pt x="75" y="1"/>
                  </a:cubicBezTo>
                  <a:cubicBezTo>
                    <a:pt x="75" y="14"/>
                    <a:pt x="75" y="14"/>
                    <a:pt x="75" y="14"/>
                  </a:cubicBezTo>
                  <a:cubicBezTo>
                    <a:pt x="42" y="15"/>
                    <a:pt x="16" y="41"/>
                    <a:pt x="15" y="74"/>
                  </a:cubicBezTo>
                  <a:cubicBezTo>
                    <a:pt x="1" y="74"/>
                    <a:pt x="1" y="74"/>
                    <a:pt x="1" y="74"/>
                  </a:cubicBezTo>
                  <a:cubicBezTo>
                    <a:pt x="1" y="74"/>
                    <a:pt x="0" y="75"/>
                    <a:pt x="0" y="76"/>
                  </a:cubicBezTo>
                  <a:cubicBezTo>
                    <a:pt x="0" y="76"/>
                    <a:pt x="1" y="77"/>
                    <a:pt x="1" y="77"/>
                  </a:cubicBezTo>
                  <a:cubicBezTo>
                    <a:pt x="15" y="77"/>
                    <a:pt x="15" y="77"/>
                    <a:pt x="15" y="77"/>
                  </a:cubicBezTo>
                  <a:cubicBezTo>
                    <a:pt x="16" y="110"/>
                    <a:pt x="42" y="137"/>
                    <a:pt x="75" y="137"/>
                  </a:cubicBezTo>
                  <a:cubicBezTo>
                    <a:pt x="75" y="151"/>
                    <a:pt x="75" y="151"/>
                    <a:pt x="75" y="151"/>
                  </a:cubicBezTo>
                  <a:cubicBezTo>
                    <a:pt x="75" y="151"/>
                    <a:pt x="76" y="152"/>
                    <a:pt x="76" y="152"/>
                  </a:cubicBezTo>
                  <a:cubicBezTo>
                    <a:pt x="77" y="152"/>
                    <a:pt x="78" y="151"/>
                    <a:pt x="78" y="151"/>
                  </a:cubicBezTo>
                  <a:cubicBezTo>
                    <a:pt x="78" y="137"/>
                    <a:pt x="78" y="137"/>
                    <a:pt x="78" y="137"/>
                  </a:cubicBezTo>
                  <a:cubicBezTo>
                    <a:pt x="111" y="137"/>
                    <a:pt x="137" y="110"/>
                    <a:pt x="138" y="77"/>
                  </a:cubicBezTo>
                  <a:cubicBezTo>
                    <a:pt x="151" y="77"/>
                    <a:pt x="151" y="77"/>
                    <a:pt x="151" y="77"/>
                  </a:cubicBezTo>
                  <a:cubicBezTo>
                    <a:pt x="152" y="77"/>
                    <a:pt x="152" y="76"/>
                    <a:pt x="152" y="76"/>
                  </a:cubicBezTo>
                  <a:cubicBezTo>
                    <a:pt x="152" y="75"/>
                    <a:pt x="152" y="74"/>
                    <a:pt x="151" y="74"/>
                  </a:cubicBezTo>
                  <a:close/>
                  <a:moveTo>
                    <a:pt x="78" y="135"/>
                  </a:moveTo>
                  <a:cubicBezTo>
                    <a:pt x="78" y="121"/>
                    <a:pt x="78" y="121"/>
                    <a:pt x="78" y="121"/>
                  </a:cubicBezTo>
                  <a:cubicBezTo>
                    <a:pt x="78" y="120"/>
                    <a:pt x="77" y="120"/>
                    <a:pt x="76" y="120"/>
                  </a:cubicBezTo>
                  <a:cubicBezTo>
                    <a:pt x="76" y="120"/>
                    <a:pt x="75" y="120"/>
                    <a:pt x="75" y="121"/>
                  </a:cubicBezTo>
                  <a:cubicBezTo>
                    <a:pt x="75" y="135"/>
                    <a:pt x="75" y="135"/>
                    <a:pt x="75" y="135"/>
                  </a:cubicBezTo>
                  <a:cubicBezTo>
                    <a:pt x="43" y="134"/>
                    <a:pt x="18" y="109"/>
                    <a:pt x="17" y="77"/>
                  </a:cubicBezTo>
                  <a:cubicBezTo>
                    <a:pt x="31" y="77"/>
                    <a:pt x="31" y="77"/>
                    <a:pt x="31" y="77"/>
                  </a:cubicBezTo>
                  <a:cubicBezTo>
                    <a:pt x="32" y="77"/>
                    <a:pt x="33" y="76"/>
                    <a:pt x="33" y="76"/>
                  </a:cubicBezTo>
                  <a:cubicBezTo>
                    <a:pt x="33" y="75"/>
                    <a:pt x="32" y="74"/>
                    <a:pt x="31" y="74"/>
                  </a:cubicBezTo>
                  <a:cubicBezTo>
                    <a:pt x="17" y="74"/>
                    <a:pt x="17" y="74"/>
                    <a:pt x="17" y="74"/>
                  </a:cubicBezTo>
                  <a:cubicBezTo>
                    <a:pt x="18" y="43"/>
                    <a:pt x="43" y="18"/>
                    <a:pt x="75" y="16"/>
                  </a:cubicBezTo>
                  <a:cubicBezTo>
                    <a:pt x="75" y="30"/>
                    <a:pt x="75" y="30"/>
                    <a:pt x="75" y="30"/>
                  </a:cubicBezTo>
                  <a:cubicBezTo>
                    <a:pt x="75" y="31"/>
                    <a:pt x="76" y="32"/>
                    <a:pt x="76" y="32"/>
                  </a:cubicBezTo>
                  <a:cubicBezTo>
                    <a:pt x="77" y="32"/>
                    <a:pt x="78" y="31"/>
                    <a:pt x="78" y="30"/>
                  </a:cubicBezTo>
                  <a:cubicBezTo>
                    <a:pt x="78" y="16"/>
                    <a:pt x="78" y="16"/>
                    <a:pt x="78" y="16"/>
                  </a:cubicBezTo>
                  <a:cubicBezTo>
                    <a:pt x="109" y="17"/>
                    <a:pt x="135" y="43"/>
                    <a:pt x="136" y="74"/>
                  </a:cubicBezTo>
                  <a:cubicBezTo>
                    <a:pt x="122" y="74"/>
                    <a:pt x="122" y="74"/>
                    <a:pt x="122" y="74"/>
                  </a:cubicBezTo>
                  <a:cubicBezTo>
                    <a:pt x="121" y="74"/>
                    <a:pt x="120" y="75"/>
                    <a:pt x="120" y="76"/>
                  </a:cubicBezTo>
                  <a:cubicBezTo>
                    <a:pt x="120" y="76"/>
                    <a:pt x="121" y="77"/>
                    <a:pt x="122" y="77"/>
                  </a:cubicBezTo>
                  <a:cubicBezTo>
                    <a:pt x="136" y="77"/>
                    <a:pt x="136" y="77"/>
                    <a:pt x="136" y="77"/>
                  </a:cubicBezTo>
                  <a:cubicBezTo>
                    <a:pt x="135" y="109"/>
                    <a:pt x="109" y="134"/>
                    <a:pt x="7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grpSp>
      <p:sp>
        <p:nvSpPr>
          <p:cNvPr id="37" name="Freeform 86">
            <a:extLst>
              <a:ext uri="{FF2B5EF4-FFF2-40B4-BE49-F238E27FC236}">
                <a16:creationId xmlns:a16="http://schemas.microsoft.com/office/drawing/2014/main" id="{E856EC01-2401-8FB3-C961-59D59EBF5D83}"/>
              </a:ext>
            </a:extLst>
          </p:cNvPr>
          <p:cNvSpPr>
            <a:spLocks noEditPoints="1"/>
          </p:cNvSpPr>
          <p:nvPr/>
        </p:nvSpPr>
        <p:spPr bwMode="auto">
          <a:xfrm>
            <a:off x="11194033" y="4030284"/>
            <a:ext cx="487819" cy="541106"/>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rgbClr val="FFFFFF"/>
          </a:solidFill>
          <a:ln>
            <a:noFill/>
          </a:ln>
        </p:spPr>
        <p:txBody>
          <a:bodyPr vert="horz" wrap="square" lIns="182901" tIns="91451" rIns="182901" bIns="91451" numCol="1" anchor="t" anchorCtr="0" compatLnSpc="1">
            <a:prstTxWarp prst="textNoShape">
              <a:avLst/>
            </a:prstTxWarp>
          </a:bodyPr>
          <a:lstStyle/>
          <a:p>
            <a:pPr defTabSz="2438584"/>
            <a:endParaRPr lang="en-US" sz="900">
              <a:solidFill>
                <a:srgbClr val="57565A"/>
              </a:solidFill>
              <a:latin typeface="Roboto Light"/>
            </a:endParaRPr>
          </a:p>
        </p:txBody>
      </p:sp>
      <p:sp>
        <p:nvSpPr>
          <p:cNvPr id="44" name="Doughnut 43">
            <a:extLst>
              <a:ext uri="{FF2B5EF4-FFF2-40B4-BE49-F238E27FC236}">
                <a16:creationId xmlns:a16="http://schemas.microsoft.com/office/drawing/2014/main" id="{EC2880BE-4EED-C316-5B20-D4482BE69EB6}"/>
              </a:ext>
            </a:extLst>
          </p:cNvPr>
          <p:cNvSpPr/>
          <p:nvPr/>
        </p:nvSpPr>
        <p:spPr>
          <a:xfrm>
            <a:off x="2541066" y="1521246"/>
            <a:ext cx="1261291" cy="1261291"/>
          </a:xfrm>
          <a:prstGeom prst="donut">
            <a:avLst>
              <a:gd name="adj" fmla="val 9185"/>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Doughnut 44">
            <a:extLst>
              <a:ext uri="{FF2B5EF4-FFF2-40B4-BE49-F238E27FC236}">
                <a16:creationId xmlns:a16="http://schemas.microsoft.com/office/drawing/2014/main" id="{3943B725-D3D6-3C8B-4F23-9EBF3393AFAC}"/>
              </a:ext>
            </a:extLst>
          </p:cNvPr>
          <p:cNvSpPr/>
          <p:nvPr/>
        </p:nvSpPr>
        <p:spPr>
          <a:xfrm>
            <a:off x="991236" y="4372935"/>
            <a:ext cx="1261291" cy="1261291"/>
          </a:xfrm>
          <a:prstGeom prst="donut">
            <a:avLst>
              <a:gd name="adj" fmla="val 9185"/>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Doughnut 45">
            <a:extLst>
              <a:ext uri="{FF2B5EF4-FFF2-40B4-BE49-F238E27FC236}">
                <a16:creationId xmlns:a16="http://schemas.microsoft.com/office/drawing/2014/main" id="{1B828559-2A31-2592-0C61-6710A7838CCF}"/>
              </a:ext>
            </a:extLst>
          </p:cNvPr>
          <p:cNvSpPr/>
          <p:nvPr/>
        </p:nvSpPr>
        <p:spPr>
          <a:xfrm>
            <a:off x="4554990" y="4553901"/>
            <a:ext cx="1261291" cy="1261291"/>
          </a:xfrm>
          <a:prstGeom prst="donut">
            <a:avLst>
              <a:gd name="adj" fmla="val 9185"/>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Doughnut 46">
            <a:extLst>
              <a:ext uri="{FF2B5EF4-FFF2-40B4-BE49-F238E27FC236}">
                <a16:creationId xmlns:a16="http://schemas.microsoft.com/office/drawing/2014/main" id="{78C02C96-F5D6-6523-CF4F-927FA91FD100}"/>
              </a:ext>
            </a:extLst>
          </p:cNvPr>
          <p:cNvSpPr/>
          <p:nvPr/>
        </p:nvSpPr>
        <p:spPr>
          <a:xfrm>
            <a:off x="5687223" y="2110182"/>
            <a:ext cx="1261291" cy="1261291"/>
          </a:xfrm>
          <a:prstGeom prst="donut">
            <a:avLst>
              <a:gd name="adj" fmla="val 9185"/>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Doughnut 47">
            <a:extLst>
              <a:ext uri="{FF2B5EF4-FFF2-40B4-BE49-F238E27FC236}">
                <a16:creationId xmlns:a16="http://schemas.microsoft.com/office/drawing/2014/main" id="{C71C5915-B7E5-E58B-3F7D-6C1AEC6B65CA}"/>
              </a:ext>
            </a:extLst>
          </p:cNvPr>
          <p:cNvSpPr/>
          <p:nvPr/>
        </p:nvSpPr>
        <p:spPr>
          <a:xfrm>
            <a:off x="8817881" y="2404650"/>
            <a:ext cx="1261291" cy="1261291"/>
          </a:xfrm>
          <a:prstGeom prst="donut">
            <a:avLst>
              <a:gd name="adj" fmla="val 9185"/>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Doughnut 48">
            <a:extLst>
              <a:ext uri="{FF2B5EF4-FFF2-40B4-BE49-F238E27FC236}">
                <a16:creationId xmlns:a16="http://schemas.microsoft.com/office/drawing/2014/main" id="{760BF5A6-8CCA-4348-F473-4A836A29C0F1}"/>
              </a:ext>
            </a:extLst>
          </p:cNvPr>
          <p:cNvSpPr/>
          <p:nvPr/>
        </p:nvSpPr>
        <p:spPr>
          <a:xfrm>
            <a:off x="10801664" y="3675511"/>
            <a:ext cx="1261291" cy="1261291"/>
          </a:xfrm>
          <a:prstGeom prst="donut">
            <a:avLst>
              <a:gd name="adj" fmla="val 9185"/>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388155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D226E97B-068C-09F7-7888-9E8CE87D4694}"/>
              </a:ext>
            </a:extLst>
          </p:cNvPr>
          <p:cNvSpPr/>
          <p:nvPr/>
        </p:nvSpPr>
        <p:spPr>
          <a:xfrm>
            <a:off x="0" y="4433239"/>
            <a:ext cx="4477935" cy="2277804"/>
          </a:xfrm>
          <a:prstGeom prst="rect">
            <a:avLst/>
          </a:prstGeom>
          <a:solidFill>
            <a:schemeClr val="accent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2" name="Group 1">
            <a:extLst>
              <a:ext uri="{FF2B5EF4-FFF2-40B4-BE49-F238E27FC236}">
                <a16:creationId xmlns:a16="http://schemas.microsoft.com/office/drawing/2014/main" id="{D70808C5-0C94-2409-0B07-9FF82030A423}"/>
              </a:ext>
            </a:extLst>
          </p:cNvPr>
          <p:cNvGrpSpPr/>
          <p:nvPr/>
        </p:nvGrpSpPr>
        <p:grpSpPr>
          <a:xfrm>
            <a:off x="8986028" y="3917804"/>
            <a:ext cx="2772218" cy="2144362"/>
            <a:chOff x="8977036" y="3713646"/>
            <a:chExt cx="2750577" cy="2127622"/>
          </a:xfrm>
        </p:grpSpPr>
        <p:sp>
          <p:nvSpPr>
            <p:cNvPr id="3" name="Freeform 327">
              <a:extLst>
                <a:ext uri="{FF2B5EF4-FFF2-40B4-BE49-F238E27FC236}">
                  <a16:creationId xmlns:a16="http://schemas.microsoft.com/office/drawing/2014/main" id="{26D41E9E-805F-3410-7060-DE4E2E67BD3D}"/>
                </a:ext>
              </a:extLst>
            </p:cNvPr>
            <p:cNvSpPr>
              <a:spLocks/>
            </p:cNvSpPr>
            <p:nvPr/>
          </p:nvSpPr>
          <p:spPr bwMode="auto">
            <a:xfrm>
              <a:off x="11099867" y="3713646"/>
              <a:ext cx="531907" cy="2127622"/>
            </a:xfrm>
            <a:custGeom>
              <a:avLst/>
              <a:gdLst>
                <a:gd name="T0" fmla="*/ 0 w 111"/>
                <a:gd name="T1" fmla="*/ 444 h 444"/>
                <a:gd name="T2" fmla="*/ 0 w 111"/>
                <a:gd name="T3" fmla="*/ 0 h 444"/>
                <a:gd name="T4" fmla="*/ 111 w 111"/>
                <a:gd name="T5" fmla="*/ 125 h 444"/>
                <a:gd name="T6" fmla="*/ 111 w 111"/>
                <a:gd name="T7" fmla="*/ 319 h 444"/>
                <a:gd name="T8" fmla="*/ 0 w 111"/>
                <a:gd name="T9" fmla="*/ 444 h 444"/>
              </a:gdLst>
              <a:ahLst/>
              <a:cxnLst>
                <a:cxn ang="0">
                  <a:pos x="T0" y="T1"/>
                </a:cxn>
                <a:cxn ang="0">
                  <a:pos x="T2" y="T3"/>
                </a:cxn>
                <a:cxn ang="0">
                  <a:pos x="T4" y="T5"/>
                </a:cxn>
                <a:cxn ang="0">
                  <a:pos x="T6" y="T7"/>
                </a:cxn>
                <a:cxn ang="0">
                  <a:pos x="T8" y="T9"/>
                </a:cxn>
              </a:cxnLst>
              <a:rect l="0" t="0" r="r" b="b"/>
              <a:pathLst>
                <a:path w="111" h="444">
                  <a:moveTo>
                    <a:pt x="0" y="444"/>
                  </a:moveTo>
                  <a:lnTo>
                    <a:pt x="0" y="0"/>
                  </a:lnTo>
                  <a:lnTo>
                    <a:pt x="111" y="125"/>
                  </a:lnTo>
                  <a:lnTo>
                    <a:pt x="111" y="319"/>
                  </a:lnTo>
                  <a:lnTo>
                    <a:pt x="0" y="444"/>
                  </a:lnTo>
                  <a:close/>
                </a:path>
              </a:pathLst>
            </a:custGeom>
            <a:gradFill>
              <a:gsLst>
                <a:gs pos="0">
                  <a:srgbClr val="63357A"/>
                </a:gs>
                <a:gs pos="72000">
                  <a:srgbClr val="995DB3"/>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nvGrpSpPr>
            <p:cNvPr id="4" name="Group 3">
              <a:extLst>
                <a:ext uri="{FF2B5EF4-FFF2-40B4-BE49-F238E27FC236}">
                  <a16:creationId xmlns:a16="http://schemas.microsoft.com/office/drawing/2014/main" id="{686F0FF9-7EF7-6C0A-9BE8-7791DE45F65B}"/>
                </a:ext>
              </a:extLst>
            </p:cNvPr>
            <p:cNvGrpSpPr/>
            <p:nvPr/>
          </p:nvGrpSpPr>
          <p:grpSpPr>
            <a:xfrm>
              <a:off x="11099867" y="3713646"/>
              <a:ext cx="627746" cy="2127618"/>
              <a:chOff x="2526864" y="1592796"/>
              <a:chExt cx="572182" cy="1939295"/>
            </a:xfrm>
            <a:solidFill>
              <a:schemeClr val="accent4">
                <a:lumMod val="75000"/>
              </a:schemeClr>
            </a:solidFill>
          </p:grpSpPr>
          <p:sp>
            <p:nvSpPr>
              <p:cNvPr id="6" name="Rectangle 329">
                <a:extLst>
                  <a:ext uri="{FF2B5EF4-FFF2-40B4-BE49-F238E27FC236}">
                    <a16:creationId xmlns:a16="http://schemas.microsoft.com/office/drawing/2014/main" id="{BEE3CF39-2A25-B362-F32A-81A2A198BCCF}"/>
                  </a:ext>
                </a:extLst>
              </p:cNvPr>
              <p:cNvSpPr>
                <a:spLocks noChangeArrowheads="1"/>
              </p:cNvSpPr>
              <p:nvPr/>
            </p:nvSpPr>
            <p:spPr bwMode="auto">
              <a:xfrm>
                <a:off x="3011687" y="2138768"/>
                <a:ext cx="87356" cy="847351"/>
              </a:xfrm>
              <a:prstGeom prst="rect">
                <a:avLst/>
              </a:prstGeom>
              <a:solidFill>
                <a:srgbClr val="A843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7" name="Freeform 331">
                <a:extLst>
                  <a:ext uri="{FF2B5EF4-FFF2-40B4-BE49-F238E27FC236}">
                    <a16:creationId xmlns:a16="http://schemas.microsoft.com/office/drawing/2014/main" id="{7315BA3A-31DA-ACE2-16B6-8374F7DA9FBB}"/>
                  </a:ext>
                </a:extLst>
              </p:cNvPr>
              <p:cNvSpPr>
                <a:spLocks/>
              </p:cNvSpPr>
              <p:nvPr/>
            </p:nvSpPr>
            <p:spPr bwMode="auto">
              <a:xfrm>
                <a:off x="2526864" y="2986119"/>
                <a:ext cx="572182" cy="545972"/>
              </a:xfrm>
              <a:custGeom>
                <a:avLst/>
                <a:gdLst>
                  <a:gd name="T0" fmla="*/ 131 w 131"/>
                  <a:gd name="T1" fmla="*/ 0 h 125"/>
                  <a:gd name="T2" fmla="*/ 111 w 131"/>
                  <a:gd name="T3" fmla="*/ 0 h 125"/>
                  <a:gd name="T4" fmla="*/ 0 w 131"/>
                  <a:gd name="T5" fmla="*/ 125 h 125"/>
                  <a:gd name="T6" fmla="*/ 131 w 131"/>
                  <a:gd name="T7" fmla="*/ 0 h 125"/>
                </a:gdLst>
                <a:ahLst/>
                <a:cxnLst>
                  <a:cxn ang="0">
                    <a:pos x="T0" y="T1"/>
                  </a:cxn>
                  <a:cxn ang="0">
                    <a:pos x="T2" y="T3"/>
                  </a:cxn>
                  <a:cxn ang="0">
                    <a:pos x="T4" y="T5"/>
                  </a:cxn>
                  <a:cxn ang="0">
                    <a:pos x="T6" y="T7"/>
                  </a:cxn>
                </a:cxnLst>
                <a:rect l="0" t="0" r="r" b="b"/>
                <a:pathLst>
                  <a:path w="131" h="125">
                    <a:moveTo>
                      <a:pt x="131" y="0"/>
                    </a:moveTo>
                    <a:lnTo>
                      <a:pt x="111" y="0"/>
                    </a:lnTo>
                    <a:lnTo>
                      <a:pt x="0" y="125"/>
                    </a:lnTo>
                    <a:lnTo>
                      <a:pt x="131" y="0"/>
                    </a:lnTo>
                    <a:close/>
                  </a:path>
                </a:pathLst>
              </a:custGeom>
              <a:solidFill>
                <a:srgbClr val="A84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8" name="Freeform 333">
                <a:extLst>
                  <a:ext uri="{FF2B5EF4-FFF2-40B4-BE49-F238E27FC236}">
                    <a16:creationId xmlns:a16="http://schemas.microsoft.com/office/drawing/2014/main" id="{D1E55C1B-B620-A577-96A6-5ABA28F5F293}"/>
                  </a:ext>
                </a:extLst>
              </p:cNvPr>
              <p:cNvSpPr>
                <a:spLocks/>
              </p:cNvSpPr>
              <p:nvPr/>
            </p:nvSpPr>
            <p:spPr bwMode="auto">
              <a:xfrm>
                <a:off x="2526864" y="1592796"/>
                <a:ext cx="572182" cy="545972"/>
              </a:xfrm>
              <a:custGeom>
                <a:avLst/>
                <a:gdLst>
                  <a:gd name="T0" fmla="*/ 0 w 131"/>
                  <a:gd name="T1" fmla="*/ 0 h 125"/>
                  <a:gd name="T2" fmla="*/ 0 w 131"/>
                  <a:gd name="T3" fmla="*/ 0 h 125"/>
                  <a:gd name="T4" fmla="*/ 111 w 131"/>
                  <a:gd name="T5" fmla="*/ 125 h 125"/>
                  <a:gd name="T6" fmla="*/ 131 w 131"/>
                  <a:gd name="T7" fmla="*/ 125 h 125"/>
                  <a:gd name="T8" fmla="*/ 0 w 131"/>
                  <a:gd name="T9" fmla="*/ 0 h 125"/>
                </a:gdLst>
                <a:ahLst/>
                <a:cxnLst>
                  <a:cxn ang="0">
                    <a:pos x="T0" y="T1"/>
                  </a:cxn>
                  <a:cxn ang="0">
                    <a:pos x="T2" y="T3"/>
                  </a:cxn>
                  <a:cxn ang="0">
                    <a:pos x="T4" y="T5"/>
                  </a:cxn>
                  <a:cxn ang="0">
                    <a:pos x="T6" y="T7"/>
                  </a:cxn>
                  <a:cxn ang="0">
                    <a:pos x="T8" y="T9"/>
                  </a:cxn>
                </a:cxnLst>
                <a:rect l="0" t="0" r="r" b="b"/>
                <a:pathLst>
                  <a:path w="131" h="125">
                    <a:moveTo>
                      <a:pt x="0" y="0"/>
                    </a:moveTo>
                    <a:lnTo>
                      <a:pt x="0" y="0"/>
                    </a:lnTo>
                    <a:lnTo>
                      <a:pt x="111" y="125"/>
                    </a:lnTo>
                    <a:lnTo>
                      <a:pt x="131" y="125"/>
                    </a:lnTo>
                    <a:lnTo>
                      <a:pt x="0" y="0"/>
                    </a:lnTo>
                    <a:close/>
                  </a:path>
                </a:pathLst>
              </a:custGeom>
              <a:solidFill>
                <a:srgbClr val="A843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sp>
          <p:nvSpPr>
            <p:cNvPr id="5" name="Rectangle 325">
              <a:extLst>
                <a:ext uri="{FF2B5EF4-FFF2-40B4-BE49-F238E27FC236}">
                  <a16:creationId xmlns:a16="http://schemas.microsoft.com/office/drawing/2014/main" id="{2F4EB2DD-8795-8023-4BFB-B9F81BB6DFA4}"/>
                </a:ext>
              </a:extLst>
            </p:cNvPr>
            <p:cNvSpPr>
              <a:spLocks noChangeArrowheads="1"/>
            </p:cNvSpPr>
            <p:nvPr/>
          </p:nvSpPr>
          <p:spPr bwMode="auto">
            <a:xfrm>
              <a:off x="8977036" y="3713646"/>
              <a:ext cx="2122831" cy="2127622"/>
            </a:xfrm>
            <a:prstGeom prst="rect">
              <a:avLst/>
            </a:prstGeom>
            <a:solidFill>
              <a:srgbClr val="995DB3"/>
            </a:solidFill>
            <a:ln>
              <a:noFill/>
            </a:ln>
          </p:spPr>
          <p:txBody>
            <a:bodyPr vert="horz" wrap="square" lIns="182901" tIns="91451" rIns="182901" bIns="91451" numCol="1" anchor="t" anchorCtr="0" compatLnSpc="1">
              <a:prstTxWarp prst="textNoShape">
                <a:avLst/>
              </a:prstTxWarp>
            </a:bodyPr>
            <a:lstStyle/>
            <a:p>
              <a:pPr defTabSz="1828983"/>
              <a:endParaRPr lang="en-US" dirty="0">
                <a:solidFill>
                  <a:prstClr val="black"/>
                </a:solidFill>
                <a:latin typeface="Calibri" panose="020F0502020204030204"/>
              </a:endParaRPr>
            </a:p>
          </p:txBody>
        </p:sp>
      </p:grpSp>
      <p:grpSp>
        <p:nvGrpSpPr>
          <p:cNvPr id="9" name="Group 8">
            <a:extLst>
              <a:ext uri="{FF2B5EF4-FFF2-40B4-BE49-F238E27FC236}">
                <a16:creationId xmlns:a16="http://schemas.microsoft.com/office/drawing/2014/main" id="{548C6550-1209-9852-5C5B-D710A5623AF2}"/>
              </a:ext>
            </a:extLst>
          </p:cNvPr>
          <p:cNvGrpSpPr/>
          <p:nvPr/>
        </p:nvGrpSpPr>
        <p:grpSpPr>
          <a:xfrm>
            <a:off x="6846496" y="3917804"/>
            <a:ext cx="2772218" cy="2144362"/>
            <a:chOff x="6854205" y="3713646"/>
            <a:chExt cx="2750577" cy="2127622"/>
          </a:xfrm>
        </p:grpSpPr>
        <p:sp>
          <p:nvSpPr>
            <p:cNvPr id="10" name="Freeform 327">
              <a:extLst>
                <a:ext uri="{FF2B5EF4-FFF2-40B4-BE49-F238E27FC236}">
                  <a16:creationId xmlns:a16="http://schemas.microsoft.com/office/drawing/2014/main" id="{5AF2942A-2D97-4D5D-D73D-C024D8ECED11}"/>
                </a:ext>
              </a:extLst>
            </p:cNvPr>
            <p:cNvSpPr>
              <a:spLocks/>
            </p:cNvSpPr>
            <p:nvPr/>
          </p:nvSpPr>
          <p:spPr bwMode="auto">
            <a:xfrm>
              <a:off x="8977036" y="3713646"/>
              <a:ext cx="531907" cy="2127622"/>
            </a:xfrm>
            <a:custGeom>
              <a:avLst/>
              <a:gdLst>
                <a:gd name="T0" fmla="*/ 0 w 111"/>
                <a:gd name="T1" fmla="*/ 444 h 444"/>
                <a:gd name="T2" fmla="*/ 0 w 111"/>
                <a:gd name="T3" fmla="*/ 0 h 444"/>
                <a:gd name="T4" fmla="*/ 111 w 111"/>
                <a:gd name="T5" fmla="*/ 125 h 444"/>
                <a:gd name="T6" fmla="*/ 111 w 111"/>
                <a:gd name="T7" fmla="*/ 319 h 444"/>
                <a:gd name="T8" fmla="*/ 0 w 111"/>
                <a:gd name="T9" fmla="*/ 444 h 444"/>
              </a:gdLst>
              <a:ahLst/>
              <a:cxnLst>
                <a:cxn ang="0">
                  <a:pos x="T0" y="T1"/>
                </a:cxn>
                <a:cxn ang="0">
                  <a:pos x="T2" y="T3"/>
                </a:cxn>
                <a:cxn ang="0">
                  <a:pos x="T4" y="T5"/>
                </a:cxn>
                <a:cxn ang="0">
                  <a:pos x="T6" y="T7"/>
                </a:cxn>
                <a:cxn ang="0">
                  <a:pos x="T8" y="T9"/>
                </a:cxn>
              </a:cxnLst>
              <a:rect l="0" t="0" r="r" b="b"/>
              <a:pathLst>
                <a:path w="111" h="444">
                  <a:moveTo>
                    <a:pt x="0" y="444"/>
                  </a:moveTo>
                  <a:lnTo>
                    <a:pt x="0" y="0"/>
                  </a:lnTo>
                  <a:lnTo>
                    <a:pt x="111" y="125"/>
                  </a:lnTo>
                  <a:lnTo>
                    <a:pt x="111" y="319"/>
                  </a:lnTo>
                  <a:lnTo>
                    <a:pt x="0" y="444"/>
                  </a:lnTo>
                  <a:close/>
                </a:path>
              </a:pathLst>
            </a:custGeom>
            <a:gradFill>
              <a:gsLst>
                <a:gs pos="0">
                  <a:srgbClr val="002060"/>
                </a:gs>
                <a:gs pos="72000">
                  <a:srgbClr val="385085"/>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nvGrpSpPr>
            <p:cNvPr id="11" name="Group 10">
              <a:extLst>
                <a:ext uri="{FF2B5EF4-FFF2-40B4-BE49-F238E27FC236}">
                  <a16:creationId xmlns:a16="http://schemas.microsoft.com/office/drawing/2014/main" id="{D8396DBC-BE78-662D-F258-6BF8ACACEEF5}"/>
                </a:ext>
              </a:extLst>
            </p:cNvPr>
            <p:cNvGrpSpPr/>
            <p:nvPr/>
          </p:nvGrpSpPr>
          <p:grpSpPr>
            <a:xfrm>
              <a:off x="8977036" y="3713646"/>
              <a:ext cx="627746" cy="2127618"/>
              <a:chOff x="2526864" y="1592796"/>
              <a:chExt cx="572182" cy="1939295"/>
            </a:xfrm>
            <a:solidFill>
              <a:schemeClr val="accent5">
                <a:lumMod val="75000"/>
              </a:schemeClr>
            </a:solidFill>
          </p:grpSpPr>
          <p:sp>
            <p:nvSpPr>
              <p:cNvPr id="13" name="Rectangle 329">
                <a:extLst>
                  <a:ext uri="{FF2B5EF4-FFF2-40B4-BE49-F238E27FC236}">
                    <a16:creationId xmlns:a16="http://schemas.microsoft.com/office/drawing/2014/main" id="{A4B558FA-E41D-BBE4-5CDD-747D83C2973F}"/>
                  </a:ext>
                </a:extLst>
              </p:cNvPr>
              <p:cNvSpPr>
                <a:spLocks noChangeArrowheads="1"/>
              </p:cNvSpPr>
              <p:nvPr/>
            </p:nvSpPr>
            <p:spPr bwMode="auto">
              <a:xfrm>
                <a:off x="3011687" y="2138768"/>
                <a:ext cx="87356" cy="8473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4" name="Freeform 331">
                <a:extLst>
                  <a:ext uri="{FF2B5EF4-FFF2-40B4-BE49-F238E27FC236}">
                    <a16:creationId xmlns:a16="http://schemas.microsoft.com/office/drawing/2014/main" id="{994DDDF9-8C05-231C-EB72-501E91FF5FF4}"/>
                  </a:ext>
                </a:extLst>
              </p:cNvPr>
              <p:cNvSpPr>
                <a:spLocks/>
              </p:cNvSpPr>
              <p:nvPr/>
            </p:nvSpPr>
            <p:spPr bwMode="auto">
              <a:xfrm>
                <a:off x="2526864" y="2986119"/>
                <a:ext cx="572182" cy="545972"/>
              </a:xfrm>
              <a:custGeom>
                <a:avLst/>
                <a:gdLst>
                  <a:gd name="T0" fmla="*/ 131 w 131"/>
                  <a:gd name="T1" fmla="*/ 0 h 125"/>
                  <a:gd name="T2" fmla="*/ 111 w 131"/>
                  <a:gd name="T3" fmla="*/ 0 h 125"/>
                  <a:gd name="T4" fmla="*/ 0 w 131"/>
                  <a:gd name="T5" fmla="*/ 125 h 125"/>
                  <a:gd name="T6" fmla="*/ 131 w 131"/>
                  <a:gd name="T7" fmla="*/ 0 h 125"/>
                </a:gdLst>
                <a:ahLst/>
                <a:cxnLst>
                  <a:cxn ang="0">
                    <a:pos x="T0" y="T1"/>
                  </a:cxn>
                  <a:cxn ang="0">
                    <a:pos x="T2" y="T3"/>
                  </a:cxn>
                  <a:cxn ang="0">
                    <a:pos x="T4" y="T5"/>
                  </a:cxn>
                  <a:cxn ang="0">
                    <a:pos x="T6" y="T7"/>
                  </a:cxn>
                </a:cxnLst>
                <a:rect l="0" t="0" r="r" b="b"/>
                <a:pathLst>
                  <a:path w="131" h="125">
                    <a:moveTo>
                      <a:pt x="131" y="0"/>
                    </a:moveTo>
                    <a:lnTo>
                      <a:pt x="111" y="0"/>
                    </a:lnTo>
                    <a:lnTo>
                      <a:pt x="0" y="125"/>
                    </a:lnTo>
                    <a:lnTo>
                      <a:pt x="13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15" name="Freeform 333">
                <a:extLst>
                  <a:ext uri="{FF2B5EF4-FFF2-40B4-BE49-F238E27FC236}">
                    <a16:creationId xmlns:a16="http://schemas.microsoft.com/office/drawing/2014/main" id="{6047CC74-93B0-B6F7-1AB1-EB25B0BD9B4C}"/>
                  </a:ext>
                </a:extLst>
              </p:cNvPr>
              <p:cNvSpPr>
                <a:spLocks/>
              </p:cNvSpPr>
              <p:nvPr/>
            </p:nvSpPr>
            <p:spPr bwMode="auto">
              <a:xfrm>
                <a:off x="2526864" y="1592796"/>
                <a:ext cx="572182" cy="545972"/>
              </a:xfrm>
              <a:custGeom>
                <a:avLst/>
                <a:gdLst>
                  <a:gd name="T0" fmla="*/ 0 w 131"/>
                  <a:gd name="T1" fmla="*/ 0 h 125"/>
                  <a:gd name="T2" fmla="*/ 0 w 131"/>
                  <a:gd name="T3" fmla="*/ 0 h 125"/>
                  <a:gd name="T4" fmla="*/ 111 w 131"/>
                  <a:gd name="T5" fmla="*/ 125 h 125"/>
                  <a:gd name="T6" fmla="*/ 131 w 131"/>
                  <a:gd name="T7" fmla="*/ 125 h 125"/>
                  <a:gd name="T8" fmla="*/ 0 w 131"/>
                  <a:gd name="T9" fmla="*/ 0 h 125"/>
                </a:gdLst>
                <a:ahLst/>
                <a:cxnLst>
                  <a:cxn ang="0">
                    <a:pos x="T0" y="T1"/>
                  </a:cxn>
                  <a:cxn ang="0">
                    <a:pos x="T2" y="T3"/>
                  </a:cxn>
                  <a:cxn ang="0">
                    <a:pos x="T4" y="T5"/>
                  </a:cxn>
                  <a:cxn ang="0">
                    <a:pos x="T6" y="T7"/>
                  </a:cxn>
                  <a:cxn ang="0">
                    <a:pos x="T8" y="T9"/>
                  </a:cxn>
                </a:cxnLst>
                <a:rect l="0" t="0" r="r" b="b"/>
                <a:pathLst>
                  <a:path w="131" h="125">
                    <a:moveTo>
                      <a:pt x="0" y="0"/>
                    </a:moveTo>
                    <a:lnTo>
                      <a:pt x="0" y="0"/>
                    </a:lnTo>
                    <a:lnTo>
                      <a:pt x="111" y="125"/>
                    </a:lnTo>
                    <a:lnTo>
                      <a:pt x="131" y="12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sp>
          <p:nvSpPr>
            <p:cNvPr id="12" name="Rectangle 325">
              <a:extLst>
                <a:ext uri="{FF2B5EF4-FFF2-40B4-BE49-F238E27FC236}">
                  <a16:creationId xmlns:a16="http://schemas.microsoft.com/office/drawing/2014/main" id="{15213F3B-C343-AB58-B5FF-07CDEA33B5E9}"/>
                </a:ext>
              </a:extLst>
            </p:cNvPr>
            <p:cNvSpPr>
              <a:spLocks noChangeArrowheads="1"/>
            </p:cNvSpPr>
            <p:nvPr/>
          </p:nvSpPr>
          <p:spPr bwMode="auto">
            <a:xfrm>
              <a:off x="6854205" y="3713646"/>
              <a:ext cx="2122831" cy="2127622"/>
            </a:xfrm>
            <a:prstGeom prst="rect">
              <a:avLst/>
            </a:prstGeom>
            <a:solidFill>
              <a:srgbClr val="385085"/>
            </a:solidFill>
            <a:ln>
              <a:noFill/>
            </a:ln>
          </p:spPr>
          <p:txBody>
            <a:bodyPr vert="horz" wrap="square" lIns="182901" tIns="91451" rIns="182901" bIns="91451" numCol="1" anchor="t" anchorCtr="0" compatLnSpc="1">
              <a:prstTxWarp prst="textNoShape">
                <a:avLst/>
              </a:prstTxWarp>
            </a:bodyPr>
            <a:lstStyle/>
            <a:p>
              <a:pPr defTabSz="1828983"/>
              <a:endParaRPr lang="en-US" dirty="0">
                <a:solidFill>
                  <a:prstClr val="black"/>
                </a:solidFill>
                <a:latin typeface="Calibri" panose="020F0502020204030204"/>
              </a:endParaRPr>
            </a:p>
          </p:txBody>
        </p:sp>
      </p:grpSp>
      <p:grpSp>
        <p:nvGrpSpPr>
          <p:cNvPr id="16" name="Group 15">
            <a:extLst>
              <a:ext uri="{FF2B5EF4-FFF2-40B4-BE49-F238E27FC236}">
                <a16:creationId xmlns:a16="http://schemas.microsoft.com/office/drawing/2014/main" id="{F3057758-9978-0193-9055-2CA7B8ED3493}"/>
              </a:ext>
            </a:extLst>
          </p:cNvPr>
          <p:cNvGrpSpPr/>
          <p:nvPr/>
        </p:nvGrpSpPr>
        <p:grpSpPr>
          <a:xfrm>
            <a:off x="4712629" y="3917804"/>
            <a:ext cx="2772218" cy="2144362"/>
            <a:chOff x="4736996" y="3713646"/>
            <a:chExt cx="2750577" cy="2127622"/>
          </a:xfrm>
        </p:grpSpPr>
        <p:sp>
          <p:nvSpPr>
            <p:cNvPr id="17" name="Freeform 327">
              <a:extLst>
                <a:ext uri="{FF2B5EF4-FFF2-40B4-BE49-F238E27FC236}">
                  <a16:creationId xmlns:a16="http://schemas.microsoft.com/office/drawing/2014/main" id="{729F43A4-510B-B426-D707-9D871398EAB0}"/>
                </a:ext>
              </a:extLst>
            </p:cNvPr>
            <p:cNvSpPr>
              <a:spLocks/>
            </p:cNvSpPr>
            <p:nvPr/>
          </p:nvSpPr>
          <p:spPr bwMode="auto">
            <a:xfrm>
              <a:off x="6859827" y="3713646"/>
              <a:ext cx="531907" cy="2127622"/>
            </a:xfrm>
            <a:custGeom>
              <a:avLst/>
              <a:gdLst>
                <a:gd name="T0" fmla="*/ 0 w 111"/>
                <a:gd name="T1" fmla="*/ 444 h 444"/>
                <a:gd name="T2" fmla="*/ 0 w 111"/>
                <a:gd name="T3" fmla="*/ 0 h 444"/>
                <a:gd name="T4" fmla="*/ 111 w 111"/>
                <a:gd name="T5" fmla="*/ 125 h 444"/>
                <a:gd name="T6" fmla="*/ 111 w 111"/>
                <a:gd name="T7" fmla="*/ 319 h 444"/>
                <a:gd name="T8" fmla="*/ 0 w 111"/>
                <a:gd name="T9" fmla="*/ 444 h 444"/>
              </a:gdLst>
              <a:ahLst/>
              <a:cxnLst>
                <a:cxn ang="0">
                  <a:pos x="T0" y="T1"/>
                </a:cxn>
                <a:cxn ang="0">
                  <a:pos x="T2" y="T3"/>
                </a:cxn>
                <a:cxn ang="0">
                  <a:pos x="T4" y="T5"/>
                </a:cxn>
                <a:cxn ang="0">
                  <a:pos x="T6" y="T7"/>
                </a:cxn>
                <a:cxn ang="0">
                  <a:pos x="T8" y="T9"/>
                </a:cxn>
              </a:cxnLst>
              <a:rect l="0" t="0" r="r" b="b"/>
              <a:pathLst>
                <a:path w="111" h="444">
                  <a:moveTo>
                    <a:pt x="0" y="444"/>
                  </a:moveTo>
                  <a:lnTo>
                    <a:pt x="0" y="0"/>
                  </a:lnTo>
                  <a:lnTo>
                    <a:pt x="111" y="125"/>
                  </a:lnTo>
                  <a:lnTo>
                    <a:pt x="111" y="319"/>
                  </a:lnTo>
                  <a:lnTo>
                    <a:pt x="0" y="444"/>
                  </a:lnTo>
                  <a:close/>
                </a:path>
              </a:pathLst>
            </a:custGeom>
            <a:gradFill>
              <a:gsLst>
                <a:gs pos="0">
                  <a:srgbClr val="0070C0"/>
                </a:gs>
                <a:gs pos="73000">
                  <a:srgbClr val="419CCC"/>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nvGrpSpPr>
            <p:cNvPr id="18" name="Group 17">
              <a:extLst>
                <a:ext uri="{FF2B5EF4-FFF2-40B4-BE49-F238E27FC236}">
                  <a16:creationId xmlns:a16="http://schemas.microsoft.com/office/drawing/2014/main" id="{25F4411A-ED7B-7179-DD9A-23B995178557}"/>
                </a:ext>
              </a:extLst>
            </p:cNvPr>
            <p:cNvGrpSpPr/>
            <p:nvPr/>
          </p:nvGrpSpPr>
          <p:grpSpPr>
            <a:xfrm>
              <a:off x="6859827" y="3713646"/>
              <a:ext cx="627746" cy="2127618"/>
              <a:chOff x="2526864" y="1592796"/>
              <a:chExt cx="572182" cy="1939295"/>
            </a:xfrm>
            <a:solidFill>
              <a:schemeClr val="accent6">
                <a:lumMod val="75000"/>
              </a:schemeClr>
            </a:solidFill>
          </p:grpSpPr>
          <p:sp>
            <p:nvSpPr>
              <p:cNvPr id="20" name="Rectangle 329">
                <a:extLst>
                  <a:ext uri="{FF2B5EF4-FFF2-40B4-BE49-F238E27FC236}">
                    <a16:creationId xmlns:a16="http://schemas.microsoft.com/office/drawing/2014/main" id="{C7F7C767-F3FD-7159-E0E2-E1349D374317}"/>
                  </a:ext>
                </a:extLst>
              </p:cNvPr>
              <p:cNvSpPr>
                <a:spLocks noChangeArrowheads="1"/>
              </p:cNvSpPr>
              <p:nvPr/>
            </p:nvSpPr>
            <p:spPr bwMode="auto">
              <a:xfrm>
                <a:off x="3011687" y="2138768"/>
                <a:ext cx="87356" cy="8473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21" name="Freeform 331">
                <a:extLst>
                  <a:ext uri="{FF2B5EF4-FFF2-40B4-BE49-F238E27FC236}">
                    <a16:creationId xmlns:a16="http://schemas.microsoft.com/office/drawing/2014/main" id="{DE55F487-4459-ECC3-0527-A2FF4BDA396F}"/>
                  </a:ext>
                </a:extLst>
              </p:cNvPr>
              <p:cNvSpPr>
                <a:spLocks/>
              </p:cNvSpPr>
              <p:nvPr/>
            </p:nvSpPr>
            <p:spPr bwMode="auto">
              <a:xfrm>
                <a:off x="2526864" y="2986119"/>
                <a:ext cx="572182" cy="545972"/>
              </a:xfrm>
              <a:custGeom>
                <a:avLst/>
                <a:gdLst>
                  <a:gd name="T0" fmla="*/ 131 w 131"/>
                  <a:gd name="T1" fmla="*/ 0 h 125"/>
                  <a:gd name="T2" fmla="*/ 111 w 131"/>
                  <a:gd name="T3" fmla="*/ 0 h 125"/>
                  <a:gd name="T4" fmla="*/ 0 w 131"/>
                  <a:gd name="T5" fmla="*/ 125 h 125"/>
                  <a:gd name="T6" fmla="*/ 131 w 131"/>
                  <a:gd name="T7" fmla="*/ 0 h 125"/>
                </a:gdLst>
                <a:ahLst/>
                <a:cxnLst>
                  <a:cxn ang="0">
                    <a:pos x="T0" y="T1"/>
                  </a:cxn>
                  <a:cxn ang="0">
                    <a:pos x="T2" y="T3"/>
                  </a:cxn>
                  <a:cxn ang="0">
                    <a:pos x="T4" y="T5"/>
                  </a:cxn>
                  <a:cxn ang="0">
                    <a:pos x="T6" y="T7"/>
                  </a:cxn>
                </a:cxnLst>
                <a:rect l="0" t="0" r="r" b="b"/>
                <a:pathLst>
                  <a:path w="131" h="125">
                    <a:moveTo>
                      <a:pt x="131" y="0"/>
                    </a:moveTo>
                    <a:lnTo>
                      <a:pt x="111" y="0"/>
                    </a:lnTo>
                    <a:lnTo>
                      <a:pt x="0" y="125"/>
                    </a:lnTo>
                    <a:lnTo>
                      <a:pt x="13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22" name="Freeform 333">
                <a:extLst>
                  <a:ext uri="{FF2B5EF4-FFF2-40B4-BE49-F238E27FC236}">
                    <a16:creationId xmlns:a16="http://schemas.microsoft.com/office/drawing/2014/main" id="{2E8D4955-4393-FB71-B140-BAE2E2C71606}"/>
                  </a:ext>
                </a:extLst>
              </p:cNvPr>
              <p:cNvSpPr>
                <a:spLocks/>
              </p:cNvSpPr>
              <p:nvPr/>
            </p:nvSpPr>
            <p:spPr bwMode="auto">
              <a:xfrm>
                <a:off x="2526864" y="1592796"/>
                <a:ext cx="572182" cy="545972"/>
              </a:xfrm>
              <a:custGeom>
                <a:avLst/>
                <a:gdLst>
                  <a:gd name="T0" fmla="*/ 0 w 131"/>
                  <a:gd name="T1" fmla="*/ 0 h 125"/>
                  <a:gd name="T2" fmla="*/ 0 w 131"/>
                  <a:gd name="T3" fmla="*/ 0 h 125"/>
                  <a:gd name="T4" fmla="*/ 111 w 131"/>
                  <a:gd name="T5" fmla="*/ 125 h 125"/>
                  <a:gd name="T6" fmla="*/ 131 w 131"/>
                  <a:gd name="T7" fmla="*/ 125 h 125"/>
                  <a:gd name="T8" fmla="*/ 0 w 131"/>
                  <a:gd name="T9" fmla="*/ 0 h 125"/>
                </a:gdLst>
                <a:ahLst/>
                <a:cxnLst>
                  <a:cxn ang="0">
                    <a:pos x="T0" y="T1"/>
                  </a:cxn>
                  <a:cxn ang="0">
                    <a:pos x="T2" y="T3"/>
                  </a:cxn>
                  <a:cxn ang="0">
                    <a:pos x="T4" y="T5"/>
                  </a:cxn>
                  <a:cxn ang="0">
                    <a:pos x="T6" y="T7"/>
                  </a:cxn>
                  <a:cxn ang="0">
                    <a:pos x="T8" y="T9"/>
                  </a:cxn>
                </a:cxnLst>
                <a:rect l="0" t="0" r="r" b="b"/>
                <a:pathLst>
                  <a:path w="131" h="125">
                    <a:moveTo>
                      <a:pt x="0" y="0"/>
                    </a:moveTo>
                    <a:lnTo>
                      <a:pt x="0" y="0"/>
                    </a:lnTo>
                    <a:lnTo>
                      <a:pt x="111" y="125"/>
                    </a:lnTo>
                    <a:lnTo>
                      <a:pt x="131" y="12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sp>
          <p:nvSpPr>
            <p:cNvPr id="19" name="Rectangle 325">
              <a:extLst>
                <a:ext uri="{FF2B5EF4-FFF2-40B4-BE49-F238E27FC236}">
                  <a16:creationId xmlns:a16="http://schemas.microsoft.com/office/drawing/2014/main" id="{018AD013-B8C5-A75B-F7B3-AF8FB8878C15}"/>
                </a:ext>
              </a:extLst>
            </p:cNvPr>
            <p:cNvSpPr>
              <a:spLocks noChangeArrowheads="1"/>
            </p:cNvSpPr>
            <p:nvPr/>
          </p:nvSpPr>
          <p:spPr bwMode="auto">
            <a:xfrm>
              <a:off x="4736996" y="3713646"/>
              <a:ext cx="2122831" cy="2127622"/>
            </a:xfrm>
            <a:prstGeom prst="rect">
              <a:avLst/>
            </a:prstGeom>
            <a:solidFill>
              <a:srgbClr val="419CCC"/>
            </a:solidFill>
            <a:ln>
              <a:noFill/>
            </a:ln>
          </p:spPr>
          <p:txBody>
            <a:bodyPr vert="horz" wrap="square" lIns="182901" tIns="91451" rIns="182901" bIns="91451" numCol="1" anchor="t" anchorCtr="0" compatLnSpc="1">
              <a:prstTxWarp prst="textNoShape">
                <a:avLst/>
              </a:prstTxWarp>
            </a:bodyPr>
            <a:lstStyle/>
            <a:p>
              <a:pPr defTabSz="1828983"/>
              <a:endParaRPr lang="en-US" dirty="0">
                <a:solidFill>
                  <a:prstClr val="black"/>
                </a:solidFill>
                <a:latin typeface="Calibri" panose="020F0502020204030204"/>
              </a:endParaRPr>
            </a:p>
          </p:txBody>
        </p:sp>
      </p:grpSp>
      <p:grpSp>
        <p:nvGrpSpPr>
          <p:cNvPr id="23" name="Group 22">
            <a:extLst>
              <a:ext uri="{FF2B5EF4-FFF2-40B4-BE49-F238E27FC236}">
                <a16:creationId xmlns:a16="http://schemas.microsoft.com/office/drawing/2014/main" id="{DD64F83D-ADC2-F2F3-C19C-F25F3C7AE644}"/>
              </a:ext>
            </a:extLst>
          </p:cNvPr>
          <p:cNvGrpSpPr/>
          <p:nvPr/>
        </p:nvGrpSpPr>
        <p:grpSpPr>
          <a:xfrm>
            <a:off x="4711000" y="1781145"/>
            <a:ext cx="2144363" cy="2769344"/>
            <a:chOff x="4735379" y="1593666"/>
            <a:chExt cx="2127623" cy="2747726"/>
          </a:xfrm>
        </p:grpSpPr>
        <p:sp>
          <p:nvSpPr>
            <p:cNvPr id="24" name="Rectangle 325">
              <a:extLst>
                <a:ext uri="{FF2B5EF4-FFF2-40B4-BE49-F238E27FC236}">
                  <a16:creationId xmlns:a16="http://schemas.microsoft.com/office/drawing/2014/main" id="{1307DC95-B9AC-24E0-9BEB-74F0DC76288C}"/>
                </a:ext>
              </a:extLst>
            </p:cNvPr>
            <p:cNvSpPr>
              <a:spLocks noChangeArrowheads="1"/>
            </p:cNvSpPr>
            <p:nvPr/>
          </p:nvSpPr>
          <p:spPr bwMode="auto">
            <a:xfrm>
              <a:off x="4735379" y="1593666"/>
              <a:ext cx="2122831" cy="2127622"/>
            </a:xfrm>
            <a:prstGeom prst="rect">
              <a:avLst/>
            </a:prstGeom>
            <a:solidFill>
              <a:srgbClr val="7DD1CE"/>
            </a:soli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25" name="Freeform 327">
              <a:extLst>
                <a:ext uri="{FF2B5EF4-FFF2-40B4-BE49-F238E27FC236}">
                  <a16:creationId xmlns:a16="http://schemas.microsoft.com/office/drawing/2014/main" id="{A919B806-27AB-2B20-2831-E8EA5FACF718}"/>
                </a:ext>
              </a:extLst>
            </p:cNvPr>
            <p:cNvSpPr>
              <a:spLocks/>
            </p:cNvSpPr>
            <p:nvPr/>
          </p:nvSpPr>
          <p:spPr bwMode="auto">
            <a:xfrm rot="5400000">
              <a:off x="5533237" y="2915787"/>
              <a:ext cx="531907" cy="2127622"/>
            </a:xfrm>
            <a:custGeom>
              <a:avLst/>
              <a:gdLst>
                <a:gd name="T0" fmla="*/ 0 w 111"/>
                <a:gd name="T1" fmla="*/ 444 h 444"/>
                <a:gd name="T2" fmla="*/ 0 w 111"/>
                <a:gd name="T3" fmla="*/ 0 h 444"/>
                <a:gd name="T4" fmla="*/ 111 w 111"/>
                <a:gd name="T5" fmla="*/ 125 h 444"/>
                <a:gd name="T6" fmla="*/ 111 w 111"/>
                <a:gd name="T7" fmla="*/ 319 h 444"/>
                <a:gd name="T8" fmla="*/ 0 w 111"/>
                <a:gd name="T9" fmla="*/ 444 h 444"/>
              </a:gdLst>
              <a:ahLst/>
              <a:cxnLst>
                <a:cxn ang="0">
                  <a:pos x="T0" y="T1"/>
                </a:cxn>
                <a:cxn ang="0">
                  <a:pos x="T2" y="T3"/>
                </a:cxn>
                <a:cxn ang="0">
                  <a:pos x="T4" y="T5"/>
                </a:cxn>
                <a:cxn ang="0">
                  <a:pos x="T6" y="T7"/>
                </a:cxn>
                <a:cxn ang="0">
                  <a:pos x="T8" y="T9"/>
                </a:cxn>
              </a:cxnLst>
              <a:rect l="0" t="0" r="r" b="b"/>
              <a:pathLst>
                <a:path w="111" h="444">
                  <a:moveTo>
                    <a:pt x="0" y="444"/>
                  </a:moveTo>
                  <a:lnTo>
                    <a:pt x="0" y="0"/>
                  </a:lnTo>
                  <a:lnTo>
                    <a:pt x="111" y="125"/>
                  </a:lnTo>
                  <a:lnTo>
                    <a:pt x="111" y="319"/>
                  </a:lnTo>
                  <a:lnTo>
                    <a:pt x="0" y="444"/>
                  </a:lnTo>
                  <a:close/>
                </a:path>
              </a:pathLst>
            </a:custGeom>
            <a:gradFill>
              <a:gsLst>
                <a:gs pos="0">
                  <a:srgbClr val="00BAB5"/>
                </a:gs>
                <a:gs pos="71000">
                  <a:srgbClr val="7DD1CE"/>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nvGrpSpPr>
            <p:cNvPr id="26" name="Group 25">
              <a:extLst>
                <a:ext uri="{FF2B5EF4-FFF2-40B4-BE49-F238E27FC236}">
                  <a16:creationId xmlns:a16="http://schemas.microsoft.com/office/drawing/2014/main" id="{2C749712-6301-2742-DBA6-4E7F1AAB87BE}"/>
                </a:ext>
              </a:extLst>
            </p:cNvPr>
            <p:cNvGrpSpPr/>
            <p:nvPr/>
          </p:nvGrpSpPr>
          <p:grpSpPr>
            <a:xfrm rot="5400000">
              <a:off x="5485318" y="2963710"/>
              <a:ext cx="627746" cy="2127618"/>
              <a:chOff x="2526864" y="1592796"/>
              <a:chExt cx="572182" cy="1939294"/>
            </a:xfrm>
            <a:solidFill>
              <a:schemeClr val="accent5"/>
            </a:solidFill>
          </p:grpSpPr>
          <p:sp>
            <p:nvSpPr>
              <p:cNvPr id="27" name="Rectangle 329">
                <a:extLst>
                  <a:ext uri="{FF2B5EF4-FFF2-40B4-BE49-F238E27FC236}">
                    <a16:creationId xmlns:a16="http://schemas.microsoft.com/office/drawing/2014/main" id="{02C32F15-5C33-C78F-7A4E-C760DB61939C}"/>
                  </a:ext>
                </a:extLst>
              </p:cNvPr>
              <p:cNvSpPr>
                <a:spLocks noChangeArrowheads="1"/>
              </p:cNvSpPr>
              <p:nvPr/>
            </p:nvSpPr>
            <p:spPr bwMode="auto">
              <a:xfrm>
                <a:off x="3011686" y="2138767"/>
                <a:ext cx="87356" cy="847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28" name="Freeform 331">
                <a:extLst>
                  <a:ext uri="{FF2B5EF4-FFF2-40B4-BE49-F238E27FC236}">
                    <a16:creationId xmlns:a16="http://schemas.microsoft.com/office/drawing/2014/main" id="{20059BE9-FF4E-BC83-B87F-E789FB0CA401}"/>
                  </a:ext>
                </a:extLst>
              </p:cNvPr>
              <p:cNvSpPr>
                <a:spLocks/>
              </p:cNvSpPr>
              <p:nvPr/>
            </p:nvSpPr>
            <p:spPr bwMode="auto">
              <a:xfrm>
                <a:off x="2526864" y="2986118"/>
                <a:ext cx="572182" cy="545972"/>
              </a:xfrm>
              <a:custGeom>
                <a:avLst/>
                <a:gdLst>
                  <a:gd name="T0" fmla="*/ 131 w 131"/>
                  <a:gd name="T1" fmla="*/ 0 h 125"/>
                  <a:gd name="T2" fmla="*/ 111 w 131"/>
                  <a:gd name="T3" fmla="*/ 0 h 125"/>
                  <a:gd name="T4" fmla="*/ 0 w 131"/>
                  <a:gd name="T5" fmla="*/ 125 h 125"/>
                  <a:gd name="T6" fmla="*/ 131 w 131"/>
                  <a:gd name="T7" fmla="*/ 0 h 125"/>
                </a:gdLst>
                <a:ahLst/>
                <a:cxnLst>
                  <a:cxn ang="0">
                    <a:pos x="T0" y="T1"/>
                  </a:cxn>
                  <a:cxn ang="0">
                    <a:pos x="T2" y="T3"/>
                  </a:cxn>
                  <a:cxn ang="0">
                    <a:pos x="T4" y="T5"/>
                  </a:cxn>
                  <a:cxn ang="0">
                    <a:pos x="T6" y="T7"/>
                  </a:cxn>
                </a:cxnLst>
                <a:rect l="0" t="0" r="r" b="b"/>
                <a:pathLst>
                  <a:path w="131" h="125">
                    <a:moveTo>
                      <a:pt x="131" y="0"/>
                    </a:moveTo>
                    <a:lnTo>
                      <a:pt x="111" y="0"/>
                    </a:lnTo>
                    <a:lnTo>
                      <a:pt x="0" y="125"/>
                    </a:lnTo>
                    <a:lnTo>
                      <a:pt x="13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29" name="Freeform 333">
                <a:extLst>
                  <a:ext uri="{FF2B5EF4-FFF2-40B4-BE49-F238E27FC236}">
                    <a16:creationId xmlns:a16="http://schemas.microsoft.com/office/drawing/2014/main" id="{BFFB2F75-64B3-A735-24E2-1D0C233B4935}"/>
                  </a:ext>
                </a:extLst>
              </p:cNvPr>
              <p:cNvSpPr>
                <a:spLocks/>
              </p:cNvSpPr>
              <p:nvPr/>
            </p:nvSpPr>
            <p:spPr bwMode="auto">
              <a:xfrm>
                <a:off x="2526864" y="1592796"/>
                <a:ext cx="572182" cy="545972"/>
              </a:xfrm>
              <a:custGeom>
                <a:avLst/>
                <a:gdLst>
                  <a:gd name="T0" fmla="*/ 0 w 131"/>
                  <a:gd name="T1" fmla="*/ 0 h 125"/>
                  <a:gd name="T2" fmla="*/ 0 w 131"/>
                  <a:gd name="T3" fmla="*/ 0 h 125"/>
                  <a:gd name="T4" fmla="*/ 111 w 131"/>
                  <a:gd name="T5" fmla="*/ 125 h 125"/>
                  <a:gd name="T6" fmla="*/ 131 w 131"/>
                  <a:gd name="T7" fmla="*/ 125 h 125"/>
                  <a:gd name="T8" fmla="*/ 0 w 131"/>
                  <a:gd name="T9" fmla="*/ 0 h 125"/>
                </a:gdLst>
                <a:ahLst/>
                <a:cxnLst>
                  <a:cxn ang="0">
                    <a:pos x="T0" y="T1"/>
                  </a:cxn>
                  <a:cxn ang="0">
                    <a:pos x="T2" y="T3"/>
                  </a:cxn>
                  <a:cxn ang="0">
                    <a:pos x="T4" y="T5"/>
                  </a:cxn>
                  <a:cxn ang="0">
                    <a:pos x="T6" y="T7"/>
                  </a:cxn>
                  <a:cxn ang="0">
                    <a:pos x="T8" y="T9"/>
                  </a:cxn>
                </a:cxnLst>
                <a:rect l="0" t="0" r="r" b="b"/>
                <a:pathLst>
                  <a:path w="131" h="125">
                    <a:moveTo>
                      <a:pt x="0" y="0"/>
                    </a:moveTo>
                    <a:lnTo>
                      <a:pt x="0" y="0"/>
                    </a:lnTo>
                    <a:lnTo>
                      <a:pt x="111" y="125"/>
                    </a:lnTo>
                    <a:lnTo>
                      <a:pt x="131" y="12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grpSp>
      <p:grpSp>
        <p:nvGrpSpPr>
          <p:cNvPr id="31" name="Group 30">
            <a:extLst>
              <a:ext uri="{FF2B5EF4-FFF2-40B4-BE49-F238E27FC236}">
                <a16:creationId xmlns:a16="http://schemas.microsoft.com/office/drawing/2014/main" id="{48ED21F3-A28B-FB1B-CC78-393413CAE033}"/>
              </a:ext>
            </a:extLst>
          </p:cNvPr>
          <p:cNvGrpSpPr/>
          <p:nvPr/>
        </p:nvGrpSpPr>
        <p:grpSpPr>
          <a:xfrm>
            <a:off x="2571467" y="1781145"/>
            <a:ext cx="2772218" cy="2144362"/>
            <a:chOff x="2612548" y="1593666"/>
            <a:chExt cx="2750577" cy="2127622"/>
          </a:xfrm>
        </p:grpSpPr>
        <p:sp>
          <p:nvSpPr>
            <p:cNvPr id="32" name="Freeform 327">
              <a:extLst>
                <a:ext uri="{FF2B5EF4-FFF2-40B4-BE49-F238E27FC236}">
                  <a16:creationId xmlns:a16="http://schemas.microsoft.com/office/drawing/2014/main" id="{28AE9393-90C9-590B-BF36-9C489CF908B3}"/>
                </a:ext>
              </a:extLst>
            </p:cNvPr>
            <p:cNvSpPr>
              <a:spLocks/>
            </p:cNvSpPr>
            <p:nvPr/>
          </p:nvSpPr>
          <p:spPr bwMode="auto">
            <a:xfrm>
              <a:off x="4735379" y="1593666"/>
              <a:ext cx="531907" cy="2127622"/>
            </a:xfrm>
            <a:custGeom>
              <a:avLst/>
              <a:gdLst>
                <a:gd name="T0" fmla="*/ 0 w 111"/>
                <a:gd name="T1" fmla="*/ 444 h 444"/>
                <a:gd name="T2" fmla="*/ 0 w 111"/>
                <a:gd name="T3" fmla="*/ 0 h 444"/>
                <a:gd name="T4" fmla="*/ 111 w 111"/>
                <a:gd name="T5" fmla="*/ 125 h 444"/>
                <a:gd name="T6" fmla="*/ 111 w 111"/>
                <a:gd name="T7" fmla="*/ 319 h 444"/>
                <a:gd name="T8" fmla="*/ 0 w 111"/>
                <a:gd name="T9" fmla="*/ 444 h 444"/>
              </a:gdLst>
              <a:ahLst/>
              <a:cxnLst>
                <a:cxn ang="0">
                  <a:pos x="T0" y="T1"/>
                </a:cxn>
                <a:cxn ang="0">
                  <a:pos x="T2" y="T3"/>
                </a:cxn>
                <a:cxn ang="0">
                  <a:pos x="T4" y="T5"/>
                </a:cxn>
                <a:cxn ang="0">
                  <a:pos x="T6" y="T7"/>
                </a:cxn>
                <a:cxn ang="0">
                  <a:pos x="T8" y="T9"/>
                </a:cxn>
              </a:cxnLst>
              <a:rect l="0" t="0" r="r" b="b"/>
              <a:pathLst>
                <a:path w="111" h="444">
                  <a:moveTo>
                    <a:pt x="0" y="444"/>
                  </a:moveTo>
                  <a:lnTo>
                    <a:pt x="0" y="0"/>
                  </a:lnTo>
                  <a:lnTo>
                    <a:pt x="111" y="125"/>
                  </a:lnTo>
                  <a:lnTo>
                    <a:pt x="111" y="319"/>
                  </a:lnTo>
                  <a:lnTo>
                    <a:pt x="0" y="444"/>
                  </a:lnTo>
                  <a:close/>
                </a:path>
              </a:pathLst>
            </a:custGeom>
            <a:gradFill>
              <a:gsLst>
                <a:gs pos="0">
                  <a:srgbClr val="FF8026"/>
                </a:gs>
                <a:gs pos="71000">
                  <a:srgbClr val="FFA826"/>
                </a:gs>
              </a:gsLst>
              <a:lin ang="0" scaled="1"/>
            </a:gra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nvGrpSpPr>
            <p:cNvPr id="33" name="Group 32">
              <a:extLst>
                <a:ext uri="{FF2B5EF4-FFF2-40B4-BE49-F238E27FC236}">
                  <a16:creationId xmlns:a16="http://schemas.microsoft.com/office/drawing/2014/main" id="{8BCE5827-C3AA-0D91-8D3A-2CD7025930C1}"/>
                </a:ext>
              </a:extLst>
            </p:cNvPr>
            <p:cNvGrpSpPr/>
            <p:nvPr/>
          </p:nvGrpSpPr>
          <p:grpSpPr>
            <a:xfrm>
              <a:off x="4735379" y="1593666"/>
              <a:ext cx="627746" cy="2127618"/>
              <a:chOff x="2526864" y="1592796"/>
              <a:chExt cx="572182" cy="1939295"/>
            </a:xfrm>
            <a:solidFill>
              <a:schemeClr val="accent2"/>
            </a:solidFill>
          </p:grpSpPr>
          <p:sp>
            <p:nvSpPr>
              <p:cNvPr id="35" name="Rectangle 329">
                <a:extLst>
                  <a:ext uri="{FF2B5EF4-FFF2-40B4-BE49-F238E27FC236}">
                    <a16:creationId xmlns:a16="http://schemas.microsoft.com/office/drawing/2014/main" id="{D608341C-7409-0461-BC98-9F1537E90262}"/>
                  </a:ext>
                </a:extLst>
              </p:cNvPr>
              <p:cNvSpPr>
                <a:spLocks noChangeArrowheads="1"/>
              </p:cNvSpPr>
              <p:nvPr/>
            </p:nvSpPr>
            <p:spPr bwMode="auto">
              <a:xfrm>
                <a:off x="3011687" y="2138768"/>
                <a:ext cx="87356" cy="8473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36" name="Freeform 331">
                <a:extLst>
                  <a:ext uri="{FF2B5EF4-FFF2-40B4-BE49-F238E27FC236}">
                    <a16:creationId xmlns:a16="http://schemas.microsoft.com/office/drawing/2014/main" id="{94E299DD-18F3-870B-DCDF-1F9231750330}"/>
                  </a:ext>
                </a:extLst>
              </p:cNvPr>
              <p:cNvSpPr>
                <a:spLocks/>
              </p:cNvSpPr>
              <p:nvPr/>
            </p:nvSpPr>
            <p:spPr bwMode="auto">
              <a:xfrm>
                <a:off x="2526864" y="2986119"/>
                <a:ext cx="572182" cy="545972"/>
              </a:xfrm>
              <a:custGeom>
                <a:avLst/>
                <a:gdLst>
                  <a:gd name="T0" fmla="*/ 131 w 131"/>
                  <a:gd name="T1" fmla="*/ 0 h 125"/>
                  <a:gd name="T2" fmla="*/ 111 w 131"/>
                  <a:gd name="T3" fmla="*/ 0 h 125"/>
                  <a:gd name="T4" fmla="*/ 0 w 131"/>
                  <a:gd name="T5" fmla="*/ 125 h 125"/>
                  <a:gd name="T6" fmla="*/ 131 w 131"/>
                  <a:gd name="T7" fmla="*/ 0 h 125"/>
                </a:gdLst>
                <a:ahLst/>
                <a:cxnLst>
                  <a:cxn ang="0">
                    <a:pos x="T0" y="T1"/>
                  </a:cxn>
                  <a:cxn ang="0">
                    <a:pos x="T2" y="T3"/>
                  </a:cxn>
                  <a:cxn ang="0">
                    <a:pos x="T4" y="T5"/>
                  </a:cxn>
                  <a:cxn ang="0">
                    <a:pos x="T6" y="T7"/>
                  </a:cxn>
                </a:cxnLst>
                <a:rect l="0" t="0" r="r" b="b"/>
                <a:pathLst>
                  <a:path w="131" h="125">
                    <a:moveTo>
                      <a:pt x="131" y="0"/>
                    </a:moveTo>
                    <a:lnTo>
                      <a:pt x="111" y="0"/>
                    </a:lnTo>
                    <a:lnTo>
                      <a:pt x="0" y="125"/>
                    </a:lnTo>
                    <a:lnTo>
                      <a:pt x="13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37" name="Freeform 333">
                <a:extLst>
                  <a:ext uri="{FF2B5EF4-FFF2-40B4-BE49-F238E27FC236}">
                    <a16:creationId xmlns:a16="http://schemas.microsoft.com/office/drawing/2014/main" id="{F3B2F53C-916E-2271-5A16-56B3F8C6DF7C}"/>
                  </a:ext>
                </a:extLst>
              </p:cNvPr>
              <p:cNvSpPr>
                <a:spLocks/>
              </p:cNvSpPr>
              <p:nvPr/>
            </p:nvSpPr>
            <p:spPr bwMode="auto">
              <a:xfrm>
                <a:off x="2526864" y="1592796"/>
                <a:ext cx="572182" cy="545972"/>
              </a:xfrm>
              <a:custGeom>
                <a:avLst/>
                <a:gdLst>
                  <a:gd name="T0" fmla="*/ 0 w 131"/>
                  <a:gd name="T1" fmla="*/ 0 h 125"/>
                  <a:gd name="T2" fmla="*/ 0 w 131"/>
                  <a:gd name="T3" fmla="*/ 0 h 125"/>
                  <a:gd name="T4" fmla="*/ 111 w 131"/>
                  <a:gd name="T5" fmla="*/ 125 h 125"/>
                  <a:gd name="T6" fmla="*/ 131 w 131"/>
                  <a:gd name="T7" fmla="*/ 125 h 125"/>
                  <a:gd name="T8" fmla="*/ 0 w 131"/>
                  <a:gd name="T9" fmla="*/ 0 h 125"/>
                </a:gdLst>
                <a:ahLst/>
                <a:cxnLst>
                  <a:cxn ang="0">
                    <a:pos x="T0" y="T1"/>
                  </a:cxn>
                  <a:cxn ang="0">
                    <a:pos x="T2" y="T3"/>
                  </a:cxn>
                  <a:cxn ang="0">
                    <a:pos x="T4" y="T5"/>
                  </a:cxn>
                  <a:cxn ang="0">
                    <a:pos x="T6" y="T7"/>
                  </a:cxn>
                  <a:cxn ang="0">
                    <a:pos x="T8" y="T9"/>
                  </a:cxn>
                </a:cxnLst>
                <a:rect l="0" t="0" r="r" b="b"/>
                <a:pathLst>
                  <a:path w="131" h="125">
                    <a:moveTo>
                      <a:pt x="0" y="0"/>
                    </a:moveTo>
                    <a:lnTo>
                      <a:pt x="0" y="0"/>
                    </a:lnTo>
                    <a:lnTo>
                      <a:pt x="111" y="125"/>
                    </a:lnTo>
                    <a:lnTo>
                      <a:pt x="131" y="12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sp>
          <p:nvSpPr>
            <p:cNvPr id="34" name="Rectangle 325">
              <a:extLst>
                <a:ext uri="{FF2B5EF4-FFF2-40B4-BE49-F238E27FC236}">
                  <a16:creationId xmlns:a16="http://schemas.microsoft.com/office/drawing/2014/main" id="{1537AC34-8843-1A62-3F35-179511EC4C5A}"/>
                </a:ext>
              </a:extLst>
            </p:cNvPr>
            <p:cNvSpPr>
              <a:spLocks noChangeArrowheads="1"/>
            </p:cNvSpPr>
            <p:nvPr/>
          </p:nvSpPr>
          <p:spPr bwMode="auto">
            <a:xfrm>
              <a:off x="2612548" y="1593666"/>
              <a:ext cx="2122831" cy="2127622"/>
            </a:xfrm>
            <a:prstGeom prst="rect">
              <a:avLst/>
            </a:prstGeom>
            <a:solidFill>
              <a:srgbClr val="FFA826"/>
            </a:solidFill>
            <a:ln>
              <a:noFill/>
            </a:ln>
          </p:spPr>
          <p:txBody>
            <a:bodyPr vert="horz" wrap="square" lIns="182901" tIns="91451" rIns="182901" bIns="91451" numCol="1" anchor="t" anchorCtr="0" compatLnSpc="1">
              <a:prstTxWarp prst="textNoShape">
                <a:avLst/>
              </a:prstTxWarp>
            </a:bodyPr>
            <a:lstStyle/>
            <a:p>
              <a:pPr algn="ctr" defTabSz="2438584"/>
              <a:endParaRPr lang="en-US" dirty="0">
                <a:solidFill>
                  <a:prstClr val="black"/>
                </a:solidFill>
                <a:latin typeface="Calibri" panose="020F0502020204030204"/>
              </a:endParaRPr>
            </a:p>
          </p:txBody>
        </p:sp>
      </p:grpSp>
      <p:grpSp>
        <p:nvGrpSpPr>
          <p:cNvPr id="38" name="Group 37">
            <a:extLst>
              <a:ext uri="{FF2B5EF4-FFF2-40B4-BE49-F238E27FC236}">
                <a16:creationId xmlns:a16="http://schemas.microsoft.com/office/drawing/2014/main" id="{F7072EA4-E389-7FA4-63C1-4196F3636DF7}"/>
              </a:ext>
            </a:extLst>
          </p:cNvPr>
          <p:cNvGrpSpPr/>
          <p:nvPr/>
        </p:nvGrpSpPr>
        <p:grpSpPr>
          <a:xfrm>
            <a:off x="435970" y="1780268"/>
            <a:ext cx="2772218" cy="2144362"/>
            <a:chOff x="493721" y="1592796"/>
            <a:chExt cx="2750577" cy="2127622"/>
          </a:xfrm>
        </p:grpSpPr>
        <p:sp>
          <p:nvSpPr>
            <p:cNvPr id="39" name="Freeform 327">
              <a:extLst>
                <a:ext uri="{FF2B5EF4-FFF2-40B4-BE49-F238E27FC236}">
                  <a16:creationId xmlns:a16="http://schemas.microsoft.com/office/drawing/2014/main" id="{C3D55BC0-7121-B780-6E34-8E9EFE1B3FAF}"/>
                </a:ext>
              </a:extLst>
            </p:cNvPr>
            <p:cNvSpPr>
              <a:spLocks/>
            </p:cNvSpPr>
            <p:nvPr/>
          </p:nvSpPr>
          <p:spPr bwMode="auto">
            <a:xfrm>
              <a:off x="2616552" y="1592796"/>
              <a:ext cx="531907" cy="2127622"/>
            </a:xfrm>
            <a:custGeom>
              <a:avLst/>
              <a:gdLst>
                <a:gd name="T0" fmla="*/ 0 w 111"/>
                <a:gd name="T1" fmla="*/ 444 h 444"/>
                <a:gd name="T2" fmla="*/ 0 w 111"/>
                <a:gd name="T3" fmla="*/ 0 h 444"/>
                <a:gd name="T4" fmla="*/ 111 w 111"/>
                <a:gd name="T5" fmla="*/ 125 h 444"/>
                <a:gd name="T6" fmla="*/ 111 w 111"/>
                <a:gd name="T7" fmla="*/ 319 h 444"/>
                <a:gd name="T8" fmla="*/ 0 w 111"/>
                <a:gd name="T9" fmla="*/ 444 h 444"/>
              </a:gdLst>
              <a:ahLst/>
              <a:cxnLst>
                <a:cxn ang="0">
                  <a:pos x="T0" y="T1"/>
                </a:cxn>
                <a:cxn ang="0">
                  <a:pos x="T2" y="T3"/>
                </a:cxn>
                <a:cxn ang="0">
                  <a:pos x="T4" y="T5"/>
                </a:cxn>
                <a:cxn ang="0">
                  <a:pos x="T6" y="T7"/>
                </a:cxn>
                <a:cxn ang="0">
                  <a:pos x="T8" y="T9"/>
                </a:cxn>
              </a:cxnLst>
              <a:rect l="0" t="0" r="r" b="b"/>
              <a:pathLst>
                <a:path w="111" h="444">
                  <a:moveTo>
                    <a:pt x="0" y="444"/>
                  </a:moveTo>
                  <a:lnTo>
                    <a:pt x="0" y="0"/>
                  </a:lnTo>
                  <a:lnTo>
                    <a:pt x="111" y="125"/>
                  </a:lnTo>
                  <a:lnTo>
                    <a:pt x="111" y="319"/>
                  </a:lnTo>
                  <a:lnTo>
                    <a:pt x="0" y="444"/>
                  </a:lnTo>
                  <a:close/>
                </a:path>
              </a:pathLst>
            </a:custGeom>
            <a:gradFill flip="none" rotWithShape="1">
              <a:gsLst>
                <a:gs pos="0">
                  <a:srgbClr val="C00000"/>
                </a:gs>
                <a:gs pos="72000">
                  <a:srgbClr val="F26363"/>
                </a:gs>
              </a:gsLst>
              <a:lin ang="0" scaled="1"/>
              <a:tileRect/>
            </a:gradFill>
            <a:ln>
              <a:noFill/>
            </a:ln>
          </p:spPr>
          <p:txBody>
            <a:bodyPr vert="horz" wrap="square" lIns="182901" tIns="91451" rIns="182901" bIns="91451" numCol="1" anchor="t" anchorCtr="0" compatLnSpc="1">
              <a:prstTxWarp prst="textNoShape">
                <a:avLst/>
              </a:prstTxWarp>
            </a:bodyPr>
            <a:lstStyle/>
            <a:p>
              <a:pPr defTabSz="1828983"/>
              <a:endParaRPr lang="en-US" dirty="0">
                <a:solidFill>
                  <a:prstClr val="black"/>
                </a:solidFill>
                <a:latin typeface="Calibri" panose="020F0502020204030204"/>
              </a:endParaRPr>
            </a:p>
          </p:txBody>
        </p:sp>
        <p:grpSp>
          <p:nvGrpSpPr>
            <p:cNvPr id="40" name="Group 39">
              <a:extLst>
                <a:ext uri="{FF2B5EF4-FFF2-40B4-BE49-F238E27FC236}">
                  <a16:creationId xmlns:a16="http://schemas.microsoft.com/office/drawing/2014/main" id="{FCAD3FF6-CC0D-CD88-820B-F7C797DF9E6F}"/>
                </a:ext>
              </a:extLst>
            </p:cNvPr>
            <p:cNvGrpSpPr/>
            <p:nvPr/>
          </p:nvGrpSpPr>
          <p:grpSpPr>
            <a:xfrm>
              <a:off x="2616552" y="1592796"/>
              <a:ext cx="627746" cy="2127618"/>
              <a:chOff x="2526864" y="1592796"/>
              <a:chExt cx="572182" cy="1939295"/>
            </a:xfrm>
            <a:solidFill>
              <a:schemeClr val="accent1"/>
            </a:solidFill>
          </p:grpSpPr>
          <p:sp>
            <p:nvSpPr>
              <p:cNvPr id="42" name="Rectangle 329">
                <a:extLst>
                  <a:ext uri="{FF2B5EF4-FFF2-40B4-BE49-F238E27FC236}">
                    <a16:creationId xmlns:a16="http://schemas.microsoft.com/office/drawing/2014/main" id="{1CAF680F-1DC3-A201-587C-4CD253FC9F41}"/>
                  </a:ext>
                </a:extLst>
              </p:cNvPr>
              <p:cNvSpPr>
                <a:spLocks noChangeArrowheads="1"/>
              </p:cNvSpPr>
              <p:nvPr/>
            </p:nvSpPr>
            <p:spPr bwMode="auto">
              <a:xfrm>
                <a:off x="3011687" y="2138768"/>
                <a:ext cx="87356" cy="84735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dirty="0">
                  <a:solidFill>
                    <a:prstClr val="black"/>
                  </a:solidFill>
                  <a:latin typeface="Calibri" panose="020F0502020204030204"/>
                </a:endParaRPr>
              </a:p>
            </p:txBody>
          </p:sp>
          <p:sp>
            <p:nvSpPr>
              <p:cNvPr id="43" name="Freeform 331">
                <a:extLst>
                  <a:ext uri="{FF2B5EF4-FFF2-40B4-BE49-F238E27FC236}">
                    <a16:creationId xmlns:a16="http://schemas.microsoft.com/office/drawing/2014/main" id="{14BB4080-5D54-00CF-FF85-AD2CDADFD5CC}"/>
                  </a:ext>
                </a:extLst>
              </p:cNvPr>
              <p:cNvSpPr>
                <a:spLocks/>
              </p:cNvSpPr>
              <p:nvPr/>
            </p:nvSpPr>
            <p:spPr bwMode="auto">
              <a:xfrm>
                <a:off x="2526864" y="2986119"/>
                <a:ext cx="572182" cy="545972"/>
              </a:xfrm>
              <a:custGeom>
                <a:avLst/>
                <a:gdLst>
                  <a:gd name="T0" fmla="*/ 131 w 131"/>
                  <a:gd name="T1" fmla="*/ 0 h 125"/>
                  <a:gd name="T2" fmla="*/ 111 w 131"/>
                  <a:gd name="T3" fmla="*/ 0 h 125"/>
                  <a:gd name="T4" fmla="*/ 0 w 131"/>
                  <a:gd name="T5" fmla="*/ 125 h 125"/>
                  <a:gd name="T6" fmla="*/ 131 w 131"/>
                  <a:gd name="T7" fmla="*/ 0 h 125"/>
                </a:gdLst>
                <a:ahLst/>
                <a:cxnLst>
                  <a:cxn ang="0">
                    <a:pos x="T0" y="T1"/>
                  </a:cxn>
                  <a:cxn ang="0">
                    <a:pos x="T2" y="T3"/>
                  </a:cxn>
                  <a:cxn ang="0">
                    <a:pos x="T4" y="T5"/>
                  </a:cxn>
                  <a:cxn ang="0">
                    <a:pos x="T6" y="T7"/>
                  </a:cxn>
                </a:cxnLst>
                <a:rect l="0" t="0" r="r" b="b"/>
                <a:pathLst>
                  <a:path w="131" h="125">
                    <a:moveTo>
                      <a:pt x="131" y="0"/>
                    </a:moveTo>
                    <a:lnTo>
                      <a:pt x="111" y="0"/>
                    </a:lnTo>
                    <a:lnTo>
                      <a:pt x="0" y="125"/>
                    </a:lnTo>
                    <a:lnTo>
                      <a:pt x="13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44" name="Freeform 333">
                <a:extLst>
                  <a:ext uri="{FF2B5EF4-FFF2-40B4-BE49-F238E27FC236}">
                    <a16:creationId xmlns:a16="http://schemas.microsoft.com/office/drawing/2014/main" id="{E165AEE3-3861-545E-25A3-6ADA2843A2E8}"/>
                  </a:ext>
                </a:extLst>
              </p:cNvPr>
              <p:cNvSpPr>
                <a:spLocks/>
              </p:cNvSpPr>
              <p:nvPr/>
            </p:nvSpPr>
            <p:spPr bwMode="auto">
              <a:xfrm>
                <a:off x="2526864" y="1592796"/>
                <a:ext cx="572182" cy="545972"/>
              </a:xfrm>
              <a:custGeom>
                <a:avLst/>
                <a:gdLst>
                  <a:gd name="T0" fmla="*/ 0 w 131"/>
                  <a:gd name="T1" fmla="*/ 0 h 125"/>
                  <a:gd name="T2" fmla="*/ 0 w 131"/>
                  <a:gd name="T3" fmla="*/ 0 h 125"/>
                  <a:gd name="T4" fmla="*/ 111 w 131"/>
                  <a:gd name="T5" fmla="*/ 125 h 125"/>
                  <a:gd name="T6" fmla="*/ 131 w 131"/>
                  <a:gd name="T7" fmla="*/ 125 h 125"/>
                  <a:gd name="T8" fmla="*/ 0 w 131"/>
                  <a:gd name="T9" fmla="*/ 0 h 125"/>
                </a:gdLst>
                <a:ahLst/>
                <a:cxnLst>
                  <a:cxn ang="0">
                    <a:pos x="T0" y="T1"/>
                  </a:cxn>
                  <a:cxn ang="0">
                    <a:pos x="T2" y="T3"/>
                  </a:cxn>
                  <a:cxn ang="0">
                    <a:pos x="T4" y="T5"/>
                  </a:cxn>
                  <a:cxn ang="0">
                    <a:pos x="T6" y="T7"/>
                  </a:cxn>
                  <a:cxn ang="0">
                    <a:pos x="T8" y="T9"/>
                  </a:cxn>
                </a:cxnLst>
                <a:rect l="0" t="0" r="r" b="b"/>
                <a:pathLst>
                  <a:path w="131" h="125">
                    <a:moveTo>
                      <a:pt x="0" y="0"/>
                    </a:moveTo>
                    <a:lnTo>
                      <a:pt x="0" y="0"/>
                    </a:lnTo>
                    <a:lnTo>
                      <a:pt x="111" y="125"/>
                    </a:lnTo>
                    <a:lnTo>
                      <a:pt x="131" y="125"/>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sp>
          <p:nvSpPr>
            <p:cNvPr id="41" name="Rectangle 325">
              <a:extLst>
                <a:ext uri="{FF2B5EF4-FFF2-40B4-BE49-F238E27FC236}">
                  <a16:creationId xmlns:a16="http://schemas.microsoft.com/office/drawing/2014/main" id="{6513CC80-7C0A-D98E-B2AA-197D7D6D8DC0}"/>
                </a:ext>
              </a:extLst>
            </p:cNvPr>
            <p:cNvSpPr>
              <a:spLocks noChangeArrowheads="1"/>
            </p:cNvSpPr>
            <p:nvPr/>
          </p:nvSpPr>
          <p:spPr bwMode="auto">
            <a:xfrm>
              <a:off x="493721" y="1592796"/>
              <a:ext cx="2122831" cy="2127622"/>
            </a:xfrm>
            <a:prstGeom prst="rect">
              <a:avLst/>
            </a:prstGeom>
            <a:solidFill>
              <a:srgbClr val="F26363"/>
            </a:soli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a:p>
              <a:pPr defTabSz="1828983"/>
              <a:endParaRPr lang="en-US">
                <a:solidFill>
                  <a:prstClr val="black"/>
                </a:solidFill>
                <a:latin typeface="Calibri" panose="020F0502020204030204"/>
              </a:endParaRPr>
            </a:p>
            <a:p>
              <a:pPr defTabSz="1828983"/>
              <a:endParaRPr lang="en-US">
                <a:solidFill>
                  <a:prstClr val="black"/>
                </a:solidFill>
                <a:latin typeface="Calibri" panose="020F0502020204030204"/>
              </a:endParaRPr>
            </a:p>
            <a:p>
              <a:pPr defTabSz="1828983"/>
              <a:endParaRPr lang="en-US">
                <a:solidFill>
                  <a:prstClr val="black"/>
                </a:solidFill>
                <a:latin typeface="Calibri" panose="020F0502020204030204"/>
              </a:endParaRPr>
            </a:p>
            <a:p>
              <a:pPr defTabSz="1828983"/>
              <a:endParaRPr lang="en-US">
                <a:solidFill>
                  <a:prstClr val="black"/>
                </a:solidFill>
                <a:latin typeface="Calibri" panose="020F0502020204030204"/>
              </a:endParaRPr>
            </a:p>
          </p:txBody>
        </p:sp>
      </p:grpSp>
      <p:sp>
        <p:nvSpPr>
          <p:cNvPr id="45" name="TextBox 44">
            <a:extLst>
              <a:ext uri="{FF2B5EF4-FFF2-40B4-BE49-F238E27FC236}">
                <a16:creationId xmlns:a16="http://schemas.microsoft.com/office/drawing/2014/main" id="{65095FED-5C7A-5B8E-3217-EAB00C77D8CF}"/>
              </a:ext>
            </a:extLst>
          </p:cNvPr>
          <p:cNvSpPr txBox="1"/>
          <p:nvPr/>
        </p:nvSpPr>
        <p:spPr>
          <a:xfrm>
            <a:off x="7474087" y="1946789"/>
            <a:ext cx="4044181" cy="1446550"/>
          </a:xfrm>
          <a:prstGeom prst="rect">
            <a:avLst/>
          </a:prstGeom>
          <a:noFill/>
        </p:spPr>
        <p:txBody>
          <a:bodyPr wrap="square" rtlCol="0">
            <a:spAutoFit/>
          </a:bodyPr>
          <a:lstStyle/>
          <a:p>
            <a:pPr defTabSz="2438584"/>
            <a:r>
              <a:rPr lang="en-US" sz="4000" b="1" dirty="0">
                <a:solidFill>
                  <a:srgbClr val="FFA826"/>
                </a:solidFill>
                <a:latin typeface="Century Gothic" panose="020B0502020202020204" pitchFamily="34" charset="0"/>
              </a:rPr>
              <a:t>Awesome Idea</a:t>
            </a:r>
          </a:p>
          <a:p>
            <a:pPr defTabSz="2438584"/>
            <a:r>
              <a:rPr lang="en-US" sz="1600" dirty="0">
                <a:solidFill>
                  <a:srgbClr val="57565A"/>
                </a:solidFill>
                <a:latin typeface="Century Gothic" panose="020B0502020202020204" pitchFamily="34" charset="0"/>
              </a:rPr>
              <a:t>Aenean </a:t>
            </a:r>
            <a:r>
              <a:rPr lang="en-US" sz="1600" dirty="0" err="1">
                <a:solidFill>
                  <a:srgbClr val="57565A"/>
                </a:solidFill>
                <a:latin typeface="Century Gothic" panose="020B0502020202020204" pitchFamily="34" charset="0"/>
              </a:rPr>
              <a:t>efficitur</a:t>
            </a:r>
            <a:r>
              <a:rPr lang="en-US" sz="1600" dirty="0">
                <a:solidFill>
                  <a:srgbClr val="57565A"/>
                </a:solidFill>
                <a:latin typeface="Century Gothic" panose="020B0502020202020204" pitchFamily="34" charset="0"/>
              </a:rPr>
              <a:t> dolor </a:t>
            </a:r>
            <a:r>
              <a:rPr lang="en-US" sz="1600" dirty="0" err="1">
                <a:solidFill>
                  <a:srgbClr val="57565A"/>
                </a:solidFill>
                <a:latin typeface="Century Gothic" panose="020B0502020202020204" pitchFamily="34" charset="0"/>
              </a:rPr>
              <a:t>bibendum</a:t>
            </a:r>
            <a:r>
              <a:rPr lang="en-US" sz="1600" dirty="0">
                <a:solidFill>
                  <a:srgbClr val="57565A"/>
                </a:solidFill>
                <a:latin typeface="Century Gothic" panose="020B0502020202020204" pitchFamily="34" charset="0"/>
              </a:rPr>
              <a:t> libero </a:t>
            </a:r>
            <a:r>
              <a:rPr lang="en-US" sz="1600" dirty="0" err="1">
                <a:solidFill>
                  <a:srgbClr val="57565A"/>
                </a:solidFill>
                <a:latin typeface="Century Gothic" panose="020B0502020202020204" pitchFamily="34" charset="0"/>
              </a:rPr>
              <a:t>euismod</a:t>
            </a:r>
            <a:r>
              <a:rPr lang="en-US" sz="1600" dirty="0">
                <a:solidFill>
                  <a:srgbClr val="57565A"/>
                </a:solidFill>
                <a:latin typeface="Century Gothic" panose="020B0502020202020204" pitchFamily="34" charset="0"/>
              </a:rPr>
              <a:t>, sit </a:t>
            </a:r>
            <a:r>
              <a:rPr lang="en-US" sz="1600" dirty="0" err="1">
                <a:solidFill>
                  <a:srgbClr val="57565A"/>
                </a:solidFill>
                <a:latin typeface="Century Gothic" panose="020B0502020202020204" pitchFamily="34" charset="0"/>
              </a:rPr>
              <a:t>amet</a:t>
            </a:r>
            <a:r>
              <a:rPr lang="en-US" sz="1600" dirty="0">
                <a:solidFill>
                  <a:srgbClr val="57565A"/>
                </a:solidFill>
                <a:latin typeface="Century Gothic" panose="020B0502020202020204" pitchFamily="34" charset="0"/>
              </a:rPr>
              <a:t> </a:t>
            </a:r>
            <a:r>
              <a:rPr lang="en-US" sz="1600" dirty="0" err="1">
                <a:solidFill>
                  <a:srgbClr val="57565A"/>
                </a:solidFill>
                <a:latin typeface="Century Gothic" panose="020B0502020202020204" pitchFamily="34" charset="0"/>
              </a:rPr>
              <a:t>laoreet</a:t>
            </a:r>
            <a:r>
              <a:rPr lang="en-US" sz="1600" dirty="0">
                <a:solidFill>
                  <a:srgbClr val="57565A"/>
                </a:solidFill>
                <a:latin typeface="Century Gothic" panose="020B0502020202020204" pitchFamily="34" charset="0"/>
              </a:rPr>
              <a:t> lorem ipsum dolor sit </a:t>
            </a:r>
            <a:r>
              <a:rPr lang="en-US" sz="1600" dirty="0" err="1">
                <a:solidFill>
                  <a:srgbClr val="57565A"/>
                </a:solidFill>
                <a:latin typeface="Century Gothic" panose="020B0502020202020204" pitchFamily="34" charset="0"/>
              </a:rPr>
              <a:t>amet</a:t>
            </a:r>
            <a:r>
              <a:rPr lang="en-US" sz="1600" dirty="0">
                <a:solidFill>
                  <a:srgbClr val="57565A"/>
                </a:solidFill>
                <a:latin typeface="Century Gothic" panose="020B0502020202020204" pitchFamily="34" charset="0"/>
              </a:rPr>
              <a:t>.</a:t>
            </a:r>
          </a:p>
        </p:txBody>
      </p:sp>
      <p:sp>
        <p:nvSpPr>
          <p:cNvPr id="46" name="TextBox 45">
            <a:extLst>
              <a:ext uri="{FF2B5EF4-FFF2-40B4-BE49-F238E27FC236}">
                <a16:creationId xmlns:a16="http://schemas.microsoft.com/office/drawing/2014/main" id="{E7F35C3A-2E10-E768-C846-EBEE76A4850E}"/>
              </a:ext>
            </a:extLst>
          </p:cNvPr>
          <p:cNvSpPr txBox="1"/>
          <p:nvPr/>
        </p:nvSpPr>
        <p:spPr>
          <a:xfrm>
            <a:off x="717553" y="3307970"/>
            <a:ext cx="1369285" cy="400110"/>
          </a:xfrm>
          <a:prstGeom prst="rect">
            <a:avLst/>
          </a:prstGeom>
          <a:noFill/>
        </p:spPr>
        <p:txBody>
          <a:bodyPr wrap="none" rtlCol="0">
            <a:spAutoFit/>
          </a:bodyPr>
          <a:lstStyle/>
          <a:p>
            <a:pPr algn="ctr" defTabSz="2438584"/>
            <a:r>
              <a:rPr lang="en-US" sz="2000" b="1" dirty="0">
                <a:solidFill>
                  <a:prstClr val="white"/>
                </a:solidFill>
                <a:latin typeface="Century Gothic" panose="020B0502020202020204" pitchFamily="34" charset="0"/>
              </a:rPr>
              <a:t>Creativity</a:t>
            </a:r>
          </a:p>
        </p:txBody>
      </p:sp>
      <p:sp>
        <p:nvSpPr>
          <p:cNvPr id="47" name="TextBox 46">
            <a:extLst>
              <a:ext uri="{FF2B5EF4-FFF2-40B4-BE49-F238E27FC236}">
                <a16:creationId xmlns:a16="http://schemas.microsoft.com/office/drawing/2014/main" id="{6EEBAE12-825F-8DB4-5B0A-B3D59AB319E7}"/>
              </a:ext>
            </a:extLst>
          </p:cNvPr>
          <p:cNvSpPr txBox="1"/>
          <p:nvPr/>
        </p:nvSpPr>
        <p:spPr>
          <a:xfrm>
            <a:off x="3135901" y="3307970"/>
            <a:ext cx="1342034" cy="400110"/>
          </a:xfrm>
          <a:prstGeom prst="rect">
            <a:avLst/>
          </a:prstGeom>
          <a:noFill/>
        </p:spPr>
        <p:txBody>
          <a:bodyPr wrap="none" rtlCol="0">
            <a:spAutoFit/>
          </a:bodyPr>
          <a:lstStyle/>
          <a:p>
            <a:pPr algn="ctr" defTabSz="2438584"/>
            <a:r>
              <a:rPr lang="en-US" sz="2000" b="1" dirty="0">
                <a:solidFill>
                  <a:prstClr val="white"/>
                </a:solidFill>
                <a:latin typeface="Century Gothic" panose="020B0502020202020204" pitchFamily="34" charset="0"/>
              </a:rPr>
              <a:t>Research</a:t>
            </a:r>
          </a:p>
        </p:txBody>
      </p:sp>
      <p:sp>
        <p:nvSpPr>
          <p:cNvPr id="48" name="TextBox 47">
            <a:extLst>
              <a:ext uri="{FF2B5EF4-FFF2-40B4-BE49-F238E27FC236}">
                <a16:creationId xmlns:a16="http://schemas.microsoft.com/office/drawing/2014/main" id="{EED8B4D0-BE9F-3CE1-7EFB-E0C7E9EA69B9}"/>
              </a:ext>
            </a:extLst>
          </p:cNvPr>
          <p:cNvSpPr txBox="1"/>
          <p:nvPr/>
        </p:nvSpPr>
        <p:spPr>
          <a:xfrm>
            <a:off x="5431988" y="3307970"/>
            <a:ext cx="1024639" cy="400110"/>
          </a:xfrm>
          <a:prstGeom prst="rect">
            <a:avLst/>
          </a:prstGeom>
          <a:noFill/>
        </p:spPr>
        <p:txBody>
          <a:bodyPr wrap="none" rtlCol="0">
            <a:spAutoFit/>
          </a:bodyPr>
          <a:lstStyle/>
          <a:p>
            <a:pPr algn="ctr" defTabSz="2438584"/>
            <a:r>
              <a:rPr lang="en-US" sz="2000" b="1">
                <a:solidFill>
                  <a:prstClr val="white"/>
                </a:solidFill>
                <a:latin typeface="Century Gothic" panose="020B0502020202020204" pitchFamily="34" charset="0"/>
              </a:rPr>
              <a:t>Design</a:t>
            </a:r>
          </a:p>
        </p:txBody>
      </p:sp>
      <p:sp>
        <p:nvSpPr>
          <p:cNvPr id="49" name="TextBox 48">
            <a:extLst>
              <a:ext uri="{FF2B5EF4-FFF2-40B4-BE49-F238E27FC236}">
                <a16:creationId xmlns:a16="http://schemas.microsoft.com/office/drawing/2014/main" id="{E22E23AF-595D-E6F6-37B6-CFEA31D753DE}"/>
              </a:ext>
            </a:extLst>
          </p:cNvPr>
          <p:cNvSpPr txBox="1"/>
          <p:nvPr/>
        </p:nvSpPr>
        <p:spPr>
          <a:xfrm>
            <a:off x="5201391" y="5505575"/>
            <a:ext cx="881972" cy="400110"/>
          </a:xfrm>
          <a:prstGeom prst="rect">
            <a:avLst/>
          </a:prstGeom>
          <a:noFill/>
        </p:spPr>
        <p:txBody>
          <a:bodyPr wrap="none" rtlCol="0">
            <a:spAutoFit/>
          </a:bodyPr>
          <a:lstStyle/>
          <a:p>
            <a:pPr algn="ctr" defTabSz="2438584"/>
            <a:r>
              <a:rPr lang="en-US" sz="2000" b="1" dirty="0">
                <a:solidFill>
                  <a:prstClr val="white"/>
                </a:solidFill>
                <a:latin typeface="Century Gothic" panose="020B0502020202020204" pitchFamily="34" charset="0"/>
              </a:rPr>
              <a:t>Code</a:t>
            </a:r>
          </a:p>
        </p:txBody>
      </p:sp>
      <p:sp>
        <p:nvSpPr>
          <p:cNvPr id="50" name="TextBox 49">
            <a:extLst>
              <a:ext uri="{FF2B5EF4-FFF2-40B4-BE49-F238E27FC236}">
                <a16:creationId xmlns:a16="http://schemas.microsoft.com/office/drawing/2014/main" id="{CD65C4A8-6CA3-7339-B5AE-E2F6885133AC}"/>
              </a:ext>
            </a:extLst>
          </p:cNvPr>
          <p:cNvSpPr txBox="1"/>
          <p:nvPr/>
        </p:nvSpPr>
        <p:spPr>
          <a:xfrm>
            <a:off x="7412114" y="5505575"/>
            <a:ext cx="1441420" cy="400110"/>
          </a:xfrm>
          <a:prstGeom prst="rect">
            <a:avLst/>
          </a:prstGeom>
          <a:noFill/>
        </p:spPr>
        <p:txBody>
          <a:bodyPr wrap="none" rtlCol="0">
            <a:spAutoFit/>
          </a:bodyPr>
          <a:lstStyle/>
          <a:p>
            <a:pPr algn="ctr" defTabSz="2438584"/>
            <a:r>
              <a:rPr lang="en-US" sz="2000" b="1">
                <a:solidFill>
                  <a:prstClr val="white"/>
                </a:solidFill>
                <a:latin typeface="Century Gothic" panose="020B0502020202020204" pitchFamily="34" charset="0"/>
              </a:rPr>
              <a:t>Marketing</a:t>
            </a:r>
          </a:p>
        </p:txBody>
      </p:sp>
      <p:sp>
        <p:nvSpPr>
          <p:cNvPr id="51" name="TextBox 50">
            <a:extLst>
              <a:ext uri="{FF2B5EF4-FFF2-40B4-BE49-F238E27FC236}">
                <a16:creationId xmlns:a16="http://schemas.microsoft.com/office/drawing/2014/main" id="{56BA0D9A-A797-A574-5715-F0A27D3626A4}"/>
              </a:ext>
            </a:extLst>
          </p:cNvPr>
          <p:cNvSpPr txBox="1"/>
          <p:nvPr/>
        </p:nvSpPr>
        <p:spPr>
          <a:xfrm>
            <a:off x="9749063" y="5505575"/>
            <a:ext cx="1039066" cy="400110"/>
          </a:xfrm>
          <a:prstGeom prst="rect">
            <a:avLst/>
          </a:prstGeom>
          <a:noFill/>
        </p:spPr>
        <p:txBody>
          <a:bodyPr wrap="none" rtlCol="0">
            <a:spAutoFit/>
          </a:bodyPr>
          <a:lstStyle/>
          <a:p>
            <a:pPr algn="ctr" defTabSz="2438584"/>
            <a:r>
              <a:rPr lang="en-US" sz="2000" b="1">
                <a:solidFill>
                  <a:prstClr val="white"/>
                </a:solidFill>
                <a:latin typeface="Century Gothic" panose="020B0502020202020204" pitchFamily="34" charset="0"/>
              </a:rPr>
              <a:t>Deliver</a:t>
            </a:r>
          </a:p>
        </p:txBody>
      </p:sp>
      <p:grpSp>
        <p:nvGrpSpPr>
          <p:cNvPr id="52" name="Group 51">
            <a:extLst>
              <a:ext uri="{FF2B5EF4-FFF2-40B4-BE49-F238E27FC236}">
                <a16:creationId xmlns:a16="http://schemas.microsoft.com/office/drawing/2014/main" id="{94E4A19E-83DE-8F24-6E60-1251B3F0EDEB}"/>
              </a:ext>
            </a:extLst>
          </p:cNvPr>
          <p:cNvGrpSpPr/>
          <p:nvPr/>
        </p:nvGrpSpPr>
        <p:grpSpPr>
          <a:xfrm>
            <a:off x="1076711" y="2074212"/>
            <a:ext cx="888622" cy="953522"/>
            <a:chOff x="8666163" y="2306638"/>
            <a:chExt cx="282575" cy="303213"/>
          </a:xfrm>
          <a:solidFill>
            <a:schemeClr val="bg1"/>
          </a:solidFill>
        </p:grpSpPr>
        <p:sp>
          <p:nvSpPr>
            <p:cNvPr id="53" name="Freeform 60">
              <a:extLst>
                <a:ext uri="{FF2B5EF4-FFF2-40B4-BE49-F238E27FC236}">
                  <a16:creationId xmlns:a16="http://schemas.microsoft.com/office/drawing/2014/main" id="{72FF09B1-266E-BB48-8C2D-C26F141AB454}"/>
                </a:ext>
              </a:extLst>
            </p:cNvPr>
            <p:cNvSpPr>
              <a:spLocks noEditPoints="1"/>
            </p:cNvSpPr>
            <p:nvPr/>
          </p:nvSpPr>
          <p:spPr bwMode="auto">
            <a:xfrm>
              <a:off x="8721725" y="2360613"/>
              <a:ext cx="171450" cy="249238"/>
            </a:xfrm>
            <a:custGeom>
              <a:avLst/>
              <a:gdLst>
                <a:gd name="T0" fmla="*/ 74 w 147"/>
                <a:gd name="T1" fmla="*/ 0 h 213"/>
                <a:gd name="T2" fmla="*/ 0 w 147"/>
                <a:gd name="T3" fmla="*/ 73 h 213"/>
                <a:gd name="T4" fmla="*/ 10 w 147"/>
                <a:gd name="T5" fmla="*/ 110 h 213"/>
                <a:gd name="T6" fmla="*/ 11 w 147"/>
                <a:gd name="T7" fmla="*/ 111 h 213"/>
                <a:gd name="T8" fmla="*/ 11 w 147"/>
                <a:gd name="T9" fmla="*/ 111 h 213"/>
                <a:gd name="T10" fmla="*/ 20 w 147"/>
                <a:gd name="T11" fmla="*/ 124 h 213"/>
                <a:gd name="T12" fmla="*/ 38 w 147"/>
                <a:gd name="T13" fmla="*/ 164 h 213"/>
                <a:gd name="T14" fmla="*/ 38 w 147"/>
                <a:gd name="T15" fmla="*/ 165 h 213"/>
                <a:gd name="T16" fmla="*/ 38 w 147"/>
                <a:gd name="T17" fmla="*/ 167 h 213"/>
                <a:gd name="T18" fmla="*/ 38 w 147"/>
                <a:gd name="T19" fmla="*/ 195 h 213"/>
                <a:gd name="T20" fmla="*/ 56 w 147"/>
                <a:gd name="T21" fmla="*/ 213 h 213"/>
                <a:gd name="T22" fmla="*/ 92 w 147"/>
                <a:gd name="T23" fmla="*/ 213 h 213"/>
                <a:gd name="T24" fmla="*/ 110 w 147"/>
                <a:gd name="T25" fmla="*/ 195 h 213"/>
                <a:gd name="T26" fmla="*/ 110 w 147"/>
                <a:gd name="T27" fmla="*/ 167 h 213"/>
                <a:gd name="T28" fmla="*/ 110 w 147"/>
                <a:gd name="T29" fmla="*/ 164 h 213"/>
                <a:gd name="T30" fmla="*/ 110 w 147"/>
                <a:gd name="T31" fmla="*/ 164 h 213"/>
                <a:gd name="T32" fmla="*/ 127 w 147"/>
                <a:gd name="T33" fmla="*/ 123 h 213"/>
                <a:gd name="T34" fmla="*/ 136 w 147"/>
                <a:gd name="T35" fmla="*/ 112 h 213"/>
                <a:gd name="T36" fmla="*/ 137 w 147"/>
                <a:gd name="T37" fmla="*/ 111 h 213"/>
                <a:gd name="T38" fmla="*/ 137 w 147"/>
                <a:gd name="T39" fmla="*/ 110 h 213"/>
                <a:gd name="T40" fmla="*/ 147 w 147"/>
                <a:gd name="T41" fmla="*/ 73 h 213"/>
                <a:gd name="T42" fmla="*/ 74 w 147"/>
                <a:gd name="T43" fmla="*/ 0 h 213"/>
                <a:gd name="T44" fmla="*/ 106 w 147"/>
                <a:gd name="T45" fmla="*/ 167 h 213"/>
                <a:gd name="T46" fmla="*/ 106 w 147"/>
                <a:gd name="T47" fmla="*/ 188 h 213"/>
                <a:gd name="T48" fmla="*/ 104 w 147"/>
                <a:gd name="T49" fmla="*/ 188 h 213"/>
                <a:gd name="T50" fmla="*/ 42 w 147"/>
                <a:gd name="T51" fmla="*/ 188 h 213"/>
                <a:gd name="T52" fmla="*/ 42 w 147"/>
                <a:gd name="T53" fmla="*/ 167 h 213"/>
                <a:gd name="T54" fmla="*/ 42 w 147"/>
                <a:gd name="T55" fmla="*/ 166 h 213"/>
                <a:gd name="T56" fmla="*/ 106 w 147"/>
                <a:gd name="T57" fmla="*/ 166 h 213"/>
                <a:gd name="T58" fmla="*/ 106 w 147"/>
                <a:gd name="T59" fmla="*/ 167 h 213"/>
                <a:gd name="T60" fmla="*/ 92 w 147"/>
                <a:gd name="T61" fmla="*/ 209 h 213"/>
                <a:gd name="T62" fmla="*/ 56 w 147"/>
                <a:gd name="T63" fmla="*/ 209 h 213"/>
                <a:gd name="T64" fmla="*/ 42 w 147"/>
                <a:gd name="T65" fmla="*/ 195 h 213"/>
                <a:gd name="T66" fmla="*/ 42 w 147"/>
                <a:gd name="T67" fmla="*/ 192 h 213"/>
                <a:gd name="T68" fmla="*/ 104 w 147"/>
                <a:gd name="T69" fmla="*/ 192 h 213"/>
                <a:gd name="T70" fmla="*/ 106 w 147"/>
                <a:gd name="T71" fmla="*/ 191 h 213"/>
                <a:gd name="T72" fmla="*/ 106 w 147"/>
                <a:gd name="T73" fmla="*/ 195 h 213"/>
                <a:gd name="T74" fmla="*/ 92 w 147"/>
                <a:gd name="T75" fmla="*/ 209 h 213"/>
                <a:gd name="T76" fmla="*/ 133 w 147"/>
                <a:gd name="T77" fmla="*/ 109 h 213"/>
                <a:gd name="T78" fmla="*/ 133 w 147"/>
                <a:gd name="T79" fmla="*/ 109 h 213"/>
                <a:gd name="T80" fmla="*/ 132 w 147"/>
                <a:gd name="T81" fmla="*/ 110 h 213"/>
                <a:gd name="T82" fmla="*/ 124 w 147"/>
                <a:gd name="T83" fmla="*/ 121 h 213"/>
                <a:gd name="T84" fmla="*/ 106 w 147"/>
                <a:gd name="T85" fmla="*/ 162 h 213"/>
                <a:gd name="T86" fmla="*/ 42 w 147"/>
                <a:gd name="T87" fmla="*/ 162 h 213"/>
                <a:gd name="T88" fmla="*/ 23 w 147"/>
                <a:gd name="T89" fmla="*/ 121 h 213"/>
                <a:gd name="T90" fmla="*/ 14 w 147"/>
                <a:gd name="T91" fmla="*/ 109 h 213"/>
                <a:gd name="T92" fmla="*/ 14 w 147"/>
                <a:gd name="T93" fmla="*/ 109 h 213"/>
                <a:gd name="T94" fmla="*/ 4 w 147"/>
                <a:gd name="T95" fmla="*/ 73 h 213"/>
                <a:gd name="T96" fmla="*/ 74 w 147"/>
                <a:gd name="T97" fmla="*/ 4 h 213"/>
                <a:gd name="T98" fmla="*/ 143 w 147"/>
                <a:gd name="T99" fmla="*/ 73 h 213"/>
                <a:gd name="T100" fmla="*/ 133 w 147"/>
                <a:gd name="T101" fmla="*/ 10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7" h="213">
                  <a:moveTo>
                    <a:pt x="74" y="0"/>
                  </a:moveTo>
                  <a:cubicBezTo>
                    <a:pt x="33" y="0"/>
                    <a:pt x="0" y="33"/>
                    <a:pt x="0" y="73"/>
                  </a:cubicBezTo>
                  <a:cubicBezTo>
                    <a:pt x="0" y="86"/>
                    <a:pt x="4" y="99"/>
                    <a:pt x="10" y="110"/>
                  </a:cubicBezTo>
                  <a:cubicBezTo>
                    <a:pt x="10" y="111"/>
                    <a:pt x="10" y="111"/>
                    <a:pt x="11" y="111"/>
                  </a:cubicBezTo>
                  <a:cubicBezTo>
                    <a:pt x="11" y="111"/>
                    <a:pt x="11" y="111"/>
                    <a:pt x="11" y="111"/>
                  </a:cubicBezTo>
                  <a:cubicBezTo>
                    <a:pt x="14" y="116"/>
                    <a:pt x="17" y="120"/>
                    <a:pt x="20" y="124"/>
                  </a:cubicBezTo>
                  <a:cubicBezTo>
                    <a:pt x="29" y="135"/>
                    <a:pt x="38" y="152"/>
                    <a:pt x="38" y="164"/>
                  </a:cubicBezTo>
                  <a:cubicBezTo>
                    <a:pt x="38" y="164"/>
                    <a:pt x="38" y="165"/>
                    <a:pt x="38" y="165"/>
                  </a:cubicBezTo>
                  <a:cubicBezTo>
                    <a:pt x="38" y="166"/>
                    <a:pt x="38" y="166"/>
                    <a:pt x="38" y="167"/>
                  </a:cubicBezTo>
                  <a:cubicBezTo>
                    <a:pt x="38" y="195"/>
                    <a:pt x="38" y="195"/>
                    <a:pt x="38" y="195"/>
                  </a:cubicBezTo>
                  <a:cubicBezTo>
                    <a:pt x="38" y="205"/>
                    <a:pt x="46" y="213"/>
                    <a:pt x="56" y="213"/>
                  </a:cubicBezTo>
                  <a:cubicBezTo>
                    <a:pt x="92" y="213"/>
                    <a:pt x="92" y="213"/>
                    <a:pt x="92" y="213"/>
                  </a:cubicBezTo>
                  <a:cubicBezTo>
                    <a:pt x="102" y="213"/>
                    <a:pt x="110" y="205"/>
                    <a:pt x="110" y="195"/>
                  </a:cubicBezTo>
                  <a:cubicBezTo>
                    <a:pt x="110" y="167"/>
                    <a:pt x="110" y="167"/>
                    <a:pt x="110" y="167"/>
                  </a:cubicBezTo>
                  <a:cubicBezTo>
                    <a:pt x="110" y="166"/>
                    <a:pt x="110" y="165"/>
                    <a:pt x="110" y="164"/>
                  </a:cubicBezTo>
                  <a:cubicBezTo>
                    <a:pt x="110" y="164"/>
                    <a:pt x="110" y="164"/>
                    <a:pt x="110" y="164"/>
                  </a:cubicBezTo>
                  <a:cubicBezTo>
                    <a:pt x="109" y="154"/>
                    <a:pt x="116" y="140"/>
                    <a:pt x="127" y="123"/>
                  </a:cubicBezTo>
                  <a:cubicBezTo>
                    <a:pt x="131" y="120"/>
                    <a:pt x="133" y="116"/>
                    <a:pt x="136" y="112"/>
                  </a:cubicBezTo>
                  <a:cubicBezTo>
                    <a:pt x="137" y="111"/>
                    <a:pt x="137" y="111"/>
                    <a:pt x="137" y="111"/>
                  </a:cubicBezTo>
                  <a:cubicBezTo>
                    <a:pt x="137" y="111"/>
                    <a:pt x="137" y="110"/>
                    <a:pt x="137" y="110"/>
                  </a:cubicBezTo>
                  <a:cubicBezTo>
                    <a:pt x="144" y="99"/>
                    <a:pt x="147" y="86"/>
                    <a:pt x="147" y="73"/>
                  </a:cubicBezTo>
                  <a:cubicBezTo>
                    <a:pt x="147" y="33"/>
                    <a:pt x="114" y="0"/>
                    <a:pt x="74" y="0"/>
                  </a:cubicBezTo>
                  <a:close/>
                  <a:moveTo>
                    <a:pt x="106" y="167"/>
                  </a:moveTo>
                  <a:cubicBezTo>
                    <a:pt x="106" y="188"/>
                    <a:pt x="106" y="188"/>
                    <a:pt x="106" y="188"/>
                  </a:cubicBezTo>
                  <a:cubicBezTo>
                    <a:pt x="105" y="188"/>
                    <a:pt x="105" y="188"/>
                    <a:pt x="104" y="188"/>
                  </a:cubicBezTo>
                  <a:cubicBezTo>
                    <a:pt x="42" y="188"/>
                    <a:pt x="42" y="188"/>
                    <a:pt x="42" y="188"/>
                  </a:cubicBezTo>
                  <a:cubicBezTo>
                    <a:pt x="42" y="167"/>
                    <a:pt x="42" y="167"/>
                    <a:pt x="42" y="167"/>
                  </a:cubicBezTo>
                  <a:cubicBezTo>
                    <a:pt x="42" y="167"/>
                    <a:pt x="42" y="166"/>
                    <a:pt x="42" y="166"/>
                  </a:cubicBezTo>
                  <a:cubicBezTo>
                    <a:pt x="106" y="166"/>
                    <a:pt x="106" y="166"/>
                    <a:pt x="106" y="166"/>
                  </a:cubicBezTo>
                  <a:cubicBezTo>
                    <a:pt x="106" y="166"/>
                    <a:pt x="106" y="167"/>
                    <a:pt x="106" y="167"/>
                  </a:cubicBezTo>
                  <a:close/>
                  <a:moveTo>
                    <a:pt x="92" y="209"/>
                  </a:moveTo>
                  <a:cubicBezTo>
                    <a:pt x="56" y="209"/>
                    <a:pt x="56" y="209"/>
                    <a:pt x="56" y="209"/>
                  </a:cubicBezTo>
                  <a:cubicBezTo>
                    <a:pt x="48" y="209"/>
                    <a:pt x="42" y="202"/>
                    <a:pt x="42" y="195"/>
                  </a:cubicBezTo>
                  <a:cubicBezTo>
                    <a:pt x="42" y="192"/>
                    <a:pt x="42" y="192"/>
                    <a:pt x="42" y="192"/>
                  </a:cubicBezTo>
                  <a:cubicBezTo>
                    <a:pt x="104" y="192"/>
                    <a:pt x="104" y="192"/>
                    <a:pt x="104" y="192"/>
                  </a:cubicBezTo>
                  <a:cubicBezTo>
                    <a:pt x="105" y="192"/>
                    <a:pt x="105" y="191"/>
                    <a:pt x="106" y="191"/>
                  </a:cubicBezTo>
                  <a:cubicBezTo>
                    <a:pt x="106" y="195"/>
                    <a:pt x="106" y="195"/>
                    <a:pt x="106" y="195"/>
                  </a:cubicBezTo>
                  <a:cubicBezTo>
                    <a:pt x="106" y="202"/>
                    <a:pt x="99" y="209"/>
                    <a:pt x="92" y="209"/>
                  </a:cubicBezTo>
                  <a:close/>
                  <a:moveTo>
                    <a:pt x="133" y="109"/>
                  </a:moveTo>
                  <a:cubicBezTo>
                    <a:pt x="133" y="109"/>
                    <a:pt x="133" y="109"/>
                    <a:pt x="133" y="109"/>
                  </a:cubicBezTo>
                  <a:cubicBezTo>
                    <a:pt x="132" y="110"/>
                    <a:pt x="132" y="110"/>
                    <a:pt x="132" y="110"/>
                  </a:cubicBezTo>
                  <a:cubicBezTo>
                    <a:pt x="130" y="114"/>
                    <a:pt x="127" y="117"/>
                    <a:pt x="124" y="121"/>
                  </a:cubicBezTo>
                  <a:cubicBezTo>
                    <a:pt x="116" y="132"/>
                    <a:pt x="106" y="149"/>
                    <a:pt x="106" y="162"/>
                  </a:cubicBezTo>
                  <a:cubicBezTo>
                    <a:pt x="42" y="162"/>
                    <a:pt x="42" y="162"/>
                    <a:pt x="42" y="162"/>
                  </a:cubicBezTo>
                  <a:cubicBezTo>
                    <a:pt x="41" y="149"/>
                    <a:pt x="32" y="133"/>
                    <a:pt x="23" y="121"/>
                  </a:cubicBezTo>
                  <a:cubicBezTo>
                    <a:pt x="20" y="118"/>
                    <a:pt x="17" y="114"/>
                    <a:pt x="14" y="109"/>
                  </a:cubicBezTo>
                  <a:cubicBezTo>
                    <a:pt x="14" y="109"/>
                    <a:pt x="14" y="109"/>
                    <a:pt x="14" y="109"/>
                  </a:cubicBezTo>
                  <a:cubicBezTo>
                    <a:pt x="8" y="98"/>
                    <a:pt x="4" y="86"/>
                    <a:pt x="4" y="73"/>
                  </a:cubicBezTo>
                  <a:cubicBezTo>
                    <a:pt x="4" y="35"/>
                    <a:pt x="35" y="4"/>
                    <a:pt x="74" y="4"/>
                  </a:cubicBezTo>
                  <a:cubicBezTo>
                    <a:pt x="112" y="4"/>
                    <a:pt x="143" y="35"/>
                    <a:pt x="143" y="73"/>
                  </a:cubicBezTo>
                  <a:cubicBezTo>
                    <a:pt x="143" y="86"/>
                    <a:pt x="140" y="98"/>
                    <a:pt x="133" y="109"/>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4" name="Freeform 61">
              <a:extLst>
                <a:ext uri="{FF2B5EF4-FFF2-40B4-BE49-F238E27FC236}">
                  <a16:creationId xmlns:a16="http://schemas.microsoft.com/office/drawing/2014/main" id="{162714B5-D49D-2C24-6F74-6E8E2FA9A4FD}"/>
                </a:ext>
              </a:extLst>
            </p:cNvPr>
            <p:cNvSpPr>
              <a:spLocks/>
            </p:cNvSpPr>
            <p:nvPr/>
          </p:nvSpPr>
          <p:spPr bwMode="auto">
            <a:xfrm>
              <a:off x="8805863" y="2306638"/>
              <a:ext cx="4763" cy="20638"/>
            </a:xfrm>
            <a:custGeom>
              <a:avLst/>
              <a:gdLst>
                <a:gd name="T0" fmla="*/ 2 w 4"/>
                <a:gd name="T1" fmla="*/ 18 h 18"/>
                <a:gd name="T2" fmla="*/ 4 w 4"/>
                <a:gd name="T3" fmla="*/ 16 h 18"/>
                <a:gd name="T4" fmla="*/ 4 w 4"/>
                <a:gd name="T5" fmla="*/ 2 h 18"/>
                <a:gd name="T6" fmla="*/ 2 w 4"/>
                <a:gd name="T7" fmla="*/ 0 h 18"/>
                <a:gd name="T8" fmla="*/ 0 w 4"/>
                <a:gd name="T9" fmla="*/ 2 h 18"/>
                <a:gd name="T10" fmla="*/ 0 w 4"/>
                <a:gd name="T11" fmla="*/ 16 h 18"/>
                <a:gd name="T12" fmla="*/ 2 w 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4" h="18">
                  <a:moveTo>
                    <a:pt x="2" y="18"/>
                  </a:moveTo>
                  <a:cubicBezTo>
                    <a:pt x="3" y="18"/>
                    <a:pt x="4" y="17"/>
                    <a:pt x="4" y="16"/>
                  </a:cubicBezTo>
                  <a:cubicBezTo>
                    <a:pt x="4" y="2"/>
                    <a:pt x="4" y="2"/>
                    <a:pt x="4" y="2"/>
                  </a:cubicBezTo>
                  <a:cubicBezTo>
                    <a:pt x="4" y="1"/>
                    <a:pt x="3" y="0"/>
                    <a:pt x="2" y="0"/>
                  </a:cubicBezTo>
                  <a:cubicBezTo>
                    <a:pt x="1" y="0"/>
                    <a:pt x="0" y="1"/>
                    <a:pt x="0" y="2"/>
                  </a:cubicBezTo>
                  <a:cubicBezTo>
                    <a:pt x="0" y="16"/>
                    <a:pt x="0" y="16"/>
                    <a:pt x="0" y="16"/>
                  </a:cubicBezTo>
                  <a:cubicBezTo>
                    <a:pt x="0" y="17"/>
                    <a:pt x="1" y="18"/>
                    <a:pt x="2" y="18"/>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5" name="Freeform 62">
              <a:extLst>
                <a:ext uri="{FF2B5EF4-FFF2-40B4-BE49-F238E27FC236}">
                  <a16:creationId xmlns:a16="http://schemas.microsoft.com/office/drawing/2014/main" id="{6C726CEF-9E70-7315-C705-C34ECE83E748}"/>
                </a:ext>
              </a:extLst>
            </p:cNvPr>
            <p:cNvSpPr>
              <a:spLocks/>
            </p:cNvSpPr>
            <p:nvPr/>
          </p:nvSpPr>
          <p:spPr bwMode="auto">
            <a:xfrm>
              <a:off x="8736013" y="2324100"/>
              <a:ext cx="12700" cy="19050"/>
            </a:xfrm>
            <a:custGeom>
              <a:avLst/>
              <a:gdLst>
                <a:gd name="T0" fmla="*/ 8 w 12"/>
                <a:gd name="T1" fmla="*/ 15 h 16"/>
                <a:gd name="T2" fmla="*/ 10 w 12"/>
                <a:gd name="T3" fmla="*/ 16 h 16"/>
                <a:gd name="T4" fmla="*/ 11 w 12"/>
                <a:gd name="T5" fmla="*/ 16 h 16"/>
                <a:gd name="T6" fmla="*/ 11 w 12"/>
                <a:gd name="T7" fmla="*/ 13 h 16"/>
                <a:gd name="T8" fmla="*/ 4 w 12"/>
                <a:gd name="T9" fmla="*/ 1 h 16"/>
                <a:gd name="T10" fmla="*/ 2 w 12"/>
                <a:gd name="T11" fmla="*/ 0 h 16"/>
                <a:gd name="T12" fmla="*/ 1 w 12"/>
                <a:gd name="T13" fmla="*/ 3 h 16"/>
                <a:gd name="T14" fmla="*/ 8 w 12"/>
                <a:gd name="T15" fmla="*/ 15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8" y="15"/>
                  </a:moveTo>
                  <a:cubicBezTo>
                    <a:pt x="8" y="16"/>
                    <a:pt x="9" y="16"/>
                    <a:pt x="10" y="16"/>
                  </a:cubicBezTo>
                  <a:cubicBezTo>
                    <a:pt x="10" y="16"/>
                    <a:pt x="10" y="16"/>
                    <a:pt x="11" y="16"/>
                  </a:cubicBezTo>
                  <a:cubicBezTo>
                    <a:pt x="11" y="15"/>
                    <a:pt x="12" y="14"/>
                    <a:pt x="11" y="13"/>
                  </a:cubicBezTo>
                  <a:cubicBezTo>
                    <a:pt x="4" y="1"/>
                    <a:pt x="4" y="1"/>
                    <a:pt x="4" y="1"/>
                  </a:cubicBezTo>
                  <a:cubicBezTo>
                    <a:pt x="4" y="0"/>
                    <a:pt x="2" y="0"/>
                    <a:pt x="2" y="0"/>
                  </a:cubicBezTo>
                  <a:cubicBezTo>
                    <a:pt x="1" y="1"/>
                    <a:pt x="0" y="2"/>
                    <a:pt x="1" y="3"/>
                  </a:cubicBezTo>
                  <a:lnTo>
                    <a:pt x="8" y="15"/>
                  </a:ln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6" name="Freeform 63">
              <a:extLst>
                <a:ext uri="{FF2B5EF4-FFF2-40B4-BE49-F238E27FC236}">
                  <a16:creationId xmlns:a16="http://schemas.microsoft.com/office/drawing/2014/main" id="{EEBC64DD-E33A-512A-648E-6CA19851EBB5}"/>
                </a:ext>
              </a:extLst>
            </p:cNvPr>
            <p:cNvSpPr>
              <a:spLocks/>
            </p:cNvSpPr>
            <p:nvPr/>
          </p:nvSpPr>
          <p:spPr bwMode="auto">
            <a:xfrm>
              <a:off x="8685213" y="2374900"/>
              <a:ext cx="19050" cy="14288"/>
            </a:xfrm>
            <a:custGeom>
              <a:avLst/>
              <a:gdLst>
                <a:gd name="T0" fmla="*/ 15 w 16"/>
                <a:gd name="T1" fmla="*/ 8 h 12"/>
                <a:gd name="T2" fmla="*/ 3 w 16"/>
                <a:gd name="T3" fmla="*/ 1 h 12"/>
                <a:gd name="T4" fmla="*/ 0 w 16"/>
                <a:gd name="T5" fmla="*/ 2 h 12"/>
                <a:gd name="T6" fmla="*/ 1 w 16"/>
                <a:gd name="T7" fmla="*/ 4 h 12"/>
                <a:gd name="T8" fmla="*/ 13 w 16"/>
                <a:gd name="T9" fmla="*/ 11 h 12"/>
                <a:gd name="T10" fmla="*/ 14 w 16"/>
                <a:gd name="T11" fmla="*/ 12 h 12"/>
                <a:gd name="T12" fmla="*/ 16 w 16"/>
                <a:gd name="T13" fmla="*/ 11 h 12"/>
                <a:gd name="T14" fmla="*/ 15 w 16"/>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2">
                  <a:moveTo>
                    <a:pt x="15" y="8"/>
                  </a:moveTo>
                  <a:cubicBezTo>
                    <a:pt x="3" y="1"/>
                    <a:pt x="3" y="1"/>
                    <a:pt x="3" y="1"/>
                  </a:cubicBezTo>
                  <a:cubicBezTo>
                    <a:pt x="2" y="0"/>
                    <a:pt x="1" y="1"/>
                    <a:pt x="0" y="2"/>
                  </a:cubicBezTo>
                  <a:cubicBezTo>
                    <a:pt x="0" y="3"/>
                    <a:pt x="0" y="4"/>
                    <a:pt x="1" y="4"/>
                  </a:cubicBezTo>
                  <a:cubicBezTo>
                    <a:pt x="13" y="11"/>
                    <a:pt x="13" y="11"/>
                    <a:pt x="13" y="11"/>
                  </a:cubicBezTo>
                  <a:cubicBezTo>
                    <a:pt x="13" y="12"/>
                    <a:pt x="14" y="12"/>
                    <a:pt x="14" y="12"/>
                  </a:cubicBezTo>
                  <a:cubicBezTo>
                    <a:pt x="15" y="12"/>
                    <a:pt x="15" y="11"/>
                    <a:pt x="16" y="11"/>
                  </a:cubicBezTo>
                  <a:cubicBezTo>
                    <a:pt x="16" y="10"/>
                    <a:pt x="16" y="8"/>
                    <a:pt x="15" y="8"/>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7" name="Freeform 64">
              <a:extLst>
                <a:ext uri="{FF2B5EF4-FFF2-40B4-BE49-F238E27FC236}">
                  <a16:creationId xmlns:a16="http://schemas.microsoft.com/office/drawing/2014/main" id="{FE359624-7F2D-6383-1F63-8A1ED875D9A4}"/>
                </a:ext>
              </a:extLst>
            </p:cNvPr>
            <p:cNvSpPr>
              <a:spLocks/>
            </p:cNvSpPr>
            <p:nvPr/>
          </p:nvSpPr>
          <p:spPr bwMode="auto">
            <a:xfrm>
              <a:off x="8666163" y="2444750"/>
              <a:ext cx="20638" cy="4763"/>
            </a:xfrm>
            <a:custGeom>
              <a:avLst/>
              <a:gdLst>
                <a:gd name="T0" fmla="*/ 16 w 18"/>
                <a:gd name="T1" fmla="*/ 0 h 4"/>
                <a:gd name="T2" fmla="*/ 2 w 18"/>
                <a:gd name="T3" fmla="*/ 0 h 4"/>
                <a:gd name="T4" fmla="*/ 0 w 18"/>
                <a:gd name="T5" fmla="*/ 2 h 4"/>
                <a:gd name="T6" fmla="*/ 2 w 18"/>
                <a:gd name="T7" fmla="*/ 4 h 4"/>
                <a:gd name="T8" fmla="*/ 16 w 18"/>
                <a:gd name="T9" fmla="*/ 4 h 4"/>
                <a:gd name="T10" fmla="*/ 18 w 18"/>
                <a:gd name="T11" fmla="*/ 2 h 4"/>
                <a:gd name="T12" fmla="*/ 16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6" y="0"/>
                  </a:moveTo>
                  <a:cubicBezTo>
                    <a:pt x="2" y="0"/>
                    <a:pt x="2" y="0"/>
                    <a:pt x="2" y="0"/>
                  </a:cubicBezTo>
                  <a:cubicBezTo>
                    <a:pt x="1" y="0"/>
                    <a:pt x="0" y="1"/>
                    <a:pt x="0" y="2"/>
                  </a:cubicBezTo>
                  <a:cubicBezTo>
                    <a:pt x="0" y="3"/>
                    <a:pt x="1" y="4"/>
                    <a:pt x="2" y="4"/>
                  </a:cubicBezTo>
                  <a:cubicBezTo>
                    <a:pt x="16" y="4"/>
                    <a:pt x="16" y="4"/>
                    <a:pt x="16" y="4"/>
                  </a:cubicBezTo>
                  <a:cubicBezTo>
                    <a:pt x="17" y="4"/>
                    <a:pt x="18" y="3"/>
                    <a:pt x="18" y="2"/>
                  </a:cubicBezTo>
                  <a:cubicBezTo>
                    <a:pt x="18" y="1"/>
                    <a:pt x="17" y="0"/>
                    <a:pt x="16" y="0"/>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8" name="Freeform 65">
              <a:extLst>
                <a:ext uri="{FF2B5EF4-FFF2-40B4-BE49-F238E27FC236}">
                  <a16:creationId xmlns:a16="http://schemas.microsoft.com/office/drawing/2014/main" id="{58F144E6-5F7B-1E22-C9C4-6631A2E5EEFD}"/>
                </a:ext>
              </a:extLst>
            </p:cNvPr>
            <p:cNvSpPr>
              <a:spLocks/>
            </p:cNvSpPr>
            <p:nvPr/>
          </p:nvSpPr>
          <p:spPr bwMode="auto">
            <a:xfrm>
              <a:off x="8928100" y="2444750"/>
              <a:ext cx="20638" cy="4763"/>
            </a:xfrm>
            <a:custGeom>
              <a:avLst/>
              <a:gdLst>
                <a:gd name="T0" fmla="*/ 16 w 18"/>
                <a:gd name="T1" fmla="*/ 0 h 4"/>
                <a:gd name="T2" fmla="*/ 2 w 18"/>
                <a:gd name="T3" fmla="*/ 0 h 4"/>
                <a:gd name="T4" fmla="*/ 0 w 18"/>
                <a:gd name="T5" fmla="*/ 2 h 4"/>
                <a:gd name="T6" fmla="*/ 2 w 18"/>
                <a:gd name="T7" fmla="*/ 4 h 4"/>
                <a:gd name="T8" fmla="*/ 16 w 18"/>
                <a:gd name="T9" fmla="*/ 4 h 4"/>
                <a:gd name="T10" fmla="*/ 18 w 18"/>
                <a:gd name="T11" fmla="*/ 2 h 4"/>
                <a:gd name="T12" fmla="*/ 16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6" y="0"/>
                  </a:moveTo>
                  <a:cubicBezTo>
                    <a:pt x="2" y="0"/>
                    <a:pt x="2" y="0"/>
                    <a:pt x="2" y="0"/>
                  </a:cubicBezTo>
                  <a:cubicBezTo>
                    <a:pt x="1" y="0"/>
                    <a:pt x="0" y="1"/>
                    <a:pt x="0" y="2"/>
                  </a:cubicBezTo>
                  <a:cubicBezTo>
                    <a:pt x="0" y="3"/>
                    <a:pt x="1" y="4"/>
                    <a:pt x="2" y="4"/>
                  </a:cubicBezTo>
                  <a:cubicBezTo>
                    <a:pt x="16" y="4"/>
                    <a:pt x="16" y="4"/>
                    <a:pt x="16" y="4"/>
                  </a:cubicBezTo>
                  <a:cubicBezTo>
                    <a:pt x="17" y="4"/>
                    <a:pt x="18" y="3"/>
                    <a:pt x="18" y="2"/>
                  </a:cubicBezTo>
                  <a:cubicBezTo>
                    <a:pt x="18" y="1"/>
                    <a:pt x="17" y="0"/>
                    <a:pt x="16" y="0"/>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59" name="Freeform 66">
              <a:extLst>
                <a:ext uri="{FF2B5EF4-FFF2-40B4-BE49-F238E27FC236}">
                  <a16:creationId xmlns:a16="http://schemas.microsoft.com/office/drawing/2014/main" id="{B0287235-11CC-24B5-D05E-DCD381E13D74}"/>
                </a:ext>
              </a:extLst>
            </p:cNvPr>
            <p:cNvSpPr>
              <a:spLocks/>
            </p:cNvSpPr>
            <p:nvPr/>
          </p:nvSpPr>
          <p:spPr bwMode="auto">
            <a:xfrm>
              <a:off x="8912225" y="2374900"/>
              <a:ext cx="19050" cy="14288"/>
            </a:xfrm>
            <a:custGeom>
              <a:avLst/>
              <a:gdLst>
                <a:gd name="T0" fmla="*/ 16 w 17"/>
                <a:gd name="T1" fmla="*/ 2 h 12"/>
                <a:gd name="T2" fmla="*/ 13 w 17"/>
                <a:gd name="T3" fmla="*/ 1 h 12"/>
                <a:gd name="T4" fmla="*/ 1 w 17"/>
                <a:gd name="T5" fmla="*/ 8 h 12"/>
                <a:gd name="T6" fmla="*/ 0 w 17"/>
                <a:gd name="T7" fmla="*/ 11 h 12"/>
                <a:gd name="T8" fmla="*/ 2 w 17"/>
                <a:gd name="T9" fmla="*/ 12 h 12"/>
                <a:gd name="T10" fmla="*/ 3 w 17"/>
                <a:gd name="T11" fmla="*/ 11 h 12"/>
                <a:gd name="T12" fmla="*/ 15 w 17"/>
                <a:gd name="T13" fmla="*/ 4 h 12"/>
                <a:gd name="T14" fmla="*/ 16 w 17"/>
                <a:gd name="T15" fmla="*/ 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2">
                  <a:moveTo>
                    <a:pt x="16" y="2"/>
                  </a:moveTo>
                  <a:cubicBezTo>
                    <a:pt x="15" y="1"/>
                    <a:pt x="14" y="0"/>
                    <a:pt x="13" y="1"/>
                  </a:cubicBezTo>
                  <a:cubicBezTo>
                    <a:pt x="1" y="8"/>
                    <a:pt x="1" y="8"/>
                    <a:pt x="1" y="8"/>
                  </a:cubicBezTo>
                  <a:cubicBezTo>
                    <a:pt x="0" y="8"/>
                    <a:pt x="0" y="10"/>
                    <a:pt x="0" y="11"/>
                  </a:cubicBezTo>
                  <a:cubicBezTo>
                    <a:pt x="1" y="11"/>
                    <a:pt x="1" y="12"/>
                    <a:pt x="2" y="12"/>
                  </a:cubicBezTo>
                  <a:cubicBezTo>
                    <a:pt x="2" y="12"/>
                    <a:pt x="3" y="12"/>
                    <a:pt x="3" y="11"/>
                  </a:cubicBezTo>
                  <a:cubicBezTo>
                    <a:pt x="15" y="4"/>
                    <a:pt x="15" y="4"/>
                    <a:pt x="15" y="4"/>
                  </a:cubicBezTo>
                  <a:cubicBezTo>
                    <a:pt x="16" y="4"/>
                    <a:pt x="17" y="3"/>
                    <a:pt x="16" y="2"/>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0" name="Freeform 67">
              <a:extLst>
                <a:ext uri="{FF2B5EF4-FFF2-40B4-BE49-F238E27FC236}">
                  <a16:creationId xmlns:a16="http://schemas.microsoft.com/office/drawing/2014/main" id="{36E40F23-8BF8-ABC2-BDBD-EB96A1A91938}"/>
                </a:ext>
              </a:extLst>
            </p:cNvPr>
            <p:cNvSpPr>
              <a:spLocks/>
            </p:cNvSpPr>
            <p:nvPr/>
          </p:nvSpPr>
          <p:spPr bwMode="auto">
            <a:xfrm>
              <a:off x="8866188" y="2324100"/>
              <a:ext cx="14288" cy="19050"/>
            </a:xfrm>
            <a:custGeom>
              <a:avLst/>
              <a:gdLst>
                <a:gd name="T0" fmla="*/ 2 w 12"/>
                <a:gd name="T1" fmla="*/ 16 h 16"/>
                <a:gd name="T2" fmla="*/ 3 w 12"/>
                <a:gd name="T3" fmla="*/ 16 h 16"/>
                <a:gd name="T4" fmla="*/ 4 w 12"/>
                <a:gd name="T5" fmla="*/ 15 h 16"/>
                <a:gd name="T6" fmla="*/ 11 w 12"/>
                <a:gd name="T7" fmla="*/ 3 h 16"/>
                <a:gd name="T8" fmla="*/ 11 w 12"/>
                <a:gd name="T9" fmla="*/ 0 h 16"/>
                <a:gd name="T10" fmla="*/ 8 w 12"/>
                <a:gd name="T11" fmla="*/ 1 h 16"/>
                <a:gd name="T12" fmla="*/ 1 w 12"/>
                <a:gd name="T13" fmla="*/ 13 h 16"/>
                <a:gd name="T14" fmla="*/ 2 w 1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2" y="16"/>
                  </a:moveTo>
                  <a:cubicBezTo>
                    <a:pt x="2" y="16"/>
                    <a:pt x="2" y="16"/>
                    <a:pt x="3" y="16"/>
                  </a:cubicBezTo>
                  <a:cubicBezTo>
                    <a:pt x="3" y="16"/>
                    <a:pt x="4" y="16"/>
                    <a:pt x="4" y="15"/>
                  </a:cubicBezTo>
                  <a:cubicBezTo>
                    <a:pt x="11" y="3"/>
                    <a:pt x="11" y="3"/>
                    <a:pt x="11" y="3"/>
                  </a:cubicBezTo>
                  <a:cubicBezTo>
                    <a:pt x="12" y="2"/>
                    <a:pt x="12" y="1"/>
                    <a:pt x="11" y="0"/>
                  </a:cubicBezTo>
                  <a:cubicBezTo>
                    <a:pt x="10" y="0"/>
                    <a:pt x="8" y="0"/>
                    <a:pt x="8" y="1"/>
                  </a:cubicBezTo>
                  <a:cubicBezTo>
                    <a:pt x="1" y="13"/>
                    <a:pt x="1" y="13"/>
                    <a:pt x="1" y="13"/>
                  </a:cubicBezTo>
                  <a:cubicBezTo>
                    <a:pt x="0" y="14"/>
                    <a:pt x="1" y="15"/>
                    <a:pt x="2" y="16"/>
                  </a:cubicBezTo>
                  <a:close/>
                </a:path>
              </a:pathLst>
            </a:cu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61" name="Freeform 60">
            <a:extLst>
              <a:ext uri="{FF2B5EF4-FFF2-40B4-BE49-F238E27FC236}">
                <a16:creationId xmlns:a16="http://schemas.microsoft.com/office/drawing/2014/main" id="{D4855FBA-B4C6-D9E6-1D5A-51495717BBC5}"/>
              </a:ext>
            </a:extLst>
          </p:cNvPr>
          <p:cNvSpPr>
            <a:spLocks noEditPoints="1"/>
          </p:cNvSpPr>
          <p:nvPr/>
        </p:nvSpPr>
        <p:spPr bwMode="auto">
          <a:xfrm>
            <a:off x="3532376" y="1968635"/>
            <a:ext cx="757841" cy="1083941"/>
          </a:xfrm>
          <a:custGeom>
            <a:avLst/>
            <a:gdLst>
              <a:gd name="T0" fmla="*/ 38 w 59"/>
              <a:gd name="T1" fmla="*/ 47 h 84"/>
              <a:gd name="T2" fmla="*/ 38 w 59"/>
              <a:gd name="T3" fmla="*/ 13 h 84"/>
              <a:gd name="T4" fmla="*/ 20 w 59"/>
              <a:gd name="T5" fmla="*/ 20 h 84"/>
              <a:gd name="T6" fmla="*/ 2 w 59"/>
              <a:gd name="T7" fmla="*/ 77 h 84"/>
              <a:gd name="T8" fmla="*/ 53 w 59"/>
              <a:gd name="T9" fmla="*/ 84 h 84"/>
              <a:gd name="T10" fmla="*/ 21 w 59"/>
              <a:gd name="T11" fmla="*/ 51 h 84"/>
              <a:gd name="T12" fmla="*/ 21 w 59"/>
              <a:gd name="T13" fmla="*/ 17 h 84"/>
              <a:gd name="T14" fmla="*/ 38 w 59"/>
              <a:gd name="T15" fmla="*/ 16 h 84"/>
              <a:gd name="T16" fmla="*/ 36 w 59"/>
              <a:gd name="T17" fmla="*/ 17 h 84"/>
              <a:gd name="T18" fmla="*/ 46 w 59"/>
              <a:gd name="T19" fmla="*/ 64 h 84"/>
              <a:gd name="T20" fmla="*/ 21 w 59"/>
              <a:gd name="T21" fmla="*/ 51 h 84"/>
              <a:gd name="T22" fmla="*/ 5 w 59"/>
              <a:gd name="T23" fmla="*/ 82 h 84"/>
              <a:gd name="T24" fmla="*/ 3 w 59"/>
              <a:gd name="T25" fmla="*/ 81 h 84"/>
              <a:gd name="T26" fmla="*/ 33 w 59"/>
              <a:gd name="T27" fmla="*/ 65 h 84"/>
              <a:gd name="T28" fmla="*/ 55 w 59"/>
              <a:gd name="T29" fmla="*/ 78 h 84"/>
              <a:gd name="T30" fmla="*/ 31 w 59"/>
              <a:gd name="T31" fmla="*/ 54 h 84"/>
              <a:gd name="T32" fmla="*/ 26 w 59"/>
              <a:gd name="T33" fmla="*/ 58 h 84"/>
              <a:gd name="T34" fmla="*/ 26 w 59"/>
              <a:gd name="T35" fmla="*/ 56 h 84"/>
              <a:gd name="T36" fmla="*/ 29 w 59"/>
              <a:gd name="T37" fmla="*/ 45 h 84"/>
              <a:gd name="T38" fmla="*/ 32 w 59"/>
              <a:gd name="T39" fmla="*/ 41 h 84"/>
              <a:gd name="T40" fmla="*/ 32 w 59"/>
              <a:gd name="T41" fmla="*/ 47 h 84"/>
              <a:gd name="T42" fmla="*/ 34 w 59"/>
              <a:gd name="T43" fmla="*/ 45 h 84"/>
              <a:gd name="T44" fmla="*/ 27 w 59"/>
              <a:gd name="T45" fmla="*/ 23 h 84"/>
              <a:gd name="T46" fmla="*/ 27 w 59"/>
              <a:gd name="T47" fmla="*/ 25 h 84"/>
              <a:gd name="T48" fmla="*/ 25 w 59"/>
              <a:gd name="T49" fmla="*/ 27 h 84"/>
              <a:gd name="T50" fmla="*/ 39 w 59"/>
              <a:gd name="T51" fmla="*/ 8 h 84"/>
              <a:gd name="T52" fmla="*/ 36 w 59"/>
              <a:gd name="T53" fmla="*/ 12 h 84"/>
              <a:gd name="T54" fmla="*/ 36 w 59"/>
              <a:gd name="T55" fmla="*/ 11 h 84"/>
              <a:gd name="T56" fmla="*/ 24 w 59"/>
              <a:gd name="T57" fmla="*/ 6 h 84"/>
              <a:gd name="T58" fmla="*/ 21 w 59"/>
              <a:gd name="T59" fmla="*/ 3 h 84"/>
              <a:gd name="T60" fmla="*/ 26 w 59"/>
              <a:gd name="T61" fmla="*/ 3 h 84"/>
              <a:gd name="T62" fmla="*/ 24 w 59"/>
              <a:gd name="T63" fmla="*/ 1 h 84"/>
              <a:gd name="T64" fmla="*/ 30 w 59"/>
              <a:gd name="T65" fmla="*/ 10 h 84"/>
              <a:gd name="T66" fmla="*/ 28 w 59"/>
              <a:gd name="T67" fmla="*/ 9 h 84"/>
              <a:gd name="T68" fmla="*/ 27 w 59"/>
              <a:gd name="T69" fmla="*/ 10 h 84"/>
              <a:gd name="T70" fmla="*/ 34 w 59"/>
              <a:gd name="T71" fmla="*/ 20 h 84"/>
              <a:gd name="T72" fmla="*/ 32 w 59"/>
              <a:gd name="T73" fmla="*/ 22 h 84"/>
              <a:gd name="T74" fmla="*/ 32 w 59"/>
              <a:gd name="T75" fmla="*/ 21 h 84"/>
              <a:gd name="T76" fmla="*/ 31 w 59"/>
              <a:gd name="T77" fmla="*/ 35 h 84"/>
              <a:gd name="T78" fmla="*/ 28 w 59"/>
              <a:gd name="T79" fmla="*/ 38 h 84"/>
              <a:gd name="T80" fmla="*/ 26 w 59"/>
              <a:gd name="T81" fmla="*/ 35 h 84"/>
              <a:gd name="T82" fmla="*/ 28 w 59"/>
              <a:gd name="T83" fmla="*/ 36 h 84"/>
              <a:gd name="T84" fmla="*/ 39 w 59"/>
              <a:gd name="T85" fmla="*/ 57 h 84"/>
              <a:gd name="T86" fmla="*/ 36 w 59"/>
              <a:gd name="T87" fmla="*/ 56 h 84"/>
              <a:gd name="T88" fmla="*/ 35 w 59"/>
              <a:gd name="T89" fmla="*/ 5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84">
                <a:moveTo>
                  <a:pt x="57" y="76"/>
                </a:moveTo>
                <a:cubicBezTo>
                  <a:pt x="39" y="50"/>
                  <a:pt x="39" y="50"/>
                  <a:pt x="39" y="50"/>
                </a:cubicBezTo>
                <a:cubicBezTo>
                  <a:pt x="39" y="49"/>
                  <a:pt x="38" y="48"/>
                  <a:pt x="38" y="47"/>
                </a:cubicBezTo>
                <a:cubicBezTo>
                  <a:pt x="38" y="20"/>
                  <a:pt x="38" y="20"/>
                  <a:pt x="38" y="20"/>
                </a:cubicBezTo>
                <a:cubicBezTo>
                  <a:pt x="40" y="19"/>
                  <a:pt x="41" y="18"/>
                  <a:pt x="41" y="16"/>
                </a:cubicBezTo>
                <a:cubicBezTo>
                  <a:pt x="41" y="15"/>
                  <a:pt x="39" y="13"/>
                  <a:pt x="38" y="13"/>
                </a:cubicBezTo>
                <a:cubicBezTo>
                  <a:pt x="21" y="13"/>
                  <a:pt x="21" y="13"/>
                  <a:pt x="21" y="13"/>
                </a:cubicBezTo>
                <a:cubicBezTo>
                  <a:pt x="19" y="13"/>
                  <a:pt x="18" y="15"/>
                  <a:pt x="18" y="16"/>
                </a:cubicBezTo>
                <a:cubicBezTo>
                  <a:pt x="18" y="18"/>
                  <a:pt x="19" y="19"/>
                  <a:pt x="20" y="20"/>
                </a:cubicBezTo>
                <a:cubicBezTo>
                  <a:pt x="20" y="47"/>
                  <a:pt x="20" y="47"/>
                  <a:pt x="20" y="47"/>
                </a:cubicBezTo>
                <a:cubicBezTo>
                  <a:pt x="20" y="48"/>
                  <a:pt x="20" y="49"/>
                  <a:pt x="19" y="50"/>
                </a:cubicBezTo>
                <a:cubicBezTo>
                  <a:pt x="2" y="77"/>
                  <a:pt x="2" y="77"/>
                  <a:pt x="2" y="77"/>
                </a:cubicBezTo>
                <a:cubicBezTo>
                  <a:pt x="0" y="78"/>
                  <a:pt x="0" y="80"/>
                  <a:pt x="1" y="82"/>
                </a:cubicBezTo>
                <a:cubicBezTo>
                  <a:pt x="2" y="83"/>
                  <a:pt x="3" y="84"/>
                  <a:pt x="5" y="84"/>
                </a:cubicBezTo>
                <a:cubicBezTo>
                  <a:pt x="53" y="84"/>
                  <a:pt x="53" y="84"/>
                  <a:pt x="53" y="84"/>
                </a:cubicBezTo>
                <a:cubicBezTo>
                  <a:pt x="56" y="84"/>
                  <a:pt x="57" y="83"/>
                  <a:pt x="58" y="81"/>
                </a:cubicBezTo>
                <a:cubicBezTo>
                  <a:pt x="59" y="80"/>
                  <a:pt x="58" y="78"/>
                  <a:pt x="57" y="76"/>
                </a:cubicBezTo>
                <a:close/>
                <a:moveTo>
                  <a:pt x="21" y="51"/>
                </a:moveTo>
                <a:cubicBezTo>
                  <a:pt x="22" y="50"/>
                  <a:pt x="23" y="48"/>
                  <a:pt x="23" y="47"/>
                </a:cubicBezTo>
                <a:cubicBezTo>
                  <a:pt x="23" y="17"/>
                  <a:pt x="23" y="17"/>
                  <a:pt x="23" y="17"/>
                </a:cubicBezTo>
                <a:cubicBezTo>
                  <a:pt x="21" y="17"/>
                  <a:pt x="21" y="17"/>
                  <a:pt x="21" y="17"/>
                </a:cubicBezTo>
                <a:cubicBezTo>
                  <a:pt x="21" y="17"/>
                  <a:pt x="20" y="17"/>
                  <a:pt x="20" y="16"/>
                </a:cubicBezTo>
                <a:cubicBezTo>
                  <a:pt x="20" y="16"/>
                  <a:pt x="21" y="16"/>
                  <a:pt x="21" y="16"/>
                </a:cubicBezTo>
                <a:cubicBezTo>
                  <a:pt x="38" y="16"/>
                  <a:pt x="38" y="16"/>
                  <a:pt x="38" y="16"/>
                </a:cubicBezTo>
                <a:cubicBezTo>
                  <a:pt x="38" y="16"/>
                  <a:pt x="38" y="16"/>
                  <a:pt x="38" y="16"/>
                </a:cubicBezTo>
                <a:cubicBezTo>
                  <a:pt x="38" y="17"/>
                  <a:pt x="38" y="17"/>
                  <a:pt x="38" y="17"/>
                </a:cubicBezTo>
                <a:cubicBezTo>
                  <a:pt x="36" y="17"/>
                  <a:pt x="36" y="17"/>
                  <a:pt x="36" y="17"/>
                </a:cubicBezTo>
                <a:cubicBezTo>
                  <a:pt x="36" y="47"/>
                  <a:pt x="36" y="47"/>
                  <a:pt x="36" y="47"/>
                </a:cubicBezTo>
                <a:cubicBezTo>
                  <a:pt x="36" y="48"/>
                  <a:pt x="37" y="50"/>
                  <a:pt x="37" y="51"/>
                </a:cubicBezTo>
                <a:cubicBezTo>
                  <a:pt x="46" y="64"/>
                  <a:pt x="46" y="64"/>
                  <a:pt x="46" y="64"/>
                </a:cubicBezTo>
                <a:cubicBezTo>
                  <a:pt x="41" y="67"/>
                  <a:pt x="38" y="65"/>
                  <a:pt x="34" y="63"/>
                </a:cubicBezTo>
                <a:cubicBezTo>
                  <a:pt x="29" y="61"/>
                  <a:pt x="24" y="58"/>
                  <a:pt x="15" y="61"/>
                </a:cubicBezTo>
                <a:lnTo>
                  <a:pt x="21" y="51"/>
                </a:lnTo>
                <a:close/>
                <a:moveTo>
                  <a:pt x="56" y="80"/>
                </a:moveTo>
                <a:cubicBezTo>
                  <a:pt x="56" y="81"/>
                  <a:pt x="55" y="81"/>
                  <a:pt x="53" y="81"/>
                </a:cubicBezTo>
                <a:cubicBezTo>
                  <a:pt x="5" y="82"/>
                  <a:pt x="5" y="82"/>
                  <a:pt x="5" y="82"/>
                </a:cubicBezTo>
                <a:cubicBezTo>
                  <a:pt x="5" y="83"/>
                  <a:pt x="5" y="83"/>
                  <a:pt x="5" y="83"/>
                </a:cubicBezTo>
                <a:cubicBezTo>
                  <a:pt x="5" y="82"/>
                  <a:pt x="5" y="82"/>
                  <a:pt x="5" y="82"/>
                </a:cubicBezTo>
                <a:cubicBezTo>
                  <a:pt x="4" y="82"/>
                  <a:pt x="3" y="81"/>
                  <a:pt x="3" y="81"/>
                </a:cubicBezTo>
                <a:cubicBezTo>
                  <a:pt x="2" y="80"/>
                  <a:pt x="3" y="79"/>
                  <a:pt x="3" y="78"/>
                </a:cubicBezTo>
                <a:cubicBezTo>
                  <a:pt x="13" y="64"/>
                  <a:pt x="13" y="64"/>
                  <a:pt x="13" y="64"/>
                </a:cubicBezTo>
                <a:cubicBezTo>
                  <a:pt x="22" y="60"/>
                  <a:pt x="28" y="62"/>
                  <a:pt x="33" y="65"/>
                </a:cubicBezTo>
                <a:cubicBezTo>
                  <a:pt x="35" y="66"/>
                  <a:pt x="38" y="68"/>
                  <a:pt x="41" y="68"/>
                </a:cubicBezTo>
                <a:cubicBezTo>
                  <a:pt x="43" y="68"/>
                  <a:pt x="45" y="67"/>
                  <a:pt x="48" y="66"/>
                </a:cubicBezTo>
                <a:cubicBezTo>
                  <a:pt x="55" y="78"/>
                  <a:pt x="55" y="78"/>
                  <a:pt x="55" y="78"/>
                </a:cubicBezTo>
                <a:cubicBezTo>
                  <a:pt x="56" y="79"/>
                  <a:pt x="56" y="80"/>
                  <a:pt x="56" y="80"/>
                </a:cubicBezTo>
                <a:close/>
                <a:moveTo>
                  <a:pt x="26" y="58"/>
                </a:moveTo>
                <a:cubicBezTo>
                  <a:pt x="29" y="58"/>
                  <a:pt x="31" y="56"/>
                  <a:pt x="31" y="54"/>
                </a:cubicBezTo>
                <a:cubicBezTo>
                  <a:pt x="31" y="51"/>
                  <a:pt x="29" y="49"/>
                  <a:pt x="26" y="49"/>
                </a:cubicBezTo>
                <a:cubicBezTo>
                  <a:pt x="24" y="49"/>
                  <a:pt x="22" y="51"/>
                  <a:pt x="22" y="54"/>
                </a:cubicBezTo>
                <a:cubicBezTo>
                  <a:pt x="22" y="56"/>
                  <a:pt x="24" y="58"/>
                  <a:pt x="26" y="58"/>
                </a:cubicBezTo>
                <a:close/>
                <a:moveTo>
                  <a:pt x="26" y="51"/>
                </a:moveTo>
                <a:cubicBezTo>
                  <a:pt x="28" y="51"/>
                  <a:pt x="29" y="52"/>
                  <a:pt x="29" y="54"/>
                </a:cubicBezTo>
                <a:cubicBezTo>
                  <a:pt x="29" y="55"/>
                  <a:pt x="28" y="56"/>
                  <a:pt x="26" y="56"/>
                </a:cubicBezTo>
                <a:cubicBezTo>
                  <a:pt x="25" y="56"/>
                  <a:pt x="24" y="55"/>
                  <a:pt x="24" y="54"/>
                </a:cubicBezTo>
                <a:cubicBezTo>
                  <a:pt x="24" y="52"/>
                  <a:pt x="25" y="51"/>
                  <a:pt x="26" y="51"/>
                </a:cubicBezTo>
                <a:close/>
                <a:moveTo>
                  <a:pt x="29" y="45"/>
                </a:moveTo>
                <a:cubicBezTo>
                  <a:pt x="29" y="47"/>
                  <a:pt x="30" y="48"/>
                  <a:pt x="32" y="48"/>
                </a:cubicBezTo>
                <a:cubicBezTo>
                  <a:pt x="34" y="48"/>
                  <a:pt x="35" y="47"/>
                  <a:pt x="35" y="45"/>
                </a:cubicBezTo>
                <a:cubicBezTo>
                  <a:pt x="35" y="43"/>
                  <a:pt x="34" y="41"/>
                  <a:pt x="32" y="41"/>
                </a:cubicBezTo>
                <a:cubicBezTo>
                  <a:pt x="30" y="41"/>
                  <a:pt x="29" y="43"/>
                  <a:pt x="29" y="45"/>
                </a:cubicBezTo>
                <a:close/>
                <a:moveTo>
                  <a:pt x="34" y="45"/>
                </a:moveTo>
                <a:cubicBezTo>
                  <a:pt x="34" y="46"/>
                  <a:pt x="33" y="47"/>
                  <a:pt x="32" y="47"/>
                </a:cubicBezTo>
                <a:cubicBezTo>
                  <a:pt x="31" y="47"/>
                  <a:pt x="30" y="46"/>
                  <a:pt x="30" y="45"/>
                </a:cubicBezTo>
                <a:cubicBezTo>
                  <a:pt x="30" y="44"/>
                  <a:pt x="31" y="43"/>
                  <a:pt x="32" y="43"/>
                </a:cubicBezTo>
                <a:cubicBezTo>
                  <a:pt x="33" y="43"/>
                  <a:pt x="34" y="44"/>
                  <a:pt x="34" y="45"/>
                </a:cubicBezTo>
                <a:close/>
                <a:moveTo>
                  <a:pt x="27" y="30"/>
                </a:moveTo>
                <a:cubicBezTo>
                  <a:pt x="29" y="30"/>
                  <a:pt x="30" y="29"/>
                  <a:pt x="30" y="27"/>
                </a:cubicBezTo>
                <a:cubicBezTo>
                  <a:pt x="30" y="25"/>
                  <a:pt x="29" y="23"/>
                  <a:pt x="27" y="23"/>
                </a:cubicBezTo>
                <a:cubicBezTo>
                  <a:pt x="25" y="23"/>
                  <a:pt x="23" y="25"/>
                  <a:pt x="23" y="27"/>
                </a:cubicBezTo>
                <a:cubicBezTo>
                  <a:pt x="23" y="29"/>
                  <a:pt x="25" y="30"/>
                  <a:pt x="27" y="30"/>
                </a:cubicBezTo>
                <a:close/>
                <a:moveTo>
                  <a:pt x="27" y="25"/>
                </a:moveTo>
                <a:cubicBezTo>
                  <a:pt x="28" y="25"/>
                  <a:pt x="28" y="26"/>
                  <a:pt x="28" y="27"/>
                </a:cubicBezTo>
                <a:cubicBezTo>
                  <a:pt x="28" y="28"/>
                  <a:pt x="28" y="28"/>
                  <a:pt x="27" y="28"/>
                </a:cubicBezTo>
                <a:cubicBezTo>
                  <a:pt x="26" y="28"/>
                  <a:pt x="25" y="28"/>
                  <a:pt x="25" y="27"/>
                </a:cubicBezTo>
                <a:cubicBezTo>
                  <a:pt x="25" y="26"/>
                  <a:pt x="26" y="25"/>
                  <a:pt x="27" y="25"/>
                </a:cubicBezTo>
                <a:close/>
                <a:moveTo>
                  <a:pt x="36" y="12"/>
                </a:moveTo>
                <a:cubicBezTo>
                  <a:pt x="38" y="12"/>
                  <a:pt x="39" y="10"/>
                  <a:pt x="39" y="8"/>
                </a:cubicBezTo>
                <a:cubicBezTo>
                  <a:pt x="39" y="7"/>
                  <a:pt x="38" y="5"/>
                  <a:pt x="36" y="5"/>
                </a:cubicBezTo>
                <a:cubicBezTo>
                  <a:pt x="35" y="5"/>
                  <a:pt x="33" y="7"/>
                  <a:pt x="33" y="8"/>
                </a:cubicBezTo>
                <a:cubicBezTo>
                  <a:pt x="33" y="10"/>
                  <a:pt x="35" y="12"/>
                  <a:pt x="36" y="12"/>
                </a:cubicBezTo>
                <a:close/>
                <a:moveTo>
                  <a:pt x="36" y="6"/>
                </a:moveTo>
                <a:cubicBezTo>
                  <a:pt x="37" y="6"/>
                  <a:pt x="38" y="7"/>
                  <a:pt x="38" y="8"/>
                </a:cubicBezTo>
                <a:cubicBezTo>
                  <a:pt x="38" y="10"/>
                  <a:pt x="37" y="11"/>
                  <a:pt x="36" y="11"/>
                </a:cubicBezTo>
                <a:cubicBezTo>
                  <a:pt x="35" y="11"/>
                  <a:pt x="34" y="10"/>
                  <a:pt x="34" y="8"/>
                </a:cubicBezTo>
                <a:cubicBezTo>
                  <a:pt x="34" y="7"/>
                  <a:pt x="35" y="6"/>
                  <a:pt x="36" y="6"/>
                </a:cubicBezTo>
                <a:close/>
                <a:moveTo>
                  <a:pt x="24" y="6"/>
                </a:moveTo>
                <a:cubicBezTo>
                  <a:pt x="26" y="6"/>
                  <a:pt x="27" y="5"/>
                  <a:pt x="27" y="3"/>
                </a:cubicBezTo>
                <a:cubicBezTo>
                  <a:pt x="27" y="2"/>
                  <a:pt x="26" y="0"/>
                  <a:pt x="24" y="0"/>
                </a:cubicBezTo>
                <a:cubicBezTo>
                  <a:pt x="22" y="0"/>
                  <a:pt x="21" y="2"/>
                  <a:pt x="21" y="3"/>
                </a:cubicBezTo>
                <a:cubicBezTo>
                  <a:pt x="21" y="5"/>
                  <a:pt x="22" y="6"/>
                  <a:pt x="24" y="6"/>
                </a:cubicBezTo>
                <a:close/>
                <a:moveTo>
                  <a:pt x="24" y="1"/>
                </a:moveTo>
                <a:cubicBezTo>
                  <a:pt x="25" y="1"/>
                  <a:pt x="26" y="2"/>
                  <a:pt x="26" y="3"/>
                </a:cubicBezTo>
                <a:cubicBezTo>
                  <a:pt x="26" y="4"/>
                  <a:pt x="25" y="5"/>
                  <a:pt x="24" y="5"/>
                </a:cubicBezTo>
                <a:cubicBezTo>
                  <a:pt x="23" y="5"/>
                  <a:pt x="22" y="4"/>
                  <a:pt x="22" y="3"/>
                </a:cubicBezTo>
                <a:cubicBezTo>
                  <a:pt x="22" y="2"/>
                  <a:pt x="23" y="1"/>
                  <a:pt x="24" y="1"/>
                </a:cubicBezTo>
                <a:close/>
                <a:moveTo>
                  <a:pt x="26" y="10"/>
                </a:moveTo>
                <a:cubicBezTo>
                  <a:pt x="26" y="11"/>
                  <a:pt x="27" y="12"/>
                  <a:pt x="28" y="12"/>
                </a:cubicBezTo>
                <a:cubicBezTo>
                  <a:pt x="29" y="12"/>
                  <a:pt x="30" y="11"/>
                  <a:pt x="30" y="10"/>
                </a:cubicBezTo>
                <a:cubicBezTo>
                  <a:pt x="30" y="9"/>
                  <a:pt x="29" y="8"/>
                  <a:pt x="28" y="8"/>
                </a:cubicBezTo>
                <a:cubicBezTo>
                  <a:pt x="27" y="8"/>
                  <a:pt x="26" y="9"/>
                  <a:pt x="26" y="10"/>
                </a:cubicBezTo>
                <a:close/>
                <a:moveTo>
                  <a:pt x="28" y="9"/>
                </a:moveTo>
                <a:cubicBezTo>
                  <a:pt x="28" y="9"/>
                  <a:pt x="29" y="9"/>
                  <a:pt x="29" y="10"/>
                </a:cubicBezTo>
                <a:cubicBezTo>
                  <a:pt x="29" y="10"/>
                  <a:pt x="28" y="11"/>
                  <a:pt x="28" y="11"/>
                </a:cubicBezTo>
                <a:cubicBezTo>
                  <a:pt x="28" y="11"/>
                  <a:pt x="27" y="10"/>
                  <a:pt x="27" y="10"/>
                </a:cubicBezTo>
                <a:cubicBezTo>
                  <a:pt x="27" y="9"/>
                  <a:pt x="28" y="9"/>
                  <a:pt x="28" y="9"/>
                </a:cubicBezTo>
                <a:close/>
                <a:moveTo>
                  <a:pt x="32" y="22"/>
                </a:moveTo>
                <a:cubicBezTo>
                  <a:pt x="33" y="22"/>
                  <a:pt x="34" y="21"/>
                  <a:pt x="34" y="20"/>
                </a:cubicBezTo>
                <a:cubicBezTo>
                  <a:pt x="34" y="19"/>
                  <a:pt x="33" y="18"/>
                  <a:pt x="32" y="18"/>
                </a:cubicBezTo>
                <a:cubicBezTo>
                  <a:pt x="31" y="18"/>
                  <a:pt x="30" y="19"/>
                  <a:pt x="30" y="20"/>
                </a:cubicBezTo>
                <a:cubicBezTo>
                  <a:pt x="30" y="21"/>
                  <a:pt x="31" y="22"/>
                  <a:pt x="32" y="22"/>
                </a:cubicBezTo>
                <a:close/>
                <a:moveTo>
                  <a:pt x="32" y="20"/>
                </a:moveTo>
                <a:cubicBezTo>
                  <a:pt x="32" y="20"/>
                  <a:pt x="33" y="20"/>
                  <a:pt x="33" y="20"/>
                </a:cubicBezTo>
                <a:cubicBezTo>
                  <a:pt x="33" y="21"/>
                  <a:pt x="32" y="21"/>
                  <a:pt x="32" y="21"/>
                </a:cubicBezTo>
                <a:cubicBezTo>
                  <a:pt x="32" y="21"/>
                  <a:pt x="31" y="21"/>
                  <a:pt x="31" y="20"/>
                </a:cubicBezTo>
                <a:cubicBezTo>
                  <a:pt x="31" y="20"/>
                  <a:pt x="32" y="20"/>
                  <a:pt x="32" y="20"/>
                </a:cubicBezTo>
                <a:close/>
                <a:moveTo>
                  <a:pt x="31" y="35"/>
                </a:moveTo>
                <a:cubicBezTo>
                  <a:pt x="31" y="33"/>
                  <a:pt x="29" y="32"/>
                  <a:pt x="28" y="32"/>
                </a:cubicBezTo>
                <a:cubicBezTo>
                  <a:pt x="26" y="32"/>
                  <a:pt x="25" y="33"/>
                  <a:pt x="25" y="35"/>
                </a:cubicBezTo>
                <a:cubicBezTo>
                  <a:pt x="25" y="36"/>
                  <a:pt x="26" y="38"/>
                  <a:pt x="28" y="38"/>
                </a:cubicBezTo>
                <a:cubicBezTo>
                  <a:pt x="29" y="38"/>
                  <a:pt x="31" y="36"/>
                  <a:pt x="31" y="35"/>
                </a:cubicBezTo>
                <a:close/>
                <a:moveTo>
                  <a:pt x="28" y="36"/>
                </a:moveTo>
                <a:cubicBezTo>
                  <a:pt x="27" y="36"/>
                  <a:pt x="26" y="35"/>
                  <a:pt x="26" y="35"/>
                </a:cubicBezTo>
                <a:cubicBezTo>
                  <a:pt x="26" y="34"/>
                  <a:pt x="27" y="33"/>
                  <a:pt x="28" y="33"/>
                </a:cubicBezTo>
                <a:cubicBezTo>
                  <a:pt x="28" y="33"/>
                  <a:pt x="29" y="34"/>
                  <a:pt x="29" y="35"/>
                </a:cubicBezTo>
                <a:cubicBezTo>
                  <a:pt x="29" y="35"/>
                  <a:pt x="28" y="36"/>
                  <a:pt x="28" y="36"/>
                </a:cubicBezTo>
                <a:close/>
                <a:moveTo>
                  <a:pt x="33" y="57"/>
                </a:moveTo>
                <a:cubicBezTo>
                  <a:pt x="33" y="59"/>
                  <a:pt x="34" y="60"/>
                  <a:pt x="36" y="60"/>
                </a:cubicBezTo>
                <a:cubicBezTo>
                  <a:pt x="37" y="60"/>
                  <a:pt x="39" y="59"/>
                  <a:pt x="39" y="57"/>
                </a:cubicBezTo>
                <a:cubicBezTo>
                  <a:pt x="39" y="56"/>
                  <a:pt x="37" y="54"/>
                  <a:pt x="36" y="54"/>
                </a:cubicBezTo>
                <a:cubicBezTo>
                  <a:pt x="34" y="54"/>
                  <a:pt x="33" y="56"/>
                  <a:pt x="33" y="57"/>
                </a:cubicBezTo>
                <a:close/>
                <a:moveTo>
                  <a:pt x="36" y="56"/>
                </a:moveTo>
                <a:cubicBezTo>
                  <a:pt x="36" y="56"/>
                  <a:pt x="37" y="57"/>
                  <a:pt x="37" y="57"/>
                </a:cubicBezTo>
                <a:cubicBezTo>
                  <a:pt x="37" y="58"/>
                  <a:pt x="36" y="59"/>
                  <a:pt x="36" y="59"/>
                </a:cubicBezTo>
                <a:cubicBezTo>
                  <a:pt x="35" y="59"/>
                  <a:pt x="35" y="58"/>
                  <a:pt x="35" y="57"/>
                </a:cubicBezTo>
                <a:cubicBezTo>
                  <a:pt x="35" y="57"/>
                  <a:pt x="35" y="56"/>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nvGrpSpPr>
          <p:cNvPr id="62" name="Group 61">
            <a:extLst>
              <a:ext uri="{FF2B5EF4-FFF2-40B4-BE49-F238E27FC236}">
                <a16:creationId xmlns:a16="http://schemas.microsoft.com/office/drawing/2014/main" id="{0531A16E-0E8D-72A6-6C34-F5CB021EF456}"/>
              </a:ext>
            </a:extLst>
          </p:cNvPr>
          <p:cNvGrpSpPr/>
          <p:nvPr/>
        </p:nvGrpSpPr>
        <p:grpSpPr>
          <a:xfrm>
            <a:off x="5537959" y="2037026"/>
            <a:ext cx="1015548" cy="1015548"/>
            <a:chOff x="2574699" y="4164694"/>
            <a:chExt cx="473075" cy="473075"/>
          </a:xfrm>
          <a:noFill/>
        </p:grpSpPr>
        <p:sp>
          <p:nvSpPr>
            <p:cNvPr id="63" name="Freeform 466">
              <a:extLst>
                <a:ext uri="{FF2B5EF4-FFF2-40B4-BE49-F238E27FC236}">
                  <a16:creationId xmlns:a16="http://schemas.microsoft.com/office/drawing/2014/main" id="{B772E82E-F927-ED15-EF62-F1D2AF835208}"/>
                </a:ext>
              </a:extLst>
            </p:cNvPr>
            <p:cNvSpPr>
              <a:spLocks/>
            </p:cNvSpPr>
            <p:nvPr/>
          </p:nvSpPr>
          <p:spPr bwMode="auto">
            <a:xfrm>
              <a:off x="2838224" y="4428219"/>
              <a:ext cx="206375" cy="209550"/>
            </a:xfrm>
            <a:custGeom>
              <a:avLst/>
              <a:gdLst>
                <a:gd name="T0" fmla="*/ 26 w 55"/>
                <a:gd name="T1" fmla="*/ 0 h 56"/>
                <a:gd name="T2" fmla="*/ 53 w 55"/>
                <a:gd name="T3" fmla="*/ 27 h 56"/>
                <a:gd name="T4" fmla="*/ 53 w 55"/>
                <a:gd name="T5" fmla="*/ 33 h 56"/>
                <a:gd name="T6" fmla="*/ 33 w 55"/>
                <a:gd name="T7" fmla="*/ 53 h 56"/>
                <a:gd name="T8" fmla="*/ 25 w 55"/>
                <a:gd name="T9" fmla="*/ 53 h 56"/>
                <a:gd name="T10" fmla="*/ 0 w 55"/>
                <a:gd name="T11" fmla="*/ 27 h 56"/>
              </a:gdLst>
              <a:ahLst/>
              <a:cxnLst>
                <a:cxn ang="0">
                  <a:pos x="T0" y="T1"/>
                </a:cxn>
                <a:cxn ang="0">
                  <a:pos x="T2" y="T3"/>
                </a:cxn>
                <a:cxn ang="0">
                  <a:pos x="T4" y="T5"/>
                </a:cxn>
                <a:cxn ang="0">
                  <a:pos x="T6" y="T7"/>
                </a:cxn>
                <a:cxn ang="0">
                  <a:pos x="T8" y="T9"/>
                </a:cxn>
                <a:cxn ang="0">
                  <a:pos x="T10" y="T11"/>
                </a:cxn>
              </a:cxnLst>
              <a:rect l="0" t="0" r="r" b="b"/>
              <a:pathLst>
                <a:path w="55" h="56">
                  <a:moveTo>
                    <a:pt x="26" y="0"/>
                  </a:moveTo>
                  <a:cubicBezTo>
                    <a:pt x="42" y="15"/>
                    <a:pt x="53" y="27"/>
                    <a:pt x="53" y="27"/>
                  </a:cubicBezTo>
                  <a:cubicBezTo>
                    <a:pt x="55" y="28"/>
                    <a:pt x="55" y="31"/>
                    <a:pt x="53" y="33"/>
                  </a:cubicBezTo>
                  <a:cubicBezTo>
                    <a:pt x="33" y="53"/>
                    <a:pt x="33" y="53"/>
                    <a:pt x="33" y="53"/>
                  </a:cubicBezTo>
                  <a:cubicBezTo>
                    <a:pt x="31" y="55"/>
                    <a:pt x="27" y="56"/>
                    <a:pt x="25" y="53"/>
                  </a:cubicBezTo>
                  <a:cubicBezTo>
                    <a:pt x="25" y="53"/>
                    <a:pt x="15" y="42"/>
                    <a:pt x="0" y="27"/>
                  </a:cubicBezTo>
                </a:path>
              </a:pathLst>
            </a:custGeom>
            <a:grpFill/>
            <a:ln w="15875" cap="rnd">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4" name="Freeform 467">
              <a:extLst>
                <a:ext uri="{FF2B5EF4-FFF2-40B4-BE49-F238E27FC236}">
                  <a16:creationId xmlns:a16="http://schemas.microsoft.com/office/drawing/2014/main" id="{7FC488F6-B9AC-6EB3-0DEC-AAE28AF2CE3E}"/>
                </a:ext>
              </a:extLst>
            </p:cNvPr>
            <p:cNvSpPr>
              <a:spLocks/>
            </p:cNvSpPr>
            <p:nvPr/>
          </p:nvSpPr>
          <p:spPr bwMode="auto">
            <a:xfrm>
              <a:off x="2574699" y="4164694"/>
              <a:ext cx="214313" cy="214313"/>
            </a:xfrm>
            <a:custGeom>
              <a:avLst/>
              <a:gdLst>
                <a:gd name="T0" fmla="*/ 29 w 57"/>
                <a:gd name="T1" fmla="*/ 57 h 57"/>
                <a:gd name="T2" fmla="*/ 3 w 57"/>
                <a:gd name="T3" fmla="*/ 31 h 57"/>
                <a:gd name="T4" fmla="*/ 3 w 57"/>
                <a:gd name="T5" fmla="*/ 23 h 57"/>
                <a:gd name="T6" fmla="*/ 23 w 57"/>
                <a:gd name="T7" fmla="*/ 3 h 57"/>
                <a:gd name="T8" fmla="*/ 31 w 57"/>
                <a:gd name="T9" fmla="*/ 3 h 57"/>
                <a:gd name="T10" fmla="*/ 57 w 57"/>
                <a:gd name="T11" fmla="*/ 30 h 57"/>
              </a:gdLst>
              <a:ahLst/>
              <a:cxnLst>
                <a:cxn ang="0">
                  <a:pos x="T0" y="T1"/>
                </a:cxn>
                <a:cxn ang="0">
                  <a:pos x="T2" y="T3"/>
                </a:cxn>
                <a:cxn ang="0">
                  <a:pos x="T4" y="T5"/>
                </a:cxn>
                <a:cxn ang="0">
                  <a:pos x="T6" y="T7"/>
                </a:cxn>
                <a:cxn ang="0">
                  <a:pos x="T8" y="T9"/>
                </a:cxn>
                <a:cxn ang="0">
                  <a:pos x="T10" y="T11"/>
                </a:cxn>
              </a:cxnLst>
              <a:rect l="0" t="0" r="r" b="b"/>
              <a:pathLst>
                <a:path w="57" h="57">
                  <a:moveTo>
                    <a:pt x="29" y="57"/>
                  </a:moveTo>
                  <a:cubicBezTo>
                    <a:pt x="14" y="41"/>
                    <a:pt x="3" y="31"/>
                    <a:pt x="3" y="31"/>
                  </a:cubicBezTo>
                  <a:cubicBezTo>
                    <a:pt x="1" y="29"/>
                    <a:pt x="0" y="26"/>
                    <a:pt x="3" y="23"/>
                  </a:cubicBezTo>
                  <a:cubicBezTo>
                    <a:pt x="23" y="3"/>
                    <a:pt x="23" y="3"/>
                    <a:pt x="23" y="3"/>
                  </a:cubicBezTo>
                  <a:cubicBezTo>
                    <a:pt x="25" y="1"/>
                    <a:pt x="28" y="0"/>
                    <a:pt x="31" y="3"/>
                  </a:cubicBezTo>
                  <a:cubicBezTo>
                    <a:pt x="31" y="3"/>
                    <a:pt x="41" y="14"/>
                    <a:pt x="57" y="30"/>
                  </a:cubicBezTo>
                </a:path>
              </a:pathLst>
            </a:custGeom>
            <a:grpFill/>
            <a:ln w="15875" cap="rnd">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5" name="Line 468">
              <a:extLst>
                <a:ext uri="{FF2B5EF4-FFF2-40B4-BE49-F238E27FC236}">
                  <a16:creationId xmlns:a16="http://schemas.microsoft.com/office/drawing/2014/main" id="{7E92073A-7F84-F158-9CF5-59F954F6D86C}"/>
                </a:ext>
              </a:extLst>
            </p:cNvPr>
            <p:cNvSpPr>
              <a:spLocks noChangeShapeType="1"/>
            </p:cNvSpPr>
            <p:nvPr/>
          </p:nvSpPr>
          <p:spPr bwMode="auto">
            <a:xfrm flipV="1">
              <a:off x="2912836" y="4544106"/>
              <a:ext cx="57150" cy="57150"/>
            </a:xfrm>
            <a:prstGeom prst="line">
              <a:avLst/>
            </a:prstGeom>
            <a:grpFill/>
            <a:ln w="15875" cap="rnd">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6" name="Line 469">
              <a:extLst>
                <a:ext uri="{FF2B5EF4-FFF2-40B4-BE49-F238E27FC236}">
                  <a16:creationId xmlns:a16="http://schemas.microsoft.com/office/drawing/2014/main" id="{63CA2426-C0A1-1E11-B08F-3DD8CDAF928A}"/>
                </a:ext>
              </a:extLst>
            </p:cNvPr>
            <p:cNvSpPr>
              <a:spLocks noChangeShapeType="1"/>
            </p:cNvSpPr>
            <p:nvPr/>
          </p:nvSpPr>
          <p:spPr bwMode="auto">
            <a:xfrm flipV="1">
              <a:off x="2868386" y="4529819"/>
              <a:ext cx="25400" cy="25400"/>
            </a:xfrm>
            <a:prstGeom prst="line">
              <a:avLst/>
            </a:prstGeom>
            <a:grpFill/>
            <a:ln w="15875" cap="rnd">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7" name="Line 470">
              <a:extLst>
                <a:ext uri="{FF2B5EF4-FFF2-40B4-BE49-F238E27FC236}">
                  <a16:creationId xmlns:a16="http://schemas.microsoft.com/office/drawing/2014/main" id="{332C66DC-E1E3-2057-F771-FE74DB845DFB}"/>
                </a:ext>
              </a:extLst>
            </p:cNvPr>
            <p:cNvSpPr>
              <a:spLocks noChangeShapeType="1"/>
            </p:cNvSpPr>
            <p:nvPr/>
          </p:nvSpPr>
          <p:spPr bwMode="auto">
            <a:xfrm flipV="1">
              <a:off x="2612799" y="4244069"/>
              <a:ext cx="55563" cy="55563"/>
            </a:xfrm>
            <a:prstGeom prst="line">
              <a:avLst/>
            </a:prstGeom>
            <a:grpFill/>
            <a:ln w="15875" cap="rnd">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8" name="Line 471">
              <a:extLst>
                <a:ext uri="{FF2B5EF4-FFF2-40B4-BE49-F238E27FC236}">
                  <a16:creationId xmlns:a16="http://schemas.microsoft.com/office/drawing/2014/main" id="{09EE62FF-F829-2BD7-D773-FAD890944AF2}"/>
                </a:ext>
              </a:extLst>
            </p:cNvPr>
            <p:cNvSpPr>
              <a:spLocks noChangeShapeType="1"/>
            </p:cNvSpPr>
            <p:nvPr/>
          </p:nvSpPr>
          <p:spPr bwMode="auto">
            <a:xfrm flipV="1">
              <a:off x="2657249" y="4318681"/>
              <a:ext cx="26988" cy="26988"/>
            </a:xfrm>
            <a:prstGeom prst="line">
              <a:avLst/>
            </a:prstGeom>
            <a:grpFill/>
            <a:ln w="15875" cap="rnd">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69" name="Freeform 472">
              <a:extLst>
                <a:ext uri="{FF2B5EF4-FFF2-40B4-BE49-F238E27FC236}">
                  <a16:creationId xmlns:a16="http://schemas.microsoft.com/office/drawing/2014/main" id="{B109024D-9152-399A-0B87-0977A761E88B}"/>
                </a:ext>
              </a:extLst>
            </p:cNvPr>
            <p:cNvSpPr>
              <a:spLocks/>
            </p:cNvSpPr>
            <p:nvPr/>
          </p:nvSpPr>
          <p:spPr bwMode="auto">
            <a:xfrm>
              <a:off x="2579461" y="4229781"/>
              <a:ext cx="404813" cy="404813"/>
            </a:xfrm>
            <a:custGeom>
              <a:avLst/>
              <a:gdLst>
                <a:gd name="T0" fmla="*/ 30 w 255"/>
                <a:gd name="T1" fmla="*/ 163 h 255"/>
                <a:gd name="T2" fmla="*/ 191 w 255"/>
                <a:gd name="T3" fmla="*/ 0 h 255"/>
                <a:gd name="T4" fmla="*/ 255 w 255"/>
                <a:gd name="T5" fmla="*/ 63 h 255"/>
                <a:gd name="T6" fmla="*/ 94 w 255"/>
                <a:gd name="T7" fmla="*/ 227 h 255"/>
                <a:gd name="T8" fmla="*/ 0 w 255"/>
                <a:gd name="T9" fmla="*/ 255 h 255"/>
                <a:gd name="T10" fmla="*/ 30 w 255"/>
                <a:gd name="T11" fmla="*/ 163 h 255"/>
                <a:gd name="T12" fmla="*/ 30 w 255"/>
                <a:gd name="T13" fmla="*/ 163 h 255"/>
              </a:gdLst>
              <a:ahLst/>
              <a:cxnLst>
                <a:cxn ang="0">
                  <a:pos x="T0" y="T1"/>
                </a:cxn>
                <a:cxn ang="0">
                  <a:pos x="T2" y="T3"/>
                </a:cxn>
                <a:cxn ang="0">
                  <a:pos x="T4" y="T5"/>
                </a:cxn>
                <a:cxn ang="0">
                  <a:pos x="T6" y="T7"/>
                </a:cxn>
                <a:cxn ang="0">
                  <a:pos x="T8" y="T9"/>
                </a:cxn>
                <a:cxn ang="0">
                  <a:pos x="T10" y="T11"/>
                </a:cxn>
                <a:cxn ang="0">
                  <a:pos x="T12" y="T13"/>
                </a:cxn>
              </a:cxnLst>
              <a:rect l="0" t="0" r="r" b="b"/>
              <a:pathLst>
                <a:path w="255" h="255">
                  <a:moveTo>
                    <a:pt x="30" y="163"/>
                  </a:moveTo>
                  <a:lnTo>
                    <a:pt x="191" y="0"/>
                  </a:lnTo>
                  <a:lnTo>
                    <a:pt x="255" y="63"/>
                  </a:lnTo>
                  <a:lnTo>
                    <a:pt x="94" y="227"/>
                  </a:lnTo>
                  <a:lnTo>
                    <a:pt x="0" y="255"/>
                  </a:lnTo>
                  <a:lnTo>
                    <a:pt x="30" y="163"/>
                  </a:lnTo>
                  <a:lnTo>
                    <a:pt x="30" y="163"/>
                  </a:lnTo>
                  <a:close/>
                </a:path>
              </a:pathLst>
            </a:custGeom>
            <a:grpFill/>
            <a:ln w="15875" cap="rnd">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0" name="Freeform 473">
              <a:extLst>
                <a:ext uri="{FF2B5EF4-FFF2-40B4-BE49-F238E27FC236}">
                  <a16:creationId xmlns:a16="http://schemas.microsoft.com/office/drawing/2014/main" id="{B5760A51-DDD0-005A-BD96-3BDA8549C222}"/>
                </a:ext>
              </a:extLst>
            </p:cNvPr>
            <p:cNvSpPr>
              <a:spLocks/>
            </p:cNvSpPr>
            <p:nvPr/>
          </p:nvSpPr>
          <p:spPr bwMode="auto">
            <a:xfrm>
              <a:off x="2882674" y="4169456"/>
              <a:ext cx="165100" cy="160338"/>
            </a:xfrm>
            <a:custGeom>
              <a:avLst/>
              <a:gdLst>
                <a:gd name="T0" fmla="*/ 27 w 44"/>
                <a:gd name="T1" fmla="*/ 43 h 43"/>
                <a:gd name="T2" fmla="*/ 42 w 44"/>
                <a:gd name="T3" fmla="*/ 28 h 43"/>
                <a:gd name="T4" fmla="*/ 42 w 44"/>
                <a:gd name="T5" fmla="*/ 22 h 43"/>
                <a:gd name="T6" fmla="*/ 21 w 44"/>
                <a:gd name="T7" fmla="*/ 1 h 43"/>
                <a:gd name="T8" fmla="*/ 15 w 44"/>
                <a:gd name="T9" fmla="*/ 1 h 43"/>
                <a:gd name="T10" fmla="*/ 0 w 44"/>
                <a:gd name="T11" fmla="*/ 16 h 43"/>
              </a:gdLst>
              <a:ahLst/>
              <a:cxnLst>
                <a:cxn ang="0">
                  <a:pos x="T0" y="T1"/>
                </a:cxn>
                <a:cxn ang="0">
                  <a:pos x="T2" y="T3"/>
                </a:cxn>
                <a:cxn ang="0">
                  <a:pos x="T4" y="T5"/>
                </a:cxn>
                <a:cxn ang="0">
                  <a:pos x="T6" y="T7"/>
                </a:cxn>
                <a:cxn ang="0">
                  <a:pos x="T8" y="T9"/>
                </a:cxn>
                <a:cxn ang="0">
                  <a:pos x="T10" y="T11"/>
                </a:cxn>
              </a:cxnLst>
              <a:rect l="0" t="0" r="r" b="b"/>
              <a:pathLst>
                <a:path w="44" h="43">
                  <a:moveTo>
                    <a:pt x="27" y="43"/>
                  </a:moveTo>
                  <a:cubicBezTo>
                    <a:pt x="42" y="28"/>
                    <a:pt x="42" y="28"/>
                    <a:pt x="42" y="28"/>
                  </a:cubicBezTo>
                  <a:cubicBezTo>
                    <a:pt x="44" y="27"/>
                    <a:pt x="44" y="24"/>
                    <a:pt x="42" y="22"/>
                  </a:cubicBezTo>
                  <a:cubicBezTo>
                    <a:pt x="21" y="1"/>
                    <a:pt x="21" y="1"/>
                    <a:pt x="21" y="1"/>
                  </a:cubicBezTo>
                  <a:cubicBezTo>
                    <a:pt x="20" y="0"/>
                    <a:pt x="17" y="0"/>
                    <a:pt x="15" y="1"/>
                  </a:cubicBezTo>
                  <a:cubicBezTo>
                    <a:pt x="0" y="16"/>
                    <a:pt x="0" y="16"/>
                    <a:pt x="0" y="16"/>
                  </a:cubicBezTo>
                </a:path>
              </a:pathLst>
            </a:custGeom>
            <a:grpFill/>
            <a:ln w="15875" cap="rnd">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1" name="Freeform 474">
              <a:extLst>
                <a:ext uri="{FF2B5EF4-FFF2-40B4-BE49-F238E27FC236}">
                  <a16:creationId xmlns:a16="http://schemas.microsoft.com/office/drawing/2014/main" id="{CDAA1F37-47FA-CFBE-8848-EAA638EB2D64}"/>
                </a:ext>
              </a:extLst>
            </p:cNvPr>
            <p:cNvSpPr>
              <a:spLocks/>
            </p:cNvSpPr>
            <p:nvPr/>
          </p:nvSpPr>
          <p:spPr bwMode="auto">
            <a:xfrm>
              <a:off x="2714399" y="4304394"/>
              <a:ext cx="242888" cy="285750"/>
            </a:xfrm>
            <a:custGeom>
              <a:avLst/>
              <a:gdLst>
                <a:gd name="T0" fmla="*/ 153 w 153"/>
                <a:gd name="T1" fmla="*/ 0 h 180"/>
                <a:gd name="T2" fmla="*/ 0 w 153"/>
                <a:gd name="T3" fmla="*/ 151 h 180"/>
                <a:gd name="T4" fmla="*/ 7 w 153"/>
                <a:gd name="T5" fmla="*/ 180 h 180"/>
              </a:gdLst>
              <a:ahLst/>
              <a:cxnLst>
                <a:cxn ang="0">
                  <a:pos x="T0" y="T1"/>
                </a:cxn>
                <a:cxn ang="0">
                  <a:pos x="T2" y="T3"/>
                </a:cxn>
                <a:cxn ang="0">
                  <a:pos x="T4" y="T5"/>
                </a:cxn>
              </a:cxnLst>
              <a:rect l="0" t="0" r="r" b="b"/>
              <a:pathLst>
                <a:path w="153" h="180">
                  <a:moveTo>
                    <a:pt x="153" y="0"/>
                  </a:moveTo>
                  <a:lnTo>
                    <a:pt x="0" y="151"/>
                  </a:lnTo>
                  <a:lnTo>
                    <a:pt x="7" y="180"/>
                  </a:lnTo>
                </a:path>
              </a:pathLst>
            </a:custGeom>
            <a:grpFill/>
            <a:ln w="15875" cap="flat">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2" name="Freeform 475">
              <a:extLst>
                <a:ext uri="{FF2B5EF4-FFF2-40B4-BE49-F238E27FC236}">
                  <a16:creationId xmlns:a16="http://schemas.microsoft.com/office/drawing/2014/main" id="{0A967A5B-C08E-9E9A-A41D-3C4150D2BBFB}"/>
                </a:ext>
              </a:extLst>
            </p:cNvPr>
            <p:cNvSpPr>
              <a:spLocks/>
            </p:cNvSpPr>
            <p:nvPr/>
          </p:nvSpPr>
          <p:spPr bwMode="auto">
            <a:xfrm>
              <a:off x="2627086" y="4255181"/>
              <a:ext cx="282575" cy="244475"/>
            </a:xfrm>
            <a:custGeom>
              <a:avLst/>
              <a:gdLst>
                <a:gd name="T0" fmla="*/ 0 w 178"/>
                <a:gd name="T1" fmla="*/ 147 h 154"/>
                <a:gd name="T2" fmla="*/ 26 w 178"/>
                <a:gd name="T3" fmla="*/ 154 h 154"/>
                <a:gd name="T4" fmla="*/ 178 w 178"/>
                <a:gd name="T5" fmla="*/ 0 h 154"/>
              </a:gdLst>
              <a:ahLst/>
              <a:cxnLst>
                <a:cxn ang="0">
                  <a:pos x="T0" y="T1"/>
                </a:cxn>
                <a:cxn ang="0">
                  <a:pos x="T2" y="T3"/>
                </a:cxn>
                <a:cxn ang="0">
                  <a:pos x="T4" y="T5"/>
                </a:cxn>
              </a:cxnLst>
              <a:rect l="0" t="0" r="r" b="b"/>
              <a:pathLst>
                <a:path w="178" h="154">
                  <a:moveTo>
                    <a:pt x="0" y="147"/>
                  </a:moveTo>
                  <a:lnTo>
                    <a:pt x="26" y="154"/>
                  </a:lnTo>
                  <a:lnTo>
                    <a:pt x="178" y="0"/>
                  </a:lnTo>
                </a:path>
              </a:pathLst>
            </a:custGeom>
            <a:grpFill/>
            <a:ln w="15875" cap="flat">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3" name="Freeform 476">
              <a:extLst>
                <a:ext uri="{FF2B5EF4-FFF2-40B4-BE49-F238E27FC236}">
                  <a16:creationId xmlns:a16="http://schemas.microsoft.com/office/drawing/2014/main" id="{FD9C4BDD-DF3F-F85B-3EF5-3F918DCE4B9D}"/>
                </a:ext>
              </a:extLst>
            </p:cNvPr>
            <p:cNvSpPr>
              <a:spLocks/>
            </p:cNvSpPr>
            <p:nvPr/>
          </p:nvSpPr>
          <p:spPr bwMode="auto">
            <a:xfrm>
              <a:off x="2668361" y="4499656"/>
              <a:ext cx="46038" cy="44450"/>
            </a:xfrm>
            <a:custGeom>
              <a:avLst/>
              <a:gdLst>
                <a:gd name="T0" fmla="*/ 0 w 29"/>
                <a:gd name="T1" fmla="*/ 0 h 28"/>
                <a:gd name="T2" fmla="*/ 0 w 29"/>
                <a:gd name="T3" fmla="*/ 28 h 28"/>
                <a:gd name="T4" fmla="*/ 29 w 29"/>
                <a:gd name="T5" fmla="*/ 28 h 28"/>
              </a:gdLst>
              <a:ahLst/>
              <a:cxnLst>
                <a:cxn ang="0">
                  <a:pos x="T0" y="T1"/>
                </a:cxn>
                <a:cxn ang="0">
                  <a:pos x="T2" y="T3"/>
                </a:cxn>
                <a:cxn ang="0">
                  <a:pos x="T4" y="T5"/>
                </a:cxn>
              </a:cxnLst>
              <a:rect l="0" t="0" r="r" b="b"/>
              <a:pathLst>
                <a:path w="29" h="28">
                  <a:moveTo>
                    <a:pt x="0" y="0"/>
                  </a:moveTo>
                  <a:lnTo>
                    <a:pt x="0" y="28"/>
                  </a:lnTo>
                  <a:lnTo>
                    <a:pt x="29" y="28"/>
                  </a:lnTo>
                </a:path>
              </a:pathLst>
            </a:custGeom>
            <a:grpFill/>
            <a:ln w="15875" cap="rnd">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grpSp>
        <p:nvGrpSpPr>
          <p:cNvPr id="74" name="Group 73">
            <a:extLst>
              <a:ext uri="{FF2B5EF4-FFF2-40B4-BE49-F238E27FC236}">
                <a16:creationId xmlns:a16="http://schemas.microsoft.com/office/drawing/2014/main" id="{A295063C-B1DB-A22E-5A80-DF508C99AF3B}"/>
              </a:ext>
            </a:extLst>
          </p:cNvPr>
          <p:cNvGrpSpPr/>
          <p:nvPr/>
        </p:nvGrpSpPr>
        <p:grpSpPr>
          <a:xfrm>
            <a:off x="5396308" y="4629842"/>
            <a:ext cx="743366" cy="662404"/>
            <a:chOff x="6334125" y="4019550"/>
            <a:chExt cx="481013" cy="428625"/>
          </a:xfrm>
          <a:solidFill>
            <a:schemeClr val="bg1"/>
          </a:solidFill>
        </p:grpSpPr>
        <p:sp>
          <p:nvSpPr>
            <p:cNvPr id="75" name="Freeform 85">
              <a:extLst>
                <a:ext uri="{FF2B5EF4-FFF2-40B4-BE49-F238E27FC236}">
                  <a16:creationId xmlns:a16="http://schemas.microsoft.com/office/drawing/2014/main" id="{7B2D63C0-A353-3614-823B-2DB50A796D61}"/>
                </a:ext>
              </a:extLst>
            </p:cNvPr>
            <p:cNvSpPr>
              <a:spLocks noEditPoints="1"/>
            </p:cNvSpPr>
            <p:nvPr/>
          </p:nvSpPr>
          <p:spPr bwMode="auto">
            <a:xfrm>
              <a:off x="6334125" y="4019550"/>
              <a:ext cx="481013" cy="428625"/>
            </a:xfrm>
            <a:custGeom>
              <a:avLst/>
              <a:gdLst>
                <a:gd name="T0" fmla="*/ 122 w 128"/>
                <a:gd name="T1" fmla="*/ 0 h 114"/>
                <a:gd name="T2" fmla="*/ 6 w 128"/>
                <a:gd name="T3" fmla="*/ 0 h 114"/>
                <a:gd name="T4" fmla="*/ 0 w 128"/>
                <a:gd name="T5" fmla="*/ 6 h 114"/>
                <a:gd name="T6" fmla="*/ 0 w 128"/>
                <a:gd name="T7" fmla="*/ 108 h 114"/>
                <a:gd name="T8" fmla="*/ 6 w 128"/>
                <a:gd name="T9" fmla="*/ 114 h 114"/>
                <a:gd name="T10" fmla="*/ 122 w 128"/>
                <a:gd name="T11" fmla="*/ 114 h 114"/>
                <a:gd name="T12" fmla="*/ 128 w 128"/>
                <a:gd name="T13" fmla="*/ 108 h 114"/>
                <a:gd name="T14" fmla="*/ 128 w 128"/>
                <a:gd name="T15" fmla="*/ 6 h 114"/>
                <a:gd name="T16" fmla="*/ 122 w 128"/>
                <a:gd name="T17" fmla="*/ 0 h 114"/>
                <a:gd name="T18" fmla="*/ 123 w 128"/>
                <a:gd name="T19" fmla="*/ 109 h 114"/>
                <a:gd name="T20" fmla="*/ 5 w 128"/>
                <a:gd name="T21" fmla="*/ 109 h 114"/>
                <a:gd name="T22" fmla="*/ 5 w 128"/>
                <a:gd name="T23" fmla="*/ 27 h 114"/>
                <a:gd name="T24" fmla="*/ 123 w 128"/>
                <a:gd name="T25" fmla="*/ 27 h 114"/>
                <a:gd name="T26" fmla="*/ 123 w 128"/>
                <a:gd name="T27" fmla="*/ 109 h 114"/>
                <a:gd name="T28" fmla="*/ 123 w 128"/>
                <a:gd name="T29" fmla="*/ 23 h 114"/>
                <a:gd name="T30" fmla="*/ 5 w 128"/>
                <a:gd name="T31" fmla="*/ 23 h 114"/>
                <a:gd name="T32" fmla="*/ 5 w 128"/>
                <a:gd name="T33" fmla="*/ 5 h 114"/>
                <a:gd name="T34" fmla="*/ 123 w 128"/>
                <a:gd name="T35" fmla="*/ 5 h 114"/>
                <a:gd name="T36" fmla="*/ 123 w 128"/>
                <a:gd name="T37"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14">
                  <a:moveTo>
                    <a:pt x="122" y="0"/>
                  </a:moveTo>
                  <a:cubicBezTo>
                    <a:pt x="6" y="0"/>
                    <a:pt x="6" y="0"/>
                    <a:pt x="6" y="0"/>
                  </a:cubicBezTo>
                  <a:cubicBezTo>
                    <a:pt x="3" y="0"/>
                    <a:pt x="0" y="3"/>
                    <a:pt x="0" y="6"/>
                  </a:cubicBezTo>
                  <a:cubicBezTo>
                    <a:pt x="0" y="108"/>
                    <a:pt x="0" y="108"/>
                    <a:pt x="0" y="108"/>
                  </a:cubicBezTo>
                  <a:cubicBezTo>
                    <a:pt x="0" y="111"/>
                    <a:pt x="3" y="114"/>
                    <a:pt x="6" y="114"/>
                  </a:cubicBezTo>
                  <a:cubicBezTo>
                    <a:pt x="122" y="114"/>
                    <a:pt x="122" y="114"/>
                    <a:pt x="122" y="114"/>
                  </a:cubicBezTo>
                  <a:cubicBezTo>
                    <a:pt x="125" y="114"/>
                    <a:pt x="128" y="111"/>
                    <a:pt x="128" y="108"/>
                  </a:cubicBezTo>
                  <a:cubicBezTo>
                    <a:pt x="128" y="6"/>
                    <a:pt x="128" y="6"/>
                    <a:pt x="128" y="6"/>
                  </a:cubicBezTo>
                  <a:cubicBezTo>
                    <a:pt x="128" y="3"/>
                    <a:pt x="125" y="0"/>
                    <a:pt x="122" y="0"/>
                  </a:cubicBezTo>
                  <a:close/>
                  <a:moveTo>
                    <a:pt x="123" y="109"/>
                  </a:moveTo>
                  <a:cubicBezTo>
                    <a:pt x="5" y="109"/>
                    <a:pt x="5" y="109"/>
                    <a:pt x="5" y="109"/>
                  </a:cubicBezTo>
                  <a:cubicBezTo>
                    <a:pt x="5" y="27"/>
                    <a:pt x="5" y="27"/>
                    <a:pt x="5" y="27"/>
                  </a:cubicBezTo>
                  <a:cubicBezTo>
                    <a:pt x="123" y="27"/>
                    <a:pt x="123" y="27"/>
                    <a:pt x="123" y="27"/>
                  </a:cubicBezTo>
                  <a:lnTo>
                    <a:pt x="123" y="109"/>
                  </a:lnTo>
                  <a:close/>
                  <a:moveTo>
                    <a:pt x="123" y="23"/>
                  </a:moveTo>
                  <a:cubicBezTo>
                    <a:pt x="5" y="23"/>
                    <a:pt x="5" y="23"/>
                    <a:pt x="5" y="23"/>
                  </a:cubicBezTo>
                  <a:cubicBezTo>
                    <a:pt x="5" y="5"/>
                    <a:pt x="5" y="5"/>
                    <a:pt x="5" y="5"/>
                  </a:cubicBezTo>
                  <a:cubicBezTo>
                    <a:pt x="123" y="5"/>
                    <a:pt x="123" y="5"/>
                    <a:pt x="123" y="5"/>
                  </a:cubicBezTo>
                  <a:lnTo>
                    <a:pt x="12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6" name="Oval 86">
              <a:extLst>
                <a:ext uri="{FF2B5EF4-FFF2-40B4-BE49-F238E27FC236}">
                  <a16:creationId xmlns:a16="http://schemas.microsoft.com/office/drawing/2014/main" id="{3F796BD7-588B-A2AF-9CDD-2DDBAB1FD6B4}"/>
                </a:ext>
              </a:extLst>
            </p:cNvPr>
            <p:cNvSpPr>
              <a:spLocks noChangeArrowheads="1"/>
            </p:cNvSpPr>
            <p:nvPr/>
          </p:nvSpPr>
          <p:spPr bwMode="auto">
            <a:xfrm>
              <a:off x="6391275" y="4056063"/>
              <a:ext cx="25400"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7" name="Oval 87">
              <a:extLst>
                <a:ext uri="{FF2B5EF4-FFF2-40B4-BE49-F238E27FC236}">
                  <a16:creationId xmlns:a16="http://schemas.microsoft.com/office/drawing/2014/main" id="{2402DED6-606F-6FBB-9C08-541879B760D1}"/>
                </a:ext>
              </a:extLst>
            </p:cNvPr>
            <p:cNvSpPr>
              <a:spLocks noChangeArrowheads="1"/>
            </p:cNvSpPr>
            <p:nvPr/>
          </p:nvSpPr>
          <p:spPr bwMode="auto">
            <a:xfrm>
              <a:off x="6454775" y="4056063"/>
              <a:ext cx="25400"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8" name="Oval 88">
              <a:extLst>
                <a:ext uri="{FF2B5EF4-FFF2-40B4-BE49-F238E27FC236}">
                  <a16:creationId xmlns:a16="http://schemas.microsoft.com/office/drawing/2014/main" id="{01DF6DE9-369E-94EA-A0CE-B7DE5874622E}"/>
                </a:ext>
              </a:extLst>
            </p:cNvPr>
            <p:cNvSpPr>
              <a:spLocks noChangeArrowheads="1"/>
            </p:cNvSpPr>
            <p:nvPr/>
          </p:nvSpPr>
          <p:spPr bwMode="auto">
            <a:xfrm>
              <a:off x="6521450" y="4056063"/>
              <a:ext cx="26988" cy="269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79" name="Freeform 89">
              <a:extLst>
                <a:ext uri="{FF2B5EF4-FFF2-40B4-BE49-F238E27FC236}">
                  <a16:creationId xmlns:a16="http://schemas.microsoft.com/office/drawing/2014/main" id="{3B4D68D6-00C8-55BD-532C-38618D0C7567}"/>
                </a:ext>
              </a:extLst>
            </p:cNvPr>
            <p:cNvSpPr>
              <a:spLocks/>
            </p:cNvSpPr>
            <p:nvPr/>
          </p:nvSpPr>
          <p:spPr bwMode="auto">
            <a:xfrm>
              <a:off x="6473825" y="4206875"/>
              <a:ext cx="77788" cy="134937"/>
            </a:xfrm>
            <a:custGeom>
              <a:avLst/>
              <a:gdLst>
                <a:gd name="T0" fmla="*/ 1 w 21"/>
                <a:gd name="T1" fmla="*/ 35 h 36"/>
                <a:gd name="T2" fmla="*/ 5 w 21"/>
                <a:gd name="T3" fmla="*/ 35 h 36"/>
                <a:gd name="T4" fmla="*/ 20 w 21"/>
                <a:gd name="T5" fmla="*/ 20 h 36"/>
                <a:gd name="T6" fmla="*/ 21 w 21"/>
                <a:gd name="T7" fmla="*/ 17 h 36"/>
                <a:gd name="T8" fmla="*/ 5 w 21"/>
                <a:gd name="T9" fmla="*/ 1 h 36"/>
                <a:gd name="T10" fmla="*/ 3 w 21"/>
                <a:gd name="T11" fmla="*/ 0 h 36"/>
                <a:gd name="T12" fmla="*/ 1 w 21"/>
                <a:gd name="T13" fmla="*/ 1 h 36"/>
                <a:gd name="T14" fmla="*/ 1 w 21"/>
                <a:gd name="T15" fmla="*/ 4 h 36"/>
                <a:gd name="T16" fmla="*/ 15 w 21"/>
                <a:gd name="T17" fmla="*/ 18 h 36"/>
                <a:gd name="T18" fmla="*/ 1 w 21"/>
                <a:gd name="T19" fmla="*/ 32 h 36"/>
                <a:gd name="T20" fmla="*/ 1 w 21"/>
                <a:gd name="T21"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1" y="35"/>
                  </a:moveTo>
                  <a:cubicBezTo>
                    <a:pt x="2" y="36"/>
                    <a:pt x="4" y="36"/>
                    <a:pt x="5" y="35"/>
                  </a:cubicBezTo>
                  <a:cubicBezTo>
                    <a:pt x="5" y="35"/>
                    <a:pt x="20" y="20"/>
                    <a:pt x="20" y="20"/>
                  </a:cubicBezTo>
                  <a:cubicBezTo>
                    <a:pt x="21" y="19"/>
                    <a:pt x="21" y="18"/>
                    <a:pt x="21" y="17"/>
                  </a:cubicBezTo>
                  <a:cubicBezTo>
                    <a:pt x="20" y="16"/>
                    <a:pt x="11" y="7"/>
                    <a:pt x="5" y="1"/>
                  </a:cubicBezTo>
                  <a:cubicBezTo>
                    <a:pt x="4" y="0"/>
                    <a:pt x="4" y="0"/>
                    <a:pt x="3" y="0"/>
                  </a:cubicBezTo>
                  <a:cubicBezTo>
                    <a:pt x="2" y="0"/>
                    <a:pt x="2" y="0"/>
                    <a:pt x="1" y="1"/>
                  </a:cubicBezTo>
                  <a:cubicBezTo>
                    <a:pt x="0" y="2"/>
                    <a:pt x="0" y="3"/>
                    <a:pt x="1" y="4"/>
                  </a:cubicBezTo>
                  <a:cubicBezTo>
                    <a:pt x="15" y="18"/>
                    <a:pt x="15" y="18"/>
                    <a:pt x="15" y="18"/>
                  </a:cubicBezTo>
                  <a:cubicBezTo>
                    <a:pt x="1" y="32"/>
                    <a:pt x="1" y="32"/>
                    <a:pt x="1" y="32"/>
                  </a:cubicBezTo>
                  <a:cubicBezTo>
                    <a:pt x="0" y="33"/>
                    <a:pt x="0" y="35"/>
                    <a:pt x="1"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2" name="Freeform 90">
              <a:extLst>
                <a:ext uri="{FF2B5EF4-FFF2-40B4-BE49-F238E27FC236}">
                  <a16:creationId xmlns:a16="http://schemas.microsoft.com/office/drawing/2014/main" id="{8FF3F2A8-4792-5C59-CC3B-0925608E177D}"/>
                </a:ext>
              </a:extLst>
            </p:cNvPr>
            <p:cNvSpPr>
              <a:spLocks/>
            </p:cNvSpPr>
            <p:nvPr/>
          </p:nvSpPr>
          <p:spPr bwMode="auto">
            <a:xfrm>
              <a:off x="6562725" y="4327525"/>
              <a:ext cx="101600" cy="14287"/>
            </a:xfrm>
            <a:custGeom>
              <a:avLst/>
              <a:gdLst>
                <a:gd name="T0" fmla="*/ 2 w 27"/>
                <a:gd name="T1" fmla="*/ 4 h 4"/>
                <a:gd name="T2" fmla="*/ 24 w 27"/>
                <a:gd name="T3" fmla="*/ 4 h 4"/>
                <a:gd name="T4" fmla="*/ 27 w 27"/>
                <a:gd name="T5" fmla="*/ 2 h 4"/>
                <a:gd name="T6" fmla="*/ 24 w 27"/>
                <a:gd name="T7" fmla="*/ 0 h 4"/>
                <a:gd name="T8" fmla="*/ 2 w 27"/>
                <a:gd name="T9" fmla="*/ 0 h 4"/>
                <a:gd name="T10" fmla="*/ 0 w 27"/>
                <a:gd name="T11" fmla="*/ 2 h 4"/>
                <a:gd name="T12" fmla="*/ 2 w 2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2" y="4"/>
                  </a:moveTo>
                  <a:cubicBezTo>
                    <a:pt x="24" y="4"/>
                    <a:pt x="24" y="4"/>
                    <a:pt x="24" y="4"/>
                  </a:cubicBezTo>
                  <a:cubicBezTo>
                    <a:pt x="26" y="4"/>
                    <a:pt x="27" y="3"/>
                    <a:pt x="27" y="2"/>
                  </a:cubicBezTo>
                  <a:cubicBezTo>
                    <a:pt x="27" y="1"/>
                    <a:pt x="26" y="0"/>
                    <a:pt x="2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grpSp>
        <p:nvGrpSpPr>
          <p:cNvPr id="83" name="Group 4">
            <a:extLst>
              <a:ext uri="{FF2B5EF4-FFF2-40B4-BE49-F238E27FC236}">
                <a16:creationId xmlns:a16="http://schemas.microsoft.com/office/drawing/2014/main" id="{0B3DEE13-EA1A-6FC2-900B-B37C144E1169}"/>
              </a:ext>
            </a:extLst>
          </p:cNvPr>
          <p:cNvGrpSpPr>
            <a:grpSpLocks noChangeAspect="1"/>
          </p:cNvGrpSpPr>
          <p:nvPr/>
        </p:nvGrpSpPr>
        <p:grpSpPr bwMode="auto">
          <a:xfrm>
            <a:off x="7706316" y="4400515"/>
            <a:ext cx="1060794" cy="849594"/>
            <a:chOff x="4855" y="2641"/>
            <a:chExt cx="663" cy="531"/>
          </a:xfrm>
        </p:grpSpPr>
        <p:sp>
          <p:nvSpPr>
            <p:cNvPr id="84" name="Line 5">
              <a:extLst>
                <a:ext uri="{FF2B5EF4-FFF2-40B4-BE49-F238E27FC236}">
                  <a16:creationId xmlns:a16="http://schemas.microsoft.com/office/drawing/2014/main" id="{97042028-9A2F-0BE8-6D72-F275B3E4A044}"/>
                </a:ext>
              </a:extLst>
            </p:cNvPr>
            <p:cNvSpPr>
              <a:spLocks noChangeShapeType="1"/>
            </p:cNvSpPr>
            <p:nvPr/>
          </p:nvSpPr>
          <p:spPr bwMode="auto">
            <a:xfrm flipV="1">
              <a:off x="5518" y="2641"/>
              <a:ext cx="0" cy="531"/>
            </a:xfrm>
            <a:prstGeom prst="line">
              <a:avLst/>
            </a:prstGeom>
            <a:noFill/>
            <a:ln w="269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5" name="Freeform 6">
              <a:extLst>
                <a:ext uri="{FF2B5EF4-FFF2-40B4-BE49-F238E27FC236}">
                  <a16:creationId xmlns:a16="http://schemas.microsoft.com/office/drawing/2014/main" id="{A1EFBE90-C5CA-B4E2-A817-B6991CC21889}"/>
                </a:ext>
              </a:extLst>
            </p:cNvPr>
            <p:cNvSpPr>
              <a:spLocks/>
            </p:cNvSpPr>
            <p:nvPr/>
          </p:nvSpPr>
          <p:spPr bwMode="auto">
            <a:xfrm>
              <a:off x="4889" y="2663"/>
              <a:ext cx="595" cy="487"/>
            </a:xfrm>
            <a:custGeom>
              <a:avLst/>
              <a:gdLst>
                <a:gd name="T0" fmla="*/ 64 w 140"/>
                <a:gd name="T1" fmla="*/ 27 h 114"/>
                <a:gd name="T2" fmla="*/ 9 w 140"/>
                <a:gd name="T3" fmla="*/ 27 h 114"/>
                <a:gd name="T4" fmla="*/ 0 w 140"/>
                <a:gd name="T5" fmla="*/ 36 h 114"/>
                <a:gd name="T6" fmla="*/ 0 w 140"/>
                <a:gd name="T7" fmla="*/ 79 h 114"/>
                <a:gd name="T8" fmla="*/ 9 w 140"/>
                <a:gd name="T9" fmla="*/ 87 h 114"/>
                <a:gd name="T10" fmla="*/ 64 w 140"/>
                <a:gd name="T11" fmla="*/ 87 h 114"/>
                <a:gd name="T12" fmla="*/ 140 w 140"/>
                <a:gd name="T13" fmla="*/ 114 h 114"/>
                <a:gd name="T14" fmla="*/ 140 w 140"/>
                <a:gd name="T15" fmla="*/ 0 h 114"/>
                <a:gd name="T16" fmla="*/ 64 w 140"/>
                <a:gd name="T17" fmla="*/ 2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14">
                  <a:moveTo>
                    <a:pt x="64" y="27"/>
                  </a:moveTo>
                  <a:cubicBezTo>
                    <a:pt x="9" y="27"/>
                    <a:pt x="9" y="27"/>
                    <a:pt x="9" y="27"/>
                  </a:cubicBezTo>
                  <a:cubicBezTo>
                    <a:pt x="4" y="27"/>
                    <a:pt x="0" y="31"/>
                    <a:pt x="0" y="36"/>
                  </a:cubicBezTo>
                  <a:cubicBezTo>
                    <a:pt x="0" y="79"/>
                    <a:pt x="0" y="79"/>
                    <a:pt x="0" y="79"/>
                  </a:cubicBezTo>
                  <a:cubicBezTo>
                    <a:pt x="0" y="83"/>
                    <a:pt x="4" y="87"/>
                    <a:pt x="9" y="87"/>
                  </a:cubicBezTo>
                  <a:cubicBezTo>
                    <a:pt x="64" y="87"/>
                    <a:pt x="64" y="87"/>
                    <a:pt x="64" y="87"/>
                  </a:cubicBezTo>
                  <a:cubicBezTo>
                    <a:pt x="108" y="87"/>
                    <a:pt x="128" y="105"/>
                    <a:pt x="140" y="114"/>
                  </a:cubicBezTo>
                  <a:cubicBezTo>
                    <a:pt x="140" y="0"/>
                    <a:pt x="140" y="0"/>
                    <a:pt x="140" y="0"/>
                  </a:cubicBezTo>
                  <a:cubicBezTo>
                    <a:pt x="128" y="9"/>
                    <a:pt x="108" y="27"/>
                    <a:pt x="64" y="27"/>
                  </a:cubicBezTo>
                  <a:close/>
                </a:path>
              </a:pathLst>
            </a:custGeom>
            <a:noFill/>
            <a:ln w="269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6" name="Line 7">
              <a:extLst>
                <a:ext uri="{FF2B5EF4-FFF2-40B4-BE49-F238E27FC236}">
                  <a16:creationId xmlns:a16="http://schemas.microsoft.com/office/drawing/2014/main" id="{30A40747-E07C-DD5F-9D44-CE1E5BD2FA14}"/>
                </a:ext>
              </a:extLst>
            </p:cNvPr>
            <p:cNvSpPr>
              <a:spLocks noChangeShapeType="1"/>
            </p:cNvSpPr>
            <p:nvPr/>
          </p:nvSpPr>
          <p:spPr bwMode="auto">
            <a:xfrm>
              <a:off x="4855" y="2817"/>
              <a:ext cx="0" cy="179"/>
            </a:xfrm>
            <a:prstGeom prst="line">
              <a:avLst/>
            </a:prstGeom>
            <a:noFill/>
            <a:ln w="269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7" name="Freeform 8">
              <a:extLst>
                <a:ext uri="{FF2B5EF4-FFF2-40B4-BE49-F238E27FC236}">
                  <a16:creationId xmlns:a16="http://schemas.microsoft.com/office/drawing/2014/main" id="{B2D51EB1-97B2-F4B1-69B4-C8005EA8EB91}"/>
                </a:ext>
              </a:extLst>
            </p:cNvPr>
            <p:cNvSpPr>
              <a:spLocks/>
            </p:cNvSpPr>
            <p:nvPr/>
          </p:nvSpPr>
          <p:spPr bwMode="auto">
            <a:xfrm>
              <a:off x="4991" y="2787"/>
              <a:ext cx="136" cy="385"/>
            </a:xfrm>
            <a:custGeom>
              <a:avLst/>
              <a:gdLst>
                <a:gd name="T0" fmla="*/ 0 w 32"/>
                <a:gd name="T1" fmla="*/ 0 h 90"/>
                <a:gd name="T2" fmla="*/ 0 w 32"/>
                <a:gd name="T3" fmla="*/ 58 h 90"/>
                <a:gd name="T4" fmla="*/ 32 w 32"/>
                <a:gd name="T5" fmla="*/ 90 h 90"/>
              </a:gdLst>
              <a:ahLst/>
              <a:cxnLst>
                <a:cxn ang="0">
                  <a:pos x="T0" y="T1"/>
                </a:cxn>
                <a:cxn ang="0">
                  <a:pos x="T2" y="T3"/>
                </a:cxn>
                <a:cxn ang="0">
                  <a:pos x="T4" y="T5"/>
                </a:cxn>
              </a:cxnLst>
              <a:rect l="0" t="0" r="r" b="b"/>
              <a:pathLst>
                <a:path w="32" h="90">
                  <a:moveTo>
                    <a:pt x="0" y="0"/>
                  </a:moveTo>
                  <a:cubicBezTo>
                    <a:pt x="0" y="58"/>
                    <a:pt x="0" y="58"/>
                    <a:pt x="0" y="58"/>
                  </a:cubicBezTo>
                  <a:cubicBezTo>
                    <a:pt x="0" y="58"/>
                    <a:pt x="0" y="90"/>
                    <a:pt x="32" y="90"/>
                  </a:cubicBezTo>
                </a:path>
              </a:pathLst>
            </a:custGeom>
            <a:noFill/>
            <a:ln w="269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88" name="Freeform 9">
              <a:extLst>
                <a:ext uri="{FF2B5EF4-FFF2-40B4-BE49-F238E27FC236}">
                  <a16:creationId xmlns:a16="http://schemas.microsoft.com/office/drawing/2014/main" id="{5472E176-DF56-6EAC-BB7C-E270DA1168E7}"/>
                </a:ext>
              </a:extLst>
            </p:cNvPr>
            <p:cNvSpPr>
              <a:spLocks/>
            </p:cNvSpPr>
            <p:nvPr/>
          </p:nvSpPr>
          <p:spPr bwMode="auto">
            <a:xfrm>
              <a:off x="5059" y="3035"/>
              <a:ext cx="68" cy="68"/>
            </a:xfrm>
            <a:custGeom>
              <a:avLst/>
              <a:gdLst>
                <a:gd name="T0" fmla="*/ 0 w 16"/>
                <a:gd name="T1" fmla="*/ 0 h 16"/>
                <a:gd name="T2" fmla="*/ 16 w 16"/>
                <a:gd name="T3" fmla="*/ 16 h 16"/>
              </a:gdLst>
              <a:ahLst/>
              <a:cxnLst>
                <a:cxn ang="0">
                  <a:pos x="T0" y="T1"/>
                </a:cxn>
                <a:cxn ang="0">
                  <a:pos x="T2" y="T3"/>
                </a:cxn>
              </a:cxnLst>
              <a:rect l="0" t="0" r="r" b="b"/>
              <a:pathLst>
                <a:path w="16" h="16">
                  <a:moveTo>
                    <a:pt x="0" y="0"/>
                  </a:moveTo>
                  <a:cubicBezTo>
                    <a:pt x="0" y="0"/>
                    <a:pt x="0" y="16"/>
                    <a:pt x="16" y="16"/>
                  </a:cubicBezTo>
                </a:path>
              </a:pathLst>
            </a:custGeom>
            <a:noFill/>
            <a:ln w="269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grpSp>
      <p:sp>
        <p:nvSpPr>
          <p:cNvPr id="89" name="Freeform 88">
            <a:extLst>
              <a:ext uri="{FF2B5EF4-FFF2-40B4-BE49-F238E27FC236}">
                <a16:creationId xmlns:a16="http://schemas.microsoft.com/office/drawing/2014/main" id="{28A4BC68-132C-07CA-AF03-D8660703CF55}"/>
              </a:ext>
            </a:extLst>
          </p:cNvPr>
          <p:cNvSpPr>
            <a:spLocks noEditPoints="1"/>
          </p:cNvSpPr>
          <p:nvPr/>
        </p:nvSpPr>
        <p:spPr bwMode="auto">
          <a:xfrm>
            <a:off x="9739991" y="4587954"/>
            <a:ext cx="1288977" cy="567150"/>
          </a:xfrm>
          <a:custGeom>
            <a:avLst/>
            <a:gdLst>
              <a:gd name="T0" fmla="*/ 2 w 107"/>
              <a:gd name="T1" fmla="*/ 32 h 47"/>
              <a:gd name="T2" fmla="*/ 0 w 107"/>
              <a:gd name="T3" fmla="*/ 40 h 47"/>
              <a:gd name="T4" fmla="*/ 12 w 107"/>
              <a:gd name="T5" fmla="*/ 39 h 47"/>
              <a:gd name="T6" fmla="*/ 20 w 107"/>
              <a:gd name="T7" fmla="*/ 32 h 47"/>
              <a:gd name="T8" fmla="*/ 27 w 107"/>
              <a:gd name="T9" fmla="*/ 39 h 47"/>
              <a:gd name="T10" fmla="*/ 63 w 107"/>
              <a:gd name="T11" fmla="*/ 40 h 47"/>
              <a:gd name="T12" fmla="*/ 3 w 107"/>
              <a:gd name="T13" fmla="*/ 0 h 47"/>
              <a:gd name="T14" fmla="*/ 5 w 107"/>
              <a:gd name="T15" fmla="*/ 2 h 47"/>
              <a:gd name="T16" fmla="*/ 61 w 107"/>
              <a:gd name="T17" fmla="*/ 38 h 47"/>
              <a:gd name="T18" fmla="*/ 20 w 107"/>
              <a:gd name="T19" fmla="*/ 30 h 47"/>
              <a:gd name="T20" fmla="*/ 2 w 107"/>
              <a:gd name="T21" fmla="*/ 38 h 47"/>
              <a:gd name="T22" fmla="*/ 2 w 107"/>
              <a:gd name="T23" fmla="*/ 34 h 47"/>
              <a:gd name="T24" fmla="*/ 5 w 107"/>
              <a:gd name="T25" fmla="*/ 2 h 47"/>
              <a:gd name="T26" fmla="*/ 95 w 107"/>
              <a:gd name="T27" fmla="*/ 25 h 47"/>
              <a:gd name="T28" fmla="*/ 74 w 107"/>
              <a:gd name="T29" fmla="*/ 13 h 47"/>
              <a:gd name="T30" fmla="*/ 63 w 107"/>
              <a:gd name="T31" fmla="*/ 13 h 47"/>
              <a:gd name="T32" fmla="*/ 78 w 107"/>
              <a:gd name="T33" fmla="*/ 40 h 47"/>
              <a:gd name="T34" fmla="*/ 78 w 107"/>
              <a:gd name="T35" fmla="*/ 39 h 47"/>
              <a:gd name="T36" fmla="*/ 92 w 107"/>
              <a:gd name="T37" fmla="*/ 39 h 47"/>
              <a:gd name="T38" fmla="*/ 92 w 107"/>
              <a:gd name="T39" fmla="*/ 40 h 47"/>
              <a:gd name="T40" fmla="*/ 107 w 107"/>
              <a:gd name="T41" fmla="*/ 33 h 47"/>
              <a:gd name="T42" fmla="*/ 104 w 107"/>
              <a:gd name="T43" fmla="*/ 38 h 47"/>
              <a:gd name="T44" fmla="*/ 85 w 107"/>
              <a:gd name="T45" fmla="*/ 30 h 47"/>
              <a:gd name="T46" fmla="*/ 66 w 107"/>
              <a:gd name="T47" fmla="*/ 38 h 47"/>
              <a:gd name="T48" fmla="*/ 74 w 107"/>
              <a:gd name="T49" fmla="*/ 15 h 47"/>
              <a:gd name="T50" fmla="*/ 88 w 107"/>
              <a:gd name="T51" fmla="*/ 21 h 47"/>
              <a:gd name="T52" fmla="*/ 100 w 107"/>
              <a:gd name="T53" fmla="*/ 27 h 47"/>
              <a:gd name="T54" fmla="*/ 104 w 107"/>
              <a:gd name="T55" fmla="*/ 38 h 47"/>
              <a:gd name="T56" fmla="*/ 13 w 107"/>
              <a:gd name="T57" fmla="*/ 40 h 47"/>
              <a:gd name="T58" fmla="*/ 27 w 107"/>
              <a:gd name="T59" fmla="*/ 40 h 47"/>
              <a:gd name="T60" fmla="*/ 20 w 107"/>
              <a:gd name="T61" fmla="*/ 45 h 47"/>
              <a:gd name="T62" fmla="*/ 20 w 107"/>
              <a:gd name="T63" fmla="*/ 35 h 47"/>
              <a:gd name="T64" fmla="*/ 20 w 107"/>
              <a:gd name="T65" fmla="*/ 45 h 47"/>
              <a:gd name="T66" fmla="*/ 78 w 107"/>
              <a:gd name="T67" fmla="*/ 40 h 47"/>
              <a:gd name="T68" fmla="*/ 92 w 107"/>
              <a:gd name="T69" fmla="*/ 40 h 47"/>
              <a:gd name="T70" fmla="*/ 85 w 107"/>
              <a:gd name="T71" fmla="*/ 45 h 47"/>
              <a:gd name="T72" fmla="*/ 85 w 107"/>
              <a:gd name="T73" fmla="*/ 35 h 47"/>
              <a:gd name="T74" fmla="*/ 85 w 107"/>
              <a:gd name="T75" fmla="*/ 45 h 47"/>
              <a:gd name="T76" fmla="*/ 91 w 107"/>
              <a:gd name="T77" fmla="*/ 26 h 47"/>
              <a:gd name="T78" fmla="*/ 67 w 107"/>
              <a:gd name="T79" fmla="*/ 27 h 47"/>
              <a:gd name="T80" fmla="*/ 69 w 107"/>
              <a:gd name="T81"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 h="47">
                <a:moveTo>
                  <a:pt x="3" y="32"/>
                </a:moveTo>
                <a:cubicBezTo>
                  <a:pt x="2" y="32"/>
                  <a:pt x="2" y="32"/>
                  <a:pt x="2" y="32"/>
                </a:cubicBezTo>
                <a:cubicBezTo>
                  <a:pt x="1" y="32"/>
                  <a:pt x="0" y="34"/>
                  <a:pt x="0" y="36"/>
                </a:cubicBezTo>
                <a:cubicBezTo>
                  <a:pt x="0" y="40"/>
                  <a:pt x="0" y="40"/>
                  <a:pt x="0" y="40"/>
                </a:cubicBezTo>
                <a:cubicBezTo>
                  <a:pt x="12" y="40"/>
                  <a:pt x="12" y="40"/>
                  <a:pt x="12" y="40"/>
                </a:cubicBezTo>
                <a:cubicBezTo>
                  <a:pt x="12" y="39"/>
                  <a:pt x="12" y="39"/>
                  <a:pt x="12" y="39"/>
                </a:cubicBezTo>
                <a:cubicBezTo>
                  <a:pt x="13" y="39"/>
                  <a:pt x="13" y="39"/>
                  <a:pt x="13" y="39"/>
                </a:cubicBezTo>
                <a:cubicBezTo>
                  <a:pt x="13" y="35"/>
                  <a:pt x="16" y="32"/>
                  <a:pt x="20" y="32"/>
                </a:cubicBezTo>
                <a:cubicBezTo>
                  <a:pt x="24" y="32"/>
                  <a:pt x="27" y="35"/>
                  <a:pt x="27" y="39"/>
                </a:cubicBezTo>
                <a:cubicBezTo>
                  <a:pt x="27" y="39"/>
                  <a:pt x="27" y="39"/>
                  <a:pt x="27" y="39"/>
                </a:cubicBezTo>
                <a:cubicBezTo>
                  <a:pt x="27" y="40"/>
                  <a:pt x="27" y="40"/>
                  <a:pt x="27" y="40"/>
                </a:cubicBezTo>
                <a:cubicBezTo>
                  <a:pt x="63" y="40"/>
                  <a:pt x="63" y="40"/>
                  <a:pt x="63" y="40"/>
                </a:cubicBezTo>
                <a:cubicBezTo>
                  <a:pt x="63" y="0"/>
                  <a:pt x="63" y="0"/>
                  <a:pt x="63" y="0"/>
                </a:cubicBezTo>
                <a:cubicBezTo>
                  <a:pt x="3" y="0"/>
                  <a:pt x="3" y="0"/>
                  <a:pt x="3" y="0"/>
                </a:cubicBezTo>
                <a:lnTo>
                  <a:pt x="3" y="32"/>
                </a:lnTo>
                <a:close/>
                <a:moveTo>
                  <a:pt x="5" y="2"/>
                </a:moveTo>
                <a:cubicBezTo>
                  <a:pt x="61" y="2"/>
                  <a:pt x="61" y="2"/>
                  <a:pt x="61" y="2"/>
                </a:cubicBezTo>
                <a:cubicBezTo>
                  <a:pt x="61" y="38"/>
                  <a:pt x="61" y="38"/>
                  <a:pt x="61" y="38"/>
                </a:cubicBezTo>
                <a:cubicBezTo>
                  <a:pt x="29" y="38"/>
                  <a:pt x="29" y="38"/>
                  <a:pt x="29" y="38"/>
                </a:cubicBezTo>
                <a:cubicBezTo>
                  <a:pt x="29" y="33"/>
                  <a:pt x="25" y="30"/>
                  <a:pt x="20" y="30"/>
                </a:cubicBezTo>
                <a:cubicBezTo>
                  <a:pt x="15" y="30"/>
                  <a:pt x="11" y="33"/>
                  <a:pt x="11" y="38"/>
                </a:cubicBezTo>
                <a:cubicBezTo>
                  <a:pt x="2" y="38"/>
                  <a:pt x="2" y="38"/>
                  <a:pt x="2" y="38"/>
                </a:cubicBezTo>
                <a:cubicBezTo>
                  <a:pt x="2" y="36"/>
                  <a:pt x="2" y="36"/>
                  <a:pt x="2" y="36"/>
                </a:cubicBezTo>
                <a:cubicBezTo>
                  <a:pt x="2" y="35"/>
                  <a:pt x="2" y="34"/>
                  <a:pt x="2" y="34"/>
                </a:cubicBezTo>
                <a:cubicBezTo>
                  <a:pt x="5" y="34"/>
                  <a:pt x="5" y="34"/>
                  <a:pt x="5" y="34"/>
                </a:cubicBezTo>
                <a:lnTo>
                  <a:pt x="5" y="2"/>
                </a:lnTo>
                <a:close/>
                <a:moveTo>
                  <a:pt x="100" y="25"/>
                </a:moveTo>
                <a:cubicBezTo>
                  <a:pt x="95" y="25"/>
                  <a:pt x="95" y="25"/>
                  <a:pt x="95" y="25"/>
                </a:cubicBezTo>
                <a:cubicBezTo>
                  <a:pt x="90" y="19"/>
                  <a:pt x="90" y="19"/>
                  <a:pt x="90" y="19"/>
                </a:cubicBezTo>
                <a:cubicBezTo>
                  <a:pt x="87" y="15"/>
                  <a:pt x="80" y="13"/>
                  <a:pt x="74" y="13"/>
                </a:cubicBezTo>
                <a:cubicBezTo>
                  <a:pt x="74" y="13"/>
                  <a:pt x="74" y="13"/>
                  <a:pt x="74" y="13"/>
                </a:cubicBezTo>
                <a:cubicBezTo>
                  <a:pt x="63" y="13"/>
                  <a:pt x="63" y="13"/>
                  <a:pt x="63" y="13"/>
                </a:cubicBezTo>
                <a:cubicBezTo>
                  <a:pt x="63" y="40"/>
                  <a:pt x="63" y="40"/>
                  <a:pt x="63" y="40"/>
                </a:cubicBezTo>
                <a:cubicBezTo>
                  <a:pt x="78" y="40"/>
                  <a:pt x="78" y="40"/>
                  <a:pt x="78" y="40"/>
                </a:cubicBezTo>
                <a:cubicBezTo>
                  <a:pt x="78" y="39"/>
                  <a:pt x="78" y="39"/>
                  <a:pt x="78" y="39"/>
                </a:cubicBezTo>
                <a:cubicBezTo>
                  <a:pt x="78" y="39"/>
                  <a:pt x="78" y="39"/>
                  <a:pt x="78" y="39"/>
                </a:cubicBezTo>
                <a:cubicBezTo>
                  <a:pt x="78" y="35"/>
                  <a:pt x="81" y="32"/>
                  <a:pt x="85" y="32"/>
                </a:cubicBezTo>
                <a:cubicBezTo>
                  <a:pt x="89" y="32"/>
                  <a:pt x="92" y="35"/>
                  <a:pt x="92" y="39"/>
                </a:cubicBezTo>
                <a:cubicBezTo>
                  <a:pt x="92" y="39"/>
                  <a:pt x="92" y="39"/>
                  <a:pt x="92" y="39"/>
                </a:cubicBezTo>
                <a:cubicBezTo>
                  <a:pt x="92" y="40"/>
                  <a:pt x="92" y="40"/>
                  <a:pt x="92" y="40"/>
                </a:cubicBezTo>
                <a:cubicBezTo>
                  <a:pt x="107" y="40"/>
                  <a:pt x="107" y="40"/>
                  <a:pt x="107" y="40"/>
                </a:cubicBezTo>
                <a:cubicBezTo>
                  <a:pt x="107" y="33"/>
                  <a:pt x="107" y="33"/>
                  <a:pt x="107" y="33"/>
                </a:cubicBezTo>
                <a:cubicBezTo>
                  <a:pt x="107" y="29"/>
                  <a:pt x="104" y="25"/>
                  <a:pt x="100" y="25"/>
                </a:cubicBezTo>
                <a:close/>
                <a:moveTo>
                  <a:pt x="104" y="38"/>
                </a:moveTo>
                <a:cubicBezTo>
                  <a:pt x="94" y="38"/>
                  <a:pt x="94" y="38"/>
                  <a:pt x="94" y="38"/>
                </a:cubicBezTo>
                <a:cubicBezTo>
                  <a:pt x="94" y="33"/>
                  <a:pt x="90" y="30"/>
                  <a:pt x="85" y="30"/>
                </a:cubicBezTo>
                <a:cubicBezTo>
                  <a:pt x="80" y="30"/>
                  <a:pt x="76" y="33"/>
                  <a:pt x="76" y="38"/>
                </a:cubicBezTo>
                <a:cubicBezTo>
                  <a:pt x="66" y="38"/>
                  <a:pt x="66" y="38"/>
                  <a:pt x="66" y="38"/>
                </a:cubicBezTo>
                <a:cubicBezTo>
                  <a:pt x="66" y="15"/>
                  <a:pt x="66" y="15"/>
                  <a:pt x="66" y="15"/>
                </a:cubicBezTo>
                <a:cubicBezTo>
                  <a:pt x="74" y="15"/>
                  <a:pt x="74" y="15"/>
                  <a:pt x="74" y="15"/>
                </a:cubicBezTo>
                <a:cubicBezTo>
                  <a:pt x="74" y="15"/>
                  <a:pt x="74" y="15"/>
                  <a:pt x="74" y="15"/>
                </a:cubicBezTo>
                <a:cubicBezTo>
                  <a:pt x="79" y="15"/>
                  <a:pt x="86" y="17"/>
                  <a:pt x="88" y="21"/>
                </a:cubicBezTo>
                <a:cubicBezTo>
                  <a:pt x="94" y="27"/>
                  <a:pt x="94" y="27"/>
                  <a:pt x="94" y="27"/>
                </a:cubicBezTo>
                <a:cubicBezTo>
                  <a:pt x="100" y="27"/>
                  <a:pt x="100" y="27"/>
                  <a:pt x="100" y="27"/>
                </a:cubicBezTo>
                <a:cubicBezTo>
                  <a:pt x="102" y="27"/>
                  <a:pt x="104" y="30"/>
                  <a:pt x="104" y="33"/>
                </a:cubicBezTo>
                <a:lnTo>
                  <a:pt x="104" y="38"/>
                </a:lnTo>
                <a:close/>
                <a:moveTo>
                  <a:pt x="20" y="33"/>
                </a:moveTo>
                <a:cubicBezTo>
                  <a:pt x="16" y="33"/>
                  <a:pt x="13" y="36"/>
                  <a:pt x="13" y="40"/>
                </a:cubicBezTo>
                <a:cubicBezTo>
                  <a:pt x="13" y="44"/>
                  <a:pt x="16" y="47"/>
                  <a:pt x="20" y="47"/>
                </a:cubicBezTo>
                <a:cubicBezTo>
                  <a:pt x="24" y="47"/>
                  <a:pt x="27" y="44"/>
                  <a:pt x="27" y="40"/>
                </a:cubicBezTo>
                <a:cubicBezTo>
                  <a:pt x="27" y="36"/>
                  <a:pt x="24" y="33"/>
                  <a:pt x="20" y="33"/>
                </a:cubicBezTo>
                <a:close/>
                <a:moveTo>
                  <a:pt x="20" y="45"/>
                </a:moveTo>
                <a:cubicBezTo>
                  <a:pt x="17" y="45"/>
                  <a:pt x="15" y="43"/>
                  <a:pt x="15" y="40"/>
                </a:cubicBezTo>
                <a:cubicBezTo>
                  <a:pt x="15" y="37"/>
                  <a:pt x="17" y="35"/>
                  <a:pt x="20" y="35"/>
                </a:cubicBezTo>
                <a:cubicBezTo>
                  <a:pt x="23" y="35"/>
                  <a:pt x="25" y="37"/>
                  <a:pt x="25" y="40"/>
                </a:cubicBezTo>
                <a:cubicBezTo>
                  <a:pt x="25" y="43"/>
                  <a:pt x="23" y="45"/>
                  <a:pt x="20" y="45"/>
                </a:cubicBezTo>
                <a:close/>
                <a:moveTo>
                  <a:pt x="85" y="33"/>
                </a:moveTo>
                <a:cubicBezTo>
                  <a:pt x="81" y="33"/>
                  <a:pt x="78" y="36"/>
                  <a:pt x="78" y="40"/>
                </a:cubicBezTo>
                <a:cubicBezTo>
                  <a:pt x="78" y="44"/>
                  <a:pt x="81" y="47"/>
                  <a:pt x="85" y="47"/>
                </a:cubicBezTo>
                <a:cubicBezTo>
                  <a:pt x="89" y="47"/>
                  <a:pt x="92" y="44"/>
                  <a:pt x="92" y="40"/>
                </a:cubicBezTo>
                <a:cubicBezTo>
                  <a:pt x="92" y="36"/>
                  <a:pt x="89" y="33"/>
                  <a:pt x="85" y="33"/>
                </a:cubicBezTo>
                <a:close/>
                <a:moveTo>
                  <a:pt x="85" y="45"/>
                </a:moveTo>
                <a:cubicBezTo>
                  <a:pt x="82" y="45"/>
                  <a:pt x="80" y="43"/>
                  <a:pt x="80" y="40"/>
                </a:cubicBezTo>
                <a:cubicBezTo>
                  <a:pt x="80" y="37"/>
                  <a:pt x="82" y="35"/>
                  <a:pt x="85" y="35"/>
                </a:cubicBezTo>
                <a:cubicBezTo>
                  <a:pt x="88" y="35"/>
                  <a:pt x="90" y="37"/>
                  <a:pt x="90" y="40"/>
                </a:cubicBezTo>
                <a:cubicBezTo>
                  <a:pt x="90" y="43"/>
                  <a:pt x="88" y="45"/>
                  <a:pt x="85" y="45"/>
                </a:cubicBezTo>
                <a:close/>
                <a:moveTo>
                  <a:pt x="69" y="26"/>
                </a:moveTo>
                <a:cubicBezTo>
                  <a:pt x="91" y="26"/>
                  <a:pt x="91" y="26"/>
                  <a:pt x="91" y="26"/>
                </a:cubicBezTo>
                <a:cubicBezTo>
                  <a:pt x="91" y="27"/>
                  <a:pt x="91" y="27"/>
                  <a:pt x="91" y="27"/>
                </a:cubicBezTo>
                <a:cubicBezTo>
                  <a:pt x="67" y="27"/>
                  <a:pt x="67" y="27"/>
                  <a:pt x="67" y="27"/>
                </a:cubicBezTo>
                <a:cubicBezTo>
                  <a:pt x="67" y="16"/>
                  <a:pt x="67" y="16"/>
                  <a:pt x="67" y="16"/>
                </a:cubicBezTo>
                <a:cubicBezTo>
                  <a:pt x="69" y="16"/>
                  <a:pt x="69" y="16"/>
                  <a:pt x="69" y="16"/>
                </a:cubicBezTo>
                <a:lnTo>
                  <a:pt x="69" y="26"/>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50">
              <a:solidFill>
                <a:srgbClr val="57565A"/>
              </a:solidFill>
              <a:latin typeface="Roboto Light"/>
            </a:endParaRPr>
          </a:p>
        </p:txBody>
      </p:sp>
      <p:sp>
        <p:nvSpPr>
          <p:cNvPr id="90" name="TextBox 89">
            <a:extLst>
              <a:ext uri="{FF2B5EF4-FFF2-40B4-BE49-F238E27FC236}">
                <a16:creationId xmlns:a16="http://schemas.microsoft.com/office/drawing/2014/main" id="{F5061AAF-9060-24C8-75A4-E65BE1A58046}"/>
              </a:ext>
            </a:extLst>
          </p:cNvPr>
          <p:cNvSpPr txBox="1"/>
          <p:nvPr/>
        </p:nvSpPr>
        <p:spPr>
          <a:xfrm>
            <a:off x="277031" y="4861576"/>
            <a:ext cx="4044181" cy="1261884"/>
          </a:xfrm>
          <a:prstGeom prst="rect">
            <a:avLst/>
          </a:prstGeom>
          <a:noFill/>
        </p:spPr>
        <p:txBody>
          <a:bodyPr wrap="square" rtlCol="0">
            <a:spAutoFit/>
          </a:bodyPr>
          <a:lstStyle/>
          <a:p>
            <a:pPr defTabSz="2438584"/>
            <a:r>
              <a:rPr lang="en-US" sz="2800" b="1" dirty="0">
                <a:solidFill>
                  <a:schemeClr val="accent2">
                    <a:lumMod val="75000"/>
                  </a:schemeClr>
                </a:solidFill>
                <a:latin typeface="Century Gothic" panose="020B0502020202020204" pitchFamily="34" charset="0"/>
              </a:rPr>
              <a:t>Consistent Results</a:t>
            </a:r>
          </a:p>
          <a:p>
            <a:pPr defTabSz="2438584"/>
            <a:r>
              <a:rPr lang="en-US" sz="1600" dirty="0">
                <a:solidFill>
                  <a:schemeClr val="bg2">
                    <a:lumMod val="25000"/>
                  </a:schemeClr>
                </a:solidFill>
                <a:latin typeface="Century Gothic" panose="020B0502020202020204" pitchFamily="34" charset="0"/>
              </a:rPr>
              <a:t>Aenean </a:t>
            </a:r>
            <a:r>
              <a:rPr lang="en-US" sz="1600" dirty="0" err="1">
                <a:solidFill>
                  <a:schemeClr val="bg2">
                    <a:lumMod val="25000"/>
                  </a:schemeClr>
                </a:solidFill>
                <a:latin typeface="Century Gothic" panose="020B0502020202020204" pitchFamily="34" charset="0"/>
              </a:rPr>
              <a:t>efficitur</a:t>
            </a:r>
            <a:r>
              <a:rPr lang="en-US" sz="1600" dirty="0">
                <a:solidFill>
                  <a:schemeClr val="bg2">
                    <a:lumMod val="25000"/>
                  </a:schemeClr>
                </a:solidFill>
                <a:latin typeface="Century Gothic" panose="020B0502020202020204" pitchFamily="34" charset="0"/>
              </a:rPr>
              <a:t> dolor </a:t>
            </a:r>
            <a:r>
              <a:rPr lang="en-US" sz="1600" dirty="0" err="1">
                <a:solidFill>
                  <a:schemeClr val="bg2">
                    <a:lumMod val="25000"/>
                  </a:schemeClr>
                </a:solidFill>
                <a:latin typeface="Century Gothic" panose="020B0502020202020204" pitchFamily="34" charset="0"/>
              </a:rPr>
              <a:t>bibendum</a:t>
            </a:r>
            <a:r>
              <a:rPr lang="en-US" sz="1600" dirty="0">
                <a:solidFill>
                  <a:schemeClr val="bg2">
                    <a:lumMod val="25000"/>
                  </a:schemeClr>
                </a:solidFill>
                <a:latin typeface="Century Gothic" panose="020B0502020202020204" pitchFamily="34" charset="0"/>
              </a:rPr>
              <a:t> libero </a:t>
            </a:r>
            <a:r>
              <a:rPr lang="en-US" sz="1600" dirty="0" err="1">
                <a:solidFill>
                  <a:schemeClr val="bg2">
                    <a:lumMod val="25000"/>
                  </a:schemeClr>
                </a:solidFill>
                <a:latin typeface="Century Gothic" panose="020B0502020202020204" pitchFamily="34" charset="0"/>
              </a:rPr>
              <a:t>euismod</a:t>
            </a:r>
            <a:r>
              <a:rPr lang="en-US" sz="1600" dirty="0">
                <a:solidFill>
                  <a:schemeClr val="bg2">
                    <a:lumMod val="25000"/>
                  </a:schemeClr>
                </a:solidFill>
                <a:latin typeface="Century Gothic" panose="020B0502020202020204" pitchFamily="34" charset="0"/>
              </a:rPr>
              <a:t>, sit </a:t>
            </a:r>
            <a:r>
              <a:rPr lang="en-US" sz="1600" dirty="0" err="1">
                <a:solidFill>
                  <a:schemeClr val="bg2">
                    <a:lumMod val="25000"/>
                  </a:schemeClr>
                </a:solidFill>
                <a:latin typeface="Century Gothic" panose="020B0502020202020204" pitchFamily="34" charset="0"/>
              </a:rPr>
              <a:t>amet</a:t>
            </a:r>
            <a:r>
              <a:rPr lang="en-US" sz="1600" dirty="0">
                <a:solidFill>
                  <a:schemeClr val="bg2">
                    <a:lumMod val="25000"/>
                  </a:schemeClr>
                </a:solidFill>
                <a:latin typeface="Century Gothic" panose="020B0502020202020204" pitchFamily="34" charset="0"/>
              </a:rPr>
              <a:t> </a:t>
            </a:r>
            <a:r>
              <a:rPr lang="en-US" sz="1600" dirty="0" err="1">
                <a:solidFill>
                  <a:schemeClr val="bg2">
                    <a:lumMod val="25000"/>
                  </a:schemeClr>
                </a:solidFill>
                <a:latin typeface="Century Gothic" panose="020B0502020202020204" pitchFamily="34" charset="0"/>
              </a:rPr>
              <a:t>laoreet</a:t>
            </a:r>
            <a:r>
              <a:rPr lang="en-US" sz="1600" dirty="0">
                <a:solidFill>
                  <a:schemeClr val="bg2">
                    <a:lumMod val="25000"/>
                  </a:schemeClr>
                </a:solidFill>
                <a:latin typeface="Century Gothic" panose="020B0502020202020204" pitchFamily="34" charset="0"/>
              </a:rPr>
              <a:t> lorem ipsum dolor sit </a:t>
            </a:r>
            <a:r>
              <a:rPr lang="en-US" sz="1600" dirty="0" err="1">
                <a:solidFill>
                  <a:schemeClr val="bg2">
                    <a:lumMod val="25000"/>
                  </a:schemeClr>
                </a:solidFill>
                <a:latin typeface="Century Gothic" panose="020B0502020202020204" pitchFamily="34" charset="0"/>
              </a:rPr>
              <a:t>amet</a:t>
            </a:r>
            <a:r>
              <a:rPr lang="en-US" sz="1600" dirty="0">
                <a:solidFill>
                  <a:schemeClr val="bg2">
                    <a:lumMod val="25000"/>
                  </a:schemeClr>
                </a:solidFill>
                <a:latin typeface="Century Gothic" panose="020B0502020202020204" pitchFamily="34" charset="0"/>
              </a:rPr>
              <a:t>.</a:t>
            </a:r>
          </a:p>
        </p:txBody>
      </p:sp>
      <p:sp>
        <p:nvSpPr>
          <p:cNvPr id="92" name="Rounded Rectangle 91">
            <a:extLst>
              <a:ext uri="{FF2B5EF4-FFF2-40B4-BE49-F238E27FC236}">
                <a16:creationId xmlns:a16="http://schemas.microsoft.com/office/drawing/2014/main" id="{39997BA3-96EC-B1F5-3AC5-D80416716FE7}"/>
              </a:ext>
            </a:extLst>
          </p:cNvPr>
          <p:cNvSpPr/>
          <p:nvPr/>
        </p:nvSpPr>
        <p:spPr>
          <a:xfrm>
            <a:off x="7249886" y="1747016"/>
            <a:ext cx="4508357" cy="1828941"/>
          </a:xfrm>
          <a:prstGeom prst="roundRect">
            <a:avLst/>
          </a:prstGeom>
          <a:noFill/>
          <a:ln>
            <a:solidFill>
              <a:srgbClr val="FFA8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66322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0C5D571F-F64F-26DA-DF1E-C23687FB8CC0}"/>
              </a:ext>
            </a:extLst>
          </p:cNvPr>
          <p:cNvSpPr>
            <a:spLocks/>
          </p:cNvSpPr>
          <p:nvPr/>
        </p:nvSpPr>
        <p:spPr bwMode="auto">
          <a:xfrm>
            <a:off x="6174564" y="2512276"/>
            <a:ext cx="773033" cy="688683"/>
          </a:xfrm>
          <a:custGeom>
            <a:avLst/>
            <a:gdLst>
              <a:gd name="T0" fmla="*/ 334 w 334"/>
              <a:gd name="T1" fmla="*/ 0 h 297"/>
              <a:gd name="T2" fmla="*/ 0 w 334"/>
              <a:gd name="T3" fmla="*/ 137 h 297"/>
              <a:gd name="T4" fmla="*/ 160 w 334"/>
              <a:gd name="T5" fmla="*/ 297 h 297"/>
              <a:gd name="T6" fmla="*/ 204 w 334"/>
              <a:gd name="T7" fmla="*/ 265 h 297"/>
              <a:gd name="T8" fmla="*/ 259 w 334"/>
              <a:gd name="T9" fmla="*/ 290 h 297"/>
              <a:gd name="T10" fmla="*/ 283 w 334"/>
              <a:gd name="T11" fmla="*/ 233 h 297"/>
              <a:gd name="T12" fmla="*/ 334 w 334"/>
              <a:gd name="T13" fmla="*/ 226 h 297"/>
              <a:gd name="T14" fmla="*/ 334 w 334"/>
              <a:gd name="T15" fmla="*/ 0 h 2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297">
                <a:moveTo>
                  <a:pt x="334" y="0"/>
                </a:moveTo>
                <a:cubicBezTo>
                  <a:pt x="205" y="3"/>
                  <a:pt x="88" y="54"/>
                  <a:pt x="0" y="137"/>
                </a:cubicBezTo>
                <a:cubicBezTo>
                  <a:pt x="160" y="297"/>
                  <a:pt x="160" y="297"/>
                  <a:pt x="160" y="297"/>
                </a:cubicBezTo>
                <a:cubicBezTo>
                  <a:pt x="173" y="285"/>
                  <a:pt x="188" y="274"/>
                  <a:pt x="204" y="265"/>
                </a:cubicBezTo>
                <a:cubicBezTo>
                  <a:pt x="259" y="290"/>
                  <a:pt x="259" y="290"/>
                  <a:pt x="259" y="290"/>
                </a:cubicBezTo>
                <a:cubicBezTo>
                  <a:pt x="283" y="233"/>
                  <a:pt x="283" y="233"/>
                  <a:pt x="283" y="233"/>
                </a:cubicBezTo>
                <a:cubicBezTo>
                  <a:pt x="300" y="229"/>
                  <a:pt x="317" y="226"/>
                  <a:pt x="334" y="226"/>
                </a:cubicBezTo>
                <a:lnTo>
                  <a:pt x="334" y="0"/>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4" name="Freeform 3">
            <a:extLst>
              <a:ext uri="{FF2B5EF4-FFF2-40B4-BE49-F238E27FC236}">
                <a16:creationId xmlns:a16="http://schemas.microsoft.com/office/drawing/2014/main" id="{A466DAC7-F1A3-56C8-464E-D870A8DA9005}"/>
              </a:ext>
            </a:extLst>
          </p:cNvPr>
          <p:cNvSpPr>
            <a:spLocks/>
          </p:cNvSpPr>
          <p:nvPr/>
        </p:nvSpPr>
        <p:spPr bwMode="auto">
          <a:xfrm>
            <a:off x="7020202" y="2512276"/>
            <a:ext cx="773033" cy="695089"/>
          </a:xfrm>
          <a:custGeom>
            <a:avLst/>
            <a:gdLst>
              <a:gd name="T0" fmla="*/ 334 w 334"/>
              <a:gd name="T1" fmla="*/ 140 h 300"/>
              <a:gd name="T2" fmla="*/ 0 w 334"/>
              <a:gd name="T3" fmla="*/ 0 h 300"/>
              <a:gd name="T4" fmla="*/ 0 w 334"/>
              <a:gd name="T5" fmla="*/ 226 h 300"/>
              <a:gd name="T6" fmla="*/ 56 w 334"/>
              <a:gd name="T7" fmla="*/ 235 h 300"/>
              <a:gd name="T8" fmla="*/ 77 w 334"/>
              <a:gd name="T9" fmla="*/ 291 h 300"/>
              <a:gd name="T10" fmla="*/ 132 w 334"/>
              <a:gd name="T11" fmla="*/ 268 h 300"/>
              <a:gd name="T12" fmla="*/ 174 w 334"/>
              <a:gd name="T13" fmla="*/ 300 h 300"/>
              <a:gd name="T14" fmla="*/ 334 w 334"/>
              <a:gd name="T15" fmla="*/ 14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300">
                <a:moveTo>
                  <a:pt x="334" y="140"/>
                </a:moveTo>
                <a:cubicBezTo>
                  <a:pt x="247" y="57"/>
                  <a:pt x="130" y="4"/>
                  <a:pt x="0" y="0"/>
                </a:cubicBezTo>
                <a:cubicBezTo>
                  <a:pt x="0" y="226"/>
                  <a:pt x="0" y="226"/>
                  <a:pt x="0" y="226"/>
                </a:cubicBezTo>
                <a:cubicBezTo>
                  <a:pt x="20" y="227"/>
                  <a:pt x="38" y="230"/>
                  <a:pt x="56" y="235"/>
                </a:cubicBezTo>
                <a:cubicBezTo>
                  <a:pt x="77" y="291"/>
                  <a:pt x="77" y="291"/>
                  <a:pt x="77" y="291"/>
                </a:cubicBezTo>
                <a:cubicBezTo>
                  <a:pt x="132" y="268"/>
                  <a:pt x="132" y="268"/>
                  <a:pt x="132" y="268"/>
                </a:cubicBezTo>
                <a:cubicBezTo>
                  <a:pt x="147" y="277"/>
                  <a:pt x="161" y="288"/>
                  <a:pt x="174" y="300"/>
                </a:cubicBezTo>
                <a:lnTo>
                  <a:pt x="334" y="140"/>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5" name="Freeform 4">
            <a:extLst>
              <a:ext uri="{FF2B5EF4-FFF2-40B4-BE49-F238E27FC236}">
                <a16:creationId xmlns:a16="http://schemas.microsoft.com/office/drawing/2014/main" id="{471B41AA-ACE9-9885-7873-43549E3B2474}"/>
              </a:ext>
            </a:extLst>
          </p:cNvPr>
          <p:cNvSpPr>
            <a:spLocks/>
          </p:cNvSpPr>
          <p:nvPr/>
        </p:nvSpPr>
        <p:spPr bwMode="auto">
          <a:xfrm>
            <a:off x="5801929" y="2880641"/>
            <a:ext cx="691886" cy="771965"/>
          </a:xfrm>
          <a:custGeom>
            <a:avLst/>
            <a:gdLst>
              <a:gd name="T0" fmla="*/ 269 w 299"/>
              <a:gd name="T1" fmla="*/ 199 h 333"/>
              <a:gd name="T2" fmla="*/ 299 w 299"/>
              <a:gd name="T3" fmla="*/ 159 h 333"/>
              <a:gd name="T4" fmla="*/ 139 w 299"/>
              <a:gd name="T5" fmla="*/ 0 h 333"/>
              <a:gd name="T6" fmla="*/ 0 w 299"/>
              <a:gd name="T7" fmla="*/ 333 h 333"/>
              <a:gd name="T8" fmla="*/ 226 w 299"/>
              <a:gd name="T9" fmla="*/ 333 h 333"/>
              <a:gd name="T10" fmla="*/ 234 w 299"/>
              <a:gd name="T11" fmla="*/ 280 h 333"/>
              <a:gd name="T12" fmla="*/ 293 w 299"/>
              <a:gd name="T13" fmla="*/ 258 h 333"/>
              <a:gd name="T14" fmla="*/ 269 w 299"/>
              <a:gd name="T15" fmla="*/ 199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333">
                <a:moveTo>
                  <a:pt x="269" y="199"/>
                </a:moveTo>
                <a:cubicBezTo>
                  <a:pt x="277" y="185"/>
                  <a:pt x="288" y="172"/>
                  <a:pt x="299" y="159"/>
                </a:cubicBezTo>
                <a:cubicBezTo>
                  <a:pt x="139" y="0"/>
                  <a:pt x="139" y="0"/>
                  <a:pt x="139" y="0"/>
                </a:cubicBezTo>
                <a:cubicBezTo>
                  <a:pt x="56" y="87"/>
                  <a:pt x="4" y="204"/>
                  <a:pt x="0" y="333"/>
                </a:cubicBezTo>
                <a:cubicBezTo>
                  <a:pt x="226" y="333"/>
                  <a:pt x="226" y="333"/>
                  <a:pt x="226" y="333"/>
                </a:cubicBezTo>
                <a:cubicBezTo>
                  <a:pt x="227" y="315"/>
                  <a:pt x="230" y="297"/>
                  <a:pt x="234" y="280"/>
                </a:cubicBezTo>
                <a:cubicBezTo>
                  <a:pt x="293" y="258"/>
                  <a:pt x="293" y="258"/>
                  <a:pt x="293" y="258"/>
                </a:cubicBezTo>
                <a:lnTo>
                  <a:pt x="269" y="199"/>
                </a:ln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6" name="Freeform 5">
            <a:extLst>
              <a:ext uri="{FF2B5EF4-FFF2-40B4-BE49-F238E27FC236}">
                <a16:creationId xmlns:a16="http://schemas.microsoft.com/office/drawing/2014/main" id="{2C78C5DF-3346-D53D-B636-37C134B98E8E}"/>
              </a:ext>
            </a:extLst>
          </p:cNvPr>
          <p:cNvSpPr>
            <a:spLocks/>
          </p:cNvSpPr>
          <p:nvPr/>
        </p:nvSpPr>
        <p:spPr bwMode="auto">
          <a:xfrm>
            <a:off x="5176241" y="4188605"/>
            <a:ext cx="776236" cy="688683"/>
          </a:xfrm>
          <a:custGeom>
            <a:avLst/>
            <a:gdLst>
              <a:gd name="T0" fmla="*/ 0 w 335"/>
              <a:gd name="T1" fmla="*/ 297 h 297"/>
              <a:gd name="T2" fmla="*/ 335 w 335"/>
              <a:gd name="T3" fmla="*/ 160 h 297"/>
              <a:gd name="T4" fmla="*/ 175 w 335"/>
              <a:gd name="T5" fmla="*/ 0 h 297"/>
              <a:gd name="T6" fmla="*/ 131 w 335"/>
              <a:gd name="T7" fmla="*/ 32 h 297"/>
              <a:gd name="T8" fmla="*/ 76 w 335"/>
              <a:gd name="T9" fmla="*/ 7 h 297"/>
              <a:gd name="T10" fmla="*/ 52 w 335"/>
              <a:gd name="T11" fmla="*/ 64 h 297"/>
              <a:gd name="T12" fmla="*/ 0 w 335"/>
              <a:gd name="T13" fmla="*/ 71 h 297"/>
              <a:gd name="T14" fmla="*/ 0 w 335"/>
              <a:gd name="T15" fmla="*/ 297 h 2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5" h="297">
                <a:moveTo>
                  <a:pt x="0" y="297"/>
                </a:moveTo>
                <a:cubicBezTo>
                  <a:pt x="130" y="294"/>
                  <a:pt x="247" y="242"/>
                  <a:pt x="335" y="160"/>
                </a:cubicBezTo>
                <a:cubicBezTo>
                  <a:pt x="175" y="0"/>
                  <a:pt x="175" y="0"/>
                  <a:pt x="175" y="0"/>
                </a:cubicBezTo>
                <a:cubicBezTo>
                  <a:pt x="161" y="12"/>
                  <a:pt x="147" y="23"/>
                  <a:pt x="131" y="32"/>
                </a:cubicBezTo>
                <a:cubicBezTo>
                  <a:pt x="76" y="7"/>
                  <a:pt x="76" y="7"/>
                  <a:pt x="76" y="7"/>
                </a:cubicBezTo>
                <a:cubicBezTo>
                  <a:pt x="52" y="64"/>
                  <a:pt x="52" y="64"/>
                  <a:pt x="52" y="64"/>
                </a:cubicBezTo>
                <a:cubicBezTo>
                  <a:pt x="35" y="68"/>
                  <a:pt x="18" y="70"/>
                  <a:pt x="0" y="71"/>
                </a:cubicBezTo>
                <a:lnTo>
                  <a:pt x="0" y="297"/>
                </a:lnTo>
                <a:close/>
              </a:path>
            </a:pathLst>
          </a:custGeom>
          <a:solidFill>
            <a:srgbClr val="A8436F"/>
          </a:soli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7" name="Freeform 6">
            <a:extLst>
              <a:ext uri="{FF2B5EF4-FFF2-40B4-BE49-F238E27FC236}">
                <a16:creationId xmlns:a16="http://schemas.microsoft.com/office/drawing/2014/main" id="{C0A0A11C-9095-6BDA-B86F-A7FF130322BB}"/>
              </a:ext>
            </a:extLst>
          </p:cNvPr>
          <p:cNvSpPr>
            <a:spLocks/>
          </p:cNvSpPr>
          <p:nvPr/>
        </p:nvSpPr>
        <p:spPr bwMode="auto">
          <a:xfrm>
            <a:off x="4333808" y="4181130"/>
            <a:ext cx="770897" cy="696156"/>
          </a:xfrm>
          <a:custGeom>
            <a:avLst/>
            <a:gdLst>
              <a:gd name="T0" fmla="*/ 0 w 333"/>
              <a:gd name="T1" fmla="*/ 160 h 300"/>
              <a:gd name="T2" fmla="*/ 333 w 333"/>
              <a:gd name="T3" fmla="*/ 300 h 300"/>
              <a:gd name="T4" fmla="*/ 333 w 333"/>
              <a:gd name="T5" fmla="*/ 74 h 300"/>
              <a:gd name="T6" fmla="*/ 278 w 333"/>
              <a:gd name="T7" fmla="*/ 65 h 300"/>
              <a:gd name="T8" fmla="*/ 257 w 333"/>
              <a:gd name="T9" fmla="*/ 9 h 300"/>
              <a:gd name="T10" fmla="*/ 201 w 333"/>
              <a:gd name="T11" fmla="*/ 32 h 300"/>
              <a:gd name="T12" fmla="*/ 159 w 333"/>
              <a:gd name="T13" fmla="*/ 0 h 300"/>
              <a:gd name="T14" fmla="*/ 0 w 333"/>
              <a:gd name="T15" fmla="*/ 160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300">
                <a:moveTo>
                  <a:pt x="0" y="160"/>
                </a:moveTo>
                <a:cubicBezTo>
                  <a:pt x="87" y="243"/>
                  <a:pt x="204" y="296"/>
                  <a:pt x="333" y="300"/>
                </a:cubicBezTo>
                <a:cubicBezTo>
                  <a:pt x="333" y="74"/>
                  <a:pt x="333" y="74"/>
                  <a:pt x="333" y="74"/>
                </a:cubicBezTo>
                <a:cubicBezTo>
                  <a:pt x="314" y="73"/>
                  <a:pt x="296" y="70"/>
                  <a:pt x="278" y="65"/>
                </a:cubicBezTo>
                <a:cubicBezTo>
                  <a:pt x="257" y="9"/>
                  <a:pt x="257" y="9"/>
                  <a:pt x="257" y="9"/>
                </a:cubicBezTo>
                <a:cubicBezTo>
                  <a:pt x="201" y="32"/>
                  <a:pt x="201" y="32"/>
                  <a:pt x="201" y="32"/>
                </a:cubicBezTo>
                <a:cubicBezTo>
                  <a:pt x="186" y="22"/>
                  <a:pt x="172" y="12"/>
                  <a:pt x="159" y="0"/>
                </a:cubicBezTo>
                <a:lnTo>
                  <a:pt x="0" y="160"/>
                </a:lnTo>
                <a:close/>
              </a:path>
            </a:pathLst>
          </a:custGeom>
          <a:solidFill>
            <a:srgbClr val="385085"/>
          </a:soli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8" name="Freeform 7">
            <a:extLst>
              <a:ext uri="{FF2B5EF4-FFF2-40B4-BE49-F238E27FC236}">
                <a16:creationId xmlns:a16="http://schemas.microsoft.com/office/drawing/2014/main" id="{FACCEEB5-6225-55AA-8287-82064F3DD4B4}"/>
              </a:ext>
            </a:extLst>
          </p:cNvPr>
          <p:cNvSpPr>
            <a:spLocks/>
          </p:cNvSpPr>
          <p:nvPr/>
        </p:nvSpPr>
        <p:spPr bwMode="auto">
          <a:xfrm>
            <a:off x="5632161" y="3733753"/>
            <a:ext cx="692953" cy="775168"/>
          </a:xfrm>
          <a:custGeom>
            <a:avLst/>
            <a:gdLst>
              <a:gd name="T0" fmla="*/ 30 w 299"/>
              <a:gd name="T1" fmla="*/ 135 h 334"/>
              <a:gd name="T2" fmla="*/ 0 w 299"/>
              <a:gd name="T3" fmla="*/ 174 h 334"/>
              <a:gd name="T4" fmla="*/ 160 w 299"/>
              <a:gd name="T5" fmla="*/ 334 h 334"/>
              <a:gd name="T6" fmla="*/ 299 w 299"/>
              <a:gd name="T7" fmla="*/ 0 h 334"/>
              <a:gd name="T8" fmla="*/ 73 w 299"/>
              <a:gd name="T9" fmla="*/ 0 h 334"/>
              <a:gd name="T10" fmla="*/ 65 w 299"/>
              <a:gd name="T11" fmla="*/ 54 h 334"/>
              <a:gd name="T12" fmla="*/ 6 w 299"/>
              <a:gd name="T13" fmla="*/ 76 h 334"/>
              <a:gd name="T14" fmla="*/ 30 w 299"/>
              <a:gd name="T15" fmla="*/ 135 h 3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 h="334">
                <a:moveTo>
                  <a:pt x="30" y="135"/>
                </a:moveTo>
                <a:cubicBezTo>
                  <a:pt x="21" y="149"/>
                  <a:pt x="11" y="162"/>
                  <a:pt x="0" y="174"/>
                </a:cubicBezTo>
                <a:cubicBezTo>
                  <a:pt x="160" y="334"/>
                  <a:pt x="160" y="334"/>
                  <a:pt x="160" y="334"/>
                </a:cubicBezTo>
                <a:cubicBezTo>
                  <a:pt x="243" y="247"/>
                  <a:pt x="295" y="130"/>
                  <a:pt x="299" y="0"/>
                </a:cubicBezTo>
                <a:cubicBezTo>
                  <a:pt x="73" y="0"/>
                  <a:pt x="73" y="0"/>
                  <a:pt x="73" y="0"/>
                </a:cubicBezTo>
                <a:cubicBezTo>
                  <a:pt x="72" y="19"/>
                  <a:pt x="69" y="37"/>
                  <a:pt x="65" y="54"/>
                </a:cubicBezTo>
                <a:cubicBezTo>
                  <a:pt x="6" y="76"/>
                  <a:pt x="6" y="76"/>
                  <a:pt x="6" y="76"/>
                </a:cubicBezTo>
                <a:lnTo>
                  <a:pt x="30" y="135"/>
                </a:ln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1828983"/>
            <a:endParaRPr lang="en-US" sz="1600">
              <a:solidFill>
                <a:prstClr val="black"/>
              </a:solidFill>
              <a:latin typeface="Calibri" panose="020F0502020204030204"/>
            </a:endParaRPr>
          </a:p>
        </p:txBody>
      </p:sp>
      <p:sp>
        <p:nvSpPr>
          <p:cNvPr id="9" name="TextBox 8">
            <a:extLst>
              <a:ext uri="{FF2B5EF4-FFF2-40B4-BE49-F238E27FC236}">
                <a16:creationId xmlns:a16="http://schemas.microsoft.com/office/drawing/2014/main" id="{14277EC9-F3F8-D9E8-9E85-8F76D989724A}"/>
              </a:ext>
            </a:extLst>
          </p:cNvPr>
          <p:cNvSpPr txBox="1"/>
          <p:nvPr/>
        </p:nvSpPr>
        <p:spPr>
          <a:xfrm>
            <a:off x="8729095" y="1691131"/>
            <a:ext cx="2579097" cy="1107996"/>
          </a:xfrm>
          <a:prstGeom prst="rect">
            <a:avLst/>
          </a:prstGeom>
          <a:noFill/>
        </p:spPr>
        <p:txBody>
          <a:bodyPr wrap="square" rtlCol="0">
            <a:spAutoFit/>
          </a:bodyPr>
          <a:lstStyle/>
          <a:p>
            <a:pPr defTabSz="2438584">
              <a:spcAft>
                <a:spcPts val="1200"/>
              </a:spcAft>
            </a:pPr>
            <a:r>
              <a:rPr lang="en-US" sz="1600" b="1" dirty="0">
                <a:solidFill>
                  <a:srgbClr val="F26363"/>
                </a:solidFill>
                <a:latin typeface="Century Gothic" panose="020B0502020202020204" pitchFamily="34" charset="0"/>
              </a:rPr>
              <a:t>OPTION </a:t>
            </a:r>
            <a:r>
              <a:rPr lang="en-US" sz="2000" b="1" dirty="0">
                <a:solidFill>
                  <a:srgbClr val="F26363"/>
                </a:solidFill>
                <a:latin typeface="Century Gothic" panose="020B0502020202020204" pitchFamily="34" charset="0"/>
              </a:rPr>
              <a:t>F</a:t>
            </a:r>
          </a:p>
          <a:p>
            <a:pPr defTabSz="2438584">
              <a:spcAft>
                <a:spcPts val="1200"/>
              </a:spcAft>
            </a:pPr>
            <a:r>
              <a:rPr lang="en-US" sz="1200" dirty="0">
                <a:solidFill>
                  <a:srgbClr val="57565A"/>
                </a:solidFill>
                <a:latin typeface="Century Gothic" panose="020B0502020202020204" pitchFamily="34" charset="0"/>
              </a:rPr>
              <a:t>Lorem ipsum 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cons </a:t>
            </a:r>
            <a:r>
              <a:rPr lang="en-US" sz="1200" dirty="0" err="1">
                <a:solidFill>
                  <a:srgbClr val="57565A"/>
                </a:solidFill>
                <a:latin typeface="Century Gothic" panose="020B0502020202020204" pitchFamily="34" charset="0"/>
              </a:rPr>
              <a:t>eto</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Aliq</a:t>
            </a:r>
            <a:endParaRPr lang="en-US" sz="1200" dirty="0">
              <a:solidFill>
                <a:srgbClr val="57565A"/>
              </a:solidFill>
              <a:latin typeface="Century Gothic" panose="020B0502020202020204" pitchFamily="34" charset="0"/>
            </a:endParaRPr>
          </a:p>
        </p:txBody>
      </p:sp>
      <p:sp>
        <p:nvSpPr>
          <p:cNvPr id="10" name="Freeform 9">
            <a:extLst>
              <a:ext uri="{FF2B5EF4-FFF2-40B4-BE49-F238E27FC236}">
                <a16:creationId xmlns:a16="http://schemas.microsoft.com/office/drawing/2014/main" id="{B69741FA-C2BE-1D69-C30B-CDE26234824E}"/>
              </a:ext>
            </a:extLst>
          </p:cNvPr>
          <p:cNvSpPr/>
          <p:nvPr/>
        </p:nvSpPr>
        <p:spPr>
          <a:xfrm flipV="1">
            <a:off x="7447712" y="2152654"/>
            <a:ext cx="1030096" cy="405787"/>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22225" cmpd="sng">
            <a:solidFill>
              <a:srgbClr val="F26363"/>
            </a:solidFill>
            <a:prstDash val="sysDash"/>
            <a:headEnd type="diamond"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3600">
              <a:solidFill>
                <a:srgbClr val="57565A"/>
              </a:solidFill>
              <a:latin typeface="Roboto Light"/>
            </a:endParaRPr>
          </a:p>
        </p:txBody>
      </p:sp>
      <p:sp>
        <p:nvSpPr>
          <p:cNvPr id="11" name="Freeform 10">
            <a:extLst>
              <a:ext uri="{FF2B5EF4-FFF2-40B4-BE49-F238E27FC236}">
                <a16:creationId xmlns:a16="http://schemas.microsoft.com/office/drawing/2014/main" id="{154F06A6-3245-0509-DD50-0B76064F9659}"/>
              </a:ext>
            </a:extLst>
          </p:cNvPr>
          <p:cNvSpPr/>
          <p:nvPr/>
        </p:nvSpPr>
        <p:spPr>
          <a:xfrm flipH="1" flipV="1">
            <a:off x="5548466" y="2132615"/>
            <a:ext cx="1030110" cy="405787"/>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22225" cmpd="sng">
            <a:solidFill>
              <a:srgbClr val="FFA826"/>
            </a:solidFill>
            <a:prstDash val="sysDash"/>
            <a:headEnd type="diamond"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3600">
              <a:solidFill>
                <a:srgbClr val="57565A"/>
              </a:solidFill>
              <a:latin typeface="Roboto Light"/>
            </a:endParaRPr>
          </a:p>
        </p:txBody>
      </p:sp>
      <p:sp>
        <p:nvSpPr>
          <p:cNvPr id="12" name="TextBox 11">
            <a:extLst>
              <a:ext uri="{FF2B5EF4-FFF2-40B4-BE49-F238E27FC236}">
                <a16:creationId xmlns:a16="http://schemas.microsoft.com/office/drawing/2014/main" id="{D5C9149A-D80F-0C88-6E84-6E5933FF49C9}"/>
              </a:ext>
            </a:extLst>
          </p:cNvPr>
          <p:cNvSpPr txBox="1"/>
          <p:nvPr/>
        </p:nvSpPr>
        <p:spPr>
          <a:xfrm>
            <a:off x="2783053" y="1691131"/>
            <a:ext cx="2579097" cy="1107996"/>
          </a:xfrm>
          <a:prstGeom prst="rect">
            <a:avLst/>
          </a:prstGeom>
          <a:noFill/>
        </p:spPr>
        <p:txBody>
          <a:bodyPr wrap="square" rtlCol="0">
            <a:spAutoFit/>
          </a:bodyPr>
          <a:lstStyle/>
          <a:p>
            <a:pPr algn="r" defTabSz="2438584">
              <a:spcAft>
                <a:spcPts val="1200"/>
              </a:spcAft>
            </a:pPr>
            <a:r>
              <a:rPr lang="en-US" sz="1600" b="1" dirty="0">
                <a:solidFill>
                  <a:srgbClr val="FFA826"/>
                </a:solidFill>
                <a:latin typeface="Century Gothic" panose="020B0502020202020204" pitchFamily="34" charset="0"/>
              </a:rPr>
              <a:t>OPTION </a:t>
            </a:r>
            <a:r>
              <a:rPr lang="en-US" sz="2000" b="1" dirty="0">
                <a:solidFill>
                  <a:srgbClr val="FFA826"/>
                </a:solidFill>
                <a:latin typeface="Century Gothic" panose="020B0502020202020204" pitchFamily="34" charset="0"/>
              </a:rPr>
              <a:t>E</a:t>
            </a:r>
          </a:p>
          <a:p>
            <a:pPr algn="r" defTabSz="2438584">
              <a:spcAft>
                <a:spcPts val="1200"/>
              </a:spcAft>
            </a:pPr>
            <a:r>
              <a:rPr lang="en-US" sz="1200" dirty="0">
                <a:solidFill>
                  <a:srgbClr val="57565A"/>
                </a:solidFill>
                <a:latin typeface="Century Gothic" panose="020B0502020202020204" pitchFamily="34" charset="0"/>
              </a:rPr>
              <a:t>Lorem ipsum 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cons </a:t>
            </a:r>
            <a:r>
              <a:rPr lang="en-US" sz="1200" dirty="0" err="1">
                <a:solidFill>
                  <a:srgbClr val="57565A"/>
                </a:solidFill>
                <a:latin typeface="Century Gothic" panose="020B0502020202020204" pitchFamily="34" charset="0"/>
              </a:rPr>
              <a:t>eto</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Aliq</a:t>
            </a:r>
            <a:endParaRPr lang="en-US" sz="1200" dirty="0">
              <a:solidFill>
                <a:srgbClr val="57565A"/>
              </a:solidFill>
              <a:latin typeface="Century Gothic" panose="020B0502020202020204" pitchFamily="34" charset="0"/>
            </a:endParaRPr>
          </a:p>
        </p:txBody>
      </p:sp>
      <p:sp>
        <p:nvSpPr>
          <p:cNvPr id="13" name="TextBox 12">
            <a:extLst>
              <a:ext uri="{FF2B5EF4-FFF2-40B4-BE49-F238E27FC236}">
                <a16:creationId xmlns:a16="http://schemas.microsoft.com/office/drawing/2014/main" id="{842AECAC-2300-8CC9-F883-7DAA3853768E}"/>
              </a:ext>
            </a:extLst>
          </p:cNvPr>
          <p:cNvSpPr txBox="1"/>
          <p:nvPr/>
        </p:nvSpPr>
        <p:spPr>
          <a:xfrm>
            <a:off x="2005115" y="2798137"/>
            <a:ext cx="2579097" cy="1107996"/>
          </a:xfrm>
          <a:prstGeom prst="rect">
            <a:avLst/>
          </a:prstGeom>
          <a:noFill/>
        </p:spPr>
        <p:txBody>
          <a:bodyPr wrap="square" rtlCol="0">
            <a:spAutoFit/>
          </a:bodyPr>
          <a:lstStyle/>
          <a:p>
            <a:pPr algn="r" defTabSz="2438584">
              <a:spcAft>
                <a:spcPts val="1200"/>
              </a:spcAft>
            </a:pPr>
            <a:r>
              <a:rPr lang="en-US" sz="1600" b="1" dirty="0">
                <a:solidFill>
                  <a:srgbClr val="7DD1CE"/>
                </a:solidFill>
                <a:latin typeface="Century Gothic" panose="020B0502020202020204" pitchFamily="34" charset="0"/>
              </a:rPr>
              <a:t>OPTION </a:t>
            </a:r>
            <a:r>
              <a:rPr lang="en-US" sz="2000" b="1" dirty="0">
                <a:solidFill>
                  <a:srgbClr val="7DD1CE"/>
                </a:solidFill>
                <a:latin typeface="Century Gothic" panose="020B0502020202020204" pitchFamily="34" charset="0"/>
              </a:rPr>
              <a:t>D</a:t>
            </a:r>
          </a:p>
          <a:p>
            <a:pPr algn="r" defTabSz="2438584">
              <a:spcAft>
                <a:spcPts val="1200"/>
              </a:spcAft>
            </a:pPr>
            <a:r>
              <a:rPr lang="en-US" sz="1200" dirty="0">
                <a:solidFill>
                  <a:srgbClr val="57565A"/>
                </a:solidFill>
                <a:latin typeface="Century Gothic" panose="020B0502020202020204" pitchFamily="34" charset="0"/>
              </a:rPr>
              <a:t>Lorem ipsum 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cons </a:t>
            </a:r>
            <a:r>
              <a:rPr lang="en-US" sz="1200" dirty="0" err="1">
                <a:solidFill>
                  <a:srgbClr val="57565A"/>
                </a:solidFill>
                <a:latin typeface="Century Gothic" panose="020B0502020202020204" pitchFamily="34" charset="0"/>
              </a:rPr>
              <a:t>eto</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Aliq</a:t>
            </a:r>
            <a:endParaRPr lang="en-US" sz="1200" dirty="0">
              <a:solidFill>
                <a:srgbClr val="57565A"/>
              </a:solidFill>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FDFC9656-2A7D-9639-A5D3-598CE4547F66}"/>
              </a:ext>
            </a:extLst>
          </p:cNvPr>
          <p:cNvCxnSpPr/>
          <p:nvPr/>
        </p:nvCxnSpPr>
        <p:spPr>
          <a:xfrm flipH="1">
            <a:off x="4735768" y="3225754"/>
            <a:ext cx="1109740" cy="0"/>
          </a:xfrm>
          <a:prstGeom prst="line">
            <a:avLst/>
          </a:prstGeom>
          <a:ln w="22225" cmpd="sng">
            <a:solidFill>
              <a:srgbClr val="7DD1CE"/>
            </a:solidFill>
            <a:prstDash val="sysDash"/>
            <a:headEnd type="none"/>
            <a:tailEnd type="diamond" w="lg" len="lg"/>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881F267-A567-F5D3-0740-E6D3AAD33E2A}"/>
              </a:ext>
            </a:extLst>
          </p:cNvPr>
          <p:cNvCxnSpPr/>
          <p:nvPr/>
        </p:nvCxnSpPr>
        <p:spPr>
          <a:xfrm flipV="1">
            <a:off x="6287158" y="4120237"/>
            <a:ext cx="1111865" cy="1100"/>
          </a:xfrm>
          <a:prstGeom prst="line">
            <a:avLst/>
          </a:prstGeom>
          <a:ln w="22225" cmpd="sng">
            <a:solidFill>
              <a:srgbClr val="995DB3"/>
            </a:solidFill>
            <a:prstDash val="sysDash"/>
            <a:headEnd type="none"/>
            <a:tailEnd type="diamond" w="lg" len="lg"/>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536EA07-7C72-A9D7-E089-D9BD1CA08557}"/>
              </a:ext>
            </a:extLst>
          </p:cNvPr>
          <p:cNvSpPr txBox="1"/>
          <p:nvPr/>
        </p:nvSpPr>
        <p:spPr>
          <a:xfrm>
            <a:off x="7589508" y="3669637"/>
            <a:ext cx="2579097" cy="1107996"/>
          </a:xfrm>
          <a:prstGeom prst="rect">
            <a:avLst/>
          </a:prstGeom>
          <a:noFill/>
        </p:spPr>
        <p:txBody>
          <a:bodyPr wrap="square" rtlCol="0">
            <a:spAutoFit/>
          </a:bodyPr>
          <a:lstStyle/>
          <a:p>
            <a:pPr defTabSz="2438584">
              <a:spcAft>
                <a:spcPts val="1200"/>
              </a:spcAft>
            </a:pPr>
            <a:r>
              <a:rPr lang="en-US" sz="1600" b="1" dirty="0">
                <a:solidFill>
                  <a:srgbClr val="995DB3"/>
                </a:solidFill>
                <a:latin typeface="Century Gothic" panose="020B0502020202020204" pitchFamily="34" charset="0"/>
              </a:rPr>
              <a:t>OPTION </a:t>
            </a:r>
            <a:r>
              <a:rPr lang="en-US" sz="2000" b="1" dirty="0">
                <a:solidFill>
                  <a:srgbClr val="995DB3"/>
                </a:solidFill>
                <a:latin typeface="Century Gothic" panose="020B0502020202020204" pitchFamily="34" charset="0"/>
              </a:rPr>
              <a:t>C</a:t>
            </a:r>
          </a:p>
          <a:p>
            <a:pPr defTabSz="2438584">
              <a:spcAft>
                <a:spcPts val="1200"/>
              </a:spcAft>
            </a:pPr>
            <a:r>
              <a:rPr lang="en-US" sz="1200" dirty="0">
                <a:solidFill>
                  <a:srgbClr val="57565A"/>
                </a:solidFill>
                <a:latin typeface="Century Gothic" panose="020B0502020202020204" pitchFamily="34" charset="0"/>
              </a:rPr>
              <a:t>Lorem ipsum 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cons </a:t>
            </a:r>
            <a:r>
              <a:rPr lang="en-US" sz="1200" dirty="0" err="1">
                <a:solidFill>
                  <a:srgbClr val="57565A"/>
                </a:solidFill>
                <a:latin typeface="Century Gothic" panose="020B0502020202020204" pitchFamily="34" charset="0"/>
              </a:rPr>
              <a:t>eto</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Aliq</a:t>
            </a:r>
            <a:endParaRPr lang="en-US" sz="1200" dirty="0">
              <a:solidFill>
                <a:srgbClr val="57565A"/>
              </a:solidFill>
              <a:latin typeface="Century Gothic" panose="020B0502020202020204" pitchFamily="34" charset="0"/>
            </a:endParaRPr>
          </a:p>
        </p:txBody>
      </p:sp>
      <p:sp>
        <p:nvSpPr>
          <p:cNvPr id="17" name="TextBox 16">
            <a:extLst>
              <a:ext uri="{FF2B5EF4-FFF2-40B4-BE49-F238E27FC236}">
                <a16:creationId xmlns:a16="http://schemas.microsoft.com/office/drawing/2014/main" id="{E3385890-1D43-F385-144E-5FE70B42F5B7}"/>
              </a:ext>
            </a:extLst>
          </p:cNvPr>
          <p:cNvSpPr txBox="1"/>
          <p:nvPr/>
        </p:nvSpPr>
        <p:spPr>
          <a:xfrm>
            <a:off x="6769348" y="4971267"/>
            <a:ext cx="2579097" cy="1107996"/>
          </a:xfrm>
          <a:prstGeom prst="rect">
            <a:avLst/>
          </a:prstGeom>
          <a:noFill/>
        </p:spPr>
        <p:txBody>
          <a:bodyPr wrap="square" rtlCol="0">
            <a:spAutoFit/>
          </a:bodyPr>
          <a:lstStyle/>
          <a:p>
            <a:pPr defTabSz="2438584">
              <a:spcAft>
                <a:spcPts val="1200"/>
              </a:spcAft>
            </a:pPr>
            <a:r>
              <a:rPr lang="en-US" sz="1600" b="1" dirty="0">
                <a:solidFill>
                  <a:srgbClr val="A8436F"/>
                </a:solidFill>
                <a:latin typeface="Century Gothic" panose="020B0502020202020204" pitchFamily="34" charset="0"/>
              </a:rPr>
              <a:t>OPTION </a:t>
            </a:r>
            <a:r>
              <a:rPr lang="en-US" sz="2000" b="1" dirty="0">
                <a:solidFill>
                  <a:srgbClr val="A8436F"/>
                </a:solidFill>
                <a:latin typeface="Century Gothic" panose="020B0502020202020204" pitchFamily="34" charset="0"/>
              </a:rPr>
              <a:t>B</a:t>
            </a:r>
          </a:p>
          <a:p>
            <a:pPr defTabSz="2438584">
              <a:spcAft>
                <a:spcPts val="1200"/>
              </a:spcAft>
            </a:pPr>
            <a:r>
              <a:rPr lang="en-US" sz="1200" dirty="0">
                <a:solidFill>
                  <a:srgbClr val="57565A"/>
                </a:solidFill>
                <a:latin typeface="Century Gothic" panose="020B0502020202020204" pitchFamily="34" charset="0"/>
              </a:rPr>
              <a:t>Lorem ipsum 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cons </a:t>
            </a:r>
            <a:r>
              <a:rPr lang="en-US" sz="1200" dirty="0" err="1">
                <a:solidFill>
                  <a:srgbClr val="57565A"/>
                </a:solidFill>
                <a:latin typeface="Century Gothic" panose="020B0502020202020204" pitchFamily="34" charset="0"/>
              </a:rPr>
              <a:t>eto</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Aliq</a:t>
            </a:r>
            <a:endParaRPr lang="en-US" sz="1200" dirty="0">
              <a:solidFill>
                <a:srgbClr val="57565A"/>
              </a:solidFill>
              <a:latin typeface="Century Gothic" panose="020B0502020202020204" pitchFamily="34" charset="0"/>
            </a:endParaRPr>
          </a:p>
        </p:txBody>
      </p:sp>
      <p:sp>
        <p:nvSpPr>
          <p:cNvPr id="18" name="Freeform 17">
            <a:extLst>
              <a:ext uri="{FF2B5EF4-FFF2-40B4-BE49-F238E27FC236}">
                <a16:creationId xmlns:a16="http://schemas.microsoft.com/office/drawing/2014/main" id="{0D0FAD30-EEE4-1B5E-6EBC-2AE2E2577DEF}"/>
              </a:ext>
            </a:extLst>
          </p:cNvPr>
          <p:cNvSpPr/>
          <p:nvPr/>
        </p:nvSpPr>
        <p:spPr>
          <a:xfrm>
            <a:off x="5548466" y="4846574"/>
            <a:ext cx="1030096" cy="408774"/>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22225" cmpd="sng">
            <a:solidFill>
              <a:srgbClr val="A8436F"/>
            </a:solidFill>
            <a:prstDash val="sysDash"/>
            <a:headEnd type="diamond"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3600">
              <a:solidFill>
                <a:srgbClr val="57565A"/>
              </a:solidFill>
              <a:latin typeface="Roboto Light"/>
            </a:endParaRPr>
          </a:p>
        </p:txBody>
      </p:sp>
      <p:sp>
        <p:nvSpPr>
          <p:cNvPr id="19" name="Freeform 18">
            <a:extLst>
              <a:ext uri="{FF2B5EF4-FFF2-40B4-BE49-F238E27FC236}">
                <a16:creationId xmlns:a16="http://schemas.microsoft.com/office/drawing/2014/main" id="{35C711E1-33EF-2486-2B1D-A552DCD1849A}"/>
              </a:ext>
            </a:extLst>
          </p:cNvPr>
          <p:cNvSpPr/>
          <p:nvPr/>
        </p:nvSpPr>
        <p:spPr>
          <a:xfrm flipH="1">
            <a:off x="3649221" y="4820512"/>
            <a:ext cx="1030110" cy="408774"/>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22225" cmpd="sng">
            <a:solidFill>
              <a:srgbClr val="385085"/>
            </a:solidFill>
            <a:prstDash val="sysDash"/>
            <a:headEnd type="diamond"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2438584"/>
            <a:endParaRPr lang="en-US" sz="3600">
              <a:solidFill>
                <a:srgbClr val="57565A"/>
              </a:solidFill>
              <a:latin typeface="Roboto Light"/>
            </a:endParaRPr>
          </a:p>
        </p:txBody>
      </p:sp>
      <p:sp>
        <p:nvSpPr>
          <p:cNvPr id="20" name="TextBox 19">
            <a:extLst>
              <a:ext uri="{FF2B5EF4-FFF2-40B4-BE49-F238E27FC236}">
                <a16:creationId xmlns:a16="http://schemas.microsoft.com/office/drawing/2014/main" id="{360426F3-1026-BE6B-6A29-6D067F4F323A}"/>
              </a:ext>
            </a:extLst>
          </p:cNvPr>
          <p:cNvSpPr txBox="1"/>
          <p:nvPr/>
        </p:nvSpPr>
        <p:spPr>
          <a:xfrm>
            <a:off x="883807" y="4776141"/>
            <a:ext cx="2579097" cy="1107996"/>
          </a:xfrm>
          <a:prstGeom prst="rect">
            <a:avLst/>
          </a:prstGeom>
          <a:noFill/>
        </p:spPr>
        <p:txBody>
          <a:bodyPr wrap="square" rtlCol="0">
            <a:spAutoFit/>
          </a:bodyPr>
          <a:lstStyle/>
          <a:p>
            <a:pPr algn="r" defTabSz="2438584">
              <a:spcAft>
                <a:spcPts val="1200"/>
              </a:spcAft>
            </a:pPr>
            <a:r>
              <a:rPr lang="en-US" sz="1600" b="1" dirty="0">
                <a:solidFill>
                  <a:srgbClr val="385085"/>
                </a:solidFill>
                <a:latin typeface="Century Gothic" panose="020B0502020202020204" pitchFamily="34" charset="0"/>
              </a:rPr>
              <a:t>OPTION </a:t>
            </a:r>
            <a:r>
              <a:rPr lang="en-US" sz="2000" b="1" dirty="0">
                <a:solidFill>
                  <a:srgbClr val="385085"/>
                </a:solidFill>
                <a:latin typeface="Century Gothic" panose="020B0502020202020204" pitchFamily="34" charset="0"/>
              </a:rPr>
              <a:t>A</a:t>
            </a:r>
          </a:p>
          <a:p>
            <a:pPr algn="r" defTabSz="2438584">
              <a:spcAft>
                <a:spcPts val="1200"/>
              </a:spcAft>
            </a:pPr>
            <a:r>
              <a:rPr lang="en-US" sz="1200" dirty="0">
                <a:solidFill>
                  <a:srgbClr val="57565A"/>
                </a:solidFill>
                <a:latin typeface="Century Gothic" panose="020B0502020202020204" pitchFamily="34" charset="0"/>
              </a:rPr>
              <a:t>Lorem ipsum dolor sit </a:t>
            </a:r>
            <a:r>
              <a:rPr lang="en-US" sz="1200" dirty="0" err="1">
                <a:solidFill>
                  <a:srgbClr val="57565A"/>
                </a:solidFill>
                <a:latin typeface="Century Gothic" panose="020B0502020202020204" pitchFamily="34" charset="0"/>
              </a:rPr>
              <a:t>amet</a:t>
            </a:r>
            <a:r>
              <a:rPr lang="en-US" sz="1200" dirty="0">
                <a:solidFill>
                  <a:srgbClr val="57565A"/>
                </a:solidFill>
                <a:latin typeface="Century Gothic" panose="020B0502020202020204" pitchFamily="34" charset="0"/>
              </a:rPr>
              <a:t>, cons </a:t>
            </a:r>
            <a:r>
              <a:rPr lang="en-US" sz="1200" dirty="0" err="1">
                <a:solidFill>
                  <a:srgbClr val="57565A"/>
                </a:solidFill>
                <a:latin typeface="Century Gothic" panose="020B0502020202020204" pitchFamily="34" charset="0"/>
              </a:rPr>
              <a:t>eto</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ectetur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adipiscing</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elit</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Aliq</a:t>
            </a:r>
            <a:endParaRPr lang="en-US" sz="1200" dirty="0">
              <a:solidFill>
                <a:srgbClr val="57565A"/>
              </a:solidFill>
              <a:latin typeface="Century Gothic" panose="020B0502020202020204" pitchFamily="34" charset="0"/>
            </a:endParaRPr>
          </a:p>
        </p:txBody>
      </p:sp>
      <p:grpSp>
        <p:nvGrpSpPr>
          <p:cNvPr id="21" name="Group 20">
            <a:extLst>
              <a:ext uri="{FF2B5EF4-FFF2-40B4-BE49-F238E27FC236}">
                <a16:creationId xmlns:a16="http://schemas.microsoft.com/office/drawing/2014/main" id="{77FE6B1C-A959-6C3C-39F7-9E77882CAFD9}"/>
              </a:ext>
            </a:extLst>
          </p:cNvPr>
          <p:cNvGrpSpPr/>
          <p:nvPr/>
        </p:nvGrpSpPr>
        <p:grpSpPr>
          <a:xfrm>
            <a:off x="4643441" y="4383080"/>
            <a:ext cx="304841" cy="305882"/>
            <a:chOff x="1647599" y="262619"/>
            <a:chExt cx="465138" cy="466726"/>
          </a:xfrm>
          <a:noFill/>
        </p:grpSpPr>
        <p:sp>
          <p:nvSpPr>
            <p:cNvPr id="22" name="Freeform 8">
              <a:extLst>
                <a:ext uri="{FF2B5EF4-FFF2-40B4-BE49-F238E27FC236}">
                  <a16:creationId xmlns:a16="http://schemas.microsoft.com/office/drawing/2014/main" id="{AF096376-140D-C2A2-5F37-5B4343B7C2CB}"/>
                </a:ext>
              </a:extLst>
            </p:cNvPr>
            <p:cNvSpPr>
              <a:spLocks/>
            </p:cNvSpPr>
            <p:nvPr/>
          </p:nvSpPr>
          <p:spPr bwMode="auto">
            <a:xfrm>
              <a:off x="1647599" y="262619"/>
              <a:ext cx="346075" cy="466725"/>
            </a:xfrm>
            <a:custGeom>
              <a:avLst/>
              <a:gdLst>
                <a:gd name="T0" fmla="*/ 60 w 92"/>
                <a:gd name="T1" fmla="*/ 124 h 124"/>
                <a:gd name="T2" fmla="*/ 4 w 92"/>
                <a:gd name="T3" fmla="*/ 124 h 124"/>
                <a:gd name="T4" fmla="*/ 0 w 92"/>
                <a:gd name="T5" fmla="*/ 120 h 124"/>
                <a:gd name="T6" fmla="*/ 0 w 92"/>
                <a:gd name="T7" fmla="*/ 4 h 124"/>
                <a:gd name="T8" fmla="*/ 4 w 92"/>
                <a:gd name="T9" fmla="*/ 0 h 124"/>
                <a:gd name="T10" fmla="*/ 88 w 92"/>
                <a:gd name="T11" fmla="*/ 0 h 124"/>
                <a:gd name="T12" fmla="*/ 92 w 92"/>
                <a:gd name="T13" fmla="*/ 4 h 124"/>
                <a:gd name="T14" fmla="*/ 92 w 92"/>
                <a:gd name="T15" fmla="*/ 24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24">
                  <a:moveTo>
                    <a:pt x="60" y="124"/>
                  </a:moveTo>
                  <a:cubicBezTo>
                    <a:pt x="4" y="124"/>
                    <a:pt x="4" y="124"/>
                    <a:pt x="4" y="124"/>
                  </a:cubicBezTo>
                  <a:cubicBezTo>
                    <a:pt x="2" y="124"/>
                    <a:pt x="0" y="122"/>
                    <a:pt x="0" y="120"/>
                  </a:cubicBezTo>
                  <a:cubicBezTo>
                    <a:pt x="0" y="4"/>
                    <a:pt x="0" y="4"/>
                    <a:pt x="0" y="4"/>
                  </a:cubicBezTo>
                  <a:cubicBezTo>
                    <a:pt x="0" y="2"/>
                    <a:pt x="2" y="0"/>
                    <a:pt x="4" y="0"/>
                  </a:cubicBezTo>
                  <a:cubicBezTo>
                    <a:pt x="88" y="0"/>
                    <a:pt x="88" y="0"/>
                    <a:pt x="88" y="0"/>
                  </a:cubicBezTo>
                  <a:cubicBezTo>
                    <a:pt x="90" y="0"/>
                    <a:pt x="92" y="2"/>
                    <a:pt x="92" y="4"/>
                  </a:cubicBezTo>
                  <a:cubicBezTo>
                    <a:pt x="92" y="24"/>
                    <a:pt x="92" y="24"/>
                    <a:pt x="92" y="24"/>
                  </a:cubicBezTo>
                </a:path>
              </a:pathLst>
            </a:custGeom>
            <a:grpFill/>
            <a:ln w="15875" cap="rnd">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23" name="Freeform 9">
              <a:extLst>
                <a:ext uri="{FF2B5EF4-FFF2-40B4-BE49-F238E27FC236}">
                  <a16:creationId xmlns:a16="http://schemas.microsoft.com/office/drawing/2014/main" id="{4B1A1DBD-C2B3-8060-B5C4-6B0D0573C08B}"/>
                </a:ext>
              </a:extLst>
            </p:cNvPr>
            <p:cNvSpPr>
              <a:spLocks/>
            </p:cNvSpPr>
            <p:nvPr/>
          </p:nvSpPr>
          <p:spPr bwMode="auto">
            <a:xfrm>
              <a:off x="1917474" y="397557"/>
              <a:ext cx="195263" cy="331788"/>
            </a:xfrm>
            <a:custGeom>
              <a:avLst/>
              <a:gdLst>
                <a:gd name="T0" fmla="*/ 52 w 52"/>
                <a:gd name="T1" fmla="*/ 84 h 88"/>
                <a:gd name="T2" fmla="*/ 48 w 52"/>
                <a:gd name="T3" fmla="*/ 88 h 88"/>
                <a:gd name="T4" fmla="*/ 4 w 52"/>
                <a:gd name="T5" fmla="*/ 88 h 88"/>
                <a:gd name="T6" fmla="*/ 0 w 52"/>
                <a:gd name="T7" fmla="*/ 84 h 88"/>
                <a:gd name="T8" fmla="*/ 0 w 52"/>
                <a:gd name="T9" fmla="*/ 4 h 88"/>
                <a:gd name="T10" fmla="*/ 4 w 52"/>
                <a:gd name="T11" fmla="*/ 0 h 88"/>
                <a:gd name="T12" fmla="*/ 48 w 52"/>
                <a:gd name="T13" fmla="*/ 0 h 88"/>
                <a:gd name="T14" fmla="*/ 52 w 52"/>
                <a:gd name="T15" fmla="*/ 4 h 88"/>
                <a:gd name="T16" fmla="*/ 52 w 52"/>
                <a:gd name="T17"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88">
                  <a:moveTo>
                    <a:pt x="52" y="84"/>
                  </a:moveTo>
                  <a:cubicBezTo>
                    <a:pt x="52" y="86"/>
                    <a:pt x="50" y="88"/>
                    <a:pt x="48" y="88"/>
                  </a:cubicBezTo>
                  <a:cubicBezTo>
                    <a:pt x="4" y="88"/>
                    <a:pt x="4" y="88"/>
                    <a:pt x="4" y="88"/>
                  </a:cubicBezTo>
                  <a:cubicBezTo>
                    <a:pt x="2" y="88"/>
                    <a:pt x="0" y="86"/>
                    <a:pt x="0" y="84"/>
                  </a:cubicBezTo>
                  <a:cubicBezTo>
                    <a:pt x="0" y="4"/>
                    <a:pt x="0" y="4"/>
                    <a:pt x="0" y="4"/>
                  </a:cubicBezTo>
                  <a:cubicBezTo>
                    <a:pt x="0" y="2"/>
                    <a:pt x="2" y="0"/>
                    <a:pt x="4" y="0"/>
                  </a:cubicBezTo>
                  <a:cubicBezTo>
                    <a:pt x="48" y="0"/>
                    <a:pt x="48" y="0"/>
                    <a:pt x="48" y="0"/>
                  </a:cubicBezTo>
                  <a:cubicBezTo>
                    <a:pt x="50" y="0"/>
                    <a:pt x="52" y="2"/>
                    <a:pt x="52" y="4"/>
                  </a:cubicBezTo>
                  <a:lnTo>
                    <a:pt x="52" y="84"/>
                  </a:lnTo>
                  <a:close/>
                </a:path>
              </a:pathLst>
            </a:custGeom>
            <a:grpFill/>
            <a:ln w="15875" cap="rnd">
              <a:solidFill>
                <a:schemeClr val="bg1"/>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24" name="Oval 15">
              <a:extLst>
                <a:ext uri="{FF2B5EF4-FFF2-40B4-BE49-F238E27FC236}">
                  <a16:creationId xmlns:a16="http://schemas.microsoft.com/office/drawing/2014/main" id="{C60E3C67-402A-5AF7-02B1-64CA13EA8892}"/>
                </a:ext>
              </a:extLst>
            </p:cNvPr>
            <p:cNvSpPr>
              <a:spLocks noChangeArrowheads="1"/>
            </p:cNvSpPr>
            <p:nvPr/>
          </p:nvSpPr>
          <p:spPr bwMode="auto">
            <a:xfrm>
              <a:off x="1804761" y="661082"/>
              <a:ext cx="30163" cy="30163"/>
            </a:xfrm>
            <a:prstGeom prst="ellipse">
              <a:avLst/>
            </a:pr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25" name="Oval 16">
              <a:extLst>
                <a:ext uri="{FF2B5EF4-FFF2-40B4-BE49-F238E27FC236}">
                  <a16:creationId xmlns:a16="http://schemas.microsoft.com/office/drawing/2014/main" id="{C8F41B6F-4FF7-1E91-A7DB-7EBE99952687}"/>
                </a:ext>
              </a:extLst>
            </p:cNvPr>
            <p:cNvSpPr>
              <a:spLocks noChangeArrowheads="1"/>
            </p:cNvSpPr>
            <p:nvPr/>
          </p:nvSpPr>
          <p:spPr bwMode="auto">
            <a:xfrm>
              <a:off x="2000024" y="661082"/>
              <a:ext cx="30163" cy="30163"/>
            </a:xfrm>
            <a:prstGeom prst="ellipse">
              <a:avLst/>
            </a:prstGeom>
            <a:grpFill/>
            <a:ln w="9525">
              <a:solidFill>
                <a:schemeClr val="bg1"/>
              </a:solidFill>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grpSp>
      <p:sp>
        <p:nvSpPr>
          <p:cNvPr id="26" name="Freeform 111">
            <a:extLst>
              <a:ext uri="{FF2B5EF4-FFF2-40B4-BE49-F238E27FC236}">
                <a16:creationId xmlns:a16="http://schemas.microsoft.com/office/drawing/2014/main" id="{9B10C832-D5CE-7CCF-4A35-EC062C5DB8B3}"/>
              </a:ext>
            </a:extLst>
          </p:cNvPr>
          <p:cNvSpPr>
            <a:spLocks noEditPoints="1"/>
          </p:cNvSpPr>
          <p:nvPr/>
        </p:nvSpPr>
        <p:spPr bwMode="auto">
          <a:xfrm>
            <a:off x="5356756" y="4351955"/>
            <a:ext cx="265944" cy="368980"/>
          </a:xfrm>
          <a:custGeom>
            <a:avLst/>
            <a:gdLst>
              <a:gd name="T0" fmla="*/ 70 w 92"/>
              <a:gd name="T1" fmla="*/ 36 h 128"/>
              <a:gd name="T2" fmla="*/ 46 w 92"/>
              <a:gd name="T3" fmla="*/ 0 h 128"/>
              <a:gd name="T4" fmla="*/ 22 w 92"/>
              <a:gd name="T5" fmla="*/ 60 h 128"/>
              <a:gd name="T6" fmla="*/ 29 w 92"/>
              <a:gd name="T7" fmla="*/ 78 h 128"/>
              <a:gd name="T8" fmla="*/ 20 w 92"/>
              <a:gd name="T9" fmla="*/ 84 h 128"/>
              <a:gd name="T10" fmla="*/ 11 w 92"/>
              <a:gd name="T11" fmla="*/ 61 h 128"/>
              <a:gd name="T12" fmla="*/ 7 w 92"/>
              <a:gd name="T13" fmla="*/ 61 h 128"/>
              <a:gd name="T14" fmla="*/ 17 w 92"/>
              <a:gd name="T15" fmla="*/ 88 h 128"/>
              <a:gd name="T16" fmla="*/ 1 w 92"/>
              <a:gd name="T17" fmla="*/ 106 h 128"/>
              <a:gd name="T18" fmla="*/ 4 w 92"/>
              <a:gd name="T19" fmla="*/ 109 h 128"/>
              <a:gd name="T20" fmla="*/ 22 w 92"/>
              <a:gd name="T21" fmla="*/ 92 h 128"/>
              <a:gd name="T22" fmla="*/ 44 w 92"/>
              <a:gd name="T23" fmla="*/ 102 h 128"/>
              <a:gd name="T24" fmla="*/ 17 w 92"/>
              <a:gd name="T25" fmla="*/ 123 h 128"/>
              <a:gd name="T26" fmla="*/ 17 w 92"/>
              <a:gd name="T27" fmla="*/ 128 h 128"/>
              <a:gd name="T28" fmla="*/ 78 w 92"/>
              <a:gd name="T29" fmla="*/ 126 h 128"/>
              <a:gd name="T30" fmla="*/ 48 w 92"/>
              <a:gd name="T31" fmla="*/ 123 h 128"/>
              <a:gd name="T32" fmla="*/ 50 w 92"/>
              <a:gd name="T33" fmla="*/ 100 h 128"/>
              <a:gd name="T34" fmla="*/ 83 w 92"/>
              <a:gd name="T35" fmla="*/ 59 h 128"/>
              <a:gd name="T36" fmla="*/ 70 w 92"/>
              <a:gd name="T37" fmla="*/ 86 h 128"/>
              <a:gd name="T38" fmla="*/ 26 w 92"/>
              <a:gd name="T39" fmla="*/ 89 h 128"/>
              <a:gd name="T40" fmla="*/ 33 w 92"/>
              <a:gd name="T41" fmla="*/ 81 h 128"/>
              <a:gd name="T42" fmla="*/ 46 w 92"/>
              <a:gd name="T43" fmla="*/ 85 h 128"/>
              <a:gd name="T44" fmla="*/ 70 w 92"/>
              <a:gd name="T45" fmla="*/ 43 h 128"/>
              <a:gd name="T46" fmla="*/ 91 w 92"/>
              <a:gd name="T47" fmla="*/ 19 h 128"/>
              <a:gd name="T48" fmla="*/ 66 w 92"/>
              <a:gd name="T49" fmla="*/ 60 h 128"/>
              <a:gd name="T50" fmla="*/ 46 w 92"/>
              <a:gd name="T51" fmla="*/ 80 h 128"/>
              <a:gd name="T52" fmla="*/ 36 w 92"/>
              <a:gd name="T53" fmla="*/ 77 h 128"/>
              <a:gd name="T54" fmla="*/ 66 w 92"/>
              <a:gd name="T55" fmla="*/ 60 h 128"/>
              <a:gd name="T56" fmla="*/ 32 w 92"/>
              <a:gd name="T57" fmla="*/ 75 h 128"/>
              <a:gd name="T58" fmla="*/ 26 w 92"/>
              <a:gd name="T59" fmla="*/ 60 h 128"/>
              <a:gd name="T60" fmla="*/ 32 w 92"/>
              <a:gd name="T61" fmla="*/ 10 h 128"/>
              <a:gd name="T62" fmla="*/ 60 w 92"/>
              <a:gd name="T63" fmla="*/ 10 h 128"/>
              <a:gd name="T64" fmla="*/ 66 w 92"/>
              <a:gd name="T65"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128">
                <a:moveTo>
                  <a:pt x="88" y="19"/>
                </a:moveTo>
                <a:cubicBezTo>
                  <a:pt x="70" y="36"/>
                  <a:pt x="70" y="36"/>
                  <a:pt x="70" y="36"/>
                </a:cubicBezTo>
                <a:cubicBezTo>
                  <a:pt x="70" y="24"/>
                  <a:pt x="70" y="24"/>
                  <a:pt x="70" y="24"/>
                </a:cubicBezTo>
                <a:cubicBezTo>
                  <a:pt x="70" y="11"/>
                  <a:pt x="59" y="0"/>
                  <a:pt x="46" y="0"/>
                </a:cubicBezTo>
                <a:cubicBezTo>
                  <a:pt x="33" y="0"/>
                  <a:pt x="22" y="11"/>
                  <a:pt x="22" y="24"/>
                </a:cubicBezTo>
                <a:cubicBezTo>
                  <a:pt x="22" y="60"/>
                  <a:pt x="22" y="60"/>
                  <a:pt x="22" y="60"/>
                </a:cubicBezTo>
                <a:cubicBezTo>
                  <a:pt x="22" y="66"/>
                  <a:pt x="24" y="72"/>
                  <a:pt x="28" y="77"/>
                </a:cubicBezTo>
                <a:cubicBezTo>
                  <a:pt x="29" y="78"/>
                  <a:pt x="29" y="78"/>
                  <a:pt x="29" y="78"/>
                </a:cubicBezTo>
                <a:cubicBezTo>
                  <a:pt x="21" y="85"/>
                  <a:pt x="21" y="85"/>
                  <a:pt x="21" y="85"/>
                </a:cubicBezTo>
                <a:cubicBezTo>
                  <a:pt x="20" y="84"/>
                  <a:pt x="20" y="84"/>
                  <a:pt x="20" y="84"/>
                </a:cubicBezTo>
                <a:cubicBezTo>
                  <a:pt x="15" y="78"/>
                  <a:pt x="12" y="71"/>
                  <a:pt x="11" y="63"/>
                </a:cubicBezTo>
                <a:cubicBezTo>
                  <a:pt x="11" y="61"/>
                  <a:pt x="11" y="61"/>
                  <a:pt x="11" y="61"/>
                </a:cubicBezTo>
                <a:cubicBezTo>
                  <a:pt x="11" y="59"/>
                  <a:pt x="10" y="58"/>
                  <a:pt x="9" y="58"/>
                </a:cubicBezTo>
                <a:cubicBezTo>
                  <a:pt x="8" y="58"/>
                  <a:pt x="7" y="59"/>
                  <a:pt x="7" y="61"/>
                </a:cubicBezTo>
                <a:cubicBezTo>
                  <a:pt x="7" y="62"/>
                  <a:pt x="7" y="62"/>
                  <a:pt x="7" y="62"/>
                </a:cubicBezTo>
                <a:cubicBezTo>
                  <a:pt x="7" y="72"/>
                  <a:pt x="11" y="81"/>
                  <a:pt x="17" y="88"/>
                </a:cubicBezTo>
                <a:cubicBezTo>
                  <a:pt x="18" y="89"/>
                  <a:pt x="18" y="89"/>
                  <a:pt x="18" y="89"/>
                </a:cubicBezTo>
                <a:cubicBezTo>
                  <a:pt x="1" y="106"/>
                  <a:pt x="1" y="106"/>
                  <a:pt x="1" y="106"/>
                </a:cubicBezTo>
                <a:cubicBezTo>
                  <a:pt x="0" y="107"/>
                  <a:pt x="0" y="108"/>
                  <a:pt x="1" y="109"/>
                </a:cubicBezTo>
                <a:cubicBezTo>
                  <a:pt x="2" y="110"/>
                  <a:pt x="3" y="110"/>
                  <a:pt x="4" y="109"/>
                </a:cubicBezTo>
                <a:cubicBezTo>
                  <a:pt x="21" y="92"/>
                  <a:pt x="21" y="92"/>
                  <a:pt x="21" y="92"/>
                </a:cubicBezTo>
                <a:cubicBezTo>
                  <a:pt x="22" y="92"/>
                  <a:pt x="22" y="92"/>
                  <a:pt x="22" y="92"/>
                </a:cubicBezTo>
                <a:cubicBezTo>
                  <a:pt x="28" y="97"/>
                  <a:pt x="35" y="100"/>
                  <a:pt x="42" y="100"/>
                </a:cubicBezTo>
                <a:cubicBezTo>
                  <a:pt x="44" y="102"/>
                  <a:pt x="44" y="102"/>
                  <a:pt x="44" y="102"/>
                </a:cubicBezTo>
                <a:cubicBezTo>
                  <a:pt x="44" y="123"/>
                  <a:pt x="44" y="123"/>
                  <a:pt x="44" y="123"/>
                </a:cubicBezTo>
                <a:cubicBezTo>
                  <a:pt x="17" y="123"/>
                  <a:pt x="17" y="123"/>
                  <a:pt x="17" y="123"/>
                </a:cubicBezTo>
                <a:cubicBezTo>
                  <a:pt x="15" y="123"/>
                  <a:pt x="14" y="125"/>
                  <a:pt x="14" y="126"/>
                </a:cubicBezTo>
                <a:cubicBezTo>
                  <a:pt x="14" y="127"/>
                  <a:pt x="15" y="128"/>
                  <a:pt x="17" y="128"/>
                </a:cubicBezTo>
                <a:cubicBezTo>
                  <a:pt x="75" y="128"/>
                  <a:pt x="75" y="128"/>
                  <a:pt x="75" y="128"/>
                </a:cubicBezTo>
                <a:cubicBezTo>
                  <a:pt x="77" y="128"/>
                  <a:pt x="78" y="127"/>
                  <a:pt x="78" y="126"/>
                </a:cubicBezTo>
                <a:cubicBezTo>
                  <a:pt x="78" y="125"/>
                  <a:pt x="77" y="123"/>
                  <a:pt x="75" y="123"/>
                </a:cubicBezTo>
                <a:cubicBezTo>
                  <a:pt x="48" y="123"/>
                  <a:pt x="48" y="123"/>
                  <a:pt x="48" y="123"/>
                </a:cubicBezTo>
                <a:cubicBezTo>
                  <a:pt x="48" y="102"/>
                  <a:pt x="48" y="102"/>
                  <a:pt x="48" y="102"/>
                </a:cubicBezTo>
                <a:cubicBezTo>
                  <a:pt x="50" y="100"/>
                  <a:pt x="50" y="100"/>
                  <a:pt x="50" y="100"/>
                </a:cubicBezTo>
                <a:cubicBezTo>
                  <a:pt x="70" y="98"/>
                  <a:pt x="85" y="82"/>
                  <a:pt x="85" y="61"/>
                </a:cubicBezTo>
                <a:cubicBezTo>
                  <a:pt x="85" y="60"/>
                  <a:pt x="84" y="59"/>
                  <a:pt x="83" y="59"/>
                </a:cubicBezTo>
                <a:cubicBezTo>
                  <a:pt x="82" y="59"/>
                  <a:pt x="81" y="60"/>
                  <a:pt x="81" y="61"/>
                </a:cubicBezTo>
                <a:cubicBezTo>
                  <a:pt x="81" y="70"/>
                  <a:pt x="77" y="79"/>
                  <a:pt x="70" y="86"/>
                </a:cubicBezTo>
                <a:cubicBezTo>
                  <a:pt x="64" y="92"/>
                  <a:pt x="55" y="96"/>
                  <a:pt x="46" y="96"/>
                </a:cubicBezTo>
                <a:cubicBezTo>
                  <a:pt x="39" y="96"/>
                  <a:pt x="32" y="94"/>
                  <a:pt x="26" y="89"/>
                </a:cubicBezTo>
                <a:cubicBezTo>
                  <a:pt x="25" y="89"/>
                  <a:pt x="25" y="89"/>
                  <a:pt x="25" y="89"/>
                </a:cubicBezTo>
                <a:cubicBezTo>
                  <a:pt x="33" y="81"/>
                  <a:pt x="33" y="81"/>
                  <a:pt x="33" y="81"/>
                </a:cubicBezTo>
                <a:cubicBezTo>
                  <a:pt x="33" y="81"/>
                  <a:pt x="33" y="81"/>
                  <a:pt x="33" y="81"/>
                </a:cubicBezTo>
                <a:cubicBezTo>
                  <a:pt x="37" y="83"/>
                  <a:pt x="42" y="85"/>
                  <a:pt x="46" y="85"/>
                </a:cubicBezTo>
                <a:cubicBezTo>
                  <a:pt x="59" y="85"/>
                  <a:pt x="70" y="74"/>
                  <a:pt x="70" y="60"/>
                </a:cubicBezTo>
                <a:cubicBezTo>
                  <a:pt x="70" y="43"/>
                  <a:pt x="70" y="43"/>
                  <a:pt x="70" y="43"/>
                </a:cubicBezTo>
                <a:cubicBezTo>
                  <a:pt x="91" y="22"/>
                  <a:pt x="91" y="22"/>
                  <a:pt x="91" y="22"/>
                </a:cubicBezTo>
                <a:cubicBezTo>
                  <a:pt x="92" y="21"/>
                  <a:pt x="92" y="20"/>
                  <a:pt x="91" y="19"/>
                </a:cubicBezTo>
                <a:cubicBezTo>
                  <a:pt x="90" y="18"/>
                  <a:pt x="89" y="18"/>
                  <a:pt x="88" y="19"/>
                </a:cubicBezTo>
                <a:close/>
                <a:moveTo>
                  <a:pt x="66" y="60"/>
                </a:moveTo>
                <a:cubicBezTo>
                  <a:pt x="66" y="66"/>
                  <a:pt x="64" y="71"/>
                  <a:pt x="60" y="74"/>
                </a:cubicBezTo>
                <a:cubicBezTo>
                  <a:pt x="56" y="78"/>
                  <a:pt x="51" y="80"/>
                  <a:pt x="46" y="80"/>
                </a:cubicBezTo>
                <a:cubicBezTo>
                  <a:pt x="43" y="80"/>
                  <a:pt x="40" y="80"/>
                  <a:pt x="38" y="78"/>
                </a:cubicBezTo>
                <a:cubicBezTo>
                  <a:pt x="36" y="77"/>
                  <a:pt x="36" y="77"/>
                  <a:pt x="36" y="77"/>
                </a:cubicBezTo>
                <a:cubicBezTo>
                  <a:pt x="66" y="47"/>
                  <a:pt x="66" y="47"/>
                  <a:pt x="66" y="47"/>
                </a:cubicBezTo>
                <a:lnTo>
                  <a:pt x="66" y="60"/>
                </a:lnTo>
                <a:close/>
                <a:moveTo>
                  <a:pt x="66" y="41"/>
                </a:moveTo>
                <a:cubicBezTo>
                  <a:pt x="32" y="75"/>
                  <a:pt x="32" y="75"/>
                  <a:pt x="32" y="75"/>
                </a:cubicBezTo>
                <a:cubicBezTo>
                  <a:pt x="31" y="74"/>
                  <a:pt x="31" y="74"/>
                  <a:pt x="31" y="74"/>
                </a:cubicBezTo>
                <a:cubicBezTo>
                  <a:pt x="28" y="70"/>
                  <a:pt x="26" y="65"/>
                  <a:pt x="26" y="60"/>
                </a:cubicBezTo>
                <a:cubicBezTo>
                  <a:pt x="26" y="24"/>
                  <a:pt x="26" y="24"/>
                  <a:pt x="26" y="24"/>
                </a:cubicBezTo>
                <a:cubicBezTo>
                  <a:pt x="26" y="19"/>
                  <a:pt x="28" y="14"/>
                  <a:pt x="32" y="10"/>
                </a:cubicBezTo>
                <a:cubicBezTo>
                  <a:pt x="36" y="7"/>
                  <a:pt x="41" y="5"/>
                  <a:pt x="46" y="5"/>
                </a:cubicBezTo>
                <a:cubicBezTo>
                  <a:pt x="51" y="5"/>
                  <a:pt x="56" y="7"/>
                  <a:pt x="60" y="10"/>
                </a:cubicBezTo>
                <a:cubicBezTo>
                  <a:pt x="64" y="14"/>
                  <a:pt x="66" y="19"/>
                  <a:pt x="66" y="24"/>
                </a:cubicBezTo>
                <a:lnTo>
                  <a:pt x="66" y="41"/>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27" name="Freeform 26">
            <a:extLst>
              <a:ext uri="{FF2B5EF4-FFF2-40B4-BE49-F238E27FC236}">
                <a16:creationId xmlns:a16="http://schemas.microsoft.com/office/drawing/2014/main" id="{850220FC-BCF6-7740-C23E-1F5E7DF8A584}"/>
              </a:ext>
            </a:extLst>
          </p:cNvPr>
          <p:cNvSpPr>
            <a:spLocks noEditPoints="1"/>
          </p:cNvSpPr>
          <p:nvPr/>
        </p:nvSpPr>
        <p:spPr bwMode="auto">
          <a:xfrm>
            <a:off x="5801929" y="3851421"/>
            <a:ext cx="321604" cy="405792"/>
          </a:xfrm>
          <a:custGeom>
            <a:avLst/>
            <a:gdLst>
              <a:gd name="T0" fmla="*/ 62 w 68"/>
              <a:gd name="T1" fmla="*/ 34 h 86"/>
              <a:gd name="T2" fmla="*/ 54 w 68"/>
              <a:gd name="T3" fmla="*/ 32 h 86"/>
              <a:gd name="T4" fmla="*/ 50 w 68"/>
              <a:gd name="T5" fmla="*/ 33 h 86"/>
              <a:gd name="T6" fmla="*/ 44 w 68"/>
              <a:gd name="T7" fmla="*/ 29 h 86"/>
              <a:gd name="T8" fmla="*/ 41 w 68"/>
              <a:gd name="T9" fmla="*/ 18 h 86"/>
              <a:gd name="T10" fmla="*/ 35 w 68"/>
              <a:gd name="T11" fmla="*/ 12 h 86"/>
              <a:gd name="T12" fmla="*/ 29 w 68"/>
              <a:gd name="T13" fmla="*/ 57 h 86"/>
              <a:gd name="T14" fmla="*/ 14 w 68"/>
              <a:gd name="T15" fmla="*/ 45 h 86"/>
              <a:gd name="T16" fmla="*/ 16 w 68"/>
              <a:gd name="T17" fmla="*/ 61 h 86"/>
              <a:gd name="T18" fmla="*/ 38 w 68"/>
              <a:gd name="T19" fmla="*/ 83 h 86"/>
              <a:gd name="T20" fmla="*/ 61 w 68"/>
              <a:gd name="T21" fmla="*/ 83 h 86"/>
              <a:gd name="T22" fmla="*/ 68 w 68"/>
              <a:gd name="T23" fmla="*/ 41 h 86"/>
              <a:gd name="T24" fmla="*/ 66 w 68"/>
              <a:gd name="T25" fmla="*/ 71 h 86"/>
              <a:gd name="T26" fmla="*/ 39 w 68"/>
              <a:gd name="T27" fmla="*/ 81 h 86"/>
              <a:gd name="T28" fmla="*/ 18 w 68"/>
              <a:gd name="T29" fmla="*/ 60 h 86"/>
              <a:gd name="T30" fmla="*/ 15 w 68"/>
              <a:gd name="T31" fmla="*/ 47 h 86"/>
              <a:gd name="T32" fmla="*/ 32 w 68"/>
              <a:gd name="T33" fmla="*/ 62 h 86"/>
              <a:gd name="T34" fmla="*/ 35 w 68"/>
              <a:gd name="T35" fmla="*/ 14 h 86"/>
              <a:gd name="T36" fmla="*/ 39 w 68"/>
              <a:gd name="T37" fmla="*/ 18 h 86"/>
              <a:gd name="T38" fmla="*/ 39 w 68"/>
              <a:gd name="T39" fmla="*/ 42 h 86"/>
              <a:gd name="T40" fmla="*/ 41 w 68"/>
              <a:gd name="T41" fmla="*/ 35 h 86"/>
              <a:gd name="T42" fmla="*/ 45 w 68"/>
              <a:gd name="T43" fmla="*/ 31 h 86"/>
              <a:gd name="T44" fmla="*/ 48 w 68"/>
              <a:gd name="T45" fmla="*/ 37 h 86"/>
              <a:gd name="T46" fmla="*/ 48 w 68"/>
              <a:gd name="T47" fmla="*/ 42 h 86"/>
              <a:gd name="T48" fmla="*/ 50 w 68"/>
              <a:gd name="T49" fmla="*/ 42 h 86"/>
              <a:gd name="T50" fmla="*/ 54 w 68"/>
              <a:gd name="T51" fmla="*/ 34 h 86"/>
              <a:gd name="T52" fmla="*/ 57 w 68"/>
              <a:gd name="T53" fmla="*/ 37 h 86"/>
              <a:gd name="T54" fmla="*/ 57 w 68"/>
              <a:gd name="T55" fmla="*/ 42 h 86"/>
              <a:gd name="T56" fmla="*/ 60 w 68"/>
              <a:gd name="T57" fmla="*/ 40 h 86"/>
              <a:gd name="T58" fmla="*/ 63 w 68"/>
              <a:gd name="T59" fmla="*/ 36 h 86"/>
              <a:gd name="T60" fmla="*/ 66 w 68"/>
              <a:gd name="T61" fmla="*/ 71 h 86"/>
              <a:gd name="T62" fmla="*/ 22 w 68"/>
              <a:gd name="T63" fmla="*/ 13 h 86"/>
              <a:gd name="T64" fmla="*/ 35 w 68"/>
              <a:gd name="T65" fmla="*/ 0 h 86"/>
              <a:gd name="T66" fmla="*/ 48 w 68"/>
              <a:gd name="T67" fmla="*/ 13 h 86"/>
              <a:gd name="T68" fmla="*/ 43 w 68"/>
              <a:gd name="T69" fmla="*/ 21 h 86"/>
              <a:gd name="T70" fmla="*/ 43 w 68"/>
              <a:gd name="T71" fmla="*/ 5 h 86"/>
              <a:gd name="T72" fmla="*/ 28 w 68"/>
              <a:gd name="T73" fmla="*/ 5 h 86"/>
              <a:gd name="T74" fmla="*/ 28 w 68"/>
              <a:gd name="T75" fmla="*/ 21 h 86"/>
              <a:gd name="T76" fmla="*/ 12 w 68"/>
              <a:gd name="T77" fmla="*/ 59 h 86"/>
              <a:gd name="T78" fmla="*/ 3 w 68"/>
              <a:gd name="T79" fmla="*/ 56 h 86"/>
              <a:gd name="T80" fmla="*/ 5 w 68"/>
              <a:gd name="T81" fmla="*/ 38 h 86"/>
              <a:gd name="T82" fmla="*/ 23 w 68"/>
              <a:gd name="T83" fmla="*/ 40 h 86"/>
              <a:gd name="T84" fmla="*/ 24 w 68"/>
              <a:gd name="T85" fmla="*/ 49 h 86"/>
              <a:gd name="T86" fmla="*/ 14 w 68"/>
              <a:gd name="T87" fmla="*/ 37 h 86"/>
              <a:gd name="T88" fmla="*/ 3 w 68"/>
              <a:gd name="T89" fmla="*/ 47 h 86"/>
              <a:gd name="T90" fmla="*/ 12 w 68"/>
              <a:gd name="T91" fmla="*/ 5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 h="86">
                <a:moveTo>
                  <a:pt x="63" y="34"/>
                </a:moveTo>
                <a:cubicBezTo>
                  <a:pt x="62" y="34"/>
                  <a:pt x="62" y="34"/>
                  <a:pt x="62" y="34"/>
                </a:cubicBezTo>
                <a:cubicBezTo>
                  <a:pt x="61" y="34"/>
                  <a:pt x="60" y="35"/>
                  <a:pt x="59" y="36"/>
                </a:cubicBezTo>
                <a:cubicBezTo>
                  <a:pt x="58" y="33"/>
                  <a:pt x="56" y="32"/>
                  <a:pt x="54" y="32"/>
                </a:cubicBezTo>
                <a:cubicBezTo>
                  <a:pt x="54" y="32"/>
                  <a:pt x="54" y="32"/>
                  <a:pt x="54" y="32"/>
                </a:cubicBezTo>
                <a:cubicBezTo>
                  <a:pt x="52" y="32"/>
                  <a:pt x="51" y="32"/>
                  <a:pt x="50" y="33"/>
                </a:cubicBezTo>
                <a:cubicBezTo>
                  <a:pt x="49" y="31"/>
                  <a:pt x="47" y="29"/>
                  <a:pt x="45" y="29"/>
                </a:cubicBezTo>
                <a:cubicBezTo>
                  <a:pt x="44" y="29"/>
                  <a:pt x="44" y="29"/>
                  <a:pt x="44" y="29"/>
                </a:cubicBezTo>
                <a:cubicBezTo>
                  <a:pt x="43" y="29"/>
                  <a:pt x="42" y="29"/>
                  <a:pt x="41" y="30"/>
                </a:cubicBezTo>
                <a:cubicBezTo>
                  <a:pt x="41" y="18"/>
                  <a:pt x="41" y="18"/>
                  <a:pt x="41" y="18"/>
                </a:cubicBezTo>
                <a:cubicBezTo>
                  <a:pt x="41" y="14"/>
                  <a:pt x="38" y="12"/>
                  <a:pt x="35" y="12"/>
                </a:cubicBezTo>
                <a:cubicBezTo>
                  <a:pt x="35" y="12"/>
                  <a:pt x="35" y="12"/>
                  <a:pt x="35" y="12"/>
                </a:cubicBezTo>
                <a:cubicBezTo>
                  <a:pt x="32" y="12"/>
                  <a:pt x="29" y="14"/>
                  <a:pt x="29" y="18"/>
                </a:cubicBezTo>
                <a:cubicBezTo>
                  <a:pt x="29" y="57"/>
                  <a:pt x="29" y="57"/>
                  <a:pt x="29" y="57"/>
                </a:cubicBezTo>
                <a:cubicBezTo>
                  <a:pt x="17" y="45"/>
                  <a:pt x="17" y="45"/>
                  <a:pt x="17" y="45"/>
                </a:cubicBezTo>
                <a:cubicBezTo>
                  <a:pt x="16" y="44"/>
                  <a:pt x="15" y="44"/>
                  <a:pt x="14" y="45"/>
                </a:cubicBezTo>
                <a:cubicBezTo>
                  <a:pt x="12" y="45"/>
                  <a:pt x="11" y="48"/>
                  <a:pt x="11" y="50"/>
                </a:cubicBezTo>
                <a:cubicBezTo>
                  <a:pt x="11" y="53"/>
                  <a:pt x="11" y="55"/>
                  <a:pt x="16" y="61"/>
                </a:cubicBezTo>
                <a:cubicBezTo>
                  <a:pt x="26" y="73"/>
                  <a:pt x="26" y="73"/>
                  <a:pt x="26" y="73"/>
                </a:cubicBezTo>
                <a:cubicBezTo>
                  <a:pt x="27" y="73"/>
                  <a:pt x="32" y="79"/>
                  <a:pt x="38" y="83"/>
                </a:cubicBezTo>
                <a:cubicBezTo>
                  <a:pt x="41" y="85"/>
                  <a:pt x="45" y="86"/>
                  <a:pt x="50" y="86"/>
                </a:cubicBezTo>
                <a:cubicBezTo>
                  <a:pt x="54" y="86"/>
                  <a:pt x="59" y="85"/>
                  <a:pt x="61" y="83"/>
                </a:cubicBezTo>
                <a:cubicBezTo>
                  <a:pt x="61" y="83"/>
                  <a:pt x="68" y="79"/>
                  <a:pt x="68" y="71"/>
                </a:cubicBezTo>
                <a:cubicBezTo>
                  <a:pt x="68" y="41"/>
                  <a:pt x="68" y="41"/>
                  <a:pt x="68" y="41"/>
                </a:cubicBezTo>
                <a:cubicBezTo>
                  <a:pt x="68" y="37"/>
                  <a:pt x="66" y="34"/>
                  <a:pt x="63" y="34"/>
                </a:cubicBezTo>
                <a:close/>
                <a:moveTo>
                  <a:pt x="66" y="71"/>
                </a:moveTo>
                <a:cubicBezTo>
                  <a:pt x="66" y="78"/>
                  <a:pt x="60" y="81"/>
                  <a:pt x="60" y="81"/>
                </a:cubicBezTo>
                <a:cubicBezTo>
                  <a:pt x="56" y="84"/>
                  <a:pt x="44" y="85"/>
                  <a:pt x="39" y="81"/>
                </a:cubicBezTo>
                <a:cubicBezTo>
                  <a:pt x="33" y="78"/>
                  <a:pt x="28" y="72"/>
                  <a:pt x="28" y="71"/>
                </a:cubicBezTo>
                <a:cubicBezTo>
                  <a:pt x="18" y="60"/>
                  <a:pt x="18" y="60"/>
                  <a:pt x="18" y="60"/>
                </a:cubicBezTo>
                <a:cubicBezTo>
                  <a:pt x="13" y="54"/>
                  <a:pt x="13" y="52"/>
                  <a:pt x="13" y="50"/>
                </a:cubicBezTo>
                <a:cubicBezTo>
                  <a:pt x="13" y="49"/>
                  <a:pt x="14" y="47"/>
                  <a:pt x="15" y="47"/>
                </a:cubicBezTo>
                <a:cubicBezTo>
                  <a:pt x="15" y="47"/>
                  <a:pt x="15" y="47"/>
                  <a:pt x="16" y="47"/>
                </a:cubicBezTo>
                <a:cubicBezTo>
                  <a:pt x="32" y="62"/>
                  <a:pt x="32" y="62"/>
                  <a:pt x="32" y="62"/>
                </a:cubicBezTo>
                <a:cubicBezTo>
                  <a:pt x="32" y="18"/>
                  <a:pt x="32" y="18"/>
                  <a:pt x="32" y="18"/>
                </a:cubicBezTo>
                <a:cubicBezTo>
                  <a:pt x="32" y="16"/>
                  <a:pt x="33" y="14"/>
                  <a:pt x="35" y="14"/>
                </a:cubicBezTo>
                <a:cubicBezTo>
                  <a:pt x="35" y="14"/>
                  <a:pt x="35" y="14"/>
                  <a:pt x="35" y="14"/>
                </a:cubicBezTo>
                <a:cubicBezTo>
                  <a:pt x="37" y="14"/>
                  <a:pt x="39" y="16"/>
                  <a:pt x="39" y="18"/>
                </a:cubicBezTo>
                <a:cubicBezTo>
                  <a:pt x="39" y="35"/>
                  <a:pt x="39" y="35"/>
                  <a:pt x="39" y="35"/>
                </a:cubicBezTo>
                <a:cubicBezTo>
                  <a:pt x="39" y="42"/>
                  <a:pt x="39" y="42"/>
                  <a:pt x="39" y="42"/>
                </a:cubicBezTo>
                <a:cubicBezTo>
                  <a:pt x="41" y="42"/>
                  <a:pt x="41" y="42"/>
                  <a:pt x="41" y="42"/>
                </a:cubicBezTo>
                <a:cubicBezTo>
                  <a:pt x="41" y="35"/>
                  <a:pt x="41" y="35"/>
                  <a:pt x="41" y="35"/>
                </a:cubicBezTo>
                <a:cubicBezTo>
                  <a:pt x="41" y="33"/>
                  <a:pt x="42" y="31"/>
                  <a:pt x="44" y="31"/>
                </a:cubicBezTo>
                <a:cubicBezTo>
                  <a:pt x="45" y="31"/>
                  <a:pt x="45" y="31"/>
                  <a:pt x="45" y="31"/>
                </a:cubicBezTo>
                <a:cubicBezTo>
                  <a:pt x="47" y="31"/>
                  <a:pt x="48" y="33"/>
                  <a:pt x="48" y="35"/>
                </a:cubicBezTo>
                <a:cubicBezTo>
                  <a:pt x="48" y="37"/>
                  <a:pt x="48" y="37"/>
                  <a:pt x="48" y="37"/>
                </a:cubicBezTo>
                <a:cubicBezTo>
                  <a:pt x="48" y="42"/>
                  <a:pt x="48" y="42"/>
                  <a:pt x="48" y="42"/>
                </a:cubicBezTo>
                <a:cubicBezTo>
                  <a:pt x="48" y="42"/>
                  <a:pt x="48" y="42"/>
                  <a:pt x="48" y="42"/>
                </a:cubicBezTo>
                <a:cubicBezTo>
                  <a:pt x="50" y="42"/>
                  <a:pt x="50" y="42"/>
                  <a:pt x="50" y="42"/>
                </a:cubicBezTo>
                <a:cubicBezTo>
                  <a:pt x="50" y="42"/>
                  <a:pt x="50" y="42"/>
                  <a:pt x="50" y="42"/>
                </a:cubicBezTo>
                <a:cubicBezTo>
                  <a:pt x="50" y="37"/>
                  <a:pt x="50" y="37"/>
                  <a:pt x="50" y="37"/>
                </a:cubicBezTo>
                <a:cubicBezTo>
                  <a:pt x="50" y="36"/>
                  <a:pt x="52" y="34"/>
                  <a:pt x="54" y="34"/>
                </a:cubicBezTo>
                <a:cubicBezTo>
                  <a:pt x="54" y="34"/>
                  <a:pt x="54" y="34"/>
                  <a:pt x="54" y="34"/>
                </a:cubicBezTo>
                <a:cubicBezTo>
                  <a:pt x="56" y="34"/>
                  <a:pt x="57" y="36"/>
                  <a:pt x="57" y="37"/>
                </a:cubicBezTo>
                <a:cubicBezTo>
                  <a:pt x="57" y="40"/>
                  <a:pt x="57" y="40"/>
                  <a:pt x="57" y="40"/>
                </a:cubicBezTo>
                <a:cubicBezTo>
                  <a:pt x="57" y="42"/>
                  <a:pt x="57" y="42"/>
                  <a:pt x="57" y="42"/>
                </a:cubicBezTo>
                <a:cubicBezTo>
                  <a:pt x="60" y="42"/>
                  <a:pt x="60" y="42"/>
                  <a:pt x="60" y="42"/>
                </a:cubicBezTo>
                <a:cubicBezTo>
                  <a:pt x="60" y="40"/>
                  <a:pt x="60" y="40"/>
                  <a:pt x="60" y="40"/>
                </a:cubicBezTo>
                <a:cubicBezTo>
                  <a:pt x="60" y="38"/>
                  <a:pt x="61" y="36"/>
                  <a:pt x="62" y="36"/>
                </a:cubicBezTo>
                <a:cubicBezTo>
                  <a:pt x="63" y="36"/>
                  <a:pt x="63" y="36"/>
                  <a:pt x="63" y="36"/>
                </a:cubicBezTo>
                <a:cubicBezTo>
                  <a:pt x="64" y="36"/>
                  <a:pt x="66" y="38"/>
                  <a:pt x="66" y="41"/>
                </a:cubicBezTo>
                <a:lnTo>
                  <a:pt x="66" y="71"/>
                </a:lnTo>
                <a:close/>
                <a:moveTo>
                  <a:pt x="26" y="22"/>
                </a:moveTo>
                <a:cubicBezTo>
                  <a:pt x="24" y="20"/>
                  <a:pt x="22" y="16"/>
                  <a:pt x="22" y="13"/>
                </a:cubicBezTo>
                <a:cubicBezTo>
                  <a:pt x="22" y="10"/>
                  <a:pt x="24" y="6"/>
                  <a:pt x="26" y="4"/>
                </a:cubicBezTo>
                <a:cubicBezTo>
                  <a:pt x="29" y="1"/>
                  <a:pt x="32" y="0"/>
                  <a:pt x="35" y="0"/>
                </a:cubicBezTo>
                <a:cubicBezTo>
                  <a:pt x="39" y="0"/>
                  <a:pt x="42" y="1"/>
                  <a:pt x="44" y="4"/>
                </a:cubicBezTo>
                <a:cubicBezTo>
                  <a:pt x="47" y="6"/>
                  <a:pt x="48" y="10"/>
                  <a:pt x="48" y="13"/>
                </a:cubicBezTo>
                <a:cubicBezTo>
                  <a:pt x="48" y="16"/>
                  <a:pt x="47" y="20"/>
                  <a:pt x="44" y="22"/>
                </a:cubicBezTo>
                <a:cubicBezTo>
                  <a:pt x="43" y="21"/>
                  <a:pt x="43" y="21"/>
                  <a:pt x="43" y="21"/>
                </a:cubicBezTo>
                <a:cubicBezTo>
                  <a:pt x="45" y="19"/>
                  <a:pt x="46" y="16"/>
                  <a:pt x="46" y="13"/>
                </a:cubicBezTo>
                <a:cubicBezTo>
                  <a:pt x="46" y="10"/>
                  <a:pt x="45" y="8"/>
                  <a:pt x="43" y="5"/>
                </a:cubicBezTo>
                <a:cubicBezTo>
                  <a:pt x="41" y="3"/>
                  <a:pt x="38" y="2"/>
                  <a:pt x="35" y="2"/>
                </a:cubicBezTo>
                <a:cubicBezTo>
                  <a:pt x="32" y="2"/>
                  <a:pt x="30" y="3"/>
                  <a:pt x="28" y="5"/>
                </a:cubicBezTo>
                <a:cubicBezTo>
                  <a:pt x="26" y="8"/>
                  <a:pt x="25" y="10"/>
                  <a:pt x="25" y="13"/>
                </a:cubicBezTo>
                <a:cubicBezTo>
                  <a:pt x="25" y="16"/>
                  <a:pt x="26" y="19"/>
                  <a:pt x="28" y="21"/>
                </a:cubicBezTo>
                <a:lnTo>
                  <a:pt x="26" y="22"/>
                </a:lnTo>
                <a:close/>
                <a:moveTo>
                  <a:pt x="12" y="59"/>
                </a:moveTo>
                <a:cubicBezTo>
                  <a:pt x="11" y="61"/>
                  <a:pt x="11" y="61"/>
                  <a:pt x="11" y="61"/>
                </a:cubicBezTo>
                <a:cubicBezTo>
                  <a:pt x="8" y="60"/>
                  <a:pt x="5" y="59"/>
                  <a:pt x="3" y="56"/>
                </a:cubicBezTo>
                <a:cubicBezTo>
                  <a:pt x="1" y="53"/>
                  <a:pt x="0" y="50"/>
                  <a:pt x="0" y="46"/>
                </a:cubicBezTo>
                <a:cubicBezTo>
                  <a:pt x="1" y="43"/>
                  <a:pt x="2" y="40"/>
                  <a:pt x="5" y="38"/>
                </a:cubicBezTo>
                <a:cubicBezTo>
                  <a:pt x="8" y="36"/>
                  <a:pt x="11" y="35"/>
                  <a:pt x="15" y="35"/>
                </a:cubicBezTo>
                <a:cubicBezTo>
                  <a:pt x="18" y="36"/>
                  <a:pt x="21" y="37"/>
                  <a:pt x="23" y="40"/>
                </a:cubicBezTo>
                <a:cubicBezTo>
                  <a:pt x="25" y="43"/>
                  <a:pt x="26" y="46"/>
                  <a:pt x="26" y="50"/>
                </a:cubicBezTo>
                <a:cubicBezTo>
                  <a:pt x="24" y="49"/>
                  <a:pt x="24" y="49"/>
                  <a:pt x="24" y="49"/>
                </a:cubicBezTo>
                <a:cubicBezTo>
                  <a:pt x="24" y="47"/>
                  <a:pt x="23" y="44"/>
                  <a:pt x="21" y="41"/>
                </a:cubicBezTo>
                <a:cubicBezTo>
                  <a:pt x="20" y="39"/>
                  <a:pt x="17" y="38"/>
                  <a:pt x="14" y="37"/>
                </a:cubicBezTo>
                <a:cubicBezTo>
                  <a:pt x="12" y="37"/>
                  <a:pt x="9" y="38"/>
                  <a:pt x="7" y="40"/>
                </a:cubicBezTo>
                <a:cubicBezTo>
                  <a:pt x="4" y="41"/>
                  <a:pt x="3" y="44"/>
                  <a:pt x="3" y="47"/>
                </a:cubicBezTo>
                <a:cubicBezTo>
                  <a:pt x="2" y="50"/>
                  <a:pt x="3" y="52"/>
                  <a:pt x="5" y="55"/>
                </a:cubicBezTo>
                <a:cubicBezTo>
                  <a:pt x="6" y="57"/>
                  <a:pt x="9" y="58"/>
                  <a:pt x="12" y="59"/>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28" name="Freeform 27">
            <a:extLst>
              <a:ext uri="{FF2B5EF4-FFF2-40B4-BE49-F238E27FC236}">
                <a16:creationId xmlns:a16="http://schemas.microsoft.com/office/drawing/2014/main" id="{596BA7B9-2E90-B0A2-B9C5-9230C1391531}"/>
              </a:ext>
            </a:extLst>
          </p:cNvPr>
          <p:cNvSpPr>
            <a:spLocks noEditPoints="1"/>
          </p:cNvSpPr>
          <p:nvPr/>
        </p:nvSpPr>
        <p:spPr bwMode="auto">
          <a:xfrm>
            <a:off x="6014774" y="3188652"/>
            <a:ext cx="319579" cy="315035"/>
          </a:xfrm>
          <a:custGeom>
            <a:avLst/>
            <a:gdLst>
              <a:gd name="T0" fmla="*/ 17 w 75"/>
              <a:gd name="T1" fmla="*/ 68 h 74"/>
              <a:gd name="T2" fmla="*/ 23 w 75"/>
              <a:gd name="T3" fmla="*/ 68 h 74"/>
              <a:gd name="T4" fmla="*/ 20 w 75"/>
              <a:gd name="T5" fmla="*/ 70 h 74"/>
              <a:gd name="T6" fmla="*/ 20 w 75"/>
              <a:gd name="T7" fmla="*/ 67 h 74"/>
              <a:gd name="T8" fmla="*/ 20 w 75"/>
              <a:gd name="T9" fmla="*/ 70 h 74"/>
              <a:gd name="T10" fmla="*/ 26 w 75"/>
              <a:gd name="T11" fmla="*/ 6 h 74"/>
              <a:gd name="T12" fmla="*/ 26 w 75"/>
              <a:gd name="T13" fmla="*/ 4 h 74"/>
              <a:gd name="T14" fmla="*/ 13 w 75"/>
              <a:gd name="T15" fmla="*/ 5 h 74"/>
              <a:gd name="T16" fmla="*/ 14 w 75"/>
              <a:gd name="T17" fmla="*/ 4 h 74"/>
              <a:gd name="T18" fmla="*/ 27 w 75"/>
              <a:gd name="T19" fmla="*/ 5 h 74"/>
              <a:gd name="T20" fmla="*/ 14 w 75"/>
              <a:gd name="T21" fmla="*/ 5 h 74"/>
              <a:gd name="T22" fmla="*/ 14 w 75"/>
              <a:gd name="T23" fmla="*/ 4 h 74"/>
              <a:gd name="T24" fmla="*/ 40 w 75"/>
              <a:gd name="T25" fmla="*/ 4 h 74"/>
              <a:gd name="T26" fmla="*/ 5 w 75"/>
              <a:gd name="T27" fmla="*/ 0 h 74"/>
              <a:gd name="T28" fmla="*/ 0 w 75"/>
              <a:gd name="T29" fmla="*/ 69 h 74"/>
              <a:gd name="T30" fmla="*/ 36 w 75"/>
              <a:gd name="T31" fmla="*/ 74 h 74"/>
              <a:gd name="T32" fmla="*/ 41 w 75"/>
              <a:gd name="T33" fmla="*/ 40 h 74"/>
              <a:gd name="T34" fmla="*/ 70 w 75"/>
              <a:gd name="T35" fmla="*/ 34 h 74"/>
              <a:gd name="T36" fmla="*/ 75 w 75"/>
              <a:gd name="T37" fmla="*/ 9 h 74"/>
              <a:gd name="T38" fmla="*/ 5 w 75"/>
              <a:gd name="T39" fmla="*/ 3 h 74"/>
              <a:gd name="T40" fmla="*/ 38 w 75"/>
              <a:gd name="T41" fmla="*/ 4 h 74"/>
              <a:gd name="T42" fmla="*/ 27 w 75"/>
              <a:gd name="T43" fmla="*/ 8 h 74"/>
              <a:gd name="T44" fmla="*/ 2 w 75"/>
              <a:gd name="T45" fmla="*/ 5 h 74"/>
              <a:gd name="T46" fmla="*/ 36 w 75"/>
              <a:gd name="T47" fmla="*/ 72 h 74"/>
              <a:gd name="T48" fmla="*/ 2 w 75"/>
              <a:gd name="T49" fmla="*/ 69 h 74"/>
              <a:gd name="T50" fmla="*/ 38 w 75"/>
              <a:gd name="T51" fmla="*/ 65 h 74"/>
              <a:gd name="T52" fmla="*/ 36 w 75"/>
              <a:gd name="T53" fmla="*/ 72 h 74"/>
              <a:gd name="T54" fmla="*/ 2 w 75"/>
              <a:gd name="T55" fmla="*/ 63 h 74"/>
              <a:gd name="T56" fmla="*/ 27 w 75"/>
              <a:gd name="T57" fmla="*/ 9 h 74"/>
              <a:gd name="T58" fmla="*/ 31 w 75"/>
              <a:gd name="T59" fmla="*/ 35 h 74"/>
              <a:gd name="T60" fmla="*/ 38 w 75"/>
              <a:gd name="T61" fmla="*/ 42 h 74"/>
              <a:gd name="T62" fmla="*/ 72 w 75"/>
              <a:gd name="T63" fmla="*/ 30 h 74"/>
              <a:gd name="T64" fmla="*/ 46 w 75"/>
              <a:gd name="T65" fmla="*/ 32 h 74"/>
              <a:gd name="T66" fmla="*/ 46 w 75"/>
              <a:gd name="T67" fmla="*/ 32 h 74"/>
              <a:gd name="T68" fmla="*/ 34 w 75"/>
              <a:gd name="T69" fmla="*/ 33 h 74"/>
              <a:gd name="T70" fmla="*/ 33 w 75"/>
              <a:gd name="T71" fmla="*/ 33 h 74"/>
              <a:gd name="T72" fmla="*/ 29 w 75"/>
              <a:gd name="T73" fmla="*/ 9 h 74"/>
              <a:gd name="T74" fmla="*/ 70 w 75"/>
              <a:gd name="T75" fmla="*/ 6 h 74"/>
              <a:gd name="T76" fmla="*/ 72 w 75"/>
              <a:gd name="T77" fmla="*/ 30 h 74"/>
              <a:gd name="T78" fmla="*/ 66 w 75"/>
              <a:gd name="T79" fmla="*/ 11 h 74"/>
              <a:gd name="T80" fmla="*/ 33 w 75"/>
              <a:gd name="T81" fmla="*/ 12 h 74"/>
              <a:gd name="T82" fmla="*/ 33 w 75"/>
              <a:gd name="T83" fmla="*/ 17 h 74"/>
              <a:gd name="T84" fmla="*/ 61 w 75"/>
              <a:gd name="T85" fmla="*/ 19 h 74"/>
              <a:gd name="T86" fmla="*/ 33 w 75"/>
              <a:gd name="T87" fmla="*/ 17 h 74"/>
              <a:gd name="T88" fmla="*/ 50 w 75"/>
              <a:gd name="T89" fmla="*/ 23 h 74"/>
              <a:gd name="T90" fmla="*/ 33 w 75"/>
              <a:gd name="T91" fmla="*/ 2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 h="74">
                <a:moveTo>
                  <a:pt x="20" y="65"/>
                </a:moveTo>
                <a:cubicBezTo>
                  <a:pt x="19" y="65"/>
                  <a:pt x="17" y="67"/>
                  <a:pt x="17" y="68"/>
                </a:cubicBezTo>
                <a:cubicBezTo>
                  <a:pt x="17" y="70"/>
                  <a:pt x="19" y="72"/>
                  <a:pt x="20" y="72"/>
                </a:cubicBezTo>
                <a:cubicBezTo>
                  <a:pt x="22" y="72"/>
                  <a:pt x="23" y="70"/>
                  <a:pt x="23" y="68"/>
                </a:cubicBezTo>
                <a:cubicBezTo>
                  <a:pt x="23" y="67"/>
                  <a:pt x="22" y="65"/>
                  <a:pt x="20" y="65"/>
                </a:cubicBezTo>
                <a:close/>
                <a:moveTo>
                  <a:pt x="20" y="70"/>
                </a:moveTo>
                <a:cubicBezTo>
                  <a:pt x="20" y="70"/>
                  <a:pt x="19" y="69"/>
                  <a:pt x="19" y="68"/>
                </a:cubicBezTo>
                <a:cubicBezTo>
                  <a:pt x="19" y="68"/>
                  <a:pt x="20" y="67"/>
                  <a:pt x="20" y="67"/>
                </a:cubicBezTo>
                <a:cubicBezTo>
                  <a:pt x="21" y="67"/>
                  <a:pt x="22" y="68"/>
                  <a:pt x="22" y="68"/>
                </a:cubicBezTo>
                <a:cubicBezTo>
                  <a:pt x="22" y="69"/>
                  <a:pt x="21" y="70"/>
                  <a:pt x="20" y="70"/>
                </a:cubicBezTo>
                <a:close/>
                <a:moveTo>
                  <a:pt x="14" y="6"/>
                </a:moveTo>
                <a:cubicBezTo>
                  <a:pt x="26" y="6"/>
                  <a:pt x="26" y="6"/>
                  <a:pt x="26" y="6"/>
                </a:cubicBezTo>
                <a:cubicBezTo>
                  <a:pt x="27" y="6"/>
                  <a:pt x="28" y="6"/>
                  <a:pt x="28" y="5"/>
                </a:cubicBezTo>
                <a:cubicBezTo>
                  <a:pt x="28" y="4"/>
                  <a:pt x="27" y="4"/>
                  <a:pt x="26" y="4"/>
                </a:cubicBezTo>
                <a:cubicBezTo>
                  <a:pt x="14" y="4"/>
                  <a:pt x="14" y="4"/>
                  <a:pt x="14" y="4"/>
                </a:cubicBezTo>
                <a:cubicBezTo>
                  <a:pt x="14" y="4"/>
                  <a:pt x="13" y="4"/>
                  <a:pt x="13" y="5"/>
                </a:cubicBezTo>
                <a:cubicBezTo>
                  <a:pt x="13" y="6"/>
                  <a:pt x="14" y="6"/>
                  <a:pt x="14" y="6"/>
                </a:cubicBezTo>
                <a:close/>
                <a:moveTo>
                  <a:pt x="14" y="4"/>
                </a:moveTo>
                <a:cubicBezTo>
                  <a:pt x="26" y="4"/>
                  <a:pt x="26" y="4"/>
                  <a:pt x="26" y="4"/>
                </a:cubicBezTo>
                <a:cubicBezTo>
                  <a:pt x="27" y="4"/>
                  <a:pt x="27" y="5"/>
                  <a:pt x="27" y="5"/>
                </a:cubicBezTo>
                <a:cubicBezTo>
                  <a:pt x="27" y="5"/>
                  <a:pt x="27" y="5"/>
                  <a:pt x="26" y="5"/>
                </a:cubicBezTo>
                <a:cubicBezTo>
                  <a:pt x="14" y="5"/>
                  <a:pt x="14" y="5"/>
                  <a:pt x="14" y="5"/>
                </a:cubicBezTo>
                <a:cubicBezTo>
                  <a:pt x="14" y="5"/>
                  <a:pt x="14" y="5"/>
                  <a:pt x="14" y="5"/>
                </a:cubicBezTo>
                <a:cubicBezTo>
                  <a:pt x="14" y="5"/>
                  <a:pt x="14" y="4"/>
                  <a:pt x="14" y="4"/>
                </a:cubicBezTo>
                <a:close/>
                <a:moveTo>
                  <a:pt x="70" y="4"/>
                </a:moveTo>
                <a:cubicBezTo>
                  <a:pt x="40" y="4"/>
                  <a:pt x="40" y="4"/>
                  <a:pt x="40" y="4"/>
                </a:cubicBezTo>
                <a:cubicBezTo>
                  <a:pt x="40" y="2"/>
                  <a:pt x="38" y="0"/>
                  <a:pt x="36" y="0"/>
                </a:cubicBezTo>
                <a:cubicBezTo>
                  <a:pt x="5" y="0"/>
                  <a:pt x="5" y="0"/>
                  <a:pt x="5" y="0"/>
                </a:cubicBezTo>
                <a:cubicBezTo>
                  <a:pt x="2" y="0"/>
                  <a:pt x="0" y="2"/>
                  <a:pt x="0" y="5"/>
                </a:cubicBezTo>
                <a:cubicBezTo>
                  <a:pt x="0" y="69"/>
                  <a:pt x="0" y="69"/>
                  <a:pt x="0" y="69"/>
                </a:cubicBezTo>
                <a:cubicBezTo>
                  <a:pt x="0" y="72"/>
                  <a:pt x="2" y="74"/>
                  <a:pt x="5" y="74"/>
                </a:cubicBezTo>
                <a:cubicBezTo>
                  <a:pt x="36" y="74"/>
                  <a:pt x="36" y="74"/>
                  <a:pt x="36" y="74"/>
                </a:cubicBezTo>
                <a:cubicBezTo>
                  <a:pt x="39" y="74"/>
                  <a:pt x="41" y="72"/>
                  <a:pt x="41" y="69"/>
                </a:cubicBezTo>
                <a:cubicBezTo>
                  <a:pt x="41" y="40"/>
                  <a:pt x="41" y="40"/>
                  <a:pt x="41" y="40"/>
                </a:cubicBezTo>
                <a:cubicBezTo>
                  <a:pt x="47" y="34"/>
                  <a:pt x="47" y="34"/>
                  <a:pt x="47" y="34"/>
                </a:cubicBezTo>
                <a:cubicBezTo>
                  <a:pt x="70" y="34"/>
                  <a:pt x="70" y="34"/>
                  <a:pt x="70" y="34"/>
                </a:cubicBezTo>
                <a:cubicBezTo>
                  <a:pt x="72" y="34"/>
                  <a:pt x="75" y="32"/>
                  <a:pt x="75" y="30"/>
                </a:cubicBezTo>
                <a:cubicBezTo>
                  <a:pt x="75" y="9"/>
                  <a:pt x="75" y="9"/>
                  <a:pt x="75" y="9"/>
                </a:cubicBezTo>
                <a:cubicBezTo>
                  <a:pt x="75" y="6"/>
                  <a:pt x="72" y="4"/>
                  <a:pt x="70" y="4"/>
                </a:cubicBezTo>
                <a:close/>
                <a:moveTo>
                  <a:pt x="5" y="3"/>
                </a:moveTo>
                <a:cubicBezTo>
                  <a:pt x="36" y="3"/>
                  <a:pt x="36" y="3"/>
                  <a:pt x="36" y="3"/>
                </a:cubicBezTo>
                <a:cubicBezTo>
                  <a:pt x="37" y="3"/>
                  <a:pt x="38" y="3"/>
                  <a:pt x="38" y="4"/>
                </a:cubicBezTo>
                <a:cubicBezTo>
                  <a:pt x="32" y="4"/>
                  <a:pt x="32" y="4"/>
                  <a:pt x="32" y="4"/>
                </a:cubicBezTo>
                <a:cubicBezTo>
                  <a:pt x="30" y="4"/>
                  <a:pt x="28" y="5"/>
                  <a:pt x="27" y="8"/>
                </a:cubicBezTo>
                <a:cubicBezTo>
                  <a:pt x="2" y="8"/>
                  <a:pt x="2" y="8"/>
                  <a:pt x="2" y="8"/>
                </a:cubicBezTo>
                <a:cubicBezTo>
                  <a:pt x="2" y="5"/>
                  <a:pt x="2" y="5"/>
                  <a:pt x="2" y="5"/>
                </a:cubicBezTo>
                <a:cubicBezTo>
                  <a:pt x="2" y="4"/>
                  <a:pt x="3" y="3"/>
                  <a:pt x="5" y="3"/>
                </a:cubicBezTo>
                <a:close/>
                <a:moveTo>
                  <a:pt x="36" y="72"/>
                </a:moveTo>
                <a:cubicBezTo>
                  <a:pt x="5" y="72"/>
                  <a:pt x="5" y="72"/>
                  <a:pt x="5" y="72"/>
                </a:cubicBezTo>
                <a:cubicBezTo>
                  <a:pt x="3" y="72"/>
                  <a:pt x="2" y="71"/>
                  <a:pt x="2" y="69"/>
                </a:cubicBezTo>
                <a:cubicBezTo>
                  <a:pt x="2" y="65"/>
                  <a:pt x="2" y="65"/>
                  <a:pt x="2" y="65"/>
                </a:cubicBezTo>
                <a:cubicBezTo>
                  <a:pt x="38" y="65"/>
                  <a:pt x="38" y="65"/>
                  <a:pt x="38" y="65"/>
                </a:cubicBezTo>
                <a:cubicBezTo>
                  <a:pt x="38" y="69"/>
                  <a:pt x="38" y="69"/>
                  <a:pt x="38" y="69"/>
                </a:cubicBezTo>
                <a:cubicBezTo>
                  <a:pt x="38" y="71"/>
                  <a:pt x="37" y="72"/>
                  <a:pt x="36" y="72"/>
                </a:cubicBezTo>
                <a:close/>
                <a:moveTo>
                  <a:pt x="38" y="63"/>
                </a:moveTo>
                <a:cubicBezTo>
                  <a:pt x="2" y="63"/>
                  <a:pt x="2" y="63"/>
                  <a:pt x="2" y="63"/>
                </a:cubicBezTo>
                <a:cubicBezTo>
                  <a:pt x="2" y="9"/>
                  <a:pt x="2" y="9"/>
                  <a:pt x="2" y="9"/>
                </a:cubicBezTo>
                <a:cubicBezTo>
                  <a:pt x="27" y="9"/>
                  <a:pt x="27" y="9"/>
                  <a:pt x="27" y="9"/>
                </a:cubicBezTo>
                <a:cubicBezTo>
                  <a:pt x="27" y="30"/>
                  <a:pt x="27" y="30"/>
                  <a:pt x="27" y="30"/>
                </a:cubicBezTo>
                <a:cubicBezTo>
                  <a:pt x="27" y="32"/>
                  <a:pt x="29" y="34"/>
                  <a:pt x="31" y="35"/>
                </a:cubicBezTo>
                <a:cubicBezTo>
                  <a:pt x="28" y="51"/>
                  <a:pt x="28" y="51"/>
                  <a:pt x="28" y="51"/>
                </a:cubicBezTo>
                <a:cubicBezTo>
                  <a:pt x="38" y="42"/>
                  <a:pt x="38" y="42"/>
                  <a:pt x="38" y="42"/>
                </a:cubicBezTo>
                <a:lnTo>
                  <a:pt x="38" y="63"/>
                </a:lnTo>
                <a:close/>
                <a:moveTo>
                  <a:pt x="72" y="30"/>
                </a:moveTo>
                <a:cubicBezTo>
                  <a:pt x="72" y="31"/>
                  <a:pt x="71" y="32"/>
                  <a:pt x="70" y="32"/>
                </a:cubicBezTo>
                <a:cubicBezTo>
                  <a:pt x="46" y="32"/>
                  <a:pt x="46" y="32"/>
                  <a:pt x="46" y="32"/>
                </a:cubicBezTo>
                <a:cubicBezTo>
                  <a:pt x="46" y="33"/>
                  <a:pt x="46" y="33"/>
                  <a:pt x="46" y="33"/>
                </a:cubicBezTo>
                <a:cubicBezTo>
                  <a:pt x="46" y="32"/>
                  <a:pt x="46" y="32"/>
                  <a:pt x="46" y="32"/>
                </a:cubicBezTo>
                <a:cubicBezTo>
                  <a:pt x="32" y="45"/>
                  <a:pt x="32" y="45"/>
                  <a:pt x="32" y="45"/>
                </a:cubicBezTo>
                <a:cubicBezTo>
                  <a:pt x="34" y="33"/>
                  <a:pt x="34" y="33"/>
                  <a:pt x="34" y="33"/>
                </a:cubicBezTo>
                <a:cubicBezTo>
                  <a:pt x="33" y="33"/>
                  <a:pt x="33" y="33"/>
                  <a:pt x="33" y="33"/>
                </a:cubicBezTo>
                <a:cubicBezTo>
                  <a:pt x="33" y="33"/>
                  <a:pt x="33" y="33"/>
                  <a:pt x="33" y="33"/>
                </a:cubicBezTo>
                <a:cubicBezTo>
                  <a:pt x="31" y="33"/>
                  <a:pt x="29" y="31"/>
                  <a:pt x="29" y="30"/>
                </a:cubicBezTo>
                <a:cubicBezTo>
                  <a:pt x="29" y="9"/>
                  <a:pt x="29" y="9"/>
                  <a:pt x="29" y="9"/>
                </a:cubicBezTo>
                <a:cubicBezTo>
                  <a:pt x="29" y="7"/>
                  <a:pt x="30" y="6"/>
                  <a:pt x="32" y="6"/>
                </a:cubicBezTo>
                <a:cubicBezTo>
                  <a:pt x="70" y="6"/>
                  <a:pt x="70" y="6"/>
                  <a:pt x="70" y="6"/>
                </a:cubicBezTo>
                <a:cubicBezTo>
                  <a:pt x="71" y="6"/>
                  <a:pt x="72" y="7"/>
                  <a:pt x="72" y="9"/>
                </a:cubicBezTo>
                <a:lnTo>
                  <a:pt x="72" y="30"/>
                </a:lnTo>
                <a:close/>
                <a:moveTo>
                  <a:pt x="33" y="11"/>
                </a:moveTo>
                <a:cubicBezTo>
                  <a:pt x="66" y="11"/>
                  <a:pt x="66" y="11"/>
                  <a:pt x="66" y="11"/>
                </a:cubicBezTo>
                <a:cubicBezTo>
                  <a:pt x="66" y="12"/>
                  <a:pt x="66" y="12"/>
                  <a:pt x="66" y="12"/>
                </a:cubicBezTo>
                <a:cubicBezTo>
                  <a:pt x="33" y="12"/>
                  <a:pt x="33" y="12"/>
                  <a:pt x="33" y="12"/>
                </a:cubicBezTo>
                <a:lnTo>
                  <a:pt x="33" y="11"/>
                </a:lnTo>
                <a:close/>
                <a:moveTo>
                  <a:pt x="33" y="17"/>
                </a:moveTo>
                <a:cubicBezTo>
                  <a:pt x="61" y="17"/>
                  <a:pt x="61" y="17"/>
                  <a:pt x="61" y="17"/>
                </a:cubicBezTo>
                <a:cubicBezTo>
                  <a:pt x="61" y="19"/>
                  <a:pt x="61" y="19"/>
                  <a:pt x="61" y="19"/>
                </a:cubicBezTo>
                <a:cubicBezTo>
                  <a:pt x="33" y="19"/>
                  <a:pt x="33" y="19"/>
                  <a:pt x="33" y="19"/>
                </a:cubicBezTo>
                <a:lnTo>
                  <a:pt x="33" y="17"/>
                </a:lnTo>
                <a:close/>
                <a:moveTo>
                  <a:pt x="33" y="23"/>
                </a:moveTo>
                <a:cubicBezTo>
                  <a:pt x="50" y="23"/>
                  <a:pt x="50" y="23"/>
                  <a:pt x="50" y="23"/>
                </a:cubicBezTo>
                <a:cubicBezTo>
                  <a:pt x="50" y="25"/>
                  <a:pt x="50" y="25"/>
                  <a:pt x="50" y="25"/>
                </a:cubicBezTo>
                <a:cubicBezTo>
                  <a:pt x="33" y="25"/>
                  <a:pt x="33" y="25"/>
                  <a:pt x="33" y="25"/>
                </a:cubicBezTo>
                <a:lnTo>
                  <a:pt x="33" y="23"/>
                </a:ln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grpSp>
        <p:nvGrpSpPr>
          <p:cNvPr id="29" name="Group 28">
            <a:extLst>
              <a:ext uri="{FF2B5EF4-FFF2-40B4-BE49-F238E27FC236}">
                <a16:creationId xmlns:a16="http://schemas.microsoft.com/office/drawing/2014/main" id="{00A95FE4-E789-FCBA-D59C-FB2D33739AB5}"/>
              </a:ext>
            </a:extLst>
          </p:cNvPr>
          <p:cNvGrpSpPr/>
          <p:nvPr/>
        </p:nvGrpSpPr>
        <p:grpSpPr>
          <a:xfrm flipH="1">
            <a:off x="6521926" y="2656726"/>
            <a:ext cx="282893" cy="341316"/>
            <a:chOff x="134906" y="3220464"/>
            <a:chExt cx="730251" cy="881063"/>
          </a:xfrm>
          <a:noFill/>
        </p:grpSpPr>
        <p:sp>
          <p:nvSpPr>
            <p:cNvPr id="30" name="Freeform 34">
              <a:extLst>
                <a:ext uri="{FF2B5EF4-FFF2-40B4-BE49-F238E27FC236}">
                  <a16:creationId xmlns:a16="http://schemas.microsoft.com/office/drawing/2014/main" id="{10E960B0-B7E6-D027-9DB9-059E2B9BC548}"/>
                </a:ext>
              </a:extLst>
            </p:cNvPr>
            <p:cNvSpPr>
              <a:spLocks/>
            </p:cNvSpPr>
            <p:nvPr/>
          </p:nvSpPr>
          <p:spPr bwMode="auto">
            <a:xfrm>
              <a:off x="134906" y="3220464"/>
              <a:ext cx="730251" cy="577851"/>
            </a:xfrm>
            <a:custGeom>
              <a:avLst/>
              <a:gdLst>
                <a:gd name="T0" fmla="*/ 124 w 192"/>
                <a:gd name="T1" fmla="*/ 96 h 152"/>
                <a:gd name="T2" fmla="*/ 116 w 192"/>
                <a:gd name="T3" fmla="*/ 92 h 152"/>
                <a:gd name="T4" fmla="*/ 116 w 192"/>
                <a:gd name="T5" fmla="*/ 80 h 152"/>
                <a:gd name="T6" fmla="*/ 120 w 192"/>
                <a:gd name="T7" fmla="*/ 60 h 152"/>
                <a:gd name="T8" fmla="*/ 121 w 192"/>
                <a:gd name="T9" fmla="*/ 25 h 152"/>
                <a:gd name="T10" fmla="*/ 96 w 192"/>
                <a:gd name="T11" fmla="*/ 0 h 152"/>
                <a:gd name="T12" fmla="*/ 72 w 192"/>
                <a:gd name="T13" fmla="*/ 24 h 152"/>
                <a:gd name="T14" fmla="*/ 72 w 192"/>
                <a:gd name="T15" fmla="*/ 60 h 152"/>
                <a:gd name="T16" fmla="*/ 76 w 192"/>
                <a:gd name="T17" fmla="*/ 80 h 152"/>
                <a:gd name="T18" fmla="*/ 76 w 192"/>
                <a:gd name="T19" fmla="*/ 92 h 152"/>
                <a:gd name="T20" fmla="*/ 68 w 192"/>
                <a:gd name="T21" fmla="*/ 96 h 152"/>
                <a:gd name="T22" fmla="*/ 16 w 192"/>
                <a:gd name="T23" fmla="*/ 96 h 152"/>
                <a:gd name="T24" fmla="*/ 0 w 192"/>
                <a:gd name="T25" fmla="*/ 116 h 152"/>
                <a:gd name="T26" fmla="*/ 0 w 192"/>
                <a:gd name="T27" fmla="*/ 152 h 152"/>
                <a:gd name="T28" fmla="*/ 192 w 192"/>
                <a:gd name="T29" fmla="*/ 152 h 152"/>
                <a:gd name="T30" fmla="*/ 192 w 192"/>
                <a:gd name="T31" fmla="*/ 116 h 152"/>
                <a:gd name="T32" fmla="*/ 176 w 192"/>
                <a:gd name="T33" fmla="*/ 96 h 152"/>
                <a:gd name="T34" fmla="*/ 124 w 192"/>
                <a:gd name="T35"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52">
                  <a:moveTo>
                    <a:pt x="124" y="96"/>
                  </a:moveTo>
                  <a:cubicBezTo>
                    <a:pt x="121" y="96"/>
                    <a:pt x="118" y="95"/>
                    <a:pt x="116" y="92"/>
                  </a:cubicBezTo>
                  <a:cubicBezTo>
                    <a:pt x="114" y="89"/>
                    <a:pt x="115" y="83"/>
                    <a:pt x="116" y="80"/>
                  </a:cubicBezTo>
                  <a:cubicBezTo>
                    <a:pt x="119" y="72"/>
                    <a:pt x="120" y="68"/>
                    <a:pt x="120" y="60"/>
                  </a:cubicBezTo>
                  <a:cubicBezTo>
                    <a:pt x="121" y="25"/>
                    <a:pt x="121" y="25"/>
                    <a:pt x="121" y="25"/>
                  </a:cubicBezTo>
                  <a:cubicBezTo>
                    <a:pt x="121" y="11"/>
                    <a:pt x="110" y="0"/>
                    <a:pt x="96" y="0"/>
                  </a:cubicBezTo>
                  <a:cubicBezTo>
                    <a:pt x="82" y="0"/>
                    <a:pt x="72" y="10"/>
                    <a:pt x="72" y="24"/>
                  </a:cubicBezTo>
                  <a:cubicBezTo>
                    <a:pt x="72" y="60"/>
                    <a:pt x="72" y="60"/>
                    <a:pt x="72" y="60"/>
                  </a:cubicBezTo>
                  <a:cubicBezTo>
                    <a:pt x="72" y="68"/>
                    <a:pt x="73" y="72"/>
                    <a:pt x="76" y="80"/>
                  </a:cubicBezTo>
                  <a:cubicBezTo>
                    <a:pt x="77" y="83"/>
                    <a:pt x="78" y="89"/>
                    <a:pt x="76" y="92"/>
                  </a:cubicBezTo>
                  <a:cubicBezTo>
                    <a:pt x="74" y="95"/>
                    <a:pt x="71" y="96"/>
                    <a:pt x="68" y="96"/>
                  </a:cubicBezTo>
                  <a:cubicBezTo>
                    <a:pt x="16" y="96"/>
                    <a:pt x="16" y="96"/>
                    <a:pt x="16" y="96"/>
                  </a:cubicBezTo>
                  <a:cubicBezTo>
                    <a:pt x="8" y="96"/>
                    <a:pt x="0" y="108"/>
                    <a:pt x="0" y="116"/>
                  </a:cubicBezTo>
                  <a:cubicBezTo>
                    <a:pt x="0" y="152"/>
                    <a:pt x="0" y="152"/>
                    <a:pt x="0" y="152"/>
                  </a:cubicBezTo>
                  <a:cubicBezTo>
                    <a:pt x="192" y="152"/>
                    <a:pt x="192" y="152"/>
                    <a:pt x="192" y="152"/>
                  </a:cubicBezTo>
                  <a:cubicBezTo>
                    <a:pt x="192" y="116"/>
                    <a:pt x="192" y="116"/>
                    <a:pt x="192" y="116"/>
                  </a:cubicBezTo>
                  <a:cubicBezTo>
                    <a:pt x="192" y="108"/>
                    <a:pt x="184" y="96"/>
                    <a:pt x="176" y="96"/>
                  </a:cubicBezTo>
                  <a:lnTo>
                    <a:pt x="124" y="96"/>
                  </a:lnTo>
                  <a:close/>
                </a:path>
              </a:pathLst>
            </a:custGeom>
            <a:grpFill/>
            <a:ln w="15875" cap="rnd">
              <a:solidFill>
                <a:schemeClr val="bg1"/>
              </a:solidFill>
              <a:prstDash val="solid"/>
              <a:round/>
              <a:headEnd/>
              <a:tailEnd/>
            </a:ln>
          </p:spPr>
          <p:txBody>
            <a:bodyPr vert="horz" wrap="square" lIns="243868" tIns="121934" rIns="243868" bIns="121934" numCol="1" anchor="t" anchorCtr="0" compatLnSpc="1">
              <a:prstTxWarp prst="textNoShape">
                <a:avLst/>
              </a:prstTxWarp>
            </a:bodyPr>
            <a:lstStyle/>
            <a:p>
              <a:pPr defTabSz="2438584"/>
              <a:endParaRPr lang="id-ID" sz="1000">
                <a:solidFill>
                  <a:srgbClr val="57565A"/>
                </a:solidFill>
                <a:latin typeface="Roboto Light"/>
              </a:endParaRPr>
            </a:p>
          </p:txBody>
        </p:sp>
        <p:sp>
          <p:nvSpPr>
            <p:cNvPr id="31" name="Freeform 35">
              <a:extLst>
                <a:ext uri="{FF2B5EF4-FFF2-40B4-BE49-F238E27FC236}">
                  <a16:creationId xmlns:a16="http://schemas.microsoft.com/office/drawing/2014/main" id="{27671B9A-B41F-1EB5-5BFE-ADE659AF919E}"/>
                </a:ext>
              </a:extLst>
            </p:cNvPr>
            <p:cNvSpPr>
              <a:spLocks/>
            </p:cNvSpPr>
            <p:nvPr/>
          </p:nvSpPr>
          <p:spPr bwMode="auto">
            <a:xfrm>
              <a:off x="165069" y="3798314"/>
              <a:ext cx="669926" cy="303213"/>
            </a:xfrm>
            <a:custGeom>
              <a:avLst/>
              <a:gdLst>
                <a:gd name="T0" fmla="*/ 422 w 422"/>
                <a:gd name="T1" fmla="*/ 191 h 191"/>
                <a:gd name="T2" fmla="*/ 115 w 422"/>
                <a:gd name="T3" fmla="*/ 191 h 191"/>
                <a:gd name="T4" fmla="*/ 115 w 422"/>
                <a:gd name="T5" fmla="*/ 95 h 191"/>
                <a:gd name="T6" fmla="*/ 67 w 422"/>
                <a:gd name="T7" fmla="*/ 191 h 191"/>
                <a:gd name="T8" fmla="*/ 0 w 422"/>
                <a:gd name="T9" fmla="*/ 191 h 191"/>
                <a:gd name="T10" fmla="*/ 0 w 422"/>
                <a:gd name="T11" fmla="*/ 0 h 191"/>
                <a:gd name="T12" fmla="*/ 422 w 422"/>
                <a:gd name="T13" fmla="*/ 0 h 191"/>
                <a:gd name="T14" fmla="*/ 422 w 422"/>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191">
                  <a:moveTo>
                    <a:pt x="422" y="191"/>
                  </a:moveTo>
                  <a:lnTo>
                    <a:pt x="115" y="191"/>
                  </a:lnTo>
                  <a:lnTo>
                    <a:pt x="115" y="95"/>
                  </a:lnTo>
                  <a:lnTo>
                    <a:pt x="67" y="191"/>
                  </a:lnTo>
                  <a:lnTo>
                    <a:pt x="0" y="191"/>
                  </a:lnTo>
                  <a:lnTo>
                    <a:pt x="0" y="0"/>
                  </a:lnTo>
                  <a:lnTo>
                    <a:pt x="422" y="0"/>
                  </a:lnTo>
                  <a:lnTo>
                    <a:pt x="422" y="191"/>
                  </a:lnTo>
                  <a:close/>
                </a:path>
              </a:pathLst>
            </a:custGeom>
            <a:grpFill/>
            <a:ln w="15875" cap="rnd">
              <a:solidFill>
                <a:schemeClr val="bg1"/>
              </a:solidFill>
              <a:prstDash val="solid"/>
              <a:round/>
              <a:headEnd/>
              <a:tailEnd/>
            </a:ln>
          </p:spPr>
          <p:txBody>
            <a:bodyPr vert="horz" wrap="square" lIns="243868" tIns="121934" rIns="243868" bIns="121934" numCol="1" anchor="t" anchorCtr="0" compatLnSpc="1">
              <a:prstTxWarp prst="textNoShape">
                <a:avLst/>
              </a:prstTxWarp>
            </a:bodyPr>
            <a:lstStyle/>
            <a:p>
              <a:pPr defTabSz="2438584"/>
              <a:endParaRPr lang="id-ID" sz="1000">
                <a:solidFill>
                  <a:srgbClr val="57565A"/>
                </a:solidFill>
                <a:latin typeface="Roboto Light"/>
              </a:endParaRPr>
            </a:p>
          </p:txBody>
        </p:sp>
        <p:sp>
          <p:nvSpPr>
            <p:cNvPr id="32" name="Line 36">
              <a:extLst>
                <a:ext uri="{FF2B5EF4-FFF2-40B4-BE49-F238E27FC236}">
                  <a16:creationId xmlns:a16="http://schemas.microsoft.com/office/drawing/2014/main" id="{DF3054A6-738E-98FB-972C-1295F66DD677}"/>
                </a:ext>
              </a:extLst>
            </p:cNvPr>
            <p:cNvSpPr>
              <a:spLocks noChangeShapeType="1"/>
            </p:cNvSpPr>
            <p:nvPr/>
          </p:nvSpPr>
          <p:spPr bwMode="auto">
            <a:xfrm>
              <a:off x="742919" y="3904677"/>
              <a:ext cx="0" cy="196850"/>
            </a:xfrm>
            <a:prstGeom prst="line">
              <a:avLst/>
            </a:prstGeom>
            <a:grpFill/>
            <a:ln w="15875" cap="rnd">
              <a:solidFill>
                <a:schemeClr val="bg1"/>
              </a:solidFill>
              <a:prstDash val="solid"/>
              <a:round/>
              <a:headEnd/>
              <a:tailEnd/>
            </a:ln>
          </p:spPr>
          <p:txBody>
            <a:bodyPr vert="horz" wrap="square" lIns="243868" tIns="121934" rIns="243868" bIns="121934" numCol="1" anchor="t" anchorCtr="0" compatLnSpc="1">
              <a:prstTxWarp prst="textNoShape">
                <a:avLst/>
              </a:prstTxWarp>
            </a:bodyPr>
            <a:lstStyle/>
            <a:p>
              <a:pPr defTabSz="2438584"/>
              <a:endParaRPr lang="id-ID" sz="1000">
                <a:solidFill>
                  <a:srgbClr val="57565A"/>
                </a:solidFill>
                <a:latin typeface="Roboto Light"/>
              </a:endParaRPr>
            </a:p>
          </p:txBody>
        </p:sp>
        <p:sp>
          <p:nvSpPr>
            <p:cNvPr id="33" name="Line 37">
              <a:extLst>
                <a:ext uri="{FF2B5EF4-FFF2-40B4-BE49-F238E27FC236}">
                  <a16:creationId xmlns:a16="http://schemas.microsoft.com/office/drawing/2014/main" id="{DA251962-529C-53C5-A9FE-59F25820EA0E}"/>
                </a:ext>
              </a:extLst>
            </p:cNvPr>
            <p:cNvSpPr>
              <a:spLocks noChangeShapeType="1"/>
            </p:cNvSpPr>
            <p:nvPr/>
          </p:nvSpPr>
          <p:spPr bwMode="auto">
            <a:xfrm>
              <a:off x="652432" y="3949127"/>
              <a:ext cx="0" cy="152400"/>
            </a:xfrm>
            <a:prstGeom prst="line">
              <a:avLst/>
            </a:prstGeom>
            <a:grpFill/>
            <a:ln w="15875" cap="rnd">
              <a:solidFill>
                <a:schemeClr val="bg1"/>
              </a:solidFill>
              <a:prstDash val="solid"/>
              <a:round/>
              <a:headEnd/>
              <a:tailEnd/>
            </a:ln>
          </p:spPr>
          <p:txBody>
            <a:bodyPr vert="horz" wrap="square" lIns="243868" tIns="121934" rIns="243868" bIns="121934" numCol="1" anchor="t" anchorCtr="0" compatLnSpc="1">
              <a:prstTxWarp prst="textNoShape">
                <a:avLst/>
              </a:prstTxWarp>
            </a:bodyPr>
            <a:lstStyle/>
            <a:p>
              <a:pPr defTabSz="2438584"/>
              <a:endParaRPr lang="id-ID" sz="1000">
                <a:solidFill>
                  <a:srgbClr val="57565A"/>
                </a:solidFill>
                <a:latin typeface="Roboto Light"/>
              </a:endParaRPr>
            </a:p>
          </p:txBody>
        </p:sp>
        <p:sp>
          <p:nvSpPr>
            <p:cNvPr id="34" name="Line 38">
              <a:extLst>
                <a:ext uri="{FF2B5EF4-FFF2-40B4-BE49-F238E27FC236}">
                  <a16:creationId xmlns:a16="http://schemas.microsoft.com/office/drawing/2014/main" id="{7DEE9B79-ACE6-EA8C-2D62-D269CCFDD6F7}"/>
                </a:ext>
              </a:extLst>
            </p:cNvPr>
            <p:cNvSpPr>
              <a:spLocks noChangeShapeType="1"/>
            </p:cNvSpPr>
            <p:nvPr/>
          </p:nvSpPr>
          <p:spPr bwMode="auto">
            <a:xfrm>
              <a:off x="560357" y="4011039"/>
              <a:ext cx="0" cy="90488"/>
            </a:xfrm>
            <a:prstGeom prst="line">
              <a:avLst/>
            </a:prstGeom>
            <a:grpFill/>
            <a:ln w="15875" cap="rnd">
              <a:solidFill>
                <a:schemeClr val="bg1"/>
              </a:solidFill>
              <a:prstDash val="solid"/>
              <a:round/>
              <a:headEnd/>
              <a:tailEnd/>
            </a:ln>
          </p:spPr>
          <p:txBody>
            <a:bodyPr vert="horz" wrap="square" lIns="243868" tIns="121934" rIns="243868" bIns="121934" numCol="1" anchor="t" anchorCtr="0" compatLnSpc="1">
              <a:prstTxWarp prst="textNoShape">
                <a:avLst/>
              </a:prstTxWarp>
            </a:bodyPr>
            <a:lstStyle/>
            <a:p>
              <a:pPr defTabSz="2438584"/>
              <a:endParaRPr lang="id-ID" sz="1000">
                <a:solidFill>
                  <a:srgbClr val="57565A"/>
                </a:solidFill>
                <a:latin typeface="Roboto Light"/>
              </a:endParaRPr>
            </a:p>
          </p:txBody>
        </p:sp>
        <p:sp>
          <p:nvSpPr>
            <p:cNvPr id="35" name="Oval 39">
              <a:extLst>
                <a:ext uri="{FF2B5EF4-FFF2-40B4-BE49-F238E27FC236}">
                  <a16:creationId xmlns:a16="http://schemas.microsoft.com/office/drawing/2014/main" id="{FEB054BF-0A57-341D-CC33-F9A51458B77C}"/>
                </a:ext>
              </a:extLst>
            </p:cNvPr>
            <p:cNvSpPr>
              <a:spLocks noChangeArrowheads="1"/>
            </p:cNvSpPr>
            <p:nvPr/>
          </p:nvSpPr>
          <p:spPr bwMode="auto">
            <a:xfrm>
              <a:off x="480981" y="3296664"/>
              <a:ext cx="38100" cy="38100"/>
            </a:xfrm>
            <a:prstGeom prst="ellipse">
              <a:avLst/>
            </a:prstGeom>
            <a:grpFill/>
            <a:ln w="15875" cap="rnd">
              <a:solidFill>
                <a:schemeClr val="bg1"/>
              </a:solidFill>
              <a:prstDash val="solid"/>
              <a:round/>
              <a:headEnd/>
              <a:tailEnd/>
            </a:ln>
          </p:spPr>
          <p:txBody>
            <a:bodyPr vert="horz" wrap="square" lIns="243868" tIns="121934" rIns="243868" bIns="121934" numCol="1" anchor="t" anchorCtr="0" compatLnSpc="1">
              <a:prstTxWarp prst="textNoShape">
                <a:avLst/>
              </a:prstTxWarp>
            </a:bodyPr>
            <a:lstStyle/>
            <a:p>
              <a:pPr defTabSz="2438584"/>
              <a:endParaRPr lang="id-ID" sz="1000">
                <a:solidFill>
                  <a:srgbClr val="57565A"/>
                </a:solidFill>
                <a:latin typeface="Roboto Light"/>
              </a:endParaRPr>
            </a:p>
          </p:txBody>
        </p:sp>
      </p:grpSp>
      <p:grpSp>
        <p:nvGrpSpPr>
          <p:cNvPr id="36" name="Group 35">
            <a:extLst>
              <a:ext uri="{FF2B5EF4-FFF2-40B4-BE49-F238E27FC236}">
                <a16:creationId xmlns:a16="http://schemas.microsoft.com/office/drawing/2014/main" id="{A42AAC9F-7E04-791E-C4A6-A2F3B720BA74}"/>
              </a:ext>
            </a:extLst>
          </p:cNvPr>
          <p:cNvGrpSpPr/>
          <p:nvPr/>
        </p:nvGrpSpPr>
        <p:grpSpPr>
          <a:xfrm>
            <a:off x="7152180" y="2686244"/>
            <a:ext cx="383179" cy="354260"/>
            <a:chOff x="7637463" y="5772151"/>
            <a:chExt cx="420688" cy="388938"/>
          </a:xfrm>
          <a:solidFill>
            <a:schemeClr val="bg1"/>
          </a:solidFill>
        </p:grpSpPr>
        <p:sp>
          <p:nvSpPr>
            <p:cNvPr id="37" name="Freeform 43">
              <a:extLst>
                <a:ext uri="{FF2B5EF4-FFF2-40B4-BE49-F238E27FC236}">
                  <a16:creationId xmlns:a16="http://schemas.microsoft.com/office/drawing/2014/main" id="{BC356218-07F5-C83D-5397-D59C7556A2BC}"/>
                </a:ext>
              </a:extLst>
            </p:cNvPr>
            <p:cNvSpPr>
              <a:spLocks noEditPoints="1"/>
            </p:cNvSpPr>
            <p:nvPr/>
          </p:nvSpPr>
          <p:spPr bwMode="auto">
            <a:xfrm>
              <a:off x="7637463" y="5772151"/>
              <a:ext cx="420688" cy="388938"/>
            </a:xfrm>
            <a:custGeom>
              <a:avLst/>
              <a:gdLst>
                <a:gd name="T0" fmla="*/ 81 w 128"/>
                <a:gd name="T1" fmla="*/ 7 h 118"/>
                <a:gd name="T2" fmla="*/ 80 w 128"/>
                <a:gd name="T3" fmla="*/ 7 h 118"/>
                <a:gd name="T4" fmla="*/ 47 w 128"/>
                <a:gd name="T5" fmla="*/ 8 h 118"/>
                <a:gd name="T6" fmla="*/ 28 w 128"/>
                <a:gd name="T7" fmla="*/ 0 h 118"/>
                <a:gd name="T8" fmla="*/ 13 w 128"/>
                <a:gd name="T9" fmla="*/ 52 h 118"/>
                <a:gd name="T10" fmla="*/ 14 w 128"/>
                <a:gd name="T11" fmla="*/ 53 h 118"/>
                <a:gd name="T12" fmla="*/ 36 w 128"/>
                <a:gd name="T13" fmla="*/ 97 h 118"/>
                <a:gd name="T14" fmla="*/ 22 w 128"/>
                <a:gd name="T15" fmla="*/ 114 h 118"/>
                <a:gd name="T16" fmla="*/ 25 w 128"/>
                <a:gd name="T17" fmla="*/ 117 h 118"/>
                <a:gd name="T18" fmla="*/ 43 w 128"/>
                <a:gd name="T19" fmla="*/ 101 h 118"/>
                <a:gd name="T20" fmla="*/ 86 w 128"/>
                <a:gd name="T21" fmla="*/ 101 h 118"/>
                <a:gd name="T22" fmla="*/ 106 w 128"/>
                <a:gd name="T23" fmla="*/ 117 h 118"/>
                <a:gd name="T24" fmla="*/ 90 w 128"/>
                <a:gd name="T25" fmla="*/ 98 h 118"/>
                <a:gd name="T26" fmla="*/ 114 w 128"/>
                <a:gd name="T27" fmla="*/ 55 h 118"/>
                <a:gd name="T28" fmla="*/ 114 w 128"/>
                <a:gd name="T29" fmla="*/ 52 h 118"/>
                <a:gd name="T30" fmla="*/ 128 w 128"/>
                <a:gd name="T31" fmla="*/ 28 h 118"/>
                <a:gd name="T32" fmla="*/ 14 w 128"/>
                <a:gd name="T33" fmla="*/ 47 h 118"/>
                <a:gd name="T34" fmla="*/ 5 w 128"/>
                <a:gd name="T35" fmla="*/ 28 h 118"/>
                <a:gd name="T36" fmla="*/ 28 w 128"/>
                <a:gd name="T37" fmla="*/ 5 h 118"/>
                <a:gd name="T38" fmla="*/ 43 w 128"/>
                <a:gd name="T39" fmla="*/ 9 h 118"/>
                <a:gd name="T40" fmla="*/ 15 w 128"/>
                <a:gd name="T41" fmla="*/ 45 h 118"/>
                <a:gd name="T42" fmla="*/ 106 w 128"/>
                <a:gd name="T43" fmla="*/ 73 h 118"/>
                <a:gd name="T44" fmla="*/ 82 w 128"/>
                <a:gd name="T45" fmla="*/ 98 h 118"/>
                <a:gd name="T46" fmla="*/ 46 w 128"/>
                <a:gd name="T47" fmla="*/ 98 h 118"/>
                <a:gd name="T48" fmla="*/ 22 w 128"/>
                <a:gd name="T49" fmla="*/ 73 h 118"/>
                <a:gd name="T50" fmla="*/ 22 w 128"/>
                <a:gd name="T51" fmla="*/ 37 h 118"/>
                <a:gd name="T52" fmla="*/ 46 w 128"/>
                <a:gd name="T53" fmla="*/ 13 h 118"/>
                <a:gd name="T54" fmla="*/ 96 w 128"/>
                <a:gd name="T55" fmla="*/ 23 h 118"/>
                <a:gd name="T56" fmla="*/ 110 w 128"/>
                <a:gd name="T57" fmla="*/ 55 h 118"/>
                <a:gd name="T58" fmla="*/ 117 w 128"/>
                <a:gd name="T59" fmla="*/ 45 h 118"/>
                <a:gd name="T60" fmla="*/ 113 w 128"/>
                <a:gd name="T61" fmla="*/ 45 h 118"/>
                <a:gd name="T62" fmla="*/ 85 w 128"/>
                <a:gd name="T63" fmla="*/ 9 h 118"/>
                <a:gd name="T64" fmla="*/ 100 w 128"/>
                <a:gd name="T65" fmla="*/ 5 h 118"/>
                <a:gd name="T66" fmla="*/ 123 w 128"/>
                <a:gd name="T67" fmla="*/ 2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8">
                  <a:moveTo>
                    <a:pt x="100" y="0"/>
                  </a:moveTo>
                  <a:cubicBezTo>
                    <a:pt x="93" y="0"/>
                    <a:pt x="86" y="2"/>
                    <a:pt x="81" y="7"/>
                  </a:cubicBezTo>
                  <a:cubicBezTo>
                    <a:pt x="81" y="8"/>
                    <a:pt x="81" y="8"/>
                    <a:pt x="81" y="8"/>
                  </a:cubicBezTo>
                  <a:cubicBezTo>
                    <a:pt x="80" y="7"/>
                    <a:pt x="80" y="7"/>
                    <a:pt x="80" y="7"/>
                  </a:cubicBezTo>
                  <a:cubicBezTo>
                    <a:pt x="70" y="4"/>
                    <a:pt x="58" y="4"/>
                    <a:pt x="48" y="7"/>
                  </a:cubicBezTo>
                  <a:cubicBezTo>
                    <a:pt x="47" y="8"/>
                    <a:pt x="47" y="8"/>
                    <a:pt x="47" y="8"/>
                  </a:cubicBezTo>
                  <a:cubicBezTo>
                    <a:pt x="47" y="7"/>
                    <a:pt x="47" y="7"/>
                    <a:pt x="47" y="7"/>
                  </a:cubicBezTo>
                  <a:cubicBezTo>
                    <a:pt x="42" y="2"/>
                    <a:pt x="35" y="0"/>
                    <a:pt x="28" y="0"/>
                  </a:cubicBezTo>
                  <a:cubicBezTo>
                    <a:pt x="13" y="0"/>
                    <a:pt x="0" y="13"/>
                    <a:pt x="0" y="28"/>
                  </a:cubicBezTo>
                  <a:cubicBezTo>
                    <a:pt x="0" y="38"/>
                    <a:pt x="5" y="47"/>
                    <a:pt x="13" y="52"/>
                  </a:cubicBezTo>
                  <a:cubicBezTo>
                    <a:pt x="14" y="52"/>
                    <a:pt x="14" y="52"/>
                    <a:pt x="14" y="52"/>
                  </a:cubicBezTo>
                  <a:cubicBezTo>
                    <a:pt x="14" y="53"/>
                    <a:pt x="14" y="53"/>
                    <a:pt x="14" y="53"/>
                  </a:cubicBezTo>
                  <a:cubicBezTo>
                    <a:pt x="14" y="54"/>
                    <a:pt x="14" y="55"/>
                    <a:pt x="14" y="55"/>
                  </a:cubicBezTo>
                  <a:cubicBezTo>
                    <a:pt x="14" y="72"/>
                    <a:pt x="22" y="88"/>
                    <a:pt x="36" y="97"/>
                  </a:cubicBezTo>
                  <a:cubicBezTo>
                    <a:pt x="38" y="98"/>
                    <a:pt x="38" y="98"/>
                    <a:pt x="38" y="98"/>
                  </a:cubicBezTo>
                  <a:cubicBezTo>
                    <a:pt x="22" y="114"/>
                    <a:pt x="22" y="114"/>
                    <a:pt x="22" y="114"/>
                  </a:cubicBezTo>
                  <a:cubicBezTo>
                    <a:pt x="21" y="115"/>
                    <a:pt x="21" y="116"/>
                    <a:pt x="22" y="117"/>
                  </a:cubicBezTo>
                  <a:cubicBezTo>
                    <a:pt x="23" y="118"/>
                    <a:pt x="24" y="118"/>
                    <a:pt x="25" y="117"/>
                  </a:cubicBezTo>
                  <a:cubicBezTo>
                    <a:pt x="42" y="101"/>
                    <a:pt x="42" y="101"/>
                    <a:pt x="42" y="101"/>
                  </a:cubicBezTo>
                  <a:cubicBezTo>
                    <a:pt x="43" y="101"/>
                    <a:pt x="43" y="101"/>
                    <a:pt x="43" y="101"/>
                  </a:cubicBezTo>
                  <a:cubicBezTo>
                    <a:pt x="56" y="107"/>
                    <a:pt x="72" y="107"/>
                    <a:pt x="85" y="101"/>
                  </a:cubicBezTo>
                  <a:cubicBezTo>
                    <a:pt x="86" y="101"/>
                    <a:pt x="86" y="101"/>
                    <a:pt x="86" y="101"/>
                  </a:cubicBezTo>
                  <a:cubicBezTo>
                    <a:pt x="103" y="117"/>
                    <a:pt x="103" y="117"/>
                    <a:pt x="103" y="117"/>
                  </a:cubicBezTo>
                  <a:cubicBezTo>
                    <a:pt x="104" y="118"/>
                    <a:pt x="105" y="118"/>
                    <a:pt x="106" y="117"/>
                  </a:cubicBezTo>
                  <a:cubicBezTo>
                    <a:pt x="107" y="116"/>
                    <a:pt x="107" y="115"/>
                    <a:pt x="106" y="114"/>
                  </a:cubicBezTo>
                  <a:cubicBezTo>
                    <a:pt x="90" y="98"/>
                    <a:pt x="90" y="98"/>
                    <a:pt x="90" y="98"/>
                  </a:cubicBezTo>
                  <a:cubicBezTo>
                    <a:pt x="92" y="97"/>
                    <a:pt x="92" y="97"/>
                    <a:pt x="92" y="97"/>
                  </a:cubicBezTo>
                  <a:cubicBezTo>
                    <a:pt x="106" y="88"/>
                    <a:pt x="114" y="72"/>
                    <a:pt x="114" y="55"/>
                  </a:cubicBezTo>
                  <a:cubicBezTo>
                    <a:pt x="114" y="55"/>
                    <a:pt x="114" y="54"/>
                    <a:pt x="114" y="53"/>
                  </a:cubicBezTo>
                  <a:cubicBezTo>
                    <a:pt x="114" y="52"/>
                    <a:pt x="114" y="52"/>
                    <a:pt x="114" y="52"/>
                  </a:cubicBezTo>
                  <a:cubicBezTo>
                    <a:pt x="115" y="52"/>
                    <a:pt x="115" y="52"/>
                    <a:pt x="115" y="52"/>
                  </a:cubicBezTo>
                  <a:cubicBezTo>
                    <a:pt x="123" y="47"/>
                    <a:pt x="128" y="38"/>
                    <a:pt x="128" y="28"/>
                  </a:cubicBezTo>
                  <a:cubicBezTo>
                    <a:pt x="128" y="13"/>
                    <a:pt x="115" y="0"/>
                    <a:pt x="100" y="0"/>
                  </a:cubicBezTo>
                  <a:close/>
                  <a:moveTo>
                    <a:pt x="14" y="47"/>
                  </a:moveTo>
                  <a:cubicBezTo>
                    <a:pt x="11" y="45"/>
                    <a:pt x="11" y="45"/>
                    <a:pt x="11" y="45"/>
                  </a:cubicBezTo>
                  <a:cubicBezTo>
                    <a:pt x="7" y="40"/>
                    <a:pt x="5" y="35"/>
                    <a:pt x="5" y="28"/>
                  </a:cubicBezTo>
                  <a:cubicBezTo>
                    <a:pt x="5" y="22"/>
                    <a:pt x="7" y="16"/>
                    <a:pt x="11" y="11"/>
                  </a:cubicBezTo>
                  <a:cubicBezTo>
                    <a:pt x="16" y="7"/>
                    <a:pt x="22" y="5"/>
                    <a:pt x="28" y="5"/>
                  </a:cubicBezTo>
                  <a:cubicBezTo>
                    <a:pt x="33" y="5"/>
                    <a:pt x="37" y="6"/>
                    <a:pt x="41" y="8"/>
                  </a:cubicBezTo>
                  <a:cubicBezTo>
                    <a:pt x="43" y="9"/>
                    <a:pt x="43" y="9"/>
                    <a:pt x="43" y="9"/>
                  </a:cubicBezTo>
                  <a:cubicBezTo>
                    <a:pt x="41" y="11"/>
                    <a:pt x="41" y="11"/>
                    <a:pt x="41" y="11"/>
                  </a:cubicBezTo>
                  <a:cubicBezTo>
                    <a:pt x="27" y="18"/>
                    <a:pt x="18" y="30"/>
                    <a:pt x="15" y="45"/>
                  </a:cubicBezTo>
                  <a:lnTo>
                    <a:pt x="14" y="47"/>
                  </a:lnTo>
                  <a:close/>
                  <a:moveTo>
                    <a:pt x="106" y="73"/>
                  </a:moveTo>
                  <a:cubicBezTo>
                    <a:pt x="104" y="79"/>
                    <a:pt x="101" y="83"/>
                    <a:pt x="96" y="88"/>
                  </a:cubicBezTo>
                  <a:cubicBezTo>
                    <a:pt x="92" y="92"/>
                    <a:pt x="87" y="95"/>
                    <a:pt x="82" y="98"/>
                  </a:cubicBezTo>
                  <a:cubicBezTo>
                    <a:pt x="76" y="100"/>
                    <a:pt x="70" y="101"/>
                    <a:pt x="64" y="101"/>
                  </a:cubicBezTo>
                  <a:cubicBezTo>
                    <a:pt x="58" y="101"/>
                    <a:pt x="52" y="100"/>
                    <a:pt x="46" y="98"/>
                  </a:cubicBezTo>
                  <a:cubicBezTo>
                    <a:pt x="41" y="95"/>
                    <a:pt x="36" y="92"/>
                    <a:pt x="32" y="88"/>
                  </a:cubicBezTo>
                  <a:cubicBezTo>
                    <a:pt x="27" y="83"/>
                    <a:pt x="24" y="79"/>
                    <a:pt x="22" y="73"/>
                  </a:cubicBezTo>
                  <a:cubicBezTo>
                    <a:pt x="19" y="67"/>
                    <a:pt x="18" y="61"/>
                    <a:pt x="18" y="55"/>
                  </a:cubicBezTo>
                  <a:cubicBezTo>
                    <a:pt x="18" y="49"/>
                    <a:pt x="19" y="43"/>
                    <a:pt x="22" y="37"/>
                  </a:cubicBezTo>
                  <a:cubicBezTo>
                    <a:pt x="24" y="32"/>
                    <a:pt x="27" y="27"/>
                    <a:pt x="32" y="23"/>
                  </a:cubicBezTo>
                  <a:cubicBezTo>
                    <a:pt x="36" y="19"/>
                    <a:pt x="41" y="15"/>
                    <a:pt x="46" y="13"/>
                  </a:cubicBezTo>
                  <a:cubicBezTo>
                    <a:pt x="57" y="8"/>
                    <a:pt x="71" y="8"/>
                    <a:pt x="82" y="13"/>
                  </a:cubicBezTo>
                  <a:cubicBezTo>
                    <a:pt x="87" y="15"/>
                    <a:pt x="92" y="19"/>
                    <a:pt x="96" y="23"/>
                  </a:cubicBezTo>
                  <a:cubicBezTo>
                    <a:pt x="101" y="27"/>
                    <a:pt x="104" y="32"/>
                    <a:pt x="106" y="37"/>
                  </a:cubicBezTo>
                  <a:cubicBezTo>
                    <a:pt x="109" y="43"/>
                    <a:pt x="110" y="49"/>
                    <a:pt x="110" y="55"/>
                  </a:cubicBezTo>
                  <a:cubicBezTo>
                    <a:pt x="110" y="61"/>
                    <a:pt x="109" y="67"/>
                    <a:pt x="106" y="73"/>
                  </a:cubicBezTo>
                  <a:close/>
                  <a:moveTo>
                    <a:pt x="117" y="45"/>
                  </a:moveTo>
                  <a:cubicBezTo>
                    <a:pt x="114" y="47"/>
                    <a:pt x="114" y="47"/>
                    <a:pt x="114" y="47"/>
                  </a:cubicBezTo>
                  <a:cubicBezTo>
                    <a:pt x="113" y="45"/>
                    <a:pt x="113" y="45"/>
                    <a:pt x="113" y="45"/>
                  </a:cubicBezTo>
                  <a:cubicBezTo>
                    <a:pt x="110" y="30"/>
                    <a:pt x="101" y="18"/>
                    <a:pt x="87" y="11"/>
                  </a:cubicBezTo>
                  <a:cubicBezTo>
                    <a:pt x="85" y="9"/>
                    <a:pt x="85" y="9"/>
                    <a:pt x="85" y="9"/>
                  </a:cubicBezTo>
                  <a:cubicBezTo>
                    <a:pt x="87" y="8"/>
                    <a:pt x="87" y="8"/>
                    <a:pt x="87" y="8"/>
                  </a:cubicBezTo>
                  <a:cubicBezTo>
                    <a:pt x="91" y="6"/>
                    <a:pt x="95" y="5"/>
                    <a:pt x="100" y="5"/>
                  </a:cubicBezTo>
                  <a:cubicBezTo>
                    <a:pt x="106" y="5"/>
                    <a:pt x="112" y="7"/>
                    <a:pt x="117" y="11"/>
                  </a:cubicBezTo>
                  <a:cubicBezTo>
                    <a:pt x="121" y="16"/>
                    <a:pt x="123" y="22"/>
                    <a:pt x="123" y="28"/>
                  </a:cubicBezTo>
                  <a:cubicBezTo>
                    <a:pt x="123" y="35"/>
                    <a:pt x="121" y="40"/>
                    <a:pt x="117"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38" name="Freeform 44">
              <a:extLst>
                <a:ext uri="{FF2B5EF4-FFF2-40B4-BE49-F238E27FC236}">
                  <a16:creationId xmlns:a16="http://schemas.microsoft.com/office/drawing/2014/main" id="{BE5EB2A8-2F29-D42C-72F9-9DBBBFCBB8FC}"/>
                </a:ext>
              </a:extLst>
            </p:cNvPr>
            <p:cNvSpPr>
              <a:spLocks/>
            </p:cNvSpPr>
            <p:nvPr/>
          </p:nvSpPr>
          <p:spPr bwMode="auto">
            <a:xfrm>
              <a:off x="7840663" y="5848351"/>
              <a:ext cx="100013" cy="165100"/>
            </a:xfrm>
            <a:custGeom>
              <a:avLst/>
              <a:gdLst>
                <a:gd name="T0" fmla="*/ 29 w 30"/>
                <a:gd name="T1" fmla="*/ 45 h 50"/>
                <a:gd name="T2" fmla="*/ 4 w 30"/>
                <a:gd name="T3" fmla="*/ 31 h 50"/>
                <a:gd name="T4" fmla="*/ 4 w 30"/>
                <a:gd name="T5" fmla="*/ 3 h 50"/>
                <a:gd name="T6" fmla="*/ 2 w 30"/>
                <a:gd name="T7" fmla="*/ 0 h 50"/>
                <a:gd name="T8" fmla="*/ 0 w 30"/>
                <a:gd name="T9" fmla="*/ 3 h 50"/>
                <a:gd name="T10" fmla="*/ 0 w 30"/>
                <a:gd name="T11" fmla="*/ 32 h 50"/>
                <a:gd name="T12" fmla="*/ 1 w 30"/>
                <a:gd name="T13" fmla="*/ 34 h 50"/>
                <a:gd name="T14" fmla="*/ 27 w 30"/>
                <a:gd name="T15" fmla="*/ 49 h 50"/>
                <a:gd name="T16" fmla="*/ 30 w 30"/>
                <a:gd name="T17" fmla="*/ 48 h 50"/>
                <a:gd name="T18" fmla="*/ 30 w 30"/>
                <a:gd name="T19" fmla="*/ 46 h 50"/>
                <a:gd name="T20" fmla="*/ 29 w 30"/>
                <a:gd name="T21"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50">
                  <a:moveTo>
                    <a:pt x="29" y="45"/>
                  </a:moveTo>
                  <a:cubicBezTo>
                    <a:pt x="4" y="31"/>
                    <a:pt x="4" y="31"/>
                    <a:pt x="4" y="31"/>
                  </a:cubicBezTo>
                  <a:cubicBezTo>
                    <a:pt x="4" y="3"/>
                    <a:pt x="4" y="3"/>
                    <a:pt x="4" y="3"/>
                  </a:cubicBezTo>
                  <a:cubicBezTo>
                    <a:pt x="4" y="1"/>
                    <a:pt x="3" y="0"/>
                    <a:pt x="2" y="0"/>
                  </a:cubicBezTo>
                  <a:cubicBezTo>
                    <a:pt x="1" y="0"/>
                    <a:pt x="0" y="1"/>
                    <a:pt x="0" y="3"/>
                  </a:cubicBezTo>
                  <a:cubicBezTo>
                    <a:pt x="0" y="32"/>
                    <a:pt x="0" y="32"/>
                    <a:pt x="0" y="32"/>
                  </a:cubicBezTo>
                  <a:cubicBezTo>
                    <a:pt x="0" y="33"/>
                    <a:pt x="0" y="34"/>
                    <a:pt x="1" y="34"/>
                  </a:cubicBezTo>
                  <a:cubicBezTo>
                    <a:pt x="27" y="49"/>
                    <a:pt x="27" y="49"/>
                    <a:pt x="27" y="49"/>
                  </a:cubicBezTo>
                  <a:cubicBezTo>
                    <a:pt x="28" y="50"/>
                    <a:pt x="29" y="49"/>
                    <a:pt x="30" y="48"/>
                  </a:cubicBezTo>
                  <a:cubicBezTo>
                    <a:pt x="30" y="48"/>
                    <a:pt x="30" y="47"/>
                    <a:pt x="30" y="46"/>
                  </a:cubicBezTo>
                  <a:cubicBezTo>
                    <a:pt x="30" y="46"/>
                    <a:pt x="29" y="45"/>
                    <a:pt x="29"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grpSp>
      <p:grpSp>
        <p:nvGrpSpPr>
          <p:cNvPr id="39" name="Group 38">
            <a:extLst>
              <a:ext uri="{FF2B5EF4-FFF2-40B4-BE49-F238E27FC236}">
                <a16:creationId xmlns:a16="http://schemas.microsoft.com/office/drawing/2014/main" id="{E3F278A8-69CC-0EFE-04F0-927BCC293359}"/>
              </a:ext>
            </a:extLst>
          </p:cNvPr>
          <p:cNvGrpSpPr/>
          <p:nvPr/>
        </p:nvGrpSpPr>
        <p:grpSpPr>
          <a:xfrm>
            <a:off x="5075540" y="3499395"/>
            <a:ext cx="367927" cy="569318"/>
            <a:chOff x="2668361" y="2605769"/>
            <a:chExt cx="301625" cy="466725"/>
          </a:xfrm>
          <a:noFill/>
        </p:grpSpPr>
        <p:sp>
          <p:nvSpPr>
            <p:cNvPr id="40" name="Line 401">
              <a:extLst>
                <a:ext uri="{FF2B5EF4-FFF2-40B4-BE49-F238E27FC236}">
                  <a16:creationId xmlns:a16="http://schemas.microsoft.com/office/drawing/2014/main" id="{32C50110-7C61-7A84-FFB0-C445A13AA220}"/>
                </a:ext>
              </a:extLst>
            </p:cNvPr>
            <p:cNvSpPr>
              <a:spLocks noChangeShapeType="1"/>
            </p:cNvSpPr>
            <p:nvPr/>
          </p:nvSpPr>
          <p:spPr bwMode="auto">
            <a:xfrm flipH="1">
              <a:off x="2668361" y="2605769"/>
              <a:ext cx="301625" cy="0"/>
            </a:xfrm>
            <a:prstGeom prst="line">
              <a:avLst/>
            </a:prstGeom>
            <a:grpFill/>
            <a:ln w="15875" cap="rnd">
              <a:solidFill>
                <a:srgbClr val="C00000"/>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41" name="Freeform 402">
              <a:extLst>
                <a:ext uri="{FF2B5EF4-FFF2-40B4-BE49-F238E27FC236}">
                  <a16:creationId xmlns:a16="http://schemas.microsoft.com/office/drawing/2014/main" id="{6F6D7471-33F4-F5CB-5AB6-CF3A274569F4}"/>
                </a:ext>
              </a:extLst>
            </p:cNvPr>
            <p:cNvSpPr>
              <a:spLocks/>
            </p:cNvSpPr>
            <p:nvPr/>
          </p:nvSpPr>
          <p:spPr bwMode="auto">
            <a:xfrm>
              <a:off x="2684236" y="2635932"/>
              <a:ext cx="269875" cy="406400"/>
            </a:xfrm>
            <a:custGeom>
              <a:avLst/>
              <a:gdLst>
                <a:gd name="T0" fmla="*/ 72 w 72"/>
                <a:gd name="T1" fmla="*/ 14 h 108"/>
                <a:gd name="T2" fmla="*/ 72 w 72"/>
                <a:gd name="T3" fmla="*/ 0 h 108"/>
                <a:gd name="T4" fmla="*/ 0 w 72"/>
                <a:gd name="T5" fmla="*/ 0 h 108"/>
                <a:gd name="T6" fmla="*/ 0 w 72"/>
                <a:gd name="T7" fmla="*/ 14 h 108"/>
                <a:gd name="T8" fmla="*/ 26 w 72"/>
                <a:gd name="T9" fmla="*/ 54 h 108"/>
                <a:gd name="T10" fmla="*/ 0 w 72"/>
                <a:gd name="T11" fmla="*/ 94 h 108"/>
                <a:gd name="T12" fmla="*/ 0 w 72"/>
                <a:gd name="T13" fmla="*/ 108 h 108"/>
                <a:gd name="T14" fmla="*/ 72 w 72"/>
                <a:gd name="T15" fmla="*/ 108 h 108"/>
                <a:gd name="T16" fmla="*/ 72 w 72"/>
                <a:gd name="T17" fmla="*/ 94 h 108"/>
                <a:gd name="T18" fmla="*/ 46 w 72"/>
                <a:gd name="T19" fmla="*/ 54 h 108"/>
                <a:gd name="T20" fmla="*/ 72 w 72"/>
                <a:gd name="T21" fmla="*/ 1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08">
                  <a:moveTo>
                    <a:pt x="72" y="14"/>
                  </a:moveTo>
                  <a:cubicBezTo>
                    <a:pt x="72" y="0"/>
                    <a:pt x="72" y="0"/>
                    <a:pt x="72" y="0"/>
                  </a:cubicBezTo>
                  <a:cubicBezTo>
                    <a:pt x="0" y="0"/>
                    <a:pt x="0" y="0"/>
                    <a:pt x="0" y="0"/>
                  </a:cubicBezTo>
                  <a:cubicBezTo>
                    <a:pt x="0" y="14"/>
                    <a:pt x="0" y="14"/>
                    <a:pt x="0" y="14"/>
                  </a:cubicBezTo>
                  <a:cubicBezTo>
                    <a:pt x="0" y="34"/>
                    <a:pt x="16" y="48"/>
                    <a:pt x="26" y="54"/>
                  </a:cubicBezTo>
                  <a:cubicBezTo>
                    <a:pt x="16" y="60"/>
                    <a:pt x="0" y="74"/>
                    <a:pt x="0" y="94"/>
                  </a:cubicBezTo>
                  <a:cubicBezTo>
                    <a:pt x="0" y="108"/>
                    <a:pt x="0" y="108"/>
                    <a:pt x="0" y="108"/>
                  </a:cubicBezTo>
                  <a:cubicBezTo>
                    <a:pt x="72" y="108"/>
                    <a:pt x="72" y="108"/>
                    <a:pt x="72" y="108"/>
                  </a:cubicBezTo>
                  <a:cubicBezTo>
                    <a:pt x="72" y="94"/>
                    <a:pt x="72" y="94"/>
                    <a:pt x="72" y="94"/>
                  </a:cubicBezTo>
                  <a:cubicBezTo>
                    <a:pt x="72" y="74"/>
                    <a:pt x="56" y="60"/>
                    <a:pt x="46" y="54"/>
                  </a:cubicBezTo>
                  <a:cubicBezTo>
                    <a:pt x="56" y="48"/>
                    <a:pt x="72" y="34"/>
                    <a:pt x="72" y="14"/>
                  </a:cubicBezTo>
                  <a:close/>
                </a:path>
              </a:pathLst>
            </a:custGeom>
            <a:grpFill/>
            <a:ln w="15875" cap="rnd">
              <a:solidFill>
                <a:srgbClr val="C00000"/>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42" name="Freeform 403">
              <a:extLst>
                <a:ext uri="{FF2B5EF4-FFF2-40B4-BE49-F238E27FC236}">
                  <a16:creationId xmlns:a16="http://schemas.microsoft.com/office/drawing/2014/main" id="{D3CD5D8A-54C4-0354-4448-700D13DBBA77}"/>
                </a:ext>
              </a:extLst>
            </p:cNvPr>
            <p:cNvSpPr>
              <a:spLocks/>
            </p:cNvSpPr>
            <p:nvPr/>
          </p:nvSpPr>
          <p:spPr bwMode="auto">
            <a:xfrm>
              <a:off x="2747736" y="2742294"/>
              <a:ext cx="146050" cy="66675"/>
            </a:xfrm>
            <a:custGeom>
              <a:avLst/>
              <a:gdLst>
                <a:gd name="T0" fmla="*/ 39 w 39"/>
                <a:gd name="T1" fmla="*/ 0 h 18"/>
                <a:gd name="T2" fmla="*/ 19 w 39"/>
                <a:gd name="T3" fmla="*/ 18 h 18"/>
                <a:gd name="T4" fmla="*/ 0 w 39"/>
                <a:gd name="T5" fmla="*/ 0 h 18"/>
                <a:gd name="T6" fmla="*/ 39 w 39"/>
                <a:gd name="T7" fmla="*/ 0 h 18"/>
              </a:gdLst>
              <a:ahLst/>
              <a:cxnLst>
                <a:cxn ang="0">
                  <a:pos x="T0" y="T1"/>
                </a:cxn>
                <a:cxn ang="0">
                  <a:pos x="T2" y="T3"/>
                </a:cxn>
                <a:cxn ang="0">
                  <a:pos x="T4" y="T5"/>
                </a:cxn>
                <a:cxn ang="0">
                  <a:pos x="T6" y="T7"/>
                </a:cxn>
              </a:cxnLst>
              <a:rect l="0" t="0" r="r" b="b"/>
              <a:pathLst>
                <a:path w="39" h="18">
                  <a:moveTo>
                    <a:pt x="39" y="0"/>
                  </a:moveTo>
                  <a:cubicBezTo>
                    <a:pt x="35" y="8"/>
                    <a:pt x="26" y="13"/>
                    <a:pt x="19" y="18"/>
                  </a:cubicBezTo>
                  <a:cubicBezTo>
                    <a:pt x="12" y="13"/>
                    <a:pt x="5" y="8"/>
                    <a:pt x="0" y="0"/>
                  </a:cubicBezTo>
                  <a:lnTo>
                    <a:pt x="39" y="0"/>
                  </a:lnTo>
                  <a:close/>
                </a:path>
              </a:pathLst>
            </a:custGeom>
            <a:grpFill/>
            <a:ln w="15875" cap="rnd">
              <a:solidFill>
                <a:srgbClr val="C00000"/>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43" name="Line 404">
              <a:extLst>
                <a:ext uri="{FF2B5EF4-FFF2-40B4-BE49-F238E27FC236}">
                  <a16:creationId xmlns:a16="http://schemas.microsoft.com/office/drawing/2014/main" id="{9D2F9BC8-0117-5D59-C5EE-DB753378EE2C}"/>
                </a:ext>
              </a:extLst>
            </p:cNvPr>
            <p:cNvSpPr>
              <a:spLocks noChangeShapeType="1"/>
            </p:cNvSpPr>
            <p:nvPr/>
          </p:nvSpPr>
          <p:spPr bwMode="auto">
            <a:xfrm>
              <a:off x="2668361" y="3072494"/>
              <a:ext cx="301625" cy="0"/>
            </a:xfrm>
            <a:prstGeom prst="line">
              <a:avLst/>
            </a:prstGeom>
            <a:grpFill/>
            <a:ln w="15875" cap="rnd">
              <a:solidFill>
                <a:srgbClr val="C00000"/>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44" name="Line 405">
              <a:extLst>
                <a:ext uri="{FF2B5EF4-FFF2-40B4-BE49-F238E27FC236}">
                  <a16:creationId xmlns:a16="http://schemas.microsoft.com/office/drawing/2014/main" id="{B7B50AEA-5D08-13F0-2B0F-A19F4C609F17}"/>
                </a:ext>
              </a:extLst>
            </p:cNvPr>
            <p:cNvSpPr>
              <a:spLocks noChangeShapeType="1"/>
            </p:cNvSpPr>
            <p:nvPr/>
          </p:nvSpPr>
          <p:spPr bwMode="auto">
            <a:xfrm>
              <a:off x="2819173" y="2891519"/>
              <a:ext cx="0" cy="15875"/>
            </a:xfrm>
            <a:prstGeom prst="line">
              <a:avLst/>
            </a:prstGeom>
            <a:grpFill/>
            <a:ln w="15875" cap="rnd">
              <a:solidFill>
                <a:srgbClr val="C00000"/>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45" name="Line 407">
              <a:extLst>
                <a:ext uri="{FF2B5EF4-FFF2-40B4-BE49-F238E27FC236}">
                  <a16:creationId xmlns:a16="http://schemas.microsoft.com/office/drawing/2014/main" id="{4C2E3B2D-B929-E61E-6274-1AB237F96606}"/>
                </a:ext>
              </a:extLst>
            </p:cNvPr>
            <p:cNvSpPr>
              <a:spLocks noChangeShapeType="1"/>
            </p:cNvSpPr>
            <p:nvPr/>
          </p:nvSpPr>
          <p:spPr bwMode="auto">
            <a:xfrm>
              <a:off x="2819174" y="2937556"/>
              <a:ext cx="0" cy="14288"/>
            </a:xfrm>
            <a:prstGeom prst="line">
              <a:avLst/>
            </a:prstGeom>
            <a:grpFill/>
            <a:ln w="15875" cap="rnd">
              <a:solidFill>
                <a:srgbClr val="C00000"/>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46" name="Line 408">
              <a:extLst>
                <a:ext uri="{FF2B5EF4-FFF2-40B4-BE49-F238E27FC236}">
                  <a16:creationId xmlns:a16="http://schemas.microsoft.com/office/drawing/2014/main" id="{B619C54C-2AC6-D1DA-ABE9-C6C97715165F}"/>
                </a:ext>
              </a:extLst>
            </p:cNvPr>
            <p:cNvSpPr>
              <a:spLocks noChangeShapeType="1"/>
            </p:cNvSpPr>
            <p:nvPr/>
          </p:nvSpPr>
          <p:spPr bwMode="auto">
            <a:xfrm>
              <a:off x="2819174" y="2847069"/>
              <a:ext cx="0" cy="14288"/>
            </a:xfrm>
            <a:prstGeom prst="line">
              <a:avLst/>
            </a:prstGeom>
            <a:grpFill/>
            <a:ln w="15875" cap="rnd">
              <a:solidFill>
                <a:srgbClr val="C00000"/>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47" name="Freeform 409">
              <a:extLst>
                <a:ext uri="{FF2B5EF4-FFF2-40B4-BE49-F238E27FC236}">
                  <a16:creationId xmlns:a16="http://schemas.microsoft.com/office/drawing/2014/main" id="{5A2EF733-77F0-7908-FFC8-551DEE1E7BA2}"/>
                </a:ext>
              </a:extLst>
            </p:cNvPr>
            <p:cNvSpPr>
              <a:spLocks/>
            </p:cNvSpPr>
            <p:nvPr/>
          </p:nvSpPr>
          <p:spPr bwMode="auto">
            <a:xfrm>
              <a:off x="2733449" y="2951844"/>
              <a:ext cx="171450" cy="87313"/>
            </a:xfrm>
            <a:custGeom>
              <a:avLst/>
              <a:gdLst>
                <a:gd name="T0" fmla="*/ 0 w 108"/>
                <a:gd name="T1" fmla="*/ 55 h 55"/>
                <a:gd name="T2" fmla="*/ 54 w 108"/>
                <a:gd name="T3" fmla="*/ 0 h 55"/>
                <a:gd name="T4" fmla="*/ 108 w 108"/>
                <a:gd name="T5" fmla="*/ 55 h 55"/>
              </a:gdLst>
              <a:ahLst/>
              <a:cxnLst>
                <a:cxn ang="0">
                  <a:pos x="T0" y="T1"/>
                </a:cxn>
                <a:cxn ang="0">
                  <a:pos x="T2" y="T3"/>
                </a:cxn>
                <a:cxn ang="0">
                  <a:pos x="T4" y="T5"/>
                </a:cxn>
              </a:cxnLst>
              <a:rect l="0" t="0" r="r" b="b"/>
              <a:pathLst>
                <a:path w="108" h="55">
                  <a:moveTo>
                    <a:pt x="0" y="55"/>
                  </a:moveTo>
                  <a:lnTo>
                    <a:pt x="54" y="0"/>
                  </a:lnTo>
                  <a:lnTo>
                    <a:pt x="108" y="55"/>
                  </a:lnTo>
                </a:path>
              </a:pathLst>
            </a:custGeom>
            <a:grpFill/>
            <a:ln w="15875" cap="rnd">
              <a:solidFill>
                <a:srgbClr val="C00000"/>
              </a:solidFill>
              <a:prstDash val="solid"/>
              <a:round/>
              <a:headEnd/>
              <a:tailEnd/>
            </a:ln>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grpSp>
      <p:grpSp>
        <p:nvGrpSpPr>
          <p:cNvPr id="48" name="Group 47">
            <a:extLst>
              <a:ext uri="{FF2B5EF4-FFF2-40B4-BE49-F238E27FC236}">
                <a16:creationId xmlns:a16="http://schemas.microsoft.com/office/drawing/2014/main" id="{1B732D88-F3F9-17C0-13CC-B2251B974E5B}"/>
              </a:ext>
            </a:extLst>
          </p:cNvPr>
          <p:cNvGrpSpPr/>
          <p:nvPr/>
        </p:nvGrpSpPr>
        <p:grpSpPr>
          <a:xfrm>
            <a:off x="6663081" y="3221896"/>
            <a:ext cx="570724" cy="605231"/>
            <a:chOff x="8768981" y="4523296"/>
            <a:chExt cx="430655" cy="456693"/>
          </a:xfrm>
          <a:solidFill>
            <a:srgbClr val="FF8026"/>
          </a:solidFill>
        </p:grpSpPr>
        <p:sp>
          <p:nvSpPr>
            <p:cNvPr id="49" name="Freeform 48">
              <a:extLst>
                <a:ext uri="{FF2B5EF4-FFF2-40B4-BE49-F238E27FC236}">
                  <a16:creationId xmlns:a16="http://schemas.microsoft.com/office/drawing/2014/main" id="{FF274586-9A65-026E-894B-7C241B610012}"/>
                </a:ext>
              </a:extLst>
            </p:cNvPr>
            <p:cNvSpPr>
              <a:spLocks noEditPoints="1"/>
            </p:cNvSpPr>
            <p:nvPr/>
          </p:nvSpPr>
          <p:spPr bwMode="auto">
            <a:xfrm>
              <a:off x="8859119" y="4623448"/>
              <a:ext cx="246375" cy="356541"/>
            </a:xfrm>
            <a:custGeom>
              <a:avLst/>
              <a:gdLst>
                <a:gd name="T0" fmla="*/ 26 w 52"/>
                <a:gd name="T1" fmla="*/ 0 h 75"/>
                <a:gd name="T2" fmla="*/ 0 w 52"/>
                <a:gd name="T3" fmla="*/ 26 h 75"/>
                <a:gd name="T4" fmla="*/ 10 w 52"/>
                <a:gd name="T5" fmla="*/ 46 h 75"/>
                <a:gd name="T6" fmla="*/ 10 w 52"/>
                <a:gd name="T7" fmla="*/ 47 h 75"/>
                <a:gd name="T8" fmla="*/ 14 w 52"/>
                <a:gd name="T9" fmla="*/ 53 h 75"/>
                <a:gd name="T10" fmla="*/ 14 w 52"/>
                <a:gd name="T11" fmla="*/ 54 h 75"/>
                <a:gd name="T12" fmla="*/ 14 w 52"/>
                <a:gd name="T13" fmla="*/ 54 h 75"/>
                <a:gd name="T14" fmla="*/ 18 w 52"/>
                <a:gd name="T15" fmla="*/ 73 h 75"/>
                <a:gd name="T16" fmla="*/ 20 w 52"/>
                <a:gd name="T17" fmla="*/ 75 h 75"/>
                <a:gd name="T18" fmla="*/ 32 w 52"/>
                <a:gd name="T19" fmla="*/ 75 h 75"/>
                <a:gd name="T20" fmla="*/ 34 w 52"/>
                <a:gd name="T21" fmla="*/ 73 h 75"/>
                <a:gd name="T22" fmla="*/ 38 w 52"/>
                <a:gd name="T23" fmla="*/ 54 h 75"/>
                <a:gd name="T24" fmla="*/ 38 w 52"/>
                <a:gd name="T25" fmla="*/ 54 h 75"/>
                <a:gd name="T26" fmla="*/ 38 w 52"/>
                <a:gd name="T27" fmla="*/ 53 h 75"/>
                <a:gd name="T28" fmla="*/ 42 w 52"/>
                <a:gd name="T29" fmla="*/ 47 h 75"/>
                <a:gd name="T30" fmla="*/ 42 w 52"/>
                <a:gd name="T31" fmla="*/ 46 h 75"/>
                <a:gd name="T32" fmla="*/ 52 w 52"/>
                <a:gd name="T33" fmla="*/ 26 h 75"/>
                <a:gd name="T34" fmla="*/ 26 w 52"/>
                <a:gd name="T35" fmla="*/ 0 h 75"/>
                <a:gd name="T36" fmla="*/ 31 w 52"/>
                <a:gd name="T37" fmla="*/ 71 h 75"/>
                <a:gd name="T38" fmla="*/ 21 w 52"/>
                <a:gd name="T39" fmla="*/ 71 h 75"/>
                <a:gd name="T40" fmla="*/ 21 w 52"/>
                <a:gd name="T41" fmla="*/ 70 h 75"/>
                <a:gd name="T42" fmla="*/ 31 w 52"/>
                <a:gd name="T43" fmla="*/ 70 h 75"/>
                <a:gd name="T44" fmla="*/ 31 w 52"/>
                <a:gd name="T45" fmla="*/ 71 h 75"/>
                <a:gd name="T46" fmla="*/ 32 w 52"/>
                <a:gd name="T47" fmla="*/ 66 h 75"/>
                <a:gd name="T48" fmla="*/ 20 w 52"/>
                <a:gd name="T49" fmla="*/ 66 h 75"/>
                <a:gd name="T50" fmla="*/ 20 w 52"/>
                <a:gd name="T51" fmla="*/ 65 h 75"/>
                <a:gd name="T52" fmla="*/ 32 w 52"/>
                <a:gd name="T53" fmla="*/ 65 h 75"/>
                <a:gd name="T54" fmla="*/ 32 w 52"/>
                <a:gd name="T55" fmla="*/ 66 h 75"/>
                <a:gd name="T56" fmla="*/ 33 w 52"/>
                <a:gd name="T57" fmla="*/ 62 h 75"/>
                <a:gd name="T58" fmla="*/ 19 w 52"/>
                <a:gd name="T59" fmla="*/ 62 h 75"/>
                <a:gd name="T60" fmla="*/ 17 w 52"/>
                <a:gd name="T61" fmla="*/ 55 h 75"/>
                <a:gd name="T62" fmla="*/ 35 w 52"/>
                <a:gd name="T63" fmla="*/ 55 h 75"/>
                <a:gd name="T64" fmla="*/ 33 w 52"/>
                <a:gd name="T65" fmla="*/ 62 h 75"/>
                <a:gd name="T66" fmla="*/ 40 w 52"/>
                <a:gd name="T67" fmla="*/ 44 h 75"/>
                <a:gd name="T68" fmla="*/ 39 w 52"/>
                <a:gd name="T69" fmla="*/ 44 h 75"/>
                <a:gd name="T70" fmla="*/ 35 w 52"/>
                <a:gd name="T71" fmla="*/ 52 h 75"/>
                <a:gd name="T72" fmla="*/ 28 w 52"/>
                <a:gd name="T73" fmla="*/ 52 h 75"/>
                <a:gd name="T74" fmla="*/ 28 w 52"/>
                <a:gd name="T75" fmla="*/ 29 h 75"/>
                <a:gd name="T76" fmla="*/ 31 w 52"/>
                <a:gd name="T77" fmla="*/ 26 h 75"/>
                <a:gd name="T78" fmla="*/ 33 w 52"/>
                <a:gd name="T79" fmla="*/ 24 h 75"/>
                <a:gd name="T80" fmla="*/ 31 w 52"/>
                <a:gd name="T81" fmla="*/ 22 h 75"/>
                <a:gd name="T82" fmla="*/ 26 w 52"/>
                <a:gd name="T83" fmla="*/ 25 h 75"/>
                <a:gd name="T84" fmla="*/ 26 w 52"/>
                <a:gd name="T85" fmla="*/ 24 h 75"/>
                <a:gd name="T86" fmla="*/ 21 w 52"/>
                <a:gd name="T87" fmla="*/ 22 h 75"/>
                <a:gd name="T88" fmla="*/ 21 w 52"/>
                <a:gd name="T89" fmla="*/ 22 h 75"/>
                <a:gd name="T90" fmla="*/ 19 w 52"/>
                <a:gd name="T91" fmla="*/ 24 h 75"/>
                <a:gd name="T92" fmla="*/ 21 w 52"/>
                <a:gd name="T93" fmla="*/ 26 h 75"/>
                <a:gd name="T94" fmla="*/ 21 w 52"/>
                <a:gd name="T95" fmla="*/ 26 h 75"/>
                <a:gd name="T96" fmla="*/ 21 w 52"/>
                <a:gd name="T97" fmla="*/ 26 h 75"/>
                <a:gd name="T98" fmla="*/ 23 w 52"/>
                <a:gd name="T99" fmla="*/ 27 h 75"/>
                <a:gd name="T100" fmla="*/ 24 w 52"/>
                <a:gd name="T101" fmla="*/ 29 h 75"/>
                <a:gd name="T102" fmla="*/ 24 w 52"/>
                <a:gd name="T103" fmla="*/ 52 h 75"/>
                <a:gd name="T104" fmla="*/ 17 w 52"/>
                <a:gd name="T105" fmla="*/ 52 h 75"/>
                <a:gd name="T106" fmla="*/ 13 w 52"/>
                <a:gd name="T107" fmla="*/ 44 h 75"/>
                <a:gd name="T108" fmla="*/ 12 w 52"/>
                <a:gd name="T109" fmla="*/ 44 h 75"/>
                <a:gd name="T110" fmla="*/ 3 w 52"/>
                <a:gd name="T111" fmla="*/ 26 h 75"/>
                <a:gd name="T112" fmla="*/ 26 w 52"/>
                <a:gd name="T113" fmla="*/ 3 h 75"/>
                <a:gd name="T114" fmla="*/ 49 w 52"/>
                <a:gd name="T115" fmla="*/ 26 h 75"/>
                <a:gd name="T116" fmla="*/ 40 w 52"/>
                <a:gd name="T1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75">
                  <a:moveTo>
                    <a:pt x="26" y="0"/>
                  </a:moveTo>
                  <a:cubicBezTo>
                    <a:pt x="12" y="0"/>
                    <a:pt x="0" y="11"/>
                    <a:pt x="0" y="26"/>
                  </a:cubicBezTo>
                  <a:cubicBezTo>
                    <a:pt x="0" y="34"/>
                    <a:pt x="4" y="41"/>
                    <a:pt x="10" y="46"/>
                  </a:cubicBezTo>
                  <a:cubicBezTo>
                    <a:pt x="10" y="46"/>
                    <a:pt x="10" y="47"/>
                    <a:pt x="10" y="47"/>
                  </a:cubicBezTo>
                  <a:cubicBezTo>
                    <a:pt x="10" y="47"/>
                    <a:pt x="14" y="49"/>
                    <a:pt x="14" y="53"/>
                  </a:cubicBezTo>
                  <a:cubicBezTo>
                    <a:pt x="14" y="53"/>
                    <a:pt x="14" y="54"/>
                    <a:pt x="14" y="54"/>
                  </a:cubicBezTo>
                  <a:cubicBezTo>
                    <a:pt x="14" y="54"/>
                    <a:pt x="14" y="54"/>
                    <a:pt x="14" y="54"/>
                  </a:cubicBezTo>
                  <a:cubicBezTo>
                    <a:pt x="18" y="73"/>
                    <a:pt x="18" y="73"/>
                    <a:pt x="18" y="73"/>
                  </a:cubicBezTo>
                  <a:cubicBezTo>
                    <a:pt x="18" y="74"/>
                    <a:pt x="19" y="75"/>
                    <a:pt x="20" y="75"/>
                  </a:cubicBezTo>
                  <a:cubicBezTo>
                    <a:pt x="32" y="75"/>
                    <a:pt x="32" y="75"/>
                    <a:pt x="32" y="75"/>
                  </a:cubicBezTo>
                  <a:cubicBezTo>
                    <a:pt x="33" y="75"/>
                    <a:pt x="34" y="74"/>
                    <a:pt x="34" y="73"/>
                  </a:cubicBezTo>
                  <a:cubicBezTo>
                    <a:pt x="38" y="54"/>
                    <a:pt x="38" y="54"/>
                    <a:pt x="38" y="54"/>
                  </a:cubicBezTo>
                  <a:cubicBezTo>
                    <a:pt x="38" y="54"/>
                    <a:pt x="38" y="54"/>
                    <a:pt x="38" y="54"/>
                  </a:cubicBezTo>
                  <a:cubicBezTo>
                    <a:pt x="38" y="54"/>
                    <a:pt x="38" y="53"/>
                    <a:pt x="38" y="53"/>
                  </a:cubicBezTo>
                  <a:cubicBezTo>
                    <a:pt x="38" y="49"/>
                    <a:pt x="42" y="47"/>
                    <a:pt x="42" y="47"/>
                  </a:cubicBezTo>
                  <a:cubicBezTo>
                    <a:pt x="42" y="47"/>
                    <a:pt x="42" y="47"/>
                    <a:pt x="42" y="46"/>
                  </a:cubicBezTo>
                  <a:cubicBezTo>
                    <a:pt x="48" y="41"/>
                    <a:pt x="52" y="34"/>
                    <a:pt x="52" y="26"/>
                  </a:cubicBezTo>
                  <a:cubicBezTo>
                    <a:pt x="52" y="11"/>
                    <a:pt x="40" y="0"/>
                    <a:pt x="26" y="0"/>
                  </a:cubicBezTo>
                  <a:close/>
                  <a:moveTo>
                    <a:pt x="31" y="71"/>
                  </a:moveTo>
                  <a:cubicBezTo>
                    <a:pt x="21" y="71"/>
                    <a:pt x="21" y="71"/>
                    <a:pt x="21" y="71"/>
                  </a:cubicBezTo>
                  <a:cubicBezTo>
                    <a:pt x="21" y="70"/>
                    <a:pt x="21" y="70"/>
                    <a:pt x="21" y="70"/>
                  </a:cubicBezTo>
                  <a:cubicBezTo>
                    <a:pt x="31" y="70"/>
                    <a:pt x="31" y="70"/>
                    <a:pt x="31" y="70"/>
                  </a:cubicBezTo>
                  <a:lnTo>
                    <a:pt x="31" y="71"/>
                  </a:lnTo>
                  <a:close/>
                  <a:moveTo>
                    <a:pt x="32" y="66"/>
                  </a:moveTo>
                  <a:cubicBezTo>
                    <a:pt x="20" y="66"/>
                    <a:pt x="20" y="66"/>
                    <a:pt x="20" y="66"/>
                  </a:cubicBezTo>
                  <a:cubicBezTo>
                    <a:pt x="20" y="65"/>
                    <a:pt x="20" y="65"/>
                    <a:pt x="20" y="65"/>
                  </a:cubicBezTo>
                  <a:cubicBezTo>
                    <a:pt x="32" y="65"/>
                    <a:pt x="32" y="65"/>
                    <a:pt x="32" y="65"/>
                  </a:cubicBezTo>
                  <a:lnTo>
                    <a:pt x="32" y="66"/>
                  </a:lnTo>
                  <a:close/>
                  <a:moveTo>
                    <a:pt x="33" y="62"/>
                  </a:moveTo>
                  <a:cubicBezTo>
                    <a:pt x="19" y="62"/>
                    <a:pt x="19" y="62"/>
                    <a:pt x="19" y="62"/>
                  </a:cubicBezTo>
                  <a:cubicBezTo>
                    <a:pt x="17" y="55"/>
                    <a:pt x="17" y="55"/>
                    <a:pt x="17" y="55"/>
                  </a:cubicBezTo>
                  <a:cubicBezTo>
                    <a:pt x="35" y="55"/>
                    <a:pt x="35" y="55"/>
                    <a:pt x="35" y="55"/>
                  </a:cubicBezTo>
                  <a:lnTo>
                    <a:pt x="33" y="62"/>
                  </a:lnTo>
                  <a:close/>
                  <a:moveTo>
                    <a:pt x="40" y="44"/>
                  </a:moveTo>
                  <a:cubicBezTo>
                    <a:pt x="40" y="44"/>
                    <a:pt x="39" y="44"/>
                    <a:pt x="39" y="44"/>
                  </a:cubicBezTo>
                  <a:cubicBezTo>
                    <a:pt x="38" y="45"/>
                    <a:pt x="36" y="48"/>
                    <a:pt x="35" y="52"/>
                  </a:cubicBezTo>
                  <a:cubicBezTo>
                    <a:pt x="28" y="52"/>
                    <a:pt x="28" y="52"/>
                    <a:pt x="28" y="52"/>
                  </a:cubicBezTo>
                  <a:cubicBezTo>
                    <a:pt x="28" y="29"/>
                    <a:pt x="28" y="29"/>
                    <a:pt x="28" y="29"/>
                  </a:cubicBezTo>
                  <a:cubicBezTo>
                    <a:pt x="28" y="27"/>
                    <a:pt x="29" y="26"/>
                    <a:pt x="31" y="26"/>
                  </a:cubicBezTo>
                  <a:cubicBezTo>
                    <a:pt x="32" y="26"/>
                    <a:pt x="33" y="25"/>
                    <a:pt x="33" y="24"/>
                  </a:cubicBezTo>
                  <a:cubicBezTo>
                    <a:pt x="33" y="23"/>
                    <a:pt x="32" y="22"/>
                    <a:pt x="31" y="22"/>
                  </a:cubicBezTo>
                  <a:cubicBezTo>
                    <a:pt x="29" y="22"/>
                    <a:pt x="27" y="23"/>
                    <a:pt x="26" y="25"/>
                  </a:cubicBezTo>
                  <a:cubicBezTo>
                    <a:pt x="26" y="25"/>
                    <a:pt x="26" y="24"/>
                    <a:pt x="26" y="24"/>
                  </a:cubicBezTo>
                  <a:cubicBezTo>
                    <a:pt x="24" y="23"/>
                    <a:pt x="23" y="22"/>
                    <a:pt x="21" y="22"/>
                  </a:cubicBezTo>
                  <a:cubicBezTo>
                    <a:pt x="21" y="22"/>
                    <a:pt x="21" y="22"/>
                    <a:pt x="21" y="22"/>
                  </a:cubicBezTo>
                  <a:cubicBezTo>
                    <a:pt x="20" y="22"/>
                    <a:pt x="19" y="23"/>
                    <a:pt x="19" y="24"/>
                  </a:cubicBezTo>
                  <a:cubicBezTo>
                    <a:pt x="19" y="25"/>
                    <a:pt x="20" y="26"/>
                    <a:pt x="21" y="26"/>
                  </a:cubicBezTo>
                  <a:cubicBezTo>
                    <a:pt x="21" y="26"/>
                    <a:pt x="21" y="26"/>
                    <a:pt x="21" y="26"/>
                  </a:cubicBezTo>
                  <a:cubicBezTo>
                    <a:pt x="21" y="26"/>
                    <a:pt x="21" y="26"/>
                    <a:pt x="21" y="26"/>
                  </a:cubicBezTo>
                  <a:cubicBezTo>
                    <a:pt x="22" y="26"/>
                    <a:pt x="23" y="26"/>
                    <a:pt x="23" y="27"/>
                  </a:cubicBezTo>
                  <a:cubicBezTo>
                    <a:pt x="24" y="27"/>
                    <a:pt x="24" y="28"/>
                    <a:pt x="24" y="29"/>
                  </a:cubicBezTo>
                  <a:cubicBezTo>
                    <a:pt x="24" y="52"/>
                    <a:pt x="24" y="52"/>
                    <a:pt x="24" y="52"/>
                  </a:cubicBezTo>
                  <a:cubicBezTo>
                    <a:pt x="17" y="52"/>
                    <a:pt x="17" y="52"/>
                    <a:pt x="17" y="52"/>
                  </a:cubicBezTo>
                  <a:cubicBezTo>
                    <a:pt x="16" y="48"/>
                    <a:pt x="14" y="45"/>
                    <a:pt x="13" y="44"/>
                  </a:cubicBezTo>
                  <a:cubicBezTo>
                    <a:pt x="13" y="44"/>
                    <a:pt x="12" y="44"/>
                    <a:pt x="12" y="44"/>
                  </a:cubicBezTo>
                  <a:cubicBezTo>
                    <a:pt x="6" y="40"/>
                    <a:pt x="3" y="33"/>
                    <a:pt x="3" y="26"/>
                  </a:cubicBezTo>
                  <a:cubicBezTo>
                    <a:pt x="3" y="13"/>
                    <a:pt x="13" y="3"/>
                    <a:pt x="26" y="3"/>
                  </a:cubicBezTo>
                  <a:cubicBezTo>
                    <a:pt x="39" y="3"/>
                    <a:pt x="49" y="13"/>
                    <a:pt x="49" y="26"/>
                  </a:cubicBezTo>
                  <a:cubicBezTo>
                    <a:pt x="49" y="33"/>
                    <a:pt x="46" y="40"/>
                    <a:pt x="4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50" name="Freeform 49">
              <a:extLst>
                <a:ext uri="{FF2B5EF4-FFF2-40B4-BE49-F238E27FC236}">
                  <a16:creationId xmlns:a16="http://schemas.microsoft.com/office/drawing/2014/main" id="{A2DF02F0-B1C7-D69F-D7BB-E6478FC5F1AA}"/>
                </a:ext>
              </a:extLst>
            </p:cNvPr>
            <p:cNvSpPr>
              <a:spLocks/>
            </p:cNvSpPr>
            <p:nvPr/>
          </p:nvSpPr>
          <p:spPr bwMode="auto">
            <a:xfrm>
              <a:off x="8977298" y="4523296"/>
              <a:ext cx="14022" cy="68103"/>
            </a:xfrm>
            <a:custGeom>
              <a:avLst/>
              <a:gdLst>
                <a:gd name="T0" fmla="*/ 2 w 3"/>
                <a:gd name="T1" fmla="*/ 14 h 14"/>
                <a:gd name="T2" fmla="*/ 3 w 3"/>
                <a:gd name="T3" fmla="*/ 13 h 14"/>
                <a:gd name="T4" fmla="*/ 3 w 3"/>
                <a:gd name="T5" fmla="*/ 2 h 14"/>
                <a:gd name="T6" fmla="*/ 2 w 3"/>
                <a:gd name="T7" fmla="*/ 0 h 14"/>
                <a:gd name="T8" fmla="*/ 0 w 3"/>
                <a:gd name="T9" fmla="*/ 2 h 14"/>
                <a:gd name="T10" fmla="*/ 0 w 3"/>
                <a:gd name="T11" fmla="*/ 13 h 14"/>
                <a:gd name="T12" fmla="*/ 2 w 3"/>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2" y="14"/>
                  </a:moveTo>
                  <a:cubicBezTo>
                    <a:pt x="2" y="14"/>
                    <a:pt x="3" y="14"/>
                    <a:pt x="3" y="13"/>
                  </a:cubicBezTo>
                  <a:cubicBezTo>
                    <a:pt x="3" y="2"/>
                    <a:pt x="3" y="2"/>
                    <a:pt x="3" y="2"/>
                  </a:cubicBezTo>
                  <a:cubicBezTo>
                    <a:pt x="3" y="1"/>
                    <a:pt x="2" y="0"/>
                    <a:pt x="2" y="0"/>
                  </a:cubicBezTo>
                  <a:cubicBezTo>
                    <a:pt x="1" y="0"/>
                    <a:pt x="0" y="1"/>
                    <a:pt x="0" y="2"/>
                  </a:cubicBezTo>
                  <a:cubicBezTo>
                    <a:pt x="0" y="13"/>
                    <a:pt x="0" y="13"/>
                    <a:pt x="0" y="13"/>
                  </a:cubicBezTo>
                  <a:cubicBezTo>
                    <a:pt x="0"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51" name="Freeform 50">
              <a:extLst>
                <a:ext uri="{FF2B5EF4-FFF2-40B4-BE49-F238E27FC236}">
                  <a16:creationId xmlns:a16="http://schemas.microsoft.com/office/drawing/2014/main" id="{74C1EC6A-29E0-97F3-6112-34AB0F02EC62}"/>
                </a:ext>
              </a:extLst>
            </p:cNvPr>
            <p:cNvSpPr>
              <a:spLocks/>
            </p:cNvSpPr>
            <p:nvPr/>
          </p:nvSpPr>
          <p:spPr bwMode="auto">
            <a:xfrm>
              <a:off x="8831076" y="4585390"/>
              <a:ext cx="52079" cy="52079"/>
            </a:xfrm>
            <a:custGeom>
              <a:avLst/>
              <a:gdLst>
                <a:gd name="T0" fmla="*/ 8 w 11"/>
                <a:gd name="T1" fmla="*/ 10 h 11"/>
                <a:gd name="T2" fmla="*/ 9 w 11"/>
                <a:gd name="T3" fmla="*/ 11 h 11"/>
                <a:gd name="T4" fmla="*/ 10 w 11"/>
                <a:gd name="T5" fmla="*/ 10 h 11"/>
                <a:gd name="T6" fmla="*/ 10 w 11"/>
                <a:gd name="T7" fmla="*/ 8 h 11"/>
                <a:gd name="T8" fmla="*/ 3 w 11"/>
                <a:gd name="T9" fmla="*/ 0 h 11"/>
                <a:gd name="T10" fmla="*/ 0 w 11"/>
                <a:gd name="T11" fmla="*/ 0 h 11"/>
                <a:gd name="T12" fmla="*/ 0 w 11"/>
                <a:gd name="T13" fmla="*/ 3 h 11"/>
                <a:gd name="T14" fmla="*/ 8 w 11"/>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0"/>
                  </a:moveTo>
                  <a:cubicBezTo>
                    <a:pt x="8" y="11"/>
                    <a:pt x="9" y="11"/>
                    <a:pt x="9" y="11"/>
                  </a:cubicBezTo>
                  <a:cubicBezTo>
                    <a:pt x="10" y="11"/>
                    <a:pt x="10" y="11"/>
                    <a:pt x="10" y="10"/>
                  </a:cubicBezTo>
                  <a:cubicBezTo>
                    <a:pt x="11" y="10"/>
                    <a:pt x="11" y="9"/>
                    <a:pt x="10" y="8"/>
                  </a:cubicBezTo>
                  <a:cubicBezTo>
                    <a:pt x="3" y="0"/>
                    <a:pt x="3" y="0"/>
                    <a:pt x="3" y="0"/>
                  </a:cubicBezTo>
                  <a:cubicBezTo>
                    <a:pt x="2" y="0"/>
                    <a:pt x="1" y="0"/>
                    <a:pt x="0" y="0"/>
                  </a:cubicBezTo>
                  <a:cubicBezTo>
                    <a:pt x="0" y="1"/>
                    <a:pt x="0" y="2"/>
                    <a:pt x="0" y="3"/>
                  </a:cubicBez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52" name="Freeform 51">
              <a:extLst>
                <a:ext uri="{FF2B5EF4-FFF2-40B4-BE49-F238E27FC236}">
                  <a16:creationId xmlns:a16="http://schemas.microsoft.com/office/drawing/2014/main" id="{874696D9-071E-414A-B6ED-BDB719B6E7CB}"/>
                </a:ext>
              </a:extLst>
            </p:cNvPr>
            <p:cNvSpPr>
              <a:spLocks/>
            </p:cNvSpPr>
            <p:nvPr/>
          </p:nvSpPr>
          <p:spPr bwMode="auto">
            <a:xfrm>
              <a:off x="8768981" y="4733615"/>
              <a:ext cx="66101" cy="14022"/>
            </a:xfrm>
            <a:custGeom>
              <a:avLst/>
              <a:gdLst>
                <a:gd name="T0" fmla="*/ 14 w 14"/>
                <a:gd name="T1" fmla="*/ 2 h 3"/>
                <a:gd name="T2" fmla="*/ 13 w 14"/>
                <a:gd name="T3" fmla="*/ 0 h 3"/>
                <a:gd name="T4" fmla="*/ 2 w 14"/>
                <a:gd name="T5" fmla="*/ 0 h 3"/>
                <a:gd name="T6" fmla="*/ 0 w 14"/>
                <a:gd name="T7" fmla="*/ 2 h 3"/>
                <a:gd name="T8" fmla="*/ 2 w 14"/>
                <a:gd name="T9" fmla="*/ 3 h 3"/>
                <a:gd name="T10" fmla="*/ 13 w 14"/>
                <a:gd name="T11" fmla="*/ 3 h 3"/>
                <a:gd name="T12" fmla="*/ 14 w 1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4" y="2"/>
                  </a:moveTo>
                  <a:cubicBezTo>
                    <a:pt x="14" y="1"/>
                    <a:pt x="13" y="0"/>
                    <a:pt x="13" y="0"/>
                  </a:cubicBezTo>
                  <a:cubicBezTo>
                    <a:pt x="2" y="0"/>
                    <a:pt x="2" y="0"/>
                    <a:pt x="2" y="0"/>
                  </a:cubicBezTo>
                  <a:cubicBezTo>
                    <a:pt x="1" y="0"/>
                    <a:pt x="0" y="1"/>
                    <a:pt x="0" y="2"/>
                  </a:cubicBezTo>
                  <a:cubicBezTo>
                    <a:pt x="0" y="3"/>
                    <a:pt x="1" y="3"/>
                    <a:pt x="2" y="3"/>
                  </a:cubicBezTo>
                  <a:cubicBezTo>
                    <a:pt x="13" y="3"/>
                    <a:pt x="13" y="3"/>
                    <a:pt x="13" y="3"/>
                  </a:cubicBezTo>
                  <a:cubicBezTo>
                    <a:pt x="13" y="3"/>
                    <a:pt x="14" y="3"/>
                    <a:pt x="1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53" name="Freeform 52">
              <a:extLst>
                <a:ext uri="{FF2B5EF4-FFF2-40B4-BE49-F238E27FC236}">
                  <a16:creationId xmlns:a16="http://schemas.microsoft.com/office/drawing/2014/main" id="{3E2AF753-7F6D-B596-EB42-6A20617336F9}"/>
                </a:ext>
              </a:extLst>
            </p:cNvPr>
            <p:cNvSpPr>
              <a:spLocks/>
            </p:cNvSpPr>
            <p:nvPr/>
          </p:nvSpPr>
          <p:spPr bwMode="auto">
            <a:xfrm>
              <a:off x="8831076" y="4841779"/>
              <a:ext cx="52079" cy="52079"/>
            </a:xfrm>
            <a:custGeom>
              <a:avLst/>
              <a:gdLst>
                <a:gd name="T0" fmla="*/ 8 w 11"/>
                <a:gd name="T1" fmla="*/ 1 h 11"/>
                <a:gd name="T2" fmla="*/ 0 w 11"/>
                <a:gd name="T3" fmla="*/ 9 h 11"/>
                <a:gd name="T4" fmla="*/ 0 w 11"/>
                <a:gd name="T5" fmla="*/ 11 h 11"/>
                <a:gd name="T6" fmla="*/ 1 w 11"/>
                <a:gd name="T7" fmla="*/ 11 h 11"/>
                <a:gd name="T8" fmla="*/ 3 w 11"/>
                <a:gd name="T9" fmla="*/ 11 h 11"/>
                <a:gd name="T10" fmla="*/ 10 w 11"/>
                <a:gd name="T11" fmla="*/ 3 h 11"/>
                <a:gd name="T12" fmla="*/ 10 w 11"/>
                <a:gd name="T13" fmla="*/ 1 h 11"/>
                <a:gd name="T14" fmla="*/ 8 w 11"/>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1">
                  <a:moveTo>
                    <a:pt x="8" y="1"/>
                  </a:moveTo>
                  <a:cubicBezTo>
                    <a:pt x="0" y="9"/>
                    <a:pt x="0" y="9"/>
                    <a:pt x="0" y="9"/>
                  </a:cubicBezTo>
                  <a:cubicBezTo>
                    <a:pt x="0" y="9"/>
                    <a:pt x="0" y="10"/>
                    <a:pt x="0" y="11"/>
                  </a:cubicBezTo>
                  <a:cubicBezTo>
                    <a:pt x="1" y="11"/>
                    <a:pt x="1" y="11"/>
                    <a:pt x="1" y="11"/>
                  </a:cubicBezTo>
                  <a:cubicBezTo>
                    <a:pt x="2" y="11"/>
                    <a:pt x="2" y="11"/>
                    <a:pt x="3" y="11"/>
                  </a:cubicBezTo>
                  <a:cubicBezTo>
                    <a:pt x="10" y="3"/>
                    <a:pt x="10" y="3"/>
                    <a:pt x="10" y="3"/>
                  </a:cubicBezTo>
                  <a:cubicBezTo>
                    <a:pt x="11" y="3"/>
                    <a:pt x="11" y="1"/>
                    <a:pt x="10" y="1"/>
                  </a:cubicBezTo>
                  <a:cubicBezTo>
                    <a:pt x="10" y="0"/>
                    <a:pt x="9" y="0"/>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54" name="Freeform 53">
              <a:extLst>
                <a:ext uri="{FF2B5EF4-FFF2-40B4-BE49-F238E27FC236}">
                  <a16:creationId xmlns:a16="http://schemas.microsoft.com/office/drawing/2014/main" id="{084D7342-F790-06E8-313B-EF30A138C092}"/>
                </a:ext>
              </a:extLst>
            </p:cNvPr>
            <p:cNvSpPr>
              <a:spLocks/>
            </p:cNvSpPr>
            <p:nvPr/>
          </p:nvSpPr>
          <p:spPr bwMode="auto">
            <a:xfrm>
              <a:off x="9087466" y="4851795"/>
              <a:ext cx="56085" cy="52079"/>
            </a:xfrm>
            <a:custGeom>
              <a:avLst/>
              <a:gdLst>
                <a:gd name="T0" fmla="*/ 3 w 12"/>
                <a:gd name="T1" fmla="*/ 0 h 11"/>
                <a:gd name="T2" fmla="*/ 1 w 12"/>
                <a:gd name="T3" fmla="*/ 0 h 11"/>
                <a:gd name="T4" fmla="*/ 1 w 12"/>
                <a:gd name="T5" fmla="*/ 3 h 11"/>
                <a:gd name="T6" fmla="*/ 9 w 12"/>
                <a:gd name="T7" fmla="*/ 10 h 11"/>
                <a:gd name="T8" fmla="*/ 10 w 12"/>
                <a:gd name="T9" fmla="*/ 11 h 11"/>
                <a:gd name="T10" fmla="*/ 11 w 12"/>
                <a:gd name="T11" fmla="*/ 10 h 11"/>
                <a:gd name="T12" fmla="*/ 11 w 12"/>
                <a:gd name="T13" fmla="*/ 8 h 11"/>
                <a:gd name="T14" fmla="*/ 3 w 12"/>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3" y="0"/>
                  </a:moveTo>
                  <a:cubicBezTo>
                    <a:pt x="2" y="0"/>
                    <a:pt x="1" y="0"/>
                    <a:pt x="1" y="0"/>
                  </a:cubicBezTo>
                  <a:cubicBezTo>
                    <a:pt x="0" y="1"/>
                    <a:pt x="0" y="2"/>
                    <a:pt x="1" y="3"/>
                  </a:cubicBezTo>
                  <a:cubicBezTo>
                    <a:pt x="9" y="10"/>
                    <a:pt x="9" y="10"/>
                    <a:pt x="9" y="10"/>
                  </a:cubicBezTo>
                  <a:cubicBezTo>
                    <a:pt x="9" y="11"/>
                    <a:pt x="9" y="11"/>
                    <a:pt x="10" y="11"/>
                  </a:cubicBezTo>
                  <a:cubicBezTo>
                    <a:pt x="10" y="11"/>
                    <a:pt x="11" y="11"/>
                    <a:pt x="11" y="10"/>
                  </a:cubicBezTo>
                  <a:cubicBezTo>
                    <a:pt x="12" y="10"/>
                    <a:pt x="12" y="9"/>
                    <a:pt x="11" y="8"/>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55" name="Freeform 54">
              <a:extLst>
                <a:ext uri="{FF2B5EF4-FFF2-40B4-BE49-F238E27FC236}">
                  <a16:creationId xmlns:a16="http://schemas.microsoft.com/office/drawing/2014/main" id="{015574D6-5A14-EEFC-A9E5-67C43CE555B5}"/>
                </a:ext>
              </a:extLst>
            </p:cNvPr>
            <p:cNvSpPr>
              <a:spLocks/>
            </p:cNvSpPr>
            <p:nvPr/>
          </p:nvSpPr>
          <p:spPr bwMode="auto">
            <a:xfrm>
              <a:off x="9133535" y="4733615"/>
              <a:ext cx="66101" cy="14022"/>
            </a:xfrm>
            <a:custGeom>
              <a:avLst/>
              <a:gdLst>
                <a:gd name="T0" fmla="*/ 13 w 14"/>
                <a:gd name="T1" fmla="*/ 0 h 3"/>
                <a:gd name="T2" fmla="*/ 2 w 14"/>
                <a:gd name="T3" fmla="*/ 0 h 3"/>
                <a:gd name="T4" fmla="*/ 0 w 14"/>
                <a:gd name="T5" fmla="*/ 2 h 3"/>
                <a:gd name="T6" fmla="*/ 2 w 14"/>
                <a:gd name="T7" fmla="*/ 3 h 3"/>
                <a:gd name="T8" fmla="*/ 13 w 14"/>
                <a:gd name="T9" fmla="*/ 3 h 3"/>
                <a:gd name="T10" fmla="*/ 14 w 14"/>
                <a:gd name="T11" fmla="*/ 2 h 3"/>
                <a:gd name="T12" fmla="*/ 13 w 1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3" y="0"/>
                  </a:moveTo>
                  <a:cubicBezTo>
                    <a:pt x="2" y="0"/>
                    <a:pt x="2" y="0"/>
                    <a:pt x="2" y="0"/>
                  </a:cubicBezTo>
                  <a:cubicBezTo>
                    <a:pt x="1" y="0"/>
                    <a:pt x="0" y="1"/>
                    <a:pt x="0" y="2"/>
                  </a:cubicBezTo>
                  <a:cubicBezTo>
                    <a:pt x="0" y="3"/>
                    <a:pt x="1" y="3"/>
                    <a:pt x="2" y="3"/>
                  </a:cubicBezTo>
                  <a:cubicBezTo>
                    <a:pt x="13" y="3"/>
                    <a:pt x="13" y="3"/>
                    <a:pt x="13" y="3"/>
                  </a:cubicBezTo>
                  <a:cubicBezTo>
                    <a:pt x="14" y="3"/>
                    <a:pt x="14" y="3"/>
                    <a:pt x="14" y="2"/>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sp>
          <p:nvSpPr>
            <p:cNvPr id="56" name="Freeform 55">
              <a:extLst>
                <a:ext uri="{FF2B5EF4-FFF2-40B4-BE49-F238E27FC236}">
                  <a16:creationId xmlns:a16="http://schemas.microsoft.com/office/drawing/2014/main" id="{C6D27C6A-EBE7-3798-C86F-ED11A4928FD9}"/>
                </a:ext>
              </a:extLst>
            </p:cNvPr>
            <p:cNvSpPr>
              <a:spLocks/>
            </p:cNvSpPr>
            <p:nvPr/>
          </p:nvSpPr>
          <p:spPr bwMode="auto">
            <a:xfrm>
              <a:off x="9087466" y="4585390"/>
              <a:ext cx="56085" cy="52079"/>
            </a:xfrm>
            <a:custGeom>
              <a:avLst/>
              <a:gdLst>
                <a:gd name="T0" fmla="*/ 2 w 12"/>
                <a:gd name="T1" fmla="*/ 11 h 11"/>
                <a:gd name="T2" fmla="*/ 3 w 12"/>
                <a:gd name="T3" fmla="*/ 10 h 11"/>
                <a:gd name="T4" fmla="*/ 11 w 12"/>
                <a:gd name="T5" fmla="*/ 3 h 11"/>
                <a:gd name="T6" fmla="*/ 11 w 12"/>
                <a:gd name="T7" fmla="*/ 0 h 11"/>
                <a:gd name="T8" fmla="*/ 9 w 12"/>
                <a:gd name="T9" fmla="*/ 0 h 11"/>
                <a:gd name="T10" fmla="*/ 1 w 12"/>
                <a:gd name="T11" fmla="*/ 8 h 11"/>
                <a:gd name="T12" fmla="*/ 1 w 12"/>
                <a:gd name="T13" fmla="*/ 10 h 11"/>
                <a:gd name="T14" fmla="*/ 2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2" y="11"/>
                  </a:moveTo>
                  <a:cubicBezTo>
                    <a:pt x="2" y="11"/>
                    <a:pt x="3" y="11"/>
                    <a:pt x="3" y="10"/>
                  </a:cubicBezTo>
                  <a:cubicBezTo>
                    <a:pt x="11" y="3"/>
                    <a:pt x="11" y="3"/>
                    <a:pt x="11" y="3"/>
                  </a:cubicBezTo>
                  <a:cubicBezTo>
                    <a:pt x="12" y="2"/>
                    <a:pt x="12" y="1"/>
                    <a:pt x="11" y="0"/>
                  </a:cubicBezTo>
                  <a:cubicBezTo>
                    <a:pt x="10" y="0"/>
                    <a:pt x="9" y="0"/>
                    <a:pt x="9" y="0"/>
                  </a:cubicBezTo>
                  <a:cubicBezTo>
                    <a:pt x="1" y="8"/>
                    <a:pt x="1" y="8"/>
                    <a:pt x="1" y="8"/>
                  </a:cubicBezTo>
                  <a:cubicBezTo>
                    <a:pt x="0" y="9"/>
                    <a:pt x="0" y="10"/>
                    <a:pt x="1" y="10"/>
                  </a:cubicBezTo>
                  <a:cubicBezTo>
                    <a:pt x="1" y="11"/>
                    <a:pt x="2" y="11"/>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2438584"/>
              <a:endParaRPr lang="en-US" sz="1000">
                <a:solidFill>
                  <a:srgbClr val="57565A"/>
                </a:solidFill>
                <a:latin typeface="Roboto Light"/>
              </a:endParaRPr>
            </a:p>
          </p:txBody>
        </p:sp>
      </p:grpSp>
    </p:spTree>
    <p:extLst>
      <p:ext uri="{BB962C8B-B14F-4D97-AF65-F5344CB8AC3E}">
        <p14:creationId xmlns:p14="http://schemas.microsoft.com/office/powerpoint/2010/main" val="169794049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07A19EA8-EBAD-F8DE-8F4F-C779DF226639}"/>
              </a:ext>
            </a:extLst>
          </p:cNvPr>
          <p:cNvGrpSpPr/>
          <p:nvPr/>
        </p:nvGrpSpPr>
        <p:grpSpPr>
          <a:xfrm>
            <a:off x="1277615" y="2510187"/>
            <a:ext cx="1780310" cy="1466647"/>
            <a:chOff x="2733674" y="2746884"/>
            <a:chExt cx="1306513" cy="1076326"/>
          </a:xfrm>
          <a:solidFill>
            <a:srgbClr val="F26363"/>
          </a:solidFill>
        </p:grpSpPr>
        <p:sp>
          <p:nvSpPr>
            <p:cNvPr id="4" name="Freeform 3">
              <a:extLst>
                <a:ext uri="{FF2B5EF4-FFF2-40B4-BE49-F238E27FC236}">
                  <a16:creationId xmlns:a16="http://schemas.microsoft.com/office/drawing/2014/main" id="{56561ACD-B4AB-72AF-1A8D-4AB541209154}"/>
                </a:ext>
              </a:extLst>
            </p:cNvPr>
            <p:cNvSpPr>
              <a:spLocks/>
            </p:cNvSpPr>
            <p:nvPr/>
          </p:nvSpPr>
          <p:spPr bwMode="auto">
            <a:xfrm>
              <a:off x="2967037" y="2746884"/>
              <a:ext cx="839788" cy="296863"/>
            </a:xfrm>
            <a:custGeom>
              <a:avLst/>
              <a:gdLst>
                <a:gd name="T0" fmla="*/ 0 w 224"/>
                <a:gd name="T1" fmla="*/ 62 h 79"/>
                <a:gd name="T2" fmla="*/ 224 w 224"/>
                <a:gd name="T3" fmla="*/ 62 h 79"/>
                <a:gd name="T4" fmla="*/ 207 w 224"/>
                <a:gd name="T5" fmla="*/ 79 h 79"/>
                <a:gd name="T6" fmla="*/ 18 w 224"/>
                <a:gd name="T7" fmla="*/ 79 h 79"/>
                <a:gd name="T8" fmla="*/ 0 w 224"/>
                <a:gd name="T9" fmla="*/ 62 h 79"/>
              </a:gdLst>
              <a:ahLst/>
              <a:cxnLst>
                <a:cxn ang="0">
                  <a:pos x="T0" y="T1"/>
                </a:cxn>
                <a:cxn ang="0">
                  <a:pos x="T2" y="T3"/>
                </a:cxn>
                <a:cxn ang="0">
                  <a:pos x="T4" y="T5"/>
                </a:cxn>
                <a:cxn ang="0">
                  <a:pos x="T6" y="T7"/>
                </a:cxn>
                <a:cxn ang="0">
                  <a:pos x="T8" y="T9"/>
                </a:cxn>
              </a:cxnLst>
              <a:rect l="0" t="0" r="r" b="b"/>
              <a:pathLst>
                <a:path w="224" h="79">
                  <a:moveTo>
                    <a:pt x="0" y="62"/>
                  </a:moveTo>
                  <a:cubicBezTo>
                    <a:pt x="62" y="0"/>
                    <a:pt x="162" y="0"/>
                    <a:pt x="224" y="62"/>
                  </a:cubicBezTo>
                  <a:cubicBezTo>
                    <a:pt x="207" y="79"/>
                    <a:pt x="207" y="79"/>
                    <a:pt x="207" y="79"/>
                  </a:cubicBezTo>
                  <a:cubicBezTo>
                    <a:pt x="155" y="27"/>
                    <a:pt x="70" y="27"/>
                    <a:pt x="18" y="79"/>
                  </a:cubicBezTo>
                  <a:lnTo>
                    <a:pt x="0" y="62"/>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5" name="Freeform 4">
              <a:extLst>
                <a:ext uri="{FF2B5EF4-FFF2-40B4-BE49-F238E27FC236}">
                  <a16:creationId xmlns:a16="http://schemas.microsoft.com/office/drawing/2014/main" id="{FCFA0D23-3B32-C575-653D-17316217DA47}"/>
                </a:ext>
              </a:extLst>
            </p:cNvPr>
            <p:cNvSpPr>
              <a:spLocks/>
            </p:cNvSpPr>
            <p:nvPr/>
          </p:nvSpPr>
          <p:spPr bwMode="auto">
            <a:xfrm>
              <a:off x="3743324" y="2980247"/>
              <a:ext cx="296863" cy="842963"/>
            </a:xfrm>
            <a:custGeom>
              <a:avLst/>
              <a:gdLst>
                <a:gd name="T0" fmla="*/ 17 w 79"/>
                <a:gd name="T1" fmla="*/ 0 h 224"/>
                <a:gd name="T2" fmla="*/ 17 w 79"/>
                <a:gd name="T3" fmla="*/ 224 h 224"/>
                <a:gd name="T4" fmla="*/ 0 w 79"/>
                <a:gd name="T5" fmla="*/ 206 h 224"/>
                <a:gd name="T6" fmla="*/ 0 w 79"/>
                <a:gd name="T7" fmla="*/ 17 h 224"/>
                <a:gd name="T8" fmla="*/ 17 w 79"/>
                <a:gd name="T9" fmla="*/ 0 h 224"/>
              </a:gdLst>
              <a:ahLst/>
              <a:cxnLst>
                <a:cxn ang="0">
                  <a:pos x="T0" y="T1"/>
                </a:cxn>
                <a:cxn ang="0">
                  <a:pos x="T2" y="T3"/>
                </a:cxn>
                <a:cxn ang="0">
                  <a:pos x="T4" y="T5"/>
                </a:cxn>
                <a:cxn ang="0">
                  <a:pos x="T6" y="T7"/>
                </a:cxn>
                <a:cxn ang="0">
                  <a:pos x="T8" y="T9"/>
                </a:cxn>
              </a:cxnLst>
              <a:rect l="0" t="0" r="r" b="b"/>
              <a:pathLst>
                <a:path w="79" h="224">
                  <a:moveTo>
                    <a:pt x="17" y="0"/>
                  </a:moveTo>
                  <a:cubicBezTo>
                    <a:pt x="79" y="62"/>
                    <a:pt x="79" y="162"/>
                    <a:pt x="17" y="224"/>
                  </a:cubicBezTo>
                  <a:cubicBezTo>
                    <a:pt x="0" y="206"/>
                    <a:pt x="0" y="206"/>
                    <a:pt x="0" y="206"/>
                  </a:cubicBezTo>
                  <a:cubicBezTo>
                    <a:pt x="52" y="154"/>
                    <a:pt x="52" y="70"/>
                    <a:pt x="0" y="17"/>
                  </a:cubicBezTo>
                  <a:lnTo>
                    <a:pt x="17" y="0"/>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6" name="Freeform 5">
              <a:extLst>
                <a:ext uri="{FF2B5EF4-FFF2-40B4-BE49-F238E27FC236}">
                  <a16:creationId xmlns:a16="http://schemas.microsoft.com/office/drawing/2014/main" id="{ACF17F1D-5362-A9FD-690F-EC01172D2A84}"/>
                </a:ext>
              </a:extLst>
            </p:cNvPr>
            <p:cNvSpPr>
              <a:spLocks/>
            </p:cNvSpPr>
            <p:nvPr/>
          </p:nvSpPr>
          <p:spPr bwMode="auto">
            <a:xfrm>
              <a:off x="2733674" y="2980247"/>
              <a:ext cx="300038" cy="842963"/>
            </a:xfrm>
            <a:custGeom>
              <a:avLst/>
              <a:gdLst>
                <a:gd name="T0" fmla="*/ 62 w 80"/>
                <a:gd name="T1" fmla="*/ 0 h 224"/>
                <a:gd name="T2" fmla="*/ 62 w 80"/>
                <a:gd name="T3" fmla="*/ 224 h 224"/>
                <a:gd name="T4" fmla="*/ 80 w 80"/>
                <a:gd name="T5" fmla="*/ 206 h 224"/>
                <a:gd name="T6" fmla="*/ 80 w 80"/>
                <a:gd name="T7" fmla="*/ 17 h 224"/>
                <a:gd name="T8" fmla="*/ 62 w 80"/>
                <a:gd name="T9" fmla="*/ 0 h 224"/>
              </a:gdLst>
              <a:ahLst/>
              <a:cxnLst>
                <a:cxn ang="0">
                  <a:pos x="T0" y="T1"/>
                </a:cxn>
                <a:cxn ang="0">
                  <a:pos x="T2" y="T3"/>
                </a:cxn>
                <a:cxn ang="0">
                  <a:pos x="T4" y="T5"/>
                </a:cxn>
                <a:cxn ang="0">
                  <a:pos x="T6" y="T7"/>
                </a:cxn>
                <a:cxn ang="0">
                  <a:pos x="T8" y="T9"/>
                </a:cxn>
              </a:cxnLst>
              <a:rect l="0" t="0" r="r" b="b"/>
              <a:pathLst>
                <a:path w="80" h="224">
                  <a:moveTo>
                    <a:pt x="62" y="0"/>
                  </a:moveTo>
                  <a:cubicBezTo>
                    <a:pt x="0" y="62"/>
                    <a:pt x="0" y="162"/>
                    <a:pt x="62" y="224"/>
                  </a:cubicBezTo>
                  <a:cubicBezTo>
                    <a:pt x="80" y="206"/>
                    <a:pt x="80" y="206"/>
                    <a:pt x="80" y="206"/>
                  </a:cubicBezTo>
                  <a:cubicBezTo>
                    <a:pt x="28" y="154"/>
                    <a:pt x="28" y="70"/>
                    <a:pt x="80" y="17"/>
                  </a:cubicBezTo>
                  <a:lnTo>
                    <a:pt x="62" y="0"/>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dirty="0">
                <a:solidFill>
                  <a:srgbClr val="57565A"/>
                </a:solidFill>
                <a:latin typeface="Roboto Light"/>
              </a:endParaRPr>
            </a:p>
          </p:txBody>
        </p:sp>
      </p:grpSp>
      <p:grpSp>
        <p:nvGrpSpPr>
          <p:cNvPr id="7" name="Group 6">
            <a:extLst>
              <a:ext uri="{FF2B5EF4-FFF2-40B4-BE49-F238E27FC236}">
                <a16:creationId xmlns:a16="http://schemas.microsoft.com/office/drawing/2014/main" id="{729311D0-98B0-5451-92DA-EC569F0802AD}"/>
              </a:ext>
            </a:extLst>
          </p:cNvPr>
          <p:cNvGrpSpPr/>
          <p:nvPr/>
        </p:nvGrpSpPr>
        <p:grpSpPr>
          <a:xfrm>
            <a:off x="2335416" y="3883815"/>
            <a:ext cx="1775983" cy="1464483"/>
            <a:chOff x="3509962" y="3754947"/>
            <a:chExt cx="1303338" cy="1074738"/>
          </a:xfrm>
          <a:solidFill>
            <a:srgbClr val="FFA826"/>
          </a:solidFill>
        </p:grpSpPr>
        <p:sp>
          <p:nvSpPr>
            <p:cNvPr id="8" name="Freeform 7">
              <a:extLst>
                <a:ext uri="{FF2B5EF4-FFF2-40B4-BE49-F238E27FC236}">
                  <a16:creationId xmlns:a16="http://schemas.microsoft.com/office/drawing/2014/main" id="{4A489E4B-24B0-C436-4B6E-CCECB88A2E87}"/>
                </a:ext>
              </a:extLst>
            </p:cNvPr>
            <p:cNvSpPr>
              <a:spLocks/>
            </p:cNvSpPr>
            <p:nvPr/>
          </p:nvSpPr>
          <p:spPr bwMode="auto">
            <a:xfrm>
              <a:off x="3743324" y="4529647"/>
              <a:ext cx="841375" cy="300038"/>
            </a:xfrm>
            <a:custGeom>
              <a:avLst/>
              <a:gdLst>
                <a:gd name="T0" fmla="*/ 224 w 224"/>
                <a:gd name="T1" fmla="*/ 18 h 80"/>
                <a:gd name="T2" fmla="*/ 0 w 224"/>
                <a:gd name="T3" fmla="*/ 18 h 80"/>
                <a:gd name="T4" fmla="*/ 17 w 224"/>
                <a:gd name="T5" fmla="*/ 0 h 80"/>
                <a:gd name="T6" fmla="*/ 206 w 224"/>
                <a:gd name="T7" fmla="*/ 0 h 80"/>
                <a:gd name="T8" fmla="*/ 224 w 224"/>
                <a:gd name="T9" fmla="*/ 18 h 80"/>
              </a:gdLst>
              <a:ahLst/>
              <a:cxnLst>
                <a:cxn ang="0">
                  <a:pos x="T0" y="T1"/>
                </a:cxn>
                <a:cxn ang="0">
                  <a:pos x="T2" y="T3"/>
                </a:cxn>
                <a:cxn ang="0">
                  <a:pos x="T4" y="T5"/>
                </a:cxn>
                <a:cxn ang="0">
                  <a:pos x="T6" y="T7"/>
                </a:cxn>
                <a:cxn ang="0">
                  <a:pos x="T8" y="T9"/>
                </a:cxn>
              </a:cxnLst>
              <a:rect l="0" t="0" r="r" b="b"/>
              <a:pathLst>
                <a:path w="224" h="80">
                  <a:moveTo>
                    <a:pt x="224" y="18"/>
                  </a:moveTo>
                  <a:cubicBezTo>
                    <a:pt x="162" y="80"/>
                    <a:pt x="61" y="80"/>
                    <a:pt x="0" y="18"/>
                  </a:cubicBezTo>
                  <a:cubicBezTo>
                    <a:pt x="17" y="0"/>
                    <a:pt x="17" y="0"/>
                    <a:pt x="17" y="0"/>
                  </a:cubicBezTo>
                  <a:cubicBezTo>
                    <a:pt x="69" y="52"/>
                    <a:pt x="154" y="52"/>
                    <a:pt x="206" y="0"/>
                  </a:cubicBezTo>
                  <a:lnTo>
                    <a:pt x="224" y="18"/>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9" name="Freeform 8">
              <a:extLst>
                <a:ext uri="{FF2B5EF4-FFF2-40B4-BE49-F238E27FC236}">
                  <a16:creationId xmlns:a16="http://schemas.microsoft.com/office/drawing/2014/main" id="{2324A193-01C5-FCE0-D3F0-B6262C0041B7}"/>
                </a:ext>
              </a:extLst>
            </p:cNvPr>
            <p:cNvSpPr>
              <a:spLocks/>
            </p:cNvSpPr>
            <p:nvPr/>
          </p:nvSpPr>
          <p:spPr bwMode="auto">
            <a:xfrm>
              <a:off x="3509962" y="3754947"/>
              <a:ext cx="296863" cy="841375"/>
            </a:xfrm>
            <a:custGeom>
              <a:avLst/>
              <a:gdLst>
                <a:gd name="T0" fmla="*/ 62 w 79"/>
                <a:gd name="T1" fmla="*/ 224 h 224"/>
                <a:gd name="T2" fmla="*/ 62 w 79"/>
                <a:gd name="T3" fmla="*/ 0 h 224"/>
                <a:gd name="T4" fmla="*/ 79 w 79"/>
                <a:gd name="T5" fmla="*/ 18 h 224"/>
                <a:gd name="T6" fmla="*/ 79 w 79"/>
                <a:gd name="T7" fmla="*/ 206 h 224"/>
                <a:gd name="T8" fmla="*/ 62 w 79"/>
                <a:gd name="T9" fmla="*/ 224 h 224"/>
              </a:gdLst>
              <a:ahLst/>
              <a:cxnLst>
                <a:cxn ang="0">
                  <a:pos x="T0" y="T1"/>
                </a:cxn>
                <a:cxn ang="0">
                  <a:pos x="T2" y="T3"/>
                </a:cxn>
                <a:cxn ang="0">
                  <a:pos x="T4" y="T5"/>
                </a:cxn>
                <a:cxn ang="0">
                  <a:pos x="T6" y="T7"/>
                </a:cxn>
                <a:cxn ang="0">
                  <a:pos x="T8" y="T9"/>
                </a:cxn>
              </a:cxnLst>
              <a:rect l="0" t="0" r="r" b="b"/>
              <a:pathLst>
                <a:path w="79" h="224">
                  <a:moveTo>
                    <a:pt x="62" y="224"/>
                  </a:moveTo>
                  <a:cubicBezTo>
                    <a:pt x="0" y="162"/>
                    <a:pt x="0" y="62"/>
                    <a:pt x="62" y="0"/>
                  </a:cubicBezTo>
                  <a:cubicBezTo>
                    <a:pt x="79" y="18"/>
                    <a:pt x="79" y="18"/>
                    <a:pt x="79" y="18"/>
                  </a:cubicBezTo>
                  <a:cubicBezTo>
                    <a:pt x="27" y="70"/>
                    <a:pt x="27" y="154"/>
                    <a:pt x="79" y="206"/>
                  </a:cubicBezTo>
                  <a:lnTo>
                    <a:pt x="62" y="224"/>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0" name="Freeform 9">
              <a:extLst>
                <a:ext uri="{FF2B5EF4-FFF2-40B4-BE49-F238E27FC236}">
                  <a16:creationId xmlns:a16="http://schemas.microsoft.com/office/drawing/2014/main" id="{B49B5DDA-8C9C-25E2-4616-47F11D2ACA1E}"/>
                </a:ext>
              </a:extLst>
            </p:cNvPr>
            <p:cNvSpPr>
              <a:spLocks/>
            </p:cNvSpPr>
            <p:nvPr/>
          </p:nvSpPr>
          <p:spPr bwMode="auto">
            <a:xfrm>
              <a:off x="4516437" y="3754947"/>
              <a:ext cx="296863" cy="841375"/>
            </a:xfrm>
            <a:custGeom>
              <a:avLst/>
              <a:gdLst>
                <a:gd name="T0" fmla="*/ 18 w 79"/>
                <a:gd name="T1" fmla="*/ 224 h 224"/>
                <a:gd name="T2" fmla="*/ 18 w 79"/>
                <a:gd name="T3" fmla="*/ 0 h 224"/>
                <a:gd name="T4" fmla="*/ 0 w 79"/>
                <a:gd name="T5" fmla="*/ 18 h 224"/>
                <a:gd name="T6" fmla="*/ 0 w 79"/>
                <a:gd name="T7" fmla="*/ 206 h 224"/>
                <a:gd name="T8" fmla="*/ 18 w 79"/>
                <a:gd name="T9" fmla="*/ 224 h 224"/>
              </a:gdLst>
              <a:ahLst/>
              <a:cxnLst>
                <a:cxn ang="0">
                  <a:pos x="T0" y="T1"/>
                </a:cxn>
                <a:cxn ang="0">
                  <a:pos x="T2" y="T3"/>
                </a:cxn>
                <a:cxn ang="0">
                  <a:pos x="T4" y="T5"/>
                </a:cxn>
                <a:cxn ang="0">
                  <a:pos x="T6" y="T7"/>
                </a:cxn>
                <a:cxn ang="0">
                  <a:pos x="T8" y="T9"/>
                </a:cxn>
              </a:cxnLst>
              <a:rect l="0" t="0" r="r" b="b"/>
              <a:pathLst>
                <a:path w="79" h="224">
                  <a:moveTo>
                    <a:pt x="18" y="224"/>
                  </a:moveTo>
                  <a:cubicBezTo>
                    <a:pt x="79" y="162"/>
                    <a:pt x="79" y="62"/>
                    <a:pt x="18" y="0"/>
                  </a:cubicBezTo>
                  <a:cubicBezTo>
                    <a:pt x="0" y="18"/>
                    <a:pt x="0" y="18"/>
                    <a:pt x="0" y="18"/>
                  </a:cubicBezTo>
                  <a:cubicBezTo>
                    <a:pt x="52" y="70"/>
                    <a:pt x="52" y="154"/>
                    <a:pt x="0" y="206"/>
                  </a:cubicBezTo>
                  <a:lnTo>
                    <a:pt x="18" y="224"/>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grpSp>
        <p:nvGrpSpPr>
          <p:cNvPr id="11" name="Group 10">
            <a:extLst>
              <a:ext uri="{FF2B5EF4-FFF2-40B4-BE49-F238E27FC236}">
                <a16:creationId xmlns:a16="http://schemas.microsoft.com/office/drawing/2014/main" id="{274D2F1E-5F27-A33A-69F5-A1A52C8D2B72}"/>
              </a:ext>
            </a:extLst>
          </p:cNvPr>
          <p:cNvGrpSpPr/>
          <p:nvPr/>
        </p:nvGrpSpPr>
        <p:grpSpPr>
          <a:xfrm>
            <a:off x="3388892" y="2510187"/>
            <a:ext cx="1780310" cy="1466647"/>
            <a:chOff x="4283074" y="2746884"/>
            <a:chExt cx="1306513" cy="1076326"/>
          </a:xfrm>
          <a:solidFill>
            <a:srgbClr val="995DB3"/>
          </a:solidFill>
        </p:grpSpPr>
        <p:sp>
          <p:nvSpPr>
            <p:cNvPr id="12" name="Freeform 11">
              <a:extLst>
                <a:ext uri="{FF2B5EF4-FFF2-40B4-BE49-F238E27FC236}">
                  <a16:creationId xmlns:a16="http://schemas.microsoft.com/office/drawing/2014/main" id="{C0894276-DBCC-3701-3ED9-5A7310459766}"/>
                </a:ext>
              </a:extLst>
            </p:cNvPr>
            <p:cNvSpPr>
              <a:spLocks/>
            </p:cNvSpPr>
            <p:nvPr/>
          </p:nvSpPr>
          <p:spPr bwMode="auto">
            <a:xfrm>
              <a:off x="4516437" y="2746884"/>
              <a:ext cx="841375" cy="296863"/>
            </a:xfrm>
            <a:custGeom>
              <a:avLst/>
              <a:gdLst>
                <a:gd name="T0" fmla="*/ 0 w 224"/>
                <a:gd name="T1" fmla="*/ 62 h 79"/>
                <a:gd name="T2" fmla="*/ 224 w 224"/>
                <a:gd name="T3" fmla="*/ 62 h 79"/>
                <a:gd name="T4" fmla="*/ 206 w 224"/>
                <a:gd name="T5" fmla="*/ 79 h 79"/>
                <a:gd name="T6" fmla="*/ 18 w 224"/>
                <a:gd name="T7" fmla="*/ 79 h 79"/>
                <a:gd name="T8" fmla="*/ 0 w 224"/>
                <a:gd name="T9" fmla="*/ 62 h 79"/>
              </a:gdLst>
              <a:ahLst/>
              <a:cxnLst>
                <a:cxn ang="0">
                  <a:pos x="T0" y="T1"/>
                </a:cxn>
                <a:cxn ang="0">
                  <a:pos x="T2" y="T3"/>
                </a:cxn>
                <a:cxn ang="0">
                  <a:pos x="T4" y="T5"/>
                </a:cxn>
                <a:cxn ang="0">
                  <a:pos x="T6" y="T7"/>
                </a:cxn>
                <a:cxn ang="0">
                  <a:pos x="T8" y="T9"/>
                </a:cxn>
              </a:cxnLst>
              <a:rect l="0" t="0" r="r" b="b"/>
              <a:pathLst>
                <a:path w="224" h="79">
                  <a:moveTo>
                    <a:pt x="0" y="62"/>
                  </a:moveTo>
                  <a:cubicBezTo>
                    <a:pt x="62" y="0"/>
                    <a:pt x="162" y="0"/>
                    <a:pt x="224" y="62"/>
                  </a:cubicBezTo>
                  <a:cubicBezTo>
                    <a:pt x="206" y="79"/>
                    <a:pt x="206" y="79"/>
                    <a:pt x="206" y="79"/>
                  </a:cubicBezTo>
                  <a:cubicBezTo>
                    <a:pt x="154" y="27"/>
                    <a:pt x="70" y="27"/>
                    <a:pt x="18" y="79"/>
                  </a:cubicBezTo>
                  <a:lnTo>
                    <a:pt x="0" y="62"/>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3" name="Freeform 12">
              <a:extLst>
                <a:ext uri="{FF2B5EF4-FFF2-40B4-BE49-F238E27FC236}">
                  <a16:creationId xmlns:a16="http://schemas.microsoft.com/office/drawing/2014/main" id="{C219C61F-8AF0-740C-665A-A20BA3452B90}"/>
                </a:ext>
              </a:extLst>
            </p:cNvPr>
            <p:cNvSpPr>
              <a:spLocks/>
            </p:cNvSpPr>
            <p:nvPr/>
          </p:nvSpPr>
          <p:spPr bwMode="auto">
            <a:xfrm>
              <a:off x="5289549" y="2980247"/>
              <a:ext cx="300038" cy="842963"/>
            </a:xfrm>
            <a:custGeom>
              <a:avLst/>
              <a:gdLst>
                <a:gd name="T0" fmla="*/ 18 w 80"/>
                <a:gd name="T1" fmla="*/ 0 h 224"/>
                <a:gd name="T2" fmla="*/ 18 w 80"/>
                <a:gd name="T3" fmla="*/ 224 h 224"/>
                <a:gd name="T4" fmla="*/ 0 w 80"/>
                <a:gd name="T5" fmla="*/ 206 h 224"/>
                <a:gd name="T6" fmla="*/ 0 w 80"/>
                <a:gd name="T7" fmla="*/ 17 h 224"/>
                <a:gd name="T8" fmla="*/ 18 w 80"/>
                <a:gd name="T9" fmla="*/ 0 h 224"/>
              </a:gdLst>
              <a:ahLst/>
              <a:cxnLst>
                <a:cxn ang="0">
                  <a:pos x="T0" y="T1"/>
                </a:cxn>
                <a:cxn ang="0">
                  <a:pos x="T2" y="T3"/>
                </a:cxn>
                <a:cxn ang="0">
                  <a:pos x="T4" y="T5"/>
                </a:cxn>
                <a:cxn ang="0">
                  <a:pos x="T6" y="T7"/>
                </a:cxn>
                <a:cxn ang="0">
                  <a:pos x="T8" y="T9"/>
                </a:cxn>
              </a:cxnLst>
              <a:rect l="0" t="0" r="r" b="b"/>
              <a:pathLst>
                <a:path w="80" h="224">
                  <a:moveTo>
                    <a:pt x="18" y="0"/>
                  </a:moveTo>
                  <a:cubicBezTo>
                    <a:pt x="80" y="62"/>
                    <a:pt x="80" y="162"/>
                    <a:pt x="18" y="224"/>
                  </a:cubicBezTo>
                  <a:cubicBezTo>
                    <a:pt x="0" y="206"/>
                    <a:pt x="0" y="206"/>
                    <a:pt x="0" y="206"/>
                  </a:cubicBezTo>
                  <a:cubicBezTo>
                    <a:pt x="52" y="154"/>
                    <a:pt x="52" y="70"/>
                    <a:pt x="0" y="17"/>
                  </a:cubicBezTo>
                  <a:lnTo>
                    <a:pt x="18" y="0"/>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4" name="Freeform 13">
              <a:extLst>
                <a:ext uri="{FF2B5EF4-FFF2-40B4-BE49-F238E27FC236}">
                  <a16:creationId xmlns:a16="http://schemas.microsoft.com/office/drawing/2014/main" id="{44E68B3F-F202-2FF5-1340-461740F29AE0}"/>
                </a:ext>
              </a:extLst>
            </p:cNvPr>
            <p:cNvSpPr>
              <a:spLocks/>
            </p:cNvSpPr>
            <p:nvPr/>
          </p:nvSpPr>
          <p:spPr bwMode="auto">
            <a:xfrm>
              <a:off x="4283074" y="2980247"/>
              <a:ext cx="301625" cy="842963"/>
            </a:xfrm>
            <a:custGeom>
              <a:avLst/>
              <a:gdLst>
                <a:gd name="T0" fmla="*/ 62 w 80"/>
                <a:gd name="T1" fmla="*/ 0 h 224"/>
                <a:gd name="T2" fmla="*/ 62 w 80"/>
                <a:gd name="T3" fmla="*/ 224 h 224"/>
                <a:gd name="T4" fmla="*/ 80 w 80"/>
                <a:gd name="T5" fmla="*/ 206 h 224"/>
                <a:gd name="T6" fmla="*/ 80 w 80"/>
                <a:gd name="T7" fmla="*/ 17 h 224"/>
                <a:gd name="T8" fmla="*/ 62 w 80"/>
                <a:gd name="T9" fmla="*/ 0 h 224"/>
              </a:gdLst>
              <a:ahLst/>
              <a:cxnLst>
                <a:cxn ang="0">
                  <a:pos x="T0" y="T1"/>
                </a:cxn>
                <a:cxn ang="0">
                  <a:pos x="T2" y="T3"/>
                </a:cxn>
                <a:cxn ang="0">
                  <a:pos x="T4" y="T5"/>
                </a:cxn>
                <a:cxn ang="0">
                  <a:pos x="T6" y="T7"/>
                </a:cxn>
                <a:cxn ang="0">
                  <a:pos x="T8" y="T9"/>
                </a:cxn>
              </a:cxnLst>
              <a:rect l="0" t="0" r="r" b="b"/>
              <a:pathLst>
                <a:path w="80" h="224">
                  <a:moveTo>
                    <a:pt x="62" y="0"/>
                  </a:moveTo>
                  <a:cubicBezTo>
                    <a:pt x="0" y="62"/>
                    <a:pt x="0" y="162"/>
                    <a:pt x="62" y="224"/>
                  </a:cubicBezTo>
                  <a:cubicBezTo>
                    <a:pt x="80" y="206"/>
                    <a:pt x="80" y="206"/>
                    <a:pt x="80" y="206"/>
                  </a:cubicBezTo>
                  <a:cubicBezTo>
                    <a:pt x="28" y="154"/>
                    <a:pt x="28" y="70"/>
                    <a:pt x="80" y="17"/>
                  </a:cubicBezTo>
                  <a:lnTo>
                    <a:pt x="62" y="0"/>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grpSp>
        <p:nvGrpSpPr>
          <p:cNvPr id="15" name="Group 14">
            <a:extLst>
              <a:ext uri="{FF2B5EF4-FFF2-40B4-BE49-F238E27FC236}">
                <a16:creationId xmlns:a16="http://schemas.microsoft.com/office/drawing/2014/main" id="{0841AF8B-D6BF-C455-B1E0-CF9F8F0EFAF0}"/>
              </a:ext>
            </a:extLst>
          </p:cNvPr>
          <p:cNvGrpSpPr/>
          <p:nvPr/>
        </p:nvGrpSpPr>
        <p:grpSpPr>
          <a:xfrm>
            <a:off x="4442368" y="3883815"/>
            <a:ext cx="1780310" cy="1464483"/>
            <a:chOff x="5056187" y="3754947"/>
            <a:chExt cx="1306513" cy="1074738"/>
          </a:xfrm>
          <a:solidFill>
            <a:srgbClr val="A8436F"/>
          </a:solidFill>
        </p:grpSpPr>
        <p:sp>
          <p:nvSpPr>
            <p:cNvPr id="16" name="Freeform 15">
              <a:extLst>
                <a:ext uri="{FF2B5EF4-FFF2-40B4-BE49-F238E27FC236}">
                  <a16:creationId xmlns:a16="http://schemas.microsoft.com/office/drawing/2014/main" id="{B5E770A5-B4AD-AFF2-CC3E-2F9373559983}"/>
                </a:ext>
              </a:extLst>
            </p:cNvPr>
            <p:cNvSpPr>
              <a:spLocks/>
            </p:cNvSpPr>
            <p:nvPr/>
          </p:nvSpPr>
          <p:spPr bwMode="auto">
            <a:xfrm>
              <a:off x="5289549" y="4529647"/>
              <a:ext cx="841375" cy="300038"/>
            </a:xfrm>
            <a:custGeom>
              <a:avLst/>
              <a:gdLst>
                <a:gd name="T0" fmla="*/ 224 w 224"/>
                <a:gd name="T1" fmla="*/ 18 h 80"/>
                <a:gd name="T2" fmla="*/ 0 w 224"/>
                <a:gd name="T3" fmla="*/ 18 h 80"/>
                <a:gd name="T4" fmla="*/ 18 w 224"/>
                <a:gd name="T5" fmla="*/ 0 h 80"/>
                <a:gd name="T6" fmla="*/ 206 w 224"/>
                <a:gd name="T7" fmla="*/ 0 h 80"/>
                <a:gd name="T8" fmla="*/ 224 w 224"/>
                <a:gd name="T9" fmla="*/ 18 h 80"/>
              </a:gdLst>
              <a:ahLst/>
              <a:cxnLst>
                <a:cxn ang="0">
                  <a:pos x="T0" y="T1"/>
                </a:cxn>
                <a:cxn ang="0">
                  <a:pos x="T2" y="T3"/>
                </a:cxn>
                <a:cxn ang="0">
                  <a:pos x="T4" y="T5"/>
                </a:cxn>
                <a:cxn ang="0">
                  <a:pos x="T6" y="T7"/>
                </a:cxn>
                <a:cxn ang="0">
                  <a:pos x="T8" y="T9"/>
                </a:cxn>
              </a:cxnLst>
              <a:rect l="0" t="0" r="r" b="b"/>
              <a:pathLst>
                <a:path w="224" h="80">
                  <a:moveTo>
                    <a:pt x="224" y="18"/>
                  </a:moveTo>
                  <a:cubicBezTo>
                    <a:pt x="162" y="80"/>
                    <a:pt x="62" y="80"/>
                    <a:pt x="0" y="18"/>
                  </a:cubicBezTo>
                  <a:cubicBezTo>
                    <a:pt x="18" y="0"/>
                    <a:pt x="18" y="0"/>
                    <a:pt x="18" y="0"/>
                  </a:cubicBezTo>
                  <a:cubicBezTo>
                    <a:pt x="70" y="52"/>
                    <a:pt x="154" y="52"/>
                    <a:pt x="206" y="0"/>
                  </a:cubicBezTo>
                  <a:lnTo>
                    <a:pt x="224" y="18"/>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7" name="Freeform 16">
              <a:extLst>
                <a:ext uri="{FF2B5EF4-FFF2-40B4-BE49-F238E27FC236}">
                  <a16:creationId xmlns:a16="http://schemas.microsoft.com/office/drawing/2014/main" id="{0DB443DE-B1A6-2807-D166-CE974BD80D39}"/>
                </a:ext>
              </a:extLst>
            </p:cNvPr>
            <p:cNvSpPr>
              <a:spLocks/>
            </p:cNvSpPr>
            <p:nvPr/>
          </p:nvSpPr>
          <p:spPr bwMode="auto">
            <a:xfrm>
              <a:off x="5056187" y="3754947"/>
              <a:ext cx="301625" cy="841375"/>
            </a:xfrm>
            <a:custGeom>
              <a:avLst/>
              <a:gdLst>
                <a:gd name="T0" fmla="*/ 62 w 80"/>
                <a:gd name="T1" fmla="*/ 224 h 224"/>
                <a:gd name="T2" fmla="*/ 62 w 80"/>
                <a:gd name="T3" fmla="*/ 0 h 224"/>
                <a:gd name="T4" fmla="*/ 80 w 80"/>
                <a:gd name="T5" fmla="*/ 18 h 224"/>
                <a:gd name="T6" fmla="*/ 80 w 80"/>
                <a:gd name="T7" fmla="*/ 206 h 224"/>
                <a:gd name="T8" fmla="*/ 62 w 80"/>
                <a:gd name="T9" fmla="*/ 224 h 224"/>
              </a:gdLst>
              <a:ahLst/>
              <a:cxnLst>
                <a:cxn ang="0">
                  <a:pos x="T0" y="T1"/>
                </a:cxn>
                <a:cxn ang="0">
                  <a:pos x="T2" y="T3"/>
                </a:cxn>
                <a:cxn ang="0">
                  <a:pos x="T4" y="T5"/>
                </a:cxn>
                <a:cxn ang="0">
                  <a:pos x="T6" y="T7"/>
                </a:cxn>
                <a:cxn ang="0">
                  <a:pos x="T8" y="T9"/>
                </a:cxn>
              </a:cxnLst>
              <a:rect l="0" t="0" r="r" b="b"/>
              <a:pathLst>
                <a:path w="80" h="224">
                  <a:moveTo>
                    <a:pt x="62" y="224"/>
                  </a:moveTo>
                  <a:cubicBezTo>
                    <a:pt x="0" y="162"/>
                    <a:pt x="0" y="62"/>
                    <a:pt x="62" y="0"/>
                  </a:cubicBezTo>
                  <a:cubicBezTo>
                    <a:pt x="80" y="18"/>
                    <a:pt x="80" y="18"/>
                    <a:pt x="80" y="18"/>
                  </a:cubicBezTo>
                  <a:cubicBezTo>
                    <a:pt x="28" y="70"/>
                    <a:pt x="28" y="154"/>
                    <a:pt x="80" y="206"/>
                  </a:cubicBezTo>
                  <a:lnTo>
                    <a:pt x="62" y="224"/>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18" name="Freeform 17">
              <a:extLst>
                <a:ext uri="{FF2B5EF4-FFF2-40B4-BE49-F238E27FC236}">
                  <a16:creationId xmlns:a16="http://schemas.microsoft.com/office/drawing/2014/main" id="{899AAB6E-5624-559F-D734-ECF57E7CDE91}"/>
                </a:ext>
              </a:extLst>
            </p:cNvPr>
            <p:cNvSpPr>
              <a:spLocks/>
            </p:cNvSpPr>
            <p:nvPr/>
          </p:nvSpPr>
          <p:spPr bwMode="auto">
            <a:xfrm>
              <a:off x="6062662" y="3754947"/>
              <a:ext cx="300038" cy="841375"/>
            </a:xfrm>
            <a:custGeom>
              <a:avLst/>
              <a:gdLst>
                <a:gd name="T0" fmla="*/ 18 w 80"/>
                <a:gd name="T1" fmla="*/ 224 h 224"/>
                <a:gd name="T2" fmla="*/ 18 w 80"/>
                <a:gd name="T3" fmla="*/ 0 h 224"/>
                <a:gd name="T4" fmla="*/ 0 w 80"/>
                <a:gd name="T5" fmla="*/ 18 h 224"/>
                <a:gd name="T6" fmla="*/ 0 w 80"/>
                <a:gd name="T7" fmla="*/ 206 h 224"/>
                <a:gd name="T8" fmla="*/ 18 w 80"/>
                <a:gd name="T9" fmla="*/ 224 h 224"/>
              </a:gdLst>
              <a:ahLst/>
              <a:cxnLst>
                <a:cxn ang="0">
                  <a:pos x="T0" y="T1"/>
                </a:cxn>
                <a:cxn ang="0">
                  <a:pos x="T2" y="T3"/>
                </a:cxn>
                <a:cxn ang="0">
                  <a:pos x="T4" y="T5"/>
                </a:cxn>
                <a:cxn ang="0">
                  <a:pos x="T6" y="T7"/>
                </a:cxn>
                <a:cxn ang="0">
                  <a:pos x="T8" y="T9"/>
                </a:cxn>
              </a:cxnLst>
              <a:rect l="0" t="0" r="r" b="b"/>
              <a:pathLst>
                <a:path w="80" h="224">
                  <a:moveTo>
                    <a:pt x="18" y="224"/>
                  </a:moveTo>
                  <a:cubicBezTo>
                    <a:pt x="80" y="162"/>
                    <a:pt x="80" y="62"/>
                    <a:pt x="18" y="0"/>
                  </a:cubicBezTo>
                  <a:cubicBezTo>
                    <a:pt x="0" y="18"/>
                    <a:pt x="0" y="18"/>
                    <a:pt x="0" y="18"/>
                  </a:cubicBezTo>
                  <a:cubicBezTo>
                    <a:pt x="52" y="70"/>
                    <a:pt x="52" y="154"/>
                    <a:pt x="0" y="206"/>
                  </a:cubicBezTo>
                  <a:lnTo>
                    <a:pt x="18" y="224"/>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grpSp>
        <p:nvGrpSpPr>
          <p:cNvPr id="19" name="Group 18">
            <a:extLst>
              <a:ext uri="{FF2B5EF4-FFF2-40B4-BE49-F238E27FC236}">
                <a16:creationId xmlns:a16="http://schemas.microsoft.com/office/drawing/2014/main" id="{E0D1FF7D-75AB-59B5-87F7-9DACF40C1741}"/>
              </a:ext>
            </a:extLst>
          </p:cNvPr>
          <p:cNvGrpSpPr/>
          <p:nvPr/>
        </p:nvGrpSpPr>
        <p:grpSpPr>
          <a:xfrm>
            <a:off x="5502332" y="2510187"/>
            <a:ext cx="1773820" cy="1466647"/>
            <a:chOff x="5834062" y="2746884"/>
            <a:chExt cx="1301750" cy="1076326"/>
          </a:xfrm>
          <a:solidFill>
            <a:srgbClr val="63357A"/>
          </a:solidFill>
        </p:grpSpPr>
        <p:sp>
          <p:nvSpPr>
            <p:cNvPr id="20" name="Freeform 19">
              <a:extLst>
                <a:ext uri="{FF2B5EF4-FFF2-40B4-BE49-F238E27FC236}">
                  <a16:creationId xmlns:a16="http://schemas.microsoft.com/office/drawing/2014/main" id="{F0C36A30-7207-C4D6-FE51-73E481902AAB}"/>
                </a:ext>
              </a:extLst>
            </p:cNvPr>
            <p:cNvSpPr>
              <a:spLocks/>
            </p:cNvSpPr>
            <p:nvPr/>
          </p:nvSpPr>
          <p:spPr bwMode="auto">
            <a:xfrm>
              <a:off x="6062662" y="2746884"/>
              <a:ext cx="841375" cy="296863"/>
            </a:xfrm>
            <a:custGeom>
              <a:avLst/>
              <a:gdLst>
                <a:gd name="T0" fmla="*/ 0 w 224"/>
                <a:gd name="T1" fmla="*/ 62 h 79"/>
                <a:gd name="T2" fmla="*/ 224 w 224"/>
                <a:gd name="T3" fmla="*/ 62 h 79"/>
                <a:gd name="T4" fmla="*/ 207 w 224"/>
                <a:gd name="T5" fmla="*/ 79 h 79"/>
                <a:gd name="T6" fmla="*/ 18 w 224"/>
                <a:gd name="T7" fmla="*/ 79 h 79"/>
                <a:gd name="T8" fmla="*/ 0 w 224"/>
                <a:gd name="T9" fmla="*/ 62 h 79"/>
              </a:gdLst>
              <a:ahLst/>
              <a:cxnLst>
                <a:cxn ang="0">
                  <a:pos x="T0" y="T1"/>
                </a:cxn>
                <a:cxn ang="0">
                  <a:pos x="T2" y="T3"/>
                </a:cxn>
                <a:cxn ang="0">
                  <a:pos x="T4" y="T5"/>
                </a:cxn>
                <a:cxn ang="0">
                  <a:pos x="T6" y="T7"/>
                </a:cxn>
                <a:cxn ang="0">
                  <a:pos x="T8" y="T9"/>
                </a:cxn>
              </a:cxnLst>
              <a:rect l="0" t="0" r="r" b="b"/>
              <a:pathLst>
                <a:path w="224" h="79">
                  <a:moveTo>
                    <a:pt x="0" y="62"/>
                  </a:moveTo>
                  <a:cubicBezTo>
                    <a:pt x="62" y="0"/>
                    <a:pt x="162" y="0"/>
                    <a:pt x="224" y="62"/>
                  </a:cubicBezTo>
                  <a:cubicBezTo>
                    <a:pt x="207" y="79"/>
                    <a:pt x="207" y="79"/>
                    <a:pt x="207" y="79"/>
                  </a:cubicBezTo>
                  <a:cubicBezTo>
                    <a:pt x="154" y="27"/>
                    <a:pt x="70" y="27"/>
                    <a:pt x="18" y="79"/>
                  </a:cubicBezTo>
                  <a:lnTo>
                    <a:pt x="0" y="62"/>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1" name="Freeform 20">
              <a:extLst>
                <a:ext uri="{FF2B5EF4-FFF2-40B4-BE49-F238E27FC236}">
                  <a16:creationId xmlns:a16="http://schemas.microsoft.com/office/drawing/2014/main" id="{F96EB3B5-E5A5-E3F6-7AE8-D5FF02835A80}"/>
                </a:ext>
              </a:extLst>
            </p:cNvPr>
            <p:cNvSpPr>
              <a:spLocks/>
            </p:cNvSpPr>
            <p:nvPr/>
          </p:nvSpPr>
          <p:spPr bwMode="auto">
            <a:xfrm>
              <a:off x="6838949" y="2980247"/>
              <a:ext cx="296863" cy="842963"/>
            </a:xfrm>
            <a:custGeom>
              <a:avLst/>
              <a:gdLst>
                <a:gd name="T0" fmla="*/ 17 w 79"/>
                <a:gd name="T1" fmla="*/ 0 h 224"/>
                <a:gd name="T2" fmla="*/ 17 w 79"/>
                <a:gd name="T3" fmla="*/ 224 h 224"/>
                <a:gd name="T4" fmla="*/ 0 w 79"/>
                <a:gd name="T5" fmla="*/ 206 h 224"/>
                <a:gd name="T6" fmla="*/ 0 w 79"/>
                <a:gd name="T7" fmla="*/ 17 h 224"/>
                <a:gd name="T8" fmla="*/ 17 w 79"/>
                <a:gd name="T9" fmla="*/ 0 h 224"/>
              </a:gdLst>
              <a:ahLst/>
              <a:cxnLst>
                <a:cxn ang="0">
                  <a:pos x="T0" y="T1"/>
                </a:cxn>
                <a:cxn ang="0">
                  <a:pos x="T2" y="T3"/>
                </a:cxn>
                <a:cxn ang="0">
                  <a:pos x="T4" y="T5"/>
                </a:cxn>
                <a:cxn ang="0">
                  <a:pos x="T6" y="T7"/>
                </a:cxn>
                <a:cxn ang="0">
                  <a:pos x="T8" y="T9"/>
                </a:cxn>
              </a:cxnLst>
              <a:rect l="0" t="0" r="r" b="b"/>
              <a:pathLst>
                <a:path w="79" h="224">
                  <a:moveTo>
                    <a:pt x="17" y="0"/>
                  </a:moveTo>
                  <a:cubicBezTo>
                    <a:pt x="79" y="62"/>
                    <a:pt x="79" y="162"/>
                    <a:pt x="17" y="224"/>
                  </a:cubicBezTo>
                  <a:cubicBezTo>
                    <a:pt x="0" y="206"/>
                    <a:pt x="0" y="206"/>
                    <a:pt x="0" y="206"/>
                  </a:cubicBezTo>
                  <a:cubicBezTo>
                    <a:pt x="52" y="154"/>
                    <a:pt x="52" y="70"/>
                    <a:pt x="0" y="17"/>
                  </a:cubicBezTo>
                  <a:lnTo>
                    <a:pt x="17" y="0"/>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2" name="Freeform 21">
              <a:extLst>
                <a:ext uri="{FF2B5EF4-FFF2-40B4-BE49-F238E27FC236}">
                  <a16:creationId xmlns:a16="http://schemas.microsoft.com/office/drawing/2014/main" id="{3BDE1B2C-57C9-0AE7-E341-566AD84D57BA}"/>
                </a:ext>
              </a:extLst>
            </p:cNvPr>
            <p:cNvSpPr>
              <a:spLocks/>
            </p:cNvSpPr>
            <p:nvPr/>
          </p:nvSpPr>
          <p:spPr bwMode="auto">
            <a:xfrm>
              <a:off x="5834062" y="2980247"/>
              <a:ext cx="296863" cy="842963"/>
            </a:xfrm>
            <a:custGeom>
              <a:avLst/>
              <a:gdLst>
                <a:gd name="T0" fmla="*/ 61 w 79"/>
                <a:gd name="T1" fmla="*/ 0 h 224"/>
                <a:gd name="T2" fmla="*/ 61 w 79"/>
                <a:gd name="T3" fmla="*/ 224 h 224"/>
                <a:gd name="T4" fmla="*/ 79 w 79"/>
                <a:gd name="T5" fmla="*/ 206 h 224"/>
                <a:gd name="T6" fmla="*/ 79 w 79"/>
                <a:gd name="T7" fmla="*/ 17 h 224"/>
                <a:gd name="T8" fmla="*/ 61 w 79"/>
                <a:gd name="T9" fmla="*/ 0 h 224"/>
              </a:gdLst>
              <a:ahLst/>
              <a:cxnLst>
                <a:cxn ang="0">
                  <a:pos x="T0" y="T1"/>
                </a:cxn>
                <a:cxn ang="0">
                  <a:pos x="T2" y="T3"/>
                </a:cxn>
                <a:cxn ang="0">
                  <a:pos x="T4" y="T5"/>
                </a:cxn>
                <a:cxn ang="0">
                  <a:pos x="T6" y="T7"/>
                </a:cxn>
                <a:cxn ang="0">
                  <a:pos x="T8" y="T9"/>
                </a:cxn>
              </a:cxnLst>
              <a:rect l="0" t="0" r="r" b="b"/>
              <a:pathLst>
                <a:path w="79" h="224">
                  <a:moveTo>
                    <a:pt x="61" y="0"/>
                  </a:moveTo>
                  <a:cubicBezTo>
                    <a:pt x="0" y="62"/>
                    <a:pt x="0" y="162"/>
                    <a:pt x="61" y="224"/>
                  </a:cubicBezTo>
                  <a:cubicBezTo>
                    <a:pt x="79" y="206"/>
                    <a:pt x="79" y="206"/>
                    <a:pt x="79" y="206"/>
                  </a:cubicBezTo>
                  <a:cubicBezTo>
                    <a:pt x="27" y="154"/>
                    <a:pt x="27" y="70"/>
                    <a:pt x="79" y="17"/>
                  </a:cubicBezTo>
                  <a:lnTo>
                    <a:pt x="61" y="0"/>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grpSp>
        <p:nvGrpSpPr>
          <p:cNvPr id="23" name="Group 22">
            <a:extLst>
              <a:ext uri="{FF2B5EF4-FFF2-40B4-BE49-F238E27FC236}">
                <a16:creationId xmlns:a16="http://schemas.microsoft.com/office/drawing/2014/main" id="{1FE04F20-515A-CD19-62E2-21DB8CB7225F}"/>
              </a:ext>
            </a:extLst>
          </p:cNvPr>
          <p:cNvGrpSpPr/>
          <p:nvPr/>
        </p:nvGrpSpPr>
        <p:grpSpPr>
          <a:xfrm>
            <a:off x="6555807" y="3883815"/>
            <a:ext cx="1773821" cy="1464483"/>
            <a:chOff x="6607174" y="3754947"/>
            <a:chExt cx="1301751" cy="1074738"/>
          </a:xfrm>
          <a:solidFill>
            <a:srgbClr val="7DD1CE"/>
          </a:solidFill>
        </p:grpSpPr>
        <p:sp>
          <p:nvSpPr>
            <p:cNvPr id="24" name="Freeform 23">
              <a:extLst>
                <a:ext uri="{FF2B5EF4-FFF2-40B4-BE49-F238E27FC236}">
                  <a16:creationId xmlns:a16="http://schemas.microsoft.com/office/drawing/2014/main" id="{4E6CF46B-4E4C-573F-03E6-EDFE56EB1933}"/>
                </a:ext>
              </a:extLst>
            </p:cNvPr>
            <p:cNvSpPr>
              <a:spLocks/>
            </p:cNvSpPr>
            <p:nvPr/>
          </p:nvSpPr>
          <p:spPr bwMode="auto">
            <a:xfrm>
              <a:off x="6838949" y="4529647"/>
              <a:ext cx="836613" cy="300038"/>
            </a:xfrm>
            <a:custGeom>
              <a:avLst/>
              <a:gdLst>
                <a:gd name="T0" fmla="*/ 223 w 223"/>
                <a:gd name="T1" fmla="*/ 18 h 80"/>
                <a:gd name="T2" fmla="*/ 0 w 223"/>
                <a:gd name="T3" fmla="*/ 18 h 80"/>
                <a:gd name="T4" fmla="*/ 17 w 223"/>
                <a:gd name="T5" fmla="*/ 0 h 80"/>
                <a:gd name="T6" fmla="*/ 206 w 223"/>
                <a:gd name="T7" fmla="*/ 0 h 80"/>
                <a:gd name="T8" fmla="*/ 223 w 223"/>
                <a:gd name="T9" fmla="*/ 18 h 80"/>
              </a:gdLst>
              <a:ahLst/>
              <a:cxnLst>
                <a:cxn ang="0">
                  <a:pos x="T0" y="T1"/>
                </a:cxn>
                <a:cxn ang="0">
                  <a:pos x="T2" y="T3"/>
                </a:cxn>
                <a:cxn ang="0">
                  <a:pos x="T4" y="T5"/>
                </a:cxn>
                <a:cxn ang="0">
                  <a:pos x="T6" y="T7"/>
                </a:cxn>
                <a:cxn ang="0">
                  <a:pos x="T8" y="T9"/>
                </a:cxn>
              </a:cxnLst>
              <a:rect l="0" t="0" r="r" b="b"/>
              <a:pathLst>
                <a:path w="223" h="80">
                  <a:moveTo>
                    <a:pt x="223" y="18"/>
                  </a:moveTo>
                  <a:cubicBezTo>
                    <a:pt x="162" y="80"/>
                    <a:pt x="61" y="80"/>
                    <a:pt x="0" y="18"/>
                  </a:cubicBezTo>
                  <a:cubicBezTo>
                    <a:pt x="17" y="0"/>
                    <a:pt x="17" y="0"/>
                    <a:pt x="17" y="0"/>
                  </a:cubicBezTo>
                  <a:cubicBezTo>
                    <a:pt x="69" y="52"/>
                    <a:pt x="154" y="52"/>
                    <a:pt x="206" y="0"/>
                  </a:cubicBezTo>
                  <a:lnTo>
                    <a:pt x="223" y="18"/>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5" name="Freeform 24">
              <a:extLst>
                <a:ext uri="{FF2B5EF4-FFF2-40B4-BE49-F238E27FC236}">
                  <a16:creationId xmlns:a16="http://schemas.microsoft.com/office/drawing/2014/main" id="{6B33CEE1-F953-263C-D816-FC5A9F5F307D}"/>
                </a:ext>
              </a:extLst>
            </p:cNvPr>
            <p:cNvSpPr>
              <a:spLocks/>
            </p:cNvSpPr>
            <p:nvPr/>
          </p:nvSpPr>
          <p:spPr bwMode="auto">
            <a:xfrm>
              <a:off x="6607174" y="3754947"/>
              <a:ext cx="296863" cy="841375"/>
            </a:xfrm>
            <a:custGeom>
              <a:avLst/>
              <a:gdLst>
                <a:gd name="T0" fmla="*/ 62 w 79"/>
                <a:gd name="T1" fmla="*/ 224 h 224"/>
                <a:gd name="T2" fmla="*/ 62 w 79"/>
                <a:gd name="T3" fmla="*/ 0 h 224"/>
                <a:gd name="T4" fmla="*/ 79 w 79"/>
                <a:gd name="T5" fmla="*/ 18 h 224"/>
                <a:gd name="T6" fmla="*/ 79 w 79"/>
                <a:gd name="T7" fmla="*/ 206 h 224"/>
                <a:gd name="T8" fmla="*/ 62 w 79"/>
                <a:gd name="T9" fmla="*/ 224 h 224"/>
              </a:gdLst>
              <a:ahLst/>
              <a:cxnLst>
                <a:cxn ang="0">
                  <a:pos x="T0" y="T1"/>
                </a:cxn>
                <a:cxn ang="0">
                  <a:pos x="T2" y="T3"/>
                </a:cxn>
                <a:cxn ang="0">
                  <a:pos x="T4" y="T5"/>
                </a:cxn>
                <a:cxn ang="0">
                  <a:pos x="T6" y="T7"/>
                </a:cxn>
                <a:cxn ang="0">
                  <a:pos x="T8" y="T9"/>
                </a:cxn>
              </a:cxnLst>
              <a:rect l="0" t="0" r="r" b="b"/>
              <a:pathLst>
                <a:path w="79" h="224">
                  <a:moveTo>
                    <a:pt x="62" y="224"/>
                  </a:moveTo>
                  <a:cubicBezTo>
                    <a:pt x="0" y="162"/>
                    <a:pt x="0" y="62"/>
                    <a:pt x="62" y="0"/>
                  </a:cubicBezTo>
                  <a:cubicBezTo>
                    <a:pt x="79" y="18"/>
                    <a:pt x="79" y="18"/>
                    <a:pt x="79" y="18"/>
                  </a:cubicBezTo>
                  <a:cubicBezTo>
                    <a:pt x="27" y="70"/>
                    <a:pt x="27" y="154"/>
                    <a:pt x="79" y="206"/>
                  </a:cubicBezTo>
                  <a:lnTo>
                    <a:pt x="62" y="224"/>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6" name="Freeform 25">
              <a:extLst>
                <a:ext uri="{FF2B5EF4-FFF2-40B4-BE49-F238E27FC236}">
                  <a16:creationId xmlns:a16="http://schemas.microsoft.com/office/drawing/2014/main" id="{7C32BEC1-847C-CB22-C251-59F6536AE38D}"/>
                </a:ext>
              </a:extLst>
            </p:cNvPr>
            <p:cNvSpPr>
              <a:spLocks/>
            </p:cNvSpPr>
            <p:nvPr/>
          </p:nvSpPr>
          <p:spPr bwMode="auto">
            <a:xfrm>
              <a:off x="7612062" y="3754947"/>
              <a:ext cx="296863" cy="841375"/>
            </a:xfrm>
            <a:custGeom>
              <a:avLst/>
              <a:gdLst>
                <a:gd name="T0" fmla="*/ 17 w 79"/>
                <a:gd name="T1" fmla="*/ 224 h 224"/>
                <a:gd name="T2" fmla="*/ 17 w 79"/>
                <a:gd name="T3" fmla="*/ 0 h 224"/>
                <a:gd name="T4" fmla="*/ 0 w 79"/>
                <a:gd name="T5" fmla="*/ 18 h 224"/>
                <a:gd name="T6" fmla="*/ 0 w 79"/>
                <a:gd name="T7" fmla="*/ 206 h 224"/>
                <a:gd name="T8" fmla="*/ 17 w 79"/>
                <a:gd name="T9" fmla="*/ 224 h 224"/>
              </a:gdLst>
              <a:ahLst/>
              <a:cxnLst>
                <a:cxn ang="0">
                  <a:pos x="T0" y="T1"/>
                </a:cxn>
                <a:cxn ang="0">
                  <a:pos x="T2" y="T3"/>
                </a:cxn>
                <a:cxn ang="0">
                  <a:pos x="T4" y="T5"/>
                </a:cxn>
                <a:cxn ang="0">
                  <a:pos x="T6" y="T7"/>
                </a:cxn>
                <a:cxn ang="0">
                  <a:pos x="T8" y="T9"/>
                </a:cxn>
              </a:cxnLst>
              <a:rect l="0" t="0" r="r" b="b"/>
              <a:pathLst>
                <a:path w="79" h="224">
                  <a:moveTo>
                    <a:pt x="17" y="224"/>
                  </a:moveTo>
                  <a:cubicBezTo>
                    <a:pt x="79" y="162"/>
                    <a:pt x="79" y="62"/>
                    <a:pt x="17" y="0"/>
                  </a:cubicBezTo>
                  <a:cubicBezTo>
                    <a:pt x="0" y="18"/>
                    <a:pt x="0" y="18"/>
                    <a:pt x="0" y="18"/>
                  </a:cubicBezTo>
                  <a:cubicBezTo>
                    <a:pt x="52" y="70"/>
                    <a:pt x="52" y="154"/>
                    <a:pt x="0" y="206"/>
                  </a:cubicBezTo>
                  <a:lnTo>
                    <a:pt x="17" y="224"/>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grpSp>
        <p:nvGrpSpPr>
          <p:cNvPr id="27" name="Group 26">
            <a:extLst>
              <a:ext uri="{FF2B5EF4-FFF2-40B4-BE49-F238E27FC236}">
                <a16:creationId xmlns:a16="http://schemas.microsoft.com/office/drawing/2014/main" id="{929A87EC-0A76-4460-A95A-F0FAD64B94BE}"/>
              </a:ext>
            </a:extLst>
          </p:cNvPr>
          <p:cNvGrpSpPr/>
          <p:nvPr/>
        </p:nvGrpSpPr>
        <p:grpSpPr>
          <a:xfrm>
            <a:off x="7609282" y="2510187"/>
            <a:ext cx="1773820" cy="1466647"/>
            <a:chOff x="7380287" y="2746884"/>
            <a:chExt cx="1301750" cy="1076326"/>
          </a:xfrm>
          <a:solidFill>
            <a:srgbClr val="419CCC"/>
          </a:solidFill>
        </p:grpSpPr>
        <p:sp>
          <p:nvSpPr>
            <p:cNvPr id="28" name="Freeform 27">
              <a:extLst>
                <a:ext uri="{FF2B5EF4-FFF2-40B4-BE49-F238E27FC236}">
                  <a16:creationId xmlns:a16="http://schemas.microsoft.com/office/drawing/2014/main" id="{DC6E8E4F-6015-3990-591C-7E92E1CACBB2}"/>
                </a:ext>
              </a:extLst>
            </p:cNvPr>
            <p:cNvSpPr>
              <a:spLocks/>
            </p:cNvSpPr>
            <p:nvPr/>
          </p:nvSpPr>
          <p:spPr bwMode="auto">
            <a:xfrm>
              <a:off x="7612062" y="2746884"/>
              <a:ext cx="841375" cy="296863"/>
            </a:xfrm>
            <a:custGeom>
              <a:avLst/>
              <a:gdLst>
                <a:gd name="T0" fmla="*/ 0 w 224"/>
                <a:gd name="T1" fmla="*/ 62 h 79"/>
                <a:gd name="T2" fmla="*/ 224 w 224"/>
                <a:gd name="T3" fmla="*/ 62 h 79"/>
                <a:gd name="T4" fmla="*/ 206 w 224"/>
                <a:gd name="T5" fmla="*/ 79 h 79"/>
                <a:gd name="T6" fmla="*/ 17 w 224"/>
                <a:gd name="T7" fmla="*/ 79 h 79"/>
                <a:gd name="T8" fmla="*/ 0 w 224"/>
                <a:gd name="T9" fmla="*/ 62 h 79"/>
              </a:gdLst>
              <a:ahLst/>
              <a:cxnLst>
                <a:cxn ang="0">
                  <a:pos x="T0" y="T1"/>
                </a:cxn>
                <a:cxn ang="0">
                  <a:pos x="T2" y="T3"/>
                </a:cxn>
                <a:cxn ang="0">
                  <a:pos x="T4" y="T5"/>
                </a:cxn>
                <a:cxn ang="0">
                  <a:pos x="T6" y="T7"/>
                </a:cxn>
                <a:cxn ang="0">
                  <a:pos x="T8" y="T9"/>
                </a:cxn>
              </a:cxnLst>
              <a:rect l="0" t="0" r="r" b="b"/>
              <a:pathLst>
                <a:path w="224" h="79">
                  <a:moveTo>
                    <a:pt x="0" y="62"/>
                  </a:moveTo>
                  <a:cubicBezTo>
                    <a:pt x="61" y="0"/>
                    <a:pt x="162" y="0"/>
                    <a:pt x="224" y="62"/>
                  </a:cubicBezTo>
                  <a:cubicBezTo>
                    <a:pt x="206" y="79"/>
                    <a:pt x="206" y="79"/>
                    <a:pt x="206" y="79"/>
                  </a:cubicBezTo>
                  <a:cubicBezTo>
                    <a:pt x="154" y="27"/>
                    <a:pt x="69" y="27"/>
                    <a:pt x="17" y="79"/>
                  </a:cubicBezTo>
                  <a:lnTo>
                    <a:pt x="0" y="62"/>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29" name="Freeform 28">
              <a:extLst>
                <a:ext uri="{FF2B5EF4-FFF2-40B4-BE49-F238E27FC236}">
                  <a16:creationId xmlns:a16="http://schemas.microsoft.com/office/drawing/2014/main" id="{F2379F99-B219-C937-245B-430A3B5E3FEB}"/>
                </a:ext>
              </a:extLst>
            </p:cNvPr>
            <p:cNvSpPr>
              <a:spLocks/>
            </p:cNvSpPr>
            <p:nvPr/>
          </p:nvSpPr>
          <p:spPr bwMode="auto">
            <a:xfrm>
              <a:off x="8385174" y="2980247"/>
              <a:ext cx="296863" cy="842963"/>
            </a:xfrm>
            <a:custGeom>
              <a:avLst/>
              <a:gdLst>
                <a:gd name="T0" fmla="*/ 18 w 79"/>
                <a:gd name="T1" fmla="*/ 0 h 224"/>
                <a:gd name="T2" fmla="*/ 18 w 79"/>
                <a:gd name="T3" fmla="*/ 224 h 224"/>
                <a:gd name="T4" fmla="*/ 0 w 79"/>
                <a:gd name="T5" fmla="*/ 206 h 224"/>
                <a:gd name="T6" fmla="*/ 0 w 79"/>
                <a:gd name="T7" fmla="*/ 17 h 224"/>
                <a:gd name="T8" fmla="*/ 18 w 79"/>
                <a:gd name="T9" fmla="*/ 0 h 224"/>
              </a:gdLst>
              <a:ahLst/>
              <a:cxnLst>
                <a:cxn ang="0">
                  <a:pos x="T0" y="T1"/>
                </a:cxn>
                <a:cxn ang="0">
                  <a:pos x="T2" y="T3"/>
                </a:cxn>
                <a:cxn ang="0">
                  <a:pos x="T4" y="T5"/>
                </a:cxn>
                <a:cxn ang="0">
                  <a:pos x="T6" y="T7"/>
                </a:cxn>
                <a:cxn ang="0">
                  <a:pos x="T8" y="T9"/>
                </a:cxn>
              </a:cxnLst>
              <a:rect l="0" t="0" r="r" b="b"/>
              <a:pathLst>
                <a:path w="79" h="224">
                  <a:moveTo>
                    <a:pt x="18" y="0"/>
                  </a:moveTo>
                  <a:cubicBezTo>
                    <a:pt x="79" y="62"/>
                    <a:pt x="79" y="162"/>
                    <a:pt x="18" y="224"/>
                  </a:cubicBezTo>
                  <a:cubicBezTo>
                    <a:pt x="0" y="206"/>
                    <a:pt x="0" y="206"/>
                    <a:pt x="0" y="206"/>
                  </a:cubicBezTo>
                  <a:cubicBezTo>
                    <a:pt x="52" y="154"/>
                    <a:pt x="52" y="70"/>
                    <a:pt x="0" y="17"/>
                  </a:cubicBezTo>
                  <a:lnTo>
                    <a:pt x="18" y="0"/>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30" name="Freeform 29">
              <a:extLst>
                <a:ext uri="{FF2B5EF4-FFF2-40B4-BE49-F238E27FC236}">
                  <a16:creationId xmlns:a16="http://schemas.microsoft.com/office/drawing/2014/main" id="{A19AF727-8D1E-152B-55C4-AF06DEF6EFFD}"/>
                </a:ext>
              </a:extLst>
            </p:cNvPr>
            <p:cNvSpPr>
              <a:spLocks/>
            </p:cNvSpPr>
            <p:nvPr/>
          </p:nvSpPr>
          <p:spPr bwMode="auto">
            <a:xfrm>
              <a:off x="7380287" y="2980247"/>
              <a:ext cx="295275" cy="842963"/>
            </a:xfrm>
            <a:custGeom>
              <a:avLst/>
              <a:gdLst>
                <a:gd name="T0" fmla="*/ 62 w 79"/>
                <a:gd name="T1" fmla="*/ 0 h 224"/>
                <a:gd name="T2" fmla="*/ 62 w 79"/>
                <a:gd name="T3" fmla="*/ 224 h 224"/>
                <a:gd name="T4" fmla="*/ 79 w 79"/>
                <a:gd name="T5" fmla="*/ 206 h 224"/>
                <a:gd name="T6" fmla="*/ 79 w 79"/>
                <a:gd name="T7" fmla="*/ 17 h 224"/>
                <a:gd name="T8" fmla="*/ 62 w 79"/>
                <a:gd name="T9" fmla="*/ 0 h 224"/>
              </a:gdLst>
              <a:ahLst/>
              <a:cxnLst>
                <a:cxn ang="0">
                  <a:pos x="T0" y="T1"/>
                </a:cxn>
                <a:cxn ang="0">
                  <a:pos x="T2" y="T3"/>
                </a:cxn>
                <a:cxn ang="0">
                  <a:pos x="T4" y="T5"/>
                </a:cxn>
                <a:cxn ang="0">
                  <a:pos x="T6" y="T7"/>
                </a:cxn>
                <a:cxn ang="0">
                  <a:pos x="T8" y="T9"/>
                </a:cxn>
              </a:cxnLst>
              <a:rect l="0" t="0" r="r" b="b"/>
              <a:pathLst>
                <a:path w="79" h="224">
                  <a:moveTo>
                    <a:pt x="62" y="0"/>
                  </a:moveTo>
                  <a:cubicBezTo>
                    <a:pt x="0" y="62"/>
                    <a:pt x="0" y="162"/>
                    <a:pt x="62" y="224"/>
                  </a:cubicBezTo>
                  <a:cubicBezTo>
                    <a:pt x="79" y="206"/>
                    <a:pt x="79" y="206"/>
                    <a:pt x="79" y="206"/>
                  </a:cubicBezTo>
                  <a:cubicBezTo>
                    <a:pt x="27" y="154"/>
                    <a:pt x="27" y="70"/>
                    <a:pt x="79" y="17"/>
                  </a:cubicBezTo>
                  <a:lnTo>
                    <a:pt x="62" y="0"/>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grpSp>
        <p:nvGrpSpPr>
          <p:cNvPr id="31" name="Group 30">
            <a:extLst>
              <a:ext uri="{FF2B5EF4-FFF2-40B4-BE49-F238E27FC236}">
                <a16:creationId xmlns:a16="http://schemas.microsoft.com/office/drawing/2014/main" id="{88CFA8C6-4817-6413-8E8D-8560779929B0}"/>
              </a:ext>
            </a:extLst>
          </p:cNvPr>
          <p:cNvGrpSpPr/>
          <p:nvPr/>
        </p:nvGrpSpPr>
        <p:grpSpPr>
          <a:xfrm>
            <a:off x="8662758" y="3883815"/>
            <a:ext cx="1778147" cy="1464483"/>
            <a:chOff x="8153399" y="3754947"/>
            <a:chExt cx="1304926" cy="1074738"/>
          </a:xfrm>
          <a:solidFill>
            <a:srgbClr val="385085"/>
          </a:solidFill>
        </p:grpSpPr>
        <p:sp>
          <p:nvSpPr>
            <p:cNvPr id="32" name="Freeform 31">
              <a:extLst>
                <a:ext uri="{FF2B5EF4-FFF2-40B4-BE49-F238E27FC236}">
                  <a16:creationId xmlns:a16="http://schemas.microsoft.com/office/drawing/2014/main" id="{2F5A74E3-B6BE-E762-3184-1A59CA0B50FC}"/>
                </a:ext>
              </a:extLst>
            </p:cNvPr>
            <p:cNvSpPr>
              <a:spLocks/>
            </p:cNvSpPr>
            <p:nvPr/>
          </p:nvSpPr>
          <p:spPr bwMode="auto">
            <a:xfrm>
              <a:off x="8385174" y="4529647"/>
              <a:ext cx="841375" cy="300038"/>
            </a:xfrm>
            <a:custGeom>
              <a:avLst/>
              <a:gdLst>
                <a:gd name="T0" fmla="*/ 224 w 224"/>
                <a:gd name="T1" fmla="*/ 18 h 80"/>
                <a:gd name="T2" fmla="*/ 0 w 224"/>
                <a:gd name="T3" fmla="*/ 18 h 80"/>
                <a:gd name="T4" fmla="*/ 18 w 224"/>
                <a:gd name="T5" fmla="*/ 0 h 80"/>
                <a:gd name="T6" fmla="*/ 206 w 224"/>
                <a:gd name="T7" fmla="*/ 0 h 80"/>
                <a:gd name="T8" fmla="*/ 224 w 224"/>
                <a:gd name="T9" fmla="*/ 18 h 80"/>
              </a:gdLst>
              <a:ahLst/>
              <a:cxnLst>
                <a:cxn ang="0">
                  <a:pos x="T0" y="T1"/>
                </a:cxn>
                <a:cxn ang="0">
                  <a:pos x="T2" y="T3"/>
                </a:cxn>
                <a:cxn ang="0">
                  <a:pos x="T4" y="T5"/>
                </a:cxn>
                <a:cxn ang="0">
                  <a:pos x="T6" y="T7"/>
                </a:cxn>
                <a:cxn ang="0">
                  <a:pos x="T8" y="T9"/>
                </a:cxn>
              </a:cxnLst>
              <a:rect l="0" t="0" r="r" b="b"/>
              <a:pathLst>
                <a:path w="224" h="80">
                  <a:moveTo>
                    <a:pt x="224" y="18"/>
                  </a:moveTo>
                  <a:cubicBezTo>
                    <a:pt x="162" y="80"/>
                    <a:pt x="62" y="80"/>
                    <a:pt x="0" y="18"/>
                  </a:cubicBezTo>
                  <a:cubicBezTo>
                    <a:pt x="18" y="0"/>
                    <a:pt x="18" y="0"/>
                    <a:pt x="18" y="0"/>
                  </a:cubicBezTo>
                  <a:cubicBezTo>
                    <a:pt x="70" y="52"/>
                    <a:pt x="154" y="52"/>
                    <a:pt x="206" y="0"/>
                  </a:cubicBezTo>
                  <a:lnTo>
                    <a:pt x="224" y="18"/>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33" name="Freeform 32">
              <a:extLst>
                <a:ext uri="{FF2B5EF4-FFF2-40B4-BE49-F238E27FC236}">
                  <a16:creationId xmlns:a16="http://schemas.microsoft.com/office/drawing/2014/main" id="{BEE738B4-26BD-DD12-899E-4F68647BC049}"/>
                </a:ext>
              </a:extLst>
            </p:cNvPr>
            <p:cNvSpPr>
              <a:spLocks/>
            </p:cNvSpPr>
            <p:nvPr/>
          </p:nvSpPr>
          <p:spPr bwMode="auto">
            <a:xfrm>
              <a:off x="8153399" y="3754947"/>
              <a:ext cx="300038" cy="841375"/>
            </a:xfrm>
            <a:custGeom>
              <a:avLst/>
              <a:gdLst>
                <a:gd name="T0" fmla="*/ 62 w 80"/>
                <a:gd name="T1" fmla="*/ 224 h 224"/>
                <a:gd name="T2" fmla="*/ 62 w 80"/>
                <a:gd name="T3" fmla="*/ 0 h 224"/>
                <a:gd name="T4" fmla="*/ 80 w 80"/>
                <a:gd name="T5" fmla="*/ 18 h 224"/>
                <a:gd name="T6" fmla="*/ 80 w 80"/>
                <a:gd name="T7" fmla="*/ 206 h 224"/>
                <a:gd name="T8" fmla="*/ 62 w 80"/>
                <a:gd name="T9" fmla="*/ 224 h 224"/>
              </a:gdLst>
              <a:ahLst/>
              <a:cxnLst>
                <a:cxn ang="0">
                  <a:pos x="T0" y="T1"/>
                </a:cxn>
                <a:cxn ang="0">
                  <a:pos x="T2" y="T3"/>
                </a:cxn>
                <a:cxn ang="0">
                  <a:pos x="T4" y="T5"/>
                </a:cxn>
                <a:cxn ang="0">
                  <a:pos x="T6" y="T7"/>
                </a:cxn>
                <a:cxn ang="0">
                  <a:pos x="T8" y="T9"/>
                </a:cxn>
              </a:cxnLst>
              <a:rect l="0" t="0" r="r" b="b"/>
              <a:pathLst>
                <a:path w="80" h="224">
                  <a:moveTo>
                    <a:pt x="62" y="224"/>
                  </a:moveTo>
                  <a:cubicBezTo>
                    <a:pt x="0" y="162"/>
                    <a:pt x="0" y="62"/>
                    <a:pt x="62" y="0"/>
                  </a:cubicBezTo>
                  <a:cubicBezTo>
                    <a:pt x="80" y="18"/>
                    <a:pt x="80" y="18"/>
                    <a:pt x="80" y="18"/>
                  </a:cubicBezTo>
                  <a:cubicBezTo>
                    <a:pt x="28" y="70"/>
                    <a:pt x="28" y="154"/>
                    <a:pt x="80" y="206"/>
                  </a:cubicBezTo>
                  <a:lnTo>
                    <a:pt x="62" y="224"/>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34" name="Freeform 33">
              <a:extLst>
                <a:ext uri="{FF2B5EF4-FFF2-40B4-BE49-F238E27FC236}">
                  <a16:creationId xmlns:a16="http://schemas.microsoft.com/office/drawing/2014/main" id="{AC59DDBC-C80C-6C19-CF54-9F1D7333A748}"/>
                </a:ext>
              </a:extLst>
            </p:cNvPr>
            <p:cNvSpPr>
              <a:spLocks/>
            </p:cNvSpPr>
            <p:nvPr/>
          </p:nvSpPr>
          <p:spPr bwMode="auto">
            <a:xfrm>
              <a:off x="9158287" y="3754947"/>
              <a:ext cx="300038" cy="841375"/>
            </a:xfrm>
            <a:custGeom>
              <a:avLst/>
              <a:gdLst>
                <a:gd name="T0" fmla="*/ 18 w 80"/>
                <a:gd name="T1" fmla="*/ 224 h 224"/>
                <a:gd name="T2" fmla="*/ 18 w 80"/>
                <a:gd name="T3" fmla="*/ 0 h 224"/>
                <a:gd name="T4" fmla="*/ 0 w 80"/>
                <a:gd name="T5" fmla="*/ 18 h 224"/>
                <a:gd name="T6" fmla="*/ 0 w 80"/>
                <a:gd name="T7" fmla="*/ 206 h 224"/>
                <a:gd name="T8" fmla="*/ 18 w 80"/>
                <a:gd name="T9" fmla="*/ 224 h 224"/>
              </a:gdLst>
              <a:ahLst/>
              <a:cxnLst>
                <a:cxn ang="0">
                  <a:pos x="T0" y="T1"/>
                </a:cxn>
                <a:cxn ang="0">
                  <a:pos x="T2" y="T3"/>
                </a:cxn>
                <a:cxn ang="0">
                  <a:pos x="T4" y="T5"/>
                </a:cxn>
                <a:cxn ang="0">
                  <a:pos x="T6" y="T7"/>
                </a:cxn>
                <a:cxn ang="0">
                  <a:pos x="T8" y="T9"/>
                </a:cxn>
              </a:cxnLst>
              <a:rect l="0" t="0" r="r" b="b"/>
              <a:pathLst>
                <a:path w="80" h="224">
                  <a:moveTo>
                    <a:pt x="18" y="224"/>
                  </a:moveTo>
                  <a:cubicBezTo>
                    <a:pt x="80" y="162"/>
                    <a:pt x="80" y="62"/>
                    <a:pt x="18" y="0"/>
                  </a:cubicBezTo>
                  <a:cubicBezTo>
                    <a:pt x="0" y="18"/>
                    <a:pt x="0" y="18"/>
                    <a:pt x="0" y="18"/>
                  </a:cubicBezTo>
                  <a:cubicBezTo>
                    <a:pt x="52" y="70"/>
                    <a:pt x="52" y="154"/>
                    <a:pt x="0" y="206"/>
                  </a:cubicBezTo>
                  <a:lnTo>
                    <a:pt x="18" y="224"/>
                  </a:lnTo>
                  <a:close/>
                </a:path>
              </a:pathLst>
            </a:custGeom>
            <a:grp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grpSp>
      <p:sp>
        <p:nvSpPr>
          <p:cNvPr id="35" name="Freeform 122">
            <a:extLst>
              <a:ext uri="{FF2B5EF4-FFF2-40B4-BE49-F238E27FC236}">
                <a16:creationId xmlns:a16="http://schemas.microsoft.com/office/drawing/2014/main" id="{8FEF4A48-68BC-1A8E-3833-CC01176CA4BE}"/>
              </a:ext>
            </a:extLst>
          </p:cNvPr>
          <p:cNvSpPr>
            <a:spLocks noEditPoints="1"/>
          </p:cNvSpPr>
          <p:nvPr/>
        </p:nvSpPr>
        <p:spPr bwMode="auto">
          <a:xfrm>
            <a:off x="1822738" y="3018043"/>
            <a:ext cx="664100" cy="666263"/>
          </a:xfrm>
          <a:custGeom>
            <a:avLst/>
            <a:gdLst>
              <a:gd name="T0" fmla="*/ 128 w 130"/>
              <a:gd name="T1" fmla="*/ 128 h 130"/>
              <a:gd name="T2" fmla="*/ 129 w 130"/>
              <a:gd name="T3" fmla="*/ 106 h 130"/>
              <a:gd name="T4" fmla="*/ 128 w 130"/>
              <a:gd name="T5" fmla="*/ 104 h 130"/>
              <a:gd name="T6" fmla="*/ 127 w 130"/>
              <a:gd name="T7" fmla="*/ 27 h 130"/>
              <a:gd name="T8" fmla="*/ 111 w 130"/>
              <a:gd name="T9" fmla="*/ 3 h 130"/>
              <a:gd name="T10" fmla="*/ 65 w 130"/>
              <a:gd name="T11" fmla="*/ 41 h 130"/>
              <a:gd name="T12" fmla="*/ 18 w 130"/>
              <a:gd name="T13" fmla="*/ 1 h 130"/>
              <a:gd name="T14" fmla="*/ 1 w 130"/>
              <a:gd name="T15" fmla="*/ 18 h 130"/>
              <a:gd name="T16" fmla="*/ 41 w 130"/>
              <a:gd name="T17" fmla="*/ 65 h 130"/>
              <a:gd name="T18" fmla="*/ 3 w 130"/>
              <a:gd name="T19" fmla="*/ 111 h 130"/>
              <a:gd name="T20" fmla="*/ 27 w 130"/>
              <a:gd name="T21" fmla="*/ 127 h 130"/>
              <a:gd name="T22" fmla="*/ 104 w 130"/>
              <a:gd name="T23" fmla="*/ 128 h 130"/>
              <a:gd name="T24" fmla="*/ 127 w 130"/>
              <a:gd name="T25" fmla="*/ 129 h 130"/>
              <a:gd name="T26" fmla="*/ 85 w 130"/>
              <a:gd name="T27" fmla="*/ 40 h 130"/>
              <a:gd name="T28" fmla="*/ 88 w 130"/>
              <a:gd name="T29" fmla="*/ 37 h 130"/>
              <a:gd name="T30" fmla="*/ 94 w 130"/>
              <a:gd name="T31" fmla="*/ 18 h 130"/>
              <a:gd name="T32" fmla="*/ 104 w 130"/>
              <a:gd name="T33" fmla="*/ 24 h 130"/>
              <a:gd name="T34" fmla="*/ 104 w 130"/>
              <a:gd name="T35" fmla="*/ 21 h 130"/>
              <a:gd name="T36" fmla="*/ 107 w 130"/>
              <a:gd name="T37" fmla="*/ 5 h 130"/>
              <a:gd name="T38" fmla="*/ 86 w 130"/>
              <a:gd name="T39" fmla="*/ 62 h 130"/>
              <a:gd name="T40" fmla="*/ 78 w 130"/>
              <a:gd name="T41" fmla="*/ 34 h 130"/>
              <a:gd name="T42" fmla="*/ 9 w 130"/>
              <a:gd name="T43" fmla="*/ 27 h 130"/>
              <a:gd name="T44" fmla="*/ 9 w 130"/>
              <a:gd name="T45" fmla="*/ 9 h 130"/>
              <a:gd name="T46" fmla="*/ 31 w 130"/>
              <a:gd name="T47" fmla="*/ 13 h 130"/>
              <a:gd name="T48" fmla="*/ 10 w 130"/>
              <a:gd name="T49" fmla="*/ 28 h 130"/>
              <a:gd name="T50" fmla="*/ 34 w 130"/>
              <a:gd name="T51" fmla="*/ 16 h 130"/>
              <a:gd name="T52" fmla="*/ 23 w 130"/>
              <a:gd name="T53" fmla="*/ 41 h 130"/>
              <a:gd name="T54" fmla="*/ 23 w 130"/>
              <a:gd name="T55" fmla="*/ 125 h 130"/>
              <a:gd name="T56" fmla="*/ 15 w 130"/>
              <a:gd name="T57" fmla="*/ 97 h 130"/>
              <a:gd name="T58" fmla="*/ 24 w 130"/>
              <a:gd name="T59" fmla="*/ 104 h 130"/>
              <a:gd name="T60" fmla="*/ 18 w 130"/>
              <a:gd name="T61" fmla="*/ 94 h 130"/>
              <a:gd name="T62" fmla="*/ 37 w 130"/>
              <a:gd name="T63" fmla="*/ 88 h 130"/>
              <a:gd name="T64" fmla="*/ 40 w 130"/>
              <a:gd name="T65" fmla="*/ 85 h 130"/>
              <a:gd name="T66" fmla="*/ 44 w 130"/>
              <a:gd name="T67" fmla="*/ 68 h 130"/>
              <a:gd name="T68" fmla="*/ 23 w 130"/>
              <a:gd name="T69" fmla="*/ 125 h 130"/>
              <a:gd name="T70" fmla="*/ 107 w 130"/>
              <a:gd name="T71" fmla="*/ 124 h 130"/>
              <a:gd name="T72" fmla="*/ 44 w 130"/>
              <a:gd name="T73" fmla="*/ 27 h 130"/>
              <a:gd name="T74" fmla="*/ 124 w 130"/>
              <a:gd name="T7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30">
                <a:moveTo>
                  <a:pt x="127" y="129"/>
                </a:moveTo>
                <a:cubicBezTo>
                  <a:pt x="127" y="129"/>
                  <a:pt x="128" y="129"/>
                  <a:pt x="128" y="128"/>
                </a:cubicBezTo>
                <a:cubicBezTo>
                  <a:pt x="129" y="128"/>
                  <a:pt x="129" y="127"/>
                  <a:pt x="129" y="127"/>
                </a:cubicBezTo>
                <a:cubicBezTo>
                  <a:pt x="129" y="106"/>
                  <a:pt x="129" y="106"/>
                  <a:pt x="129" y="106"/>
                </a:cubicBezTo>
                <a:cubicBezTo>
                  <a:pt x="129" y="106"/>
                  <a:pt x="129" y="106"/>
                  <a:pt x="129" y="106"/>
                </a:cubicBezTo>
                <a:cubicBezTo>
                  <a:pt x="129" y="105"/>
                  <a:pt x="129" y="105"/>
                  <a:pt x="128" y="104"/>
                </a:cubicBezTo>
                <a:cubicBezTo>
                  <a:pt x="89" y="65"/>
                  <a:pt x="89" y="65"/>
                  <a:pt x="89" y="65"/>
                </a:cubicBezTo>
                <a:cubicBezTo>
                  <a:pt x="127" y="27"/>
                  <a:pt x="127" y="27"/>
                  <a:pt x="127" y="27"/>
                </a:cubicBezTo>
                <a:cubicBezTo>
                  <a:pt x="130" y="25"/>
                  <a:pt x="130" y="21"/>
                  <a:pt x="127" y="19"/>
                </a:cubicBezTo>
                <a:cubicBezTo>
                  <a:pt x="111" y="3"/>
                  <a:pt x="111" y="3"/>
                  <a:pt x="111" y="3"/>
                </a:cubicBezTo>
                <a:cubicBezTo>
                  <a:pt x="109" y="0"/>
                  <a:pt x="105" y="0"/>
                  <a:pt x="103" y="3"/>
                </a:cubicBezTo>
                <a:cubicBezTo>
                  <a:pt x="65" y="41"/>
                  <a:pt x="65" y="41"/>
                  <a:pt x="65" y="41"/>
                </a:cubicBezTo>
                <a:cubicBezTo>
                  <a:pt x="30" y="6"/>
                  <a:pt x="30" y="6"/>
                  <a:pt x="30" y="6"/>
                </a:cubicBezTo>
                <a:cubicBezTo>
                  <a:pt x="27" y="3"/>
                  <a:pt x="23" y="1"/>
                  <a:pt x="18" y="1"/>
                </a:cubicBezTo>
                <a:cubicBezTo>
                  <a:pt x="14" y="1"/>
                  <a:pt x="9" y="3"/>
                  <a:pt x="6" y="6"/>
                </a:cubicBezTo>
                <a:cubicBezTo>
                  <a:pt x="3" y="9"/>
                  <a:pt x="1" y="14"/>
                  <a:pt x="1" y="18"/>
                </a:cubicBezTo>
                <a:cubicBezTo>
                  <a:pt x="1" y="23"/>
                  <a:pt x="3" y="27"/>
                  <a:pt x="6" y="30"/>
                </a:cubicBezTo>
                <a:cubicBezTo>
                  <a:pt x="41" y="65"/>
                  <a:pt x="41" y="65"/>
                  <a:pt x="41" y="65"/>
                </a:cubicBezTo>
                <a:cubicBezTo>
                  <a:pt x="3" y="103"/>
                  <a:pt x="3" y="103"/>
                  <a:pt x="3" y="103"/>
                </a:cubicBezTo>
                <a:cubicBezTo>
                  <a:pt x="0" y="105"/>
                  <a:pt x="0" y="109"/>
                  <a:pt x="3" y="111"/>
                </a:cubicBezTo>
                <a:cubicBezTo>
                  <a:pt x="19" y="127"/>
                  <a:pt x="19" y="127"/>
                  <a:pt x="19" y="127"/>
                </a:cubicBezTo>
                <a:cubicBezTo>
                  <a:pt x="21" y="130"/>
                  <a:pt x="25" y="130"/>
                  <a:pt x="27" y="127"/>
                </a:cubicBezTo>
                <a:cubicBezTo>
                  <a:pt x="65" y="89"/>
                  <a:pt x="65" y="89"/>
                  <a:pt x="65" y="89"/>
                </a:cubicBezTo>
                <a:cubicBezTo>
                  <a:pt x="104" y="128"/>
                  <a:pt x="104" y="128"/>
                  <a:pt x="104" y="128"/>
                </a:cubicBezTo>
                <a:cubicBezTo>
                  <a:pt x="105" y="129"/>
                  <a:pt x="105" y="129"/>
                  <a:pt x="106" y="129"/>
                </a:cubicBezTo>
                <a:cubicBezTo>
                  <a:pt x="127" y="129"/>
                  <a:pt x="127" y="129"/>
                  <a:pt x="127" y="129"/>
                </a:cubicBezTo>
                <a:close/>
                <a:moveTo>
                  <a:pt x="78" y="34"/>
                </a:moveTo>
                <a:cubicBezTo>
                  <a:pt x="85" y="40"/>
                  <a:pt x="85" y="40"/>
                  <a:pt x="85" y="40"/>
                </a:cubicBezTo>
                <a:cubicBezTo>
                  <a:pt x="85" y="41"/>
                  <a:pt x="87" y="41"/>
                  <a:pt x="88" y="40"/>
                </a:cubicBezTo>
                <a:cubicBezTo>
                  <a:pt x="89" y="39"/>
                  <a:pt x="89" y="38"/>
                  <a:pt x="88" y="37"/>
                </a:cubicBezTo>
                <a:cubicBezTo>
                  <a:pt x="82" y="31"/>
                  <a:pt x="82" y="31"/>
                  <a:pt x="82" y="31"/>
                </a:cubicBezTo>
                <a:cubicBezTo>
                  <a:pt x="94" y="18"/>
                  <a:pt x="94" y="18"/>
                  <a:pt x="94" y="18"/>
                </a:cubicBezTo>
                <a:cubicBezTo>
                  <a:pt x="100" y="24"/>
                  <a:pt x="100" y="24"/>
                  <a:pt x="100" y="24"/>
                </a:cubicBezTo>
                <a:cubicBezTo>
                  <a:pt x="101" y="25"/>
                  <a:pt x="103" y="25"/>
                  <a:pt x="104" y="24"/>
                </a:cubicBezTo>
                <a:cubicBezTo>
                  <a:pt x="104" y="24"/>
                  <a:pt x="104" y="23"/>
                  <a:pt x="104" y="23"/>
                </a:cubicBezTo>
                <a:cubicBezTo>
                  <a:pt x="104" y="22"/>
                  <a:pt x="104" y="21"/>
                  <a:pt x="104" y="21"/>
                </a:cubicBezTo>
                <a:cubicBezTo>
                  <a:pt x="97" y="15"/>
                  <a:pt x="97" y="15"/>
                  <a:pt x="97" y="15"/>
                </a:cubicBezTo>
                <a:cubicBezTo>
                  <a:pt x="107" y="5"/>
                  <a:pt x="107" y="5"/>
                  <a:pt x="107" y="5"/>
                </a:cubicBezTo>
                <a:cubicBezTo>
                  <a:pt x="125" y="23"/>
                  <a:pt x="125" y="23"/>
                  <a:pt x="125" y="23"/>
                </a:cubicBezTo>
                <a:cubicBezTo>
                  <a:pt x="86" y="62"/>
                  <a:pt x="86" y="62"/>
                  <a:pt x="86" y="62"/>
                </a:cubicBezTo>
                <a:cubicBezTo>
                  <a:pt x="68" y="44"/>
                  <a:pt x="68" y="44"/>
                  <a:pt x="68" y="44"/>
                </a:cubicBezTo>
                <a:lnTo>
                  <a:pt x="78" y="34"/>
                </a:lnTo>
                <a:close/>
                <a:moveTo>
                  <a:pt x="10" y="28"/>
                </a:moveTo>
                <a:cubicBezTo>
                  <a:pt x="10" y="27"/>
                  <a:pt x="9" y="27"/>
                  <a:pt x="9" y="27"/>
                </a:cubicBezTo>
                <a:cubicBezTo>
                  <a:pt x="7" y="25"/>
                  <a:pt x="6" y="21"/>
                  <a:pt x="6" y="18"/>
                </a:cubicBezTo>
                <a:cubicBezTo>
                  <a:pt x="6" y="15"/>
                  <a:pt x="7" y="12"/>
                  <a:pt x="9" y="9"/>
                </a:cubicBezTo>
                <a:cubicBezTo>
                  <a:pt x="14" y="4"/>
                  <a:pt x="22" y="4"/>
                  <a:pt x="27" y="9"/>
                </a:cubicBezTo>
                <a:cubicBezTo>
                  <a:pt x="31" y="13"/>
                  <a:pt x="31" y="13"/>
                  <a:pt x="31" y="13"/>
                </a:cubicBezTo>
                <a:cubicBezTo>
                  <a:pt x="13" y="31"/>
                  <a:pt x="13" y="31"/>
                  <a:pt x="13" y="31"/>
                </a:cubicBezTo>
                <a:lnTo>
                  <a:pt x="10" y="28"/>
                </a:lnTo>
                <a:close/>
                <a:moveTo>
                  <a:pt x="16" y="34"/>
                </a:moveTo>
                <a:cubicBezTo>
                  <a:pt x="34" y="16"/>
                  <a:pt x="34" y="16"/>
                  <a:pt x="34" y="16"/>
                </a:cubicBezTo>
                <a:cubicBezTo>
                  <a:pt x="41" y="23"/>
                  <a:pt x="41" y="23"/>
                  <a:pt x="41" y="23"/>
                </a:cubicBezTo>
                <a:cubicBezTo>
                  <a:pt x="23" y="41"/>
                  <a:pt x="23" y="41"/>
                  <a:pt x="23" y="41"/>
                </a:cubicBezTo>
                <a:lnTo>
                  <a:pt x="16" y="34"/>
                </a:lnTo>
                <a:close/>
                <a:moveTo>
                  <a:pt x="23" y="125"/>
                </a:moveTo>
                <a:cubicBezTo>
                  <a:pt x="5" y="107"/>
                  <a:pt x="5" y="107"/>
                  <a:pt x="5" y="107"/>
                </a:cubicBezTo>
                <a:cubicBezTo>
                  <a:pt x="15" y="97"/>
                  <a:pt x="15" y="97"/>
                  <a:pt x="15" y="97"/>
                </a:cubicBezTo>
                <a:cubicBezTo>
                  <a:pt x="21" y="104"/>
                  <a:pt x="21" y="104"/>
                  <a:pt x="21" y="104"/>
                </a:cubicBezTo>
                <a:cubicBezTo>
                  <a:pt x="22" y="105"/>
                  <a:pt x="23" y="105"/>
                  <a:pt x="24" y="104"/>
                </a:cubicBezTo>
                <a:cubicBezTo>
                  <a:pt x="25" y="103"/>
                  <a:pt x="25" y="101"/>
                  <a:pt x="24" y="100"/>
                </a:cubicBezTo>
                <a:cubicBezTo>
                  <a:pt x="18" y="94"/>
                  <a:pt x="18" y="94"/>
                  <a:pt x="18" y="94"/>
                </a:cubicBezTo>
                <a:cubicBezTo>
                  <a:pt x="31" y="82"/>
                  <a:pt x="31" y="82"/>
                  <a:pt x="31" y="82"/>
                </a:cubicBezTo>
                <a:cubicBezTo>
                  <a:pt x="37" y="88"/>
                  <a:pt x="37" y="88"/>
                  <a:pt x="37" y="88"/>
                </a:cubicBezTo>
                <a:cubicBezTo>
                  <a:pt x="38" y="89"/>
                  <a:pt x="39" y="89"/>
                  <a:pt x="40" y="88"/>
                </a:cubicBezTo>
                <a:cubicBezTo>
                  <a:pt x="41" y="87"/>
                  <a:pt x="41" y="85"/>
                  <a:pt x="40" y="85"/>
                </a:cubicBezTo>
                <a:cubicBezTo>
                  <a:pt x="34" y="78"/>
                  <a:pt x="34" y="78"/>
                  <a:pt x="34" y="78"/>
                </a:cubicBezTo>
                <a:cubicBezTo>
                  <a:pt x="44" y="68"/>
                  <a:pt x="44" y="68"/>
                  <a:pt x="44" y="68"/>
                </a:cubicBezTo>
                <a:cubicBezTo>
                  <a:pt x="62" y="86"/>
                  <a:pt x="62" y="86"/>
                  <a:pt x="62" y="86"/>
                </a:cubicBezTo>
                <a:lnTo>
                  <a:pt x="23" y="125"/>
                </a:lnTo>
                <a:close/>
                <a:moveTo>
                  <a:pt x="124" y="124"/>
                </a:moveTo>
                <a:cubicBezTo>
                  <a:pt x="107" y="124"/>
                  <a:pt x="107" y="124"/>
                  <a:pt x="107" y="124"/>
                </a:cubicBezTo>
                <a:cubicBezTo>
                  <a:pt x="27" y="44"/>
                  <a:pt x="27" y="44"/>
                  <a:pt x="27" y="44"/>
                </a:cubicBezTo>
                <a:cubicBezTo>
                  <a:pt x="44" y="27"/>
                  <a:pt x="44" y="27"/>
                  <a:pt x="44" y="27"/>
                </a:cubicBezTo>
                <a:cubicBezTo>
                  <a:pt x="45" y="28"/>
                  <a:pt x="45" y="28"/>
                  <a:pt x="45" y="28"/>
                </a:cubicBezTo>
                <a:cubicBezTo>
                  <a:pt x="124" y="107"/>
                  <a:pt x="124" y="107"/>
                  <a:pt x="124" y="107"/>
                </a:cubicBezTo>
                <a:lnTo>
                  <a:pt x="124" y="124"/>
                </a:ln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52" name="Freeform 5">
            <a:extLst>
              <a:ext uri="{FF2B5EF4-FFF2-40B4-BE49-F238E27FC236}">
                <a16:creationId xmlns:a16="http://schemas.microsoft.com/office/drawing/2014/main" id="{4E56BF52-F589-2D7D-57C0-2636D428A3AC}"/>
              </a:ext>
            </a:extLst>
          </p:cNvPr>
          <p:cNvSpPr>
            <a:spLocks noEditPoints="1"/>
          </p:cNvSpPr>
          <p:nvPr/>
        </p:nvSpPr>
        <p:spPr bwMode="auto">
          <a:xfrm>
            <a:off x="3903738" y="3003396"/>
            <a:ext cx="746302" cy="685834"/>
          </a:xfrm>
          <a:custGeom>
            <a:avLst/>
            <a:gdLst>
              <a:gd name="T0" fmla="*/ 36 w 256"/>
              <a:gd name="T1" fmla="*/ 235 h 235"/>
              <a:gd name="T2" fmla="*/ 224 w 256"/>
              <a:gd name="T3" fmla="*/ 235 h 235"/>
              <a:gd name="T4" fmla="*/ 256 w 256"/>
              <a:gd name="T5" fmla="*/ 203 h 235"/>
              <a:gd name="T6" fmla="*/ 256 w 256"/>
              <a:gd name="T7" fmla="*/ 90 h 235"/>
              <a:gd name="T8" fmla="*/ 224 w 256"/>
              <a:gd name="T9" fmla="*/ 55 h 235"/>
              <a:gd name="T10" fmla="*/ 139 w 256"/>
              <a:gd name="T11" fmla="*/ 55 h 235"/>
              <a:gd name="T12" fmla="*/ 200 w 256"/>
              <a:gd name="T13" fmla="*/ 7 h 235"/>
              <a:gd name="T14" fmla="*/ 201 w 256"/>
              <a:gd name="T15" fmla="*/ 1 h 235"/>
              <a:gd name="T16" fmla="*/ 195 w 256"/>
              <a:gd name="T17" fmla="*/ 1 h 235"/>
              <a:gd name="T18" fmla="*/ 128 w 256"/>
              <a:gd name="T19" fmla="*/ 55 h 235"/>
              <a:gd name="T20" fmla="*/ 89 w 256"/>
              <a:gd name="T21" fmla="*/ 26 h 235"/>
              <a:gd name="T22" fmla="*/ 83 w 256"/>
              <a:gd name="T23" fmla="*/ 26 h 235"/>
              <a:gd name="T24" fmla="*/ 84 w 256"/>
              <a:gd name="T25" fmla="*/ 32 h 235"/>
              <a:gd name="T26" fmla="*/ 116 w 256"/>
              <a:gd name="T27" fmla="*/ 55 h 235"/>
              <a:gd name="T28" fmla="*/ 36 w 256"/>
              <a:gd name="T29" fmla="*/ 55 h 235"/>
              <a:gd name="T30" fmla="*/ 0 w 256"/>
              <a:gd name="T31" fmla="*/ 90 h 235"/>
              <a:gd name="T32" fmla="*/ 0 w 256"/>
              <a:gd name="T33" fmla="*/ 203 h 235"/>
              <a:gd name="T34" fmla="*/ 36 w 256"/>
              <a:gd name="T35" fmla="*/ 235 h 235"/>
              <a:gd name="T36" fmla="*/ 8 w 256"/>
              <a:gd name="T37" fmla="*/ 90 h 235"/>
              <a:gd name="T38" fmla="*/ 36 w 256"/>
              <a:gd name="T39" fmla="*/ 63 h 235"/>
              <a:gd name="T40" fmla="*/ 224 w 256"/>
              <a:gd name="T41" fmla="*/ 63 h 235"/>
              <a:gd name="T42" fmla="*/ 248 w 256"/>
              <a:gd name="T43" fmla="*/ 90 h 235"/>
              <a:gd name="T44" fmla="*/ 248 w 256"/>
              <a:gd name="T45" fmla="*/ 203 h 235"/>
              <a:gd name="T46" fmla="*/ 224 w 256"/>
              <a:gd name="T47" fmla="*/ 227 h 235"/>
              <a:gd name="T48" fmla="*/ 36 w 256"/>
              <a:gd name="T49" fmla="*/ 227 h 235"/>
              <a:gd name="T50" fmla="*/ 8 w 256"/>
              <a:gd name="T51" fmla="*/ 203 h 235"/>
              <a:gd name="T52" fmla="*/ 8 w 256"/>
              <a:gd name="T53" fmla="*/ 90 h 235"/>
              <a:gd name="T54" fmla="*/ 107 w 256"/>
              <a:gd name="T55" fmla="*/ 212 h 235"/>
              <a:gd name="T56" fmla="*/ 188 w 256"/>
              <a:gd name="T57" fmla="*/ 146 h 235"/>
              <a:gd name="T58" fmla="*/ 107 w 256"/>
              <a:gd name="T59" fmla="*/ 81 h 235"/>
              <a:gd name="T60" fmla="*/ 27 w 256"/>
              <a:gd name="T61" fmla="*/ 146 h 235"/>
              <a:gd name="T62" fmla="*/ 107 w 256"/>
              <a:gd name="T63" fmla="*/ 212 h 235"/>
              <a:gd name="T64" fmla="*/ 107 w 256"/>
              <a:gd name="T65" fmla="*/ 89 h 235"/>
              <a:gd name="T66" fmla="*/ 180 w 256"/>
              <a:gd name="T67" fmla="*/ 146 h 235"/>
              <a:gd name="T68" fmla="*/ 107 w 256"/>
              <a:gd name="T69" fmla="*/ 204 h 235"/>
              <a:gd name="T70" fmla="*/ 35 w 256"/>
              <a:gd name="T71" fmla="*/ 146 h 235"/>
              <a:gd name="T72" fmla="*/ 107 w 256"/>
              <a:gd name="T73" fmla="*/ 89 h 235"/>
              <a:gd name="T74" fmla="*/ 219 w 256"/>
              <a:gd name="T75" fmla="*/ 138 h 235"/>
              <a:gd name="T76" fmla="*/ 233 w 256"/>
              <a:gd name="T77" fmla="*/ 124 h 235"/>
              <a:gd name="T78" fmla="*/ 219 w 256"/>
              <a:gd name="T79" fmla="*/ 110 h 235"/>
              <a:gd name="T80" fmla="*/ 205 w 256"/>
              <a:gd name="T81" fmla="*/ 124 h 235"/>
              <a:gd name="T82" fmla="*/ 219 w 256"/>
              <a:gd name="T83" fmla="*/ 138 h 235"/>
              <a:gd name="T84" fmla="*/ 219 w 256"/>
              <a:gd name="T85" fmla="*/ 118 h 235"/>
              <a:gd name="T86" fmla="*/ 225 w 256"/>
              <a:gd name="T87" fmla="*/ 124 h 235"/>
              <a:gd name="T88" fmla="*/ 219 w 256"/>
              <a:gd name="T89" fmla="*/ 130 h 235"/>
              <a:gd name="T90" fmla="*/ 213 w 256"/>
              <a:gd name="T91" fmla="*/ 124 h 235"/>
              <a:gd name="T92" fmla="*/ 219 w 256"/>
              <a:gd name="T93" fmla="*/ 118 h 235"/>
              <a:gd name="T94" fmla="*/ 219 w 256"/>
              <a:gd name="T95" fmla="*/ 182 h 235"/>
              <a:gd name="T96" fmla="*/ 233 w 256"/>
              <a:gd name="T97" fmla="*/ 168 h 235"/>
              <a:gd name="T98" fmla="*/ 219 w 256"/>
              <a:gd name="T99" fmla="*/ 155 h 235"/>
              <a:gd name="T100" fmla="*/ 205 w 256"/>
              <a:gd name="T101" fmla="*/ 168 h 235"/>
              <a:gd name="T102" fmla="*/ 219 w 256"/>
              <a:gd name="T103" fmla="*/ 182 h 235"/>
              <a:gd name="T104" fmla="*/ 219 w 256"/>
              <a:gd name="T105" fmla="*/ 163 h 235"/>
              <a:gd name="T106" fmla="*/ 225 w 256"/>
              <a:gd name="T107" fmla="*/ 168 h 235"/>
              <a:gd name="T108" fmla="*/ 219 w 256"/>
              <a:gd name="T109" fmla="*/ 174 h 235"/>
              <a:gd name="T110" fmla="*/ 213 w 256"/>
              <a:gd name="T111" fmla="*/ 168 h 235"/>
              <a:gd name="T112" fmla="*/ 219 w 256"/>
              <a:gd name="T113" fmla="*/ 16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235">
                <a:moveTo>
                  <a:pt x="36" y="235"/>
                </a:moveTo>
                <a:cubicBezTo>
                  <a:pt x="224" y="235"/>
                  <a:pt x="224" y="235"/>
                  <a:pt x="224" y="235"/>
                </a:cubicBezTo>
                <a:cubicBezTo>
                  <a:pt x="242" y="235"/>
                  <a:pt x="256" y="222"/>
                  <a:pt x="256" y="203"/>
                </a:cubicBezTo>
                <a:cubicBezTo>
                  <a:pt x="256" y="90"/>
                  <a:pt x="256" y="90"/>
                  <a:pt x="256" y="90"/>
                </a:cubicBezTo>
                <a:cubicBezTo>
                  <a:pt x="256" y="71"/>
                  <a:pt x="242" y="55"/>
                  <a:pt x="224" y="55"/>
                </a:cubicBezTo>
                <a:cubicBezTo>
                  <a:pt x="139" y="55"/>
                  <a:pt x="139" y="55"/>
                  <a:pt x="139" y="55"/>
                </a:cubicBezTo>
                <a:cubicBezTo>
                  <a:pt x="200" y="7"/>
                  <a:pt x="200" y="7"/>
                  <a:pt x="200" y="7"/>
                </a:cubicBezTo>
                <a:cubicBezTo>
                  <a:pt x="202" y="5"/>
                  <a:pt x="202" y="3"/>
                  <a:pt x="201" y="1"/>
                </a:cubicBezTo>
                <a:cubicBezTo>
                  <a:pt x="199" y="0"/>
                  <a:pt x="197" y="0"/>
                  <a:pt x="195" y="1"/>
                </a:cubicBezTo>
                <a:cubicBezTo>
                  <a:pt x="128" y="55"/>
                  <a:pt x="128" y="55"/>
                  <a:pt x="128" y="55"/>
                </a:cubicBezTo>
                <a:cubicBezTo>
                  <a:pt x="89" y="26"/>
                  <a:pt x="89" y="26"/>
                  <a:pt x="89" y="26"/>
                </a:cubicBezTo>
                <a:cubicBezTo>
                  <a:pt x="87" y="24"/>
                  <a:pt x="85" y="25"/>
                  <a:pt x="83" y="26"/>
                </a:cubicBezTo>
                <a:cubicBezTo>
                  <a:pt x="82" y="28"/>
                  <a:pt x="82" y="30"/>
                  <a:pt x="84" y="32"/>
                </a:cubicBezTo>
                <a:cubicBezTo>
                  <a:pt x="116" y="55"/>
                  <a:pt x="116" y="55"/>
                  <a:pt x="116" y="55"/>
                </a:cubicBezTo>
                <a:cubicBezTo>
                  <a:pt x="36" y="55"/>
                  <a:pt x="36" y="55"/>
                  <a:pt x="36" y="55"/>
                </a:cubicBezTo>
                <a:cubicBezTo>
                  <a:pt x="17" y="55"/>
                  <a:pt x="0" y="71"/>
                  <a:pt x="0" y="90"/>
                </a:cubicBezTo>
                <a:cubicBezTo>
                  <a:pt x="0" y="203"/>
                  <a:pt x="0" y="203"/>
                  <a:pt x="0" y="203"/>
                </a:cubicBezTo>
                <a:cubicBezTo>
                  <a:pt x="0" y="222"/>
                  <a:pt x="17" y="235"/>
                  <a:pt x="36" y="235"/>
                </a:cubicBezTo>
                <a:close/>
                <a:moveTo>
                  <a:pt x="8" y="90"/>
                </a:moveTo>
                <a:cubicBezTo>
                  <a:pt x="8" y="75"/>
                  <a:pt x="22" y="63"/>
                  <a:pt x="36" y="63"/>
                </a:cubicBezTo>
                <a:cubicBezTo>
                  <a:pt x="224" y="63"/>
                  <a:pt x="224" y="63"/>
                  <a:pt x="224" y="63"/>
                </a:cubicBezTo>
                <a:cubicBezTo>
                  <a:pt x="238" y="63"/>
                  <a:pt x="248" y="75"/>
                  <a:pt x="248" y="90"/>
                </a:cubicBezTo>
                <a:cubicBezTo>
                  <a:pt x="248" y="203"/>
                  <a:pt x="248" y="203"/>
                  <a:pt x="248" y="203"/>
                </a:cubicBezTo>
                <a:cubicBezTo>
                  <a:pt x="248" y="217"/>
                  <a:pt x="238" y="227"/>
                  <a:pt x="224" y="227"/>
                </a:cubicBezTo>
                <a:cubicBezTo>
                  <a:pt x="36" y="227"/>
                  <a:pt x="36" y="227"/>
                  <a:pt x="36" y="227"/>
                </a:cubicBezTo>
                <a:cubicBezTo>
                  <a:pt x="22" y="227"/>
                  <a:pt x="8" y="217"/>
                  <a:pt x="8" y="203"/>
                </a:cubicBezTo>
                <a:lnTo>
                  <a:pt x="8" y="90"/>
                </a:lnTo>
                <a:close/>
                <a:moveTo>
                  <a:pt x="107" y="212"/>
                </a:moveTo>
                <a:cubicBezTo>
                  <a:pt x="179" y="212"/>
                  <a:pt x="188" y="212"/>
                  <a:pt x="188" y="146"/>
                </a:cubicBezTo>
                <a:cubicBezTo>
                  <a:pt x="188" y="81"/>
                  <a:pt x="179" y="81"/>
                  <a:pt x="107" y="81"/>
                </a:cubicBezTo>
                <a:cubicBezTo>
                  <a:pt x="36" y="81"/>
                  <a:pt x="27" y="81"/>
                  <a:pt x="27" y="146"/>
                </a:cubicBezTo>
                <a:cubicBezTo>
                  <a:pt x="27" y="212"/>
                  <a:pt x="36" y="212"/>
                  <a:pt x="107" y="212"/>
                </a:cubicBezTo>
                <a:close/>
                <a:moveTo>
                  <a:pt x="107" y="89"/>
                </a:moveTo>
                <a:cubicBezTo>
                  <a:pt x="179" y="89"/>
                  <a:pt x="180" y="89"/>
                  <a:pt x="180" y="146"/>
                </a:cubicBezTo>
                <a:cubicBezTo>
                  <a:pt x="180" y="204"/>
                  <a:pt x="179" y="204"/>
                  <a:pt x="107" y="204"/>
                </a:cubicBezTo>
                <a:cubicBezTo>
                  <a:pt x="36" y="204"/>
                  <a:pt x="35" y="204"/>
                  <a:pt x="35" y="146"/>
                </a:cubicBezTo>
                <a:cubicBezTo>
                  <a:pt x="35" y="89"/>
                  <a:pt x="36" y="89"/>
                  <a:pt x="107" y="89"/>
                </a:cubicBezTo>
                <a:close/>
                <a:moveTo>
                  <a:pt x="219" y="138"/>
                </a:moveTo>
                <a:cubicBezTo>
                  <a:pt x="226" y="138"/>
                  <a:pt x="233" y="132"/>
                  <a:pt x="233" y="124"/>
                </a:cubicBezTo>
                <a:cubicBezTo>
                  <a:pt x="233" y="116"/>
                  <a:pt x="226" y="110"/>
                  <a:pt x="219" y="110"/>
                </a:cubicBezTo>
                <a:cubicBezTo>
                  <a:pt x="211" y="110"/>
                  <a:pt x="205" y="116"/>
                  <a:pt x="205" y="124"/>
                </a:cubicBezTo>
                <a:cubicBezTo>
                  <a:pt x="205" y="132"/>
                  <a:pt x="211" y="138"/>
                  <a:pt x="219" y="138"/>
                </a:cubicBezTo>
                <a:close/>
                <a:moveTo>
                  <a:pt x="219" y="118"/>
                </a:moveTo>
                <a:cubicBezTo>
                  <a:pt x="222" y="118"/>
                  <a:pt x="225" y="121"/>
                  <a:pt x="225" y="124"/>
                </a:cubicBezTo>
                <a:cubicBezTo>
                  <a:pt x="225" y="127"/>
                  <a:pt x="222" y="130"/>
                  <a:pt x="219" y="130"/>
                </a:cubicBezTo>
                <a:cubicBezTo>
                  <a:pt x="215" y="130"/>
                  <a:pt x="213" y="127"/>
                  <a:pt x="213" y="124"/>
                </a:cubicBezTo>
                <a:cubicBezTo>
                  <a:pt x="213" y="121"/>
                  <a:pt x="215" y="118"/>
                  <a:pt x="219" y="118"/>
                </a:cubicBezTo>
                <a:close/>
                <a:moveTo>
                  <a:pt x="219" y="182"/>
                </a:moveTo>
                <a:cubicBezTo>
                  <a:pt x="226" y="182"/>
                  <a:pt x="233" y="176"/>
                  <a:pt x="233" y="168"/>
                </a:cubicBezTo>
                <a:cubicBezTo>
                  <a:pt x="233" y="161"/>
                  <a:pt x="226" y="155"/>
                  <a:pt x="219" y="155"/>
                </a:cubicBezTo>
                <a:cubicBezTo>
                  <a:pt x="211" y="155"/>
                  <a:pt x="205" y="161"/>
                  <a:pt x="205" y="168"/>
                </a:cubicBezTo>
                <a:cubicBezTo>
                  <a:pt x="205" y="176"/>
                  <a:pt x="211" y="182"/>
                  <a:pt x="219" y="182"/>
                </a:cubicBezTo>
                <a:close/>
                <a:moveTo>
                  <a:pt x="219" y="163"/>
                </a:moveTo>
                <a:cubicBezTo>
                  <a:pt x="222" y="163"/>
                  <a:pt x="225" y="165"/>
                  <a:pt x="225" y="168"/>
                </a:cubicBezTo>
                <a:cubicBezTo>
                  <a:pt x="225" y="172"/>
                  <a:pt x="222" y="174"/>
                  <a:pt x="219" y="174"/>
                </a:cubicBezTo>
                <a:cubicBezTo>
                  <a:pt x="215" y="174"/>
                  <a:pt x="213" y="172"/>
                  <a:pt x="213" y="168"/>
                </a:cubicBezTo>
                <a:cubicBezTo>
                  <a:pt x="213" y="165"/>
                  <a:pt x="215" y="163"/>
                  <a:pt x="219" y="163"/>
                </a:cubicBez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53" name="Freeform 9">
            <a:extLst>
              <a:ext uri="{FF2B5EF4-FFF2-40B4-BE49-F238E27FC236}">
                <a16:creationId xmlns:a16="http://schemas.microsoft.com/office/drawing/2014/main" id="{627AF159-4233-30C9-1055-D1F770D28042}"/>
              </a:ext>
            </a:extLst>
          </p:cNvPr>
          <p:cNvSpPr>
            <a:spLocks noEditPoints="1"/>
          </p:cNvSpPr>
          <p:nvPr/>
        </p:nvSpPr>
        <p:spPr bwMode="auto">
          <a:xfrm>
            <a:off x="4980913" y="4161095"/>
            <a:ext cx="723676" cy="737647"/>
          </a:xfrm>
          <a:custGeom>
            <a:avLst/>
            <a:gdLst>
              <a:gd name="T0" fmla="*/ 9 w 216"/>
              <a:gd name="T1" fmla="*/ 122 h 221"/>
              <a:gd name="T2" fmla="*/ 6 w 216"/>
              <a:gd name="T3" fmla="*/ 121 h 221"/>
              <a:gd name="T4" fmla="*/ 0 w 216"/>
              <a:gd name="T5" fmla="*/ 113 h 221"/>
              <a:gd name="T6" fmla="*/ 106 w 216"/>
              <a:gd name="T7" fmla="*/ 13 h 221"/>
              <a:gd name="T8" fmla="*/ 106 w 216"/>
              <a:gd name="T9" fmla="*/ 4 h 221"/>
              <a:gd name="T10" fmla="*/ 110 w 216"/>
              <a:gd name="T11" fmla="*/ 0 h 221"/>
              <a:gd name="T12" fmla="*/ 114 w 216"/>
              <a:gd name="T13" fmla="*/ 4 h 221"/>
              <a:gd name="T14" fmla="*/ 114 w 216"/>
              <a:gd name="T15" fmla="*/ 21 h 221"/>
              <a:gd name="T16" fmla="*/ 110 w 216"/>
              <a:gd name="T17" fmla="*/ 21 h 221"/>
              <a:gd name="T18" fmla="*/ 8 w 216"/>
              <a:gd name="T19" fmla="*/ 113 h 221"/>
              <a:gd name="T20" fmla="*/ 9 w 216"/>
              <a:gd name="T21" fmla="*/ 113 h 221"/>
              <a:gd name="T22" fmla="*/ 43 w 216"/>
              <a:gd name="T23" fmla="*/ 96 h 221"/>
              <a:gd name="T24" fmla="*/ 75 w 216"/>
              <a:gd name="T25" fmla="*/ 113 h 221"/>
              <a:gd name="T26" fmla="*/ 76 w 216"/>
              <a:gd name="T27" fmla="*/ 113 h 221"/>
              <a:gd name="T28" fmla="*/ 108 w 216"/>
              <a:gd name="T29" fmla="*/ 96 h 221"/>
              <a:gd name="T30" fmla="*/ 112 w 216"/>
              <a:gd name="T31" fmla="*/ 99 h 221"/>
              <a:gd name="T32" fmla="*/ 109 w 216"/>
              <a:gd name="T33" fmla="*/ 104 h 221"/>
              <a:gd name="T34" fmla="*/ 83 w 216"/>
              <a:gd name="T35" fmla="*/ 118 h 221"/>
              <a:gd name="T36" fmla="*/ 76 w 216"/>
              <a:gd name="T37" fmla="*/ 121 h 221"/>
              <a:gd name="T38" fmla="*/ 76 w 216"/>
              <a:gd name="T39" fmla="*/ 121 h 221"/>
              <a:gd name="T40" fmla="*/ 69 w 216"/>
              <a:gd name="T41" fmla="*/ 118 h 221"/>
              <a:gd name="T42" fmla="*/ 43 w 216"/>
              <a:gd name="T43" fmla="*/ 104 h 221"/>
              <a:gd name="T44" fmla="*/ 16 w 216"/>
              <a:gd name="T45" fmla="*/ 118 h 221"/>
              <a:gd name="T46" fmla="*/ 9 w 216"/>
              <a:gd name="T47" fmla="*/ 122 h 221"/>
              <a:gd name="T48" fmla="*/ 116 w 216"/>
              <a:gd name="T49" fmla="*/ 187 h 221"/>
              <a:gd name="T50" fmla="*/ 116 w 216"/>
              <a:gd name="T51" fmla="*/ 105 h 221"/>
              <a:gd name="T52" fmla="*/ 134 w 216"/>
              <a:gd name="T53" fmla="*/ 118 h 221"/>
              <a:gd name="T54" fmla="*/ 141 w 216"/>
              <a:gd name="T55" fmla="*/ 121 h 221"/>
              <a:gd name="T56" fmla="*/ 141 w 216"/>
              <a:gd name="T57" fmla="*/ 121 h 221"/>
              <a:gd name="T58" fmla="*/ 148 w 216"/>
              <a:gd name="T59" fmla="*/ 118 h 221"/>
              <a:gd name="T60" fmla="*/ 173 w 216"/>
              <a:gd name="T61" fmla="*/ 104 h 221"/>
              <a:gd name="T62" fmla="*/ 201 w 216"/>
              <a:gd name="T63" fmla="*/ 119 h 221"/>
              <a:gd name="T64" fmla="*/ 210 w 216"/>
              <a:gd name="T65" fmla="*/ 121 h 221"/>
              <a:gd name="T66" fmla="*/ 216 w 216"/>
              <a:gd name="T67" fmla="*/ 113 h 221"/>
              <a:gd name="T68" fmla="*/ 110 w 216"/>
              <a:gd name="T69" fmla="*/ 13 h 221"/>
              <a:gd name="T70" fmla="*/ 106 w 216"/>
              <a:gd name="T71" fmla="*/ 17 h 221"/>
              <a:gd name="T72" fmla="*/ 110 w 216"/>
              <a:gd name="T73" fmla="*/ 21 h 221"/>
              <a:gd name="T74" fmla="*/ 208 w 216"/>
              <a:gd name="T75" fmla="*/ 113 h 221"/>
              <a:gd name="T76" fmla="*/ 207 w 216"/>
              <a:gd name="T77" fmla="*/ 113 h 221"/>
              <a:gd name="T78" fmla="*/ 173 w 216"/>
              <a:gd name="T79" fmla="*/ 96 h 221"/>
              <a:gd name="T80" fmla="*/ 141 w 216"/>
              <a:gd name="T81" fmla="*/ 113 h 221"/>
              <a:gd name="T82" fmla="*/ 140 w 216"/>
              <a:gd name="T83" fmla="*/ 113 h 221"/>
              <a:gd name="T84" fmla="*/ 113 w 216"/>
              <a:gd name="T85" fmla="*/ 97 h 221"/>
              <a:gd name="T86" fmla="*/ 108 w 216"/>
              <a:gd name="T87" fmla="*/ 96 h 221"/>
              <a:gd name="T88" fmla="*/ 108 w 216"/>
              <a:gd name="T89" fmla="*/ 187 h 221"/>
              <a:gd name="T90" fmla="*/ 82 w 216"/>
              <a:gd name="T91" fmla="*/ 213 h 221"/>
              <a:gd name="T92" fmla="*/ 56 w 216"/>
              <a:gd name="T93" fmla="*/ 187 h 221"/>
              <a:gd name="T94" fmla="*/ 52 w 216"/>
              <a:gd name="T95" fmla="*/ 183 h 221"/>
              <a:gd name="T96" fmla="*/ 48 w 216"/>
              <a:gd name="T97" fmla="*/ 187 h 221"/>
              <a:gd name="T98" fmla="*/ 82 w 216"/>
              <a:gd name="T99" fmla="*/ 221 h 221"/>
              <a:gd name="T100" fmla="*/ 116 w 216"/>
              <a:gd name="T101" fmla="*/ 18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6" h="221">
                <a:moveTo>
                  <a:pt x="9" y="122"/>
                </a:moveTo>
                <a:cubicBezTo>
                  <a:pt x="8" y="122"/>
                  <a:pt x="7" y="121"/>
                  <a:pt x="6" y="121"/>
                </a:cubicBezTo>
                <a:cubicBezTo>
                  <a:pt x="3" y="120"/>
                  <a:pt x="0" y="117"/>
                  <a:pt x="0" y="113"/>
                </a:cubicBezTo>
                <a:cubicBezTo>
                  <a:pt x="0" y="57"/>
                  <a:pt x="43" y="18"/>
                  <a:pt x="106" y="13"/>
                </a:cubicBezTo>
                <a:cubicBezTo>
                  <a:pt x="106" y="4"/>
                  <a:pt x="106" y="4"/>
                  <a:pt x="106" y="4"/>
                </a:cubicBezTo>
                <a:cubicBezTo>
                  <a:pt x="106" y="2"/>
                  <a:pt x="108" y="0"/>
                  <a:pt x="110" y="0"/>
                </a:cubicBezTo>
                <a:cubicBezTo>
                  <a:pt x="112" y="0"/>
                  <a:pt x="114" y="2"/>
                  <a:pt x="114" y="4"/>
                </a:cubicBezTo>
                <a:cubicBezTo>
                  <a:pt x="114" y="21"/>
                  <a:pt x="114" y="21"/>
                  <a:pt x="114" y="21"/>
                </a:cubicBezTo>
                <a:cubicBezTo>
                  <a:pt x="110" y="21"/>
                  <a:pt x="110" y="21"/>
                  <a:pt x="110" y="21"/>
                </a:cubicBezTo>
                <a:cubicBezTo>
                  <a:pt x="49" y="24"/>
                  <a:pt x="8" y="61"/>
                  <a:pt x="8" y="113"/>
                </a:cubicBezTo>
                <a:cubicBezTo>
                  <a:pt x="9" y="113"/>
                  <a:pt x="9" y="113"/>
                  <a:pt x="9" y="113"/>
                </a:cubicBezTo>
                <a:cubicBezTo>
                  <a:pt x="10" y="113"/>
                  <a:pt x="20" y="96"/>
                  <a:pt x="43" y="96"/>
                </a:cubicBezTo>
                <a:cubicBezTo>
                  <a:pt x="56" y="96"/>
                  <a:pt x="68" y="103"/>
                  <a:pt x="75" y="113"/>
                </a:cubicBezTo>
                <a:cubicBezTo>
                  <a:pt x="76" y="113"/>
                  <a:pt x="76" y="113"/>
                  <a:pt x="76" y="113"/>
                </a:cubicBezTo>
                <a:cubicBezTo>
                  <a:pt x="83" y="104"/>
                  <a:pt x="97" y="97"/>
                  <a:pt x="108" y="96"/>
                </a:cubicBezTo>
                <a:cubicBezTo>
                  <a:pt x="110" y="96"/>
                  <a:pt x="112" y="97"/>
                  <a:pt x="112" y="99"/>
                </a:cubicBezTo>
                <a:cubicBezTo>
                  <a:pt x="112" y="102"/>
                  <a:pt x="111" y="104"/>
                  <a:pt x="109" y="104"/>
                </a:cubicBezTo>
                <a:cubicBezTo>
                  <a:pt x="100" y="105"/>
                  <a:pt x="88" y="111"/>
                  <a:pt x="83" y="118"/>
                </a:cubicBezTo>
                <a:cubicBezTo>
                  <a:pt x="81" y="120"/>
                  <a:pt x="79" y="121"/>
                  <a:pt x="76" y="121"/>
                </a:cubicBezTo>
                <a:cubicBezTo>
                  <a:pt x="76" y="121"/>
                  <a:pt x="76" y="121"/>
                  <a:pt x="76" y="121"/>
                </a:cubicBezTo>
                <a:cubicBezTo>
                  <a:pt x="73" y="121"/>
                  <a:pt x="70" y="120"/>
                  <a:pt x="69" y="118"/>
                </a:cubicBezTo>
                <a:cubicBezTo>
                  <a:pt x="63" y="109"/>
                  <a:pt x="54" y="104"/>
                  <a:pt x="43" y="104"/>
                </a:cubicBezTo>
                <a:cubicBezTo>
                  <a:pt x="25" y="104"/>
                  <a:pt x="16" y="117"/>
                  <a:pt x="16" y="118"/>
                </a:cubicBezTo>
                <a:cubicBezTo>
                  <a:pt x="14" y="120"/>
                  <a:pt x="12" y="122"/>
                  <a:pt x="9" y="122"/>
                </a:cubicBezTo>
                <a:close/>
                <a:moveTo>
                  <a:pt x="116" y="187"/>
                </a:moveTo>
                <a:cubicBezTo>
                  <a:pt x="116" y="105"/>
                  <a:pt x="116" y="105"/>
                  <a:pt x="116" y="105"/>
                </a:cubicBezTo>
                <a:cubicBezTo>
                  <a:pt x="123" y="107"/>
                  <a:pt x="129" y="112"/>
                  <a:pt x="134" y="118"/>
                </a:cubicBezTo>
                <a:cubicBezTo>
                  <a:pt x="135" y="120"/>
                  <a:pt x="138" y="121"/>
                  <a:pt x="141" y="121"/>
                </a:cubicBezTo>
                <a:cubicBezTo>
                  <a:pt x="141" y="121"/>
                  <a:pt x="141" y="121"/>
                  <a:pt x="141" y="121"/>
                </a:cubicBezTo>
                <a:cubicBezTo>
                  <a:pt x="143" y="121"/>
                  <a:pt x="146" y="120"/>
                  <a:pt x="148" y="118"/>
                </a:cubicBezTo>
                <a:cubicBezTo>
                  <a:pt x="153" y="109"/>
                  <a:pt x="163" y="104"/>
                  <a:pt x="173" y="104"/>
                </a:cubicBezTo>
                <a:cubicBezTo>
                  <a:pt x="188" y="104"/>
                  <a:pt x="201" y="118"/>
                  <a:pt x="201" y="119"/>
                </a:cubicBezTo>
                <a:cubicBezTo>
                  <a:pt x="204" y="121"/>
                  <a:pt x="207" y="122"/>
                  <a:pt x="210" y="121"/>
                </a:cubicBezTo>
                <a:cubicBezTo>
                  <a:pt x="214" y="120"/>
                  <a:pt x="216" y="117"/>
                  <a:pt x="216" y="113"/>
                </a:cubicBezTo>
                <a:cubicBezTo>
                  <a:pt x="216" y="58"/>
                  <a:pt x="170" y="15"/>
                  <a:pt x="110" y="13"/>
                </a:cubicBezTo>
                <a:cubicBezTo>
                  <a:pt x="108" y="13"/>
                  <a:pt x="106" y="15"/>
                  <a:pt x="106" y="17"/>
                </a:cubicBezTo>
                <a:cubicBezTo>
                  <a:pt x="106" y="19"/>
                  <a:pt x="108" y="21"/>
                  <a:pt x="110" y="21"/>
                </a:cubicBezTo>
                <a:cubicBezTo>
                  <a:pt x="166" y="23"/>
                  <a:pt x="208" y="63"/>
                  <a:pt x="208" y="113"/>
                </a:cubicBezTo>
                <a:cubicBezTo>
                  <a:pt x="207" y="113"/>
                  <a:pt x="207" y="113"/>
                  <a:pt x="207" y="113"/>
                </a:cubicBezTo>
                <a:cubicBezTo>
                  <a:pt x="206" y="112"/>
                  <a:pt x="191" y="96"/>
                  <a:pt x="173" y="96"/>
                </a:cubicBezTo>
                <a:cubicBezTo>
                  <a:pt x="160" y="96"/>
                  <a:pt x="148" y="103"/>
                  <a:pt x="141" y="113"/>
                </a:cubicBezTo>
                <a:cubicBezTo>
                  <a:pt x="141" y="113"/>
                  <a:pt x="140" y="113"/>
                  <a:pt x="140" y="113"/>
                </a:cubicBezTo>
                <a:cubicBezTo>
                  <a:pt x="134" y="104"/>
                  <a:pt x="124" y="98"/>
                  <a:pt x="113" y="97"/>
                </a:cubicBezTo>
                <a:cubicBezTo>
                  <a:pt x="108" y="96"/>
                  <a:pt x="108" y="96"/>
                  <a:pt x="108" y="96"/>
                </a:cubicBezTo>
                <a:cubicBezTo>
                  <a:pt x="108" y="187"/>
                  <a:pt x="108" y="187"/>
                  <a:pt x="108" y="187"/>
                </a:cubicBezTo>
                <a:cubicBezTo>
                  <a:pt x="108" y="201"/>
                  <a:pt x="97" y="213"/>
                  <a:pt x="82" y="213"/>
                </a:cubicBezTo>
                <a:cubicBezTo>
                  <a:pt x="68" y="213"/>
                  <a:pt x="56" y="201"/>
                  <a:pt x="56" y="187"/>
                </a:cubicBezTo>
                <a:cubicBezTo>
                  <a:pt x="56" y="184"/>
                  <a:pt x="54" y="183"/>
                  <a:pt x="52" y="183"/>
                </a:cubicBezTo>
                <a:cubicBezTo>
                  <a:pt x="50" y="183"/>
                  <a:pt x="48" y="184"/>
                  <a:pt x="48" y="187"/>
                </a:cubicBezTo>
                <a:cubicBezTo>
                  <a:pt x="48" y="206"/>
                  <a:pt x="63" y="221"/>
                  <a:pt x="82" y="221"/>
                </a:cubicBezTo>
                <a:cubicBezTo>
                  <a:pt x="101" y="221"/>
                  <a:pt x="116" y="206"/>
                  <a:pt x="116" y="187"/>
                </a:cubicBezTo>
                <a:close/>
              </a:path>
            </a:pathLst>
          </a:custGeom>
          <a:solidFill>
            <a:srgbClr val="A8436F"/>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54" name="Freeform 13">
            <a:extLst>
              <a:ext uri="{FF2B5EF4-FFF2-40B4-BE49-F238E27FC236}">
                <a16:creationId xmlns:a16="http://schemas.microsoft.com/office/drawing/2014/main" id="{FC1FEB00-3974-3B2C-D175-9E922E4A95F2}"/>
              </a:ext>
            </a:extLst>
          </p:cNvPr>
          <p:cNvSpPr>
            <a:spLocks noEditPoints="1"/>
          </p:cNvSpPr>
          <p:nvPr/>
        </p:nvSpPr>
        <p:spPr bwMode="auto">
          <a:xfrm>
            <a:off x="6077671" y="3011554"/>
            <a:ext cx="651263" cy="536472"/>
          </a:xfrm>
          <a:custGeom>
            <a:avLst/>
            <a:gdLst>
              <a:gd name="T0" fmla="*/ 215 w 232"/>
              <a:gd name="T1" fmla="*/ 93 h 191"/>
              <a:gd name="T2" fmla="*/ 188 w 232"/>
              <a:gd name="T3" fmla="*/ 61 h 191"/>
              <a:gd name="T4" fmla="*/ 152 w 232"/>
              <a:gd name="T5" fmla="*/ 33 h 191"/>
              <a:gd name="T6" fmla="*/ 83 w 232"/>
              <a:gd name="T7" fmla="*/ 29 h 191"/>
              <a:gd name="T8" fmla="*/ 0 w 232"/>
              <a:gd name="T9" fmla="*/ 43 h 191"/>
              <a:gd name="T10" fmla="*/ 20 w 232"/>
              <a:gd name="T11" fmla="*/ 159 h 191"/>
              <a:gd name="T12" fmla="*/ 23 w 232"/>
              <a:gd name="T13" fmla="*/ 181 h 191"/>
              <a:gd name="T14" fmla="*/ 72 w 232"/>
              <a:gd name="T15" fmla="*/ 191 h 191"/>
              <a:gd name="T16" fmla="*/ 167 w 232"/>
              <a:gd name="T17" fmla="*/ 181 h 191"/>
              <a:gd name="T18" fmla="*/ 199 w 232"/>
              <a:gd name="T19" fmla="*/ 181 h 191"/>
              <a:gd name="T20" fmla="*/ 232 w 232"/>
              <a:gd name="T21" fmla="*/ 178 h 191"/>
              <a:gd name="T22" fmla="*/ 232 w 232"/>
              <a:gd name="T23" fmla="*/ 105 h 191"/>
              <a:gd name="T24" fmla="*/ 186 w 232"/>
              <a:gd name="T25" fmla="*/ 69 h 191"/>
              <a:gd name="T26" fmla="*/ 210 w 232"/>
              <a:gd name="T27" fmla="*/ 99 h 191"/>
              <a:gd name="T28" fmla="*/ 224 w 232"/>
              <a:gd name="T29" fmla="*/ 153 h 191"/>
              <a:gd name="T30" fmla="*/ 152 w 232"/>
              <a:gd name="T31" fmla="*/ 76 h 191"/>
              <a:gd name="T32" fmla="*/ 186 w 232"/>
              <a:gd name="T33" fmla="*/ 69 h 191"/>
              <a:gd name="T34" fmla="*/ 43 w 232"/>
              <a:gd name="T35" fmla="*/ 8 h 191"/>
              <a:gd name="T36" fmla="*/ 43 w 232"/>
              <a:gd name="T37" fmla="*/ 77 h 191"/>
              <a:gd name="T38" fmla="*/ 43 w 232"/>
              <a:gd name="T39" fmla="*/ 85 h 191"/>
              <a:gd name="T40" fmla="*/ 85 w 232"/>
              <a:gd name="T41" fmla="*/ 37 h 191"/>
              <a:gd name="T42" fmla="*/ 144 w 232"/>
              <a:gd name="T43" fmla="*/ 67 h 191"/>
              <a:gd name="T44" fmla="*/ 144 w 232"/>
              <a:gd name="T45" fmla="*/ 153 h 191"/>
              <a:gd name="T46" fmla="*/ 28 w 232"/>
              <a:gd name="T47" fmla="*/ 82 h 191"/>
              <a:gd name="T48" fmla="*/ 28 w 232"/>
              <a:gd name="T49" fmla="*/ 173 h 191"/>
              <a:gd name="T50" fmla="*/ 57 w 232"/>
              <a:gd name="T51" fmla="*/ 161 h 191"/>
              <a:gd name="T52" fmla="*/ 53 w 232"/>
              <a:gd name="T53" fmla="*/ 173 h 191"/>
              <a:gd name="T54" fmla="*/ 72 w 232"/>
              <a:gd name="T55" fmla="*/ 183 h 191"/>
              <a:gd name="T56" fmla="*/ 72 w 232"/>
              <a:gd name="T57" fmla="*/ 163 h 191"/>
              <a:gd name="T58" fmla="*/ 72 w 232"/>
              <a:gd name="T59" fmla="*/ 183 h 191"/>
              <a:gd name="T60" fmla="*/ 90 w 232"/>
              <a:gd name="T61" fmla="*/ 172 h 191"/>
              <a:gd name="T62" fmla="*/ 149 w 232"/>
              <a:gd name="T63" fmla="*/ 161 h 191"/>
              <a:gd name="T64" fmla="*/ 164 w 232"/>
              <a:gd name="T65" fmla="*/ 172 h 191"/>
              <a:gd name="T66" fmla="*/ 90 w 232"/>
              <a:gd name="T67" fmla="*/ 173 h 191"/>
              <a:gd name="T68" fmla="*/ 172 w 232"/>
              <a:gd name="T69" fmla="*/ 173 h 191"/>
              <a:gd name="T70" fmla="*/ 193 w 232"/>
              <a:gd name="T71" fmla="*/ 173 h 191"/>
              <a:gd name="T72" fmla="*/ 201 w 232"/>
              <a:gd name="T73" fmla="*/ 173 h 191"/>
              <a:gd name="T74" fmla="*/ 198 w 232"/>
              <a:gd name="T75" fmla="*/ 161 h 191"/>
              <a:gd name="T76" fmla="*/ 224 w 232"/>
              <a:gd name="T77" fmla="*/ 173 h 191"/>
              <a:gd name="T78" fmla="*/ 43 w 232"/>
              <a:gd name="T79" fmla="*/ 45 h 191"/>
              <a:gd name="T80" fmla="*/ 19 w 232"/>
              <a:gd name="T81" fmla="*/ 41 h 191"/>
              <a:gd name="T82" fmla="*/ 40 w 232"/>
              <a:gd name="T83" fmla="*/ 37 h 191"/>
              <a:gd name="T84" fmla="*/ 44 w 232"/>
              <a:gd name="T85" fmla="*/ 19 h 191"/>
              <a:gd name="T86" fmla="*/ 48 w 232"/>
              <a:gd name="T87" fmla="*/ 4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2" h="191">
                <a:moveTo>
                  <a:pt x="229" y="102"/>
                </a:moveTo>
                <a:cubicBezTo>
                  <a:pt x="215" y="93"/>
                  <a:pt x="215" y="93"/>
                  <a:pt x="215" y="93"/>
                </a:cubicBezTo>
                <a:cubicBezTo>
                  <a:pt x="191" y="63"/>
                  <a:pt x="191" y="63"/>
                  <a:pt x="191" y="63"/>
                </a:cubicBezTo>
                <a:cubicBezTo>
                  <a:pt x="190" y="62"/>
                  <a:pt x="189" y="61"/>
                  <a:pt x="188" y="61"/>
                </a:cubicBezTo>
                <a:cubicBezTo>
                  <a:pt x="152" y="61"/>
                  <a:pt x="152" y="61"/>
                  <a:pt x="152" y="61"/>
                </a:cubicBezTo>
                <a:cubicBezTo>
                  <a:pt x="152" y="33"/>
                  <a:pt x="152" y="33"/>
                  <a:pt x="152" y="33"/>
                </a:cubicBezTo>
                <a:cubicBezTo>
                  <a:pt x="152" y="31"/>
                  <a:pt x="151" y="29"/>
                  <a:pt x="149" y="29"/>
                </a:cubicBezTo>
                <a:cubicBezTo>
                  <a:pt x="83" y="29"/>
                  <a:pt x="83" y="29"/>
                  <a:pt x="83" y="29"/>
                </a:cubicBezTo>
                <a:cubicBezTo>
                  <a:pt x="77" y="13"/>
                  <a:pt x="61" y="0"/>
                  <a:pt x="43" y="0"/>
                </a:cubicBezTo>
                <a:cubicBezTo>
                  <a:pt x="19" y="0"/>
                  <a:pt x="0" y="19"/>
                  <a:pt x="0" y="43"/>
                </a:cubicBezTo>
                <a:cubicBezTo>
                  <a:pt x="0" y="58"/>
                  <a:pt x="8" y="71"/>
                  <a:pt x="20" y="78"/>
                </a:cubicBezTo>
                <a:cubicBezTo>
                  <a:pt x="20" y="159"/>
                  <a:pt x="20" y="159"/>
                  <a:pt x="20" y="159"/>
                </a:cubicBezTo>
                <a:cubicBezTo>
                  <a:pt x="20" y="178"/>
                  <a:pt x="20" y="178"/>
                  <a:pt x="20" y="178"/>
                </a:cubicBezTo>
                <a:cubicBezTo>
                  <a:pt x="20" y="180"/>
                  <a:pt x="21" y="181"/>
                  <a:pt x="23" y="181"/>
                </a:cubicBezTo>
                <a:cubicBezTo>
                  <a:pt x="56" y="181"/>
                  <a:pt x="56" y="181"/>
                  <a:pt x="56" y="181"/>
                </a:cubicBezTo>
                <a:cubicBezTo>
                  <a:pt x="59" y="189"/>
                  <a:pt x="65" y="191"/>
                  <a:pt x="72" y="191"/>
                </a:cubicBezTo>
                <a:cubicBezTo>
                  <a:pt x="79" y="191"/>
                  <a:pt x="85" y="189"/>
                  <a:pt x="88" y="181"/>
                </a:cubicBezTo>
                <a:cubicBezTo>
                  <a:pt x="167" y="181"/>
                  <a:pt x="167" y="181"/>
                  <a:pt x="167" y="181"/>
                </a:cubicBezTo>
                <a:cubicBezTo>
                  <a:pt x="170" y="189"/>
                  <a:pt x="176" y="191"/>
                  <a:pt x="183" y="191"/>
                </a:cubicBezTo>
                <a:cubicBezTo>
                  <a:pt x="190" y="191"/>
                  <a:pt x="196" y="189"/>
                  <a:pt x="199" y="181"/>
                </a:cubicBezTo>
                <a:cubicBezTo>
                  <a:pt x="226" y="181"/>
                  <a:pt x="226" y="181"/>
                  <a:pt x="226" y="181"/>
                </a:cubicBezTo>
                <a:cubicBezTo>
                  <a:pt x="228" y="181"/>
                  <a:pt x="232" y="180"/>
                  <a:pt x="232" y="178"/>
                </a:cubicBezTo>
                <a:cubicBezTo>
                  <a:pt x="232" y="159"/>
                  <a:pt x="232" y="159"/>
                  <a:pt x="232" y="159"/>
                </a:cubicBezTo>
                <a:cubicBezTo>
                  <a:pt x="232" y="105"/>
                  <a:pt x="232" y="105"/>
                  <a:pt x="232" y="105"/>
                </a:cubicBezTo>
                <a:cubicBezTo>
                  <a:pt x="232" y="104"/>
                  <a:pt x="230" y="103"/>
                  <a:pt x="229" y="102"/>
                </a:cubicBezTo>
                <a:close/>
                <a:moveTo>
                  <a:pt x="186" y="69"/>
                </a:moveTo>
                <a:cubicBezTo>
                  <a:pt x="209" y="97"/>
                  <a:pt x="209" y="97"/>
                  <a:pt x="209" y="97"/>
                </a:cubicBezTo>
                <a:cubicBezTo>
                  <a:pt x="209" y="98"/>
                  <a:pt x="210" y="98"/>
                  <a:pt x="210" y="99"/>
                </a:cubicBezTo>
                <a:cubicBezTo>
                  <a:pt x="224" y="108"/>
                  <a:pt x="224" y="108"/>
                  <a:pt x="224" y="108"/>
                </a:cubicBezTo>
                <a:cubicBezTo>
                  <a:pt x="224" y="153"/>
                  <a:pt x="224" y="153"/>
                  <a:pt x="224" y="153"/>
                </a:cubicBezTo>
                <a:cubicBezTo>
                  <a:pt x="152" y="153"/>
                  <a:pt x="152" y="153"/>
                  <a:pt x="152" y="153"/>
                </a:cubicBezTo>
                <a:cubicBezTo>
                  <a:pt x="152" y="76"/>
                  <a:pt x="152" y="76"/>
                  <a:pt x="152" y="76"/>
                </a:cubicBezTo>
                <a:cubicBezTo>
                  <a:pt x="152" y="69"/>
                  <a:pt x="152" y="69"/>
                  <a:pt x="152" y="69"/>
                </a:cubicBezTo>
                <a:lnTo>
                  <a:pt x="186" y="69"/>
                </a:lnTo>
                <a:close/>
                <a:moveTo>
                  <a:pt x="8" y="43"/>
                </a:moveTo>
                <a:cubicBezTo>
                  <a:pt x="8" y="24"/>
                  <a:pt x="24" y="8"/>
                  <a:pt x="43" y="8"/>
                </a:cubicBezTo>
                <a:cubicBezTo>
                  <a:pt x="62" y="8"/>
                  <a:pt x="77" y="24"/>
                  <a:pt x="77" y="43"/>
                </a:cubicBezTo>
                <a:cubicBezTo>
                  <a:pt x="77" y="62"/>
                  <a:pt x="62" y="77"/>
                  <a:pt x="43" y="77"/>
                </a:cubicBezTo>
                <a:cubicBezTo>
                  <a:pt x="24" y="77"/>
                  <a:pt x="8" y="62"/>
                  <a:pt x="8" y="43"/>
                </a:cubicBezTo>
                <a:close/>
                <a:moveTo>
                  <a:pt x="43" y="85"/>
                </a:moveTo>
                <a:cubicBezTo>
                  <a:pt x="67" y="85"/>
                  <a:pt x="86" y="66"/>
                  <a:pt x="86" y="43"/>
                </a:cubicBezTo>
                <a:cubicBezTo>
                  <a:pt x="86" y="41"/>
                  <a:pt x="85" y="37"/>
                  <a:pt x="85" y="37"/>
                </a:cubicBezTo>
                <a:cubicBezTo>
                  <a:pt x="144" y="37"/>
                  <a:pt x="144" y="37"/>
                  <a:pt x="144" y="37"/>
                </a:cubicBezTo>
                <a:cubicBezTo>
                  <a:pt x="144" y="67"/>
                  <a:pt x="144" y="67"/>
                  <a:pt x="144" y="67"/>
                </a:cubicBezTo>
                <a:cubicBezTo>
                  <a:pt x="144" y="76"/>
                  <a:pt x="144" y="76"/>
                  <a:pt x="144" y="76"/>
                </a:cubicBezTo>
                <a:cubicBezTo>
                  <a:pt x="144" y="153"/>
                  <a:pt x="144" y="153"/>
                  <a:pt x="144" y="153"/>
                </a:cubicBezTo>
                <a:cubicBezTo>
                  <a:pt x="28" y="153"/>
                  <a:pt x="28" y="153"/>
                  <a:pt x="28" y="153"/>
                </a:cubicBezTo>
                <a:cubicBezTo>
                  <a:pt x="28" y="82"/>
                  <a:pt x="28" y="82"/>
                  <a:pt x="28" y="82"/>
                </a:cubicBezTo>
                <a:cubicBezTo>
                  <a:pt x="32" y="84"/>
                  <a:pt x="38" y="85"/>
                  <a:pt x="43" y="85"/>
                </a:cubicBezTo>
                <a:close/>
                <a:moveTo>
                  <a:pt x="28" y="173"/>
                </a:moveTo>
                <a:cubicBezTo>
                  <a:pt x="28" y="161"/>
                  <a:pt x="28" y="161"/>
                  <a:pt x="28" y="161"/>
                </a:cubicBezTo>
                <a:cubicBezTo>
                  <a:pt x="57" y="161"/>
                  <a:pt x="57" y="161"/>
                  <a:pt x="57" y="161"/>
                </a:cubicBezTo>
                <a:cubicBezTo>
                  <a:pt x="54" y="165"/>
                  <a:pt x="53" y="168"/>
                  <a:pt x="53" y="172"/>
                </a:cubicBezTo>
                <a:cubicBezTo>
                  <a:pt x="53" y="172"/>
                  <a:pt x="53" y="173"/>
                  <a:pt x="53" y="173"/>
                </a:cubicBezTo>
                <a:lnTo>
                  <a:pt x="28" y="173"/>
                </a:lnTo>
                <a:close/>
                <a:moveTo>
                  <a:pt x="72" y="183"/>
                </a:moveTo>
                <a:cubicBezTo>
                  <a:pt x="66" y="183"/>
                  <a:pt x="61" y="179"/>
                  <a:pt x="61" y="173"/>
                </a:cubicBezTo>
                <a:cubicBezTo>
                  <a:pt x="61" y="167"/>
                  <a:pt x="66" y="163"/>
                  <a:pt x="72" y="163"/>
                </a:cubicBezTo>
                <a:cubicBezTo>
                  <a:pt x="78" y="163"/>
                  <a:pt x="82" y="167"/>
                  <a:pt x="82" y="173"/>
                </a:cubicBezTo>
                <a:cubicBezTo>
                  <a:pt x="82" y="179"/>
                  <a:pt x="78" y="183"/>
                  <a:pt x="72" y="183"/>
                </a:cubicBezTo>
                <a:close/>
                <a:moveTo>
                  <a:pt x="90" y="173"/>
                </a:moveTo>
                <a:cubicBezTo>
                  <a:pt x="90" y="173"/>
                  <a:pt x="90" y="172"/>
                  <a:pt x="90" y="172"/>
                </a:cubicBezTo>
                <a:cubicBezTo>
                  <a:pt x="90" y="168"/>
                  <a:pt x="89" y="165"/>
                  <a:pt x="87" y="161"/>
                </a:cubicBezTo>
                <a:cubicBezTo>
                  <a:pt x="149" y="161"/>
                  <a:pt x="149" y="161"/>
                  <a:pt x="149" y="161"/>
                </a:cubicBezTo>
                <a:cubicBezTo>
                  <a:pt x="168" y="161"/>
                  <a:pt x="168" y="161"/>
                  <a:pt x="168" y="161"/>
                </a:cubicBezTo>
                <a:cubicBezTo>
                  <a:pt x="165" y="165"/>
                  <a:pt x="164" y="168"/>
                  <a:pt x="164" y="172"/>
                </a:cubicBezTo>
                <a:cubicBezTo>
                  <a:pt x="164" y="172"/>
                  <a:pt x="164" y="173"/>
                  <a:pt x="164" y="173"/>
                </a:cubicBezTo>
                <a:lnTo>
                  <a:pt x="90" y="173"/>
                </a:lnTo>
                <a:close/>
                <a:moveTo>
                  <a:pt x="183" y="183"/>
                </a:moveTo>
                <a:cubicBezTo>
                  <a:pt x="177" y="183"/>
                  <a:pt x="172" y="179"/>
                  <a:pt x="172" y="173"/>
                </a:cubicBezTo>
                <a:cubicBezTo>
                  <a:pt x="172" y="167"/>
                  <a:pt x="177" y="163"/>
                  <a:pt x="183" y="163"/>
                </a:cubicBezTo>
                <a:cubicBezTo>
                  <a:pt x="189" y="163"/>
                  <a:pt x="193" y="167"/>
                  <a:pt x="193" y="173"/>
                </a:cubicBezTo>
                <a:cubicBezTo>
                  <a:pt x="193" y="179"/>
                  <a:pt x="189" y="183"/>
                  <a:pt x="183" y="183"/>
                </a:cubicBezTo>
                <a:close/>
                <a:moveTo>
                  <a:pt x="201" y="173"/>
                </a:moveTo>
                <a:cubicBezTo>
                  <a:pt x="201" y="173"/>
                  <a:pt x="201" y="172"/>
                  <a:pt x="201" y="172"/>
                </a:cubicBezTo>
                <a:cubicBezTo>
                  <a:pt x="201" y="168"/>
                  <a:pt x="200" y="165"/>
                  <a:pt x="198" y="161"/>
                </a:cubicBezTo>
                <a:cubicBezTo>
                  <a:pt x="224" y="161"/>
                  <a:pt x="224" y="161"/>
                  <a:pt x="224" y="161"/>
                </a:cubicBezTo>
                <a:cubicBezTo>
                  <a:pt x="224" y="173"/>
                  <a:pt x="224" y="173"/>
                  <a:pt x="224" y="173"/>
                </a:cubicBezTo>
                <a:lnTo>
                  <a:pt x="201" y="173"/>
                </a:lnTo>
                <a:close/>
                <a:moveTo>
                  <a:pt x="43" y="45"/>
                </a:moveTo>
                <a:cubicBezTo>
                  <a:pt x="23" y="45"/>
                  <a:pt x="23" y="45"/>
                  <a:pt x="23" y="45"/>
                </a:cubicBezTo>
                <a:cubicBezTo>
                  <a:pt x="21" y="45"/>
                  <a:pt x="19" y="43"/>
                  <a:pt x="19" y="41"/>
                </a:cubicBezTo>
                <a:cubicBezTo>
                  <a:pt x="19" y="39"/>
                  <a:pt x="21" y="37"/>
                  <a:pt x="23" y="37"/>
                </a:cubicBezTo>
                <a:cubicBezTo>
                  <a:pt x="40" y="37"/>
                  <a:pt x="40" y="37"/>
                  <a:pt x="40" y="37"/>
                </a:cubicBezTo>
                <a:cubicBezTo>
                  <a:pt x="40" y="23"/>
                  <a:pt x="40" y="23"/>
                  <a:pt x="40" y="23"/>
                </a:cubicBezTo>
                <a:cubicBezTo>
                  <a:pt x="40" y="21"/>
                  <a:pt x="42" y="19"/>
                  <a:pt x="44" y="19"/>
                </a:cubicBezTo>
                <a:cubicBezTo>
                  <a:pt x="46" y="19"/>
                  <a:pt x="48" y="21"/>
                  <a:pt x="48" y="23"/>
                </a:cubicBezTo>
                <a:cubicBezTo>
                  <a:pt x="48" y="43"/>
                  <a:pt x="48" y="43"/>
                  <a:pt x="48" y="43"/>
                </a:cubicBezTo>
                <a:cubicBezTo>
                  <a:pt x="48" y="45"/>
                  <a:pt x="45" y="45"/>
                  <a:pt x="43" y="45"/>
                </a:cubicBezTo>
                <a:close/>
              </a:path>
            </a:pathLst>
          </a:custGeom>
          <a:solidFill>
            <a:srgbClr val="63357A"/>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55" name="Freeform 17">
            <a:extLst>
              <a:ext uri="{FF2B5EF4-FFF2-40B4-BE49-F238E27FC236}">
                <a16:creationId xmlns:a16="http://schemas.microsoft.com/office/drawing/2014/main" id="{44452090-6B97-6654-BD57-3AA38A5B9C73}"/>
              </a:ext>
            </a:extLst>
          </p:cNvPr>
          <p:cNvSpPr>
            <a:spLocks noEditPoints="1"/>
          </p:cNvSpPr>
          <p:nvPr/>
        </p:nvSpPr>
        <p:spPr bwMode="auto">
          <a:xfrm>
            <a:off x="7108467" y="4235368"/>
            <a:ext cx="737796" cy="640088"/>
          </a:xfrm>
          <a:custGeom>
            <a:avLst/>
            <a:gdLst>
              <a:gd name="T0" fmla="*/ 163 w 256"/>
              <a:gd name="T1" fmla="*/ 54 h 222"/>
              <a:gd name="T2" fmla="*/ 161 w 256"/>
              <a:gd name="T3" fmla="*/ 1 h 222"/>
              <a:gd name="T4" fmla="*/ 95 w 256"/>
              <a:gd name="T5" fmla="*/ 0 h 222"/>
              <a:gd name="T6" fmla="*/ 93 w 256"/>
              <a:gd name="T7" fmla="*/ 54 h 222"/>
              <a:gd name="T8" fmla="*/ 0 w 256"/>
              <a:gd name="T9" fmla="*/ 66 h 222"/>
              <a:gd name="T10" fmla="*/ 13 w 256"/>
              <a:gd name="T11" fmla="*/ 98 h 222"/>
              <a:gd name="T12" fmla="*/ 20 w 256"/>
              <a:gd name="T13" fmla="*/ 102 h 222"/>
              <a:gd name="T14" fmla="*/ 33 w 256"/>
              <a:gd name="T15" fmla="*/ 222 h 222"/>
              <a:gd name="T16" fmla="*/ 236 w 256"/>
              <a:gd name="T17" fmla="*/ 207 h 222"/>
              <a:gd name="T18" fmla="*/ 235 w 256"/>
              <a:gd name="T19" fmla="*/ 98 h 222"/>
              <a:gd name="T20" fmla="*/ 256 w 256"/>
              <a:gd name="T21" fmla="*/ 83 h 222"/>
              <a:gd name="T22" fmla="*/ 243 w 256"/>
              <a:gd name="T23" fmla="*/ 54 h 222"/>
              <a:gd name="T24" fmla="*/ 176 w 256"/>
              <a:gd name="T25" fmla="*/ 20 h 222"/>
              <a:gd name="T26" fmla="*/ 132 w 256"/>
              <a:gd name="T27" fmla="*/ 52 h 222"/>
              <a:gd name="T28" fmla="*/ 161 w 256"/>
              <a:gd name="T29" fmla="*/ 8 h 222"/>
              <a:gd name="T30" fmla="*/ 95 w 256"/>
              <a:gd name="T31" fmla="*/ 8 h 222"/>
              <a:gd name="T32" fmla="*/ 124 w 256"/>
              <a:gd name="T33" fmla="*/ 52 h 222"/>
              <a:gd name="T34" fmla="*/ 8 w 256"/>
              <a:gd name="T35" fmla="*/ 83 h 222"/>
              <a:gd name="T36" fmla="*/ 13 w 256"/>
              <a:gd name="T37" fmla="*/ 62 h 222"/>
              <a:gd name="T38" fmla="*/ 124 w 256"/>
              <a:gd name="T39" fmla="*/ 90 h 222"/>
              <a:gd name="T40" fmla="*/ 13 w 256"/>
              <a:gd name="T41" fmla="*/ 90 h 222"/>
              <a:gd name="T42" fmla="*/ 28 w 256"/>
              <a:gd name="T43" fmla="*/ 207 h 222"/>
              <a:gd name="T44" fmla="*/ 33 w 256"/>
              <a:gd name="T45" fmla="*/ 98 h 222"/>
              <a:gd name="T46" fmla="*/ 124 w 256"/>
              <a:gd name="T47" fmla="*/ 214 h 222"/>
              <a:gd name="T48" fmla="*/ 28 w 256"/>
              <a:gd name="T49" fmla="*/ 207 h 222"/>
              <a:gd name="T50" fmla="*/ 228 w 256"/>
              <a:gd name="T51" fmla="*/ 207 h 222"/>
              <a:gd name="T52" fmla="*/ 132 w 256"/>
              <a:gd name="T53" fmla="*/ 214 h 222"/>
              <a:gd name="T54" fmla="*/ 223 w 256"/>
              <a:gd name="T55" fmla="*/ 98 h 222"/>
              <a:gd name="T56" fmla="*/ 248 w 256"/>
              <a:gd name="T57" fmla="*/ 83 h 222"/>
              <a:gd name="T58" fmla="*/ 223 w 256"/>
              <a:gd name="T59" fmla="*/ 90 h 222"/>
              <a:gd name="T60" fmla="*/ 132 w 256"/>
              <a:gd name="T61" fmla="*/ 62 h 222"/>
              <a:gd name="T62" fmla="*/ 248 w 256"/>
              <a:gd name="T63" fmla="*/ 6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222">
                <a:moveTo>
                  <a:pt x="243" y="54"/>
                </a:moveTo>
                <a:cubicBezTo>
                  <a:pt x="163" y="54"/>
                  <a:pt x="163" y="54"/>
                  <a:pt x="163" y="54"/>
                </a:cubicBezTo>
                <a:cubicBezTo>
                  <a:pt x="177" y="46"/>
                  <a:pt x="184" y="35"/>
                  <a:pt x="184" y="21"/>
                </a:cubicBezTo>
                <a:cubicBezTo>
                  <a:pt x="184" y="9"/>
                  <a:pt x="175" y="1"/>
                  <a:pt x="161" y="1"/>
                </a:cubicBezTo>
                <a:cubicBezTo>
                  <a:pt x="148" y="1"/>
                  <a:pt x="135" y="6"/>
                  <a:pt x="128" y="16"/>
                </a:cubicBezTo>
                <a:cubicBezTo>
                  <a:pt x="121" y="6"/>
                  <a:pt x="108" y="0"/>
                  <a:pt x="95" y="0"/>
                </a:cubicBezTo>
                <a:cubicBezTo>
                  <a:pt x="81" y="0"/>
                  <a:pt x="72" y="9"/>
                  <a:pt x="72" y="21"/>
                </a:cubicBezTo>
                <a:cubicBezTo>
                  <a:pt x="72" y="35"/>
                  <a:pt x="79" y="46"/>
                  <a:pt x="93" y="54"/>
                </a:cubicBezTo>
                <a:cubicBezTo>
                  <a:pt x="13" y="54"/>
                  <a:pt x="13" y="54"/>
                  <a:pt x="13" y="54"/>
                </a:cubicBezTo>
                <a:cubicBezTo>
                  <a:pt x="6" y="54"/>
                  <a:pt x="0" y="58"/>
                  <a:pt x="0" y="66"/>
                </a:cubicBezTo>
                <a:cubicBezTo>
                  <a:pt x="0" y="83"/>
                  <a:pt x="0" y="83"/>
                  <a:pt x="0" y="83"/>
                </a:cubicBezTo>
                <a:cubicBezTo>
                  <a:pt x="0" y="90"/>
                  <a:pt x="6" y="98"/>
                  <a:pt x="13" y="98"/>
                </a:cubicBezTo>
                <a:cubicBezTo>
                  <a:pt x="21" y="98"/>
                  <a:pt x="21" y="98"/>
                  <a:pt x="21" y="98"/>
                </a:cubicBezTo>
                <a:cubicBezTo>
                  <a:pt x="20" y="98"/>
                  <a:pt x="20" y="100"/>
                  <a:pt x="20" y="102"/>
                </a:cubicBezTo>
                <a:cubicBezTo>
                  <a:pt x="20" y="207"/>
                  <a:pt x="20" y="207"/>
                  <a:pt x="20" y="207"/>
                </a:cubicBezTo>
                <a:cubicBezTo>
                  <a:pt x="20" y="214"/>
                  <a:pt x="26" y="222"/>
                  <a:pt x="33" y="222"/>
                </a:cubicBezTo>
                <a:cubicBezTo>
                  <a:pt x="223" y="222"/>
                  <a:pt x="223" y="222"/>
                  <a:pt x="223" y="222"/>
                </a:cubicBezTo>
                <a:cubicBezTo>
                  <a:pt x="230" y="222"/>
                  <a:pt x="236" y="214"/>
                  <a:pt x="236" y="207"/>
                </a:cubicBezTo>
                <a:cubicBezTo>
                  <a:pt x="236" y="102"/>
                  <a:pt x="236" y="102"/>
                  <a:pt x="236" y="102"/>
                </a:cubicBezTo>
                <a:cubicBezTo>
                  <a:pt x="236" y="100"/>
                  <a:pt x="236" y="98"/>
                  <a:pt x="235" y="98"/>
                </a:cubicBezTo>
                <a:cubicBezTo>
                  <a:pt x="243" y="98"/>
                  <a:pt x="243" y="98"/>
                  <a:pt x="243" y="98"/>
                </a:cubicBezTo>
                <a:cubicBezTo>
                  <a:pt x="250" y="98"/>
                  <a:pt x="256" y="90"/>
                  <a:pt x="256" y="83"/>
                </a:cubicBezTo>
                <a:cubicBezTo>
                  <a:pt x="256" y="66"/>
                  <a:pt x="256" y="66"/>
                  <a:pt x="256" y="66"/>
                </a:cubicBezTo>
                <a:cubicBezTo>
                  <a:pt x="256" y="58"/>
                  <a:pt x="250" y="54"/>
                  <a:pt x="243" y="54"/>
                </a:cubicBezTo>
                <a:close/>
                <a:moveTo>
                  <a:pt x="161" y="8"/>
                </a:moveTo>
                <a:cubicBezTo>
                  <a:pt x="167" y="8"/>
                  <a:pt x="176" y="10"/>
                  <a:pt x="176" y="20"/>
                </a:cubicBezTo>
                <a:cubicBezTo>
                  <a:pt x="176" y="33"/>
                  <a:pt x="168" y="43"/>
                  <a:pt x="153" y="48"/>
                </a:cubicBezTo>
                <a:cubicBezTo>
                  <a:pt x="145" y="51"/>
                  <a:pt x="137" y="52"/>
                  <a:pt x="132" y="52"/>
                </a:cubicBezTo>
                <a:cubicBezTo>
                  <a:pt x="132" y="28"/>
                  <a:pt x="132" y="28"/>
                  <a:pt x="132" y="28"/>
                </a:cubicBezTo>
                <a:cubicBezTo>
                  <a:pt x="132" y="17"/>
                  <a:pt x="148" y="8"/>
                  <a:pt x="161" y="8"/>
                </a:cubicBezTo>
                <a:close/>
                <a:moveTo>
                  <a:pt x="80" y="20"/>
                </a:moveTo>
                <a:cubicBezTo>
                  <a:pt x="80" y="10"/>
                  <a:pt x="89" y="8"/>
                  <a:pt x="95" y="8"/>
                </a:cubicBezTo>
                <a:cubicBezTo>
                  <a:pt x="108" y="8"/>
                  <a:pt x="124" y="17"/>
                  <a:pt x="124" y="28"/>
                </a:cubicBezTo>
                <a:cubicBezTo>
                  <a:pt x="124" y="52"/>
                  <a:pt x="124" y="52"/>
                  <a:pt x="124" y="52"/>
                </a:cubicBezTo>
                <a:cubicBezTo>
                  <a:pt x="112" y="51"/>
                  <a:pt x="80" y="47"/>
                  <a:pt x="80" y="20"/>
                </a:cubicBezTo>
                <a:close/>
                <a:moveTo>
                  <a:pt x="8" y="83"/>
                </a:moveTo>
                <a:cubicBezTo>
                  <a:pt x="8" y="66"/>
                  <a:pt x="8" y="66"/>
                  <a:pt x="8" y="66"/>
                </a:cubicBezTo>
                <a:cubicBezTo>
                  <a:pt x="8" y="63"/>
                  <a:pt x="10" y="62"/>
                  <a:pt x="13" y="62"/>
                </a:cubicBezTo>
                <a:cubicBezTo>
                  <a:pt x="124" y="62"/>
                  <a:pt x="124" y="62"/>
                  <a:pt x="124" y="62"/>
                </a:cubicBezTo>
                <a:cubicBezTo>
                  <a:pt x="124" y="90"/>
                  <a:pt x="124" y="90"/>
                  <a:pt x="124" y="90"/>
                </a:cubicBezTo>
                <a:cubicBezTo>
                  <a:pt x="33" y="90"/>
                  <a:pt x="33" y="90"/>
                  <a:pt x="33" y="90"/>
                </a:cubicBezTo>
                <a:cubicBezTo>
                  <a:pt x="13" y="90"/>
                  <a:pt x="13" y="90"/>
                  <a:pt x="13" y="90"/>
                </a:cubicBezTo>
                <a:cubicBezTo>
                  <a:pt x="10" y="90"/>
                  <a:pt x="8" y="86"/>
                  <a:pt x="8" y="83"/>
                </a:cubicBezTo>
                <a:close/>
                <a:moveTo>
                  <a:pt x="28" y="207"/>
                </a:moveTo>
                <a:cubicBezTo>
                  <a:pt x="28" y="102"/>
                  <a:pt x="28" y="102"/>
                  <a:pt x="28" y="102"/>
                </a:cubicBezTo>
                <a:cubicBezTo>
                  <a:pt x="28" y="99"/>
                  <a:pt x="30" y="98"/>
                  <a:pt x="33" y="98"/>
                </a:cubicBezTo>
                <a:cubicBezTo>
                  <a:pt x="124" y="98"/>
                  <a:pt x="124" y="98"/>
                  <a:pt x="124" y="98"/>
                </a:cubicBezTo>
                <a:cubicBezTo>
                  <a:pt x="124" y="214"/>
                  <a:pt x="124" y="214"/>
                  <a:pt x="124" y="214"/>
                </a:cubicBezTo>
                <a:cubicBezTo>
                  <a:pt x="33" y="214"/>
                  <a:pt x="33" y="214"/>
                  <a:pt x="33" y="214"/>
                </a:cubicBezTo>
                <a:cubicBezTo>
                  <a:pt x="30" y="214"/>
                  <a:pt x="28" y="210"/>
                  <a:pt x="28" y="207"/>
                </a:cubicBezTo>
                <a:close/>
                <a:moveTo>
                  <a:pt x="228" y="102"/>
                </a:moveTo>
                <a:cubicBezTo>
                  <a:pt x="228" y="207"/>
                  <a:pt x="228" y="207"/>
                  <a:pt x="228" y="207"/>
                </a:cubicBezTo>
                <a:cubicBezTo>
                  <a:pt x="228" y="210"/>
                  <a:pt x="226" y="214"/>
                  <a:pt x="223" y="214"/>
                </a:cubicBezTo>
                <a:cubicBezTo>
                  <a:pt x="132" y="214"/>
                  <a:pt x="132" y="214"/>
                  <a:pt x="132" y="214"/>
                </a:cubicBezTo>
                <a:cubicBezTo>
                  <a:pt x="132" y="98"/>
                  <a:pt x="132" y="98"/>
                  <a:pt x="132" y="98"/>
                </a:cubicBezTo>
                <a:cubicBezTo>
                  <a:pt x="223" y="98"/>
                  <a:pt x="223" y="98"/>
                  <a:pt x="223" y="98"/>
                </a:cubicBezTo>
                <a:cubicBezTo>
                  <a:pt x="226" y="98"/>
                  <a:pt x="228" y="99"/>
                  <a:pt x="228" y="102"/>
                </a:cubicBezTo>
                <a:close/>
                <a:moveTo>
                  <a:pt x="248" y="83"/>
                </a:moveTo>
                <a:cubicBezTo>
                  <a:pt x="248" y="86"/>
                  <a:pt x="246" y="90"/>
                  <a:pt x="243" y="90"/>
                </a:cubicBezTo>
                <a:cubicBezTo>
                  <a:pt x="223" y="90"/>
                  <a:pt x="223" y="90"/>
                  <a:pt x="223" y="90"/>
                </a:cubicBezTo>
                <a:cubicBezTo>
                  <a:pt x="132" y="90"/>
                  <a:pt x="132" y="90"/>
                  <a:pt x="132" y="90"/>
                </a:cubicBezTo>
                <a:cubicBezTo>
                  <a:pt x="132" y="62"/>
                  <a:pt x="132" y="62"/>
                  <a:pt x="132" y="62"/>
                </a:cubicBezTo>
                <a:cubicBezTo>
                  <a:pt x="243" y="62"/>
                  <a:pt x="243" y="62"/>
                  <a:pt x="243" y="62"/>
                </a:cubicBezTo>
                <a:cubicBezTo>
                  <a:pt x="246" y="62"/>
                  <a:pt x="248" y="63"/>
                  <a:pt x="248" y="66"/>
                </a:cubicBezTo>
                <a:lnTo>
                  <a:pt x="248" y="83"/>
                </a:ln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56" name="Freeform 21">
            <a:extLst>
              <a:ext uri="{FF2B5EF4-FFF2-40B4-BE49-F238E27FC236}">
                <a16:creationId xmlns:a16="http://schemas.microsoft.com/office/drawing/2014/main" id="{77D6FC77-5CBE-6DB1-2826-B4FF7F2ECF98}"/>
              </a:ext>
            </a:extLst>
          </p:cNvPr>
          <p:cNvSpPr>
            <a:spLocks noEditPoints="1"/>
          </p:cNvSpPr>
          <p:nvPr/>
        </p:nvSpPr>
        <p:spPr bwMode="auto">
          <a:xfrm>
            <a:off x="8097087" y="2998121"/>
            <a:ext cx="796047" cy="686186"/>
          </a:xfrm>
          <a:custGeom>
            <a:avLst/>
            <a:gdLst>
              <a:gd name="T0" fmla="*/ 190 w 256"/>
              <a:gd name="T1" fmla="*/ 0 h 221"/>
              <a:gd name="T2" fmla="*/ 51 w 256"/>
              <a:gd name="T3" fmla="*/ 73 h 221"/>
              <a:gd name="T4" fmla="*/ 228 w 256"/>
              <a:gd name="T5" fmla="*/ 96 h 221"/>
              <a:gd name="T6" fmla="*/ 249 w 256"/>
              <a:gd name="T7" fmla="*/ 119 h 221"/>
              <a:gd name="T8" fmla="*/ 199 w 256"/>
              <a:gd name="T9" fmla="*/ 6 h 221"/>
              <a:gd name="T10" fmla="*/ 232 w 256"/>
              <a:gd name="T11" fmla="*/ 123 h 221"/>
              <a:gd name="T12" fmla="*/ 207 w 256"/>
              <a:gd name="T13" fmla="*/ 69 h 221"/>
              <a:gd name="T14" fmla="*/ 186 w 256"/>
              <a:gd name="T15" fmla="*/ 4 h 221"/>
              <a:gd name="T16" fmla="*/ 196 w 256"/>
              <a:gd name="T17" fmla="*/ 7 h 221"/>
              <a:gd name="T18" fmla="*/ 247 w 256"/>
              <a:gd name="T19" fmla="*/ 115 h 221"/>
              <a:gd name="T20" fmla="*/ 205 w 256"/>
              <a:gd name="T21" fmla="*/ 81 h 221"/>
              <a:gd name="T22" fmla="*/ 0 w 256"/>
              <a:gd name="T23" fmla="*/ 96 h 221"/>
              <a:gd name="T24" fmla="*/ 15 w 256"/>
              <a:gd name="T25" fmla="*/ 221 h 221"/>
              <a:gd name="T26" fmla="*/ 220 w 256"/>
              <a:gd name="T27" fmla="*/ 206 h 221"/>
              <a:gd name="T28" fmla="*/ 212 w 256"/>
              <a:gd name="T29" fmla="*/ 206 h 221"/>
              <a:gd name="T30" fmla="*/ 15 w 256"/>
              <a:gd name="T31" fmla="*/ 213 h 221"/>
              <a:gd name="T32" fmla="*/ 8 w 256"/>
              <a:gd name="T33" fmla="*/ 96 h 221"/>
              <a:gd name="T34" fmla="*/ 205 w 256"/>
              <a:gd name="T35" fmla="*/ 89 h 221"/>
              <a:gd name="T36" fmla="*/ 212 w 256"/>
              <a:gd name="T37" fmla="*/ 206 h 221"/>
              <a:gd name="T38" fmla="*/ 196 w 256"/>
              <a:gd name="T39" fmla="*/ 181 h 221"/>
              <a:gd name="T40" fmla="*/ 24 w 256"/>
              <a:gd name="T41" fmla="*/ 185 h 221"/>
              <a:gd name="T42" fmla="*/ 28 w 256"/>
              <a:gd name="T43" fmla="*/ 201 h 221"/>
              <a:gd name="T44" fmla="*/ 200 w 256"/>
              <a:gd name="T45" fmla="*/ 197 h 221"/>
              <a:gd name="T46" fmla="*/ 26 w 256"/>
              <a:gd name="T47" fmla="*/ 184 h 221"/>
              <a:gd name="T48" fmla="*/ 192 w 256"/>
              <a:gd name="T49" fmla="*/ 196 h 221"/>
              <a:gd name="T50" fmla="*/ 90 w 256"/>
              <a:gd name="T51" fmla="*/ 197 h 221"/>
              <a:gd name="T52" fmla="*/ 26 w 256"/>
              <a:gd name="T53" fmla="*/ 184 h 221"/>
              <a:gd name="T54" fmla="*/ 196 w 256"/>
              <a:gd name="T55" fmla="*/ 173 h 221"/>
              <a:gd name="T56" fmla="*/ 156 w 256"/>
              <a:gd name="T57" fmla="*/ 161 h 221"/>
              <a:gd name="T58" fmla="*/ 160 w 256"/>
              <a:gd name="T59" fmla="*/ 165 h 221"/>
              <a:gd name="T60" fmla="*/ 192 w 256"/>
              <a:gd name="T61" fmla="*/ 169 h 221"/>
              <a:gd name="T62" fmla="*/ 160 w 256"/>
              <a:gd name="T63" fmla="*/ 165 h 221"/>
              <a:gd name="T64" fmla="*/ 189 w 256"/>
              <a:gd name="T65" fmla="*/ 109 h 221"/>
              <a:gd name="T66" fmla="*/ 136 w 256"/>
              <a:gd name="T67" fmla="*/ 116 h 221"/>
              <a:gd name="T68" fmla="*/ 143 w 256"/>
              <a:gd name="T69" fmla="*/ 145 h 221"/>
              <a:gd name="T70" fmla="*/ 196 w 256"/>
              <a:gd name="T71" fmla="*/ 138 h 221"/>
              <a:gd name="T72" fmla="*/ 192 w 256"/>
              <a:gd name="T73" fmla="*/ 138 h 221"/>
              <a:gd name="T74" fmla="*/ 143 w 256"/>
              <a:gd name="T75" fmla="*/ 141 h 221"/>
              <a:gd name="T76" fmla="*/ 140 w 256"/>
              <a:gd name="T77" fmla="*/ 116 h 221"/>
              <a:gd name="T78" fmla="*/ 189 w 256"/>
              <a:gd name="T79" fmla="*/ 113 h 221"/>
              <a:gd name="T80" fmla="*/ 192 w 256"/>
              <a:gd name="T81" fmla="*/ 138 h 221"/>
              <a:gd name="T82" fmla="*/ 112 w 256"/>
              <a:gd name="T83" fmla="*/ 161 h 221"/>
              <a:gd name="T84" fmla="*/ 152 w 256"/>
              <a:gd name="T85" fmla="*/ 173 h 221"/>
              <a:gd name="T86" fmla="*/ 148 w 256"/>
              <a:gd name="T87" fmla="*/ 169 h 221"/>
              <a:gd name="T88" fmla="*/ 116 w 256"/>
              <a:gd name="T89" fmla="*/ 165 h 221"/>
              <a:gd name="T90" fmla="*/ 148 w 256"/>
              <a:gd name="T91" fmla="*/ 16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6" h="221">
                <a:moveTo>
                  <a:pt x="199" y="6"/>
                </a:moveTo>
                <a:cubicBezTo>
                  <a:pt x="197" y="2"/>
                  <a:pt x="193" y="0"/>
                  <a:pt x="190" y="0"/>
                </a:cubicBezTo>
                <a:cubicBezTo>
                  <a:pt x="188" y="0"/>
                  <a:pt x="186" y="0"/>
                  <a:pt x="185" y="1"/>
                </a:cubicBezTo>
                <a:cubicBezTo>
                  <a:pt x="51" y="73"/>
                  <a:pt x="51" y="73"/>
                  <a:pt x="51" y="73"/>
                </a:cubicBezTo>
                <a:cubicBezTo>
                  <a:pt x="207" y="73"/>
                  <a:pt x="207" y="73"/>
                  <a:pt x="207" y="73"/>
                </a:cubicBezTo>
                <a:cubicBezTo>
                  <a:pt x="219" y="73"/>
                  <a:pt x="228" y="84"/>
                  <a:pt x="228" y="96"/>
                </a:cubicBezTo>
                <a:cubicBezTo>
                  <a:pt x="228" y="130"/>
                  <a:pt x="228" y="130"/>
                  <a:pt x="228" y="130"/>
                </a:cubicBezTo>
                <a:cubicBezTo>
                  <a:pt x="249" y="119"/>
                  <a:pt x="249" y="119"/>
                  <a:pt x="249" y="119"/>
                </a:cubicBezTo>
                <a:cubicBezTo>
                  <a:pt x="254" y="116"/>
                  <a:pt x="256" y="109"/>
                  <a:pt x="253" y="104"/>
                </a:cubicBezTo>
                <a:lnTo>
                  <a:pt x="199" y="6"/>
                </a:lnTo>
                <a:close/>
                <a:moveTo>
                  <a:pt x="247" y="115"/>
                </a:moveTo>
                <a:cubicBezTo>
                  <a:pt x="232" y="123"/>
                  <a:pt x="232" y="123"/>
                  <a:pt x="232" y="123"/>
                </a:cubicBezTo>
                <a:cubicBezTo>
                  <a:pt x="232" y="96"/>
                  <a:pt x="232" y="96"/>
                  <a:pt x="232" y="96"/>
                </a:cubicBezTo>
                <a:cubicBezTo>
                  <a:pt x="232" y="82"/>
                  <a:pt x="221" y="69"/>
                  <a:pt x="207" y="69"/>
                </a:cubicBezTo>
                <a:cubicBezTo>
                  <a:pt x="67" y="69"/>
                  <a:pt x="67" y="69"/>
                  <a:pt x="67" y="69"/>
                </a:cubicBezTo>
                <a:cubicBezTo>
                  <a:pt x="186" y="4"/>
                  <a:pt x="186" y="4"/>
                  <a:pt x="186" y="4"/>
                </a:cubicBezTo>
                <a:cubicBezTo>
                  <a:pt x="187" y="4"/>
                  <a:pt x="189" y="4"/>
                  <a:pt x="190" y="4"/>
                </a:cubicBezTo>
                <a:cubicBezTo>
                  <a:pt x="192" y="4"/>
                  <a:pt x="194" y="5"/>
                  <a:pt x="196" y="7"/>
                </a:cubicBezTo>
                <a:cubicBezTo>
                  <a:pt x="250" y="106"/>
                  <a:pt x="250" y="106"/>
                  <a:pt x="250" y="106"/>
                </a:cubicBezTo>
                <a:cubicBezTo>
                  <a:pt x="251" y="109"/>
                  <a:pt x="250" y="113"/>
                  <a:pt x="247" y="115"/>
                </a:cubicBezTo>
                <a:close/>
                <a:moveTo>
                  <a:pt x="220" y="96"/>
                </a:moveTo>
                <a:cubicBezTo>
                  <a:pt x="220" y="88"/>
                  <a:pt x="213" y="81"/>
                  <a:pt x="205" y="81"/>
                </a:cubicBezTo>
                <a:cubicBezTo>
                  <a:pt x="15" y="81"/>
                  <a:pt x="15" y="81"/>
                  <a:pt x="15" y="81"/>
                </a:cubicBezTo>
                <a:cubicBezTo>
                  <a:pt x="7" y="81"/>
                  <a:pt x="0" y="88"/>
                  <a:pt x="0" y="96"/>
                </a:cubicBezTo>
                <a:cubicBezTo>
                  <a:pt x="0" y="206"/>
                  <a:pt x="0" y="206"/>
                  <a:pt x="0" y="206"/>
                </a:cubicBezTo>
                <a:cubicBezTo>
                  <a:pt x="0" y="214"/>
                  <a:pt x="7" y="221"/>
                  <a:pt x="15" y="221"/>
                </a:cubicBezTo>
                <a:cubicBezTo>
                  <a:pt x="205" y="221"/>
                  <a:pt x="205" y="221"/>
                  <a:pt x="205" y="221"/>
                </a:cubicBezTo>
                <a:cubicBezTo>
                  <a:pt x="213" y="221"/>
                  <a:pt x="220" y="214"/>
                  <a:pt x="220" y="206"/>
                </a:cubicBezTo>
                <a:lnTo>
                  <a:pt x="220" y="96"/>
                </a:lnTo>
                <a:close/>
                <a:moveTo>
                  <a:pt x="212" y="206"/>
                </a:moveTo>
                <a:cubicBezTo>
                  <a:pt x="212" y="210"/>
                  <a:pt x="209" y="213"/>
                  <a:pt x="205" y="213"/>
                </a:cubicBezTo>
                <a:cubicBezTo>
                  <a:pt x="15" y="213"/>
                  <a:pt x="15" y="213"/>
                  <a:pt x="15" y="213"/>
                </a:cubicBezTo>
                <a:cubicBezTo>
                  <a:pt x="11" y="213"/>
                  <a:pt x="8" y="210"/>
                  <a:pt x="8" y="206"/>
                </a:cubicBezTo>
                <a:cubicBezTo>
                  <a:pt x="8" y="96"/>
                  <a:pt x="8" y="96"/>
                  <a:pt x="8" y="96"/>
                </a:cubicBezTo>
                <a:cubicBezTo>
                  <a:pt x="8" y="92"/>
                  <a:pt x="11" y="89"/>
                  <a:pt x="15" y="89"/>
                </a:cubicBezTo>
                <a:cubicBezTo>
                  <a:pt x="205" y="89"/>
                  <a:pt x="205" y="89"/>
                  <a:pt x="205" y="89"/>
                </a:cubicBezTo>
                <a:cubicBezTo>
                  <a:pt x="209" y="89"/>
                  <a:pt x="212" y="92"/>
                  <a:pt x="212" y="96"/>
                </a:cubicBezTo>
                <a:lnTo>
                  <a:pt x="212" y="206"/>
                </a:lnTo>
                <a:close/>
                <a:moveTo>
                  <a:pt x="200" y="185"/>
                </a:moveTo>
                <a:cubicBezTo>
                  <a:pt x="200" y="183"/>
                  <a:pt x="198" y="181"/>
                  <a:pt x="196" y="181"/>
                </a:cubicBezTo>
                <a:cubicBezTo>
                  <a:pt x="28" y="181"/>
                  <a:pt x="28" y="181"/>
                  <a:pt x="28" y="181"/>
                </a:cubicBezTo>
                <a:cubicBezTo>
                  <a:pt x="26" y="181"/>
                  <a:pt x="24" y="183"/>
                  <a:pt x="24" y="185"/>
                </a:cubicBezTo>
                <a:cubicBezTo>
                  <a:pt x="24" y="197"/>
                  <a:pt x="24" y="197"/>
                  <a:pt x="24" y="197"/>
                </a:cubicBezTo>
                <a:cubicBezTo>
                  <a:pt x="24" y="199"/>
                  <a:pt x="26" y="201"/>
                  <a:pt x="28" y="201"/>
                </a:cubicBezTo>
                <a:cubicBezTo>
                  <a:pt x="196" y="201"/>
                  <a:pt x="196" y="201"/>
                  <a:pt x="196" y="201"/>
                </a:cubicBezTo>
                <a:cubicBezTo>
                  <a:pt x="198" y="201"/>
                  <a:pt x="200" y="199"/>
                  <a:pt x="200" y="197"/>
                </a:cubicBezTo>
                <a:lnTo>
                  <a:pt x="200" y="185"/>
                </a:lnTo>
                <a:close/>
                <a:moveTo>
                  <a:pt x="26" y="184"/>
                </a:moveTo>
                <a:cubicBezTo>
                  <a:pt x="192" y="184"/>
                  <a:pt x="192" y="184"/>
                  <a:pt x="192" y="184"/>
                </a:cubicBezTo>
                <a:cubicBezTo>
                  <a:pt x="192" y="196"/>
                  <a:pt x="192" y="196"/>
                  <a:pt x="192" y="196"/>
                </a:cubicBezTo>
                <a:cubicBezTo>
                  <a:pt x="192" y="196"/>
                  <a:pt x="194" y="197"/>
                  <a:pt x="194" y="197"/>
                </a:cubicBezTo>
                <a:cubicBezTo>
                  <a:pt x="90" y="197"/>
                  <a:pt x="90" y="197"/>
                  <a:pt x="90" y="197"/>
                </a:cubicBezTo>
                <a:cubicBezTo>
                  <a:pt x="26" y="196"/>
                  <a:pt x="26" y="196"/>
                  <a:pt x="26" y="196"/>
                </a:cubicBezTo>
                <a:lnTo>
                  <a:pt x="26" y="184"/>
                </a:lnTo>
                <a:close/>
                <a:moveTo>
                  <a:pt x="156" y="173"/>
                </a:moveTo>
                <a:cubicBezTo>
                  <a:pt x="196" y="173"/>
                  <a:pt x="196" y="173"/>
                  <a:pt x="196" y="173"/>
                </a:cubicBezTo>
                <a:cubicBezTo>
                  <a:pt x="196" y="161"/>
                  <a:pt x="196" y="161"/>
                  <a:pt x="196" y="161"/>
                </a:cubicBezTo>
                <a:cubicBezTo>
                  <a:pt x="156" y="161"/>
                  <a:pt x="156" y="161"/>
                  <a:pt x="156" y="161"/>
                </a:cubicBezTo>
                <a:lnTo>
                  <a:pt x="156" y="173"/>
                </a:lnTo>
                <a:close/>
                <a:moveTo>
                  <a:pt x="160" y="165"/>
                </a:moveTo>
                <a:cubicBezTo>
                  <a:pt x="192" y="165"/>
                  <a:pt x="192" y="165"/>
                  <a:pt x="192" y="165"/>
                </a:cubicBezTo>
                <a:cubicBezTo>
                  <a:pt x="192" y="169"/>
                  <a:pt x="192" y="169"/>
                  <a:pt x="192" y="169"/>
                </a:cubicBezTo>
                <a:cubicBezTo>
                  <a:pt x="160" y="169"/>
                  <a:pt x="160" y="169"/>
                  <a:pt x="160" y="169"/>
                </a:cubicBezTo>
                <a:lnTo>
                  <a:pt x="160" y="165"/>
                </a:lnTo>
                <a:close/>
                <a:moveTo>
                  <a:pt x="196" y="116"/>
                </a:moveTo>
                <a:cubicBezTo>
                  <a:pt x="196" y="112"/>
                  <a:pt x="193" y="109"/>
                  <a:pt x="189" y="109"/>
                </a:cubicBezTo>
                <a:cubicBezTo>
                  <a:pt x="143" y="109"/>
                  <a:pt x="143" y="109"/>
                  <a:pt x="143" y="109"/>
                </a:cubicBezTo>
                <a:cubicBezTo>
                  <a:pt x="139" y="109"/>
                  <a:pt x="136" y="112"/>
                  <a:pt x="136" y="116"/>
                </a:cubicBezTo>
                <a:cubicBezTo>
                  <a:pt x="136" y="138"/>
                  <a:pt x="136" y="138"/>
                  <a:pt x="136" y="138"/>
                </a:cubicBezTo>
                <a:cubicBezTo>
                  <a:pt x="136" y="142"/>
                  <a:pt x="139" y="145"/>
                  <a:pt x="143" y="145"/>
                </a:cubicBezTo>
                <a:cubicBezTo>
                  <a:pt x="189" y="145"/>
                  <a:pt x="189" y="145"/>
                  <a:pt x="189" y="145"/>
                </a:cubicBezTo>
                <a:cubicBezTo>
                  <a:pt x="193" y="145"/>
                  <a:pt x="196" y="142"/>
                  <a:pt x="196" y="138"/>
                </a:cubicBezTo>
                <a:lnTo>
                  <a:pt x="196" y="116"/>
                </a:lnTo>
                <a:close/>
                <a:moveTo>
                  <a:pt x="192" y="138"/>
                </a:moveTo>
                <a:cubicBezTo>
                  <a:pt x="192" y="140"/>
                  <a:pt x="191" y="141"/>
                  <a:pt x="189" y="141"/>
                </a:cubicBezTo>
                <a:cubicBezTo>
                  <a:pt x="143" y="141"/>
                  <a:pt x="143" y="141"/>
                  <a:pt x="143" y="141"/>
                </a:cubicBezTo>
                <a:cubicBezTo>
                  <a:pt x="142" y="141"/>
                  <a:pt x="140" y="140"/>
                  <a:pt x="140" y="138"/>
                </a:cubicBezTo>
                <a:cubicBezTo>
                  <a:pt x="140" y="116"/>
                  <a:pt x="140" y="116"/>
                  <a:pt x="140" y="116"/>
                </a:cubicBezTo>
                <a:cubicBezTo>
                  <a:pt x="140" y="115"/>
                  <a:pt x="142" y="113"/>
                  <a:pt x="143" y="113"/>
                </a:cubicBezTo>
                <a:cubicBezTo>
                  <a:pt x="189" y="113"/>
                  <a:pt x="189" y="113"/>
                  <a:pt x="189" y="113"/>
                </a:cubicBezTo>
                <a:cubicBezTo>
                  <a:pt x="191" y="113"/>
                  <a:pt x="192" y="115"/>
                  <a:pt x="192" y="116"/>
                </a:cubicBezTo>
                <a:lnTo>
                  <a:pt x="192" y="138"/>
                </a:lnTo>
                <a:close/>
                <a:moveTo>
                  <a:pt x="152" y="161"/>
                </a:moveTo>
                <a:cubicBezTo>
                  <a:pt x="112" y="161"/>
                  <a:pt x="112" y="161"/>
                  <a:pt x="112" y="161"/>
                </a:cubicBezTo>
                <a:cubicBezTo>
                  <a:pt x="112" y="173"/>
                  <a:pt x="112" y="173"/>
                  <a:pt x="112" y="173"/>
                </a:cubicBezTo>
                <a:cubicBezTo>
                  <a:pt x="152" y="173"/>
                  <a:pt x="152" y="173"/>
                  <a:pt x="152" y="173"/>
                </a:cubicBezTo>
                <a:lnTo>
                  <a:pt x="152" y="161"/>
                </a:lnTo>
                <a:close/>
                <a:moveTo>
                  <a:pt x="148" y="169"/>
                </a:moveTo>
                <a:cubicBezTo>
                  <a:pt x="116" y="169"/>
                  <a:pt x="116" y="169"/>
                  <a:pt x="116" y="169"/>
                </a:cubicBezTo>
                <a:cubicBezTo>
                  <a:pt x="116" y="165"/>
                  <a:pt x="116" y="165"/>
                  <a:pt x="116" y="165"/>
                </a:cubicBezTo>
                <a:cubicBezTo>
                  <a:pt x="148" y="165"/>
                  <a:pt x="148" y="165"/>
                  <a:pt x="148" y="165"/>
                </a:cubicBezTo>
                <a:lnTo>
                  <a:pt x="148" y="169"/>
                </a:lnTo>
                <a:close/>
              </a:path>
            </a:pathLst>
          </a:custGeom>
          <a:solidFill>
            <a:srgbClr val="419CCC"/>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57" name="Freeform 25">
            <a:extLst>
              <a:ext uri="{FF2B5EF4-FFF2-40B4-BE49-F238E27FC236}">
                <a16:creationId xmlns:a16="http://schemas.microsoft.com/office/drawing/2014/main" id="{6F665804-F97F-3ECD-F068-DE9BF2FDDEFF}"/>
              </a:ext>
            </a:extLst>
          </p:cNvPr>
          <p:cNvSpPr>
            <a:spLocks noEditPoints="1"/>
          </p:cNvSpPr>
          <p:nvPr/>
        </p:nvSpPr>
        <p:spPr bwMode="auto">
          <a:xfrm>
            <a:off x="9228374" y="4330278"/>
            <a:ext cx="625884" cy="532146"/>
          </a:xfrm>
          <a:custGeom>
            <a:avLst/>
            <a:gdLst>
              <a:gd name="T0" fmla="*/ 246 w 260"/>
              <a:gd name="T1" fmla="*/ 221 h 221"/>
              <a:gd name="T2" fmla="*/ 260 w 260"/>
              <a:gd name="T3" fmla="*/ 61 h 221"/>
              <a:gd name="T4" fmla="*/ 93 w 260"/>
              <a:gd name="T5" fmla="*/ 45 h 221"/>
              <a:gd name="T6" fmla="*/ 205 w 260"/>
              <a:gd name="T7" fmla="*/ 4 h 221"/>
              <a:gd name="T8" fmla="*/ 68 w 260"/>
              <a:gd name="T9" fmla="*/ 45 h 221"/>
              <a:gd name="T10" fmla="*/ 0 w 260"/>
              <a:gd name="T11" fmla="*/ 61 h 221"/>
              <a:gd name="T12" fmla="*/ 13 w 260"/>
              <a:gd name="T13" fmla="*/ 221 h 221"/>
              <a:gd name="T14" fmla="*/ 249 w 260"/>
              <a:gd name="T15" fmla="*/ 209 h 221"/>
              <a:gd name="T16" fmla="*/ 8 w 260"/>
              <a:gd name="T17" fmla="*/ 202 h 221"/>
              <a:gd name="T18" fmla="*/ 15 w 260"/>
              <a:gd name="T19" fmla="*/ 53 h 221"/>
              <a:gd name="T20" fmla="*/ 256 w 260"/>
              <a:gd name="T21" fmla="*/ 60 h 221"/>
              <a:gd name="T22" fmla="*/ 240 w 260"/>
              <a:gd name="T23" fmla="*/ 133 h 221"/>
              <a:gd name="T24" fmla="*/ 132 w 260"/>
              <a:gd name="T25" fmla="*/ 77 h 221"/>
              <a:gd name="T26" fmla="*/ 240 w 260"/>
              <a:gd name="T27" fmla="*/ 133 h 221"/>
              <a:gd name="T28" fmla="*/ 232 w 260"/>
              <a:gd name="T29" fmla="*/ 85 h 221"/>
              <a:gd name="T30" fmla="*/ 193 w 260"/>
              <a:gd name="T31" fmla="*/ 125 h 221"/>
              <a:gd name="T32" fmla="*/ 204 w 260"/>
              <a:gd name="T33" fmla="*/ 102 h 221"/>
              <a:gd name="T34" fmla="*/ 183 w 260"/>
              <a:gd name="T35" fmla="*/ 125 h 221"/>
              <a:gd name="T36" fmla="*/ 140 w 260"/>
              <a:gd name="T37" fmla="*/ 85 h 221"/>
              <a:gd name="T38" fmla="*/ 24 w 260"/>
              <a:gd name="T39" fmla="*/ 77 h 221"/>
              <a:gd name="T40" fmla="*/ 117 w 260"/>
              <a:gd name="T41" fmla="*/ 81 h 221"/>
              <a:gd name="T42" fmla="*/ 24 w 260"/>
              <a:gd name="T43" fmla="*/ 85 h 221"/>
              <a:gd name="T44" fmla="*/ 20 w 260"/>
              <a:gd name="T45" fmla="*/ 105 h 221"/>
              <a:gd name="T46" fmla="*/ 113 w 260"/>
              <a:gd name="T47" fmla="*/ 101 h 221"/>
              <a:gd name="T48" fmla="*/ 113 w 260"/>
              <a:gd name="T49" fmla="*/ 109 h 221"/>
              <a:gd name="T50" fmla="*/ 20 w 260"/>
              <a:gd name="T51" fmla="*/ 105 h 221"/>
              <a:gd name="T52" fmla="*/ 24 w 260"/>
              <a:gd name="T53" fmla="*/ 125 h 221"/>
              <a:gd name="T54" fmla="*/ 117 w 260"/>
              <a:gd name="T55" fmla="*/ 129 h 221"/>
              <a:gd name="T56" fmla="*/ 24 w 260"/>
              <a:gd name="T57" fmla="*/ 133 h 221"/>
              <a:gd name="T58" fmla="*/ 20 w 260"/>
              <a:gd name="T59" fmla="*/ 149 h 221"/>
              <a:gd name="T60" fmla="*/ 113 w 260"/>
              <a:gd name="T61" fmla="*/ 145 h 221"/>
              <a:gd name="T62" fmla="*/ 113 w 260"/>
              <a:gd name="T63" fmla="*/ 153 h 221"/>
              <a:gd name="T64" fmla="*/ 20 w 260"/>
              <a:gd name="T65" fmla="*/ 149 h 221"/>
              <a:gd name="T66" fmla="*/ 24 w 260"/>
              <a:gd name="T67" fmla="*/ 169 h 221"/>
              <a:gd name="T68" fmla="*/ 117 w 260"/>
              <a:gd name="T69" fmla="*/ 173 h 221"/>
              <a:gd name="T70" fmla="*/ 24 w 260"/>
              <a:gd name="T71" fmla="*/ 177 h 221"/>
              <a:gd name="T72" fmla="*/ 212 w 260"/>
              <a:gd name="T73" fmla="*/ 145 h 221"/>
              <a:gd name="T74" fmla="*/ 212 w 260"/>
              <a:gd name="T75" fmla="*/ 175 h 221"/>
              <a:gd name="T76" fmla="*/ 212 w 260"/>
              <a:gd name="T77" fmla="*/ 145 h 221"/>
              <a:gd name="T78" fmla="*/ 205 w 260"/>
              <a:gd name="T79" fmla="*/ 160 h 221"/>
              <a:gd name="T80" fmla="*/ 219 w 260"/>
              <a:gd name="T81" fmla="*/ 160 h 221"/>
              <a:gd name="T82" fmla="*/ 157 w 260"/>
              <a:gd name="T83" fmla="*/ 145 h 221"/>
              <a:gd name="T84" fmla="*/ 157 w 260"/>
              <a:gd name="T85" fmla="*/ 175 h 221"/>
              <a:gd name="T86" fmla="*/ 157 w 260"/>
              <a:gd name="T87" fmla="*/ 145 h 221"/>
              <a:gd name="T88" fmla="*/ 150 w 260"/>
              <a:gd name="T89" fmla="*/ 160 h 221"/>
              <a:gd name="T90" fmla="*/ 164 w 260"/>
              <a:gd name="T91" fmla="*/ 16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0" h="221">
                <a:moveTo>
                  <a:pt x="13" y="221"/>
                </a:moveTo>
                <a:cubicBezTo>
                  <a:pt x="246" y="221"/>
                  <a:pt x="246" y="221"/>
                  <a:pt x="246" y="221"/>
                </a:cubicBezTo>
                <a:cubicBezTo>
                  <a:pt x="254" y="221"/>
                  <a:pt x="260" y="213"/>
                  <a:pt x="260" y="204"/>
                </a:cubicBezTo>
                <a:cubicBezTo>
                  <a:pt x="260" y="61"/>
                  <a:pt x="260" y="61"/>
                  <a:pt x="260" y="61"/>
                </a:cubicBezTo>
                <a:cubicBezTo>
                  <a:pt x="260" y="52"/>
                  <a:pt x="254" y="45"/>
                  <a:pt x="246" y="45"/>
                </a:cubicBezTo>
                <a:cubicBezTo>
                  <a:pt x="93" y="45"/>
                  <a:pt x="93" y="45"/>
                  <a:pt x="93" y="45"/>
                </a:cubicBezTo>
                <a:cubicBezTo>
                  <a:pt x="203" y="9"/>
                  <a:pt x="203" y="9"/>
                  <a:pt x="203" y="9"/>
                </a:cubicBezTo>
                <a:cubicBezTo>
                  <a:pt x="205" y="8"/>
                  <a:pt x="206" y="6"/>
                  <a:pt x="205" y="4"/>
                </a:cubicBezTo>
                <a:cubicBezTo>
                  <a:pt x="204" y="2"/>
                  <a:pt x="202" y="0"/>
                  <a:pt x="200" y="1"/>
                </a:cubicBezTo>
                <a:cubicBezTo>
                  <a:pt x="68" y="45"/>
                  <a:pt x="68" y="45"/>
                  <a:pt x="68" y="45"/>
                </a:cubicBezTo>
                <a:cubicBezTo>
                  <a:pt x="13" y="45"/>
                  <a:pt x="13" y="45"/>
                  <a:pt x="13" y="45"/>
                </a:cubicBezTo>
                <a:cubicBezTo>
                  <a:pt x="5" y="45"/>
                  <a:pt x="0" y="52"/>
                  <a:pt x="0" y="61"/>
                </a:cubicBezTo>
                <a:cubicBezTo>
                  <a:pt x="0" y="204"/>
                  <a:pt x="0" y="204"/>
                  <a:pt x="0" y="204"/>
                </a:cubicBezTo>
                <a:cubicBezTo>
                  <a:pt x="0" y="213"/>
                  <a:pt x="5" y="221"/>
                  <a:pt x="13" y="221"/>
                </a:cubicBezTo>
                <a:close/>
                <a:moveTo>
                  <a:pt x="256" y="202"/>
                </a:moveTo>
                <a:cubicBezTo>
                  <a:pt x="256" y="206"/>
                  <a:pt x="253" y="209"/>
                  <a:pt x="249" y="209"/>
                </a:cubicBezTo>
                <a:cubicBezTo>
                  <a:pt x="15" y="209"/>
                  <a:pt x="15" y="209"/>
                  <a:pt x="15" y="209"/>
                </a:cubicBezTo>
                <a:cubicBezTo>
                  <a:pt x="11" y="209"/>
                  <a:pt x="8" y="206"/>
                  <a:pt x="8" y="202"/>
                </a:cubicBezTo>
                <a:cubicBezTo>
                  <a:pt x="8" y="60"/>
                  <a:pt x="8" y="60"/>
                  <a:pt x="8" y="60"/>
                </a:cubicBezTo>
                <a:cubicBezTo>
                  <a:pt x="8" y="56"/>
                  <a:pt x="11" y="53"/>
                  <a:pt x="15" y="53"/>
                </a:cubicBezTo>
                <a:cubicBezTo>
                  <a:pt x="249" y="53"/>
                  <a:pt x="249" y="53"/>
                  <a:pt x="249" y="53"/>
                </a:cubicBezTo>
                <a:cubicBezTo>
                  <a:pt x="253" y="53"/>
                  <a:pt x="256" y="56"/>
                  <a:pt x="256" y="60"/>
                </a:cubicBezTo>
                <a:lnTo>
                  <a:pt x="256" y="202"/>
                </a:lnTo>
                <a:close/>
                <a:moveTo>
                  <a:pt x="240" y="133"/>
                </a:moveTo>
                <a:cubicBezTo>
                  <a:pt x="240" y="77"/>
                  <a:pt x="240" y="77"/>
                  <a:pt x="240" y="77"/>
                </a:cubicBezTo>
                <a:cubicBezTo>
                  <a:pt x="132" y="77"/>
                  <a:pt x="132" y="77"/>
                  <a:pt x="132" y="77"/>
                </a:cubicBezTo>
                <a:cubicBezTo>
                  <a:pt x="132" y="133"/>
                  <a:pt x="132" y="133"/>
                  <a:pt x="132" y="133"/>
                </a:cubicBezTo>
                <a:lnTo>
                  <a:pt x="240" y="133"/>
                </a:lnTo>
                <a:close/>
                <a:moveTo>
                  <a:pt x="140" y="85"/>
                </a:moveTo>
                <a:cubicBezTo>
                  <a:pt x="232" y="85"/>
                  <a:pt x="232" y="85"/>
                  <a:pt x="232" y="85"/>
                </a:cubicBezTo>
                <a:cubicBezTo>
                  <a:pt x="232" y="125"/>
                  <a:pt x="232" y="125"/>
                  <a:pt x="232" y="125"/>
                </a:cubicBezTo>
                <a:cubicBezTo>
                  <a:pt x="193" y="125"/>
                  <a:pt x="193" y="125"/>
                  <a:pt x="193" y="125"/>
                </a:cubicBezTo>
                <a:cubicBezTo>
                  <a:pt x="205" y="108"/>
                  <a:pt x="205" y="108"/>
                  <a:pt x="205" y="108"/>
                </a:cubicBezTo>
                <a:cubicBezTo>
                  <a:pt x="206" y="107"/>
                  <a:pt x="206" y="104"/>
                  <a:pt x="204" y="102"/>
                </a:cubicBezTo>
                <a:cubicBezTo>
                  <a:pt x="202" y="101"/>
                  <a:pt x="199" y="102"/>
                  <a:pt x="198" y="104"/>
                </a:cubicBezTo>
                <a:cubicBezTo>
                  <a:pt x="183" y="125"/>
                  <a:pt x="183" y="125"/>
                  <a:pt x="183" y="125"/>
                </a:cubicBezTo>
                <a:cubicBezTo>
                  <a:pt x="140" y="125"/>
                  <a:pt x="140" y="125"/>
                  <a:pt x="140" y="125"/>
                </a:cubicBezTo>
                <a:lnTo>
                  <a:pt x="140" y="85"/>
                </a:lnTo>
                <a:close/>
                <a:moveTo>
                  <a:pt x="20" y="81"/>
                </a:moveTo>
                <a:cubicBezTo>
                  <a:pt x="20" y="79"/>
                  <a:pt x="22" y="77"/>
                  <a:pt x="24" y="77"/>
                </a:cubicBezTo>
                <a:cubicBezTo>
                  <a:pt x="113" y="77"/>
                  <a:pt x="113" y="77"/>
                  <a:pt x="113" y="77"/>
                </a:cubicBezTo>
                <a:cubicBezTo>
                  <a:pt x="115" y="77"/>
                  <a:pt x="117" y="79"/>
                  <a:pt x="117" y="81"/>
                </a:cubicBezTo>
                <a:cubicBezTo>
                  <a:pt x="117" y="83"/>
                  <a:pt x="115" y="85"/>
                  <a:pt x="113" y="85"/>
                </a:cubicBezTo>
                <a:cubicBezTo>
                  <a:pt x="24" y="85"/>
                  <a:pt x="24" y="85"/>
                  <a:pt x="24" y="85"/>
                </a:cubicBezTo>
                <a:cubicBezTo>
                  <a:pt x="22" y="85"/>
                  <a:pt x="20" y="83"/>
                  <a:pt x="20" y="81"/>
                </a:cubicBezTo>
                <a:close/>
                <a:moveTo>
                  <a:pt x="20" y="105"/>
                </a:moveTo>
                <a:cubicBezTo>
                  <a:pt x="20" y="103"/>
                  <a:pt x="22" y="101"/>
                  <a:pt x="24" y="101"/>
                </a:cubicBezTo>
                <a:cubicBezTo>
                  <a:pt x="113" y="101"/>
                  <a:pt x="113" y="101"/>
                  <a:pt x="113" y="101"/>
                </a:cubicBezTo>
                <a:cubicBezTo>
                  <a:pt x="115" y="101"/>
                  <a:pt x="117" y="103"/>
                  <a:pt x="117" y="105"/>
                </a:cubicBezTo>
                <a:cubicBezTo>
                  <a:pt x="117" y="107"/>
                  <a:pt x="115" y="109"/>
                  <a:pt x="113" y="109"/>
                </a:cubicBezTo>
                <a:cubicBezTo>
                  <a:pt x="24" y="109"/>
                  <a:pt x="24" y="109"/>
                  <a:pt x="24" y="109"/>
                </a:cubicBezTo>
                <a:cubicBezTo>
                  <a:pt x="22" y="109"/>
                  <a:pt x="20" y="107"/>
                  <a:pt x="20" y="105"/>
                </a:cubicBezTo>
                <a:close/>
                <a:moveTo>
                  <a:pt x="20" y="129"/>
                </a:moveTo>
                <a:cubicBezTo>
                  <a:pt x="20" y="127"/>
                  <a:pt x="22" y="125"/>
                  <a:pt x="24" y="125"/>
                </a:cubicBezTo>
                <a:cubicBezTo>
                  <a:pt x="113" y="125"/>
                  <a:pt x="113" y="125"/>
                  <a:pt x="113" y="125"/>
                </a:cubicBezTo>
                <a:cubicBezTo>
                  <a:pt x="115" y="125"/>
                  <a:pt x="117" y="127"/>
                  <a:pt x="117" y="129"/>
                </a:cubicBezTo>
                <a:cubicBezTo>
                  <a:pt x="117" y="131"/>
                  <a:pt x="115" y="133"/>
                  <a:pt x="113" y="133"/>
                </a:cubicBezTo>
                <a:cubicBezTo>
                  <a:pt x="24" y="133"/>
                  <a:pt x="24" y="133"/>
                  <a:pt x="24" y="133"/>
                </a:cubicBezTo>
                <a:cubicBezTo>
                  <a:pt x="22" y="133"/>
                  <a:pt x="20" y="131"/>
                  <a:pt x="20" y="129"/>
                </a:cubicBezTo>
                <a:close/>
                <a:moveTo>
                  <a:pt x="20" y="149"/>
                </a:moveTo>
                <a:cubicBezTo>
                  <a:pt x="20" y="147"/>
                  <a:pt x="22" y="145"/>
                  <a:pt x="24" y="145"/>
                </a:cubicBezTo>
                <a:cubicBezTo>
                  <a:pt x="113" y="145"/>
                  <a:pt x="113" y="145"/>
                  <a:pt x="113" y="145"/>
                </a:cubicBezTo>
                <a:cubicBezTo>
                  <a:pt x="115" y="145"/>
                  <a:pt x="117" y="147"/>
                  <a:pt x="117" y="149"/>
                </a:cubicBezTo>
                <a:cubicBezTo>
                  <a:pt x="117" y="151"/>
                  <a:pt x="115" y="153"/>
                  <a:pt x="113" y="153"/>
                </a:cubicBezTo>
                <a:cubicBezTo>
                  <a:pt x="24" y="153"/>
                  <a:pt x="24" y="153"/>
                  <a:pt x="24" y="153"/>
                </a:cubicBezTo>
                <a:cubicBezTo>
                  <a:pt x="22" y="153"/>
                  <a:pt x="20" y="151"/>
                  <a:pt x="20" y="149"/>
                </a:cubicBezTo>
                <a:close/>
                <a:moveTo>
                  <a:pt x="20" y="173"/>
                </a:moveTo>
                <a:cubicBezTo>
                  <a:pt x="20" y="171"/>
                  <a:pt x="22" y="169"/>
                  <a:pt x="24" y="169"/>
                </a:cubicBezTo>
                <a:cubicBezTo>
                  <a:pt x="113" y="169"/>
                  <a:pt x="113" y="169"/>
                  <a:pt x="113" y="169"/>
                </a:cubicBezTo>
                <a:cubicBezTo>
                  <a:pt x="115" y="169"/>
                  <a:pt x="117" y="171"/>
                  <a:pt x="117" y="173"/>
                </a:cubicBezTo>
                <a:cubicBezTo>
                  <a:pt x="117" y="175"/>
                  <a:pt x="115" y="177"/>
                  <a:pt x="113" y="177"/>
                </a:cubicBezTo>
                <a:cubicBezTo>
                  <a:pt x="24" y="177"/>
                  <a:pt x="24" y="177"/>
                  <a:pt x="24" y="177"/>
                </a:cubicBezTo>
                <a:cubicBezTo>
                  <a:pt x="22" y="177"/>
                  <a:pt x="20" y="175"/>
                  <a:pt x="20" y="173"/>
                </a:cubicBezTo>
                <a:close/>
                <a:moveTo>
                  <a:pt x="212" y="145"/>
                </a:moveTo>
                <a:cubicBezTo>
                  <a:pt x="204" y="145"/>
                  <a:pt x="197" y="152"/>
                  <a:pt x="197" y="160"/>
                </a:cubicBezTo>
                <a:cubicBezTo>
                  <a:pt x="197" y="169"/>
                  <a:pt x="204" y="175"/>
                  <a:pt x="212" y="175"/>
                </a:cubicBezTo>
                <a:cubicBezTo>
                  <a:pt x="221" y="175"/>
                  <a:pt x="227" y="169"/>
                  <a:pt x="227" y="160"/>
                </a:cubicBezTo>
                <a:cubicBezTo>
                  <a:pt x="227" y="152"/>
                  <a:pt x="221" y="145"/>
                  <a:pt x="212" y="145"/>
                </a:cubicBezTo>
                <a:close/>
                <a:moveTo>
                  <a:pt x="212" y="167"/>
                </a:moveTo>
                <a:cubicBezTo>
                  <a:pt x="209" y="167"/>
                  <a:pt x="205" y="164"/>
                  <a:pt x="205" y="160"/>
                </a:cubicBezTo>
                <a:cubicBezTo>
                  <a:pt x="205" y="156"/>
                  <a:pt x="209" y="153"/>
                  <a:pt x="212" y="153"/>
                </a:cubicBezTo>
                <a:cubicBezTo>
                  <a:pt x="216" y="153"/>
                  <a:pt x="219" y="156"/>
                  <a:pt x="219" y="160"/>
                </a:cubicBezTo>
                <a:cubicBezTo>
                  <a:pt x="219" y="164"/>
                  <a:pt x="216" y="167"/>
                  <a:pt x="212" y="167"/>
                </a:cubicBezTo>
                <a:close/>
                <a:moveTo>
                  <a:pt x="157" y="145"/>
                </a:moveTo>
                <a:cubicBezTo>
                  <a:pt x="149" y="145"/>
                  <a:pt x="142" y="152"/>
                  <a:pt x="142" y="160"/>
                </a:cubicBezTo>
                <a:cubicBezTo>
                  <a:pt x="142" y="169"/>
                  <a:pt x="149" y="175"/>
                  <a:pt x="157" y="175"/>
                </a:cubicBezTo>
                <a:cubicBezTo>
                  <a:pt x="165" y="175"/>
                  <a:pt x="172" y="169"/>
                  <a:pt x="172" y="160"/>
                </a:cubicBezTo>
                <a:cubicBezTo>
                  <a:pt x="172" y="152"/>
                  <a:pt x="165" y="145"/>
                  <a:pt x="157" y="145"/>
                </a:cubicBezTo>
                <a:close/>
                <a:moveTo>
                  <a:pt x="157" y="167"/>
                </a:moveTo>
                <a:cubicBezTo>
                  <a:pt x="153" y="167"/>
                  <a:pt x="150" y="164"/>
                  <a:pt x="150" y="160"/>
                </a:cubicBezTo>
                <a:cubicBezTo>
                  <a:pt x="150" y="156"/>
                  <a:pt x="153" y="153"/>
                  <a:pt x="157" y="153"/>
                </a:cubicBezTo>
                <a:cubicBezTo>
                  <a:pt x="161" y="153"/>
                  <a:pt x="164" y="156"/>
                  <a:pt x="164" y="160"/>
                </a:cubicBezTo>
                <a:cubicBezTo>
                  <a:pt x="164" y="164"/>
                  <a:pt x="161" y="167"/>
                  <a:pt x="157" y="167"/>
                </a:cubicBezTo>
                <a:close/>
              </a:path>
            </a:pathLst>
          </a:custGeom>
          <a:solidFill>
            <a:srgbClr val="385085"/>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58" name="Freeform 29">
            <a:extLst>
              <a:ext uri="{FF2B5EF4-FFF2-40B4-BE49-F238E27FC236}">
                <a16:creationId xmlns:a16="http://schemas.microsoft.com/office/drawing/2014/main" id="{51450FF7-B3B2-E94B-09D1-D07321D9444A}"/>
              </a:ext>
            </a:extLst>
          </p:cNvPr>
          <p:cNvSpPr>
            <a:spLocks noEditPoints="1"/>
          </p:cNvSpPr>
          <p:nvPr/>
        </p:nvSpPr>
        <p:spPr bwMode="auto">
          <a:xfrm>
            <a:off x="2802668" y="4175575"/>
            <a:ext cx="834992" cy="709527"/>
          </a:xfrm>
          <a:custGeom>
            <a:avLst/>
            <a:gdLst>
              <a:gd name="T0" fmla="*/ 175 w 250"/>
              <a:gd name="T1" fmla="*/ 0 h 212"/>
              <a:gd name="T2" fmla="*/ 62 w 250"/>
              <a:gd name="T3" fmla="*/ 6 h 212"/>
              <a:gd name="T4" fmla="*/ 6 w 250"/>
              <a:gd name="T5" fmla="*/ 98 h 212"/>
              <a:gd name="T6" fmla="*/ 122 w 250"/>
              <a:gd name="T7" fmla="*/ 209 h 212"/>
              <a:gd name="T8" fmla="*/ 122 w 250"/>
              <a:gd name="T9" fmla="*/ 209 h 212"/>
              <a:gd name="T10" fmla="*/ 123 w 250"/>
              <a:gd name="T11" fmla="*/ 210 h 212"/>
              <a:gd name="T12" fmla="*/ 125 w 250"/>
              <a:gd name="T13" fmla="*/ 212 h 212"/>
              <a:gd name="T14" fmla="*/ 125 w 250"/>
              <a:gd name="T15" fmla="*/ 212 h 212"/>
              <a:gd name="T16" fmla="*/ 125 w 250"/>
              <a:gd name="T17" fmla="*/ 212 h 212"/>
              <a:gd name="T18" fmla="*/ 127 w 250"/>
              <a:gd name="T19" fmla="*/ 211 h 212"/>
              <a:gd name="T20" fmla="*/ 128 w 250"/>
              <a:gd name="T21" fmla="*/ 210 h 212"/>
              <a:gd name="T22" fmla="*/ 128 w 250"/>
              <a:gd name="T23" fmla="*/ 209 h 212"/>
              <a:gd name="T24" fmla="*/ 244 w 250"/>
              <a:gd name="T25" fmla="*/ 98 h 212"/>
              <a:gd name="T26" fmla="*/ 188 w 250"/>
              <a:gd name="T27" fmla="*/ 6 h 212"/>
              <a:gd name="T28" fmla="*/ 239 w 250"/>
              <a:gd name="T29" fmla="*/ 81 h 212"/>
              <a:gd name="T30" fmla="*/ 184 w 250"/>
              <a:gd name="T31" fmla="*/ 84 h 212"/>
              <a:gd name="T32" fmla="*/ 162 w 250"/>
              <a:gd name="T33" fmla="*/ 8 h 212"/>
              <a:gd name="T34" fmla="*/ 182 w 250"/>
              <a:gd name="T35" fmla="*/ 11 h 212"/>
              <a:gd name="T36" fmla="*/ 122 w 250"/>
              <a:gd name="T37" fmla="*/ 92 h 212"/>
              <a:gd name="T38" fmla="*/ 75 w 250"/>
              <a:gd name="T39" fmla="*/ 92 h 212"/>
              <a:gd name="T40" fmla="*/ 130 w 250"/>
              <a:gd name="T41" fmla="*/ 92 h 212"/>
              <a:gd name="T42" fmla="*/ 130 w 250"/>
              <a:gd name="T43" fmla="*/ 189 h 212"/>
              <a:gd name="T44" fmla="*/ 176 w 250"/>
              <a:gd name="T45" fmla="*/ 84 h 212"/>
              <a:gd name="T46" fmla="*/ 130 w 250"/>
              <a:gd name="T47" fmla="*/ 8 h 212"/>
              <a:gd name="T48" fmla="*/ 122 w 250"/>
              <a:gd name="T49" fmla="*/ 84 h 212"/>
              <a:gd name="T50" fmla="*/ 96 w 250"/>
              <a:gd name="T51" fmla="*/ 8 h 212"/>
              <a:gd name="T52" fmla="*/ 122 w 250"/>
              <a:gd name="T53" fmla="*/ 84 h 212"/>
              <a:gd name="T54" fmla="*/ 75 w 250"/>
              <a:gd name="T55" fmla="*/ 8 h 212"/>
              <a:gd name="T56" fmla="*/ 67 w 250"/>
              <a:gd name="T57" fmla="*/ 82 h 212"/>
              <a:gd name="T58" fmla="*/ 11 w 250"/>
              <a:gd name="T59" fmla="*/ 84 h 212"/>
              <a:gd name="T60" fmla="*/ 11 w 250"/>
              <a:gd name="T61" fmla="*/ 81 h 212"/>
              <a:gd name="T62" fmla="*/ 12 w 250"/>
              <a:gd name="T63" fmla="*/ 93 h 212"/>
              <a:gd name="T64" fmla="*/ 11 w 250"/>
              <a:gd name="T65" fmla="*/ 92 h 212"/>
              <a:gd name="T66" fmla="*/ 67 w 250"/>
              <a:gd name="T67" fmla="*/ 93 h 212"/>
              <a:gd name="T68" fmla="*/ 12 w 250"/>
              <a:gd name="T69" fmla="*/ 93 h 212"/>
              <a:gd name="T70" fmla="*/ 183 w 250"/>
              <a:gd name="T71" fmla="*/ 93 h 212"/>
              <a:gd name="T72" fmla="*/ 239 w 250"/>
              <a:gd name="T73" fmla="*/ 92 h 212"/>
              <a:gd name="T74" fmla="*/ 135 w 250"/>
              <a:gd name="T75" fmla="*/ 19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0" h="212">
                <a:moveTo>
                  <a:pt x="188" y="6"/>
                </a:moveTo>
                <a:cubicBezTo>
                  <a:pt x="185" y="2"/>
                  <a:pt x="180" y="0"/>
                  <a:pt x="175" y="0"/>
                </a:cubicBezTo>
                <a:cubicBezTo>
                  <a:pt x="75" y="0"/>
                  <a:pt x="75" y="0"/>
                  <a:pt x="75" y="0"/>
                </a:cubicBezTo>
                <a:cubicBezTo>
                  <a:pt x="70" y="0"/>
                  <a:pt x="65" y="2"/>
                  <a:pt x="62" y="6"/>
                </a:cubicBezTo>
                <a:cubicBezTo>
                  <a:pt x="5" y="76"/>
                  <a:pt x="5" y="76"/>
                  <a:pt x="5" y="76"/>
                </a:cubicBezTo>
                <a:cubicBezTo>
                  <a:pt x="0" y="82"/>
                  <a:pt x="0" y="92"/>
                  <a:pt x="6" y="98"/>
                </a:cubicBezTo>
                <a:cubicBezTo>
                  <a:pt x="113" y="205"/>
                  <a:pt x="113" y="205"/>
                  <a:pt x="113" y="205"/>
                </a:cubicBezTo>
                <a:cubicBezTo>
                  <a:pt x="116" y="207"/>
                  <a:pt x="119" y="209"/>
                  <a:pt x="122" y="209"/>
                </a:cubicBezTo>
                <a:cubicBezTo>
                  <a:pt x="122" y="209"/>
                  <a:pt x="122" y="209"/>
                  <a:pt x="122" y="209"/>
                </a:cubicBezTo>
                <a:cubicBezTo>
                  <a:pt x="122" y="209"/>
                  <a:pt x="122" y="209"/>
                  <a:pt x="122" y="209"/>
                </a:cubicBezTo>
                <a:cubicBezTo>
                  <a:pt x="122" y="210"/>
                  <a:pt x="123" y="210"/>
                  <a:pt x="123" y="210"/>
                </a:cubicBezTo>
                <a:cubicBezTo>
                  <a:pt x="123" y="210"/>
                  <a:pt x="123" y="210"/>
                  <a:pt x="123" y="210"/>
                </a:cubicBezTo>
                <a:cubicBezTo>
                  <a:pt x="123" y="210"/>
                  <a:pt x="124" y="211"/>
                  <a:pt x="124" y="211"/>
                </a:cubicBezTo>
                <a:cubicBezTo>
                  <a:pt x="124" y="211"/>
                  <a:pt x="125" y="212"/>
                  <a:pt x="125" y="212"/>
                </a:cubicBezTo>
                <a:cubicBezTo>
                  <a:pt x="125" y="212"/>
                  <a:pt x="125" y="212"/>
                  <a:pt x="125" y="212"/>
                </a:cubicBezTo>
                <a:cubicBezTo>
                  <a:pt x="125" y="212"/>
                  <a:pt x="125" y="212"/>
                  <a:pt x="125" y="212"/>
                </a:cubicBezTo>
                <a:cubicBezTo>
                  <a:pt x="125" y="212"/>
                  <a:pt x="125" y="212"/>
                  <a:pt x="125" y="212"/>
                </a:cubicBezTo>
                <a:cubicBezTo>
                  <a:pt x="125" y="212"/>
                  <a:pt x="125" y="212"/>
                  <a:pt x="125" y="212"/>
                </a:cubicBezTo>
                <a:cubicBezTo>
                  <a:pt x="126" y="212"/>
                  <a:pt x="126" y="211"/>
                  <a:pt x="127" y="211"/>
                </a:cubicBezTo>
                <a:cubicBezTo>
                  <a:pt x="127" y="211"/>
                  <a:pt x="127" y="211"/>
                  <a:pt x="127" y="211"/>
                </a:cubicBezTo>
                <a:cubicBezTo>
                  <a:pt x="127" y="211"/>
                  <a:pt x="127" y="210"/>
                  <a:pt x="127" y="210"/>
                </a:cubicBezTo>
                <a:cubicBezTo>
                  <a:pt x="127" y="210"/>
                  <a:pt x="128" y="210"/>
                  <a:pt x="128" y="210"/>
                </a:cubicBezTo>
                <a:cubicBezTo>
                  <a:pt x="128" y="210"/>
                  <a:pt x="128" y="209"/>
                  <a:pt x="128" y="209"/>
                </a:cubicBezTo>
                <a:cubicBezTo>
                  <a:pt x="128" y="209"/>
                  <a:pt x="128" y="209"/>
                  <a:pt x="128" y="209"/>
                </a:cubicBezTo>
                <a:cubicBezTo>
                  <a:pt x="131" y="209"/>
                  <a:pt x="135" y="207"/>
                  <a:pt x="137" y="205"/>
                </a:cubicBezTo>
                <a:cubicBezTo>
                  <a:pt x="244" y="98"/>
                  <a:pt x="244" y="98"/>
                  <a:pt x="244" y="98"/>
                </a:cubicBezTo>
                <a:cubicBezTo>
                  <a:pt x="250" y="92"/>
                  <a:pt x="250" y="82"/>
                  <a:pt x="245" y="76"/>
                </a:cubicBezTo>
                <a:lnTo>
                  <a:pt x="188" y="6"/>
                </a:lnTo>
                <a:close/>
                <a:moveTo>
                  <a:pt x="182" y="11"/>
                </a:moveTo>
                <a:cubicBezTo>
                  <a:pt x="239" y="81"/>
                  <a:pt x="239" y="81"/>
                  <a:pt x="239" y="81"/>
                </a:cubicBezTo>
                <a:cubicBezTo>
                  <a:pt x="239" y="82"/>
                  <a:pt x="240" y="80"/>
                  <a:pt x="240" y="84"/>
                </a:cubicBezTo>
                <a:cubicBezTo>
                  <a:pt x="184" y="84"/>
                  <a:pt x="184" y="84"/>
                  <a:pt x="184" y="84"/>
                </a:cubicBezTo>
                <a:cubicBezTo>
                  <a:pt x="184" y="84"/>
                  <a:pt x="184" y="83"/>
                  <a:pt x="184" y="82"/>
                </a:cubicBezTo>
                <a:cubicBezTo>
                  <a:pt x="162" y="8"/>
                  <a:pt x="162" y="8"/>
                  <a:pt x="162" y="8"/>
                </a:cubicBezTo>
                <a:cubicBezTo>
                  <a:pt x="175" y="8"/>
                  <a:pt x="175" y="8"/>
                  <a:pt x="175" y="8"/>
                </a:cubicBezTo>
                <a:cubicBezTo>
                  <a:pt x="178" y="8"/>
                  <a:pt x="180" y="9"/>
                  <a:pt x="182" y="11"/>
                </a:cubicBezTo>
                <a:close/>
                <a:moveTo>
                  <a:pt x="75" y="92"/>
                </a:moveTo>
                <a:cubicBezTo>
                  <a:pt x="122" y="92"/>
                  <a:pt x="122" y="92"/>
                  <a:pt x="122" y="92"/>
                </a:cubicBezTo>
                <a:cubicBezTo>
                  <a:pt x="122" y="191"/>
                  <a:pt x="122" y="191"/>
                  <a:pt x="122" y="191"/>
                </a:cubicBezTo>
                <a:lnTo>
                  <a:pt x="75" y="92"/>
                </a:lnTo>
                <a:close/>
                <a:moveTo>
                  <a:pt x="130" y="189"/>
                </a:moveTo>
                <a:cubicBezTo>
                  <a:pt x="130" y="92"/>
                  <a:pt x="130" y="92"/>
                  <a:pt x="130" y="92"/>
                </a:cubicBezTo>
                <a:cubicBezTo>
                  <a:pt x="175" y="92"/>
                  <a:pt x="175" y="92"/>
                  <a:pt x="175" y="92"/>
                </a:cubicBezTo>
                <a:lnTo>
                  <a:pt x="130" y="189"/>
                </a:lnTo>
                <a:close/>
                <a:moveTo>
                  <a:pt x="154" y="8"/>
                </a:moveTo>
                <a:cubicBezTo>
                  <a:pt x="176" y="84"/>
                  <a:pt x="176" y="84"/>
                  <a:pt x="176" y="84"/>
                </a:cubicBezTo>
                <a:cubicBezTo>
                  <a:pt x="130" y="84"/>
                  <a:pt x="130" y="84"/>
                  <a:pt x="130" y="84"/>
                </a:cubicBezTo>
                <a:cubicBezTo>
                  <a:pt x="130" y="8"/>
                  <a:pt x="130" y="8"/>
                  <a:pt x="130" y="8"/>
                </a:cubicBezTo>
                <a:lnTo>
                  <a:pt x="154" y="8"/>
                </a:lnTo>
                <a:close/>
                <a:moveTo>
                  <a:pt x="122" y="84"/>
                </a:moveTo>
                <a:cubicBezTo>
                  <a:pt x="74" y="84"/>
                  <a:pt x="74" y="84"/>
                  <a:pt x="74" y="84"/>
                </a:cubicBezTo>
                <a:cubicBezTo>
                  <a:pt x="96" y="8"/>
                  <a:pt x="96" y="8"/>
                  <a:pt x="96" y="8"/>
                </a:cubicBezTo>
                <a:cubicBezTo>
                  <a:pt x="122" y="8"/>
                  <a:pt x="122" y="8"/>
                  <a:pt x="122" y="8"/>
                </a:cubicBezTo>
                <a:lnTo>
                  <a:pt x="122" y="84"/>
                </a:lnTo>
                <a:close/>
                <a:moveTo>
                  <a:pt x="68" y="11"/>
                </a:moveTo>
                <a:cubicBezTo>
                  <a:pt x="70" y="9"/>
                  <a:pt x="73" y="8"/>
                  <a:pt x="75" y="8"/>
                </a:cubicBezTo>
                <a:cubicBezTo>
                  <a:pt x="88" y="8"/>
                  <a:pt x="88" y="8"/>
                  <a:pt x="88" y="8"/>
                </a:cubicBezTo>
                <a:cubicBezTo>
                  <a:pt x="67" y="82"/>
                  <a:pt x="67" y="82"/>
                  <a:pt x="67" y="82"/>
                </a:cubicBezTo>
                <a:cubicBezTo>
                  <a:pt x="66" y="83"/>
                  <a:pt x="66" y="84"/>
                  <a:pt x="66" y="84"/>
                </a:cubicBezTo>
                <a:cubicBezTo>
                  <a:pt x="11" y="84"/>
                  <a:pt x="11" y="84"/>
                  <a:pt x="11" y="84"/>
                </a:cubicBezTo>
                <a:cubicBezTo>
                  <a:pt x="11" y="84"/>
                  <a:pt x="10" y="83"/>
                  <a:pt x="10" y="84"/>
                </a:cubicBezTo>
                <a:cubicBezTo>
                  <a:pt x="10" y="83"/>
                  <a:pt x="11" y="82"/>
                  <a:pt x="11" y="81"/>
                </a:cubicBezTo>
                <a:lnTo>
                  <a:pt x="68" y="11"/>
                </a:lnTo>
                <a:close/>
                <a:moveTo>
                  <a:pt x="12" y="93"/>
                </a:moveTo>
                <a:cubicBezTo>
                  <a:pt x="12" y="92"/>
                  <a:pt x="11" y="92"/>
                  <a:pt x="11" y="92"/>
                </a:cubicBezTo>
                <a:cubicBezTo>
                  <a:pt x="11" y="92"/>
                  <a:pt x="11" y="92"/>
                  <a:pt x="11" y="92"/>
                </a:cubicBezTo>
                <a:cubicBezTo>
                  <a:pt x="67" y="92"/>
                  <a:pt x="67" y="92"/>
                  <a:pt x="67" y="92"/>
                </a:cubicBezTo>
                <a:cubicBezTo>
                  <a:pt x="67" y="92"/>
                  <a:pt x="67" y="93"/>
                  <a:pt x="67" y="93"/>
                </a:cubicBezTo>
                <a:cubicBezTo>
                  <a:pt x="115" y="196"/>
                  <a:pt x="115" y="196"/>
                  <a:pt x="115" y="196"/>
                </a:cubicBezTo>
                <a:lnTo>
                  <a:pt x="12" y="93"/>
                </a:lnTo>
                <a:close/>
                <a:moveTo>
                  <a:pt x="135" y="195"/>
                </a:moveTo>
                <a:cubicBezTo>
                  <a:pt x="183" y="93"/>
                  <a:pt x="183" y="93"/>
                  <a:pt x="183" y="93"/>
                </a:cubicBezTo>
                <a:cubicBezTo>
                  <a:pt x="183" y="93"/>
                  <a:pt x="183" y="92"/>
                  <a:pt x="183" y="92"/>
                </a:cubicBezTo>
                <a:cubicBezTo>
                  <a:pt x="239" y="92"/>
                  <a:pt x="239" y="92"/>
                  <a:pt x="239" y="92"/>
                </a:cubicBezTo>
                <a:cubicBezTo>
                  <a:pt x="239" y="92"/>
                  <a:pt x="239" y="92"/>
                  <a:pt x="238" y="93"/>
                </a:cubicBezTo>
                <a:lnTo>
                  <a:pt x="135" y="195"/>
                </a:ln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2438584"/>
            <a:endParaRPr lang="en-US" sz="800">
              <a:solidFill>
                <a:srgbClr val="57565A"/>
              </a:solidFill>
              <a:latin typeface="Roboto Light"/>
            </a:endParaRPr>
          </a:p>
        </p:txBody>
      </p:sp>
      <p:sp>
        <p:nvSpPr>
          <p:cNvPr id="61" name="TextBox 60">
            <a:extLst>
              <a:ext uri="{FF2B5EF4-FFF2-40B4-BE49-F238E27FC236}">
                <a16:creationId xmlns:a16="http://schemas.microsoft.com/office/drawing/2014/main" id="{59D46C6F-8EA6-0372-198E-9CF3F1A73225}"/>
              </a:ext>
            </a:extLst>
          </p:cNvPr>
          <p:cNvSpPr txBox="1"/>
          <p:nvPr/>
        </p:nvSpPr>
        <p:spPr>
          <a:xfrm>
            <a:off x="1485220" y="1357234"/>
            <a:ext cx="1370446" cy="914096"/>
          </a:xfrm>
          <a:prstGeom prst="rect">
            <a:avLst/>
          </a:prstGeom>
          <a:noFill/>
        </p:spPr>
        <p:txBody>
          <a:bodyPr wrap="square" rtlCol="0">
            <a:spAutoFit/>
          </a:bodyPr>
          <a:lstStyle/>
          <a:p>
            <a:pPr defTabSz="2438584">
              <a:lnSpc>
                <a:spcPct val="89000"/>
              </a:lnSpc>
            </a:pPr>
            <a:r>
              <a:rPr lang="en-US" b="1" dirty="0">
                <a:solidFill>
                  <a:srgbClr val="F26363"/>
                </a:solidFill>
                <a:latin typeface="Century Gothic" panose="020B0502020202020204" pitchFamily="34" charset="0"/>
              </a:rPr>
              <a:t>Key step</a:t>
            </a:r>
          </a:p>
          <a:p>
            <a:pPr defTabSz="2438584">
              <a:lnSpc>
                <a:spcPct val="89000"/>
              </a:lnSpc>
            </a:pPr>
            <a:endParaRPr lang="en-US" b="1" dirty="0">
              <a:solidFill>
                <a:srgbClr val="57565A"/>
              </a:solidFill>
              <a:latin typeface="Century Gothic" panose="020B0502020202020204" pitchFamily="34" charset="0"/>
            </a:endParaRPr>
          </a:p>
          <a:p>
            <a:pPr defTabSz="2438584">
              <a:lnSpc>
                <a:spcPct val="89000"/>
              </a:lnSpc>
            </a:pPr>
            <a:r>
              <a:rPr lang="en-US" sz="1200" dirty="0">
                <a:solidFill>
                  <a:srgbClr val="57565A"/>
                </a:solidFill>
                <a:latin typeface="Century Gothic" panose="020B0502020202020204" pitchFamily="34" charset="0"/>
              </a:rPr>
              <a:t>Donec </a:t>
            </a:r>
            <a:r>
              <a:rPr lang="en-US" sz="1200" dirty="0" err="1">
                <a:solidFill>
                  <a:srgbClr val="57565A"/>
                </a:solidFill>
                <a:latin typeface="Century Gothic" panose="020B0502020202020204" pitchFamily="34" charset="0"/>
              </a:rPr>
              <a:t>dapibus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tortor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pele</a:t>
            </a:r>
            <a:endParaRPr lang="en-US" sz="1200" dirty="0">
              <a:solidFill>
                <a:srgbClr val="57565A"/>
              </a:solidFill>
              <a:latin typeface="Century Gothic" panose="020B0502020202020204" pitchFamily="34" charset="0"/>
            </a:endParaRPr>
          </a:p>
        </p:txBody>
      </p:sp>
      <p:sp>
        <p:nvSpPr>
          <p:cNvPr id="63" name="TextBox 62">
            <a:extLst>
              <a:ext uri="{FF2B5EF4-FFF2-40B4-BE49-F238E27FC236}">
                <a16:creationId xmlns:a16="http://schemas.microsoft.com/office/drawing/2014/main" id="{D1C906C5-1C71-D47C-98B5-D4FBA15E9B94}"/>
              </a:ext>
            </a:extLst>
          </p:cNvPr>
          <p:cNvSpPr txBox="1"/>
          <p:nvPr/>
        </p:nvSpPr>
        <p:spPr>
          <a:xfrm>
            <a:off x="2704420" y="5533404"/>
            <a:ext cx="1370446" cy="914096"/>
          </a:xfrm>
          <a:prstGeom prst="rect">
            <a:avLst/>
          </a:prstGeom>
          <a:noFill/>
        </p:spPr>
        <p:txBody>
          <a:bodyPr wrap="square" rtlCol="0">
            <a:spAutoFit/>
          </a:bodyPr>
          <a:lstStyle/>
          <a:p>
            <a:pPr defTabSz="2438584">
              <a:lnSpc>
                <a:spcPct val="89000"/>
              </a:lnSpc>
            </a:pPr>
            <a:r>
              <a:rPr lang="en-US" b="1" dirty="0">
                <a:solidFill>
                  <a:srgbClr val="FFA826"/>
                </a:solidFill>
                <a:latin typeface="Century Gothic" panose="020B0502020202020204" pitchFamily="34" charset="0"/>
              </a:rPr>
              <a:t>Key step</a:t>
            </a:r>
          </a:p>
          <a:p>
            <a:pPr defTabSz="2438584">
              <a:lnSpc>
                <a:spcPct val="89000"/>
              </a:lnSpc>
            </a:pPr>
            <a:endParaRPr lang="en-US" b="1" dirty="0">
              <a:solidFill>
                <a:srgbClr val="57565A"/>
              </a:solidFill>
              <a:latin typeface="Century Gothic" panose="020B0502020202020204" pitchFamily="34" charset="0"/>
            </a:endParaRPr>
          </a:p>
          <a:p>
            <a:pPr defTabSz="2438584">
              <a:lnSpc>
                <a:spcPct val="89000"/>
              </a:lnSpc>
            </a:pPr>
            <a:r>
              <a:rPr lang="en-US" sz="1200" dirty="0">
                <a:solidFill>
                  <a:srgbClr val="57565A"/>
                </a:solidFill>
                <a:latin typeface="Century Gothic" panose="020B0502020202020204" pitchFamily="34" charset="0"/>
              </a:rPr>
              <a:t>Donec </a:t>
            </a:r>
            <a:r>
              <a:rPr lang="en-US" sz="1200" dirty="0" err="1">
                <a:solidFill>
                  <a:srgbClr val="57565A"/>
                </a:solidFill>
                <a:latin typeface="Century Gothic" panose="020B0502020202020204" pitchFamily="34" charset="0"/>
              </a:rPr>
              <a:t>dapibus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tortor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pele</a:t>
            </a:r>
            <a:endParaRPr lang="en-US" sz="1200" dirty="0">
              <a:solidFill>
                <a:srgbClr val="57565A"/>
              </a:solidFill>
              <a:latin typeface="Century Gothic" panose="020B0502020202020204" pitchFamily="34" charset="0"/>
            </a:endParaRPr>
          </a:p>
        </p:txBody>
      </p:sp>
      <p:sp>
        <p:nvSpPr>
          <p:cNvPr id="64" name="TextBox 63">
            <a:extLst>
              <a:ext uri="{FF2B5EF4-FFF2-40B4-BE49-F238E27FC236}">
                <a16:creationId xmlns:a16="http://schemas.microsoft.com/office/drawing/2014/main" id="{C5CE1021-E248-351C-6210-E597F88F66B9}"/>
              </a:ext>
            </a:extLst>
          </p:cNvPr>
          <p:cNvSpPr txBox="1"/>
          <p:nvPr/>
        </p:nvSpPr>
        <p:spPr>
          <a:xfrm>
            <a:off x="3604306" y="1357234"/>
            <a:ext cx="1370446" cy="914096"/>
          </a:xfrm>
          <a:prstGeom prst="rect">
            <a:avLst/>
          </a:prstGeom>
          <a:noFill/>
        </p:spPr>
        <p:txBody>
          <a:bodyPr wrap="square" rtlCol="0">
            <a:spAutoFit/>
          </a:bodyPr>
          <a:lstStyle/>
          <a:p>
            <a:pPr defTabSz="2438584">
              <a:lnSpc>
                <a:spcPct val="89000"/>
              </a:lnSpc>
            </a:pPr>
            <a:r>
              <a:rPr lang="en-US" b="1" dirty="0">
                <a:solidFill>
                  <a:srgbClr val="995DB3"/>
                </a:solidFill>
                <a:latin typeface="Century Gothic" panose="020B0502020202020204" pitchFamily="34" charset="0"/>
              </a:rPr>
              <a:t>Key step</a:t>
            </a:r>
          </a:p>
          <a:p>
            <a:pPr defTabSz="2438584">
              <a:lnSpc>
                <a:spcPct val="89000"/>
              </a:lnSpc>
            </a:pPr>
            <a:endParaRPr lang="en-US" b="1" dirty="0">
              <a:solidFill>
                <a:srgbClr val="57565A"/>
              </a:solidFill>
              <a:latin typeface="Century Gothic" panose="020B0502020202020204" pitchFamily="34" charset="0"/>
            </a:endParaRPr>
          </a:p>
          <a:p>
            <a:pPr defTabSz="2438584">
              <a:lnSpc>
                <a:spcPct val="89000"/>
              </a:lnSpc>
            </a:pPr>
            <a:r>
              <a:rPr lang="en-US" sz="1200" dirty="0">
                <a:solidFill>
                  <a:srgbClr val="57565A"/>
                </a:solidFill>
                <a:latin typeface="Century Gothic" panose="020B0502020202020204" pitchFamily="34" charset="0"/>
              </a:rPr>
              <a:t>Donec </a:t>
            </a:r>
            <a:r>
              <a:rPr lang="en-US" sz="1200" dirty="0" err="1">
                <a:solidFill>
                  <a:srgbClr val="57565A"/>
                </a:solidFill>
                <a:latin typeface="Century Gothic" panose="020B0502020202020204" pitchFamily="34" charset="0"/>
              </a:rPr>
              <a:t>dapibus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tortor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pele</a:t>
            </a:r>
            <a:endParaRPr lang="en-US" sz="1200" dirty="0">
              <a:solidFill>
                <a:srgbClr val="57565A"/>
              </a:solidFill>
              <a:latin typeface="Century Gothic" panose="020B0502020202020204" pitchFamily="34" charset="0"/>
            </a:endParaRPr>
          </a:p>
        </p:txBody>
      </p:sp>
      <p:sp>
        <p:nvSpPr>
          <p:cNvPr id="65" name="TextBox 64">
            <a:extLst>
              <a:ext uri="{FF2B5EF4-FFF2-40B4-BE49-F238E27FC236}">
                <a16:creationId xmlns:a16="http://schemas.microsoft.com/office/drawing/2014/main" id="{D598A7D6-D40A-86A9-4606-48F46600F67F}"/>
              </a:ext>
            </a:extLst>
          </p:cNvPr>
          <p:cNvSpPr txBox="1"/>
          <p:nvPr/>
        </p:nvSpPr>
        <p:spPr>
          <a:xfrm>
            <a:off x="4750935" y="5533404"/>
            <a:ext cx="1370446" cy="914096"/>
          </a:xfrm>
          <a:prstGeom prst="rect">
            <a:avLst/>
          </a:prstGeom>
          <a:noFill/>
        </p:spPr>
        <p:txBody>
          <a:bodyPr wrap="square" rtlCol="0">
            <a:spAutoFit/>
          </a:bodyPr>
          <a:lstStyle/>
          <a:p>
            <a:pPr defTabSz="2438584">
              <a:lnSpc>
                <a:spcPct val="89000"/>
              </a:lnSpc>
            </a:pPr>
            <a:r>
              <a:rPr lang="en-US" b="1" dirty="0">
                <a:solidFill>
                  <a:srgbClr val="A8436F"/>
                </a:solidFill>
                <a:latin typeface="Century Gothic" panose="020B0502020202020204" pitchFamily="34" charset="0"/>
              </a:rPr>
              <a:t>Key step</a:t>
            </a:r>
          </a:p>
          <a:p>
            <a:pPr defTabSz="2438584">
              <a:lnSpc>
                <a:spcPct val="89000"/>
              </a:lnSpc>
            </a:pPr>
            <a:endParaRPr lang="en-US" b="1" dirty="0">
              <a:solidFill>
                <a:srgbClr val="57565A"/>
              </a:solidFill>
              <a:latin typeface="Century Gothic" panose="020B0502020202020204" pitchFamily="34" charset="0"/>
            </a:endParaRPr>
          </a:p>
          <a:p>
            <a:pPr defTabSz="2438584">
              <a:lnSpc>
                <a:spcPct val="89000"/>
              </a:lnSpc>
            </a:pPr>
            <a:r>
              <a:rPr lang="en-US" sz="1200" dirty="0">
                <a:solidFill>
                  <a:srgbClr val="57565A"/>
                </a:solidFill>
                <a:latin typeface="Century Gothic" panose="020B0502020202020204" pitchFamily="34" charset="0"/>
              </a:rPr>
              <a:t>Donec </a:t>
            </a:r>
            <a:r>
              <a:rPr lang="en-US" sz="1200" dirty="0" err="1">
                <a:solidFill>
                  <a:srgbClr val="57565A"/>
                </a:solidFill>
                <a:latin typeface="Century Gothic" panose="020B0502020202020204" pitchFamily="34" charset="0"/>
              </a:rPr>
              <a:t>dapibus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tortor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pele</a:t>
            </a:r>
            <a:endParaRPr lang="en-US" sz="1200" dirty="0">
              <a:solidFill>
                <a:srgbClr val="57565A"/>
              </a:solidFill>
              <a:latin typeface="Century Gothic" panose="020B0502020202020204" pitchFamily="34" charset="0"/>
            </a:endParaRPr>
          </a:p>
        </p:txBody>
      </p:sp>
      <p:sp>
        <p:nvSpPr>
          <p:cNvPr id="66" name="TextBox 65">
            <a:extLst>
              <a:ext uri="{FF2B5EF4-FFF2-40B4-BE49-F238E27FC236}">
                <a16:creationId xmlns:a16="http://schemas.microsoft.com/office/drawing/2014/main" id="{816B3CD6-C5B5-94ED-FAF2-5CE8F2454E26}"/>
              </a:ext>
            </a:extLst>
          </p:cNvPr>
          <p:cNvSpPr txBox="1"/>
          <p:nvPr/>
        </p:nvSpPr>
        <p:spPr>
          <a:xfrm>
            <a:off x="5781449" y="1357234"/>
            <a:ext cx="1370446" cy="914096"/>
          </a:xfrm>
          <a:prstGeom prst="rect">
            <a:avLst/>
          </a:prstGeom>
          <a:noFill/>
        </p:spPr>
        <p:txBody>
          <a:bodyPr wrap="square" rtlCol="0">
            <a:spAutoFit/>
          </a:bodyPr>
          <a:lstStyle/>
          <a:p>
            <a:pPr defTabSz="2438584">
              <a:lnSpc>
                <a:spcPct val="89000"/>
              </a:lnSpc>
            </a:pPr>
            <a:r>
              <a:rPr lang="en-US" b="1" dirty="0">
                <a:solidFill>
                  <a:srgbClr val="63357A"/>
                </a:solidFill>
                <a:latin typeface="Century Gothic" panose="020B0502020202020204" pitchFamily="34" charset="0"/>
              </a:rPr>
              <a:t>Key step</a:t>
            </a:r>
          </a:p>
          <a:p>
            <a:pPr defTabSz="2438584">
              <a:lnSpc>
                <a:spcPct val="89000"/>
              </a:lnSpc>
            </a:pPr>
            <a:endParaRPr lang="en-US" b="1" dirty="0">
              <a:solidFill>
                <a:srgbClr val="57565A"/>
              </a:solidFill>
              <a:latin typeface="Century Gothic" panose="020B0502020202020204" pitchFamily="34" charset="0"/>
            </a:endParaRPr>
          </a:p>
          <a:p>
            <a:pPr defTabSz="2438584">
              <a:lnSpc>
                <a:spcPct val="89000"/>
              </a:lnSpc>
            </a:pPr>
            <a:r>
              <a:rPr lang="en-US" sz="1200" dirty="0">
                <a:solidFill>
                  <a:srgbClr val="57565A"/>
                </a:solidFill>
                <a:latin typeface="Century Gothic" panose="020B0502020202020204" pitchFamily="34" charset="0"/>
              </a:rPr>
              <a:t>Donec </a:t>
            </a:r>
            <a:r>
              <a:rPr lang="en-US" sz="1200" dirty="0" err="1">
                <a:solidFill>
                  <a:srgbClr val="57565A"/>
                </a:solidFill>
                <a:latin typeface="Century Gothic" panose="020B0502020202020204" pitchFamily="34" charset="0"/>
              </a:rPr>
              <a:t>dapibus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tortor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pele</a:t>
            </a:r>
            <a:endParaRPr lang="en-US" sz="1200" dirty="0">
              <a:solidFill>
                <a:srgbClr val="57565A"/>
              </a:solidFill>
              <a:latin typeface="Century Gothic" panose="020B0502020202020204" pitchFamily="34" charset="0"/>
            </a:endParaRPr>
          </a:p>
        </p:txBody>
      </p:sp>
      <p:sp>
        <p:nvSpPr>
          <p:cNvPr id="67" name="TextBox 66">
            <a:extLst>
              <a:ext uri="{FF2B5EF4-FFF2-40B4-BE49-F238E27FC236}">
                <a16:creationId xmlns:a16="http://schemas.microsoft.com/office/drawing/2014/main" id="{8AEC0099-A35B-1A40-6FF5-667878316C8D}"/>
              </a:ext>
            </a:extLst>
          </p:cNvPr>
          <p:cNvSpPr txBox="1"/>
          <p:nvPr/>
        </p:nvSpPr>
        <p:spPr>
          <a:xfrm>
            <a:off x="6768421" y="5533404"/>
            <a:ext cx="1370446" cy="914096"/>
          </a:xfrm>
          <a:prstGeom prst="rect">
            <a:avLst/>
          </a:prstGeom>
          <a:noFill/>
        </p:spPr>
        <p:txBody>
          <a:bodyPr wrap="square" rtlCol="0">
            <a:spAutoFit/>
          </a:bodyPr>
          <a:lstStyle/>
          <a:p>
            <a:pPr defTabSz="2438584">
              <a:lnSpc>
                <a:spcPct val="89000"/>
              </a:lnSpc>
            </a:pPr>
            <a:r>
              <a:rPr lang="en-US" b="1" dirty="0">
                <a:solidFill>
                  <a:srgbClr val="7DD1CE"/>
                </a:solidFill>
                <a:latin typeface="Century Gothic" panose="020B0502020202020204" pitchFamily="34" charset="0"/>
              </a:rPr>
              <a:t>Key step</a:t>
            </a:r>
          </a:p>
          <a:p>
            <a:pPr defTabSz="2438584">
              <a:lnSpc>
                <a:spcPct val="89000"/>
              </a:lnSpc>
            </a:pPr>
            <a:endParaRPr lang="en-US" b="1" dirty="0">
              <a:solidFill>
                <a:srgbClr val="57565A"/>
              </a:solidFill>
              <a:latin typeface="Century Gothic" panose="020B0502020202020204" pitchFamily="34" charset="0"/>
            </a:endParaRPr>
          </a:p>
          <a:p>
            <a:pPr defTabSz="2438584">
              <a:lnSpc>
                <a:spcPct val="89000"/>
              </a:lnSpc>
            </a:pPr>
            <a:r>
              <a:rPr lang="en-US" sz="1200" dirty="0">
                <a:solidFill>
                  <a:srgbClr val="57565A"/>
                </a:solidFill>
                <a:latin typeface="Century Gothic" panose="020B0502020202020204" pitchFamily="34" charset="0"/>
              </a:rPr>
              <a:t>Donec </a:t>
            </a:r>
            <a:r>
              <a:rPr lang="en-US" sz="1200" dirty="0" err="1">
                <a:solidFill>
                  <a:srgbClr val="57565A"/>
                </a:solidFill>
                <a:latin typeface="Century Gothic" panose="020B0502020202020204" pitchFamily="34" charset="0"/>
              </a:rPr>
              <a:t>dapibus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tortor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pele</a:t>
            </a:r>
            <a:endParaRPr lang="en-US" sz="1200" dirty="0">
              <a:solidFill>
                <a:srgbClr val="57565A"/>
              </a:solidFill>
              <a:latin typeface="Century Gothic" panose="020B0502020202020204" pitchFamily="34" charset="0"/>
            </a:endParaRPr>
          </a:p>
        </p:txBody>
      </p:sp>
      <p:sp>
        <p:nvSpPr>
          <p:cNvPr id="68" name="TextBox 67">
            <a:extLst>
              <a:ext uri="{FF2B5EF4-FFF2-40B4-BE49-F238E27FC236}">
                <a16:creationId xmlns:a16="http://schemas.microsoft.com/office/drawing/2014/main" id="{B9798DFA-C6D6-2CB4-0DBF-C33108681CFC}"/>
              </a:ext>
            </a:extLst>
          </p:cNvPr>
          <p:cNvSpPr txBox="1"/>
          <p:nvPr/>
        </p:nvSpPr>
        <p:spPr>
          <a:xfrm>
            <a:off x="7784421" y="1357234"/>
            <a:ext cx="1370446" cy="914096"/>
          </a:xfrm>
          <a:prstGeom prst="rect">
            <a:avLst/>
          </a:prstGeom>
          <a:noFill/>
        </p:spPr>
        <p:txBody>
          <a:bodyPr wrap="square" rtlCol="0">
            <a:spAutoFit/>
          </a:bodyPr>
          <a:lstStyle/>
          <a:p>
            <a:pPr defTabSz="2438584">
              <a:lnSpc>
                <a:spcPct val="89000"/>
              </a:lnSpc>
            </a:pPr>
            <a:r>
              <a:rPr lang="en-US" b="1" dirty="0">
                <a:solidFill>
                  <a:srgbClr val="419CCC"/>
                </a:solidFill>
                <a:latin typeface="Century Gothic" panose="020B0502020202020204" pitchFamily="34" charset="0"/>
              </a:rPr>
              <a:t>Key step</a:t>
            </a:r>
          </a:p>
          <a:p>
            <a:pPr defTabSz="2438584">
              <a:lnSpc>
                <a:spcPct val="89000"/>
              </a:lnSpc>
            </a:pPr>
            <a:endParaRPr lang="en-US" b="1" dirty="0">
              <a:solidFill>
                <a:srgbClr val="57565A"/>
              </a:solidFill>
              <a:latin typeface="Century Gothic" panose="020B0502020202020204" pitchFamily="34" charset="0"/>
            </a:endParaRPr>
          </a:p>
          <a:p>
            <a:pPr defTabSz="2438584">
              <a:lnSpc>
                <a:spcPct val="89000"/>
              </a:lnSpc>
            </a:pPr>
            <a:r>
              <a:rPr lang="en-US" sz="1200" dirty="0">
                <a:solidFill>
                  <a:srgbClr val="57565A"/>
                </a:solidFill>
                <a:latin typeface="Century Gothic" panose="020B0502020202020204" pitchFamily="34" charset="0"/>
              </a:rPr>
              <a:t>Donec </a:t>
            </a:r>
            <a:r>
              <a:rPr lang="en-US" sz="1200" dirty="0" err="1">
                <a:solidFill>
                  <a:srgbClr val="57565A"/>
                </a:solidFill>
                <a:latin typeface="Century Gothic" panose="020B0502020202020204" pitchFamily="34" charset="0"/>
              </a:rPr>
              <a:t>dapibus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tortor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pele</a:t>
            </a:r>
            <a:endParaRPr lang="en-US" sz="1200" dirty="0">
              <a:solidFill>
                <a:srgbClr val="57565A"/>
              </a:solidFill>
              <a:latin typeface="Century Gothic" panose="020B0502020202020204" pitchFamily="34" charset="0"/>
            </a:endParaRPr>
          </a:p>
        </p:txBody>
      </p:sp>
      <p:sp>
        <p:nvSpPr>
          <p:cNvPr id="69" name="TextBox 68">
            <a:extLst>
              <a:ext uri="{FF2B5EF4-FFF2-40B4-BE49-F238E27FC236}">
                <a16:creationId xmlns:a16="http://schemas.microsoft.com/office/drawing/2014/main" id="{2B04170B-82EF-E3DA-E407-0B9D2A851BF0}"/>
              </a:ext>
            </a:extLst>
          </p:cNvPr>
          <p:cNvSpPr txBox="1"/>
          <p:nvPr/>
        </p:nvSpPr>
        <p:spPr>
          <a:xfrm>
            <a:off x="8974593" y="5533404"/>
            <a:ext cx="1370446" cy="914096"/>
          </a:xfrm>
          <a:prstGeom prst="rect">
            <a:avLst/>
          </a:prstGeom>
          <a:noFill/>
        </p:spPr>
        <p:txBody>
          <a:bodyPr wrap="square" rtlCol="0">
            <a:spAutoFit/>
          </a:bodyPr>
          <a:lstStyle/>
          <a:p>
            <a:pPr defTabSz="2438584">
              <a:lnSpc>
                <a:spcPct val="89000"/>
              </a:lnSpc>
            </a:pPr>
            <a:r>
              <a:rPr lang="en-US" b="1" dirty="0">
                <a:solidFill>
                  <a:srgbClr val="385085"/>
                </a:solidFill>
                <a:latin typeface="Century Gothic" panose="020B0502020202020204" pitchFamily="34" charset="0"/>
              </a:rPr>
              <a:t>Key step</a:t>
            </a:r>
          </a:p>
          <a:p>
            <a:pPr defTabSz="2438584">
              <a:lnSpc>
                <a:spcPct val="89000"/>
              </a:lnSpc>
            </a:pPr>
            <a:endParaRPr lang="en-US" b="1" dirty="0">
              <a:solidFill>
                <a:srgbClr val="57565A"/>
              </a:solidFill>
              <a:latin typeface="Century Gothic" panose="020B0502020202020204" pitchFamily="34" charset="0"/>
            </a:endParaRPr>
          </a:p>
          <a:p>
            <a:pPr defTabSz="2438584">
              <a:lnSpc>
                <a:spcPct val="89000"/>
              </a:lnSpc>
            </a:pPr>
            <a:r>
              <a:rPr lang="en-US" sz="1200" dirty="0">
                <a:solidFill>
                  <a:srgbClr val="57565A"/>
                </a:solidFill>
                <a:latin typeface="Century Gothic" panose="020B0502020202020204" pitchFamily="34" charset="0"/>
              </a:rPr>
              <a:t>Donec </a:t>
            </a:r>
            <a:r>
              <a:rPr lang="en-US" sz="1200" dirty="0" err="1">
                <a:solidFill>
                  <a:srgbClr val="57565A"/>
                </a:solidFill>
                <a:latin typeface="Century Gothic" panose="020B0502020202020204" pitchFamily="34" charset="0"/>
              </a:rPr>
              <a:t>dapibus</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tortor</a:t>
            </a:r>
            <a:r>
              <a:rPr lang="en-US" sz="1200" dirty="0">
                <a:solidFill>
                  <a:srgbClr val="57565A"/>
                </a:solidFill>
                <a:latin typeface="Century Gothic" panose="020B0502020202020204" pitchFamily="34" charset="0"/>
              </a:rPr>
              <a:t>, </a:t>
            </a:r>
            <a:r>
              <a:rPr lang="en-US" sz="1200" dirty="0" err="1">
                <a:solidFill>
                  <a:srgbClr val="57565A"/>
                </a:solidFill>
                <a:latin typeface="Century Gothic" panose="020B0502020202020204" pitchFamily="34" charset="0"/>
              </a:rPr>
              <a:t>pele</a:t>
            </a:r>
            <a:endParaRPr lang="en-US" sz="1200" dirty="0">
              <a:solidFill>
                <a:srgbClr val="57565A"/>
              </a:solidFill>
              <a:latin typeface="Century Gothic" panose="020B0502020202020204" pitchFamily="34" charset="0"/>
            </a:endParaRPr>
          </a:p>
        </p:txBody>
      </p:sp>
      <p:cxnSp>
        <p:nvCxnSpPr>
          <p:cNvPr id="71" name="Straight Connector 70">
            <a:extLst>
              <a:ext uri="{FF2B5EF4-FFF2-40B4-BE49-F238E27FC236}">
                <a16:creationId xmlns:a16="http://schemas.microsoft.com/office/drawing/2014/main" id="{6036AAA1-0833-DC2E-6E22-C71C12749DDC}"/>
              </a:ext>
            </a:extLst>
          </p:cNvPr>
          <p:cNvCxnSpPr>
            <a:cxnSpLocks/>
          </p:cNvCxnSpPr>
          <p:nvPr/>
        </p:nvCxnSpPr>
        <p:spPr>
          <a:xfrm>
            <a:off x="1277973" y="1335462"/>
            <a:ext cx="0" cy="1152953"/>
          </a:xfrm>
          <a:prstGeom prst="line">
            <a:avLst/>
          </a:prstGeom>
          <a:ln w="76200" cap="rnd">
            <a:solidFill>
              <a:srgbClr val="F26363"/>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490A1D-A328-C61F-1B8D-57281DF35B26}"/>
              </a:ext>
            </a:extLst>
          </p:cNvPr>
          <p:cNvCxnSpPr>
            <a:cxnSpLocks/>
          </p:cNvCxnSpPr>
          <p:nvPr/>
        </p:nvCxnSpPr>
        <p:spPr>
          <a:xfrm>
            <a:off x="3498658" y="1335462"/>
            <a:ext cx="0" cy="1152953"/>
          </a:xfrm>
          <a:prstGeom prst="line">
            <a:avLst/>
          </a:prstGeom>
          <a:ln w="76200" cap="rnd">
            <a:solidFill>
              <a:srgbClr val="995DB3"/>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6E79FD7-0412-BB42-4ECA-5FAA74F35423}"/>
              </a:ext>
            </a:extLst>
          </p:cNvPr>
          <p:cNvCxnSpPr>
            <a:cxnSpLocks/>
          </p:cNvCxnSpPr>
          <p:nvPr/>
        </p:nvCxnSpPr>
        <p:spPr>
          <a:xfrm>
            <a:off x="5675801" y="1335462"/>
            <a:ext cx="0" cy="1152953"/>
          </a:xfrm>
          <a:prstGeom prst="line">
            <a:avLst/>
          </a:prstGeom>
          <a:ln w="76200" cap="rnd">
            <a:solidFill>
              <a:srgbClr val="63357A"/>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BADB9F9-AE25-83B3-4992-D63F1819B695}"/>
              </a:ext>
            </a:extLst>
          </p:cNvPr>
          <p:cNvCxnSpPr>
            <a:cxnSpLocks/>
          </p:cNvCxnSpPr>
          <p:nvPr/>
        </p:nvCxnSpPr>
        <p:spPr>
          <a:xfrm>
            <a:off x="7664258" y="1335462"/>
            <a:ext cx="0" cy="1152953"/>
          </a:xfrm>
          <a:prstGeom prst="line">
            <a:avLst/>
          </a:prstGeom>
          <a:ln w="76200" cap="rnd">
            <a:solidFill>
              <a:srgbClr val="419CC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A5C3621-B1E0-C4B3-19E5-50E8D5B7D007}"/>
              </a:ext>
            </a:extLst>
          </p:cNvPr>
          <p:cNvCxnSpPr>
            <a:cxnSpLocks/>
          </p:cNvCxnSpPr>
          <p:nvPr/>
        </p:nvCxnSpPr>
        <p:spPr>
          <a:xfrm>
            <a:off x="2538390" y="5413976"/>
            <a:ext cx="0" cy="1152953"/>
          </a:xfrm>
          <a:prstGeom prst="line">
            <a:avLst/>
          </a:prstGeom>
          <a:ln w="76200" cap="rnd">
            <a:solidFill>
              <a:srgbClr val="FFA826"/>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1DF9566-1F06-5541-DC9B-FB4CA06E9251}"/>
              </a:ext>
            </a:extLst>
          </p:cNvPr>
          <p:cNvCxnSpPr>
            <a:cxnSpLocks/>
          </p:cNvCxnSpPr>
          <p:nvPr/>
        </p:nvCxnSpPr>
        <p:spPr>
          <a:xfrm>
            <a:off x="4647871" y="5413976"/>
            <a:ext cx="0" cy="1152953"/>
          </a:xfrm>
          <a:prstGeom prst="line">
            <a:avLst/>
          </a:prstGeom>
          <a:ln w="76200" cap="rnd">
            <a:solidFill>
              <a:srgbClr val="A8436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25C9DB-F5F9-8941-527C-F265017EA255}"/>
              </a:ext>
            </a:extLst>
          </p:cNvPr>
          <p:cNvCxnSpPr>
            <a:cxnSpLocks/>
          </p:cNvCxnSpPr>
          <p:nvPr/>
        </p:nvCxnSpPr>
        <p:spPr>
          <a:xfrm>
            <a:off x="6686106" y="5413976"/>
            <a:ext cx="0" cy="1152953"/>
          </a:xfrm>
          <a:prstGeom prst="line">
            <a:avLst/>
          </a:prstGeom>
          <a:ln w="76200" cap="rnd">
            <a:solidFill>
              <a:srgbClr val="7DD1CE"/>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FA2B057-EAC5-409F-0C9F-1AAEFB4E1C97}"/>
              </a:ext>
            </a:extLst>
          </p:cNvPr>
          <p:cNvCxnSpPr>
            <a:cxnSpLocks/>
          </p:cNvCxnSpPr>
          <p:nvPr/>
        </p:nvCxnSpPr>
        <p:spPr>
          <a:xfrm>
            <a:off x="8867180" y="5413976"/>
            <a:ext cx="0" cy="1152953"/>
          </a:xfrm>
          <a:prstGeom prst="line">
            <a:avLst/>
          </a:prstGeom>
          <a:ln w="76200" cap="rnd">
            <a:solidFill>
              <a:srgbClr val="385085"/>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95C84593-11A7-7218-6D9A-0B16CA86A5B7}"/>
              </a:ext>
            </a:extLst>
          </p:cNvPr>
          <p:cNvSpPr/>
          <p:nvPr/>
        </p:nvSpPr>
        <p:spPr>
          <a:xfrm>
            <a:off x="1450880" y="3766574"/>
            <a:ext cx="353444" cy="353444"/>
          </a:xfrm>
          <a:prstGeom prst="ellipse">
            <a:avLst/>
          </a:prstGeom>
          <a:solidFill>
            <a:srgbClr val="F2636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78E20B3-58C5-1465-C5C4-2DD7ED2EE4A7}"/>
              </a:ext>
            </a:extLst>
          </p:cNvPr>
          <p:cNvSpPr/>
          <p:nvPr/>
        </p:nvSpPr>
        <p:spPr>
          <a:xfrm>
            <a:off x="9854652" y="3723032"/>
            <a:ext cx="353444" cy="353444"/>
          </a:xfrm>
          <a:prstGeom prst="ellipse">
            <a:avLst/>
          </a:prstGeom>
          <a:solidFill>
            <a:srgbClr val="38508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102640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ound Same-side Corner of Rectangle 22">
            <a:extLst>
              <a:ext uri="{FF2B5EF4-FFF2-40B4-BE49-F238E27FC236}">
                <a16:creationId xmlns:a16="http://schemas.microsoft.com/office/drawing/2014/main" id="{A2234B85-2634-282E-3498-E4949C91E7D8}"/>
              </a:ext>
            </a:extLst>
          </p:cNvPr>
          <p:cNvSpPr/>
          <p:nvPr/>
        </p:nvSpPr>
        <p:spPr>
          <a:xfrm>
            <a:off x="509142" y="1756849"/>
            <a:ext cx="2528389" cy="4271417"/>
          </a:xfrm>
          <a:prstGeom prst="round2SameRect">
            <a:avLst>
              <a:gd name="adj1" fmla="val 50000"/>
              <a:gd name="adj2" fmla="val 0"/>
            </a:avLst>
          </a:prstGeom>
          <a:solidFill>
            <a:srgbClr val="F26363">
              <a:alpha val="99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 Same-side Corner of Rectangle 23">
            <a:extLst>
              <a:ext uri="{FF2B5EF4-FFF2-40B4-BE49-F238E27FC236}">
                <a16:creationId xmlns:a16="http://schemas.microsoft.com/office/drawing/2014/main" id="{2D497E1A-3527-7CBC-8E66-D484D03C7E84}"/>
              </a:ext>
            </a:extLst>
          </p:cNvPr>
          <p:cNvSpPr/>
          <p:nvPr/>
        </p:nvSpPr>
        <p:spPr>
          <a:xfrm>
            <a:off x="3353942" y="1756849"/>
            <a:ext cx="2528389" cy="4271417"/>
          </a:xfrm>
          <a:prstGeom prst="round2SameRect">
            <a:avLst>
              <a:gd name="adj1" fmla="val 50000"/>
              <a:gd name="adj2" fmla="val 0"/>
            </a:avLst>
          </a:prstGeom>
          <a:solidFill>
            <a:srgbClr val="FFA826">
              <a:alpha val="99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 Same-side Corner of Rectangle 24">
            <a:extLst>
              <a:ext uri="{FF2B5EF4-FFF2-40B4-BE49-F238E27FC236}">
                <a16:creationId xmlns:a16="http://schemas.microsoft.com/office/drawing/2014/main" id="{3ECCDBE0-27AF-C9AD-1745-E1BA787845A6}"/>
              </a:ext>
            </a:extLst>
          </p:cNvPr>
          <p:cNvSpPr/>
          <p:nvPr/>
        </p:nvSpPr>
        <p:spPr>
          <a:xfrm>
            <a:off x="6215676" y="1756849"/>
            <a:ext cx="2528389" cy="4271417"/>
          </a:xfrm>
          <a:prstGeom prst="round2SameRect">
            <a:avLst>
              <a:gd name="adj1" fmla="val 50000"/>
              <a:gd name="adj2" fmla="val 0"/>
            </a:avLst>
          </a:prstGeom>
          <a:solidFill>
            <a:srgbClr val="7DD1CE">
              <a:alpha val="99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 Same-side Corner of Rectangle 25">
            <a:extLst>
              <a:ext uri="{FF2B5EF4-FFF2-40B4-BE49-F238E27FC236}">
                <a16:creationId xmlns:a16="http://schemas.microsoft.com/office/drawing/2014/main" id="{2FC85E53-C57E-51D9-BD93-62956950B9A3}"/>
              </a:ext>
            </a:extLst>
          </p:cNvPr>
          <p:cNvSpPr/>
          <p:nvPr/>
        </p:nvSpPr>
        <p:spPr>
          <a:xfrm>
            <a:off x="9212876" y="1756849"/>
            <a:ext cx="2528389" cy="4271417"/>
          </a:xfrm>
          <a:prstGeom prst="round2SameRect">
            <a:avLst>
              <a:gd name="adj1" fmla="val 50000"/>
              <a:gd name="adj2" fmla="val 0"/>
            </a:avLst>
          </a:prstGeom>
          <a:solidFill>
            <a:srgbClr val="995DB3">
              <a:alpha val="998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2" name="Sev01">
            <a:extLst>
              <a:ext uri="{FF2B5EF4-FFF2-40B4-BE49-F238E27FC236}">
                <a16:creationId xmlns:a16="http://schemas.microsoft.com/office/drawing/2014/main" id="{C6AFAE07-BFAC-8B4F-21F1-AE03B6C9AC63}"/>
              </a:ext>
            </a:extLst>
          </p:cNvPr>
          <p:cNvSpPr/>
          <p:nvPr/>
        </p:nvSpPr>
        <p:spPr>
          <a:xfrm>
            <a:off x="817843" y="2059612"/>
            <a:ext cx="1852200" cy="1852200"/>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chemeClr val="accent1">
                  <a:lumMod val="50000"/>
                </a:schemeClr>
              </a:solidFill>
              <a:latin typeface="FontAwesome" pitchFamily="2" charset="0"/>
            </a:endParaRPr>
          </a:p>
        </p:txBody>
      </p:sp>
      <p:sp>
        <p:nvSpPr>
          <p:cNvPr id="3" name="Sev02">
            <a:extLst>
              <a:ext uri="{FF2B5EF4-FFF2-40B4-BE49-F238E27FC236}">
                <a16:creationId xmlns:a16="http://schemas.microsoft.com/office/drawing/2014/main" id="{627615EB-88FD-5798-3D7E-6A2E50748850}"/>
              </a:ext>
            </a:extLst>
          </p:cNvPr>
          <p:cNvSpPr/>
          <p:nvPr/>
        </p:nvSpPr>
        <p:spPr>
          <a:xfrm>
            <a:off x="3719214" y="2059612"/>
            <a:ext cx="1852200" cy="1852200"/>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solidFill>
                <a:schemeClr val="accent2">
                  <a:lumMod val="50000"/>
                </a:schemeClr>
              </a:solidFill>
              <a:latin typeface="FontAwesome" pitchFamily="2" charset="0"/>
            </a:endParaRPr>
          </a:p>
        </p:txBody>
      </p:sp>
      <p:sp>
        <p:nvSpPr>
          <p:cNvPr id="4" name="Sev03">
            <a:extLst>
              <a:ext uri="{FF2B5EF4-FFF2-40B4-BE49-F238E27FC236}">
                <a16:creationId xmlns:a16="http://schemas.microsoft.com/office/drawing/2014/main" id="{FFD8DFC3-15B5-0B17-AAD4-77278EA1A8CC}"/>
              </a:ext>
            </a:extLst>
          </p:cNvPr>
          <p:cNvSpPr/>
          <p:nvPr/>
        </p:nvSpPr>
        <p:spPr>
          <a:xfrm>
            <a:off x="6620585" y="2059612"/>
            <a:ext cx="1852200" cy="1852200"/>
          </a:xfrm>
          <a:prstGeom prst="ellips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chemeClr val="accent3">
                  <a:lumMod val="50000"/>
                </a:schemeClr>
              </a:solidFill>
              <a:latin typeface="FontAwesome" pitchFamily="2" charset="0"/>
              <a:cs typeface="+mj-cs"/>
            </a:endParaRPr>
          </a:p>
        </p:txBody>
      </p:sp>
      <p:sp>
        <p:nvSpPr>
          <p:cNvPr id="5" name="Freeform 158">
            <a:extLst>
              <a:ext uri="{FF2B5EF4-FFF2-40B4-BE49-F238E27FC236}">
                <a16:creationId xmlns:a16="http://schemas.microsoft.com/office/drawing/2014/main" id="{11D3A501-248D-F706-88FC-9A67FED285C4}"/>
              </a:ext>
            </a:extLst>
          </p:cNvPr>
          <p:cNvSpPr>
            <a:spLocks noEditPoints="1"/>
          </p:cNvSpPr>
          <p:nvPr/>
        </p:nvSpPr>
        <p:spPr bwMode="auto">
          <a:xfrm>
            <a:off x="1312919" y="2616265"/>
            <a:ext cx="862044" cy="738891"/>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6" name="Freeform 139">
            <a:extLst>
              <a:ext uri="{FF2B5EF4-FFF2-40B4-BE49-F238E27FC236}">
                <a16:creationId xmlns:a16="http://schemas.microsoft.com/office/drawing/2014/main" id="{669F8D9A-9E4C-5114-1FCA-ADBB6D87A6F5}"/>
              </a:ext>
            </a:extLst>
          </p:cNvPr>
          <p:cNvSpPr>
            <a:spLocks noChangeAspect="1" noEditPoints="1"/>
          </p:cNvSpPr>
          <p:nvPr/>
        </p:nvSpPr>
        <p:spPr bwMode="auto">
          <a:xfrm>
            <a:off x="4233736" y="2574135"/>
            <a:ext cx="823152" cy="823152"/>
          </a:xfrm>
          <a:custGeom>
            <a:avLst/>
            <a:gdLst/>
            <a:ahLst/>
            <a:cxnLst>
              <a:cxn ang="0">
                <a:pos x="68" y="34"/>
              </a:cxn>
              <a:cxn ang="0">
                <a:pos x="34" y="68"/>
              </a:cxn>
              <a:cxn ang="0">
                <a:pos x="0" y="34"/>
              </a:cxn>
              <a:cxn ang="0">
                <a:pos x="34" y="0"/>
              </a:cxn>
              <a:cxn ang="0">
                <a:pos x="68" y="34"/>
              </a:cxn>
              <a:cxn ang="0">
                <a:pos x="66" y="34"/>
              </a:cxn>
              <a:cxn ang="0">
                <a:pos x="34" y="1"/>
              </a:cxn>
              <a:cxn ang="0">
                <a:pos x="1" y="34"/>
              </a:cxn>
              <a:cxn ang="0">
                <a:pos x="34" y="66"/>
              </a:cxn>
              <a:cxn ang="0">
                <a:pos x="66" y="34"/>
              </a:cxn>
              <a:cxn ang="0">
                <a:pos x="7" y="22"/>
              </a:cxn>
              <a:cxn ang="0">
                <a:pos x="21" y="60"/>
              </a:cxn>
              <a:cxn ang="0">
                <a:pos x="5" y="34"/>
              </a:cxn>
              <a:cxn ang="0">
                <a:pos x="7" y="22"/>
              </a:cxn>
              <a:cxn ang="0">
                <a:pos x="51" y="42"/>
              </a:cxn>
              <a:cxn ang="0">
                <a:pos x="48" y="51"/>
              </a:cxn>
              <a:cxn ang="0">
                <a:pos x="38" y="20"/>
              </a:cxn>
              <a:cxn ang="0">
                <a:pos x="41" y="20"/>
              </a:cxn>
              <a:cxn ang="0">
                <a:pos x="41" y="17"/>
              </a:cxn>
              <a:cxn ang="0">
                <a:pos x="33" y="18"/>
              </a:cxn>
              <a:cxn ang="0">
                <a:pos x="25" y="17"/>
              </a:cxn>
              <a:cxn ang="0">
                <a:pos x="25" y="20"/>
              </a:cxn>
              <a:cxn ang="0">
                <a:pos x="28" y="20"/>
              </a:cxn>
              <a:cxn ang="0">
                <a:pos x="33" y="32"/>
              </a:cxn>
              <a:cxn ang="0">
                <a:pos x="27" y="52"/>
              </a:cxn>
              <a:cxn ang="0">
                <a:pos x="16" y="20"/>
              </a:cxn>
              <a:cxn ang="0">
                <a:pos x="19" y="20"/>
              </a:cxn>
              <a:cxn ang="0">
                <a:pos x="19" y="17"/>
              </a:cxn>
              <a:cxn ang="0">
                <a:pos x="11" y="18"/>
              </a:cxn>
              <a:cxn ang="0">
                <a:pos x="9" y="18"/>
              </a:cxn>
              <a:cxn ang="0">
                <a:pos x="34" y="5"/>
              </a:cxn>
              <a:cxn ang="0">
                <a:pos x="53" y="12"/>
              </a:cxn>
              <a:cxn ang="0">
                <a:pos x="53" y="12"/>
              </a:cxn>
              <a:cxn ang="0">
                <a:pos x="48" y="17"/>
              </a:cxn>
              <a:cxn ang="0">
                <a:pos x="51" y="24"/>
              </a:cxn>
              <a:cxn ang="0">
                <a:pos x="53" y="32"/>
              </a:cxn>
              <a:cxn ang="0">
                <a:pos x="51" y="42"/>
              </a:cxn>
              <a:cxn ang="0">
                <a:pos x="43" y="61"/>
              </a:cxn>
              <a:cxn ang="0">
                <a:pos x="43" y="61"/>
              </a:cxn>
              <a:cxn ang="0">
                <a:pos x="34" y="63"/>
              </a:cxn>
              <a:cxn ang="0">
                <a:pos x="26" y="62"/>
              </a:cxn>
              <a:cxn ang="0">
                <a:pos x="34" y="36"/>
              </a:cxn>
              <a:cxn ang="0">
                <a:pos x="43" y="61"/>
              </a:cxn>
              <a:cxn ang="0">
                <a:pos x="63" y="34"/>
              </a:cxn>
              <a:cxn ang="0">
                <a:pos x="48" y="59"/>
              </a:cxn>
              <a:cxn ang="0">
                <a:pos x="57" y="33"/>
              </a:cxn>
              <a:cxn ang="0">
                <a:pos x="60" y="23"/>
              </a:cxn>
              <a:cxn ang="0">
                <a:pos x="59" y="20"/>
              </a:cxn>
              <a:cxn ang="0">
                <a:pos x="63" y="34"/>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6" y="34"/>
                </a:moveTo>
                <a:cubicBezTo>
                  <a:pt x="66" y="16"/>
                  <a:pt x="52" y="1"/>
                  <a:pt x="34" y="1"/>
                </a:cubicBezTo>
                <a:cubicBezTo>
                  <a:pt x="16" y="1"/>
                  <a:pt x="1" y="16"/>
                  <a:pt x="1" y="34"/>
                </a:cubicBezTo>
                <a:cubicBezTo>
                  <a:pt x="1" y="52"/>
                  <a:pt x="16" y="66"/>
                  <a:pt x="34" y="66"/>
                </a:cubicBezTo>
                <a:cubicBezTo>
                  <a:pt x="52" y="66"/>
                  <a:pt x="66" y="52"/>
                  <a:pt x="66" y="34"/>
                </a:cubicBezTo>
                <a:close/>
                <a:moveTo>
                  <a:pt x="7" y="22"/>
                </a:moveTo>
                <a:cubicBezTo>
                  <a:pt x="21" y="60"/>
                  <a:pt x="21" y="60"/>
                  <a:pt x="21" y="60"/>
                </a:cubicBezTo>
                <a:cubicBezTo>
                  <a:pt x="11" y="55"/>
                  <a:pt x="5" y="45"/>
                  <a:pt x="5" y="34"/>
                </a:cubicBezTo>
                <a:cubicBezTo>
                  <a:pt x="5" y="29"/>
                  <a:pt x="5" y="25"/>
                  <a:pt x="7" y="22"/>
                </a:cubicBezTo>
                <a:close/>
                <a:moveTo>
                  <a:pt x="51" y="42"/>
                </a:moveTo>
                <a:cubicBezTo>
                  <a:pt x="48" y="51"/>
                  <a:pt x="48" y="51"/>
                  <a:pt x="48" y="51"/>
                </a:cubicBezTo>
                <a:cubicBezTo>
                  <a:pt x="38" y="20"/>
                  <a:pt x="38" y="20"/>
                  <a:pt x="38" y="20"/>
                </a:cubicBezTo>
                <a:cubicBezTo>
                  <a:pt x="38" y="20"/>
                  <a:pt x="40" y="20"/>
                  <a:pt x="41" y="20"/>
                </a:cubicBezTo>
                <a:cubicBezTo>
                  <a:pt x="43" y="20"/>
                  <a:pt x="43" y="17"/>
                  <a:pt x="41" y="17"/>
                </a:cubicBezTo>
                <a:cubicBezTo>
                  <a:pt x="36" y="18"/>
                  <a:pt x="33" y="18"/>
                  <a:pt x="33" y="18"/>
                </a:cubicBezTo>
                <a:cubicBezTo>
                  <a:pt x="33" y="18"/>
                  <a:pt x="30" y="18"/>
                  <a:pt x="25" y="17"/>
                </a:cubicBezTo>
                <a:cubicBezTo>
                  <a:pt x="24" y="17"/>
                  <a:pt x="24" y="20"/>
                  <a:pt x="25" y="20"/>
                </a:cubicBezTo>
                <a:cubicBezTo>
                  <a:pt x="27" y="20"/>
                  <a:pt x="28" y="20"/>
                  <a:pt x="28" y="20"/>
                </a:cubicBezTo>
                <a:cubicBezTo>
                  <a:pt x="33" y="32"/>
                  <a:pt x="33" y="32"/>
                  <a:pt x="33" y="32"/>
                </a:cubicBezTo>
                <a:cubicBezTo>
                  <a:pt x="27" y="52"/>
                  <a:pt x="27" y="52"/>
                  <a:pt x="27" y="52"/>
                </a:cubicBezTo>
                <a:cubicBezTo>
                  <a:pt x="16" y="20"/>
                  <a:pt x="16" y="20"/>
                  <a:pt x="16" y="20"/>
                </a:cubicBezTo>
                <a:cubicBezTo>
                  <a:pt x="16" y="20"/>
                  <a:pt x="18" y="20"/>
                  <a:pt x="19" y="20"/>
                </a:cubicBezTo>
                <a:cubicBezTo>
                  <a:pt x="21" y="20"/>
                  <a:pt x="21" y="17"/>
                  <a:pt x="19" y="17"/>
                </a:cubicBezTo>
                <a:cubicBezTo>
                  <a:pt x="14" y="18"/>
                  <a:pt x="11" y="18"/>
                  <a:pt x="11" y="18"/>
                </a:cubicBezTo>
                <a:cubicBezTo>
                  <a:pt x="11" y="18"/>
                  <a:pt x="10" y="18"/>
                  <a:pt x="9" y="18"/>
                </a:cubicBezTo>
                <a:cubicBezTo>
                  <a:pt x="15" y="10"/>
                  <a:pt x="24" y="5"/>
                  <a:pt x="34" y="5"/>
                </a:cubicBezTo>
                <a:cubicBezTo>
                  <a:pt x="41" y="5"/>
                  <a:pt x="48" y="7"/>
                  <a:pt x="53" y="12"/>
                </a:cubicBezTo>
                <a:cubicBezTo>
                  <a:pt x="53" y="12"/>
                  <a:pt x="53" y="12"/>
                  <a:pt x="53" y="12"/>
                </a:cubicBezTo>
                <a:cubicBezTo>
                  <a:pt x="50" y="12"/>
                  <a:pt x="48" y="15"/>
                  <a:pt x="48" y="17"/>
                </a:cubicBezTo>
                <a:cubicBezTo>
                  <a:pt x="48" y="20"/>
                  <a:pt x="50" y="22"/>
                  <a:pt x="51" y="24"/>
                </a:cubicBezTo>
                <a:cubicBezTo>
                  <a:pt x="52" y="26"/>
                  <a:pt x="53" y="29"/>
                  <a:pt x="53" y="32"/>
                </a:cubicBezTo>
                <a:cubicBezTo>
                  <a:pt x="53" y="35"/>
                  <a:pt x="52" y="38"/>
                  <a:pt x="51" y="42"/>
                </a:cubicBezTo>
                <a:close/>
                <a:moveTo>
                  <a:pt x="43" y="61"/>
                </a:moveTo>
                <a:cubicBezTo>
                  <a:pt x="43" y="61"/>
                  <a:pt x="43" y="61"/>
                  <a:pt x="43" y="61"/>
                </a:cubicBezTo>
                <a:cubicBezTo>
                  <a:pt x="40" y="62"/>
                  <a:pt x="37" y="63"/>
                  <a:pt x="34" y="63"/>
                </a:cubicBezTo>
                <a:cubicBezTo>
                  <a:pt x="31" y="63"/>
                  <a:pt x="28" y="62"/>
                  <a:pt x="26" y="62"/>
                </a:cubicBezTo>
                <a:cubicBezTo>
                  <a:pt x="34" y="36"/>
                  <a:pt x="34" y="36"/>
                  <a:pt x="34" y="36"/>
                </a:cubicBezTo>
                <a:lnTo>
                  <a:pt x="43" y="61"/>
                </a:lnTo>
                <a:close/>
                <a:moveTo>
                  <a:pt x="63" y="34"/>
                </a:moveTo>
                <a:cubicBezTo>
                  <a:pt x="63" y="44"/>
                  <a:pt x="57" y="54"/>
                  <a:pt x="48" y="59"/>
                </a:cubicBezTo>
                <a:cubicBezTo>
                  <a:pt x="57" y="33"/>
                  <a:pt x="57" y="33"/>
                  <a:pt x="57" y="33"/>
                </a:cubicBezTo>
                <a:cubicBezTo>
                  <a:pt x="59" y="29"/>
                  <a:pt x="60" y="26"/>
                  <a:pt x="60" y="23"/>
                </a:cubicBezTo>
                <a:cubicBezTo>
                  <a:pt x="60" y="22"/>
                  <a:pt x="60" y="21"/>
                  <a:pt x="59" y="20"/>
                </a:cubicBezTo>
                <a:cubicBezTo>
                  <a:pt x="62" y="24"/>
                  <a:pt x="63" y="29"/>
                  <a:pt x="63" y="34"/>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7" name="Freeform 157">
            <a:extLst>
              <a:ext uri="{FF2B5EF4-FFF2-40B4-BE49-F238E27FC236}">
                <a16:creationId xmlns:a16="http://schemas.microsoft.com/office/drawing/2014/main" id="{A36A9134-6AE6-BE7E-8EE4-2496CAA5CB6B}"/>
              </a:ext>
            </a:extLst>
          </p:cNvPr>
          <p:cNvSpPr>
            <a:spLocks noEditPoints="1"/>
          </p:cNvSpPr>
          <p:nvPr/>
        </p:nvSpPr>
        <p:spPr bwMode="auto">
          <a:xfrm>
            <a:off x="7241056" y="2611404"/>
            <a:ext cx="611257" cy="748614"/>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8" name="Sev04">
            <a:extLst>
              <a:ext uri="{FF2B5EF4-FFF2-40B4-BE49-F238E27FC236}">
                <a16:creationId xmlns:a16="http://schemas.microsoft.com/office/drawing/2014/main" id="{B14EB05D-2917-3E36-94DC-9D7BD6674967}"/>
              </a:ext>
            </a:extLst>
          </p:cNvPr>
          <p:cNvSpPr/>
          <p:nvPr/>
        </p:nvSpPr>
        <p:spPr>
          <a:xfrm>
            <a:off x="9521958" y="2059612"/>
            <a:ext cx="1852200" cy="1852200"/>
          </a:xfrm>
          <a:prstGeom prst="ellipse">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chemeClr val="accent4">
                  <a:lumMod val="50000"/>
                </a:schemeClr>
              </a:solidFill>
              <a:latin typeface="FontAwesome" pitchFamily="2" charset="0"/>
            </a:endParaRPr>
          </a:p>
        </p:txBody>
      </p:sp>
      <p:sp>
        <p:nvSpPr>
          <p:cNvPr id="9" name="Freeform 13">
            <a:extLst>
              <a:ext uri="{FF2B5EF4-FFF2-40B4-BE49-F238E27FC236}">
                <a16:creationId xmlns:a16="http://schemas.microsoft.com/office/drawing/2014/main" id="{85C53994-ADA6-49F6-A56B-D123543936F1}"/>
              </a:ext>
            </a:extLst>
          </p:cNvPr>
          <p:cNvSpPr>
            <a:spLocks noChangeAspect="1" noEditPoints="1"/>
          </p:cNvSpPr>
          <p:nvPr/>
        </p:nvSpPr>
        <p:spPr bwMode="auto">
          <a:xfrm>
            <a:off x="10044956" y="2682108"/>
            <a:ext cx="806205" cy="607209"/>
          </a:xfrm>
          <a:custGeom>
            <a:avLst/>
            <a:gdLst/>
            <a:ahLst/>
            <a:cxnLst>
              <a:cxn ang="0">
                <a:pos x="158" y="119"/>
              </a:cxn>
              <a:cxn ang="0">
                <a:pos x="0" y="119"/>
              </a:cxn>
              <a:cxn ang="0">
                <a:pos x="0" y="0"/>
              </a:cxn>
              <a:cxn ang="0">
                <a:pos x="8" y="0"/>
              </a:cxn>
              <a:cxn ang="0">
                <a:pos x="8" y="108"/>
              </a:cxn>
              <a:cxn ang="0">
                <a:pos x="158" y="108"/>
              </a:cxn>
              <a:cxn ang="0">
                <a:pos x="158" y="119"/>
              </a:cxn>
              <a:cxn ang="0">
                <a:pos x="147" y="98"/>
              </a:cxn>
              <a:cxn ang="0">
                <a:pos x="19" y="98"/>
              </a:cxn>
              <a:cxn ang="0">
                <a:pos x="19" y="54"/>
              </a:cxn>
              <a:cxn ang="0">
                <a:pos x="54" y="9"/>
              </a:cxn>
              <a:cxn ang="0">
                <a:pos x="97" y="54"/>
              </a:cxn>
              <a:cxn ang="0">
                <a:pos x="127" y="28"/>
              </a:cxn>
              <a:cxn ang="0">
                <a:pos x="147" y="98"/>
              </a:cxn>
            </a:cxnLst>
            <a:rect l="0" t="0" r="r" b="b"/>
            <a:pathLst>
              <a:path w="158" h="119">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nvGrpSpPr>
          <p:cNvPr id="10" name="Group 9">
            <a:extLst>
              <a:ext uri="{FF2B5EF4-FFF2-40B4-BE49-F238E27FC236}">
                <a16:creationId xmlns:a16="http://schemas.microsoft.com/office/drawing/2014/main" id="{B3E1256F-524E-2A90-6355-45ECE621E81C}"/>
              </a:ext>
            </a:extLst>
          </p:cNvPr>
          <p:cNvGrpSpPr/>
          <p:nvPr/>
        </p:nvGrpSpPr>
        <p:grpSpPr>
          <a:xfrm>
            <a:off x="509142" y="4218922"/>
            <a:ext cx="2469600" cy="1361993"/>
            <a:chOff x="1562100" y="3199423"/>
            <a:chExt cx="1612996" cy="889573"/>
          </a:xfrm>
        </p:grpSpPr>
        <p:sp>
          <p:nvSpPr>
            <p:cNvPr id="11" name="TextBox 10">
              <a:extLst>
                <a:ext uri="{FF2B5EF4-FFF2-40B4-BE49-F238E27FC236}">
                  <a16:creationId xmlns:a16="http://schemas.microsoft.com/office/drawing/2014/main" id="{9B9039F4-6492-3407-FDDC-104170B2B730}"/>
                </a:ext>
              </a:extLst>
            </p:cNvPr>
            <p:cNvSpPr txBox="1"/>
            <p:nvPr/>
          </p:nvSpPr>
          <p:spPr>
            <a:xfrm>
              <a:off x="1562100" y="3445728"/>
              <a:ext cx="1612996" cy="643268"/>
            </a:xfrm>
            <a:prstGeom prst="rect">
              <a:avLst/>
            </a:prstGeom>
            <a:noFill/>
          </p:spPr>
          <p:txBody>
            <a:bodyPr wrap="square" lIns="0" tIns="0" rIns="0" bIns="0" rtlCol="0" anchor="t">
              <a:spAutoFit/>
            </a:bodyPr>
            <a:lstStyle/>
            <a:p>
              <a:pPr algn="ct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a:t>
              </a:r>
              <a:r>
                <a:rPr lang="en-US" sz="1600" dirty="0" err="1">
                  <a:solidFill>
                    <a:schemeClr val="tx1">
                      <a:lumMod val="75000"/>
                      <a:lumOff val="25000"/>
                    </a:schemeClr>
                  </a:solidFill>
                </a:rPr>
                <a:t>lorem</a:t>
              </a:r>
              <a:r>
                <a:rPr lang="en-US" sz="1600" dirty="0">
                  <a:solidFill>
                    <a:schemeClr val="tx1">
                      <a:lumMod val="75000"/>
                      <a:lumOff val="25000"/>
                    </a:schemeClr>
                  </a:solidFill>
                </a:rPr>
                <a:t> </a:t>
              </a:r>
              <a:r>
                <a:rPr lang="en-US" sz="1600" dirty="0" err="1">
                  <a:solidFill>
                    <a:schemeClr val="tx1">
                      <a:lumMod val="75000"/>
                      <a:lumOff val="25000"/>
                    </a:schemeClr>
                  </a:solidFill>
                </a:rPr>
                <a:t>ipsum</a:t>
              </a:r>
              <a:r>
                <a:rPr lang="en-US" sz="1600" dirty="0">
                  <a:solidFill>
                    <a:schemeClr val="tx1">
                      <a:lumMod val="75000"/>
                      <a:lumOff val="25000"/>
                    </a:schemeClr>
                  </a:solidFill>
                </a:rPr>
                <a:t> available, but the majority suffered alteration</a:t>
              </a:r>
            </a:p>
          </p:txBody>
        </p:sp>
        <p:sp>
          <p:nvSpPr>
            <p:cNvPr id="12" name="Rectangle 11">
              <a:extLst>
                <a:ext uri="{FF2B5EF4-FFF2-40B4-BE49-F238E27FC236}">
                  <a16:creationId xmlns:a16="http://schemas.microsoft.com/office/drawing/2014/main" id="{24C7B450-1B27-57C3-EBB8-F732D6D3CA7B}"/>
                </a:ext>
              </a:extLst>
            </p:cNvPr>
            <p:cNvSpPr/>
            <p:nvPr/>
          </p:nvSpPr>
          <p:spPr>
            <a:xfrm>
              <a:off x="1844059" y="3199423"/>
              <a:ext cx="1049080" cy="241226"/>
            </a:xfrm>
            <a:prstGeom prst="rect">
              <a:avLst/>
            </a:prstGeom>
          </p:spPr>
          <p:txBody>
            <a:bodyPr wrap="none" lIns="0">
              <a:spAutoFit/>
            </a:bodyPr>
            <a:lstStyle/>
            <a:p>
              <a:pPr lvl="0" algn="ctr">
                <a:spcBef>
                  <a:spcPct val="20000"/>
                </a:spcBef>
                <a:defRPr/>
              </a:pPr>
              <a:r>
                <a:rPr lang="en-US" b="1" dirty="0">
                  <a:solidFill>
                    <a:srgbClr val="F26363"/>
                  </a:solidFill>
                </a:rPr>
                <a:t>Title Goes Here </a:t>
              </a:r>
            </a:p>
          </p:txBody>
        </p:sp>
      </p:grpSp>
      <p:grpSp>
        <p:nvGrpSpPr>
          <p:cNvPr id="13" name="Group 12">
            <a:extLst>
              <a:ext uri="{FF2B5EF4-FFF2-40B4-BE49-F238E27FC236}">
                <a16:creationId xmlns:a16="http://schemas.microsoft.com/office/drawing/2014/main" id="{B9288CA5-2471-1CF9-786B-C9B788F5A89E}"/>
              </a:ext>
            </a:extLst>
          </p:cNvPr>
          <p:cNvGrpSpPr/>
          <p:nvPr/>
        </p:nvGrpSpPr>
        <p:grpSpPr>
          <a:xfrm>
            <a:off x="3410513" y="4218922"/>
            <a:ext cx="2469600" cy="1361993"/>
            <a:chOff x="1562100" y="3199423"/>
            <a:chExt cx="1612996" cy="889573"/>
          </a:xfrm>
        </p:grpSpPr>
        <p:sp>
          <p:nvSpPr>
            <p:cNvPr id="14" name="TextBox 13">
              <a:extLst>
                <a:ext uri="{FF2B5EF4-FFF2-40B4-BE49-F238E27FC236}">
                  <a16:creationId xmlns:a16="http://schemas.microsoft.com/office/drawing/2014/main" id="{78A601A6-D2FD-C2A5-EE43-2DBB07172C1E}"/>
                </a:ext>
              </a:extLst>
            </p:cNvPr>
            <p:cNvSpPr txBox="1"/>
            <p:nvPr/>
          </p:nvSpPr>
          <p:spPr>
            <a:xfrm>
              <a:off x="1562100" y="3445728"/>
              <a:ext cx="1612996" cy="643268"/>
            </a:xfrm>
            <a:prstGeom prst="rect">
              <a:avLst/>
            </a:prstGeom>
            <a:noFill/>
          </p:spPr>
          <p:txBody>
            <a:bodyPr wrap="square" lIns="0" tIns="0" rIns="0" bIns="0" rtlCol="0" anchor="t">
              <a:spAutoFit/>
            </a:bodyPr>
            <a:lstStyle/>
            <a:p>
              <a:pPr algn="ct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a:t>
              </a:r>
              <a:r>
                <a:rPr lang="en-US" sz="1600" dirty="0" err="1">
                  <a:solidFill>
                    <a:schemeClr val="tx1">
                      <a:lumMod val="75000"/>
                      <a:lumOff val="25000"/>
                    </a:schemeClr>
                  </a:solidFill>
                </a:rPr>
                <a:t>lorem</a:t>
              </a:r>
              <a:r>
                <a:rPr lang="en-US" sz="1600" dirty="0">
                  <a:solidFill>
                    <a:schemeClr val="tx1">
                      <a:lumMod val="75000"/>
                      <a:lumOff val="25000"/>
                    </a:schemeClr>
                  </a:solidFill>
                </a:rPr>
                <a:t> </a:t>
              </a:r>
              <a:r>
                <a:rPr lang="en-US" sz="1600" dirty="0" err="1">
                  <a:solidFill>
                    <a:schemeClr val="tx1">
                      <a:lumMod val="75000"/>
                      <a:lumOff val="25000"/>
                    </a:schemeClr>
                  </a:solidFill>
                </a:rPr>
                <a:t>ipsum</a:t>
              </a:r>
              <a:r>
                <a:rPr lang="en-US" sz="1600" dirty="0">
                  <a:solidFill>
                    <a:schemeClr val="tx1">
                      <a:lumMod val="75000"/>
                      <a:lumOff val="25000"/>
                    </a:schemeClr>
                  </a:solidFill>
                </a:rPr>
                <a:t> available, but the majority suffered alteration</a:t>
              </a:r>
            </a:p>
          </p:txBody>
        </p:sp>
        <p:sp>
          <p:nvSpPr>
            <p:cNvPr id="15" name="Rectangle 14">
              <a:extLst>
                <a:ext uri="{FF2B5EF4-FFF2-40B4-BE49-F238E27FC236}">
                  <a16:creationId xmlns:a16="http://schemas.microsoft.com/office/drawing/2014/main" id="{55C0C7CC-37A6-6E1A-872C-4401B1175F17}"/>
                </a:ext>
              </a:extLst>
            </p:cNvPr>
            <p:cNvSpPr/>
            <p:nvPr/>
          </p:nvSpPr>
          <p:spPr>
            <a:xfrm>
              <a:off x="1844059" y="3199423"/>
              <a:ext cx="1049080" cy="241226"/>
            </a:xfrm>
            <a:prstGeom prst="rect">
              <a:avLst/>
            </a:prstGeom>
          </p:spPr>
          <p:txBody>
            <a:bodyPr wrap="none" lIns="0">
              <a:spAutoFit/>
            </a:bodyPr>
            <a:lstStyle/>
            <a:p>
              <a:pPr lvl="0" algn="ctr">
                <a:spcBef>
                  <a:spcPct val="20000"/>
                </a:spcBef>
                <a:defRPr/>
              </a:pPr>
              <a:r>
                <a:rPr lang="en-US" b="1" dirty="0">
                  <a:solidFill>
                    <a:srgbClr val="FFA826"/>
                  </a:solidFill>
                </a:rPr>
                <a:t>Title Goes Here </a:t>
              </a:r>
            </a:p>
          </p:txBody>
        </p:sp>
      </p:grpSp>
      <p:grpSp>
        <p:nvGrpSpPr>
          <p:cNvPr id="16" name="Group 15">
            <a:extLst>
              <a:ext uri="{FF2B5EF4-FFF2-40B4-BE49-F238E27FC236}">
                <a16:creationId xmlns:a16="http://schemas.microsoft.com/office/drawing/2014/main" id="{FAEB0730-5D97-FB7D-4A13-08986FAB937D}"/>
              </a:ext>
            </a:extLst>
          </p:cNvPr>
          <p:cNvGrpSpPr/>
          <p:nvPr/>
        </p:nvGrpSpPr>
        <p:grpSpPr>
          <a:xfrm>
            <a:off x="6311884" y="4218922"/>
            <a:ext cx="2469600" cy="1361993"/>
            <a:chOff x="1562100" y="3199423"/>
            <a:chExt cx="1612996" cy="889573"/>
          </a:xfrm>
        </p:grpSpPr>
        <p:sp>
          <p:nvSpPr>
            <p:cNvPr id="17" name="TextBox 16">
              <a:extLst>
                <a:ext uri="{FF2B5EF4-FFF2-40B4-BE49-F238E27FC236}">
                  <a16:creationId xmlns:a16="http://schemas.microsoft.com/office/drawing/2014/main" id="{FB9019D6-7A76-C851-C547-364E7CA39260}"/>
                </a:ext>
              </a:extLst>
            </p:cNvPr>
            <p:cNvSpPr txBox="1"/>
            <p:nvPr/>
          </p:nvSpPr>
          <p:spPr>
            <a:xfrm>
              <a:off x="1562100" y="3445728"/>
              <a:ext cx="1612996" cy="643268"/>
            </a:xfrm>
            <a:prstGeom prst="rect">
              <a:avLst/>
            </a:prstGeom>
            <a:noFill/>
          </p:spPr>
          <p:txBody>
            <a:bodyPr wrap="square" lIns="0" tIns="0" rIns="0" bIns="0" rtlCol="0" anchor="t">
              <a:spAutoFit/>
            </a:bodyPr>
            <a:lstStyle/>
            <a:p>
              <a:pPr algn="ct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a:t>
              </a:r>
              <a:r>
                <a:rPr lang="en-US" sz="1600" dirty="0" err="1">
                  <a:solidFill>
                    <a:schemeClr val="tx1">
                      <a:lumMod val="75000"/>
                      <a:lumOff val="25000"/>
                    </a:schemeClr>
                  </a:solidFill>
                </a:rPr>
                <a:t>lorem</a:t>
              </a:r>
              <a:r>
                <a:rPr lang="en-US" sz="1600" dirty="0">
                  <a:solidFill>
                    <a:schemeClr val="tx1">
                      <a:lumMod val="75000"/>
                      <a:lumOff val="25000"/>
                    </a:schemeClr>
                  </a:solidFill>
                </a:rPr>
                <a:t> </a:t>
              </a:r>
              <a:r>
                <a:rPr lang="en-US" sz="1600" dirty="0" err="1">
                  <a:solidFill>
                    <a:schemeClr val="tx1">
                      <a:lumMod val="75000"/>
                      <a:lumOff val="25000"/>
                    </a:schemeClr>
                  </a:solidFill>
                </a:rPr>
                <a:t>ipsum</a:t>
              </a:r>
              <a:r>
                <a:rPr lang="en-US" sz="1600" dirty="0">
                  <a:solidFill>
                    <a:schemeClr val="tx1">
                      <a:lumMod val="75000"/>
                      <a:lumOff val="25000"/>
                    </a:schemeClr>
                  </a:solidFill>
                </a:rPr>
                <a:t> available, but the majority suffered alteration</a:t>
              </a:r>
            </a:p>
          </p:txBody>
        </p:sp>
        <p:sp>
          <p:nvSpPr>
            <p:cNvPr id="18" name="Rectangle 17">
              <a:extLst>
                <a:ext uri="{FF2B5EF4-FFF2-40B4-BE49-F238E27FC236}">
                  <a16:creationId xmlns:a16="http://schemas.microsoft.com/office/drawing/2014/main" id="{EA270E27-AB5C-6CEB-A67F-C35731FFC2F8}"/>
                </a:ext>
              </a:extLst>
            </p:cNvPr>
            <p:cNvSpPr/>
            <p:nvPr/>
          </p:nvSpPr>
          <p:spPr>
            <a:xfrm>
              <a:off x="1844059" y="3199423"/>
              <a:ext cx="1049080" cy="241226"/>
            </a:xfrm>
            <a:prstGeom prst="rect">
              <a:avLst/>
            </a:prstGeom>
          </p:spPr>
          <p:txBody>
            <a:bodyPr wrap="none" lIns="0">
              <a:spAutoFit/>
            </a:bodyPr>
            <a:lstStyle/>
            <a:p>
              <a:pPr lvl="0" algn="ctr">
                <a:spcBef>
                  <a:spcPct val="20000"/>
                </a:spcBef>
                <a:defRPr/>
              </a:pPr>
              <a:r>
                <a:rPr lang="en-US" b="1" dirty="0">
                  <a:solidFill>
                    <a:srgbClr val="7DD1CE"/>
                  </a:solidFill>
                </a:rPr>
                <a:t>Title Goes Here </a:t>
              </a:r>
            </a:p>
          </p:txBody>
        </p:sp>
      </p:grpSp>
      <p:grpSp>
        <p:nvGrpSpPr>
          <p:cNvPr id="19" name="Group 18">
            <a:extLst>
              <a:ext uri="{FF2B5EF4-FFF2-40B4-BE49-F238E27FC236}">
                <a16:creationId xmlns:a16="http://schemas.microsoft.com/office/drawing/2014/main" id="{C6F78976-56BF-B723-B8FD-11906DC49359}"/>
              </a:ext>
            </a:extLst>
          </p:cNvPr>
          <p:cNvGrpSpPr/>
          <p:nvPr/>
        </p:nvGrpSpPr>
        <p:grpSpPr>
          <a:xfrm>
            <a:off x="9213257" y="4218922"/>
            <a:ext cx="2469600" cy="1361993"/>
            <a:chOff x="1562100" y="3199423"/>
            <a:chExt cx="1612996" cy="889573"/>
          </a:xfrm>
        </p:grpSpPr>
        <p:sp>
          <p:nvSpPr>
            <p:cNvPr id="20" name="TextBox 19">
              <a:extLst>
                <a:ext uri="{FF2B5EF4-FFF2-40B4-BE49-F238E27FC236}">
                  <a16:creationId xmlns:a16="http://schemas.microsoft.com/office/drawing/2014/main" id="{E48D50AA-09FB-D0AF-30C6-AEFBE9B886F9}"/>
                </a:ext>
              </a:extLst>
            </p:cNvPr>
            <p:cNvSpPr txBox="1"/>
            <p:nvPr/>
          </p:nvSpPr>
          <p:spPr>
            <a:xfrm>
              <a:off x="1562100" y="3445728"/>
              <a:ext cx="1612996" cy="643268"/>
            </a:xfrm>
            <a:prstGeom prst="rect">
              <a:avLst/>
            </a:prstGeom>
            <a:noFill/>
          </p:spPr>
          <p:txBody>
            <a:bodyPr wrap="square" lIns="0" tIns="0" rIns="0" bIns="0" rtlCol="0" anchor="t">
              <a:spAutoFit/>
            </a:bodyPr>
            <a:lstStyle/>
            <a:p>
              <a:pPr algn="ct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a:t>
              </a:r>
              <a:r>
                <a:rPr lang="en-US" sz="1600" dirty="0" err="1">
                  <a:solidFill>
                    <a:schemeClr val="tx1">
                      <a:lumMod val="75000"/>
                      <a:lumOff val="25000"/>
                    </a:schemeClr>
                  </a:solidFill>
                </a:rPr>
                <a:t>lorem</a:t>
              </a:r>
              <a:r>
                <a:rPr lang="en-US" sz="1600" dirty="0">
                  <a:solidFill>
                    <a:schemeClr val="tx1">
                      <a:lumMod val="75000"/>
                      <a:lumOff val="25000"/>
                    </a:schemeClr>
                  </a:solidFill>
                </a:rPr>
                <a:t> </a:t>
              </a:r>
              <a:r>
                <a:rPr lang="en-US" sz="1600" dirty="0" err="1">
                  <a:solidFill>
                    <a:schemeClr val="tx1">
                      <a:lumMod val="75000"/>
                      <a:lumOff val="25000"/>
                    </a:schemeClr>
                  </a:solidFill>
                </a:rPr>
                <a:t>ipsum</a:t>
              </a:r>
              <a:r>
                <a:rPr lang="en-US" sz="1600" dirty="0">
                  <a:solidFill>
                    <a:schemeClr val="tx1">
                      <a:lumMod val="75000"/>
                      <a:lumOff val="25000"/>
                    </a:schemeClr>
                  </a:solidFill>
                </a:rPr>
                <a:t> available, but the majority suffered alteration</a:t>
              </a:r>
            </a:p>
          </p:txBody>
        </p:sp>
        <p:sp>
          <p:nvSpPr>
            <p:cNvPr id="21" name="Rectangle 20">
              <a:extLst>
                <a:ext uri="{FF2B5EF4-FFF2-40B4-BE49-F238E27FC236}">
                  <a16:creationId xmlns:a16="http://schemas.microsoft.com/office/drawing/2014/main" id="{88129A3E-C70B-F92C-ADA1-430A1F7F52B7}"/>
                </a:ext>
              </a:extLst>
            </p:cNvPr>
            <p:cNvSpPr/>
            <p:nvPr/>
          </p:nvSpPr>
          <p:spPr>
            <a:xfrm>
              <a:off x="1844059" y="3199423"/>
              <a:ext cx="1049080" cy="241226"/>
            </a:xfrm>
            <a:prstGeom prst="rect">
              <a:avLst/>
            </a:prstGeom>
          </p:spPr>
          <p:txBody>
            <a:bodyPr wrap="none" lIns="0">
              <a:spAutoFit/>
            </a:bodyPr>
            <a:lstStyle/>
            <a:p>
              <a:pPr lvl="0" algn="ctr">
                <a:spcBef>
                  <a:spcPct val="20000"/>
                </a:spcBef>
                <a:defRPr/>
              </a:pPr>
              <a:r>
                <a:rPr lang="en-US" b="1" dirty="0">
                  <a:solidFill>
                    <a:srgbClr val="995DB3"/>
                  </a:solidFill>
                </a:rPr>
                <a:t>Title Goes Here </a:t>
              </a:r>
            </a:p>
          </p:txBody>
        </p:sp>
      </p:grpSp>
    </p:spTree>
    <p:extLst>
      <p:ext uri="{BB962C8B-B14F-4D97-AF65-F5344CB8AC3E}">
        <p14:creationId xmlns:p14="http://schemas.microsoft.com/office/powerpoint/2010/main" val="333513179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3EA0A421-2A3E-665B-352D-F58C3291245C}"/>
              </a:ext>
            </a:extLst>
          </p:cNvPr>
          <p:cNvSpPr/>
          <p:nvPr/>
        </p:nvSpPr>
        <p:spPr>
          <a:xfrm>
            <a:off x="437322" y="3863009"/>
            <a:ext cx="2615119" cy="2690191"/>
          </a:xfrm>
          <a:prstGeom prst="roundRect">
            <a:avLst/>
          </a:prstGeom>
          <a:solidFill>
            <a:srgbClr val="F2636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B1C8E289-4D6C-77FF-5CA8-2647E34F648F}"/>
              </a:ext>
            </a:extLst>
          </p:cNvPr>
          <p:cNvSpPr/>
          <p:nvPr/>
        </p:nvSpPr>
        <p:spPr>
          <a:xfrm>
            <a:off x="3246783" y="3863009"/>
            <a:ext cx="2615119" cy="2690191"/>
          </a:xfrm>
          <a:prstGeom prst="roundRect">
            <a:avLst/>
          </a:prstGeom>
          <a:solidFill>
            <a:srgbClr val="FFA82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543F000-D5DA-166C-C8FD-29764C25DE79}"/>
              </a:ext>
            </a:extLst>
          </p:cNvPr>
          <p:cNvSpPr/>
          <p:nvPr/>
        </p:nvSpPr>
        <p:spPr>
          <a:xfrm>
            <a:off x="6122505" y="3863009"/>
            <a:ext cx="2615119" cy="2690191"/>
          </a:xfrm>
          <a:prstGeom prst="roundRect">
            <a:avLst/>
          </a:prstGeom>
          <a:solidFill>
            <a:srgbClr val="7DD1C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0DE8C156-AEFC-28C5-DA4F-94477A70484B}"/>
              </a:ext>
            </a:extLst>
          </p:cNvPr>
          <p:cNvSpPr/>
          <p:nvPr/>
        </p:nvSpPr>
        <p:spPr>
          <a:xfrm>
            <a:off x="8918713" y="3863009"/>
            <a:ext cx="2615119" cy="2690191"/>
          </a:xfrm>
          <a:prstGeom prst="roundRect">
            <a:avLst/>
          </a:prstGeom>
          <a:solidFill>
            <a:srgbClr val="995DB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2" name="Sev04">
            <a:extLst>
              <a:ext uri="{FF2B5EF4-FFF2-40B4-BE49-F238E27FC236}">
                <a16:creationId xmlns:a16="http://schemas.microsoft.com/office/drawing/2014/main" id="{29654464-56A7-6BE6-F517-CD94180EDDD1}"/>
              </a:ext>
            </a:extLst>
          </p:cNvPr>
          <p:cNvSpPr/>
          <p:nvPr/>
        </p:nvSpPr>
        <p:spPr>
          <a:xfrm rot="18900000">
            <a:off x="9564711" y="1953846"/>
            <a:ext cx="1440752" cy="1440749"/>
          </a:xfrm>
          <a:prstGeom prst="rect">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4">
                  <a:lumMod val="50000"/>
                </a:schemeClr>
              </a:solidFill>
              <a:latin typeface="FontAwesome" pitchFamily="2" charset="0"/>
            </a:endParaRPr>
          </a:p>
        </p:txBody>
      </p:sp>
      <p:sp>
        <p:nvSpPr>
          <p:cNvPr id="3" name="Sev03">
            <a:extLst>
              <a:ext uri="{FF2B5EF4-FFF2-40B4-BE49-F238E27FC236}">
                <a16:creationId xmlns:a16="http://schemas.microsoft.com/office/drawing/2014/main" id="{4CF7B5B1-D330-9E86-DFA9-879E8C01A109}"/>
              </a:ext>
            </a:extLst>
          </p:cNvPr>
          <p:cNvSpPr/>
          <p:nvPr/>
        </p:nvSpPr>
        <p:spPr>
          <a:xfrm rot="18900000">
            <a:off x="6771987" y="1953846"/>
            <a:ext cx="1440752" cy="1440749"/>
          </a:xfrm>
          <a:prstGeom prst="rect">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3">
                  <a:lumMod val="50000"/>
                </a:schemeClr>
              </a:solidFill>
              <a:latin typeface="FontAwesome" pitchFamily="2" charset="0"/>
              <a:cs typeface="+mj-cs"/>
            </a:endParaRPr>
          </a:p>
        </p:txBody>
      </p:sp>
      <p:sp>
        <p:nvSpPr>
          <p:cNvPr id="4" name="Sev02">
            <a:extLst>
              <a:ext uri="{FF2B5EF4-FFF2-40B4-BE49-F238E27FC236}">
                <a16:creationId xmlns:a16="http://schemas.microsoft.com/office/drawing/2014/main" id="{13CC0549-647C-1FC7-9012-B779732CFB60}"/>
              </a:ext>
            </a:extLst>
          </p:cNvPr>
          <p:cNvSpPr/>
          <p:nvPr/>
        </p:nvSpPr>
        <p:spPr>
          <a:xfrm rot="18900000">
            <a:off x="3979264" y="1953846"/>
            <a:ext cx="1440752" cy="1440749"/>
          </a:xfrm>
          <a:prstGeom prst="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solidFill>
                <a:schemeClr val="accent2">
                  <a:lumMod val="50000"/>
                </a:schemeClr>
              </a:solidFill>
              <a:latin typeface="FontAwesome" pitchFamily="2" charset="0"/>
            </a:endParaRPr>
          </a:p>
        </p:txBody>
      </p:sp>
      <p:sp>
        <p:nvSpPr>
          <p:cNvPr id="5" name="Sev01">
            <a:extLst>
              <a:ext uri="{FF2B5EF4-FFF2-40B4-BE49-F238E27FC236}">
                <a16:creationId xmlns:a16="http://schemas.microsoft.com/office/drawing/2014/main" id="{DA537C73-BB31-B332-BCC3-17D4BBE0A632}"/>
              </a:ext>
            </a:extLst>
          </p:cNvPr>
          <p:cNvSpPr/>
          <p:nvPr/>
        </p:nvSpPr>
        <p:spPr>
          <a:xfrm rot="18900000">
            <a:off x="1186539" y="1953846"/>
            <a:ext cx="1440752" cy="1440749"/>
          </a:xfrm>
          <a:prstGeom prst="rec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1">
                  <a:lumMod val="50000"/>
                </a:schemeClr>
              </a:solidFill>
              <a:latin typeface="FontAwesome" pitchFamily="2" charset="0"/>
            </a:endParaRPr>
          </a:p>
        </p:txBody>
      </p:sp>
      <p:sp>
        <p:nvSpPr>
          <p:cNvPr id="6" name="Sev01">
            <a:extLst>
              <a:ext uri="{FF2B5EF4-FFF2-40B4-BE49-F238E27FC236}">
                <a16:creationId xmlns:a16="http://schemas.microsoft.com/office/drawing/2014/main" id="{32DF23A2-9435-591C-D3AE-48FB8E13E1C8}"/>
              </a:ext>
            </a:extLst>
          </p:cNvPr>
          <p:cNvSpPr/>
          <p:nvPr/>
        </p:nvSpPr>
        <p:spPr>
          <a:xfrm rot="18900000">
            <a:off x="1186539" y="1838574"/>
            <a:ext cx="1440752" cy="1440749"/>
          </a:xfrm>
          <a:prstGeom prst="rect">
            <a:avLst/>
          </a:prstGeom>
          <a:solidFill>
            <a:schemeClr val="bg1"/>
          </a:solidFill>
          <a:ln>
            <a:solidFill>
              <a:srgbClr val="F26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1">
                  <a:lumMod val="50000"/>
                </a:schemeClr>
              </a:solidFill>
              <a:latin typeface="FontAwesome" pitchFamily="2" charset="0"/>
            </a:endParaRPr>
          </a:p>
        </p:txBody>
      </p:sp>
      <p:sp>
        <p:nvSpPr>
          <p:cNvPr id="7" name="Sev02">
            <a:extLst>
              <a:ext uri="{FF2B5EF4-FFF2-40B4-BE49-F238E27FC236}">
                <a16:creationId xmlns:a16="http://schemas.microsoft.com/office/drawing/2014/main" id="{6F82C067-2540-C883-DC0D-51FC827FDEDD}"/>
              </a:ext>
            </a:extLst>
          </p:cNvPr>
          <p:cNvSpPr/>
          <p:nvPr/>
        </p:nvSpPr>
        <p:spPr>
          <a:xfrm rot="18900000">
            <a:off x="3979264" y="1838574"/>
            <a:ext cx="1440752" cy="1440749"/>
          </a:xfrm>
          <a:prstGeom prst="rect">
            <a:avLst/>
          </a:prstGeom>
          <a:solidFill>
            <a:schemeClr val="bg1"/>
          </a:solidFill>
          <a:ln>
            <a:solidFill>
              <a:srgbClr val="FFA8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solidFill>
                <a:schemeClr val="accent2">
                  <a:lumMod val="50000"/>
                </a:schemeClr>
              </a:solidFill>
              <a:latin typeface="FontAwesome" pitchFamily="2" charset="0"/>
            </a:endParaRPr>
          </a:p>
        </p:txBody>
      </p:sp>
      <p:sp>
        <p:nvSpPr>
          <p:cNvPr id="8" name="Sev03">
            <a:extLst>
              <a:ext uri="{FF2B5EF4-FFF2-40B4-BE49-F238E27FC236}">
                <a16:creationId xmlns:a16="http://schemas.microsoft.com/office/drawing/2014/main" id="{BB78AA30-D607-C20A-23B7-86BC1362F5CD}"/>
              </a:ext>
            </a:extLst>
          </p:cNvPr>
          <p:cNvSpPr/>
          <p:nvPr/>
        </p:nvSpPr>
        <p:spPr>
          <a:xfrm rot="18900000">
            <a:off x="6771987" y="1838574"/>
            <a:ext cx="1440752" cy="1440749"/>
          </a:xfrm>
          <a:prstGeom prst="rect">
            <a:avLst/>
          </a:prstGeom>
          <a:solidFill>
            <a:schemeClr val="bg1"/>
          </a:solidFill>
          <a:ln>
            <a:solidFill>
              <a:srgbClr val="7DD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3">
                  <a:lumMod val="50000"/>
                </a:schemeClr>
              </a:solidFill>
              <a:latin typeface="FontAwesome" pitchFamily="2" charset="0"/>
              <a:cs typeface="+mj-cs"/>
            </a:endParaRPr>
          </a:p>
        </p:txBody>
      </p:sp>
      <p:sp>
        <p:nvSpPr>
          <p:cNvPr id="9" name="Sev04">
            <a:extLst>
              <a:ext uri="{FF2B5EF4-FFF2-40B4-BE49-F238E27FC236}">
                <a16:creationId xmlns:a16="http://schemas.microsoft.com/office/drawing/2014/main" id="{764D8148-85AE-50C4-0457-3F0317C7CF48}"/>
              </a:ext>
            </a:extLst>
          </p:cNvPr>
          <p:cNvSpPr/>
          <p:nvPr/>
        </p:nvSpPr>
        <p:spPr>
          <a:xfrm rot="18900000">
            <a:off x="9564711" y="1838574"/>
            <a:ext cx="1440752" cy="1440749"/>
          </a:xfrm>
          <a:prstGeom prst="rect">
            <a:avLst/>
          </a:prstGeom>
          <a:solidFill>
            <a:schemeClr val="bg1"/>
          </a:solidFill>
          <a:ln>
            <a:solidFill>
              <a:srgbClr val="995D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accent4">
                  <a:lumMod val="50000"/>
                </a:schemeClr>
              </a:solidFill>
              <a:latin typeface="FontAwesome" pitchFamily="2" charset="0"/>
            </a:endParaRPr>
          </a:p>
        </p:txBody>
      </p:sp>
      <p:sp>
        <p:nvSpPr>
          <p:cNvPr id="10" name="Freeform 158">
            <a:extLst>
              <a:ext uri="{FF2B5EF4-FFF2-40B4-BE49-F238E27FC236}">
                <a16:creationId xmlns:a16="http://schemas.microsoft.com/office/drawing/2014/main" id="{42BEBE02-2B0D-44D4-5488-68B3D333183D}"/>
              </a:ext>
            </a:extLst>
          </p:cNvPr>
          <p:cNvSpPr>
            <a:spLocks noEditPoints="1"/>
          </p:cNvSpPr>
          <p:nvPr/>
        </p:nvSpPr>
        <p:spPr bwMode="auto">
          <a:xfrm>
            <a:off x="1612441" y="2306543"/>
            <a:ext cx="588946" cy="504809"/>
          </a:xfrm>
          <a:custGeom>
            <a:avLst/>
            <a:gdLst/>
            <a:ahLst/>
            <a:cxnLst>
              <a:cxn ang="0">
                <a:pos x="68" y="30"/>
              </a:cxn>
              <a:cxn ang="0">
                <a:pos x="0" y="30"/>
              </a:cxn>
              <a:cxn ang="0">
                <a:pos x="0" y="15"/>
              </a:cxn>
              <a:cxn ang="0">
                <a:pos x="7" y="9"/>
              </a:cxn>
              <a:cxn ang="0">
                <a:pos x="20" y="9"/>
              </a:cxn>
              <a:cxn ang="0">
                <a:pos x="20" y="3"/>
              </a:cxn>
              <a:cxn ang="0">
                <a:pos x="24" y="0"/>
              </a:cxn>
              <a:cxn ang="0">
                <a:pos x="45" y="0"/>
              </a:cxn>
              <a:cxn ang="0">
                <a:pos x="49" y="3"/>
              </a:cxn>
              <a:cxn ang="0">
                <a:pos x="49" y="9"/>
              </a:cxn>
              <a:cxn ang="0">
                <a:pos x="62" y="9"/>
              </a:cxn>
              <a:cxn ang="0">
                <a:pos x="68" y="15"/>
              </a:cxn>
              <a:cxn ang="0">
                <a:pos x="68" y="30"/>
              </a:cxn>
              <a:cxn ang="0">
                <a:pos x="68" y="52"/>
              </a:cxn>
              <a:cxn ang="0">
                <a:pos x="62" y="58"/>
              </a:cxn>
              <a:cxn ang="0">
                <a:pos x="7" y="58"/>
              </a:cxn>
              <a:cxn ang="0">
                <a:pos x="0" y="52"/>
              </a:cxn>
              <a:cxn ang="0">
                <a:pos x="0" y="34"/>
              </a:cxn>
              <a:cxn ang="0">
                <a:pos x="26" y="34"/>
              </a:cxn>
              <a:cxn ang="0">
                <a:pos x="26" y="40"/>
              </a:cxn>
              <a:cxn ang="0">
                <a:pos x="28" y="42"/>
              </a:cxn>
              <a:cxn ang="0">
                <a:pos x="41" y="42"/>
              </a:cxn>
              <a:cxn ang="0">
                <a:pos x="43" y="40"/>
              </a:cxn>
              <a:cxn ang="0">
                <a:pos x="43" y="34"/>
              </a:cxn>
              <a:cxn ang="0">
                <a:pos x="68" y="34"/>
              </a:cxn>
              <a:cxn ang="0">
                <a:pos x="68" y="52"/>
              </a:cxn>
              <a:cxn ang="0">
                <a:pos x="44" y="9"/>
              </a:cxn>
              <a:cxn ang="0">
                <a:pos x="44" y="5"/>
              </a:cxn>
              <a:cxn ang="0">
                <a:pos x="25" y="5"/>
              </a:cxn>
              <a:cxn ang="0">
                <a:pos x="25" y="9"/>
              </a:cxn>
              <a:cxn ang="0">
                <a:pos x="44" y="9"/>
              </a:cxn>
              <a:cxn ang="0">
                <a:pos x="39" y="39"/>
              </a:cxn>
              <a:cxn ang="0">
                <a:pos x="30" y="39"/>
              </a:cxn>
              <a:cxn ang="0">
                <a:pos x="30" y="34"/>
              </a:cxn>
              <a:cxn ang="0">
                <a:pos x="39" y="34"/>
              </a:cxn>
              <a:cxn ang="0">
                <a:pos x="39" y="39"/>
              </a:cxn>
            </a:cxnLst>
            <a:rect l="0" t="0" r="r" b="b"/>
            <a:pathLst>
              <a:path w="68" h="58">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rgbClr val="F26363"/>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11" name="Freeform 139">
            <a:extLst>
              <a:ext uri="{FF2B5EF4-FFF2-40B4-BE49-F238E27FC236}">
                <a16:creationId xmlns:a16="http://schemas.microsoft.com/office/drawing/2014/main" id="{0DD7296B-98EB-8731-EAD6-A3A81F5F0F52}"/>
              </a:ext>
            </a:extLst>
          </p:cNvPr>
          <p:cNvSpPr>
            <a:spLocks noChangeAspect="1" noEditPoints="1"/>
          </p:cNvSpPr>
          <p:nvPr/>
        </p:nvSpPr>
        <p:spPr bwMode="auto">
          <a:xfrm>
            <a:off x="4421940" y="2247152"/>
            <a:ext cx="623591" cy="623591"/>
          </a:xfrm>
          <a:custGeom>
            <a:avLst/>
            <a:gdLst/>
            <a:ahLst/>
            <a:cxnLst>
              <a:cxn ang="0">
                <a:pos x="68" y="34"/>
              </a:cxn>
              <a:cxn ang="0">
                <a:pos x="34" y="68"/>
              </a:cxn>
              <a:cxn ang="0">
                <a:pos x="0" y="34"/>
              </a:cxn>
              <a:cxn ang="0">
                <a:pos x="34" y="0"/>
              </a:cxn>
              <a:cxn ang="0">
                <a:pos x="68" y="34"/>
              </a:cxn>
              <a:cxn ang="0">
                <a:pos x="66" y="34"/>
              </a:cxn>
              <a:cxn ang="0">
                <a:pos x="34" y="1"/>
              </a:cxn>
              <a:cxn ang="0">
                <a:pos x="1" y="34"/>
              </a:cxn>
              <a:cxn ang="0">
                <a:pos x="34" y="66"/>
              </a:cxn>
              <a:cxn ang="0">
                <a:pos x="66" y="34"/>
              </a:cxn>
              <a:cxn ang="0">
                <a:pos x="7" y="22"/>
              </a:cxn>
              <a:cxn ang="0">
                <a:pos x="21" y="60"/>
              </a:cxn>
              <a:cxn ang="0">
                <a:pos x="5" y="34"/>
              </a:cxn>
              <a:cxn ang="0">
                <a:pos x="7" y="22"/>
              </a:cxn>
              <a:cxn ang="0">
                <a:pos x="51" y="42"/>
              </a:cxn>
              <a:cxn ang="0">
                <a:pos x="48" y="51"/>
              </a:cxn>
              <a:cxn ang="0">
                <a:pos x="38" y="20"/>
              </a:cxn>
              <a:cxn ang="0">
                <a:pos x="41" y="20"/>
              </a:cxn>
              <a:cxn ang="0">
                <a:pos x="41" y="17"/>
              </a:cxn>
              <a:cxn ang="0">
                <a:pos x="33" y="18"/>
              </a:cxn>
              <a:cxn ang="0">
                <a:pos x="25" y="17"/>
              </a:cxn>
              <a:cxn ang="0">
                <a:pos x="25" y="20"/>
              </a:cxn>
              <a:cxn ang="0">
                <a:pos x="28" y="20"/>
              </a:cxn>
              <a:cxn ang="0">
                <a:pos x="33" y="32"/>
              </a:cxn>
              <a:cxn ang="0">
                <a:pos x="27" y="52"/>
              </a:cxn>
              <a:cxn ang="0">
                <a:pos x="16" y="20"/>
              </a:cxn>
              <a:cxn ang="0">
                <a:pos x="19" y="20"/>
              </a:cxn>
              <a:cxn ang="0">
                <a:pos x="19" y="17"/>
              </a:cxn>
              <a:cxn ang="0">
                <a:pos x="11" y="18"/>
              </a:cxn>
              <a:cxn ang="0">
                <a:pos x="9" y="18"/>
              </a:cxn>
              <a:cxn ang="0">
                <a:pos x="34" y="5"/>
              </a:cxn>
              <a:cxn ang="0">
                <a:pos x="53" y="12"/>
              </a:cxn>
              <a:cxn ang="0">
                <a:pos x="53" y="12"/>
              </a:cxn>
              <a:cxn ang="0">
                <a:pos x="48" y="17"/>
              </a:cxn>
              <a:cxn ang="0">
                <a:pos x="51" y="24"/>
              </a:cxn>
              <a:cxn ang="0">
                <a:pos x="53" y="32"/>
              </a:cxn>
              <a:cxn ang="0">
                <a:pos x="51" y="42"/>
              </a:cxn>
              <a:cxn ang="0">
                <a:pos x="43" y="61"/>
              </a:cxn>
              <a:cxn ang="0">
                <a:pos x="43" y="61"/>
              </a:cxn>
              <a:cxn ang="0">
                <a:pos x="34" y="63"/>
              </a:cxn>
              <a:cxn ang="0">
                <a:pos x="26" y="62"/>
              </a:cxn>
              <a:cxn ang="0">
                <a:pos x="34" y="36"/>
              </a:cxn>
              <a:cxn ang="0">
                <a:pos x="43" y="61"/>
              </a:cxn>
              <a:cxn ang="0">
                <a:pos x="63" y="34"/>
              </a:cxn>
              <a:cxn ang="0">
                <a:pos x="48" y="59"/>
              </a:cxn>
              <a:cxn ang="0">
                <a:pos x="57" y="33"/>
              </a:cxn>
              <a:cxn ang="0">
                <a:pos x="60" y="23"/>
              </a:cxn>
              <a:cxn ang="0">
                <a:pos x="59" y="20"/>
              </a:cxn>
              <a:cxn ang="0">
                <a:pos x="63" y="34"/>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6" y="34"/>
                </a:moveTo>
                <a:cubicBezTo>
                  <a:pt x="66" y="16"/>
                  <a:pt x="52" y="1"/>
                  <a:pt x="34" y="1"/>
                </a:cubicBezTo>
                <a:cubicBezTo>
                  <a:pt x="16" y="1"/>
                  <a:pt x="1" y="16"/>
                  <a:pt x="1" y="34"/>
                </a:cubicBezTo>
                <a:cubicBezTo>
                  <a:pt x="1" y="52"/>
                  <a:pt x="16" y="66"/>
                  <a:pt x="34" y="66"/>
                </a:cubicBezTo>
                <a:cubicBezTo>
                  <a:pt x="52" y="66"/>
                  <a:pt x="66" y="52"/>
                  <a:pt x="66" y="34"/>
                </a:cubicBezTo>
                <a:close/>
                <a:moveTo>
                  <a:pt x="7" y="22"/>
                </a:moveTo>
                <a:cubicBezTo>
                  <a:pt x="21" y="60"/>
                  <a:pt x="21" y="60"/>
                  <a:pt x="21" y="60"/>
                </a:cubicBezTo>
                <a:cubicBezTo>
                  <a:pt x="11" y="55"/>
                  <a:pt x="5" y="45"/>
                  <a:pt x="5" y="34"/>
                </a:cubicBezTo>
                <a:cubicBezTo>
                  <a:pt x="5" y="29"/>
                  <a:pt x="5" y="25"/>
                  <a:pt x="7" y="22"/>
                </a:cubicBezTo>
                <a:close/>
                <a:moveTo>
                  <a:pt x="51" y="42"/>
                </a:moveTo>
                <a:cubicBezTo>
                  <a:pt x="48" y="51"/>
                  <a:pt x="48" y="51"/>
                  <a:pt x="48" y="51"/>
                </a:cubicBezTo>
                <a:cubicBezTo>
                  <a:pt x="38" y="20"/>
                  <a:pt x="38" y="20"/>
                  <a:pt x="38" y="20"/>
                </a:cubicBezTo>
                <a:cubicBezTo>
                  <a:pt x="38" y="20"/>
                  <a:pt x="40" y="20"/>
                  <a:pt x="41" y="20"/>
                </a:cubicBezTo>
                <a:cubicBezTo>
                  <a:pt x="43" y="20"/>
                  <a:pt x="43" y="17"/>
                  <a:pt x="41" y="17"/>
                </a:cubicBezTo>
                <a:cubicBezTo>
                  <a:pt x="36" y="18"/>
                  <a:pt x="33" y="18"/>
                  <a:pt x="33" y="18"/>
                </a:cubicBezTo>
                <a:cubicBezTo>
                  <a:pt x="33" y="18"/>
                  <a:pt x="30" y="18"/>
                  <a:pt x="25" y="17"/>
                </a:cubicBezTo>
                <a:cubicBezTo>
                  <a:pt x="24" y="17"/>
                  <a:pt x="24" y="20"/>
                  <a:pt x="25" y="20"/>
                </a:cubicBezTo>
                <a:cubicBezTo>
                  <a:pt x="27" y="20"/>
                  <a:pt x="28" y="20"/>
                  <a:pt x="28" y="20"/>
                </a:cubicBezTo>
                <a:cubicBezTo>
                  <a:pt x="33" y="32"/>
                  <a:pt x="33" y="32"/>
                  <a:pt x="33" y="32"/>
                </a:cubicBezTo>
                <a:cubicBezTo>
                  <a:pt x="27" y="52"/>
                  <a:pt x="27" y="52"/>
                  <a:pt x="27" y="52"/>
                </a:cubicBezTo>
                <a:cubicBezTo>
                  <a:pt x="16" y="20"/>
                  <a:pt x="16" y="20"/>
                  <a:pt x="16" y="20"/>
                </a:cubicBezTo>
                <a:cubicBezTo>
                  <a:pt x="16" y="20"/>
                  <a:pt x="18" y="20"/>
                  <a:pt x="19" y="20"/>
                </a:cubicBezTo>
                <a:cubicBezTo>
                  <a:pt x="21" y="20"/>
                  <a:pt x="21" y="17"/>
                  <a:pt x="19" y="17"/>
                </a:cubicBezTo>
                <a:cubicBezTo>
                  <a:pt x="14" y="18"/>
                  <a:pt x="11" y="18"/>
                  <a:pt x="11" y="18"/>
                </a:cubicBezTo>
                <a:cubicBezTo>
                  <a:pt x="11" y="18"/>
                  <a:pt x="10" y="18"/>
                  <a:pt x="9" y="18"/>
                </a:cubicBezTo>
                <a:cubicBezTo>
                  <a:pt x="15" y="10"/>
                  <a:pt x="24" y="5"/>
                  <a:pt x="34" y="5"/>
                </a:cubicBezTo>
                <a:cubicBezTo>
                  <a:pt x="41" y="5"/>
                  <a:pt x="48" y="7"/>
                  <a:pt x="53" y="12"/>
                </a:cubicBezTo>
                <a:cubicBezTo>
                  <a:pt x="53" y="12"/>
                  <a:pt x="53" y="12"/>
                  <a:pt x="53" y="12"/>
                </a:cubicBezTo>
                <a:cubicBezTo>
                  <a:pt x="50" y="12"/>
                  <a:pt x="48" y="15"/>
                  <a:pt x="48" y="17"/>
                </a:cubicBezTo>
                <a:cubicBezTo>
                  <a:pt x="48" y="20"/>
                  <a:pt x="50" y="22"/>
                  <a:pt x="51" y="24"/>
                </a:cubicBezTo>
                <a:cubicBezTo>
                  <a:pt x="52" y="26"/>
                  <a:pt x="53" y="29"/>
                  <a:pt x="53" y="32"/>
                </a:cubicBezTo>
                <a:cubicBezTo>
                  <a:pt x="53" y="35"/>
                  <a:pt x="52" y="38"/>
                  <a:pt x="51" y="42"/>
                </a:cubicBezTo>
                <a:close/>
                <a:moveTo>
                  <a:pt x="43" y="61"/>
                </a:moveTo>
                <a:cubicBezTo>
                  <a:pt x="43" y="61"/>
                  <a:pt x="43" y="61"/>
                  <a:pt x="43" y="61"/>
                </a:cubicBezTo>
                <a:cubicBezTo>
                  <a:pt x="40" y="62"/>
                  <a:pt x="37" y="63"/>
                  <a:pt x="34" y="63"/>
                </a:cubicBezTo>
                <a:cubicBezTo>
                  <a:pt x="31" y="63"/>
                  <a:pt x="28" y="62"/>
                  <a:pt x="26" y="62"/>
                </a:cubicBezTo>
                <a:cubicBezTo>
                  <a:pt x="34" y="36"/>
                  <a:pt x="34" y="36"/>
                  <a:pt x="34" y="36"/>
                </a:cubicBezTo>
                <a:lnTo>
                  <a:pt x="43" y="61"/>
                </a:lnTo>
                <a:close/>
                <a:moveTo>
                  <a:pt x="63" y="34"/>
                </a:moveTo>
                <a:cubicBezTo>
                  <a:pt x="63" y="44"/>
                  <a:pt x="57" y="54"/>
                  <a:pt x="48" y="59"/>
                </a:cubicBezTo>
                <a:cubicBezTo>
                  <a:pt x="57" y="33"/>
                  <a:pt x="57" y="33"/>
                  <a:pt x="57" y="33"/>
                </a:cubicBezTo>
                <a:cubicBezTo>
                  <a:pt x="59" y="29"/>
                  <a:pt x="60" y="26"/>
                  <a:pt x="60" y="23"/>
                </a:cubicBezTo>
                <a:cubicBezTo>
                  <a:pt x="60" y="22"/>
                  <a:pt x="60" y="21"/>
                  <a:pt x="59" y="20"/>
                </a:cubicBezTo>
                <a:cubicBezTo>
                  <a:pt x="62" y="24"/>
                  <a:pt x="63" y="29"/>
                  <a:pt x="63" y="34"/>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12" name="Freeform 157">
            <a:extLst>
              <a:ext uri="{FF2B5EF4-FFF2-40B4-BE49-F238E27FC236}">
                <a16:creationId xmlns:a16="http://schemas.microsoft.com/office/drawing/2014/main" id="{77BC4624-1603-B2BD-C58B-245E9D361CE2}"/>
              </a:ext>
            </a:extLst>
          </p:cNvPr>
          <p:cNvSpPr>
            <a:spLocks noEditPoints="1"/>
          </p:cNvSpPr>
          <p:nvPr/>
        </p:nvSpPr>
        <p:spPr bwMode="auto">
          <a:xfrm>
            <a:off x="7266085" y="2261946"/>
            <a:ext cx="485013" cy="594001"/>
          </a:xfrm>
          <a:custGeom>
            <a:avLst/>
            <a:gdLst/>
            <a:ahLst/>
            <a:cxnLst>
              <a:cxn ang="0">
                <a:pos x="41" y="44"/>
              </a:cxn>
              <a:cxn ang="0">
                <a:pos x="35" y="50"/>
              </a:cxn>
              <a:cxn ang="0">
                <a:pos x="5" y="50"/>
              </a:cxn>
              <a:cxn ang="0">
                <a:pos x="0" y="44"/>
              </a:cxn>
              <a:cxn ang="0">
                <a:pos x="0" y="5"/>
              </a:cxn>
              <a:cxn ang="0">
                <a:pos x="5" y="0"/>
              </a:cxn>
              <a:cxn ang="0">
                <a:pos x="35" y="0"/>
              </a:cxn>
              <a:cxn ang="0">
                <a:pos x="41" y="5"/>
              </a:cxn>
              <a:cxn ang="0">
                <a:pos x="41" y="44"/>
              </a:cxn>
              <a:cxn ang="0">
                <a:pos x="36" y="5"/>
              </a:cxn>
              <a:cxn ang="0">
                <a:pos x="35" y="4"/>
              </a:cxn>
              <a:cxn ang="0">
                <a:pos x="5" y="4"/>
              </a:cxn>
              <a:cxn ang="0">
                <a:pos x="4" y="5"/>
              </a:cxn>
              <a:cxn ang="0">
                <a:pos x="4" y="40"/>
              </a:cxn>
              <a:cxn ang="0">
                <a:pos x="5" y="41"/>
              </a:cxn>
              <a:cxn ang="0">
                <a:pos x="35" y="41"/>
              </a:cxn>
              <a:cxn ang="0">
                <a:pos x="36" y="40"/>
              </a:cxn>
              <a:cxn ang="0">
                <a:pos x="36" y="5"/>
              </a:cxn>
              <a:cxn ang="0">
                <a:pos x="20" y="43"/>
              </a:cxn>
              <a:cxn ang="0">
                <a:pos x="18" y="45"/>
              </a:cxn>
              <a:cxn ang="0">
                <a:pos x="20" y="48"/>
              </a:cxn>
              <a:cxn ang="0">
                <a:pos x="23" y="45"/>
              </a:cxn>
              <a:cxn ang="0">
                <a:pos x="20" y="43"/>
              </a:cxn>
            </a:cxnLst>
            <a:rect l="0" t="0" r="r" b="b"/>
            <a:pathLst>
              <a:path w="41" h="5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rgbClr val="7DD1CE"/>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dirty="0"/>
          </a:p>
        </p:txBody>
      </p:sp>
      <p:sp>
        <p:nvSpPr>
          <p:cNvPr id="13" name="Freeform 13">
            <a:extLst>
              <a:ext uri="{FF2B5EF4-FFF2-40B4-BE49-F238E27FC236}">
                <a16:creationId xmlns:a16="http://schemas.microsoft.com/office/drawing/2014/main" id="{4B2BC2A7-4F80-BADE-AFE2-678500F157C1}"/>
              </a:ext>
            </a:extLst>
          </p:cNvPr>
          <p:cNvSpPr>
            <a:spLocks noChangeAspect="1" noEditPoints="1"/>
          </p:cNvSpPr>
          <p:nvPr/>
        </p:nvSpPr>
        <p:spPr bwMode="auto">
          <a:xfrm>
            <a:off x="9971654" y="2322879"/>
            <a:ext cx="626865" cy="472136"/>
          </a:xfrm>
          <a:custGeom>
            <a:avLst/>
            <a:gdLst/>
            <a:ahLst/>
            <a:cxnLst>
              <a:cxn ang="0">
                <a:pos x="158" y="119"/>
              </a:cxn>
              <a:cxn ang="0">
                <a:pos x="0" y="119"/>
              </a:cxn>
              <a:cxn ang="0">
                <a:pos x="0" y="0"/>
              </a:cxn>
              <a:cxn ang="0">
                <a:pos x="8" y="0"/>
              </a:cxn>
              <a:cxn ang="0">
                <a:pos x="8" y="108"/>
              </a:cxn>
              <a:cxn ang="0">
                <a:pos x="158" y="108"/>
              </a:cxn>
              <a:cxn ang="0">
                <a:pos x="158" y="119"/>
              </a:cxn>
              <a:cxn ang="0">
                <a:pos x="147" y="98"/>
              </a:cxn>
              <a:cxn ang="0">
                <a:pos x="19" y="98"/>
              </a:cxn>
              <a:cxn ang="0">
                <a:pos x="19" y="54"/>
              </a:cxn>
              <a:cxn ang="0">
                <a:pos x="54" y="9"/>
              </a:cxn>
              <a:cxn ang="0">
                <a:pos x="97" y="54"/>
              </a:cxn>
              <a:cxn ang="0">
                <a:pos x="127" y="28"/>
              </a:cxn>
              <a:cxn ang="0">
                <a:pos x="147" y="98"/>
              </a:cxn>
            </a:cxnLst>
            <a:rect l="0" t="0" r="r" b="b"/>
            <a:pathLst>
              <a:path w="158" h="119">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rgbClr val="995DB3"/>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14" name="TextBox 13">
            <a:extLst>
              <a:ext uri="{FF2B5EF4-FFF2-40B4-BE49-F238E27FC236}">
                <a16:creationId xmlns:a16="http://schemas.microsoft.com/office/drawing/2014/main" id="{13F60F22-6C63-F9DC-B0D6-350725DE84C6}"/>
              </a:ext>
            </a:extLst>
          </p:cNvPr>
          <p:cNvSpPr txBox="1"/>
          <p:nvPr/>
        </p:nvSpPr>
        <p:spPr>
          <a:xfrm>
            <a:off x="826263" y="4574085"/>
            <a:ext cx="2161302" cy="1268039"/>
          </a:xfrm>
          <a:prstGeom prst="rect">
            <a:avLst/>
          </a:prstGeom>
          <a:noFill/>
        </p:spPr>
        <p:txBody>
          <a:bodyPr wrap="square" lIns="0" tIns="0" rIns="0" bIns="0" rtlCol="0" anchor="t">
            <a:spAutoFit/>
          </a:bodyPr>
          <a:lstStyle/>
          <a:p>
            <a:pPr defTabSz="2438705">
              <a:spcBef>
                <a:spcPct val="20000"/>
              </a:spcBef>
              <a:defRPr/>
            </a:pPr>
            <a:r>
              <a:rPr lang="en-US" sz="2000" b="1" dirty="0">
                <a:solidFill>
                  <a:schemeClr val="tx1">
                    <a:lumMod val="75000"/>
                    <a:lumOff val="25000"/>
                  </a:schemeClr>
                </a:solidFill>
              </a:rPr>
              <a:t>TITLE GOES HERE</a:t>
            </a:r>
          </a:p>
          <a:p>
            <a:pPr defTabSz="2438705">
              <a:spcBef>
                <a:spcPct val="20000"/>
              </a:spcBef>
              <a:defRPr/>
            </a:pPr>
            <a:r>
              <a:rPr lang="en-US" sz="2000" b="1" dirty="0">
                <a:solidFill>
                  <a:schemeClr val="tx1">
                    <a:lumMod val="75000"/>
                    <a:lumOff val="25000"/>
                  </a:schemeClr>
                </a:solidFill>
              </a:rPr>
              <a:t> </a:t>
            </a:r>
          </a:p>
          <a:p>
            <a:pPr defTabSz="2438705">
              <a:spcBef>
                <a:spcPct val="20000"/>
              </a:spcBef>
              <a:defRPr/>
            </a:pPr>
            <a:r>
              <a:rPr lang="en-US" sz="1200" dirty="0">
                <a:solidFill>
                  <a:schemeClr val="tx1">
                    <a:lumMod val="75000"/>
                    <a:lumOff val="25000"/>
                  </a:schemeClr>
                </a:solidFill>
                <a:latin typeface="Century Gothic" panose="020B0502020202020204" pitchFamily="34" charset="0"/>
              </a:rPr>
              <a:t>There are many variations</a:t>
            </a:r>
            <a:br>
              <a:rPr lang="en-US" sz="1200" dirty="0">
                <a:solidFill>
                  <a:schemeClr val="tx1">
                    <a:lumMod val="75000"/>
                    <a:lumOff val="25000"/>
                  </a:schemeClr>
                </a:solidFill>
                <a:latin typeface="Century Gothic" panose="020B0502020202020204" pitchFamily="34" charset="0"/>
              </a:rPr>
            </a:br>
            <a:r>
              <a:rPr lang="en-US" sz="1200" dirty="0">
                <a:solidFill>
                  <a:schemeClr val="tx1">
                    <a:lumMod val="75000"/>
                    <a:lumOff val="25000"/>
                  </a:schemeClr>
                </a:solidFill>
                <a:latin typeface="Century Gothic" panose="020B0502020202020204" pitchFamily="34" charset="0"/>
              </a:rPr>
              <a:t>of passages lorem ipsum available, but the </a:t>
            </a:r>
          </a:p>
        </p:txBody>
      </p:sp>
      <p:sp>
        <p:nvSpPr>
          <p:cNvPr id="23" name="TextBox 22">
            <a:extLst>
              <a:ext uri="{FF2B5EF4-FFF2-40B4-BE49-F238E27FC236}">
                <a16:creationId xmlns:a16="http://schemas.microsoft.com/office/drawing/2014/main" id="{4B1026FF-A72D-F23A-8E5F-F7B5D48C87BB}"/>
              </a:ext>
            </a:extLst>
          </p:cNvPr>
          <p:cNvSpPr txBox="1"/>
          <p:nvPr/>
        </p:nvSpPr>
        <p:spPr>
          <a:xfrm>
            <a:off x="3503202" y="4574085"/>
            <a:ext cx="2161302" cy="1268039"/>
          </a:xfrm>
          <a:prstGeom prst="rect">
            <a:avLst/>
          </a:prstGeom>
          <a:noFill/>
        </p:spPr>
        <p:txBody>
          <a:bodyPr wrap="square" lIns="0" tIns="0" rIns="0" bIns="0" rtlCol="0" anchor="t">
            <a:spAutoFit/>
          </a:bodyPr>
          <a:lstStyle/>
          <a:p>
            <a:pPr defTabSz="2438705">
              <a:spcBef>
                <a:spcPct val="20000"/>
              </a:spcBef>
              <a:defRPr/>
            </a:pPr>
            <a:r>
              <a:rPr lang="en-US" sz="2000" b="1" dirty="0">
                <a:solidFill>
                  <a:schemeClr val="tx1">
                    <a:lumMod val="75000"/>
                    <a:lumOff val="25000"/>
                  </a:schemeClr>
                </a:solidFill>
              </a:rPr>
              <a:t>TITLE GOES HERE</a:t>
            </a:r>
          </a:p>
          <a:p>
            <a:pPr defTabSz="2438705">
              <a:spcBef>
                <a:spcPct val="20000"/>
              </a:spcBef>
              <a:defRPr/>
            </a:pPr>
            <a:r>
              <a:rPr lang="en-US" sz="2000" b="1" dirty="0">
                <a:solidFill>
                  <a:schemeClr val="tx1">
                    <a:lumMod val="75000"/>
                    <a:lumOff val="25000"/>
                  </a:schemeClr>
                </a:solidFill>
              </a:rPr>
              <a:t> </a:t>
            </a:r>
          </a:p>
          <a:p>
            <a:pPr defTabSz="2438705">
              <a:spcBef>
                <a:spcPct val="20000"/>
              </a:spcBef>
              <a:defRPr/>
            </a:pPr>
            <a:r>
              <a:rPr lang="en-US" sz="1200" dirty="0">
                <a:solidFill>
                  <a:schemeClr val="tx1">
                    <a:lumMod val="75000"/>
                    <a:lumOff val="25000"/>
                  </a:schemeClr>
                </a:solidFill>
                <a:latin typeface="Century Gothic" panose="020B0502020202020204" pitchFamily="34" charset="0"/>
              </a:rPr>
              <a:t>There are many variations</a:t>
            </a:r>
            <a:br>
              <a:rPr lang="en-US" sz="1200" dirty="0">
                <a:solidFill>
                  <a:schemeClr val="tx1">
                    <a:lumMod val="75000"/>
                    <a:lumOff val="25000"/>
                  </a:schemeClr>
                </a:solidFill>
                <a:latin typeface="Century Gothic" panose="020B0502020202020204" pitchFamily="34" charset="0"/>
              </a:rPr>
            </a:br>
            <a:r>
              <a:rPr lang="en-US" sz="1200" dirty="0">
                <a:solidFill>
                  <a:schemeClr val="tx1">
                    <a:lumMod val="75000"/>
                    <a:lumOff val="25000"/>
                  </a:schemeClr>
                </a:solidFill>
                <a:latin typeface="Century Gothic" panose="020B0502020202020204" pitchFamily="34" charset="0"/>
              </a:rPr>
              <a:t>of passages lorem ipsum available, but the </a:t>
            </a:r>
          </a:p>
        </p:txBody>
      </p:sp>
      <p:sp>
        <p:nvSpPr>
          <p:cNvPr id="24" name="TextBox 23">
            <a:extLst>
              <a:ext uri="{FF2B5EF4-FFF2-40B4-BE49-F238E27FC236}">
                <a16:creationId xmlns:a16="http://schemas.microsoft.com/office/drawing/2014/main" id="{F0657568-9638-31FC-3786-83CA6B759E7B}"/>
              </a:ext>
            </a:extLst>
          </p:cNvPr>
          <p:cNvSpPr txBox="1"/>
          <p:nvPr/>
        </p:nvSpPr>
        <p:spPr>
          <a:xfrm>
            <a:off x="6378924" y="4574085"/>
            <a:ext cx="2161302" cy="1268039"/>
          </a:xfrm>
          <a:prstGeom prst="rect">
            <a:avLst/>
          </a:prstGeom>
          <a:noFill/>
        </p:spPr>
        <p:txBody>
          <a:bodyPr wrap="square" lIns="0" tIns="0" rIns="0" bIns="0" rtlCol="0" anchor="t">
            <a:spAutoFit/>
          </a:bodyPr>
          <a:lstStyle/>
          <a:p>
            <a:pPr defTabSz="2438705">
              <a:spcBef>
                <a:spcPct val="20000"/>
              </a:spcBef>
              <a:defRPr/>
            </a:pPr>
            <a:r>
              <a:rPr lang="en-US" sz="2000" b="1" dirty="0">
                <a:solidFill>
                  <a:schemeClr val="tx1">
                    <a:lumMod val="75000"/>
                    <a:lumOff val="25000"/>
                  </a:schemeClr>
                </a:solidFill>
              </a:rPr>
              <a:t>TITLE GOES HERE</a:t>
            </a:r>
          </a:p>
          <a:p>
            <a:pPr defTabSz="2438705">
              <a:spcBef>
                <a:spcPct val="20000"/>
              </a:spcBef>
              <a:defRPr/>
            </a:pPr>
            <a:r>
              <a:rPr lang="en-US" sz="2000" b="1" dirty="0">
                <a:solidFill>
                  <a:schemeClr val="tx1">
                    <a:lumMod val="75000"/>
                    <a:lumOff val="25000"/>
                  </a:schemeClr>
                </a:solidFill>
              </a:rPr>
              <a:t> </a:t>
            </a:r>
          </a:p>
          <a:p>
            <a:pPr defTabSz="2438705">
              <a:spcBef>
                <a:spcPct val="20000"/>
              </a:spcBef>
              <a:defRPr/>
            </a:pPr>
            <a:r>
              <a:rPr lang="en-US" sz="1200" dirty="0">
                <a:solidFill>
                  <a:schemeClr val="tx1">
                    <a:lumMod val="75000"/>
                    <a:lumOff val="25000"/>
                  </a:schemeClr>
                </a:solidFill>
                <a:latin typeface="Century Gothic" panose="020B0502020202020204" pitchFamily="34" charset="0"/>
              </a:rPr>
              <a:t>There are many variations</a:t>
            </a:r>
            <a:br>
              <a:rPr lang="en-US" sz="1200" dirty="0">
                <a:solidFill>
                  <a:schemeClr val="tx1">
                    <a:lumMod val="75000"/>
                    <a:lumOff val="25000"/>
                  </a:schemeClr>
                </a:solidFill>
                <a:latin typeface="Century Gothic" panose="020B0502020202020204" pitchFamily="34" charset="0"/>
              </a:rPr>
            </a:br>
            <a:r>
              <a:rPr lang="en-US" sz="1200" dirty="0">
                <a:solidFill>
                  <a:schemeClr val="tx1">
                    <a:lumMod val="75000"/>
                    <a:lumOff val="25000"/>
                  </a:schemeClr>
                </a:solidFill>
                <a:latin typeface="Century Gothic" panose="020B0502020202020204" pitchFamily="34" charset="0"/>
              </a:rPr>
              <a:t>of passages lorem ipsum available, but the </a:t>
            </a:r>
          </a:p>
        </p:txBody>
      </p:sp>
      <p:sp>
        <p:nvSpPr>
          <p:cNvPr id="25" name="TextBox 24">
            <a:extLst>
              <a:ext uri="{FF2B5EF4-FFF2-40B4-BE49-F238E27FC236}">
                <a16:creationId xmlns:a16="http://schemas.microsoft.com/office/drawing/2014/main" id="{91389684-5127-7166-E1FE-029632C19542}"/>
              </a:ext>
            </a:extLst>
          </p:cNvPr>
          <p:cNvSpPr txBox="1"/>
          <p:nvPr/>
        </p:nvSpPr>
        <p:spPr>
          <a:xfrm>
            <a:off x="9201637" y="4574085"/>
            <a:ext cx="2161302" cy="1268039"/>
          </a:xfrm>
          <a:prstGeom prst="rect">
            <a:avLst/>
          </a:prstGeom>
          <a:noFill/>
        </p:spPr>
        <p:txBody>
          <a:bodyPr wrap="square" lIns="0" tIns="0" rIns="0" bIns="0" rtlCol="0" anchor="t">
            <a:spAutoFit/>
          </a:bodyPr>
          <a:lstStyle/>
          <a:p>
            <a:pPr defTabSz="2438705">
              <a:spcBef>
                <a:spcPct val="20000"/>
              </a:spcBef>
              <a:defRPr/>
            </a:pPr>
            <a:r>
              <a:rPr lang="en-US" sz="2000" b="1" dirty="0">
                <a:solidFill>
                  <a:schemeClr val="tx1">
                    <a:lumMod val="75000"/>
                    <a:lumOff val="25000"/>
                  </a:schemeClr>
                </a:solidFill>
              </a:rPr>
              <a:t>TITLE GOES HERE</a:t>
            </a:r>
          </a:p>
          <a:p>
            <a:pPr defTabSz="2438705">
              <a:spcBef>
                <a:spcPct val="20000"/>
              </a:spcBef>
              <a:defRPr/>
            </a:pPr>
            <a:r>
              <a:rPr lang="en-US" sz="2000" b="1" dirty="0">
                <a:solidFill>
                  <a:schemeClr val="tx1">
                    <a:lumMod val="75000"/>
                    <a:lumOff val="25000"/>
                  </a:schemeClr>
                </a:solidFill>
              </a:rPr>
              <a:t> </a:t>
            </a:r>
          </a:p>
          <a:p>
            <a:pPr defTabSz="2438705">
              <a:spcBef>
                <a:spcPct val="20000"/>
              </a:spcBef>
              <a:defRPr/>
            </a:pPr>
            <a:r>
              <a:rPr lang="en-US" sz="1200" dirty="0">
                <a:solidFill>
                  <a:schemeClr val="tx1">
                    <a:lumMod val="75000"/>
                    <a:lumOff val="25000"/>
                  </a:schemeClr>
                </a:solidFill>
                <a:latin typeface="Century Gothic" panose="020B0502020202020204" pitchFamily="34" charset="0"/>
              </a:rPr>
              <a:t>There are many variations</a:t>
            </a:r>
            <a:br>
              <a:rPr lang="en-US" sz="1200" dirty="0">
                <a:solidFill>
                  <a:schemeClr val="tx1">
                    <a:lumMod val="75000"/>
                    <a:lumOff val="25000"/>
                  </a:schemeClr>
                </a:solidFill>
                <a:latin typeface="Century Gothic" panose="020B0502020202020204" pitchFamily="34" charset="0"/>
              </a:rPr>
            </a:br>
            <a:r>
              <a:rPr lang="en-US" sz="1200" dirty="0">
                <a:solidFill>
                  <a:schemeClr val="tx1">
                    <a:lumMod val="75000"/>
                    <a:lumOff val="25000"/>
                  </a:schemeClr>
                </a:solidFill>
                <a:latin typeface="Century Gothic" panose="020B0502020202020204" pitchFamily="34" charset="0"/>
              </a:rPr>
              <a:t>of passages lorem ipsum available, but the </a:t>
            </a:r>
          </a:p>
        </p:txBody>
      </p:sp>
    </p:spTree>
    <p:extLst>
      <p:ext uri="{BB962C8B-B14F-4D97-AF65-F5344CB8AC3E}">
        <p14:creationId xmlns:p14="http://schemas.microsoft.com/office/powerpoint/2010/main" val="928353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4" name="Freeform: Shape 3">
            <a:extLst>
              <a:ext uri="{FF2B5EF4-FFF2-40B4-BE49-F238E27FC236}">
                <a16:creationId xmlns:a16="http://schemas.microsoft.com/office/drawing/2014/main" id="{ADF77695-53A9-212A-4EBE-7504A4A22EE8}"/>
              </a:ext>
            </a:extLst>
          </p:cNvPr>
          <p:cNvSpPr/>
          <p:nvPr/>
        </p:nvSpPr>
        <p:spPr>
          <a:xfrm>
            <a:off x="541298" y="2042975"/>
            <a:ext cx="1663206" cy="1524605"/>
          </a:xfrm>
          <a:custGeom>
            <a:avLst/>
            <a:gdLst>
              <a:gd name="connsiteX0" fmla="*/ 330739 w 3391592"/>
              <a:gd name="connsiteY0" fmla="*/ 2564245 h 3108960"/>
              <a:gd name="connsiteX1" fmla="*/ 1441486 w 3391592"/>
              <a:gd name="connsiteY1" fmla="*/ 2564245 h 3108960"/>
              <a:gd name="connsiteX2" fmla="*/ 1705041 w 3391592"/>
              <a:gd name="connsiteY2" fmla="*/ 3020697 h 3108960"/>
              <a:gd name="connsiteX3" fmla="*/ 1968596 w 3391592"/>
              <a:gd name="connsiteY3" fmla="*/ 2564245 h 3108960"/>
              <a:gd name="connsiteX4" fmla="*/ 3079343 w 3391592"/>
              <a:gd name="connsiteY4" fmla="*/ 2564245 h 3108960"/>
              <a:gd name="connsiteX5" fmla="*/ 3311808 w 3391592"/>
              <a:gd name="connsiteY5" fmla="*/ 2331779 h 3108960"/>
              <a:gd name="connsiteX6" fmla="*/ 3311808 w 3391592"/>
              <a:gd name="connsiteY6" fmla="*/ 330739 h 3108960"/>
              <a:gd name="connsiteX7" fmla="*/ 3079343 w 3391592"/>
              <a:gd name="connsiteY7" fmla="*/ 98274 h 3108960"/>
              <a:gd name="connsiteX8" fmla="*/ 330739 w 3391592"/>
              <a:gd name="connsiteY8" fmla="*/ 98274 h 3108960"/>
              <a:gd name="connsiteX9" fmla="*/ 98274 w 3391592"/>
              <a:gd name="connsiteY9" fmla="*/ 330739 h 3108960"/>
              <a:gd name="connsiteX10" fmla="*/ 98274 w 3391592"/>
              <a:gd name="connsiteY10" fmla="*/ 2331779 h 3108960"/>
              <a:gd name="connsiteX11" fmla="*/ 330739 w 3391592"/>
              <a:gd name="connsiteY11" fmla="*/ 2564245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1592" h="3108960">
                <a:moveTo>
                  <a:pt x="330739" y="2564245"/>
                </a:moveTo>
                <a:lnTo>
                  <a:pt x="1441486" y="2564245"/>
                </a:lnTo>
                <a:lnTo>
                  <a:pt x="1705041" y="3020697"/>
                </a:lnTo>
                <a:lnTo>
                  <a:pt x="1968596" y="2564245"/>
                </a:lnTo>
                <a:lnTo>
                  <a:pt x="3079343" y="2564245"/>
                </a:lnTo>
                <a:cubicBezTo>
                  <a:pt x="3207588" y="2564245"/>
                  <a:pt x="3311808" y="2460024"/>
                  <a:pt x="3311808" y="2331779"/>
                </a:cubicBezTo>
                <a:lnTo>
                  <a:pt x="3311808" y="330739"/>
                </a:lnTo>
                <a:cubicBezTo>
                  <a:pt x="3311808" y="202495"/>
                  <a:pt x="3207588" y="98274"/>
                  <a:pt x="3079343" y="98274"/>
                </a:cubicBezTo>
                <a:lnTo>
                  <a:pt x="330739" y="98274"/>
                </a:lnTo>
                <a:cubicBezTo>
                  <a:pt x="202495" y="98274"/>
                  <a:pt x="98274" y="202495"/>
                  <a:pt x="98274" y="330739"/>
                </a:cubicBezTo>
                <a:lnTo>
                  <a:pt x="98274" y="2331779"/>
                </a:lnTo>
                <a:cubicBezTo>
                  <a:pt x="98274" y="2460024"/>
                  <a:pt x="202495" y="2564245"/>
                  <a:pt x="330739" y="2564245"/>
                </a:cubicBezTo>
                <a:close/>
              </a:path>
            </a:pathLst>
          </a:custGeom>
          <a:solidFill>
            <a:srgbClr val="7DD1CE"/>
          </a:solidFill>
          <a:ln w="35327" cap="flat">
            <a:noFill/>
            <a:prstDash val="solid"/>
            <a:miter/>
          </a:ln>
        </p:spPr>
        <p:txBody>
          <a:bodyPr rtlCol="0" anchor="ctr"/>
          <a:lstStyle/>
          <a:p>
            <a:endParaRPr lang="en-US" sz="1100"/>
          </a:p>
        </p:txBody>
      </p:sp>
      <p:sp>
        <p:nvSpPr>
          <p:cNvPr id="15" name="Freeform: Shape 4">
            <a:extLst>
              <a:ext uri="{FF2B5EF4-FFF2-40B4-BE49-F238E27FC236}">
                <a16:creationId xmlns:a16="http://schemas.microsoft.com/office/drawing/2014/main" id="{7A3F6FBF-E993-2C6D-6C7A-DDA7C4D43818}"/>
              </a:ext>
            </a:extLst>
          </p:cNvPr>
          <p:cNvSpPr/>
          <p:nvPr/>
        </p:nvSpPr>
        <p:spPr>
          <a:xfrm>
            <a:off x="2854713" y="4016473"/>
            <a:ext cx="1663206" cy="1524605"/>
          </a:xfrm>
          <a:custGeom>
            <a:avLst/>
            <a:gdLst>
              <a:gd name="connsiteX0" fmla="*/ 331093 w 3391592"/>
              <a:gd name="connsiteY0" fmla="*/ 554726 h 3108960"/>
              <a:gd name="connsiteX1" fmla="*/ 1441839 w 3391592"/>
              <a:gd name="connsiteY1" fmla="*/ 554726 h 3108960"/>
              <a:gd name="connsiteX2" fmla="*/ 1705395 w 3391592"/>
              <a:gd name="connsiteY2" fmla="*/ 98274 h 3108960"/>
              <a:gd name="connsiteX3" fmla="*/ 1968949 w 3391592"/>
              <a:gd name="connsiteY3" fmla="*/ 554726 h 3108960"/>
              <a:gd name="connsiteX4" fmla="*/ 3079696 w 3391592"/>
              <a:gd name="connsiteY4" fmla="*/ 554726 h 3108960"/>
              <a:gd name="connsiteX5" fmla="*/ 3312162 w 3391592"/>
              <a:gd name="connsiteY5" fmla="*/ 787191 h 3108960"/>
              <a:gd name="connsiteX6" fmla="*/ 3312162 w 3391592"/>
              <a:gd name="connsiteY6" fmla="*/ 2788231 h 3108960"/>
              <a:gd name="connsiteX7" fmla="*/ 3079696 w 3391592"/>
              <a:gd name="connsiteY7" fmla="*/ 3020697 h 3108960"/>
              <a:gd name="connsiteX8" fmla="*/ 330740 w 3391592"/>
              <a:gd name="connsiteY8" fmla="*/ 3020697 h 3108960"/>
              <a:gd name="connsiteX9" fmla="*/ 98274 w 3391592"/>
              <a:gd name="connsiteY9" fmla="*/ 2788231 h 3108960"/>
              <a:gd name="connsiteX10" fmla="*/ 98274 w 3391592"/>
              <a:gd name="connsiteY10" fmla="*/ 787191 h 3108960"/>
              <a:gd name="connsiteX11" fmla="*/ 331093 w 3391592"/>
              <a:gd name="connsiteY11" fmla="*/ 554726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1592" h="3108960">
                <a:moveTo>
                  <a:pt x="331093" y="554726"/>
                </a:moveTo>
                <a:lnTo>
                  <a:pt x="1441839" y="554726"/>
                </a:lnTo>
                <a:lnTo>
                  <a:pt x="1705395" y="98274"/>
                </a:lnTo>
                <a:lnTo>
                  <a:pt x="1968949" y="554726"/>
                </a:lnTo>
                <a:lnTo>
                  <a:pt x="3079696" y="554726"/>
                </a:lnTo>
                <a:cubicBezTo>
                  <a:pt x="3207941" y="554726"/>
                  <a:pt x="3312162" y="658947"/>
                  <a:pt x="3312162" y="787191"/>
                </a:cubicBezTo>
                <a:lnTo>
                  <a:pt x="3312162" y="2788231"/>
                </a:lnTo>
                <a:cubicBezTo>
                  <a:pt x="3312162" y="2916475"/>
                  <a:pt x="3207941" y="3020697"/>
                  <a:pt x="3079696" y="3020697"/>
                </a:cubicBezTo>
                <a:lnTo>
                  <a:pt x="330740" y="3020697"/>
                </a:lnTo>
                <a:cubicBezTo>
                  <a:pt x="202495" y="3020697"/>
                  <a:pt x="98274" y="2916475"/>
                  <a:pt x="98274" y="2788231"/>
                </a:cubicBezTo>
                <a:lnTo>
                  <a:pt x="98274" y="787191"/>
                </a:lnTo>
                <a:cubicBezTo>
                  <a:pt x="98627" y="658593"/>
                  <a:pt x="202848" y="554726"/>
                  <a:pt x="331093" y="554726"/>
                </a:cubicBezTo>
                <a:close/>
              </a:path>
            </a:pathLst>
          </a:custGeom>
          <a:solidFill>
            <a:srgbClr val="63357A"/>
          </a:solidFill>
          <a:ln w="35327" cap="flat">
            <a:noFill/>
            <a:prstDash val="solid"/>
            <a:miter/>
          </a:ln>
        </p:spPr>
        <p:txBody>
          <a:bodyPr rtlCol="0" anchor="ctr"/>
          <a:lstStyle/>
          <a:p>
            <a:endParaRPr lang="en-US" sz="1100"/>
          </a:p>
        </p:txBody>
      </p:sp>
      <p:sp>
        <p:nvSpPr>
          <p:cNvPr id="16" name="Freeform: Shape 5">
            <a:extLst>
              <a:ext uri="{FF2B5EF4-FFF2-40B4-BE49-F238E27FC236}">
                <a16:creationId xmlns:a16="http://schemas.microsoft.com/office/drawing/2014/main" id="{FDB56285-7F84-253A-2284-167E72769A32}"/>
              </a:ext>
            </a:extLst>
          </p:cNvPr>
          <p:cNvSpPr/>
          <p:nvPr/>
        </p:nvSpPr>
        <p:spPr>
          <a:xfrm>
            <a:off x="7538715" y="4016473"/>
            <a:ext cx="1663206" cy="1524605"/>
          </a:xfrm>
          <a:custGeom>
            <a:avLst/>
            <a:gdLst>
              <a:gd name="connsiteX0" fmla="*/ 331094 w 3391592"/>
              <a:gd name="connsiteY0" fmla="*/ 554726 h 3108960"/>
              <a:gd name="connsiteX1" fmla="*/ 1441840 w 3391592"/>
              <a:gd name="connsiteY1" fmla="*/ 554726 h 3108960"/>
              <a:gd name="connsiteX2" fmla="*/ 1705395 w 3391592"/>
              <a:gd name="connsiteY2" fmla="*/ 98274 h 3108960"/>
              <a:gd name="connsiteX3" fmla="*/ 1968950 w 3391592"/>
              <a:gd name="connsiteY3" fmla="*/ 554726 h 3108960"/>
              <a:gd name="connsiteX4" fmla="*/ 3079697 w 3391592"/>
              <a:gd name="connsiteY4" fmla="*/ 554726 h 3108960"/>
              <a:gd name="connsiteX5" fmla="*/ 3312162 w 3391592"/>
              <a:gd name="connsiteY5" fmla="*/ 787191 h 3108960"/>
              <a:gd name="connsiteX6" fmla="*/ 3312162 w 3391592"/>
              <a:gd name="connsiteY6" fmla="*/ 2788231 h 3108960"/>
              <a:gd name="connsiteX7" fmla="*/ 3079697 w 3391592"/>
              <a:gd name="connsiteY7" fmla="*/ 3020697 h 3108960"/>
              <a:gd name="connsiteX8" fmla="*/ 330740 w 3391592"/>
              <a:gd name="connsiteY8" fmla="*/ 3020697 h 3108960"/>
              <a:gd name="connsiteX9" fmla="*/ 98274 w 3391592"/>
              <a:gd name="connsiteY9" fmla="*/ 2788231 h 3108960"/>
              <a:gd name="connsiteX10" fmla="*/ 98274 w 3391592"/>
              <a:gd name="connsiteY10" fmla="*/ 787191 h 3108960"/>
              <a:gd name="connsiteX11" fmla="*/ 331094 w 3391592"/>
              <a:gd name="connsiteY11" fmla="*/ 554726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1592" h="3108960">
                <a:moveTo>
                  <a:pt x="331094" y="554726"/>
                </a:moveTo>
                <a:lnTo>
                  <a:pt x="1441840" y="554726"/>
                </a:lnTo>
                <a:lnTo>
                  <a:pt x="1705395" y="98274"/>
                </a:lnTo>
                <a:lnTo>
                  <a:pt x="1968950" y="554726"/>
                </a:lnTo>
                <a:lnTo>
                  <a:pt x="3079697" y="554726"/>
                </a:lnTo>
                <a:cubicBezTo>
                  <a:pt x="3207941" y="554726"/>
                  <a:pt x="3312162" y="658947"/>
                  <a:pt x="3312162" y="787191"/>
                </a:cubicBezTo>
                <a:lnTo>
                  <a:pt x="3312162" y="2788231"/>
                </a:lnTo>
                <a:cubicBezTo>
                  <a:pt x="3312162" y="2916475"/>
                  <a:pt x="3207941" y="3020697"/>
                  <a:pt x="3079697" y="3020697"/>
                </a:cubicBezTo>
                <a:lnTo>
                  <a:pt x="330740" y="3020697"/>
                </a:lnTo>
                <a:cubicBezTo>
                  <a:pt x="202495" y="3020697"/>
                  <a:pt x="98274" y="2916475"/>
                  <a:pt x="98274" y="2788231"/>
                </a:cubicBezTo>
                <a:lnTo>
                  <a:pt x="98274" y="787191"/>
                </a:lnTo>
                <a:cubicBezTo>
                  <a:pt x="98628" y="658593"/>
                  <a:pt x="202849" y="554726"/>
                  <a:pt x="331094" y="554726"/>
                </a:cubicBezTo>
                <a:close/>
              </a:path>
            </a:pathLst>
          </a:custGeom>
          <a:solidFill>
            <a:srgbClr val="FF8026"/>
          </a:solidFill>
          <a:ln w="35327" cap="flat">
            <a:noFill/>
            <a:prstDash val="solid"/>
            <a:miter/>
          </a:ln>
        </p:spPr>
        <p:txBody>
          <a:bodyPr rtlCol="0" anchor="ctr"/>
          <a:lstStyle/>
          <a:p>
            <a:endParaRPr lang="en-US" sz="1100"/>
          </a:p>
        </p:txBody>
      </p:sp>
      <p:sp>
        <p:nvSpPr>
          <p:cNvPr id="17" name="Freeform: Shape 6">
            <a:extLst>
              <a:ext uri="{FF2B5EF4-FFF2-40B4-BE49-F238E27FC236}">
                <a16:creationId xmlns:a16="http://schemas.microsoft.com/office/drawing/2014/main" id="{07A135A3-CBB7-3B91-CAA7-F3BBB66F7959}"/>
              </a:ext>
            </a:extLst>
          </p:cNvPr>
          <p:cNvSpPr/>
          <p:nvPr/>
        </p:nvSpPr>
        <p:spPr>
          <a:xfrm>
            <a:off x="5225127" y="2042975"/>
            <a:ext cx="1663206" cy="1524605"/>
          </a:xfrm>
          <a:custGeom>
            <a:avLst/>
            <a:gdLst>
              <a:gd name="connsiteX0" fmla="*/ 331093 w 3391592"/>
              <a:gd name="connsiteY0" fmla="*/ 2564245 h 3108960"/>
              <a:gd name="connsiteX1" fmla="*/ 1441839 w 3391592"/>
              <a:gd name="connsiteY1" fmla="*/ 2564245 h 3108960"/>
              <a:gd name="connsiteX2" fmla="*/ 1705394 w 3391592"/>
              <a:gd name="connsiteY2" fmla="*/ 3020697 h 3108960"/>
              <a:gd name="connsiteX3" fmla="*/ 1968949 w 3391592"/>
              <a:gd name="connsiteY3" fmla="*/ 2564245 h 3108960"/>
              <a:gd name="connsiteX4" fmla="*/ 3079696 w 3391592"/>
              <a:gd name="connsiteY4" fmla="*/ 2564245 h 3108960"/>
              <a:gd name="connsiteX5" fmla="*/ 3312162 w 3391592"/>
              <a:gd name="connsiteY5" fmla="*/ 2331779 h 3108960"/>
              <a:gd name="connsiteX6" fmla="*/ 3312162 w 3391592"/>
              <a:gd name="connsiteY6" fmla="*/ 330739 h 3108960"/>
              <a:gd name="connsiteX7" fmla="*/ 3079696 w 3391592"/>
              <a:gd name="connsiteY7" fmla="*/ 98274 h 3108960"/>
              <a:gd name="connsiteX8" fmla="*/ 330739 w 3391592"/>
              <a:gd name="connsiteY8" fmla="*/ 98274 h 3108960"/>
              <a:gd name="connsiteX9" fmla="*/ 98274 w 3391592"/>
              <a:gd name="connsiteY9" fmla="*/ 330739 h 3108960"/>
              <a:gd name="connsiteX10" fmla="*/ 98274 w 3391592"/>
              <a:gd name="connsiteY10" fmla="*/ 2331779 h 3108960"/>
              <a:gd name="connsiteX11" fmla="*/ 331093 w 3391592"/>
              <a:gd name="connsiteY11" fmla="*/ 2564245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1592" h="3108960">
                <a:moveTo>
                  <a:pt x="331093" y="2564245"/>
                </a:moveTo>
                <a:lnTo>
                  <a:pt x="1441839" y="2564245"/>
                </a:lnTo>
                <a:lnTo>
                  <a:pt x="1705394" y="3020697"/>
                </a:lnTo>
                <a:lnTo>
                  <a:pt x="1968949" y="2564245"/>
                </a:lnTo>
                <a:lnTo>
                  <a:pt x="3079696" y="2564245"/>
                </a:lnTo>
                <a:cubicBezTo>
                  <a:pt x="3207940" y="2564245"/>
                  <a:pt x="3312162" y="2460024"/>
                  <a:pt x="3312162" y="2331779"/>
                </a:cubicBezTo>
                <a:lnTo>
                  <a:pt x="3312162" y="330739"/>
                </a:lnTo>
                <a:cubicBezTo>
                  <a:pt x="3312162" y="202495"/>
                  <a:pt x="3207940" y="98274"/>
                  <a:pt x="3079696" y="98274"/>
                </a:cubicBezTo>
                <a:lnTo>
                  <a:pt x="330739" y="98274"/>
                </a:lnTo>
                <a:cubicBezTo>
                  <a:pt x="202494" y="98274"/>
                  <a:pt x="98274" y="202495"/>
                  <a:pt x="98274" y="330739"/>
                </a:cubicBezTo>
                <a:lnTo>
                  <a:pt x="98274" y="2331779"/>
                </a:lnTo>
                <a:cubicBezTo>
                  <a:pt x="98627" y="2460024"/>
                  <a:pt x="202494" y="2564245"/>
                  <a:pt x="331093" y="2564245"/>
                </a:cubicBezTo>
                <a:close/>
              </a:path>
            </a:pathLst>
          </a:custGeom>
          <a:solidFill>
            <a:srgbClr val="F26363"/>
          </a:solidFill>
          <a:ln w="35327" cap="flat">
            <a:noFill/>
            <a:prstDash val="solid"/>
            <a:miter/>
          </a:ln>
        </p:spPr>
        <p:txBody>
          <a:bodyPr rtlCol="0" anchor="ctr"/>
          <a:lstStyle/>
          <a:p>
            <a:endParaRPr lang="en-US" sz="1100"/>
          </a:p>
        </p:txBody>
      </p:sp>
      <p:sp>
        <p:nvSpPr>
          <p:cNvPr id="18" name="Freeform: Shape 7">
            <a:extLst>
              <a:ext uri="{FF2B5EF4-FFF2-40B4-BE49-F238E27FC236}">
                <a16:creationId xmlns:a16="http://schemas.microsoft.com/office/drawing/2014/main" id="{07F6D68B-0C5F-32EC-C934-44B148B3805B}"/>
              </a:ext>
            </a:extLst>
          </p:cNvPr>
          <p:cNvSpPr/>
          <p:nvPr/>
        </p:nvSpPr>
        <p:spPr>
          <a:xfrm>
            <a:off x="9818346" y="2042975"/>
            <a:ext cx="1663206" cy="1524605"/>
          </a:xfrm>
          <a:custGeom>
            <a:avLst/>
            <a:gdLst>
              <a:gd name="connsiteX0" fmla="*/ 331094 w 3391592"/>
              <a:gd name="connsiteY0" fmla="*/ 2564245 h 3108960"/>
              <a:gd name="connsiteX1" fmla="*/ 1441838 w 3391592"/>
              <a:gd name="connsiteY1" fmla="*/ 2564245 h 3108960"/>
              <a:gd name="connsiteX2" fmla="*/ 1705394 w 3391592"/>
              <a:gd name="connsiteY2" fmla="*/ 3020697 h 3108960"/>
              <a:gd name="connsiteX3" fmla="*/ 1968950 w 3391592"/>
              <a:gd name="connsiteY3" fmla="*/ 2564245 h 3108960"/>
              <a:gd name="connsiteX4" fmla="*/ 3079697 w 3391592"/>
              <a:gd name="connsiteY4" fmla="*/ 2564245 h 3108960"/>
              <a:gd name="connsiteX5" fmla="*/ 3312160 w 3391592"/>
              <a:gd name="connsiteY5" fmla="*/ 2331779 h 3108960"/>
              <a:gd name="connsiteX6" fmla="*/ 3312160 w 3391592"/>
              <a:gd name="connsiteY6" fmla="*/ 330739 h 3108960"/>
              <a:gd name="connsiteX7" fmla="*/ 3079697 w 3391592"/>
              <a:gd name="connsiteY7" fmla="*/ 98274 h 3108960"/>
              <a:gd name="connsiteX8" fmla="*/ 330740 w 3391592"/>
              <a:gd name="connsiteY8" fmla="*/ 98274 h 3108960"/>
              <a:gd name="connsiteX9" fmla="*/ 98274 w 3391592"/>
              <a:gd name="connsiteY9" fmla="*/ 330739 h 3108960"/>
              <a:gd name="connsiteX10" fmla="*/ 98274 w 3391592"/>
              <a:gd name="connsiteY10" fmla="*/ 2331779 h 3108960"/>
              <a:gd name="connsiteX11" fmla="*/ 331094 w 3391592"/>
              <a:gd name="connsiteY11" fmla="*/ 2564245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1592" h="3108960">
                <a:moveTo>
                  <a:pt x="331094" y="2564245"/>
                </a:moveTo>
                <a:lnTo>
                  <a:pt x="1441838" y="2564245"/>
                </a:lnTo>
                <a:lnTo>
                  <a:pt x="1705394" y="3020697"/>
                </a:lnTo>
                <a:lnTo>
                  <a:pt x="1968950" y="2564245"/>
                </a:lnTo>
                <a:lnTo>
                  <a:pt x="3079697" y="2564245"/>
                </a:lnTo>
                <a:cubicBezTo>
                  <a:pt x="3207941" y="2564245"/>
                  <a:pt x="3312160" y="2460024"/>
                  <a:pt x="3312160" y="2331779"/>
                </a:cubicBezTo>
                <a:lnTo>
                  <a:pt x="3312160" y="330739"/>
                </a:lnTo>
                <a:cubicBezTo>
                  <a:pt x="3312160" y="202495"/>
                  <a:pt x="3207941" y="98274"/>
                  <a:pt x="3079697" y="98274"/>
                </a:cubicBezTo>
                <a:lnTo>
                  <a:pt x="330740" y="98274"/>
                </a:lnTo>
                <a:cubicBezTo>
                  <a:pt x="202495" y="98274"/>
                  <a:pt x="98274" y="202495"/>
                  <a:pt x="98274" y="330739"/>
                </a:cubicBezTo>
                <a:lnTo>
                  <a:pt x="98274" y="2331779"/>
                </a:lnTo>
                <a:cubicBezTo>
                  <a:pt x="98628" y="2460024"/>
                  <a:pt x="202849" y="2564245"/>
                  <a:pt x="331094" y="2564245"/>
                </a:cubicBezTo>
                <a:close/>
              </a:path>
            </a:pathLst>
          </a:custGeom>
          <a:solidFill>
            <a:srgbClr val="419CCC"/>
          </a:solidFill>
          <a:ln w="35327" cap="flat">
            <a:noFill/>
            <a:prstDash val="solid"/>
            <a:miter/>
          </a:ln>
        </p:spPr>
        <p:txBody>
          <a:bodyPr rtlCol="0" anchor="ctr"/>
          <a:lstStyle/>
          <a:p>
            <a:endParaRPr lang="en-US" sz="1100"/>
          </a:p>
        </p:txBody>
      </p:sp>
      <p:sp>
        <p:nvSpPr>
          <p:cNvPr id="20" name="Freeform: Shape 14">
            <a:extLst>
              <a:ext uri="{FF2B5EF4-FFF2-40B4-BE49-F238E27FC236}">
                <a16:creationId xmlns:a16="http://schemas.microsoft.com/office/drawing/2014/main" id="{8CFFB2B2-4D51-EC4A-6C78-7493ABCD3A28}"/>
              </a:ext>
            </a:extLst>
          </p:cNvPr>
          <p:cNvSpPr/>
          <p:nvPr/>
        </p:nvSpPr>
        <p:spPr>
          <a:xfrm>
            <a:off x="349625" y="3502208"/>
            <a:ext cx="2130982" cy="537077"/>
          </a:xfrm>
          <a:custGeom>
            <a:avLst/>
            <a:gdLst>
              <a:gd name="connsiteX0" fmla="*/ 4037232 w 4345478"/>
              <a:gd name="connsiteY0" fmla="*/ 1078774 h 1095201"/>
              <a:gd name="connsiteX1" fmla="*/ 317432 w 4345478"/>
              <a:gd name="connsiteY1" fmla="*/ 1078774 h 1095201"/>
              <a:gd name="connsiteX2" fmla="*/ 39745 w 4345478"/>
              <a:gd name="connsiteY2" fmla="*/ 801087 h 1095201"/>
              <a:gd name="connsiteX3" fmla="*/ 39745 w 4345478"/>
              <a:gd name="connsiteY3" fmla="*/ 317432 h 1095201"/>
              <a:gd name="connsiteX4" fmla="*/ 317432 w 4345478"/>
              <a:gd name="connsiteY4" fmla="*/ 39745 h 1095201"/>
              <a:gd name="connsiteX5" fmla="*/ 4037232 w 4345478"/>
              <a:gd name="connsiteY5" fmla="*/ 39745 h 1095201"/>
              <a:gd name="connsiteX6" fmla="*/ 4314919 w 4345478"/>
              <a:gd name="connsiteY6" fmla="*/ 317432 h 1095201"/>
              <a:gd name="connsiteX7" fmla="*/ 4314919 w 4345478"/>
              <a:gd name="connsiteY7" fmla="*/ 801087 h 1095201"/>
              <a:gd name="connsiteX8" fmla="*/ 4037232 w 4345478"/>
              <a:gd name="connsiteY8" fmla="*/ 1078774 h 109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5478" h="1095201">
                <a:moveTo>
                  <a:pt x="4037232" y="1078774"/>
                </a:moveTo>
                <a:lnTo>
                  <a:pt x="317432" y="1078774"/>
                </a:lnTo>
                <a:cubicBezTo>
                  <a:pt x="164104" y="1078774"/>
                  <a:pt x="39745" y="954415"/>
                  <a:pt x="39745" y="801087"/>
                </a:cubicBezTo>
                <a:lnTo>
                  <a:pt x="39745" y="317432"/>
                </a:lnTo>
                <a:cubicBezTo>
                  <a:pt x="39745" y="164104"/>
                  <a:pt x="164104" y="39745"/>
                  <a:pt x="317432" y="39745"/>
                </a:cubicBezTo>
                <a:lnTo>
                  <a:pt x="4037232" y="39745"/>
                </a:lnTo>
                <a:cubicBezTo>
                  <a:pt x="4190560" y="39745"/>
                  <a:pt x="4314919" y="164104"/>
                  <a:pt x="4314919" y="317432"/>
                </a:cubicBezTo>
                <a:lnTo>
                  <a:pt x="4314919" y="801087"/>
                </a:lnTo>
                <a:cubicBezTo>
                  <a:pt x="4314919" y="954415"/>
                  <a:pt x="4190560" y="1078774"/>
                  <a:pt x="4037232" y="1078774"/>
                </a:cubicBezTo>
                <a:close/>
              </a:path>
            </a:pathLst>
          </a:custGeom>
          <a:solidFill>
            <a:srgbClr val="7DD1CE"/>
          </a:solidFill>
          <a:ln w="14288" cap="flat">
            <a:noFill/>
            <a:prstDash val="solid"/>
            <a:miter/>
          </a:ln>
        </p:spPr>
        <p:txBody>
          <a:bodyPr rtlCol="0" anchor="ctr"/>
          <a:lstStyle/>
          <a:p>
            <a:endParaRPr lang="en-US" sz="1100"/>
          </a:p>
        </p:txBody>
      </p:sp>
      <p:sp>
        <p:nvSpPr>
          <p:cNvPr id="21" name="Freeform: Shape 15">
            <a:extLst>
              <a:ext uri="{FF2B5EF4-FFF2-40B4-BE49-F238E27FC236}">
                <a16:creationId xmlns:a16="http://schemas.microsoft.com/office/drawing/2014/main" id="{0F237128-AD0C-B9EB-00D5-8F97AA8BA9C8}"/>
              </a:ext>
            </a:extLst>
          </p:cNvPr>
          <p:cNvSpPr/>
          <p:nvPr/>
        </p:nvSpPr>
        <p:spPr>
          <a:xfrm>
            <a:off x="406278" y="3563885"/>
            <a:ext cx="103951" cy="138601"/>
          </a:xfrm>
          <a:custGeom>
            <a:avLst/>
            <a:gdLst>
              <a:gd name="connsiteX0" fmla="*/ 39745 w 211974"/>
              <a:gd name="connsiteY0" fmla="*/ 256666 h 282632"/>
              <a:gd name="connsiteX1" fmla="*/ 39745 w 211974"/>
              <a:gd name="connsiteY1" fmla="*/ 256666 h 282632"/>
              <a:gd name="connsiteX2" fmla="*/ 173289 w 211974"/>
              <a:gd name="connsiteY2" fmla="*/ 39745 h 282632"/>
            </a:gdLst>
            <a:ahLst/>
            <a:cxnLst>
              <a:cxn ang="0">
                <a:pos x="connsiteX0" y="connsiteY0"/>
              </a:cxn>
              <a:cxn ang="0">
                <a:pos x="connsiteX1" y="connsiteY1"/>
              </a:cxn>
              <a:cxn ang="0">
                <a:pos x="connsiteX2" y="connsiteY2"/>
              </a:cxn>
            </a:cxnLst>
            <a:rect l="l" t="t" r="r" b="b"/>
            <a:pathLst>
              <a:path w="211974" h="282632">
                <a:moveTo>
                  <a:pt x="39745" y="256666"/>
                </a:moveTo>
                <a:lnTo>
                  <a:pt x="39745" y="256666"/>
                </a:lnTo>
                <a:cubicBezTo>
                  <a:pt x="39745" y="161984"/>
                  <a:pt x="94152" y="79667"/>
                  <a:pt x="173289" y="39745"/>
                </a:cubicBezTo>
              </a:path>
            </a:pathLst>
          </a:custGeom>
          <a:noFill/>
          <a:ln w="14288" cap="rnd">
            <a:solidFill>
              <a:srgbClr val="FFFFFF"/>
            </a:solidFill>
            <a:prstDash val="solid"/>
            <a:miter/>
          </a:ln>
        </p:spPr>
        <p:txBody>
          <a:bodyPr rtlCol="0" anchor="ctr"/>
          <a:lstStyle/>
          <a:p>
            <a:endParaRPr lang="en-US" sz="1100"/>
          </a:p>
        </p:txBody>
      </p:sp>
      <p:sp>
        <p:nvSpPr>
          <p:cNvPr id="22" name="Freeform: Shape 16">
            <a:extLst>
              <a:ext uri="{FF2B5EF4-FFF2-40B4-BE49-F238E27FC236}">
                <a16:creationId xmlns:a16="http://schemas.microsoft.com/office/drawing/2014/main" id="{5EEE85BC-1EA0-BE4D-7D0C-9100FEE5726A}"/>
              </a:ext>
            </a:extLst>
          </p:cNvPr>
          <p:cNvSpPr/>
          <p:nvPr/>
        </p:nvSpPr>
        <p:spPr>
          <a:xfrm>
            <a:off x="407144" y="3737829"/>
            <a:ext cx="34650" cy="173251"/>
          </a:xfrm>
          <a:custGeom>
            <a:avLst/>
            <a:gdLst>
              <a:gd name="connsiteX0" fmla="*/ 39745 w 70658"/>
              <a:gd name="connsiteY0" fmla="*/ 39745 h 353290"/>
              <a:gd name="connsiteX1" fmla="*/ 39745 w 70658"/>
              <a:gd name="connsiteY1" fmla="*/ 337216 h 353290"/>
            </a:gdLst>
            <a:ahLst/>
            <a:cxnLst>
              <a:cxn ang="0">
                <a:pos x="connsiteX0" y="connsiteY0"/>
              </a:cxn>
              <a:cxn ang="0">
                <a:pos x="connsiteX1" y="connsiteY1"/>
              </a:cxn>
            </a:cxnLst>
            <a:rect l="l" t="t" r="r" b="b"/>
            <a:pathLst>
              <a:path w="70658" h="353290">
                <a:moveTo>
                  <a:pt x="39745" y="39745"/>
                </a:moveTo>
                <a:lnTo>
                  <a:pt x="39745" y="337216"/>
                </a:lnTo>
              </a:path>
            </a:pathLst>
          </a:custGeom>
          <a:ln w="14288" cap="rnd">
            <a:solidFill>
              <a:srgbClr val="FFFFFF"/>
            </a:solidFill>
            <a:prstDash val="solid"/>
            <a:miter/>
          </a:ln>
        </p:spPr>
        <p:txBody>
          <a:bodyPr rtlCol="0" anchor="ctr"/>
          <a:lstStyle/>
          <a:p>
            <a:endParaRPr lang="en-US" sz="1100"/>
          </a:p>
        </p:txBody>
      </p:sp>
      <p:sp>
        <p:nvSpPr>
          <p:cNvPr id="23" name="Freeform: Shape 17">
            <a:extLst>
              <a:ext uri="{FF2B5EF4-FFF2-40B4-BE49-F238E27FC236}">
                <a16:creationId xmlns:a16="http://schemas.microsoft.com/office/drawing/2014/main" id="{5BF73CB7-D88E-9E32-20FB-5CCC1F4D4907}"/>
              </a:ext>
            </a:extLst>
          </p:cNvPr>
          <p:cNvSpPr/>
          <p:nvPr/>
        </p:nvSpPr>
        <p:spPr>
          <a:xfrm>
            <a:off x="2690067" y="3502208"/>
            <a:ext cx="2130982" cy="537077"/>
          </a:xfrm>
          <a:custGeom>
            <a:avLst/>
            <a:gdLst>
              <a:gd name="connsiteX0" fmla="*/ 4037232 w 4345478"/>
              <a:gd name="connsiteY0" fmla="*/ 1078774 h 1095201"/>
              <a:gd name="connsiteX1" fmla="*/ 317432 w 4345478"/>
              <a:gd name="connsiteY1" fmla="*/ 1078774 h 1095201"/>
              <a:gd name="connsiteX2" fmla="*/ 39745 w 4345478"/>
              <a:gd name="connsiteY2" fmla="*/ 801087 h 1095201"/>
              <a:gd name="connsiteX3" fmla="*/ 39745 w 4345478"/>
              <a:gd name="connsiteY3" fmla="*/ 317432 h 1095201"/>
              <a:gd name="connsiteX4" fmla="*/ 317432 w 4345478"/>
              <a:gd name="connsiteY4" fmla="*/ 39745 h 1095201"/>
              <a:gd name="connsiteX5" fmla="*/ 4036879 w 4345478"/>
              <a:gd name="connsiteY5" fmla="*/ 39745 h 1095201"/>
              <a:gd name="connsiteX6" fmla="*/ 4314565 w 4345478"/>
              <a:gd name="connsiteY6" fmla="*/ 317432 h 1095201"/>
              <a:gd name="connsiteX7" fmla="*/ 4314565 w 4345478"/>
              <a:gd name="connsiteY7" fmla="*/ 801087 h 1095201"/>
              <a:gd name="connsiteX8" fmla="*/ 4037232 w 4345478"/>
              <a:gd name="connsiteY8" fmla="*/ 1078774 h 109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5478" h="1095201">
                <a:moveTo>
                  <a:pt x="4037232" y="1078774"/>
                </a:moveTo>
                <a:lnTo>
                  <a:pt x="317432" y="1078774"/>
                </a:lnTo>
                <a:cubicBezTo>
                  <a:pt x="164104" y="1078774"/>
                  <a:pt x="39745" y="954415"/>
                  <a:pt x="39745" y="801087"/>
                </a:cubicBezTo>
                <a:lnTo>
                  <a:pt x="39745" y="317432"/>
                </a:lnTo>
                <a:cubicBezTo>
                  <a:pt x="39745" y="164104"/>
                  <a:pt x="164104" y="39745"/>
                  <a:pt x="317432" y="39745"/>
                </a:cubicBezTo>
                <a:lnTo>
                  <a:pt x="4036879" y="39745"/>
                </a:lnTo>
                <a:cubicBezTo>
                  <a:pt x="4190207" y="39745"/>
                  <a:pt x="4314565" y="164104"/>
                  <a:pt x="4314565" y="317432"/>
                </a:cubicBezTo>
                <a:lnTo>
                  <a:pt x="4314565" y="801087"/>
                </a:lnTo>
                <a:cubicBezTo>
                  <a:pt x="4314919" y="954415"/>
                  <a:pt x="4190560" y="1078774"/>
                  <a:pt x="4037232" y="1078774"/>
                </a:cubicBezTo>
                <a:close/>
              </a:path>
            </a:pathLst>
          </a:custGeom>
          <a:solidFill>
            <a:srgbClr val="FFFFFF"/>
          </a:solidFill>
          <a:ln w="14288" cap="flat">
            <a:solidFill>
              <a:srgbClr val="63357A"/>
            </a:solidFill>
            <a:prstDash val="solid"/>
            <a:miter/>
          </a:ln>
        </p:spPr>
        <p:txBody>
          <a:bodyPr rtlCol="0" anchor="ctr"/>
          <a:lstStyle/>
          <a:p>
            <a:endParaRPr lang="en-US" sz="1100"/>
          </a:p>
        </p:txBody>
      </p:sp>
      <p:sp>
        <p:nvSpPr>
          <p:cNvPr id="24" name="Freeform: Shape 18">
            <a:extLst>
              <a:ext uri="{FF2B5EF4-FFF2-40B4-BE49-F238E27FC236}">
                <a16:creationId xmlns:a16="http://schemas.microsoft.com/office/drawing/2014/main" id="{D69C0F75-366F-AE0D-A799-522B454E284C}"/>
              </a:ext>
            </a:extLst>
          </p:cNvPr>
          <p:cNvSpPr/>
          <p:nvPr/>
        </p:nvSpPr>
        <p:spPr>
          <a:xfrm>
            <a:off x="2761793" y="3563885"/>
            <a:ext cx="103951" cy="138601"/>
          </a:xfrm>
          <a:custGeom>
            <a:avLst/>
            <a:gdLst>
              <a:gd name="connsiteX0" fmla="*/ 39745 w 211974"/>
              <a:gd name="connsiteY0" fmla="*/ 256666 h 282632"/>
              <a:gd name="connsiteX1" fmla="*/ 39745 w 211974"/>
              <a:gd name="connsiteY1" fmla="*/ 256666 h 282632"/>
              <a:gd name="connsiteX2" fmla="*/ 173289 w 211974"/>
              <a:gd name="connsiteY2" fmla="*/ 39745 h 282632"/>
            </a:gdLst>
            <a:ahLst/>
            <a:cxnLst>
              <a:cxn ang="0">
                <a:pos x="connsiteX0" y="connsiteY0"/>
              </a:cxn>
              <a:cxn ang="0">
                <a:pos x="connsiteX1" y="connsiteY1"/>
              </a:cxn>
              <a:cxn ang="0">
                <a:pos x="connsiteX2" y="connsiteY2"/>
              </a:cxn>
            </a:cxnLst>
            <a:rect l="l" t="t" r="r" b="b"/>
            <a:pathLst>
              <a:path w="211974" h="282632">
                <a:moveTo>
                  <a:pt x="39745" y="256666"/>
                </a:moveTo>
                <a:lnTo>
                  <a:pt x="39745" y="256666"/>
                </a:lnTo>
                <a:cubicBezTo>
                  <a:pt x="39745" y="161984"/>
                  <a:pt x="94152" y="79667"/>
                  <a:pt x="173289" y="39745"/>
                </a:cubicBezTo>
              </a:path>
            </a:pathLst>
          </a:custGeom>
          <a:solidFill>
            <a:srgbClr val="FFFFFF"/>
          </a:solidFill>
          <a:ln w="14288" cap="rnd">
            <a:solidFill>
              <a:srgbClr val="5E5E5E"/>
            </a:solidFill>
            <a:prstDash val="solid"/>
            <a:round/>
          </a:ln>
        </p:spPr>
        <p:txBody>
          <a:bodyPr rtlCol="0" anchor="ctr"/>
          <a:lstStyle/>
          <a:p>
            <a:endParaRPr lang="en-US" sz="1100"/>
          </a:p>
        </p:txBody>
      </p:sp>
      <p:sp>
        <p:nvSpPr>
          <p:cNvPr id="25" name="Freeform: Shape 19">
            <a:extLst>
              <a:ext uri="{FF2B5EF4-FFF2-40B4-BE49-F238E27FC236}">
                <a16:creationId xmlns:a16="http://schemas.microsoft.com/office/drawing/2014/main" id="{914E2009-2E87-213A-9739-1C51072CD9DF}"/>
              </a:ext>
            </a:extLst>
          </p:cNvPr>
          <p:cNvSpPr/>
          <p:nvPr/>
        </p:nvSpPr>
        <p:spPr>
          <a:xfrm>
            <a:off x="2762659" y="3737829"/>
            <a:ext cx="34650" cy="173251"/>
          </a:xfrm>
          <a:custGeom>
            <a:avLst/>
            <a:gdLst>
              <a:gd name="connsiteX0" fmla="*/ 39745 w 70658"/>
              <a:gd name="connsiteY0" fmla="*/ 39745 h 353290"/>
              <a:gd name="connsiteX1" fmla="*/ 39745 w 70658"/>
              <a:gd name="connsiteY1" fmla="*/ 337216 h 353290"/>
            </a:gdLst>
            <a:ahLst/>
            <a:cxnLst>
              <a:cxn ang="0">
                <a:pos x="connsiteX0" y="connsiteY0"/>
              </a:cxn>
              <a:cxn ang="0">
                <a:pos x="connsiteX1" y="connsiteY1"/>
              </a:cxn>
            </a:cxnLst>
            <a:rect l="l" t="t" r="r" b="b"/>
            <a:pathLst>
              <a:path w="70658" h="353290">
                <a:moveTo>
                  <a:pt x="39745" y="39745"/>
                </a:moveTo>
                <a:lnTo>
                  <a:pt x="39745" y="337216"/>
                </a:lnTo>
              </a:path>
            </a:pathLst>
          </a:custGeom>
          <a:ln w="14288" cap="rnd">
            <a:solidFill>
              <a:srgbClr val="5E5E5E"/>
            </a:solidFill>
            <a:prstDash val="solid"/>
            <a:round/>
          </a:ln>
        </p:spPr>
        <p:txBody>
          <a:bodyPr rtlCol="0" anchor="ctr"/>
          <a:lstStyle/>
          <a:p>
            <a:endParaRPr lang="en-US" sz="1100"/>
          </a:p>
        </p:txBody>
      </p:sp>
      <p:sp>
        <p:nvSpPr>
          <p:cNvPr id="26" name="Freeform: Shape 20">
            <a:extLst>
              <a:ext uri="{FF2B5EF4-FFF2-40B4-BE49-F238E27FC236}">
                <a16:creationId xmlns:a16="http://schemas.microsoft.com/office/drawing/2014/main" id="{39BDEDA8-0E02-72FD-E97E-0FAFBBE39FD6}"/>
              </a:ext>
            </a:extLst>
          </p:cNvPr>
          <p:cNvSpPr/>
          <p:nvPr/>
        </p:nvSpPr>
        <p:spPr>
          <a:xfrm>
            <a:off x="5030509" y="3502208"/>
            <a:ext cx="2130982" cy="537077"/>
          </a:xfrm>
          <a:custGeom>
            <a:avLst/>
            <a:gdLst>
              <a:gd name="connsiteX0" fmla="*/ 4037232 w 4345478"/>
              <a:gd name="connsiteY0" fmla="*/ 1078774 h 1095201"/>
              <a:gd name="connsiteX1" fmla="*/ 317432 w 4345478"/>
              <a:gd name="connsiteY1" fmla="*/ 1078774 h 1095201"/>
              <a:gd name="connsiteX2" fmla="*/ 39745 w 4345478"/>
              <a:gd name="connsiteY2" fmla="*/ 801087 h 1095201"/>
              <a:gd name="connsiteX3" fmla="*/ 39745 w 4345478"/>
              <a:gd name="connsiteY3" fmla="*/ 317432 h 1095201"/>
              <a:gd name="connsiteX4" fmla="*/ 317432 w 4345478"/>
              <a:gd name="connsiteY4" fmla="*/ 39745 h 1095201"/>
              <a:gd name="connsiteX5" fmla="*/ 4036879 w 4345478"/>
              <a:gd name="connsiteY5" fmla="*/ 39745 h 1095201"/>
              <a:gd name="connsiteX6" fmla="*/ 4314565 w 4345478"/>
              <a:gd name="connsiteY6" fmla="*/ 317432 h 1095201"/>
              <a:gd name="connsiteX7" fmla="*/ 4314565 w 4345478"/>
              <a:gd name="connsiteY7" fmla="*/ 801087 h 1095201"/>
              <a:gd name="connsiteX8" fmla="*/ 4037232 w 4345478"/>
              <a:gd name="connsiteY8" fmla="*/ 1078774 h 109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5478" h="1095201">
                <a:moveTo>
                  <a:pt x="4037232" y="1078774"/>
                </a:moveTo>
                <a:lnTo>
                  <a:pt x="317432" y="1078774"/>
                </a:lnTo>
                <a:cubicBezTo>
                  <a:pt x="164104" y="1078774"/>
                  <a:pt x="39745" y="954415"/>
                  <a:pt x="39745" y="801087"/>
                </a:cubicBezTo>
                <a:lnTo>
                  <a:pt x="39745" y="317432"/>
                </a:lnTo>
                <a:cubicBezTo>
                  <a:pt x="39745" y="164104"/>
                  <a:pt x="164104" y="39745"/>
                  <a:pt x="317432" y="39745"/>
                </a:cubicBezTo>
                <a:lnTo>
                  <a:pt x="4036879" y="39745"/>
                </a:lnTo>
                <a:cubicBezTo>
                  <a:pt x="4190207" y="39745"/>
                  <a:pt x="4314565" y="164104"/>
                  <a:pt x="4314565" y="317432"/>
                </a:cubicBezTo>
                <a:lnTo>
                  <a:pt x="4314565" y="801087"/>
                </a:lnTo>
                <a:cubicBezTo>
                  <a:pt x="4314919" y="954415"/>
                  <a:pt x="4190561" y="1078774"/>
                  <a:pt x="4037232" y="1078774"/>
                </a:cubicBezTo>
                <a:close/>
              </a:path>
            </a:pathLst>
          </a:custGeom>
          <a:solidFill>
            <a:srgbClr val="F26363"/>
          </a:solidFill>
          <a:ln w="14288" cap="flat">
            <a:noFill/>
            <a:prstDash val="solid"/>
            <a:miter/>
          </a:ln>
        </p:spPr>
        <p:txBody>
          <a:bodyPr rtlCol="0" anchor="ctr"/>
          <a:lstStyle/>
          <a:p>
            <a:endParaRPr lang="en-US" sz="1100"/>
          </a:p>
        </p:txBody>
      </p:sp>
      <p:sp>
        <p:nvSpPr>
          <p:cNvPr id="27" name="Freeform: Shape 21">
            <a:extLst>
              <a:ext uri="{FF2B5EF4-FFF2-40B4-BE49-F238E27FC236}">
                <a16:creationId xmlns:a16="http://schemas.microsoft.com/office/drawing/2014/main" id="{8461E193-4136-F586-6C1A-28E8BC905F67}"/>
              </a:ext>
            </a:extLst>
          </p:cNvPr>
          <p:cNvSpPr/>
          <p:nvPr/>
        </p:nvSpPr>
        <p:spPr>
          <a:xfrm>
            <a:off x="5085429" y="3563885"/>
            <a:ext cx="103951" cy="138601"/>
          </a:xfrm>
          <a:custGeom>
            <a:avLst/>
            <a:gdLst>
              <a:gd name="connsiteX0" fmla="*/ 39745 w 211974"/>
              <a:gd name="connsiteY0" fmla="*/ 256666 h 282632"/>
              <a:gd name="connsiteX1" fmla="*/ 39745 w 211974"/>
              <a:gd name="connsiteY1" fmla="*/ 256666 h 282632"/>
              <a:gd name="connsiteX2" fmla="*/ 173289 w 211974"/>
              <a:gd name="connsiteY2" fmla="*/ 39745 h 282632"/>
            </a:gdLst>
            <a:ahLst/>
            <a:cxnLst>
              <a:cxn ang="0">
                <a:pos x="connsiteX0" y="connsiteY0"/>
              </a:cxn>
              <a:cxn ang="0">
                <a:pos x="connsiteX1" y="connsiteY1"/>
              </a:cxn>
              <a:cxn ang="0">
                <a:pos x="connsiteX2" y="connsiteY2"/>
              </a:cxn>
            </a:cxnLst>
            <a:rect l="l" t="t" r="r" b="b"/>
            <a:pathLst>
              <a:path w="211974" h="282632">
                <a:moveTo>
                  <a:pt x="39745" y="256666"/>
                </a:moveTo>
                <a:lnTo>
                  <a:pt x="39745" y="256666"/>
                </a:lnTo>
                <a:cubicBezTo>
                  <a:pt x="39745" y="161984"/>
                  <a:pt x="94152" y="79667"/>
                  <a:pt x="173289" y="39745"/>
                </a:cubicBezTo>
              </a:path>
            </a:pathLst>
          </a:custGeom>
          <a:noFill/>
          <a:ln w="14288" cap="rnd">
            <a:solidFill>
              <a:srgbClr val="FFFFFF"/>
            </a:solidFill>
            <a:prstDash val="solid"/>
            <a:miter/>
          </a:ln>
        </p:spPr>
        <p:txBody>
          <a:bodyPr rtlCol="0" anchor="ctr"/>
          <a:lstStyle/>
          <a:p>
            <a:endParaRPr lang="en-US" sz="1100"/>
          </a:p>
        </p:txBody>
      </p:sp>
      <p:sp>
        <p:nvSpPr>
          <p:cNvPr id="28" name="Freeform: Shape 22">
            <a:extLst>
              <a:ext uri="{FF2B5EF4-FFF2-40B4-BE49-F238E27FC236}">
                <a16:creationId xmlns:a16="http://schemas.microsoft.com/office/drawing/2014/main" id="{EE846CAD-0855-8FEF-4A05-C7317C79FE87}"/>
              </a:ext>
            </a:extLst>
          </p:cNvPr>
          <p:cNvSpPr/>
          <p:nvPr/>
        </p:nvSpPr>
        <p:spPr>
          <a:xfrm>
            <a:off x="5086295" y="3737829"/>
            <a:ext cx="34650" cy="173251"/>
          </a:xfrm>
          <a:custGeom>
            <a:avLst/>
            <a:gdLst>
              <a:gd name="connsiteX0" fmla="*/ 39745 w 70658"/>
              <a:gd name="connsiteY0" fmla="*/ 39745 h 353290"/>
              <a:gd name="connsiteX1" fmla="*/ 39745 w 70658"/>
              <a:gd name="connsiteY1" fmla="*/ 337216 h 353290"/>
            </a:gdLst>
            <a:ahLst/>
            <a:cxnLst>
              <a:cxn ang="0">
                <a:pos x="connsiteX0" y="connsiteY0"/>
              </a:cxn>
              <a:cxn ang="0">
                <a:pos x="connsiteX1" y="connsiteY1"/>
              </a:cxn>
            </a:cxnLst>
            <a:rect l="l" t="t" r="r" b="b"/>
            <a:pathLst>
              <a:path w="70658" h="353290">
                <a:moveTo>
                  <a:pt x="39745" y="39745"/>
                </a:moveTo>
                <a:lnTo>
                  <a:pt x="39745" y="337216"/>
                </a:lnTo>
              </a:path>
            </a:pathLst>
          </a:custGeom>
          <a:ln w="14288" cap="rnd">
            <a:solidFill>
              <a:srgbClr val="FFFFFF"/>
            </a:solidFill>
            <a:prstDash val="solid"/>
            <a:miter/>
          </a:ln>
        </p:spPr>
        <p:txBody>
          <a:bodyPr rtlCol="0" anchor="ctr"/>
          <a:lstStyle/>
          <a:p>
            <a:endParaRPr lang="en-US" sz="1100"/>
          </a:p>
        </p:txBody>
      </p:sp>
      <p:sp>
        <p:nvSpPr>
          <p:cNvPr id="29" name="Freeform: Shape 23">
            <a:extLst>
              <a:ext uri="{FF2B5EF4-FFF2-40B4-BE49-F238E27FC236}">
                <a16:creationId xmlns:a16="http://schemas.microsoft.com/office/drawing/2014/main" id="{500CCCE0-23B7-3C59-C8FA-2AB785E9DF39}"/>
              </a:ext>
            </a:extLst>
          </p:cNvPr>
          <p:cNvSpPr/>
          <p:nvPr/>
        </p:nvSpPr>
        <p:spPr>
          <a:xfrm>
            <a:off x="7370950" y="3502208"/>
            <a:ext cx="2130982" cy="537077"/>
          </a:xfrm>
          <a:custGeom>
            <a:avLst/>
            <a:gdLst>
              <a:gd name="connsiteX0" fmla="*/ 4037232 w 4345478"/>
              <a:gd name="connsiteY0" fmla="*/ 1078774 h 1095201"/>
              <a:gd name="connsiteX1" fmla="*/ 317432 w 4345478"/>
              <a:gd name="connsiteY1" fmla="*/ 1078774 h 1095201"/>
              <a:gd name="connsiteX2" fmla="*/ 39745 w 4345478"/>
              <a:gd name="connsiteY2" fmla="*/ 801087 h 1095201"/>
              <a:gd name="connsiteX3" fmla="*/ 39745 w 4345478"/>
              <a:gd name="connsiteY3" fmla="*/ 317432 h 1095201"/>
              <a:gd name="connsiteX4" fmla="*/ 317432 w 4345478"/>
              <a:gd name="connsiteY4" fmla="*/ 39745 h 1095201"/>
              <a:gd name="connsiteX5" fmla="*/ 4036878 w 4345478"/>
              <a:gd name="connsiteY5" fmla="*/ 39745 h 1095201"/>
              <a:gd name="connsiteX6" fmla="*/ 4314567 w 4345478"/>
              <a:gd name="connsiteY6" fmla="*/ 317432 h 1095201"/>
              <a:gd name="connsiteX7" fmla="*/ 4314567 w 4345478"/>
              <a:gd name="connsiteY7" fmla="*/ 801087 h 1095201"/>
              <a:gd name="connsiteX8" fmla="*/ 4037232 w 4345478"/>
              <a:gd name="connsiteY8" fmla="*/ 1078774 h 109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5478" h="1095201">
                <a:moveTo>
                  <a:pt x="4037232" y="1078774"/>
                </a:moveTo>
                <a:lnTo>
                  <a:pt x="317432" y="1078774"/>
                </a:lnTo>
                <a:cubicBezTo>
                  <a:pt x="164104" y="1078774"/>
                  <a:pt x="39745" y="954415"/>
                  <a:pt x="39745" y="801087"/>
                </a:cubicBezTo>
                <a:lnTo>
                  <a:pt x="39745" y="317432"/>
                </a:lnTo>
                <a:cubicBezTo>
                  <a:pt x="39745" y="164104"/>
                  <a:pt x="164104" y="39745"/>
                  <a:pt x="317432" y="39745"/>
                </a:cubicBezTo>
                <a:lnTo>
                  <a:pt x="4036878" y="39745"/>
                </a:lnTo>
                <a:cubicBezTo>
                  <a:pt x="4190207" y="39745"/>
                  <a:pt x="4314567" y="164104"/>
                  <a:pt x="4314567" y="317432"/>
                </a:cubicBezTo>
                <a:lnTo>
                  <a:pt x="4314567" y="801087"/>
                </a:lnTo>
                <a:cubicBezTo>
                  <a:pt x="4314920" y="954415"/>
                  <a:pt x="4190561" y="1078774"/>
                  <a:pt x="4037232" y="1078774"/>
                </a:cubicBezTo>
                <a:close/>
              </a:path>
            </a:pathLst>
          </a:custGeom>
          <a:solidFill>
            <a:srgbClr val="FFFFFF"/>
          </a:solidFill>
          <a:ln w="14288" cap="flat">
            <a:solidFill>
              <a:srgbClr val="FF8026"/>
            </a:solidFill>
            <a:prstDash val="solid"/>
            <a:miter/>
          </a:ln>
        </p:spPr>
        <p:txBody>
          <a:bodyPr rtlCol="0" anchor="ctr"/>
          <a:lstStyle/>
          <a:p>
            <a:endParaRPr lang="en-US" sz="1100"/>
          </a:p>
        </p:txBody>
      </p:sp>
      <p:sp>
        <p:nvSpPr>
          <p:cNvPr id="30" name="Freeform: Shape 24">
            <a:extLst>
              <a:ext uri="{FF2B5EF4-FFF2-40B4-BE49-F238E27FC236}">
                <a16:creationId xmlns:a16="http://schemas.microsoft.com/office/drawing/2014/main" id="{157C00C3-DF41-0497-7E35-E9FA3E4DD266}"/>
              </a:ext>
            </a:extLst>
          </p:cNvPr>
          <p:cNvSpPr/>
          <p:nvPr/>
        </p:nvSpPr>
        <p:spPr>
          <a:xfrm>
            <a:off x="7429336" y="3563885"/>
            <a:ext cx="103951" cy="138601"/>
          </a:xfrm>
          <a:custGeom>
            <a:avLst/>
            <a:gdLst>
              <a:gd name="connsiteX0" fmla="*/ 39745 w 211974"/>
              <a:gd name="connsiteY0" fmla="*/ 256666 h 282632"/>
              <a:gd name="connsiteX1" fmla="*/ 39745 w 211974"/>
              <a:gd name="connsiteY1" fmla="*/ 256666 h 282632"/>
              <a:gd name="connsiteX2" fmla="*/ 173289 w 211974"/>
              <a:gd name="connsiteY2" fmla="*/ 39745 h 282632"/>
            </a:gdLst>
            <a:ahLst/>
            <a:cxnLst>
              <a:cxn ang="0">
                <a:pos x="connsiteX0" y="connsiteY0"/>
              </a:cxn>
              <a:cxn ang="0">
                <a:pos x="connsiteX1" y="connsiteY1"/>
              </a:cxn>
              <a:cxn ang="0">
                <a:pos x="connsiteX2" y="connsiteY2"/>
              </a:cxn>
            </a:cxnLst>
            <a:rect l="l" t="t" r="r" b="b"/>
            <a:pathLst>
              <a:path w="211974" h="282632">
                <a:moveTo>
                  <a:pt x="39745" y="256666"/>
                </a:moveTo>
                <a:lnTo>
                  <a:pt x="39745" y="256666"/>
                </a:lnTo>
                <a:cubicBezTo>
                  <a:pt x="39745" y="161984"/>
                  <a:pt x="94151" y="79667"/>
                  <a:pt x="173289" y="39745"/>
                </a:cubicBezTo>
              </a:path>
            </a:pathLst>
          </a:custGeom>
          <a:solidFill>
            <a:srgbClr val="FFFFFF"/>
          </a:solidFill>
          <a:ln w="14288" cap="rnd">
            <a:solidFill>
              <a:srgbClr val="FF8026"/>
            </a:solidFill>
            <a:prstDash val="solid"/>
            <a:round/>
          </a:ln>
        </p:spPr>
        <p:txBody>
          <a:bodyPr rtlCol="0" anchor="ctr"/>
          <a:lstStyle/>
          <a:p>
            <a:endParaRPr lang="en-US" sz="1100"/>
          </a:p>
        </p:txBody>
      </p:sp>
      <p:sp>
        <p:nvSpPr>
          <p:cNvPr id="31" name="Freeform: Shape 25">
            <a:extLst>
              <a:ext uri="{FF2B5EF4-FFF2-40B4-BE49-F238E27FC236}">
                <a16:creationId xmlns:a16="http://schemas.microsoft.com/office/drawing/2014/main" id="{6DB1D8E6-BE29-002F-F4D8-E53A3C21C27B}"/>
              </a:ext>
            </a:extLst>
          </p:cNvPr>
          <p:cNvSpPr/>
          <p:nvPr/>
        </p:nvSpPr>
        <p:spPr>
          <a:xfrm>
            <a:off x="7430203" y="3737829"/>
            <a:ext cx="34650" cy="173251"/>
          </a:xfrm>
          <a:custGeom>
            <a:avLst/>
            <a:gdLst>
              <a:gd name="connsiteX0" fmla="*/ 39745 w 70658"/>
              <a:gd name="connsiteY0" fmla="*/ 39745 h 353290"/>
              <a:gd name="connsiteX1" fmla="*/ 39745 w 70658"/>
              <a:gd name="connsiteY1" fmla="*/ 337216 h 353290"/>
            </a:gdLst>
            <a:ahLst/>
            <a:cxnLst>
              <a:cxn ang="0">
                <a:pos x="connsiteX0" y="connsiteY0"/>
              </a:cxn>
              <a:cxn ang="0">
                <a:pos x="connsiteX1" y="connsiteY1"/>
              </a:cxn>
            </a:cxnLst>
            <a:rect l="l" t="t" r="r" b="b"/>
            <a:pathLst>
              <a:path w="70658" h="353290">
                <a:moveTo>
                  <a:pt x="39745" y="39745"/>
                </a:moveTo>
                <a:lnTo>
                  <a:pt x="39745" y="337216"/>
                </a:lnTo>
              </a:path>
            </a:pathLst>
          </a:custGeom>
          <a:ln w="14288" cap="rnd">
            <a:solidFill>
              <a:srgbClr val="FF8026"/>
            </a:solidFill>
            <a:prstDash val="solid"/>
            <a:round/>
          </a:ln>
        </p:spPr>
        <p:txBody>
          <a:bodyPr rtlCol="0" anchor="ctr"/>
          <a:lstStyle/>
          <a:p>
            <a:endParaRPr lang="en-US" sz="1100"/>
          </a:p>
        </p:txBody>
      </p:sp>
      <p:sp>
        <p:nvSpPr>
          <p:cNvPr id="32" name="Freeform: Shape 26">
            <a:extLst>
              <a:ext uri="{FF2B5EF4-FFF2-40B4-BE49-F238E27FC236}">
                <a16:creationId xmlns:a16="http://schemas.microsoft.com/office/drawing/2014/main" id="{EADBDA6C-C699-6D96-19F9-751DE2700D4A}"/>
              </a:ext>
            </a:extLst>
          </p:cNvPr>
          <p:cNvSpPr/>
          <p:nvPr/>
        </p:nvSpPr>
        <p:spPr>
          <a:xfrm>
            <a:off x="9711392" y="3502208"/>
            <a:ext cx="2130982" cy="537077"/>
          </a:xfrm>
          <a:custGeom>
            <a:avLst/>
            <a:gdLst>
              <a:gd name="connsiteX0" fmla="*/ 4037233 w 4345478"/>
              <a:gd name="connsiteY0" fmla="*/ 1078774 h 1095201"/>
              <a:gd name="connsiteX1" fmla="*/ 317431 w 4345478"/>
              <a:gd name="connsiteY1" fmla="*/ 1078774 h 1095201"/>
              <a:gd name="connsiteX2" fmla="*/ 39745 w 4345478"/>
              <a:gd name="connsiteY2" fmla="*/ 801087 h 1095201"/>
              <a:gd name="connsiteX3" fmla="*/ 39745 w 4345478"/>
              <a:gd name="connsiteY3" fmla="*/ 317432 h 1095201"/>
              <a:gd name="connsiteX4" fmla="*/ 317431 w 4345478"/>
              <a:gd name="connsiteY4" fmla="*/ 39745 h 1095201"/>
              <a:gd name="connsiteX5" fmla="*/ 4036879 w 4345478"/>
              <a:gd name="connsiteY5" fmla="*/ 39745 h 1095201"/>
              <a:gd name="connsiteX6" fmla="*/ 4314565 w 4345478"/>
              <a:gd name="connsiteY6" fmla="*/ 317432 h 1095201"/>
              <a:gd name="connsiteX7" fmla="*/ 4314565 w 4345478"/>
              <a:gd name="connsiteY7" fmla="*/ 801087 h 1095201"/>
              <a:gd name="connsiteX8" fmla="*/ 4037233 w 4345478"/>
              <a:gd name="connsiteY8" fmla="*/ 1078774 h 109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5478" h="1095201">
                <a:moveTo>
                  <a:pt x="4037233" y="1078774"/>
                </a:moveTo>
                <a:lnTo>
                  <a:pt x="317431" y="1078774"/>
                </a:lnTo>
                <a:cubicBezTo>
                  <a:pt x="164104" y="1078774"/>
                  <a:pt x="39745" y="954415"/>
                  <a:pt x="39745" y="801087"/>
                </a:cubicBezTo>
                <a:lnTo>
                  <a:pt x="39745" y="317432"/>
                </a:lnTo>
                <a:cubicBezTo>
                  <a:pt x="39745" y="164104"/>
                  <a:pt x="164104" y="39745"/>
                  <a:pt x="317431" y="39745"/>
                </a:cubicBezTo>
                <a:lnTo>
                  <a:pt x="4036879" y="39745"/>
                </a:lnTo>
                <a:cubicBezTo>
                  <a:pt x="4190208" y="39745"/>
                  <a:pt x="4314565" y="164104"/>
                  <a:pt x="4314565" y="317432"/>
                </a:cubicBezTo>
                <a:lnTo>
                  <a:pt x="4314565" y="801087"/>
                </a:lnTo>
                <a:cubicBezTo>
                  <a:pt x="4314919" y="954415"/>
                  <a:pt x="4190560" y="1078774"/>
                  <a:pt x="4037233" y="1078774"/>
                </a:cubicBezTo>
                <a:close/>
              </a:path>
            </a:pathLst>
          </a:custGeom>
          <a:solidFill>
            <a:srgbClr val="419CCC"/>
          </a:solidFill>
          <a:ln w="14288" cap="flat">
            <a:noFill/>
            <a:prstDash val="solid"/>
            <a:miter/>
          </a:ln>
        </p:spPr>
        <p:txBody>
          <a:bodyPr rtlCol="0" anchor="ctr"/>
          <a:lstStyle/>
          <a:p>
            <a:endParaRPr lang="en-US" sz="1100"/>
          </a:p>
        </p:txBody>
      </p:sp>
      <p:sp>
        <p:nvSpPr>
          <p:cNvPr id="33" name="Freeform: Shape 27">
            <a:extLst>
              <a:ext uri="{FF2B5EF4-FFF2-40B4-BE49-F238E27FC236}">
                <a16:creationId xmlns:a16="http://schemas.microsoft.com/office/drawing/2014/main" id="{7BD3C30A-BD9A-AFAE-450C-DBC1F44B9CCB}"/>
              </a:ext>
            </a:extLst>
          </p:cNvPr>
          <p:cNvSpPr/>
          <p:nvPr/>
        </p:nvSpPr>
        <p:spPr>
          <a:xfrm>
            <a:off x="9781386" y="3563885"/>
            <a:ext cx="103951" cy="138601"/>
          </a:xfrm>
          <a:custGeom>
            <a:avLst/>
            <a:gdLst>
              <a:gd name="connsiteX0" fmla="*/ 39745 w 211974"/>
              <a:gd name="connsiteY0" fmla="*/ 256666 h 282632"/>
              <a:gd name="connsiteX1" fmla="*/ 39745 w 211974"/>
              <a:gd name="connsiteY1" fmla="*/ 256666 h 282632"/>
              <a:gd name="connsiteX2" fmla="*/ 173288 w 211974"/>
              <a:gd name="connsiteY2" fmla="*/ 39745 h 282632"/>
            </a:gdLst>
            <a:ahLst/>
            <a:cxnLst>
              <a:cxn ang="0">
                <a:pos x="connsiteX0" y="connsiteY0"/>
              </a:cxn>
              <a:cxn ang="0">
                <a:pos x="connsiteX1" y="connsiteY1"/>
              </a:cxn>
              <a:cxn ang="0">
                <a:pos x="connsiteX2" y="connsiteY2"/>
              </a:cxn>
            </a:cxnLst>
            <a:rect l="l" t="t" r="r" b="b"/>
            <a:pathLst>
              <a:path w="211974" h="282632">
                <a:moveTo>
                  <a:pt x="39745" y="256666"/>
                </a:moveTo>
                <a:lnTo>
                  <a:pt x="39745" y="256666"/>
                </a:lnTo>
                <a:cubicBezTo>
                  <a:pt x="39745" y="161984"/>
                  <a:pt x="94151" y="79667"/>
                  <a:pt x="173288" y="39745"/>
                </a:cubicBezTo>
              </a:path>
            </a:pathLst>
          </a:custGeom>
          <a:noFill/>
          <a:ln w="14288" cap="rnd">
            <a:solidFill>
              <a:srgbClr val="FFFFFF"/>
            </a:solidFill>
            <a:prstDash val="solid"/>
            <a:miter/>
          </a:ln>
        </p:spPr>
        <p:txBody>
          <a:bodyPr rtlCol="0" anchor="ctr"/>
          <a:lstStyle/>
          <a:p>
            <a:endParaRPr lang="en-US" sz="1100"/>
          </a:p>
        </p:txBody>
      </p:sp>
      <p:sp>
        <p:nvSpPr>
          <p:cNvPr id="34" name="Freeform: Shape 28">
            <a:extLst>
              <a:ext uri="{FF2B5EF4-FFF2-40B4-BE49-F238E27FC236}">
                <a16:creationId xmlns:a16="http://schemas.microsoft.com/office/drawing/2014/main" id="{92889465-53B9-0AB4-D798-A39656FA11E3}"/>
              </a:ext>
            </a:extLst>
          </p:cNvPr>
          <p:cNvSpPr/>
          <p:nvPr/>
        </p:nvSpPr>
        <p:spPr>
          <a:xfrm>
            <a:off x="9782252" y="3737829"/>
            <a:ext cx="34650" cy="173251"/>
          </a:xfrm>
          <a:custGeom>
            <a:avLst/>
            <a:gdLst>
              <a:gd name="connsiteX0" fmla="*/ 39746 w 70658"/>
              <a:gd name="connsiteY0" fmla="*/ 39745 h 353290"/>
              <a:gd name="connsiteX1" fmla="*/ 39746 w 70658"/>
              <a:gd name="connsiteY1" fmla="*/ 337216 h 353290"/>
            </a:gdLst>
            <a:ahLst/>
            <a:cxnLst>
              <a:cxn ang="0">
                <a:pos x="connsiteX0" y="connsiteY0"/>
              </a:cxn>
              <a:cxn ang="0">
                <a:pos x="connsiteX1" y="connsiteY1"/>
              </a:cxn>
            </a:cxnLst>
            <a:rect l="l" t="t" r="r" b="b"/>
            <a:pathLst>
              <a:path w="70658" h="353290">
                <a:moveTo>
                  <a:pt x="39746" y="39745"/>
                </a:moveTo>
                <a:lnTo>
                  <a:pt x="39746" y="337216"/>
                </a:lnTo>
              </a:path>
            </a:pathLst>
          </a:custGeom>
          <a:ln w="14288" cap="rnd">
            <a:solidFill>
              <a:srgbClr val="FFFFFF"/>
            </a:solidFill>
            <a:prstDash val="solid"/>
            <a:miter/>
          </a:ln>
        </p:spPr>
        <p:txBody>
          <a:bodyPr rtlCol="0" anchor="ctr"/>
          <a:lstStyle/>
          <a:p>
            <a:endParaRPr lang="en-US" sz="1100"/>
          </a:p>
        </p:txBody>
      </p:sp>
      <p:sp>
        <p:nvSpPr>
          <p:cNvPr id="35" name="Freeform: Shape 29">
            <a:extLst>
              <a:ext uri="{FF2B5EF4-FFF2-40B4-BE49-F238E27FC236}">
                <a16:creationId xmlns:a16="http://schemas.microsoft.com/office/drawing/2014/main" id="{F50AFE69-395B-6537-0731-6E19E91CE243}"/>
              </a:ext>
            </a:extLst>
          </p:cNvPr>
          <p:cNvSpPr/>
          <p:nvPr/>
        </p:nvSpPr>
        <p:spPr>
          <a:xfrm>
            <a:off x="2917429" y="4012662"/>
            <a:ext cx="1663206" cy="1524605"/>
          </a:xfrm>
          <a:custGeom>
            <a:avLst/>
            <a:gdLst>
              <a:gd name="connsiteX0" fmla="*/ 3079343 w 3391592"/>
              <a:gd name="connsiteY0" fmla="*/ 554726 h 3108960"/>
              <a:gd name="connsiteX1" fmla="*/ 1968596 w 3391592"/>
              <a:gd name="connsiteY1" fmla="*/ 554726 h 3108960"/>
              <a:gd name="connsiteX2" fmla="*/ 1705042 w 3391592"/>
              <a:gd name="connsiteY2" fmla="*/ 98274 h 3108960"/>
              <a:gd name="connsiteX3" fmla="*/ 1441486 w 3391592"/>
              <a:gd name="connsiteY3" fmla="*/ 554726 h 3108960"/>
              <a:gd name="connsiteX4" fmla="*/ 330740 w 3391592"/>
              <a:gd name="connsiteY4" fmla="*/ 554726 h 3108960"/>
              <a:gd name="connsiteX5" fmla="*/ 98274 w 3391592"/>
              <a:gd name="connsiteY5" fmla="*/ 787191 h 3108960"/>
              <a:gd name="connsiteX6" fmla="*/ 98274 w 3391592"/>
              <a:gd name="connsiteY6" fmla="*/ 2788231 h 3108960"/>
              <a:gd name="connsiteX7" fmla="*/ 330740 w 3391592"/>
              <a:gd name="connsiteY7" fmla="*/ 3020697 h 3108960"/>
              <a:gd name="connsiteX8" fmla="*/ 3079343 w 3391592"/>
              <a:gd name="connsiteY8" fmla="*/ 3020697 h 3108960"/>
              <a:gd name="connsiteX9" fmla="*/ 3311808 w 3391592"/>
              <a:gd name="connsiteY9" fmla="*/ 2788231 h 3108960"/>
              <a:gd name="connsiteX10" fmla="*/ 3311808 w 3391592"/>
              <a:gd name="connsiteY10" fmla="*/ 787191 h 3108960"/>
              <a:gd name="connsiteX11" fmla="*/ 3079343 w 3391592"/>
              <a:gd name="connsiteY11" fmla="*/ 554726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1592" h="3108960">
                <a:moveTo>
                  <a:pt x="3079343" y="554726"/>
                </a:moveTo>
                <a:lnTo>
                  <a:pt x="1968596" y="554726"/>
                </a:lnTo>
                <a:lnTo>
                  <a:pt x="1705042" y="98274"/>
                </a:lnTo>
                <a:lnTo>
                  <a:pt x="1441486" y="554726"/>
                </a:lnTo>
                <a:lnTo>
                  <a:pt x="330740" y="554726"/>
                </a:lnTo>
                <a:cubicBezTo>
                  <a:pt x="202495" y="554726"/>
                  <a:pt x="98274" y="658947"/>
                  <a:pt x="98274" y="787191"/>
                </a:cubicBezTo>
                <a:lnTo>
                  <a:pt x="98274" y="2788231"/>
                </a:lnTo>
                <a:cubicBezTo>
                  <a:pt x="98274" y="2916475"/>
                  <a:pt x="202495" y="3020697"/>
                  <a:pt x="330740" y="3020697"/>
                </a:cubicBezTo>
                <a:lnTo>
                  <a:pt x="3079343" y="3020697"/>
                </a:lnTo>
                <a:cubicBezTo>
                  <a:pt x="3207588" y="3020697"/>
                  <a:pt x="3311808" y="2916475"/>
                  <a:pt x="3311808" y="2788231"/>
                </a:cubicBezTo>
                <a:lnTo>
                  <a:pt x="3311808" y="787191"/>
                </a:lnTo>
                <a:cubicBezTo>
                  <a:pt x="3311808" y="658593"/>
                  <a:pt x="3207941" y="554726"/>
                  <a:pt x="3079343" y="554726"/>
                </a:cubicBezTo>
                <a:close/>
              </a:path>
            </a:pathLst>
          </a:custGeom>
          <a:noFill/>
          <a:ln w="35327" cap="flat">
            <a:solidFill>
              <a:srgbClr val="995DB3"/>
            </a:solidFill>
            <a:prstDash val="solid"/>
            <a:miter/>
          </a:ln>
        </p:spPr>
        <p:txBody>
          <a:bodyPr rtlCol="0" anchor="ctr"/>
          <a:lstStyle/>
          <a:p>
            <a:endParaRPr lang="en-US" sz="1100"/>
          </a:p>
        </p:txBody>
      </p:sp>
      <p:sp>
        <p:nvSpPr>
          <p:cNvPr id="36" name="Freeform: Shape 30">
            <a:extLst>
              <a:ext uri="{FF2B5EF4-FFF2-40B4-BE49-F238E27FC236}">
                <a16:creationId xmlns:a16="http://schemas.microsoft.com/office/drawing/2014/main" id="{1D10E9EE-9532-2B08-A787-25AC03A0D371}"/>
              </a:ext>
            </a:extLst>
          </p:cNvPr>
          <p:cNvSpPr/>
          <p:nvPr/>
        </p:nvSpPr>
        <p:spPr>
          <a:xfrm>
            <a:off x="7595888" y="4012662"/>
            <a:ext cx="1663206" cy="1524605"/>
          </a:xfrm>
          <a:custGeom>
            <a:avLst/>
            <a:gdLst>
              <a:gd name="connsiteX0" fmla="*/ 3079343 w 3391592"/>
              <a:gd name="connsiteY0" fmla="*/ 554726 h 3108960"/>
              <a:gd name="connsiteX1" fmla="*/ 1968596 w 3391592"/>
              <a:gd name="connsiteY1" fmla="*/ 554726 h 3108960"/>
              <a:gd name="connsiteX2" fmla="*/ 1705042 w 3391592"/>
              <a:gd name="connsiteY2" fmla="*/ 98274 h 3108960"/>
              <a:gd name="connsiteX3" fmla="*/ 1441486 w 3391592"/>
              <a:gd name="connsiteY3" fmla="*/ 554726 h 3108960"/>
              <a:gd name="connsiteX4" fmla="*/ 330739 w 3391592"/>
              <a:gd name="connsiteY4" fmla="*/ 554726 h 3108960"/>
              <a:gd name="connsiteX5" fmla="*/ 98274 w 3391592"/>
              <a:gd name="connsiteY5" fmla="*/ 787191 h 3108960"/>
              <a:gd name="connsiteX6" fmla="*/ 98274 w 3391592"/>
              <a:gd name="connsiteY6" fmla="*/ 2788231 h 3108960"/>
              <a:gd name="connsiteX7" fmla="*/ 330739 w 3391592"/>
              <a:gd name="connsiteY7" fmla="*/ 3020697 h 3108960"/>
              <a:gd name="connsiteX8" fmla="*/ 3079696 w 3391592"/>
              <a:gd name="connsiteY8" fmla="*/ 3020697 h 3108960"/>
              <a:gd name="connsiteX9" fmla="*/ 3312162 w 3391592"/>
              <a:gd name="connsiteY9" fmla="*/ 2788231 h 3108960"/>
              <a:gd name="connsiteX10" fmla="*/ 3312162 w 3391592"/>
              <a:gd name="connsiteY10" fmla="*/ 787191 h 3108960"/>
              <a:gd name="connsiteX11" fmla="*/ 3079343 w 3391592"/>
              <a:gd name="connsiteY11" fmla="*/ 554726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1592" h="3108960">
                <a:moveTo>
                  <a:pt x="3079343" y="554726"/>
                </a:moveTo>
                <a:lnTo>
                  <a:pt x="1968596" y="554726"/>
                </a:lnTo>
                <a:lnTo>
                  <a:pt x="1705042" y="98274"/>
                </a:lnTo>
                <a:lnTo>
                  <a:pt x="1441486" y="554726"/>
                </a:lnTo>
                <a:lnTo>
                  <a:pt x="330739" y="554726"/>
                </a:lnTo>
                <a:cubicBezTo>
                  <a:pt x="202494" y="554726"/>
                  <a:pt x="98274" y="658947"/>
                  <a:pt x="98274" y="787191"/>
                </a:cubicBezTo>
                <a:lnTo>
                  <a:pt x="98274" y="2788231"/>
                </a:lnTo>
                <a:cubicBezTo>
                  <a:pt x="98274" y="2916475"/>
                  <a:pt x="202494" y="3020697"/>
                  <a:pt x="330739" y="3020697"/>
                </a:cubicBezTo>
                <a:lnTo>
                  <a:pt x="3079696" y="3020697"/>
                </a:lnTo>
                <a:cubicBezTo>
                  <a:pt x="3207940" y="3020697"/>
                  <a:pt x="3312162" y="2916475"/>
                  <a:pt x="3312162" y="2788231"/>
                </a:cubicBezTo>
                <a:lnTo>
                  <a:pt x="3312162" y="787191"/>
                </a:lnTo>
                <a:cubicBezTo>
                  <a:pt x="3311808" y="658593"/>
                  <a:pt x="3207940" y="554726"/>
                  <a:pt x="3079343" y="554726"/>
                </a:cubicBezTo>
                <a:close/>
              </a:path>
            </a:pathLst>
          </a:custGeom>
          <a:noFill/>
          <a:ln w="35327" cap="flat">
            <a:solidFill>
              <a:srgbClr val="FFC000"/>
            </a:solidFill>
            <a:prstDash val="solid"/>
            <a:miter/>
          </a:ln>
        </p:spPr>
        <p:txBody>
          <a:bodyPr rtlCol="0" anchor="ctr"/>
          <a:lstStyle/>
          <a:p>
            <a:endParaRPr lang="en-US" sz="1100"/>
          </a:p>
        </p:txBody>
      </p:sp>
      <p:sp>
        <p:nvSpPr>
          <p:cNvPr id="37" name="Freeform: Shape 31">
            <a:extLst>
              <a:ext uri="{FF2B5EF4-FFF2-40B4-BE49-F238E27FC236}">
                <a16:creationId xmlns:a16="http://schemas.microsoft.com/office/drawing/2014/main" id="{20B055C2-4F95-3E04-A0B5-37B4E4B192E9}"/>
              </a:ext>
            </a:extLst>
          </p:cNvPr>
          <p:cNvSpPr/>
          <p:nvPr/>
        </p:nvSpPr>
        <p:spPr>
          <a:xfrm>
            <a:off x="5276235" y="2020280"/>
            <a:ext cx="1663206" cy="1524605"/>
          </a:xfrm>
          <a:custGeom>
            <a:avLst/>
            <a:gdLst>
              <a:gd name="connsiteX0" fmla="*/ 331093 w 3391592"/>
              <a:gd name="connsiteY0" fmla="*/ 2564245 h 3108960"/>
              <a:gd name="connsiteX1" fmla="*/ 1441839 w 3391592"/>
              <a:gd name="connsiteY1" fmla="*/ 2564245 h 3108960"/>
              <a:gd name="connsiteX2" fmla="*/ 1705395 w 3391592"/>
              <a:gd name="connsiteY2" fmla="*/ 3020697 h 3108960"/>
              <a:gd name="connsiteX3" fmla="*/ 1968950 w 3391592"/>
              <a:gd name="connsiteY3" fmla="*/ 2564245 h 3108960"/>
              <a:gd name="connsiteX4" fmla="*/ 3079697 w 3391592"/>
              <a:gd name="connsiteY4" fmla="*/ 2564245 h 3108960"/>
              <a:gd name="connsiteX5" fmla="*/ 3312162 w 3391592"/>
              <a:gd name="connsiteY5" fmla="*/ 2331780 h 3108960"/>
              <a:gd name="connsiteX6" fmla="*/ 3312162 w 3391592"/>
              <a:gd name="connsiteY6" fmla="*/ 330740 h 3108960"/>
              <a:gd name="connsiteX7" fmla="*/ 3079697 w 3391592"/>
              <a:gd name="connsiteY7" fmla="*/ 98274 h 3108960"/>
              <a:gd name="connsiteX8" fmla="*/ 330740 w 3391592"/>
              <a:gd name="connsiteY8" fmla="*/ 98274 h 3108960"/>
              <a:gd name="connsiteX9" fmla="*/ 98274 w 3391592"/>
              <a:gd name="connsiteY9" fmla="*/ 330740 h 3108960"/>
              <a:gd name="connsiteX10" fmla="*/ 98274 w 3391592"/>
              <a:gd name="connsiteY10" fmla="*/ 2331780 h 3108960"/>
              <a:gd name="connsiteX11" fmla="*/ 331093 w 3391592"/>
              <a:gd name="connsiteY11" fmla="*/ 2564245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1592" h="3108960">
                <a:moveTo>
                  <a:pt x="331093" y="2564245"/>
                </a:moveTo>
                <a:lnTo>
                  <a:pt x="1441839" y="2564245"/>
                </a:lnTo>
                <a:lnTo>
                  <a:pt x="1705395" y="3020697"/>
                </a:lnTo>
                <a:lnTo>
                  <a:pt x="1968950" y="2564245"/>
                </a:lnTo>
                <a:lnTo>
                  <a:pt x="3079697" y="2564245"/>
                </a:lnTo>
                <a:cubicBezTo>
                  <a:pt x="3207941" y="2564245"/>
                  <a:pt x="3312162" y="2460024"/>
                  <a:pt x="3312162" y="2331780"/>
                </a:cubicBezTo>
                <a:lnTo>
                  <a:pt x="3312162" y="330740"/>
                </a:lnTo>
                <a:cubicBezTo>
                  <a:pt x="3312162" y="202495"/>
                  <a:pt x="3207941" y="98274"/>
                  <a:pt x="3079697" y="98274"/>
                </a:cubicBezTo>
                <a:lnTo>
                  <a:pt x="330740" y="98274"/>
                </a:lnTo>
                <a:cubicBezTo>
                  <a:pt x="202495" y="98274"/>
                  <a:pt x="98274" y="202495"/>
                  <a:pt x="98274" y="330740"/>
                </a:cubicBezTo>
                <a:lnTo>
                  <a:pt x="98274" y="2331780"/>
                </a:lnTo>
                <a:cubicBezTo>
                  <a:pt x="98628" y="2460024"/>
                  <a:pt x="202849" y="2564245"/>
                  <a:pt x="331093" y="2564245"/>
                </a:cubicBezTo>
                <a:close/>
              </a:path>
            </a:pathLst>
          </a:custGeom>
          <a:noFill/>
          <a:ln w="35327" cap="flat">
            <a:solidFill>
              <a:srgbClr val="C00000"/>
            </a:solidFill>
            <a:prstDash val="solid"/>
            <a:miter/>
          </a:ln>
        </p:spPr>
        <p:txBody>
          <a:bodyPr rtlCol="0" anchor="ctr"/>
          <a:lstStyle/>
          <a:p>
            <a:endParaRPr lang="en-US" sz="1100"/>
          </a:p>
        </p:txBody>
      </p:sp>
      <p:sp>
        <p:nvSpPr>
          <p:cNvPr id="38" name="Freeform: Shape 32">
            <a:extLst>
              <a:ext uri="{FF2B5EF4-FFF2-40B4-BE49-F238E27FC236}">
                <a16:creationId xmlns:a16="http://schemas.microsoft.com/office/drawing/2014/main" id="{947FEF43-8C7C-4250-2B4F-561E88D01C93}"/>
              </a:ext>
            </a:extLst>
          </p:cNvPr>
          <p:cNvSpPr/>
          <p:nvPr/>
        </p:nvSpPr>
        <p:spPr>
          <a:xfrm>
            <a:off x="9878290" y="2020280"/>
            <a:ext cx="1663206" cy="1524605"/>
          </a:xfrm>
          <a:custGeom>
            <a:avLst/>
            <a:gdLst>
              <a:gd name="connsiteX0" fmla="*/ 331092 w 3391592"/>
              <a:gd name="connsiteY0" fmla="*/ 2564245 h 3108960"/>
              <a:gd name="connsiteX1" fmla="*/ 1441838 w 3391592"/>
              <a:gd name="connsiteY1" fmla="*/ 2564245 h 3108960"/>
              <a:gd name="connsiteX2" fmla="*/ 1705394 w 3391592"/>
              <a:gd name="connsiteY2" fmla="*/ 3020697 h 3108960"/>
              <a:gd name="connsiteX3" fmla="*/ 1968948 w 3391592"/>
              <a:gd name="connsiteY3" fmla="*/ 2564245 h 3108960"/>
              <a:gd name="connsiteX4" fmla="*/ 3079694 w 3391592"/>
              <a:gd name="connsiteY4" fmla="*/ 2564245 h 3108960"/>
              <a:gd name="connsiteX5" fmla="*/ 3312160 w 3391592"/>
              <a:gd name="connsiteY5" fmla="*/ 2331780 h 3108960"/>
              <a:gd name="connsiteX6" fmla="*/ 3312160 w 3391592"/>
              <a:gd name="connsiteY6" fmla="*/ 330740 h 3108960"/>
              <a:gd name="connsiteX7" fmla="*/ 3079694 w 3391592"/>
              <a:gd name="connsiteY7" fmla="*/ 98274 h 3108960"/>
              <a:gd name="connsiteX8" fmla="*/ 330738 w 3391592"/>
              <a:gd name="connsiteY8" fmla="*/ 98274 h 3108960"/>
              <a:gd name="connsiteX9" fmla="*/ 98274 w 3391592"/>
              <a:gd name="connsiteY9" fmla="*/ 330740 h 3108960"/>
              <a:gd name="connsiteX10" fmla="*/ 98274 w 3391592"/>
              <a:gd name="connsiteY10" fmla="*/ 2331780 h 3108960"/>
              <a:gd name="connsiteX11" fmla="*/ 331092 w 3391592"/>
              <a:gd name="connsiteY11" fmla="*/ 2564245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1592" h="3108960">
                <a:moveTo>
                  <a:pt x="331092" y="2564245"/>
                </a:moveTo>
                <a:lnTo>
                  <a:pt x="1441838" y="2564245"/>
                </a:lnTo>
                <a:lnTo>
                  <a:pt x="1705394" y="3020697"/>
                </a:lnTo>
                <a:lnTo>
                  <a:pt x="1968948" y="2564245"/>
                </a:lnTo>
                <a:lnTo>
                  <a:pt x="3079694" y="2564245"/>
                </a:lnTo>
                <a:cubicBezTo>
                  <a:pt x="3207939" y="2564245"/>
                  <a:pt x="3312160" y="2460024"/>
                  <a:pt x="3312160" y="2331780"/>
                </a:cubicBezTo>
                <a:lnTo>
                  <a:pt x="3312160" y="330740"/>
                </a:lnTo>
                <a:cubicBezTo>
                  <a:pt x="3312160" y="202495"/>
                  <a:pt x="3207939" y="98274"/>
                  <a:pt x="3079694" y="98274"/>
                </a:cubicBezTo>
                <a:lnTo>
                  <a:pt x="330738" y="98274"/>
                </a:lnTo>
                <a:cubicBezTo>
                  <a:pt x="202493" y="98274"/>
                  <a:pt x="98274" y="202495"/>
                  <a:pt x="98274" y="330740"/>
                </a:cubicBezTo>
                <a:lnTo>
                  <a:pt x="98274" y="2331780"/>
                </a:lnTo>
                <a:cubicBezTo>
                  <a:pt x="98626" y="2460024"/>
                  <a:pt x="202847" y="2564245"/>
                  <a:pt x="331092" y="2564245"/>
                </a:cubicBezTo>
                <a:close/>
              </a:path>
            </a:pathLst>
          </a:custGeom>
          <a:noFill/>
          <a:ln w="35327" cap="flat">
            <a:solidFill>
              <a:srgbClr val="385085"/>
            </a:solidFill>
            <a:prstDash val="solid"/>
            <a:miter/>
          </a:ln>
        </p:spPr>
        <p:txBody>
          <a:bodyPr rtlCol="0" anchor="ctr"/>
          <a:lstStyle/>
          <a:p>
            <a:endParaRPr lang="en-US" sz="1100"/>
          </a:p>
        </p:txBody>
      </p:sp>
      <p:sp>
        <p:nvSpPr>
          <p:cNvPr id="39" name="Freeform: Shape 33">
            <a:extLst>
              <a:ext uri="{FF2B5EF4-FFF2-40B4-BE49-F238E27FC236}">
                <a16:creationId xmlns:a16="http://schemas.microsoft.com/office/drawing/2014/main" id="{CC9F5948-49B0-13A6-4544-2AC3D0875A31}"/>
              </a:ext>
            </a:extLst>
          </p:cNvPr>
          <p:cNvSpPr/>
          <p:nvPr/>
        </p:nvSpPr>
        <p:spPr>
          <a:xfrm>
            <a:off x="597951" y="2020280"/>
            <a:ext cx="1663206" cy="1524605"/>
          </a:xfrm>
          <a:custGeom>
            <a:avLst/>
            <a:gdLst>
              <a:gd name="connsiteX0" fmla="*/ 330739 w 3391592"/>
              <a:gd name="connsiteY0" fmla="*/ 2564245 h 3108960"/>
              <a:gd name="connsiteX1" fmla="*/ 1441486 w 3391592"/>
              <a:gd name="connsiteY1" fmla="*/ 2564245 h 3108960"/>
              <a:gd name="connsiteX2" fmla="*/ 1705041 w 3391592"/>
              <a:gd name="connsiteY2" fmla="*/ 3020697 h 3108960"/>
              <a:gd name="connsiteX3" fmla="*/ 1968596 w 3391592"/>
              <a:gd name="connsiteY3" fmla="*/ 2564245 h 3108960"/>
              <a:gd name="connsiteX4" fmla="*/ 3079343 w 3391592"/>
              <a:gd name="connsiteY4" fmla="*/ 2564245 h 3108960"/>
              <a:gd name="connsiteX5" fmla="*/ 3311808 w 3391592"/>
              <a:gd name="connsiteY5" fmla="*/ 2331780 h 3108960"/>
              <a:gd name="connsiteX6" fmla="*/ 3311808 w 3391592"/>
              <a:gd name="connsiteY6" fmla="*/ 330740 h 3108960"/>
              <a:gd name="connsiteX7" fmla="*/ 3079343 w 3391592"/>
              <a:gd name="connsiteY7" fmla="*/ 98274 h 3108960"/>
              <a:gd name="connsiteX8" fmla="*/ 330739 w 3391592"/>
              <a:gd name="connsiteY8" fmla="*/ 98274 h 3108960"/>
              <a:gd name="connsiteX9" fmla="*/ 98274 w 3391592"/>
              <a:gd name="connsiteY9" fmla="*/ 330740 h 3108960"/>
              <a:gd name="connsiteX10" fmla="*/ 98274 w 3391592"/>
              <a:gd name="connsiteY10" fmla="*/ 2331780 h 3108960"/>
              <a:gd name="connsiteX11" fmla="*/ 330739 w 3391592"/>
              <a:gd name="connsiteY11" fmla="*/ 2564245 h 310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1592" h="3108960">
                <a:moveTo>
                  <a:pt x="330739" y="2564245"/>
                </a:moveTo>
                <a:lnTo>
                  <a:pt x="1441486" y="2564245"/>
                </a:lnTo>
                <a:lnTo>
                  <a:pt x="1705041" y="3020697"/>
                </a:lnTo>
                <a:lnTo>
                  <a:pt x="1968596" y="2564245"/>
                </a:lnTo>
                <a:lnTo>
                  <a:pt x="3079343" y="2564245"/>
                </a:lnTo>
                <a:cubicBezTo>
                  <a:pt x="3207587" y="2564245"/>
                  <a:pt x="3311808" y="2460024"/>
                  <a:pt x="3311808" y="2331780"/>
                </a:cubicBezTo>
                <a:lnTo>
                  <a:pt x="3311808" y="330740"/>
                </a:lnTo>
                <a:cubicBezTo>
                  <a:pt x="3311808" y="202495"/>
                  <a:pt x="3207587" y="98274"/>
                  <a:pt x="3079343" y="98274"/>
                </a:cubicBezTo>
                <a:lnTo>
                  <a:pt x="330739" y="98274"/>
                </a:lnTo>
                <a:cubicBezTo>
                  <a:pt x="202495" y="98274"/>
                  <a:pt x="98274" y="202495"/>
                  <a:pt x="98274" y="330740"/>
                </a:cubicBezTo>
                <a:lnTo>
                  <a:pt x="98274" y="2331780"/>
                </a:lnTo>
                <a:cubicBezTo>
                  <a:pt x="98274" y="2460024"/>
                  <a:pt x="202495" y="2564245"/>
                  <a:pt x="330739" y="2564245"/>
                </a:cubicBezTo>
                <a:close/>
              </a:path>
            </a:pathLst>
          </a:custGeom>
          <a:noFill/>
          <a:ln w="35327" cap="flat">
            <a:solidFill>
              <a:srgbClr val="419CCC"/>
            </a:solidFill>
            <a:prstDash val="solid"/>
            <a:miter/>
          </a:ln>
        </p:spPr>
        <p:txBody>
          <a:bodyPr rtlCol="0" anchor="ctr"/>
          <a:lstStyle/>
          <a:p>
            <a:endParaRPr lang="en-US" sz="1100"/>
          </a:p>
        </p:txBody>
      </p:sp>
      <p:grpSp>
        <p:nvGrpSpPr>
          <p:cNvPr id="77" name="Group 76">
            <a:extLst>
              <a:ext uri="{FF2B5EF4-FFF2-40B4-BE49-F238E27FC236}">
                <a16:creationId xmlns:a16="http://schemas.microsoft.com/office/drawing/2014/main" id="{F7833DD3-96C9-0E94-70EA-2F25BC343A0D}"/>
              </a:ext>
            </a:extLst>
          </p:cNvPr>
          <p:cNvGrpSpPr/>
          <p:nvPr/>
        </p:nvGrpSpPr>
        <p:grpSpPr>
          <a:xfrm>
            <a:off x="867479" y="4354708"/>
            <a:ext cx="1008245" cy="905365"/>
            <a:chOff x="995070" y="4471805"/>
            <a:chExt cx="848927" cy="762303"/>
          </a:xfrm>
          <a:solidFill>
            <a:srgbClr val="419CCC"/>
          </a:solidFill>
        </p:grpSpPr>
        <p:sp>
          <p:nvSpPr>
            <p:cNvPr id="40" name="Freeform: Shape 34">
              <a:extLst>
                <a:ext uri="{FF2B5EF4-FFF2-40B4-BE49-F238E27FC236}">
                  <a16:creationId xmlns:a16="http://schemas.microsoft.com/office/drawing/2014/main" id="{06BAB789-988F-8848-0FE8-D8319D002FA7}"/>
                </a:ext>
              </a:extLst>
            </p:cNvPr>
            <p:cNvSpPr/>
            <p:nvPr/>
          </p:nvSpPr>
          <p:spPr>
            <a:xfrm>
              <a:off x="995070" y="4471805"/>
              <a:ext cx="848927" cy="762303"/>
            </a:xfrm>
            <a:custGeom>
              <a:avLst/>
              <a:gdLst>
                <a:gd name="connsiteX0" fmla="*/ 1576031 w 1731125"/>
                <a:gd name="connsiteY0" fmla="*/ 1222740 h 1554480"/>
                <a:gd name="connsiteX1" fmla="*/ 1507492 w 1731125"/>
                <a:gd name="connsiteY1" fmla="*/ 1199069 h 1554480"/>
                <a:gd name="connsiteX2" fmla="*/ 1570731 w 1731125"/>
                <a:gd name="connsiteY2" fmla="*/ 1068705 h 1554480"/>
                <a:gd name="connsiteX3" fmla="*/ 1570731 w 1731125"/>
                <a:gd name="connsiteY3" fmla="*/ 1018537 h 1554480"/>
                <a:gd name="connsiteX4" fmla="*/ 1567552 w 1731125"/>
                <a:gd name="connsiteY4" fmla="*/ 985328 h 1554480"/>
                <a:gd name="connsiteX5" fmla="*/ 1537875 w 1731125"/>
                <a:gd name="connsiteY5" fmla="*/ 965544 h 1554480"/>
                <a:gd name="connsiteX6" fmla="*/ 1518091 w 1731125"/>
                <a:gd name="connsiteY6" fmla="*/ 995220 h 1554480"/>
                <a:gd name="connsiteX7" fmla="*/ 1520564 w 1731125"/>
                <a:gd name="connsiteY7" fmla="*/ 1018184 h 1554480"/>
                <a:gd name="connsiteX8" fmla="*/ 1520564 w 1731125"/>
                <a:gd name="connsiteY8" fmla="*/ 1068351 h 1554480"/>
                <a:gd name="connsiteX9" fmla="*/ 1404685 w 1731125"/>
                <a:gd name="connsiteY9" fmla="*/ 1184231 h 1554480"/>
                <a:gd name="connsiteX10" fmla="*/ 1288805 w 1731125"/>
                <a:gd name="connsiteY10" fmla="*/ 1068351 h 1554480"/>
                <a:gd name="connsiteX11" fmla="*/ 1288805 w 1731125"/>
                <a:gd name="connsiteY11" fmla="*/ 1018184 h 1554480"/>
                <a:gd name="connsiteX12" fmla="*/ 1404685 w 1731125"/>
                <a:gd name="connsiteY12" fmla="*/ 902305 h 1554480"/>
                <a:gd name="connsiteX13" fmla="*/ 1463684 w 1731125"/>
                <a:gd name="connsiteY13" fmla="*/ 918556 h 1554480"/>
                <a:gd name="connsiteX14" fmla="*/ 1498307 w 1731125"/>
                <a:gd name="connsiteY14" fmla="*/ 909724 h 1554480"/>
                <a:gd name="connsiteX15" fmla="*/ 1489475 w 1731125"/>
                <a:gd name="connsiteY15" fmla="*/ 875101 h 1554480"/>
                <a:gd name="connsiteX16" fmla="*/ 1429768 w 1731125"/>
                <a:gd name="connsiteY16" fmla="*/ 853904 h 1554480"/>
                <a:gd name="connsiteX17" fmla="*/ 1429768 w 1731125"/>
                <a:gd name="connsiteY17" fmla="*/ 551487 h 1554480"/>
                <a:gd name="connsiteX18" fmla="*/ 1203309 w 1731125"/>
                <a:gd name="connsiteY18" fmla="*/ 325028 h 1554480"/>
                <a:gd name="connsiteX19" fmla="*/ 1105801 w 1731125"/>
                <a:gd name="connsiteY19" fmla="*/ 325028 h 1554480"/>
                <a:gd name="connsiteX20" fmla="*/ 1182465 w 1731125"/>
                <a:gd name="connsiteY20" fmla="*/ 280866 h 1554480"/>
                <a:gd name="connsiteX21" fmla="*/ 1191650 w 1731125"/>
                <a:gd name="connsiteY21" fmla="*/ 246597 h 1554480"/>
                <a:gd name="connsiteX22" fmla="*/ 1124525 w 1731125"/>
                <a:gd name="connsiteY22" fmla="*/ 130364 h 1554480"/>
                <a:gd name="connsiteX23" fmla="*/ 1109333 w 1731125"/>
                <a:gd name="connsiteY23" fmla="*/ 118706 h 1554480"/>
                <a:gd name="connsiteX24" fmla="*/ 1090256 w 1731125"/>
                <a:gd name="connsiteY24" fmla="*/ 121179 h 1554480"/>
                <a:gd name="connsiteX25" fmla="*/ 1010765 w 1731125"/>
                <a:gd name="connsiteY25" fmla="*/ 167106 h 1554480"/>
                <a:gd name="connsiteX26" fmla="*/ 970137 w 1731125"/>
                <a:gd name="connsiteY26" fmla="*/ 143436 h 1554480"/>
                <a:gd name="connsiteX27" fmla="*/ 970137 w 1731125"/>
                <a:gd name="connsiteY27" fmla="*/ 51580 h 1554480"/>
                <a:gd name="connsiteX28" fmla="*/ 945053 w 1731125"/>
                <a:gd name="connsiteY28" fmla="*/ 26497 h 1554480"/>
                <a:gd name="connsiteX29" fmla="*/ 810803 w 1731125"/>
                <a:gd name="connsiteY29" fmla="*/ 26497 h 1554480"/>
                <a:gd name="connsiteX30" fmla="*/ 785719 w 1731125"/>
                <a:gd name="connsiteY30" fmla="*/ 51580 h 1554480"/>
                <a:gd name="connsiteX31" fmla="*/ 785719 w 1731125"/>
                <a:gd name="connsiteY31" fmla="*/ 143436 h 1554480"/>
                <a:gd name="connsiteX32" fmla="*/ 745091 w 1731125"/>
                <a:gd name="connsiteY32" fmla="*/ 167106 h 1554480"/>
                <a:gd name="connsiteX33" fmla="*/ 665600 w 1731125"/>
                <a:gd name="connsiteY33" fmla="*/ 121179 h 1554480"/>
                <a:gd name="connsiteX34" fmla="*/ 646522 w 1731125"/>
                <a:gd name="connsiteY34" fmla="*/ 118706 h 1554480"/>
                <a:gd name="connsiteX35" fmla="*/ 631331 w 1731125"/>
                <a:gd name="connsiteY35" fmla="*/ 130364 h 1554480"/>
                <a:gd name="connsiteX36" fmla="*/ 564206 w 1731125"/>
                <a:gd name="connsiteY36" fmla="*/ 246597 h 1554480"/>
                <a:gd name="connsiteX37" fmla="*/ 573391 w 1731125"/>
                <a:gd name="connsiteY37" fmla="*/ 280866 h 1554480"/>
                <a:gd name="connsiteX38" fmla="*/ 650055 w 1731125"/>
                <a:gd name="connsiteY38" fmla="*/ 325028 h 1554480"/>
                <a:gd name="connsiteX39" fmla="*/ 551840 w 1731125"/>
                <a:gd name="connsiteY39" fmla="*/ 325028 h 1554480"/>
                <a:gd name="connsiteX40" fmla="*/ 325381 w 1731125"/>
                <a:gd name="connsiteY40" fmla="*/ 551487 h 1554480"/>
                <a:gd name="connsiteX41" fmla="*/ 325381 w 1731125"/>
                <a:gd name="connsiteY41" fmla="*/ 853904 h 1554480"/>
                <a:gd name="connsiteX42" fmla="*/ 265675 w 1731125"/>
                <a:gd name="connsiteY42" fmla="*/ 875101 h 1554480"/>
                <a:gd name="connsiteX43" fmla="*/ 256843 w 1731125"/>
                <a:gd name="connsiteY43" fmla="*/ 909724 h 1554480"/>
                <a:gd name="connsiteX44" fmla="*/ 291465 w 1731125"/>
                <a:gd name="connsiteY44" fmla="*/ 918556 h 1554480"/>
                <a:gd name="connsiteX45" fmla="*/ 350465 w 1731125"/>
                <a:gd name="connsiteY45" fmla="*/ 902305 h 1554480"/>
                <a:gd name="connsiteX46" fmla="*/ 466344 w 1731125"/>
                <a:gd name="connsiteY46" fmla="*/ 1018184 h 1554480"/>
                <a:gd name="connsiteX47" fmla="*/ 466344 w 1731125"/>
                <a:gd name="connsiteY47" fmla="*/ 1068351 h 1554480"/>
                <a:gd name="connsiteX48" fmla="*/ 350465 w 1731125"/>
                <a:gd name="connsiteY48" fmla="*/ 1184231 h 1554480"/>
                <a:gd name="connsiteX49" fmla="*/ 234585 w 1731125"/>
                <a:gd name="connsiteY49" fmla="*/ 1068351 h 1554480"/>
                <a:gd name="connsiteX50" fmla="*/ 234585 w 1731125"/>
                <a:gd name="connsiteY50" fmla="*/ 1018184 h 1554480"/>
                <a:gd name="connsiteX51" fmla="*/ 236705 w 1731125"/>
                <a:gd name="connsiteY51" fmla="*/ 995220 h 1554480"/>
                <a:gd name="connsiteX52" fmla="*/ 216921 w 1731125"/>
                <a:gd name="connsiteY52" fmla="*/ 965544 h 1554480"/>
                <a:gd name="connsiteX53" fmla="*/ 187244 w 1731125"/>
                <a:gd name="connsiteY53" fmla="*/ 985328 h 1554480"/>
                <a:gd name="connsiteX54" fmla="*/ 184065 w 1731125"/>
                <a:gd name="connsiteY54" fmla="*/ 1018537 h 1554480"/>
                <a:gd name="connsiteX55" fmla="*/ 184065 w 1731125"/>
                <a:gd name="connsiteY55" fmla="*/ 1068705 h 1554480"/>
                <a:gd name="connsiteX56" fmla="*/ 247304 w 1731125"/>
                <a:gd name="connsiteY56" fmla="*/ 1199069 h 1554480"/>
                <a:gd name="connsiteX57" fmla="*/ 178765 w 1731125"/>
                <a:gd name="connsiteY57" fmla="*/ 1222740 h 1554480"/>
                <a:gd name="connsiteX58" fmla="*/ 26497 w 1731125"/>
                <a:gd name="connsiteY58" fmla="*/ 1436834 h 1554480"/>
                <a:gd name="connsiteX59" fmla="*/ 26497 w 1731125"/>
                <a:gd name="connsiteY59" fmla="*/ 1535402 h 1554480"/>
                <a:gd name="connsiteX60" fmla="*/ 51580 w 1731125"/>
                <a:gd name="connsiteY60" fmla="*/ 1560485 h 1554480"/>
                <a:gd name="connsiteX61" fmla="*/ 744737 w 1731125"/>
                <a:gd name="connsiteY61" fmla="*/ 1560485 h 1554480"/>
                <a:gd name="connsiteX62" fmla="*/ 769821 w 1731125"/>
                <a:gd name="connsiteY62" fmla="*/ 1535402 h 1554480"/>
                <a:gd name="connsiteX63" fmla="*/ 744737 w 1731125"/>
                <a:gd name="connsiteY63" fmla="*/ 1510319 h 1554480"/>
                <a:gd name="connsiteX64" fmla="*/ 603774 w 1731125"/>
                <a:gd name="connsiteY64" fmla="*/ 1510319 h 1554480"/>
                <a:gd name="connsiteX65" fmla="*/ 603774 w 1731125"/>
                <a:gd name="connsiteY65" fmla="*/ 1437187 h 1554480"/>
                <a:gd name="connsiteX66" fmla="*/ 722127 w 1731125"/>
                <a:gd name="connsiteY66" fmla="*/ 1270788 h 1554480"/>
                <a:gd name="connsiteX67" fmla="*/ 751450 w 1731125"/>
                <a:gd name="connsiteY67" fmla="*/ 1260542 h 1554480"/>
                <a:gd name="connsiteX68" fmla="*/ 855317 w 1731125"/>
                <a:gd name="connsiteY68" fmla="*/ 1440720 h 1554480"/>
                <a:gd name="connsiteX69" fmla="*/ 877221 w 1731125"/>
                <a:gd name="connsiteY69" fmla="*/ 1453438 h 1554480"/>
                <a:gd name="connsiteX70" fmla="*/ 899125 w 1731125"/>
                <a:gd name="connsiteY70" fmla="*/ 1440720 h 1554480"/>
                <a:gd name="connsiteX71" fmla="*/ 1002993 w 1731125"/>
                <a:gd name="connsiteY71" fmla="*/ 1260542 h 1554480"/>
                <a:gd name="connsiteX72" fmla="*/ 1032316 w 1731125"/>
                <a:gd name="connsiteY72" fmla="*/ 1270788 h 1554480"/>
                <a:gd name="connsiteX73" fmla="*/ 1150668 w 1731125"/>
                <a:gd name="connsiteY73" fmla="*/ 1437187 h 1554480"/>
                <a:gd name="connsiteX74" fmla="*/ 1150668 w 1731125"/>
                <a:gd name="connsiteY74" fmla="*/ 1510319 h 1554480"/>
                <a:gd name="connsiteX75" fmla="*/ 862383 w 1731125"/>
                <a:gd name="connsiteY75" fmla="*/ 1510319 h 1554480"/>
                <a:gd name="connsiteX76" fmla="*/ 837300 w 1731125"/>
                <a:gd name="connsiteY76" fmla="*/ 1535402 h 1554480"/>
                <a:gd name="connsiteX77" fmla="*/ 862383 w 1731125"/>
                <a:gd name="connsiteY77" fmla="*/ 1560485 h 1554480"/>
                <a:gd name="connsiteX78" fmla="*/ 1702862 w 1731125"/>
                <a:gd name="connsiteY78" fmla="*/ 1560485 h 1554480"/>
                <a:gd name="connsiteX79" fmla="*/ 1727946 w 1731125"/>
                <a:gd name="connsiteY79" fmla="*/ 1535402 h 1554480"/>
                <a:gd name="connsiteX80" fmla="*/ 1727946 w 1731125"/>
                <a:gd name="connsiteY80" fmla="*/ 1436834 h 1554480"/>
                <a:gd name="connsiteX81" fmla="*/ 1576031 w 1731125"/>
                <a:gd name="connsiteY81" fmla="*/ 1222740 h 1554480"/>
                <a:gd name="connsiteX82" fmla="*/ 1576031 w 1731125"/>
                <a:gd name="connsiteY82" fmla="*/ 1222740 h 1554480"/>
                <a:gd name="connsiteX83" fmla="*/ 1456972 w 1731125"/>
                <a:gd name="connsiteY83" fmla="*/ 1234752 h 1554480"/>
                <a:gd name="connsiteX84" fmla="*/ 1481349 w 1731125"/>
                <a:gd name="connsiteY84" fmla="*/ 1243230 h 1554480"/>
                <a:gd name="connsiteX85" fmla="*/ 1403978 w 1731125"/>
                <a:gd name="connsiteY85" fmla="*/ 1377481 h 1554480"/>
                <a:gd name="connsiteX86" fmla="*/ 1326607 w 1731125"/>
                <a:gd name="connsiteY86" fmla="*/ 1243230 h 1554480"/>
                <a:gd name="connsiteX87" fmla="*/ 1350985 w 1731125"/>
                <a:gd name="connsiteY87" fmla="*/ 1234752 h 1554480"/>
                <a:gd name="connsiteX88" fmla="*/ 1456972 w 1731125"/>
                <a:gd name="connsiteY88" fmla="*/ 1234752 h 1554480"/>
                <a:gd name="connsiteX89" fmla="*/ 661361 w 1731125"/>
                <a:gd name="connsiteY89" fmla="*/ 177352 h 1554480"/>
                <a:gd name="connsiteX90" fmla="*/ 733785 w 1731125"/>
                <a:gd name="connsiteY90" fmla="*/ 219393 h 1554480"/>
                <a:gd name="connsiteX91" fmla="*/ 762755 w 1731125"/>
                <a:gd name="connsiteY91" fmla="*/ 216567 h 1554480"/>
                <a:gd name="connsiteX92" fmla="*/ 818575 w 1731125"/>
                <a:gd name="connsiteY92" fmla="*/ 184418 h 1554480"/>
                <a:gd name="connsiteX93" fmla="*/ 835533 w 1731125"/>
                <a:gd name="connsiteY93" fmla="*/ 160747 h 1554480"/>
                <a:gd name="connsiteX94" fmla="*/ 835533 w 1731125"/>
                <a:gd name="connsiteY94" fmla="*/ 77017 h 1554480"/>
                <a:gd name="connsiteX95" fmla="*/ 919616 w 1731125"/>
                <a:gd name="connsiteY95" fmla="*/ 77017 h 1554480"/>
                <a:gd name="connsiteX96" fmla="*/ 919616 w 1731125"/>
                <a:gd name="connsiteY96" fmla="*/ 160747 h 1554480"/>
                <a:gd name="connsiteX97" fmla="*/ 936221 w 1731125"/>
                <a:gd name="connsiteY97" fmla="*/ 184418 h 1554480"/>
                <a:gd name="connsiteX98" fmla="*/ 992041 w 1731125"/>
                <a:gd name="connsiteY98" fmla="*/ 216567 h 1554480"/>
                <a:gd name="connsiteX99" fmla="*/ 1021011 w 1731125"/>
                <a:gd name="connsiteY99" fmla="*/ 219393 h 1554480"/>
                <a:gd name="connsiteX100" fmla="*/ 1093435 w 1731125"/>
                <a:gd name="connsiteY100" fmla="*/ 177352 h 1554480"/>
                <a:gd name="connsiteX101" fmla="*/ 1135477 w 1731125"/>
                <a:gd name="connsiteY101" fmla="*/ 250129 h 1554480"/>
                <a:gd name="connsiteX102" fmla="*/ 1063052 w 1731125"/>
                <a:gd name="connsiteY102" fmla="*/ 291818 h 1554480"/>
                <a:gd name="connsiteX103" fmla="*/ 1051040 w 1731125"/>
                <a:gd name="connsiteY103" fmla="*/ 318315 h 1554480"/>
                <a:gd name="connsiteX104" fmla="*/ 1053867 w 1731125"/>
                <a:gd name="connsiteY104" fmla="*/ 350465 h 1554480"/>
                <a:gd name="connsiteX105" fmla="*/ 1051040 w 1731125"/>
                <a:gd name="connsiteY105" fmla="*/ 382614 h 1554480"/>
                <a:gd name="connsiteX106" fmla="*/ 1063052 w 1731125"/>
                <a:gd name="connsiteY106" fmla="*/ 409110 h 1554480"/>
                <a:gd name="connsiteX107" fmla="*/ 1135477 w 1731125"/>
                <a:gd name="connsiteY107" fmla="*/ 450799 h 1554480"/>
                <a:gd name="connsiteX108" fmla="*/ 1093435 w 1731125"/>
                <a:gd name="connsiteY108" fmla="*/ 523577 h 1554480"/>
                <a:gd name="connsiteX109" fmla="*/ 1021011 w 1731125"/>
                <a:gd name="connsiteY109" fmla="*/ 481535 h 1554480"/>
                <a:gd name="connsiteX110" fmla="*/ 992041 w 1731125"/>
                <a:gd name="connsiteY110" fmla="*/ 484362 h 1554480"/>
                <a:gd name="connsiteX111" fmla="*/ 936221 w 1731125"/>
                <a:gd name="connsiteY111" fmla="*/ 516511 h 1554480"/>
                <a:gd name="connsiteX112" fmla="*/ 919616 w 1731125"/>
                <a:gd name="connsiteY112" fmla="*/ 540182 h 1554480"/>
                <a:gd name="connsiteX113" fmla="*/ 919616 w 1731125"/>
                <a:gd name="connsiteY113" fmla="*/ 623911 h 1554480"/>
                <a:gd name="connsiteX114" fmla="*/ 835533 w 1731125"/>
                <a:gd name="connsiteY114" fmla="*/ 623911 h 1554480"/>
                <a:gd name="connsiteX115" fmla="*/ 835533 w 1731125"/>
                <a:gd name="connsiteY115" fmla="*/ 540182 h 1554480"/>
                <a:gd name="connsiteX116" fmla="*/ 818575 w 1731125"/>
                <a:gd name="connsiteY116" fmla="*/ 516511 h 1554480"/>
                <a:gd name="connsiteX117" fmla="*/ 762755 w 1731125"/>
                <a:gd name="connsiteY117" fmla="*/ 484362 h 1554480"/>
                <a:gd name="connsiteX118" fmla="*/ 733785 w 1731125"/>
                <a:gd name="connsiteY118" fmla="*/ 481535 h 1554480"/>
                <a:gd name="connsiteX119" fmla="*/ 661361 w 1731125"/>
                <a:gd name="connsiteY119" fmla="*/ 523577 h 1554480"/>
                <a:gd name="connsiteX120" fmla="*/ 619319 w 1731125"/>
                <a:gd name="connsiteY120" fmla="*/ 450799 h 1554480"/>
                <a:gd name="connsiteX121" fmla="*/ 691744 w 1731125"/>
                <a:gd name="connsiteY121" fmla="*/ 409110 h 1554480"/>
                <a:gd name="connsiteX122" fmla="*/ 703755 w 1731125"/>
                <a:gd name="connsiteY122" fmla="*/ 382614 h 1554480"/>
                <a:gd name="connsiteX123" fmla="*/ 700929 w 1731125"/>
                <a:gd name="connsiteY123" fmla="*/ 350465 h 1554480"/>
                <a:gd name="connsiteX124" fmla="*/ 703755 w 1731125"/>
                <a:gd name="connsiteY124" fmla="*/ 318315 h 1554480"/>
                <a:gd name="connsiteX125" fmla="*/ 691744 w 1731125"/>
                <a:gd name="connsiteY125" fmla="*/ 291818 h 1554480"/>
                <a:gd name="connsiteX126" fmla="*/ 619319 w 1731125"/>
                <a:gd name="connsiteY126" fmla="*/ 250129 h 1554480"/>
                <a:gd name="connsiteX127" fmla="*/ 661361 w 1731125"/>
                <a:gd name="connsiteY127" fmla="*/ 177352 h 1554480"/>
                <a:gd name="connsiteX128" fmla="*/ 877221 w 1731125"/>
                <a:gd name="connsiteY128" fmla="*/ 1184584 h 1554480"/>
                <a:gd name="connsiteX129" fmla="*/ 761342 w 1731125"/>
                <a:gd name="connsiteY129" fmla="*/ 1068705 h 1554480"/>
                <a:gd name="connsiteX130" fmla="*/ 761342 w 1731125"/>
                <a:gd name="connsiteY130" fmla="*/ 1018537 h 1554480"/>
                <a:gd name="connsiteX131" fmla="*/ 877221 w 1731125"/>
                <a:gd name="connsiteY131" fmla="*/ 902658 h 1554480"/>
                <a:gd name="connsiteX132" fmla="*/ 993101 w 1731125"/>
                <a:gd name="connsiteY132" fmla="*/ 1018537 h 1554480"/>
                <a:gd name="connsiteX133" fmla="*/ 993101 w 1731125"/>
                <a:gd name="connsiteY133" fmla="*/ 1068705 h 1554480"/>
                <a:gd name="connsiteX134" fmla="*/ 877221 w 1731125"/>
                <a:gd name="connsiteY134" fmla="*/ 1184584 h 1554480"/>
                <a:gd name="connsiteX135" fmla="*/ 877221 w 1731125"/>
                <a:gd name="connsiteY135" fmla="*/ 1184584 h 1554480"/>
                <a:gd name="connsiteX136" fmla="*/ 403105 w 1731125"/>
                <a:gd name="connsiteY136" fmla="*/ 1234752 h 1554480"/>
                <a:gd name="connsiteX137" fmla="*/ 427482 w 1731125"/>
                <a:gd name="connsiteY137" fmla="*/ 1243230 h 1554480"/>
                <a:gd name="connsiteX138" fmla="*/ 350111 w 1731125"/>
                <a:gd name="connsiteY138" fmla="*/ 1377481 h 1554480"/>
                <a:gd name="connsiteX139" fmla="*/ 272741 w 1731125"/>
                <a:gd name="connsiteY139" fmla="*/ 1243230 h 1554480"/>
                <a:gd name="connsiteX140" fmla="*/ 297118 w 1731125"/>
                <a:gd name="connsiteY140" fmla="*/ 1234752 h 1554480"/>
                <a:gd name="connsiteX141" fmla="*/ 403105 w 1731125"/>
                <a:gd name="connsiteY141" fmla="*/ 1234752 h 1554480"/>
                <a:gd name="connsiteX142" fmla="*/ 76664 w 1731125"/>
                <a:gd name="connsiteY142" fmla="*/ 1509965 h 1554480"/>
                <a:gd name="connsiteX143" fmla="*/ 76664 w 1731125"/>
                <a:gd name="connsiteY143" fmla="*/ 1436834 h 1554480"/>
                <a:gd name="connsiteX144" fmla="*/ 195017 w 1731125"/>
                <a:gd name="connsiteY144" fmla="*/ 1270434 h 1554480"/>
                <a:gd name="connsiteX145" fmla="*/ 224340 w 1731125"/>
                <a:gd name="connsiteY145" fmla="*/ 1260189 h 1554480"/>
                <a:gd name="connsiteX146" fmla="*/ 328207 w 1731125"/>
                <a:gd name="connsiteY146" fmla="*/ 1440367 h 1554480"/>
                <a:gd name="connsiteX147" fmla="*/ 350111 w 1731125"/>
                <a:gd name="connsiteY147" fmla="*/ 1453086 h 1554480"/>
                <a:gd name="connsiteX148" fmla="*/ 372015 w 1731125"/>
                <a:gd name="connsiteY148" fmla="*/ 1440367 h 1554480"/>
                <a:gd name="connsiteX149" fmla="*/ 475883 w 1731125"/>
                <a:gd name="connsiteY149" fmla="*/ 1260189 h 1554480"/>
                <a:gd name="connsiteX150" fmla="*/ 505206 w 1731125"/>
                <a:gd name="connsiteY150" fmla="*/ 1270434 h 1554480"/>
                <a:gd name="connsiteX151" fmla="*/ 582930 w 1731125"/>
                <a:gd name="connsiteY151" fmla="*/ 1324487 h 1554480"/>
                <a:gd name="connsiteX152" fmla="*/ 552900 w 1731125"/>
                <a:gd name="connsiteY152" fmla="*/ 1436834 h 1554480"/>
                <a:gd name="connsiteX153" fmla="*/ 552900 w 1731125"/>
                <a:gd name="connsiteY153" fmla="*/ 1509965 h 1554480"/>
                <a:gd name="connsiteX154" fmla="*/ 76664 w 1731125"/>
                <a:gd name="connsiteY154" fmla="*/ 1509965 h 1554480"/>
                <a:gd name="connsiteX155" fmla="*/ 705522 w 1731125"/>
                <a:gd name="connsiteY155" fmla="*/ 1222740 h 1554480"/>
                <a:gd name="connsiteX156" fmla="*/ 613666 w 1731125"/>
                <a:gd name="connsiteY156" fmla="*/ 1282799 h 1554480"/>
                <a:gd name="connsiteX157" fmla="*/ 521811 w 1731125"/>
                <a:gd name="connsiteY157" fmla="*/ 1222740 h 1554480"/>
                <a:gd name="connsiteX158" fmla="*/ 453272 w 1731125"/>
                <a:gd name="connsiteY158" fmla="*/ 1199069 h 1554480"/>
                <a:gd name="connsiteX159" fmla="*/ 516511 w 1731125"/>
                <a:gd name="connsiteY159" fmla="*/ 1068705 h 1554480"/>
                <a:gd name="connsiteX160" fmla="*/ 516511 w 1731125"/>
                <a:gd name="connsiteY160" fmla="*/ 1018537 h 1554480"/>
                <a:gd name="connsiteX161" fmla="*/ 375548 w 1731125"/>
                <a:gd name="connsiteY161" fmla="*/ 854257 h 1554480"/>
                <a:gd name="connsiteX162" fmla="*/ 375548 w 1731125"/>
                <a:gd name="connsiteY162" fmla="*/ 551840 h 1554480"/>
                <a:gd name="connsiteX163" fmla="*/ 551840 w 1731125"/>
                <a:gd name="connsiteY163" fmla="*/ 375548 h 1554480"/>
                <a:gd name="connsiteX164" fmla="*/ 649349 w 1731125"/>
                <a:gd name="connsiteY164" fmla="*/ 375548 h 1554480"/>
                <a:gd name="connsiteX165" fmla="*/ 572685 w 1731125"/>
                <a:gd name="connsiteY165" fmla="*/ 419709 h 1554480"/>
                <a:gd name="connsiteX166" fmla="*/ 563499 w 1731125"/>
                <a:gd name="connsiteY166" fmla="*/ 453979 h 1554480"/>
                <a:gd name="connsiteX167" fmla="*/ 630624 w 1731125"/>
                <a:gd name="connsiteY167" fmla="*/ 570212 h 1554480"/>
                <a:gd name="connsiteX168" fmla="*/ 645816 w 1731125"/>
                <a:gd name="connsiteY168" fmla="*/ 581870 h 1554480"/>
                <a:gd name="connsiteX169" fmla="*/ 664894 w 1731125"/>
                <a:gd name="connsiteY169" fmla="*/ 579397 h 1554480"/>
                <a:gd name="connsiteX170" fmla="*/ 744384 w 1731125"/>
                <a:gd name="connsiteY170" fmla="*/ 533469 h 1554480"/>
                <a:gd name="connsiteX171" fmla="*/ 785012 w 1731125"/>
                <a:gd name="connsiteY171" fmla="*/ 557139 h 1554480"/>
                <a:gd name="connsiteX172" fmla="*/ 785012 w 1731125"/>
                <a:gd name="connsiteY172" fmla="*/ 648995 h 1554480"/>
                <a:gd name="connsiteX173" fmla="*/ 810096 w 1731125"/>
                <a:gd name="connsiteY173" fmla="*/ 674079 h 1554480"/>
                <a:gd name="connsiteX174" fmla="*/ 852138 w 1731125"/>
                <a:gd name="connsiteY174" fmla="*/ 674079 h 1554480"/>
                <a:gd name="connsiteX175" fmla="*/ 852138 w 1731125"/>
                <a:gd name="connsiteY175" fmla="*/ 853904 h 1554480"/>
                <a:gd name="connsiteX176" fmla="*/ 711175 w 1731125"/>
                <a:gd name="connsiteY176" fmla="*/ 1018184 h 1554480"/>
                <a:gd name="connsiteX177" fmla="*/ 711175 w 1731125"/>
                <a:gd name="connsiteY177" fmla="*/ 1068351 h 1554480"/>
                <a:gd name="connsiteX178" fmla="*/ 774414 w 1731125"/>
                <a:gd name="connsiteY178" fmla="*/ 1198716 h 1554480"/>
                <a:gd name="connsiteX179" fmla="*/ 705522 w 1731125"/>
                <a:gd name="connsiteY179" fmla="*/ 1222740 h 1554480"/>
                <a:gd name="connsiteX180" fmla="*/ 877221 w 1731125"/>
                <a:gd name="connsiteY180" fmla="*/ 1377481 h 1554480"/>
                <a:gd name="connsiteX181" fmla="*/ 799851 w 1731125"/>
                <a:gd name="connsiteY181" fmla="*/ 1243230 h 1554480"/>
                <a:gd name="connsiteX182" fmla="*/ 824228 w 1731125"/>
                <a:gd name="connsiteY182" fmla="*/ 1234752 h 1554480"/>
                <a:gd name="connsiteX183" fmla="*/ 929862 w 1731125"/>
                <a:gd name="connsiteY183" fmla="*/ 1234752 h 1554480"/>
                <a:gd name="connsiteX184" fmla="*/ 954239 w 1731125"/>
                <a:gd name="connsiteY184" fmla="*/ 1243230 h 1554480"/>
                <a:gd name="connsiteX185" fmla="*/ 877221 w 1731125"/>
                <a:gd name="connsiteY185" fmla="*/ 1377481 h 1554480"/>
                <a:gd name="connsiteX186" fmla="*/ 1048921 w 1731125"/>
                <a:gd name="connsiteY186" fmla="*/ 1222740 h 1554480"/>
                <a:gd name="connsiteX187" fmla="*/ 980382 w 1731125"/>
                <a:gd name="connsiteY187" fmla="*/ 1199069 h 1554480"/>
                <a:gd name="connsiteX188" fmla="*/ 1043621 w 1731125"/>
                <a:gd name="connsiteY188" fmla="*/ 1068705 h 1554480"/>
                <a:gd name="connsiteX189" fmla="*/ 1043621 w 1731125"/>
                <a:gd name="connsiteY189" fmla="*/ 1018537 h 1554480"/>
                <a:gd name="connsiteX190" fmla="*/ 902658 w 1731125"/>
                <a:gd name="connsiteY190" fmla="*/ 854257 h 1554480"/>
                <a:gd name="connsiteX191" fmla="*/ 902658 w 1731125"/>
                <a:gd name="connsiteY191" fmla="*/ 674432 h 1554480"/>
                <a:gd name="connsiteX192" fmla="*/ 944700 w 1731125"/>
                <a:gd name="connsiteY192" fmla="*/ 674432 h 1554480"/>
                <a:gd name="connsiteX193" fmla="*/ 969784 w 1731125"/>
                <a:gd name="connsiteY193" fmla="*/ 649348 h 1554480"/>
                <a:gd name="connsiteX194" fmla="*/ 969784 w 1731125"/>
                <a:gd name="connsiteY194" fmla="*/ 557493 h 1554480"/>
                <a:gd name="connsiteX195" fmla="*/ 1010412 w 1731125"/>
                <a:gd name="connsiteY195" fmla="*/ 533823 h 1554480"/>
                <a:gd name="connsiteX196" fmla="*/ 1089903 w 1731125"/>
                <a:gd name="connsiteY196" fmla="*/ 579750 h 1554480"/>
                <a:gd name="connsiteX197" fmla="*/ 1108980 w 1731125"/>
                <a:gd name="connsiteY197" fmla="*/ 582223 h 1554480"/>
                <a:gd name="connsiteX198" fmla="*/ 1124172 w 1731125"/>
                <a:gd name="connsiteY198" fmla="*/ 570565 h 1554480"/>
                <a:gd name="connsiteX199" fmla="*/ 1191297 w 1731125"/>
                <a:gd name="connsiteY199" fmla="*/ 454332 h 1554480"/>
                <a:gd name="connsiteX200" fmla="*/ 1182111 w 1731125"/>
                <a:gd name="connsiteY200" fmla="*/ 420063 h 1554480"/>
                <a:gd name="connsiteX201" fmla="*/ 1105447 w 1731125"/>
                <a:gd name="connsiteY201" fmla="*/ 375902 h 1554480"/>
                <a:gd name="connsiteX202" fmla="*/ 1202956 w 1731125"/>
                <a:gd name="connsiteY202" fmla="*/ 375902 h 1554480"/>
                <a:gd name="connsiteX203" fmla="*/ 1379248 w 1731125"/>
                <a:gd name="connsiteY203" fmla="*/ 552193 h 1554480"/>
                <a:gd name="connsiteX204" fmla="*/ 1379248 w 1731125"/>
                <a:gd name="connsiteY204" fmla="*/ 854610 h 1554480"/>
                <a:gd name="connsiteX205" fmla="*/ 1238285 w 1731125"/>
                <a:gd name="connsiteY205" fmla="*/ 1018891 h 1554480"/>
                <a:gd name="connsiteX206" fmla="*/ 1238285 w 1731125"/>
                <a:gd name="connsiteY206" fmla="*/ 1069058 h 1554480"/>
                <a:gd name="connsiteX207" fmla="*/ 1301524 w 1731125"/>
                <a:gd name="connsiteY207" fmla="*/ 1199423 h 1554480"/>
                <a:gd name="connsiteX208" fmla="*/ 1232985 w 1731125"/>
                <a:gd name="connsiteY208" fmla="*/ 1223093 h 1554480"/>
                <a:gd name="connsiteX209" fmla="*/ 1141130 w 1731125"/>
                <a:gd name="connsiteY209" fmla="*/ 1283152 h 1554480"/>
                <a:gd name="connsiteX210" fmla="*/ 1048921 w 1731125"/>
                <a:gd name="connsiteY210" fmla="*/ 1222740 h 1554480"/>
                <a:gd name="connsiteX211" fmla="*/ 1048921 w 1731125"/>
                <a:gd name="connsiteY211" fmla="*/ 1222740 h 1554480"/>
                <a:gd name="connsiteX212" fmla="*/ 1677779 w 1731125"/>
                <a:gd name="connsiteY212" fmla="*/ 1509965 h 1554480"/>
                <a:gd name="connsiteX213" fmla="*/ 1201189 w 1731125"/>
                <a:gd name="connsiteY213" fmla="*/ 1509965 h 1554480"/>
                <a:gd name="connsiteX214" fmla="*/ 1201189 w 1731125"/>
                <a:gd name="connsiteY214" fmla="*/ 1436834 h 1554480"/>
                <a:gd name="connsiteX215" fmla="*/ 1171159 w 1731125"/>
                <a:gd name="connsiteY215" fmla="*/ 1324487 h 1554480"/>
                <a:gd name="connsiteX216" fmla="*/ 1248883 w 1731125"/>
                <a:gd name="connsiteY216" fmla="*/ 1270434 h 1554480"/>
                <a:gd name="connsiteX217" fmla="*/ 1278206 w 1731125"/>
                <a:gd name="connsiteY217" fmla="*/ 1260189 h 1554480"/>
                <a:gd name="connsiteX218" fmla="*/ 1382074 w 1731125"/>
                <a:gd name="connsiteY218" fmla="*/ 1440367 h 1554480"/>
                <a:gd name="connsiteX219" fmla="*/ 1403978 w 1731125"/>
                <a:gd name="connsiteY219" fmla="*/ 1453086 h 1554480"/>
                <a:gd name="connsiteX220" fmla="*/ 1425882 w 1731125"/>
                <a:gd name="connsiteY220" fmla="*/ 1440367 h 1554480"/>
                <a:gd name="connsiteX221" fmla="*/ 1529750 w 1731125"/>
                <a:gd name="connsiteY221" fmla="*/ 1260189 h 1554480"/>
                <a:gd name="connsiteX222" fmla="*/ 1559073 w 1731125"/>
                <a:gd name="connsiteY222" fmla="*/ 1270434 h 1554480"/>
                <a:gd name="connsiteX223" fmla="*/ 1677425 w 1731125"/>
                <a:gd name="connsiteY223" fmla="*/ 1436834 h 1554480"/>
                <a:gd name="connsiteX224" fmla="*/ 1677425 w 1731125"/>
                <a:gd name="connsiteY224" fmla="*/ 1509965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731125" h="1554480">
                  <a:moveTo>
                    <a:pt x="1576031" y="1222740"/>
                  </a:moveTo>
                  <a:lnTo>
                    <a:pt x="1507492" y="1199069"/>
                  </a:lnTo>
                  <a:cubicBezTo>
                    <a:pt x="1546001" y="1168686"/>
                    <a:pt x="1570731" y="1121699"/>
                    <a:pt x="1570731" y="1068705"/>
                  </a:cubicBezTo>
                  <a:lnTo>
                    <a:pt x="1570731" y="1018537"/>
                  </a:lnTo>
                  <a:cubicBezTo>
                    <a:pt x="1570731" y="1007585"/>
                    <a:pt x="1569671" y="996280"/>
                    <a:pt x="1567552" y="985328"/>
                  </a:cubicBezTo>
                  <a:cubicBezTo>
                    <a:pt x="1564725" y="971550"/>
                    <a:pt x="1551654" y="962718"/>
                    <a:pt x="1537875" y="965544"/>
                  </a:cubicBezTo>
                  <a:cubicBezTo>
                    <a:pt x="1524097" y="968370"/>
                    <a:pt x="1515618" y="981442"/>
                    <a:pt x="1518091" y="995220"/>
                  </a:cubicBezTo>
                  <a:cubicBezTo>
                    <a:pt x="1519504" y="1002639"/>
                    <a:pt x="1520564" y="1010412"/>
                    <a:pt x="1520564" y="1018184"/>
                  </a:cubicBezTo>
                  <a:lnTo>
                    <a:pt x="1520564" y="1068351"/>
                  </a:lnTo>
                  <a:cubicBezTo>
                    <a:pt x="1520564" y="1132297"/>
                    <a:pt x="1468630" y="1184231"/>
                    <a:pt x="1404685" y="1184231"/>
                  </a:cubicBezTo>
                  <a:cubicBezTo>
                    <a:pt x="1340739" y="1184231"/>
                    <a:pt x="1288805" y="1132297"/>
                    <a:pt x="1288805" y="1068351"/>
                  </a:cubicBezTo>
                  <a:lnTo>
                    <a:pt x="1288805" y="1018184"/>
                  </a:lnTo>
                  <a:cubicBezTo>
                    <a:pt x="1288805" y="954239"/>
                    <a:pt x="1340739" y="902305"/>
                    <a:pt x="1404685" y="902305"/>
                  </a:cubicBezTo>
                  <a:cubicBezTo>
                    <a:pt x="1425529" y="902305"/>
                    <a:pt x="1446020" y="907958"/>
                    <a:pt x="1463684" y="918556"/>
                  </a:cubicBezTo>
                  <a:cubicBezTo>
                    <a:pt x="1475696" y="925622"/>
                    <a:pt x="1491241" y="921736"/>
                    <a:pt x="1498307" y="909724"/>
                  </a:cubicBezTo>
                  <a:cubicBezTo>
                    <a:pt x="1505372" y="897712"/>
                    <a:pt x="1501486" y="882167"/>
                    <a:pt x="1489475" y="875101"/>
                  </a:cubicBezTo>
                  <a:cubicBezTo>
                    <a:pt x="1471103" y="864149"/>
                    <a:pt x="1450966" y="857084"/>
                    <a:pt x="1429768" y="853904"/>
                  </a:cubicBezTo>
                  <a:lnTo>
                    <a:pt x="1429768" y="551487"/>
                  </a:lnTo>
                  <a:cubicBezTo>
                    <a:pt x="1429768" y="426422"/>
                    <a:pt x="1328021" y="325028"/>
                    <a:pt x="1203309" y="325028"/>
                  </a:cubicBezTo>
                  <a:lnTo>
                    <a:pt x="1105801" y="325028"/>
                  </a:lnTo>
                  <a:lnTo>
                    <a:pt x="1182465" y="280866"/>
                  </a:lnTo>
                  <a:cubicBezTo>
                    <a:pt x="1194477" y="273800"/>
                    <a:pt x="1198716" y="258609"/>
                    <a:pt x="1191650" y="246597"/>
                  </a:cubicBezTo>
                  <a:lnTo>
                    <a:pt x="1124525" y="130364"/>
                  </a:lnTo>
                  <a:cubicBezTo>
                    <a:pt x="1121345" y="124712"/>
                    <a:pt x="1115693" y="120472"/>
                    <a:pt x="1109333" y="118706"/>
                  </a:cubicBezTo>
                  <a:cubicBezTo>
                    <a:pt x="1102974" y="116939"/>
                    <a:pt x="1095908" y="117999"/>
                    <a:pt x="1090256" y="121179"/>
                  </a:cubicBezTo>
                  <a:lnTo>
                    <a:pt x="1010765" y="167106"/>
                  </a:lnTo>
                  <a:cubicBezTo>
                    <a:pt x="998047" y="157921"/>
                    <a:pt x="984268" y="149795"/>
                    <a:pt x="970137" y="143436"/>
                  </a:cubicBezTo>
                  <a:lnTo>
                    <a:pt x="970137" y="51580"/>
                  </a:lnTo>
                  <a:cubicBezTo>
                    <a:pt x="970137" y="37802"/>
                    <a:pt x="958831" y="26497"/>
                    <a:pt x="945053" y="26497"/>
                  </a:cubicBezTo>
                  <a:lnTo>
                    <a:pt x="810803" y="26497"/>
                  </a:lnTo>
                  <a:cubicBezTo>
                    <a:pt x="797024" y="26497"/>
                    <a:pt x="785719" y="37802"/>
                    <a:pt x="785719" y="51580"/>
                  </a:cubicBezTo>
                  <a:lnTo>
                    <a:pt x="785719" y="143436"/>
                  </a:lnTo>
                  <a:cubicBezTo>
                    <a:pt x="771234" y="149795"/>
                    <a:pt x="757809" y="157567"/>
                    <a:pt x="745091" y="167106"/>
                  </a:cubicBezTo>
                  <a:lnTo>
                    <a:pt x="665600" y="121179"/>
                  </a:lnTo>
                  <a:cubicBezTo>
                    <a:pt x="659947" y="117999"/>
                    <a:pt x="652882" y="116939"/>
                    <a:pt x="646522" y="118706"/>
                  </a:cubicBezTo>
                  <a:cubicBezTo>
                    <a:pt x="640163" y="120472"/>
                    <a:pt x="634510" y="124712"/>
                    <a:pt x="631331" y="130364"/>
                  </a:cubicBezTo>
                  <a:lnTo>
                    <a:pt x="564206" y="246597"/>
                  </a:lnTo>
                  <a:cubicBezTo>
                    <a:pt x="557140" y="258609"/>
                    <a:pt x="561379" y="274154"/>
                    <a:pt x="573391" y="280866"/>
                  </a:cubicBezTo>
                  <a:lnTo>
                    <a:pt x="650055" y="325028"/>
                  </a:lnTo>
                  <a:lnTo>
                    <a:pt x="551840" y="325028"/>
                  </a:lnTo>
                  <a:cubicBezTo>
                    <a:pt x="426775" y="325028"/>
                    <a:pt x="325381" y="426775"/>
                    <a:pt x="325381" y="551487"/>
                  </a:cubicBezTo>
                  <a:lnTo>
                    <a:pt x="325381" y="853904"/>
                  </a:lnTo>
                  <a:cubicBezTo>
                    <a:pt x="304537" y="857084"/>
                    <a:pt x="284046" y="864149"/>
                    <a:pt x="265675" y="875101"/>
                  </a:cubicBezTo>
                  <a:cubicBezTo>
                    <a:pt x="253663" y="882167"/>
                    <a:pt x="249777" y="897712"/>
                    <a:pt x="256843" y="909724"/>
                  </a:cubicBezTo>
                  <a:cubicBezTo>
                    <a:pt x="263908" y="921736"/>
                    <a:pt x="279453" y="925622"/>
                    <a:pt x="291465" y="918556"/>
                  </a:cubicBezTo>
                  <a:cubicBezTo>
                    <a:pt x="309130" y="907958"/>
                    <a:pt x="329620" y="902305"/>
                    <a:pt x="350465" y="902305"/>
                  </a:cubicBezTo>
                  <a:cubicBezTo>
                    <a:pt x="414410" y="902305"/>
                    <a:pt x="466344" y="954239"/>
                    <a:pt x="466344" y="1018184"/>
                  </a:cubicBezTo>
                  <a:lnTo>
                    <a:pt x="466344" y="1068351"/>
                  </a:lnTo>
                  <a:cubicBezTo>
                    <a:pt x="466344" y="1132297"/>
                    <a:pt x="414410" y="1184231"/>
                    <a:pt x="350465" y="1184231"/>
                  </a:cubicBezTo>
                  <a:cubicBezTo>
                    <a:pt x="286519" y="1184231"/>
                    <a:pt x="234585" y="1132297"/>
                    <a:pt x="234585" y="1068351"/>
                  </a:cubicBezTo>
                  <a:lnTo>
                    <a:pt x="234585" y="1018184"/>
                  </a:lnTo>
                  <a:cubicBezTo>
                    <a:pt x="234585" y="1010412"/>
                    <a:pt x="235292" y="1002639"/>
                    <a:pt x="236705" y="995220"/>
                  </a:cubicBezTo>
                  <a:cubicBezTo>
                    <a:pt x="239531" y="981442"/>
                    <a:pt x="230699" y="968370"/>
                    <a:pt x="216921" y="965544"/>
                  </a:cubicBezTo>
                  <a:cubicBezTo>
                    <a:pt x="203142" y="962718"/>
                    <a:pt x="190070" y="971550"/>
                    <a:pt x="187244" y="985328"/>
                  </a:cubicBezTo>
                  <a:cubicBezTo>
                    <a:pt x="185124" y="996280"/>
                    <a:pt x="184065" y="1007232"/>
                    <a:pt x="184065" y="1018537"/>
                  </a:cubicBezTo>
                  <a:lnTo>
                    <a:pt x="184065" y="1068705"/>
                  </a:lnTo>
                  <a:cubicBezTo>
                    <a:pt x="184065" y="1121345"/>
                    <a:pt x="208795" y="1168333"/>
                    <a:pt x="247304" y="1199069"/>
                  </a:cubicBezTo>
                  <a:lnTo>
                    <a:pt x="178765" y="1222740"/>
                  </a:lnTo>
                  <a:cubicBezTo>
                    <a:pt x="87616" y="1254183"/>
                    <a:pt x="26497" y="1340385"/>
                    <a:pt x="26497" y="1436834"/>
                  </a:cubicBezTo>
                  <a:lnTo>
                    <a:pt x="26497" y="1535402"/>
                  </a:lnTo>
                  <a:cubicBezTo>
                    <a:pt x="26497" y="1549181"/>
                    <a:pt x="37802" y="1560485"/>
                    <a:pt x="51580" y="1560485"/>
                  </a:cubicBezTo>
                  <a:lnTo>
                    <a:pt x="744737" y="1560485"/>
                  </a:lnTo>
                  <a:cubicBezTo>
                    <a:pt x="758516" y="1560485"/>
                    <a:pt x="769821" y="1549181"/>
                    <a:pt x="769821" y="1535402"/>
                  </a:cubicBezTo>
                  <a:cubicBezTo>
                    <a:pt x="769821" y="1521624"/>
                    <a:pt x="758516" y="1510319"/>
                    <a:pt x="744737" y="1510319"/>
                  </a:cubicBezTo>
                  <a:lnTo>
                    <a:pt x="603774" y="1510319"/>
                  </a:lnTo>
                  <a:lnTo>
                    <a:pt x="603774" y="1437187"/>
                  </a:lnTo>
                  <a:cubicBezTo>
                    <a:pt x="603774" y="1362290"/>
                    <a:pt x="651468" y="1295164"/>
                    <a:pt x="722127" y="1270788"/>
                  </a:cubicBezTo>
                  <a:lnTo>
                    <a:pt x="751450" y="1260542"/>
                  </a:lnTo>
                  <a:lnTo>
                    <a:pt x="855317" y="1440720"/>
                  </a:lnTo>
                  <a:cubicBezTo>
                    <a:pt x="859910" y="1448493"/>
                    <a:pt x="868036" y="1453438"/>
                    <a:pt x="877221" y="1453438"/>
                  </a:cubicBezTo>
                  <a:cubicBezTo>
                    <a:pt x="886054" y="1453438"/>
                    <a:pt x="894533" y="1448493"/>
                    <a:pt x="899125" y="1440720"/>
                  </a:cubicBezTo>
                  <a:lnTo>
                    <a:pt x="1002993" y="1260542"/>
                  </a:lnTo>
                  <a:lnTo>
                    <a:pt x="1032316" y="1270788"/>
                  </a:lnTo>
                  <a:cubicBezTo>
                    <a:pt x="1102974" y="1295518"/>
                    <a:pt x="1150668" y="1362290"/>
                    <a:pt x="1150668" y="1437187"/>
                  </a:cubicBezTo>
                  <a:lnTo>
                    <a:pt x="1150668" y="1510319"/>
                  </a:lnTo>
                  <a:lnTo>
                    <a:pt x="862383" y="1510319"/>
                  </a:lnTo>
                  <a:cubicBezTo>
                    <a:pt x="848605" y="1510319"/>
                    <a:pt x="837300" y="1521624"/>
                    <a:pt x="837300" y="1535402"/>
                  </a:cubicBezTo>
                  <a:cubicBezTo>
                    <a:pt x="837300" y="1549181"/>
                    <a:pt x="848605" y="1560485"/>
                    <a:pt x="862383" y="1560485"/>
                  </a:cubicBezTo>
                  <a:lnTo>
                    <a:pt x="1702862" y="1560485"/>
                  </a:lnTo>
                  <a:cubicBezTo>
                    <a:pt x="1716641" y="1560485"/>
                    <a:pt x="1727946" y="1549181"/>
                    <a:pt x="1727946" y="1535402"/>
                  </a:cubicBezTo>
                  <a:lnTo>
                    <a:pt x="1727946" y="1436834"/>
                  </a:lnTo>
                  <a:cubicBezTo>
                    <a:pt x="1728299" y="1340385"/>
                    <a:pt x="1666826" y="1254536"/>
                    <a:pt x="1576031" y="1222740"/>
                  </a:cubicBezTo>
                  <a:lnTo>
                    <a:pt x="1576031" y="1222740"/>
                  </a:lnTo>
                  <a:close/>
                  <a:moveTo>
                    <a:pt x="1456972" y="1234752"/>
                  </a:moveTo>
                  <a:lnTo>
                    <a:pt x="1481349" y="1243230"/>
                  </a:lnTo>
                  <a:lnTo>
                    <a:pt x="1403978" y="1377481"/>
                  </a:lnTo>
                  <a:lnTo>
                    <a:pt x="1326607" y="1243230"/>
                  </a:lnTo>
                  <a:lnTo>
                    <a:pt x="1350985" y="1234752"/>
                  </a:lnTo>
                  <a:lnTo>
                    <a:pt x="1456972" y="1234752"/>
                  </a:lnTo>
                  <a:close/>
                  <a:moveTo>
                    <a:pt x="661361" y="177352"/>
                  </a:moveTo>
                  <a:lnTo>
                    <a:pt x="733785" y="219393"/>
                  </a:lnTo>
                  <a:cubicBezTo>
                    <a:pt x="742971" y="224693"/>
                    <a:pt x="754629" y="223633"/>
                    <a:pt x="762755" y="216567"/>
                  </a:cubicBezTo>
                  <a:cubicBezTo>
                    <a:pt x="779360" y="202436"/>
                    <a:pt x="798084" y="191484"/>
                    <a:pt x="818575" y="184418"/>
                  </a:cubicBezTo>
                  <a:cubicBezTo>
                    <a:pt x="828820" y="180885"/>
                    <a:pt x="835533" y="171346"/>
                    <a:pt x="835533" y="160747"/>
                  </a:cubicBezTo>
                  <a:lnTo>
                    <a:pt x="835533" y="77017"/>
                  </a:lnTo>
                  <a:lnTo>
                    <a:pt x="919616" y="77017"/>
                  </a:lnTo>
                  <a:lnTo>
                    <a:pt x="919616" y="160747"/>
                  </a:lnTo>
                  <a:cubicBezTo>
                    <a:pt x="919616" y="171346"/>
                    <a:pt x="926329" y="180885"/>
                    <a:pt x="936221" y="184418"/>
                  </a:cubicBezTo>
                  <a:cubicBezTo>
                    <a:pt x="956712" y="191484"/>
                    <a:pt x="975436" y="202436"/>
                    <a:pt x="992041" y="216567"/>
                  </a:cubicBezTo>
                  <a:cubicBezTo>
                    <a:pt x="1000167" y="223633"/>
                    <a:pt x="1011825" y="224693"/>
                    <a:pt x="1021011" y="219393"/>
                  </a:cubicBezTo>
                  <a:lnTo>
                    <a:pt x="1093435" y="177352"/>
                  </a:lnTo>
                  <a:lnTo>
                    <a:pt x="1135477" y="250129"/>
                  </a:lnTo>
                  <a:lnTo>
                    <a:pt x="1063052" y="291818"/>
                  </a:lnTo>
                  <a:cubicBezTo>
                    <a:pt x="1053867" y="297117"/>
                    <a:pt x="1048921" y="307716"/>
                    <a:pt x="1051040" y="318315"/>
                  </a:cubicBezTo>
                  <a:cubicBezTo>
                    <a:pt x="1053160" y="328914"/>
                    <a:pt x="1053867" y="339866"/>
                    <a:pt x="1053867" y="350465"/>
                  </a:cubicBezTo>
                  <a:cubicBezTo>
                    <a:pt x="1053867" y="361063"/>
                    <a:pt x="1052807" y="372015"/>
                    <a:pt x="1051040" y="382614"/>
                  </a:cubicBezTo>
                  <a:cubicBezTo>
                    <a:pt x="1049274" y="393212"/>
                    <a:pt x="1053867" y="403811"/>
                    <a:pt x="1063052" y="409110"/>
                  </a:cubicBezTo>
                  <a:lnTo>
                    <a:pt x="1135477" y="450799"/>
                  </a:lnTo>
                  <a:lnTo>
                    <a:pt x="1093435" y="523577"/>
                  </a:lnTo>
                  <a:lnTo>
                    <a:pt x="1021011" y="481535"/>
                  </a:lnTo>
                  <a:cubicBezTo>
                    <a:pt x="1011825" y="476236"/>
                    <a:pt x="1000167" y="477296"/>
                    <a:pt x="992041" y="484362"/>
                  </a:cubicBezTo>
                  <a:cubicBezTo>
                    <a:pt x="975436" y="498494"/>
                    <a:pt x="956712" y="509445"/>
                    <a:pt x="936221" y="516511"/>
                  </a:cubicBezTo>
                  <a:cubicBezTo>
                    <a:pt x="926329" y="520044"/>
                    <a:pt x="919616" y="529583"/>
                    <a:pt x="919616" y="540182"/>
                  </a:cubicBezTo>
                  <a:lnTo>
                    <a:pt x="919616" y="623911"/>
                  </a:lnTo>
                  <a:lnTo>
                    <a:pt x="835533" y="623911"/>
                  </a:lnTo>
                  <a:lnTo>
                    <a:pt x="835533" y="540182"/>
                  </a:lnTo>
                  <a:cubicBezTo>
                    <a:pt x="835533" y="529583"/>
                    <a:pt x="828820" y="520044"/>
                    <a:pt x="818575" y="516511"/>
                  </a:cubicBezTo>
                  <a:cubicBezTo>
                    <a:pt x="798084" y="509445"/>
                    <a:pt x="779360" y="498494"/>
                    <a:pt x="762755" y="484362"/>
                  </a:cubicBezTo>
                  <a:cubicBezTo>
                    <a:pt x="754629" y="477296"/>
                    <a:pt x="742971" y="476236"/>
                    <a:pt x="733785" y="481535"/>
                  </a:cubicBezTo>
                  <a:lnTo>
                    <a:pt x="661361" y="523577"/>
                  </a:lnTo>
                  <a:lnTo>
                    <a:pt x="619319" y="450799"/>
                  </a:lnTo>
                  <a:lnTo>
                    <a:pt x="691744" y="409110"/>
                  </a:lnTo>
                  <a:cubicBezTo>
                    <a:pt x="700929" y="403811"/>
                    <a:pt x="705875" y="393212"/>
                    <a:pt x="703755" y="382614"/>
                  </a:cubicBezTo>
                  <a:cubicBezTo>
                    <a:pt x="701636" y="372015"/>
                    <a:pt x="700929" y="361063"/>
                    <a:pt x="700929" y="350465"/>
                  </a:cubicBezTo>
                  <a:cubicBezTo>
                    <a:pt x="700929" y="339866"/>
                    <a:pt x="701989" y="328914"/>
                    <a:pt x="703755" y="318315"/>
                  </a:cubicBezTo>
                  <a:cubicBezTo>
                    <a:pt x="705875" y="307716"/>
                    <a:pt x="700929" y="297117"/>
                    <a:pt x="691744" y="291818"/>
                  </a:cubicBezTo>
                  <a:lnTo>
                    <a:pt x="619319" y="250129"/>
                  </a:lnTo>
                  <a:lnTo>
                    <a:pt x="661361" y="177352"/>
                  </a:lnTo>
                  <a:close/>
                  <a:moveTo>
                    <a:pt x="877221" y="1184584"/>
                  </a:moveTo>
                  <a:cubicBezTo>
                    <a:pt x="813276" y="1184584"/>
                    <a:pt x="761342" y="1132651"/>
                    <a:pt x="761342" y="1068705"/>
                  </a:cubicBezTo>
                  <a:lnTo>
                    <a:pt x="761342" y="1018537"/>
                  </a:lnTo>
                  <a:cubicBezTo>
                    <a:pt x="761342" y="954592"/>
                    <a:pt x="813276" y="902658"/>
                    <a:pt x="877221" y="902658"/>
                  </a:cubicBezTo>
                  <a:cubicBezTo>
                    <a:pt x="941167" y="902658"/>
                    <a:pt x="993101" y="954592"/>
                    <a:pt x="993101" y="1018537"/>
                  </a:cubicBezTo>
                  <a:lnTo>
                    <a:pt x="993101" y="1068705"/>
                  </a:lnTo>
                  <a:cubicBezTo>
                    <a:pt x="993101" y="1132651"/>
                    <a:pt x="941167" y="1184584"/>
                    <a:pt x="877221" y="1184584"/>
                  </a:cubicBezTo>
                  <a:lnTo>
                    <a:pt x="877221" y="1184584"/>
                  </a:lnTo>
                  <a:close/>
                  <a:moveTo>
                    <a:pt x="403105" y="1234752"/>
                  </a:moveTo>
                  <a:lnTo>
                    <a:pt x="427482" y="1243230"/>
                  </a:lnTo>
                  <a:lnTo>
                    <a:pt x="350111" y="1377481"/>
                  </a:lnTo>
                  <a:lnTo>
                    <a:pt x="272741" y="1243230"/>
                  </a:lnTo>
                  <a:lnTo>
                    <a:pt x="297118" y="1234752"/>
                  </a:lnTo>
                  <a:lnTo>
                    <a:pt x="403105" y="1234752"/>
                  </a:lnTo>
                  <a:close/>
                  <a:moveTo>
                    <a:pt x="76664" y="1509965"/>
                  </a:moveTo>
                  <a:lnTo>
                    <a:pt x="76664" y="1436834"/>
                  </a:lnTo>
                  <a:cubicBezTo>
                    <a:pt x="76664" y="1361936"/>
                    <a:pt x="124358" y="1294811"/>
                    <a:pt x="195017" y="1270434"/>
                  </a:cubicBezTo>
                  <a:lnTo>
                    <a:pt x="224340" y="1260189"/>
                  </a:lnTo>
                  <a:lnTo>
                    <a:pt x="328207" y="1440367"/>
                  </a:lnTo>
                  <a:cubicBezTo>
                    <a:pt x="332800" y="1448139"/>
                    <a:pt x="340926" y="1453086"/>
                    <a:pt x="350111" y="1453086"/>
                  </a:cubicBezTo>
                  <a:cubicBezTo>
                    <a:pt x="359297" y="1453086"/>
                    <a:pt x="367422" y="1448139"/>
                    <a:pt x="372015" y="1440367"/>
                  </a:cubicBezTo>
                  <a:lnTo>
                    <a:pt x="475883" y="1260189"/>
                  </a:lnTo>
                  <a:lnTo>
                    <a:pt x="505206" y="1270434"/>
                  </a:lnTo>
                  <a:cubicBezTo>
                    <a:pt x="535942" y="1281033"/>
                    <a:pt x="562439" y="1299757"/>
                    <a:pt x="582930" y="1324487"/>
                  </a:cubicBezTo>
                  <a:cubicBezTo>
                    <a:pt x="563852" y="1358050"/>
                    <a:pt x="552900" y="1396559"/>
                    <a:pt x="552900" y="1436834"/>
                  </a:cubicBezTo>
                  <a:lnTo>
                    <a:pt x="552900" y="1509965"/>
                  </a:lnTo>
                  <a:lnTo>
                    <a:pt x="76664" y="1509965"/>
                  </a:lnTo>
                  <a:close/>
                  <a:moveTo>
                    <a:pt x="705522" y="1222740"/>
                  </a:moveTo>
                  <a:cubicBezTo>
                    <a:pt x="669486" y="1235105"/>
                    <a:pt x="638397" y="1256302"/>
                    <a:pt x="613666" y="1282799"/>
                  </a:cubicBezTo>
                  <a:cubicBezTo>
                    <a:pt x="588583" y="1255596"/>
                    <a:pt x="557493" y="1235105"/>
                    <a:pt x="521811" y="1222740"/>
                  </a:cubicBezTo>
                  <a:lnTo>
                    <a:pt x="453272" y="1199069"/>
                  </a:lnTo>
                  <a:cubicBezTo>
                    <a:pt x="491781" y="1168686"/>
                    <a:pt x="516511" y="1121699"/>
                    <a:pt x="516511" y="1068705"/>
                  </a:cubicBezTo>
                  <a:lnTo>
                    <a:pt x="516511" y="1018537"/>
                  </a:lnTo>
                  <a:cubicBezTo>
                    <a:pt x="516511" y="935514"/>
                    <a:pt x="455392" y="866623"/>
                    <a:pt x="375548" y="854257"/>
                  </a:cubicBezTo>
                  <a:lnTo>
                    <a:pt x="375548" y="551840"/>
                  </a:lnTo>
                  <a:cubicBezTo>
                    <a:pt x="375548" y="454685"/>
                    <a:pt x="454685" y="375548"/>
                    <a:pt x="551840" y="375548"/>
                  </a:cubicBezTo>
                  <a:lnTo>
                    <a:pt x="649349" y="375548"/>
                  </a:lnTo>
                  <a:lnTo>
                    <a:pt x="572685" y="419709"/>
                  </a:lnTo>
                  <a:cubicBezTo>
                    <a:pt x="560673" y="426775"/>
                    <a:pt x="556433" y="441967"/>
                    <a:pt x="563499" y="453979"/>
                  </a:cubicBezTo>
                  <a:lnTo>
                    <a:pt x="630624" y="570212"/>
                  </a:lnTo>
                  <a:cubicBezTo>
                    <a:pt x="633804" y="575864"/>
                    <a:pt x="639457" y="580104"/>
                    <a:pt x="645816" y="581870"/>
                  </a:cubicBezTo>
                  <a:cubicBezTo>
                    <a:pt x="652175" y="583636"/>
                    <a:pt x="659241" y="582576"/>
                    <a:pt x="664894" y="579397"/>
                  </a:cubicBezTo>
                  <a:lnTo>
                    <a:pt x="744384" y="533469"/>
                  </a:lnTo>
                  <a:cubicBezTo>
                    <a:pt x="757102" y="542655"/>
                    <a:pt x="770881" y="550780"/>
                    <a:pt x="785012" y="557139"/>
                  </a:cubicBezTo>
                  <a:lnTo>
                    <a:pt x="785012" y="648995"/>
                  </a:lnTo>
                  <a:cubicBezTo>
                    <a:pt x="785012" y="662774"/>
                    <a:pt x="796318" y="674079"/>
                    <a:pt x="810096" y="674079"/>
                  </a:cubicBezTo>
                  <a:lnTo>
                    <a:pt x="852138" y="674079"/>
                  </a:lnTo>
                  <a:lnTo>
                    <a:pt x="852138" y="853904"/>
                  </a:lnTo>
                  <a:cubicBezTo>
                    <a:pt x="772294" y="865916"/>
                    <a:pt x="711175" y="935161"/>
                    <a:pt x="711175" y="1018184"/>
                  </a:cubicBezTo>
                  <a:lnTo>
                    <a:pt x="711175" y="1068351"/>
                  </a:lnTo>
                  <a:cubicBezTo>
                    <a:pt x="711175" y="1120992"/>
                    <a:pt x="735905" y="1167980"/>
                    <a:pt x="774414" y="1198716"/>
                  </a:cubicBezTo>
                  <a:lnTo>
                    <a:pt x="705522" y="1222740"/>
                  </a:lnTo>
                  <a:close/>
                  <a:moveTo>
                    <a:pt x="877221" y="1377481"/>
                  </a:moveTo>
                  <a:lnTo>
                    <a:pt x="799851" y="1243230"/>
                  </a:lnTo>
                  <a:lnTo>
                    <a:pt x="824228" y="1234752"/>
                  </a:lnTo>
                  <a:lnTo>
                    <a:pt x="929862" y="1234752"/>
                  </a:lnTo>
                  <a:lnTo>
                    <a:pt x="954239" y="1243230"/>
                  </a:lnTo>
                  <a:lnTo>
                    <a:pt x="877221" y="1377481"/>
                  </a:lnTo>
                  <a:close/>
                  <a:moveTo>
                    <a:pt x="1048921" y="1222740"/>
                  </a:moveTo>
                  <a:lnTo>
                    <a:pt x="980382" y="1199069"/>
                  </a:lnTo>
                  <a:cubicBezTo>
                    <a:pt x="1018891" y="1168686"/>
                    <a:pt x="1043621" y="1121699"/>
                    <a:pt x="1043621" y="1068705"/>
                  </a:cubicBezTo>
                  <a:lnTo>
                    <a:pt x="1043621" y="1018537"/>
                  </a:lnTo>
                  <a:cubicBezTo>
                    <a:pt x="1043621" y="935514"/>
                    <a:pt x="982502" y="866623"/>
                    <a:pt x="902658" y="854257"/>
                  </a:cubicBezTo>
                  <a:lnTo>
                    <a:pt x="902658" y="674432"/>
                  </a:lnTo>
                  <a:lnTo>
                    <a:pt x="944700" y="674432"/>
                  </a:lnTo>
                  <a:cubicBezTo>
                    <a:pt x="958478" y="674432"/>
                    <a:pt x="969784" y="663127"/>
                    <a:pt x="969784" y="649348"/>
                  </a:cubicBezTo>
                  <a:lnTo>
                    <a:pt x="969784" y="557493"/>
                  </a:lnTo>
                  <a:cubicBezTo>
                    <a:pt x="984268" y="551134"/>
                    <a:pt x="997694" y="543361"/>
                    <a:pt x="1010412" y="533823"/>
                  </a:cubicBezTo>
                  <a:lnTo>
                    <a:pt x="1089903" y="579750"/>
                  </a:lnTo>
                  <a:cubicBezTo>
                    <a:pt x="1095555" y="582930"/>
                    <a:pt x="1102621" y="583990"/>
                    <a:pt x="1108980" y="582223"/>
                  </a:cubicBezTo>
                  <a:cubicBezTo>
                    <a:pt x="1115339" y="580457"/>
                    <a:pt x="1120992" y="576217"/>
                    <a:pt x="1124172" y="570565"/>
                  </a:cubicBezTo>
                  <a:lnTo>
                    <a:pt x="1191297" y="454332"/>
                  </a:lnTo>
                  <a:cubicBezTo>
                    <a:pt x="1198363" y="442320"/>
                    <a:pt x="1194123" y="426775"/>
                    <a:pt x="1182111" y="420063"/>
                  </a:cubicBezTo>
                  <a:lnTo>
                    <a:pt x="1105447" y="375902"/>
                  </a:lnTo>
                  <a:lnTo>
                    <a:pt x="1202956" y="375902"/>
                  </a:lnTo>
                  <a:cubicBezTo>
                    <a:pt x="1300111" y="375902"/>
                    <a:pt x="1379248" y="455038"/>
                    <a:pt x="1379248" y="552193"/>
                  </a:cubicBezTo>
                  <a:lnTo>
                    <a:pt x="1379248" y="854610"/>
                  </a:lnTo>
                  <a:cubicBezTo>
                    <a:pt x="1299404" y="866623"/>
                    <a:pt x="1238285" y="935867"/>
                    <a:pt x="1238285" y="1018891"/>
                  </a:cubicBezTo>
                  <a:lnTo>
                    <a:pt x="1238285" y="1069058"/>
                  </a:lnTo>
                  <a:cubicBezTo>
                    <a:pt x="1238285" y="1121699"/>
                    <a:pt x="1263015" y="1168686"/>
                    <a:pt x="1301524" y="1199423"/>
                  </a:cubicBezTo>
                  <a:lnTo>
                    <a:pt x="1232985" y="1223093"/>
                  </a:lnTo>
                  <a:cubicBezTo>
                    <a:pt x="1197303" y="1235458"/>
                    <a:pt x="1166213" y="1255949"/>
                    <a:pt x="1141130" y="1283152"/>
                  </a:cubicBezTo>
                  <a:cubicBezTo>
                    <a:pt x="1116046" y="1256302"/>
                    <a:pt x="1084956" y="1235458"/>
                    <a:pt x="1048921" y="1222740"/>
                  </a:cubicBezTo>
                  <a:lnTo>
                    <a:pt x="1048921" y="1222740"/>
                  </a:lnTo>
                  <a:close/>
                  <a:moveTo>
                    <a:pt x="1677779" y="1509965"/>
                  </a:moveTo>
                  <a:lnTo>
                    <a:pt x="1201189" y="1509965"/>
                  </a:lnTo>
                  <a:lnTo>
                    <a:pt x="1201189" y="1436834"/>
                  </a:lnTo>
                  <a:cubicBezTo>
                    <a:pt x="1201189" y="1396559"/>
                    <a:pt x="1190237" y="1358050"/>
                    <a:pt x="1171159" y="1324487"/>
                  </a:cubicBezTo>
                  <a:cubicBezTo>
                    <a:pt x="1191650" y="1299757"/>
                    <a:pt x="1218147" y="1281033"/>
                    <a:pt x="1248883" y="1270434"/>
                  </a:cubicBezTo>
                  <a:lnTo>
                    <a:pt x="1278206" y="1260189"/>
                  </a:lnTo>
                  <a:lnTo>
                    <a:pt x="1382074" y="1440367"/>
                  </a:lnTo>
                  <a:cubicBezTo>
                    <a:pt x="1386667" y="1448139"/>
                    <a:pt x="1394793" y="1453086"/>
                    <a:pt x="1403978" y="1453086"/>
                  </a:cubicBezTo>
                  <a:cubicBezTo>
                    <a:pt x="1413164" y="1453086"/>
                    <a:pt x="1421289" y="1448139"/>
                    <a:pt x="1425882" y="1440367"/>
                  </a:cubicBezTo>
                  <a:lnTo>
                    <a:pt x="1529750" y="1260189"/>
                  </a:lnTo>
                  <a:lnTo>
                    <a:pt x="1559073" y="1270434"/>
                  </a:lnTo>
                  <a:cubicBezTo>
                    <a:pt x="1630084" y="1295164"/>
                    <a:pt x="1677425" y="1361936"/>
                    <a:pt x="1677425" y="1436834"/>
                  </a:cubicBezTo>
                  <a:lnTo>
                    <a:pt x="1677425" y="1509965"/>
                  </a:lnTo>
                  <a:close/>
                </a:path>
              </a:pathLst>
            </a:custGeom>
            <a:grpFill/>
            <a:ln w="9525" cap="flat">
              <a:noFill/>
              <a:prstDash val="solid"/>
              <a:miter/>
            </a:ln>
          </p:spPr>
          <p:txBody>
            <a:bodyPr rtlCol="0" anchor="ctr"/>
            <a:lstStyle/>
            <a:p>
              <a:endParaRPr lang="en-US" sz="1100"/>
            </a:p>
          </p:txBody>
        </p:sp>
        <p:sp>
          <p:nvSpPr>
            <p:cNvPr id="41" name="Freeform: Shape 35">
              <a:extLst>
                <a:ext uri="{FF2B5EF4-FFF2-40B4-BE49-F238E27FC236}">
                  <a16:creationId xmlns:a16="http://schemas.microsoft.com/office/drawing/2014/main" id="{7F594E55-4622-EDC6-94B5-2CBDC2533DDB}"/>
                </a:ext>
              </a:extLst>
            </p:cNvPr>
            <p:cNvSpPr/>
            <p:nvPr/>
          </p:nvSpPr>
          <p:spPr>
            <a:xfrm>
              <a:off x="1367039" y="4585458"/>
              <a:ext cx="103951" cy="103951"/>
            </a:xfrm>
            <a:custGeom>
              <a:avLst/>
              <a:gdLst>
                <a:gd name="connsiteX0" fmla="*/ 118706 w 211974"/>
                <a:gd name="connsiteY0" fmla="*/ 210915 h 211974"/>
                <a:gd name="connsiteX1" fmla="*/ 210915 w 211974"/>
                <a:gd name="connsiteY1" fmla="*/ 118706 h 211974"/>
                <a:gd name="connsiteX2" fmla="*/ 118706 w 211974"/>
                <a:gd name="connsiteY2" fmla="*/ 26497 h 211974"/>
                <a:gd name="connsiteX3" fmla="*/ 26497 w 211974"/>
                <a:gd name="connsiteY3" fmla="*/ 118706 h 211974"/>
                <a:gd name="connsiteX4" fmla="*/ 118706 w 211974"/>
                <a:gd name="connsiteY4" fmla="*/ 210915 h 211974"/>
                <a:gd name="connsiteX5" fmla="*/ 118706 w 211974"/>
                <a:gd name="connsiteY5" fmla="*/ 210915 h 211974"/>
                <a:gd name="connsiteX6" fmla="*/ 118706 w 211974"/>
                <a:gd name="connsiteY6" fmla="*/ 76664 h 211974"/>
                <a:gd name="connsiteX7" fmla="*/ 160747 w 211974"/>
                <a:gd name="connsiteY7" fmla="*/ 118706 h 211974"/>
                <a:gd name="connsiteX8" fmla="*/ 118706 w 211974"/>
                <a:gd name="connsiteY8" fmla="*/ 160747 h 211974"/>
                <a:gd name="connsiteX9" fmla="*/ 76664 w 211974"/>
                <a:gd name="connsiteY9" fmla="*/ 118706 h 211974"/>
                <a:gd name="connsiteX10" fmla="*/ 118706 w 211974"/>
                <a:gd name="connsiteY10" fmla="*/ 76664 h 211974"/>
                <a:gd name="connsiteX11" fmla="*/ 118706 w 211974"/>
                <a:gd name="connsiteY11" fmla="*/ 76664 h 21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974" h="211974">
                  <a:moveTo>
                    <a:pt x="118706" y="210915"/>
                  </a:moveTo>
                  <a:cubicBezTo>
                    <a:pt x="169580" y="210915"/>
                    <a:pt x="210915" y="169580"/>
                    <a:pt x="210915" y="118706"/>
                  </a:cubicBezTo>
                  <a:cubicBezTo>
                    <a:pt x="210915" y="67832"/>
                    <a:pt x="169580" y="26497"/>
                    <a:pt x="118706" y="26497"/>
                  </a:cubicBezTo>
                  <a:cubicBezTo>
                    <a:pt x="67832" y="26497"/>
                    <a:pt x="26497" y="67832"/>
                    <a:pt x="26497" y="118706"/>
                  </a:cubicBezTo>
                  <a:cubicBezTo>
                    <a:pt x="26497" y="169580"/>
                    <a:pt x="67832" y="210915"/>
                    <a:pt x="118706" y="210915"/>
                  </a:cubicBezTo>
                  <a:lnTo>
                    <a:pt x="118706" y="210915"/>
                  </a:lnTo>
                  <a:close/>
                  <a:moveTo>
                    <a:pt x="118706" y="76664"/>
                  </a:moveTo>
                  <a:cubicBezTo>
                    <a:pt x="142023" y="76664"/>
                    <a:pt x="160747" y="95388"/>
                    <a:pt x="160747" y="118706"/>
                  </a:cubicBezTo>
                  <a:cubicBezTo>
                    <a:pt x="160747" y="141669"/>
                    <a:pt x="142023" y="160747"/>
                    <a:pt x="118706" y="160747"/>
                  </a:cubicBezTo>
                  <a:cubicBezTo>
                    <a:pt x="95742" y="160747"/>
                    <a:pt x="76664" y="142023"/>
                    <a:pt x="76664" y="118706"/>
                  </a:cubicBezTo>
                  <a:cubicBezTo>
                    <a:pt x="76664" y="95388"/>
                    <a:pt x="95742" y="76664"/>
                    <a:pt x="118706" y="76664"/>
                  </a:cubicBezTo>
                  <a:lnTo>
                    <a:pt x="118706" y="76664"/>
                  </a:lnTo>
                  <a:close/>
                </a:path>
              </a:pathLst>
            </a:custGeom>
            <a:grpFill/>
            <a:ln w="9525" cap="flat">
              <a:noFill/>
              <a:prstDash val="solid"/>
              <a:miter/>
            </a:ln>
          </p:spPr>
          <p:txBody>
            <a:bodyPr rtlCol="0" anchor="ctr"/>
            <a:lstStyle/>
            <a:p>
              <a:endParaRPr lang="en-US" sz="1100"/>
            </a:p>
          </p:txBody>
        </p:sp>
      </p:grpSp>
      <p:grpSp>
        <p:nvGrpSpPr>
          <p:cNvPr id="78" name="Group 77">
            <a:extLst>
              <a:ext uri="{FF2B5EF4-FFF2-40B4-BE49-F238E27FC236}">
                <a16:creationId xmlns:a16="http://schemas.microsoft.com/office/drawing/2014/main" id="{8DA84A6D-E191-3138-BED9-35E01662BEE5}"/>
              </a:ext>
            </a:extLst>
          </p:cNvPr>
          <p:cNvGrpSpPr/>
          <p:nvPr/>
        </p:nvGrpSpPr>
        <p:grpSpPr>
          <a:xfrm>
            <a:off x="3427509" y="2278383"/>
            <a:ext cx="814277" cy="814278"/>
            <a:chOff x="3353184" y="2277066"/>
            <a:chExt cx="814277" cy="814278"/>
          </a:xfrm>
        </p:grpSpPr>
        <p:sp>
          <p:nvSpPr>
            <p:cNvPr id="42" name="Freeform: Shape 36">
              <a:extLst>
                <a:ext uri="{FF2B5EF4-FFF2-40B4-BE49-F238E27FC236}">
                  <a16:creationId xmlns:a16="http://schemas.microsoft.com/office/drawing/2014/main" id="{02E9AAD2-E145-FDD8-C3D4-310C2AD880C5}"/>
                </a:ext>
              </a:extLst>
            </p:cNvPr>
            <p:cNvSpPr/>
            <p:nvPr/>
          </p:nvSpPr>
          <p:spPr>
            <a:xfrm>
              <a:off x="3353184" y="2277066"/>
              <a:ext cx="814277" cy="814278"/>
            </a:xfrm>
            <a:custGeom>
              <a:avLst/>
              <a:gdLst>
                <a:gd name="connsiteX0" fmla="*/ 1396559 w 1660467"/>
                <a:gd name="connsiteY0" fmla="*/ 1130178 h 1660467"/>
                <a:gd name="connsiteX1" fmla="*/ 1375714 w 1660467"/>
                <a:gd name="connsiteY1" fmla="*/ 1131238 h 1660467"/>
                <a:gd name="connsiteX2" fmla="*/ 1375714 w 1660467"/>
                <a:gd name="connsiteY2" fmla="*/ 1051394 h 1660467"/>
                <a:gd name="connsiteX3" fmla="*/ 1351691 w 1660467"/>
                <a:gd name="connsiteY3" fmla="*/ 1027370 h 1660467"/>
                <a:gd name="connsiteX4" fmla="*/ 1074711 w 1660467"/>
                <a:gd name="connsiteY4" fmla="*/ 1027370 h 1660467"/>
                <a:gd name="connsiteX5" fmla="*/ 1132297 w 1660467"/>
                <a:gd name="connsiteY5" fmla="*/ 946820 h 1660467"/>
                <a:gd name="connsiteX6" fmla="*/ 1204369 w 1660467"/>
                <a:gd name="connsiteY6" fmla="*/ 946820 h 1660467"/>
                <a:gd name="connsiteX7" fmla="*/ 1228392 w 1660467"/>
                <a:gd name="connsiteY7" fmla="*/ 922796 h 1660467"/>
                <a:gd name="connsiteX8" fmla="*/ 1228392 w 1660467"/>
                <a:gd name="connsiteY8" fmla="*/ 739438 h 1660467"/>
                <a:gd name="connsiteX9" fmla="*/ 1285626 w 1660467"/>
                <a:gd name="connsiteY9" fmla="*/ 739438 h 1660467"/>
                <a:gd name="connsiteX10" fmla="*/ 1309649 w 1660467"/>
                <a:gd name="connsiteY10" fmla="*/ 715414 h 1660467"/>
                <a:gd name="connsiteX11" fmla="*/ 1301524 w 1660467"/>
                <a:gd name="connsiteY11" fmla="*/ 697396 h 1660467"/>
                <a:gd name="connsiteX12" fmla="*/ 1184584 w 1660467"/>
                <a:gd name="connsiteY12" fmla="*/ 580457 h 1660467"/>
                <a:gd name="connsiteX13" fmla="*/ 1012531 w 1660467"/>
                <a:gd name="connsiteY13" fmla="*/ 308423 h 1660467"/>
                <a:gd name="connsiteX14" fmla="*/ 721773 w 1660467"/>
                <a:gd name="connsiteY14" fmla="*/ 197490 h 1660467"/>
                <a:gd name="connsiteX15" fmla="*/ 721773 w 1660467"/>
                <a:gd name="connsiteY15" fmla="*/ 50521 h 1660467"/>
                <a:gd name="connsiteX16" fmla="*/ 697750 w 1660467"/>
                <a:gd name="connsiteY16" fmla="*/ 26497 h 1660467"/>
                <a:gd name="connsiteX17" fmla="*/ 26497 w 1660467"/>
                <a:gd name="connsiteY17" fmla="*/ 697750 h 1660467"/>
                <a:gd name="connsiteX18" fmla="*/ 50520 w 1660467"/>
                <a:gd name="connsiteY18" fmla="*/ 721773 h 1660467"/>
                <a:gd name="connsiteX19" fmla="*/ 197489 w 1660467"/>
                <a:gd name="connsiteY19" fmla="*/ 721773 h 1660467"/>
                <a:gd name="connsiteX20" fmla="*/ 230699 w 1660467"/>
                <a:gd name="connsiteY20" fmla="*/ 878988 h 1660467"/>
                <a:gd name="connsiteX21" fmla="*/ 253310 w 1660467"/>
                <a:gd name="connsiteY21" fmla="*/ 894533 h 1660467"/>
                <a:gd name="connsiteX22" fmla="*/ 262142 w 1660467"/>
                <a:gd name="connsiteY22" fmla="*/ 892766 h 1660467"/>
                <a:gd name="connsiteX23" fmla="*/ 275920 w 1660467"/>
                <a:gd name="connsiteY23" fmla="*/ 861677 h 1660467"/>
                <a:gd name="connsiteX24" fmla="*/ 245890 w 1660467"/>
                <a:gd name="connsiteY24" fmla="*/ 722127 h 1660467"/>
                <a:gd name="connsiteX25" fmla="*/ 697750 w 1660467"/>
                <a:gd name="connsiteY25" fmla="*/ 722127 h 1660467"/>
                <a:gd name="connsiteX26" fmla="*/ 721773 w 1660467"/>
                <a:gd name="connsiteY26" fmla="*/ 698103 h 1660467"/>
                <a:gd name="connsiteX27" fmla="*/ 721773 w 1660467"/>
                <a:gd name="connsiteY27" fmla="*/ 245537 h 1660467"/>
                <a:gd name="connsiteX28" fmla="*/ 1128764 w 1660467"/>
                <a:gd name="connsiteY28" fmla="*/ 560319 h 1660467"/>
                <a:gd name="connsiteX29" fmla="*/ 991334 w 1660467"/>
                <a:gd name="connsiteY29" fmla="*/ 697750 h 1660467"/>
                <a:gd name="connsiteX30" fmla="*/ 986035 w 1660467"/>
                <a:gd name="connsiteY30" fmla="*/ 724246 h 1660467"/>
                <a:gd name="connsiteX31" fmla="*/ 1008292 w 1660467"/>
                <a:gd name="connsiteY31" fmla="*/ 739085 h 1660467"/>
                <a:gd name="connsiteX32" fmla="*/ 1065525 w 1660467"/>
                <a:gd name="connsiteY32" fmla="*/ 739085 h 1660467"/>
                <a:gd name="connsiteX33" fmla="*/ 1065525 w 1660467"/>
                <a:gd name="connsiteY33" fmla="*/ 922443 h 1660467"/>
                <a:gd name="connsiteX34" fmla="*/ 1077184 w 1660467"/>
                <a:gd name="connsiteY34" fmla="*/ 942934 h 1660467"/>
                <a:gd name="connsiteX35" fmla="*/ 1006879 w 1660467"/>
                <a:gd name="connsiteY35" fmla="*/ 1027017 h 1660467"/>
                <a:gd name="connsiteX36" fmla="*/ 945406 w 1660467"/>
                <a:gd name="connsiteY36" fmla="*/ 1027017 h 1660467"/>
                <a:gd name="connsiteX37" fmla="*/ 921383 w 1660467"/>
                <a:gd name="connsiteY37" fmla="*/ 1051041 h 1660467"/>
                <a:gd name="connsiteX38" fmla="*/ 921383 w 1660467"/>
                <a:gd name="connsiteY38" fmla="*/ 1090256 h 1660467"/>
                <a:gd name="connsiteX39" fmla="*/ 697750 w 1660467"/>
                <a:gd name="connsiteY39" fmla="*/ 1149255 h 1660467"/>
                <a:gd name="connsiteX40" fmla="*/ 327147 w 1660467"/>
                <a:gd name="connsiteY40" fmla="*/ 956359 h 1660467"/>
                <a:gd name="connsiteX41" fmla="*/ 293585 w 1660467"/>
                <a:gd name="connsiteY41" fmla="*/ 950353 h 1660467"/>
                <a:gd name="connsiteX42" fmla="*/ 287579 w 1660467"/>
                <a:gd name="connsiteY42" fmla="*/ 983915 h 1660467"/>
                <a:gd name="connsiteX43" fmla="*/ 697750 w 1660467"/>
                <a:gd name="connsiteY43" fmla="*/ 1197656 h 1660467"/>
                <a:gd name="connsiteX44" fmla="*/ 921383 w 1660467"/>
                <a:gd name="connsiteY44" fmla="*/ 1145016 h 1660467"/>
                <a:gd name="connsiteX45" fmla="*/ 921383 w 1660467"/>
                <a:gd name="connsiteY45" fmla="*/ 1258776 h 1660467"/>
                <a:gd name="connsiteX46" fmla="*/ 539828 w 1660467"/>
                <a:gd name="connsiteY46" fmla="*/ 1258776 h 1660467"/>
                <a:gd name="connsiteX47" fmla="*/ 515804 w 1660467"/>
                <a:gd name="connsiteY47" fmla="*/ 1282800 h 1660467"/>
                <a:gd name="connsiteX48" fmla="*/ 515804 w 1660467"/>
                <a:gd name="connsiteY48" fmla="*/ 1374655 h 1660467"/>
                <a:gd name="connsiteX49" fmla="*/ 299944 w 1660467"/>
                <a:gd name="connsiteY49" fmla="*/ 1374655 h 1660467"/>
                <a:gd name="connsiteX50" fmla="*/ 275920 w 1660467"/>
                <a:gd name="connsiteY50" fmla="*/ 1398679 h 1660467"/>
                <a:gd name="connsiteX51" fmla="*/ 299944 w 1660467"/>
                <a:gd name="connsiteY51" fmla="*/ 1422703 h 1660467"/>
                <a:gd name="connsiteX52" fmla="*/ 515804 w 1660467"/>
                <a:gd name="connsiteY52" fmla="*/ 1422703 h 1660467"/>
                <a:gd name="connsiteX53" fmla="*/ 515804 w 1660467"/>
                <a:gd name="connsiteY53" fmla="*/ 1490181 h 1660467"/>
                <a:gd name="connsiteX54" fmla="*/ 155095 w 1660467"/>
                <a:gd name="connsiteY54" fmla="*/ 1490181 h 1660467"/>
                <a:gd name="connsiteX55" fmla="*/ 155095 w 1660467"/>
                <a:gd name="connsiteY55" fmla="*/ 1422703 h 1660467"/>
                <a:gd name="connsiteX56" fmla="*/ 187244 w 1660467"/>
                <a:gd name="connsiteY56" fmla="*/ 1422703 h 1660467"/>
                <a:gd name="connsiteX57" fmla="*/ 211268 w 1660467"/>
                <a:gd name="connsiteY57" fmla="*/ 1398679 h 1660467"/>
                <a:gd name="connsiteX58" fmla="*/ 187244 w 1660467"/>
                <a:gd name="connsiteY58" fmla="*/ 1374655 h 1660467"/>
                <a:gd name="connsiteX59" fmla="*/ 131071 w 1660467"/>
                <a:gd name="connsiteY59" fmla="*/ 1374655 h 1660467"/>
                <a:gd name="connsiteX60" fmla="*/ 107047 w 1660467"/>
                <a:gd name="connsiteY60" fmla="*/ 1398679 h 1660467"/>
                <a:gd name="connsiteX61" fmla="*/ 107047 w 1660467"/>
                <a:gd name="connsiteY61" fmla="*/ 1630438 h 1660467"/>
                <a:gd name="connsiteX62" fmla="*/ 131071 w 1660467"/>
                <a:gd name="connsiteY62" fmla="*/ 1654461 h 1660467"/>
                <a:gd name="connsiteX63" fmla="*/ 1351338 w 1660467"/>
                <a:gd name="connsiteY63" fmla="*/ 1654461 h 1660467"/>
                <a:gd name="connsiteX64" fmla="*/ 1361583 w 1660467"/>
                <a:gd name="connsiteY64" fmla="*/ 1651988 h 1660467"/>
                <a:gd name="connsiteX65" fmla="*/ 1396205 w 1660467"/>
                <a:gd name="connsiteY65" fmla="*/ 1654461 h 1660467"/>
                <a:gd name="connsiteX66" fmla="*/ 1658701 w 1660467"/>
                <a:gd name="connsiteY66" fmla="*/ 1391967 h 1660467"/>
                <a:gd name="connsiteX67" fmla="*/ 1396559 w 1660467"/>
                <a:gd name="connsiteY67" fmla="*/ 1130178 h 1660467"/>
                <a:gd name="connsiteX68" fmla="*/ 1396559 w 1660467"/>
                <a:gd name="connsiteY68" fmla="*/ 1130178 h 1660467"/>
                <a:gd name="connsiteX69" fmla="*/ 673372 w 1660467"/>
                <a:gd name="connsiteY69" fmla="*/ 673019 h 1660467"/>
                <a:gd name="connsiteX70" fmla="*/ 74898 w 1660467"/>
                <a:gd name="connsiteY70" fmla="*/ 673019 h 1660467"/>
                <a:gd name="connsiteX71" fmla="*/ 673372 w 1660467"/>
                <a:gd name="connsiteY71" fmla="*/ 74544 h 1660467"/>
                <a:gd name="connsiteX72" fmla="*/ 673372 w 1660467"/>
                <a:gd name="connsiteY72" fmla="*/ 673019 h 1660467"/>
                <a:gd name="connsiteX73" fmla="*/ 1066585 w 1660467"/>
                <a:gd name="connsiteY73" fmla="*/ 690684 h 1660467"/>
                <a:gd name="connsiteX74" fmla="*/ 1146782 w 1660467"/>
                <a:gd name="connsiteY74" fmla="*/ 610487 h 1660467"/>
                <a:gd name="connsiteX75" fmla="*/ 1226979 w 1660467"/>
                <a:gd name="connsiteY75" fmla="*/ 690684 h 1660467"/>
                <a:gd name="connsiteX76" fmla="*/ 1204016 w 1660467"/>
                <a:gd name="connsiteY76" fmla="*/ 690684 h 1660467"/>
                <a:gd name="connsiteX77" fmla="*/ 1179991 w 1660467"/>
                <a:gd name="connsiteY77" fmla="*/ 714708 h 1660467"/>
                <a:gd name="connsiteX78" fmla="*/ 1179991 w 1660467"/>
                <a:gd name="connsiteY78" fmla="*/ 898065 h 1660467"/>
                <a:gd name="connsiteX79" fmla="*/ 1117812 w 1660467"/>
                <a:gd name="connsiteY79" fmla="*/ 898065 h 1660467"/>
                <a:gd name="connsiteX80" fmla="*/ 1117459 w 1660467"/>
                <a:gd name="connsiteY80" fmla="*/ 898065 h 1660467"/>
                <a:gd name="connsiteX81" fmla="*/ 1113926 w 1660467"/>
                <a:gd name="connsiteY81" fmla="*/ 898065 h 1660467"/>
                <a:gd name="connsiteX82" fmla="*/ 1113926 w 1660467"/>
                <a:gd name="connsiteY82" fmla="*/ 714708 h 1660467"/>
                <a:gd name="connsiteX83" fmla="*/ 1089902 w 1660467"/>
                <a:gd name="connsiteY83" fmla="*/ 690684 h 1660467"/>
                <a:gd name="connsiteX84" fmla="*/ 1066585 w 1660467"/>
                <a:gd name="connsiteY84" fmla="*/ 690684 h 1660467"/>
                <a:gd name="connsiteX85" fmla="*/ 564206 w 1660467"/>
                <a:gd name="connsiteY85" fmla="*/ 1423409 h 1660467"/>
                <a:gd name="connsiteX86" fmla="*/ 921736 w 1660467"/>
                <a:gd name="connsiteY86" fmla="*/ 1423409 h 1660467"/>
                <a:gd name="connsiteX87" fmla="*/ 921736 w 1660467"/>
                <a:gd name="connsiteY87" fmla="*/ 1490888 h 1660467"/>
                <a:gd name="connsiteX88" fmla="*/ 564206 w 1660467"/>
                <a:gd name="connsiteY88" fmla="*/ 1490888 h 1660467"/>
                <a:gd name="connsiteX89" fmla="*/ 564206 w 1660467"/>
                <a:gd name="connsiteY89" fmla="*/ 1423409 h 1660467"/>
                <a:gd name="connsiteX90" fmla="*/ 969783 w 1660467"/>
                <a:gd name="connsiteY90" fmla="*/ 1423409 h 1660467"/>
                <a:gd name="connsiteX91" fmla="*/ 1135830 w 1660467"/>
                <a:gd name="connsiteY91" fmla="*/ 1423409 h 1660467"/>
                <a:gd name="connsiteX92" fmla="*/ 1153142 w 1660467"/>
                <a:gd name="connsiteY92" fmla="*/ 1490888 h 1660467"/>
                <a:gd name="connsiteX93" fmla="*/ 969783 w 1660467"/>
                <a:gd name="connsiteY93" fmla="*/ 1490888 h 1660467"/>
                <a:gd name="connsiteX94" fmla="*/ 969783 w 1660467"/>
                <a:gd name="connsiteY94" fmla="*/ 1423409 h 1660467"/>
                <a:gd name="connsiteX95" fmla="*/ 1134770 w 1660467"/>
                <a:gd name="connsiteY95" fmla="*/ 1375008 h 1660467"/>
                <a:gd name="connsiteX96" fmla="*/ 969783 w 1660467"/>
                <a:gd name="connsiteY96" fmla="*/ 1375008 h 1660467"/>
                <a:gd name="connsiteX97" fmla="*/ 969783 w 1660467"/>
                <a:gd name="connsiteY97" fmla="*/ 1307530 h 1660467"/>
                <a:gd name="connsiteX98" fmla="*/ 1148196 w 1660467"/>
                <a:gd name="connsiteY98" fmla="*/ 1307530 h 1660467"/>
                <a:gd name="connsiteX99" fmla="*/ 1134770 w 1660467"/>
                <a:gd name="connsiteY99" fmla="*/ 1375008 h 1660467"/>
                <a:gd name="connsiteX100" fmla="*/ 1134770 w 1660467"/>
                <a:gd name="connsiteY100" fmla="*/ 1375008 h 1660467"/>
                <a:gd name="connsiteX101" fmla="*/ 1170806 w 1660467"/>
                <a:gd name="connsiteY101" fmla="*/ 1259129 h 1660467"/>
                <a:gd name="connsiteX102" fmla="*/ 969783 w 1660467"/>
                <a:gd name="connsiteY102" fmla="*/ 1259129 h 1660467"/>
                <a:gd name="connsiteX103" fmla="*/ 969783 w 1660467"/>
                <a:gd name="connsiteY103" fmla="*/ 1191650 h 1660467"/>
                <a:gd name="connsiteX104" fmla="*/ 1228392 w 1660467"/>
                <a:gd name="connsiteY104" fmla="*/ 1191650 h 1660467"/>
                <a:gd name="connsiteX105" fmla="*/ 1170806 w 1660467"/>
                <a:gd name="connsiteY105" fmla="*/ 1259129 h 1660467"/>
                <a:gd name="connsiteX106" fmla="*/ 1170806 w 1660467"/>
                <a:gd name="connsiteY106" fmla="*/ 1259129 h 1660467"/>
                <a:gd name="connsiteX107" fmla="*/ 969783 w 1660467"/>
                <a:gd name="connsiteY107" fmla="*/ 1075418 h 1660467"/>
                <a:gd name="connsiteX108" fmla="*/ 1327314 w 1660467"/>
                <a:gd name="connsiteY108" fmla="*/ 1075418 h 1660467"/>
                <a:gd name="connsiteX109" fmla="*/ 1327314 w 1660467"/>
                <a:gd name="connsiteY109" fmla="*/ 1139363 h 1660467"/>
                <a:gd name="connsiteX110" fmla="*/ 1315302 w 1660467"/>
                <a:gd name="connsiteY110" fmla="*/ 1142896 h 1660467"/>
                <a:gd name="connsiteX111" fmla="*/ 969783 w 1660467"/>
                <a:gd name="connsiteY111" fmla="*/ 1142896 h 1660467"/>
                <a:gd name="connsiteX112" fmla="*/ 969783 w 1660467"/>
                <a:gd name="connsiteY112" fmla="*/ 1075418 h 1660467"/>
                <a:gd name="connsiteX113" fmla="*/ 564206 w 1660467"/>
                <a:gd name="connsiteY113" fmla="*/ 1307530 h 1660467"/>
                <a:gd name="connsiteX114" fmla="*/ 921736 w 1660467"/>
                <a:gd name="connsiteY114" fmla="*/ 1307530 h 1660467"/>
                <a:gd name="connsiteX115" fmla="*/ 921736 w 1660467"/>
                <a:gd name="connsiteY115" fmla="*/ 1375008 h 1660467"/>
                <a:gd name="connsiteX116" fmla="*/ 564206 w 1660467"/>
                <a:gd name="connsiteY116" fmla="*/ 1375008 h 1660467"/>
                <a:gd name="connsiteX117" fmla="*/ 564206 w 1660467"/>
                <a:gd name="connsiteY117" fmla="*/ 1307530 h 1660467"/>
                <a:gd name="connsiteX118" fmla="*/ 155095 w 1660467"/>
                <a:gd name="connsiteY118" fmla="*/ 1539289 h 1660467"/>
                <a:gd name="connsiteX119" fmla="*/ 515804 w 1660467"/>
                <a:gd name="connsiteY119" fmla="*/ 1539289 h 1660467"/>
                <a:gd name="connsiteX120" fmla="*/ 515804 w 1660467"/>
                <a:gd name="connsiteY120" fmla="*/ 1606767 h 1660467"/>
                <a:gd name="connsiteX121" fmla="*/ 155095 w 1660467"/>
                <a:gd name="connsiteY121" fmla="*/ 1606767 h 1660467"/>
                <a:gd name="connsiteX122" fmla="*/ 155095 w 1660467"/>
                <a:gd name="connsiteY122" fmla="*/ 1539289 h 1660467"/>
                <a:gd name="connsiteX123" fmla="*/ 564206 w 1660467"/>
                <a:gd name="connsiteY123" fmla="*/ 1539289 h 1660467"/>
                <a:gd name="connsiteX124" fmla="*/ 921736 w 1660467"/>
                <a:gd name="connsiteY124" fmla="*/ 1539289 h 1660467"/>
                <a:gd name="connsiteX125" fmla="*/ 921736 w 1660467"/>
                <a:gd name="connsiteY125" fmla="*/ 1606767 h 1660467"/>
                <a:gd name="connsiteX126" fmla="*/ 564206 w 1660467"/>
                <a:gd name="connsiteY126" fmla="*/ 1606767 h 1660467"/>
                <a:gd name="connsiteX127" fmla="*/ 564206 w 1660467"/>
                <a:gd name="connsiteY127" fmla="*/ 1539289 h 1660467"/>
                <a:gd name="connsiteX128" fmla="*/ 969783 w 1660467"/>
                <a:gd name="connsiteY128" fmla="*/ 1606767 h 1660467"/>
                <a:gd name="connsiteX129" fmla="*/ 969783 w 1660467"/>
                <a:gd name="connsiteY129" fmla="*/ 1539289 h 1660467"/>
                <a:gd name="connsiteX130" fmla="*/ 1178932 w 1660467"/>
                <a:gd name="connsiteY130" fmla="*/ 1539289 h 1660467"/>
                <a:gd name="connsiteX131" fmla="*/ 1244997 w 1660467"/>
                <a:gd name="connsiteY131" fmla="*/ 1606767 h 1660467"/>
                <a:gd name="connsiteX132" fmla="*/ 969783 w 1660467"/>
                <a:gd name="connsiteY132" fmla="*/ 1606767 h 1660467"/>
                <a:gd name="connsiteX133" fmla="*/ 1396559 w 1660467"/>
                <a:gd name="connsiteY133" fmla="*/ 1606767 h 1660467"/>
                <a:gd name="connsiteX134" fmla="*/ 1182465 w 1660467"/>
                <a:gd name="connsiteY134" fmla="*/ 1392673 h 1660467"/>
                <a:gd name="connsiteX135" fmla="*/ 1396559 w 1660467"/>
                <a:gd name="connsiteY135" fmla="*/ 1178579 h 1660467"/>
                <a:gd name="connsiteX136" fmla="*/ 1610653 w 1660467"/>
                <a:gd name="connsiteY136" fmla="*/ 1392673 h 1660467"/>
                <a:gd name="connsiteX137" fmla="*/ 1396559 w 1660467"/>
                <a:gd name="connsiteY137" fmla="*/ 1606767 h 1660467"/>
                <a:gd name="connsiteX138" fmla="*/ 1396559 w 1660467"/>
                <a:gd name="connsiteY138" fmla="*/ 1606767 h 166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60467" h="1660467">
                  <a:moveTo>
                    <a:pt x="1396559" y="1130178"/>
                  </a:moveTo>
                  <a:cubicBezTo>
                    <a:pt x="1389493" y="1130178"/>
                    <a:pt x="1382427" y="1130531"/>
                    <a:pt x="1375714" y="1131238"/>
                  </a:cubicBezTo>
                  <a:lnTo>
                    <a:pt x="1375714" y="1051394"/>
                  </a:lnTo>
                  <a:cubicBezTo>
                    <a:pt x="1375714" y="1037969"/>
                    <a:pt x="1364762" y="1027370"/>
                    <a:pt x="1351691" y="1027370"/>
                  </a:cubicBezTo>
                  <a:lnTo>
                    <a:pt x="1074711" y="1027370"/>
                  </a:lnTo>
                  <a:cubicBezTo>
                    <a:pt x="1096615" y="1002640"/>
                    <a:pt x="1115693" y="975790"/>
                    <a:pt x="1132297" y="946820"/>
                  </a:cubicBezTo>
                  <a:lnTo>
                    <a:pt x="1204369" y="946820"/>
                  </a:lnTo>
                  <a:cubicBezTo>
                    <a:pt x="1217794" y="946820"/>
                    <a:pt x="1228392" y="935868"/>
                    <a:pt x="1228392" y="922796"/>
                  </a:cubicBezTo>
                  <a:lnTo>
                    <a:pt x="1228392" y="739438"/>
                  </a:lnTo>
                  <a:lnTo>
                    <a:pt x="1285626" y="739438"/>
                  </a:lnTo>
                  <a:cubicBezTo>
                    <a:pt x="1299050" y="739438"/>
                    <a:pt x="1309649" y="728486"/>
                    <a:pt x="1309649" y="715414"/>
                  </a:cubicBezTo>
                  <a:cubicBezTo>
                    <a:pt x="1309649" y="708348"/>
                    <a:pt x="1306470" y="701636"/>
                    <a:pt x="1301524" y="697396"/>
                  </a:cubicBezTo>
                  <a:lnTo>
                    <a:pt x="1184584" y="580457"/>
                  </a:lnTo>
                  <a:cubicBezTo>
                    <a:pt x="1159147" y="474116"/>
                    <a:pt x="1098028" y="377668"/>
                    <a:pt x="1012531" y="308423"/>
                  </a:cubicBezTo>
                  <a:cubicBezTo>
                    <a:pt x="930215" y="241651"/>
                    <a:pt x="827760" y="202789"/>
                    <a:pt x="721773" y="197490"/>
                  </a:cubicBezTo>
                  <a:lnTo>
                    <a:pt x="721773" y="50521"/>
                  </a:lnTo>
                  <a:cubicBezTo>
                    <a:pt x="721773" y="37096"/>
                    <a:pt x="710821" y="26497"/>
                    <a:pt x="697750" y="26497"/>
                  </a:cubicBezTo>
                  <a:cubicBezTo>
                    <a:pt x="327500" y="26497"/>
                    <a:pt x="26497" y="327501"/>
                    <a:pt x="26497" y="697750"/>
                  </a:cubicBezTo>
                  <a:cubicBezTo>
                    <a:pt x="26497" y="711175"/>
                    <a:pt x="37449" y="721773"/>
                    <a:pt x="50520" y="721773"/>
                  </a:cubicBezTo>
                  <a:lnTo>
                    <a:pt x="197489" y="721773"/>
                  </a:lnTo>
                  <a:cubicBezTo>
                    <a:pt x="199962" y="775827"/>
                    <a:pt x="211268" y="828467"/>
                    <a:pt x="230699" y="878988"/>
                  </a:cubicBezTo>
                  <a:cubicBezTo>
                    <a:pt x="234585" y="888527"/>
                    <a:pt x="243417" y="894533"/>
                    <a:pt x="253310" y="894533"/>
                  </a:cubicBezTo>
                  <a:cubicBezTo>
                    <a:pt x="256136" y="894533"/>
                    <a:pt x="259315" y="893826"/>
                    <a:pt x="262142" y="892766"/>
                  </a:cubicBezTo>
                  <a:cubicBezTo>
                    <a:pt x="274507" y="887820"/>
                    <a:pt x="280866" y="874042"/>
                    <a:pt x="275920" y="861677"/>
                  </a:cubicBezTo>
                  <a:cubicBezTo>
                    <a:pt x="258609" y="816809"/>
                    <a:pt x="248363" y="770174"/>
                    <a:pt x="245890" y="722127"/>
                  </a:cubicBezTo>
                  <a:lnTo>
                    <a:pt x="697750" y="722127"/>
                  </a:lnTo>
                  <a:cubicBezTo>
                    <a:pt x="711174" y="722127"/>
                    <a:pt x="721773" y="711175"/>
                    <a:pt x="721773" y="698103"/>
                  </a:cubicBezTo>
                  <a:lnTo>
                    <a:pt x="721773" y="245537"/>
                  </a:lnTo>
                  <a:cubicBezTo>
                    <a:pt x="908664" y="255783"/>
                    <a:pt x="1072238" y="382968"/>
                    <a:pt x="1128764" y="560319"/>
                  </a:cubicBezTo>
                  <a:lnTo>
                    <a:pt x="991334" y="697750"/>
                  </a:lnTo>
                  <a:cubicBezTo>
                    <a:pt x="984269" y="704816"/>
                    <a:pt x="982502" y="715061"/>
                    <a:pt x="986035" y="724246"/>
                  </a:cubicBezTo>
                  <a:cubicBezTo>
                    <a:pt x="989921" y="733432"/>
                    <a:pt x="998400" y="739085"/>
                    <a:pt x="1008292" y="739085"/>
                  </a:cubicBezTo>
                  <a:lnTo>
                    <a:pt x="1065525" y="739085"/>
                  </a:lnTo>
                  <a:lnTo>
                    <a:pt x="1065525" y="922443"/>
                  </a:lnTo>
                  <a:cubicBezTo>
                    <a:pt x="1065525" y="931275"/>
                    <a:pt x="1070118" y="938694"/>
                    <a:pt x="1077184" y="942934"/>
                  </a:cubicBezTo>
                  <a:cubicBezTo>
                    <a:pt x="1057399" y="973670"/>
                    <a:pt x="1033729" y="1001580"/>
                    <a:pt x="1006879" y="1027017"/>
                  </a:cubicBezTo>
                  <a:lnTo>
                    <a:pt x="945406" y="1027017"/>
                  </a:lnTo>
                  <a:cubicBezTo>
                    <a:pt x="931981" y="1027017"/>
                    <a:pt x="921383" y="1037969"/>
                    <a:pt x="921383" y="1051041"/>
                  </a:cubicBezTo>
                  <a:lnTo>
                    <a:pt x="921383" y="1090256"/>
                  </a:lnTo>
                  <a:cubicBezTo>
                    <a:pt x="853550" y="1129118"/>
                    <a:pt x="776533" y="1149255"/>
                    <a:pt x="697750" y="1149255"/>
                  </a:cubicBezTo>
                  <a:cubicBezTo>
                    <a:pt x="550427" y="1149255"/>
                    <a:pt x="411584" y="1077184"/>
                    <a:pt x="327147" y="956359"/>
                  </a:cubicBezTo>
                  <a:cubicBezTo>
                    <a:pt x="319375" y="945407"/>
                    <a:pt x="304537" y="942934"/>
                    <a:pt x="293585" y="950353"/>
                  </a:cubicBezTo>
                  <a:cubicBezTo>
                    <a:pt x="282633" y="958125"/>
                    <a:pt x="280159" y="972963"/>
                    <a:pt x="287579" y="983915"/>
                  </a:cubicBezTo>
                  <a:cubicBezTo>
                    <a:pt x="381201" y="1117812"/>
                    <a:pt x="534882" y="1197656"/>
                    <a:pt x="697750" y="1197656"/>
                  </a:cubicBezTo>
                  <a:cubicBezTo>
                    <a:pt x="775827" y="1197656"/>
                    <a:pt x="852491" y="1179638"/>
                    <a:pt x="921383" y="1145016"/>
                  </a:cubicBezTo>
                  <a:lnTo>
                    <a:pt x="921383" y="1258776"/>
                  </a:lnTo>
                  <a:lnTo>
                    <a:pt x="539828" y="1258776"/>
                  </a:lnTo>
                  <a:cubicBezTo>
                    <a:pt x="526403" y="1258776"/>
                    <a:pt x="515804" y="1269728"/>
                    <a:pt x="515804" y="1282800"/>
                  </a:cubicBezTo>
                  <a:lnTo>
                    <a:pt x="515804" y="1374655"/>
                  </a:lnTo>
                  <a:lnTo>
                    <a:pt x="299944" y="1374655"/>
                  </a:lnTo>
                  <a:cubicBezTo>
                    <a:pt x="286519" y="1374655"/>
                    <a:pt x="275920" y="1385607"/>
                    <a:pt x="275920" y="1398679"/>
                  </a:cubicBezTo>
                  <a:cubicBezTo>
                    <a:pt x="275920" y="1412104"/>
                    <a:pt x="286872" y="1422703"/>
                    <a:pt x="299944" y="1422703"/>
                  </a:cubicBezTo>
                  <a:lnTo>
                    <a:pt x="515804" y="1422703"/>
                  </a:lnTo>
                  <a:lnTo>
                    <a:pt x="515804" y="1490181"/>
                  </a:lnTo>
                  <a:lnTo>
                    <a:pt x="155095" y="1490181"/>
                  </a:lnTo>
                  <a:lnTo>
                    <a:pt x="155095" y="1422703"/>
                  </a:lnTo>
                  <a:lnTo>
                    <a:pt x="187244" y="1422703"/>
                  </a:lnTo>
                  <a:cubicBezTo>
                    <a:pt x="200669" y="1422703"/>
                    <a:pt x="211268" y="1411751"/>
                    <a:pt x="211268" y="1398679"/>
                  </a:cubicBezTo>
                  <a:cubicBezTo>
                    <a:pt x="211268" y="1385254"/>
                    <a:pt x="200316" y="1374655"/>
                    <a:pt x="187244" y="1374655"/>
                  </a:cubicBezTo>
                  <a:lnTo>
                    <a:pt x="131071" y="1374655"/>
                  </a:lnTo>
                  <a:cubicBezTo>
                    <a:pt x="117646" y="1374655"/>
                    <a:pt x="107047" y="1385607"/>
                    <a:pt x="107047" y="1398679"/>
                  </a:cubicBezTo>
                  <a:lnTo>
                    <a:pt x="107047" y="1630438"/>
                  </a:lnTo>
                  <a:cubicBezTo>
                    <a:pt x="107047" y="1643863"/>
                    <a:pt x="117999" y="1654461"/>
                    <a:pt x="131071" y="1654461"/>
                  </a:cubicBezTo>
                  <a:lnTo>
                    <a:pt x="1351338" y="1654461"/>
                  </a:lnTo>
                  <a:cubicBezTo>
                    <a:pt x="1355224" y="1654461"/>
                    <a:pt x="1358403" y="1653755"/>
                    <a:pt x="1361583" y="1651988"/>
                  </a:cubicBezTo>
                  <a:cubicBezTo>
                    <a:pt x="1372889" y="1653402"/>
                    <a:pt x="1384547" y="1654461"/>
                    <a:pt x="1396205" y="1654461"/>
                  </a:cubicBezTo>
                  <a:cubicBezTo>
                    <a:pt x="1541055" y="1654461"/>
                    <a:pt x="1658701" y="1536816"/>
                    <a:pt x="1658701" y="1391967"/>
                  </a:cubicBezTo>
                  <a:cubicBezTo>
                    <a:pt x="1658701" y="1248177"/>
                    <a:pt x="1541055" y="1130178"/>
                    <a:pt x="1396559" y="1130178"/>
                  </a:cubicBezTo>
                  <a:lnTo>
                    <a:pt x="1396559" y="1130178"/>
                  </a:lnTo>
                  <a:close/>
                  <a:moveTo>
                    <a:pt x="673372" y="673019"/>
                  </a:moveTo>
                  <a:lnTo>
                    <a:pt x="74898" y="673019"/>
                  </a:lnTo>
                  <a:cubicBezTo>
                    <a:pt x="87263" y="348698"/>
                    <a:pt x="349051" y="86910"/>
                    <a:pt x="673372" y="74544"/>
                  </a:cubicBezTo>
                  <a:lnTo>
                    <a:pt x="673372" y="673019"/>
                  </a:lnTo>
                  <a:close/>
                  <a:moveTo>
                    <a:pt x="1066585" y="690684"/>
                  </a:moveTo>
                  <a:lnTo>
                    <a:pt x="1146782" y="610487"/>
                  </a:lnTo>
                  <a:lnTo>
                    <a:pt x="1226979" y="690684"/>
                  </a:lnTo>
                  <a:lnTo>
                    <a:pt x="1204016" y="690684"/>
                  </a:lnTo>
                  <a:cubicBezTo>
                    <a:pt x="1190590" y="690684"/>
                    <a:pt x="1179991" y="701636"/>
                    <a:pt x="1179991" y="714708"/>
                  </a:cubicBezTo>
                  <a:lnTo>
                    <a:pt x="1179991" y="898065"/>
                  </a:lnTo>
                  <a:lnTo>
                    <a:pt x="1117812" y="898065"/>
                  </a:lnTo>
                  <a:cubicBezTo>
                    <a:pt x="1117812" y="898065"/>
                    <a:pt x="1117812" y="898065"/>
                    <a:pt x="1117459" y="898065"/>
                  </a:cubicBezTo>
                  <a:lnTo>
                    <a:pt x="1113926" y="898065"/>
                  </a:lnTo>
                  <a:lnTo>
                    <a:pt x="1113926" y="714708"/>
                  </a:lnTo>
                  <a:cubicBezTo>
                    <a:pt x="1113926" y="701282"/>
                    <a:pt x="1102974" y="690684"/>
                    <a:pt x="1089902" y="690684"/>
                  </a:cubicBezTo>
                  <a:lnTo>
                    <a:pt x="1066585" y="690684"/>
                  </a:lnTo>
                  <a:close/>
                  <a:moveTo>
                    <a:pt x="564206" y="1423409"/>
                  </a:moveTo>
                  <a:lnTo>
                    <a:pt x="921736" y="1423409"/>
                  </a:lnTo>
                  <a:lnTo>
                    <a:pt x="921736" y="1490888"/>
                  </a:lnTo>
                  <a:lnTo>
                    <a:pt x="564206" y="1490888"/>
                  </a:lnTo>
                  <a:lnTo>
                    <a:pt x="564206" y="1423409"/>
                  </a:lnTo>
                  <a:close/>
                  <a:moveTo>
                    <a:pt x="969783" y="1423409"/>
                  </a:moveTo>
                  <a:lnTo>
                    <a:pt x="1135830" y="1423409"/>
                  </a:lnTo>
                  <a:cubicBezTo>
                    <a:pt x="1138656" y="1447080"/>
                    <a:pt x="1144662" y="1469690"/>
                    <a:pt x="1153142" y="1490888"/>
                  </a:cubicBezTo>
                  <a:lnTo>
                    <a:pt x="969783" y="1490888"/>
                  </a:lnTo>
                  <a:lnTo>
                    <a:pt x="969783" y="1423409"/>
                  </a:lnTo>
                  <a:close/>
                  <a:moveTo>
                    <a:pt x="1134770" y="1375008"/>
                  </a:moveTo>
                  <a:lnTo>
                    <a:pt x="969783" y="1375008"/>
                  </a:lnTo>
                  <a:lnTo>
                    <a:pt x="969783" y="1307530"/>
                  </a:lnTo>
                  <a:lnTo>
                    <a:pt x="1148196" y="1307530"/>
                  </a:lnTo>
                  <a:cubicBezTo>
                    <a:pt x="1140776" y="1328727"/>
                    <a:pt x="1136183" y="1351338"/>
                    <a:pt x="1134770" y="1375008"/>
                  </a:cubicBezTo>
                  <a:lnTo>
                    <a:pt x="1134770" y="1375008"/>
                  </a:lnTo>
                  <a:close/>
                  <a:moveTo>
                    <a:pt x="1170806" y="1259129"/>
                  </a:moveTo>
                  <a:lnTo>
                    <a:pt x="969783" y="1259129"/>
                  </a:lnTo>
                  <a:lnTo>
                    <a:pt x="969783" y="1191650"/>
                  </a:lnTo>
                  <a:lnTo>
                    <a:pt x="1228392" y="1191650"/>
                  </a:lnTo>
                  <a:cubicBezTo>
                    <a:pt x="1205428" y="1210728"/>
                    <a:pt x="1185997" y="1233339"/>
                    <a:pt x="1170806" y="1259129"/>
                  </a:cubicBezTo>
                  <a:lnTo>
                    <a:pt x="1170806" y="1259129"/>
                  </a:lnTo>
                  <a:close/>
                  <a:moveTo>
                    <a:pt x="969783" y="1075418"/>
                  </a:moveTo>
                  <a:lnTo>
                    <a:pt x="1327314" y="1075418"/>
                  </a:lnTo>
                  <a:lnTo>
                    <a:pt x="1327314" y="1139363"/>
                  </a:lnTo>
                  <a:cubicBezTo>
                    <a:pt x="1323427" y="1140423"/>
                    <a:pt x="1319541" y="1141483"/>
                    <a:pt x="1315302" y="1142896"/>
                  </a:cubicBezTo>
                  <a:lnTo>
                    <a:pt x="969783" y="1142896"/>
                  </a:lnTo>
                  <a:lnTo>
                    <a:pt x="969783" y="1075418"/>
                  </a:lnTo>
                  <a:close/>
                  <a:moveTo>
                    <a:pt x="564206" y="1307530"/>
                  </a:moveTo>
                  <a:lnTo>
                    <a:pt x="921736" y="1307530"/>
                  </a:lnTo>
                  <a:lnTo>
                    <a:pt x="921736" y="1375008"/>
                  </a:lnTo>
                  <a:lnTo>
                    <a:pt x="564206" y="1375008"/>
                  </a:lnTo>
                  <a:lnTo>
                    <a:pt x="564206" y="1307530"/>
                  </a:lnTo>
                  <a:close/>
                  <a:moveTo>
                    <a:pt x="155095" y="1539289"/>
                  </a:moveTo>
                  <a:lnTo>
                    <a:pt x="515804" y="1539289"/>
                  </a:lnTo>
                  <a:lnTo>
                    <a:pt x="515804" y="1606767"/>
                  </a:lnTo>
                  <a:lnTo>
                    <a:pt x="155095" y="1606767"/>
                  </a:lnTo>
                  <a:lnTo>
                    <a:pt x="155095" y="1539289"/>
                  </a:lnTo>
                  <a:close/>
                  <a:moveTo>
                    <a:pt x="564206" y="1539289"/>
                  </a:moveTo>
                  <a:lnTo>
                    <a:pt x="921736" y="1539289"/>
                  </a:lnTo>
                  <a:lnTo>
                    <a:pt x="921736" y="1606767"/>
                  </a:lnTo>
                  <a:lnTo>
                    <a:pt x="564206" y="1606767"/>
                  </a:lnTo>
                  <a:lnTo>
                    <a:pt x="564206" y="1539289"/>
                  </a:lnTo>
                  <a:close/>
                  <a:moveTo>
                    <a:pt x="969783" y="1606767"/>
                  </a:moveTo>
                  <a:lnTo>
                    <a:pt x="969783" y="1539289"/>
                  </a:lnTo>
                  <a:lnTo>
                    <a:pt x="1178932" y="1539289"/>
                  </a:lnTo>
                  <a:cubicBezTo>
                    <a:pt x="1196596" y="1565786"/>
                    <a:pt x="1219207" y="1588396"/>
                    <a:pt x="1244997" y="1606767"/>
                  </a:cubicBezTo>
                  <a:lnTo>
                    <a:pt x="969783" y="1606767"/>
                  </a:lnTo>
                  <a:close/>
                  <a:moveTo>
                    <a:pt x="1396559" y="1606767"/>
                  </a:moveTo>
                  <a:cubicBezTo>
                    <a:pt x="1278559" y="1606767"/>
                    <a:pt x="1182465" y="1510672"/>
                    <a:pt x="1182465" y="1392673"/>
                  </a:cubicBezTo>
                  <a:cubicBezTo>
                    <a:pt x="1182465" y="1274674"/>
                    <a:pt x="1278559" y="1178579"/>
                    <a:pt x="1396559" y="1178579"/>
                  </a:cubicBezTo>
                  <a:cubicBezTo>
                    <a:pt x="1514558" y="1178579"/>
                    <a:pt x="1610653" y="1274674"/>
                    <a:pt x="1610653" y="1392673"/>
                  </a:cubicBezTo>
                  <a:cubicBezTo>
                    <a:pt x="1610653" y="1510672"/>
                    <a:pt x="1514558" y="1606767"/>
                    <a:pt x="1396559" y="1606767"/>
                  </a:cubicBezTo>
                  <a:lnTo>
                    <a:pt x="1396559" y="1606767"/>
                  </a:lnTo>
                  <a:close/>
                </a:path>
              </a:pathLst>
            </a:custGeom>
            <a:solidFill>
              <a:srgbClr val="63357A"/>
            </a:solidFill>
            <a:ln w="9525" cap="flat">
              <a:noFill/>
              <a:prstDash val="solid"/>
              <a:miter/>
            </a:ln>
          </p:spPr>
          <p:txBody>
            <a:bodyPr rtlCol="0" anchor="ctr"/>
            <a:lstStyle/>
            <a:p>
              <a:endParaRPr lang="en-US" sz="1100"/>
            </a:p>
          </p:txBody>
        </p:sp>
        <p:sp>
          <p:nvSpPr>
            <p:cNvPr id="43" name="Freeform: Shape 37">
              <a:extLst>
                <a:ext uri="{FF2B5EF4-FFF2-40B4-BE49-F238E27FC236}">
                  <a16:creationId xmlns:a16="http://schemas.microsoft.com/office/drawing/2014/main" id="{587579FA-A478-5C9C-F540-6444CDD87FD0}"/>
                </a:ext>
              </a:extLst>
            </p:cNvPr>
            <p:cNvSpPr/>
            <p:nvPr/>
          </p:nvSpPr>
          <p:spPr>
            <a:xfrm>
              <a:off x="3981737" y="2854857"/>
              <a:ext cx="103951" cy="190576"/>
            </a:xfrm>
            <a:custGeom>
              <a:avLst/>
              <a:gdLst>
                <a:gd name="connsiteX0" fmla="*/ 114820 w 211974"/>
                <a:gd name="connsiteY0" fmla="*/ 106694 h 388620"/>
                <a:gd name="connsiteX1" fmla="*/ 155095 w 211974"/>
                <a:gd name="connsiteY1" fmla="*/ 146969 h 388620"/>
                <a:gd name="connsiteX2" fmla="*/ 179118 w 211974"/>
                <a:gd name="connsiteY2" fmla="*/ 170993 h 388620"/>
                <a:gd name="connsiteX3" fmla="*/ 203142 w 211974"/>
                <a:gd name="connsiteY3" fmla="*/ 146969 h 388620"/>
                <a:gd name="connsiteX4" fmla="*/ 138843 w 211974"/>
                <a:gd name="connsiteY4" fmla="*/ 61826 h 388620"/>
                <a:gd name="connsiteX5" fmla="*/ 138843 w 211974"/>
                <a:gd name="connsiteY5" fmla="*/ 50521 h 388620"/>
                <a:gd name="connsiteX6" fmla="*/ 114820 w 211974"/>
                <a:gd name="connsiteY6" fmla="*/ 26497 h 388620"/>
                <a:gd name="connsiteX7" fmla="*/ 90795 w 211974"/>
                <a:gd name="connsiteY7" fmla="*/ 50521 h 388620"/>
                <a:gd name="connsiteX8" fmla="*/ 90795 w 211974"/>
                <a:gd name="connsiteY8" fmla="*/ 61826 h 388620"/>
                <a:gd name="connsiteX9" fmla="*/ 26497 w 211974"/>
                <a:gd name="connsiteY9" fmla="*/ 146969 h 388620"/>
                <a:gd name="connsiteX10" fmla="*/ 26497 w 211974"/>
                <a:gd name="connsiteY10" fmla="*/ 150149 h 388620"/>
                <a:gd name="connsiteX11" fmla="*/ 108460 w 211974"/>
                <a:gd name="connsiteY11" fmla="*/ 232112 h 388620"/>
                <a:gd name="connsiteX12" fmla="*/ 121179 w 211974"/>
                <a:gd name="connsiteY12" fmla="*/ 232112 h 388620"/>
                <a:gd name="connsiteX13" fmla="*/ 155095 w 211974"/>
                <a:gd name="connsiteY13" fmla="*/ 266028 h 388620"/>
                <a:gd name="connsiteX14" fmla="*/ 155095 w 211974"/>
                <a:gd name="connsiteY14" fmla="*/ 272387 h 388620"/>
                <a:gd name="connsiteX15" fmla="*/ 114820 w 211974"/>
                <a:gd name="connsiteY15" fmla="*/ 312662 h 388620"/>
                <a:gd name="connsiteX16" fmla="*/ 74544 w 211974"/>
                <a:gd name="connsiteY16" fmla="*/ 272387 h 388620"/>
                <a:gd name="connsiteX17" fmla="*/ 50520 w 211974"/>
                <a:gd name="connsiteY17" fmla="*/ 248364 h 388620"/>
                <a:gd name="connsiteX18" fmla="*/ 26497 w 211974"/>
                <a:gd name="connsiteY18" fmla="*/ 272387 h 388620"/>
                <a:gd name="connsiteX19" fmla="*/ 90795 w 211974"/>
                <a:gd name="connsiteY19" fmla="*/ 357531 h 388620"/>
                <a:gd name="connsiteX20" fmla="*/ 90795 w 211974"/>
                <a:gd name="connsiteY20" fmla="*/ 368836 h 388620"/>
                <a:gd name="connsiteX21" fmla="*/ 114820 w 211974"/>
                <a:gd name="connsiteY21" fmla="*/ 392860 h 388620"/>
                <a:gd name="connsiteX22" fmla="*/ 138843 w 211974"/>
                <a:gd name="connsiteY22" fmla="*/ 368836 h 388620"/>
                <a:gd name="connsiteX23" fmla="*/ 138843 w 211974"/>
                <a:gd name="connsiteY23" fmla="*/ 357531 h 388620"/>
                <a:gd name="connsiteX24" fmla="*/ 203142 w 211974"/>
                <a:gd name="connsiteY24" fmla="*/ 272387 h 388620"/>
                <a:gd name="connsiteX25" fmla="*/ 203142 w 211974"/>
                <a:gd name="connsiteY25" fmla="*/ 266028 h 388620"/>
                <a:gd name="connsiteX26" fmla="*/ 121179 w 211974"/>
                <a:gd name="connsiteY26" fmla="*/ 184065 h 388620"/>
                <a:gd name="connsiteX27" fmla="*/ 108460 w 211974"/>
                <a:gd name="connsiteY27" fmla="*/ 184065 h 388620"/>
                <a:gd name="connsiteX28" fmla="*/ 74544 w 211974"/>
                <a:gd name="connsiteY28" fmla="*/ 150149 h 388620"/>
                <a:gd name="connsiteX29" fmla="*/ 74544 w 211974"/>
                <a:gd name="connsiteY29" fmla="*/ 146969 h 388620"/>
                <a:gd name="connsiteX30" fmla="*/ 114820 w 211974"/>
                <a:gd name="connsiteY30" fmla="*/ 106694 h 388620"/>
                <a:gd name="connsiteX31" fmla="*/ 114820 w 211974"/>
                <a:gd name="connsiteY31" fmla="*/ 106694 h 38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1974" h="388620">
                  <a:moveTo>
                    <a:pt x="114820" y="106694"/>
                  </a:moveTo>
                  <a:cubicBezTo>
                    <a:pt x="137077" y="106694"/>
                    <a:pt x="155095" y="124712"/>
                    <a:pt x="155095" y="146969"/>
                  </a:cubicBezTo>
                  <a:cubicBezTo>
                    <a:pt x="155095" y="160394"/>
                    <a:pt x="166047" y="170993"/>
                    <a:pt x="179118" y="170993"/>
                  </a:cubicBezTo>
                  <a:cubicBezTo>
                    <a:pt x="192543" y="170993"/>
                    <a:pt x="203142" y="160041"/>
                    <a:pt x="203142" y="146969"/>
                  </a:cubicBezTo>
                  <a:cubicBezTo>
                    <a:pt x="203142" y="106694"/>
                    <a:pt x="175939" y="72425"/>
                    <a:pt x="138843" y="61826"/>
                  </a:cubicBezTo>
                  <a:lnTo>
                    <a:pt x="138843" y="50521"/>
                  </a:lnTo>
                  <a:cubicBezTo>
                    <a:pt x="138843" y="37096"/>
                    <a:pt x="127891" y="26497"/>
                    <a:pt x="114820" y="26497"/>
                  </a:cubicBezTo>
                  <a:cubicBezTo>
                    <a:pt x="101394" y="26497"/>
                    <a:pt x="90795" y="37449"/>
                    <a:pt x="90795" y="50521"/>
                  </a:cubicBezTo>
                  <a:lnTo>
                    <a:pt x="90795" y="61826"/>
                  </a:lnTo>
                  <a:cubicBezTo>
                    <a:pt x="53700" y="72425"/>
                    <a:pt x="26497" y="106694"/>
                    <a:pt x="26497" y="146969"/>
                  </a:cubicBezTo>
                  <a:lnTo>
                    <a:pt x="26497" y="150149"/>
                  </a:lnTo>
                  <a:cubicBezTo>
                    <a:pt x="26497" y="195370"/>
                    <a:pt x="63239" y="232112"/>
                    <a:pt x="108460" y="232112"/>
                  </a:cubicBezTo>
                  <a:lnTo>
                    <a:pt x="121179" y="232112"/>
                  </a:lnTo>
                  <a:cubicBezTo>
                    <a:pt x="139903" y="232112"/>
                    <a:pt x="155095" y="247304"/>
                    <a:pt x="155095" y="266028"/>
                  </a:cubicBezTo>
                  <a:lnTo>
                    <a:pt x="155095" y="272387"/>
                  </a:lnTo>
                  <a:cubicBezTo>
                    <a:pt x="155095" y="294645"/>
                    <a:pt x="137077" y="312662"/>
                    <a:pt x="114820" y="312662"/>
                  </a:cubicBezTo>
                  <a:cubicBezTo>
                    <a:pt x="92562" y="312662"/>
                    <a:pt x="74544" y="294645"/>
                    <a:pt x="74544" y="272387"/>
                  </a:cubicBezTo>
                  <a:cubicBezTo>
                    <a:pt x="74544" y="258963"/>
                    <a:pt x="63592" y="248364"/>
                    <a:pt x="50520" y="248364"/>
                  </a:cubicBezTo>
                  <a:cubicBezTo>
                    <a:pt x="37096" y="248364"/>
                    <a:pt x="26497" y="259316"/>
                    <a:pt x="26497" y="272387"/>
                  </a:cubicBezTo>
                  <a:cubicBezTo>
                    <a:pt x="26497" y="313016"/>
                    <a:pt x="53700" y="346932"/>
                    <a:pt x="90795" y="357531"/>
                  </a:cubicBezTo>
                  <a:lnTo>
                    <a:pt x="90795" y="368836"/>
                  </a:lnTo>
                  <a:cubicBezTo>
                    <a:pt x="90795" y="382261"/>
                    <a:pt x="101747" y="392860"/>
                    <a:pt x="114820" y="392860"/>
                  </a:cubicBezTo>
                  <a:cubicBezTo>
                    <a:pt x="128244" y="392860"/>
                    <a:pt x="138843" y="381908"/>
                    <a:pt x="138843" y="368836"/>
                  </a:cubicBezTo>
                  <a:lnTo>
                    <a:pt x="138843" y="357531"/>
                  </a:lnTo>
                  <a:cubicBezTo>
                    <a:pt x="175939" y="346932"/>
                    <a:pt x="203142" y="312662"/>
                    <a:pt x="203142" y="272387"/>
                  </a:cubicBezTo>
                  <a:lnTo>
                    <a:pt x="203142" y="266028"/>
                  </a:lnTo>
                  <a:cubicBezTo>
                    <a:pt x="203142" y="220807"/>
                    <a:pt x="166400" y="184065"/>
                    <a:pt x="121179" y="184065"/>
                  </a:cubicBezTo>
                  <a:lnTo>
                    <a:pt x="108460" y="184065"/>
                  </a:lnTo>
                  <a:cubicBezTo>
                    <a:pt x="89736" y="184065"/>
                    <a:pt x="74544" y="168873"/>
                    <a:pt x="74544" y="150149"/>
                  </a:cubicBezTo>
                  <a:lnTo>
                    <a:pt x="74544" y="146969"/>
                  </a:lnTo>
                  <a:cubicBezTo>
                    <a:pt x="74544" y="124712"/>
                    <a:pt x="92562" y="106694"/>
                    <a:pt x="114820" y="106694"/>
                  </a:cubicBezTo>
                  <a:lnTo>
                    <a:pt x="114820" y="106694"/>
                  </a:lnTo>
                  <a:close/>
                </a:path>
              </a:pathLst>
            </a:custGeom>
            <a:solidFill>
              <a:srgbClr val="5E5E5E"/>
            </a:solidFill>
            <a:ln w="9525" cap="flat">
              <a:noFill/>
              <a:prstDash val="solid"/>
              <a:miter/>
            </a:ln>
          </p:spPr>
          <p:txBody>
            <a:bodyPr rtlCol="0" anchor="ctr"/>
            <a:lstStyle/>
            <a:p>
              <a:endParaRPr lang="en-US" sz="1100"/>
            </a:p>
          </p:txBody>
        </p:sp>
      </p:grpSp>
      <p:grpSp>
        <p:nvGrpSpPr>
          <p:cNvPr id="79" name="Group 78">
            <a:extLst>
              <a:ext uri="{FF2B5EF4-FFF2-40B4-BE49-F238E27FC236}">
                <a16:creationId xmlns:a16="http://schemas.microsoft.com/office/drawing/2014/main" id="{A51B5D88-E582-5D65-8CDC-4E4D8626B808}"/>
              </a:ext>
            </a:extLst>
          </p:cNvPr>
          <p:cNvGrpSpPr/>
          <p:nvPr/>
        </p:nvGrpSpPr>
        <p:grpSpPr>
          <a:xfrm>
            <a:off x="5639919" y="4449643"/>
            <a:ext cx="833624" cy="1029772"/>
            <a:chOff x="5783889" y="4507495"/>
            <a:chExt cx="589052" cy="727653"/>
          </a:xfrm>
          <a:solidFill>
            <a:srgbClr val="F26363"/>
          </a:solidFill>
        </p:grpSpPr>
        <p:sp>
          <p:nvSpPr>
            <p:cNvPr id="44" name="Freeform: Shape 38">
              <a:extLst>
                <a:ext uri="{FF2B5EF4-FFF2-40B4-BE49-F238E27FC236}">
                  <a16:creationId xmlns:a16="http://schemas.microsoft.com/office/drawing/2014/main" id="{81DF2A59-1069-AE21-ED63-56733CFE81DA}"/>
                </a:ext>
              </a:extLst>
            </p:cNvPr>
            <p:cNvSpPr/>
            <p:nvPr/>
          </p:nvSpPr>
          <p:spPr>
            <a:xfrm>
              <a:off x="5896329" y="4768583"/>
              <a:ext cx="138601" cy="138601"/>
            </a:xfrm>
            <a:custGeom>
              <a:avLst/>
              <a:gdLst>
                <a:gd name="connsiteX0" fmla="*/ 47694 w 282632"/>
                <a:gd name="connsiteY0" fmla="*/ 26497 h 282632"/>
                <a:gd name="connsiteX1" fmla="*/ 26497 w 282632"/>
                <a:gd name="connsiteY1" fmla="*/ 47694 h 282632"/>
                <a:gd name="connsiteX2" fmla="*/ 26497 w 282632"/>
                <a:gd name="connsiteY2" fmla="*/ 241298 h 282632"/>
                <a:gd name="connsiteX3" fmla="*/ 47694 w 282632"/>
                <a:gd name="connsiteY3" fmla="*/ 262495 h 282632"/>
                <a:gd name="connsiteX4" fmla="*/ 241297 w 282632"/>
                <a:gd name="connsiteY4" fmla="*/ 262495 h 282632"/>
                <a:gd name="connsiteX5" fmla="*/ 262495 w 282632"/>
                <a:gd name="connsiteY5" fmla="*/ 241298 h 282632"/>
                <a:gd name="connsiteX6" fmla="*/ 262495 w 282632"/>
                <a:gd name="connsiteY6" fmla="*/ 47694 h 282632"/>
                <a:gd name="connsiteX7" fmla="*/ 241297 w 282632"/>
                <a:gd name="connsiteY7" fmla="*/ 26497 h 282632"/>
                <a:gd name="connsiteX8" fmla="*/ 47694 w 282632"/>
                <a:gd name="connsiteY8" fmla="*/ 26497 h 282632"/>
                <a:gd name="connsiteX9" fmla="*/ 220101 w 282632"/>
                <a:gd name="connsiteY9" fmla="*/ 220101 h 282632"/>
                <a:gd name="connsiteX10" fmla="*/ 69245 w 282632"/>
                <a:gd name="connsiteY10" fmla="*/ 220101 h 282632"/>
                <a:gd name="connsiteX11" fmla="*/ 69245 w 282632"/>
                <a:gd name="connsiteY11" fmla="*/ 69245 h 282632"/>
                <a:gd name="connsiteX12" fmla="*/ 220101 w 282632"/>
                <a:gd name="connsiteY12" fmla="*/ 69245 h 282632"/>
                <a:gd name="connsiteX13" fmla="*/ 220101 w 282632"/>
                <a:gd name="connsiteY13" fmla="*/ 220101 h 2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2632" h="282632">
                  <a:moveTo>
                    <a:pt x="47694" y="26497"/>
                  </a:moveTo>
                  <a:cubicBezTo>
                    <a:pt x="36035" y="26497"/>
                    <a:pt x="26497" y="36036"/>
                    <a:pt x="26497" y="47694"/>
                  </a:cubicBezTo>
                  <a:lnTo>
                    <a:pt x="26497" y="241298"/>
                  </a:lnTo>
                  <a:cubicBezTo>
                    <a:pt x="26497" y="252956"/>
                    <a:pt x="36035" y="262495"/>
                    <a:pt x="47694" y="262495"/>
                  </a:cubicBezTo>
                  <a:lnTo>
                    <a:pt x="241297" y="262495"/>
                  </a:lnTo>
                  <a:cubicBezTo>
                    <a:pt x="252956" y="262495"/>
                    <a:pt x="262495" y="252956"/>
                    <a:pt x="262495" y="241298"/>
                  </a:cubicBezTo>
                  <a:lnTo>
                    <a:pt x="262495" y="47694"/>
                  </a:lnTo>
                  <a:cubicBezTo>
                    <a:pt x="262495" y="36036"/>
                    <a:pt x="252956" y="26497"/>
                    <a:pt x="241297" y="26497"/>
                  </a:cubicBezTo>
                  <a:lnTo>
                    <a:pt x="47694" y="26497"/>
                  </a:lnTo>
                  <a:close/>
                  <a:moveTo>
                    <a:pt x="220101" y="220101"/>
                  </a:moveTo>
                  <a:lnTo>
                    <a:pt x="69245" y="220101"/>
                  </a:lnTo>
                  <a:lnTo>
                    <a:pt x="69245" y="69245"/>
                  </a:lnTo>
                  <a:lnTo>
                    <a:pt x="220101" y="69245"/>
                  </a:lnTo>
                  <a:lnTo>
                    <a:pt x="220101" y="220101"/>
                  </a:lnTo>
                  <a:close/>
                </a:path>
              </a:pathLst>
            </a:custGeom>
            <a:grpFill/>
            <a:ln w="9525" cap="flat">
              <a:noFill/>
              <a:prstDash val="solid"/>
              <a:miter/>
            </a:ln>
          </p:spPr>
          <p:txBody>
            <a:bodyPr rtlCol="0" anchor="ctr"/>
            <a:lstStyle/>
            <a:p>
              <a:endParaRPr lang="en-US" sz="1100"/>
            </a:p>
          </p:txBody>
        </p:sp>
        <p:sp>
          <p:nvSpPr>
            <p:cNvPr id="45" name="Freeform: Shape 39">
              <a:extLst>
                <a:ext uri="{FF2B5EF4-FFF2-40B4-BE49-F238E27FC236}">
                  <a16:creationId xmlns:a16="http://schemas.microsoft.com/office/drawing/2014/main" id="{1CE685F3-2F94-287D-958C-E1DEAEBB3FAE}"/>
                </a:ext>
              </a:extLst>
            </p:cNvPr>
            <p:cNvSpPr/>
            <p:nvPr/>
          </p:nvSpPr>
          <p:spPr>
            <a:xfrm>
              <a:off x="6037355" y="4772741"/>
              <a:ext cx="225226" cy="34650"/>
            </a:xfrm>
            <a:custGeom>
              <a:avLst/>
              <a:gdLst>
                <a:gd name="connsiteX0" fmla="*/ 417943 w 459278"/>
                <a:gd name="connsiteY0" fmla="*/ 26497 h 70658"/>
                <a:gd name="connsiteX1" fmla="*/ 47693 w 459278"/>
                <a:gd name="connsiteY1" fmla="*/ 26497 h 70658"/>
                <a:gd name="connsiteX2" fmla="*/ 26497 w 459278"/>
                <a:gd name="connsiteY2" fmla="*/ 47694 h 70658"/>
                <a:gd name="connsiteX3" fmla="*/ 47693 w 459278"/>
                <a:gd name="connsiteY3" fmla="*/ 68892 h 70658"/>
                <a:gd name="connsiteX4" fmla="*/ 417943 w 459278"/>
                <a:gd name="connsiteY4" fmla="*/ 68892 h 70658"/>
                <a:gd name="connsiteX5" fmla="*/ 439140 w 459278"/>
                <a:gd name="connsiteY5" fmla="*/ 47694 h 70658"/>
                <a:gd name="connsiteX6" fmla="*/ 417943 w 459278"/>
                <a:gd name="connsiteY6" fmla="*/ 26497 h 70658"/>
                <a:gd name="connsiteX7" fmla="*/ 417943 w 459278"/>
                <a:gd name="connsiteY7" fmla="*/ 26497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278" h="70658">
                  <a:moveTo>
                    <a:pt x="417943" y="26497"/>
                  </a:moveTo>
                  <a:lnTo>
                    <a:pt x="47693" y="26497"/>
                  </a:lnTo>
                  <a:cubicBezTo>
                    <a:pt x="36035" y="26497"/>
                    <a:pt x="26497" y="36036"/>
                    <a:pt x="26497" y="47694"/>
                  </a:cubicBezTo>
                  <a:cubicBezTo>
                    <a:pt x="26497" y="59353"/>
                    <a:pt x="36035" y="68892"/>
                    <a:pt x="47693" y="68892"/>
                  </a:cubicBezTo>
                  <a:lnTo>
                    <a:pt x="417943" y="68892"/>
                  </a:lnTo>
                  <a:cubicBezTo>
                    <a:pt x="429601" y="68892"/>
                    <a:pt x="439140" y="59353"/>
                    <a:pt x="439140" y="47694"/>
                  </a:cubicBezTo>
                  <a:cubicBezTo>
                    <a:pt x="439140" y="36036"/>
                    <a:pt x="429601" y="26497"/>
                    <a:pt x="417943" y="26497"/>
                  </a:cubicBezTo>
                  <a:lnTo>
                    <a:pt x="417943" y="26497"/>
                  </a:lnTo>
                  <a:close/>
                </a:path>
              </a:pathLst>
            </a:custGeom>
            <a:grpFill/>
            <a:ln w="9525" cap="flat">
              <a:noFill/>
              <a:prstDash val="solid"/>
              <a:miter/>
            </a:ln>
          </p:spPr>
          <p:txBody>
            <a:bodyPr rtlCol="0" anchor="ctr"/>
            <a:lstStyle/>
            <a:p>
              <a:endParaRPr lang="en-US" sz="1100"/>
            </a:p>
          </p:txBody>
        </p:sp>
        <p:sp>
          <p:nvSpPr>
            <p:cNvPr id="46" name="Freeform: Shape 40">
              <a:extLst>
                <a:ext uri="{FF2B5EF4-FFF2-40B4-BE49-F238E27FC236}">
                  <a16:creationId xmlns:a16="http://schemas.microsoft.com/office/drawing/2014/main" id="{63A0BCB0-EB6F-51A6-79C2-98C8C2BF25B8}"/>
                </a:ext>
              </a:extLst>
            </p:cNvPr>
            <p:cNvSpPr/>
            <p:nvPr/>
          </p:nvSpPr>
          <p:spPr>
            <a:xfrm>
              <a:off x="6037355" y="4818999"/>
              <a:ext cx="225226" cy="34650"/>
            </a:xfrm>
            <a:custGeom>
              <a:avLst/>
              <a:gdLst>
                <a:gd name="connsiteX0" fmla="*/ 439140 w 459278"/>
                <a:gd name="connsiteY0" fmla="*/ 47694 h 70658"/>
                <a:gd name="connsiteX1" fmla="*/ 417943 w 459278"/>
                <a:gd name="connsiteY1" fmla="*/ 26497 h 70658"/>
                <a:gd name="connsiteX2" fmla="*/ 47693 w 459278"/>
                <a:gd name="connsiteY2" fmla="*/ 26497 h 70658"/>
                <a:gd name="connsiteX3" fmla="*/ 26497 w 459278"/>
                <a:gd name="connsiteY3" fmla="*/ 47694 h 70658"/>
                <a:gd name="connsiteX4" fmla="*/ 47693 w 459278"/>
                <a:gd name="connsiteY4" fmla="*/ 68892 h 70658"/>
                <a:gd name="connsiteX5" fmla="*/ 417943 w 459278"/>
                <a:gd name="connsiteY5" fmla="*/ 68892 h 70658"/>
                <a:gd name="connsiteX6" fmla="*/ 439140 w 459278"/>
                <a:gd name="connsiteY6" fmla="*/ 47694 h 70658"/>
                <a:gd name="connsiteX7" fmla="*/ 439140 w 459278"/>
                <a:gd name="connsiteY7" fmla="*/ 47694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278" h="70658">
                  <a:moveTo>
                    <a:pt x="439140" y="47694"/>
                  </a:moveTo>
                  <a:cubicBezTo>
                    <a:pt x="439140" y="36036"/>
                    <a:pt x="429601" y="26497"/>
                    <a:pt x="417943" y="26497"/>
                  </a:cubicBezTo>
                  <a:lnTo>
                    <a:pt x="47693" y="26497"/>
                  </a:lnTo>
                  <a:cubicBezTo>
                    <a:pt x="36035" y="26497"/>
                    <a:pt x="26497" y="36036"/>
                    <a:pt x="26497" y="47694"/>
                  </a:cubicBezTo>
                  <a:cubicBezTo>
                    <a:pt x="26497" y="59353"/>
                    <a:pt x="36035" y="68892"/>
                    <a:pt x="47693" y="68892"/>
                  </a:cubicBezTo>
                  <a:lnTo>
                    <a:pt x="417943" y="68892"/>
                  </a:lnTo>
                  <a:cubicBezTo>
                    <a:pt x="429601" y="68892"/>
                    <a:pt x="439140" y="59353"/>
                    <a:pt x="439140" y="47694"/>
                  </a:cubicBezTo>
                  <a:lnTo>
                    <a:pt x="439140" y="47694"/>
                  </a:lnTo>
                  <a:close/>
                </a:path>
              </a:pathLst>
            </a:custGeom>
            <a:grpFill/>
            <a:ln w="9525" cap="flat">
              <a:noFill/>
              <a:prstDash val="solid"/>
              <a:miter/>
            </a:ln>
          </p:spPr>
          <p:txBody>
            <a:bodyPr rtlCol="0" anchor="ctr"/>
            <a:lstStyle/>
            <a:p>
              <a:endParaRPr lang="en-US" sz="1100"/>
            </a:p>
          </p:txBody>
        </p:sp>
        <p:sp>
          <p:nvSpPr>
            <p:cNvPr id="47" name="Freeform: Shape 41">
              <a:extLst>
                <a:ext uri="{FF2B5EF4-FFF2-40B4-BE49-F238E27FC236}">
                  <a16:creationId xmlns:a16="http://schemas.microsoft.com/office/drawing/2014/main" id="{6C5F9B2B-C6F6-7CEA-1EF2-28585A7DD09B}"/>
                </a:ext>
              </a:extLst>
            </p:cNvPr>
            <p:cNvSpPr/>
            <p:nvPr/>
          </p:nvSpPr>
          <p:spPr>
            <a:xfrm>
              <a:off x="6037355" y="4863525"/>
              <a:ext cx="173251" cy="34650"/>
            </a:xfrm>
            <a:custGeom>
              <a:avLst/>
              <a:gdLst>
                <a:gd name="connsiteX0" fmla="*/ 47693 w 353290"/>
                <a:gd name="connsiteY0" fmla="*/ 26497 h 70658"/>
                <a:gd name="connsiteX1" fmla="*/ 26497 w 353290"/>
                <a:gd name="connsiteY1" fmla="*/ 47694 h 70658"/>
                <a:gd name="connsiteX2" fmla="*/ 47693 w 353290"/>
                <a:gd name="connsiteY2" fmla="*/ 68892 h 70658"/>
                <a:gd name="connsiteX3" fmla="*/ 332446 w 353290"/>
                <a:gd name="connsiteY3" fmla="*/ 68892 h 70658"/>
                <a:gd name="connsiteX4" fmla="*/ 353643 w 353290"/>
                <a:gd name="connsiteY4" fmla="*/ 47694 h 70658"/>
                <a:gd name="connsiteX5" fmla="*/ 332446 w 353290"/>
                <a:gd name="connsiteY5" fmla="*/ 26497 h 70658"/>
                <a:gd name="connsiteX6" fmla="*/ 47693 w 353290"/>
                <a:gd name="connsiteY6" fmla="*/ 26497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290" h="70658">
                  <a:moveTo>
                    <a:pt x="47693" y="26497"/>
                  </a:moveTo>
                  <a:cubicBezTo>
                    <a:pt x="36035" y="26497"/>
                    <a:pt x="26497" y="36035"/>
                    <a:pt x="26497" y="47694"/>
                  </a:cubicBezTo>
                  <a:cubicBezTo>
                    <a:pt x="26497" y="59353"/>
                    <a:pt x="36035" y="68892"/>
                    <a:pt x="47693" y="68892"/>
                  </a:cubicBezTo>
                  <a:lnTo>
                    <a:pt x="332446" y="68892"/>
                  </a:lnTo>
                  <a:cubicBezTo>
                    <a:pt x="344105" y="68892"/>
                    <a:pt x="353643" y="59353"/>
                    <a:pt x="353643" y="47694"/>
                  </a:cubicBezTo>
                  <a:cubicBezTo>
                    <a:pt x="353643" y="36035"/>
                    <a:pt x="344105" y="26497"/>
                    <a:pt x="332446" y="26497"/>
                  </a:cubicBezTo>
                  <a:lnTo>
                    <a:pt x="47693" y="26497"/>
                  </a:lnTo>
                  <a:close/>
                </a:path>
              </a:pathLst>
            </a:custGeom>
            <a:grpFill/>
            <a:ln w="9525" cap="flat">
              <a:noFill/>
              <a:prstDash val="solid"/>
              <a:miter/>
            </a:ln>
          </p:spPr>
          <p:txBody>
            <a:bodyPr rtlCol="0" anchor="ctr"/>
            <a:lstStyle/>
            <a:p>
              <a:endParaRPr lang="en-US" sz="1100"/>
            </a:p>
          </p:txBody>
        </p:sp>
        <p:sp>
          <p:nvSpPr>
            <p:cNvPr id="48" name="Freeform: Shape 42">
              <a:extLst>
                <a:ext uri="{FF2B5EF4-FFF2-40B4-BE49-F238E27FC236}">
                  <a16:creationId xmlns:a16="http://schemas.microsoft.com/office/drawing/2014/main" id="{21DC517B-508E-983A-B813-C2845AAB8C00}"/>
                </a:ext>
              </a:extLst>
            </p:cNvPr>
            <p:cNvSpPr/>
            <p:nvPr/>
          </p:nvSpPr>
          <p:spPr>
            <a:xfrm>
              <a:off x="5783889" y="4507495"/>
              <a:ext cx="589052" cy="727653"/>
            </a:xfrm>
            <a:custGeom>
              <a:avLst/>
              <a:gdLst>
                <a:gd name="connsiteX0" fmla="*/ 1135476 w 1201189"/>
                <a:gd name="connsiteY0" fmla="*/ 183004 h 1483821"/>
                <a:gd name="connsiteX1" fmla="*/ 1185291 w 1201189"/>
                <a:gd name="connsiteY1" fmla="*/ 133190 h 1483821"/>
                <a:gd name="connsiteX2" fmla="*/ 1185291 w 1201189"/>
                <a:gd name="connsiteY2" fmla="*/ 76311 h 1483821"/>
                <a:gd name="connsiteX3" fmla="*/ 1135476 w 1201189"/>
                <a:gd name="connsiteY3" fmla="*/ 26497 h 1483821"/>
                <a:gd name="connsiteX4" fmla="*/ 330327 w 1201189"/>
                <a:gd name="connsiteY4" fmla="*/ 26497 h 1483821"/>
                <a:gd name="connsiteX5" fmla="*/ 309130 w 1201189"/>
                <a:gd name="connsiteY5" fmla="*/ 47694 h 1483821"/>
                <a:gd name="connsiteX6" fmla="*/ 330327 w 1201189"/>
                <a:gd name="connsiteY6" fmla="*/ 68892 h 1483821"/>
                <a:gd name="connsiteX7" fmla="*/ 1135476 w 1201189"/>
                <a:gd name="connsiteY7" fmla="*/ 68892 h 1483821"/>
                <a:gd name="connsiteX8" fmla="*/ 1142543 w 1201189"/>
                <a:gd name="connsiteY8" fmla="*/ 75957 h 1483821"/>
                <a:gd name="connsiteX9" fmla="*/ 1142543 w 1201189"/>
                <a:gd name="connsiteY9" fmla="*/ 132837 h 1483821"/>
                <a:gd name="connsiteX10" fmla="*/ 1135476 w 1201189"/>
                <a:gd name="connsiteY10" fmla="*/ 139903 h 1483821"/>
                <a:gd name="connsiteX11" fmla="*/ 76311 w 1201189"/>
                <a:gd name="connsiteY11" fmla="*/ 139903 h 1483821"/>
                <a:gd name="connsiteX12" fmla="*/ 69245 w 1201189"/>
                <a:gd name="connsiteY12" fmla="*/ 132837 h 1483821"/>
                <a:gd name="connsiteX13" fmla="*/ 69245 w 1201189"/>
                <a:gd name="connsiteY13" fmla="*/ 75957 h 1483821"/>
                <a:gd name="connsiteX14" fmla="*/ 76311 w 1201189"/>
                <a:gd name="connsiteY14" fmla="*/ 68892 h 1483821"/>
                <a:gd name="connsiteX15" fmla="*/ 231759 w 1201189"/>
                <a:gd name="connsiteY15" fmla="*/ 68892 h 1483821"/>
                <a:gd name="connsiteX16" fmla="*/ 252956 w 1201189"/>
                <a:gd name="connsiteY16" fmla="*/ 47694 h 1483821"/>
                <a:gd name="connsiteX17" fmla="*/ 231759 w 1201189"/>
                <a:gd name="connsiteY17" fmla="*/ 26497 h 1483821"/>
                <a:gd name="connsiteX18" fmla="*/ 76311 w 1201189"/>
                <a:gd name="connsiteY18" fmla="*/ 26497 h 1483821"/>
                <a:gd name="connsiteX19" fmla="*/ 26497 w 1201189"/>
                <a:gd name="connsiteY19" fmla="*/ 76311 h 1483821"/>
                <a:gd name="connsiteX20" fmla="*/ 26497 w 1201189"/>
                <a:gd name="connsiteY20" fmla="*/ 133190 h 1483821"/>
                <a:gd name="connsiteX21" fmla="*/ 76311 w 1201189"/>
                <a:gd name="connsiteY21" fmla="*/ 183004 h 1483821"/>
                <a:gd name="connsiteX22" fmla="*/ 89029 w 1201189"/>
                <a:gd name="connsiteY22" fmla="*/ 183004 h 1483821"/>
                <a:gd name="connsiteX23" fmla="*/ 89029 w 1201189"/>
                <a:gd name="connsiteY23" fmla="*/ 414057 h 1483821"/>
                <a:gd name="connsiteX24" fmla="*/ 110227 w 1201189"/>
                <a:gd name="connsiteY24" fmla="*/ 435254 h 1483821"/>
                <a:gd name="connsiteX25" fmla="*/ 131424 w 1201189"/>
                <a:gd name="connsiteY25" fmla="*/ 414057 h 1483821"/>
                <a:gd name="connsiteX26" fmla="*/ 131424 w 1201189"/>
                <a:gd name="connsiteY26" fmla="*/ 183004 h 1483821"/>
                <a:gd name="connsiteX27" fmla="*/ 1079657 w 1201189"/>
                <a:gd name="connsiteY27" fmla="*/ 183004 h 1483821"/>
                <a:gd name="connsiteX28" fmla="*/ 1079657 w 1201189"/>
                <a:gd name="connsiteY28" fmla="*/ 860617 h 1483821"/>
                <a:gd name="connsiteX29" fmla="*/ 131424 w 1201189"/>
                <a:gd name="connsiteY29" fmla="*/ 860617 h 1483821"/>
                <a:gd name="connsiteX30" fmla="*/ 131424 w 1201189"/>
                <a:gd name="connsiteY30" fmla="*/ 513685 h 1483821"/>
                <a:gd name="connsiteX31" fmla="*/ 110227 w 1201189"/>
                <a:gd name="connsiteY31" fmla="*/ 492488 h 1483821"/>
                <a:gd name="connsiteX32" fmla="*/ 89029 w 1201189"/>
                <a:gd name="connsiteY32" fmla="*/ 513685 h 1483821"/>
                <a:gd name="connsiteX33" fmla="*/ 89029 w 1201189"/>
                <a:gd name="connsiteY33" fmla="*/ 860617 h 1483821"/>
                <a:gd name="connsiteX34" fmla="*/ 76311 w 1201189"/>
                <a:gd name="connsiteY34" fmla="*/ 860617 h 1483821"/>
                <a:gd name="connsiteX35" fmla="*/ 26497 w 1201189"/>
                <a:gd name="connsiteY35" fmla="*/ 910430 h 1483821"/>
                <a:gd name="connsiteX36" fmla="*/ 26497 w 1201189"/>
                <a:gd name="connsiteY36" fmla="*/ 967310 h 1483821"/>
                <a:gd name="connsiteX37" fmla="*/ 76311 w 1201189"/>
                <a:gd name="connsiteY37" fmla="*/ 1017124 h 1483821"/>
                <a:gd name="connsiteX38" fmla="*/ 402045 w 1201189"/>
                <a:gd name="connsiteY38" fmla="*/ 1017124 h 1483821"/>
                <a:gd name="connsiteX39" fmla="*/ 213387 w 1201189"/>
                <a:gd name="connsiteY39" fmla="*/ 1439661 h 1483821"/>
                <a:gd name="connsiteX40" fmla="*/ 214800 w 1201189"/>
                <a:gd name="connsiteY40" fmla="*/ 1460151 h 1483821"/>
                <a:gd name="connsiteX41" fmla="*/ 232819 w 1201189"/>
                <a:gd name="connsiteY41" fmla="*/ 1470043 h 1483821"/>
                <a:gd name="connsiteX42" fmla="*/ 346578 w 1201189"/>
                <a:gd name="connsiteY42" fmla="*/ 1470043 h 1483821"/>
                <a:gd name="connsiteX43" fmla="*/ 366009 w 1201189"/>
                <a:gd name="connsiteY43" fmla="*/ 1457325 h 1483821"/>
                <a:gd name="connsiteX44" fmla="*/ 527463 w 1201189"/>
                <a:gd name="connsiteY44" fmla="*/ 1096262 h 1483821"/>
                <a:gd name="connsiteX45" fmla="*/ 527463 w 1201189"/>
                <a:gd name="connsiteY45" fmla="*/ 1448846 h 1483821"/>
                <a:gd name="connsiteX46" fmla="*/ 548661 w 1201189"/>
                <a:gd name="connsiteY46" fmla="*/ 1470043 h 1483821"/>
                <a:gd name="connsiteX47" fmla="*/ 662420 w 1201189"/>
                <a:gd name="connsiteY47" fmla="*/ 1470043 h 1483821"/>
                <a:gd name="connsiteX48" fmla="*/ 683618 w 1201189"/>
                <a:gd name="connsiteY48" fmla="*/ 1448846 h 1483821"/>
                <a:gd name="connsiteX49" fmla="*/ 683618 w 1201189"/>
                <a:gd name="connsiteY49" fmla="*/ 1096262 h 1483821"/>
                <a:gd name="connsiteX50" fmla="*/ 845071 w 1201189"/>
                <a:gd name="connsiteY50" fmla="*/ 1457325 h 1483821"/>
                <a:gd name="connsiteX51" fmla="*/ 864503 w 1201189"/>
                <a:gd name="connsiteY51" fmla="*/ 1470043 h 1483821"/>
                <a:gd name="connsiteX52" fmla="*/ 978969 w 1201189"/>
                <a:gd name="connsiteY52" fmla="*/ 1470043 h 1483821"/>
                <a:gd name="connsiteX53" fmla="*/ 1000166 w 1201189"/>
                <a:gd name="connsiteY53" fmla="*/ 1448846 h 1483821"/>
                <a:gd name="connsiteX54" fmla="*/ 997693 w 1201189"/>
                <a:gd name="connsiteY54" fmla="*/ 1438601 h 1483821"/>
                <a:gd name="connsiteX55" fmla="*/ 809742 w 1201189"/>
                <a:gd name="connsiteY55" fmla="*/ 1017478 h 1483821"/>
                <a:gd name="connsiteX56" fmla="*/ 971550 w 1201189"/>
                <a:gd name="connsiteY56" fmla="*/ 1017478 h 1483821"/>
                <a:gd name="connsiteX57" fmla="*/ 992748 w 1201189"/>
                <a:gd name="connsiteY57" fmla="*/ 996280 h 1483821"/>
                <a:gd name="connsiteX58" fmla="*/ 971550 w 1201189"/>
                <a:gd name="connsiteY58" fmla="*/ 975083 h 1483821"/>
                <a:gd name="connsiteX59" fmla="*/ 76311 w 1201189"/>
                <a:gd name="connsiteY59" fmla="*/ 975083 h 1483821"/>
                <a:gd name="connsiteX60" fmla="*/ 69245 w 1201189"/>
                <a:gd name="connsiteY60" fmla="*/ 968017 h 1483821"/>
                <a:gd name="connsiteX61" fmla="*/ 69245 w 1201189"/>
                <a:gd name="connsiteY61" fmla="*/ 911137 h 1483821"/>
                <a:gd name="connsiteX62" fmla="*/ 76311 w 1201189"/>
                <a:gd name="connsiteY62" fmla="*/ 904071 h 1483821"/>
                <a:gd name="connsiteX63" fmla="*/ 1135476 w 1201189"/>
                <a:gd name="connsiteY63" fmla="*/ 904071 h 1483821"/>
                <a:gd name="connsiteX64" fmla="*/ 1142543 w 1201189"/>
                <a:gd name="connsiteY64" fmla="*/ 911137 h 1483821"/>
                <a:gd name="connsiteX65" fmla="*/ 1142543 w 1201189"/>
                <a:gd name="connsiteY65" fmla="*/ 968017 h 1483821"/>
                <a:gd name="connsiteX66" fmla="*/ 1135476 w 1201189"/>
                <a:gd name="connsiteY66" fmla="*/ 975083 h 1483821"/>
                <a:gd name="connsiteX67" fmla="*/ 1071885 w 1201189"/>
                <a:gd name="connsiteY67" fmla="*/ 975083 h 1483821"/>
                <a:gd name="connsiteX68" fmla="*/ 1050687 w 1201189"/>
                <a:gd name="connsiteY68" fmla="*/ 996280 h 1483821"/>
                <a:gd name="connsiteX69" fmla="*/ 1071885 w 1201189"/>
                <a:gd name="connsiteY69" fmla="*/ 1017478 h 1483821"/>
                <a:gd name="connsiteX70" fmla="*/ 1135476 w 1201189"/>
                <a:gd name="connsiteY70" fmla="*/ 1017478 h 1483821"/>
                <a:gd name="connsiteX71" fmla="*/ 1185291 w 1201189"/>
                <a:gd name="connsiteY71" fmla="*/ 967664 h 1483821"/>
                <a:gd name="connsiteX72" fmla="*/ 1185291 w 1201189"/>
                <a:gd name="connsiteY72" fmla="*/ 910784 h 1483821"/>
                <a:gd name="connsiteX73" fmla="*/ 1135476 w 1201189"/>
                <a:gd name="connsiteY73" fmla="*/ 860970 h 1483821"/>
                <a:gd name="connsiteX74" fmla="*/ 1122759 w 1201189"/>
                <a:gd name="connsiteY74" fmla="*/ 860970 h 1483821"/>
                <a:gd name="connsiteX75" fmla="*/ 1122759 w 1201189"/>
                <a:gd name="connsiteY75" fmla="*/ 183358 h 1483821"/>
                <a:gd name="connsiteX76" fmla="*/ 1135476 w 1201189"/>
                <a:gd name="connsiteY76" fmla="*/ 183358 h 1483821"/>
                <a:gd name="connsiteX77" fmla="*/ 763109 w 1201189"/>
                <a:gd name="connsiteY77" fmla="*/ 1017478 h 1483821"/>
                <a:gd name="connsiteX78" fmla="*/ 946113 w 1201189"/>
                <a:gd name="connsiteY78" fmla="*/ 1427649 h 1483821"/>
                <a:gd name="connsiteX79" fmla="*/ 878988 w 1201189"/>
                <a:gd name="connsiteY79" fmla="*/ 1427649 h 1483821"/>
                <a:gd name="connsiteX80" fmla="*/ 695982 w 1201189"/>
                <a:gd name="connsiteY80" fmla="*/ 1017478 h 1483821"/>
                <a:gd name="connsiteX81" fmla="*/ 763109 w 1201189"/>
                <a:gd name="connsiteY81" fmla="*/ 1017478 h 1483821"/>
                <a:gd name="connsiteX82" fmla="*/ 641576 w 1201189"/>
                <a:gd name="connsiteY82" fmla="*/ 1017478 h 1483821"/>
                <a:gd name="connsiteX83" fmla="*/ 641576 w 1201189"/>
                <a:gd name="connsiteY83" fmla="*/ 1427649 h 1483821"/>
                <a:gd name="connsiteX84" fmla="*/ 570565 w 1201189"/>
                <a:gd name="connsiteY84" fmla="*/ 1427649 h 1483821"/>
                <a:gd name="connsiteX85" fmla="*/ 570565 w 1201189"/>
                <a:gd name="connsiteY85" fmla="*/ 1017478 h 1483821"/>
                <a:gd name="connsiteX86" fmla="*/ 641576 w 1201189"/>
                <a:gd name="connsiteY86" fmla="*/ 1017478 h 1483821"/>
                <a:gd name="connsiteX87" fmla="*/ 516158 w 1201189"/>
                <a:gd name="connsiteY87" fmla="*/ 1017478 h 1483821"/>
                <a:gd name="connsiteX88" fmla="*/ 333153 w 1201189"/>
                <a:gd name="connsiteY88" fmla="*/ 1427649 h 1483821"/>
                <a:gd name="connsiteX89" fmla="*/ 266028 w 1201189"/>
                <a:gd name="connsiteY89" fmla="*/ 1427649 h 1483821"/>
                <a:gd name="connsiteX90" fmla="*/ 449032 w 1201189"/>
                <a:gd name="connsiteY90" fmla="*/ 1017478 h 1483821"/>
                <a:gd name="connsiteX91" fmla="*/ 516158 w 1201189"/>
                <a:gd name="connsiteY91" fmla="*/ 1017478 h 14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01189" h="1483821">
                  <a:moveTo>
                    <a:pt x="1135476" y="183004"/>
                  </a:moveTo>
                  <a:cubicBezTo>
                    <a:pt x="1163033" y="183004"/>
                    <a:pt x="1185291" y="160747"/>
                    <a:pt x="1185291" y="133190"/>
                  </a:cubicBezTo>
                  <a:lnTo>
                    <a:pt x="1185291" y="76311"/>
                  </a:lnTo>
                  <a:cubicBezTo>
                    <a:pt x="1185291" y="48754"/>
                    <a:pt x="1163033" y="26497"/>
                    <a:pt x="1135476" y="26497"/>
                  </a:cubicBezTo>
                  <a:lnTo>
                    <a:pt x="330327" y="26497"/>
                  </a:lnTo>
                  <a:cubicBezTo>
                    <a:pt x="318668" y="26497"/>
                    <a:pt x="309130" y="36035"/>
                    <a:pt x="309130" y="47694"/>
                  </a:cubicBezTo>
                  <a:cubicBezTo>
                    <a:pt x="309130" y="59353"/>
                    <a:pt x="318668" y="68892"/>
                    <a:pt x="330327" y="68892"/>
                  </a:cubicBezTo>
                  <a:lnTo>
                    <a:pt x="1135476" y="68892"/>
                  </a:lnTo>
                  <a:cubicBezTo>
                    <a:pt x="1139363" y="68892"/>
                    <a:pt x="1142543" y="72071"/>
                    <a:pt x="1142543" y="75957"/>
                  </a:cubicBezTo>
                  <a:lnTo>
                    <a:pt x="1142543" y="132837"/>
                  </a:lnTo>
                  <a:cubicBezTo>
                    <a:pt x="1142543" y="136723"/>
                    <a:pt x="1139363" y="139903"/>
                    <a:pt x="1135476" y="139903"/>
                  </a:cubicBezTo>
                  <a:lnTo>
                    <a:pt x="76311" y="139903"/>
                  </a:lnTo>
                  <a:cubicBezTo>
                    <a:pt x="72424" y="139903"/>
                    <a:pt x="69245" y="136723"/>
                    <a:pt x="69245" y="132837"/>
                  </a:cubicBezTo>
                  <a:lnTo>
                    <a:pt x="69245" y="75957"/>
                  </a:lnTo>
                  <a:cubicBezTo>
                    <a:pt x="69245" y="72071"/>
                    <a:pt x="72424" y="68892"/>
                    <a:pt x="76311" y="68892"/>
                  </a:cubicBezTo>
                  <a:lnTo>
                    <a:pt x="231759" y="68892"/>
                  </a:lnTo>
                  <a:cubicBezTo>
                    <a:pt x="243417" y="68892"/>
                    <a:pt x="252956" y="59353"/>
                    <a:pt x="252956" y="47694"/>
                  </a:cubicBezTo>
                  <a:cubicBezTo>
                    <a:pt x="252956" y="36035"/>
                    <a:pt x="243417" y="26497"/>
                    <a:pt x="231759" y="26497"/>
                  </a:cubicBezTo>
                  <a:lnTo>
                    <a:pt x="76311" y="26497"/>
                  </a:lnTo>
                  <a:cubicBezTo>
                    <a:pt x="48754" y="26497"/>
                    <a:pt x="26497" y="48754"/>
                    <a:pt x="26497" y="76311"/>
                  </a:cubicBezTo>
                  <a:lnTo>
                    <a:pt x="26497" y="133190"/>
                  </a:lnTo>
                  <a:cubicBezTo>
                    <a:pt x="26497" y="160747"/>
                    <a:pt x="48754" y="183004"/>
                    <a:pt x="76311" y="183004"/>
                  </a:cubicBezTo>
                  <a:lnTo>
                    <a:pt x="89029" y="183004"/>
                  </a:lnTo>
                  <a:lnTo>
                    <a:pt x="89029" y="414057"/>
                  </a:lnTo>
                  <a:cubicBezTo>
                    <a:pt x="89029" y="425716"/>
                    <a:pt x="98567" y="435254"/>
                    <a:pt x="110227" y="435254"/>
                  </a:cubicBezTo>
                  <a:cubicBezTo>
                    <a:pt x="121885" y="435254"/>
                    <a:pt x="131424" y="425716"/>
                    <a:pt x="131424" y="414057"/>
                  </a:cubicBezTo>
                  <a:lnTo>
                    <a:pt x="131424" y="183004"/>
                  </a:lnTo>
                  <a:lnTo>
                    <a:pt x="1079657" y="183004"/>
                  </a:lnTo>
                  <a:lnTo>
                    <a:pt x="1079657" y="860617"/>
                  </a:lnTo>
                  <a:lnTo>
                    <a:pt x="131424" y="860617"/>
                  </a:lnTo>
                  <a:lnTo>
                    <a:pt x="131424" y="513685"/>
                  </a:lnTo>
                  <a:cubicBezTo>
                    <a:pt x="131424" y="502026"/>
                    <a:pt x="121885" y="492488"/>
                    <a:pt x="110227" y="492488"/>
                  </a:cubicBezTo>
                  <a:cubicBezTo>
                    <a:pt x="98567" y="492488"/>
                    <a:pt x="89029" y="502026"/>
                    <a:pt x="89029" y="513685"/>
                  </a:cubicBezTo>
                  <a:lnTo>
                    <a:pt x="89029" y="860617"/>
                  </a:lnTo>
                  <a:lnTo>
                    <a:pt x="76311" y="860617"/>
                  </a:lnTo>
                  <a:cubicBezTo>
                    <a:pt x="48754" y="860617"/>
                    <a:pt x="26497" y="882874"/>
                    <a:pt x="26497" y="910430"/>
                  </a:cubicBezTo>
                  <a:lnTo>
                    <a:pt x="26497" y="967310"/>
                  </a:lnTo>
                  <a:cubicBezTo>
                    <a:pt x="26497" y="994867"/>
                    <a:pt x="48754" y="1017124"/>
                    <a:pt x="76311" y="1017124"/>
                  </a:cubicBezTo>
                  <a:lnTo>
                    <a:pt x="402045" y="1017124"/>
                  </a:lnTo>
                  <a:lnTo>
                    <a:pt x="213387" y="1439661"/>
                  </a:lnTo>
                  <a:cubicBezTo>
                    <a:pt x="210561" y="1446373"/>
                    <a:pt x="210915" y="1453792"/>
                    <a:pt x="214800" y="1460151"/>
                  </a:cubicBezTo>
                  <a:cubicBezTo>
                    <a:pt x="218687" y="1466157"/>
                    <a:pt x="225400" y="1470043"/>
                    <a:pt x="232819" y="1470043"/>
                  </a:cubicBezTo>
                  <a:lnTo>
                    <a:pt x="346578" y="1470043"/>
                  </a:lnTo>
                  <a:cubicBezTo>
                    <a:pt x="355057" y="1470043"/>
                    <a:pt x="362476" y="1465098"/>
                    <a:pt x="366009" y="1457325"/>
                  </a:cubicBezTo>
                  <a:lnTo>
                    <a:pt x="527463" y="1096262"/>
                  </a:lnTo>
                  <a:lnTo>
                    <a:pt x="527463" y="1448846"/>
                  </a:lnTo>
                  <a:cubicBezTo>
                    <a:pt x="527463" y="1460505"/>
                    <a:pt x="537002" y="1470043"/>
                    <a:pt x="548661" y="1470043"/>
                  </a:cubicBezTo>
                  <a:lnTo>
                    <a:pt x="662420" y="1470043"/>
                  </a:lnTo>
                  <a:cubicBezTo>
                    <a:pt x="674079" y="1470043"/>
                    <a:pt x="683618" y="1460505"/>
                    <a:pt x="683618" y="1448846"/>
                  </a:cubicBezTo>
                  <a:lnTo>
                    <a:pt x="683618" y="1096262"/>
                  </a:lnTo>
                  <a:lnTo>
                    <a:pt x="845071" y="1457325"/>
                  </a:lnTo>
                  <a:cubicBezTo>
                    <a:pt x="848604" y="1465098"/>
                    <a:pt x="856023" y="1470043"/>
                    <a:pt x="864503" y="1470043"/>
                  </a:cubicBezTo>
                  <a:lnTo>
                    <a:pt x="978969" y="1470043"/>
                  </a:lnTo>
                  <a:cubicBezTo>
                    <a:pt x="990627" y="1470043"/>
                    <a:pt x="1000166" y="1460505"/>
                    <a:pt x="1000166" y="1448846"/>
                  </a:cubicBezTo>
                  <a:cubicBezTo>
                    <a:pt x="1000166" y="1445313"/>
                    <a:pt x="999107" y="1441780"/>
                    <a:pt x="997693" y="1438601"/>
                  </a:cubicBezTo>
                  <a:lnTo>
                    <a:pt x="809742" y="1017478"/>
                  </a:lnTo>
                  <a:lnTo>
                    <a:pt x="971550" y="1017478"/>
                  </a:lnTo>
                  <a:cubicBezTo>
                    <a:pt x="983208" y="1017478"/>
                    <a:pt x="992748" y="1007939"/>
                    <a:pt x="992748" y="996280"/>
                  </a:cubicBezTo>
                  <a:cubicBezTo>
                    <a:pt x="992748" y="984622"/>
                    <a:pt x="983208" y="975083"/>
                    <a:pt x="971550" y="975083"/>
                  </a:cubicBezTo>
                  <a:lnTo>
                    <a:pt x="76311" y="975083"/>
                  </a:lnTo>
                  <a:cubicBezTo>
                    <a:pt x="72424" y="975083"/>
                    <a:pt x="69245" y="971903"/>
                    <a:pt x="69245" y="968017"/>
                  </a:cubicBezTo>
                  <a:lnTo>
                    <a:pt x="69245" y="911137"/>
                  </a:lnTo>
                  <a:cubicBezTo>
                    <a:pt x="69245" y="907251"/>
                    <a:pt x="72424" y="904071"/>
                    <a:pt x="76311" y="904071"/>
                  </a:cubicBezTo>
                  <a:lnTo>
                    <a:pt x="1135476" y="904071"/>
                  </a:lnTo>
                  <a:cubicBezTo>
                    <a:pt x="1139363" y="904071"/>
                    <a:pt x="1142543" y="907251"/>
                    <a:pt x="1142543" y="911137"/>
                  </a:cubicBezTo>
                  <a:lnTo>
                    <a:pt x="1142543" y="968017"/>
                  </a:lnTo>
                  <a:cubicBezTo>
                    <a:pt x="1142543" y="971903"/>
                    <a:pt x="1139363" y="975083"/>
                    <a:pt x="1135476" y="975083"/>
                  </a:cubicBezTo>
                  <a:lnTo>
                    <a:pt x="1071885" y="975083"/>
                  </a:lnTo>
                  <a:cubicBezTo>
                    <a:pt x="1060225" y="975083"/>
                    <a:pt x="1050687" y="984622"/>
                    <a:pt x="1050687" y="996280"/>
                  </a:cubicBezTo>
                  <a:cubicBezTo>
                    <a:pt x="1050687" y="1007939"/>
                    <a:pt x="1060225" y="1017478"/>
                    <a:pt x="1071885" y="1017478"/>
                  </a:cubicBezTo>
                  <a:lnTo>
                    <a:pt x="1135476" y="1017478"/>
                  </a:lnTo>
                  <a:cubicBezTo>
                    <a:pt x="1163033" y="1017478"/>
                    <a:pt x="1185291" y="995220"/>
                    <a:pt x="1185291" y="967664"/>
                  </a:cubicBezTo>
                  <a:lnTo>
                    <a:pt x="1185291" y="910784"/>
                  </a:lnTo>
                  <a:cubicBezTo>
                    <a:pt x="1185291" y="883227"/>
                    <a:pt x="1163033" y="860970"/>
                    <a:pt x="1135476" y="860970"/>
                  </a:cubicBezTo>
                  <a:lnTo>
                    <a:pt x="1122759" y="860970"/>
                  </a:lnTo>
                  <a:lnTo>
                    <a:pt x="1122759" y="183358"/>
                  </a:lnTo>
                  <a:lnTo>
                    <a:pt x="1135476" y="183358"/>
                  </a:lnTo>
                  <a:close/>
                  <a:moveTo>
                    <a:pt x="763109" y="1017478"/>
                  </a:moveTo>
                  <a:lnTo>
                    <a:pt x="946113" y="1427649"/>
                  </a:lnTo>
                  <a:lnTo>
                    <a:pt x="878988" y="1427649"/>
                  </a:lnTo>
                  <a:lnTo>
                    <a:pt x="695982" y="1017478"/>
                  </a:lnTo>
                  <a:lnTo>
                    <a:pt x="763109" y="1017478"/>
                  </a:lnTo>
                  <a:close/>
                  <a:moveTo>
                    <a:pt x="641576" y="1017478"/>
                  </a:moveTo>
                  <a:lnTo>
                    <a:pt x="641576" y="1427649"/>
                  </a:lnTo>
                  <a:lnTo>
                    <a:pt x="570565" y="1427649"/>
                  </a:lnTo>
                  <a:lnTo>
                    <a:pt x="570565" y="1017478"/>
                  </a:lnTo>
                  <a:lnTo>
                    <a:pt x="641576" y="1017478"/>
                  </a:lnTo>
                  <a:close/>
                  <a:moveTo>
                    <a:pt x="516158" y="1017478"/>
                  </a:moveTo>
                  <a:lnTo>
                    <a:pt x="333153" y="1427649"/>
                  </a:lnTo>
                  <a:lnTo>
                    <a:pt x="266028" y="1427649"/>
                  </a:lnTo>
                  <a:lnTo>
                    <a:pt x="449032" y="1017478"/>
                  </a:lnTo>
                  <a:lnTo>
                    <a:pt x="516158" y="1017478"/>
                  </a:lnTo>
                  <a:close/>
                </a:path>
              </a:pathLst>
            </a:custGeom>
            <a:grpFill/>
            <a:ln w="9525" cap="flat">
              <a:noFill/>
              <a:prstDash val="solid"/>
              <a:miter/>
            </a:ln>
          </p:spPr>
          <p:txBody>
            <a:bodyPr rtlCol="0" anchor="ctr"/>
            <a:lstStyle/>
            <a:p>
              <a:endParaRPr lang="en-US" sz="1100"/>
            </a:p>
          </p:txBody>
        </p:sp>
        <p:sp>
          <p:nvSpPr>
            <p:cNvPr id="49" name="Freeform: Shape 43">
              <a:extLst>
                <a:ext uri="{FF2B5EF4-FFF2-40B4-BE49-F238E27FC236}">
                  <a16:creationId xmlns:a16="http://schemas.microsoft.com/office/drawing/2014/main" id="{A87A9718-43FC-45F8-0458-2F5C47189DC2}"/>
                </a:ext>
              </a:extLst>
            </p:cNvPr>
            <p:cNvSpPr/>
            <p:nvPr/>
          </p:nvSpPr>
          <p:spPr>
            <a:xfrm>
              <a:off x="5860666" y="4619162"/>
              <a:ext cx="415801" cy="138601"/>
            </a:xfrm>
            <a:custGeom>
              <a:avLst/>
              <a:gdLst>
                <a:gd name="connsiteX0" fmla="*/ 388211 w 847898"/>
                <a:gd name="connsiteY0" fmla="*/ 101911 h 282632"/>
                <a:gd name="connsiteX1" fmla="*/ 367014 w 847898"/>
                <a:gd name="connsiteY1" fmla="*/ 99437 h 282632"/>
                <a:gd name="connsiteX2" fmla="*/ 39513 w 847898"/>
                <a:gd name="connsiteY2" fmla="*/ 238987 h 282632"/>
                <a:gd name="connsiteX3" fmla="*/ 28208 w 847898"/>
                <a:gd name="connsiteY3" fmla="*/ 266897 h 282632"/>
                <a:gd name="connsiteX4" fmla="*/ 47992 w 847898"/>
                <a:gd name="connsiteY4" fmla="*/ 279969 h 282632"/>
                <a:gd name="connsiteX5" fmla="*/ 56472 w 847898"/>
                <a:gd name="connsiteY5" fmla="*/ 278202 h 282632"/>
                <a:gd name="connsiteX6" fmla="*/ 372666 w 847898"/>
                <a:gd name="connsiteY6" fmla="*/ 143599 h 282632"/>
                <a:gd name="connsiteX7" fmla="*/ 507977 w 847898"/>
                <a:gd name="connsiteY7" fmla="*/ 244640 h 282632"/>
                <a:gd name="connsiteX8" fmla="*/ 529881 w 847898"/>
                <a:gd name="connsiteY8" fmla="*/ 246760 h 282632"/>
                <a:gd name="connsiteX9" fmla="*/ 796616 w 847898"/>
                <a:gd name="connsiteY9" fmla="*/ 119575 h 282632"/>
                <a:gd name="connsiteX10" fmla="*/ 782130 w 847898"/>
                <a:gd name="connsiteY10" fmla="*/ 167269 h 282632"/>
                <a:gd name="connsiteX11" fmla="*/ 796263 w 847898"/>
                <a:gd name="connsiteY11" fmla="*/ 193766 h 282632"/>
                <a:gd name="connsiteX12" fmla="*/ 802622 w 847898"/>
                <a:gd name="connsiteY12" fmla="*/ 194826 h 282632"/>
                <a:gd name="connsiteX13" fmla="*/ 823112 w 847898"/>
                <a:gd name="connsiteY13" fmla="*/ 179635 h 282632"/>
                <a:gd name="connsiteX14" fmla="*/ 851729 w 847898"/>
                <a:gd name="connsiteY14" fmla="*/ 85659 h 282632"/>
                <a:gd name="connsiteX15" fmla="*/ 838305 w 847898"/>
                <a:gd name="connsiteY15" fmla="*/ 59162 h 282632"/>
                <a:gd name="connsiteX16" fmla="*/ 749982 w 847898"/>
                <a:gd name="connsiteY16" fmla="*/ 27719 h 282632"/>
                <a:gd name="connsiteX17" fmla="*/ 722778 w 847898"/>
                <a:gd name="connsiteY17" fmla="*/ 40791 h 282632"/>
                <a:gd name="connsiteX18" fmla="*/ 735849 w 847898"/>
                <a:gd name="connsiteY18" fmla="*/ 67994 h 282632"/>
                <a:gd name="connsiteX19" fmla="*/ 775772 w 847898"/>
                <a:gd name="connsiteY19" fmla="*/ 82126 h 282632"/>
                <a:gd name="connsiteX20" fmla="*/ 523522 w 847898"/>
                <a:gd name="connsiteY20" fmla="*/ 202245 h 282632"/>
                <a:gd name="connsiteX21" fmla="*/ 388211 w 847898"/>
                <a:gd name="connsiteY21" fmla="*/ 101911 h 28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47898" h="282632">
                  <a:moveTo>
                    <a:pt x="388211" y="101911"/>
                  </a:moveTo>
                  <a:cubicBezTo>
                    <a:pt x="382206" y="97318"/>
                    <a:pt x="374080" y="96258"/>
                    <a:pt x="367014" y="99437"/>
                  </a:cubicBezTo>
                  <a:lnTo>
                    <a:pt x="39513" y="238987"/>
                  </a:lnTo>
                  <a:cubicBezTo>
                    <a:pt x="28561" y="243580"/>
                    <a:pt x="23616" y="256299"/>
                    <a:pt x="28208" y="266897"/>
                  </a:cubicBezTo>
                  <a:cubicBezTo>
                    <a:pt x="31741" y="275023"/>
                    <a:pt x="39513" y="279969"/>
                    <a:pt x="47992" y="279969"/>
                  </a:cubicBezTo>
                  <a:cubicBezTo>
                    <a:pt x="50819" y="279969"/>
                    <a:pt x="53645" y="279262"/>
                    <a:pt x="56472" y="278202"/>
                  </a:cubicBezTo>
                  <a:lnTo>
                    <a:pt x="372666" y="143599"/>
                  </a:lnTo>
                  <a:lnTo>
                    <a:pt x="507977" y="244640"/>
                  </a:lnTo>
                  <a:cubicBezTo>
                    <a:pt x="514336" y="249233"/>
                    <a:pt x="522815" y="250293"/>
                    <a:pt x="529881" y="246760"/>
                  </a:cubicBezTo>
                  <a:lnTo>
                    <a:pt x="796616" y="119575"/>
                  </a:lnTo>
                  <a:lnTo>
                    <a:pt x="782130" y="167269"/>
                  </a:lnTo>
                  <a:cubicBezTo>
                    <a:pt x="778598" y="178575"/>
                    <a:pt x="784957" y="190586"/>
                    <a:pt x="796263" y="193766"/>
                  </a:cubicBezTo>
                  <a:cubicBezTo>
                    <a:pt x="798383" y="194473"/>
                    <a:pt x="800502" y="194826"/>
                    <a:pt x="802622" y="194826"/>
                  </a:cubicBezTo>
                  <a:cubicBezTo>
                    <a:pt x="811808" y="194826"/>
                    <a:pt x="820287" y="188820"/>
                    <a:pt x="823112" y="179635"/>
                  </a:cubicBezTo>
                  <a:lnTo>
                    <a:pt x="851729" y="85659"/>
                  </a:lnTo>
                  <a:cubicBezTo>
                    <a:pt x="854909" y="74707"/>
                    <a:pt x="849257" y="63048"/>
                    <a:pt x="838305" y="59162"/>
                  </a:cubicBezTo>
                  <a:lnTo>
                    <a:pt x="749982" y="27719"/>
                  </a:lnTo>
                  <a:cubicBezTo>
                    <a:pt x="739030" y="23833"/>
                    <a:pt x="726665" y="29486"/>
                    <a:pt x="722778" y="40791"/>
                  </a:cubicBezTo>
                  <a:cubicBezTo>
                    <a:pt x="718892" y="51743"/>
                    <a:pt x="724545" y="64108"/>
                    <a:pt x="735849" y="67994"/>
                  </a:cubicBezTo>
                  <a:lnTo>
                    <a:pt x="775772" y="82126"/>
                  </a:lnTo>
                  <a:lnTo>
                    <a:pt x="523522" y="202245"/>
                  </a:lnTo>
                  <a:lnTo>
                    <a:pt x="388211" y="101911"/>
                  </a:lnTo>
                  <a:close/>
                </a:path>
              </a:pathLst>
            </a:custGeom>
            <a:grpFill/>
            <a:ln w="9525" cap="flat">
              <a:noFill/>
              <a:prstDash val="solid"/>
              <a:miter/>
            </a:ln>
          </p:spPr>
          <p:txBody>
            <a:bodyPr rtlCol="0" anchor="ctr"/>
            <a:lstStyle/>
            <a:p>
              <a:endParaRPr lang="en-US" sz="1100"/>
            </a:p>
          </p:txBody>
        </p:sp>
      </p:grpSp>
      <p:grpSp>
        <p:nvGrpSpPr>
          <p:cNvPr id="82" name="Group 81">
            <a:extLst>
              <a:ext uri="{FF2B5EF4-FFF2-40B4-BE49-F238E27FC236}">
                <a16:creationId xmlns:a16="http://schemas.microsoft.com/office/drawing/2014/main" id="{48B08F80-2317-370F-11E4-41BDF6C7910A}"/>
              </a:ext>
            </a:extLst>
          </p:cNvPr>
          <p:cNvGrpSpPr/>
          <p:nvPr/>
        </p:nvGrpSpPr>
        <p:grpSpPr>
          <a:xfrm>
            <a:off x="8040440" y="2080320"/>
            <a:ext cx="926338" cy="1045424"/>
            <a:chOff x="8077726" y="2291446"/>
            <a:chExt cx="706171" cy="796953"/>
          </a:xfrm>
          <a:solidFill>
            <a:srgbClr val="FF8026"/>
          </a:solidFill>
        </p:grpSpPr>
        <p:sp>
          <p:nvSpPr>
            <p:cNvPr id="50" name="Freeform: Shape 44">
              <a:extLst>
                <a:ext uri="{FF2B5EF4-FFF2-40B4-BE49-F238E27FC236}">
                  <a16:creationId xmlns:a16="http://schemas.microsoft.com/office/drawing/2014/main" id="{A118EA6E-8A96-4415-3816-9F2F8FBBA3F2}"/>
                </a:ext>
              </a:extLst>
            </p:cNvPr>
            <p:cNvSpPr/>
            <p:nvPr/>
          </p:nvSpPr>
          <p:spPr>
            <a:xfrm>
              <a:off x="8319238" y="2335106"/>
              <a:ext cx="51975" cy="51975"/>
            </a:xfrm>
            <a:custGeom>
              <a:avLst/>
              <a:gdLst>
                <a:gd name="connsiteX0" fmla="*/ 114112 w 105987"/>
                <a:gd name="connsiteY0" fmla="*/ 70305 h 105987"/>
                <a:gd name="connsiteX1" fmla="*/ 70305 w 105987"/>
                <a:gd name="connsiteY1" fmla="*/ 114113 h 105987"/>
                <a:gd name="connsiteX2" fmla="*/ 26497 w 105987"/>
                <a:gd name="connsiteY2" fmla="*/ 70305 h 105987"/>
                <a:gd name="connsiteX3" fmla="*/ 70305 w 105987"/>
                <a:gd name="connsiteY3" fmla="*/ 26497 h 105987"/>
                <a:gd name="connsiteX4" fmla="*/ 114112 w 105987"/>
                <a:gd name="connsiteY4" fmla="*/ 70305 h 105987"/>
                <a:gd name="connsiteX5" fmla="*/ 114112 w 105987"/>
                <a:gd name="connsiteY5" fmla="*/ 70305 h 10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87" h="105987">
                  <a:moveTo>
                    <a:pt x="114112" y="70305"/>
                  </a:moveTo>
                  <a:cubicBezTo>
                    <a:pt x="114112" y="94329"/>
                    <a:pt x="94682" y="114113"/>
                    <a:pt x="70305" y="114113"/>
                  </a:cubicBezTo>
                  <a:cubicBezTo>
                    <a:pt x="46281" y="114113"/>
                    <a:pt x="26497" y="94329"/>
                    <a:pt x="26497" y="70305"/>
                  </a:cubicBezTo>
                  <a:cubicBezTo>
                    <a:pt x="26497" y="46281"/>
                    <a:pt x="46281" y="26497"/>
                    <a:pt x="70305" y="26497"/>
                  </a:cubicBezTo>
                  <a:cubicBezTo>
                    <a:pt x="94682" y="26497"/>
                    <a:pt x="114112" y="46281"/>
                    <a:pt x="114112" y="70305"/>
                  </a:cubicBezTo>
                  <a:lnTo>
                    <a:pt x="114112" y="70305"/>
                  </a:lnTo>
                  <a:close/>
                </a:path>
              </a:pathLst>
            </a:custGeom>
            <a:grpFill/>
            <a:ln w="9525" cap="flat">
              <a:noFill/>
              <a:prstDash val="solid"/>
              <a:miter/>
            </a:ln>
          </p:spPr>
          <p:txBody>
            <a:bodyPr rtlCol="0" anchor="ctr"/>
            <a:lstStyle/>
            <a:p>
              <a:endParaRPr lang="en-US" sz="1100"/>
            </a:p>
          </p:txBody>
        </p:sp>
        <p:sp>
          <p:nvSpPr>
            <p:cNvPr id="51" name="Freeform: Shape 45">
              <a:extLst>
                <a:ext uri="{FF2B5EF4-FFF2-40B4-BE49-F238E27FC236}">
                  <a16:creationId xmlns:a16="http://schemas.microsoft.com/office/drawing/2014/main" id="{A94061B6-EE73-F6A9-0D84-06633051109D}"/>
                </a:ext>
              </a:extLst>
            </p:cNvPr>
            <p:cNvSpPr/>
            <p:nvPr/>
          </p:nvSpPr>
          <p:spPr>
            <a:xfrm>
              <a:off x="8077726" y="2291446"/>
              <a:ext cx="537077" cy="796953"/>
            </a:xfrm>
            <a:custGeom>
              <a:avLst/>
              <a:gdLst>
                <a:gd name="connsiteX0" fmla="*/ 1013238 w 1095201"/>
                <a:gd name="connsiteY0" fmla="*/ 245537 h 1625138"/>
                <a:gd name="connsiteX1" fmla="*/ 705168 w 1095201"/>
                <a:gd name="connsiteY1" fmla="*/ 245537 h 1625138"/>
                <a:gd name="connsiteX2" fmla="*/ 705168 w 1095201"/>
                <a:gd name="connsiteY2" fmla="*/ 168873 h 1625138"/>
                <a:gd name="connsiteX3" fmla="*/ 562792 w 1095201"/>
                <a:gd name="connsiteY3" fmla="*/ 26497 h 1625138"/>
                <a:gd name="connsiteX4" fmla="*/ 420416 w 1095201"/>
                <a:gd name="connsiteY4" fmla="*/ 168873 h 1625138"/>
                <a:gd name="connsiteX5" fmla="*/ 420416 w 1095201"/>
                <a:gd name="connsiteY5" fmla="*/ 245537 h 1625138"/>
                <a:gd name="connsiteX6" fmla="*/ 112346 w 1095201"/>
                <a:gd name="connsiteY6" fmla="*/ 245537 h 1625138"/>
                <a:gd name="connsiteX7" fmla="*/ 26497 w 1095201"/>
                <a:gd name="connsiteY7" fmla="*/ 331740 h 1625138"/>
                <a:gd name="connsiteX8" fmla="*/ 26497 w 1095201"/>
                <a:gd name="connsiteY8" fmla="*/ 1526923 h 1625138"/>
                <a:gd name="connsiteX9" fmla="*/ 112346 w 1095201"/>
                <a:gd name="connsiteY9" fmla="*/ 1613126 h 1625138"/>
                <a:gd name="connsiteX10" fmla="*/ 1013238 w 1095201"/>
                <a:gd name="connsiteY10" fmla="*/ 1613126 h 1625138"/>
                <a:gd name="connsiteX11" fmla="*/ 1099441 w 1095201"/>
                <a:gd name="connsiteY11" fmla="*/ 1526923 h 1625138"/>
                <a:gd name="connsiteX12" fmla="*/ 1099441 w 1095201"/>
                <a:gd name="connsiteY12" fmla="*/ 1049981 h 1625138"/>
                <a:gd name="connsiteX13" fmla="*/ 1076124 w 1095201"/>
                <a:gd name="connsiteY13" fmla="*/ 1026663 h 1625138"/>
                <a:gd name="connsiteX14" fmla="*/ 1052807 w 1095201"/>
                <a:gd name="connsiteY14" fmla="*/ 1049981 h 1625138"/>
                <a:gd name="connsiteX15" fmla="*/ 1052807 w 1095201"/>
                <a:gd name="connsiteY15" fmla="*/ 1526923 h 1625138"/>
                <a:gd name="connsiteX16" fmla="*/ 1013592 w 1095201"/>
                <a:gd name="connsiteY16" fmla="*/ 1566139 h 1625138"/>
                <a:gd name="connsiteX17" fmla="*/ 112700 w 1095201"/>
                <a:gd name="connsiteY17" fmla="*/ 1566139 h 1625138"/>
                <a:gd name="connsiteX18" fmla="*/ 73484 w 1095201"/>
                <a:gd name="connsiteY18" fmla="*/ 1526923 h 1625138"/>
                <a:gd name="connsiteX19" fmla="*/ 73484 w 1095201"/>
                <a:gd name="connsiteY19" fmla="*/ 331387 h 1625138"/>
                <a:gd name="connsiteX20" fmla="*/ 112700 w 1095201"/>
                <a:gd name="connsiteY20" fmla="*/ 292171 h 1625138"/>
                <a:gd name="connsiteX21" fmla="*/ 1013592 w 1095201"/>
                <a:gd name="connsiteY21" fmla="*/ 292171 h 1625138"/>
                <a:gd name="connsiteX22" fmla="*/ 1052807 w 1095201"/>
                <a:gd name="connsiteY22" fmla="*/ 331387 h 1625138"/>
                <a:gd name="connsiteX23" fmla="*/ 1052807 w 1095201"/>
                <a:gd name="connsiteY23" fmla="*/ 940461 h 1625138"/>
                <a:gd name="connsiteX24" fmla="*/ 1076124 w 1095201"/>
                <a:gd name="connsiteY24" fmla="*/ 963778 h 1625138"/>
                <a:gd name="connsiteX25" fmla="*/ 1099441 w 1095201"/>
                <a:gd name="connsiteY25" fmla="*/ 940461 h 1625138"/>
                <a:gd name="connsiteX26" fmla="*/ 1099441 w 1095201"/>
                <a:gd name="connsiteY26" fmla="*/ 331387 h 1625138"/>
                <a:gd name="connsiteX27" fmla="*/ 1013238 w 1095201"/>
                <a:gd name="connsiteY27" fmla="*/ 245537 h 1625138"/>
                <a:gd name="connsiteX28" fmla="*/ 1013238 w 1095201"/>
                <a:gd name="connsiteY28" fmla="*/ 245537 h 1625138"/>
                <a:gd name="connsiteX29" fmla="*/ 467404 w 1095201"/>
                <a:gd name="connsiteY29" fmla="*/ 168873 h 1625138"/>
                <a:gd name="connsiteX30" fmla="*/ 562792 w 1095201"/>
                <a:gd name="connsiteY30" fmla="*/ 73485 h 1625138"/>
                <a:gd name="connsiteX31" fmla="*/ 658181 w 1095201"/>
                <a:gd name="connsiteY31" fmla="*/ 168873 h 1625138"/>
                <a:gd name="connsiteX32" fmla="*/ 658181 w 1095201"/>
                <a:gd name="connsiteY32" fmla="*/ 245537 h 1625138"/>
                <a:gd name="connsiteX33" fmla="*/ 467404 w 1095201"/>
                <a:gd name="connsiteY33" fmla="*/ 245537 h 1625138"/>
                <a:gd name="connsiteX34" fmla="*/ 467404 w 1095201"/>
                <a:gd name="connsiteY34" fmla="*/ 168873 h 162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95201" h="1625138">
                  <a:moveTo>
                    <a:pt x="1013238" y="245537"/>
                  </a:moveTo>
                  <a:lnTo>
                    <a:pt x="705168" y="245537"/>
                  </a:lnTo>
                  <a:lnTo>
                    <a:pt x="705168" y="168873"/>
                  </a:lnTo>
                  <a:cubicBezTo>
                    <a:pt x="705168" y="90442"/>
                    <a:pt x="641223" y="26497"/>
                    <a:pt x="562792" y="26497"/>
                  </a:cubicBezTo>
                  <a:cubicBezTo>
                    <a:pt x="484362" y="26497"/>
                    <a:pt x="420416" y="90442"/>
                    <a:pt x="420416" y="168873"/>
                  </a:cubicBezTo>
                  <a:lnTo>
                    <a:pt x="420416" y="245537"/>
                  </a:lnTo>
                  <a:lnTo>
                    <a:pt x="112346" y="245537"/>
                  </a:lnTo>
                  <a:cubicBezTo>
                    <a:pt x="65005" y="245537"/>
                    <a:pt x="26497" y="284046"/>
                    <a:pt x="26497" y="331740"/>
                  </a:cubicBezTo>
                  <a:lnTo>
                    <a:pt x="26497" y="1526923"/>
                  </a:lnTo>
                  <a:cubicBezTo>
                    <a:pt x="26497" y="1574264"/>
                    <a:pt x="65005" y="1613126"/>
                    <a:pt x="112346" y="1613126"/>
                  </a:cubicBezTo>
                  <a:lnTo>
                    <a:pt x="1013238" y="1613126"/>
                  </a:lnTo>
                  <a:cubicBezTo>
                    <a:pt x="1060579" y="1613126"/>
                    <a:pt x="1099441" y="1574618"/>
                    <a:pt x="1099441" y="1526923"/>
                  </a:cubicBezTo>
                  <a:lnTo>
                    <a:pt x="1099441" y="1049981"/>
                  </a:lnTo>
                  <a:cubicBezTo>
                    <a:pt x="1099441" y="1036909"/>
                    <a:pt x="1088843" y="1026663"/>
                    <a:pt x="1076124" y="1026663"/>
                  </a:cubicBezTo>
                  <a:cubicBezTo>
                    <a:pt x="1063406" y="1026663"/>
                    <a:pt x="1052807" y="1037262"/>
                    <a:pt x="1052807" y="1049981"/>
                  </a:cubicBezTo>
                  <a:lnTo>
                    <a:pt x="1052807" y="1526923"/>
                  </a:lnTo>
                  <a:cubicBezTo>
                    <a:pt x="1052807" y="1548474"/>
                    <a:pt x="1035142" y="1566139"/>
                    <a:pt x="1013592" y="1566139"/>
                  </a:cubicBezTo>
                  <a:lnTo>
                    <a:pt x="112700" y="1566139"/>
                  </a:lnTo>
                  <a:cubicBezTo>
                    <a:pt x="91149" y="1566139"/>
                    <a:pt x="73484" y="1548474"/>
                    <a:pt x="73484" y="1526923"/>
                  </a:cubicBezTo>
                  <a:lnTo>
                    <a:pt x="73484" y="331387"/>
                  </a:lnTo>
                  <a:cubicBezTo>
                    <a:pt x="73484" y="309836"/>
                    <a:pt x="91149" y="292171"/>
                    <a:pt x="112700" y="292171"/>
                  </a:cubicBezTo>
                  <a:lnTo>
                    <a:pt x="1013592" y="292171"/>
                  </a:lnTo>
                  <a:cubicBezTo>
                    <a:pt x="1035142" y="292171"/>
                    <a:pt x="1052807" y="309836"/>
                    <a:pt x="1052807" y="331387"/>
                  </a:cubicBezTo>
                  <a:lnTo>
                    <a:pt x="1052807" y="940461"/>
                  </a:lnTo>
                  <a:cubicBezTo>
                    <a:pt x="1052807" y="953532"/>
                    <a:pt x="1063406" y="963778"/>
                    <a:pt x="1076124" y="963778"/>
                  </a:cubicBezTo>
                  <a:cubicBezTo>
                    <a:pt x="1088843" y="963778"/>
                    <a:pt x="1099441" y="953179"/>
                    <a:pt x="1099441" y="940461"/>
                  </a:cubicBezTo>
                  <a:lnTo>
                    <a:pt x="1099441" y="331387"/>
                  </a:lnTo>
                  <a:cubicBezTo>
                    <a:pt x="1099441" y="284046"/>
                    <a:pt x="1060933" y="245537"/>
                    <a:pt x="1013238" y="245537"/>
                  </a:cubicBezTo>
                  <a:lnTo>
                    <a:pt x="1013238" y="245537"/>
                  </a:lnTo>
                  <a:close/>
                  <a:moveTo>
                    <a:pt x="467404" y="168873"/>
                  </a:moveTo>
                  <a:cubicBezTo>
                    <a:pt x="467404" y="116233"/>
                    <a:pt x="510152" y="73485"/>
                    <a:pt x="562792" y="73485"/>
                  </a:cubicBezTo>
                  <a:cubicBezTo>
                    <a:pt x="615432" y="73485"/>
                    <a:pt x="658181" y="116233"/>
                    <a:pt x="658181" y="168873"/>
                  </a:cubicBezTo>
                  <a:lnTo>
                    <a:pt x="658181" y="245537"/>
                  </a:lnTo>
                  <a:lnTo>
                    <a:pt x="467404" y="245537"/>
                  </a:lnTo>
                  <a:lnTo>
                    <a:pt x="467404" y="168873"/>
                  </a:lnTo>
                  <a:close/>
                </a:path>
              </a:pathLst>
            </a:custGeom>
            <a:grpFill/>
            <a:ln w="9525" cap="flat">
              <a:noFill/>
              <a:prstDash val="solid"/>
              <a:miter/>
            </a:ln>
          </p:spPr>
          <p:txBody>
            <a:bodyPr rtlCol="0" anchor="ctr"/>
            <a:lstStyle/>
            <a:p>
              <a:endParaRPr lang="en-US" sz="1100"/>
            </a:p>
          </p:txBody>
        </p:sp>
        <p:sp>
          <p:nvSpPr>
            <p:cNvPr id="52" name="Freeform: Shape 46">
              <a:extLst>
                <a:ext uri="{FF2B5EF4-FFF2-40B4-BE49-F238E27FC236}">
                  <a16:creationId xmlns:a16="http://schemas.microsoft.com/office/drawing/2014/main" id="{85869155-4A5D-57F0-128F-E4515E88DA80}"/>
                </a:ext>
              </a:extLst>
            </p:cNvPr>
            <p:cNvSpPr/>
            <p:nvPr/>
          </p:nvSpPr>
          <p:spPr>
            <a:xfrm>
              <a:off x="8224990" y="2512341"/>
              <a:ext cx="242551" cy="34650"/>
            </a:xfrm>
            <a:custGeom>
              <a:avLst/>
              <a:gdLst>
                <a:gd name="connsiteX0" fmla="*/ 475177 w 494607"/>
                <a:gd name="connsiteY0" fmla="*/ 26497 h 70658"/>
                <a:gd name="connsiteX1" fmla="*/ 49814 w 494607"/>
                <a:gd name="connsiteY1" fmla="*/ 26497 h 70658"/>
                <a:gd name="connsiteX2" fmla="*/ 26497 w 494607"/>
                <a:gd name="connsiteY2" fmla="*/ 49814 h 70658"/>
                <a:gd name="connsiteX3" fmla="*/ 49814 w 494607"/>
                <a:gd name="connsiteY3" fmla="*/ 73131 h 70658"/>
                <a:gd name="connsiteX4" fmla="*/ 475177 w 494607"/>
                <a:gd name="connsiteY4" fmla="*/ 73131 h 70658"/>
                <a:gd name="connsiteX5" fmla="*/ 498493 w 494607"/>
                <a:gd name="connsiteY5" fmla="*/ 49814 h 70658"/>
                <a:gd name="connsiteX6" fmla="*/ 475177 w 494607"/>
                <a:gd name="connsiteY6" fmla="*/ 26497 h 70658"/>
                <a:gd name="connsiteX7" fmla="*/ 475177 w 494607"/>
                <a:gd name="connsiteY7" fmla="*/ 26497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607" h="70658">
                  <a:moveTo>
                    <a:pt x="475177" y="26497"/>
                  </a:moveTo>
                  <a:lnTo>
                    <a:pt x="49814" y="26497"/>
                  </a:lnTo>
                  <a:cubicBezTo>
                    <a:pt x="36743" y="26497"/>
                    <a:pt x="26497" y="37096"/>
                    <a:pt x="26497" y="49814"/>
                  </a:cubicBezTo>
                  <a:cubicBezTo>
                    <a:pt x="26497" y="62886"/>
                    <a:pt x="37095" y="73131"/>
                    <a:pt x="49814" y="73131"/>
                  </a:cubicBezTo>
                  <a:lnTo>
                    <a:pt x="475177" y="73131"/>
                  </a:lnTo>
                  <a:cubicBezTo>
                    <a:pt x="488248" y="73131"/>
                    <a:pt x="498493" y="62532"/>
                    <a:pt x="498493" y="49814"/>
                  </a:cubicBezTo>
                  <a:cubicBezTo>
                    <a:pt x="498847" y="37096"/>
                    <a:pt x="488248" y="26497"/>
                    <a:pt x="475177" y="26497"/>
                  </a:cubicBezTo>
                  <a:lnTo>
                    <a:pt x="475177" y="26497"/>
                  </a:lnTo>
                  <a:close/>
                </a:path>
              </a:pathLst>
            </a:custGeom>
            <a:grpFill/>
            <a:ln w="9525" cap="flat">
              <a:noFill/>
              <a:prstDash val="solid"/>
              <a:miter/>
            </a:ln>
          </p:spPr>
          <p:txBody>
            <a:bodyPr rtlCol="0" anchor="ctr"/>
            <a:lstStyle/>
            <a:p>
              <a:endParaRPr lang="en-US" sz="1100"/>
            </a:p>
          </p:txBody>
        </p:sp>
        <p:sp>
          <p:nvSpPr>
            <p:cNvPr id="53" name="Freeform: Shape 47">
              <a:extLst>
                <a:ext uri="{FF2B5EF4-FFF2-40B4-BE49-F238E27FC236}">
                  <a16:creationId xmlns:a16="http://schemas.microsoft.com/office/drawing/2014/main" id="{9B3803E5-612A-A9AE-5DAD-00682565F370}"/>
                </a:ext>
              </a:extLst>
            </p:cNvPr>
            <p:cNvSpPr/>
            <p:nvPr/>
          </p:nvSpPr>
          <p:spPr>
            <a:xfrm>
              <a:off x="8126756" y="2447891"/>
              <a:ext cx="450451" cy="589052"/>
            </a:xfrm>
            <a:custGeom>
              <a:avLst/>
              <a:gdLst>
                <a:gd name="connsiteX0" fmla="*/ 49814 w 918556"/>
                <a:gd name="connsiteY0" fmla="*/ 425716 h 1201189"/>
                <a:gd name="connsiteX1" fmla="*/ 26497 w 918556"/>
                <a:gd name="connsiteY1" fmla="*/ 449033 h 1201189"/>
                <a:gd name="connsiteX2" fmla="*/ 26497 w 918556"/>
                <a:gd name="connsiteY2" fmla="*/ 1169746 h 1201189"/>
                <a:gd name="connsiteX3" fmla="*/ 49814 w 918556"/>
                <a:gd name="connsiteY3" fmla="*/ 1193064 h 1201189"/>
                <a:gd name="connsiteX4" fmla="*/ 875808 w 918556"/>
                <a:gd name="connsiteY4" fmla="*/ 1193064 h 1201189"/>
                <a:gd name="connsiteX5" fmla="*/ 899126 w 918556"/>
                <a:gd name="connsiteY5" fmla="*/ 1169746 h 1201189"/>
                <a:gd name="connsiteX6" fmla="*/ 899126 w 918556"/>
                <a:gd name="connsiteY6" fmla="*/ 49814 h 1201189"/>
                <a:gd name="connsiteX7" fmla="*/ 875808 w 918556"/>
                <a:gd name="connsiteY7" fmla="*/ 26497 h 1201189"/>
                <a:gd name="connsiteX8" fmla="*/ 49814 w 918556"/>
                <a:gd name="connsiteY8" fmla="*/ 26497 h 1201189"/>
                <a:gd name="connsiteX9" fmla="*/ 26497 w 918556"/>
                <a:gd name="connsiteY9" fmla="*/ 49814 h 1201189"/>
                <a:gd name="connsiteX10" fmla="*/ 26497 w 918556"/>
                <a:gd name="connsiteY10" fmla="*/ 339513 h 1201189"/>
                <a:gd name="connsiteX11" fmla="*/ 49814 w 918556"/>
                <a:gd name="connsiteY11" fmla="*/ 362830 h 1201189"/>
                <a:gd name="connsiteX12" fmla="*/ 73131 w 918556"/>
                <a:gd name="connsiteY12" fmla="*/ 339513 h 1201189"/>
                <a:gd name="connsiteX13" fmla="*/ 73131 w 918556"/>
                <a:gd name="connsiteY13" fmla="*/ 73131 h 1201189"/>
                <a:gd name="connsiteX14" fmla="*/ 852139 w 918556"/>
                <a:gd name="connsiteY14" fmla="*/ 73131 h 1201189"/>
                <a:gd name="connsiteX15" fmla="*/ 852139 w 918556"/>
                <a:gd name="connsiteY15" fmla="*/ 1146076 h 1201189"/>
                <a:gd name="connsiteX16" fmla="*/ 73485 w 918556"/>
                <a:gd name="connsiteY16" fmla="*/ 1146076 h 1201189"/>
                <a:gd name="connsiteX17" fmla="*/ 73485 w 918556"/>
                <a:gd name="connsiteY17" fmla="*/ 448680 h 1201189"/>
                <a:gd name="connsiteX18" fmla="*/ 49814 w 918556"/>
                <a:gd name="connsiteY18" fmla="*/ 425716 h 1201189"/>
                <a:gd name="connsiteX19" fmla="*/ 49814 w 918556"/>
                <a:gd name="connsiteY19" fmla="*/ 425716 h 12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8556" h="1201189">
                  <a:moveTo>
                    <a:pt x="49814" y="425716"/>
                  </a:moveTo>
                  <a:cubicBezTo>
                    <a:pt x="36743" y="425716"/>
                    <a:pt x="26497" y="436314"/>
                    <a:pt x="26497" y="449033"/>
                  </a:cubicBezTo>
                  <a:lnTo>
                    <a:pt x="26497" y="1169746"/>
                  </a:lnTo>
                  <a:cubicBezTo>
                    <a:pt x="26497" y="1182818"/>
                    <a:pt x="37096" y="1193064"/>
                    <a:pt x="49814" y="1193064"/>
                  </a:cubicBezTo>
                  <a:lnTo>
                    <a:pt x="875808" y="1193064"/>
                  </a:lnTo>
                  <a:cubicBezTo>
                    <a:pt x="888880" y="1193064"/>
                    <a:pt x="899126" y="1182465"/>
                    <a:pt x="899126" y="1169746"/>
                  </a:cubicBezTo>
                  <a:lnTo>
                    <a:pt x="899126" y="49814"/>
                  </a:lnTo>
                  <a:cubicBezTo>
                    <a:pt x="899126" y="36742"/>
                    <a:pt x="888528" y="26497"/>
                    <a:pt x="875808" y="26497"/>
                  </a:cubicBezTo>
                  <a:lnTo>
                    <a:pt x="49814" y="26497"/>
                  </a:lnTo>
                  <a:cubicBezTo>
                    <a:pt x="36743" y="26497"/>
                    <a:pt x="26497" y="37096"/>
                    <a:pt x="26497" y="49814"/>
                  </a:cubicBezTo>
                  <a:lnTo>
                    <a:pt x="26497" y="339513"/>
                  </a:lnTo>
                  <a:cubicBezTo>
                    <a:pt x="26497" y="352584"/>
                    <a:pt x="37096" y="362830"/>
                    <a:pt x="49814" y="362830"/>
                  </a:cubicBezTo>
                  <a:cubicBezTo>
                    <a:pt x="62886" y="362830"/>
                    <a:pt x="73131" y="352231"/>
                    <a:pt x="73131" y="339513"/>
                  </a:cubicBezTo>
                  <a:lnTo>
                    <a:pt x="73131" y="73131"/>
                  </a:lnTo>
                  <a:lnTo>
                    <a:pt x="852139" y="73131"/>
                  </a:lnTo>
                  <a:lnTo>
                    <a:pt x="852139" y="1146076"/>
                  </a:lnTo>
                  <a:lnTo>
                    <a:pt x="73485" y="1146076"/>
                  </a:lnTo>
                  <a:lnTo>
                    <a:pt x="73485" y="448680"/>
                  </a:lnTo>
                  <a:cubicBezTo>
                    <a:pt x="73485" y="436314"/>
                    <a:pt x="62886" y="425716"/>
                    <a:pt x="49814" y="425716"/>
                  </a:cubicBezTo>
                  <a:lnTo>
                    <a:pt x="49814" y="425716"/>
                  </a:lnTo>
                  <a:close/>
                </a:path>
              </a:pathLst>
            </a:custGeom>
            <a:grpFill/>
            <a:ln w="9525" cap="flat">
              <a:noFill/>
              <a:prstDash val="solid"/>
              <a:miter/>
            </a:ln>
          </p:spPr>
          <p:txBody>
            <a:bodyPr rtlCol="0" anchor="ctr"/>
            <a:lstStyle/>
            <a:p>
              <a:endParaRPr lang="en-US" sz="1100"/>
            </a:p>
          </p:txBody>
        </p:sp>
        <p:sp>
          <p:nvSpPr>
            <p:cNvPr id="54" name="Freeform: Shape 48">
              <a:extLst>
                <a:ext uri="{FF2B5EF4-FFF2-40B4-BE49-F238E27FC236}">
                  <a16:creationId xmlns:a16="http://schemas.microsoft.com/office/drawing/2014/main" id="{0693853D-9E47-2837-2688-43994F1A19CA}"/>
                </a:ext>
              </a:extLst>
            </p:cNvPr>
            <p:cNvSpPr/>
            <p:nvPr/>
          </p:nvSpPr>
          <p:spPr>
            <a:xfrm>
              <a:off x="8183582" y="2592209"/>
              <a:ext cx="103951" cy="103951"/>
            </a:xfrm>
            <a:custGeom>
              <a:avLst/>
              <a:gdLst>
                <a:gd name="connsiteX0" fmla="*/ 26497 w 211974"/>
                <a:gd name="connsiteY0" fmla="*/ 49814 h 211974"/>
                <a:gd name="connsiteX1" fmla="*/ 26497 w 211974"/>
                <a:gd name="connsiteY1" fmla="*/ 174879 h 211974"/>
                <a:gd name="connsiteX2" fmla="*/ 49814 w 211974"/>
                <a:gd name="connsiteY2" fmla="*/ 198196 h 211974"/>
                <a:gd name="connsiteX3" fmla="*/ 178059 w 211974"/>
                <a:gd name="connsiteY3" fmla="*/ 198196 h 211974"/>
                <a:gd name="connsiteX4" fmla="*/ 201376 w 211974"/>
                <a:gd name="connsiteY4" fmla="*/ 174879 h 211974"/>
                <a:gd name="connsiteX5" fmla="*/ 201376 w 211974"/>
                <a:gd name="connsiteY5" fmla="*/ 49814 h 211974"/>
                <a:gd name="connsiteX6" fmla="*/ 178059 w 211974"/>
                <a:gd name="connsiteY6" fmla="*/ 26497 h 211974"/>
                <a:gd name="connsiteX7" fmla="*/ 49814 w 211974"/>
                <a:gd name="connsiteY7" fmla="*/ 26497 h 211974"/>
                <a:gd name="connsiteX8" fmla="*/ 26497 w 211974"/>
                <a:gd name="connsiteY8" fmla="*/ 49814 h 211974"/>
                <a:gd name="connsiteX9" fmla="*/ 26497 w 211974"/>
                <a:gd name="connsiteY9" fmla="*/ 49814 h 211974"/>
                <a:gd name="connsiteX10" fmla="*/ 73131 w 211974"/>
                <a:gd name="connsiteY10" fmla="*/ 73131 h 211974"/>
                <a:gd name="connsiteX11" fmla="*/ 154389 w 211974"/>
                <a:gd name="connsiteY11" fmla="*/ 73131 h 211974"/>
                <a:gd name="connsiteX12" fmla="*/ 154389 w 211974"/>
                <a:gd name="connsiteY12" fmla="*/ 151208 h 211974"/>
                <a:gd name="connsiteX13" fmla="*/ 73131 w 211974"/>
                <a:gd name="connsiteY13" fmla="*/ 151208 h 211974"/>
                <a:gd name="connsiteX14" fmla="*/ 73131 w 211974"/>
                <a:gd name="connsiteY14" fmla="*/ 73131 h 21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974" h="211974">
                  <a:moveTo>
                    <a:pt x="26497" y="49814"/>
                  </a:moveTo>
                  <a:lnTo>
                    <a:pt x="26497" y="174879"/>
                  </a:lnTo>
                  <a:cubicBezTo>
                    <a:pt x="26497" y="187951"/>
                    <a:pt x="37096" y="198196"/>
                    <a:pt x="49814" y="198196"/>
                  </a:cubicBezTo>
                  <a:lnTo>
                    <a:pt x="178059" y="198196"/>
                  </a:lnTo>
                  <a:cubicBezTo>
                    <a:pt x="191131" y="198196"/>
                    <a:pt x="201376" y="187597"/>
                    <a:pt x="201376" y="174879"/>
                  </a:cubicBezTo>
                  <a:lnTo>
                    <a:pt x="201376" y="49814"/>
                  </a:lnTo>
                  <a:cubicBezTo>
                    <a:pt x="201376" y="36742"/>
                    <a:pt x="190778" y="26497"/>
                    <a:pt x="178059" y="26497"/>
                  </a:cubicBezTo>
                  <a:lnTo>
                    <a:pt x="49814" y="26497"/>
                  </a:lnTo>
                  <a:cubicBezTo>
                    <a:pt x="36743" y="26497"/>
                    <a:pt x="26497" y="36742"/>
                    <a:pt x="26497" y="49814"/>
                  </a:cubicBezTo>
                  <a:lnTo>
                    <a:pt x="26497" y="49814"/>
                  </a:lnTo>
                  <a:close/>
                  <a:moveTo>
                    <a:pt x="73131" y="73131"/>
                  </a:moveTo>
                  <a:lnTo>
                    <a:pt x="154389" y="73131"/>
                  </a:lnTo>
                  <a:lnTo>
                    <a:pt x="154389" y="151208"/>
                  </a:lnTo>
                  <a:lnTo>
                    <a:pt x="73131" y="151208"/>
                  </a:lnTo>
                  <a:lnTo>
                    <a:pt x="73131" y="73131"/>
                  </a:lnTo>
                  <a:close/>
                </a:path>
              </a:pathLst>
            </a:custGeom>
            <a:grpFill/>
            <a:ln w="9525" cap="flat">
              <a:noFill/>
              <a:prstDash val="solid"/>
              <a:miter/>
            </a:ln>
          </p:spPr>
          <p:txBody>
            <a:bodyPr rtlCol="0" anchor="ctr"/>
            <a:lstStyle/>
            <a:p>
              <a:endParaRPr lang="en-US" sz="1100"/>
            </a:p>
          </p:txBody>
        </p:sp>
        <p:sp>
          <p:nvSpPr>
            <p:cNvPr id="55" name="Freeform: Shape 49">
              <a:extLst>
                <a:ext uri="{FF2B5EF4-FFF2-40B4-BE49-F238E27FC236}">
                  <a16:creationId xmlns:a16="http://schemas.microsoft.com/office/drawing/2014/main" id="{A54D41D4-AF03-1117-4A61-9E577A545692}"/>
                </a:ext>
              </a:extLst>
            </p:cNvPr>
            <p:cNvSpPr/>
            <p:nvPr/>
          </p:nvSpPr>
          <p:spPr>
            <a:xfrm>
              <a:off x="8288052" y="2593595"/>
              <a:ext cx="225226" cy="34650"/>
            </a:xfrm>
            <a:custGeom>
              <a:avLst/>
              <a:gdLst>
                <a:gd name="connsiteX0" fmla="*/ 431369 w 459278"/>
                <a:gd name="connsiteY0" fmla="*/ 26497 h 70658"/>
                <a:gd name="connsiteX1" fmla="*/ 49814 w 459278"/>
                <a:gd name="connsiteY1" fmla="*/ 26497 h 70658"/>
                <a:gd name="connsiteX2" fmla="*/ 26497 w 459278"/>
                <a:gd name="connsiteY2" fmla="*/ 49814 h 70658"/>
                <a:gd name="connsiteX3" fmla="*/ 49814 w 459278"/>
                <a:gd name="connsiteY3" fmla="*/ 73131 h 70658"/>
                <a:gd name="connsiteX4" fmla="*/ 431369 w 459278"/>
                <a:gd name="connsiteY4" fmla="*/ 73131 h 70658"/>
                <a:gd name="connsiteX5" fmla="*/ 454686 w 459278"/>
                <a:gd name="connsiteY5" fmla="*/ 49814 h 70658"/>
                <a:gd name="connsiteX6" fmla="*/ 431369 w 459278"/>
                <a:gd name="connsiteY6" fmla="*/ 26497 h 70658"/>
                <a:gd name="connsiteX7" fmla="*/ 431369 w 459278"/>
                <a:gd name="connsiteY7" fmla="*/ 26497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278" h="70658">
                  <a:moveTo>
                    <a:pt x="431369" y="26497"/>
                  </a:moveTo>
                  <a:lnTo>
                    <a:pt x="49814" y="26497"/>
                  </a:lnTo>
                  <a:cubicBezTo>
                    <a:pt x="36743" y="26497"/>
                    <a:pt x="26497" y="37095"/>
                    <a:pt x="26497" y="49814"/>
                  </a:cubicBezTo>
                  <a:cubicBezTo>
                    <a:pt x="26497" y="62886"/>
                    <a:pt x="37096" y="73131"/>
                    <a:pt x="49814" y="73131"/>
                  </a:cubicBezTo>
                  <a:lnTo>
                    <a:pt x="431369" y="73131"/>
                  </a:lnTo>
                  <a:cubicBezTo>
                    <a:pt x="444441" y="73131"/>
                    <a:pt x="454686" y="62532"/>
                    <a:pt x="454686" y="49814"/>
                  </a:cubicBezTo>
                  <a:cubicBezTo>
                    <a:pt x="454686" y="37095"/>
                    <a:pt x="444087" y="26497"/>
                    <a:pt x="431369" y="26497"/>
                  </a:cubicBezTo>
                  <a:lnTo>
                    <a:pt x="431369" y="26497"/>
                  </a:lnTo>
                  <a:close/>
                </a:path>
              </a:pathLst>
            </a:custGeom>
            <a:grpFill/>
            <a:ln w="9525" cap="flat">
              <a:noFill/>
              <a:prstDash val="solid"/>
              <a:miter/>
            </a:ln>
          </p:spPr>
          <p:txBody>
            <a:bodyPr rtlCol="0" anchor="ctr"/>
            <a:lstStyle/>
            <a:p>
              <a:endParaRPr lang="en-US" sz="1100"/>
            </a:p>
          </p:txBody>
        </p:sp>
        <p:sp>
          <p:nvSpPr>
            <p:cNvPr id="56" name="Freeform: Shape 50">
              <a:extLst>
                <a:ext uri="{FF2B5EF4-FFF2-40B4-BE49-F238E27FC236}">
                  <a16:creationId xmlns:a16="http://schemas.microsoft.com/office/drawing/2014/main" id="{96D49D5F-4CB3-831A-D898-B337A33CCB5A}"/>
                </a:ext>
              </a:extLst>
            </p:cNvPr>
            <p:cNvSpPr/>
            <p:nvPr/>
          </p:nvSpPr>
          <p:spPr>
            <a:xfrm>
              <a:off x="8287879" y="2653713"/>
              <a:ext cx="155926" cy="34650"/>
            </a:xfrm>
            <a:custGeom>
              <a:avLst/>
              <a:gdLst>
                <a:gd name="connsiteX0" fmla="*/ 49814 w 317961"/>
                <a:gd name="connsiteY0" fmla="*/ 73131 h 70658"/>
                <a:gd name="connsiteX1" fmla="*/ 275213 w 317961"/>
                <a:gd name="connsiteY1" fmla="*/ 73131 h 70658"/>
                <a:gd name="connsiteX2" fmla="*/ 298530 w 317961"/>
                <a:gd name="connsiteY2" fmla="*/ 49814 h 70658"/>
                <a:gd name="connsiteX3" fmla="*/ 275213 w 317961"/>
                <a:gd name="connsiteY3" fmla="*/ 26497 h 70658"/>
                <a:gd name="connsiteX4" fmla="*/ 49814 w 317961"/>
                <a:gd name="connsiteY4" fmla="*/ 26497 h 70658"/>
                <a:gd name="connsiteX5" fmla="*/ 26497 w 317961"/>
                <a:gd name="connsiteY5" fmla="*/ 49814 h 70658"/>
                <a:gd name="connsiteX6" fmla="*/ 49814 w 317961"/>
                <a:gd name="connsiteY6" fmla="*/ 73131 h 70658"/>
                <a:gd name="connsiteX7" fmla="*/ 49814 w 317961"/>
                <a:gd name="connsiteY7" fmla="*/ 73131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961" h="70658">
                  <a:moveTo>
                    <a:pt x="49814" y="73131"/>
                  </a:moveTo>
                  <a:lnTo>
                    <a:pt x="275213" y="73131"/>
                  </a:lnTo>
                  <a:cubicBezTo>
                    <a:pt x="288286" y="73131"/>
                    <a:pt x="298530" y="62532"/>
                    <a:pt x="298530" y="49814"/>
                  </a:cubicBezTo>
                  <a:cubicBezTo>
                    <a:pt x="298530" y="36742"/>
                    <a:pt x="287932" y="26497"/>
                    <a:pt x="275213" y="26497"/>
                  </a:cubicBezTo>
                  <a:lnTo>
                    <a:pt x="49814" y="26497"/>
                  </a:lnTo>
                  <a:cubicBezTo>
                    <a:pt x="36741" y="26497"/>
                    <a:pt x="26497" y="37095"/>
                    <a:pt x="26497" y="49814"/>
                  </a:cubicBezTo>
                  <a:cubicBezTo>
                    <a:pt x="26497" y="62532"/>
                    <a:pt x="36741" y="73131"/>
                    <a:pt x="49814" y="73131"/>
                  </a:cubicBezTo>
                  <a:lnTo>
                    <a:pt x="49814" y="73131"/>
                  </a:lnTo>
                  <a:close/>
                </a:path>
              </a:pathLst>
            </a:custGeom>
            <a:grpFill/>
            <a:ln w="9525" cap="flat">
              <a:noFill/>
              <a:prstDash val="solid"/>
              <a:miter/>
            </a:ln>
          </p:spPr>
          <p:txBody>
            <a:bodyPr rtlCol="0" anchor="ctr"/>
            <a:lstStyle/>
            <a:p>
              <a:endParaRPr lang="en-US" sz="1100"/>
            </a:p>
          </p:txBody>
        </p:sp>
        <p:sp>
          <p:nvSpPr>
            <p:cNvPr id="57" name="Freeform: Shape 51">
              <a:extLst>
                <a:ext uri="{FF2B5EF4-FFF2-40B4-BE49-F238E27FC236}">
                  <a16:creationId xmlns:a16="http://schemas.microsoft.com/office/drawing/2014/main" id="{09BF8D0C-C3F2-9E08-FDC6-A4746A0E1222}"/>
                </a:ext>
              </a:extLst>
            </p:cNvPr>
            <p:cNvSpPr/>
            <p:nvPr/>
          </p:nvSpPr>
          <p:spPr>
            <a:xfrm>
              <a:off x="8183582" y="2728731"/>
              <a:ext cx="103951" cy="103951"/>
            </a:xfrm>
            <a:custGeom>
              <a:avLst/>
              <a:gdLst>
                <a:gd name="connsiteX0" fmla="*/ 26497 w 211974"/>
                <a:gd name="connsiteY0" fmla="*/ 174879 h 211974"/>
                <a:gd name="connsiteX1" fmla="*/ 49814 w 211974"/>
                <a:gd name="connsiteY1" fmla="*/ 198196 h 211974"/>
                <a:gd name="connsiteX2" fmla="*/ 178059 w 211974"/>
                <a:gd name="connsiteY2" fmla="*/ 198196 h 211974"/>
                <a:gd name="connsiteX3" fmla="*/ 201376 w 211974"/>
                <a:gd name="connsiteY3" fmla="*/ 174879 h 211974"/>
                <a:gd name="connsiteX4" fmla="*/ 201376 w 211974"/>
                <a:gd name="connsiteY4" fmla="*/ 49814 h 211974"/>
                <a:gd name="connsiteX5" fmla="*/ 178059 w 211974"/>
                <a:gd name="connsiteY5" fmla="*/ 26497 h 211974"/>
                <a:gd name="connsiteX6" fmla="*/ 49814 w 211974"/>
                <a:gd name="connsiteY6" fmla="*/ 26497 h 211974"/>
                <a:gd name="connsiteX7" fmla="*/ 26497 w 211974"/>
                <a:gd name="connsiteY7" fmla="*/ 49814 h 211974"/>
                <a:gd name="connsiteX8" fmla="*/ 26497 w 211974"/>
                <a:gd name="connsiteY8" fmla="*/ 174879 h 211974"/>
                <a:gd name="connsiteX9" fmla="*/ 73131 w 211974"/>
                <a:gd name="connsiteY9" fmla="*/ 73485 h 211974"/>
                <a:gd name="connsiteX10" fmla="*/ 154389 w 211974"/>
                <a:gd name="connsiteY10" fmla="*/ 73485 h 211974"/>
                <a:gd name="connsiteX11" fmla="*/ 154389 w 211974"/>
                <a:gd name="connsiteY11" fmla="*/ 151562 h 211974"/>
                <a:gd name="connsiteX12" fmla="*/ 73131 w 211974"/>
                <a:gd name="connsiteY12" fmla="*/ 151562 h 211974"/>
                <a:gd name="connsiteX13" fmla="*/ 73131 w 211974"/>
                <a:gd name="connsiteY13" fmla="*/ 73485 h 21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974" h="211974">
                  <a:moveTo>
                    <a:pt x="26497" y="174879"/>
                  </a:moveTo>
                  <a:cubicBezTo>
                    <a:pt x="26497" y="187951"/>
                    <a:pt x="37096" y="198196"/>
                    <a:pt x="49814" y="198196"/>
                  </a:cubicBezTo>
                  <a:lnTo>
                    <a:pt x="178059" y="198196"/>
                  </a:lnTo>
                  <a:cubicBezTo>
                    <a:pt x="191131" y="198196"/>
                    <a:pt x="201376" y="187598"/>
                    <a:pt x="201376" y="174879"/>
                  </a:cubicBezTo>
                  <a:lnTo>
                    <a:pt x="201376" y="49814"/>
                  </a:lnTo>
                  <a:cubicBezTo>
                    <a:pt x="201376" y="36742"/>
                    <a:pt x="190778" y="26497"/>
                    <a:pt x="178059" y="26497"/>
                  </a:cubicBezTo>
                  <a:lnTo>
                    <a:pt x="49814" y="26497"/>
                  </a:lnTo>
                  <a:cubicBezTo>
                    <a:pt x="36743" y="26497"/>
                    <a:pt x="26497" y="37096"/>
                    <a:pt x="26497" y="49814"/>
                  </a:cubicBezTo>
                  <a:lnTo>
                    <a:pt x="26497" y="174879"/>
                  </a:lnTo>
                  <a:close/>
                  <a:moveTo>
                    <a:pt x="73131" y="73485"/>
                  </a:moveTo>
                  <a:lnTo>
                    <a:pt x="154389" y="73485"/>
                  </a:lnTo>
                  <a:lnTo>
                    <a:pt x="154389" y="151562"/>
                  </a:lnTo>
                  <a:lnTo>
                    <a:pt x="73131" y="151562"/>
                  </a:lnTo>
                  <a:lnTo>
                    <a:pt x="73131" y="73485"/>
                  </a:lnTo>
                  <a:close/>
                </a:path>
              </a:pathLst>
            </a:custGeom>
            <a:grpFill/>
            <a:ln w="9525" cap="flat">
              <a:noFill/>
              <a:prstDash val="solid"/>
              <a:miter/>
            </a:ln>
          </p:spPr>
          <p:txBody>
            <a:bodyPr rtlCol="0" anchor="ctr"/>
            <a:lstStyle/>
            <a:p>
              <a:endParaRPr lang="en-US" sz="1100"/>
            </a:p>
          </p:txBody>
        </p:sp>
        <p:sp>
          <p:nvSpPr>
            <p:cNvPr id="58" name="Freeform: Shape 52">
              <a:extLst>
                <a:ext uri="{FF2B5EF4-FFF2-40B4-BE49-F238E27FC236}">
                  <a16:creationId xmlns:a16="http://schemas.microsoft.com/office/drawing/2014/main" id="{6EF6327D-5132-015B-F341-1AF7C2CC6AA9}"/>
                </a:ext>
              </a:extLst>
            </p:cNvPr>
            <p:cNvSpPr/>
            <p:nvPr/>
          </p:nvSpPr>
          <p:spPr>
            <a:xfrm>
              <a:off x="8288052" y="2730290"/>
              <a:ext cx="225226" cy="34650"/>
            </a:xfrm>
            <a:custGeom>
              <a:avLst/>
              <a:gdLst>
                <a:gd name="connsiteX0" fmla="*/ 431369 w 459278"/>
                <a:gd name="connsiteY0" fmla="*/ 26497 h 70658"/>
                <a:gd name="connsiteX1" fmla="*/ 49814 w 459278"/>
                <a:gd name="connsiteY1" fmla="*/ 26497 h 70658"/>
                <a:gd name="connsiteX2" fmla="*/ 26497 w 459278"/>
                <a:gd name="connsiteY2" fmla="*/ 49814 h 70658"/>
                <a:gd name="connsiteX3" fmla="*/ 49814 w 459278"/>
                <a:gd name="connsiteY3" fmla="*/ 73131 h 70658"/>
                <a:gd name="connsiteX4" fmla="*/ 431369 w 459278"/>
                <a:gd name="connsiteY4" fmla="*/ 73131 h 70658"/>
                <a:gd name="connsiteX5" fmla="*/ 454686 w 459278"/>
                <a:gd name="connsiteY5" fmla="*/ 49814 h 70658"/>
                <a:gd name="connsiteX6" fmla="*/ 431369 w 459278"/>
                <a:gd name="connsiteY6" fmla="*/ 26497 h 70658"/>
                <a:gd name="connsiteX7" fmla="*/ 431369 w 459278"/>
                <a:gd name="connsiteY7" fmla="*/ 26497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278" h="70658">
                  <a:moveTo>
                    <a:pt x="431369" y="26497"/>
                  </a:moveTo>
                  <a:lnTo>
                    <a:pt x="49814" y="26497"/>
                  </a:lnTo>
                  <a:cubicBezTo>
                    <a:pt x="36743" y="26497"/>
                    <a:pt x="26497" y="37095"/>
                    <a:pt x="26497" y="49814"/>
                  </a:cubicBezTo>
                  <a:cubicBezTo>
                    <a:pt x="26497" y="62886"/>
                    <a:pt x="37096" y="73131"/>
                    <a:pt x="49814" y="73131"/>
                  </a:cubicBezTo>
                  <a:lnTo>
                    <a:pt x="431369" y="73131"/>
                  </a:lnTo>
                  <a:cubicBezTo>
                    <a:pt x="444441" y="73131"/>
                    <a:pt x="454686" y="62532"/>
                    <a:pt x="454686" y="49814"/>
                  </a:cubicBezTo>
                  <a:cubicBezTo>
                    <a:pt x="454686" y="36742"/>
                    <a:pt x="444087" y="26497"/>
                    <a:pt x="431369" y="26497"/>
                  </a:cubicBezTo>
                  <a:lnTo>
                    <a:pt x="431369" y="26497"/>
                  </a:lnTo>
                  <a:close/>
                </a:path>
              </a:pathLst>
            </a:custGeom>
            <a:grpFill/>
            <a:ln w="9525" cap="flat">
              <a:noFill/>
              <a:prstDash val="solid"/>
              <a:miter/>
            </a:ln>
          </p:spPr>
          <p:txBody>
            <a:bodyPr rtlCol="0" anchor="ctr"/>
            <a:lstStyle/>
            <a:p>
              <a:endParaRPr lang="en-US" sz="1100"/>
            </a:p>
          </p:txBody>
        </p:sp>
        <p:sp>
          <p:nvSpPr>
            <p:cNvPr id="59" name="Freeform: Shape 53">
              <a:extLst>
                <a:ext uri="{FF2B5EF4-FFF2-40B4-BE49-F238E27FC236}">
                  <a16:creationId xmlns:a16="http://schemas.microsoft.com/office/drawing/2014/main" id="{D3DC7BA7-5D05-5AE0-E0B5-F08EBE20EBAD}"/>
                </a:ext>
              </a:extLst>
            </p:cNvPr>
            <p:cNvSpPr/>
            <p:nvPr/>
          </p:nvSpPr>
          <p:spPr>
            <a:xfrm>
              <a:off x="8287879" y="2790235"/>
              <a:ext cx="155926" cy="34650"/>
            </a:xfrm>
            <a:custGeom>
              <a:avLst/>
              <a:gdLst>
                <a:gd name="connsiteX0" fmla="*/ 49814 w 317961"/>
                <a:gd name="connsiteY0" fmla="*/ 73131 h 70658"/>
                <a:gd name="connsiteX1" fmla="*/ 275213 w 317961"/>
                <a:gd name="connsiteY1" fmla="*/ 73131 h 70658"/>
                <a:gd name="connsiteX2" fmla="*/ 298530 w 317961"/>
                <a:gd name="connsiteY2" fmla="*/ 49814 h 70658"/>
                <a:gd name="connsiteX3" fmla="*/ 275213 w 317961"/>
                <a:gd name="connsiteY3" fmla="*/ 26497 h 70658"/>
                <a:gd name="connsiteX4" fmla="*/ 49814 w 317961"/>
                <a:gd name="connsiteY4" fmla="*/ 26497 h 70658"/>
                <a:gd name="connsiteX5" fmla="*/ 26497 w 317961"/>
                <a:gd name="connsiteY5" fmla="*/ 49814 h 70658"/>
                <a:gd name="connsiteX6" fmla="*/ 49814 w 317961"/>
                <a:gd name="connsiteY6" fmla="*/ 73131 h 70658"/>
                <a:gd name="connsiteX7" fmla="*/ 49814 w 317961"/>
                <a:gd name="connsiteY7" fmla="*/ 73131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961" h="70658">
                  <a:moveTo>
                    <a:pt x="49814" y="73131"/>
                  </a:moveTo>
                  <a:lnTo>
                    <a:pt x="275213" y="73131"/>
                  </a:lnTo>
                  <a:cubicBezTo>
                    <a:pt x="288286" y="73131"/>
                    <a:pt x="298530" y="62532"/>
                    <a:pt x="298530" y="49814"/>
                  </a:cubicBezTo>
                  <a:cubicBezTo>
                    <a:pt x="298530" y="36742"/>
                    <a:pt x="287932" y="26497"/>
                    <a:pt x="275213" y="26497"/>
                  </a:cubicBezTo>
                  <a:lnTo>
                    <a:pt x="49814" y="26497"/>
                  </a:lnTo>
                  <a:cubicBezTo>
                    <a:pt x="36741" y="26497"/>
                    <a:pt x="26497" y="37095"/>
                    <a:pt x="26497" y="49814"/>
                  </a:cubicBezTo>
                  <a:cubicBezTo>
                    <a:pt x="26497" y="62532"/>
                    <a:pt x="36741" y="73131"/>
                    <a:pt x="49814" y="73131"/>
                  </a:cubicBezTo>
                  <a:lnTo>
                    <a:pt x="49814" y="73131"/>
                  </a:lnTo>
                  <a:close/>
                </a:path>
              </a:pathLst>
            </a:custGeom>
            <a:grpFill/>
            <a:ln w="9525" cap="flat">
              <a:noFill/>
              <a:prstDash val="solid"/>
              <a:miter/>
            </a:ln>
          </p:spPr>
          <p:txBody>
            <a:bodyPr rtlCol="0" anchor="ctr"/>
            <a:lstStyle/>
            <a:p>
              <a:endParaRPr lang="en-US" sz="1100"/>
            </a:p>
          </p:txBody>
        </p:sp>
        <p:sp>
          <p:nvSpPr>
            <p:cNvPr id="60" name="Freeform: Shape 54">
              <a:extLst>
                <a:ext uri="{FF2B5EF4-FFF2-40B4-BE49-F238E27FC236}">
                  <a16:creationId xmlns:a16="http://schemas.microsoft.com/office/drawing/2014/main" id="{2044D555-5483-080B-70B5-417F844E3A2B}"/>
                </a:ext>
              </a:extLst>
            </p:cNvPr>
            <p:cNvSpPr/>
            <p:nvPr/>
          </p:nvSpPr>
          <p:spPr>
            <a:xfrm>
              <a:off x="8183582" y="2865425"/>
              <a:ext cx="103951" cy="103951"/>
            </a:xfrm>
            <a:custGeom>
              <a:avLst/>
              <a:gdLst>
                <a:gd name="connsiteX0" fmla="*/ 26497 w 211974"/>
                <a:gd name="connsiteY0" fmla="*/ 174879 h 211974"/>
                <a:gd name="connsiteX1" fmla="*/ 49814 w 211974"/>
                <a:gd name="connsiteY1" fmla="*/ 198196 h 211974"/>
                <a:gd name="connsiteX2" fmla="*/ 178059 w 211974"/>
                <a:gd name="connsiteY2" fmla="*/ 198196 h 211974"/>
                <a:gd name="connsiteX3" fmla="*/ 201376 w 211974"/>
                <a:gd name="connsiteY3" fmla="*/ 174879 h 211974"/>
                <a:gd name="connsiteX4" fmla="*/ 201376 w 211974"/>
                <a:gd name="connsiteY4" fmla="*/ 49814 h 211974"/>
                <a:gd name="connsiteX5" fmla="*/ 178059 w 211974"/>
                <a:gd name="connsiteY5" fmla="*/ 26497 h 211974"/>
                <a:gd name="connsiteX6" fmla="*/ 49814 w 211974"/>
                <a:gd name="connsiteY6" fmla="*/ 26497 h 211974"/>
                <a:gd name="connsiteX7" fmla="*/ 26497 w 211974"/>
                <a:gd name="connsiteY7" fmla="*/ 49814 h 211974"/>
                <a:gd name="connsiteX8" fmla="*/ 26497 w 211974"/>
                <a:gd name="connsiteY8" fmla="*/ 174879 h 211974"/>
                <a:gd name="connsiteX9" fmla="*/ 73131 w 211974"/>
                <a:gd name="connsiteY9" fmla="*/ 73131 h 211974"/>
                <a:gd name="connsiteX10" fmla="*/ 154389 w 211974"/>
                <a:gd name="connsiteY10" fmla="*/ 73131 h 211974"/>
                <a:gd name="connsiteX11" fmla="*/ 154389 w 211974"/>
                <a:gd name="connsiteY11" fmla="*/ 151209 h 211974"/>
                <a:gd name="connsiteX12" fmla="*/ 73131 w 211974"/>
                <a:gd name="connsiteY12" fmla="*/ 151209 h 211974"/>
                <a:gd name="connsiteX13" fmla="*/ 73131 w 211974"/>
                <a:gd name="connsiteY13" fmla="*/ 73131 h 21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974" h="211974">
                  <a:moveTo>
                    <a:pt x="26497" y="174879"/>
                  </a:moveTo>
                  <a:cubicBezTo>
                    <a:pt x="26497" y="187951"/>
                    <a:pt x="37096" y="198196"/>
                    <a:pt x="49814" y="198196"/>
                  </a:cubicBezTo>
                  <a:lnTo>
                    <a:pt x="178059" y="198196"/>
                  </a:lnTo>
                  <a:cubicBezTo>
                    <a:pt x="191131" y="198196"/>
                    <a:pt x="201376" y="187598"/>
                    <a:pt x="201376" y="174879"/>
                  </a:cubicBezTo>
                  <a:lnTo>
                    <a:pt x="201376" y="49814"/>
                  </a:lnTo>
                  <a:cubicBezTo>
                    <a:pt x="201376" y="36742"/>
                    <a:pt x="190778" y="26497"/>
                    <a:pt x="178059" y="26497"/>
                  </a:cubicBezTo>
                  <a:lnTo>
                    <a:pt x="49814" y="26497"/>
                  </a:lnTo>
                  <a:cubicBezTo>
                    <a:pt x="36743" y="26497"/>
                    <a:pt x="26497" y="37096"/>
                    <a:pt x="26497" y="49814"/>
                  </a:cubicBezTo>
                  <a:lnTo>
                    <a:pt x="26497" y="174879"/>
                  </a:lnTo>
                  <a:close/>
                  <a:moveTo>
                    <a:pt x="73131" y="73131"/>
                  </a:moveTo>
                  <a:lnTo>
                    <a:pt x="154389" y="73131"/>
                  </a:lnTo>
                  <a:lnTo>
                    <a:pt x="154389" y="151209"/>
                  </a:lnTo>
                  <a:lnTo>
                    <a:pt x="73131" y="151209"/>
                  </a:lnTo>
                  <a:lnTo>
                    <a:pt x="73131" y="73131"/>
                  </a:lnTo>
                  <a:close/>
                </a:path>
              </a:pathLst>
            </a:custGeom>
            <a:grpFill/>
            <a:ln w="9525" cap="flat">
              <a:noFill/>
              <a:prstDash val="solid"/>
              <a:miter/>
            </a:ln>
          </p:spPr>
          <p:txBody>
            <a:bodyPr rtlCol="0" anchor="ctr"/>
            <a:lstStyle/>
            <a:p>
              <a:endParaRPr lang="en-US" sz="1100"/>
            </a:p>
          </p:txBody>
        </p:sp>
        <p:sp>
          <p:nvSpPr>
            <p:cNvPr id="61" name="Freeform: Shape 55">
              <a:extLst>
                <a:ext uri="{FF2B5EF4-FFF2-40B4-BE49-F238E27FC236}">
                  <a16:creationId xmlns:a16="http://schemas.microsoft.com/office/drawing/2014/main" id="{A58D0215-0FCE-3583-49C6-F4974396738B}"/>
                </a:ext>
              </a:extLst>
            </p:cNvPr>
            <p:cNvSpPr/>
            <p:nvPr/>
          </p:nvSpPr>
          <p:spPr>
            <a:xfrm>
              <a:off x="8288052" y="2866811"/>
              <a:ext cx="225226" cy="34650"/>
            </a:xfrm>
            <a:custGeom>
              <a:avLst/>
              <a:gdLst>
                <a:gd name="connsiteX0" fmla="*/ 454686 w 459278"/>
                <a:gd name="connsiteY0" fmla="*/ 49814 h 70658"/>
                <a:gd name="connsiteX1" fmla="*/ 431369 w 459278"/>
                <a:gd name="connsiteY1" fmla="*/ 26497 h 70658"/>
                <a:gd name="connsiteX2" fmla="*/ 49814 w 459278"/>
                <a:gd name="connsiteY2" fmla="*/ 26497 h 70658"/>
                <a:gd name="connsiteX3" fmla="*/ 26497 w 459278"/>
                <a:gd name="connsiteY3" fmla="*/ 49814 h 70658"/>
                <a:gd name="connsiteX4" fmla="*/ 49814 w 459278"/>
                <a:gd name="connsiteY4" fmla="*/ 73131 h 70658"/>
                <a:gd name="connsiteX5" fmla="*/ 431369 w 459278"/>
                <a:gd name="connsiteY5" fmla="*/ 73131 h 70658"/>
                <a:gd name="connsiteX6" fmla="*/ 454686 w 459278"/>
                <a:gd name="connsiteY6" fmla="*/ 49814 h 70658"/>
                <a:gd name="connsiteX7" fmla="*/ 454686 w 459278"/>
                <a:gd name="connsiteY7" fmla="*/ 49814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278" h="70658">
                  <a:moveTo>
                    <a:pt x="454686" y="49814"/>
                  </a:moveTo>
                  <a:cubicBezTo>
                    <a:pt x="454686" y="36742"/>
                    <a:pt x="444087" y="26497"/>
                    <a:pt x="431369" y="26497"/>
                  </a:cubicBezTo>
                  <a:lnTo>
                    <a:pt x="49814" y="26497"/>
                  </a:lnTo>
                  <a:cubicBezTo>
                    <a:pt x="36743" y="26497"/>
                    <a:pt x="26497" y="37096"/>
                    <a:pt x="26497" y="49814"/>
                  </a:cubicBezTo>
                  <a:cubicBezTo>
                    <a:pt x="26497" y="62886"/>
                    <a:pt x="37096" y="73131"/>
                    <a:pt x="49814" y="73131"/>
                  </a:cubicBezTo>
                  <a:lnTo>
                    <a:pt x="431369" y="73131"/>
                  </a:lnTo>
                  <a:cubicBezTo>
                    <a:pt x="444087" y="73485"/>
                    <a:pt x="454686" y="62886"/>
                    <a:pt x="454686" y="49814"/>
                  </a:cubicBezTo>
                  <a:lnTo>
                    <a:pt x="454686" y="49814"/>
                  </a:lnTo>
                  <a:close/>
                </a:path>
              </a:pathLst>
            </a:custGeom>
            <a:grpFill/>
            <a:ln w="9525" cap="flat">
              <a:noFill/>
              <a:prstDash val="solid"/>
              <a:miter/>
            </a:ln>
          </p:spPr>
          <p:txBody>
            <a:bodyPr rtlCol="0" anchor="ctr"/>
            <a:lstStyle/>
            <a:p>
              <a:endParaRPr lang="en-US" sz="1100"/>
            </a:p>
          </p:txBody>
        </p:sp>
        <p:sp>
          <p:nvSpPr>
            <p:cNvPr id="62" name="Freeform: Shape 56">
              <a:extLst>
                <a:ext uri="{FF2B5EF4-FFF2-40B4-BE49-F238E27FC236}">
                  <a16:creationId xmlns:a16="http://schemas.microsoft.com/office/drawing/2014/main" id="{8D3BBD7A-D4CB-3882-3D02-4AEC08BF8CAA}"/>
                </a:ext>
              </a:extLst>
            </p:cNvPr>
            <p:cNvSpPr/>
            <p:nvPr/>
          </p:nvSpPr>
          <p:spPr>
            <a:xfrm>
              <a:off x="8287879" y="2926583"/>
              <a:ext cx="155926" cy="34650"/>
            </a:xfrm>
            <a:custGeom>
              <a:avLst/>
              <a:gdLst>
                <a:gd name="connsiteX0" fmla="*/ 49814 w 317961"/>
                <a:gd name="connsiteY0" fmla="*/ 26497 h 70658"/>
                <a:gd name="connsiteX1" fmla="*/ 26497 w 317961"/>
                <a:gd name="connsiteY1" fmla="*/ 49814 h 70658"/>
                <a:gd name="connsiteX2" fmla="*/ 49814 w 317961"/>
                <a:gd name="connsiteY2" fmla="*/ 73131 h 70658"/>
                <a:gd name="connsiteX3" fmla="*/ 275213 w 317961"/>
                <a:gd name="connsiteY3" fmla="*/ 73131 h 70658"/>
                <a:gd name="connsiteX4" fmla="*/ 298530 w 317961"/>
                <a:gd name="connsiteY4" fmla="*/ 49814 h 70658"/>
                <a:gd name="connsiteX5" fmla="*/ 275213 w 317961"/>
                <a:gd name="connsiteY5" fmla="*/ 26497 h 70658"/>
                <a:gd name="connsiteX6" fmla="*/ 49814 w 317961"/>
                <a:gd name="connsiteY6" fmla="*/ 26497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961" h="70658">
                  <a:moveTo>
                    <a:pt x="49814" y="26497"/>
                  </a:moveTo>
                  <a:cubicBezTo>
                    <a:pt x="36741" y="26497"/>
                    <a:pt x="26497" y="37095"/>
                    <a:pt x="26497" y="49814"/>
                  </a:cubicBezTo>
                  <a:cubicBezTo>
                    <a:pt x="26497" y="62886"/>
                    <a:pt x="37095" y="73131"/>
                    <a:pt x="49814" y="73131"/>
                  </a:cubicBezTo>
                  <a:lnTo>
                    <a:pt x="275213" y="73131"/>
                  </a:lnTo>
                  <a:cubicBezTo>
                    <a:pt x="288286" y="73131"/>
                    <a:pt x="298530" y="62532"/>
                    <a:pt x="298530" y="49814"/>
                  </a:cubicBezTo>
                  <a:cubicBezTo>
                    <a:pt x="298530" y="36742"/>
                    <a:pt x="287932" y="26497"/>
                    <a:pt x="275213" y="26497"/>
                  </a:cubicBezTo>
                  <a:lnTo>
                    <a:pt x="49814" y="26497"/>
                  </a:lnTo>
                  <a:close/>
                </a:path>
              </a:pathLst>
            </a:custGeom>
            <a:grpFill/>
            <a:ln w="9525" cap="flat">
              <a:noFill/>
              <a:prstDash val="solid"/>
              <a:miter/>
            </a:ln>
          </p:spPr>
          <p:txBody>
            <a:bodyPr rtlCol="0" anchor="ctr"/>
            <a:lstStyle/>
            <a:p>
              <a:endParaRPr lang="en-US" sz="1100"/>
            </a:p>
          </p:txBody>
        </p:sp>
        <p:sp>
          <p:nvSpPr>
            <p:cNvPr id="63" name="Freeform: Shape 57">
              <a:extLst>
                <a:ext uri="{FF2B5EF4-FFF2-40B4-BE49-F238E27FC236}">
                  <a16:creationId xmlns:a16="http://schemas.microsoft.com/office/drawing/2014/main" id="{9ED9DBCF-8BFF-D111-C876-A4E2F11FC114}"/>
                </a:ext>
              </a:extLst>
            </p:cNvPr>
            <p:cNvSpPr/>
            <p:nvPr/>
          </p:nvSpPr>
          <p:spPr>
            <a:xfrm>
              <a:off x="8645296" y="2398861"/>
              <a:ext cx="138601" cy="641027"/>
            </a:xfrm>
            <a:custGeom>
              <a:avLst/>
              <a:gdLst>
                <a:gd name="connsiteX0" fmla="*/ 190777 w 282632"/>
                <a:gd name="connsiteY0" fmla="*/ 26497 h 1307176"/>
                <a:gd name="connsiteX1" fmla="*/ 96801 w 282632"/>
                <a:gd name="connsiteY1" fmla="*/ 26497 h 1307176"/>
                <a:gd name="connsiteX2" fmla="*/ 26497 w 282632"/>
                <a:gd name="connsiteY2" fmla="*/ 96802 h 1307176"/>
                <a:gd name="connsiteX3" fmla="*/ 26497 w 282632"/>
                <a:gd name="connsiteY3" fmla="*/ 1141837 h 1307176"/>
                <a:gd name="connsiteX4" fmla="*/ 31796 w 282632"/>
                <a:gd name="connsiteY4" fmla="*/ 1156675 h 1307176"/>
                <a:gd name="connsiteX5" fmla="*/ 125771 w 282632"/>
                <a:gd name="connsiteY5" fmla="*/ 1272554 h 1307176"/>
                <a:gd name="connsiteX6" fmla="*/ 144142 w 282632"/>
                <a:gd name="connsiteY6" fmla="*/ 1281386 h 1307176"/>
                <a:gd name="connsiteX7" fmla="*/ 162513 w 282632"/>
                <a:gd name="connsiteY7" fmla="*/ 1272554 h 1307176"/>
                <a:gd name="connsiteX8" fmla="*/ 256488 w 282632"/>
                <a:gd name="connsiteY8" fmla="*/ 1156675 h 1307176"/>
                <a:gd name="connsiteX9" fmla="*/ 261788 w 282632"/>
                <a:gd name="connsiteY9" fmla="*/ 1141837 h 1307176"/>
                <a:gd name="connsiteX10" fmla="*/ 261788 w 282632"/>
                <a:gd name="connsiteY10" fmla="*/ 455039 h 1307176"/>
                <a:gd name="connsiteX11" fmla="*/ 238471 w 282632"/>
                <a:gd name="connsiteY11" fmla="*/ 431722 h 1307176"/>
                <a:gd name="connsiteX12" fmla="*/ 215154 w 282632"/>
                <a:gd name="connsiteY12" fmla="*/ 455039 h 1307176"/>
                <a:gd name="connsiteX13" fmla="*/ 215154 w 282632"/>
                <a:gd name="connsiteY13" fmla="*/ 1133357 h 1307176"/>
                <a:gd name="connsiteX14" fmla="*/ 144848 w 282632"/>
                <a:gd name="connsiteY14" fmla="*/ 1220267 h 1307176"/>
                <a:gd name="connsiteX15" fmla="*/ 74544 w 282632"/>
                <a:gd name="connsiteY15" fmla="*/ 1133357 h 1307176"/>
                <a:gd name="connsiteX16" fmla="*/ 74544 w 282632"/>
                <a:gd name="connsiteY16" fmla="*/ 251543 h 1307176"/>
                <a:gd name="connsiteX17" fmla="*/ 121532 w 282632"/>
                <a:gd name="connsiteY17" fmla="*/ 251543 h 1307176"/>
                <a:gd name="connsiteX18" fmla="*/ 121532 w 282632"/>
                <a:gd name="connsiteY18" fmla="*/ 1141483 h 1307176"/>
                <a:gd name="connsiteX19" fmla="*/ 144848 w 282632"/>
                <a:gd name="connsiteY19" fmla="*/ 1164800 h 1307176"/>
                <a:gd name="connsiteX20" fmla="*/ 168166 w 282632"/>
                <a:gd name="connsiteY20" fmla="*/ 1141483 h 1307176"/>
                <a:gd name="connsiteX21" fmla="*/ 168166 w 282632"/>
                <a:gd name="connsiteY21" fmla="*/ 251543 h 1307176"/>
                <a:gd name="connsiteX22" fmla="*/ 215154 w 282632"/>
                <a:gd name="connsiteY22" fmla="*/ 251543 h 1307176"/>
                <a:gd name="connsiteX23" fmla="*/ 215154 w 282632"/>
                <a:gd name="connsiteY23" fmla="*/ 345519 h 1307176"/>
                <a:gd name="connsiteX24" fmla="*/ 238471 w 282632"/>
                <a:gd name="connsiteY24" fmla="*/ 368836 h 1307176"/>
                <a:gd name="connsiteX25" fmla="*/ 261788 w 282632"/>
                <a:gd name="connsiteY25" fmla="*/ 345519 h 1307176"/>
                <a:gd name="connsiteX26" fmla="*/ 261788 w 282632"/>
                <a:gd name="connsiteY26" fmla="*/ 96449 h 1307176"/>
                <a:gd name="connsiteX27" fmla="*/ 190777 w 282632"/>
                <a:gd name="connsiteY27" fmla="*/ 26497 h 1307176"/>
                <a:gd name="connsiteX28" fmla="*/ 190777 w 282632"/>
                <a:gd name="connsiteY28" fmla="*/ 26497 h 1307176"/>
                <a:gd name="connsiteX29" fmla="*/ 73484 w 282632"/>
                <a:gd name="connsiteY29" fmla="*/ 204909 h 1307176"/>
                <a:gd name="connsiteX30" fmla="*/ 73484 w 282632"/>
                <a:gd name="connsiteY30" fmla="*/ 96802 h 1307176"/>
                <a:gd name="connsiteX31" fmla="*/ 96801 w 282632"/>
                <a:gd name="connsiteY31" fmla="*/ 73485 h 1307176"/>
                <a:gd name="connsiteX32" fmla="*/ 190777 w 282632"/>
                <a:gd name="connsiteY32" fmla="*/ 73485 h 1307176"/>
                <a:gd name="connsiteX33" fmla="*/ 214094 w 282632"/>
                <a:gd name="connsiteY33" fmla="*/ 96802 h 1307176"/>
                <a:gd name="connsiteX34" fmla="*/ 214094 w 282632"/>
                <a:gd name="connsiteY34" fmla="*/ 204909 h 1307176"/>
                <a:gd name="connsiteX35" fmla="*/ 73484 w 282632"/>
                <a:gd name="connsiteY35" fmla="*/ 204909 h 1307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2632" h="1307176">
                  <a:moveTo>
                    <a:pt x="190777" y="26497"/>
                  </a:moveTo>
                  <a:lnTo>
                    <a:pt x="96801" y="26497"/>
                  </a:lnTo>
                  <a:cubicBezTo>
                    <a:pt x="57939" y="26497"/>
                    <a:pt x="26497" y="57940"/>
                    <a:pt x="26497" y="96802"/>
                  </a:cubicBezTo>
                  <a:lnTo>
                    <a:pt x="26497" y="1141837"/>
                  </a:lnTo>
                  <a:cubicBezTo>
                    <a:pt x="26497" y="1147136"/>
                    <a:pt x="28263" y="1152435"/>
                    <a:pt x="31796" y="1156675"/>
                  </a:cubicBezTo>
                  <a:lnTo>
                    <a:pt x="125771" y="1272554"/>
                  </a:lnTo>
                  <a:cubicBezTo>
                    <a:pt x="130364" y="1278207"/>
                    <a:pt x="137076" y="1281386"/>
                    <a:pt x="144142" y="1281386"/>
                  </a:cubicBezTo>
                  <a:cubicBezTo>
                    <a:pt x="151208" y="1281386"/>
                    <a:pt x="157921" y="1278207"/>
                    <a:pt x="162513" y="1272554"/>
                  </a:cubicBezTo>
                  <a:lnTo>
                    <a:pt x="256488" y="1156675"/>
                  </a:lnTo>
                  <a:cubicBezTo>
                    <a:pt x="260022" y="1152435"/>
                    <a:pt x="261788" y="1147136"/>
                    <a:pt x="261788" y="1141837"/>
                  </a:cubicBezTo>
                  <a:lnTo>
                    <a:pt x="261788" y="455039"/>
                  </a:lnTo>
                  <a:cubicBezTo>
                    <a:pt x="261788" y="441967"/>
                    <a:pt x="251189" y="431722"/>
                    <a:pt x="238471" y="431722"/>
                  </a:cubicBezTo>
                  <a:cubicBezTo>
                    <a:pt x="225399" y="431722"/>
                    <a:pt x="215154" y="442320"/>
                    <a:pt x="215154" y="455039"/>
                  </a:cubicBezTo>
                  <a:lnTo>
                    <a:pt x="215154" y="1133357"/>
                  </a:lnTo>
                  <a:lnTo>
                    <a:pt x="144848" y="1220267"/>
                  </a:lnTo>
                  <a:lnTo>
                    <a:pt x="74544" y="1133357"/>
                  </a:lnTo>
                  <a:lnTo>
                    <a:pt x="74544" y="251543"/>
                  </a:lnTo>
                  <a:lnTo>
                    <a:pt x="121532" y="251543"/>
                  </a:lnTo>
                  <a:lnTo>
                    <a:pt x="121532" y="1141483"/>
                  </a:lnTo>
                  <a:cubicBezTo>
                    <a:pt x="121532" y="1154555"/>
                    <a:pt x="132130" y="1164800"/>
                    <a:pt x="144848" y="1164800"/>
                  </a:cubicBezTo>
                  <a:cubicBezTo>
                    <a:pt x="157921" y="1164800"/>
                    <a:pt x="168166" y="1154201"/>
                    <a:pt x="168166" y="1141483"/>
                  </a:cubicBezTo>
                  <a:lnTo>
                    <a:pt x="168166" y="251543"/>
                  </a:lnTo>
                  <a:lnTo>
                    <a:pt x="215154" y="251543"/>
                  </a:lnTo>
                  <a:lnTo>
                    <a:pt x="215154" y="345519"/>
                  </a:lnTo>
                  <a:cubicBezTo>
                    <a:pt x="215154" y="358590"/>
                    <a:pt x="225752" y="368836"/>
                    <a:pt x="238471" y="368836"/>
                  </a:cubicBezTo>
                  <a:cubicBezTo>
                    <a:pt x="251543" y="368836"/>
                    <a:pt x="261788" y="358237"/>
                    <a:pt x="261788" y="345519"/>
                  </a:cubicBezTo>
                  <a:lnTo>
                    <a:pt x="261788" y="96449"/>
                  </a:lnTo>
                  <a:cubicBezTo>
                    <a:pt x="261081" y="57940"/>
                    <a:pt x="229639" y="26497"/>
                    <a:pt x="190777" y="26497"/>
                  </a:cubicBezTo>
                  <a:lnTo>
                    <a:pt x="190777" y="26497"/>
                  </a:lnTo>
                  <a:close/>
                  <a:moveTo>
                    <a:pt x="73484" y="204909"/>
                  </a:moveTo>
                  <a:lnTo>
                    <a:pt x="73484" y="96802"/>
                  </a:lnTo>
                  <a:cubicBezTo>
                    <a:pt x="73484" y="83730"/>
                    <a:pt x="84082" y="73485"/>
                    <a:pt x="96801" y="73485"/>
                  </a:cubicBezTo>
                  <a:lnTo>
                    <a:pt x="190777" y="73485"/>
                  </a:lnTo>
                  <a:cubicBezTo>
                    <a:pt x="203848" y="73485"/>
                    <a:pt x="214094" y="84083"/>
                    <a:pt x="214094" y="96802"/>
                  </a:cubicBezTo>
                  <a:lnTo>
                    <a:pt x="214094" y="204909"/>
                  </a:lnTo>
                  <a:lnTo>
                    <a:pt x="73484" y="204909"/>
                  </a:lnTo>
                  <a:close/>
                </a:path>
              </a:pathLst>
            </a:custGeom>
            <a:grpFill/>
            <a:ln w="9525" cap="flat">
              <a:noFill/>
              <a:prstDash val="solid"/>
              <a:miter/>
            </a:ln>
          </p:spPr>
          <p:txBody>
            <a:bodyPr rtlCol="0" anchor="ctr"/>
            <a:lstStyle/>
            <a:p>
              <a:endParaRPr lang="en-US" sz="1100"/>
            </a:p>
          </p:txBody>
        </p:sp>
      </p:grpSp>
      <p:grpSp>
        <p:nvGrpSpPr>
          <p:cNvPr id="83" name="Group 82">
            <a:extLst>
              <a:ext uri="{FF2B5EF4-FFF2-40B4-BE49-F238E27FC236}">
                <a16:creationId xmlns:a16="http://schemas.microsoft.com/office/drawing/2014/main" id="{3874FE78-72F7-1A2D-26A2-C9C1D7EBE4F1}"/>
              </a:ext>
            </a:extLst>
          </p:cNvPr>
          <p:cNvGrpSpPr/>
          <p:nvPr/>
        </p:nvGrpSpPr>
        <p:grpSpPr>
          <a:xfrm>
            <a:off x="10272575" y="4489690"/>
            <a:ext cx="1051946" cy="956315"/>
            <a:chOff x="10324266" y="4580952"/>
            <a:chExt cx="762303" cy="693003"/>
          </a:xfrm>
          <a:solidFill>
            <a:srgbClr val="419CCC"/>
          </a:solidFill>
        </p:grpSpPr>
        <p:sp>
          <p:nvSpPr>
            <p:cNvPr id="64" name="Freeform: Shape 58">
              <a:extLst>
                <a:ext uri="{FF2B5EF4-FFF2-40B4-BE49-F238E27FC236}">
                  <a16:creationId xmlns:a16="http://schemas.microsoft.com/office/drawing/2014/main" id="{C78253A9-C09F-ADBD-A6C7-A54423BE4FC5}"/>
                </a:ext>
              </a:extLst>
            </p:cNvPr>
            <p:cNvSpPr/>
            <p:nvPr/>
          </p:nvSpPr>
          <p:spPr>
            <a:xfrm>
              <a:off x="10324266" y="4580952"/>
              <a:ext cx="762303" cy="693003"/>
            </a:xfrm>
            <a:custGeom>
              <a:avLst/>
              <a:gdLst>
                <a:gd name="connsiteX0" fmla="*/ 1466157 w 1554479"/>
                <a:gd name="connsiteY0" fmla="*/ 26497 h 1413163"/>
                <a:gd name="connsiteX1" fmla="*/ 1314596 w 1554479"/>
                <a:gd name="connsiteY1" fmla="*/ 26497 h 1413163"/>
                <a:gd name="connsiteX2" fmla="*/ 1291985 w 1554479"/>
                <a:gd name="connsiteY2" fmla="*/ 49107 h 1413163"/>
                <a:gd name="connsiteX3" fmla="*/ 1314596 w 1554479"/>
                <a:gd name="connsiteY3" fmla="*/ 71718 h 1413163"/>
                <a:gd name="connsiteX4" fmla="*/ 1466157 w 1554479"/>
                <a:gd name="connsiteY4" fmla="*/ 71718 h 1413163"/>
                <a:gd name="connsiteX5" fmla="*/ 1503606 w 1554479"/>
                <a:gd name="connsiteY5" fmla="*/ 109167 h 1413163"/>
                <a:gd name="connsiteX6" fmla="*/ 1503606 w 1554479"/>
                <a:gd name="connsiteY6" fmla="*/ 961658 h 1413163"/>
                <a:gd name="connsiteX7" fmla="*/ 1466157 w 1554479"/>
                <a:gd name="connsiteY7" fmla="*/ 999107 h 1413163"/>
                <a:gd name="connsiteX8" fmla="*/ 109168 w 1554479"/>
                <a:gd name="connsiteY8" fmla="*/ 999107 h 1413163"/>
                <a:gd name="connsiteX9" fmla="*/ 71719 w 1554479"/>
                <a:gd name="connsiteY9" fmla="*/ 961658 h 1413163"/>
                <a:gd name="connsiteX10" fmla="*/ 71719 w 1554479"/>
                <a:gd name="connsiteY10" fmla="*/ 109167 h 1413163"/>
                <a:gd name="connsiteX11" fmla="*/ 109168 w 1554479"/>
                <a:gd name="connsiteY11" fmla="*/ 71718 h 1413163"/>
                <a:gd name="connsiteX12" fmla="*/ 1209668 w 1554479"/>
                <a:gd name="connsiteY12" fmla="*/ 71718 h 1413163"/>
                <a:gd name="connsiteX13" fmla="*/ 1232279 w 1554479"/>
                <a:gd name="connsiteY13" fmla="*/ 49107 h 1413163"/>
                <a:gd name="connsiteX14" fmla="*/ 1209668 w 1554479"/>
                <a:gd name="connsiteY14" fmla="*/ 26497 h 1413163"/>
                <a:gd name="connsiteX15" fmla="*/ 109168 w 1554479"/>
                <a:gd name="connsiteY15" fmla="*/ 26497 h 1413163"/>
                <a:gd name="connsiteX16" fmla="*/ 26497 w 1554479"/>
                <a:gd name="connsiteY16" fmla="*/ 109167 h 1413163"/>
                <a:gd name="connsiteX17" fmla="*/ 26497 w 1554479"/>
                <a:gd name="connsiteY17" fmla="*/ 961658 h 1413163"/>
                <a:gd name="connsiteX18" fmla="*/ 109168 w 1554479"/>
                <a:gd name="connsiteY18" fmla="*/ 1044328 h 1413163"/>
                <a:gd name="connsiteX19" fmla="*/ 609073 w 1554479"/>
                <a:gd name="connsiteY19" fmla="*/ 1044328 h 1413163"/>
                <a:gd name="connsiteX20" fmla="*/ 609073 w 1554479"/>
                <a:gd name="connsiteY20" fmla="*/ 1113573 h 1413163"/>
                <a:gd name="connsiteX21" fmla="*/ 527463 w 1554479"/>
                <a:gd name="connsiteY21" fmla="*/ 1251709 h 1413163"/>
                <a:gd name="connsiteX22" fmla="*/ 500615 w 1554479"/>
                <a:gd name="connsiteY22" fmla="*/ 1266548 h 1413163"/>
                <a:gd name="connsiteX23" fmla="*/ 488956 w 1554479"/>
                <a:gd name="connsiteY23" fmla="*/ 1286332 h 1413163"/>
                <a:gd name="connsiteX24" fmla="*/ 488956 w 1554479"/>
                <a:gd name="connsiteY24" fmla="*/ 1376421 h 1413163"/>
                <a:gd name="connsiteX25" fmla="*/ 511567 w 1554479"/>
                <a:gd name="connsiteY25" fmla="*/ 1399032 h 1413163"/>
                <a:gd name="connsiteX26" fmla="*/ 1062700 w 1554479"/>
                <a:gd name="connsiteY26" fmla="*/ 1399032 h 1413163"/>
                <a:gd name="connsiteX27" fmla="*/ 1085311 w 1554479"/>
                <a:gd name="connsiteY27" fmla="*/ 1376421 h 1413163"/>
                <a:gd name="connsiteX28" fmla="*/ 1085311 w 1554479"/>
                <a:gd name="connsiteY28" fmla="*/ 1286332 h 1413163"/>
                <a:gd name="connsiteX29" fmla="*/ 1073652 w 1554479"/>
                <a:gd name="connsiteY29" fmla="*/ 1266548 h 1413163"/>
                <a:gd name="connsiteX30" fmla="*/ 1046801 w 1554479"/>
                <a:gd name="connsiteY30" fmla="*/ 1251709 h 1413163"/>
                <a:gd name="connsiteX31" fmla="*/ 965191 w 1554479"/>
                <a:gd name="connsiteY31" fmla="*/ 1113573 h 1413163"/>
                <a:gd name="connsiteX32" fmla="*/ 965191 w 1554479"/>
                <a:gd name="connsiteY32" fmla="*/ 1044328 h 1413163"/>
                <a:gd name="connsiteX33" fmla="*/ 1466511 w 1554479"/>
                <a:gd name="connsiteY33" fmla="*/ 1044328 h 1413163"/>
                <a:gd name="connsiteX34" fmla="*/ 1549182 w 1554479"/>
                <a:gd name="connsiteY34" fmla="*/ 961658 h 1413163"/>
                <a:gd name="connsiteX35" fmla="*/ 1549182 w 1554479"/>
                <a:gd name="connsiteY35" fmla="*/ 109167 h 1413163"/>
                <a:gd name="connsiteX36" fmla="*/ 1466157 w 1554479"/>
                <a:gd name="connsiteY36" fmla="*/ 26497 h 1413163"/>
                <a:gd name="connsiteX37" fmla="*/ 1466157 w 1554479"/>
                <a:gd name="connsiteY37" fmla="*/ 26497 h 1413163"/>
                <a:gd name="connsiteX38" fmla="*/ 1024897 w 1554479"/>
                <a:gd name="connsiteY38" fmla="*/ 1290925 h 1413163"/>
                <a:gd name="connsiteX39" fmla="*/ 1040089 w 1554479"/>
                <a:gd name="connsiteY39" fmla="*/ 1299404 h 1413163"/>
                <a:gd name="connsiteX40" fmla="*/ 1040089 w 1554479"/>
                <a:gd name="connsiteY40" fmla="*/ 1353811 h 1413163"/>
                <a:gd name="connsiteX41" fmla="*/ 534176 w 1554479"/>
                <a:gd name="connsiteY41" fmla="*/ 1353811 h 1413163"/>
                <a:gd name="connsiteX42" fmla="*/ 534176 w 1554479"/>
                <a:gd name="connsiteY42" fmla="*/ 1299404 h 1413163"/>
                <a:gd name="connsiteX43" fmla="*/ 549367 w 1554479"/>
                <a:gd name="connsiteY43" fmla="*/ 1290925 h 1413163"/>
                <a:gd name="connsiteX44" fmla="*/ 654295 w 1554479"/>
                <a:gd name="connsiteY44" fmla="*/ 1113220 h 1413163"/>
                <a:gd name="connsiteX45" fmla="*/ 654295 w 1554479"/>
                <a:gd name="connsiteY45" fmla="*/ 1043975 h 1413163"/>
                <a:gd name="connsiteX46" fmla="*/ 919971 w 1554479"/>
                <a:gd name="connsiteY46" fmla="*/ 1043975 h 1413163"/>
                <a:gd name="connsiteX47" fmla="*/ 919971 w 1554479"/>
                <a:gd name="connsiteY47" fmla="*/ 1113220 h 1413163"/>
                <a:gd name="connsiteX48" fmla="*/ 1024897 w 1554479"/>
                <a:gd name="connsiteY48" fmla="*/ 1290925 h 1413163"/>
                <a:gd name="connsiteX49" fmla="*/ 1024897 w 1554479"/>
                <a:gd name="connsiteY49" fmla="*/ 1290925 h 141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554479" h="1413163">
                  <a:moveTo>
                    <a:pt x="1466157" y="26497"/>
                  </a:moveTo>
                  <a:lnTo>
                    <a:pt x="1314596" y="26497"/>
                  </a:lnTo>
                  <a:cubicBezTo>
                    <a:pt x="1302230" y="26497"/>
                    <a:pt x="1291985" y="36743"/>
                    <a:pt x="1291985" y="49107"/>
                  </a:cubicBezTo>
                  <a:cubicBezTo>
                    <a:pt x="1291985" y="61473"/>
                    <a:pt x="1302230" y="71718"/>
                    <a:pt x="1314596" y="71718"/>
                  </a:cubicBezTo>
                  <a:lnTo>
                    <a:pt x="1466157" y="71718"/>
                  </a:lnTo>
                  <a:cubicBezTo>
                    <a:pt x="1487002" y="71718"/>
                    <a:pt x="1503606" y="88676"/>
                    <a:pt x="1503606" y="109167"/>
                  </a:cubicBezTo>
                  <a:lnTo>
                    <a:pt x="1503606" y="961658"/>
                  </a:lnTo>
                  <a:cubicBezTo>
                    <a:pt x="1503606" y="982503"/>
                    <a:pt x="1486649" y="999107"/>
                    <a:pt x="1466157" y="999107"/>
                  </a:cubicBezTo>
                  <a:lnTo>
                    <a:pt x="109168" y="999107"/>
                  </a:lnTo>
                  <a:cubicBezTo>
                    <a:pt x="88323" y="999107"/>
                    <a:pt x="71719" y="982149"/>
                    <a:pt x="71719" y="961658"/>
                  </a:cubicBezTo>
                  <a:lnTo>
                    <a:pt x="71719" y="109167"/>
                  </a:lnTo>
                  <a:cubicBezTo>
                    <a:pt x="71719" y="88323"/>
                    <a:pt x="88676" y="71718"/>
                    <a:pt x="109168" y="71718"/>
                  </a:cubicBezTo>
                  <a:lnTo>
                    <a:pt x="1209668" y="71718"/>
                  </a:lnTo>
                  <a:cubicBezTo>
                    <a:pt x="1222034" y="71718"/>
                    <a:pt x="1232279" y="61473"/>
                    <a:pt x="1232279" y="49107"/>
                  </a:cubicBezTo>
                  <a:cubicBezTo>
                    <a:pt x="1232279" y="36743"/>
                    <a:pt x="1222034" y="26497"/>
                    <a:pt x="1209668" y="26497"/>
                  </a:cubicBezTo>
                  <a:lnTo>
                    <a:pt x="109168" y="26497"/>
                  </a:lnTo>
                  <a:cubicBezTo>
                    <a:pt x="63592" y="26497"/>
                    <a:pt x="26497" y="63592"/>
                    <a:pt x="26497" y="109167"/>
                  </a:cubicBezTo>
                  <a:lnTo>
                    <a:pt x="26497" y="961658"/>
                  </a:lnTo>
                  <a:cubicBezTo>
                    <a:pt x="26497" y="1007233"/>
                    <a:pt x="63592" y="1044328"/>
                    <a:pt x="109168" y="1044328"/>
                  </a:cubicBezTo>
                  <a:lnTo>
                    <a:pt x="609073" y="1044328"/>
                  </a:lnTo>
                  <a:lnTo>
                    <a:pt x="609073" y="1113573"/>
                  </a:lnTo>
                  <a:cubicBezTo>
                    <a:pt x="609073" y="1171160"/>
                    <a:pt x="577632" y="1223800"/>
                    <a:pt x="527463" y="1251709"/>
                  </a:cubicBezTo>
                  <a:lnTo>
                    <a:pt x="500615" y="1266548"/>
                  </a:lnTo>
                  <a:cubicBezTo>
                    <a:pt x="493549" y="1270434"/>
                    <a:pt x="488956" y="1278206"/>
                    <a:pt x="488956" y="1286332"/>
                  </a:cubicBezTo>
                  <a:lnTo>
                    <a:pt x="488956" y="1376421"/>
                  </a:lnTo>
                  <a:cubicBezTo>
                    <a:pt x="488956" y="1388787"/>
                    <a:pt x="499200" y="1399032"/>
                    <a:pt x="511567" y="1399032"/>
                  </a:cubicBezTo>
                  <a:lnTo>
                    <a:pt x="1062700" y="1399032"/>
                  </a:lnTo>
                  <a:cubicBezTo>
                    <a:pt x="1075064" y="1399032"/>
                    <a:pt x="1085311" y="1388787"/>
                    <a:pt x="1085311" y="1376421"/>
                  </a:cubicBezTo>
                  <a:lnTo>
                    <a:pt x="1085311" y="1286332"/>
                  </a:lnTo>
                  <a:cubicBezTo>
                    <a:pt x="1085311" y="1278206"/>
                    <a:pt x="1080718" y="1270434"/>
                    <a:pt x="1073652" y="1266548"/>
                  </a:cubicBezTo>
                  <a:lnTo>
                    <a:pt x="1046801" y="1251709"/>
                  </a:lnTo>
                  <a:cubicBezTo>
                    <a:pt x="996281" y="1224153"/>
                    <a:pt x="965191" y="1171160"/>
                    <a:pt x="965191" y="1113573"/>
                  </a:cubicBezTo>
                  <a:lnTo>
                    <a:pt x="965191" y="1044328"/>
                  </a:lnTo>
                  <a:lnTo>
                    <a:pt x="1466511" y="1044328"/>
                  </a:lnTo>
                  <a:cubicBezTo>
                    <a:pt x="1512085" y="1044328"/>
                    <a:pt x="1549182" y="1007233"/>
                    <a:pt x="1549182" y="961658"/>
                  </a:cubicBezTo>
                  <a:lnTo>
                    <a:pt x="1549182" y="109167"/>
                  </a:lnTo>
                  <a:cubicBezTo>
                    <a:pt x="1548828" y="63239"/>
                    <a:pt x="1511733" y="26497"/>
                    <a:pt x="1466157" y="26497"/>
                  </a:cubicBezTo>
                  <a:lnTo>
                    <a:pt x="1466157" y="26497"/>
                  </a:lnTo>
                  <a:close/>
                  <a:moveTo>
                    <a:pt x="1024897" y="1290925"/>
                  </a:moveTo>
                  <a:lnTo>
                    <a:pt x="1040089" y="1299404"/>
                  </a:lnTo>
                  <a:lnTo>
                    <a:pt x="1040089" y="1353811"/>
                  </a:lnTo>
                  <a:lnTo>
                    <a:pt x="534176" y="1353811"/>
                  </a:lnTo>
                  <a:lnTo>
                    <a:pt x="534176" y="1299404"/>
                  </a:lnTo>
                  <a:lnTo>
                    <a:pt x="549367" y="1290925"/>
                  </a:lnTo>
                  <a:cubicBezTo>
                    <a:pt x="614020" y="1255243"/>
                    <a:pt x="654295" y="1187411"/>
                    <a:pt x="654295" y="1113220"/>
                  </a:cubicBezTo>
                  <a:lnTo>
                    <a:pt x="654295" y="1043975"/>
                  </a:lnTo>
                  <a:lnTo>
                    <a:pt x="919971" y="1043975"/>
                  </a:lnTo>
                  <a:lnTo>
                    <a:pt x="919971" y="1113220"/>
                  </a:lnTo>
                  <a:cubicBezTo>
                    <a:pt x="919971" y="1187058"/>
                    <a:pt x="960244" y="1255243"/>
                    <a:pt x="1024897" y="1290925"/>
                  </a:cubicBezTo>
                  <a:lnTo>
                    <a:pt x="1024897" y="1290925"/>
                  </a:lnTo>
                  <a:close/>
                </a:path>
              </a:pathLst>
            </a:custGeom>
            <a:grpFill/>
            <a:ln w="9525" cap="flat">
              <a:noFill/>
              <a:prstDash val="solid"/>
              <a:miter/>
            </a:ln>
          </p:spPr>
          <p:txBody>
            <a:bodyPr rtlCol="0" anchor="ctr"/>
            <a:lstStyle/>
            <a:p>
              <a:endParaRPr lang="en-US" sz="1100"/>
            </a:p>
          </p:txBody>
        </p:sp>
        <p:sp>
          <p:nvSpPr>
            <p:cNvPr id="65" name="Freeform: Shape 59">
              <a:extLst>
                <a:ext uri="{FF2B5EF4-FFF2-40B4-BE49-F238E27FC236}">
                  <a16:creationId xmlns:a16="http://schemas.microsoft.com/office/drawing/2014/main" id="{5D6C30B9-F45B-614A-D796-31E048D97819}"/>
                </a:ext>
              </a:extLst>
            </p:cNvPr>
            <p:cNvSpPr/>
            <p:nvPr/>
          </p:nvSpPr>
          <p:spPr>
            <a:xfrm>
              <a:off x="10374336" y="4631022"/>
              <a:ext cx="658352" cy="415801"/>
            </a:xfrm>
            <a:custGeom>
              <a:avLst/>
              <a:gdLst>
                <a:gd name="connsiteX0" fmla="*/ 49108 w 1342505"/>
                <a:gd name="connsiteY0" fmla="*/ 658534 h 847898"/>
                <a:gd name="connsiteX1" fmla="*/ 26497 w 1342505"/>
                <a:gd name="connsiteY1" fmla="*/ 681145 h 847898"/>
                <a:gd name="connsiteX2" fmla="*/ 26497 w 1342505"/>
                <a:gd name="connsiteY2" fmla="*/ 817515 h 847898"/>
                <a:gd name="connsiteX3" fmla="*/ 49108 w 1342505"/>
                <a:gd name="connsiteY3" fmla="*/ 840126 h 847898"/>
                <a:gd name="connsiteX4" fmla="*/ 1322014 w 1342505"/>
                <a:gd name="connsiteY4" fmla="*/ 840126 h 847898"/>
                <a:gd name="connsiteX5" fmla="*/ 1344625 w 1342505"/>
                <a:gd name="connsiteY5" fmla="*/ 817515 h 847898"/>
                <a:gd name="connsiteX6" fmla="*/ 1344625 w 1342505"/>
                <a:gd name="connsiteY6" fmla="*/ 49107 h 847898"/>
                <a:gd name="connsiteX7" fmla="*/ 1322014 w 1342505"/>
                <a:gd name="connsiteY7" fmla="*/ 26497 h 847898"/>
                <a:gd name="connsiteX8" fmla="*/ 49108 w 1342505"/>
                <a:gd name="connsiteY8" fmla="*/ 26497 h 847898"/>
                <a:gd name="connsiteX9" fmla="*/ 26497 w 1342505"/>
                <a:gd name="connsiteY9" fmla="*/ 49107 h 847898"/>
                <a:gd name="connsiteX10" fmla="*/ 26497 w 1342505"/>
                <a:gd name="connsiteY10" fmla="*/ 576571 h 847898"/>
                <a:gd name="connsiteX11" fmla="*/ 49108 w 1342505"/>
                <a:gd name="connsiteY11" fmla="*/ 599182 h 847898"/>
                <a:gd name="connsiteX12" fmla="*/ 71719 w 1342505"/>
                <a:gd name="connsiteY12" fmla="*/ 576571 h 847898"/>
                <a:gd name="connsiteX13" fmla="*/ 71719 w 1342505"/>
                <a:gd name="connsiteY13" fmla="*/ 71719 h 847898"/>
                <a:gd name="connsiteX14" fmla="*/ 1299757 w 1342505"/>
                <a:gd name="connsiteY14" fmla="*/ 71719 h 847898"/>
                <a:gd name="connsiteX15" fmla="*/ 1299757 w 1342505"/>
                <a:gd name="connsiteY15" fmla="*/ 795258 h 847898"/>
                <a:gd name="connsiteX16" fmla="*/ 699162 w 1342505"/>
                <a:gd name="connsiteY16" fmla="*/ 795258 h 847898"/>
                <a:gd name="connsiteX17" fmla="*/ 699162 w 1342505"/>
                <a:gd name="connsiteY17" fmla="*/ 703756 h 847898"/>
                <a:gd name="connsiteX18" fmla="*/ 536295 w 1342505"/>
                <a:gd name="connsiteY18" fmla="*/ 505206 h 847898"/>
                <a:gd name="connsiteX19" fmla="*/ 558199 w 1342505"/>
                <a:gd name="connsiteY19" fmla="*/ 427835 h 847898"/>
                <a:gd name="connsiteX20" fmla="*/ 558199 w 1342505"/>
                <a:gd name="connsiteY20" fmla="*/ 361770 h 847898"/>
                <a:gd name="connsiteX21" fmla="*/ 409465 w 1342505"/>
                <a:gd name="connsiteY21" fmla="*/ 213035 h 847898"/>
                <a:gd name="connsiteX22" fmla="*/ 260729 w 1342505"/>
                <a:gd name="connsiteY22" fmla="*/ 361770 h 847898"/>
                <a:gd name="connsiteX23" fmla="*/ 260729 w 1342505"/>
                <a:gd name="connsiteY23" fmla="*/ 427835 h 847898"/>
                <a:gd name="connsiteX24" fmla="*/ 282633 w 1342505"/>
                <a:gd name="connsiteY24" fmla="*/ 505206 h 847898"/>
                <a:gd name="connsiteX25" fmla="*/ 119766 w 1342505"/>
                <a:gd name="connsiteY25" fmla="*/ 703756 h 847898"/>
                <a:gd name="connsiteX26" fmla="*/ 119766 w 1342505"/>
                <a:gd name="connsiteY26" fmla="*/ 795258 h 847898"/>
                <a:gd name="connsiteX27" fmla="*/ 71719 w 1342505"/>
                <a:gd name="connsiteY27" fmla="*/ 795258 h 847898"/>
                <a:gd name="connsiteX28" fmla="*/ 71719 w 1342505"/>
                <a:gd name="connsiteY28" fmla="*/ 681498 h 847898"/>
                <a:gd name="connsiteX29" fmla="*/ 49108 w 1342505"/>
                <a:gd name="connsiteY29" fmla="*/ 658534 h 847898"/>
                <a:gd name="connsiteX30" fmla="*/ 49108 w 1342505"/>
                <a:gd name="connsiteY30" fmla="*/ 658534 h 847898"/>
                <a:gd name="connsiteX31" fmla="*/ 305949 w 1342505"/>
                <a:gd name="connsiteY31" fmla="*/ 361063 h 847898"/>
                <a:gd name="connsiteX32" fmla="*/ 409465 w 1342505"/>
                <a:gd name="connsiteY32" fmla="*/ 257549 h 847898"/>
                <a:gd name="connsiteX33" fmla="*/ 512979 w 1342505"/>
                <a:gd name="connsiteY33" fmla="*/ 361063 h 847898"/>
                <a:gd name="connsiteX34" fmla="*/ 512979 w 1342505"/>
                <a:gd name="connsiteY34" fmla="*/ 427129 h 847898"/>
                <a:gd name="connsiteX35" fmla="*/ 409465 w 1342505"/>
                <a:gd name="connsiteY35" fmla="*/ 530643 h 847898"/>
                <a:gd name="connsiteX36" fmla="*/ 305949 w 1342505"/>
                <a:gd name="connsiteY36" fmla="*/ 427129 h 847898"/>
                <a:gd name="connsiteX37" fmla="*/ 305949 w 1342505"/>
                <a:gd name="connsiteY37" fmla="*/ 361063 h 847898"/>
                <a:gd name="connsiteX38" fmla="*/ 164633 w 1342505"/>
                <a:gd name="connsiteY38" fmla="*/ 703402 h 847898"/>
                <a:gd name="connsiteX39" fmla="*/ 320081 w 1342505"/>
                <a:gd name="connsiteY39" fmla="*/ 545835 h 847898"/>
                <a:gd name="connsiteX40" fmla="*/ 409465 w 1342505"/>
                <a:gd name="connsiteY40" fmla="*/ 575864 h 847898"/>
                <a:gd name="connsiteX41" fmla="*/ 498847 w 1342505"/>
                <a:gd name="connsiteY41" fmla="*/ 545835 h 847898"/>
                <a:gd name="connsiteX42" fmla="*/ 654295 w 1342505"/>
                <a:gd name="connsiteY42" fmla="*/ 703402 h 847898"/>
                <a:gd name="connsiteX43" fmla="*/ 654295 w 1342505"/>
                <a:gd name="connsiteY43" fmla="*/ 794905 h 847898"/>
                <a:gd name="connsiteX44" fmla="*/ 164986 w 1342505"/>
                <a:gd name="connsiteY44" fmla="*/ 794905 h 847898"/>
                <a:gd name="connsiteX45" fmla="*/ 164986 w 1342505"/>
                <a:gd name="connsiteY45" fmla="*/ 703402 h 84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342505" h="847898">
                  <a:moveTo>
                    <a:pt x="49108" y="658534"/>
                  </a:moveTo>
                  <a:cubicBezTo>
                    <a:pt x="36741" y="658534"/>
                    <a:pt x="26497" y="668780"/>
                    <a:pt x="26497" y="681145"/>
                  </a:cubicBezTo>
                  <a:lnTo>
                    <a:pt x="26497" y="817515"/>
                  </a:lnTo>
                  <a:cubicBezTo>
                    <a:pt x="26497" y="829881"/>
                    <a:pt x="36741" y="840126"/>
                    <a:pt x="49108" y="840126"/>
                  </a:cubicBezTo>
                  <a:lnTo>
                    <a:pt x="1322014" y="840126"/>
                  </a:lnTo>
                  <a:cubicBezTo>
                    <a:pt x="1334381" y="840126"/>
                    <a:pt x="1344625" y="829881"/>
                    <a:pt x="1344625" y="817515"/>
                  </a:cubicBezTo>
                  <a:lnTo>
                    <a:pt x="1344625" y="49107"/>
                  </a:lnTo>
                  <a:cubicBezTo>
                    <a:pt x="1344625" y="36743"/>
                    <a:pt x="1334381" y="26497"/>
                    <a:pt x="1322014" y="26497"/>
                  </a:cubicBezTo>
                  <a:lnTo>
                    <a:pt x="49108" y="26497"/>
                  </a:lnTo>
                  <a:cubicBezTo>
                    <a:pt x="36741" y="26497"/>
                    <a:pt x="26497" y="36743"/>
                    <a:pt x="26497" y="49107"/>
                  </a:cubicBezTo>
                  <a:lnTo>
                    <a:pt x="26497" y="576571"/>
                  </a:lnTo>
                  <a:cubicBezTo>
                    <a:pt x="26497" y="588936"/>
                    <a:pt x="36741" y="599182"/>
                    <a:pt x="49108" y="599182"/>
                  </a:cubicBezTo>
                  <a:cubicBezTo>
                    <a:pt x="61472" y="599182"/>
                    <a:pt x="71719" y="588936"/>
                    <a:pt x="71719" y="576571"/>
                  </a:cubicBezTo>
                  <a:lnTo>
                    <a:pt x="71719" y="71719"/>
                  </a:lnTo>
                  <a:lnTo>
                    <a:pt x="1299757" y="71719"/>
                  </a:lnTo>
                  <a:lnTo>
                    <a:pt x="1299757" y="795258"/>
                  </a:lnTo>
                  <a:lnTo>
                    <a:pt x="699162" y="795258"/>
                  </a:lnTo>
                  <a:lnTo>
                    <a:pt x="699162" y="703756"/>
                  </a:lnTo>
                  <a:cubicBezTo>
                    <a:pt x="699162" y="605541"/>
                    <a:pt x="628857" y="523577"/>
                    <a:pt x="536295" y="505206"/>
                  </a:cubicBezTo>
                  <a:cubicBezTo>
                    <a:pt x="550074" y="482596"/>
                    <a:pt x="558199" y="456099"/>
                    <a:pt x="558199" y="427835"/>
                  </a:cubicBezTo>
                  <a:lnTo>
                    <a:pt x="558199" y="361770"/>
                  </a:lnTo>
                  <a:cubicBezTo>
                    <a:pt x="558199" y="279807"/>
                    <a:pt x="491427" y="213035"/>
                    <a:pt x="409465" y="213035"/>
                  </a:cubicBezTo>
                  <a:cubicBezTo>
                    <a:pt x="327501" y="213035"/>
                    <a:pt x="260729" y="279807"/>
                    <a:pt x="260729" y="361770"/>
                  </a:cubicBezTo>
                  <a:lnTo>
                    <a:pt x="260729" y="427835"/>
                  </a:lnTo>
                  <a:cubicBezTo>
                    <a:pt x="260729" y="456099"/>
                    <a:pt x="268854" y="482596"/>
                    <a:pt x="282633" y="505206"/>
                  </a:cubicBezTo>
                  <a:cubicBezTo>
                    <a:pt x="189717" y="523577"/>
                    <a:pt x="119766" y="605894"/>
                    <a:pt x="119766" y="703756"/>
                  </a:cubicBezTo>
                  <a:lnTo>
                    <a:pt x="119766" y="795258"/>
                  </a:lnTo>
                  <a:lnTo>
                    <a:pt x="71719" y="795258"/>
                  </a:lnTo>
                  <a:lnTo>
                    <a:pt x="71719" y="681498"/>
                  </a:lnTo>
                  <a:cubicBezTo>
                    <a:pt x="71719" y="668427"/>
                    <a:pt x="61472" y="658534"/>
                    <a:pt x="49108" y="658534"/>
                  </a:cubicBezTo>
                  <a:lnTo>
                    <a:pt x="49108" y="658534"/>
                  </a:lnTo>
                  <a:close/>
                  <a:moveTo>
                    <a:pt x="305949" y="361063"/>
                  </a:moveTo>
                  <a:cubicBezTo>
                    <a:pt x="305949" y="303830"/>
                    <a:pt x="352584" y="257549"/>
                    <a:pt x="409465" y="257549"/>
                  </a:cubicBezTo>
                  <a:cubicBezTo>
                    <a:pt x="466698" y="257549"/>
                    <a:pt x="512979" y="304184"/>
                    <a:pt x="512979" y="361063"/>
                  </a:cubicBezTo>
                  <a:lnTo>
                    <a:pt x="512979" y="427129"/>
                  </a:lnTo>
                  <a:cubicBezTo>
                    <a:pt x="512979" y="484362"/>
                    <a:pt x="466344" y="530643"/>
                    <a:pt x="409465" y="530643"/>
                  </a:cubicBezTo>
                  <a:cubicBezTo>
                    <a:pt x="352230" y="530643"/>
                    <a:pt x="305949" y="484009"/>
                    <a:pt x="305949" y="427129"/>
                  </a:cubicBezTo>
                  <a:lnTo>
                    <a:pt x="305949" y="361063"/>
                  </a:lnTo>
                  <a:close/>
                  <a:moveTo>
                    <a:pt x="164633" y="703402"/>
                  </a:moveTo>
                  <a:cubicBezTo>
                    <a:pt x="164633" y="617199"/>
                    <a:pt x="234232" y="547248"/>
                    <a:pt x="320081" y="545835"/>
                  </a:cubicBezTo>
                  <a:cubicBezTo>
                    <a:pt x="344812" y="564559"/>
                    <a:pt x="375902" y="575864"/>
                    <a:pt x="409465" y="575864"/>
                  </a:cubicBezTo>
                  <a:cubicBezTo>
                    <a:pt x="443026" y="575864"/>
                    <a:pt x="474116" y="564559"/>
                    <a:pt x="498847" y="545835"/>
                  </a:cubicBezTo>
                  <a:cubicBezTo>
                    <a:pt x="584696" y="547248"/>
                    <a:pt x="654295" y="617199"/>
                    <a:pt x="654295" y="703402"/>
                  </a:cubicBezTo>
                  <a:lnTo>
                    <a:pt x="654295" y="794905"/>
                  </a:lnTo>
                  <a:lnTo>
                    <a:pt x="164986" y="794905"/>
                  </a:lnTo>
                  <a:lnTo>
                    <a:pt x="164986" y="703402"/>
                  </a:lnTo>
                  <a:close/>
                </a:path>
              </a:pathLst>
            </a:custGeom>
            <a:grpFill/>
            <a:ln w="9525" cap="flat">
              <a:noFill/>
              <a:prstDash val="solid"/>
              <a:miter/>
            </a:ln>
          </p:spPr>
          <p:txBody>
            <a:bodyPr rtlCol="0" anchor="ctr"/>
            <a:lstStyle/>
            <a:p>
              <a:endParaRPr lang="en-US" sz="1100"/>
            </a:p>
          </p:txBody>
        </p:sp>
        <p:sp>
          <p:nvSpPr>
            <p:cNvPr id="66" name="Freeform: Shape 60">
              <a:extLst>
                <a:ext uri="{FF2B5EF4-FFF2-40B4-BE49-F238E27FC236}">
                  <a16:creationId xmlns:a16="http://schemas.microsoft.com/office/drawing/2014/main" id="{5705ADCB-60BA-9118-ED7C-B01F8D8353CE}"/>
                </a:ext>
              </a:extLst>
            </p:cNvPr>
            <p:cNvSpPr/>
            <p:nvPr/>
          </p:nvSpPr>
          <p:spPr>
            <a:xfrm>
              <a:off x="10721876" y="4691313"/>
              <a:ext cx="155926" cy="155926"/>
            </a:xfrm>
            <a:custGeom>
              <a:avLst/>
              <a:gdLst>
                <a:gd name="connsiteX0" fmla="*/ 289345 w 317961"/>
                <a:gd name="connsiteY0" fmla="*/ 26497 h 317961"/>
                <a:gd name="connsiteX1" fmla="*/ 49108 w 317961"/>
                <a:gd name="connsiteY1" fmla="*/ 26497 h 317961"/>
                <a:gd name="connsiteX2" fmla="*/ 26497 w 317961"/>
                <a:gd name="connsiteY2" fmla="*/ 49107 h 317961"/>
                <a:gd name="connsiteX3" fmla="*/ 26497 w 317961"/>
                <a:gd name="connsiteY3" fmla="*/ 289345 h 317961"/>
                <a:gd name="connsiteX4" fmla="*/ 49108 w 317961"/>
                <a:gd name="connsiteY4" fmla="*/ 311956 h 317961"/>
                <a:gd name="connsiteX5" fmla="*/ 289345 w 317961"/>
                <a:gd name="connsiteY5" fmla="*/ 311956 h 317961"/>
                <a:gd name="connsiteX6" fmla="*/ 311956 w 317961"/>
                <a:gd name="connsiteY6" fmla="*/ 289345 h 317961"/>
                <a:gd name="connsiteX7" fmla="*/ 311956 w 317961"/>
                <a:gd name="connsiteY7" fmla="*/ 49107 h 317961"/>
                <a:gd name="connsiteX8" fmla="*/ 289345 w 317961"/>
                <a:gd name="connsiteY8" fmla="*/ 26497 h 317961"/>
                <a:gd name="connsiteX9" fmla="*/ 289345 w 317961"/>
                <a:gd name="connsiteY9" fmla="*/ 26497 h 317961"/>
                <a:gd name="connsiteX10" fmla="*/ 266734 w 317961"/>
                <a:gd name="connsiteY10" fmla="*/ 266735 h 317961"/>
                <a:gd name="connsiteX11" fmla="*/ 71719 w 317961"/>
                <a:gd name="connsiteY11" fmla="*/ 266735 h 317961"/>
                <a:gd name="connsiteX12" fmla="*/ 71719 w 317961"/>
                <a:gd name="connsiteY12" fmla="*/ 71718 h 317961"/>
                <a:gd name="connsiteX13" fmla="*/ 266734 w 317961"/>
                <a:gd name="connsiteY13" fmla="*/ 71718 h 317961"/>
                <a:gd name="connsiteX14" fmla="*/ 266734 w 317961"/>
                <a:gd name="connsiteY14" fmla="*/ 266735 h 31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7961" h="317961">
                  <a:moveTo>
                    <a:pt x="289345" y="26497"/>
                  </a:moveTo>
                  <a:lnTo>
                    <a:pt x="49108" y="26497"/>
                  </a:lnTo>
                  <a:cubicBezTo>
                    <a:pt x="36741" y="26497"/>
                    <a:pt x="26497" y="36742"/>
                    <a:pt x="26497" y="49107"/>
                  </a:cubicBezTo>
                  <a:lnTo>
                    <a:pt x="26497" y="289345"/>
                  </a:lnTo>
                  <a:cubicBezTo>
                    <a:pt x="26497" y="301710"/>
                    <a:pt x="36741" y="311956"/>
                    <a:pt x="49108" y="311956"/>
                  </a:cubicBezTo>
                  <a:lnTo>
                    <a:pt x="289345" y="311956"/>
                  </a:lnTo>
                  <a:cubicBezTo>
                    <a:pt x="301710" y="311956"/>
                    <a:pt x="311956" y="301710"/>
                    <a:pt x="311956" y="289345"/>
                  </a:cubicBezTo>
                  <a:lnTo>
                    <a:pt x="311956" y="49107"/>
                  </a:lnTo>
                  <a:cubicBezTo>
                    <a:pt x="311603" y="36742"/>
                    <a:pt x="301710" y="26497"/>
                    <a:pt x="289345" y="26497"/>
                  </a:cubicBezTo>
                  <a:lnTo>
                    <a:pt x="289345" y="26497"/>
                  </a:lnTo>
                  <a:close/>
                  <a:moveTo>
                    <a:pt x="266734" y="266735"/>
                  </a:moveTo>
                  <a:lnTo>
                    <a:pt x="71719" y="266735"/>
                  </a:lnTo>
                  <a:lnTo>
                    <a:pt x="71719" y="71718"/>
                  </a:lnTo>
                  <a:lnTo>
                    <a:pt x="266734" y="71718"/>
                  </a:lnTo>
                  <a:lnTo>
                    <a:pt x="266734" y="266735"/>
                  </a:lnTo>
                  <a:close/>
                </a:path>
              </a:pathLst>
            </a:custGeom>
            <a:grpFill/>
            <a:ln w="9525" cap="flat">
              <a:noFill/>
              <a:prstDash val="solid"/>
              <a:miter/>
            </a:ln>
          </p:spPr>
          <p:txBody>
            <a:bodyPr rtlCol="0" anchor="ctr"/>
            <a:lstStyle/>
            <a:p>
              <a:endParaRPr lang="en-US" sz="1100"/>
            </a:p>
          </p:txBody>
        </p:sp>
        <p:sp>
          <p:nvSpPr>
            <p:cNvPr id="67" name="Freeform: Shape 61">
              <a:extLst>
                <a:ext uri="{FF2B5EF4-FFF2-40B4-BE49-F238E27FC236}">
                  <a16:creationId xmlns:a16="http://schemas.microsoft.com/office/drawing/2014/main" id="{E35A958D-4C8B-BBD4-A66D-316D26ED89F5}"/>
                </a:ext>
              </a:extLst>
            </p:cNvPr>
            <p:cNvSpPr/>
            <p:nvPr/>
          </p:nvSpPr>
          <p:spPr>
            <a:xfrm>
              <a:off x="10723263" y="4869414"/>
              <a:ext cx="259876" cy="34650"/>
            </a:xfrm>
            <a:custGeom>
              <a:avLst/>
              <a:gdLst>
                <a:gd name="connsiteX0" fmla="*/ 26497 w 529936"/>
                <a:gd name="connsiteY0" fmla="*/ 49107 h 70658"/>
                <a:gd name="connsiteX1" fmla="*/ 49108 w 529936"/>
                <a:gd name="connsiteY1" fmla="*/ 71718 h 70658"/>
                <a:gd name="connsiteX2" fmla="*/ 508386 w 529936"/>
                <a:gd name="connsiteY2" fmla="*/ 71718 h 70658"/>
                <a:gd name="connsiteX3" fmla="*/ 530995 w 529936"/>
                <a:gd name="connsiteY3" fmla="*/ 49107 h 70658"/>
                <a:gd name="connsiteX4" fmla="*/ 508386 w 529936"/>
                <a:gd name="connsiteY4" fmla="*/ 26497 h 70658"/>
                <a:gd name="connsiteX5" fmla="*/ 49108 w 529936"/>
                <a:gd name="connsiteY5" fmla="*/ 26497 h 70658"/>
                <a:gd name="connsiteX6" fmla="*/ 26497 w 529936"/>
                <a:gd name="connsiteY6" fmla="*/ 49107 h 70658"/>
                <a:gd name="connsiteX7" fmla="*/ 26497 w 529936"/>
                <a:gd name="connsiteY7" fmla="*/ 49107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36" h="70658">
                  <a:moveTo>
                    <a:pt x="26497" y="49107"/>
                  </a:moveTo>
                  <a:cubicBezTo>
                    <a:pt x="26497" y="61472"/>
                    <a:pt x="36741" y="71718"/>
                    <a:pt x="49108" y="71718"/>
                  </a:cubicBezTo>
                  <a:lnTo>
                    <a:pt x="508386" y="71718"/>
                  </a:lnTo>
                  <a:cubicBezTo>
                    <a:pt x="520750" y="71718"/>
                    <a:pt x="530995" y="61472"/>
                    <a:pt x="530995" y="49107"/>
                  </a:cubicBezTo>
                  <a:cubicBezTo>
                    <a:pt x="530995" y="36742"/>
                    <a:pt x="520750" y="26497"/>
                    <a:pt x="508386" y="26497"/>
                  </a:cubicBezTo>
                  <a:lnTo>
                    <a:pt x="49108" y="26497"/>
                  </a:lnTo>
                  <a:cubicBezTo>
                    <a:pt x="36741" y="26497"/>
                    <a:pt x="26497" y="36742"/>
                    <a:pt x="26497" y="49107"/>
                  </a:cubicBezTo>
                  <a:lnTo>
                    <a:pt x="26497" y="49107"/>
                  </a:lnTo>
                  <a:close/>
                </a:path>
              </a:pathLst>
            </a:custGeom>
            <a:grpFill/>
            <a:ln w="9525" cap="flat">
              <a:noFill/>
              <a:prstDash val="solid"/>
              <a:miter/>
            </a:ln>
          </p:spPr>
          <p:txBody>
            <a:bodyPr rtlCol="0" anchor="ctr"/>
            <a:lstStyle/>
            <a:p>
              <a:endParaRPr lang="en-US" sz="1100"/>
            </a:p>
          </p:txBody>
        </p:sp>
        <p:sp>
          <p:nvSpPr>
            <p:cNvPr id="68" name="Freeform: Shape 62">
              <a:extLst>
                <a:ext uri="{FF2B5EF4-FFF2-40B4-BE49-F238E27FC236}">
                  <a16:creationId xmlns:a16="http://schemas.microsoft.com/office/drawing/2014/main" id="{55BEF211-0882-D79D-DAB9-AB9A0444E077}"/>
                </a:ext>
              </a:extLst>
            </p:cNvPr>
            <p:cNvSpPr/>
            <p:nvPr/>
          </p:nvSpPr>
          <p:spPr>
            <a:xfrm>
              <a:off x="10885252" y="4808950"/>
              <a:ext cx="103951" cy="34650"/>
            </a:xfrm>
            <a:custGeom>
              <a:avLst/>
              <a:gdLst>
                <a:gd name="connsiteX0" fmla="*/ 49108 w 211974"/>
                <a:gd name="connsiteY0" fmla="*/ 71718 h 70658"/>
                <a:gd name="connsiteX1" fmla="*/ 178060 w 211974"/>
                <a:gd name="connsiteY1" fmla="*/ 71718 h 70658"/>
                <a:gd name="connsiteX2" fmla="*/ 200669 w 211974"/>
                <a:gd name="connsiteY2" fmla="*/ 49107 h 70658"/>
                <a:gd name="connsiteX3" fmla="*/ 178060 w 211974"/>
                <a:gd name="connsiteY3" fmla="*/ 26497 h 70658"/>
                <a:gd name="connsiteX4" fmla="*/ 49108 w 211974"/>
                <a:gd name="connsiteY4" fmla="*/ 26497 h 70658"/>
                <a:gd name="connsiteX5" fmla="*/ 26497 w 211974"/>
                <a:gd name="connsiteY5" fmla="*/ 49107 h 70658"/>
                <a:gd name="connsiteX6" fmla="*/ 49108 w 211974"/>
                <a:gd name="connsiteY6" fmla="*/ 71718 h 70658"/>
                <a:gd name="connsiteX7" fmla="*/ 49108 w 211974"/>
                <a:gd name="connsiteY7" fmla="*/ 71718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974" h="70658">
                  <a:moveTo>
                    <a:pt x="49108" y="71718"/>
                  </a:moveTo>
                  <a:lnTo>
                    <a:pt x="178060" y="71718"/>
                  </a:lnTo>
                  <a:cubicBezTo>
                    <a:pt x="190424" y="71718"/>
                    <a:pt x="200669" y="61473"/>
                    <a:pt x="200669" y="49107"/>
                  </a:cubicBezTo>
                  <a:cubicBezTo>
                    <a:pt x="200669" y="36743"/>
                    <a:pt x="190424" y="26497"/>
                    <a:pt x="178060" y="26497"/>
                  </a:cubicBezTo>
                  <a:lnTo>
                    <a:pt x="49108" y="26497"/>
                  </a:lnTo>
                  <a:cubicBezTo>
                    <a:pt x="36744" y="26497"/>
                    <a:pt x="26497" y="36743"/>
                    <a:pt x="26497" y="49107"/>
                  </a:cubicBezTo>
                  <a:cubicBezTo>
                    <a:pt x="26497" y="61826"/>
                    <a:pt x="36744" y="71718"/>
                    <a:pt x="49108" y="71718"/>
                  </a:cubicBezTo>
                  <a:lnTo>
                    <a:pt x="49108" y="71718"/>
                  </a:lnTo>
                  <a:close/>
                </a:path>
              </a:pathLst>
            </a:custGeom>
            <a:grpFill/>
            <a:ln w="9525" cap="flat">
              <a:noFill/>
              <a:prstDash val="solid"/>
              <a:miter/>
            </a:ln>
          </p:spPr>
          <p:txBody>
            <a:bodyPr rtlCol="0" anchor="ctr"/>
            <a:lstStyle/>
            <a:p>
              <a:endParaRPr lang="en-US" sz="1100"/>
            </a:p>
          </p:txBody>
        </p:sp>
        <p:sp>
          <p:nvSpPr>
            <p:cNvPr id="69" name="Freeform: Shape 63">
              <a:extLst>
                <a:ext uri="{FF2B5EF4-FFF2-40B4-BE49-F238E27FC236}">
                  <a16:creationId xmlns:a16="http://schemas.microsoft.com/office/drawing/2014/main" id="{7B18F8F3-F163-C63C-1784-48B6D000F387}"/>
                </a:ext>
              </a:extLst>
            </p:cNvPr>
            <p:cNvSpPr/>
            <p:nvPr/>
          </p:nvSpPr>
          <p:spPr>
            <a:xfrm>
              <a:off x="10885252" y="4750045"/>
              <a:ext cx="103951" cy="34650"/>
            </a:xfrm>
            <a:custGeom>
              <a:avLst/>
              <a:gdLst>
                <a:gd name="connsiteX0" fmla="*/ 49108 w 211974"/>
                <a:gd name="connsiteY0" fmla="*/ 71718 h 70658"/>
                <a:gd name="connsiteX1" fmla="*/ 178060 w 211974"/>
                <a:gd name="connsiteY1" fmla="*/ 71718 h 70658"/>
                <a:gd name="connsiteX2" fmla="*/ 200669 w 211974"/>
                <a:gd name="connsiteY2" fmla="*/ 49107 h 70658"/>
                <a:gd name="connsiteX3" fmla="*/ 178060 w 211974"/>
                <a:gd name="connsiteY3" fmla="*/ 26497 h 70658"/>
                <a:gd name="connsiteX4" fmla="*/ 49108 w 211974"/>
                <a:gd name="connsiteY4" fmla="*/ 26497 h 70658"/>
                <a:gd name="connsiteX5" fmla="*/ 26497 w 211974"/>
                <a:gd name="connsiteY5" fmla="*/ 49107 h 70658"/>
                <a:gd name="connsiteX6" fmla="*/ 49108 w 211974"/>
                <a:gd name="connsiteY6" fmla="*/ 71718 h 70658"/>
                <a:gd name="connsiteX7" fmla="*/ 49108 w 211974"/>
                <a:gd name="connsiteY7" fmla="*/ 71718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974" h="70658">
                  <a:moveTo>
                    <a:pt x="49108" y="71718"/>
                  </a:moveTo>
                  <a:lnTo>
                    <a:pt x="178060" y="71718"/>
                  </a:lnTo>
                  <a:cubicBezTo>
                    <a:pt x="190424" y="71718"/>
                    <a:pt x="200669" y="61472"/>
                    <a:pt x="200669" y="49107"/>
                  </a:cubicBezTo>
                  <a:cubicBezTo>
                    <a:pt x="200669" y="36742"/>
                    <a:pt x="190424" y="26497"/>
                    <a:pt x="178060" y="26497"/>
                  </a:cubicBezTo>
                  <a:lnTo>
                    <a:pt x="49108" y="26497"/>
                  </a:lnTo>
                  <a:cubicBezTo>
                    <a:pt x="36744" y="26497"/>
                    <a:pt x="26497" y="36742"/>
                    <a:pt x="26497" y="49107"/>
                  </a:cubicBezTo>
                  <a:cubicBezTo>
                    <a:pt x="26497" y="61826"/>
                    <a:pt x="36744" y="71718"/>
                    <a:pt x="49108" y="71718"/>
                  </a:cubicBezTo>
                  <a:lnTo>
                    <a:pt x="49108" y="71718"/>
                  </a:lnTo>
                  <a:close/>
                </a:path>
              </a:pathLst>
            </a:custGeom>
            <a:grpFill/>
            <a:ln w="9525" cap="flat">
              <a:noFill/>
              <a:prstDash val="solid"/>
              <a:miter/>
            </a:ln>
          </p:spPr>
          <p:txBody>
            <a:bodyPr rtlCol="0" anchor="ctr"/>
            <a:lstStyle/>
            <a:p>
              <a:endParaRPr lang="en-US" sz="1100"/>
            </a:p>
          </p:txBody>
        </p:sp>
        <p:sp>
          <p:nvSpPr>
            <p:cNvPr id="70" name="Freeform: Shape 64">
              <a:extLst>
                <a:ext uri="{FF2B5EF4-FFF2-40B4-BE49-F238E27FC236}">
                  <a16:creationId xmlns:a16="http://schemas.microsoft.com/office/drawing/2014/main" id="{621BBA44-A2BE-71FD-2183-92AAD35EF161}"/>
                </a:ext>
              </a:extLst>
            </p:cNvPr>
            <p:cNvSpPr/>
            <p:nvPr/>
          </p:nvSpPr>
          <p:spPr>
            <a:xfrm>
              <a:off x="10885252" y="4691140"/>
              <a:ext cx="103951" cy="34650"/>
            </a:xfrm>
            <a:custGeom>
              <a:avLst/>
              <a:gdLst>
                <a:gd name="connsiteX0" fmla="*/ 49108 w 211974"/>
                <a:gd name="connsiteY0" fmla="*/ 71718 h 70658"/>
                <a:gd name="connsiteX1" fmla="*/ 178060 w 211974"/>
                <a:gd name="connsiteY1" fmla="*/ 71718 h 70658"/>
                <a:gd name="connsiteX2" fmla="*/ 200669 w 211974"/>
                <a:gd name="connsiteY2" fmla="*/ 49107 h 70658"/>
                <a:gd name="connsiteX3" fmla="*/ 178060 w 211974"/>
                <a:gd name="connsiteY3" fmla="*/ 26497 h 70658"/>
                <a:gd name="connsiteX4" fmla="*/ 49108 w 211974"/>
                <a:gd name="connsiteY4" fmla="*/ 26497 h 70658"/>
                <a:gd name="connsiteX5" fmla="*/ 26497 w 211974"/>
                <a:gd name="connsiteY5" fmla="*/ 49107 h 70658"/>
                <a:gd name="connsiteX6" fmla="*/ 49108 w 211974"/>
                <a:gd name="connsiteY6" fmla="*/ 71718 h 70658"/>
                <a:gd name="connsiteX7" fmla="*/ 49108 w 211974"/>
                <a:gd name="connsiteY7" fmla="*/ 71718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974" h="70658">
                  <a:moveTo>
                    <a:pt x="49108" y="71718"/>
                  </a:moveTo>
                  <a:lnTo>
                    <a:pt x="178060" y="71718"/>
                  </a:lnTo>
                  <a:cubicBezTo>
                    <a:pt x="190424" y="71718"/>
                    <a:pt x="200669" y="61473"/>
                    <a:pt x="200669" y="49107"/>
                  </a:cubicBezTo>
                  <a:cubicBezTo>
                    <a:pt x="200669" y="36743"/>
                    <a:pt x="190424" y="26497"/>
                    <a:pt x="178060" y="26497"/>
                  </a:cubicBezTo>
                  <a:lnTo>
                    <a:pt x="49108" y="26497"/>
                  </a:lnTo>
                  <a:cubicBezTo>
                    <a:pt x="36744" y="26497"/>
                    <a:pt x="26497" y="36743"/>
                    <a:pt x="26497" y="49107"/>
                  </a:cubicBezTo>
                  <a:cubicBezTo>
                    <a:pt x="26497" y="61826"/>
                    <a:pt x="36744" y="71718"/>
                    <a:pt x="49108" y="71718"/>
                  </a:cubicBezTo>
                  <a:lnTo>
                    <a:pt x="49108" y="71718"/>
                  </a:lnTo>
                  <a:close/>
                </a:path>
              </a:pathLst>
            </a:custGeom>
            <a:grpFill/>
            <a:ln w="9525" cap="flat">
              <a:noFill/>
              <a:prstDash val="solid"/>
              <a:miter/>
            </a:ln>
          </p:spPr>
          <p:txBody>
            <a:bodyPr rtlCol="0" anchor="ctr"/>
            <a:lstStyle/>
            <a:p>
              <a:endParaRPr lang="en-US" sz="1100"/>
            </a:p>
          </p:txBody>
        </p:sp>
        <p:sp>
          <p:nvSpPr>
            <p:cNvPr id="71" name="Freeform: Shape 65">
              <a:extLst>
                <a:ext uri="{FF2B5EF4-FFF2-40B4-BE49-F238E27FC236}">
                  <a16:creationId xmlns:a16="http://schemas.microsoft.com/office/drawing/2014/main" id="{C434F37E-A0DB-B08D-D296-8954182040D2}"/>
                </a:ext>
              </a:extLst>
            </p:cNvPr>
            <p:cNvSpPr/>
            <p:nvPr/>
          </p:nvSpPr>
          <p:spPr>
            <a:xfrm>
              <a:off x="10723263" y="4929879"/>
              <a:ext cx="259876" cy="34650"/>
            </a:xfrm>
            <a:custGeom>
              <a:avLst/>
              <a:gdLst>
                <a:gd name="connsiteX0" fmla="*/ 508386 w 529936"/>
                <a:gd name="connsiteY0" fmla="*/ 26497 h 70658"/>
                <a:gd name="connsiteX1" fmla="*/ 49108 w 529936"/>
                <a:gd name="connsiteY1" fmla="*/ 26497 h 70658"/>
                <a:gd name="connsiteX2" fmla="*/ 26497 w 529936"/>
                <a:gd name="connsiteY2" fmla="*/ 49107 h 70658"/>
                <a:gd name="connsiteX3" fmla="*/ 49108 w 529936"/>
                <a:gd name="connsiteY3" fmla="*/ 71719 h 70658"/>
                <a:gd name="connsiteX4" fmla="*/ 508386 w 529936"/>
                <a:gd name="connsiteY4" fmla="*/ 71719 h 70658"/>
                <a:gd name="connsiteX5" fmla="*/ 530995 w 529936"/>
                <a:gd name="connsiteY5" fmla="*/ 49107 h 70658"/>
                <a:gd name="connsiteX6" fmla="*/ 508386 w 529936"/>
                <a:gd name="connsiteY6" fmla="*/ 26497 h 70658"/>
                <a:gd name="connsiteX7" fmla="*/ 508386 w 529936"/>
                <a:gd name="connsiteY7" fmla="*/ 26497 h 7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36" h="70658">
                  <a:moveTo>
                    <a:pt x="508386" y="26497"/>
                  </a:moveTo>
                  <a:lnTo>
                    <a:pt x="49108" y="26497"/>
                  </a:lnTo>
                  <a:cubicBezTo>
                    <a:pt x="36741" y="26497"/>
                    <a:pt x="26497" y="36743"/>
                    <a:pt x="26497" y="49107"/>
                  </a:cubicBezTo>
                  <a:cubicBezTo>
                    <a:pt x="26497" y="61473"/>
                    <a:pt x="36741" y="71719"/>
                    <a:pt x="49108" y="71719"/>
                  </a:cubicBezTo>
                  <a:lnTo>
                    <a:pt x="508386" y="71719"/>
                  </a:lnTo>
                  <a:cubicBezTo>
                    <a:pt x="520750" y="71719"/>
                    <a:pt x="530995" y="61473"/>
                    <a:pt x="530995" y="49107"/>
                  </a:cubicBezTo>
                  <a:cubicBezTo>
                    <a:pt x="530995" y="36389"/>
                    <a:pt x="521104" y="26497"/>
                    <a:pt x="508386" y="26497"/>
                  </a:cubicBezTo>
                  <a:lnTo>
                    <a:pt x="508386" y="26497"/>
                  </a:lnTo>
                  <a:close/>
                </a:path>
              </a:pathLst>
            </a:custGeom>
            <a:grpFill/>
            <a:ln w="9525" cap="flat">
              <a:noFill/>
              <a:prstDash val="solid"/>
              <a:miter/>
            </a:ln>
          </p:spPr>
          <p:txBody>
            <a:bodyPr rtlCol="0" anchor="ctr"/>
            <a:lstStyle/>
            <a:p>
              <a:endParaRPr lang="en-US" sz="1100"/>
            </a:p>
          </p:txBody>
        </p:sp>
      </p:grpSp>
      <p:sp>
        <p:nvSpPr>
          <p:cNvPr id="4" name="Rectangle 3">
            <a:extLst>
              <a:ext uri="{FF2B5EF4-FFF2-40B4-BE49-F238E27FC236}">
                <a16:creationId xmlns:a16="http://schemas.microsoft.com/office/drawing/2014/main" id="{946DFF6C-1E2B-8C7E-249D-BA7F6D59A4DD}"/>
              </a:ext>
            </a:extLst>
          </p:cNvPr>
          <p:cNvSpPr/>
          <p:nvPr/>
        </p:nvSpPr>
        <p:spPr>
          <a:xfrm>
            <a:off x="657940" y="2333387"/>
            <a:ext cx="1539100" cy="738664"/>
          </a:xfrm>
          <a:prstGeom prst="rect">
            <a:avLst/>
          </a:prstGeom>
        </p:spPr>
        <p:txBody>
          <a:bodyPr wrap="square">
            <a:spAutoFit/>
          </a:bodyPr>
          <a:lstStyle/>
          <a:p>
            <a:pPr algn="ctr"/>
            <a:r>
              <a:rPr lang="en-US" sz="1400" b="1" dirty="0">
                <a:solidFill>
                  <a:schemeClr val="bg1"/>
                </a:solidFill>
              </a:rPr>
              <a:t>Lorem Ipsum</a:t>
            </a:r>
            <a:r>
              <a:rPr lang="en-US" sz="1400" dirty="0">
                <a:solidFill>
                  <a:schemeClr val="bg1"/>
                </a:solidFill>
              </a:rPr>
              <a:t> is simply dummy text of the</a:t>
            </a:r>
          </a:p>
        </p:txBody>
      </p:sp>
      <p:sp>
        <p:nvSpPr>
          <p:cNvPr id="5" name="Rectangle 4">
            <a:extLst>
              <a:ext uri="{FF2B5EF4-FFF2-40B4-BE49-F238E27FC236}">
                <a16:creationId xmlns:a16="http://schemas.microsoft.com/office/drawing/2014/main" id="{7EE6D7CB-76DA-D6EE-9F46-777B00BE0532}"/>
              </a:ext>
            </a:extLst>
          </p:cNvPr>
          <p:cNvSpPr/>
          <p:nvPr/>
        </p:nvSpPr>
        <p:spPr>
          <a:xfrm>
            <a:off x="5338288" y="2387080"/>
            <a:ext cx="1539100" cy="738664"/>
          </a:xfrm>
          <a:prstGeom prst="rect">
            <a:avLst/>
          </a:prstGeom>
        </p:spPr>
        <p:txBody>
          <a:bodyPr wrap="square">
            <a:spAutoFit/>
          </a:bodyPr>
          <a:lstStyle/>
          <a:p>
            <a:pPr algn="ctr"/>
            <a:r>
              <a:rPr lang="en-US" sz="1400" b="1" dirty="0">
                <a:solidFill>
                  <a:schemeClr val="bg1"/>
                </a:solidFill>
              </a:rPr>
              <a:t>Lorem Ipsum</a:t>
            </a:r>
            <a:r>
              <a:rPr lang="en-US" sz="1400" dirty="0">
                <a:solidFill>
                  <a:schemeClr val="bg1"/>
                </a:solidFill>
              </a:rPr>
              <a:t> is simply dummy text of the</a:t>
            </a:r>
          </a:p>
        </p:txBody>
      </p:sp>
      <p:sp>
        <p:nvSpPr>
          <p:cNvPr id="6" name="Rectangle 5">
            <a:extLst>
              <a:ext uri="{FF2B5EF4-FFF2-40B4-BE49-F238E27FC236}">
                <a16:creationId xmlns:a16="http://schemas.microsoft.com/office/drawing/2014/main" id="{7758EDF8-F898-1732-0137-8D176C78E01F}"/>
              </a:ext>
            </a:extLst>
          </p:cNvPr>
          <p:cNvSpPr/>
          <p:nvPr/>
        </p:nvSpPr>
        <p:spPr>
          <a:xfrm>
            <a:off x="9940343" y="2374946"/>
            <a:ext cx="1539100" cy="738664"/>
          </a:xfrm>
          <a:prstGeom prst="rect">
            <a:avLst/>
          </a:prstGeom>
        </p:spPr>
        <p:txBody>
          <a:bodyPr wrap="square">
            <a:spAutoFit/>
          </a:bodyPr>
          <a:lstStyle/>
          <a:p>
            <a:pPr algn="ctr"/>
            <a:r>
              <a:rPr lang="en-US" sz="1400" b="1" dirty="0">
                <a:solidFill>
                  <a:schemeClr val="bg1"/>
                </a:solidFill>
              </a:rPr>
              <a:t>Lorem Ipsum</a:t>
            </a:r>
            <a:r>
              <a:rPr lang="en-US" sz="1400" dirty="0">
                <a:solidFill>
                  <a:schemeClr val="bg1"/>
                </a:solidFill>
              </a:rPr>
              <a:t> is simply dummy text of the</a:t>
            </a:r>
          </a:p>
        </p:txBody>
      </p:sp>
      <p:sp>
        <p:nvSpPr>
          <p:cNvPr id="7" name="Rectangle 6">
            <a:extLst>
              <a:ext uri="{FF2B5EF4-FFF2-40B4-BE49-F238E27FC236}">
                <a16:creationId xmlns:a16="http://schemas.microsoft.com/office/drawing/2014/main" id="{0D4D2CA5-AF21-9B73-97C8-2FA3A3AD0565}"/>
              </a:ext>
            </a:extLst>
          </p:cNvPr>
          <p:cNvSpPr/>
          <p:nvPr/>
        </p:nvSpPr>
        <p:spPr>
          <a:xfrm>
            <a:off x="2962733" y="4565525"/>
            <a:ext cx="1539100" cy="738664"/>
          </a:xfrm>
          <a:prstGeom prst="rect">
            <a:avLst/>
          </a:prstGeom>
        </p:spPr>
        <p:txBody>
          <a:bodyPr wrap="square">
            <a:spAutoFit/>
          </a:bodyPr>
          <a:lstStyle/>
          <a:p>
            <a:pPr algn="ctr"/>
            <a:r>
              <a:rPr lang="en-US" sz="1400" b="1" dirty="0">
                <a:solidFill>
                  <a:schemeClr val="bg1"/>
                </a:solidFill>
              </a:rPr>
              <a:t>Lorem Ipsum</a:t>
            </a:r>
            <a:r>
              <a:rPr lang="en-US" sz="1400" dirty="0">
                <a:solidFill>
                  <a:schemeClr val="bg1"/>
                </a:solidFill>
              </a:rPr>
              <a:t> is simply dummy text of the</a:t>
            </a:r>
          </a:p>
        </p:txBody>
      </p:sp>
      <p:sp>
        <p:nvSpPr>
          <p:cNvPr id="8" name="Rectangle 7">
            <a:extLst>
              <a:ext uri="{FF2B5EF4-FFF2-40B4-BE49-F238E27FC236}">
                <a16:creationId xmlns:a16="http://schemas.microsoft.com/office/drawing/2014/main" id="{E0654ACF-E482-D5C3-2321-FA5DB8AFDF7F}"/>
              </a:ext>
            </a:extLst>
          </p:cNvPr>
          <p:cNvSpPr/>
          <p:nvPr/>
        </p:nvSpPr>
        <p:spPr>
          <a:xfrm>
            <a:off x="7670270" y="4606240"/>
            <a:ext cx="1539100" cy="738664"/>
          </a:xfrm>
          <a:prstGeom prst="rect">
            <a:avLst/>
          </a:prstGeom>
        </p:spPr>
        <p:txBody>
          <a:bodyPr wrap="square">
            <a:spAutoFit/>
          </a:bodyPr>
          <a:lstStyle/>
          <a:p>
            <a:pPr algn="ctr"/>
            <a:r>
              <a:rPr lang="en-US" sz="1400" b="1" dirty="0">
                <a:solidFill>
                  <a:schemeClr val="bg1"/>
                </a:solidFill>
              </a:rPr>
              <a:t>Lorem Ipsum</a:t>
            </a:r>
            <a:r>
              <a:rPr lang="en-US" sz="1400" dirty="0">
                <a:solidFill>
                  <a:schemeClr val="bg1"/>
                </a:solidFill>
              </a:rPr>
              <a:t> is simply dummy text of the</a:t>
            </a:r>
          </a:p>
        </p:txBody>
      </p:sp>
      <p:sp>
        <p:nvSpPr>
          <p:cNvPr id="9" name="TextBox 8">
            <a:extLst>
              <a:ext uri="{FF2B5EF4-FFF2-40B4-BE49-F238E27FC236}">
                <a16:creationId xmlns:a16="http://schemas.microsoft.com/office/drawing/2014/main" id="{CD9F8DEF-1CD2-A1D9-27CF-A9ADAE947D96}"/>
              </a:ext>
            </a:extLst>
          </p:cNvPr>
          <p:cNvSpPr txBox="1"/>
          <p:nvPr/>
        </p:nvSpPr>
        <p:spPr>
          <a:xfrm>
            <a:off x="644558" y="3569527"/>
            <a:ext cx="1469485" cy="461665"/>
          </a:xfrm>
          <a:prstGeom prst="rect">
            <a:avLst/>
          </a:prstGeom>
          <a:noFill/>
        </p:spPr>
        <p:txBody>
          <a:bodyPr wrap="square" rtlCol="0">
            <a:spAutoFit/>
          </a:bodyPr>
          <a:lstStyle/>
          <a:p>
            <a:pPr algn="ctr"/>
            <a:r>
              <a:rPr lang="en-US" sz="2400" b="1" dirty="0">
                <a:solidFill>
                  <a:schemeClr val="bg1"/>
                </a:solidFill>
              </a:rPr>
              <a:t>2016</a:t>
            </a:r>
          </a:p>
        </p:txBody>
      </p:sp>
      <p:sp>
        <p:nvSpPr>
          <p:cNvPr id="10" name="TextBox 9">
            <a:extLst>
              <a:ext uri="{FF2B5EF4-FFF2-40B4-BE49-F238E27FC236}">
                <a16:creationId xmlns:a16="http://schemas.microsoft.com/office/drawing/2014/main" id="{F1A4E555-D674-58EA-1CB2-C8EC3846EDB2}"/>
              </a:ext>
            </a:extLst>
          </p:cNvPr>
          <p:cNvSpPr txBox="1"/>
          <p:nvPr/>
        </p:nvSpPr>
        <p:spPr>
          <a:xfrm>
            <a:off x="3025580" y="3569527"/>
            <a:ext cx="1469485" cy="461665"/>
          </a:xfrm>
          <a:prstGeom prst="rect">
            <a:avLst/>
          </a:prstGeom>
          <a:noFill/>
        </p:spPr>
        <p:txBody>
          <a:bodyPr wrap="square" rtlCol="0">
            <a:spAutoFit/>
          </a:bodyPr>
          <a:lstStyle/>
          <a:p>
            <a:pPr algn="ctr"/>
            <a:r>
              <a:rPr lang="en-US" sz="2400" b="1" dirty="0">
                <a:solidFill>
                  <a:srgbClr val="63357A"/>
                </a:solidFill>
              </a:rPr>
              <a:t>2017</a:t>
            </a:r>
          </a:p>
        </p:txBody>
      </p:sp>
      <p:sp>
        <p:nvSpPr>
          <p:cNvPr id="11" name="TextBox 10">
            <a:extLst>
              <a:ext uri="{FF2B5EF4-FFF2-40B4-BE49-F238E27FC236}">
                <a16:creationId xmlns:a16="http://schemas.microsoft.com/office/drawing/2014/main" id="{E5068070-CB8A-F3A1-2DA9-DC9818BF4090}"/>
              </a:ext>
            </a:extLst>
          </p:cNvPr>
          <p:cNvSpPr txBox="1"/>
          <p:nvPr/>
        </p:nvSpPr>
        <p:spPr>
          <a:xfrm>
            <a:off x="5370526" y="3569527"/>
            <a:ext cx="1469485" cy="461665"/>
          </a:xfrm>
          <a:prstGeom prst="rect">
            <a:avLst/>
          </a:prstGeom>
          <a:noFill/>
        </p:spPr>
        <p:txBody>
          <a:bodyPr wrap="square" rtlCol="0">
            <a:spAutoFit/>
          </a:bodyPr>
          <a:lstStyle/>
          <a:p>
            <a:pPr algn="ctr"/>
            <a:r>
              <a:rPr lang="en-US" sz="2400" b="1" dirty="0">
                <a:solidFill>
                  <a:schemeClr val="bg1"/>
                </a:solidFill>
              </a:rPr>
              <a:t>2018</a:t>
            </a:r>
          </a:p>
        </p:txBody>
      </p:sp>
      <p:sp>
        <p:nvSpPr>
          <p:cNvPr id="12" name="TextBox 11">
            <a:extLst>
              <a:ext uri="{FF2B5EF4-FFF2-40B4-BE49-F238E27FC236}">
                <a16:creationId xmlns:a16="http://schemas.microsoft.com/office/drawing/2014/main" id="{BA265237-6C4E-FDFD-0B79-0801CC37FE3D}"/>
              </a:ext>
            </a:extLst>
          </p:cNvPr>
          <p:cNvSpPr txBox="1"/>
          <p:nvPr/>
        </p:nvSpPr>
        <p:spPr>
          <a:xfrm>
            <a:off x="7723074" y="3569527"/>
            <a:ext cx="1469485" cy="461665"/>
          </a:xfrm>
          <a:prstGeom prst="rect">
            <a:avLst/>
          </a:prstGeom>
          <a:noFill/>
        </p:spPr>
        <p:txBody>
          <a:bodyPr wrap="square" rtlCol="0">
            <a:spAutoFit/>
          </a:bodyPr>
          <a:lstStyle/>
          <a:p>
            <a:pPr algn="ctr"/>
            <a:r>
              <a:rPr lang="en-US" sz="2400" b="1" dirty="0">
                <a:solidFill>
                  <a:srgbClr val="FF8026"/>
                </a:solidFill>
              </a:rPr>
              <a:t>2019</a:t>
            </a:r>
          </a:p>
        </p:txBody>
      </p:sp>
      <p:sp>
        <p:nvSpPr>
          <p:cNvPr id="13" name="TextBox 12">
            <a:extLst>
              <a:ext uri="{FF2B5EF4-FFF2-40B4-BE49-F238E27FC236}">
                <a16:creationId xmlns:a16="http://schemas.microsoft.com/office/drawing/2014/main" id="{900E2243-A861-1074-9348-938397173950}"/>
              </a:ext>
            </a:extLst>
          </p:cNvPr>
          <p:cNvSpPr txBox="1"/>
          <p:nvPr/>
        </p:nvSpPr>
        <p:spPr>
          <a:xfrm>
            <a:off x="10129113" y="3569527"/>
            <a:ext cx="1469485" cy="461665"/>
          </a:xfrm>
          <a:prstGeom prst="rect">
            <a:avLst/>
          </a:prstGeom>
          <a:noFill/>
        </p:spPr>
        <p:txBody>
          <a:bodyPr wrap="square" rtlCol="0">
            <a:spAutoFit/>
          </a:bodyPr>
          <a:lstStyle/>
          <a:p>
            <a:pPr algn="ctr"/>
            <a:r>
              <a:rPr lang="en-US" sz="2400" b="1" dirty="0">
                <a:solidFill>
                  <a:schemeClr val="bg1"/>
                </a:solidFill>
              </a:rPr>
              <a:t>2020</a:t>
            </a:r>
          </a:p>
        </p:txBody>
      </p:sp>
    </p:spTree>
    <p:extLst>
      <p:ext uri="{BB962C8B-B14F-4D97-AF65-F5344CB8AC3E}">
        <p14:creationId xmlns:p14="http://schemas.microsoft.com/office/powerpoint/2010/main" val="36565809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4" name="TextBox 3">
            <a:extLst>
              <a:ext uri="{FF2B5EF4-FFF2-40B4-BE49-F238E27FC236}">
                <a16:creationId xmlns:a16="http://schemas.microsoft.com/office/drawing/2014/main" id="{D4592873-B6C3-5DE4-926E-1CFE93566FEF}"/>
              </a:ext>
            </a:extLst>
          </p:cNvPr>
          <p:cNvSpPr txBox="1"/>
          <p:nvPr/>
        </p:nvSpPr>
        <p:spPr>
          <a:xfrm>
            <a:off x="679413" y="4994438"/>
            <a:ext cx="2301934" cy="1471172"/>
          </a:xfrm>
          <a:prstGeom prst="rect">
            <a:avLst/>
          </a:prstGeom>
          <a:noFill/>
        </p:spPr>
        <p:txBody>
          <a:bodyPr wrap="square" lIns="0" tIns="0" rIns="0" bIns="0" rtlCol="0" anchor="t">
            <a:spAutoFit/>
          </a:bodyPr>
          <a:lstStyle/>
          <a:p>
            <a:pPr defTabSz="2438705">
              <a:spcBef>
                <a:spcPct val="20000"/>
              </a:spcBef>
              <a:defRPr/>
            </a:pPr>
            <a:r>
              <a:rPr lang="en-US" sz="2000" b="1" dirty="0">
                <a:solidFill>
                  <a:schemeClr val="tx1">
                    <a:lumMod val="75000"/>
                    <a:lumOff val="25000"/>
                  </a:schemeClr>
                </a:solidFill>
              </a:rPr>
              <a:t>Title Goes Here </a:t>
            </a:r>
          </a:p>
          <a:p>
            <a:pPr defTabSz="2438705">
              <a:spcBef>
                <a:spcPct val="20000"/>
              </a:spcBef>
              <a:defRPr/>
            </a:pPr>
            <a:r>
              <a:rPr lang="en-US" dirty="0">
                <a:solidFill>
                  <a:schemeClr val="tx1">
                    <a:lumMod val="75000"/>
                    <a:lumOff val="25000"/>
                  </a:schemeClr>
                </a:solidFill>
              </a:rPr>
              <a:t>There are many variations</a:t>
            </a:r>
            <a:br>
              <a:rPr lang="en-US" dirty="0">
                <a:solidFill>
                  <a:schemeClr val="tx1">
                    <a:lumMod val="75000"/>
                    <a:lumOff val="25000"/>
                  </a:schemeClr>
                </a:solidFill>
              </a:rPr>
            </a:br>
            <a:r>
              <a:rPr lang="en-US" dirty="0">
                <a:solidFill>
                  <a:schemeClr val="tx1">
                    <a:lumMod val="75000"/>
                    <a:lumOff val="25000"/>
                  </a:schemeClr>
                </a:solidFill>
              </a:rPr>
              <a:t>of passages lorem ipsum available, but the </a:t>
            </a:r>
          </a:p>
        </p:txBody>
      </p:sp>
      <p:grpSp>
        <p:nvGrpSpPr>
          <p:cNvPr id="42" name="Group 41">
            <a:extLst>
              <a:ext uri="{FF2B5EF4-FFF2-40B4-BE49-F238E27FC236}">
                <a16:creationId xmlns:a16="http://schemas.microsoft.com/office/drawing/2014/main" id="{4EBEC921-F583-428C-2C72-B8DAE101840E}"/>
              </a:ext>
            </a:extLst>
          </p:cNvPr>
          <p:cNvGrpSpPr/>
          <p:nvPr/>
        </p:nvGrpSpPr>
        <p:grpSpPr>
          <a:xfrm>
            <a:off x="846324" y="1619781"/>
            <a:ext cx="1968113" cy="2009528"/>
            <a:chOff x="1013850" y="1619781"/>
            <a:chExt cx="1968113" cy="2009528"/>
          </a:xfrm>
        </p:grpSpPr>
        <p:sp>
          <p:nvSpPr>
            <p:cNvPr id="30" name="Freeform 5">
              <a:extLst>
                <a:ext uri="{FF2B5EF4-FFF2-40B4-BE49-F238E27FC236}">
                  <a16:creationId xmlns:a16="http://schemas.microsoft.com/office/drawing/2014/main" id="{0F0B1A6C-67BB-ED66-8013-C16E31BA5B71}"/>
                </a:ext>
              </a:extLst>
            </p:cNvPr>
            <p:cNvSpPr>
              <a:spLocks/>
            </p:cNvSpPr>
            <p:nvPr/>
          </p:nvSpPr>
          <p:spPr bwMode="auto">
            <a:xfrm>
              <a:off x="1013850" y="1880876"/>
              <a:ext cx="1968113" cy="1496343"/>
            </a:xfrm>
            <a:custGeom>
              <a:avLst/>
              <a:gdLst>
                <a:gd name="T0" fmla="*/ 0 w 1093"/>
                <a:gd name="T1" fmla="*/ 415 h 831"/>
                <a:gd name="T2" fmla="*/ 547 w 1093"/>
                <a:gd name="T3" fmla="*/ 0 h 831"/>
                <a:gd name="T4" fmla="*/ 1093 w 1093"/>
                <a:gd name="T5" fmla="*/ 415 h 831"/>
                <a:gd name="T6" fmla="*/ 547 w 1093"/>
                <a:gd name="T7" fmla="*/ 831 h 831"/>
                <a:gd name="T8" fmla="*/ 0 w 1093"/>
                <a:gd name="T9" fmla="*/ 415 h 831"/>
              </a:gdLst>
              <a:ahLst/>
              <a:cxnLst>
                <a:cxn ang="0">
                  <a:pos x="T0" y="T1"/>
                </a:cxn>
                <a:cxn ang="0">
                  <a:pos x="T2" y="T3"/>
                </a:cxn>
                <a:cxn ang="0">
                  <a:pos x="T4" y="T5"/>
                </a:cxn>
                <a:cxn ang="0">
                  <a:pos x="T6" y="T7"/>
                </a:cxn>
                <a:cxn ang="0">
                  <a:pos x="T8" y="T9"/>
                </a:cxn>
              </a:cxnLst>
              <a:rect l="0" t="0" r="r" b="b"/>
              <a:pathLst>
                <a:path w="1093" h="831">
                  <a:moveTo>
                    <a:pt x="0" y="415"/>
                  </a:moveTo>
                  <a:lnTo>
                    <a:pt x="547" y="0"/>
                  </a:lnTo>
                  <a:lnTo>
                    <a:pt x="1093" y="415"/>
                  </a:lnTo>
                  <a:lnTo>
                    <a:pt x="547" y="831"/>
                  </a:lnTo>
                  <a:lnTo>
                    <a:pt x="0" y="415"/>
                  </a:lnTo>
                  <a:close/>
                </a:path>
              </a:pathLst>
            </a:custGeom>
            <a:solidFill>
              <a:srgbClr val="7DD1CE"/>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31" name="Freeform 6">
              <a:extLst>
                <a:ext uri="{FF2B5EF4-FFF2-40B4-BE49-F238E27FC236}">
                  <a16:creationId xmlns:a16="http://schemas.microsoft.com/office/drawing/2014/main" id="{99970E21-1A6D-A862-73D2-628ABFD9D5B3}"/>
                </a:ext>
              </a:extLst>
            </p:cNvPr>
            <p:cNvSpPr>
              <a:spLocks/>
            </p:cNvSpPr>
            <p:nvPr/>
          </p:nvSpPr>
          <p:spPr bwMode="auto">
            <a:xfrm>
              <a:off x="1013850" y="1619781"/>
              <a:ext cx="984957" cy="1008365"/>
            </a:xfrm>
            <a:custGeom>
              <a:avLst/>
              <a:gdLst>
                <a:gd name="T0" fmla="*/ 0 w 547"/>
                <a:gd name="T1" fmla="*/ 560 h 560"/>
                <a:gd name="T2" fmla="*/ 547 w 547"/>
                <a:gd name="T3" fmla="*/ 0 h 560"/>
                <a:gd name="T4" fmla="*/ 547 w 547"/>
                <a:gd name="T5" fmla="*/ 145 h 560"/>
                <a:gd name="T6" fmla="*/ 0 w 547"/>
                <a:gd name="T7" fmla="*/ 560 h 560"/>
              </a:gdLst>
              <a:ahLst/>
              <a:cxnLst>
                <a:cxn ang="0">
                  <a:pos x="T0" y="T1"/>
                </a:cxn>
                <a:cxn ang="0">
                  <a:pos x="T2" y="T3"/>
                </a:cxn>
                <a:cxn ang="0">
                  <a:pos x="T4" y="T5"/>
                </a:cxn>
                <a:cxn ang="0">
                  <a:pos x="T6" y="T7"/>
                </a:cxn>
              </a:cxnLst>
              <a:rect l="0" t="0" r="r" b="b"/>
              <a:pathLst>
                <a:path w="547" h="560">
                  <a:moveTo>
                    <a:pt x="0" y="560"/>
                  </a:moveTo>
                  <a:lnTo>
                    <a:pt x="547" y="0"/>
                  </a:lnTo>
                  <a:lnTo>
                    <a:pt x="547" y="145"/>
                  </a:lnTo>
                  <a:lnTo>
                    <a:pt x="0" y="560"/>
                  </a:lnTo>
                  <a:close/>
                </a:path>
              </a:pathLst>
            </a:custGeom>
            <a:solidFill>
              <a:srgbClr val="00BAB5"/>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32" name="Freeform 7">
              <a:extLst>
                <a:ext uri="{FF2B5EF4-FFF2-40B4-BE49-F238E27FC236}">
                  <a16:creationId xmlns:a16="http://schemas.microsoft.com/office/drawing/2014/main" id="{62AF00EB-8E85-1466-F7EA-992FCD798944}"/>
                </a:ext>
              </a:extLst>
            </p:cNvPr>
            <p:cNvSpPr>
              <a:spLocks/>
            </p:cNvSpPr>
            <p:nvPr/>
          </p:nvSpPr>
          <p:spPr bwMode="auto">
            <a:xfrm>
              <a:off x="1998806" y="1619781"/>
              <a:ext cx="983156" cy="1008365"/>
            </a:xfrm>
            <a:custGeom>
              <a:avLst/>
              <a:gdLst>
                <a:gd name="T0" fmla="*/ 0 w 546"/>
                <a:gd name="T1" fmla="*/ 0 h 560"/>
                <a:gd name="T2" fmla="*/ 0 w 546"/>
                <a:gd name="T3" fmla="*/ 145 h 560"/>
                <a:gd name="T4" fmla="*/ 546 w 546"/>
                <a:gd name="T5" fmla="*/ 560 h 560"/>
                <a:gd name="T6" fmla="*/ 0 w 546"/>
                <a:gd name="T7" fmla="*/ 0 h 560"/>
              </a:gdLst>
              <a:ahLst/>
              <a:cxnLst>
                <a:cxn ang="0">
                  <a:pos x="T0" y="T1"/>
                </a:cxn>
                <a:cxn ang="0">
                  <a:pos x="T2" y="T3"/>
                </a:cxn>
                <a:cxn ang="0">
                  <a:pos x="T4" y="T5"/>
                </a:cxn>
                <a:cxn ang="0">
                  <a:pos x="T6" y="T7"/>
                </a:cxn>
              </a:cxnLst>
              <a:rect l="0" t="0" r="r" b="b"/>
              <a:pathLst>
                <a:path w="546" h="560">
                  <a:moveTo>
                    <a:pt x="0" y="0"/>
                  </a:moveTo>
                  <a:lnTo>
                    <a:pt x="0" y="145"/>
                  </a:lnTo>
                  <a:lnTo>
                    <a:pt x="546" y="560"/>
                  </a:lnTo>
                  <a:lnTo>
                    <a:pt x="0" y="0"/>
                  </a:lnTo>
                  <a:close/>
                </a:path>
              </a:pathLst>
            </a:custGeom>
            <a:solidFill>
              <a:srgbClr val="00BAB5"/>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33" name="Freeform 8">
              <a:extLst>
                <a:ext uri="{FF2B5EF4-FFF2-40B4-BE49-F238E27FC236}">
                  <a16:creationId xmlns:a16="http://schemas.microsoft.com/office/drawing/2014/main" id="{533AB4D0-1F3C-74D7-78B8-816AD7B69F10}"/>
                </a:ext>
              </a:extLst>
            </p:cNvPr>
            <p:cNvSpPr>
              <a:spLocks/>
            </p:cNvSpPr>
            <p:nvPr/>
          </p:nvSpPr>
          <p:spPr bwMode="auto">
            <a:xfrm>
              <a:off x="1998806" y="2628146"/>
              <a:ext cx="983156" cy="1001163"/>
            </a:xfrm>
            <a:custGeom>
              <a:avLst/>
              <a:gdLst>
                <a:gd name="T0" fmla="*/ 546 w 546"/>
                <a:gd name="T1" fmla="*/ 0 h 556"/>
                <a:gd name="T2" fmla="*/ 0 w 546"/>
                <a:gd name="T3" fmla="*/ 416 h 556"/>
                <a:gd name="T4" fmla="*/ 0 w 546"/>
                <a:gd name="T5" fmla="*/ 556 h 556"/>
                <a:gd name="T6" fmla="*/ 546 w 546"/>
                <a:gd name="T7" fmla="*/ 0 h 556"/>
              </a:gdLst>
              <a:ahLst/>
              <a:cxnLst>
                <a:cxn ang="0">
                  <a:pos x="T0" y="T1"/>
                </a:cxn>
                <a:cxn ang="0">
                  <a:pos x="T2" y="T3"/>
                </a:cxn>
                <a:cxn ang="0">
                  <a:pos x="T4" y="T5"/>
                </a:cxn>
                <a:cxn ang="0">
                  <a:pos x="T6" y="T7"/>
                </a:cxn>
              </a:cxnLst>
              <a:rect l="0" t="0" r="r" b="b"/>
              <a:pathLst>
                <a:path w="546" h="556">
                  <a:moveTo>
                    <a:pt x="546" y="0"/>
                  </a:moveTo>
                  <a:lnTo>
                    <a:pt x="0" y="416"/>
                  </a:lnTo>
                  <a:lnTo>
                    <a:pt x="0" y="556"/>
                  </a:lnTo>
                  <a:lnTo>
                    <a:pt x="546" y="0"/>
                  </a:lnTo>
                  <a:close/>
                </a:path>
              </a:pathLst>
            </a:custGeom>
            <a:solidFill>
              <a:srgbClr val="00BAB5"/>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34" name="Freeform 9">
              <a:extLst>
                <a:ext uri="{FF2B5EF4-FFF2-40B4-BE49-F238E27FC236}">
                  <a16:creationId xmlns:a16="http://schemas.microsoft.com/office/drawing/2014/main" id="{989FF7DB-5E01-E934-1DD2-BD92D8CA6F9B}"/>
                </a:ext>
              </a:extLst>
            </p:cNvPr>
            <p:cNvSpPr>
              <a:spLocks/>
            </p:cNvSpPr>
            <p:nvPr/>
          </p:nvSpPr>
          <p:spPr bwMode="auto">
            <a:xfrm>
              <a:off x="1013850" y="2628146"/>
              <a:ext cx="984957" cy="1001163"/>
            </a:xfrm>
            <a:custGeom>
              <a:avLst/>
              <a:gdLst>
                <a:gd name="T0" fmla="*/ 547 w 547"/>
                <a:gd name="T1" fmla="*/ 416 h 556"/>
                <a:gd name="T2" fmla="*/ 547 w 547"/>
                <a:gd name="T3" fmla="*/ 556 h 556"/>
                <a:gd name="T4" fmla="*/ 0 w 547"/>
                <a:gd name="T5" fmla="*/ 0 h 556"/>
                <a:gd name="T6" fmla="*/ 547 w 547"/>
                <a:gd name="T7" fmla="*/ 416 h 556"/>
              </a:gdLst>
              <a:ahLst/>
              <a:cxnLst>
                <a:cxn ang="0">
                  <a:pos x="T0" y="T1"/>
                </a:cxn>
                <a:cxn ang="0">
                  <a:pos x="T2" y="T3"/>
                </a:cxn>
                <a:cxn ang="0">
                  <a:pos x="T4" y="T5"/>
                </a:cxn>
                <a:cxn ang="0">
                  <a:pos x="T6" y="T7"/>
                </a:cxn>
              </a:cxnLst>
              <a:rect l="0" t="0" r="r" b="b"/>
              <a:pathLst>
                <a:path w="547" h="556">
                  <a:moveTo>
                    <a:pt x="547" y="416"/>
                  </a:moveTo>
                  <a:lnTo>
                    <a:pt x="547" y="556"/>
                  </a:lnTo>
                  <a:lnTo>
                    <a:pt x="0" y="0"/>
                  </a:lnTo>
                  <a:lnTo>
                    <a:pt x="547" y="416"/>
                  </a:lnTo>
                  <a:close/>
                </a:path>
              </a:pathLst>
            </a:custGeom>
            <a:solidFill>
              <a:srgbClr val="00BAB5"/>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5" name="Freeform 364">
              <a:extLst>
                <a:ext uri="{FF2B5EF4-FFF2-40B4-BE49-F238E27FC236}">
                  <a16:creationId xmlns:a16="http://schemas.microsoft.com/office/drawing/2014/main" id="{34AB3424-E0CF-5228-FAF8-5256943C85EC}"/>
                </a:ext>
              </a:extLst>
            </p:cNvPr>
            <p:cNvSpPr>
              <a:spLocks noEditPoints="1"/>
            </p:cNvSpPr>
            <p:nvPr/>
          </p:nvSpPr>
          <p:spPr bwMode="auto">
            <a:xfrm>
              <a:off x="1724908" y="2375663"/>
              <a:ext cx="545994" cy="504965"/>
            </a:xfrm>
            <a:custGeom>
              <a:avLst/>
              <a:gdLst/>
              <a:ahLst/>
              <a:cxnLst>
                <a:cxn ang="0">
                  <a:pos x="9" y="57"/>
                </a:cxn>
                <a:cxn ang="0">
                  <a:pos x="62" y="94"/>
                </a:cxn>
                <a:cxn ang="0">
                  <a:pos x="68" y="92"/>
                </a:cxn>
                <a:cxn ang="0">
                  <a:pos x="47" y="33"/>
                </a:cxn>
                <a:cxn ang="0">
                  <a:pos x="40" y="36"/>
                </a:cxn>
                <a:cxn ang="0">
                  <a:pos x="21" y="48"/>
                </a:cxn>
                <a:cxn ang="0">
                  <a:pos x="13" y="42"/>
                </a:cxn>
                <a:cxn ang="0">
                  <a:pos x="1" y="52"/>
                </a:cxn>
                <a:cxn ang="0">
                  <a:pos x="23" y="110"/>
                </a:cxn>
                <a:cxn ang="0">
                  <a:pos x="68" y="92"/>
                </a:cxn>
                <a:cxn ang="0">
                  <a:pos x="21" y="85"/>
                </a:cxn>
                <a:cxn ang="0">
                  <a:pos x="19" y="83"/>
                </a:cxn>
                <a:cxn ang="0">
                  <a:pos x="45" y="75"/>
                </a:cxn>
                <a:cxn ang="0">
                  <a:pos x="47" y="77"/>
                </a:cxn>
                <a:cxn ang="0">
                  <a:pos x="47" y="57"/>
                </a:cxn>
                <a:cxn ang="0">
                  <a:pos x="15" y="64"/>
                </a:cxn>
                <a:cxn ang="0">
                  <a:pos x="15" y="62"/>
                </a:cxn>
                <a:cxn ang="0">
                  <a:pos x="47" y="55"/>
                </a:cxn>
                <a:cxn ang="0">
                  <a:pos x="47" y="57"/>
                </a:cxn>
                <a:cxn ang="0">
                  <a:pos x="50" y="66"/>
                </a:cxn>
                <a:cxn ang="0">
                  <a:pos x="19" y="76"/>
                </a:cxn>
                <a:cxn ang="0">
                  <a:pos x="17" y="74"/>
                </a:cxn>
                <a:cxn ang="0">
                  <a:pos x="49" y="64"/>
                </a:cxn>
                <a:cxn ang="0">
                  <a:pos x="47" y="89"/>
                </a:cxn>
                <a:cxn ang="0">
                  <a:pos x="24" y="96"/>
                </a:cxn>
                <a:cxn ang="0">
                  <a:pos x="22" y="94"/>
                </a:cxn>
                <a:cxn ang="0">
                  <a:pos x="45" y="87"/>
                </a:cxn>
                <a:cxn ang="0">
                  <a:pos x="47" y="89"/>
                </a:cxn>
                <a:cxn ang="0">
                  <a:pos x="27" y="34"/>
                </a:cxn>
                <a:cxn ang="0">
                  <a:pos x="23" y="35"/>
                </a:cxn>
                <a:cxn ang="0">
                  <a:pos x="20" y="38"/>
                </a:cxn>
                <a:cxn ang="0">
                  <a:pos x="15" y="43"/>
                </a:cxn>
                <a:cxn ang="0">
                  <a:pos x="20" y="46"/>
                </a:cxn>
                <a:cxn ang="0">
                  <a:pos x="38" y="37"/>
                </a:cxn>
                <a:cxn ang="0">
                  <a:pos x="33" y="34"/>
                </a:cxn>
                <a:cxn ang="0">
                  <a:pos x="29" y="34"/>
                </a:cxn>
                <a:cxn ang="0">
                  <a:pos x="24" y="31"/>
                </a:cxn>
                <a:cxn ang="0">
                  <a:pos x="21" y="36"/>
                </a:cxn>
                <a:cxn ang="0">
                  <a:pos x="20" y="38"/>
                </a:cxn>
                <a:cxn ang="0">
                  <a:pos x="23" y="13"/>
                </a:cxn>
                <a:cxn ang="0">
                  <a:pos x="55" y="8"/>
                </a:cxn>
                <a:cxn ang="0">
                  <a:pos x="30" y="4"/>
                </a:cxn>
                <a:cxn ang="0">
                  <a:pos x="99" y="3"/>
                </a:cxn>
                <a:cxn ang="0">
                  <a:pos x="105" y="8"/>
                </a:cxn>
                <a:cxn ang="0">
                  <a:pos x="78" y="13"/>
                </a:cxn>
                <a:cxn ang="0">
                  <a:pos x="113" y="18"/>
                </a:cxn>
                <a:cxn ang="0">
                  <a:pos x="117" y="18"/>
                </a:cxn>
                <a:cxn ang="0">
                  <a:pos x="99" y="0"/>
                </a:cxn>
                <a:cxn ang="0">
                  <a:pos x="27" y="2"/>
                </a:cxn>
                <a:cxn ang="0">
                  <a:pos x="12" y="26"/>
                </a:cxn>
                <a:cxn ang="0">
                  <a:pos x="16" y="34"/>
                </a:cxn>
                <a:cxn ang="0">
                  <a:pos x="23" y="26"/>
                </a:cxn>
                <a:cxn ang="0">
                  <a:pos x="33" y="30"/>
                </a:cxn>
                <a:cxn ang="0">
                  <a:pos x="38" y="31"/>
                </a:cxn>
                <a:cxn ang="0">
                  <a:pos x="48" y="28"/>
                </a:cxn>
                <a:cxn ang="0">
                  <a:pos x="73" y="91"/>
                </a:cxn>
                <a:cxn ang="0">
                  <a:pos x="65" y="104"/>
                </a:cxn>
                <a:cxn ang="0">
                  <a:pos x="112" y="106"/>
                </a:cxn>
                <a:cxn ang="0">
                  <a:pos x="120" y="25"/>
                </a:cxn>
              </a:cxnLst>
              <a:rect l="0" t="0" r="r" b="b"/>
              <a:pathLst>
                <a:path w="120" h="111">
                  <a:moveTo>
                    <a:pt x="21" y="104"/>
                  </a:moveTo>
                  <a:cubicBezTo>
                    <a:pt x="9" y="57"/>
                    <a:pt x="9" y="57"/>
                    <a:pt x="9" y="57"/>
                  </a:cubicBezTo>
                  <a:cubicBezTo>
                    <a:pt x="50" y="46"/>
                    <a:pt x="50" y="46"/>
                    <a:pt x="50" y="46"/>
                  </a:cubicBezTo>
                  <a:cubicBezTo>
                    <a:pt x="62" y="94"/>
                    <a:pt x="62" y="94"/>
                    <a:pt x="62" y="94"/>
                  </a:cubicBezTo>
                  <a:lnTo>
                    <a:pt x="21" y="104"/>
                  </a:lnTo>
                  <a:close/>
                  <a:moveTo>
                    <a:pt x="68" y="92"/>
                  </a:moveTo>
                  <a:cubicBezTo>
                    <a:pt x="54" y="38"/>
                    <a:pt x="54" y="38"/>
                    <a:pt x="54" y="38"/>
                  </a:cubicBezTo>
                  <a:cubicBezTo>
                    <a:pt x="53" y="35"/>
                    <a:pt x="50" y="33"/>
                    <a:pt x="47" y="33"/>
                  </a:cubicBezTo>
                  <a:cubicBezTo>
                    <a:pt x="40" y="35"/>
                    <a:pt x="40" y="35"/>
                    <a:pt x="40" y="35"/>
                  </a:cubicBezTo>
                  <a:cubicBezTo>
                    <a:pt x="40" y="36"/>
                    <a:pt x="40" y="36"/>
                    <a:pt x="40" y="36"/>
                  </a:cubicBezTo>
                  <a:cubicBezTo>
                    <a:pt x="41" y="40"/>
                    <a:pt x="39" y="43"/>
                    <a:pt x="36" y="44"/>
                  </a:cubicBezTo>
                  <a:cubicBezTo>
                    <a:pt x="21" y="48"/>
                    <a:pt x="21" y="48"/>
                    <a:pt x="21" y="48"/>
                  </a:cubicBezTo>
                  <a:cubicBezTo>
                    <a:pt x="17" y="49"/>
                    <a:pt x="14" y="47"/>
                    <a:pt x="13" y="44"/>
                  </a:cubicBezTo>
                  <a:cubicBezTo>
                    <a:pt x="13" y="43"/>
                    <a:pt x="13" y="43"/>
                    <a:pt x="13" y="42"/>
                  </a:cubicBezTo>
                  <a:cubicBezTo>
                    <a:pt x="6" y="44"/>
                    <a:pt x="6" y="44"/>
                    <a:pt x="6" y="44"/>
                  </a:cubicBezTo>
                  <a:cubicBezTo>
                    <a:pt x="2" y="45"/>
                    <a:pt x="0" y="48"/>
                    <a:pt x="1" y="52"/>
                  </a:cubicBezTo>
                  <a:cubicBezTo>
                    <a:pt x="15" y="106"/>
                    <a:pt x="15" y="106"/>
                    <a:pt x="15" y="106"/>
                  </a:cubicBezTo>
                  <a:cubicBezTo>
                    <a:pt x="16" y="109"/>
                    <a:pt x="19" y="111"/>
                    <a:pt x="23" y="110"/>
                  </a:cubicBezTo>
                  <a:cubicBezTo>
                    <a:pt x="64" y="99"/>
                    <a:pt x="64" y="99"/>
                    <a:pt x="64" y="99"/>
                  </a:cubicBezTo>
                  <a:cubicBezTo>
                    <a:pt x="67" y="99"/>
                    <a:pt x="69" y="95"/>
                    <a:pt x="68" y="92"/>
                  </a:cubicBezTo>
                  <a:moveTo>
                    <a:pt x="46" y="79"/>
                  </a:moveTo>
                  <a:cubicBezTo>
                    <a:pt x="21" y="85"/>
                    <a:pt x="21" y="85"/>
                    <a:pt x="21" y="85"/>
                  </a:cubicBezTo>
                  <a:cubicBezTo>
                    <a:pt x="21" y="86"/>
                    <a:pt x="20" y="85"/>
                    <a:pt x="20" y="84"/>
                  </a:cubicBezTo>
                  <a:cubicBezTo>
                    <a:pt x="19" y="83"/>
                    <a:pt x="19" y="83"/>
                    <a:pt x="19" y="83"/>
                  </a:cubicBezTo>
                  <a:cubicBezTo>
                    <a:pt x="19" y="83"/>
                    <a:pt x="20" y="82"/>
                    <a:pt x="20" y="82"/>
                  </a:cubicBezTo>
                  <a:cubicBezTo>
                    <a:pt x="45" y="75"/>
                    <a:pt x="45" y="75"/>
                    <a:pt x="45" y="75"/>
                  </a:cubicBezTo>
                  <a:cubicBezTo>
                    <a:pt x="46" y="75"/>
                    <a:pt x="46" y="76"/>
                    <a:pt x="47" y="76"/>
                  </a:cubicBezTo>
                  <a:cubicBezTo>
                    <a:pt x="47" y="77"/>
                    <a:pt x="47" y="77"/>
                    <a:pt x="47" y="77"/>
                  </a:cubicBezTo>
                  <a:cubicBezTo>
                    <a:pt x="47" y="78"/>
                    <a:pt x="47" y="79"/>
                    <a:pt x="46" y="79"/>
                  </a:cubicBezTo>
                  <a:moveTo>
                    <a:pt x="47" y="57"/>
                  </a:moveTo>
                  <a:cubicBezTo>
                    <a:pt x="16" y="65"/>
                    <a:pt x="16" y="65"/>
                    <a:pt x="16" y="65"/>
                  </a:cubicBezTo>
                  <a:cubicBezTo>
                    <a:pt x="15" y="66"/>
                    <a:pt x="15" y="65"/>
                    <a:pt x="15" y="64"/>
                  </a:cubicBezTo>
                  <a:cubicBezTo>
                    <a:pt x="14" y="63"/>
                    <a:pt x="14" y="63"/>
                    <a:pt x="14" y="63"/>
                  </a:cubicBezTo>
                  <a:cubicBezTo>
                    <a:pt x="14" y="63"/>
                    <a:pt x="15" y="62"/>
                    <a:pt x="15" y="62"/>
                  </a:cubicBezTo>
                  <a:cubicBezTo>
                    <a:pt x="46" y="54"/>
                    <a:pt x="46" y="54"/>
                    <a:pt x="46" y="54"/>
                  </a:cubicBezTo>
                  <a:cubicBezTo>
                    <a:pt x="46" y="54"/>
                    <a:pt x="47" y="54"/>
                    <a:pt x="47" y="55"/>
                  </a:cubicBezTo>
                  <a:cubicBezTo>
                    <a:pt x="48" y="56"/>
                    <a:pt x="48" y="56"/>
                    <a:pt x="48" y="56"/>
                  </a:cubicBezTo>
                  <a:cubicBezTo>
                    <a:pt x="48" y="57"/>
                    <a:pt x="47" y="57"/>
                    <a:pt x="47" y="57"/>
                  </a:cubicBezTo>
                  <a:moveTo>
                    <a:pt x="50" y="65"/>
                  </a:moveTo>
                  <a:cubicBezTo>
                    <a:pt x="50" y="66"/>
                    <a:pt x="50" y="66"/>
                    <a:pt x="50" y="66"/>
                  </a:cubicBezTo>
                  <a:cubicBezTo>
                    <a:pt x="50" y="67"/>
                    <a:pt x="50" y="68"/>
                    <a:pt x="49" y="68"/>
                  </a:cubicBezTo>
                  <a:cubicBezTo>
                    <a:pt x="19" y="76"/>
                    <a:pt x="19" y="76"/>
                    <a:pt x="19" y="76"/>
                  </a:cubicBezTo>
                  <a:cubicBezTo>
                    <a:pt x="18" y="76"/>
                    <a:pt x="18" y="76"/>
                    <a:pt x="17" y="75"/>
                  </a:cubicBezTo>
                  <a:cubicBezTo>
                    <a:pt x="17" y="74"/>
                    <a:pt x="17" y="74"/>
                    <a:pt x="17" y="74"/>
                  </a:cubicBezTo>
                  <a:cubicBezTo>
                    <a:pt x="17" y="73"/>
                    <a:pt x="17" y="73"/>
                    <a:pt x="18" y="72"/>
                  </a:cubicBezTo>
                  <a:cubicBezTo>
                    <a:pt x="49" y="64"/>
                    <a:pt x="49" y="64"/>
                    <a:pt x="49" y="64"/>
                  </a:cubicBezTo>
                  <a:cubicBezTo>
                    <a:pt x="49" y="64"/>
                    <a:pt x="50" y="65"/>
                    <a:pt x="50" y="65"/>
                  </a:cubicBezTo>
                  <a:moveTo>
                    <a:pt x="47" y="89"/>
                  </a:moveTo>
                  <a:cubicBezTo>
                    <a:pt x="47" y="89"/>
                    <a:pt x="47" y="90"/>
                    <a:pt x="46" y="90"/>
                  </a:cubicBezTo>
                  <a:cubicBezTo>
                    <a:pt x="24" y="96"/>
                    <a:pt x="24" y="96"/>
                    <a:pt x="24" y="96"/>
                  </a:cubicBezTo>
                  <a:cubicBezTo>
                    <a:pt x="23" y="96"/>
                    <a:pt x="23" y="96"/>
                    <a:pt x="23" y="95"/>
                  </a:cubicBezTo>
                  <a:cubicBezTo>
                    <a:pt x="22" y="94"/>
                    <a:pt x="22" y="94"/>
                    <a:pt x="22" y="94"/>
                  </a:cubicBezTo>
                  <a:cubicBezTo>
                    <a:pt x="22" y="93"/>
                    <a:pt x="22" y="93"/>
                    <a:pt x="23" y="92"/>
                  </a:cubicBezTo>
                  <a:cubicBezTo>
                    <a:pt x="45" y="87"/>
                    <a:pt x="45" y="87"/>
                    <a:pt x="45" y="87"/>
                  </a:cubicBezTo>
                  <a:cubicBezTo>
                    <a:pt x="46" y="86"/>
                    <a:pt x="47" y="87"/>
                    <a:pt x="47" y="87"/>
                  </a:cubicBezTo>
                  <a:lnTo>
                    <a:pt x="47" y="89"/>
                  </a:lnTo>
                  <a:close/>
                  <a:moveTo>
                    <a:pt x="25" y="33"/>
                  </a:moveTo>
                  <a:cubicBezTo>
                    <a:pt x="26" y="33"/>
                    <a:pt x="27" y="33"/>
                    <a:pt x="27" y="34"/>
                  </a:cubicBezTo>
                  <a:cubicBezTo>
                    <a:pt x="27" y="35"/>
                    <a:pt x="27" y="36"/>
                    <a:pt x="26" y="36"/>
                  </a:cubicBezTo>
                  <a:cubicBezTo>
                    <a:pt x="25" y="37"/>
                    <a:pt x="24" y="36"/>
                    <a:pt x="23" y="35"/>
                  </a:cubicBezTo>
                  <a:cubicBezTo>
                    <a:pt x="23" y="34"/>
                    <a:pt x="24" y="33"/>
                    <a:pt x="25" y="33"/>
                  </a:cubicBezTo>
                  <a:moveTo>
                    <a:pt x="20" y="38"/>
                  </a:moveTo>
                  <a:cubicBezTo>
                    <a:pt x="18" y="38"/>
                    <a:pt x="18" y="38"/>
                    <a:pt x="18" y="38"/>
                  </a:cubicBezTo>
                  <a:cubicBezTo>
                    <a:pt x="16" y="39"/>
                    <a:pt x="15" y="41"/>
                    <a:pt x="15" y="43"/>
                  </a:cubicBezTo>
                  <a:cubicBezTo>
                    <a:pt x="15" y="43"/>
                    <a:pt x="15" y="43"/>
                    <a:pt x="15" y="43"/>
                  </a:cubicBezTo>
                  <a:cubicBezTo>
                    <a:pt x="16" y="45"/>
                    <a:pt x="18" y="46"/>
                    <a:pt x="20" y="46"/>
                  </a:cubicBezTo>
                  <a:cubicBezTo>
                    <a:pt x="35" y="42"/>
                    <a:pt x="35" y="42"/>
                    <a:pt x="35" y="42"/>
                  </a:cubicBezTo>
                  <a:cubicBezTo>
                    <a:pt x="37" y="41"/>
                    <a:pt x="38" y="39"/>
                    <a:pt x="38" y="37"/>
                  </a:cubicBezTo>
                  <a:cubicBezTo>
                    <a:pt x="38" y="37"/>
                    <a:pt x="38" y="37"/>
                    <a:pt x="38" y="37"/>
                  </a:cubicBezTo>
                  <a:cubicBezTo>
                    <a:pt x="37" y="35"/>
                    <a:pt x="35" y="34"/>
                    <a:pt x="33" y="34"/>
                  </a:cubicBezTo>
                  <a:cubicBezTo>
                    <a:pt x="31" y="35"/>
                    <a:pt x="31" y="35"/>
                    <a:pt x="31" y="35"/>
                  </a:cubicBezTo>
                  <a:cubicBezTo>
                    <a:pt x="30" y="35"/>
                    <a:pt x="29" y="35"/>
                    <a:pt x="29" y="34"/>
                  </a:cubicBezTo>
                  <a:cubicBezTo>
                    <a:pt x="29" y="34"/>
                    <a:pt x="29" y="34"/>
                    <a:pt x="29" y="34"/>
                  </a:cubicBezTo>
                  <a:cubicBezTo>
                    <a:pt x="29" y="31"/>
                    <a:pt x="26" y="30"/>
                    <a:pt x="24" y="31"/>
                  </a:cubicBezTo>
                  <a:cubicBezTo>
                    <a:pt x="24" y="31"/>
                    <a:pt x="24" y="31"/>
                    <a:pt x="24" y="31"/>
                  </a:cubicBezTo>
                  <a:cubicBezTo>
                    <a:pt x="22" y="31"/>
                    <a:pt x="20" y="34"/>
                    <a:pt x="21" y="36"/>
                  </a:cubicBezTo>
                  <a:cubicBezTo>
                    <a:pt x="21" y="36"/>
                    <a:pt x="21" y="36"/>
                    <a:pt x="21" y="36"/>
                  </a:cubicBezTo>
                  <a:cubicBezTo>
                    <a:pt x="21" y="37"/>
                    <a:pt x="21" y="38"/>
                    <a:pt x="20" y="38"/>
                  </a:cubicBezTo>
                  <a:moveTo>
                    <a:pt x="18" y="18"/>
                  </a:moveTo>
                  <a:cubicBezTo>
                    <a:pt x="23" y="13"/>
                    <a:pt x="23" y="13"/>
                    <a:pt x="23" y="13"/>
                  </a:cubicBezTo>
                  <a:cubicBezTo>
                    <a:pt x="52" y="13"/>
                    <a:pt x="52" y="13"/>
                    <a:pt x="52" y="13"/>
                  </a:cubicBezTo>
                  <a:cubicBezTo>
                    <a:pt x="55" y="8"/>
                    <a:pt x="55" y="8"/>
                    <a:pt x="55" y="8"/>
                  </a:cubicBezTo>
                  <a:cubicBezTo>
                    <a:pt x="26" y="8"/>
                    <a:pt x="26" y="8"/>
                    <a:pt x="26" y="8"/>
                  </a:cubicBezTo>
                  <a:cubicBezTo>
                    <a:pt x="30" y="4"/>
                    <a:pt x="30" y="4"/>
                    <a:pt x="30" y="4"/>
                  </a:cubicBezTo>
                  <a:cubicBezTo>
                    <a:pt x="30" y="3"/>
                    <a:pt x="31" y="3"/>
                    <a:pt x="32" y="3"/>
                  </a:cubicBezTo>
                  <a:cubicBezTo>
                    <a:pt x="99" y="3"/>
                    <a:pt x="99" y="3"/>
                    <a:pt x="99" y="3"/>
                  </a:cubicBezTo>
                  <a:cubicBezTo>
                    <a:pt x="100" y="3"/>
                    <a:pt x="101" y="3"/>
                    <a:pt x="102" y="4"/>
                  </a:cubicBezTo>
                  <a:cubicBezTo>
                    <a:pt x="105" y="8"/>
                    <a:pt x="105" y="8"/>
                    <a:pt x="105" y="8"/>
                  </a:cubicBezTo>
                  <a:cubicBezTo>
                    <a:pt x="76" y="8"/>
                    <a:pt x="76" y="8"/>
                    <a:pt x="76" y="8"/>
                  </a:cubicBezTo>
                  <a:cubicBezTo>
                    <a:pt x="78" y="13"/>
                    <a:pt x="78" y="13"/>
                    <a:pt x="78" y="13"/>
                  </a:cubicBezTo>
                  <a:cubicBezTo>
                    <a:pt x="109" y="13"/>
                    <a:pt x="109" y="13"/>
                    <a:pt x="109" y="13"/>
                  </a:cubicBezTo>
                  <a:cubicBezTo>
                    <a:pt x="113" y="18"/>
                    <a:pt x="113" y="18"/>
                    <a:pt x="113" y="18"/>
                  </a:cubicBezTo>
                  <a:lnTo>
                    <a:pt x="18" y="18"/>
                  </a:lnTo>
                  <a:close/>
                  <a:moveTo>
                    <a:pt x="117" y="18"/>
                  </a:moveTo>
                  <a:cubicBezTo>
                    <a:pt x="104" y="2"/>
                    <a:pt x="104" y="2"/>
                    <a:pt x="104" y="2"/>
                  </a:cubicBezTo>
                  <a:cubicBezTo>
                    <a:pt x="103" y="0"/>
                    <a:pt x="101" y="0"/>
                    <a:pt x="99" y="0"/>
                  </a:cubicBezTo>
                  <a:cubicBezTo>
                    <a:pt x="32" y="0"/>
                    <a:pt x="32" y="0"/>
                    <a:pt x="32" y="0"/>
                  </a:cubicBezTo>
                  <a:cubicBezTo>
                    <a:pt x="30" y="0"/>
                    <a:pt x="28" y="0"/>
                    <a:pt x="27" y="2"/>
                  </a:cubicBezTo>
                  <a:cubicBezTo>
                    <a:pt x="14" y="18"/>
                    <a:pt x="14" y="18"/>
                    <a:pt x="14" y="18"/>
                  </a:cubicBezTo>
                  <a:cubicBezTo>
                    <a:pt x="13" y="20"/>
                    <a:pt x="12" y="23"/>
                    <a:pt x="12" y="26"/>
                  </a:cubicBezTo>
                  <a:cubicBezTo>
                    <a:pt x="12" y="37"/>
                    <a:pt x="12" y="37"/>
                    <a:pt x="12" y="37"/>
                  </a:cubicBezTo>
                  <a:cubicBezTo>
                    <a:pt x="13" y="36"/>
                    <a:pt x="14" y="35"/>
                    <a:pt x="16" y="34"/>
                  </a:cubicBezTo>
                  <a:cubicBezTo>
                    <a:pt x="16" y="33"/>
                    <a:pt x="17" y="31"/>
                    <a:pt x="17" y="30"/>
                  </a:cubicBezTo>
                  <a:cubicBezTo>
                    <a:pt x="18" y="28"/>
                    <a:pt x="20" y="27"/>
                    <a:pt x="23" y="26"/>
                  </a:cubicBezTo>
                  <a:cubicBezTo>
                    <a:pt x="24" y="26"/>
                    <a:pt x="24" y="26"/>
                    <a:pt x="25" y="26"/>
                  </a:cubicBezTo>
                  <a:cubicBezTo>
                    <a:pt x="28" y="26"/>
                    <a:pt x="31" y="27"/>
                    <a:pt x="33" y="30"/>
                  </a:cubicBezTo>
                  <a:cubicBezTo>
                    <a:pt x="33" y="30"/>
                    <a:pt x="34" y="30"/>
                    <a:pt x="34" y="30"/>
                  </a:cubicBezTo>
                  <a:cubicBezTo>
                    <a:pt x="36" y="30"/>
                    <a:pt x="37" y="30"/>
                    <a:pt x="38" y="31"/>
                  </a:cubicBezTo>
                  <a:cubicBezTo>
                    <a:pt x="46" y="29"/>
                    <a:pt x="46" y="29"/>
                    <a:pt x="46" y="29"/>
                  </a:cubicBezTo>
                  <a:cubicBezTo>
                    <a:pt x="46" y="29"/>
                    <a:pt x="47" y="28"/>
                    <a:pt x="48" y="28"/>
                  </a:cubicBezTo>
                  <a:cubicBezTo>
                    <a:pt x="53" y="28"/>
                    <a:pt x="58" y="32"/>
                    <a:pt x="59" y="37"/>
                  </a:cubicBezTo>
                  <a:cubicBezTo>
                    <a:pt x="73" y="91"/>
                    <a:pt x="73" y="91"/>
                    <a:pt x="73" y="91"/>
                  </a:cubicBezTo>
                  <a:cubicBezTo>
                    <a:pt x="74" y="94"/>
                    <a:pt x="73" y="97"/>
                    <a:pt x="72" y="99"/>
                  </a:cubicBezTo>
                  <a:cubicBezTo>
                    <a:pt x="70" y="102"/>
                    <a:pt x="68" y="103"/>
                    <a:pt x="65" y="104"/>
                  </a:cubicBezTo>
                  <a:cubicBezTo>
                    <a:pt x="59" y="106"/>
                    <a:pt x="59" y="106"/>
                    <a:pt x="59" y="106"/>
                  </a:cubicBezTo>
                  <a:cubicBezTo>
                    <a:pt x="112" y="106"/>
                    <a:pt x="112" y="106"/>
                    <a:pt x="112" y="106"/>
                  </a:cubicBezTo>
                  <a:cubicBezTo>
                    <a:pt x="116" y="106"/>
                    <a:pt x="120" y="102"/>
                    <a:pt x="120" y="98"/>
                  </a:cubicBezTo>
                  <a:cubicBezTo>
                    <a:pt x="120" y="25"/>
                    <a:pt x="120" y="25"/>
                    <a:pt x="120" y="25"/>
                  </a:cubicBezTo>
                  <a:cubicBezTo>
                    <a:pt x="120" y="23"/>
                    <a:pt x="119" y="20"/>
                    <a:pt x="117" y="18"/>
                  </a:cubicBezTo>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sp>
        <p:nvSpPr>
          <p:cNvPr id="7" name="TextBox 6">
            <a:extLst>
              <a:ext uri="{FF2B5EF4-FFF2-40B4-BE49-F238E27FC236}">
                <a16:creationId xmlns:a16="http://schemas.microsoft.com/office/drawing/2014/main" id="{DE92AABD-3E7D-42D3-C404-672BA7B2FE92}"/>
              </a:ext>
            </a:extLst>
          </p:cNvPr>
          <p:cNvSpPr txBox="1"/>
          <p:nvPr/>
        </p:nvSpPr>
        <p:spPr>
          <a:xfrm>
            <a:off x="3412092" y="4994438"/>
            <a:ext cx="2301934" cy="1471172"/>
          </a:xfrm>
          <a:prstGeom prst="rect">
            <a:avLst/>
          </a:prstGeom>
          <a:noFill/>
        </p:spPr>
        <p:txBody>
          <a:bodyPr wrap="square" lIns="0" tIns="0" rIns="0" bIns="0" rtlCol="0" anchor="t">
            <a:spAutoFit/>
          </a:bodyPr>
          <a:lstStyle/>
          <a:p>
            <a:pPr defTabSz="2438705">
              <a:spcBef>
                <a:spcPct val="20000"/>
              </a:spcBef>
              <a:defRPr/>
            </a:pPr>
            <a:r>
              <a:rPr lang="en-US" sz="2000" b="1" dirty="0">
                <a:solidFill>
                  <a:schemeClr val="tx1">
                    <a:lumMod val="75000"/>
                    <a:lumOff val="25000"/>
                  </a:schemeClr>
                </a:solidFill>
              </a:rPr>
              <a:t>Title Goes Here </a:t>
            </a:r>
          </a:p>
          <a:p>
            <a:pPr defTabSz="2438705">
              <a:spcBef>
                <a:spcPct val="20000"/>
              </a:spcBef>
              <a:defRPr/>
            </a:pPr>
            <a:r>
              <a:rPr lang="en-US" dirty="0">
                <a:solidFill>
                  <a:schemeClr val="tx1">
                    <a:lumMod val="75000"/>
                    <a:lumOff val="25000"/>
                  </a:schemeClr>
                </a:solidFill>
              </a:rPr>
              <a:t>There are many variations</a:t>
            </a:r>
            <a:br>
              <a:rPr lang="en-US" dirty="0">
                <a:solidFill>
                  <a:schemeClr val="tx1">
                    <a:lumMod val="75000"/>
                    <a:lumOff val="25000"/>
                  </a:schemeClr>
                </a:solidFill>
              </a:rPr>
            </a:br>
            <a:r>
              <a:rPr lang="en-US" dirty="0">
                <a:solidFill>
                  <a:schemeClr val="tx1">
                    <a:lumMod val="75000"/>
                    <a:lumOff val="25000"/>
                  </a:schemeClr>
                </a:solidFill>
              </a:rPr>
              <a:t>of passages lorem ipsum available, but the </a:t>
            </a:r>
          </a:p>
        </p:txBody>
      </p:sp>
      <p:sp>
        <p:nvSpPr>
          <p:cNvPr id="9" name="TextBox 8">
            <a:extLst>
              <a:ext uri="{FF2B5EF4-FFF2-40B4-BE49-F238E27FC236}">
                <a16:creationId xmlns:a16="http://schemas.microsoft.com/office/drawing/2014/main" id="{BC468601-701B-C1C4-3F15-44F03A2C7E11}"/>
              </a:ext>
            </a:extLst>
          </p:cNvPr>
          <p:cNvSpPr txBox="1"/>
          <p:nvPr/>
        </p:nvSpPr>
        <p:spPr>
          <a:xfrm>
            <a:off x="6144155" y="4994438"/>
            <a:ext cx="2301934" cy="1471172"/>
          </a:xfrm>
          <a:prstGeom prst="rect">
            <a:avLst/>
          </a:prstGeom>
          <a:noFill/>
        </p:spPr>
        <p:txBody>
          <a:bodyPr wrap="square" lIns="0" tIns="0" rIns="0" bIns="0" rtlCol="0" anchor="t">
            <a:spAutoFit/>
          </a:bodyPr>
          <a:lstStyle/>
          <a:p>
            <a:pPr defTabSz="2438705">
              <a:spcBef>
                <a:spcPct val="20000"/>
              </a:spcBef>
              <a:defRPr/>
            </a:pPr>
            <a:r>
              <a:rPr lang="en-US" sz="2000" b="1" dirty="0">
                <a:solidFill>
                  <a:schemeClr val="tx1">
                    <a:lumMod val="75000"/>
                    <a:lumOff val="25000"/>
                  </a:schemeClr>
                </a:solidFill>
              </a:rPr>
              <a:t>Title Goes Here </a:t>
            </a:r>
          </a:p>
          <a:p>
            <a:pPr defTabSz="2438705">
              <a:spcBef>
                <a:spcPct val="20000"/>
              </a:spcBef>
              <a:defRPr/>
            </a:pPr>
            <a:r>
              <a:rPr lang="en-US" dirty="0">
                <a:solidFill>
                  <a:schemeClr val="tx1">
                    <a:lumMod val="75000"/>
                    <a:lumOff val="25000"/>
                  </a:schemeClr>
                </a:solidFill>
              </a:rPr>
              <a:t>There are many variations</a:t>
            </a:r>
            <a:br>
              <a:rPr lang="en-US" dirty="0">
                <a:solidFill>
                  <a:schemeClr val="tx1">
                    <a:lumMod val="75000"/>
                    <a:lumOff val="25000"/>
                  </a:schemeClr>
                </a:solidFill>
              </a:rPr>
            </a:br>
            <a:r>
              <a:rPr lang="en-US" dirty="0">
                <a:solidFill>
                  <a:schemeClr val="tx1">
                    <a:lumMod val="75000"/>
                    <a:lumOff val="25000"/>
                  </a:schemeClr>
                </a:solidFill>
              </a:rPr>
              <a:t>of passages lorem ipsum available, but the </a:t>
            </a:r>
          </a:p>
        </p:txBody>
      </p:sp>
      <p:sp>
        <p:nvSpPr>
          <p:cNvPr id="11" name="TextBox 10">
            <a:extLst>
              <a:ext uri="{FF2B5EF4-FFF2-40B4-BE49-F238E27FC236}">
                <a16:creationId xmlns:a16="http://schemas.microsoft.com/office/drawing/2014/main" id="{8D34CA57-0B0F-D682-1D4A-C9EA3289B7D1}"/>
              </a:ext>
            </a:extLst>
          </p:cNvPr>
          <p:cNvSpPr txBox="1"/>
          <p:nvPr/>
        </p:nvSpPr>
        <p:spPr>
          <a:xfrm>
            <a:off x="8876217" y="4994438"/>
            <a:ext cx="2301934" cy="1471172"/>
          </a:xfrm>
          <a:prstGeom prst="rect">
            <a:avLst/>
          </a:prstGeom>
          <a:noFill/>
        </p:spPr>
        <p:txBody>
          <a:bodyPr wrap="square" lIns="0" tIns="0" rIns="0" bIns="0" rtlCol="0" anchor="t">
            <a:spAutoFit/>
          </a:bodyPr>
          <a:lstStyle/>
          <a:p>
            <a:pPr defTabSz="2438705">
              <a:spcBef>
                <a:spcPct val="20000"/>
              </a:spcBef>
              <a:defRPr/>
            </a:pPr>
            <a:r>
              <a:rPr lang="en-US" sz="2000" b="1" dirty="0">
                <a:solidFill>
                  <a:schemeClr val="tx1">
                    <a:lumMod val="75000"/>
                    <a:lumOff val="25000"/>
                  </a:schemeClr>
                </a:solidFill>
              </a:rPr>
              <a:t>Title Goes Here </a:t>
            </a:r>
          </a:p>
          <a:p>
            <a:pPr defTabSz="2438705">
              <a:spcBef>
                <a:spcPct val="20000"/>
              </a:spcBef>
              <a:defRPr/>
            </a:pPr>
            <a:r>
              <a:rPr lang="en-US" dirty="0">
                <a:solidFill>
                  <a:schemeClr val="tx1">
                    <a:lumMod val="75000"/>
                    <a:lumOff val="25000"/>
                  </a:schemeClr>
                </a:solidFill>
              </a:rPr>
              <a:t>There are many variations</a:t>
            </a:r>
            <a:br>
              <a:rPr lang="en-US" dirty="0">
                <a:solidFill>
                  <a:schemeClr val="tx1">
                    <a:lumMod val="75000"/>
                    <a:lumOff val="25000"/>
                  </a:schemeClr>
                </a:solidFill>
              </a:rPr>
            </a:br>
            <a:r>
              <a:rPr lang="en-US" dirty="0">
                <a:solidFill>
                  <a:schemeClr val="tx1">
                    <a:lumMod val="75000"/>
                    <a:lumOff val="25000"/>
                  </a:schemeClr>
                </a:solidFill>
              </a:rPr>
              <a:t>of passages lorem ipsum available, but the </a:t>
            </a:r>
          </a:p>
        </p:txBody>
      </p:sp>
      <p:grpSp>
        <p:nvGrpSpPr>
          <p:cNvPr id="45" name="Group 44">
            <a:extLst>
              <a:ext uri="{FF2B5EF4-FFF2-40B4-BE49-F238E27FC236}">
                <a16:creationId xmlns:a16="http://schemas.microsoft.com/office/drawing/2014/main" id="{2FC69261-34F7-326C-BCD2-2839F7E445EF}"/>
              </a:ext>
            </a:extLst>
          </p:cNvPr>
          <p:cNvGrpSpPr/>
          <p:nvPr/>
        </p:nvGrpSpPr>
        <p:grpSpPr>
          <a:xfrm>
            <a:off x="9043128" y="1619781"/>
            <a:ext cx="1968113" cy="2009528"/>
            <a:chOff x="9210039" y="1619781"/>
            <a:chExt cx="1968113" cy="2009528"/>
          </a:xfrm>
        </p:grpSpPr>
        <p:sp>
          <p:nvSpPr>
            <p:cNvPr id="15" name="Freeform 5">
              <a:extLst>
                <a:ext uri="{FF2B5EF4-FFF2-40B4-BE49-F238E27FC236}">
                  <a16:creationId xmlns:a16="http://schemas.microsoft.com/office/drawing/2014/main" id="{A8444771-69D1-6D35-9CEA-FE1678DECF20}"/>
                </a:ext>
              </a:extLst>
            </p:cNvPr>
            <p:cNvSpPr>
              <a:spLocks/>
            </p:cNvSpPr>
            <p:nvPr/>
          </p:nvSpPr>
          <p:spPr bwMode="auto">
            <a:xfrm>
              <a:off x="9210039" y="1880876"/>
              <a:ext cx="1968113" cy="1496343"/>
            </a:xfrm>
            <a:custGeom>
              <a:avLst/>
              <a:gdLst>
                <a:gd name="T0" fmla="*/ 0 w 1093"/>
                <a:gd name="T1" fmla="*/ 415 h 831"/>
                <a:gd name="T2" fmla="*/ 547 w 1093"/>
                <a:gd name="T3" fmla="*/ 0 h 831"/>
                <a:gd name="T4" fmla="*/ 1093 w 1093"/>
                <a:gd name="T5" fmla="*/ 415 h 831"/>
                <a:gd name="T6" fmla="*/ 547 w 1093"/>
                <a:gd name="T7" fmla="*/ 831 h 831"/>
                <a:gd name="T8" fmla="*/ 0 w 1093"/>
                <a:gd name="T9" fmla="*/ 415 h 831"/>
              </a:gdLst>
              <a:ahLst/>
              <a:cxnLst>
                <a:cxn ang="0">
                  <a:pos x="T0" y="T1"/>
                </a:cxn>
                <a:cxn ang="0">
                  <a:pos x="T2" y="T3"/>
                </a:cxn>
                <a:cxn ang="0">
                  <a:pos x="T4" y="T5"/>
                </a:cxn>
                <a:cxn ang="0">
                  <a:pos x="T6" y="T7"/>
                </a:cxn>
                <a:cxn ang="0">
                  <a:pos x="T8" y="T9"/>
                </a:cxn>
              </a:cxnLst>
              <a:rect l="0" t="0" r="r" b="b"/>
              <a:pathLst>
                <a:path w="1093" h="831">
                  <a:moveTo>
                    <a:pt x="0" y="415"/>
                  </a:moveTo>
                  <a:lnTo>
                    <a:pt x="547" y="0"/>
                  </a:lnTo>
                  <a:lnTo>
                    <a:pt x="1093" y="415"/>
                  </a:lnTo>
                  <a:lnTo>
                    <a:pt x="547" y="831"/>
                  </a:lnTo>
                  <a:lnTo>
                    <a:pt x="0" y="415"/>
                  </a:lnTo>
                  <a:close/>
                </a:path>
              </a:pathLst>
            </a:custGeom>
            <a:solidFill>
              <a:srgbClr val="F26363"/>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16" name="Freeform 6">
              <a:extLst>
                <a:ext uri="{FF2B5EF4-FFF2-40B4-BE49-F238E27FC236}">
                  <a16:creationId xmlns:a16="http://schemas.microsoft.com/office/drawing/2014/main" id="{BA4163EA-23F5-2692-8A27-4E030257E3DA}"/>
                </a:ext>
              </a:extLst>
            </p:cNvPr>
            <p:cNvSpPr>
              <a:spLocks/>
            </p:cNvSpPr>
            <p:nvPr/>
          </p:nvSpPr>
          <p:spPr bwMode="auto">
            <a:xfrm>
              <a:off x="9210039" y="1619781"/>
              <a:ext cx="984957" cy="1008365"/>
            </a:xfrm>
            <a:custGeom>
              <a:avLst/>
              <a:gdLst>
                <a:gd name="T0" fmla="*/ 0 w 547"/>
                <a:gd name="T1" fmla="*/ 560 h 560"/>
                <a:gd name="T2" fmla="*/ 547 w 547"/>
                <a:gd name="T3" fmla="*/ 0 h 560"/>
                <a:gd name="T4" fmla="*/ 547 w 547"/>
                <a:gd name="T5" fmla="*/ 145 h 560"/>
                <a:gd name="T6" fmla="*/ 0 w 547"/>
                <a:gd name="T7" fmla="*/ 560 h 560"/>
              </a:gdLst>
              <a:ahLst/>
              <a:cxnLst>
                <a:cxn ang="0">
                  <a:pos x="T0" y="T1"/>
                </a:cxn>
                <a:cxn ang="0">
                  <a:pos x="T2" y="T3"/>
                </a:cxn>
                <a:cxn ang="0">
                  <a:pos x="T4" y="T5"/>
                </a:cxn>
                <a:cxn ang="0">
                  <a:pos x="T6" y="T7"/>
                </a:cxn>
              </a:cxnLst>
              <a:rect l="0" t="0" r="r" b="b"/>
              <a:pathLst>
                <a:path w="547" h="560">
                  <a:moveTo>
                    <a:pt x="0" y="560"/>
                  </a:moveTo>
                  <a:lnTo>
                    <a:pt x="547" y="0"/>
                  </a:lnTo>
                  <a:lnTo>
                    <a:pt x="547" y="145"/>
                  </a:lnTo>
                  <a:lnTo>
                    <a:pt x="0" y="560"/>
                  </a:lnTo>
                  <a:close/>
                </a:path>
              </a:pathLst>
            </a:custGeom>
            <a:solidFill>
              <a:srgbClr val="C00000"/>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17" name="Freeform 7">
              <a:extLst>
                <a:ext uri="{FF2B5EF4-FFF2-40B4-BE49-F238E27FC236}">
                  <a16:creationId xmlns:a16="http://schemas.microsoft.com/office/drawing/2014/main" id="{2C24074B-1259-9C93-A3D9-B3E8BC8AE33E}"/>
                </a:ext>
              </a:extLst>
            </p:cNvPr>
            <p:cNvSpPr>
              <a:spLocks/>
            </p:cNvSpPr>
            <p:nvPr/>
          </p:nvSpPr>
          <p:spPr bwMode="auto">
            <a:xfrm>
              <a:off x="10194995" y="1619781"/>
              <a:ext cx="983156" cy="1008365"/>
            </a:xfrm>
            <a:custGeom>
              <a:avLst/>
              <a:gdLst>
                <a:gd name="T0" fmla="*/ 0 w 546"/>
                <a:gd name="T1" fmla="*/ 0 h 560"/>
                <a:gd name="T2" fmla="*/ 0 w 546"/>
                <a:gd name="T3" fmla="*/ 145 h 560"/>
                <a:gd name="T4" fmla="*/ 546 w 546"/>
                <a:gd name="T5" fmla="*/ 560 h 560"/>
                <a:gd name="T6" fmla="*/ 0 w 546"/>
                <a:gd name="T7" fmla="*/ 0 h 560"/>
              </a:gdLst>
              <a:ahLst/>
              <a:cxnLst>
                <a:cxn ang="0">
                  <a:pos x="T0" y="T1"/>
                </a:cxn>
                <a:cxn ang="0">
                  <a:pos x="T2" y="T3"/>
                </a:cxn>
                <a:cxn ang="0">
                  <a:pos x="T4" y="T5"/>
                </a:cxn>
                <a:cxn ang="0">
                  <a:pos x="T6" y="T7"/>
                </a:cxn>
              </a:cxnLst>
              <a:rect l="0" t="0" r="r" b="b"/>
              <a:pathLst>
                <a:path w="546" h="560">
                  <a:moveTo>
                    <a:pt x="0" y="0"/>
                  </a:moveTo>
                  <a:lnTo>
                    <a:pt x="0" y="145"/>
                  </a:lnTo>
                  <a:lnTo>
                    <a:pt x="546" y="560"/>
                  </a:lnTo>
                  <a:lnTo>
                    <a:pt x="0" y="0"/>
                  </a:lnTo>
                  <a:close/>
                </a:path>
              </a:pathLst>
            </a:custGeom>
            <a:solidFill>
              <a:srgbClr val="C00000"/>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18" name="Freeform 8">
              <a:extLst>
                <a:ext uri="{FF2B5EF4-FFF2-40B4-BE49-F238E27FC236}">
                  <a16:creationId xmlns:a16="http://schemas.microsoft.com/office/drawing/2014/main" id="{8CE526C0-091A-4DA3-D6C9-075C04A7729D}"/>
                </a:ext>
              </a:extLst>
            </p:cNvPr>
            <p:cNvSpPr>
              <a:spLocks/>
            </p:cNvSpPr>
            <p:nvPr/>
          </p:nvSpPr>
          <p:spPr bwMode="auto">
            <a:xfrm>
              <a:off x="10194995" y="2628146"/>
              <a:ext cx="983156" cy="1001163"/>
            </a:xfrm>
            <a:custGeom>
              <a:avLst/>
              <a:gdLst>
                <a:gd name="T0" fmla="*/ 546 w 546"/>
                <a:gd name="T1" fmla="*/ 0 h 556"/>
                <a:gd name="T2" fmla="*/ 0 w 546"/>
                <a:gd name="T3" fmla="*/ 416 h 556"/>
                <a:gd name="T4" fmla="*/ 0 w 546"/>
                <a:gd name="T5" fmla="*/ 556 h 556"/>
                <a:gd name="T6" fmla="*/ 546 w 546"/>
                <a:gd name="T7" fmla="*/ 0 h 556"/>
              </a:gdLst>
              <a:ahLst/>
              <a:cxnLst>
                <a:cxn ang="0">
                  <a:pos x="T0" y="T1"/>
                </a:cxn>
                <a:cxn ang="0">
                  <a:pos x="T2" y="T3"/>
                </a:cxn>
                <a:cxn ang="0">
                  <a:pos x="T4" y="T5"/>
                </a:cxn>
                <a:cxn ang="0">
                  <a:pos x="T6" y="T7"/>
                </a:cxn>
              </a:cxnLst>
              <a:rect l="0" t="0" r="r" b="b"/>
              <a:pathLst>
                <a:path w="546" h="556">
                  <a:moveTo>
                    <a:pt x="546" y="0"/>
                  </a:moveTo>
                  <a:lnTo>
                    <a:pt x="0" y="416"/>
                  </a:lnTo>
                  <a:lnTo>
                    <a:pt x="0" y="556"/>
                  </a:lnTo>
                  <a:lnTo>
                    <a:pt x="546" y="0"/>
                  </a:lnTo>
                  <a:close/>
                </a:path>
              </a:pathLst>
            </a:custGeom>
            <a:solidFill>
              <a:srgbClr val="C00000"/>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19" name="Freeform 9">
              <a:extLst>
                <a:ext uri="{FF2B5EF4-FFF2-40B4-BE49-F238E27FC236}">
                  <a16:creationId xmlns:a16="http://schemas.microsoft.com/office/drawing/2014/main" id="{801927FE-6430-8635-B0F7-666B3203C865}"/>
                </a:ext>
              </a:extLst>
            </p:cNvPr>
            <p:cNvSpPr>
              <a:spLocks/>
            </p:cNvSpPr>
            <p:nvPr/>
          </p:nvSpPr>
          <p:spPr bwMode="auto">
            <a:xfrm>
              <a:off x="9210039" y="2628146"/>
              <a:ext cx="984957" cy="1001163"/>
            </a:xfrm>
            <a:custGeom>
              <a:avLst/>
              <a:gdLst>
                <a:gd name="T0" fmla="*/ 547 w 547"/>
                <a:gd name="T1" fmla="*/ 416 h 556"/>
                <a:gd name="T2" fmla="*/ 547 w 547"/>
                <a:gd name="T3" fmla="*/ 556 h 556"/>
                <a:gd name="T4" fmla="*/ 0 w 547"/>
                <a:gd name="T5" fmla="*/ 0 h 556"/>
                <a:gd name="T6" fmla="*/ 547 w 547"/>
                <a:gd name="T7" fmla="*/ 416 h 556"/>
              </a:gdLst>
              <a:ahLst/>
              <a:cxnLst>
                <a:cxn ang="0">
                  <a:pos x="T0" y="T1"/>
                </a:cxn>
                <a:cxn ang="0">
                  <a:pos x="T2" y="T3"/>
                </a:cxn>
                <a:cxn ang="0">
                  <a:pos x="T4" y="T5"/>
                </a:cxn>
                <a:cxn ang="0">
                  <a:pos x="T6" y="T7"/>
                </a:cxn>
              </a:cxnLst>
              <a:rect l="0" t="0" r="r" b="b"/>
              <a:pathLst>
                <a:path w="547" h="556">
                  <a:moveTo>
                    <a:pt x="547" y="416"/>
                  </a:moveTo>
                  <a:lnTo>
                    <a:pt x="547" y="556"/>
                  </a:lnTo>
                  <a:lnTo>
                    <a:pt x="0" y="0"/>
                  </a:lnTo>
                  <a:lnTo>
                    <a:pt x="547" y="416"/>
                  </a:lnTo>
                  <a:close/>
                </a:path>
              </a:pathLst>
            </a:custGeom>
            <a:solidFill>
              <a:srgbClr val="C00000"/>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12" name="Freeform 359">
              <a:extLst>
                <a:ext uri="{FF2B5EF4-FFF2-40B4-BE49-F238E27FC236}">
                  <a16:creationId xmlns:a16="http://schemas.microsoft.com/office/drawing/2014/main" id="{D30CC7C5-A2BF-7E6A-3670-767ABE266BB2}"/>
                </a:ext>
              </a:extLst>
            </p:cNvPr>
            <p:cNvSpPr>
              <a:spLocks noEditPoints="1"/>
            </p:cNvSpPr>
            <p:nvPr/>
          </p:nvSpPr>
          <p:spPr bwMode="auto">
            <a:xfrm>
              <a:off x="9922676" y="2398886"/>
              <a:ext cx="542836" cy="451314"/>
            </a:xfrm>
            <a:custGeom>
              <a:avLst/>
              <a:gdLst/>
              <a:ahLst/>
              <a:cxnLst>
                <a:cxn ang="0">
                  <a:pos x="73" y="58"/>
                </a:cxn>
                <a:cxn ang="0">
                  <a:pos x="70" y="66"/>
                </a:cxn>
                <a:cxn ang="0">
                  <a:pos x="65" y="58"/>
                </a:cxn>
                <a:cxn ang="0">
                  <a:pos x="61" y="74"/>
                </a:cxn>
                <a:cxn ang="0">
                  <a:pos x="78" y="78"/>
                </a:cxn>
                <a:cxn ang="0">
                  <a:pos x="82" y="62"/>
                </a:cxn>
                <a:cxn ang="0">
                  <a:pos x="55" y="58"/>
                </a:cxn>
                <a:cxn ang="0">
                  <a:pos x="49" y="66"/>
                </a:cxn>
                <a:cxn ang="0">
                  <a:pos x="47" y="58"/>
                </a:cxn>
                <a:cxn ang="0">
                  <a:pos x="38" y="62"/>
                </a:cxn>
                <a:cxn ang="0">
                  <a:pos x="41" y="78"/>
                </a:cxn>
                <a:cxn ang="0">
                  <a:pos x="58" y="74"/>
                </a:cxn>
                <a:cxn ang="0">
                  <a:pos x="55" y="58"/>
                </a:cxn>
                <a:cxn ang="0">
                  <a:pos x="84" y="80"/>
                </a:cxn>
                <a:cxn ang="0">
                  <a:pos x="81" y="87"/>
                </a:cxn>
                <a:cxn ang="0">
                  <a:pos x="76" y="80"/>
                </a:cxn>
                <a:cxn ang="0">
                  <a:pos x="72" y="95"/>
                </a:cxn>
                <a:cxn ang="0">
                  <a:pos x="89" y="99"/>
                </a:cxn>
                <a:cxn ang="0">
                  <a:pos x="93" y="84"/>
                </a:cxn>
                <a:cxn ang="0">
                  <a:pos x="66" y="80"/>
                </a:cxn>
                <a:cxn ang="0">
                  <a:pos x="61" y="87"/>
                </a:cxn>
                <a:cxn ang="0">
                  <a:pos x="58" y="80"/>
                </a:cxn>
                <a:cxn ang="0">
                  <a:pos x="49" y="84"/>
                </a:cxn>
                <a:cxn ang="0">
                  <a:pos x="53" y="99"/>
                </a:cxn>
                <a:cxn ang="0">
                  <a:pos x="70" y="95"/>
                </a:cxn>
                <a:cxn ang="0">
                  <a:pos x="66" y="80"/>
                </a:cxn>
                <a:cxn ang="0">
                  <a:pos x="38" y="80"/>
                </a:cxn>
                <a:cxn ang="0">
                  <a:pos x="35" y="87"/>
                </a:cxn>
                <a:cxn ang="0">
                  <a:pos x="30" y="80"/>
                </a:cxn>
                <a:cxn ang="0">
                  <a:pos x="26" y="95"/>
                </a:cxn>
                <a:cxn ang="0">
                  <a:pos x="43" y="99"/>
                </a:cxn>
                <a:cxn ang="0">
                  <a:pos x="47" y="84"/>
                </a:cxn>
                <a:cxn ang="0">
                  <a:pos x="100" y="39"/>
                </a:cxn>
                <a:cxn ang="0">
                  <a:pos x="81" y="30"/>
                </a:cxn>
                <a:cxn ang="0">
                  <a:pos x="100" y="39"/>
                </a:cxn>
                <a:cxn ang="0">
                  <a:pos x="50" y="39"/>
                </a:cxn>
                <a:cxn ang="0">
                  <a:pos x="69" y="30"/>
                </a:cxn>
                <a:cxn ang="0">
                  <a:pos x="38" y="39"/>
                </a:cxn>
                <a:cxn ang="0">
                  <a:pos x="19" y="30"/>
                </a:cxn>
                <a:cxn ang="0">
                  <a:pos x="38" y="39"/>
                </a:cxn>
                <a:cxn ang="0">
                  <a:pos x="62" y="1"/>
                </a:cxn>
                <a:cxn ang="0">
                  <a:pos x="2" y="23"/>
                </a:cxn>
                <a:cxn ang="0">
                  <a:pos x="0" y="35"/>
                </a:cxn>
                <a:cxn ang="0">
                  <a:pos x="7" y="39"/>
                </a:cxn>
                <a:cxn ang="0">
                  <a:pos x="8" y="90"/>
                </a:cxn>
                <a:cxn ang="0">
                  <a:pos x="19" y="99"/>
                </a:cxn>
                <a:cxn ang="0">
                  <a:pos x="100" y="53"/>
                </a:cxn>
                <a:cxn ang="0">
                  <a:pos x="103" y="99"/>
                </a:cxn>
                <a:cxn ang="0">
                  <a:pos x="111" y="40"/>
                </a:cxn>
                <a:cxn ang="0">
                  <a:pos x="115" y="39"/>
                </a:cxn>
                <a:cxn ang="0">
                  <a:pos x="119" y="27"/>
                </a:cxn>
              </a:cxnLst>
              <a:rect l="0" t="0" r="r" b="b"/>
              <a:pathLst>
                <a:path w="119" h="99">
                  <a:moveTo>
                    <a:pt x="78" y="58"/>
                  </a:moveTo>
                  <a:cubicBezTo>
                    <a:pt x="73" y="58"/>
                    <a:pt x="73" y="58"/>
                    <a:pt x="73" y="58"/>
                  </a:cubicBezTo>
                  <a:cubicBezTo>
                    <a:pt x="73" y="66"/>
                    <a:pt x="73" y="66"/>
                    <a:pt x="73" y="66"/>
                  </a:cubicBezTo>
                  <a:cubicBezTo>
                    <a:pt x="70" y="66"/>
                    <a:pt x="70" y="66"/>
                    <a:pt x="70" y="66"/>
                  </a:cubicBezTo>
                  <a:cubicBezTo>
                    <a:pt x="70" y="58"/>
                    <a:pt x="70" y="58"/>
                    <a:pt x="70" y="58"/>
                  </a:cubicBezTo>
                  <a:cubicBezTo>
                    <a:pt x="65" y="58"/>
                    <a:pt x="65" y="58"/>
                    <a:pt x="65" y="58"/>
                  </a:cubicBezTo>
                  <a:cubicBezTo>
                    <a:pt x="63" y="58"/>
                    <a:pt x="61" y="60"/>
                    <a:pt x="61" y="62"/>
                  </a:cubicBezTo>
                  <a:cubicBezTo>
                    <a:pt x="61" y="74"/>
                    <a:pt x="61" y="74"/>
                    <a:pt x="61" y="74"/>
                  </a:cubicBezTo>
                  <a:cubicBezTo>
                    <a:pt x="61" y="76"/>
                    <a:pt x="63" y="78"/>
                    <a:pt x="65" y="78"/>
                  </a:cubicBezTo>
                  <a:cubicBezTo>
                    <a:pt x="78" y="78"/>
                    <a:pt x="78" y="78"/>
                    <a:pt x="78" y="78"/>
                  </a:cubicBezTo>
                  <a:cubicBezTo>
                    <a:pt x="80" y="78"/>
                    <a:pt x="82" y="76"/>
                    <a:pt x="82" y="74"/>
                  </a:cubicBezTo>
                  <a:cubicBezTo>
                    <a:pt x="82" y="62"/>
                    <a:pt x="82" y="62"/>
                    <a:pt x="82" y="62"/>
                  </a:cubicBezTo>
                  <a:cubicBezTo>
                    <a:pt x="82" y="60"/>
                    <a:pt x="80" y="58"/>
                    <a:pt x="78" y="58"/>
                  </a:cubicBezTo>
                  <a:moveTo>
                    <a:pt x="55" y="58"/>
                  </a:moveTo>
                  <a:cubicBezTo>
                    <a:pt x="49" y="58"/>
                    <a:pt x="49" y="58"/>
                    <a:pt x="49" y="58"/>
                  </a:cubicBezTo>
                  <a:cubicBezTo>
                    <a:pt x="49" y="66"/>
                    <a:pt x="49" y="66"/>
                    <a:pt x="49" y="66"/>
                  </a:cubicBezTo>
                  <a:cubicBezTo>
                    <a:pt x="47" y="66"/>
                    <a:pt x="47" y="66"/>
                    <a:pt x="47" y="66"/>
                  </a:cubicBezTo>
                  <a:cubicBezTo>
                    <a:pt x="47" y="58"/>
                    <a:pt x="47" y="58"/>
                    <a:pt x="47" y="58"/>
                  </a:cubicBezTo>
                  <a:cubicBezTo>
                    <a:pt x="41" y="58"/>
                    <a:pt x="41" y="58"/>
                    <a:pt x="41" y="58"/>
                  </a:cubicBezTo>
                  <a:cubicBezTo>
                    <a:pt x="39" y="58"/>
                    <a:pt x="38" y="60"/>
                    <a:pt x="38" y="62"/>
                  </a:cubicBezTo>
                  <a:cubicBezTo>
                    <a:pt x="38" y="74"/>
                    <a:pt x="38" y="74"/>
                    <a:pt x="38" y="74"/>
                  </a:cubicBezTo>
                  <a:cubicBezTo>
                    <a:pt x="38" y="76"/>
                    <a:pt x="39" y="78"/>
                    <a:pt x="41" y="78"/>
                  </a:cubicBezTo>
                  <a:cubicBezTo>
                    <a:pt x="55" y="78"/>
                    <a:pt x="55" y="78"/>
                    <a:pt x="55" y="78"/>
                  </a:cubicBezTo>
                  <a:cubicBezTo>
                    <a:pt x="57" y="78"/>
                    <a:pt x="58" y="76"/>
                    <a:pt x="58" y="74"/>
                  </a:cubicBezTo>
                  <a:cubicBezTo>
                    <a:pt x="58" y="62"/>
                    <a:pt x="58" y="62"/>
                    <a:pt x="58" y="62"/>
                  </a:cubicBezTo>
                  <a:cubicBezTo>
                    <a:pt x="58" y="60"/>
                    <a:pt x="57" y="58"/>
                    <a:pt x="55" y="58"/>
                  </a:cubicBezTo>
                  <a:moveTo>
                    <a:pt x="89" y="80"/>
                  </a:moveTo>
                  <a:cubicBezTo>
                    <a:pt x="84" y="80"/>
                    <a:pt x="84" y="80"/>
                    <a:pt x="84" y="80"/>
                  </a:cubicBezTo>
                  <a:cubicBezTo>
                    <a:pt x="84" y="87"/>
                    <a:pt x="84" y="87"/>
                    <a:pt x="84" y="87"/>
                  </a:cubicBezTo>
                  <a:cubicBezTo>
                    <a:pt x="81" y="87"/>
                    <a:pt x="81" y="87"/>
                    <a:pt x="81" y="87"/>
                  </a:cubicBezTo>
                  <a:cubicBezTo>
                    <a:pt x="81" y="80"/>
                    <a:pt x="81" y="80"/>
                    <a:pt x="81" y="80"/>
                  </a:cubicBezTo>
                  <a:cubicBezTo>
                    <a:pt x="76" y="80"/>
                    <a:pt x="76" y="80"/>
                    <a:pt x="76" y="80"/>
                  </a:cubicBezTo>
                  <a:cubicBezTo>
                    <a:pt x="74" y="80"/>
                    <a:pt x="72" y="82"/>
                    <a:pt x="72" y="84"/>
                  </a:cubicBezTo>
                  <a:cubicBezTo>
                    <a:pt x="72" y="95"/>
                    <a:pt x="72" y="95"/>
                    <a:pt x="72" y="95"/>
                  </a:cubicBezTo>
                  <a:cubicBezTo>
                    <a:pt x="72" y="97"/>
                    <a:pt x="74" y="99"/>
                    <a:pt x="76" y="99"/>
                  </a:cubicBezTo>
                  <a:cubicBezTo>
                    <a:pt x="89" y="99"/>
                    <a:pt x="89" y="99"/>
                    <a:pt x="89" y="99"/>
                  </a:cubicBezTo>
                  <a:cubicBezTo>
                    <a:pt x="91" y="99"/>
                    <a:pt x="93" y="97"/>
                    <a:pt x="93" y="95"/>
                  </a:cubicBezTo>
                  <a:cubicBezTo>
                    <a:pt x="93" y="84"/>
                    <a:pt x="93" y="84"/>
                    <a:pt x="93" y="84"/>
                  </a:cubicBezTo>
                  <a:cubicBezTo>
                    <a:pt x="93" y="82"/>
                    <a:pt x="91" y="80"/>
                    <a:pt x="89" y="80"/>
                  </a:cubicBezTo>
                  <a:moveTo>
                    <a:pt x="66" y="80"/>
                  </a:moveTo>
                  <a:cubicBezTo>
                    <a:pt x="61" y="80"/>
                    <a:pt x="61" y="80"/>
                    <a:pt x="61" y="80"/>
                  </a:cubicBezTo>
                  <a:cubicBezTo>
                    <a:pt x="61" y="87"/>
                    <a:pt x="61" y="87"/>
                    <a:pt x="61" y="87"/>
                  </a:cubicBezTo>
                  <a:cubicBezTo>
                    <a:pt x="58" y="87"/>
                    <a:pt x="58" y="87"/>
                    <a:pt x="58" y="87"/>
                  </a:cubicBezTo>
                  <a:cubicBezTo>
                    <a:pt x="58" y="80"/>
                    <a:pt x="58" y="80"/>
                    <a:pt x="58" y="80"/>
                  </a:cubicBezTo>
                  <a:cubicBezTo>
                    <a:pt x="53" y="80"/>
                    <a:pt x="53" y="80"/>
                    <a:pt x="53" y="80"/>
                  </a:cubicBezTo>
                  <a:cubicBezTo>
                    <a:pt x="51" y="80"/>
                    <a:pt x="49" y="82"/>
                    <a:pt x="49" y="84"/>
                  </a:cubicBezTo>
                  <a:cubicBezTo>
                    <a:pt x="49" y="95"/>
                    <a:pt x="49" y="95"/>
                    <a:pt x="49" y="95"/>
                  </a:cubicBezTo>
                  <a:cubicBezTo>
                    <a:pt x="49" y="97"/>
                    <a:pt x="51" y="99"/>
                    <a:pt x="53" y="99"/>
                  </a:cubicBezTo>
                  <a:cubicBezTo>
                    <a:pt x="66" y="99"/>
                    <a:pt x="66" y="99"/>
                    <a:pt x="66" y="99"/>
                  </a:cubicBezTo>
                  <a:cubicBezTo>
                    <a:pt x="68" y="99"/>
                    <a:pt x="70" y="97"/>
                    <a:pt x="70" y="95"/>
                  </a:cubicBezTo>
                  <a:cubicBezTo>
                    <a:pt x="70" y="84"/>
                    <a:pt x="70" y="84"/>
                    <a:pt x="70" y="84"/>
                  </a:cubicBezTo>
                  <a:cubicBezTo>
                    <a:pt x="70" y="82"/>
                    <a:pt x="68" y="80"/>
                    <a:pt x="66" y="80"/>
                  </a:cubicBezTo>
                  <a:moveTo>
                    <a:pt x="43" y="80"/>
                  </a:moveTo>
                  <a:cubicBezTo>
                    <a:pt x="38" y="80"/>
                    <a:pt x="38" y="80"/>
                    <a:pt x="38" y="80"/>
                  </a:cubicBezTo>
                  <a:cubicBezTo>
                    <a:pt x="38" y="87"/>
                    <a:pt x="38" y="87"/>
                    <a:pt x="38" y="87"/>
                  </a:cubicBezTo>
                  <a:cubicBezTo>
                    <a:pt x="35" y="87"/>
                    <a:pt x="35" y="87"/>
                    <a:pt x="35" y="87"/>
                  </a:cubicBezTo>
                  <a:cubicBezTo>
                    <a:pt x="35" y="80"/>
                    <a:pt x="35" y="80"/>
                    <a:pt x="35" y="80"/>
                  </a:cubicBezTo>
                  <a:cubicBezTo>
                    <a:pt x="30" y="80"/>
                    <a:pt x="30" y="80"/>
                    <a:pt x="30" y="80"/>
                  </a:cubicBezTo>
                  <a:cubicBezTo>
                    <a:pt x="28" y="80"/>
                    <a:pt x="26" y="82"/>
                    <a:pt x="26" y="84"/>
                  </a:cubicBezTo>
                  <a:cubicBezTo>
                    <a:pt x="26" y="95"/>
                    <a:pt x="26" y="95"/>
                    <a:pt x="26" y="95"/>
                  </a:cubicBezTo>
                  <a:cubicBezTo>
                    <a:pt x="26" y="97"/>
                    <a:pt x="28" y="99"/>
                    <a:pt x="30" y="99"/>
                  </a:cubicBezTo>
                  <a:cubicBezTo>
                    <a:pt x="43" y="99"/>
                    <a:pt x="43" y="99"/>
                    <a:pt x="43" y="99"/>
                  </a:cubicBezTo>
                  <a:cubicBezTo>
                    <a:pt x="45" y="99"/>
                    <a:pt x="47" y="97"/>
                    <a:pt x="47" y="95"/>
                  </a:cubicBezTo>
                  <a:cubicBezTo>
                    <a:pt x="47" y="84"/>
                    <a:pt x="47" y="84"/>
                    <a:pt x="47" y="84"/>
                  </a:cubicBezTo>
                  <a:cubicBezTo>
                    <a:pt x="47" y="82"/>
                    <a:pt x="45" y="80"/>
                    <a:pt x="43" y="80"/>
                  </a:cubicBezTo>
                  <a:moveTo>
                    <a:pt x="100" y="39"/>
                  </a:moveTo>
                  <a:cubicBezTo>
                    <a:pt x="81" y="39"/>
                    <a:pt x="81" y="39"/>
                    <a:pt x="81" y="39"/>
                  </a:cubicBezTo>
                  <a:cubicBezTo>
                    <a:pt x="81" y="30"/>
                    <a:pt x="81" y="30"/>
                    <a:pt x="81" y="30"/>
                  </a:cubicBezTo>
                  <a:cubicBezTo>
                    <a:pt x="100" y="30"/>
                    <a:pt x="100" y="30"/>
                    <a:pt x="100" y="30"/>
                  </a:cubicBezTo>
                  <a:lnTo>
                    <a:pt x="100" y="39"/>
                  </a:lnTo>
                  <a:close/>
                  <a:moveTo>
                    <a:pt x="69" y="39"/>
                  </a:moveTo>
                  <a:cubicBezTo>
                    <a:pt x="50" y="39"/>
                    <a:pt x="50" y="39"/>
                    <a:pt x="50" y="39"/>
                  </a:cubicBezTo>
                  <a:cubicBezTo>
                    <a:pt x="50" y="30"/>
                    <a:pt x="50" y="30"/>
                    <a:pt x="50" y="30"/>
                  </a:cubicBezTo>
                  <a:cubicBezTo>
                    <a:pt x="69" y="30"/>
                    <a:pt x="69" y="30"/>
                    <a:pt x="69" y="30"/>
                  </a:cubicBezTo>
                  <a:lnTo>
                    <a:pt x="69" y="39"/>
                  </a:lnTo>
                  <a:close/>
                  <a:moveTo>
                    <a:pt x="38" y="39"/>
                  </a:moveTo>
                  <a:cubicBezTo>
                    <a:pt x="19" y="39"/>
                    <a:pt x="19" y="39"/>
                    <a:pt x="19" y="39"/>
                  </a:cubicBezTo>
                  <a:cubicBezTo>
                    <a:pt x="19" y="30"/>
                    <a:pt x="19" y="30"/>
                    <a:pt x="19" y="30"/>
                  </a:cubicBezTo>
                  <a:cubicBezTo>
                    <a:pt x="38" y="30"/>
                    <a:pt x="38" y="30"/>
                    <a:pt x="38" y="30"/>
                  </a:cubicBezTo>
                  <a:lnTo>
                    <a:pt x="38" y="39"/>
                  </a:lnTo>
                  <a:close/>
                  <a:moveTo>
                    <a:pt x="116" y="23"/>
                  </a:moveTo>
                  <a:cubicBezTo>
                    <a:pt x="62" y="1"/>
                    <a:pt x="62" y="1"/>
                    <a:pt x="62" y="1"/>
                  </a:cubicBezTo>
                  <a:cubicBezTo>
                    <a:pt x="60" y="0"/>
                    <a:pt x="58" y="0"/>
                    <a:pt x="56" y="1"/>
                  </a:cubicBezTo>
                  <a:cubicBezTo>
                    <a:pt x="2" y="23"/>
                    <a:pt x="2" y="23"/>
                    <a:pt x="2" y="23"/>
                  </a:cubicBezTo>
                  <a:cubicBezTo>
                    <a:pt x="1" y="24"/>
                    <a:pt x="0" y="25"/>
                    <a:pt x="0" y="27"/>
                  </a:cubicBezTo>
                  <a:cubicBezTo>
                    <a:pt x="0" y="35"/>
                    <a:pt x="0" y="35"/>
                    <a:pt x="0" y="35"/>
                  </a:cubicBezTo>
                  <a:cubicBezTo>
                    <a:pt x="0" y="37"/>
                    <a:pt x="2" y="39"/>
                    <a:pt x="4" y="39"/>
                  </a:cubicBezTo>
                  <a:cubicBezTo>
                    <a:pt x="7" y="39"/>
                    <a:pt x="7" y="39"/>
                    <a:pt x="7" y="39"/>
                  </a:cubicBezTo>
                  <a:cubicBezTo>
                    <a:pt x="7" y="39"/>
                    <a:pt x="8" y="39"/>
                    <a:pt x="8" y="40"/>
                  </a:cubicBezTo>
                  <a:cubicBezTo>
                    <a:pt x="8" y="90"/>
                    <a:pt x="8" y="90"/>
                    <a:pt x="8" y="90"/>
                  </a:cubicBezTo>
                  <a:cubicBezTo>
                    <a:pt x="8" y="95"/>
                    <a:pt x="12" y="99"/>
                    <a:pt x="16" y="99"/>
                  </a:cubicBezTo>
                  <a:cubicBezTo>
                    <a:pt x="19" y="99"/>
                    <a:pt x="19" y="99"/>
                    <a:pt x="19" y="99"/>
                  </a:cubicBezTo>
                  <a:cubicBezTo>
                    <a:pt x="19" y="53"/>
                    <a:pt x="19" y="53"/>
                    <a:pt x="19" y="53"/>
                  </a:cubicBezTo>
                  <a:cubicBezTo>
                    <a:pt x="100" y="53"/>
                    <a:pt x="100" y="53"/>
                    <a:pt x="100" y="53"/>
                  </a:cubicBezTo>
                  <a:cubicBezTo>
                    <a:pt x="100" y="99"/>
                    <a:pt x="100" y="99"/>
                    <a:pt x="100" y="99"/>
                  </a:cubicBezTo>
                  <a:cubicBezTo>
                    <a:pt x="103" y="99"/>
                    <a:pt x="103" y="99"/>
                    <a:pt x="103" y="99"/>
                  </a:cubicBezTo>
                  <a:cubicBezTo>
                    <a:pt x="107" y="99"/>
                    <a:pt x="111" y="95"/>
                    <a:pt x="111" y="90"/>
                  </a:cubicBezTo>
                  <a:cubicBezTo>
                    <a:pt x="111" y="40"/>
                    <a:pt x="111" y="40"/>
                    <a:pt x="111" y="40"/>
                  </a:cubicBezTo>
                  <a:cubicBezTo>
                    <a:pt x="111" y="39"/>
                    <a:pt x="112" y="39"/>
                    <a:pt x="112" y="39"/>
                  </a:cubicBezTo>
                  <a:cubicBezTo>
                    <a:pt x="115" y="39"/>
                    <a:pt x="115" y="39"/>
                    <a:pt x="115" y="39"/>
                  </a:cubicBezTo>
                  <a:cubicBezTo>
                    <a:pt x="117" y="39"/>
                    <a:pt x="119" y="37"/>
                    <a:pt x="119" y="35"/>
                  </a:cubicBezTo>
                  <a:cubicBezTo>
                    <a:pt x="119" y="27"/>
                    <a:pt x="119" y="27"/>
                    <a:pt x="119" y="27"/>
                  </a:cubicBezTo>
                  <a:cubicBezTo>
                    <a:pt x="119" y="25"/>
                    <a:pt x="118" y="24"/>
                    <a:pt x="116" y="23"/>
                  </a:cubicBezTo>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43" name="Group 42">
            <a:extLst>
              <a:ext uri="{FF2B5EF4-FFF2-40B4-BE49-F238E27FC236}">
                <a16:creationId xmlns:a16="http://schemas.microsoft.com/office/drawing/2014/main" id="{30BE783F-6064-FC0A-F84C-E03785708A92}"/>
              </a:ext>
            </a:extLst>
          </p:cNvPr>
          <p:cNvGrpSpPr/>
          <p:nvPr/>
        </p:nvGrpSpPr>
        <p:grpSpPr>
          <a:xfrm>
            <a:off x="3579003" y="1619781"/>
            <a:ext cx="1968113" cy="2009528"/>
            <a:chOff x="3745913" y="1619781"/>
            <a:chExt cx="1968113" cy="2009528"/>
          </a:xfrm>
        </p:grpSpPr>
        <p:sp>
          <p:nvSpPr>
            <p:cNvPr id="25" name="Freeform 5">
              <a:extLst>
                <a:ext uri="{FF2B5EF4-FFF2-40B4-BE49-F238E27FC236}">
                  <a16:creationId xmlns:a16="http://schemas.microsoft.com/office/drawing/2014/main" id="{F1663A5E-9336-167F-2A7C-4C6892B2D775}"/>
                </a:ext>
              </a:extLst>
            </p:cNvPr>
            <p:cNvSpPr>
              <a:spLocks/>
            </p:cNvSpPr>
            <p:nvPr/>
          </p:nvSpPr>
          <p:spPr bwMode="auto">
            <a:xfrm>
              <a:off x="3745913" y="1880876"/>
              <a:ext cx="1968113" cy="1496343"/>
            </a:xfrm>
            <a:custGeom>
              <a:avLst/>
              <a:gdLst>
                <a:gd name="T0" fmla="*/ 0 w 1093"/>
                <a:gd name="T1" fmla="*/ 415 h 831"/>
                <a:gd name="T2" fmla="*/ 547 w 1093"/>
                <a:gd name="T3" fmla="*/ 0 h 831"/>
                <a:gd name="T4" fmla="*/ 1093 w 1093"/>
                <a:gd name="T5" fmla="*/ 415 h 831"/>
                <a:gd name="T6" fmla="*/ 547 w 1093"/>
                <a:gd name="T7" fmla="*/ 831 h 831"/>
                <a:gd name="T8" fmla="*/ 0 w 1093"/>
                <a:gd name="T9" fmla="*/ 415 h 831"/>
              </a:gdLst>
              <a:ahLst/>
              <a:cxnLst>
                <a:cxn ang="0">
                  <a:pos x="T0" y="T1"/>
                </a:cxn>
                <a:cxn ang="0">
                  <a:pos x="T2" y="T3"/>
                </a:cxn>
                <a:cxn ang="0">
                  <a:pos x="T4" y="T5"/>
                </a:cxn>
                <a:cxn ang="0">
                  <a:pos x="T6" y="T7"/>
                </a:cxn>
                <a:cxn ang="0">
                  <a:pos x="T8" y="T9"/>
                </a:cxn>
              </a:cxnLst>
              <a:rect l="0" t="0" r="r" b="b"/>
              <a:pathLst>
                <a:path w="1093" h="831">
                  <a:moveTo>
                    <a:pt x="0" y="415"/>
                  </a:moveTo>
                  <a:lnTo>
                    <a:pt x="547" y="0"/>
                  </a:lnTo>
                  <a:lnTo>
                    <a:pt x="1093" y="415"/>
                  </a:lnTo>
                  <a:lnTo>
                    <a:pt x="547" y="831"/>
                  </a:lnTo>
                  <a:lnTo>
                    <a:pt x="0" y="415"/>
                  </a:lnTo>
                  <a:close/>
                </a:path>
              </a:pathLst>
            </a:custGeom>
            <a:solidFill>
              <a:srgbClr val="995DB3"/>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26" name="Freeform 6">
              <a:extLst>
                <a:ext uri="{FF2B5EF4-FFF2-40B4-BE49-F238E27FC236}">
                  <a16:creationId xmlns:a16="http://schemas.microsoft.com/office/drawing/2014/main" id="{DC1ECC3B-D1E4-7168-A6F7-6410C4D0DEBB}"/>
                </a:ext>
              </a:extLst>
            </p:cNvPr>
            <p:cNvSpPr>
              <a:spLocks/>
            </p:cNvSpPr>
            <p:nvPr/>
          </p:nvSpPr>
          <p:spPr bwMode="auto">
            <a:xfrm>
              <a:off x="3745913" y="1619781"/>
              <a:ext cx="984957" cy="1008365"/>
            </a:xfrm>
            <a:custGeom>
              <a:avLst/>
              <a:gdLst>
                <a:gd name="T0" fmla="*/ 0 w 547"/>
                <a:gd name="T1" fmla="*/ 560 h 560"/>
                <a:gd name="T2" fmla="*/ 547 w 547"/>
                <a:gd name="T3" fmla="*/ 0 h 560"/>
                <a:gd name="T4" fmla="*/ 547 w 547"/>
                <a:gd name="T5" fmla="*/ 145 h 560"/>
                <a:gd name="T6" fmla="*/ 0 w 547"/>
                <a:gd name="T7" fmla="*/ 560 h 560"/>
              </a:gdLst>
              <a:ahLst/>
              <a:cxnLst>
                <a:cxn ang="0">
                  <a:pos x="T0" y="T1"/>
                </a:cxn>
                <a:cxn ang="0">
                  <a:pos x="T2" y="T3"/>
                </a:cxn>
                <a:cxn ang="0">
                  <a:pos x="T4" y="T5"/>
                </a:cxn>
                <a:cxn ang="0">
                  <a:pos x="T6" y="T7"/>
                </a:cxn>
              </a:cxnLst>
              <a:rect l="0" t="0" r="r" b="b"/>
              <a:pathLst>
                <a:path w="547" h="560">
                  <a:moveTo>
                    <a:pt x="0" y="560"/>
                  </a:moveTo>
                  <a:lnTo>
                    <a:pt x="547" y="0"/>
                  </a:lnTo>
                  <a:lnTo>
                    <a:pt x="547" y="145"/>
                  </a:lnTo>
                  <a:lnTo>
                    <a:pt x="0" y="560"/>
                  </a:lnTo>
                  <a:close/>
                </a:path>
              </a:pathLst>
            </a:custGeom>
            <a:solidFill>
              <a:srgbClr val="63357A"/>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27" name="Freeform 7">
              <a:extLst>
                <a:ext uri="{FF2B5EF4-FFF2-40B4-BE49-F238E27FC236}">
                  <a16:creationId xmlns:a16="http://schemas.microsoft.com/office/drawing/2014/main" id="{ED3DBC84-7F73-D38F-EC18-AEE2FD92C8C9}"/>
                </a:ext>
              </a:extLst>
            </p:cNvPr>
            <p:cNvSpPr>
              <a:spLocks/>
            </p:cNvSpPr>
            <p:nvPr/>
          </p:nvSpPr>
          <p:spPr bwMode="auto">
            <a:xfrm>
              <a:off x="4730869" y="1619781"/>
              <a:ext cx="983156" cy="1008365"/>
            </a:xfrm>
            <a:custGeom>
              <a:avLst/>
              <a:gdLst>
                <a:gd name="T0" fmla="*/ 0 w 546"/>
                <a:gd name="T1" fmla="*/ 0 h 560"/>
                <a:gd name="T2" fmla="*/ 0 w 546"/>
                <a:gd name="T3" fmla="*/ 145 h 560"/>
                <a:gd name="T4" fmla="*/ 546 w 546"/>
                <a:gd name="T5" fmla="*/ 560 h 560"/>
                <a:gd name="T6" fmla="*/ 0 w 546"/>
                <a:gd name="T7" fmla="*/ 0 h 560"/>
              </a:gdLst>
              <a:ahLst/>
              <a:cxnLst>
                <a:cxn ang="0">
                  <a:pos x="T0" y="T1"/>
                </a:cxn>
                <a:cxn ang="0">
                  <a:pos x="T2" y="T3"/>
                </a:cxn>
                <a:cxn ang="0">
                  <a:pos x="T4" y="T5"/>
                </a:cxn>
                <a:cxn ang="0">
                  <a:pos x="T6" y="T7"/>
                </a:cxn>
              </a:cxnLst>
              <a:rect l="0" t="0" r="r" b="b"/>
              <a:pathLst>
                <a:path w="546" h="560">
                  <a:moveTo>
                    <a:pt x="0" y="0"/>
                  </a:moveTo>
                  <a:lnTo>
                    <a:pt x="0" y="145"/>
                  </a:lnTo>
                  <a:lnTo>
                    <a:pt x="546" y="560"/>
                  </a:lnTo>
                  <a:lnTo>
                    <a:pt x="0" y="0"/>
                  </a:lnTo>
                  <a:close/>
                </a:path>
              </a:pathLst>
            </a:custGeom>
            <a:solidFill>
              <a:srgbClr val="63357A"/>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28" name="Freeform 8">
              <a:extLst>
                <a:ext uri="{FF2B5EF4-FFF2-40B4-BE49-F238E27FC236}">
                  <a16:creationId xmlns:a16="http://schemas.microsoft.com/office/drawing/2014/main" id="{3667F572-143D-4056-EEEF-3871A84E6EC9}"/>
                </a:ext>
              </a:extLst>
            </p:cNvPr>
            <p:cNvSpPr>
              <a:spLocks/>
            </p:cNvSpPr>
            <p:nvPr/>
          </p:nvSpPr>
          <p:spPr bwMode="auto">
            <a:xfrm>
              <a:off x="4730869" y="2628146"/>
              <a:ext cx="983156" cy="1001163"/>
            </a:xfrm>
            <a:custGeom>
              <a:avLst/>
              <a:gdLst>
                <a:gd name="T0" fmla="*/ 546 w 546"/>
                <a:gd name="T1" fmla="*/ 0 h 556"/>
                <a:gd name="T2" fmla="*/ 0 w 546"/>
                <a:gd name="T3" fmla="*/ 416 h 556"/>
                <a:gd name="T4" fmla="*/ 0 w 546"/>
                <a:gd name="T5" fmla="*/ 556 h 556"/>
                <a:gd name="T6" fmla="*/ 546 w 546"/>
                <a:gd name="T7" fmla="*/ 0 h 556"/>
              </a:gdLst>
              <a:ahLst/>
              <a:cxnLst>
                <a:cxn ang="0">
                  <a:pos x="T0" y="T1"/>
                </a:cxn>
                <a:cxn ang="0">
                  <a:pos x="T2" y="T3"/>
                </a:cxn>
                <a:cxn ang="0">
                  <a:pos x="T4" y="T5"/>
                </a:cxn>
                <a:cxn ang="0">
                  <a:pos x="T6" y="T7"/>
                </a:cxn>
              </a:cxnLst>
              <a:rect l="0" t="0" r="r" b="b"/>
              <a:pathLst>
                <a:path w="546" h="556">
                  <a:moveTo>
                    <a:pt x="546" y="0"/>
                  </a:moveTo>
                  <a:lnTo>
                    <a:pt x="0" y="416"/>
                  </a:lnTo>
                  <a:lnTo>
                    <a:pt x="0" y="556"/>
                  </a:lnTo>
                  <a:lnTo>
                    <a:pt x="546" y="0"/>
                  </a:lnTo>
                  <a:close/>
                </a:path>
              </a:pathLst>
            </a:custGeom>
            <a:solidFill>
              <a:srgbClr val="63357A"/>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29" name="Freeform 9">
              <a:extLst>
                <a:ext uri="{FF2B5EF4-FFF2-40B4-BE49-F238E27FC236}">
                  <a16:creationId xmlns:a16="http://schemas.microsoft.com/office/drawing/2014/main" id="{B3E58526-6A93-484C-E238-AA8A26D892E0}"/>
                </a:ext>
              </a:extLst>
            </p:cNvPr>
            <p:cNvSpPr>
              <a:spLocks/>
            </p:cNvSpPr>
            <p:nvPr/>
          </p:nvSpPr>
          <p:spPr bwMode="auto">
            <a:xfrm>
              <a:off x="3745913" y="2628146"/>
              <a:ext cx="984957" cy="1001163"/>
            </a:xfrm>
            <a:custGeom>
              <a:avLst/>
              <a:gdLst>
                <a:gd name="T0" fmla="*/ 547 w 547"/>
                <a:gd name="T1" fmla="*/ 416 h 556"/>
                <a:gd name="T2" fmla="*/ 547 w 547"/>
                <a:gd name="T3" fmla="*/ 556 h 556"/>
                <a:gd name="T4" fmla="*/ 0 w 547"/>
                <a:gd name="T5" fmla="*/ 0 h 556"/>
                <a:gd name="T6" fmla="*/ 547 w 547"/>
                <a:gd name="T7" fmla="*/ 416 h 556"/>
              </a:gdLst>
              <a:ahLst/>
              <a:cxnLst>
                <a:cxn ang="0">
                  <a:pos x="T0" y="T1"/>
                </a:cxn>
                <a:cxn ang="0">
                  <a:pos x="T2" y="T3"/>
                </a:cxn>
                <a:cxn ang="0">
                  <a:pos x="T4" y="T5"/>
                </a:cxn>
                <a:cxn ang="0">
                  <a:pos x="T6" y="T7"/>
                </a:cxn>
              </a:cxnLst>
              <a:rect l="0" t="0" r="r" b="b"/>
              <a:pathLst>
                <a:path w="547" h="556">
                  <a:moveTo>
                    <a:pt x="547" y="416"/>
                  </a:moveTo>
                  <a:lnTo>
                    <a:pt x="547" y="556"/>
                  </a:lnTo>
                  <a:lnTo>
                    <a:pt x="0" y="0"/>
                  </a:lnTo>
                  <a:lnTo>
                    <a:pt x="547" y="416"/>
                  </a:lnTo>
                  <a:close/>
                </a:path>
              </a:pathLst>
            </a:custGeom>
            <a:solidFill>
              <a:srgbClr val="63357A"/>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13" name="Freeform 360">
              <a:extLst>
                <a:ext uri="{FF2B5EF4-FFF2-40B4-BE49-F238E27FC236}">
                  <a16:creationId xmlns:a16="http://schemas.microsoft.com/office/drawing/2014/main" id="{C831F565-3B76-E9FE-AC36-051E4475A88B}"/>
                </a:ext>
              </a:extLst>
            </p:cNvPr>
            <p:cNvSpPr>
              <a:spLocks noEditPoints="1"/>
            </p:cNvSpPr>
            <p:nvPr/>
          </p:nvSpPr>
          <p:spPr bwMode="auto">
            <a:xfrm>
              <a:off x="4412706" y="2316493"/>
              <a:ext cx="634525" cy="627393"/>
            </a:xfrm>
            <a:custGeom>
              <a:avLst/>
              <a:gdLst/>
              <a:ahLst/>
              <a:cxnLst>
                <a:cxn ang="0">
                  <a:pos x="76" y="110"/>
                </a:cxn>
                <a:cxn ang="0">
                  <a:pos x="73" y="113"/>
                </a:cxn>
                <a:cxn ang="0">
                  <a:pos x="68" y="114"/>
                </a:cxn>
                <a:cxn ang="0">
                  <a:pos x="66" y="114"/>
                </a:cxn>
                <a:cxn ang="0">
                  <a:pos x="62" y="113"/>
                </a:cxn>
                <a:cxn ang="0">
                  <a:pos x="59" y="111"/>
                </a:cxn>
                <a:cxn ang="0">
                  <a:pos x="59" y="111"/>
                </a:cxn>
                <a:cxn ang="0">
                  <a:pos x="62" y="111"/>
                </a:cxn>
                <a:cxn ang="0">
                  <a:pos x="66" y="111"/>
                </a:cxn>
                <a:cxn ang="0">
                  <a:pos x="67" y="110"/>
                </a:cxn>
                <a:cxn ang="0">
                  <a:pos x="72" y="104"/>
                </a:cxn>
                <a:cxn ang="0">
                  <a:pos x="78" y="107"/>
                </a:cxn>
                <a:cxn ang="0">
                  <a:pos x="18" y="49"/>
                </a:cxn>
                <a:cxn ang="0">
                  <a:pos x="16" y="50"/>
                </a:cxn>
                <a:cxn ang="0">
                  <a:pos x="14" y="51"/>
                </a:cxn>
                <a:cxn ang="0">
                  <a:pos x="12" y="54"/>
                </a:cxn>
                <a:cxn ang="0">
                  <a:pos x="11" y="57"/>
                </a:cxn>
                <a:cxn ang="0">
                  <a:pos x="12" y="63"/>
                </a:cxn>
                <a:cxn ang="0">
                  <a:pos x="12" y="63"/>
                </a:cxn>
                <a:cxn ang="0">
                  <a:pos x="9" y="58"/>
                </a:cxn>
                <a:cxn ang="0">
                  <a:pos x="8" y="53"/>
                </a:cxn>
                <a:cxn ang="0">
                  <a:pos x="10" y="49"/>
                </a:cxn>
                <a:cxn ang="0">
                  <a:pos x="12" y="45"/>
                </a:cxn>
                <a:cxn ang="0">
                  <a:pos x="15" y="43"/>
                </a:cxn>
                <a:cxn ang="0">
                  <a:pos x="19" y="49"/>
                </a:cxn>
                <a:cxn ang="0">
                  <a:pos x="79" y="95"/>
                </a:cxn>
                <a:cxn ang="0">
                  <a:pos x="38" y="84"/>
                </a:cxn>
                <a:cxn ang="0">
                  <a:pos x="27" y="43"/>
                </a:cxn>
                <a:cxn ang="0">
                  <a:pos x="27" y="94"/>
                </a:cxn>
                <a:cxn ang="0">
                  <a:pos x="79" y="95"/>
                </a:cxn>
                <a:cxn ang="0">
                  <a:pos x="79" y="46"/>
                </a:cxn>
                <a:cxn ang="0">
                  <a:pos x="83" y="42"/>
                </a:cxn>
                <a:cxn ang="0">
                  <a:pos x="79" y="28"/>
                </a:cxn>
                <a:cxn ang="0">
                  <a:pos x="91" y="24"/>
                </a:cxn>
                <a:cxn ang="0">
                  <a:pos x="95" y="42"/>
                </a:cxn>
                <a:cxn ang="0">
                  <a:pos x="87" y="10"/>
                </a:cxn>
                <a:cxn ang="0">
                  <a:pos x="87" y="19"/>
                </a:cxn>
                <a:cxn ang="0">
                  <a:pos x="87" y="10"/>
                </a:cxn>
                <a:cxn ang="0">
                  <a:pos x="50" y="29"/>
                </a:cxn>
                <a:cxn ang="0">
                  <a:pos x="57" y="66"/>
                </a:cxn>
                <a:cxn ang="0">
                  <a:pos x="86" y="58"/>
                </a:cxn>
                <a:cxn ang="0">
                  <a:pos x="86" y="0"/>
                </a:cxn>
              </a:cxnLst>
              <a:rect l="0" t="0" r="r" b="b"/>
              <a:pathLst>
                <a:path w="123" h="122">
                  <a:moveTo>
                    <a:pt x="78" y="108"/>
                  </a:moveTo>
                  <a:cubicBezTo>
                    <a:pt x="78" y="108"/>
                    <a:pt x="77" y="109"/>
                    <a:pt x="76" y="110"/>
                  </a:cubicBezTo>
                  <a:cubicBezTo>
                    <a:pt x="76" y="110"/>
                    <a:pt x="75" y="111"/>
                    <a:pt x="75" y="111"/>
                  </a:cubicBezTo>
                  <a:cubicBezTo>
                    <a:pt x="74" y="112"/>
                    <a:pt x="73" y="112"/>
                    <a:pt x="73" y="113"/>
                  </a:cubicBezTo>
                  <a:cubicBezTo>
                    <a:pt x="72" y="113"/>
                    <a:pt x="71" y="113"/>
                    <a:pt x="71" y="113"/>
                  </a:cubicBezTo>
                  <a:cubicBezTo>
                    <a:pt x="70" y="114"/>
                    <a:pt x="69" y="114"/>
                    <a:pt x="68" y="114"/>
                  </a:cubicBezTo>
                  <a:cubicBezTo>
                    <a:pt x="67" y="114"/>
                    <a:pt x="67" y="114"/>
                    <a:pt x="67" y="114"/>
                  </a:cubicBezTo>
                  <a:cubicBezTo>
                    <a:pt x="66" y="114"/>
                    <a:pt x="66" y="114"/>
                    <a:pt x="66" y="114"/>
                  </a:cubicBezTo>
                  <a:cubicBezTo>
                    <a:pt x="65" y="114"/>
                    <a:pt x="65" y="114"/>
                    <a:pt x="64" y="114"/>
                  </a:cubicBezTo>
                  <a:cubicBezTo>
                    <a:pt x="63" y="114"/>
                    <a:pt x="63" y="113"/>
                    <a:pt x="62" y="113"/>
                  </a:cubicBezTo>
                  <a:cubicBezTo>
                    <a:pt x="62" y="113"/>
                    <a:pt x="61" y="113"/>
                    <a:pt x="61" y="112"/>
                  </a:cubicBezTo>
                  <a:cubicBezTo>
                    <a:pt x="60" y="112"/>
                    <a:pt x="59" y="112"/>
                    <a:pt x="59" y="111"/>
                  </a:cubicBezTo>
                  <a:cubicBezTo>
                    <a:pt x="58" y="111"/>
                    <a:pt x="58" y="111"/>
                    <a:pt x="58" y="111"/>
                  </a:cubicBezTo>
                  <a:cubicBezTo>
                    <a:pt x="58" y="111"/>
                    <a:pt x="58" y="111"/>
                    <a:pt x="59" y="111"/>
                  </a:cubicBezTo>
                  <a:cubicBezTo>
                    <a:pt x="59" y="111"/>
                    <a:pt x="60" y="111"/>
                    <a:pt x="61" y="111"/>
                  </a:cubicBezTo>
                  <a:cubicBezTo>
                    <a:pt x="61" y="111"/>
                    <a:pt x="62" y="111"/>
                    <a:pt x="62" y="111"/>
                  </a:cubicBezTo>
                  <a:cubicBezTo>
                    <a:pt x="63" y="111"/>
                    <a:pt x="64" y="111"/>
                    <a:pt x="64" y="111"/>
                  </a:cubicBezTo>
                  <a:cubicBezTo>
                    <a:pt x="65" y="111"/>
                    <a:pt x="65" y="111"/>
                    <a:pt x="66" y="111"/>
                  </a:cubicBezTo>
                  <a:cubicBezTo>
                    <a:pt x="67" y="111"/>
                    <a:pt x="67" y="111"/>
                    <a:pt x="67" y="111"/>
                  </a:cubicBezTo>
                  <a:cubicBezTo>
                    <a:pt x="67" y="110"/>
                    <a:pt x="67" y="110"/>
                    <a:pt x="67" y="110"/>
                  </a:cubicBezTo>
                  <a:cubicBezTo>
                    <a:pt x="69" y="109"/>
                    <a:pt x="70" y="108"/>
                    <a:pt x="71" y="106"/>
                  </a:cubicBezTo>
                  <a:cubicBezTo>
                    <a:pt x="71" y="106"/>
                    <a:pt x="72" y="105"/>
                    <a:pt x="72" y="104"/>
                  </a:cubicBezTo>
                  <a:cubicBezTo>
                    <a:pt x="72" y="104"/>
                    <a:pt x="72" y="104"/>
                    <a:pt x="72" y="104"/>
                  </a:cubicBezTo>
                  <a:cubicBezTo>
                    <a:pt x="78" y="107"/>
                    <a:pt x="78" y="107"/>
                    <a:pt x="78" y="107"/>
                  </a:cubicBezTo>
                  <a:cubicBezTo>
                    <a:pt x="78" y="107"/>
                    <a:pt x="78" y="107"/>
                    <a:pt x="78" y="108"/>
                  </a:cubicBezTo>
                  <a:moveTo>
                    <a:pt x="18" y="49"/>
                  </a:moveTo>
                  <a:cubicBezTo>
                    <a:pt x="18" y="49"/>
                    <a:pt x="18" y="49"/>
                    <a:pt x="18" y="49"/>
                  </a:cubicBezTo>
                  <a:cubicBezTo>
                    <a:pt x="17" y="50"/>
                    <a:pt x="17" y="50"/>
                    <a:pt x="16" y="50"/>
                  </a:cubicBezTo>
                  <a:cubicBezTo>
                    <a:pt x="15" y="50"/>
                    <a:pt x="15" y="50"/>
                    <a:pt x="15" y="51"/>
                  </a:cubicBezTo>
                  <a:cubicBezTo>
                    <a:pt x="14" y="51"/>
                    <a:pt x="14" y="51"/>
                    <a:pt x="14" y="51"/>
                  </a:cubicBezTo>
                  <a:cubicBezTo>
                    <a:pt x="13" y="52"/>
                    <a:pt x="13" y="52"/>
                    <a:pt x="13" y="52"/>
                  </a:cubicBezTo>
                  <a:cubicBezTo>
                    <a:pt x="12" y="53"/>
                    <a:pt x="12" y="53"/>
                    <a:pt x="12" y="54"/>
                  </a:cubicBezTo>
                  <a:cubicBezTo>
                    <a:pt x="12" y="54"/>
                    <a:pt x="12" y="55"/>
                    <a:pt x="12" y="55"/>
                  </a:cubicBezTo>
                  <a:cubicBezTo>
                    <a:pt x="11" y="56"/>
                    <a:pt x="11" y="57"/>
                    <a:pt x="11" y="57"/>
                  </a:cubicBezTo>
                  <a:cubicBezTo>
                    <a:pt x="11" y="58"/>
                    <a:pt x="11" y="59"/>
                    <a:pt x="12" y="60"/>
                  </a:cubicBezTo>
                  <a:cubicBezTo>
                    <a:pt x="12" y="61"/>
                    <a:pt x="12" y="62"/>
                    <a:pt x="12" y="63"/>
                  </a:cubicBezTo>
                  <a:cubicBezTo>
                    <a:pt x="12" y="63"/>
                    <a:pt x="12" y="64"/>
                    <a:pt x="12" y="64"/>
                  </a:cubicBezTo>
                  <a:cubicBezTo>
                    <a:pt x="12" y="64"/>
                    <a:pt x="12" y="63"/>
                    <a:pt x="12" y="63"/>
                  </a:cubicBezTo>
                  <a:cubicBezTo>
                    <a:pt x="11" y="62"/>
                    <a:pt x="11" y="62"/>
                    <a:pt x="10" y="61"/>
                  </a:cubicBezTo>
                  <a:cubicBezTo>
                    <a:pt x="10" y="60"/>
                    <a:pt x="9" y="59"/>
                    <a:pt x="9" y="58"/>
                  </a:cubicBezTo>
                  <a:cubicBezTo>
                    <a:pt x="9" y="57"/>
                    <a:pt x="9" y="56"/>
                    <a:pt x="9" y="55"/>
                  </a:cubicBezTo>
                  <a:cubicBezTo>
                    <a:pt x="8" y="55"/>
                    <a:pt x="8" y="54"/>
                    <a:pt x="8" y="53"/>
                  </a:cubicBezTo>
                  <a:cubicBezTo>
                    <a:pt x="8" y="52"/>
                    <a:pt x="9" y="52"/>
                    <a:pt x="9" y="51"/>
                  </a:cubicBezTo>
                  <a:cubicBezTo>
                    <a:pt x="9" y="50"/>
                    <a:pt x="9" y="49"/>
                    <a:pt x="10" y="49"/>
                  </a:cubicBezTo>
                  <a:cubicBezTo>
                    <a:pt x="10" y="48"/>
                    <a:pt x="10" y="47"/>
                    <a:pt x="11" y="47"/>
                  </a:cubicBezTo>
                  <a:cubicBezTo>
                    <a:pt x="11" y="46"/>
                    <a:pt x="12" y="46"/>
                    <a:pt x="12" y="45"/>
                  </a:cubicBezTo>
                  <a:cubicBezTo>
                    <a:pt x="13" y="44"/>
                    <a:pt x="14" y="44"/>
                    <a:pt x="14" y="43"/>
                  </a:cubicBezTo>
                  <a:cubicBezTo>
                    <a:pt x="14" y="43"/>
                    <a:pt x="14" y="43"/>
                    <a:pt x="15" y="43"/>
                  </a:cubicBezTo>
                  <a:cubicBezTo>
                    <a:pt x="15" y="43"/>
                    <a:pt x="15" y="43"/>
                    <a:pt x="15" y="43"/>
                  </a:cubicBezTo>
                  <a:cubicBezTo>
                    <a:pt x="19" y="49"/>
                    <a:pt x="19" y="49"/>
                    <a:pt x="19" y="49"/>
                  </a:cubicBezTo>
                  <a:cubicBezTo>
                    <a:pt x="19" y="49"/>
                    <a:pt x="19" y="49"/>
                    <a:pt x="18" y="49"/>
                  </a:cubicBezTo>
                  <a:moveTo>
                    <a:pt x="79" y="95"/>
                  </a:moveTo>
                  <a:cubicBezTo>
                    <a:pt x="68" y="86"/>
                    <a:pt x="64" y="90"/>
                    <a:pt x="59" y="96"/>
                  </a:cubicBezTo>
                  <a:cubicBezTo>
                    <a:pt x="55" y="99"/>
                    <a:pt x="46" y="92"/>
                    <a:pt x="38" y="84"/>
                  </a:cubicBezTo>
                  <a:cubicBezTo>
                    <a:pt x="30" y="76"/>
                    <a:pt x="23" y="66"/>
                    <a:pt x="26" y="63"/>
                  </a:cubicBezTo>
                  <a:cubicBezTo>
                    <a:pt x="31" y="58"/>
                    <a:pt x="36" y="54"/>
                    <a:pt x="27" y="43"/>
                  </a:cubicBezTo>
                  <a:cubicBezTo>
                    <a:pt x="17" y="31"/>
                    <a:pt x="11" y="40"/>
                    <a:pt x="6" y="45"/>
                  </a:cubicBezTo>
                  <a:cubicBezTo>
                    <a:pt x="0" y="51"/>
                    <a:pt x="6" y="73"/>
                    <a:pt x="27" y="94"/>
                  </a:cubicBezTo>
                  <a:cubicBezTo>
                    <a:pt x="49" y="116"/>
                    <a:pt x="71" y="122"/>
                    <a:pt x="77" y="116"/>
                  </a:cubicBezTo>
                  <a:cubicBezTo>
                    <a:pt x="82" y="111"/>
                    <a:pt x="91" y="104"/>
                    <a:pt x="79" y="95"/>
                  </a:cubicBezTo>
                  <a:moveTo>
                    <a:pt x="95" y="46"/>
                  </a:moveTo>
                  <a:cubicBezTo>
                    <a:pt x="79" y="46"/>
                    <a:pt x="79" y="46"/>
                    <a:pt x="79" y="46"/>
                  </a:cubicBezTo>
                  <a:cubicBezTo>
                    <a:pt x="79" y="42"/>
                    <a:pt x="79" y="42"/>
                    <a:pt x="79" y="42"/>
                  </a:cubicBezTo>
                  <a:cubicBezTo>
                    <a:pt x="83" y="42"/>
                    <a:pt x="83" y="42"/>
                    <a:pt x="83" y="42"/>
                  </a:cubicBezTo>
                  <a:cubicBezTo>
                    <a:pt x="83" y="28"/>
                    <a:pt x="83" y="28"/>
                    <a:pt x="83" y="28"/>
                  </a:cubicBezTo>
                  <a:cubicBezTo>
                    <a:pt x="79" y="28"/>
                    <a:pt x="79" y="28"/>
                    <a:pt x="79" y="28"/>
                  </a:cubicBezTo>
                  <a:cubicBezTo>
                    <a:pt x="79" y="24"/>
                    <a:pt x="79" y="24"/>
                    <a:pt x="79" y="24"/>
                  </a:cubicBezTo>
                  <a:cubicBezTo>
                    <a:pt x="91" y="24"/>
                    <a:pt x="91" y="24"/>
                    <a:pt x="91" y="24"/>
                  </a:cubicBezTo>
                  <a:cubicBezTo>
                    <a:pt x="91" y="42"/>
                    <a:pt x="91" y="42"/>
                    <a:pt x="91" y="42"/>
                  </a:cubicBezTo>
                  <a:cubicBezTo>
                    <a:pt x="95" y="42"/>
                    <a:pt x="95" y="42"/>
                    <a:pt x="95" y="42"/>
                  </a:cubicBezTo>
                  <a:lnTo>
                    <a:pt x="95" y="46"/>
                  </a:lnTo>
                  <a:close/>
                  <a:moveTo>
                    <a:pt x="87" y="10"/>
                  </a:moveTo>
                  <a:cubicBezTo>
                    <a:pt x="90" y="10"/>
                    <a:pt x="92" y="12"/>
                    <a:pt x="92" y="15"/>
                  </a:cubicBezTo>
                  <a:cubicBezTo>
                    <a:pt x="92" y="17"/>
                    <a:pt x="90" y="19"/>
                    <a:pt x="87" y="19"/>
                  </a:cubicBezTo>
                  <a:cubicBezTo>
                    <a:pt x="84" y="19"/>
                    <a:pt x="82" y="17"/>
                    <a:pt x="82" y="15"/>
                  </a:cubicBezTo>
                  <a:cubicBezTo>
                    <a:pt x="82" y="12"/>
                    <a:pt x="84" y="10"/>
                    <a:pt x="87" y="10"/>
                  </a:cubicBezTo>
                  <a:moveTo>
                    <a:pt x="86" y="0"/>
                  </a:moveTo>
                  <a:cubicBezTo>
                    <a:pt x="66" y="0"/>
                    <a:pt x="50" y="13"/>
                    <a:pt x="50" y="29"/>
                  </a:cubicBezTo>
                  <a:cubicBezTo>
                    <a:pt x="50" y="38"/>
                    <a:pt x="56" y="47"/>
                    <a:pt x="65" y="52"/>
                  </a:cubicBezTo>
                  <a:cubicBezTo>
                    <a:pt x="64" y="57"/>
                    <a:pt x="61" y="62"/>
                    <a:pt x="57" y="66"/>
                  </a:cubicBezTo>
                  <a:cubicBezTo>
                    <a:pt x="66" y="66"/>
                    <a:pt x="75" y="63"/>
                    <a:pt x="80" y="57"/>
                  </a:cubicBezTo>
                  <a:cubicBezTo>
                    <a:pt x="82" y="57"/>
                    <a:pt x="84" y="58"/>
                    <a:pt x="86" y="58"/>
                  </a:cubicBezTo>
                  <a:cubicBezTo>
                    <a:pt x="106" y="58"/>
                    <a:pt x="123" y="45"/>
                    <a:pt x="123" y="29"/>
                  </a:cubicBezTo>
                  <a:cubicBezTo>
                    <a:pt x="123" y="13"/>
                    <a:pt x="106" y="0"/>
                    <a:pt x="86" y="0"/>
                  </a:cubicBezTo>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44" name="Group 43">
            <a:extLst>
              <a:ext uri="{FF2B5EF4-FFF2-40B4-BE49-F238E27FC236}">
                <a16:creationId xmlns:a16="http://schemas.microsoft.com/office/drawing/2014/main" id="{84B29B68-F36D-8ADD-4C13-47870AC03A5C}"/>
              </a:ext>
            </a:extLst>
          </p:cNvPr>
          <p:cNvGrpSpPr/>
          <p:nvPr/>
        </p:nvGrpSpPr>
        <p:grpSpPr>
          <a:xfrm>
            <a:off x="6311066" y="1619781"/>
            <a:ext cx="1968113" cy="2009528"/>
            <a:chOff x="6477977" y="1619781"/>
            <a:chExt cx="1968113" cy="2009528"/>
          </a:xfrm>
        </p:grpSpPr>
        <p:sp>
          <p:nvSpPr>
            <p:cNvPr id="20" name="Freeform 5">
              <a:extLst>
                <a:ext uri="{FF2B5EF4-FFF2-40B4-BE49-F238E27FC236}">
                  <a16:creationId xmlns:a16="http://schemas.microsoft.com/office/drawing/2014/main" id="{4E33DFFB-7445-EEB1-F90E-49B6F21B14BA}"/>
                </a:ext>
              </a:extLst>
            </p:cNvPr>
            <p:cNvSpPr>
              <a:spLocks/>
            </p:cNvSpPr>
            <p:nvPr/>
          </p:nvSpPr>
          <p:spPr bwMode="auto">
            <a:xfrm>
              <a:off x="6477977" y="1880876"/>
              <a:ext cx="1968113" cy="1496343"/>
            </a:xfrm>
            <a:custGeom>
              <a:avLst/>
              <a:gdLst>
                <a:gd name="T0" fmla="*/ 0 w 1093"/>
                <a:gd name="T1" fmla="*/ 415 h 831"/>
                <a:gd name="T2" fmla="*/ 547 w 1093"/>
                <a:gd name="T3" fmla="*/ 0 h 831"/>
                <a:gd name="T4" fmla="*/ 1093 w 1093"/>
                <a:gd name="T5" fmla="*/ 415 h 831"/>
                <a:gd name="T6" fmla="*/ 547 w 1093"/>
                <a:gd name="T7" fmla="*/ 831 h 831"/>
                <a:gd name="T8" fmla="*/ 0 w 1093"/>
                <a:gd name="T9" fmla="*/ 415 h 831"/>
              </a:gdLst>
              <a:ahLst/>
              <a:cxnLst>
                <a:cxn ang="0">
                  <a:pos x="T0" y="T1"/>
                </a:cxn>
                <a:cxn ang="0">
                  <a:pos x="T2" y="T3"/>
                </a:cxn>
                <a:cxn ang="0">
                  <a:pos x="T4" y="T5"/>
                </a:cxn>
                <a:cxn ang="0">
                  <a:pos x="T6" y="T7"/>
                </a:cxn>
                <a:cxn ang="0">
                  <a:pos x="T8" y="T9"/>
                </a:cxn>
              </a:cxnLst>
              <a:rect l="0" t="0" r="r" b="b"/>
              <a:pathLst>
                <a:path w="1093" h="831">
                  <a:moveTo>
                    <a:pt x="0" y="415"/>
                  </a:moveTo>
                  <a:lnTo>
                    <a:pt x="547" y="0"/>
                  </a:lnTo>
                  <a:lnTo>
                    <a:pt x="1093" y="415"/>
                  </a:lnTo>
                  <a:lnTo>
                    <a:pt x="547" y="831"/>
                  </a:lnTo>
                  <a:lnTo>
                    <a:pt x="0" y="415"/>
                  </a:lnTo>
                  <a:close/>
                </a:path>
              </a:pathLst>
            </a:custGeom>
            <a:solidFill>
              <a:srgbClr val="FFA826"/>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21" name="Freeform 6">
              <a:extLst>
                <a:ext uri="{FF2B5EF4-FFF2-40B4-BE49-F238E27FC236}">
                  <a16:creationId xmlns:a16="http://schemas.microsoft.com/office/drawing/2014/main" id="{98C55CB2-9653-6EA6-B585-C79B78FF49B5}"/>
                </a:ext>
              </a:extLst>
            </p:cNvPr>
            <p:cNvSpPr>
              <a:spLocks/>
            </p:cNvSpPr>
            <p:nvPr/>
          </p:nvSpPr>
          <p:spPr bwMode="auto">
            <a:xfrm>
              <a:off x="6477977" y="1619781"/>
              <a:ext cx="984957" cy="1008365"/>
            </a:xfrm>
            <a:custGeom>
              <a:avLst/>
              <a:gdLst>
                <a:gd name="T0" fmla="*/ 0 w 547"/>
                <a:gd name="T1" fmla="*/ 560 h 560"/>
                <a:gd name="T2" fmla="*/ 547 w 547"/>
                <a:gd name="T3" fmla="*/ 0 h 560"/>
                <a:gd name="T4" fmla="*/ 547 w 547"/>
                <a:gd name="T5" fmla="*/ 145 h 560"/>
                <a:gd name="T6" fmla="*/ 0 w 547"/>
                <a:gd name="T7" fmla="*/ 560 h 560"/>
              </a:gdLst>
              <a:ahLst/>
              <a:cxnLst>
                <a:cxn ang="0">
                  <a:pos x="T0" y="T1"/>
                </a:cxn>
                <a:cxn ang="0">
                  <a:pos x="T2" y="T3"/>
                </a:cxn>
                <a:cxn ang="0">
                  <a:pos x="T4" y="T5"/>
                </a:cxn>
                <a:cxn ang="0">
                  <a:pos x="T6" y="T7"/>
                </a:cxn>
              </a:cxnLst>
              <a:rect l="0" t="0" r="r" b="b"/>
              <a:pathLst>
                <a:path w="547" h="560">
                  <a:moveTo>
                    <a:pt x="0" y="560"/>
                  </a:moveTo>
                  <a:lnTo>
                    <a:pt x="547" y="0"/>
                  </a:lnTo>
                  <a:lnTo>
                    <a:pt x="547" y="145"/>
                  </a:lnTo>
                  <a:lnTo>
                    <a:pt x="0" y="560"/>
                  </a:lnTo>
                  <a:close/>
                </a:path>
              </a:pathLst>
            </a:custGeom>
            <a:solidFill>
              <a:srgbClr val="FF8026"/>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22" name="Freeform 7">
              <a:extLst>
                <a:ext uri="{FF2B5EF4-FFF2-40B4-BE49-F238E27FC236}">
                  <a16:creationId xmlns:a16="http://schemas.microsoft.com/office/drawing/2014/main" id="{2829C1E6-DE3E-F140-5250-596A55F11924}"/>
                </a:ext>
              </a:extLst>
            </p:cNvPr>
            <p:cNvSpPr>
              <a:spLocks/>
            </p:cNvSpPr>
            <p:nvPr/>
          </p:nvSpPr>
          <p:spPr bwMode="auto">
            <a:xfrm>
              <a:off x="7462933" y="1619781"/>
              <a:ext cx="983156" cy="1008365"/>
            </a:xfrm>
            <a:custGeom>
              <a:avLst/>
              <a:gdLst>
                <a:gd name="T0" fmla="*/ 0 w 546"/>
                <a:gd name="T1" fmla="*/ 0 h 560"/>
                <a:gd name="T2" fmla="*/ 0 w 546"/>
                <a:gd name="T3" fmla="*/ 145 h 560"/>
                <a:gd name="T4" fmla="*/ 546 w 546"/>
                <a:gd name="T5" fmla="*/ 560 h 560"/>
                <a:gd name="T6" fmla="*/ 0 w 546"/>
                <a:gd name="T7" fmla="*/ 0 h 560"/>
              </a:gdLst>
              <a:ahLst/>
              <a:cxnLst>
                <a:cxn ang="0">
                  <a:pos x="T0" y="T1"/>
                </a:cxn>
                <a:cxn ang="0">
                  <a:pos x="T2" y="T3"/>
                </a:cxn>
                <a:cxn ang="0">
                  <a:pos x="T4" y="T5"/>
                </a:cxn>
                <a:cxn ang="0">
                  <a:pos x="T6" y="T7"/>
                </a:cxn>
              </a:cxnLst>
              <a:rect l="0" t="0" r="r" b="b"/>
              <a:pathLst>
                <a:path w="546" h="560">
                  <a:moveTo>
                    <a:pt x="0" y="0"/>
                  </a:moveTo>
                  <a:lnTo>
                    <a:pt x="0" y="145"/>
                  </a:lnTo>
                  <a:lnTo>
                    <a:pt x="546" y="560"/>
                  </a:lnTo>
                  <a:lnTo>
                    <a:pt x="0" y="0"/>
                  </a:lnTo>
                  <a:close/>
                </a:path>
              </a:pathLst>
            </a:custGeom>
            <a:solidFill>
              <a:srgbClr val="FF8026"/>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23" name="Freeform 8">
              <a:extLst>
                <a:ext uri="{FF2B5EF4-FFF2-40B4-BE49-F238E27FC236}">
                  <a16:creationId xmlns:a16="http://schemas.microsoft.com/office/drawing/2014/main" id="{76F1ACFE-3A52-2F51-2553-0070693A6887}"/>
                </a:ext>
              </a:extLst>
            </p:cNvPr>
            <p:cNvSpPr>
              <a:spLocks/>
            </p:cNvSpPr>
            <p:nvPr/>
          </p:nvSpPr>
          <p:spPr bwMode="auto">
            <a:xfrm>
              <a:off x="7462933" y="2628146"/>
              <a:ext cx="983156" cy="1001163"/>
            </a:xfrm>
            <a:custGeom>
              <a:avLst/>
              <a:gdLst>
                <a:gd name="T0" fmla="*/ 546 w 546"/>
                <a:gd name="T1" fmla="*/ 0 h 556"/>
                <a:gd name="T2" fmla="*/ 0 w 546"/>
                <a:gd name="T3" fmla="*/ 416 h 556"/>
                <a:gd name="T4" fmla="*/ 0 w 546"/>
                <a:gd name="T5" fmla="*/ 556 h 556"/>
                <a:gd name="T6" fmla="*/ 546 w 546"/>
                <a:gd name="T7" fmla="*/ 0 h 556"/>
              </a:gdLst>
              <a:ahLst/>
              <a:cxnLst>
                <a:cxn ang="0">
                  <a:pos x="T0" y="T1"/>
                </a:cxn>
                <a:cxn ang="0">
                  <a:pos x="T2" y="T3"/>
                </a:cxn>
                <a:cxn ang="0">
                  <a:pos x="T4" y="T5"/>
                </a:cxn>
                <a:cxn ang="0">
                  <a:pos x="T6" y="T7"/>
                </a:cxn>
              </a:cxnLst>
              <a:rect l="0" t="0" r="r" b="b"/>
              <a:pathLst>
                <a:path w="546" h="556">
                  <a:moveTo>
                    <a:pt x="546" y="0"/>
                  </a:moveTo>
                  <a:lnTo>
                    <a:pt x="0" y="416"/>
                  </a:lnTo>
                  <a:lnTo>
                    <a:pt x="0" y="556"/>
                  </a:lnTo>
                  <a:lnTo>
                    <a:pt x="546" y="0"/>
                  </a:lnTo>
                  <a:close/>
                </a:path>
              </a:pathLst>
            </a:custGeom>
            <a:solidFill>
              <a:srgbClr val="FF8026"/>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24" name="Freeform 9">
              <a:extLst>
                <a:ext uri="{FF2B5EF4-FFF2-40B4-BE49-F238E27FC236}">
                  <a16:creationId xmlns:a16="http://schemas.microsoft.com/office/drawing/2014/main" id="{F3E95C02-BEED-2C39-9883-41F7D92D64FA}"/>
                </a:ext>
              </a:extLst>
            </p:cNvPr>
            <p:cNvSpPr>
              <a:spLocks/>
            </p:cNvSpPr>
            <p:nvPr/>
          </p:nvSpPr>
          <p:spPr bwMode="auto">
            <a:xfrm>
              <a:off x="6477977" y="2628146"/>
              <a:ext cx="984957" cy="1001163"/>
            </a:xfrm>
            <a:custGeom>
              <a:avLst/>
              <a:gdLst>
                <a:gd name="T0" fmla="*/ 547 w 547"/>
                <a:gd name="T1" fmla="*/ 416 h 556"/>
                <a:gd name="T2" fmla="*/ 547 w 547"/>
                <a:gd name="T3" fmla="*/ 556 h 556"/>
                <a:gd name="T4" fmla="*/ 0 w 547"/>
                <a:gd name="T5" fmla="*/ 0 h 556"/>
                <a:gd name="T6" fmla="*/ 547 w 547"/>
                <a:gd name="T7" fmla="*/ 416 h 556"/>
              </a:gdLst>
              <a:ahLst/>
              <a:cxnLst>
                <a:cxn ang="0">
                  <a:pos x="T0" y="T1"/>
                </a:cxn>
                <a:cxn ang="0">
                  <a:pos x="T2" y="T3"/>
                </a:cxn>
                <a:cxn ang="0">
                  <a:pos x="T4" y="T5"/>
                </a:cxn>
                <a:cxn ang="0">
                  <a:pos x="T6" y="T7"/>
                </a:cxn>
              </a:cxnLst>
              <a:rect l="0" t="0" r="r" b="b"/>
              <a:pathLst>
                <a:path w="547" h="556">
                  <a:moveTo>
                    <a:pt x="547" y="416"/>
                  </a:moveTo>
                  <a:lnTo>
                    <a:pt x="547" y="556"/>
                  </a:lnTo>
                  <a:lnTo>
                    <a:pt x="0" y="0"/>
                  </a:lnTo>
                  <a:lnTo>
                    <a:pt x="547" y="416"/>
                  </a:lnTo>
                  <a:close/>
                </a:path>
              </a:pathLst>
            </a:custGeom>
            <a:solidFill>
              <a:srgbClr val="FF8026"/>
            </a:solidFill>
            <a:ln>
              <a:noFill/>
            </a:ln>
          </p:spPr>
          <p:txBody>
            <a:bodyPr vert="horz" wrap="square" lIns="243868" tIns="121934" rIns="243868" bIns="121934" numCol="1" anchor="t" anchorCtr="0" compatLnSpc="1">
              <a:prstTxWarp prst="textNoShape">
                <a:avLst/>
              </a:prstTxWarp>
            </a:bodyPr>
            <a:lstStyle/>
            <a:p>
              <a:endParaRPr lang="en-US" sz="8800"/>
            </a:p>
          </p:txBody>
        </p:sp>
        <p:sp>
          <p:nvSpPr>
            <p:cNvPr id="14" name="Freeform 363">
              <a:extLst>
                <a:ext uri="{FF2B5EF4-FFF2-40B4-BE49-F238E27FC236}">
                  <a16:creationId xmlns:a16="http://schemas.microsoft.com/office/drawing/2014/main" id="{0459A1C2-7837-6B4C-D78E-0A65924ED018}"/>
                </a:ext>
              </a:extLst>
            </p:cNvPr>
            <p:cNvSpPr>
              <a:spLocks noEditPoints="1"/>
            </p:cNvSpPr>
            <p:nvPr/>
          </p:nvSpPr>
          <p:spPr bwMode="auto">
            <a:xfrm>
              <a:off x="7191516" y="2295183"/>
              <a:ext cx="542839" cy="665926"/>
            </a:xfrm>
            <a:custGeom>
              <a:avLst/>
              <a:gdLst/>
              <a:ahLst/>
              <a:cxnLst>
                <a:cxn ang="0">
                  <a:pos x="19" y="108"/>
                </a:cxn>
                <a:cxn ang="0">
                  <a:pos x="17" y="104"/>
                </a:cxn>
                <a:cxn ang="0">
                  <a:pos x="58" y="102"/>
                </a:cxn>
                <a:cxn ang="0">
                  <a:pos x="60" y="106"/>
                </a:cxn>
                <a:cxn ang="0">
                  <a:pos x="62" y="90"/>
                </a:cxn>
                <a:cxn ang="0">
                  <a:pos x="17" y="87"/>
                </a:cxn>
                <a:cxn ang="0">
                  <a:pos x="19" y="83"/>
                </a:cxn>
                <a:cxn ang="0">
                  <a:pos x="65" y="85"/>
                </a:cxn>
                <a:cxn ang="0">
                  <a:pos x="62" y="90"/>
                </a:cxn>
                <a:cxn ang="0">
                  <a:pos x="19" y="54"/>
                </a:cxn>
                <a:cxn ang="0">
                  <a:pos x="17" y="50"/>
                </a:cxn>
                <a:cxn ang="0">
                  <a:pos x="73" y="48"/>
                </a:cxn>
                <a:cxn ang="0">
                  <a:pos x="75" y="52"/>
                </a:cxn>
                <a:cxn ang="0">
                  <a:pos x="73" y="73"/>
                </a:cxn>
                <a:cxn ang="0">
                  <a:pos x="17" y="71"/>
                </a:cxn>
                <a:cxn ang="0">
                  <a:pos x="19" y="67"/>
                </a:cxn>
                <a:cxn ang="0">
                  <a:pos x="75" y="69"/>
                </a:cxn>
                <a:cxn ang="0">
                  <a:pos x="73" y="73"/>
                </a:cxn>
                <a:cxn ang="0">
                  <a:pos x="93" y="132"/>
                </a:cxn>
                <a:cxn ang="0">
                  <a:pos x="87" y="132"/>
                </a:cxn>
                <a:cxn ang="0">
                  <a:pos x="76" y="118"/>
                </a:cxn>
                <a:cxn ang="0">
                  <a:pos x="89" y="123"/>
                </a:cxn>
                <a:cxn ang="0">
                  <a:pos x="109" y="107"/>
                </a:cxn>
                <a:cxn ang="0">
                  <a:pos x="92" y="92"/>
                </a:cxn>
                <a:cxn ang="0">
                  <a:pos x="92" y="146"/>
                </a:cxn>
                <a:cxn ang="0">
                  <a:pos x="92" y="92"/>
                </a:cxn>
                <a:cxn ang="0">
                  <a:pos x="8" y="131"/>
                </a:cxn>
                <a:cxn ang="0">
                  <a:pos x="0" y="23"/>
                </a:cxn>
                <a:cxn ang="0">
                  <a:pos x="23" y="15"/>
                </a:cxn>
                <a:cxn ang="0">
                  <a:pos x="33" y="27"/>
                </a:cxn>
                <a:cxn ang="0">
                  <a:pos x="71" y="17"/>
                </a:cxn>
                <a:cxn ang="0">
                  <a:pos x="83" y="15"/>
                </a:cxn>
                <a:cxn ang="0">
                  <a:pos x="94" y="86"/>
                </a:cxn>
                <a:cxn ang="0">
                  <a:pos x="83" y="87"/>
                </a:cxn>
                <a:cxn ang="0">
                  <a:pos x="11" y="38"/>
                </a:cxn>
                <a:cxn ang="0">
                  <a:pos x="58" y="121"/>
                </a:cxn>
                <a:cxn ang="0">
                  <a:pos x="47" y="11"/>
                </a:cxn>
                <a:cxn ang="0">
                  <a:pos x="47" y="4"/>
                </a:cxn>
                <a:cxn ang="0">
                  <a:pos x="47" y="11"/>
                </a:cxn>
                <a:cxn ang="0">
                  <a:pos x="57" y="11"/>
                </a:cxn>
                <a:cxn ang="0">
                  <a:pos x="54" y="7"/>
                </a:cxn>
                <a:cxn ang="0">
                  <a:pos x="47" y="0"/>
                </a:cxn>
                <a:cxn ang="0">
                  <a:pos x="40" y="7"/>
                </a:cxn>
                <a:cxn ang="0">
                  <a:pos x="33" y="11"/>
                </a:cxn>
                <a:cxn ang="0">
                  <a:pos x="27" y="17"/>
                </a:cxn>
                <a:cxn ang="0">
                  <a:pos x="60" y="23"/>
                </a:cxn>
                <a:cxn ang="0">
                  <a:pos x="67" y="17"/>
                </a:cxn>
              </a:cxnLst>
              <a:rect l="0" t="0" r="r" b="b"/>
              <a:pathLst>
                <a:path w="119" h="146">
                  <a:moveTo>
                    <a:pt x="58" y="108"/>
                  </a:moveTo>
                  <a:cubicBezTo>
                    <a:pt x="19" y="108"/>
                    <a:pt x="19" y="108"/>
                    <a:pt x="19" y="108"/>
                  </a:cubicBezTo>
                  <a:cubicBezTo>
                    <a:pt x="18" y="108"/>
                    <a:pt x="17" y="107"/>
                    <a:pt x="17" y="106"/>
                  </a:cubicBezTo>
                  <a:cubicBezTo>
                    <a:pt x="17" y="104"/>
                    <a:pt x="17" y="104"/>
                    <a:pt x="17" y="104"/>
                  </a:cubicBezTo>
                  <a:cubicBezTo>
                    <a:pt x="17" y="103"/>
                    <a:pt x="18" y="102"/>
                    <a:pt x="19" y="102"/>
                  </a:cubicBezTo>
                  <a:cubicBezTo>
                    <a:pt x="58" y="102"/>
                    <a:pt x="58" y="102"/>
                    <a:pt x="58" y="102"/>
                  </a:cubicBezTo>
                  <a:cubicBezTo>
                    <a:pt x="59" y="102"/>
                    <a:pt x="60" y="103"/>
                    <a:pt x="60" y="104"/>
                  </a:cubicBezTo>
                  <a:cubicBezTo>
                    <a:pt x="60" y="106"/>
                    <a:pt x="60" y="106"/>
                    <a:pt x="60" y="106"/>
                  </a:cubicBezTo>
                  <a:cubicBezTo>
                    <a:pt x="60" y="107"/>
                    <a:pt x="59" y="108"/>
                    <a:pt x="58" y="108"/>
                  </a:cubicBezTo>
                  <a:moveTo>
                    <a:pt x="62" y="90"/>
                  </a:moveTo>
                  <a:cubicBezTo>
                    <a:pt x="19" y="90"/>
                    <a:pt x="19" y="90"/>
                    <a:pt x="19" y="90"/>
                  </a:cubicBezTo>
                  <a:cubicBezTo>
                    <a:pt x="18" y="90"/>
                    <a:pt x="17" y="89"/>
                    <a:pt x="17" y="87"/>
                  </a:cubicBezTo>
                  <a:cubicBezTo>
                    <a:pt x="17" y="85"/>
                    <a:pt x="17" y="85"/>
                    <a:pt x="17" y="85"/>
                  </a:cubicBezTo>
                  <a:cubicBezTo>
                    <a:pt x="17" y="84"/>
                    <a:pt x="18" y="83"/>
                    <a:pt x="19" y="83"/>
                  </a:cubicBezTo>
                  <a:cubicBezTo>
                    <a:pt x="62" y="83"/>
                    <a:pt x="62" y="83"/>
                    <a:pt x="62" y="83"/>
                  </a:cubicBezTo>
                  <a:cubicBezTo>
                    <a:pt x="64" y="83"/>
                    <a:pt x="65" y="84"/>
                    <a:pt x="65" y="85"/>
                  </a:cubicBezTo>
                  <a:cubicBezTo>
                    <a:pt x="65" y="87"/>
                    <a:pt x="65" y="87"/>
                    <a:pt x="65" y="87"/>
                  </a:cubicBezTo>
                  <a:cubicBezTo>
                    <a:pt x="65" y="89"/>
                    <a:pt x="64" y="90"/>
                    <a:pt x="62" y="90"/>
                  </a:cubicBezTo>
                  <a:moveTo>
                    <a:pt x="73" y="54"/>
                  </a:moveTo>
                  <a:cubicBezTo>
                    <a:pt x="19" y="54"/>
                    <a:pt x="19" y="54"/>
                    <a:pt x="19" y="54"/>
                  </a:cubicBezTo>
                  <a:cubicBezTo>
                    <a:pt x="18" y="54"/>
                    <a:pt x="17" y="53"/>
                    <a:pt x="17" y="52"/>
                  </a:cubicBezTo>
                  <a:cubicBezTo>
                    <a:pt x="17" y="50"/>
                    <a:pt x="17" y="50"/>
                    <a:pt x="17" y="50"/>
                  </a:cubicBezTo>
                  <a:cubicBezTo>
                    <a:pt x="17" y="49"/>
                    <a:pt x="18" y="48"/>
                    <a:pt x="19" y="48"/>
                  </a:cubicBezTo>
                  <a:cubicBezTo>
                    <a:pt x="73" y="48"/>
                    <a:pt x="73" y="48"/>
                    <a:pt x="73" y="48"/>
                  </a:cubicBezTo>
                  <a:cubicBezTo>
                    <a:pt x="74" y="48"/>
                    <a:pt x="75" y="49"/>
                    <a:pt x="75" y="50"/>
                  </a:cubicBezTo>
                  <a:cubicBezTo>
                    <a:pt x="75" y="52"/>
                    <a:pt x="75" y="52"/>
                    <a:pt x="75" y="52"/>
                  </a:cubicBezTo>
                  <a:cubicBezTo>
                    <a:pt x="75" y="53"/>
                    <a:pt x="74" y="54"/>
                    <a:pt x="73" y="54"/>
                  </a:cubicBezTo>
                  <a:moveTo>
                    <a:pt x="73" y="73"/>
                  </a:moveTo>
                  <a:cubicBezTo>
                    <a:pt x="19" y="73"/>
                    <a:pt x="19" y="73"/>
                    <a:pt x="19" y="73"/>
                  </a:cubicBezTo>
                  <a:cubicBezTo>
                    <a:pt x="18" y="73"/>
                    <a:pt x="17" y="72"/>
                    <a:pt x="17" y="71"/>
                  </a:cubicBezTo>
                  <a:cubicBezTo>
                    <a:pt x="17" y="69"/>
                    <a:pt x="17" y="69"/>
                    <a:pt x="17" y="69"/>
                  </a:cubicBezTo>
                  <a:cubicBezTo>
                    <a:pt x="17" y="68"/>
                    <a:pt x="18" y="67"/>
                    <a:pt x="19" y="67"/>
                  </a:cubicBezTo>
                  <a:cubicBezTo>
                    <a:pt x="73" y="67"/>
                    <a:pt x="73" y="67"/>
                    <a:pt x="73" y="67"/>
                  </a:cubicBezTo>
                  <a:cubicBezTo>
                    <a:pt x="74" y="67"/>
                    <a:pt x="75" y="68"/>
                    <a:pt x="75" y="69"/>
                  </a:cubicBezTo>
                  <a:cubicBezTo>
                    <a:pt x="75" y="71"/>
                    <a:pt x="75" y="71"/>
                    <a:pt x="75" y="71"/>
                  </a:cubicBezTo>
                  <a:cubicBezTo>
                    <a:pt x="75" y="72"/>
                    <a:pt x="74" y="73"/>
                    <a:pt x="73" y="73"/>
                  </a:cubicBezTo>
                  <a:moveTo>
                    <a:pt x="109" y="113"/>
                  </a:moveTo>
                  <a:cubicBezTo>
                    <a:pt x="93" y="132"/>
                    <a:pt x="93" y="132"/>
                    <a:pt x="93" y="132"/>
                  </a:cubicBezTo>
                  <a:cubicBezTo>
                    <a:pt x="92" y="133"/>
                    <a:pt x="91" y="133"/>
                    <a:pt x="89" y="133"/>
                  </a:cubicBezTo>
                  <a:cubicBezTo>
                    <a:pt x="89" y="133"/>
                    <a:pt x="88" y="133"/>
                    <a:pt x="87" y="132"/>
                  </a:cubicBezTo>
                  <a:cubicBezTo>
                    <a:pt x="76" y="124"/>
                    <a:pt x="76" y="124"/>
                    <a:pt x="76" y="124"/>
                  </a:cubicBezTo>
                  <a:cubicBezTo>
                    <a:pt x="75" y="123"/>
                    <a:pt x="74" y="120"/>
                    <a:pt x="76" y="118"/>
                  </a:cubicBezTo>
                  <a:cubicBezTo>
                    <a:pt x="77" y="116"/>
                    <a:pt x="80" y="116"/>
                    <a:pt x="82" y="118"/>
                  </a:cubicBezTo>
                  <a:cubicBezTo>
                    <a:pt x="89" y="123"/>
                    <a:pt x="89" y="123"/>
                    <a:pt x="89" y="123"/>
                  </a:cubicBezTo>
                  <a:cubicBezTo>
                    <a:pt x="103" y="108"/>
                    <a:pt x="103" y="108"/>
                    <a:pt x="103" y="108"/>
                  </a:cubicBezTo>
                  <a:cubicBezTo>
                    <a:pt x="105" y="106"/>
                    <a:pt x="107" y="106"/>
                    <a:pt x="109" y="107"/>
                  </a:cubicBezTo>
                  <a:cubicBezTo>
                    <a:pt x="111" y="109"/>
                    <a:pt x="111" y="111"/>
                    <a:pt x="109" y="113"/>
                  </a:cubicBezTo>
                  <a:moveTo>
                    <a:pt x="92" y="92"/>
                  </a:moveTo>
                  <a:cubicBezTo>
                    <a:pt x="77" y="92"/>
                    <a:pt x="65" y="104"/>
                    <a:pt x="65" y="119"/>
                  </a:cubicBezTo>
                  <a:cubicBezTo>
                    <a:pt x="65" y="134"/>
                    <a:pt x="77" y="146"/>
                    <a:pt x="92" y="146"/>
                  </a:cubicBezTo>
                  <a:cubicBezTo>
                    <a:pt x="106" y="146"/>
                    <a:pt x="119" y="134"/>
                    <a:pt x="119" y="119"/>
                  </a:cubicBezTo>
                  <a:cubicBezTo>
                    <a:pt x="119" y="104"/>
                    <a:pt x="106" y="92"/>
                    <a:pt x="92" y="92"/>
                  </a:cubicBezTo>
                  <a:moveTo>
                    <a:pt x="61" y="131"/>
                  </a:moveTo>
                  <a:cubicBezTo>
                    <a:pt x="8" y="131"/>
                    <a:pt x="8" y="131"/>
                    <a:pt x="8" y="131"/>
                  </a:cubicBezTo>
                  <a:cubicBezTo>
                    <a:pt x="4" y="131"/>
                    <a:pt x="0" y="127"/>
                    <a:pt x="0" y="123"/>
                  </a:cubicBezTo>
                  <a:cubicBezTo>
                    <a:pt x="0" y="23"/>
                    <a:pt x="0" y="23"/>
                    <a:pt x="0" y="23"/>
                  </a:cubicBezTo>
                  <a:cubicBezTo>
                    <a:pt x="0" y="18"/>
                    <a:pt x="4" y="15"/>
                    <a:pt x="6" y="15"/>
                  </a:cubicBezTo>
                  <a:cubicBezTo>
                    <a:pt x="23" y="15"/>
                    <a:pt x="23" y="15"/>
                    <a:pt x="23" y="15"/>
                  </a:cubicBezTo>
                  <a:cubicBezTo>
                    <a:pt x="23" y="15"/>
                    <a:pt x="23" y="16"/>
                    <a:pt x="23" y="17"/>
                  </a:cubicBezTo>
                  <a:cubicBezTo>
                    <a:pt x="23" y="23"/>
                    <a:pt x="28" y="27"/>
                    <a:pt x="33" y="27"/>
                  </a:cubicBezTo>
                  <a:cubicBezTo>
                    <a:pt x="60" y="27"/>
                    <a:pt x="60" y="27"/>
                    <a:pt x="60" y="27"/>
                  </a:cubicBezTo>
                  <a:cubicBezTo>
                    <a:pt x="66" y="27"/>
                    <a:pt x="71" y="23"/>
                    <a:pt x="71" y="17"/>
                  </a:cubicBezTo>
                  <a:cubicBezTo>
                    <a:pt x="71" y="16"/>
                    <a:pt x="71" y="15"/>
                    <a:pt x="71" y="15"/>
                  </a:cubicBezTo>
                  <a:cubicBezTo>
                    <a:pt x="83" y="15"/>
                    <a:pt x="83" y="15"/>
                    <a:pt x="83" y="15"/>
                  </a:cubicBezTo>
                  <a:cubicBezTo>
                    <a:pt x="90" y="15"/>
                    <a:pt x="94" y="18"/>
                    <a:pt x="94" y="23"/>
                  </a:cubicBezTo>
                  <a:cubicBezTo>
                    <a:pt x="94" y="86"/>
                    <a:pt x="94" y="86"/>
                    <a:pt x="94" y="86"/>
                  </a:cubicBezTo>
                  <a:cubicBezTo>
                    <a:pt x="93" y="85"/>
                    <a:pt x="92" y="85"/>
                    <a:pt x="92" y="85"/>
                  </a:cubicBezTo>
                  <a:cubicBezTo>
                    <a:pt x="89" y="85"/>
                    <a:pt x="86" y="86"/>
                    <a:pt x="83" y="87"/>
                  </a:cubicBezTo>
                  <a:cubicBezTo>
                    <a:pt x="83" y="38"/>
                    <a:pt x="83" y="38"/>
                    <a:pt x="83" y="38"/>
                  </a:cubicBezTo>
                  <a:cubicBezTo>
                    <a:pt x="11" y="38"/>
                    <a:pt x="11" y="38"/>
                    <a:pt x="11" y="38"/>
                  </a:cubicBezTo>
                  <a:cubicBezTo>
                    <a:pt x="11" y="121"/>
                    <a:pt x="11" y="121"/>
                    <a:pt x="11" y="121"/>
                  </a:cubicBezTo>
                  <a:cubicBezTo>
                    <a:pt x="58" y="121"/>
                    <a:pt x="58" y="121"/>
                    <a:pt x="58" y="121"/>
                  </a:cubicBezTo>
                  <a:cubicBezTo>
                    <a:pt x="59" y="124"/>
                    <a:pt x="59" y="128"/>
                    <a:pt x="61" y="131"/>
                  </a:cubicBezTo>
                  <a:moveTo>
                    <a:pt x="47" y="11"/>
                  </a:moveTo>
                  <a:cubicBezTo>
                    <a:pt x="45" y="11"/>
                    <a:pt x="44" y="9"/>
                    <a:pt x="44" y="7"/>
                  </a:cubicBezTo>
                  <a:cubicBezTo>
                    <a:pt x="44" y="6"/>
                    <a:pt x="45" y="4"/>
                    <a:pt x="47" y="4"/>
                  </a:cubicBezTo>
                  <a:cubicBezTo>
                    <a:pt x="49" y="4"/>
                    <a:pt x="50" y="6"/>
                    <a:pt x="50" y="7"/>
                  </a:cubicBezTo>
                  <a:cubicBezTo>
                    <a:pt x="50" y="9"/>
                    <a:pt x="49" y="11"/>
                    <a:pt x="47" y="11"/>
                  </a:cubicBezTo>
                  <a:moveTo>
                    <a:pt x="60" y="11"/>
                  </a:moveTo>
                  <a:cubicBezTo>
                    <a:pt x="57" y="11"/>
                    <a:pt x="57" y="11"/>
                    <a:pt x="57" y="11"/>
                  </a:cubicBezTo>
                  <a:cubicBezTo>
                    <a:pt x="56" y="11"/>
                    <a:pt x="54" y="9"/>
                    <a:pt x="54" y="7"/>
                  </a:cubicBezTo>
                  <a:cubicBezTo>
                    <a:pt x="54" y="7"/>
                    <a:pt x="54" y="7"/>
                    <a:pt x="54" y="7"/>
                  </a:cubicBezTo>
                  <a:cubicBezTo>
                    <a:pt x="54" y="3"/>
                    <a:pt x="51" y="0"/>
                    <a:pt x="47" y="0"/>
                  </a:cubicBezTo>
                  <a:cubicBezTo>
                    <a:pt x="47" y="0"/>
                    <a:pt x="47" y="0"/>
                    <a:pt x="47" y="0"/>
                  </a:cubicBezTo>
                  <a:cubicBezTo>
                    <a:pt x="43" y="0"/>
                    <a:pt x="40" y="3"/>
                    <a:pt x="40" y="7"/>
                  </a:cubicBezTo>
                  <a:cubicBezTo>
                    <a:pt x="40" y="7"/>
                    <a:pt x="40" y="7"/>
                    <a:pt x="40" y="7"/>
                  </a:cubicBezTo>
                  <a:cubicBezTo>
                    <a:pt x="40" y="9"/>
                    <a:pt x="38" y="11"/>
                    <a:pt x="37" y="11"/>
                  </a:cubicBezTo>
                  <a:cubicBezTo>
                    <a:pt x="33" y="11"/>
                    <a:pt x="33" y="11"/>
                    <a:pt x="33" y="11"/>
                  </a:cubicBezTo>
                  <a:cubicBezTo>
                    <a:pt x="30" y="11"/>
                    <a:pt x="27" y="13"/>
                    <a:pt x="27" y="17"/>
                  </a:cubicBezTo>
                  <a:cubicBezTo>
                    <a:pt x="27" y="17"/>
                    <a:pt x="27" y="17"/>
                    <a:pt x="27" y="17"/>
                  </a:cubicBezTo>
                  <a:cubicBezTo>
                    <a:pt x="27" y="20"/>
                    <a:pt x="30" y="23"/>
                    <a:pt x="33" y="23"/>
                  </a:cubicBezTo>
                  <a:cubicBezTo>
                    <a:pt x="60" y="23"/>
                    <a:pt x="60" y="23"/>
                    <a:pt x="60" y="23"/>
                  </a:cubicBezTo>
                  <a:cubicBezTo>
                    <a:pt x="64" y="23"/>
                    <a:pt x="67" y="20"/>
                    <a:pt x="67" y="17"/>
                  </a:cubicBezTo>
                  <a:cubicBezTo>
                    <a:pt x="67" y="17"/>
                    <a:pt x="67" y="17"/>
                    <a:pt x="67" y="17"/>
                  </a:cubicBezTo>
                  <a:cubicBezTo>
                    <a:pt x="67" y="13"/>
                    <a:pt x="64" y="11"/>
                    <a:pt x="60" y="11"/>
                  </a:cubicBezTo>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sp>
        <p:nvSpPr>
          <p:cNvPr id="38" name="Doughnut 37">
            <a:extLst>
              <a:ext uri="{FF2B5EF4-FFF2-40B4-BE49-F238E27FC236}">
                <a16:creationId xmlns:a16="http://schemas.microsoft.com/office/drawing/2014/main" id="{6DF21176-DDA1-7BBB-5F64-97FD4A4938B7}"/>
              </a:ext>
            </a:extLst>
          </p:cNvPr>
          <p:cNvSpPr/>
          <p:nvPr/>
        </p:nvSpPr>
        <p:spPr>
          <a:xfrm>
            <a:off x="1631477" y="4122081"/>
            <a:ext cx="397806" cy="397806"/>
          </a:xfrm>
          <a:prstGeom prst="donut">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Doughnut 38">
            <a:extLst>
              <a:ext uri="{FF2B5EF4-FFF2-40B4-BE49-F238E27FC236}">
                <a16:creationId xmlns:a16="http://schemas.microsoft.com/office/drawing/2014/main" id="{BE8FDEFB-18E0-5B33-DA97-14B3661AA611}"/>
              </a:ext>
            </a:extLst>
          </p:cNvPr>
          <p:cNvSpPr/>
          <p:nvPr/>
        </p:nvSpPr>
        <p:spPr>
          <a:xfrm>
            <a:off x="4364156" y="4122081"/>
            <a:ext cx="397806" cy="397806"/>
          </a:xfrm>
          <a:prstGeom prst="donut">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Doughnut 39">
            <a:extLst>
              <a:ext uri="{FF2B5EF4-FFF2-40B4-BE49-F238E27FC236}">
                <a16:creationId xmlns:a16="http://schemas.microsoft.com/office/drawing/2014/main" id="{2F2462DA-3EF0-C7FD-F676-E9F2C4ECF92D}"/>
              </a:ext>
            </a:extLst>
          </p:cNvPr>
          <p:cNvSpPr/>
          <p:nvPr/>
        </p:nvSpPr>
        <p:spPr>
          <a:xfrm>
            <a:off x="7096219" y="4122081"/>
            <a:ext cx="397806" cy="397806"/>
          </a:xfrm>
          <a:prstGeom prst="donut">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Doughnut 40">
            <a:extLst>
              <a:ext uri="{FF2B5EF4-FFF2-40B4-BE49-F238E27FC236}">
                <a16:creationId xmlns:a16="http://schemas.microsoft.com/office/drawing/2014/main" id="{BB329D23-4642-0384-0A12-5C6482AF2AA0}"/>
              </a:ext>
            </a:extLst>
          </p:cNvPr>
          <p:cNvSpPr/>
          <p:nvPr/>
        </p:nvSpPr>
        <p:spPr>
          <a:xfrm>
            <a:off x="9828281" y="4122081"/>
            <a:ext cx="397806" cy="397806"/>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517671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ound Same-side Corner of Rectangle 46">
            <a:extLst>
              <a:ext uri="{FF2B5EF4-FFF2-40B4-BE49-F238E27FC236}">
                <a16:creationId xmlns:a16="http://schemas.microsoft.com/office/drawing/2014/main" id="{78544D91-ADA8-1C6B-2013-8C08CC488BF7}"/>
              </a:ext>
            </a:extLst>
          </p:cNvPr>
          <p:cNvSpPr/>
          <p:nvPr/>
        </p:nvSpPr>
        <p:spPr>
          <a:xfrm>
            <a:off x="8780929" y="4195481"/>
            <a:ext cx="2464902" cy="510989"/>
          </a:xfrm>
          <a:prstGeom prst="round2SameRect">
            <a:avLst>
              <a:gd name="adj1" fmla="val 50000"/>
              <a:gd name="adj2" fmla="val 0"/>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 Same-side Corner of Rectangle 47">
            <a:extLst>
              <a:ext uri="{FF2B5EF4-FFF2-40B4-BE49-F238E27FC236}">
                <a16:creationId xmlns:a16="http://schemas.microsoft.com/office/drawing/2014/main" id="{913A6DE5-1B07-773E-F3AF-E60CB81F5046}"/>
              </a:ext>
            </a:extLst>
          </p:cNvPr>
          <p:cNvSpPr/>
          <p:nvPr/>
        </p:nvSpPr>
        <p:spPr>
          <a:xfrm>
            <a:off x="6131858" y="4195481"/>
            <a:ext cx="2464902" cy="510989"/>
          </a:xfrm>
          <a:prstGeom prst="round2SameRect">
            <a:avLst>
              <a:gd name="adj1" fmla="val 50000"/>
              <a:gd name="adj2" fmla="val 0"/>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 Same-side Corner of Rectangle 48">
            <a:extLst>
              <a:ext uri="{FF2B5EF4-FFF2-40B4-BE49-F238E27FC236}">
                <a16:creationId xmlns:a16="http://schemas.microsoft.com/office/drawing/2014/main" id="{8CB8F3DB-22D2-CB04-239B-C71DB7549CF3}"/>
              </a:ext>
            </a:extLst>
          </p:cNvPr>
          <p:cNvSpPr/>
          <p:nvPr/>
        </p:nvSpPr>
        <p:spPr>
          <a:xfrm>
            <a:off x="3482788" y="4195481"/>
            <a:ext cx="2464902" cy="510989"/>
          </a:xfrm>
          <a:prstGeom prst="round2SameRect">
            <a:avLst>
              <a:gd name="adj1" fmla="val 50000"/>
              <a:gd name="adj2" fmla="val 0"/>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 Same-side Corner of Rectangle 49">
            <a:extLst>
              <a:ext uri="{FF2B5EF4-FFF2-40B4-BE49-F238E27FC236}">
                <a16:creationId xmlns:a16="http://schemas.microsoft.com/office/drawing/2014/main" id="{2EF5AE18-E87E-0A01-088B-1EC1BE96DEB1}"/>
              </a:ext>
            </a:extLst>
          </p:cNvPr>
          <p:cNvSpPr/>
          <p:nvPr/>
        </p:nvSpPr>
        <p:spPr>
          <a:xfrm>
            <a:off x="860611" y="4195481"/>
            <a:ext cx="2464902" cy="510989"/>
          </a:xfrm>
          <a:prstGeom prst="round2SameRect">
            <a:avLst>
              <a:gd name="adj1" fmla="val 50000"/>
              <a:gd name="adj2" fmla="val 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CB176AA6-6F02-A9FC-EC62-3345839611E5}"/>
              </a:ext>
            </a:extLst>
          </p:cNvPr>
          <p:cNvGrpSpPr/>
          <p:nvPr/>
        </p:nvGrpSpPr>
        <p:grpSpPr>
          <a:xfrm>
            <a:off x="1146813" y="1519176"/>
            <a:ext cx="1933333" cy="2268307"/>
            <a:chOff x="1478741" y="1645342"/>
            <a:chExt cx="1208340" cy="1417700"/>
          </a:xfrm>
        </p:grpSpPr>
        <p:grpSp>
          <p:nvGrpSpPr>
            <p:cNvPr id="39" name="Group 38">
              <a:extLst>
                <a:ext uri="{FF2B5EF4-FFF2-40B4-BE49-F238E27FC236}">
                  <a16:creationId xmlns:a16="http://schemas.microsoft.com/office/drawing/2014/main" id="{A4657DE0-B8A0-9013-B60A-108B7D3BCE6F}"/>
                </a:ext>
              </a:extLst>
            </p:cNvPr>
            <p:cNvGrpSpPr/>
            <p:nvPr/>
          </p:nvGrpSpPr>
          <p:grpSpPr>
            <a:xfrm>
              <a:off x="1478741" y="1645342"/>
              <a:ext cx="1208340" cy="1209153"/>
              <a:chOff x="2819400" y="1733546"/>
              <a:chExt cx="1614741" cy="1615829"/>
            </a:xfrm>
          </p:grpSpPr>
          <p:sp>
            <p:nvSpPr>
              <p:cNvPr id="43" name="Trapezoid 28">
                <a:extLst>
                  <a:ext uri="{FF2B5EF4-FFF2-40B4-BE49-F238E27FC236}">
                    <a16:creationId xmlns:a16="http://schemas.microsoft.com/office/drawing/2014/main" id="{5716E6AF-6591-2518-9C75-0E8B5D716425}"/>
                  </a:ext>
                </a:extLst>
              </p:cNvPr>
              <p:cNvSpPr/>
              <p:nvPr/>
            </p:nvSpPr>
            <p:spPr>
              <a:xfrm flipV="1">
                <a:off x="3151442" y="1733546"/>
                <a:ext cx="950658" cy="349253"/>
              </a:xfrm>
              <a:prstGeom prst="trapezoid">
                <a:avLst>
                  <a:gd name="adj" fmla="val 3515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entury Gothic" panose="020B0502020202020204" pitchFamily="34" charset="0"/>
                </a:endParaRPr>
              </a:p>
            </p:txBody>
          </p:sp>
          <p:grpSp>
            <p:nvGrpSpPr>
              <p:cNvPr id="44" name="Group 43">
                <a:extLst>
                  <a:ext uri="{FF2B5EF4-FFF2-40B4-BE49-F238E27FC236}">
                    <a16:creationId xmlns:a16="http://schemas.microsoft.com/office/drawing/2014/main" id="{D42ECB7D-949A-AF02-675E-E6924FC26682}"/>
                  </a:ext>
                </a:extLst>
              </p:cNvPr>
              <p:cNvGrpSpPr/>
              <p:nvPr/>
            </p:nvGrpSpPr>
            <p:grpSpPr>
              <a:xfrm>
                <a:off x="2819400" y="1733550"/>
                <a:ext cx="1614741" cy="1615825"/>
                <a:chOff x="2819400" y="1733550"/>
                <a:chExt cx="1614741" cy="1688261"/>
              </a:xfrm>
              <a:solidFill>
                <a:schemeClr val="accent1"/>
              </a:solidFill>
            </p:grpSpPr>
            <p:sp>
              <p:nvSpPr>
                <p:cNvPr id="45" name="Freeform 6">
                  <a:extLst>
                    <a:ext uri="{FF2B5EF4-FFF2-40B4-BE49-F238E27FC236}">
                      <a16:creationId xmlns:a16="http://schemas.microsoft.com/office/drawing/2014/main" id="{EA3ABDEE-D145-073E-F667-025AF4FCBFD8}"/>
                    </a:ext>
                  </a:extLst>
                </p:cNvPr>
                <p:cNvSpPr>
                  <a:spLocks/>
                </p:cNvSpPr>
                <p:nvPr/>
              </p:nvSpPr>
              <p:spPr bwMode="auto">
                <a:xfrm>
                  <a:off x="2819400" y="1733550"/>
                  <a:ext cx="807370" cy="1688261"/>
                </a:xfrm>
                <a:custGeom>
                  <a:avLst/>
                  <a:gdLst>
                    <a:gd name="T0" fmla="*/ 366 w 904"/>
                    <a:gd name="T1" fmla="*/ 0 h 1805"/>
                    <a:gd name="T2" fmla="*/ 904 w 904"/>
                    <a:gd name="T3" fmla="*/ 1508 h 1805"/>
                    <a:gd name="T4" fmla="*/ 607 w 904"/>
                    <a:gd name="T5" fmla="*/ 1805 h 1805"/>
                    <a:gd name="T6" fmla="*/ 0 w 904"/>
                    <a:gd name="T7" fmla="*/ 374 h 1805"/>
                    <a:gd name="T8" fmla="*/ 366 w 904"/>
                    <a:gd name="T9" fmla="*/ 0 h 1805"/>
                  </a:gdLst>
                  <a:ahLst/>
                  <a:cxnLst>
                    <a:cxn ang="0">
                      <a:pos x="T0" y="T1"/>
                    </a:cxn>
                    <a:cxn ang="0">
                      <a:pos x="T2" y="T3"/>
                    </a:cxn>
                    <a:cxn ang="0">
                      <a:pos x="T4" y="T5"/>
                    </a:cxn>
                    <a:cxn ang="0">
                      <a:pos x="T6" y="T7"/>
                    </a:cxn>
                    <a:cxn ang="0">
                      <a:pos x="T8" y="T9"/>
                    </a:cxn>
                  </a:cxnLst>
                  <a:rect l="0" t="0" r="r" b="b"/>
                  <a:pathLst>
                    <a:path w="904" h="1805">
                      <a:moveTo>
                        <a:pt x="366" y="0"/>
                      </a:moveTo>
                      <a:lnTo>
                        <a:pt x="904" y="1508"/>
                      </a:lnTo>
                      <a:lnTo>
                        <a:pt x="607" y="1805"/>
                      </a:lnTo>
                      <a:lnTo>
                        <a:pt x="0" y="374"/>
                      </a:lnTo>
                      <a:lnTo>
                        <a:pt x="366" y="0"/>
                      </a:lnTo>
                      <a:close/>
                    </a:path>
                  </a:pathLst>
                </a:custGeom>
                <a:solidFill>
                  <a:srgbClr val="F2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endParaRPr lang="en-US" sz="8800">
                    <a:latin typeface="Century Gothic" panose="020B0502020202020204" pitchFamily="34" charset="0"/>
                  </a:endParaRPr>
                </a:p>
              </p:txBody>
            </p:sp>
            <p:sp>
              <p:nvSpPr>
                <p:cNvPr id="46" name="Freeform 6">
                  <a:extLst>
                    <a:ext uri="{FF2B5EF4-FFF2-40B4-BE49-F238E27FC236}">
                      <a16:creationId xmlns:a16="http://schemas.microsoft.com/office/drawing/2014/main" id="{6633BE17-695A-2E8B-2660-27B4A37DF615}"/>
                    </a:ext>
                  </a:extLst>
                </p:cNvPr>
                <p:cNvSpPr>
                  <a:spLocks/>
                </p:cNvSpPr>
                <p:nvPr/>
              </p:nvSpPr>
              <p:spPr bwMode="auto">
                <a:xfrm flipH="1">
                  <a:off x="3626771" y="1733550"/>
                  <a:ext cx="807370" cy="1688261"/>
                </a:xfrm>
                <a:custGeom>
                  <a:avLst/>
                  <a:gdLst>
                    <a:gd name="T0" fmla="*/ 366 w 904"/>
                    <a:gd name="T1" fmla="*/ 0 h 1805"/>
                    <a:gd name="T2" fmla="*/ 904 w 904"/>
                    <a:gd name="T3" fmla="*/ 1508 h 1805"/>
                    <a:gd name="T4" fmla="*/ 607 w 904"/>
                    <a:gd name="T5" fmla="*/ 1805 h 1805"/>
                    <a:gd name="T6" fmla="*/ 0 w 904"/>
                    <a:gd name="T7" fmla="*/ 374 h 1805"/>
                    <a:gd name="T8" fmla="*/ 366 w 904"/>
                    <a:gd name="T9" fmla="*/ 0 h 1805"/>
                  </a:gdLst>
                  <a:ahLst/>
                  <a:cxnLst>
                    <a:cxn ang="0">
                      <a:pos x="T0" y="T1"/>
                    </a:cxn>
                    <a:cxn ang="0">
                      <a:pos x="T2" y="T3"/>
                    </a:cxn>
                    <a:cxn ang="0">
                      <a:pos x="T4" y="T5"/>
                    </a:cxn>
                    <a:cxn ang="0">
                      <a:pos x="T6" y="T7"/>
                    </a:cxn>
                    <a:cxn ang="0">
                      <a:pos x="T8" y="T9"/>
                    </a:cxn>
                  </a:cxnLst>
                  <a:rect l="0" t="0" r="r" b="b"/>
                  <a:pathLst>
                    <a:path w="904" h="1805">
                      <a:moveTo>
                        <a:pt x="366" y="0"/>
                      </a:moveTo>
                      <a:lnTo>
                        <a:pt x="904" y="1508"/>
                      </a:lnTo>
                      <a:lnTo>
                        <a:pt x="607" y="1805"/>
                      </a:lnTo>
                      <a:lnTo>
                        <a:pt x="0" y="374"/>
                      </a:lnTo>
                      <a:lnTo>
                        <a:pt x="366" y="0"/>
                      </a:lnTo>
                      <a:close/>
                    </a:path>
                  </a:pathLst>
                </a:custGeom>
                <a:solidFill>
                  <a:srgbClr val="F2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endParaRPr lang="en-US" sz="8800">
                    <a:latin typeface="Century Gothic" panose="020B0502020202020204" pitchFamily="34" charset="0"/>
                  </a:endParaRPr>
                </a:p>
              </p:txBody>
            </p:sp>
          </p:grpSp>
        </p:grpSp>
        <p:grpSp>
          <p:nvGrpSpPr>
            <p:cNvPr id="40" name="Group 39">
              <a:extLst>
                <a:ext uri="{FF2B5EF4-FFF2-40B4-BE49-F238E27FC236}">
                  <a16:creationId xmlns:a16="http://schemas.microsoft.com/office/drawing/2014/main" id="{AF6CB487-7262-DB66-459D-8BA3DF7FD4C4}"/>
                </a:ext>
              </a:extLst>
            </p:cNvPr>
            <p:cNvGrpSpPr/>
            <p:nvPr/>
          </p:nvGrpSpPr>
          <p:grpSpPr>
            <a:xfrm>
              <a:off x="1717710" y="2332639"/>
              <a:ext cx="730403" cy="730403"/>
              <a:chOff x="5181600" y="2190750"/>
              <a:chExt cx="771525" cy="771525"/>
            </a:xfrm>
          </p:grpSpPr>
          <p:sp>
            <p:nvSpPr>
              <p:cNvPr id="41" name="Oval 40">
                <a:extLst>
                  <a:ext uri="{FF2B5EF4-FFF2-40B4-BE49-F238E27FC236}">
                    <a16:creationId xmlns:a16="http://schemas.microsoft.com/office/drawing/2014/main" id="{CFE6DC08-6922-AB57-5588-41FFD7242450}"/>
                  </a:ext>
                </a:extLst>
              </p:cNvPr>
              <p:cNvSpPr/>
              <p:nvPr/>
            </p:nvSpPr>
            <p:spPr>
              <a:xfrm>
                <a:off x="5181600" y="2190750"/>
                <a:ext cx="771525" cy="7715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entury Gothic" panose="020B0502020202020204" pitchFamily="34" charset="0"/>
                </a:endParaRPr>
              </a:p>
            </p:txBody>
          </p:sp>
          <p:sp>
            <p:nvSpPr>
              <p:cNvPr id="42" name="Oval 41">
                <a:extLst>
                  <a:ext uri="{FF2B5EF4-FFF2-40B4-BE49-F238E27FC236}">
                    <a16:creationId xmlns:a16="http://schemas.microsoft.com/office/drawing/2014/main" id="{0A237E0A-3CA4-B75A-0BB9-22391A583DCD}"/>
                  </a:ext>
                </a:extLst>
              </p:cNvPr>
              <p:cNvSpPr/>
              <p:nvPr/>
            </p:nvSpPr>
            <p:spPr>
              <a:xfrm>
                <a:off x="5219954" y="2229105"/>
                <a:ext cx="694816" cy="6948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entury Gothic" panose="020B0502020202020204" pitchFamily="34" charset="0"/>
                </a:endParaRPr>
              </a:p>
            </p:txBody>
          </p:sp>
        </p:grpSp>
      </p:grpSp>
      <p:sp>
        <p:nvSpPr>
          <p:cNvPr id="4" name="TextBox 3">
            <a:extLst>
              <a:ext uri="{FF2B5EF4-FFF2-40B4-BE49-F238E27FC236}">
                <a16:creationId xmlns:a16="http://schemas.microsoft.com/office/drawing/2014/main" id="{8B358155-0445-92F7-3EC7-7E2D84ACCC39}"/>
              </a:ext>
            </a:extLst>
          </p:cNvPr>
          <p:cNvSpPr txBox="1"/>
          <p:nvPr/>
        </p:nvSpPr>
        <p:spPr>
          <a:xfrm>
            <a:off x="1070891" y="4308542"/>
            <a:ext cx="2085175" cy="1889748"/>
          </a:xfrm>
          <a:prstGeom prst="rect">
            <a:avLst/>
          </a:prstGeom>
          <a:noFill/>
        </p:spPr>
        <p:txBody>
          <a:bodyPr wrap="square" lIns="0" tIns="0" rIns="0" bIns="0" rtlCol="0" anchor="t">
            <a:spAutoFit/>
          </a:bodyPr>
          <a:lstStyle/>
          <a:p>
            <a:pPr defTabSz="2438705">
              <a:spcBef>
                <a:spcPct val="20000"/>
              </a:spcBef>
              <a:defRPr/>
            </a:pPr>
            <a:r>
              <a:rPr lang="en-US" b="1" dirty="0">
                <a:solidFill>
                  <a:schemeClr val="bg1"/>
                </a:solidFill>
                <a:latin typeface="Century Gothic" panose="020B0502020202020204" pitchFamily="34" charset="0"/>
              </a:rPr>
              <a:t>Title Goes Here</a:t>
            </a:r>
          </a:p>
          <a:p>
            <a:pPr defTabSz="2438705">
              <a:spcBef>
                <a:spcPct val="20000"/>
              </a:spcBef>
              <a:defRPr/>
            </a:pPr>
            <a:r>
              <a:rPr lang="en-US" b="1" dirty="0">
                <a:solidFill>
                  <a:schemeClr val="tx1">
                    <a:lumMod val="75000"/>
                    <a:lumOff val="25000"/>
                  </a:schemeClr>
                </a:solidFill>
                <a:latin typeface="Century Gothic" panose="020B0502020202020204" pitchFamily="34" charset="0"/>
              </a:rPr>
              <a:t> </a:t>
            </a:r>
          </a:p>
          <a:p>
            <a:pPr defTabSz="2438705">
              <a:spcBef>
                <a:spcPct val="20000"/>
              </a:spcBef>
              <a:defRPr/>
            </a:pPr>
            <a:r>
              <a:rPr lang="en-US" sz="1600" dirty="0">
                <a:solidFill>
                  <a:schemeClr val="tx1">
                    <a:lumMod val="75000"/>
                    <a:lumOff val="25000"/>
                  </a:schemeClr>
                </a:solidFill>
                <a:latin typeface="Century Gothic" panose="020B0502020202020204" pitchFamily="34" charset="0"/>
              </a:rPr>
              <a:t>There are many variations</a:t>
            </a:r>
            <a:br>
              <a:rPr lang="en-US" sz="1600" dirty="0">
                <a:solidFill>
                  <a:schemeClr val="tx1">
                    <a:lumMod val="75000"/>
                    <a:lumOff val="25000"/>
                  </a:schemeClr>
                </a:solidFill>
                <a:latin typeface="Century Gothic" panose="020B0502020202020204" pitchFamily="34" charset="0"/>
              </a:rPr>
            </a:br>
            <a:r>
              <a:rPr lang="en-US" sz="1600" dirty="0">
                <a:solidFill>
                  <a:schemeClr val="tx1">
                    <a:lumMod val="75000"/>
                    <a:lumOff val="25000"/>
                  </a:schemeClr>
                </a:solidFill>
                <a:latin typeface="Century Gothic" panose="020B0502020202020204" pitchFamily="34" charset="0"/>
              </a:rPr>
              <a:t>of passages lorem ipsum available, but the </a:t>
            </a:r>
          </a:p>
        </p:txBody>
      </p:sp>
      <p:sp>
        <p:nvSpPr>
          <p:cNvPr id="5" name="TextBox 4">
            <a:extLst>
              <a:ext uri="{FF2B5EF4-FFF2-40B4-BE49-F238E27FC236}">
                <a16:creationId xmlns:a16="http://schemas.microsoft.com/office/drawing/2014/main" id="{E2EDA307-B3AA-870D-0DE3-EC6F70C7683C}"/>
              </a:ext>
            </a:extLst>
          </p:cNvPr>
          <p:cNvSpPr txBox="1"/>
          <p:nvPr/>
        </p:nvSpPr>
        <p:spPr>
          <a:xfrm>
            <a:off x="3725905" y="4308542"/>
            <a:ext cx="2085175" cy="1889748"/>
          </a:xfrm>
          <a:prstGeom prst="rect">
            <a:avLst/>
          </a:prstGeom>
          <a:noFill/>
        </p:spPr>
        <p:txBody>
          <a:bodyPr wrap="square" lIns="0" tIns="0" rIns="0" bIns="0" rtlCol="0" anchor="t">
            <a:spAutoFit/>
          </a:bodyPr>
          <a:lstStyle/>
          <a:p>
            <a:pPr defTabSz="2438705">
              <a:spcBef>
                <a:spcPct val="20000"/>
              </a:spcBef>
              <a:defRPr/>
            </a:pPr>
            <a:r>
              <a:rPr lang="en-US" b="1" dirty="0">
                <a:solidFill>
                  <a:schemeClr val="bg1"/>
                </a:solidFill>
                <a:latin typeface="Century Gothic" panose="020B0502020202020204" pitchFamily="34" charset="0"/>
              </a:rPr>
              <a:t>Title Goes Here</a:t>
            </a:r>
          </a:p>
          <a:p>
            <a:pPr defTabSz="2438705">
              <a:spcBef>
                <a:spcPct val="20000"/>
              </a:spcBef>
              <a:defRPr/>
            </a:pPr>
            <a:r>
              <a:rPr lang="en-US" b="1" dirty="0">
                <a:solidFill>
                  <a:schemeClr val="tx1">
                    <a:lumMod val="75000"/>
                    <a:lumOff val="25000"/>
                  </a:schemeClr>
                </a:solidFill>
                <a:latin typeface="Century Gothic" panose="020B0502020202020204" pitchFamily="34" charset="0"/>
              </a:rPr>
              <a:t> </a:t>
            </a:r>
          </a:p>
          <a:p>
            <a:pPr defTabSz="2438705">
              <a:spcBef>
                <a:spcPct val="20000"/>
              </a:spcBef>
              <a:defRPr/>
            </a:pPr>
            <a:r>
              <a:rPr lang="en-US" sz="1600" dirty="0">
                <a:solidFill>
                  <a:schemeClr val="tx1">
                    <a:lumMod val="75000"/>
                    <a:lumOff val="25000"/>
                  </a:schemeClr>
                </a:solidFill>
                <a:latin typeface="Century Gothic" panose="020B0502020202020204" pitchFamily="34" charset="0"/>
              </a:rPr>
              <a:t>There are many variations</a:t>
            </a:r>
            <a:br>
              <a:rPr lang="en-US" sz="1600" dirty="0">
                <a:solidFill>
                  <a:schemeClr val="tx1">
                    <a:lumMod val="75000"/>
                    <a:lumOff val="25000"/>
                  </a:schemeClr>
                </a:solidFill>
                <a:latin typeface="Century Gothic" panose="020B0502020202020204" pitchFamily="34" charset="0"/>
              </a:rPr>
            </a:br>
            <a:r>
              <a:rPr lang="en-US" sz="1600" dirty="0">
                <a:solidFill>
                  <a:schemeClr val="tx1">
                    <a:lumMod val="75000"/>
                    <a:lumOff val="25000"/>
                  </a:schemeClr>
                </a:solidFill>
                <a:latin typeface="Century Gothic" panose="020B0502020202020204" pitchFamily="34" charset="0"/>
              </a:rPr>
              <a:t>of passages lorem ipsum available, but the </a:t>
            </a:r>
          </a:p>
        </p:txBody>
      </p:sp>
      <p:sp>
        <p:nvSpPr>
          <p:cNvPr id="6" name="TextBox 5">
            <a:extLst>
              <a:ext uri="{FF2B5EF4-FFF2-40B4-BE49-F238E27FC236}">
                <a16:creationId xmlns:a16="http://schemas.microsoft.com/office/drawing/2014/main" id="{A0ECBEE5-6BCB-8503-DEA6-A2E19FFD6C42}"/>
              </a:ext>
            </a:extLst>
          </p:cNvPr>
          <p:cNvSpPr txBox="1"/>
          <p:nvPr/>
        </p:nvSpPr>
        <p:spPr>
          <a:xfrm>
            <a:off x="6443280" y="4308542"/>
            <a:ext cx="2085175" cy="1889748"/>
          </a:xfrm>
          <a:prstGeom prst="rect">
            <a:avLst/>
          </a:prstGeom>
          <a:noFill/>
        </p:spPr>
        <p:txBody>
          <a:bodyPr wrap="square" lIns="0" tIns="0" rIns="0" bIns="0" rtlCol="0" anchor="t">
            <a:spAutoFit/>
          </a:bodyPr>
          <a:lstStyle/>
          <a:p>
            <a:pPr defTabSz="2438705">
              <a:spcBef>
                <a:spcPct val="20000"/>
              </a:spcBef>
              <a:defRPr/>
            </a:pPr>
            <a:r>
              <a:rPr lang="en-US" b="1" dirty="0">
                <a:solidFill>
                  <a:schemeClr val="bg1"/>
                </a:solidFill>
                <a:latin typeface="Century Gothic" panose="020B0502020202020204" pitchFamily="34" charset="0"/>
              </a:rPr>
              <a:t>Title Goes Here</a:t>
            </a:r>
          </a:p>
          <a:p>
            <a:pPr defTabSz="2438705">
              <a:spcBef>
                <a:spcPct val="20000"/>
              </a:spcBef>
              <a:defRPr/>
            </a:pPr>
            <a:r>
              <a:rPr lang="en-US" b="1" dirty="0">
                <a:solidFill>
                  <a:schemeClr val="tx1">
                    <a:lumMod val="75000"/>
                    <a:lumOff val="25000"/>
                  </a:schemeClr>
                </a:solidFill>
                <a:latin typeface="Century Gothic" panose="020B0502020202020204" pitchFamily="34" charset="0"/>
              </a:rPr>
              <a:t> </a:t>
            </a:r>
          </a:p>
          <a:p>
            <a:pPr defTabSz="2438705">
              <a:spcBef>
                <a:spcPct val="20000"/>
              </a:spcBef>
              <a:defRPr/>
            </a:pPr>
            <a:r>
              <a:rPr lang="en-US" sz="1600" dirty="0">
                <a:solidFill>
                  <a:schemeClr val="tx1">
                    <a:lumMod val="75000"/>
                    <a:lumOff val="25000"/>
                  </a:schemeClr>
                </a:solidFill>
                <a:latin typeface="Century Gothic" panose="020B0502020202020204" pitchFamily="34" charset="0"/>
              </a:rPr>
              <a:t>There are many variations</a:t>
            </a:r>
            <a:br>
              <a:rPr lang="en-US" sz="1600" dirty="0">
                <a:solidFill>
                  <a:schemeClr val="tx1">
                    <a:lumMod val="75000"/>
                    <a:lumOff val="25000"/>
                  </a:schemeClr>
                </a:solidFill>
                <a:latin typeface="Century Gothic" panose="020B0502020202020204" pitchFamily="34" charset="0"/>
              </a:rPr>
            </a:br>
            <a:r>
              <a:rPr lang="en-US" sz="1600" dirty="0">
                <a:solidFill>
                  <a:schemeClr val="tx1">
                    <a:lumMod val="75000"/>
                    <a:lumOff val="25000"/>
                  </a:schemeClr>
                </a:solidFill>
                <a:latin typeface="Century Gothic" panose="020B0502020202020204" pitchFamily="34" charset="0"/>
              </a:rPr>
              <a:t>of passages lorem ipsum available, but the </a:t>
            </a:r>
          </a:p>
        </p:txBody>
      </p:sp>
      <p:sp>
        <p:nvSpPr>
          <p:cNvPr id="7" name="TextBox 6">
            <a:extLst>
              <a:ext uri="{FF2B5EF4-FFF2-40B4-BE49-F238E27FC236}">
                <a16:creationId xmlns:a16="http://schemas.microsoft.com/office/drawing/2014/main" id="{6E92D841-DEE0-4534-0A89-F7F03E7858FE}"/>
              </a:ext>
            </a:extLst>
          </p:cNvPr>
          <p:cNvSpPr txBox="1"/>
          <p:nvPr/>
        </p:nvSpPr>
        <p:spPr>
          <a:xfrm>
            <a:off x="9160656" y="4308542"/>
            <a:ext cx="2085175" cy="1889748"/>
          </a:xfrm>
          <a:prstGeom prst="rect">
            <a:avLst/>
          </a:prstGeom>
          <a:noFill/>
        </p:spPr>
        <p:txBody>
          <a:bodyPr wrap="square" lIns="0" tIns="0" rIns="0" bIns="0" rtlCol="0" anchor="t">
            <a:spAutoFit/>
          </a:bodyPr>
          <a:lstStyle/>
          <a:p>
            <a:pPr defTabSz="2438705">
              <a:spcBef>
                <a:spcPct val="20000"/>
              </a:spcBef>
              <a:defRPr/>
            </a:pPr>
            <a:r>
              <a:rPr lang="en-US" b="1" dirty="0">
                <a:solidFill>
                  <a:schemeClr val="bg1"/>
                </a:solidFill>
                <a:latin typeface="Century Gothic" panose="020B0502020202020204" pitchFamily="34" charset="0"/>
              </a:rPr>
              <a:t>Title Goes Here </a:t>
            </a:r>
          </a:p>
          <a:p>
            <a:pPr defTabSz="2438705">
              <a:spcBef>
                <a:spcPct val="20000"/>
              </a:spcBef>
              <a:defRPr/>
            </a:pPr>
            <a:endParaRPr lang="en-US" b="1" dirty="0">
              <a:solidFill>
                <a:schemeClr val="tx1">
                  <a:lumMod val="75000"/>
                  <a:lumOff val="25000"/>
                </a:schemeClr>
              </a:solidFill>
              <a:latin typeface="Century Gothic" panose="020B0502020202020204" pitchFamily="34" charset="0"/>
            </a:endParaRPr>
          </a:p>
          <a:p>
            <a:pPr defTabSz="2438705">
              <a:spcBef>
                <a:spcPct val="20000"/>
              </a:spcBef>
              <a:defRPr/>
            </a:pPr>
            <a:r>
              <a:rPr lang="en-US" sz="1600" dirty="0">
                <a:solidFill>
                  <a:schemeClr val="tx1">
                    <a:lumMod val="75000"/>
                    <a:lumOff val="25000"/>
                  </a:schemeClr>
                </a:solidFill>
                <a:latin typeface="Century Gothic" panose="020B0502020202020204" pitchFamily="34" charset="0"/>
              </a:rPr>
              <a:t>There are many variations</a:t>
            </a:r>
            <a:br>
              <a:rPr lang="en-US" sz="1600" dirty="0">
                <a:solidFill>
                  <a:schemeClr val="tx1">
                    <a:lumMod val="75000"/>
                    <a:lumOff val="25000"/>
                  </a:schemeClr>
                </a:solidFill>
                <a:latin typeface="Century Gothic" panose="020B0502020202020204" pitchFamily="34" charset="0"/>
              </a:rPr>
            </a:br>
            <a:r>
              <a:rPr lang="en-US" sz="1600" dirty="0">
                <a:solidFill>
                  <a:schemeClr val="tx1">
                    <a:lumMod val="75000"/>
                    <a:lumOff val="25000"/>
                  </a:schemeClr>
                </a:solidFill>
                <a:latin typeface="Century Gothic" panose="020B0502020202020204" pitchFamily="34" charset="0"/>
              </a:rPr>
              <a:t>of passages lorem ipsum available, but the </a:t>
            </a:r>
          </a:p>
        </p:txBody>
      </p:sp>
      <p:grpSp>
        <p:nvGrpSpPr>
          <p:cNvPr id="8" name="Group 7">
            <a:extLst>
              <a:ext uri="{FF2B5EF4-FFF2-40B4-BE49-F238E27FC236}">
                <a16:creationId xmlns:a16="http://schemas.microsoft.com/office/drawing/2014/main" id="{2C66600B-348B-F466-BCFD-1EDE4B6189C6}"/>
              </a:ext>
            </a:extLst>
          </p:cNvPr>
          <p:cNvGrpSpPr/>
          <p:nvPr/>
        </p:nvGrpSpPr>
        <p:grpSpPr>
          <a:xfrm>
            <a:off x="3801827" y="1519176"/>
            <a:ext cx="1933333" cy="2268307"/>
            <a:chOff x="1478741" y="1645342"/>
            <a:chExt cx="1208340" cy="1417700"/>
          </a:xfrm>
        </p:grpSpPr>
        <p:grpSp>
          <p:nvGrpSpPr>
            <p:cNvPr id="31" name="Group 30">
              <a:extLst>
                <a:ext uri="{FF2B5EF4-FFF2-40B4-BE49-F238E27FC236}">
                  <a16:creationId xmlns:a16="http://schemas.microsoft.com/office/drawing/2014/main" id="{C01CE4B9-30F6-EB46-1E86-F933A5DD55D9}"/>
                </a:ext>
              </a:extLst>
            </p:cNvPr>
            <p:cNvGrpSpPr/>
            <p:nvPr/>
          </p:nvGrpSpPr>
          <p:grpSpPr>
            <a:xfrm>
              <a:off x="1478741" y="1645342"/>
              <a:ext cx="1208340" cy="1209153"/>
              <a:chOff x="2819400" y="1733546"/>
              <a:chExt cx="1614741" cy="1615829"/>
            </a:xfrm>
          </p:grpSpPr>
          <p:sp>
            <p:nvSpPr>
              <p:cNvPr id="35" name="Trapezoid 32">
                <a:extLst>
                  <a:ext uri="{FF2B5EF4-FFF2-40B4-BE49-F238E27FC236}">
                    <a16:creationId xmlns:a16="http://schemas.microsoft.com/office/drawing/2014/main" id="{11ED2B4B-42F5-8807-DBC2-BB9C846FFB8B}"/>
                  </a:ext>
                </a:extLst>
              </p:cNvPr>
              <p:cNvSpPr/>
              <p:nvPr/>
            </p:nvSpPr>
            <p:spPr>
              <a:xfrm flipV="1">
                <a:off x="3151442" y="1733546"/>
                <a:ext cx="950658" cy="349253"/>
              </a:xfrm>
              <a:prstGeom prst="trapezoid">
                <a:avLst>
                  <a:gd name="adj" fmla="val 35156"/>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entury Gothic" panose="020B0502020202020204" pitchFamily="34" charset="0"/>
                </a:endParaRPr>
              </a:p>
            </p:txBody>
          </p:sp>
          <p:grpSp>
            <p:nvGrpSpPr>
              <p:cNvPr id="36" name="Group 35">
                <a:extLst>
                  <a:ext uri="{FF2B5EF4-FFF2-40B4-BE49-F238E27FC236}">
                    <a16:creationId xmlns:a16="http://schemas.microsoft.com/office/drawing/2014/main" id="{A05473D7-F4BB-2867-C68B-82B5BB145993}"/>
                  </a:ext>
                </a:extLst>
              </p:cNvPr>
              <p:cNvGrpSpPr/>
              <p:nvPr/>
            </p:nvGrpSpPr>
            <p:grpSpPr>
              <a:xfrm>
                <a:off x="2819400" y="1733550"/>
                <a:ext cx="1614741" cy="1615825"/>
                <a:chOff x="2819400" y="1733550"/>
                <a:chExt cx="1614741" cy="1688261"/>
              </a:xfrm>
              <a:solidFill>
                <a:schemeClr val="accent1"/>
              </a:solidFill>
            </p:grpSpPr>
            <p:sp>
              <p:nvSpPr>
                <p:cNvPr id="37" name="Freeform 6">
                  <a:extLst>
                    <a:ext uri="{FF2B5EF4-FFF2-40B4-BE49-F238E27FC236}">
                      <a16:creationId xmlns:a16="http://schemas.microsoft.com/office/drawing/2014/main" id="{CD75F48E-1A33-FED9-0A4C-874033784701}"/>
                    </a:ext>
                  </a:extLst>
                </p:cNvPr>
                <p:cNvSpPr>
                  <a:spLocks/>
                </p:cNvSpPr>
                <p:nvPr/>
              </p:nvSpPr>
              <p:spPr bwMode="auto">
                <a:xfrm>
                  <a:off x="2819400" y="1733550"/>
                  <a:ext cx="807370" cy="1688261"/>
                </a:xfrm>
                <a:custGeom>
                  <a:avLst/>
                  <a:gdLst>
                    <a:gd name="T0" fmla="*/ 366 w 904"/>
                    <a:gd name="T1" fmla="*/ 0 h 1805"/>
                    <a:gd name="T2" fmla="*/ 904 w 904"/>
                    <a:gd name="T3" fmla="*/ 1508 h 1805"/>
                    <a:gd name="T4" fmla="*/ 607 w 904"/>
                    <a:gd name="T5" fmla="*/ 1805 h 1805"/>
                    <a:gd name="T6" fmla="*/ 0 w 904"/>
                    <a:gd name="T7" fmla="*/ 374 h 1805"/>
                    <a:gd name="T8" fmla="*/ 366 w 904"/>
                    <a:gd name="T9" fmla="*/ 0 h 1805"/>
                  </a:gdLst>
                  <a:ahLst/>
                  <a:cxnLst>
                    <a:cxn ang="0">
                      <a:pos x="T0" y="T1"/>
                    </a:cxn>
                    <a:cxn ang="0">
                      <a:pos x="T2" y="T3"/>
                    </a:cxn>
                    <a:cxn ang="0">
                      <a:pos x="T4" y="T5"/>
                    </a:cxn>
                    <a:cxn ang="0">
                      <a:pos x="T6" y="T7"/>
                    </a:cxn>
                    <a:cxn ang="0">
                      <a:pos x="T8" y="T9"/>
                    </a:cxn>
                  </a:cxnLst>
                  <a:rect l="0" t="0" r="r" b="b"/>
                  <a:pathLst>
                    <a:path w="904" h="1805">
                      <a:moveTo>
                        <a:pt x="366" y="0"/>
                      </a:moveTo>
                      <a:lnTo>
                        <a:pt x="904" y="1508"/>
                      </a:lnTo>
                      <a:lnTo>
                        <a:pt x="607" y="1805"/>
                      </a:lnTo>
                      <a:lnTo>
                        <a:pt x="0" y="374"/>
                      </a:lnTo>
                      <a:lnTo>
                        <a:pt x="366" y="0"/>
                      </a:lnTo>
                      <a:close/>
                    </a:path>
                  </a:pathLst>
                </a:custGeom>
                <a:solidFill>
                  <a:srgbClr val="FFA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endParaRPr lang="en-US" sz="8800">
                    <a:latin typeface="Century Gothic" panose="020B0502020202020204" pitchFamily="34" charset="0"/>
                  </a:endParaRPr>
                </a:p>
              </p:txBody>
            </p:sp>
            <p:sp>
              <p:nvSpPr>
                <p:cNvPr id="38" name="Freeform 6">
                  <a:extLst>
                    <a:ext uri="{FF2B5EF4-FFF2-40B4-BE49-F238E27FC236}">
                      <a16:creationId xmlns:a16="http://schemas.microsoft.com/office/drawing/2014/main" id="{E0DEC5AE-F1C3-B5D0-B80C-921D367DD9F6}"/>
                    </a:ext>
                  </a:extLst>
                </p:cNvPr>
                <p:cNvSpPr>
                  <a:spLocks/>
                </p:cNvSpPr>
                <p:nvPr/>
              </p:nvSpPr>
              <p:spPr bwMode="auto">
                <a:xfrm flipH="1">
                  <a:off x="3626771" y="1733550"/>
                  <a:ext cx="807370" cy="1688261"/>
                </a:xfrm>
                <a:custGeom>
                  <a:avLst/>
                  <a:gdLst>
                    <a:gd name="T0" fmla="*/ 366 w 904"/>
                    <a:gd name="T1" fmla="*/ 0 h 1805"/>
                    <a:gd name="T2" fmla="*/ 904 w 904"/>
                    <a:gd name="T3" fmla="*/ 1508 h 1805"/>
                    <a:gd name="T4" fmla="*/ 607 w 904"/>
                    <a:gd name="T5" fmla="*/ 1805 h 1805"/>
                    <a:gd name="T6" fmla="*/ 0 w 904"/>
                    <a:gd name="T7" fmla="*/ 374 h 1805"/>
                    <a:gd name="T8" fmla="*/ 366 w 904"/>
                    <a:gd name="T9" fmla="*/ 0 h 1805"/>
                  </a:gdLst>
                  <a:ahLst/>
                  <a:cxnLst>
                    <a:cxn ang="0">
                      <a:pos x="T0" y="T1"/>
                    </a:cxn>
                    <a:cxn ang="0">
                      <a:pos x="T2" y="T3"/>
                    </a:cxn>
                    <a:cxn ang="0">
                      <a:pos x="T4" y="T5"/>
                    </a:cxn>
                    <a:cxn ang="0">
                      <a:pos x="T6" y="T7"/>
                    </a:cxn>
                    <a:cxn ang="0">
                      <a:pos x="T8" y="T9"/>
                    </a:cxn>
                  </a:cxnLst>
                  <a:rect l="0" t="0" r="r" b="b"/>
                  <a:pathLst>
                    <a:path w="904" h="1805">
                      <a:moveTo>
                        <a:pt x="366" y="0"/>
                      </a:moveTo>
                      <a:lnTo>
                        <a:pt x="904" y="1508"/>
                      </a:lnTo>
                      <a:lnTo>
                        <a:pt x="607" y="1805"/>
                      </a:lnTo>
                      <a:lnTo>
                        <a:pt x="0" y="374"/>
                      </a:lnTo>
                      <a:lnTo>
                        <a:pt x="366" y="0"/>
                      </a:lnTo>
                      <a:close/>
                    </a:path>
                  </a:pathLst>
                </a:custGeom>
                <a:solidFill>
                  <a:srgbClr val="FFA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endParaRPr lang="en-US" sz="8800">
                    <a:latin typeface="Century Gothic" panose="020B0502020202020204" pitchFamily="34" charset="0"/>
                  </a:endParaRPr>
                </a:p>
              </p:txBody>
            </p:sp>
          </p:grpSp>
        </p:grpSp>
        <p:grpSp>
          <p:nvGrpSpPr>
            <p:cNvPr id="32" name="Group 31">
              <a:extLst>
                <a:ext uri="{FF2B5EF4-FFF2-40B4-BE49-F238E27FC236}">
                  <a16:creationId xmlns:a16="http://schemas.microsoft.com/office/drawing/2014/main" id="{96B10146-DFDF-5E18-F3D5-8D7B8A04FEAF}"/>
                </a:ext>
              </a:extLst>
            </p:cNvPr>
            <p:cNvGrpSpPr/>
            <p:nvPr/>
          </p:nvGrpSpPr>
          <p:grpSpPr>
            <a:xfrm>
              <a:off x="1717710" y="2332639"/>
              <a:ext cx="730403" cy="730403"/>
              <a:chOff x="5181600" y="2190750"/>
              <a:chExt cx="771525" cy="771525"/>
            </a:xfrm>
          </p:grpSpPr>
          <p:sp>
            <p:nvSpPr>
              <p:cNvPr id="33" name="Oval 32">
                <a:extLst>
                  <a:ext uri="{FF2B5EF4-FFF2-40B4-BE49-F238E27FC236}">
                    <a16:creationId xmlns:a16="http://schemas.microsoft.com/office/drawing/2014/main" id="{ABA489F7-69D1-26A2-C126-1B9A6185319A}"/>
                  </a:ext>
                </a:extLst>
              </p:cNvPr>
              <p:cNvSpPr/>
              <p:nvPr/>
            </p:nvSpPr>
            <p:spPr>
              <a:xfrm>
                <a:off x="5181600" y="2190750"/>
                <a:ext cx="771525" cy="771525"/>
              </a:xfrm>
              <a:prstGeom prst="ellipse">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Century Gothic" panose="020B0502020202020204" pitchFamily="34" charset="0"/>
                </a:endParaRPr>
              </a:p>
            </p:txBody>
          </p:sp>
          <p:sp>
            <p:nvSpPr>
              <p:cNvPr id="34" name="Oval 33">
                <a:extLst>
                  <a:ext uri="{FF2B5EF4-FFF2-40B4-BE49-F238E27FC236}">
                    <a16:creationId xmlns:a16="http://schemas.microsoft.com/office/drawing/2014/main" id="{E0630040-F61A-35E8-EBCF-220EFF036555}"/>
                  </a:ext>
                </a:extLst>
              </p:cNvPr>
              <p:cNvSpPr/>
              <p:nvPr/>
            </p:nvSpPr>
            <p:spPr>
              <a:xfrm>
                <a:off x="5219954" y="2229105"/>
                <a:ext cx="694816" cy="6948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entury Gothic" panose="020B0502020202020204" pitchFamily="34" charset="0"/>
                </a:endParaRPr>
              </a:p>
            </p:txBody>
          </p:sp>
        </p:grpSp>
      </p:grpSp>
      <p:grpSp>
        <p:nvGrpSpPr>
          <p:cNvPr id="9" name="Group 8">
            <a:extLst>
              <a:ext uri="{FF2B5EF4-FFF2-40B4-BE49-F238E27FC236}">
                <a16:creationId xmlns:a16="http://schemas.microsoft.com/office/drawing/2014/main" id="{357B5A6D-5845-8C3A-750D-2F2A93D109BF}"/>
              </a:ext>
            </a:extLst>
          </p:cNvPr>
          <p:cNvGrpSpPr/>
          <p:nvPr/>
        </p:nvGrpSpPr>
        <p:grpSpPr>
          <a:xfrm>
            <a:off x="6456841" y="1519176"/>
            <a:ext cx="1933333" cy="2268307"/>
            <a:chOff x="1478741" y="1645342"/>
            <a:chExt cx="1208340" cy="1417700"/>
          </a:xfrm>
        </p:grpSpPr>
        <p:grpSp>
          <p:nvGrpSpPr>
            <p:cNvPr id="23" name="Group 22">
              <a:extLst>
                <a:ext uri="{FF2B5EF4-FFF2-40B4-BE49-F238E27FC236}">
                  <a16:creationId xmlns:a16="http://schemas.microsoft.com/office/drawing/2014/main" id="{FDEC8599-ED5F-F38A-A94B-A481EB56A5FD}"/>
                </a:ext>
              </a:extLst>
            </p:cNvPr>
            <p:cNvGrpSpPr/>
            <p:nvPr/>
          </p:nvGrpSpPr>
          <p:grpSpPr>
            <a:xfrm>
              <a:off x="1478741" y="1645342"/>
              <a:ext cx="1208340" cy="1209153"/>
              <a:chOff x="2819400" y="1733546"/>
              <a:chExt cx="1614741" cy="1615829"/>
            </a:xfrm>
          </p:grpSpPr>
          <p:sp>
            <p:nvSpPr>
              <p:cNvPr id="27" name="Trapezoid 47">
                <a:extLst>
                  <a:ext uri="{FF2B5EF4-FFF2-40B4-BE49-F238E27FC236}">
                    <a16:creationId xmlns:a16="http://schemas.microsoft.com/office/drawing/2014/main" id="{838F234B-7240-97D5-F49B-997FACB1F7E6}"/>
                  </a:ext>
                </a:extLst>
              </p:cNvPr>
              <p:cNvSpPr/>
              <p:nvPr/>
            </p:nvSpPr>
            <p:spPr>
              <a:xfrm flipV="1">
                <a:off x="3151442" y="1733546"/>
                <a:ext cx="950658" cy="349253"/>
              </a:xfrm>
              <a:prstGeom prst="trapezoid">
                <a:avLst>
                  <a:gd name="adj" fmla="val 35156"/>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entury Gothic" panose="020B0502020202020204" pitchFamily="34" charset="0"/>
                </a:endParaRPr>
              </a:p>
            </p:txBody>
          </p:sp>
          <p:grpSp>
            <p:nvGrpSpPr>
              <p:cNvPr id="28" name="Group 27">
                <a:extLst>
                  <a:ext uri="{FF2B5EF4-FFF2-40B4-BE49-F238E27FC236}">
                    <a16:creationId xmlns:a16="http://schemas.microsoft.com/office/drawing/2014/main" id="{05B925BF-5958-74E5-C15D-820387AB9006}"/>
                  </a:ext>
                </a:extLst>
              </p:cNvPr>
              <p:cNvGrpSpPr/>
              <p:nvPr/>
            </p:nvGrpSpPr>
            <p:grpSpPr>
              <a:xfrm>
                <a:off x="2819400" y="1733550"/>
                <a:ext cx="1614741" cy="1615825"/>
                <a:chOff x="2819400" y="1733550"/>
                <a:chExt cx="1614741" cy="1688261"/>
              </a:xfrm>
              <a:solidFill>
                <a:schemeClr val="accent1"/>
              </a:solidFill>
            </p:grpSpPr>
            <p:sp>
              <p:nvSpPr>
                <p:cNvPr id="29" name="Freeform 6">
                  <a:extLst>
                    <a:ext uri="{FF2B5EF4-FFF2-40B4-BE49-F238E27FC236}">
                      <a16:creationId xmlns:a16="http://schemas.microsoft.com/office/drawing/2014/main" id="{9F714874-B01A-CAE1-292E-DCFBBCE5182E}"/>
                    </a:ext>
                  </a:extLst>
                </p:cNvPr>
                <p:cNvSpPr>
                  <a:spLocks/>
                </p:cNvSpPr>
                <p:nvPr/>
              </p:nvSpPr>
              <p:spPr bwMode="auto">
                <a:xfrm>
                  <a:off x="2819400" y="1733550"/>
                  <a:ext cx="807370" cy="1688261"/>
                </a:xfrm>
                <a:custGeom>
                  <a:avLst/>
                  <a:gdLst>
                    <a:gd name="T0" fmla="*/ 366 w 904"/>
                    <a:gd name="T1" fmla="*/ 0 h 1805"/>
                    <a:gd name="T2" fmla="*/ 904 w 904"/>
                    <a:gd name="T3" fmla="*/ 1508 h 1805"/>
                    <a:gd name="T4" fmla="*/ 607 w 904"/>
                    <a:gd name="T5" fmla="*/ 1805 h 1805"/>
                    <a:gd name="T6" fmla="*/ 0 w 904"/>
                    <a:gd name="T7" fmla="*/ 374 h 1805"/>
                    <a:gd name="T8" fmla="*/ 366 w 904"/>
                    <a:gd name="T9" fmla="*/ 0 h 1805"/>
                  </a:gdLst>
                  <a:ahLst/>
                  <a:cxnLst>
                    <a:cxn ang="0">
                      <a:pos x="T0" y="T1"/>
                    </a:cxn>
                    <a:cxn ang="0">
                      <a:pos x="T2" y="T3"/>
                    </a:cxn>
                    <a:cxn ang="0">
                      <a:pos x="T4" y="T5"/>
                    </a:cxn>
                    <a:cxn ang="0">
                      <a:pos x="T6" y="T7"/>
                    </a:cxn>
                    <a:cxn ang="0">
                      <a:pos x="T8" y="T9"/>
                    </a:cxn>
                  </a:cxnLst>
                  <a:rect l="0" t="0" r="r" b="b"/>
                  <a:pathLst>
                    <a:path w="904" h="1805">
                      <a:moveTo>
                        <a:pt x="366" y="0"/>
                      </a:moveTo>
                      <a:lnTo>
                        <a:pt x="904" y="1508"/>
                      </a:lnTo>
                      <a:lnTo>
                        <a:pt x="607" y="1805"/>
                      </a:lnTo>
                      <a:lnTo>
                        <a:pt x="0" y="374"/>
                      </a:lnTo>
                      <a:lnTo>
                        <a:pt x="366" y="0"/>
                      </a:lnTo>
                      <a:close/>
                    </a:path>
                  </a:pathLst>
                </a:custGeom>
                <a:solidFill>
                  <a:srgbClr val="7DD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endParaRPr lang="en-US" sz="8800">
                    <a:latin typeface="Century Gothic" panose="020B0502020202020204" pitchFamily="34" charset="0"/>
                  </a:endParaRPr>
                </a:p>
              </p:txBody>
            </p:sp>
            <p:sp>
              <p:nvSpPr>
                <p:cNvPr id="30" name="Freeform 6">
                  <a:extLst>
                    <a:ext uri="{FF2B5EF4-FFF2-40B4-BE49-F238E27FC236}">
                      <a16:creationId xmlns:a16="http://schemas.microsoft.com/office/drawing/2014/main" id="{FD96B53F-DC2E-34B7-A7CD-1ECFC38AC22D}"/>
                    </a:ext>
                  </a:extLst>
                </p:cNvPr>
                <p:cNvSpPr>
                  <a:spLocks/>
                </p:cNvSpPr>
                <p:nvPr/>
              </p:nvSpPr>
              <p:spPr bwMode="auto">
                <a:xfrm flipH="1">
                  <a:off x="3626771" y="1733550"/>
                  <a:ext cx="807370" cy="1688261"/>
                </a:xfrm>
                <a:custGeom>
                  <a:avLst/>
                  <a:gdLst>
                    <a:gd name="T0" fmla="*/ 366 w 904"/>
                    <a:gd name="T1" fmla="*/ 0 h 1805"/>
                    <a:gd name="T2" fmla="*/ 904 w 904"/>
                    <a:gd name="T3" fmla="*/ 1508 h 1805"/>
                    <a:gd name="T4" fmla="*/ 607 w 904"/>
                    <a:gd name="T5" fmla="*/ 1805 h 1805"/>
                    <a:gd name="T6" fmla="*/ 0 w 904"/>
                    <a:gd name="T7" fmla="*/ 374 h 1805"/>
                    <a:gd name="T8" fmla="*/ 366 w 904"/>
                    <a:gd name="T9" fmla="*/ 0 h 1805"/>
                  </a:gdLst>
                  <a:ahLst/>
                  <a:cxnLst>
                    <a:cxn ang="0">
                      <a:pos x="T0" y="T1"/>
                    </a:cxn>
                    <a:cxn ang="0">
                      <a:pos x="T2" y="T3"/>
                    </a:cxn>
                    <a:cxn ang="0">
                      <a:pos x="T4" y="T5"/>
                    </a:cxn>
                    <a:cxn ang="0">
                      <a:pos x="T6" y="T7"/>
                    </a:cxn>
                    <a:cxn ang="0">
                      <a:pos x="T8" y="T9"/>
                    </a:cxn>
                  </a:cxnLst>
                  <a:rect l="0" t="0" r="r" b="b"/>
                  <a:pathLst>
                    <a:path w="904" h="1805">
                      <a:moveTo>
                        <a:pt x="366" y="0"/>
                      </a:moveTo>
                      <a:lnTo>
                        <a:pt x="904" y="1508"/>
                      </a:lnTo>
                      <a:lnTo>
                        <a:pt x="607" y="1805"/>
                      </a:lnTo>
                      <a:lnTo>
                        <a:pt x="0" y="374"/>
                      </a:lnTo>
                      <a:lnTo>
                        <a:pt x="366" y="0"/>
                      </a:lnTo>
                      <a:close/>
                    </a:path>
                  </a:pathLst>
                </a:custGeom>
                <a:solidFill>
                  <a:srgbClr val="7DD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endParaRPr lang="en-US" sz="8800">
                    <a:latin typeface="Century Gothic" panose="020B0502020202020204" pitchFamily="34" charset="0"/>
                  </a:endParaRPr>
                </a:p>
              </p:txBody>
            </p:sp>
          </p:grpSp>
        </p:grpSp>
        <p:grpSp>
          <p:nvGrpSpPr>
            <p:cNvPr id="24" name="Group 23">
              <a:extLst>
                <a:ext uri="{FF2B5EF4-FFF2-40B4-BE49-F238E27FC236}">
                  <a16:creationId xmlns:a16="http://schemas.microsoft.com/office/drawing/2014/main" id="{5421120C-11FD-0B3D-8759-CA34CCACAB40}"/>
                </a:ext>
              </a:extLst>
            </p:cNvPr>
            <p:cNvGrpSpPr/>
            <p:nvPr/>
          </p:nvGrpSpPr>
          <p:grpSpPr>
            <a:xfrm>
              <a:off x="1717710" y="2332639"/>
              <a:ext cx="730403" cy="730403"/>
              <a:chOff x="5181600" y="2190750"/>
              <a:chExt cx="771525" cy="771525"/>
            </a:xfrm>
          </p:grpSpPr>
          <p:sp>
            <p:nvSpPr>
              <p:cNvPr id="25" name="Oval 24">
                <a:extLst>
                  <a:ext uri="{FF2B5EF4-FFF2-40B4-BE49-F238E27FC236}">
                    <a16:creationId xmlns:a16="http://schemas.microsoft.com/office/drawing/2014/main" id="{F5E74BF8-3E20-B4D6-4AF9-19A76EFF1D12}"/>
                  </a:ext>
                </a:extLst>
              </p:cNvPr>
              <p:cNvSpPr/>
              <p:nvPr/>
            </p:nvSpPr>
            <p:spPr>
              <a:xfrm>
                <a:off x="5181600" y="2190750"/>
                <a:ext cx="771525" cy="771525"/>
              </a:xfrm>
              <a:prstGeom prst="ellipse">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latin typeface="Century Gothic" panose="020B0502020202020204" pitchFamily="34" charset="0"/>
                </a:endParaRPr>
              </a:p>
            </p:txBody>
          </p:sp>
          <p:sp>
            <p:nvSpPr>
              <p:cNvPr id="26" name="Oval 25">
                <a:extLst>
                  <a:ext uri="{FF2B5EF4-FFF2-40B4-BE49-F238E27FC236}">
                    <a16:creationId xmlns:a16="http://schemas.microsoft.com/office/drawing/2014/main" id="{2A75063A-77CA-4641-431F-078929CD91A3}"/>
                  </a:ext>
                </a:extLst>
              </p:cNvPr>
              <p:cNvSpPr/>
              <p:nvPr/>
            </p:nvSpPr>
            <p:spPr>
              <a:xfrm>
                <a:off x="5219954" y="2229105"/>
                <a:ext cx="694816" cy="6948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entury Gothic" panose="020B0502020202020204" pitchFamily="34" charset="0"/>
                </a:endParaRPr>
              </a:p>
            </p:txBody>
          </p:sp>
        </p:grpSp>
      </p:grpSp>
      <p:grpSp>
        <p:nvGrpSpPr>
          <p:cNvPr id="10" name="Group 9">
            <a:extLst>
              <a:ext uri="{FF2B5EF4-FFF2-40B4-BE49-F238E27FC236}">
                <a16:creationId xmlns:a16="http://schemas.microsoft.com/office/drawing/2014/main" id="{43C1EE5C-2A44-8731-CD5F-14E84809DF87}"/>
              </a:ext>
            </a:extLst>
          </p:cNvPr>
          <p:cNvGrpSpPr/>
          <p:nvPr/>
        </p:nvGrpSpPr>
        <p:grpSpPr>
          <a:xfrm>
            <a:off x="9111854" y="1519176"/>
            <a:ext cx="1933333" cy="2268307"/>
            <a:chOff x="1478741" y="1645342"/>
            <a:chExt cx="1208340" cy="1417700"/>
          </a:xfrm>
        </p:grpSpPr>
        <p:grpSp>
          <p:nvGrpSpPr>
            <p:cNvPr id="15" name="Group 14">
              <a:extLst>
                <a:ext uri="{FF2B5EF4-FFF2-40B4-BE49-F238E27FC236}">
                  <a16:creationId xmlns:a16="http://schemas.microsoft.com/office/drawing/2014/main" id="{3D93C787-BF7F-3822-4488-E416EAB0E763}"/>
                </a:ext>
              </a:extLst>
            </p:cNvPr>
            <p:cNvGrpSpPr/>
            <p:nvPr/>
          </p:nvGrpSpPr>
          <p:grpSpPr>
            <a:xfrm>
              <a:off x="1478741" y="1645342"/>
              <a:ext cx="1208340" cy="1209153"/>
              <a:chOff x="2819400" y="1733546"/>
              <a:chExt cx="1614741" cy="1615829"/>
            </a:xfrm>
          </p:grpSpPr>
          <p:sp>
            <p:nvSpPr>
              <p:cNvPr id="19" name="Trapezoid 56">
                <a:extLst>
                  <a:ext uri="{FF2B5EF4-FFF2-40B4-BE49-F238E27FC236}">
                    <a16:creationId xmlns:a16="http://schemas.microsoft.com/office/drawing/2014/main" id="{DBEB2CBF-DE1F-8914-DA05-49433F01DD93}"/>
                  </a:ext>
                </a:extLst>
              </p:cNvPr>
              <p:cNvSpPr/>
              <p:nvPr/>
            </p:nvSpPr>
            <p:spPr>
              <a:xfrm flipV="1">
                <a:off x="3151442" y="1733546"/>
                <a:ext cx="950658" cy="349253"/>
              </a:xfrm>
              <a:prstGeom prst="trapezoid">
                <a:avLst>
                  <a:gd name="adj" fmla="val 35156"/>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entury Gothic" panose="020B0502020202020204" pitchFamily="34" charset="0"/>
                </a:endParaRPr>
              </a:p>
            </p:txBody>
          </p:sp>
          <p:grpSp>
            <p:nvGrpSpPr>
              <p:cNvPr id="20" name="Group 19">
                <a:extLst>
                  <a:ext uri="{FF2B5EF4-FFF2-40B4-BE49-F238E27FC236}">
                    <a16:creationId xmlns:a16="http://schemas.microsoft.com/office/drawing/2014/main" id="{77B7D728-5655-9663-516F-D74C7D575468}"/>
                  </a:ext>
                </a:extLst>
              </p:cNvPr>
              <p:cNvGrpSpPr/>
              <p:nvPr/>
            </p:nvGrpSpPr>
            <p:grpSpPr>
              <a:xfrm>
                <a:off x="2819400" y="1733550"/>
                <a:ext cx="1614741" cy="1615825"/>
                <a:chOff x="2819400" y="1733550"/>
                <a:chExt cx="1614741" cy="1688261"/>
              </a:xfrm>
              <a:solidFill>
                <a:schemeClr val="accent1"/>
              </a:solidFill>
            </p:grpSpPr>
            <p:sp>
              <p:nvSpPr>
                <p:cNvPr id="21" name="Freeform 6">
                  <a:extLst>
                    <a:ext uri="{FF2B5EF4-FFF2-40B4-BE49-F238E27FC236}">
                      <a16:creationId xmlns:a16="http://schemas.microsoft.com/office/drawing/2014/main" id="{6A2AC058-C62B-A318-ED2D-DE17E7BBB960}"/>
                    </a:ext>
                  </a:extLst>
                </p:cNvPr>
                <p:cNvSpPr>
                  <a:spLocks/>
                </p:cNvSpPr>
                <p:nvPr/>
              </p:nvSpPr>
              <p:spPr bwMode="auto">
                <a:xfrm>
                  <a:off x="2819400" y="1733550"/>
                  <a:ext cx="807370" cy="1688261"/>
                </a:xfrm>
                <a:custGeom>
                  <a:avLst/>
                  <a:gdLst>
                    <a:gd name="T0" fmla="*/ 366 w 904"/>
                    <a:gd name="T1" fmla="*/ 0 h 1805"/>
                    <a:gd name="T2" fmla="*/ 904 w 904"/>
                    <a:gd name="T3" fmla="*/ 1508 h 1805"/>
                    <a:gd name="T4" fmla="*/ 607 w 904"/>
                    <a:gd name="T5" fmla="*/ 1805 h 1805"/>
                    <a:gd name="T6" fmla="*/ 0 w 904"/>
                    <a:gd name="T7" fmla="*/ 374 h 1805"/>
                    <a:gd name="T8" fmla="*/ 366 w 904"/>
                    <a:gd name="T9" fmla="*/ 0 h 1805"/>
                  </a:gdLst>
                  <a:ahLst/>
                  <a:cxnLst>
                    <a:cxn ang="0">
                      <a:pos x="T0" y="T1"/>
                    </a:cxn>
                    <a:cxn ang="0">
                      <a:pos x="T2" y="T3"/>
                    </a:cxn>
                    <a:cxn ang="0">
                      <a:pos x="T4" y="T5"/>
                    </a:cxn>
                    <a:cxn ang="0">
                      <a:pos x="T6" y="T7"/>
                    </a:cxn>
                    <a:cxn ang="0">
                      <a:pos x="T8" y="T9"/>
                    </a:cxn>
                  </a:cxnLst>
                  <a:rect l="0" t="0" r="r" b="b"/>
                  <a:pathLst>
                    <a:path w="904" h="1805">
                      <a:moveTo>
                        <a:pt x="366" y="0"/>
                      </a:moveTo>
                      <a:lnTo>
                        <a:pt x="904" y="1508"/>
                      </a:lnTo>
                      <a:lnTo>
                        <a:pt x="607" y="1805"/>
                      </a:lnTo>
                      <a:lnTo>
                        <a:pt x="0" y="374"/>
                      </a:lnTo>
                      <a:lnTo>
                        <a:pt x="366" y="0"/>
                      </a:lnTo>
                      <a:close/>
                    </a:path>
                  </a:pathLst>
                </a:custGeom>
                <a:solidFill>
                  <a:srgbClr val="995D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endParaRPr lang="en-US" sz="8800" dirty="0">
                    <a:latin typeface="Century Gothic" panose="020B0502020202020204" pitchFamily="34" charset="0"/>
                  </a:endParaRPr>
                </a:p>
              </p:txBody>
            </p:sp>
            <p:sp>
              <p:nvSpPr>
                <p:cNvPr id="22" name="Freeform 6">
                  <a:extLst>
                    <a:ext uri="{FF2B5EF4-FFF2-40B4-BE49-F238E27FC236}">
                      <a16:creationId xmlns:a16="http://schemas.microsoft.com/office/drawing/2014/main" id="{83E2CF6C-C9AB-5D4F-233D-0364461E3788}"/>
                    </a:ext>
                  </a:extLst>
                </p:cNvPr>
                <p:cNvSpPr>
                  <a:spLocks/>
                </p:cNvSpPr>
                <p:nvPr/>
              </p:nvSpPr>
              <p:spPr bwMode="auto">
                <a:xfrm flipH="1">
                  <a:off x="3626771" y="1733550"/>
                  <a:ext cx="807370" cy="1688261"/>
                </a:xfrm>
                <a:custGeom>
                  <a:avLst/>
                  <a:gdLst>
                    <a:gd name="T0" fmla="*/ 366 w 904"/>
                    <a:gd name="T1" fmla="*/ 0 h 1805"/>
                    <a:gd name="T2" fmla="*/ 904 w 904"/>
                    <a:gd name="T3" fmla="*/ 1508 h 1805"/>
                    <a:gd name="T4" fmla="*/ 607 w 904"/>
                    <a:gd name="T5" fmla="*/ 1805 h 1805"/>
                    <a:gd name="T6" fmla="*/ 0 w 904"/>
                    <a:gd name="T7" fmla="*/ 374 h 1805"/>
                    <a:gd name="T8" fmla="*/ 366 w 904"/>
                    <a:gd name="T9" fmla="*/ 0 h 1805"/>
                  </a:gdLst>
                  <a:ahLst/>
                  <a:cxnLst>
                    <a:cxn ang="0">
                      <a:pos x="T0" y="T1"/>
                    </a:cxn>
                    <a:cxn ang="0">
                      <a:pos x="T2" y="T3"/>
                    </a:cxn>
                    <a:cxn ang="0">
                      <a:pos x="T4" y="T5"/>
                    </a:cxn>
                    <a:cxn ang="0">
                      <a:pos x="T6" y="T7"/>
                    </a:cxn>
                    <a:cxn ang="0">
                      <a:pos x="T8" y="T9"/>
                    </a:cxn>
                  </a:cxnLst>
                  <a:rect l="0" t="0" r="r" b="b"/>
                  <a:pathLst>
                    <a:path w="904" h="1805">
                      <a:moveTo>
                        <a:pt x="366" y="0"/>
                      </a:moveTo>
                      <a:lnTo>
                        <a:pt x="904" y="1508"/>
                      </a:lnTo>
                      <a:lnTo>
                        <a:pt x="607" y="1805"/>
                      </a:lnTo>
                      <a:lnTo>
                        <a:pt x="0" y="374"/>
                      </a:lnTo>
                      <a:lnTo>
                        <a:pt x="366" y="0"/>
                      </a:lnTo>
                      <a:close/>
                    </a:path>
                  </a:pathLst>
                </a:custGeom>
                <a:solidFill>
                  <a:srgbClr val="995D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endParaRPr lang="en-US" sz="8800">
                    <a:latin typeface="Century Gothic" panose="020B0502020202020204" pitchFamily="34" charset="0"/>
                  </a:endParaRPr>
                </a:p>
              </p:txBody>
            </p:sp>
          </p:grpSp>
        </p:grpSp>
        <p:grpSp>
          <p:nvGrpSpPr>
            <p:cNvPr id="16" name="Group 15">
              <a:extLst>
                <a:ext uri="{FF2B5EF4-FFF2-40B4-BE49-F238E27FC236}">
                  <a16:creationId xmlns:a16="http://schemas.microsoft.com/office/drawing/2014/main" id="{F488DC39-13CF-29CD-6BC7-398E5C073738}"/>
                </a:ext>
              </a:extLst>
            </p:cNvPr>
            <p:cNvGrpSpPr/>
            <p:nvPr/>
          </p:nvGrpSpPr>
          <p:grpSpPr>
            <a:xfrm>
              <a:off x="1717710" y="2332639"/>
              <a:ext cx="730403" cy="730403"/>
              <a:chOff x="5181600" y="2190750"/>
              <a:chExt cx="771525" cy="771525"/>
            </a:xfrm>
          </p:grpSpPr>
          <p:sp>
            <p:nvSpPr>
              <p:cNvPr id="17" name="Oval 16">
                <a:extLst>
                  <a:ext uri="{FF2B5EF4-FFF2-40B4-BE49-F238E27FC236}">
                    <a16:creationId xmlns:a16="http://schemas.microsoft.com/office/drawing/2014/main" id="{FE1B1484-55E7-7449-E7BA-F637452C1030}"/>
                  </a:ext>
                </a:extLst>
              </p:cNvPr>
              <p:cNvSpPr/>
              <p:nvPr/>
            </p:nvSpPr>
            <p:spPr>
              <a:xfrm>
                <a:off x="5181600" y="2190750"/>
                <a:ext cx="771525" cy="771525"/>
              </a:xfrm>
              <a:prstGeom prst="ellipse">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entury Gothic" panose="020B0502020202020204" pitchFamily="34" charset="0"/>
                </a:endParaRPr>
              </a:p>
            </p:txBody>
          </p:sp>
          <p:sp>
            <p:nvSpPr>
              <p:cNvPr id="18" name="Oval 17">
                <a:extLst>
                  <a:ext uri="{FF2B5EF4-FFF2-40B4-BE49-F238E27FC236}">
                    <a16:creationId xmlns:a16="http://schemas.microsoft.com/office/drawing/2014/main" id="{AA7AC22E-3C00-B7B5-EDE8-75AC90E400F7}"/>
                  </a:ext>
                </a:extLst>
              </p:cNvPr>
              <p:cNvSpPr/>
              <p:nvPr/>
            </p:nvSpPr>
            <p:spPr>
              <a:xfrm>
                <a:off x="5219954" y="2229105"/>
                <a:ext cx="694816" cy="6948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latin typeface="Century Gothic" panose="020B0502020202020204" pitchFamily="34" charset="0"/>
                </a:endParaRPr>
              </a:p>
            </p:txBody>
          </p:sp>
        </p:grpSp>
      </p:grpSp>
      <p:sp>
        <p:nvSpPr>
          <p:cNvPr id="11" name="Freeform 364">
            <a:extLst>
              <a:ext uri="{FF2B5EF4-FFF2-40B4-BE49-F238E27FC236}">
                <a16:creationId xmlns:a16="http://schemas.microsoft.com/office/drawing/2014/main" id="{E2C26BBF-9BCC-C684-925A-FF39AA9FA0AD}"/>
              </a:ext>
            </a:extLst>
          </p:cNvPr>
          <p:cNvSpPr>
            <a:spLocks noEditPoints="1"/>
          </p:cNvSpPr>
          <p:nvPr/>
        </p:nvSpPr>
        <p:spPr bwMode="auto">
          <a:xfrm>
            <a:off x="1848182" y="2972792"/>
            <a:ext cx="530595" cy="490724"/>
          </a:xfrm>
          <a:custGeom>
            <a:avLst/>
            <a:gdLst/>
            <a:ahLst/>
            <a:cxnLst>
              <a:cxn ang="0">
                <a:pos x="9" y="57"/>
              </a:cxn>
              <a:cxn ang="0">
                <a:pos x="62" y="94"/>
              </a:cxn>
              <a:cxn ang="0">
                <a:pos x="68" y="92"/>
              </a:cxn>
              <a:cxn ang="0">
                <a:pos x="47" y="33"/>
              </a:cxn>
              <a:cxn ang="0">
                <a:pos x="40" y="36"/>
              </a:cxn>
              <a:cxn ang="0">
                <a:pos x="21" y="48"/>
              </a:cxn>
              <a:cxn ang="0">
                <a:pos x="13" y="42"/>
              </a:cxn>
              <a:cxn ang="0">
                <a:pos x="1" y="52"/>
              </a:cxn>
              <a:cxn ang="0">
                <a:pos x="23" y="110"/>
              </a:cxn>
              <a:cxn ang="0">
                <a:pos x="68" y="92"/>
              </a:cxn>
              <a:cxn ang="0">
                <a:pos x="21" y="85"/>
              </a:cxn>
              <a:cxn ang="0">
                <a:pos x="19" y="83"/>
              </a:cxn>
              <a:cxn ang="0">
                <a:pos x="45" y="75"/>
              </a:cxn>
              <a:cxn ang="0">
                <a:pos x="47" y="77"/>
              </a:cxn>
              <a:cxn ang="0">
                <a:pos x="47" y="57"/>
              </a:cxn>
              <a:cxn ang="0">
                <a:pos x="15" y="64"/>
              </a:cxn>
              <a:cxn ang="0">
                <a:pos x="15" y="62"/>
              </a:cxn>
              <a:cxn ang="0">
                <a:pos x="47" y="55"/>
              </a:cxn>
              <a:cxn ang="0">
                <a:pos x="47" y="57"/>
              </a:cxn>
              <a:cxn ang="0">
                <a:pos x="50" y="66"/>
              </a:cxn>
              <a:cxn ang="0">
                <a:pos x="19" y="76"/>
              </a:cxn>
              <a:cxn ang="0">
                <a:pos x="17" y="74"/>
              </a:cxn>
              <a:cxn ang="0">
                <a:pos x="49" y="64"/>
              </a:cxn>
              <a:cxn ang="0">
                <a:pos x="47" y="89"/>
              </a:cxn>
              <a:cxn ang="0">
                <a:pos x="24" y="96"/>
              </a:cxn>
              <a:cxn ang="0">
                <a:pos x="22" y="94"/>
              </a:cxn>
              <a:cxn ang="0">
                <a:pos x="45" y="87"/>
              </a:cxn>
              <a:cxn ang="0">
                <a:pos x="47" y="89"/>
              </a:cxn>
              <a:cxn ang="0">
                <a:pos x="27" y="34"/>
              </a:cxn>
              <a:cxn ang="0">
                <a:pos x="23" y="35"/>
              </a:cxn>
              <a:cxn ang="0">
                <a:pos x="20" y="38"/>
              </a:cxn>
              <a:cxn ang="0">
                <a:pos x="15" y="43"/>
              </a:cxn>
              <a:cxn ang="0">
                <a:pos x="20" y="46"/>
              </a:cxn>
              <a:cxn ang="0">
                <a:pos x="38" y="37"/>
              </a:cxn>
              <a:cxn ang="0">
                <a:pos x="33" y="34"/>
              </a:cxn>
              <a:cxn ang="0">
                <a:pos x="29" y="34"/>
              </a:cxn>
              <a:cxn ang="0">
                <a:pos x="24" y="31"/>
              </a:cxn>
              <a:cxn ang="0">
                <a:pos x="21" y="36"/>
              </a:cxn>
              <a:cxn ang="0">
                <a:pos x="20" y="38"/>
              </a:cxn>
              <a:cxn ang="0">
                <a:pos x="23" y="13"/>
              </a:cxn>
              <a:cxn ang="0">
                <a:pos x="55" y="8"/>
              </a:cxn>
              <a:cxn ang="0">
                <a:pos x="30" y="4"/>
              </a:cxn>
              <a:cxn ang="0">
                <a:pos x="99" y="3"/>
              </a:cxn>
              <a:cxn ang="0">
                <a:pos x="105" y="8"/>
              </a:cxn>
              <a:cxn ang="0">
                <a:pos x="78" y="13"/>
              </a:cxn>
              <a:cxn ang="0">
                <a:pos x="113" y="18"/>
              </a:cxn>
              <a:cxn ang="0">
                <a:pos x="117" y="18"/>
              </a:cxn>
              <a:cxn ang="0">
                <a:pos x="99" y="0"/>
              </a:cxn>
              <a:cxn ang="0">
                <a:pos x="27" y="2"/>
              </a:cxn>
              <a:cxn ang="0">
                <a:pos x="12" y="26"/>
              </a:cxn>
              <a:cxn ang="0">
                <a:pos x="16" y="34"/>
              </a:cxn>
              <a:cxn ang="0">
                <a:pos x="23" y="26"/>
              </a:cxn>
              <a:cxn ang="0">
                <a:pos x="33" y="30"/>
              </a:cxn>
              <a:cxn ang="0">
                <a:pos x="38" y="31"/>
              </a:cxn>
              <a:cxn ang="0">
                <a:pos x="48" y="28"/>
              </a:cxn>
              <a:cxn ang="0">
                <a:pos x="73" y="91"/>
              </a:cxn>
              <a:cxn ang="0">
                <a:pos x="65" y="104"/>
              </a:cxn>
              <a:cxn ang="0">
                <a:pos x="112" y="106"/>
              </a:cxn>
              <a:cxn ang="0">
                <a:pos x="120" y="25"/>
              </a:cxn>
            </a:cxnLst>
            <a:rect l="0" t="0" r="r" b="b"/>
            <a:pathLst>
              <a:path w="120" h="111">
                <a:moveTo>
                  <a:pt x="21" y="104"/>
                </a:moveTo>
                <a:cubicBezTo>
                  <a:pt x="9" y="57"/>
                  <a:pt x="9" y="57"/>
                  <a:pt x="9" y="57"/>
                </a:cubicBezTo>
                <a:cubicBezTo>
                  <a:pt x="50" y="46"/>
                  <a:pt x="50" y="46"/>
                  <a:pt x="50" y="46"/>
                </a:cubicBezTo>
                <a:cubicBezTo>
                  <a:pt x="62" y="94"/>
                  <a:pt x="62" y="94"/>
                  <a:pt x="62" y="94"/>
                </a:cubicBezTo>
                <a:lnTo>
                  <a:pt x="21" y="104"/>
                </a:lnTo>
                <a:close/>
                <a:moveTo>
                  <a:pt x="68" y="92"/>
                </a:moveTo>
                <a:cubicBezTo>
                  <a:pt x="54" y="38"/>
                  <a:pt x="54" y="38"/>
                  <a:pt x="54" y="38"/>
                </a:cubicBezTo>
                <a:cubicBezTo>
                  <a:pt x="53" y="35"/>
                  <a:pt x="50" y="33"/>
                  <a:pt x="47" y="33"/>
                </a:cubicBezTo>
                <a:cubicBezTo>
                  <a:pt x="40" y="35"/>
                  <a:pt x="40" y="35"/>
                  <a:pt x="40" y="35"/>
                </a:cubicBezTo>
                <a:cubicBezTo>
                  <a:pt x="40" y="36"/>
                  <a:pt x="40" y="36"/>
                  <a:pt x="40" y="36"/>
                </a:cubicBezTo>
                <a:cubicBezTo>
                  <a:pt x="41" y="40"/>
                  <a:pt x="39" y="43"/>
                  <a:pt x="36" y="44"/>
                </a:cubicBezTo>
                <a:cubicBezTo>
                  <a:pt x="21" y="48"/>
                  <a:pt x="21" y="48"/>
                  <a:pt x="21" y="48"/>
                </a:cubicBezTo>
                <a:cubicBezTo>
                  <a:pt x="17" y="49"/>
                  <a:pt x="14" y="47"/>
                  <a:pt x="13" y="44"/>
                </a:cubicBezTo>
                <a:cubicBezTo>
                  <a:pt x="13" y="43"/>
                  <a:pt x="13" y="43"/>
                  <a:pt x="13" y="42"/>
                </a:cubicBezTo>
                <a:cubicBezTo>
                  <a:pt x="6" y="44"/>
                  <a:pt x="6" y="44"/>
                  <a:pt x="6" y="44"/>
                </a:cubicBezTo>
                <a:cubicBezTo>
                  <a:pt x="2" y="45"/>
                  <a:pt x="0" y="48"/>
                  <a:pt x="1" y="52"/>
                </a:cubicBezTo>
                <a:cubicBezTo>
                  <a:pt x="15" y="106"/>
                  <a:pt x="15" y="106"/>
                  <a:pt x="15" y="106"/>
                </a:cubicBezTo>
                <a:cubicBezTo>
                  <a:pt x="16" y="109"/>
                  <a:pt x="19" y="111"/>
                  <a:pt x="23" y="110"/>
                </a:cubicBezTo>
                <a:cubicBezTo>
                  <a:pt x="64" y="99"/>
                  <a:pt x="64" y="99"/>
                  <a:pt x="64" y="99"/>
                </a:cubicBezTo>
                <a:cubicBezTo>
                  <a:pt x="67" y="99"/>
                  <a:pt x="69" y="95"/>
                  <a:pt x="68" y="92"/>
                </a:cubicBezTo>
                <a:moveTo>
                  <a:pt x="46" y="79"/>
                </a:moveTo>
                <a:cubicBezTo>
                  <a:pt x="21" y="85"/>
                  <a:pt x="21" y="85"/>
                  <a:pt x="21" y="85"/>
                </a:cubicBezTo>
                <a:cubicBezTo>
                  <a:pt x="21" y="86"/>
                  <a:pt x="20" y="85"/>
                  <a:pt x="20" y="84"/>
                </a:cubicBezTo>
                <a:cubicBezTo>
                  <a:pt x="19" y="83"/>
                  <a:pt x="19" y="83"/>
                  <a:pt x="19" y="83"/>
                </a:cubicBezTo>
                <a:cubicBezTo>
                  <a:pt x="19" y="83"/>
                  <a:pt x="20" y="82"/>
                  <a:pt x="20" y="82"/>
                </a:cubicBezTo>
                <a:cubicBezTo>
                  <a:pt x="45" y="75"/>
                  <a:pt x="45" y="75"/>
                  <a:pt x="45" y="75"/>
                </a:cubicBezTo>
                <a:cubicBezTo>
                  <a:pt x="46" y="75"/>
                  <a:pt x="46" y="76"/>
                  <a:pt x="47" y="76"/>
                </a:cubicBezTo>
                <a:cubicBezTo>
                  <a:pt x="47" y="77"/>
                  <a:pt x="47" y="77"/>
                  <a:pt x="47" y="77"/>
                </a:cubicBezTo>
                <a:cubicBezTo>
                  <a:pt x="47" y="78"/>
                  <a:pt x="47" y="79"/>
                  <a:pt x="46" y="79"/>
                </a:cubicBezTo>
                <a:moveTo>
                  <a:pt x="47" y="57"/>
                </a:moveTo>
                <a:cubicBezTo>
                  <a:pt x="16" y="65"/>
                  <a:pt x="16" y="65"/>
                  <a:pt x="16" y="65"/>
                </a:cubicBezTo>
                <a:cubicBezTo>
                  <a:pt x="15" y="66"/>
                  <a:pt x="15" y="65"/>
                  <a:pt x="15" y="64"/>
                </a:cubicBezTo>
                <a:cubicBezTo>
                  <a:pt x="14" y="63"/>
                  <a:pt x="14" y="63"/>
                  <a:pt x="14" y="63"/>
                </a:cubicBezTo>
                <a:cubicBezTo>
                  <a:pt x="14" y="63"/>
                  <a:pt x="15" y="62"/>
                  <a:pt x="15" y="62"/>
                </a:cubicBezTo>
                <a:cubicBezTo>
                  <a:pt x="46" y="54"/>
                  <a:pt x="46" y="54"/>
                  <a:pt x="46" y="54"/>
                </a:cubicBezTo>
                <a:cubicBezTo>
                  <a:pt x="46" y="54"/>
                  <a:pt x="47" y="54"/>
                  <a:pt x="47" y="55"/>
                </a:cubicBezTo>
                <a:cubicBezTo>
                  <a:pt x="48" y="56"/>
                  <a:pt x="48" y="56"/>
                  <a:pt x="48" y="56"/>
                </a:cubicBezTo>
                <a:cubicBezTo>
                  <a:pt x="48" y="57"/>
                  <a:pt x="47" y="57"/>
                  <a:pt x="47" y="57"/>
                </a:cubicBezTo>
                <a:moveTo>
                  <a:pt x="50" y="65"/>
                </a:moveTo>
                <a:cubicBezTo>
                  <a:pt x="50" y="66"/>
                  <a:pt x="50" y="66"/>
                  <a:pt x="50" y="66"/>
                </a:cubicBezTo>
                <a:cubicBezTo>
                  <a:pt x="50" y="67"/>
                  <a:pt x="50" y="68"/>
                  <a:pt x="49" y="68"/>
                </a:cubicBezTo>
                <a:cubicBezTo>
                  <a:pt x="19" y="76"/>
                  <a:pt x="19" y="76"/>
                  <a:pt x="19" y="76"/>
                </a:cubicBezTo>
                <a:cubicBezTo>
                  <a:pt x="18" y="76"/>
                  <a:pt x="18" y="76"/>
                  <a:pt x="17" y="75"/>
                </a:cubicBezTo>
                <a:cubicBezTo>
                  <a:pt x="17" y="74"/>
                  <a:pt x="17" y="74"/>
                  <a:pt x="17" y="74"/>
                </a:cubicBezTo>
                <a:cubicBezTo>
                  <a:pt x="17" y="73"/>
                  <a:pt x="17" y="73"/>
                  <a:pt x="18" y="72"/>
                </a:cubicBezTo>
                <a:cubicBezTo>
                  <a:pt x="49" y="64"/>
                  <a:pt x="49" y="64"/>
                  <a:pt x="49" y="64"/>
                </a:cubicBezTo>
                <a:cubicBezTo>
                  <a:pt x="49" y="64"/>
                  <a:pt x="50" y="65"/>
                  <a:pt x="50" y="65"/>
                </a:cubicBezTo>
                <a:moveTo>
                  <a:pt x="47" y="89"/>
                </a:moveTo>
                <a:cubicBezTo>
                  <a:pt x="47" y="89"/>
                  <a:pt x="47" y="90"/>
                  <a:pt x="46" y="90"/>
                </a:cubicBezTo>
                <a:cubicBezTo>
                  <a:pt x="24" y="96"/>
                  <a:pt x="24" y="96"/>
                  <a:pt x="24" y="96"/>
                </a:cubicBezTo>
                <a:cubicBezTo>
                  <a:pt x="23" y="96"/>
                  <a:pt x="23" y="96"/>
                  <a:pt x="23" y="95"/>
                </a:cubicBezTo>
                <a:cubicBezTo>
                  <a:pt x="22" y="94"/>
                  <a:pt x="22" y="94"/>
                  <a:pt x="22" y="94"/>
                </a:cubicBezTo>
                <a:cubicBezTo>
                  <a:pt x="22" y="93"/>
                  <a:pt x="22" y="93"/>
                  <a:pt x="23" y="92"/>
                </a:cubicBezTo>
                <a:cubicBezTo>
                  <a:pt x="45" y="87"/>
                  <a:pt x="45" y="87"/>
                  <a:pt x="45" y="87"/>
                </a:cubicBezTo>
                <a:cubicBezTo>
                  <a:pt x="46" y="86"/>
                  <a:pt x="47" y="87"/>
                  <a:pt x="47" y="87"/>
                </a:cubicBezTo>
                <a:lnTo>
                  <a:pt x="47" y="89"/>
                </a:lnTo>
                <a:close/>
                <a:moveTo>
                  <a:pt x="25" y="33"/>
                </a:moveTo>
                <a:cubicBezTo>
                  <a:pt x="26" y="33"/>
                  <a:pt x="27" y="33"/>
                  <a:pt x="27" y="34"/>
                </a:cubicBezTo>
                <a:cubicBezTo>
                  <a:pt x="27" y="35"/>
                  <a:pt x="27" y="36"/>
                  <a:pt x="26" y="36"/>
                </a:cubicBezTo>
                <a:cubicBezTo>
                  <a:pt x="25" y="37"/>
                  <a:pt x="24" y="36"/>
                  <a:pt x="23" y="35"/>
                </a:cubicBezTo>
                <a:cubicBezTo>
                  <a:pt x="23" y="34"/>
                  <a:pt x="24" y="33"/>
                  <a:pt x="25" y="33"/>
                </a:cubicBezTo>
                <a:moveTo>
                  <a:pt x="20" y="38"/>
                </a:moveTo>
                <a:cubicBezTo>
                  <a:pt x="18" y="38"/>
                  <a:pt x="18" y="38"/>
                  <a:pt x="18" y="38"/>
                </a:cubicBezTo>
                <a:cubicBezTo>
                  <a:pt x="16" y="39"/>
                  <a:pt x="15" y="41"/>
                  <a:pt x="15" y="43"/>
                </a:cubicBezTo>
                <a:cubicBezTo>
                  <a:pt x="15" y="43"/>
                  <a:pt x="15" y="43"/>
                  <a:pt x="15" y="43"/>
                </a:cubicBezTo>
                <a:cubicBezTo>
                  <a:pt x="16" y="45"/>
                  <a:pt x="18" y="46"/>
                  <a:pt x="20" y="46"/>
                </a:cubicBezTo>
                <a:cubicBezTo>
                  <a:pt x="35" y="42"/>
                  <a:pt x="35" y="42"/>
                  <a:pt x="35" y="42"/>
                </a:cubicBezTo>
                <a:cubicBezTo>
                  <a:pt x="37" y="41"/>
                  <a:pt x="38" y="39"/>
                  <a:pt x="38" y="37"/>
                </a:cubicBezTo>
                <a:cubicBezTo>
                  <a:pt x="38" y="37"/>
                  <a:pt x="38" y="37"/>
                  <a:pt x="38" y="37"/>
                </a:cubicBezTo>
                <a:cubicBezTo>
                  <a:pt x="37" y="35"/>
                  <a:pt x="35" y="34"/>
                  <a:pt x="33" y="34"/>
                </a:cubicBezTo>
                <a:cubicBezTo>
                  <a:pt x="31" y="35"/>
                  <a:pt x="31" y="35"/>
                  <a:pt x="31" y="35"/>
                </a:cubicBezTo>
                <a:cubicBezTo>
                  <a:pt x="30" y="35"/>
                  <a:pt x="29" y="35"/>
                  <a:pt x="29" y="34"/>
                </a:cubicBezTo>
                <a:cubicBezTo>
                  <a:pt x="29" y="34"/>
                  <a:pt x="29" y="34"/>
                  <a:pt x="29" y="34"/>
                </a:cubicBezTo>
                <a:cubicBezTo>
                  <a:pt x="29" y="31"/>
                  <a:pt x="26" y="30"/>
                  <a:pt x="24" y="31"/>
                </a:cubicBezTo>
                <a:cubicBezTo>
                  <a:pt x="24" y="31"/>
                  <a:pt x="24" y="31"/>
                  <a:pt x="24" y="31"/>
                </a:cubicBezTo>
                <a:cubicBezTo>
                  <a:pt x="22" y="31"/>
                  <a:pt x="20" y="34"/>
                  <a:pt x="21" y="36"/>
                </a:cubicBezTo>
                <a:cubicBezTo>
                  <a:pt x="21" y="36"/>
                  <a:pt x="21" y="36"/>
                  <a:pt x="21" y="36"/>
                </a:cubicBezTo>
                <a:cubicBezTo>
                  <a:pt x="21" y="37"/>
                  <a:pt x="21" y="38"/>
                  <a:pt x="20" y="38"/>
                </a:cubicBezTo>
                <a:moveTo>
                  <a:pt x="18" y="18"/>
                </a:moveTo>
                <a:cubicBezTo>
                  <a:pt x="23" y="13"/>
                  <a:pt x="23" y="13"/>
                  <a:pt x="23" y="13"/>
                </a:cubicBezTo>
                <a:cubicBezTo>
                  <a:pt x="52" y="13"/>
                  <a:pt x="52" y="13"/>
                  <a:pt x="52" y="13"/>
                </a:cubicBezTo>
                <a:cubicBezTo>
                  <a:pt x="55" y="8"/>
                  <a:pt x="55" y="8"/>
                  <a:pt x="55" y="8"/>
                </a:cubicBezTo>
                <a:cubicBezTo>
                  <a:pt x="26" y="8"/>
                  <a:pt x="26" y="8"/>
                  <a:pt x="26" y="8"/>
                </a:cubicBezTo>
                <a:cubicBezTo>
                  <a:pt x="30" y="4"/>
                  <a:pt x="30" y="4"/>
                  <a:pt x="30" y="4"/>
                </a:cubicBezTo>
                <a:cubicBezTo>
                  <a:pt x="30" y="3"/>
                  <a:pt x="31" y="3"/>
                  <a:pt x="32" y="3"/>
                </a:cubicBezTo>
                <a:cubicBezTo>
                  <a:pt x="99" y="3"/>
                  <a:pt x="99" y="3"/>
                  <a:pt x="99" y="3"/>
                </a:cubicBezTo>
                <a:cubicBezTo>
                  <a:pt x="100" y="3"/>
                  <a:pt x="101" y="3"/>
                  <a:pt x="102" y="4"/>
                </a:cubicBezTo>
                <a:cubicBezTo>
                  <a:pt x="105" y="8"/>
                  <a:pt x="105" y="8"/>
                  <a:pt x="105" y="8"/>
                </a:cubicBezTo>
                <a:cubicBezTo>
                  <a:pt x="76" y="8"/>
                  <a:pt x="76" y="8"/>
                  <a:pt x="76" y="8"/>
                </a:cubicBezTo>
                <a:cubicBezTo>
                  <a:pt x="78" y="13"/>
                  <a:pt x="78" y="13"/>
                  <a:pt x="78" y="13"/>
                </a:cubicBezTo>
                <a:cubicBezTo>
                  <a:pt x="109" y="13"/>
                  <a:pt x="109" y="13"/>
                  <a:pt x="109" y="13"/>
                </a:cubicBezTo>
                <a:cubicBezTo>
                  <a:pt x="113" y="18"/>
                  <a:pt x="113" y="18"/>
                  <a:pt x="113" y="18"/>
                </a:cubicBezTo>
                <a:lnTo>
                  <a:pt x="18" y="18"/>
                </a:lnTo>
                <a:close/>
                <a:moveTo>
                  <a:pt x="117" y="18"/>
                </a:moveTo>
                <a:cubicBezTo>
                  <a:pt x="104" y="2"/>
                  <a:pt x="104" y="2"/>
                  <a:pt x="104" y="2"/>
                </a:cubicBezTo>
                <a:cubicBezTo>
                  <a:pt x="103" y="0"/>
                  <a:pt x="101" y="0"/>
                  <a:pt x="99" y="0"/>
                </a:cubicBezTo>
                <a:cubicBezTo>
                  <a:pt x="32" y="0"/>
                  <a:pt x="32" y="0"/>
                  <a:pt x="32" y="0"/>
                </a:cubicBezTo>
                <a:cubicBezTo>
                  <a:pt x="30" y="0"/>
                  <a:pt x="28" y="0"/>
                  <a:pt x="27" y="2"/>
                </a:cubicBezTo>
                <a:cubicBezTo>
                  <a:pt x="14" y="18"/>
                  <a:pt x="14" y="18"/>
                  <a:pt x="14" y="18"/>
                </a:cubicBezTo>
                <a:cubicBezTo>
                  <a:pt x="13" y="20"/>
                  <a:pt x="12" y="23"/>
                  <a:pt x="12" y="26"/>
                </a:cubicBezTo>
                <a:cubicBezTo>
                  <a:pt x="12" y="37"/>
                  <a:pt x="12" y="37"/>
                  <a:pt x="12" y="37"/>
                </a:cubicBezTo>
                <a:cubicBezTo>
                  <a:pt x="13" y="36"/>
                  <a:pt x="14" y="35"/>
                  <a:pt x="16" y="34"/>
                </a:cubicBezTo>
                <a:cubicBezTo>
                  <a:pt x="16" y="33"/>
                  <a:pt x="17" y="31"/>
                  <a:pt x="17" y="30"/>
                </a:cubicBezTo>
                <a:cubicBezTo>
                  <a:pt x="18" y="28"/>
                  <a:pt x="20" y="27"/>
                  <a:pt x="23" y="26"/>
                </a:cubicBezTo>
                <a:cubicBezTo>
                  <a:pt x="24" y="26"/>
                  <a:pt x="24" y="26"/>
                  <a:pt x="25" y="26"/>
                </a:cubicBezTo>
                <a:cubicBezTo>
                  <a:pt x="28" y="26"/>
                  <a:pt x="31" y="27"/>
                  <a:pt x="33" y="30"/>
                </a:cubicBezTo>
                <a:cubicBezTo>
                  <a:pt x="33" y="30"/>
                  <a:pt x="34" y="30"/>
                  <a:pt x="34" y="30"/>
                </a:cubicBezTo>
                <a:cubicBezTo>
                  <a:pt x="36" y="30"/>
                  <a:pt x="37" y="30"/>
                  <a:pt x="38" y="31"/>
                </a:cubicBezTo>
                <a:cubicBezTo>
                  <a:pt x="46" y="29"/>
                  <a:pt x="46" y="29"/>
                  <a:pt x="46" y="29"/>
                </a:cubicBezTo>
                <a:cubicBezTo>
                  <a:pt x="46" y="29"/>
                  <a:pt x="47" y="28"/>
                  <a:pt x="48" y="28"/>
                </a:cubicBezTo>
                <a:cubicBezTo>
                  <a:pt x="53" y="28"/>
                  <a:pt x="58" y="32"/>
                  <a:pt x="59" y="37"/>
                </a:cubicBezTo>
                <a:cubicBezTo>
                  <a:pt x="73" y="91"/>
                  <a:pt x="73" y="91"/>
                  <a:pt x="73" y="91"/>
                </a:cubicBezTo>
                <a:cubicBezTo>
                  <a:pt x="74" y="94"/>
                  <a:pt x="73" y="97"/>
                  <a:pt x="72" y="99"/>
                </a:cubicBezTo>
                <a:cubicBezTo>
                  <a:pt x="70" y="102"/>
                  <a:pt x="68" y="103"/>
                  <a:pt x="65" y="104"/>
                </a:cubicBezTo>
                <a:cubicBezTo>
                  <a:pt x="59" y="106"/>
                  <a:pt x="59" y="106"/>
                  <a:pt x="59" y="106"/>
                </a:cubicBezTo>
                <a:cubicBezTo>
                  <a:pt x="112" y="106"/>
                  <a:pt x="112" y="106"/>
                  <a:pt x="112" y="106"/>
                </a:cubicBezTo>
                <a:cubicBezTo>
                  <a:pt x="116" y="106"/>
                  <a:pt x="120" y="102"/>
                  <a:pt x="120" y="98"/>
                </a:cubicBezTo>
                <a:cubicBezTo>
                  <a:pt x="120" y="25"/>
                  <a:pt x="120" y="25"/>
                  <a:pt x="120" y="25"/>
                </a:cubicBezTo>
                <a:cubicBezTo>
                  <a:pt x="120" y="23"/>
                  <a:pt x="119" y="20"/>
                  <a:pt x="117" y="18"/>
                </a:cubicBezTo>
              </a:path>
            </a:pathLst>
          </a:custGeom>
          <a:solidFill>
            <a:srgbClr val="C00000"/>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latin typeface="Century Gothic" panose="020B0502020202020204" pitchFamily="34" charset="0"/>
            </a:endParaRPr>
          </a:p>
        </p:txBody>
      </p:sp>
      <p:sp>
        <p:nvSpPr>
          <p:cNvPr id="12" name="Freeform 359">
            <a:extLst>
              <a:ext uri="{FF2B5EF4-FFF2-40B4-BE49-F238E27FC236}">
                <a16:creationId xmlns:a16="http://schemas.microsoft.com/office/drawing/2014/main" id="{F60F15D2-F285-BF1C-8F2F-AAED2FFE54AC}"/>
              </a:ext>
            </a:extLst>
          </p:cNvPr>
          <p:cNvSpPr>
            <a:spLocks noEditPoints="1"/>
          </p:cNvSpPr>
          <p:nvPr/>
        </p:nvSpPr>
        <p:spPr bwMode="auto">
          <a:xfrm>
            <a:off x="9814757" y="2995360"/>
            <a:ext cx="527527" cy="438586"/>
          </a:xfrm>
          <a:custGeom>
            <a:avLst/>
            <a:gdLst/>
            <a:ahLst/>
            <a:cxnLst>
              <a:cxn ang="0">
                <a:pos x="73" y="58"/>
              </a:cxn>
              <a:cxn ang="0">
                <a:pos x="70" y="66"/>
              </a:cxn>
              <a:cxn ang="0">
                <a:pos x="65" y="58"/>
              </a:cxn>
              <a:cxn ang="0">
                <a:pos x="61" y="74"/>
              </a:cxn>
              <a:cxn ang="0">
                <a:pos x="78" y="78"/>
              </a:cxn>
              <a:cxn ang="0">
                <a:pos x="82" y="62"/>
              </a:cxn>
              <a:cxn ang="0">
                <a:pos x="55" y="58"/>
              </a:cxn>
              <a:cxn ang="0">
                <a:pos x="49" y="66"/>
              </a:cxn>
              <a:cxn ang="0">
                <a:pos x="47" y="58"/>
              </a:cxn>
              <a:cxn ang="0">
                <a:pos x="38" y="62"/>
              </a:cxn>
              <a:cxn ang="0">
                <a:pos x="41" y="78"/>
              </a:cxn>
              <a:cxn ang="0">
                <a:pos x="58" y="74"/>
              </a:cxn>
              <a:cxn ang="0">
                <a:pos x="55" y="58"/>
              </a:cxn>
              <a:cxn ang="0">
                <a:pos x="84" y="80"/>
              </a:cxn>
              <a:cxn ang="0">
                <a:pos x="81" y="87"/>
              </a:cxn>
              <a:cxn ang="0">
                <a:pos x="76" y="80"/>
              </a:cxn>
              <a:cxn ang="0">
                <a:pos x="72" y="95"/>
              </a:cxn>
              <a:cxn ang="0">
                <a:pos x="89" y="99"/>
              </a:cxn>
              <a:cxn ang="0">
                <a:pos x="93" y="84"/>
              </a:cxn>
              <a:cxn ang="0">
                <a:pos x="66" y="80"/>
              </a:cxn>
              <a:cxn ang="0">
                <a:pos x="61" y="87"/>
              </a:cxn>
              <a:cxn ang="0">
                <a:pos x="58" y="80"/>
              </a:cxn>
              <a:cxn ang="0">
                <a:pos x="49" y="84"/>
              </a:cxn>
              <a:cxn ang="0">
                <a:pos x="53" y="99"/>
              </a:cxn>
              <a:cxn ang="0">
                <a:pos x="70" y="95"/>
              </a:cxn>
              <a:cxn ang="0">
                <a:pos x="66" y="80"/>
              </a:cxn>
              <a:cxn ang="0">
                <a:pos x="38" y="80"/>
              </a:cxn>
              <a:cxn ang="0">
                <a:pos x="35" y="87"/>
              </a:cxn>
              <a:cxn ang="0">
                <a:pos x="30" y="80"/>
              </a:cxn>
              <a:cxn ang="0">
                <a:pos x="26" y="95"/>
              </a:cxn>
              <a:cxn ang="0">
                <a:pos x="43" y="99"/>
              </a:cxn>
              <a:cxn ang="0">
                <a:pos x="47" y="84"/>
              </a:cxn>
              <a:cxn ang="0">
                <a:pos x="100" y="39"/>
              </a:cxn>
              <a:cxn ang="0">
                <a:pos x="81" y="30"/>
              </a:cxn>
              <a:cxn ang="0">
                <a:pos x="100" y="39"/>
              </a:cxn>
              <a:cxn ang="0">
                <a:pos x="50" y="39"/>
              </a:cxn>
              <a:cxn ang="0">
                <a:pos x="69" y="30"/>
              </a:cxn>
              <a:cxn ang="0">
                <a:pos x="38" y="39"/>
              </a:cxn>
              <a:cxn ang="0">
                <a:pos x="19" y="30"/>
              </a:cxn>
              <a:cxn ang="0">
                <a:pos x="38" y="39"/>
              </a:cxn>
              <a:cxn ang="0">
                <a:pos x="62" y="1"/>
              </a:cxn>
              <a:cxn ang="0">
                <a:pos x="2" y="23"/>
              </a:cxn>
              <a:cxn ang="0">
                <a:pos x="0" y="35"/>
              </a:cxn>
              <a:cxn ang="0">
                <a:pos x="7" y="39"/>
              </a:cxn>
              <a:cxn ang="0">
                <a:pos x="8" y="90"/>
              </a:cxn>
              <a:cxn ang="0">
                <a:pos x="19" y="99"/>
              </a:cxn>
              <a:cxn ang="0">
                <a:pos x="100" y="53"/>
              </a:cxn>
              <a:cxn ang="0">
                <a:pos x="103" y="99"/>
              </a:cxn>
              <a:cxn ang="0">
                <a:pos x="111" y="40"/>
              </a:cxn>
              <a:cxn ang="0">
                <a:pos x="115" y="39"/>
              </a:cxn>
              <a:cxn ang="0">
                <a:pos x="119" y="27"/>
              </a:cxn>
            </a:cxnLst>
            <a:rect l="0" t="0" r="r" b="b"/>
            <a:pathLst>
              <a:path w="119" h="99">
                <a:moveTo>
                  <a:pt x="78" y="58"/>
                </a:moveTo>
                <a:cubicBezTo>
                  <a:pt x="73" y="58"/>
                  <a:pt x="73" y="58"/>
                  <a:pt x="73" y="58"/>
                </a:cubicBezTo>
                <a:cubicBezTo>
                  <a:pt x="73" y="66"/>
                  <a:pt x="73" y="66"/>
                  <a:pt x="73" y="66"/>
                </a:cubicBezTo>
                <a:cubicBezTo>
                  <a:pt x="70" y="66"/>
                  <a:pt x="70" y="66"/>
                  <a:pt x="70" y="66"/>
                </a:cubicBezTo>
                <a:cubicBezTo>
                  <a:pt x="70" y="58"/>
                  <a:pt x="70" y="58"/>
                  <a:pt x="70" y="58"/>
                </a:cubicBezTo>
                <a:cubicBezTo>
                  <a:pt x="65" y="58"/>
                  <a:pt x="65" y="58"/>
                  <a:pt x="65" y="58"/>
                </a:cubicBezTo>
                <a:cubicBezTo>
                  <a:pt x="63" y="58"/>
                  <a:pt x="61" y="60"/>
                  <a:pt x="61" y="62"/>
                </a:cubicBezTo>
                <a:cubicBezTo>
                  <a:pt x="61" y="74"/>
                  <a:pt x="61" y="74"/>
                  <a:pt x="61" y="74"/>
                </a:cubicBezTo>
                <a:cubicBezTo>
                  <a:pt x="61" y="76"/>
                  <a:pt x="63" y="78"/>
                  <a:pt x="65" y="78"/>
                </a:cubicBezTo>
                <a:cubicBezTo>
                  <a:pt x="78" y="78"/>
                  <a:pt x="78" y="78"/>
                  <a:pt x="78" y="78"/>
                </a:cubicBezTo>
                <a:cubicBezTo>
                  <a:pt x="80" y="78"/>
                  <a:pt x="82" y="76"/>
                  <a:pt x="82" y="74"/>
                </a:cubicBezTo>
                <a:cubicBezTo>
                  <a:pt x="82" y="62"/>
                  <a:pt x="82" y="62"/>
                  <a:pt x="82" y="62"/>
                </a:cubicBezTo>
                <a:cubicBezTo>
                  <a:pt x="82" y="60"/>
                  <a:pt x="80" y="58"/>
                  <a:pt x="78" y="58"/>
                </a:cubicBezTo>
                <a:moveTo>
                  <a:pt x="55" y="58"/>
                </a:moveTo>
                <a:cubicBezTo>
                  <a:pt x="49" y="58"/>
                  <a:pt x="49" y="58"/>
                  <a:pt x="49" y="58"/>
                </a:cubicBezTo>
                <a:cubicBezTo>
                  <a:pt x="49" y="66"/>
                  <a:pt x="49" y="66"/>
                  <a:pt x="49" y="66"/>
                </a:cubicBezTo>
                <a:cubicBezTo>
                  <a:pt x="47" y="66"/>
                  <a:pt x="47" y="66"/>
                  <a:pt x="47" y="66"/>
                </a:cubicBezTo>
                <a:cubicBezTo>
                  <a:pt x="47" y="58"/>
                  <a:pt x="47" y="58"/>
                  <a:pt x="47" y="58"/>
                </a:cubicBezTo>
                <a:cubicBezTo>
                  <a:pt x="41" y="58"/>
                  <a:pt x="41" y="58"/>
                  <a:pt x="41" y="58"/>
                </a:cubicBezTo>
                <a:cubicBezTo>
                  <a:pt x="39" y="58"/>
                  <a:pt x="38" y="60"/>
                  <a:pt x="38" y="62"/>
                </a:cubicBezTo>
                <a:cubicBezTo>
                  <a:pt x="38" y="74"/>
                  <a:pt x="38" y="74"/>
                  <a:pt x="38" y="74"/>
                </a:cubicBezTo>
                <a:cubicBezTo>
                  <a:pt x="38" y="76"/>
                  <a:pt x="39" y="78"/>
                  <a:pt x="41" y="78"/>
                </a:cubicBezTo>
                <a:cubicBezTo>
                  <a:pt x="55" y="78"/>
                  <a:pt x="55" y="78"/>
                  <a:pt x="55" y="78"/>
                </a:cubicBezTo>
                <a:cubicBezTo>
                  <a:pt x="57" y="78"/>
                  <a:pt x="58" y="76"/>
                  <a:pt x="58" y="74"/>
                </a:cubicBezTo>
                <a:cubicBezTo>
                  <a:pt x="58" y="62"/>
                  <a:pt x="58" y="62"/>
                  <a:pt x="58" y="62"/>
                </a:cubicBezTo>
                <a:cubicBezTo>
                  <a:pt x="58" y="60"/>
                  <a:pt x="57" y="58"/>
                  <a:pt x="55" y="58"/>
                </a:cubicBezTo>
                <a:moveTo>
                  <a:pt x="89" y="80"/>
                </a:moveTo>
                <a:cubicBezTo>
                  <a:pt x="84" y="80"/>
                  <a:pt x="84" y="80"/>
                  <a:pt x="84" y="80"/>
                </a:cubicBezTo>
                <a:cubicBezTo>
                  <a:pt x="84" y="87"/>
                  <a:pt x="84" y="87"/>
                  <a:pt x="84" y="87"/>
                </a:cubicBezTo>
                <a:cubicBezTo>
                  <a:pt x="81" y="87"/>
                  <a:pt x="81" y="87"/>
                  <a:pt x="81" y="87"/>
                </a:cubicBezTo>
                <a:cubicBezTo>
                  <a:pt x="81" y="80"/>
                  <a:pt x="81" y="80"/>
                  <a:pt x="81" y="80"/>
                </a:cubicBezTo>
                <a:cubicBezTo>
                  <a:pt x="76" y="80"/>
                  <a:pt x="76" y="80"/>
                  <a:pt x="76" y="80"/>
                </a:cubicBezTo>
                <a:cubicBezTo>
                  <a:pt x="74" y="80"/>
                  <a:pt x="72" y="82"/>
                  <a:pt x="72" y="84"/>
                </a:cubicBezTo>
                <a:cubicBezTo>
                  <a:pt x="72" y="95"/>
                  <a:pt x="72" y="95"/>
                  <a:pt x="72" y="95"/>
                </a:cubicBezTo>
                <a:cubicBezTo>
                  <a:pt x="72" y="97"/>
                  <a:pt x="74" y="99"/>
                  <a:pt x="76" y="99"/>
                </a:cubicBezTo>
                <a:cubicBezTo>
                  <a:pt x="89" y="99"/>
                  <a:pt x="89" y="99"/>
                  <a:pt x="89" y="99"/>
                </a:cubicBezTo>
                <a:cubicBezTo>
                  <a:pt x="91" y="99"/>
                  <a:pt x="93" y="97"/>
                  <a:pt x="93" y="95"/>
                </a:cubicBezTo>
                <a:cubicBezTo>
                  <a:pt x="93" y="84"/>
                  <a:pt x="93" y="84"/>
                  <a:pt x="93" y="84"/>
                </a:cubicBezTo>
                <a:cubicBezTo>
                  <a:pt x="93" y="82"/>
                  <a:pt x="91" y="80"/>
                  <a:pt x="89" y="80"/>
                </a:cubicBezTo>
                <a:moveTo>
                  <a:pt x="66" y="80"/>
                </a:moveTo>
                <a:cubicBezTo>
                  <a:pt x="61" y="80"/>
                  <a:pt x="61" y="80"/>
                  <a:pt x="61" y="80"/>
                </a:cubicBezTo>
                <a:cubicBezTo>
                  <a:pt x="61" y="87"/>
                  <a:pt x="61" y="87"/>
                  <a:pt x="61" y="87"/>
                </a:cubicBezTo>
                <a:cubicBezTo>
                  <a:pt x="58" y="87"/>
                  <a:pt x="58" y="87"/>
                  <a:pt x="58" y="87"/>
                </a:cubicBezTo>
                <a:cubicBezTo>
                  <a:pt x="58" y="80"/>
                  <a:pt x="58" y="80"/>
                  <a:pt x="58" y="80"/>
                </a:cubicBezTo>
                <a:cubicBezTo>
                  <a:pt x="53" y="80"/>
                  <a:pt x="53" y="80"/>
                  <a:pt x="53" y="80"/>
                </a:cubicBezTo>
                <a:cubicBezTo>
                  <a:pt x="51" y="80"/>
                  <a:pt x="49" y="82"/>
                  <a:pt x="49" y="84"/>
                </a:cubicBezTo>
                <a:cubicBezTo>
                  <a:pt x="49" y="95"/>
                  <a:pt x="49" y="95"/>
                  <a:pt x="49" y="95"/>
                </a:cubicBezTo>
                <a:cubicBezTo>
                  <a:pt x="49" y="97"/>
                  <a:pt x="51" y="99"/>
                  <a:pt x="53" y="99"/>
                </a:cubicBezTo>
                <a:cubicBezTo>
                  <a:pt x="66" y="99"/>
                  <a:pt x="66" y="99"/>
                  <a:pt x="66" y="99"/>
                </a:cubicBezTo>
                <a:cubicBezTo>
                  <a:pt x="68" y="99"/>
                  <a:pt x="70" y="97"/>
                  <a:pt x="70" y="95"/>
                </a:cubicBezTo>
                <a:cubicBezTo>
                  <a:pt x="70" y="84"/>
                  <a:pt x="70" y="84"/>
                  <a:pt x="70" y="84"/>
                </a:cubicBezTo>
                <a:cubicBezTo>
                  <a:pt x="70" y="82"/>
                  <a:pt x="68" y="80"/>
                  <a:pt x="66" y="80"/>
                </a:cubicBezTo>
                <a:moveTo>
                  <a:pt x="43" y="80"/>
                </a:moveTo>
                <a:cubicBezTo>
                  <a:pt x="38" y="80"/>
                  <a:pt x="38" y="80"/>
                  <a:pt x="38" y="80"/>
                </a:cubicBezTo>
                <a:cubicBezTo>
                  <a:pt x="38" y="87"/>
                  <a:pt x="38" y="87"/>
                  <a:pt x="38" y="87"/>
                </a:cubicBezTo>
                <a:cubicBezTo>
                  <a:pt x="35" y="87"/>
                  <a:pt x="35" y="87"/>
                  <a:pt x="35" y="87"/>
                </a:cubicBezTo>
                <a:cubicBezTo>
                  <a:pt x="35" y="80"/>
                  <a:pt x="35" y="80"/>
                  <a:pt x="35" y="80"/>
                </a:cubicBezTo>
                <a:cubicBezTo>
                  <a:pt x="30" y="80"/>
                  <a:pt x="30" y="80"/>
                  <a:pt x="30" y="80"/>
                </a:cubicBezTo>
                <a:cubicBezTo>
                  <a:pt x="28" y="80"/>
                  <a:pt x="26" y="82"/>
                  <a:pt x="26" y="84"/>
                </a:cubicBezTo>
                <a:cubicBezTo>
                  <a:pt x="26" y="95"/>
                  <a:pt x="26" y="95"/>
                  <a:pt x="26" y="95"/>
                </a:cubicBezTo>
                <a:cubicBezTo>
                  <a:pt x="26" y="97"/>
                  <a:pt x="28" y="99"/>
                  <a:pt x="30" y="99"/>
                </a:cubicBezTo>
                <a:cubicBezTo>
                  <a:pt x="43" y="99"/>
                  <a:pt x="43" y="99"/>
                  <a:pt x="43" y="99"/>
                </a:cubicBezTo>
                <a:cubicBezTo>
                  <a:pt x="45" y="99"/>
                  <a:pt x="47" y="97"/>
                  <a:pt x="47" y="95"/>
                </a:cubicBezTo>
                <a:cubicBezTo>
                  <a:pt x="47" y="84"/>
                  <a:pt x="47" y="84"/>
                  <a:pt x="47" y="84"/>
                </a:cubicBezTo>
                <a:cubicBezTo>
                  <a:pt x="47" y="82"/>
                  <a:pt x="45" y="80"/>
                  <a:pt x="43" y="80"/>
                </a:cubicBezTo>
                <a:moveTo>
                  <a:pt x="100" y="39"/>
                </a:moveTo>
                <a:cubicBezTo>
                  <a:pt x="81" y="39"/>
                  <a:pt x="81" y="39"/>
                  <a:pt x="81" y="39"/>
                </a:cubicBezTo>
                <a:cubicBezTo>
                  <a:pt x="81" y="30"/>
                  <a:pt x="81" y="30"/>
                  <a:pt x="81" y="30"/>
                </a:cubicBezTo>
                <a:cubicBezTo>
                  <a:pt x="100" y="30"/>
                  <a:pt x="100" y="30"/>
                  <a:pt x="100" y="30"/>
                </a:cubicBezTo>
                <a:lnTo>
                  <a:pt x="100" y="39"/>
                </a:lnTo>
                <a:close/>
                <a:moveTo>
                  <a:pt x="69" y="39"/>
                </a:moveTo>
                <a:cubicBezTo>
                  <a:pt x="50" y="39"/>
                  <a:pt x="50" y="39"/>
                  <a:pt x="50" y="39"/>
                </a:cubicBezTo>
                <a:cubicBezTo>
                  <a:pt x="50" y="30"/>
                  <a:pt x="50" y="30"/>
                  <a:pt x="50" y="30"/>
                </a:cubicBezTo>
                <a:cubicBezTo>
                  <a:pt x="69" y="30"/>
                  <a:pt x="69" y="30"/>
                  <a:pt x="69" y="30"/>
                </a:cubicBezTo>
                <a:lnTo>
                  <a:pt x="69" y="39"/>
                </a:lnTo>
                <a:close/>
                <a:moveTo>
                  <a:pt x="38" y="39"/>
                </a:moveTo>
                <a:cubicBezTo>
                  <a:pt x="19" y="39"/>
                  <a:pt x="19" y="39"/>
                  <a:pt x="19" y="39"/>
                </a:cubicBezTo>
                <a:cubicBezTo>
                  <a:pt x="19" y="30"/>
                  <a:pt x="19" y="30"/>
                  <a:pt x="19" y="30"/>
                </a:cubicBezTo>
                <a:cubicBezTo>
                  <a:pt x="38" y="30"/>
                  <a:pt x="38" y="30"/>
                  <a:pt x="38" y="30"/>
                </a:cubicBezTo>
                <a:lnTo>
                  <a:pt x="38" y="39"/>
                </a:lnTo>
                <a:close/>
                <a:moveTo>
                  <a:pt x="116" y="23"/>
                </a:moveTo>
                <a:cubicBezTo>
                  <a:pt x="62" y="1"/>
                  <a:pt x="62" y="1"/>
                  <a:pt x="62" y="1"/>
                </a:cubicBezTo>
                <a:cubicBezTo>
                  <a:pt x="60" y="0"/>
                  <a:pt x="58" y="0"/>
                  <a:pt x="56" y="1"/>
                </a:cubicBezTo>
                <a:cubicBezTo>
                  <a:pt x="2" y="23"/>
                  <a:pt x="2" y="23"/>
                  <a:pt x="2" y="23"/>
                </a:cubicBezTo>
                <a:cubicBezTo>
                  <a:pt x="1" y="24"/>
                  <a:pt x="0" y="25"/>
                  <a:pt x="0" y="27"/>
                </a:cubicBezTo>
                <a:cubicBezTo>
                  <a:pt x="0" y="35"/>
                  <a:pt x="0" y="35"/>
                  <a:pt x="0" y="35"/>
                </a:cubicBezTo>
                <a:cubicBezTo>
                  <a:pt x="0" y="37"/>
                  <a:pt x="2" y="39"/>
                  <a:pt x="4" y="39"/>
                </a:cubicBezTo>
                <a:cubicBezTo>
                  <a:pt x="7" y="39"/>
                  <a:pt x="7" y="39"/>
                  <a:pt x="7" y="39"/>
                </a:cubicBezTo>
                <a:cubicBezTo>
                  <a:pt x="7" y="39"/>
                  <a:pt x="8" y="39"/>
                  <a:pt x="8" y="40"/>
                </a:cubicBezTo>
                <a:cubicBezTo>
                  <a:pt x="8" y="90"/>
                  <a:pt x="8" y="90"/>
                  <a:pt x="8" y="90"/>
                </a:cubicBezTo>
                <a:cubicBezTo>
                  <a:pt x="8" y="95"/>
                  <a:pt x="12" y="99"/>
                  <a:pt x="16" y="99"/>
                </a:cubicBezTo>
                <a:cubicBezTo>
                  <a:pt x="19" y="99"/>
                  <a:pt x="19" y="99"/>
                  <a:pt x="19" y="99"/>
                </a:cubicBezTo>
                <a:cubicBezTo>
                  <a:pt x="19" y="53"/>
                  <a:pt x="19" y="53"/>
                  <a:pt x="19" y="53"/>
                </a:cubicBezTo>
                <a:cubicBezTo>
                  <a:pt x="100" y="53"/>
                  <a:pt x="100" y="53"/>
                  <a:pt x="100" y="53"/>
                </a:cubicBezTo>
                <a:cubicBezTo>
                  <a:pt x="100" y="99"/>
                  <a:pt x="100" y="99"/>
                  <a:pt x="100" y="99"/>
                </a:cubicBezTo>
                <a:cubicBezTo>
                  <a:pt x="103" y="99"/>
                  <a:pt x="103" y="99"/>
                  <a:pt x="103" y="99"/>
                </a:cubicBezTo>
                <a:cubicBezTo>
                  <a:pt x="107" y="99"/>
                  <a:pt x="111" y="95"/>
                  <a:pt x="111" y="90"/>
                </a:cubicBezTo>
                <a:cubicBezTo>
                  <a:pt x="111" y="40"/>
                  <a:pt x="111" y="40"/>
                  <a:pt x="111" y="40"/>
                </a:cubicBezTo>
                <a:cubicBezTo>
                  <a:pt x="111" y="39"/>
                  <a:pt x="112" y="39"/>
                  <a:pt x="112" y="39"/>
                </a:cubicBezTo>
                <a:cubicBezTo>
                  <a:pt x="115" y="39"/>
                  <a:pt x="115" y="39"/>
                  <a:pt x="115" y="39"/>
                </a:cubicBezTo>
                <a:cubicBezTo>
                  <a:pt x="117" y="39"/>
                  <a:pt x="119" y="37"/>
                  <a:pt x="119" y="35"/>
                </a:cubicBezTo>
                <a:cubicBezTo>
                  <a:pt x="119" y="27"/>
                  <a:pt x="119" y="27"/>
                  <a:pt x="119" y="27"/>
                </a:cubicBezTo>
                <a:cubicBezTo>
                  <a:pt x="119" y="25"/>
                  <a:pt x="118" y="24"/>
                  <a:pt x="116" y="23"/>
                </a:cubicBezTo>
              </a:path>
            </a:pathLst>
          </a:custGeom>
          <a:solidFill>
            <a:srgbClr val="63357A"/>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latin typeface="Century Gothic" panose="020B0502020202020204" pitchFamily="34" charset="0"/>
            </a:endParaRPr>
          </a:p>
        </p:txBody>
      </p:sp>
      <p:sp>
        <p:nvSpPr>
          <p:cNvPr id="13" name="Freeform 360">
            <a:extLst>
              <a:ext uri="{FF2B5EF4-FFF2-40B4-BE49-F238E27FC236}">
                <a16:creationId xmlns:a16="http://schemas.microsoft.com/office/drawing/2014/main" id="{5D6C28FF-90C7-2C7E-C193-5CAFB1EB74F2}"/>
              </a:ext>
            </a:extLst>
          </p:cNvPr>
          <p:cNvSpPr>
            <a:spLocks noEditPoints="1"/>
          </p:cNvSpPr>
          <p:nvPr/>
        </p:nvSpPr>
        <p:spPr bwMode="auto">
          <a:xfrm>
            <a:off x="4460178" y="2915290"/>
            <a:ext cx="616630" cy="609699"/>
          </a:xfrm>
          <a:custGeom>
            <a:avLst/>
            <a:gdLst/>
            <a:ahLst/>
            <a:cxnLst>
              <a:cxn ang="0">
                <a:pos x="76" y="110"/>
              </a:cxn>
              <a:cxn ang="0">
                <a:pos x="73" y="113"/>
              </a:cxn>
              <a:cxn ang="0">
                <a:pos x="68" y="114"/>
              </a:cxn>
              <a:cxn ang="0">
                <a:pos x="66" y="114"/>
              </a:cxn>
              <a:cxn ang="0">
                <a:pos x="62" y="113"/>
              </a:cxn>
              <a:cxn ang="0">
                <a:pos x="59" y="111"/>
              </a:cxn>
              <a:cxn ang="0">
                <a:pos x="59" y="111"/>
              </a:cxn>
              <a:cxn ang="0">
                <a:pos x="62" y="111"/>
              </a:cxn>
              <a:cxn ang="0">
                <a:pos x="66" y="111"/>
              </a:cxn>
              <a:cxn ang="0">
                <a:pos x="67" y="110"/>
              </a:cxn>
              <a:cxn ang="0">
                <a:pos x="72" y="104"/>
              </a:cxn>
              <a:cxn ang="0">
                <a:pos x="78" y="107"/>
              </a:cxn>
              <a:cxn ang="0">
                <a:pos x="18" y="49"/>
              </a:cxn>
              <a:cxn ang="0">
                <a:pos x="16" y="50"/>
              </a:cxn>
              <a:cxn ang="0">
                <a:pos x="14" y="51"/>
              </a:cxn>
              <a:cxn ang="0">
                <a:pos x="12" y="54"/>
              </a:cxn>
              <a:cxn ang="0">
                <a:pos x="11" y="57"/>
              </a:cxn>
              <a:cxn ang="0">
                <a:pos x="12" y="63"/>
              </a:cxn>
              <a:cxn ang="0">
                <a:pos x="12" y="63"/>
              </a:cxn>
              <a:cxn ang="0">
                <a:pos x="9" y="58"/>
              </a:cxn>
              <a:cxn ang="0">
                <a:pos x="8" y="53"/>
              </a:cxn>
              <a:cxn ang="0">
                <a:pos x="10" y="49"/>
              </a:cxn>
              <a:cxn ang="0">
                <a:pos x="12" y="45"/>
              </a:cxn>
              <a:cxn ang="0">
                <a:pos x="15" y="43"/>
              </a:cxn>
              <a:cxn ang="0">
                <a:pos x="19" y="49"/>
              </a:cxn>
              <a:cxn ang="0">
                <a:pos x="79" y="95"/>
              </a:cxn>
              <a:cxn ang="0">
                <a:pos x="38" y="84"/>
              </a:cxn>
              <a:cxn ang="0">
                <a:pos x="27" y="43"/>
              </a:cxn>
              <a:cxn ang="0">
                <a:pos x="27" y="94"/>
              </a:cxn>
              <a:cxn ang="0">
                <a:pos x="79" y="95"/>
              </a:cxn>
              <a:cxn ang="0">
                <a:pos x="79" y="46"/>
              </a:cxn>
              <a:cxn ang="0">
                <a:pos x="83" y="42"/>
              </a:cxn>
              <a:cxn ang="0">
                <a:pos x="79" y="28"/>
              </a:cxn>
              <a:cxn ang="0">
                <a:pos x="91" y="24"/>
              </a:cxn>
              <a:cxn ang="0">
                <a:pos x="95" y="42"/>
              </a:cxn>
              <a:cxn ang="0">
                <a:pos x="87" y="10"/>
              </a:cxn>
              <a:cxn ang="0">
                <a:pos x="87" y="19"/>
              </a:cxn>
              <a:cxn ang="0">
                <a:pos x="87" y="10"/>
              </a:cxn>
              <a:cxn ang="0">
                <a:pos x="50" y="29"/>
              </a:cxn>
              <a:cxn ang="0">
                <a:pos x="57" y="66"/>
              </a:cxn>
              <a:cxn ang="0">
                <a:pos x="86" y="58"/>
              </a:cxn>
              <a:cxn ang="0">
                <a:pos x="86" y="0"/>
              </a:cxn>
            </a:cxnLst>
            <a:rect l="0" t="0" r="r" b="b"/>
            <a:pathLst>
              <a:path w="123" h="122">
                <a:moveTo>
                  <a:pt x="78" y="108"/>
                </a:moveTo>
                <a:cubicBezTo>
                  <a:pt x="78" y="108"/>
                  <a:pt x="77" y="109"/>
                  <a:pt x="76" y="110"/>
                </a:cubicBezTo>
                <a:cubicBezTo>
                  <a:pt x="76" y="110"/>
                  <a:pt x="75" y="111"/>
                  <a:pt x="75" y="111"/>
                </a:cubicBezTo>
                <a:cubicBezTo>
                  <a:pt x="74" y="112"/>
                  <a:pt x="73" y="112"/>
                  <a:pt x="73" y="113"/>
                </a:cubicBezTo>
                <a:cubicBezTo>
                  <a:pt x="72" y="113"/>
                  <a:pt x="71" y="113"/>
                  <a:pt x="71" y="113"/>
                </a:cubicBezTo>
                <a:cubicBezTo>
                  <a:pt x="70" y="114"/>
                  <a:pt x="69" y="114"/>
                  <a:pt x="68" y="114"/>
                </a:cubicBezTo>
                <a:cubicBezTo>
                  <a:pt x="67" y="114"/>
                  <a:pt x="67" y="114"/>
                  <a:pt x="67" y="114"/>
                </a:cubicBezTo>
                <a:cubicBezTo>
                  <a:pt x="66" y="114"/>
                  <a:pt x="66" y="114"/>
                  <a:pt x="66" y="114"/>
                </a:cubicBezTo>
                <a:cubicBezTo>
                  <a:pt x="65" y="114"/>
                  <a:pt x="65" y="114"/>
                  <a:pt x="64" y="114"/>
                </a:cubicBezTo>
                <a:cubicBezTo>
                  <a:pt x="63" y="114"/>
                  <a:pt x="63" y="113"/>
                  <a:pt x="62" y="113"/>
                </a:cubicBezTo>
                <a:cubicBezTo>
                  <a:pt x="62" y="113"/>
                  <a:pt x="61" y="113"/>
                  <a:pt x="61" y="112"/>
                </a:cubicBezTo>
                <a:cubicBezTo>
                  <a:pt x="60" y="112"/>
                  <a:pt x="59" y="112"/>
                  <a:pt x="59" y="111"/>
                </a:cubicBezTo>
                <a:cubicBezTo>
                  <a:pt x="58" y="111"/>
                  <a:pt x="58" y="111"/>
                  <a:pt x="58" y="111"/>
                </a:cubicBezTo>
                <a:cubicBezTo>
                  <a:pt x="58" y="111"/>
                  <a:pt x="58" y="111"/>
                  <a:pt x="59" y="111"/>
                </a:cubicBezTo>
                <a:cubicBezTo>
                  <a:pt x="59" y="111"/>
                  <a:pt x="60" y="111"/>
                  <a:pt x="61" y="111"/>
                </a:cubicBezTo>
                <a:cubicBezTo>
                  <a:pt x="61" y="111"/>
                  <a:pt x="62" y="111"/>
                  <a:pt x="62" y="111"/>
                </a:cubicBezTo>
                <a:cubicBezTo>
                  <a:pt x="63" y="111"/>
                  <a:pt x="64" y="111"/>
                  <a:pt x="64" y="111"/>
                </a:cubicBezTo>
                <a:cubicBezTo>
                  <a:pt x="65" y="111"/>
                  <a:pt x="65" y="111"/>
                  <a:pt x="66" y="111"/>
                </a:cubicBezTo>
                <a:cubicBezTo>
                  <a:pt x="67" y="111"/>
                  <a:pt x="67" y="111"/>
                  <a:pt x="67" y="111"/>
                </a:cubicBezTo>
                <a:cubicBezTo>
                  <a:pt x="67" y="110"/>
                  <a:pt x="67" y="110"/>
                  <a:pt x="67" y="110"/>
                </a:cubicBezTo>
                <a:cubicBezTo>
                  <a:pt x="69" y="109"/>
                  <a:pt x="70" y="108"/>
                  <a:pt x="71" y="106"/>
                </a:cubicBezTo>
                <a:cubicBezTo>
                  <a:pt x="71" y="106"/>
                  <a:pt x="72" y="105"/>
                  <a:pt x="72" y="104"/>
                </a:cubicBezTo>
                <a:cubicBezTo>
                  <a:pt x="72" y="104"/>
                  <a:pt x="72" y="104"/>
                  <a:pt x="72" y="104"/>
                </a:cubicBezTo>
                <a:cubicBezTo>
                  <a:pt x="78" y="107"/>
                  <a:pt x="78" y="107"/>
                  <a:pt x="78" y="107"/>
                </a:cubicBezTo>
                <a:cubicBezTo>
                  <a:pt x="78" y="107"/>
                  <a:pt x="78" y="107"/>
                  <a:pt x="78" y="108"/>
                </a:cubicBezTo>
                <a:moveTo>
                  <a:pt x="18" y="49"/>
                </a:moveTo>
                <a:cubicBezTo>
                  <a:pt x="18" y="49"/>
                  <a:pt x="18" y="49"/>
                  <a:pt x="18" y="49"/>
                </a:cubicBezTo>
                <a:cubicBezTo>
                  <a:pt x="17" y="50"/>
                  <a:pt x="17" y="50"/>
                  <a:pt x="16" y="50"/>
                </a:cubicBezTo>
                <a:cubicBezTo>
                  <a:pt x="15" y="50"/>
                  <a:pt x="15" y="50"/>
                  <a:pt x="15" y="51"/>
                </a:cubicBezTo>
                <a:cubicBezTo>
                  <a:pt x="14" y="51"/>
                  <a:pt x="14" y="51"/>
                  <a:pt x="14" y="51"/>
                </a:cubicBezTo>
                <a:cubicBezTo>
                  <a:pt x="13" y="52"/>
                  <a:pt x="13" y="52"/>
                  <a:pt x="13" y="52"/>
                </a:cubicBezTo>
                <a:cubicBezTo>
                  <a:pt x="12" y="53"/>
                  <a:pt x="12" y="53"/>
                  <a:pt x="12" y="54"/>
                </a:cubicBezTo>
                <a:cubicBezTo>
                  <a:pt x="12" y="54"/>
                  <a:pt x="12" y="55"/>
                  <a:pt x="12" y="55"/>
                </a:cubicBezTo>
                <a:cubicBezTo>
                  <a:pt x="11" y="56"/>
                  <a:pt x="11" y="57"/>
                  <a:pt x="11" y="57"/>
                </a:cubicBezTo>
                <a:cubicBezTo>
                  <a:pt x="11" y="58"/>
                  <a:pt x="11" y="59"/>
                  <a:pt x="12" y="60"/>
                </a:cubicBezTo>
                <a:cubicBezTo>
                  <a:pt x="12" y="61"/>
                  <a:pt x="12" y="62"/>
                  <a:pt x="12" y="63"/>
                </a:cubicBezTo>
                <a:cubicBezTo>
                  <a:pt x="12" y="63"/>
                  <a:pt x="12" y="64"/>
                  <a:pt x="12" y="64"/>
                </a:cubicBezTo>
                <a:cubicBezTo>
                  <a:pt x="12" y="64"/>
                  <a:pt x="12" y="63"/>
                  <a:pt x="12" y="63"/>
                </a:cubicBezTo>
                <a:cubicBezTo>
                  <a:pt x="11" y="62"/>
                  <a:pt x="11" y="62"/>
                  <a:pt x="10" y="61"/>
                </a:cubicBezTo>
                <a:cubicBezTo>
                  <a:pt x="10" y="60"/>
                  <a:pt x="9" y="59"/>
                  <a:pt x="9" y="58"/>
                </a:cubicBezTo>
                <a:cubicBezTo>
                  <a:pt x="9" y="57"/>
                  <a:pt x="9" y="56"/>
                  <a:pt x="9" y="55"/>
                </a:cubicBezTo>
                <a:cubicBezTo>
                  <a:pt x="8" y="55"/>
                  <a:pt x="8" y="54"/>
                  <a:pt x="8" y="53"/>
                </a:cubicBezTo>
                <a:cubicBezTo>
                  <a:pt x="8" y="52"/>
                  <a:pt x="9" y="52"/>
                  <a:pt x="9" y="51"/>
                </a:cubicBezTo>
                <a:cubicBezTo>
                  <a:pt x="9" y="50"/>
                  <a:pt x="9" y="49"/>
                  <a:pt x="10" y="49"/>
                </a:cubicBezTo>
                <a:cubicBezTo>
                  <a:pt x="10" y="48"/>
                  <a:pt x="10" y="47"/>
                  <a:pt x="11" y="47"/>
                </a:cubicBezTo>
                <a:cubicBezTo>
                  <a:pt x="11" y="46"/>
                  <a:pt x="12" y="46"/>
                  <a:pt x="12" y="45"/>
                </a:cubicBezTo>
                <a:cubicBezTo>
                  <a:pt x="13" y="44"/>
                  <a:pt x="14" y="44"/>
                  <a:pt x="14" y="43"/>
                </a:cubicBezTo>
                <a:cubicBezTo>
                  <a:pt x="14" y="43"/>
                  <a:pt x="14" y="43"/>
                  <a:pt x="15" y="43"/>
                </a:cubicBezTo>
                <a:cubicBezTo>
                  <a:pt x="15" y="43"/>
                  <a:pt x="15" y="43"/>
                  <a:pt x="15" y="43"/>
                </a:cubicBezTo>
                <a:cubicBezTo>
                  <a:pt x="19" y="49"/>
                  <a:pt x="19" y="49"/>
                  <a:pt x="19" y="49"/>
                </a:cubicBezTo>
                <a:cubicBezTo>
                  <a:pt x="19" y="49"/>
                  <a:pt x="19" y="49"/>
                  <a:pt x="18" y="49"/>
                </a:cubicBezTo>
                <a:moveTo>
                  <a:pt x="79" y="95"/>
                </a:moveTo>
                <a:cubicBezTo>
                  <a:pt x="68" y="86"/>
                  <a:pt x="64" y="90"/>
                  <a:pt x="59" y="96"/>
                </a:cubicBezTo>
                <a:cubicBezTo>
                  <a:pt x="55" y="99"/>
                  <a:pt x="46" y="92"/>
                  <a:pt x="38" y="84"/>
                </a:cubicBezTo>
                <a:cubicBezTo>
                  <a:pt x="30" y="76"/>
                  <a:pt x="23" y="66"/>
                  <a:pt x="26" y="63"/>
                </a:cubicBezTo>
                <a:cubicBezTo>
                  <a:pt x="31" y="58"/>
                  <a:pt x="36" y="54"/>
                  <a:pt x="27" y="43"/>
                </a:cubicBezTo>
                <a:cubicBezTo>
                  <a:pt x="17" y="31"/>
                  <a:pt x="11" y="40"/>
                  <a:pt x="6" y="45"/>
                </a:cubicBezTo>
                <a:cubicBezTo>
                  <a:pt x="0" y="51"/>
                  <a:pt x="6" y="73"/>
                  <a:pt x="27" y="94"/>
                </a:cubicBezTo>
                <a:cubicBezTo>
                  <a:pt x="49" y="116"/>
                  <a:pt x="71" y="122"/>
                  <a:pt x="77" y="116"/>
                </a:cubicBezTo>
                <a:cubicBezTo>
                  <a:pt x="82" y="111"/>
                  <a:pt x="91" y="104"/>
                  <a:pt x="79" y="95"/>
                </a:cubicBezTo>
                <a:moveTo>
                  <a:pt x="95" y="46"/>
                </a:moveTo>
                <a:cubicBezTo>
                  <a:pt x="79" y="46"/>
                  <a:pt x="79" y="46"/>
                  <a:pt x="79" y="46"/>
                </a:cubicBezTo>
                <a:cubicBezTo>
                  <a:pt x="79" y="42"/>
                  <a:pt x="79" y="42"/>
                  <a:pt x="79" y="42"/>
                </a:cubicBezTo>
                <a:cubicBezTo>
                  <a:pt x="83" y="42"/>
                  <a:pt x="83" y="42"/>
                  <a:pt x="83" y="42"/>
                </a:cubicBezTo>
                <a:cubicBezTo>
                  <a:pt x="83" y="28"/>
                  <a:pt x="83" y="28"/>
                  <a:pt x="83" y="28"/>
                </a:cubicBezTo>
                <a:cubicBezTo>
                  <a:pt x="79" y="28"/>
                  <a:pt x="79" y="28"/>
                  <a:pt x="79" y="28"/>
                </a:cubicBezTo>
                <a:cubicBezTo>
                  <a:pt x="79" y="24"/>
                  <a:pt x="79" y="24"/>
                  <a:pt x="79" y="24"/>
                </a:cubicBezTo>
                <a:cubicBezTo>
                  <a:pt x="91" y="24"/>
                  <a:pt x="91" y="24"/>
                  <a:pt x="91" y="24"/>
                </a:cubicBezTo>
                <a:cubicBezTo>
                  <a:pt x="91" y="42"/>
                  <a:pt x="91" y="42"/>
                  <a:pt x="91" y="42"/>
                </a:cubicBezTo>
                <a:cubicBezTo>
                  <a:pt x="95" y="42"/>
                  <a:pt x="95" y="42"/>
                  <a:pt x="95" y="42"/>
                </a:cubicBezTo>
                <a:lnTo>
                  <a:pt x="95" y="46"/>
                </a:lnTo>
                <a:close/>
                <a:moveTo>
                  <a:pt x="87" y="10"/>
                </a:moveTo>
                <a:cubicBezTo>
                  <a:pt x="90" y="10"/>
                  <a:pt x="92" y="12"/>
                  <a:pt x="92" y="15"/>
                </a:cubicBezTo>
                <a:cubicBezTo>
                  <a:pt x="92" y="17"/>
                  <a:pt x="90" y="19"/>
                  <a:pt x="87" y="19"/>
                </a:cubicBezTo>
                <a:cubicBezTo>
                  <a:pt x="84" y="19"/>
                  <a:pt x="82" y="17"/>
                  <a:pt x="82" y="15"/>
                </a:cubicBezTo>
                <a:cubicBezTo>
                  <a:pt x="82" y="12"/>
                  <a:pt x="84" y="10"/>
                  <a:pt x="87" y="10"/>
                </a:cubicBezTo>
                <a:moveTo>
                  <a:pt x="86" y="0"/>
                </a:moveTo>
                <a:cubicBezTo>
                  <a:pt x="66" y="0"/>
                  <a:pt x="50" y="13"/>
                  <a:pt x="50" y="29"/>
                </a:cubicBezTo>
                <a:cubicBezTo>
                  <a:pt x="50" y="38"/>
                  <a:pt x="56" y="47"/>
                  <a:pt x="65" y="52"/>
                </a:cubicBezTo>
                <a:cubicBezTo>
                  <a:pt x="64" y="57"/>
                  <a:pt x="61" y="62"/>
                  <a:pt x="57" y="66"/>
                </a:cubicBezTo>
                <a:cubicBezTo>
                  <a:pt x="66" y="66"/>
                  <a:pt x="75" y="63"/>
                  <a:pt x="80" y="57"/>
                </a:cubicBezTo>
                <a:cubicBezTo>
                  <a:pt x="82" y="57"/>
                  <a:pt x="84" y="58"/>
                  <a:pt x="86" y="58"/>
                </a:cubicBezTo>
                <a:cubicBezTo>
                  <a:pt x="106" y="58"/>
                  <a:pt x="123" y="45"/>
                  <a:pt x="123" y="29"/>
                </a:cubicBezTo>
                <a:cubicBezTo>
                  <a:pt x="123" y="13"/>
                  <a:pt x="106" y="0"/>
                  <a:pt x="86" y="0"/>
                </a:cubicBezTo>
              </a:path>
            </a:pathLst>
          </a:custGeom>
          <a:solidFill>
            <a:srgbClr val="FF8026"/>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latin typeface="Century Gothic" panose="020B0502020202020204" pitchFamily="34" charset="0"/>
            </a:endParaRPr>
          </a:p>
        </p:txBody>
      </p:sp>
      <p:sp>
        <p:nvSpPr>
          <p:cNvPr id="14" name="Freeform 363">
            <a:extLst>
              <a:ext uri="{FF2B5EF4-FFF2-40B4-BE49-F238E27FC236}">
                <a16:creationId xmlns:a16="http://schemas.microsoft.com/office/drawing/2014/main" id="{ABEEDBE0-A6F1-6EA1-A36A-A235B79DE8A1}"/>
              </a:ext>
            </a:extLst>
          </p:cNvPr>
          <p:cNvSpPr>
            <a:spLocks noEditPoints="1"/>
          </p:cNvSpPr>
          <p:nvPr/>
        </p:nvSpPr>
        <p:spPr bwMode="auto">
          <a:xfrm>
            <a:off x="7160621" y="2894582"/>
            <a:ext cx="527530" cy="647145"/>
          </a:xfrm>
          <a:custGeom>
            <a:avLst/>
            <a:gdLst/>
            <a:ahLst/>
            <a:cxnLst>
              <a:cxn ang="0">
                <a:pos x="19" y="108"/>
              </a:cxn>
              <a:cxn ang="0">
                <a:pos x="17" y="104"/>
              </a:cxn>
              <a:cxn ang="0">
                <a:pos x="58" y="102"/>
              </a:cxn>
              <a:cxn ang="0">
                <a:pos x="60" y="106"/>
              </a:cxn>
              <a:cxn ang="0">
                <a:pos x="62" y="90"/>
              </a:cxn>
              <a:cxn ang="0">
                <a:pos x="17" y="87"/>
              </a:cxn>
              <a:cxn ang="0">
                <a:pos x="19" y="83"/>
              </a:cxn>
              <a:cxn ang="0">
                <a:pos x="65" y="85"/>
              </a:cxn>
              <a:cxn ang="0">
                <a:pos x="62" y="90"/>
              </a:cxn>
              <a:cxn ang="0">
                <a:pos x="19" y="54"/>
              </a:cxn>
              <a:cxn ang="0">
                <a:pos x="17" y="50"/>
              </a:cxn>
              <a:cxn ang="0">
                <a:pos x="73" y="48"/>
              </a:cxn>
              <a:cxn ang="0">
                <a:pos x="75" y="52"/>
              </a:cxn>
              <a:cxn ang="0">
                <a:pos x="73" y="73"/>
              </a:cxn>
              <a:cxn ang="0">
                <a:pos x="17" y="71"/>
              </a:cxn>
              <a:cxn ang="0">
                <a:pos x="19" y="67"/>
              </a:cxn>
              <a:cxn ang="0">
                <a:pos x="75" y="69"/>
              </a:cxn>
              <a:cxn ang="0">
                <a:pos x="73" y="73"/>
              </a:cxn>
              <a:cxn ang="0">
                <a:pos x="93" y="132"/>
              </a:cxn>
              <a:cxn ang="0">
                <a:pos x="87" y="132"/>
              </a:cxn>
              <a:cxn ang="0">
                <a:pos x="76" y="118"/>
              </a:cxn>
              <a:cxn ang="0">
                <a:pos x="89" y="123"/>
              </a:cxn>
              <a:cxn ang="0">
                <a:pos x="109" y="107"/>
              </a:cxn>
              <a:cxn ang="0">
                <a:pos x="92" y="92"/>
              </a:cxn>
              <a:cxn ang="0">
                <a:pos x="92" y="146"/>
              </a:cxn>
              <a:cxn ang="0">
                <a:pos x="92" y="92"/>
              </a:cxn>
              <a:cxn ang="0">
                <a:pos x="8" y="131"/>
              </a:cxn>
              <a:cxn ang="0">
                <a:pos x="0" y="23"/>
              </a:cxn>
              <a:cxn ang="0">
                <a:pos x="23" y="15"/>
              </a:cxn>
              <a:cxn ang="0">
                <a:pos x="33" y="27"/>
              </a:cxn>
              <a:cxn ang="0">
                <a:pos x="71" y="17"/>
              </a:cxn>
              <a:cxn ang="0">
                <a:pos x="83" y="15"/>
              </a:cxn>
              <a:cxn ang="0">
                <a:pos x="94" y="86"/>
              </a:cxn>
              <a:cxn ang="0">
                <a:pos x="83" y="87"/>
              </a:cxn>
              <a:cxn ang="0">
                <a:pos x="11" y="38"/>
              </a:cxn>
              <a:cxn ang="0">
                <a:pos x="58" y="121"/>
              </a:cxn>
              <a:cxn ang="0">
                <a:pos x="47" y="11"/>
              </a:cxn>
              <a:cxn ang="0">
                <a:pos x="47" y="4"/>
              </a:cxn>
              <a:cxn ang="0">
                <a:pos x="47" y="11"/>
              </a:cxn>
              <a:cxn ang="0">
                <a:pos x="57" y="11"/>
              </a:cxn>
              <a:cxn ang="0">
                <a:pos x="54" y="7"/>
              </a:cxn>
              <a:cxn ang="0">
                <a:pos x="47" y="0"/>
              </a:cxn>
              <a:cxn ang="0">
                <a:pos x="40" y="7"/>
              </a:cxn>
              <a:cxn ang="0">
                <a:pos x="33" y="11"/>
              </a:cxn>
              <a:cxn ang="0">
                <a:pos x="27" y="17"/>
              </a:cxn>
              <a:cxn ang="0">
                <a:pos x="60" y="23"/>
              </a:cxn>
              <a:cxn ang="0">
                <a:pos x="67" y="17"/>
              </a:cxn>
            </a:cxnLst>
            <a:rect l="0" t="0" r="r" b="b"/>
            <a:pathLst>
              <a:path w="119" h="146">
                <a:moveTo>
                  <a:pt x="58" y="108"/>
                </a:moveTo>
                <a:cubicBezTo>
                  <a:pt x="19" y="108"/>
                  <a:pt x="19" y="108"/>
                  <a:pt x="19" y="108"/>
                </a:cubicBezTo>
                <a:cubicBezTo>
                  <a:pt x="18" y="108"/>
                  <a:pt x="17" y="107"/>
                  <a:pt x="17" y="106"/>
                </a:cubicBezTo>
                <a:cubicBezTo>
                  <a:pt x="17" y="104"/>
                  <a:pt x="17" y="104"/>
                  <a:pt x="17" y="104"/>
                </a:cubicBezTo>
                <a:cubicBezTo>
                  <a:pt x="17" y="103"/>
                  <a:pt x="18" y="102"/>
                  <a:pt x="19" y="102"/>
                </a:cubicBezTo>
                <a:cubicBezTo>
                  <a:pt x="58" y="102"/>
                  <a:pt x="58" y="102"/>
                  <a:pt x="58" y="102"/>
                </a:cubicBezTo>
                <a:cubicBezTo>
                  <a:pt x="59" y="102"/>
                  <a:pt x="60" y="103"/>
                  <a:pt x="60" y="104"/>
                </a:cubicBezTo>
                <a:cubicBezTo>
                  <a:pt x="60" y="106"/>
                  <a:pt x="60" y="106"/>
                  <a:pt x="60" y="106"/>
                </a:cubicBezTo>
                <a:cubicBezTo>
                  <a:pt x="60" y="107"/>
                  <a:pt x="59" y="108"/>
                  <a:pt x="58" y="108"/>
                </a:cubicBezTo>
                <a:moveTo>
                  <a:pt x="62" y="90"/>
                </a:moveTo>
                <a:cubicBezTo>
                  <a:pt x="19" y="90"/>
                  <a:pt x="19" y="90"/>
                  <a:pt x="19" y="90"/>
                </a:cubicBezTo>
                <a:cubicBezTo>
                  <a:pt x="18" y="90"/>
                  <a:pt x="17" y="89"/>
                  <a:pt x="17" y="87"/>
                </a:cubicBezTo>
                <a:cubicBezTo>
                  <a:pt x="17" y="85"/>
                  <a:pt x="17" y="85"/>
                  <a:pt x="17" y="85"/>
                </a:cubicBezTo>
                <a:cubicBezTo>
                  <a:pt x="17" y="84"/>
                  <a:pt x="18" y="83"/>
                  <a:pt x="19" y="83"/>
                </a:cubicBezTo>
                <a:cubicBezTo>
                  <a:pt x="62" y="83"/>
                  <a:pt x="62" y="83"/>
                  <a:pt x="62" y="83"/>
                </a:cubicBezTo>
                <a:cubicBezTo>
                  <a:pt x="64" y="83"/>
                  <a:pt x="65" y="84"/>
                  <a:pt x="65" y="85"/>
                </a:cubicBezTo>
                <a:cubicBezTo>
                  <a:pt x="65" y="87"/>
                  <a:pt x="65" y="87"/>
                  <a:pt x="65" y="87"/>
                </a:cubicBezTo>
                <a:cubicBezTo>
                  <a:pt x="65" y="89"/>
                  <a:pt x="64" y="90"/>
                  <a:pt x="62" y="90"/>
                </a:cubicBezTo>
                <a:moveTo>
                  <a:pt x="73" y="54"/>
                </a:moveTo>
                <a:cubicBezTo>
                  <a:pt x="19" y="54"/>
                  <a:pt x="19" y="54"/>
                  <a:pt x="19" y="54"/>
                </a:cubicBezTo>
                <a:cubicBezTo>
                  <a:pt x="18" y="54"/>
                  <a:pt x="17" y="53"/>
                  <a:pt x="17" y="52"/>
                </a:cubicBezTo>
                <a:cubicBezTo>
                  <a:pt x="17" y="50"/>
                  <a:pt x="17" y="50"/>
                  <a:pt x="17" y="50"/>
                </a:cubicBezTo>
                <a:cubicBezTo>
                  <a:pt x="17" y="49"/>
                  <a:pt x="18" y="48"/>
                  <a:pt x="19" y="48"/>
                </a:cubicBezTo>
                <a:cubicBezTo>
                  <a:pt x="73" y="48"/>
                  <a:pt x="73" y="48"/>
                  <a:pt x="73" y="48"/>
                </a:cubicBezTo>
                <a:cubicBezTo>
                  <a:pt x="74" y="48"/>
                  <a:pt x="75" y="49"/>
                  <a:pt x="75" y="50"/>
                </a:cubicBezTo>
                <a:cubicBezTo>
                  <a:pt x="75" y="52"/>
                  <a:pt x="75" y="52"/>
                  <a:pt x="75" y="52"/>
                </a:cubicBezTo>
                <a:cubicBezTo>
                  <a:pt x="75" y="53"/>
                  <a:pt x="74" y="54"/>
                  <a:pt x="73" y="54"/>
                </a:cubicBezTo>
                <a:moveTo>
                  <a:pt x="73" y="73"/>
                </a:moveTo>
                <a:cubicBezTo>
                  <a:pt x="19" y="73"/>
                  <a:pt x="19" y="73"/>
                  <a:pt x="19" y="73"/>
                </a:cubicBezTo>
                <a:cubicBezTo>
                  <a:pt x="18" y="73"/>
                  <a:pt x="17" y="72"/>
                  <a:pt x="17" y="71"/>
                </a:cubicBezTo>
                <a:cubicBezTo>
                  <a:pt x="17" y="69"/>
                  <a:pt x="17" y="69"/>
                  <a:pt x="17" y="69"/>
                </a:cubicBezTo>
                <a:cubicBezTo>
                  <a:pt x="17" y="68"/>
                  <a:pt x="18" y="67"/>
                  <a:pt x="19" y="67"/>
                </a:cubicBezTo>
                <a:cubicBezTo>
                  <a:pt x="73" y="67"/>
                  <a:pt x="73" y="67"/>
                  <a:pt x="73" y="67"/>
                </a:cubicBezTo>
                <a:cubicBezTo>
                  <a:pt x="74" y="67"/>
                  <a:pt x="75" y="68"/>
                  <a:pt x="75" y="69"/>
                </a:cubicBezTo>
                <a:cubicBezTo>
                  <a:pt x="75" y="71"/>
                  <a:pt x="75" y="71"/>
                  <a:pt x="75" y="71"/>
                </a:cubicBezTo>
                <a:cubicBezTo>
                  <a:pt x="75" y="72"/>
                  <a:pt x="74" y="73"/>
                  <a:pt x="73" y="73"/>
                </a:cubicBezTo>
                <a:moveTo>
                  <a:pt x="109" y="113"/>
                </a:moveTo>
                <a:cubicBezTo>
                  <a:pt x="93" y="132"/>
                  <a:pt x="93" y="132"/>
                  <a:pt x="93" y="132"/>
                </a:cubicBezTo>
                <a:cubicBezTo>
                  <a:pt x="92" y="133"/>
                  <a:pt x="91" y="133"/>
                  <a:pt x="89" y="133"/>
                </a:cubicBezTo>
                <a:cubicBezTo>
                  <a:pt x="89" y="133"/>
                  <a:pt x="88" y="133"/>
                  <a:pt x="87" y="132"/>
                </a:cubicBezTo>
                <a:cubicBezTo>
                  <a:pt x="76" y="124"/>
                  <a:pt x="76" y="124"/>
                  <a:pt x="76" y="124"/>
                </a:cubicBezTo>
                <a:cubicBezTo>
                  <a:pt x="75" y="123"/>
                  <a:pt x="74" y="120"/>
                  <a:pt x="76" y="118"/>
                </a:cubicBezTo>
                <a:cubicBezTo>
                  <a:pt x="77" y="116"/>
                  <a:pt x="80" y="116"/>
                  <a:pt x="82" y="118"/>
                </a:cubicBezTo>
                <a:cubicBezTo>
                  <a:pt x="89" y="123"/>
                  <a:pt x="89" y="123"/>
                  <a:pt x="89" y="123"/>
                </a:cubicBezTo>
                <a:cubicBezTo>
                  <a:pt x="103" y="108"/>
                  <a:pt x="103" y="108"/>
                  <a:pt x="103" y="108"/>
                </a:cubicBezTo>
                <a:cubicBezTo>
                  <a:pt x="105" y="106"/>
                  <a:pt x="107" y="106"/>
                  <a:pt x="109" y="107"/>
                </a:cubicBezTo>
                <a:cubicBezTo>
                  <a:pt x="111" y="109"/>
                  <a:pt x="111" y="111"/>
                  <a:pt x="109" y="113"/>
                </a:cubicBezTo>
                <a:moveTo>
                  <a:pt x="92" y="92"/>
                </a:moveTo>
                <a:cubicBezTo>
                  <a:pt x="77" y="92"/>
                  <a:pt x="65" y="104"/>
                  <a:pt x="65" y="119"/>
                </a:cubicBezTo>
                <a:cubicBezTo>
                  <a:pt x="65" y="134"/>
                  <a:pt x="77" y="146"/>
                  <a:pt x="92" y="146"/>
                </a:cubicBezTo>
                <a:cubicBezTo>
                  <a:pt x="106" y="146"/>
                  <a:pt x="119" y="134"/>
                  <a:pt x="119" y="119"/>
                </a:cubicBezTo>
                <a:cubicBezTo>
                  <a:pt x="119" y="104"/>
                  <a:pt x="106" y="92"/>
                  <a:pt x="92" y="92"/>
                </a:cubicBezTo>
                <a:moveTo>
                  <a:pt x="61" y="131"/>
                </a:moveTo>
                <a:cubicBezTo>
                  <a:pt x="8" y="131"/>
                  <a:pt x="8" y="131"/>
                  <a:pt x="8" y="131"/>
                </a:cubicBezTo>
                <a:cubicBezTo>
                  <a:pt x="4" y="131"/>
                  <a:pt x="0" y="127"/>
                  <a:pt x="0" y="123"/>
                </a:cubicBezTo>
                <a:cubicBezTo>
                  <a:pt x="0" y="23"/>
                  <a:pt x="0" y="23"/>
                  <a:pt x="0" y="23"/>
                </a:cubicBezTo>
                <a:cubicBezTo>
                  <a:pt x="0" y="18"/>
                  <a:pt x="4" y="15"/>
                  <a:pt x="6" y="15"/>
                </a:cubicBezTo>
                <a:cubicBezTo>
                  <a:pt x="23" y="15"/>
                  <a:pt x="23" y="15"/>
                  <a:pt x="23" y="15"/>
                </a:cubicBezTo>
                <a:cubicBezTo>
                  <a:pt x="23" y="15"/>
                  <a:pt x="23" y="16"/>
                  <a:pt x="23" y="17"/>
                </a:cubicBezTo>
                <a:cubicBezTo>
                  <a:pt x="23" y="23"/>
                  <a:pt x="28" y="27"/>
                  <a:pt x="33" y="27"/>
                </a:cubicBezTo>
                <a:cubicBezTo>
                  <a:pt x="60" y="27"/>
                  <a:pt x="60" y="27"/>
                  <a:pt x="60" y="27"/>
                </a:cubicBezTo>
                <a:cubicBezTo>
                  <a:pt x="66" y="27"/>
                  <a:pt x="71" y="23"/>
                  <a:pt x="71" y="17"/>
                </a:cubicBezTo>
                <a:cubicBezTo>
                  <a:pt x="71" y="16"/>
                  <a:pt x="71" y="15"/>
                  <a:pt x="71" y="15"/>
                </a:cubicBezTo>
                <a:cubicBezTo>
                  <a:pt x="83" y="15"/>
                  <a:pt x="83" y="15"/>
                  <a:pt x="83" y="15"/>
                </a:cubicBezTo>
                <a:cubicBezTo>
                  <a:pt x="90" y="15"/>
                  <a:pt x="94" y="18"/>
                  <a:pt x="94" y="23"/>
                </a:cubicBezTo>
                <a:cubicBezTo>
                  <a:pt x="94" y="86"/>
                  <a:pt x="94" y="86"/>
                  <a:pt x="94" y="86"/>
                </a:cubicBezTo>
                <a:cubicBezTo>
                  <a:pt x="93" y="85"/>
                  <a:pt x="92" y="85"/>
                  <a:pt x="92" y="85"/>
                </a:cubicBezTo>
                <a:cubicBezTo>
                  <a:pt x="89" y="85"/>
                  <a:pt x="86" y="86"/>
                  <a:pt x="83" y="87"/>
                </a:cubicBezTo>
                <a:cubicBezTo>
                  <a:pt x="83" y="38"/>
                  <a:pt x="83" y="38"/>
                  <a:pt x="83" y="38"/>
                </a:cubicBezTo>
                <a:cubicBezTo>
                  <a:pt x="11" y="38"/>
                  <a:pt x="11" y="38"/>
                  <a:pt x="11" y="38"/>
                </a:cubicBezTo>
                <a:cubicBezTo>
                  <a:pt x="11" y="121"/>
                  <a:pt x="11" y="121"/>
                  <a:pt x="11" y="121"/>
                </a:cubicBezTo>
                <a:cubicBezTo>
                  <a:pt x="58" y="121"/>
                  <a:pt x="58" y="121"/>
                  <a:pt x="58" y="121"/>
                </a:cubicBezTo>
                <a:cubicBezTo>
                  <a:pt x="59" y="124"/>
                  <a:pt x="59" y="128"/>
                  <a:pt x="61" y="131"/>
                </a:cubicBezTo>
                <a:moveTo>
                  <a:pt x="47" y="11"/>
                </a:moveTo>
                <a:cubicBezTo>
                  <a:pt x="45" y="11"/>
                  <a:pt x="44" y="9"/>
                  <a:pt x="44" y="7"/>
                </a:cubicBezTo>
                <a:cubicBezTo>
                  <a:pt x="44" y="6"/>
                  <a:pt x="45" y="4"/>
                  <a:pt x="47" y="4"/>
                </a:cubicBezTo>
                <a:cubicBezTo>
                  <a:pt x="49" y="4"/>
                  <a:pt x="50" y="6"/>
                  <a:pt x="50" y="7"/>
                </a:cubicBezTo>
                <a:cubicBezTo>
                  <a:pt x="50" y="9"/>
                  <a:pt x="49" y="11"/>
                  <a:pt x="47" y="11"/>
                </a:cubicBezTo>
                <a:moveTo>
                  <a:pt x="60" y="11"/>
                </a:moveTo>
                <a:cubicBezTo>
                  <a:pt x="57" y="11"/>
                  <a:pt x="57" y="11"/>
                  <a:pt x="57" y="11"/>
                </a:cubicBezTo>
                <a:cubicBezTo>
                  <a:pt x="56" y="11"/>
                  <a:pt x="54" y="9"/>
                  <a:pt x="54" y="7"/>
                </a:cubicBezTo>
                <a:cubicBezTo>
                  <a:pt x="54" y="7"/>
                  <a:pt x="54" y="7"/>
                  <a:pt x="54" y="7"/>
                </a:cubicBezTo>
                <a:cubicBezTo>
                  <a:pt x="54" y="3"/>
                  <a:pt x="51" y="0"/>
                  <a:pt x="47" y="0"/>
                </a:cubicBezTo>
                <a:cubicBezTo>
                  <a:pt x="47" y="0"/>
                  <a:pt x="47" y="0"/>
                  <a:pt x="47" y="0"/>
                </a:cubicBezTo>
                <a:cubicBezTo>
                  <a:pt x="43" y="0"/>
                  <a:pt x="40" y="3"/>
                  <a:pt x="40" y="7"/>
                </a:cubicBezTo>
                <a:cubicBezTo>
                  <a:pt x="40" y="7"/>
                  <a:pt x="40" y="7"/>
                  <a:pt x="40" y="7"/>
                </a:cubicBezTo>
                <a:cubicBezTo>
                  <a:pt x="40" y="9"/>
                  <a:pt x="38" y="11"/>
                  <a:pt x="37" y="11"/>
                </a:cubicBezTo>
                <a:cubicBezTo>
                  <a:pt x="33" y="11"/>
                  <a:pt x="33" y="11"/>
                  <a:pt x="33" y="11"/>
                </a:cubicBezTo>
                <a:cubicBezTo>
                  <a:pt x="30" y="11"/>
                  <a:pt x="27" y="13"/>
                  <a:pt x="27" y="17"/>
                </a:cubicBezTo>
                <a:cubicBezTo>
                  <a:pt x="27" y="17"/>
                  <a:pt x="27" y="17"/>
                  <a:pt x="27" y="17"/>
                </a:cubicBezTo>
                <a:cubicBezTo>
                  <a:pt x="27" y="20"/>
                  <a:pt x="30" y="23"/>
                  <a:pt x="33" y="23"/>
                </a:cubicBezTo>
                <a:cubicBezTo>
                  <a:pt x="60" y="23"/>
                  <a:pt x="60" y="23"/>
                  <a:pt x="60" y="23"/>
                </a:cubicBezTo>
                <a:cubicBezTo>
                  <a:pt x="64" y="23"/>
                  <a:pt x="67" y="20"/>
                  <a:pt x="67" y="17"/>
                </a:cubicBezTo>
                <a:cubicBezTo>
                  <a:pt x="67" y="17"/>
                  <a:pt x="67" y="17"/>
                  <a:pt x="67" y="17"/>
                </a:cubicBezTo>
                <a:cubicBezTo>
                  <a:pt x="67" y="13"/>
                  <a:pt x="64" y="11"/>
                  <a:pt x="60" y="11"/>
                </a:cubicBezTo>
              </a:path>
            </a:pathLst>
          </a:custGeom>
          <a:solidFill>
            <a:srgbClr val="00BAB5"/>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latin typeface="Century Gothic" panose="020B0502020202020204" pitchFamily="34" charset="0"/>
            </a:endParaRPr>
          </a:p>
        </p:txBody>
      </p:sp>
    </p:spTree>
    <p:extLst>
      <p:ext uri="{BB962C8B-B14F-4D97-AF65-F5344CB8AC3E}">
        <p14:creationId xmlns:p14="http://schemas.microsoft.com/office/powerpoint/2010/main" val="19871285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A4DF92FC-AAE4-14BD-F5DA-BAF93C2DBC0E}"/>
              </a:ext>
            </a:extLst>
          </p:cNvPr>
          <p:cNvGrpSpPr/>
          <p:nvPr/>
        </p:nvGrpSpPr>
        <p:grpSpPr>
          <a:xfrm>
            <a:off x="1148385" y="2177315"/>
            <a:ext cx="1958214" cy="1819975"/>
            <a:chOff x="1459354" y="1525850"/>
            <a:chExt cx="1492567" cy="1387201"/>
          </a:xfrm>
        </p:grpSpPr>
        <p:sp>
          <p:nvSpPr>
            <p:cNvPr id="25" name="Freeform 24">
              <a:extLst>
                <a:ext uri="{FF2B5EF4-FFF2-40B4-BE49-F238E27FC236}">
                  <a16:creationId xmlns:a16="http://schemas.microsoft.com/office/drawing/2014/main" id="{8E3AF265-63F1-F4E8-E465-29B97740B85A}"/>
                </a:ext>
              </a:extLst>
            </p:cNvPr>
            <p:cNvSpPr/>
            <p:nvPr/>
          </p:nvSpPr>
          <p:spPr>
            <a:xfrm flipV="1">
              <a:off x="1459354" y="1804601"/>
              <a:ext cx="607024" cy="1097683"/>
            </a:xfrm>
            <a:custGeom>
              <a:avLst/>
              <a:gdLst>
                <a:gd name="connsiteX0" fmla="*/ 388730 w 607024"/>
                <a:gd name="connsiteY0" fmla="*/ 1097683 h 1097683"/>
                <a:gd name="connsiteX1" fmla="*/ 530752 w 607024"/>
                <a:gd name="connsiteY1" fmla="*/ 646691 h 1097683"/>
                <a:gd name="connsiteX2" fmla="*/ 594189 w 607024"/>
                <a:gd name="connsiteY2" fmla="*/ 246769 h 1097683"/>
                <a:gd name="connsiteX3" fmla="*/ 584639 w 607024"/>
                <a:gd name="connsiteY3" fmla="*/ 215519 h 1097683"/>
                <a:gd name="connsiteX4" fmla="*/ 584384 w 607024"/>
                <a:gd name="connsiteY4" fmla="*/ 214214 h 1097683"/>
                <a:gd name="connsiteX5" fmla="*/ 583834 w 607024"/>
                <a:gd name="connsiteY5" fmla="*/ 212888 h 1097683"/>
                <a:gd name="connsiteX6" fmla="*/ 580800 w 607024"/>
                <a:gd name="connsiteY6" fmla="*/ 202960 h 1097683"/>
                <a:gd name="connsiteX7" fmla="*/ 561783 w 607024"/>
                <a:gd name="connsiteY7" fmla="*/ 159304 h 1097683"/>
                <a:gd name="connsiteX8" fmla="*/ 561671 w 607024"/>
                <a:gd name="connsiteY8" fmla="*/ 159365 h 1097683"/>
                <a:gd name="connsiteX9" fmla="*/ 561181 w 607024"/>
                <a:gd name="connsiteY9" fmla="*/ 158182 h 1097683"/>
                <a:gd name="connsiteX10" fmla="*/ 156874 w 607024"/>
                <a:gd name="connsiteY10" fmla="*/ 35380 h 1097683"/>
                <a:gd name="connsiteX11" fmla="*/ 35797 w 607024"/>
                <a:gd name="connsiteY11" fmla="*/ 440206 h 1097683"/>
                <a:gd name="connsiteX12" fmla="*/ 46790 w 607024"/>
                <a:gd name="connsiteY12" fmla="*/ 456529 h 1097683"/>
                <a:gd name="connsiteX13" fmla="*/ 99882 w 607024"/>
                <a:gd name="connsiteY13" fmla="*/ 556079 h 1097683"/>
                <a:gd name="connsiteX14" fmla="*/ 388730 w 607024"/>
                <a:gd name="connsiteY14" fmla="*/ 1097683 h 109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7024" h="1097683">
                  <a:moveTo>
                    <a:pt x="388730" y="1097683"/>
                  </a:moveTo>
                  <a:cubicBezTo>
                    <a:pt x="388730" y="1097683"/>
                    <a:pt x="438014" y="806156"/>
                    <a:pt x="530752" y="646691"/>
                  </a:cubicBezTo>
                  <a:cubicBezTo>
                    <a:pt x="530752" y="646691"/>
                    <a:pt x="644482" y="450928"/>
                    <a:pt x="594189" y="246769"/>
                  </a:cubicBezTo>
                  <a:lnTo>
                    <a:pt x="584639" y="215519"/>
                  </a:lnTo>
                  <a:lnTo>
                    <a:pt x="584384" y="214214"/>
                  </a:lnTo>
                  <a:lnTo>
                    <a:pt x="583834" y="212888"/>
                  </a:lnTo>
                  <a:lnTo>
                    <a:pt x="580800" y="202960"/>
                  </a:lnTo>
                  <a:cubicBezTo>
                    <a:pt x="575433" y="188360"/>
                    <a:pt x="569128" y="173785"/>
                    <a:pt x="561783" y="159304"/>
                  </a:cubicBezTo>
                  <a:lnTo>
                    <a:pt x="561671" y="159365"/>
                  </a:lnTo>
                  <a:lnTo>
                    <a:pt x="561181" y="158182"/>
                  </a:lnTo>
                  <a:cubicBezTo>
                    <a:pt x="482969" y="12482"/>
                    <a:pt x="301955" y="-42499"/>
                    <a:pt x="156874" y="35380"/>
                  </a:cubicBezTo>
                  <a:cubicBezTo>
                    <a:pt x="11794" y="113259"/>
                    <a:pt x="-42414" y="294506"/>
                    <a:pt x="35797" y="440206"/>
                  </a:cubicBezTo>
                  <a:lnTo>
                    <a:pt x="46790" y="456529"/>
                  </a:lnTo>
                  <a:lnTo>
                    <a:pt x="99882" y="556079"/>
                  </a:lnTo>
                  <a:cubicBezTo>
                    <a:pt x="388730" y="1097683"/>
                    <a:pt x="388730" y="1097683"/>
                    <a:pt x="388730" y="1097683"/>
                  </a:cubicBezTo>
                  <a:close/>
                </a:path>
              </a:pathLst>
            </a:cu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26" name="Freeform 25">
              <a:extLst>
                <a:ext uri="{FF2B5EF4-FFF2-40B4-BE49-F238E27FC236}">
                  <a16:creationId xmlns:a16="http://schemas.microsoft.com/office/drawing/2014/main" id="{B6431B26-0634-2267-7B88-D9FFBBDEF408}"/>
                </a:ext>
              </a:extLst>
            </p:cNvPr>
            <p:cNvSpPr/>
            <p:nvPr/>
          </p:nvSpPr>
          <p:spPr>
            <a:xfrm>
              <a:off x="1913764" y="1525850"/>
              <a:ext cx="1038157" cy="1387201"/>
            </a:xfrm>
            <a:custGeom>
              <a:avLst/>
              <a:gdLst>
                <a:gd name="connsiteX0" fmla="*/ 204480 w 1038157"/>
                <a:gd name="connsiteY0" fmla="*/ 1805 h 1387201"/>
                <a:gd name="connsiteX1" fmla="*/ 501399 w 1038157"/>
                <a:gd name="connsiteY1" fmla="*/ 107635 h 1387201"/>
                <a:gd name="connsiteX2" fmla="*/ 503174 w 1038157"/>
                <a:gd name="connsiteY2" fmla="*/ 108588 h 1387201"/>
                <a:gd name="connsiteX3" fmla="*/ 1024546 w 1038157"/>
                <a:gd name="connsiteY3" fmla="*/ 998704 h 1387201"/>
                <a:gd name="connsiteX4" fmla="*/ 998196 w 1038157"/>
                <a:gd name="connsiteY4" fmla="*/ 1253144 h 1387201"/>
                <a:gd name="connsiteX5" fmla="*/ 816353 w 1038157"/>
                <a:gd name="connsiteY5" fmla="*/ 1373769 h 1387201"/>
                <a:gd name="connsiteX6" fmla="*/ 814578 w 1038157"/>
                <a:gd name="connsiteY6" fmla="*/ 1372816 h 1387201"/>
                <a:gd name="connsiteX7" fmla="*/ 75371 w 1038157"/>
                <a:gd name="connsiteY7" fmla="*/ 1374447 h 1387201"/>
                <a:gd name="connsiteX8" fmla="*/ 224612 w 1038157"/>
                <a:gd name="connsiteY8" fmla="*/ 954726 h 1387201"/>
                <a:gd name="connsiteX9" fmla="*/ 217526 w 1038157"/>
                <a:gd name="connsiteY9" fmla="*/ 916632 h 1387201"/>
                <a:gd name="connsiteX10" fmla="*/ 208666 w 1038157"/>
                <a:gd name="connsiteY10" fmla="*/ 888500 h 1387201"/>
                <a:gd name="connsiteX11" fmla="*/ 151164 w 1038157"/>
                <a:gd name="connsiteY11" fmla="*/ 744456 h 1387201"/>
                <a:gd name="connsiteX12" fmla="*/ 143762 w 1038157"/>
                <a:gd name="connsiteY12" fmla="*/ 729411 h 1387201"/>
                <a:gd name="connsiteX13" fmla="*/ 140473 w 1038157"/>
                <a:gd name="connsiteY13" fmla="*/ 723252 h 1387201"/>
                <a:gd name="connsiteX14" fmla="*/ 5396 w 1038157"/>
                <a:gd name="connsiteY14" fmla="*/ 149933 h 1387201"/>
                <a:gd name="connsiteX15" fmla="*/ 9206 w 1038157"/>
                <a:gd name="connsiteY15" fmla="*/ 142836 h 1387201"/>
                <a:gd name="connsiteX16" fmla="*/ 204480 w 1038157"/>
                <a:gd name="connsiteY16" fmla="*/ 1805 h 138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157" h="1387201">
                  <a:moveTo>
                    <a:pt x="204480" y="1805"/>
                  </a:moveTo>
                  <a:cubicBezTo>
                    <a:pt x="278908" y="-7190"/>
                    <a:pt x="376635" y="15807"/>
                    <a:pt x="501399" y="107635"/>
                  </a:cubicBezTo>
                  <a:lnTo>
                    <a:pt x="503174" y="108588"/>
                  </a:lnTo>
                  <a:cubicBezTo>
                    <a:pt x="514387" y="126035"/>
                    <a:pt x="1016018" y="950700"/>
                    <a:pt x="1024546" y="998704"/>
                  </a:cubicBezTo>
                  <a:cubicBezTo>
                    <a:pt x="1024546" y="998704"/>
                    <a:pt x="1068602" y="1140103"/>
                    <a:pt x="998196" y="1253144"/>
                  </a:cubicBezTo>
                  <a:cubicBezTo>
                    <a:pt x="966193" y="1304526"/>
                    <a:pt x="910541" y="1350049"/>
                    <a:pt x="816353" y="1373769"/>
                  </a:cubicBezTo>
                  <a:lnTo>
                    <a:pt x="814578" y="1372816"/>
                  </a:lnTo>
                  <a:cubicBezTo>
                    <a:pt x="788386" y="1374755"/>
                    <a:pt x="286336" y="1403127"/>
                    <a:pt x="75371" y="1374447"/>
                  </a:cubicBezTo>
                  <a:cubicBezTo>
                    <a:pt x="75371" y="1374447"/>
                    <a:pt x="267615" y="1254946"/>
                    <a:pt x="224612" y="954726"/>
                  </a:cubicBezTo>
                  <a:lnTo>
                    <a:pt x="217526" y="916632"/>
                  </a:lnTo>
                  <a:lnTo>
                    <a:pt x="208666" y="888500"/>
                  </a:lnTo>
                  <a:cubicBezTo>
                    <a:pt x="192532" y="836640"/>
                    <a:pt x="188003" y="820310"/>
                    <a:pt x="151164" y="744456"/>
                  </a:cubicBezTo>
                  <a:lnTo>
                    <a:pt x="143762" y="729411"/>
                  </a:lnTo>
                  <a:lnTo>
                    <a:pt x="140473" y="723252"/>
                  </a:lnTo>
                  <a:cubicBezTo>
                    <a:pt x="75311" y="597676"/>
                    <a:pt x="-24308" y="363400"/>
                    <a:pt x="5396" y="149933"/>
                  </a:cubicBezTo>
                  <a:lnTo>
                    <a:pt x="9206" y="142836"/>
                  </a:lnTo>
                  <a:cubicBezTo>
                    <a:pt x="21111" y="120657"/>
                    <a:pt x="80435" y="16797"/>
                    <a:pt x="204480" y="1805"/>
                  </a:cubicBezTo>
                  <a:close/>
                </a:path>
              </a:pathLst>
            </a:custGeom>
            <a:gradFill flip="none" rotWithShape="1">
              <a:gsLst>
                <a:gs pos="0">
                  <a:srgbClr val="F26363"/>
                </a:gs>
                <a:gs pos="50000">
                  <a:srgbClr val="C00000"/>
                </a:gs>
                <a:gs pos="100000">
                  <a:srgbClr val="F2636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p>
          </p:txBody>
        </p:sp>
      </p:grpSp>
      <p:grpSp>
        <p:nvGrpSpPr>
          <p:cNvPr id="4" name="Group 3">
            <a:extLst>
              <a:ext uri="{FF2B5EF4-FFF2-40B4-BE49-F238E27FC236}">
                <a16:creationId xmlns:a16="http://schemas.microsoft.com/office/drawing/2014/main" id="{167A1A98-014C-E1C6-4009-6505A8755E76}"/>
              </a:ext>
            </a:extLst>
          </p:cNvPr>
          <p:cNvGrpSpPr/>
          <p:nvPr/>
        </p:nvGrpSpPr>
        <p:grpSpPr>
          <a:xfrm>
            <a:off x="3807195" y="2169765"/>
            <a:ext cx="1931939" cy="1835072"/>
            <a:chOff x="3505200" y="1520096"/>
            <a:chExt cx="1472540" cy="1398708"/>
          </a:xfrm>
        </p:grpSpPr>
        <p:sp>
          <p:nvSpPr>
            <p:cNvPr id="23" name="Freeform 22">
              <a:extLst>
                <a:ext uri="{FF2B5EF4-FFF2-40B4-BE49-F238E27FC236}">
                  <a16:creationId xmlns:a16="http://schemas.microsoft.com/office/drawing/2014/main" id="{1FA0D3AF-98A1-BCAE-E823-D8087487CFF7}"/>
                </a:ext>
              </a:extLst>
            </p:cNvPr>
            <p:cNvSpPr>
              <a:spLocks/>
            </p:cNvSpPr>
            <p:nvPr/>
          </p:nvSpPr>
          <p:spPr bwMode="auto">
            <a:xfrm>
              <a:off x="3505200" y="1520096"/>
              <a:ext cx="1325591" cy="1397010"/>
            </a:xfrm>
            <a:custGeom>
              <a:avLst/>
              <a:gdLst>
                <a:gd name="connsiteX0" fmla="*/ 1461969 w 2453617"/>
                <a:gd name="connsiteY0" fmla="*/ 923 h 2610906"/>
                <a:gd name="connsiteX1" fmla="*/ 1821337 w 2453617"/>
                <a:gd name="connsiteY1" fmla="*/ 193735 h 2610906"/>
                <a:gd name="connsiteX2" fmla="*/ 1821337 w 2453617"/>
                <a:gd name="connsiteY2" fmla="*/ 197500 h 2610906"/>
                <a:gd name="connsiteX3" fmla="*/ 2453617 w 2453617"/>
                <a:gd name="connsiteY3" fmla="*/ 1360905 h 2610906"/>
                <a:gd name="connsiteX4" fmla="*/ 1654366 w 2453617"/>
                <a:gd name="connsiteY4" fmla="*/ 1538547 h 2610906"/>
                <a:gd name="connsiteX5" fmla="*/ 1597901 w 2453617"/>
                <a:gd name="connsiteY5" fmla="*/ 1583887 h 2610906"/>
                <a:gd name="connsiteX6" fmla="*/ 1559408 w 2453617"/>
                <a:gd name="connsiteY6" fmla="*/ 1623343 h 2610906"/>
                <a:gd name="connsiteX7" fmla="*/ 1373043 w 2453617"/>
                <a:gd name="connsiteY7" fmla="*/ 1845356 h 2610906"/>
                <a:gd name="connsiteX8" fmla="*/ 1354811 w 2453617"/>
                <a:gd name="connsiteY8" fmla="*/ 1870843 h 2610906"/>
                <a:gd name="connsiteX9" fmla="*/ 1347576 w 2453617"/>
                <a:gd name="connsiteY9" fmla="*/ 1881703 h 2610906"/>
                <a:gd name="connsiteX10" fmla="*/ 522905 w 2453617"/>
                <a:gd name="connsiteY10" fmla="*/ 2610906 h 2610906"/>
                <a:gd name="connsiteX11" fmla="*/ 507850 w 2453617"/>
                <a:gd name="connsiteY11" fmla="*/ 2610906 h 2610906"/>
                <a:gd name="connsiteX12" fmla="*/ 14822 w 2453617"/>
                <a:gd name="connsiteY12" fmla="*/ 1831538 h 2610906"/>
                <a:gd name="connsiteX13" fmla="*/ 14822 w 2453617"/>
                <a:gd name="connsiteY13" fmla="*/ 1827773 h 2610906"/>
                <a:gd name="connsiteX14" fmla="*/ 1019696 w 2453617"/>
                <a:gd name="connsiteY14" fmla="*/ 182440 h 2610906"/>
                <a:gd name="connsiteX15" fmla="*/ 1461969 w 2453617"/>
                <a:gd name="connsiteY15" fmla="*/ 923 h 2610906"/>
                <a:gd name="connsiteX0" fmla="*/ 1461969 w 2477430"/>
                <a:gd name="connsiteY0" fmla="*/ 923 h 2610906"/>
                <a:gd name="connsiteX1" fmla="*/ 1821337 w 2477430"/>
                <a:gd name="connsiteY1" fmla="*/ 193735 h 2610906"/>
                <a:gd name="connsiteX2" fmla="*/ 1821337 w 2477430"/>
                <a:gd name="connsiteY2" fmla="*/ 197500 h 2610906"/>
                <a:gd name="connsiteX3" fmla="*/ 2477430 w 2477430"/>
                <a:gd name="connsiteY3" fmla="*/ 1413292 h 2610906"/>
                <a:gd name="connsiteX4" fmla="*/ 1654366 w 2477430"/>
                <a:gd name="connsiteY4" fmla="*/ 1538547 h 2610906"/>
                <a:gd name="connsiteX5" fmla="*/ 1597901 w 2477430"/>
                <a:gd name="connsiteY5" fmla="*/ 1583887 h 2610906"/>
                <a:gd name="connsiteX6" fmla="*/ 1559408 w 2477430"/>
                <a:gd name="connsiteY6" fmla="*/ 1623343 h 2610906"/>
                <a:gd name="connsiteX7" fmla="*/ 1373043 w 2477430"/>
                <a:gd name="connsiteY7" fmla="*/ 1845356 h 2610906"/>
                <a:gd name="connsiteX8" fmla="*/ 1354811 w 2477430"/>
                <a:gd name="connsiteY8" fmla="*/ 1870843 h 2610906"/>
                <a:gd name="connsiteX9" fmla="*/ 1347576 w 2477430"/>
                <a:gd name="connsiteY9" fmla="*/ 1881703 h 2610906"/>
                <a:gd name="connsiteX10" fmla="*/ 522905 w 2477430"/>
                <a:gd name="connsiteY10" fmla="*/ 2610906 h 2610906"/>
                <a:gd name="connsiteX11" fmla="*/ 507850 w 2477430"/>
                <a:gd name="connsiteY11" fmla="*/ 2610906 h 2610906"/>
                <a:gd name="connsiteX12" fmla="*/ 14822 w 2477430"/>
                <a:gd name="connsiteY12" fmla="*/ 1831538 h 2610906"/>
                <a:gd name="connsiteX13" fmla="*/ 14822 w 2477430"/>
                <a:gd name="connsiteY13" fmla="*/ 1827773 h 2610906"/>
                <a:gd name="connsiteX14" fmla="*/ 1019696 w 2477430"/>
                <a:gd name="connsiteY14" fmla="*/ 182440 h 2610906"/>
                <a:gd name="connsiteX15" fmla="*/ 1461969 w 2477430"/>
                <a:gd name="connsiteY15" fmla="*/ 923 h 261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7430" h="2610906">
                  <a:moveTo>
                    <a:pt x="1461969" y="923"/>
                  </a:moveTo>
                  <a:cubicBezTo>
                    <a:pt x="1574867" y="8203"/>
                    <a:pt x="1699021" y="59605"/>
                    <a:pt x="1821337" y="193735"/>
                  </a:cubicBezTo>
                  <a:lnTo>
                    <a:pt x="1821337" y="197500"/>
                  </a:lnTo>
                  <a:cubicBezTo>
                    <a:pt x="1847682" y="238916"/>
                    <a:pt x="2338178" y="1040550"/>
                    <a:pt x="2477430" y="1413292"/>
                  </a:cubicBezTo>
                  <a:cubicBezTo>
                    <a:pt x="2477430" y="1413292"/>
                    <a:pt x="2110721" y="1202360"/>
                    <a:pt x="1654366" y="1538547"/>
                  </a:cubicBezTo>
                  <a:lnTo>
                    <a:pt x="1597901" y="1583887"/>
                  </a:lnTo>
                  <a:lnTo>
                    <a:pt x="1559408" y="1623343"/>
                  </a:lnTo>
                  <a:cubicBezTo>
                    <a:pt x="1488273" y="1695752"/>
                    <a:pt x="1465386" y="1717643"/>
                    <a:pt x="1373043" y="1845356"/>
                  </a:cubicBezTo>
                  <a:lnTo>
                    <a:pt x="1354811" y="1870843"/>
                  </a:lnTo>
                  <a:lnTo>
                    <a:pt x="1347576" y="1881703"/>
                  </a:lnTo>
                  <a:cubicBezTo>
                    <a:pt x="1198392" y="2100005"/>
                    <a:pt x="900673" y="2471128"/>
                    <a:pt x="522905" y="2610906"/>
                  </a:cubicBezTo>
                  <a:lnTo>
                    <a:pt x="507850" y="2610906"/>
                  </a:lnTo>
                  <a:cubicBezTo>
                    <a:pt x="432579" y="2610906"/>
                    <a:pt x="-94321" y="2595846"/>
                    <a:pt x="14822" y="1831538"/>
                  </a:cubicBezTo>
                  <a:lnTo>
                    <a:pt x="14822" y="1827773"/>
                  </a:lnTo>
                  <a:cubicBezTo>
                    <a:pt x="33640" y="1793887"/>
                    <a:pt x="948188" y="238916"/>
                    <a:pt x="1019696" y="182440"/>
                  </a:cubicBezTo>
                  <a:cubicBezTo>
                    <a:pt x="1019696" y="182440"/>
                    <a:pt x="1213593" y="-15093"/>
                    <a:pt x="1461969" y="923"/>
                  </a:cubicBezTo>
                  <a:close/>
                </a:path>
              </a:pathLst>
            </a:custGeom>
            <a:gradFill flip="none" rotWithShape="1">
              <a:gsLst>
                <a:gs pos="0">
                  <a:srgbClr val="FF8026"/>
                </a:gs>
                <a:gs pos="50000">
                  <a:srgbClr val="FFA826"/>
                </a:gs>
                <a:gs pos="100000">
                  <a:srgbClr val="FF8026"/>
                </a:gs>
              </a:gsLst>
              <a:lin ang="0" scaled="1"/>
              <a:tileRect/>
            </a:gradFill>
            <a:ln>
              <a:noFill/>
            </a:ln>
          </p:spPr>
          <p:txBody>
            <a:bodyPr vert="horz" wrap="square" lIns="243868" tIns="121934" rIns="243868" bIns="121934" numCol="1" anchor="t" anchorCtr="0" compatLnSpc="1">
              <a:prstTxWarp prst="textNoShape">
                <a:avLst/>
              </a:prstTxWarp>
              <a:noAutofit/>
            </a:bodyPr>
            <a:lstStyle/>
            <a:p>
              <a:endParaRPr lang="en-US" sz="8800"/>
            </a:p>
          </p:txBody>
        </p:sp>
        <p:sp>
          <p:nvSpPr>
            <p:cNvPr id="24" name="Freeform 23">
              <a:extLst>
                <a:ext uri="{FF2B5EF4-FFF2-40B4-BE49-F238E27FC236}">
                  <a16:creationId xmlns:a16="http://schemas.microsoft.com/office/drawing/2014/main" id="{1BD5C4AC-F24B-4572-D7C9-67DDFD2C1F82}"/>
                </a:ext>
              </a:extLst>
            </p:cNvPr>
            <p:cNvSpPr>
              <a:spLocks/>
            </p:cNvSpPr>
            <p:nvPr/>
          </p:nvSpPr>
          <p:spPr bwMode="auto">
            <a:xfrm>
              <a:off x="3932105" y="2322511"/>
              <a:ext cx="1045635" cy="596293"/>
            </a:xfrm>
            <a:custGeom>
              <a:avLst/>
              <a:gdLst>
                <a:gd name="connsiteX0" fmla="*/ 1392238 w 1954213"/>
                <a:gd name="connsiteY0" fmla="*/ 0 h 1114426"/>
                <a:gd name="connsiteX1" fmla="*/ 1392238 w 1954213"/>
                <a:gd name="connsiteY1" fmla="*/ 239 h 1114426"/>
                <a:gd name="connsiteX2" fmla="*/ 1394619 w 1954213"/>
                <a:gd name="connsiteY2" fmla="*/ 0 h 1114426"/>
                <a:gd name="connsiteX3" fmla="*/ 1954213 w 1954213"/>
                <a:gd name="connsiteY3" fmla="*/ 557213 h 1114426"/>
                <a:gd name="connsiteX4" fmla="*/ 1394619 w 1954213"/>
                <a:gd name="connsiteY4" fmla="*/ 1114426 h 1114426"/>
                <a:gd name="connsiteX5" fmla="*/ 1358024 w 1954213"/>
                <a:gd name="connsiteY5" fmla="*/ 1110753 h 1114426"/>
                <a:gd name="connsiteX6" fmla="*/ 1147169 w 1954213"/>
                <a:gd name="connsiteY6" fmla="*/ 1111323 h 1114426"/>
                <a:gd name="connsiteX7" fmla="*/ 0 w 1954213"/>
                <a:gd name="connsiteY7" fmla="*/ 1114425 h 1114426"/>
                <a:gd name="connsiteX8" fmla="*/ 617100 w 1954213"/>
                <a:gd name="connsiteY8" fmla="*/ 481914 h 1114426"/>
                <a:gd name="connsiteX9" fmla="*/ 1219568 w 1954213"/>
                <a:gd name="connsiteY9" fmla="*/ 23950 h 1114426"/>
                <a:gd name="connsiteX10" fmla="*/ 1279468 w 1954213"/>
                <a:gd name="connsiteY10" fmla="*/ 12054 h 1114426"/>
                <a:gd name="connsiteX11" fmla="*/ 1281842 w 1954213"/>
                <a:gd name="connsiteY11" fmla="*/ 11321 h 1114426"/>
                <a:gd name="connsiteX12" fmla="*/ 1284512 w 1954213"/>
                <a:gd name="connsiteY12" fmla="*/ 11053 h 1114426"/>
                <a:gd name="connsiteX13" fmla="*/ 1303541 w 1954213"/>
                <a:gd name="connsiteY13" fmla="*/ 7274 h 1114426"/>
                <a:gd name="connsiteX14" fmla="*/ 1392238 w 1954213"/>
                <a:gd name="connsiteY14" fmla="*/ 0 h 111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4213" h="1114426">
                  <a:moveTo>
                    <a:pt x="1392238" y="0"/>
                  </a:moveTo>
                  <a:lnTo>
                    <a:pt x="1392238" y="239"/>
                  </a:lnTo>
                  <a:lnTo>
                    <a:pt x="1394619" y="0"/>
                  </a:lnTo>
                  <a:cubicBezTo>
                    <a:pt x="1703674" y="0"/>
                    <a:pt x="1954213" y="249473"/>
                    <a:pt x="1954213" y="557213"/>
                  </a:cubicBezTo>
                  <a:cubicBezTo>
                    <a:pt x="1954213" y="864953"/>
                    <a:pt x="1703674" y="1114426"/>
                    <a:pt x="1394619" y="1114426"/>
                  </a:cubicBezTo>
                  <a:lnTo>
                    <a:pt x="1358024" y="1110753"/>
                  </a:lnTo>
                  <a:lnTo>
                    <a:pt x="1147169" y="1111323"/>
                  </a:lnTo>
                  <a:cubicBezTo>
                    <a:pt x="0" y="1114425"/>
                    <a:pt x="0" y="1114425"/>
                    <a:pt x="0" y="1114425"/>
                  </a:cubicBezTo>
                  <a:cubicBezTo>
                    <a:pt x="0" y="1114425"/>
                    <a:pt x="436486" y="775580"/>
                    <a:pt x="617100" y="481914"/>
                  </a:cubicBezTo>
                  <a:cubicBezTo>
                    <a:pt x="617100" y="481914"/>
                    <a:pt x="838929" y="121596"/>
                    <a:pt x="1219568" y="23950"/>
                  </a:cubicBezTo>
                  <a:lnTo>
                    <a:pt x="1279468" y="12054"/>
                  </a:lnTo>
                  <a:lnTo>
                    <a:pt x="1281842" y="11321"/>
                  </a:lnTo>
                  <a:lnTo>
                    <a:pt x="1284512" y="11053"/>
                  </a:lnTo>
                  <a:lnTo>
                    <a:pt x="1303541" y="7274"/>
                  </a:lnTo>
                  <a:cubicBezTo>
                    <a:pt x="1332327" y="3206"/>
                    <a:pt x="1361901" y="706"/>
                    <a:pt x="1392238" y="0"/>
                  </a:cubicBezTo>
                  <a:close/>
                </a:path>
              </a:pathLst>
            </a:custGeom>
            <a:solidFill>
              <a:srgbClr val="FFA826"/>
            </a:solidFill>
            <a:ln>
              <a:noFill/>
            </a:ln>
          </p:spPr>
          <p:txBody>
            <a:bodyPr vert="horz" wrap="square" lIns="243868" tIns="121934" rIns="243868" bIns="121934" numCol="1" anchor="t" anchorCtr="0" compatLnSpc="1">
              <a:prstTxWarp prst="textNoShape">
                <a:avLst/>
              </a:prstTxWarp>
              <a:noAutofit/>
            </a:bodyPr>
            <a:lstStyle/>
            <a:p>
              <a:endParaRPr lang="en-US" sz="8800" dirty="0"/>
            </a:p>
          </p:txBody>
        </p:sp>
      </p:grpSp>
      <p:grpSp>
        <p:nvGrpSpPr>
          <p:cNvPr id="5" name="Group 4">
            <a:extLst>
              <a:ext uri="{FF2B5EF4-FFF2-40B4-BE49-F238E27FC236}">
                <a16:creationId xmlns:a16="http://schemas.microsoft.com/office/drawing/2014/main" id="{E6D60905-0E64-53A3-407B-5F2FB91E45EA}"/>
              </a:ext>
            </a:extLst>
          </p:cNvPr>
          <p:cNvGrpSpPr/>
          <p:nvPr/>
        </p:nvGrpSpPr>
        <p:grpSpPr>
          <a:xfrm>
            <a:off x="6439729" y="2177313"/>
            <a:ext cx="1958214" cy="1819977"/>
            <a:chOff x="5735096" y="1525849"/>
            <a:chExt cx="1492567" cy="1387202"/>
          </a:xfrm>
        </p:grpSpPr>
        <p:sp>
          <p:nvSpPr>
            <p:cNvPr id="21" name="Freeform 20">
              <a:extLst>
                <a:ext uri="{FF2B5EF4-FFF2-40B4-BE49-F238E27FC236}">
                  <a16:creationId xmlns:a16="http://schemas.microsoft.com/office/drawing/2014/main" id="{62F95839-5584-468F-2225-56316CDECB21}"/>
                </a:ext>
              </a:extLst>
            </p:cNvPr>
            <p:cNvSpPr/>
            <p:nvPr/>
          </p:nvSpPr>
          <p:spPr>
            <a:xfrm flipV="1">
              <a:off x="5735096" y="1525849"/>
              <a:ext cx="1038158" cy="1387202"/>
            </a:xfrm>
            <a:custGeom>
              <a:avLst/>
              <a:gdLst>
                <a:gd name="connsiteX0" fmla="*/ 643093 w 1038158"/>
                <a:gd name="connsiteY0" fmla="*/ 1387046 h 1387202"/>
                <a:gd name="connsiteX1" fmla="*/ 962786 w 1038158"/>
                <a:gd name="connsiteY1" fmla="*/ 1374447 h 1387202"/>
                <a:gd name="connsiteX2" fmla="*/ 813546 w 1038158"/>
                <a:gd name="connsiteY2" fmla="*/ 954726 h 1387202"/>
                <a:gd name="connsiteX3" fmla="*/ 820631 w 1038158"/>
                <a:gd name="connsiteY3" fmla="*/ 916632 h 1387202"/>
                <a:gd name="connsiteX4" fmla="*/ 829491 w 1038158"/>
                <a:gd name="connsiteY4" fmla="*/ 888500 h 1387202"/>
                <a:gd name="connsiteX5" fmla="*/ 886994 w 1038158"/>
                <a:gd name="connsiteY5" fmla="*/ 744456 h 1387202"/>
                <a:gd name="connsiteX6" fmla="*/ 894395 w 1038158"/>
                <a:gd name="connsiteY6" fmla="*/ 729411 h 1387202"/>
                <a:gd name="connsiteX7" fmla="*/ 897684 w 1038158"/>
                <a:gd name="connsiteY7" fmla="*/ 723251 h 1387202"/>
                <a:gd name="connsiteX8" fmla="*/ 1032762 w 1038158"/>
                <a:gd name="connsiteY8" fmla="*/ 149933 h 1387202"/>
                <a:gd name="connsiteX9" fmla="*/ 1028952 w 1038158"/>
                <a:gd name="connsiteY9" fmla="*/ 142835 h 1387202"/>
                <a:gd name="connsiteX10" fmla="*/ 536759 w 1038158"/>
                <a:gd name="connsiteY10" fmla="*/ 107635 h 1387202"/>
                <a:gd name="connsiteX11" fmla="*/ 534984 w 1038158"/>
                <a:gd name="connsiteY11" fmla="*/ 108588 h 1387202"/>
                <a:gd name="connsiteX12" fmla="*/ 13611 w 1038158"/>
                <a:gd name="connsiteY12" fmla="*/ 998704 h 1387202"/>
                <a:gd name="connsiteX13" fmla="*/ 39961 w 1038158"/>
                <a:gd name="connsiteY13" fmla="*/ 1253144 h 1387202"/>
                <a:gd name="connsiteX14" fmla="*/ 221804 w 1038158"/>
                <a:gd name="connsiteY14" fmla="*/ 1373769 h 1387202"/>
                <a:gd name="connsiteX15" fmla="*/ 223579 w 1038158"/>
                <a:gd name="connsiteY15" fmla="*/ 1372816 h 1387202"/>
                <a:gd name="connsiteX16" fmla="*/ 643093 w 1038158"/>
                <a:gd name="connsiteY16" fmla="*/ 1387046 h 138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158" h="1387202">
                  <a:moveTo>
                    <a:pt x="643093" y="1387046"/>
                  </a:moveTo>
                  <a:cubicBezTo>
                    <a:pt x="763628" y="1387934"/>
                    <a:pt x="883674" y="1385202"/>
                    <a:pt x="962786" y="1374447"/>
                  </a:cubicBezTo>
                  <a:cubicBezTo>
                    <a:pt x="962786" y="1374447"/>
                    <a:pt x="770542" y="1254946"/>
                    <a:pt x="813546" y="954726"/>
                  </a:cubicBezTo>
                  <a:lnTo>
                    <a:pt x="820631" y="916632"/>
                  </a:lnTo>
                  <a:lnTo>
                    <a:pt x="829491" y="888500"/>
                  </a:lnTo>
                  <a:cubicBezTo>
                    <a:pt x="845625" y="836639"/>
                    <a:pt x="850154" y="820310"/>
                    <a:pt x="886994" y="744456"/>
                  </a:cubicBezTo>
                  <a:lnTo>
                    <a:pt x="894395" y="729411"/>
                  </a:lnTo>
                  <a:lnTo>
                    <a:pt x="897684" y="723251"/>
                  </a:lnTo>
                  <a:cubicBezTo>
                    <a:pt x="962847" y="597675"/>
                    <a:pt x="1062465" y="363400"/>
                    <a:pt x="1032762" y="149933"/>
                  </a:cubicBezTo>
                  <a:lnTo>
                    <a:pt x="1028952" y="142835"/>
                  </a:lnTo>
                  <a:cubicBezTo>
                    <a:pt x="1009903" y="107350"/>
                    <a:pt x="869462" y="-137240"/>
                    <a:pt x="536759" y="107635"/>
                  </a:cubicBezTo>
                  <a:lnTo>
                    <a:pt x="534984" y="108588"/>
                  </a:lnTo>
                  <a:cubicBezTo>
                    <a:pt x="523771" y="126035"/>
                    <a:pt x="22139" y="950700"/>
                    <a:pt x="13611" y="998704"/>
                  </a:cubicBezTo>
                  <a:cubicBezTo>
                    <a:pt x="13611" y="998704"/>
                    <a:pt x="-30445" y="1140103"/>
                    <a:pt x="39961" y="1253144"/>
                  </a:cubicBezTo>
                  <a:cubicBezTo>
                    <a:pt x="71964" y="1304526"/>
                    <a:pt x="127616" y="1350049"/>
                    <a:pt x="221804" y="1373769"/>
                  </a:cubicBezTo>
                  <a:lnTo>
                    <a:pt x="223579" y="1372816"/>
                  </a:lnTo>
                  <a:cubicBezTo>
                    <a:pt x="239949" y="1374028"/>
                    <a:pt x="442201" y="1385565"/>
                    <a:pt x="643093" y="1387046"/>
                  </a:cubicBezTo>
                  <a:close/>
                </a:path>
              </a:pathLst>
            </a:custGeom>
            <a:gradFill flip="none" rotWithShape="1">
              <a:gsLst>
                <a:gs pos="0">
                  <a:srgbClr val="00BAB5"/>
                </a:gs>
                <a:gs pos="50000">
                  <a:srgbClr val="7DD1CE"/>
                </a:gs>
                <a:gs pos="100000">
                  <a:srgbClr val="7DD1C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22" name="Freeform 21">
              <a:extLst>
                <a:ext uri="{FF2B5EF4-FFF2-40B4-BE49-F238E27FC236}">
                  <a16:creationId xmlns:a16="http://schemas.microsoft.com/office/drawing/2014/main" id="{A7512B92-F324-8E5B-8F11-0751D079F742}"/>
                </a:ext>
              </a:extLst>
            </p:cNvPr>
            <p:cNvSpPr/>
            <p:nvPr/>
          </p:nvSpPr>
          <p:spPr>
            <a:xfrm flipV="1">
              <a:off x="6620639" y="1536618"/>
              <a:ext cx="607024" cy="1097683"/>
            </a:xfrm>
            <a:custGeom>
              <a:avLst/>
              <a:gdLst>
                <a:gd name="connsiteX0" fmla="*/ 336770 w 607024"/>
                <a:gd name="connsiteY0" fmla="*/ 1096459 h 1097683"/>
                <a:gd name="connsiteX1" fmla="*/ 450150 w 607024"/>
                <a:gd name="connsiteY1" fmla="*/ 1062303 h 1097683"/>
                <a:gd name="connsiteX2" fmla="*/ 571227 w 607024"/>
                <a:gd name="connsiteY2" fmla="*/ 657477 h 1097683"/>
                <a:gd name="connsiteX3" fmla="*/ 560234 w 607024"/>
                <a:gd name="connsiteY3" fmla="*/ 641154 h 1097683"/>
                <a:gd name="connsiteX4" fmla="*/ 507143 w 607024"/>
                <a:gd name="connsiteY4" fmla="*/ 541604 h 1097683"/>
                <a:gd name="connsiteX5" fmla="*/ 218295 w 607024"/>
                <a:gd name="connsiteY5" fmla="*/ 0 h 1097683"/>
                <a:gd name="connsiteX6" fmla="*/ 76272 w 607024"/>
                <a:gd name="connsiteY6" fmla="*/ 450992 h 1097683"/>
                <a:gd name="connsiteX7" fmla="*/ 12835 w 607024"/>
                <a:gd name="connsiteY7" fmla="*/ 850914 h 1097683"/>
                <a:gd name="connsiteX8" fmla="*/ 22385 w 607024"/>
                <a:gd name="connsiteY8" fmla="*/ 882164 h 1097683"/>
                <a:gd name="connsiteX9" fmla="*/ 22640 w 607024"/>
                <a:gd name="connsiteY9" fmla="*/ 883469 h 1097683"/>
                <a:gd name="connsiteX10" fmla="*/ 23190 w 607024"/>
                <a:gd name="connsiteY10" fmla="*/ 884795 h 1097683"/>
                <a:gd name="connsiteX11" fmla="*/ 26224 w 607024"/>
                <a:gd name="connsiteY11" fmla="*/ 894723 h 1097683"/>
                <a:gd name="connsiteX12" fmla="*/ 45241 w 607024"/>
                <a:gd name="connsiteY12" fmla="*/ 938379 h 1097683"/>
                <a:gd name="connsiteX13" fmla="*/ 45353 w 607024"/>
                <a:gd name="connsiteY13" fmla="*/ 938318 h 1097683"/>
                <a:gd name="connsiteX14" fmla="*/ 45843 w 607024"/>
                <a:gd name="connsiteY14" fmla="*/ 939501 h 1097683"/>
                <a:gd name="connsiteX15" fmla="*/ 336770 w 607024"/>
                <a:gd name="connsiteY15" fmla="*/ 1096459 h 109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7024" h="1097683">
                  <a:moveTo>
                    <a:pt x="336770" y="1096459"/>
                  </a:moveTo>
                  <a:cubicBezTo>
                    <a:pt x="375364" y="1092939"/>
                    <a:pt x="413880" y="1081773"/>
                    <a:pt x="450150" y="1062303"/>
                  </a:cubicBezTo>
                  <a:cubicBezTo>
                    <a:pt x="595230" y="984424"/>
                    <a:pt x="649438" y="803177"/>
                    <a:pt x="571227" y="657477"/>
                  </a:cubicBezTo>
                  <a:lnTo>
                    <a:pt x="560234" y="641154"/>
                  </a:lnTo>
                  <a:lnTo>
                    <a:pt x="507143" y="541604"/>
                  </a:lnTo>
                  <a:cubicBezTo>
                    <a:pt x="218295" y="0"/>
                    <a:pt x="218295" y="0"/>
                    <a:pt x="218295" y="0"/>
                  </a:cubicBezTo>
                  <a:cubicBezTo>
                    <a:pt x="218295" y="0"/>
                    <a:pt x="169010" y="291527"/>
                    <a:pt x="76272" y="450992"/>
                  </a:cubicBezTo>
                  <a:cubicBezTo>
                    <a:pt x="76272" y="450992"/>
                    <a:pt x="-37458" y="646755"/>
                    <a:pt x="12835" y="850914"/>
                  </a:cubicBezTo>
                  <a:lnTo>
                    <a:pt x="22385" y="882164"/>
                  </a:lnTo>
                  <a:lnTo>
                    <a:pt x="22640" y="883469"/>
                  </a:lnTo>
                  <a:lnTo>
                    <a:pt x="23190" y="884795"/>
                  </a:lnTo>
                  <a:lnTo>
                    <a:pt x="26224" y="894723"/>
                  </a:lnTo>
                  <a:cubicBezTo>
                    <a:pt x="31591" y="909323"/>
                    <a:pt x="37896" y="923898"/>
                    <a:pt x="45241" y="938379"/>
                  </a:cubicBezTo>
                  <a:lnTo>
                    <a:pt x="45353" y="938318"/>
                  </a:lnTo>
                  <a:lnTo>
                    <a:pt x="45843" y="939501"/>
                  </a:lnTo>
                  <a:cubicBezTo>
                    <a:pt x="104502" y="1048776"/>
                    <a:pt x="220987" y="1107022"/>
                    <a:pt x="336770" y="1096459"/>
                  </a:cubicBezTo>
                  <a:close/>
                </a:path>
              </a:pathLst>
            </a:cu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p>
          </p:txBody>
        </p:sp>
      </p:grpSp>
      <p:grpSp>
        <p:nvGrpSpPr>
          <p:cNvPr id="6" name="Group 5">
            <a:extLst>
              <a:ext uri="{FF2B5EF4-FFF2-40B4-BE49-F238E27FC236}">
                <a16:creationId xmlns:a16="http://schemas.microsoft.com/office/drawing/2014/main" id="{B3F500F6-A6C3-56FB-C225-2BFAE99575D1}"/>
              </a:ext>
            </a:extLst>
          </p:cNvPr>
          <p:cNvGrpSpPr/>
          <p:nvPr/>
        </p:nvGrpSpPr>
        <p:grpSpPr>
          <a:xfrm>
            <a:off x="9098538" y="2169765"/>
            <a:ext cx="1931939" cy="1835072"/>
            <a:chOff x="3505200" y="1520096"/>
            <a:chExt cx="1472540" cy="1398708"/>
          </a:xfrm>
        </p:grpSpPr>
        <p:sp>
          <p:nvSpPr>
            <p:cNvPr id="19" name="Freeform 18">
              <a:extLst>
                <a:ext uri="{FF2B5EF4-FFF2-40B4-BE49-F238E27FC236}">
                  <a16:creationId xmlns:a16="http://schemas.microsoft.com/office/drawing/2014/main" id="{25BE4491-BC3F-DE56-5E09-D1D5DCB22B9C}"/>
                </a:ext>
              </a:extLst>
            </p:cNvPr>
            <p:cNvSpPr>
              <a:spLocks/>
            </p:cNvSpPr>
            <p:nvPr/>
          </p:nvSpPr>
          <p:spPr bwMode="auto">
            <a:xfrm>
              <a:off x="3505200" y="1520096"/>
              <a:ext cx="1325591" cy="1397010"/>
            </a:xfrm>
            <a:custGeom>
              <a:avLst/>
              <a:gdLst>
                <a:gd name="connsiteX0" fmla="*/ 1461969 w 2453617"/>
                <a:gd name="connsiteY0" fmla="*/ 923 h 2610906"/>
                <a:gd name="connsiteX1" fmla="*/ 1821337 w 2453617"/>
                <a:gd name="connsiteY1" fmla="*/ 193735 h 2610906"/>
                <a:gd name="connsiteX2" fmla="*/ 1821337 w 2453617"/>
                <a:gd name="connsiteY2" fmla="*/ 197500 h 2610906"/>
                <a:gd name="connsiteX3" fmla="*/ 2453617 w 2453617"/>
                <a:gd name="connsiteY3" fmla="*/ 1360905 h 2610906"/>
                <a:gd name="connsiteX4" fmla="*/ 1654366 w 2453617"/>
                <a:gd name="connsiteY4" fmla="*/ 1538547 h 2610906"/>
                <a:gd name="connsiteX5" fmla="*/ 1597901 w 2453617"/>
                <a:gd name="connsiteY5" fmla="*/ 1583887 h 2610906"/>
                <a:gd name="connsiteX6" fmla="*/ 1559408 w 2453617"/>
                <a:gd name="connsiteY6" fmla="*/ 1623343 h 2610906"/>
                <a:gd name="connsiteX7" fmla="*/ 1373043 w 2453617"/>
                <a:gd name="connsiteY7" fmla="*/ 1845356 h 2610906"/>
                <a:gd name="connsiteX8" fmla="*/ 1354811 w 2453617"/>
                <a:gd name="connsiteY8" fmla="*/ 1870843 h 2610906"/>
                <a:gd name="connsiteX9" fmla="*/ 1347576 w 2453617"/>
                <a:gd name="connsiteY9" fmla="*/ 1881703 h 2610906"/>
                <a:gd name="connsiteX10" fmla="*/ 522905 w 2453617"/>
                <a:gd name="connsiteY10" fmla="*/ 2610906 h 2610906"/>
                <a:gd name="connsiteX11" fmla="*/ 507850 w 2453617"/>
                <a:gd name="connsiteY11" fmla="*/ 2610906 h 2610906"/>
                <a:gd name="connsiteX12" fmla="*/ 14822 w 2453617"/>
                <a:gd name="connsiteY12" fmla="*/ 1831538 h 2610906"/>
                <a:gd name="connsiteX13" fmla="*/ 14822 w 2453617"/>
                <a:gd name="connsiteY13" fmla="*/ 1827773 h 2610906"/>
                <a:gd name="connsiteX14" fmla="*/ 1019696 w 2453617"/>
                <a:gd name="connsiteY14" fmla="*/ 182440 h 2610906"/>
                <a:gd name="connsiteX15" fmla="*/ 1461969 w 2453617"/>
                <a:gd name="connsiteY15" fmla="*/ 923 h 2610906"/>
                <a:gd name="connsiteX0" fmla="*/ 1461969 w 2477430"/>
                <a:gd name="connsiteY0" fmla="*/ 923 h 2610906"/>
                <a:gd name="connsiteX1" fmla="*/ 1821337 w 2477430"/>
                <a:gd name="connsiteY1" fmla="*/ 193735 h 2610906"/>
                <a:gd name="connsiteX2" fmla="*/ 1821337 w 2477430"/>
                <a:gd name="connsiteY2" fmla="*/ 197500 h 2610906"/>
                <a:gd name="connsiteX3" fmla="*/ 2477430 w 2477430"/>
                <a:gd name="connsiteY3" fmla="*/ 1413292 h 2610906"/>
                <a:gd name="connsiteX4" fmla="*/ 1654366 w 2477430"/>
                <a:gd name="connsiteY4" fmla="*/ 1538547 h 2610906"/>
                <a:gd name="connsiteX5" fmla="*/ 1597901 w 2477430"/>
                <a:gd name="connsiteY5" fmla="*/ 1583887 h 2610906"/>
                <a:gd name="connsiteX6" fmla="*/ 1559408 w 2477430"/>
                <a:gd name="connsiteY6" fmla="*/ 1623343 h 2610906"/>
                <a:gd name="connsiteX7" fmla="*/ 1373043 w 2477430"/>
                <a:gd name="connsiteY7" fmla="*/ 1845356 h 2610906"/>
                <a:gd name="connsiteX8" fmla="*/ 1354811 w 2477430"/>
                <a:gd name="connsiteY8" fmla="*/ 1870843 h 2610906"/>
                <a:gd name="connsiteX9" fmla="*/ 1347576 w 2477430"/>
                <a:gd name="connsiteY9" fmla="*/ 1881703 h 2610906"/>
                <a:gd name="connsiteX10" fmla="*/ 522905 w 2477430"/>
                <a:gd name="connsiteY10" fmla="*/ 2610906 h 2610906"/>
                <a:gd name="connsiteX11" fmla="*/ 507850 w 2477430"/>
                <a:gd name="connsiteY11" fmla="*/ 2610906 h 2610906"/>
                <a:gd name="connsiteX12" fmla="*/ 14822 w 2477430"/>
                <a:gd name="connsiteY12" fmla="*/ 1831538 h 2610906"/>
                <a:gd name="connsiteX13" fmla="*/ 14822 w 2477430"/>
                <a:gd name="connsiteY13" fmla="*/ 1827773 h 2610906"/>
                <a:gd name="connsiteX14" fmla="*/ 1019696 w 2477430"/>
                <a:gd name="connsiteY14" fmla="*/ 182440 h 2610906"/>
                <a:gd name="connsiteX15" fmla="*/ 1461969 w 2477430"/>
                <a:gd name="connsiteY15" fmla="*/ 923 h 261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77430" h="2610906">
                  <a:moveTo>
                    <a:pt x="1461969" y="923"/>
                  </a:moveTo>
                  <a:cubicBezTo>
                    <a:pt x="1574867" y="8203"/>
                    <a:pt x="1699021" y="59605"/>
                    <a:pt x="1821337" y="193735"/>
                  </a:cubicBezTo>
                  <a:lnTo>
                    <a:pt x="1821337" y="197500"/>
                  </a:lnTo>
                  <a:cubicBezTo>
                    <a:pt x="1847682" y="238916"/>
                    <a:pt x="2338178" y="1040550"/>
                    <a:pt x="2477430" y="1413292"/>
                  </a:cubicBezTo>
                  <a:cubicBezTo>
                    <a:pt x="2477430" y="1413292"/>
                    <a:pt x="2110721" y="1202360"/>
                    <a:pt x="1654366" y="1538547"/>
                  </a:cubicBezTo>
                  <a:lnTo>
                    <a:pt x="1597901" y="1583887"/>
                  </a:lnTo>
                  <a:lnTo>
                    <a:pt x="1559408" y="1623343"/>
                  </a:lnTo>
                  <a:cubicBezTo>
                    <a:pt x="1488273" y="1695752"/>
                    <a:pt x="1465386" y="1717643"/>
                    <a:pt x="1373043" y="1845356"/>
                  </a:cubicBezTo>
                  <a:lnTo>
                    <a:pt x="1354811" y="1870843"/>
                  </a:lnTo>
                  <a:lnTo>
                    <a:pt x="1347576" y="1881703"/>
                  </a:lnTo>
                  <a:cubicBezTo>
                    <a:pt x="1198392" y="2100005"/>
                    <a:pt x="900673" y="2471128"/>
                    <a:pt x="522905" y="2610906"/>
                  </a:cubicBezTo>
                  <a:lnTo>
                    <a:pt x="507850" y="2610906"/>
                  </a:lnTo>
                  <a:cubicBezTo>
                    <a:pt x="432579" y="2610906"/>
                    <a:pt x="-94321" y="2595846"/>
                    <a:pt x="14822" y="1831538"/>
                  </a:cubicBezTo>
                  <a:lnTo>
                    <a:pt x="14822" y="1827773"/>
                  </a:lnTo>
                  <a:cubicBezTo>
                    <a:pt x="33640" y="1793887"/>
                    <a:pt x="948188" y="238916"/>
                    <a:pt x="1019696" y="182440"/>
                  </a:cubicBezTo>
                  <a:cubicBezTo>
                    <a:pt x="1019696" y="182440"/>
                    <a:pt x="1213593" y="-15093"/>
                    <a:pt x="1461969" y="923"/>
                  </a:cubicBezTo>
                  <a:close/>
                </a:path>
              </a:pathLst>
            </a:custGeom>
            <a:gradFill flip="none" rotWithShape="1">
              <a:gsLst>
                <a:gs pos="0">
                  <a:srgbClr val="63357A"/>
                </a:gs>
                <a:gs pos="50000">
                  <a:srgbClr val="995DB3"/>
                </a:gs>
                <a:gs pos="100000">
                  <a:srgbClr val="63357A"/>
                </a:gs>
              </a:gsLst>
              <a:lin ang="0" scaled="1"/>
              <a:tileRect/>
            </a:gradFill>
            <a:ln>
              <a:noFill/>
            </a:ln>
          </p:spPr>
          <p:txBody>
            <a:bodyPr vert="horz" wrap="square" lIns="243868" tIns="121934" rIns="243868" bIns="121934" numCol="1" anchor="t" anchorCtr="0" compatLnSpc="1">
              <a:prstTxWarp prst="textNoShape">
                <a:avLst/>
              </a:prstTxWarp>
              <a:noAutofit/>
            </a:bodyPr>
            <a:lstStyle/>
            <a:p>
              <a:endParaRPr lang="en-US" sz="8800" dirty="0"/>
            </a:p>
          </p:txBody>
        </p:sp>
        <p:sp>
          <p:nvSpPr>
            <p:cNvPr id="20" name="Freeform 19">
              <a:extLst>
                <a:ext uri="{FF2B5EF4-FFF2-40B4-BE49-F238E27FC236}">
                  <a16:creationId xmlns:a16="http://schemas.microsoft.com/office/drawing/2014/main" id="{32A1844C-9A51-0C8C-A4AC-B95B9F77DAE7}"/>
                </a:ext>
              </a:extLst>
            </p:cNvPr>
            <p:cNvSpPr>
              <a:spLocks/>
            </p:cNvSpPr>
            <p:nvPr/>
          </p:nvSpPr>
          <p:spPr bwMode="auto">
            <a:xfrm>
              <a:off x="3932105" y="2322511"/>
              <a:ext cx="1045635" cy="596293"/>
            </a:xfrm>
            <a:custGeom>
              <a:avLst/>
              <a:gdLst>
                <a:gd name="connsiteX0" fmla="*/ 1392238 w 1954213"/>
                <a:gd name="connsiteY0" fmla="*/ 0 h 1114426"/>
                <a:gd name="connsiteX1" fmla="*/ 1392238 w 1954213"/>
                <a:gd name="connsiteY1" fmla="*/ 239 h 1114426"/>
                <a:gd name="connsiteX2" fmla="*/ 1394619 w 1954213"/>
                <a:gd name="connsiteY2" fmla="*/ 0 h 1114426"/>
                <a:gd name="connsiteX3" fmla="*/ 1954213 w 1954213"/>
                <a:gd name="connsiteY3" fmla="*/ 557213 h 1114426"/>
                <a:gd name="connsiteX4" fmla="*/ 1394619 w 1954213"/>
                <a:gd name="connsiteY4" fmla="*/ 1114426 h 1114426"/>
                <a:gd name="connsiteX5" fmla="*/ 1358024 w 1954213"/>
                <a:gd name="connsiteY5" fmla="*/ 1110753 h 1114426"/>
                <a:gd name="connsiteX6" fmla="*/ 1147169 w 1954213"/>
                <a:gd name="connsiteY6" fmla="*/ 1111323 h 1114426"/>
                <a:gd name="connsiteX7" fmla="*/ 0 w 1954213"/>
                <a:gd name="connsiteY7" fmla="*/ 1114425 h 1114426"/>
                <a:gd name="connsiteX8" fmla="*/ 617100 w 1954213"/>
                <a:gd name="connsiteY8" fmla="*/ 481914 h 1114426"/>
                <a:gd name="connsiteX9" fmla="*/ 1219568 w 1954213"/>
                <a:gd name="connsiteY9" fmla="*/ 23950 h 1114426"/>
                <a:gd name="connsiteX10" fmla="*/ 1279468 w 1954213"/>
                <a:gd name="connsiteY10" fmla="*/ 12054 h 1114426"/>
                <a:gd name="connsiteX11" fmla="*/ 1281842 w 1954213"/>
                <a:gd name="connsiteY11" fmla="*/ 11321 h 1114426"/>
                <a:gd name="connsiteX12" fmla="*/ 1284512 w 1954213"/>
                <a:gd name="connsiteY12" fmla="*/ 11053 h 1114426"/>
                <a:gd name="connsiteX13" fmla="*/ 1303541 w 1954213"/>
                <a:gd name="connsiteY13" fmla="*/ 7274 h 1114426"/>
                <a:gd name="connsiteX14" fmla="*/ 1392238 w 1954213"/>
                <a:gd name="connsiteY14" fmla="*/ 0 h 111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4213" h="1114426">
                  <a:moveTo>
                    <a:pt x="1392238" y="0"/>
                  </a:moveTo>
                  <a:lnTo>
                    <a:pt x="1392238" y="239"/>
                  </a:lnTo>
                  <a:lnTo>
                    <a:pt x="1394619" y="0"/>
                  </a:lnTo>
                  <a:cubicBezTo>
                    <a:pt x="1703674" y="0"/>
                    <a:pt x="1954213" y="249473"/>
                    <a:pt x="1954213" y="557213"/>
                  </a:cubicBezTo>
                  <a:cubicBezTo>
                    <a:pt x="1954213" y="864953"/>
                    <a:pt x="1703674" y="1114426"/>
                    <a:pt x="1394619" y="1114426"/>
                  </a:cubicBezTo>
                  <a:lnTo>
                    <a:pt x="1358024" y="1110753"/>
                  </a:lnTo>
                  <a:lnTo>
                    <a:pt x="1147169" y="1111323"/>
                  </a:lnTo>
                  <a:cubicBezTo>
                    <a:pt x="0" y="1114425"/>
                    <a:pt x="0" y="1114425"/>
                    <a:pt x="0" y="1114425"/>
                  </a:cubicBezTo>
                  <a:cubicBezTo>
                    <a:pt x="0" y="1114425"/>
                    <a:pt x="436486" y="775580"/>
                    <a:pt x="617100" y="481914"/>
                  </a:cubicBezTo>
                  <a:cubicBezTo>
                    <a:pt x="617100" y="481914"/>
                    <a:pt x="838929" y="121596"/>
                    <a:pt x="1219568" y="23950"/>
                  </a:cubicBezTo>
                  <a:lnTo>
                    <a:pt x="1279468" y="12054"/>
                  </a:lnTo>
                  <a:lnTo>
                    <a:pt x="1281842" y="11321"/>
                  </a:lnTo>
                  <a:lnTo>
                    <a:pt x="1284512" y="11053"/>
                  </a:lnTo>
                  <a:lnTo>
                    <a:pt x="1303541" y="7274"/>
                  </a:lnTo>
                  <a:cubicBezTo>
                    <a:pt x="1332327" y="3206"/>
                    <a:pt x="1361901" y="706"/>
                    <a:pt x="1392238" y="0"/>
                  </a:cubicBezTo>
                  <a:close/>
                </a:path>
              </a:pathLst>
            </a:custGeom>
            <a:solidFill>
              <a:srgbClr val="995DB3"/>
            </a:solidFill>
            <a:ln>
              <a:noFill/>
            </a:ln>
          </p:spPr>
          <p:txBody>
            <a:bodyPr vert="horz" wrap="square" lIns="243868" tIns="121934" rIns="243868" bIns="121934" numCol="1" anchor="t" anchorCtr="0" compatLnSpc="1">
              <a:prstTxWarp prst="textNoShape">
                <a:avLst/>
              </a:prstTxWarp>
              <a:noAutofit/>
            </a:bodyPr>
            <a:lstStyle/>
            <a:p>
              <a:endParaRPr lang="en-US" sz="8800" dirty="0"/>
            </a:p>
          </p:txBody>
        </p:sp>
      </p:grpSp>
      <p:sp>
        <p:nvSpPr>
          <p:cNvPr id="7" name="TextBox 6">
            <a:extLst>
              <a:ext uri="{FF2B5EF4-FFF2-40B4-BE49-F238E27FC236}">
                <a16:creationId xmlns:a16="http://schemas.microsoft.com/office/drawing/2014/main" id="{A1ADB1F0-723A-87B4-CCBC-45276D7FDCD9}"/>
              </a:ext>
            </a:extLst>
          </p:cNvPr>
          <p:cNvSpPr txBox="1"/>
          <p:nvPr/>
        </p:nvSpPr>
        <p:spPr>
          <a:xfrm>
            <a:off x="1012920" y="4670403"/>
            <a:ext cx="2229144" cy="1064907"/>
          </a:xfrm>
          <a:prstGeom prst="rect">
            <a:avLst/>
          </a:prstGeom>
          <a:noFill/>
        </p:spPr>
        <p:txBody>
          <a:bodyPr wrap="square" lIns="0" tIns="0" rIns="0" bIns="0" rtlCol="0" anchor="t">
            <a:spAutoFit/>
          </a:bodyPr>
          <a:lstStyle/>
          <a:p>
            <a:pPr defTabSz="2438705">
              <a:spcBef>
                <a:spcPct val="20000"/>
              </a:spcBef>
              <a:defRPr/>
            </a:pPr>
            <a:r>
              <a:rPr lang="en-US" b="1" dirty="0">
                <a:solidFill>
                  <a:schemeClr val="tx1">
                    <a:lumMod val="75000"/>
                    <a:lumOff val="25000"/>
                  </a:schemeClr>
                </a:solidFill>
              </a:rPr>
              <a:t>Title Goes Here </a:t>
            </a:r>
          </a:p>
          <a:p>
            <a:pP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lorem ipsum available, but the </a:t>
            </a:r>
          </a:p>
        </p:txBody>
      </p:sp>
      <p:sp>
        <p:nvSpPr>
          <p:cNvPr id="8" name="Freeform 364">
            <a:extLst>
              <a:ext uri="{FF2B5EF4-FFF2-40B4-BE49-F238E27FC236}">
                <a16:creationId xmlns:a16="http://schemas.microsoft.com/office/drawing/2014/main" id="{CF41108E-69E2-94B5-72BD-98D1E1CDEFCF}"/>
              </a:ext>
            </a:extLst>
          </p:cNvPr>
          <p:cNvSpPr>
            <a:spLocks noEditPoints="1"/>
          </p:cNvSpPr>
          <p:nvPr/>
        </p:nvSpPr>
        <p:spPr bwMode="auto">
          <a:xfrm>
            <a:off x="1338564" y="3325213"/>
            <a:ext cx="426417" cy="394373"/>
          </a:xfrm>
          <a:custGeom>
            <a:avLst/>
            <a:gdLst/>
            <a:ahLst/>
            <a:cxnLst>
              <a:cxn ang="0">
                <a:pos x="9" y="57"/>
              </a:cxn>
              <a:cxn ang="0">
                <a:pos x="62" y="94"/>
              </a:cxn>
              <a:cxn ang="0">
                <a:pos x="68" y="92"/>
              </a:cxn>
              <a:cxn ang="0">
                <a:pos x="47" y="33"/>
              </a:cxn>
              <a:cxn ang="0">
                <a:pos x="40" y="36"/>
              </a:cxn>
              <a:cxn ang="0">
                <a:pos x="21" y="48"/>
              </a:cxn>
              <a:cxn ang="0">
                <a:pos x="13" y="42"/>
              </a:cxn>
              <a:cxn ang="0">
                <a:pos x="1" y="52"/>
              </a:cxn>
              <a:cxn ang="0">
                <a:pos x="23" y="110"/>
              </a:cxn>
              <a:cxn ang="0">
                <a:pos x="68" y="92"/>
              </a:cxn>
              <a:cxn ang="0">
                <a:pos x="21" y="85"/>
              </a:cxn>
              <a:cxn ang="0">
                <a:pos x="19" y="83"/>
              </a:cxn>
              <a:cxn ang="0">
                <a:pos x="45" y="75"/>
              </a:cxn>
              <a:cxn ang="0">
                <a:pos x="47" y="77"/>
              </a:cxn>
              <a:cxn ang="0">
                <a:pos x="47" y="57"/>
              </a:cxn>
              <a:cxn ang="0">
                <a:pos x="15" y="64"/>
              </a:cxn>
              <a:cxn ang="0">
                <a:pos x="15" y="62"/>
              </a:cxn>
              <a:cxn ang="0">
                <a:pos x="47" y="55"/>
              </a:cxn>
              <a:cxn ang="0">
                <a:pos x="47" y="57"/>
              </a:cxn>
              <a:cxn ang="0">
                <a:pos x="50" y="66"/>
              </a:cxn>
              <a:cxn ang="0">
                <a:pos x="19" y="76"/>
              </a:cxn>
              <a:cxn ang="0">
                <a:pos x="17" y="74"/>
              </a:cxn>
              <a:cxn ang="0">
                <a:pos x="49" y="64"/>
              </a:cxn>
              <a:cxn ang="0">
                <a:pos x="47" y="89"/>
              </a:cxn>
              <a:cxn ang="0">
                <a:pos x="24" y="96"/>
              </a:cxn>
              <a:cxn ang="0">
                <a:pos x="22" y="94"/>
              </a:cxn>
              <a:cxn ang="0">
                <a:pos x="45" y="87"/>
              </a:cxn>
              <a:cxn ang="0">
                <a:pos x="47" y="89"/>
              </a:cxn>
              <a:cxn ang="0">
                <a:pos x="27" y="34"/>
              </a:cxn>
              <a:cxn ang="0">
                <a:pos x="23" y="35"/>
              </a:cxn>
              <a:cxn ang="0">
                <a:pos x="20" y="38"/>
              </a:cxn>
              <a:cxn ang="0">
                <a:pos x="15" y="43"/>
              </a:cxn>
              <a:cxn ang="0">
                <a:pos x="20" y="46"/>
              </a:cxn>
              <a:cxn ang="0">
                <a:pos x="38" y="37"/>
              </a:cxn>
              <a:cxn ang="0">
                <a:pos x="33" y="34"/>
              </a:cxn>
              <a:cxn ang="0">
                <a:pos x="29" y="34"/>
              </a:cxn>
              <a:cxn ang="0">
                <a:pos x="24" y="31"/>
              </a:cxn>
              <a:cxn ang="0">
                <a:pos x="21" y="36"/>
              </a:cxn>
              <a:cxn ang="0">
                <a:pos x="20" y="38"/>
              </a:cxn>
              <a:cxn ang="0">
                <a:pos x="23" y="13"/>
              </a:cxn>
              <a:cxn ang="0">
                <a:pos x="55" y="8"/>
              </a:cxn>
              <a:cxn ang="0">
                <a:pos x="30" y="4"/>
              </a:cxn>
              <a:cxn ang="0">
                <a:pos x="99" y="3"/>
              </a:cxn>
              <a:cxn ang="0">
                <a:pos x="105" y="8"/>
              </a:cxn>
              <a:cxn ang="0">
                <a:pos x="78" y="13"/>
              </a:cxn>
              <a:cxn ang="0">
                <a:pos x="113" y="18"/>
              </a:cxn>
              <a:cxn ang="0">
                <a:pos x="117" y="18"/>
              </a:cxn>
              <a:cxn ang="0">
                <a:pos x="99" y="0"/>
              </a:cxn>
              <a:cxn ang="0">
                <a:pos x="27" y="2"/>
              </a:cxn>
              <a:cxn ang="0">
                <a:pos x="12" y="26"/>
              </a:cxn>
              <a:cxn ang="0">
                <a:pos x="16" y="34"/>
              </a:cxn>
              <a:cxn ang="0">
                <a:pos x="23" y="26"/>
              </a:cxn>
              <a:cxn ang="0">
                <a:pos x="33" y="30"/>
              </a:cxn>
              <a:cxn ang="0">
                <a:pos x="38" y="31"/>
              </a:cxn>
              <a:cxn ang="0">
                <a:pos x="48" y="28"/>
              </a:cxn>
              <a:cxn ang="0">
                <a:pos x="73" y="91"/>
              </a:cxn>
              <a:cxn ang="0">
                <a:pos x="65" y="104"/>
              </a:cxn>
              <a:cxn ang="0">
                <a:pos x="112" y="106"/>
              </a:cxn>
              <a:cxn ang="0">
                <a:pos x="120" y="25"/>
              </a:cxn>
            </a:cxnLst>
            <a:rect l="0" t="0" r="r" b="b"/>
            <a:pathLst>
              <a:path w="120" h="111">
                <a:moveTo>
                  <a:pt x="21" y="104"/>
                </a:moveTo>
                <a:cubicBezTo>
                  <a:pt x="9" y="57"/>
                  <a:pt x="9" y="57"/>
                  <a:pt x="9" y="57"/>
                </a:cubicBezTo>
                <a:cubicBezTo>
                  <a:pt x="50" y="46"/>
                  <a:pt x="50" y="46"/>
                  <a:pt x="50" y="46"/>
                </a:cubicBezTo>
                <a:cubicBezTo>
                  <a:pt x="62" y="94"/>
                  <a:pt x="62" y="94"/>
                  <a:pt x="62" y="94"/>
                </a:cubicBezTo>
                <a:lnTo>
                  <a:pt x="21" y="104"/>
                </a:lnTo>
                <a:close/>
                <a:moveTo>
                  <a:pt x="68" y="92"/>
                </a:moveTo>
                <a:cubicBezTo>
                  <a:pt x="54" y="38"/>
                  <a:pt x="54" y="38"/>
                  <a:pt x="54" y="38"/>
                </a:cubicBezTo>
                <a:cubicBezTo>
                  <a:pt x="53" y="35"/>
                  <a:pt x="50" y="33"/>
                  <a:pt x="47" y="33"/>
                </a:cubicBezTo>
                <a:cubicBezTo>
                  <a:pt x="40" y="35"/>
                  <a:pt x="40" y="35"/>
                  <a:pt x="40" y="35"/>
                </a:cubicBezTo>
                <a:cubicBezTo>
                  <a:pt x="40" y="36"/>
                  <a:pt x="40" y="36"/>
                  <a:pt x="40" y="36"/>
                </a:cubicBezTo>
                <a:cubicBezTo>
                  <a:pt x="41" y="40"/>
                  <a:pt x="39" y="43"/>
                  <a:pt x="36" y="44"/>
                </a:cubicBezTo>
                <a:cubicBezTo>
                  <a:pt x="21" y="48"/>
                  <a:pt x="21" y="48"/>
                  <a:pt x="21" y="48"/>
                </a:cubicBezTo>
                <a:cubicBezTo>
                  <a:pt x="17" y="49"/>
                  <a:pt x="14" y="47"/>
                  <a:pt x="13" y="44"/>
                </a:cubicBezTo>
                <a:cubicBezTo>
                  <a:pt x="13" y="43"/>
                  <a:pt x="13" y="43"/>
                  <a:pt x="13" y="42"/>
                </a:cubicBezTo>
                <a:cubicBezTo>
                  <a:pt x="6" y="44"/>
                  <a:pt x="6" y="44"/>
                  <a:pt x="6" y="44"/>
                </a:cubicBezTo>
                <a:cubicBezTo>
                  <a:pt x="2" y="45"/>
                  <a:pt x="0" y="48"/>
                  <a:pt x="1" y="52"/>
                </a:cubicBezTo>
                <a:cubicBezTo>
                  <a:pt x="15" y="106"/>
                  <a:pt x="15" y="106"/>
                  <a:pt x="15" y="106"/>
                </a:cubicBezTo>
                <a:cubicBezTo>
                  <a:pt x="16" y="109"/>
                  <a:pt x="19" y="111"/>
                  <a:pt x="23" y="110"/>
                </a:cubicBezTo>
                <a:cubicBezTo>
                  <a:pt x="64" y="99"/>
                  <a:pt x="64" y="99"/>
                  <a:pt x="64" y="99"/>
                </a:cubicBezTo>
                <a:cubicBezTo>
                  <a:pt x="67" y="99"/>
                  <a:pt x="69" y="95"/>
                  <a:pt x="68" y="92"/>
                </a:cubicBezTo>
                <a:moveTo>
                  <a:pt x="46" y="79"/>
                </a:moveTo>
                <a:cubicBezTo>
                  <a:pt x="21" y="85"/>
                  <a:pt x="21" y="85"/>
                  <a:pt x="21" y="85"/>
                </a:cubicBezTo>
                <a:cubicBezTo>
                  <a:pt x="21" y="86"/>
                  <a:pt x="20" y="85"/>
                  <a:pt x="20" y="84"/>
                </a:cubicBezTo>
                <a:cubicBezTo>
                  <a:pt x="19" y="83"/>
                  <a:pt x="19" y="83"/>
                  <a:pt x="19" y="83"/>
                </a:cubicBezTo>
                <a:cubicBezTo>
                  <a:pt x="19" y="83"/>
                  <a:pt x="20" y="82"/>
                  <a:pt x="20" y="82"/>
                </a:cubicBezTo>
                <a:cubicBezTo>
                  <a:pt x="45" y="75"/>
                  <a:pt x="45" y="75"/>
                  <a:pt x="45" y="75"/>
                </a:cubicBezTo>
                <a:cubicBezTo>
                  <a:pt x="46" y="75"/>
                  <a:pt x="46" y="76"/>
                  <a:pt x="47" y="76"/>
                </a:cubicBezTo>
                <a:cubicBezTo>
                  <a:pt x="47" y="77"/>
                  <a:pt x="47" y="77"/>
                  <a:pt x="47" y="77"/>
                </a:cubicBezTo>
                <a:cubicBezTo>
                  <a:pt x="47" y="78"/>
                  <a:pt x="47" y="79"/>
                  <a:pt x="46" y="79"/>
                </a:cubicBezTo>
                <a:moveTo>
                  <a:pt x="47" y="57"/>
                </a:moveTo>
                <a:cubicBezTo>
                  <a:pt x="16" y="65"/>
                  <a:pt x="16" y="65"/>
                  <a:pt x="16" y="65"/>
                </a:cubicBezTo>
                <a:cubicBezTo>
                  <a:pt x="15" y="66"/>
                  <a:pt x="15" y="65"/>
                  <a:pt x="15" y="64"/>
                </a:cubicBezTo>
                <a:cubicBezTo>
                  <a:pt x="14" y="63"/>
                  <a:pt x="14" y="63"/>
                  <a:pt x="14" y="63"/>
                </a:cubicBezTo>
                <a:cubicBezTo>
                  <a:pt x="14" y="63"/>
                  <a:pt x="15" y="62"/>
                  <a:pt x="15" y="62"/>
                </a:cubicBezTo>
                <a:cubicBezTo>
                  <a:pt x="46" y="54"/>
                  <a:pt x="46" y="54"/>
                  <a:pt x="46" y="54"/>
                </a:cubicBezTo>
                <a:cubicBezTo>
                  <a:pt x="46" y="54"/>
                  <a:pt x="47" y="54"/>
                  <a:pt x="47" y="55"/>
                </a:cubicBezTo>
                <a:cubicBezTo>
                  <a:pt x="48" y="56"/>
                  <a:pt x="48" y="56"/>
                  <a:pt x="48" y="56"/>
                </a:cubicBezTo>
                <a:cubicBezTo>
                  <a:pt x="48" y="57"/>
                  <a:pt x="47" y="57"/>
                  <a:pt x="47" y="57"/>
                </a:cubicBezTo>
                <a:moveTo>
                  <a:pt x="50" y="65"/>
                </a:moveTo>
                <a:cubicBezTo>
                  <a:pt x="50" y="66"/>
                  <a:pt x="50" y="66"/>
                  <a:pt x="50" y="66"/>
                </a:cubicBezTo>
                <a:cubicBezTo>
                  <a:pt x="50" y="67"/>
                  <a:pt x="50" y="68"/>
                  <a:pt x="49" y="68"/>
                </a:cubicBezTo>
                <a:cubicBezTo>
                  <a:pt x="19" y="76"/>
                  <a:pt x="19" y="76"/>
                  <a:pt x="19" y="76"/>
                </a:cubicBezTo>
                <a:cubicBezTo>
                  <a:pt x="18" y="76"/>
                  <a:pt x="18" y="76"/>
                  <a:pt x="17" y="75"/>
                </a:cubicBezTo>
                <a:cubicBezTo>
                  <a:pt x="17" y="74"/>
                  <a:pt x="17" y="74"/>
                  <a:pt x="17" y="74"/>
                </a:cubicBezTo>
                <a:cubicBezTo>
                  <a:pt x="17" y="73"/>
                  <a:pt x="17" y="73"/>
                  <a:pt x="18" y="72"/>
                </a:cubicBezTo>
                <a:cubicBezTo>
                  <a:pt x="49" y="64"/>
                  <a:pt x="49" y="64"/>
                  <a:pt x="49" y="64"/>
                </a:cubicBezTo>
                <a:cubicBezTo>
                  <a:pt x="49" y="64"/>
                  <a:pt x="50" y="65"/>
                  <a:pt x="50" y="65"/>
                </a:cubicBezTo>
                <a:moveTo>
                  <a:pt x="47" y="89"/>
                </a:moveTo>
                <a:cubicBezTo>
                  <a:pt x="47" y="89"/>
                  <a:pt x="47" y="90"/>
                  <a:pt x="46" y="90"/>
                </a:cubicBezTo>
                <a:cubicBezTo>
                  <a:pt x="24" y="96"/>
                  <a:pt x="24" y="96"/>
                  <a:pt x="24" y="96"/>
                </a:cubicBezTo>
                <a:cubicBezTo>
                  <a:pt x="23" y="96"/>
                  <a:pt x="23" y="96"/>
                  <a:pt x="23" y="95"/>
                </a:cubicBezTo>
                <a:cubicBezTo>
                  <a:pt x="22" y="94"/>
                  <a:pt x="22" y="94"/>
                  <a:pt x="22" y="94"/>
                </a:cubicBezTo>
                <a:cubicBezTo>
                  <a:pt x="22" y="93"/>
                  <a:pt x="22" y="93"/>
                  <a:pt x="23" y="92"/>
                </a:cubicBezTo>
                <a:cubicBezTo>
                  <a:pt x="45" y="87"/>
                  <a:pt x="45" y="87"/>
                  <a:pt x="45" y="87"/>
                </a:cubicBezTo>
                <a:cubicBezTo>
                  <a:pt x="46" y="86"/>
                  <a:pt x="47" y="87"/>
                  <a:pt x="47" y="87"/>
                </a:cubicBezTo>
                <a:lnTo>
                  <a:pt x="47" y="89"/>
                </a:lnTo>
                <a:close/>
                <a:moveTo>
                  <a:pt x="25" y="33"/>
                </a:moveTo>
                <a:cubicBezTo>
                  <a:pt x="26" y="33"/>
                  <a:pt x="27" y="33"/>
                  <a:pt x="27" y="34"/>
                </a:cubicBezTo>
                <a:cubicBezTo>
                  <a:pt x="27" y="35"/>
                  <a:pt x="27" y="36"/>
                  <a:pt x="26" y="36"/>
                </a:cubicBezTo>
                <a:cubicBezTo>
                  <a:pt x="25" y="37"/>
                  <a:pt x="24" y="36"/>
                  <a:pt x="23" y="35"/>
                </a:cubicBezTo>
                <a:cubicBezTo>
                  <a:pt x="23" y="34"/>
                  <a:pt x="24" y="33"/>
                  <a:pt x="25" y="33"/>
                </a:cubicBezTo>
                <a:moveTo>
                  <a:pt x="20" y="38"/>
                </a:moveTo>
                <a:cubicBezTo>
                  <a:pt x="18" y="38"/>
                  <a:pt x="18" y="38"/>
                  <a:pt x="18" y="38"/>
                </a:cubicBezTo>
                <a:cubicBezTo>
                  <a:pt x="16" y="39"/>
                  <a:pt x="15" y="41"/>
                  <a:pt x="15" y="43"/>
                </a:cubicBezTo>
                <a:cubicBezTo>
                  <a:pt x="15" y="43"/>
                  <a:pt x="15" y="43"/>
                  <a:pt x="15" y="43"/>
                </a:cubicBezTo>
                <a:cubicBezTo>
                  <a:pt x="16" y="45"/>
                  <a:pt x="18" y="46"/>
                  <a:pt x="20" y="46"/>
                </a:cubicBezTo>
                <a:cubicBezTo>
                  <a:pt x="35" y="42"/>
                  <a:pt x="35" y="42"/>
                  <a:pt x="35" y="42"/>
                </a:cubicBezTo>
                <a:cubicBezTo>
                  <a:pt x="37" y="41"/>
                  <a:pt x="38" y="39"/>
                  <a:pt x="38" y="37"/>
                </a:cubicBezTo>
                <a:cubicBezTo>
                  <a:pt x="38" y="37"/>
                  <a:pt x="38" y="37"/>
                  <a:pt x="38" y="37"/>
                </a:cubicBezTo>
                <a:cubicBezTo>
                  <a:pt x="37" y="35"/>
                  <a:pt x="35" y="34"/>
                  <a:pt x="33" y="34"/>
                </a:cubicBezTo>
                <a:cubicBezTo>
                  <a:pt x="31" y="35"/>
                  <a:pt x="31" y="35"/>
                  <a:pt x="31" y="35"/>
                </a:cubicBezTo>
                <a:cubicBezTo>
                  <a:pt x="30" y="35"/>
                  <a:pt x="29" y="35"/>
                  <a:pt x="29" y="34"/>
                </a:cubicBezTo>
                <a:cubicBezTo>
                  <a:pt x="29" y="34"/>
                  <a:pt x="29" y="34"/>
                  <a:pt x="29" y="34"/>
                </a:cubicBezTo>
                <a:cubicBezTo>
                  <a:pt x="29" y="31"/>
                  <a:pt x="26" y="30"/>
                  <a:pt x="24" y="31"/>
                </a:cubicBezTo>
                <a:cubicBezTo>
                  <a:pt x="24" y="31"/>
                  <a:pt x="24" y="31"/>
                  <a:pt x="24" y="31"/>
                </a:cubicBezTo>
                <a:cubicBezTo>
                  <a:pt x="22" y="31"/>
                  <a:pt x="20" y="34"/>
                  <a:pt x="21" y="36"/>
                </a:cubicBezTo>
                <a:cubicBezTo>
                  <a:pt x="21" y="36"/>
                  <a:pt x="21" y="36"/>
                  <a:pt x="21" y="36"/>
                </a:cubicBezTo>
                <a:cubicBezTo>
                  <a:pt x="21" y="37"/>
                  <a:pt x="21" y="38"/>
                  <a:pt x="20" y="38"/>
                </a:cubicBezTo>
                <a:moveTo>
                  <a:pt x="18" y="18"/>
                </a:moveTo>
                <a:cubicBezTo>
                  <a:pt x="23" y="13"/>
                  <a:pt x="23" y="13"/>
                  <a:pt x="23" y="13"/>
                </a:cubicBezTo>
                <a:cubicBezTo>
                  <a:pt x="52" y="13"/>
                  <a:pt x="52" y="13"/>
                  <a:pt x="52" y="13"/>
                </a:cubicBezTo>
                <a:cubicBezTo>
                  <a:pt x="55" y="8"/>
                  <a:pt x="55" y="8"/>
                  <a:pt x="55" y="8"/>
                </a:cubicBezTo>
                <a:cubicBezTo>
                  <a:pt x="26" y="8"/>
                  <a:pt x="26" y="8"/>
                  <a:pt x="26" y="8"/>
                </a:cubicBezTo>
                <a:cubicBezTo>
                  <a:pt x="30" y="4"/>
                  <a:pt x="30" y="4"/>
                  <a:pt x="30" y="4"/>
                </a:cubicBezTo>
                <a:cubicBezTo>
                  <a:pt x="30" y="3"/>
                  <a:pt x="31" y="3"/>
                  <a:pt x="32" y="3"/>
                </a:cubicBezTo>
                <a:cubicBezTo>
                  <a:pt x="99" y="3"/>
                  <a:pt x="99" y="3"/>
                  <a:pt x="99" y="3"/>
                </a:cubicBezTo>
                <a:cubicBezTo>
                  <a:pt x="100" y="3"/>
                  <a:pt x="101" y="3"/>
                  <a:pt x="102" y="4"/>
                </a:cubicBezTo>
                <a:cubicBezTo>
                  <a:pt x="105" y="8"/>
                  <a:pt x="105" y="8"/>
                  <a:pt x="105" y="8"/>
                </a:cubicBezTo>
                <a:cubicBezTo>
                  <a:pt x="76" y="8"/>
                  <a:pt x="76" y="8"/>
                  <a:pt x="76" y="8"/>
                </a:cubicBezTo>
                <a:cubicBezTo>
                  <a:pt x="78" y="13"/>
                  <a:pt x="78" y="13"/>
                  <a:pt x="78" y="13"/>
                </a:cubicBezTo>
                <a:cubicBezTo>
                  <a:pt x="109" y="13"/>
                  <a:pt x="109" y="13"/>
                  <a:pt x="109" y="13"/>
                </a:cubicBezTo>
                <a:cubicBezTo>
                  <a:pt x="113" y="18"/>
                  <a:pt x="113" y="18"/>
                  <a:pt x="113" y="18"/>
                </a:cubicBezTo>
                <a:lnTo>
                  <a:pt x="18" y="18"/>
                </a:lnTo>
                <a:close/>
                <a:moveTo>
                  <a:pt x="117" y="18"/>
                </a:moveTo>
                <a:cubicBezTo>
                  <a:pt x="104" y="2"/>
                  <a:pt x="104" y="2"/>
                  <a:pt x="104" y="2"/>
                </a:cubicBezTo>
                <a:cubicBezTo>
                  <a:pt x="103" y="0"/>
                  <a:pt x="101" y="0"/>
                  <a:pt x="99" y="0"/>
                </a:cubicBezTo>
                <a:cubicBezTo>
                  <a:pt x="32" y="0"/>
                  <a:pt x="32" y="0"/>
                  <a:pt x="32" y="0"/>
                </a:cubicBezTo>
                <a:cubicBezTo>
                  <a:pt x="30" y="0"/>
                  <a:pt x="28" y="0"/>
                  <a:pt x="27" y="2"/>
                </a:cubicBezTo>
                <a:cubicBezTo>
                  <a:pt x="14" y="18"/>
                  <a:pt x="14" y="18"/>
                  <a:pt x="14" y="18"/>
                </a:cubicBezTo>
                <a:cubicBezTo>
                  <a:pt x="13" y="20"/>
                  <a:pt x="12" y="23"/>
                  <a:pt x="12" y="26"/>
                </a:cubicBezTo>
                <a:cubicBezTo>
                  <a:pt x="12" y="37"/>
                  <a:pt x="12" y="37"/>
                  <a:pt x="12" y="37"/>
                </a:cubicBezTo>
                <a:cubicBezTo>
                  <a:pt x="13" y="36"/>
                  <a:pt x="14" y="35"/>
                  <a:pt x="16" y="34"/>
                </a:cubicBezTo>
                <a:cubicBezTo>
                  <a:pt x="16" y="33"/>
                  <a:pt x="17" y="31"/>
                  <a:pt x="17" y="30"/>
                </a:cubicBezTo>
                <a:cubicBezTo>
                  <a:pt x="18" y="28"/>
                  <a:pt x="20" y="27"/>
                  <a:pt x="23" y="26"/>
                </a:cubicBezTo>
                <a:cubicBezTo>
                  <a:pt x="24" y="26"/>
                  <a:pt x="24" y="26"/>
                  <a:pt x="25" y="26"/>
                </a:cubicBezTo>
                <a:cubicBezTo>
                  <a:pt x="28" y="26"/>
                  <a:pt x="31" y="27"/>
                  <a:pt x="33" y="30"/>
                </a:cubicBezTo>
                <a:cubicBezTo>
                  <a:pt x="33" y="30"/>
                  <a:pt x="34" y="30"/>
                  <a:pt x="34" y="30"/>
                </a:cubicBezTo>
                <a:cubicBezTo>
                  <a:pt x="36" y="30"/>
                  <a:pt x="37" y="30"/>
                  <a:pt x="38" y="31"/>
                </a:cubicBezTo>
                <a:cubicBezTo>
                  <a:pt x="46" y="29"/>
                  <a:pt x="46" y="29"/>
                  <a:pt x="46" y="29"/>
                </a:cubicBezTo>
                <a:cubicBezTo>
                  <a:pt x="46" y="29"/>
                  <a:pt x="47" y="28"/>
                  <a:pt x="48" y="28"/>
                </a:cubicBezTo>
                <a:cubicBezTo>
                  <a:pt x="53" y="28"/>
                  <a:pt x="58" y="32"/>
                  <a:pt x="59" y="37"/>
                </a:cubicBezTo>
                <a:cubicBezTo>
                  <a:pt x="73" y="91"/>
                  <a:pt x="73" y="91"/>
                  <a:pt x="73" y="91"/>
                </a:cubicBezTo>
                <a:cubicBezTo>
                  <a:pt x="74" y="94"/>
                  <a:pt x="73" y="97"/>
                  <a:pt x="72" y="99"/>
                </a:cubicBezTo>
                <a:cubicBezTo>
                  <a:pt x="70" y="102"/>
                  <a:pt x="68" y="103"/>
                  <a:pt x="65" y="104"/>
                </a:cubicBezTo>
                <a:cubicBezTo>
                  <a:pt x="59" y="106"/>
                  <a:pt x="59" y="106"/>
                  <a:pt x="59" y="106"/>
                </a:cubicBezTo>
                <a:cubicBezTo>
                  <a:pt x="112" y="106"/>
                  <a:pt x="112" y="106"/>
                  <a:pt x="112" y="106"/>
                </a:cubicBezTo>
                <a:cubicBezTo>
                  <a:pt x="116" y="106"/>
                  <a:pt x="120" y="102"/>
                  <a:pt x="120" y="98"/>
                </a:cubicBezTo>
                <a:cubicBezTo>
                  <a:pt x="120" y="25"/>
                  <a:pt x="120" y="25"/>
                  <a:pt x="120" y="25"/>
                </a:cubicBezTo>
                <a:cubicBezTo>
                  <a:pt x="120" y="23"/>
                  <a:pt x="119" y="20"/>
                  <a:pt x="117" y="18"/>
                </a:cubicBezTo>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9" name="TextBox 8">
            <a:extLst>
              <a:ext uri="{FF2B5EF4-FFF2-40B4-BE49-F238E27FC236}">
                <a16:creationId xmlns:a16="http://schemas.microsoft.com/office/drawing/2014/main" id="{816E0E8D-47A9-3891-4570-BC9A31C80A3B}"/>
              </a:ext>
            </a:extLst>
          </p:cNvPr>
          <p:cNvSpPr txBox="1"/>
          <p:nvPr/>
        </p:nvSpPr>
        <p:spPr>
          <a:xfrm>
            <a:off x="3658592" y="4670404"/>
            <a:ext cx="2229144" cy="1064907"/>
          </a:xfrm>
          <a:prstGeom prst="rect">
            <a:avLst/>
          </a:prstGeom>
          <a:noFill/>
        </p:spPr>
        <p:txBody>
          <a:bodyPr wrap="square" lIns="0" tIns="0" rIns="0" bIns="0" rtlCol="0" anchor="t">
            <a:spAutoFit/>
          </a:bodyPr>
          <a:lstStyle/>
          <a:p>
            <a:pPr defTabSz="2438705">
              <a:spcBef>
                <a:spcPct val="20000"/>
              </a:spcBef>
              <a:defRPr/>
            </a:pPr>
            <a:r>
              <a:rPr lang="en-US" b="1" dirty="0">
                <a:solidFill>
                  <a:schemeClr val="tx1">
                    <a:lumMod val="75000"/>
                    <a:lumOff val="25000"/>
                  </a:schemeClr>
                </a:solidFill>
              </a:rPr>
              <a:t>Title Goes Here </a:t>
            </a:r>
          </a:p>
          <a:p>
            <a:pP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lorem ipsum available, but the </a:t>
            </a:r>
          </a:p>
        </p:txBody>
      </p:sp>
      <p:sp>
        <p:nvSpPr>
          <p:cNvPr id="10" name="TextBox 9">
            <a:extLst>
              <a:ext uri="{FF2B5EF4-FFF2-40B4-BE49-F238E27FC236}">
                <a16:creationId xmlns:a16="http://schemas.microsoft.com/office/drawing/2014/main" id="{E4C0AE71-0166-6ADE-99E2-925B63677349}"/>
              </a:ext>
            </a:extLst>
          </p:cNvPr>
          <p:cNvSpPr txBox="1"/>
          <p:nvPr/>
        </p:nvSpPr>
        <p:spPr>
          <a:xfrm>
            <a:off x="6304264" y="4670404"/>
            <a:ext cx="2229144" cy="1064907"/>
          </a:xfrm>
          <a:prstGeom prst="rect">
            <a:avLst/>
          </a:prstGeom>
          <a:noFill/>
        </p:spPr>
        <p:txBody>
          <a:bodyPr wrap="square" lIns="0" tIns="0" rIns="0" bIns="0" rtlCol="0" anchor="t">
            <a:spAutoFit/>
          </a:bodyPr>
          <a:lstStyle/>
          <a:p>
            <a:pPr defTabSz="2438705">
              <a:spcBef>
                <a:spcPct val="20000"/>
              </a:spcBef>
              <a:defRPr/>
            </a:pPr>
            <a:r>
              <a:rPr lang="en-US" b="1" dirty="0">
                <a:solidFill>
                  <a:schemeClr val="tx1">
                    <a:lumMod val="75000"/>
                    <a:lumOff val="25000"/>
                  </a:schemeClr>
                </a:solidFill>
              </a:rPr>
              <a:t>Title Goes Here </a:t>
            </a:r>
          </a:p>
          <a:p>
            <a:pP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lorem ipsum available, but the </a:t>
            </a:r>
          </a:p>
        </p:txBody>
      </p:sp>
      <p:sp>
        <p:nvSpPr>
          <p:cNvPr id="11" name="TextBox 10">
            <a:extLst>
              <a:ext uri="{FF2B5EF4-FFF2-40B4-BE49-F238E27FC236}">
                <a16:creationId xmlns:a16="http://schemas.microsoft.com/office/drawing/2014/main" id="{08FBE0BB-AA6E-CF80-1E6A-807B6659A295}"/>
              </a:ext>
            </a:extLst>
          </p:cNvPr>
          <p:cNvSpPr txBox="1"/>
          <p:nvPr/>
        </p:nvSpPr>
        <p:spPr>
          <a:xfrm>
            <a:off x="8949935" y="4670404"/>
            <a:ext cx="2229144" cy="1064907"/>
          </a:xfrm>
          <a:prstGeom prst="rect">
            <a:avLst/>
          </a:prstGeom>
          <a:noFill/>
        </p:spPr>
        <p:txBody>
          <a:bodyPr wrap="square" lIns="0" tIns="0" rIns="0" bIns="0" rtlCol="0" anchor="t">
            <a:spAutoFit/>
          </a:bodyPr>
          <a:lstStyle/>
          <a:p>
            <a:pPr defTabSz="2438705">
              <a:spcBef>
                <a:spcPct val="20000"/>
              </a:spcBef>
              <a:defRPr/>
            </a:pPr>
            <a:r>
              <a:rPr lang="en-US" b="1" dirty="0">
                <a:solidFill>
                  <a:schemeClr val="tx1">
                    <a:lumMod val="75000"/>
                    <a:lumOff val="25000"/>
                  </a:schemeClr>
                </a:solidFill>
              </a:rPr>
              <a:t>Title Goes Here </a:t>
            </a:r>
          </a:p>
          <a:p>
            <a:pP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lorem ipsum available, but the </a:t>
            </a:r>
          </a:p>
        </p:txBody>
      </p:sp>
      <p:sp>
        <p:nvSpPr>
          <p:cNvPr id="12" name="Freeform 359">
            <a:extLst>
              <a:ext uri="{FF2B5EF4-FFF2-40B4-BE49-F238E27FC236}">
                <a16:creationId xmlns:a16="http://schemas.microsoft.com/office/drawing/2014/main" id="{B8D5C20C-6DA7-8598-5DC9-FA7B099DB51E}"/>
              </a:ext>
            </a:extLst>
          </p:cNvPr>
          <p:cNvSpPr>
            <a:spLocks noEditPoints="1"/>
          </p:cNvSpPr>
          <p:nvPr/>
        </p:nvSpPr>
        <p:spPr bwMode="auto">
          <a:xfrm>
            <a:off x="10381380" y="3463164"/>
            <a:ext cx="417308" cy="346949"/>
          </a:xfrm>
          <a:custGeom>
            <a:avLst/>
            <a:gdLst/>
            <a:ahLst/>
            <a:cxnLst>
              <a:cxn ang="0">
                <a:pos x="73" y="58"/>
              </a:cxn>
              <a:cxn ang="0">
                <a:pos x="70" y="66"/>
              </a:cxn>
              <a:cxn ang="0">
                <a:pos x="65" y="58"/>
              </a:cxn>
              <a:cxn ang="0">
                <a:pos x="61" y="74"/>
              </a:cxn>
              <a:cxn ang="0">
                <a:pos x="78" y="78"/>
              </a:cxn>
              <a:cxn ang="0">
                <a:pos x="82" y="62"/>
              </a:cxn>
              <a:cxn ang="0">
                <a:pos x="55" y="58"/>
              </a:cxn>
              <a:cxn ang="0">
                <a:pos x="49" y="66"/>
              </a:cxn>
              <a:cxn ang="0">
                <a:pos x="47" y="58"/>
              </a:cxn>
              <a:cxn ang="0">
                <a:pos x="38" y="62"/>
              </a:cxn>
              <a:cxn ang="0">
                <a:pos x="41" y="78"/>
              </a:cxn>
              <a:cxn ang="0">
                <a:pos x="58" y="74"/>
              </a:cxn>
              <a:cxn ang="0">
                <a:pos x="55" y="58"/>
              </a:cxn>
              <a:cxn ang="0">
                <a:pos x="84" y="80"/>
              </a:cxn>
              <a:cxn ang="0">
                <a:pos x="81" y="87"/>
              </a:cxn>
              <a:cxn ang="0">
                <a:pos x="76" y="80"/>
              </a:cxn>
              <a:cxn ang="0">
                <a:pos x="72" y="95"/>
              </a:cxn>
              <a:cxn ang="0">
                <a:pos x="89" y="99"/>
              </a:cxn>
              <a:cxn ang="0">
                <a:pos x="93" y="84"/>
              </a:cxn>
              <a:cxn ang="0">
                <a:pos x="66" y="80"/>
              </a:cxn>
              <a:cxn ang="0">
                <a:pos x="61" y="87"/>
              </a:cxn>
              <a:cxn ang="0">
                <a:pos x="58" y="80"/>
              </a:cxn>
              <a:cxn ang="0">
                <a:pos x="49" y="84"/>
              </a:cxn>
              <a:cxn ang="0">
                <a:pos x="53" y="99"/>
              </a:cxn>
              <a:cxn ang="0">
                <a:pos x="70" y="95"/>
              </a:cxn>
              <a:cxn ang="0">
                <a:pos x="66" y="80"/>
              </a:cxn>
              <a:cxn ang="0">
                <a:pos x="38" y="80"/>
              </a:cxn>
              <a:cxn ang="0">
                <a:pos x="35" y="87"/>
              </a:cxn>
              <a:cxn ang="0">
                <a:pos x="30" y="80"/>
              </a:cxn>
              <a:cxn ang="0">
                <a:pos x="26" y="95"/>
              </a:cxn>
              <a:cxn ang="0">
                <a:pos x="43" y="99"/>
              </a:cxn>
              <a:cxn ang="0">
                <a:pos x="47" y="84"/>
              </a:cxn>
              <a:cxn ang="0">
                <a:pos x="100" y="39"/>
              </a:cxn>
              <a:cxn ang="0">
                <a:pos x="81" y="30"/>
              </a:cxn>
              <a:cxn ang="0">
                <a:pos x="100" y="39"/>
              </a:cxn>
              <a:cxn ang="0">
                <a:pos x="50" y="39"/>
              </a:cxn>
              <a:cxn ang="0">
                <a:pos x="69" y="30"/>
              </a:cxn>
              <a:cxn ang="0">
                <a:pos x="38" y="39"/>
              </a:cxn>
              <a:cxn ang="0">
                <a:pos x="19" y="30"/>
              </a:cxn>
              <a:cxn ang="0">
                <a:pos x="38" y="39"/>
              </a:cxn>
              <a:cxn ang="0">
                <a:pos x="62" y="1"/>
              </a:cxn>
              <a:cxn ang="0">
                <a:pos x="2" y="23"/>
              </a:cxn>
              <a:cxn ang="0">
                <a:pos x="0" y="35"/>
              </a:cxn>
              <a:cxn ang="0">
                <a:pos x="7" y="39"/>
              </a:cxn>
              <a:cxn ang="0">
                <a:pos x="8" y="90"/>
              </a:cxn>
              <a:cxn ang="0">
                <a:pos x="19" y="99"/>
              </a:cxn>
              <a:cxn ang="0">
                <a:pos x="100" y="53"/>
              </a:cxn>
              <a:cxn ang="0">
                <a:pos x="103" y="99"/>
              </a:cxn>
              <a:cxn ang="0">
                <a:pos x="111" y="40"/>
              </a:cxn>
              <a:cxn ang="0">
                <a:pos x="115" y="39"/>
              </a:cxn>
              <a:cxn ang="0">
                <a:pos x="119" y="27"/>
              </a:cxn>
            </a:cxnLst>
            <a:rect l="0" t="0" r="r" b="b"/>
            <a:pathLst>
              <a:path w="119" h="99">
                <a:moveTo>
                  <a:pt x="78" y="58"/>
                </a:moveTo>
                <a:cubicBezTo>
                  <a:pt x="73" y="58"/>
                  <a:pt x="73" y="58"/>
                  <a:pt x="73" y="58"/>
                </a:cubicBezTo>
                <a:cubicBezTo>
                  <a:pt x="73" y="66"/>
                  <a:pt x="73" y="66"/>
                  <a:pt x="73" y="66"/>
                </a:cubicBezTo>
                <a:cubicBezTo>
                  <a:pt x="70" y="66"/>
                  <a:pt x="70" y="66"/>
                  <a:pt x="70" y="66"/>
                </a:cubicBezTo>
                <a:cubicBezTo>
                  <a:pt x="70" y="58"/>
                  <a:pt x="70" y="58"/>
                  <a:pt x="70" y="58"/>
                </a:cubicBezTo>
                <a:cubicBezTo>
                  <a:pt x="65" y="58"/>
                  <a:pt x="65" y="58"/>
                  <a:pt x="65" y="58"/>
                </a:cubicBezTo>
                <a:cubicBezTo>
                  <a:pt x="63" y="58"/>
                  <a:pt x="61" y="60"/>
                  <a:pt x="61" y="62"/>
                </a:cubicBezTo>
                <a:cubicBezTo>
                  <a:pt x="61" y="74"/>
                  <a:pt x="61" y="74"/>
                  <a:pt x="61" y="74"/>
                </a:cubicBezTo>
                <a:cubicBezTo>
                  <a:pt x="61" y="76"/>
                  <a:pt x="63" y="78"/>
                  <a:pt x="65" y="78"/>
                </a:cubicBezTo>
                <a:cubicBezTo>
                  <a:pt x="78" y="78"/>
                  <a:pt x="78" y="78"/>
                  <a:pt x="78" y="78"/>
                </a:cubicBezTo>
                <a:cubicBezTo>
                  <a:pt x="80" y="78"/>
                  <a:pt x="82" y="76"/>
                  <a:pt x="82" y="74"/>
                </a:cubicBezTo>
                <a:cubicBezTo>
                  <a:pt x="82" y="62"/>
                  <a:pt x="82" y="62"/>
                  <a:pt x="82" y="62"/>
                </a:cubicBezTo>
                <a:cubicBezTo>
                  <a:pt x="82" y="60"/>
                  <a:pt x="80" y="58"/>
                  <a:pt x="78" y="58"/>
                </a:cubicBezTo>
                <a:moveTo>
                  <a:pt x="55" y="58"/>
                </a:moveTo>
                <a:cubicBezTo>
                  <a:pt x="49" y="58"/>
                  <a:pt x="49" y="58"/>
                  <a:pt x="49" y="58"/>
                </a:cubicBezTo>
                <a:cubicBezTo>
                  <a:pt x="49" y="66"/>
                  <a:pt x="49" y="66"/>
                  <a:pt x="49" y="66"/>
                </a:cubicBezTo>
                <a:cubicBezTo>
                  <a:pt x="47" y="66"/>
                  <a:pt x="47" y="66"/>
                  <a:pt x="47" y="66"/>
                </a:cubicBezTo>
                <a:cubicBezTo>
                  <a:pt x="47" y="58"/>
                  <a:pt x="47" y="58"/>
                  <a:pt x="47" y="58"/>
                </a:cubicBezTo>
                <a:cubicBezTo>
                  <a:pt x="41" y="58"/>
                  <a:pt x="41" y="58"/>
                  <a:pt x="41" y="58"/>
                </a:cubicBezTo>
                <a:cubicBezTo>
                  <a:pt x="39" y="58"/>
                  <a:pt x="38" y="60"/>
                  <a:pt x="38" y="62"/>
                </a:cubicBezTo>
                <a:cubicBezTo>
                  <a:pt x="38" y="74"/>
                  <a:pt x="38" y="74"/>
                  <a:pt x="38" y="74"/>
                </a:cubicBezTo>
                <a:cubicBezTo>
                  <a:pt x="38" y="76"/>
                  <a:pt x="39" y="78"/>
                  <a:pt x="41" y="78"/>
                </a:cubicBezTo>
                <a:cubicBezTo>
                  <a:pt x="55" y="78"/>
                  <a:pt x="55" y="78"/>
                  <a:pt x="55" y="78"/>
                </a:cubicBezTo>
                <a:cubicBezTo>
                  <a:pt x="57" y="78"/>
                  <a:pt x="58" y="76"/>
                  <a:pt x="58" y="74"/>
                </a:cubicBezTo>
                <a:cubicBezTo>
                  <a:pt x="58" y="62"/>
                  <a:pt x="58" y="62"/>
                  <a:pt x="58" y="62"/>
                </a:cubicBezTo>
                <a:cubicBezTo>
                  <a:pt x="58" y="60"/>
                  <a:pt x="57" y="58"/>
                  <a:pt x="55" y="58"/>
                </a:cubicBezTo>
                <a:moveTo>
                  <a:pt x="89" y="80"/>
                </a:moveTo>
                <a:cubicBezTo>
                  <a:pt x="84" y="80"/>
                  <a:pt x="84" y="80"/>
                  <a:pt x="84" y="80"/>
                </a:cubicBezTo>
                <a:cubicBezTo>
                  <a:pt x="84" y="87"/>
                  <a:pt x="84" y="87"/>
                  <a:pt x="84" y="87"/>
                </a:cubicBezTo>
                <a:cubicBezTo>
                  <a:pt x="81" y="87"/>
                  <a:pt x="81" y="87"/>
                  <a:pt x="81" y="87"/>
                </a:cubicBezTo>
                <a:cubicBezTo>
                  <a:pt x="81" y="80"/>
                  <a:pt x="81" y="80"/>
                  <a:pt x="81" y="80"/>
                </a:cubicBezTo>
                <a:cubicBezTo>
                  <a:pt x="76" y="80"/>
                  <a:pt x="76" y="80"/>
                  <a:pt x="76" y="80"/>
                </a:cubicBezTo>
                <a:cubicBezTo>
                  <a:pt x="74" y="80"/>
                  <a:pt x="72" y="82"/>
                  <a:pt x="72" y="84"/>
                </a:cubicBezTo>
                <a:cubicBezTo>
                  <a:pt x="72" y="95"/>
                  <a:pt x="72" y="95"/>
                  <a:pt x="72" y="95"/>
                </a:cubicBezTo>
                <a:cubicBezTo>
                  <a:pt x="72" y="97"/>
                  <a:pt x="74" y="99"/>
                  <a:pt x="76" y="99"/>
                </a:cubicBezTo>
                <a:cubicBezTo>
                  <a:pt x="89" y="99"/>
                  <a:pt x="89" y="99"/>
                  <a:pt x="89" y="99"/>
                </a:cubicBezTo>
                <a:cubicBezTo>
                  <a:pt x="91" y="99"/>
                  <a:pt x="93" y="97"/>
                  <a:pt x="93" y="95"/>
                </a:cubicBezTo>
                <a:cubicBezTo>
                  <a:pt x="93" y="84"/>
                  <a:pt x="93" y="84"/>
                  <a:pt x="93" y="84"/>
                </a:cubicBezTo>
                <a:cubicBezTo>
                  <a:pt x="93" y="82"/>
                  <a:pt x="91" y="80"/>
                  <a:pt x="89" y="80"/>
                </a:cubicBezTo>
                <a:moveTo>
                  <a:pt x="66" y="80"/>
                </a:moveTo>
                <a:cubicBezTo>
                  <a:pt x="61" y="80"/>
                  <a:pt x="61" y="80"/>
                  <a:pt x="61" y="80"/>
                </a:cubicBezTo>
                <a:cubicBezTo>
                  <a:pt x="61" y="87"/>
                  <a:pt x="61" y="87"/>
                  <a:pt x="61" y="87"/>
                </a:cubicBezTo>
                <a:cubicBezTo>
                  <a:pt x="58" y="87"/>
                  <a:pt x="58" y="87"/>
                  <a:pt x="58" y="87"/>
                </a:cubicBezTo>
                <a:cubicBezTo>
                  <a:pt x="58" y="80"/>
                  <a:pt x="58" y="80"/>
                  <a:pt x="58" y="80"/>
                </a:cubicBezTo>
                <a:cubicBezTo>
                  <a:pt x="53" y="80"/>
                  <a:pt x="53" y="80"/>
                  <a:pt x="53" y="80"/>
                </a:cubicBezTo>
                <a:cubicBezTo>
                  <a:pt x="51" y="80"/>
                  <a:pt x="49" y="82"/>
                  <a:pt x="49" y="84"/>
                </a:cubicBezTo>
                <a:cubicBezTo>
                  <a:pt x="49" y="95"/>
                  <a:pt x="49" y="95"/>
                  <a:pt x="49" y="95"/>
                </a:cubicBezTo>
                <a:cubicBezTo>
                  <a:pt x="49" y="97"/>
                  <a:pt x="51" y="99"/>
                  <a:pt x="53" y="99"/>
                </a:cubicBezTo>
                <a:cubicBezTo>
                  <a:pt x="66" y="99"/>
                  <a:pt x="66" y="99"/>
                  <a:pt x="66" y="99"/>
                </a:cubicBezTo>
                <a:cubicBezTo>
                  <a:pt x="68" y="99"/>
                  <a:pt x="70" y="97"/>
                  <a:pt x="70" y="95"/>
                </a:cubicBezTo>
                <a:cubicBezTo>
                  <a:pt x="70" y="84"/>
                  <a:pt x="70" y="84"/>
                  <a:pt x="70" y="84"/>
                </a:cubicBezTo>
                <a:cubicBezTo>
                  <a:pt x="70" y="82"/>
                  <a:pt x="68" y="80"/>
                  <a:pt x="66" y="80"/>
                </a:cubicBezTo>
                <a:moveTo>
                  <a:pt x="43" y="80"/>
                </a:moveTo>
                <a:cubicBezTo>
                  <a:pt x="38" y="80"/>
                  <a:pt x="38" y="80"/>
                  <a:pt x="38" y="80"/>
                </a:cubicBezTo>
                <a:cubicBezTo>
                  <a:pt x="38" y="87"/>
                  <a:pt x="38" y="87"/>
                  <a:pt x="38" y="87"/>
                </a:cubicBezTo>
                <a:cubicBezTo>
                  <a:pt x="35" y="87"/>
                  <a:pt x="35" y="87"/>
                  <a:pt x="35" y="87"/>
                </a:cubicBezTo>
                <a:cubicBezTo>
                  <a:pt x="35" y="80"/>
                  <a:pt x="35" y="80"/>
                  <a:pt x="35" y="80"/>
                </a:cubicBezTo>
                <a:cubicBezTo>
                  <a:pt x="30" y="80"/>
                  <a:pt x="30" y="80"/>
                  <a:pt x="30" y="80"/>
                </a:cubicBezTo>
                <a:cubicBezTo>
                  <a:pt x="28" y="80"/>
                  <a:pt x="26" y="82"/>
                  <a:pt x="26" y="84"/>
                </a:cubicBezTo>
                <a:cubicBezTo>
                  <a:pt x="26" y="95"/>
                  <a:pt x="26" y="95"/>
                  <a:pt x="26" y="95"/>
                </a:cubicBezTo>
                <a:cubicBezTo>
                  <a:pt x="26" y="97"/>
                  <a:pt x="28" y="99"/>
                  <a:pt x="30" y="99"/>
                </a:cubicBezTo>
                <a:cubicBezTo>
                  <a:pt x="43" y="99"/>
                  <a:pt x="43" y="99"/>
                  <a:pt x="43" y="99"/>
                </a:cubicBezTo>
                <a:cubicBezTo>
                  <a:pt x="45" y="99"/>
                  <a:pt x="47" y="97"/>
                  <a:pt x="47" y="95"/>
                </a:cubicBezTo>
                <a:cubicBezTo>
                  <a:pt x="47" y="84"/>
                  <a:pt x="47" y="84"/>
                  <a:pt x="47" y="84"/>
                </a:cubicBezTo>
                <a:cubicBezTo>
                  <a:pt x="47" y="82"/>
                  <a:pt x="45" y="80"/>
                  <a:pt x="43" y="80"/>
                </a:cubicBezTo>
                <a:moveTo>
                  <a:pt x="100" y="39"/>
                </a:moveTo>
                <a:cubicBezTo>
                  <a:pt x="81" y="39"/>
                  <a:pt x="81" y="39"/>
                  <a:pt x="81" y="39"/>
                </a:cubicBezTo>
                <a:cubicBezTo>
                  <a:pt x="81" y="30"/>
                  <a:pt x="81" y="30"/>
                  <a:pt x="81" y="30"/>
                </a:cubicBezTo>
                <a:cubicBezTo>
                  <a:pt x="100" y="30"/>
                  <a:pt x="100" y="30"/>
                  <a:pt x="100" y="30"/>
                </a:cubicBezTo>
                <a:lnTo>
                  <a:pt x="100" y="39"/>
                </a:lnTo>
                <a:close/>
                <a:moveTo>
                  <a:pt x="69" y="39"/>
                </a:moveTo>
                <a:cubicBezTo>
                  <a:pt x="50" y="39"/>
                  <a:pt x="50" y="39"/>
                  <a:pt x="50" y="39"/>
                </a:cubicBezTo>
                <a:cubicBezTo>
                  <a:pt x="50" y="30"/>
                  <a:pt x="50" y="30"/>
                  <a:pt x="50" y="30"/>
                </a:cubicBezTo>
                <a:cubicBezTo>
                  <a:pt x="69" y="30"/>
                  <a:pt x="69" y="30"/>
                  <a:pt x="69" y="30"/>
                </a:cubicBezTo>
                <a:lnTo>
                  <a:pt x="69" y="39"/>
                </a:lnTo>
                <a:close/>
                <a:moveTo>
                  <a:pt x="38" y="39"/>
                </a:moveTo>
                <a:cubicBezTo>
                  <a:pt x="19" y="39"/>
                  <a:pt x="19" y="39"/>
                  <a:pt x="19" y="39"/>
                </a:cubicBezTo>
                <a:cubicBezTo>
                  <a:pt x="19" y="30"/>
                  <a:pt x="19" y="30"/>
                  <a:pt x="19" y="30"/>
                </a:cubicBezTo>
                <a:cubicBezTo>
                  <a:pt x="38" y="30"/>
                  <a:pt x="38" y="30"/>
                  <a:pt x="38" y="30"/>
                </a:cubicBezTo>
                <a:lnTo>
                  <a:pt x="38" y="39"/>
                </a:lnTo>
                <a:close/>
                <a:moveTo>
                  <a:pt x="116" y="23"/>
                </a:moveTo>
                <a:cubicBezTo>
                  <a:pt x="62" y="1"/>
                  <a:pt x="62" y="1"/>
                  <a:pt x="62" y="1"/>
                </a:cubicBezTo>
                <a:cubicBezTo>
                  <a:pt x="60" y="0"/>
                  <a:pt x="58" y="0"/>
                  <a:pt x="56" y="1"/>
                </a:cubicBezTo>
                <a:cubicBezTo>
                  <a:pt x="2" y="23"/>
                  <a:pt x="2" y="23"/>
                  <a:pt x="2" y="23"/>
                </a:cubicBezTo>
                <a:cubicBezTo>
                  <a:pt x="1" y="24"/>
                  <a:pt x="0" y="25"/>
                  <a:pt x="0" y="27"/>
                </a:cubicBezTo>
                <a:cubicBezTo>
                  <a:pt x="0" y="35"/>
                  <a:pt x="0" y="35"/>
                  <a:pt x="0" y="35"/>
                </a:cubicBezTo>
                <a:cubicBezTo>
                  <a:pt x="0" y="37"/>
                  <a:pt x="2" y="39"/>
                  <a:pt x="4" y="39"/>
                </a:cubicBezTo>
                <a:cubicBezTo>
                  <a:pt x="7" y="39"/>
                  <a:pt x="7" y="39"/>
                  <a:pt x="7" y="39"/>
                </a:cubicBezTo>
                <a:cubicBezTo>
                  <a:pt x="7" y="39"/>
                  <a:pt x="8" y="39"/>
                  <a:pt x="8" y="40"/>
                </a:cubicBezTo>
                <a:cubicBezTo>
                  <a:pt x="8" y="90"/>
                  <a:pt x="8" y="90"/>
                  <a:pt x="8" y="90"/>
                </a:cubicBezTo>
                <a:cubicBezTo>
                  <a:pt x="8" y="95"/>
                  <a:pt x="12" y="99"/>
                  <a:pt x="16" y="99"/>
                </a:cubicBezTo>
                <a:cubicBezTo>
                  <a:pt x="19" y="99"/>
                  <a:pt x="19" y="99"/>
                  <a:pt x="19" y="99"/>
                </a:cubicBezTo>
                <a:cubicBezTo>
                  <a:pt x="19" y="53"/>
                  <a:pt x="19" y="53"/>
                  <a:pt x="19" y="53"/>
                </a:cubicBezTo>
                <a:cubicBezTo>
                  <a:pt x="100" y="53"/>
                  <a:pt x="100" y="53"/>
                  <a:pt x="100" y="53"/>
                </a:cubicBezTo>
                <a:cubicBezTo>
                  <a:pt x="100" y="99"/>
                  <a:pt x="100" y="99"/>
                  <a:pt x="100" y="99"/>
                </a:cubicBezTo>
                <a:cubicBezTo>
                  <a:pt x="103" y="99"/>
                  <a:pt x="103" y="99"/>
                  <a:pt x="103" y="99"/>
                </a:cubicBezTo>
                <a:cubicBezTo>
                  <a:pt x="107" y="99"/>
                  <a:pt x="111" y="95"/>
                  <a:pt x="111" y="90"/>
                </a:cubicBezTo>
                <a:cubicBezTo>
                  <a:pt x="111" y="40"/>
                  <a:pt x="111" y="40"/>
                  <a:pt x="111" y="40"/>
                </a:cubicBezTo>
                <a:cubicBezTo>
                  <a:pt x="111" y="39"/>
                  <a:pt x="112" y="39"/>
                  <a:pt x="112" y="39"/>
                </a:cubicBezTo>
                <a:cubicBezTo>
                  <a:pt x="115" y="39"/>
                  <a:pt x="115" y="39"/>
                  <a:pt x="115" y="39"/>
                </a:cubicBezTo>
                <a:cubicBezTo>
                  <a:pt x="117" y="39"/>
                  <a:pt x="119" y="37"/>
                  <a:pt x="119" y="35"/>
                </a:cubicBezTo>
                <a:cubicBezTo>
                  <a:pt x="119" y="27"/>
                  <a:pt x="119" y="27"/>
                  <a:pt x="119" y="27"/>
                </a:cubicBezTo>
                <a:cubicBezTo>
                  <a:pt x="119" y="25"/>
                  <a:pt x="118" y="24"/>
                  <a:pt x="116" y="23"/>
                </a:cubicBezTo>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13" name="Freeform 360">
            <a:extLst>
              <a:ext uri="{FF2B5EF4-FFF2-40B4-BE49-F238E27FC236}">
                <a16:creationId xmlns:a16="http://schemas.microsoft.com/office/drawing/2014/main" id="{FDD1216E-E416-A572-4A0D-097CB2D96773}"/>
              </a:ext>
            </a:extLst>
          </p:cNvPr>
          <p:cNvSpPr>
            <a:spLocks noEditPoints="1"/>
          </p:cNvSpPr>
          <p:nvPr/>
        </p:nvSpPr>
        <p:spPr bwMode="auto">
          <a:xfrm>
            <a:off x="5056502" y="3416330"/>
            <a:ext cx="458368" cy="453215"/>
          </a:xfrm>
          <a:custGeom>
            <a:avLst/>
            <a:gdLst/>
            <a:ahLst/>
            <a:cxnLst>
              <a:cxn ang="0">
                <a:pos x="76" y="110"/>
              </a:cxn>
              <a:cxn ang="0">
                <a:pos x="73" y="113"/>
              </a:cxn>
              <a:cxn ang="0">
                <a:pos x="68" y="114"/>
              </a:cxn>
              <a:cxn ang="0">
                <a:pos x="66" y="114"/>
              </a:cxn>
              <a:cxn ang="0">
                <a:pos x="62" y="113"/>
              </a:cxn>
              <a:cxn ang="0">
                <a:pos x="59" y="111"/>
              </a:cxn>
              <a:cxn ang="0">
                <a:pos x="59" y="111"/>
              </a:cxn>
              <a:cxn ang="0">
                <a:pos x="62" y="111"/>
              </a:cxn>
              <a:cxn ang="0">
                <a:pos x="66" y="111"/>
              </a:cxn>
              <a:cxn ang="0">
                <a:pos x="67" y="110"/>
              </a:cxn>
              <a:cxn ang="0">
                <a:pos x="72" y="104"/>
              </a:cxn>
              <a:cxn ang="0">
                <a:pos x="78" y="107"/>
              </a:cxn>
              <a:cxn ang="0">
                <a:pos x="18" y="49"/>
              </a:cxn>
              <a:cxn ang="0">
                <a:pos x="16" y="50"/>
              </a:cxn>
              <a:cxn ang="0">
                <a:pos x="14" y="51"/>
              </a:cxn>
              <a:cxn ang="0">
                <a:pos x="12" y="54"/>
              </a:cxn>
              <a:cxn ang="0">
                <a:pos x="11" y="57"/>
              </a:cxn>
              <a:cxn ang="0">
                <a:pos x="12" y="63"/>
              </a:cxn>
              <a:cxn ang="0">
                <a:pos x="12" y="63"/>
              </a:cxn>
              <a:cxn ang="0">
                <a:pos x="9" y="58"/>
              </a:cxn>
              <a:cxn ang="0">
                <a:pos x="8" y="53"/>
              </a:cxn>
              <a:cxn ang="0">
                <a:pos x="10" y="49"/>
              </a:cxn>
              <a:cxn ang="0">
                <a:pos x="12" y="45"/>
              </a:cxn>
              <a:cxn ang="0">
                <a:pos x="15" y="43"/>
              </a:cxn>
              <a:cxn ang="0">
                <a:pos x="19" y="49"/>
              </a:cxn>
              <a:cxn ang="0">
                <a:pos x="79" y="95"/>
              </a:cxn>
              <a:cxn ang="0">
                <a:pos x="38" y="84"/>
              </a:cxn>
              <a:cxn ang="0">
                <a:pos x="27" y="43"/>
              </a:cxn>
              <a:cxn ang="0">
                <a:pos x="27" y="94"/>
              </a:cxn>
              <a:cxn ang="0">
                <a:pos x="79" y="95"/>
              </a:cxn>
              <a:cxn ang="0">
                <a:pos x="79" y="46"/>
              </a:cxn>
              <a:cxn ang="0">
                <a:pos x="83" y="42"/>
              </a:cxn>
              <a:cxn ang="0">
                <a:pos x="79" y="28"/>
              </a:cxn>
              <a:cxn ang="0">
                <a:pos x="91" y="24"/>
              </a:cxn>
              <a:cxn ang="0">
                <a:pos x="95" y="42"/>
              </a:cxn>
              <a:cxn ang="0">
                <a:pos x="87" y="10"/>
              </a:cxn>
              <a:cxn ang="0">
                <a:pos x="87" y="19"/>
              </a:cxn>
              <a:cxn ang="0">
                <a:pos x="87" y="10"/>
              </a:cxn>
              <a:cxn ang="0">
                <a:pos x="50" y="29"/>
              </a:cxn>
              <a:cxn ang="0">
                <a:pos x="57" y="66"/>
              </a:cxn>
              <a:cxn ang="0">
                <a:pos x="86" y="58"/>
              </a:cxn>
              <a:cxn ang="0">
                <a:pos x="86" y="0"/>
              </a:cxn>
            </a:cxnLst>
            <a:rect l="0" t="0" r="r" b="b"/>
            <a:pathLst>
              <a:path w="123" h="122">
                <a:moveTo>
                  <a:pt x="78" y="108"/>
                </a:moveTo>
                <a:cubicBezTo>
                  <a:pt x="78" y="108"/>
                  <a:pt x="77" y="109"/>
                  <a:pt x="76" y="110"/>
                </a:cubicBezTo>
                <a:cubicBezTo>
                  <a:pt x="76" y="110"/>
                  <a:pt x="75" y="111"/>
                  <a:pt x="75" y="111"/>
                </a:cubicBezTo>
                <a:cubicBezTo>
                  <a:pt x="74" y="112"/>
                  <a:pt x="73" y="112"/>
                  <a:pt x="73" y="113"/>
                </a:cubicBezTo>
                <a:cubicBezTo>
                  <a:pt x="72" y="113"/>
                  <a:pt x="71" y="113"/>
                  <a:pt x="71" y="113"/>
                </a:cubicBezTo>
                <a:cubicBezTo>
                  <a:pt x="70" y="114"/>
                  <a:pt x="69" y="114"/>
                  <a:pt x="68" y="114"/>
                </a:cubicBezTo>
                <a:cubicBezTo>
                  <a:pt x="67" y="114"/>
                  <a:pt x="67" y="114"/>
                  <a:pt x="67" y="114"/>
                </a:cubicBezTo>
                <a:cubicBezTo>
                  <a:pt x="66" y="114"/>
                  <a:pt x="66" y="114"/>
                  <a:pt x="66" y="114"/>
                </a:cubicBezTo>
                <a:cubicBezTo>
                  <a:pt x="65" y="114"/>
                  <a:pt x="65" y="114"/>
                  <a:pt x="64" y="114"/>
                </a:cubicBezTo>
                <a:cubicBezTo>
                  <a:pt x="63" y="114"/>
                  <a:pt x="63" y="113"/>
                  <a:pt x="62" y="113"/>
                </a:cubicBezTo>
                <a:cubicBezTo>
                  <a:pt x="62" y="113"/>
                  <a:pt x="61" y="113"/>
                  <a:pt x="61" y="112"/>
                </a:cubicBezTo>
                <a:cubicBezTo>
                  <a:pt x="60" y="112"/>
                  <a:pt x="59" y="112"/>
                  <a:pt x="59" y="111"/>
                </a:cubicBezTo>
                <a:cubicBezTo>
                  <a:pt x="58" y="111"/>
                  <a:pt x="58" y="111"/>
                  <a:pt x="58" y="111"/>
                </a:cubicBezTo>
                <a:cubicBezTo>
                  <a:pt x="58" y="111"/>
                  <a:pt x="58" y="111"/>
                  <a:pt x="59" y="111"/>
                </a:cubicBezTo>
                <a:cubicBezTo>
                  <a:pt x="59" y="111"/>
                  <a:pt x="60" y="111"/>
                  <a:pt x="61" y="111"/>
                </a:cubicBezTo>
                <a:cubicBezTo>
                  <a:pt x="61" y="111"/>
                  <a:pt x="62" y="111"/>
                  <a:pt x="62" y="111"/>
                </a:cubicBezTo>
                <a:cubicBezTo>
                  <a:pt x="63" y="111"/>
                  <a:pt x="64" y="111"/>
                  <a:pt x="64" y="111"/>
                </a:cubicBezTo>
                <a:cubicBezTo>
                  <a:pt x="65" y="111"/>
                  <a:pt x="65" y="111"/>
                  <a:pt x="66" y="111"/>
                </a:cubicBezTo>
                <a:cubicBezTo>
                  <a:pt x="67" y="111"/>
                  <a:pt x="67" y="111"/>
                  <a:pt x="67" y="111"/>
                </a:cubicBezTo>
                <a:cubicBezTo>
                  <a:pt x="67" y="110"/>
                  <a:pt x="67" y="110"/>
                  <a:pt x="67" y="110"/>
                </a:cubicBezTo>
                <a:cubicBezTo>
                  <a:pt x="69" y="109"/>
                  <a:pt x="70" y="108"/>
                  <a:pt x="71" y="106"/>
                </a:cubicBezTo>
                <a:cubicBezTo>
                  <a:pt x="71" y="106"/>
                  <a:pt x="72" y="105"/>
                  <a:pt x="72" y="104"/>
                </a:cubicBezTo>
                <a:cubicBezTo>
                  <a:pt x="72" y="104"/>
                  <a:pt x="72" y="104"/>
                  <a:pt x="72" y="104"/>
                </a:cubicBezTo>
                <a:cubicBezTo>
                  <a:pt x="78" y="107"/>
                  <a:pt x="78" y="107"/>
                  <a:pt x="78" y="107"/>
                </a:cubicBezTo>
                <a:cubicBezTo>
                  <a:pt x="78" y="107"/>
                  <a:pt x="78" y="107"/>
                  <a:pt x="78" y="108"/>
                </a:cubicBezTo>
                <a:moveTo>
                  <a:pt x="18" y="49"/>
                </a:moveTo>
                <a:cubicBezTo>
                  <a:pt x="18" y="49"/>
                  <a:pt x="18" y="49"/>
                  <a:pt x="18" y="49"/>
                </a:cubicBezTo>
                <a:cubicBezTo>
                  <a:pt x="17" y="50"/>
                  <a:pt x="17" y="50"/>
                  <a:pt x="16" y="50"/>
                </a:cubicBezTo>
                <a:cubicBezTo>
                  <a:pt x="15" y="50"/>
                  <a:pt x="15" y="50"/>
                  <a:pt x="15" y="51"/>
                </a:cubicBezTo>
                <a:cubicBezTo>
                  <a:pt x="14" y="51"/>
                  <a:pt x="14" y="51"/>
                  <a:pt x="14" y="51"/>
                </a:cubicBezTo>
                <a:cubicBezTo>
                  <a:pt x="13" y="52"/>
                  <a:pt x="13" y="52"/>
                  <a:pt x="13" y="52"/>
                </a:cubicBezTo>
                <a:cubicBezTo>
                  <a:pt x="12" y="53"/>
                  <a:pt x="12" y="53"/>
                  <a:pt x="12" y="54"/>
                </a:cubicBezTo>
                <a:cubicBezTo>
                  <a:pt x="12" y="54"/>
                  <a:pt x="12" y="55"/>
                  <a:pt x="12" y="55"/>
                </a:cubicBezTo>
                <a:cubicBezTo>
                  <a:pt x="11" y="56"/>
                  <a:pt x="11" y="57"/>
                  <a:pt x="11" y="57"/>
                </a:cubicBezTo>
                <a:cubicBezTo>
                  <a:pt x="11" y="58"/>
                  <a:pt x="11" y="59"/>
                  <a:pt x="12" y="60"/>
                </a:cubicBezTo>
                <a:cubicBezTo>
                  <a:pt x="12" y="61"/>
                  <a:pt x="12" y="62"/>
                  <a:pt x="12" y="63"/>
                </a:cubicBezTo>
                <a:cubicBezTo>
                  <a:pt x="12" y="63"/>
                  <a:pt x="12" y="64"/>
                  <a:pt x="12" y="64"/>
                </a:cubicBezTo>
                <a:cubicBezTo>
                  <a:pt x="12" y="64"/>
                  <a:pt x="12" y="63"/>
                  <a:pt x="12" y="63"/>
                </a:cubicBezTo>
                <a:cubicBezTo>
                  <a:pt x="11" y="62"/>
                  <a:pt x="11" y="62"/>
                  <a:pt x="10" y="61"/>
                </a:cubicBezTo>
                <a:cubicBezTo>
                  <a:pt x="10" y="60"/>
                  <a:pt x="9" y="59"/>
                  <a:pt x="9" y="58"/>
                </a:cubicBezTo>
                <a:cubicBezTo>
                  <a:pt x="9" y="57"/>
                  <a:pt x="9" y="56"/>
                  <a:pt x="9" y="55"/>
                </a:cubicBezTo>
                <a:cubicBezTo>
                  <a:pt x="8" y="55"/>
                  <a:pt x="8" y="54"/>
                  <a:pt x="8" y="53"/>
                </a:cubicBezTo>
                <a:cubicBezTo>
                  <a:pt x="8" y="52"/>
                  <a:pt x="9" y="52"/>
                  <a:pt x="9" y="51"/>
                </a:cubicBezTo>
                <a:cubicBezTo>
                  <a:pt x="9" y="50"/>
                  <a:pt x="9" y="49"/>
                  <a:pt x="10" y="49"/>
                </a:cubicBezTo>
                <a:cubicBezTo>
                  <a:pt x="10" y="48"/>
                  <a:pt x="10" y="47"/>
                  <a:pt x="11" y="47"/>
                </a:cubicBezTo>
                <a:cubicBezTo>
                  <a:pt x="11" y="46"/>
                  <a:pt x="12" y="46"/>
                  <a:pt x="12" y="45"/>
                </a:cubicBezTo>
                <a:cubicBezTo>
                  <a:pt x="13" y="44"/>
                  <a:pt x="14" y="44"/>
                  <a:pt x="14" y="43"/>
                </a:cubicBezTo>
                <a:cubicBezTo>
                  <a:pt x="14" y="43"/>
                  <a:pt x="14" y="43"/>
                  <a:pt x="15" y="43"/>
                </a:cubicBezTo>
                <a:cubicBezTo>
                  <a:pt x="15" y="43"/>
                  <a:pt x="15" y="43"/>
                  <a:pt x="15" y="43"/>
                </a:cubicBezTo>
                <a:cubicBezTo>
                  <a:pt x="19" y="49"/>
                  <a:pt x="19" y="49"/>
                  <a:pt x="19" y="49"/>
                </a:cubicBezTo>
                <a:cubicBezTo>
                  <a:pt x="19" y="49"/>
                  <a:pt x="19" y="49"/>
                  <a:pt x="18" y="49"/>
                </a:cubicBezTo>
                <a:moveTo>
                  <a:pt x="79" y="95"/>
                </a:moveTo>
                <a:cubicBezTo>
                  <a:pt x="68" y="86"/>
                  <a:pt x="64" y="90"/>
                  <a:pt x="59" y="96"/>
                </a:cubicBezTo>
                <a:cubicBezTo>
                  <a:pt x="55" y="99"/>
                  <a:pt x="46" y="92"/>
                  <a:pt x="38" y="84"/>
                </a:cubicBezTo>
                <a:cubicBezTo>
                  <a:pt x="30" y="76"/>
                  <a:pt x="23" y="66"/>
                  <a:pt x="26" y="63"/>
                </a:cubicBezTo>
                <a:cubicBezTo>
                  <a:pt x="31" y="58"/>
                  <a:pt x="36" y="54"/>
                  <a:pt x="27" y="43"/>
                </a:cubicBezTo>
                <a:cubicBezTo>
                  <a:pt x="17" y="31"/>
                  <a:pt x="11" y="40"/>
                  <a:pt x="6" y="45"/>
                </a:cubicBezTo>
                <a:cubicBezTo>
                  <a:pt x="0" y="51"/>
                  <a:pt x="6" y="73"/>
                  <a:pt x="27" y="94"/>
                </a:cubicBezTo>
                <a:cubicBezTo>
                  <a:pt x="49" y="116"/>
                  <a:pt x="71" y="122"/>
                  <a:pt x="77" y="116"/>
                </a:cubicBezTo>
                <a:cubicBezTo>
                  <a:pt x="82" y="111"/>
                  <a:pt x="91" y="104"/>
                  <a:pt x="79" y="95"/>
                </a:cubicBezTo>
                <a:moveTo>
                  <a:pt x="95" y="46"/>
                </a:moveTo>
                <a:cubicBezTo>
                  <a:pt x="79" y="46"/>
                  <a:pt x="79" y="46"/>
                  <a:pt x="79" y="46"/>
                </a:cubicBezTo>
                <a:cubicBezTo>
                  <a:pt x="79" y="42"/>
                  <a:pt x="79" y="42"/>
                  <a:pt x="79" y="42"/>
                </a:cubicBezTo>
                <a:cubicBezTo>
                  <a:pt x="83" y="42"/>
                  <a:pt x="83" y="42"/>
                  <a:pt x="83" y="42"/>
                </a:cubicBezTo>
                <a:cubicBezTo>
                  <a:pt x="83" y="28"/>
                  <a:pt x="83" y="28"/>
                  <a:pt x="83" y="28"/>
                </a:cubicBezTo>
                <a:cubicBezTo>
                  <a:pt x="79" y="28"/>
                  <a:pt x="79" y="28"/>
                  <a:pt x="79" y="28"/>
                </a:cubicBezTo>
                <a:cubicBezTo>
                  <a:pt x="79" y="24"/>
                  <a:pt x="79" y="24"/>
                  <a:pt x="79" y="24"/>
                </a:cubicBezTo>
                <a:cubicBezTo>
                  <a:pt x="91" y="24"/>
                  <a:pt x="91" y="24"/>
                  <a:pt x="91" y="24"/>
                </a:cubicBezTo>
                <a:cubicBezTo>
                  <a:pt x="91" y="42"/>
                  <a:pt x="91" y="42"/>
                  <a:pt x="91" y="42"/>
                </a:cubicBezTo>
                <a:cubicBezTo>
                  <a:pt x="95" y="42"/>
                  <a:pt x="95" y="42"/>
                  <a:pt x="95" y="42"/>
                </a:cubicBezTo>
                <a:lnTo>
                  <a:pt x="95" y="46"/>
                </a:lnTo>
                <a:close/>
                <a:moveTo>
                  <a:pt x="87" y="10"/>
                </a:moveTo>
                <a:cubicBezTo>
                  <a:pt x="90" y="10"/>
                  <a:pt x="92" y="12"/>
                  <a:pt x="92" y="15"/>
                </a:cubicBezTo>
                <a:cubicBezTo>
                  <a:pt x="92" y="17"/>
                  <a:pt x="90" y="19"/>
                  <a:pt x="87" y="19"/>
                </a:cubicBezTo>
                <a:cubicBezTo>
                  <a:pt x="84" y="19"/>
                  <a:pt x="82" y="17"/>
                  <a:pt x="82" y="15"/>
                </a:cubicBezTo>
                <a:cubicBezTo>
                  <a:pt x="82" y="12"/>
                  <a:pt x="84" y="10"/>
                  <a:pt x="87" y="10"/>
                </a:cubicBezTo>
                <a:moveTo>
                  <a:pt x="86" y="0"/>
                </a:moveTo>
                <a:cubicBezTo>
                  <a:pt x="66" y="0"/>
                  <a:pt x="50" y="13"/>
                  <a:pt x="50" y="29"/>
                </a:cubicBezTo>
                <a:cubicBezTo>
                  <a:pt x="50" y="38"/>
                  <a:pt x="56" y="47"/>
                  <a:pt x="65" y="52"/>
                </a:cubicBezTo>
                <a:cubicBezTo>
                  <a:pt x="64" y="57"/>
                  <a:pt x="61" y="62"/>
                  <a:pt x="57" y="66"/>
                </a:cubicBezTo>
                <a:cubicBezTo>
                  <a:pt x="66" y="66"/>
                  <a:pt x="75" y="63"/>
                  <a:pt x="80" y="57"/>
                </a:cubicBezTo>
                <a:cubicBezTo>
                  <a:pt x="82" y="57"/>
                  <a:pt x="84" y="58"/>
                  <a:pt x="86" y="58"/>
                </a:cubicBezTo>
                <a:cubicBezTo>
                  <a:pt x="106" y="58"/>
                  <a:pt x="123" y="45"/>
                  <a:pt x="123" y="29"/>
                </a:cubicBezTo>
                <a:cubicBezTo>
                  <a:pt x="123" y="13"/>
                  <a:pt x="106" y="0"/>
                  <a:pt x="86" y="0"/>
                </a:cubicBezTo>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14" name="Freeform 363">
            <a:extLst>
              <a:ext uri="{FF2B5EF4-FFF2-40B4-BE49-F238E27FC236}">
                <a16:creationId xmlns:a16="http://schemas.microsoft.com/office/drawing/2014/main" id="{D1CB430A-9F8C-6326-AE06-5E6F946B1FA1}"/>
              </a:ext>
            </a:extLst>
          </p:cNvPr>
          <p:cNvSpPr>
            <a:spLocks noEditPoints="1"/>
          </p:cNvSpPr>
          <p:nvPr/>
        </p:nvSpPr>
        <p:spPr bwMode="auto">
          <a:xfrm>
            <a:off x="7861801" y="2385078"/>
            <a:ext cx="375466" cy="460600"/>
          </a:xfrm>
          <a:custGeom>
            <a:avLst/>
            <a:gdLst/>
            <a:ahLst/>
            <a:cxnLst>
              <a:cxn ang="0">
                <a:pos x="19" y="108"/>
              </a:cxn>
              <a:cxn ang="0">
                <a:pos x="17" y="104"/>
              </a:cxn>
              <a:cxn ang="0">
                <a:pos x="58" y="102"/>
              </a:cxn>
              <a:cxn ang="0">
                <a:pos x="60" y="106"/>
              </a:cxn>
              <a:cxn ang="0">
                <a:pos x="62" y="90"/>
              </a:cxn>
              <a:cxn ang="0">
                <a:pos x="17" y="87"/>
              </a:cxn>
              <a:cxn ang="0">
                <a:pos x="19" y="83"/>
              </a:cxn>
              <a:cxn ang="0">
                <a:pos x="65" y="85"/>
              </a:cxn>
              <a:cxn ang="0">
                <a:pos x="62" y="90"/>
              </a:cxn>
              <a:cxn ang="0">
                <a:pos x="19" y="54"/>
              </a:cxn>
              <a:cxn ang="0">
                <a:pos x="17" y="50"/>
              </a:cxn>
              <a:cxn ang="0">
                <a:pos x="73" y="48"/>
              </a:cxn>
              <a:cxn ang="0">
                <a:pos x="75" y="52"/>
              </a:cxn>
              <a:cxn ang="0">
                <a:pos x="73" y="73"/>
              </a:cxn>
              <a:cxn ang="0">
                <a:pos x="17" y="71"/>
              </a:cxn>
              <a:cxn ang="0">
                <a:pos x="19" y="67"/>
              </a:cxn>
              <a:cxn ang="0">
                <a:pos x="75" y="69"/>
              </a:cxn>
              <a:cxn ang="0">
                <a:pos x="73" y="73"/>
              </a:cxn>
              <a:cxn ang="0">
                <a:pos x="93" y="132"/>
              </a:cxn>
              <a:cxn ang="0">
                <a:pos x="87" y="132"/>
              </a:cxn>
              <a:cxn ang="0">
                <a:pos x="76" y="118"/>
              </a:cxn>
              <a:cxn ang="0">
                <a:pos x="89" y="123"/>
              </a:cxn>
              <a:cxn ang="0">
                <a:pos x="109" y="107"/>
              </a:cxn>
              <a:cxn ang="0">
                <a:pos x="92" y="92"/>
              </a:cxn>
              <a:cxn ang="0">
                <a:pos x="92" y="146"/>
              </a:cxn>
              <a:cxn ang="0">
                <a:pos x="92" y="92"/>
              </a:cxn>
              <a:cxn ang="0">
                <a:pos x="8" y="131"/>
              </a:cxn>
              <a:cxn ang="0">
                <a:pos x="0" y="23"/>
              </a:cxn>
              <a:cxn ang="0">
                <a:pos x="23" y="15"/>
              </a:cxn>
              <a:cxn ang="0">
                <a:pos x="33" y="27"/>
              </a:cxn>
              <a:cxn ang="0">
                <a:pos x="71" y="17"/>
              </a:cxn>
              <a:cxn ang="0">
                <a:pos x="83" y="15"/>
              </a:cxn>
              <a:cxn ang="0">
                <a:pos x="94" y="86"/>
              </a:cxn>
              <a:cxn ang="0">
                <a:pos x="83" y="87"/>
              </a:cxn>
              <a:cxn ang="0">
                <a:pos x="11" y="38"/>
              </a:cxn>
              <a:cxn ang="0">
                <a:pos x="58" y="121"/>
              </a:cxn>
              <a:cxn ang="0">
                <a:pos x="47" y="11"/>
              </a:cxn>
              <a:cxn ang="0">
                <a:pos x="47" y="4"/>
              </a:cxn>
              <a:cxn ang="0">
                <a:pos x="47" y="11"/>
              </a:cxn>
              <a:cxn ang="0">
                <a:pos x="57" y="11"/>
              </a:cxn>
              <a:cxn ang="0">
                <a:pos x="54" y="7"/>
              </a:cxn>
              <a:cxn ang="0">
                <a:pos x="47" y="0"/>
              </a:cxn>
              <a:cxn ang="0">
                <a:pos x="40" y="7"/>
              </a:cxn>
              <a:cxn ang="0">
                <a:pos x="33" y="11"/>
              </a:cxn>
              <a:cxn ang="0">
                <a:pos x="27" y="17"/>
              </a:cxn>
              <a:cxn ang="0">
                <a:pos x="60" y="23"/>
              </a:cxn>
              <a:cxn ang="0">
                <a:pos x="67" y="17"/>
              </a:cxn>
            </a:cxnLst>
            <a:rect l="0" t="0" r="r" b="b"/>
            <a:pathLst>
              <a:path w="119" h="146">
                <a:moveTo>
                  <a:pt x="58" y="108"/>
                </a:moveTo>
                <a:cubicBezTo>
                  <a:pt x="19" y="108"/>
                  <a:pt x="19" y="108"/>
                  <a:pt x="19" y="108"/>
                </a:cubicBezTo>
                <a:cubicBezTo>
                  <a:pt x="18" y="108"/>
                  <a:pt x="17" y="107"/>
                  <a:pt x="17" y="106"/>
                </a:cubicBezTo>
                <a:cubicBezTo>
                  <a:pt x="17" y="104"/>
                  <a:pt x="17" y="104"/>
                  <a:pt x="17" y="104"/>
                </a:cubicBezTo>
                <a:cubicBezTo>
                  <a:pt x="17" y="103"/>
                  <a:pt x="18" y="102"/>
                  <a:pt x="19" y="102"/>
                </a:cubicBezTo>
                <a:cubicBezTo>
                  <a:pt x="58" y="102"/>
                  <a:pt x="58" y="102"/>
                  <a:pt x="58" y="102"/>
                </a:cubicBezTo>
                <a:cubicBezTo>
                  <a:pt x="59" y="102"/>
                  <a:pt x="60" y="103"/>
                  <a:pt x="60" y="104"/>
                </a:cubicBezTo>
                <a:cubicBezTo>
                  <a:pt x="60" y="106"/>
                  <a:pt x="60" y="106"/>
                  <a:pt x="60" y="106"/>
                </a:cubicBezTo>
                <a:cubicBezTo>
                  <a:pt x="60" y="107"/>
                  <a:pt x="59" y="108"/>
                  <a:pt x="58" y="108"/>
                </a:cubicBezTo>
                <a:moveTo>
                  <a:pt x="62" y="90"/>
                </a:moveTo>
                <a:cubicBezTo>
                  <a:pt x="19" y="90"/>
                  <a:pt x="19" y="90"/>
                  <a:pt x="19" y="90"/>
                </a:cubicBezTo>
                <a:cubicBezTo>
                  <a:pt x="18" y="90"/>
                  <a:pt x="17" y="89"/>
                  <a:pt x="17" y="87"/>
                </a:cubicBezTo>
                <a:cubicBezTo>
                  <a:pt x="17" y="85"/>
                  <a:pt x="17" y="85"/>
                  <a:pt x="17" y="85"/>
                </a:cubicBezTo>
                <a:cubicBezTo>
                  <a:pt x="17" y="84"/>
                  <a:pt x="18" y="83"/>
                  <a:pt x="19" y="83"/>
                </a:cubicBezTo>
                <a:cubicBezTo>
                  <a:pt x="62" y="83"/>
                  <a:pt x="62" y="83"/>
                  <a:pt x="62" y="83"/>
                </a:cubicBezTo>
                <a:cubicBezTo>
                  <a:pt x="64" y="83"/>
                  <a:pt x="65" y="84"/>
                  <a:pt x="65" y="85"/>
                </a:cubicBezTo>
                <a:cubicBezTo>
                  <a:pt x="65" y="87"/>
                  <a:pt x="65" y="87"/>
                  <a:pt x="65" y="87"/>
                </a:cubicBezTo>
                <a:cubicBezTo>
                  <a:pt x="65" y="89"/>
                  <a:pt x="64" y="90"/>
                  <a:pt x="62" y="90"/>
                </a:cubicBezTo>
                <a:moveTo>
                  <a:pt x="73" y="54"/>
                </a:moveTo>
                <a:cubicBezTo>
                  <a:pt x="19" y="54"/>
                  <a:pt x="19" y="54"/>
                  <a:pt x="19" y="54"/>
                </a:cubicBezTo>
                <a:cubicBezTo>
                  <a:pt x="18" y="54"/>
                  <a:pt x="17" y="53"/>
                  <a:pt x="17" y="52"/>
                </a:cubicBezTo>
                <a:cubicBezTo>
                  <a:pt x="17" y="50"/>
                  <a:pt x="17" y="50"/>
                  <a:pt x="17" y="50"/>
                </a:cubicBezTo>
                <a:cubicBezTo>
                  <a:pt x="17" y="49"/>
                  <a:pt x="18" y="48"/>
                  <a:pt x="19" y="48"/>
                </a:cubicBezTo>
                <a:cubicBezTo>
                  <a:pt x="73" y="48"/>
                  <a:pt x="73" y="48"/>
                  <a:pt x="73" y="48"/>
                </a:cubicBezTo>
                <a:cubicBezTo>
                  <a:pt x="74" y="48"/>
                  <a:pt x="75" y="49"/>
                  <a:pt x="75" y="50"/>
                </a:cubicBezTo>
                <a:cubicBezTo>
                  <a:pt x="75" y="52"/>
                  <a:pt x="75" y="52"/>
                  <a:pt x="75" y="52"/>
                </a:cubicBezTo>
                <a:cubicBezTo>
                  <a:pt x="75" y="53"/>
                  <a:pt x="74" y="54"/>
                  <a:pt x="73" y="54"/>
                </a:cubicBezTo>
                <a:moveTo>
                  <a:pt x="73" y="73"/>
                </a:moveTo>
                <a:cubicBezTo>
                  <a:pt x="19" y="73"/>
                  <a:pt x="19" y="73"/>
                  <a:pt x="19" y="73"/>
                </a:cubicBezTo>
                <a:cubicBezTo>
                  <a:pt x="18" y="73"/>
                  <a:pt x="17" y="72"/>
                  <a:pt x="17" y="71"/>
                </a:cubicBezTo>
                <a:cubicBezTo>
                  <a:pt x="17" y="69"/>
                  <a:pt x="17" y="69"/>
                  <a:pt x="17" y="69"/>
                </a:cubicBezTo>
                <a:cubicBezTo>
                  <a:pt x="17" y="68"/>
                  <a:pt x="18" y="67"/>
                  <a:pt x="19" y="67"/>
                </a:cubicBezTo>
                <a:cubicBezTo>
                  <a:pt x="73" y="67"/>
                  <a:pt x="73" y="67"/>
                  <a:pt x="73" y="67"/>
                </a:cubicBezTo>
                <a:cubicBezTo>
                  <a:pt x="74" y="67"/>
                  <a:pt x="75" y="68"/>
                  <a:pt x="75" y="69"/>
                </a:cubicBezTo>
                <a:cubicBezTo>
                  <a:pt x="75" y="71"/>
                  <a:pt x="75" y="71"/>
                  <a:pt x="75" y="71"/>
                </a:cubicBezTo>
                <a:cubicBezTo>
                  <a:pt x="75" y="72"/>
                  <a:pt x="74" y="73"/>
                  <a:pt x="73" y="73"/>
                </a:cubicBezTo>
                <a:moveTo>
                  <a:pt x="109" y="113"/>
                </a:moveTo>
                <a:cubicBezTo>
                  <a:pt x="93" y="132"/>
                  <a:pt x="93" y="132"/>
                  <a:pt x="93" y="132"/>
                </a:cubicBezTo>
                <a:cubicBezTo>
                  <a:pt x="92" y="133"/>
                  <a:pt x="91" y="133"/>
                  <a:pt x="89" y="133"/>
                </a:cubicBezTo>
                <a:cubicBezTo>
                  <a:pt x="89" y="133"/>
                  <a:pt x="88" y="133"/>
                  <a:pt x="87" y="132"/>
                </a:cubicBezTo>
                <a:cubicBezTo>
                  <a:pt x="76" y="124"/>
                  <a:pt x="76" y="124"/>
                  <a:pt x="76" y="124"/>
                </a:cubicBezTo>
                <a:cubicBezTo>
                  <a:pt x="75" y="123"/>
                  <a:pt x="74" y="120"/>
                  <a:pt x="76" y="118"/>
                </a:cubicBezTo>
                <a:cubicBezTo>
                  <a:pt x="77" y="116"/>
                  <a:pt x="80" y="116"/>
                  <a:pt x="82" y="118"/>
                </a:cubicBezTo>
                <a:cubicBezTo>
                  <a:pt x="89" y="123"/>
                  <a:pt x="89" y="123"/>
                  <a:pt x="89" y="123"/>
                </a:cubicBezTo>
                <a:cubicBezTo>
                  <a:pt x="103" y="108"/>
                  <a:pt x="103" y="108"/>
                  <a:pt x="103" y="108"/>
                </a:cubicBezTo>
                <a:cubicBezTo>
                  <a:pt x="105" y="106"/>
                  <a:pt x="107" y="106"/>
                  <a:pt x="109" y="107"/>
                </a:cubicBezTo>
                <a:cubicBezTo>
                  <a:pt x="111" y="109"/>
                  <a:pt x="111" y="111"/>
                  <a:pt x="109" y="113"/>
                </a:cubicBezTo>
                <a:moveTo>
                  <a:pt x="92" y="92"/>
                </a:moveTo>
                <a:cubicBezTo>
                  <a:pt x="77" y="92"/>
                  <a:pt x="65" y="104"/>
                  <a:pt x="65" y="119"/>
                </a:cubicBezTo>
                <a:cubicBezTo>
                  <a:pt x="65" y="134"/>
                  <a:pt x="77" y="146"/>
                  <a:pt x="92" y="146"/>
                </a:cubicBezTo>
                <a:cubicBezTo>
                  <a:pt x="106" y="146"/>
                  <a:pt x="119" y="134"/>
                  <a:pt x="119" y="119"/>
                </a:cubicBezTo>
                <a:cubicBezTo>
                  <a:pt x="119" y="104"/>
                  <a:pt x="106" y="92"/>
                  <a:pt x="92" y="92"/>
                </a:cubicBezTo>
                <a:moveTo>
                  <a:pt x="61" y="131"/>
                </a:moveTo>
                <a:cubicBezTo>
                  <a:pt x="8" y="131"/>
                  <a:pt x="8" y="131"/>
                  <a:pt x="8" y="131"/>
                </a:cubicBezTo>
                <a:cubicBezTo>
                  <a:pt x="4" y="131"/>
                  <a:pt x="0" y="127"/>
                  <a:pt x="0" y="123"/>
                </a:cubicBezTo>
                <a:cubicBezTo>
                  <a:pt x="0" y="23"/>
                  <a:pt x="0" y="23"/>
                  <a:pt x="0" y="23"/>
                </a:cubicBezTo>
                <a:cubicBezTo>
                  <a:pt x="0" y="18"/>
                  <a:pt x="4" y="15"/>
                  <a:pt x="6" y="15"/>
                </a:cubicBezTo>
                <a:cubicBezTo>
                  <a:pt x="23" y="15"/>
                  <a:pt x="23" y="15"/>
                  <a:pt x="23" y="15"/>
                </a:cubicBezTo>
                <a:cubicBezTo>
                  <a:pt x="23" y="15"/>
                  <a:pt x="23" y="16"/>
                  <a:pt x="23" y="17"/>
                </a:cubicBezTo>
                <a:cubicBezTo>
                  <a:pt x="23" y="23"/>
                  <a:pt x="28" y="27"/>
                  <a:pt x="33" y="27"/>
                </a:cubicBezTo>
                <a:cubicBezTo>
                  <a:pt x="60" y="27"/>
                  <a:pt x="60" y="27"/>
                  <a:pt x="60" y="27"/>
                </a:cubicBezTo>
                <a:cubicBezTo>
                  <a:pt x="66" y="27"/>
                  <a:pt x="71" y="23"/>
                  <a:pt x="71" y="17"/>
                </a:cubicBezTo>
                <a:cubicBezTo>
                  <a:pt x="71" y="16"/>
                  <a:pt x="71" y="15"/>
                  <a:pt x="71" y="15"/>
                </a:cubicBezTo>
                <a:cubicBezTo>
                  <a:pt x="83" y="15"/>
                  <a:pt x="83" y="15"/>
                  <a:pt x="83" y="15"/>
                </a:cubicBezTo>
                <a:cubicBezTo>
                  <a:pt x="90" y="15"/>
                  <a:pt x="94" y="18"/>
                  <a:pt x="94" y="23"/>
                </a:cubicBezTo>
                <a:cubicBezTo>
                  <a:pt x="94" y="86"/>
                  <a:pt x="94" y="86"/>
                  <a:pt x="94" y="86"/>
                </a:cubicBezTo>
                <a:cubicBezTo>
                  <a:pt x="93" y="85"/>
                  <a:pt x="92" y="85"/>
                  <a:pt x="92" y="85"/>
                </a:cubicBezTo>
                <a:cubicBezTo>
                  <a:pt x="89" y="85"/>
                  <a:pt x="86" y="86"/>
                  <a:pt x="83" y="87"/>
                </a:cubicBezTo>
                <a:cubicBezTo>
                  <a:pt x="83" y="38"/>
                  <a:pt x="83" y="38"/>
                  <a:pt x="83" y="38"/>
                </a:cubicBezTo>
                <a:cubicBezTo>
                  <a:pt x="11" y="38"/>
                  <a:pt x="11" y="38"/>
                  <a:pt x="11" y="38"/>
                </a:cubicBezTo>
                <a:cubicBezTo>
                  <a:pt x="11" y="121"/>
                  <a:pt x="11" y="121"/>
                  <a:pt x="11" y="121"/>
                </a:cubicBezTo>
                <a:cubicBezTo>
                  <a:pt x="58" y="121"/>
                  <a:pt x="58" y="121"/>
                  <a:pt x="58" y="121"/>
                </a:cubicBezTo>
                <a:cubicBezTo>
                  <a:pt x="59" y="124"/>
                  <a:pt x="59" y="128"/>
                  <a:pt x="61" y="131"/>
                </a:cubicBezTo>
                <a:moveTo>
                  <a:pt x="47" y="11"/>
                </a:moveTo>
                <a:cubicBezTo>
                  <a:pt x="45" y="11"/>
                  <a:pt x="44" y="9"/>
                  <a:pt x="44" y="7"/>
                </a:cubicBezTo>
                <a:cubicBezTo>
                  <a:pt x="44" y="6"/>
                  <a:pt x="45" y="4"/>
                  <a:pt x="47" y="4"/>
                </a:cubicBezTo>
                <a:cubicBezTo>
                  <a:pt x="49" y="4"/>
                  <a:pt x="50" y="6"/>
                  <a:pt x="50" y="7"/>
                </a:cubicBezTo>
                <a:cubicBezTo>
                  <a:pt x="50" y="9"/>
                  <a:pt x="49" y="11"/>
                  <a:pt x="47" y="11"/>
                </a:cubicBezTo>
                <a:moveTo>
                  <a:pt x="60" y="11"/>
                </a:moveTo>
                <a:cubicBezTo>
                  <a:pt x="57" y="11"/>
                  <a:pt x="57" y="11"/>
                  <a:pt x="57" y="11"/>
                </a:cubicBezTo>
                <a:cubicBezTo>
                  <a:pt x="56" y="11"/>
                  <a:pt x="54" y="9"/>
                  <a:pt x="54" y="7"/>
                </a:cubicBezTo>
                <a:cubicBezTo>
                  <a:pt x="54" y="7"/>
                  <a:pt x="54" y="7"/>
                  <a:pt x="54" y="7"/>
                </a:cubicBezTo>
                <a:cubicBezTo>
                  <a:pt x="54" y="3"/>
                  <a:pt x="51" y="0"/>
                  <a:pt x="47" y="0"/>
                </a:cubicBezTo>
                <a:cubicBezTo>
                  <a:pt x="47" y="0"/>
                  <a:pt x="47" y="0"/>
                  <a:pt x="47" y="0"/>
                </a:cubicBezTo>
                <a:cubicBezTo>
                  <a:pt x="43" y="0"/>
                  <a:pt x="40" y="3"/>
                  <a:pt x="40" y="7"/>
                </a:cubicBezTo>
                <a:cubicBezTo>
                  <a:pt x="40" y="7"/>
                  <a:pt x="40" y="7"/>
                  <a:pt x="40" y="7"/>
                </a:cubicBezTo>
                <a:cubicBezTo>
                  <a:pt x="40" y="9"/>
                  <a:pt x="38" y="11"/>
                  <a:pt x="37" y="11"/>
                </a:cubicBezTo>
                <a:cubicBezTo>
                  <a:pt x="33" y="11"/>
                  <a:pt x="33" y="11"/>
                  <a:pt x="33" y="11"/>
                </a:cubicBezTo>
                <a:cubicBezTo>
                  <a:pt x="30" y="11"/>
                  <a:pt x="27" y="13"/>
                  <a:pt x="27" y="17"/>
                </a:cubicBezTo>
                <a:cubicBezTo>
                  <a:pt x="27" y="17"/>
                  <a:pt x="27" y="17"/>
                  <a:pt x="27" y="17"/>
                </a:cubicBezTo>
                <a:cubicBezTo>
                  <a:pt x="27" y="20"/>
                  <a:pt x="30" y="23"/>
                  <a:pt x="33" y="23"/>
                </a:cubicBezTo>
                <a:cubicBezTo>
                  <a:pt x="60" y="23"/>
                  <a:pt x="60" y="23"/>
                  <a:pt x="60" y="23"/>
                </a:cubicBezTo>
                <a:cubicBezTo>
                  <a:pt x="64" y="23"/>
                  <a:pt x="67" y="20"/>
                  <a:pt x="67" y="17"/>
                </a:cubicBezTo>
                <a:cubicBezTo>
                  <a:pt x="67" y="17"/>
                  <a:pt x="67" y="17"/>
                  <a:pt x="67" y="17"/>
                </a:cubicBezTo>
                <a:cubicBezTo>
                  <a:pt x="67" y="13"/>
                  <a:pt x="64" y="11"/>
                  <a:pt x="60" y="11"/>
                </a:cubicBezTo>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15" name="Rectangle 14">
            <a:extLst>
              <a:ext uri="{FF2B5EF4-FFF2-40B4-BE49-F238E27FC236}">
                <a16:creationId xmlns:a16="http://schemas.microsoft.com/office/drawing/2014/main" id="{AA1B752A-96DA-F466-46FD-CA86620EED5D}"/>
              </a:ext>
            </a:extLst>
          </p:cNvPr>
          <p:cNvSpPr/>
          <p:nvPr/>
        </p:nvSpPr>
        <p:spPr>
          <a:xfrm rot="3600000">
            <a:off x="1621960" y="2912903"/>
            <a:ext cx="1563248" cy="400110"/>
          </a:xfrm>
          <a:prstGeom prst="rect">
            <a:avLst/>
          </a:prstGeom>
        </p:spPr>
        <p:txBody>
          <a:bodyPr wrap="none">
            <a:spAutoFit/>
          </a:bodyPr>
          <a:lstStyle/>
          <a:p>
            <a:pPr lvl="0" algn="ctr">
              <a:spcBef>
                <a:spcPct val="20000"/>
              </a:spcBef>
              <a:defRPr/>
            </a:pPr>
            <a:r>
              <a:rPr lang="en-US" sz="2000" b="1" dirty="0">
                <a:solidFill>
                  <a:schemeClr val="bg1"/>
                </a:solidFill>
                <a:latin typeface="Century Gothic" panose="020B0502020202020204" pitchFamily="34" charset="0"/>
              </a:rPr>
              <a:t>Keyword0</a:t>
            </a:r>
            <a:r>
              <a:rPr lang="ar-SA" sz="2000" b="1" dirty="0">
                <a:solidFill>
                  <a:schemeClr val="bg1"/>
                </a:solidFill>
                <a:latin typeface="Century Gothic" panose="020B0502020202020204" pitchFamily="34" charset="0"/>
              </a:rPr>
              <a:t>1</a:t>
            </a:r>
            <a:endParaRPr lang="en-US" sz="2000" b="1" dirty="0">
              <a:solidFill>
                <a:schemeClr val="bg1"/>
              </a:solidFill>
              <a:latin typeface="Century Gothic" panose="020B0502020202020204" pitchFamily="34" charset="0"/>
            </a:endParaRPr>
          </a:p>
        </p:txBody>
      </p:sp>
      <p:sp>
        <p:nvSpPr>
          <p:cNvPr id="16" name="Rectangle 15">
            <a:extLst>
              <a:ext uri="{FF2B5EF4-FFF2-40B4-BE49-F238E27FC236}">
                <a16:creationId xmlns:a16="http://schemas.microsoft.com/office/drawing/2014/main" id="{78391C10-FD4A-B264-B54C-294F9E79B4F2}"/>
              </a:ext>
            </a:extLst>
          </p:cNvPr>
          <p:cNvSpPr/>
          <p:nvPr/>
        </p:nvSpPr>
        <p:spPr>
          <a:xfrm rot="18000000" flipH="1">
            <a:off x="3721661" y="2912903"/>
            <a:ext cx="1563248" cy="400110"/>
          </a:xfrm>
          <a:prstGeom prst="rect">
            <a:avLst/>
          </a:prstGeom>
        </p:spPr>
        <p:txBody>
          <a:bodyPr wrap="none">
            <a:spAutoFit/>
          </a:bodyPr>
          <a:lstStyle/>
          <a:p>
            <a:pPr lvl="0" algn="ctr">
              <a:spcBef>
                <a:spcPct val="20000"/>
              </a:spcBef>
              <a:defRPr/>
            </a:pPr>
            <a:r>
              <a:rPr lang="en-US" sz="2000" b="1" dirty="0">
                <a:solidFill>
                  <a:schemeClr val="bg1"/>
                </a:solidFill>
                <a:latin typeface="Century Gothic" panose="020B0502020202020204" pitchFamily="34" charset="0"/>
              </a:rPr>
              <a:t>Keyword0</a:t>
            </a:r>
            <a:r>
              <a:rPr lang="ar-SA" sz="2000" b="1" dirty="0">
                <a:solidFill>
                  <a:schemeClr val="bg1"/>
                </a:solidFill>
                <a:latin typeface="Century Gothic" panose="020B0502020202020204" pitchFamily="34" charset="0"/>
              </a:rPr>
              <a:t>2</a:t>
            </a:r>
            <a:endParaRPr lang="en-US" sz="2000" b="1" dirty="0">
              <a:solidFill>
                <a:schemeClr val="bg1"/>
              </a:solidFill>
              <a:latin typeface="Century Gothic" panose="020B0502020202020204" pitchFamily="34" charset="0"/>
            </a:endParaRPr>
          </a:p>
        </p:txBody>
      </p:sp>
      <p:sp>
        <p:nvSpPr>
          <p:cNvPr id="17" name="Rectangle 16">
            <a:extLst>
              <a:ext uri="{FF2B5EF4-FFF2-40B4-BE49-F238E27FC236}">
                <a16:creationId xmlns:a16="http://schemas.microsoft.com/office/drawing/2014/main" id="{9F084A39-70CB-D6BB-7DB4-0D4DE42F44B7}"/>
              </a:ext>
            </a:extLst>
          </p:cNvPr>
          <p:cNvSpPr/>
          <p:nvPr/>
        </p:nvSpPr>
        <p:spPr>
          <a:xfrm rot="3600000">
            <a:off x="6385403" y="2912903"/>
            <a:ext cx="1564852" cy="400110"/>
          </a:xfrm>
          <a:prstGeom prst="rect">
            <a:avLst/>
          </a:prstGeom>
        </p:spPr>
        <p:txBody>
          <a:bodyPr wrap="none">
            <a:spAutoFit/>
          </a:bodyPr>
          <a:lstStyle/>
          <a:p>
            <a:pPr lvl="0" algn="ctr">
              <a:spcBef>
                <a:spcPct val="20000"/>
              </a:spcBef>
              <a:defRPr/>
            </a:pPr>
            <a:r>
              <a:rPr lang="en-US" sz="2000" b="1" dirty="0">
                <a:solidFill>
                  <a:schemeClr val="bg1"/>
                </a:solidFill>
                <a:latin typeface="Century Gothic" panose="020B0502020202020204" pitchFamily="34" charset="0"/>
              </a:rPr>
              <a:t>Keyword03</a:t>
            </a:r>
          </a:p>
        </p:txBody>
      </p:sp>
      <p:sp>
        <p:nvSpPr>
          <p:cNvPr id="18" name="Rectangle 17">
            <a:extLst>
              <a:ext uri="{FF2B5EF4-FFF2-40B4-BE49-F238E27FC236}">
                <a16:creationId xmlns:a16="http://schemas.microsoft.com/office/drawing/2014/main" id="{CD4CCF36-EA7A-00B0-1DDD-150A2016F711}"/>
              </a:ext>
            </a:extLst>
          </p:cNvPr>
          <p:cNvSpPr/>
          <p:nvPr/>
        </p:nvSpPr>
        <p:spPr>
          <a:xfrm rot="18000000" flipH="1">
            <a:off x="9007512" y="2912903"/>
            <a:ext cx="1564852" cy="400110"/>
          </a:xfrm>
          <a:prstGeom prst="rect">
            <a:avLst/>
          </a:prstGeom>
        </p:spPr>
        <p:txBody>
          <a:bodyPr wrap="none">
            <a:spAutoFit/>
          </a:bodyPr>
          <a:lstStyle/>
          <a:p>
            <a:pPr lvl="0" algn="ctr">
              <a:spcBef>
                <a:spcPct val="20000"/>
              </a:spcBef>
              <a:defRPr/>
            </a:pPr>
            <a:r>
              <a:rPr lang="en-US" sz="2000" b="1" dirty="0">
                <a:solidFill>
                  <a:schemeClr val="bg1"/>
                </a:solidFill>
                <a:latin typeface="Century Gothic" panose="020B0502020202020204" pitchFamily="34" charset="0"/>
              </a:rPr>
              <a:t>Keyword04</a:t>
            </a:r>
          </a:p>
        </p:txBody>
      </p:sp>
      <p:cxnSp>
        <p:nvCxnSpPr>
          <p:cNvPr id="28" name="Straight Connector 27">
            <a:extLst>
              <a:ext uri="{FF2B5EF4-FFF2-40B4-BE49-F238E27FC236}">
                <a16:creationId xmlns:a16="http://schemas.microsoft.com/office/drawing/2014/main" id="{5507BD79-0329-3F7E-7F47-CBB08E00E78E}"/>
              </a:ext>
            </a:extLst>
          </p:cNvPr>
          <p:cNvCxnSpPr>
            <a:cxnSpLocks/>
          </p:cNvCxnSpPr>
          <p:nvPr/>
        </p:nvCxnSpPr>
        <p:spPr>
          <a:xfrm>
            <a:off x="790414" y="4670403"/>
            <a:ext cx="0" cy="2187597"/>
          </a:xfrm>
          <a:prstGeom prst="line">
            <a:avLst/>
          </a:prstGeom>
          <a:ln w="50800">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89A1449-DF55-E52F-9B7B-BF223402E843}"/>
              </a:ext>
            </a:extLst>
          </p:cNvPr>
          <p:cNvCxnSpPr>
            <a:cxnSpLocks/>
          </p:cNvCxnSpPr>
          <p:nvPr/>
        </p:nvCxnSpPr>
        <p:spPr>
          <a:xfrm>
            <a:off x="3471621" y="4670403"/>
            <a:ext cx="0" cy="2187597"/>
          </a:xfrm>
          <a:prstGeom prst="line">
            <a:avLst/>
          </a:prstGeom>
          <a:ln w="50800">
            <a:solidFill>
              <a:srgbClr val="FFA826"/>
            </a:solidFill>
            <a:head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A83665-3F87-80C9-27FB-010C1C8F7400}"/>
              </a:ext>
            </a:extLst>
          </p:cNvPr>
          <p:cNvCxnSpPr>
            <a:cxnSpLocks/>
          </p:cNvCxnSpPr>
          <p:nvPr/>
        </p:nvCxnSpPr>
        <p:spPr>
          <a:xfrm>
            <a:off x="6121832" y="4670403"/>
            <a:ext cx="0" cy="2187597"/>
          </a:xfrm>
          <a:prstGeom prst="line">
            <a:avLst/>
          </a:prstGeom>
          <a:ln w="50800">
            <a:solidFill>
              <a:srgbClr val="00BAB5"/>
            </a:solidFill>
            <a:head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6A4164B-F5F9-FEA3-A43D-126EE8910B3A}"/>
              </a:ext>
            </a:extLst>
          </p:cNvPr>
          <p:cNvCxnSpPr>
            <a:cxnSpLocks/>
          </p:cNvCxnSpPr>
          <p:nvPr/>
        </p:nvCxnSpPr>
        <p:spPr>
          <a:xfrm>
            <a:off x="8741045" y="4670403"/>
            <a:ext cx="0" cy="2187597"/>
          </a:xfrm>
          <a:prstGeom prst="line">
            <a:avLst/>
          </a:prstGeom>
          <a:ln w="50800">
            <a:solidFill>
              <a:srgbClr val="995DB3"/>
            </a:solidFill>
            <a:head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6447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B6435C72-5426-3033-D0F8-A7FFE611A022}"/>
              </a:ext>
            </a:extLst>
          </p:cNvPr>
          <p:cNvSpPr/>
          <p:nvPr/>
        </p:nvSpPr>
        <p:spPr>
          <a:xfrm>
            <a:off x="469394" y="5809271"/>
            <a:ext cx="2709866" cy="387372"/>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51C95B9-1A12-7864-E39E-9CA3D7D25546}"/>
              </a:ext>
            </a:extLst>
          </p:cNvPr>
          <p:cNvSpPr/>
          <p:nvPr/>
        </p:nvSpPr>
        <p:spPr>
          <a:xfrm>
            <a:off x="3300799" y="5809271"/>
            <a:ext cx="2709866" cy="387372"/>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5024712-8ADE-E437-FAF0-C6ECBBC1A652}"/>
              </a:ext>
            </a:extLst>
          </p:cNvPr>
          <p:cNvSpPr/>
          <p:nvPr/>
        </p:nvSpPr>
        <p:spPr>
          <a:xfrm>
            <a:off x="6196858" y="5809271"/>
            <a:ext cx="2709866" cy="387372"/>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4337BF6-4E4F-A61D-47B8-42369B716787}"/>
              </a:ext>
            </a:extLst>
          </p:cNvPr>
          <p:cNvSpPr/>
          <p:nvPr/>
        </p:nvSpPr>
        <p:spPr>
          <a:xfrm>
            <a:off x="8937768" y="5809271"/>
            <a:ext cx="2709866" cy="387372"/>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5A169EC9-371A-AB36-2852-F9412F9C94CF}"/>
              </a:ext>
            </a:extLst>
          </p:cNvPr>
          <p:cNvSpPr/>
          <p:nvPr/>
        </p:nvSpPr>
        <p:spPr bwMode="auto">
          <a:xfrm>
            <a:off x="500066" y="2001364"/>
            <a:ext cx="2743105" cy="3950071"/>
          </a:xfrm>
          <a:custGeom>
            <a:avLst/>
            <a:gdLst>
              <a:gd name="connsiteX0" fmla="*/ 952500 w 1905000"/>
              <a:gd name="connsiteY0" fmla="*/ 294422 h 2743200"/>
              <a:gd name="connsiteX1" fmla="*/ 485775 w 1905000"/>
              <a:gd name="connsiteY1" fmla="*/ 761147 h 2743200"/>
              <a:gd name="connsiteX2" fmla="*/ 952500 w 1905000"/>
              <a:gd name="connsiteY2" fmla="*/ 1227872 h 2743200"/>
              <a:gd name="connsiteX3" fmla="*/ 1419225 w 1905000"/>
              <a:gd name="connsiteY3" fmla="*/ 761147 h 2743200"/>
              <a:gd name="connsiteX4" fmla="*/ 952500 w 1905000"/>
              <a:gd name="connsiteY4" fmla="*/ 294422 h 2743200"/>
              <a:gd name="connsiteX5" fmla="*/ 317506 w 1905000"/>
              <a:gd name="connsiteY5" fmla="*/ 0 h 2743200"/>
              <a:gd name="connsiteX6" fmla="*/ 1587494 w 1905000"/>
              <a:gd name="connsiteY6" fmla="*/ 0 h 2743200"/>
              <a:gd name="connsiteX7" fmla="*/ 1905000 w 1905000"/>
              <a:gd name="connsiteY7" fmla="*/ 317506 h 2743200"/>
              <a:gd name="connsiteX8" fmla="*/ 1905000 w 1905000"/>
              <a:gd name="connsiteY8" fmla="*/ 2425694 h 2743200"/>
              <a:gd name="connsiteX9" fmla="*/ 1587494 w 1905000"/>
              <a:gd name="connsiteY9" fmla="*/ 2743200 h 2743200"/>
              <a:gd name="connsiteX10" fmla="*/ 317506 w 1905000"/>
              <a:gd name="connsiteY10" fmla="*/ 2743200 h 2743200"/>
              <a:gd name="connsiteX11" fmla="*/ 0 w 1905000"/>
              <a:gd name="connsiteY11" fmla="*/ 2425694 h 2743200"/>
              <a:gd name="connsiteX12" fmla="*/ 0 w 1905000"/>
              <a:gd name="connsiteY12" fmla="*/ 317506 h 2743200"/>
              <a:gd name="connsiteX13" fmla="*/ 317506 w 1905000"/>
              <a:gd name="connsiteY13"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5000" h="2743200">
                <a:moveTo>
                  <a:pt x="952500" y="294422"/>
                </a:moveTo>
                <a:cubicBezTo>
                  <a:pt x="694735" y="294422"/>
                  <a:pt x="485775" y="503382"/>
                  <a:pt x="485775" y="761147"/>
                </a:cubicBezTo>
                <a:cubicBezTo>
                  <a:pt x="485775" y="1018912"/>
                  <a:pt x="694735" y="1227872"/>
                  <a:pt x="952500" y="1227872"/>
                </a:cubicBezTo>
                <a:cubicBezTo>
                  <a:pt x="1210265" y="1227872"/>
                  <a:pt x="1419225" y="1018912"/>
                  <a:pt x="1419225" y="761147"/>
                </a:cubicBezTo>
                <a:cubicBezTo>
                  <a:pt x="1419225" y="503382"/>
                  <a:pt x="1210265" y="294422"/>
                  <a:pt x="952500" y="294422"/>
                </a:cubicBezTo>
                <a:close/>
                <a:moveTo>
                  <a:pt x="317506" y="0"/>
                </a:moveTo>
                <a:lnTo>
                  <a:pt x="1587494" y="0"/>
                </a:lnTo>
                <a:cubicBezTo>
                  <a:pt x="1762848" y="0"/>
                  <a:pt x="1905000" y="142152"/>
                  <a:pt x="1905000" y="317506"/>
                </a:cubicBezTo>
                <a:lnTo>
                  <a:pt x="1905000" y="2425694"/>
                </a:lnTo>
                <a:cubicBezTo>
                  <a:pt x="1905000" y="2601048"/>
                  <a:pt x="1762848" y="2743200"/>
                  <a:pt x="1587494" y="2743200"/>
                </a:cubicBezTo>
                <a:lnTo>
                  <a:pt x="317506" y="2743200"/>
                </a:lnTo>
                <a:cubicBezTo>
                  <a:pt x="142152" y="2743200"/>
                  <a:pt x="0" y="2601048"/>
                  <a:pt x="0" y="2425694"/>
                </a:cubicBezTo>
                <a:lnTo>
                  <a:pt x="0" y="317506"/>
                </a:lnTo>
                <a:cubicBezTo>
                  <a:pt x="0" y="142152"/>
                  <a:pt x="142152" y="0"/>
                  <a:pt x="317506" y="0"/>
                </a:cubicBezTo>
                <a:close/>
              </a:path>
            </a:pathLst>
          </a:custGeom>
          <a:solidFill>
            <a:srgbClr val="F26363"/>
          </a:solidFill>
          <a:ln w="19050">
            <a:noFill/>
            <a:round/>
            <a:headEnd/>
            <a:tailEnd/>
          </a:ln>
        </p:spPr>
        <p:txBody>
          <a:bodyPr vert="horz" wrap="square" lIns="0" tIns="0" rIns="0" bIns="0" numCol="1" spcCol="0" rtlCol="0" fromWordArt="0" anchor="ctr" anchorCtr="1" forceAA="0" compatLnSpc="1">
            <a:prstTxWarp prst="textNoShape">
              <a:avLst/>
            </a:prstTxWarp>
          </a:bodyPr>
          <a:lstStyle/>
          <a:p>
            <a:pPr algn="ctr"/>
            <a:endParaRPr lang="en-US" sz="2000" b="1">
              <a:solidFill>
                <a:schemeClr val="bg1"/>
              </a:solidFill>
            </a:endParaRPr>
          </a:p>
        </p:txBody>
      </p:sp>
      <p:sp>
        <p:nvSpPr>
          <p:cNvPr id="4" name="TextBox 3">
            <a:extLst>
              <a:ext uri="{FF2B5EF4-FFF2-40B4-BE49-F238E27FC236}">
                <a16:creationId xmlns:a16="http://schemas.microsoft.com/office/drawing/2014/main" id="{C6ED0A26-A3A5-3930-F674-7038B73419BF}"/>
              </a:ext>
            </a:extLst>
          </p:cNvPr>
          <p:cNvSpPr txBox="1"/>
          <p:nvPr/>
        </p:nvSpPr>
        <p:spPr>
          <a:xfrm>
            <a:off x="710301" y="3994057"/>
            <a:ext cx="2322634" cy="1151084"/>
          </a:xfrm>
          <a:prstGeom prst="rect">
            <a:avLst/>
          </a:prstGeom>
          <a:noFill/>
        </p:spPr>
        <p:txBody>
          <a:bodyPr wrap="square" lIns="0" tIns="0" rIns="0" bIns="0" rtlCol="0" anchor="t">
            <a:spAutoFit/>
          </a:bodyPr>
          <a:lstStyle/>
          <a:p>
            <a:pPr algn="ctr" defTabSz="2438705">
              <a:spcBef>
                <a:spcPct val="20000"/>
              </a:spcBef>
              <a:defRPr/>
            </a:pPr>
            <a:r>
              <a:rPr lang="en-US" sz="1600" b="1" dirty="0">
                <a:solidFill>
                  <a:schemeClr val="bg1"/>
                </a:solidFill>
              </a:rPr>
              <a:t>Title Goes Here </a:t>
            </a:r>
          </a:p>
          <a:p>
            <a:pPr algn="ctr" defTabSz="2438705">
              <a:spcBef>
                <a:spcPct val="20000"/>
              </a:spcBef>
              <a:defRPr/>
            </a:pPr>
            <a:r>
              <a:rPr lang="en-US" sz="1400" dirty="0">
                <a:solidFill>
                  <a:schemeClr val="bg1"/>
                </a:solidFill>
              </a:rPr>
              <a:t>There are many variations</a:t>
            </a:r>
            <a:br>
              <a:rPr lang="en-US" sz="1400" dirty="0">
                <a:solidFill>
                  <a:schemeClr val="bg1"/>
                </a:solidFill>
              </a:rPr>
            </a:br>
            <a:r>
              <a:rPr lang="en-US" sz="1400" dirty="0">
                <a:solidFill>
                  <a:schemeClr val="bg1"/>
                </a:solidFill>
              </a:rPr>
              <a:t>of passages lorem ipsum available, but the majority suffered alteration</a:t>
            </a:r>
          </a:p>
        </p:txBody>
      </p:sp>
      <p:sp>
        <p:nvSpPr>
          <p:cNvPr id="6" name="Freeform 5">
            <a:extLst>
              <a:ext uri="{FF2B5EF4-FFF2-40B4-BE49-F238E27FC236}">
                <a16:creationId xmlns:a16="http://schemas.microsoft.com/office/drawing/2014/main" id="{77622562-139D-8AFC-B4EA-622360336ACB}"/>
              </a:ext>
            </a:extLst>
          </p:cNvPr>
          <p:cNvSpPr/>
          <p:nvPr/>
        </p:nvSpPr>
        <p:spPr bwMode="auto">
          <a:xfrm>
            <a:off x="3316320" y="2001364"/>
            <a:ext cx="2743105" cy="3950071"/>
          </a:xfrm>
          <a:custGeom>
            <a:avLst/>
            <a:gdLst>
              <a:gd name="connsiteX0" fmla="*/ 952500 w 1905000"/>
              <a:gd name="connsiteY0" fmla="*/ 294422 h 2743200"/>
              <a:gd name="connsiteX1" fmla="*/ 485775 w 1905000"/>
              <a:gd name="connsiteY1" fmla="*/ 761147 h 2743200"/>
              <a:gd name="connsiteX2" fmla="*/ 952500 w 1905000"/>
              <a:gd name="connsiteY2" fmla="*/ 1227872 h 2743200"/>
              <a:gd name="connsiteX3" fmla="*/ 1419225 w 1905000"/>
              <a:gd name="connsiteY3" fmla="*/ 761147 h 2743200"/>
              <a:gd name="connsiteX4" fmla="*/ 952500 w 1905000"/>
              <a:gd name="connsiteY4" fmla="*/ 294422 h 2743200"/>
              <a:gd name="connsiteX5" fmla="*/ 317506 w 1905000"/>
              <a:gd name="connsiteY5" fmla="*/ 0 h 2743200"/>
              <a:gd name="connsiteX6" fmla="*/ 1587494 w 1905000"/>
              <a:gd name="connsiteY6" fmla="*/ 0 h 2743200"/>
              <a:gd name="connsiteX7" fmla="*/ 1905000 w 1905000"/>
              <a:gd name="connsiteY7" fmla="*/ 317506 h 2743200"/>
              <a:gd name="connsiteX8" fmla="*/ 1905000 w 1905000"/>
              <a:gd name="connsiteY8" fmla="*/ 2425694 h 2743200"/>
              <a:gd name="connsiteX9" fmla="*/ 1587494 w 1905000"/>
              <a:gd name="connsiteY9" fmla="*/ 2743200 h 2743200"/>
              <a:gd name="connsiteX10" fmla="*/ 317506 w 1905000"/>
              <a:gd name="connsiteY10" fmla="*/ 2743200 h 2743200"/>
              <a:gd name="connsiteX11" fmla="*/ 0 w 1905000"/>
              <a:gd name="connsiteY11" fmla="*/ 2425694 h 2743200"/>
              <a:gd name="connsiteX12" fmla="*/ 0 w 1905000"/>
              <a:gd name="connsiteY12" fmla="*/ 317506 h 2743200"/>
              <a:gd name="connsiteX13" fmla="*/ 317506 w 1905000"/>
              <a:gd name="connsiteY13"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5000" h="2743200">
                <a:moveTo>
                  <a:pt x="952500" y="294422"/>
                </a:moveTo>
                <a:cubicBezTo>
                  <a:pt x="694735" y="294422"/>
                  <a:pt x="485775" y="503382"/>
                  <a:pt x="485775" y="761147"/>
                </a:cubicBezTo>
                <a:cubicBezTo>
                  <a:pt x="485775" y="1018912"/>
                  <a:pt x="694735" y="1227872"/>
                  <a:pt x="952500" y="1227872"/>
                </a:cubicBezTo>
                <a:cubicBezTo>
                  <a:pt x="1210265" y="1227872"/>
                  <a:pt x="1419225" y="1018912"/>
                  <a:pt x="1419225" y="761147"/>
                </a:cubicBezTo>
                <a:cubicBezTo>
                  <a:pt x="1419225" y="503382"/>
                  <a:pt x="1210265" y="294422"/>
                  <a:pt x="952500" y="294422"/>
                </a:cubicBezTo>
                <a:close/>
                <a:moveTo>
                  <a:pt x="317506" y="0"/>
                </a:moveTo>
                <a:lnTo>
                  <a:pt x="1587494" y="0"/>
                </a:lnTo>
                <a:cubicBezTo>
                  <a:pt x="1762848" y="0"/>
                  <a:pt x="1905000" y="142152"/>
                  <a:pt x="1905000" y="317506"/>
                </a:cubicBezTo>
                <a:lnTo>
                  <a:pt x="1905000" y="2425694"/>
                </a:lnTo>
                <a:cubicBezTo>
                  <a:pt x="1905000" y="2601048"/>
                  <a:pt x="1762848" y="2743200"/>
                  <a:pt x="1587494" y="2743200"/>
                </a:cubicBezTo>
                <a:lnTo>
                  <a:pt x="317506" y="2743200"/>
                </a:lnTo>
                <a:cubicBezTo>
                  <a:pt x="142152" y="2743200"/>
                  <a:pt x="0" y="2601048"/>
                  <a:pt x="0" y="2425694"/>
                </a:cubicBezTo>
                <a:lnTo>
                  <a:pt x="0" y="317506"/>
                </a:lnTo>
                <a:cubicBezTo>
                  <a:pt x="0" y="142152"/>
                  <a:pt x="142152" y="0"/>
                  <a:pt x="317506" y="0"/>
                </a:cubicBezTo>
                <a:close/>
              </a:path>
            </a:pathLst>
          </a:custGeom>
          <a:solidFill>
            <a:srgbClr val="FFA826"/>
          </a:solidFill>
          <a:ln w="19050">
            <a:noFill/>
            <a:round/>
            <a:headEnd/>
            <a:tailEnd/>
          </a:ln>
        </p:spPr>
        <p:txBody>
          <a:bodyPr vert="horz" wrap="square" lIns="0" tIns="0" rIns="0" bIns="0" numCol="1" spcCol="0" rtlCol="0" fromWordArt="0" anchor="ctr" anchorCtr="1" forceAA="0" compatLnSpc="1">
            <a:prstTxWarp prst="textNoShape">
              <a:avLst/>
            </a:prstTxWarp>
          </a:bodyPr>
          <a:lstStyle/>
          <a:p>
            <a:pPr algn="ctr"/>
            <a:endParaRPr lang="en-US" sz="2000" b="1">
              <a:solidFill>
                <a:schemeClr val="bg1"/>
              </a:solidFill>
            </a:endParaRPr>
          </a:p>
        </p:txBody>
      </p:sp>
      <p:sp>
        <p:nvSpPr>
          <p:cNvPr id="7" name="TextBox 6">
            <a:extLst>
              <a:ext uri="{FF2B5EF4-FFF2-40B4-BE49-F238E27FC236}">
                <a16:creationId xmlns:a16="http://schemas.microsoft.com/office/drawing/2014/main" id="{46C27E06-B2F3-9DDB-BBF2-9601BCF7B62D}"/>
              </a:ext>
            </a:extLst>
          </p:cNvPr>
          <p:cNvSpPr txBox="1"/>
          <p:nvPr/>
        </p:nvSpPr>
        <p:spPr>
          <a:xfrm>
            <a:off x="3526556" y="3994057"/>
            <a:ext cx="2322634" cy="1151084"/>
          </a:xfrm>
          <a:prstGeom prst="rect">
            <a:avLst/>
          </a:prstGeom>
          <a:noFill/>
        </p:spPr>
        <p:txBody>
          <a:bodyPr wrap="square" lIns="0" tIns="0" rIns="0" bIns="0" rtlCol="0" anchor="t">
            <a:spAutoFit/>
          </a:bodyPr>
          <a:lstStyle/>
          <a:p>
            <a:pPr algn="ctr" defTabSz="2438705">
              <a:spcBef>
                <a:spcPct val="20000"/>
              </a:spcBef>
              <a:defRPr/>
            </a:pPr>
            <a:r>
              <a:rPr lang="en-US" sz="1600" b="1" dirty="0">
                <a:solidFill>
                  <a:schemeClr val="bg1"/>
                </a:solidFill>
              </a:rPr>
              <a:t>Title Goes Here </a:t>
            </a:r>
          </a:p>
          <a:p>
            <a:pPr algn="ctr" defTabSz="2438705">
              <a:spcBef>
                <a:spcPct val="20000"/>
              </a:spcBef>
              <a:defRPr/>
            </a:pPr>
            <a:r>
              <a:rPr lang="en-US" sz="1400" dirty="0">
                <a:solidFill>
                  <a:schemeClr val="bg1"/>
                </a:solidFill>
              </a:rPr>
              <a:t>There are many variations</a:t>
            </a:r>
            <a:br>
              <a:rPr lang="en-US" sz="1400" dirty="0">
                <a:solidFill>
                  <a:schemeClr val="bg1"/>
                </a:solidFill>
              </a:rPr>
            </a:br>
            <a:r>
              <a:rPr lang="en-US" sz="1400" dirty="0">
                <a:solidFill>
                  <a:schemeClr val="bg1"/>
                </a:solidFill>
              </a:rPr>
              <a:t>of passages lorem ipsum available, but the majority suffered alteration</a:t>
            </a:r>
          </a:p>
        </p:txBody>
      </p:sp>
      <p:cxnSp>
        <p:nvCxnSpPr>
          <p:cNvPr id="8" name="Straight Connector 7">
            <a:extLst>
              <a:ext uri="{FF2B5EF4-FFF2-40B4-BE49-F238E27FC236}">
                <a16:creationId xmlns:a16="http://schemas.microsoft.com/office/drawing/2014/main" id="{B947DCF3-CAC7-46AC-A9F1-EA5D48C2AFB2}"/>
              </a:ext>
            </a:extLst>
          </p:cNvPr>
          <p:cNvCxnSpPr>
            <a:cxnSpLocks/>
          </p:cNvCxnSpPr>
          <p:nvPr/>
        </p:nvCxnSpPr>
        <p:spPr>
          <a:xfrm>
            <a:off x="3818624" y="5532595"/>
            <a:ext cx="1732311" cy="0"/>
          </a:xfrm>
          <a:prstGeom prst="line">
            <a:avLst/>
          </a:prstGeom>
          <a:ln w="60325" cap="rnd">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6BA1EC1C-7566-A6B5-EF99-974AC7956763}"/>
              </a:ext>
            </a:extLst>
          </p:cNvPr>
          <p:cNvSpPr/>
          <p:nvPr/>
        </p:nvSpPr>
        <p:spPr bwMode="auto">
          <a:xfrm>
            <a:off x="6132575" y="2001364"/>
            <a:ext cx="2743105" cy="3950071"/>
          </a:xfrm>
          <a:custGeom>
            <a:avLst/>
            <a:gdLst>
              <a:gd name="connsiteX0" fmla="*/ 952500 w 1905000"/>
              <a:gd name="connsiteY0" fmla="*/ 294422 h 2743200"/>
              <a:gd name="connsiteX1" fmla="*/ 485775 w 1905000"/>
              <a:gd name="connsiteY1" fmla="*/ 761147 h 2743200"/>
              <a:gd name="connsiteX2" fmla="*/ 952500 w 1905000"/>
              <a:gd name="connsiteY2" fmla="*/ 1227872 h 2743200"/>
              <a:gd name="connsiteX3" fmla="*/ 1419225 w 1905000"/>
              <a:gd name="connsiteY3" fmla="*/ 761147 h 2743200"/>
              <a:gd name="connsiteX4" fmla="*/ 952500 w 1905000"/>
              <a:gd name="connsiteY4" fmla="*/ 294422 h 2743200"/>
              <a:gd name="connsiteX5" fmla="*/ 317506 w 1905000"/>
              <a:gd name="connsiteY5" fmla="*/ 0 h 2743200"/>
              <a:gd name="connsiteX6" fmla="*/ 1587494 w 1905000"/>
              <a:gd name="connsiteY6" fmla="*/ 0 h 2743200"/>
              <a:gd name="connsiteX7" fmla="*/ 1905000 w 1905000"/>
              <a:gd name="connsiteY7" fmla="*/ 317506 h 2743200"/>
              <a:gd name="connsiteX8" fmla="*/ 1905000 w 1905000"/>
              <a:gd name="connsiteY8" fmla="*/ 2425694 h 2743200"/>
              <a:gd name="connsiteX9" fmla="*/ 1587494 w 1905000"/>
              <a:gd name="connsiteY9" fmla="*/ 2743200 h 2743200"/>
              <a:gd name="connsiteX10" fmla="*/ 317506 w 1905000"/>
              <a:gd name="connsiteY10" fmla="*/ 2743200 h 2743200"/>
              <a:gd name="connsiteX11" fmla="*/ 0 w 1905000"/>
              <a:gd name="connsiteY11" fmla="*/ 2425694 h 2743200"/>
              <a:gd name="connsiteX12" fmla="*/ 0 w 1905000"/>
              <a:gd name="connsiteY12" fmla="*/ 317506 h 2743200"/>
              <a:gd name="connsiteX13" fmla="*/ 317506 w 1905000"/>
              <a:gd name="connsiteY13"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5000" h="2743200">
                <a:moveTo>
                  <a:pt x="952500" y="294422"/>
                </a:moveTo>
                <a:cubicBezTo>
                  <a:pt x="694735" y="294422"/>
                  <a:pt x="485775" y="503382"/>
                  <a:pt x="485775" y="761147"/>
                </a:cubicBezTo>
                <a:cubicBezTo>
                  <a:pt x="485775" y="1018912"/>
                  <a:pt x="694735" y="1227872"/>
                  <a:pt x="952500" y="1227872"/>
                </a:cubicBezTo>
                <a:cubicBezTo>
                  <a:pt x="1210265" y="1227872"/>
                  <a:pt x="1419225" y="1018912"/>
                  <a:pt x="1419225" y="761147"/>
                </a:cubicBezTo>
                <a:cubicBezTo>
                  <a:pt x="1419225" y="503382"/>
                  <a:pt x="1210265" y="294422"/>
                  <a:pt x="952500" y="294422"/>
                </a:cubicBezTo>
                <a:close/>
                <a:moveTo>
                  <a:pt x="317506" y="0"/>
                </a:moveTo>
                <a:lnTo>
                  <a:pt x="1587494" y="0"/>
                </a:lnTo>
                <a:cubicBezTo>
                  <a:pt x="1762848" y="0"/>
                  <a:pt x="1905000" y="142152"/>
                  <a:pt x="1905000" y="317506"/>
                </a:cubicBezTo>
                <a:lnTo>
                  <a:pt x="1905000" y="2425694"/>
                </a:lnTo>
                <a:cubicBezTo>
                  <a:pt x="1905000" y="2601048"/>
                  <a:pt x="1762848" y="2743200"/>
                  <a:pt x="1587494" y="2743200"/>
                </a:cubicBezTo>
                <a:lnTo>
                  <a:pt x="317506" y="2743200"/>
                </a:lnTo>
                <a:cubicBezTo>
                  <a:pt x="142152" y="2743200"/>
                  <a:pt x="0" y="2601048"/>
                  <a:pt x="0" y="2425694"/>
                </a:cubicBezTo>
                <a:lnTo>
                  <a:pt x="0" y="317506"/>
                </a:lnTo>
                <a:cubicBezTo>
                  <a:pt x="0" y="142152"/>
                  <a:pt x="142152" y="0"/>
                  <a:pt x="317506" y="0"/>
                </a:cubicBezTo>
                <a:close/>
              </a:path>
            </a:pathLst>
          </a:custGeom>
          <a:solidFill>
            <a:srgbClr val="A8436F"/>
          </a:solidFill>
          <a:ln w="19050">
            <a:noFill/>
            <a:round/>
            <a:headEnd/>
            <a:tailEnd/>
          </a:ln>
        </p:spPr>
        <p:txBody>
          <a:bodyPr vert="horz" wrap="square" lIns="0" tIns="0" rIns="0" bIns="0" numCol="1" spcCol="0" rtlCol="0" fromWordArt="0" anchor="ctr" anchorCtr="1" forceAA="0" compatLnSpc="1">
            <a:prstTxWarp prst="textNoShape">
              <a:avLst/>
            </a:prstTxWarp>
          </a:bodyPr>
          <a:lstStyle/>
          <a:p>
            <a:pPr algn="ctr"/>
            <a:endParaRPr lang="en-US" sz="2000" b="1">
              <a:solidFill>
                <a:schemeClr val="bg1"/>
              </a:solidFill>
            </a:endParaRPr>
          </a:p>
        </p:txBody>
      </p:sp>
      <p:sp>
        <p:nvSpPr>
          <p:cNvPr id="10" name="TextBox 9">
            <a:extLst>
              <a:ext uri="{FF2B5EF4-FFF2-40B4-BE49-F238E27FC236}">
                <a16:creationId xmlns:a16="http://schemas.microsoft.com/office/drawing/2014/main" id="{D1CF6A3A-9DB4-EF71-939D-80F3C41B1521}"/>
              </a:ext>
            </a:extLst>
          </p:cNvPr>
          <p:cNvSpPr txBox="1"/>
          <p:nvPr/>
        </p:nvSpPr>
        <p:spPr>
          <a:xfrm>
            <a:off x="6342810" y="3994057"/>
            <a:ext cx="2322634" cy="1151084"/>
          </a:xfrm>
          <a:prstGeom prst="rect">
            <a:avLst/>
          </a:prstGeom>
          <a:noFill/>
        </p:spPr>
        <p:txBody>
          <a:bodyPr wrap="square" lIns="0" tIns="0" rIns="0" bIns="0" rtlCol="0" anchor="t">
            <a:spAutoFit/>
          </a:bodyPr>
          <a:lstStyle/>
          <a:p>
            <a:pPr algn="ctr" defTabSz="2438705">
              <a:spcBef>
                <a:spcPct val="20000"/>
              </a:spcBef>
              <a:defRPr/>
            </a:pPr>
            <a:r>
              <a:rPr lang="en-US" sz="1600" b="1" dirty="0">
                <a:solidFill>
                  <a:schemeClr val="bg1"/>
                </a:solidFill>
              </a:rPr>
              <a:t>Title Goes Here </a:t>
            </a:r>
          </a:p>
          <a:p>
            <a:pPr algn="ctr" defTabSz="2438705">
              <a:spcBef>
                <a:spcPct val="20000"/>
              </a:spcBef>
              <a:defRPr/>
            </a:pPr>
            <a:r>
              <a:rPr lang="en-US" sz="1400" dirty="0">
                <a:solidFill>
                  <a:schemeClr val="bg1"/>
                </a:solidFill>
              </a:rPr>
              <a:t>There are many variations</a:t>
            </a:r>
            <a:br>
              <a:rPr lang="en-US" sz="1400" dirty="0">
                <a:solidFill>
                  <a:schemeClr val="bg1"/>
                </a:solidFill>
              </a:rPr>
            </a:br>
            <a:r>
              <a:rPr lang="en-US" sz="1400" dirty="0">
                <a:solidFill>
                  <a:schemeClr val="bg1"/>
                </a:solidFill>
              </a:rPr>
              <a:t>of passages lorem ipsum available, but the majority suffered alteration</a:t>
            </a:r>
          </a:p>
        </p:txBody>
      </p:sp>
      <p:sp>
        <p:nvSpPr>
          <p:cNvPr id="12" name="Freeform 11">
            <a:extLst>
              <a:ext uri="{FF2B5EF4-FFF2-40B4-BE49-F238E27FC236}">
                <a16:creationId xmlns:a16="http://schemas.microsoft.com/office/drawing/2014/main" id="{069018D0-6E47-A2DF-BD4E-61172582A686}"/>
              </a:ext>
            </a:extLst>
          </p:cNvPr>
          <p:cNvSpPr/>
          <p:nvPr/>
        </p:nvSpPr>
        <p:spPr bwMode="auto">
          <a:xfrm>
            <a:off x="8948829" y="2001364"/>
            <a:ext cx="2743105" cy="3950071"/>
          </a:xfrm>
          <a:custGeom>
            <a:avLst/>
            <a:gdLst>
              <a:gd name="connsiteX0" fmla="*/ 952500 w 1905000"/>
              <a:gd name="connsiteY0" fmla="*/ 294422 h 2743200"/>
              <a:gd name="connsiteX1" fmla="*/ 485775 w 1905000"/>
              <a:gd name="connsiteY1" fmla="*/ 761147 h 2743200"/>
              <a:gd name="connsiteX2" fmla="*/ 952500 w 1905000"/>
              <a:gd name="connsiteY2" fmla="*/ 1227872 h 2743200"/>
              <a:gd name="connsiteX3" fmla="*/ 1419225 w 1905000"/>
              <a:gd name="connsiteY3" fmla="*/ 761147 h 2743200"/>
              <a:gd name="connsiteX4" fmla="*/ 952500 w 1905000"/>
              <a:gd name="connsiteY4" fmla="*/ 294422 h 2743200"/>
              <a:gd name="connsiteX5" fmla="*/ 317506 w 1905000"/>
              <a:gd name="connsiteY5" fmla="*/ 0 h 2743200"/>
              <a:gd name="connsiteX6" fmla="*/ 1587494 w 1905000"/>
              <a:gd name="connsiteY6" fmla="*/ 0 h 2743200"/>
              <a:gd name="connsiteX7" fmla="*/ 1905000 w 1905000"/>
              <a:gd name="connsiteY7" fmla="*/ 317506 h 2743200"/>
              <a:gd name="connsiteX8" fmla="*/ 1905000 w 1905000"/>
              <a:gd name="connsiteY8" fmla="*/ 2425694 h 2743200"/>
              <a:gd name="connsiteX9" fmla="*/ 1587494 w 1905000"/>
              <a:gd name="connsiteY9" fmla="*/ 2743200 h 2743200"/>
              <a:gd name="connsiteX10" fmla="*/ 317506 w 1905000"/>
              <a:gd name="connsiteY10" fmla="*/ 2743200 h 2743200"/>
              <a:gd name="connsiteX11" fmla="*/ 0 w 1905000"/>
              <a:gd name="connsiteY11" fmla="*/ 2425694 h 2743200"/>
              <a:gd name="connsiteX12" fmla="*/ 0 w 1905000"/>
              <a:gd name="connsiteY12" fmla="*/ 317506 h 2743200"/>
              <a:gd name="connsiteX13" fmla="*/ 317506 w 1905000"/>
              <a:gd name="connsiteY13"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5000" h="2743200">
                <a:moveTo>
                  <a:pt x="952500" y="294422"/>
                </a:moveTo>
                <a:cubicBezTo>
                  <a:pt x="694735" y="294422"/>
                  <a:pt x="485775" y="503382"/>
                  <a:pt x="485775" y="761147"/>
                </a:cubicBezTo>
                <a:cubicBezTo>
                  <a:pt x="485775" y="1018912"/>
                  <a:pt x="694735" y="1227872"/>
                  <a:pt x="952500" y="1227872"/>
                </a:cubicBezTo>
                <a:cubicBezTo>
                  <a:pt x="1210265" y="1227872"/>
                  <a:pt x="1419225" y="1018912"/>
                  <a:pt x="1419225" y="761147"/>
                </a:cubicBezTo>
                <a:cubicBezTo>
                  <a:pt x="1419225" y="503382"/>
                  <a:pt x="1210265" y="294422"/>
                  <a:pt x="952500" y="294422"/>
                </a:cubicBezTo>
                <a:close/>
                <a:moveTo>
                  <a:pt x="317506" y="0"/>
                </a:moveTo>
                <a:lnTo>
                  <a:pt x="1587494" y="0"/>
                </a:lnTo>
                <a:cubicBezTo>
                  <a:pt x="1762848" y="0"/>
                  <a:pt x="1905000" y="142152"/>
                  <a:pt x="1905000" y="317506"/>
                </a:cubicBezTo>
                <a:lnTo>
                  <a:pt x="1905000" y="2425694"/>
                </a:lnTo>
                <a:cubicBezTo>
                  <a:pt x="1905000" y="2601048"/>
                  <a:pt x="1762848" y="2743200"/>
                  <a:pt x="1587494" y="2743200"/>
                </a:cubicBezTo>
                <a:lnTo>
                  <a:pt x="317506" y="2743200"/>
                </a:lnTo>
                <a:cubicBezTo>
                  <a:pt x="142152" y="2743200"/>
                  <a:pt x="0" y="2601048"/>
                  <a:pt x="0" y="2425694"/>
                </a:cubicBezTo>
                <a:lnTo>
                  <a:pt x="0" y="317506"/>
                </a:lnTo>
                <a:cubicBezTo>
                  <a:pt x="0" y="142152"/>
                  <a:pt x="142152" y="0"/>
                  <a:pt x="317506" y="0"/>
                </a:cubicBezTo>
                <a:close/>
              </a:path>
            </a:pathLst>
          </a:custGeom>
          <a:solidFill>
            <a:srgbClr val="385085"/>
          </a:solidFill>
          <a:ln w="19050">
            <a:noFill/>
            <a:round/>
            <a:headEnd/>
            <a:tailEnd/>
          </a:ln>
        </p:spPr>
        <p:txBody>
          <a:bodyPr vert="horz" wrap="square" lIns="0" tIns="0" rIns="0" bIns="0" numCol="1" spcCol="0" rtlCol="0" fromWordArt="0" anchor="ctr" anchorCtr="1" forceAA="0" compatLnSpc="1">
            <a:prstTxWarp prst="textNoShape">
              <a:avLst/>
            </a:prstTxWarp>
          </a:bodyPr>
          <a:lstStyle/>
          <a:p>
            <a:pPr algn="ctr"/>
            <a:endParaRPr lang="en-US" sz="2000" b="1">
              <a:solidFill>
                <a:schemeClr val="bg1"/>
              </a:solidFill>
            </a:endParaRPr>
          </a:p>
        </p:txBody>
      </p:sp>
      <p:sp>
        <p:nvSpPr>
          <p:cNvPr id="13" name="TextBox 12">
            <a:extLst>
              <a:ext uri="{FF2B5EF4-FFF2-40B4-BE49-F238E27FC236}">
                <a16:creationId xmlns:a16="http://schemas.microsoft.com/office/drawing/2014/main" id="{30E13F89-5E00-14BF-C3A6-14D046456985}"/>
              </a:ext>
            </a:extLst>
          </p:cNvPr>
          <p:cNvSpPr txBox="1"/>
          <p:nvPr/>
        </p:nvSpPr>
        <p:spPr>
          <a:xfrm>
            <a:off x="9159065" y="3994057"/>
            <a:ext cx="2322634" cy="1151084"/>
          </a:xfrm>
          <a:prstGeom prst="rect">
            <a:avLst/>
          </a:prstGeom>
          <a:noFill/>
        </p:spPr>
        <p:txBody>
          <a:bodyPr wrap="square" lIns="0" tIns="0" rIns="0" bIns="0" rtlCol="0" anchor="t">
            <a:spAutoFit/>
          </a:bodyPr>
          <a:lstStyle/>
          <a:p>
            <a:pPr algn="ctr" defTabSz="2438705">
              <a:spcBef>
                <a:spcPct val="20000"/>
              </a:spcBef>
              <a:defRPr/>
            </a:pPr>
            <a:r>
              <a:rPr lang="en-US" sz="1600" b="1" dirty="0">
                <a:solidFill>
                  <a:schemeClr val="bg1"/>
                </a:solidFill>
              </a:rPr>
              <a:t>Title Goes Here </a:t>
            </a:r>
          </a:p>
          <a:p>
            <a:pPr algn="ctr" defTabSz="2438705">
              <a:spcBef>
                <a:spcPct val="20000"/>
              </a:spcBef>
              <a:defRPr/>
            </a:pPr>
            <a:r>
              <a:rPr lang="en-US" sz="1400" dirty="0">
                <a:solidFill>
                  <a:schemeClr val="bg1"/>
                </a:solidFill>
              </a:rPr>
              <a:t>There are many variations</a:t>
            </a:r>
            <a:br>
              <a:rPr lang="en-US" sz="1400" dirty="0">
                <a:solidFill>
                  <a:schemeClr val="bg1"/>
                </a:solidFill>
              </a:rPr>
            </a:br>
            <a:r>
              <a:rPr lang="en-US" sz="1400" dirty="0">
                <a:solidFill>
                  <a:schemeClr val="bg1"/>
                </a:solidFill>
              </a:rPr>
              <a:t>of passages lorem ipsum available, but the majority suffered alteration</a:t>
            </a:r>
          </a:p>
        </p:txBody>
      </p:sp>
      <p:grpSp>
        <p:nvGrpSpPr>
          <p:cNvPr id="15" name="Group 14">
            <a:extLst>
              <a:ext uri="{FF2B5EF4-FFF2-40B4-BE49-F238E27FC236}">
                <a16:creationId xmlns:a16="http://schemas.microsoft.com/office/drawing/2014/main" id="{2925D4D6-83CF-3E04-8A61-8B8CB27FCA1F}"/>
              </a:ext>
            </a:extLst>
          </p:cNvPr>
          <p:cNvGrpSpPr/>
          <p:nvPr/>
        </p:nvGrpSpPr>
        <p:grpSpPr>
          <a:xfrm>
            <a:off x="1496873" y="2733968"/>
            <a:ext cx="749491" cy="710269"/>
            <a:chOff x="4062413" y="2089151"/>
            <a:chExt cx="3063875" cy="2903537"/>
          </a:xfrm>
          <a:solidFill>
            <a:srgbClr val="F26363"/>
          </a:solidFill>
        </p:grpSpPr>
        <p:sp>
          <p:nvSpPr>
            <p:cNvPr id="27" name="Freeform 12">
              <a:extLst>
                <a:ext uri="{FF2B5EF4-FFF2-40B4-BE49-F238E27FC236}">
                  <a16:creationId xmlns:a16="http://schemas.microsoft.com/office/drawing/2014/main" id="{63EB6ABE-FFB5-9B14-3168-6808ED043929}"/>
                </a:ext>
              </a:extLst>
            </p:cNvPr>
            <p:cNvSpPr>
              <a:spLocks/>
            </p:cNvSpPr>
            <p:nvPr/>
          </p:nvSpPr>
          <p:spPr bwMode="auto">
            <a:xfrm>
              <a:off x="5127626" y="4687888"/>
              <a:ext cx="933450" cy="304800"/>
            </a:xfrm>
            <a:custGeom>
              <a:avLst/>
              <a:gdLst>
                <a:gd name="T0" fmla="*/ 987 w 1174"/>
                <a:gd name="T1" fmla="*/ 0 h 385"/>
                <a:gd name="T2" fmla="*/ 1013 w 1174"/>
                <a:gd name="T3" fmla="*/ 164 h 385"/>
                <a:gd name="T4" fmla="*/ 1017 w 1174"/>
                <a:gd name="T5" fmla="*/ 186 h 385"/>
                <a:gd name="T6" fmla="*/ 1033 w 1174"/>
                <a:gd name="T7" fmla="*/ 222 h 385"/>
                <a:gd name="T8" fmla="*/ 1063 w 1174"/>
                <a:gd name="T9" fmla="*/ 263 h 385"/>
                <a:gd name="T10" fmla="*/ 1105 w 1174"/>
                <a:gd name="T11" fmla="*/ 297 h 385"/>
                <a:gd name="T12" fmla="*/ 1140 w 1174"/>
                <a:gd name="T13" fmla="*/ 325 h 385"/>
                <a:gd name="T14" fmla="*/ 1164 w 1174"/>
                <a:gd name="T15" fmla="*/ 349 h 385"/>
                <a:gd name="T16" fmla="*/ 1174 w 1174"/>
                <a:gd name="T17" fmla="*/ 366 h 385"/>
                <a:gd name="T18" fmla="*/ 1165 w 1174"/>
                <a:gd name="T19" fmla="*/ 379 h 385"/>
                <a:gd name="T20" fmla="*/ 1139 w 1174"/>
                <a:gd name="T21" fmla="*/ 383 h 385"/>
                <a:gd name="T22" fmla="*/ 1090 w 1174"/>
                <a:gd name="T23" fmla="*/ 384 h 385"/>
                <a:gd name="T24" fmla="*/ 1019 w 1174"/>
                <a:gd name="T25" fmla="*/ 385 h 385"/>
                <a:gd name="T26" fmla="*/ 933 w 1174"/>
                <a:gd name="T27" fmla="*/ 385 h 385"/>
                <a:gd name="T28" fmla="*/ 841 w 1174"/>
                <a:gd name="T29" fmla="*/ 384 h 385"/>
                <a:gd name="T30" fmla="*/ 752 w 1174"/>
                <a:gd name="T31" fmla="*/ 384 h 385"/>
                <a:gd name="T32" fmla="*/ 675 w 1174"/>
                <a:gd name="T33" fmla="*/ 383 h 385"/>
                <a:gd name="T34" fmla="*/ 616 w 1174"/>
                <a:gd name="T35" fmla="*/ 383 h 385"/>
                <a:gd name="T36" fmla="*/ 587 w 1174"/>
                <a:gd name="T37" fmla="*/ 382 h 385"/>
                <a:gd name="T38" fmla="*/ 558 w 1174"/>
                <a:gd name="T39" fmla="*/ 383 h 385"/>
                <a:gd name="T40" fmla="*/ 499 w 1174"/>
                <a:gd name="T41" fmla="*/ 383 h 385"/>
                <a:gd name="T42" fmla="*/ 422 w 1174"/>
                <a:gd name="T43" fmla="*/ 384 h 385"/>
                <a:gd name="T44" fmla="*/ 333 w 1174"/>
                <a:gd name="T45" fmla="*/ 384 h 385"/>
                <a:gd name="T46" fmla="*/ 241 w 1174"/>
                <a:gd name="T47" fmla="*/ 385 h 385"/>
                <a:gd name="T48" fmla="*/ 155 w 1174"/>
                <a:gd name="T49" fmla="*/ 385 h 385"/>
                <a:gd name="T50" fmla="*/ 83 w 1174"/>
                <a:gd name="T51" fmla="*/ 384 h 385"/>
                <a:gd name="T52" fmla="*/ 35 w 1174"/>
                <a:gd name="T53" fmla="*/ 383 h 385"/>
                <a:gd name="T54" fmla="*/ 8 w 1174"/>
                <a:gd name="T55" fmla="*/ 379 h 385"/>
                <a:gd name="T56" fmla="*/ 0 w 1174"/>
                <a:gd name="T57" fmla="*/ 366 h 385"/>
                <a:gd name="T58" fmla="*/ 10 w 1174"/>
                <a:gd name="T59" fmla="*/ 349 h 385"/>
                <a:gd name="T60" fmla="*/ 34 w 1174"/>
                <a:gd name="T61" fmla="*/ 325 h 385"/>
                <a:gd name="T62" fmla="*/ 69 w 1174"/>
                <a:gd name="T63" fmla="*/ 297 h 385"/>
                <a:gd name="T64" fmla="*/ 111 w 1174"/>
                <a:gd name="T65" fmla="*/ 263 h 385"/>
                <a:gd name="T66" fmla="*/ 141 w 1174"/>
                <a:gd name="T67" fmla="*/ 222 h 385"/>
                <a:gd name="T68" fmla="*/ 157 w 1174"/>
                <a:gd name="T69" fmla="*/ 186 h 385"/>
                <a:gd name="T70" fmla="*/ 161 w 1174"/>
                <a:gd name="T71" fmla="*/ 163 h 385"/>
                <a:gd name="T72" fmla="*/ 187 w 1174"/>
                <a:gd name="T73"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4" h="385">
                  <a:moveTo>
                    <a:pt x="187" y="0"/>
                  </a:moveTo>
                  <a:lnTo>
                    <a:pt x="987" y="0"/>
                  </a:lnTo>
                  <a:lnTo>
                    <a:pt x="1012" y="160"/>
                  </a:lnTo>
                  <a:lnTo>
                    <a:pt x="1013" y="164"/>
                  </a:lnTo>
                  <a:lnTo>
                    <a:pt x="1014" y="172"/>
                  </a:lnTo>
                  <a:lnTo>
                    <a:pt x="1017" y="186"/>
                  </a:lnTo>
                  <a:lnTo>
                    <a:pt x="1023" y="204"/>
                  </a:lnTo>
                  <a:lnTo>
                    <a:pt x="1033" y="222"/>
                  </a:lnTo>
                  <a:lnTo>
                    <a:pt x="1046" y="243"/>
                  </a:lnTo>
                  <a:lnTo>
                    <a:pt x="1063" y="263"/>
                  </a:lnTo>
                  <a:lnTo>
                    <a:pt x="1086" y="283"/>
                  </a:lnTo>
                  <a:lnTo>
                    <a:pt x="1105" y="297"/>
                  </a:lnTo>
                  <a:lnTo>
                    <a:pt x="1124" y="311"/>
                  </a:lnTo>
                  <a:lnTo>
                    <a:pt x="1140" y="325"/>
                  </a:lnTo>
                  <a:lnTo>
                    <a:pt x="1153" y="337"/>
                  </a:lnTo>
                  <a:lnTo>
                    <a:pt x="1164" y="349"/>
                  </a:lnTo>
                  <a:lnTo>
                    <a:pt x="1171" y="358"/>
                  </a:lnTo>
                  <a:lnTo>
                    <a:pt x="1174" y="366"/>
                  </a:lnTo>
                  <a:lnTo>
                    <a:pt x="1172" y="373"/>
                  </a:lnTo>
                  <a:lnTo>
                    <a:pt x="1165" y="379"/>
                  </a:lnTo>
                  <a:lnTo>
                    <a:pt x="1153" y="382"/>
                  </a:lnTo>
                  <a:lnTo>
                    <a:pt x="1139" y="383"/>
                  </a:lnTo>
                  <a:lnTo>
                    <a:pt x="1118" y="384"/>
                  </a:lnTo>
                  <a:lnTo>
                    <a:pt x="1090" y="384"/>
                  </a:lnTo>
                  <a:lnTo>
                    <a:pt x="1057" y="385"/>
                  </a:lnTo>
                  <a:lnTo>
                    <a:pt x="1019" y="385"/>
                  </a:lnTo>
                  <a:lnTo>
                    <a:pt x="977" y="385"/>
                  </a:lnTo>
                  <a:lnTo>
                    <a:pt x="933" y="385"/>
                  </a:lnTo>
                  <a:lnTo>
                    <a:pt x="888" y="385"/>
                  </a:lnTo>
                  <a:lnTo>
                    <a:pt x="841" y="384"/>
                  </a:lnTo>
                  <a:lnTo>
                    <a:pt x="795" y="384"/>
                  </a:lnTo>
                  <a:lnTo>
                    <a:pt x="752" y="384"/>
                  </a:lnTo>
                  <a:lnTo>
                    <a:pt x="711" y="383"/>
                  </a:lnTo>
                  <a:lnTo>
                    <a:pt x="675" y="383"/>
                  </a:lnTo>
                  <a:lnTo>
                    <a:pt x="642" y="383"/>
                  </a:lnTo>
                  <a:lnTo>
                    <a:pt x="616" y="383"/>
                  </a:lnTo>
                  <a:lnTo>
                    <a:pt x="598" y="382"/>
                  </a:lnTo>
                  <a:lnTo>
                    <a:pt x="587" y="382"/>
                  </a:lnTo>
                  <a:lnTo>
                    <a:pt x="576" y="382"/>
                  </a:lnTo>
                  <a:lnTo>
                    <a:pt x="558" y="383"/>
                  </a:lnTo>
                  <a:lnTo>
                    <a:pt x="532" y="383"/>
                  </a:lnTo>
                  <a:lnTo>
                    <a:pt x="499" y="383"/>
                  </a:lnTo>
                  <a:lnTo>
                    <a:pt x="463" y="383"/>
                  </a:lnTo>
                  <a:lnTo>
                    <a:pt x="422" y="384"/>
                  </a:lnTo>
                  <a:lnTo>
                    <a:pt x="379" y="384"/>
                  </a:lnTo>
                  <a:lnTo>
                    <a:pt x="333" y="384"/>
                  </a:lnTo>
                  <a:lnTo>
                    <a:pt x="286" y="385"/>
                  </a:lnTo>
                  <a:lnTo>
                    <a:pt x="241" y="385"/>
                  </a:lnTo>
                  <a:lnTo>
                    <a:pt x="196" y="385"/>
                  </a:lnTo>
                  <a:lnTo>
                    <a:pt x="155" y="385"/>
                  </a:lnTo>
                  <a:lnTo>
                    <a:pt x="117" y="385"/>
                  </a:lnTo>
                  <a:lnTo>
                    <a:pt x="83" y="384"/>
                  </a:lnTo>
                  <a:lnTo>
                    <a:pt x="56" y="384"/>
                  </a:lnTo>
                  <a:lnTo>
                    <a:pt x="35" y="383"/>
                  </a:lnTo>
                  <a:lnTo>
                    <a:pt x="21" y="382"/>
                  </a:lnTo>
                  <a:lnTo>
                    <a:pt x="8" y="379"/>
                  </a:lnTo>
                  <a:lnTo>
                    <a:pt x="1" y="373"/>
                  </a:lnTo>
                  <a:lnTo>
                    <a:pt x="0" y="366"/>
                  </a:lnTo>
                  <a:lnTo>
                    <a:pt x="2" y="358"/>
                  </a:lnTo>
                  <a:lnTo>
                    <a:pt x="10" y="349"/>
                  </a:lnTo>
                  <a:lnTo>
                    <a:pt x="21" y="337"/>
                  </a:lnTo>
                  <a:lnTo>
                    <a:pt x="34" y="325"/>
                  </a:lnTo>
                  <a:lnTo>
                    <a:pt x="50" y="311"/>
                  </a:lnTo>
                  <a:lnTo>
                    <a:pt x="69" y="297"/>
                  </a:lnTo>
                  <a:lnTo>
                    <a:pt x="88" y="283"/>
                  </a:lnTo>
                  <a:lnTo>
                    <a:pt x="111" y="263"/>
                  </a:lnTo>
                  <a:lnTo>
                    <a:pt x="127" y="243"/>
                  </a:lnTo>
                  <a:lnTo>
                    <a:pt x="141" y="222"/>
                  </a:lnTo>
                  <a:lnTo>
                    <a:pt x="151" y="203"/>
                  </a:lnTo>
                  <a:lnTo>
                    <a:pt x="157" y="186"/>
                  </a:lnTo>
                  <a:lnTo>
                    <a:pt x="160" y="172"/>
                  </a:lnTo>
                  <a:lnTo>
                    <a:pt x="161" y="163"/>
                  </a:lnTo>
                  <a:lnTo>
                    <a:pt x="162" y="160"/>
                  </a:lnTo>
                  <a:lnTo>
                    <a:pt x="187"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8" name="Freeform 13">
              <a:extLst>
                <a:ext uri="{FF2B5EF4-FFF2-40B4-BE49-F238E27FC236}">
                  <a16:creationId xmlns:a16="http://schemas.microsoft.com/office/drawing/2014/main" id="{6CB90C3F-6034-89AD-6C39-AFF3C32B3236}"/>
                </a:ext>
              </a:extLst>
            </p:cNvPr>
            <p:cNvSpPr>
              <a:spLocks/>
            </p:cNvSpPr>
            <p:nvPr/>
          </p:nvSpPr>
          <p:spPr bwMode="auto">
            <a:xfrm>
              <a:off x="4840288" y="3581401"/>
              <a:ext cx="652463" cy="349250"/>
            </a:xfrm>
            <a:custGeom>
              <a:avLst/>
              <a:gdLst>
                <a:gd name="T0" fmla="*/ 578 w 824"/>
                <a:gd name="T1" fmla="*/ 3 h 440"/>
                <a:gd name="T2" fmla="*/ 635 w 824"/>
                <a:gd name="T3" fmla="*/ 19 h 440"/>
                <a:gd name="T4" fmla="*/ 691 w 824"/>
                <a:gd name="T5" fmla="*/ 46 h 440"/>
                <a:gd name="T6" fmla="*/ 740 w 824"/>
                <a:gd name="T7" fmla="*/ 81 h 440"/>
                <a:gd name="T8" fmla="*/ 781 w 824"/>
                <a:gd name="T9" fmla="*/ 124 h 440"/>
                <a:gd name="T10" fmla="*/ 809 w 824"/>
                <a:gd name="T11" fmla="*/ 169 h 440"/>
                <a:gd name="T12" fmla="*/ 824 w 824"/>
                <a:gd name="T13" fmla="*/ 217 h 440"/>
                <a:gd name="T14" fmla="*/ 819 w 824"/>
                <a:gd name="T15" fmla="*/ 264 h 440"/>
                <a:gd name="T16" fmla="*/ 793 w 824"/>
                <a:gd name="T17" fmla="*/ 307 h 440"/>
                <a:gd name="T18" fmla="*/ 743 w 824"/>
                <a:gd name="T19" fmla="*/ 347 h 440"/>
                <a:gd name="T20" fmla="*/ 663 w 824"/>
                <a:gd name="T21" fmla="*/ 381 h 440"/>
                <a:gd name="T22" fmla="*/ 569 w 824"/>
                <a:gd name="T23" fmla="*/ 408 h 440"/>
                <a:gd name="T24" fmla="*/ 473 w 824"/>
                <a:gd name="T25" fmla="*/ 425 h 440"/>
                <a:gd name="T26" fmla="*/ 377 w 824"/>
                <a:gd name="T27" fmla="*/ 436 h 440"/>
                <a:gd name="T28" fmla="*/ 287 w 824"/>
                <a:gd name="T29" fmla="*/ 440 h 440"/>
                <a:gd name="T30" fmla="*/ 202 w 824"/>
                <a:gd name="T31" fmla="*/ 437 h 440"/>
                <a:gd name="T32" fmla="*/ 130 w 824"/>
                <a:gd name="T33" fmla="*/ 433 h 440"/>
                <a:gd name="T34" fmla="*/ 70 w 824"/>
                <a:gd name="T35" fmla="*/ 424 h 440"/>
                <a:gd name="T36" fmla="*/ 27 w 824"/>
                <a:gd name="T37" fmla="*/ 416 h 440"/>
                <a:gd name="T38" fmla="*/ 4 w 824"/>
                <a:gd name="T39" fmla="*/ 407 h 440"/>
                <a:gd name="T40" fmla="*/ 2 w 824"/>
                <a:gd name="T41" fmla="*/ 400 h 440"/>
                <a:gd name="T42" fmla="*/ 27 w 824"/>
                <a:gd name="T43" fmla="*/ 395 h 440"/>
                <a:gd name="T44" fmla="*/ 96 w 824"/>
                <a:gd name="T45" fmla="*/ 393 h 440"/>
                <a:gd name="T46" fmla="*/ 171 w 824"/>
                <a:gd name="T47" fmla="*/ 385 h 440"/>
                <a:gd name="T48" fmla="*/ 227 w 824"/>
                <a:gd name="T49" fmla="*/ 365 h 440"/>
                <a:gd name="T50" fmla="*/ 269 w 824"/>
                <a:gd name="T51" fmla="*/ 331 h 440"/>
                <a:gd name="T52" fmla="*/ 302 w 824"/>
                <a:gd name="T53" fmla="*/ 282 h 440"/>
                <a:gd name="T54" fmla="*/ 330 w 824"/>
                <a:gd name="T55" fmla="*/ 215 h 440"/>
                <a:gd name="T56" fmla="*/ 360 w 824"/>
                <a:gd name="T57" fmla="*/ 127 h 440"/>
                <a:gd name="T58" fmla="*/ 394 w 824"/>
                <a:gd name="T59" fmla="*/ 66 h 440"/>
                <a:gd name="T60" fmla="*/ 439 w 824"/>
                <a:gd name="T61" fmla="*/ 25 h 440"/>
                <a:gd name="T62" fmla="*/ 491 w 824"/>
                <a:gd name="T63" fmla="*/ 4 h 440"/>
                <a:gd name="T64" fmla="*/ 547 w 824"/>
                <a:gd name="T65"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440">
                  <a:moveTo>
                    <a:pt x="547" y="0"/>
                  </a:moveTo>
                  <a:lnTo>
                    <a:pt x="578" y="3"/>
                  </a:lnTo>
                  <a:lnTo>
                    <a:pt x="607" y="10"/>
                  </a:lnTo>
                  <a:lnTo>
                    <a:pt x="635" y="19"/>
                  </a:lnTo>
                  <a:lnTo>
                    <a:pt x="664" y="31"/>
                  </a:lnTo>
                  <a:lnTo>
                    <a:pt x="691" y="46"/>
                  </a:lnTo>
                  <a:lnTo>
                    <a:pt x="717" y="63"/>
                  </a:lnTo>
                  <a:lnTo>
                    <a:pt x="740" y="81"/>
                  </a:lnTo>
                  <a:lnTo>
                    <a:pt x="763" y="101"/>
                  </a:lnTo>
                  <a:lnTo>
                    <a:pt x="781" y="124"/>
                  </a:lnTo>
                  <a:lnTo>
                    <a:pt x="797" y="146"/>
                  </a:lnTo>
                  <a:lnTo>
                    <a:pt x="809" y="169"/>
                  </a:lnTo>
                  <a:lnTo>
                    <a:pt x="819" y="193"/>
                  </a:lnTo>
                  <a:lnTo>
                    <a:pt x="824" y="217"/>
                  </a:lnTo>
                  <a:lnTo>
                    <a:pt x="824" y="241"/>
                  </a:lnTo>
                  <a:lnTo>
                    <a:pt x="819" y="264"/>
                  </a:lnTo>
                  <a:lnTo>
                    <a:pt x="808" y="286"/>
                  </a:lnTo>
                  <a:lnTo>
                    <a:pt x="793" y="307"/>
                  </a:lnTo>
                  <a:lnTo>
                    <a:pt x="771" y="328"/>
                  </a:lnTo>
                  <a:lnTo>
                    <a:pt x="743" y="347"/>
                  </a:lnTo>
                  <a:lnTo>
                    <a:pt x="709" y="363"/>
                  </a:lnTo>
                  <a:lnTo>
                    <a:pt x="663" y="381"/>
                  </a:lnTo>
                  <a:lnTo>
                    <a:pt x="616" y="395"/>
                  </a:lnTo>
                  <a:lnTo>
                    <a:pt x="569" y="408"/>
                  </a:lnTo>
                  <a:lnTo>
                    <a:pt x="521" y="417"/>
                  </a:lnTo>
                  <a:lnTo>
                    <a:pt x="473" y="425"/>
                  </a:lnTo>
                  <a:lnTo>
                    <a:pt x="425" y="431"/>
                  </a:lnTo>
                  <a:lnTo>
                    <a:pt x="377" y="436"/>
                  </a:lnTo>
                  <a:lnTo>
                    <a:pt x="331" y="438"/>
                  </a:lnTo>
                  <a:lnTo>
                    <a:pt x="287" y="440"/>
                  </a:lnTo>
                  <a:lnTo>
                    <a:pt x="243" y="440"/>
                  </a:lnTo>
                  <a:lnTo>
                    <a:pt x="202" y="437"/>
                  </a:lnTo>
                  <a:lnTo>
                    <a:pt x="165" y="436"/>
                  </a:lnTo>
                  <a:lnTo>
                    <a:pt x="130" y="433"/>
                  </a:lnTo>
                  <a:lnTo>
                    <a:pt x="98" y="429"/>
                  </a:lnTo>
                  <a:lnTo>
                    <a:pt x="70" y="424"/>
                  </a:lnTo>
                  <a:lnTo>
                    <a:pt x="47" y="421"/>
                  </a:lnTo>
                  <a:lnTo>
                    <a:pt x="27" y="416"/>
                  </a:lnTo>
                  <a:lnTo>
                    <a:pt x="13" y="411"/>
                  </a:lnTo>
                  <a:lnTo>
                    <a:pt x="4" y="407"/>
                  </a:lnTo>
                  <a:lnTo>
                    <a:pt x="0" y="403"/>
                  </a:lnTo>
                  <a:lnTo>
                    <a:pt x="2" y="400"/>
                  </a:lnTo>
                  <a:lnTo>
                    <a:pt x="12" y="397"/>
                  </a:lnTo>
                  <a:lnTo>
                    <a:pt x="27" y="395"/>
                  </a:lnTo>
                  <a:lnTo>
                    <a:pt x="50" y="395"/>
                  </a:lnTo>
                  <a:lnTo>
                    <a:pt x="96" y="393"/>
                  </a:lnTo>
                  <a:lnTo>
                    <a:pt x="137" y="390"/>
                  </a:lnTo>
                  <a:lnTo>
                    <a:pt x="171" y="385"/>
                  </a:lnTo>
                  <a:lnTo>
                    <a:pt x="201" y="375"/>
                  </a:lnTo>
                  <a:lnTo>
                    <a:pt x="227" y="365"/>
                  </a:lnTo>
                  <a:lnTo>
                    <a:pt x="249" y="349"/>
                  </a:lnTo>
                  <a:lnTo>
                    <a:pt x="269" y="331"/>
                  </a:lnTo>
                  <a:lnTo>
                    <a:pt x="285" y="308"/>
                  </a:lnTo>
                  <a:lnTo>
                    <a:pt x="302" y="282"/>
                  </a:lnTo>
                  <a:lnTo>
                    <a:pt x="316" y="251"/>
                  </a:lnTo>
                  <a:lnTo>
                    <a:pt x="330" y="215"/>
                  </a:lnTo>
                  <a:lnTo>
                    <a:pt x="345" y="174"/>
                  </a:lnTo>
                  <a:lnTo>
                    <a:pt x="360" y="127"/>
                  </a:lnTo>
                  <a:lnTo>
                    <a:pt x="376" y="93"/>
                  </a:lnTo>
                  <a:lnTo>
                    <a:pt x="394" y="66"/>
                  </a:lnTo>
                  <a:lnTo>
                    <a:pt x="415" y="43"/>
                  </a:lnTo>
                  <a:lnTo>
                    <a:pt x="439" y="25"/>
                  </a:lnTo>
                  <a:lnTo>
                    <a:pt x="464" y="12"/>
                  </a:lnTo>
                  <a:lnTo>
                    <a:pt x="491" y="4"/>
                  </a:lnTo>
                  <a:lnTo>
                    <a:pt x="519" y="1"/>
                  </a:lnTo>
                  <a:lnTo>
                    <a:pt x="547"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9" name="Freeform 14">
              <a:extLst>
                <a:ext uri="{FF2B5EF4-FFF2-40B4-BE49-F238E27FC236}">
                  <a16:creationId xmlns:a16="http://schemas.microsoft.com/office/drawing/2014/main" id="{6CDE5152-9E80-62E1-8A0A-5F78A7BD9093}"/>
                </a:ext>
              </a:extLst>
            </p:cNvPr>
            <p:cNvSpPr>
              <a:spLocks noEditPoints="1"/>
            </p:cNvSpPr>
            <p:nvPr/>
          </p:nvSpPr>
          <p:spPr bwMode="auto">
            <a:xfrm>
              <a:off x="5378451" y="2089151"/>
              <a:ext cx="1300163" cy="1544638"/>
            </a:xfrm>
            <a:custGeom>
              <a:avLst/>
              <a:gdLst>
                <a:gd name="T0" fmla="*/ 1409 w 1636"/>
                <a:gd name="T1" fmla="*/ 59 h 1944"/>
                <a:gd name="T2" fmla="*/ 1369 w 1636"/>
                <a:gd name="T3" fmla="*/ 63 h 1944"/>
                <a:gd name="T4" fmla="*/ 1323 w 1636"/>
                <a:gd name="T5" fmla="*/ 76 h 1944"/>
                <a:gd name="T6" fmla="*/ 1275 w 1636"/>
                <a:gd name="T7" fmla="*/ 100 h 1944"/>
                <a:gd name="T8" fmla="*/ 1229 w 1636"/>
                <a:gd name="T9" fmla="*/ 140 h 1944"/>
                <a:gd name="T10" fmla="*/ 1230 w 1636"/>
                <a:gd name="T11" fmla="*/ 184 h 1944"/>
                <a:gd name="T12" fmla="*/ 1259 w 1636"/>
                <a:gd name="T13" fmla="*/ 210 h 1944"/>
                <a:gd name="T14" fmla="*/ 1275 w 1636"/>
                <a:gd name="T15" fmla="*/ 224 h 1944"/>
                <a:gd name="T16" fmla="*/ 1279 w 1636"/>
                <a:gd name="T17" fmla="*/ 229 h 1944"/>
                <a:gd name="T18" fmla="*/ 1282 w 1636"/>
                <a:gd name="T19" fmla="*/ 219 h 1944"/>
                <a:gd name="T20" fmla="*/ 1294 w 1636"/>
                <a:gd name="T21" fmla="*/ 195 h 1944"/>
                <a:gd name="T22" fmla="*/ 1324 w 1636"/>
                <a:gd name="T23" fmla="*/ 159 h 1944"/>
                <a:gd name="T24" fmla="*/ 1372 w 1636"/>
                <a:gd name="T25" fmla="*/ 112 h 1944"/>
                <a:gd name="T26" fmla="*/ 1447 w 1636"/>
                <a:gd name="T27" fmla="*/ 60 h 1944"/>
                <a:gd name="T28" fmla="*/ 1436 w 1636"/>
                <a:gd name="T29" fmla="*/ 59 h 1944"/>
                <a:gd name="T30" fmla="*/ 1440 w 1636"/>
                <a:gd name="T31" fmla="*/ 0 h 1944"/>
                <a:gd name="T32" fmla="*/ 1504 w 1636"/>
                <a:gd name="T33" fmla="*/ 11 h 1944"/>
                <a:gd name="T34" fmla="*/ 1560 w 1636"/>
                <a:gd name="T35" fmla="*/ 43 h 1944"/>
                <a:gd name="T36" fmla="*/ 1603 w 1636"/>
                <a:gd name="T37" fmla="*/ 92 h 1944"/>
                <a:gd name="T38" fmla="*/ 1629 w 1636"/>
                <a:gd name="T39" fmla="*/ 152 h 1944"/>
                <a:gd name="T40" fmla="*/ 1636 w 1636"/>
                <a:gd name="T41" fmla="*/ 221 h 1944"/>
                <a:gd name="T42" fmla="*/ 1626 w 1636"/>
                <a:gd name="T43" fmla="*/ 293 h 1944"/>
                <a:gd name="T44" fmla="*/ 1597 w 1636"/>
                <a:gd name="T45" fmla="*/ 367 h 1944"/>
                <a:gd name="T46" fmla="*/ 1553 w 1636"/>
                <a:gd name="T47" fmla="*/ 437 h 1944"/>
                <a:gd name="T48" fmla="*/ 243 w 1636"/>
                <a:gd name="T49" fmla="*/ 1866 h 1944"/>
                <a:gd name="T50" fmla="*/ 210 w 1636"/>
                <a:gd name="T51" fmla="*/ 1907 h 1944"/>
                <a:gd name="T52" fmla="*/ 187 w 1636"/>
                <a:gd name="T53" fmla="*/ 1932 h 1944"/>
                <a:gd name="T54" fmla="*/ 169 w 1636"/>
                <a:gd name="T55" fmla="*/ 1943 h 1944"/>
                <a:gd name="T56" fmla="*/ 151 w 1636"/>
                <a:gd name="T57" fmla="*/ 1941 h 1944"/>
                <a:gd name="T58" fmla="*/ 128 w 1636"/>
                <a:gd name="T59" fmla="*/ 1927 h 1944"/>
                <a:gd name="T60" fmla="*/ 98 w 1636"/>
                <a:gd name="T61" fmla="*/ 1901 h 1944"/>
                <a:gd name="T62" fmla="*/ 57 w 1636"/>
                <a:gd name="T63" fmla="*/ 1868 h 1944"/>
                <a:gd name="T64" fmla="*/ 24 w 1636"/>
                <a:gd name="T65" fmla="*/ 1842 h 1944"/>
                <a:gd name="T66" fmla="*/ 5 w 1636"/>
                <a:gd name="T67" fmla="*/ 1824 h 1944"/>
                <a:gd name="T68" fmla="*/ 0 w 1636"/>
                <a:gd name="T69" fmla="*/ 1807 h 1944"/>
                <a:gd name="T70" fmla="*/ 7 w 1636"/>
                <a:gd name="T71" fmla="*/ 1787 h 1944"/>
                <a:gd name="T72" fmla="*/ 27 w 1636"/>
                <a:gd name="T73" fmla="*/ 1759 h 1944"/>
                <a:gd name="T74" fmla="*/ 59 w 1636"/>
                <a:gd name="T75" fmla="*/ 1718 h 1944"/>
                <a:gd name="T76" fmla="*/ 1178 w 1636"/>
                <a:gd name="T77" fmla="*/ 134 h 1944"/>
                <a:gd name="T78" fmla="*/ 1236 w 1636"/>
                <a:gd name="T79" fmla="*/ 76 h 1944"/>
                <a:gd name="T80" fmla="*/ 1302 w 1636"/>
                <a:gd name="T81" fmla="*/ 32 h 1944"/>
                <a:gd name="T82" fmla="*/ 1371 w 1636"/>
                <a:gd name="T83" fmla="*/ 7 h 1944"/>
                <a:gd name="T84" fmla="*/ 1440 w 1636"/>
                <a:gd name="T85" fmla="*/ 0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36" h="1944">
                  <a:moveTo>
                    <a:pt x="1424" y="59"/>
                  </a:moveTo>
                  <a:lnTo>
                    <a:pt x="1409" y="59"/>
                  </a:lnTo>
                  <a:lnTo>
                    <a:pt x="1390" y="60"/>
                  </a:lnTo>
                  <a:lnTo>
                    <a:pt x="1369" y="63"/>
                  </a:lnTo>
                  <a:lnTo>
                    <a:pt x="1347" y="67"/>
                  </a:lnTo>
                  <a:lnTo>
                    <a:pt x="1323" y="76"/>
                  </a:lnTo>
                  <a:lnTo>
                    <a:pt x="1298" y="86"/>
                  </a:lnTo>
                  <a:lnTo>
                    <a:pt x="1275" y="100"/>
                  </a:lnTo>
                  <a:lnTo>
                    <a:pt x="1251" y="118"/>
                  </a:lnTo>
                  <a:lnTo>
                    <a:pt x="1229" y="140"/>
                  </a:lnTo>
                  <a:lnTo>
                    <a:pt x="1209" y="168"/>
                  </a:lnTo>
                  <a:lnTo>
                    <a:pt x="1230" y="184"/>
                  </a:lnTo>
                  <a:lnTo>
                    <a:pt x="1247" y="198"/>
                  </a:lnTo>
                  <a:lnTo>
                    <a:pt x="1259" y="210"/>
                  </a:lnTo>
                  <a:lnTo>
                    <a:pt x="1269" y="218"/>
                  </a:lnTo>
                  <a:lnTo>
                    <a:pt x="1275" y="224"/>
                  </a:lnTo>
                  <a:lnTo>
                    <a:pt x="1278" y="228"/>
                  </a:lnTo>
                  <a:lnTo>
                    <a:pt x="1279" y="229"/>
                  </a:lnTo>
                  <a:lnTo>
                    <a:pt x="1279" y="227"/>
                  </a:lnTo>
                  <a:lnTo>
                    <a:pt x="1282" y="219"/>
                  </a:lnTo>
                  <a:lnTo>
                    <a:pt x="1287" y="209"/>
                  </a:lnTo>
                  <a:lnTo>
                    <a:pt x="1294" y="195"/>
                  </a:lnTo>
                  <a:lnTo>
                    <a:pt x="1307" y="177"/>
                  </a:lnTo>
                  <a:lnTo>
                    <a:pt x="1324" y="159"/>
                  </a:lnTo>
                  <a:lnTo>
                    <a:pt x="1345" y="136"/>
                  </a:lnTo>
                  <a:lnTo>
                    <a:pt x="1372" y="112"/>
                  </a:lnTo>
                  <a:lnTo>
                    <a:pt x="1406" y="87"/>
                  </a:lnTo>
                  <a:lnTo>
                    <a:pt x="1447" y="60"/>
                  </a:lnTo>
                  <a:lnTo>
                    <a:pt x="1444" y="60"/>
                  </a:lnTo>
                  <a:lnTo>
                    <a:pt x="1436" y="59"/>
                  </a:lnTo>
                  <a:lnTo>
                    <a:pt x="1424" y="59"/>
                  </a:lnTo>
                  <a:close/>
                  <a:moveTo>
                    <a:pt x="1440" y="0"/>
                  </a:moveTo>
                  <a:lnTo>
                    <a:pt x="1472" y="3"/>
                  </a:lnTo>
                  <a:lnTo>
                    <a:pt x="1504" y="11"/>
                  </a:lnTo>
                  <a:lnTo>
                    <a:pt x="1533" y="24"/>
                  </a:lnTo>
                  <a:lnTo>
                    <a:pt x="1560" y="43"/>
                  </a:lnTo>
                  <a:lnTo>
                    <a:pt x="1585" y="65"/>
                  </a:lnTo>
                  <a:lnTo>
                    <a:pt x="1603" y="92"/>
                  </a:lnTo>
                  <a:lnTo>
                    <a:pt x="1618" y="120"/>
                  </a:lnTo>
                  <a:lnTo>
                    <a:pt x="1629" y="152"/>
                  </a:lnTo>
                  <a:lnTo>
                    <a:pt x="1635" y="186"/>
                  </a:lnTo>
                  <a:lnTo>
                    <a:pt x="1636" y="221"/>
                  </a:lnTo>
                  <a:lnTo>
                    <a:pt x="1633" y="257"/>
                  </a:lnTo>
                  <a:lnTo>
                    <a:pt x="1626" y="293"/>
                  </a:lnTo>
                  <a:lnTo>
                    <a:pt x="1614" y="331"/>
                  </a:lnTo>
                  <a:lnTo>
                    <a:pt x="1597" y="367"/>
                  </a:lnTo>
                  <a:lnTo>
                    <a:pt x="1578" y="403"/>
                  </a:lnTo>
                  <a:lnTo>
                    <a:pt x="1553" y="437"/>
                  </a:lnTo>
                  <a:lnTo>
                    <a:pt x="264" y="1839"/>
                  </a:lnTo>
                  <a:lnTo>
                    <a:pt x="243" y="1866"/>
                  </a:lnTo>
                  <a:lnTo>
                    <a:pt x="225" y="1888"/>
                  </a:lnTo>
                  <a:lnTo>
                    <a:pt x="210" y="1907"/>
                  </a:lnTo>
                  <a:lnTo>
                    <a:pt x="197" y="1922"/>
                  </a:lnTo>
                  <a:lnTo>
                    <a:pt x="187" y="1932"/>
                  </a:lnTo>
                  <a:lnTo>
                    <a:pt x="177" y="1939"/>
                  </a:lnTo>
                  <a:lnTo>
                    <a:pt x="169" y="1943"/>
                  </a:lnTo>
                  <a:lnTo>
                    <a:pt x="160" y="1944"/>
                  </a:lnTo>
                  <a:lnTo>
                    <a:pt x="151" y="1941"/>
                  </a:lnTo>
                  <a:lnTo>
                    <a:pt x="140" y="1935"/>
                  </a:lnTo>
                  <a:lnTo>
                    <a:pt x="128" y="1927"/>
                  </a:lnTo>
                  <a:lnTo>
                    <a:pt x="114" y="1915"/>
                  </a:lnTo>
                  <a:lnTo>
                    <a:pt x="98" y="1901"/>
                  </a:lnTo>
                  <a:lnTo>
                    <a:pt x="77" y="1884"/>
                  </a:lnTo>
                  <a:lnTo>
                    <a:pt x="57" y="1868"/>
                  </a:lnTo>
                  <a:lnTo>
                    <a:pt x="39" y="1854"/>
                  </a:lnTo>
                  <a:lnTo>
                    <a:pt x="24" y="1842"/>
                  </a:lnTo>
                  <a:lnTo>
                    <a:pt x="14" y="1833"/>
                  </a:lnTo>
                  <a:lnTo>
                    <a:pt x="5" y="1824"/>
                  </a:lnTo>
                  <a:lnTo>
                    <a:pt x="1" y="1815"/>
                  </a:lnTo>
                  <a:lnTo>
                    <a:pt x="0" y="1807"/>
                  </a:lnTo>
                  <a:lnTo>
                    <a:pt x="2" y="1798"/>
                  </a:lnTo>
                  <a:lnTo>
                    <a:pt x="7" y="1787"/>
                  </a:lnTo>
                  <a:lnTo>
                    <a:pt x="15" y="1774"/>
                  </a:lnTo>
                  <a:lnTo>
                    <a:pt x="27" y="1759"/>
                  </a:lnTo>
                  <a:lnTo>
                    <a:pt x="42" y="1741"/>
                  </a:lnTo>
                  <a:lnTo>
                    <a:pt x="59" y="1718"/>
                  </a:lnTo>
                  <a:lnTo>
                    <a:pt x="82" y="1691"/>
                  </a:lnTo>
                  <a:lnTo>
                    <a:pt x="1178" y="134"/>
                  </a:lnTo>
                  <a:lnTo>
                    <a:pt x="1206" y="102"/>
                  </a:lnTo>
                  <a:lnTo>
                    <a:pt x="1236" y="76"/>
                  </a:lnTo>
                  <a:lnTo>
                    <a:pt x="1268" y="52"/>
                  </a:lnTo>
                  <a:lnTo>
                    <a:pt x="1302" y="32"/>
                  </a:lnTo>
                  <a:lnTo>
                    <a:pt x="1335" y="17"/>
                  </a:lnTo>
                  <a:lnTo>
                    <a:pt x="1371" y="7"/>
                  </a:lnTo>
                  <a:lnTo>
                    <a:pt x="1406" y="1"/>
                  </a:lnTo>
                  <a:lnTo>
                    <a:pt x="144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0" name="Freeform 15">
              <a:extLst>
                <a:ext uri="{FF2B5EF4-FFF2-40B4-BE49-F238E27FC236}">
                  <a16:creationId xmlns:a16="http://schemas.microsoft.com/office/drawing/2014/main" id="{28E9ABED-CA4D-F5E8-7ACF-107BB34469DA}"/>
                </a:ext>
              </a:extLst>
            </p:cNvPr>
            <p:cNvSpPr>
              <a:spLocks/>
            </p:cNvSpPr>
            <p:nvPr/>
          </p:nvSpPr>
          <p:spPr bwMode="auto">
            <a:xfrm>
              <a:off x="4062413" y="2541588"/>
              <a:ext cx="3063875" cy="2022475"/>
            </a:xfrm>
            <a:custGeom>
              <a:avLst/>
              <a:gdLst>
                <a:gd name="T0" fmla="*/ 154 w 3860"/>
                <a:gd name="T1" fmla="*/ 0 h 2549"/>
                <a:gd name="T2" fmla="*/ 2371 w 3860"/>
                <a:gd name="T3" fmla="*/ 0 h 2549"/>
                <a:gd name="T4" fmla="*/ 2207 w 3860"/>
                <a:gd name="T5" fmla="*/ 232 h 2549"/>
                <a:gd name="T6" fmla="*/ 232 w 3860"/>
                <a:gd name="T7" fmla="*/ 232 h 2549"/>
                <a:gd name="T8" fmla="*/ 232 w 3860"/>
                <a:gd name="T9" fmla="*/ 2085 h 2549"/>
                <a:gd name="T10" fmla="*/ 3628 w 3860"/>
                <a:gd name="T11" fmla="*/ 2085 h 2549"/>
                <a:gd name="T12" fmla="*/ 3628 w 3860"/>
                <a:gd name="T13" fmla="*/ 232 h 2549"/>
                <a:gd name="T14" fmla="*/ 3011 w 3860"/>
                <a:gd name="T15" fmla="*/ 232 h 2549"/>
                <a:gd name="T16" fmla="*/ 3224 w 3860"/>
                <a:gd name="T17" fmla="*/ 0 h 2549"/>
                <a:gd name="T18" fmla="*/ 3706 w 3860"/>
                <a:gd name="T19" fmla="*/ 0 h 2549"/>
                <a:gd name="T20" fmla="*/ 3737 w 3860"/>
                <a:gd name="T21" fmla="*/ 3 h 2549"/>
                <a:gd name="T22" fmla="*/ 3765 w 3860"/>
                <a:gd name="T23" fmla="*/ 12 h 2549"/>
                <a:gd name="T24" fmla="*/ 3792 w 3860"/>
                <a:gd name="T25" fmla="*/ 26 h 2549"/>
                <a:gd name="T26" fmla="*/ 3814 w 3860"/>
                <a:gd name="T27" fmla="*/ 45 h 2549"/>
                <a:gd name="T28" fmla="*/ 3833 w 3860"/>
                <a:gd name="T29" fmla="*/ 68 h 2549"/>
                <a:gd name="T30" fmla="*/ 3848 w 3860"/>
                <a:gd name="T31" fmla="*/ 94 h 2549"/>
                <a:gd name="T32" fmla="*/ 3856 w 3860"/>
                <a:gd name="T33" fmla="*/ 123 h 2549"/>
                <a:gd name="T34" fmla="*/ 3860 w 3860"/>
                <a:gd name="T35" fmla="*/ 155 h 2549"/>
                <a:gd name="T36" fmla="*/ 3860 w 3860"/>
                <a:gd name="T37" fmla="*/ 2393 h 2549"/>
                <a:gd name="T38" fmla="*/ 3856 w 3860"/>
                <a:gd name="T39" fmla="*/ 2425 h 2549"/>
                <a:gd name="T40" fmla="*/ 3848 w 3860"/>
                <a:gd name="T41" fmla="*/ 2454 h 2549"/>
                <a:gd name="T42" fmla="*/ 3833 w 3860"/>
                <a:gd name="T43" fmla="*/ 2480 h 2549"/>
                <a:gd name="T44" fmla="*/ 3814 w 3860"/>
                <a:gd name="T45" fmla="*/ 2503 h 2549"/>
                <a:gd name="T46" fmla="*/ 3792 w 3860"/>
                <a:gd name="T47" fmla="*/ 2522 h 2549"/>
                <a:gd name="T48" fmla="*/ 3765 w 3860"/>
                <a:gd name="T49" fmla="*/ 2536 h 2549"/>
                <a:gd name="T50" fmla="*/ 3737 w 3860"/>
                <a:gd name="T51" fmla="*/ 2545 h 2549"/>
                <a:gd name="T52" fmla="*/ 3706 w 3860"/>
                <a:gd name="T53" fmla="*/ 2549 h 2549"/>
                <a:gd name="T54" fmla="*/ 154 w 3860"/>
                <a:gd name="T55" fmla="*/ 2549 h 2549"/>
                <a:gd name="T56" fmla="*/ 123 w 3860"/>
                <a:gd name="T57" fmla="*/ 2545 h 2549"/>
                <a:gd name="T58" fmla="*/ 95 w 3860"/>
                <a:gd name="T59" fmla="*/ 2536 h 2549"/>
                <a:gd name="T60" fmla="*/ 68 w 3860"/>
                <a:gd name="T61" fmla="*/ 2522 h 2549"/>
                <a:gd name="T62" fmla="*/ 46 w 3860"/>
                <a:gd name="T63" fmla="*/ 2503 h 2549"/>
                <a:gd name="T64" fmla="*/ 27 w 3860"/>
                <a:gd name="T65" fmla="*/ 2480 h 2549"/>
                <a:gd name="T66" fmla="*/ 12 w 3860"/>
                <a:gd name="T67" fmla="*/ 2454 h 2549"/>
                <a:gd name="T68" fmla="*/ 4 w 3860"/>
                <a:gd name="T69" fmla="*/ 2425 h 2549"/>
                <a:gd name="T70" fmla="*/ 0 w 3860"/>
                <a:gd name="T71" fmla="*/ 2393 h 2549"/>
                <a:gd name="T72" fmla="*/ 0 w 3860"/>
                <a:gd name="T73" fmla="*/ 155 h 2549"/>
                <a:gd name="T74" fmla="*/ 4 w 3860"/>
                <a:gd name="T75" fmla="*/ 123 h 2549"/>
                <a:gd name="T76" fmla="*/ 12 w 3860"/>
                <a:gd name="T77" fmla="*/ 94 h 2549"/>
                <a:gd name="T78" fmla="*/ 27 w 3860"/>
                <a:gd name="T79" fmla="*/ 68 h 2549"/>
                <a:gd name="T80" fmla="*/ 46 w 3860"/>
                <a:gd name="T81" fmla="*/ 45 h 2549"/>
                <a:gd name="T82" fmla="*/ 68 w 3860"/>
                <a:gd name="T83" fmla="*/ 26 h 2549"/>
                <a:gd name="T84" fmla="*/ 95 w 3860"/>
                <a:gd name="T85" fmla="*/ 12 h 2549"/>
                <a:gd name="T86" fmla="*/ 123 w 3860"/>
                <a:gd name="T87" fmla="*/ 3 h 2549"/>
                <a:gd name="T88" fmla="*/ 154 w 3860"/>
                <a:gd name="T89" fmla="*/ 0 h 2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60" h="2549">
                  <a:moveTo>
                    <a:pt x="154" y="0"/>
                  </a:moveTo>
                  <a:lnTo>
                    <a:pt x="2371" y="0"/>
                  </a:lnTo>
                  <a:lnTo>
                    <a:pt x="2207" y="232"/>
                  </a:lnTo>
                  <a:lnTo>
                    <a:pt x="232" y="232"/>
                  </a:lnTo>
                  <a:lnTo>
                    <a:pt x="232" y="2085"/>
                  </a:lnTo>
                  <a:lnTo>
                    <a:pt x="3628" y="2085"/>
                  </a:lnTo>
                  <a:lnTo>
                    <a:pt x="3628" y="232"/>
                  </a:lnTo>
                  <a:lnTo>
                    <a:pt x="3011" y="232"/>
                  </a:lnTo>
                  <a:lnTo>
                    <a:pt x="3224" y="0"/>
                  </a:lnTo>
                  <a:lnTo>
                    <a:pt x="3706" y="0"/>
                  </a:lnTo>
                  <a:lnTo>
                    <a:pt x="3737" y="3"/>
                  </a:lnTo>
                  <a:lnTo>
                    <a:pt x="3765" y="12"/>
                  </a:lnTo>
                  <a:lnTo>
                    <a:pt x="3792" y="26"/>
                  </a:lnTo>
                  <a:lnTo>
                    <a:pt x="3814" y="45"/>
                  </a:lnTo>
                  <a:lnTo>
                    <a:pt x="3833" y="68"/>
                  </a:lnTo>
                  <a:lnTo>
                    <a:pt x="3848" y="94"/>
                  </a:lnTo>
                  <a:lnTo>
                    <a:pt x="3856" y="123"/>
                  </a:lnTo>
                  <a:lnTo>
                    <a:pt x="3860" y="155"/>
                  </a:lnTo>
                  <a:lnTo>
                    <a:pt x="3860" y="2393"/>
                  </a:lnTo>
                  <a:lnTo>
                    <a:pt x="3856" y="2425"/>
                  </a:lnTo>
                  <a:lnTo>
                    <a:pt x="3848" y="2454"/>
                  </a:lnTo>
                  <a:lnTo>
                    <a:pt x="3833" y="2480"/>
                  </a:lnTo>
                  <a:lnTo>
                    <a:pt x="3814" y="2503"/>
                  </a:lnTo>
                  <a:lnTo>
                    <a:pt x="3792" y="2522"/>
                  </a:lnTo>
                  <a:lnTo>
                    <a:pt x="3765" y="2536"/>
                  </a:lnTo>
                  <a:lnTo>
                    <a:pt x="3737" y="2545"/>
                  </a:lnTo>
                  <a:lnTo>
                    <a:pt x="3706" y="2549"/>
                  </a:lnTo>
                  <a:lnTo>
                    <a:pt x="154" y="2549"/>
                  </a:lnTo>
                  <a:lnTo>
                    <a:pt x="123" y="2545"/>
                  </a:lnTo>
                  <a:lnTo>
                    <a:pt x="95" y="2536"/>
                  </a:lnTo>
                  <a:lnTo>
                    <a:pt x="68" y="2522"/>
                  </a:lnTo>
                  <a:lnTo>
                    <a:pt x="46" y="2503"/>
                  </a:lnTo>
                  <a:lnTo>
                    <a:pt x="27" y="2480"/>
                  </a:lnTo>
                  <a:lnTo>
                    <a:pt x="12" y="2454"/>
                  </a:lnTo>
                  <a:lnTo>
                    <a:pt x="4" y="2425"/>
                  </a:lnTo>
                  <a:lnTo>
                    <a:pt x="0" y="2393"/>
                  </a:lnTo>
                  <a:lnTo>
                    <a:pt x="0" y="155"/>
                  </a:lnTo>
                  <a:lnTo>
                    <a:pt x="4" y="123"/>
                  </a:lnTo>
                  <a:lnTo>
                    <a:pt x="12" y="94"/>
                  </a:lnTo>
                  <a:lnTo>
                    <a:pt x="27" y="68"/>
                  </a:lnTo>
                  <a:lnTo>
                    <a:pt x="46" y="45"/>
                  </a:lnTo>
                  <a:lnTo>
                    <a:pt x="68" y="26"/>
                  </a:lnTo>
                  <a:lnTo>
                    <a:pt x="95" y="12"/>
                  </a:lnTo>
                  <a:lnTo>
                    <a:pt x="123" y="3"/>
                  </a:lnTo>
                  <a:lnTo>
                    <a:pt x="154"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6" name="Group 15">
            <a:extLst>
              <a:ext uri="{FF2B5EF4-FFF2-40B4-BE49-F238E27FC236}">
                <a16:creationId xmlns:a16="http://schemas.microsoft.com/office/drawing/2014/main" id="{92543028-C298-7AD1-AF4B-60783C38C0D4}"/>
              </a:ext>
            </a:extLst>
          </p:cNvPr>
          <p:cNvGrpSpPr/>
          <p:nvPr/>
        </p:nvGrpSpPr>
        <p:grpSpPr>
          <a:xfrm>
            <a:off x="4360870" y="2774725"/>
            <a:ext cx="705455" cy="669511"/>
            <a:chOff x="2857500" y="1352550"/>
            <a:chExt cx="4330700" cy="4110038"/>
          </a:xfrm>
          <a:solidFill>
            <a:srgbClr val="FFA826"/>
          </a:solidFill>
        </p:grpSpPr>
        <p:sp>
          <p:nvSpPr>
            <p:cNvPr id="23" name="Freeform 37">
              <a:extLst>
                <a:ext uri="{FF2B5EF4-FFF2-40B4-BE49-F238E27FC236}">
                  <a16:creationId xmlns:a16="http://schemas.microsoft.com/office/drawing/2014/main" id="{1C43226F-48F2-C07D-49D3-206A7A0AD7BB}"/>
                </a:ext>
              </a:extLst>
            </p:cNvPr>
            <p:cNvSpPr>
              <a:spLocks/>
            </p:cNvSpPr>
            <p:nvPr/>
          </p:nvSpPr>
          <p:spPr bwMode="auto">
            <a:xfrm>
              <a:off x="3714750" y="3271838"/>
              <a:ext cx="865188" cy="1131888"/>
            </a:xfrm>
            <a:custGeom>
              <a:avLst/>
              <a:gdLst>
                <a:gd name="T0" fmla="*/ 932 w 1091"/>
                <a:gd name="T1" fmla="*/ 0 h 1425"/>
                <a:gd name="T2" fmla="*/ 950 w 1091"/>
                <a:gd name="T3" fmla="*/ 2 h 1425"/>
                <a:gd name="T4" fmla="*/ 966 w 1091"/>
                <a:gd name="T5" fmla="*/ 10 h 1425"/>
                <a:gd name="T6" fmla="*/ 980 w 1091"/>
                <a:gd name="T7" fmla="*/ 24 h 1425"/>
                <a:gd name="T8" fmla="*/ 1081 w 1091"/>
                <a:gd name="T9" fmla="*/ 158 h 1425"/>
                <a:gd name="T10" fmla="*/ 1089 w 1091"/>
                <a:gd name="T11" fmla="*/ 178 h 1425"/>
                <a:gd name="T12" fmla="*/ 1091 w 1091"/>
                <a:gd name="T13" fmla="*/ 201 h 1425"/>
                <a:gd name="T14" fmla="*/ 1084 w 1091"/>
                <a:gd name="T15" fmla="*/ 223 h 1425"/>
                <a:gd name="T16" fmla="*/ 1067 w 1091"/>
                <a:gd name="T17" fmla="*/ 239 h 1425"/>
                <a:gd name="T18" fmla="*/ 436 w 1091"/>
                <a:gd name="T19" fmla="*/ 712 h 1425"/>
                <a:gd name="T20" fmla="*/ 1067 w 1091"/>
                <a:gd name="T21" fmla="*/ 1186 h 1425"/>
                <a:gd name="T22" fmla="*/ 1084 w 1091"/>
                <a:gd name="T23" fmla="*/ 1203 h 1425"/>
                <a:gd name="T24" fmla="*/ 1091 w 1091"/>
                <a:gd name="T25" fmla="*/ 1224 h 1425"/>
                <a:gd name="T26" fmla="*/ 1089 w 1091"/>
                <a:gd name="T27" fmla="*/ 1248 h 1425"/>
                <a:gd name="T28" fmla="*/ 1081 w 1091"/>
                <a:gd name="T29" fmla="*/ 1268 h 1425"/>
                <a:gd name="T30" fmla="*/ 980 w 1091"/>
                <a:gd name="T31" fmla="*/ 1402 h 1425"/>
                <a:gd name="T32" fmla="*/ 966 w 1091"/>
                <a:gd name="T33" fmla="*/ 1415 h 1425"/>
                <a:gd name="T34" fmla="*/ 950 w 1091"/>
                <a:gd name="T35" fmla="*/ 1424 h 1425"/>
                <a:gd name="T36" fmla="*/ 933 w 1091"/>
                <a:gd name="T37" fmla="*/ 1425 h 1425"/>
                <a:gd name="T38" fmla="*/ 915 w 1091"/>
                <a:gd name="T39" fmla="*/ 1424 h 1425"/>
                <a:gd name="T40" fmla="*/ 897 w 1091"/>
                <a:gd name="T41" fmla="*/ 1414 h 1425"/>
                <a:gd name="T42" fmla="*/ 24 w 1091"/>
                <a:gd name="T43" fmla="*/ 760 h 1425"/>
                <a:gd name="T44" fmla="*/ 10 w 1091"/>
                <a:gd name="T45" fmla="*/ 747 h 1425"/>
                <a:gd name="T46" fmla="*/ 2 w 1091"/>
                <a:gd name="T47" fmla="*/ 730 h 1425"/>
                <a:gd name="T48" fmla="*/ 0 w 1091"/>
                <a:gd name="T49" fmla="*/ 712 h 1425"/>
                <a:gd name="T50" fmla="*/ 2 w 1091"/>
                <a:gd name="T51" fmla="*/ 695 h 1425"/>
                <a:gd name="T52" fmla="*/ 10 w 1091"/>
                <a:gd name="T53" fmla="*/ 679 h 1425"/>
                <a:gd name="T54" fmla="*/ 24 w 1091"/>
                <a:gd name="T55" fmla="*/ 666 h 1425"/>
                <a:gd name="T56" fmla="*/ 897 w 1091"/>
                <a:gd name="T57" fmla="*/ 12 h 1425"/>
                <a:gd name="T58" fmla="*/ 913 w 1091"/>
                <a:gd name="T59" fmla="*/ 2 h 1425"/>
                <a:gd name="T60" fmla="*/ 932 w 1091"/>
                <a:gd name="T61"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1" h="1425">
                  <a:moveTo>
                    <a:pt x="932" y="0"/>
                  </a:moveTo>
                  <a:lnTo>
                    <a:pt x="950" y="2"/>
                  </a:lnTo>
                  <a:lnTo>
                    <a:pt x="966" y="10"/>
                  </a:lnTo>
                  <a:lnTo>
                    <a:pt x="980" y="24"/>
                  </a:lnTo>
                  <a:lnTo>
                    <a:pt x="1081" y="158"/>
                  </a:lnTo>
                  <a:lnTo>
                    <a:pt x="1089" y="178"/>
                  </a:lnTo>
                  <a:lnTo>
                    <a:pt x="1091" y="201"/>
                  </a:lnTo>
                  <a:lnTo>
                    <a:pt x="1084" y="223"/>
                  </a:lnTo>
                  <a:lnTo>
                    <a:pt x="1067" y="239"/>
                  </a:lnTo>
                  <a:lnTo>
                    <a:pt x="436" y="712"/>
                  </a:lnTo>
                  <a:lnTo>
                    <a:pt x="1067" y="1186"/>
                  </a:lnTo>
                  <a:lnTo>
                    <a:pt x="1084" y="1203"/>
                  </a:lnTo>
                  <a:lnTo>
                    <a:pt x="1091" y="1224"/>
                  </a:lnTo>
                  <a:lnTo>
                    <a:pt x="1089" y="1248"/>
                  </a:lnTo>
                  <a:lnTo>
                    <a:pt x="1081" y="1268"/>
                  </a:lnTo>
                  <a:lnTo>
                    <a:pt x="980" y="1402"/>
                  </a:lnTo>
                  <a:lnTo>
                    <a:pt x="966" y="1415"/>
                  </a:lnTo>
                  <a:lnTo>
                    <a:pt x="950" y="1424"/>
                  </a:lnTo>
                  <a:lnTo>
                    <a:pt x="933" y="1425"/>
                  </a:lnTo>
                  <a:lnTo>
                    <a:pt x="915" y="1424"/>
                  </a:lnTo>
                  <a:lnTo>
                    <a:pt x="897" y="1414"/>
                  </a:lnTo>
                  <a:lnTo>
                    <a:pt x="24" y="760"/>
                  </a:lnTo>
                  <a:lnTo>
                    <a:pt x="10" y="747"/>
                  </a:lnTo>
                  <a:lnTo>
                    <a:pt x="2" y="730"/>
                  </a:lnTo>
                  <a:lnTo>
                    <a:pt x="0" y="712"/>
                  </a:lnTo>
                  <a:lnTo>
                    <a:pt x="2" y="695"/>
                  </a:lnTo>
                  <a:lnTo>
                    <a:pt x="10" y="679"/>
                  </a:lnTo>
                  <a:lnTo>
                    <a:pt x="24" y="666"/>
                  </a:lnTo>
                  <a:lnTo>
                    <a:pt x="897" y="12"/>
                  </a:lnTo>
                  <a:lnTo>
                    <a:pt x="913" y="2"/>
                  </a:lnTo>
                  <a:lnTo>
                    <a:pt x="932"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4" name="Freeform 38">
              <a:extLst>
                <a:ext uri="{FF2B5EF4-FFF2-40B4-BE49-F238E27FC236}">
                  <a16:creationId xmlns:a16="http://schemas.microsoft.com/office/drawing/2014/main" id="{FBE3A68D-297C-3643-B94E-46F85E14F0F0}"/>
                </a:ext>
              </a:extLst>
            </p:cNvPr>
            <p:cNvSpPr>
              <a:spLocks/>
            </p:cNvSpPr>
            <p:nvPr/>
          </p:nvSpPr>
          <p:spPr bwMode="auto">
            <a:xfrm>
              <a:off x="5465763" y="3271838"/>
              <a:ext cx="866775" cy="1131888"/>
            </a:xfrm>
            <a:custGeom>
              <a:avLst/>
              <a:gdLst>
                <a:gd name="T0" fmla="*/ 159 w 1092"/>
                <a:gd name="T1" fmla="*/ 0 h 1425"/>
                <a:gd name="T2" fmla="*/ 177 w 1092"/>
                <a:gd name="T3" fmla="*/ 2 h 1425"/>
                <a:gd name="T4" fmla="*/ 194 w 1092"/>
                <a:gd name="T5" fmla="*/ 12 h 1425"/>
                <a:gd name="T6" fmla="*/ 1069 w 1092"/>
                <a:gd name="T7" fmla="*/ 666 h 1425"/>
                <a:gd name="T8" fmla="*/ 1080 w 1092"/>
                <a:gd name="T9" fmla="*/ 679 h 1425"/>
                <a:gd name="T10" fmla="*/ 1088 w 1092"/>
                <a:gd name="T11" fmla="*/ 695 h 1425"/>
                <a:gd name="T12" fmla="*/ 1092 w 1092"/>
                <a:gd name="T13" fmla="*/ 712 h 1425"/>
                <a:gd name="T14" fmla="*/ 1088 w 1092"/>
                <a:gd name="T15" fmla="*/ 730 h 1425"/>
                <a:gd name="T16" fmla="*/ 1080 w 1092"/>
                <a:gd name="T17" fmla="*/ 747 h 1425"/>
                <a:gd name="T18" fmla="*/ 1069 w 1092"/>
                <a:gd name="T19" fmla="*/ 760 h 1425"/>
                <a:gd name="T20" fmla="*/ 194 w 1092"/>
                <a:gd name="T21" fmla="*/ 1414 h 1425"/>
                <a:gd name="T22" fmla="*/ 177 w 1092"/>
                <a:gd name="T23" fmla="*/ 1424 h 1425"/>
                <a:gd name="T24" fmla="*/ 159 w 1092"/>
                <a:gd name="T25" fmla="*/ 1425 h 1425"/>
                <a:gd name="T26" fmla="*/ 141 w 1092"/>
                <a:gd name="T27" fmla="*/ 1424 h 1425"/>
                <a:gd name="T28" fmla="*/ 126 w 1092"/>
                <a:gd name="T29" fmla="*/ 1415 h 1425"/>
                <a:gd name="T30" fmla="*/ 111 w 1092"/>
                <a:gd name="T31" fmla="*/ 1402 h 1425"/>
                <a:gd name="T32" fmla="*/ 11 w 1092"/>
                <a:gd name="T33" fmla="*/ 1268 h 1425"/>
                <a:gd name="T34" fmla="*/ 1 w 1092"/>
                <a:gd name="T35" fmla="*/ 1248 h 1425"/>
                <a:gd name="T36" fmla="*/ 0 w 1092"/>
                <a:gd name="T37" fmla="*/ 1224 h 1425"/>
                <a:gd name="T38" fmla="*/ 5 w 1092"/>
                <a:gd name="T39" fmla="*/ 1210 h 1425"/>
                <a:gd name="T40" fmla="*/ 11 w 1092"/>
                <a:gd name="T41" fmla="*/ 1196 h 1425"/>
                <a:gd name="T42" fmla="*/ 23 w 1092"/>
                <a:gd name="T43" fmla="*/ 1186 h 1425"/>
                <a:gd name="T44" fmla="*/ 654 w 1092"/>
                <a:gd name="T45" fmla="*/ 712 h 1425"/>
                <a:gd name="T46" fmla="*/ 23 w 1092"/>
                <a:gd name="T47" fmla="*/ 239 h 1425"/>
                <a:gd name="T48" fmla="*/ 11 w 1092"/>
                <a:gd name="T49" fmla="*/ 229 h 1425"/>
                <a:gd name="T50" fmla="*/ 5 w 1092"/>
                <a:gd name="T51" fmla="*/ 216 h 1425"/>
                <a:gd name="T52" fmla="*/ 0 w 1092"/>
                <a:gd name="T53" fmla="*/ 201 h 1425"/>
                <a:gd name="T54" fmla="*/ 1 w 1092"/>
                <a:gd name="T55" fmla="*/ 178 h 1425"/>
                <a:gd name="T56" fmla="*/ 11 w 1092"/>
                <a:gd name="T57" fmla="*/ 158 h 1425"/>
                <a:gd name="T58" fmla="*/ 111 w 1092"/>
                <a:gd name="T59" fmla="*/ 24 h 1425"/>
                <a:gd name="T60" fmla="*/ 126 w 1092"/>
                <a:gd name="T61" fmla="*/ 10 h 1425"/>
                <a:gd name="T62" fmla="*/ 141 w 1092"/>
                <a:gd name="T63" fmla="*/ 2 h 1425"/>
                <a:gd name="T64" fmla="*/ 159 w 1092"/>
                <a:gd name="T65"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2" h="1425">
                  <a:moveTo>
                    <a:pt x="159" y="0"/>
                  </a:moveTo>
                  <a:lnTo>
                    <a:pt x="177" y="2"/>
                  </a:lnTo>
                  <a:lnTo>
                    <a:pt x="194" y="12"/>
                  </a:lnTo>
                  <a:lnTo>
                    <a:pt x="1069" y="666"/>
                  </a:lnTo>
                  <a:lnTo>
                    <a:pt x="1080" y="679"/>
                  </a:lnTo>
                  <a:lnTo>
                    <a:pt x="1088" y="695"/>
                  </a:lnTo>
                  <a:lnTo>
                    <a:pt x="1092" y="712"/>
                  </a:lnTo>
                  <a:lnTo>
                    <a:pt x="1088" y="730"/>
                  </a:lnTo>
                  <a:lnTo>
                    <a:pt x="1080" y="747"/>
                  </a:lnTo>
                  <a:lnTo>
                    <a:pt x="1069" y="760"/>
                  </a:lnTo>
                  <a:lnTo>
                    <a:pt x="194" y="1414"/>
                  </a:lnTo>
                  <a:lnTo>
                    <a:pt x="177" y="1424"/>
                  </a:lnTo>
                  <a:lnTo>
                    <a:pt x="159" y="1425"/>
                  </a:lnTo>
                  <a:lnTo>
                    <a:pt x="141" y="1424"/>
                  </a:lnTo>
                  <a:lnTo>
                    <a:pt x="126" y="1415"/>
                  </a:lnTo>
                  <a:lnTo>
                    <a:pt x="111" y="1402"/>
                  </a:lnTo>
                  <a:lnTo>
                    <a:pt x="11" y="1268"/>
                  </a:lnTo>
                  <a:lnTo>
                    <a:pt x="1" y="1248"/>
                  </a:lnTo>
                  <a:lnTo>
                    <a:pt x="0" y="1224"/>
                  </a:lnTo>
                  <a:lnTo>
                    <a:pt x="5" y="1210"/>
                  </a:lnTo>
                  <a:lnTo>
                    <a:pt x="11" y="1196"/>
                  </a:lnTo>
                  <a:lnTo>
                    <a:pt x="23" y="1186"/>
                  </a:lnTo>
                  <a:lnTo>
                    <a:pt x="654" y="712"/>
                  </a:lnTo>
                  <a:lnTo>
                    <a:pt x="23" y="239"/>
                  </a:lnTo>
                  <a:lnTo>
                    <a:pt x="11" y="229"/>
                  </a:lnTo>
                  <a:lnTo>
                    <a:pt x="5" y="216"/>
                  </a:lnTo>
                  <a:lnTo>
                    <a:pt x="0" y="201"/>
                  </a:lnTo>
                  <a:lnTo>
                    <a:pt x="1" y="178"/>
                  </a:lnTo>
                  <a:lnTo>
                    <a:pt x="11" y="158"/>
                  </a:lnTo>
                  <a:lnTo>
                    <a:pt x="111" y="24"/>
                  </a:lnTo>
                  <a:lnTo>
                    <a:pt x="126" y="10"/>
                  </a:lnTo>
                  <a:lnTo>
                    <a:pt x="141" y="2"/>
                  </a:lnTo>
                  <a:lnTo>
                    <a:pt x="159"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5" name="Freeform 39">
              <a:extLst>
                <a:ext uri="{FF2B5EF4-FFF2-40B4-BE49-F238E27FC236}">
                  <a16:creationId xmlns:a16="http://schemas.microsoft.com/office/drawing/2014/main" id="{776E45F4-9234-5091-098F-9EB728C99D97}"/>
                </a:ext>
              </a:extLst>
            </p:cNvPr>
            <p:cNvSpPr>
              <a:spLocks/>
            </p:cNvSpPr>
            <p:nvPr/>
          </p:nvSpPr>
          <p:spPr bwMode="auto">
            <a:xfrm>
              <a:off x="4549775" y="2947988"/>
              <a:ext cx="947738" cy="1878013"/>
            </a:xfrm>
            <a:custGeom>
              <a:avLst/>
              <a:gdLst>
                <a:gd name="T0" fmla="*/ 980 w 1193"/>
                <a:gd name="T1" fmla="*/ 0 h 2366"/>
                <a:gd name="T2" fmla="*/ 1002 w 1193"/>
                <a:gd name="T3" fmla="*/ 5 h 2366"/>
                <a:gd name="T4" fmla="*/ 1156 w 1193"/>
                <a:gd name="T5" fmla="*/ 70 h 2366"/>
                <a:gd name="T6" fmla="*/ 1173 w 1193"/>
                <a:gd name="T7" fmla="*/ 80 h 2366"/>
                <a:gd name="T8" fmla="*/ 1184 w 1193"/>
                <a:gd name="T9" fmla="*/ 93 h 2366"/>
                <a:gd name="T10" fmla="*/ 1191 w 1193"/>
                <a:gd name="T11" fmla="*/ 110 h 2366"/>
                <a:gd name="T12" fmla="*/ 1193 w 1193"/>
                <a:gd name="T13" fmla="*/ 128 h 2366"/>
                <a:gd name="T14" fmla="*/ 1188 w 1193"/>
                <a:gd name="T15" fmla="*/ 146 h 2366"/>
                <a:gd name="T16" fmla="*/ 266 w 1193"/>
                <a:gd name="T17" fmla="*/ 2329 h 2366"/>
                <a:gd name="T18" fmla="*/ 253 w 1193"/>
                <a:gd name="T19" fmla="*/ 2349 h 2366"/>
                <a:gd name="T20" fmla="*/ 233 w 1193"/>
                <a:gd name="T21" fmla="*/ 2361 h 2366"/>
                <a:gd name="T22" fmla="*/ 223 w 1193"/>
                <a:gd name="T23" fmla="*/ 2364 h 2366"/>
                <a:gd name="T24" fmla="*/ 212 w 1193"/>
                <a:gd name="T25" fmla="*/ 2366 h 2366"/>
                <a:gd name="T26" fmla="*/ 200 w 1193"/>
                <a:gd name="T27" fmla="*/ 2364 h 2366"/>
                <a:gd name="T28" fmla="*/ 188 w 1193"/>
                <a:gd name="T29" fmla="*/ 2361 h 2366"/>
                <a:gd name="T30" fmla="*/ 34 w 1193"/>
                <a:gd name="T31" fmla="*/ 2296 h 2366"/>
                <a:gd name="T32" fmla="*/ 19 w 1193"/>
                <a:gd name="T33" fmla="*/ 2286 h 2366"/>
                <a:gd name="T34" fmla="*/ 8 w 1193"/>
                <a:gd name="T35" fmla="*/ 2271 h 2366"/>
                <a:gd name="T36" fmla="*/ 0 w 1193"/>
                <a:gd name="T37" fmla="*/ 2254 h 2366"/>
                <a:gd name="T38" fmla="*/ 0 w 1193"/>
                <a:gd name="T39" fmla="*/ 2236 h 2366"/>
                <a:gd name="T40" fmla="*/ 3 w 1193"/>
                <a:gd name="T41" fmla="*/ 2218 h 2366"/>
                <a:gd name="T42" fmla="*/ 926 w 1193"/>
                <a:gd name="T43" fmla="*/ 35 h 2366"/>
                <a:gd name="T44" fmla="*/ 937 w 1193"/>
                <a:gd name="T45" fmla="*/ 17 h 2366"/>
                <a:gd name="T46" fmla="*/ 957 w 1193"/>
                <a:gd name="T47" fmla="*/ 4 h 2366"/>
                <a:gd name="T48" fmla="*/ 980 w 1193"/>
                <a:gd name="T49" fmla="*/ 0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3" h="2366">
                  <a:moveTo>
                    <a:pt x="980" y="0"/>
                  </a:moveTo>
                  <a:lnTo>
                    <a:pt x="1002" y="5"/>
                  </a:lnTo>
                  <a:lnTo>
                    <a:pt x="1156" y="70"/>
                  </a:lnTo>
                  <a:lnTo>
                    <a:pt x="1173" y="80"/>
                  </a:lnTo>
                  <a:lnTo>
                    <a:pt x="1184" y="93"/>
                  </a:lnTo>
                  <a:lnTo>
                    <a:pt x="1191" y="110"/>
                  </a:lnTo>
                  <a:lnTo>
                    <a:pt x="1193" y="128"/>
                  </a:lnTo>
                  <a:lnTo>
                    <a:pt x="1188" y="146"/>
                  </a:lnTo>
                  <a:lnTo>
                    <a:pt x="266" y="2329"/>
                  </a:lnTo>
                  <a:lnTo>
                    <a:pt x="253" y="2349"/>
                  </a:lnTo>
                  <a:lnTo>
                    <a:pt x="233" y="2361"/>
                  </a:lnTo>
                  <a:lnTo>
                    <a:pt x="223" y="2364"/>
                  </a:lnTo>
                  <a:lnTo>
                    <a:pt x="212" y="2366"/>
                  </a:lnTo>
                  <a:lnTo>
                    <a:pt x="200" y="2364"/>
                  </a:lnTo>
                  <a:lnTo>
                    <a:pt x="188" y="2361"/>
                  </a:lnTo>
                  <a:lnTo>
                    <a:pt x="34" y="2296"/>
                  </a:lnTo>
                  <a:lnTo>
                    <a:pt x="19" y="2286"/>
                  </a:lnTo>
                  <a:lnTo>
                    <a:pt x="8" y="2271"/>
                  </a:lnTo>
                  <a:lnTo>
                    <a:pt x="0" y="2254"/>
                  </a:lnTo>
                  <a:lnTo>
                    <a:pt x="0" y="2236"/>
                  </a:lnTo>
                  <a:lnTo>
                    <a:pt x="3" y="2218"/>
                  </a:lnTo>
                  <a:lnTo>
                    <a:pt x="926" y="35"/>
                  </a:lnTo>
                  <a:lnTo>
                    <a:pt x="937" y="17"/>
                  </a:lnTo>
                  <a:lnTo>
                    <a:pt x="957" y="4"/>
                  </a:lnTo>
                  <a:lnTo>
                    <a:pt x="98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6" name="Freeform 40">
              <a:extLst>
                <a:ext uri="{FF2B5EF4-FFF2-40B4-BE49-F238E27FC236}">
                  <a16:creationId xmlns:a16="http://schemas.microsoft.com/office/drawing/2014/main" id="{4B7A81FA-C58B-17D4-8330-4923F6DF436F}"/>
                </a:ext>
              </a:extLst>
            </p:cNvPr>
            <p:cNvSpPr>
              <a:spLocks noEditPoints="1"/>
            </p:cNvSpPr>
            <p:nvPr/>
          </p:nvSpPr>
          <p:spPr bwMode="auto">
            <a:xfrm>
              <a:off x="2857500" y="1352550"/>
              <a:ext cx="4330700" cy="4110038"/>
            </a:xfrm>
            <a:custGeom>
              <a:avLst/>
              <a:gdLst>
                <a:gd name="T0" fmla="*/ 469 w 5456"/>
                <a:gd name="T1" fmla="*/ 4684 h 5178"/>
                <a:gd name="T2" fmla="*/ 504 w 5456"/>
                <a:gd name="T3" fmla="*/ 4709 h 5178"/>
                <a:gd name="T4" fmla="*/ 4979 w 5456"/>
                <a:gd name="T5" fmla="*/ 4697 h 5178"/>
                <a:gd name="T6" fmla="*/ 4991 w 5456"/>
                <a:gd name="T7" fmla="*/ 1508 h 5178"/>
                <a:gd name="T8" fmla="*/ 711 w 5456"/>
                <a:gd name="T9" fmla="*/ 572 h 5178"/>
                <a:gd name="T10" fmla="*/ 636 w 5456"/>
                <a:gd name="T11" fmla="*/ 630 h 5178"/>
                <a:gd name="T12" fmla="*/ 623 w 5456"/>
                <a:gd name="T13" fmla="*/ 727 h 5178"/>
                <a:gd name="T14" fmla="*/ 681 w 5456"/>
                <a:gd name="T15" fmla="*/ 803 h 5178"/>
                <a:gd name="T16" fmla="*/ 1725 w 5456"/>
                <a:gd name="T17" fmla="*/ 819 h 5178"/>
                <a:gd name="T18" fmla="*/ 1813 w 5456"/>
                <a:gd name="T19" fmla="*/ 783 h 5178"/>
                <a:gd name="T20" fmla="*/ 1851 w 5456"/>
                <a:gd name="T21" fmla="*/ 693 h 5178"/>
                <a:gd name="T22" fmla="*/ 1813 w 5456"/>
                <a:gd name="T23" fmla="*/ 604 h 5178"/>
                <a:gd name="T24" fmla="*/ 1725 w 5456"/>
                <a:gd name="T25" fmla="*/ 567 h 5178"/>
                <a:gd name="T26" fmla="*/ 4535 w 5456"/>
                <a:gd name="T27" fmla="*/ 454 h 5178"/>
                <a:gd name="T28" fmla="*/ 4411 w 5456"/>
                <a:gd name="T29" fmla="*/ 521 h 5178"/>
                <a:gd name="T30" fmla="*/ 4345 w 5456"/>
                <a:gd name="T31" fmla="*/ 645 h 5178"/>
                <a:gd name="T32" fmla="*/ 4359 w 5456"/>
                <a:gd name="T33" fmla="*/ 788 h 5178"/>
                <a:gd name="T34" fmla="*/ 4447 w 5456"/>
                <a:gd name="T35" fmla="*/ 896 h 5178"/>
                <a:gd name="T36" fmla="*/ 4583 w 5456"/>
                <a:gd name="T37" fmla="*/ 937 h 5178"/>
                <a:gd name="T38" fmla="*/ 4719 w 5456"/>
                <a:gd name="T39" fmla="*/ 896 h 5178"/>
                <a:gd name="T40" fmla="*/ 4807 w 5456"/>
                <a:gd name="T41" fmla="*/ 788 h 5178"/>
                <a:gd name="T42" fmla="*/ 4822 w 5456"/>
                <a:gd name="T43" fmla="*/ 645 h 5178"/>
                <a:gd name="T44" fmla="*/ 4756 w 5456"/>
                <a:gd name="T45" fmla="*/ 521 h 5178"/>
                <a:gd name="T46" fmla="*/ 4633 w 5456"/>
                <a:gd name="T47" fmla="*/ 454 h 5178"/>
                <a:gd name="T48" fmla="*/ 3710 w 5456"/>
                <a:gd name="T49" fmla="*/ 454 h 5178"/>
                <a:gd name="T50" fmla="*/ 3587 w 5456"/>
                <a:gd name="T51" fmla="*/ 521 h 5178"/>
                <a:gd name="T52" fmla="*/ 3521 w 5456"/>
                <a:gd name="T53" fmla="*/ 645 h 5178"/>
                <a:gd name="T54" fmla="*/ 3536 w 5456"/>
                <a:gd name="T55" fmla="*/ 788 h 5178"/>
                <a:gd name="T56" fmla="*/ 3624 w 5456"/>
                <a:gd name="T57" fmla="*/ 896 h 5178"/>
                <a:gd name="T58" fmla="*/ 3760 w 5456"/>
                <a:gd name="T59" fmla="*/ 937 h 5178"/>
                <a:gd name="T60" fmla="*/ 3896 w 5456"/>
                <a:gd name="T61" fmla="*/ 896 h 5178"/>
                <a:gd name="T62" fmla="*/ 3983 w 5456"/>
                <a:gd name="T63" fmla="*/ 788 h 5178"/>
                <a:gd name="T64" fmla="*/ 3997 w 5456"/>
                <a:gd name="T65" fmla="*/ 645 h 5178"/>
                <a:gd name="T66" fmla="*/ 3930 w 5456"/>
                <a:gd name="T67" fmla="*/ 521 h 5178"/>
                <a:gd name="T68" fmla="*/ 3808 w 5456"/>
                <a:gd name="T69" fmla="*/ 454 h 5178"/>
                <a:gd name="T70" fmla="*/ 5163 w 5456"/>
                <a:gd name="T71" fmla="*/ 0 h 5178"/>
                <a:gd name="T72" fmla="*/ 5312 w 5456"/>
                <a:gd name="T73" fmla="*/ 40 h 5178"/>
                <a:gd name="T74" fmla="*/ 5417 w 5456"/>
                <a:gd name="T75" fmla="*/ 146 h 5178"/>
                <a:gd name="T76" fmla="*/ 5456 w 5456"/>
                <a:gd name="T77" fmla="*/ 294 h 5178"/>
                <a:gd name="T78" fmla="*/ 5438 w 5456"/>
                <a:gd name="T79" fmla="*/ 4988 h 5178"/>
                <a:gd name="T80" fmla="*/ 5352 w 5456"/>
                <a:gd name="T81" fmla="*/ 5110 h 5178"/>
                <a:gd name="T82" fmla="*/ 5216 w 5456"/>
                <a:gd name="T83" fmla="*/ 5173 h 5178"/>
                <a:gd name="T84" fmla="*/ 240 w 5456"/>
                <a:gd name="T85" fmla="*/ 5173 h 5178"/>
                <a:gd name="T86" fmla="*/ 104 w 5456"/>
                <a:gd name="T87" fmla="*/ 5110 h 5178"/>
                <a:gd name="T88" fmla="*/ 18 w 5456"/>
                <a:gd name="T89" fmla="*/ 4988 h 5178"/>
                <a:gd name="T90" fmla="*/ 0 w 5456"/>
                <a:gd name="T91" fmla="*/ 2594 h 5178"/>
                <a:gd name="T92" fmla="*/ 18 w 5456"/>
                <a:gd name="T93" fmla="*/ 191 h 5178"/>
                <a:gd name="T94" fmla="*/ 104 w 5456"/>
                <a:gd name="T95" fmla="*/ 70 h 5178"/>
                <a:gd name="T96" fmla="*/ 240 w 5456"/>
                <a:gd name="T97" fmla="*/ 5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56" h="5178">
                  <a:moveTo>
                    <a:pt x="466" y="1508"/>
                  </a:moveTo>
                  <a:lnTo>
                    <a:pt x="466" y="4669"/>
                  </a:lnTo>
                  <a:lnTo>
                    <a:pt x="469" y="4684"/>
                  </a:lnTo>
                  <a:lnTo>
                    <a:pt x="477" y="4697"/>
                  </a:lnTo>
                  <a:lnTo>
                    <a:pt x="489" y="4706"/>
                  </a:lnTo>
                  <a:lnTo>
                    <a:pt x="504" y="4709"/>
                  </a:lnTo>
                  <a:lnTo>
                    <a:pt x="4953" y="4709"/>
                  </a:lnTo>
                  <a:lnTo>
                    <a:pt x="4968" y="4706"/>
                  </a:lnTo>
                  <a:lnTo>
                    <a:pt x="4979" y="4697"/>
                  </a:lnTo>
                  <a:lnTo>
                    <a:pt x="4987" y="4684"/>
                  </a:lnTo>
                  <a:lnTo>
                    <a:pt x="4991" y="4669"/>
                  </a:lnTo>
                  <a:lnTo>
                    <a:pt x="4991" y="1508"/>
                  </a:lnTo>
                  <a:lnTo>
                    <a:pt x="466" y="1508"/>
                  </a:lnTo>
                  <a:close/>
                  <a:moveTo>
                    <a:pt x="744" y="567"/>
                  </a:moveTo>
                  <a:lnTo>
                    <a:pt x="711" y="572"/>
                  </a:lnTo>
                  <a:lnTo>
                    <a:pt x="681" y="586"/>
                  </a:lnTo>
                  <a:lnTo>
                    <a:pt x="655" y="604"/>
                  </a:lnTo>
                  <a:lnTo>
                    <a:pt x="636" y="630"/>
                  </a:lnTo>
                  <a:lnTo>
                    <a:pt x="623" y="660"/>
                  </a:lnTo>
                  <a:lnTo>
                    <a:pt x="618" y="693"/>
                  </a:lnTo>
                  <a:lnTo>
                    <a:pt x="623" y="727"/>
                  </a:lnTo>
                  <a:lnTo>
                    <a:pt x="636" y="756"/>
                  </a:lnTo>
                  <a:lnTo>
                    <a:pt x="655" y="783"/>
                  </a:lnTo>
                  <a:lnTo>
                    <a:pt x="681" y="803"/>
                  </a:lnTo>
                  <a:lnTo>
                    <a:pt x="711" y="814"/>
                  </a:lnTo>
                  <a:lnTo>
                    <a:pt x="744" y="819"/>
                  </a:lnTo>
                  <a:lnTo>
                    <a:pt x="1725" y="819"/>
                  </a:lnTo>
                  <a:lnTo>
                    <a:pt x="1758" y="814"/>
                  </a:lnTo>
                  <a:lnTo>
                    <a:pt x="1788" y="803"/>
                  </a:lnTo>
                  <a:lnTo>
                    <a:pt x="1813" y="783"/>
                  </a:lnTo>
                  <a:lnTo>
                    <a:pt x="1833" y="756"/>
                  </a:lnTo>
                  <a:lnTo>
                    <a:pt x="1846" y="727"/>
                  </a:lnTo>
                  <a:lnTo>
                    <a:pt x="1851" y="693"/>
                  </a:lnTo>
                  <a:lnTo>
                    <a:pt x="1846" y="660"/>
                  </a:lnTo>
                  <a:lnTo>
                    <a:pt x="1833" y="630"/>
                  </a:lnTo>
                  <a:lnTo>
                    <a:pt x="1813" y="604"/>
                  </a:lnTo>
                  <a:lnTo>
                    <a:pt x="1788" y="586"/>
                  </a:lnTo>
                  <a:lnTo>
                    <a:pt x="1758" y="572"/>
                  </a:lnTo>
                  <a:lnTo>
                    <a:pt x="1725" y="567"/>
                  </a:lnTo>
                  <a:lnTo>
                    <a:pt x="744" y="567"/>
                  </a:lnTo>
                  <a:close/>
                  <a:moveTo>
                    <a:pt x="4583" y="450"/>
                  </a:moveTo>
                  <a:lnTo>
                    <a:pt x="4535" y="454"/>
                  </a:lnTo>
                  <a:lnTo>
                    <a:pt x="4489" y="469"/>
                  </a:lnTo>
                  <a:lnTo>
                    <a:pt x="4447" y="493"/>
                  </a:lnTo>
                  <a:lnTo>
                    <a:pt x="4411" y="521"/>
                  </a:lnTo>
                  <a:lnTo>
                    <a:pt x="4381" y="557"/>
                  </a:lnTo>
                  <a:lnTo>
                    <a:pt x="4359" y="599"/>
                  </a:lnTo>
                  <a:lnTo>
                    <a:pt x="4345" y="645"/>
                  </a:lnTo>
                  <a:lnTo>
                    <a:pt x="4340" y="693"/>
                  </a:lnTo>
                  <a:lnTo>
                    <a:pt x="4345" y="743"/>
                  </a:lnTo>
                  <a:lnTo>
                    <a:pt x="4359" y="788"/>
                  </a:lnTo>
                  <a:lnTo>
                    <a:pt x="4381" y="829"/>
                  </a:lnTo>
                  <a:lnTo>
                    <a:pt x="4411" y="866"/>
                  </a:lnTo>
                  <a:lnTo>
                    <a:pt x="4447" y="896"/>
                  </a:lnTo>
                  <a:lnTo>
                    <a:pt x="4489" y="917"/>
                  </a:lnTo>
                  <a:lnTo>
                    <a:pt x="4535" y="932"/>
                  </a:lnTo>
                  <a:lnTo>
                    <a:pt x="4583" y="937"/>
                  </a:lnTo>
                  <a:lnTo>
                    <a:pt x="4633" y="932"/>
                  </a:lnTo>
                  <a:lnTo>
                    <a:pt x="4678" y="917"/>
                  </a:lnTo>
                  <a:lnTo>
                    <a:pt x="4719" y="896"/>
                  </a:lnTo>
                  <a:lnTo>
                    <a:pt x="4756" y="866"/>
                  </a:lnTo>
                  <a:lnTo>
                    <a:pt x="4785" y="829"/>
                  </a:lnTo>
                  <a:lnTo>
                    <a:pt x="4807" y="788"/>
                  </a:lnTo>
                  <a:lnTo>
                    <a:pt x="4822" y="743"/>
                  </a:lnTo>
                  <a:lnTo>
                    <a:pt x="4827" y="693"/>
                  </a:lnTo>
                  <a:lnTo>
                    <a:pt x="4822" y="645"/>
                  </a:lnTo>
                  <a:lnTo>
                    <a:pt x="4807" y="599"/>
                  </a:lnTo>
                  <a:lnTo>
                    <a:pt x="4785" y="557"/>
                  </a:lnTo>
                  <a:lnTo>
                    <a:pt x="4756" y="521"/>
                  </a:lnTo>
                  <a:lnTo>
                    <a:pt x="4719" y="493"/>
                  </a:lnTo>
                  <a:lnTo>
                    <a:pt x="4678" y="469"/>
                  </a:lnTo>
                  <a:lnTo>
                    <a:pt x="4633" y="454"/>
                  </a:lnTo>
                  <a:lnTo>
                    <a:pt x="4583" y="450"/>
                  </a:lnTo>
                  <a:close/>
                  <a:moveTo>
                    <a:pt x="3760" y="450"/>
                  </a:moveTo>
                  <a:lnTo>
                    <a:pt x="3710" y="454"/>
                  </a:lnTo>
                  <a:lnTo>
                    <a:pt x="3665" y="469"/>
                  </a:lnTo>
                  <a:lnTo>
                    <a:pt x="3624" y="493"/>
                  </a:lnTo>
                  <a:lnTo>
                    <a:pt x="3587" y="521"/>
                  </a:lnTo>
                  <a:lnTo>
                    <a:pt x="3558" y="557"/>
                  </a:lnTo>
                  <a:lnTo>
                    <a:pt x="3536" y="599"/>
                  </a:lnTo>
                  <a:lnTo>
                    <a:pt x="3521" y="645"/>
                  </a:lnTo>
                  <a:lnTo>
                    <a:pt x="3516" y="693"/>
                  </a:lnTo>
                  <a:lnTo>
                    <a:pt x="3521" y="743"/>
                  </a:lnTo>
                  <a:lnTo>
                    <a:pt x="3536" y="788"/>
                  </a:lnTo>
                  <a:lnTo>
                    <a:pt x="3558" y="829"/>
                  </a:lnTo>
                  <a:lnTo>
                    <a:pt x="3587" y="866"/>
                  </a:lnTo>
                  <a:lnTo>
                    <a:pt x="3624" y="896"/>
                  </a:lnTo>
                  <a:lnTo>
                    <a:pt x="3665" y="917"/>
                  </a:lnTo>
                  <a:lnTo>
                    <a:pt x="3710" y="932"/>
                  </a:lnTo>
                  <a:lnTo>
                    <a:pt x="3760" y="937"/>
                  </a:lnTo>
                  <a:lnTo>
                    <a:pt x="3808" y="932"/>
                  </a:lnTo>
                  <a:lnTo>
                    <a:pt x="3854" y="917"/>
                  </a:lnTo>
                  <a:lnTo>
                    <a:pt x="3896" y="896"/>
                  </a:lnTo>
                  <a:lnTo>
                    <a:pt x="3930" y="866"/>
                  </a:lnTo>
                  <a:lnTo>
                    <a:pt x="3960" y="829"/>
                  </a:lnTo>
                  <a:lnTo>
                    <a:pt x="3983" y="788"/>
                  </a:lnTo>
                  <a:lnTo>
                    <a:pt x="3997" y="743"/>
                  </a:lnTo>
                  <a:lnTo>
                    <a:pt x="4002" y="693"/>
                  </a:lnTo>
                  <a:lnTo>
                    <a:pt x="3997" y="645"/>
                  </a:lnTo>
                  <a:lnTo>
                    <a:pt x="3983" y="599"/>
                  </a:lnTo>
                  <a:lnTo>
                    <a:pt x="3960" y="557"/>
                  </a:lnTo>
                  <a:lnTo>
                    <a:pt x="3930" y="521"/>
                  </a:lnTo>
                  <a:lnTo>
                    <a:pt x="3896" y="493"/>
                  </a:lnTo>
                  <a:lnTo>
                    <a:pt x="3854" y="469"/>
                  </a:lnTo>
                  <a:lnTo>
                    <a:pt x="3808" y="454"/>
                  </a:lnTo>
                  <a:lnTo>
                    <a:pt x="3760" y="450"/>
                  </a:lnTo>
                  <a:close/>
                  <a:moveTo>
                    <a:pt x="293" y="0"/>
                  </a:moveTo>
                  <a:lnTo>
                    <a:pt x="5163" y="0"/>
                  </a:lnTo>
                  <a:lnTo>
                    <a:pt x="5216" y="5"/>
                  </a:lnTo>
                  <a:lnTo>
                    <a:pt x="5266" y="18"/>
                  </a:lnTo>
                  <a:lnTo>
                    <a:pt x="5312" y="40"/>
                  </a:lnTo>
                  <a:lnTo>
                    <a:pt x="5352" y="70"/>
                  </a:lnTo>
                  <a:lnTo>
                    <a:pt x="5388" y="104"/>
                  </a:lnTo>
                  <a:lnTo>
                    <a:pt x="5417" y="146"/>
                  </a:lnTo>
                  <a:lnTo>
                    <a:pt x="5438" y="191"/>
                  </a:lnTo>
                  <a:lnTo>
                    <a:pt x="5451" y="241"/>
                  </a:lnTo>
                  <a:lnTo>
                    <a:pt x="5456" y="294"/>
                  </a:lnTo>
                  <a:lnTo>
                    <a:pt x="5456" y="4885"/>
                  </a:lnTo>
                  <a:lnTo>
                    <a:pt x="5451" y="4938"/>
                  </a:lnTo>
                  <a:lnTo>
                    <a:pt x="5438" y="4988"/>
                  </a:lnTo>
                  <a:lnTo>
                    <a:pt x="5417" y="5032"/>
                  </a:lnTo>
                  <a:lnTo>
                    <a:pt x="5388" y="5074"/>
                  </a:lnTo>
                  <a:lnTo>
                    <a:pt x="5352" y="5110"/>
                  </a:lnTo>
                  <a:lnTo>
                    <a:pt x="5312" y="5139"/>
                  </a:lnTo>
                  <a:lnTo>
                    <a:pt x="5266" y="5160"/>
                  </a:lnTo>
                  <a:lnTo>
                    <a:pt x="5216" y="5173"/>
                  </a:lnTo>
                  <a:lnTo>
                    <a:pt x="5163" y="5178"/>
                  </a:lnTo>
                  <a:lnTo>
                    <a:pt x="293" y="5178"/>
                  </a:lnTo>
                  <a:lnTo>
                    <a:pt x="240" y="5173"/>
                  </a:lnTo>
                  <a:lnTo>
                    <a:pt x="191" y="5160"/>
                  </a:lnTo>
                  <a:lnTo>
                    <a:pt x="146" y="5139"/>
                  </a:lnTo>
                  <a:lnTo>
                    <a:pt x="104" y="5110"/>
                  </a:lnTo>
                  <a:lnTo>
                    <a:pt x="70" y="5074"/>
                  </a:lnTo>
                  <a:lnTo>
                    <a:pt x="40" y="5032"/>
                  </a:lnTo>
                  <a:lnTo>
                    <a:pt x="18" y="4988"/>
                  </a:lnTo>
                  <a:lnTo>
                    <a:pt x="5" y="4938"/>
                  </a:lnTo>
                  <a:lnTo>
                    <a:pt x="0" y="4885"/>
                  </a:lnTo>
                  <a:lnTo>
                    <a:pt x="0" y="2594"/>
                  </a:lnTo>
                  <a:lnTo>
                    <a:pt x="0" y="294"/>
                  </a:lnTo>
                  <a:lnTo>
                    <a:pt x="5" y="241"/>
                  </a:lnTo>
                  <a:lnTo>
                    <a:pt x="18" y="191"/>
                  </a:lnTo>
                  <a:lnTo>
                    <a:pt x="40" y="146"/>
                  </a:lnTo>
                  <a:lnTo>
                    <a:pt x="70" y="104"/>
                  </a:lnTo>
                  <a:lnTo>
                    <a:pt x="104" y="70"/>
                  </a:lnTo>
                  <a:lnTo>
                    <a:pt x="146" y="40"/>
                  </a:lnTo>
                  <a:lnTo>
                    <a:pt x="191" y="18"/>
                  </a:lnTo>
                  <a:lnTo>
                    <a:pt x="240" y="5"/>
                  </a:lnTo>
                  <a:lnTo>
                    <a:pt x="293"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sp>
        <p:nvSpPr>
          <p:cNvPr id="17" name="Freeform 45">
            <a:extLst>
              <a:ext uri="{FF2B5EF4-FFF2-40B4-BE49-F238E27FC236}">
                <a16:creationId xmlns:a16="http://schemas.microsoft.com/office/drawing/2014/main" id="{AD35AA8D-71FB-DED8-0105-406E364AE36E}"/>
              </a:ext>
            </a:extLst>
          </p:cNvPr>
          <p:cNvSpPr>
            <a:spLocks noEditPoints="1"/>
          </p:cNvSpPr>
          <p:nvPr/>
        </p:nvSpPr>
        <p:spPr bwMode="auto">
          <a:xfrm>
            <a:off x="7180831" y="2691963"/>
            <a:ext cx="616693" cy="790815"/>
          </a:xfrm>
          <a:custGeom>
            <a:avLst/>
            <a:gdLst>
              <a:gd name="T0" fmla="*/ 1114 w 2504"/>
              <a:gd name="T1" fmla="*/ 1936 h 3211"/>
              <a:gd name="T2" fmla="*/ 303 w 2504"/>
              <a:gd name="T3" fmla="*/ 2015 h 3211"/>
              <a:gd name="T4" fmla="*/ 363 w 2504"/>
              <a:gd name="T5" fmla="*/ 1909 h 3211"/>
              <a:gd name="T6" fmla="*/ 1370 w 2504"/>
              <a:gd name="T7" fmla="*/ 1870 h 3211"/>
              <a:gd name="T8" fmla="*/ 1447 w 2504"/>
              <a:gd name="T9" fmla="*/ 1979 h 3211"/>
              <a:gd name="T10" fmla="*/ 1587 w 2504"/>
              <a:gd name="T11" fmla="*/ 2205 h 3211"/>
              <a:gd name="T12" fmla="*/ 1672 w 2504"/>
              <a:gd name="T13" fmla="*/ 2328 h 3211"/>
              <a:gd name="T14" fmla="*/ 1732 w 2504"/>
              <a:gd name="T15" fmla="*/ 2258 h 3211"/>
              <a:gd name="T16" fmla="*/ 1877 w 2504"/>
              <a:gd name="T17" fmla="*/ 2275 h 3211"/>
              <a:gd name="T18" fmla="*/ 1967 w 2504"/>
              <a:gd name="T19" fmla="*/ 2212 h 3211"/>
              <a:gd name="T20" fmla="*/ 2094 w 2504"/>
              <a:gd name="T21" fmla="*/ 2250 h 3211"/>
              <a:gd name="T22" fmla="*/ 2229 w 2504"/>
              <a:gd name="T23" fmla="*/ 2254 h 3211"/>
              <a:gd name="T24" fmla="*/ 2324 w 2504"/>
              <a:gd name="T25" fmla="*/ 2365 h 3211"/>
              <a:gd name="T26" fmla="*/ 2428 w 2504"/>
              <a:gd name="T27" fmla="*/ 2578 h 3211"/>
              <a:gd name="T28" fmla="*/ 2504 w 2504"/>
              <a:gd name="T29" fmla="*/ 2961 h 3211"/>
              <a:gd name="T30" fmla="*/ 2017 w 2504"/>
              <a:gd name="T31" fmla="*/ 3158 h 3211"/>
              <a:gd name="T32" fmla="*/ 1903 w 2504"/>
              <a:gd name="T33" fmla="*/ 3123 h 3211"/>
              <a:gd name="T34" fmla="*/ 1598 w 2504"/>
              <a:gd name="T35" fmla="*/ 3017 h 3211"/>
              <a:gd name="T36" fmla="*/ 1488 w 2504"/>
              <a:gd name="T37" fmla="*/ 2969 h 3211"/>
              <a:gd name="T38" fmla="*/ 1383 w 2504"/>
              <a:gd name="T39" fmla="*/ 2848 h 3211"/>
              <a:gd name="T40" fmla="*/ 1345 w 2504"/>
              <a:gd name="T41" fmla="*/ 2806 h 3211"/>
              <a:gd name="T42" fmla="*/ 1279 w 2504"/>
              <a:gd name="T43" fmla="*/ 2706 h 3211"/>
              <a:gd name="T44" fmla="*/ 1338 w 2504"/>
              <a:gd name="T45" fmla="*/ 2636 h 3211"/>
              <a:gd name="T46" fmla="*/ 1446 w 2504"/>
              <a:gd name="T47" fmla="*/ 2693 h 3211"/>
              <a:gd name="T48" fmla="*/ 1518 w 2504"/>
              <a:gd name="T49" fmla="*/ 2747 h 3211"/>
              <a:gd name="T50" fmla="*/ 1625 w 2504"/>
              <a:gd name="T51" fmla="*/ 2817 h 3211"/>
              <a:gd name="T52" fmla="*/ 1653 w 2504"/>
              <a:gd name="T53" fmla="*/ 2734 h 3211"/>
              <a:gd name="T54" fmla="*/ 1563 w 2504"/>
              <a:gd name="T55" fmla="*/ 2553 h 3211"/>
              <a:gd name="T56" fmla="*/ 1519 w 2504"/>
              <a:gd name="T57" fmla="*/ 2467 h 3211"/>
              <a:gd name="T58" fmla="*/ 1366 w 2504"/>
              <a:gd name="T59" fmla="*/ 2177 h 3211"/>
              <a:gd name="T60" fmla="*/ 1247 w 2504"/>
              <a:gd name="T61" fmla="*/ 1863 h 3211"/>
              <a:gd name="T62" fmla="*/ 1453 w 2504"/>
              <a:gd name="T63" fmla="*/ 1608 h 3211"/>
              <a:gd name="T64" fmla="*/ 1483 w 2504"/>
              <a:gd name="T65" fmla="*/ 1726 h 3211"/>
              <a:gd name="T66" fmla="*/ 1318 w 2504"/>
              <a:gd name="T67" fmla="*/ 1743 h 3211"/>
              <a:gd name="T68" fmla="*/ 303 w 2504"/>
              <a:gd name="T69" fmla="*/ 1712 h 3211"/>
              <a:gd name="T70" fmla="*/ 363 w 2504"/>
              <a:gd name="T71" fmla="*/ 1605 h 3211"/>
              <a:gd name="T72" fmla="*/ 1511 w 2504"/>
              <a:gd name="T73" fmla="*/ 1379 h 3211"/>
              <a:gd name="T74" fmla="*/ 351 w 2504"/>
              <a:gd name="T75" fmla="*/ 1447 h 3211"/>
              <a:gd name="T76" fmla="*/ 321 w 2504"/>
              <a:gd name="T77" fmla="*/ 1329 h 3211"/>
              <a:gd name="T78" fmla="*/ 388 w 2504"/>
              <a:gd name="T79" fmla="*/ 650 h 3211"/>
              <a:gd name="T80" fmla="*/ 827 w 2504"/>
              <a:gd name="T81" fmla="*/ 600 h 3211"/>
              <a:gd name="T82" fmla="*/ 816 w 2504"/>
              <a:gd name="T83" fmla="*/ 1146 h 3211"/>
              <a:gd name="T84" fmla="*/ 339 w 2504"/>
              <a:gd name="T85" fmla="*/ 614 h 3211"/>
              <a:gd name="T86" fmla="*/ 590 w 2504"/>
              <a:gd name="T87" fmla="*/ 170 h 3211"/>
              <a:gd name="T88" fmla="*/ 1366 w 2504"/>
              <a:gd name="T89" fmla="*/ 241 h 3211"/>
              <a:gd name="T90" fmla="*/ 1473 w 2504"/>
              <a:gd name="T91" fmla="*/ 207 h 3211"/>
              <a:gd name="T92" fmla="*/ 1602 w 2504"/>
              <a:gd name="T93" fmla="*/ 3 h 3211"/>
              <a:gd name="T94" fmla="*/ 1793 w 2504"/>
              <a:gd name="T95" fmla="*/ 196 h 3211"/>
              <a:gd name="T96" fmla="*/ 1691 w 2504"/>
              <a:gd name="T97" fmla="*/ 2181 h 3211"/>
              <a:gd name="T98" fmla="*/ 1624 w 2504"/>
              <a:gd name="T99" fmla="*/ 394 h 3211"/>
              <a:gd name="T100" fmla="*/ 1197 w 2504"/>
              <a:gd name="T101" fmla="*/ 2698 h 3211"/>
              <a:gd name="T102" fmla="*/ 1287 w 2504"/>
              <a:gd name="T103" fmla="*/ 2844 h 3211"/>
              <a:gd name="T104" fmla="*/ 1363 w 2504"/>
              <a:gd name="T105" fmla="*/ 2962 h 3211"/>
              <a:gd name="T106" fmla="*/ 1561 w 2504"/>
              <a:gd name="T107" fmla="*/ 3100 h 3211"/>
              <a:gd name="T108" fmla="*/ 231 w 2504"/>
              <a:gd name="T109" fmla="*/ 3211 h 3211"/>
              <a:gd name="T110" fmla="*/ 13 w 2504"/>
              <a:gd name="T111" fmla="*/ 3052 h 3211"/>
              <a:gd name="T112" fmla="*/ 69 w 2504"/>
              <a:gd name="T113" fmla="*/ 68 h 3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4" h="3211">
                <a:moveTo>
                  <a:pt x="616" y="2787"/>
                </a:moveTo>
                <a:lnTo>
                  <a:pt x="616" y="2962"/>
                </a:lnTo>
                <a:lnTo>
                  <a:pt x="1179" y="2962"/>
                </a:lnTo>
                <a:lnTo>
                  <a:pt x="1179" y="2787"/>
                </a:lnTo>
                <a:lnTo>
                  <a:pt x="616" y="2787"/>
                </a:lnTo>
                <a:close/>
                <a:moveTo>
                  <a:pt x="363" y="1909"/>
                </a:moveTo>
                <a:lnTo>
                  <a:pt x="1110" y="1909"/>
                </a:lnTo>
                <a:lnTo>
                  <a:pt x="1114" y="1936"/>
                </a:lnTo>
                <a:lnTo>
                  <a:pt x="1121" y="1965"/>
                </a:lnTo>
                <a:lnTo>
                  <a:pt x="1137" y="2009"/>
                </a:lnTo>
                <a:lnTo>
                  <a:pt x="1153" y="2051"/>
                </a:lnTo>
                <a:lnTo>
                  <a:pt x="363" y="2051"/>
                </a:lnTo>
                <a:lnTo>
                  <a:pt x="344" y="2049"/>
                </a:lnTo>
                <a:lnTo>
                  <a:pt x="327" y="2041"/>
                </a:lnTo>
                <a:lnTo>
                  <a:pt x="313" y="2030"/>
                </a:lnTo>
                <a:lnTo>
                  <a:pt x="303" y="2015"/>
                </a:lnTo>
                <a:lnTo>
                  <a:pt x="295" y="1999"/>
                </a:lnTo>
                <a:lnTo>
                  <a:pt x="293" y="1980"/>
                </a:lnTo>
                <a:lnTo>
                  <a:pt x="295" y="1961"/>
                </a:lnTo>
                <a:lnTo>
                  <a:pt x="303" y="1944"/>
                </a:lnTo>
                <a:lnTo>
                  <a:pt x="313" y="1930"/>
                </a:lnTo>
                <a:lnTo>
                  <a:pt x="327" y="1919"/>
                </a:lnTo>
                <a:lnTo>
                  <a:pt x="344" y="1912"/>
                </a:lnTo>
                <a:lnTo>
                  <a:pt x="363" y="1909"/>
                </a:lnTo>
                <a:close/>
                <a:moveTo>
                  <a:pt x="1285" y="1829"/>
                </a:moveTo>
                <a:lnTo>
                  <a:pt x="1296" y="1830"/>
                </a:lnTo>
                <a:lnTo>
                  <a:pt x="1309" y="1832"/>
                </a:lnTo>
                <a:lnTo>
                  <a:pt x="1322" y="1837"/>
                </a:lnTo>
                <a:lnTo>
                  <a:pt x="1334" y="1843"/>
                </a:lnTo>
                <a:lnTo>
                  <a:pt x="1347" y="1851"/>
                </a:lnTo>
                <a:lnTo>
                  <a:pt x="1360" y="1861"/>
                </a:lnTo>
                <a:lnTo>
                  <a:pt x="1370" y="1870"/>
                </a:lnTo>
                <a:lnTo>
                  <a:pt x="1380" y="1881"/>
                </a:lnTo>
                <a:lnTo>
                  <a:pt x="1383" y="1883"/>
                </a:lnTo>
                <a:lnTo>
                  <a:pt x="1389" y="1889"/>
                </a:lnTo>
                <a:lnTo>
                  <a:pt x="1397" y="1901"/>
                </a:lnTo>
                <a:lnTo>
                  <a:pt x="1407" y="1916"/>
                </a:lnTo>
                <a:lnTo>
                  <a:pt x="1419" y="1934"/>
                </a:lnTo>
                <a:lnTo>
                  <a:pt x="1433" y="1956"/>
                </a:lnTo>
                <a:lnTo>
                  <a:pt x="1447" y="1979"/>
                </a:lnTo>
                <a:lnTo>
                  <a:pt x="1463" y="2005"/>
                </a:lnTo>
                <a:lnTo>
                  <a:pt x="1480" y="2033"/>
                </a:lnTo>
                <a:lnTo>
                  <a:pt x="1498" y="2060"/>
                </a:lnTo>
                <a:lnTo>
                  <a:pt x="1516" y="2090"/>
                </a:lnTo>
                <a:lnTo>
                  <a:pt x="1534" y="2119"/>
                </a:lnTo>
                <a:lnTo>
                  <a:pt x="1552" y="2148"/>
                </a:lnTo>
                <a:lnTo>
                  <a:pt x="1570" y="2177"/>
                </a:lnTo>
                <a:lnTo>
                  <a:pt x="1587" y="2205"/>
                </a:lnTo>
                <a:lnTo>
                  <a:pt x="1602" y="2230"/>
                </a:lnTo>
                <a:lnTo>
                  <a:pt x="1617" y="2254"/>
                </a:lnTo>
                <a:lnTo>
                  <a:pt x="1631" y="2275"/>
                </a:lnTo>
                <a:lnTo>
                  <a:pt x="1644" y="2293"/>
                </a:lnTo>
                <a:lnTo>
                  <a:pt x="1654" y="2308"/>
                </a:lnTo>
                <a:lnTo>
                  <a:pt x="1663" y="2320"/>
                </a:lnTo>
                <a:lnTo>
                  <a:pt x="1668" y="2326"/>
                </a:lnTo>
                <a:lnTo>
                  <a:pt x="1672" y="2328"/>
                </a:lnTo>
                <a:lnTo>
                  <a:pt x="1673" y="2326"/>
                </a:lnTo>
                <a:lnTo>
                  <a:pt x="1676" y="2321"/>
                </a:lnTo>
                <a:lnTo>
                  <a:pt x="1680" y="2312"/>
                </a:lnTo>
                <a:lnTo>
                  <a:pt x="1687" y="2303"/>
                </a:lnTo>
                <a:lnTo>
                  <a:pt x="1696" y="2291"/>
                </a:lnTo>
                <a:lnTo>
                  <a:pt x="1706" y="2279"/>
                </a:lnTo>
                <a:lnTo>
                  <a:pt x="1718" y="2269"/>
                </a:lnTo>
                <a:lnTo>
                  <a:pt x="1732" y="2258"/>
                </a:lnTo>
                <a:lnTo>
                  <a:pt x="1748" y="2249"/>
                </a:lnTo>
                <a:lnTo>
                  <a:pt x="1765" y="2243"/>
                </a:lnTo>
                <a:lnTo>
                  <a:pt x="1784" y="2240"/>
                </a:lnTo>
                <a:lnTo>
                  <a:pt x="1805" y="2242"/>
                </a:lnTo>
                <a:lnTo>
                  <a:pt x="1827" y="2247"/>
                </a:lnTo>
                <a:lnTo>
                  <a:pt x="1850" y="2259"/>
                </a:lnTo>
                <a:lnTo>
                  <a:pt x="1876" y="2277"/>
                </a:lnTo>
                <a:lnTo>
                  <a:pt x="1877" y="2275"/>
                </a:lnTo>
                <a:lnTo>
                  <a:pt x="1881" y="2270"/>
                </a:lnTo>
                <a:lnTo>
                  <a:pt x="1887" y="2262"/>
                </a:lnTo>
                <a:lnTo>
                  <a:pt x="1896" y="2253"/>
                </a:lnTo>
                <a:lnTo>
                  <a:pt x="1906" y="2243"/>
                </a:lnTo>
                <a:lnTo>
                  <a:pt x="1919" y="2233"/>
                </a:lnTo>
                <a:lnTo>
                  <a:pt x="1933" y="2224"/>
                </a:lnTo>
                <a:lnTo>
                  <a:pt x="1949" y="2216"/>
                </a:lnTo>
                <a:lnTo>
                  <a:pt x="1967" y="2212"/>
                </a:lnTo>
                <a:lnTo>
                  <a:pt x="1986" y="2211"/>
                </a:lnTo>
                <a:lnTo>
                  <a:pt x="2008" y="2213"/>
                </a:lnTo>
                <a:lnTo>
                  <a:pt x="2030" y="2222"/>
                </a:lnTo>
                <a:lnTo>
                  <a:pt x="2053" y="2236"/>
                </a:lnTo>
                <a:lnTo>
                  <a:pt x="2078" y="2256"/>
                </a:lnTo>
                <a:lnTo>
                  <a:pt x="2079" y="2256"/>
                </a:lnTo>
                <a:lnTo>
                  <a:pt x="2086" y="2254"/>
                </a:lnTo>
                <a:lnTo>
                  <a:pt x="2094" y="2250"/>
                </a:lnTo>
                <a:lnTo>
                  <a:pt x="2106" y="2247"/>
                </a:lnTo>
                <a:lnTo>
                  <a:pt x="2119" y="2245"/>
                </a:lnTo>
                <a:lnTo>
                  <a:pt x="2135" y="2242"/>
                </a:lnTo>
                <a:lnTo>
                  <a:pt x="2152" y="2241"/>
                </a:lnTo>
                <a:lnTo>
                  <a:pt x="2171" y="2241"/>
                </a:lnTo>
                <a:lnTo>
                  <a:pt x="2190" y="2242"/>
                </a:lnTo>
                <a:lnTo>
                  <a:pt x="2210" y="2246"/>
                </a:lnTo>
                <a:lnTo>
                  <a:pt x="2229" y="2254"/>
                </a:lnTo>
                <a:lnTo>
                  <a:pt x="2248" y="2263"/>
                </a:lnTo>
                <a:lnTo>
                  <a:pt x="2266" y="2277"/>
                </a:lnTo>
                <a:lnTo>
                  <a:pt x="2283" y="2295"/>
                </a:lnTo>
                <a:lnTo>
                  <a:pt x="2298" y="2317"/>
                </a:lnTo>
                <a:lnTo>
                  <a:pt x="2311" y="2344"/>
                </a:lnTo>
                <a:lnTo>
                  <a:pt x="2312" y="2347"/>
                </a:lnTo>
                <a:lnTo>
                  <a:pt x="2317" y="2354"/>
                </a:lnTo>
                <a:lnTo>
                  <a:pt x="2324" y="2365"/>
                </a:lnTo>
                <a:lnTo>
                  <a:pt x="2333" y="2381"/>
                </a:lnTo>
                <a:lnTo>
                  <a:pt x="2344" y="2400"/>
                </a:lnTo>
                <a:lnTo>
                  <a:pt x="2357" y="2422"/>
                </a:lnTo>
                <a:lnTo>
                  <a:pt x="2370" y="2448"/>
                </a:lnTo>
                <a:lnTo>
                  <a:pt x="2384" y="2477"/>
                </a:lnTo>
                <a:lnTo>
                  <a:pt x="2399" y="2509"/>
                </a:lnTo>
                <a:lnTo>
                  <a:pt x="2414" y="2542"/>
                </a:lnTo>
                <a:lnTo>
                  <a:pt x="2428" y="2578"/>
                </a:lnTo>
                <a:lnTo>
                  <a:pt x="2441" y="2616"/>
                </a:lnTo>
                <a:lnTo>
                  <a:pt x="2454" y="2655"/>
                </a:lnTo>
                <a:lnTo>
                  <a:pt x="2464" y="2695"/>
                </a:lnTo>
                <a:lnTo>
                  <a:pt x="2474" y="2736"/>
                </a:lnTo>
                <a:lnTo>
                  <a:pt x="2480" y="2778"/>
                </a:lnTo>
                <a:lnTo>
                  <a:pt x="2484" y="2820"/>
                </a:lnTo>
                <a:lnTo>
                  <a:pt x="2485" y="2861"/>
                </a:lnTo>
                <a:lnTo>
                  <a:pt x="2504" y="2961"/>
                </a:lnTo>
                <a:lnTo>
                  <a:pt x="2027" y="3201"/>
                </a:lnTo>
                <a:lnTo>
                  <a:pt x="2028" y="3200"/>
                </a:lnTo>
                <a:lnTo>
                  <a:pt x="2028" y="3197"/>
                </a:lnTo>
                <a:lnTo>
                  <a:pt x="2029" y="3192"/>
                </a:lnTo>
                <a:lnTo>
                  <a:pt x="2029" y="3184"/>
                </a:lnTo>
                <a:lnTo>
                  <a:pt x="2028" y="3177"/>
                </a:lnTo>
                <a:lnTo>
                  <a:pt x="2023" y="3168"/>
                </a:lnTo>
                <a:lnTo>
                  <a:pt x="2017" y="3158"/>
                </a:lnTo>
                <a:lnTo>
                  <a:pt x="2008" y="3150"/>
                </a:lnTo>
                <a:lnTo>
                  <a:pt x="1995" y="3140"/>
                </a:lnTo>
                <a:lnTo>
                  <a:pt x="1977" y="3133"/>
                </a:lnTo>
                <a:lnTo>
                  <a:pt x="1954" y="3125"/>
                </a:lnTo>
                <a:lnTo>
                  <a:pt x="1951" y="3125"/>
                </a:lnTo>
                <a:lnTo>
                  <a:pt x="1940" y="3125"/>
                </a:lnTo>
                <a:lnTo>
                  <a:pt x="1924" y="3124"/>
                </a:lnTo>
                <a:lnTo>
                  <a:pt x="1903" y="3123"/>
                </a:lnTo>
                <a:lnTo>
                  <a:pt x="1876" y="3119"/>
                </a:lnTo>
                <a:lnTo>
                  <a:pt x="1845" y="3114"/>
                </a:lnTo>
                <a:lnTo>
                  <a:pt x="1810" y="3106"/>
                </a:lnTo>
                <a:lnTo>
                  <a:pt x="1772" y="3095"/>
                </a:lnTo>
                <a:lnTo>
                  <a:pt x="1731" y="3082"/>
                </a:lnTo>
                <a:lnTo>
                  <a:pt x="1688" y="3064"/>
                </a:lnTo>
                <a:lnTo>
                  <a:pt x="1644" y="3043"/>
                </a:lnTo>
                <a:lnTo>
                  <a:pt x="1598" y="3017"/>
                </a:lnTo>
                <a:lnTo>
                  <a:pt x="1595" y="3016"/>
                </a:lnTo>
                <a:lnTo>
                  <a:pt x="1587" y="3013"/>
                </a:lnTo>
                <a:lnTo>
                  <a:pt x="1574" y="3009"/>
                </a:lnTo>
                <a:lnTo>
                  <a:pt x="1559" y="3002"/>
                </a:lnTo>
                <a:lnTo>
                  <a:pt x="1541" y="2996"/>
                </a:lnTo>
                <a:lnTo>
                  <a:pt x="1523" y="2988"/>
                </a:lnTo>
                <a:lnTo>
                  <a:pt x="1505" y="2979"/>
                </a:lnTo>
                <a:lnTo>
                  <a:pt x="1488" y="2969"/>
                </a:lnTo>
                <a:lnTo>
                  <a:pt x="1475" y="2960"/>
                </a:lnTo>
                <a:lnTo>
                  <a:pt x="1464" y="2950"/>
                </a:lnTo>
                <a:lnTo>
                  <a:pt x="1458" y="2942"/>
                </a:lnTo>
                <a:lnTo>
                  <a:pt x="1438" y="2914"/>
                </a:lnTo>
                <a:lnTo>
                  <a:pt x="1421" y="2892"/>
                </a:lnTo>
                <a:lnTo>
                  <a:pt x="1406" y="2873"/>
                </a:lnTo>
                <a:lnTo>
                  <a:pt x="1394" y="2859"/>
                </a:lnTo>
                <a:lnTo>
                  <a:pt x="1383" y="2848"/>
                </a:lnTo>
                <a:lnTo>
                  <a:pt x="1373" y="2838"/>
                </a:lnTo>
                <a:lnTo>
                  <a:pt x="1366" y="2832"/>
                </a:lnTo>
                <a:lnTo>
                  <a:pt x="1360" y="2826"/>
                </a:lnTo>
                <a:lnTo>
                  <a:pt x="1355" y="2822"/>
                </a:lnTo>
                <a:lnTo>
                  <a:pt x="1351" y="2818"/>
                </a:lnTo>
                <a:lnTo>
                  <a:pt x="1348" y="2814"/>
                </a:lnTo>
                <a:lnTo>
                  <a:pt x="1346" y="2811"/>
                </a:lnTo>
                <a:lnTo>
                  <a:pt x="1345" y="2806"/>
                </a:lnTo>
                <a:lnTo>
                  <a:pt x="1331" y="2798"/>
                </a:lnTo>
                <a:lnTo>
                  <a:pt x="1320" y="2789"/>
                </a:lnTo>
                <a:lnTo>
                  <a:pt x="1309" y="2778"/>
                </a:lnTo>
                <a:lnTo>
                  <a:pt x="1300" y="2764"/>
                </a:lnTo>
                <a:lnTo>
                  <a:pt x="1292" y="2750"/>
                </a:lnTo>
                <a:lnTo>
                  <a:pt x="1286" y="2735"/>
                </a:lnTo>
                <a:lnTo>
                  <a:pt x="1282" y="2720"/>
                </a:lnTo>
                <a:lnTo>
                  <a:pt x="1279" y="2706"/>
                </a:lnTo>
                <a:lnTo>
                  <a:pt x="1279" y="2692"/>
                </a:lnTo>
                <a:lnTo>
                  <a:pt x="1280" y="2678"/>
                </a:lnTo>
                <a:lnTo>
                  <a:pt x="1284" y="2665"/>
                </a:lnTo>
                <a:lnTo>
                  <a:pt x="1289" y="2654"/>
                </a:lnTo>
                <a:lnTo>
                  <a:pt x="1298" y="2646"/>
                </a:lnTo>
                <a:lnTo>
                  <a:pt x="1308" y="2640"/>
                </a:lnTo>
                <a:lnTo>
                  <a:pt x="1322" y="2636"/>
                </a:lnTo>
                <a:lnTo>
                  <a:pt x="1338" y="2636"/>
                </a:lnTo>
                <a:lnTo>
                  <a:pt x="1357" y="2640"/>
                </a:lnTo>
                <a:lnTo>
                  <a:pt x="1378" y="2648"/>
                </a:lnTo>
                <a:lnTo>
                  <a:pt x="1403" y="2660"/>
                </a:lnTo>
                <a:lnTo>
                  <a:pt x="1405" y="2662"/>
                </a:lnTo>
                <a:lnTo>
                  <a:pt x="1411" y="2666"/>
                </a:lnTo>
                <a:lnTo>
                  <a:pt x="1421" y="2673"/>
                </a:lnTo>
                <a:lnTo>
                  <a:pt x="1434" y="2682"/>
                </a:lnTo>
                <a:lnTo>
                  <a:pt x="1446" y="2693"/>
                </a:lnTo>
                <a:lnTo>
                  <a:pt x="1460" y="2703"/>
                </a:lnTo>
                <a:lnTo>
                  <a:pt x="1474" y="2714"/>
                </a:lnTo>
                <a:lnTo>
                  <a:pt x="1487" y="2724"/>
                </a:lnTo>
                <a:lnTo>
                  <a:pt x="1499" y="2732"/>
                </a:lnTo>
                <a:lnTo>
                  <a:pt x="1507" y="2740"/>
                </a:lnTo>
                <a:lnTo>
                  <a:pt x="1514" y="2744"/>
                </a:lnTo>
                <a:lnTo>
                  <a:pt x="1516" y="2745"/>
                </a:lnTo>
                <a:lnTo>
                  <a:pt x="1518" y="2747"/>
                </a:lnTo>
                <a:lnTo>
                  <a:pt x="1524" y="2751"/>
                </a:lnTo>
                <a:lnTo>
                  <a:pt x="1534" y="2759"/>
                </a:lnTo>
                <a:lnTo>
                  <a:pt x="1545" y="2769"/>
                </a:lnTo>
                <a:lnTo>
                  <a:pt x="1559" y="2778"/>
                </a:lnTo>
                <a:lnTo>
                  <a:pt x="1575" y="2789"/>
                </a:lnTo>
                <a:lnTo>
                  <a:pt x="1591" y="2800"/>
                </a:lnTo>
                <a:lnTo>
                  <a:pt x="1608" y="2808"/>
                </a:lnTo>
                <a:lnTo>
                  <a:pt x="1625" y="2817"/>
                </a:lnTo>
                <a:lnTo>
                  <a:pt x="1639" y="2822"/>
                </a:lnTo>
                <a:lnTo>
                  <a:pt x="1653" y="2824"/>
                </a:lnTo>
                <a:lnTo>
                  <a:pt x="1661" y="2817"/>
                </a:lnTo>
                <a:lnTo>
                  <a:pt x="1666" y="2806"/>
                </a:lnTo>
                <a:lnTo>
                  <a:pt x="1666" y="2792"/>
                </a:lnTo>
                <a:lnTo>
                  <a:pt x="1664" y="2775"/>
                </a:lnTo>
                <a:lnTo>
                  <a:pt x="1659" y="2756"/>
                </a:lnTo>
                <a:lnTo>
                  <a:pt x="1653" y="2734"/>
                </a:lnTo>
                <a:lnTo>
                  <a:pt x="1644" y="2712"/>
                </a:lnTo>
                <a:lnTo>
                  <a:pt x="1634" y="2689"/>
                </a:lnTo>
                <a:lnTo>
                  <a:pt x="1622" y="2665"/>
                </a:lnTo>
                <a:lnTo>
                  <a:pt x="1611" y="2641"/>
                </a:lnTo>
                <a:lnTo>
                  <a:pt x="1598" y="2618"/>
                </a:lnTo>
                <a:lnTo>
                  <a:pt x="1587" y="2594"/>
                </a:lnTo>
                <a:lnTo>
                  <a:pt x="1574" y="2573"/>
                </a:lnTo>
                <a:lnTo>
                  <a:pt x="1563" y="2553"/>
                </a:lnTo>
                <a:lnTo>
                  <a:pt x="1553" y="2535"/>
                </a:lnTo>
                <a:lnTo>
                  <a:pt x="1544" y="2519"/>
                </a:lnTo>
                <a:lnTo>
                  <a:pt x="1538" y="2506"/>
                </a:lnTo>
                <a:lnTo>
                  <a:pt x="1534" y="2496"/>
                </a:lnTo>
                <a:lnTo>
                  <a:pt x="1533" y="2490"/>
                </a:lnTo>
                <a:lnTo>
                  <a:pt x="1531" y="2488"/>
                </a:lnTo>
                <a:lnTo>
                  <a:pt x="1526" y="2480"/>
                </a:lnTo>
                <a:lnTo>
                  <a:pt x="1519" y="2467"/>
                </a:lnTo>
                <a:lnTo>
                  <a:pt x="1509" y="2449"/>
                </a:lnTo>
                <a:lnTo>
                  <a:pt x="1496" y="2426"/>
                </a:lnTo>
                <a:lnTo>
                  <a:pt x="1480" y="2397"/>
                </a:lnTo>
                <a:lnTo>
                  <a:pt x="1462" y="2364"/>
                </a:lnTo>
                <a:lnTo>
                  <a:pt x="1442" y="2324"/>
                </a:lnTo>
                <a:lnTo>
                  <a:pt x="1419" y="2280"/>
                </a:lnTo>
                <a:lnTo>
                  <a:pt x="1394" y="2231"/>
                </a:lnTo>
                <a:lnTo>
                  <a:pt x="1366" y="2177"/>
                </a:lnTo>
                <a:lnTo>
                  <a:pt x="1336" y="2117"/>
                </a:lnTo>
                <a:lnTo>
                  <a:pt x="1304" y="2052"/>
                </a:lnTo>
                <a:lnTo>
                  <a:pt x="1270" y="1981"/>
                </a:lnTo>
                <a:lnTo>
                  <a:pt x="1258" y="1949"/>
                </a:lnTo>
                <a:lnTo>
                  <a:pt x="1251" y="1923"/>
                </a:lnTo>
                <a:lnTo>
                  <a:pt x="1246" y="1899"/>
                </a:lnTo>
                <a:lnTo>
                  <a:pt x="1245" y="1879"/>
                </a:lnTo>
                <a:lnTo>
                  <a:pt x="1247" y="1863"/>
                </a:lnTo>
                <a:lnTo>
                  <a:pt x="1250" y="1850"/>
                </a:lnTo>
                <a:lnTo>
                  <a:pt x="1256" y="1840"/>
                </a:lnTo>
                <a:lnTo>
                  <a:pt x="1265" y="1834"/>
                </a:lnTo>
                <a:lnTo>
                  <a:pt x="1274" y="1830"/>
                </a:lnTo>
                <a:lnTo>
                  <a:pt x="1285" y="1829"/>
                </a:lnTo>
                <a:close/>
                <a:moveTo>
                  <a:pt x="363" y="1605"/>
                </a:moveTo>
                <a:lnTo>
                  <a:pt x="1434" y="1605"/>
                </a:lnTo>
                <a:lnTo>
                  <a:pt x="1453" y="1608"/>
                </a:lnTo>
                <a:lnTo>
                  <a:pt x="1469" y="1615"/>
                </a:lnTo>
                <a:lnTo>
                  <a:pt x="1483" y="1627"/>
                </a:lnTo>
                <a:lnTo>
                  <a:pt x="1495" y="1641"/>
                </a:lnTo>
                <a:lnTo>
                  <a:pt x="1501" y="1658"/>
                </a:lnTo>
                <a:lnTo>
                  <a:pt x="1504" y="1677"/>
                </a:lnTo>
                <a:lnTo>
                  <a:pt x="1501" y="1695"/>
                </a:lnTo>
                <a:lnTo>
                  <a:pt x="1495" y="1712"/>
                </a:lnTo>
                <a:lnTo>
                  <a:pt x="1483" y="1726"/>
                </a:lnTo>
                <a:lnTo>
                  <a:pt x="1469" y="1737"/>
                </a:lnTo>
                <a:lnTo>
                  <a:pt x="1453" y="1744"/>
                </a:lnTo>
                <a:lnTo>
                  <a:pt x="1434" y="1746"/>
                </a:lnTo>
                <a:lnTo>
                  <a:pt x="1418" y="1746"/>
                </a:lnTo>
                <a:lnTo>
                  <a:pt x="1394" y="1739"/>
                </a:lnTo>
                <a:lnTo>
                  <a:pt x="1368" y="1736"/>
                </a:lnTo>
                <a:lnTo>
                  <a:pt x="1343" y="1737"/>
                </a:lnTo>
                <a:lnTo>
                  <a:pt x="1318" y="1743"/>
                </a:lnTo>
                <a:lnTo>
                  <a:pt x="1314" y="1744"/>
                </a:lnTo>
                <a:lnTo>
                  <a:pt x="1312" y="1745"/>
                </a:lnTo>
                <a:lnTo>
                  <a:pt x="1310" y="1746"/>
                </a:lnTo>
                <a:lnTo>
                  <a:pt x="363" y="1746"/>
                </a:lnTo>
                <a:lnTo>
                  <a:pt x="344" y="1744"/>
                </a:lnTo>
                <a:lnTo>
                  <a:pt x="327" y="1737"/>
                </a:lnTo>
                <a:lnTo>
                  <a:pt x="313" y="1726"/>
                </a:lnTo>
                <a:lnTo>
                  <a:pt x="303" y="1712"/>
                </a:lnTo>
                <a:lnTo>
                  <a:pt x="295" y="1695"/>
                </a:lnTo>
                <a:lnTo>
                  <a:pt x="293" y="1677"/>
                </a:lnTo>
                <a:lnTo>
                  <a:pt x="295" y="1658"/>
                </a:lnTo>
                <a:lnTo>
                  <a:pt x="303" y="1641"/>
                </a:lnTo>
                <a:lnTo>
                  <a:pt x="313" y="1627"/>
                </a:lnTo>
                <a:lnTo>
                  <a:pt x="327" y="1615"/>
                </a:lnTo>
                <a:lnTo>
                  <a:pt x="344" y="1608"/>
                </a:lnTo>
                <a:lnTo>
                  <a:pt x="363" y="1605"/>
                </a:lnTo>
                <a:close/>
                <a:moveTo>
                  <a:pt x="369" y="1308"/>
                </a:moveTo>
                <a:lnTo>
                  <a:pt x="1441" y="1308"/>
                </a:lnTo>
                <a:lnTo>
                  <a:pt x="1460" y="1310"/>
                </a:lnTo>
                <a:lnTo>
                  <a:pt x="1476" y="1318"/>
                </a:lnTo>
                <a:lnTo>
                  <a:pt x="1491" y="1329"/>
                </a:lnTo>
                <a:lnTo>
                  <a:pt x="1501" y="1344"/>
                </a:lnTo>
                <a:lnTo>
                  <a:pt x="1509" y="1361"/>
                </a:lnTo>
                <a:lnTo>
                  <a:pt x="1511" y="1379"/>
                </a:lnTo>
                <a:lnTo>
                  <a:pt x="1509" y="1398"/>
                </a:lnTo>
                <a:lnTo>
                  <a:pt x="1501" y="1414"/>
                </a:lnTo>
                <a:lnTo>
                  <a:pt x="1491" y="1429"/>
                </a:lnTo>
                <a:lnTo>
                  <a:pt x="1476" y="1440"/>
                </a:lnTo>
                <a:lnTo>
                  <a:pt x="1459" y="1447"/>
                </a:lnTo>
                <a:lnTo>
                  <a:pt x="1441" y="1449"/>
                </a:lnTo>
                <a:lnTo>
                  <a:pt x="369" y="1449"/>
                </a:lnTo>
                <a:lnTo>
                  <a:pt x="351" y="1447"/>
                </a:lnTo>
                <a:lnTo>
                  <a:pt x="334" y="1440"/>
                </a:lnTo>
                <a:lnTo>
                  <a:pt x="321" y="1429"/>
                </a:lnTo>
                <a:lnTo>
                  <a:pt x="309" y="1414"/>
                </a:lnTo>
                <a:lnTo>
                  <a:pt x="302" y="1398"/>
                </a:lnTo>
                <a:lnTo>
                  <a:pt x="300" y="1379"/>
                </a:lnTo>
                <a:lnTo>
                  <a:pt x="302" y="1361"/>
                </a:lnTo>
                <a:lnTo>
                  <a:pt x="309" y="1344"/>
                </a:lnTo>
                <a:lnTo>
                  <a:pt x="321" y="1329"/>
                </a:lnTo>
                <a:lnTo>
                  <a:pt x="334" y="1318"/>
                </a:lnTo>
                <a:lnTo>
                  <a:pt x="351" y="1310"/>
                </a:lnTo>
                <a:lnTo>
                  <a:pt x="369" y="1308"/>
                </a:lnTo>
                <a:close/>
                <a:moveTo>
                  <a:pt x="388" y="650"/>
                </a:moveTo>
                <a:lnTo>
                  <a:pt x="790" y="650"/>
                </a:lnTo>
                <a:lnTo>
                  <a:pt x="790" y="1094"/>
                </a:lnTo>
                <a:lnTo>
                  <a:pt x="388" y="1094"/>
                </a:lnTo>
                <a:lnTo>
                  <a:pt x="388" y="650"/>
                </a:lnTo>
                <a:close/>
                <a:moveTo>
                  <a:pt x="363" y="625"/>
                </a:moveTo>
                <a:lnTo>
                  <a:pt x="363" y="1119"/>
                </a:lnTo>
                <a:lnTo>
                  <a:pt x="816" y="1119"/>
                </a:lnTo>
                <a:lnTo>
                  <a:pt x="816" y="625"/>
                </a:lnTo>
                <a:lnTo>
                  <a:pt x="363" y="625"/>
                </a:lnTo>
                <a:close/>
                <a:moveTo>
                  <a:pt x="363" y="598"/>
                </a:moveTo>
                <a:lnTo>
                  <a:pt x="816" y="598"/>
                </a:lnTo>
                <a:lnTo>
                  <a:pt x="827" y="600"/>
                </a:lnTo>
                <a:lnTo>
                  <a:pt x="834" y="605"/>
                </a:lnTo>
                <a:lnTo>
                  <a:pt x="841" y="614"/>
                </a:lnTo>
                <a:lnTo>
                  <a:pt x="842" y="625"/>
                </a:lnTo>
                <a:lnTo>
                  <a:pt x="842" y="1119"/>
                </a:lnTo>
                <a:lnTo>
                  <a:pt x="841" y="1130"/>
                </a:lnTo>
                <a:lnTo>
                  <a:pt x="834" y="1138"/>
                </a:lnTo>
                <a:lnTo>
                  <a:pt x="827" y="1144"/>
                </a:lnTo>
                <a:lnTo>
                  <a:pt x="816" y="1146"/>
                </a:lnTo>
                <a:lnTo>
                  <a:pt x="816" y="1146"/>
                </a:lnTo>
                <a:lnTo>
                  <a:pt x="363" y="1146"/>
                </a:lnTo>
                <a:lnTo>
                  <a:pt x="352" y="1144"/>
                </a:lnTo>
                <a:lnTo>
                  <a:pt x="344" y="1138"/>
                </a:lnTo>
                <a:lnTo>
                  <a:pt x="339" y="1130"/>
                </a:lnTo>
                <a:lnTo>
                  <a:pt x="336" y="1119"/>
                </a:lnTo>
                <a:lnTo>
                  <a:pt x="336" y="625"/>
                </a:lnTo>
                <a:lnTo>
                  <a:pt x="339" y="614"/>
                </a:lnTo>
                <a:lnTo>
                  <a:pt x="344" y="605"/>
                </a:lnTo>
                <a:lnTo>
                  <a:pt x="352" y="600"/>
                </a:lnTo>
                <a:lnTo>
                  <a:pt x="363" y="598"/>
                </a:lnTo>
                <a:close/>
                <a:moveTo>
                  <a:pt x="590" y="170"/>
                </a:moveTo>
                <a:lnTo>
                  <a:pt x="590" y="238"/>
                </a:lnTo>
                <a:lnTo>
                  <a:pt x="1208" y="238"/>
                </a:lnTo>
                <a:lnTo>
                  <a:pt x="1208" y="170"/>
                </a:lnTo>
                <a:lnTo>
                  <a:pt x="590" y="170"/>
                </a:lnTo>
                <a:close/>
                <a:moveTo>
                  <a:pt x="1414" y="146"/>
                </a:moveTo>
                <a:lnTo>
                  <a:pt x="1395" y="149"/>
                </a:lnTo>
                <a:lnTo>
                  <a:pt x="1379" y="158"/>
                </a:lnTo>
                <a:lnTo>
                  <a:pt x="1366" y="171"/>
                </a:lnTo>
                <a:lnTo>
                  <a:pt x="1358" y="188"/>
                </a:lnTo>
                <a:lnTo>
                  <a:pt x="1355" y="207"/>
                </a:lnTo>
                <a:lnTo>
                  <a:pt x="1358" y="225"/>
                </a:lnTo>
                <a:lnTo>
                  <a:pt x="1366" y="241"/>
                </a:lnTo>
                <a:lnTo>
                  <a:pt x="1379" y="254"/>
                </a:lnTo>
                <a:lnTo>
                  <a:pt x="1395" y="263"/>
                </a:lnTo>
                <a:lnTo>
                  <a:pt x="1414" y="266"/>
                </a:lnTo>
                <a:lnTo>
                  <a:pt x="1433" y="263"/>
                </a:lnTo>
                <a:lnTo>
                  <a:pt x="1448" y="254"/>
                </a:lnTo>
                <a:lnTo>
                  <a:pt x="1461" y="241"/>
                </a:lnTo>
                <a:lnTo>
                  <a:pt x="1469" y="225"/>
                </a:lnTo>
                <a:lnTo>
                  <a:pt x="1473" y="207"/>
                </a:lnTo>
                <a:lnTo>
                  <a:pt x="1469" y="188"/>
                </a:lnTo>
                <a:lnTo>
                  <a:pt x="1461" y="171"/>
                </a:lnTo>
                <a:lnTo>
                  <a:pt x="1448" y="158"/>
                </a:lnTo>
                <a:lnTo>
                  <a:pt x="1433" y="149"/>
                </a:lnTo>
                <a:lnTo>
                  <a:pt x="1414" y="146"/>
                </a:lnTo>
                <a:close/>
                <a:moveTo>
                  <a:pt x="231" y="0"/>
                </a:moveTo>
                <a:lnTo>
                  <a:pt x="1565" y="0"/>
                </a:lnTo>
                <a:lnTo>
                  <a:pt x="1602" y="3"/>
                </a:lnTo>
                <a:lnTo>
                  <a:pt x="1638" y="12"/>
                </a:lnTo>
                <a:lnTo>
                  <a:pt x="1671" y="27"/>
                </a:lnTo>
                <a:lnTo>
                  <a:pt x="1702" y="45"/>
                </a:lnTo>
                <a:lnTo>
                  <a:pt x="1729" y="68"/>
                </a:lnTo>
                <a:lnTo>
                  <a:pt x="1751" y="96"/>
                </a:lnTo>
                <a:lnTo>
                  <a:pt x="1770" y="127"/>
                </a:lnTo>
                <a:lnTo>
                  <a:pt x="1784" y="160"/>
                </a:lnTo>
                <a:lnTo>
                  <a:pt x="1793" y="196"/>
                </a:lnTo>
                <a:lnTo>
                  <a:pt x="1797" y="234"/>
                </a:lnTo>
                <a:lnTo>
                  <a:pt x="1797" y="2180"/>
                </a:lnTo>
                <a:lnTo>
                  <a:pt x="1776" y="2183"/>
                </a:lnTo>
                <a:lnTo>
                  <a:pt x="1760" y="2187"/>
                </a:lnTo>
                <a:lnTo>
                  <a:pt x="1745" y="2192"/>
                </a:lnTo>
                <a:lnTo>
                  <a:pt x="1725" y="2201"/>
                </a:lnTo>
                <a:lnTo>
                  <a:pt x="1707" y="2213"/>
                </a:lnTo>
                <a:lnTo>
                  <a:pt x="1691" y="2181"/>
                </a:lnTo>
                <a:lnTo>
                  <a:pt x="1674" y="2147"/>
                </a:lnTo>
                <a:lnTo>
                  <a:pt x="1656" y="2112"/>
                </a:lnTo>
                <a:lnTo>
                  <a:pt x="1639" y="2077"/>
                </a:lnTo>
                <a:lnTo>
                  <a:pt x="1625" y="2045"/>
                </a:lnTo>
                <a:lnTo>
                  <a:pt x="1624" y="2044"/>
                </a:lnTo>
                <a:lnTo>
                  <a:pt x="1624" y="2043"/>
                </a:lnTo>
                <a:lnTo>
                  <a:pt x="1624" y="2043"/>
                </a:lnTo>
                <a:lnTo>
                  <a:pt x="1624" y="394"/>
                </a:lnTo>
                <a:lnTo>
                  <a:pt x="173" y="394"/>
                </a:lnTo>
                <a:lnTo>
                  <a:pt x="173" y="2602"/>
                </a:lnTo>
                <a:lnTo>
                  <a:pt x="1206" y="2602"/>
                </a:lnTo>
                <a:lnTo>
                  <a:pt x="1200" y="2617"/>
                </a:lnTo>
                <a:lnTo>
                  <a:pt x="1196" y="2632"/>
                </a:lnTo>
                <a:lnTo>
                  <a:pt x="1194" y="2649"/>
                </a:lnTo>
                <a:lnTo>
                  <a:pt x="1194" y="2672"/>
                </a:lnTo>
                <a:lnTo>
                  <a:pt x="1197" y="2698"/>
                </a:lnTo>
                <a:lnTo>
                  <a:pt x="1204" y="2724"/>
                </a:lnTo>
                <a:lnTo>
                  <a:pt x="1213" y="2748"/>
                </a:lnTo>
                <a:lnTo>
                  <a:pt x="1226" y="2773"/>
                </a:lnTo>
                <a:lnTo>
                  <a:pt x="1243" y="2795"/>
                </a:lnTo>
                <a:lnTo>
                  <a:pt x="1262" y="2814"/>
                </a:lnTo>
                <a:lnTo>
                  <a:pt x="1272" y="2828"/>
                </a:lnTo>
                <a:lnTo>
                  <a:pt x="1282" y="2839"/>
                </a:lnTo>
                <a:lnTo>
                  <a:pt x="1287" y="2844"/>
                </a:lnTo>
                <a:lnTo>
                  <a:pt x="1293" y="2852"/>
                </a:lnTo>
                <a:lnTo>
                  <a:pt x="1302" y="2863"/>
                </a:lnTo>
                <a:lnTo>
                  <a:pt x="1311" y="2876"/>
                </a:lnTo>
                <a:lnTo>
                  <a:pt x="1324" y="2894"/>
                </a:lnTo>
                <a:lnTo>
                  <a:pt x="1338" y="2916"/>
                </a:lnTo>
                <a:lnTo>
                  <a:pt x="1353" y="2944"/>
                </a:lnTo>
                <a:lnTo>
                  <a:pt x="1358" y="2952"/>
                </a:lnTo>
                <a:lnTo>
                  <a:pt x="1363" y="2962"/>
                </a:lnTo>
                <a:lnTo>
                  <a:pt x="1371" y="2973"/>
                </a:lnTo>
                <a:lnTo>
                  <a:pt x="1383" y="2985"/>
                </a:lnTo>
                <a:lnTo>
                  <a:pt x="1399" y="2999"/>
                </a:lnTo>
                <a:lnTo>
                  <a:pt x="1419" y="3014"/>
                </a:lnTo>
                <a:lnTo>
                  <a:pt x="1444" y="3030"/>
                </a:lnTo>
                <a:lnTo>
                  <a:pt x="1476" y="3048"/>
                </a:lnTo>
                <a:lnTo>
                  <a:pt x="1514" y="3067"/>
                </a:lnTo>
                <a:lnTo>
                  <a:pt x="1561" y="3100"/>
                </a:lnTo>
                <a:lnTo>
                  <a:pt x="1609" y="3126"/>
                </a:lnTo>
                <a:lnTo>
                  <a:pt x="1653" y="3150"/>
                </a:lnTo>
                <a:lnTo>
                  <a:pt x="1697" y="3168"/>
                </a:lnTo>
                <a:lnTo>
                  <a:pt x="1668" y="3186"/>
                </a:lnTo>
                <a:lnTo>
                  <a:pt x="1635" y="3200"/>
                </a:lnTo>
                <a:lnTo>
                  <a:pt x="1601" y="3209"/>
                </a:lnTo>
                <a:lnTo>
                  <a:pt x="1565" y="3211"/>
                </a:lnTo>
                <a:lnTo>
                  <a:pt x="231" y="3211"/>
                </a:lnTo>
                <a:lnTo>
                  <a:pt x="194" y="3208"/>
                </a:lnTo>
                <a:lnTo>
                  <a:pt x="158" y="3199"/>
                </a:lnTo>
                <a:lnTo>
                  <a:pt x="125" y="3185"/>
                </a:lnTo>
                <a:lnTo>
                  <a:pt x="95" y="3166"/>
                </a:lnTo>
                <a:lnTo>
                  <a:pt x="69" y="3142"/>
                </a:lnTo>
                <a:lnTo>
                  <a:pt x="45" y="3116"/>
                </a:lnTo>
                <a:lnTo>
                  <a:pt x="26" y="3085"/>
                </a:lnTo>
                <a:lnTo>
                  <a:pt x="13" y="3052"/>
                </a:lnTo>
                <a:lnTo>
                  <a:pt x="3" y="3015"/>
                </a:lnTo>
                <a:lnTo>
                  <a:pt x="0" y="2977"/>
                </a:lnTo>
                <a:lnTo>
                  <a:pt x="0" y="234"/>
                </a:lnTo>
                <a:lnTo>
                  <a:pt x="3" y="196"/>
                </a:lnTo>
                <a:lnTo>
                  <a:pt x="13" y="160"/>
                </a:lnTo>
                <a:lnTo>
                  <a:pt x="26" y="127"/>
                </a:lnTo>
                <a:lnTo>
                  <a:pt x="45" y="96"/>
                </a:lnTo>
                <a:lnTo>
                  <a:pt x="69" y="68"/>
                </a:lnTo>
                <a:lnTo>
                  <a:pt x="95" y="45"/>
                </a:lnTo>
                <a:lnTo>
                  <a:pt x="125" y="27"/>
                </a:lnTo>
                <a:lnTo>
                  <a:pt x="158" y="12"/>
                </a:lnTo>
                <a:lnTo>
                  <a:pt x="194" y="3"/>
                </a:lnTo>
                <a:lnTo>
                  <a:pt x="231" y="0"/>
                </a:lnTo>
                <a:close/>
              </a:path>
            </a:pathLst>
          </a:custGeom>
          <a:solidFill>
            <a:srgbClr val="A8436F"/>
          </a:solid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nvGrpSpPr>
          <p:cNvPr id="18" name="Group 17">
            <a:extLst>
              <a:ext uri="{FF2B5EF4-FFF2-40B4-BE49-F238E27FC236}">
                <a16:creationId xmlns:a16="http://schemas.microsoft.com/office/drawing/2014/main" id="{AED7C990-DD64-302F-C47E-6650F9EFCC36}"/>
              </a:ext>
            </a:extLst>
          </p:cNvPr>
          <p:cNvGrpSpPr/>
          <p:nvPr/>
        </p:nvGrpSpPr>
        <p:grpSpPr>
          <a:xfrm>
            <a:off x="9912032" y="2687207"/>
            <a:ext cx="816700" cy="792583"/>
            <a:chOff x="2743200" y="1271588"/>
            <a:chExt cx="3548063" cy="3443288"/>
          </a:xfrm>
          <a:solidFill>
            <a:srgbClr val="385085"/>
          </a:solidFill>
        </p:grpSpPr>
        <p:sp>
          <p:nvSpPr>
            <p:cNvPr id="19" name="Freeform 50">
              <a:extLst>
                <a:ext uri="{FF2B5EF4-FFF2-40B4-BE49-F238E27FC236}">
                  <a16:creationId xmlns:a16="http://schemas.microsoft.com/office/drawing/2014/main" id="{7D429953-37F9-2481-5AB0-69469074F20D}"/>
                </a:ext>
              </a:extLst>
            </p:cNvPr>
            <p:cNvSpPr>
              <a:spLocks/>
            </p:cNvSpPr>
            <p:nvPr/>
          </p:nvSpPr>
          <p:spPr bwMode="auto">
            <a:xfrm>
              <a:off x="4657725" y="1271588"/>
              <a:ext cx="1633538" cy="2370138"/>
            </a:xfrm>
            <a:custGeom>
              <a:avLst/>
              <a:gdLst>
                <a:gd name="T0" fmla="*/ 515 w 2056"/>
                <a:gd name="T1" fmla="*/ 4 h 2988"/>
                <a:gd name="T2" fmla="*/ 746 w 2056"/>
                <a:gd name="T3" fmla="*/ 29 h 2988"/>
                <a:gd name="T4" fmla="*/ 964 w 2056"/>
                <a:gd name="T5" fmla="*/ 78 h 2988"/>
                <a:gd name="T6" fmla="*/ 1169 w 2056"/>
                <a:gd name="T7" fmla="*/ 149 h 2988"/>
                <a:gd name="T8" fmla="*/ 1359 w 2056"/>
                <a:gd name="T9" fmla="*/ 238 h 2988"/>
                <a:gd name="T10" fmla="*/ 1530 w 2056"/>
                <a:gd name="T11" fmla="*/ 347 h 2988"/>
                <a:gd name="T12" fmla="*/ 1682 w 2056"/>
                <a:gd name="T13" fmla="*/ 472 h 2988"/>
                <a:gd name="T14" fmla="*/ 1811 w 2056"/>
                <a:gd name="T15" fmla="*/ 611 h 2988"/>
                <a:gd name="T16" fmla="*/ 1915 w 2056"/>
                <a:gd name="T17" fmla="*/ 764 h 2988"/>
                <a:gd name="T18" fmla="*/ 1991 w 2056"/>
                <a:gd name="T19" fmla="*/ 927 h 2988"/>
                <a:gd name="T20" fmla="*/ 2040 w 2056"/>
                <a:gd name="T21" fmla="*/ 1101 h 2988"/>
                <a:gd name="T22" fmla="*/ 2056 w 2056"/>
                <a:gd name="T23" fmla="*/ 1283 h 2988"/>
                <a:gd name="T24" fmla="*/ 2041 w 2056"/>
                <a:gd name="T25" fmla="*/ 1455 h 2988"/>
                <a:gd name="T26" fmla="*/ 1998 w 2056"/>
                <a:gd name="T27" fmla="*/ 1620 h 2988"/>
                <a:gd name="T28" fmla="*/ 1929 w 2056"/>
                <a:gd name="T29" fmla="*/ 1777 h 2988"/>
                <a:gd name="T30" fmla="*/ 1834 w 2056"/>
                <a:gd name="T31" fmla="*/ 1924 h 2988"/>
                <a:gd name="T32" fmla="*/ 1717 w 2056"/>
                <a:gd name="T33" fmla="*/ 2059 h 2988"/>
                <a:gd name="T34" fmla="*/ 1584 w 2056"/>
                <a:gd name="T35" fmla="*/ 2924 h 2988"/>
                <a:gd name="T36" fmla="*/ 1552 w 2056"/>
                <a:gd name="T37" fmla="*/ 2965 h 2988"/>
                <a:gd name="T38" fmla="*/ 1510 w 2056"/>
                <a:gd name="T39" fmla="*/ 2985 h 2988"/>
                <a:gd name="T40" fmla="*/ 1468 w 2056"/>
                <a:gd name="T41" fmla="*/ 2985 h 2988"/>
                <a:gd name="T42" fmla="*/ 1428 w 2056"/>
                <a:gd name="T43" fmla="*/ 2969 h 2988"/>
                <a:gd name="T44" fmla="*/ 694 w 2056"/>
                <a:gd name="T45" fmla="*/ 2545 h 2988"/>
                <a:gd name="T46" fmla="*/ 498 w 2056"/>
                <a:gd name="T47" fmla="*/ 2562 h 2988"/>
                <a:gd name="T48" fmla="*/ 309 w 2056"/>
                <a:gd name="T49" fmla="*/ 2562 h 2988"/>
                <a:gd name="T50" fmla="*/ 104 w 2056"/>
                <a:gd name="T51" fmla="*/ 2452 h 2988"/>
                <a:gd name="T52" fmla="*/ 89 w 2056"/>
                <a:gd name="T53" fmla="*/ 2315 h 2988"/>
                <a:gd name="T54" fmla="*/ 210 w 2056"/>
                <a:gd name="T55" fmla="*/ 2320 h 2988"/>
                <a:gd name="T56" fmla="*/ 397 w 2056"/>
                <a:gd name="T57" fmla="*/ 2330 h 2988"/>
                <a:gd name="T58" fmla="*/ 631 w 2056"/>
                <a:gd name="T59" fmla="*/ 2315 h 2988"/>
                <a:gd name="T60" fmla="*/ 842 w 2056"/>
                <a:gd name="T61" fmla="*/ 2280 h 2988"/>
                <a:gd name="T62" fmla="*/ 1390 w 2056"/>
                <a:gd name="T63" fmla="*/ 2657 h 2988"/>
                <a:gd name="T64" fmla="*/ 1497 w 2056"/>
                <a:gd name="T65" fmla="*/ 1949 h 2988"/>
                <a:gd name="T66" fmla="*/ 1613 w 2056"/>
                <a:gd name="T67" fmla="*/ 1826 h 2988"/>
                <a:gd name="T68" fmla="*/ 1714 w 2056"/>
                <a:gd name="T69" fmla="*/ 1680 h 2988"/>
                <a:gd name="T70" fmla="*/ 1782 w 2056"/>
                <a:gd name="T71" fmla="*/ 1525 h 2988"/>
                <a:gd name="T72" fmla="*/ 1817 w 2056"/>
                <a:gd name="T73" fmla="*/ 1365 h 2988"/>
                <a:gd name="T74" fmla="*/ 1817 w 2056"/>
                <a:gd name="T75" fmla="*/ 1203 h 2988"/>
                <a:gd name="T76" fmla="*/ 1785 w 2056"/>
                <a:gd name="T77" fmla="*/ 1046 h 2988"/>
                <a:gd name="T78" fmla="*/ 1720 w 2056"/>
                <a:gd name="T79" fmla="*/ 896 h 2988"/>
                <a:gd name="T80" fmla="*/ 1625 w 2056"/>
                <a:gd name="T81" fmla="*/ 753 h 2988"/>
                <a:gd name="T82" fmla="*/ 1500 w 2056"/>
                <a:gd name="T83" fmla="*/ 623 h 2988"/>
                <a:gd name="T84" fmla="*/ 1351 w 2056"/>
                <a:gd name="T85" fmla="*/ 507 h 2988"/>
                <a:gd name="T86" fmla="*/ 1184 w 2056"/>
                <a:gd name="T87" fmla="*/ 411 h 2988"/>
                <a:gd name="T88" fmla="*/ 1004 w 2056"/>
                <a:gd name="T89" fmla="*/ 336 h 2988"/>
                <a:gd name="T90" fmla="*/ 811 w 2056"/>
                <a:gd name="T91" fmla="*/ 280 h 2988"/>
                <a:gd name="T92" fmla="*/ 608 w 2056"/>
                <a:gd name="T93" fmla="*/ 246 h 2988"/>
                <a:gd name="T94" fmla="*/ 397 w 2056"/>
                <a:gd name="T95" fmla="*/ 235 h 2988"/>
                <a:gd name="T96" fmla="*/ 251 w 2056"/>
                <a:gd name="T97" fmla="*/ 191 h 2988"/>
                <a:gd name="T98" fmla="*/ 137 w 2056"/>
                <a:gd name="T99" fmla="*/ 105 h 2988"/>
                <a:gd name="T100" fmla="*/ 8 w 2056"/>
                <a:gd name="T101" fmla="*/ 36 h 2988"/>
                <a:gd name="T102" fmla="*/ 264 w 2056"/>
                <a:gd name="T103" fmla="*/ 4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6" h="2988">
                  <a:moveTo>
                    <a:pt x="397" y="0"/>
                  </a:moveTo>
                  <a:lnTo>
                    <a:pt x="515" y="4"/>
                  </a:lnTo>
                  <a:lnTo>
                    <a:pt x="632" y="14"/>
                  </a:lnTo>
                  <a:lnTo>
                    <a:pt x="746" y="29"/>
                  </a:lnTo>
                  <a:lnTo>
                    <a:pt x="856" y="51"/>
                  </a:lnTo>
                  <a:lnTo>
                    <a:pt x="964" y="78"/>
                  </a:lnTo>
                  <a:lnTo>
                    <a:pt x="1069" y="110"/>
                  </a:lnTo>
                  <a:lnTo>
                    <a:pt x="1169" y="149"/>
                  </a:lnTo>
                  <a:lnTo>
                    <a:pt x="1267" y="191"/>
                  </a:lnTo>
                  <a:lnTo>
                    <a:pt x="1359" y="238"/>
                  </a:lnTo>
                  <a:lnTo>
                    <a:pt x="1447" y="290"/>
                  </a:lnTo>
                  <a:lnTo>
                    <a:pt x="1530" y="347"/>
                  </a:lnTo>
                  <a:lnTo>
                    <a:pt x="1609" y="407"/>
                  </a:lnTo>
                  <a:lnTo>
                    <a:pt x="1682" y="472"/>
                  </a:lnTo>
                  <a:lnTo>
                    <a:pt x="1750" y="540"/>
                  </a:lnTo>
                  <a:lnTo>
                    <a:pt x="1811" y="611"/>
                  </a:lnTo>
                  <a:lnTo>
                    <a:pt x="1866" y="685"/>
                  </a:lnTo>
                  <a:lnTo>
                    <a:pt x="1915" y="764"/>
                  </a:lnTo>
                  <a:lnTo>
                    <a:pt x="1957" y="844"/>
                  </a:lnTo>
                  <a:lnTo>
                    <a:pt x="1991" y="927"/>
                  </a:lnTo>
                  <a:lnTo>
                    <a:pt x="2020" y="1013"/>
                  </a:lnTo>
                  <a:lnTo>
                    <a:pt x="2040" y="1101"/>
                  </a:lnTo>
                  <a:lnTo>
                    <a:pt x="2052" y="1191"/>
                  </a:lnTo>
                  <a:lnTo>
                    <a:pt x="2056" y="1283"/>
                  </a:lnTo>
                  <a:lnTo>
                    <a:pt x="2052" y="1369"/>
                  </a:lnTo>
                  <a:lnTo>
                    <a:pt x="2041" y="1455"/>
                  </a:lnTo>
                  <a:lnTo>
                    <a:pt x="2024" y="1539"/>
                  </a:lnTo>
                  <a:lnTo>
                    <a:pt x="1998" y="1620"/>
                  </a:lnTo>
                  <a:lnTo>
                    <a:pt x="1967" y="1699"/>
                  </a:lnTo>
                  <a:lnTo>
                    <a:pt x="1929" y="1777"/>
                  </a:lnTo>
                  <a:lnTo>
                    <a:pt x="1884" y="1851"/>
                  </a:lnTo>
                  <a:lnTo>
                    <a:pt x="1834" y="1924"/>
                  </a:lnTo>
                  <a:lnTo>
                    <a:pt x="1778" y="1993"/>
                  </a:lnTo>
                  <a:lnTo>
                    <a:pt x="1717" y="2059"/>
                  </a:lnTo>
                  <a:lnTo>
                    <a:pt x="1591" y="2898"/>
                  </a:lnTo>
                  <a:lnTo>
                    <a:pt x="1584" y="2924"/>
                  </a:lnTo>
                  <a:lnTo>
                    <a:pt x="1571" y="2946"/>
                  </a:lnTo>
                  <a:lnTo>
                    <a:pt x="1552" y="2965"/>
                  </a:lnTo>
                  <a:lnTo>
                    <a:pt x="1530" y="2978"/>
                  </a:lnTo>
                  <a:lnTo>
                    <a:pt x="1510" y="2985"/>
                  </a:lnTo>
                  <a:lnTo>
                    <a:pt x="1488" y="2988"/>
                  </a:lnTo>
                  <a:lnTo>
                    <a:pt x="1468" y="2985"/>
                  </a:lnTo>
                  <a:lnTo>
                    <a:pt x="1447" y="2978"/>
                  </a:lnTo>
                  <a:lnTo>
                    <a:pt x="1428" y="2969"/>
                  </a:lnTo>
                  <a:lnTo>
                    <a:pt x="789" y="2528"/>
                  </a:lnTo>
                  <a:lnTo>
                    <a:pt x="694" y="2545"/>
                  </a:lnTo>
                  <a:lnTo>
                    <a:pt x="597" y="2556"/>
                  </a:lnTo>
                  <a:lnTo>
                    <a:pt x="498" y="2562"/>
                  </a:lnTo>
                  <a:lnTo>
                    <a:pt x="397" y="2565"/>
                  </a:lnTo>
                  <a:lnTo>
                    <a:pt x="309" y="2562"/>
                  </a:lnTo>
                  <a:lnTo>
                    <a:pt x="207" y="2508"/>
                  </a:lnTo>
                  <a:lnTo>
                    <a:pt x="104" y="2452"/>
                  </a:lnTo>
                  <a:lnTo>
                    <a:pt x="0" y="2396"/>
                  </a:lnTo>
                  <a:lnTo>
                    <a:pt x="89" y="2315"/>
                  </a:lnTo>
                  <a:lnTo>
                    <a:pt x="118" y="2310"/>
                  </a:lnTo>
                  <a:lnTo>
                    <a:pt x="210" y="2320"/>
                  </a:lnTo>
                  <a:lnTo>
                    <a:pt x="302" y="2327"/>
                  </a:lnTo>
                  <a:lnTo>
                    <a:pt x="397" y="2330"/>
                  </a:lnTo>
                  <a:lnTo>
                    <a:pt x="514" y="2326"/>
                  </a:lnTo>
                  <a:lnTo>
                    <a:pt x="631" y="2315"/>
                  </a:lnTo>
                  <a:lnTo>
                    <a:pt x="746" y="2297"/>
                  </a:lnTo>
                  <a:lnTo>
                    <a:pt x="842" y="2280"/>
                  </a:lnTo>
                  <a:lnTo>
                    <a:pt x="922" y="2335"/>
                  </a:lnTo>
                  <a:lnTo>
                    <a:pt x="1390" y="2657"/>
                  </a:lnTo>
                  <a:lnTo>
                    <a:pt x="1485" y="2024"/>
                  </a:lnTo>
                  <a:lnTo>
                    <a:pt x="1497" y="1949"/>
                  </a:lnTo>
                  <a:lnTo>
                    <a:pt x="1550" y="1894"/>
                  </a:lnTo>
                  <a:lnTo>
                    <a:pt x="1613" y="1826"/>
                  </a:lnTo>
                  <a:lnTo>
                    <a:pt x="1668" y="1754"/>
                  </a:lnTo>
                  <a:lnTo>
                    <a:pt x="1714" y="1680"/>
                  </a:lnTo>
                  <a:lnTo>
                    <a:pt x="1752" y="1604"/>
                  </a:lnTo>
                  <a:lnTo>
                    <a:pt x="1782" y="1525"/>
                  </a:lnTo>
                  <a:lnTo>
                    <a:pt x="1804" y="1446"/>
                  </a:lnTo>
                  <a:lnTo>
                    <a:pt x="1817" y="1365"/>
                  </a:lnTo>
                  <a:lnTo>
                    <a:pt x="1822" y="1283"/>
                  </a:lnTo>
                  <a:lnTo>
                    <a:pt x="1817" y="1203"/>
                  </a:lnTo>
                  <a:lnTo>
                    <a:pt x="1805" y="1124"/>
                  </a:lnTo>
                  <a:lnTo>
                    <a:pt x="1785" y="1046"/>
                  </a:lnTo>
                  <a:lnTo>
                    <a:pt x="1756" y="969"/>
                  </a:lnTo>
                  <a:lnTo>
                    <a:pt x="1720" y="896"/>
                  </a:lnTo>
                  <a:lnTo>
                    <a:pt x="1676" y="824"/>
                  </a:lnTo>
                  <a:lnTo>
                    <a:pt x="1625" y="753"/>
                  </a:lnTo>
                  <a:lnTo>
                    <a:pt x="1567" y="687"/>
                  </a:lnTo>
                  <a:lnTo>
                    <a:pt x="1500" y="623"/>
                  </a:lnTo>
                  <a:lnTo>
                    <a:pt x="1427" y="562"/>
                  </a:lnTo>
                  <a:lnTo>
                    <a:pt x="1351" y="507"/>
                  </a:lnTo>
                  <a:lnTo>
                    <a:pt x="1270" y="457"/>
                  </a:lnTo>
                  <a:lnTo>
                    <a:pt x="1184" y="411"/>
                  </a:lnTo>
                  <a:lnTo>
                    <a:pt x="1096" y="371"/>
                  </a:lnTo>
                  <a:lnTo>
                    <a:pt x="1004" y="336"/>
                  </a:lnTo>
                  <a:lnTo>
                    <a:pt x="909" y="306"/>
                  </a:lnTo>
                  <a:lnTo>
                    <a:pt x="811" y="280"/>
                  </a:lnTo>
                  <a:lnTo>
                    <a:pt x="711" y="261"/>
                  </a:lnTo>
                  <a:lnTo>
                    <a:pt x="608" y="246"/>
                  </a:lnTo>
                  <a:lnTo>
                    <a:pt x="503" y="238"/>
                  </a:lnTo>
                  <a:lnTo>
                    <a:pt x="397" y="235"/>
                  </a:lnTo>
                  <a:lnTo>
                    <a:pt x="302" y="238"/>
                  </a:lnTo>
                  <a:lnTo>
                    <a:pt x="251" y="191"/>
                  </a:lnTo>
                  <a:lnTo>
                    <a:pt x="195" y="146"/>
                  </a:lnTo>
                  <a:lnTo>
                    <a:pt x="137" y="105"/>
                  </a:lnTo>
                  <a:lnTo>
                    <a:pt x="75" y="68"/>
                  </a:lnTo>
                  <a:lnTo>
                    <a:pt x="8" y="36"/>
                  </a:lnTo>
                  <a:lnTo>
                    <a:pt x="134" y="17"/>
                  </a:lnTo>
                  <a:lnTo>
                    <a:pt x="264" y="4"/>
                  </a:lnTo>
                  <a:lnTo>
                    <a:pt x="397"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0" name="Freeform 51">
              <a:extLst>
                <a:ext uri="{FF2B5EF4-FFF2-40B4-BE49-F238E27FC236}">
                  <a16:creationId xmlns:a16="http://schemas.microsoft.com/office/drawing/2014/main" id="{05E42916-86AB-A0CF-241C-97BAD1B1D22F}"/>
                </a:ext>
              </a:extLst>
            </p:cNvPr>
            <p:cNvSpPr>
              <a:spLocks/>
            </p:cNvSpPr>
            <p:nvPr/>
          </p:nvSpPr>
          <p:spPr bwMode="auto">
            <a:xfrm>
              <a:off x="2743200" y="3227388"/>
              <a:ext cx="2759075" cy="1487488"/>
            </a:xfrm>
            <a:custGeom>
              <a:avLst/>
              <a:gdLst>
                <a:gd name="T0" fmla="*/ 1225 w 3476"/>
                <a:gd name="T1" fmla="*/ 14 h 1875"/>
                <a:gd name="T2" fmla="*/ 1424 w 3476"/>
                <a:gd name="T3" fmla="*/ 134 h 1875"/>
                <a:gd name="T4" fmla="*/ 1587 w 3476"/>
                <a:gd name="T5" fmla="*/ 188 h 1875"/>
                <a:gd name="T6" fmla="*/ 1738 w 3476"/>
                <a:gd name="T7" fmla="*/ 550 h 1875"/>
                <a:gd name="T8" fmla="*/ 1889 w 3476"/>
                <a:gd name="T9" fmla="*/ 188 h 1875"/>
                <a:gd name="T10" fmla="*/ 2052 w 3476"/>
                <a:gd name="T11" fmla="*/ 134 h 1875"/>
                <a:gd name="T12" fmla="*/ 2252 w 3476"/>
                <a:gd name="T13" fmla="*/ 14 h 1875"/>
                <a:gd name="T14" fmla="*/ 2309 w 3476"/>
                <a:gd name="T15" fmla="*/ 2 h 1875"/>
                <a:gd name="T16" fmla="*/ 2365 w 3476"/>
                <a:gd name="T17" fmla="*/ 30 h 1875"/>
                <a:gd name="T18" fmla="*/ 2505 w 3476"/>
                <a:gd name="T19" fmla="*/ 106 h 1875"/>
                <a:gd name="T20" fmla="*/ 2669 w 3476"/>
                <a:gd name="T21" fmla="*/ 195 h 1875"/>
                <a:gd name="T22" fmla="*/ 2838 w 3476"/>
                <a:gd name="T23" fmla="*/ 287 h 1875"/>
                <a:gd name="T24" fmla="*/ 2989 w 3476"/>
                <a:gd name="T25" fmla="*/ 374 h 1875"/>
                <a:gd name="T26" fmla="*/ 3105 w 3476"/>
                <a:gd name="T27" fmla="*/ 444 h 1875"/>
                <a:gd name="T28" fmla="*/ 3211 w 3476"/>
                <a:gd name="T29" fmla="*/ 535 h 1875"/>
                <a:gd name="T30" fmla="*/ 3308 w 3476"/>
                <a:gd name="T31" fmla="*/ 687 h 1875"/>
                <a:gd name="T32" fmla="*/ 3383 w 3476"/>
                <a:gd name="T33" fmla="*/ 876 h 1875"/>
                <a:gd name="T34" fmla="*/ 3437 w 3476"/>
                <a:gd name="T35" fmla="*/ 1080 h 1875"/>
                <a:gd name="T36" fmla="*/ 3475 w 3476"/>
                <a:gd name="T37" fmla="*/ 1279 h 1875"/>
                <a:gd name="T38" fmla="*/ 3471 w 3476"/>
                <a:gd name="T39" fmla="*/ 1315 h 1875"/>
                <a:gd name="T40" fmla="*/ 3457 w 3476"/>
                <a:gd name="T41" fmla="*/ 1342 h 1875"/>
                <a:gd name="T42" fmla="*/ 3426 w 3476"/>
                <a:gd name="T43" fmla="*/ 1389 h 1875"/>
                <a:gd name="T44" fmla="*/ 3372 w 3476"/>
                <a:gd name="T45" fmla="*/ 1452 h 1875"/>
                <a:gd name="T46" fmla="*/ 3289 w 3476"/>
                <a:gd name="T47" fmla="*/ 1525 h 1875"/>
                <a:gd name="T48" fmla="*/ 3171 w 3476"/>
                <a:gd name="T49" fmla="*/ 1602 h 1875"/>
                <a:gd name="T50" fmla="*/ 3014 w 3476"/>
                <a:gd name="T51" fmla="*/ 1678 h 1875"/>
                <a:gd name="T52" fmla="*/ 2812 w 3476"/>
                <a:gd name="T53" fmla="*/ 1748 h 1875"/>
                <a:gd name="T54" fmla="*/ 2558 w 3476"/>
                <a:gd name="T55" fmla="*/ 1808 h 1875"/>
                <a:gd name="T56" fmla="*/ 2247 w 3476"/>
                <a:gd name="T57" fmla="*/ 1852 h 1875"/>
                <a:gd name="T58" fmla="*/ 1877 w 3476"/>
                <a:gd name="T59" fmla="*/ 1873 h 1875"/>
                <a:gd name="T60" fmla="*/ 1469 w 3476"/>
                <a:gd name="T61" fmla="*/ 1869 h 1875"/>
                <a:gd name="T62" fmla="*/ 1118 w 3476"/>
                <a:gd name="T63" fmla="*/ 1839 h 1875"/>
                <a:gd name="T64" fmla="*/ 827 w 3476"/>
                <a:gd name="T65" fmla="*/ 1790 h 1875"/>
                <a:gd name="T66" fmla="*/ 591 w 3476"/>
                <a:gd name="T67" fmla="*/ 1727 h 1875"/>
                <a:gd name="T68" fmla="*/ 406 w 3476"/>
                <a:gd name="T69" fmla="*/ 1653 h 1875"/>
                <a:gd name="T70" fmla="*/ 262 w 3476"/>
                <a:gd name="T71" fmla="*/ 1576 h 1875"/>
                <a:gd name="T72" fmla="*/ 156 w 3476"/>
                <a:gd name="T73" fmla="*/ 1500 h 1875"/>
                <a:gd name="T74" fmla="*/ 83 w 3476"/>
                <a:gd name="T75" fmla="*/ 1430 h 1875"/>
                <a:gd name="T76" fmla="*/ 37 w 3476"/>
                <a:gd name="T77" fmla="*/ 1372 h 1875"/>
                <a:gd name="T78" fmla="*/ 12 w 3476"/>
                <a:gd name="T79" fmla="*/ 1331 h 1875"/>
                <a:gd name="T80" fmla="*/ 4 w 3476"/>
                <a:gd name="T81" fmla="*/ 1312 h 1875"/>
                <a:gd name="T82" fmla="*/ 4 w 3476"/>
                <a:gd name="T83" fmla="*/ 1258 h 1875"/>
                <a:gd name="T84" fmla="*/ 26 w 3476"/>
                <a:gd name="T85" fmla="*/ 1150 h 1875"/>
                <a:gd name="T86" fmla="*/ 61 w 3476"/>
                <a:gd name="T87" fmla="*/ 999 h 1875"/>
                <a:gd name="T88" fmla="*/ 114 w 3476"/>
                <a:gd name="T89" fmla="*/ 830 h 1875"/>
                <a:gd name="T90" fmla="*/ 184 w 3476"/>
                <a:gd name="T91" fmla="*/ 664 h 1875"/>
                <a:gd name="T92" fmla="*/ 274 w 3476"/>
                <a:gd name="T93" fmla="*/ 526 h 1875"/>
                <a:gd name="T94" fmla="*/ 372 w 3476"/>
                <a:gd name="T95" fmla="*/ 444 h 1875"/>
                <a:gd name="T96" fmla="*/ 488 w 3476"/>
                <a:gd name="T97" fmla="*/ 374 h 1875"/>
                <a:gd name="T98" fmla="*/ 642 w 3476"/>
                <a:gd name="T99" fmla="*/ 287 h 1875"/>
                <a:gd name="T100" fmla="*/ 810 w 3476"/>
                <a:gd name="T101" fmla="*/ 193 h 1875"/>
                <a:gd name="T102" fmla="*/ 975 w 3476"/>
                <a:gd name="T103" fmla="*/ 104 h 1875"/>
                <a:gd name="T104" fmla="*/ 1115 w 3476"/>
                <a:gd name="T105" fmla="*/ 28 h 1875"/>
                <a:gd name="T106" fmla="*/ 1184 w 3476"/>
                <a:gd name="T107" fmla="*/ 0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6" h="1875">
                  <a:moveTo>
                    <a:pt x="1184" y="0"/>
                  </a:moveTo>
                  <a:lnTo>
                    <a:pt x="1206" y="3"/>
                  </a:lnTo>
                  <a:lnTo>
                    <a:pt x="1225" y="14"/>
                  </a:lnTo>
                  <a:lnTo>
                    <a:pt x="1289" y="60"/>
                  </a:lnTo>
                  <a:lnTo>
                    <a:pt x="1355" y="101"/>
                  </a:lnTo>
                  <a:lnTo>
                    <a:pt x="1424" y="134"/>
                  </a:lnTo>
                  <a:lnTo>
                    <a:pt x="1495" y="161"/>
                  </a:lnTo>
                  <a:lnTo>
                    <a:pt x="1567" y="180"/>
                  </a:lnTo>
                  <a:lnTo>
                    <a:pt x="1587" y="188"/>
                  </a:lnTo>
                  <a:lnTo>
                    <a:pt x="1603" y="202"/>
                  </a:lnTo>
                  <a:lnTo>
                    <a:pt x="1614" y="221"/>
                  </a:lnTo>
                  <a:lnTo>
                    <a:pt x="1738" y="550"/>
                  </a:lnTo>
                  <a:lnTo>
                    <a:pt x="1862" y="221"/>
                  </a:lnTo>
                  <a:lnTo>
                    <a:pt x="1873" y="202"/>
                  </a:lnTo>
                  <a:lnTo>
                    <a:pt x="1889" y="188"/>
                  </a:lnTo>
                  <a:lnTo>
                    <a:pt x="1910" y="180"/>
                  </a:lnTo>
                  <a:lnTo>
                    <a:pt x="1982" y="161"/>
                  </a:lnTo>
                  <a:lnTo>
                    <a:pt x="2052" y="134"/>
                  </a:lnTo>
                  <a:lnTo>
                    <a:pt x="2121" y="101"/>
                  </a:lnTo>
                  <a:lnTo>
                    <a:pt x="2188" y="60"/>
                  </a:lnTo>
                  <a:lnTo>
                    <a:pt x="2252" y="14"/>
                  </a:lnTo>
                  <a:lnTo>
                    <a:pt x="2271" y="3"/>
                  </a:lnTo>
                  <a:lnTo>
                    <a:pt x="2292" y="0"/>
                  </a:lnTo>
                  <a:lnTo>
                    <a:pt x="2309" y="2"/>
                  </a:lnTo>
                  <a:lnTo>
                    <a:pt x="2323" y="9"/>
                  </a:lnTo>
                  <a:lnTo>
                    <a:pt x="2328" y="10"/>
                  </a:lnTo>
                  <a:lnTo>
                    <a:pt x="2365" y="30"/>
                  </a:lnTo>
                  <a:lnTo>
                    <a:pt x="2409" y="53"/>
                  </a:lnTo>
                  <a:lnTo>
                    <a:pt x="2455" y="79"/>
                  </a:lnTo>
                  <a:lnTo>
                    <a:pt x="2505" y="106"/>
                  </a:lnTo>
                  <a:lnTo>
                    <a:pt x="2558" y="135"/>
                  </a:lnTo>
                  <a:lnTo>
                    <a:pt x="2614" y="165"/>
                  </a:lnTo>
                  <a:lnTo>
                    <a:pt x="2669" y="195"/>
                  </a:lnTo>
                  <a:lnTo>
                    <a:pt x="2726" y="226"/>
                  </a:lnTo>
                  <a:lnTo>
                    <a:pt x="2782" y="257"/>
                  </a:lnTo>
                  <a:lnTo>
                    <a:pt x="2838" y="287"/>
                  </a:lnTo>
                  <a:lnTo>
                    <a:pt x="2890" y="317"/>
                  </a:lnTo>
                  <a:lnTo>
                    <a:pt x="2942" y="347"/>
                  </a:lnTo>
                  <a:lnTo>
                    <a:pt x="2989" y="374"/>
                  </a:lnTo>
                  <a:lnTo>
                    <a:pt x="3033" y="400"/>
                  </a:lnTo>
                  <a:lnTo>
                    <a:pt x="3072" y="423"/>
                  </a:lnTo>
                  <a:lnTo>
                    <a:pt x="3105" y="444"/>
                  </a:lnTo>
                  <a:lnTo>
                    <a:pt x="3132" y="463"/>
                  </a:lnTo>
                  <a:lnTo>
                    <a:pt x="3173" y="495"/>
                  </a:lnTo>
                  <a:lnTo>
                    <a:pt x="3211" y="535"/>
                  </a:lnTo>
                  <a:lnTo>
                    <a:pt x="3246" y="581"/>
                  </a:lnTo>
                  <a:lnTo>
                    <a:pt x="3278" y="631"/>
                  </a:lnTo>
                  <a:lnTo>
                    <a:pt x="3308" y="687"/>
                  </a:lnTo>
                  <a:lnTo>
                    <a:pt x="3335" y="747"/>
                  </a:lnTo>
                  <a:lnTo>
                    <a:pt x="3360" y="810"/>
                  </a:lnTo>
                  <a:lnTo>
                    <a:pt x="3383" y="876"/>
                  </a:lnTo>
                  <a:lnTo>
                    <a:pt x="3403" y="942"/>
                  </a:lnTo>
                  <a:lnTo>
                    <a:pt x="3421" y="1012"/>
                  </a:lnTo>
                  <a:lnTo>
                    <a:pt x="3437" y="1080"/>
                  </a:lnTo>
                  <a:lnTo>
                    <a:pt x="3452" y="1148"/>
                  </a:lnTo>
                  <a:lnTo>
                    <a:pt x="3464" y="1214"/>
                  </a:lnTo>
                  <a:lnTo>
                    <a:pt x="3475" y="1279"/>
                  </a:lnTo>
                  <a:lnTo>
                    <a:pt x="3476" y="1296"/>
                  </a:lnTo>
                  <a:lnTo>
                    <a:pt x="3472" y="1312"/>
                  </a:lnTo>
                  <a:lnTo>
                    <a:pt x="3471" y="1315"/>
                  </a:lnTo>
                  <a:lnTo>
                    <a:pt x="3468" y="1322"/>
                  </a:lnTo>
                  <a:lnTo>
                    <a:pt x="3464" y="1331"/>
                  </a:lnTo>
                  <a:lnTo>
                    <a:pt x="3457" y="1342"/>
                  </a:lnTo>
                  <a:lnTo>
                    <a:pt x="3449" y="1357"/>
                  </a:lnTo>
                  <a:lnTo>
                    <a:pt x="3440" y="1372"/>
                  </a:lnTo>
                  <a:lnTo>
                    <a:pt x="3426" y="1389"/>
                  </a:lnTo>
                  <a:lnTo>
                    <a:pt x="3411" y="1410"/>
                  </a:lnTo>
                  <a:lnTo>
                    <a:pt x="3394" y="1430"/>
                  </a:lnTo>
                  <a:lnTo>
                    <a:pt x="3372" y="1452"/>
                  </a:lnTo>
                  <a:lnTo>
                    <a:pt x="3348" y="1476"/>
                  </a:lnTo>
                  <a:lnTo>
                    <a:pt x="3320" y="1500"/>
                  </a:lnTo>
                  <a:lnTo>
                    <a:pt x="3289" y="1525"/>
                  </a:lnTo>
                  <a:lnTo>
                    <a:pt x="3254" y="1550"/>
                  </a:lnTo>
                  <a:lnTo>
                    <a:pt x="3215" y="1576"/>
                  </a:lnTo>
                  <a:lnTo>
                    <a:pt x="3171" y="1602"/>
                  </a:lnTo>
                  <a:lnTo>
                    <a:pt x="3124" y="1627"/>
                  </a:lnTo>
                  <a:lnTo>
                    <a:pt x="3071" y="1653"/>
                  </a:lnTo>
                  <a:lnTo>
                    <a:pt x="3014" y="1678"/>
                  </a:lnTo>
                  <a:lnTo>
                    <a:pt x="2951" y="1702"/>
                  </a:lnTo>
                  <a:lnTo>
                    <a:pt x="2884" y="1727"/>
                  </a:lnTo>
                  <a:lnTo>
                    <a:pt x="2812" y="1748"/>
                  </a:lnTo>
                  <a:lnTo>
                    <a:pt x="2733" y="1770"/>
                  </a:lnTo>
                  <a:lnTo>
                    <a:pt x="2648" y="1790"/>
                  </a:lnTo>
                  <a:lnTo>
                    <a:pt x="2558" y="1808"/>
                  </a:lnTo>
                  <a:lnTo>
                    <a:pt x="2460" y="1824"/>
                  </a:lnTo>
                  <a:lnTo>
                    <a:pt x="2357" y="1839"/>
                  </a:lnTo>
                  <a:lnTo>
                    <a:pt x="2247" y="1852"/>
                  </a:lnTo>
                  <a:lnTo>
                    <a:pt x="2131" y="1861"/>
                  </a:lnTo>
                  <a:lnTo>
                    <a:pt x="2007" y="1869"/>
                  </a:lnTo>
                  <a:lnTo>
                    <a:pt x="1877" y="1873"/>
                  </a:lnTo>
                  <a:lnTo>
                    <a:pt x="1738" y="1875"/>
                  </a:lnTo>
                  <a:lnTo>
                    <a:pt x="1599" y="1873"/>
                  </a:lnTo>
                  <a:lnTo>
                    <a:pt x="1469" y="1869"/>
                  </a:lnTo>
                  <a:lnTo>
                    <a:pt x="1346" y="1861"/>
                  </a:lnTo>
                  <a:lnTo>
                    <a:pt x="1228" y="1852"/>
                  </a:lnTo>
                  <a:lnTo>
                    <a:pt x="1118" y="1839"/>
                  </a:lnTo>
                  <a:lnTo>
                    <a:pt x="1015" y="1824"/>
                  </a:lnTo>
                  <a:lnTo>
                    <a:pt x="918" y="1808"/>
                  </a:lnTo>
                  <a:lnTo>
                    <a:pt x="827" y="1790"/>
                  </a:lnTo>
                  <a:lnTo>
                    <a:pt x="743" y="1770"/>
                  </a:lnTo>
                  <a:lnTo>
                    <a:pt x="665" y="1748"/>
                  </a:lnTo>
                  <a:lnTo>
                    <a:pt x="591" y="1727"/>
                  </a:lnTo>
                  <a:lnTo>
                    <a:pt x="525" y="1702"/>
                  </a:lnTo>
                  <a:lnTo>
                    <a:pt x="463" y="1678"/>
                  </a:lnTo>
                  <a:lnTo>
                    <a:pt x="406" y="1653"/>
                  </a:lnTo>
                  <a:lnTo>
                    <a:pt x="353" y="1627"/>
                  </a:lnTo>
                  <a:lnTo>
                    <a:pt x="305" y="1602"/>
                  </a:lnTo>
                  <a:lnTo>
                    <a:pt x="262" y="1576"/>
                  </a:lnTo>
                  <a:lnTo>
                    <a:pt x="222" y="1550"/>
                  </a:lnTo>
                  <a:lnTo>
                    <a:pt x="187" y="1525"/>
                  </a:lnTo>
                  <a:lnTo>
                    <a:pt x="156" y="1500"/>
                  </a:lnTo>
                  <a:lnTo>
                    <a:pt x="129" y="1476"/>
                  </a:lnTo>
                  <a:lnTo>
                    <a:pt x="104" y="1452"/>
                  </a:lnTo>
                  <a:lnTo>
                    <a:pt x="83" y="1430"/>
                  </a:lnTo>
                  <a:lnTo>
                    <a:pt x="65" y="1410"/>
                  </a:lnTo>
                  <a:lnTo>
                    <a:pt x="49" y="1389"/>
                  </a:lnTo>
                  <a:lnTo>
                    <a:pt x="37" y="1372"/>
                  </a:lnTo>
                  <a:lnTo>
                    <a:pt x="27" y="1357"/>
                  </a:lnTo>
                  <a:lnTo>
                    <a:pt x="19" y="1342"/>
                  </a:lnTo>
                  <a:lnTo>
                    <a:pt x="12" y="1331"/>
                  </a:lnTo>
                  <a:lnTo>
                    <a:pt x="8" y="1322"/>
                  </a:lnTo>
                  <a:lnTo>
                    <a:pt x="5" y="1315"/>
                  </a:lnTo>
                  <a:lnTo>
                    <a:pt x="4" y="1312"/>
                  </a:lnTo>
                  <a:lnTo>
                    <a:pt x="0" y="1296"/>
                  </a:lnTo>
                  <a:lnTo>
                    <a:pt x="1" y="1279"/>
                  </a:lnTo>
                  <a:lnTo>
                    <a:pt x="4" y="1258"/>
                  </a:lnTo>
                  <a:lnTo>
                    <a:pt x="9" y="1228"/>
                  </a:lnTo>
                  <a:lnTo>
                    <a:pt x="16" y="1191"/>
                  </a:lnTo>
                  <a:lnTo>
                    <a:pt x="26" y="1150"/>
                  </a:lnTo>
                  <a:lnTo>
                    <a:pt x="35" y="1103"/>
                  </a:lnTo>
                  <a:lnTo>
                    <a:pt x="47" y="1052"/>
                  </a:lnTo>
                  <a:lnTo>
                    <a:pt x="61" y="999"/>
                  </a:lnTo>
                  <a:lnTo>
                    <a:pt x="77" y="944"/>
                  </a:lnTo>
                  <a:lnTo>
                    <a:pt x="94" y="887"/>
                  </a:lnTo>
                  <a:lnTo>
                    <a:pt x="114" y="830"/>
                  </a:lnTo>
                  <a:lnTo>
                    <a:pt x="136" y="772"/>
                  </a:lnTo>
                  <a:lnTo>
                    <a:pt x="159" y="718"/>
                  </a:lnTo>
                  <a:lnTo>
                    <a:pt x="184" y="664"/>
                  </a:lnTo>
                  <a:lnTo>
                    <a:pt x="212" y="613"/>
                  </a:lnTo>
                  <a:lnTo>
                    <a:pt x="241" y="567"/>
                  </a:lnTo>
                  <a:lnTo>
                    <a:pt x="274" y="526"/>
                  </a:lnTo>
                  <a:lnTo>
                    <a:pt x="308" y="491"/>
                  </a:lnTo>
                  <a:lnTo>
                    <a:pt x="345" y="461"/>
                  </a:lnTo>
                  <a:lnTo>
                    <a:pt x="372" y="444"/>
                  </a:lnTo>
                  <a:lnTo>
                    <a:pt x="406" y="423"/>
                  </a:lnTo>
                  <a:lnTo>
                    <a:pt x="445" y="400"/>
                  </a:lnTo>
                  <a:lnTo>
                    <a:pt x="488" y="374"/>
                  </a:lnTo>
                  <a:lnTo>
                    <a:pt x="536" y="347"/>
                  </a:lnTo>
                  <a:lnTo>
                    <a:pt x="587" y="317"/>
                  </a:lnTo>
                  <a:lnTo>
                    <a:pt x="642" y="287"/>
                  </a:lnTo>
                  <a:lnTo>
                    <a:pt x="697" y="256"/>
                  </a:lnTo>
                  <a:lnTo>
                    <a:pt x="753" y="225"/>
                  </a:lnTo>
                  <a:lnTo>
                    <a:pt x="810" y="193"/>
                  </a:lnTo>
                  <a:lnTo>
                    <a:pt x="867" y="162"/>
                  </a:lnTo>
                  <a:lnTo>
                    <a:pt x="922" y="132"/>
                  </a:lnTo>
                  <a:lnTo>
                    <a:pt x="975" y="104"/>
                  </a:lnTo>
                  <a:lnTo>
                    <a:pt x="1025" y="77"/>
                  </a:lnTo>
                  <a:lnTo>
                    <a:pt x="1073" y="51"/>
                  </a:lnTo>
                  <a:lnTo>
                    <a:pt x="1115" y="28"/>
                  </a:lnTo>
                  <a:lnTo>
                    <a:pt x="1153" y="9"/>
                  </a:lnTo>
                  <a:lnTo>
                    <a:pt x="1168" y="2"/>
                  </a:lnTo>
                  <a:lnTo>
                    <a:pt x="1184"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1" name="Freeform 52">
              <a:extLst>
                <a:ext uri="{FF2B5EF4-FFF2-40B4-BE49-F238E27FC236}">
                  <a16:creationId xmlns:a16="http://schemas.microsoft.com/office/drawing/2014/main" id="{05F3AFD2-B4DE-BDF6-DFA6-47B2EAE0C888}"/>
                </a:ext>
              </a:extLst>
            </p:cNvPr>
            <p:cNvSpPr>
              <a:spLocks/>
            </p:cNvSpPr>
            <p:nvPr/>
          </p:nvSpPr>
          <p:spPr bwMode="auto">
            <a:xfrm>
              <a:off x="3006725" y="1285875"/>
              <a:ext cx="2232025" cy="1770063"/>
            </a:xfrm>
            <a:custGeom>
              <a:avLst/>
              <a:gdLst>
                <a:gd name="T0" fmla="*/ 1703 w 2812"/>
                <a:gd name="T1" fmla="*/ 21 h 2229"/>
                <a:gd name="T2" fmla="*/ 2028 w 2812"/>
                <a:gd name="T3" fmla="*/ 110 h 2229"/>
                <a:gd name="T4" fmla="*/ 2276 w 2812"/>
                <a:gd name="T5" fmla="*/ 272 h 2229"/>
                <a:gd name="T6" fmla="*/ 2455 w 2812"/>
                <a:gd name="T7" fmla="*/ 514 h 2229"/>
                <a:gd name="T8" fmla="*/ 2562 w 2812"/>
                <a:gd name="T9" fmla="*/ 844 h 2229"/>
                <a:gd name="T10" fmla="*/ 2701 w 2812"/>
                <a:gd name="T11" fmla="*/ 1036 h 2229"/>
                <a:gd name="T12" fmla="*/ 2797 w 2812"/>
                <a:gd name="T13" fmla="*/ 1114 h 2229"/>
                <a:gd name="T14" fmla="*/ 2808 w 2812"/>
                <a:gd name="T15" fmla="*/ 1820 h 2229"/>
                <a:gd name="T16" fmla="*/ 2731 w 2812"/>
                <a:gd name="T17" fmla="*/ 1917 h 2229"/>
                <a:gd name="T18" fmla="*/ 2596 w 2812"/>
                <a:gd name="T19" fmla="*/ 1940 h 2229"/>
                <a:gd name="T20" fmla="*/ 2470 w 2812"/>
                <a:gd name="T21" fmla="*/ 2050 h 2229"/>
                <a:gd name="T22" fmla="*/ 2215 w 2812"/>
                <a:gd name="T23" fmla="*/ 2140 h 2229"/>
                <a:gd name="T24" fmla="*/ 1849 w 2812"/>
                <a:gd name="T25" fmla="*/ 2178 h 2229"/>
                <a:gd name="T26" fmla="*/ 1589 w 2812"/>
                <a:gd name="T27" fmla="*/ 2214 h 2229"/>
                <a:gd name="T28" fmla="*/ 1328 w 2812"/>
                <a:gd name="T29" fmla="*/ 2225 h 2229"/>
                <a:gd name="T30" fmla="*/ 1245 w 2812"/>
                <a:gd name="T31" fmla="*/ 2160 h 2229"/>
                <a:gd name="T32" fmla="*/ 1245 w 2812"/>
                <a:gd name="T33" fmla="*/ 2051 h 2229"/>
                <a:gd name="T34" fmla="*/ 1328 w 2812"/>
                <a:gd name="T35" fmla="*/ 1986 h 2229"/>
                <a:gd name="T36" fmla="*/ 1585 w 2812"/>
                <a:gd name="T37" fmla="*/ 1994 h 2229"/>
                <a:gd name="T38" fmla="*/ 1693 w 2812"/>
                <a:gd name="T39" fmla="*/ 2050 h 2229"/>
                <a:gd name="T40" fmla="*/ 1986 w 2812"/>
                <a:gd name="T41" fmla="*/ 2040 h 2229"/>
                <a:gd name="T42" fmla="*/ 2222 w 2812"/>
                <a:gd name="T43" fmla="*/ 2006 h 2229"/>
                <a:gd name="T44" fmla="*/ 2375 w 2812"/>
                <a:gd name="T45" fmla="*/ 1955 h 2229"/>
                <a:gd name="T46" fmla="*/ 2367 w 2812"/>
                <a:gd name="T47" fmla="*/ 1899 h 2229"/>
                <a:gd name="T48" fmla="*/ 2313 w 2812"/>
                <a:gd name="T49" fmla="*/ 1786 h 2229"/>
                <a:gd name="T50" fmla="*/ 2340 w 2812"/>
                <a:gd name="T51" fmla="*/ 1093 h 2229"/>
                <a:gd name="T52" fmla="*/ 2362 w 2812"/>
                <a:gd name="T53" fmla="*/ 895 h 2229"/>
                <a:gd name="T54" fmla="*/ 2274 w 2812"/>
                <a:gd name="T55" fmla="*/ 611 h 2229"/>
                <a:gd name="T56" fmla="*/ 2120 w 2812"/>
                <a:gd name="T57" fmla="*/ 408 h 2229"/>
                <a:gd name="T58" fmla="*/ 1897 w 2812"/>
                <a:gd name="T59" fmla="*/ 278 h 2229"/>
                <a:gd name="T60" fmla="*/ 1591 w 2812"/>
                <a:gd name="T61" fmla="*/ 215 h 2229"/>
                <a:gd name="T62" fmla="*/ 1225 w 2812"/>
                <a:gd name="T63" fmla="*/ 215 h 2229"/>
                <a:gd name="T64" fmla="*/ 932 w 2812"/>
                <a:gd name="T65" fmla="*/ 274 h 2229"/>
                <a:gd name="T66" fmla="*/ 719 w 2812"/>
                <a:gd name="T67" fmla="*/ 388 h 2229"/>
                <a:gd name="T68" fmla="*/ 574 w 2812"/>
                <a:gd name="T69" fmla="*/ 548 h 2229"/>
                <a:gd name="T70" fmla="*/ 483 w 2812"/>
                <a:gd name="T71" fmla="*/ 751 h 2229"/>
                <a:gd name="T72" fmla="*/ 434 w 2812"/>
                <a:gd name="T73" fmla="*/ 988 h 2229"/>
                <a:gd name="T74" fmla="*/ 486 w 2812"/>
                <a:gd name="T75" fmla="*/ 1118 h 2229"/>
                <a:gd name="T76" fmla="*/ 495 w 2812"/>
                <a:gd name="T77" fmla="*/ 1820 h 2229"/>
                <a:gd name="T78" fmla="*/ 418 w 2812"/>
                <a:gd name="T79" fmla="*/ 1917 h 2229"/>
                <a:gd name="T80" fmla="*/ 112 w 2812"/>
                <a:gd name="T81" fmla="*/ 1928 h 2229"/>
                <a:gd name="T82" fmla="*/ 15 w 2812"/>
                <a:gd name="T83" fmla="*/ 1850 h 2229"/>
                <a:gd name="T84" fmla="*/ 4 w 2812"/>
                <a:gd name="T85" fmla="*/ 1143 h 2229"/>
                <a:gd name="T86" fmla="*/ 82 w 2812"/>
                <a:gd name="T87" fmla="*/ 1047 h 2229"/>
                <a:gd name="T88" fmla="*/ 235 w 2812"/>
                <a:gd name="T89" fmla="*/ 937 h 2229"/>
                <a:gd name="T90" fmla="*/ 322 w 2812"/>
                <a:gd name="T91" fmla="*/ 592 h 2229"/>
                <a:gd name="T92" fmla="*/ 485 w 2812"/>
                <a:gd name="T93" fmla="*/ 324 h 2229"/>
                <a:gd name="T94" fmla="*/ 715 w 2812"/>
                <a:gd name="T95" fmla="*/ 144 h 2229"/>
                <a:gd name="T96" fmla="*/ 1022 w 2812"/>
                <a:gd name="T97" fmla="*/ 37 h 2229"/>
                <a:gd name="T98" fmla="*/ 1406 w 2812"/>
                <a:gd name="T99" fmla="*/ 0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2" h="2229">
                  <a:moveTo>
                    <a:pt x="1406" y="0"/>
                  </a:moveTo>
                  <a:lnTo>
                    <a:pt x="1510" y="3"/>
                  </a:lnTo>
                  <a:lnTo>
                    <a:pt x="1609" y="10"/>
                  </a:lnTo>
                  <a:lnTo>
                    <a:pt x="1703" y="21"/>
                  </a:lnTo>
                  <a:lnTo>
                    <a:pt x="1791" y="37"/>
                  </a:lnTo>
                  <a:lnTo>
                    <a:pt x="1875" y="56"/>
                  </a:lnTo>
                  <a:lnTo>
                    <a:pt x="1953" y="81"/>
                  </a:lnTo>
                  <a:lnTo>
                    <a:pt x="2028" y="110"/>
                  </a:lnTo>
                  <a:lnTo>
                    <a:pt x="2097" y="144"/>
                  </a:lnTo>
                  <a:lnTo>
                    <a:pt x="2162" y="183"/>
                  </a:lnTo>
                  <a:lnTo>
                    <a:pt x="2222" y="225"/>
                  </a:lnTo>
                  <a:lnTo>
                    <a:pt x="2276" y="272"/>
                  </a:lnTo>
                  <a:lnTo>
                    <a:pt x="2328" y="324"/>
                  </a:lnTo>
                  <a:lnTo>
                    <a:pt x="2374" y="381"/>
                  </a:lnTo>
                  <a:lnTo>
                    <a:pt x="2415" y="442"/>
                  </a:lnTo>
                  <a:lnTo>
                    <a:pt x="2455" y="514"/>
                  </a:lnTo>
                  <a:lnTo>
                    <a:pt x="2491" y="592"/>
                  </a:lnTo>
                  <a:lnTo>
                    <a:pt x="2519" y="672"/>
                  </a:lnTo>
                  <a:lnTo>
                    <a:pt x="2543" y="756"/>
                  </a:lnTo>
                  <a:lnTo>
                    <a:pt x="2562" y="844"/>
                  </a:lnTo>
                  <a:lnTo>
                    <a:pt x="2577" y="937"/>
                  </a:lnTo>
                  <a:lnTo>
                    <a:pt x="2588" y="1033"/>
                  </a:lnTo>
                  <a:lnTo>
                    <a:pt x="2668" y="1033"/>
                  </a:lnTo>
                  <a:lnTo>
                    <a:pt x="2701" y="1036"/>
                  </a:lnTo>
                  <a:lnTo>
                    <a:pt x="2731" y="1047"/>
                  </a:lnTo>
                  <a:lnTo>
                    <a:pt x="2758" y="1065"/>
                  </a:lnTo>
                  <a:lnTo>
                    <a:pt x="2779" y="1086"/>
                  </a:lnTo>
                  <a:lnTo>
                    <a:pt x="2797" y="1114"/>
                  </a:lnTo>
                  <a:lnTo>
                    <a:pt x="2808" y="1143"/>
                  </a:lnTo>
                  <a:lnTo>
                    <a:pt x="2812" y="1177"/>
                  </a:lnTo>
                  <a:lnTo>
                    <a:pt x="2812" y="1786"/>
                  </a:lnTo>
                  <a:lnTo>
                    <a:pt x="2808" y="1820"/>
                  </a:lnTo>
                  <a:lnTo>
                    <a:pt x="2797" y="1850"/>
                  </a:lnTo>
                  <a:lnTo>
                    <a:pt x="2779" y="1877"/>
                  </a:lnTo>
                  <a:lnTo>
                    <a:pt x="2758" y="1899"/>
                  </a:lnTo>
                  <a:lnTo>
                    <a:pt x="2731" y="1917"/>
                  </a:lnTo>
                  <a:lnTo>
                    <a:pt x="2701" y="1928"/>
                  </a:lnTo>
                  <a:lnTo>
                    <a:pt x="2668" y="1930"/>
                  </a:lnTo>
                  <a:lnTo>
                    <a:pt x="2603" y="1930"/>
                  </a:lnTo>
                  <a:lnTo>
                    <a:pt x="2596" y="1940"/>
                  </a:lnTo>
                  <a:lnTo>
                    <a:pt x="2590" y="1951"/>
                  </a:lnTo>
                  <a:lnTo>
                    <a:pt x="2557" y="1986"/>
                  </a:lnTo>
                  <a:lnTo>
                    <a:pt x="2518" y="2020"/>
                  </a:lnTo>
                  <a:lnTo>
                    <a:pt x="2470" y="2050"/>
                  </a:lnTo>
                  <a:lnTo>
                    <a:pt x="2417" y="2077"/>
                  </a:lnTo>
                  <a:lnTo>
                    <a:pt x="2356" y="2102"/>
                  </a:lnTo>
                  <a:lnTo>
                    <a:pt x="2290" y="2122"/>
                  </a:lnTo>
                  <a:lnTo>
                    <a:pt x="2215" y="2140"/>
                  </a:lnTo>
                  <a:lnTo>
                    <a:pt x="2134" y="2153"/>
                  </a:lnTo>
                  <a:lnTo>
                    <a:pt x="2046" y="2165"/>
                  </a:lnTo>
                  <a:lnTo>
                    <a:pt x="1951" y="2172"/>
                  </a:lnTo>
                  <a:lnTo>
                    <a:pt x="1849" y="2178"/>
                  </a:lnTo>
                  <a:lnTo>
                    <a:pt x="1739" y="2179"/>
                  </a:lnTo>
                  <a:lnTo>
                    <a:pt x="1632" y="2178"/>
                  </a:lnTo>
                  <a:lnTo>
                    <a:pt x="1612" y="2198"/>
                  </a:lnTo>
                  <a:lnTo>
                    <a:pt x="1589" y="2214"/>
                  </a:lnTo>
                  <a:lnTo>
                    <a:pt x="1561" y="2225"/>
                  </a:lnTo>
                  <a:lnTo>
                    <a:pt x="1532" y="2229"/>
                  </a:lnTo>
                  <a:lnTo>
                    <a:pt x="1357" y="2229"/>
                  </a:lnTo>
                  <a:lnTo>
                    <a:pt x="1328" y="2225"/>
                  </a:lnTo>
                  <a:lnTo>
                    <a:pt x="1302" y="2216"/>
                  </a:lnTo>
                  <a:lnTo>
                    <a:pt x="1279" y="2202"/>
                  </a:lnTo>
                  <a:lnTo>
                    <a:pt x="1260" y="2183"/>
                  </a:lnTo>
                  <a:lnTo>
                    <a:pt x="1245" y="2160"/>
                  </a:lnTo>
                  <a:lnTo>
                    <a:pt x="1236" y="2134"/>
                  </a:lnTo>
                  <a:lnTo>
                    <a:pt x="1233" y="2106"/>
                  </a:lnTo>
                  <a:lnTo>
                    <a:pt x="1236" y="2077"/>
                  </a:lnTo>
                  <a:lnTo>
                    <a:pt x="1245" y="2051"/>
                  </a:lnTo>
                  <a:lnTo>
                    <a:pt x="1260" y="2028"/>
                  </a:lnTo>
                  <a:lnTo>
                    <a:pt x="1279" y="2009"/>
                  </a:lnTo>
                  <a:lnTo>
                    <a:pt x="1302" y="1996"/>
                  </a:lnTo>
                  <a:lnTo>
                    <a:pt x="1328" y="1986"/>
                  </a:lnTo>
                  <a:lnTo>
                    <a:pt x="1357" y="1982"/>
                  </a:lnTo>
                  <a:lnTo>
                    <a:pt x="1532" y="1982"/>
                  </a:lnTo>
                  <a:lnTo>
                    <a:pt x="1559" y="1986"/>
                  </a:lnTo>
                  <a:lnTo>
                    <a:pt x="1585" y="1994"/>
                  </a:lnTo>
                  <a:lnTo>
                    <a:pt x="1608" y="2008"/>
                  </a:lnTo>
                  <a:lnTo>
                    <a:pt x="1627" y="2027"/>
                  </a:lnTo>
                  <a:lnTo>
                    <a:pt x="1642" y="2049"/>
                  </a:lnTo>
                  <a:lnTo>
                    <a:pt x="1693" y="2050"/>
                  </a:lnTo>
                  <a:lnTo>
                    <a:pt x="1742" y="2050"/>
                  </a:lnTo>
                  <a:lnTo>
                    <a:pt x="1830" y="2049"/>
                  </a:lnTo>
                  <a:lnTo>
                    <a:pt x="1911" y="2046"/>
                  </a:lnTo>
                  <a:lnTo>
                    <a:pt x="1986" y="2040"/>
                  </a:lnTo>
                  <a:lnTo>
                    <a:pt x="2054" y="2035"/>
                  </a:lnTo>
                  <a:lnTo>
                    <a:pt x="2116" y="2027"/>
                  </a:lnTo>
                  <a:lnTo>
                    <a:pt x="2172" y="2017"/>
                  </a:lnTo>
                  <a:lnTo>
                    <a:pt x="2222" y="2006"/>
                  </a:lnTo>
                  <a:lnTo>
                    <a:pt x="2268" y="1994"/>
                  </a:lnTo>
                  <a:lnTo>
                    <a:pt x="2307" y="1982"/>
                  </a:lnTo>
                  <a:lnTo>
                    <a:pt x="2344" y="1968"/>
                  </a:lnTo>
                  <a:lnTo>
                    <a:pt x="2375" y="1955"/>
                  </a:lnTo>
                  <a:lnTo>
                    <a:pt x="2402" y="1941"/>
                  </a:lnTo>
                  <a:lnTo>
                    <a:pt x="2425" y="1928"/>
                  </a:lnTo>
                  <a:lnTo>
                    <a:pt x="2394" y="1917"/>
                  </a:lnTo>
                  <a:lnTo>
                    <a:pt x="2367" y="1899"/>
                  </a:lnTo>
                  <a:lnTo>
                    <a:pt x="2345" y="1877"/>
                  </a:lnTo>
                  <a:lnTo>
                    <a:pt x="2328" y="1850"/>
                  </a:lnTo>
                  <a:lnTo>
                    <a:pt x="2317" y="1820"/>
                  </a:lnTo>
                  <a:lnTo>
                    <a:pt x="2313" y="1786"/>
                  </a:lnTo>
                  <a:lnTo>
                    <a:pt x="2313" y="1177"/>
                  </a:lnTo>
                  <a:lnTo>
                    <a:pt x="2317" y="1146"/>
                  </a:lnTo>
                  <a:lnTo>
                    <a:pt x="2326" y="1118"/>
                  </a:lnTo>
                  <a:lnTo>
                    <a:pt x="2340" y="1093"/>
                  </a:lnTo>
                  <a:lnTo>
                    <a:pt x="2360" y="1071"/>
                  </a:lnTo>
                  <a:lnTo>
                    <a:pt x="2383" y="1054"/>
                  </a:lnTo>
                  <a:lnTo>
                    <a:pt x="2374" y="972"/>
                  </a:lnTo>
                  <a:lnTo>
                    <a:pt x="2362" y="895"/>
                  </a:lnTo>
                  <a:lnTo>
                    <a:pt x="2345" y="819"/>
                  </a:lnTo>
                  <a:lnTo>
                    <a:pt x="2326" y="745"/>
                  </a:lnTo>
                  <a:lnTo>
                    <a:pt x="2302" y="676"/>
                  </a:lnTo>
                  <a:lnTo>
                    <a:pt x="2274" y="611"/>
                  </a:lnTo>
                  <a:lnTo>
                    <a:pt x="2240" y="551"/>
                  </a:lnTo>
                  <a:lnTo>
                    <a:pt x="2204" y="499"/>
                  </a:lnTo>
                  <a:lnTo>
                    <a:pt x="2165" y="452"/>
                  </a:lnTo>
                  <a:lnTo>
                    <a:pt x="2120" y="408"/>
                  </a:lnTo>
                  <a:lnTo>
                    <a:pt x="2071" y="369"/>
                  </a:lnTo>
                  <a:lnTo>
                    <a:pt x="2017" y="335"/>
                  </a:lnTo>
                  <a:lnTo>
                    <a:pt x="1959" y="305"/>
                  </a:lnTo>
                  <a:lnTo>
                    <a:pt x="1897" y="278"/>
                  </a:lnTo>
                  <a:lnTo>
                    <a:pt x="1827" y="256"/>
                  </a:lnTo>
                  <a:lnTo>
                    <a:pt x="1754" y="238"/>
                  </a:lnTo>
                  <a:lnTo>
                    <a:pt x="1675" y="225"/>
                  </a:lnTo>
                  <a:lnTo>
                    <a:pt x="1591" y="215"/>
                  </a:lnTo>
                  <a:lnTo>
                    <a:pt x="1502" y="208"/>
                  </a:lnTo>
                  <a:lnTo>
                    <a:pt x="1406" y="207"/>
                  </a:lnTo>
                  <a:lnTo>
                    <a:pt x="1313" y="208"/>
                  </a:lnTo>
                  <a:lnTo>
                    <a:pt x="1225" y="215"/>
                  </a:lnTo>
                  <a:lnTo>
                    <a:pt x="1144" y="225"/>
                  </a:lnTo>
                  <a:lnTo>
                    <a:pt x="1068" y="237"/>
                  </a:lnTo>
                  <a:lnTo>
                    <a:pt x="997" y="255"/>
                  </a:lnTo>
                  <a:lnTo>
                    <a:pt x="932" y="274"/>
                  </a:lnTo>
                  <a:lnTo>
                    <a:pt x="871" y="298"/>
                  </a:lnTo>
                  <a:lnTo>
                    <a:pt x="817" y="324"/>
                  </a:lnTo>
                  <a:lnTo>
                    <a:pt x="765" y="354"/>
                  </a:lnTo>
                  <a:lnTo>
                    <a:pt x="719" y="388"/>
                  </a:lnTo>
                  <a:lnTo>
                    <a:pt x="677" y="423"/>
                  </a:lnTo>
                  <a:lnTo>
                    <a:pt x="639" y="462"/>
                  </a:lnTo>
                  <a:lnTo>
                    <a:pt x="604" y="503"/>
                  </a:lnTo>
                  <a:lnTo>
                    <a:pt x="574" y="548"/>
                  </a:lnTo>
                  <a:lnTo>
                    <a:pt x="546" y="596"/>
                  </a:lnTo>
                  <a:lnTo>
                    <a:pt x="523" y="645"/>
                  </a:lnTo>
                  <a:lnTo>
                    <a:pt x="501" y="696"/>
                  </a:lnTo>
                  <a:lnTo>
                    <a:pt x="483" y="751"/>
                  </a:lnTo>
                  <a:lnTo>
                    <a:pt x="467" y="806"/>
                  </a:lnTo>
                  <a:lnTo>
                    <a:pt x="455" y="865"/>
                  </a:lnTo>
                  <a:lnTo>
                    <a:pt x="444" y="926"/>
                  </a:lnTo>
                  <a:lnTo>
                    <a:pt x="434" y="988"/>
                  </a:lnTo>
                  <a:lnTo>
                    <a:pt x="428" y="1052"/>
                  </a:lnTo>
                  <a:lnTo>
                    <a:pt x="451" y="1070"/>
                  </a:lnTo>
                  <a:lnTo>
                    <a:pt x="471" y="1092"/>
                  </a:lnTo>
                  <a:lnTo>
                    <a:pt x="486" y="1118"/>
                  </a:lnTo>
                  <a:lnTo>
                    <a:pt x="495" y="1146"/>
                  </a:lnTo>
                  <a:lnTo>
                    <a:pt x="499" y="1177"/>
                  </a:lnTo>
                  <a:lnTo>
                    <a:pt x="499" y="1786"/>
                  </a:lnTo>
                  <a:lnTo>
                    <a:pt x="495" y="1820"/>
                  </a:lnTo>
                  <a:lnTo>
                    <a:pt x="485" y="1850"/>
                  </a:lnTo>
                  <a:lnTo>
                    <a:pt x="467" y="1877"/>
                  </a:lnTo>
                  <a:lnTo>
                    <a:pt x="445" y="1899"/>
                  </a:lnTo>
                  <a:lnTo>
                    <a:pt x="418" y="1917"/>
                  </a:lnTo>
                  <a:lnTo>
                    <a:pt x="388" y="1928"/>
                  </a:lnTo>
                  <a:lnTo>
                    <a:pt x="356" y="1930"/>
                  </a:lnTo>
                  <a:lnTo>
                    <a:pt x="144" y="1930"/>
                  </a:lnTo>
                  <a:lnTo>
                    <a:pt x="112" y="1928"/>
                  </a:lnTo>
                  <a:lnTo>
                    <a:pt x="82" y="1917"/>
                  </a:lnTo>
                  <a:lnTo>
                    <a:pt x="55" y="1899"/>
                  </a:lnTo>
                  <a:lnTo>
                    <a:pt x="33" y="1877"/>
                  </a:lnTo>
                  <a:lnTo>
                    <a:pt x="15" y="1850"/>
                  </a:lnTo>
                  <a:lnTo>
                    <a:pt x="4" y="1820"/>
                  </a:lnTo>
                  <a:lnTo>
                    <a:pt x="0" y="1786"/>
                  </a:lnTo>
                  <a:lnTo>
                    <a:pt x="0" y="1177"/>
                  </a:lnTo>
                  <a:lnTo>
                    <a:pt x="4" y="1143"/>
                  </a:lnTo>
                  <a:lnTo>
                    <a:pt x="15" y="1114"/>
                  </a:lnTo>
                  <a:lnTo>
                    <a:pt x="33" y="1086"/>
                  </a:lnTo>
                  <a:lnTo>
                    <a:pt x="55" y="1065"/>
                  </a:lnTo>
                  <a:lnTo>
                    <a:pt x="82" y="1047"/>
                  </a:lnTo>
                  <a:lnTo>
                    <a:pt x="112" y="1036"/>
                  </a:lnTo>
                  <a:lnTo>
                    <a:pt x="144" y="1033"/>
                  </a:lnTo>
                  <a:lnTo>
                    <a:pt x="224" y="1033"/>
                  </a:lnTo>
                  <a:lnTo>
                    <a:pt x="235" y="937"/>
                  </a:lnTo>
                  <a:lnTo>
                    <a:pt x="250" y="844"/>
                  </a:lnTo>
                  <a:lnTo>
                    <a:pt x="269" y="756"/>
                  </a:lnTo>
                  <a:lnTo>
                    <a:pt x="293" y="672"/>
                  </a:lnTo>
                  <a:lnTo>
                    <a:pt x="322" y="592"/>
                  </a:lnTo>
                  <a:lnTo>
                    <a:pt x="357" y="514"/>
                  </a:lnTo>
                  <a:lnTo>
                    <a:pt x="398" y="442"/>
                  </a:lnTo>
                  <a:lnTo>
                    <a:pt x="438" y="381"/>
                  </a:lnTo>
                  <a:lnTo>
                    <a:pt x="485" y="324"/>
                  </a:lnTo>
                  <a:lnTo>
                    <a:pt x="535" y="272"/>
                  </a:lnTo>
                  <a:lnTo>
                    <a:pt x="590" y="225"/>
                  </a:lnTo>
                  <a:lnTo>
                    <a:pt x="650" y="183"/>
                  </a:lnTo>
                  <a:lnTo>
                    <a:pt x="715" y="144"/>
                  </a:lnTo>
                  <a:lnTo>
                    <a:pt x="784" y="110"/>
                  </a:lnTo>
                  <a:lnTo>
                    <a:pt x="859" y="81"/>
                  </a:lnTo>
                  <a:lnTo>
                    <a:pt x="938" y="56"/>
                  </a:lnTo>
                  <a:lnTo>
                    <a:pt x="1022" y="37"/>
                  </a:lnTo>
                  <a:lnTo>
                    <a:pt x="1110" y="21"/>
                  </a:lnTo>
                  <a:lnTo>
                    <a:pt x="1203" y="10"/>
                  </a:lnTo>
                  <a:lnTo>
                    <a:pt x="1302" y="3"/>
                  </a:lnTo>
                  <a:lnTo>
                    <a:pt x="140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2" name="Freeform 53">
              <a:extLst>
                <a:ext uri="{FF2B5EF4-FFF2-40B4-BE49-F238E27FC236}">
                  <a16:creationId xmlns:a16="http://schemas.microsoft.com/office/drawing/2014/main" id="{875A5C80-28D8-FD7D-F415-19BB556A8AB0}"/>
                </a:ext>
              </a:extLst>
            </p:cNvPr>
            <p:cNvSpPr>
              <a:spLocks/>
            </p:cNvSpPr>
            <p:nvPr/>
          </p:nvSpPr>
          <p:spPr bwMode="auto">
            <a:xfrm>
              <a:off x="3443288" y="1543050"/>
              <a:ext cx="1357313" cy="1768475"/>
            </a:xfrm>
            <a:custGeom>
              <a:avLst/>
              <a:gdLst>
                <a:gd name="T0" fmla="*/ 947 w 1709"/>
                <a:gd name="T1" fmla="*/ 3 h 2227"/>
                <a:gd name="T2" fmla="*/ 1114 w 1709"/>
                <a:gd name="T3" fmla="*/ 18 h 2227"/>
                <a:gd name="T4" fmla="*/ 1256 w 1709"/>
                <a:gd name="T5" fmla="*/ 49 h 2227"/>
                <a:gd name="T6" fmla="*/ 1377 w 1709"/>
                <a:gd name="T7" fmla="*/ 96 h 2227"/>
                <a:gd name="T8" fmla="*/ 1477 w 1709"/>
                <a:gd name="T9" fmla="*/ 160 h 2227"/>
                <a:gd name="T10" fmla="*/ 1557 w 1709"/>
                <a:gd name="T11" fmla="*/ 242 h 2227"/>
                <a:gd name="T12" fmla="*/ 1617 w 1709"/>
                <a:gd name="T13" fmla="*/ 338 h 2227"/>
                <a:gd name="T14" fmla="*/ 1663 w 1709"/>
                <a:gd name="T15" fmla="*/ 457 h 2227"/>
                <a:gd name="T16" fmla="*/ 1697 w 1709"/>
                <a:gd name="T17" fmla="*/ 601 h 2227"/>
                <a:gd name="T18" fmla="*/ 1687 w 1709"/>
                <a:gd name="T19" fmla="*/ 712 h 2227"/>
                <a:gd name="T20" fmla="*/ 1656 w 1709"/>
                <a:gd name="T21" fmla="*/ 779 h 2227"/>
                <a:gd name="T22" fmla="*/ 1645 w 1709"/>
                <a:gd name="T23" fmla="*/ 853 h 2227"/>
                <a:gd name="T24" fmla="*/ 1648 w 1709"/>
                <a:gd name="T25" fmla="*/ 1498 h 2227"/>
                <a:gd name="T26" fmla="*/ 1664 w 1709"/>
                <a:gd name="T27" fmla="*/ 1563 h 2227"/>
                <a:gd name="T28" fmla="*/ 1582 w 1709"/>
                <a:gd name="T29" fmla="*/ 1581 h 2227"/>
                <a:gd name="T30" fmla="*/ 1476 w 1709"/>
                <a:gd name="T31" fmla="*/ 1595 h 2227"/>
                <a:gd name="T32" fmla="*/ 1347 w 1709"/>
                <a:gd name="T33" fmla="*/ 1605 h 2227"/>
                <a:gd name="T34" fmla="*/ 1191 w 1709"/>
                <a:gd name="T35" fmla="*/ 1609 h 2227"/>
                <a:gd name="T36" fmla="*/ 1119 w 1709"/>
                <a:gd name="T37" fmla="*/ 1585 h 2227"/>
                <a:gd name="T38" fmla="*/ 1054 w 1709"/>
                <a:gd name="T39" fmla="*/ 1552 h 2227"/>
                <a:gd name="T40" fmla="*/ 981 w 1709"/>
                <a:gd name="T41" fmla="*/ 1541 h 2227"/>
                <a:gd name="T42" fmla="*/ 762 w 1709"/>
                <a:gd name="T43" fmla="*/ 1545 h 2227"/>
                <a:gd name="T44" fmla="*/ 684 w 1709"/>
                <a:gd name="T45" fmla="*/ 1574 h 2227"/>
                <a:gd name="T46" fmla="*/ 621 w 1709"/>
                <a:gd name="T47" fmla="*/ 1627 h 2227"/>
                <a:gd name="T48" fmla="*/ 581 w 1709"/>
                <a:gd name="T49" fmla="*/ 1697 h 2227"/>
                <a:gd name="T50" fmla="*/ 566 w 1709"/>
                <a:gd name="T51" fmla="*/ 1782 h 2227"/>
                <a:gd name="T52" fmla="*/ 581 w 1709"/>
                <a:gd name="T53" fmla="*/ 1866 h 2227"/>
                <a:gd name="T54" fmla="*/ 621 w 1709"/>
                <a:gd name="T55" fmla="*/ 1937 h 2227"/>
                <a:gd name="T56" fmla="*/ 684 w 1709"/>
                <a:gd name="T57" fmla="*/ 1990 h 2227"/>
                <a:gd name="T58" fmla="*/ 762 w 1709"/>
                <a:gd name="T59" fmla="*/ 2018 h 2227"/>
                <a:gd name="T60" fmla="*/ 981 w 1709"/>
                <a:gd name="T61" fmla="*/ 2022 h 2227"/>
                <a:gd name="T62" fmla="*/ 1058 w 1709"/>
                <a:gd name="T63" fmla="*/ 2009 h 2227"/>
                <a:gd name="T64" fmla="*/ 1127 w 1709"/>
                <a:gd name="T65" fmla="*/ 1972 h 2227"/>
                <a:gd name="T66" fmla="*/ 1270 w 1709"/>
                <a:gd name="T67" fmla="*/ 1972 h 2227"/>
                <a:gd name="T68" fmla="*/ 1420 w 1709"/>
                <a:gd name="T69" fmla="*/ 1965 h 2227"/>
                <a:gd name="T70" fmla="*/ 1299 w 1709"/>
                <a:gd name="T71" fmla="*/ 2062 h 2227"/>
                <a:gd name="T72" fmla="*/ 1176 w 1709"/>
                <a:gd name="T73" fmla="*/ 2135 h 2227"/>
                <a:gd name="T74" fmla="*/ 1057 w 1709"/>
                <a:gd name="T75" fmla="*/ 2187 h 2227"/>
                <a:gd name="T76" fmla="*/ 948 w 1709"/>
                <a:gd name="T77" fmla="*/ 2218 h 2227"/>
                <a:gd name="T78" fmla="*/ 855 w 1709"/>
                <a:gd name="T79" fmla="*/ 2227 h 2227"/>
                <a:gd name="T80" fmla="*/ 773 w 1709"/>
                <a:gd name="T81" fmla="*/ 2219 h 2227"/>
                <a:gd name="T82" fmla="*/ 677 w 1709"/>
                <a:gd name="T83" fmla="*/ 2195 h 2227"/>
                <a:gd name="T84" fmla="*/ 572 w 1709"/>
                <a:gd name="T85" fmla="*/ 2154 h 2227"/>
                <a:gd name="T86" fmla="*/ 463 w 1709"/>
                <a:gd name="T87" fmla="*/ 2096 h 2227"/>
                <a:gd name="T88" fmla="*/ 353 w 1709"/>
                <a:gd name="T89" fmla="*/ 2018 h 2227"/>
                <a:gd name="T90" fmla="*/ 247 w 1709"/>
                <a:gd name="T91" fmla="*/ 1923 h 2227"/>
                <a:gd name="T92" fmla="*/ 148 w 1709"/>
                <a:gd name="T93" fmla="*/ 1809 h 2227"/>
                <a:gd name="T94" fmla="*/ 62 w 1709"/>
                <a:gd name="T95" fmla="*/ 1676 h 2227"/>
                <a:gd name="T96" fmla="*/ 42 w 1709"/>
                <a:gd name="T97" fmla="*/ 1570 h 2227"/>
                <a:gd name="T98" fmla="*/ 62 w 1709"/>
                <a:gd name="T99" fmla="*/ 1500 h 2227"/>
                <a:gd name="T100" fmla="*/ 65 w 1709"/>
                <a:gd name="T101" fmla="*/ 853 h 2227"/>
                <a:gd name="T102" fmla="*/ 54 w 1709"/>
                <a:gd name="T103" fmla="*/ 777 h 2227"/>
                <a:gd name="T104" fmla="*/ 22 w 1709"/>
                <a:gd name="T105" fmla="*/ 709 h 2227"/>
                <a:gd name="T106" fmla="*/ 11 w 1709"/>
                <a:gd name="T107" fmla="*/ 599 h 2227"/>
                <a:gd name="T108" fmla="*/ 45 w 1709"/>
                <a:gd name="T109" fmla="*/ 457 h 2227"/>
                <a:gd name="T110" fmla="*/ 92 w 1709"/>
                <a:gd name="T111" fmla="*/ 338 h 2227"/>
                <a:gd name="T112" fmla="*/ 153 w 1709"/>
                <a:gd name="T113" fmla="*/ 242 h 2227"/>
                <a:gd name="T114" fmla="*/ 232 w 1709"/>
                <a:gd name="T115" fmla="*/ 163 h 2227"/>
                <a:gd name="T116" fmla="*/ 332 w 1709"/>
                <a:gd name="T117" fmla="*/ 98 h 2227"/>
                <a:gd name="T118" fmla="*/ 454 w 1709"/>
                <a:gd name="T119" fmla="*/ 50 h 2227"/>
                <a:gd name="T120" fmla="*/ 597 w 1709"/>
                <a:gd name="T121" fmla="*/ 18 h 2227"/>
                <a:gd name="T122" fmla="*/ 764 w 1709"/>
                <a:gd name="T123" fmla="*/ 3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9" h="2227">
                  <a:moveTo>
                    <a:pt x="855" y="0"/>
                  </a:moveTo>
                  <a:lnTo>
                    <a:pt x="947" y="3"/>
                  </a:lnTo>
                  <a:lnTo>
                    <a:pt x="1034" y="8"/>
                  </a:lnTo>
                  <a:lnTo>
                    <a:pt x="1114" y="18"/>
                  </a:lnTo>
                  <a:lnTo>
                    <a:pt x="1188" y="31"/>
                  </a:lnTo>
                  <a:lnTo>
                    <a:pt x="1256" y="49"/>
                  </a:lnTo>
                  <a:lnTo>
                    <a:pt x="1320" y="71"/>
                  </a:lnTo>
                  <a:lnTo>
                    <a:pt x="1377" y="96"/>
                  </a:lnTo>
                  <a:lnTo>
                    <a:pt x="1430" y="126"/>
                  </a:lnTo>
                  <a:lnTo>
                    <a:pt x="1477" y="160"/>
                  </a:lnTo>
                  <a:lnTo>
                    <a:pt x="1519" y="198"/>
                  </a:lnTo>
                  <a:lnTo>
                    <a:pt x="1557" y="242"/>
                  </a:lnTo>
                  <a:lnTo>
                    <a:pt x="1590" y="288"/>
                  </a:lnTo>
                  <a:lnTo>
                    <a:pt x="1617" y="338"/>
                  </a:lnTo>
                  <a:lnTo>
                    <a:pt x="1643" y="395"/>
                  </a:lnTo>
                  <a:lnTo>
                    <a:pt x="1663" y="457"/>
                  </a:lnTo>
                  <a:lnTo>
                    <a:pt x="1682" y="526"/>
                  </a:lnTo>
                  <a:lnTo>
                    <a:pt x="1697" y="601"/>
                  </a:lnTo>
                  <a:lnTo>
                    <a:pt x="1709" y="682"/>
                  </a:lnTo>
                  <a:lnTo>
                    <a:pt x="1687" y="712"/>
                  </a:lnTo>
                  <a:lnTo>
                    <a:pt x="1670" y="743"/>
                  </a:lnTo>
                  <a:lnTo>
                    <a:pt x="1656" y="779"/>
                  </a:lnTo>
                  <a:lnTo>
                    <a:pt x="1648" y="815"/>
                  </a:lnTo>
                  <a:lnTo>
                    <a:pt x="1645" y="853"/>
                  </a:lnTo>
                  <a:lnTo>
                    <a:pt x="1645" y="1462"/>
                  </a:lnTo>
                  <a:lnTo>
                    <a:pt x="1648" y="1498"/>
                  </a:lnTo>
                  <a:lnTo>
                    <a:pt x="1653" y="1532"/>
                  </a:lnTo>
                  <a:lnTo>
                    <a:pt x="1664" y="1563"/>
                  </a:lnTo>
                  <a:lnTo>
                    <a:pt x="1626" y="1572"/>
                  </a:lnTo>
                  <a:lnTo>
                    <a:pt x="1582" y="1581"/>
                  </a:lnTo>
                  <a:lnTo>
                    <a:pt x="1531" y="1589"/>
                  </a:lnTo>
                  <a:lnTo>
                    <a:pt x="1476" y="1595"/>
                  </a:lnTo>
                  <a:lnTo>
                    <a:pt x="1415" y="1601"/>
                  </a:lnTo>
                  <a:lnTo>
                    <a:pt x="1347" y="1605"/>
                  </a:lnTo>
                  <a:lnTo>
                    <a:pt x="1272" y="1608"/>
                  </a:lnTo>
                  <a:lnTo>
                    <a:pt x="1191" y="1609"/>
                  </a:lnTo>
                  <a:lnTo>
                    <a:pt x="1147" y="1609"/>
                  </a:lnTo>
                  <a:lnTo>
                    <a:pt x="1119" y="1585"/>
                  </a:lnTo>
                  <a:lnTo>
                    <a:pt x="1088" y="1567"/>
                  </a:lnTo>
                  <a:lnTo>
                    <a:pt x="1054" y="1552"/>
                  </a:lnTo>
                  <a:lnTo>
                    <a:pt x="1019" y="1544"/>
                  </a:lnTo>
                  <a:lnTo>
                    <a:pt x="981" y="1541"/>
                  </a:lnTo>
                  <a:lnTo>
                    <a:pt x="806" y="1541"/>
                  </a:lnTo>
                  <a:lnTo>
                    <a:pt x="762" y="1545"/>
                  </a:lnTo>
                  <a:lnTo>
                    <a:pt x="722" y="1556"/>
                  </a:lnTo>
                  <a:lnTo>
                    <a:pt x="684" y="1574"/>
                  </a:lnTo>
                  <a:lnTo>
                    <a:pt x="651" y="1598"/>
                  </a:lnTo>
                  <a:lnTo>
                    <a:pt x="621" y="1627"/>
                  </a:lnTo>
                  <a:lnTo>
                    <a:pt x="598" y="1661"/>
                  </a:lnTo>
                  <a:lnTo>
                    <a:pt x="581" y="1697"/>
                  </a:lnTo>
                  <a:lnTo>
                    <a:pt x="568" y="1738"/>
                  </a:lnTo>
                  <a:lnTo>
                    <a:pt x="566" y="1782"/>
                  </a:lnTo>
                  <a:lnTo>
                    <a:pt x="568" y="1825"/>
                  </a:lnTo>
                  <a:lnTo>
                    <a:pt x="581" y="1866"/>
                  </a:lnTo>
                  <a:lnTo>
                    <a:pt x="598" y="1903"/>
                  </a:lnTo>
                  <a:lnTo>
                    <a:pt x="621" y="1937"/>
                  </a:lnTo>
                  <a:lnTo>
                    <a:pt x="651" y="1965"/>
                  </a:lnTo>
                  <a:lnTo>
                    <a:pt x="684" y="1990"/>
                  </a:lnTo>
                  <a:lnTo>
                    <a:pt x="722" y="2007"/>
                  </a:lnTo>
                  <a:lnTo>
                    <a:pt x="762" y="2018"/>
                  </a:lnTo>
                  <a:lnTo>
                    <a:pt x="806" y="2022"/>
                  </a:lnTo>
                  <a:lnTo>
                    <a:pt x="981" y="2022"/>
                  </a:lnTo>
                  <a:lnTo>
                    <a:pt x="1020" y="2020"/>
                  </a:lnTo>
                  <a:lnTo>
                    <a:pt x="1058" y="2009"/>
                  </a:lnTo>
                  <a:lnTo>
                    <a:pt x="1095" y="1994"/>
                  </a:lnTo>
                  <a:lnTo>
                    <a:pt x="1127" y="1972"/>
                  </a:lnTo>
                  <a:lnTo>
                    <a:pt x="1188" y="1972"/>
                  </a:lnTo>
                  <a:lnTo>
                    <a:pt x="1270" y="1972"/>
                  </a:lnTo>
                  <a:lnTo>
                    <a:pt x="1347" y="1969"/>
                  </a:lnTo>
                  <a:lnTo>
                    <a:pt x="1420" y="1965"/>
                  </a:lnTo>
                  <a:lnTo>
                    <a:pt x="1360" y="2017"/>
                  </a:lnTo>
                  <a:lnTo>
                    <a:pt x="1299" y="2062"/>
                  </a:lnTo>
                  <a:lnTo>
                    <a:pt x="1237" y="2101"/>
                  </a:lnTo>
                  <a:lnTo>
                    <a:pt x="1176" y="2135"/>
                  </a:lnTo>
                  <a:lnTo>
                    <a:pt x="1115" y="2164"/>
                  </a:lnTo>
                  <a:lnTo>
                    <a:pt x="1057" y="2187"/>
                  </a:lnTo>
                  <a:lnTo>
                    <a:pt x="1001" y="2204"/>
                  </a:lnTo>
                  <a:lnTo>
                    <a:pt x="948" y="2218"/>
                  </a:lnTo>
                  <a:lnTo>
                    <a:pt x="899" y="2225"/>
                  </a:lnTo>
                  <a:lnTo>
                    <a:pt x="855" y="2227"/>
                  </a:lnTo>
                  <a:lnTo>
                    <a:pt x="817" y="2226"/>
                  </a:lnTo>
                  <a:lnTo>
                    <a:pt x="773" y="2219"/>
                  </a:lnTo>
                  <a:lnTo>
                    <a:pt x="727" y="2210"/>
                  </a:lnTo>
                  <a:lnTo>
                    <a:pt x="677" y="2195"/>
                  </a:lnTo>
                  <a:lnTo>
                    <a:pt x="625" y="2177"/>
                  </a:lnTo>
                  <a:lnTo>
                    <a:pt x="572" y="2154"/>
                  </a:lnTo>
                  <a:lnTo>
                    <a:pt x="518" y="2127"/>
                  </a:lnTo>
                  <a:lnTo>
                    <a:pt x="463" y="2096"/>
                  </a:lnTo>
                  <a:lnTo>
                    <a:pt x="408" y="2059"/>
                  </a:lnTo>
                  <a:lnTo>
                    <a:pt x="353" y="2018"/>
                  </a:lnTo>
                  <a:lnTo>
                    <a:pt x="300" y="1973"/>
                  </a:lnTo>
                  <a:lnTo>
                    <a:pt x="247" y="1923"/>
                  </a:lnTo>
                  <a:lnTo>
                    <a:pt x="197" y="1869"/>
                  </a:lnTo>
                  <a:lnTo>
                    <a:pt x="148" y="1809"/>
                  </a:lnTo>
                  <a:lnTo>
                    <a:pt x="103" y="1745"/>
                  </a:lnTo>
                  <a:lnTo>
                    <a:pt x="62" y="1676"/>
                  </a:lnTo>
                  <a:lnTo>
                    <a:pt x="26" y="1601"/>
                  </a:lnTo>
                  <a:lnTo>
                    <a:pt x="42" y="1570"/>
                  </a:lnTo>
                  <a:lnTo>
                    <a:pt x="54" y="1536"/>
                  </a:lnTo>
                  <a:lnTo>
                    <a:pt x="62" y="1500"/>
                  </a:lnTo>
                  <a:lnTo>
                    <a:pt x="65" y="1462"/>
                  </a:lnTo>
                  <a:lnTo>
                    <a:pt x="65" y="853"/>
                  </a:lnTo>
                  <a:lnTo>
                    <a:pt x="62" y="815"/>
                  </a:lnTo>
                  <a:lnTo>
                    <a:pt x="54" y="777"/>
                  </a:lnTo>
                  <a:lnTo>
                    <a:pt x="41" y="743"/>
                  </a:lnTo>
                  <a:lnTo>
                    <a:pt x="22" y="709"/>
                  </a:lnTo>
                  <a:lnTo>
                    <a:pt x="0" y="679"/>
                  </a:lnTo>
                  <a:lnTo>
                    <a:pt x="11" y="599"/>
                  </a:lnTo>
                  <a:lnTo>
                    <a:pt x="27" y="524"/>
                  </a:lnTo>
                  <a:lnTo>
                    <a:pt x="45" y="457"/>
                  </a:lnTo>
                  <a:lnTo>
                    <a:pt x="66" y="395"/>
                  </a:lnTo>
                  <a:lnTo>
                    <a:pt x="92" y="338"/>
                  </a:lnTo>
                  <a:lnTo>
                    <a:pt x="121" y="288"/>
                  </a:lnTo>
                  <a:lnTo>
                    <a:pt x="153" y="242"/>
                  </a:lnTo>
                  <a:lnTo>
                    <a:pt x="190" y="201"/>
                  </a:lnTo>
                  <a:lnTo>
                    <a:pt x="232" y="163"/>
                  </a:lnTo>
                  <a:lnTo>
                    <a:pt x="279" y="128"/>
                  </a:lnTo>
                  <a:lnTo>
                    <a:pt x="332" y="98"/>
                  </a:lnTo>
                  <a:lnTo>
                    <a:pt x="391" y="72"/>
                  </a:lnTo>
                  <a:lnTo>
                    <a:pt x="454" y="50"/>
                  </a:lnTo>
                  <a:lnTo>
                    <a:pt x="524" y="32"/>
                  </a:lnTo>
                  <a:lnTo>
                    <a:pt x="597" y="18"/>
                  </a:lnTo>
                  <a:lnTo>
                    <a:pt x="678" y="8"/>
                  </a:lnTo>
                  <a:lnTo>
                    <a:pt x="764" y="3"/>
                  </a:lnTo>
                  <a:lnTo>
                    <a:pt x="855"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cxnSp>
        <p:nvCxnSpPr>
          <p:cNvPr id="35" name="Straight Connector 34">
            <a:extLst>
              <a:ext uri="{FF2B5EF4-FFF2-40B4-BE49-F238E27FC236}">
                <a16:creationId xmlns:a16="http://schemas.microsoft.com/office/drawing/2014/main" id="{607F076E-57AA-0D6D-0A10-E2D43B3C9110}"/>
              </a:ext>
            </a:extLst>
          </p:cNvPr>
          <p:cNvCxnSpPr>
            <a:cxnSpLocks/>
          </p:cNvCxnSpPr>
          <p:nvPr/>
        </p:nvCxnSpPr>
        <p:spPr>
          <a:xfrm>
            <a:off x="997933" y="5532595"/>
            <a:ext cx="1732311" cy="0"/>
          </a:xfrm>
          <a:prstGeom prst="line">
            <a:avLst/>
          </a:prstGeom>
          <a:ln w="60325" cap="rnd">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D0369AD-52DA-82EA-FF3E-2ECD95F06ED8}"/>
              </a:ext>
            </a:extLst>
          </p:cNvPr>
          <p:cNvCxnSpPr>
            <a:cxnSpLocks/>
          </p:cNvCxnSpPr>
          <p:nvPr/>
        </p:nvCxnSpPr>
        <p:spPr>
          <a:xfrm>
            <a:off x="6685811" y="5532595"/>
            <a:ext cx="1732311" cy="0"/>
          </a:xfrm>
          <a:prstGeom prst="line">
            <a:avLst/>
          </a:prstGeom>
          <a:ln w="60325" cap="rnd">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0302A2-AF00-7C0D-A6C0-01A951E67386}"/>
              </a:ext>
            </a:extLst>
          </p:cNvPr>
          <p:cNvCxnSpPr>
            <a:cxnSpLocks/>
          </p:cNvCxnSpPr>
          <p:nvPr/>
        </p:nvCxnSpPr>
        <p:spPr>
          <a:xfrm>
            <a:off x="9475506" y="5532595"/>
            <a:ext cx="1732311" cy="0"/>
          </a:xfrm>
          <a:prstGeom prst="line">
            <a:avLst/>
          </a:prstGeom>
          <a:ln w="60325" cap="rnd">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8339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24003E5E-85F6-F2B7-859E-EE4D5BF8A326}"/>
              </a:ext>
            </a:extLst>
          </p:cNvPr>
          <p:cNvSpPr/>
          <p:nvPr/>
        </p:nvSpPr>
        <p:spPr>
          <a:xfrm>
            <a:off x="0" y="2933673"/>
            <a:ext cx="2859561" cy="3533934"/>
          </a:xfrm>
          <a:prstGeom prst="rect">
            <a:avLst/>
          </a:prstGeom>
          <a:solidFill>
            <a:srgbClr val="F26363">
              <a:alpha val="110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1BE39D8-E034-E6B2-3765-1691E3C18483}"/>
              </a:ext>
            </a:extLst>
          </p:cNvPr>
          <p:cNvSpPr/>
          <p:nvPr/>
        </p:nvSpPr>
        <p:spPr>
          <a:xfrm>
            <a:off x="2857500" y="2933673"/>
            <a:ext cx="2070533" cy="3533934"/>
          </a:xfrm>
          <a:prstGeom prst="rect">
            <a:avLst/>
          </a:prstGeom>
          <a:solidFill>
            <a:srgbClr val="FFA826">
              <a:alpha val="110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DFB76D6-B8D6-3F2C-B89D-A0A73C22CACD}"/>
              </a:ext>
            </a:extLst>
          </p:cNvPr>
          <p:cNvSpPr/>
          <p:nvPr/>
        </p:nvSpPr>
        <p:spPr>
          <a:xfrm>
            <a:off x="4928032" y="2933673"/>
            <a:ext cx="2085975" cy="3533934"/>
          </a:xfrm>
          <a:prstGeom prst="rect">
            <a:avLst/>
          </a:prstGeom>
          <a:solidFill>
            <a:srgbClr val="995DB3">
              <a:alpha val="110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7ED87CA-F7D4-DC3D-CCDC-6761C4784CF4}"/>
              </a:ext>
            </a:extLst>
          </p:cNvPr>
          <p:cNvSpPr/>
          <p:nvPr/>
        </p:nvSpPr>
        <p:spPr>
          <a:xfrm>
            <a:off x="7015162" y="2933673"/>
            <a:ext cx="2070533" cy="3533934"/>
          </a:xfrm>
          <a:prstGeom prst="rect">
            <a:avLst/>
          </a:prstGeom>
          <a:solidFill>
            <a:srgbClr val="00BAB5">
              <a:alpha val="110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390786-62A9-6093-2870-DA77BBC1B4E8}"/>
              </a:ext>
            </a:extLst>
          </p:cNvPr>
          <p:cNvSpPr/>
          <p:nvPr/>
        </p:nvSpPr>
        <p:spPr>
          <a:xfrm>
            <a:off x="9086850" y="2933673"/>
            <a:ext cx="3105150" cy="3533934"/>
          </a:xfrm>
          <a:prstGeom prst="rect">
            <a:avLst/>
          </a:prstGeom>
          <a:solidFill>
            <a:srgbClr val="419CCC">
              <a:alpha val="1100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52" name="Group 51">
            <a:extLst>
              <a:ext uri="{FF2B5EF4-FFF2-40B4-BE49-F238E27FC236}">
                <a16:creationId xmlns:a16="http://schemas.microsoft.com/office/drawing/2014/main" id="{25F037CC-0497-4FAC-7015-EC89279765B4}"/>
              </a:ext>
            </a:extLst>
          </p:cNvPr>
          <p:cNvGrpSpPr/>
          <p:nvPr/>
        </p:nvGrpSpPr>
        <p:grpSpPr>
          <a:xfrm>
            <a:off x="634269" y="2115007"/>
            <a:ext cx="1698514" cy="1698513"/>
            <a:chOff x="732097" y="2160290"/>
            <a:chExt cx="1698514" cy="1698513"/>
          </a:xfrm>
        </p:grpSpPr>
        <p:sp>
          <p:nvSpPr>
            <p:cNvPr id="3" name="Freeform 2">
              <a:extLst>
                <a:ext uri="{FF2B5EF4-FFF2-40B4-BE49-F238E27FC236}">
                  <a16:creationId xmlns:a16="http://schemas.microsoft.com/office/drawing/2014/main" id="{41A2D8EC-C2D1-B56E-964F-0F2B2B334D9A}"/>
                </a:ext>
              </a:extLst>
            </p:cNvPr>
            <p:cNvSpPr/>
            <p:nvPr/>
          </p:nvSpPr>
          <p:spPr bwMode="auto">
            <a:xfrm rot="18900000">
              <a:off x="732097" y="2160290"/>
              <a:ext cx="1698514" cy="1698513"/>
            </a:xfrm>
            <a:custGeom>
              <a:avLst/>
              <a:gdLst>
                <a:gd name="connsiteX0" fmla="*/ 1129410 w 1323185"/>
                <a:gd name="connsiteY0" fmla="*/ 193774 h 1323184"/>
                <a:gd name="connsiteX1" fmla="*/ 1162336 w 1323185"/>
                <a:gd name="connsiteY1" fmla="*/ 273265 h 1323184"/>
                <a:gd name="connsiteX2" fmla="*/ 1162336 w 1323185"/>
                <a:gd name="connsiteY2" fmla="*/ 454178 h 1323184"/>
                <a:gd name="connsiteX3" fmla="*/ 1290259 w 1323185"/>
                <a:gd name="connsiteY3" fmla="*/ 582101 h 1323184"/>
                <a:gd name="connsiteX4" fmla="*/ 1290259 w 1323185"/>
                <a:gd name="connsiteY4" fmla="*/ 741083 h 1323184"/>
                <a:gd name="connsiteX5" fmla="*/ 1162336 w 1323185"/>
                <a:gd name="connsiteY5" fmla="*/ 869006 h 1323184"/>
                <a:gd name="connsiteX6" fmla="*/ 1162336 w 1323185"/>
                <a:gd name="connsiteY6" fmla="*/ 1049917 h 1323184"/>
                <a:gd name="connsiteX7" fmla="*/ 1049919 w 1323185"/>
                <a:gd name="connsiteY7" fmla="*/ 1162334 h 1323184"/>
                <a:gd name="connsiteX8" fmla="*/ 869008 w 1323185"/>
                <a:gd name="connsiteY8" fmla="*/ 1162334 h 1323184"/>
                <a:gd name="connsiteX9" fmla="*/ 741083 w 1323185"/>
                <a:gd name="connsiteY9" fmla="*/ 1290258 h 1323184"/>
                <a:gd name="connsiteX10" fmla="*/ 582101 w 1323185"/>
                <a:gd name="connsiteY10" fmla="*/ 1290258 h 1323184"/>
                <a:gd name="connsiteX11" fmla="*/ 454177 w 1323185"/>
                <a:gd name="connsiteY11" fmla="*/ 1162334 h 1323184"/>
                <a:gd name="connsiteX12" fmla="*/ 273267 w 1323185"/>
                <a:gd name="connsiteY12" fmla="*/ 1162334 h 1323184"/>
                <a:gd name="connsiteX13" fmla="*/ 160850 w 1323185"/>
                <a:gd name="connsiteY13" fmla="*/ 1049917 h 1323184"/>
                <a:gd name="connsiteX14" fmla="*/ 160850 w 1323185"/>
                <a:gd name="connsiteY14" fmla="*/ 869007 h 1323184"/>
                <a:gd name="connsiteX15" fmla="*/ 32926 w 1323185"/>
                <a:gd name="connsiteY15" fmla="*/ 741083 h 1323184"/>
                <a:gd name="connsiteX16" fmla="*/ 32926 w 1323185"/>
                <a:gd name="connsiteY16" fmla="*/ 582101 h 1323184"/>
                <a:gd name="connsiteX17" fmla="*/ 160850 w 1323185"/>
                <a:gd name="connsiteY17" fmla="*/ 454176 h 1323184"/>
                <a:gd name="connsiteX18" fmla="*/ 160850 w 1323185"/>
                <a:gd name="connsiteY18" fmla="*/ 273265 h 1323184"/>
                <a:gd name="connsiteX19" fmla="*/ 273267 w 1323185"/>
                <a:gd name="connsiteY19" fmla="*/ 160848 h 1323184"/>
                <a:gd name="connsiteX20" fmla="*/ 454178 w 1323185"/>
                <a:gd name="connsiteY20" fmla="*/ 160848 h 1323184"/>
                <a:gd name="connsiteX21" fmla="*/ 582101 w 1323185"/>
                <a:gd name="connsiteY21" fmla="*/ 32925 h 1323184"/>
                <a:gd name="connsiteX22" fmla="*/ 741083 w 1323185"/>
                <a:gd name="connsiteY22" fmla="*/ 32925 h 1323184"/>
                <a:gd name="connsiteX23" fmla="*/ 869006 w 1323185"/>
                <a:gd name="connsiteY23" fmla="*/ 160848 h 1323184"/>
                <a:gd name="connsiteX24" fmla="*/ 1049919 w 1323185"/>
                <a:gd name="connsiteY24" fmla="*/ 160848 h 1323184"/>
                <a:gd name="connsiteX25" fmla="*/ 1129410 w 1323185"/>
                <a:gd name="connsiteY25" fmla="*/ 193774 h 13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23185" h="1323184">
                  <a:moveTo>
                    <a:pt x="1129410" y="193774"/>
                  </a:moveTo>
                  <a:cubicBezTo>
                    <a:pt x="1149753" y="214118"/>
                    <a:pt x="1162336" y="242222"/>
                    <a:pt x="1162336" y="273265"/>
                  </a:cubicBezTo>
                  <a:lnTo>
                    <a:pt x="1162336" y="454178"/>
                  </a:lnTo>
                  <a:lnTo>
                    <a:pt x="1290259" y="582101"/>
                  </a:lnTo>
                  <a:cubicBezTo>
                    <a:pt x="1334161" y="626002"/>
                    <a:pt x="1334161" y="697181"/>
                    <a:pt x="1290259" y="741083"/>
                  </a:cubicBezTo>
                  <a:lnTo>
                    <a:pt x="1162336" y="869006"/>
                  </a:lnTo>
                  <a:lnTo>
                    <a:pt x="1162336" y="1049917"/>
                  </a:lnTo>
                  <a:cubicBezTo>
                    <a:pt x="1162336" y="1112003"/>
                    <a:pt x="1112005" y="1162334"/>
                    <a:pt x="1049919" y="1162334"/>
                  </a:cubicBezTo>
                  <a:lnTo>
                    <a:pt x="869008" y="1162334"/>
                  </a:lnTo>
                  <a:lnTo>
                    <a:pt x="741083" y="1290258"/>
                  </a:lnTo>
                  <a:cubicBezTo>
                    <a:pt x="697182" y="1334160"/>
                    <a:pt x="626003" y="1334160"/>
                    <a:pt x="582101" y="1290258"/>
                  </a:cubicBezTo>
                  <a:lnTo>
                    <a:pt x="454177" y="1162334"/>
                  </a:lnTo>
                  <a:lnTo>
                    <a:pt x="273267" y="1162334"/>
                  </a:lnTo>
                  <a:cubicBezTo>
                    <a:pt x="211181" y="1162334"/>
                    <a:pt x="160850" y="1112003"/>
                    <a:pt x="160850" y="1049917"/>
                  </a:cubicBezTo>
                  <a:lnTo>
                    <a:pt x="160850" y="869007"/>
                  </a:lnTo>
                  <a:lnTo>
                    <a:pt x="32926" y="741083"/>
                  </a:lnTo>
                  <a:cubicBezTo>
                    <a:pt x="-10976" y="697181"/>
                    <a:pt x="-10976" y="626002"/>
                    <a:pt x="32926" y="582101"/>
                  </a:cubicBezTo>
                  <a:lnTo>
                    <a:pt x="160850" y="454176"/>
                  </a:lnTo>
                  <a:lnTo>
                    <a:pt x="160850" y="273265"/>
                  </a:lnTo>
                  <a:cubicBezTo>
                    <a:pt x="160850" y="211179"/>
                    <a:pt x="211181" y="160848"/>
                    <a:pt x="273267" y="160848"/>
                  </a:cubicBezTo>
                  <a:lnTo>
                    <a:pt x="454178" y="160848"/>
                  </a:lnTo>
                  <a:lnTo>
                    <a:pt x="582101" y="32925"/>
                  </a:lnTo>
                  <a:cubicBezTo>
                    <a:pt x="626003" y="-10976"/>
                    <a:pt x="697182" y="-10976"/>
                    <a:pt x="741083" y="32925"/>
                  </a:cubicBezTo>
                  <a:lnTo>
                    <a:pt x="869006" y="160848"/>
                  </a:lnTo>
                  <a:lnTo>
                    <a:pt x="1049919" y="160848"/>
                  </a:lnTo>
                  <a:cubicBezTo>
                    <a:pt x="1080962" y="160848"/>
                    <a:pt x="1109066" y="173431"/>
                    <a:pt x="1129410" y="193774"/>
                  </a:cubicBezTo>
                  <a:close/>
                </a:path>
              </a:pathLst>
            </a:custGeom>
            <a:solidFill>
              <a:srgbClr val="F26363"/>
            </a:solidFill>
            <a:ln w="19050">
              <a:noFill/>
              <a:round/>
              <a:headEnd/>
              <a:tailEnd/>
            </a:ln>
          </p:spPr>
          <p:txBody>
            <a:bodyPr vert="horz" wrap="square" lIns="0" tIns="0" rIns="0" bIns="0" numCol="1" spcCol="0" rtlCol="0" fromWordArt="0" anchor="ctr" anchorCtr="1" forceAA="0" compatLnSpc="1">
              <a:prstTxWarp prst="textNoShape">
                <a:avLst/>
              </a:prstTxWarp>
            </a:bodyPr>
            <a:lstStyle/>
            <a:p>
              <a:pPr algn="ctr"/>
              <a:endParaRPr lang="en-US" sz="2000" b="1">
                <a:solidFill>
                  <a:schemeClr val="bg1"/>
                </a:solidFill>
              </a:endParaRPr>
            </a:p>
          </p:txBody>
        </p:sp>
        <p:grpSp>
          <p:nvGrpSpPr>
            <p:cNvPr id="4" name="Group 3">
              <a:extLst>
                <a:ext uri="{FF2B5EF4-FFF2-40B4-BE49-F238E27FC236}">
                  <a16:creationId xmlns:a16="http://schemas.microsoft.com/office/drawing/2014/main" id="{8ECF3B38-0843-D9D9-5B06-6B18E8CB35E4}"/>
                </a:ext>
              </a:extLst>
            </p:cNvPr>
            <p:cNvGrpSpPr/>
            <p:nvPr/>
          </p:nvGrpSpPr>
          <p:grpSpPr>
            <a:xfrm>
              <a:off x="1247283" y="2692958"/>
              <a:ext cx="668140" cy="633175"/>
              <a:chOff x="4062413" y="2089151"/>
              <a:chExt cx="3063875" cy="2903537"/>
            </a:xfrm>
            <a:solidFill>
              <a:schemeClr val="bg1"/>
            </a:solidFill>
          </p:grpSpPr>
          <p:sp>
            <p:nvSpPr>
              <p:cNvPr id="39" name="Freeform 12">
                <a:extLst>
                  <a:ext uri="{FF2B5EF4-FFF2-40B4-BE49-F238E27FC236}">
                    <a16:creationId xmlns:a16="http://schemas.microsoft.com/office/drawing/2014/main" id="{C2F38607-8955-7768-E04B-9BEF030EE1E3}"/>
                  </a:ext>
                </a:extLst>
              </p:cNvPr>
              <p:cNvSpPr>
                <a:spLocks/>
              </p:cNvSpPr>
              <p:nvPr/>
            </p:nvSpPr>
            <p:spPr bwMode="auto">
              <a:xfrm>
                <a:off x="5127626" y="4687888"/>
                <a:ext cx="933450" cy="304800"/>
              </a:xfrm>
              <a:custGeom>
                <a:avLst/>
                <a:gdLst>
                  <a:gd name="T0" fmla="*/ 987 w 1174"/>
                  <a:gd name="T1" fmla="*/ 0 h 385"/>
                  <a:gd name="T2" fmla="*/ 1013 w 1174"/>
                  <a:gd name="T3" fmla="*/ 164 h 385"/>
                  <a:gd name="T4" fmla="*/ 1017 w 1174"/>
                  <a:gd name="T5" fmla="*/ 186 h 385"/>
                  <a:gd name="T6" fmla="*/ 1033 w 1174"/>
                  <a:gd name="T7" fmla="*/ 222 h 385"/>
                  <a:gd name="T8" fmla="*/ 1063 w 1174"/>
                  <a:gd name="T9" fmla="*/ 263 h 385"/>
                  <a:gd name="T10" fmla="*/ 1105 w 1174"/>
                  <a:gd name="T11" fmla="*/ 297 h 385"/>
                  <a:gd name="T12" fmla="*/ 1140 w 1174"/>
                  <a:gd name="T13" fmla="*/ 325 h 385"/>
                  <a:gd name="T14" fmla="*/ 1164 w 1174"/>
                  <a:gd name="T15" fmla="*/ 349 h 385"/>
                  <a:gd name="T16" fmla="*/ 1174 w 1174"/>
                  <a:gd name="T17" fmla="*/ 366 h 385"/>
                  <a:gd name="T18" fmla="*/ 1165 w 1174"/>
                  <a:gd name="T19" fmla="*/ 379 h 385"/>
                  <a:gd name="T20" fmla="*/ 1139 w 1174"/>
                  <a:gd name="T21" fmla="*/ 383 h 385"/>
                  <a:gd name="T22" fmla="*/ 1090 w 1174"/>
                  <a:gd name="T23" fmla="*/ 384 h 385"/>
                  <a:gd name="T24" fmla="*/ 1019 w 1174"/>
                  <a:gd name="T25" fmla="*/ 385 h 385"/>
                  <a:gd name="T26" fmla="*/ 933 w 1174"/>
                  <a:gd name="T27" fmla="*/ 385 h 385"/>
                  <a:gd name="T28" fmla="*/ 841 w 1174"/>
                  <a:gd name="T29" fmla="*/ 384 h 385"/>
                  <a:gd name="T30" fmla="*/ 752 w 1174"/>
                  <a:gd name="T31" fmla="*/ 384 h 385"/>
                  <a:gd name="T32" fmla="*/ 675 w 1174"/>
                  <a:gd name="T33" fmla="*/ 383 h 385"/>
                  <a:gd name="T34" fmla="*/ 616 w 1174"/>
                  <a:gd name="T35" fmla="*/ 383 h 385"/>
                  <a:gd name="T36" fmla="*/ 587 w 1174"/>
                  <a:gd name="T37" fmla="*/ 382 h 385"/>
                  <a:gd name="T38" fmla="*/ 558 w 1174"/>
                  <a:gd name="T39" fmla="*/ 383 h 385"/>
                  <a:gd name="T40" fmla="*/ 499 w 1174"/>
                  <a:gd name="T41" fmla="*/ 383 h 385"/>
                  <a:gd name="T42" fmla="*/ 422 w 1174"/>
                  <a:gd name="T43" fmla="*/ 384 h 385"/>
                  <a:gd name="T44" fmla="*/ 333 w 1174"/>
                  <a:gd name="T45" fmla="*/ 384 h 385"/>
                  <a:gd name="T46" fmla="*/ 241 w 1174"/>
                  <a:gd name="T47" fmla="*/ 385 h 385"/>
                  <a:gd name="T48" fmla="*/ 155 w 1174"/>
                  <a:gd name="T49" fmla="*/ 385 h 385"/>
                  <a:gd name="T50" fmla="*/ 83 w 1174"/>
                  <a:gd name="T51" fmla="*/ 384 h 385"/>
                  <a:gd name="T52" fmla="*/ 35 w 1174"/>
                  <a:gd name="T53" fmla="*/ 383 h 385"/>
                  <a:gd name="T54" fmla="*/ 8 w 1174"/>
                  <a:gd name="T55" fmla="*/ 379 h 385"/>
                  <a:gd name="T56" fmla="*/ 0 w 1174"/>
                  <a:gd name="T57" fmla="*/ 366 h 385"/>
                  <a:gd name="T58" fmla="*/ 10 w 1174"/>
                  <a:gd name="T59" fmla="*/ 349 h 385"/>
                  <a:gd name="T60" fmla="*/ 34 w 1174"/>
                  <a:gd name="T61" fmla="*/ 325 h 385"/>
                  <a:gd name="T62" fmla="*/ 69 w 1174"/>
                  <a:gd name="T63" fmla="*/ 297 h 385"/>
                  <a:gd name="T64" fmla="*/ 111 w 1174"/>
                  <a:gd name="T65" fmla="*/ 263 h 385"/>
                  <a:gd name="T66" fmla="*/ 141 w 1174"/>
                  <a:gd name="T67" fmla="*/ 222 h 385"/>
                  <a:gd name="T68" fmla="*/ 157 w 1174"/>
                  <a:gd name="T69" fmla="*/ 186 h 385"/>
                  <a:gd name="T70" fmla="*/ 161 w 1174"/>
                  <a:gd name="T71" fmla="*/ 163 h 385"/>
                  <a:gd name="T72" fmla="*/ 187 w 1174"/>
                  <a:gd name="T73"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4" h="385">
                    <a:moveTo>
                      <a:pt x="187" y="0"/>
                    </a:moveTo>
                    <a:lnTo>
                      <a:pt x="987" y="0"/>
                    </a:lnTo>
                    <a:lnTo>
                      <a:pt x="1012" y="160"/>
                    </a:lnTo>
                    <a:lnTo>
                      <a:pt x="1013" y="164"/>
                    </a:lnTo>
                    <a:lnTo>
                      <a:pt x="1014" y="172"/>
                    </a:lnTo>
                    <a:lnTo>
                      <a:pt x="1017" y="186"/>
                    </a:lnTo>
                    <a:lnTo>
                      <a:pt x="1023" y="204"/>
                    </a:lnTo>
                    <a:lnTo>
                      <a:pt x="1033" y="222"/>
                    </a:lnTo>
                    <a:lnTo>
                      <a:pt x="1046" y="243"/>
                    </a:lnTo>
                    <a:lnTo>
                      <a:pt x="1063" y="263"/>
                    </a:lnTo>
                    <a:lnTo>
                      <a:pt x="1086" y="283"/>
                    </a:lnTo>
                    <a:lnTo>
                      <a:pt x="1105" y="297"/>
                    </a:lnTo>
                    <a:lnTo>
                      <a:pt x="1124" y="311"/>
                    </a:lnTo>
                    <a:lnTo>
                      <a:pt x="1140" y="325"/>
                    </a:lnTo>
                    <a:lnTo>
                      <a:pt x="1153" y="337"/>
                    </a:lnTo>
                    <a:lnTo>
                      <a:pt x="1164" y="349"/>
                    </a:lnTo>
                    <a:lnTo>
                      <a:pt x="1171" y="358"/>
                    </a:lnTo>
                    <a:lnTo>
                      <a:pt x="1174" y="366"/>
                    </a:lnTo>
                    <a:lnTo>
                      <a:pt x="1172" y="373"/>
                    </a:lnTo>
                    <a:lnTo>
                      <a:pt x="1165" y="379"/>
                    </a:lnTo>
                    <a:lnTo>
                      <a:pt x="1153" y="382"/>
                    </a:lnTo>
                    <a:lnTo>
                      <a:pt x="1139" y="383"/>
                    </a:lnTo>
                    <a:lnTo>
                      <a:pt x="1118" y="384"/>
                    </a:lnTo>
                    <a:lnTo>
                      <a:pt x="1090" y="384"/>
                    </a:lnTo>
                    <a:lnTo>
                      <a:pt x="1057" y="385"/>
                    </a:lnTo>
                    <a:lnTo>
                      <a:pt x="1019" y="385"/>
                    </a:lnTo>
                    <a:lnTo>
                      <a:pt x="977" y="385"/>
                    </a:lnTo>
                    <a:lnTo>
                      <a:pt x="933" y="385"/>
                    </a:lnTo>
                    <a:lnTo>
                      <a:pt x="888" y="385"/>
                    </a:lnTo>
                    <a:lnTo>
                      <a:pt x="841" y="384"/>
                    </a:lnTo>
                    <a:lnTo>
                      <a:pt x="795" y="384"/>
                    </a:lnTo>
                    <a:lnTo>
                      <a:pt x="752" y="384"/>
                    </a:lnTo>
                    <a:lnTo>
                      <a:pt x="711" y="383"/>
                    </a:lnTo>
                    <a:lnTo>
                      <a:pt x="675" y="383"/>
                    </a:lnTo>
                    <a:lnTo>
                      <a:pt x="642" y="383"/>
                    </a:lnTo>
                    <a:lnTo>
                      <a:pt x="616" y="383"/>
                    </a:lnTo>
                    <a:lnTo>
                      <a:pt x="598" y="382"/>
                    </a:lnTo>
                    <a:lnTo>
                      <a:pt x="587" y="382"/>
                    </a:lnTo>
                    <a:lnTo>
                      <a:pt x="576" y="382"/>
                    </a:lnTo>
                    <a:lnTo>
                      <a:pt x="558" y="383"/>
                    </a:lnTo>
                    <a:lnTo>
                      <a:pt x="532" y="383"/>
                    </a:lnTo>
                    <a:lnTo>
                      <a:pt x="499" y="383"/>
                    </a:lnTo>
                    <a:lnTo>
                      <a:pt x="463" y="383"/>
                    </a:lnTo>
                    <a:lnTo>
                      <a:pt x="422" y="384"/>
                    </a:lnTo>
                    <a:lnTo>
                      <a:pt x="379" y="384"/>
                    </a:lnTo>
                    <a:lnTo>
                      <a:pt x="333" y="384"/>
                    </a:lnTo>
                    <a:lnTo>
                      <a:pt x="286" y="385"/>
                    </a:lnTo>
                    <a:lnTo>
                      <a:pt x="241" y="385"/>
                    </a:lnTo>
                    <a:lnTo>
                      <a:pt x="196" y="385"/>
                    </a:lnTo>
                    <a:lnTo>
                      <a:pt x="155" y="385"/>
                    </a:lnTo>
                    <a:lnTo>
                      <a:pt x="117" y="385"/>
                    </a:lnTo>
                    <a:lnTo>
                      <a:pt x="83" y="384"/>
                    </a:lnTo>
                    <a:lnTo>
                      <a:pt x="56" y="384"/>
                    </a:lnTo>
                    <a:lnTo>
                      <a:pt x="35" y="383"/>
                    </a:lnTo>
                    <a:lnTo>
                      <a:pt x="21" y="382"/>
                    </a:lnTo>
                    <a:lnTo>
                      <a:pt x="8" y="379"/>
                    </a:lnTo>
                    <a:lnTo>
                      <a:pt x="1" y="373"/>
                    </a:lnTo>
                    <a:lnTo>
                      <a:pt x="0" y="366"/>
                    </a:lnTo>
                    <a:lnTo>
                      <a:pt x="2" y="358"/>
                    </a:lnTo>
                    <a:lnTo>
                      <a:pt x="10" y="349"/>
                    </a:lnTo>
                    <a:lnTo>
                      <a:pt x="21" y="337"/>
                    </a:lnTo>
                    <a:lnTo>
                      <a:pt x="34" y="325"/>
                    </a:lnTo>
                    <a:lnTo>
                      <a:pt x="50" y="311"/>
                    </a:lnTo>
                    <a:lnTo>
                      <a:pt x="69" y="297"/>
                    </a:lnTo>
                    <a:lnTo>
                      <a:pt x="88" y="283"/>
                    </a:lnTo>
                    <a:lnTo>
                      <a:pt x="111" y="263"/>
                    </a:lnTo>
                    <a:lnTo>
                      <a:pt x="127" y="243"/>
                    </a:lnTo>
                    <a:lnTo>
                      <a:pt x="141" y="222"/>
                    </a:lnTo>
                    <a:lnTo>
                      <a:pt x="151" y="203"/>
                    </a:lnTo>
                    <a:lnTo>
                      <a:pt x="157" y="186"/>
                    </a:lnTo>
                    <a:lnTo>
                      <a:pt x="160" y="172"/>
                    </a:lnTo>
                    <a:lnTo>
                      <a:pt x="161" y="163"/>
                    </a:lnTo>
                    <a:lnTo>
                      <a:pt x="162" y="160"/>
                    </a:lnTo>
                    <a:lnTo>
                      <a:pt x="187"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0" name="Freeform 13">
                <a:extLst>
                  <a:ext uri="{FF2B5EF4-FFF2-40B4-BE49-F238E27FC236}">
                    <a16:creationId xmlns:a16="http://schemas.microsoft.com/office/drawing/2014/main" id="{AA62E65A-3F06-7075-60D3-0A9F62F07363}"/>
                  </a:ext>
                </a:extLst>
              </p:cNvPr>
              <p:cNvSpPr>
                <a:spLocks/>
              </p:cNvSpPr>
              <p:nvPr/>
            </p:nvSpPr>
            <p:spPr bwMode="auto">
              <a:xfrm>
                <a:off x="4840288" y="3581401"/>
                <a:ext cx="652463" cy="349250"/>
              </a:xfrm>
              <a:custGeom>
                <a:avLst/>
                <a:gdLst>
                  <a:gd name="T0" fmla="*/ 578 w 824"/>
                  <a:gd name="T1" fmla="*/ 3 h 440"/>
                  <a:gd name="T2" fmla="*/ 635 w 824"/>
                  <a:gd name="T3" fmla="*/ 19 h 440"/>
                  <a:gd name="T4" fmla="*/ 691 w 824"/>
                  <a:gd name="T5" fmla="*/ 46 h 440"/>
                  <a:gd name="T6" fmla="*/ 740 w 824"/>
                  <a:gd name="T7" fmla="*/ 81 h 440"/>
                  <a:gd name="T8" fmla="*/ 781 w 824"/>
                  <a:gd name="T9" fmla="*/ 124 h 440"/>
                  <a:gd name="T10" fmla="*/ 809 w 824"/>
                  <a:gd name="T11" fmla="*/ 169 h 440"/>
                  <a:gd name="T12" fmla="*/ 824 w 824"/>
                  <a:gd name="T13" fmla="*/ 217 h 440"/>
                  <a:gd name="T14" fmla="*/ 819 w 824"/>
                  <a:gd name="T15" fmla="*/ 264 h 440"/>
                  <a:gd name="T16" fmla="*/ 793 w 824"/>
                  <a:gd name="T17" fmla="*/ 307 h 440"/>
                  <a:gd name="T18" fmla="*/ 743 w 824"/>
                  <a:gd name="T19" fmla="*/ 347 h 440"/>
                  <a:gd name="T20" fmla="*/ 663 w 824"/>
                  <a:gd name="T21" fmla="*/ 381 h 440"/>
                  <a:gd name="T22" fmla="*/ 569 w 824"/>
                  <a:gd name="T23" fmla="*/ 408 h 440"/>
                  <a:gd name="T24" fmla="*/ 473 w 824"/>
                  <a:gd name="T25" fmla="*/ 425 h 440"/>
                  <a:gd name="T26" fmla="*/ 377 w 824"/>
                  <a:gd name="T27" fmla="*/ 436 h 440"/>
                  <a:gd name="T28" fmla="*/ 287 w 824"/>
                  <a:gd name="T29" fmla="*/ 440 h 440"/>
                  <a:gd name="T30" fmla="*/ 202 w 824"/>
                  <a:gd name="T31" fmla="*/ 437 h 440"/>
                  <a:gd name="T32" fmla="*/ 130 w 824"/>
                  <a:gd name="T33" fmla="*/ 433 h 440"/>
                  <a:gd name="T34" fmla="*/ 70 w 824"/>
                  <a:gd name="T35" fmla="*/ 424 h 440"/>
                  <a:gd name="T36" fmla="*/ 27 w 824"/>
                  <a:gd name="T37" fmla="*/ 416 h 440"/>
                  <a:gd name="T38" fmla="*/ 4 w 824"/>
                  <a:gd name="T39" fmla="*/ 407 h 440"/>
                  <a:gd name="T40" fmla="*/ 2 w 824"/>
                  <a:gd name="T41" fmla="*/ 400 h 440"/>
                  <a:gd name="T42" fmla="*/ 27 w 824"/>
                  <a:gd name="T43" fmla="*/ 395 h 440"/>
                  <a:gd name="T44" fmla="*/ 96 w 824"/>
                  <a:gd name="T45" fmla="*/ 393 h 440"/>
                  <a:gd name="T46" fmla="*/ 171 w 824"/>
                  <a:gd name="T47" fmla="*/ 385 h 440"/>
                  <a:gd name="T48" fmla="*/ 227 w 824"/>
                  <a:gd name="T49" fmla="*/ 365 h 440"/>
                  <a:gd name="T50" fmla="*/ 269 w 824"/>
                  <a:gd name="T51" fmla="*/ 331 h 440"/>
                  <a:gd name="T52" fmla="*/ 302 w 824"/>
                  <a:gd name="T53" fmla="*/ 282 h 440"/>
                  <a:gd name="T54" fmla="*/ 330 w 824"/>
                  <a:gd name="T55" fmla="*/ 215 h 440"/>
                  <a:gd name="T56" fmla="*/ 360 w 824"/>
                  <a:gd name="T57" fmla="*/ 127 h 440"/>
                  <a:gd name="T58" fmla="*/ 394 w 824"/>
                  <a:gd name="T59" fmla="*/ 66 h 440"/>
                  <a:gd name="T60" fmla="*/ 439 w 824"/>
                  <a:gd name="T61" fmla="*/ 25 h 440"/>
                  <a:gd name="T62" fmla="*/ 491 w 824"/>
                  <a:gd name="T63" fmla="*/ 4 h 440"/>
                  <a:gd name="T64" fmla="*/ 547 w 824"/>
                  <a:gd name="T65"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440">
                    <a:moveTo>
                      <a:pt x="547" y="0"/>
                    </a:moveTo>
                    <a:lnTo>
                      <a:pt x="578" y="3"/>
                    </a:lnTo>
                    <a:lnTo>
                      <a:pt x="607" y="10"/>
                    </a:lnTo>
                    <a:lnTo>
                      <a:pt x="635" y="19"/>
                    </a:lnTo>
                    <a:lnTo>
                      <a:pt x="664" y="31"/>
                    </a:lnTo>
                    <a:lnTo>
                      <a:pt x="691" y="46"/>
                    </a:lnTo>
                    <a:lnTo>
                      <a:pt x="717" y="63"/>
                    </a:lnTo>
                    <a:lnTo>
                      <a:pt x="740" y="81"/>
                    </a:lnTo>
                    <a:lnTo>
                      <a:pt x="763" y="101"/>
                    </a:lnTo>
                    <a:lnTo>
                      <a:pt x="781" y="124"/>
                    </a:lnTo>
                    <a:lnTo>
                      <a:pt x="797" y="146"/>
                    </a:lnTo>
                    <a:lnTo>
                      <a:pt x="809" y="169"/>
                    </a:lnTo>
                    <a:lnTo>
                      <a:pt x="819" y="193"/>
                    </a:lnTo>
                    <a:lnTo>
                      <a:pt x="824" y="217"/>
                    </a:lnTo>
                    <a:lnTo>
                      <a:pt x="824" y="241"/>
                    </a:lnTo>
                    <a:lnTo>
                      <a:pt x="819" y="264"/>
                    </a:lnTo>
                    <a:lnTo>
                      <a:pt x="808" y="286"/>
                    </a:lnTo>
                    <a:lnTo>
                      <a:pt x="793" y="307"/>
                    </a:lnTo>
                    <a:lnTo>
                      <a:pt x="771" y="328"/>
                    </a:lnTo>
                    <a:lnTo>
                      <a:pt x="743" y="347"/>
                    </a:lnTo>
                    <a:lnTo>
                      <a:pt x="709" y="363"/>
                    </a:lnTo>
                    <a:lnTo>
                      <a:pt x="663" y="381"/>
                    </a:lnTo>
                    <a:lnTo>
                      <a:pt x="616" y="395"/>
                    </a:lnTo>
                    <a:lnTo>
                      <a:pt x="569" y="408"/>
                    </a:lnTo>
                    <a:lnTo>
                      <a:pt x="521" y="417"/>
                    </a:lnTo>
                    <a:lnTo>
                      <a:pt x="473" y="425"/>
                    </a:lnTo>
                    <a:lnTo>
                      <a:pt x="425" y="431"/>
                    </a:lnTo>
                    <a:lnTo>
                      <a:pt x="377" y="436"/>
                    </a:lnTo>
                    <a:lnTo>
                      <a:pt x="331" y="438"/>
                    </a:lnTo>
                    <a:lnTo>
                      <a:pt x="287" y="440"/>
                    </a:lnTo>
                    <a:lnTo>
                      <a:pt x="243" y="440"/>
                    </a:lnTo>
                    <a:lnTo>
                      <a:pt x="202" y="437"/>
                    </a:lnTo>
                    <a:lnTo>
                      <a:pt x="165" y="436"/>
                    </a:lnTo>
                    <a:lnTo>
                      <a:pt x="130" y="433"/>
                    </a:lnTo>
                    <a:lnTo>
                      <a:pt x="98" y="429"/>
                    </a:lnTo>
                    <a:lnTo>
                      <a:pt x="70" y="424"/>
                    </a:lnTo>
                    <a:lnTo>
                      <a:pt x="47" y="421"/>
                    </a:lnTo>
                    <a:lnTo>
                      <a:pt x="27" y="416"/>
                    </a:lnTo>
                    <a:lnTo>
                      <a:pt x="13" y="411"/>
                    </a:lnTo>
                    <a:lnTo>
                      <a:pt x="4" y="407"/>
                    </a:lnTo>
                    <a:lnTo>
                      <a:pt x="0" y="403"/>
                    </a:lnTo>
                    <a:lnTo>
                      <a:pt x="2" y="400"/>
                    </a:lnTo>
                    <a:lnTo>
                      <a:pt x="12" y="397"/>
                    </a:lnTo>
                    <a:lnTo>
                      <a:pt x="27" y="395"/>
                    </a:lnTo>
                    <a:lnTo>
                      <a:pt x="50" y="395"/>
                    </a:lnTo>
                    <a:lnTo>
                      <a:pt x="96" y="393"/>
                    </a:lnTo>
                    <a:lnTo>
                      <a:pt x="137" y="390"/>
                    </a:lnTo>
                    <a:lnTo>
                      <a:pt x="171" y="385"/>
                    </a:lnTo>
                    <a:lnTo>
                      <a:pt x="201" y="375"/>
                    </a:lnTo>
                    <a:lnTo>
                      <a:pt x="227" y="365"/>
                    </a:lnTo>
                    <a:lnTo>
                      <a:pt x="249" y="349"/>
                    </a:lnTo>
                    <a:lnTo>
                      <a:pt x="269" y="331"/>
                    </a:lnTo>
                    <a:lnTo>
                      <a:pt x="285" y="308"/>
                    </a:lnTo>
                    <a:lnTo>
                      <a:pt x="302" y="282"/>
                    </a:lnTo>
                    <a:lnTo>
                      <a:pt x="316" y="251"/>
                    </a:lnTo>
                    <a:lnTo>
                      <a:pt x="330" y="215"/>
                    </a:lnTo>
                    <a:lnTo>
                      <a:pt x="345" y="174"/>
                    </a:lnTo>
                    <a:lnTo>
                      <a:pt x="360" y="127"/>
                    </a:lnTo>
                    <a:lnTo>
                      <a:pt x="376" y="93"/>
                    </a:lnTo>
                    <a:lnTo>
                      <a:pt x="394" y="66"/>
                    </a:lnTo>
                    <a:lnTo>
                      <a:pt x="415" y="43"/>
                    </a:lnTo>
                    <a:lnTo>
                      <a:pt x="439" y="25"/>
                    </a:lnTo>
                    <a:lnTo>
                      <a:pt x="464" y="12"/>
                    </a:lnTo>
                    <a:lnTo>
                      <a:pt x="491" y="4"/>
                    </a:lnTo>
                    <a:lnTo>
                      <a:pt x="519" y="1"/>
                    </a:lnTo>
                    <a:lnTo>
                      <a:pt x="547"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1" name="Freeform 14">
                <a:extLst>
                  <a:ext uri="{FF2B5EF4-FFF2-40B4-BE49-F238E27FC236}">
                    <a16:creationId xmlns:a16="http://schemas.microsoft.com/office/drawing/2014/main" id="{82F47954-92B9-E565-F43A-3D1E24D6AEDF}"/>
                  </a:ext>
                </a:extLst>
              </p:cNvPr>
              <p:cNvSpPr>
                <a:spLocks noEditPoints="1"/>
              </p:cNvSpPr>
              <p:nvPr/>
            </p:nvSpPr>
            <p:spPr bwMode="auto">
              <a:xfrm>
                <a:off x="5378451" y="2089151"/>
                <a:ext cx="1300163" cy="1544638"/>
              </a:xfrm>
              <a:custGeom>
                <a:avLst/>
                <a:gdLst>
                  <a:gd name="T0" fmla="*/ 1409 w 1636"/>
                  <a:gd name="T1" fmla="*/ 59 h 1944"/>
                  <a:gd name="T2" fmla="*/ 1369 w 1636"/>
                  <a:gd name="T3" fmla="*/ 63 h 1944"/>
                  <a:gd name="T4" fmla="*/ 1323 w 1636"/>
                  <a:gd name="T5" fmla="*/ 76 h 1944"/>
                  <a:gd name="T6" fmla="*/ 1275 w 1636"/>
                  <a:gd name="T7" fmla="*/ 100 h 1944"/>
                  <a:gd name="T8" fmla="*/ 1229 w 1636"/>
                  <a:gd name="T9" fmla="*/ 140 h 1944"/>
                  <a:gd name="T10" fmla="*/ 1230 w 1636"/>
                  <a:gd name="T11" fmla="*/ 184 h 1944"/>
                  <a:gd name="T12" fmla="*/ 1259 w 1636"/>
                  <a:gd name="T13" fmla="*/ 210 h 1944"/>
                  <a:gd name="T14" fmla="*/ 1275 w 1636"/>
                  <a:gd name="T15" fmla="*/ 224 h 1944"/>
                  <a:gd name="T16" fmla="*/ 1279 w 1636"/>
                  <a:gd name="T17" fmla="*/ 229 h 1944"/>
                  <a:gd name="T18" fmla="*/ 1282 w 1636"/>
                  <a:gd name="T19" fmla="*/ 219 h 1944"/>
                  <a:gd name="T20" fmla="*/ 1294 w 1636"/>
                  <a:gd name="T21" fmla="*/ 195 h 1944"/>
                  <a:gd name="T22" fmla="*/ 1324 w 1636"/>
                  <a:gd name="T23" fmla="*/ 159 h 1944"/>
                  <a:gd name="T24" fmla="*/ 1372 w 1636"/>
                  <a:gd name="T25" fmla="*/ 112 h 1944"/>
                  <a:gd name="T26" fmla="*/ 1447 w 1636"/>
                  <a:gd name="T27" fmla="*/ 60 h 1944"/>
                  <a:gd name="T28" fmla="*/ 1436 w 1636"/>
                  <a:gd name="T29" fmla="*/ 59 h 1944"/>
                  <a:gd name="T30" fmla="*/ 1440 w 1636"/>
                  <a:gd name="T31" fmla="*/ 0 h 1944"/>
                  <a:gd name="T32" fmla="*/ 1504 w 1636"/>
                  <a:gd name="T33" fmla="*/ 11 h 1944"/>
                  <a:gd name="T34" fmla="*/ 1560 w 1636"/>
                  <a:gd name="T35" fmla="*/ 43 h 1944"/>
                  <a:gd name="T36" fmla="*/ 1603 w 1636"/>
                  <a:gd name="T37" fmla="*/ 92 h 1944"/>
                  <a:gd name="T38" fmla="*/ 1629 w 1636"/>
                  <a:gd name="T39" fmla="*/ 152 h 1944"/>
                  <a:gd name="T40" fmla="*/ 1636 w 1636"/>
                  <a:gd name="T41" fmla="*/ 221 h 1944"/>
                  <a:gd name="T42" fmla="*/ 1626 w 1636"/>
                  <a:gd name="T43" fmla="*/ 293 h 1944"/>
                  <a:gd name="T44" fmla="*/ 1597 w 1636"/>
                  <a:gd name="T45" fmla="*/ 367 h 1944"/>
                  <a:gd name="T46" fmla="*/ 1553 w 1636"/>
                  <a:gd name="T47" fmla="*/ 437 h 1944"/>
                  <a:gd name="T48" fmla="*/ 243 w 1636"/>
                  <a:gd name="T49" fmla="*/ 1866 h 1944"/>
                  <a:gd name="T50" fmla="*/ 210 w 1636"/>
                  <a:gd name="T51" fmla="*/ 1907 h 1944"/>
                  <a:gd name="T52" fmla="*/ 187 w 1636"/>
                  <a:gd name="T53" fmla="*/ 1932 h 1944"/>
                  <a:gd name="T54" fmla="*/ 169 w 1636"/>
                  <a:gd name="T55" fmla="*/ 1943 h 1944"/>
                  <a:gd name="T56" fmla="*/ 151 w 1636"/>
                  <a:gd name="T57" fmla="*/ 1941 h 1944"/>
                  <a:gd name="T58" fmla="*/ 128 w 1636"/>
                  <a:gd name="T59" fmla="*/ 1927 h 1944"/>
                  <a:gd name="T60" fmla="*/ 98 w 1636"/>
                  <a:gd name="T61" fmla="*/ 1901 h 1944"/>
                  <a:gd name="T62" fmla="*/ 57 w 1636"/>
                  <a:gd name="T63" fmla="*/ 1868 h 1944"/>
                  <a:gd name="T64" fmla="*/ 24 w 1636"/>
                  <a:gd name="T65" fmla="*/ 1842 h 1944"/>
                  <a:gd name="T66" fmla="*/ 5 w 1636"/>
                  <a:gd name="T67" fmla="*/ 1824 h 1944"/>
                  <a:gd name="T68" fmla="*/ 0 w 1636"/>
                  <a:gd name="T69" fmla="*/ 1807 h 1944"/>
                  <a:gd name="T70" fmla="*/ 7 w 1636"/>
                  <a:gd name="T71" fmla="*/ 1787 h 1944"/>
                  <a:gd name="T72" fmla="*/ 27 w 1636"/>
                  <a:gd name="T73" fmla="*/ 1759 h 1944"/>
                  <a:gd name="T74" fmla="*/ 59 w 1636"/>
                  <a:gd name="T75" fmla="*/ 1718 h 1944"/>
                  <a:gd name="T76" fmla="*/ 1178 w 1636"/>
                  <a:gd name="T77" fmla="*/ 134 h 1944"/>
                  <a:gd name="T78" fmla="*/ 1236 w 1636"/>
                  <a:gd name="T79" fmla="*/ 76 h 1944"/>
                  <a:gd name="T80" fmla="*/ 1302 w 1636"/>
                  <a:gd name="T81" fmla="*/ 32 h 1944"/>
                  <a:gd name="T82" fmla="*/ 1371 w 1636"/>
                  <a:gd name="T83" fmla="*/ 7 h 1944"/>
                  <a:gd name="T84" fmla="*/ 1440 w 1636"/>
                  <a:gd name="T85" fmla="*/ 0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36" h="1944">
                    <a:moveTo>
                      <a:pt x="1424" y="59"/>
                    </a:moveTo>
                    <a:lnTo>
                      <a:pt x="1409" y="59"/>
                    </a:lnTo>
                    <a:lnTo>
                      <a:pt x="1390" y="60"/>
                    </a:lnTo>
                    <a:lnTo>
                      <a:pt x="1369" y="63"/>
                    </a:lnTo>
                    <a:lnTo>
                      <a:pt x="1347" y="67"/>
                    </a:lnTo>
                    <a:lnTo>
                      <a:pt x="1323" y="76"/>
                    </a:lnTo>
                    <a:lnTo>
                      <a:pt x="1298" y="86"/>
                    </a:lnTo>
                    <a:lnTo>
                      <a:pt x="1275" y="100"/>
                    </a:lnTo>
                    <a:lnTo>
                      <a:pt x="1251" y="118"/>
                    </a:lnTo>
                    <a:lnTo>
                      <a:pt x="1229" y="140"/>
                    </a:lnTo>
                    <a:lnTo>
                      <a:pt x="1209" y="168"/>
                    </a:lnTo>
                    <a:lnTo>
                      <a:pt x="1230" y="184"/>
                    </a:lnTo>
                    <a:lnTo>
                      <a:pt x="1247" y="198"/>
                    </a:lnTo>
                    <a:lnTo>
                      <a:pt x="1259" y="210"/>
                    </a:lnTo>
                    <a:lnTo>
                      <a:pt x="1269" y="218"/>
                    </a:lnTo>
                    <a:lnTo>
                      <a:pt x="1275" y="224"/>
                    </a:lnTo>
                    <a:lnTo>
                      <a:pt x="1278" y="228"/>
                    </a:lnTo>
                    <a:lnTo>
                      <a:pt x="1279" y="229"/>
                    </a:lnTo>
                    <a:lnTo>
                      <a:pt x="1279" y="227"/>
                    </a:lnTo>
                    <a:lnTo>
                      <a:pt x="1282" y="219"/>
                    </a:lnTo>
                    <a:lnTo>
                      <a:pt x="1287" y="209"/>
                    </a:lnTo>
                    <a:lnTo>
                      <a:pt x="1294" y="195"/>
                    </a:lnTo>
                    <a:lnTo>
                      <a:pt x="1307" y="177"/>
                    </a:lnTo>
                    <a:lnTo>
                      <a:pt x="1324" y="159"/>
                    </a:lnTo>
                    <a:lnTo>
                      <a:pt x="1345" y="136"/>
                    </a:lnTo>
                    <a:lnTo>
                      <a:pt x="1372" y="112"/>
                    </a:lnTo>
                    <a:lnTo>
                      <a:pt x="1406" y="87"/>
                    </a:lnTo>
                    <a:lnTo>
                      <a:pt x="1447" y="60"/>
                    </a:lnTo>
                    <a:lnTo>
                      <a:pt x="1444" y="60"/>
                    </a:lnTo>
                    <a:lnTo>
                      <a:pt x="1436" y="59"/>
                    </a:lnTo>
                    <a:lnTo>
                      <a:pt x="1424" y="59"/>
                    </a:lnTo>
                    <a:close/>
                    <a:moveTo>
                      <a:pt x="1440" y="0"/>
                    </a:moveTo>
                    <a:lnTo>
                      <a:pt x="1472" y="3"/>
                    </a:lnTo>
                    <a:lnTo>
                      <a:pt x="1504" y="11"/>
                    </a:lnTo>
                    <a:lnTo>
                      <a:pt x="1533" y="24"/>
                    </a:lnTo>
                    <a:lnTo>
                      <a:pt x="1560" y="43"/>
                    </a:lnTo>
                    <a:lnTo>
                      <a:pt x="1585" y="65"/>
                    </a:lnTo>
                    <a:lnTo>
                      <a:pt x="1603" y="92"/>
                    </a:lnTo>
                    <a:lnTo>
                      <a:pt x="1618" y="120"/>
                    </a:lnTo>
                    <a:lnTo>
                      <a:pt x="1629" y="152"/>
                    </a:lnTo>
                    <a:lnTo>
                      <a:pt x="1635" y="186"/>
                    </a:lnTo>
                    <a:lnTo>
                      <a:pt x="1636" y="221"/>
                    </a:lnTo>
                    <a:lnTo>
                      <a:pt x="1633" y="257"/>
                    </a:lnTo>
                    <a:lnTo>
                      <a:pt x="1626" y="293"/>
                    </a:lnTo>
                    <a:lnTo>
                      <a:pt x="1614" y="331"/>
                    </a:lnTo>
                    <a:lnTo>
                      <a:pt x="1597" y="367"/>
                    </a:lnTo>
                    <a:lnTo>
                      <a:pt x="1578" y="403"/>
                    </a:lnTo>
                    <a:lnTo>
                      <a:pt x="1553" y="437"/>
                    </a:lnTo>
                    <a:lnTo>
                      <a:pt x="264" y="1839"/>
                    </a:lnTo>
                    <a:lnTo>
                      <a:pt x="243" y="1866"/>
                    </a:lnTo>
                    <a:lnTo>
                      <a:pt x="225" y="1888"/>
                    </a:lnTo>
                    <a:lnTo>
                      <a:pt x="210" y="1907"/>
                    </a:lnTo>
                    <a:lnTo>
                      <a:pt x="197" y="1922"/>
                    </a:lnTo>
                    <a:lnTo>
                      <a:pt x="187" y="1932"/>
                    </a:lnTo>
                    <a:lnTo>
                      <a:pt x="177" y="1939"/>
                    </a:lnTo>
                    <a:lnTo>
                      <a:pt x="169" y="1943"/>
                    </a:lnTo>
                    <a:lnTo>
                      <a:pt x="160" y="1944"/>
                    </a:lnTo>
                    <a:lnTo>
                      <a:pt x="151" y="1941"/>
                    </a:lnTo>
                    <a:lnTo>
                      <a:pt x="140" y="1935"/>
                    </a:lnTo>
                    <a:lnTo>
                      <a:pt x="128" y="1927"/>
                    </a:lnTo>
                    <a:lnTo>
                      <a:pt x="114" y="1915"/>
                    </a:lnTo>
                    <a:lnTo>
                      <a:pt x="98" y="1901"/>
                    </a:lnTo>
                    <a:lnTo>
                      <a:pt x="77" y="1884"/>
                    </a:lnTo>
                    <a:lnTo>
                      <a:pt x="57" y="1868"/>
                    </a:lnTo>
                    <a:lnTo>
                      <a:pt x="39" y="1854"/>
                    </a:lnTo>
                    <a:lnTo>
                      <a:pt x="24" y="1842"/>
                    </a:lnTo>
                    <a:lnTo>
                      <a:pt x="14" y="1833"/>
                    </a:lnTo>
                    <a:lnTo>
                      <a:pt x="5" y="1824"/>
                    </a:lnTo>
                    <a:lnTo>
                      <a:pt x="1" y="1815"/>
                    </a:lnTo>
                    <a:lnTo>
                      <a:pt x="0" y="1807"/>
                    </a:lnTo>
                    <a:lnTo>
                      <a:pt x="2" y="1798"/>
                    </a:lnTo>
                    <a:lnTo>
                      <a:pt x="7" y="1787"/>
                    </a:lnTo>
                    <a:lnTo>
                      <a:pt x="15" y="1774"/>
                    </a:lnTo>
                    <a:lnTo>
                      <a:pt x="27" y="1759"/>
                    </a:lnTo>
                    <a:lnTo>
                      <a:pt x="42" y="1741"/>
                    </a:lnTo>
                    <a:lnTo>
                      <a:pt x="59" y="1718"/>
                    </a:lnTo>
                    <a:lnTo>
                      <a:pt x="82" y="1691"/>
                    </a:lnTo>
                    <a:lnTo>
                      <a:pt x="1178" y="134"/>
                    </a:lnTo>
                    <a:lnTo>
                      <a:pt x="1206" y="102"/>
                    </a:lnTo>
                    <a:lnTo>
                      <a:pt x="1236" y="76"/>
                    </a:lnTo>
                    <a:lnTo>
                      <a:pt x="1268" y="52"/>
                    </a:lnTo>
                    <a:lnTo>
                      <a:pt x="1302" y="32"/>
                    </a:lnTo>
                    <a:lnTo>
                      <a:pt x="1335" y="17"/>
                    </a:lnTo>
                    <a:lnTo>
                      <a:pt x="1371" y="7"/>
                    </a:lnTo>
                    <a:lnTo>
                      <a:pt x="1406" y="1"/>
                    </a:lnTo>
                    <a:lnTo>
                      <a:pt x="144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2" name="Freeform 15">
                <a:extLst>
                  <a:ext uri="{FF2B5EF4-FFF2-40B4-BE49-F238E27FC236}">
                    <a16:creationId xmlns:a16="http://schemas.microsoft.com/office/drawing/2014/main" id="{C42164A9-5F6E-A248-C7AC-EAD4809BB563}"/>
                  </a:ext>
                </a:extLst>
              </p:cNvPr>
              <p:cNvSpPr>
                <a:spLocks/>
              </p:cNvSpPr>
              <p:nvPr/>
            </p:nvSpPr>
            <p:spPr bwMode="auto">
              <a:xfrm>
                <a:off x="4062413" y="2541588"/>
                <a:ext cx="3063875" cy="2022475"/>
              </a:xfrm>
              <a:custGeom>
                <a:avLst/>
                <a:gdLst>
                  <a:gd name="T0" fmla="*/ 154 w 3860"/>
                  <a:gd name="T1" fmla="*/ 0 h 2549"/>
                  <a:gd name="T2" fmla="*/ 2371 w 3860"/>
                  <a:gd name="T3" fmla="*/ 0 h 2549"/>
                  <a:gd name="T4" fmla="*/ 2207 w 3860"/>
                  <a:gd name="T5" fmla="*/ 232 h 2549"/>
                  <a:gd name="T6" fmla="*/ 232 w 3860"/>
                  <a:gd name="T7" fmla="*/ 232 h 2549"/>
                  <a:gd name="T8" fmla="*/ 232 w 3860"/>
                  <a:gd name="T9" fmla="*/ 2085 h 2549"/>
                  <a:gd name="T10" fmla="*/ 3628 w 3860"/>
                  <a:gd name="T11" fmla="*/ 2085 h 2549"/>
                  <a:gd name="T12" fmla="*/ 3628 w 3860"/>
                  <a:gd name="T13" fmla="*/ 232 h 2549"/>
                  <a:gd name="T14" fmla="*/ 3011 w 3860"/>
                  <a:gd name="T15" fmla="*/ 232 h 2549"/>
                  <a:gd name="T16" fmla="*/ 3224 w 3860"/>
                  <a:gd name="T17" fmla="*/ 0 h 2549"/>
                  <a:gd name="T18" fmla="*/ 3706 w 3860"/>
                  <a:gd name="T19" fmla="*/ 0 h 2549"/>
                  <a:gd name="T20" fmla="*/ 3737 w 3860"/>
                  <a:gd name="T21" fmla="*/ 3 h 2549"/>
                  <a:gd name="T22" fmla="*/ 3765 w 3860"/>
                  <a:gd name="T23" fmla="*/ 12 h 2549"/>
                  <a:gd name="T24" fmla="*/ 3792 w 3860"/>
                  <a:gd name="T25" fmla="*/ 26 h 2549"/>
                  <a:gd name="T26" fmla="*/ 3814 w 3860"/>
                  <a:gd name="T27" fmla="*/ 45 h 2549"/>
                  <a:gd name="T28" fmla="*/ 3833 w 3860"/>
                  <a:gd name="T29" fmla="*/ 68 h 2549"/>
                  <a:gd name="T30" fmla="*/ 3848 w 3860"/>
                  <a:gd name="T31" fmla="*/ 94 h 2549"/>
                  <a:gd name="T32" fmla="*/ 3856 w 3860"/>
                  <a:gd name="T33" fmla="*/ 123 h 2549"/>
                  <a:gd name="T34" fmla="*/ 3860 w 3860"/>
                  <a:gd name="T35" fmla="*/ 155 h 2549"/>
                  <a:gd name="T36" fmla="*/ 3860 w 3860"/>
                  <a:gd name="T37" fmla="*/ 2393 h 2549"/>
                  <a:gd name="T38" fmla="*/ 3856 w 3860"/>
                  <a:gd name="T39" fmla="*/ 2425 h 2549"/>
                  <a:gd name="T40" fmla="*/ 3848 w 3860"/>
                  <a:gd name="T41" fmla="*/ 2454 h 2549"/>
                  <a:gd name="T42" fmla="*/ 3833 w 3860"/>
                  <a:gd name="T43" fmla="*/ 2480 h 2549"/>
                  <a:gd name="T44" fmla="*/ 3814 w 3860"/>
                  <a:gd name="T45" fmla="*/ 2503 h 2549"/>
                  <a:gd name="T46" fmla="*/ 3792 w 3860"/>
                  <a:gd name="T47" fmla="*/ 2522 h 2549"/>
                  <a:gd name="T48" fmla="*/ 3765 w 3860"/>
                  <a:gd name="T49" fmla="*/ 2536 h 2549"/>
                  <a:gd name="T50" fmla="*/ 3737 w 3860"/>
                  <a:gd name="T51" fmla="*/ 2545 h 2549"/>
                  <a:gd name="T52" fmla="*/ 3706 w 3860"/>
                  <a:gd name="T53" fmla="*/ 2549 h 2549"/>
                  <a:gd name="T54" fmla="*/ 154 w 3860"/>
                  <a:gd name="T55" fmla="*/ 2549 h 2549"/>
                  <a:gd name="T56" fmla="*/ 123 w 3860"/>
                  <a:gd name="T57" fmla="*/ 2545 h 2549"/>
                  <a:gd name="T58" fmla="*/ 95 w 3860"/>
                  <a:gd name="T59" fmla="*/ 2536 h 2549"/>
                  <a:gd name="T60" fmla="*/ 68 w 3860"/>
                  <a:gd name="T61" fmla="*/ 2522 h 2549"/>
                  <a:gd name="T62" fmla="*/ 46 w 3860"/>
                  <a:gd name="T63" fmla="*/ 2503 h 2549"/>
                  <a:gd name="T64" fmla="*/ 27 w 3860"/>
                  <a:gd name="T65" fmla="*/ 2480 h 2549"/>
                  <a:gd name="T66" fmla="*/ 12 w 3860"/>
                  <a:gd name="T67" fmla="*/ 2454 h 2549"/>
                  <a:gd name="T68" fmla="*/ 4 w 3860"/>
                  <a:gd name="T69" fmla="*/ 2425 h 2549"/>
                  <a:gd name="T70" fmla="*/ 0 w 3860"/>
                  <a:gd name="T71" fmla="*/ 2393 h 2549"/>
                  <a:gd name="T72" fmla="*/ 0 w 3860"/>
                  <a:gd name="T73" fmla="*/ 155 h 2549"/>
                  <a:gd name="T74" fmla="*/ 4 w 3860"/>
                  <a:gd name="T75" fmla="*/ 123 h 2549"/>
                  <a:gd name="T76" fmla="*/ 12 w 3860"/>
                  <a:gd name="T77" fmla="*/ 94 h 2549"/>
                  <a:gd name="T78" fmla="*/ 27 w 3860"/>
                  <a:gd name="T79" fmla="*/ 68 h 2549"/>
                  <a:gd name="T80" fmla="*/ 46 w 3860"/>
                  <a:gd name="T81" fmla="*/ 45 h 2549"/>
                  <a:gd name="T82" fmla="*/ 68 w 3860"/>
                  <a:gd name="T83" fmla="*/ 26 h 2549"/>
                  <a:gd name="T84" fmla="*/ 95 w 3860"/>
                  <a:gd name="T85" fmla="*/ 12 h 2549"/>
                  <a:gd name="T86" fmla="*/ 123 w 3860"/>
                  <a:gd name="T87" fmla="*/ 3 h 2549"/>
                  <a:gd name="T88" fmla="*/ 154 w 3860"/>
                  <a:gd name="T89" fmla="*/ 0 h 2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60" h="2549">
                    <a:moveTo>
                      <a:pt x="154" y="0"/>
                    </a:moveTo>
                    <a:lnTo>
                      <a:pt x="2371" y="0"/>
                    </a:lnTo>
                    <a:lnTo>
                      <a:pt x="2207" y="232"/>
                    </a:lnTo>
                    <a:lnTo>
                      <a:pt x="232" y="232"/>
                    </a:lnTo>
                    <a:lnTo>
                      <a:pt x="232" y="2085"/>
                    </a:lnTo>
                    <a:lnTo>
                      <a:pt x="3628" y="2085"/>
                    </a:lnTo>
                    <a:lnTo>
                      <a:pt x="3628" y="232"/>
                    </a:lnTo>
                    <a:lnTo>
                      <a:pt x="3011" y="232"/>
                    </a:lnTo>
                    <a:lnTo>
                      <a:pt x="3224" y="0"/>
                    </a:lnTo>
                    <a:lnTo>
                      <a:pt x="3706" y="0"/>
                    </a:lnTo>
                    <a:lnTo>
                      <a:pt x="3737" y="3"/>
                    </a:lnTo>
                    <a:lnTo>
                      <a:pt x="3765" y="12"/>
                    </a:lnTo>
                    <a:lnTo>
                      <a:pt x="3792" y="26"/>
                    </a:lnTo>
                    <a:lnTo>
                      <a:pt x="3814" y="45"/>
                    </a:lnTo>
                    <a:lnTo>
                      <a:pt x="3833" y="68"/>
                    </a:lnTo>
                    <a:lnTo>
                      <a:pt x="3848" y="94"/>
                    </a:lnTo>
                    <a:lnTo>
                      <a:pt x="3856" y="123"/>
                    </a:lnTo>
                    <a:lnTo>
                      <a:pt x="3860" y="155"/>
                    </a:lnTo>
                    <a:lnTo>
                      <a:pt x="3860" y="2393"/>
                    </a:lnTo>
                    <a:lnTo>
                      <a:pt x="3856" y="2425"/>
                    </a:lnTo>
                    <a:lnTo>
                      <a:pt x="3848" y="2454"/>
                    </a:lnTo>
                    <a:lnTo>
                      <a:pt x="3833" y="2480"/>
                    </a:lnTo>
                    <a:lnTo>
                      <a:pt x="3814" y="2503"/>
                    </a:lnTo>
                    <a:lnTo>
                      <a:pt x="3792" y="2522"/>
                    </a:lnTo>
                    <a:lnTo>
                      <a:pt x="3765" y="2536"/>
                    </a:lnTo>
                    <a:lnTo>
                      <a:pt x="3737" y="2545"/>
                    </a:lnTo>
                    <a:lnTo>
                      <a:pt x="3706" y="2549"/>
                    </a:lnTo>
                    <a:lnTo>
                      <a:pt x="154" y="2549"/>
                    </a:lnTo>
                    <a:lnTo>
                      <a:pt x="123" y="2545"/>
                    </a:lnTo>
                    <a:lnTo>
                      <a:pt x="95" y="2536"/>
                    </a:lnTo>
                    <a:lnTo>
                      <a:pt x="68" y="2522"/>
                    </a:lnTo>
                    <a:lnTo>
                      <a:pt x="46" y="2503"/>
                    </a:lnTo>
                    <a:lnTo>
                      <a:pt x="27" y="2480"/>
                    </a:lnTo>
                    <a:lnTo>
                      <a:pt x="12" y="2454"/>
                    </a:lnTo>
                    <a:lnTo>
                      <a:pt x="4" y="2425"/>
                    </a:lnTo>
                    <a:lnTo>
                      <a:pt x="0" y="2393"/>
                    </a:lnTo>
                    <a:lnTo>
                      <a:pt x="0" y="155"/>
                    </a:lnTo>
                    <a:lnTo>
                      <a:pt x="4" y="123"/>
                    </a:lnTo>
                    <a:lnTo>
                      <a:pt x="12" y="94"/>
                    </a:lnTo>
                    <a:lnTo>
                      <a:pt x="27" y="68"/>
                    </a:lnTo>
                    <a:lnTo>
                      <a:pt x="46" y="45"/>
                    </a:lnTo>
                    <a:lnTo>
                      <a:pt x="68" y="26"/>
                    </a:lnTo>
                    <a:lnTo>
                      <a:pt x="95" y="12"/>
                    </a:lnTo>
                    <a:lnTo>
                      <a:pt x="123" y="3"/>
                    </a:lnTo>
                    <a:lnTo>
                      <a:pt x="154"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sp>
        <p:nvSpPr>
          <p:cNvPr id="5" name="TextBox 4">
            <a:extLst>
              <a:ext uri="{FF2B5EF4-FFF2-40B4-BE49-F238E27FC236}">
                <a16:creationId xmlns:a16="http://schemas.microsoft.com/office/drawing/2014/main" id="{1EEA9141-5253-E048-A90E-15B9576CEB70}"/>
              </a:ext>
            </a:extLst>
          </p:cNvPr>
          <p:cNvSpPr txBox="1"/>
          <p:nvPr/>
        </p:nvSpPr>
        <p:spPr>
          <a:xfrm>
            <a:off x="754936" y="4630859"/>
            <a:ext cx="1698512" cy="1581972"/>
          </a:xfrm>
          <a:prstGeom prst="rect">
            <a:avLst/>
          </a:prstGeom>
          <a:noFill/>
        </p:spPr>
        <p:txBody>
          <a:bodyPr wrap="square" lIns="0" tIns="0" rIns="0" bIns="0" rtlCol="0" anchor="t">
            <a:spAutoFit/>
          </a:bodyPr>
          <a:lstStyle/>
          <a:p>
            <a:pPr defTabSz="2438705">
              <a:spcBef>
                <a:spcPct val="20000"/>
              </a:spcBef>
              <a:defRPr/>
            </a:pPr>
            <a:r>
              <a:rPr lang="en-US" sz="1600" b="1" dirty="0">
                <a:solidFill>
                  <a:srgbClr val="F26363"/>
                </a:solidFill>
              </a:rPr>
              <a:t>Title Goes Here </a:t>
            </a:r>
          </a:p>
          <a:p>
            <a:pPr defTabSz="2438705">
              <a:spcBef>
                <a:spcPct val="20000"/>
              </a:spcBef>
              <a:defRPr/>
            </a:pPr>
            <a:r>
              <a:rPr lang="en-US" sz="1400" dirty="0">
                <a:solidFill>
                  <a:schemeClr val="tx1">
                    <a:lumMod val="75000"/>
                    <a:lumOff val="25000"/>
                  </a:schemeClr>
                </a:solidFill>
              </a:rPr>
              <a:t>There are many variations</a:t>
            </a:r>
            <a:br>
              <a:rPr lang="en-US" sz="1400" dirty="0">
                <a:solidFill>
                  <a:schemeClr val="tx1">
                    <a:lumMod val="75000"/>
                    <a:lumOff val="25000"/>
                  </a:schemeClr>
                </a:solidFill>
              </a:rPr>
            </a:br>
            <a:r>
              <a:rPr lang="en-US" sz="1400" dirty="0">
                <a:solidFill>
                  <a:schemeClr val="tx1">
                    <a:lumMod val="75000"/>
                    <a:lumOff val="25000"/>
                  </a:schemeClr>
                </a:solidFill>
              </a:rPr>
              <a:t>of passages lorem ipsum available, but the majority suffered alteration</a:t>
            </a:r>
          </a:p>
        </p:txBody>
      </p:sp>
      <p:sp>
        <p:nvSpPr>
          <p:cNvPr id="7" name="TextBox 6">
            <a:extLst>
              <a:ext uri="{FF2B5EF4-FFF2-40B4-BE49-F238E27FC236}">
                <a16:creationId xmlns:a16="http://schemas.microsoft.com/office/drawing/2014/main" id="{C41A2FD0-1346-B607-306E-1D6A8F07A08E}"/>
              </a:ext>
            </a:extLst>
          </p:cNvPr>
          <p:cNvSpPr txBox="1"/>
          <p:nvPr/>
        </p:nvSpPr>
        <p:spPr>
          <a:xfrm>
            <a:off x="3120749" y="4630859"/>
            <a:ext cx="1698512" cy="1581972"/>
          </a:xfrm>
          <a:prstGeom prst="rect">
            <a:avLst/>
          </a:prstGeom>
          <a:noFill/>
        </p:spPr>
        <p:txBody>
          <a:bodyPr wrap="square" lIns="0" tIns="0" rIns="0" bIns="0" rtlCol="0" anchor="t">
            <a:spAutoFit/>
          </a:bodyPr>
          <a:lstStyle/>
          <a:p>
            <a:pPr defTabSz="2438705">
              <a:spcBef>
                <a:spcPct val="20000"/>
              </a:spcBef>
              <a:defRPr/>
            </a:pPr>
            <a:r>
              <a:rPr lang="en-US" sz="1600" b="1" dirty="0">
                <a:solidFill>
                  <a:srgbClr val="FFA826"/>
                </a:solidFill>
              </a:rPr>
              <a:t>Title Goes Here </a:t>
            </a:r>
          </a:p>
          <a:p>
            <a:pPr defTabSz="2438705">
              <a:spcBef>
                <a:spcPct val="20000"/>
              </a:spcBef>
              <a:defRPr/>
            </a:pPr>
            <a:r>
              <a:rPr lang="en-US" sz="1400" dirty="0">
                <a:solidFill>
                  <a:schemeClr val="tx1">
                    <a:lumMod val="75000"/>
                    <a:lumOff val="25000"/>
                  </a:schemeClr>
                </a:solidFill>
              </a:rPr>
              <a:t>There are many variations</a:t>
            </a:r>
            <a:br>
              <a:rPr lang="en-US" sz="1400" dirty="0">
                <a:solidFill>
                  <a:schemeClr val="tx1">
                    <a:lumMod val="75000"/>
                    <a:lumOff val="25000"/>
                  </a:schemeClr>
                </a:solidFill>
              </a:rPr>
            </a:br>
            <a:r>
              <a:rPr lang="en-US" sz="1400" dirty="0">
                <a:solidFill>
                  <a:schemeClr val="tx1">
                    <a:lumMod val="75000"/>
                    <a:lumOff val="25000"/>
                  </a:schemeClr>
                </a:solidFill>
              </a:rPr>
              <a:t>of passages lorem ipsum available, but the majority suffered alteration</a:t>
            </a:r>
          </a:p>
        </p:txBody>
      </p:sp>
      <p:sp>
        <p:nvSpPr>
          <p:cNvPr id="9" name="TextBox 8">
            <a:extLst>
              <a:ext uri="{FF2B5EF4-FFF2-40B4-BE49-F238E27FC236}">
                <a16:creationId xmlns:a16="http://schemas.microsoft.com/office/drawing/2014/main" id="{3F4AB367-4D9D-6620-5F7C-48D7F3D2B935}"/>
              </a:ext>
            </a:extLst>
          </p:cNvPr>
          <p:cNvSpPr txBox="1"/>
          <p:nvPr/>
        </p:nvSpPr>
        <p:spPr>
          <a:xfrm>
            <a:off x="5168352" y="4630859"/>
            <a:ext cx="1698512" cy="1581972"/>
          </a:xfrm>
          <a:prstGeom prst="rect">
            <a:avLst/>
          </a:prstGeom>
          <a:noFill/>
        </p:spPr>
        <p:txBody>
          <a:bodyPr wrap="square" lIns="0" tIns="0" rIns="0" bIns="0" rtlCol="0" anchor="t">
            <a:spAutoFit/>
          </a:bodyPr>
          <a:lstStyle/>
          <a:p>
            <a:pPr defTabSz="2438705">
              <a:spcBef>
                <a:spcPct val="20000"/>
              </a:spcBef>
              <a:defRPr/>
            </a:pPr>
            <a:r>
              <a:rPr lang="en-US" sz="1600" b="1" dirty="0">
                <a:solidFill>
                  <a:srgbClr val="995DB3"/>
                </a:solidFill>
              </a:rPr>
              <a:t>Title Goes Here </a:t>
            </a:r>
          </a:p>
          <a:p>
            <a:pPr defTabSz="2438705">
              <a:spcBef>
                <a:spcPct val="20000"/>
              </a:spcBef>
              <a:defRPr/>
            </a:pPr>
            <a:r>
              <a:rPr lang="en-US" sz="1400" dirty="0">
                <a:solidFill>
                  <a:schemeClr val="tx1">
                    <a:lumMod val="75000"/>
                    <a:lumOff val="25000"/>
                  </a:schemeClr>
                </a:solidFill>
              </a:rPr>
              <a:t>There are many variations</a:t>
            </a:r>
            <a:br>
              <a:rPr lang="en-US" sz="1400" dirty="0">
                <a:solidFill>
                  <a:schemeClr val="tx1">
                    <a:lumMod val="75000"/>
                    <a:lumOff val="25000"/>
                  </a:schemeClr>
                </a:solidFill>
              </a:rPr>
            </a:br>
            <a:r>
              <a:rPr lang="en-US" sz="1400" dirty="0">
                <a:solidFill>
                  <a:schemeClr val="tx1">
                    <a:lumMod val="75000"/>
                    <a:lumOff val="25000"/>
                  </a:schemeClr>
                </a:solidFill>
              </a:rPr>
              <a:t>of passages lorem ipsum available, but the majority suffered alteration</a:t>
            </a:r>
          </a:p>
        </p:txBody>
      </p:sp>
      <p:sp>
        <p:nvSpPr>
          <p:cNvPr id="11" name="TextBox 10">
            <a:extLst>
              <a:ext uri="{FF2B5EF4-FFF2-40B4-BE49-F238E27FC236}">
                <a16:creationId xmlns:a16="http://schemas.microsoft.com/office/drawing/2014/main" id="{5704DB05-9523-F2D6-E17F-6C57F8389580}"/>
              </a:ext>
            </a:extLst>
          </p:cNvPr>
          <p:cNvSpPr txBox="1"/>
          <p:nvPr/>
        </p:nvSpPr>
        <p:spPr>
          <a:xfrm>
            <a:off x="7299521" y="4630859"/>
            <a:ext cx="1698512" cy="1581972"/>
          </a:xfrm>
          <a:prstGeom prst="rect">
            <a:avLst/>
          </a:prstGeom>
          <a:noFill/>
        </p:spPr>
        <p:txBody>
          <a:bodyPr wrap="square" lIns="0" tIns="0" rIns="0" bIns="0" rtlCol="0" anchor="t">
            <a:spAutoFit/>
          </a:bodyPr>
          <a:lstStyle/>
          <a:p>
            <a:pPr defTabSz="2438705">
              <a:spcBef>
                <a:spcPct val="20000"/>
              </a:spcBef>
              <a:defRPr/>
            </a:pPr>
            <a:r>
              <a:rPr lang="en-US" sz="1600" b="1" dirty="0">
                <a:solidFill>
                  <a:srgbClr val="00BAB5"/>
                </a:solidFill>
              </a:rPr>
              <a:t>Title Goes Here </a:t>
            </a:r>
          </a:p>
          <a:p>
            <a:pPr defTabSz="2438705">
              <a:spcBef>
                <a:spcPct val="20000"/>
              </a:spcBef>
              <a:defRPr/>
            </a:pPr>
            <a:r>
              <a:rPr lang="en-US" sz="1400" dirty="0">
                <a:solidFill>
                  <a:schemeClr val="tx1">
                    <a:lumMod val="75000"/>
                    <a:lumOff val="25000"/>
                  </a:schemeClr>
                </a:solidFill>
              </a:rPr>
              <a:t>There are many variations</a:t>
            </a:r>
            <a:br>
              <a:rPr lang="en-US" sz="1400" dirty="0">
                <a:solidFill>
                  <a:schemeClr val="tx1">
                    <a:lumMod val="75000"/>
                    <a:lumOff val="25000"/>
                  </a:schemeClr>
                </a:solidFill>
              </a:rPr>
            </a:br>
            <a:r>
              <a:rPr lang="en-US" sz="1400" dirty="0">
                <a:solidFill>
                  <a:schemeClr val="tx1">
                    <a:lumMod val="75000"/>
                    <a:lumOff val="25000"/>
                  </a:schemeClr>
                </a:solidFill>
              </a:rPr>
              <a:t>of passages lorem ipsum available, but the majority suffered alteration</a:t>
            </a:r>
          </a:p>
        </p:txBody>
      </p:sp>
      <p:sp>
        <p:nvSpPr>
          <p:cNvPr id="13" name="TextBox 12">
            <a:extLst>
              <a:ext uri="{FF2B5EF4-FFF2-40B4-BE49-F238E27FC236}">
                <a16:creationId xmlns:a16="http://schemas.microsoft.com/office/drawing/2014/main" id="{F2202336-3A82-C3E3-7323-98186659F174}"/>
              </a:ext>
            </a:extLst>
          </p:cNvPr>
          <p:cNvSpPr txBox="1"/>
          <p:nvPr/>
        </p:nvSpPr>
        <p:spPr>
          <a:xfrm>
            <a:off x="9681590" y="4630859"/>
            <a:ext cx="1698512" cy="1581972"/>
          </a:xfrm>
          <a:prstGeom prst="rect">
            <a:avLst/>
          </a:prstGeom>
          <a:noFill/>
        </p:spPr>
        <p:txBody>
          <a:bodyPr wrap="square" lIns="0" tIns="0" rIns="0" bIns="0" rtlCol="0" anchor="t">
            <a:spAutoFit/>
          </a:bodyPr>
          <a:lstStyle/>
          <a:p>
            <a:pPr defTabSz="2438705">
              <a:spcBef>
                <a:spcPct val="20000"/>
              </a:spcBef>
              <a:defRPr/>
            </a:pPr>
            <a:r>
              <a:rPr lang="en-US" sz="1600" b="1" dirty="0">
                <a:solidFill>
                  <a:srgbClr val="419CCC"/>
                </a:solidFill>
              </a:rPr>
              <a:t>Title Goes Here </a:t>
            </a:r>
          </a:p>
          <a:p>
            <a:pPr defTabSz="2438705">
              <a:spcBef>
                <a:spcPct val="20000"/>
              </a:spcBef>
              <a:defRPr/>
            </a:pPr>
            <a:r>
              <a:rPr lang="en-US" sz="1400" dirty="0">
                <a:solidFill>
                  <a:schemeClr val="tx1">
                    <a:lumMod val="75000"/>
                    <a:lumOff val="25000"/>
                  </a:schemeClr>
                </a:solidFill>
              </a:rPr>
              <a:t>There are many variations</a:t>
            </a:r>
            <a:br>
              <a:rPr lang="en-US" sz="1400" dirty="0">
                <a:solidFill>
                  <a:schemeClr val="tx1">
                    <a:lumMod val="75000"/>
                    <a:lumOff val="25000"/>
                  </a:schemeClr>
                </a:solidFill>
              </a:rPr>
            </a:br>
            <a:r>
              <a:rPr lang="en-US" sz="1400" dirty="0">
                <a:solidFill>
                  <a:schemeClr val="tx1">
                    <a:lumMod val="75000"/>
                    <a:lumOff val="25000"/>
                  </a:schemeClr>
                </a:solidFill>
              </a:rPr>
              <a:t>of passages lorem ipsum available, but the majority suffered alteration</a:t>
            </a:r>
          </a:p>
        </p:txBody>
      </p:sp>
      <p:grpSp>
        <p:nvGrpSpPr>
          <p:cNvPr id="51" name="Group 50">
            <a:extLst>
              <a:ext uri="{FF2B5EF4-FFF2-40B4-BE49-F238E27FC236}">
                <a16:creationId xmlns:a16="http://schemas.microsoft.com/office/drawing/2014/main" id="{C6EB9C52-DE61-C825-D381-D0AF8B6DF0DE}"/>
              </a:ext>
            </a:extLst>
          </p:cNvPr>
          <p:cNvGrpSpPr/>
          <p:nvPr/>
        </p:nvGrpSpPr>
        <p:grpSpPr>
          <a:xfrm>
            <a:off x="3084905" y="2115007"/>
            <a:ext cx="1698514" cy="1698513"/>
            <a:chOff x="3211335" y="2131136"/>
            <a:chExt cx="1698514" cy="1698513"/>
          </a:xfrm>
        </p:grpSpPr>
        <p:sp>
          <p:nvSpPr>
            <p:cNvPr id="6" name="Freeform 5">
              <a:extLst>
                <a:ext uri="{FF2B5EF4-FFF2-40B4-BE49-F238E27FC236}">
                  <a16:creationId xmlns:a16="http://schemas.microsoft.com/office/drawing/2014/main" id="{A5ECDE94-481D-0E46-981C-E0365CF4363D}"/>
                </a:ext>
              </a:extLst>
            </p:cNvPr>
            <p:cNvSpPr/>
            <p:nvPr/>
          </p:nvSpPr>
          <p:spPr bwMode="auto">
            <a:xfrm rot="18900000">
              <a:off x="3211335" y="2131136"/>
              <a:ext cx="1698514" cy="1698513"/>
            </a:xfrm>
            <a:custGeom>
              <a:avLst/>
              <a:gdLst>
                <a:gd name="connsiteX0" fmla="*/ 1129410 w 1323185"/>
                <a:gd name="connsiteY0" fmla="*/ 193774 h 1323184"/>
                <a:gd name="connsiteX1" fmla="*/ 1162336 w 1323185"/>
                <a:gd name="connsiteY1" fmla="*/ 273265 h 1323184"/>
                <a:gd name="connsiteX2" fmla="*/ 1162336 w 1323185"/>
                <a:gd name="connsiteY2" fmla="*/ 454178 h 1323184"/>
                <a:gd name="connsiteX3" fmla="*/ 1290259 w 1323185"/>
                <a:gd name="connsiteY3" fmla="*/ 582101 h 1323184"/>
                <a:gd name="connsiteX4" fmla="*/ 1290259 w 1323185"/>
                <a:gd name="connsiteY4" fmla="*/ 741083 h 1323184"/>
                <a:gd name="connsiteX5" fmla="*/ 1162336 w 1323185"/>
                <a:gd name="connsiteY5" fmla="*/ 869006 h 1323184"/>
                <a:gd name="connsiteX6" fmla="*/ 1162336 w 1323185"/>
                <a:gd name="connsiteY6" fmla="*/ 1049917 h 1323184"/>
                <a:gd name="connsiteX7" fmla="*/ 1049919 w 1323185"/>
                <a:gd name="connsiteY7" fmla="*/ 1162334 h 1323184"/>
                <a:gd name="connsiteX8" fmla="*/ 869008 w 1323185"/>
                <a:gd name="connsiteY8" fmla="*/ 1162334 h 1323184"/>
                <a:gd name="connsiteX9" fmla="*/ 741083 w 1323185"/>
                <a:gd name="connsiteY9" fmla="*/ 1290258 h 1323184"/>
                <a:gd name="connsiteX10" fmla="*/ 582101 w 1323185"/>
                <a:gd name="connsiteY10" fmla="*/ 1290258 h 1323184"/>
                <a:gd name="connsiteX11" fmla="*/ 454177 w 1323185"/>
                <a:gd name="connsiteY11" fmla="*/ 1162334 h 1323184"/>
                <a:gd name="connsiteX12" fmla="*/ 273267 w 1323185"/>
                <a:gd name="connsiteY12" fmla="*/ 1162334 h 1323184"/>
                <a:gd name="connsiteX13" fmla="*/ 160850 w 1323185"/>
                <a:gd name="connsiteY13" fmla="*/ 1049917 h 1323184"/>
                <a:gd name="connsiteX14" fmla="*/ 160850 w 1323185"/>
                <a:gd name="connsiteY14" fmla="*/ 869007 h 1323184"/>
                <a:gd name="connsiteX15" fmla="*/ 32926 w 1323185"/>
                <a:gd name="connsiteY15" fmla="*/ 741083 h 1323184"/>
                <a:gd name="connsiteX16" fmla="*/ 32926 w 1323185"/>
                <a:gd name="connsiteY16" fmla="*/ 582101 h 1323184"/>
                <a:gd name="connsiteX17" fmla="*/ 160850 w 1323185"/>
                <a:gd name="connsiteY17" fmla="*/ 454176 h 1323184"/>
                <a:gd name="connsiteX18" fmla="*/ 160850 w 1323185"/>
                <a:gd name="connsiteY18" fmla="*/ 273265 h 1323184"/>
                <a:gd name="connsiteX19" fmla="*/ 273267 w 1323185"/>
                <a:gd name="connsiteY19" fmla="*/ 160848 h 1323184"/>
                <a:gd name="connsiteX20" fmla="*/ 454178 w 1323185"/>
                <a:gd name="connsiteY20" fmla="*/ 160848 h 1323184"/>
                <a:gd name="connsiteX21" fmla="*/ 582101 w 1323185"/>
                <a:gd name="connsiteY21" fmla="*/ 32925 h 1323184"/>
                <a:gd name="connsiteX22" fmla="*/ 741083 w 1323185"/>
                <a:gd name="connsiteY22" fmla="*/ 32925 h 1323184"/>
                <a:gd name="connsiteX23" fmla="*/ 869006 w 1323185"/>
                <a:gd name="connsiteY23" fmla="*/ 160848 h 1323184"/>
                <a:gd name="connsiteX24" fmla="*/ 1049919 w 1323185"/>
                <a:gd name="connsiteY24" fmla="*/ 160848 h 1323184"/>
                <a:gd name="connsiteX25" fmla="*/ 1129410 w 1323185"/>
                <a:gd name="connsiteY25" fmla="*/ 193774 h 13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23185" h="1323184">
                  <a:moveTo>
                    <a:pt x="1129410" y="193774"/>
                  </a:moveTo>
                  <a:cubicBezTo>
                    <a:pt x="1149753" y="214118"/>
                    <a:pt x="1162336" y="242222"/>
                    <a:pt x="1162336" y="273265"/>
                  </a:cubicBezTo>
                  <a:lnTo>
                    <a:pt x="1162336" y="454178"/>
                  </a:lnTo>
                  <a:lnTo>
                    <a:pt x="1290259" y="582101"/>
                  </a:lnTo>
                  <a:cubicBezTo>
                    <a:pt x="1334161" y="626002"/>
                    <a:pt x="1334161" y="697181"/>
                    <a:pt x="1290259" y="741083"/>
                  </a:cubicBezTo>
                  <a:lnTo>
                    <a:pt x="1162336" y="869006"/>
                  </a:lnTo>
                  <a:lnTo>
                    <a:pt x="1162336" y="1049917"/>
                  </a:lnTo>
                  <a:cubicBezTo>
                    <a:pt x="1162336" y="1112003"/>
                    <a:pt x="1112005" y="1162334"/>
                    <a:pt x="1049919" y="1162334"/>
                  </a:cubicBezTo>
                  <a:lnTo>
                    <a:pt x="869008" y="1162334"/>
                  </a:lnTo>
                  <a:lnTo>
                    <a:pt x="741083" y="1290258"/>
                  </a:lnTo>
                  <a:cubicBezTo>
                    <a:pt x="697182" y="1334160"/>
                    <a:pt x="626003" y="1334160"/>
                    <a:pt x="582101" y="1290258"/>
                  </a:cubicBezTo>
                  <a:lnTo>
                    <a:pt x="454177" y="1162334"/>
                  </a:lnTo>
                  <a:lnTo>
                    <a:pt x="273267" y="1162334"/>
                  </a:lnTo>
                  <a:cubicBezTo>
                    <a:pt x="211181" y="1162334"/>
                    <a:pt x="160850" y="1112003"/>
                    <a:pt x="160850" y="1049917"/>
                  </a:cubicBezTo>
                  <a:lnTo>
                    <a:pt x="160850" y="869007"/>
                  </a:lnTo>
                  <a:lnTo>
                    <a:pt x="32926" y="741083"/>
                  </a:lnTo>
                  <a:cubicBezTo>
                    <a:pt x="-10976" y="697181"/>
                    <a:pt x="-10976" y="626002"/>
                    <a:pt x="32926" y="582101"/>
                  </a:cubicBezTo>
                  <a:lnTo>
                    <a:pt x="160850" y="454176"/>
                  </a:lnTo>
                  <a:lnTo>
                    <a:pt x="160850" y="273265"/>
                  </a:lnTo>
                  <a:cubicBezTo>
                    <a:pt x="160850" y="211179"/>
                    <a:pt x="211181" y="160848"/>
                    <a:pt x="273267" y="160848"/>
                  </a:cubicBezTo>
                  <a:lnTo>
                    <a:pt x="454178" y="160848"/>
                  </a:lnTo>
                  <a:lnTo>
                    <a:pt x="582101" y="32925"/>
                  </a:lnTo>
                  <a:cubicBezTo>
                    <a:pt x="626003" y="-10976"/>
                    <a:pt x="697182" y="-10976"/>
                    <a:pt x="741083" y="32925"/>
                  </a:cubicBezTo>
                  <a:lnTo>
                    <a:pt x="869006" y="160848"/>
                  </a:lnTo>
                  <a:lnTo>
                    <a:pt x="1049919" y="160848"/>
                  </a:lnTo>
                  <a:cubicBezTo>
                    <a:pt x="1080962" y="160848"/>
                    <a:pt x="1109066" y="173431"/>
                    <a:pt x="1129410" y="193774"/>
                  </a:cubicBezTo>
                  <a:close/>
                </a:path>
              </a:pathLst>
            </a:custGeom>
            <a:solidFill>
              <a:srgbClr val="FFA826"/>
            </a:solidFill>
            <a:ln w="19050">
              <a:noFill/>
              <a:round/>
              <a:headEnd/>
              <a:tailEnd/>
            </a:ln>
          </p:spPr>
          <p:txBody>
            <a:bodyPr vert="horz" wrap="square" lIns="0" tIns="0" rIns="0" bIns="0" numCol="1" spcCol="0" rtlCol="0" fromWordArt="0" anchor="ctr" anchorCtr="1" forceAA="0" compatLnSpc="1">
              <a:prstTxWarp prst="textNoShape">
                <a:avLst/>
              </a:prstTxWarp>
            </a:bodyPr>
            <a:lstStyle/>
            <a:p>
              <a:pPr algn="ctr"/>
              <a:endParaRPr lang="en-US" sz="2000" b="1" dirty="0">
                <a:solidFill>
                  <a:schemeClr val="bg1"/>
                </a:solidFill>
              </a:endParaRPr>
            </a:p>
          </p:txBody>
        </p:sp>
        <p:grpSp>
          <p:nvGrpSpPr>
            <p:cNvPr id="14" name="Group 13">
              <a:extLst>
                <a:ext uri="{FF2B5EF4-FFF2-40B4-BE49-F238E27FC236}">
                  <a16:creationId xmlns:a16="http://schemas.microsoft.com/office/drawing/2014/main" id="{D9184E38-AA94-3E82-5251-368E633EF3BE}"/>
                </a:ext>
              </a:extLst>
            </p:cNvPr>
            <p:cNvGrpSpPr/>
            <p:nvPr/>
          </p:nvGrpSpPr>
          <p:grpSpPr>
            <a:xfrm>
              <a:off x="3748215" y="2723562"/>
              <a:ext cx="624753" cy="513658"/>
              <a:chOff x="2395538" y="1433513"/>
              <a:chExt cx="4981575" cy="4095750"/>
            </a:xfrm>
            <a:solidFill>
              <a:schemeClr val="bg1"/>
            </a:solidFill>
          </p:grpSpPr>
          <p:sp>
            <p:nvSpPr>
              <p:cNvPr id="26" name="Freeform 20">
                <a:extLst>
                  <a:ext uri="{FF2B5EF4-FFF2-40B4-BE49-F238E27FC236}">
                    <a16:creationId xmlns:a16="http://schemas.microsoft.com/office/drawing/2014/main" id="{60FFD858-760F-3C5A-0F38-50E71E1B6B58}"/>
                  </a:ext>
                </a:extLst>
              </p:cNvPr>
              <p:cNvSpPr>
                <a:spLocks noEditPoints="1"/>
              </p:cNvSpPr>
              <p:nvPr/>
            </p:nvSpPr>
            <p:spPr bwMode="auto">
              <a:xfrm>
                <a:off x="2395538" y="1433513"/>
                <a:ext cx="4981575" cy="4095750"/>
              </a:xfrm>
              <a:custGeom>
                <a:avLst/>
                <a:gdLst>
                  <a:gd name="T0" fmla="*/ 257 w 6276"/>
                  <a:gd name="T1" fmla="*/ 1283 h 5161"/>
                  <a:gd name="T2" fmla="*/ 257 w 6276"/>
                  <a:gd name="T3" fmla="*/ 4906 h 5161"/>
                  <a:gd name="T4" fmla="*/ 6019 w 6276"/>
                  <a:gd name="T5" fmla="*/ 4906 h 5161"/>
                  <a:gd name="T6" fmla="*/ 6019 w 6276"/>
                  <a:gd name="T7" fmla="*/ 1283 h 5161"/>
                  <a:gd name="T8" fmla="*/ 257 w 6276"/>
                  <a:gd name="T9" fmla="*/ 1283 h 5161"/>
                  <a:gd name="T10" fmla="*/ 257 w 6276"/>
                  <a:gd name="T11" fmla="*/ 256 h 5161"/>
                  <a:gd name="T12" fmla="*/ 257 w 6276"/>
                  <a:gd name="T13" fmla="*/ 1026 h 5161"/>
                  <a:gd name="T14" fmla="*/ 6019 w 6276"/>
                  <a:gd name="T15" fmla="*/ 1026 h 5161"/>
                  <a:gd name="T16" fmla="*/ 6019 w 6276"/>
                  <a:gd name="T17" fmla="*/ 256 h 5161"/>
                  <a:gd name="T18" fmla="*/ 257 w 6276"/>
                  <a:gd name="T19" fmla="*/ 256 h 5161"/>
                  <a:gd name="T20" fmla="*/ 127 w 6276"/>
                  <a:gd name="T21" fmla="*/ 0 h 5161"/>
                  <a:gd name="T22" fmla="*/ 6149 w 6276"/>
                  <a:gd name="T23" fmla="*/ 0 h 5161"/>
                  <a:gd name="T24" fmla="*/ 6183 w 6276"/>
                  <a:gd name="T25" fmla="*/ 4 h 5161"/>
                  <a:gd name="T26" fmla="*/ 6213 w 6276"/>
                  <a:gd name="T27" fmla="*/ 17 h 5161"/>
                  <a:gd name="T28" fmla="*/ 6238 w 6276"/>
                  <a:gd name="T29" fmla="*/ 38 h 5161"/>
                  <a:gd name="T30" fmla="*/ 6259 w 6276"/>
                  <a:gd name="T31" fmla="*/ 62 h 5161"/>
                  <a:gd name="T32" fmla="*/ 6272 w 6276"/>
                  <a:gd name="T33" fmla="*/ 93 h 5161"/>
                  <a:gd name="T34" fmla="*/ 6276 w 6276"/>
                  <a:gd name="T35" fmla="*/ 127 h 5161"/>
                  <a:gd name="T36" fmla="*/ 6276 w 6276"/>
                  <a:gd name="T37" fmla="*/ 5034 h 5161"/>
                  <a:gd name="T38" fmla="*/ 6272 w 6276"/>
                  <a:gd name="T39" fmla="*/ 5068 h 5161"/>
                  <a:gd name="T40" fmla="*/ 6259 w 6276"/>
                  <a:gd name="T41" fmla="*/ 5098 h 5161"/>
                  <a:gd name="T42" fmla="*/ 6238 w 6276"/>
                  <a:gd name="T43" fmla="*/ 5125 h 5161"/>
                  <a:gd name="T44" fmla="*/ 6213 w 6276"/>
                  <a:gd name="T45" fmla="*/ 5144 h 5161"/>
                  <a:gd name="T46" fmla="*/ 6183 w 6276"/>
                  <a:gd name="T47" fmla="*/ 5157 h 5161"/>
                  <a:gd name="T48" fmla="*/ 6149 w 6276"/>
                  <a:gd name="T49" fmla="*/ 5161 h 5161"/>
                  <a:gd name="T50" fmla="*/ 127 w 6276"/>
                  <a:gd name="T51" fmla="*/ 5161 h 5161"/>
                  <a:gd name="T52" fmla="*/ 93 w 6276"/>
                  <a:gd name="T53" fmla="*/ 5157 h 5161"/>
                  <a:gd name="T54" fmla="*/ 63 w 6276"/>
                  <a:gd name="T55" fmla="*/ 5144 h 5161"/>
                  <a:gd name="T56" fmla="*/ 38 w 6276"/>
                  <a:gd name="T57" fmla="*/ 5125 h 5161"/>
                  <a:gd name="T58" fmla="*/ 17 w 6276"/>
                  <a:gd name="T59" fmla="*/ 5098 h 5161"/>
                  <a:gd name="T60" fmla="*/ 4 w 6276"/>
                  <a:gd name="T61" fmla="*/ 5068 h 5161"/>
                  <a:gd name="T62" fmla="*/ 0 w 6276"/>
                  <a:gd name="T63" fmla="*/ 5034 h 5161"/>
                  <a:gd name="T64" fmla="*/ 0 w 6276"/>
                  <a:gd name="T65" fmla="*/ 127 h 5161"/>
                  <a:gd name="T66" fmla="*/ 4 w 6276"/>
                  <a:gd name="T67" fmla="*/ 93 h 5161"/>
                  <a:gd name="T68" fmla="*/ 17 w 6276"/>
                  <a:gd name="T69" fmla="*/ 62 h 5161"/>
                  <a:gd name="T70" fmla="*/ 38 w 6276"/>
                  <a:gd name="T71" fmla="*/ 38 h 5161"/>
                  <a:gd name="T72" fmla="*/ 63 w 6276"/>
                  <a:gd name="T73" fmla="*/ 17 h 5161"/>
                  <a:gd name="T74" fmla="*/ 93 w 6276"/>
                  <a:gd name="T75" fmla="*/ 4 h 5161"/>
                  <a:gd name="T76" fmla="*/ 127 w 6276"/>
                  <a:gd name="T77" fmla="*/ 0 h 5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76" h="5161">
                    <a:moveTo>
                      <a:pt x="257" y="1283"/>
                    </a:moveTo>
                    <a:lnTo>
                      <a:pt x="257" y="4906"/>
                    </a:lnTo>
                    <a:lnTo>
                      <a:pt x="6019" y="4906"/>
                    </a:lnTo>
                    <a:lnTo>
                      <a:pt x="6019" y="1283"/>
                    </a:lnTo>
                    <a:lnTo>
                      <a:pt x="257" y="1283"/>
                    </a:lnTo>
                    <a:close/>
                    <a:moveTo>
                      <a:pt x="257" y="256"/>
                    </a:moveTo>
                    <a:lnTo>
                      <a:pt x="257" y="1026"/>
                    </a:lnTo>
                    <a:lnTo>
                      <a:pt x="6019" y="1026"/>
                    </a:lnTo>
                    <a:lnTo>
                      <a:pt x="6019" y="256"/>
                    </a:lnTo>
                    <a:lnTo>
                      <a:pt x="257" y="256"/>
                    </a:lnTo>
                    <a:close/>
                    <a:moveTo>
                      <a:pt x="127" y="0"/>
                    </a:moveTo>
                    <a:lnTo>
                      <a:pt x="6149" y="0"/>
                    </a:lnTo>
                    <a:lnTo>
                      <a:pt x="6183" y="4"/>
                    </a:lnTo>
                    <a:lnTo>
                      <a:pt x="6213" y="17"/>
                    </a:lnTo>
                    <a:lnTo>
                      <a:pt x="6238" y="38"/>
                    </a:lnTo>
                    <a:lnTo>
                      <a:pt x="6259" y="62"/>
                    </a:lnTo>
                    <a:lnTo>
                      <a:pt x="6272" y="93"/>
                    </a:lnTo>
                    <a:lnTo>
                      <a:pt x="6276" y="127"/>
                    </a:lnTo>
                    <a:lnTo>
                      <a:pt x="6276" y="5034"/>
                    </a:lnTo>
                    <a:lnTo>
                      <a:pt x="6272" y="5068"/>
                    </a:lnTo>
                    <a:lnTo>
                      <a:pt x="6259" y="5098"/>
                    </a:lnTo>
                    <a:lnTo>
                      <a:pt x="6238" y="5125"/>
                    </a:lnTo>
                    <a:lnTo>
                      <a:pt x="6213" y="5144"/>
                    </a:lnTo>
                    <a:lnTo>
                      <a:pt x="6183" y="5157"/>
                    </a:lnTo>
                    <a:lnTo>
                      <a:pt x="6149" y="5161"/>
                    </a:lnTo>
                    <a:lnTo>
                      <a:pt x="127" y="5161"/>
                    </a:lnTo>
                    <a:lnTo>
                      <a:pt x="93" y="5157"/>
                    </a:lnTo>
                    <a:lnTo>
                      <a:pt x="63" y="5144"/>
                    </a:lnTo>
                    <a:lnTo>
                      <a:pt x="38" y="5125"/>
                    </a:lnTo>
                    <a:lnTo>
                      <a:pt x="17" y="5098"/>
                    </a:lnTo>
                    <a:lnTo>
                      <a:pt x="4" y="5068"/>
                    </a:lnTo>
                    <a:lnTo>
                      <a:pt x="0" y="5034"/>
                    </a:lnTo>
                    <a:lnTo>
                      <a:pt x="0" y="127"/>
                    </a:lnTo>
                    <a:lnTo>
                      <a:pt x="4" y="93"/>
                    </a:lnTo>
                    <a:lnTo>
                      <a:pt x="17" y="62"/>
                    </a:lnTo>
                    <a:lnTo>
                      <a:pt x="38" y="38"/>
                    </a:lnTo>
                    <a:lnTo>
                      <a:pt x="63" y="17"/>
                    </a:lnTo>
                    <a:lnTo>
                      <a:pt x="93" y="4"/>
                    </a:lnTo>
                    <a:lnTo>
                      <a:pt x="127"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7" name="Freeform 21">
                <a:extLst>
                  <a:ext uri="{FF2B5EF4-FFF2-40B4-BE49-F238E27FC236}">
                    <a16:creationId xmlns:a16="http://schemas.microsoft.com/office/drawing/2014/main" id="{64B766C1-97B0-5D3D-F784-5146867A0EF4}"/>
                  </a:ext>
                </a:extLst>
              </p:cNvPr>
              <p:cNvSpPr>
                <a:spLocks noEditPoints="1"/>
              </p:cNvSpPr>
              <p:nvPr/>
            </p:nvSpPr>
            <p:spPr bwMode="auto">
              <a:xfrm>
                <a:off x="3067051" y="2963863"/>
                <a:ext cx="1017588" cy="1025525"/>
              </a:xfrm>
              <a:custGeom>
                <a:avLst/>
                <a:gdLst>
                  <a:gd name="T0" fmla="*/ 257 w 1282"/>
                  <a:gd name="T1" fmla="*/ 257 h 1293"/>
                  <a:gd name="T2" fmla="*/ 257 w 1282"/>
                  <a:gd name="T3" fmla="*/ 1036 h 1293"/>
                  <a:gd name="T4" fmla="*/ 1025 w 1282"/>
                  <a:gd name="T5" fmla="*/ 1036 h 1293"/>
                  <a:gd name="T6" fmla="*/ 1025 w 1282"/>
                  <a:gd name="T7" fmla="*/ 257 h 1293"/>
                  <a:gd name="T8" fmla="*/ 257 w 1282"/>
                  <a:gd name="T9" fmla="*/ 257 h 1293"/>
                  <a:gd name="T10" fmla="*/ 130 w 1282"/>
                  <a:gd name="T11" fmla="*/ 0 h 1293"/>
                  <a:gd name="T12" fmla="*/ 1153 w 1282"/>
                  <a:gd name="T13" fmla="*/ 0 h 1293"/>
                  <a:gd name="T14" fmla="*/ 1187 w 1282"/>
                  <a:gd name="T15" fmla="*/ 4 h 1293"/>
                  <a:gd name="T16" fmla="*/ 1217 w 1282"/>
                  <a:gd name="T17" fmla="*/ 17 h 1293"/>
                  <a:gd name="T18" fmla="*/ 1244 w 1282"/>
                  <a:gd name="T19" fmla="*/ 38 h 1293"/>
                  <a:gd name="T20" fmla="*/ 1263 w 1282"/>
                  <a:gd name="T21" fmla="*/ 63 h 1293"/>
                  <a:gd name="T22" fmla="*/ 1276 w 1282"/>
                  <a:gd name="T23" fmla="*/ 93 h 1293"/>
                  <a:gd name="T24" fmla="*/ 1282 w 1282"/>
                  <a:gd name="T25" fmla="*/ 128 h 1293"/>
                  <a:gd name="T26" fmla="*/ 1282 w 1282"/>
                  <a:gd name="T27" fmla="*/ 1166 h 1293"/>
                  <a:gd name="T28" fmla="*/ 1276 w 1282"/>
                  <a:gd name="T29" fmla="*/ 1200 h 1293"/>
                  <a:gd name="T30" fmla="*/ 1263 w 1282"/>
                  <a:gd name="T31" fmla="*/ 1230 h 1293"/>
                  <a:gd name="T32" fmla="*/ 1244 w 1282"/>
                  <a:gd name="T33" fmla="*/ 1255 h 1293"/>
                  <a:gd name="T34" fmla="*/ 1217 w 1282"/>
                  <a:gd name="T35" fmla="*/ 1276 h 1293"/>
                  <a:gd name="T36" fmla="*/ 1187 w 1282"/>
                  <a:gd name="T37" fmla="*/ 1289 h 1293"/>
                  <a:gd name="T38" fmla="*/ 1153 w 1282"/>
                  <a:gd name="T39" fmla="*/ 1293 h 1293"/>
                  <a:gd name="T40" fmla="*/ 130 w 1282"/>
                  <a:gd name="T41" fmla="*/ 1293 h 1293"/>
                  <a:gd name="T42" fmla="*/ 95 w 1282"/>
                  <a:gd name="T43" fmla="*/ 1289 h 1293"/>
                  <a:gd name="T44" fmla="*/ 65 w 1282"/>
                  <a:gd name="T45" fmla="*/ 1276 h 1293"/>
                  <a:gd name="T46" fmla="*/ 38 w 1282"/>
                  <a:gd name="T47" fmla="*/ 1255 h 1293"/>
                  <a:gd name="T48" fmla="*/ 17 w 1282"/>
                  <a:gd name="T49" fmla="*/ 1230 h 1293"/>
                  <a:gd name="T50" fmla="*/ 6 w 1282"/>
                  <a:gd name="T51" fmla="*/ 1200 h 1293"/>
                  <a:gd name="T52" fmla="*/ 0 w 1282"/>
                  <a:gd name="T53" fmla="*/ 1166 h 1293"/>
                  <a:gd name="T54" fmla="*/ 0 w 1282"/>
                  <a:gd name="T55" fmla="*/ 128 h 1293"/>
                  <a:gd name="T56" fmla="*/ 6 w 1282"/>
                  <a:gd name="T57" fmla="*/ 93 h 1293"/>
                  <a:gd name="T58" fmla="*/ 17 w 1282"/>
                  <a:gd name="T59" fmla="*/ 63 h 1293"/>
                  <a:gd name="T60" fmla="*/ 38 w 1282"/>
                  <a:gd name="T61" fmla="*/ 38 h 1293"/>
                  <a:gd name="T62" fmla="*/ 65 w 1282"/>
                  <a:gd name="T63" fmla="*/ 17 h 1293"/>
                  <a:gd name="T64" fmla="*/ 95 w 1282"/>
                  <a:gd name="T65" fmla="*/ 4 h 1293"/>
                  <a:gd name="T66" fmla="*/ 130 w 1282"/>
                  <a:gd name="T67" fmla="*/ 0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2" h="1293">
                    <a:moveTo>
                      <a:pt x="257" y="257"/>
                    </a:moveTo>
                    <a:lnTo>
                      <a:pt x="257" y="1036"/>
                    </a:lnTo>
                    <a:lnTo>
                      <a:pt x="1025" y="1036"/>
                    </a:lnTo>
                    <a:lnTo>
                      <a:pt x="1025" y="257"/>
                    </a:lnTo>
                    <a:lnTo>
                      <a:pt x="257" y="257"/>
                    </a:lnTo>
                    <a:close/>
                    <a:moveTo>
                      <a:pt x="130" y="0"/>
                    </a:moveTo>
                    <a:lnTo>
                      <a:pt x="1153" y="0"/>
                    </a:lnTo>
                    <a:lnTo>
                      <a:pt x="1187" y="4"/>
                    </a:lnTo>
                    <a:lnTo>
                      <a:pt x="1217" y="17"/>
                    </a:lnTo>
                    <a:lnTo>
                      <a:pt x="1244" y="38"/>
                    </a:lnTo>
                    <a:lnTo>
                      <a:pt x="1263" y="63"/>
                    </a:lnTo>
                    <a:lnTo>
                      <a:pt x="1276" y="93"/>
                    </a:lnTo>
                    <a:lnTo>
                      <a:pt x="1282" y="128"/>
                    </a:lnTo>
                    <a:lnTo>
                      <a:pt x="1282" y="1166"/>
                    </a:lnTo>
                    <a:lnTo>
                      <a:pt x="1276" y="1200"/>
                    </a:lnTo>
                    <a:lnTo>
                      <a:pt x="1263" y="1230"/>
                    </a:lnTo>
                    <a:lnTo>
                      <a:pt x="1244" y="1255"/>
                    </a:lnTo>
                    <a:lnTo>
                      <a:pt x="1217" y="1276"/>
                    </a:lnTo>
                    <a:lnTo>
                      <a:pt x="1187" y="1289"/>
                    </a:lnTo>
                    <a:lnTo>
                      <a:pt x="1153" y="1293"/>
                    </a:lnTo>
                    <a:lnTo>
                      <a:pt x="130" y="1293"/>
                    </a:lnTo>
                    <a:lnTo>
                      <a:pt x="95" y="1289"/>
                    </a:lnTo>
                    <a:lnTo>
                      <a:pt x="65" y="1276"/>
                    </a:lnTo>
                    <a:lnTo>
                      <a:pt x="38" y="1255"/>
                    </a:lnTo>
                    <a:lnTo>
                      <a:pt x="17" y="1230"/>
                    </a:lnTo>
                    <a:lnTo>
                      <a:pt x="6" y="1200"/>
                    </a:lnTo>
                    <a:lnTo>
                      <a:pt x="0" y="1166"/>
                    </a:lnTo>
                    <a:lnTo>
                      <a:pt x="0" y="128"/>
                    </a:lnTo>
                    <a:lnTo>
                      <a:pt x="6" y="93"/>
                    </a:lnTo>
                    <a:lnTo>
                      <a:pt x="17" y="63"/>
                    </a:lnTo>
                    <a:lnTo>
                      <a:pt x="38" y="38"/>
                    </a:lnTo>
                    <a:lnTo>
                      <a:pt x="65" y="17"/>
                    </a:lnTo>
                    <a:lnTo>
                      <a:pt x="95" y="4"/>
                    </a:lnTo>
                    <a:lnTo>
                      <a:pt x="13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8" name="Freeform 22">
                <a:extLst>
                  <a:ext uri="{FF2B5EF4-FFF2-40B4-BE49-F238E27FC236}">
                    <a16:creationId xmlns:a16="http://schemas.microsoft.com/office/drawing/2014/main" id="{689C2A50-F3CA-5B52-B121-266F7B282007}"/>
                  </a:ext>
                </a:extLst>
              </p:cNvPr>
              <p:cNvSpPr>
                <a:spLocks noEditPoints="1"/>
              </p:cNvSpPr>
              <p:nvPr/>
            </p:nvSpPr>
            <p:spPr bwMode="auto">
              <a:xfrm>
                <a:off x="4370388" y="2963863"/>
                <a:ext cx="1017588" cy="1025525"/>
              </a:xfrm>
              <a:custGeom>
                <a:avLst/>
                <a:gdLst>
                  <a:gd name="T0" fmla="*/ 256 w 1281"/>
                  <a:gd name="T1" fmla="*/ 257 h 1293"/>
                  <a:gd name="T2" fmla="*/ 256 w 1281"/>
                  <a:gd name="T3" fmla="*/ 1036 h 1293"/>
                  <a:gd name="T4" fmla="*/ 1025 w 1281"/>
                  <a:gd name="T5" fmla="*/ 1036 h 1293"/>
                  <a:gd name="T6" fmla="*/ 1025 w 1281"/>
                  <a:gd name="T7" fmla="*/ 257 h 1293"/>
                  <a:gd name="T8" fmla="*/ 256 w 1281"/>
                  <a:gd name="T9" fmla="*/ 257 h 1293"/>
                  <a:gd name="T10" fmla="*/ 129 w 1281"/>
                  <a:gd name="T11" fmla="*/ 0 h 1293"/>
                  <a:gd name="T12" fmla="*/ 1152 w 1281"/>
                  <a:gd name="T13" fmla="*/ 0 h 1293"/>
                  <a:gd name="T14" fmla="*/ 1186 w 1281"/>
                  <a:gd name="T15" fmla="*/ 4 h 1293"/>
                  <a:gd name="T16" fmla="*/ 1217 w 1281"/>
                  <a:gd name="T17" fmla="*/ 17 h 1293"/>
                  <a:gd name="T18" fmla="*/ 1243 w 1281"/>
                  <a:gd name="T19" fmla="*/ 38 h 1293"/>
                  <a:gd name="T20" fmla="*/ 1262 w 1281"/>
                  <a:gd name="T21" fmla="*/ 63 h 1293"/>
                  <a:gd name="T22" fmla="*/ 1276 w 1281"/>
                  <a:gd name="T23" fmla="*/ 93 h 1293"/>
                  <a:gd name="T24" fmla="*/ 1281 w 1281"/>
                  <a:gd name="T25" fmla="*/ 128 h 1293"/>
                  <a:gd name="T26" fmla="*/ 1281 w 1281"/>
                  <a:gd name="T27" fmla="*/ 1166 h 1293"/>
                  <a:gd name="T28" fmla="*/ 1276 w 1281"/>
                  <a:gd name="T29" fmla="*/ 1200 h 1293"/>
                  <a:gd name="T30" fmla="*/ 1262 w 1281"/>
                  <a:gd name="T31" fmla="*/ 1230 h 1293"/>
                  <a:gd name="T32" fmla="*/ 1243 w 1281"/>
                  <a:gd name="T33" fmla="*/ 1255 h 1293"/>
                  <a:gd name="T34" fmla="*/ 1217 w 1281"/>
                  <a:gd name="T35" fmla="*/ 1276 h 1293"/>
                  <a:gd name="T36" fmla="*/ 1186 w 1281"/>
                  <a:gd name="T37" fmla="*/ 1289 h 1293"/>
                  <a:gd name="T38" fmla="*/ 1152 w 1281"/>
                  <a:gd name="T39" fmla="*/ 1293 h 1293"/>
                  <a:gd name="T40" fmla="*/ 129 w 1281"/>
                  <a:gd name="T41" fmla="*/ 1293 h 1293"/>
                  <a:gd name="T42" fmla="*/ 95 w 1281"/>
                  <a:gd name="T43" fmla="*/ 1289 h 1293"/>
                  <a:gd name="T44" fmla="*/ 64 w 1281"/>
                  <a:gd name="T45" fmla="*/ 1276 h 1293"/>
                  <a:gd name="T46" fmla="*/ 38 w 1281"/>
                  <a:gd name="T47" fmla="*/ 1255 h 1293"/>
                  <a:gd name="T48" fmla="*/ 19 w 1281"/>
                  <a:gd name="T49" fmla="*/ 1230 h 1293"/>
                  <a:gd name="T50" fmla="*/ 5 w 1281"/>
                  <a:gd name="T51" fmla="*/ 1200 h 1293"/>
                  <a:gd name="T52" fmla="*/ 0 w 1281"/>
                  <a:gd name="T53" fmla="*/ 1166 h 1293"/>
                  <a:gd name="T54" fmla="*/ 0 w 1281"/>
                  <a:gd name="T55" fmla="*/ 128 h 1293"/>
                  <a:gd name="T56" fmla="*/ 5 w 1281"/>
                  <a:gd name="T57" fmla="*/ 93 h 1293"/>
                  <a:gd name="T58" fmla="*/ 19 w 1281"/>
                  <a:gd name="T59" fmla="*/ 63 h 1293"/>
                  <a:gd name="T60" fmla="*/ 38 w 1281"/>
                  <a:gd name="T61" fmla="*/ 38 h 1293"/>
                  <a:gd name="T62" fmla="*/ 64 w 1281"/>
                  <a:gd name="T63" fmla="*/ 17 h 1293"/>
                  <a:gd name="T64" fmla="*/ 95 w 1281"/>
                  <a:gd name="T65" fmla="*/ 4 h 1293"/>
                  <a:gd name="T66" fmla="*/ 129 w 1281"/>
                  <a:gd name="T67" fmla="*/ 0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1" h="1293">
                    <a:moveTo>
                      <a:pt x="256" y="257"/>
                    </a:moveTo>
                    <a:lnTo>
                      <a:pt x="256" y="1036"/>
                    </a:lnTo>
                    <a:lnTo>
                      <a:pt x="1025" y="1036"/>
                    </a:lnTo>
                    <a:lnTo>
                      <a:pt x="1025" y="257"/>
                    </a:lnTo>
                    <a:lnTo>
                      <a:pt x="256" y="257"/>
                    </a:lnTo>
                    <a:close/>
                    <a:moveTo>
                      <a:pt x="129" y="0"/>
                    </a:moveTo>
                    <a:lnTo>
                      <a:pt x="1152" y="0"/>
                    </a:lnTo>
                    <a:lnTo>
                      <a:pt x="1186" y="4"/>
                    </a:lnTo>
                    <a:lnTo>
                      <a:pt x="1217" y="17"/>
                    </a:lnTo>
                    <a:lnTo>
                      <a:pt x="1243" y="38"/>
                    </a:lnTo>
                    <a:lnTo>
                      <a:pt x="1262" y="63"/>
                    </a:lnTo>
                    <a:lnTo>
                      <a:pt x="1276" y="93"/>
                    </a:lnTo>
                    <a:lnTo>
                      <a:pt x="1281" y="128"/>
                    </a:lnTo>
                    <a:lnTo>
                      <a:pt x="1281" y="1166"/>
                    </a:lnTo>
                    <a:lnTo>
                      <a:pt x="1276" y="1200"/>
                    </a:lnTo>
                    <a:lnTo>
                      <a:pt x="1262" y="1230"/>
                    </a:lnTo>
                    <a:lnTo>
                      <a:pt x="1243" y="1255"/>
                    </a:lnTo>
                    <a:lnTo>
                      <a:pt x="1217" y="1276"/>
                    </a:lnTo>
                    <a:lnTo>
                      <a:pt x="1186" y="1289"/>
                    </a:lnTo>
                    <a:lnTo>
                      <a:pt x="1152" y="1293"/>
                    </a:lnTo>
                    <a:lnTo>
                      <a:pt x="129" y="1293"/>
                    </a:lnTo>
                    <a:lnTo>
                      <a:pt x="95" y="1289"/>
                    </a:lnTo>
                    <a:lnTo>
                      <a:pt x="64" y="1276"/>
                    </a:lnTo>
                    <a:lnTo>
                      <a:pt x="38" y="1255"/>
                    </a:lnTo>
                    <a:lnTo>
                      <a:pt x="19" y="1230"/>
                    </a:lnTo>
                    <a:lnTo>
                      <a:pt x="5" y="1200"/>
                    </a:lnTo>
                    <a:lnTo>
                      <a:pt x="0" y="1166"/>
                    </a:lnTo>
                    <a:lnTo>
                      <a:pt x="0" y="128"/>
                    </a:lnTo>
                    <a:lnTo>
                      <a:pt x="5" y="93"/>
                    </a:lnTo>
                    <a:lnTo>
                      <a:pt x="19" y="63"/>
                    </a:lnTo>
                    <a:lnTo>
                      <a:pt x="38" y="38"/>
                    </a:lnTo>
                    <a:lnTo>
                      <a:pt x="64" y="17"/>
                    </a:lnTo>
                    <a:lnTo>
                      <a:pt x="95" y="4"/>
                    </a:lnTo>
                    <a:lnTo>
                      <a:pt x="129"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9" name="Freeform 23">
                <a:extLst>
                  <a:ext uri="{FF2B5EF4-FFF2-40B4-BE49-F238E27FC236}">
                    <a16:creationId xmlns:a16="http://schemas.microsoft.com/office/drawing/2014/main" id="{A2340867-E911-EBEE-7FAC-4D495DA41A87}"/>
                  </a:ext>
                </a:extLst>
              </p:cNvPr>
              <p:cNvSpPr>
                <a:spLocks noEditPoints="1"/>
              </p:cNvSpPr>
              <p:nvPr/>
            </p:nvSpPr>
            <p:spPr bwMode="auto">
              <a:xfrm>
                <a:off x="5673726" y="2963863"/>
                <a:ext cx="1016000" cy="1025525"/>
              </a:xfrm>
              <a:custGeom>
                <a:avLst/>
                <a:gdLst>
                  <a:gd name="T0" fmla="*/ 255 w 1280"/>
                  <a:gd name="T1" fmla="*/ 257 h 1293"/>
                  <a:gd name="T2" fmla="*/ 255 w 1280"/>
                  <a:gd name="T3" fmla="*/ 1036 h 1293"/>
                  <a:gd name="T4" fmla="*/ 1023 w 1280"/>
                  <a:gd name="T5" fmla="*/ 1036 h 1293"/>
                  <a:gd name="T6" fmla="*/ 1023 w 1280"/>
                  <a:gd name="T7" fmla="*/ 257 h 1293"/>
                  <a:gd name="T8" fmla="*/ 255 w 1280"/>
                  <a:gd name="T9" fmla="*/ 257 h 1293"/>
                  <a:gd name="T10" fmla="*/ 127 w 1280"/>
                  <a:gd name="T11" fmla="*/ 0 h 1293"/>
                  <a:gd name="T12" fmla="*/ 1152 w 1280"/>
                  <a:gd name="T13" fmla="*/ 0 h 1293"/>
                  <a:gd name="T14" fmla="*/ 1185 w 1280"/>
                  <a:gd name="T15" fmla="*/ 4 h 1293"/>
                  <a:gd name="T16" fmla="*/ 1217 w 1280"/>
                  <a:gd name="T17" fmla="*/ 17 h 1293"/>
                  <a:gd name="T18" fmla="*/ 1242 w 1280"/>
                  <a:gd name="T19" fmla="*/ 38 h 1293"/>
                  <a:gd name="T20" fmla="*/ 1263 w 1280"/>
                  <a:gd name="T21" fmla="*/ 63 h 1293"/>
                  <a:gd name="T22" fmla="*/ 1274 w 1280"/>
                  <a:gd name="T23" fmla="*/ 93 h 1293"/>
                  <a:gd name="T24" fmla="*/ 1280 w 1280"/>
                  <a:gd name="T25" fmla="*/ 128 h 1293"/>
                  <a:gd name="T26" fmla="*/ 1280 w 1280"/>
                  <a:gd name="T27" fmla="*/ 1166 h 1293"/>
                  <a:gd name="T28" fmla="*/ 1274 w 1280"/>
                  <a:gd name="T29" fmla="*/ 1200 h 1293"/>
                  <a:gd name="T30" fmla="*/ 1263 w 1280"/>
                  <a:gd name="T31" fmla="*/ 1230 h 1293"/>
                  <a:gd name="T32" fmla="*/ 1242 w 1280"/>
                  <a:gd name="T33" fmla="*/ 1255 h 1293"/>
                  <a:gd name="T34" fmla="*/ 1217 w 1280"/>
                  <a:gd name="T35" fmla="*/ 1276 h 1293"/>
                  <a:gd name="T36" fmla="*/ 1185 w 1280"/>
                  <a:gd name="T37" fmla="*/ 1289 h 1293"/>
                  <a:gd name="T38" fmla="*/ 1152 w 1280"/>
                  <a:gd name="T39" fmla="*/ 1293 h 1293"/>
                  <a:gd name="T40" fmla="*/ 127 w 1280"/>
                  <a:gd name="T41" fmla="*/ 1293 h 1293"/>
                  <a:gd name="T42" fmla="*/ 93 w 1280"/>
                  <a:gd name="T43" fmla="*/ 1289 h 1293"/>
                  <a:gd name="T44" fmla="*/ 63 w 1280"/>
                  <a:gd name="T45" fmla="*/ 1276 h 1293"/>
                  <a:gd name="T46" fmla="*/ 36 w 1280"/>
                  <a:gd name="T47" fmla="*/ 1255 h 1293"/>
                  <a:gd name="T48" fmla="*/ 17 w 1280"/>
                  <a:gd name="T49" fmla="*/ 1230 h 1293"/>
                  <a:gd name="T50" fmla="*/ 4 w 1280"/>
                  <a:gd name="T51" fmla="*/ 1200 h 1293"/>
                  <a:gd name="T52" fmla="*/ 0 w 1280"/>
                  <a:gd name="T53" fmla="*/ 1166 h 1293"/>
                  <a:gd name="T54" fmla="*/ 0 w 1280"/>
                  <a:gd name="T55" fmla="*/ 128 h 1293"/>
                  <a:gd name="T56" fmla="*/ 4 w 1280"/>
                  <a:gd name="T57" fmla="*/ 93 h 1293"/>
                  <a:gd name="T58" fmla="*/ 17 w 1280"/>
                  <a:gd name="T59" fmla="*/ 63 h 1293"/>
                  <a:gd name="T60" fmla="*/ 36 w 1280"/>
                  <a:gd name="T61" fmla="*/ 38 h 1293"/>
                  <a:gd name="T62" fmla="*/ 63 w 1280"/>
                  <a:gd name="T63" fmla="*/ 17 h 1293"/>
                  <a:gd name="T64" fmla="*/ 93 w 1280"/>
                  <a:gd name="T65" fmla="*/ 4 h 1293"/>
                  <a:gd name="T66" fmla="*/ 127 w 1280"/>
                  <a:gd name="T67" fmla="*/ 0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0" h="1293">
                    <a:moveTo>
                      <a:pt x="255" y="257"/>
                    </a:moveTo>
                    <a:lnTo>
                      <a:pt x="255" y="1036"/>
                    </a:lnTo>
                    <a:lnTo>
                      <a:pt x="1023" y="1036"/>
                    </a:lnTo>
                    <a:lnTo>
                      <a:pt x="1023" y="257"/>
                    </a:lnTo>
                    <a:lnTo>
                      <a:pt x="255" y="257"/>
                    </a:lnTo>
                    <a:close/>
                    <a:moveTo>
                      <a:pt x="127" y="0"/>
                    </a:moveTo>
                    <a:lnTo>
                      <a:pt x="1152" y="0"/>
                    </a:lnTo>
                    <a:lnTo>
                      <a:pt x="1185" y="4"/>
                    </a:lnTo>
                    <a:lnTo>
                      <a:pt x="1217" y="17"/>
                    </a:lnTo>
                    <a:lnTo>
                      <a:pt x="1242" y="38"/>
                    </a:lnTo>
                    <a:lnTo>
                      <a:pt x="1263" y="63"/>
                    </a:lnTo>
                    <a:lnTo>
                      <a:pt x="1274" y="93"/>
                    </a:lnTo>
                    <a:lnTo>
                      <a:pt x="1280" y="128"/>
                    </a:lnTo>
                    <a:lnTo>
                      <a:pt x="1280" y="1166"/>
                    </a:lnTo>
                    <a:lnTo>
                      <a:pt x="1274" y="1200"/>
                    </a:lnTo>
                    <a:lnTo>
                      <a:pt x="1263" y="1230"/>
                    </a:lnTo>
                    <a:lnTo>
                      <a:pt x="1242" y="1255"/>
                    </a:lnTo>
                    <a:lnTo>
                      <a:pt x="1217" y="1276"/>
                    </a:lnTo>
                    <a:lnTo>
                      <a:pt x="1185" y="1289"/>
                    </a:lnTo>
                    <a:lnTo>
                      <a:pt x="1152" y="1293"/>
                    </a:lnTo>
                    <a:lnTo>
                      <a:pt x="127" y="1293"/>
                    </a:lnTo>
                    <a:lnTo>
                      <a:pt x="93" y="1289"/>
                    </a:lnTo>
                    <a:lnTo>
                      <a:pt x="63" y="1276"/>
                    </a:lnTo>
                    <a:lnTo>
                      <a:pt x="36" y="1255"/>
                    </a:lnTo>
                    <a:lnTo>
                      <a:pt x="17" y="1230"/>
                    </a:lnTo>
                    <a:lnTo>
                      <a:pt x="4" y="1200"/>
                    </a:lnTo>
                    <a:lnTo>
                      <a:pt x="0" y="1166"/>
                    </a:lnTo>
                    <a:lnTo>
                      <a:pt x="0" y="128"/>
                    </a:lnTo>
                    <a:lnTo>
                      <a:pt x="4" y="93"/>
                    </a:lnTo>
                    <a:lnTo>
                      <a:pt x="17" y="63"/>
                    </a:lnTo>
                    <a:lnTo>
                      <a:pt x="36" y="38"/>
                    </a:lnTo>
                    <a:lnTo>
                      <a:pt x="63" y="17"/>
                    </a:lnTo>
                    <a:lnTo>
                      <a:pt x="93" y="4"/>
                    </a:lnTo>
                    <a:lnTo>
                      <a:pt x="127"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0" name="Freeform 24">
                <a:extLst>
                  <a:ext uri="{FF2B5EF4-FFF2-40B4-BE49-F238E27FC236}">
                    <a16:creationId xmlns:a16="http://schemas.microsoft.com/office/drawing/2014/main" id="{62032721-767A-400F-3EB6-70097678408C}"/>
                  </a:ext>
                </a:extLst>
              </p:cNvPr>
              <p:cNvSpPr>
                <a:spLocks/>
              </p:cNvSpPr>
              <p:nvPr/>
            </p:nvSpPr>
            <p:spPr bwMode="auto">
              <a:xfrm>
                <a:off x="3067051" y="4248150"/>
                <a:ext cx="1017588" cy="203200"/>
              </a:xfrm>
              <a:custGeom>
                <a:avLst/>
                <a:gdLst>
                  <a:gd name="T0" fmla="*/ 130 w 1282"/>
                  <a:gd name="T1" fmla="*/ 0 h 257"/>
                  <a:gd name="T2" fmla="*/ 1153 w 1282"/>
                  <a:gd name="T3" fmla="*/ 0 h 257"/>
                  <a:gd name="T4" fmla="*/ 1187 w 1282"/>
                  <a:gd name="T5" fmla="*/ 4 h 257"/>
                  <a:gd name="T6" fmla="*/ 1217 w 1282"/>
                  <a:gd name="T7" fmla="*/ 17 h 257"/>
                  <a:gd name="T8" fmla="*/ 1244 w 1282"/>
                  <a:gd name="T9" fmla="*/ 38 h 257"/>
                  <a:gd name="T10" fmla="*/ 1263 w 1282"/>
                  <a:gd name="T11" fmla="*/ 63 h 257"/>
                  <a:gd name="T12" fmla="*/ 1276 w 1282"/>
                  <a:gd name="T13" fmla="*/ 93 h 257"/>
                  <a:gd name="T14" fmla="*/ 1282 w 1282"/>
                  <a:gd name="T15" fmla="*/ 127 h 257"/>
                  <a:gd name="T16" fmla="*/ 1276 w 1282"/>
                  <a:gd name="T17" fmla="*/ 162 h 257"/>
                  <a:gd name="T18" fmla="*/ 1263 w 1282"/>
                  <a:gd name="T19" fmla="*/ 192 h 257"/>
                  <a:gd name="T20" fmla="*/ 1244 w 1282"/>
                  <a:gd name="T21" fmla="*/ 219 h 257"/>
                  <a:gd name="T22" fmla="*/ 1217 w 1282"/>
                  <a:gd name="T23" fmla="*/ 238 h 257"/>
                  <a:gd name="T24" fmla="*/ 1187 w 1282"/>
                  <a:gd name="T25" fmla="*/ 251 h 257"/>
                  <a:gd name="T26" fmla="*/ 1153 w 1282"/>
                  <a:gd name="T27" fmla="*/ 257 h 257"/>
                  <a:gd name="T28" fmla="*/ 130 w 1282"/>
                  <a:gd name="T29" fmla="*/ 257 h 257"/>
                  <a:gd name="T30" fmla="*/ 95 w 1282"/>
                  <a:gd name="T31" fmla="*/ 251 h 257"/>
                  <a:gd name="T32" fmla="*/ 65 w 1282"/>
                  <a:gd name="T33" fmla="*/ 238 h 257"/>
                  <a:gd name="T34" fmla="*/ 38 w 1282"/>
                  <a:gd name="T35" fmla="*/ 219 h 257"/>
                  <a:gd name="T36" fmla="*/ 17 w 1282"/>
                  <a:gd name="T37" fmla="*/ 192 h 257"/>
                  <a:gd name="T38" fmla="*/ 6 w 1282"/>
                  <a:gd name="T39" fmla="*/ 162 h 257"/>
                  <a:gd name="T40" fmla="*/ 0 w 1282"/>
                  <a:gd name="T41" fmla="*/ 127 h 257"/>
                  <a:gd name="T42" fmla="*/ 6 w 1282"/>
                  <a:gd name="T43" fmla="*/ 93 h 257"/>
                  <a:gd name="T44" fmla="*/ 17 w 1282"/>
                  <a:gd name="T45" fmla="*/ 63 h 257"/>
                  <a:gd name="T46" fmla="*/ 38 w 1282"/>
                  <a:gd name="T47" fmla="*/ 38 h 257"/>
                  <a:gd name="T48" fmla="*/ 65 w 1282"/>
                  <a:gd name="T49" fmla="*/ 17 h 257"/>
                  <a:gd name="T50" fmla="*/ 95 w 1282"/>
                  <a:gd name="T51" fmla="*/ 4 h 257"/>
                  <a:gd name="T52" fmla="*/ 130 w 1282"/>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2" h="257">
                    <a:moveTo>
                      <a:pt x="130" y="0"/>
                    </a:moveTo>
                    <a:lnTo>
                      <a:pt x="1153" y="0"/>
                    </a:lnTo>
                    <a:lnTo>
                      <a:pt x="1187" y="4"/>
                    </a:lnTo>
                    <a:lnTo>
                      <a:pt x="1217" y="17"/>
                    </a:lnTo>
                    <a:lnTo>
                      <a:pt x="1244" y="38"/>
                    </a:lnTo>
                    <a:lnTo>
                      <a:pt x="1263" y="63"/>
                    </a:lnTo>
                    <a:lnTo>
                      <a:pt x="1276" y="93"/>
                    </a:lnTo>
                    <a:lnTo>
                      <a:pt x="1282" y="127"/>
                    </a:lnTo>
                    <a:lnTo>
                      <a:pt x="1276" y="162"/>
                    </a:lnTo>
                    <a:lnTo>
                      <a:pt x="1263" y="192"/>
                    </a:lnTo>
                    <a:lnTo>
                      <a:pt x="1244" y="219"/>
                    </a:lnTo>
                    <a:lnTo>
                      <a:pt x="1217" y="238"/>
                    </a:lnTo>
                    <a:lnTo>
                      <a:pt x="1187" y="251"/>
                    </a:lnTo>
                    <a:lnTo>
                      <a:pt x="1153" y="257"/>
                    </a:lnTo>
                    <a:lnTo>
                      <a:pt x="130" y="257"/>
                    </a:lnTo>
                    <a:lnTo>
                      <a:pt x="95" y="251"/>
                    </a:lnTo>
                    <a:lnTo>
                      <a:pt x="65" y="238"/>
                    </a:lnTo>
                    <a:lnTo>
                      <a:pt x="38" y="219"/>
                    </a:lnTo>
                    <a:lnTo>
                      <a:pt x="17" y="192"/>
                    </a:lnTo>
                    <a:lnTo>
                      <a:pt x="6" y="162"/>
                    </a:lnTo>
                    <a:lnTo>
                      <a:pt x="0" y="127"/>
                    </a:lnTo>
                    <a:lnTo>
                      <a:pt x="6" y="93"/>
                    </a:lnTo>
                    <a:lnTo>
                      <a:pt x="17" y="63"/>
                    </a:lnTo>
                    <a:lnTo>
                      <a:pt x="38" y="38"/>
                    </a:lnTo>
                    <a:lnTo>
                      <a:pt x="65" y="17"/>
                    </a:lnTo>
                    <a:lnTo>
                      <a:pt x="95" y="4"/>
                    </a:lnTo>
                    <a:lnTo>
                      <a:pt x="13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1" name="Freeform 25">
                <a:extLst>
                  <a:ext uri="{FF2B5EF4-FFF2-40B4-BE49-F238E27FC236}">
                    <a16:creationId xmlns:a16="http://schemas.microsoft.com/office/drawing/2014/main" id="{4DA6F89E-C628-AA70-2583-D39C78EDA38C}"/>
                  </a:ext>
                </a:extLst>
              </p:cNvPr>
              <p:cNvSpPr>
                <a:spLocks/>
              </p:cNvSpPr>
              <p:nvPr/>
            </p:nvSpPr>
            <p:spPr bwMode="auto">
              <a:xfrm>
                <a:off x="3067051" y="4622800"/>
                <a:ext cx="1017588" cy="204788"/>
              </a:xfrm>
              <a:custGeom>
                <a:avLst/>
                <a:gdLst>
                  <a:gd name="T0" fmla="*/ 130 w 1282"/>
                  <a:gd name="T1" fmla="*/ 0 h 257"/>
                  <a:gd name="T2" fmla="*/ 1153 w 1282"/>
                  <a:gd name="T3" fmla="*/ 0 h 257"/>
                  <a:gd name="T4" fmla="*/ 1187 w 1282"/>
                  <a:gd name="T5" fmla="*/ 6 h 257"/>
                  <a:gd name="T6" fmla="*/ 1217 w 1282"/>
                  <a:gd name="T7" fmla="*/ 18 h 257"/>
                  <a:gd name="T8" fmla="*/ 1244 w 1282"/>
                  <a:gd name="T9" fmla="*/ 38 h 257"/>
                  <a:gd name="T10" fmla="*/ 1263 w 1282"/>
                  <a:gd name="T11" fmla="*/ 63 h 257"/>
                  <a:gd name="T12" fmla="*/ 1276 w 1282"/>
                  <a:gd name="T13" fmla="*/ 95 h 257"/>
                  <a:gd name="T14" fmla="*/ 1282 w 1282"/>
                  <a:gd name="T15" fmla="*/ 128 h 257"/>
                  <a:gd name="T16" fmla="*/ 1276 w 1282"/>
                  <a:gd name="T17" fmla="*/ 162 h 257"/>
                  <a:gd name="T18" fmla="*/ 1263 w 1282"/>
                  <a:gd name="T19" fmla="*/ 192 h 257"/>
                  <a:gd name="T20" fmla="*/ 1244 w 1282"/>
                  <a:gd name="T21" fmla="*/ 219 h 257"/>
                  <a:gd name="T22" fmla="*/ 1217 w 1282"/>
                  <a:gd name="T23" fmla="*/ 240 h 257"/>
                  <a:gd name="T24" fmla="*/ 1187 w 1282"/>
                  <a:gd name="T25" fmla="*/ 251 h 257"/>
                  <a:gd name="T26" fmla="*/ 1153 w 1282"/>
                  <a:gd name="T27" fmla="*/ 257 h 257"/>
                  <a:gd name="T28" fmla="*/ 130 w 1282"/>
                  <a:gd name="T29" fmla="*/ 257 h 257"/>
                  <a:gd name="T30" fmla="*/ 95 w 1282"/>
                  <a:gd name="T31" fmla="*/ 251 h 257"/>
                  <a:gd name="T32" fmla="*/ 65 w 1282"/>
                  <a:gd name="T33" fmla="*/ 240 h 257"/>
                  <a:gd name="T34" fmla="*/ 38 w 1282"/>
                  <a:gd name="T35" fmla="*/ 219 h 257"/>
                  <a:gd name="T36" fmla="*/ 17 w 1282"/>
                  <a:gd name="T37" fmla="*/ 192 h 257"/>
                  <a:gd name="T38" fmla="*/ 6 w 1282"/>
                  <a:gd name="T39" fmla="*/ 162 h 257"/>
                  <a:gd name="T40" fmla="*/ 0 w 1282"/>
                  <a:gd name="T41" fmla="*/ 128 h 257"/>
                  <a:gd name="T42" fmla="*/ 6 w 1282"/>
                  <a:gd name="T43" fmla="*/ 95 h 257"/>
                  <a:gd name="T44" fmla="*/ 17 w 1282"/>
                  <a:gd name="T45" fmla="*/ 63 h 257"/>
                  <a:gd name="T46" fmla="*/ 38 w 1282"/>
                  <a:gd name="T47" fmla="*/ 38 h 257"/>
                  <a:gd name="T48" fmla="*/ 65 w 1282"/>
                  <a:gd name="T49" fmla="*/ 18 h 257"/>
                  <a:gd name="T50" fmla="*/ 95 w 1282"/>
                  <a:gd name="T51" fmla="*/ 6 h 257"/>
                  <a:gd name="T52" fmla="*/ 130 w 1282"/>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2" h="257">
                    <a:moveTo>
                      <a:pt x="130" y="0"/>
                    </a:moveTo>
                    <a:lnTo>
                      <a:pt x="1153" y="0"/>
                    </a:lnTo>
                    <a:lnTo>
                      <a:pt x="1187" y="6"/>
                    </a:lnTo>
                    <a:lnTo>
                      <a:pt x="1217" y="18"/>
                    </a:lnTo>
                    <a:lnTo>
                      <a:pt x="1244" y="38"/>
                    </a:lnTo>
                    <a:lnTo>
                      <a:pt x="1263" y="63"/>
                    </a:lnTo>
                    <a:lnTo>
                      <a:pt x="1276" y="95"/>
                    </a:lnTo>
                    <a:lnTo>
                      <a:pt x="1282" y="128"/>
                    </a:lnTo>
                    <a:lnTo>
                      <a:pt x="1276" y="162"/>
                    </a:lnTo>
                    <a:lnTo>
                      <a:pt x="1263" y="192"/>
                    </a:lnTo>
                    <a:lnTo>
                      <a:pt x="1244" y="219"/>
                    </a:lnTo>
                    <a:lnTo>
                      <a:pt x="1217" y="240"/>
                    </a:lnTo>
                    <a:lnTo>
                      <a:pt x="1187" y="251"/>
                    </a:lnTo>
                    <a:lnTo>
                      <a:pt x="1153" y="257"/>
                    </a:lnTo>
                    <a:lnTo>
                      <a:pt x="130" y="257"/>
                    </a:lnTo>
                    <a:lnTo>
                      <a:pt x="95" y="251"/>
                    </a:lnTo>
                    <a:lnTo>
                      <a:pt x="65" y="240"/>
                    </a:lnTo>
                    <a:lnTo>
                      <a:pt x="38" y="219"/>
                    </a:lnTo>
                    <a:lnTo>
                      <a:pt x="17" y="192"/>
                    </a:lnTo>
                    <a:lnTo>
                      <a:pt x="6" y="162"/>
                    </a:lnTo>
                    <a:lnTo>
                      <a:pt x="0" y="128"/>
                    </a:lnTo>
                    <a:lnTo>
                      <a:pt x="6" y="95"/>
                    </a:lnTo>
                    <a:lnTo>
                      <a:pt x="17" y="63"/>
                    </a:lnTo>
                    <a:lnTo>
                      <a:pt x="38" y="38"/>
                    </a:lnTo>
                    <a:lnTo>
                      <a:pt x="65" y="18"/>
                    </a:lnTo>
                    <a:lnTo>
                      <a:pt x="95" y="6"/>
                    </a:lnTo>
                    <a:lnTo>
                      <a:pt x="13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2" name="Freeform 26">
                <a:extLst>
                  <a:ext uri="{FF2B5EF4-FFF2-40B4-BE49-F238E27FC236}">
                    <a16:creationId xmlns:a16="http://schemas.microsoft.com/office/drawing/2014/main" id="{33304EDB-E7A3-537E-569E-C262F57E7362}"/>
                  </a:ext>
                </a:extLst>
              </p:cNvPr>
              <p:cNvSpPr>
                <a:spLocks/>
              </p:cNvSpPr>
              <p:nvPr/>
            </p:nvSpPr>
            <p:spPr bwMode="auto">
              <a:xfrm>
                <a:off x="4378326" y="4248150"/>
                <a:ext cx="1016000" cy="203200"/>
              </a:xfrm>
              <a:custGeom>
                <a:avLst/>
                <a:gdLst>
                  <a:gd name="T0" fmla="*/ 129 w 1282"/>
                  <a:gd name="T1" fmla="*/ 0 h 257"/>
                  <a:gd name="T2" fmla="*/ 1153 w 1282"/>
                  <a:gd name="T3" fmla="*/ 0 h 257"/>
                  <a:gd name="T4" fmla="*/ 1187 w 1282"/>
                  <a:gd name="T5" fmla="*/ 4 h 257"/>
                  <a:gd name="T6" fmla="*/ 1217 w 1282"/>
                  <a:gd name="T7" fmla="*/ 17 h 257"/>
                  <a:gd name="T8" fmla="*/ 1244 w 1282"/>
                  <a:gd name="T9" fmla="*/ 38 h 257"/>
                  <a:gd name="T10" fmla="*/ 1263 w 1282"/>
                  <a:gd name="T11" fmla="*/ 63 h 257"/>
                  <a:gd name="T12" fmla="*/ 1276 w 1282"/>
                  <a:gd name="T13" fmla="*/ 93 h 257"/>
                  <a:gd name="T14" fmla="*/ 1282 w 1282"/>
                  <a:gd name="T15" fmla="*/ 127 h 257"/>
                  <a:gd name="T16" fmla="*/ 1276 w 1282"/>
                  <a:gd name="T17" fmla="*/ 162 h 257"/>
                  <a:gd name="T18" fmla="*/ 1263 w 1282"/>
                  <a:gd name="T19" fmla="*/ 192 h 257"/>
                  <a:gd name="T20" fmla="*/ 1244 w 1282"/>
                  <a:gd name="T21" fmla="*/ 219 h 257"/>
                  <a:gd name="T22" fmla="*/ 1217 w 1282"/>
                  <a:gd name="T23" fmla="*/ 238 h 257"/>
                  <a:gd name="T24" fmla="*/ 1187 w 1282"/>
                  <a:gd name="T25" fmla="*/ 251 h 257"/>
                  <a:gd name="T26" fmla="*/ 1153 w 1282"/>
                  <a:gd name="T27" fmla="*/ 257 h 257"/>
                  <a:gd name="T28" fmla="*/ 129 w 1282"/>
                  <a:gd name="T29" fmla="*/ 257 h 257"/>
                  <a:gd name="T30" fmla="*/ 95 w 1282"/>
                  <a:gd name="T31" fmla="*/ 251 h 257"/>
                  <a:gd name="T32" fmla="*/ 65 w 1282"/>
                  <a:gd name="T33" fmla="*/ 238 h 257"/>
                  <a:gd name="T34" fmla="*/ 38 w 1282"/>
                  <a:gd name="T35" fmla="*/ 219 h 257"/>
                  <a:gd name="T36" fmla="*/ 19 w 1282"/>
                  <a:gd name="T37" fmla="*/ 192 h 257"/>
                  <a:gd name="T38" fmla="*/ 6 w 1282"/>
                  <a:gd name="T39" fmla="*/ 162 h 257"/>
                  <a:gd name="T40" fmla="*/ 0 w 1282"/>
                  <a:gd name="T41" fmla="*/ 127 h 257"/>
                  <a:gd name="T42" fmla="*/ 6 w 1282"/>
                  <a:gd name="T43" fmla="*/ 93 h 257"/>
                  <a:gd name="T44" fmla="*/ 19 w 1282"/>
                  <a:gd name="T45" fmla="*/ 63 h 257"/>
                  <a:gd name="T46" fmla="*/ 38 w 1282"/>
                  <a:gd name="T47" fmla="*/ 38 h 257"/>
                  <a:gd name="T48" fmla="*/ 65 w 1282"/>
                  <a:gd name="T49" fmla="*/ 17 h 257"/>
                  <a:gd name="T50" fmla="*/ 95 w 1282"/>
                  <a:gd name="T51" fmla="*/ 4 h 257"/>
                  <a:gd name="T52" fmla="*/ 129 w 1282"/>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2" h="257">
                    <a:moveTo>
                      <a:pt x="129" y="0"/>
                    </a:moveTo>
                    <a:lnTo>
                      <a:pt x="1153" y="0"/>
                    </a:lnTo>
                    <a:lnTo>
                      <a:pt x="1187" y="4"/>
                    </a:lnTo>
                    <a:lnTo>
                      <a:pt x="1217" y="17"/>
                    </a:lnTo>
                    <a:lnTo>
                      <a:pt x="1244" y="38"/>
                    </a:lnTo>
                    <a:lnTo>
                      <a:pt x="1263" y="63"/>
                    </a:lnTo>
                    <a:lnTo>
                      <a:pt x="1276" y="93"/>
                    </a:lnTo>
                    <a:lnTo>
                      <a:pt x="1282" y="127"/>
                    </a:lnTo>
                    <a:lnTo>
                      <a:pt x="1276" y="162"/>
                    </a:lnTo>
                    <a:lnTo>
                      <a:pt x="1263" y="192"/>
                    </a:lnTo>
                    <a:lnTo>
                      <a:pt x="1244" y="219"/>
                    </a:lnTo>
                    <a:lnTo>
                      <a:pt x="1217" y="238"/>
                    </a:lnTo>
                    <a:lnTo>
                      <a:pt x="1187" y="251"/>
                    </a:lnTo>
                    <a:lnTo>
                      <a:pt x="1153" y="257"/>
                    </a:lnTo>
                    <a:lnTo>
                      <a:pt x="129" y="257"/>
                    </a:lnTo>
                    <a:lnTo>
                      <a:pt x="95" y="251"/>
                    </a:lnTo>
                    <a:lnTo>
                      <a:pt x="65" y="238"/>
                    </a:lnTo>
                    <a:lnTo>
                      <a:pt x="38" y="219"/>
                    </a:lnTo>
                    <a:lnTo>
                      <a:pt x="19" y="192"/>
                    </a:lnTo>
                    <a:lnTo>
                      <a:pt x="6" y="162"/>
                    </a:lnTo>
                    <a:lnTo>
                      <a:pt x="0" y="127"/>
                    </a:lnTo>
                    <a:lnTo>
                      <a:pt x="6" y="93"/>
                    </a:lnTo>
                    <a:lnTo>
                      <a:pt x="19" y="63"/>
                    </a:lnTo>
                    <a:lnTo>
                      <a:pt x="38" y="38"/>
                    </a:lnTo>
                    <a:lnTo>
                      <a:pt x="65" y="17"/>
                    </a:lnTo>
                    <a:lnTo>
                      <a:pt x="95" y="4"/>
                    </a:lnTo>
                    <a:lnTo>
                      <a:pt x="129"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3" name="Freeform 27">
                <a:extLst>
                  <a:ext uri="{FF2B5EF4-FFF2-40B4-BE49-F238E27FC236}">
                    <a16:creationId xmlns:a16="http://schemas.microsoft.com/office/drawing/2014/main" id="{961021F7-FF72-96AC-21B2-2BCB07691AB4}"/>
                  </a:ext>
                </a:extLst>
              </p:cNvPr>
              <p:cNvSpPr>
                <a:spLocks/>
              </p:cNvSpPr>
              <p:nvPr/>
            </p:nvSpPr>
            <p:spPr bwMode="auto">
              <a:xfrm>
                <a:off x="4378326" y="4622800"/>
                <a:ext cx="1016000" cy="204788"/>
              </a:xfrm>
              <a:custGeom>
                <a:avLst/>
                <a:gdLst>
                  <a:gd name="T0" fmla="*/ 129 w 1282"/>
                  <a:gd name="T1" fmla="*/ 0 h 257"/>
                  <a:gd name="T2" fmla="*/ 1153 w 1282"/>
                  <a:gd name="T3" fmla="*/ 0 h 257"/>
                  <a:gd name="T4" fmla="*/ 1187 w 1282"/>
                  <a:gd name="T5" fmla="*/ 6 h 257"/>
                  <a:gd name="T6" fmla="*/ 1217 w 1282"/>
                  <a:gd name="T7" fmla="*/ 18 h 257"/>
                  <a:gd name="T8" fmla="*/ 1244 w 1282"/>
                  <a:gd name="T9" fmla="*/ 38 h 257"/>
                  <a:gd name="T10" fmla="*/ 1263 w 1282"/>
                  <a:gd name="T11" fmla="*/ 63 h 257"/>
                  <a:gd name="T12" fmla="*/ 1276 w 1282"/>
                  <a:gd name="T13" fmla="*/ 95 h 257"/>
                  <a:gd name="T14" fmla="*/ 1282 w 1282"/>
                  <a:gd name="T15" fmla="*/ 128 h 257"/>
                  <a:gd name="T16" fmla="*/ 1276 w 1282"/>
                  <a:gd name="T17" fmla="*/ 162 h 257"/>
                  <a:gd name="T18" fmla="*/ 1263 w 1282"/>
                  <a:gd name="T19" fmla="*/ 192 h 257"/>
                  <a:gd name="T20" fmla="*/ 1244 w 1282"/>
                  <a:gd name="T21" fmla="*/ 219 h 257"/>
                  <a:gd name="T22" fmla="*/ 1217 w 1282"/>
                  <a:gd name="T23" fmla="*/ 240 h 257"/>
                  <a:gd name="T24" fmla="*/ 1187 w 1282"/>
                  <a:gd name="T25" fmla="*/ 251 h 257"/>
                  <a:gd name="T26" fmla="*/ 1153 w 1282"/>
                  <a:gd name="T27" fmla="*/ 257 h 257"/>
                  <a:gd name="T28" fmla="*/ 129 w 1282"/>
                  <a:gd name="T29" fmla="*/ 257 h 257"/>
                  <a:gd name="T30" fmla="*/ 95 w 1282"/>
                  <a:gd name="T31" fmla="*/ 251 h 257"/>
                  <a:gd name="T32" fmla="*/ 65 w 1282"/>
                  <a:gd name="T33" fmla="*/ 240 h 257"/>
                  <a:gd name="T34" fmla="*/ 38 w 1282"/>
                  <a:gd name="T35" fmla="*/ 219 h 257"/>
                  <a:gd name="T36" fmla="*/ 19 w 1282"/>
                  <a:gd name="T37" fmla="*/ 192 h 257"/>
                  <a:gd name="T38" fmla="*/ 6 w 1282"/>
                  <a:gd name="T39" fmla="*/ 162 h 257"/>
                  <a:gd name="T40" fmla="*/ 0 w 1282"/>
                  <a:gd name="T41" fmla="*/ 128 h 257"/>
                  <a:gd name="T42" fmla="*/ 6 w 1282"/>
                  <a:gd name="T43" fmla="*/ 95 h 257"/>
                  <a:gd name="T44" fmla="*/ 19 w 1282"/>
                  <a:gd name="T45" fmla="*/ 63 h 257"/>
                  <a:gd name="T46" fmla="*/ 38 w 1282"/>
                  <a:gd name="T47" fmla="*/ 38 h 257"/>
                  <a:gd name="T48" fmla="*/ 65 w 1282"/>
                  <a:gd name="T49" fmla="*/ 18 h 257"/>
                  <a:gd name="T50" fmla="*/ 95 w 1282"/>
                  <a:gd name="T51" fmla="*/ 6 h 257"/>
                  <a:gd name="T52" fmla="*/ 129 w 1282"/>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2" h="257">
                    <a:moveTo>
                      <a:pt x="129" y="0"/>
                    </a:moveTo>
                    <a:lnTo>
                      <a:pt x="1153" y="0"/>
                    </a:lnTo>
                    <a:lnTo>
                      <a:pt x="1187" y="6"/>
                    </a:lnTo>
                    <a:lnTo>
                      <a:pt x="1217" y="18"/>
                    </a:lnTo>
                    <a:lnTo>
                      <a:pt x="1244" y="38"/>
                    </a:lnTo>
                    <a:lnTo>
                      <a:pt x="1263" y="63"/>
                    </a:lnTo>
                    <a:lnTo>
                      <a:pt x="1276" y="95"/>
                    </a:lnTo>
                    <a:lnTo>
                      <a:pt x="1282" y="128"/>
                    </a:lnTo>
                    <a:lnTo>
                      <a:pt x="1276" y="162"/>
                    </a:lnTo>
                    <a:lnTo>
                      <a:pt x="1263" y="192"/>
                    </a:lnTo>
                    <a:lnTo>
                      <a:pt x="1244" y="219"/>
                    </a:lnTo>
                    <a:lnTo>
                      <a:pt x="1217" y="240"/>
                    </a:lnTo>
                    <a:lnTo>
                      <a:pt x="1187" y="251"/>
                    </a:lnTo>
                    <a:lnTo>
                      <a:pt x="1153" y="257"/>
                    </a:lnTo>
                    <a:lnTo>
                      <a:pt x="129" y="257"/>
                    </a:lnTo>
                    <a:lnTo>
                      <a:pt x="95" y="251"/>
                    </a:lnTo>
                    <a:lnTo>
                      <a:pt x="65" y="240"/>
                    </a:lnTo>
                    <a:lnTo>
                      <a:pt x="38" y="219"/>
                    </a:lnTo>
                    <a:lnTo>
                      <a:pt x="19" y="192"/>
                    </a:lnTo>
                    <a:lnTo>
                      <a:pt x="6" y="162"/>
                    </a:lnTo>
                    <a:lnTo>
                      <a:pt x="0" y="128"/>
                    </a:lnTo>
                    <a:lnTo>
                      <a:pt x="6" y="95"/>
                    </a:lnTo>
                    <a:lnTo>
                      <a:pt x="19" y="63"/>
                    </a:lnTo>
                    <a:lnTo>
                      <a:pt x="38" y="38"/>
                    </a:lnTo>
                    <a:lnTo>
                      <a:pt x="65" y="18"/>
                    </a:lnTo>
                    <a:lnTo>
                      <a:pt x="95" y="6"/>
                    </a:lnTo>
                    <a:lnTo>
                      <a:pt x="129"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4" name="Freeform 28">
                <a:extLst>
                  <a:ext uri="{FF2B5EF4-FFF2-40B4-BE49-F238E27FC236}">
                    <a16:creationId xmlns:a16="http://schemas.microsoft.com/office/drawing/2014/main" id="{193B02C9-5DD2-FD0A-7291-242F8FE950A8}"/>
                  </a:ext>
                </a:extLst>
              </p:cNvPr>
              <p:cNvSpPr>
                <a:spLocks/>
              </p:cNvSpPr>
              <p:nvPr/>
            </p:nvSpPr>
            <p:spPr bwMode="auto">
              <a:xfrm>
                <a:off x="5688013" y="4248150"/>
                <a:ext cx="1017588" cy="203200"/>
              </a:xfrm>
              <a:custGeom>
                <a:avLst/>
                <a:gdLst>
                  <a:gd name="T0" fmla="*/ 129 w 1282"/>
                  <a:gd name="T1" fmla="*/ 0 h 257"/>
                  <a:gd name="T2" fmla="*/ 1152 w 1282"/>
                  <a:gd name="T3" fmla="*/ 0 h 257"/>
                  <a:gd name="T4" fmla="*/ 1187 w 1282"/>
                  <a:gd name="T5" fmla="*/ 4 h 257"/>
                  <a:gd name="T6" fmla="*/ 1217 w 1282"/>
                  <a:gd name="T7" fmla="*/ 17 h 257"/>
                  <a:gd name="T8" fmla="*/ 1244 w 1282"/>
                  <a:gd name="T9" fmla="*/ 38 h 257"/>
                  <a:gd name="T10" fmla="*/ 1265 w 1282"/>
                  <a:gd name="T11" fmla="*/ 63 h 257"/>
                  <a:gd name="T12" fmla="*/ 1276 w 1282"/>
                  <a:gd name="T13" fmla="*/ 93 h 257"/>
                  <a:gd name="T14" fmla="*/ 1282 w 1282"/>
                  <a:gd name="T15" fmla="*/ 127 h 257"/>
                  <a:gd name="T16" fmla="*/ 1276 w 1282"/>
                  <a:gd name="T17" fmla="*/ 162 h 257"/>
                  <a:gd name="T18" fmla="*/ 1265 w 1282"/>
                  <a:gd name="T19" fmla="*/ 192 h 257"/>
                  <a:gd name="T20" fmla="*/ 1244 w 1282"/>
                  <a:gd name="T21" fmla="*/ 219 h 257"/>
                  <a:gd name="T22" fmla="*/ 1217 w 1282"/>
                  <a:gd name="T23" fmla="*/ 238 h 257"/>
                  <a:gd name="T24" fmla="*/ 1187 w 1282"/>
                  <a:gd name="T25" fmla="*/ 251 h 257"/>
                  <a:gd name="T26" fmla="*/ 1152 w 1282"/>
                  <a:gd name="T27" fmla="*/ 257 h 257"/>
                  <a:gd name="T28" fmla="*/ 129 w 1282"/>
                  <a:gd name="T29" fmla="*/ 257 h 257"/>
                  <a:gd name="T30" fmla="*/ 95 w 1282"/>
                  <a:gd name="T31" fmla="*/ 251 h 257"/>
                  <a:gd name="T32" fmla="*/ 65 w 1282"/>
                  <a:gd name="T33" fmla="*/ 238 h 257"/>
                  <a:gd name="T34" fmla="*/ 38 w 1282"/>
                  <a:gd name="T35" fmla="*/ 219 h 257"/>
                  <a:gd name="T36" fmla="*/ 19 w 1282"/>
                  <a:gd name="T37" fmla="*/ 192 h 257"/>
                  <a:gd name="T38" fmla="*/ 6 w 1282"/>
                  <a:gd name="T39" fmla="*/ 162 h 257"/>
                  <a:gd name="T40" fmla="*/ 0 w 1282"/>
                  <a:gd name="T41" fmla="*/ 127 h 257"/>
                  <a:gd name="T42" fmla="*/ 6 w 1282"/>
                  <a:gd name="T43" fmla="*/ 93 h 257"/>
                  <a:gd name="T44" fmla="*/ 19 w 1282"/>
                  <a:gd name="T45" fmla="*/ 63 h 257"/>
                  <a:gd name="T46" fmla="*/ 38 w 1282"/>
                  <a:gd name="T47" fmla="*/ 38 h 257"/>
                  <a:gd name="T48" fmla="*/ 65 w 1282"/>
                  <a:gd name="T49" fmla="*/ 17 h 257"/>
                  <a:gd name="T50" fmla="*/ 95 w 1282"/>
                  <a:gd name="T51" fmla="*/ 4 h 257"/>
                  <a:gd name="T52" fmla="*/ 129 w 1282"/>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2" h="257">
                    <a:moveTo>
                      <a:pt x="129" y="0"/>
                    </a:moveTo>
                    <a:lnTo>
                      <a:pt x="1152" y="0"/>
                    </a:lnTo>
                    <a:lnTo>
                      <a:pt x="1187" y="4"/>
                    </a:lnTo>
                    <a:lnTo>
                      <a:pt x="1217" y="17"/>
                    </a:lnTo>
                    <a:lnTo>
                      <a:pt x="1244" y="38"/>
                    </a:lnTo>
                    <a:lnTo>
                      <a:pt x="1265" y="63"/>
                    </a:lnTo>
                    <a:lnTo>
                      <a:pt x="1276" y="93"/>
                    </a:lnTo>
                    <a:lnTo>
                      <a:pt x="1282" y="127"/>
                    </a:lnTo>
                    <a:lnTo>
                      <a:pt x="1276" y="162"/>
                    </a:lnTo>
                    <a:lnTo>
                      <a:pt x="1265" y="192"/>
                    </a:lnTo>
                    <a:lnTo>
                      <a:pt x="1244" y="219"/>
                    </a:lnTo>
                    <a:lnTo>
                      <a:pt x="1217" y="238"/>
                    </a:lnTo>
                    <a:lnTo>
                      <a:pt x="1187" y="251"/>
                    </a:lnTo>
                    <a:lnTo>
                      <a:pt x="1152" y="257"/>
                    </a:lnTo>
                    <a:lnTo>
                      <a:pt x="129" y="257"/>
                    </a:lnTo>
                    <a:lnTo>
                      <a:pt x="95" y="251"/>
                    </a:lnTo>
                    <a:lnTo>
                      <a:pt x="65" y="238"/>
                    </a:lnTo>
                    <a:lnTo>
                      <a:pt x="38" y="219"/>
                    </a:lnTo>
                    <a:lnTo>
                      <a:pt x="19" y="192"/>
                    </a:lnTo>
                    <a:lnTo>
                      <a:pt x="6" y="162"/>
                    </a:lnTo>
                    <a:lnTo>
                      <a:pt x="0" y="127"/>
                    </a:lnTo>
                    <a:lnTo>
                      <a:pt x="6" y="93"/>
                    </a:lnTo>
                    <a:lnTo>
                      <a:pt x="19" y="63"/>
                    </a:lnTo>
                    <a:lnTo>
                      <a:pt x="38" y="38"/>
                    </a:lnTo>
                    <a:lnTo>
                      <a:pt x="65" y="17"/>
                    </a:lnTo>
                    <a:lnTo>
                      <a:pt x="95" y="4"/>
                    </a:lnTo>
                    <a:lnTo>
                      <a:pt x="129"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5" name="Freeform 29">
                <a:extLst>
                  <a:ext uri="{FF2B5EF4-FFF2-40B4-BE49-F238E27FC236}">
                    <a16:creationId xmlns:a16="http://schemas.microsoft.com/office/drawing/2014/main" id="{EE8F2B7A-3A97-8B0B-75FB-866A9BAC10CB}"/>
                  </a:ext>
                </a:extLst>
              </p:cNvPr>
              <p:cNvSpPr>
                <a:spLocks/>
              </p:cNvSpPr>
              <p:nvPr/>
            </p:nvSpPr>
            <p:spPr bwMode="auto">
              <a:xfrm>
                <a:off x="5688013" y="4622800"/>
                <a:ext cx="1017588" cy="204788"/>
              </a:xfrm>
              <a:custGeom>
                <a:avLst/>
                <a:gdLst>
                  <a:gd name="T0" fmla="*/ 129 w 1282"/>
                  <a:gd name="T1" fmla="*/ 0 h 257"/>
                  <a:gd name="T2" fmla="*/ 1152 w 1282"/>
                  <a:gd name="T3" fmla="*/ 0 h 257"/>
                  <a:gd name="T4" fmla="*/ 1187 w 1282"/>
                  <a:gd name="T5" fmla="*/ 6 h 257"/>
                  <a:gd name="T6" fmla="*/ 1217 w 1282"/>
                  <a:gd name="T7" fmla="*/ 18 h 257"/>
                  <a:gd name="T8" fmla="*/ 1244 w 1282"/>
                  <a:gd name="T9" fmla="*/ 38 h 257"/>
                  <a:gd name="T10" fmla="*/ 1265 w 1282"/>
                  <a:gd name="T11" fmla="*/ 63 h 257"/>
                  <a:gd name="T12" fmla="*/ 1276 w 1282"/>
                  <a:gd name="T13" fmla="*/ 95 h 257"/>
                  <a:gd name="T14" fmla="*/ 1282 w 1282"/>
                  <a:gd name="T15" fmla="*/ 128 h 257"/>
                  <a:gd name="T16" fmla="*/ 1276 w 1282"/>
                  <a:gd name="T17" fmla="*/ 162 h 257"/>
                  <a:gd name="T18" fmla="*/ 1265 w 1282"/>
                  <a:gd name="T19" fmla="*/ 192 h 257"/>
                  <a:gd name="T20" fmla="*/ 1244 w 1282"/>
                  <a:gd name="T21" fmla="*/ 219 h 257"/>
                  <a:gd name="T22" fmla="*/ 1217 w 1282"/>
                  <a:gd name="T23" fmla="*/ 240 h 257"/>
                  <a:gd name="T24" fmla="*/ 1187 w 1282"/>
                  <a:gd name="T25" fmla="*/ 251 h 257"/>
                  <a:gd name="T26" fmla="*/ 1152 w 1282"/>
                  <a:gd name="T27" fmla="*/ 257 h 257"/>
                  <a:gd name="T28" fmla="*/ 129 w 1282"/>
                  <a:gd name="T29" fmla="*/ 257 h 257"/>
                  <a:gd name="T30" fmla="*/ 95 w 1282"/>
                  <a:gd name="T31" fmla="*/ 251 h 257"/>
                  <a:gd name="T32" fmla="*/ 65 w 1282"/>
                  <a:gd name="T33" fmla="*/ 240 h 257"/>
                  <a:gd name="T34" fmla="*/ 38 w 1282"/>
                  <a:gd name="T35" fmla="*/ 219 h 257"/>
                  <a:gd name="T36" fmla="*/ 19 w 1282"/>
                  <a:gd name="T37" fmla="*/ 192 h 257"/>
                  <a:gd name="T38" fmla="*/ 6 w 1282"/>
                  <a:gd name="T39" fmla="*/ 162 h 257"/>
                  <a:gd name="T40" fmla="*/ 0 w 1282"/>
                  <a:gd name="T41" fmla="*/ 128 h 257"/>
                  <a:gd name="T42" fmla="*/ 6 w 1282"/>
                  <a:gd name="T43" fmla="*/ 95 h 257"/>
                  <a:gd name="T44" fmla="*/ 19 w 1282"/>
                  <a:gd name="T45" fmla="*/ 63 h 257"/>
                  <a:gd name="T46" fmla="*/ 38 w 1282"/>
                  <a:gd name="T47" fmla="*/ 38 h 257"/>
                  <a:gd name="T48" fmla="*/ 65 w 1282"/>
                  <a:gd name="T49" fmla="*/ 18 h 257"/>
                  <a:gd name="T50" fmla="*/ 95 w 1282"/>
                  <a:gd name="T51" fmla="*/ 6 h 257"/>
                  <a:gd name="T52" fmla="*/ 129 w 1282"/>
                  <a:gd name="T53"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2" h="257">
                    <a:moveTo>
                      <a:pt x="129" y="0"/>
                    </a:moveTo>
                    <a:lnTo>
                      <a:pt x="1152" y="0"/>
                    </a:lnTo>
                    <a:lnTo>
                      <a:pt x="1187" y="6"/>
                    </a:lnTo>
                    <a:lnTo>
                      <a:pt x="1217" y="18"/>
                    </a:lnTo>
                    <a:lnTo>
                      <a:pt x="1244" y="38"/>
                    </a:lnTo>
                    <a:lnTo>
                      <a:pt x="1265" y="63"/>
                    </a:lnTo>
                    <a:lnTo>
                      <a:pt x="1276" y="95"/>
                    </a:lnTo>
                    <a:lnTo>
                      <a:pt x="1282" y="128"/>
                    </a:lnTo>
                    <a:lnTo>
                      <a:pt x="1276" y="162"/>
                    </a:lnTo>
                    <a:lnTo>
                      <a:pt x="1265" y="192"/>
                    </a:lnTo>
                    <a:lnTo>
                      <a:pt x="1244" y="219"/>
                    </a:lnTo>
                    <a:lnTo>
                      <a:pt x="1217" y="240"/>
                    </a:lnTo>
                    <a:lnTo>
                      <a:pt x="1187" y="251"/>
                    </a:lnTo>
                    <a:lnTo>
                      <a:pt x="1152" y="257"/>
                    </a:lnTo>
                    <a:lnTo>
                      <a:pt x="129" y="257"/>
                    </a:lnTo>
                    <a:lnTo>
                      <a:pt x="95" y="251"/>
                    </a:lnTo>
                    <a:lnTo>
                      <a:pt x="65" y="240"/>
                    </a:lnTo>
                    <a:lnTo>
                      <a:pt x="38" y="219"/>
                    </a:lnTo>
                    <a:lnTo>
                      <a:pt x="19" y="192"/>
                    </a:lnTo>
                    <a:lnTo>
                      <a:pt x="6" y="162"/>
                    </a:lnTo>
                    <a:lnTo>
                      <a:pt x="0" y="128"/>
                    </a:lnTo>
                    <a:lnTo>
                      <a:pt x="6" y="95"/>
                    </a:lnTo>
                    <a:lnTo>
                      <a:pt x="19" y="63"/>
                    </a:lnTo>
                    <a:lnTo>
                      <a:pt x="38" y="38"/>
                    </a:lnTo>
                    <a:lnTo>
                      <a:pt x="65" y="18"/>
                    </a:lnTo>
                    <a:lnTo>
                      <a:pt x="95" y="6"/>
                    </a:lnTo>
                    <a:lnTo>
                      <a:pt x="129"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6" name="Freeform 30">
                <a:extLst>
                  <a:ext uri="{FF2B5EF4-FFF2-40B4-BE49-F238E27FC236}">
                    <a16:creationId xmlns:a16="http://schemas.microsoft.com/office/drawing/2014/main" id="{9CFE9707-B3E9-EDE6-875F-83BD17A667DD}"/>
                  </a:ext>
                </a:extLst>
              </p:cNvPr>
              <p:cNvSpPr>
                <a:spLocks/>
              </p:cNvSpPr>
              <p:nvPr/>
            </p:nvSpPr>
            <p:spPr bwMode="auto">
              <a:xfrm>
                <a:off x="3067051" y="1839913"/>
                <a:ext cx="254000" cy="201613"/>
              </a:xfrm>
              <a:custGeom>
                <a:avLst/>
                <a:gdLst>
                  <a:gd name="T0" fmla="*/ 130 w 320"/>
                  <a:gd name="T1" fmla="*/ 0 h 255"/>
                  <a:gd name="T2" fmla="*/ 192 w 320"/>
                  <a:gd name="T3" fmla="*/ 0 h 255"/>
                  <a:gd name="T4" fmla="*/ 227 w 320"/>
                  <a:gd name="T5" fmla="*/ 4 h 255"/>
                  <a:gd name="T6" fmla="*/ 257 w 320"/>
                  <a:gd name="T7" fmla="*/ 17 h 255"/>
                  <a:gd name="T8" fmla="*/ 284 w 320"/>
                  <a:gd name="T9" fmla="*/ 36 h 255"/>
                  <a:gd name="T10" fmla="*/ 303 w 320"/>
                  <a:gd name="T11" fmla="*/ 63 h 255"/>
                  <a:gd name="T12" fmla="*/ 316 w 320"/>
                  <a:gd name="T13" fmla="*/ 93 h 255"/>
                  <a:gd name="T14" fmla="*/ 320 w 320"/>
                  <a:gd name="T15" fmla="*/ 127 h 255"/>
                  <a:gd name="T16" fmla="*/ 316 w 320"/>
                  <a:gd name="T17" fmla="*/ 162 h 255"/>
                  <a:gd name="T18" fmla="*/ 303 w 320"/>
                  <a:gd name="T19" fmla="*/ 192 h 255"/>
                  <a:gd name="T20" fmla="*/ 284 w 320"/>
                  <a:gd name="T21" fmla="*/ 219 h 255"/>
                  <a:gd name="T22" fmla="*/ 257 w 320"/>
                  <a:gd name="T23" fmla="*/ 238 h 255"/>
                  <a:gd name="T24" fmla="*/ 227 w 320"/>
                  <a:gd name="T25" fmla="*/ 251 h 255"/>
                  <a:gd name="T26" fmla="*/ 192 w 320"/>
                  <a:gd name="T27" fmla="*/ 255 h 255"/>
                  <a:gd name="T28" fmla="*/ 130 w 320"/>
                  <a:gd name="T29" fmla="*/ 255 h 255"/>
                  <a:gd name="T30" fmla="*/ 95 w 320"/>
                  <a:gd name="T31" fmla="*/ 251 h 255"/>
                  <a:gd name="T32" fmla="*/ 65 w 320"/>
                  <a:gd name="T33" fmla="*/ 238 h 255"/>
                  <a:gd name="T34" fmla="*/ 38 w 320"/>
                  <a:gd name="T35" fmla="*/ 219 h 255"/>
                  <a:gd name="T36" fmla="*/ 17 w 320"/>
                  <a:gd name="T37" fmla="*/ 192 h 255"/>
                  <a:gd name="T38" fmla="*/ 6 w 320"/>
                  <a:gd name="T39" fmla="*/ 162 h 255"/>
                  <a:gd name="T40" fmla="*/ 0 w 320"/>
                  <a:gd name="T41" fmla="*/ 127 h 255"/>
                  <a:gd name="T42" fmla="*/ 6 w 320"/>
                  <a:gd name="T43" fmla="*/ 93 h 255"/>
                  <a:gd name="T44" fmla="*/ 17 w 320"/>
                  <a:gd name="T45" fmla="*/ 63 h 255"/>
                  <a:gd name="T46" fmla="*/ 38 w 320"/>
                  <a:gd name="T47" fmla="*/ 36 h 255"/>
                  <a:gd name="T48" fmla="*/ 65 w 320"/>
                  <a:gd name="T49" fmla="*/ 17 h 255"/>
                  <a:gd name="T50" fmla="*/ 95 w 320"/>
                  <a:gd name="T51" fmla="*/ 4 h 255"/>
                  <a:gd name="T52" fmla="*/ 130 w 320"/>
                  <a:gd name="T5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255">
                    <a:moveTo>
                      <a:pt x="130" y="0"/>
                    </a:moveTo>
                    <a:lnTo>
                      <a:pt x="192" y="0"/>
                    </a:lnTo>
                    <a:lnTo>
                      <a:pt x="227" y="4"/>
                    </a:lnTo>
                    <a:lnTo>
                      <a:pt x="257" y="17"/>
                    </a:lnTo>
                    <a:lnTo>
                      <a:pt x="284" y="36"/>
                    </a:lnTo>
                    <a:lnTo>
                      <a:pt x="303" y="63"/>
                    </a:lnTo>
                    <a:lnTo>
                      <a:pt x="316" y="93"/>
                    </a:lnTo>
                    <a:lnTo>
                      <a:pt x="320" y="127"/>
                    </a:lnTo>
                    <a:lnTo>
                      <a:pt x="316" y="162"/>
                    </a:lnTo>
                    <a:lnTo>
                      <a:pt x="303" y="192"/>
                    </a:lnTo>
                    <a:lnTo>
                      <a:pt x="284" y="219"/>
                    </a:lnTo>
                    <a:lnTo>
                      <a:pt x="257" y="238"/>
                    </a:lnTo>
                    <a:lnTo>
                      <a:pt x="227" y="251"/>
                    </a:lnTo>
                    <a:lnTo>
                      <a:pt x="192" y="255"/>
                    </a:lnTo>
                    <a:lnTo>
                      <a:pt x="130" y="255"/>
                    </a:lnTo>
                    <a:lnTo>
                      <a:pt x="95" y="251"/>
                    </a:lnTo>
                    <a:lnTo>
                      <a:pt x="65" y="238"/>
                    </a:lnTo>
                    <a:lnTo>
                      <a:pt x="38" y="219"/>
                    </a:lnTo>
                    <a:lnTo>
                      <a:pt x="17" y="192"/>
                    </a:lnTo>
                    <a:lnTo>
                      <a:pt x="6" y="162"/>
                    </a:lnTo>
                    <a:lnTo>
                      <a:pt x="0" y="127"/>
                    </a:lnTo>
                    <a:lnTo>
                      <a:pt x="6" y="93"/>
                    </a:lnTo>
                    <a:lnTo>
                      <a:pt x="17" y="63"/>
                    </a:lnTo>
                    <a:lnTo>
                      <a:pt x="38" y="36"/>
                    </a:lnTo>
                    <a:lnTo>
                      <a:pt x="65" y="17"/>
                    </a:lnTo>
                    <a:lnTo>
                      <a:pt x="95" y="4"/>
                    </a:lnTo>
                    <a:lnTo>
                      <a:pt x="13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7" name="Freeform 31">
                <a:extLst>
                  <a:ext uri="{FF2B5EF4-FFF2-40B4-BE49-F238E27FC236}">
                    <a16:creationId xmlns:a16="http://schemas.microsoft.com/office/drawing/2014/main" id="{83B66414-E86C-8651-1E97-0B4BCD9DFC42}"/>
                  </a:ext>
                </a:extLst>
              </p:cNvPr>
              <p:cNvSpPr>
                <a:spLocks/>
              </p:cNvSpPr>
              <p:nvPr/>
            </p:nvSpPr>
            <p:spPr bwMode="auto">
              <a:xfrm>
                <a:off x="3489326" y="1839913"/>
                <a:ext cx="252413" cy="201613"/>
              </a:xfrm>
              <a:custGeom>
                <a:avLst/>
                <a:gdLst>
                  <a:gd name="T0" fmla="*/ 127 w 317"/>
                  <a:gd name="T1" fmla="*/ 0 h 255"/>
                  <a:gd name="T2" fmla="*/ 190 w 317"/>
                  <a:gd name="T3" fmla="*/ 0 h 255"/>
                  <a:gd name="T4" fmla="*/ 224 w 317"/>
                  <a:gd name="T5" fmla="*/ 4 h 255"/>
                  <a:gd name="T6" fmla="*/ 255 w 317"/>
                  <a:gd name="T7" fmla="*/ 17 h 255"/>
                  <a:gd name="T8" fmla="*/ 281 w 317"/>
                  <a:gd name="T9" fmla="*/ 36 h 255"/>
                  <a:gd name="T10" fmla="*/ 300 w 317"/>
                  <a:gd name="T11" fmla="*/ 63 h 255"/>
                  <a:gd name="T12" fmla="*/ 314 w 317"/>
                  <a:gd name="T13" fmla="*/ 93 h 255"/>
                  <a:gd name="T14" fmla="*/ 317 w 317"/>
                  <a:gd name="T15" fmla="*/ 127 h 255"/>
                  <a:gd name="T16" fmla="*/ 314 w 317"/>
                  <a:gd name="T17" fmla="*/ 162 h 255"/>
                  <a:gd name="T18" fmla="*/ 300 w 317"/>
                  <a:gd name="T19" fmla="*/ 192 h 255"/>
                  <a:gd name="T20" fmla="*/ 281 w 317"/>
                  <a:gd name="T21" fmla="*/ 219 h 255"/>
                  <a:gd name="T22" fmla="*/ 255 w 317"/>
                  <a:gd name="T23" fmla="*/ 238 h 255"/>
                  <a:gd name="T24" fmla="*/ 224 w 317"/>
                  <a:gd name="T25" fmla="*/ 251 h 255"/>
                  <a:gd name="T26" fmla="*/ 190 w 317"/>
                  <a:gd name="T27" fmla="*/ 255 h 255"/>
                  <a:gd name="T28" fmla="*/ 127 w 317"/>
                  <a:gd name="T29" fmla="*/ 255 h 255"/>
                  <a:gd name="T30" fmla="*/ 93 w 317"/>
                  <a:gd name="T31" fmla="*/ 251 h 255"/>
                  <a:gd name="T32" fmla="*/ 63 w 317"/>
                  <a:gd name="T33" fmla="*/ 238 h 255"/>
                  <a:gd name="T34" fmla="*/ 36 w 317"/>
                  <a:gd name="T35" fmla="*/ 219 h 255"/>
                  <a:gd name="T36" fmla="*/ 17 w 317"/>
                  <a:gd name="T37" fmla="*/ 192 h 255"/>
                  <a:gd name="T38" fmla="*/ 4 w 317"/>
                  <a:gd name="T39" fmla="*/ 162 h 255"/>
                  <a:gd name="T40" fmla="*/ 0 w 317"/>
                  <a:gd name="T41" fmla="*/ 127 h 255"/>
                  <a:gd name="T42" fmla="*/ 4 w 317"/>
                  <a:gd name="T43" fmla="*/ 93 h 255"/>
                  <a:gd name="T44" fmla="*/ 17 w 317"/>
                  <a:gd name="T45" fmla="*/ 63 h 255"/>
                  <a:gd name="T46" fmla="*/ 36 w 317"/>
                  <a:gd name="T47" fmla="*/ 36 h 255"/>
                  <a:gd name="T48" fmla="*/ 63 w 317"/>
                  <a:gd name="T49" fmla="*/ 17 h 255"/>
                  <a:gd name="T50" fmla="*/ 93 w 317"/>
                  <a:gd name="T51" fmla="*/ 4 h 255"/>
                  <a:gd name="T52" fmla="*/ 127 w 317"/>
                  <a:gd name="T5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7" h="255">
                    <a:moveTo>
                      <a:pt x="127" y="0"/>
                    </a:moveTo>
                    <a:lnTo>
                      <a:pt x="190" y="0"/>
                    </a:lnTo>
                    <a:lnTo>
                      <a:pt x="224" y="4"/>
                    </a:lnTo>
                    <a:lnTo>
                      <a:pt x="255" y="17"/>
                    </a:lnTo>
                    <a:lnTo>
                      <a:pt x="281" y="36"/>
                    </a:lnTo>
                    <a:lnTo>
                      <a:pt x="300" y="63"/>
                    </a:lnTo>
                    <a:lnTo>
                      <a:pt x="314" y="93"/>
                    </a:lnTo>
                    <a:lnTo>
                      <a:pt x="317" y="127"/>
                    </a:lnTo>
                    <a:lnTo>
                      <a:pt x="314" y="162"/>
                    </a:lnTo>
                    <a:lnTo>
                      <a:pt x="300" y="192"/>
                    </a:lnTo>
                    <a:lnTo>
                      <a:pt x="281" y="219"/>
                    </a:lnTo>
                    <a:lnTo>
                      <a:pt x="255" y="238"/>
                    </a:lnTo>
                    <a:lnTo>
                      <a:pt x="224" y="251"/>
                    </a:lnTo>
                    <a:lnTo>
                      <a:pt x="190" y="255"/>
                    </a:lnTo>
                    <a:lnTo>
                      <a:pt x="127" y="255"/>
                    </a:lnTo>
                    <a:lnTo>
                      <a:pt x="93" y="251"/>
                    </a:lnTo>
                    <a:lnTo>
                      <a:pt x="63" y="238"/>
                    </a:lnTo>
                    <a:lnTo>
                      <a:pt x="36" y="219"/>
                    </a:lnTo>
                    <a:lnTo>
                      <a:pt x="17" y="192"/>
                    </a:lnTo>
                    <a:lnTo>
                      <a:pt x="4" y="162"/>
                    </a:lnTo>
                    <a:lnTo>
                      <a:pt x="0" y="127"/>
                    </a:lnTo>
                    <a:lnTo>
                      <a:pt x="4" y="93"/>
                    </a:lnTo>
                    <a:lnTo>
                      <a:pt x="17" y="63"/>
                    </a:lnTo>
                    <a:lnTo>
                      <a:pt x="36" y="36"/>
                    </a:lnTo>
                    <a:lnTo>
                      <a:pt x="63" y="17"/>
                    </a:lnTo>
                    <a:lnTo>
                      <a:pt x="93" y="4"/>
                    </a:lnTo>
                    <a:lnTo>
                      <a:pt x="127"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8" name="Freeform 32">
                <a:extLst>
                  <a:ext uri="{FF2B5EF4-FFF2-40B4-BE49-F238E27FC236}">
                    <a16:creationId xmlns:a16="http://schemas.microsoft.com/office/drawing/2014/main" id="{AB58DE05-0312-59F3-80EB-7D39BB126C2F}"/>
                  </a:ext>
                </a:extLst>
              </p:cNvPr>
              <p:cNvSpPr>
                <a:spLocks/>
              </p:cNvSpPr>
              <p:nvPr/>
            </p:nvSpPr>
            <p:spPr bwMode="auto">
              <a:xfrm>
                <a:off x="3911601" y="1839913"/>
                <a:ext cx="252413" cy="201613"/>
              </a:xfrm>
              <a:custGeom>
                <a:avLst/>
                <a:gdLst>
                  <a:gd name="T0" fmla="*/ 128 w 320"/>
                  <a:gd name="T1" fmla="*/ 0 h 255"/>
                  <a:gd name="T2" fmla="*/ 191 w 320"/>
                  <a:gd name="T3" fmla="*/ 0 h 255"/>
                  <a:gd name="T4" fmla="*/ 225 w 320"/>
                  <a:gd name="T5" fmla="*/ 4 h 255"/>
                  <a:gd name="T6" fmla="*/ 255 w 320"/>
                  <a:gd name="T7" fmla="*/ 17 h 255"/>
                  <a:gd name="T8" fmla="*/ 282 w 320"/>
                  <a:gd name="T9" fmla="*/ 36 h 255"/>
                  <a:gd name="T10" fmla="*/ 303 w 320"/>
                  <a:gd name="T11" fmla="*/ 63 h 255"/>
                  <a:gd name="T12" fmla="*/ 314 w 320"/>
                  <a:gd name="T13" fmla="*/ 93 h 255"/>
                  <a:gd name="T14" fmla="*/ 320 w 320"/>
                  <a:gd name="T15" fmla="*/ 127 h 255"/>
                  <a:gd name="T16" fmla="*/ 314 w 320"/>
                  <a:gd name="T17" fmla="*/ 162 h 255"/>
                  <a:gd name="T18" fmla="*/ 303 w 320"/>
                  <a:gd name="T19" fmla="*/ 192 h 255"/>
                  <a:gd name="T20" fmla="*/ 282 w 320"/>
                  <a:gd name="T21" fmla="*/ 219 h 255"/>
                  <a:gd name="T22" fmla="*/ 255 w 320"/>
                  <a:gd name="T23" fmla="*/ 238 h 255"/>
                  <a:gd name="T24" fmla="*/ 225 w 320"/>
                  <a:gd name="T25" fmla="*/ 251 h 255"/>
                  <a:gd name="T26" fmla="*/ 191 w 320"/>
                  <a:gd name="T27" fmla="*/ 255 h 255"/>
                  <a:gd name="T28" fmla="*/ 128 w 320"/>
                  <a:gd name="T29" fmla="*/ 255 h 255"/>
                  <a:gd name="T30" fmla="*/ 94 w 320"/>
                  <a:gd name="T31" fmla="*/ 251 h 255"/>
                  <a:gd name="T32" fmla="*/ 63 w 320"/>
                  <a:gd name="T33" fmla="*/ 238 h 255"/>
                  <a:gd name="T34" fmla="*/ 38 w 320"/>
                  <a:gd name="T35" fmla="*/ 219 h 255"/>
                  <a:gd name="T36" fmla="*/ 18 w 320"/>
                  <a:gd name="T37" fmla="*/ 192 h 255"/>
                  <a:gd name="T38" fmla="*/ 4 w 320"/>
                  <a:gd name="T39" fmla="*/ 162 h 255"/>
                  <a:gd name="T40" fmla="*/ 0 w 320"/>
                  <a:gd name="T41" fmla="*/ 127 h 255"/>
                  <a:gd name="T42" fmla="*/ 4 w 320"/>
                  <a:gd name="T43" fmla="*/ 93 h 255"/>
                  <a:gd name="T44" fmla="*/ 18 w 320"/>
                  <a:gd name="T45" fmla="*/ 63 h 255"/>
                  <a:gd name="T46" fmla="*/ 38 w 320"/>
                  <a:gd name="T47" fmla="*/ 36 h 255"/>
                  <a:gd name="T48" fmla="*/ 63 w 320"/>
                  <a:gd name="T49" fmla="*/ 17 h 255"/>
                  <a:gd name="T50" fmla="*/ 94 w 320"/>
                  <a:gd name="T51" fmla="*/ 4 h 255"/>
                  <a:gd name="T52" fmla="*/ 128 w 320"/>
                  <a:gd name="T5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255">
                    <a:moveTo>
                      <a:pt x="128" y="0"/>
                    </a:moveTo>
                    <a:lnTo>
                      <a:pt x="191" y="0"/>
                    </a:lnTo>
                    <a:lnTo>
                      <a:pt x="225" y="4"/>
                    </a:lnTo>
                    <a:lnTo>
                      <a:pt x="255" y="17"/>
                    </a:lnTo>
                    <a:lnTo>
                      <a:pt x="282" y="36"/>
                    </a:lnTo>
                    <a:lnTo>
                      <a:pt x="303" y="63"/>
                    </a:lnTo>
                    <a:lnTo>
                      <a:pt x="314" y="93"/>
                    </a:lnTo>
                    <a:lnTo>
                      <a:pt x="320" y="127"/>
                    </a:lnTo>
                    <a:lnTo>
                      <a:pt x="314" y="162"/>
                    </a:lnTo>
                    <a:lnTo>
                      <a:pt x="303" y="192"/>
                    </a:lnTo>
                    <a:lnTo>
                      <a:pt x="282" y="219"/>
                    </a:lnTo>
                    <a:lnTo>
                      <a:pt x="255" y="238"/>
                    </a:lnTo>
                    <a:lnTo>
                      <a:pt x="225" y="251"/>
                    </a:lnTo>
                    <a:lnTo>
                      <a:pt x="191" y="255"/>
                    </a:lnTo>
                    <a:lnTo>
                      <a:pt x="128" y="255"/>
                    </a:lnTo>
                    <a:lnTo>
                      <a:pt x="94" y="251"/>
                    </a:lnTo>
                    <a:lnTo>
                      <a:pt x="63" y="238"/>
                    </a:lnTo>
                    <a:lnTo>
                      <a:pt x="38" y="219"/>
                    </a:lnTo>
                    <a:lnTo>
                      <a:pt x="18" y="192"/>
                    </a:lnTo>
                    <a:lnTo>
                      <a:pt x="4" y="162"/>
                    </a:lnTo>
                    <a:lnTo>
                      <a:pt x="0" y="127"/>
                    </a:lnTo>
                    <a:lnTo>
                      <a:pt x="4" y="93"/>
                    </a:lnTo>
                    <a:lnTo>
                      <a:pt x="18" y="63"/>
                    </a:lnTo>
                    <a:lnTo>
                      <a:pt x="38" y="36"/>
                    </a:lnTo>
                    <a:lnTo>
                      <a:pt x="63" y="17"/>
                    </a:lnTo>
                    <a:lnTo>
                      <a:pt x="94" y="4"/>
                    </a:lnTo>
                    <a:lnTo>
                      <a:pt x="128"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grpSp>
        <p:nvGrpSpPr>
          <p:cNvPr id="50" name="Group 49">
            <a:extLst>
              <a:ext uri="{FF2B5EF4-FFF2-40B4-BE49-F238E27FC236}">
                <a16:creationId xmlns:a16="http://schemas.microsoft.com/office/drawing/2014/main" id="{9A77CCFB-34F0-DA73-E5CA-57EC104265D7}"/>
              </a:ext>
            </a:extLst>
          </p:cNvPr>
          <p:cNvGrpSpPr/>
          <p:nvPr/>
        </p:nvGrpSpPr>
        <p:grpSpPr>
          <a:xfrm>
            <a:off x="5120220" y="2115007"/>
            <a:ext cx="1698514" cy="1698513"/>
            <a:chOff x="5246744" y="2131136"/>
            <a:chExt cx="1698514" cy="1698513"/>
          </a:xfrm>
        </p:grpSpPr>
        <p:sp>
          <p:nvSpPr>
            <p:cNvPr id="8" name="Freeform 7">
              <a:extLst>
                <a:ext uri="{FF2B5EF4-FFF2-40B4-BE49-F238E27FC236}">
                  <a16:creationId xmlns:a16="http://schemas.microsoft.com/office/drawing/2014/main" id="{37BCEC69-E596-2FCC-87B7-E9D1F3441AE4}"/>
                </a:ext>
              </a:extLst>
            </p:cNvPr>
            <p:cNvSpPr/>
            <p:nvPr/>
          </p:nvSpPr>
          <p:spPr bwMode="auto">
            <a:xfrm rot="18900000">
              <a:off x="5246744" y="2131136"/>
              <a:ext cx="1698514" cy="1698513"/>
            </a:xfrm>
            <a:custGeom>
              <a:avLst/>
              <a:gdLst>
                <a:gd name="connsiteX0" fmla="*/ 1129410 w 1323185"/>
                <a:gd name="connsiteY0" fmla="*/ 193774 h 1323184"/>
                <a:gd name="connsiteX1" fmla="*/ 1162336 w 1323185"/>
                <a:gd name="connsiteY1" fmla="*/ 273265 h 1323184"/>
                <a:gd name="connsiteX2" fmla="*/ 1162336 w 1323185"/>
                <a:gd name="connsiteY2" fmla="*/ 454178 h 1323184"/>
                <a:gd name="connsiteX3" fmla="*/ 1290259 w 1323185"/>
                <a:gd name="connsiteY3" fmla="*/ 582101 h 1323184"/>
                <a:gd name="connsiteX4" fmla="*/ 1290259 w 1323185"/>
                <a:gd name="connsiteY4" fmla="*/ 741083 h 1323184"/>
                <a:gd name="connsiteX5" fmla="*/ 1162336 w 1323185"/>
                <a:gd name="connsiteY5" fmla="*/ 869006 h 1323184"/>
                <a:gd name="connsiteX6" fmla="*/ 1162336 w 1323185"/>
                <a:gd name="connsiteY6" fmla="*/ 1049917 h 1323184"/>
                <a:gd name="connsiteX7" fmla="*/ 1049919 w 1323185"/>
                <a:gd name="connsiteY7" fmla="*/ 1162334 h 1323184"/>
                <a:gd name="connsiteX8" fmla="*/ 869008 w 1323185"/>
                <a:gd name="connsiteY8" fmla="*/ 1162334 h 1323184"/>
                <a:gd name="connsiteX9" fmla="*/ 741083 w 1323185"/>
                <a:gd name="connsiteY9" fmla="*/ 1290258 h 1323184"/>
                <a:gd name="connsiteX10" fmla="*/ 582101 w 1323185"/>
                <a:gd name="connsiteY10" fmla="*/ 1290258 h 1323184"/>
                <a:gd name="connsiteX11" fmla="*/ 454177 w 1323185"/>
                <a:gd name="connsiteY11" fmla="*/ 1162334 h 1323184"/>
                <a:gd name="connsiteX12" fmla="*/ 273267 w 1323185"/>
                <a:gd name="connsiteY12" fmla="*/ 1162334 h 1323184"/>
                <a:gd name="connsiteX13" fmla="*/ 160850 w 1323185"/>
                <a:gd name="connsiteY13" fmla="*/ 1049917 h 1323184"/>
                <a:gd name="connsiteX14" fmla="*/ 160850 w 1323185"/>
                <a:gd name="connsiteY14" fmla="*/ 869007 h 1323184"/>
                <a:gd name="connsiteX15" fmla="*/ 32926 w 1323185"/>
                <a:gd name="connsiteY15" fmla="*/ 741083 h 1323184"/>
                <a:gd name="connsiteX16" fmla="*/ 32926 w 1323185"/>
                <a:gd name="connsiteY16" fmla="*/ 582101 h 1323184"/>
                <a:gd name="connsiteX17" fmla="*/ 160850 w 1323185"/>
                <a:gd name="connsiteY17" fmla="*/ 454176 h 1323184"/>
                <a:gd name="connsiteX18" fmla="*/ 160850 w 1323185"/>
                <a:gd name="connsiteY18" fmla="*/ 273265 h 1323184"/>
                <a:gd name="connsiteX19" fmla="*/ 273267 w 1323185"/>
                <a:gd name="connsiteY19" fmla="*/ 160848 h 1323184"/>
                <a:gd name="connsiteX20" fmla="*/ 454178 w 1323185"/>
                <a:gd name="connsiteY20" fmla="*/ 160848 h 1323184"/>
                <a:gd name="connsiteX21" fmla="*/ 582101 w 1323185"/>
                <a:gd name="connsiteY21" fmla="*/ 32925 h 1323184"/>
                <a:gd name="connsiteX22" fmla="*/ 741083 w 1323185"/>
                <a:gd name="connsiteY22" fmla="*/ 32925 h 1323184"/>
                <a:gd name="connsiteX23" fmla="*/ 869006 w 1323185"/>
                <a:gd name="connsiteY23" fmla="*/ 160848 h 1323184"/>
                <a:gd name="connsiteX24" fmla="*/ 1049919 w 1323185"/>
                <a:gd name="connsiteY24" fmla="*/ 160848 h 1323184"/>
                <a:gd name="connsiteX25" fmla="*/ 1129410 w 1323185"/>
                <a:gd name="connsiteY25" fmla="*/ 193774 h 13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23185" h="1323184">
                  <a:moveTo>
                    <a:pt x="1129410" y="193774"/>
                  </a:moveTo>
                  <a:cubicBezTo>
                    <a:pt x="1149753" y="214118"/>
                    <a:pt x="1162336" y="242222"/>
                    <a:pt x="1162336" y="273265"/>
                  </a:cubicBezTo>
                  <a:lnTo>
                    <a:pt x="1162336" y="454178"/>
                  </a:lnTo>
                  <a:lnTo>
                    <a:pt x="1290259" y="582101"/>
                  </a:lnTo>
                  <a:cubicBezTo>
                    <a:pt x="1334161" y="626002"/>
                    <a:pt x="1334161" y="697181"/>
                    <a:pt x="1290259" y="741083"/>
                  </a:cubicBezTo>
                  <a:lnTo>
                    <a:pt x="1162336" y="869006"/>
                  </a:lnTo>
                  <a:lnTo>
                    <a:pt x="1162336" y="1049917"/>
                  </a:lnTo>
                  <a:cubicBezTo>
                    <a:pt x="1162336" y="1112003"/>
                    <a:pt x="1112005" y="1162334"/>
                    <a:pt x="1049919" y="1162334"/>
                  </a:cubicBezTo>
                  <a:lnTo>
                    <a:pt x="869008" y="1162334"/>
                  </a:lnTo>
                  <a:lnTo>
                    <a:pt x="741083" y="1290258"/>
                  </a:lnTo>
                  <a:cubicBezTo>
                    <a:pt x="697182" y="1334160"/>
                    <a:pt x="626003" y="1334160"/>
                    <a:pt x="582101" y="1290258"/>
                  </a:cubicBezTo>
                  <a:lnTo>
                    <a:pt x="454177" y="1162334"/>
                  </a:lnTo>
                  <a:lnTo>
                    <a:pt x="273267" y="1162334"/>
                  </a:lnTo>
                  <a:cubicBezTo>
                    <a:pt x="211181" y="1162334"/>
                    <a:pt x="160850" y="1112003"/>
                    <a:pt x="160850" y="1049917"/>
                  </a:cubicBezTo>
                  <a:lnTo>
                    <a:pt x="160850" y="869007"/>
                  </a:lnTo>
                  <a:lnTo>
                    <a:pt x="32926" y="741083"/>
                  </a:lnTo>
                  <a:cubicBezTo>
                    <a:pt x="-10976" y="697181"/>
                    <a:pt x="-10976" y="626002"/>
                    <a:pt x="32926" y="582101"/>
                  </a:cubicBezTo>
                  <a:lnTo>
                    <a:pt x="160850" y="454176"/>
                  </a:lnTo>
                  <a:lnTo>
                    <a:pt x="160850" y="273265"/>
                  </a:lnTo>
                  <a:cubicBezTo>
                    <a:pt x="160850" y="211179"/>
                    <a:pt x="211181" y="160848"/>
                    <a:pt x="273267" y="160848"/>
                  </a:cubicBezTo>
                  <a:lnTo>
                    <a:pt x="454178" y="160848"/>
                  </a:lnTo>
                  <a:lnTo>
                    <a:pt x="582101" y="32925"/>
                  </a:lnTo>
                  <a:cubicBezTo>
                    <a:pt x="626003" y="-10976"/>
                    <a:pt x="697182" y="-10976"/>
                    <a:pt x="741083" y="32925"/>
                  </a:cubicBezTo>
                  <a:lnTo>
                    <a:pt x="869006" y="160848"/>
                  </a:lnTo>
                  <a:lnTo>
                    <a:pt x="1049919" y="160848"/>
                  </a:lnTo>
                  <a:cubicBezTo>
                    <a:pt x="1080962" y="160848"/>
                    <a:pt x="1109066" y="173431"/>
                    <a:pt x="1129410" y="193774"/>
                  </a:cubicBezTo>
                  <a:close/>
                </a:path>
              </a:pathLst>
            </a:custGeom>
            <a:solidFill>
              <a:srgbClr val="995DB3"/>
            </a:solidFill>
            <a:ln w="19050">
              <a:noFill/>
              <a:round/>
              <a:headEnd/>
              <a:tailEnd/>
            </a:ln>
          </p:spPr>
          <p:txBody>
            <a:bodyPr vert="horz" wrap="square" lIns="0" tIns="0" rIns="0" bIns="0" numCol="1" spcCol="0" rtlCol="0" fromWordArt="0" anchor="ctr" anchorCtr="1" forceAA="0" compatLnSpc="1">
              <a:prstTxWarp prst="textNoShape">
                <a:avLst/>
              </a:prstTxWarp>
            </a:bodyPr>
            <a:lstStyle/>
            <a:p>
              <a:pPr algn="ctr"/>
              <a:endParaRPr lang="en-US" sz="2000" b="1">
                <a:solidFill>
                  <a:schemeClr val="bg1"/>
                </a:solidFill>
              </a:endParaRPr>
            </a:p>
          </p:txBody>
        </p:sp>
        <p:grpSp>
          <p:nvGrpSpPr>
            <p:cNvPr id="15" name="Group 14">
              <a:extLst>
                <a:ext uri="{FF2B5EF4-FFF2-40B4-BE49-F238E27FC236}">
                  <a16:creationId xmlns:a16="http://schemas.microsoft.com/office/drawing/2014/main" id="{12A414E4-A632-6E9E-193F-CDD13C6B7ECB}"/>
                </a:ext>
              </a:extLst>
            </p:cNvPr>
            <p:cNvGrpSpPr/>
            <p:nvPr/>
          </p:nvGrpSpPr>
          <p:grpSpPr>
            <a:xfrm>
              <a:off x="5763152" y="2664502"/>
              <a:ext cx="665696" cy="631777"/>
              <a:chOff x="2857500" y="1352550"/>
              <a:chExt cx="4330700" cy="4110038"/>
            </a:xfrm>
            <a:solidFill>
              <a:schemeClr val="bg1"/>
            </a:solidFill>
          </p:grpSpPr>
          <p:sp>
            <p:nvSpPr>
              <p:cNvPr id="22" name="Freeform 37">
                <a:extLst>
                  <a:ext uri="{FF2B5EF4-FFF2-40B4-BE49-F238E27FC236}">
                    <a16:creationId xmlns:a16="http://schemas.microsoft.com/office/drawing/2014/main" id="{8281E1CC-F0EF-0FE6-02D3-96DCAD6ED25F}"/>
                  </a:ext>
                </a:extLst>
              </p:cNvPr>
              <p:cNvSpPr>
                <a:spLocks/>
              </p:cNvSpPr>
              <p:nvPr/>
            </p:nvSpPr>
            <p:spPr bwMode="auto">
              <a:xfrm>
                <a:off x="3714750" y="3271838"/>
                <a:ext cx="865188" cy="1131888"/>
              </a:xfrm>
              <a:custGeom>
                <a:avLst/>
                <a:gdLst>
                  <a:gd name="T0" fmla="*/ 932 w 1091"/>
                  <a:gd name="T1" fmla="*/ 0 h 1425"/>
                  <a:gd name="T2" fmla="*/ 950 w 1091"/>
                  <a:gd name="T3" fmla="*/ 2 h 1425"/>
                  <a:gd name="T4" fmla="*/ 966 w 1091"/>
                  <a:gd name="T5" fmla="*/ 10 h 1425"/>
                  <a:gd name="T6" fmla="*/ 980 w 1091"/>
                  <a:gd name="T7" fmla="*/ 24 h 1425"/>
                  <a:gd name="T8" fmla="*/ 1081 w 1091"/>
                  <a:gd name="T9" fmla="*/ 158 h 1425"/>
                  <a:gd name="T10" fmla="*/ 1089 w 1091"/>
                  <a:gd name="T11" fmla="*/ 178 h 1425"/>
                  <a:gd name="T12" fmla="*/ 1091 w 1091"/>
                  <a:gd name="T13" fmla="*/ 201 h 1425"/>
                  <a:gd name="T14" fmla="*/ 1084 w 1091"/>
                  <a:gd name="T15" fmla="*/ 223 h 1425"/>
                  <a:gd name="T16" fmla="*/ 1067 w 1091"/>
                  <a:gd name="T17" fmla="*/ 239 h 1425"/>
                  <a:gd name="T18" fmla="*/ 436 w 1091"/>
                  <a:gd name="T19" fmla="*/ 712 h 1425"/>
                  <a:gd name="T20" fmla="*/ 1067 w 1091"/>
                  <a:gd name="T21" fmla="*/ 1186 h 1425"/>
                  <a:gd name="T22" fmla="*/ 1084 w 1091"/>
                  <a:gd name="T23" fmla="*/ 1203 h 1425"/>
                  <a:gd name="T24" fmla="*/ 1091 w 1091"/>
                  <a:gd name="T25" fmla="*/ 1224 h 1425"/>
                  <a:gd name="T26" fmla="*/ 1089 w 1091"/>
                  <a:gd name="T27" fmla="*/ 1248 h 1425"/>
                  <a:gd name="T28" fmla="*/ 1081 w 1091"/>
                  <a:gd name="T29" fmla="*/ 1268 h 1425"/>
                  <a:gd name="T30" fmla="*/ 980 w 1091"/>
                  <a:gd name="T31" fmla="*/ 1402 h 1425"/>
                  <a:gd name="T32" fmla="*/ 966 w 1091"/>
                  <a:gd name="T33" fmla="*/ 1415 h 1425"/>
                  <a:gd name="T34" fmla="*/ 950 w 1091"/>
                  <a:gd name="T35" fmla="*/ 1424 h 1425"/>
                  <a:gd name="T36" fmla="*/ 933 w 1091"/>
                  <a:gd name="T37" fmla="*/ 1425 h 1425"/>
                  <a:gd name="T38" fmla="*/ 915 w 1091"/>
                  <a:gd name="T39" fmla="*/ 1424 h 1425"/>
                  <a:gd name="T40" fmla="*/ 897 w 1091"/>
                  <a:gd name="T41" fmla="*/ 1414 h 1425"/>
                  <a:gd name="T42" fmla="*/ 24 w 1091"/>
                  <a:gd name="T43" fmla="*/ 760 h 1425"/>
                  <a:gd name="T44" fmla="*/ 10 w 1091"/>
                  <a:gd name="T45" fmla="*/ 747 h 1425"/>
                  <a:gd name="T46" fmla="*/ 2 w 1091"/>
                  <a:gd name="T47" fmla="*/ 730 h 1425"/>
                  <a:gd name="T48" fmla="*/ 0 w 1091"/>
                  <a:gd name="T49" fmla="*/ 712 h 1425"/>
                  <a:gd name="T50" fmla="*/ 2 w 1091"/>
                  <a:gd name="T51" fmla="*/ 695 h 1425"/>
                  <a:gd name="T52" fmla="*/ 10 w 1091"/>
                  <a:gd name="T53" fmla="*/ 679 h 1425"/>
                  <a:gd name="T54" fmla="*/ 24 w 1091"/>
                  <a:gd name="T55" fmla="*/ 666 h 1425"/>
                  <a:gd name="T56" fmla="*/ 897 w 1091"/>
                  <a:gd name="T57" fmla="*/ 12 h 1425"/>
                  <a:gd name="T58" fmla="*/ 913 w 1091"/>
                  <a:gd name="T59" fmla="*/ 2 h 1425"/>
                  <a:gd name="T60" fmla="*/ 932 w 1091"/>
                  <a:gd name="T61"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1" h="1425">
                    <a:moveTo>
                      <a:pt x="932" y="0"/>
                    </a:moveTo>
                    <a:lnTo>
                      <a:pt x="950" y="2"/>
                    </a:lnTo>
                    <a:lnTo>
                      <a:pt x="966" y="10"/>
                    </a:lnTo>
                    <a:lnTo>
                      <a:pt x="980" y="24"/>
                    </a:lnTo>
                    <a:lnTo>
                      <a:pt x="1081" y="158"/>
                    </a:lnTo>
                    <a:lnTo>
                      <a:pt x="1089" y="178"/>
                    </a:lnTo>
                    <a:lnTo>
                      <a:pt x="1091" y="201"/>
                    </a:lnTo>
                    <a:lnTo>
                      <a:pt x="1084" y="223"/>
                    </a:lnTo>
                    <a:lnTo>
                      <a:pt x="1067" y="239"/>
                    </a:lnTo>
                    <a:lnTo>
                      <a:pt x="436" y="712"/>
                    </a:lnTo>
                    <a:lnTo>
                      <a:pt x="1067" y="1186"/>
                    </a:lnTo>
                    <a:lnTo>
                      <a:pt x="1084" y="1203"/>
                    </a:lnTo>
                    <a:lnTo>
                      <a:pt x="1091" y="1224"/>
                    </a:lnTo>
                    <a:lnTo>
                      <a:pt x="1089" y="1248"/>
                    </a:lnTo>
                    <a:lnTo>
                      <a:pt x="1081" y="1268"/>
                    </a:lnTo>
                    <a:lnTo>
                      <a:pt x="980" y="1402"/>
                    </a:lnTo>
                    <a:lnTo>
                      <a:pt x="966" y="1415"/>
                    </a:lnTo>
                    <a:lnTo>
                      <a:pt x="950" y="1424"/>
                    </a:lnTo>
                    <a:lnTo>
                      <a:pt x="933" y="1425"/>
                    </a:lnTo>
                    <a:lnTo>
                      <a:pt x="915" y="1424"/>
                    </a:lnTo>
                    <a:lnTo>
                      <a:pt x="897" y="1414"/>
                    </a:lnTo>
                    <a:lnTo>
                      <a:pt x="24" y="760"/>
                    </a:lnTo>
                    <a:lnTo>
                      <a:pt x="10" y="747"/>
                    </a:lnTo>
                    <a:lnTo>
                      <a:pt x="2" y="730"/>
                    </a:lnTo>
                    <a:lnTo>
                      <a:pt x="0" y="712"/>
                    </a:lnTo>
                    <a:lnTo>
                      <a:pt x="2" y="695"/>
                    </a:lnTo>
                    <a:lnTo>
                      <a:pt x="10" y="679"/>
                    </a:lnTo>
                    <a:lnTo>
                      <a:pt x="24" y="666"/>
                    </a:lnTo>
                    <a:lnTo>
                      <a:pt x="897" y="12"/>
                    </a:lnTo>
                    <a:lnTo>
                      <a:pt x="913" y="2"/>
                    </a:lnTo>
                    <a:lnTo>
                      <a:pt x="932"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3" name="Freeform 38">
                <a:extLst>
                  <a:ext uri="{FF2B5EF4-FFF2-40B4-BE49-F238E27FC236}">
                    <a16:creationId xmlns:a16="http://schemas.microsoft.com/office/drawing/2014/main" id="{ECD54B9D-4619-6C5B-9DD1-8B73D483CA56}"/>
                  </a:ext>
                </a:extLst>
              </p:cNvPr>
              <p:cNvSpPr>
                <a:spLocks/>
              </p:cNvSpPr>
              <p:nvPr/>
            </p:nvSpPr>
            <p:spPr bwMode="auto">
              <a:xfrm>
                <a:off x="5465763" y="3271838"/>
                <a:ext cx="866775" cy="1131888"/>
              </a:xfrm>
              <a:custGeom>
                <a:avLst/>
                <a:gdLst>
                  <a:gd name="T0" fmla="*/ 159 w 1092"/>
                  <a:gd name="T1" fmla="*/ 0 h 1425"/>
                  <a:gd name="T2" fmla="*/ 177 w 1092"/>
                  <a:gd name="T3" fmla="*/ 2 h 1425"/>
                  <a:gd name="T4" fmla="*/ 194 w 1092"/>
                  <a:gd name="T5" fmla="*/ 12 h 1425"/>
                  <a:gd name="T6" fmla="*/ 1069 w 1092"/>
                  <a:gd name="T7" fmla="*/ 666 h 1425"/>
                  <a:gd name="T8" fmla="*/ 1080 w 1092"/>
                  <a:gd name="T9" fmla="*/ 679 h 1425"/>
                  <a:gd name="T10" fmla="*/ 1088 w 1092"/>
                  <a:gd name="T11" fmla="*/ 695 h 1425"/>
                  <a:gd name="T12" fmla="*/ 1092 w 1092"/>
                  <a:gd name="T13" fmla="*/ 712 h 1425"/>
                  <a:gd name="T14" fmla="*/ 1088 w 1092"/>
                  <a:gd name="T15" fmla="*/ 730 h 1425"/>
                  <a:gd name="T16" fmla="*/ 1080 w 1092"/>
                  <a:gd name="T17" fmla="*/ 747 h 1425"/>
                  <a:gd name="T18" fmla="*/ 1069 w 1092"/>
                  <a:gd name="T19" fmla="*/ 760 h 1425"/>
                  <a:gd name="T20" fmla="*/ 194 w 1092"/>
                  <a:gd name="T21" fmla="*/ 1414 h 1425"/>
                  <a:gd name="T22" fmla="*/ 177 w 1092"/>
                  <a:gd name="T23" fmla="*/ 1424 h 1425"/>
                  <a:gd name="T24" fmla="*/ 159 w 1092"/>
                  <a:gd name="T25" fmla="*/ 1425 h 1425"/>
                  <a:gd name="T26" fmla="*/ 141 w 1092"/>
                  <a:gd name="T27" fmla="*/ 1424 h 1425"/>
                  <a:gd name="T28" fmla="*/ 126 w 1092"/>
                  <a:gd name="T29" fmla="*/ 1415 h 1425"/>
                  <a:gd name="T30" fmla="*/ 111 w 1092"/>
                  <a:gd name="T31" fmla="*/ 1402 h 1425"/>
                  <a:gd name="T32" fmla="*/ 11 w 1092"/>
                  <a:gd name="T33" fmla="*/ 1268 h 1425"/>
                  <a:gd name="T34" fmla="*/ 1 w 1092"/>
                  <a:gd name="T35" fmla="*/ 1248 h 1425"/>
                  <a:gd name="T36" fmla="*/ 0 w 1092"/>
                  <a:gd name="T37" fmla="*/ 1224 h 1425"/>
                  <a:gd name="T38" fmla="*/ 5 w 1092"/>
                  <a:gd name="T39" fmla="*/ 1210 h 1425"/>
                  <a:gd name="T40" fmla="*/ 11 w 1092"/>
                  <a:gd name="T41" fmla="*/ 1196 h 1425"/>
                  <a:gd name="T42" fmla="*/ 23 w 1092"/>
                  <a:gd name="T43" fmla="*/ 1186 h 1425"/>
                  <a:gd name="T44" fmla="*/ 654 w 1092"/>
                  <a:gd name="T45" fmla="*/ 712 h 1425"/>
                  <a:gd name="T46" fmla="*/ 23 w 1092"/>
                  <a:gd name="T47" fmla="*/ 239 h 1425"/>
                  <a:gd name="T48" fmla="*/ 11 w 1092"/>
                  <a:gd name="T49" fmla="*/ 229 h 1425"/>
                  <a:gd name="T50" fmla="*/ 5 w 1092"/>
                  <a:gd name="T51" fmla="*/ 216 h 1425"/>
                  <a:gd name="T52" fmla="*/ 0 w 1092"/>
                  <a:gd name="T53" fmla="*/ 201 h 1425"/>
                  <a:gd name="T54" fmla="*/ 1 w 1092"/>
                  <a:gd name="T55" fmla="*/ 178 h 1425"/>
                  <a:gd name="T56" fmla="*/ 11 w 1092"/>
                  <a:gd name="T57" fmla="*/ 158 h 1425"/>
                  <a:gd name="T58" fmla="*/ 111 w 1092"/>
                  <a:gd name="T59" fmla="*/ 24 h 1425"/>
                  <a:gd name="T60" fmla="*/ 126 w 1092"/>
                  <a:gd name="T61" fmla="*/ 10 h 1425"/>
                  <a:gd name="T62" fmla="*/ 141 w 1092"/>
                  <a:gd name="T63" fmla="*/ 2 h 1425"/>
                  <a:gd name="T64" fmla="*/ 159 w 1092"/>
                  <a:gd name="T65" fmla="*/ 0 h 1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2" h="1425">
                    <a:moveTo>
                      <a:pt x="159" y="0"/>
                    </a:moveTo>
                    <a:lnTo>
                      <a:pt x="177" y="2"/>
                    </a:lnTo>
                    <a:lnTo>
                      <a:pt x="194" y="12"/>
                    </a:lnTo>
                    <a:lnTo>
                      <a:pt x="1069" y="666"/>
                    </a:lnTo>
                    <a:lnTo>
                      <a:pt x="1080" y="679"/>
                    </a:lnTo>
                    <a:lnTo>
                      <a:pt x="1088" y="695"/>
                    </a:lnTo>
                    <a:lnTo>
                      <a:pt x="1092" y="712"/>
                    </a:lnTo>
                    <a:lnTo>
                      <a:pt x="1088" y="730"/>
                    </a:lnTo>
                    <a:lnTo>
                      <a:pt x="1080" y="747"/>
                    </a:lnTo>
                    <a:lnTo>
                      <a:pt x="1069" y="760"/>
                    </a:lnTo>
                    <a:lnTo>
                      <a:pt x="194" y="1414"/>
                    </a:lnTo>
                    <a:lnTo>
                      <a:pt x="177" y="1424"/>
                    </a:lnTo>
                    <a:lnTo>
                      <a:pt x="159" y="1425"/>
                    </a:lnTo>
                    <a:lnTo>
                      <a:pt x="141" y="1424"/>
                    </a:lnTo>
                    <a:lnTo>
                      <a:pt x="126" y="1415"/>
                    </a:lnTo>
                    <a:lnTo>
                      <a:pt x="111" y="1402"/>
                    </a:lnTo>
                    <a:lnTo>
                      <a:pt x="11" y="1268"/>
                    </a:lnTo>
                    <a:lnTo>
                      <a:pt x="1" y="1248"/>
                    </a:lnTo>
                    <a:lnTo>
                      <a:pt x="0" y="1224"/>
                    </a:lnTo>
                    <a:lnTo>
                      <a:pt x="5" y="1210"/>
                    </a:lnTo>
                    <a:lnTo>
                      <a:pt x="11" y="1196"/>
                    </a:lnTo>
                    <a:lnTo>
                      <a:pt x="23" y="1186"/>
                    </a:lnTo>
                    <a:lnTo>
                      <a:pt x="654" y="712"/>
                    </a:lnTo>
                    <a:lnTo>
                      <a:pt x="23" y="239"/>
                    </a:lnTo>
                    <a:lnTo>
                      <a:pt x="11" y="229"/>
                    </a:lnTo>
                    <a:lnTo>
                      <a:pt x="5" y="216"/>
                    </a:lnTo>
                    <a:lnTo>
                      <a:pt x="0" y="201"/>
                    </a:lnTo>
                    <a:lnTo>
                      <a:pt x="1" y="178"/>
                    </a:lnTo>
                    <a:lnTo>
                      <a:pt x="11" y="158"/>
                    </a:lnTo>
                    <a:lnTo>
                      <a:pt x="111" y="24"/>
                    </a:lnTo>
                    <a:lnTo>
                      <a:pt x="126" y="10"/>
                    </a:lnTo>
                    <a:lnTo>
                      <a:pt x="141" y="2"/>
                    </a:lnTo>
                    <a:lnTo>
                      <a:pt x="159"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4" name="Freeform 39">
                <a:extLst>
                  <a:ext uri="{FF2B5EF4-FFF2-40B4-BE49-F238E27FC236}">
                    <a16:creationId xmlns:a16="http://schemas.microsoft.com/office/drawing/2014/main" id="{1138ED56-6295-BE94-659C-17D3593C8820}"/>
                  </a:ext>
                </a:extLst>
              </p:cNvPr>
              <p:cNvSpPr>
                <a:spLocks/>
              </p:cNvSpPr>
              <p:nvPr/>
            </p:nvSpPr>
            <p:spPr bwMode="auto">
              <a:xfrm>
                <a:off x="4549775" y="2947988"/>
                <a:ext cx="947738" cy="1878013"/>
              </a:xfrm>
              <a:custGeom>
                <a:avLst/>
                <a:gdLst>
                  <a:gd name="T0" fmla="*/ 980 w 1193"/>
                  <a:gd name="T1" fmla="*/ 0 h 2366"/>
                  <a:gd name="T2" fmla="*/ 1002 w 1193"/>
                  <a:gd name="T3" fmla="*/ 5 h 2366"/>
                  <a:gd name="T4" fmla="*/ 1156 w 1193"/>
                  <a:gd name="T5" fmla="*/ 70 h 2366"/>
                  <a:gd name="T6" fmla="*/ 1173 w 1193"/>
                  <a:gd name="T7" fmla="*/ 80 h 2366"/>
                  <a:gd name="T8" fmla="*/ 1184 w 1193"/>
                  <a:gd name="T9" fmla="*/ 93 h 2366"/>
                  <a:gd name="T10" fmla="*/ 1191 w 1193"/>
                  <a:gd name="T11" fmla="*/ 110 h 2366"/>
                  <a:gd name="T12" fmla="*/ 1193 w 1193"/>
                  <a:gd name="T13" fmla="*/ 128 h 2366"/>
                  <a:gd name="T14" fmla="*/ 1188 w 1193"/>
                  <a:gd name="T15" fmla="*/ 146 h 2366"/>
                  <a:gd name="T16" fmla="*/ 266 w 1193"/>
                  <a:gd name="T17" fmla="*/ 2329 h 2366"/>
                  <a:gd name="T18" fmla="*/ 253 w 1193"/>
                  <a:gd name="T19" fmla="*/ 2349 h 2366"/>
                  <a:gd name="T20" fmla="*/ 233 w 1193"/>
                  <a:gd name="T21" fmla="*/ 2361 h 2366"/>
                  <a:gd name="T22" fmla="*/ 223 w 1193"/>
                  <a:gd name="T23" fmla="*/ 2364 h 2366"/>
                  <a:gd name="T24" fmla="*/ 212 w 1193"/>
                  <a:gd name="T25" fmla="*/ 2366 h 2366"/>
                  <a:gd name="T26" fmla="*/ 200 w 1193"/>
                  <a:gd name="T27" fmla="*/ 2364 h 2366"/>
                  <a:gd name="T28" fmla="*/ 188 w 1193"/>
                  <a:gd name="T29" fmla="*/ 2361 h 2366"/>
                  <a:gd name="T30" fmla="*/ 34 w 1193"/>
                  <a:gd name="T31" fmla="*/ 2296 h 2366"/>
                  <a:gd name="T32" fmla="*/ 19 w 1193"/>
                  <a:gd name="T33" fmla="*/ 2286 h 2366"/>
                  <a:gd name="T34" fmla="*/ 8 w 1193"/>
                  <a:gd name="T35" fmla="*/ 2271 h 2366"/>
                  <a:gd name="T36" fmla="*/ 0 w 1193"/>
                  <a:gd name="T37" fmla="*/ 2254 h 2366"/>
                  <a:gd name="T38" fmla="*/ 0 w 1193"/>
                  <a:gd name="T39" fmla="*/ 2236 h 2366"/>
                  <a:gd name="T40" fmla="*/ 3 w 1193"/>
                  <a:gd name="T41" fmla="*/ 2218 h 2366"/>
                  <a:gd name="T42" fmla="*/ 926 w 1193"/>
                  <a:gd name="T43" fmla="*/ 35 h 2366"/>
                  <a:gd name="T44" fmla="*/ 937 w 1193"/>
                  <a:gd name="T45" fmla="*/ 17 h 2366"/>
                  <a:gd name="T46" fmla="*/ 957 w 1193"/>
                  <a:gd name="T47" fmla="*/ 4 h 2366"/>
                  <a:gd name="T48" fmla="*/ 980 w 1193"/>
                  <a:gd name="T49" fmla="*/ 0 h 2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3" h="2366">
                    <a:moveTo>
                      <a:pt x="980" y="0"/>
                    </a:moveTo>
                    <a:lnTo>
                      <a:pt x="1002" y="5"/>
                    </a:lnTo>
                    <a:lnTo>
                      <a:pt x="1156" y="70"/>
                    </a:lnTo>
                    <a:lnTo>
                      <a:pt x="1173" y="80"/>
                    </a:lnTo>
                    <a:lnTo>
                      <a:pt x="1184" y="93"/>
                    </a:lnTo>
                    <a:lnTo>
                      <a:pt x="1191" y="110"/>
                    </a:lnTo>
                    <a:lnTo>
                      <a:pt x="1193" y="128"/>
                    </a:lnTo>
                    <a:lnTo>
                      <a:pt x="1188" y="146"/>
                    </a:lnTo>
                    <a:lnTo>
                      <a:pt x="266" y="2329"/>
                    </a:lnTo>
                    <a:lnTo>
                      <a:pt x="253" y="2349"/>
                    </a:lnTo>
                    <a:lnTo>
                      <a:pt x="233" y="2361"/>
                    </a:lnTo>
                    <a:lnTo>
                      <a:pt x="223" y="2364"/>
                    </a:lnTo>
                    <a:lnTo>
                      <a:pt x="212" y="2366"/>
                    </a:lnTo>
                    <a:lnTo>
                      <a:pt x="200" y="2364"/>
                    </a:lnTo>
                    <a:lnTo>
                      <a:pt x="188" y="2361"/>
                    </a:lnTo>
                    <a:lnTo>
                      <a:pt x="34" y="2296"/>
                    </a:lnTo>
                    <a:lnTo>
                      <a:pt x="19" y="2286"/>
                    </a:lnTo>
                    <a:lnTo>
                      <a:pt x="8" y="2271"/>
                    </a:lnTo>
                    <a:lnTo>
                      <a:pt x="0" y="2254"/>
                    </a:lnTo>
                    <a:lnTo>
                      <a:pt x="0" y="2236"/>
                    </a:lnTo>
                    <a:lnTo>
                      <a:pt x="3" y="2218"/>
                    </a:lnTo>
                    <a:lnTo>
                      <a:pt x="926" y="35"/>
                    </a:lnTo>
                    <a:lnTo>
                      <a:pt x="937" y="17"/>
                    </a:lnTo>
                    <a:lnTo>
                      <a:pt x="957" y="4"/>
                    </a:lnTo>
                    <a:lnTo>
                      <a:pt x="98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5" name="Freeform 40">
                <a:extLst>
                  <a:ext uri="{FF2B5EF4-FFF2-40B4-BE49-F238E27FC236}">
                    <a16:creationId xmlns:a16="http://schemas.microsoft.com/office/drawing/2014/main" id="{49178BCF-1D6F-593C-D6D5-16EB0862BC9E}"/>
                  </a:ext>
                </a:extLst>
              </p:cNvPr>
              <p:cNvSpPr>
                <a:spLocks noEditPoints="1"/>
              </p:cNvSpPr>
              <p:nvPr/>
            </p:nvSpPr>
            <p:spPr bwMode="auto">
              <a:xfrm>
                <a:off x="2857500" y="1352550"/>
                <a:ext cx="4330700" cy="4110038"/>
              </a:xfrm>
              <a:custGeom>
                <a:avLst/>
                <a:gdLst>
                  <a:gd name="T0" fmla="*/ 469 w 5456"/>
                  <a:gd name="T1" fmla="*/ 4684 h 5178"/>
                  <a:gd name="T2" fmla="*/ 504 w 5456"/>
                  <a:gd name="T3" fmla="*/ 4709 h 5178"/>
                  <a:gd name="T4" fmla="*/ 4979 w 5456"/>
                  <a:gd name="T5" fmla="*/ 4697 h 5178"/>
                  <a:gd name="T6" fmla="*/ 4991 w 5456"/>
                  <a:gd name="T7" fmla="*/ 1508 h 5178"/>
                  <a:gd name="T8" fmla="*/ 711 w 5456"/>
                  <a:gd name="T9" fmla="*/ 572 h 5178"/>
                  <a:gd name="T10" fmla="*/ 636 w 5456"/>
                  <a:gd name="T11" fmla="*/ 630 h 5178"/>
                  <a:gd name="T12" fmla="*/ 623 w 5456"/>
                  <a:gd name="T13" fmla="*/ 727 h 5178"/>
                  <a:gd name="T14" fmla="*/ 681 w 5456"/>
                  <a:gd name="T15" fmla="*/ 803 h 5178"/>
                  <a:gd name="T16" fmla="*/ 1725 w 5456"/>
                  <a:gd name="T17" fmla="*/ 819 h 5178"/>
                  <a:gd name="T18" fmla="*/ 1813 w 5456"/>
                  <a:gd name="T19" fmla="*/ 783 h 5178"/>
                  <a:gd name="T20" fmla="*/ 1851 w 5456"/>
                  <a:gd name="T21" fmla="*/ 693 h 5178"/>
                  <a:gd name="T22" fmla="*/ 1813 w 5456"/>
                  <a:gd name="T23" fmla="*/ 604 h 5178"/>
                  <a:gd name="T24" fmla="*/ 1725 w 5456"/>
                  <a:gd name="T25" fmla="*/ 567 h 5178"/>
                  <a:gd name="T26" fmla="*/ 4535 w 5456"/>
                  <a:gd name="T27" fmla="*/ 454 h 5178"/>
                  <a:gd name="T28" fmla="*/ 4411 w 5456"/>
                  <a:gd name="T29" fmla="*/ 521 h 5178"/>
                  <a:gd name="T30" fmla="*/ 4345 w 5456"/>
                  <a:gd name="T31" fmla="*/ 645 h 5178"/>
                  <a:gd name="T32" fmla="*/ 4359 w 5456"/>
                  <a:gd name="T33" fmla="*/ 788 h 5178"/>
                  <a:gd name="T34" fmla="*/ 4447 w 5456"/>
                  <a:gd name="T35" fmla="*/ 896 h 5178"/>
                  <a:gd name="T36" fmla="*/ 4583 w 5456"/>
                  <a:gd name="T37" fmla="*/ 937 h 5178"/>
                  <a:gd name="T38" fmla="*/ 4719 w 5456"/>
                  <a:gd name="T39" fmla="*/ 896 h 5178"/>
                  <a:gd name="T40" fmla="*/ 4807 w 5456"/>
                  <a:gd name="T41" fmla="*/ 788 h 5178"/>
                  <a:gd name="T42" fmla="*/ 4822 w 5456"/>
                  <a:gd name="T43" fmla="*/ 645 h 5178"/>
                  <a:gd name="T44" fmla="*/ 4756 w 5456"/>
                  <a:gd name="T45" fmla="*/ 521 h 5178"/>
                  <a:gd name="T46" fmla="*/ 4633 w 5456"/>
                  <a:gd name="T47" fmla="*/ 454 h 5178"/>
                  <a:gd name="T48" fmla="*/ 3710 w 5456"/>
                  <a:gd name="T49" fmla="*/ 454 h 5178"/>
                  <a:gd name="T50" fmla="*/ 3587 w 5456"/>
                  <a:gd name="T51" fmla="*/ 521 h 5178"/>
                  <a:gd name="T52" fmla="*/ 3521 w 5456"/>
                  <a:gd name="T53" fmla="*/ 645 h 5178"/>
                  <a:gd name="T54" fmla="*/ 3536 w 5456"/>
                  <a:gd name="T55" fmla="*/ 788 h 5178"/>
                  <a:gd name="T56" fmla="*/ 3624 w 5456"/>
                  <a:gd name="T57" fmla="*/ 896 h 5178"/>
                  <a:gd name="T58" fmla="*/ 3760 w 5456"/>
                  <a:gd name="T59" fmla="*/ 937 h 5178"/>
                  <a:gd name="T60" fmla="*/ 3896 w 5456"/>
                  <a:gd name="T61" fmla="*/ 896 h 5178"/>
                  <a:gd name="T62" fmla="*/ 3983 w 5456"/>
                  <a:gd name="T63" fmla="*/ 788 h 5178"/>
                  <a:gd name="T64" fmla="*/ 3997 w 5456"/>
                  <a:gd name="T65" fmla="*/ 645 h 5178"/>
                  <a:gd name="T66" fmla="*/ 3930 w 5456"/>
                  <a:gd name="T67" fmla="*/ 521 h 5178"/>
                  <a:gd name="T68" fmla="*/ 3808 w 5456"/>
                  <a:gd name="T69" fmla="*/ 454 h 5178"/>
                  <a:gd name="T70" fmla="*/ 5163 w 5456"/>
                  <a:gd name="T71" fmla="*/ 0 h 5178"/>
                  <a:gd name="T72" fmla="*/ 5312 w 5456"/>
                  <a:gd name="T73" fmla="*/ 40 h 5178"/>
                  <a:gd name="T74" fmla="*/ 5417 w 5456"/>
                  <a:gd name="T75" fmla="*/ 146 h 5178"/>
                  <a:gd name="T76" fmla="*/ 5456 w 5456"/>
                  <a:gd name="T77" fmla="*/ 294 h 5178"/>
                  <a:gd name="T78" fmla="*/ 5438 w 5456"/>
                  <a:gd name="T79" fmla="*/ 4988 h 5178"/>
                  <a:gd name="T80" fmla="*/ 5352 w 5456"/>
                  <a:gd name="T81" fmla="*/ 5110 h 5178"/>
                  <a:gd name="T82" fmla="*/ 5216 w 5456"/>
                  <a:gd name="T83" fmla="*/ 5173 h 5178"/>
                  <a:gd name="T84" fmla="*/ 240 w 5456"/>
                  <a:gd name="T85" fmla="*/ 5173 h 5178"/>
                  <a:gd name="T86" fmla="*/ 104 w 5456"/>
                  <a:gd name="T87" fmla="*/ 5110 h 5178"/>
                  <a:gd name="T88" fmla="*/ 18 w 5456"/>
                  <a:gd name="T89" fmla="*/ 4988 h 5178"/>
                  <a:gd name="T90" fmla="*/ 0 w 5456"/>
                  <a:gd name="T91" fmla="*/ 2594 h 5178"/>
                  <a:gd name="T92" fmla="*/ 18 w 5456"/>
                  <a:gd name="T93" fmla="*/ 191 h 5178"/>
                  <a:gd name="T94" fmla="*/ 104 w 5456"/>
                  <a:gd name="T95" fmla="*/ 70 h 5178"/>
                  <a:gd name="T96" fmla="*/ 240 w 5456"/>
                  <a:gd name="T97" fmla="*/ 5 h 5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56" h="5178">
                    <a:moveTo>
                      <a:pt x="466" y="1508"/>
                    </a:moveTo>
                    <a:lnTo>
                      <a:pt x="466" y="4669"/>
                    </a:lnTo>
                    <a:lnTo>
                      <a:pt x="469" y="4684"/>
                    </a:lnTo>
                    <a:lnTo>
                      <a:pt x="477" y="4697"/>
                    </a:lnTo>
                    <a:lnTo>
                      <a:pt x="489" y="4706"/>
                    </a:lnTo>
                    <a:lnTo>
                      <a:pt x="504" y="4709"/>
                    </a:lnTo>
                    <a:lnTo>
                      <a:pt x="4953" y="4709"/>
                    </a:lnTo>
                    <a:lnTo>
                      <a:pt x="4968" y="4706"/>
                    </a:lnTo>
                    <a:lnTo>
                      <a:pt x="4979" y="4697"/>
                    </a:lnTo>
                    <a:lnTo>
                      <a:pt x="4987" y="4684"/>
                    </a:lnTo>
                    <a:lnTo>
                      <a:pt x="4991" y="4669"/>
                    </a:lnTo>
                    <a:lnTo>
                      <a:pt x="4991" y="1508"/>
                    </a:lnTo>
                    <a:lnTo>
                      <a:pt x="466" y="1508"/>
                    </a:lnTo>
                    <a:close/>
                    <a:moveTo>
                      <a:pt x="744" y="567"/>
                    </a:moveTo>
                    <a:lnTo>
                      <a:pt x="711" y="572"/>
                    </a:lnTo>
                    <a:lnTo>
                      <a:pt x="681" y="586"/>
                    </a:lnTo>
                    <a:lnTo>
                      <a:pt x="655" y="604"/>
                    </a:lnTo>
                    <a:lnTo>
                      <a:pt x="636" y="630"/>
                    </a:lnTo>
                    <a:lnTo>
                      <a:pt x="623" y="660"/>
                    </a:lnTo>
                    <a:lnTo>
                      <a:pt x="618" y="693"/>
                    </a:lnTo>
                    <a:lnTo>
                      <a:pt x="623" y="727"/>
                    </a:lnTo>
                    <a:lnTo>
                      <a:pt x="636" y="756"/>
                    </a:lnTo>
                    <a:lnTo>
                      <a:pt x="655" y="783"/>
                    </a:lnTo>
                    <a:lnTo>
                      <a:pt x="681" y="803"/>
                    </a:lnTo>
                    <a:lnTo>
                      <a:pt x="711" y="814"/>
                    </a:lnTo>
                    <a:lnTo>
                      <a:pt x="744" y="819"/>
                    </a:lnTo>
                    <a:lnTo>
                      <a:pt x="1725" y="819"/>
                    </a:lnTo>
                    <a:lnTo>
                      <a:pt x="1758" y="814"/>
                    </a:lnTo>
                    <a:lnTo>
                      <a:pt x="1788" y="803"/>
                    </a:lnTo>
                    <a:lnTo>
                      <a:pt x="1813" y="783"/>
                    </a:lnTo>
                    <a:lnTo>
                      <a:pt x="1833" y="756"/>
                    </a:lnTo>
                    <a:lnTo>
                      <a:pt x="1846" y="727"/>
                    </a:lnTo>
                    <a:lnTo>
                      <a:pt x="1851" y="693"/>
                    </a:lnTo>
                    <a:lnTo>
                      <a:pt x="1846" y="660"/>
                    </a:lnTo>
                    <a:lnTo>
                      <a:pt x="1833" y="630"/>
                    </a:lnTo>
                    <a:lnTo>
                      <a:pt x="1813" y="604"/>
                    </a:lnTo>
                    <a:lnTo>
                      <a:pt x="1788" y="586"/>
                    </a:lnTo>
                    <a:lnTo>
                      <a:pt x="1758" y="572"/>
                    </a:lnTo>
                    <a:lnTo>
                      <a:pt x="1725" y="567"/>
                    </a:lnTo>
                    <a:lnTo>
                      <a:pt x="744" y="567"/>
                    </a:lnTo>
                    <a:close/>
                    <a:moveTo>
                      <a:pt x="4583" y="450"/>
                    </a:moveTo>
                    <a:lnTo>
                      <a:pt x="4535" y="454"/>
                    </a:lnTo>
                    <a:lnTo>
                      <a:pt x="4489" y="469"/>
                    </a:lnTo>
                    <a:lnTo>
                      <a:pt x="4447" y="493"/>
                    </a:lnTo>
                    <a:lnTo>
                      <a:pt x="4411" y="521"/>
                    </a:lnTo>
                    <a:lnTo>
                      <a:pt x="4381" y="557"/>
                    </a:lnTo>
                    <a:lnTo>
                      <a:pt x="4359" y="599"/>
                    </a:lnTo>
                    <a:lnTo>
                      <a:pt x="4345" y="645"/>
                    </a:lnTo>
                    <a:lnTo>
                      <a:pt x="4340" y="693"/>
                    </a:lnTo>
                    <a:lnTo>
                      <a:pt x="4345" y="743"/>
                    </a:lnTo>
                    <a:lnTo>
                      <a:pt x="4359" y="788"/>
                    </a:lnTo>
                    <a:lnTo>
                      <a:pt x="4381" y="829"/>
                    </a:lnTo>
                    <a:lnTo>
                      <a:pt x="4411" y="866"/>
                    </a:lnTo>
                    <a:lnTo>
                      <a:pt x="4447" y="896"/>
                    </a:lnTo>
                    <a:lnTo>
                      <a:pt x="4489" y="917"/>
                    </a:lnTo>
                    <a:lnTo>
                      <a:pt x="4535" y="932"/>
                    </a:lnTo>
                    <a:lnTo>
                      <a:pt x="4583" y="937"/>
                    </a:lnTo>
                    <a:lnTo>
                      <a:pt x="4633" y="932"/>
                    </a:lnTo>
                    <a:lnTo>
                      <a:pt x="4678" y="917"/>
                    </a:lnTo>
                    <a:lnTo>
                      <a:pt x="4719" y="896"/>
                    </a:lnTo>
                    <a:lnTo>
                      <a:pt x="4756" y="866"/>
                    </a:lnTo>
                    <a:lnTo>
                      <a:pt x="4785" y="829"/>
                    </a:lnTo>
                    <a:lnTo>
                      <a:pt x="4807" y="788"/>
                    </a:lnTo>
                    <a:lnTo>
                      <a:pt x="4822" y="743"/>
                    </a:lnTo>
                    <a:lnTo>
                      <a:pt x="4827" y="693"/>
                    </a:lnTo>
                    <a:lnTo>
                      <a:pt x="4822" y="645"/>
                    </a:lnTo>
                    <a:lnTo>
                      <a:pt x="4807" y="599"/>
                    </a:lnTo>
                    <a:lnTo>
                      <a:pt x="4785" y="557"/>
                    </a:lnTo>
                    <a:lnTo>
                      <a:pt x="4756" y="521"/>
                    </a:lnTo>
                    <a:lnTo>
                      <a:pt x="4719" y="493"/>
                    </a:lnTo>
                    <a:lnTo>
                      <a:pt x="4678" y="469"/>
                    </a:lnTo>
                    <a:lnTo>
                      <a:pt x="4633" y="454"/>
                    </a:lnTo>
                    <a:lnTo>
                      <a:pt x="4583" y="450"/>
                    </a:lnTo>
                    <a:close/>
                    <a:moveTo>
                      <a:pt x="3760" y="450"/>
                    </a:moveTo>
                    <a:lnTo>
                      <a:pt x="3710" y="454"/>
                    </a:lnTo>
                    <a:lnTo>
                      <a:pt x="3665" y="469"/>
                    </a:lnTo>
                    <a:lnTo>
                      <a:pt x="3624" y="493"/>
                    </a:lnTo>
                    <a:lnTo>
                      <a:pt x="3587" y="521"/>
                    </a:lnTo>
                    <a:lnTo>
                      <a:pt x="3558" y="557"/>
                    </a:lnTo>
                    <a:lnTo>
                      <a:pt x="3536" y="599"/>
                    </a:lnTo>
                    <a:lnTo>
                      <a:pt x="3521" y="645"/>
                    </a:lnTo>
                    <a:lnTo>
                      <a:pt x="3516" y="693"/>
                    </a:lnTo>
                    <a:lnTo>
                      <a:pt x="3521" y="743"/>
                    </a:lnTo>
                    <a:lnTo>
                      <a:pt x="3536" y="788"/>
                    </a:lnTo>
                    <a:lnTo>
                      <a:pt x="3558" y="829"/>
                    </a:lnTo>
                    <a:lnTo>
                      <a:pt x="3587" y="866"/>
                    </a:lnTo>
                    <a:lnTo>
                      <a:pt x="3624" y="896"/>
                    </a:lnTo>
                    <a:lnTo>
                      <a:pt x="3665" y="917"/>
                    </a:lnTo>
                    <a:lnTo>
                      <a:pt x="3710" y="932"/>
                    </a:lnTo>
                    <a:lnTo>
                      <a:pt x="3760" y="937"/>
                    </a:lnTo>
                    <a:lnTo>
                      <a:pt x="3808" y="932"/>
                    </a:lnTo>
                    <a:lnTo>
                      <a:pt x="3854" y="917"/>
                    </a:lnTo>
                    <a:lnTo>
                      <a:pt x="3896" y="896"/>
                    </a:lnTo>
                    <a:lnTo>
                      <a:pt x="3930" y="866"/>
                    </a:lnTo>
                    <a:lnTo>
                      <a:pt x="3960" y="829"/>
                    </a:lnTo>
                    <a:lnTo>
                      <a:pt x="3983" y="788"/>
                    </a:lnTo>
                    <a:lnTo>
                      <a:pt x="3997" y="743"/>
                    </a:lnTo>
                    <a:lnTo>
                      <a:pt x="4002" y="693"/>
                    </a:lnTo>
                    <a:lnTo>
                      <a:pt x="3997" y="645"/>
                    </a:lnTo>
                    <a:lnTo>
                      <a:pt x="3983" y="599"/>
                    </a:lnTo>
                    <a:lnTo>
                      <a:pt x="3960" y="557"/>
                    </a:lnTo>
                    <a:lnTo>
                      <a:pt x="3930" y="521"/>
                    </a:lnTo>
                    <a:lnTo>
                      <a:pt x="3896" y="493"/>
                    </a:lnTo>
                    <a:lnTo>
                      <a:pt x="3854" y="469"/>
                    </a:lnTo>
                    <a:lnTo>
                      <a:pt x="3808" y="454"/>
                    </a:lnTo>
                    <a:lnTo>
                      <a:pt x="3760" y="450"/>
                    </a:lnTo>
                    <a:close/>
                    <a:moveTo>
                      <a:pt x="293" y="0"/>
                    </a:moveTo>
                    <a:lnTo>
                      <a:pt x="5163" y="0"/>
                    </a:lnTo>
                    <a:lnTo>
                      <a:pt x="5216" y="5"/>
                    </a:lnTo>
                    <a:lnTo>
                      <a:pt x="5266" y="18"/>
                    </a:lnTo>
                    <a:lnTo>
                      <a:pt x="5312" y="40"/>
                    </a:lnTo>
                    <a:lnTo>
                      <a:pt x="5352" y="70"/>
                    </a:lnTo>
                    <a:lnTo>
                      <a:pt x="5388" y="104"/>
                    </a:lnTo>
                    <a:lnTo>
                      <a:pt x="5417" y="146"/>
                    </a:lnTo>
                    <a:lnTo>
                      <a:pt x="5438" y="191"/>
                    </a:lnTo>
                    <a:lnTo>
                      <a:pt x="5451" y="241"/>
                    </a:lnTo>
                    <a:lnTo>
                      <a:pt x="5456" y="294"/>
                    </a:lnTo>
                    <a:lnTo>
                      <a:pt x="5456" y="4885"/>
                    </a:lnTo>
                    <a:lnTo>
                      <a:pt x="5451" y="4938"/>
                    </a:lnTo>
                    <a:lnTo>
                      <a:pt x="5438" y="4988"/>
                    </a:lnTo>
                    <a:lnTo>
                      <a:pt x="5417" y="5032"/>
                    </a:lnTo>
                    <a:lnTo>
                      <a:pt x="5388" y="5074"/>
                    </a:lnTo>
                    <a:lnTo>
                      <a:pt x="5352" y="5110"/>
                    </a:lnTo>
                    <a:lnTo>
                      <a:pt x="5312" y="5139"/>
                    </a:lnTo>
                    <a:lnTo>
                      <a:pt x="5266" y="5160"/>
                    </a:lnTo>
                    <a:lnTo>
                      <a:pt x="5216" y="5173"/>
                    </a:lnTo>
                    <a:lnTo>
                      <a:pt x="5163" y="5178"/>
                    </a:lnTo>
                    <a:lnTo>
                      <a:pt x="293" y="5178"/>
                    </a:lnTo>
                    <a:lnTo>
                      <a:pt x="240" y="5173"/>
                    </a:lnTo>
                    <a:lnTo>
                      <a:pt x="191" y="5160"/>
                    </a:lnTo>
                    <a:lnTo>
                      <a:pt x="146" y="5139"/>
                    </a:lnTo>
                    <a:lnTo>
                      <a:pt x="104" y="5110"/>
                    </a:lnTo>
                    <a:lnTo>
                      <a:pt x="70" y="5074"/>
                    </a:lnTo>
                    <a:lnTo>
                      <a:pt x="40" y="5032"/>
                    </a:lnTo>
                    <a:lnTo>
                      <a:pt x="18" y="4988"/>
                    </a:lnTo>
                    <a:lnTo>
                      <a:pt x="5" y="4938"/>
                    </a:lnTo>
                    <a:lnTo>
                      <a:pt x="0" y="4885"/>
                    </a:lnTo>
                    <a:lnTo>
                      <a:pt x="0" y="2594"/>
                    </a:lnTo>
                    <a:lnTo>
                      <a:pt x="0" y="294"/>
                    </a:lnTo>
                    <a:lnTo>
                      <a:pt x="5" y="241"/>
                    </a:lnTo>
                    <a:lnTo>
                      <a:pt x="18" y="191"/>
                    </a:lnTo>
                    <a:lnTo>
                      <a:pt x="40" y="146"/>
                    </a:lnTo>
                    <a:lnTo>
                      <a:pt x="70" y="104"/>
                    </a:lnTo>
                    <a:lnTo>
                      <a:pt x="104" y="70"/>
                    </a:lnTo>
                    <a:lnTo>
                      <a:pt x="146" y="40"/>
                    </a:lnTo>
                    <a:lnTo>
                      <a:pt x="191" y="18"/>
                    </a:lnTo>
                    <a:lnTo>
                      <a:pt x="240" y="5"/>
                    </a:lnTo>
                    <a:lnTo>
                      <a:pt x="293"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grpSp>
        <p:nvGrpSpPr>
          <p:cNvPr id="49" name="Group 48">
            <a:extLst>
              <a:ext uri="{FF2B5EF4-FFF2-40B4-BE49-F238E27FC236}">
                <a16:creationId xmlns:a16="http://schemas.microsoft.com/office/drawing/2014/main" id="{3941C976-4341-456B-0D6D-1B9D90EDC377}"/>
              </a:ext>
            </a:extLst>
          </p:cNvPr>
          <p:cNvGrpSpPr/>
          <p:nvPr/>
        </p:nvGrpSpPr>
        <p:grpSpPr>
          <a:xfrm>
            <a:off x="7260089" y="2115007"/>
            <a:ext cx="1698514" cy="1698513"/>
            <a:chOff x="7282153" y="2131136"/>
            <a:chExt cx="1698514" cy="1698513"/>
          </a:xfrm>
        </p:grpSpPr>
        <p:sp>
          <p:nvSpPr>
            <p:cNvPr id="10" name="Freeform 9">
              <a:extLst>
                <a:ext uri="{FF2B5EF4-FFF2-40B4-BE49-F238E27FC236}">
                  <a16:creationId xmlns:a16="http://schemas.microsoft.com/office/drawing/2014/main" id="{EF038EA4-04A7-A7FC-4E5A-B22741F7CAFB}"/>
                </a:ext>
              </a:extLst>
            </p:cNvPr>
            <p:cNvSpPr/>
            <p:nvPr/>
          </p:nvSpPr>
          <p:spPr bwMode="auto">
            <a:xfrm rot="18900000">
              <a:off x="7282153" y="2131136"/>
              <a:ext cx="1698514" cy="1698513"/>
            </a:xfrm>
            <a:custGeom>
              <a:avLst/>
              <a:gdLst>
                <a:gd name="connsiteX0" fmla="*/ 1129410 w 1323185"/>
                <a:gd name="connsiteY0" fmla="*/ 193774 h 1323184"/>
                <a:gd name="connsiteX1" fmla="*/ 1162336 w 1323185"/>
                <a:gd name="connsiteY1" fmla="*/ 273265 h 1323184"/>
                <a:gd name="connsiteX2" fmla="*/ 1162336 w 1323185"/>
                <a:gd name="connsiteY2" fmla="*/ 454178 h 1323184"/>
                <a:gd name="connsiteX3" fmla="*/ 1290259 w 1323185"/>
                <a:gd name="connsiteY3" fmla="*/ 582101 h 1323184"/>
                <a:gd name="connsiteX4" fmla="*/ 1290259 w 1323185"/>
                <a:gd name="connsiteY4" fmla="*/ 741083 h 1323184"/>
                <a:gd name="connsiteX5" fmla="*/ 1162336 w 1323185"/>
                <a:gd name="connsiteY5" fmla="*/ 869006 h 1323184"/>
                <a:gd name="connsiteX6" fmla="*/ 1162336 w 1323185"/>
                <a:gd name="connsiteY6" fmla="*/ 1049917 h 1323184"/>
                <a:gd name="connsiteX7" fmla="*/ 1049919 w 1323185"/>
                <a:gd name="connsiteY7" fmla="*/ 1162334 h 1323184"/>
                <a:gd name="connsiteX8" fmla="*/ 869008 w 1323185"/>
                <a:gd name="connsiteY8" fmla="*/ 1162334 h 1323184"/>
                <a:gd name="connsiteX9" fmla="*/ 741083 w 1323185"/>
                <a:gd name="connsiteY9" fmla="*/ 1290258 h 1323184"/>
                <a:gd name="connsiteX10" fmla="*/ 582101 w 1323185"/>
                <a:gd name="connsiteY10" fmla="*/ 1290258 h 1323184"/>
                <a:gd name="connsiteX11" fmla="*/ 454177 w 1323185"/>
                <a:gd name="connsiteY11" fmla="*/ 1162334 h 1323184"/>
                <a:gd name="connsiteX12" fmla="*/ 273267 w 1323185"/>
                <a:gd name="connsiteY12" fmla="*/ 1162334 h 1323184"/>
                <a:gd name="connsiteX13" fmla="*/ 160850 w 1323185"/>
                <a:gd name="connsiteY13" fmla="*/ 1049917 h 1323184"/>
                <a:gd name="connsiteX14" fmla="*/ 160850 w 1323185"/>
                <a:gd name="connsiteY14" fmla="*/ 869007 h 1323184"/>
                <a:gd name="connsiteX15" fmla="*/ 32926 w 1323185"/>
                <a:gd name="connsiteY15" fmla="*/ 741083 h 1323184"/>
                <a:gd name="connsiteX16" fmla="*/ 32926 w 1323185"/>
                <a:gd name="connsiteY16" fmla="*/ 582101 h 1323184"/>
                <a:gd name="connsiteX17" fmla="*/ 160850 w 1323185"/>
                <a:gd name="connsiteY17" fmla="*/ 454176 h 1323184"/>
                <a:gd name="connsiteX18" fmla="*/ 160850 w 1323185"/>
                <a:gd name="connsiteY18" fmla="*/ 273265 h 1323184"/>
                <a:gd name="connsiteX19" fmla="*/ 273267 w 1323185"/>
                <a:gd name="connsiteY19" fmla="*/ 160848 h 1323184"/>
                <a:gd name="connsiteX20" fmla="*/ 454178 w 1323185"/>
                <a:gd name="connsiteY20" fmla="*/ 160848 h 1323184"/>
                <a:gd name="connsiteX21" fmla="*/ 582101 w 1323185"/>
                <a:gd name="connsiteY21" fmla="*/ 32925 h 1323184"/>
                <a:gd name="connsiteX22" fmla="*/ 741083 w 1323185"/>
                <a:gd name="connsiteY22" fmla="*/ 32925 h 1323184"/>
                <a:gd name="connsiteX23" fmla="*/ 869006 w 1323185"/>
                <a:gd name="connsiteY23" fmla="*/ 160848 h 1323184"/>
                <a:gd name="connsiteX24" fmla="*/ 1049919 w 1323185"/>
                <a:gd name="connsiteY24" fmla="*/ 160848 h 1323184"/>
                <a:gd name="connsiteX25" fmla="*/ 1129410 w 1323185"/>
                <a:gd name="connsiteY25" fmla="*/ 193774 h 132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23185" h="1323184">
                  <a:moveTo>
                    <a:pt x="1129410" y="193774"/>
                  </a:moveTo>
                  <a:cubicBezTo>
                    <a:pt x="1149753" y="214118"/>
                    <a:pt x="1162336" y="242222"/>
                    <a:pt x="1162336" y="273265"/>
                  </a:cubicBezTo>
                  <a:lnTo>
                    <a:pt x="1162336" y="454178"/>
                  </a:lnTo>
                  <a:lnTo>
                    <a:pt x="1290259" y="582101"/>
                  </a:lnTo>
                  <a:cubicBezTo>
                    <a:pt x="1334161" y="626002"/>
                    <a:pt x="1334161" y="697181"/>
                    <a:pt x="1290259" y="741083"/>
                  </a:cubicBezTo>
                  <a:lnTo>
                    <a:pt x="1162336" y="869006"/>
                  </a:lnTo>
                  <a:lnTo>
                    <a:pt x="1162336" y="1049917"/>
                  </a:lnTo>
                  <a:cubicBezTo>
                    <a:pt x="1162336" y="1112003"/>
                    <a:pt x="1112005" y="1162334"/>
                    <a:pt x="1049919" y="1162334"/>
                  </a:cubicBezTo>
                  <a:lnTo>
                    <a:pt x="869008" y="1162334"/>
                  </a:lnTo>
                  <a:lnTo>
                    <a:pt x="741083" y="1290258"/>
                  </a:lnTo>
                  <a:cubicBezTo>
                    <a:pt x="697182" y="1334160"/>
                    <a:pt x="626003" y="1334160"/>
                    <a:pt x="582101" y="1290258"/>
                  </a:cubicBezTo>
                  <a:lnTo>
                    <a:pt x="454177" y="1162334"/>
                  </a:lnTo>
                  <a:lnTo>
                    <a:pt x="273267" y="1162334"/>
                  </a:lnTo>
                  <a:cubicBezTo>
                    <a:pt x="211181" y="1162334"/>
                    <a:pt x="160850" y="1112003"/>
                    <a:pt x="160850" y="1049917"/>
                  </a:cubicBezTo>
                  <a:lnTo>
                    <a:pt x="160850" y="869007"/>
                  </a:lnTo>
                  <a:lnTo>
                    <a:pt x="32926" y="741083"/>
                  </a:lnTo>
                  <a:cubicBezTo>
                    <a:pt x="-10976" y="697181"/>
                    <a:pt x="-10976" y="626002"/>
                    <a:pt x="32926" y="582101"/>
                  </a:cubicBezTo>
                  <a:lnTo>
                    <a:pt x="160850" y="454176"/>
                  </a:lnTo>
                  <a:lnTo>
                    <a:pt x="160850" y="273265"/>
                  </a:lnTo>
                  <a:cubicBezTo>
                    <a:pt x="160850" y="211179"/>
                    <a:pt x="211181" y="160848"/>
                    <a:pt x="273267" y="160848"/>
                  </a:cubicBezTo>
                  <a:lnTo>
                    <a:pt x="454178" y="160848"/>
                  </a:lnTo>
                  <a:lnTo>
                    <a:pt x="582101" y="32925"/>
                  </a:lnTo>
                  <a:cubicBezTo>
                    <a:pt x="626003" y="-10976"/>
                    <a:pt x="697182" y="-10976"/>
                    <a:pt x="741083" y="32925"/>
                  </a:cubicBezTo>
                  <a:lnTo>
                    <a:pt x="869006" y="160848"/>
                  </a:lnTo>
                  <a:lnTo>
                    <a:pt x="1049919" y="160848"/>
                  </a:lnTo>
                  <a:cubicBezTo>
                    <a:pt x="1080962" y="160848"/>
                    <a:pt x="1109066" y="173431"/>
                    <a:pt x="1129410" y="193774"/>
                  </a:cubicBezTo>
                  <a:close/>
                </a:path>
              </a:pathLst>
            </a:custGeom>
            <a:solidFill>
              <a:srgbClr val="00BAB5"/>
            </a:solidFill>
            <a:ln w="19050">
              <a:noFill/>
              <a:round/>
              <a:headEnd/>
              <a:tailEnd/>
            </a:ln>
          </p:spPr>
          <p:txBody>
            <a:bodyPr vert="horz" wrap="square" lIns="0" tIns="0" rIns="0" bIns="0" numCol="1" spcCol="0" rtlCol="0" fromWordArt="0" anchor="ctr" anchorCtr="1" forceAA="0" compatLnSpc="1">
              <a:prstTxWarp prst="textNoShape">
                <a:avLst/>
              </a:prstTxWarp>
            </a:bodyPr>
            <a:lstStyle/>
            <a:p>
              <a:pPr algn="ctr"/>
              <a:endParaRPr lang="en-US" sz="2000" b="1">
                <a:solidFill>
                  <a:schemeClr val="bg1"/>
                </a:solidFill>
              </a:endParaRPr>
            </a:p>
          </p:txBody>
        </p:sp>
        <p:sp>
          <p:nvSpPr>
            <p:cNvPr id="16" name="Freeform 45">
              <a:extLst>
                <a:ext uri="{FF2B5EF4-FFF2-40B4-BE49-F238E27FC236}">
                  <a16:creationId xmlns:a16="http://schemas.microsoft.com/office/drawing/2014/main" id="{E61F9EF6-184F-E3E9-786C-ECB880CD7309}"/>
                </a:ext>
              </a:extLst>
            </p:cNvPr>
            <p:cNvSpPr>
              <a:spLocks noEditPoints="1"/>
            </p:cNvSpPr>
            <p:nvPr/>
          </p:nvSpPr>
          <p:spPr bwMode="auto">
            <a:xfrm>
              <a:off x="7856531" y="2627902"/>
              <a:ext cx="549756" cy="704978"/>
            </a:xfrm>
            <a:custGeom>
              <a:avLst/>
              <a:gdLst>
                <a:gd name="T0" fmla="*/ 1114 w 2504"/>
                <a:gd name="T1" fmla="*/ 1936 h 3211"/>
                <a:gd name="T2" fmla="*/ 303 w 2504"/>
                <a:gd name="T3" fmla="*/ 2015 h 3211"/>
                <a:gd name="T4" fmla="*/ 363 w 2504"/>
                <a:gd name="T5" fmla="*/ 1909 h 3211"/>
                <a:gd name="T6" fmla="*/ 1370 w 2504"/>
                <a:gd name="T7" fmla="*/ 1870 h 3211"/>
                <a:gd name="T8" fmla="*/ 1447 w 2504"/>
                <a:gd name="T9" fmla="*/ 1979 h 3211"/>
                <a:gd name="T10" fmla="*/ 1587 w 2504"/>
                <a:gd name="T11" fmla="*/ 2205 h 3211"/>
                <a:gd name="T12" fmla="*/ 1672 w 2504"/>
                <a:gd name="T13" fmla="*/ 2328 h 3211"/>
                <a:gd name="T14" fmla="*/ 1732 w 2504"/>
                <a:gd name="T15" fmla="*/ 2258 h 3211"/>
                <a:gd name="T16" fmla="*/ 1877 w 2504"/>
                <a:gd name="T17" fmla="*/ 2275 h 3211"/>
                <a:gd name="T18" fmla="*/ 1967 w 2504"/>
                <a:gd name="T19" fmla="*/ 2212 h 3211"/>
                <a:gd name="T20" fmla="*/ 2094 w 2504"/>
                <a:gd name="T21" fmla="*/ 2250 h 3211"/>
                <a:gd name="T22" fmla="*/ 2229 w 2504"/>
                <a:gd name="T23" fmla="*/ 2254 h 3211"/>
                <a:gd name="T24" fmla="*/ 2324 w 2504"/>
                <a:gd name="T25" fmla="*/ 2365 h 3211"/>
                <a:gd name="T26" fmla="*/ 2428 w 2504"/>
                <a:gd name="T27" fmla="*/ 2578 h 3211"/>
                <a:gd name="T28" fmla="*/ 2504 w 2504"/>
                <a:gd name="T29" fmla="*/ 2961 h 3211"/>
                <a:gd name="T30" fmla="*/ 2017 w 2504"/>
                <a:gd name="T31" fmla="*/ 3158 h 3211"/>
                <a:gd name="T32" fmla="*/ 1903 w 2504"/>
                <a:gd name="T33" fmla="*/ 3123 h 3211"/>
                <a:gd name="T34" fmla="*/ 1598 w 2504"/>
                <a:gd name="T35" fmla="*/ 3017 h 3211"/>
                <a:gd name="T36" fmla="*/ 1488 w 2504"/>
                <a:gd name="T37" fmla="*/ 2969 h 3211"/>
                <a:gd name="T38" fmla="*/ 1383 w 2504"/>
                <a:gd name="T39" fmla="*/ 2848 h 3211"/>
                <a:gd name="T40" fmla="*/ 1345 w 2504"/>
                <a:gd name="T41" fmla="*/ 2806 h 3211"/>
                <a:gd name="T42" fmla="*/ 1279 w 2504"/>
                <a:gd name="T43" fmla="*/ 2706 h 3211"/>
                <a:gd name="T44" fmla="*/ 1338 w 2504"/>
                <a:gd name="T45" fmla="*/ 2636 h 3211"/>
                <a:gd name="T46" fmla="*/ 1446 w 2504"/>
                <a:gd name="T47" fmla="*/ 2693 h 3211"/>
                <a:gd name="T48" fmla="*/ 1518 w 2504"/>
                <a:gd name="T49" fmla="*/ 2747 h 3211"/>
                <a:gd name="T50" fmla="*/ 1625 w 2504"/>
                <a:gd name="T51" fmla="*/ 2817 h 3211"/>
                <a:gd name="T52" fmla="*/ 1653 w 2504"/>
                <a:gd name="T53" fmla="*/ 2734 h 3211"/>
                <a:gd name="T54" fmla="*/ 1563 w 2504"/>
                <a:gd name="T55" fmla="*/ 2553 h 3211"/>
                <a:gd name="T56" fmla="*/ 1519 w 2504"/>
                <a:gd name="T57" fmla="*/ 2467 h 3211"/>
                <a:gd name="T58" fmla="*/ 1366 w 2504"/>
                <a:gd name="T59" fmla="*/ 2177 h 3211"/>
                <a:gd name="T60" fmla="*/ 1247 w 2504"/>
                <a:gd name="T61" fmla="*/ 1863 h 3211"/>
                <a:gd name="T62" fmla="*/ 1453 w 2504"/>
                <a:gd name="T63" fmla="*/ 1608 h 3211"/>
                <a:gd name="T64" fmla="*/ 1483 w 2504"/>
                <a:gd name="T65" fmla="*/ 1726 h 3211"/>
                <a:gd name="T66" fmla="*/ 1318 w 2504"/>
                <a:gd name="T67" fmla="*/ 1743 h 3211"/>
                <a:gd name="T68" fmla="*/ 303 w 2504"/>
                <a:gd name="T69" fmla="*/ 1712 h 3211"/>
                <a:gd name="T70" fmla="*/ 363 w 2504"/>
                <a:gd name="T71" fmla="*/ 1605 h 3211"/>
                <a:gd name="T72" fmla="*/ 1511 w 2504"/>
                <a:gd name="T73" fmla="*/ 1379 h 3211"/>
                <a:gd name="T74" fmla="*/ 351 w 2504"/>
                <a:gd name="T75" fmla="*/ 1447 h 3211"/>
                <a:gd name="T76" fmla="*/ 321 w 2504"/>
                <a:gd name="T77" fmla="*/ 1329 h 3211"/>
                <a:gd name="T78" fmla="*/ 388 w 2504"/>
                <a:gd name="T79" fmla="*/ 650 h 3211"/>
                <a:gd name="T80" fmla="*/ 827 w 2504"/>
                <a:gd name="T81" fmla="*/ 600 h 3211"/>
                <a:gd name="T82" fmla="*/ 816 w 2504"/>
                <a:gd name="T83" fmla="*/ 1146 h 3211"/>
                <a:gd name="T84" fmla="*/ 339 w 2504"/>
                <a:gd name="T85" fmla="*/ 614 h 3211"/>
                <a:gd name="T86" fmla="*/ 590 w 2504"/>
                <a:gd name="T87" fmla="*/ 170 h 3211"/>
                <a:gd name="T88" fmla="*/ 1366 w 2504"/>
                <a:gd name="T89" fmla="*/ 241 h 3211"/>
                <a:gd name="T90" fmla="*/ 1473 w 2504"/>
                <a:gd name="T91" fmla="*/ 207 h 3211"/>
                <a:gd name="T92" fmla="*/ 1602 w 2504"/>
                <a:gd name="T93" fmla="*/ 3 h 3211"/>
                <a:gd name="T94" fmla="*/ 1793 w 2504"/>
                <a:gd name="T95" fmla="*/ 196 h 3211"/>
                <a:gd name="T96" fmla="*/ 1691 w 2504"/>
                <a:gd name="T97" fmla="*/ 2181 h 3211"/>
                <a:gd name="T98" fmla="*/ 1624 w 2504"/>
                <a:gd name="T99" fmla="*/ 394 h 3211"/>
                <a:gd name="T100" fmla="*/ 1197 w 2504"/>
                <a:gd name="T101" fmla="*/ 2698 h 3211"/>
                <a:gd name="T102" fmla="*/ 1287 w 2504"/>
                <a:gd name="T103" fmla="*/ 2844 h 3211"/>
                <a:gd name="T104" fmla="*/ 1363 w 2504"/>
                <a:gd name="T105" fmla="*/ 2962 h 3211"/>
                <a:gd name="T106" fmla="*/ 1561 w 2504"/>
                <a:gd name="T107" fmla="*/ 3100 h 3211"/>
                <a:gd name="T108" fmla="*/ 231 w 2504"/>
                <a:gd name="T109" fmla="*/ 3211 h 3211"/>
                <a:gd name="T110" fmla="*/ 13 w 2504"/>
                <a:gd name="T111" fmla="*/ 3052 h 3211"/>
                <a:gd name="T112" fmla="*/ 69 w 2504"/>
                <a:gd name="T113" fmla="*/ 68 h 3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4" h="3211">
                  <a:moveTo>
                    <a:pt x="616" y="2787"/>
                  </a:moveTo>
                  <a:lnTo>
                    <a:pt x="616" y="2962"/>
                  </a:lnTo>
                  <a:lnTo>
                    <a:pt x="1179" y="2962"/>
                  </a:lnTo>
                  <a:lnTo>
                    <a:pt x="1179" y="2787"/>
                  </a:lnTo>
                  <a:lnTo>
                    <a:pt x="616" y="2787"/>
                  </a:lnTo>
                  <a:close/>
                  <a:moveTo>
                    <a:pt x="363" y="1909"/>
                  </a:moveTo>
                  <a:lnTo>
                    <a:pt x="1110" y="1909"/>
                  </a:lnTo>
                  <a:lnTo>
                    <a:pt x="1114" y="1936"/>
                  </a:lnTo>
                  <a:lnTo>
                    <a:pt x="1121" y="1965"/>
                  </a:lnTo>
                  <a:lnTo>
                    <a:pt x="1137" y="2009"/>
                  </a:lnTo>
                  <a:lnTo>
                    <a:pt x="1153" y="2051"/>
                  </a:lnTo>
                  <a:lnTo>
                    <a:pt x="363" y="2051"/>
                  </a:lnTo>
                  <a:lnTo>
                    <a:pt x="344" y="2049"/>
                  </a:lnTo>
                  <a:lnTo>
                    <a:pt x="327" y="2041"/>
                  </a:lnTo>
                  <a:lnTo>
                    <a:pt x="313" y="2030"/>
                  </a:lnTo>
                  <a:lnTo>
                    <a:pt x="303" y="2015"/>
                  </a:lnTo>
                  <a:lnTo>
                    <a:pt x="295" y="1999"/>
                  </a:lnTo>
                  <a:lnTo>
                    <a:pt x="293" y="1980"/>
                  </a:lnTo>
                  <a:lnTo>
                    <a:pt x="295" y="1961"/>
                  </a:lnTo>
                  <a:lnTo>
                    <a:pt x="303" y="1944"/>
                  </a:lnTo>
                  <a:lnTo>
                    <a:pt x="313" y="1930"/>
                  </a:lnTo>
                  <a:lnTo>
                    <a:pt x="327" y="1919"/>
                  </a:lnTo>
                  <a:lnTo>
                    <a:pt x="344" y="1912"/>
                  </a:lnTo>
                  <a:lnTo>
                    <a:pt x="363" y="1909"/>
                  </a:lnTo>
                  <a:close/>
                  <a:moveTo>
                    <a:pt x="1285" y="1829"/>
                  </a:moveTo>
                  <a:lnTo>
                    <a:pt x="1296" y="1830"/>
                  </a:lnTo>
                  <a:lnTo>
                    <a:pt x="1309" y="1832"/>
                  </a:lnTo>
                  <a:lnTo>
                    <a:pt x="1322" y="1837"/>
                  </a:lnTo>
                  <a:lnTo>
                    <a:pt x="1334" y="1843"/>
                  </a:lnTo>
                  <a:lnTo>
                    <a:pt x="1347" y="1851"/>
                  </a:lnTo>
                  <a:lnTo>
                    <a:pt x="1360" y="1861"/>
                  </a:lnTo>
                  <a:lnTo>
                    <a:pt x="1370" y="1870"/>
                  </a:lnTo>
                  <a:lnTo>
                    <a:pt x="1380" y="1881"/>
                  </a:lnTo>
                  <a:lnTo>
                    <a:pt x="1383" y="1883"/>
                  </a:lnTo>
                  <a:lnTo>
                    <a:pt x="1389" y="1889"/>
                  </a:lnTo>
                  <a:lnTo>
                    <a:pt x="1397" y="1901"/>
                  </a:lnTo>
                  <a:lnTo>
                    <a:pt x="1407" y="1916"/>
                  </a:lnTo>
                  <a:lnTo>
                    <a:pt x="1419" y="1934"/>
                  </a:lnTo>
                  <a:lnTo>
                    <a:pt x="1433" y="1956"/>
                  </a:lnTo>
                  <a:lnTo>
                    <a:pt x="1447" y="1979"/>
                  </a:lnTo>
                  <a:lnTo>
                    <a:pt x="1463" y="2005"/>
                  </a:lnTo>
                  <a:lnTo>
                    <a:pt x="1480" y="2033"/>
                  </a:lnTo>
                  <a:lnTo>
                    <a:pt x="1498" y="2060"/>
                  </a:lnTo>
                  <a:lnTo>
                    <a:pt x="1516" y="2090"/>
                  </a:lnTo>
                  <a:lnTo>
                    <a:pt x="1534" y="2119"/>
                  </a:lnTo>
                  <a:lnTo>
                    <a:pt x="1552" y="2148"/>
                  </a:lnTo>
                  <a:lnTo>
                    <a:pt x="1570" y="2177"/>
                  </a:lnTo>
                  <a:lnTo>
                    <a:pt x="1587" y="2205"/>
                  </a:lnTo>
                  <a:lnTo>
                    <a:pt x="1602" y="2230"/>
                  </a:lnTo>
                  <a:lnTo>
                    <a:pt x="1617" y="2254"/>
                  </a:lnTo>
                  <a:lnTo>
                    <a:pt x="1631" y="2275"/>
                  </a:lnTo>
                  <a:lnTo>
                    <a:pt x="1644" y="2293"/>
                  </a:lnTo>
                  <a:lnTo>
                    <a:pt x="1654" y="2308"/>
                  </a:lnTo>
                  <a:lnTo>
                    <a:pt x="1663" y="2320"/>
                  </a:lnTo>
                  <a:lnTo>
                    <a:pt x="1668" y="2326"/>
                  </a:lnTo>
                  <a:lnTo>
                    <a:pt x="1672" y="2328"/>
                  </a:lnTo>
                  <a:lnTo>
                    <a:pt x="1673" y="2326"/>
                  </a:lnTo>
                  <a:lnTo>
                    <a:pt x="1676" y="2321"/>
                  </a:lnTo>
                  <a:lnTo>
                    <a:pt x="1680" y="2312"/>
                  </a:lnTo>
                  <a:lnTo>
                    <a:pt x="1687" y="2303"/>
                  </a:lnTo>
                  <a:lnTo>
                    <a:pt x="1696" y="2291"/>
                  </a:lnTo>
                  <a:lnTo>
                    <a:pt x="1706" y="2279"/>
                  </a:lnTo>
                  <a:lnTo>
                    <a:pt x="1718" y="2269"/>
                  </a:lnTo>
                  <a:lnTo>
                    <a:pt x="1732" y="2258"/>
                  </a:lnTo>
                  <a:lnTo>
                    <a:pt x="1748" y="2249"/>
                  </a:lnTo>
                  <a:lnTo>
                    <a:pt x="1765" y="2243"/>
                  </a:lnTo>
                  <a:lnTo>
                    <a:pt x="1784" y="2240"/>
                  </a:lnTo>
                  <a:lnTo>
                    <a:pt x="1805" y="2242"/>
                  </a:lnTo>
                  <a:lnTo>
                    <a:pt x="1827" y="2247"/>
                  </a:lnTo>
                  <a:lnTo>
                    <a:pt x="1850" y="2259"/>
                  </a:lnTo>
                  <a:lnTo>
                    <a:pt x="1876" y="2277"/>
                  </a:lnTo>
                  <a:lnTo>
                    <a:pt x="1877" y="2275"/>
                  </a:lnTo>
                  <a:lnTo>
                    <a:pt x="1881" y="2270"/>
                  </a:lnTo>
                  <a:lnTo>
                    <a:pt x="1887" y="2262"/>
                  </a:lnTo>
                  <a:lnTo>
                    <a:pt x="1896" y="2253"/>
                  </a:lnTo>
                  <a:lnTo>
                    <a:pt x="1906" y="2243"/>
                  </a:lnTo>
                  <a:lnTo>
                    <a:pt x="1919" y="2233"/>
                  </a:lnTo>
                  <a:lnTo>
                    <a:pt x="1933" y="2224"/>
                  </a:lnTo>
                  <a:lnTo>
                    <a:pt x="1949" y="2216"/>
                  </a:lnTo>
                  <a:lnTo>
                    <a:pt x="1967" y="2212"/>
                  </a:lnTo>
                  <a:lnTo>
                    <a:pt x="1986" y="2211"/>
                  </a:lnTo>
                  <a:lnTo>
                    <a:pt x="2008" y="2213"/>
                  </a:lnTo>
                  <a:lnTo>
                    <a:pt x="2030" y="2222"/>
                  </a:lnTo>
                  <a:lnTo>
                    <a:pt x="2053" y="2236"/>
                  </a:lnTo>
                  <a:lnTo>
                    <a:pt x="2078" y="2256"/>
                  </a:lnTo>
                  <a:lnTo>
                    <a:pt x="2079" y="2256"/>
                  </a:lnTo>
                  <a:lnTo>
                    <a:pt x="2086" y="2254"/>
                  </a:lnTo>
                  <a:lnTo>
                    <a:pt x="2094" y="2250"/>
                  </a:lnTo>
                  <a:lnTo>
                    <a:pt x="2106" y="2247"/>
                  </a:lnTo>
                  <a:lnTo>
                    <a:pt x="2119" y="2245"/>
                  </a:lnTo>
                  <a:lnTo>
                    <a:pt x="2135" y="2242"/>
                  </a:lnTo>
                  <a:lnTo>
                    <a:pt x="2152" y="2241"/>
                  </a:lnTo>
                  <a:lnTo>
                    <a:pt x="2171" y="2241"/>
                  </a:lnTo>
                  <a:lnTo>
                    <a:pt x="2190" y="2242"/>
                  </a:lnTo>
                  <a:lnTo>
                    <a:pt x="2210" y="2246"/>
                  </a:lnTo>
                  <a:lnTo>
                    <a:pt x="2229" y="2254"/>
                  </a:lnTo>
                  <a:lnTo>
                    <a:pt x="2248" y="2263"/>
                  </a:lnTo>
                  <a:lnTo>
                    <a:pt x="2266" y="2277"/>
                  </a:lnTo>
                  <a:lnTo>
                    <a:pt x="2283" y="2295"/>
                  </a:lnTo>
                  <a:lnTo>
                    <a:pt x="2298" y="2317"/>
                  </a:lnTo>
                  <a:lnTo>
                    <a:pt x="2311" y="2344"/>
                  </a:lnTo>
                  <a:lnTo>
                    <a:pt x="2312" y="2347"/>
                  </a:lnTo>
                  <a:lnTo>
                    <a:pt x="2317" y="2354"/>
                  </a:lnTo>
                  <a:lnTo>
                    <a:pt x="2324" y="2365"/>
                  </a:lnTo>
                  <a:lnTo>
                    <a:pt x="2333" y="2381"/>
                  </a:lnTo>
                  <a:lnTo>
                    <a:pt x="2344" y="2400"/>
                  </a:lnTo>
                  <a:lnTo>
                    <a:pt x="2357" y="2422"/>
                  </a:lnTo>
                  <a:lnTo>
                    <a:pt x="2370" y="2448"/>
                  </a:lnTo>
                  <a:lnTo>
                    <a:pt x="2384" y="2477"/>
                  </a:lnTo>
                  <a:lnTo>
                    <a:pt x="2399" y="2509"/>
                  </a:lnTo>
                  <a:lnTo>
                    <a:pt x="2414" y="2542"/>
                  </a:lnTo>
                  <a:lnTo>
                    <a:pt x="2428" y="2578"/>
                  </a:lnTo>
                  <a:lnTo>
                    <a:pt x="2441" y="2616"/>
                  </a:lnTo>
                  <a:lnTo>
                    <a:pt x="2454" y="2655"/>
                  </a:lnTo>
                  <a:lnTo>
                    <a:pt x="2464" y="2695"/>
                  </a:lnTo>
                  <a:lnTo>
                    <a:pt x="2474" y="2736"/>
                  </a:lnTo>
                  <a:lnTo>
                    <a:pt x="2480" y="2778"/>
                  </a:lnTo>
                  <a:lnTo>
                    <a:pt x="2484" y="2820"/>
                  </a:lnTo>
                  <a:lnTo>
                    <a:pt x="2485" y="2861"/>
                  </a:lnTo>
                  <a:lnTo>
                    <a:pt x="2504" y="2961"/>
                  </a:lnTo>
                  <a:lnTo>
                    <a:pt x="2027" y="3201"/>
                  </a:lnTo>
                  <a:lnTo>
                    <a:pt x="2028" y="3200"/>
                  </a:lnTo>
                  <a:lnTo>
                    <a:pt x="2028" y="3197"/>
                  </a:lnTo>
                  <a:lnTo>
                    <a:pt x="2029" y="3192"/>
                  </a:lnTo>
                  <a:lnTo>
                    <a:pt x="2029" y="3184"/>
                  </a:lnTo>
                  <a:lnTo>
                    <a:pt x="2028" y="3177"/>
                  </a:lnTo>
                  <a:lnTo>
                    <a:pt x="2023" y="3168"/>
                  </a:lnTo>
                  <a:lnTo>
                    <a:pt x="2017" y="3158"/>
                  </a:lnTo>
                  <a:lnTo>
                    <a:pt x="2008" y="3150"/>
                  </a:lnTo>
                  <a:lnTo>
                    <a:pt x="1995" y="3140"/>
                  </a:lnTo>
                  <a:lnTo>
                    <a:pt x="1977" y="3133"/>
                  </a:lnTo>
                  <a:lnTo>
                    <a:pt x="1954" y="3125"/>
                  </a:lnTo>
                  <a:lnTo>
                    <a:pt x="1951" y="3125"/>
                  </a:lnTo>
                  <a:lnTo>
                    <a:pt x="1940" y="3125"/>
                  </a:lnTo>
                  <a:lnTo>
                    <a:pt x="1924" y="3124"/>
                  </a:lnTo>
                  <a:lnTo>
                    <a:pt x="1903" y="3123"/>
                  </a:lnTo>
                  <a:lnTo>
                    <a:pt x="1876" y="3119"/>
                  </a:lnTo>
                  <a:lnTo>
                    <a:pt x="1845" y="3114"/>
                  </a:lnTo>
                  <a:lnTo>
                    <a:pt x="1810" y="3106"/>
                  </a:lnTo>
                  <a:lnTo>
                    <a:pt x="1772" y="3095"/>
                  </a:lnTo>
                  <a:lnTo>
                    <a:pt x="1731" y="3082"/>
                  </a:lnTo>
                  <a:lnTo>
                    <a:pt x="1688" y="3064"/>
                  </a:lnTo>
                  <a:lnTo>
                    <a:pt x="1644" y="3043"/>
                  </a:lnTo>
                  <a:lnTo>
                    <a:pt x="1598" y="3017"/>
                  </a:lnTo>
                  <a:lnTo>
                    <a:pt x="1595" y="3016"/>
                  </a:lnTo>
                  <a:lnTo>
                    <a:pt x="1587" y="3013"/>
                  </a:lnTo>
                  <a:lnTo>
                    <a:pt x="1574" y="3009"/>
                  </a:lnTo>
                  <a:lnTo>
                    <a:pt x="1559" y="3002"/>
                  </a:lnTo>
                  <a:lnTo>
                    <a:pt x="1541" y="2996"/>
                  </a:lnTo>
                  <a:lnTo>
                    <a:pt x="1523" y="2988"/>
                  </a:lnTo>
                  <a:lnTo>
                    <a:pt x="1505" y="2979"/>
                  </a:lnTo>
                  <a:lnTo>
                    <a:pt x="1488" y="2969"/>
                  </a:lnTo>
                  <a:lnTo>
                    <a:pt x="1475" y="2960"/>
                  </a:lnTo>
                  <a:lnTo>
                    <a:pt x="1464" y="2950"/>
                  </a:lnTo>
                  <a:lnTo>
                    <a:pt x="1458" y="2942"/>
                  </a:lnTo>
                  <a:lnTo>
                    <a:pt x="1438" y="2914"/>
                  </a:lnTo>
                  <a:lnTo>
                    <a:pt x="1421" y="2892"/>
                  </a:lnTo>
                  <a:lnTo>
                    <a:pt x="1406" y="2873"/>
                  </a:lnTo>
                  <a:lnTo>
                    <a:pt x="1394" y="2859"/>
                  </a:lnTo>
                  <a:lnTo>
                    <a:pt x="1383" y="2848"/>
                  </a:lnTo>
                  <a:lnTo>
                    <a:pt x="1373" y="2838"/>
                  </a:lnTo>
                  <a:lnTo>
                    <a:pt x="1366" y="2832"/>
                  </a:lnTo>
                  <a:lnTo>
                    <a:pt x="1360" y="2826"/>
                  </a:lnTo>
                  <a:lnTo>
                    <a:pt x="1355" y="2822"/>
                  </a:lnTo>
                  <a:lnTo>
                    <a:pt x="1351" y="2818"/>
                  </a:lnTo>
                  <a:lnTo>
                    <a:pt x="1348" y="2814"/>
                  </a:lnTo>
                  <a:lnTo>
                    <a:pt x="1346" y="2811"/>
                  </a:lnTo>
                  <a:lnTo>
                    <a:pt x="1345" y="2806"/>
                  </a:lnTo>
                  <a:lnTo>
                    <a:pt x="1331" y="2798"/>
                  </a:lnTo>
                  <a:lnTo>
                    <a:pt x="1320" y="2789"/>
                  </a:lnTo>
                  <a:lnTo>
                    <a:pt x="1309" y="2778"/>
                  </a:lnTo>
                  <a:lnTo>
                    <a:pt x="1300" y="2764"/>
                  </a:lnTo>
                  <a:lnTo>
                    <a:pt x="1292" y="2750"/>
                  </a:lnTo>
                  <a:lnTo>
                    <a:pt x="1286" y="2735"/>
                  </a:lnTo>
                  <a:lnTo>
                    <a:pt x="1282" y="2720"/>
                  </a:lnTo>
                  <a:lnTo>
                    <a:pt x="1279" y="2706"/>
                  </a:lnTo>
                  <a:lnTo>
                    <a:pt x="1279" y="2692"/>
                  </a:lnTo>
                  <a:lnTo>
                    <a:pt x="1280" y="2678"/>
                  </a:lnTo>
                  <a:lnTo>
                    <a:pt x="1284" y="2665"/>
                  </a:lnTo>
                  <a:lnTo>
                    <a:pt x="1289" y="2654"/>
                  </a:lnTo>
                  <a:lnTo>
                    <a:pt x="1298" y="2646"/>
                  </a:lnTo>
                  <a:lnTo>
                    <a:pt x="1308" y="2640"/>
                  </a:lnTo>
                  <a:lnTo>
                    <a:pt x="1322" y="2636"/>
                  </a:lnTo>
                  <a:lnTo>
                    <a:pt x="1338" y="2636"/>
                  </a:lnTo>
                  <a:lnTo>
                    <a:pt x="1357" y="2640"/>
                  </a:lnTo>
                  <a:lnTo>
                    <a:pt x="1378" y="2648"/>
                  </a:lnTo>
                  <a:lnTo>
                    <a:pt x="1403" y="2660"/>
                  </a:lnTo>
                  <a:lnTo>
                    <a:pt x="1405" y="2662"/>
                  </a:lnTo>
                  <a:lnTo>
                    <a:pt x="1411" y="2666"/>
                  </a:lnTo>
                  <a:lnTo>
                    <a:pt x="1421" y="2673"/>
                  </a:lnTo>
                  <a:lnTo>
                    <a:pt x="1434" y="2682"/>
                  </a:lnTo>
                  <a:lnTo>
                    <a:pt x="1446" y="2693"/>
                  </a:lnTo>
                  <a:lnTo>
                    <a:pt x="1460" y="2703"/>
                  </a:lnTo>
                  <a:lnTo>
                    <a:pt x="1474" y="2714"/>
                  </a:lnTo>
                  <a:lnTo>
                    <a:pt x="1487" y="2724"/>
                  </a:lnTo>
                  <a:lnTo>
                    <a:pt x="1499" y="2732"/>
                  </a:lnTo>
                  <a:lnTo>
                    <a:pt x="1507" y="2740"/>
                  </a:lnTo>
                  <a:lnTo>
                    <a:pt x="1514" y="2744"/>
                  </a:lnTo>
                  <a:lnTo>
                    <a:pt x="1516" y="2745"/>
                  </a:lnTo>
                  <a:lnTo>
                    <a:pt x="1518" y="2747"/>
                  </a:lnTo>
                  <a:lnTo>
                    <a:pt x="1524" y="2751"/>
                  </a:lnTo>
                  <a:lnTo>
                    <a:pt x="1534" y="2759"/>
                  </a:lnTo>
                  <a:lnTo>
                    <a:pt x="1545" y="2769"/>
                  </a:lnTo>
                  <a:lnTo>
                    <a:pt x="1559" y="2778"/>
                  </a:lnTo>
                  <a:lnTo>
                    <a:pt x="1575" y="2789"/>
                  </a:lnTo>
                  <a:lnTo>
                    <a:pt x="1591" y="2800"/>
                  </a:lnTo>
                  <a:lnTo>
                    <a:pt x="1608" y="2808"/>
                  </a:lnTo>
                  <a:lnTo>
                    <a:pt x="1625" y="2817"/>
                  </a:lnTo>
                  <a:lnTo>
                    <a:pt x="1639" y="2822"/>
                  </a:lnTo>
                  <a:lnTo>
                    <a:pt x="1653" y="2824"/>
                  </a:lnTo>
                  <a:lnTo>
                    <a:pt x="1661" y="2817"/>
                  </a:lnTo>
                  <a:lnTo>
                    <a:pt x="1666" y="2806"/>
                  </a:lnTo>
                  <a:lnTo>
                    <a:pt x="1666" y="2792"/>
                  </a:lnTo>
                  <a:lnTo>
                    <a:pt x="1664" y="2775"/>
                  </a:lnTo>
                  <a:lnTo>
                    <a:pt x="1659" y="2756"/>
                  </a:lnTo>
                  <a:lnTo>
                    <a:pt x="1653" y="2734"/>
                  </a:lnTo>
                  <a:lnTo>
                    <a:pt x="1644" y="2712"/>
                  </a:lnTo>
                  <a:lnTo>
                    <a:pt x="1634" y="2689"/>
                  </a:lnTo>
                  <a:lnTo>
                    <a:pt x="1622" y="2665"/>
                  </a:lnTo>
                  <a:lnTo>
                    <a:pt x="1611" y="2641"/>
                  </a:lnTo>
                  <a:lnTo>
                    <a:pt x="1598" y="2618"/>
                  </a:lnTo>
                  <a:lnTo>
                    <a:pt x="1587" y="2594"/>
                  </a:lnTo>
                  <a:lnTo>
                    <a:pt x="1574" y="2573"/>
                  </a:lnTo>
                  <a:lnTo>
                    <a:pt x="1563" y="2553"/>
                  </a:lnTo>
                  <a:lnTo>
                    <a:pt x="1553" y="2535"/>
                  </a:lnTo>
                  <a:lnTo>
                    <a:pt x="1544" y="2519"/>
                  </a:lnTo>
                  <a:lnTo>
                    <a:pt x="1538" y="2506"/>
                  </a:lnTo>
                  <a:lnTo>
                    <a:pt x="1534" y="2496"/>
                  </a:lnTo>
                  <a:lnTo>
                    <a:pt x="1533" y="2490"/>
                  </a:lnTo>
                  <a:lnTo>
                    <a:pt x="1531" y="2488"/>
                  </a:lnTo>
                  <a:lnTo>
                    <a:pt x="1526" y="2480"/>
                  </a:lnTo>
                  <a:lnTo>
                    <a:pt x="1519" y="2467"/>
                  </a:lnTo>
                  <a:lnTo>
                    <a:pt x="1509" y="2449"/>
                  </a:lnTo>
                  <a:lnTo>
                    <a:pt x="1496" y="2426"/>
                  </a:lnTo>
                  <a:lnTo>
                    <a:pt x="1480" y="2397"/>
                  </a:lnTo>
                  <a:lnTo>
                    <a:pt x="1462" y="2364"/>
                  </a:lnTo>
                  <a:lnTo>
                    <a:pt x="1442" y="2324"/>
                  </a:lnTo>
                  <a:lnTo>
                    <a:pt x="1419" y="2280"/>
                  </a:lnTo>
                  <a:lnTo>
                    <a:pt x="1394" y="2231"/>
                  </a:lnTo>
                  <a:lnTo>
                    <a:pt x="1366" y="2177"/>
                  </a:lnTo>
                  <a:lnTo>
                    <a:pt x="1336" y="2117"/>
                  </a:lnTo>
                  <a:lnTo>
                    <a:pt x="1304" y="2052"/>
                  </a:lnTo>
                  <a:lnTo>
                    <a:pt x="1270" y="1981"/>
                  </a:lnTo>
                  <a:lnTo>
                    <a:pt x="1258" y="1949"/>
                  </a:lnTo>
                  <a:lnTo>
                    <a:pt x="1251" y="1923"/>
                  </a:lnTo>
                  <a:lnTo>
                    <a:pt x="1246" y="1899"/>
                  </a:lnTo>
                  <a:lnTo>
                    <a:pt x="1245" y="1879"/>
                  </a:lnTo>
                  <a:lnTo>
                    <a:pt x="1247" y="1863"/>
                  </a:lnTo>
                  <a:lnTo>
                    <a:pt x="1250" y="1850"/>
                  </a:lnTo>
                  <a:lnTo>
                    <a:pt x="1256" y="1840"/>
                  </a:lnTo>
                  <a:lnTo>
                    <a:pt x="1265" y="1834"/>
                  </a:lnTo>
                  <a:lnTo>
                    <a:pt x="1274" y="1830"/>
                  </a:lnTo>
                  <a:lnTo>
                    <a:pt x="1285" y="1829"/>
                  </a:lnTo>
                  <a:close/>
                  <a:moveTo>
                    <a:pt x="363" y="1605"/>
                  </a:moveTo>
                  <a:lnTo>
                    <a:pt x="1434" y="1605"/>
                  </a:lnTo>
                  <a:lnTo>
                    <a:pt x="1453" y="1608"/>
                  </a:lnTo>
                  <a:lnTo>
                    <a:pt x="1469" y="1615"/>
                  </a:lnTo>
                  <a:lnTo>
                    <a:pt x="1483" y="1627"/>
                  </a:lnTo>
                  <a:lnTo>
                    <a:pt x="1495" y="1641"/>
                  </a:lnTo>
                  <a:lnTo>
                    <a:pt x="1501" y="1658"/>
                  </a:lnTo>
                  <a:lnTo>
                    <a:pt x="1504" y="1677"/>
                  </a:lnTo>
                  <a:lnTo>
                    <a:pt x="1501" y="1695"/>
                  </a:lnTo>
                  <a:lnTo>
                    <a:pt x="1495" y="1712"/>
                  </a:lnTo>
                  <a:lnTo>
                    <a:pt x="1483" y="1726"/>
                  </a:lnTo>
                  <a:lnTo>
                    <a:pt x="1469" y="1737"/>
                  </a:lnTo>
                  <a:lnTo>
                    <a:pt x="1453" y="1744"/>
                  </a:lnTo>
                  <a:lnTo>
                    <a:pt x="1434" y="1746"/>
                  </a:lnTo>
                  <a:lnTo>
                    <a:pt x="1418" y="1746"/>
                  </a:lnTo>
                  <a:lnTo>
                    <a:pt x="1394" y="1739"/>
                  </a:lnTo>
                  <a:lnTo>
                    <a:pt x="1368" y="1736"/>
                  </a:lnTo>
                  <a:lnTo>
                    <a:pt x="1343" y="1737"/>
                  </a:lnTo>
                  <a:lnTo>
                    <a:pt x="1318" y="1743"/>
                  </a:lnTo>
                  <a:lnTo>
                    <a:pt x="1314" y="1744"/>
                  </a:lnTo>
                  <a:lnTo>
                    <a:pt x="1312" y="1745"/>
                  </a:lnTo>
                  <a:lnTo>
                    <a:pt x="1310" y="1746"/>
                  </a:lnTo>
                  <a:lnTo>
                    <a:pt x="363" y="1746"/>
                  </a:lnTo>
                  <a:lnTo>
                    <a:pt x="344" y="1744"/>
                  </a:lnTo>
                  <a:lnTo>
                    <a:pt x="327" y="1737"/>
                  </a:lnTo>
                  <a:lnTo>
                    <a:pt x="313" y="1726"/>
                  </a:lnTo>
                  <a:lnTo>
                    <a:pt x="303" y="1712"/>
                  </a:lnTo>
                  <a:lnTo>
                    <a:pt x="295" y="1695"/>
                  </a:lnTo>
                  <a:lnTo>
                    <a:pt x="293" y="1677"/>
                  </a:lnTo>
                  <a:lnTo>
                    <a:pt x="295" y="1658"/>
                  </a:lnTo>
                  <a:lnTo>
                    <a:pt x="303" y="1641"/>
                  </a:lnTo>
                  <a:lnTo>
                    <a:pt x="313" y="1627"/>
                  </a:lnTo>
                  <a:lnTo>
                    <a:pt x="327" y="1615"/>
                  </a:lnTo>
                  <a:lnTo>
                    <a:pt x="344" y="1608"/>
                  </a:lnTo>
                  <a:lnTo>
                    <a:pt x="363" y="1605"/>
                  </a:lnTo>
                  <a:close/>
                  <a:moveTo>
                    <a:pt x="369" y="1308"/>
                  </a:moveTo>
                  <a:lnTo>
                    <a:pt x="1441" y="1308"/>
                  </a:lnTo>
                  <a:lnTo>
                    <a:pt x="1460" y="1310"/>
                  </a:lnTo>
                  <a:lnTo>
                    <a:pt x="1476" y="1318"/>
                  </a:lnTo>
                  <a:lnTo>
                    <a:pt x="1491" y="1329"/>
                  </a:lnTo>
                  <a:lnTo>
                    <a:pt x="1501" y="1344"/>
                  </a:lnTo>
                  <a:lnTo>
                    <a:pt x="1509" y="1361"/>
                  </a:lnTo>
                  <a:lnTo>
                    <a:pt x="1511" y="1379"/>
                  </a:lnTo>
                  <a:lnTo>
                    <a:pt x="1509" y="1398"/>
                  </a:lnTo>
                  <a:lnTo>
                    <a:pt x="1501" y="1414"/>
                  </a:lnTo>
                  <a:lnTo>
                    <a:pt x="1491" y="1429"/>
                  </a:lnTo>
                  <a:lnTo>
                    <a:pt x="1476" y="1440"/>
                  </a:lnTo>
                  <a:lnTo>
                    <a:pt x="1459" y="1447"/>
                  </a:lnTo>
                  <a:lnTo>
                    <a:pt x="1441" y="1449"/>
                  </a:lnTo>
                  <a:lnTo>
                    <a:pt x="369" y="1449"/>
                  </a:lnTo>
                  <a:lnTo>
                    <a:pt x="351" y="1447"/>
                  </a:lnTo>
                  <a:lnTo>
                    <a:pt x="334" y="1440"/>
                  </a:lnTo>
                  <a:lnTo>
                    <a:pt x="321" y="1429"/>
                  </a:lnTo>
                  <a:lnTo>
                    <a:pt x="309" y="1414"/>
                  </a:lnTo>
                  <a:lnTo>
                    <a:pt x="302" y="1398"/>
                  </a:lnTo>
                  <a:lnTo>
                    <a:pt x="300" y="1379"/>
                  </a:lnTo>
                  <a:lnTo>
                    <a:pt x="302" y="1361"/>
                  </a:lnTo>
                  <a:lnTo>
                    <a:pt x="309" y="1344"/>
                  </a:lnTo>
                  <a:lnTo>
                    <a:pt x="321" y="1329"/>
                  </a:lnTo>
                  <a:lnTo>
                    <a:pt x="334" y="1318"/>
                  </a:lnTo>
                  <a:lnTo>
                    <a:pt x="351" y="1310"/>
                  </a:lnTo>
                  <a:lnTo>
                    <a:pt x="369" y="1308"/>
                  </a:lnTo>
                  <a:close/>
                  <a:moveTo>
                    <a:pt x="388" y="650"/>
                  </a:moveTo>
                  <a:lnTo>
                    <a:pt x="790" y="650"/>
                  </a:lnTo>
                  <a:lnTo>
                    <a:pt x="790" y="1094"/>
                  </a:lnTo>
                  <a:lnTo>
                    <a:pt x="388" y="1094"/>
                  </a:lnTo>
                  <a:lnTo>
                    <a:pt x="388" y="650"/>
                  </a:lnTo>
                  <a:close/>
                  <a:moveTo>
                    <a:pt x="363" y="625"/>
                  </a:moveTo>
                  <a:lnTo>
                    <a:pt x="363" y="1119"/>
                  </a:lnTo>
                  <a:lnTo>
                    <a:pt x="816" y="1119"/>
                  </a:lnTo>
                  <a:lnTo>
                    <a:pt x="816" y="625"/>
                  </a:lnTo>
                  <a:lnTo>
                    <a:pt x="363" y="625"/>
                  </a:lnTo>
                  <a:close/>
                  <a:moveTo>
                    <a:pt x="363" y="598"/>
                  </a:moveTo>
                  <a:lnTo>
                    <a:pt x="816" y="598"/>
                  </a:lnTo>
                  <a:lnTo>
                    <a:pt x="827" y="600"/>
                  </a:lnTo>
                  <a:lnTo>
                    <a:pt x="834" y="605"/>
                  </a:lnTo>
                  <a:lnTo>
                    <a:pt x="841" y="614"/>
                  </a:lnTo>
                  <a:lnTo>
                    <a:pt x="842" y="625"/>
                  </a:lnTo>
                  <a:lnTo>
                    <a:pt x="842" y="1119"/>
                  </a:lnTo>
                  <a:lnTo>
                    <a:pt x="841" y="1130"/>
                  </a:lnTo>
                  <a:lnTo>
                    <a:pt x="834" y="1138"/>
                  </a:lnTo>
                  <a:lnTo>
                    <a:pt x="827" y="1144"/>
                  </a:lnTo>
                  <a:lnTo>
                    <a:pt x="816" y="1146"/>
                  </a:lnTo>
                  <a:lnTo>
                    <a:pt x="816" y="1146"/>
                  </a:lnTo>
                  <a:lnTo>
                    <a:pt x="363" y="1146"/>
                  </a:lnTo>
                  <a:lnTo>
                    <a:pt x="352" y="1144"/>
                  </a:lnTo>
                  <a:lnTo>
                    <a:pt x="344" y="1138"/>
                  </a:lnTo>
                  <a:lnTo>
                    <a:pt x="339" y="1130"/>
                  </a:lnTo>
                  <a:lnTo>
                    <a:pt x="336" y="1119"/>
                  </a:lnTo>
                  <a:lnTo>
                    <a:pt x="336" y="625"/>
                  </a:lnTo>
                  <a:lnTo>
                    <a:pt x="339" y="614"/>
                  </a:lnTo>
                  <a:lnTo>
                    <a:pt x="344" y="605"/>
                  </a:lnTo>
                  <a:lnTo>
                    <a:pt x="352" y="600"/>
                  </a:lnTo>
                  <a:lnTo>
                    <a:pt x="363" y="598"/>
                  </a:lnTo>
                  <a:close/>
                  <a:moveTo>
                    <a:pt x="590" y="170"/>
                  </a:moveTo>
                  <a:lnTo>
                    <a:pt x="590" y="238"/>
                  </a:lnTo>
                  <a:lnTo>
                    <a:pt x="1208" y="238"/>
                  </a:lnTo>
                  <a:lnTo>
                    <a:pt x="1208" y="170"/>
                  </a:lnTo>
                  <a:lnTo>
                    <a:pt x="590" y="170"/>
                  </a:lnTo>
                  <a:close/>
                  <a:moveTo>
                    <a:pt x="1414" y="146"/>
                  </a:moveTo>
                  <a:lnTo>
                    <a:pt x="1395" y="149"/>
                  </a:lnTo>
                  <a:lnTo>
                    <a:pt x="1379" y="158"/>
                  </a:lnTo>
                  <a:lnTo>
                    <a:pt x="1366" y="171"/>
                  </a:lnTo>
                  <a:lnTo>
                    <a:pt x="1358" y="188"/>
                  </a:lnTo>
                  <a:lnTo>
                    <a:pt x="1355" y="207"/>
                  </a:lnTo>
                  <a:lnTo>
                    <a:pt x="1358" y="225"/>
                  </a:lnTo>
                  <a:lnTo>
                    <a:pt x="1366" y="241"/>
                  </a:lnTo>
                  <a:lnTo>
                    <a:pt x="1379" y="254"/>
                  </a:lnTo>
                  <a:lnTo>
                    <a:pt x="1395" y="263"/>
                  </a:lnTo>
                  <a:lnTo>
                    <a:pt x="1414" y="266"/>
                  </a:lnTo>
                  <a:lnTo>
                    <a:pt x="1433" y="263"/>
                  </a:lnTo>
                  <a:lnTo>
                    <a:pt x="1448" y="254"/>
                  </a:lnTo>
                  <a:lnTo>
                    <a:pt x="1461" y="241"/>
                  </a:lnTo>
                  <a:lnTo>
                    <a:pt x="1469" y="225"/>
                  </a:lnTo>
                  <a:lnTo>
                    <a:pt x="1473" y="207"/>
                  </a:lnTo>
                  <a:lnTo>
                    <a:pt x="1469" y="188"/>
                  </a:lnTo>
                  <a:lnTo>
                    <a:pt x="1461" y="171"/>
                  </a:lnTo>
                  <a:lnTo>
                    <a:pt x="1448" y="158"/>
                  </a:lnTo>
                  <a:lnTo>
                    <a:pt x="1433" y="149"/>
                  </a:lnTo>
                  <a:lnTo>
                    <a:pt x="1414" y="146"/>
                  </a:lnTo>
                  <a:close/>
                  <a:moveTo>
                    <a:pt x="231" y="0"/>
                  </a:moveTo>
                  <a:lnTo>
                    <a:pt x="1565" y="0"/>
                  </a:lnTo>
                  <a:lnTo>
                    <a:pt x="1602" y="3"/>
                  </a:lnTo>
                  <a:lnTo>
                    <a:pt x="1638" y="12"/>
                  </a:lnTo>
                  <a:lnTo>
                    <a:pt x="1671" y="27"/>
                  </a:lnTo>
                  <a:lnTo>
                    <a:pt x="1702" y="45"/>
                  </a:lnTo>
                  <a:lnTo>
                    <a:pt x="1729" y="68"/>
                  </a:lnTo>
                  <a:lnTo>
                    <a:pt x="1751" y="96"/>
                  </a:lnTo>
                  <a:lnTo>
                    <a:pt x="1770" y="127"/>
                  </a:lnTo>
                  <a:lnTo>
                    <a:pt x="1784" y="160"/>
                  </a:lnTo>
                  <a:lnTo>
                    <a:pt x="1793" y="196"/>
                  </a:lnTo>
                  <a:lnTo>
                    <a:pt x="1797" y="234"/>
                  </a:lnTo>
                  <a:lnTo>
                    <a:pt x="1797" y="2180"/>
                  </a:lnTo>
                  <a:lnTo>
                    <a:pt x="1776" y="2183"/>
                  </a:lnTo>
                  <a:lnTo>
                    <a:pt x="1760" y="2187"/>
                  </a:lnTo>
                  <a:lnTo>
                    <a:pt x="1745" y="2192"/>
                  </a:lnTo>
                  <a:lnTo>
                    <a:pt x="1725" y="2201"/>
                  </a:lnTo>
                  <a:lnTo>
                    <a:pt x="1707" y="2213"/>
                  </a:lnTo>
                  <a:lnTo>
                    <a:pt x="1691" y="2181"/>
                  </a:lnTo>
                  <a:lnTo>
                    <a:pt x="1674" y="2147"/>
                  </a:lnTo>
                  <a:lnTo>
                    <a:pt x="1656" y="2112"/>
                  </a:lnTo>
                  <a:lnTo>
                    <a:pt x="1639" y="2077"/>
                  </a:lnTo>
                  <a:lnTo>
                    <a:pt x="1625" y="2045"/>
                  </a:lnTo>
                  <a:lnTo>
                    <a:pt x="1624" y="2044"/>
                  </a:lnTo>
                  <a:lnTo>
                    <a:pt x="1624" y="2043"/>
                  </a:lnTo>
                  <a:lnTo>
                    <a:pt x="1624" y="2043"/>
                  </a:lnTo>
                  <a:lnTo>
                    <a:pt x="1624" y="394"/>
                  </a:lnTo>
                  <a:lnTo>
                    <a:pt x="173" y="394"/>
                  </a:lnTo>
                  <a:lnTo>
                    <a:pt x="173" y="2602"/>
                  </a:lnTo>
                  <a:lnTo>
                    <a:pt x="1206" y="2602"/>
                  </a:lnTo>
                  <a:lnTo>
                    <a:pt x="1200" y="2617"/>
                  </a:lnTo>
                  <a:lnTo>
                    <a:pt x="1196" y="2632"/>
                  </a:lnTo>
                  <a:lnTo>
                    <a:pt x="1194" y="2649"/>
                  </a:lnTo>
                  <a:lnTo>
                    <a:pt x="1194" y="2672"/>
                  </a:lnTo>
                  <a:lnTo>
                    <a:pt x="1197" y="2698"/>
                  </a:lnTo>
                  <a:lnTo>
                    <a:pt x="1204" y="2724"/>
                  </a:lnTo>
                  <a:lnTo>
                    <a:pt x="1213" y="2748"/>
                  </a:lnTo>
                  <a:lnTo>
                    <a:pt x="1226" y="2773"/>
                  </a:lnTo>
                  <a:lnTo>
                    <a:pt x="1243" y="2795"/>
                  </a:lnTo>
                  <a:lnTo>
                    <a:pt x="1262" y="2814"/>
                  </a:lnTo>
                  <a:lnTo>
                    <a:pt x="1272" y="2828"/>
                  </a:lnTo>
                  <a:lnTo>
                    <a:pt x="1282" y="2839"/>
                  </a:lnTo>
                  <a:lnTo>
                    <a:pt x="1287" y="2844"/>
                  </a:lnTo>
                  <a:lnTo>
                    <a:pt x="1293" y="2852"/>
                  </a:lnTo>
                  <a:lnTo>
                    <a:pt x="1302" y="2863"/>
                  </a:lnTo>
                  <a:lnTo>
                    <a:pt x="1311" y="2876"/>
                  </a:lnTo>
                  <a:lnTo>
                    <a:pt x="1324" y="2894"/>
                  </a:lnTo>
                  <a:lnTo>
                    <a:pt x="1338" y="2916"/>
                  </a:lnTo>
                  <a:lnTo>
                    <a:pt x="1353" y="2944"/>
                  </a:lnTo>
                  <a:lnTo>
                    <a:pt x="1358" y="2952"/>
                  </a:lnTo>
                  <a:lnTo>
                    <a:pt x="1363" y="2962"/>
                  </a:lnTo>
                  <a:lnTo>
                    <a:pt x="1371" y="2973"/>
                  </a:lnTo>
                  <a:lnTo>
                    <a:pt x="1383" y="2985"/>
                  </a:lnTo>
                  <a:lnTo>
                    <a:pt x="1399" y="2999"/>
                  </a:lnTo>
                  <a:lnTo>
                    <a:pt x="1419" y="3014"/>
                  </a:lnTo>
                  <a:lnTo>
                    <a:pt x="1444" y="3030"/>
                  </a:lnTo>
                  <a:lnTo>
                    <a:pt x="1476" y="3048"/>
                  </a:lnTo>
                  <a:lnTo>
                    <a:pt x="1514" y="3067"/>
                  </a:lnTo>
                  <a:lnTo>
                    <a:pt x="1561" y="3100"/>
                  </a:lnTo>
                  <a:lnTo>
                    <a:pt x="1609" y="3126"/>
                  </a:lnTo>
                  <a:lnTo>
                    <a:pt x="1653" y="3150"/>
                  </a:lnTo>
                  <a:lnTo>
                    <a:pt x="1697" y="3168"/>
                  </a:lnTo>
                  <a:lnTo>
                    <a:pt x="1668" y="3186"/>
                  </a:lnTo>
                  <a:lnTo>
                    <a:pt x="1635" y="3200"/>
                  </a:lnTo>
                  <a:lnTo>
                    <a:pt x="1601" y="3209"/>
                  </a:lnTo>
                  <a:lnTo>
                    <a:pt x="1565" y="3211"/>
                  </a:lnTo>
                  <a:lnTo>
                    <a:pt x="231" y="3211"/>
                  </a:lnTo>
                  <a:lnTo>
                    <a:pt x="194" y="3208"/>
                  </a:lnTo>
                  <a:lnTo>
                    <a:pt x="158" y="3199"/>
                  </a:lnTo>
                  <a:lnTo>
                    <a:pt x="125" y="3185"/>
                  </a:lnTo>
                  <a:lnTo>
                    <a:pt x="95" y="3166"/>
                  </a:lnTo>
                  <a:lnTo>
                    <a:pt x="69" y="3142"/>
                  </a:lnTo>
                  <a:lnTo>
                    <a:pt x="45" y="3116"/>
                  </a:lnTo>
                  <a:lnTo>
                    <a:pt x="26" y="3085"/>
                  </a:lnTo>
                  <a:lnTo>
                    <a:pt x="13" y="3052"/>
                  </a:lnTo>
                  <a:lnTo>
                    <a:pt x="3" y="3015"/>
                  </a:lnTo>
                  <a:lnTo>
                    <a:pt x="0" y="2977"/>
                  </a:lnTo>
                  <a:lnTo>
                    <a:pt x="0" y="234"/>
                  </a:lnTo>
                  <a:lnTo>
                    <a:pt x="3" y="196"/>
                  </a:lnTo>
                  <a:lnTo>
                    <a:pt x="13" y="160"/>
                  </a:lnTo>
                  <a:lnTo>
                    <a:pt x="26" y="127"/>
                  </a:lnTo>
                  <a:lnTo>
                    <a:pt x="45" y="96"/>
                  </a:lnTo>
                  <a:lnTo>
                    <a:pt x="69" y="68"/>
                  </a:lnTo>
                  <a:lnTo>
                    <a:pt x="95" y="45"/>
                  </a:lnTo>
                  <a:lnTo>
                    <a:pt x="125" y="27"/>
                  </a:lnTo>
                  <a:lnTo>
                    <a:pt x="158" y="12"/>
                  </a:lnTo>
                  <a:lnTo>
                    <a:pt x="194" y="3"/>
                  </a:lnTo>
                  <a:lnTo>
                    <a:pt x="231" y="0"/>
                  </a:lnTo>
                  <a:close/>
                </a:path>
              </a:pathLst>
            </a:custGeom>
            <a:solidFill>
              <a:schemeClr val="bg1"/>
            </a:solid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48" name="Group 47">
            <a:extLst>
              <a:ext uri="{FF2B5EF4-FFF2-40B4-BE49-F238E27FC236}">
                <a16:creationId xmlns:a16="http://schemas.microsoft.com/office/drawing/2014/main" id="{4EF8E942-1956-B172-0A79-3BEFDCB6AE2D}"/>
              </a:ext>
            </a:extLst>
          </p:cNvPr>
          <p:cNvGrpSpPr/>
          <p:nvPr/>
        </p:nvGrpSpPr>
        <p:grpSpPr>
          <a:xfrm>
            <a:off x="9842281" y="2115007"/>
            <a:ext cx="1698512" cy="1698514"/>
            <a:chOff x="9740668" y="2110270"/>
            <a:chExt cx="1698512" cy="1698514"/>
          </a:xfrm>
        </p:grpSpPr>
        <p:sp>
          <p:nvSpPr>
            <p:cNvPr id="12" name="Freeform 11">
              <a:extLst>
                <a:ext uri="{FF2B5EF4-FFF2-40B4-BE49-F238E27FC236}">
                  <a16:creationId xmlns:a16="http://schemas.microsoft.com/office/drawing/2014/main" id="{491CAF8E-4AAA-37F1-D2DE-2D3B2C567F95}"/>
                </a:ext>
              </a:extLst>
            </p:cNvPr>
            <p:cNvSpPr/>
            <p:nvPr/>
          </p:nvSpPr>
          <p:spPr bwMode="auto">
            <a:xfrm>
              <a:off x="9740668" y="2110270"/>
              <a:ext cx="1698512" cy="1698514"/>
            </a:xfrm>
            <a:custGeom>
              <a:avLst/>
              <a:gdLst>
                <a:gd name="connsiteX0" fmla="*/ 661592 w 1323184"/>
                <a:gd name="connsiteY0" fmla="*/ 0 h 1323185"/>
                <a:gd name="connsiteX1" fmla="*/ 741083 w 1323184"/>
                <a:gd name="connsiteY1" fmla="*/ 32926 h 1323185"/>
                <a:gd name="connsiteX2" fmla="*/ 869008 w 1323184"/>
                <a:gd name="connsiteY2" fmla="*/ 160851 h 1323185"/>
                <a:gd name="connsiteX3" fmla="*/ 1049918 w 1323184"/>
                <a:gd name="connsiteY3" fmla="*/ 160851 h 1323185"/>
                <a:gd name="connsiteX4" fmla="*/ 1162335 w 1323184"/>
                <a:gd name="connsiteY4" fmla="*/ 273268 h 1323185"/>
                <a:gd name="connsiteX5" fmla="*/ 1162335 w 1323184"/>
                <a:gd name="connsiteY5" fmla="*/ 454179 h 1323185"/>
                <a:gd name="connsiteX6" fmla="*/ 1290259 w 1323184"/>
                <a:gd name="connsiteY6" fmla="*/ 582102 h 1323185"/>
                <a:gd name="connsiteX7" fmla="*/ 1290259 w 1323184"/>
                <a:gd name="connsiteY7" fmla="*/ 741084 h 1323185"/>
                <a:gd name="connsiteX8" fmla="*/ 1162335 w 1323184"/>
                <a:gd name="connsiteY8" fmla="*/ 869007 h 1323185"/>
                <a:gd name="connsiteX9" fmla="*/ 1162335 w 1323184"/>
                <a:gd name="connsiteY9" fmla="*/ 1049920 h 1323185"/>
                <a:gd name="connsiteX10" fmla="*/ 1049918 w 1323184"/>
                <a:gd name="connsiteY10" fmla="*/ 1162337 h 1323185"/>
                <a:gd name="connsiteX11" fmla="*/ 869006 w 1323184"/>
                <a:gd name="connsiteY11" fmla="*/ 1162337 h 1323185"/>
                <a:gd name="connsiteX12" fmla="*/ 741083 w 1323184"/>
                <a:gd name="connsiteY12" fmla="*/ 1290260 h 1323185"/>
                <a:gd name="connsiteX13" fmla="*/ 582101 w 1323184"/>
                <a:gd name="connsiteY13" fmla="*/ 1290260 h 1323185"/>
                <a:gd name="connsiteX14" fmla="*/ 454179 w 1323184"/>
                <a:gd name="connsiteY14" fmla="*/ 1162337 h 1323185"/>
                <a:gd name="connsiteX15" fmla="*/ 273266 w 1323184"/>
                <a:gd name="connsiteY15" fmla="*/ 1162337 h 1323185"/>
                <a:gd name="connsiteX16" fmla="*/ 160849 w 1323184"/>
                <a:gd name="connsiteY16" fmla="*/ 1049920 h 1323185"/>
                <a:gd name="connsiteX17" fmla="*/ 160849 w 1323184"/>
                <a:gd name="connsiteY17" fmla="*/ 869007 h 1323185"/>
                <a:gd name="connsiteX18" fmla="*/ 32925 w 1323184"/>
                <a:gd name="connsiteY18" fmla="*/ 741084 h 1323185"/>
                <a:gd name="connsiteX19" fmla="*/ 32925 w 1323184"/>
                <a:gd name="connsiteY19" fmla="*/ 582102 h 1323185"/>
                <a:gd name="connsiteX20" fmla="*/ 160849 w 1323184"/>
                <a:gd name="connsiteY20" fmla="*/ 454179 h 1323185"/>
                <a:gd name="connsiteX21" fmla="*/ 160849 w 1323184"/>
                <a:gd name="connsiteY21" fmla="*/ 273268 h 1323185"/>
                <a:gd name="connsiteX22" fmla="*/ 273266 w 1323184"/>
                <a:gd name="connsiteY22" fmla="*/ 160851 h 1323185"/>
                <a:gd name="connsiteX23" fmla="*/ 454177 w 1323184"/>
                <a:gd name="connsiteY23" fmla="*/ 160851 h 1323185"/>
                <a:gd name="connsiteX24" fmla="*/ 582101 w 1323184"/>
                <a:gd name="connsiteY24" fmla="*/ 32926 h 1323185"/>
                <a:gd name="connsiteX25" fmla="*/ 661592 w 1323184"/>
                <a:gd name="connsiteY25" fmla="*/ 0 h 132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23184" h="1323185">
                  <a:moveTo>
                    <a:pt x="661592" y="0"/>
                  </a:moveTo>
                  <a:cubicBezTo>
                    <a:pt x="690362" y="0"/>
                    <a:pt x="719133" y="10976"/>
                    <a:pt x="741083" y="32926"/>
                  </a:cubicBezTo>
                  <a:lnTo>
                    <a:pt x="869008" y="160851"/>
                  </a:lnTo>
                  <a:lnTo>
                    <a:pt x="1049918" y="160851"/>
                  </a:lnTo>
                  <a:cubicBezTo>
                    <a:pt x="1112004" y="160851"/>
                    <a:pt x="1162335" y="211182"/>
                    <a:pt x="1162335" y="273268"/>
                  </a:cubicBezTo>
                  <a:lnTo>
                    <a:pt x="1162335" y="454179"/>
                  </a:lnTo>
                  <a:lnTo>
                    <a:pt x="1290259" y="582102"/>
                  </a:lnTo>
                  <a:cubicBezTo>
                    <a:pt x="1334160" y="626004"/>
                    <a:pt x="1334160" y="697183"/>
                    <a:pt x="1290259" y="741084"/>
                  </a:cubicBezTo>
                  <a:lnTo>
                    <a:pt x="1162335" y="869007"/>
                  </a:lnTo>
                  <a:lnTo>
                    <a:pt x="1162335" y="1049920"/>
                  </a:lnTo>
                  <a:cubicBezTo>
                    <a:pt x="1162335" y="1112006"/>
                    <a:pt x="1112004" y="1162337"/>
                    <a:pt x="1049918" y="1162337"/>
                  </a:cubicBezTo>
                  <a:lnTo>
                    <a:pt x="869006" y="1162337"/>
                  </a:lnTo>
                  <a:lnTo>
                    <a:pt x="741083" y="1290260"/>
                  </a:lnTo>
                  <a:cubicBezTo>
                    <a:pt x="697182" y="1334161"/>
                    <a:pt x="626003" y="1334161"/>
                    <a:pt x="582101" y="1290260"/>
                  </a:cubicBezTo>
                  <a:lnTo>
                    <a:pt x="454179" y="1162337"/>
                  </a:lnTo>
                  <a:lnTo>
                    <a:pt x="273266" y="1162337"/>
                  </a:lnTo>
                  <a:cubicBezTo>
                    <a:pt x="211180" y="1162337"/>
                    <a:pt x="160849" y="1112006"/>
                    <a:pt x="160849" y="1049920"/>
                  </a:cubicBezTo>
                  <a:lnTo>
                    <a:pt x="160849" y="869007"/>
                  </a:lnTo>
                  <a:lnTo>
                    <a:pt x="32925" y="741084"/>
                  </a:lnTo>
                  <a:cubicBezTo>
                    <a:pt x="-10976" y="697183"/>
                    <a:pt x="-10976" y="626004"/>
                    <a:pt x="32925" y="582102"/>
                  </a:cubicBezTo>
                  <a:lnTo>
                    <a:pt x="160849" y="454179"/>
                  </a:lnTo>
                  <a:lnTo>
                    <a:pt x="160849" y="273268"/>
                  </a:lnTo>
                  <a:cubicBezTo>
                    <a:pt x="160849" y="211182"/>
                    <a:pt x="211180" y="160851"/>
                    <a:pt x="273266" y="160851"/>
                  </a:cubicBezTo>
                  <a:lnTo>
                    <a:pt x="454177" y="160851"/>
                  </a:lnTo>
                  <a:lnTo>
                    <a:pt x="582101" y="32926"/>
                  </a:lnTo>
                  <a:cubicBezTo>
                    <a:pt x="604052" y="10976"/>
                    <a:pt x="632822" y="0"/>
                    <a:pt x="661592" y="0"/>
                  </a:cubicBezTo>
                  <a:close/>
                </a:path>
              </a:pathLst>
            </a:custGeom>
            <a:solidFill>
              <a:srgbClr val="419CCC"/>
            </a:solidFill>
            <a:ln w="19050">
              <a:noFill/>
              <a:round/>
              <a:headEnd/>
              <a:tailEnd/>
            </a:ln>
          </p:spPr>
          <p:txBody>
            <a:bodyPr vert="horz" wrap="square" lIns="0" tIns="0" rIns="0" bIns="0" numCol="1" spcCol="0" rtlCol="0" fromWordArt="0" anchor="ctr" anchorCtr="1" forceAA="0" compatLnSpc="1">
              <a:prstTxWarp prst="textNoShape">
                <a:avLst/>
              </a:prstTxWarp>
            </a:bodyPr>
            <a:lstStyle/>
            <a:p>
              <a:pPr algn="ctr"/>
              <a:endParaRPr lang="en-US" sz="2000" b="1" dirty="0">
                <a:solidFill>
                  <a:schemeClr val="bg1"/>
                </a:solidFill>
              </a:endParaRPr>
            </a:p>
          </p:txBody>
        </p:sp>
        <p:grpSp>
          <p:nvGrpSpPr>
            <p:cNvPr id="17" name="Group 16">
              <a:extLst>
                <a:ext uri="{FF2B5EF4-FFF2-40B4-BE49-F238E27FC236}">
                  <a16:creationId xmlns:a16="http://schemas.microsoft.com/office/drawing/2014/main" id="{C4D7F8B3-6799-BC56-C354-35392C0780E3}"/>
                </a:ext>
              </a:extLst>
            </p:cNvPr>
            <p:cNvGrpSpPr/>
            <p:nvPr/>
          </p:nvGrpSpPr>
          <p:grpSpPr>
            <a:xfrm>
              <a:off x="10225898" y="2606249"/>
              <a:ext cx="728054" cy="706555"/>
              <a:chOff x="2743200" y="1271588"/>
              <a:chExt cx="3548063" cy="3443288"/>
            </a:xfrm>
            <a:solidFill>
              <a:schemeClr val="bg1"/>
            </a:solidFill>
          </p:grpSpPr>
          <p:sp>
            <p:nvSpPr>
              <p:cNvPr id="18" name="Freeform 50">
                <a:extLst>
                  <a:ext uri="{FF2B5EF4-FFF2-40B4-BE49-F238E27FC236}">
                    <a16:creationId xmlns:a16="http://schemas.microsoft.com/office/drawing/2014/main" id="{F6DCF1B4-4D2B-6980-BB96-312F1C5CA131}"/>
                  </a:ext>
                </a:extLst>
              </p:cNvPr>
              <p:cNvSpPr>
                <a:spLocks/>
              </p:cNvSpPr>
              <p:nvPr/>
            </p:nvSpPr>
            <p:spPr bwMode="auto">
              <a:xfrm>
                <a:off x="4657725" y="1271588"/>
                <a:ext cx="1633538" cy="2370138"/>
              </a:xfrm>
              <a:custGeom>
                <a:avLst/>
                <a:gdLst>
                  <a:gd name="T0" fmla="*/ 515 w 2056"/>
                  <a:gd name="T1" fmla="*/ 4 h 2988"/>
                  <a:gd name="T2" fmla="*/ 746 w 2056"/>
                  <a:gd name="T3" fmla="*/ 29 h 2988"/>
                  <a:gd name="T4" fmla="*/ 964 w 2056"/>
                  <a:gd name="T5" fmla="*/ 78 h 2988"/>
                  <a:gd name="T6" fmla="*/ 1169 w 2056"/>
                  <a:gd name="T7" fmla="*/ 149 h 2988"/>
                  <a:gd name="T8" fmla="*/ 1359 w 2056"/>
                  <a:gd name="T9" fmla="*/ 238 h 2988"/>
                  <a:gd name="T10" fmla="*/ 1530 w 2056"/>
                  <a:gd name="T11" fmla="*/ 347 h 2988"/>
                  <a:gd name="T12" fmla="*/ 1682 w 2056"/>
                  <a:gd name="T13" fmla="*/ 472 h 2988"/>
                  <a:gd name="T14" fmla="*/ 1811 w 2056"/>
                  <a:gd name="T15" fmla="*/ 611 h 2988"/>
                  <a:gd name="T16" fmla="*/ 1915 w 2056"/>
                  <a:gd name="T17" fmla="*/ 764 h 2988"/>
                  <a:gd name="T18" fmla="*/ 1991 w 2056"/>
                  <a:gd name="T19" fmla="*/ 927 h 2988"/>
                  <a:gd name="T20" fmla="*/ 2040 w 2056"/>
                  <a:gd name="T21" fmla="*/ 1101 h 2988"/>
                  <a:gd name="T22" fmla="*/ 2056 w 2056"/>
                  <a:gd name="T23" fmla="*/ 1283 h 2988"/>
                  <a:gd name="T24" fmla="*/ 2041 w 2056"/>
                  <a:gd name="T25" fmla="*/ 1455 h 2988"/>
                  <a:gd name="T26" fmla="*/ 1998 w 2056"/>
                  <a:gd name="T27" fmla="*/ 1620 h 2988"/>
                  <a:gd name="T28" fmla="*/ 1929 w 2056"/>
                  <a:gd name="T29" fmla="*/ 1777 h 2988"/>
                  <a:gd name="T30" fmla="*/ 1834 w 2056"/>
                  <a:gd name="T31" fmla="*/ 1924 h 2988"/>
                  <a:gd name="T32" fmla="*/ 1717 w 2056"/>
                  <a:gd name="T33" fmla="*/ 2059 h 2988"/>
                  <a:gd name="T34" fmla="*/ 1584 w 2056"/>
                  <a:gd name="T35" fmla="*/ 2924 h 2988"/>
                  <a:gd name="T36" fmla="*/ 1552 w 2056"/>
                  <a:gd name="T37" fmla="*/ 2965 h 2988"/>
                  <a:gd name="T38" fmla="*/ 1510 w 2056"/>
                  <a:gd name="T39" fmla="*/ 2985 h 2988"/>
                  <a:gd name="T40" fmla="*/ 1468 w 2056"/>
                  <a:gd name="T41" fmla="*/ 2985 h 2988"/>
                  <a:gd name="T42" fmla="*/ 1428 w 2056"/>
                  <a:gd name="T43" fmla="*/ 2969 h 2988"/>
                  <a:gd name="T44" fmla="*/ 694 w 2056"/>
                  <a:gd name="T45" fmla="*/ 2545 h 2988"/>
                  <a:gd name="T46" fmla="*/ 498 w 2056"/>
                  <a:gd name="T47" fmla="*/ 2562 h 2988"/>
                  <a:gd name="T48" fmla="*/ 309 w 2056"/>
                  <a:gd name="T49" fmla="*/ 2562 h 2988"/>
                  <a:gd name="T50" fmla="*/ 104 w 2056"/>
                  <a:gd name="T51" fmla="*/ 2452 h 2988"/>
                  <a:gd name="T52" fmla="*/ 89 w 2056"/>
                  <a:gd name="T53" fmla="*/ 2315 h 2988"/>
                  <a:gd name="T54" fmla="*/ 210 w 2056"/>
                  <a:gd name="T55" fmla="*/ 2320 h 2988"/>
                  <a:gd name="T56" fmla="*/ 397 w 2056"/>
                  <a:gd name="T57" fmla="*/ 2330 h 2988"/>
                  <a:gd name="T58" fmla="*/ 631 w 2056"/>
                  <a:gd name="T59" fmla="*/ 2315 h 2988"/>
                  <a:gd name="T60" fmla="*/ 842 w 2056"/>
                  <a:gd name="T61" fmla="*/ 2280 h 2988"/>
                  <a:gd name="T62" fmla="*/ 1390 w 2056"/>
                  <a:gd name="T63" fmla="*/ 2657 h 2988"/>
                  <a:gd name="T64" fmla="*/ 1497 w 2056"/>
                  <a:gd name="T65" fmla="*/ 1949 h 2988"/>
                  <a:gd name="T66" fmla="*/ 1613 w 2056"/>
                  <a:gd name="T67" fmla="*/ 1826 h 2988"/>
                  <a:gd name="T68" fmla="*/ 1714 w 2056"/>
                  <a:gd name="T69" fmla="*/ 1680 h 2988"/>
                  <a:gd name="T70" fmla="*/ 1782 w 2056"/>
                  <a:gd name="T71" fmla="*/ 1525 h 2988"/>
                  <a:gd name="T72" fmla="*/ 1817 w 2056"/>
                  <a:gd name="T73" fmla="*/ 1365 h 2988"/>
                  <a:gd name="T74" fmla="*/ 1817 w 2056"/>
                  <a:gd name="T75" fmla="*/ 1203 h 2988"/>
                  <a:gd name="T76" fmla="*/ 1785 w 2056"/>
                  <a:gd name="T77" fmla="*/ 1046 h 2988"/>
                  <a:gd name="T78" fmla="*/ 1720 w 2056"/>
                  <a:gd name="T79" fmla="*/ 896 h 2988"/>
                  <a:gd name="T80" fmla="*/ 1625 w 2056"/>
                  <a:gd name="T81" fmla="*/ 753 h 2988"/>
                  <a:gd name="T82" fmla="*/ 1500 w 2056"/>
                  <a:gd name="T83" fmla="*/ 623 h 2988"/>
                  <a:gd name="T84" fmla="*/ 1351 w 2056"/>
                  <a:gd name="T85" fmla="*/ 507 h 2988"/>
                  <a:gd name="T86" fmla="*/ 1184 w 2056"/>
                  <a:gd name="T87" fmla="*/ 411 h 2988"/>
                  <a:gd name="T88" fmla="*/ 1004 w 2056"/>
                  <a:gd name="T89" fmla="*/ 336 h 2988"/>
                  <a:gd name="T90" fmla="*/ 811 w 2056"/>
                  <a:gd name="T91" fmla="*/ 280 h 2988"/>
                  <a:gd name="T92" fmla="*/ 608 w 2056"/>
                  <a:gd name="T93" fmla="*/ 246 h 2988"/>
                  <a:gd name="T94" fmla="*/ 397 w 2056"/>
                  <a:gd name="T95" fmla="*/ 235 h 2988"/>
                  <a:gd name="T96" fmla="*/ 251 w 2056"/>
                  <a:gd name="T97" fmla="*/ 191 h 2988"/>
                  <a:gd name="T98" fmla="*/ 137 w 2056"/>
                  <a:gd name="T99" fmla="*/ 105 h 2988"/>
                  <a:gd name="T100" fmla="*/ 8 w 2056"/>
                  <a:gd name="T101" fmla="*/ 36 h 2988"/>
                  <a:gd name="T102" fmla="*/ 264 w 2056"/>
                  <a:gd name="T103" fmla="*/ 4 h 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6" h="2988">
                    <a:moveTo>
                      <a:pt x="397" y="0"/>
                    </a:moveTo>
                    <a:lnTo>
                      <a:pt x="515" y="4"/>
                    </a:lnTo>
                    <a:lnTo>
                      <a:pt x="632" y="14"/>
                    </a:lnTo>
                    <a:lnTo>
                      <a:pt x="746" y="29"/>
                    </a:lnTo>
                    <a:lnTo>
                      <a:pt x="856" y="51"/>
                    </a:lnTo>
                    <a:lnTo>
                      <a:pt x="964" y="78"/>
                    </a:lnTo>
                    <a:lnTo>
                      <a:pt x="1069" y="110"/>
                    </a:lnTo>
                    <a:lnTo>
                      <a:pt x="1169" y="149"/>
                    </a:lnTo>
                    <a:lnTo>
                      <a:pt x="1267" y="191"/>
                    </a:lnTo>
                    <a:lnTo>
                      <a:pt x="1359" y="238"/>
                    </a:lnTo>
                    <a:lnTo>
                      <a:pt x="1447" y="290"/>
                    </a:lnTo>
                    <a:lnTo>
                      <a:pt x="1530" y="347"/>
                    </a:lnTo>
                    <a:lnTo>
                      <a:pt x="1609" y="407"/>
                    </a:lnTo>
                    <a:lnTo>
                      <a:pt x="1682" y="472"/>
                    </a:lnTo>
                    <a:lnTo>
                      <a:pt x="1750" y="540"/>
                    </a:lnTo>
                    <a:lnTo>
                      <a:pt x="1811" y="611"/>
                    </a:lnTo>
                    <a:lnTo>
                      <a:pt x="1866" y="685"/>
                    </a:lnTo>
                    <a:lnTo>
                      <a:pt x="1915" y="764"/>
                    </a:lnTo>
                    <a:lnTo>
                      <a:pt x="1957" y="844"/>
                    </a:lnTo>
                    <a:lnTo>
                      <a:pt x="1991" y="927"/>
                    </a:lnTo>
                    <a:lnTo>
                      <a:pt x="2020" y="1013"/>
                    </a:lnTo>
                    <a:lnTo>
                      <a:pt x="2040" y="1101"/>
                    </a:lnTo>
                    <a:lnTo>
                      <a:pt x="2052" y="1191"/>
                    </a:lnTo>
                    <a:lnTo>
                      <a:pt x="2056" y="1283"/>
                    </a:lnTo>
                    <a:lnTo>
                      <a:pt x="2052" y="1369"/>
                    </a:lnTo>
                    <a:lnTo>
                      <a:pt x="2041" y="1455"/>
                    </a:lnTo>
                    <a:lnTo>
                      <a:pt x="2024" y="1539"/>
                    </a:lnTo>
                    <a:lnTo>
                      <a:pt x="1998" y="1620"/>
                    </a:lnTo>
                    <a:lnTo>
                      <a:pt x="1967" y="1699"/>
                    </a:lnTo>
                    <a:lnTo>
                      <a:pt x="1929" y="1777"/>
                    </a:lnTo>
                    <a:lnTo>
                      <a:pt x="1884" y="1851"/>
                    </a:lnTo>
                    <a:lnTo>
                      <a:pt x="1834" y="1924"/>
                    </a:lnTo>
                    <a:lnTo>
                      <a:pt x="1778" y="1993"/>
                    </a:lnTo>
                    <a:lnTo>
                      <a:pt x="1717" y="2059"/>
                    </a:lnTo>
                    <a:lnTo>
                      <a:pt x="1591" y="2898"/>
                    </a:lnTo>
                    <a:lnTo>
                      <a:pt x="1584" y="2924"/>
                    </a:lnTo>
                    <a:lnTo>
                      <a:pt x="1571" y="2946"/>
                    </a:lnTo>
                    <a:lnTo>
                      <a:pt x="1552" y="2965"/>
                    </a:lnTo>
                    <a:lnTo>
                      <a:pt x="1530" y="2978"/>
                    </a:lnTo>
                    <a:lnTo>
                      <a:pt x="1510" y="2985"/>
                    </a:lnTo>
                    <a:lnTo>
                      <a:pt x="1488" y="2988"/>
                    </a:lnTo>
                    <a:lnTo>
                      <a:pt x="1468" y="2985"/>
                    </a:lnTo>
                    <a:lnTo>
                      <a:pt x="1447" y="2978"/>
                    </a:lnTo>
                    <a:lnTo>
                      <a:pt x="1428" y="2969"/>
                    </a:lnTo>
                    <a:lnTo>
                      <a:pt x="789" y="2528"/>
                    </a:lnTo>
                    <a:lnTo>
                      <a:pt x="694" y="2545"/>
                    </a:lnTo>
                    <a:lnTo>
                      <a:pt x="597" y="2556"/>
                    </a:lnTo>
                    <a:lnTo>
                      <a:pt x="498" y="2562"/>
                    </a:lnTo>
                    <a:lnTo>
                      <a:pt x="397" y="2565"/>
                    </a:lnTo>
                    <a:lnTo>
                      <a:pt x="309" y="2562"/>
                    </a:lnTo>
                    <a:lnTo>
                      <a:pt x="207" y="2508"/>
                    </a:lnTo>
                    <a:lnTo>
                      <a:pt x="104" y="2452"/>
                    </a:lnTo>
                    <a:lnTo>
                      <a:pt x="0" y="2396"/>
                    </a:lnTo>
                    <a:lnTo>
                      <a:pt x="89" y="2315"/>
                    </a:lnTo>
                    <a:lnTo>
                      <a:pt x="118" y="2310"/>
                    </a:lnTo>
                    <a:lnTo>
                      <a:pt x="210" y="2320"/>
                    </a:lnTo>
                    <a:lnTo>
                      <a:pt x="302" y="2327"/>
                    </a:lnTo>
                    <a:lnTo>
                      <a:pt x="397" y="2330"/>
                    </a:lnTo>
                    <a:lnTo>
                      <a:pt x="514" y="2326"/>
                    </a:lnTo>
                    <a:lnTo>
                      <a:pt x="631" y="2315"/>
                    </a:lnTo>
                    <a:lnTo>
                      <a:pt x="746" y="2297"/>
                    </a:lnTo>
                    <a:lnTo>
                      <a:pt x="842" y="2280"/>
                    </a:lnTo>
                    <a:lnTo>
                      <a:pt x="922" y="2335"/>
                    </a:lnTo>
                    <a:lnTo>
                      <a:pt x="1390" y="2657"/>
                    </a:lnTo>
                    <a:lnTo>
                      <a:pt x="1485" y="2024"/>
                    </a:lnTo>
                    <a:lnTo>
                      <a:pt x="1497" y="1949"/>
                    </a:lnTo>
                    <a:lnTo>
                      <a:pt x="1550" y="1894"/>
                    </a:lnTo>
                    <a:lnTo>
                      <a:pt x="1613" y="1826"/>
                    </a:lnTo>
                    <a:lnTo>
                      <a:pt x="1668" y="1754"/>
                    </a:lnTo>
                    <a:lnTo>
                      <a:pt x="1714" y="1680"/>
                    </a:lnTo>
                    <a:lnTo>
                      <a:pt x="1752" y="1604"/>
                    </a:lnTo>
                    <a:lnTo>
                      <a:pt x="1782" y="1525"/>
                    </a:lnTo>
                    <a:lnTo>
                      <a:pt x="1804" y="1446"/>
                    </a:lnTo>
                    <a:lnTo>
                      <a:pt x="1817" y="1365"/>
                    </a:lnTo>
                    <a:lnTo>
                      <a:pt x="1822" y="1283"/>
                    </a:lnTo>
                    <a:lnTo>
                      <a:pt x="1817" y="1203"/>
                    </a:lnTo>
                    <a:lnTo>
                      <a:pt x="1805" y="1124"/>
                    </a:lnTo>
                    <a:lnTo>
                      <a:pt x="1785" y="1046"/>
                    </a:lnTo>
                    <a:lnTo>
                      <a:pt x="1756" y="969"/>
                    </a:lnTo>
                    <a:lnTo>
                      <a:pt x="1720" y="896"/>
                    </a:lnTo>
                    <a:lnTo>
                      <a:pt x="1676" y="824"/>
                    </a:lnTo>
                    <a:lnTo>
                      <a:pt x="1625" y="753"/>
                    </a:lnTo>
                    <a:lnTo>
                      <a:pt x="1567" y="687"/>
                    </a:lnTo>
                    <a:lnTo>
                      <a:pt x="1500" y="623"/>
                    </a:lnTo>
                    <a:lnTo>
                      <a:pt x="1427" y="562"/>
                    </a:lnTo>
                    <a:lnTo>
                      <a:pt x="1351" y="507"/>
                    </a:lnTo>
                    <a:lnTo>
                      <a:pt x="1270" y="457"/>
                    </a:lnTo>
                    <a:lnTo>
                      <a:pt x="1184" y="411"/>
                    </a:lnTo>
                    <a:lnTo>
                      <a:pt x="1096" y="371"/>
                    </a:lnTo>
                    <a:lnTo>
                      <a:pt x="1004" y="336"/>
                    </a:lnTo>
                    <a:lnTo>
                      <a:pt x="909" y="306"/>
                    </a:lnTo>
                    <a:lnTo>
                      <a:pt x="811" y="280"/>
                    </a:lnTo>
                    <a:lnTo>
                      <a:pt x="711" y="261"/>
                    </a:lnTo>
                    <a:lnTo>
                      <a:pt x="608" y="246"/>
                    </a:lnTo>
                    <a:lnTo>
                      <a:pt x="503" y="238"/>
                    </a:lnTo>
                    <a:lnTo>
                      <a:pt x="397" y="235"/>
                    </a:lnTo>
                    <a:lnTo>
                      <a:pt x="302" y="238"/>
                    </a:lnTo>
                    <a:lnTo>
                      <a:pt x="251" y="191"/>
                    </a:lnTo>
                    <a:lnTo>
                      <a:pt x="195" y="146"/>
                    </a:lnTo>
                    <a:lnTo>
                      <a:pt x="137" y="105"/>
                    </a:lnTo>
                    <a:lnTo>
                      <a:pt x="75" y="68"/>
                    </a:lnTo>
                    <a:lnTo>
                      <a:pt x="8" y="36"/>
                    </a:lnTo>
                    <a:lnTo>
                      <a:pt x="134" y="17"/>
                    </a:lnTo>
                    <a:lnTo>
                      <a:pt x="264" y="4"/>
                    </a:lnTo>
                    <a:lnTo>
                      <a:pt x="397"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19" name="Freeform 51">
                <a:extLst>
                  <a:ext uri="{FF2B5EF4-FFF2-40B4-BE49-F238E27FC236}">
                    <a16:creationId xmlns:a16="http://schemas.microsoft.com/office/drawing/2014/main" id="{4556FFBD-7A75-5067-BF06-3944685FEB08}"/>
                  </a:ext>
                </a:extLst>
              </p:cNvPr>
              <p:cNvSpPr>
                <a:spLocks/>
              </p:cNvSpPr>
              <p:nvPr/>
            </p:nvSpPr>
            <p:spPr bwMode="auto">
              <a:xfrm>
                <a:off x="2743200" y="3227388"/>
                <a:ext cx="2759075" cy="1487488"/>
              </a:xfrm>
              <a:custGeom>
                <a:avLst/>
                <a:gdLst>
                  <a:gd name="T0" fmla="*/ 1225 w 3476"/>
                  <a:gd name="T1" fmla="*/ 14 h 1875"/>
                  <a:gd name="T2" fmla="*/ 1424 w 3476"/>
                  <a:gd name="T3" fmla="*/ 134 h 1875"/>
                  <a:gd name="T4" fmla="*/ 1587 w 3476"/>
                  <a:gd name="T5" fmla="*/ 188 h 1875"/>
                  <a:gd name="T6" fmla="*/ 1738 w 3476"/>
                  <a:gd name="T7" fmla="*/ 550 h 1875"/>
                  <a:gd name="T8" fmla="*/ 1889 w 3476"/>
                  <a:gd name="T9" fmla="*/ 188 h 1875"/>
                  <a:gd name="T10" fmla="*/ 2052 w 3476"/>
                  <a:gd name="T11" fmla="*/ 134 h 1875"/>
                  <a:gd name="T12" fmla="*/ 2252 w 3476"/>
                  <a:gd name="T13" fmla="*/ 14 h 1875"/>
                  <a:gd name="T14" fmla="*/ 2309 w 3476"/>
                  <a:gd name="T15" fmla="*/ 2 h 1875"/>
                  <a:gd name="T16" fmla="*/ 2365 w 3476"/>
                  <a:gd name="T17" fmla="*/ 30 h 1875"/>
                  <a:gd name="T18" fmla="*/ 2505 w 3476"/>
                  <a:gd name="T19" fmla="*/ 106 h 1875"/>
                  <a:gd name="T20" fmla="*/ 2669 w 3476"/>
                  <a:gd name="T21" fmla="*/ 195 h 1875"/>
                  <a:gd name="T22" fmla="*/ 2838 w 3476"/>
                  <a:gd name="T23" fmla="*/ 287 h 1875"/>
                  <a:gd name="T24" fmla="*/ 2989 w 3476"/>
                  <a:gd name="T25" fmla="*/ 374 h 1875"/>
                  <a:gd name="T26" fmla="*/ 3105 w 3476"/>
                  <a:gd name="T27" fmla="*/ 444 h 1875"/>
                  <a:gd name="T28" fmla="*/ 3211 w 3476"/>
                  <a:gd name="T29" fmla="*/ 535 h 1875"/>
                  <a:gd name="T30" fmla="*/ 3308 w 3476"/>
                  <a:gd name="T31" fmla="*/ 687 h 1875"/>
                  <a:gd name="T32" fmla="*/ 3383 w 3476"/>
                  <a:gd name="T33" fmla="*/ 876 h 1875"/>
                  <a:gd name="T34" fmla="*/ 3437 w 3476"/>
                  <a:gd name="T35" fmla="*/ 1080 h 1875"/>
                  <a:gd name="T36" fmla="*/ 3475 w 3476"/>
                  <a:gd name="T37" fmla="*/ 1279 h 1875"/>
                  <a:gd name="T38" fmla="*/ 3471 w 3476"/>
                  <a:gd name="T39" fmla="*/ 1315 h 1875"/>
                  <a:gd name="T40" fmla="*/ 3457 w 3476"/>
                  <a:gd name="T41" fmla="*/ 1342 h 1875"/>
                  <a:gd name="T42" fmla="*/ 3426 w 3476"/>
                  <a:gd name="T43" fmla="*/ 1389 h 1875"/>
                  <a:gd name="T44" fmla="*/ 3372 w 3476"/>
                  <a:gd name="T45" fmla="*/ 1452 h 1875"/>
                  <a:gd name="T46" fmla="*/ 3289 w 3476"/>
                  <a:gd name="T47" fmla="*/ 1525 h 1875"/>
                  <a:gd name="T48" fmla="*/ 3171 w 3476"/>
                  <a:gd name="T49" fmla="*/ 1602 h 1875"/>
                  <a:gd name="T50" fmla="*/ 3014 w 3476"/>
                  <a:gd name="T51" fmla="*/ 1678 h 1875"/>
                  <a:gd name="T52" fmla="*/ 2812 w 3476"/>
                  <a:gd name="T53" fmla="*/ 1748 h 1875"/>
                  <a:gd name="T54" fmla="*/ 2558 w 3476"/>
                  <a:gd name="T55" fmla="*/ 1808 h 1875"/>
                  <a:gd name="T56" fmla="*/ 2247 w 3476"/>
                  <a:gd name="T57" fmla="*/ 1852 h 1875"/>
                  <a:gd name="T58" fmla="*/ 1877 w 3476"/>
                  <a:gd name="T59" fmla="*/ 1873 h 1875"/>
                  <a:gd name="T60" fmla="*/ 1469 w 3476"/>
                  <a:gd name="T61" fmla="*/ 1869 h 1875"/>
                  <a:gd name="T62" fmla="*/ 1118 w 3476"/>
                  <a:gd name="T63" fmla="*/ 1839 h 1875"/>
                  <a:gd name="T64" fmla="*/ 827 w 3476"/>
                  <a:gd name="T65" fmla="*/ 1790 h 1875"/>
                  <a:gd name="T66" fmla="*/ 591 w 3476"/>
                  <a:gd name="T67" fmla="*/ 1727 h 1875"/>
                  <a:gd name="T68" fmla="*/ 406 w 3476"/>
                  <a:gd name="T69" fmla="*/ 1653 h 1875"/>
                  <a:gd name="T70" fmla="*/ 262 w 3476"/>
                  <a:gd name="T71" fmla="*/ 1576 h 1875"/>
                  <a:gd name="T72" fmla="*/ 156 w 3476"/>
                  <a:gd name="T73" fmla="*/ 1500 h 1875"/>
                  <a:gd name="T74" fmla="*/ 83 w 3476"/>
                  <a:gd name="T75" fmla="*/ 1430 h 1875"/>
                  <a:gd name="T76" fmla="*/ 37 w 3476"/>
                  <a:gd name="T77" fmla="*/ 1372 h 1875"/>
                  <a:gd name="T78" fmla="*/ 12 w 3476"/>
                  <a:gd name="T79" fmla="*/ 1331 h 1875"/>
                  <a:gd name="T80" fmla="*/ 4 w 3476"/>
                  <a:gd name="T81" fmla="*/ 1312 h 1875"/>
                  <a:gd name="T82" fmla="*/ 4 w 3476"/>
                  <a:gd name="T83" fmla="*/ 1258 h 1875"/>
                  <a:gd name="T84" fmla="*/ 26 w 3476"/>
                  <a:gd name="T85" fmla="*/ 1150 h 1875"/>
                  <a:gd name="T86" fmla="*/ 61 w 3476"/>
                  <a:gd name="T87" fmla="*/ 999 h 1875"/>
                  <a:gd name="T88" fmla="*/ 114 w 3476"/>
                  <a:gd name="T89" fmla="*/ 830 h 1875"/>
                  <a:gd name="T90" fmla="*/ 184 w 3476"/>
                  <a:gd name="T91" fmla="*/ 664 h 1875"/>
                  <a:gd name="T92" fmla="*/ 274 w 3476"/>
                  <a:gd name="T93" fmla="*/ 526 h 1875"/>
                  <a:gd name="T94" fmla="*/ 372 w 3476"/>
                  <a:gd name="T95" fmla="*/ 444 h 1875"/>
                  <a:gd name="T96" fmla="*/ 488 w 3476"/>
                  <a:gd name="T97" fmla="*/ 374 h 1875"/>
                  <a:gd name="T98" fmla="*/ 642 w 3476"/>
                  <a:gd name="T99" fmla="*/ 287 h 1875"/>
                  <a:gd name="T100" fmla="*/ 810 w 3476"/>
                  <a:gd name="T101" fmla="*/ 193 h 1875"/>
                  <a:gd name="T102" fmla="*/ 975 w 3476"/>
                  <a:gd name="T103" fmla="*/ 104 h 1875"/>
                  <a:gd name="T104" fmla="*/ 1115 w 3476"/>
                  <a:gd name="T105" fmla="*/ 28 h 1875"/>
                  <a:gd name="T106" fmla="*/ 1184 w 3476"/>
                  <a:gd name="T107" fmla="*/ 0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76" h="1875">
                    <a:moveTo>
                      <a:pt x="1184" y="0"/>
                    </a:moveTo>
                    <a:lnTo>
                      <a:pt x="1206" y="3"/>
                    </a:lnTo>
                    <a:lnTo>
                      <a:pt x="1225" y="14"/>
                    </a:lnTo>
                    <a:lnTo>
                      <a:pt x="1289" y="60"/>
                    </a:lnTo>
                    <a:lnTo>
                      <a:pt x="1355" y="101"/>
                    </a:lnTo>
                    <a:lnTo>
                      <a:pt x="1424" y="134"/>
                    </a:lnTo>
                    <a:lnTo>
                      <a:pt x="1495" y="161"/>
                    </a:lnTo>
                    <a:lnTo>
                      <a:pt x="1567" y="180"/>
                    </a:lnTo>
                    <a:lnTo>
                      <a:pt x="1587" y="188"/>
                    </a:lnTo>
                    <a:lnTo>
                      <a:pt x="1603" y="202"/>
                    </a:lnTo>
                    <a:lnTo>
                      <a:pt x="1614" y="221"/>
                    </a:lnTo>
                    <a:lnTo>
                      <a:pt x="1738" y="550"/>
                    </a:lnTo>
                    <a:lnTo>
                      <a:pt x="1862" y="221"/>
                    </a:lnTo>
                    <a:lnTo>
                      <a:pt x="1873" y="202"/>
                    </a:lnTo>
                    <a:lnTo>
                      <a:pt x="1889" y="188"/>
                    </a:lnTo>
                    <a:lnTo>
                      <a:pt x="1910" y="180"/>
                    </a:lnTo>
                    <a:lnTo>
                      <a:pt x="1982" y="161"/>
                    </a:lnTo>
                    <a:lnTo>
                      <a:pt x="2052" y="134"/>
                    </a:lnTo>
                    <a:lnTo>
                      <a:pt x="2121" y="101"/>
                    </a:lnTo>
                    <a:lnTo>
                      <a:pt x="2188" y="60"/>
                    </a:lnTo>
                    <a:lnTo>
                      <a:pt x="2252" y="14"/>
                    </a:lnTo>
                    <a:lnTo>
                      <a:pt x="2271" y="3"/>
                    </a:lnTo>
                    <a:lnTo>
                      <a:pt x="2292" y="0"/>
                    </a:lnTo>
                    <a:lnTo>
                      <a:pt x="2309" y="2"/>
                    </a:lnTo>
                    <a:lnTo>
                      <a:pt x="2323" y="9"/>
                    </a:lnTo>
                    <a:lnTo>
                      <a:pt x="2328" y="10"/>
                    </a:lnTo>
                    <a:lnTo>
                      <a:pt x="2365" y="30"/>
                    </a:lnTo>
                    <a:lnTo>
                      <a:pt x="2409" y="53"/>
                    </a:lnTo>
                    <a:lnTo>
                      <a:pt x="2455" y="79"/>
                    </a:lnTo>
                    <a:lnTo>
                      <a:pt x="2505" y="106"/>
                    </a:lnTo>
                    <a:lnTo>
                      <a:pt x="2558" y="135"/>
                    </a:lnTo>
                    <a:lnTo>
                      <a:pt x="2614" y="165"/>
                    </a:lnTo>
                    <a:lnTo>
                      <a:pt x="2669" y="195"/>
                    </a:lnTo>
                    <a:lnTo>
                      <a:pt x="2726" y="226"/>
                    </a:lnTo>
                    <a:lnTo>
                      <a:pt x="2782" y="257"/>
                    </a:lnTo>
                    <a:lnTo>
                      <a:pt x="2838" y="287"/>
                    </a:lnTo>
                    <a:lnTo>
                      <a:pt x="2890" y="317"/>
                    </a:lnTo>
                    <a:lnTo>
                      <a:pt x="2942" y="347"/>
                    </a:lnTo>
                    <a:lnTo>
                      <a:pt x="2989" y="374"/>
                    </a:lnTo>
                    <a:lnTo>
                      <a:pt x="3033" y="400"/>
                    </a:lnTo>
                    <a:lnTo>
                      <a:pt x="3072" y="423"/>
                    </a:lnTo>
                    <a:lnTo>
                      <a:pt x="3105" y="444"/>
                    </a:lnTo>
                    <a:lnTo>
                      <a:pt x="3132" y="463"/>
                    </a:lnTo>
                    <a:lnTo>
                      <a:pt x="3173" y="495"/>
                    </a:lnTo>
                    <a:lnTo>
                      <a:pt x="3211" y="535"/>
                    </a:lnTo>
                    <a:lnTo>
                      <a:pt x="3246" y="581"/>
                    </a:lnTo>
                    <a:lnTo>
                      <a:pt x="3278" y="631"/>
                    </a:lnTo>
                    <a:lnTo>
                      <a:pt x="3308" y="687"/>
                    </a:lnTo>
                    <a:lnTo>
                      <a:pt x="3335" y="747"/>
                    </a:lnTo>
                    <a:lnTo>
                      <a:pt x="3360" y="810"/>
                    </a:lnTo>
                    <a:lnTo>
                      <a:pt x="3383" y="876"/>
                    </a:lnTo>
                    <a:lnTo>
                      <a:pt x="3403" y="942"/>
                    </a:lnTo>
                    <a:lnTo>
                      <a:pt x="3421" y="1012"/>
                    </a:lnTo>
                    <a:lnTo>
                      <a:pt x="3437" y="1080"/>
                    </a:lnTo>
                    <a:lnTo>
                      <a:pt x="3452" y="1148"/>
                    </a:lnTo>
                    <a:lnTo>
                      <a:pt x="3464" y="1214"/>
                    </a:lnTo>
                    <a:lnTo>
                      <a:pt x="3475" y="1279"/>
                    </a:lnTo>
                    <a:lnTo>
                      <a:pt x="3476" y="1296"/>
                    </a:lnTo>
                    <a:lnTo>
                      <a:pt x="3472" y="1312"/>
                    </a:lnTo>
                    <a:lnTo>
                      <a:pt x="3471" y="1315"/>
                    </a:lnTo>
                    <a:lnTo>
                      <a:pt x="3468" y="1322"/>
                    </a:lnTo>
                    <a:lnTo>
                      <a:pt x="3464" y="1331"/>
                    </a:lnTo>
                    <a:lnTo>
                      <a:pt x="3457" y="1342"/>
                    </a:lnTo>
                    <a:lnTo>
                      <a:pt x="3449" y="1357"/>
                    </a:lnTo>
                    <a:lnTo>
                      <a:pt x="3440" y="1372"/>
                    </a:lnTo>
                    <a:lnTo>
                      <a:pt x="3426" y="1389"/>
                    </a:lnTo>
                    <a:lnTo>
                      <a:pt x="3411" y="1410"/>
                    </a:lnTo>
                    <a:lnTo>
                      <a:pt x="3394" y="1430"/>
                    </a:lnTo>
                    <a:lnTo>
                      <a:pt x="3372" y="1452"/>
                    </a:lnTo>
                    <a:lnTo>
                      <a:pt x="3348" y="1476"/>
                    </a:lnTo>
                    <a:lnTo>
                      <a:pt x="3320" y="1500"/>
                    </a:lnTo>
                    <a:lnTo>
                      <a:pt x="3289" y="1525"/>
                    </a:lnTo>
                    <a:lnTo>
                      <a:pt x="3254" y="1550"/>
                    </a:lnTo>
                    <a:lnTo>
                      <a:pt x="3215" y="1576"/>
                    </a:lnTo>
                    <a:lnTo>
                      <a:pt x="3171" y="1602"/>
                    </a:lnTo>
                    <a:lnTo>
                      <a:pt x="3124" y="1627"/>
                    </a:lnTo>
                    <a:lnTo>
                      <a:pt x="3071" y="1653"/>
                    </a:lnTo>
                    <a:lnTo>
                      <a:pt x="3014" y="1678"/>
                    </a:lnTo>
                    <a:lnTo>
                      <a:pt x="2951" y="1702"/>
                    </a:lnTo>
                    <a:lnTo>
                      <a:pt x="2884" y="1727"/>
                    </a:lnTo>
                    <a:lnTo>
                      <a:pt x="2812" y="1748"/>
                    </a:lnTo>
                    <a:lnTo>
                      <a:pt x="2733" y="1770"/>
                    </a:lnTo>
                    <a:lnTo>
                      <a:pt x="2648" y="1790"/>
                    </a:lnTo>
                    <a:lnTo>
                      <a:pt x="2558" y="1808"/>
                    </a:lnTo>
                    <a:lnTo>
                      <a:pt x="2460" y="1824"/>
                    </a:lnTo>
                    <a:lnTo>
                      <a:pt x="2357" y="1839"/>
                    </a:lnTo>
                    <a:lnTo>
                      <a:pt x="2247" y="1852"/>
                    </a:lnTo>
                    <a:lnTo>
                      <a:pt x="2131" y="1861"/>
                    </a:lnTo>
                    <a:lnTo>
                      <a:pt x="2007" y="1869"/>
                    </a:lnTo>
                    <a:lnTo>
                      <a:pt x="1877" y="1873"/>
                    </a:lnTo>
                    <a:lnTo>
                      <a:pt x="1738" y="1875"/>
                    </a:lnTo>
                    <a:lnTo>
                      <a:pt x="1599" y="1873"/>
                    </a:lnTo>
                    <a:lnTo>
                      <a:pt x="1469" y="1869"/>
                    </a:lnTo>
                    <a:lnTo>
                      <a:pt x="1346" y="1861"/>
                    </a:lnTo>
                    <a:lnTo>
                      <a:pt x="1228" y="1852"/>
                    </a:lnTo>
                    <a:lnTo>
                      <a:pt x="1118" y="1839"/>
                    </a:lnTo>
                    <a:lnTo>
                      <a:pt x="1015" y="1824"/>
                    </a:lnTo>
                    <a:lnTo>
                      <a:pt x="918" y="1808"/>
                    </a:lnTo>
                    <a:lnTo>
                      <a:pt x="827" y="1790"/>
                    </a:lnTo>
                    <a:lnTo>
                      <a:pt x="743" y="1770"/>
                    </a:lnTo>
                    <a:lnTo>
                      <a:pt x="665" y="1748"/>
                    </a:lnTo>
                    <a:lnTo>
                      <a:pt x="591" y="1727"/>
                    </a:lnTo>
                    <a:lnTo>
                      <a:pt x="525" y="1702"/>
                    </a:lnTo>
                    <a:lnTo>
                      <a:pt x="463" y="1678"/>
                    </a:lnTo>
                    <a:lnTo>
                      <a:pt x="406" y="1653"/>
                    </a:lnTo>
                    <a:lnTo>
                      <a:pt x="353" y="1627"/>
                    </a:lnTo>
                    <a:lnTo>
                      <a:pt x="305" y="1602"/>
                    </a:lnTo>
                    <a:lnTo>
                      <a:pt x="262" y="1576"/>
                    </a:lnTo>
                    <a:lnTo>
                      <a:pt x="222" y="1550"/>
                    </a:lnTo>
                    <a:lnTo>
                      <a:pt x="187" y="1525"/>
                    </a:lnTo>
                    <a:lnTo>
                      <a:pt x="156" y="1500"/>
                    </a:lnTo>
                    <a:lnTo>
                      <a:pt x="129" y="1476"/>
                    </a:lnTo>
                    <a:lnTo>
                      <a:pt x="104" y="1452"/>
                    </a:lnTo>
                    <a:lnTo>
                      <a:pt x="83" y="1430"/>
                    </a:lnTo>
                    <a:lnTo>
                      <a:pt x="65" y="1410"/>
                    </a:lnTo>
                    <a:lnTo>
                      <a:pt x="49" y="1389"/>
                    </a:lnTo>
                    <a:lnTo>
                      <a:pt x="37" y="1372"/>
                    </a:lnTo>
                    <a:lnTo>
                      <a:pt x="27" y="1357"/>
                    </a:lnTo>
                    <a:lnTo>
                      <a:pt x="19" y="1342"/>
                    </a:lnTo>
                    <a:lnTo>
                      <a:pt x="12" y="1331"/>
                    </a:lnTo>
                    <a:lnTo>
                      <a:pt x="8" y="1322"/>
                    </a:lnTo>
                    <a:lnTo>
                      <a:pt x="5" y="1315"/>
                    </a:lnTo>
                    <a:lnTo>
                      <a:pt x="4" y="1312"/>
                    </a:lnTo>
                    <a:lnTo>
                      <a:pt x="0" y="1296"/>
                    </a:lnTo>
                    <a:lnTo>
                      <a:pt x="1" y="1279"/>
                    </a:lnTo>
                    <a:lnTo>
                      <a:pt x="4" y="1258"/>
                    </a:lnTo>
                    <a:lnTo>
                      <a:pt x="9" y="1228"/>
                    </a:lnTo>
                    <a:lnTo>
                      <a:pt x="16" y="1191"/>
                    </a:lnTo>
                    <a:lnTo>
                      <a:pt x="26" y="1150"/>
                    </a:lnTo>
                    <a:lnTo>
                      <a:pt x="35" y="1103"/>
                    </a:lnTo>
                    <a:lnTo>
                      <a:pt x="47" y="1052"/>
                    </a:lnTo>
                    <a:lnTo>
                      <a:pt x="61" y="999"/>
                    </a:lnTo>
                    <a:lnTo>
                      <a:pt x="77" y="944"/>
                    </a:lnTo>
                    <a:lnTo>
                      <a:pt x="94" y="887"/>
                    </a:lnTo>
                    <a:lnTo>
                      <a:pt x="114" y="830"/>
                    </a:lnTo>
                    <a:lnTo>
                      <a:pt x="136" y="772"/>
                    </a:lnTo>
                    <a:lnTo>
                      <a:pt x="159" y="718"/>
                    </a:lnTo>
                    <a:lnTo>
                      <a:pt x="184" y="664"/>
                    </a:lnTo>
                    <a:lnTo>
                      <a:pt x="212" y="613"/>
                    </a:lnTo>
                    <a:lnTo>
                      <a:pt x="241" y="567"/>
                    </a:lnTo>
                    <a:lnTo>
                      <a:pt x="274" y="526"/>
                    </a:lnTo>
                    <a:lnTo>
                      <a:pt x="308" y="491"/>
                    </a:lnTo>
                    <a:lnTo>
                      <a:pt x="345" y="461"/>
                    </a:lnTo>
                    <a:lnTo>
                      <a:pt x="372" y="444"/>
                    </a:lnTo>
                    <a:lnTo>
                      <a:pt x="406" y="423"/>
                    </a:lnTo>
                    <a:lnTo>
                      <a:pt x="445" y="400"/>
                    </a:lnTo>
                    <a:lnTo>
                      <a:pt x="488" y="374"/>
                    </a:lnTo>
                    <a:lnTo>
                      <a:pt x="536" y="347"/>
                    </a:lnTo>
                    <a:lnTo>
                      <a:pt x="587" y="317"/>
                    </a:lnTo>
                    <a:lnTo>
                      <a:pt x="642" y="287"/>
                    </a:lnTo>
                    <a:lnTo>
                      <a:pt x="697" y="256"/>
                    </a:lnTo>
                    <a:lnTo>
                      <a:pt x="753" y="225"/>
                    </a:lnTo>
                    <a:lnTo>
                      <a:pt x="810" y="193"/>
                    </a:lnTo>
                    <a:lnTo>
                      <a:pt x="867" y="162"/>
                    </a:lnTo>
                    <a:lnTo>
                      <a:pt x="922" y="132"/>
                    </a:lnTo>
                    <a:lnTo>
                      <a:pt x="975" y="104"/>
                    </a:lnTo>
                    <a:lnTo>
                      <a:pt x="1025" y="77"/>
                    </a:lnTo>
                    <a:lnTo>
                      <a:pt x="1073" y="51"/>
                    </a:lnTo>
                    <a:lnTo>
                      <a:pt x="1115" y="28"/>
                    </a:lnTo>
                    <a:lnTo>
                      <a:pt x="1153" y="9"/>
                    </a:lnTo>
                    <a:lnTo>
                      <a:pt x="1168" y="2"/>
                    </a:lnTo>
                    <a:lnTo>
                      <a:pt x="1184"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0" name="Freeform 52">
                <a:extLst>
                  <a:ext uri="{FF2B5EF4-FFF2-40B4-BE49-F238E27FC236}">
                    <a16:creationId xmlns:a16="http://schemas.microsoft.com/office/drawing/2014/main" id="{A5C74199-71E5-CD5E-AE34-78C6028B04FA}"/>
                  </a:ext>
                </a:extLst>
              </p:cNvPr>
              <p:cNvSpPr>
                <a:spLocks/>
              </p:cNvSpPr>
              <p:nvPr/>
            </p:nvSpPr>
            <p:spPr bwMode="auto">
              <a:xfrm>
                <a:off x="3006725" y="1285875"/>
                <a:ext cx="2232025" cy="1770063"/>
              </a:xfrm>
              <a:custGeom>
                <a:avLst/>
                <a:gdLst>
                  <a:gd name="T0" fmla="*/ 1703 w 2812"/>
                  <a:gd name="T1" fmla="*/ 21 h 2229"/>
                  <a:gd name="T2" fmla="*/ 2028 w 2812"/>
                  <a:gd name="T3" fmla="*/ 110 h 2229"/>
                  <a:gd name="T4" fmla="*/ 2276 w 2812"/>
                  <a:gd name="T5" fmla="*/ 272 h 2229"/>
                  <a:gd name="T6" fmla="*/ 2455 w 2812"/>
                  <a:gd name="T7" fmla="*/ 514 h 2229"/>
                  <a:gd name="T8" fmla="*/ 2562 w 2812"/>
                  <a:gd name="T9" fmla="*/ 844 h 2229"/>
                  <a:gd name="T10" fmla="*/ 2701 w 2812"/>
                  <a:gd name="T11" fmla="*/ 1036 h 2229"/>
                  <a:gd name="T12" fmla="*/ 2797 w 2812"/>
                  <a:gd name="T13" fmla="*/ 1114 h 2229"/>
                  <a:gd name="T14" fmla="*/ 2808 w 2812"/>
                  <a:gd name="T15" fmla="*/ 1820 h 2229"/>
                  <a:gd name="T16" fmla="*/ 2731 w 2812"/>
                  <a:gd name="T17" fmla="*/ 1917 h 2229"/>
                  <a:gd name="T18" fmla="*/ 2596 w 2812"/>
                  <a:gd name="T19" fmla="*/ 1940 h 2229"/>
                  <a:gd name="T20" fmla="*/ 2470 w 2812"/>
                  <a:gd name="T21" fmla="*/ 2050 h 2229"/>
                  <a:gd name="T22" fmla="*/ 2215 w 2812"/>
                  <a:gd name="T23" fmla="*/ 2140 h 2229"/>
                  <a:gd name="T24" fmla="*/ 1849 w 2812"/>
                  <a:gd name="T25" fmla="*/ 2178 h 2229"/>
                  <a:gd name="T26" fmla="*/ 1589 w 2812"/>
                  <a:gd name="T27" fmla="*/ 2214 h 2229"/>
                  <a:gd name="T28" fmla="*/ 1328 w 2812"/>
                  <a:gd name="T29" fmla="*/ 2225 h 2229"/>
                  <a:gd name="T30" fmla="*/ 1245 w 2812"/>
                  <a:gd name="T31" fmla="*/ 2160 h 2229"/>
                  <a:gd name="T32" fmla="*/ 1245 w 2812"/>
                  <a:gd name="T33" fmla="*/ 2051 h 2229"/>
                  <a:gd name="T34" fmla="*/ 1328 w 2812"/>
                  <a:gd name="T35" fmla="*/ 1986 h 2229"/>
                  <a:gd name="T36" fmla="*/ 1585 w 2812"/>
                  <a:gd name="T37" fmla="*/ 1994 h 2229"/>
                  <a:gd name="T38" fmla="*/ 1693 w 2812"/>
                  <a:gd name="T39" fmla="*/ 2050 h 2229"/>
                  <a:gd name="T40" fmla="*/ 1986 w 2812"/>
                  <a:gd name="T41" fmla="*/ 2040 h 2229"/>
                  <a:gd name="T42" fmla="*/ 2222 w 2812"/>
                  <a:gd name="T43" fmla="*/ 2006 h 2229"/>
                  <a:gd name="T44" fmla="*/ 2375 w 2812"/>
                  <a:gd name="T45" fmla="*/ 1955 h 2229"/>
                  <a:gd name="T46" fmla="*/ 2367 w 2812"/>
                  <a:gd name="T47" fmla="*/ 1899 h 2229"/>
                  <a:gd name="T48" fmla="*/ 2313 w 2812"/>
                  <a:gd name="T49" fmla="*/ 1786 h 2229"/>
                  <a:gd name="T50" fmla="*/ 2340 w 2812"/>
                  <a:gd name="T51" fmla="*/ 1093 h 2229"/>
                  <a:gd name="T52" fmla="*/ 2362 w 2812"/>
                  <a:gd name="T53" fmla="*/ 895 h 2229"/>
                  <a:gd name="T54" fmla="*/ 2274 w 2812"/>
                  <a:gd name="T55" fmla="*/ 611 h 2229"/>
                  <a:gd name="T56" fmla="*/ 2120 w 2812"/>
                  <a:gd name="T57" fmla="*/ 408 h 2229"/>
                  <a:gd name="T58" fmla="*/ 1897 w 2812"/>
                  <a:gd name="T59" fmla="*/ 278 h 2229"/>
                  <a:gd name="T60" fmla="*/ 1591 w 2812"/>
                  <a:gd name="T61" fmla="*/ 215 h 2229"/>
                  <a:gd name="T62" fmla="*/ 1225 w 2812"/>
                  <a:gd name="T63" fmla="*/ 215 h 2229"/>
                  <a:gd name="T64" fmla="*/ 932 w 2812"/>
                  <a:gd name="T65" fmla="*/ 274 h 2229"/>
                  <a:gd name="T66" fmla="*/ 719 w 2812"/>
                  <a:gd name="T67" fmla="*/ 388 h 2229"/>
                  <a:gd name="T68" fmla="*/ 574 w 2812"/>
                  <a:gd name="T69" fmla="*/ 548 h 2229"/>
                  <a:gd name="T70" fmla="*/ 483 w 2812"/>
                  <a:gd name="T71" fmla="*/ 751 h 2229"/>
                  <a:gd name="T72" fmla="*/ 434 w 2812"/>
                  <a:gd name="T73" fmla="*/ 988 h 2229"/>
                  <a:gd name="T74" fmla="*/ 486 w 2812"/>
                  <a:gd name="T75" fmla="*/ 1118 h 2229"/>
                  <a:gd name="T76" fmla="*/ 495 w 2812"/>
                  <a:gd name="T77" fmla="*/ 1820 h 2229"/>
                  <a:gd name="T78" fmla="*/ 418 w 2812"/>
                  <a:gd name="T79" fmla="*/ 1917 h 2229"/>
                  <a:gd name="T80" fmla="*/ 112 w 2812"/>
                  <a:gd name="T81" fmla="*/ 1928 h 2229"/>
                  <a:gd name="T82" fmla="*/ 15 w 2812"/>
                  <a:gd name="T83" fmla="*/ 1850 h 2229"/>
                  <a:gd name="T84" fmla="*/ 4 w 2812"/>
                  <a:gd name="T85" fmla="*/ 1143 h 2229"/>
                  <a:gd name="T86" fmla="*/ 82 w 2812"/>
                  <a:gd name="T87" fmla="*/ 1047 h 2229"/>
                  <a:gd name="T88" fmla="*/ 235 w 2812"/>
                  <a:gd name="T89" fmla="*/ 937 h 2229"/>
                  <a:gd name="T90" fmla="*/ 322 w 2812"/>
                  <a:gd name="T91" fmla="*/ 592 h 2229"/>
                  <a:gd name="T92" fmla="*/ 485 w 2812"/>
                  <a:gd name="T93" fmla="*/ 324 h 2229"/>
                  <a:gd name="T94" fmla="*/ 715 w 2812"/>
                  <a:gd name="T95" fmla="*/ 144 h 2229"/>
                  <a:gd name="T96" fmla="*/ 1022 w 2812"/>
                  <a:gd name="T97" fmla="*/ 37 h 2229"/>
                  <a:gd name="T98" fmla="*/ 1406 w 2812"/>
                  <a:gd name="T99" fmla="*/ 0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2" h="2229">
                    <a:moveTo>
                      <a:pt x="1406" y="0"/>
                    </a:moveTo>
                    <a:lnTo>
                      <a:pt x="1510" y="3"/>
                    </a:lnTo>
                    <a:lnTo>
                      <a:pt x="1609" y="10"/>
                    </a:lnTo>
                    <a:lnTo>
                      <a:pt x="1703" y="21"/>
                    </a:lnTo>
                    <a:lnTo>
                      <a:pt x="1791" y="37"/>
                    </a:lnTo>
                    <a:lnTo>
                      <a:pt x="1875" y="56"/>
                    </a:lnTo>
                    <a:lnTo>
                      <a:pt x="1953" y="81"/>
                    </a:lnTo>
                    <a:lnTo>
                      <a:pt x="2028" y="110"/>
                    </a:lnTo>
                    <a:lnTo>
                      <a:pt x="2097" y="144"/>
                    </a:lnTo>
                    <a:lnTo>
                      <a:pt x="2162" y="183"/>
                    </a:lnTo>
                    <a:lnTo>
                      <a:pt x="2222" y="225"/>
                    </a:lnTo>
                    <a:lnTo>
                      <a:pt x="2276" y="272"/>
                    </a:lnTo>
                    <a:lnTo>
                      <a:pt x="2328" y="324"/>
                    </a:lnTo>
                    <a:lnTo>
                      <a:pt x="2374" y="381"/>
                    </a:lnTo>
                    <a:lnTo>
                      <a:pt x="2415" y="442"/>
                    </a:lnTo>
                    <a:lnTo>
                      <a:pt x="2455" y="514"/>
                    </a:lnTo>
                    <a:lnTo>
                      <a:pt x="2491" y="592"/>
                    </a:lnTo>
                    <a:lnTo>
                      <a:pt x="2519" y="672"/>
                    </a:lnTo>
                    <a:lnTo>
                      <a:pt x="2543" y="756"/>
                    </a:lnTo>
                    <a:lnTo>
                      <a:pt x="2562" y="844"/>
                    </a:lnTo>
                    <a:lnTo>
                      <a:pt x="2577" y="937"/>
                    </a:lnTo>
                    <a:lnTo>
                      <a:pt x="2588" y="1033"/>
                    </a:lnTo>
                    <a:lnTo>
                      <a:pt x="2668" y="1033"/>
                    </a:lnTo>
                    <a:lnTo>
                      <a:pt x="2701" y="1036"/>
                    </a:lnTo>
                    <a:lnTo>
                      <a:pt x="2731" y="1047"/>
                    </a:lnTo>
                    <a:lnTo>
                      <a:pt x="2758" y="1065"/>
                    </a:lnTo>
                    <a:lnTo>
                      <a:pt x="2779" y="1086"/>
                    </a:lnTo>
                    <a:lnTo>
                      <a:pt x="2797" y="1114"/>
                    </a:lnTo>
                    <a:lnTo>
                      <a:pt x="2808" y="1143"/>
                    </a:lnTo>
                    <a:lnTo>
                      <a:pt x="2812" y="1177"/>
                    </a:lnTo>
                    <a:lnTo>
                      <a:pt x="2812" y="1786"/>
                    </a:lnTo>
                    <a:lnTo>
                      <a:pt x="2808" y="1820"/>
                    </a:lnTo>
                    <a:lnTo>
                      <a:pt x="2797" y="1850"/>
                    </a:lnTo>
                    <a:lnTo>
                      <a:pt x="2779" y="1877"/>
                    </a:lnTo>
                    <a:lnTo>
                      <a:pt x="2758" y="1899"/>
                    </a:lnTo>
                    <a:lnTo>
                      <a:pt x="2731" y="1917"/>
                    </a:lnTo>
                    <a:lnTo>
                      <a:pt x="2701" y="1928"/>
                    </a:lnTo>
                    <a:lnTo>
                      <a:pt x="2668" y="1930"/>
                    </a:lnTo>
                    <a:lnTo>
                      <a:pt x="2603" y="1930"/>
                    </a:lnTo>
                    <a:lnTo>
                      <a:pt x="2596" y="1940"/>
                    </a:lnTo>
                    <a:lnTo>
                      <a:pt x="2590" y="1951"/>
                    </a:lnTo>
                    <a:lnTo>
                      <a:pt x="2557" y="1986"/>
                    </a:lnTo>
                    <a:lnTo>
                      <a:pt x="2518" y="2020"/>
                    </a:lnTo>
                    <a:lnTo>
                      <a:pt x="2470" y="2050"/>
                    </a:lnTo>
                    <a:lnTo>
                      <a:pt x="2417" y="2077"/>
                    </a:lnTo>
                    <a:lnTo>
                      <a:pt x="2356" y="2102"/>
                    </a:lnTo>
                    <a:lnTo>
                      <a:pt x="2290" y="2122"/>
                    </a:lnTo>
                    <a:lnTo>
                      <a:pt x="2215" y="2140"/>
                    </a:lnTo>
                    <a:lnTo>
                      <a:pt x="2134" y="2153"/>
                    </a:lnTo>
                    <a:lnTo>
                      <a:pt x="2046" y="2165"/>
                    </a:lnTo>
                    <a:lnTo>
                      <a:pt x="1951" y="2172"/>
                    </a:lnTo>
                    <a:lnTo>
                      <a:pt x="1849" y="2178"/>
                    </a:lnTo>
                    <a:lnTo>
                      <a:pt x="1739" y="2179"/>
                    </a:lnTo>
                    <a:lnTo>
                      <a:pt x="1632" y="2178"/>
                    </a:lnTo>
                    <a:lnTo>
                      <a:pt x="1612" y="2198"/>
                    </a:lnTo>
                    <a:lnTo>
                      <a:pt x="1589" y="2214"/>
                    </a:lnTo>
                    <a:lnTo>
                      <a:pt x="1561" y="2225"/>
                    </a:lnTo>
                    <a:lnTo>
                      <a:pt x="1532" y="2229"/>
                    </a:lnTo>
                    <a:lnTo>
                      <a:pt x="1357" y="2229"/>
                    </a:lnTo>
                    <a:lnTo>
                      <a:pt x="1328" y="2225"/>
                    </a:lnTo>
                    <a:lnTo>
                      <a:pt x="1302" y="2216"/>
                    </a:lnTo>
                    <a:lnTo>
                      <a:pt x="1279" y="2202"/>
                    </a:lnTo>
                    <a:lnTo>
                      <a:pt x="1260" y="2183"/>
                    </a:lnTo>
                    <a:lnTo>
                      <a:pt x="1245" y="2160"/>
                    </a:lnTo>
                    <a:lnTo>
                      <a:pt x="1236" y="2134"/>
                    </a:lnTo>
                    <a:lnTo>
                      <a:pt x="1233" y="2106"/>
                    </a:lnTo>
                    <a:lnTo>
                      <a:pt x="1236" y="2077"/>
                    </a:lnTo>
                    <a:lnTo>
                      <a:pt x="1245" y="2051"/>
                    </a:lnTo>
                    <a:lnTo>
                      <a:pt x="1260" y="2028"/>
                    </a:lnTo>
                    <a:lnTo>
                      <a:pt x="1279" y="2009"/>
                    </a:lnTo>
                    <a:lnTo>
                      <a:pt x="1302" y="1996"/>
                    </a:lnTo>
                    <a:lnTo>
                      <a:pt x="1328" y="1986"/>
                    </a:lnTo>
                    <a:lnTo>
                      <a:pt x="1357" y="1982"/>
                    </a:lnTo>
                    <a:lnTo>
                      <a:pt x="1532" y="1982"/>
                    </a:lnTo>
                    <a:lnTo>
                      <a:pt x="1559" y="1986"/>
                    </a:lnTo>
                    <a:lnTo>
                      <a:pt x="1585" y="1994"/>
                    </a:lnTo>
                    <a:lnTo>
                      <a:pt x="1608" y="2008"/>
                    </a:lnTo>
                    <a:lnTo>
                      <a:pt x="1627" y="2027"/>
                    </a:lnTo>
                    <a:lnTo>
                      <a:pt x="1642" y="2049"/>
                    </a:lnTo>
                    <a:lnTo>
                      <a:pt x="1693" y="2050"/>
                    </a:lnTo>
                    <a:lnTo>
                      <a:pt x="1742" y="2050"/>
                    </a:lnTo>
                    <a:lnTo>
                      <a:pt x="1830" y="2049"/>
                    </a:lnTo>
                    <a:lnTo>
                      <a:pt x="1911" y="2046"/>
                    </a:lnTo>
                    <a:lnTo>
                      <a:pt x="1986" y="2040"/>
                    </a:lnTo>
                    <a:lnTo>
                      <a:pt x="2054" y="2035"/>
                    </a:lnTo>
                    <a:lnTo>
                      <a:pt x="2116" y="2027"/>
                    </a:lnTo>
                    <a:lnTo>
                      <a:pt x="2172" y="2017"/>
                    </a:lnTo>
                    <a:lnTo>
                      <a:pt x="2222" y="2006"/>
                    </a:lnTo>
                    <a:lnTo>
                      <a:pt x="2268" y="1994"/>
                    </a:lnTo>
                    <a:lnTo>
                      <a:pt x="2307" y="1982"/>
                    </a:lnTo>
                    <a:lnTo>
                      <a:pt x="2344" y="1968"/>
                    </a:lnTo>
                    <a:lnTo>
                      <a:pt x="2375" y="1955"/>
                    </a:lnTo>
                    <a:lnTo>
                      <a:pt x="2402" y="1941"/>
                    </a:lnTo>
                    <a:lnTo>
                      <a:pt x="2425" y="1928"/>
                    </a:lnTo>
                    <a:lnTo>
                      <a:pt x="2394" y="1917"/>
                    </a:lnTo>
                    <a:lnTo>
                      <a:pt x="2367" y="1899"/>
                    </a:lnTo>
                    <a:lnTo>
                      <a:pt x="2345" y="1877"/>
                    </a:lnTo>
                    <a:lnTo>
                      <a:pt x="2328" y="1850"/>
                    </a:lnTo>
                    <a:lnTo>
                      <a:pt x="2317" y="1820"/>
                    </a:lnTo>
                    <a:lnTo>
                      <a:pt x="2313" y="1786"/>
                    </a:lnTo>
                    <a:lnTo>
                      <a:pt x="2313" y="1177"/>
                    </a:lnTo>
                    <a:lnTo>
                      <a:pt x="2317" y="1146"/>
                    </a:lnTo>
                    <a:lnTo>
                      <a:pt x="2326" y="1118"/>
                    </a:lnTo>
                    <a:lnTo>
                      <a:pt x="2340" y="1093"/>
                    </a:lnTo>
                    <a:lnTo>
                      <a:pt x="2360" y="1071"/>
                    </a:lnTo>
                    <a:lnTo>
                      <a:pt x="2383" y="1054"/>
                    </a:lnTo>
                    <a:lnTo>
                      <a:pt x="2374" y="972"/>
                    </a:lnTo>
                    <a:lnTo>
                      <a:pt x="2362" y="895"/>
                    </a:lnTo>
                    <a:lnTo>
                      <a:pt x="2345" y="819"/>
                    </a:lnTo>
                    <a:lnTo>
                      <a:pt x="2326" y="745"/>
                    </a:lnTo>
                    <a:lnTo>
                      <a:pt x="2302" y="676"/>
                    </a:lnTo>
                    <a:lnTo>
                      <a:pt x="2274" y="611"/>
                    </a:lnTo>
                    <a:lnTo>
                      <a:pt x="2240" y="551"/>
                    </a:lnTo>
                    <a:lnTo>
                      <a:pt x="2204" y="499"/>
                    </a:lnTo>
                    <a:lnTo>
                      <a:pt x="2165" y="452"/>
                    </a:lnTo>
                    <a:lnTo>
                      <a:pt x="2120" y="408"/>
                    </a:lnTo>
                    <a:lnTo>
                      <a:pt x="2071" y="369"/>
                    </a:lnTo>
                    <a:lnTo>
                      <a:pt x="2017" y="335"/>
                    </a:lnTo>
                    <a:lnTo>
                      <a:pt x="1959" y="305"/>
                    </a:lnTo>
                    <a:lnTo>
                      <a:pt x="1897" y="278"/>
                    </a:lnTo>
                    <a:lnTo>
                      <a:pt x="1827" y="256"/>
                    </a:lnTo>
                    <a:lnTo>
                      <a:pt x="1754" y="238"/>
                    </a:lnTo>
                    <a:lnTo>
                      <a:pt x="1675" y="225"/>
                    </a:lnTo>
                    <a:lnTo>
                      <a:pt x="1591" y="215"/>
                    </a:lnTo>
                    <a:lnTo>
                      <a:pt x="1502" y="208"/>
                    </a:lnTo>
                    <a:lnTo>
                      <a:pt x="1406" y="207"/>
                    </a:lnTo>
                    <a:lnTo>
                      <a:pt x="1313" y="208"/>
                    </a:lnTo>
                    <a:lnTo>
                      <a:pt x="1225" y="215"/>
                    </a:lnTo>
                    <a:lnTo>
                      <a:pt x="1144" y="225"/>
                    </a:lnTo>
                    <a:lnTo>
                      <a:pt x="1068" y="237"/>
                    </a:lnTo>
                    <a:lnTo>
                      <a:pt x="997" y="255"/>
                    </a:lnTo>
                    <a:lnTo>
                      <a:pt x="932" y="274"/>
                    </a:lnTo>
                    <a:lnTo>
                      <a:pt x="871" y="298"/>
                    </a:lnTo>
                    <a:lnTo>
                      <a:pt x="817" y="324"/>
                    </a:lnTo>
                    <a:lnTo>
                      <a:pt x="765" y="354"/>
                    </a:lnTo>
                    <a:lnTo>
                      <a:pt x="719" y="388"/>
                    </a:lnTo>
                    <a:lnTo>
                      <a:pt x="677" y="423"/>
                    </a:lnTo>
                    <a:lnTo>
                      <a:pt x="639" y="462"/>
                    </a:lnTo>
                    <a:lnTo>
                      <a:pt x="604" y="503"/>
                    </a:lnTo>
                    <a:lnTo>
                      <a:pt x="574" y="548"/>
                    </a:lnTo>
                    <a:lnTo>
                      <a:pt x="546" y="596"/>
                    </a:lnTo>
                    <a:lnTo>
                      <a:pt x="523" y="645"/>
                    </a:lnTo>
                    <a:lnTo>
                      <a:pt x="501" y="696"/>
                    </a:lnTo>
                    <a:lnTo>
                      <a:pt x="483" y="751"/>
                    </a:lnTo>
                    <a:lnTo>
                      <a:pt x="467" y="806"/>
                    </a:lnTo>
                    <a:lnTo>
                      <a:pt x="455" y="865"/>
                    </a:lnTo>
                    <a:lnTo>
                      <a:pt x="444" y="926"/>
                    </a:lnTo>
                    <a:lnTo>
                      <a:pt x="434" y="988"/>
                    </a:lnTo>
                    <a:lnTo>
                      <a:pt x="428" y="1052"/>
                    </a:lnTo>
                    <a:lnTo>
                      <a:pt x="451" y="1070"/>
                    </a:lnTo>
                    <a:lnTo>
                      <a:pt x="471" y="1092"/>
                    </a:lnTo>
                    <a:lnTo>
                      <a:pt x="486" y="1118"/>
                    </a:lnTo>
                    <a:lnTo>
                      <a:pt x="495" y="1146"/>
                    </a:lnTo>
                    <a:lnTo>
                      <a:pt x="499" y="1177"/>
                    </a:lnTo>
                    <a:lnTo>
                      <a:pt x="499" y="1786"/>
                    </a:lnTo>
                    <a:lnTo>
                      <a:pt x="495" y="1820"/>
                    </a:lnTo>
                    <a:lnTo>
                      <a:pt x="485" y="1850"/>
                    </a:lnTo>
                    <a:lnTo>
                      <a:pt x="467" y="1877"/>
                    </a:lnTo>
                    <a:lnTo>
                      <a:pt x="445" y="1899"/>
                    </a:lnTo>
                    <a:lnTo>
                      <a:pt x="418" y="1917"/>
                    </a:lnTo>
                    <a:lnTo>
                      <a:pt x="388" y="1928"/>
                    </a:lnTo>
                    <a:lnTo>
                      <a:pt x="356" y="1930"/>
                    </a:lnTo>
                    <a:lnTo>
                      <a:pt x="144" y="1930"/>
                    </a:lnTo>
                    <a:lnTo>
                      <a:pt x="112" y="1928"/>
                    </a:lnTo>
                    <a:lnTo>
                      <a:pt x="82" y="1917"/>
                    </a:lnTo>
                    <a:lnTo>
                      <a:pt x="55" y="1899"/>
                    </a:lnTo>
                    <a:lnTo>
                      <a:pt x="33" y="1877"/>
                    </a:lnTo>
                    <a:lnTo>
                      <a:pt x="15" y="1850"/>
                    </a:lnTo>
                    <a:lnTo>
                      <a:pt x="4" y="1820"/>
                    </a:lnTo>
                    <a:lnTo>
                      <a:pt x="0" y="1786"/>
                    </a:lnTo>
                    <a:lnTo>
                      <a:pt x="0" y="1177"/>
                    </a:lnTo>
                    <a:lnTo>
                      <a:pt x="4" y="1143"/>
                    </a:lnTo>
                    <a:lnTo>
                      <a:pt x="15" y="1114"/>
                    </a:lnTo>
                    <a:lnTo>
                      <a:pt x="33" y="1086"/>
                    </a:lnTo>
                    <a:lnTo>
                      <a:pt x="55" y="1065"/>
                    </a:lnTo>
                    <a:lnTo>
                      <a:pt x="82" y="1047"/>
                    </a:lnTo>
                    <a:lnTo>
                      <a:pt x="112" y="1036"/>
                    </a:lnTo>
                    <a:lnTo>
                      <a:pt x="144" y="1033"/>
                    </a:lnTo>
                    <a:lnTo>
                      <a:pt x="224" y="1033"/>
                    </a:lnTo>
                    <a:lnTo>
                      <a:pt x="235" y="937"/>
                    </a:lnTo>
                    <a:lnTo>
                      <a:pt x="250" y="844"/>
                    </a:lnTo>
                    <a:lnTo>
                      <a:pt x="269" y="756"/>
                    </a:lnTo>
                    <a:lnTo>
                      <a:pt x="293" y="672"/>
                    </a:lnTo>
                    <a:lnTo>
                      <a:pt x="322" y="592"/>
                    </a:lnTo>
                    <a:lnTo>
                      <a:pt x="357" y="514"/>
                    </a:lnTo>
                    <a:lnTo>
                      <a:pt x="398" y="442"/>
                    </a:lnTo>
                    <a:lnTo>
                      <a:pt x="438" y="381"/>
                    </a:lnTo>
                    <a:lnTo>
                      <a:pt x="485" y="324"/>
                    </a:lnTo>
                    <a:lnTo>
                      <a:pt x="535" y="272"/>
                    </a:lnTo>
                    <a:lnTo>
                      <a:pt x="590" y="225"/>
                    </a:lnTo>
                    <a:lnTo>
                      <a:pt x="650" y="183"/>
                    </a:lnTo>
                    <a:lnTo>
                      <a:pt x="715" y="144"/>
                    </a:lnTo>
                    <a:lnTo>
                      <a:pt x="784" y="110"/>
                    </a:lnTo>
                    <a:lnTo>
                      <a:pt x="859" y="81"/>
                    </a:lnTo>
                    <a:lnTo>
                      <a:pt x="938" y="56"/>
                    </a:lnTo>
                    <a:lnTo>
                      <a:pt x="1022" y="37"/>
                    </a:lnTo>
                    <a:lnTo>
                      <a:pt x="1110" y="21"/>
                    </a:lnTo>
                    <a:lnTo>
                      <a:pt x="1203" y="10"/>
                    </a:lnTo>
                    <a:lnTo>
                      <a:pt x="1302" y="3"/>
                    </a:lnTo>
                    <a:lnTo>
                      <a:pt x="140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1" name="Freeform 53">
                <a:extLst>
                  <a:ext uri="{FF2B5EF4-FFF2-40B4-BE49-F238E27FC236}">
                    <a16:creationId xmlns:a16="http://schemas.microsoft.com/office/drawing/2014/main" id="{93C62BD3-DF31-4AE3-FE07-FCAF50D4D6F4}"/>
                  </a:ext>
                </a:extLst>
              </p:cNvPr>
              <p:cNvSpPr>
                <a:spLocks/>
              </p:cNvSpPr>
              <p:nvPr/>
            </p:nvSpPr>
            <p:spPr bwMode="auto">
              <a:xfrm>
                <a:off x="3443288" y="1543050"/>
                <a:ext cx="1357313" cy="1768475"/>
              </a:xfrm>
              <a:custGeom>
                <a:avLst/>
                <a:gdLst>
                  <a:gd name="T0" fmla="*/ 947 w 1709"/>
                  <a:gd name="T1" fmla="*/ 3 h 2227"/>
                  <a:gd name="T2" fmla="*/ 1114 w 1709"/>
                  <a:gd name="T3" fmla="*/ 18 h 2227"/>
                  <a:gd name="T4" fmla="*/ 1256 w 1709"/>
                  <a:gd name="T5" fmla="*/ 49 h 2227"/>
                  <a:gd name="T6" fmla="*/ 1377 w 1709"/>
                  <a:gd name="T7" fmla="*/ 96 h 2227"/>
                  <a:gd name="T8" fmla="*/ 1477 w 1709"/>
                  <a:gd name="T9" fmla="*/ 160 h 2227"/>
                  <a:gd name="T10" fmla="*/ 1557 w 1709"/>
                  <a:gd name="T11" fmla="*/ 242 h 2227"/>
                  <a:gd name="T12" fmla="*/ 1617 w 1709"/>
                  <a:gd name="T13" fmla="*/ 338 h 2227"/>
                  <a:gd name="T14" fmla="*/ 1663 w 1709"/>
                  <a:gd name="T15" fmla="*/ 457 h 2227"/>
                  <a:gd name="T16" fmla="*/ 1697 w 1709"/>
                  <a:gd name="T17" fmla="*/ 601 h 2227"/>
                  <a:gd name="T18" fmla="*/ 1687 w 1709"/>
                  <a:gd name="T19" fmla="*/ 712 h 2227"/>
                  <a:gd name="T20" fmla="*/ 1656 w 1709"/>
                  <a:gd name="T21" fmla="*/ 779 h 2227"/>
                  <a:gd name="T22" fmla="*/ 1645 w 1709"/>
                  <a:gd name="T23" fmla="*/ 853 h 2227"/>
                  <a:gd name="T24" fmla="*/ 1648 w 1709"/>
                  <a:gd name="T25" fmla="*/ 1498 h 2227"/>
                  <a:gd name="T26" fmla="*/ 1664 w 1709"/>
                  <a:gd name="T27" fmla="*/ 1563 h 2227"/>
                  <a:gd name="T28" fmla="*/ 1582 w 1709"/>
                  <a:gd name="T29" fmla="*/ 1581 h 2227"/>
                  <a:gd name="T30" fmla="*/ 1476 w 1709"/>
                  <a:gd name="T31" fmla="*/ 1595 h 2227"/>
                  <a:gd name="T32" fmla="*/ 1347 w 1709"/>
                  <a:gd name="T33" fmla="*/ 1605 h 2227"/>
                  <a:gd name="T34" fmla="*/ 1191 w 1709"/>
                  <a:gd name="T35" fmla="*/ 1609 h 2227"/>
                  <a:gd name="T36" fmla="*/ 1119 w 1709"/>
                  <a:gd name="T37" fmla="*/ 1585 h 2227"/>
                  <a:gd name="T38" fmla="*/ 1054 w 1709"/>
                  <a:gd name="T39" fmla="*/ 1552 h 2227"/>
                  <a:gd name="T40" fmla="*/ 981 w 1709"/>
                  <a:gd name="T41" fmla="*/ 1541 h 2227"/>
                  <a:gd name="T42" fmla="*/ 762 w 1709"/>
                  <a:gd name="T43" fmla="*/ 1545 h 2227"/>
                  <a:gd name="T44" fmla="*/ 684 w 1709"/>
                  <a:gd name="T45" fmla="*/ 1574 h 2227"/>
                  <a:gd name="T46" fmla="*/ 621 w 1709"/>
                  <a:gd name="T47" fmla="*/ 1627 h 2227"/>
                  <a:gd name="T48" fmla="*/ 581 w 1709"/>
                  <a:gd name="T49" fmla="*/ 1697 h 2227"/>
                  <a:gd name="T50" fmla="*/ 566 w 1709"/>
                  <a:gd name="T51" fmla="*/ 1782 h 2227"/>
                  <a:gd name="T52" fmla="*/ 581 w 1709"/>
                  <a:gd name="T53" fmla="*/ 1866 h 2227"/>
                  <a:gd name="T54" fmla="*/ 621 w 1709"/>
                  <a:gd name="T55" fmla="*/ 1937 h 2227"/>
                  <a:gd name="T56" fmla="*/ 684 w 1709"/>
                  <a:gd name="T57" fmla="*/ 1990 h 2227"/>
                  <a:gd name="T58" fmla="*/ 762 w 1709"/>
                  <a:gd name="T59" fmla="*/ 2018 h 2227"/>
                  <a:gd name="T60" fmla="*/ 981 w 1709"/>
                  <a:gd name="T61" fmla="*/ 2022 h 2227"/>
                  <a:gd name="T62" fmla="*/ 1058 w 1709"/>
                  <a:gd name="T63" fmla="*/ 2009 h 2227"/>
                  <a:gd name="T64" fmla="*/ 1127 w 1709"/>
                  <a:gd name="T65" fmla="*/ 1972 h 2227"/>
                  <a:gd name="T66" fmla="*/ 1270 w 1709"/>
                  <a:gd name="T67" fmla="*/ 1972 h 2227"/>
                  <a:gd name="T68" fmla="*/ 1420 w 1709"/>
                  <a:gd name="T69" fmla="*/ 1965 h 2227"/>
                  <a:gd name="T70" fmla="*/ 1299 w 1709"/>
                  <a:gd name="T71" fmla="*/ 2062 h 2227"/>
                  <a:gd name="T72" fmla="*/ 1176 w 1709"/>
                  <a:gd name="T73" fmla="*/ 2135 h 2227"/>
                  <a:gd name="T74" fmla="*/ 1057 w 1709"/>
                  <a:gd name="T75" fmla="*/ 2187 h 2227"/>
                  <a:gd name="T76" fmla="*/ 948 w 1709"/>
                  <a:gd name="T77" fmla="*/ 2218 h 2227"/>
                  <a:gd name="T78" fmla="*/ 855 w 1709"/>
                  <a:gd name="T79" fmla="*/ 2227 h 2227"/>
                  <a:gd name="T80" fmla="*/ 773 w 1709"/>
                  <a:gd name="T81" fmla="*/ 2219 h 2227"/>
                  <a:gd name="T82" fmla="*/ 677 w 1709"/>
                  <a:gd name="T83" fmla="*/ 2195 h 2227"/>
                  <a:gd name="T84" fmla="*/ 572 w 1709"/>
                  <a:gd name="T85" fmla="*/ 2154 h 2227"/>
                  <a:gd name="T86" fmla="*/ 463 w 1709"/>
                  <a:gd name="T87" fmla="*/ 2096 h 2227"/>
                  <a:gd name="T88" fmla="*/ 353 w 1709"/>
                  <a:gd name="T89" fmla="*/ 2018 h 2227"/>
                  <a:gd name="T90" fmla="*/ 247 w 1709"/>
                  <a:gd name="T91" fmla="*/ 1923 h 2227"/>
                  <a:gd name="T92" fmla="*/ 148 w 1709"/>
                  <a:gd name="T93" fmla="*/ 1809 h 2227"/>
                  <a:gd name="T94" fmla="*/ 62 w 1709"/>
                  <a:gd name="T95" fmla="*/ 1676 h 2227"/>
                  <a:gd name="T96" fmla="*/ 42 w 1709"/>
                  <a:gd name="T97" fmla="*/ 1570 h 2227"/>
                  <a:gd name="T98" fmla="*/ 62 w 1709"/>
                  <a:gd name="T99" fmla="*/ 1500 h 2227"/>
                  <a:gd name="T100" fmla="*/ 65 w 1709"/>
                  <a:gd name="T101" fmla="*/ 853 h 2227"/>
                  <a:gd name="T102" fmla="*/ 54 w 1709"/>
                  <a:gd name="T103" fmla="*/ 777 h 2227"/>
                  <a:gd name="T104" fmla="*/ 22 w 1709"/>
                  <a:gd name="T105" fmla="*/ 709 h 2227"/>
                  <a:gd name="T106" fmla="*/ 11 w 1709"/>
                  <a:gd name="T107" fmla="*/ 599 h 2227"/>
                  <a:gd name="T108" fmla="*/ 45 w 1709"/>
                  <a:gd name="T109" fmla="*/ 457 h 2227"/>
                  <a:gd name="T110" fmla="*/ 92 w 1709"/>
                  <a:gd name="T111" fmla="*/ 338 h 2227"/>
                  <a:gd name="T112" fmla="*/ 153 w 1709"/>
                  <a:gd name="T113" fmla="*/ 242 h 2227"/>
                  <a:gd name="T114" fmla="*/ 232 w 1709"/>
                  <a:gd name="T115" fmla="*/ 163 h 2227"/>
                  <a:gd name="T116" fmla="*/ 332 w 1709"/>
                  <a:gd name="T117" fmla="*/ 98 h 2227"/>
                  <a:gd name="T118" fmla="*/ 454 w 1709"/>
                  <a:gd name="T119" fmla="*/ 50 h 2227"/>
                  <a:gd name="T120" fmla="*/ 597 w 1709"/>
                  <a:gd name="T121" fmla="*/ 18 h 2227"/>
                  <a:gd name="T122" fmla="*/ 764 w 1709"/>
                  <a:gd name="T123" fmla="*/ 3 h 2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9" h="2227">
                    <a:moveTo>
                      <a:pt x="855" y="0"/>
                    </a:moveTo>
                    <a:lnTo>
                      <a:pt x="947" y="3"/>
                    </a:lnTo>
                    <a:lnTo>
                      <a:pt x="1034" y="8"/>
                    </a:lnTo>
                    <a:lnTo>
                      <a:pt x="1114" y="18"/>
                    </a:lnTo>
                    <a:lnTo>
                      <a:pt x="1188" y="31"/>
                    </a:lnTo>
                    <a:lnTo>
                      <a:pt x="1256" y="49"/>
                    </a:lnTo>
                    <a:lnTo>
                      <a:pt x="1320" y="71"/>
                    </a:lnTo>
                    <a:lnTo>
                      <a:pt x="1377" y="96"/>
                    </a:lnTo>
                    <a:lnTo>
                      <a:pt x="1430" y="126"/>
                    </a:lnTo>
                    <a:lnTo>
                      <a:pt x="1477" y="160"/>
                    </a:lnTo>
                    <a:lnTo>
                      <a:pt x="1519" y="198"/>
                    </a:lnTo>
                    <a:lnTo>
                      <a:pt x="1557" y="242"/>
                    </a:lnTo>
                    <a:lnTo>
                      <a:pt x="1590" y="288"/>
                    </a:lnTo>
                    <a:lnTo>
                      <a:pt x="1617" y="338"/>
                    </a:lnTo>
                    <a:lnTo>
                      <a:pt x="1643" y="395"/>
                    </a:lnTo>
                    <a:lnTo>
                      <a:pt x="1663" y="457"/>
                    </a:lnTo>
                    <a:lnTo>
                      <a:pt x="1682" y="526"/>
                    </a:lnTo>
                    <a:lnTo>
                      <a:pt x="1697" y="601"/>
                    </a:lnTo>
                    <a:lnTo>
                      <a:pt x="1709" y="682"/>
                    </a:lnTo>
                    <a:lnTo>
                      <a:pt x="1687" y="712"/>
                    </a:lnTo>
                    <a:lnTo>
                      <a:pt x="1670" y="743"/>
                    </a:lnTo>
                    <a:lnTo>
                      <a:pt x="1656" y="779"/>
                    </a:lnTo>
                    <a:lnTo>
                      <a:pt x="1648" y="815"/>
                    </a:lnTo>
                    <a:lnTo>
                      <a:pt x="1645" y="853"/>
                    </a:lnTo>
                    <a:lnTo>
                      <a:pt x="1645" y="1462"/>
                    </a:lnTo>
                    <a:lnTo>
                      <a:pt x="1648" y="1498"/>
                    </a:lnTo>
                    <a:lnTo>
                      <a:pt x="1653" y="1532"/>
                    </a:lnTo>
                    <a:lnTo>
                      <a:pt x="1664" y="1563"/>
                    </a:lnTo>
                    <a:lnTo>
                      <a:pt x="1626" y="1572"/>
                    </a:lnTo>
                    <a:lnTo>
                      <a:pt x="1582" y="1581"/>
                    </a:lnTo>
                    <a:lnTo>
                      <a:pt x="1531" y="1589"/>
                    </a:lnTo>
                    <a:lnTo>
                      <a:pt x="1476" y="1595"/>
                    </a:lnTo>
                    <a:lnTo>
                      <a:pt x="1415" y="1601"/>
                    </a:lnTo>
                    <a:lnTo>
                      <a:pt x="1347" y="1605"/>
                    </a:lnTo>
                    <a:lnTo>
                      <a:pt x="1272" y="1608"/>
                    </a:lnTo>
                    <a:lnTo>
                      <a:pt x="1191" y="1609"/>
                    </a:lnTo>
                    <a:lnTo>
                      <a:pt x="1147" y="1609"/>
                    </a:lnTo>
                    <a:lnTo>
                      <a:pt x="1119" y="1585"/>
                    </a:lnTo>
                    <a:lnTo>
                      <a:pt x="1088" y="1567"/>
                    </a:lnTo>
                    <a:lnTo>
                      <a:pt x="1054" y="1552"/>
                    </a:lnTo>
                    <a:lnTo>
                      <a:pt x="1019" y="1544"/>
                    </a:lnTo>
                    <a:lnTo>
                      <a:pt x="981" y="1541"/>
                    </a:lnTo>
                    <a:lnTo>
                      <a:pt x="806" y="1541"/>
                    </a:lnTo>
                    <a:lnTo>
                      <a:pt x="762" y="1545"/>
                    </a:lnTo>
                    <a:lnTo>
                      <a:pt x="722" y="1556"/>
                    </a:lnTo>
                    <a:lnTo>
                      <a:pt x="684" y="1574"/>
                    </a:lnTo>
                    <a:lnTo>
                      <a:pt x="651" y="1598"/>
                    </a:lnTo>
                    <a:lnTo>
                      <a:pt x="621" y="1627"/>
                    </a:lnTo>
                    <a:lnTo>
                      <a:pt x="598" y="1661"/>
                    </a:lnTo>
                    <a:lnTo>
                      <a:pt x="581" y="1697"/>
                    </a:lnTo>
                    <a:lnTo>
                      <a:pt x="568" y="1738"/>
                    </a:lnTo>
                    <a:lnTo>
                      <a:pt x="566" y="1782"/>
                    </a:lnTo>
                    <a:lnTo>
                      <a:pt x="568" y="1825"/>
                    </a:lnTo>
                    <a:lnTo>
                      <a:pt x="581" y="1866"/>
                    </a:lnTo>
                    <a:lnTo>
                      <a:pt x="598" y="1903"/>
                    </a:lnTo>
                    <a:lnTo>
                      <a:pt x="621" y="1937"/>
                    </a:lnTo>
                    <a:lnTo>
                      <a:pt x="651" y="1965"/>
                    </a:lnTo>
                    <a:lnTo>
                      <a:pt x="684" y="1990"/>
                    </a:lnTo>
                    <a:lnTo>
                      <a:pt x="722" y="2007"/>
                    </a:lnTo>
                    <a:lnTo>
                      <a:pt x="762" y="2018"/>
                    </a:lnTo>
                    <a:lnTo>
                      <a:pt x="806" y="2022"/>
                    </a:lnTo>
                    <a:lnTo>
                      <a:pt x="981" y="2022"/>
                    </a:lnTo>
                    <a:lnTo>
                      <a:pt x="1020" y="2020"/>
                    </a:lnTo>
                    <a:lnTo>
                      <a:pt x="1058" y="2009"/>
                    </a:lnTo>
                    <a:lnTo>
                      <a:pt x="1095" y="1994"/>
                    </a:lnTo>
                    <a:lnTo>
                      <a:pt x="1127" y="1972"/>
                    </a:lnTo>
                    <a:lnTo>
                      <a:pt x="1188" y="1972"/>
                    </a:lnTo>
                    <a:lnTo>
                      <a:pt x="1270" y="1972"/>
                    </a:lnTo>
                    <a:lnTo>
                      <a:pt x="1347" y="1969"/>
                    </a:lnTo>
                    <a:lnTo>
                      <a:pt x="1420" y="1965"/>
                    </a:lnTo>
                    <a:lnTo>
                      <a:pt x="1360" y="2017"/>
                    </a:lnTo>
                    <a:lnTo>
                      <a:pt x="1299" y="2062"/>
                    </a:lnTo>
                    <a:lnTo>
                      <a:pt x="1237" y="2101"/>
                    </a:lnTo>
                    <a:lnTo>
                      <a:pt x="1176" y="2135"/>
                    </a:lnTo>
                    <a:lnTo>
                      <a:pt x="1115" y="2164"/>
                    </a:lnTo>
                    <a:lnTo>
                      <a:pt x="1057" y="2187"/>
                    </a:lnTo>
                    <a:lnTo>
                      <a:pt x="1001" y="2204"/>
                    </a:lnTo>
                    <a:lnTo>
                      <a:pt x="948" y="2218"/>
                    </a:lnTo>
                    <a:lnTo>
                      <a:pt x="899" y="2225"/>
                    </a:lnTo>
                    <a:lnTo>
                      <a:pt x="855" y="2227"/>
                    </a:lnTo>
                    <a:lnTo>
                      <a:pt x="817" y="2226"/>
                    </a:lnTo>
                    <a:lnTo>
                      <a:pt x="773" y="2219"/>
                    </a:lnTo>
                    <a:lnTo>
                      <a:pt x="727" y="2210"/>
                    </a:lnTo>
                    <a:lnTo>
                      <a:pt x="677" y="2195"/>
                    </a:lnTo>
                    <a:lnTo>
                      <a:pt x="625" y="2177"/>
                    </a:lnTo>
                    <a:lnTo>
                      <a:pt x="572" y="2154"/>
                    </a:lnTo>
                    <a:lnTo>
                      <a:pt x="518" y="2127"/>
                    </a:lnTo>
                    <a:lnTo>
                      <a:pt x="463" y="2096"/>
                    </a:lnTo>
                    <a:lnTo>
                      <a:pt x="408" y="2059"/>
                    </a:lnTo>
                    <a:lnTo>
                      <a:pt x="353" y="2018"/>
                    </a:lnTo>
                    <a:lnTo>
                      <a:pt x="300" y="1973"/>
                    </a:lnTo>
                    <a:lnTo>
                      <a:pt x="247" y="1923"/>
                    </a:lnTo>
                    <a:lnTo>
                      <a:pt x="197" y="1869"/>
                    </a:lnTo>
                    <a:lnTo>
                      <a:pt x="148" y="1809"/>
                    </a:lnTo>
                    <a:lnTo>
                      <a:pt x="103" y="1745"/>
                    </a:lnTo>
                    <a:lnTo>
                      <a:pt x="62" y="1676"/>
                    </a:lnTo>
                    <a:lnTo>
                      <a:pt x="26" y="1601"/>
                    </a:lnTo>
                    <a:lnTo>
                      <a:pt x="42" y="1570"/>
                    </a:lnTo>
                    <a:lnTo>
                      <a:pt x="54" y="1536"/>
                    </a:lnTo>
                    <a:lnTo>
                      <a:pt x="62" y="1500"/>
                    </a:lnTo>
                    <a:lnTo>
                      <a:pt x="65" y="1462"/>
                    </a:lnTo>
                    <a:lnTo>
                      <a:pt x="65" y="853"/>
                    </a:lnTo>
                    <a:lnTo>
                      <a:pt x="62" y="815"/>
                    </a:lnTo>
                    <a:lnTo>
                      <a:pt x="54" y="777"/>
                    </a:lnTo>
                    <a:lnTo>
                      <a:pt x="41" y="743"/>
                    </a:lnTo>
                    <a:lnTo>
                      <a:pt x="22" y="709"/>
                    </a:lnTo>
                    <a:lnTo>
                      <a:pt x="0" y="679"/>
                    </a:lnTo>
                    <a:lnTo>
                      <a:pt x="11" y="599"/>
                    </a:lnTo>
                    <a:lnTo>
                      <a:pt x="27" y="524"/>
                    </a:lnTo>
                    <a:lnTo>
                      <a:pt x="45" y="457"/>
                    </a:lnTo>
                    <a:lnTo>
                      <a:pt x="66" y="395"/>
                    </a:lnTo>
                    <a:lnTo>
                      <a:pt x="92" y="338"/>
                    </a:lnTo>
                    <a:lnTo>
                      <a:pt x="121" y="288"/>
                    </a:lnTo>
                    <a:lnTo>
                      <a:pt x="153" y="242"/>
                    </a:lnTo>
                    <a:lnTo>
                      <a:pt x="190" y="201"/>
                    </a:lnTo>
                    <a:lnTo>
                      <a:pt x="232" y="163"/>
                    </a:lnTo>
                    <a:lnTo>
                      <a:pt x="279" y="128"/>
                    </a:lnTo>
                    <a:lnTo>
                      <a:pt x="332" y="98"/>
                    </a:lnTo>
                    <a:lnTo>
                      <a:pt x="391" y="72"/>
                    </a:lnTo>
                    <a:lnTo>
                      <a:pt x="454" y="50"/>
                    </a:lnTo>
                    <a:lnTo>
                      <a:pt x="524" y="32"/>
                    </a:lnTo>
                    <a:lnTo>
                      <a:pt x="597" y="18"/>
                    </a:lnTo>
                    <a:lnTo>
                      <a:pt x="678" y="8"/>
                    </a:lnTo>
                    <a:lnTo>
                      <a:pt x="764" y="3"/>
                    </a:lnTo>
                    <a:lnTo>
                      <a:pt x="855"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spTree>
    <p:extLst>
      <p:ext uri="{BB962C8B-B14F-4D97-AF65-F5344CB8AC3E}">
        <p14:creationId xmlns:p14="http://schemas.microsoft.com/office/powerpoint/2010/main" val="261185064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DA552FB-CE3E-E63A-156F-FC25745EFC77}"/>
              </a:ext>
            </a:extLst>
          </p:cNvPr>
          <p:cNvSpPr/>
          <p:nvPr/>
        </p:nvSpPr>
        <p:spPr>
          <a:xfrm>
            <a:off x="1283859" y="1716091"/>
            <a:ext cx="735548" cy="5144822"/>
          </a:xfrm>
          <a:prstGeom prst="rect">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Oval 2">
            <a:extLst>
              <a:ext uri="{FF2B5EF4-FFF2-40B4-BE49-F238E27FC236}">
                <a16:creationId xmlns:a16="http://schemas.microsoft.com/office/drawing/2014/main" id="{E1C828F8-9774-9718-4284-41656B69A32B}"/>
              </a:ext>
            </a:extLst>
          </p:cNvPr>
          <p:cNvSpPr/>
          <p:nvPr/>
        </p:nvSpPr>
        <p:spPr bwMode="auto">
          <a:xfrm>
            <a:off x="2805046" y="2322065"/>
            <a:ext cx="3024471" cy="3024472"/>
          </a:xfrm>
          <a:prstGeom prst="ellipse">
            <a:avLst/>
          </a:prstGeom>
          <a:noFill/>
          <a:ln w="101600" cmpd="sng">
            <a:solidFill>
              <a:srgbClr val="00BAB5"/>
            </a:solidFill>
            <a:prstDash val="solid"/>
            <a:round/>
            <a:headEnd/>
            <a:tailEnd/>
          </a:ln>
          <a:effectLst>
            <a:outerShdw blurRad="63500" sx="102000" sy="102000" algn="ctr" rotWithShape="0">
              <a:srgbClr val="7DD1CE">
                <a:alpha val="40000"/>
              </a:srgbClr>
            </a:outerShdw>
          </a:effectLst>
        </p:spPr>
        <p:txBody>
          <a:bodyPr vert="horz" wrap="none" lIns="243868" tIns="121934" rIns="243868" bIns="121934" numCol="1" rtlCol="0" anchor="ctr" anchorCtr="1" compatLnSpc="1">
            <a:prstTxWarp prst="textNoShape">
              <a:avLst/>
            </a:prstTxWarp>
          </a:bodyPr>
          <a:lstStyle/>
          <a:p>
            <a:pPr algn="ctr"/>
            <a:endParaRPr lang="en-US" sz="1400" b="1" dirty="0">
              <a:solidFill>
                <a:schemeClr val="tx1">
                  <a:lumMod val="75000"/>
                  <a:lumOff val="25000"/>
                </a:schemeClr>
              </a:solidFill>
            </a:endParaRPr>
          </a:p>
        </p:txBody>
      </p:sp>
      <p:grpSp>
        <p:nvGrpSpPr>
          <p:cNvPr id="4" name="Group 459">
            <a:extLst>
              <a:ext uri="{FF2B5EF4-FFF2-40B4-BE49-F238E27FC236}">
                <a16:creationId xmlns:a16="http://schemas.microsoft.com/office/drawing/2014/main" id="{8D632CF8-7769-45BE-DF12-2A1762A56F70}"/>
              </a:ext>
            </a:extLst>
          </p:cNvPr>
          <p:cNvGrpSpPr/>
          <p:nvPr/>
        </p:nvGrpSpPr>
        <p:grpSpPr>
          <a:xfrm>
            <a:off x="3549515" y="3196155"/>
            <a:ext cx="1535536" cy="1276294"/>
            <a:chOff x="2365376" y="2352675"/>
            <a:chExt cx="488950" cy="406401"/>
          </a:xfrm>
          <a:solidFill>
            <a:srgbClr val="00BAB5"/>
          </a:solidFill>
        </p:grpSpPr>
        <p:sp>
          <p:nvSpPr>
            <p:cNvPr id="40" name="Freeform 9">
              <a:extLst>
                <a:ext uri="{FF2B5EF4-FFF2-40B4-BE49-F238E27FC236}">
                  <a16:creationId xmlns:a16="http://schemas.microsoft.com/office/drawing/2014/main" id="{FAEDCA7C-B7FB-161A-A65C-63DCED1D6662}"/>
                </a:ext>
              </a:extLst>
            </p:cNvPr>
            <p:cNvSpPr>
              <a:spLocks/>
            </p:cNvSpPr>
            <p:nvPr/>
          </p:nvSpPr>
          <p:spPr bwMode="auto">
            <a:xfrm>
              <a:off x="2582863" y="2411413"/>
              <a:ext cx="271463" cy="296863"/>
            </a:xfrm>
            <a:custGeom>
              <a:avLst/>
              <a:gdLst/>
              <a:ahLst/>
              <a:cxnLst>
                <a:cxn ang="0">
                  <a:pos x="0" y="0"/>
                </a:cxn>
                <a:cxn ang="0">
                  <a:pos x="2" y="11"/>
                </a:cxn>
                <a:cxn ang="0">
                  <a:pos x="25" y="56"/>
                </a:cxn>
                <a:cxn ang="0">
                  <a:pos x="473" y="56"/>
                </a:cxn>
                <a:cxn ang="0">
                  <a:pos x="473" y="525"/>
                </a:cxn>
                <a:cxn ang="0">
                  <a:pos x="127" y="525"/>
                </a:cxn>
                <a:cxn ang="0">
                  <a:pos x="127" y="581"/>
                </a:cxn>
                <a:cxn ang="0">
                  <a:pos x="529" y="581"/>
                </a:cxn>
                <a:cxn ang="0">
                  <a:pos x="529" y="0"/>
                </a:cxn>
                <a:cxn ang="0">
                  <a:pos x="0" y="0"/>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41" name="Freeform 10">
              <a:extLst>
                <a:ext uri="{FF2B5EF4-FFF2-40B4-BE49-F238E27FC236}">
                  <a16:creationId xmlns:a16="http://schemas.microsoft.com/office/drawing/2014/main" id="{5551F29F-0974-D00B-4981-138373C37425}"/>
                </a:ext>
              </a:extLst>
            </p:cNvPr>
            <p:cNvSpPr>
              <a:spLocks/>
            </p:cNvSpPr>
            <p:nvPr/>
          </p:nvSpPr>
          <p:spPr bwMode="auto">
            <a:xfrm>
              <a:off x="2414588" y="2352675"/>
              <a:ext cx="169863" cy="187325"/>
            </a:xfrm>
            <a:custGeom>
              <a:avLst/>
              <a:gdLst/>
              <a:ahLst/>
              <a:cxnLst>
                <a:cxn ang="0">
                  <a:pos x="45" y="243"/>
                </a:cxn>
                <a:cxn ang="0">
                  <a:pos x="170" y="367"/>
                </a:cxn>
                <a:cxn ang="0">
                  <a:pos x="289" y="243"/>
                </a:cxn>
                <a:cxn ang="0">
                  <a:pos x="326" y="203"/>
                </a:cxn>
                <a:cxn ang="0">
                  <a:pos x="306" y="142"/>
                </a:cxn>
                <a:cxn ang="0">
                  <a:pos x="166" y="0"/>
                </a:cxn>
                <a:cxn ang="0">
                  <a:pos x="26" y="142"/>
                </a:cxn>
                <a:cxn ang="0">
                  <a:pos x="7" y="203"/>
                </a:cxn>
                <a:cxn ang="0">
                  <a:pos x="45" y="243"/>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42" name="Freeform 11">
              <a:extLst>
                <a:ext uri="{FF2B5EF4-FFF2-40B4-BE49-F238E27FC236}">
                  <a16:creationId xmlns:a16="http://schemas.microsoft.com/office/drawing/2014/main" id="{FE3EE61F-33C2-D807-9A51-F0139BA5EB6D}"/>
                </a:ext>
              </a:extLst>
            </p:cNvPr>
            <p:cNvSpPr>
              <a:spLocks/>
            </p:cNvSpPr>
            <p:nvPr/>
          </p:nvSpPr>
          <p:spPr bwMode="auto">
            <a:xfrm>
              <a:off x="2628901" y="2478088"/>
              <a:ext cx="177800" cy="138113"/>
            </a:xfrm>
            <a:custGeom>
              <a:avLst/>
              <a:gdLst/>
              <a:ahLst/>
              <a:cxnLst>
                <a:cxn ang="0">
                  <a:pos x="41" y="111"/>
                </a:cxn>
                <a:cxn ang="0">
                  <a:pos x="0" y="151"/>
                </a:cxn>
                <a:cxn ang="0">
                  <a:pos x="90" y="268"/>
                </a:cxn>
                <a:cxn ang="0">
                  <a:pos x="254" y="125"/>
                </a:cxn>
                <a:cxn ang="0">
                  <a:pos x="284" y="158"/>
                </a:cxn>
                <a:cxn ang="0">
                  <a:pos x="346" y="0"/>
                </a:cxn>
                <a:cxn ang="0">
                  <a:pos x="184" y="50"/>
                </a:cxn>
                <a:cxn ang="0">
                  <a:pos x="218" y="87"/>
                </a:cxn>
                <a:cxn ang="0">
                  <a:pos x="99" y="190"/>
                </a:cxn>
                <a:cxn ang="0">
                  <a:pos x="41" y="111"/>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43" name="Freeform 12">
              <a:extLst>
                <a:ext uri="{FF2B5EF4-FFF2-40B4-BE49-F238E27FC236}">
                  <a16:creationId xmlns:a16="http://schemas.microsoft.com/office/drawing/2014/main" id="{026C6F7F-3007-B30C-DA83-225642151F11}"/>
                </a:ext>
              </a:extLst>
            </p:cNvPr>
            <p:cNvSpPr>
              <a:spLocks/>
            </p:cNvSpPr>
            <p:nvPr/>
          </p:nvSpPr>
          <p:spPr bwMode="auto">
            <a:xfrm>
              <a:off x="2365376" y="2532063"/>
              <a:ext cx="268288" cy="227013"/>
            </a:xfrm>
            <a:custGeom>
              <a:avLst/>
              <a:gdLst/>
              <a:ahLst/>
              <a:cxnLst>
                <a:cxn ang="0">
                  <a:pos x="407" y="0"/>
                </a:cxn>
                <a:cxn ang="0">
                  <a:pos x="294" y="190"/>
                </a:cxn>
                <a:cxn ang="0">
                  <a:pos x="280" y="105"/>
                </a:cxn>
                <a:cxn ang="0">
                  <a:pos x="295" y="77"/>
                </a:cxn>
                <a:cxn ang="0">
                  <a:pos x="263" y="44"/>
                </a:cxn>
                <a:cxn ang="0">
                  <a:pos x="230" y="77"/>
                </a:cxn>
                <a:cxn ang="0">
                  <a:pos x="246" y="105"/>
                </a:cxn>
                <a:cxn ang="0">
                  <a:pos x="232" y="189"/>
                </a:cxn>
                <a:cxn ang="0">
                  <a:pos x="120" y="0"/>
                </a:cxn>
                <a:cxn ang="0">
                  <a:pos x="2" y="125"/>
                </a:cxn>
                <a:cxn ang="0">
                  <a:pos x="0" y="125"/>
                </a:cxn>
                <a:cxn ang="0">
                  <a:pos x="0" y="402"/>
                </a:cxn>
                <a:cxn ang="0">
                  <a:pos x="1" y="402"/>
                </a:cxn>
                <a:cxn ang="0">
                  <a:pos x="263" y="443"/>
                </a:cxn>
                <a:cxn ang="0">
                  <a:pos x="526" y="402"/>
                </a:cxn>
                <a:cxn ang="0">
                  <a:pos x="527" y="402"/>
                </a:cxn>
                <a:cxn ang="0">
                  <a:pos x="527" y="125"/>
                </a:cxn>
                <a:cxn ang="0">
                  <a:pos x="525" y="125"/>
                </a:cxn>
                <a:cxn ang="0">
                  <a:pos x="407" y="0"/>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44" name="Freeform 13">
              <a:extLst>
                <a:ext uri="{FF2B5EF4-FFF2-40B4-BE49-F238E27FC236}">
                  <a16:creationId xmlns:a16="http://schemas.microsoft.com/office/drawing/2014/main" id="{C5EE49B9-0AA7-119E-23FA-B2DD68EABCEE}"/>
                </a:ext>
              </a:extLst>
            </p:cNvPr>
            <p:cNvSpPr>
              <a:spLocks/>
            </p:cNvSpPr>
            <p:nvPr/>
          </p:nvSpPr>
          <p:spPr bwMode="auto">
            <a:xfrm>
              <a:off x="2717801" y="2616200"/>
              <a:ext cx="41275" cy="50800"/>
            </a:xfrm>
            <a:custGeom>
              <a:avLst/>
              <a:gdLst/>
              <a:ahLst/>
              <a:cxnLst>
                <a:cxn ang="0">
                  <a:pos x="0" y="0"/>
                </a:cxn>
                <a:cxn ang="0">
                  <a:pos x="0" y="55"/>
                </a:cxn>
                <a:cxn ang="0">
                  <a:pos x="40" y="101"/>
                </a:cxn>
                <a:cxn ang="0">
                  <a:pos x="81" y="56"/>
                </a:cxn>
                <a:cxn ang="0">
                  <a:pos x="81" y="0"/>
                </a:cxn>
                <a:cxn ang="0">
                  <a:pos x="59" y="0"/>
                </a:cxn>
                <a:cxn ang="0">
                  <a:pos x="59" y="57"/>
                </a:cxn>
                <a:cxn ang="0">
                  <a:pos x="40" y="83"/>
                </a:cxn>
                <a:cxn ang="0">
                  <a:pos x="22" y="57"/>
                </a:cxn>
                <a:cxn ang="0">
                  <a:pos x="22" y="0"/>
                </a:cxn>
                <a:cxn ang="0">
                  <a:pos x="0" y="0"/>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45" name="Freeform 14">
              <a:extLst>
                <a:ext uri="{FF2B5EF4-FFF2-40B4-BE49-F238E27FC236}">
                  <a16:creationId xmlns:a16="http://schemas.microsoft.com/office/drawing/2014/main" id="{C2AB2B69-5E4A-CD01-9CC1-E05CBBD8BA0A}"/>
                </a:ext>
              </a:extLst>
            </p:cNvPr>
            <p:cNvSpPr>
              <a:spLocks noEditPoints="1"/>
            </p:cNvSpPr>
            <p:nvPr/>
          </p:nvSpPr>
          <p:spPr bwMode="auto">
            <a:xfrm>
              <a:off x="2768601" y="2614613"/>
              <a:ext cx="36513" cy="52388"/>
            </a:xfrm>
            <a:custGeom>
              <a:avLst/>
              <a:gdLst/>
              <a:ahLst/>
              <a:cxnLst>
                <a:cxn ang="0">
                  <a:pos x="31" y="0"/>
                </a:cxn>
                <a:cxn ang="0">
                  <a:pos x="0" y="2"/>
                </a:cxn>
                <a:cxn ang="0">
                  <a:pos x="0" y="100"/>
                </a:cxn>
                <a:cxn ang="0">
                  <a:pos x="23" y="100"/>
                </a:cxn>
                <a:cxn ang="0">
                  <a:pos x="23" y="65"/>
                </a:cxn>
                <a:cxn ang="0">
                  <a:pos x="30" y="65"/>
                </a:cxn>
                <a:cxn ang="0">
                  <a:pos x="62" y="55"/>
                </a:cxn>
                <a:cxn ang="0">
                  <a:pos x="71" y="31"/>
                </a:cxn>
                <a:cxn ang="0">
                  <a:pos x="61" y="8"/>
                </a:cxn>
                <a:cxn ang="0">
                  <a:pos x="31" y="0"/>
                </a:cxn>
                <a:cxn ang="0">
                  <a:pos x="30" y="48"/>
                </a:cxn>
                <a:cxn ang="0">
                  <a:pos x="23" y="47"/>
                </a:cxn>
                <a:cxn ang="0">
                  <a:pos x="23" y="18"/>
                </a:cxn>
                <a:cxn ang="0">
                  <a:pos x="32" y="17"/>
                </a:cxn>
                <a:cxn ang="0">
                  <a:pos x="49" y="32"/>
                </a:cxn>
                <a:cxn ang="0">
                  <a:pos x="30" y="48"/>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grpSp>
      <p:sp>
        <p:nvSpPr>
          <p:cNvPr id="5" name="Oval 4">
            <a:extLst>
              <a:ext uri="{FF2B5EF4-FFF2-40B4-BE49-F238E27FC236}">
                <a16:creationId xmlns:a16="http://schemas.microsoft.com/office/drawing/2014/main" id="{87E369EB-9B34-739E-9549-F672D765C9A9}"/>
              </a:ext>
            </a:extLst>
          </p:cNvPr>
          <p:cNvSpPr/>
          <p:nvPr/>
        </p:nvSpPr>
        <p:spPr bwMode="auto">
          <a:xfrm>
            <a:off x="6682975" y="2226766"/>
            <a:ext cx="1337488" cy="1337490"/>
          </a:xfrm>
          <a:prstGeom prst="ellipse">
            <a:avLst/>
          </a:prstGeom>
          <a:noFill/>
          <a:ln w="38100">
            <a:solidFill>
              <a:srgbClr val="FFA826"/>
            </a:solidFill>
            <a:prstDash val="sysDot"/>
            <a:round/>
            <a:headEnd/>
            <a:tailEnd/>
          </a:ln>
        </p:spPr>
        <p:txBody>
          <a:bodyPr vert="horz" wrap="none" lIns="243868" tIns="121934" rIns="243868" bIns="121934" numCol="1" rtlCol="0" anchor="ctr" anchorCtr="1" compatLnSpc="1">
            <a:prstTxWarp prst="textNoShape">
              <a:avLst/>
            </a:prstTxWarp>
          </a:bodyPr>
          <a:lstStyle/>
          <a:p>
            <a:pPr algn="ctr"/>
            <a:endParaRPr lang="en-US" sz="1400" b="1" dirty="0">
              <a:solidFill>
                <a:schemeClr val="tx1">
                  <a:lumMod val="75000"/>
                  <a:lumOff val="25000"/>
                </a:schemeClr>
              </a:solidFill>
            </a:endParaRPr>
          </a:p>
        </p:txBody>
      </p:sp>
      <p:sp>
        <p:nvSpPr>
          <p:cNvPr id="6" name="Oval 5">
            <a:extLst>
              <a:ext uri="{FF2B5EF4-FFF2-40B4-BE49-F238E27FC236}">
                <a16:creationId xmlns:a16="http://schemas.microsoft.com/office/drawing/2014/main" id="{3B83AA55-F144-E50A-D047-2A637695D31D}"/>
              </a:ext>
            </a:extLst>
          </p:cNvPr>
          <p:cNvSpPr/>
          <p:nvPr/>
        </p:nvSpPr>
        <p:spPr bwMode="auto">
          <a:xfrm>
            <a:off x="6847254" y="3889112"/>
            <a:ext cx="1337488" cy="1337490"/>
          </a:xfrm>
          <a:prstGeom prst="ellipse">
            <a:avLst/>
          </a:prstGeom>
          <a:noFill/>
          <a:ln w="38100">
            <a:solidFill>
              <a:srgbClr val="A8436F"/>
            </a:solidFill>
            <a:prstDash val="sysDot"/>
            <a:round/>
            <a:headEnd/>
            <a:tailEnd/>
          </a:ln>
        </p:spPr>
        <p:txBody>
          <a:bodyPr vert="horz" wrap="none" lIns="243868" tIns="121934" rIns="243868" bIns="121934" numCol="1" rtlCol="0" anchor="ctr" anchorCtr="1" compatLnSpc="1">
            <a:prstTxWarp prst="textNoShape">
              <a:avLst/>
            </a:prstTxWarp>
          </a:bodyPr>
          <a:lstStyle/>
          <a:p>
            <a:pPr algn="ctr"/>
            <a:endParaRPr lang="en-US" sz="1400" b="1" dirty="0">
              <a:solidFill>
                <a:schemeClr val="tx1">
                  <a:lumMod val="75000"/>
                  <a:lumOff val="25000"/>
                </a:schemeClr>
              </a:solidFill>
            </a:endParaRPr>
          </a:p>
        </p:txBody>
      </p:sp>
      <p:sp>
        <p:nvSpPr>
          <p:cNvPr id="7" name="Oval 6">
            <a:extLst>
              <a:ext uri="{FF2B5EF4-FFF2-40B4-BE49-F238E27FC236}">
                <a16:creationId xmlns:a16="http://schemas.microsoft.com/office/drawing/2014/main" id="{518360C5-A3B4-E311-7F79-662051662747}"/>
              </a:ext>
            </a:extLst>
          </p:cNvPr>
          <p:cNvSpPr/>
          <p:nvPr/>
        </p:nvSpPr>
        <p:spPr bwMode="auto">
          <a:xfrm>
            <a:off x="5360204" y="1165086"/>
            <a:ext cx="1337488" cy="1337488"/>
          </a:xfrm>
          <a:prstGeom prst="ellipse">
            <a:avLst/>
          </a:prstGeom>
          <a:noFill/>
          <a:ln w="38100">
            <a:solidFill>
              <a:srgbClr val="F26363"/>
            </a:solidFill>
            <a:prstDash val="sysDot"/>
            <a:round/>
            <a:headEnd/>
            <a:tailEnd/>
          </a:ln>
        </p:spPr>
        <p:txBody>
          <a:bodyPr vert="horz" wrap="none" lIns="243868" tIns="121934" rIns="243868" bIns="121934" numCol="1" rtlCol="0" anchor="ctr" anchorCtr="1" compatLnSpc="1">
            <a:prstTxWarp prst="textNoShape">
              <a:avLst/>
            </a:prstTxWarp>
          </a:bodyPr>
          <a:lstStyle/>
          <a:p>
            <a:pPr algn="ctr"/>
            <a:endParaRPr lang="en-US" sz="1400" b="1" dirty="0">
              <a:solidFill>
                <a:schemeClr val="tx1">
                  <a:lumMod val="75000"/>
                  <a:lumOff val="25000"/>
                </a:schemeClr>
              </a:solidFill>
            </a:endParaRPr>
          </a:p>
        </p:txBody>
      </p:sp>
      <p:sp>
        <p:nvSpPr>
          <p:cNvPr id="8" name="Oval 7">
            <a:extLst>
              <a:ext uri="{FF2B5EF4-FFF2-40B4-BE49-F238E27FC236}">
                <a16:creationId xmlns:a16="http://schemas.microsoft.com/office/drawing/2014/main" id="{6304BB70-6A27-CE89-59D4-3E284A1A9CE5}"/>
              </a:ext>
            </a:extLst>
          </p:cNvPr>
          <p:cNvSpPr/>
          <p:nvPr/>
        </p:nvSpPr>
        <p:spPr bwMode="auto">
          <a:xfrm>
            <a:off x="5360204" y="5130736"/>
            <a:ext cx="1337488" cy="1337488"/>
          </a:xfrm>
          <a:prstGeom prst="ellipse">
            <a:avLst/>
          </a:prstGeom>
          <a:noFill/>
          <a:ln w="38100">
            <a:solidFill>
              <a:srgbClr val="385085"/>
            </a:solidFill>
            <a:prstDash val="sysDot"/>
            <a:round/>
            <a:headEnd/>
            <a:tailEnd/>
          </a:ln>
        </p:spPr>
        <p:txBody>
          <a:bodyPr vert="horz" wrap="none" lIns="243868" tIns="121934" rIns="243868" bIns="121934" numCol="1" rtlCol="0" anchor="ctr" anchorCtr="1" compatLnSpc="1">
            <a:prstTxWarp prst="textNoShape">
              <a:avLst/>
            </a:prstTxWarp>
          </a:bodyPr>
          <a:lstStyle/>
          <a:p>
            <a:pPr algn="ctr"/>
            <a:endParaRPr lang="en-US" sz="1400" b="1" dirty="0">
              <a:solidFill>
                <a:schemeClr val="tx1">
                  <a:lumMod val="75000"/>
                  <a:lumOff val="25000"/>
                </a:schemeClr>
              </a:solidFill>
            </a:endParaRPr>
          </a:p>
        </p:txBody>
      </p:sp>
      <p:sp>
        <p:nvSpPr>
          <p:cNvPr id="9" name="Oval 8">
            <a:extLst>
              <a:ext uri="{FF2B5EF4-FFF2-40B4-BE49-F238E27FC236}">
                <a16:creationId xmlns:a16="http://schemas.microsoft.com/office/drawing/2014/main" id="{B5929171-B1F6-51F4-FB52-FCC73862BF77}"/>
              </a:ext>
            </a:extLst>
          </p:cNvPr>
          <p:cNvSpPr/>
          <p:nvPr/>
        </p:nvSpPr>
        <p:spPr bwMode="auto">
          <a:xfrm>
            <a:off x="5011804" y="1538158"/>
            <a:ext cx="581809" cy="581809"/>
          </a:xfrm>
          <a:prstGeom prst="ellipse">
            <a:avLst/>
          </a:prstGeom>
          <a:solidFill>
            <a:schemeClr val="bg1"/>
          </a:solidFill>
          <a:ln w="38100">
            <a:solidFill>
              <a:srgbClr val="F26363"/>
            </a:solidFill>
            <a:round/>
            <a:headEnd/>
            <a:tailEnd/>
          </a:ln>
        </p:spPr>
        <p:txBody>
          <a:bodyPr vert="horz" wrap="none" lIns="243868" tIns="121934" rIns="243868" bIns="121934" numCol="1" rtlCol="0" anchor="ctr" anchorCtr="1" compatLnSpc="1">
            <a:prstTxWarp prst="textNoShape">
              <a:avLst/>
            </a:prstTxWarp>
          </a:bodyPr>
          <a:lstStyle/>
          <a:p>
            <a:pPr algn="ctr"/>
            <a:r>
              <a:rPr lang="en-US" sz="2000" b="1" dirty="0">
                <a:solidFill>
                  <a:srgbClr val="F26363"/>
                </a:solidFill>
                <a:latin typeface="Century Gothic" panose="020B0502020202020204" pitchFamily="34" charset="0"/>
              </a:rPr>
              <a:t>1</a:t>
            </a:r>
          </a:p>
        </p:txBody>
      </p:sp>
      <p:sp>
        <p:nvSpPr>
          <p:cNvPr id="10" name="Oval 9">
            <a:extLst>
              <a:ext uri="{FF2B5EF4-FFF2-40B4-BE49-F238E27FC236}">
                <a16:creationId xmlns:a16="http://schemas.microsoft.com/office/drawing/2014/main" id="{D316C52F-B958-1301-5564-3B7A5E3231BC}"/>
              </a:ext>
            </a:extLst>
          </p:cNvPr>
          <p:cNvSpPr/>
          <p:nvPr/>
        </p:nvSpPr>
        <p:spPr bwMode="auto">
          <a:xfrm>
            <a:off x="6367952" y="2604605"/>
            <a:ext cx="581809" cy="581809"/>
          </a:xfrm>
          <a:prstGeom prst="ellipse">
            <a:avLst/>
          </a:prstGeom>
          <a:solidFill>
            <a:schemeClr val="bg1"/>
          </a:solidFill>
          <a:ln w="38100">
            <a:solidFill>
              <a:srgbClr val="FFA826"/>
            </a:solidFill>
            <a:round/>
            <a:headEnd/>
            <a:tailEnd/>
          </a:ln>
        </p:spPr>
        <p:txBody>
          <a:bodyPr vert="horz" wrap="none" lIns="243868" tIns="121934" rIns="243868" bIns="121934" numCol="1" rtlCol="0" anchor="ctr" anchorCtr="1" compatLnSpc="1">
            <a:prstTxWarp prst="textNoShape">
              <a:avLst/>
            </a:prstTxWarp>
          </a:bodyPr>
          <a:lstStyle/>
          <a:p>
            <a:pPr algn="ctr"/>
            <a:r>
              <a:rPr lang="en-US" sz="2000" b="1" dirty="0">
                <a:solidFill>
                  <a:srgbClr val="FFA826"/>
                </a:solidFill>
                <a:latin typeface="Century Gothic" panose="020B0502020202020204" pitchFamily="34" charset="0"/>
              </a:rPr>
              <a:t>2</a:t>
            </a:r>
          </a:p>
        </p:txBody>
      </p:sp>
      <p:sp>
        <p:nvSpPr>
          <p:cNvPr id="11" name="Oval 10">
            <a:extLst>
              <a:ext uri="{FF2B5EF4-FFF2-40B4-BE49-F238E27FC236}">
                <a16:creationId xmlns:a16="http://schemas.microsoft.com/office/drawing/2014/main" id="{8FF72F15-1378-0D69-F8FB-7FBA23709EF5}"/>
              </a:ext>
            </a:extLst>
          </p:cNvPr>
          <p:cNvSpPr/>
          <p:nvPr/>
        </p:nvSpPr>
        <p:spPr bwMode="auto">
          <a:xfrm>
            <a:off x="6532231" y="4266951"/>
            <a:ext cx="581809" cy="581809"/>
          </a:xfrm>
          <a:prstGeom prst="ellipse">
            <a:avLst/>
          </a:prstGeom>
          <a:solidFill>
            <a:schemeClr val="bg1"/>
          </a:solidFill>
          <a:ln w="38100">
            <a:solidFill>
              <a:srgbClr val="A8436F"/>
            </a:solidFill>
            <a:round/>
            <a:headEnd/>
            <a:tailEnd/>
          </a:ln>
        </p:spPr>
        <p:txBody>
          <a:bodyPr vert="horz" wrap="none" lIns="243868" tIns="121934" rIns="243868" bIns="121934" numCol="1" rtlCol="0" anchor="ctr" anchorCtr="1" compatLnSpc="1">
            <a:prstTxWarp prst="textNoShape">
              <a:avLst/>
            </a:prstTxWarp>
          </a:bodyPr>
          <a:lstStyle/>
          <a:p>
            <a:pPr algn="ctr"/>
            <a:r>
              <a:rPr lang="en-US" sz="2000" b="1" dirty="0">
                <a:solidFill>
                  <a:schemeClr val="tx1">
                    <a:lumMod val="75000"/>
                    <a:lumOff val="25000"/>
                  </a:schemeClr>
                </a:solidFill>
                <a:latin typeface="Century Gothic" panose="020B0502020202020204" pitchFamily="34" charset="0"/>
              </a:rPr>
              <a:t>3</a:t>
            </a:r>
          </a:p>
        </p:txBody>
      </p:sp>
      <p:sp>
        <p:nvSpPr>
          <p:cNvPr id="12" name="Oval 11">
            <a:extLst>
              <a:ext uri="{FF2B5EF4-FFF2-40B4-BE49-F238E27FC236}">
                <a16:creationId xmlns:a16="http://schemas.microsoft.com/office/drawing/2014/main" id="{78AC6A39-76B2-C206-8ECE-57E60BD1F919}"/>
              </a:ext>
            </a:extLst>
          </p:cNvPr>
          <p:cNvSpPr/>
          <p:nvPr/>
        </p:nvSpPr>
        <p:spPr bwMode="auto">
          <a:xfrm>
            <a:off x="5011804" y="5508576"/>
            <a:ext cx="581809" cy="581809"/>
          </a:xfrm>
          <a:prstGeom prst="ellipse">
            <a:avLst/>
          </a:prstGeom>
          <a:solidFill>
            <a:schemeClr val="bg1"/>
          </a:solidFill>
          <a:ln w="38100">
            <a:solidFill>
              <a:srgbClr val="385085"/>
            </a:solidFill>
            <a:round/>
            <a:headEnd/>
            <a:tailEnd/>
          </a:ln>
        </p:spPr>
        <p:txBody>
          <a:bodyPr vert="horz" wrap="none" lIns="243868" tIns="121934" rIns="243868" bIns="121934" numCol="1" rtlCol="0" anchor="ctr" anchorCtr="1" compatLnSpc="1">
            <a:prstTxWarp prst="textNoShape">
              <a:avLst/>
            </a:prstTxWarp>
          </a:bodyPr>
          <a:lstStyle/>
          <a:p>
            <a:pPr algn="ctr"/>
            <a:r>
              <a:rPr lang="en-US" sz="2000" b="1" dirty="0">
                <a:solidFill>
                  <a:schemeClr val="tx1">
                    <a:lumMod val="75000"/>
                    <a:lumOff val="25000"/>
                  </a:schemeClr>
                </a:solidFill>
                <a:latin typeface="Century Gothic" panose="020B0502020202020204" pitchFamily="34" charset="0"/>
              </a:rPr>
              <a:t>4</a:t>
            </a:r>
          </a:p>
        </p:txBody>
      </p:sp>
      <p:grpSp>
        <p:nvGrpSpPr>
          <p:cNvPr id="13" name="Group 407">
            <a:extLst>
              <a:ext uri="{FF2B5EF4-FFF2-40B4-BE49-F238E27FC236}">
                <a16:creationId xmlns:a16="http://schemas.microsoft.com/office/drawing/2014/main" id="{9411B034-3AD3-F67F-6986-77C63841BCA7}"/>
              </a:ext>
            </a:extLst>
          </p:cNvPr>
          <p:cNvGrpSpPr/>
          <p:nvPr/>
        </p:nvGrpSpPr>
        <p:grpSpPr>
          <a:xfrm>
            <a:off x="5784949" y="1430597"/>
            <a:ext cx="498484" cy="806466"/>
            <a:chOff x="2390776" y="361951"/>
            <a:chExt cx="249238" cy="403226"/>
          </a:xfrm>
          <a:solidFill>
            <a:srgbClr val="F26363"/>
          </a:solidFill>
        </p:grpSpPr>
        <p:sp>
          <p:nvSpPr>
            <p:cNvPr id="37" name="Freeform 260">
              <a:extLst>
                <a:ext uri="{FF2B5EF4-FFF2-40B4-BE49-F238E27FC236}">
                  <a16:creationId xmlns:a16="http://schemas.microsoft.com/office/drawing/2014/main" id="{17B3FC3C-2677-0723-C666-F2ABF0413318}"/>
                </a:ext>
              </a:extLst>
            </p:cNvPr>
            <p:cNvSpPr>
              <a:spLocks noEditPoints="1"/>
            </p:cNvSpPr>
            <p:nvPr/>
          </p:nvSpPr>
          <p:spPr bwMode="auto">
            <a:xfrm>
              <a:off x="2427288" y="361951"/>
              <a:ext cx="168275" cy="217488"/>
            </a:xfrm>
            <a:custGeom>
              <a:avLst/>
              <a:gdLst/>
              <a:ahLst/>
              <a:cxnLst>
                <a:cxn ang="0">
                  <a:pos x="6" y="65"/>
                </a:cxn>
                <a:cxn ang="0">
                  <a:pos x="13" y="74"/>
                </a:cxn>
                <a:cxn ang="0">
                  <a:pos x="41" y="103"/>
                </a:cxn>
                <a:cxn ang="0">
                  <a:pos x="69" y="74"/>
                </a:cxn>
                <a:cxn ang="0">
                  <a:pos x="70" y="74"/>
                </a:cxn>
                <a:cxn ang="0">
                  <a:pos x="77" y="65"/>
                </a:cxn>
                <a:cxn ang="0">
                  <a:pos x="71" y="56"/>
                </a:cxn>
                <a:cxn ang="0">
                  <a:pos x="62" y="22"/>
                </a:cxn>
                <a:cxn ang="0">
                  <a:pos x="21" y="17"/>
                </a:cxn>
                <a:cxn ang="0">
                  <a:pos x="10" y="57"/>
                </a:cxn>
                <a:cxn ang="0">
                  <a:pos x="10" y="57"/>
                </a:cxn>
                <a:cxn ang="0">
                  <a:pos x="6" y="65"/>
                </a:cxn>
                <a:cxn ang="0">
                  <a:pos x="13" y="58"/>
                </a:cxn>
                <a:cxn ang="0">
                  <a:pos x="14" y="58"/>
                </a:cxn>
                <a:cxn ang="0">
                  <a:pos x="14" y="58"/>
                </a:cxn>
                <a:cxn ang="0">
                  <a:pos x="14" y="56"/>
                </a:cxn>
                <a:cxn ang="0">
                  <a:pos x="16" y="43"/>
                </a:cxn>
                <a:cxn ang="0">
                  <a:pos x="19" y="40"/>
                </a:cxn>
                <a:cxn ang="0">
                  <a:pos x="51" y="32"/>
                </a:cxn>
                <a:cxn ang="0">
                  <a:pos x="67" y="58"/>
                </a:cxn>
                <a:cxn ang="0">
                  <a:pos x="67" y="58"/>
                </a:cxn>
                <a:cxn ang="0">
                  <a:pos x="69" y="58"/>
                </a:cxn>
                <a:cxn ang="0">
                  <a:pos x="70" y="58"/>
                </a:cxn>
                <a:cxn ang="0">
                  <a:pos x="73" y="60"/>
                </a:cxn>
                <a:cxn ang="0">
                  <a:pos x="75" y="65"/>
                </a:cxn>
                <a:cxn ang="0">
                  <a:pos x="73" y="70"/>
                </a:cxn>
                <a:cxn ang="0">
                  <a:pos x="70" y="72"/>
                </a:cxn>
                <a:cxn ang="0">
                  <a:pos x="69" y="72"/>
                </a:cxn>
                <a:cxn ang="0">
                  <a:pos x="67" y="72"/>
                </a:cxn>
                <a:cxn ang="0">
                  <a:pos x="67" y="74"/>
                </a:cxn>
                <a:cxn ang="0">
                  <a:pos x="58" y="94"/>
                </a:cxn>
                <a:cxn ang="0">
                  <a:pos x="50" y="99"/>
                </a:cxn>
                <a:cxn ang="0">
                  <a:pos x="41" y="101"/>
                </a:cxn>
                <a:cxn ang="0">
                  <a:pos x="32" y="99"/>
                </a:cxn>
                <a:cxn ang="0">
                  <a:pos x="24" y="94"/>
                </a:cxn>
                <a:cxn ang="0">
                  <a:pos x="15" y="74"/>
                </a:cxn>
                <a:cxn ang="0">
                  <a:pos x="15" y="72"/>
                </a:cxn>
                <a:cxn ang="0">
                  <a:pos x="13" y="72"/>
                </a:cxn>
                <a:cxn ang="0">
                  <a:pos x="8" y="65"/>
                </a:cxn>
                <a:cxn ang="0">
                  <a:pos x="10" y="60"/>
                </a:cxn>
                <a:cxn ang="0">
                  <a:pos x="13" y="58"/>
                </a:cxn>
              </a:cxnLst>
              <a:rect l="0" t="0" r="r" b="b"/>
              <a:pathLst>
                <a:path w="79" h="103">
                  <a:moveTo>
                    <a:pt x="6" y="65"/>
                  </a:moveTo>
                  <a:cubicBezTo>
                    <a:pt x="6" y="70"/>
                    <a:pt x="9" y="74"/>
                    <a:pt x="13" y="74"/>
                  </a:cubicBezTo>
                  <a:cubicBezTo>
                    <a:pt x="16" y="91"/>
                    <a:pt x="27" y="103"/>
                    <a:pt x="41" y="103"/>
                  </a:cubicBezTo>
                  <a:cubicBezTo>
                    <a:pt x="55" y="103"/>
                    <a:pt x="66" y="91"/>
                    <a:pt x="69" y="74"/>
                  </a:cubicBezTo>
                  <a:cubicBezTo>
                    <a:pt x="69" y="74"/>
                    <a:pt x="69" y="74"/>
                    <a:pt x="70" y="74"/>
                  </a:cubicBezTo>
                  <a:cubicBezTo>
                    <a:pt x="74" y="74"/>
                    <a:pt x="77" y="70"/>
                    <a:pt x="77" y="65"/>
                  </a:cubicBezTo>
                  <a:cubicBezTo>
                    <a:pt x="77" y="60"/>
                    <a:pt x="74" y="57"/>
                    <a:pt x="71" y="56"/>
                  </a:cubicBezTo>
                  <a:cubicBezTo>
                    <a:pt x="71" y="56"/>
                    <a:pt x="79" y="30"/>
                    <a:pt x="62" y="22"/>
                  </a:cubicBezTo>
                  <a:cubicBezTo>
                    <a:pt x="60" y="0"/>
                    <a:pt x="21" y="17"/>
                    <a:pt x="21" y="17"/>
                  </a:cubicBezTo>
                  <a:cubicBezTo>
                    <a:pt x="0" y="28"/>
                    <a:pt x="10" y="57"/>
                    <a:pt x="10" y="57"/>
                  </a:cubicBezTo>
                  <a:cubicBezTo>
                    <a:pt x="10" y="57"/>
                    <a:pt x="10" y="57"/>
                    <a:pt x="10" y="57"/>
                  </a:cubicBezTo>
                  <a:cubicBezTo>
                    <a:pt x="8" y="58"/>
                    <a:pt x="6" y="61"/>
                    <a:pt x="6" y="65"/>
                  </a:cubicBezTo>
                  <a:close/>
                  <a:moveTo>
                    <a:pt x="13" y="58"/>
                  </a:moveTo>
                  <a:cubicBezTo>
                    <a:pt x="13" y="58"/>
                    <a:pt x="13" y="58"/>
                    <a:pt x="14" y="58"/>
                  </a:cubicBezTo>
                  <a:cubicBezTo>
                    <a:pt x="14" y="58"/>
                    <a:pt x="14" y="58"/>
                    <a:pt x="14" y="58"/>
                  </a:cubicBezTo>
                  <a:cubicBezTo>
                    <a:pt x="14" y="56"/>
                    <a:pt x="14" y="56"/>
                    <a:pt x="14" y="56"/>
                  </a:cubicBezTo>
                  <a:cubicBezTo>
                    <a:pt x="16" y="43"/>
                    <a:pt x="16" y="43"/>
                    <a:pt x="16" y="43"/>
                  </a:cubicBezTo>
                  <a:cubicBezTo>
                    <a:pt x="18" y="41"/>
                    <a:pt x="19" y="40"/>
                    <a:pt x="19" y="40"/>
                  </a:cubicBezTo>
                  <a:cubicBezTo>
                    <a:pt x="37" y="41"/>
                    <a:pt x="51" y="32"/>
                    <a:pt x="51" y="32"/>
                  </a:cubicBezTo>
                  <a:cubicBezTo>
                    <a:pt x="63" y="23"/>
                    <a:pt x="67" y="58"/>
                    <a:pt x="67" y="58"/>
                  </a:cubicBezTo>
                  <a:cubicBezTo>
                    <a:pt x="67" y="58"/>
                    <a:pt x="67" y="58"/>
                    <a:pt x="67" y="58"/>
                  </a:cubicBezTo>
                  <a:cubicBezTo>
                    <a:pt x="69" y="58"/>
                    <a:pt x="69" y="58"/>
                    <a:pt x="69" y="58"/>
                  </a:cubicBezTo>
                  <a:cubicBezTo>
                    <a:pt x="69" y="58"/>
                    <a:pt x="69" y="58"/>
                    <a:pt x="70" y="58"/>
                  </a:cubicBezTo>
                  <a:cubicBezTo>
                    <a:pt x="71" y="58"/>
                    <a:pt x="72" y="58"/>
                    <a:pt x="73" y="60"/>
                  </a:cubicBezTo>
                  <a:cubicBezTo>
                    <a:pt x="74" y="61"/>
                    <a:pt x="75" y="63"/>
                    <a:pt x="75" y="65"/>
                  </a:cubicBezTo>
                  <a:cubicBezTo>
                    <a:pt x="75" y="67"/>
                    <a:pt x="74" y="69"/>
                    <a:pt x="73" y="70"/>
                  </a:cubicBezTo>
                  <a:cubicBezTo>
                    <a:pt x="72" y="71"/>
                    <a:pt x="71" y="72"/>
                    <a:pt x="70" y="72"/>
                  </a:cubicBezTo>
                  <a:cubicBezTo>
                    <a:pt x="70" y="72"/>
                    <a:pt x="69" y="72"/>
                    <a:pt x="69" y="72"/>
                  </a:cubicBezTo>
                  <a:cubicBezTo>
                    <a:pt x="67" y="72"/>
                    <a:pt x="67" y="72"/>
                    <a:pt x="67" y="72"/>
                  </a:cubicBezTo>
                  <a:cubicBezTo>
                    <a:pt x="67" y="74"/>
                    <a:pt x="67" y="74"/>
                    <a:pt x="67" y="74"/>
                  </a:cubicBezTo>
                  <a:cubicBezTo>
                    <a:pt x="66" y="81"/>
                    <a:pt x="63" y="89"/>
                    <a:pt x="58" y="94"/>
                  </a:cubicBezTo>
                  <a:cubicBezTo>
                    <a:pt x="56" y="96"/>
                    <a:pt x="53" y="98"/>
                    <a:pt x="50" y="99"/>
                  </a:cubicBezTo>
                  <a:cubicBezTo>
                    <a:pt x="47" y="101"/>
                    <a:pt x="44" y="101"/>
                    <a:pt x="41" y="101"/>
                  </a:cubicBezTo>
                  <a:cubicBezTo>
                    <a:pt x="38" y="101"/>
                    <a:pt x="35" y="101"/>
                    <a:pt x="32" y="99"/>
                  </a:cubicBezTo>
                  <a:cubicBezTo>
                    <a:pt x="29" y="98"/>
                    <a:pt x="27" y="96"/>
                    <a:pt x="24" y="94"/>
                  </a:cubicBezTo>
                  <a:cubicBezTo>
                    <a:pt x="19" y="89"/>
                    <a:pt x="16" y="81"/>
                    <a:pt x="15" y="74"/>
                  </a:cubicBezTo>
                  <a:cubicBezTo>
                    <a:pt x="15" y="72"/>
                    <a:pt x="15" y="72"/>
                    <a:pt x="15" y="72"/>
                  </a:cubicBezTo>
                  <a:cubicBezTo>
                    <a:pt x="13" y="72"/>
                    <a:pt x="13" y="72"/>
                    <a:pt x="13" y="72"/>
                  </a:cubicBezTo>
                  <a:cubicBezTo>
                    <a:pt x="10" y="72"/>
                    <a:pt x="8" y="69"/>
                    <a:pt x="8" y="65"/>
                  </a:cubicBezTo>
                  <a:cubicBezTo>
                    <a:pt x="8" y="63"/>
                    <a:pt x="9" y="61"/>
                    <a:pt x="10" y="60"/>
                  </a:cubicBezTo>
                  <a:cubicBezTo>
                    <a:pt x="11" y="58"/>
                    <a:pt x="12" y="58"/>
                    <a:pt x="13" y="58"/>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8" name="Freeform 261">
              <a:extLst>
                <a:ext uri="{FF2B5EF4-FFF2-40B4-BE49-F238E27FC236}">
                  <a16:creationId xmlns:a16="http://schemas.microsoft.com/office/drawing/2014/main" id="{C805DF6E-C7B7-CBDE-182A-50F5497542CC}"/>
                </a:ext>
              </a:extLst>
            </p:cNvPr>
            <p:cNvSpPr>
              <a:spLocks noEditPoints="1"/>
            </p:cNvSpPr>
            <p:nvPr/>
          </p:nvSpPr>
          <p:spPr bwMode="auto">
            <a:xfrm>
              <a:off x="2463801" y="469901"/>
              <a:ext cx="100013" cy="33338"/>
            </a:xfrm>
            <a:custGeom>
              <a:avLst/>
              <a:gdLst/>
              <a:ahLst/>
              <a:cxnLst>
                <a:cxn ang="0">
                  <a:pos x="5" y="16"/>
                </a:cxn>
                <a:cxn ang="0">
                  <a:pos x="17" y="16"/>
                </a:cxn>
                <a:cxn ang="0">
                  <a:pos x="21" y="12"/>
                </a:cxn>
                <a:cxn ang="0">
                  <a:pos x="21" y="8"/>
                </a:cxn>
                <a:cxn ang="0">
                  <a:pos x="26" y="8"/>
                </a:cxn>
                <a:cxn ang="0">
                  <a:pos x="26" y="12"/>
                </a:cxn>
                <a:cxn ang="0">
                  <a:pos x="30" y="16"/>
                </a:cxn>
                <a:cxn ang="0">
                  <a:pos x="42" y="16"/>
                </a:cxn>
                <a:cxn ang="0">
                  <a:pos x="47" y="12"/>
                </a:cxn>
                <a:cxn ang="0">
                  <a:pos x="47" y="4"/>
                </a:cxn>
                <a:cxn ang="0">
                  <a:pos x="42" y="0"/>
                </a:cxn>
                <a:cxn ang="0">
                  <a:pos x="30" y="0"/>
                </a:cxn>
                <a:cxn ang="0">
                  <a:pos x="26" y="4"/>
                </a:cxn>
                <a:cxn ang="0">
                  <a:pos x="26" y="7"/>
                </a:cxn>
                <a:cxn ang="0">
                  <a:pos x="21" y="7"/>
                </a:cxn>
                <a:cxn ang="0">
                  <a:pos x="21" y="4"/>
                </a:cxn>
                <a:cxn ang="0">
                  <a:pos x="17" y="0"/>
                </a:cxn>
                <a:cxn ang="0">
                  <a:pos x="5" y="0"/>
                </a:cxn>
                <a:cxn ang="0">
                  <a:pos x="0" y="4"/>
                </a:cxn>
                <a:cxn ang="0">
                  <a:pos x="0" y="12"/>
                </a:cxn>
                <a:cxn ang="0">
                  <a:pos x="5" y="16"/>
                </a:cxn>
                <a:cxn ang="0">
                  <a:pos x="27" y="4"/>
                </a:cxn>
                <a:cxn ang="0">
                  <a:pos x="30" y="1"/>
                </a:cxn>
                <a:cxn ang="0">
                  <a:pos x="42" y="1"/>
                </a:cxn>
                <a:cxn ang="0">
                  <a:pos x="46" y="4"/>
                </a:cxn>
                <a:cxn ang="0">
                  <a:pos x="46" y="12"/>
                </a:cxn>
                <a:cxn ang="0">
                  <a:pos x="42" y="15"/>
                </a:cxn>
                <a:cxn ang="0">
                  <a:pos x="30" y="15"/>
                </a:cxn>
                <a:cxn ang="0">
                  <a:pos x="27" y="12"/>
                </a:cxn>
                <a:cxn ang="0">
                  <a:pos x="27" y="4"/>
                </a:cxn>
                <a:cxn ang="0">
                  <a:pos x="1" y="4"/>
                </a:cxn>
                <a:cxn ang="0">
                  <a:pos x="5" y="1"/>
                </a:cxn>
                <a:cxn ang="0">
                  <a:pos x="17" y="1"/>
                </a:cxn>
                <a:cxn ang="0">
                  <a:pos x="20" y="4"/>
                </a:cxn>
                <a:cxn ang="0">
                  <a:pos x="20" y="7"/>
                </a:cxn>
                <a:cxn ang="0">
                  <a:pos x="20" y="8"/>
                </a:cxn>
                <a:cxn ang="0">
                  <a:pos x="20" y="12"/>
                </a:cxn>
                <a:cxn ang="0">
                  <a:pos x="17" y="15"/>
                </a:cxn>
                <a:cxn ang="0">
                  <a:pos x="5" y="15"/>
                </a:cxn>
                <a:cxn ang="0">
                  <a:pos x="1" y="12"/>
                </a:cxn>
                <a:cxn ang="0">
                  <a:pos x="1" y="4"/>
                </a:cxn>
              </a:cxnLst>
              <a:rect l="0" t="0" r="r" b="b"/>
              <a:pathLst>
                <a:path w="47" h="16">
                  <a:moveTo>
                    <a:pt x="5" y="16"/>
                  </a:moveTo>
                  <a:cubicBezTo>
                    <a:pt x="17" y="16"/>
                    <a:pt x="17" y="16"/>
                    <a:pt x="17" y="16"/>
                  </a:cubicBezTo>
                  <a:cubicBezTo>
                    <a:pt x="19" y="16"/>
                    <a:pt x="21" y="14"/>
                    <a:pt x="21" y="12"/>
                  </a:cubicBezTo>
                  <a:cubicBezTo>
                    <a:pt x="21" y="8"/>
                    <a:pt x="21" y="8"/>
                    <a:pt x="21" y="8"/>
                  </a:cubicBezTo>
                  <a:cubicBezTo>
                    <a:pt x="26" y="8"/>
                    <a:pt x="26" y="8"/>
                    <a:pt x="26" y="8"/>
                  </a:cubicBezTo>
                  <a:cubicBezTo>
                    <a:pt x="26" y="12"/>
                    <a:pt x="26" y="12"/>
                    <a:pt x="26" y="12"/>
                  </a:cubicBezTo>
                  <a:cubicBezTo>
                    <a:pt x="26" y="14"/>
                    <a:pt x="28" y="16"/>
                    <a:pt x="30" y="16"/>
                  </a:cubicBezTo>
                  <a:cubicBezTo>
                    <a:pt x="42" y="16"/>
                    <a:pt x="42" y="16"/>
                    <a:pt x="42" y="16"/>
                  </a:cubicBezTo>
                  <a:cubicBezTo>
                    <a:pt x="45" y="16"/>
                    <a:pt x="47" y="14"/>
                    <a:pt x="47" y="12"/>
                  </a:cubicBezTo>
                  <a:cubicBezTo>
                    <a:pt x="47" y="4"/>
                    <a:pt x="47" y="4"/>
                    <a:pt x="47" y="4"/>
                  </a:cubicBezTo>
                  <a:cubicBezTo>
                    <a:pt x="47" y="2"/>
                    <a:pt x="45" y="0"/>
                    <a:pt x="42" y="0"/>
                  </a:cubicBezTo>
                  <a:cubicBezTo>
                    <a:pt x="30" y="0"/>
                    <a:pt x="30" y="0"/>
                    <a:pt x="30" y="0"/>
                  </a:cubicBezTo>
                  <a:cubicBezTo>
                    <a:pt x="28" y="0"/>
                    <a:pt x="26" y="2"/>
                    <a:pt x="26" y="4"/>
                  </a:cubicBezTo>
                  <a:cubicBezTo>
                    <a:pt x="26" y="7"/>
                    <a:pt x="26" y="7"/>
                    <a:pt x="26" y="7"/>
                  </a:cubicBezTo>
                  <a:cubicBezTo>
                    <a:pt x="21" y="7"/>
                    <a:pt x="21" y="7"/>
                    <a:pt x="21" y="7"/>
                  </a:cubicBezTo>
                  <a:cubicBezTo>
                    <a:pt x="21" y="4"/>
                    <a:pt x="21" y="4"/>
                    <a:pt x="21" y="4"/>
                  </a:cubicBezTo>
                  <a:cubicBezTo>
                    <a:pt x="21" y="2"/>
                    <a:pt x="19" y="0"/>
                    <a:pt x="17" y="0"/>
                  </a:cubicBezTo>
                  <a:cubicBezTo>
                    <a:pt x="5" y="0"/>
                    <a:pt x="5" y="0"/>
                    <a:pt x="5" y="0"/>
                  </a:cubicBezTo>
                  <a:cubicBezTo>
                    <a:pt x="2" y="0"/>
                    <a:pt x="0" y="2"/>
                    <a:pt x="0" y="4"/>
                  </a:cubicBezTo>
                  <a:cubicBezTo>
                    <a:pt x="0" y="12"/>
                    <a:pt x="0" y="12"/>
                    <a:pt x="0" y="12"/>
                  </a:cubicBezTo>
                  <a:cubicBezTo>
                    <a:pt x="0" y="14"/>
                    <a:pt x="2" y="16"/>
                    <a:pt x="5" y="16"/>
                  </a:cubicBezTo>
                  <a:close/>
                  <a:moveTo>
                    <a:pt x="27" y="4"/>
                  </a:moveTo>
                  <a:cubicBezTo>
                    <a:pt x="27" y="2"/>
                    <a:pt x="28" y="1"/>
                    <a:pt x="30" y="1"/>
                  </a:cubicBezTo>
                  <a:cubicBezTo>
                    <a:pt x="42" y="1"/>
                    <a:pt x="42" y="1"/>
                    <a:pt x="42" y="1"/>
                  </a:cubicBezTo>
                  <a:cubicBezTo>
                    <a:pt x="44" y="1"/>
                    <a:pt x="46" y="2"/>
                    <a:pt x="46" y="4"/>
                  </a:cubicBezTo>
                  <a:cubicBezTo>
                    <a:pt x="46" y="12"/>
                    <a:pt x="46" y="12"/>
                    <a:pt x="46" y="12"/>
                  </a:cubicBezTo>
                  <a:cubicBezTo>
                    <a:pt x="46" y="14"/>
                    <a:pt x="44" y="15"/>
                    <a:pt x="42" y="15"/>
                  </a:cubicBezTo>
                  <a:cubicBezTo>
                    <a:pt x="30" y="15"/>
                    <a:pt x="30" y="15"/>
                    <a:pt x="30" y="15"/>
                  </a:cubicBezTo>
                  <a:cubicBezTo>
                    <a:pt x="28" y="15"/>
                    <a:pt x="27" y="14"/>
                    <a:pt x="27" y="12"/>
                  </a:cubicBezTo>
                  <a:lnTo>
                    <a:pt x="27" y="4"/>
                  </a:lnTo>
                  <a:close/>
                  <a:moveTo>
                    <a:pt x="1" y="4"/>
                  </a:moveTo>
                  <a:cubicBezTo>
                    <a:pt x="1" y="2"/>
                    <a:pt x="3" y="1"/>
                    <a:pt x="5" y="1"/>
                  </a:cubicBezTo>
                  <a:cubicBezTo>
                    <a:pt x="17" y="1"/>
                    <a:pt x="17" y="1"/>
                    <a:pt x="17" y="1"/>
                  </a:cubicBezTo>
                  <a:cubicBezTo>
                    <a:pt x="19" y="1"/>
                    <a:pt x="20" y="2"/>
                    <a:pt x="20" y="4"/>
                  </a:cubicBezTo>
                  <a:cubicBezTo>
                    <a:pt x="20" y="7"/>
                    <a:pt x="20" y="7"/>
                    <a:pt x="20" y="7"/>
                  </a:cubicBezTo>
                  <a:cubicBezTo>
                    <a:pt x="20" y="8"/>
                    <a:pt x="20" y="8"/>
                    <a:pt x="20" y="8"/>
                  </a:cubicBezTo>
                  <a:cubicBezTo>
                    <a:pt x="20" y="12"/>
                    <a:pt x="20" y="12"/>
                    <a:pt x="20" y="12"/>
                  </a:cubicBezTo>
                  <a:cubicBezTo>
                    <a:pt x="20" y="14"/>
                    <a:pt x="19" y="15"/>
                    <a:pt x="17" y="15"/>
                  </a:cubicBezTo>
                  <a:cubicBezTo>
                    <a:pt x="5" y="15"/>
                    <a:pt x="5" y="15"/>
                    <a:pt x="5" y="15"/>
                  </a:cubicBezTo>
                  <a:cubicBezTo>
                    <a:pt x="3" y="15"/>
                    <a:pt x="1" y="14"/>
                    <a:pt x="1" y="12"/>
                  </a:cubicBezTo>
                  <a:lnTo>
                    <a:pt x="1" y="4"/>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9" name="Freeform 262">
              <a:extLst>
                <a:ext uri="{FF2B5EF4-FFF2-40B4-BE49-F238E27FC236}">
                  <a16:creationId xmlns:a16="http://schemas.microsoft.com/office/drawing/2014/main" id="{9B82B623-F7B1-2C43-912F-BF947C58538A}"/>
                </a:ext>
              </a:extLst>
            </p:cNvPr>
            <p:cNvSpPr>
              <a:spLocks/>
            </p:cNvSpPr>
            <p:nvPr/>
          </p:nvSpPr>
          <p:spPr bwMode="auto">
            <a:xfrm>
              <a:off x="2390776" y="579439"/>
              <a:ext cx="249238" cy="185738"/>
            </a:xfrm>
            <a:custGeom>
              <a:avLst/>
              <a:gdLst/>
              <a:ahLst/>
              <a:cxnLst>
                <a:cxn ang="0">
                  <a:pos x="117" y="28"/>
                </a:cxn>
                <a:cxn ang="0">
                  <a:pos x="116" y="28"/>
                </a:cxn>
                <a:cxn ang="0">
                  <a:pos x="90" y="0"/>
                </a:cxn>
                <a:cxn ang="0">
                  <a:pos x="65" y="42"/>
                </a:cxn>
                <a:cxn ang="0">
                  <a:pos x="62" y="23"/>
                </a:cxn>
                <a:cxn ang="0">
                  <a:pos x="66" y="17"/>
                </a:cxn>
                <a:cxn ang="0">
                  <a:pos x="58" y="10"/>
                </a:cxn>
                <a:cxn ang="0">
                  <a:pos x="51" y="17"/>
                </a:cxn>
                <a:cxn ang="0">
                  <a:pos x="55" y="23"/>
                </a:cxn>
                <a:cxn ang="0">
                  <a:pos x="52" y="42"/>
                </a:cxn>
                <a:cxn ang="0">
                  <a:pos x="27" y="0"/>
                </a:cxn>
                <a:cxn ang="0">
                  <a:pos x="1" y="28"/>
                </a:cxn>
                <a:cxn ang="0">
                  <a:pos x="0" y="28"/>
                </a:cxn>
                <a:cxn ang="0">
                  <a:pos x="0" y="64"/>
                </a:cxn>
                <a:cxn ang="0">
                  <a:pos x="1" y="64"/>
                </a:cxn>
                <a:cxn ang="0">
                  <a:pos x="0" y="64"/>
                </a:cxn>
                <a:cxn ang="0">
                  <a:pos x="58" y="87"/>
                </a:cxn>
                <a:cxn ang="0">
                  <a:pos x="117" y="64"/>
                </a:cxn>
                <a:cxn ang="0">
                  <a:pos x="116" y="64"/>
                </a:cxn>
                <a:cxn ang="0">
                  <a:pos x="117" y="64"/>
                </a:cxn>
                <a:cxn ang="0">
                  <a:pos x="117" y="28"/>
                </a:cxn>
              </a:cxnLst>
              <a:rect l="0" t="0" r="r" b="b"/>
              <a:pathLst>
                <a:path w="117" h="87">
                  <a:moveTo>
                    <a:pt x="117" y="28"/>
                  </a:moveTo>
                  <a:cubicBezTo>
                    <a:pt x="116" y="28"/>
                    <a:pt x="116" y="28"/>
                    <a:pt x="116" y="28"/>
                  </a:cubicBezTo>
                  <a:cubicBezTo>
                    <a:pt x="114" y="16"/>
                    <a:pt x="104" y="6"/>
                    <a:pt x="90" y="0"/>
                  </a:cubicBezTo>
                  <a:cubicBezTo>
                    <a:pt x="65" y="42"/>
                    <a:pt x="65" y="42"/>
                    <a:pt x="65" y="42"/>
                  </a:cubicBezTo>
                  <a:cubicBezTo>
                    <a:pt x="62" y="23"/>
                    <a:pt x="62" y="23"/>
                    <a:pt x="62" y="23"/>
                  </a:cubicBezTo>
                  <a:cubicBezTo>
                    <a:pt x="64" y="22"/>
                    <a:pt x="66" y="20"/>
                    <a:pt x="66" y="17"/>
                  </a:cubicBezTo>
                  <a:cubicBezTo>
                    <a:pt x="66" y="13"/>
                    <a:pt x="62" y="10"/>
                    <a:pt x="58" y="10"/>
                  </a:cubicBezTo>
                  <a:cubicBezTo>
                    <a:pt x="54" y="10"/>
                    <a:pt x="51" y="13"/>
                    <a:pt x="51" y="17"/>
                  </a:cubicBezTo>
                  <a:cubicBezTo>
                    <a:pt x="51" y="20"/>
                    <a:pt x="53" y="22"/>
                    <a:pt x="55" y="23"/>
                  </a:cubicBezTo>
                  <a:cubicBezTo>
                    <a:pt x="52" y="42"/>
                    <a:pt x="52" y="42"/>
                    <a:pt x="52" y="42"/>
                  </a:cubicBezTo>
                  <a:cubicBezTo>
                    <a:pt x="27" y="0"/>
                    <a:pt x="27" y="0"/>
                    <a:pt x="27" y="0"/>
                  </a:cubicBezTo>
                  <a:cubicBezTo>
                    <a:pt x="13" y="6"/>
                    <a:pt x="3" y="16"/>
                    <a:pt x="1" y="28"/>
                  </a:cubicBezTo>
                  <a:cubicBezTo>
                    <a:pt x="0" y="28"/>
                    <a:pt x="0" y="28"/>
                    <a:pt x="0" y="28"/>
                  </a:cubicBezTo>
                  <a:cubicBezTo>
                    <a:pt x="0" y="64"/>
                    <a:pt x="0" y="64"/>
                    <a:pt x="0" y="64"/>
                  </a:cubicBezTo>
                  <a:cubicBezTo>
                    <a:pt x="1" y="64"/>
                    <a:pt x="1" y="64"/>
                    <a:pt x="1" y="64"/>
                  </a:cubicBezTo>
                  <a:cubicBezTo>
                    <a:pt x="0" y="64"/>
                    <a:pt x="0" y="64"/>
                    <a:pt x="0" y="64"/>
                  </a:cubicBezTo>
                  <a:cubicBezTo>
                    <a:pt x="0" y="77"/>
                    <a:pt x="26" y="87"/>
                    <a:pt x="58" y="87"/>
                  </a:cubicBezTo>
                  <a:cubicBezTo>
                    <a:pt x="91" y="87"/>
                    <a:pt x="117" y="77"/>
                    <a:pt x="117" y="64"/>
                  </a:cubicBezTo>
                  <a:cubicBezTo>
                    <a:pt x="117" y="64"/>
                    <a:pt x="117" y="64"/>
                    <a:pt x="116" y="64"/>
                  </a:cubicBezTo>
                  <a:cubicBezTo>
                    <a:pt x="117" y="64"/>
                    <a:pt x="117" y="64"/>
                    <a:pt x="117" y="64"/>
                  </a:cubicBezTo>
                  <a:lnTo>
                    <a:pt x="117" y="28"/>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grpSp>
      <p:grpSp>
        <p:nvGrpSpPr>
          <p:cNvPr id="14" name="Group 454">
            <a:extLst>
              <a:ext uri="{FF2B5EF4-FFF2-40B4-BE49-F238E27FC236}">
                <a16:creationId xmlns:a16="http://schemas.microsoft.com/office/drawing/2014/main" id="{9E8A2F7A-A8AA-F1E4-9F23-DAB0888F5F9E}"/>
              </a:ext>
            </a:extLst>
          </p:cNvPr>
          <p:cNvGrpSpPr/>
          <p:nvPr/>
        </p:nvGrpSpPr>
        <p:grpSpPr>
          <a:xfrm>
            <a:off x="7037573" y="2625639"/>
            <a:ext cx="628292" cy="539740"/>
            <a:chOff x="5229226" y="4214813"/>
            <a:chExt cx="473075" cy="406400"/>
          </a:xfrm>
          <a:solidFill>
            <a:srgbClr val="FFA826"/>
          </a:solidFill>
        </p:grpSpPr>
        <p:sp>
          <p:nvSpPr>
            <p:cNvPr id="33" name="Freeform 5">
              <a:extLst>
                <a:ext uri="{FF2B5EF4-FFF2-40B4-BE49-F238E27FC236}">
                  <a16:creationId xmlns:a16="http://schemas.microsoft.com/office/drawing/2014/main" id="{75E4C935-20EB-ED7C-EEAE-3B3EA8176E1E}"/>
                </a:ext>
              </a:extLst>
            </p:cNvPr>
            <p:cNvSpPr>
              <a:spLocks/>
            </p:cNvSpPr>
            <p:nvPr/>
          </p:nvSpPr>
          <p:spPr bwMode="auto">
            <a:xfrm>
              <a:off x="5481638" y="4214813"/>
              <a:ext cx="169863" cy="187325"/>
            </a:xfrm>
            <a:custGeom>
              <a:avLst/>
              <a:gdLst/>
              <a:ahLst/>
              <a:cxnLst>
                <a:cxn ang="0">
                  <a:pos x="46" y="243"/>
                </a:cxn>
                <a:cxn ang="0">
                  <a:pos x="170" y="367"/>
                </a:cxn>
                <a:cxn ang="0">
                  <a:pos x="289" y="243"/>
                </a:cxn>
                <a:cxn ang="0">
                  <a:pos x="326" y="202"/>
                </a:cxn>
                <a:cxn ang="0">
                  <a:pos x="307" y="142"/>
                </a:cxn>
                <a:cxn ang="0">
                  <a:pos x="167" y="0"/>
                </a:cxn>
                <a:cxn ang="0">
                  <a:pos x="27" y="142"/>
                </a:cxn>
                <a:cxn ang="0">
                  <a:pos x="7" y="202"/>
                </a:cxn>
                <a:cxn ang="0">
                  <a:pos x="46" y="243"/>
                </a:cxn>
              </a:cxnLst>
              <a:rect l="0" t="0" r="r" b="b"/>
              <a:pathLst>
                <a:path w="333" h="367">
                  <a:moveTo>
                    <a:pt x="46" y="243"/>
                  </a:moveTo>
                  <a:cubicBezTo>
                    <a:pt x="71" y="307"/>
                    <a:pt x="118" y="367"/>
                    <a:pt x="170" y="367"/>
                  </a:cubicBezTo>
                  <a:cubicBezTo>
                    <a:pt x="222" y="367"/>
                    <a:pt x="266" y="307"/>
                    <a:pt x="289" y="243"/>
                  </a:cubicBezTo>
                  <a:cubicBezTo>
                    <a:pt x="305" y="241"/>
                    <a:pt x="320" y="225"/>
                    <a:pt x="326" y="202"/>
                  </a:cubicBezTo>
                  <a:cubicBezTo>
                    <a:pt x="333" y="175"/>
                    <a:pt x="325" y="148"/>
                    <a:pt x="307" y="142"/>
                  </a:cubicBezTo>
                  <a:cubicBezTo>
                    <a:pt x="302" y="63"/>
                    <a:pt x="241" y="0"/>
                    <a:pt x="167" y="0"/>
                  </a:cubicBezTo>
                  <a:cubicBezTo>
                    <a:pt x="92" y="0"/>
                    <a:pt x="31" y="63"/>
                    <a:pt x="27" y="142"/>
                  </a:cubicBezTo>
                  <a:cubicBezTo>
                    <a:pt x="9" y="148"/>
                    <a:pt x="0" y="175"/>
                    <a:pt x="7" y="202"/>
                  </a:cubicBezTo>
                  <a:cubicBezTo>
                    <a:pt x="13" y="226"/>
                    <a:pt x="30" y="242"/>
                    <a:pt x="46" y="243"/>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4" name="Freeform 6">
              <a:extLst>
                <a:ext uri="{FF2B5EF4-FFF2-40B4-BE49-F238E27FC236}">
                  <a16:creationId xmlns:a16="http://schemas.microsoft.com/office/drawing/2014/main" id="{2252F1E3-A5A8-EBA3-66DF-80C2F45A047F}"/>
                </a:ext>
              </a:extLst>
            </p:cNvPr>
            <p:cNvSpPr>
              <a:spLocks/>
            </p:cNvSpPr>
            <p:nvPr/>
          </p:nvSpPr>
          <p:spPr bwMode="auto">
            <a:xfrm>
              <a:off x="5280026" y="4214813"/>
              <a:ext cx="169863" cy="187325"/>
            </a:xfrm>
            <a:custGeom>
              <a:avLst/>
              <a:gdLst/>
              <a:ahLst/>
              <a:cxnLst>
                <a:cxn ang="0">
                  <a:pos x="46" y="243"/>
                </a:cxn>
                <a:cxn ang="0">
                  <a:pos x="170" y="367"/>
                </a:cxn>
                <a:cxn ang="0">
                  <a:pos x="290" y="243"/>
                </a:cxn>
                <a:cxn ang="0">
                  <a:pos x="326" y="202"/>
                </a:cxn>
                <a:cxn ang="0">
                  <a:pos x="307" y="142"/>
                </a:cxn>
                <a:cxn ang="0">
                  <a:pos x="167" y="0"/>
                </a:cxn>
                <a:cxn ang="0">
                  <a:pos x="27" y="142"/>
                </a:cxn>
                <a:cxn ang="0">
                  <a:pos x="7" y="202"/>
                </a:cxn>
                <a:cxn ang="0">
                  <a:pos x="46" y="243"/>
                </a:cxn>
              </a:cxnLst>
              <a:rect l="0" t="0" r="r" b="b"/>
              <a:pathLst>
                <a:path w="333" h="367">
                  <a:moveTo>
                    <a:pt x="46" y="243"/>
                  </a:moveTo>
                  <a:cubicBezTo>
                    <a:pt x="71" y="307"/>
                    <a:pt x="118" y="367"/>
                    <a:pt x="170" y="367"/>
                  </a:cubicBezTo>
                  <a:cubicBezTo>
                    <a:pt x="223" y="367"/>
                    <a:pt x="267" y="307"/>
                    <a:pt x="290" y="243"/>
                  </a:cubicBezTo>
                  <a:cubicBezTo>
                    <a:pt x="305" y="241"/>
                    <a:pt x="320" y="225"/>
                    <a:pt x="326" y="202"/>
                  </a:cubicBezTo>
                  <a:cubicBezTo>
                    <a:pt x="333" y="175"/>
                    <a:pt x="325" y="148"/>
                    <a:pt x="307" y="142"/>
                  </a:cubicBezTo>
                  <a:cubicBezTo>
                    <a:pt x="302" y="63"/>
                    <a:pt x="241" y="0"/>
                    <a:pt x="167" y="0"/>
                  </a:cubicBezTo>
                  <a:cubicBezTo>
                    <a:pt x="92" y="0"/>
                    <a:pt x="31" y="63"/>
                    <a:pt x="27" y="142"/>
                  </a:cubicBezTo>
                  <a:cubicBezTo>
                    <a:pt x="9" y="148"/>
                    <a:pt x="0" y="175"/>
                    <a:pt x="7" y="202"/>
                  </a:cubicBezTo>
                  <a:cubicBezTo>
                    <a:pt x="13" y="226"/>
                    <a:pt x="30" y="242"/>
                    <a:pt x="46" y="243"/>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5" name="Freeform 7">
              <a:extLst>
                <a:ext uri="{FF2B5EF4-FFF2-40B4-BE49-F238E27FC236}">
                  <a16:creationId xmlns:a16="http://schemas.microsoft.com/office/drawing/2014/main" id="{C82B1D82-6ED5-C2F3-7EBA-E45FF067F2D0}"/>
                </a:ext>
              </a:extLst>
            </p:cNvPr>
            <p:cNvSpPr>
              <a:spLocks/>
            </p:cNvSpPr>
            <p:nvPr/>
          </p:nvSpPr>
          <p:spPr bwMode="auto">
            <a:xfrm>
              <a:off x="5478463" y="4394200"/>
              <a:ext cx="223838" cy="227013"/>
            </a:xfrm>
            <a:custGeom>
              <a:avLst/>
              <a:gdLst/>
              <a:ahLst/>
              <a:cxnLst>
                <a:cxn ang="0">
                  <a:pos x="435" y="125"/>
                </a:cxn>
                <a:cxn ang="0">
                  <a:pos x="317" y="0"/>
                </a:cxn>
                <a:cxn ang="0">
                  <a:pos x="204" y="191"/>
                </a:cxn>
                <a:cxn ang="0">
                  <a:pos x="190" y="105"/>
                </a:cxn>
                <a:cxn ang="0">
                  <a:pos x="206" y="77"/>
                </a:cxn>
                <a:cxn ang="0">
                  <a:pos x="173" y="45"/>
                </a:cxn>
                <a:cxn ang="0">
                  <a:pos x="141" y="77"/>
                </a:cxn>
                <a:cxn ang="0">
                  <a:pos x="156" y="105"/>
                </a:cxn>
                <a:cxn ang="0">
                  <a:pos x="142" y="189"/>
                </a:cxn>
                <a:cxn ang="0">
                  <a:pos x="30" y="0"/>
                </a:cxn>
                <a:cxn ang="0">
                  <a:pos x="0" y="15"/>
                </a:cxn>
                <a:cxn ang="0">
                  <a:pos x="67" y="120"/>
                </a:cxn>
                <a:cxn ang="0">
                  <a:pos x="67" y="123"/>
                </a:cxn>
                <a:cxn ang="0">
                  <a:pos x="69" y="430"/>
                </a:cxn>
                <a:cxn ang="0">
                  <a:pos x="174" y="444"/>
                </a:cxn>
                <a:cxn ang="0">
                  <a:pos x="436" y="402"/>
                </a:cxn>
                <a:cxn ang="0">
                  <a:pos x="437" y="402"/>
                </a:cxn>
                <a:cxn ang="0">
                  <a:pos x="437" y="125"/>
                </a:cxn>
                <a:cxn ang="0">
                  <a:pos x="435" y="125"/>
                </a:cxn>
              </a:cxnLst>
              <a:rect l="0" t="0" r="r" b="b"/>
              <a:pathLst>
                <a:path w="437" h="444">
                  <a:moveTo>
                    <a:pt x="435" y="125"/>
                  </a:moveTo>
                  <a:cubicBezTo>
                    <a:pt x="425" y="73"/>
                    <a:pt x="381" y="28"/>
                    <a:pt x="317" y="0"/>
                  </a:cubicBezTo>
                  <a:cubicBezTo>
                    <a:pt x="204" y="191"/>
                    <a:pt x="204" y="191"/>
                    <a:pt x="204" y="191"/>
                  </a:cubicBezTo>
                  <a:cubicBezTo>
                    <a:pt x="190" y="105"/>
                    <a:pt x="190" y="105"/>
                    <a:pt x="190" y="105"/>
                  </a:cubicBezTo>
                  <a:cubicBezTo>
                    <a:pt x="199" y="99"/>
                    <a:pt x="206" y="89"/>
                    <a:pt x="206" y="77"/>
                  </a:cubicBezTo>
                  <a:cubicBezTo>
                    <a:pt x="206" y="60"/>
                    <a:pt x="191" y="45"/>
                    <a:pt x="173" y="45"/>
                  </a:cubicBezTo>
                  <a:cubicBezTo>
                    <a:pt x="155" y="45"/>
                    <a:pt x="141" y="60"/>
                    <a:pt x="141" y="77"/>
                  </a:cubicBezTo>
                  <a:cubicBezTo>
                    <a:pt x="141" y="89"/>
                    <a:pt x="147" y="99"/>
                    <a:pt x="156" y="105"/>
                  </a:cubicBezTo>
                  <a:cubicBezTo>
                    <a:pt x="142" y="189"/>
                    <a:pt x="142" y="189"/>
                    <a:pt x="142" y="189"/>
                  </a:cubicBezTo>
                  <a:cubicBezTo>
                    <a:pt x="30" y="0"/>
                    <a:pt x="30" y="0"/>
                    <a:pt x="30" y="0"/>
                  </a:cubicBezTo>
                  <a:cubicBezTo>
                    <a:pt x="20" y="5"/>
                    <a:pt x="10" y="10"/>
                    <a:pt x="0" y="15"/>
                  </a:cubicBezTo>
                  <a:cubicBezTo>
                    <a:pt x="36" y="45"/>
                    <a:pt x="59" y="81"/>
                    <a:pt x="67" y="120"/>
                  </a:cubicBezTo>
                  <a:cubicBezTo>
                    <a:pt x="67" y="123"/>
                    <a:pt x="67" y="123"/>
                    <a:pt x="67" y="123"/>
                  </a:cubicBezTo>
                  <a:cubicBezTo>
                    <a:pt x="69" y="430"/>
                    <a:pt x="69" y="430"/>
                    <a:pt x="69" y="430"/>
                  </a:cubicBezTo>
                  <a:cubicBezTo>
                    <a:pt x="69" y="430"/>
                    <a:pt x="125" y="444"/>
                    <a:pt x="174" y="444"/>
                  </a:cubicBezTo>
                  <a:cubicBezTo>
                    <a:pt x="311" y="444"/>
                    <a:pt x="424" y="426"/>
                    <a:pt x="436" y="402"/>
                  </a:cubicBezTo>
                  <a:cubicBezTo>
                    <a:pt x="437" y="402"/>
                    <a:pt x="437" y="402"/>
                    <a:pt x="437" y="402"/>
                  </a:cubicBezTo>
                  <a:cubicBezTo>
                    <a:pt x="437" y="125"/>
                    <a:pt x="437" y="125"/>
                    <a:pt x="437" y="125"/>
                  </a:cubicBezTo>
                  <a:lnTo>
                    <a:pt x="435" y="125"/>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6" name="Freeform 8">
              <a:extLst>
                <a:ext uri="{FF2B5EF4-FFF2-40B4-BE49-F238E27FC236}">
                  <a16:creationId xmlns:a16="http://schemas.microsoft.com/office/drawing/2014/main" id="{866324A0-90E6-FA8B-3A3B-BD7A2F9189A2}"/>
                </a:ext>
              </a:extLst>
            </p:cNvPr>
            <p:cNvSpPr>
              <a:spLocks/>
            </p:cNvSpPr>
            <p:nvPr/>
          </p:nvSpPr>
          <p:spPr bwMode="auto">
            <a:xfrm>
              <a:off x="5229226" y="4394200"/>
              <a:ext cx="269875" cy="227013"/>
            </a:xfrm>
            <a:custGeom>
              <a:avLst/>
              <a:gdLst/>
              <a:ahLst/>
              <a:cxnLst>
                <a:cxn ang="0">
                  <a:pos x="407" y="0"/>
                </a:cxn>
                <a:cxn ang="0">
                  <a:pos x="294" y="191"/>
                </a:cxn>
                <a:cxn ang="0">
                  <a:pos x="280" y="105"/>
                </a:cxn>
                <a:cxn ang="0">
                  <a:pos x="296" y="77"/>
                </a:cxn>
                <a:cxn ang="0">
                  <a:pos x="263" y="45"/>
                </a:cxn>
                <a:cxn ang="0">
                  <a:pos x="231" y="77"/>
                </a:cxn>
                <a:cxn ang="0">
                  <a:pos x="246" y="105"/>
                </a:cxn>
                <a:cxn ang="0">
                  <a:pos x="233" y="189"/>
                </a:cxn>
                <a:cxn ang="0">
                  <a:pos x="120" y="0"/>
                </a:cxn>
                <a:cxn ang="0">
                  <a:pos x="2" y="125"/>
                </a:cxn>
                <a:cxn ang="0">
                  <a:pos x="0" y="125"/>
                </a:cxn>
                <a:cxn ang="0">
                  <a:pos x="0" y="402"/>
                </a:cxn>
                <a:cxn ang="0">
                  <a:pos x="2" y="402"/>
                </a:cxn>
                <a:cxn ang="0">
                  <a:pos x="264" y="444"/>
                </a:cxn>
                <a:cxn ang="0">
                  <a:pos x="526" y="402"/>
                </a:cxn>
                <a:cxn ang="0">
                  <a:pos x="527" y="402"/>
                </a:cxn>
                <a:cxn ang="0">
                  <a:pos x="525" y="125"/>
                </a:cxn>
                <a:cxn ang="0">
                  <a:pos x="407" y="0"/>
                </a:cxn>
              </a:cxnLst>
              <a:rect l="0" t="0" r="r" b="b"/>
              <a:pathLst>
                <a:path w="527" h="444">
                  <a:moveTo>
                    <a:pt x="407" y="0"/>
                  </a:moveTo>
                  <a:cubicBezTo>
                    <a:pt x="294" y="191"/>
                    <a:pt x="294" y="191"/>
                    <a:pt x="294" y="191"/>
                  </a:cubicBezTo>
                  <a:cubicBezTo>
                    <a:pt x="280" y="105"/>
                    <a:pt x="280" y="105"/>
                    <a:pt x="280" y="105"/>
                  </a:cubicBezTo>
                  <a:cubicBezTo>
                    <a:pt x="290" y="99"/>
                    <a:pt x="296" y="89"/>
                    <a:pt x="296" y="77"/>
                  </a:cubicBezTo>
                  <a:cubicBezTo>
                    <a:pt x="296" y="60"/>
                    <a:pt x="281" y="45"/>
                    <a:pt x="263" y="45"/>
                  </a:cubicBezTo>
                  <a:cubicBezTo>
                    <a:pt x="245" y="45"/>
                    <a:pt x="231" y="60"/>
                    <a:pt x="231" y="77"/>
                  </a:cubicBezTo>
                  <a:cubicBezTo>
                    <a:pt x="231" y="89"/>
                    <a:pt x="237" y="99"/>
                    <a:pt x="246" y="105"/>
                  </a:cubicBezTo>
                  <a:cubicBezTo>
                    <a:pt x="233" y="189"/>
                    <a:pt x="233" y="189"/>
                    <a:pt x="233" y="189"/>
                  </a:cubicBezTo>
                  <a:cubicBezTo>
                    <a:pt x="120" y="0"/>
                    <a:pt x="120" y="0"/>
                    <a:pt x="120" y="0"/>
                  </a:cubicBezTo>
                  <a:cubicBezTo>
                    <a:pt x="57" y="28"/>
                    <a:pt x="12" y="73"/>
                    <a:pt x="2" y="125"/>
                  </a:cubicBezTo>
                  <a:cubicBezTo>
                    <a:pt x="0" y="125"/>
                    <a:pt x="0" y="125"/>
                    <a:pt x="0" y="125"/>
                  </a:cubicBezTo>
                  <a:cubicBezTo>
                    <a:pt x="0" y="402"/>
                    <a:pt x="0" y="402"/>
                    <a:pt x="0" y="402"/>
                  </a:cubicBezTo>
                  <a:cubicBezTo>
                    <a:pt x="2" y="402"/>
                    <a:pt x="2" y="402"/>
                    <a:pt x="2" y="402"/>
                  </a:cubicBezTo>
                  <a:cubicBezTo>
                    <a:pt x="14" y="426"/>
                    <a:pt x="127" y="444"/>
                    <a:pt x="264" y="444"/>
                  </a:cubicBezTo>
                  <a:cubicBezTo>
                    <a:pt x="401" y="444"/>
                    <a:pt x="514" y="426"/>
                    <a:pt x="526" y="402"/>
                  </a:cubicBezTo>
                  <a:cubicBezTo>
                    <a:pt x="527" y="402"/>
                    <a:pt x="527" y="402"/>
                    <a:pt x="527" y="402"/>
                  </a:cubicBezTo>
                  <a:cubicBezTo>
                    <a:pt x="525" y="125"/>
                    <a:pt x="525" y="125"/>
                    <a:pt x="525" y="125"/>
                  </a:cubicBezTo>
                  <a:cubicBezTo>
                    <a:pt x="516" y="73"/>
                    <a:pt x="471" y="28"/>
                    <a:pt x="407"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grpSp>
      <p:grpSp>
        <p:nvGrpSpPr>
          <p:cNvPr id="15" name="Group 635">
            <a:extLst>
              <a:ext uri="{FF2B5EF4-FFF2-40B4-BE49-F238E27FC236}">
                <a16:creationId xmlns:a16="http://schemas.microsoft.com/office/drawing/2014/main" id="{27C133F5-C961-E647-057D-4C53511D5687}"/>
              </a:ext>
            </a:extLst>
          </p:cNvPr>
          <p:cNvGrpSpPr/>
          <p:nvPr/>
        </p:nvGrpSpPr>
        <p:grpSpPr>
          <a:xfrm>
            <a:off x="5779109" y="5460034"/>
            <a:ext cx="499679" cy="678891"/>
            <a:chOff x="4354513" y="3219450"/>
            <a:chExt cx="376238" cy="511176"/>
          </a:xfrm>
          <a:solidFill>
            <a:srgbClr val="385085"/>
          </a:solidFill>
        </p:grpSpPr>
        <p:sp>
          <p:nvSpPr>
            <p:cNvPr id="24" name="Freeform 164">
              <a:extLst>
                <a:ext uri="{FF2B5EF4-FFF2-40B4-BE49-F238E27FC236}">
                  <a16:creationId xmlns:a16="http://schemas.microsoft.com/office/drawing/2014/main" id="{3D8CE5E4-6CD1-8C62-DACC-4BBD27CB3EA5}"/>
                </a:ext>
              </a:extLst>
            </p:cNvPr>
            <p:cNvSpPr>
              <a:spLocks/>
            </p:cNvSpPr>
            <p:nvPr/>
          </p:nvSpPr>
          <p:spPr bwMode="auto">
            <a:xfrm>
              <a:off x="4403726" y="3219450"/>
              <a:ext cx="168275" cy="185738"/>
            </a:xfrm>
            <a:custGeom>
              <a:avLst/>
              <a:gdLst/>
              <a:ahLst/>
              <a:cxnLst>
                <a:cxn ang="0">
                  <a:pos x="45" y="239"/>
                </a:cxn>
                <a:cxn ang="0">
                  <a:pos x="167" y="361"/>
                </a:cxn>
                <a:cxn ang="0">
                  <a:pos x="285" y="239"/>
                </a:cxn>
                <a:cxn ang="0">
                  <a:pos x="321" y="199"/>
                </a:cxn>
                <a:cxn ang="0">
                  <a:pos x="302" y="140"/>
                </a:cxn>
                <a:cxn ang="0">
                  <a:pos x="164" y="0"/>
                </a:cxn>
                <a:cxn ang="0">
                  <a:pos x="26" y="140"/>
                </a:cxn>
                <a:cxn ang="0">
                  <a:pos x="7" y="199"/>
                </a:cxn>
                <a:cxn ang="0">
                  <a:pos x="45" y="239"/>
                </a:cxn>
              </a:cxnLst>
              <a:rect l="0" t="0" r="r" b="b"/>
              <a:pathLst>
                <a:path w="328" h="361">
                  <a:moveTo>
                    <a:pt x="45" y="239"/>
                  </a:moveTo>
                  <a:cubicBezTo>
                    <a:pt x="70" y="303"/>
                    <a:pt x="116" y="361"/>
                    <a:pt x="167" y="361"/>
                  </a:cubicBezTo>
                  <a:cubicBezTo>
                    <a:pt x="219" y="361"/>
                    <a:pt x="262" y="303"/>
                    <a:pt x="285" y="239"/>
                  </a:cubicBezTo>
                  <a:cubicBezTo>
                    <a:pt x="300" y="238"/>
                    <a:pt x="315" y="222"/>
                    <a:pt x="321" y="199"/>
                  </a:cubicBezTo>
                  <a:cubicBezTo>
                    <a:pt x="328" y="173"/>
                    <a:pt x="319" y="146"/>
                    <a:pt x="302" y="140"/>
                  </a:cubicBezTo>
                  <a:cubicBezTo>
                    <a:pt x="297" y="62"/>
                    <a:pt x="237" y="0"/>
                    <a:pt x="164" y="0"/>
                  </a:cubicBezTo>
                  <a:cubicBezTo>
                    <a:pt x="90" y="0"/>
                    <a:pt x="30" y="62"/>
                    <a:pt x="26" y="140"/>
                  </a:cubicBezTo>
                  <a:cubicBezTo>
                    <a:pt x="8" y="146"/>
                    <a:pt x="0" y="173"/>
                    <a:pt x="7" y="199"/>
                  </a:cubicBezTo>
                  <a:cubicBezTo>
                    <a:pt x="13" y="223"/>
                    <a:pt x="29" y="239"/>
                    <a:pt x="45" y="239"/>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25" name="Freeform 165">
              <a:extLst>
                <a:ext uri="{FF2B5EF4-FFF2-40B4-BE49-F238E27FC236}">
                  <a16:creationId xmlns:a16="http://schemas.microsoft.com/office/drawing/2014/main" id="{B09C2D12-2C93-80EE-34B0-A3B274DB098F}"/>
                </a:ext>
              </a:extLst>
            </p:cNvPr>
            <p:cNvSpPr>
              <a:spLocks/>
            </p:cNvSpPr>
            <p:nvPr/>
          </p:nvSpPr>
          <p:spPr bwMode="auto">
            <a:xfrm>
              <a:off x="4611688" y="3592513"/>
              <a:ext cx="1588" cy="1588"/>
            </a:xfrm>
            <a:custGeom>
              <a:avLst/>
              <a:gdLst/>
              <a:ahLst/>
              <a:cxnLst>
                <a:cxn ang="0">
                  <a:pos x="3" y="0"/>
                </a:cxn>
                <a:cxn ang="0">
                  <a:pos x="0" y="2"/>
                </a:cxn>
                <a:cxn ang="0">
                  <a:pos x="3" y="2"/>
                </a:cxn>
                <a:cxn ang="0">
                  <a:pos x="3" y="0"/>
                </a:cxn>
              </a:cxnLst>
              <a:rect l="0" t="0" r="r" b="b"/>
              <a:pathLst>
                <a:path w="3" h="2">
                  <a:moveTo>
                    <a:pt x="3" y="0"/>
                  </a:moveTo>
                  <a:cubicBezTo>
                    <a:pt x="2" y="1"/>
                    <a:pt x="1" y="2"/>
                    <a:pt x="0" y="2"/>
                  </a:cubicBezTo>
                  <a:cubicBezTo>
                    <a:pt x="3" y="2"/>
                    <a:pt x="3" y="2"/>
                    <a:pt x="3" y="2"/>
                  </a:cubicBezTo>
                  <a:lnTo>
                    <a:pt x="3" y="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26" name="Freeform 166">
              <a:extLst>
                <a:ext uri="{FF2B5EF4-FFF2-40B4-BE49-F238E27FC236}">
                  <a16:creationId xmlns:a16="http://schemas.microsoft.com/office/drawing/2014/main" id="{EA9164DB-DE8F-AD57-D95D-5A2816F6631E}"/>
                </a:ext>
              </a:extLst>
            </p:cNvPr>
            <p:cNvSpPr>
              <a:spLocks/>
            </p:cNvSpPr>
            <p:nvPr/>
          </p:nvSpPr>
          <p:spPr bwMode="auto">
            <a:xfrm>
              <a:off x="4589463" y="3446463"/>
              <a:ext cx="22225" cy="130175"/>
            </a:xfrm>
            <a:custGeom>
              <a:avLst/>
              <a:gdLst/>
              <a:ahLst/>
              <a:cxnLst>
                <a:cxn ang="0">
                  <a:pos x="0" y="0"/>
                </a:cxn>
                <a:cxn ang="0">
                  <a:pos x="21" y="254"/>
                </a:cxn>
                <a:cxn ang="0">
                  <a:pos x="45" y="241"/>
                </a:cxn>
                <a:cxn ang="0">
                  <a:pos x="29" y="0"/>
                </a:cxn>
                <a:cxn ang="0">
                  <a:pos x="0" y="0"/>
                </a:cxn>
              </a:cxnLst>
              <a:rect l="0" t="0" r="r" b="b"/>
              <a:pathLst>
                <a:path w="45" h="254">
                  <a:moveTo>
                    <a:pt x="0" y="0"/>
                  </a:moveTo>
                  <a:cubicBezTo>
                    <a:pt x="21" y="254"/>
                    <a:pt x="21" y="254"/>
                    <a:pt x="21" y="254"/>
                  </a:cubicBezTo>
                  <a:cubicBezTo>
                    <a:pt x="29" y="249"/>
                    <a:pt x="37" y="245"/>
                    <a:pt x="45" y="241"/>
                  </a:cubicBezTo>
                  <a:cubicBezTo>
                    <a:pt x="29" y="0"/>
                    <a:pt x="29" y="0"/>
                    <a:pt x="29" y="0"/>
                  </a:cubicBezTo>
                  <a:lnTo>
                    <a:pt x="0" y="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27" name="Freeform 167">
              <a:extLst>
                <a:ext uri="{FF2B5EF4-FFF2-40B4-BE49-F238E27FC236}">
                  <a16:creationId xmlns:a16="http://schemas.microsoft.com/office/drawing/2014/main" id="{C431829B-03A3-3724-7165-0EC9D961095E}"/>
                </a:ext>
              </a:extLst>
            </p:cNvPr>
            <p:cNvSpPr>
              <a:spLocks/>
            </p:cNvSpPr>
            <p:nvPr/>
          </p:nvSpPr>
          <p:spPr bwMode="auto">
            <a:xfrm>
              <a:off x="4679951" y="3592513"/>
              <a:ext cx="1588" cy="1588"/>
            </a:xfrm>
            <a:custGeom>
              <a:avLst/>
              <a:gdLst/>
              <a:ahLst/>
              <a:cxnLst>
                <a:cxn ang="0">
                  <a:pos x="0" y="0"/>
                </a:cxn>
                <a:cxn ang="0">
                  <a:pos x="0" y="2"/>
                </a:cxn>
                <a:cxn ang="0">
                  <a:pos x="3" y="2"/>
                </a:cxn>
                <a:cxn ang="0">
                  <a:pos x="0" y="0"/>
                </a:cxn>
              </a:cxnLst>
              <a:rect l="0" t="0" r="r" b="b"/>
              <a:pathLst>
                <a:path w="3" h="2">
                  <a:moveTo>
                    <a:pt x="0" y="0"/>
                  </a:moveTo>
                  <a:cubicBezTo>
                    <a:pt x="0" y="2"/>
                    <a:pt x="0" y="2"/>
                    <a:pt x="0" y="2"/>
                  </a:cubicBezTo>
                  <a:cubicBezTo>
                    <a:pt x="3" y="2"/>
                    <a:pt x="3" y="2"/>
                    <a:pt x="3" y="2"/>
                  </a:cubicBezTo>
                  <a:cubicBezTo>
                    <a:pt x="2" y="2"/>
                    <a:pt x="1" y="1"/>
                    <a:pt x="0"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28" name="Freeform 168">
              <a:extLst>
                <a:ext uri="{FF2B5EF4-FFF2-40B4-BE49-F238E27FC236}">
                  <a16:creationId xmlns:a16="http://schemas.microsoft.com/office/drawing/2014/main" id="{C3B597BF-7AB0-FBA6-F957-4D313E3D3474}"/>
                </a:ext>
              </a:extLst>
            </p:cNvPr>
            <p:cNvSpPr>
              <a:spLocks/>
            </p:cNvSpPr>
            <p:nvPr/>
          </p:nvSpPr>
          <p:spPr bwMode="auto">
            <a:xfrm>
              <a:off x="4681538" y="3446463"/>
              <a:ext cx="23813" cy="130175"/>
            </a:xfrm>
            <a:custGeom>
              <a:avLst/>
              <a:gdLst/>
              <a:ahLst/>
              <a:cxnLst>
                <a:cxn ang="0">
                  <a:pos x="45" y="0"/>
                </a:cxn>
                <a:cxn ang="0">
                  <a:pos x="16" y="0"/>
                </a:cxn>
                <a:cxn ang="0">
                  <a:pos x="0" y="241"/>
                </a:cxn>
                <a:cxn ang="0">
                  <a:pos x="24" y="254"/>
                </a:cxn>
                <a:cxn ang="0">
                  <a:pos x="45" y="0"/>
                </a:cxn>
              </a:cxnLst>
              <a:rect l="0" t="0" r="r" b="b"/>
              <a:pathLst>
                <a:path w="45" h="254">
                  <a:moveTo>
                    <a:pt x="45" y="0"/>
                  </a:moveTo>
                  <a:cubicBezTo>
                    <a:pt x="16" y="0"/>
                    <a:pt x="16" y="0"/>
                    <a:pt x="16" y="0"/>
                  </a:cubicBezTo>
                  <a:cubicBezTo>
                    <a:pt x="0" y="241"/>
                    <a:pt x="0" y="241"/>
                    <a:pt x="0" y="241"/>
                  </a:cubicBezTo>
                  <a:cubicBezTo>
                    <a:pt x="8" y="245"/>
                    <a:pt x="16" y="249"/>
                    <a:pt x="24" y="254"/>
                  </a:cubicBezTo>
                  <a:lnTo>
                    <a:pt x="45" y="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29" name="Freeform 169">
              <a:extLst>
                <a:ext uri="{FF2B5EF4-FFF2-40B4-BE49-F238E27FC236}">
                  <a16:creationId xmlns:a16="http://schemas.microsoft.com/office/drawing/2014/main" id="{11D2C55D-CCD1-89EB-AC44-E7854DA541CE}"/>
                </a:ext>
              </a:extLst>
            </p:cNvPr>
            <p:cNvSpPr>
              <a:spLocks noEditPoints="1"/>
            </p:cNvSpPr>
            <p:nvPr/>
          </p:nvSpPr>
          <p:spPr bwMode="auto">
            <a:xfrm>
              <a:off x="4562476" y="3567113"/>
              <a:ext cx="168275" cy="163513"/>
            </a:xfrm>
            <a:custGeom>
              <a:avLst/>
              <a:gdLst/>
              <a:ahLst/>
              <a:cxnLst>
                <a:cxn ang="0">
                  <a:pos x="164" y="0"/>
                </a:cxn>
                <a:cxn ang="0">
                  <a:pos x="0" y="161"/>
                </a:cxn>
                <a:cxn ang="0">
                  <a:pos x="164" y="321"/>
                </a:cxn>
                <a:cxn ang="0">
                  <a:pos x="328" y="161"/>
                </a:cxn>
                <a:cxn ang="0">
                  <a:pos x="164" y="0"/>
                </a:cxn>
                <a:cxn ang="0">
                  <a:pos x="164" y="294"/>
                </a:cxn>
                <a:cxn ang="0">
                  <a:pos x="27" y="161"/>
                </a:cxn>
                <a:cxn ang="0">
                  <a:pos x="164" y="27"/>
                </a:cxn>
                <a:cxn ang="0">
                  <a:pos x="302" y="161"/>
                </a:cxn>
                <a:cxn ang="0">
                  <a:pos x="164" y="294"/>
                </a:cxn>
              </a:cxnLst>
              <a:rect l="0" t="0" r="r" b="b"/>
              <a:pathLst>
                <a:path w="328" h="321">
                  <a:moveTo>
                    <a:pt x="164" y="0"/>
                  </a:moveTo>
                  <a:cubicBezTo>
                    <a:pt x="74" y="0"/>
                    <a:pt x="0" y="72"/>
                    <a:pt x="0" y="161"/>
                  </a:cubicBezTo>
                  <a:cubicBezTo>
                    <a:pt x="0" y="249"/>
                    <a:pt x="74" y="321"/>
                    <a:pt x="164" y="321"/>
                  </a:cubicBezTo>
                  <a:cubicBezTo>
                    <a:pt x="255" y="321"/>
                    <a:pt x="328" y="249"/>
                    <a:pt x="328" y="161"/>
                  </a:cubicBezTo>
                  <a:cubicBezTo>
                    <a:pt x="328" y="72"/>
                    <a:pt x="255" y="0"/>
                    <a:pt x="164" y="0"/>
                  </a:cubicBezTo>
                  <a:close/>
                  <a:moveTo>
                    <a:pt x="164" y="294"/>
                  </a:moveTo>
                  <a:cubicBezTo>
                    <a:pt x="89" y="294"/>
                    <a:pt x="27" y="234"/>
                    <a:pt x="27" y="161"/>
                  </a:cubicBezTo>
                  <a:cubicBezTo>
                    <a:pt x="27" y="87"/>
                    <a:pt x="89" y="27"/>
                    <a:pt x="164" y="27"/>
                  </a:cubicBezTo>
                  <a:cubicBezTo>
                    <a:pt x="240" y="27"/>
                    <a:pt x="302" y="87"/>
                    <a:pt x="302" y="161"/>
                  </a:cubicBezTo>
                  <a:cubicBezTo>
                    <a:pt x="302" y="234"/>
                    <a:pt x="240" y="294"/>
                    <a:pt x="164" y="294"/>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0" name="Freeform 170">
              <a:extLst>
                <a:ext uri="{FF2B5EF4-FFF2-40B4-BE49-F238E27FC236}">
                  <a16:creationId xmlns:a16="http://schemas.microsoft.com/office/drawing/2014/main" id="{E2BAECDB-0CCB-ADC4-0019-DCEBEC1B436F}"/>
                </a:ext>
              </a:extLst>
            </p:cNvPr>
            <p:cNvSpPr>
              <a:spLocks/>
            </p:cNvSpPr>
            <p:nvPr/>
          </p:nvSpPr>
          <p:spPr bwMode="auto">
            <a:xfrm>
              <a:off x="4618038" y="3438525"/>
              <a:ext cx="58738" cy="127000"/>
            </a:xfrm>
            <a:custGeom>
              <a:avLst/>
              <a:gdLst/>
              <a:ahLst/>
              <a:cxnLst>
                <a:cxn ang="0">
                  <a:pos x="56" y="243"/>
                </a:cxn>
                <a:cxn ang="0">
                  <a:pos x="100" y="249"/>
                </a:cxn>
                <a:cxn ang="0">
                  <a:pos x="113" y="0"/>
                </a:cxn>
                <a:cxn ang="0">
                  <a:pos x="0" y="0"/>
                </a:cxn>
                <a:cxn ang="0">
                  <a:pos x="13" y="249"/>
                </a:cxn>
                <a:cxn ang="0">
                  <a:pos x="56" y="243"/>
                </a:cxn>
              </a:cxnLst>
              <a:rect l="0" t="0" r="r" b="b"/>
              <a:pathLst>
                <a:path w="113" h="249">
                  <a:moveTo>
                    <a:pt x="56" y="243"/>
                  </a:moveTo>
                  <a:cubicBezTo>
                    <a:pt x="71" y="243"/>
                    <a:pt x="86" y="245"/>
                    <a:pt x="100" y="249"/>
                  </a:cubicBezTo>
                  <a:cubicBezTo>
                    <a:pt x="113" y="0"/>
                    <a:pt x="113" y="0"/>
                    <a:pt x="113" y="0"/>
                  </a:cubicBezTo>
                  <a:cubicBezTo>
                    <a:pt x="0" y="0"/>
                    <a:pt x="0" y="0"/>
                    <a:pt x="0" y="0"/>
                  </a:cubicBezTo>
                  <a:cubicBezTo>
                    <a:pt x="13" y="249"/>
                    <a:pt x="13" y="249"/>
                    <a:pt x="13" y="249"/>
                  </a:cubicBezTo>
                  <a:cubicBezTo>
                    <a:pt x="27" y="245"/>
                    <a:pt x="42" y="243"/>
                    <a:pt x="56" y="243"/>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1" name="Freeform 171">
              <a:extLst>
                <a:ext uri="{FF2B5EF4-FFF2-40B4-BE49-F238E27FC236}">
                  <a16:creationId xmlns:a16="http://schemas.microsoft.com/office/drawing/2014/main" id="{D5F40D60-CE98-B4D3-A339-B1CD74773E74}"/>
                </a:ext>
              </a:extLst>
            </p:cNvPr>
            <p:cNvSpPr>
              <a:spLocks/>
            </p:cNvSpPr>
            <p:nvPr/>
          </p:nvSpPr>
          <p:spPr bwMode="auto">
            <a:xfrm>
              <a:off x="4354513" y="3397250"/>
              <a:ext cx="254000" cy="222250"/>
            </a:xfrm>
            <a:custGeom>
              <a:avLst/>
              <a:gdLst/>
              <a:ahLst/>
              <a:cxnLst>
                <a:cxn ang="0">
                  <a:pos x="460" y="351"/>
                </a:cxn>
                <a:cxn ang="0">
                  <a:pos x="437" y="80"/>
                </a:cxn>
                <a:cxn ang="0">
                  <a:pos x="496" y="80"/>
                </a:cxn>
                <a:cxn ang="0">
                  <a:pos x="496" y="73"/>
                </a:cxn>
                <a:cxn ang="0">
                  <a:pos x="401" y="0"/>
                </a:cxn>
                <a:cxn ang="0">
                  <a:pos x="290" y="188"/>
                </a:cxn>
                <a:cxn ang="0">
                  <a:pos x="276" y="103"/>
                </a:cxn>
                <a:cxn ang="0">
                  <a:pos x="291" y="76"/>
                </a:cxn>
                <a:cxn ang="0">
                  <a:pos x="259" y="44"/>
                </a:cxn>
                <a:cxn ang="0">
                  <a:pos x="227" y="76"/>
                </a:cxn>
                <a:cxn ang="0">
                  <a:pos x="243" y="103"/>
                </a:cxn>
                <a:cxn ang="0">
                  <a:pos x="229" y="186"/>
                </a:cxn>
                <a:cxn ang="0">
                  <a:pos x="118" y="0"/>
                </a:cxn>
                <a:cxn ang="0">
                  <a:pos x="2" y="123"/>
                </a:cxn>
                <a:cxn ang="0">
                  <a:pos x="0" y="123"/>
                </a:cxn>
                <a:cxn ang="0">
                  <a:pos x="0" y="396"/>
                </a:cxn>
                <a:cxn ang="0">
                  <a:pos x="1" y="396"/>
                </a:cxn>
                <a:cxn ang="0">
                  <a:pos x="260" y="437"/>
                </a:cxn>
                <a:cxn ang="0">
                  <a:pos x="400" y="430"/>
                </a:cxn>
                <a:cxn ang="0">
                  <a:pos x="460" y="351"/>
                </a:cxn>
              </a:cxnLst>
              <a:rect l="0" t="0" r="r" b="b"/>
              <a:pathLst>
                <a:path w="496" h="437">
                  <a:moveTo>
                    <a:pt x="460" y="351"/>
                  </a:moveTo>
                  <a:cubicBezTo>
                    <a:pt x="437" y="80"/>
                    <a:pt x="437" y="80"/>
                    <a:pt x="437" y="80"/>
                  </a:cubicBezTo>
                  <a:cubicBezTo>
                    <a:pt x="496" y="80"/>
                    <a:pt x="496" y="80"/>
                    <a:pt x="496" y="80"/>
                  </a:cubicBezTo>
                  <a:cubicBezTo>
                    <a:pt x="496" y="73"/>
                    <a:pt x="496" y="73"/>
                    <a:pt x="496" y="73"/>
                  </a:cubicBezTo>
                  <a:cubicBezTo>
                    <a:pt x="475" y="43"/>
                    <a:pt x="442" y="18"/>
                    <a:pt x="401" y="0"/>
                  </a:cubicBezTo>
                  <a:cubicBezTo>
                    <a:pt x="290" y="188"/>
                    <a:pt x="290" y="188"/>
                    <a:pt x="290" y="188"/>
                  </a:cubicBezTo>
                  <a:cubicBezTo>
                    <a:pt x="276" y="103"/>
                    <a:pt x="276" y="103"/>
                    <a:pt x="276" y="103"/>
                  </a:cubicBezTo>
                  <a:cubicBezTo>
                    <a:pt x="285" y="98"/>
                    <a:pt x="291" y="88"/>
                    <a:pt x="291" y="76"/>
                  </a:cubicBezTo>
                  <a:cubicBezTo>
                    <a:pt x="291" y="59"/>
                    <a:pt x="277" y="44"/>
                    <a:pt x="259" y="44"/>
                  </a:cubicBezTo>
                  <a:cubicBezTo>
                    <a:pt x="242" y="44"/>
                    <a:pt x="227" y="59"/>
                    <a:pt x="227" y="76"/>
                  </a:cubicBezTo>
                  <a:cubicBezTo>
                    <a:pt x="227" y="88"/>
                    <a:pt x="233" y="98"/>
                    <a:pt x="243" y="103"/>
                  </a:cubicBezTo>
                  <a:cubicBezTo>
                    <a:pt x="229" y="186"/>
                    <a:pt x="229" y="186"/>
                    <a:pt x="229" y="186"/>
                  </a:cubicBezTo>
                  <a:cubicBezTo>
                    <a:pt x="118" y="0"/>
                    <a:pt x="118" y="0"/>
                    <a:pt x="118" y="0"/>
                  </a:cubicBezTo>
                  <a:cubicBezTo>
                    <a:pt x="56" y="27"/>
                    <a:pt x="12" y="72"/>
                    <a:pt x="2" y="123"/>
                  </a:cubicBezTo>
                  <a:cubicBezTo>
                    <a:pt x="0" y="123"/>
                    <a:pt x="0" y="123"/>
                    <a:pt x="0" y="123"/>
                  </a:cubicBezTo>
                  <a:cubicBezTo>
                    <a:pt x="0" y="396"/>
                    <a:pt x="0" y="396"/>
                    <a:pt x="0" y="396"/>
                  </a:cubicBezTo>
                  <a:cubicBezTo>
                    <a:pt x="1" y="396"/>
                    <a:pt x="1" y="396"/>
                    <a:pt x="1" y="396"/>
                  </a:cubicBezTo>
                  <a:cubicBezTo>
                    <a:pt x="14" y="419"/>
                    <a:pt x="125" y="437"/>
                    <a:pt x="260" y="437"/>
                  </a:cubicBezTo>
                  <a:cubicBezTo>
                    <a:pt x="312" y="437"/>
                    <a:pt x="360" y="435"/>
                    <a:pt x="400" y="430"/>
                  </a:cubicBezTo>
                  <a:cubicBezTo>
                    <a:pt x="413" y="398"/>
                    <a:pt x="434" y="371"/>
                    <a:pt x="460" y="351"/>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2" name="Freeform 172">
              <a:extLst>
                <a:ext uri="{FF2B5EF4-FFF2-40B4-BE49-F238E27FC236}">
                  <a16:creationId xmlns:a16="http://schemas.microsoft.com/office/drawing/2014/main" id="{515892CE-3B5E-DFC9-D0E6-9CEEDAD88857}"/>
                </a:ext>
              </a:extLst>
            </p:cNvPr>
            <p:cNvSpPr>
              <a:spLocks noEditPoints="1"/>
            </p:cNvSpPr>
            <p:nvPr/>
          </p:nvSpPr>
          <p:spPr bwMode="auto">
            <a:xfrm>
              <a:off x="4591051" y="3594100"/>
              <a:ext cx="112713" cy="109538"/>
            </a:xfrm>
            <a:custGeom>
              <a:avLst/>
              <a:gdLst/>
              <a:ahLst/>
              <a:cxnLst>
                <a:cxn ang="0">
                  <a:pos x="110" y="0"/>
                </a:cxn>
                <a:cxn ang="0">
                  <a:pos x="0" y="107"/>
                </a:cxn>
                <a:cxn ang="0">
                  <a:pos x="110" y="214"/>
                </a:cxn>
                <a:cxn ang="0">
                  <a:pos x="221" y="107"/>
                </a:cxn>
                <a:cxn ang="0">
                  <a:pos x="110" y="0"/>
                </a:cxn>
                <a:cxn ang="0">
                  <a:pos x="134" y="188"/>
                </a:cxn>
                <a:cxn ang="0">
                  <a:pos x="99" y="188"/>
                </a:cxn>
                <a:cxn ang="0">
                  <a:pos x="99" y="66"/>
                </a:cxn>
                <a:cxn ang="0">
                  <a:pos x="99" y="66"/>
                </a:cxn>
                <a:cxn ang="0">
                  <a:pos x="70" y="80"/>
                </a:cxn>
                <a:cxn ang="0">
                  <a:pos x="64" y="53"/>
                </a:cxn>
                <a:cxn ang="0">
                  <a:pos x="105" y="34"/>
                </a:cxn>
                <a:cxn ang="0">
                  <a:pos x="134" y="34"/>
                </a:cxn>
                <a:cxn ang="0">
                  <a:pos x="134" y="188"/>
                </a:cxn>
              </a:cxnLst>
              <a:rect l="0" t="0" r="r" b="b"/>
              <a:pathLst>
                <a:path w="221" h="214">
                  <a:moveTo>
                    <a:pt x="110" y="0"/>
                  </a:moveTo>
                  <a:cubicBezTo>
                    <a:pt x="50" y="0"/>
                    <a:pt x="0" y="48"/>
                    <a:pt x="0" y="107"/>
                  </a:cubicBezTo>
                  <a:cubicBezTo>
                    <a:pt x="0" y="166"/>
                    <a:pt x="50" y="214"/>
                    <a:pt x="110" y="214"/>
                  </a:cubicBezTo>
                  <a:cubicBezTo>
                    <a:pt x="171" y="214"/>
                    <a:pt x="221" y="166"/>
                    <a:pt x="221" y="107"/>
                  </a:cubicBezTo>
                  <a:cubicBezTo>
                    <a:pt x="221" y="48"/>
                    <a:pt x="171" y="0"/>
                    <a:pt x="110" y="0"/>
                  </a:cubicBezTo>
                  <a:close/>
                  <a:moveTo>
                    <a:pt x="134" y="188"/>
                  </a:moveTo>
                  <a:cubicBezTo>
                    <a:pt x="99" y="188"/>
                    <a:pt x="99" y="188"/>
                    <a:pt x="99" y="188"/>
                  </a:cubicBezTo>
                  <a:cubicBezTo>
                    <a:pt x="99" y="66"/>
                    <a:pt x="99" y="66"/>
                    <a:pt x="99" y="66"/>
                  </a:cubicBezTo>
                  <a:cubicBezTo>
                    <a:pt x="99" y="66"/>
                    <a:pt x="99" y="66"/>
                    <a:pt x="99" y="66"/>
                  </a:cubicBezTo>
                  <a:cubicBezTo>
                    <a:pt x="70" y="80"/>
                    <a:pt x="70" y="80"/>
                    <a:pt x="70" y="80"/>
                  </a:cubicBezTo>
                  <a:cubicBezTo>
                    <a:pt x="64" y="53"/>
                    <a:pt x="64" y="53"/>
                    <a:pt x="64" y="53"/>
                  </a:cubicBezTo>
                  <a:cubicBezTo>
                    <a:pt x="105" y="34"/>
                    <a:pt x="105" y="34"/>
                    <a:pt x="105" y="34"/>
                  </a:cubicBezTo>
                  <a:cubicBezTo>
                    <a:pt x="134" y="34"/>
                    <a:pt x="134" y="34"/>
                    <a:pt x="134" y="34"/>
                  </a:cubicBezTo>
                  <a:lnTo>
                    <a:pt x="134" y="188"/>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grpSp>
      <p:grpSp>
        <p:nvGrpSpPr>
          <p:cNvPr id="16" name="Group 15">
            <a:extLst>
              <a:ext uri="{FF2B5EF4-FFF2-40B4-BE49-F238E27FC236}">
                <a16:creationId xmlns:a16="http://schemas.microsoft.com/office/drawing/2014/main" id="{D06B9A4B-BF18-3507-6C5C-91A17758F4C6}"/>
              </a:ext>
            </a:extLst>
          </p:cNvPr>
          <p:cNvGrpSpPr/>
          <p:nvPr/>
        </p:nvGrpSpPr>
        <p:grpSpPr>
          <a:xfrm>
            <a:off x="7174687" y="4235508"/>
            <a:ext cx="682622" cy="644698"/>
            <a:chOff x="5530851" y="1866899"/>
            <a:chExt cx="285750" cy="269875"/>
          </a:xfrm>
          <a:solidFill>
            <a:srgbClr val="A8436F"/>
          </a:solidFill>
        </p:grpSpPr>
        <p:sp>
          <p:nvSpPr>
            <p:cNvPr id="22" name="Oval 190">
              <a:extLst>
                <a:ext uri="{FF2B5EF4-FFF2-40B4-BE49-F238E27FC236}">
                  <a16:creationId xmlns:a16="http://schemas.microsoft.com/office/drawing/2014/main" id="{F272DA12-950E-60B5-ECD4-2243AD1EC10B}"/>
                </a:ext>
              </a:extLst>
            </p:cNvPr>
            <p:cNvSpPr>
              <a:spLocks noChangeArrowheads="1"/>
            </p:cNvSpPr>
            <p:nvPr/>
          </p:nvSpPr>
          <p:spPr bwMode="auto">
            <a:xfrm>
              <a:off x="5661026" y="1912936"/>
              <a:ext cx="68263" cy="68263"/>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23" name="Freeform 191">
              <a:extLst>
                <a:ext uri="{FF2B5EF4-FFF2-40B4-BE49-F238E27FC236}">
                  <a16:creationId xmlns:a16="http://schemas.microsoft.com/office/drawing/2014/main" id="{4721475A-8EAE-FB77-B695-4F426FB3F88C}"/>
                </a:ext>
              </a:extLst>
            </p:cNvPr>
            <p:cNvSpPr>
              <a:spLocks noEditPoints="1"/>
            </p:cNvSpPr>
            <p:nvPr/>
          </p:nvSpPr>
          <p:spPr bwMode="auto">
            <a:xfrm>
              <a:off x="5530851" y="1866899"/>
              <a:ext cx="285750" cy="269875"/>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grpSp>
      <p:sp>
        <p:nvSpPr>
          <p:cNvPr id="17" name="TextBox 16">
            <a:extLst>
              <a:ext uri="{FF2B5EF4-FFF2-40B4-BE49-F238E27FC236}">
                <a16:creationId xmlns:a16="http://schemas.microsoft.com/office/drawing/2014/main" id="{2FE33767-C3C3-0C3A-1CD8-5A24D3D344AD}"/>
              </a:ext>
            </a:extLst>
          </p:cNvPr>
          <p:cNvSpPr txBox="1"/>
          <p:nvPr/>
        </p:nvSpPr>
        <p:spPr>
          <a:xfrm rot="16200000">
            <a:off x="-271656" y="3445213"/>
            <a:ext cx="3846578" cy="492443"/>
          </a:xfrm>
          <a:prstGeom prst="rect">
            <a:avLst/>
          </a:prstGeom>
          <a:noFill/>
        </p:spPr>
        <p:txBody>
          <a:bodyPr wrap="square" lIns="0" tIns="0" rIns="0" bIns="0" rtlCol="0" anchor="t">
            <a:spAutoFit/>
          </a:bodyPr>
          <a:lstStyle/>
          <a:p>
            <a:pPr algn="ctr" defTabSz="2438705">
              <a:spcBef>
                <a:spcPct val="20000"/>
              </a:spcBef>
              <a:defRPr/>
            </a:pPr>
            <a:r>
              <a:rPr lang="en-US" sz="3200" b="1" dirty="0">
                <a:solidFill>
                  <a:schemeClr val="bg1"/>
                </a:solidFill>
                <a:latin typeface="Century Gothic" panose="020B0502020202020204" pitchFamily="34" charset="0"/>
              </a:rPr>
              <a:t>TITLE GOES HERE</a:t>
            </a:r>
          </a:p>
        </p:txBody>
      </p:sp>
      <p:sp>
        <p:nvSpPr>
          <p:cNvPr id="18" name="TextBox 17">
            <a:extLst>
              <a:ext uri="{FF2B5EF4-FFF2-40B4-BE49-F238E27FC236}">
                <a16:creationId xmlns:a16="http://schemas.microsoft.com/office/drawing/2014/main" id="{22BA44C6-6C90-41E7-49B3-59E09AB5EE68}"/>
              </a:ext>
            </a:extLst>
          </p:cNvPr>
          <p:cNvSpPr txBox="1"/>
          <p:nvPr/>
        </p:nvSpPr>
        <p:spPr>
          <a:xfrm>
            <a:off x="8592957" y="2445182"/>
            <a:ext cx="2343814" cy="720197"/>
          </a:xfrm>
          <a:prstGeom prst="rect">
            <a:avLst/>
          </a:prstGeom>
          <a:noFill/>
        </p:spPr>
        <p:txBody>
          <a:bodyPr wrap="square" lIns="0" tIns="0" rIns="0" bIns="0" rtlCol="0" anchor="t">
            <a:spAutoFit/>
          </a:bodyPr>
          <a:lstStyle/>
          <a:p>
            <a:pPr defTabSz="2438705">
              <a:spcBef>
                <a:spcPct val="20000"/>
              </a:spcBef>
              <a:defRPr/>
            </a:pPr>
            <a:r>
              <a:rPr lang="en-US" sz="1600" b="1" dirty="0">
                <a:solidFill>
                  <a:schemeClr val="tx1">
                    <a:lumMod val="75000"/>
                    <a:lumOff val="25000"/>
                  </a:schemeClr>
                </a:solidFill>
                <a:latin typeface="Century Gothic" panose="020B0502020202020204" pitchFamily="34" charset="0"/>
              </a:rPr>
              <a:t>Title Goes Here </a:t>
            </a:r>
          </a:p>
          <a:p>
            <a:pPr defTabSz="2438705">
              <a:spcBef>
                <a:spcPct val="20000"/>
              </a:spcBef>
              <a:defRPr/>
            </a:pPr>
            <a:r>
              <a:rPr lang="en-US" sz="1400" dirty="0">
                <a:solidFill>
                  <a:schemeClr val="tx1">
                    <a:lumMod val="75000"/>
                    <a:lumOff val="25000"/>
                  </a:schemeClr>
                </a:solidFill>
                <a:latin typeface="Century Gothic" panose="020B0502020202020204" pitchFamily="34" charset="0"/>
              </a:rPr>
              <a:t>There are many variations</a:t>
            </a:r>
            <a:br>
              <a:rPr lang="en-US" sz="1400" dirty="0">
                <a:solidFill>
                  <a:schemeClr val="tx1">
                    <a:lumMod val="75000"/>
                    <a:lumOff val="25000"/>
                  </a:schemeClr>
                </a:solidFill>
                <a:latin typeface="Century Gothic" panose="020B0502020202020204" pitchFamily="34" charset="0"/>
              </a:rPr>
            </a:br>
            <a:r>
              <a:rPr lang="en-US" sz="1400" dirty="0">
                <a:solidFill>
                  <a:schemeClr val="tx1">
                    <a:lumMod val="75000"/>
                    <a:lumOff val="25000"/>
                  </a:schemeClr>
                </a:solidFill>
                <a:latin typeface="Century Gothic" panose="020B0502020202020204" pitchFamily="34" charset="0"/>
              </a:rPr>
              <a:t>of passages lorem ipsum</a:t>
            </a:r>
          </a:p>
        </p:txBody>
      </p:sp>
      <p:sp>
        <p:nvSpPr>
          <p:cNvPr id="19" name="TextBox 18">
            <a:extLst>
              <a:ext uri="{FF2B5EF4-FFF2-40B4-BE49-F238E27FC236}">
                <a16:creationId xmlns:a16="http://schemas.microsoft.com/office/drawing/2014/main" id="{FF83D653-3006-1522-0C1C-517ADAE0CB8D}"/>
              </a:ext>
            </a:extLst>
          </p:cNvPr>
          <p:cNvSpPr txBox="1"/>
          <p:nvPr/>
        </p:nvSpPr>
        <p:spPr>
          <a:xfrm>
            <a:off x="8683806" y="4128189"/>
            <a:ext cx="2343814" cy="720197"/>
          </a:xfrm>
          <a:prstGeom prst="rect">
            <a:avLst/>
          </a:prstGeom>
          <a:noFill/>
        </p:spPr>
        <p:txBody>
          <a:bodyPr wrap="square" lIns="0" tIns="0" rIns="0" bIns="0" rtlCol="0" anchor="t">
            <a:spAutoFit/>
          </a:bodyPr>
          <a:lstStyle/>
          <a:p>
            <a:pPr defTabSz="2438705">
              <a:spcBef>
                <a:spcPct val="20000"/>
              </a:spcBef>
              <a:defRPr/>
            </a:pPr>
            <a:r>
              <a:rPr lang="en-US" sz="1600" b="1" dirty="0">
                <a:solidFill>
                  <a:schemeClr val="tx1">
                    <a:lumMod val="75000"/>
                    <a:lumOff val="25000"/>
                  </a:schemeClr>
                </a:solidFill>
                <a:latin typeface="Century Gothic" panose="020B0502020202020204" pitchFamily="34" charset="0"/>
              </a:rPr>
              <a:t>Title Goes Here </a:t>
            </a:r>
          </a:p>
          <a:p>
            <a:pPr defTabSz="2438705">
              <a:spcBef>
                <a:spcPct val="20000"/>
              </a:spcBef>
              <a:defRPr/>
            </a:pPr>
            <a:r>
              <a:rPr lang="en-US" sz="1400" dirty="0">
                <a:solidFill>
                  <a:schemeClr val="tx1">
                    <a:lumMod val="75000"/>
                    <a:lumOff val="25000"/>
                  </a:schemeClr>
                </a:solidFill>
                <a:latin typeface="Century Gothic" panose="020B0502020202020204" pitchFamily="34" charset="0"/>
              </a:rPr>
              <a:t>There are many variations</a:t>
            </a:r>
            <a:br>
              <a:rPr lang="en-US" sz="1400" dirty="0">
                <a:solidFill>
                  <a:schemeClr val="tx1">
                    <a:lumMod val="75000"/>
                    <a:lumOff val="25000"/>
                  </a:schemeClr>
                </a:solidFill>
                <a:latin typeface="Century Gothic" panose="020B0502020202020204" pitchFamily="34" charset="0"/>
              </a:rPr>
            </a:br>
            <a:r>
              <a:rPr lang="en-US" sz="1400" dirty="0">
                <a:solidFill>
                  <a:schemeClr val="tx1">
                    <a:lumMod val="75000"/>
                    <a:lumOff val="25000"/>
                  </a:schemeClr>
                </a:solidFill>
                <a:latin typeface="Century Gothic" panose="020B0502020202020204" pitchFamily="34" charset="0"/>
              </a:rPr>
              <a:t>of passages lorem ipsum</a:t>
            </a:r>
          </a:p>
        </p:txBody>
      </p:sp>
      <p:sp>
        <p:nvSpPr>
          <p:cNvPr id="20" name="TextBox 19">
            <a:extLst>
              <a:ext uri="{FF2B5EF4-FFF2-40B4-BE49-F238E27FC236}">
                <a16:creationId xmlns:a16="http://schemas.microsoft.com/office/drawing/2014/main" id="{7AACBA3D-3880-FADF-85A8-DA8ABB30AF26}"/>
              </a:ext>
            </a:extLst>
          </p:cNvPr>
          <p:cNvSpPr txBox="1"/>
          <p:nvPr/>
        </p:nvSpPr>
        <p:spPr>
          <a:xfrm>
            <a:off x="7087248" y="1195151"/>
            <a:ext cx="2343814" cy="720197"/>
          </a:xfrm>
          <a:prstGeom prst="rect">
            <a:avLst/>
          </a:prstGeom>
          <a:noFill/>
        </p:spPr>
        <p:txBody>
          <a:bodyPr wrap="square" lIns="0" tIns="0" rIns="0" bIns="0" rtlCol="0" anchor="t">
            <a:spAutoFit/>
          </a:bodyPr>
          <a:lstStyle/>
          <a:p>
            <a:pPr defTabSz="2438705">
              <a:spcBef>
                <a:spcPct val="20000"/>
              </a:spcBef>
              <a:defRPr/>
            </a:pPr>
            <a:r>
              <a:rPr lang="en-US" sz="1600" b="1" dirty="0">
                <a:solidFill>
                  <a:schemeClr val="tx1">
                    <a:lumMod val="75000"/>
                    <a:lumOff val="25000"/>
                  </a:schemeClr>
                </a:solidFill>
                <a:latin typeface="Century Gothic" panose="020B0502020202020204" pitchFamily="34" charset="0"/>
              </a:rPr>
              <a:t>Title Goes Here </a:t>
            </a:r>
          </a:p>
          <a:p>
            <a:pPr defTabSz="2438705">
              <a:spcBef>
                <a:spcPct val="20000"/>
              </a:spcBef>
              <a:defRPr/>
            </a:pPr>
            <a:r>
              <a:rPr lang="en-US" sz="1400" dirty="0">
                <a:solidFill>
                  <a:schemeClr val="tx1">
                    <a:lumMod val="75000"/>
                    <a:lumOff val="25000"/>
                  </a:schemeClr>
                </a:solidFill>
                <a:latin typeface="Century Gothic" panose="020B0502020202020204" pitchFamily="34" charset="0"/>
              </a:rPr>
              <a:t>There are many variations</a:t>
            </a:r>
            <a:br>
              <a:rPr lang="en-US" sz="1400" dirty="0">
                <a:solidFill>
                  <a:schemeClr val="tx1">
                    <a:lumMod val="75000"/>
                    <a:lumOff val="25000"/>
                  </a:schemeClr>
                </a:solidFill>
                <a:latin typeface="Century Gothic" panose="020B0502020202020204" pitchFamily="34" charset="0"/>
              </a:rPr>
            </a:br>
            <a:r>
              <a:rPr lang="en-US" sz="1400" dirty="0">
                <a:solidFill>
                  <a:schemeClr val="tx1">
                    <a:lumMod val="75000"/>
                    <a:lumOff val="25000"/>
                  </a:schemeClr>
                </a:solidFill>
                <a:latin typeface="Century Gothic" panose="020B0502020202020204" pitchFamily="34" charset="0"/>
              </a:rPr>
              <a:t>of passages lorem ipsum</a:t>
            </a:r>
          </a:p>
        </p:txBody>
      </p:sp>
      <p:sp>
        <p:nvSpPr>
          <p:cNvPr id="21" name="TextBox 20">
            <a:extLst>
              <a:ext uri="{FF2B5EF4-FFF2-40B4-BE49-F238E27FC236}">
                <a16:creationId xmlns:a16="http://schemas.microsoft.com/office/drawing/2014/main" id="{C772F9A3-0284-6DC1-024C-C631D3B86B03}"/>
              </a:ext>
            </a:extLst>
          </p:cNvPr>
          <p:cNvSpPr txBox="1"/>
          <p:nvPr/>
        </p:nvSpPr>
        <p:spPr>
          <a:xfrm>
            <a:off x="7040610" y="5703000"/>
            <a:ext cx="2343814" cy="720197"/>
          </a:xfrm>
          <a:prstGeom prst="rect">
            <a:avLst/>
          </a:prstGeom>
          <a:noFill/>
        </p:spPr>
        <p:txBody>
          <a:bodyPr wrap="square" lIns="0" tIns="0" rIns="0" bIns="0" rtlCol="0" anchor="t">
            <a:spAutoFit/>
          </a:bodyPr>
          <a:lstStyle/>
          <a:p>
            <a:pPr defTabSz="2438705">
              <a:spcBef>
                <a:spcPct val="20000"/>
              </a:spcBef>
              <a:defRPr/>
            </a:pPr>
            <a:r>
              <a:rPr lang="en-US" sz="1600" b="1" dirty="0">
                <a:solidFill>
                  <a:schemeClr val="tx1">
                    <a:lumMod val="75000"/>
                    <a:lumOff val="25000"/>
                  </a:schemeClr>
                </a:solidFill>
                <a:latin typeface="Century Gothic" panose="020B0502020202020204" pitchFamily="34" charset="0"/>
              </a:rPr>
              <a:t>Title Goes Here </a:t>
            </a:r>
          </a:p>
          <a:p>
            <a:pPr defTabSz="2438705">
              <a:spcBef>
                <a:spcPct val="20000"/>
              </a:spcBef>
              <a:defRPr/>
            </a:pPr>
            <a:r>
              <a:rPr lang="en-US" sz="1400" dirty="0">
                <a:solidFill>
                  <a:schemeClr val="tx1">
                    <a:lumMod val="75000"/>
                    <a:lumOff val="25000"/>
                  </a:schemeClr>
                </a:solidFill>
                <a:latin typeface="Century Gothic" panose="020B0502020202020204" pitchFamily="34" charset="0"/>
              </a:rPr>
              <a:t>There are many variations</a:t>
            </a:r>
            <a:br>
              <a:rPr lang="en-US" sz="1400" dirty="0">
                <a:solidFill>
                  <a:schemeClr val="tx1">
                    <a:lumMod val="75000"/>
                    <a:lumOff val="25000"/>
                  </a:schemeClr>
                </a:solidFill>
                <a:latin typeface="Century Gothic" panose="020B0502020202020204" pitchFamily="34" charset="0"/>
              </a:rPr>
            </a:br>
            <a:r>
              <a:rPr lang="en-US" sz="1400" dirty="0">
                <a:solidFill>
                  <a:schemeClr val="tx1">
                    <a:lumMod val="75000"/>
                    <a:lumOff val="25000"/>
                  </a:schemeClr>
                </a:solidFill>
                <a:latin typeface="Century Gothic" panose="020B0502020202020204" pitchFamily="34" charset="0"/>
              </a:rPr>
              <a:t>of passages lorem ipsum</a:t>
            </a:r>
          </a:p>
        </p:txBody>
      </p:sp>
      <p:sp>
        <p:nvSpPr>
          <p:cNvPr id="47" name="Rectangle 46">
            <a:extLst>
              <a:ext uri="{FF2B5EF4-FFF2-40B4-BE49-F238E27FC236}">
                <a16:creationId xmlns:a16="http://schemas.microsoft.com/office/drawing/2014/main" id="{A8E124EC-18E2-A8D2-C612-925D6C6B45FD}"/>
              </a:ext>
            </a:extLst>
          </p:cNvPr>
          <p:cNvSpPr/>
          <p:nvPr/>
        </p:nvSpPr>
        <p:spPr>
          <a:xfrm>
            <a:off x="910414" y="1447268"/>
            <a:ext cx="1482437" cy="398465"/>
          </a:xfrm>
          <a:prstGeom prst="rect">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9325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ound Single Corner of Rectangle 59">
            <a:extLst>
              <a:ext uri="{FF2B5EF4-FFF2-40B4-BE49-F238E27FC236}">
                <a16:creationId xmlns:a16="http://schemas.microsoft.com/office/drawing/2014/main" id="{F47034B1-749D-61C7-3540-6324573339EB}"/>
              </a:ext>
            </a:extLst>
          </p:cNvPr>
          <p:cNvSpPr/>
          <p:nvPr/>
        </p:nvSpPr>
        <p:spPr>
          <a:xfrm>
            <a:off x="8322246" y="4137068"/>
            <a:ext cx="3026699" cy="934325"/>
          </a:xfrm>
          <a:prstGeom prst="round1Rect">
            <a:avLst>
              <a:gd name="adj" fmla="val 50000"/>
            </a:avLst>
          </a:prstGeom>
          <a:solidFill>
            <a:srgbClr val="A8436F">
              <a:alpha val="103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 Single Corner of Rectangle 60">
            <a:extLst>
              <a:ext uri="{FF2B5EF4-FFF2-40B4-BE49-F238E27FC236}">
                <a16:creationId xmlns:a16="http://schemas.microsoft.com/office/drawing/2014/main" id="{C4B88519-1F52-950C-D71D-B15501D8A176}"/>
              </a:ext>
            </a:extLst>
          </p:cNvPr>
          <p:cNvSpPr/>
          <p:nvPr/>
        </p:nvSpPr>
        <p:spPr>
          <a:xfrm flipH="1">
            <a:off x="955301" y="4137068"/>
            <a:ext cx="3026699" cy="934325"/>
          </a:xfrm>
          <a:prstGeom prst="round1Rect">
            <a:avLst>
              <a:gd name="adj" fmla="val 50000"/>
            </a:avLst>
          </a:prstGeom>
          <a:solidFill>
            <a:srgbClr val="FFA826">
              <a:alpha val="103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 Single Corner of Rectangle 61">
            <a:extLst>
              <a:ext uri="{FF2B5EF4-FFF2-40B4-BE49-F238E27FC236}">
                <a16:creationId xmlns:a16="http://schemas.microsoft.com/office/drawing/2014/main" id="{1CD0E2CB-6C14-326B-47C8-0A4419D4C199}"/>
              </a:ext>
            </a:extLst>
          </p:cNvPr>
          <p:cNvSpPr/>
          <p:nvPr/>
        </p:nvSpPr>
        <p:spPr>
          <a:xfrm flipH="1">
            <a:off x="955301" y="1840908"/>
            <a:ext cx="3026699" cy="934325"/>
          </a:xfrm>
          <a:prstGeom prst="round1Rect">
            <a:avLst>
              <a:gd name="adj" fmla="val 50000"/>
            </a:avLst>
          </a:prstGeom>
          <a:solidFill>
            <a:srgbClr val="F26363">
              <a:alpha val="103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 Single Corner of Rectangle 58">
            <a:extLst>
              <a:ext uri="{FF2B5EF4-FFF2-40B4-BE49-F238E27FC236}">
                <a16:creationId xmlns:a16="http://schemas.microsoft.com/office/drawing/2014/main" id="{FE3F2BF6-B7EF-C8F9-7D59-C9A86775441B}"/>
              </a:ext>
            </a:extLst>
          </p:cNvPr>
          <p:cNvSpPr/>
          <p:nvPr/>
        </p:nvSpPr>
        <p:spPr>
          <a:xfrm>
            <a:off x="8230806" y="1840908"/>
            <a:ext cx="3026699" cy="934325"/>
          </a:xfrm>
          <a:prstGeom prst="round1Rect">
            <a:avLst>
              <a:gd name="adj" fmla="val 50000"/>
            </a:avLst>
          </a:prstGeom>
          <a:solidFill>
            <a:srgbClr val="FF8026">
              <a:alpha val="103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arallelogram 57">
            <a:extLst>
              <a:ext uri="{FF2B5EF4-FFF2-40B4-BE49-F238E27FC236}">
                <a16:creationId xmlns:a16="http://schemas.microsoft.com/office/drawing/2014/main" id="{F93306EB-6D37-7DE9-D003-CE179FB3B7DD}"/>
              </a:ext>
            </a:extLst>
          </p:cNvPr>
          <p:cNvSpPr/>
          <p:nvPr/>
        </p:nvSpPr>
        <p:spPr>
          <a:xfrm>
            <a:off x="533400" y="5470968"/>
            <a:ext cx="11277599" cy="666231"/>
          </a:xfrm>
          <a:prstGeom prst="parallelogram">
            <a:avLst/>
          </a:prstGeom>
          <a:solidFill>
            <a:srgbClr val="7DD1CE">
              <a:alpha val="99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Oval 2">
            <a:extLst>
              <a:ext uri="{FF2B5EF4-FFF2-40B4-BE49-F238E27FC236}">
                <a16:creationId xmlns:a16="http://schemas.microsoft.com/office/drawing/2014/main" id="{4FBEDFC8-96E4-D058-7FF5-77038292E797}"/>
              </a:ext>
            </a:extLst>
          </p:cNvPr>
          <p:cNvSpPr/>
          <p:nvPr/>
        </p:nvSpPr>
        <p:spPr bwMode="auto">
          <a:xfrm>
            <a:off x="4596226" y="1946080"/>
            <a:ext cx="3016539" cy="3016539"/>
          </a:xfrm>
          <a:prstGeom prst="ellipse">
            <a:avLst/>
          </a:prstGeom>
          <a:noFill/>
          <a:ln w="50800">
            <a:solidFill>
              <a:srgbClr val="7DD1CE"/>
            </a:solidFill>
            <a:prstDash val="dash"/>
            <a:round/>
            <a:headEnd/>
            <a:tailEnd/>
          </a:ln>
        </p:spPr>
        <p:txBody>
          <a:bodyPr vert="horz" wrap="none" lIns="243868" tIns="121934" rIns="243868" bIns="121934"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 name="TextBox 3">
            <a:extLst>
              <a:ext uri="{FF2B5EF4-FFF2-40B4-BE49-F238E27FC236}">
                <a16:creationId xmlns:a16="http://schemas.microsoft.com/office/drawing/2014/main" id="{838F5934-349D-23B0-EC77-DE37AD6146FC}"/>
              </a:ext>
            </a:extLst>
          </p:cNvPr>
          <p:cNvSpPr txBox="1"/>
          <p:nvPr/>
        </p:nvSpPr>
        <p:spPr>
          <a:xfrm>
            <a:off x="4658525" y="5557863"/>
            <a:ext cx="3027348" cy="492443"/>
          </a:xfrm>
          <a:prstGeom prst="rect">
            <a:avLst/>
          </a:prstGeom>
          <a:noFill/>
        </p:spPr>
        <p:txBody>
          <a:bodyPr wrap="square" lIns="0" tIns="0" rIns="0" bIns="0" rtlCol="0" anchor="t">
            <a:spAutoFit/>
          </a:bodyPr>
          <a:lstStyle/>
          <a:p>
            <a:pPr algn="ctr" defTabSz="2438705">
              <a:spcBef>
                <a:spcPct val="20000"/>
              </a:spcBef>
              <a:defRPr/>
            </a:pPr>
            <a:r>
              <a:rPr lang="en-US" sz="3200" b="1" dirty="0">
                <a:solidFill>
                  <a:srgbClr val="7DD1CE"/>
                </a:solidFill>
              </a:rPr>
              <a:t>TITLE GOES HERE</a:t>
            </a:r>
          </a:p>
        </p:txBody>
      </p:sp>
      <p:grpSp>
        <p:nvGrpSpPr>
          <p:cNvPr id="5" name="Group 4">
            <a:extLst>
              <a:ext uri="{FF2B5EF4-FFF2-40B4-BE49-F238E27FC236}">
                <a16:creationId xmlns:a16="http://schemas.microsoft.com/office/drawing/2014/main" id="{9AFE3708-7965-6BDB-907E-249A858B0B4E}"/>
              </a:ext>
            </a:extLst>
          </p:cNvPr>
          <p:cNvGrpSpPr/>
          <p:nvPr/>
        </p:nvGrpSpPr>
        <p:grpSpPr>
          <a:xfrm>
            <a:off x="5106135" y="2612709"/>
            <a:ext cx="1996720" cy="1683280"/>
            <a:chOff x="5130801" y="1885949"/>
            <a:chExt cx="273050" cy="230187"/>
          </a:xfrm>
          <a:solidFill>
            <a:srgbClr val="7DD1CE"/>
          </a:solidFill>
        </p:grpSpPr>
        <p:sp>
          <p:nvSpPr>
            <p:cNvPr id="52" name="Freeform 165">
              <a:extLst>
                <a:ext uri="{FF2B5EF4-FFF2-40B4-BE49-F238E27FC236}">
                  <a16:creationId xmlns:a16="http://schemas.microsoft.com/office/drawing/2014/main" id="{FEE23E15-993E-7FEE-E5C4-2B2788F202D5}"/>
                </a:ext>
              </a:extLst>
            </p:cNvPr>
            <p:cNvSpPr>
              <a:spLocks/>
            </p:cNvSpPr>
            <p:nvPr/>
          </p:nvSpPr>
          <p:spPr bwMode="auto">
            <a:xfrm>
              <a:off x="5284788" y="1944686"/>
              <a:ext cx="101600" cy="44450"/>
            </a:xfrm>
            <a:custGeom>
              <a:avLst/>
              <a:gdLst/>
              <a:ahLst/>
              <a:cxnLst>
                <a:cxn ang="0">
                  <a:pos x="44" y="1"/>
                </a:cxn>
                <a:cxn ang="0">
                  <a:pos x="43" y="0"/>
                </a:cxn>
                <a:cxn ang="0">
                  <a:pos x="42" y="0"/>
                </a:cxn>
                <a:cxn ang="0">
                  <a:pos x="41" y="0"/>
                </a:cxn>
                <a:cxn ang="0">
                  <a:pos x="31" y="11"/>
                </a:cxn>
                <a:cxn ang="0">
                  <a:pos x="31" y="11"/>
                </a:cxn>
                <a:cxn ang="0">
                  <a:pos x="20" y="6"/>
                </a:cxn>
                <a:cxn ang="0">
                  <a:pos x="19" y="6"/>
                </a:cxn>
                <a:cxn ang="0">
                  <a:pos x="16" y="7"/>
                </a:cxn>
                <a:cxn ang="0">
                  <a:pos x="9" y="16"/>
                </a:cxn>
                <a:cxn ang="0">
                  <a:pos x="9" y="16"/>
                </a:cxn>
                <a:cxn ang="0">
                  <a:pos x="1" y="16"/>
                </a:cxn>
                <a:cxn ang="0">
                  <a:pos x="0" y="18"/>
                </a:cxn>
                <a:cxn ang="0">
                  <a:pos x="1" y="19"/>
                </a:cxn>
                <a:cxn ang="0">
                  <a:pos x="9" y="19"/>
                </a:cxn>
                <a:cxn ang="0">
                  <a:pos x="12" y="18"/>
                </a:cxn>
                <a:cxn ang="0">
                  <a:pos x="19" y="9"/>
                </a:cxn>
                <a:cxn ang="0">
                  <a:pos x="19" y="9"/>
                </a:cxn>
                <a:cxn ang="0">
                  <a:pos x="30" y="14"/>
                </a:cxn>
                <a:cxn ang="0">
                  <a:pos x="32" y="14"/>
                </a:cxn>
                <a:cxn ang="0">
                  <a:pos x="33" y="14"/>
                </a:cxn>
                <a:cxn ang="0">
                  <a:pos x="43" y="2"/>
                </a:cxn>
                <a:cxn ang="0">
                  <a:pos x="44" y="1"/>
                </a:cxn>
              </a:cxnLst>
              <a:rect l="0" t="0" r="r" b="b"/>
              <a:pathLst>
                <a:path w="44" h="19">
                  <a:moveTo>
                    <a:pt x="44" y="1"/>
                  </a:moveTo>
                  <a:cubicBezTo>
                    <a:pt x="44" y="1"/>
                    <a:pt x="43" y="0"/>
                    <a:pt x="43" y="0"/>
                  </a:cubicBezTo>
                  <a:cubicBezTo>
                    <a:pt x="43" y="0"/>
                    <a:pt x="42" y="0"/>
                    <a:pt x="42" y="0"/>
                  </a:cubicBezTo>
                  <a:cubicBezTo>
                    <a:pt x="41" y="0"/>
                    <a:pt x="41" y="0"/>
                    <a:pt x="41" y="0"/>
                  </a:cubicBezTo>
                  <a:cubicBezTo>
                    <a:pt x="41" y="0"/>
                    <a:pt x="34" y="8"/>
                    <a:pt x="31" y="11"/>
                  </a:cubicBezTo>
                  <a:cubicBezTo>
                    <a:pt x="31" y="11"/>
                    <a:pt x="31" y="11"/>
                    <a:pt x="31" y="11"/>
                  </a:cubicBezTo>
                  <a:cubicBezTo>
                    <a:pt x="20" y="6"/>
                    <a:pt x="20" y="6"/>
                    <a:pt x="20" y="6"/>
                  </a:cubicBezTo>
                  <a:cubicBezTo>
                    <a:pt x="20" y="6"/>
                    <a:pt x="19" y="6"/>
                    <a:pt x="19" y="6"/>
                  </a:cubicBezTo>
                  <a:cubicBezTo>
                    <a:pt x="18" y="6"/>
                    <a:pt x="17" y="6"/>
                    <a:pt x="16" y="7"/>
                  </a:cubicBezTo>
                  <a:cubicBezTo>
                    <a:pt x="9" y="16"/>
                    <a:pt x="9" y="16"/>
                    <a:pt x="9" y="16"/>
                  </a:cubicBezTo>
                  <a:cubicBezTo>
                    <a:pt x="9" y="16"/>
                    <a:pt x="9" y="16"/>
                    <a:pt x="9" y="16"/>
                  </a:cubicBezTo>
                  <a:cubicBezTo>
                    <a:pt x="1" y="16"/>
                    <a:pt x="1" y="16"/>
                    <a:pt x="1" y="16"/>
                  </a:cubicBezTo>
                  <a:cubicBezTo>
                    <a:pt x="0" y="16"/>
                    <a:pt x="0" y="17"/>
                    <a:pt x="0" y="18"/>
                  </a:cubicBezTo>
                  <a:cubicBezTo>
                    <a:pt x="0" y="19"/>
                    <a:pt x="0" y="19"/>
                    <a:pt x="1" y="19"/>
                  </a:cubicBezTo>
                  <a:cubicBezTo>
                    <a:pt x="9" y="19"/>
                    <a:pt x="9" y="19"/>
                    <a:pt x="9" y="19"/>
                  </a:cubicBezTo>
                  <a:cubicBezTo>
                    <a:pt x="10" y="19"/>
                    <a:pt x="11" y="19"/>
                    <a:pt x="12" y="18"/>
                  </a:cubicBezTo>
                  <a:cubicBezTo>
                    <a:pt x="12" y="18"/>
                    <a:pt x="17" y="11"/>
                    <a:pt x="19" y="9"/>
                  </a:cubicBezTo>
                  <a:cubicBezTo>
                    <a:pt x="19" y="9"/>
                    <a:pt x="19" y="9"/>
                    <a:pt x="19" y="9"/>
                  </a:cubicBezTo>
                  <a:cubicBezTo>
                    <a:pt x="30" y="14"/>
                    <a:pt x="30" y="14"/>
                    <a:pt x="30" y="14"/>
                  </a:cubicBezTo>
                  <a:cubicBezTo>
                    <a:pt x="30" y="14"/>
                    <a:pt x="31" y="14"/>
                    <a:pt x="32" y="14"/>
                  </a:cubicBezTo>
                  <a:cubicBezTo>
                    <a:pt x="32" y="14"/>
                    <a:pt x="33" y="14"/>
                    <a:pt x="33" y="14"/>
                  </a:cubicBezTo>
                  <a:cubicBezTo>
                    <a:pt x="43" y="2"/>
                    <a:pt x="43" y="2"/>
                    <a:pt x="43" y="2"/>
                  </a:cubicBezTo>
                  <a:cubicBezTo>
                    <a:pt x="44" y="2"/>
                    <a:pt x="44" y="2"/>
                    <a:pt x="44" y="1"/>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solidFill>
                  <a:srgbClr val="385085"/>
                </a:solidFill>
              </a:endParaRPr>
            </a:p>
          </p:txBody>
        </p:sp>
        <p:sp>
          <p:nvSpPr>
            <p:cNvPr id="53" name="Oval 166">
              <a:extLst>
                <a:ext uri="{FF2B5EF4-FFF2-40B4-BE49-F238E27FC236}">
                  <a16:creationId xmlns:a16="http://schemas.microsoft.com/office/drawing/2014/main" id="{B191EDCB-D89F-5EA4-19A7-5B24E7710D22}"/>
                </a:ext>
              </a:extLst>
            </p:cNvPr>
            <p:cNvSpPr>
              <a:spLocks noChangeArrowheads="1"/>
            </p:cNvSpPr>
            <p:nvPr/>
          </p:nvSpPr>
          <p:spPr bwMode="auto">
            <a:xfrm>
              <a:off x="5164138" y="1892299"/>
              <a:ext cx="52388" cy="52388"/>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solidFill>
                  <a:srgbClr val="385085"/>
                </a:solidFill>
              </a:endParaRPr>
            </a:p>
          </p:txBody>
        </p:sp>
        <p:sp>
          <p:nvSpPr>
            <p:cNvPr id="54" name="Freeform 167">
              <a:extLst>
                <a:ext uri="{FF2B5EF4-FFF2-40B4-BE49-F238E27FC236}">
                  <a16:creationId xmlns:a16="http://schemas.microsoft.com/office/drawing/2014/main" id="{970CD639-0260-B418-6B05-15CAA14528C2}"/>
                </a:ext>
              </a:extLst>
            </p:cNvPr>
            <p:cNvSpPr>
              <a:spLocks noEditPoints="1"/>
            </p:cNvSpPr>
            <p:nvPr/>
          </p:nvSpPr>
          <p:spPr bwMode="auto">
            <a:xfrm>
              <a:off x="5130801" y="1951036"/>
              <a:ext cx="174625" cy="165100"/>
            </a:xfrm>
            <a:custGeom>
              <a:avLst/>
              <a:gdLst/>
              <a:ahLst/>
              <a:cxnLst>
                <a:cxn ang="0">
                  <a:pos x="30" y="20"/>
                </a:cxn>
                <a:cxn ang="0">
                  <a:pos x="26" y="24"/>
                </a:cxn>
                <a:cxn ang="0">
                  <a:pos x="25" y="24"/>
                </a:cxn>
                <a:cxn ang="0">
                  <a:pos x="20" y="20"/>
                </a:cxn>
                <a:cxn ang="0">
                  <a:pos x="20" y="18"/>
                </a:cxn>
                <a:cxn ang="0">
                  <a:pos x="22" y="8"/>
                </a:cxn>
                <a:cxn ang="0">
                  <a:pos x="22" y="8"/>
                </a:cxn>
                <a:cxn ang="0">
                  <a:pos x="22" y="6"/>
                </a:cxn>
                <a:cxn ang="0">
                  <a:pos x="23" y="5"/>
                </a:cxn>
                <a:cxn ang="0">
                  <a:pos x="28" y="5"/>
                </a:cxn>
                <a:cxn ang="0">
                  <a:pos x="28" y="6"/>
                </a:cxn>
                <a:cxn ang="0">
                  <a:pos x="28" y="8"/>
                </a:cxn>
                <a:cxn ang="0">
                  <a:pos x="28" y="8"/>
                </a:cxn>
                <a:cxn ang="0">
                  <a:pos x="30" y="18"/>
                </a:cxn>
                <a:cxn ang="0">
                  <a:pos x="30" y="20"/>
                </a:cxn>
                <a:cxn ang="0">
                  <a:pos x="76" y="23"/>
                </a:cxn>
                <a:cxn ang="0">
                  <a:pos x="74" y="22"/>
                </a:cxn>
                <a:cxn ang="0">
                  <a:pos x="55" y="24"/>
                </a:cxn>
                <a:cxn ang="0">
                  <a:pos x="53" y="23"/>
                </a:cxn>
                <a:cxn ang="0">
                  <a:pos x="53" y="22"/>
                </a:cxn>
                <a:cxn ang="0">
                  <a:pos x="45" y="18"/>
                </a:cxn>
                <a:cxn ang="0">
                  <a:pos x="33" y="0"/>
                </a:cxn>
                <a:cxn ang="0">
                  <a:pos x="18" y="0"/>
                </a:cxn>
                <a:cxn ang="0">
                  <a:pos x="5" y="20"/>
                </a:cxn>
                <a:cxn ang="0">
                  <a:pos x="1" y="30"/>
                </a:cxn>
                <a:cxn ang="0">
                  <a:pos x="3" y="36"/>
                </a:cxn>
                <a:cxn ang="0">
                  <a:pos x="5" y="37"/>
                </a:cxn>
                <a:cxn ang="0">
                  <a:pos x="8" y="34"/>
                </a:cxn>
                <a:cxn ang="0">
                  <a:pos x="12" y="22"/>
                </a:cxn>
                <a:cxn ang="0">
                  <a:pos x="13" y="22"/>
                </a:cxn>
                <a:cxn ang="0">
                  <a:pos x="13" y="34"/>
                </a:cxn>
                <a:cxn ang="0">
                  <a:pos x="13" y="35"/>
                </a:cxn>
                <a:cxn ang="0">
                  <a:pos x="14" y="37"/>
                </a:cxn>
                <a:cxn ang="0">
                  <a:pos x="14" y="67"/>
                </a:cxn>
                <a:cxn ang="0">
                  <a:pos x="19" y="72"/>
                </a:cxn>
                <a:cxn ang="0">
                  <a:pos x="24" y="67"/>
                </a:cxn>
                <a:cxn ang="0">
                  <a:pos x="24" y="38"/>
                </a:cxn>
                <a:cxn ang="0">
                  <a:pos x="25" y="37"/>
                </a:cxn>
                <a:cxn ang="0">
                  <a:pos x="25" y="37"/>
                </a:cxn>
                <a:cxn ang="0">
                  <a:pos x="26" y="38"/>
                </a:cxn>
                <a:cxn ang="0">
                  <a:pos x="26" y="67"/>
                </a:cxn>
                <a:cxn ang="0">
                  <a:pos x="31" y="72"/>
                </a:cxn>
                <a:cxn ang="0">
                  <a:pos x="36" y="67"/>
                </a:cxn>
                <a:cxn ang="0">
                  <a:pos x="36" y="38"/>
                </a:cxn>
                <a:cxn ang="0">
                  <a:pos x="37" y="36"/>
                </a:cxn>
                <a:cxn ang="0">
                  <a:pos x="37" y="34"/>
                </a:cxn>
                <a:cxn ang="0">
                  <a:pos x="37" y="22"/>
                </a:cxn>
                <a:cxn ang="0">
                  <a:pos x="42" y="27"/>
                </a:cxn>
                <a:cxn ang="0">
                  <a:pos x="53" y="28"/>
                </a:cxn>
                <a:cxn ang="0">
                  <a:pos x="54" y="27"/>
                </a:cxn>
                <a:cxn ang="0">
                  <a:pos x="55" y="27"/>
                </a:cxn>
                <a:cxn ang="0">
                  <a:pos x="74" y="25"/>
                </a:cxn>
                <a:cxn ang="0">
                  <a:pos x="76" y="23"/>
                </a:cxn>
              </a:cxnLst>
              <a:rect l="0" t="0" r="r" b="b"/>
              <a:pathLst>
                <a:path w="76" h="72">
                  <a:moveTo>
                    <a:pt x="30" y="20"/>
                  </a:moveTo>
                  <a:cubicBezTo>
                    <a:pt x="26" y="24"/>
                    <a:pt x="26" y="24"/>
                    <a:pt x="26" y="24"/>
                  </a:cubicBezTo>
                  <a:cubicBezTo>
                    <a:pt x="26" y="24"/>
                    <a:pt x="25" y="24"/>
                    <a:pt x="25" y="24"/>
                  </a:cubicBezTo>
                  <a:cubicBezTo>
                    <a:pt x="20" y="20"/>
                    <a:pt x="20" y="20"/>
                    <a:pt x="20" y="20"/>
                  </a:cubicBezTo>
                  <a:cubicBezTo>
                    <a:pt x="20" y="20"/>
                    <a:pt x="20" y="19"/>
                    <a:pt x="20" y="18"/>
                  </a:cubicBezTo>
                  <a:cubicBezTo>
                    <a:pt x="22" y="8"/>
                    <a:pt x="22" y="8"/>
                    <a:pt x="22" y="8"/>
                  </a:cubicBezTo>
                  <a:cubicBezTo>
                    <a:pt x="22" y="8"/>
                    <a:pt x="22" y="8"/>
                    <a:pt x="22" y="8"/>
                  </a:cubicBezTo>
                  <a:cubicBezTo>
                    <a:pt x="22" y="7"/>
                    <a:pt x="22" y="6"/>
                    <a:pt x="22" y="6"/>
                  </a:cubicBezTo>
                  <a:cubicBezTo>
                    <a:pt x="22" y="5"/>
                    <a:pt x="22" y="5"/>
                    <a:pt x="23" y="5"/>
                  </a:cubicBezTo>
                  <a:cubicBezTo>
                    <a:pt x="28" y="5"/>
                    <a:pt x="28" y="5"/>
                    <a:pt x="28" y="5"/>
                  </a:cubicBezTo>
                  <a:cubicBezTo>
                    <a:pt x="28" y="5"/>
                    <a:pt x="28" y="5"/>
                    <a:pt x="28" y="6"/>
                  </a:cubicBezTo>
                  <a:cubicBezTo>
                    <a:pt x="28" y="6"/>
                    <a:pt x="28" y="7"/>
                    <a:pt x="28" y="8"/>
                  </a:cubicBezTo>
                  <a:cubicBezTo>
                    <a:pt x="28" y="8"/>
                    <a:pt x="28" y="8"/>
                    <a:pt x="28" y="8"/>
                  </a:cubicBezTo>
                  <a:cubicBezTo>
                    <a:pt x="30" y="18"/>
                    <a:pt x="30" y="18"/>
                    <a:pt x="30" y="18"/>
                  </a:cubicBezTo>
                  <a:cubicBezTo>
                    <a:pt x="31" y="19"/>
                    <a:pt x="30" y="20"/>
                    <a:pt x="30" y="20"/>
                  </a:cubicBezTo>
                  <a:moveTo>
                    <a:pt x="76" y="23"/>
                  </a:moveTo>
                  <a:cubicBezTo>
                    <a:pt x="75" y="23"/>
                    <a:pt x="75" y="22"/>
                    <a:pt x="74" y="22"/>
                  </a:cubicBezTo>
                  <a:cubicBezTo>
                    <a:pt x="55" y="24"/>
                    <a:pt x="55" y="24"/>
                    <a:pt x="55" y="24"/>
                  </a:cubicBezTo>
                  <a:cubicBezTo>
                    <a:pt x="54" y="24"/>
                    <a:pt x="54" y="23"/>
                    <a:pt x="53" y="23"/>
                  </a:cubicBezTo>
                  <a:cubicBezTo>
                    <a:pt x="53" y="23"/>
                    <a:pt x="53" y="23"/>
                    <a:pt x="53" y="22"/>
                  </a:cubicBezTo>
                  <a:cubicBezTo>
                    <a:pt x="50" y="20"/>
                    <a:pt x="46" y="22"/>
                    <a:pt x="45" y="18"/>
                  </a:cubicBezTo>
                  <a:cubicBezTo>
                    <a:pt x="42" y="9"/>
                    <a:pt x="39" y="0"/>
                    <a:pt x="33" y="0"/>
                  </a:cubicBezTo>
                  <a:cubicBezTo>
                    <a:pt x="18" y="0"/>
                    <a:pt x="18" y="0"/>
                    <a:pt x="18" y="0"/>
                  </a:cubicBezTo>
                  <a:cubicBezTo>
                    <a:pt x="12" y="0"/>
                    <a:pt x="8" y="12"/>
                    <a:pt x="5" y="20"/>
                  </a:cubicBezTo>
                  <a:cubicBezTo>
                    <a:pt x="4" y="24"/>
                    <a:pt x="3" y="27"/>
                    <a:pt x="1" y="30"/>
                  </a:cubicBezTo>
                  <a:cubicBezTo>
                    <a:pt x="0" y="33"/>
                    <a:pt x="1" y="35"/>
                    <a:pt x="3" y="36"/>
                  </a:cubicBezTo>
                  <a:cubicBezTo>
                    <a:pt x="3" y="37"/>
                    <a:pt x="4" y="37"/>
                    <a:pt x="5" y="37"/>
                  </a:cubicBezTo>
                  <a:cubicBezTo>
                    <a:pt x="6" y="37"/>
                    <a:pt x="8" y="35"/>
                    <a:pt x="8" y="34"/>
                  </a:cubicBezTo>
                  <a:cubicBezTo>
                    <a:pt x="9" y="31"/>
                    <a:pt x="11" y="26"/>
                    <a:pt x="12" y="22"/>
                  </a:cubicBezTo>
                  <a:cubicBezTo>
                    <a:pt x="13" y="21"/>
                    <a:pt x="13" y="21"/>
                    <a:pt x="13" y="22"/>
                  </a:cubicBezTo>
                  <a:cubicBezTo>
                    <a:pt x="13" y="34"/>
                    <a:pt x="13" y="34"/>
                    <a:pt x="13" y="34"/>
                  </a:cubicBezTo>
                  <a:cubicBezTo>
                    <a:pt x="13" y="34"/>
                    <a:pt x="13" y="35"/>
                    <a:pt x="13" y="35"/>
                  </a:cubicBezTo>
                  <a:cubicBezTo>
                    <a:pt x="13" y="36"/>
                    <a:pt x="14" y="36"/>
                    <a:pt x="14" y="37"/>
                  </a:cubicBezTo>
                  <a:cubicBezTo>
                    <a:pt x="14" y="67"/>
                    <a:pt x="14" y="67"/>
                    <a:pt x="14" y="67"/>
                  </a:cubicBezTo>
                  <a:cubicBezTo>
                    <a:pt x="14" y="70"/>
                    <a:pt x="16" y="72"/>
                    <a:pt x="19" y="72"/>
                  </a:cubicBezTo>
                  <a:cubicBezTo>
                    <a:pt x="22" y="72"/>
                    <a:pt x="24" y="70"/>
                    <a:pt x="24" y="67"/>
                  </a:cubicBezTo>
                  <a:cubicBezTo>
                    <a:pt x="24" y="38"/>
                    <a:pt x="24" y="38"/>
                    <a:pt x="24" y="38"/>
                  </a:cubicBezTo>
                  <a:cubicBezTo>
                    <a:pt x="24" y="38"/>
                    <a:pt x="24" y="37"/>
                    <a:pt x="25" y="37"/>
                  </a:cubicBezTo>
                  <a:cubicBezTo>
                    <a:pt x="25" y="37"/>
                    <a:pt x="25" y="37"/>
                    <a:pt x="25" y="37"/>
                  </a:cubicBezTo>
                  <a:cubicBezTo>
                    <a:pt x="26" y="37"/>
                    <a:pt x="26" y="38"/>
                    <a:pt x="26" y="38"/>
                  </a:cubicBezTo>
                  <a:cubicBezTo>
                    <a:pt x="26" y="67"/>
                    <a:pt x="26" y="67"/>
                    <a:pt x="26" y="67"/>
                  </a:cubicBezTo>
                  <a:cubicBezTo>
                    <a:pt x="26" y="70"/>
                    <a:pt x="28" y="72"/>
                    <a:pt x="31" y="72"/>
                  </a:cubicBezTo>
                  <a:cubicBezTo>
                    <a:pt x="34" y="72"/>
                    <a:pt x="36" y="70"/>
                    <a:pt x="36" y="67"/>
                  </a:cubicBezTo>
                  <a:cubicBezTo>
                    <a:pt x="36" y="38"/>
                    <a:pt x="36" y="38"/>
                    <a:pt x="36" y="38"/>
                  </a:cubicBezTo>
                  <a:cubicBezTo>
                    <a:pt x="36" y="37"/>
                    <a:pt x="36" y="36"/>
                    <a:pt x="37" y="36"/>
                  </a:cubicBezTo>
                  <a:cubicBezTo>
                    <a:pt x="37" y="35"/>
                    <a:pt x="37" y="35"/>
                    <a:pt x="37" y="34"/>
                  </a:cubicBezTo>
                  <a:cubicBezTo>
                    <a:pt x="37" y="22"/>
                    <a:pt x="37" y="22"/>
                    <a:pt x="37" y="22"/>
                  </a:cubicBezTo>
                  <a:cubicBezTo>
                    <a:pt x="37" y="19"/>
                    <a:pt x="39" y="25"/>
                    <a:pt x="42" y="27"/>
                  </a:cubicBezTo>
                  <a:cubicBezTo>
                    <a:pt x="44" y="28"/>
                    <a:pt x="51" y="29"/>
                    <a:pt x="53" y="28"/>
                  </a:cubicBezTo>
                  <a:cubicBezTo>
                    <a:pt x="53" y="28"/>
                    <a:pt x="54" y="28"/>
                    <a:pt x="54" y="27"/>
                  </a:cubicBezTo>
                  <a:cubicBezTo>
                    <a:pt x="54" y="27"/>
                    <a:pt x="54" y="27"/>
                    <a:pt x="55" y="27"/>
                  </a:cubicBezTo>
                  <a:cubicBezTo>
                    <a:pt x="74" y="25"/>
                    <a:pt x="74" y="25"/>
                    <a:pt x="74" y="25"/>
                  </a:cubicBezTo>
                  <a:cubicBezTo>
                    <a:pt x="75" y="25"/>
                    <a:pt x="76" y="24"/>
                    <a:pt x="76" y="23"/>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solidFill>
                  <a:srgbClr val="385085"/>
                </a:solidFill>
              </a:endParaRPr>
            </a:p>
          </p:txBody>
        </p:sp>
        <p:sp>
          <p:nvSpPr>
            <p:cNvPr id="55" name="Freeform 168">
              <a:extLst>
                <a:ext uri="{FF2B5EF4-FFF2-40B4-BE49-F238E27FC236}">
                  <a16:creationId xmlns:a16="http://schemas.microsoft.com/office/drawing/2014/main" id="{EA8AFBA1-D3CC-E64E-ECEC-FD7CA3392A5F}"/>
                </a:ext>
              </a:extLst>
            </p:cNvPr>
            <p:cNvSpPr>
              <a:spLocks/>
            </p:cNvSpPr>
            <p:nvPr/>
          </p:nvSpPr>
          <p:spPr bwMode="auto">
            <a:xfrm>
              <a:off x="5264151" y="1922461"/>
              <a:ext cx="139700" cy="111125"/>
            </a:xfrm>
            <a:custGeom>
              <a:avLst/>
              <a:gdLst/>
              <a:ahLst/>
              <a:cxnLst>
                <a:cxn ang="0">
                  <a:pos x="60" y="6"/>
                </a:cxn>
                <a:cxn ang="0">
                  <a:pos x="61" y="4"/>
                </a:cxn>
                <a:cxn ang="0">
                  <a:pos x="61" y="2"/>
                </a:cxn>
                <a:cxn ang="0">
                  <a:pos x="59" y="0"/>
                </a:cxn>
                <a:cxn ang="0">
                  <a:pos x="2" y="0"/>
                </a:cxn>
                <a:cxn ang="0">
                  <a:pos x="0" y="2"/>
                </a:cxn>
                <a:cxn ang="0">
                  <a:pos x="0" y="4"/>
                </a:cxn>
                <a:cxn ang="0">
                  <a:pos x="1" y="6"/>
                </a:cxn>
                <a:cxn ang="0">
                  <a:pos x="2" y="6"/>
                </a:cxn>
                <a:cxn ang="0">
                  <a:pos x="2" y="31"/>
                </a:cxn>
                <a:cxn ang="0">
                  <a:pos x="2" y="31"/>
                </a:cxn>
                <a:cxn ang="0">
                  <a:pos x="5" y="31"/>
                </a:cxn>
                <a:cxn ang="0">
                  <a:pos x="5" y="31"/>
                </a:cxn>
                <a:cxn ang="0">
                  <a:pos x="5" y="6"/>
                </a:cxn>
                <a:cxn ang="0">
                  <a:pos x="6" y="6"/>
                </a:cxn>
                <a:cxn ang="0">
                  <a:pos x="55" y="6"/>
                </a:cxn>
                <a:cxn ang="0">
                  <a:pos x="56" y="6"/>
                </a:cxn>
                <a:cxn ang="0">
                  <a:pos x="56" y="42"/>
                </a:cxn>
                <a:cxn ang="0">
                  <a:pos x="55" y="43"/>
                </a:cxn>
                <a:cxn ang="0">
                  <a:pos x="12" y="43"/>
                </a:cxn>
                <a:cxn ang="0">
                  <a:pos x="0" y="44"/>
                </a:cxn>
                <a:cxn ang="0">
                  <a:pos x="0" y="45"/>
                </a:cxn>
                <a:cxn ang="0">
                  <a:pos x="0" y="46"/>
                </a:cxn>
                <a:cxn ang="0">
                  <a:pos x="2" y="49"/>
                </a:cxn>
                <a:cxn ang="0">
                  <a:pos x="59" y="49"/>
                </a:cxn>
                <a:cxn ang="0">
                  <a:pos x="61" y="46"/>
                </a:cxn>
                <a:cxn ang="0">
                  <a:pos x="61" y="45"/>
                </a:cxn>
                <a:cxn ang="0">
                  <a:pos x="60" y="43"/>
                </a:cxn>
                <a:cxn ang="0">
                  <a:pos x="59" y="43"/>
                </a:cxn>
                <a:cxn ang="0">
                  <a:pos x="59" y="6"/>
                </a:cxn>
                <a:cxn ang="0">
                  <a:pos x="60" y="6"/>
                </a:cxn>
              </a:cxnLst>
              <a:rect l="0" t="0" r="r" b="b"/>
              <a:pathLst>
                <a:path w="61" h="49">
                  <a:moveTo>
                    <a:pt x="60" y="6"/>
                  </a:moveTo>
                  <a:cubicBezTo>
                    <a:pt x="61" y="5"/>
                    <a:pt x="61" y="5"/>
                    <a:pt x="61" y="4"/>
                  </a:cubicBezTo>
                  <a:cubicBezTo>
                    <a:pt x="61" y="2"/>
                    <a:pt x="61" y="2"/>
                    <a:pt x="61" y="2"/>
                  </a:cubicBezTo>
                  <a:cubicBezTo>
                    <a:pt x="61" y="1"/>
                    <a:pt x="60" y="0"/>
                    <a:pt x="59" y="0"/>
                  </a:cubicBezTo>
                  <a:cubicBezTo>
                    <a:pt x="2" y="0"/>
                    <a:pt x="2" y="0"/>
                    <a:pt x="2" y="0"/>
                  </a:cubicBezTo>
                  <a:cubicBezTo>
                    <a:pt x="1" y="0"/>
                    <a:pt x="0" y="1"/>
                    <a:pt x="0" y="2"/>
                  </a:cubicBezTo>
                  <a:cubicBezTo>
                    <a:pt x="0" y="4"/>
                    <a:pt x="0" y="4"/>
                    <a:pt x="0" y="4"/>
                  </a:cubicBezTo>
                  <a:cubicBezTo>
                    <a:pt x="0" y="4"/>
                    <a:pt x="0" y="5"/>
                    <a:pt x="1" y="6"/>
                  </a:cubicBezTo>
                  <a:cubicBezTo>
                    <a:pt x="1" y="6"/>
                    <a:pt x="2" y="6"/>
                    <a:pt x="2" y="6"/>
                  </a:cubicBezTo>
                  <a:cubicBezTo>
                    <a:pt x="2" y="31"/>
                    <a:pt x="2" y="31"/>
                    <a:pt x="2" y="31"/>
                  </a:cubicBezTo>
                  <a:cubicBezTo>
                    <a:pt x="2" y="31"/>
                    <a:pt x="2" y="31"/>
                    <a:pt x="2" y="31"/>
                  </a:cubicBezTo>
                  <a:cubicBezTo>
                    <a:pt x="5" y="31"/>
                    <a:pt x="5" y="31"/>
                    <a:pt x="5" y="31"/>
                  </a:cubicBezTo>
                  <a:cubicBezTo>
                    <a:pt x="5" y="31"/>
                    <a:pt x="5" y="31"/>
                    <a:pt x="5" y="31"/>
                  </a:cubicBezTo>
                  <a:cubicBezTo>
                    <a:pt x="5" y="6"/>
                    <a:pt x="5" y="6"/>
                    <a:pt x="5" y="6"/>
                  </a:cubicBezTo>
                  <a:cubicBezTo>
                    <a:pt x="5" y="6"/>
                    <a:pt x="6" y="6"/>
                    <a:pt x="6" y="6"/>
                  </a:cubicBezTo>
                  <a:cubicBezTo>
                    <a:pt x="55" y="6"/>
                    <a:pt x="55" y="6"/>
                    <a:pt x="55" y="6"/>
                  </a:cubicBezTo>
                  <a:cubicBezTo>
                    <a:pt x="55" y="6"/>
                    <a:pt x="56" y="6"/>
                    <a:pt x="56" y="6"/>
                  </a:cubicBezTo>
                  <a:cubicBezTo>
                    <a:pt x="56" y="42"/>
                    <a:pt x="56" y="42"/>
                    <a:pt x="56" y="42"/>
                  </a:cubicBezTo>
                  <a:cubicBezTo>
                    <a:pt x="56" y="43"/>
                    <a:pt x="55" y="43"/>
                    <a:pt x="55" y="43"/>
                  </a:cubicBezTo>
                  <a:cubicBezTo>
                    <a:pt x="12" y="43"/>
                    <a:pt x="12" y="43"/>
                    <a:pt x="12" y="43"/>
                  </a:cubicBezTo>
                  <a:cubicBezTo>
                    <a:pt x="9" y="43"/>
                    <a:pt x="0" y="44"/>
                    <a:pt x="0" y="44"/>
                  </a:cubicBezTo>
                  <a:cubicBezTo>
                    <a:pt x="0" y="44"/>
                    <a:pt x="0" y="45"/>
                    <a:pt x="0" y="45"/>
                  </a:cubicBezTo>
                  <a:cubicBezTo>
                    <a:pt x="0" y="46"/>
                    <a:pt x="0" y="46"/>
                    <a:pt x="0" y="46"/>
                  </a:cubicBezTo>
                  <a:cubicBezTo>
                    <a:pt x="0" y="48"/>
                    <a:pt x="1" y="49"/>
                    <a:pt x="2" y="49"/>
                  </a:cubicBezTo>
                  <a:cubicBezTo>
                    <a:pt x="59" y="49"/>
                    <a:pt x="59" y="49"/>
                    <a:pt x="59" y="49"/>
                  </a:cubicBezTo>
                  <a:cubicBezTo>
                    <a:pt x="60" y="49"/>
                    <a:pt x="61" y="48"/>
                    <a:pt x="61" y="46"/>
                  </a:cubicBezTo>
                  <a:cubicBezTo>
                    <a:pt x="61" y="45"/>
                    <a:pt x="61" y="45"/>
                    <a:pt x="61" y="45"/>
                  </a:cubicBezTo>
                  <a:cubicBezTo>
                    <a:pt x="61" y="44"/>
                    <a:pt x="61" y="43"/>
                    <a:pt x="60" y="43"/>
                  </a:cubicBezTo>
                  <a:cubicBezTo>
                    <a:pt x="60" y="43"/>
                    <a:pt x="59" y="43"/>
                    <a:pt x="59" y="43"/>
                  </a:cubicBezTo>
                  <a:cubicBezTo>
                    <a:pt x="59" y="6"/>
                    <a:pt x="59" y="6"/>
                    <a:pt x="59" y="6"/>
                  </a:cubicBezTo>
                  <a:cubicBezTo>
                    <a:pt x="59" y="6"/>
                    <a:pt x="60" y="6"/>
                    <a:pt x="60" y="6"/>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solidFill>
                  <a:srgbClr val="385085"/>
                </a:solidFill>
              </a:endParaRPr>
            </a:p>
          </p:txBody>
        </p:sp>
        <p:sp>
          <p:nvSpPr>
            <p:cNvPr id="56" name="Freeform 169">
              <a:extLst>
                <a:ext uri="{FF2B5EF4-FFF2-40B4-BE49-F238E27FC236}">
                  <a16:creationId xmlns:a16="http://schemas.microsoft.com/office/drawing/2014/main" id="{07AD575F-E8A0-D63F-9AD9-04FA90A66EBF}"/>
                </a:ext>
              </a:extLst>
            </p:cNvPr>
            <p:cNvSpPr>
              <a:spLocks/>
            </p:cNvSpPr>
            <p:nvPr/>
          </p:nvSpPr>
          <p:spPr bwMode="auto">
            <a:xfrm>
              <a:off x="5310188" y="1885949"/>
              <a:ext cx="47625" cy="22225"/>
            </a:xfrm>
            <a:custGeom>
              <a:avLst/>
              <a:gdLst/>
              <a:ahLst/>
              <a:cxnLst>
                <a:cxn ang="0">
                  <a:pos x="18" y="10"/>
                </a:cxn>
                <a:cxn ang="0">
                  <a:pos x="15" y="9"/>
                </a:cxn>
                <a:cxn ang="0">
                  <a:pos x="12" y="6"/>
                </a:cxn>
                <a:cxn ang="0">
                  <a:pos x="9" y="6"/>
                </a:cxn>
                <a:cxn ang="0">
                  <a:pos x="7" y="9"/>
                </a:cxn>
                <a:cxn ang="0">
                  <a:pos x="4" y="10"/>
                </a:cxn>
                <a:cxn ang="0">
                  <a:pos x="1" y="10"/>
                </a:cxn>
                <a:cxn ang="0">
                  <a:pos x="1" y="9"/>
                </a:cxn>
                <a:cxn ang="0">
                  <a:pos x="9" y="1"/>
                </a:cxn>
                <a:cxn ang="0">
                  <a:pos x="12" y="1"/>
                </a:cxn>
                <a:cxn ang="0">
                  <a:pos x="21" y="9"/>
                </a:cxn>
                <a:cxn ang="0">
                  <a:pos x="20" y="10"/>
                </a:cxn>
                <a:cxn ang="0">
                  <a:pos x="18" y="10"/>
                </a:cxn>
              </a:cxnLst>
              <a:rect l="0" t="0" r="r" b="b"/>
              <a:pathLst>
                <a:path w="21" h="10">
                  <a:moveTo>
                    <a:pt x="18" y="10"/>
                  </a:moveTo>
                  <a:cubicBezTo>
                    <a:pt x="17" y="10"/>
                    <a:pt x="16" y="10"/>
                    <a:pt x="15" y="9"/>
                  </a:cubicBezTo>
                  <a:cubicBezTo>
                    <a:pt x="12" y="6"/>
                    <a:pt x="12" y="6"/>
                    <a:pt x="12" y="6"/>
                  </a:cubicBezTo>
                  <a:cubicBezTo>
                    <a:pt x="11" y="6"/>
                    <a:pt x="10" y="6"/>
                    <a:pt x="9" y="6"/>
                  </a:cubicBezTo>
                  <a:cubicBezTo>
                    <a:pt x="7" y="9"/>
                    <a:pt x="7" y="9"/>
                    <a:pt x="7" y="9"/>
                  </a:cubicBezTo>
                  <a:cubicBezTo>
                    <a:pt x="6" y="9"/>
                    <a:pt x="5" y="10"/>
                    <a:pt x="4" y="10"/>
                  </a:cubicBezTo>
                  <a:cubicBezTo>
                    <a:pt x="1" y="10"/>
                    <a:pt x="1" y="10"/>
                    <a:pt x="1" y="10"/>
                  </a:cubicBezTo>
                  <a:cubicBezTo>
                    <a:pt x="1" y="10"/>
                    <a:pt x="0" y="10"/>
                    <a:pt x="1" y="9"/>
                  </a:cubicBezTo>
                  <a:cubicBezTo>
                    <a:pt x="9" y="1"/>
                    <a:pt x="9" y="1"/>
                    <a:pt x="9" y="1"/>
                  </a:cubicBezTo>
                  <a:cubicBezTo>
                    <a:pt x="10" y="0"/>
                    <a:pt x="11" y="0"/>
                    <a:pt x="12" y="1"/>
                  </a:cubicBezTo>
                  <a:cubicBezTo>
                    <a:pt x="21" y="9"/>
                    <a:pt x="21" y="9"/>
                    <a:pt x="21" y="9"/>
                  </a:cubicBezTo>
                  <a:cubicBezTo>
                    <a:pt x="21" y="10"/>
                    <a:pt x="21" y="10"/>
                    <a:pt x="20" y="10"/>
                  </a:cubicBezTo>
                  <a:lnTo>
                    <a:pt x="18" y="1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solidFill>
                  <a:srgbClr val="385085"/>
                </a:solidFill>
              </a:endParaRPr>
            </a:p>
          </p:txBody>
        </p:sp>
      </p:grpSp>
      <p:sp>
        <p:nvSpPr>
          <p:cNvPr id="50" name="Oval 49">
            <a:extLst>
              <a:ext uri="{FF2B5EF4-FFF2-40B4-BE49-F238E27FC236}">
                <a16:creationId xmlns:a16="http://schemas.microsoft.com/office/drawing/2014/main" id="{EC9973BC-818D-C678-FFDA-EE8B2A6A544C}"/>
              </a:ext>
            </a:extLst>
          </p:cNvPr>
          <p:cNvSpPr/>
          <p:nvPr/>
        </p:nvSpPr>
        <p:spPr bwMode="auto">
          <a:xfrm>
            <a:off x="3457262" y="4086277"/>
            <a:ext cx="1024542" cy="1024542"/>
          </a:xfrm>
          <a:prstGeom prst="ellipse">
            <a:avLst/>
          </a:prstGeom>
          <a:solidFill>
            <a:srgbClr val="FFA826"/>
          </a:solidFill>
          <a:ln w="19050">
            <a:noFill/>
            <a:round/>
            <a:headEnd/>
            <a:tailEnd/>
          </a:ln>
        </p:spPr>
        <p:txBody>
          <a:bodyPr vert="horz" wrap="none" lIns="243868" tIns="121934" rIns="243868" bIns="121934"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51" name="Oval 50">
            <a:extLst>
              <a:ext uri="{FF2B5EF4-FFF2-40B4-BE49-F238E27FC236}">
                <a16:creationId xmlns:a16="http://schemas.microsoft.com/office/drawing/2014/main" id="{02862D44-F888-015C-7F13-CAF7B8F4C646}"/>
              </a:ext>
            </a:extLst>
          </p:cNvPr>
          <p:cNvSpPr/>
          <p:nvPr/>
        </p:nvSpPr>
        <p:spPr bwMode="auto">
          <a:xfrm>
            <a:off x="3507334" y="4136349"/>
            <a:ext cx="924399" cy="924399"/>
          </a:xfrm>
          <a:prstGeom prst="ellipse">
            <a:avLst/>
          </a:prstGeom>
          <a:solidFill>
            <a:schemeClr val="bg1"/>
          </a:solidFill>
          <a:ln w="19050">
            <a:noFill/>
            <a:round/>
            <a:headEnd/>
            <a:tailEnd/>
          </a:ln>
        </p:spPr>
        <p:txBody>
          <a:bodyPr vert="horz" wrap="none" lIns="243868" tIns="121934" rIns="243868" bIns="121934"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8" name="Oval 47">
            <a:extLst>
              <a:ext uri="{FF2B5EF4-FFF2-40B4-BE49-F238E27FC236}">
                <a16:creationId xmlns:a16="http://schemas.microsoft.com/office/drawing/2014/main" id="{15AA84E8-286D-0F0F-74FD-5E6EA075F592}"/>
              </a:ext>
            </a:extLst>
          </p:cNvPr>
          <p:cNvSpPr/>
          <p:nvPr/>
        </p:nvSpPr>
        <p:spPr bwMode="auto">
          <a:xfrm>
            <a:off x="3457262" y="1790836"/>
            <a:ext cx="1024542" cy="1024542"/>
          </a:xfrm>
          <a:prstGeom prst="ellipse">
            <a:avLst/>
          </a:prstGeom>
          <a:solidFill>
            <a:srgbClr val="F26363"/>
          </a:solidFill>
          <a:ln w="19050">
            <a:noFill/>
            <a:round/>
            <a:headEnd/>
            <a:tailEnd/>
          </a:ln>
        </p:spPr>
        <p:txBody>
          <a:bodyPr vert="horz" wrap="none" lIns="243868" tIns="121934" rIns="243868" bIns="121934"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9" name="Oval 48">
            <a:extLst>
              <a:ext uri="{FF2B5EF4-FFF2-40B4-BE49-F238E27FC236}">
                <a16:creationId xmlns:a16="http://schemas.microsoft.com/office/drawing/2014/main" id="{824B8CC0-B066-5C4F-0EC2-8DA8AE560DD7}"/>
              </a:ext>
            </a:extLst>
          </p:cNvPr>
          <p:cNvSpPr/>
          <p:nvPr/>
        </p:nvSpPr>
        <p:spPr bwMode="auto">
          <a:xfrm>
            <a:off x="3507334" y="1840908"/>
            <a:ext cx="924399" cy="924399"/>
          </a:xfrm>
          <a:prstGeom prst="ellipse">
            <a:avLst/>
          </a:prstGeom>
          <a:solidFill>
            <a:schemeClr val="bg1"/>
          </a:solidFill>
          <a:ln w="19050">
            <a:noFill/>
            <a:round/>
            <a:headEnd/>
            <a:tailEnd/>
          </a:ln>
        </p:spPr>
        <p:txBody>
          <a:bodyPr vert="horz" wrap="none" lIns="243868" tIns="121934" rIns="243868" bIns="121934"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6" name="Oval 45">
            <a:extLst>
              <a:ext uri="{FF2B5EF4-FFF2-40B4-BE49-F238E27FC236}">
                <a16:creationId xmlns:a16="http://schemas.microsoft.com/office/drawing/2014/main" id="{D8BDD251-B46D-3C69-470C-58DB6F7D7905}"/>
              </a:ext>
            </a:extLst>
          </p:cNvPr>
          <p:cNvSpPr/>
          <p:nvPr/>
        </p:nvSpPr>
        <p:spPr bwMode="auto">
          <a:xfrm>
            <a:off x="7727185" y="1794828"/>
            <a:ext cx="1024542" cy="1024542"/>
          </a:xfrm>
          <a:prstGeom prst="ellipse">
            <a:avLst/>
          </a:prstGeom>
          <a:solidFill>
            <a:srgbClr val="FF8026"/>
          </a:solidFill>
          <a:ln w="19050">
            <a:noFill/>
            <a:round/>
            <a:headEnd/>
            <a:tailEnd/>
          </a:ln>
        </p:spPr>
        <p:txBody>
          <a:bodyPr vert="horz" wrap="none" lIns="243868" tIns="121934" rIns="243868" bIns="121934"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7" name="Oval 46">
            <a:extLst>
              <a:ext uri="{FF2B5EF4-FFF2-40B4-BE49-F238E27FC236}">
                <a16:creationId xmlns:a16="http://schemas.microsoft.com/office/drawing/2014/main" id="{5860275E-96F7-4E92-8354-B7F77EEA13AD}"/>
              </a:ext>
            </a:extLst>
          </p:cNvPr>
          <p:cNvSpPr/>
          <p:nvPr/>
        </p:nvSpPr>
        <p:spPr bwMode="auto">
          <a:xfrm>
            <a:off x="7777257" y="1844900"/>
            <a:ext cx="924399" cy="924399"/>
          </a:xfrm>
          <a:prstGeom prst="ellipse">
            <a:avLst/>
          </a:prstGeom>
          <a:solidFill>
            <a:schemeClr val="bg1"/>
          </a:solidFill>
          <a:ln w="19050">
            <a:noFill/>
            <a:round/>
            <a:headEnd/>
            <a:tailEnd/>
          </a:ln>
        </p:spPr>
        <p:txBody>
          <a:bodyPr vert="horz" wrap="none" lIns="243868" tIns="121934" rIns="243868" bIns="121934"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4" name="Oval 43">
            <a:extLst>
              <a:ext uri="{FF2B5EF4-FFF2-40B4-BE49-F238E27FC236}">
                <a16:creationId xmlns:a16="http://schemas.microsoft.com/office/drawing/2014/main" id="{96557895-F01F-97AD-2B67-DB5094126317}"/>
              </a:ext>
            </a:extLst>
          </p:cNvPr>
          <p:cNvSpPr/>
          <p:nvPr/>
        </p:nvSpPr>
        <p:spPr bwMode="auto">
          <a:xfrm>
            <a:off x="7737419" y="4083976"/>
            <a:ext cx="1024542" cy="1024542"/>
          </a:xfrm>
          <a:prstGeom prst="ellipse">
            <a:avLst/>
          </a:prstGeom>
          <a:solidFill>
            <a:srgbClr val="A8436F"/>
          </a:solidFill>
          <a:ln w="19050">
            <a:noFill/>
            <a:round/>
            <a:headEnd/>
            <a:tailEnd/>
          </a:ln>
        </p:spPr>
        <p:txBody>
          <a:bodyPr vert="horz" wrap="none" lIns="243868" tIns="121934" rIns="243868" bIns="121934"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sp>
        <p:nvSpPr>
          <p:cNvPr id="45" name="Oval 44">
            <a:extLst>
              <a:ext uri="{FF2B5EF4-FFF2-40B4-BE49-F238E27FC236}">
                <a16:creationId xmlns:a16="http://schemas.microsoft.com/office/drawing/2014/main" id="{40F79A08-C1E6-6FEC-51FC-128E3729F3DB}"/>
              </a:ext>
            </a:extLst>
          </p:cNvPr>
          <p:cNvSpPr/>
          <p:nvPr/>
        </p:nvSpPr>
        <p:spPr bwMode="auto">
          <a:xfrm>
            <a:off x="7787491" y="4134048"/>
            <a:ext cx="924399" cy="924399"/>
          </a:xfrm>
          <a:prstGeom prst="ellipse">
            <a:avLst/>
          </a:prstGeom>
          <a:solidFill>
            <a:schemeClr val="bg1"/>
          </a:solidFill>
          <a:ln w="19050">
            <a:noFill/>
            <a:round/>
            <a:headEnd/>
            <a:tailEnd/>
          </a:ln>
        </p:spPr>
        <p:txBody>
          <a:bodyPr vert="horz" wrap="none" lIns="243868" tIns="121934" rIns="243868" bIns="121934"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grpSp>
        <p:nvGrpSpPr>
          <p:cNvPr id="10" name="Group 410">
            <a:extLst>
              <a:ext uri="{FF2B5EF4-FFF2-40B4-BE49-F238E27FC236}">
                <a16:creationId xmlns:a16="http://schemas.microsoft.com/office/drawing/2014/main" id="{82799608-FFB8-EAFD-6B1C-2893777837F3}"/>
              </a:ext>
            </a:extLst>
          </p:cNvPr>
          <p:cNvGrpSpPr/>
          <p:nvPr/>
        </p:nvGrpSpPr>
        <p:grpSpPr>
          <a:xfrm>
            <a:off x="3688379" y="2056578"/>
            <a:ext cx="562310" cy="493061"/>
            <a:chOff x="4391026" y="447676"/>
            <a:chExt cx="322263" cy="282576"/>
          </a:xfrm>
          <a:solidFill>
            <a:srgbClr val="F26363"/>
          </a:solidFill>
        </p:grpSpPr>
        <p:sp>
          <p:nvSpPr>
            <p:cNvPr id="33" name="Freeform 161">
              <a:extLst>
                <a:ext uri="{FF2B5EF4-FFF2-40B4-BE49-F238E27FC236}">
                  <a16:creationId xmlns:a16="http://schemas.microsoft.com/office/drawing/2014/main" id="{1AA1F59E-2C56-F858-400D-EBC357C9045B}"/>
                </a:ext>
              </a:extLst>
            </p:cNvPr>
            <p:cNvSpPr>
              <a:spLocks/>
            </p:cNvSpPr>
            <p:nvPr/>
          </p:nvSpPr>
          <p:spPr bwMode="auto">
            <a:xfrm>
              <a:off x="4391026" y="447676"/>
              <a:ext cx="322263" cy="25400"/>
            </a:xfrm>
            <a:custGeom>
              <a:avLst/>
              <a:gdLst/>
              <a:ahLst/>
              <a:cxnLst>
                <a:cxn ang="0">
                  <a:pos x="140" y="0"/>
                </a:cxn>
                <a:cxn ang="0">
                  <a:pos x="12" y="0"/>
                </a:cxn>
                <a:cxn ang="0">
                  <a:pos x="0" y="12"/>
                </a:cxn>
                <a:cxn ang="0">
                  <a:pos x="0" y="12"/>
                </a:cxn>
                <a:cxn ang="0">
                  <a:pos x="152" y="12"/>
                </a:cxn>
                <a:cxn ang="0">
                  <a:pos x="152" y="12"/>
                </a:cxn>
                <a:cxn ang="0">
                  <a:pos x="140" y="0"/>
                </a:cxn>
              </a:cxnLst>
              <a:rect l="0" t="0" r="r" b="b"/>
              <a:pathLst>
                <a:path w="152" h="12">
                  <a:moveTo>
                    <a:pt x="140" y="0"/>
                  </a:moveTo>
                  <a:cubicBezTo>
                    <a:pt x="12" y="0"/>
                    <a:pt x="12" y="0"/>
                    <a:pt x="12" y="0"/>
                  </a:cubicBezTo>
                  <a:cubicBezTo>
                    <a:pt x="5" y="0"/>
                    <a:pt x="0" y="5"/>
                    <a:pt x="0" y="12"/>
                  </a:cubicBezTo>
                  <a:cubicBezTo>
                    <a:pt x="0" y="12"/>
                    <a:pt x="0" y="12"/>
                    <a:pt x="0" y="12"/>
                  </a:cubicBezTo>
                  <a:cubicBezTo>
                    <a:pt x="152" y="12"/>
                    <a:pt x="152" y="12"/>
                    <a:pt x="152" y="12"/>
                  </a:cubicBezTo>
                  <a:cubicBezTo>
                    <a:pt x="152" y="12"/>
                    <a:pt x="152" y="12"/>
                    <a:pt x="152" y="12"/>
                  </a:cubicBezTo>
                  <a:cubicBezTo>
                    <a:pt x="152" y="5"/>
                    <a:pt x="146" y="0"/>
                    <a:pt x="140"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34" name="Freeform 162">
              <a:extLst>
                <a:ext uri="{FF2B5EF4-FFF2-40B4-BE49-F238E27FC236}">
                  <a16:creationId xmlns:a16="http://schemas.microsoft.com/office/drawing/2014/main" id="{90BA6C76-C2C6-C494-9A24-3D42BE3E7F33}"/>
                </a:ext>
              </a:extLst>
            </p:cNvPr>
            <p:cNvSpPr>
              <a:spLocks noEditPoints="1"/>
            </p:cNvSpPr>
            <p:nvPr/>
          </p:nvSpPr>
          <p:spPr bwMode="auto">
            <a:xfrm>
              <a:off x="4405313" y="481014"/>
              <a:ext cx="293688" cy="249238"/>
            </a:xfrm>
            <a:custGeom>
              <a:avLst/>
              <a:gdLst/>
              <a:ahLst/>
              <a:cxnLst>
                <a:cxn ang="0">
                  <a:pos x="0" y="92"/>
                </a:cxn>
                <a:cxn ang="0">
                  <a:pos x="64" y="92"/>
                </a:cxn>
                <a:cxn ang="0">
                  <a:pos x="64" y="99"/>
                </a:cxn>
                <a:cxn ang="0">
                  <a:pos x="59" y="108"/>
                </a:cxn>
                <a:cxn ang="0">
                  <a:pos x="69" y="118"/>
                </a:cxn>
                <a:cxn ang="0">
                  <a:pos x="79" y="108"/>
                </a:cxn>
                <a:cxn ang="0">
                  <a:pos x="73" y="99"/>
                </a:cxn>
                <a:cxn ang="0">
                  <a:pos x="73" y="92"/>
                </a:cxn>
                <a:cxn ang="0">
                  <a:pos x="138" y="92"/>
                </a:cxn>
                <a:cxn ang="0">
                  <a:pos x="138" y="0"/>
                </a:cxn>
                <a:cxn ang="0">
                  <a:pos x="0" y="0"/>
                </a:cxn>
                <a:cxn ang="0">
                  <a:pos x="0" y="92"/>
                </a:cxn>
                <a:cxn ang="0">
                  <a:pos x="73" y="108"/>
                </a:cxn>
                <a:cxn ang="0">
                  <a:pos x="69" y="113"/>
                </a:cxn>
                <a:cxn ang="0">
                  <a:pos x="64" y="108"/>
                </a:cxn>
                <a:cxn ang="0">
                  <a:pos x="69" y="103"/>
                </a:cxn>
                <a:cxn ang="0">
                  <a:pos x="73" y="108"/>
                </a:cxn>
                <a:cxn ang="0">
                  <a:pos x="10" y="10"/>
                </a:cxn>
                <a:cxn ang="0">
                  <a:pos x="128" y="10"/>
                </a:cxn>
                <a:cxn ang="0">
                  <a:pos x="128" y="82"/>
                </a:cxn>
                <a:cxn ang="0">
                  <a:pos x="10" y="82"/>
                </a:cxn>
                <a:cxn ang="0">
                  <a:pos x="10" y="10"/>
                </a:cxn>
              </a:cxnLst>
              <a:rect l="0" t="0" r="r" b="b"/>
              <a:pathLst>
                <a:path w="138" h="118">
                  <a:moveTo>
                    <a:pt x="0" y="92"/>
                  </a:moveTo>
                  <a:cubicBezTo>
                    <a:pt x="64" y="92"/>
                    <a:pt x="64" y="92"/>
                    <a:pt x="64" y="92"/>
                  </a:cubicBezTo>
                  <a:cubicBezTo>
                    <a:pt x="64" y="99"/>
                    <a:pt x="64" y="99"/>
                    <a:pt x="64" y="99"/>
                  </a:cubicBezTo>
                  <a:cubicBezTo>
                    <a:pt x="61" y="101"/>
                    <a:pt x="59" y="104"/>
                    <a:pt x="59" y="108"/>
                  </a:cubicBezTo>
                  <a:cubicBezTo>
                    <a:pt x="59" y="113"/>
                    <a:pt x="63" y="118"/>
                    <a:pt x="69" y="118"/>
                  </a:cubicBezTo>
                  <a:cubicBezTo>
                    <a:pt x="74" y="118"/>
                    <a:pt x="79" y="113"/>
                    <a:pt x="79" y="108"/>
                  </a:cubicBezTo>
                  <a:cubicBezTo>
                    <a:pt x="79" y="104"/>
                    <a:pt x="76" y="101"/>
                    <a:pt x="73" y="99"/>
                  </a:cubicBezTo>
                  <a:cubicBezTo>
                    <a:pt x="73" y="92"/>
                    <a:pt x="73" y="92"/>
                    <a:pt x="73" y="92"/>
                  </a:cubicBezTo>
                  <a:cubicBezTo>
                    <a:pt x="138" y="92"/>
                    <a:pt x="138" y="92"/>
                    <a:pt x="138" y="92"/>
                  </a:cubicBezTo>
                  <a:cubicBezTo>
                    <a:pt x="138" y="0"/>
                    <a:pt x="138" y="0"/>
                    <a:pt x="138" y="0"/>
                  </a:cubicBezTo>
                  <a:cubicBezTo>
                    <a:pt x="0" y="0"/>
                    <a:pt x="0" y="0"/>
                    <a:pt x="0" y="0"/>
                  </a:cubicBezTo>
                  <a:lnTo>
                    <a:pt x="0" y="92"/>
                  </a:lnTo>
                  <a:close/>
                  <a:moveTo>
                    <a:pt x="73" y="108"/>
                  </a:moveTo>
                  <a:cubicBezTo>
                    <a:pt x="73" y="111"/>
                    <a:pt x="71" y="113"/>
                    <a:pt x="69" y="113"/>
                  </a:cubicBezTo>
                  <a:cubicBezTo>
                    <a:pt x="66" y="113"/>
                    <a:pt x="64" y="111"/>
                    <a:pt x="64" y="108"/>
                  </a:cubicBezTo>
                  <a:cubicBezTo>
                    <a:pt x="64" y="105"/>
                    <a:pt x="66" y="103"/>
                    <a:pt x="69" y="103"/>
                  </a:cubicBezTo>
                  <a:cubicBezTo>
                    <a:pt x="71" y="103"/>
                    <a:pt x="73" y="105"/>
                    <a:pt x="73" y="108"/>
                  </a:cubicBezTo>
                  <a:close/>
                  <a:moveTo>
                    <a:pt x="10" y="10"/>
                  </a:moveTo>
                  <a:cubicBezTo>
                    <a:pt x="128" y="10"/>
                    <a:pt x="128" y="10"/>
                    <a:pt x="128" y="10"/>
                  </a:cubicBezTo>
                  <a:cubicBezTo>
                    <a:pt x="128" y="82"/>
                    <a:pt x="128" y="82"/>
                    <a:pt x="128" y="82"/>
                  </a:cubicBezTo>
                  <a:cubicBezTo>
                    <a:pt x="10" y="82"/>
                    <a:pt x="10" y="82"/>
                    <a:pt x="10" y="82"/>
                  </a:cubicBezTo>
                  <a:lnTo>
                    <a:pt x="10" y="1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35" name="Rectangle 163">
              <a:extLst>
                <a:ext uri="{FF2B5EF4-FFF2-40B4-BE49-F238E27FC236}">
                  <a16:creationId xmlns:a16="http://schemas.microsoft.com/office/drawing/2014/main" id="{4CE0159E-59BE-7B74-C04B-20F0D403DE62}"/>
                </a:ext>
              </a:extLst>
            </p:cNvPr>
            <p:cNvSpPr>
              <a:spLocks noChangeArrowheads="1"/>
            </p:cNvSpPr>
            <p:nvPr/>
          </p:nvSpPr>
          <p:spPr bwMode="auto">
            <a:xfrm>
              <a:off x="4581526" y="528639"/>
              <a:ext cx="74613" cy="11113"/>
            </a:xfrm>
            <a:prstGeom prst="rect">
              <a:avLst/>
            </a:prstGeom>
            <a:grpFill/>
            <a:ln w="9525">
              <a:noFill/>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36" name="Rectangle 164">
              <a:extLst>
                <a:ext uri="{FF2B5EF4-FFF2-40B4-BE49-F238E27FC236}">
                  <a16:creationId xmlns:a16="http://schemas.microsoft.com/office/drawing/2014/main" id="{AF20FB0A-EC2A-E0B6-47C1-D69BFD7A5250}"/>
                </a:ext>
              </a:extLst>
            </p:cNvPr>
            <p:cNvSpPr>
              <a:spLocks noChangeArrowheads="1"/>
            </p:cNvSpPr>
            <p:nvPr/>
          </p:nvSpPr>
          <p:spPr bwMode="auto">
            <a:xfrm>
              <a:off x="4581526" y="573089"/>
              <a:ext cx="74613" cy="11113"/>
            </a:xfrm>
            <a:prstGeom prst="rect">
              <a:avLst/>
            </a:prstGeom>
            <a:grpFill/>
            <a:ln w="9525">
              <a:noFill/>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37" name="Rectangle 165">
              <a:extLst>
                <a:ext uri="{FF2B5EF4-FFF2-40B4-BE49-F238E27FC236}">
                  <a16:creationId xmlns:a16="http://schemas.microsoft.com/office/drawing/2014/main" id="{DDCCDC5D-F380-FB29-2727-031328D4EB0F}"/>
                </a:ext>
              </a:extLst>
            </p:cNvPr>
            <p:cNvSpPr>
              <a:spLocks noChangeArrowheads="1"/>
            </p:cNvSpPr>
            <p:nvPr/>
          </p:nvSpPr>
          <p:spPr bwMode="auto">
            <a:xfrm>
              <a:off x="4581526" y="620714"/>
              <a:ext cx="74613" cy="11113"/>
            </a:xfrm>
            <a:prstGeom prst="rect">
              <a:avLst/>
            </a:prstGeom>
            <a:grpFill/>
            <a:ln w="9525">
              <a:noFill/>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38" name="Rectangle 166">
              <a:extLst>
                <a:ext uri="{FF2B5EF4-FFF2-40B4-BE49-F238E27FC236}">
                  <a16:creationId xmlns:a16="http://schemas.microsoft.com/office/drawing/2014/main" id="{28BF5398-7F0A-A95B-6F8D-EC34450A243B}"/>
                </a:ext>
              </a:extLst>
            </p:cNvPr>
            <p:cNvSpPr>
              <a:spLocks noChangeArrowheads="1"/>
            </p:cNvSpPr>
            <p:nvPr/>
          </p:nvSpPr>
          <p:spPr bwMode="auto">
            <a:xfrm>
              <a:off x="4581526" y="546101"/>
              <a:ext cx="74613" cy="11113"/>
            </a:xfrm>
            <a:prstGeom prst="rect">
              <a:avLst/>
            </a:prstGeom>
            <a:grpFill/>
            <a:ln w="9525">
              <a:noFill/>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39" name="Rectangle 167">
              <a:extLst>
                <a:ext uri="{FF2B5EF4-FFF2-40B4-BE49-F238E27FC236}">
                  <a16:creationId xmlns:a16="http://schemas.microsoft.com/office/drawing/2014/main" id="{5344C6A5-C879-77E0-F980-AC1BD225A21B}"/>
                </a:ext>
              </a:extLst>
            </p:cNvPr>
            <p:cNvSpPr>
              <a:spLocks noChangeArrowheads="1"/>
            </p:cNvSpPr>
            <p:nvPr/>
          </p:nvSpPr>
          <p:spPr bwMode="auto">
            <a:xfrm>
              <a:off x="4581526" y="603251"/>
              <a:ext cx="74613" cy="11113"/>
            </a:xfrm>
            <a:prstGeom prst="rect">
              <a:avLst/>
            </a:prstGeom>
            <a:grpFill/>
            <a:ln w="9525">
              <a:noFill/>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40" name="Freeform 168">
              <a:extLst>
                <a:ext uri="{FF2B5EF4-FFF2-40B4-BE49-F238E27FC236}">
                  <a16:creationId xmlns:a16="http://schemas.microsoft.com/office/drawing/2014/main" id="{C2B70BC0-FC42-49E8-CEBA-9FECC986FDF5}"/>
                </a:ext>
              </a:extLst>
            </p:cNvPr>
            <p:cNvSpPr>
              <a:spLocks/>
            </p:cNvSpPr>
            <p:nvPr/>
          </p:nvSpPr>
          <p:spPr bwMode="auto">
            <a:xfrm>
              <a:off x="4445001" y="522289"/>
              <a:ext cx="55563" cy="55563"/>
            </a:xfrm>
            <a:custGeom>
              <a:avLst/>
              <a:gdLst/>
              <a:ahLst/>
              <a:cxnLst>
                <a:cxn ang="0">
                  <a:pos x="15" y="0"/>
                </a:cxn>
                <a:cxn ang="0">
                  <a:pos x="0" y="22"/>
                </a:cxn>
                <a:cxn ang="0">
                  <a:pos x="26" y="26"/>
                </a:cxn>
                <a:cxn ang="0">
                  <a:pos x="15" y="0"/>
                </a:cxn>
              </a:cxnLst>
              <a:rect l="0" t="0" r="r" b="b"/>
              <a:pathLst>
                <a:path w="26" h="26">
                  <a:moveTo>
                    <a:pt x="15" y="0"/>
                  </a:moveTo>
                  <a:cubicBezTo>
                    <a:pt x="7" y="5"/>
                    <a:pt x="1" y="13"/>
                    <a:pt x="0" y="22"/>
                  </a:cubicBezTo>
                  <a:cubicBezTo>
                    <a:pt x="26" y="26"/>
                    <a:pt x="26" y="26"/>
                    <a:pt x="26" y="26"/>
                  </a:cubicBezTo>
                  <a:lnTo>
                    <a:pt x="15" y="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41" name="Freeform 169">
              <a:extLst>
                <a:ext uri="{FF2B5EF4-FFF2-40B4-BE49-F238E27FC236}">
                  <a16:creationId xmlns:a16="http://schemas.microsoft.com/office/drawing/2014/main" id="{D05AE573-F6BB-5A80-D0F9-27C902789476}"/>
                </a:ext>
              </a:extLst>
            </p:cNvPr>
            <p:cNvSpPr>
              <a:spLocks/>
            </p:cNvSpPr>
            <p:nvPr/>
          </p:nvSpPr>
          <p:spPr bwMode="auto">
            <a:xfrm>
              <a:off x="4481513" y="514351"/>
              <a:ext cx="74613" cy="61913"/>
            </a:xfrm>
            <a:custGeom>
              <a:avLst/>
              <a:gdLst/>
              <a:ahLst/>
              <a:cxnLst>
                <a:cxn ang="0">
                  <a:pos x="35" y="12"/>
                </a:cxn>
                <a:cxn ang="0">
                  <a:pos x="16" y="1"/>
                </a:cxn>
                <a:cxn ang="0">
                  <a:pos x="0" y="3"/>
                </a:cxn>
                <a:cxn ang="0">
                  <a:pos x="12" y="29"/>
                </a:cxn>
                <a:cxn ang="0">
                  <a:pos x="35" y="12"/>
                </a:cxn>
              </a:cxnLst>
              <a:rect l="0" t="0" r="r" b="b"/>
              <a:pathLst>
                <a:path w="35" h="29">
                  <a:moveTo>
                    <a:pt x="35" y="12"/>
                  </a:moveTo>
                  <a:cubicBezTo>
                    <a:pt x="31" y="6"/>
                    <a:pt x="24" y="2"/>
                    <a:pt x="16" y="1"/>
                  </a:cubicBezTo>
                  <a:cubicBezTo>
                    <a:pt x="10" y="0"/>
                    <a:pt x="5" y="1"/>
                    <a:pt x="0" y="3"/>
                  </a:cubicBezTo>
                  <a:cubicBezTo>
                    <a:pt x="12" y="29"/>
                    <a:pt x="12" y="29"/>
                    <a:pt x="12" y="29"/>
                  </a:cubicBezTo>
                  <a:lnTo>
                    <a:pt x="35" y="12"/>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42" name="Freeform 170">
              <a:extLst>
                <a:ext uri="{FF2B5EF4-FFF2-40B4-BE49-F238E27FC236}">
                  <a16:creationId xmlns:a16="http://schemas.microsoft.com/office/drawing/2014/main" id="{DD0FDA04-0B5C-E9B0-BA28-A4A572DC0F1C}"/>
                </a:ext>
              </a:extLst>
            </p:cNvPr>
            <p:cNvSpPr>
              <a:spLocks/>
            </p:cNvSpPr>
            <p:nvPr/>
          </p:nvSpPr>
          <p:spPr bwMode="auto">
            <a:xfrm>
              <a:off x="4443413" y="576264"/>
              <a:ext cx="68263" cy="65088"/>
            </a:xfrm>
            <a:custGeom>
              <a:avLst/>
              <a:gdLst/>
              <a:ahLst/>
              <a:cxnLst>
                <a:cxn ang="0">
                  <a:pos x="0" y="0"/>
                </a:cxn>
                <a:cxn ang="0">
                  <a:pos x="26" y="31"/>
                </a:cxn>
                <a:cxn ang="0">
                  <a:pos x="32" y="31"/>
                </a:cxn>
                <a:cxn ang="0">
                  <a:pos x="28" y="4"/>
                </a:cxn>
                <a:cxn ang="0">
                  <a:pos x="0" y="0"/>
                </a:cxn>
              </a:cxnLst>
              <a:rect l="0" t="0" r="r" b="b"/>
              <a:pathLst>
                <a:path w="32" h="31">
                  <a:moveTo>
                    <a:pt x="0" y="0"/>
                  </a:moveTo>
                  <a:cubicBezTo>
                    <a:pt x="0" y="15"/>
                    <a:pt x="11" y="29"/>
                    <a:pt x="26" y="31"/>
                  </a:cubicBezTo>
                  <a:cubicBezTo>
                    <a:pt x="28" y="31"/>
                    <a:pt x="30" y="31"/>
                    <a:pt x="32" y="31"/>
                  </a:cubicBezTo>
                  <a:cubicBezTo>
                    <a:pt x="28" y="4"/>
                    <a:pt x="28" y="4"/>
                    <a:pt x="28" y="4"/>
                  </a:cubicBezTo>
                  <a:lnTo>
                    <a:pt x="0" y="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43" name="Freeform 171">
              <a:extLst>
                <a:ext uri="{FF2B5EF4-FFF2-40B4-BE49-F238E27FC236}">
                  <a16:creationId xmlns:a16="http://schemas.microsoft.com/office/drawing/2014/main" id="{3B0C1D45-E150-7927-E0F4-C0CBDCAD6B53}"/>
                </a:ext>
              </a:extLst>
            </p:cNvPr>
            <p:cNvSpPr>
              <a:spLocks/>
            </p:cNvSpPr>
            <p:nvPr/>
          </p:nvSpPr>
          <p:spPr bwMode="auto">
            <a:xfrm>
              <a:off x="4508501" y="546101"/>
              <a:ext cx="61913" cy="95250"/>
            </a:xfrm>
            <a:custGeom>
              <a:avLst/>
              <a:gdLst/>
              <a:ahLst/>
              <a:cxnLst>
                <a:cxn ang="0">
                  <a:pos x="0" y="17"/>
                </a:cxn>
                <a:cxn ang="0">
                  <a:pos x="4" y="45"/>
                </a:cxn>
                <a:cxn ang="0">
                  <a:pos x="28" y="20"/>
                </a:cxn>
                <a:cxn ang="0">
                  <a:pos x="24" y="0"/>
                </a:cxn>
                <a:cxn ang="0">
                  <a:pos x="0" y="17"/>
                </a:cxn>
              </a:cxnLst>
              <a:rect l="0" t="0" r="r" b="b"/>
              <a:pathLst>
                <a:path w="29" h="45">
                  <a:moveTo>
                    <a:pt x="0" y="17"/>
                  </a:moveTo>
                  <a:cubicBezTo>
                    <a:pt x="4" y="45"/>
                    <a:pt x="4" y="45"/>
                    <a:pt x="4" y="45"/>
                  </a:cubicBezTo>
                  <a:cubicBezTo>
                    <a:pt x="16" y="42"/>
                    <a:pt x="26" y="33"/>
                    <a:pt x="28" y="20"/>
                  </a:cubicBezTo>
                  <a:cubicBezTo>
                    <a:pt x="29" y="12"/>
                    <a:pt x="28" y="5"/>
                    <a:pt x="24" y="0"/>
                  </a:cubicBezTo>
                  <a:lnTo>
                    <a:pt x="0" y="17"/>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grpSp>
      <p:grpSp>
        <p:nvGrpSpPr>
          <p:cNvPr id="11" name="Group 422">
            <a:extLst>
              <a:ext uri="{FF2B5EF4-FFF2-40B4-BE49-F238E27FC236}">
                <a16:creationId xmlns:a16="http://schemas.microsoft.com/office/drawing/2014/main" id="{5A238BBB-D8DD-C3FA-48AF-C0BCE3C5D62F}"/>
              </a:ext>
            </a:extLst>
          </p:cNvPr>
          <p:cNvGrpSpPr/>
          <p:nvPr/>
        </p:nvGrpSpPr>
        <p:grpSpPr>
          <a:xfrm>
            <a:off x="3666218" y="4352020"/>
            <a:ext cx="606630" cy="493061"/>
            <a:chOff x="4325938" y="1771651"/>
            <a:chExt cx="347663" cy="282576"/>
          </a:xfrm>
          <a:solidFill>
            <a:srgbClr val="FFA826"/>
          </a:solidFill>
        </p:grpSpPr>
        <p:sp>
          <p:nvSpPr>
            <p:cNvPr id="24" name="Freeform 277">
              <a:extLst>
                <a:ext uri="{FF2B5EF4-FFF2-40B4-BE49-F238E27FC236}">
                  <a16:creationId xmlns:a16="http://schemas.microsoft.com/office/drawing/2014/main" id="{9DA74772-2705-2363-1E25-938C33BC501D}"/>
                </a:ext>
              </a:extLst>
            </p:cNvPr>
            <p:cNvSpPr>
              <a:spLocks noEditPoints="1"/>
            </p:cNvSpPr>
            <p:nvPr/>
          </p:nvSpPr>
          <p:spPr bwMode="auto">
            <a:xfrm>
              <a:off x="4325938" y="1985964"/>
              <a:ext cx="223838" cy="68263"/>
            </a:xfrm>
            <a:custGeom>
              <a:avLst/>
              <a:gdLst/>
              <a:ahLst/>
              <a:cxnLst>
                <a:cxn ang="0">
                  <a:pos x="0" y="0"/>
                </a:cxn>
                <a:cxn ang="0">
                  <a:pos x="0" y="32"/>
                </a:cxn>
                <a:cxn ang="0">
                  <a:pos x="33" y="32"/>
                </a:cxn>
                <a:cxn ang="0">
                  <a:pos x="42" y="22"/>
                </a:cxn>
                <a:cxn ang="0">
                  <a:pos x="42" y="13"/>
                </a:cxn>
                <a:cxn ang="0">
                  <a:pos x="62" y="13"/>
                </a:cxn>
                <a:cxn ang="0">
                  <a:pos x="62" y="22"/>
                </a:cxn>
                <a:cxn ang="0">
                  <a:pos x="71" y="32"/>
                </a:cxn>
                <a:cxn ang="0">
                  <a:pos x="105" y="32"/>
                </a:cxn>
                <a:cxn ang="0">
                  <a:pos x="105" y="0"/>
                </a:cxn>
                <a:cxn ang="0">
                  <a:pos x="67" y="0"/>
                </a:cxn>
                <a:cxn ang="0">
                  <a:pos x="62" y="4"/>
                </a:cxn>
                <a:cxn ang="0">
                  <a:pos x="42" y="4"/>
                </a:cxn>
                <a:cxn ang="0">
                  <a:pos x="38" y="0"/>
                </a:cxn>
                <a:cxn ang="0">
                  <a:pos x="0" y="0"/>
                </a:cxn>
                <a:cxn ang="0">
                  <a:pos x="67" y="5"/>
                </a:cxn>
                <a:cxn ang="0">
                  <a:pos x="100" y="5"/>
                </a:cxn>
                <a:cxn ang="0">
                  <a:pos x="100" y="27"/>
                </a:cxn>
                <a:cxn ang="0">
                  <a:pos x="74" y="27"/>
                </a:cxn>
                <a:cxn ang="0">
                  <a:pos x="67" y="20"/>
                </a:cxn>
                <a:cxn ang="0">
                  <a:pos x="67" y="5"/>
                </a:cxn>
                <a:cxn ang="0">
                  <a:pos x="5" y="5"/>
                </a:cxn>
                <a:cxn ang="0">
                  <a:pos x="37" y="5"/>
                </a:cxn>
                <a:cxn ang="0">
                  <a:pos x="37" y="20"/>
                </a:cxn>
                <a:cxn ang="0">
                  <a:pos x="31" y="27"/>
                </a:cxn>
                <a:cxn ang="0">
                  <a:pos x="5" y="27"/>
                </a:cxn>
                <a:cxn ang="0">
                  <a:pos x="5" y="5"/>
                </a:cxn>
              </a:cxnLst>
              <a:rect l="0" t="0" r="r" b="b"/>
              <a:pathLst>
                <a:path w="105" h="32">
                  <a:moveTo>
                    <a:pt x="0" y="0"/>
                  </a:moveTo>
                  <a:cubicBezTo>
                    <a:pt x="0" y="32"/>
                    <a:pt x="0" y="32"/>
                    <a:pt x="0" y="32"/>
                  </a:cubicBezTo>
                  <a:cubicBezTo>
                    <a:pt x="33" y="32"/>
                    <a:pt x="33" y="32"/>
                    <a:pt x="33" y="32"/>
                  </a:cubicBezTo>
                  <a:cubicBezTo>
                    <a:pt x="42" y="22"/>
                    <a:pt x="42" y="22"/>
                    <a:pt x="42" y="22"/>
                  </a:cubicBezTo>
                  <a:cubicBezTo>
                    <a:pt x="42" y="13"/>
                    <a:pt x="42" y="13"/>
                    <a:pt x="42" y="13"/>
                  </a:cubicBezTo>
                  <a:cubicBezTo>
                    <a:pt x="62" y="13"/>
                    <a:pt x="62" y="13"/>
                    <a:pt x="62" y="13"/>
                  </a:cubicBezTo>
                  <a:cubicBezTo>
                    <a:pt x="62" y="22"/>
                    <a:pt x="62" y="22"/>
                    <a:pt x="62" y="22"/>
                  </a:cubicBezTo>
                  <a:cubicBezTo>
                    <a:pt x="71" y="32"/>
                    <a:pt x="71" y="32"/>
                    <a:pt x="71" y="32"/>
                  </a:cubicBezTo>
                  <a:cubicBezTo>
                    <a:pt x="105" y="32"/>
                    <a:pt x="105" y="32"/>
                    <a:pt x="105" y="32"/>
                  </a:cubicBezTo>
                  <a:cubicBezTo>
                    <a:pt x="105" y="0"/>
                    <a:pt x="105" y="0"/>
                    <a:pt x="105" y="0"/>
                  </a:cubicBezTo>
                  <a:cubicBezTo>
                    <a:pt x="67" y="0"/>
                    <a:pt x="67" y="0"/>
                    <a:pt x="67" y="0"/>
                  </a:cubicBezTo>
                  <a:cubicBezTo>
                    <a:pt x="64" y="0"/>
                    <a:pt x="62" y="2"/>
                    <a:pt x="62" y="4"/>
                  </a:cubicBezTo>
                  <a:cubicBezTo>
                    <a:pt x="42" y="4"/>
                    <a:pt x="42" y="4"/>
                    <a:pt x="42" y="4"/>
                  </a:cubicBezTo>
                  <a:cubicBezTo>
                    <a:pt x="42" y="2"/>
                    <a:pt x="40" y="0"/>
                    <a:pt x="38" y="0"/>
                  </a:cubicBezTo>
                  <a:lnTo>
                    <a:pt x="0" y="0"/>
                  </a:lnTo>
                  <a:close/>
                  <a:moveTo>
                    <a:pt x="67" y="5"/>
                  </a:moveTo>
                  <a:cubicBezTo>
                    <a:pt x="100" y="5"/>
                    <a:pt x="100" y="5"/>
                    <a:pt x="100" y="5"/>
                  </a:cubicBezTo>
                  <a:cubicBezTo>
                    <a:pt x="100" y="27"/>
                    <a:pt x="100" y="27"/>
                    <a:pt x="100" y="27"/>
                  </a:cubicBezTo>
                  <a:cubicBezTo>
                    <a:pt x="74" y="27"/>
                    <a:pt x="74" y="27"/>
                    <a:pt x="74" y="27"/>
                  </a:cubicBezTo>
                  <a:cubicBezTo>
                    <a:pt x="67" y="20"/>
                    <a:pt x="67" y="20"/>
                    <a:pt x="67" y="20"/>
                  </a:cubicBezTo>
                  <a:lnTo>
                    <a:pt x="67" y="5"/>
                  </a:lnTo>
                  <a:close/>
                  <a:moveTo>
                    <a:pt x="5" y="5"/>
                  </a:moveTo>
                  <a:cubicBezTo>
                    <a:pt x="37" y="5"/>
                    <a:pt x="37" y="5"/>
                    <a:pt x="37" y="5"/>
                  </a:cubicBezTo>
                  <a:cubicBezTo>
                    <a:pt x="37" y="20"/>
                    <a:pt x="37" y="20"/>
                    <a:pt x="37" y="20"/>
                  </a:cubicBezTo>
                  <a:cubicBezTo>
                    <a:pt x="31" y="27"/>
                    <a:pt x="31" y="27"/>
                    <a:pt x="31" y="27"/>
                  </a:cubicBezTo>
                  <a:cubicBezTo>
                    <a:pt x="5" y="27"/>
                    <a:pt x="5" y="27"/>
                    <a:pt x="5" y="27"/>
                  </a:cubicBezTo>
                  <a:lnTo>
                    <a:pt x="5" y="5"/>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25" name="Freeform 278">
              <a:extLst>
                <a:ext uri="{FF2B5EF4-FFF2-40B4-BE49-F238E27FC236}">
                  <a16:creationId xmlns:a16="http://schemas.microsoft.com/office/drawing/2014/main" id="{11CBA486-1926-770B-494F-F96ABB1394A1}"/>
                </a:ext>
              </a:extLst>
            </p:cNvPr>
            <p:cNvSpPr>
              <a:spLocks/>
            </p:cNvSpPr>
            <p:nvPr/>
          </p:nvSpPr>
          <p:spPr bwMode="auto">
            <a:xfrm>
              <a:off x="4329113" y="1933576"/>
              <a:ext cx="44450" cy="49213"/>
            </a:xfrm>
            <a:custGeom>
              <a:avLst/>
              <a:gdLst/>
              <a:ahLst/>
              <a:cxnLst>
                <a:cxn ang="0">
                  <a:pos x="0" y="31"/>
                </a:cxn>
                <a:cxn ang="0">
                  <a:pos x="20" y="0"/>
                </a:cxn>
                <a:cxn ang="0">
                  <a:pos x="28" y="0"/>
                </a:cxn>
                <a:cxn ang="0">
                  <a:pos x="17" y="31"/>
                </a:cxn>
                <a:cxn ang="0">
                  <a:pos x="0" y="31"/>
                </a:cxn>
              </a:cxnLst>
              <a:rect l="0" t="0" r="r" b="b"/>
              <a:pathLst>
                <a:path w="28" h="31">
                  <a:moveTo>
                    <a:pt x="0" y="31"/>
                  </a:moveTo>
                  <a:lnTo>
                    <a:pt x="20" y="0"/>
                  </a:lnTo>
                  <a:lnTo>
                    <a:pt x="28" y="0"/>
                  </a:lnTo>
                  <a:lnTo>
                    <a:pt x="17" y="31"/>
                  </a:lnTo>
                  <a:lnTo>
                    <a:pt x="0" y="31"/>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26" name="Freeform 279">
              <a:extLst>
                <a:ext uri="{FF2B5EF4-FFF2-40B4-BE49-F238E27FC236}">
                  <a16:creationId xmlns:a16="http://schemas.microsoft.com/office/drawing/2014/main" id="{AF207AC5-036C-8A41-514D-AC2BF8A92E99}"/>
                </a:ext>
              </a:extLst>
            </p:cNvPr>
            <p:cNvSpPr>
              <a:spLocks noEditPoints="1"/>
            </p:cNvSpPr>
            <p:nvPr/>
          </p:nvSpPr>
          <p:spPr bwMode="auto">
            <a:xfrm>
              <a:off x="4518026" y="1771651"/>
              <a:ext cx="106363" cy="49213"/>
            </a:xfrm>
            <a:custGeom>
              <a:avLst/>
              <a:gdLst/>
              <a:ahLst/>
              <a:cxnLst>
                <a:cxn ang="0">
                  <a:pos x="0" y="23"/>
                </a:cxn>
                <a:cxn ang="0">
                  <a:pos x="50" y="23"/>
                </a:cxn>
                <a:cxn ang="0">
                  <a:pos x="50" y="15"/>
                </a:cxn>
                <a:cxn ang="0">
                  <a:pos x="42" y="7"/>
                </a:cxn>
                <a:cxn ang="0">
                  <a:pos x="40" y="7"/>
                </a:cxn>
                <a:cxn ang="0">
                  <a:pos x="40" y="5"/>
                </a:cxn>
                <a:cxn ang="0">
                  <a:pos x="35" y="0"/>
                </a:cxn>
                <a:cxn ang="0">
                  <a:pos x="15" y="0"/>
                </a:cxn>
                <a:cxn ang="0">
                  <a:pos x="10" y="5"/>
                </a:cxn>
                <a:cxn ang="0">
                  <a:pos x="10" y="7"/>
                </a:cxn>
                <a:cxn ang="0">
                  <a:pos x="8" y="7"/>
                </a:cxn>
                <a:cxn ang="0">
                  <a:pos x="0" y="15"/>
                </a:cxn>
                <a:cxn ang="0">
                  <a:pos x="0" y="23"/>
                </a:cxn>
                <a:cxn ang="0">
                  <a:pos x="21" y="8"/>
                </a:cxn>
                <a:cxn ang="0">
                  <a:pos x="25" y="4"/>
                </a:cxn>
                <a:cxn ang="0">
                  <a:pos x="29" y="8"/>
                </a:cxn>
                <a:cxn ang="0">
                  <a:pos x="25" y="11"/>
                </a:cxn>
                <a:cxn ang="0">
                  <a:pos x="21" y="8"/>
                </a:cxn>
              </a:cxnLst>
              <a:rect l="0" t="0" r="r" b="b"/>
              <a:pathLst>
                <a:path w="50" h="23">
                  <a:moveTo>
                    <a:pt x="0" y="23"/>
                  </a:moveTo>
                  <a:cubicBezTo>
                    <a:pt x="50" y="23"/>
                    <a:pt x="50" y="23"/>
                    <a:pt x="50" y="23"/>
                  </a:cubicBezTo>
                  <a:cubicBezTo>
                    <a:pt x="50" y="15"/>
                    <a:pt x="50" y="15"/>
                    <a:pt x="50" y="15"/>
                  </a:cubicBezTo>
                  <a:cubicBezTo>
                    <a:pt x="50" y="11"/>
                    <a:pt x="47" y="7"/>
                    <a:pt x="42" y="7"/>
                  </a:cubicBezTo>
                  <a:cubicBezTo>
                    <a:pt x="40" y="7"/>
                    <a:pt x="40" y="7"/>
                    <a:pt x="40" y="7"/>
                  </a:cubicBezTo>
                  <a:cubicBezTo>
                    <a:pt x="40" y="5"/>
                    <a:pt x="40" y="5"/>
                    <a:pt x="40" y="5"/>
                  </a:cubicBezTo>
                  <a:cubicBezTo>
                    <a:pt x="40" y="2"/>
                    <a:pt x="38" y="0"/>
                    <a:pt x="35" y="0"/>
                  </a:cubicBezTo>
                  <a:cubicBezTo>
                    <a:pt x="15" y="0"/>
                    <a:pt x="15" y="0"/>
                    <a:pt x="15" y="0"/>
                  </a:cubicBezTo>
                  <a:cubicBezTo>
                    <a:pt x="12" y="0"/>
                    <a:pt x="10" y="2"/>
                    <a:pt x="10" y="5"/>
                  </a:cubicBezTo>
                  <a:cubicBezTo>
                    <a:pt x="10" y="7"/>
                    <a:pt x="10" y="7"/>
                    <a:pt x="10" y="7"/>
                  </a:cubicBezTo>
                  <a:cubicBezTo>
                    <a:pt x="8" y="7"/>
                    <a:pt x="8" y="7"/>
                    <a:pt x="8" y="7"/>
                  </a:cubicBezTo>
                  <a:cubicBezTo>
                    <a:pt x="4" y="7"/>
                    <a:pt x="0" y="11"/>
                    <a:pt x="0" y="15"/>
                  </a:cubicBezTo>
                  <a:lnTo>
                    <a:pt x="0" y="23"/>
                  </a:lnTo>
                  <a:close/>
                  <a:moveTo>
                    <a:pt x="21" y="8"/>
                  </a:moveTo>
                  <a:cubicBezTo>
                    <a:pt x="21" y="6"/>
                    <a:pt x="23" y="4"/>
                    <a:pt x="25" y="4"/>
                  </a:cubicBezTo>
                  <a:cubicBezTo>
                    <a:pt x="27" y="4"/>
                    <a:pt x="29" y="6"/>
                    <a:pt x="29" y="8"/>
                  </a:cubicBezTo>
                  <a:cubicBezTo>
                    <a:pt x="29" y="10"/>
                    <a:pt x="27" y="11"/>
                    <a:pt x="25" y="11"/>
                  </a:cubicBezTo>
                  <a:cubicBezTo>
                    <a:pt x="23" y="11"/>
                    <a:pt x="21" y="10"/>
                    <a:pt x="21" y="8"/>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27" name="Freeform 280">
              <a:extLst>
                <a:ext uri="{FF2B5EF4-FFF2-40B4-BE49-F238E27FC236}">
                  <a16:creationId xmlns:a16="http://schemas.microsoft.com/office/drawing/2014/main" id="{3B1B9929-FD27-6538-5758-C6B26D6CFAA6}"/>
                </a:ext>
              </a:extLst>
            </p:cNvPr>
            <p:cNvSpPr>
              <a:spLocks/>
            </p:cNvSpPr>
            <p:nvPr/>
          </p:nvSpPr>
          <p:spPr bwMode="auto">
            <a:xfrm>
              <a:off x="4502151" y="1933576"/>
              <a:ext cx="109538" cy="49213"/>
            </a:xfrm>
            <a:custGeom>
              <a:avLst/>
              <a:gdLst/>
              <a:ahLst/>
              <a:cxnLst>
                <a:cxn ang="0">
                  <a:pos x="18" y="8"/>
                </a:cxn>
                <a:cxn ang="0">
                  <a:pos x="69" y="8"/>
                </a:cxn>
                <a:cxn ang="0">
                  <a:pos x="69" y="15"/>
                </a:cxn>
                <a:cxn ang="0">
                  <a:pos x="18" y="15"/>
                </a:cxn>
                <a:cxn ang="0">
                  <a:pos x="29" y="31"/>
                </a:cxn>
                <a:cxn ang="0">
                  <a:pos x="10" y="31"/>
                </a:cxn>
                <a:cxn ang="0">
                  <a:pos x="0" y="0"/>
                </a:cxn>
                <a:cxn ang="0">
                  <a:pos x="9" y="0"/>
                </a:cxn>
                <a:cxn ang="0">
                  <a:pos x="18" y="15"/>
                </a:cxn>
                <a:cxn ang="0">
                  <a:pos x="18" y="8"/>
                </a:cxn>
              </a:cxnLst>
              <a:rect l="0" t="0" r="r" b="b"/>
              <a:pathLst>
                <a:path w="69" h="31">
                  <a:moveTo>
                    <a:pt x="18" y="8"/>
                  </a:moveTo>
                  <a:lnTo>
                    <a:pt x="69" y="8"/>
                  </a:lnTo>
                  <a:lnTo>
                    <a:pt x="69" y="15"/>
                  </a:lnTo>
                  <a:lnTo>
                    <a:pt x="18" y="15"/>
                  </a:lnTo>
                  <a:lnTo>
                    <a:pt x="29" y="31"/>
                  </a:lnTo>
                  <a:lnTo>
                    <a:pt x="10" y="31"/>
                  </a:lnTo>
                  <a:lnTo>
                    <a:pt x="0" y="0"/>
                  </a:lnTo>
                  <a:lnTo>
                    <a:pt x="9" y="0"/>
                  </a:lnTo>
                  <a:lnTo>
                    <a:pt x="18" y="15"/>
                  </a:lnTo>
                  <a:lnTo>
                    <a:pt x="18" y="8"/>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28" name="Rectangle 281">
              <a:extLst>
                <a:ext uri="{FF2B5EF4-FFF2-40B4-BE49-F238E27FC236}">
                  <a16:creationId xmlns:a16="http://schemas.microsoft.com/office/drawing/2014/main" id="{7E558583-998B-934C-BE36-699700E0BB78}"/>
                </a:ext>
              </a:extLst>
            </p:cNvPr>
            <p:cNvSpPr>
              <a:spLocks noChangeArrowheads="1"/>
            </p:cNvSpPr>
            <p:nvPr/>
          </p:nvSpPr>
          <p:spPr bwMode="auto">
            <a:xfrm>
              <a:off x="4532313" y="1858964"/>
              <a:ext cx="80963" cy="7938"/>
            </a:xfrm>
            <a:prstGeom prst="rect">
              <a:avLst/>
            </a:prstGeom>
            <a:grpFill/>
            <a:ln w="9525">
              <a:noFill/>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29" name="Rectangle 282">
              <a:extLst>
                <a:ext uri="{FF2B5EF4-FFF2-40B4-BE49-F238E27FC236}">
                  <a16:creationId xmlns:a16="http://schemas.microsoft.com/office/drawing/2014/main" id="{5A3781D0-6233-FCD9-6183-4C77F0022240}"/>
                </a:ext>
              </a:extLst>
            </p:cNvPr>
            <p:cNvSpPr>
              <a:spLocks noChangeArrowheads="1"/>
            </p:cNvSpPr>
            <p:nvPr/>
          </p:nvSpPr>
          <p:spPr bwMode="auto">
            <a:xfrm>
              <a:off x="4530726" y="1916114"/>
              <a:ext cx="80963" cy="11113"/>
            </a:xfrm>
            <a:prstGeom prst="rect">
              <a:avLst/>
            </a:prstGeom>
            <a:grpFill/>
            <a:ln w="9525">
              <a:noFill/>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30" name="Rectangle 283">
              <a:extLst>
                <a:ext uri="{FF2B5EF4-FFF2-40B4-BE49-F238E27FC236}">
                  <a16:creationId xmlns:a16="http://schemas.microsoft.com/office/drawing/2014/main" id="{D0E675AA-3541-5D5E-8938-3907F76E5A18}"/>
                </a:ext>
              </a:extLst>
            </p:cNvPr>
            <p:cNvSpPr>
              <a:spLocks noChangeArrowheads="1"/>
            </p:cNvSpPr>
            <p:nvPr/>
          </p:nvSpPr>
          <p:spPr bwMode="auto">
            <a:xfrm>
              <a:off x="4532313" y="1885951"/>
              <a:ext cx="80963" cy="11113"/>
            </a:xfrm>
            <a:prstGeom prst="rect">
              <a:avLst/>
            </a:prstGeom>
            <a:grpFill/>
            <a:ln w="9525">
              <a:noFill/>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31" name="Freeform 284">
              <a:extLst>
                <a:ext uri="{FF2B5EF4-FFF2-40B4-BE49-F238E27FC236}">
                  <a16:creationId xmlns:a16="http://schemas.microsoft.com/office/drawing/2014/main" id="{1610BC2F-89B1-6FCE-233C-E7A67C9D6A7C}"/>
                </a:ext>
              </a:extLst>
            </p:cNvPr>
            <p:cNvSpPr>
              <a:spLocks/>
            </p:cNvSpPr>
            <p:nvPr/>
          </p:nvSpPr>
          <p:spPr bwMode="auto">
            <a:xfrm>
              <a:off x="4468813" y="1801814"/>
              <a:ext cx="39688" cy="174625"/>
            </a:xfrm>
            <a:custGeom>
              <a:avLst/>
              <a:gdLst/>
              <a:ahLst/>
              <a:cxnLst>
                <a:cxn ang="0">
                  <a:pos x="19" y="13"/>
                </a:cxn>
                <a:cxn ang="0">
                  <a:pos x="13" y="13"/>
                </a:cxn>
                <a:cxn ang="0">
                  <a:pos x="13" y="82"/>
                </a:cxn>
                <a:cxn ang="0">
                  <a:pos x="0" y="82"/>
                </a:cxn>
                <a:cxn ang="0">
                  <a:pos x="0" y="8"/>
                </a:cxn>
                <a:cxn ang="0">
                  <a:pos x="8" y="0"/>
                </a:cxn>
                <a:cxn ang="0">
                  <a:pos x="19" y="0"/>
                </a:cxn>
                <a:cxn ang="0">
                  <a:pos x="19" y="1"/>
                </a:cxn>
                <a:cxn ang="0">
                  <a:pos x="19" y="13"/>
                </a:cxn>
              </a:cxnLst>
              <a:rect l="0" t="0" r="r" b="b"/>
              <a:pathLst>
                <a:path w="19" h="82">
                  <a:moveTo>
                    <a:pt x="19" y="13"/>
                  </a:moveTo>
                  <a:cubicBezTo>
                    <a:pt x="13" y="13"/>
                    <a:pt x="13" y="13"/>
                    <a:pt x="13" y="13"/>
                  </a:cubicBezTo>
                  <a:cubicBezTo>
                    <a:pt x="13" y="82"/>
                    <a:pt x="13" y="82"/>
                    <a:pt x="13" y="82"/>
                  </a:cubicBezTo>
                  <a:cubicBezTo>
                    <a:pt x="0" y="82"/>
                    <a:pt x="0" y="82"/>
                    <a:pt x="0" y="82"/>
                  </a:cubicBezTo>
                  <a:cubicBezTo>
                    <a:pt x="0" y="8"/>
                    <a:pt x="0" y="8"/>
                    <a:pt x="0" y="8"/>
                  </a:cubicBezTo>
                  <a:cubicBezTo>
                    <a:pt x="0" y="4"/>
                    <a:pt x="3" y="0"/>
                    <a:pt x="8" y="0"/>
                  </a:cubicBezTo>
                  <a:cubicBezTo>
                    <a:pt x="19" y="0"/>
                    <a:pt x="19" y="0"/>
                    <a:pt x="19" y="0"/>
                  </a:cubicBezTo>
                  <a:cubicBezTo>
                    <a:pt x="19" y="0"/>
                    <a:pt x="19" y="1"/>
                    <a:pt x="19" y="1"/>
                  </a:cubicBezTo>
                  <a:lnTo>
                    <a:pt x="19" y="13"/>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32" name="Freeform 285">
              <a:extLst>
                <a:ext uri="{FF2B5EF4-FFF2-40B4-BE49-F238E27FC236}">
                  <a16:creationId xmlns:a16="http://schemas.microsoft.com/office/drawing/2014/main" id="{C2997DA3-E6B5-37CA-3688-156AEFC915E3}"/>
                </a:ext>
              </a:extLst>
            </p:cNvPr>
            <p:cNvSpPr>
              <a:spLocks/>
            </p:cNvSpPr>
            <p:nvPr/>
          </p:nvSpPr>
          <p:spPr bwMode="auto">
            <a:xfrm>
              <a:off x="4557713" y="1801814"/>
              <a:ext cx="115888" cy="244475"/>
            </a:xfrm>
            <a:custGeom>
              <a:avLst/>
              <a:gdLst/>
              <a:ahLst/>
              <a:cxnLst>
                <a:cxn ang="0">
                  <a:pos x="41" y="13"/>
                </a:cxn>
                <a:cxn ang="0">
                  <a:pos x="35" y="13"/>
                </a:cxn>
                <a:cxn ang="0">
                  <a:pos x="35" y="1"/>
                </a:cxn>
                <a:cxn ang="0">
                  <a:pos x="35" y="0"/>
                </a:cxn>
                <a:cxn ang="0">
                  <a:pos x="47" y="0"/>
                </a:cxn>
                <a:cxn ang="0">
                  <a:pos x="54" y="8"/>
                </a:cxn>
                <a:cxn ang="0">
                  <a:pos x="54" y="108"/>
                </a:cxn>
                <a:cxn ang="0">
                  <a:pos x="47" y="115"/>
                </a:cxn>
                <a:cxn ang="0">
                  <a:pos x="0" y="115"/>
                </a:cxn>
                <a:cxn ang="0">
                  <a:pos x="0" y="103"/>
                </a:cxn>
                <a:cxn ang="0">
                  <a:pos x="41" y="103"/>
                </a:cxn>
                <a:cxn ang="0">
                  <a:pos x="41" y="13"/>
                </a:cxn>
              </a:cxnLst>
              <a:rect l="0" t="0" r="r" b="b"/>
              <a:pathLst>
                <a:path w="54" h="115">
                  <a:moveTo>
                    <a:pt x="41" y="13"/>
                  </a:moveTo>
                  <a:cubicBezTo>
                    <a:pt x="35" y="13"/>
                    <a:pt x="35" y="13"/>
                    <a:pt x="35" y="13"/>
                  </a:cubicBezTo>
                  <a:cubicBezTo>
                    <a:pt x="35" y="1"/>
                    <a:pt x="35" y="1"/>
                    <a:pt x="35" y="1"/>
                  </a:cubicBezTo>
                  <a:cubicBezTo>
                    <a:pt x="35" y="1"/>
                    <a:pt x="35" y="0"/>
                    <a:pt x="35" y="0"/>
                  </a:cubicBezTo>
                  <a:cubicBezTo>
                    <a:pt x="47" y="0"/>
                    <a:pt x="47" y="0"/>
                    <a:pt x="47" y="0"/>
                  </a:cubicBezTo>
                  <a:cubicBezTo>
                    <a:pt x="51" y="0"/>
                    <a:pt x="54" y="4"/>
                    <a:pt x="54" y="8"/>
                  </a:cubicBezTo>
                  <a:cubicBezTo>
                    <a:pt x="54" y="108"/>
                    <a:pt x="54" y="108"/>
                    <a:pt x="54" y="108"/>
                  </a:cubicBezTo>
                  <a:cubicBezTo>
                    <a:pt x="54" y="112"/>
                    <a:pt x="51" y="115"/>
                    <a:pt x="47" y="115"/>
                  </a:cubicBezTo>
                  <a:cubicBezTo>
                    <a:pt x="0" y="115"/>
                    <a:pt x="0" y="115"/>
                    <a:pt x="0" y="115"/>
                  </a:cubicBezTo>
                  <a:cubicBezTo>
                    <a:pt x="0" y="103"/>
                    <a:pt x="0" y="103"/>
                    <a:pt x="0" y="103"/>
                  </a:cubicBezTo>
                  <a:cubicBezTo>
                    <a:pt x="41" y="103"/>
                    <a:pt x="41" y="103"/>
                    <a:pt x="41" y="103"/>
                  </a:cubicBezTo>
                  <a:lnTo>
                    <a:pt x="41" y="13"/>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grpSp>
      <p:grpSp>
        <p:nvGrpSpPr>
          <p:cNvPr id="12" name="Group 434">
            <a:extLst>
              <a:ext uri="{FF2B5EF4-FFF2-40B4-BE49-F238E27FC236}">
                <a16:creationId xmlns:a16="http://schemas.microsoft.com/office/drawing/2014/main" id="{960A1E99-8252-6E63-B290-0DA4C8132A43}"/>
              </a:ext>
            </a:extLst>
          </p:cNvPr>
          <p:cNvGrpSpPr/>
          <p:nvPr/>
        </p:nvGrpSpPr>
        <p:grpSpPr>
          <a:xfrm>
            <a:off x="7950762" y="2019697"/>
            <a:ext cx="577901" cy="561104"/>
            <a:chOff x="3052763" y="3114676"/>
            <a:chExt cx="273050" cy="265113"/>
          </a:xfrm>
          <a:solidFill>
            <a:srgbClr val="FF8026"/>
          </a:solidFill>
        </p:grpSpPr>
        <p:sp>
          <p:nvSpPr>
            <p:cNvPr id="21" name="Freeform 365">
              <a:extLst>
                <a:ext uri="{FF2B5EF4-FFF2-40B4-BE49-F238E27FC236}">
                  <a16:creationId xmlns:a16="http://schemas.microsoft.com/office/drawing/2014/main" id="{C8FE81C9-769F-BEAF-24C9-1A66B5804AC9}"/>
                </a:ext>
              </a:extLst>
            </p:cNvPr>
            <p:cNvSpPr>
              <a:spLocks noEditPoints="1"/>
            </p:cNvSpPr>
            <p:nvPr/>
          </p:nvSpPr>
          <p:spPr bwMode="auto">
            <a:xfrm>
              <a:off x="3052763" y="3114676"/>
              <a:ext cx="273050" cy="265113"/>
            </a:xfrm>
            <a:custGeom>
              <a:avLst/>
              <a:gdLst/>
              <a:ahLst/>
              <a:cxnLst>
                <a:cxn ang="0">
                  <a:pos x="119" y="51"/>
                </a:cxn>
                <a:cxn ang="0">
                  <a:pos x="111" y="32"/>
                </a:cxn>
                <a:cxn ang="0">
                  <a:pos x="118" y="25"/>
                </a:cxn>
                <a:cxn ang="0">
                  <a:pos x="102" y="9"/>
                </a:cxn>
                <a:cxn ang="0">
                  <a:pos x="95" y="16"/>
                </a:cxn>
                <a:cxn ang="0">
                  <a:pos x="76" y="8"/>
                </a:cxn>
                <a:cxn ang="0">
                  <a:pos x="76" y="0"/>
                </a:cxn>
                <a:cxn ang="0">
                  <a:pos x="53" y="0"/>
                </a:cxn>
                <a:cxn ang="0">
                  <a:pos x="53" y="8"/>
                </a:cxn>
                <a:cxn ang="0">
                  <a:pos x="35" y="16"/>
                </a:cxn>
                <a:cxn ang="0">
                  <a:pos x="27" y="8"/>
                </a:cxn>
                <a:cxn ang="0">
                  <a:pos x="11" y="25"/>
                </a:cxn>
                <a:cxn ang="0">
                  <a:pos x="18" y="32"/>
                </a:cxn>
                <a:cxn ang="0">
                  <a:pos x="11" y="51"/>
                </a:cxn>
                <a:cxn ang="0">
                  <a:pos x="0" y="51"/>
                </a:cxn>
                <a:cxn ang="0">
                  <a:pos x="0" y="74"/>
                </a:cxn>
                <a:cxn ang="0">
                  <a:pos x="11" y="74"/>
                </a:cxn>
                <a:cxn ang="0">
                  <a:pos x="19" y="92"/>
                </a:cxn>
                <a:cxn ang="0">
                  <a:pos x="11" y="99"/>
                </a:cxn>
                <a:cxn ang="0">
                  <a:pos x="28" y="115"/>
                </a:cxn>
                <a:cxn ang="0">
                  <a:pos x="35" y="108"/>
                </a:cxn>
                <a:cxn ang="0">
                  <a:pos x="53" y="116"/>
                </a:cxn>
                <a:cxn ang="0">
                  <a:pos x="53" y="125"/>
                </a:cxn>
                <a:cxn ang="0">
                  <a:pos x="76" y="125"/>
                </a:cxn>
                <a:cxn ang="0">
                  <a:pos x="76" y="116"/>
                </a:cxn>
                <a:cxn ang="0">
                  <a:pos x="94" y="108"/>
                </a:cxn>
                <a:cxn ang="0">
                  <a:pos x="101" y="115"/>
                </a:cxn>
                <a:cxn ang="0">
                  <a:pos x="118" y="99"/>
                </a:cxn>
                <a:cxn ang="0">
                  <a:pos x="111" y="92"/>
                </a:cxn>
                <a:cxn ang="0">
                  <a:pos x="119" y="74"/>
                </a:cxn>
                <a:cxn ang="0">
                  <a:pos x="129" y="74"/>
                </a:cxn>
                <a:cxn ang="0">
                  <a:pos x="129" y="51"/>
                </a:cxn>
                <a:cxn ang="0">
                  <a:pos x="119" y="51"/>
                </a:cxn>
                <a:cxn ang="0">
                  <a:pos x="65" y="101"/>
                </a:cxn>
                <a:cxn ang="0">
                  <a:pos x="26" y="62"/>
                </a:cxn>
                <a:cxn ang="0">
                  <a:pos x="65" y="23"/>
                </a:cxn>
                <a:cxn ang="0">
                  <a:pos x="104" y="62"/>
                </a:cxn>
                <a:cxn ang="0">
                  <a:pos x="65" y="101"/>
                </a:cxn>
              </a:cxnLst>
              <a:rect l="0" t="0" r="r" b="b"/>
              <a:pathLst>
                <a:path w="129" h="125">
                  <a:moveTo>
                    <a:pt x="119" y="51"/>
                  </a:moveTo>
                  <a:cubicBezTo>
                    <a:pt x="117" y="44"/>
                    <a:pt x="115" y="38"/>
                    <a:pt x="111" y="32"/>
                  </a:cubicBezTo>
                  <a:cubicBezTo>
                    <a:pt x="118" y="25"/>
                    <a:pt x="118" y="25"/>
                    <a:pt x="118" y="25"/>
                  </a:cubicBezTo>
                  <a:cubicBezTo>
                    <a:pt x="102" y="9"/>
                    <a:pt x="102" y="9"/>
                    <a:pt x="102" y="9"/>
                  </a:cubicBezTo>
                  <a:cubicBezTo>
                    <a:pt x="95" y="16"/>
                    <a:pt x="95" y="16"/>
                    <a:pt x="95" y="16"/>
                  </a:cubicBezTo>
                  <a:cubicBezTo>
                    <a:pt x="89" y="12"/>
                    <a:pt x="82" y="10"/>
                    <a:pt x="76" y="8"/>
                  </a:cubicBezTo>
                  <a:cubicBezTo>
                    <a:pt x="76" y="0"/>
                    <a:pt x="76" y="0"/>
                    <a:pt x="76" y="0"/>
                  </a:cubicBezTo>
                  <a:cubicBezTo>
                    <a:pt x="53" y="0"/>
                    <a:pt x="53" y="0"/>
                    <a:pt x="53" y="0"/>
                  </a:cubicBezTo>
                  <a:cubicBezTo>
                    <a:pt x="53" y="8"/>
                    <a:pt x="53" y="8"/>
                    <a:pt x="53" y="8"/>
                  </a:cubicBezTo>
                  <a:cubicBezTo>
                    <a:pt x="46" y="10"/>
                    <a:pt x="40" y="13"/>
                    <a:pt x="35" y="16"/>
                  </a:cubicBezTo>
                  <a:cubicBezTo>
                    <a:pt x="27" y="8"/>
                    <a:pt x="27" y="8"/>
                    <a:pt x="27" y="8"/>
                  </a:cubicBezTo>
                  <a:cubicBezTo>
                    <a:pt x="11" y="25"/>
                    <a:pt x="11" y="25"/>
                    <a:pt x="11" y="25"/>
                  </a:cubicBezTo>
                  <a:cubicBezTo>
                    <a:pt x="18" y="32"/>
                    <a:pt x="18" y="32"/>
                    <a:pt x="18" y="32"/>
                  </a:cubicBezTo>
                  <a:cubicBezTo>
                    <a:pt x="15" y="38"/>
                    <a:pt x="12" y="44"/>
                    <a:pt x="11" y="51"/>
                  </a:cubicBezTo>
                  <a:cubicBezTo>
                    <a:pt x="0" y="51"/>
                    <a:pt x="0" y="51"/>
                    <a:pt x="0" y="51"/>
                  </a:cubicBezTo>
                  <a:cubicBezTo>
                    <a:pt x="0" y="74"/>
                    <a:pt x="0" y="74"/>
                    <a:pt x="0" y="74"/>
                  </a:cubicBezTo>
                  <a:cubicBezTo>
                    <a:pt x="11" y="74"/>
                    <a:pt x="11" y="74"/>
                    <a:pt x="11" y="74"/>
                  </a:cubicBezTo>
                  <a:cubicBezTo>
                    <a:pt x="12" y="80"/>
                    <a:pt x="15" y="87"/>
                    <a:pt x="19" y="92"/>
                  </a:cubicBezTo>
                  <a:cubicBezTo>
                    <a:pt x="11" y="99"/>
                    <a:pt x="11" y="99"/>
                    <a:pt x="11" y="99"/>
                  </a:cubicBezTo>
                  <a:cubicBezTo>
                    <a:pt x="28" y="115"/>
                    <a:pt x="28" y="115"/>
                    <a:pt x="28" y="115"/>
                  </a:cubicBezTo>
                  <a:cubicBezTo>
                    <a:pt x="35" y="108"/>
                    <a:pt x="35" y="108"/>
                    <a:pt x="35" y="108"/>
                  </a:cubicBezTo>
                  <a:cubicBezTo>
                    <a:pt x="40" y="112"/>
                    <a:pt x="46" y="114"/>
                    <a:pt x="53" y="116"/>
                  </a:cubicBezTo>
                  <a:cubicBezTo>
                    <a:pt x="53" y="125"/>
                    <a:pt x="53" y="125"/>
                    <a:pt x="53" y="125"/>
                  </a:cubicBezTo>
                  <a:cubicBezTo>
                    <a:pt x="76" y="125"/>
                    <a:pt x="76" y="125"/>
                    <a:pt x="76" y="125"/>
                  </a:cubicBezTo>
                  <a:cubicBezTo>
                    <a:pt x="76" y="116"/>
                    <a:pt x="76" y="116"/>
                    <a:pt x="76" y="116"/>
                  </a:cubicBezTo>
                  <a:cubicBezTo>
                    <a:pt x="82" y="114"/>
                    <a:pt x="89" y="112"/>
                    <a:pt x="94" y="108"/>
                  </a:cubicBezTo>
                  <a:cubicBezTo>
                    <a:pt x="101" y="115"/>
                    <a:pt x="101" y="115"/>
                    <a:pt x="101" y="115"/>
                  </a:cubicBezTo>
                  <a:cubicBezTo>
                    <a:pt x="118" y="99"/>
                    <a:pt x="118" y="99"/>
                    <a:pt x="118" y="99"/>
                  </a:cubicBezTo>
                  <a:cubicBezTo>
                    <a:pt x="111" y="92"/>
                    <a:pt x="111" y="92"/>
                    <a:pt x="111" y="92"/>
                  </a:cubicBezTo>
                  <a:cubicBezTo>
                    <a:pt x="114" y="87"/>
                    <a:pt x="117" y="81"/>
                    <a:pt x="119" y="74"/>
                  </a:cubicBezTo>
                  <a:cubicBezTo>
                    <a:pt x="129" y="74"/>
                    <a:pt x="129" y="74"/>
                    <a:pt x="129" y="74"/>
                  </a:cubicBezTo>
                  <a:cubicBezTo>
                    <a:pt x="129" y="51"/>
                    <a:pt x="129" y="51"/>
                    <a:pt x="129" y="51"/>
                  </a:cubicBezTo>
                  <a:lnTo>
                    <a:pt x="119" y="51"/>
                  </a:lnTo>
                  <a:close/>
                  <a:moveTo>
                    <a:pt x="65" y="101"/>
                  </a:moveTo>
                  <a:cubicBezTo>
                    <a:pt x="43" y="101"/>
                    <a:pt x="26" y="84"/>
                    <a:pt x="26" y="62"/>
                  </a:cubicBezTo>
                  <a:cubicBezTo>
                    <a:pt x="26" y="41"/>
                    <a:pt x="43" y="23"/>
                    <a:pt x="65" y="23"/>
                  </a:cubicBezTo>
                  <a:cubicBezTo>
                    <a:pt x="86" y="23"/>
                    <a:pt x="104" y="41"/>
                    <a:pt x="104" y="62"/>
                  </a:cubicBezTo>
                  <a:cubicBezTo>
                    <a:pt x="104" y="84"/>
                    <a:pt x="86" y="101"/>
                    <a:pt x="65" y="101"/>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22" name="Freeform 366">
              <a:extLst>
                <a:ext uri="{FF2B5EF4-FFF2-40B4-BE49-F238E27FC236}">
                  <a16:creationId xmlns:a16="http://schemas.microsoft.com/office/drawing/2014/main" id="{50E70381-2E7D-91AC-5104-A6F72F5EC0BC}"/>
                </a:ext>
              </a:extLst>
            </p:cNvPr>
            <p:cNvSpPr>
              <a:spLocks noEditPoints="1"/>
            </p:cNvSpPr>
            <p:nvPr/>
          </p:nvSpPr>
          <p:spPr bwMode="auto">
            <a:xfrm>
              <a:off x="3125788" y="3184526"/>
              <a:ext cx="125413" cy="123825"/>
            </a:xfrm>
            <a:custGeom>
              <a:avLst/>
              <a:gdLst/>
              <a:ahLst/>
              <a:cxnLst>
                <a:cxn ang="0">
                  <a:pos x="29" y="0"/>
                </a:cxn>
                <a:cxn ang="0">
                  <a:pos x="0" y="29"/>
                </a:cxn>
                <a:cxn ang="0">
                  <a:pos x="29" y="58"/>
                </a:cxn>
                <a:cxn ang="0">
                  <a:pos x="59" y="29"/>
                </a:cxn>
                <a:cxn ang="0">
                  <a:pos x="29" y="0"/>
                </a:cxn>
                <a:cxn ang="0">
                  <a:pos x="29" y="49"/>
                </a:cxn>
                <a:cxn ang="0">
                  <a:pos x="9" y="29"/>
                </a:cxn>
                <a:cxn ang="0">
                  <a:pos x="29" y="9"/>
                </a:cxn>
                <a:cxn ang="0">
                  <a:pos x="50" y="29"/>
                </a:cxn>
                <a:cxn ang="0">
                  <a:pos x="29" y="49"/>
                </a:cxn>
              </a:cxnLst>
              <a:rect l="0" t="0" r="r" b="b"/>
              <a:pathLst>
                <a:path w="59" h="58">
                  <a:moveTo>
                    <a:pt x="29" y="0"/>
                  </a:moveTo>
                  <a:cubicBezTo>
                    <a:pt x="13" y="0"/>
                    <a:pt x="0" y="13"/>
                    <a:pt x="0" y="29"/>
                  </a:cubicBezTo>
                  <a:cubicBezTo>
                    <a:pt x="0" y="45"/>
                    <a:pt x="13" y="58"/>
                    <a:pt x="29" y="58"/>
                  </a:cubicBezTo>
                  <a:cubicBezTo>
                    <a:pt x="46" y="58"/>
                    <a:pt x="59" y="45"/>
                    <a:pt x="59" y="29"/>
                  </a:cubicBezTo>
                  <a:cubicBezTo>
                    <a:pt x="59" y="13"/>
                    <a:pt x="46" y="0"/>
                    <a:pt x="29" y="0"/>
                  </a:cubicBezTo>
                  <a:close/>
                  <a:moveTo>
                    <a:pt x="29" y="49"/>
                  </a:moveTo>
                  <a:cubicBezTo>
                    <a:pt x="18" y="49"/>
                    <a:pt x="9" y="40"/>
                    <a:pt x="9" y="29"/>
                  </a:cubicBezTo>
                  <a:cubicBezTo>
                    <a:pt x="9" y="18"/>
                    <a:pt x="18" y="9"/>
                    <a:pt x="29" y="9"/>
                  </a:cubicBezTo>
                  <a:cubicBezTo>
                    <a:pt x="41" y="9"/>
                    <a:pt x="50" y="18"/>
                    <a:pt x="50" y="29"/>
                  </a:cubicBezTo>
                  <a:cubicBezTo>
                    <a:pt x="50" y="40"/>
                    <a:pt x="41" y="49"/>
                    <a:pt x="29" y="49"/>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23" name="Oval 367">
              <a:extLst>
                <a:ext uri="{FF2B5EF4-FFF2-40B4-BE49-F238E27FC236}">
                  <a16:creationId xmlns:a16="http://schemas.microsoft.com/office/drawing/2014/main" id="{C2503542-9DE8-5A3D-4D73-0E215F1C4540}"/>
                </a:ext>
              </a:extLst>
            </p:cNvPr>
            <p:cNvSpPr>
              <a:spLocks noChangeArrowheads="1"/>
            </p:cNvSpPr>
            <p:nvPr/>
          </p:nvSpPr>
          <p:spPr bwMode="auto">
            <a:xfrm>
              <a:off x="3167063" y="3224213"/>
              <a:ext cx="44450" cy="42863"/>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grpSp>
      <p:grpSp>
        <p:nvGrpSpPr>
          <p:cNvPr id="13" name="Group 426">
            <a:extLst>
              <a:ext uri="{FF2B5EF4-FFF2-40B4-BE49-F238E27FC236}">
                <a16:creationId xmlns:a16="http://schemas.microsoft.com/office/drawing/2014/main" id="{B92EDBA4-338E-667B-562B-A24056468CBB}"/>
              </a:ext>
            </a:extLst>
          </p:cNvPr>
          <p:cNvGrpSpPr/>
          <p:nvPr/>
        </p:nvGrpSpPr>
        <p:grpSpPr>
          <a:xfrm>
            <a:off x="7959856" y="4335362"/>
            <a:ext cx="579674" cy="526373"/>
            <a:chOff x="6461126" y="2460626"/>
            <a:chExt cx="276225" cy="250826"/>
          </a:xfrm>
          <a:solidFill>
            <a:srgbClr val="A8436F"/>
          </a:solidFill>
        </p:grpSpPr>
        <p:sp>
          <p:nvSpPr>
            <p:cNvPr id="18" name="Freeform 257">
              <a:extLst>
                <a:ext uri="{FF2B5EF4-FFF2-40B4-BE49-F238E27FC236}">
                  <a16:creationId xmlns:a16="http://schemas.microsoft.com/office/drawing/2014/main" id="{4DDC6929-948F-2D18-F968-BADAE5AA7A5D}"/>
                </a:ext>
              </a:extLst>
            </p:cNvPr>
            <p:cNvSpPr>
              <a:spLocks/>
            </p:cNvSpPr>
            <p:nvPr/>
          </p:nvSpPr>
          <p:spPr bwMode="auto">
            <a:xfrm>
              <a:off x="6472238" y="2460626"/>
              <a:ext cx="265113" cy="169863"/>
            </a:xfrm>
            <a:custGeom>
              <a:avLst/>
              <a:gdLst/>
              <a:ahLst/>
              <a:cxnLst>
                <a:cxn ang="0">
                  <a:pos x="58" y="18"/>
                </a:cxn>
                <a:cxn ang="0">
                  <a:pos x="98" y="56"/>
                </a:cxn>
                <a:cxn ang="0">
                  <a:pos x="90" y="56"/>
                </a:cxn>
                <a:cxn ang="0">
                  <a:pos x="107" y="80"/>
                </a:cxn>
                <a:cxn ang="0">
                  <a:pos x="125" y="56"/>
                </a:cxn>
                <a:cxn ang="0">
                  <a:pos x="117" y="56"/>
                </a:cxn>
                <a:cxn ang="0">
                  <a:pos x="58" y="0"/>
                </a:cxn>
                <a:cxn ang="0">
                  <a:pos x="0" y="46"/>
                </a:cxn>
                <a:cxn ang="0">
                  <a:pos x="19" y="46"/>
                </a:cxn>
                <a:cxn ang="0">
                  <a:pos x="58" y="18"/>
                </a:cxn>
              </a:cxnLst>
              <a:rect l="0" t="0" r="r" b="b"/>
              <a:pathLst>
                <a:path w="125" h="80">
                  <a:moveTo>
                    <a:pt x="58" y="18"/>
                  </a:moveTo>
                  <a:cubicBezTo>
                    <a:pt x="79" y="18"/>
                    <a:pt x="97" y="35"/>
                    <a:pt x="98" y="56"/>
                  </a:cubicBezTo>
                  <a:cubicBezTo>
                    <a:pt x="90" y="56"/>
                    <a:pt x="90" y="56"/>
                    <a:pt x="90" y="56"/>
                  </a:cubicBezTo>
                  <a:cubicBezTo>
                    <a:pt x="107" y="80"/>
                    <a:pt x="107" y="80"/>
                    <a:pt x="107" y="80"/>
                  </a:cubicBezTo>
                  <a:cubicBezTo>
                    <a:pt x="125" y="56"/>
                    <a:pt x="125" y="56"/>
                    <a:pt x="125" y="56"/>
                  </a:cubicBezTo>
                  <a:cubicBezTo>
                    <a:pt x="117" y="56"/>
                    <a:pt x="117" y="56"/>
                    <a:pt x="117" y="56"/>
                  </a:cubicBezTo>
                  <a:cubicBezTo>
                    <a:pt x="115" y="25"/>
                    <a:pt x="89" y="0"/>
                    <a:pt x="58" y="0"/>
                  </a:cubicBezTo>
                  <a:cubicBezTo>
                    <a:pt x="30" y="0"/>
                    <a:pt x="6" y="19"/>
                    <a:pt x="0" y="46"/>
                  </a:cubicBezTo>
                  <a:cubicBezTo>
                    <a:pt x="19" y="46"/>
                    <a:pt x="19" y="46"/>
                    <a:pt x="19" y="46"/>
                  </a:cubicBezTo>
                  <a:cubicBezTo>
                    <a:pt x="24" y="30"/>
                    <a:pt x="40" y="18"/>
                    <a:pt x="58" y="18"/>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19" name="Freeform 258">
              <a:extLst>
                <a:ext uri="{FF2B5EF4-FFF2-40B4-BE49-F238E27FC236}">
                  <a16:creationId xmlns:a16="http://schemas.microsoft.com/office/drawing/2014/main" id="{329E16E1-0192-E8D4-20BA-BE8D43988B08}"/>
                </a:ext>
              </a:extLst>
            </p:cNvPr>
            <p:cNvSpPr>
              <a:spLocks/>
            </p:cNvSpPr>
            <p:nvPr/>
          </p:nvSpPr>
          <p:spPr bwMode="auto">
            <a:xfrm>
              <a:off x="6461126" y="2579689"/>
              <a:ext cx="244475" cy="131763"/>
            </a:xfrm>
            <a:custGeom>
              <a:avLst/>
              <a:gdLst/>
              <a:ahLst/>
              <a:cxnLst>
                <a:cxn ang="0">
                  <a:pos x="63" y="44"/>
                </a:cxn>
                <a:cxn ang="0">
                  <a:pos x="28" y="24"/>
                </a:cxn>
                <a:cxn ang="0">
                  <a:pos x="34" y="24"/>
                </a:cxn>
                <a:cxn ang="0">
                  <a:pos x="17" y="0"/>
                </a:cxn>
                <a:cxn ang="0">
                  <a:pos x="0" y="24"/>
                </a:cxn>
                <a:cxn ang="0">
                  <a:pos x="8" y="24"/>
                </a:cxn>
                <a:cxn ang="0">
                  <a:pos x="63" y="62"/>
                </a:cxn>
                <a:cxn ang="0">
                  <a:pos x="115" y="31"/>
                </a:cxn>
                <a:cxn ang="0">
                  <a:pos x="92" y="31"/>
                </a:cxn>
                <a:cxn ang="0">
                  <a:pos x="63" y="44"/>
                </a:cxn>
              </a:cxnLst>
              <a:rect l="0" t="0" r="r" b="b"/>
              <a:pathLst>
                <a:path w="115" h="62">
                  <a:moveTo>
                    <a:pt x="63" y="44"/>
                  </a:moveTo>
                  <a:cubicBezTo>
                    <a:pt x="48" y="44"/>
                    <a:pt x="35" y="36"/>
                    <a:pt x="28" y="24"/>
                  </a:cubicBezTo>
                  <a:cubicBezTo>
                    <a:pt x="34" y="24"/>
                    <a:pt x="34" y="24"/>
                    <a:pt x="34" y="24"/>
                  </a:cubicBezTo>
                  <a:cubicBezTo>
                    <a:pt x="17" y="0"/>
                    <a:pt x="17" y="0"/>
                    <a:pt x="17" y="0"/>
                  </a:cubicBezTo>
                  <a:cubicBezTo>
                    <a:pt x="0" y="24"/>
                    <a:pt x="0" y="24"/>
                    <a:pt x="0" y="24"/>
                  </a:cubicBezTo>
                  <a:cubicBezTo>
                    <a:pt x="8" y="24"/>
                    <a:pt x="8" y="24"/>
                    <a:pt x="8" y="24"/>
                  </a:cubicBezTo>
                  <a:cubicBezTo>
                    <a:pt x="16" y="46"/>
                    <a:pt x="38" y="62"/>
                    <a:pt x="63" y="62"/>
                  </a:cubicBezTo>
                  <a:cubicBezTo>
                    <a:pt x="85" y="62"/>
                    <a:pt x="105" y="49"/>
                    <a:pt x="115" y="31"/>
                  </a:cubicBezTo>
                  <a:cubicBezTo>
                    <a:pt x="92" y="31"/>
                    <a:pt x="92" y="31"/>
                    <a:pt x="92" y="31"/>
                  </a:cubicBezTo>
                  <a:cubicBezTo>
                    <a:pt x="85" y="39"/>
                    <a:pt x="74" y="44"/>
                    <a:pt x="63" y="44"/>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20" name="Freeform 259">
              <a:extLst>
                <a:ext uri="{FF2B5EF4-FFF2-40B4-BE49-F238E27FC236}">
                  <a16:creationId xmlns:a16="http://schemas.microsoft.com/office/drawing/2014/main" id="{33D496B0-4D20-6B6F-490D-C7915CFF3032}"/>
                </a:ext>
              </a:extLst>
            </p:cNvPr>
            <p:cNvSpPr>
              <a:spLocks/>
            </p:cNvSpPr>
            <p:nvPr/>
          </p:nvSpPr>
          <p:spPr bwMode="auto">
            <a:xfrm>
              <a:off x="6559551" y="2525714"/>
              <a:ext cx="65088" cy="120650"/>
            </a:xfrm>
            <a:custGeom>
              <a:avLst/>
              <a:gdLst/>
              <a:ahLst/>
              <a:cxnLst>
                <a:cxn ang="0">
                  <a:pos x="19" y="57"/>
                </a:cxn>
                <a:cxn ang="0">
                  <a:pos x="19" y="50"/>
                </a:cxn>
                <a:cxn ang="0">
                  <a:pos x="31" y="37"/>
                </a:cxn>
                <a:cxn ang="0">
                  <a:pos x="20" y="24"/>
                </a:cxn>
                <a:cxn ang="0">
                  <a:pos x="11" y="18"/>
                </a:cxn>
                <a:cxn ang="0">
                  <a:pos x="17" y="14"/>
                </a:cxn>
                <a:cxn ang="0">
                  <a:pos x="27" y="16"/>
                </a:cxn>
                <a:cxn ang="0">
                  <a:pos x="29" y="9"/>
                </a:cxn>
                <a:cxn ang="0">
                  <a:pos x="19" y="6"/>
                </a:cxn>
                <a:cxn ang="0">
                  <a:pos x="19" y="0"/>
                </a:cxn>
                <a:cxn ang="0">
                  <a:pos x="12" y="0"/>
                </a:cxn>
                <a:cxn ang="0">
                  <a:pos x="12" y="7"/>
                </a:cxn>
                <a:cxn ang="0">
                  <a:pos x="1" y="19"/>
                </a:cxn>
                <a:cxn ang="0">
                  <a:pos x="13" y="32"/>
                </a:cxn>
                <a:cxn ang="0">
                  <a:pos x="21" y="38"/>
                </a:cxn>
                <a:cxn ang="0">
                  <a:pos x="14" y="42"/>
                </a:cxn>
                <a:cxn ang="0">
                  <a:pos x="2" y="39"/>
                </a:cxn>
                <a:cxn ang="0">
                  <a:pos x="0" y="47"/>
                </a:cxn>
                <a:cxn ang="0">
                  <a:pos x="12" y="50"/>
                </a:cxn>
                <a:cxn ang="0">
                  <a:pos x="12" y="57"/>
                </a:cxn>
                <a:cxn ang="0">
                  <a:pos x="19" y="57"/>
                </a:cxn>
              </a:cxnLst>
              <a:rect l="0" t="0" r="r" b="b"/>
              <a:pathLst>
                <a:path w="31" h="57">
                  <a:moveTo>
                    <a:pt x="19" y="57"/>
                  </a:moveTo>
                  <a:cubicBezTo>
                    <a:pt x="19" y="50"/>
                    <a:pt x="19" y="50"/>
                    <a:pt x="19" y="50"/>
                  </a:cubicBezTo>
                  <a:cubicBezTo>
                    <a:pt x="27" y="48"/>
                    <a:pt x="31" y="43"/>
                    <a:pt x="31" y="37"/>
                  </a:cubicBezTo>
                  <a:cubicBezTo>
                    <a:pt x="31" y="31"/>
                    <a:pt x="28" y="27"/>
                    <a:pt x="20" y="24"/>
                  </a:cubicBezTo>
                  <a:cubicBezTo>
                    <a:pt x="14" y="22"/>
                    <a:pt x="11" y="20"/>
                    <a:pt x="11" y="18"/>
                  </a:cubicBezTo>
                  <a:cubicBezTo>
                    <a:pt x="11" y="16"/>
                    <a:pt x="13" y="14"/>
                    <a:pt x="17" y="14"/>
                  </a:cubicBezTo>
                  <a:cubicBezTo>
                    <a:pt x="22" y="14"/>
                    <a:pt x="26" y="16"/>
                    <a:pt x="27" y="16"/>
                  </a:cubicBezTo>
                  <a:cubicBezTo>
                    <a:pt x="29" y="9"/>
                    <a:pt x="29" y="9"/>
                    <a:pt x="29" y="9"/>
                  </a:cubicBezTo>
                  <a:cubicBezTo>
                    <a:pt x="27" y="8"/>
                    <a:pt x="24" y="6"/>
                    <a:pt x="19" y="6"/>
                  </a:cubicBezTo>
                  <a:cubicBezTo>
                    <a:pt x="19" y="0"/>
                    <a:pt x="19" y="0"/>
                    <a:pt x="19" y="0"/>
                  </a:cubicBezTo>
                  <a:cubicBezTo>
                    <a:pt x="12" y="0"/>
                    <a:pt x="12" y="0"/>
                    <a:pt x="12" y="0"/>
                  </a:cubicBezTo>
                  <a:cubicBezTo>
                    <a:pt x="12" y="7"/>
                    <a:pt x="12" y="7"/>
                    <a:pt x="12" y="7"/>
                  </a:cubicBezTo>
                  <a:cubicBezTo>
                    <a:pt x="5" y="8"/>
                    <a:pt x="1" y="13"/>
                    <a:pt x="1" y="19"/>
                  </a:cubicBezTo>
                  <a:cubicBezTo>
                    <a:pt x="1" y="26"/>
                    <a:pt x="6" y="29"/>
                    <a:pt x="13" y="32"/>
                  </a:cubicBezTo>
                  <a:cubicBezTo>
                    <a:pt x="18" y="34"/>
                    <a:pt x="21" y="35"/>
                    <a:pt x="21" y="38"/>
                  </a:cubicBezTo>
                  <a:cubicBezTo>
                    <a:pt x="21" y="41"/>
                    <a:pt x="18" y="42"/>
                    <a:pt x="14" y="42"/>
                  </a:cubicBezTo>
                  <a:cubicBezTo>
                    <a:pt x="9" y="42"/>
                    <a:pt x="5" y="41"/>
                    <a:pt x="2" y="39"/>
                  </a:cubicBezTo>
                  <a:cubicBezTo>
                    <a:pt x="0" y="47"/>
                    <a:pt x="0" y="47"/>
                    <a:pt x="0" y="47"/>
                  </a:cubicBezTo>
                  <a:cubicBezTo>
                    <a:pt x="3" y="49"/>
                    <a:pt x="7" y="50"/>
                    <a:pt x="12" y="50"/>
                  </a:cubicBezTo>
                  <a:cubicBezTo>
                    <a:pt x="12" y="57"/>
                    <a:pt x="12" y="57"/>
                    <a:pt x="12" y="57"/>
                  </a:cubicBezTo>
                  <a:lnTo>
                    <a:pt x="19" y="57"/>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7200"/>
            </a:p>
          </p:txBody>
        </p:sp>
      </p:grpSp>
      <p:sp>
        <p:nvSpPr>
          <p:cNvPr id="14" name="TextBox 13">
            <a:extLst>
              <a:ext uri="{FF2B5EF4-FFF2-40B4-BE49-F238E27FC236}">
                <a16:creationId xmlns:a16="http://schemas.microsoft.com/office/drawing/2014/main" id="{543D859C-6F77-D3C9-2B2B-2AE414761A14}"/>
              </a:ext>
            </a:extLst>
          </p:cNvPr>
          <p:cNvSpPr txBox="1"/>
          <p:nvPr/>
        </p:nvSpPr>
        <p:spPr>
          <a:xfrm flipH="1">
            <a:off x="8828258" y="1801322"/>
            <a:ext cx="2501439" cy="1554057"/>
          </a:xfrm>
          <a:prstGeom prst="rect">
            <a:avLst/>
          </a:prstGeom>
          <a:noFill/>
        </p:spPr>
        <p:txBody>
          <a:bodyPr wrap="square" lIns="243868" tIns="121934" rIns="243868" bIns="121934" rtlCol="0" anchor="t">
            <a:spAutoFit/>
          </a:bodyPr>
          <a:lstStyle/>
          <a:p>
            <a:pPr defTabSz="2438705">
              <a:spcBef>
                <a:spcPct val="20000"/>
              </a:spcBef>
              <a:defRPr/>
            </a:pPr>
            <a:r>
              <a:rPr lang="en-US" sz="1600" b="1" dirty="0">
                <a:solidFill>
                  <a:schemeClr val="tx1">
                    <a:lumMod val="75000"/>
                    <a:lumOff val="25000"/>
                  </a:schemeClr>
                </a:solidFill>
              </a:rPr>
              <a:t>Title Goes Here </a:t>
            </a:r>
          </a:p>
          <a:p>
            <a:pPr defTabSz="2438705">
              <a:spcBef>
                <a:spcPct val="20000"/>
              </a:spcBef>
              <a:defRPr/>
            </a:pPr>
            <a:r>
              <a:rPr lang="en-US" sz="1400" dirty="0">
                <a:solidFill>
                  <a:schemeClr val="tx1">
                    <a:lumMod val="75000"/>
                    <a:lumOff val="25000"/>
                  </a:schemeClr>
                </a:solidFill>
              </a:rPr>
              <a:t>There are many variations</a:t>
            </a:r>
            <a:br>
              <a:rPr lang="en-US" sz="1400" dirty="0">
                <a:solidFill>
                  <a:schemeClr val="tx1">
                    <a:lumMod val="75000"/>
                    <a:lumOff val="25000"/>
                  </a:schemeClr>
                </a:solidFill>
              </a:rPr>
            </a:br>
            <a:r>
              <a:rPr lang="en-US" sz="1400" dirty="0">
                <a:solidFill>
                  <a:schemeClr val="tx1">
                    <a:lumMod val="75000"/>
                    <a:lumOff val="25000"/>
                  </a:schemeClr>
                </a:solidFill>
              </a:rPr>
              <a:t>of passages lorem ipsum</a:t>
            </a:r>
          </a:p>
        </p:txBody>
      </p:sp>
      <p:sp>
        <p:nvSpPr>
          <p:cNvPr id="15" name="TextBox 14">
            <a:extLst>
              <a:ext uri="{FF2B5EF4-FFF2-40B4-BE49-F238E27FC236}">
                <a16:creationId xmlns:a16="http://schemas.microsoft.com/office/drawing/2014/main" id="{A27F4316-9BF8-6D14-A2CB-6A3E8ED5700C}"/>
              </a:ext>
            </a:extLst>
          </p:cNvPr>
          <p:cNvSpPr txBox="1"/>
          <p:nvPr/>
        </p:nvSpPr>
        <p:spPr>
          <a:xfrm>
            <a:off x="862302" y="1801322"/>
            <a:ext cx="2501439" cy="1554057"/>
          </a:xfrm>
          <a:prstGeom prst="rect">
            <a:avLst/>
          </a:prstGeom>
          <a:noFill/>
        </p:spPr>
        <p:txBody>
          <a:bodyPr wrap="square" lIns="243868" tIns="121934" rIns="243868" bIns="121934" rtlCol="0" anchor="t">
            <a:spAutoFit/>
          </a:bodyPr>
          <a:lstStyle/>
          <a:p>
            <a:pPr algn="r" defTabSz="2438705">
              <a:spcBef>
                <a:spcPct val="20000"/>
              </a:spcBef>
              <a:defRPr/>
            </a:pPr>
            <a:r>
              <a:rPr lang="en-US" sz="1600" b="1" dirty="0">
                <a:solidFill>
                  <a:schemeClr val="tx1">
                    <a:lumMod val="75000"/>
                    <a:lumOff val="25000"/>
                  </a:schemeClr>
                </a:solidFill>
              </a:rPr>
              <a:t>Title Goes Here </a:t>
            </a:r>
          </a:p>
          <a:p>
            <a:pPr algn="r" defTabSz="2438705">
              <a:spcBef>
                <a:spcPct val="20000"/>
              </a:spcBef>
              <a:defRPr/>
            </a:pPr>
            <a:r>
              <a:rPr lang="en-US" sz="1400" dirty="0">
                <a:solidFill>
                  <a:schemeClr val="tx1">
                    <a:lumMod val="75000"/>
                    <a:lumOff val="25000"/>
                  </a:schemeClr>
                </a:solidFill>
              </a:rPr>
              <a:t>There are many variations</a:t>
            </a:r>
            <a:br>
              <a:rPr lang="en-US" sz="1400" dirty="0">
                <a:solidFill>
                  <a:schemeClr val="tx1">
                    <a:lumMod val="75000"/>
                    <a:lumOff val="25000"/>
                  </a:schemeClr>
                </a:solidFill>
              </a:rPr>
            </a:br>
            <a:r>
              <a:rPr lang="en-US" sz="1400" dirty="0">
                <a:solidFill>
                  <a:schemeClr val="tx1">
                    <a:lumMod val="75000"/>
                    <a:lumOff val="25000"/>
                  </a:schemeClr>
                </a:solidFill>
              </a:rPr>
              <a:t>of passages lorem ipsum</a:t>
            </a:r>
          </a:p>
        </p:txBody>
      </p:sp>
      <p:sp>
        <p:nvSpPr>
          <p:cNvPr id="16" name="TextBox 15">
            <a:extLst>
              <a:ext uri="{FF2B5EF4-FFF2-40B4-BE49-F238E27FC236}">
                <a16:creationId xmlns:a16="http://schemas.microsoft.com/office/drawing/2014/main" id="{092C55E4-EABC-2814-4F8F-4948E12BFB49}"/>
              </a:ext>
            </a:extLst>
          </p:cNvPr>
          <p:cNvSpPr txBox="1"/>
          <p:nvPr/>
        </p:nvSpPr>
        <p:spPr>
          <a:xfrm flipH="1">
            <a:off x="8828258" y="4094463"/>
            <a:ext cx="2501439" cy="1554057"/>
          </a:xfrm>
          <a:prstGeom prst="rect">
            <a:avLst/>
          </a:prstGeom>
          <a:noFill/>
        </p:spPr>
        <p:txBody>
          <a:bodyPr wrap="square" lIns="243868" tIns="121934" rIns="243868" bIns="121934" rtlCol="0" anchor="t">
            <a:spAutoFit/>
          </a:bodyPr>
          <a:lstStyle/>
          <a:p>
            <a:pPr defTabSz="2438705">
              <a:spcBef>
                <a:spcPct val="20000"/>
              </a:spcBef>
              <a:defRPr/>
            </a:pPr>
            <a:r>
              <a:rPr lang="en-US" sz="1600" b="1" dirty="0">
                <a:solidFill>
                  <a:schemeClr val="tx1">
                    <a:lumMod val="75000"/>
                    <a:lumOff val="25000"/>
                  </a:schemeClr>
                </a:solidFill>
              </a:rPr>
              <a:t>Title Goes Here </a:t>
            </a:r>
          </a:p>
          <a:p>
            <a:pPr defTabSz="2438705">
              <a:spcBef>
                <a:spcPct val="20000"/>
              </a:spcBef>
              <a:defRPr/>
            </a:pPr>
            <a:r>
              <a:rPr lang="en-US" sz="1400" dirty="0">
                <a:solidFill>
                  <a:schemeClr val="tx1">
                    <a:lumMod val="75000"/>
                    <a:lumOff val="25000"/>
                  </a:schemeClr>
                </a:solidFill>
              </a:rPr>
              <a:t>There are many variations</a:t>
            </a:r>
            <a:br>
              <a:rPr lang="en-US" sz="1400" dirty="0">
                <a:solidFill>
                  <a:schemeClr val="tx1">
                    <a:lumMod val="75000"/>
                    <a:lumOff val="25000"/>
                  </a:schemeClr>
                </a:solidFill>
              </a:rPr>
            </a:br>
            <a:r>
              <a:rPr lang="en-US" sz="1400" dirty="0">
                <a:solidFill>
                  <a:schemeClr val="tx1">
                    <a:lumMod val="75000"/>
                    <a:lumOff val="25000"/>
                  </a:schemeClr>
                </a:solidFill>
              </a:rPr>
              <a:t>of passages lorem ipsum</a:t>
            </a:r>
          </a:p>
        </p:txBody>
      </p:sp>
      <p:sp>
        <p:nvSpPr>
          <p:cNvPr id="17" name="TextBox 16">
            <a:extLst>
              <a:ext uri="{FF2B5EF4-FFF2-40B4-BE49-F238E27FC236}">
                <a16:creationId xmlns:a16="http://schemas.microsoft.com/office/drawing/2014/main" id="{D0C59A5C-4803-C63C-EA05-63C553B8A791}"/>
              </a:ext>
            </a:extLst>
          </p:cNvPr>
          <p:cNvSpPr txBox="1"/>
          <p:nvPr/>
        </p:nvSpPr>
        <p:spPr>
          <a:xfrm>
            <a:off x="862302" y="4094463"/>
            <a:ext cx="2501439" cy="1554057"/>
          </a:xfrm>
          <a:prstGeom prst="rect">
            <a:avLst/>
          </a:prstGeom>
          <a:noFill/>
        </p:spPr>
        <p:txBody>
          <a:bodyPr wrap="square" lIns="243868" tIns="121934" rIns="243868" bIns="121934" rtlCol="0" anchor="t">
            <a:spAutoFit/>
          </a:bodyPr>
          <a:lstStyle/>
          <a:p>
            <a:pPr algn="r" defTabSz="2438705">
              <a:spcBef>
                <a:spcPct val="20000"/>
              </a:spcBef>
              <a:defRPr/>
            </a:pPr>
            <a:r>
              <a:rPr lang="en-US" sz="1600" b="1" dirty="0">
                <a:solidFill>
                  <a:schemeClr val="tx1">
                    <a:lumMod val="75000"/>
                    <a:lumOff val="25000"/>
                  </a:schemeClr>
                </a:solidFill>
              </a:rPr>
              <a:t>Title Goes Here </a:t>
            </a:r>
          </a:p>
          <a:p>
            <a:pPr algn="r" defTabSz="2438705">
              <a:spcBef>
                <a:spcPct val="20000"/>
              </a:spcBef>
              <a:defRPr/>
            </a:pPr>
            <a:r>
              <a:rPr lang="en-US" sz="1400" dirty="0">
                <a:solidFill>
                  <a:schemeClr val="tx1">
                    <a:lumMod val="75000"/>
                    <a:lumOff val="25000"/>
                  </a:schemeClr>
                </a:solidFill>
              </a:rPr>
              <a:t>There are many variations</a:t>
            </a:r>
            <a:br>
              <a:rPr lang="en-US" sz="1400" dirty="0">
                <a:solidFill>
                  <a:schemeClr val="tx1">
                    <a:lumMod val="75000"/>
                    <a:lumOff val="25000"/>
                  </a:schemeClr>
                </a:solidFill>
              </a:rPr>
            </a:br>
            <a:r>
              <a:rPr lang="en-US" sz="1400" dirty="0">
                <a:solidFill>
                  <a:schemeClr val="tx1">
                    <a:lumMod val="75000"/>
                    <a:lumOff val="25000"/>
                  </a:schemeClr>
                </a:solidFill>
              </a:rPr>
              <a:t>of passages lorem ipsum</a:t>
            </a:r>
          </a:p>
        </p:txBody>
      </p:sp>
    </p:spTree>
    <p:extLst>
      <p:ext uri="{BB962C8B-B14F-4D97-AF65-F5344CB8AC3E}">
        <p14:creationId xmlns:p14="http://schemas.microsoft.com/office/powerpoint/2010/main" val="133152439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ound Same-side Corner of Rectangle 32">
            <a:extLst>
              <a:ext uri="{FF2B5EF4-FFF2-40B4-BE49-F238E27FC236}">
                <a16:creationId xmlns:a16="http://schemas.microsoft.com/office/drawing/2014/main" id="{B3565B0F-F6AA-A53F-DD05-3A08777ABEC7}"/>
              </a:ext>
            </a:extLst>
          </p:cNvPr>
          <p:cNvSpPr/>
          <p:nvPr/>
        </p:nvSpPr>
        <p:spPr>
          <a:xfrm rot="5400000">
            <a:off x="6942109" y="133372"/>
            <a:ext cx="1218373" cy="6011472"/>
          </a:xfrm>
          <a:prstGeom prst="round2SameRect">
            <a:avLst>
              <a:gd name="adj1" fmla="val 18011"/>
              <a:gd name="adj2" fmla="val 0"/>
            </a:avLst>
          </a:prstGeom>
          <a:solidFill>
            <a:srgbClr val="00BAB5">
              <a:alpha val="1003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 Same-side Corner of Rectangle 37">
            <a:extLst>
              <a:ext uri="{FF2B5EF4-FFF2-40B4-BE49-F238E27FC236}">
                <a16:creationId xmlns:a16="http://schemas.microsoft.com/office/drawing/2014/main" id="{4967D69E-1FF4-0B83-E07E-484BA2427FBB}"/>
              </a:ext>
            </a:extLst>
          </p:cNvPr>
          <p:cNvSpPr/>
          <p:nvPr/>
        </p:nvSpPr>
        <p:spPr>
          <a:xfrm rot="5400000">
            <a:off x="5973321" y="1552313"/>
            <a:ext cx="1218373" cy="6011472"/>
          </a:xfrm>
          <a:prstGeom prst="round2SameRect">
            <a:avLst>
              <a:gd name="adj1" fmla="val 18011"/>
              <a:gd name="adj2" fmla="val 0"/>
            </a:avLst>
          </a:prstGeom>
          <a:solidFill>
            <a:srgbClr val="FFA826">
              <a:alpha val="1003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 Same-side Corner of Rectangle 38">
            <a:extLst>
              <a:ext uri="{FF2B5EF4-FFF2-40B4-BE49-F238E27FC236}">
                <a16:creationId xmlns:a16="http://schemas.microsoft.com/office/drawing/2014/main" id="{7F44487E-044D-C199-BE52-1C07CAFB34C4}"/>
              </a:ext>
            </a:extLst>
          </p:cNvPr>
          <p:cNvSpPr/>
          <p:nvPr/>
        </p:nvSpPr>
        <p:spPr>
          <a:xfrm rot="5400000">
            <a:off x="5179516" y="3010509"/>
            <a:ext cx="1218373" cy="6011472"/>
          </a:xfrm>
          <a:prstGeom prst="round2SameRect">
            <a:avLst>
              <a:gd name="adj1" fmla="val 18011"/>
              <a:gd name="adj2" fmla="val 0"/>
            </a:avLst>
          </a:prstGeom>
          <a:solidFill>
            <a:srgbClr val="F26363">
              <a:alpha val="1003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 Same-side Corner of Rectangle 31">
            <a:extLst>
              <a:ext uri="{FF2B5EF4-FFF2-40B4-BE49-F238E27FC236}">
                <a16:creationId xmlns:a16="http://schemas.microsoft.com/office/drawing/2014/main" id="{36407C16-A5AF-7A42-092B-04EB5F8C3A0D}"/>
              </a:ext>
            </a:extLst>
          </p:cNvPr>
          <p:cNvSpPr/>
          <p:nvPr/>
        </p:nvSpPr>
        <p:spPr>
          <a:xfrm rot="5400000">
            <a:off x="7769276" y="-1214430"/>
            <a:ext cx="1218373" cy="6011472"/>
          </a:xfrm>
          <a:prstGeom prst="round2SameRect">
            <a:avLst>
              <a:gd name="adj1" fmla="val 18011"/>
              <a:gd name="adj2" fmla="val 0"/>
            </a:avLst>
          </a:prstGeom>
          <a:solidFill>
            <a:srgbClr val="A8436F">
              <a:alpha val="1003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4" name="Text Placeholder 3">
            <a:extLst>
              <a:ext uri="{FF2B5EF4-FFF2-40B4-BE49-F238E27FC236}">
                <a16:creationId xmlns:a16="http://schemas.microsoft.com/office/drawing/2014/main" id="{1C2EACDB-3447-7F75-168D-3A010A619EF8}"/>
              </a:ext>
            </a:extLst>
          </p:cNvPr>
          <p:cNvSpPr txBox="1">
            <a:spLocks/>
          </p:cNvSpPr>
          <p:nvPr/>
        </p:nvSpPr>
        <p:spPr>
          <a:xfrm>
            <a:off x="3927951" y="5672469"/>
            <a:ext cx="4699330" cy="72019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2438705">
              <a:spcBef>
                <a:spcPct val="20000"/>
              </a:spcBef>
              <a:defRPr/>
            </a:pPr>
            <a:r>
              <a:rPr lang="en-US" b="1" dirty="0">
                <a:solidFill>
                  <a:srgbClr val="F26363"/>
                </a:solidFill>
                <a:cs typeface="+mj-cs"/>
              </a:rPr>
              <a:t>Title Goes Here</a:t>
            </a:r>
          </a:p>
          <a:p>
            <a:pPr algn="l" defTabSz="2438705">
              <a:spcBef>
                <a:spcPct val="20000"/>
              </a:spcBef>
              <a:defRPr/>
            </a:pPr>
            <a:r>
              <a:rPr lang="en-US" sz="1400" dirty="0">
                <a:solidFill>
                  <a:schemeClr val="tx1">
                    <a:lumMod val="75000"/>
                    <a:lumOff val="25000"/>
                  </a:schemeClr>
                </a:solidFill>
                <a:cs typeface="+mj-cs"/>
              </a:rPr>
              <a:t>There are many variations of passages but the majority have  suffered alteration in some form by injected.</a:t>
            </a:r>
          </a:p>
        </p:txBody>
      </p:sp>
      <p:sp>
        <p:nvSpPr>
          <p:cNvPr id="7" name="Text Placeholder 3">
            <a:extLst>
              <a:ext uri="{FF2B5EF4-FFF2-40B4-BE49-F238E27FC236}">
                <a16:creationId xmlns:a16="http://schemas.microsoft.com/office/drawing/2014/main" id="{AD8F7673-4788-4A16-85F3-DE2A501CFFFA}"/>
              </a:ext>
            </a:extLst>
          </p:cNvPr>
          <p:cNvSpPr txBox="1">
            <a:spLocks/>
          </p:cNvSpPr>
          <p:nvPr/>
        </p:nvSpPr>
        <p:spPr>
          <a:xfrm>
            <a:off x="4664045" y="4190164"/>
            <a:ext cx="4699330" cy="72019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2438705">
              <a:spcBef>
                <a:spcPct val="20000"/>
              </a:spcBef>
              <a:defRPr/>
            </a:pPr>
            <a:r>
              <a:rPr lang="en-US" b="1" dirty="0">
                <a:solidFill>
                  <a:srgbClr val="FFA826"/>
                </a:solidFill>
                <a:cs typeface="+mj-cs"/>
              </a:rPr>
              <a:t>Title Goes Here</a:t>
            </a:r>
          </a:p>
          <a:p>
            <a:pPr algn="l" defTabSz="2438705">
              <a:spcBef>
                <a:spcPct val="20000"/>
              </a:spcBef>
              <a:defRPr/>
            </a:pPr>
            <a:r>
              <a:rPr lang="en-US" sz="1400" dirty="0">
                <a:solidFill>
                  <a:schemeClr val="tx1">
                    <a:lumMod val="75000"/>
                    <a:lumOff val="25000"/>
                  </a:schemeClr>
                </a:solidFill>
                <a:cs typeface="+mj-cs"/>
              </a:rPr>
              <a:t>There are many variations of passages but the majority have  suffered alteration in some form by injected.</a:t>
            </a:r>
          </a:p>
        </p:txBody>
      </p:sp>
      <p:sp>
        <p:nvSpPr>
          <p:cNvPr id="10" name="Text Placeholder 3">
            <a:extLst>
              <a:ext uri="{FF2B5EF4-FFF2-40B4-BE49-F238E27FC236}">
                <a16:creationId xmlns:a16="http://schemas.microsoft.com/office/drawing/2014/main" id="{E68594DD-451C-F497-F0F1-27B16246D549}"/>
              </a:ext>
            </a:extLst>
          </p:cNvPr>
          <p:cNvSpPr txBox="1">
            <a:spLocks/>
          </p:cNvSpPr>
          <p:nvPr/>
        </p:nvSpPr>
        <p:spPr>
          <a:xfrm>
            <a:off x="5656191" y="2748656"/>
            <a:ext cx="4699330" cy="72019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2438705">
              <a:spcBef>
                <a:spcPct val="20000"/>
              </a:spcBef>
              <a:defRPr/>
            </a:pPr>
            <a:r>
              <a:rPr lang="en-US" b="1" dirty="0">
                <a:solidFill>
                  <a:srgbClr val="00BAB5"/>
                </a:solidFill>
                <a:cs typeface="+mj-cs"/>
              </a:rPr>
              <a:t>Title Goes Here</a:t>
            </a:r>
          </a:p>
          <a:p>
            <a:pPr algn="l" defTabSz="2438705">
              <a:spcBef>
                <a:spcPct val="20000"/>
              </a:spcBef>
              <a:defRPr/>
            </a:pPr>
            <a:r>
              <a:rPr lang="en-US" sz="1400" dirty="0">
                <a:solidFill>
                  <a:schemeClr val="tx1">
                    <a:lumMod val="75000"/>
                    <a:lumOff val="25000"/>
                  </a:schemeClr>
                </a:solidFill>
                <a:cs typeface="+mj-cs"/>
              </a:rPr>
              <a:t>There are many variations of passages but the majority have  suffered alteration in some form by injected.</a:t>
            </a:r>
          </a:p>
        </p:txBody>
      </p:sp>
      <p:sp>
        <p:nvSpPr>
          <p:cNvPr id="13" name="Text Placeholder 3">
            <a:extLst>
              <a:ext uri="{FF2B5EF4-FFF2-40B4-BE49-F238E27FC236}">
                <a16:creationId xmlns:a16="http://schemas.microsoft.com/office/drawing/2014/main" id="{C48DC82A-D6CF-F916-5AD1-10AF89366F26}"/>
              </a:ext>
            </a:extLst>
          </p:cNvPr>
          <p:cNvSpPr txBox="1">
            <a:spLocks/>
          </p:cNvSpPr>
          <p:nvPr/>
        </p:nvSpPr>
        <p:spPr>
          <a:xfrm>
            <a:off x="6376650" y="1382619"/>
            <a:ext cx="4699330" cy="72019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2438705">
              <a:spcBef>
                <a:spcPct val="20000"/>
              </a:spcBef>
              <a:defRPr/>
            </a:pPr>
            <a:r>
              <a:rPr lang="en-US" b="1" dirty="0">
                <a:solidFill>
                  <a:srgbClr val="A8436F"/>
                </a:solidFill>
                <a:cs typeface="+mj-cs"/>
              </a:rPr>
              <a:t>Title Goes Here</a:t>
            </a:r>
          </a:p>
          <a:p>
            <a:pPr algn="l" defTabSz="2438705">
              <a:spcBef>
                <a:spcPct val="20000"/>
              </a:spcBef>
              <a:defRPr/>
            </a:pPr>
            <a:r>
              <a:rPr lang="en-US" sz="1400" dirty="0">
                <a:solidFill>
                  <a:schemeClr val="tx1">
                    <a:lumMod val="75000"/>
                    <a:lumOff val="25000"/>
                  </a:schemeClr>
                </a:solidFill>
                <a:cs typeface="+mj-cs"/>
              </a:rPr>
              <a:t>There are many variations of passages but the majority have  suffered alteration in some form by injected.</a:t>
            </a:r>
          </a:p>
        </p:txBody>
      </p:sp>
      <p:sp>
        <p:nvSpPr>
          <p:cNvPr id="3" name="Freeform 2">
            <a:extLst>
              <a:ext uri="{FF2B5EF4-FFF2-40B4-BE49-F238E27FC236}">
                <a16:creationId xmlns:a16="http://schemas.microsoft.com/office/drawing/2014/main" id="{A12FF579-28F1-F2D4-94B6-A44B1772C9FD}"/>
              </a:ext>
            </a:extLst>
          </p:cNvPr>
          <p:cNvSpPr/>
          <p:nvPr/>
        </p:nvSpPr>
        <p:spPr>
          <a:xfrm>
            <a:off x="2160505" y="5359682"/>
            <a:ext cx="1466843" cy="1265750"/>
          </a:xfrm>
          <a:custGeom>
            <a:avLst/>
            <a:gdLst>
              <a:gd name="connsiteX0" fmla="*/ 0 w 869815"/>
              <a:gd name="connsiteY0" fmla="*/ 0 h 750570"/>
              <a:gd name="connsiteX1" fmla="*/ 869815 w 869815"/>
              <a:gd name="connsiteY1" fmla="*/ 0 h 750570"/>
              <a:gd name="connsiteX2" fmla="*/ 869815 w 869815"/>
              <a:gd name="connsiteY2" fmla="*/ 501650 h 750570"/>
              <a:gd name="connsiteX3" fmla="*/ 377690 w 869815"/>
              <a:gd name="connsiteY3" fmla="*/ 750570 h 750570"/>
              <a:gd name="connsiteX4" fmla="*/ 377690 w 869815"/>
              <a:gd name="connsiteY4" fmla="*/ 501650 h 750570"/>
              <a:gd name="connsiteX5" fmla="*/ 0 w 869815"/>
              <a:gd name="connsiteY5" fmla="*/ 501650 h 75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815" h="750570">
                <a:moveTo>
                  <a:pt x="0" y="0"/>
                </a:moveTo>
                <a:lnTo>
                  <a:pt x="869815" y="0"/>
                </a:lnTo>
                <a:lnTo>
                  <a:pt x="869815" y="501650"/>
                </a:lnTo>
                <a:lnTo>
                  <a:pt x="377690" y="750570"/>
                </a:lnTo>
                <a:lnTo>
                  <a:pt x="377690" y="501650"/>
                </a:lnTo>
                <a:lnTo>
                  <a:pt x="0" y="501650"/>
                </a:lnTo>
                <a:close/>
              </a:path>
            </a:pathLst>
          </a:cu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5" name="Oval 4">
            <a:extLst>
              <a:ext uri="{FF2B5EF4-FFF2-40B4-BE49-F238E27FC236}">
                <a16:creationId xmlns:a16="http://schemas.microsoft.com/office/drawing/2014/main" id="{A3E3859E-F7B9-6D15-3E45-08418CF19C22}"/>
              </a:ext>
            </a:extLst>
          </p:cNvPr>
          <p:cNvSpPr/>
          <p:nvPr/>
        </p:nvSpPr>
        <p:spPr>
          <a:xfrm>
            <a:off x="1755727" y="4948884"/>
            <a:ext cx="867697" cy="867697"/>
          </a:xfrm>
          <a:prstGeom prst="ellipse">
            <a:avLst/>
          </a:prstGeom>
          <a:solidFill>
            <a:srgbClr val="F2636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p>
        </p:txBody>
      </p:sp>
      <p:grpSp>
        <p:nvGrpSpPr>
          <p:cNvPr id="15" name="Group 14">
            <a:extLst>
              <a:ext uri="{FF2B5EF4-FFF2-40B4-BE49-F238E27FC236}">
                <a16:creationId xmlns:a16="http://schemas.microsoft.com/office/drawing/2014/main" id="{463036E8-422B-81A8-219A-6A029E1F1E40}"/>
              </a:ext>
            </a:extLst>
          </p:cNvPr>
          <p:cNvGrpSpPr/>
          <p:nvPr/>
        </p:nvGrpSpPr>
        <p:grpSpPr>
          <a:xfrm>
            <a:off x="1947779" y="5092993"/>
            <a:ext cx="483590" cy="579476"/>
            <a:chOff x="3735388" y="3473450"/>
            <a:chExt cx="184150" cy="220663"/>
          </a:xfrm>
          <a:solidFill>
            <a:schemeClr val="bg1"/>
          </a:solidFill>
        </p:grpSpPr>
        <p:sp>
          <p:nvSpPr>
            <p:cNvPr id="30" name="Freeform 96">
              <a:extLst>
                <a:ext uri="{FF2B5EF4-FFF2-40B4-BE49-F238E27FC236}">
                  <a16:creationId xmlns:a16="http://schemas.microsoft.com/office/drawing/2014/main" id="{87A5CBC3-21DE-E8AA-000D-D0A9A92B16AF}"/>
                </a:ext>
              </a:extLst>
            </p:cNvPr>
            <p:cNvSpPr>
              <a:spLocks noEditPoints="1"/>
            </p:cNvSpPr>
            <p:nvPr/>
          </p:nvSpPr>
          <p:spPr bwMode="auto">
            <a:xfrm>
              <a:off x="3773488" y="3473450"/>
              <a:ext cx="104775" cy="104775"/>
            </a:xfrm>
            <a:custGeom>
              <a:avLst/>
              <a:gdLst/>
              <a:ahLst/>
              <a:cxnLst>
                <a:cxn ang="0">
                  <a:pos x="21" y="41"/>
                </a:cxn>
                <a:cxn ang="0">
                  <a:pos x="41" y="21"/>
                </a:cxn>
                <a:cxn ang="0">
                  <a:pos x="21" y="0"/>
                </a:cxn>
                <a:cxn ang="0">
                  <a:pos x="0" y="21"/>
                </a:cxn>
                <a:cxn ang="0">
                  <a:pos x="21" y="41"/>
                </a:cxn>
                <a:cxn ang="0">
                  <a:pos x="21" y="6"/>
                </a:cxn>
                <a:cxn ang="0">
                  <a:pos x="36" y="21"/>
                </a:cxn>
                <a:cxn ang="0">
                  <a:pos x="21" y="36"/>
                </a:cxn>
                <a:cxn ang="0">
                  <a:pos x="6" y="21"/>
                </a:cxn>
                <a:cxn ang="0">
                  <a:pos x="21" y="6"/>
                </a:cxn>
              </a:cxnLst>
              <a:rect l="0" t="0" r="r" b="b"/>
              <a:pathLst>
                <a:path w="41" h="41">
                  <a:moveTo>
                    <a:pt x="21" y="41"/>
                  </a:moveTo>
                  <a:cubicBezTo>
                    <a:pt x="32" y="41"/>
                    <a:pt x="41" y="32"/>
                    <a:pt x="41" y="21"/>
                  </a:cubicBezTo>
                  <a:cubicBezTo>
                    <a:pt x="41" y="9"/>
                    <a:pt x="32" y="0"/>
                    <a:pt x="21" y="0"/>
                  </a:cubicBezTo>
                  <a:cubicBezTo>
                    <a:pt x="10" y="0"/>
                    <a:pt x="0" y="9"/>
                    <a:pt x="0" y="21"/>
                  </a:cubicBezTo>
                  <a:cubicBezTo>
                    <a:pt x="0" y="32"/>
                    <a:pt x="10" y="41"/>
                    <a:pt x="21" y="41"/>
                  </a:cubicBezTo>
                  <a:close/>
                  <a:moveTo>
                    <a:pt x="21" y="6"/>
                  </a:moveTo>
                  <a:cubicBezTo>
                    <a:pt x="29" y="6"/>
                    <a:pt x="36" y="12"/>
                    <a:pt x="36" y="21"/>
                  </a:cubicBezTo>
                  <a:cubicBezTo>
                    <a:pt x="36" y="29"/>
                    <a:pt x="29" y="36"/>
                    <a:pt x="21" y="36"/>
                  </a:cubicBezTo>
                  <a:cubicBezTo>
                    <a:pt x="12" y="36"/>
                    <a:pt x="6" y="29"/>
                    <a:pt x="6" y="21"/>
                  </a:cubicBezTo>
                  <a:cubicBezTo>
                    <a:pt x="6" y="12"/>
                    <a:pt x="12" y="6"/>
                    <a:pt x="21" y="6"/>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solidFill>
                  <a:schemeClr val="bg1"/>
                </a:solidFill>
              </a:endParaRPr>
            </a:p>
          </p:txBody>
        </p:sp>
        <p:sp>
          <p:nvSpPr>
            <p:cNvPr id="31" name="Freeform 97">
              <a:extLst>
                <a:ext uri="{FF2B5EF4-FFF2-40B4-BE49-F238E27FC236}">
                  <a16:creationId xmlns:a16="http://schemas.microsoft.com/office/drawing/2014/main" id="{949ED970-5CEE-7A09-B6E1-3F27D478D69E}"/>
                </a:ext>
              </a:extLst>
            </p:cNvPr>
            <p:cNvSpPr>
              <a:spLocks noEditPoints="1"/>
            </p:cNvSpPr>
            <p:nvPr/>
          </p:nvSpPr>
          <p:spPr bwMode="auto">
            <a:xfrm>
              <a:off x="3735388" y="3586163"/>
              <a:ext cx="184150" cy="107950"/>
            </a:xfrm>
            <a:custGeom>
              <a:avLst/>
              <a:gdLst/>
              <a:ahLst/>
              <a:cxnLst>
                <a:cxn ang="0">
                  <a:pos x="71" y="19"/>
                </a:cxn>
                <a:cxn ang="0">
                  <a:pos x="48" y="0"/>
                </a:cxn>
                <a:cxn ang="0">
                  <a:pos x="45" y="1"/>
                </a:cxn>
                <a:cxn ang="0">
                  <a:pos x="36" y="12"/>
                </a:cxn>
                <a:cxn ang="0">
                  <a:pos x="27" y="1"/>
                </a:cxn>
                <a:cxn ang="0">
                  <a:pos x="24" y="0"/>
                </a:cxn>
                <a:cxn ang="0">
                  <a:pos x="0" y="19"/>
                </a:cxn>
                <a:cxn ang="0">
                  <a:pos x="0" y="21"/>
                </a:cxn>
                <a:cxn ang="0">
                  <a:pos x="36" y="42"/>
                </a:cxn>
                <a:cxn ang="0">
                  <a:pos x="71" y="21"/>
                </a:cxn>
                <a:cxn ang="0">
                  <a:pos x="71" y="19"/>
                </a:cxn>
                <a:cxn ang="0">
                  <a:pos x="49" y="6"/>
                </a:cxn>
                <a:cxn ang="0">
                  <a:pos x="53" y="8"/>
                </a:cxn>
                <a:cxn ang="0">
                  <a:pos x="44" y="20"/>
                </a:cxn>
                <a:cxn ang="0">
                  <a:pos x="42" y="18"/>
                </a:cxn>
                <a:cxn ang="0">
                  <a:pos x="39" y="16"/>
                </a:cxn>
                <a:cxn ang="0">
                  <a:pos x="49" y="6"/>
                </a:cxn>
                <a:cxn ang="0">
                  <a:pos x="32" y="16"/>
                </a:cxn>
                <a:cxn ang="0">
                  <a:pos x="29" y="18"/>
                </a:cxn>
                <a:cxn ang="0">
                  <a:pos x="28" y="20"/>
                </a:cxn>
                <a:cxn ang="0">
                  <a:pos x="19" y="8"/>
                </a:cxn>
                <a:cxn ang="0">
                  <a:pos x="23" y="6"/>
                </a:cxn>
                <a:cxn ang="0">
                  <a:pos x="32" y="16"/>
                </a:cxn>
                <a:cxn ang="0">
                  <a:pos x="38" y="36"/>
                </a:cxn>
                <a:cxn ang="0">
                  <a:pos x="38" y="24"/>
                </a:cxn>
                <a:cxn ang="0">
                  <a:pos x="36" y="23"/>
                </a:cxn>
                <a:cxn ang="0">
                  <a:pos x="34" y="24"/>
                </a:cxn>
                <a:cxn ang="0">
                  <a:pos x="34" y="36"/>
                </a:cxn>
                <a:cxn ang="0">
                  <a:pos x="6" y="20"/>
                </a:cxn>
                <a:cxn ang="0">
                  <a:pos x="16" y="10"/>
                </a:cxn>
                <a:cxn ang="0">
                  <a:pos x="27" y="23"/>
                </a:cxn>
                <a:cxn ang="0">
                  <a:pos x="29" y="23"/>
                </a:cxn>
                <a:cxn ang="0">
                  <a:pos x="32" y="21"/>
                </a:cxn>
                <a:cxn ang="0">
                  <a:pos x="36" y="18"/>
                </a:cxn>
                <a:cxn ang="0">
                  <a:pos x="40" y="21"/>
                </a:cxn>
                <a:cxn ang="0">
                  <a:pos x="43" y="23"/>
                </a:cxn>
                <a:cxn ang="0">
                  <a:pos x="44" y="24"/>
                </a:cxn>
                <a:cxn ang="0">
                  <a:pos x="45" y="23"/>
                </a:cxn>
                <a:cxn ang="0">
                  <a:pos x="56" y="10"/>
                </a:cxn>
                <a:cxn ang="0">
                  <a:pos x="66" y="20"/>
                </a:cxn>
                <a:cxn ang="0">
                  <a:pos x="38" y="36"/>
                </a:cxn>
              </a:cxnLst>
              <a:rect l="0" t="0" r="r" b="b"/>
              <a:pathLst>
                <a:path w="72" h="42">
                  <a:moveTo>
                    <a:pt x="71" y="19"/>
                  </a:moveTo>
                  <a:cubicBezTo>
                    <a:pt x="66" y="10"/>
                    <a:pt x="58" y="3"/>
                    <a:pt x="48" y="0"/>
                  </a:cubicBezTo>
                  <a:cubicBezTo>
                    <a:pt x="47" y="0"/>
                    <a:pt x="46" y="0"/>
                    <a:pt x="45" y="1"/>
                  </a:cubicBezTo>
                  <a:cubicBezTo>
                    <a:pt x="43" y="6"/>
                    <a:pt x="40" y="9"/>
                    <a:pt x="36" y="12"/>
                  </a:cubicBezTo>
                  <a:cubicBezTo>
                    <a:pt x="32" y="9"/>
                    <a:pt x="29" y="6"/>
                    <a:pt x="27" y="1"/>
                  </a:cubicBezTo>
                  <a:cubicBezTo>
                    <a:pt x="26" y="0"/>
                    <a:pt x="25" y="0"/>
                    <a:pt x="24" y="0"/>
                  </a:cubicBezTo>
                  <a:cubicBezTo>
                    <a:pt x="14" y="3"/>
                    <a:pt x="6" y="10"/>
                    <a:pt x="0" y="19"/>
                  </a:cubicBezTo>
                  <a:cubicBezTo>
                    <a:pt x="0" y="19"/>
                    <a:pt x="0" y="20"/>
                    <a:pt x="0" y="21"/>
                  </a:cubicBezTo>
                  <a:cubicBezTo>
                    <a:pt x="8" y="34"/>
                    <a:pt x="21" y="42"/>
                    <a:pt x="36" y="42"/>
                  </a:cubicBezTo>
                  <a:cubicBezTo>
                    <a:pt x="50" y="42"/>
                    <a:pt x="64" y="34"/>
                    <a:pt x="71" y="21"/>
                  </a:cubicBezTo>
                  <a:cubicBezTo>
                    <a:pt x="72" y="20"/>
                    <a:pt x="72" y="19"/>
                    <a:pt x="71" y="19"/>
                  </a:cubicBezTo>
                  <a:close/>
                  <a:moveTo>
                    <a:pt x="49" y="6"/>
                  </a:moveTo>
                  <a:cubicBezTo>
                    <a:pt x="50" y="6"/>
                    <a:pt x="52" y="7"/>
                    <a:pt x="53" y="8"/>
                  </a:cubicBezTo>
                  <a:cubicBezTo>
                    <a:pt x="51" y="12"/>
                    <a:pt x="48" y="16"/>
                    <a:pt x="44" y="20"/>
                  </a:cubicBezTo>
                  <a:cubicBezTo>
                    <a:pt x="43" y="19"/>
                    <a:pt x="43" y="19"/>
                    <a:pt x="42" y="18"/>
                  </a:cubicBezTo>
                  <a:cubicBezTo>
                    <a:pt x="41" y="18"/>
                    <a:pt x="40" y="17"/>
                    <a:pt x="39" y="16"/>
                  </a:cubicBezTo>
                  <a:cubicBezTo>
                    <a:pt x="43" y="13"/>
                    <a:pt x="46" y="10"/>
                    <a:pt x="49" y="6"/>
                  </a:cubicBezTo>
                  <a:close/>
                  <a:moveTo>
                    <a:pt x="32" y="16"/>
                  </a:moveTo>
                  <a:cubicBezTo>
                    <a:pt x="31" y="17"/>
                    <a:pt x="30" y="18"/>
                    <a:pt x="29" y="18"/>
                  </a:cubicBezTo>
                  <a:cubicBezTo>
                    <a:pt x="29" y="19"/>
                    <a:pt x="28" y="19"/>
                    <a:pt x="28" y="20"/>
                  </a:cubicBezTo>
                  <a:cubicBezTo>
                    <a:pt x="24" y="16"/>
                    <a:pt x="21" y="12"/>
                    <a:pt x="19" y="8"/>
                  </a:cubicBezTo>
                  <a:cubicBezTo>
                    <a:pt x="20" y="7"/>
                    <a:pt x="22" y="6"/>
                    <a:pt x="23" y="6"/>
                  </a:cubicBezTo>
                  <a:cubicBezTo>
                    <a:pt x="25" y="10"/>
                    <a:pt x="29" y="13"/>
                    <a:pt x="32" y="16"/>
                  </a:cubicBezTo>
                  <a:close/>
                  <a:moveTo>
                    <a:pt x="38" y="36"/>
                  </a:moveTo>
                  <a:cubicBezTo>
                    <a:pt x="38" y="24"/>
                    <a:pt x="38" y="24"/>
                    <a:pt x="38" y="24"/>
                  </a:cubicBezTo>
                  <a:cubicBezTo>
                    <a:pt x="38" y="23"/>
                    <a:pt x="37" y="23"/>
                    <a:pt x="36" y="23"/>
                  </a:cubicBezTo>
                  <a:cubicBezTo>
                    <a:pt x="35" y="23"/>
                    <a:pt x="34" y="23"/>
                    <a:pt x="34" y="24"/>
                  </a:cubicBezTo>
                  <a:cubicBezTo>
                    <a:pt x="34" y="36"/>
                    <a:pt x="34" y="36"/>
                    <a:pt x="34" y="36"/>
                  </a:cubicBezTo>
                  <a:cubicBezTo>
                    <a:pt x="23" y="36"/>
                    <a:pt x="12" y="30"/>
                    <a:pt x="6" y="20"/>
                  </a:cubicBezTo>
                  <a:cubicBezTo>
                    <a:pt x="8" y="16"/>
                    <a:pt x="12" y="12"/>
                    <a:pt x="16" y="10"/>
                  </a:cubicBezTo>
                  <a:cubicBezTo>
                    <a:pt x="18" y="14"/>
                    <a:pt x="22" y="19"/>
                    <a:pt x="27" y="23"/>
                  </a:cubicBezTo>
                  <a:cubicBezTo>
                    <a:pt x="27" y="24"/>
                    <a:pt x="28" y="24"/>
                    <a:pt x="29" y="23"/>
                  </a:cubicBezTo>
                  <a:cubicBezTo>
                    <a:pt x="30" y="23"/>
                    <a:pt x="31" y="22"/>
                    <a:pt x="32" y="21"/>
                  </a:cubicBezTo>
                  <a:cubicBezTo>
                    <a:pt x="33" y="20"/>
                    <a:pt x="34" y="19"/>
                    <a:pt x="36" y="18"/>
                  </a:cubicBezTo>
                  <a:cubicBezTo>
                    <a:pt x="37" y="19"/>
                    <a:pt x="39" y="20"/>
                    <a:pt x="40" y="21"/>
                  </a:cubicBezTo>
                  <a:cubicBezTo>
                    <a:pt x="41" y="22"/>
                    <a:pt x="42" y="23"/>
                    <a:pt x="43" y="23"/>
                  </a:cubicBezTo>
                  <a:cubicBezTo>
                    <a:pt x="43" y="24"/>
                    <a:pt x="43" y="24"/>
                    <a:pt x="44" y="24"/>
                  </a:cubicBezTo>
                  <a:cubicBezTo>
                    <a:pt x="44" y="24"/>
                    <a:pt x="45" y="24"/>
                    <a:pt x="45" y="23"/>
                  </a:cubicBezTo>
                  <a:cubicBezTo>
                    <a:pt x="50" y="19"/>
                    <a:pt x="53" y="14"/>
                    <a:pt x="56" y="10"/>
                  </a:cubicBezTo>
                  <a:cubicBezTo>
                    <a:pt x="60" y="12"/>
                    <a:pt x="63" y="16"/>
                    <a:pt x="66" y="20"/>
                  </a:cubicBezTo>
                  <a:cubicBezTo>
                    <a:pt x="60" y="30"/>
                    <a:pt x="49" y="36"/>
                    <a:pt x="38" y="36"/>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solidFill>
                  <a:schemeClr val="bg1"/>
                </a:solidFill>
              </a:endParaRPr>
            </a:p>
          </p:txBody>
        </p:sp>
      </p:grpSp>
      <p:sp>
        <p:nvSpPr>
          <p:cNvPr id="6" name="Freeform 5">
            <a:extLst>
              <a:ext uri="{FF2B5EF4-FFF2-40B4-BE49-F238E27FC236}">
                <a16:creationId xmlns:a16="http://schemas.microsoft.com/office/drawing/2014/main" id="{CE5AF6E9-B529-74B3-DED1-3422D8A0C703}"/>
              </a:ext>
            </a:extLst>
          </p:cNvPr>
          <p:cNvSpPr/>
          <p:nvPr/>
        </p:nvSpPr>
        <p:spPr>
          <a:xfrm>
            <a:off x="2930994" y="3912418"/>
            <a:ext cx="1466843" cy="1265750"/>
          </a:xfrm>
          <a:custGeom>
            <a:avLst/>
            <a:gdLst>
              <a:gd name="connsiteX0" fmla="*/ 0 w 869815"/>
              <a:gd name="connsiteY0" fmla="*/ 0 h 750570"/>
              <a:gd name="connsiteX1" fmla="*/ 869815 w 869815"/>
              <a:gd name="connsiteY1" fmla="*/ 0 h 750570"/>
              <a:gd name="connsiteX2" fmla="*/ 869815 w 869815"/>
              <a:gd name="connsiteY2" fmla="*/ 501650 h 750570"/>
              <a:gd name="connsiteX3" fmla="*/ 377690 w 869815"/>
              <a:gd name="connsiteY3" fmla="*/ 750570 h 750570"/>
              <a:gd name="connsiteX4" fmla="*/ 377690 w 869815"/>
              <a:gd name="connsiteY4" fmla="*/ 501650 h 750570"/>
              <a:gd name="connsiteX5" fmla="*/ 0 w 869815"/>
              <a:gd name="connsiteY5" fmla="*/ 501650 h 75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815" h="750570">
                <a:moveTo>
                  <a:pt x="0" y="0"/>
                </a:moveTo>
                <a:lnTo>
                  <a:pt x="869815" y="0"/>
                </a:lnTo>
                <a:lnTo>
                  <a:pt x="869815" y="501650"/>
                </a:lnTo>
                <a:lnTo>
                  <a:pt x="377690" y="750570"/>
                </a:lnTo>
                <a:lnTo>
                  <a:pt x="377690" y="501650"/>
                </a:lnTo>
                <a:lnTo>
                  <a:pt x="0" y="501650"/>
                </a:lnTo>
                <a:close/>
              </a:path>
            </a:pathLst>
          </a:cu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8" name="Oval 7">
            <a:extLst>
              <a:ext uri="{FF2B5EF4-FFF2-40B4-BE49-F238E27FC236}">
                <a16:creationId xmlns:a16="http://schemas.microsoft.com/office/drawing/2014/main" id="{101D83BD-8D91-4075-6479-F0C3CD90AE86}"/>
              </a:ext>
            </a:extLst>
          </p:cNvPr>
          <p:cNvSpPr/>
          <p:nvPr/>
        </p:nvSpPr>
        <p:spPr>
          <a:xfrm>
            <a:off x="2526216" y="3501620"/>
            <a:ext cx="867697" cy="867697"/>
          </a:xfrm>
          <a:prstGeom prst="ellipse">
            <a:avLst/>
          </a:prstGeom>
          <a:solidFill>
            <a:srgbClr val="FFA826"/>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p>
        </p:txBody>
      </p:sp>
      <p:grpSp>
        <p:nvGrpSpPr>
          <p:cNvPr id="16" name="Group 15">
            <a:extLst>
              <a:ext uri="{FF2B5EF4-FFF2-40B4-BE49-F238E27FC236}">
                <a16:creationId xmlns:a16="http://schemas.microsoft.com/office/drawing/2014/main" id="{C7DD3B1D-8D49-C6E3-1D15-217FAC7EAF0F}"/>
              </a:ext>
            </a:extLst>
          </p:cNvPr>
          <p:cNvGrpSpPr/>
          <p:nvPr/>
        </p:nvGrpSpPr>
        <p:grpSpPr>
          <a:xfrm>
            <a:off x="2800727" y="3689219"/>
            <a:ext cx="318673" cy="492495"/>
            <a:chOff x="5403850" y="3486150"/>
            <a:chExt cx="139700" cy="215900"/>
          </a:xfrm>
          <a:solidFill>
            <a:schemeClr val="bg1"/>
          </a:solidFill>
        </p:grpSpPr>
        <p:sp>
          <p:nvSpPr>
            <p:cNvPr id="28" name="Freeform 154">
              <a:extLst>
                <a:ext uri="{FF2B5EF4-FFF2-40B4-BE49-F238E27FC236}">
                  <a16:creationId xmlns:a16="http://schemas.microsoft.com/office/drawing/2014/main" id="{6BE67551-8F41-C1C4-EAF2-39E64AE440DB}"/>
                </a:ext>
              </a:extLst>
            </p:cNvPr>
            <p:cNvSpPr>
              <a:spLocks/>
            </p:cNvSpPr>
            <p:nvPr/>
          </p:nvSpPr>
          <p:spPr bwMode="auto">
            <a:xfrm>
              <a:off x="5438775" y="3522663"/>
              <a:ext cx="69850" cy="155575"/>
            </a:xfrm>
            <a:custGeom>
              <a:avLst/>
              <a:gdLst/>
              <a:ahLst/>
              <a:cxnLst>
                <a:cxn ang="0">
                  <a:pos x="17" y="44"/>
                </a:cxn>
                <a:cxn ang="0">
                  <a:pos x="16" y="47"/>
                </a:cxn>
                <a:cxn ang="0">
                  <a:pos x="22" y="57"/>
                </a:cxn>
                <a:cxn ang="0">
                  <a:pos x="5" y="57"/>
                </a:cxn>
                <a:cxn ang="0">
                  <a:pos x="15" y="40"/>
                </a:cxn>
                <a:cxn ang="0">
                  <a:pos x="15" y="39"/>
                </a:cxn>
                <a:cxn ang="0">
                  <a:pos x="15" y="39"/>
                </a:cxn>
                <a:cxn ang="0">
                  <a:pos x="15" y="16"/>
                </a:cxn>
                <a:cxn ang="0">
                  <a:pos x="24" y="2"/>
                </a:cxn>
                <a:cxn ang="0">
                  <a:pos x="24" y="1"/>
                </a:cxn>
                <a:cxn ang="0">
                  <a:pos x="22" y="0"/>
                </a:cxn>
                <a:cxn ang="0">
                  <a:pos x="5" y="0"/>
                </a:cxn>
                <a:cxn ang="0">
                  <a:pos x="4" y="1"/>
                </a:cxn>
                <a:cxn ang="0">
                  <a:pos x="4" y="2"/>
                </a:cxn>
                <a:cxn ang="0">
                  <a:pos x="8" y="10"/>
                </a:cxn>
                <a:cxn ang="0">
                  <a:pos x="11" y="11"/>
                </a:cxn>
                <a:cxn ang="0">
                  <a:pos x="11" y="9"/>
                </a:cxn>
                <a:cxn ang="0">
                  <a:pos x="8" y="3"/>
                </a:cxn>
                <a:cxn ang="0">
                  <a:pos x="19" y="3"/>
                </a:cxn>
                <a:cxn ang="0">
                  <a:pos x="12" y="15"/>
                </a:cxn>
                <a:cxn ang="0">
                  <a:pos x="12" y="15"/>
                </a:cxn>
                <a:cxn ang="0">
                  <a:pos x="12" y="15"/>
                </a:cxn>
                <a:cxn ang="0">
                  <a:pos x="12" y="15"/>
                </a:cxn>
                <a:cxn ang="0">
                  <a:pos x="12" y="16"/>
                </a:cxn>
                <a:cxn ang="0">
                  <a:pos x="12" y="16"/>
                </a:cxn>
                <a:cxn ang="0">
                  <a:pos x="12" y="16"/>
                </a:cxn>
                <a:cxn ang="0">
                  <a:pos x="12" y="39"/>
                </a:cxn>
                <a:cxn ang="0">
                  <a:pos x="12" y="39"/>
                </a:cxn>
                <a:cxn ang="0">
                  <a:pos x="1" y="58"/>
                </a:cxn>
                <a:cxn ang="0">
                  <a:pos x="1" y="60"/>
                </a:cxn>
                <a:cxn ang="0">
                  <a:pos x="2" y="61"/>
                </a:cxn>
                <a:cxn ang="0">
                  <a:pos x="25" y="61"/>
                </a:cxn>
                <a:cxn ang="0">
                  <a:pos x="27" y="60"/>
                </a:cxn>
                <a:cxn ang="0">
                  <a:pos x="27" y="58"/>
                </a:cxn>
                <a:cxn ang="0">
                  <a:pos x="19" y="45"/>
                </a:cxn>
                <a:cxn ang="0">
                  <a:pos x="17" y="44"/>
                </a:cxn>
              </a:cxnLst>
              <a:rect l="0" t="0" r="r" b="b"/>
              <a:pathLst>
                <a:path w="27" h="61">
                  <a:moveTo>
                    <a:pt x="17" y="44"/>
                  </a:moveTo>
                  <a:cubicBezTo>
                    <a:pt x="16" y="45"/>
                    <a:pt x="16" y="46"/>
                    <a:pt x="16" y="47"/>
                  </a:cubicBezTo>
                  <a:cubicBezTo>
                    <a:pt x="22" y="57"/>
                    <a:pt x="22" y="57"/>
                    <a:pt x="22" y="57"/>
                  </a:cubicBezTo>
                  <a:cubicBezTo>
                    <a:pt x="5" y="57"/>
                    <a:pt x="5" y="57"/>
                    <a:pt x="5" y="57"/>
                  </a:cubicBezTo>
                  <a:cubicBezTo>
                    <a:pt x="15" y="40"/>
                    <a:pt x="15" y="40"/>
                    <a:pt x="15" y="40"/>
                  </a:cubicBezTo>
                  <a:cubicBezTo>
                    <a:pt x="15" y="40"/>
                    <a:pt x="15" y="40"/>
                    <a:pt x="15" y="39"/>
                  </a:cubicBezTo>
                  <a:cubicBezTo>
                    <a:pt x="15" y="39"/>
                    <a:pt x="15" y="39"/>
                    <a:pt x="15" y="39"/>
                  </a:cubicBezTo>
                  <a:cubicBezTo>
                    <a:pt x="15" y="16"/>
                    <a:pt x="15" y="16"/>
                    <a:pt x="15" y="16"/>
                  </a:cubicBezTo>
                  <a:cubicBezTo>
                    <a:pt x="24" y="2"/>
                    <a:pt x="24" y="2"/>
                    <a:pt x="24" y="2"/>
                  </a:cubicBezTo>
                  <a:cubicBezTo>
                    <a:pt x="24" y="2"/>
                    <a:pt x="24" y="1"/>
                    <a:pt x="24" y="1"/>
                  </a:cubicBezTo>
                  <a:cubicBezTo>
                    <a:pt x="23" y="0"/>
                    <a:pt x="23" y="0"/>
                    <a:pt x="22" y="0"/>
                  </a:cubicBezTo>
                  <a:cubicBezTo>
                    <a:pt x="5" y="0"/>
                    <a:pt x="5" y="0"/>
                    <a:pt x="5" y="0"/>
                  </a:cubicBezTo>
                  <a:cubicBezTo>
                    <a:pt x="5" y="0"/>
                    <a:pt x="4" y="0"/>
                    <a:pt x="4" y="1"/>
                  </a:cubicBezTo>
                  <a:cubicBezTo>
                    <a:pt x="3" y="1"/>
                    <a:pt x="3" y="2"/>
                    <a:pt x="4" y="2"/>
                  </a:cubicBezTo>
                  <a:cubicBezTo>
                    <a:pt x="8" y="10"/>
                    <a:pt x="8" y="10"/>
                    <a:pt x="8" y="10"/>
                  </a:cubicBezTo>
                  <a:cubicBezTo>
                    <a:pt x="9" y="11"/>
                    <a:pt x="10" y="12"/>
                    <a:pt x="11" y="11"/>
                  </a:cubicBezTo>
                  <a:cubicBezTo>
                    <a:pt x="12" y="11"/>
                    <a:pt x="12" y="9"/>
                    <a:pt x="11" y="9"/>
                  </a:cubicBezTo>
                  <a:cubicBezTo>
                    <a:pt x="8" y="3"/>
                    <a:pt x="8" y="3"/>
                    <a:pt x="8" y="3"/>
                  </a:cubicBezTo>
                  <a:cubicBezTo>
                    <a:pt x="19" y="3"/>
                    <a:pt x="19" y="3"/>
                    <a:pt x="19" y="3"/>
                  </a:cubicBezTo>
                  <a:cubicBezTo>
                    <a:pt x="12" y="15"/>
                    <a:pt x="12" y="15"/>
                    <a:pt x="12" y="15"/>
                  </a:cubicBezTo>
                  <a:cubicBezTo>
                    <a:pt x="12" y="15"/>
                    <a:pt x="12" y="15"/>
                    <a:pt x="12" y="15"/>
                  </a:cubicBezTo>
                  <a:cubicBezTo>
                    <a:pt x="12" y="15"/>
                    <a:pt x="12" y="15"/>
                    <a:pt x="12" y="15"/>
                  </a:cubicBezTo>
                  <a:cubicBezTo>
                    <a:pt x="12" y="15"/>
                    <a:pt x="12" y="15"/>
                    <a:pt x="12" y="15"/>
                  </a:cubicBezTo>
                  <a:cubicBezTo>
                    <a:pt x="12" y="16"/>
                    <a:pt x="12" y="16"/>
                    <a:pt x="12" y="16"/>
                  </a:cubicBezTo>
                  <a:cubicBezTo>
                    <a:pt x="12" y="16"/>
                    <a:pt x="12" y="16"/>
                    <a:pt x="12" y="16"/>
                  </a:cubicBezTo>
                  <a:cubicBezTo>
                    <a:pt x="12" y="16"/>
                    <a:pt x="12" y="16"/>
                    <a:pt x="12" y="16"/>
                  </a:cubicBezTo>
                  <a:cubicBezTo>
                    <a:pt x="12" y="39"/>
                    <a:pt x="12" y="39"/>
                    <a:pt x="12" y="39"/>
                  </a:cubicBezTo>
                  <a:cubicBezTo>
                    <a:pt x="12" y="39"/>
                    <a:pt x="12" y="39"/>
                    <a:pt x="12" y="39"/>
                  </a:cubicBezTo>
                  <a:cubicBezTo>
                    <a:pt x="1" y="58"/>
                    <a:pt x="1" y="58"/>
                    <a:pt x="1" y="58"/>
                  </a:cubicBezTo>
                  <a:cubicBezTo>
                    <a:pt x="0" y="59"/>
                    <a:pt x="0" y="60"/>
                    <a:pt x="1" y="60"/>
                  </a:cubicBezTo>
                  <a:cubicBezTo>
                    <a:pt x="1" y="61"/>
                    <a:pt x="1" y="61"/>
                    <a:pt x="2" y="61"/>
                  </a:cubicBezTo>
                  <a:cubicBezTo>
                    <a:pt x="25" y="61"/>
                    <a:pt x="25" y="61"/>
                    <a:pt x="25" y="61"/>
                  </a:cubicBezTo>
                  <a:cubicBezTo>
                    <a:pt x="26" y="61"/>
                    <a:pt x="26" y="61"/>
                    <a:pt x="27" y="60"/>
                  </a:cubicBezTo>
                  <a:cubicBezTo>
                    <a:pt x="27" y="60"/>
                    <a:pt x="27" y="59"/>
                    <a:pt x="27" y="58"/>
                  </a:cubicBezTo>
                  <a:cubicBezTo>
                    <a:pt x="19" y="45"/>
                    <a:pt x="19" y="45"/>
                    <a:pt x="19" y="45"/>
                  </a:cubicBezTo>
                  <a:cubicBezTo>
                    <a:pt x="19" y="44"/>
                    <a:pt x="18" y="44"/>
                    <a:pt x="17" y="44"/>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9" name="Freeform 155">
              <a:extLst>
                <a:ext uri="{FF2B5EF4-FFF2-40B4-BE49-F238E27FC236}">
                  <a16:creationId xmlns:a16="http://schemas.microsoft.com/office/drawing/2014/main" id="{C3C9489E-65A0-32E1-AEB8-943A60562DEF}"/>
                </a:ext>
              </a:extLst>
            </p:cNvPr>
            <p:cNvSpPr>
              <a:spLocks noEditPoints="1"/>
            </p:cNvSpPr>
            <p:nvPr/>
          </p:nvSpPr>
          <p:spPr bwMode="auto">
            <a:xfrm>
              <a:off x="5403850" y="3486150"/>
              <a:ext cx="139700" cy="215900"/>
            </a:xfrm>
            <a:custGeom>
              <a:avLst/>
              <a:gdLst/>
              <a:ahLst/>
              <a:cxnLst>
                <a:cxn ang="0">
                  <a:pos x="43" y="58"/>
                </a:cxn>
                <a:cxn ang="0">
                  <a:pos x="38" y="49"/>
                </a:cxn>
                <a:cxn ang="0">
                  <a:pos x="38" y="35"/>
                </a:cxn>
                <a:cxn ang="0">
                  <a:pos x="43" y="26"/>
                </a:cxn>
                <a:cxn ang="0">
                  <a:pos x="54" y="8"/>
                </a:cxn>
                <a:cxn ang="0">
                  <a:pos x="55" y="5"/>
                </a:cxn>
                <a:cxn ang="0">
                  <a:pos x="49" y="0"/>
                </a:cxn>
                <a:cxn ang="0">
                  <a:pos x="49" y="0"/>
                </a:cxn>
                <a:cxn ang="0">
                  <a:pos x="39" y="0"/>
                </a:cxn>
                <a:cxn ang="0">
                  <a:pos x="28" y="0"/>
                </a:cxn>
                <a:cxn ang="0">
                  <a:pos x="6" y="0"/>
                </a:cxn>
                <a:cxn ang="0">
                  <a:pos x="1" y="2"/>
                </a:cxn>
                <a:cxn ang="0">
                  <a:pos x="1" y="8"/>
                </a:cxn>
                <a:cxn ang="0">
                  <a:pos x="12" y="26"/>
                </a:cxn>
                <a:cxn ang="0">
                  <a:pos x="17" y="35"/>
                </a:cxn>
                <a:cxn ang="0">
                  <a:pos x="17" y="49"/>
                </a:cxn>
                <a:cxn ang="0">
                  <a:pos x="12" y="58"/>
                </a:cxn>
                <a:cxn ang="0">
                  <a:pos x="1" y="76"/>
                </a:cxn>
                <a:cxn ang="0">
                  <a:pos x="1" y="82"/>
                </a:cxn>
                <a:cxn ang="0">
                  <a:pos x="6" y="84"/>
                </a:cxn>
                <a:cxn ang="0">
                  <a:pos x="16" y="84"/>
                </a:cxn>
                <a:cxn ang="0">
                  <a:pos x="28" y="84"/>
                </a:cxn>
                <a:cxn ang="0">
                  <a:pos x="49" y="84"/>
                </a:cxn>
                <a:cxn ang="0">
                  <a:pos x="54" y="82"/>
                </a:cxn>
                <a:cxn ang="0">
                  <a:pos x="54" y="76"/>
                </a:cxn>
                <a:cxn ang="0">
                  <a:pos x="43" y="58"/>
                </a:cxn>
                <a:cxn ang="0">
                  <a:pos x="28" y="79"/>
                </a:cxn>
                <a:cxn ang="0">
                  <a:pos x="16" y="79"/>
                </a:cxn>
                <a:cxn ang="0">
                  <a:pos x="6" y="79"/>
                </a:cxn>
                <a:cxn ang="0">
                  <a:pos x="17" y="61"/>
                </a:cxn>
                <a:cxn ang="0">
                  <a:pos x="23" y="50"/>
                </a:cxn>
                <a:cxn ang="0">
                  <a:pos x="23" y="34"/>
                </a:cxn>
                <a:cxn ang="0">
                  <a:pos x="17" y="24"/>
                </a:cxn>
                <a:cxn ang="0">
                  <a:pos x="6" y="5"/>
                </a:cxn>
                <a:cxn ang="0">
                  <a:pos x="28" y="5"/>
                </a:cxn>
                <a:cxn ang="0">
                  <a:pos x="39" y="5"/>
                </a:cxn>
                <a:cxn ang="0">
                  <a:pos x="49" y="5"/>
                </a:cxn>
                <a:cxn ang="0">
                  <a:pos x="38" y="24"/>
                </a:cxn>
                <a:cxn ang="0">
                  <a:pos x="33" y="34"/>
                </a:cxn>
                <a:cxn ang="0">
                  <a:pos x="33" y="50"/>
                </a:cxn>
                <a:cxn ang="0">
                  <a:pos x="38" y="61"/>
                </a:cxn>
                <a:cxn ang="0">
                  <a:pos x="49" y="79"/>
                </a:cxn>
                <a:cxn ang="0">
                  <a:pos x="28" y="79"/>
                </a:cxn>
              </a:cxnLst>
              <a:rect l="0" t="0" r="r" b="b"/>
              <a:pathLst>
                <a:path w="55" h="84">
                  <a:moveTo>
                    <a:pt x="43" y="58"/>
                  </a:moveTo>
                  <a:cubicBezTo>
                    <a:pt x="38" y="49"/>
                    <a:pt x="38" y="49"/>
                    <a:pt x="38" y="49"/>
                  </a:cubicBezTo>
                  <a:cubicBezTo>
                    <a:pt x="38" y="35"/>
                    <a:pt x="38" y="35"/>
                    <a:pt x="38" y="35"/>
                  </a:cubicBezTo>
                  <a:cubicBezTo>
                    <a:pt x="43" y="26"/>
                    <a:pt x="43" y="26"/>
                    <a:pt x="43" y="26"/>
                  </a:cubicBezTo>
                  <a:cubicBezTo>
                    <a:pt x="54" y="8"/>
                    <a:pt x="54" y="8"/>
                    <a:pt x="54" y="8"/>
                  </a:cubicBezTo>
                  <a:cubicBezTo>
                    <a:pt x="54" y="7"/>
                    <a:pt x="55" y="6"/>
                    <a:pt x="55" y="5"/>
                  </a:cubicBezTo>
                  <a:cubicBezTo>
                    <a:pt x="55" y="2"/>
                    <a:pt x="52" y="0"/>
                    <a:pt x="49" y="0"/>
                  </a:cubicBezTo>
                  <a:cubicBezTo>
                    <a:pt x="49" y="0"/>
                    <a:pt x="49" y="0"/>
                    <a:pt x="49" y="0"/>
                  </a:cubicBezTo>
                  <a:cubicBezTo>
                    <a:pt x="39" y="0"/>
                    <a:pt x="39" y="0"/>
                    <a:pt x="39" y="0"/>
                  </a:cubicBezTo>
                  <a:cubicBezTo>
                    <a:pt x="28" y="0"/>
                    <a:pt x="28" y="0"/>
                    <a:pt x="28" y="0"/>
                  </a:cubicBezTo>
                  <a:cubicBezTo>
                    <a:pt x="6" y="0"/>
                    <a:pt x="6" y="0"/>
                    <a:pt x="6" y="0"/>
                  </a:cubicBezTo>
                  <a:cubicBezTo>
                    <a:pt x="4" y="0"/>
                    <a:pt x="2" y="1"/>
                    <a:pt x="1" y="2"/>
                  </a:cubicBezTo>
                  <a:cubicBezTo>
                    <a:pt x="0" y="4"/>
                    <a:pt x="0" y="6"/>
                    <a:pt x="1" y="8"/>
                  </a:cubicBezTo>
                  <a:cubicBezTo>
                    <a:pt x="12" y="26"/>
                    <a:pt x="12" y="26"/>
                    <a:pt x="12" y="26"/>
                  </a:cubicBezTo>
                  <a:cubicBezTo>
                    <a:pt x="17" y="35"/>
                    <a:pt x="17" y="35"/>
                    <a:pt x="17" y="35"/>
                  </a:cubicBezTo>
                  <a:cubicBezTo>
                    <a:pt x="17" y="49"/>
                    <a:pt x="17" y="49"/>
                    <a:pt x="17" y="49"/>
                  </a:cubicBezTo>
                  <a:cubicBezTo>
                    <a:pt x="12" y="58"/>
                    <a:pt x="12" y="58"/>
                    <a:pt x="12" y="58"/>
                  </a:cubicBezTo>
                  <a:cubicBezTo>
                    <a:pt x="1" y="76"/>
                    <a:pt x="1" y="76"/>
                    <a:pt x="1" y="76"/>
                  </a:cubicBezTo>
                  <a:cubicBezTo>
                    <a:pt x="0" y="78"/>
                    <a:pt x="0" y="80"/>
                    <a:pt x="1" y="82"/>
                  </a:cubicBezTo>
                  <a:cubicBezTo>
                    <a:pt x="2" y="83"/>
                    <a:pt x="4" y="84"/>
                    <a:pt x="6" y="84"/>
                  </a:cubicBezTo>
                  <a:cubicBezTo>
                    <a:pt x="16" y="84"/>
                    <a:pt x="16" y="84"/>
                    <a:pt x="16" y="84"/>
                  </a:cubicBezTo>
                  <a:cubicBezTo>
                    <a:pt x="28" y="84"/>
                    <a:pt x="28" y="84"/>
                    <a:pt x="28" y="84"/>
                  </a:cubicBezTo>
                  <a:cubicBezTo>
                    <a:pt x="49" y="84"/>
                    <a:pt x="49" y="84"/>
                    <a:pt x="49" y="84"/>
                  </a:cubicBezTo>
                  <a:cubicBezTo>
                    <a:pt x="51" y="84"/>
                    <a:pt x="53" y="83"/>
                    <a:pt x="54" y="82"/>
                  </a:cubicBezTo>
                  <a:cubicBezTo>
                    <a:pt x="55" y="80"/>
                    <a:pt x="55" y="78"/>
                    <a:pt x="54" y="76"/>
                  </a:cubicBezTo>
                  <a:lnTo>
                    <a:pt x="43" y="58"/>
                  </a:lnTo>
                  <a:close/>
                  <a:moveTo>
                    <a:pt x="28" y="79"/>
                  </a:moveTo>
                  <a:cubicBezTo>
                    <a:pt x="16" y="79"/>
                    <a:pt x="16" y="79"/>
                    <a:pt x="16" y="79"/>
                  </a:cubicBezTo>
                  <a:cubicBezTo>
                    <a:pt x="6" y="79"/>
                    <a:pt x="6" y="79"/>
                    <a:pt x="6" y="79"/>
                  </a:cubicBezTo>
                  <a:cubicBezTo>
                    <a:pt x="17" y="61"/>
                    <a:pt x="17" y="61"/>
                    <a:pt x="17" y="61"/>
                  </a:cubicBezTo>
                  <a:cubicBezTo>
                    <a:pt x="23" y="50"/>
                    <a:pt x="23" y="50"/>
                    <a:pt x="23" y="50"/>
                  </a:cubicBezTo>
                  <a:cubicBezTo>
                    <a:pt x="23" y="34"/>
                    <a:pt x="23" y="34"/>
                    <a:pt x="23" y="34"/>
                  </a:cubicBezTo>
                  <a:cubicBezTo>
                    <a:pt x="17" y="24"/>
                    <a:pt x="17" y="24"/>
                    <a:pt x="17" y="24"/>
                  </a:cubicBezTo>
                  <a:cubicBezTo>
                    <a:pt x="6" y="5"/>
                    <a:pt x="6" y="5"/>
                    <a:pt x="6" y="5"/>
                  </a:cubicBezTo>
                  <a:cubicBezTo>
                    <a:pt x="28" y="5"/>
                    <a:pt x="28" y="5"/>
                    <a:pt x="28" y="5"/>
                  </a:cubicBezTo>
                  <a:cubicBezTo>
                    <a:pt x="39" y="5"/>
                    <a:pt x="39" y="5"/>
                    <a:pt x="39" y="5"/>
                  </a:cubicBezTo>
                  <a:cubicBezTo>
                    <a:pt x="49" y="5"/>
                    <a:pt x="49" y="5"/>
                    <a:pt x="49" y="5"/>
                  </a:cubicBezTo>
                  <a:cubicBezTo>
                    <a:pt x="38" y="24"/>
                    <a:pt x="38" y="24"/>
                    <a:pt x="38" y="24"/>
                  </a:cubicBezTo>
                  <a:cubicBezTo>
                    <a:pt x="33" y="34"/>
                    <a:pt x="33" y="34"/>
                    <a:pt x="33" y="34"/>
                  </a:cubicBezTo>
                  <a:cubicBezTo>
                    <a:pt x="33" y="50"/>
                    <a:pt x="33" y="50"/>
                    <a:pt x="33" y="50"/>
                  </a:cubicBezTo>
                  <a:cubicBezTo>
                    <a:pt x="38" y="61"/>
                    <a:pt x="38" y="61"/>
                    <a:pt x="38" y="61"/>
                  </a:cubicBezTo>
                  <a:cubicBezTo>
                    <a:pt x="49" y="79"/>
                    <a:pt x="49" y="79"/>
                    <a:pt x="49" y="79"/>
                  </a:cubicBezTo>
                  <a:lnTo>
                    <a:pt x="28" y="79"/>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sp>
        <p:nvSpPr>
          <p:cNvPr id="9" name="Freeform 8">
            <a:extLst>
              <a:ext uri="{FF2B5EF4-FFF2-40B4-BE49-F238E27FC236}">
                <a16:creationId xmlns:a16="http://schemas.microsoft.com/office/drawing/2014/main" id="{231E55B0-C7BC-F7D0-AC1E-991A2021A276}"/>
              </a:ext>
            </a:extLst>
          </p:cNvPr>
          <p:cNvSpPr/>
          <p:nvPr/>
        </p:nvSpPr>
        <p:spPr>
          <a:xfrm>
            <a:off x="3898880" y="2513615"/>
            <a:ext cx="1466843" cy="1265750"/>
          </a:xfrm>
          <a:custGeom>
            <a:avLst/>
            <a:gdLst>
              <a:gd name="connsiteX0" fmla="*/ 0 w 869815"/>
              <a:gd name="connsiteY0" fmla="*/ 0 h 750570"/>
              <a:gd name="connsiteX1" fmla="*/ 869815 w 869815"/>
              <a:gd name="connsiteY1" fmla="*/ 0 h 750570"/>
              <a:gd name="connsiteX2" fmla="*/ 869815 w 869815"/>
              <a:gd name="connsiteY2" fmla="*/ 501650 h 750570"/>
              <a:gd name="connsiteX3" fmla="*/ 377690 w 869815"/>
              <a:gd name="connsiteY3" fmla="*/ 750570 h 750570"/>
              <a:gd name="connsiteX4" fmla="*/ 377690 w 869815"/>
              <a:gd name="connsiteY4" fmla="*/ 501650 h 750570"/>
              <a:gd name="connsiteX5" fmla="*/ 0 w 869815"/>
              <a:gd name="connsiteY5" fmla="*/ 501650 h 75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815" h="750570">
                <a:moveTo>
                  <a:pt x="0" y="0"/>
                </a:moveTo>
                <a:lnTo>
                  <a:pt x="869815" y="0"/>
                </a:lnTo>
                <a:lnTo>
                  <a:pt x="869815" y="501650"/>
                </a:lnTo>
                <a:lnTo>
                  <a:pt x="377690" y="750570"/>
                </a:lnTo>
                <a:lnTo>
                  <a:pt x="377690" y="501650"/>
                </a:lnTo>
                <a:lnTo>
                  <a:pt x="0" y="501650"/>
                </a:lnTo>
                <a:close/>
              </a:path>
            </a:pathLst>
          </a:cu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11" name="Oval 10">
            <a:extLst>
              <a:ext uri="{FF2B5EF4-FFF2-40B4-BE49-F238E27FC236}">
                <a16:creationId xmlns:a16="http://schemas.microsoft.com/office/drawing/2014/main" id="{5F2933D1-E20C-BD5D-59C4-391EF246F8F5}"/>
              </a:ext>
            </a:extLst>
          </p:cNvPr>
          <p:cNvSpPr/>
          <p:nvPr/>
        </p:nvSpPr>
        <p:spPr>
          <a:xfrm>
            <a:off x="3494103" y="2102816"/>
            <a:ext cx="867697" cy="867697"/>
          </a:xfrm>
          <a:prstGeom prst="ellipse">
            <a:avLst/>
          </a:prstGeom>
          <a:solidFill>
            <a:srgbClr val="00BAB5"/>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p>
        </p:txBody>
      </p:sp>
      <p:grpSp>
        <p:nvGrpSpPr>
          <p:cNvPr id="17" name="Group 16">
            <a:extLst>
              <a:ext uri="{FF2B5EF4-FFF2-40B4-BE49-F238E27FC236}">
                <a16:creationId xmlns:a16="http://schemas.microsoft.com/office/drawing/2014/main" id="{FBC2E142-FD24-645C-92FA-2ADBB65D3C5C}"/>
              </a:ext>
            </a:extLst>
          </p:cNvPr>
          <p:cNvGrpSpPr/>
          <p:nvPr/>
        </p:nvGrpSpPr>
        <p:grpSpPr>
          <a:xfrm>
            <a:off x="3698602" y="2305640"/>
            <a:ext cx="458698" cy="462046"/>
            <a:chOff x="1905000" y="3457575"/>
            <a:chExt cx="217488" cy="219075"/>
          </a:xfrm>
          <a:solidFill>
            <a:schemeClr val="bg1"/>
          </a:solidFill>
        </p:grpSpPr>
        <p:sp>
          <p:nvSpPr>
            <p:cNvPr id="23" name="Freeform 44">
              <a:extLst>
                <a:ext uri="{FF2B5EF4-FFF2-40B4-BE49-F238E27FC236}">
                  <a16:creationId xmlns:a16="http://schemas.microsoft.com/office/drawing/2014/main" id="{053D73BC-8FE9-379E-1C0A-7F4EB2B45050}"/>
                </a:ext>
              </a:extLst>
            </p:cNvPr>
            <p:cNvSpPr>
              <a:spLocks noEditPoints="1"/>
            </p:cNvSpPr>
            <p:nvPr/>
          </p:nvSpPr>
          <p:spPr bwMode="auto">
            <a:xfrm>
              <a:off x="1905000" y="3457575"/>
              <a:ext cx="217488" cy="219075"/>
            </a:xfrm>
            <a:custGeom>
              <a:avLst/>
              <a:gdLst/>
              <a:ahLst/>
              <a:cxnLst>
                <a:cxn ang="0">
                  <a:pos x="76" y="9"/>
                </a:cxn>
                <a:cxn ang="0">
                  <a:pos x="53" y="0"/>
                </a:cxn>
                <a:cxn ang="0">
                  <a:pos x="30" y="9"/>
                </a:cxn>
                <a:cxn ang="0">
                  <a:pos x="21" y="32"/>
                </a:cxn>
                <a:cxn ang="0">
                  <a:pos x="25" y="48"/>
                </a:cxn>
                <a:cxn ang="0">
                  <a:pos x="1" y="73"/>
                </a:cxn>
                <a:cxn ang="0">
                  <a:pos x="0" y="75"/>
                </a:cxn>
                <a:cxn ang="0">
                  <a:pos x="1" y="77"/>
                </a:cxn>
                <a:cxn ang="0">
                  <a:pos x="8" y="85"/>
                </a:cxn>
                <a:cxn ang="0">
                  <a:pos x="10" y="85"/>
                </a:cxn>
                <a:cxn ang="0">
                  <a:pos x="12" y="85"/>
                </a:cxn>
                <a:cxn ang="0">
                  <a:pos x="37" y="60"/>
                </a:cxn>
                <a:cxn ang="0">
                  <a:pos x="53" y="64"/>
                </a:cxn>
                <a:cxn ang="0">
                  <a:pos x="76" y="55"/>
                </a:cxn>
                <a:cxn ang="0">
                  <a:pos x="85" y="32"/>
                </a:cxn>
                <a:cxn ang="0">
                  <a:pos x="76" y="9"/>
                </a:cxn>
                <a:cxn ang="0">
                  <a:pos x="10" y="79"/>
                </a:cxn>
                <a:cxn ang="0">
                  <a:pos x="6" y="75"/>
                </a:cxn>
                <a:cxn ang="0">
                  <a:pos x="28" y="53"/>
                </a:cxn>
                <a:cxn ang="0">
                  <a:pos x="30" y="55"/>
                </a:cxn>
                <a:cxn ang="0">
                  <a:pos x="32" y="57"/>
                </a:cxn>
                <a:cxn ang="0">
                  <a:pos x="10" y="79"/>
                </a:cxn>
                <a:cxn ang="0">
                  <a:pos x="72" y="51"/>
                </a:cxn>
                <a:cxn ang="0">
                  <a:pos x="53" y="59"/>
                </a:cxn>
                <a:cxn ang="0">
                  <a:pos x="34" y="51"/>
                </a:cxn>
                <a:cxn ang="0">
                  <a:pos x="26" y="32"/>
                </a:cxn>
                <a:cxn ang="0">
                  <a:pos x="34" y="13"/>
                </a:cxn>
                <a:cxn ang="0">
                  <a:pos x="53" y="5"/>
                </a:cxn>
                <a:cxn ang="0">
                  <a:pos x="72" y="13"/>
                </a:cxn>
                <a:cxn ang="0">
                  <a:pos x="80" y="32"/>
                </a:cxn>
                <a:cxn ang="0">
                  <a:pos x="72" y="51"/>
                </a:cxn>
              </a:cxnLst>
              <a:rect l="0" t="0" r="r" b="b"/>
              <a:pathLst>
                <a:path w="85" h="85">
                  <a:moveTo>
                    <a:pt x="76" y="9"/>
                  </a:moveTo>
                  <a:cubicBezTo>
                    <a:pt x="70" y="3"/>
                    <a:pt x="62" y="0"/>
                    <a:pt x="53" y="0"/>
                  </a:cubicBezTo>
                  <a:cubicBezTo>
                    <a:pt x="44" y="0"/>
                    <a:pt x="36" y="3"/>
                    <a:pt x="30" y="9"/>
                  </a:cubicBezTo>
                  <a:cubicBezTo>
                    <a:pt x="24" y="15"/>
                    <a:pt x="21" y="23"/>
                    <a:pt x="21" y="32"/>
                  </a:cubicBezTo>
                  <a:cubicBezTo>
                    <a:pt x="21" y="38"/>
                    <a:pt x="22" y="43"/>
                    <a:pt x="25" y="48"/>
                  </a:cubicBezTo>
                  <a:cubicBezTo>
                    <a:pt x="1" y="73"/>
                    <a:pt x="1" y="73"/>
                    <a:pt x="1" y="73"/>
                  </a:cubicBezTo>
                  <a:cubicBezTo>
                    <a:pt x="0" y="74"/>
                    <a:pt x="0" y="74"/>
                    <a:pt x="0" y="75"/>
                  </a:cubicBezTo>
                  <a:cubicBezTo>
                    <a:pt x="0" y="76"/>
                    <a:pt x="0" y="76"/>
                    <a:pt x="1" y="77"/>
                  </a:cubicBezTo>
                  <a:cubicBezTo>
                    <a:pt x="8" y="85"/>
                    <a:pt x="8" y="85"/>
                    <a:pt x="8" y="85"/>
                  </a:cubicBezTo>
                  <a:cubicBezTo>
                    <a:pt x="9" y="85"/>
                    <a:pt x="9" y="85"/>
                    <a:pt x="10" y="85"/>
                  </a:cubicBezTo>
                  <a:cubicBezTo>
                    <a:pt x="11" y="85"/>
                    <a:pt x="12" y="85"/>
                    <a:pt x="12" y="85"/>
                  </a:cubicBezTo>
                  <a:cubicBezTo>
                    <a:pt x="37" y="60"/>
                    <a:pt x="37" y="60"/>
                    <a:pt x="37" y="60"/>
                  </a:cubicBezTo>
                  <a:cubicBezTo>
                    <a:pt x="42" y="63"/>
                    <a:pt x="47" y="64"/>
                    <a:pt x="53" y="64"/>
                  </a:cubicBezTo>
                  <a:cubicBezTo>
                    <a:pt x="62" y="64"/>
                    <a:pt x="70" y="61"/>
                    <a:pt x="76" y="55"/>
                  </a:cubicBezTo>
                  <a:cubicBezTo>
                    <a:pt x="82" y="49"/>
                    <a:pt x="85" y="41"/>
                    <a:pt x="85" y="32"/>
                  </a:cubicBezTo>
                  <a:cubicBezTo>
                    <a:pt x="85" y="23"/>
                    <a:pt x="82" y="15"/>
                    <a:pt x="76" y="9"/>
                  </a:cubicBezTo>
                  <a:close/>
                  <a:moveTo>
                    <a:pt x="10" y="79"/>
                  </a:moveTo>
                  <a:cubicBezTo>
                    <a:pt x="6" y="75"/>
                    <a:pt x="6" y="75"/>
                    <a:pt x="6" y="75"/>
                  </a:cubicBezTo>
                  <a:cubicBezTo>
                    <a:pt x="28" y="53"/>
                    <a:pt x="28" y="53"/>
                    <a:pt x="28" y="53"/>
                  </a:cubicBezTo>
                  <a:cubicBezTo>
                    <a:pt x="29" y="53"/>
                    <a:pt x="30" y="54"/>
                    <a:pt x="30" y="55"/>
                  </a:cubicBezTo>
                  <a:cubicBezTo>
                    <a:pt x="31" y="56"/>
                    <a:pt x="32" y="56"/>
                    <a:pt x="32" y="57"/>
                  </a:cubicBezTo>
                  <a:lnTo>
                    <a:pt x="10" y="79"/>
                  </a:lnTo>
                  <a:close/>
                  <a:moveTo>
                    <a:pt x="72" y="51"/>
                  </a:moveTo>
                  <a:cubicBezTo>
                    <a:pt x="67" y="56"/>
                    <a:pt x="60" y="59"/>
                    <a:pt x="53" y="59"/>
                  </a:cubicBezTo>
                  <a:cubicBezTo>
                    <a:pt x="46" y="59"/>
                    <a:pt x="39" y="56"/>
                    <a:pt x="34" y="51"/>
                  </a:cubicBezTo>
                  <a:cubicBezTo>
                    <a:pt x="29" y="46"/>
                    <a:pt x="26" y="39"/>
                    <a:pt x="26" y="32"/>
                  </a:cubicBezTo>
                  <a:cubicBezTo>
                    <a:pt x="26" y="25"/>
                    <a:pt x="29" y="18"/>
                    <a:pt x="34" y="13"/>
                  </a:cubicBezTo>
                  <a:cubicBezTo>
                    <a:pt x="39" y="8"/>
                    <a:pt x="46" y="5"/>
                    <a:pt x="53" y="5"/>
                  </a:cubicBezTo>
                  <a:cubicBezTo>
                    <a:pt x="60" y="5"/>
                    <a:pt x="67" y="8"/>
                    <a:pt x="72" y="13"/>
                  </a:cubicBezTo>
                  <a:cubicBezTo>
                    <a:pt x="77" y="18"/>
                    <a:pt x="80" y="25"/>
                    <a:pt x="80" y="32"/>
                  </a:cubicBezTo>
                  <a:cubicBezTo>
                    <a:pt x="80" y="39"/>
                    <a:pt x="77" y="46"/>
                    <a:pt x="72" y="51"/>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4" name="Freeform 45">
              <a:extLst>
                <a:ext uri="{FF2B5EF4-FFF2-40B4-BE49-F238E27FC236}">
                  <a16:creationId xmlns:a16="http://schemas.microsoft.com/office/drawing/2014/main" id="{84D8DC3E-3A84-60AA-7755-D75310F097CF}"/>
                </a:ext>
              </a:extLst>
            </p:cNvPr>
            <p:cNvSpPr>
              <a:spLocks/>
            </p:cNvSpPr>
            <p:nvPr/>
          </p:nvSpPr>
          <p:spPr bwMode="auto">
            <a:xfrm>
              <a:off x="1992313" y="3548063"/>
              <a:ext cx="107950" cy="50800"/>
            </a:xfrm>
            <a:custGeom>
              <a:avLst/>
              <a:gdLst/>
              <a:ahLst/>
              <a:cxnLst>
                <a:cxn ang="0">
                  <a:pos x="40" y="0"/>
                </a:cxn>
                <a:cxn ang="0">
                  <a:pos x="38" y="2"/>
                </a:cxn>
                <a:cxn ang="0">
                  <a:pos x="33" y="11"/>
                </a:cxn>
                <a:cxn ang="0">
                  <a:pos x="19" y="17"/>
                </a:cxn>
                <a:cxn ang="0">
                  <a:pos x="5" y="11"/>
                </a:cxn>
                <a:cxn ang="0">
                  <a:pos x="3" y="9"/>
                </a:cxn>
                <a:cxn ang="0">
                  <a:pos x="1" y="8"/>
                </a:cxn>
                <a:cxn ang="0">
                  <a:pos x="1" y="11"/>
                </a:cxn>
                <a:cxn ang="0">
                  <a:pos x="3" y="13"/>
                </a:cxn>
                <a:cxn ang="0">
                  <a:pos x="19" y="20"/>
                </a:cxn>
                <a:cxn ang="0">
                  <a:pos x="35" y="13"/>
                </a:cxn>
                <a:cxn ang="0">
                  <a:pos x="42" y="2"/>
                </a:cxn>
                <a:cxn ang="0">
                  <a:pos x="40" y="0"/>
                </a:cxn>
              </a:cxnLst>
              <a:rect l="0" t="0" r="r" b="b"/>
              <a:pathLst>
                <a:path w="42" h="20">
                  <a:moveTo>
                    <a:pt x="40" y="0"/>
                  </a:moveTo>
                  <a:cubicBezTo>
                    <a:pt x="39" y="0"/>
                    <a:pt x="38" y="1"/>
                    <a:pt x="38" y="2"/>
                  </a:cubicBezTo>
                  <a:cubicBezTo>
                    <a:pt x="37" y="5"/>
                    <a:pt x="35" y="8"/>
                    <a:pt x="33" y="11"/>
                  </a:cubicBezTo>
                  <a:cubicBezTo>
                    <a:pt x="29" y="15"/>
                    <a:pt x="24" y="17"/>
                    <a:pt x="19" y="17"/>
                  </a:cubicBezTo>
                  <a:cubicBezTo>
                    <a:pt x="14" y="17"/>
                    <a:pt x="9" y="15"/>
                    <a:pt x="5" y="11"/>
                  </a:cubicBezTo>
                  <a:cubicBezTo>
                    <a:pt x="5" y="10"/>
                    <a:pt x="4" y="9"/>
                    <a:pt x="3" y="9"/>
                  </a:cubicBezTo>
                  <a:cubicBezTo>
                    <a:pt x="3" y="8"/>
                    <a:pt x="2" y="8"/>
                    <a:pt x="1" y="8"/>
                  </a:cubicBezTo>
                  <a:cubicBezTo>
                    <a:pt x="0" y="9"/>
                    <a:pt x="0" y="10"/>
                    <a:pt x="1" y="11"/>
                  </a:cubicBezTo>
                  <a:cubicBezTo>
                    <a:pt x="1" y="12"/>
                    <a:pt x="2" y="13"/>
                    <a:pt x="3" y="13"/>
                  </a:cubicBezTo>
                  <a:cubicBezTo>
                    <a:pt x="7" y="18"/>
                    <a:pt x="13" y="20"/>
                    <a:pt x="19" y="20"/>
                  </a:cubicBezTo>
                  <a:cubicBezTo>
                    <a:pt x="25" y="20"/>
                    <a:pt x="31" y="18"/>
                    <a:pt x="35" y="13"/>
                  </a:cubicBezTo>
                  <a:cubicBezTo>
                    <a:pt x="38" y="10"/>
                    <a:pt x="41" y="7"/>
                    <a:pt x="42" y="2"/>
                  </a:cubicBezTo>
                  <a:cubicBezTo>
                    <a:pt x="42" y="1"/>
                    <a:pt x="41" y="0"/>
                    <a:pt x="40"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5" name="Freeform 46">
              <a:extLst>
                <a:ext uri="{FF2B5EF4-FFF2-40B4-BE49-F238E27FC236}">
                  <a16:creationId xmlns:a16="http://schemas.microsoft.com/office/drawing/2014/main" id="{251160EE-2756-77DD-BBD5-007EF6C670E3}"/>
                </a:ext>
              </a:extLst>
            </p:cNvPr>
            <p:cNvSpPr>
              <a:spLocks/>
            </p:cNvSpPr>
            <p:nvPr/>
          </p:nvSpPr>
          <p:spPr bwMode="auto">
            <a:xfrm>
              <a:off x="1976438" y="3481388"/>
              <a:ext cx="123825" cy="79375"/>
            </a:xfrm>
            <a:custGeom>
              <a:avLst/>
              <a:gdLst/>
              <a:ahLst/>
              <a:cxnLst>
                <a:cxn ang="0">
                  <a:pos x="6" y="29"/>
                </a:cxn>
                <a:cxn ang="0">
                  <a:pos x="11" y="9"/>
                </a:cxn>
                <a:cxn ang="0">
                  <a:pos x="25" y="3"/>
                </a:cxn>
                <a:cxn ang="0">
                  <a:pos x="39" y="9"/>
                </a:cxn>
                <a:cxn ang="0">
                  <a:pos x="44" y="18"/>
                </a:cxn>
                <a:cxn ang="0">
                  <a:pos x="46" y="19"/>
                </a:cxn>
                <a:cxn ang="0">
                  <a:pos x="47" y="17"/>
                </a:cxn>
                <a:cxn ang="0">
                  <a:pos x="41" y="7"/>
                </a:cxn>
                <a:cxn ang="0">
                  <a:pos x="25" y="0"/>
                </a:cxn>
                <a:cxn ang="0">
                  <a:pos x="9" y="7"/>
                </a:cxn>
                <a:cxn ang="0">
                  <a:pos x="3" y="30"/>
                </a:cxn>
                <a:cxn ang="0">
                  <a:pos x="5" y="31"/>
                </a:cxn>
                <a:cxn ang="0">
                  <a:pos x="5" y="31"/>
                </a:cxn>
                <a:cxn ang="0">
                  <a:pos x="6" y="29"/>
                </a:cxn>
              </a:cxnLst>
              <a:rect l="0" t="0" r="r" b="b"/>
              <a:pathLst>
                <a:path w="48" h="31">
                  <a:moveTo>
                    <a:pt x="6" y="29"/>
                  </a:moveTo>
                  <a:cubicBezTo>
                    <a:pt x="4" y="22"/>
                    <a:pt x="6" y="14"/>
                    <a:pt x="11" y="9"/>
                  </a:cubicBezTo>
                  <a:cubicBezTo>
                    <a:pt x="15" y="6"/>
                    <a:pt x="20" y="3"/>
                    <a:pt x="25" y="3"/>
                  </a:cubicBezTo>
                  <a:cubicBezTo>
                    <a:pt x="30" y="3"/>
                    <a:pt x="35" y="6"/>
                    <a:pt x="39" y="9"/>
                  </a:cubicBezTo>
                  <a:cubicBezTo>
                    <a:pt x="41" y="12"/>
                    <a:pt x="43" y="15"/>
                    <a:pt x="44" y="18"/>
                  </a:cubicBezTo>
                  <a:cubicBezTo>
                    <a:pt x="44" y="19"/>
                    <a:pt x="45" y="20"/>
                    <a:pt x="46" y="19"/>
                  </a:cubicBezTo>
                  <a:cubicBezTo>
                    <a:pt x="47" y="19"/>
                    <a:pt x="48" y="18"/>
                    <a:pt x="47" y="17"/>
                  </a:cubicBezTo>
                  <a:cubicBezTo>
                    <a:pt x="46" y="13"/>
                    <a:pt x="44" y="10"/>
                    <a:pt x="41" y="7"/>
                  </a:cubicBezTo>
                  <a:cubicBezTo>
                    <a:pt x="37" y="2"/>
                    <a:pt x="31" y="0"/>
                    <a:pt x="25" y="0"/>
                  </a:cubicBezTo>
                  <a:cubicBezTo>
                    <a:pt x="19" y="0"/>
                    <a:pt x="13" y="2"/>
                    <a:pt x="9" y="7"/>
                  </a:cubicBezTo>
                  <a:cubicBezTo>
                    <a:pt x="3" y="13"/>
                    <a:pt x="0" y="22"/>
                    <a:pt x="3" y="30"/>
                  </a:cubicBezTo>
                  <a:cubicBezTo>
                    <a:pt x="3" y="31"/>
                    <a:pt x="4" y="31"/>
                    <a:pt x="5" y="31"/>
                  </a:cubicBezTo>
                  <a:cubicBezTo>
                    <a:pt x="5" y="31"/>
                    <a:pt x="5" y="31"/>
                    <a:pt x="5" y="31"/>
                  </a:cubicBezTo>
                  <a:cubicBezTo>
                    <a:pt x="6" y="31"/>
                    <a:pt x="7" y="30"/>
                    <a:pt x="6" y="29"/>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6" name="Freeform 47">
              <a:extLst>
                <a:ext uri="{FF2B5EF4-FFF2-40B4-BE49-F238E27FC236}">
                  <a16:creationId xmlns:a16="http://schemas.microsoft.com/office/drawing/2014/main" id="{E00FA98B-D532-6B6A-9F3E-372434DEFD2F}"/>
                </a:ext>
              </a:extLst>
            </p:cNvPr>
            <p:cNvSpPr>
              <a:spLocks/>
            </p:cNvSpPr>
            <p:nvPr/>
          </p:nvSpPr>
          <p:spPr bwMode="auto">
            <a:xfrm>
              <a:off x="2043113" y="3498850"/>
              <a:ext cx="28575" cy="20638"/>
            </a:xfrm>
            <a:custGeom>
              <a:avLst/>
              <a:gdLst/>
              <a:ahLst/>
              <a:cxnLst>
                <a:cxn ang="0">
                  <a:pos x="3" y="1"/>
                </a:cxn>
                <a:cxn ang="0">
                  <a:pos x="0" y="2"/>
                </a:cxn>
                <a:cxn ang="0">
                  <a:pos x="2" y="4"/>
                </a:cxn>
                <a:cxn ang="0">
                  <a:pos x="8" y="7"/>
                </a:cxn>
                <a:cxn ang="0">
                  <a:pos x="9" y="8"/>
                </a:cxn>
                <a:cxn ang="0">
                  <a:pos x="10" y="7"/>
                </a:cxn>
                <a:cxn ang="0">
                  <a:pos x="10" y="5"/>
                </a:cxn>
                <a:cxn ang="0">
                  <a:pos x="3" y="1"/>
                </a:cxn>
              </a:cxnLst>
              <a:rect l="0" t="0" r="r" b="b"/>
              <a:pathLst>
                <a:path w="11" h="8">
                  <a:moveTo>
                    <a:pt x="3" y="1"/>
                  </a:moveTo>
                  <a:cubicBezTo>
                    <a:pt x="2" y="0"/>
                    <a:pt x="1" y="1"/>
                    <a:pt x="0" y="2"/>
                  </a:cubicBezTo>
                  <a:cubicBezTo>
                    <a:pt x="0" y="3"/>
                    <a:pt x="1" y="4"/>
                    <a:pt x="2" y="4"/>
                  </a:cubicBezTo>
                  <a:cubicBezTo>
                    <a:pt x="4" y="5"/>
                    <a:pt x="6" y="6"/>
                    <a:pt x="8" y="7"/>
                  </a:cubicBezTo>
                  <a:cubicBezTo>
                    <a:pt x="8" y="8"/>
                    <a:pt x="8" y="8"/>
                    <a:pt x="9" y="8"/>
                  </a:cubicBezTo>
                  <a:cubicBezTo>
                    <a:pt x="9" y="8"/>
                    <a:pt x="10" y="8"/>
                    <a:pt x="10" y="7"/>
                  </a:cubicBezTo>
                  <a:cubicBezTo>
                    <a:pt x="11" y="7"/>
                    <a:pt x="11" y="6"/>
                    <a:pt x="10" y="5"/>
                  </a:cubicBezTo>
                  <a:cubicBezTo>
                    <a:pt x="8" y="3"/>
                    <a:pt x="5" y="1"/>
                    <a:pt x="3" y="1"/>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7" name="Freeform 48">
              <a:extLst>
                <a:ext uri="{FF2B5EF4-FFF2-40B4-BE49-F238E27FC236}">
                  <a16:creationId xmlns:a16="http://schemas.microsoft.com/office/drawing/2014/main" id="{1D4B04BF-2DB8-16FC-D507-6209346ED9AF}"/>
                </a:ext>
              </a:extLst>
            </p:cNvPr>
            <p:cNvSpPr>
              <a:spLocks/>
            </p:cNvSpPr>
            <p:nvPr/>
          </p:nvSpPr>
          <p:spPr bwMode="auto">
            <a:xfrm>
              <a:off x="2070100" y="3522663"/>
              <a:ext cx="12700" cy="17463"/>
            </a:xfrm>
            <a:custGeom>
              <a:avLst/>
              <a:gdLst/>
              <a:ahLst/>
              <a:cxnLst>
                <a:cxn ang="0">
                  <a:pos x="1" y="6"/>
                </a:cxn>
                <a:cxn ang="0">
                  <a:pos x="3" y="7"/>
                </a:cxn>
                <a:cxn ang="0">
                  <a:pos x="3" y="7"/>
                </a:cxn>
                <a:cxn ang="0">
                  <a:pos x="5" y="5"/>
                </a:cxn>
                <a:cxn ang="0">
                  <a:pos x="4" y="2"/>
                </a:cxn>
                <a:cxn ang="0">
                  <a:pos x="2" y="1"/>
                </a:cxn>
                <a:cxn ang="0">
                  <a:pos x="1" y="3"/>
                </a:cxn>
                <a:cxn ang="0">
                  <a:pos x="1" y="6"/>
                </a:cxn>
              </a:cxnLst>
              <a:rect l="0" t="0" r="r" b="b"/>
              <a:pathLst>
                <a:path w="5" h="7">
                  <a:moveTo>
                    <a:pt x="1" y="6"/>
                  </a:moveTo>
                  <a:cubicBezTo>
                    <a:pt x="1" y="7"/>
                    <a:pt x="2" y="7"/>
                    <a:pt x="3" y="7"/>
                  </a:cubicBezTo>
                  <a:cubicBezTo>
                    <a:pt x="3" y="7"/>
                    <a:pt x="3" y="7"/>
                    <a:pt x="3" y="7"/>
                  </a:cubicBezTo>
                  <a:cubicBezTo>
                    <a:pt x="4" y="7"/>
                    <a:pt x="5" y="6"/>
                    <a:pt x="5" y="5"/>
                  </a:cubicBezTo>
                  <a:cubicBezTo>
                    <a:pt x="5" y="4"/>
                    <a:pt x="4" y="3"/>
                    <a:pt x="4" y="2"/>
                  </a:cubicBezTo>
                  <a:cubicBezTo>
                    <a:pt x="4" y="1"/>
                    <a:pt x="3" y="0"/>
                    <a:pt x="2" y="1"/>
                  </a:cubicBezTo>
                  <a:cubicBezTo>
                    <a:pt x="1" y="1"/>
                    <a:pt x="0" y="2"/>
                    <a:pt x="1" y="3"/>
                  </a:cubicBezTo>
                  <a:cubicBezTo>
                    <a:pt x="1" y="4"/>
                    <a:pt x="1" y="5"/>
                    <a:pt x="1" y="6"/>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sp>
        <p:nvSpPr>
          <p:cNvPr id="12" name="Freeform 11">
            <a:extLst>
              <a:ext uri="{FF2B5EF4-FFF2-40B4-BE49-F238E27FC236}">
                <a16:creationId xmlns:a16="http://schemas.microsoft.com/office/drawing/2014/main" id="{20326737-702E-8F49-7C19-19006707FD1A}"/>
              </a:ext>
            </a:extLst>
          </p:cNvPr>
          <p:cNvSpPr/>
          <p:nvPr/>
        </p:nvSpPr>
        <p:spPr>
          <a:xfrm>
            <a:off x="4730896" y="1136680"/>
            <a:ext cx="1466843" cy="1265750"/>
          </a:xfrm>
          <a:custGeom>
            <a:avLst/>
            <a:gdLst>
              <a:gd name="connsiteX0" fmla="*/ 0 w 869815"/>
              <a:gd name="connsiteY0" fmla="*/ 0 h 750570"/>
              <a:gd name="connsiteX1" fmla="*/ 869815 w 869815"/>
              <a:gd name="connsiteY1" fmla="*/ 0 h 750570"/>
              <a:gd name="connsiteX2" fmla="*/ 869815 w 869815"/>
              <a:gd name="connsiteY2" fmla="*/ 501650 h 750570"/>
              <a:gd name="connsiteX3" fmla="*/ 377690 w 869815"/>
              <a:gd name="connsiteY3" fmla="*/ 750570 h 750570"/>
              <a:gd name="connsiteX4" fmla="*/ 377690 w 869815"/>
              <a:gd name="connsiteY4" fmla="*/ 501650 h 750570"/>
              <a:gd name="connsiteX5" fmla="*/ 0 w 869815"/>
              <a:gd name="connsiteY5" fmla="*/ 501650 h 75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815" h="750570">
                <a:moveTo>
                  <a:pt x="0" y="0"/>
                </a:moveTo>
                <a:lnTo>
                  <a:pt x="869815" y="0"/>
                </a:lnTo>
                <a:lnTo>
                  <a:pt x="869815" y="501650"/>
                </a:lnTo>
                <a:lnTo>
                  <a:pt x="377690" y="750570"/>
                </a:lnTo>
                <a:lnTo>
                  <a:pt x="377690" y="501650"/>
                </a:lnTo>
                <a:lnTo>
                  <a:pt x="0" y="501650"/>
                </a:lnTo>
                <a:close/>
              </a:path>
            </a:pathLst>
          </a:cu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14" name="Oval 13">
            <a:extLst>
              <a:ext uri="{FF2B5EF4-FFF2-40B4-BE49-F238E27FC236}">
                <a16:creationId xmlns:a16="http://schemas.microsoft.com/office/drawing/2014/main" id="{C1ED628D-3FF2-8516-1B10-A787415419EE}"/>
              </a:ext>
            </a:extLst>
          </p:cNvPr>
          <p:cNvSpPr/>
          <p:nvPr/>
        </p:nvSpPr>
        <p:spPr>
          <a:xfrm>
            <a:off x="4326118" y="725881"/>
            <a:ext cx="867697" cy="867697"/>
          </a:xfrm>
          <a:prstGeom prst="ellipse">
            <a:avLst/>
          </a:prstGeom>
          <a:solidFill>
            <a:srgbClr val="A8436F"/>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p>
        </p:txBody>
      </p:sp>
      <p:grpSp>
        <p:nvGrpSpPr>
          <p:cNvPr id="18" name="Group 17">
            <a:extLst>
              <a:ext uri="{FF2B5EF4-FFF2-40B4-BE49-F238E27FC236}">
                <a16:creationId xmlns:a16="http://schemas.microsoft.com/office/drawing/2014/main" id="{54A7D42A-F766-50C0-8691-C0EC33F8F7DF}"/>
              </a:ext>
            </a:extLst>
          </p:cNvPr>
          <p:cNvGrpSpPr/>
          <p:nvPr/>
        </p:nvGrpSpPr>
        <p:grpSpPr>
          <a:xfrm>
            <a:off x="4496944" y="902424"/>
            <a:ext cx="526046" cy="514612"/>
            <a:chOff x="4330307" y="3263047"/>
            <a:chExt cx="311937" cy="305157"/>
          </a:xfrm>
        </p:grpSpPr>
        <p:sp>
          <p:nvSpPr>
            <p:cNvPr id="19" name="Freeform 127">
              <a:extLst>
                <a:ext uri="{FF2B5EF4-FFF2-40B4-BE49-F238E27FC236}">
                  <a16:creationId xmlns:a16="http://schemas.microsoft.com/office/drawing/2014/main" id="{6480783B-01AE-404F-2660-120AF87A9049}"/>
                </a:ext>
              </a:extLst>
            </p:cNvPr>
            <p:cNvSpPr>
              <a:spLocks noEditPoints="1"/>
            </p:cNvSpPr>
            <p:nvPr/>
          </p:nvSpPr>
          <p:spPr bwMode="auto">
            <a:xfrm>
              <a:off x="4425244" y="3355723"/>
              <a:ext cx="124323" cy="124324"/>
            </a:xfrm>
            <a:custGeom>
              <a:avLst/>
              <a:gdLst/>
              <a:ahLst/>
              <a:cxnLst>
                <a:cxn ang="0">
                  <a:pos x="0" y="17"/>
                </a:cxn>
                <a:cxn ang="0">
                  <a:pos x="17" y="34"/>
                </a:cxn>
                <a:cxn ang="0">
                  <a:pos x="34" y="17"/>
                </a:cxn>
                <a:cxn ang="0">
                  <a:pos x="17" y="0"/>
                </a:cxn>
                <a:cxn ang="0">
                  <a:pos x="0" y="17"/>
                </a:cxn>
                <a:cxn ang="0">
                  <a:pos x="29" y="17"/>
                </a:cxn>
                <a:cxn ang="0">
                  <a:pos x="17" y="29"/>
                </a:cxn>
                <a:cxn ang="0">
                  <a:pos x="5" y="17"/>
                </a:cxn>
                <a:cxn ang="0">
                  <a:pos x="17" y="6"/>
                </a:cxn>
                <a:cxn ang="0">
                  <a:pos x="29" y="17"/>
                </a:cxn>
              </a:cxnLst>
              <a:rect l="0" t="0" r="r" b="b"/>
              <a:pathLst>
                <a:path w="34" h="34">
                  <a:moveTo>
                    <a:pt x="0" y="17"/>
                  </a:moveTo>
                  <a:cubicBezTo>
                    <a:pt x="0" y="27"/>
                    <a:pt x="7" y="34"/>
                    <a:pt x="17" y="34"/>
                  </a:cubicBezTo>
                  <a:cubicBezTo>
                    <a:pt x="26" y="34"/>
                    <a:pt x="34" y="27"/>
                    <a:pt x="34" y="17"/>
                  </a:cubicBezTo>
                  <a:cubicBezTo>
                    <a:pt x="34" y="8"/>
                    <a:pt x="26" y="0"/>
                    <a:pt x="17" y="0"/>
                  </a:cubicBezTo>
                  <a:cubicBezTo>
                    <a:pt x="7" y="0"/>
                    <a:pt x="0" y="8"/>
                    <a:pt x="0" y="17"/>
                  </a:cubicBezTo>
                  <a:close/>
                  <a:moveTo>
                    <a:pt x="29" y="17"/>
                  </a:moveTo>
                  <a:cubicBezTo>
                    <a:pt x="29" y="24"/>
                    <a:pt x="23" y="29"/>
                    <a:pt x="17" y="29"/>
                  </a:cubicBezTo>
                  <a:cubicBezTo>
                    <a:pt x="10" y="29"/>
                    <a:pt x="5" y="24"/>
                    <a:pt x="5" y="17"/>
                  </a:cubicBezTo>
                  <a:cubicBezTo>
                    <a:pt x="5" y="11"/>
                    <a:pt x="10" y="6"/>
                    <a:pt x="17" y="6"/>
                  </a:cubicBezTo>
                  <a:cubicBezTo>
                    <a:pt x="23" y="6"/>
                    <a:pt x="29" y="11"/>
                    <a:pt x="29" y="17"/>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0" name="Freeform 128">
              <a:extLst>
                <a:ext uri="{FF2B5EF4-FFF2-40B4-BE49-F238E27FC236}">
                  <a16:creationId xmlns:a16="http://schemas.microsoft.com/office/drawing/2014/main" id="{FFA984C1-C6C1-BF2D-E3E7-6A42CA218097}"/>
                </a:ext>
              </a:extLst>
            </p:cNvPr>
            <p:cNvSpPr>
              <a:spLocks noEditPoints="1"/>
            </p:cNvSpPr>
            <p:nvPr/>
          </p:nvSpPr>
          <p:spPr bwMode="auto">
            <a:xfrm>
              <a:off x="4330307" y="3263047"/>
              <a:ext cx="311937" cy="305157"/>
            </a:xfrm>
            <a:custGeom>
              <a:avLst/>
              <a:gdLst/>
              <a:ahLst/>
              <a:cxnLst>
                <a:cxn ang="0">
                  <a:pos x="77" y="39"/>
                </a:cxn>
                <a:cxn ang="0">
                  <a:pos x="79" y="27"/>
                </a:cxn>
                <a:cxn ang="0">
                  <a:pos x="73" y="12"/>
                </a:cxn>
                <a:cxn ang="0">
                  <a:pos x="67" y="11"/>
                </a:cxn>
                <a:cxn ang="0">
                  <a:pos x="54" y="10"/>
                </a:cxn>
                <a:cxn ang="0">
                  <a:pos x="48" y="0"/>
                </a:cxn>
                <a:cxn ang="0">
                  <a:pos x="38" y="0"/>
                </a:cxn>
                <a:cxn ang="0">
                  <a:pos x="32" y="10"/>
                </a:cxn>
                <a:cxn ang="0">
                  <a:pos x="18" y="11"/>
                </a:cxn>
                <a:cxn ang="0">
                  <a:pos x="12" y="12"/>
                </a:cxn>
                <a:cxn ang="0">
                  <a:pos x="6" y="27"/>
                </a:cxn>
                <a:cxn ang="0">
                  <a:pos x="8" y="39"/>
                </a:cxn>
                <a:cxn ang="0">
                  <a:pos x="0" y="47"/>
                </a:cxn>
                <a:cxn ang="0">
                  <a:pos x="8" y="61"/>
                </a:cxn>
                <a:cxn ang="0">
                  <a:pos x="19" y="67"/>
                </a:cxn>
                <a:cxn ang="0">
                  <a:pos x="20" y="78"/>
                </a:cxn>
                <a:cxn ang="0">
                  <a:pos x="31" y="83"/>
                </a:cxn>
                <a:cxn ang="0">
                  <a:pos x="39" y="77"/>
                </a:cxn>
                <a:cxn ang="0">
                  <a:pos x="46" y="77"/>
                </a:cxn>
                <a:cxn ang="0">
                  <a:pos x="54" y="83"/>
                </a:cxn>
                <a:cxn ang="0">
                  <a:pos x="66" y="78"/>
                </a:cxn>
                <a:cxn ang="0">
                  <a:pos x="67" y="67"/>
                </a:cxn>
                <a:cxn ang="0">
                  <a:pos x="78" y="61"/>
                </a:cxn>
                <a:cxn ang="0">
                  <a:pos x="85" y="47"/>
                </a:cxn>
                <a:cxn ang="0">
                  <a:pos x="61" y="20"/>
                </a:cxn>
                <a:cxn ang="0">
                  <a:pos x="75" y="23"/>
                </a:cxn>
                <a:cxn ang="0">
                  <a:pos x="71" y="26"/>
                </a:cxn>
                <a:cxn ang="0">
                  <a:pos x="68" y="27"/>
                </a:cxn>
                <a:cxn ang="0">
                  <a:pos x="46" y="71"/>
                </a:cxn>
                <a:cxn ang="0">
                  <a:pos x="14" y="46"/>
                </a:cxn>
                <a:cxn ang="0">
                  <a:pos x="25" y="19"/>
                </a:cxn>
                <a:cxn ang="0">
                  <a:pos x="26" y="19"/>
                </a:cxn>
                <a:cxn ang="0">
                  <a:pos x="36" y="14"/>
                </a:cxn>
                <a:cxn ang="0">
                  <a:pos x="49" y="14"/>
                </a:cxn>
                <a:cxn ang="0">
                  <a:pos x="61" y="20"/>
                </a:cxn>
                <a:cxn ang="0">
                  <a:pos x="43" y="5"/>
                </a:cxn>
                <a:cxn ang="0">
                  <a:pos x="48" y="10"/>
                </a:cxn>
                <a:cxn ang="0">
                  <a:pos x="37" y="10"/>
                </a:cxn>
                <a:cxn ang="0">
                  <a:pos x="16" y="16"/>
                </a:cxn>
                <a:cxn ang="0">
                  <a:pos x="17" y="22"/>
                </a:cxn>
                <a:cxn ang="0">
                  <a:pos x="11" y="23"/>
                </a:cxn>
                <a:cxn ang="0">
                  <a:pos x="6" y="47"/>
                </a:cxn>
                <a:cxn ang="0">
                  <a:pos x="11" y="46"/>
                </a:cxn>
                <a:cxn ang="0">
                  <a:pos x="8" y="56"/>
                </a:cxn>
                <a:cxn ang="0">
                  <a:pos x="23" y="74"/>
                </a:cxn>
                <a:cxn ang="0">
                  <a:pos x="35" y="74"/>
                </a:cxn>
                <a:cxn ang="0">
                  <a:pos x="23" y="74"/>
                </a:cxn>
                <a:cxn ang="0">
                  <a:pos x="51" y="74"/>
                </a:cxn>
                <a:cxn ang="0">
                  <a:pos x="63" y="74"/>
                </a:cxn>
                <a:cxn ang="0">
                  <a:pos x="78" y="56"/>
                </a:cxn>
                <a:cxn ang="0">
                  <a:pos x="75" y="44"/>
                </a:cxn>
                <a:cxn ang="0">
                  <a:pos x="78" y="56"/>
                </a:cxn>
              </a:cxnLst>
              <a:rect l="0" t="0" r="r" b="b"/>
              <a:pathLst>
                <a:path w="85" h="83">
                  <a:moveTo>
                    <a:pt x="82" y="42"/>
                  </a:moveTo>
                  <a:cubicBezTo>
                    <a:pt x="77" y="39"/>
                    <a:pt x="77" y="39"/>
                    <a:pt x="77" y="39"/>
                  </a:cubicBezTo>
                  <a:cubicBezTo>
                    <a:pt x="77" y="37"/>
                    <a:pt x="76" y="34"/>
                    <a:pt x="75" y="31"/>
                  </a:cubicBezTo>
                  <a:cubicBezTo>
                    <a:pt x="79" y="27"/>
                    <a:pt x="79" y="27"/>
                    <a:pt x="79" y="27"/>
                  </a:cubicBezTo>
                  <a:cubicBezTo>
                    <a:pt x="81" y="25"/>
                    <a:pt x="81" y="23"/>
                    <a:pt x="80" y="21"/>
                  </a:cubicBezTo>
                  <a:cubicBezTo>
                    <a:pt x="78" y="18"/>
                    <a:pt x="76" y="15"/>
                    <a:pt x="73" y="12"/>
                  </a:cubicBezTo>
                  <a:cubicBezTo>
                    <a:pt x="72" y="11"/>
                    <a:pt x="71" y="11"/>
                    <a:pt x="70" y="11"/>
                  </a:cubicBezTo>
                  <a:cubicBezTo>
                    <a:pt x="69" y="11"/>
                    <a:pt x="68" y="11"/>
                    <a:pt x="67" y="11"/>
                  </a:cubicBezTo>
                  <a:cubicBezTo>
                    <a:pt x="62" y="14"/>
                    <a:pt x="62" y="14"/>
                    <a:pt x="62" y="14"/>
                  </a:cubicBezTo>
                  <a:cubicBezTo>
                    <a:pt x="59" y="12"/>
                    <a:pt x="57" y="11"/>
                    <a:pt x="54" y="10"/>
                  </a:cubicBezTo>
                  <a:cubicBezTo>
                    <a:pt x="52" y="4"/>
                    <a:pt x="52" y="4"/>
                    <a:pt x="52" y="4"/>
                  </a:cubicBezTo>
                  <a:cubicBezTo>
                    <a:pt x="52" y="2"/>
                    <a:pt x="50" y="0"/>
                    <a:pt x="48" y="0"/>
                  </a:cubicBezTo>
                  <a:cubicBezTo>
                    <a:pt x="46" y="0"/>
                    <a:pt x="44" y="0"/>
                    <a:pt x="43" y="0"/>
                  </a:cubicBezTo>
                  <a:cubicBezTo>
                    <a:pt x="41" y="0"/>
                    <a:pt x="40" y="0"/>
                    <a:pt x="38" y="0"/>
                  </a:cubicBezTo>
                  <a:cubicBezTo>
                    <a:pt x="36" y="0"/>
                    <a:pt x="34" y="2"/>
                    <a:pt x="33" y="4"/>
                  </a:cubicBezTo>
                  <a:cubicBezTo>
                    <a:pt x="32" y="10"/>
                    <a:pt x="32" y="10"/>
                    <a:pt x="32" y="10"/>
                  </a:cubicBezTo>
                  <a:cubicBezTo>
                    <a:pt x="29" y="11"/>
                    <a:pt x="26" y="12"/>
                    <a:pt x="24" y="14"/>
                  </a:cubicBezTo>
                  <a:cubicBezTo>
                    <a:pt x="18" y="11"/>
                    <a:pt x="18" y="11"/>
                    <a:pt x="18" y="11"/>
                  </a:cubicBezTo>
                  <a:cubicBezTo>
                    <a:pt x="18" y="11"/>
                    <a:pt x="17" y="11"/>
                    <a:pt x="16" y="11"/>
                  </a:cubicBezTo>
                  <a:cubicBezTo>
                    <a:pt x="15" y="11"/>
                    <a:pt x="13" y="11"/>
                    <a:pt x="12" y="12"/>
                  </a:cubicBezTo>
                  <a:cubicBezTo>
                    <a:pt x="10" y="15"/>
                    <a:pt x="8" y="18"/>
                    <a:pt x="6" y="21"/>
                  </a:cubicBezTo>
                  <a:cubicBezTo>
                    <a:pt x="5" y="23"/>
                    <a:pt x="5" y="25"/>
                    <a:pt x="6" y="27"/>
                  </a:cubicBezTo>
                  <a:cubicBezTo>
                    <a:pt x="10" y="31"/>
                    <a:pt x="10" y="31"/>
                    <a:pt x="10" y="31"/>
                  </a:cubicBezTo>
                  <a:cubicBezTo>
                    <a:pt x="9" y="34"/>
                    <a:pt x="9" y="37"/>
                    <a:pt x="8" y="39"/>
                  </a:cubicBezTo>
                  <a:cubicBezTo>
                    <a:pt x="3" y="42"/>
                    <a:pt x="3" y="42"/>
                    <a:pt x="3" y="42"/>
                  </a:cubicBezTo>
                  <a:cubicBezTo>
                    <a:pt x="1" y="43"/>
                    <a:pt x="0" y="45"/>
                    <a:pt x="0" y="47"/>
                  </a:cubicBezTo>
                  <a:cubicBezTo>
                    <a:pt x="1" y="51"/>
                    <a:pt x="2" y="54"/>
                    <a:pt x="3" y="58"/>
                  </a:cubicBezTo>
                  <a:cubicBezTo>
                    <a:pt x="4" y="60"/>
                    <a:pt x="6" y="61"/>
                    <a:pt x="8" y="61"/>
                  </a:cubicBezTo>
                  <a:cubicBezTo>
                    <a:pt x="14" y="61"/>
                    <a:pt x="14" y="61"/>
                    <a:pt x="14" y="61"/>
                  </a:cubicBezTo>
                  <a:cubicBezTo>
                    <a:pt x="15" y="63"/>
                    <a:pt x="17" y="65"/>
                    <a:pt x="19" y="67"/>
                  </a:cubicBezTo>
                  <a:cubicBezTo>
                    <a:pt x="17" y="73"/>
                    <a:pt x="17" y="73"/>
                    <a:pt x="17" y="73"/>
                  </a:cubicBezTo>
                  <a:cubicBezTo>
                    <a:pt x="17" y="75"/>
                    <a:pt x="18" y="77"/>
                    <a:pt x="20" y="78"/>
                  </a:cubicBezTo>
                  <a:cubicBezTo>
                    <a:pt x="23" y="80"/>
                    <a:pt x="26" y="82"/>
                    <a:pt x="30" y="83"/>
                  </a:cubicBezTo>
                  <a:cubicBezTo>
                    <a:pt x="30" y="83"/>
                    <a:pt x="31" y="83"/>
                    <a:pt x="31" y="83"/>
                  </a:cubicBezTo>
                  <a:cubicBezTo>
                    <a:pt x="33" y="83"/>
                    <a:pt x="34" y="82"/>
                    <a:pt x="35" y="81"/>
                  </a:cubicBezTo>
                  <a:cubicBezTo>
                    <a:pt x="39" y="77"/>
                    <a:pt x="39" y="77"/>
                    <a:pt x="39" y="77"/>
                  </a:cubicBezTo>
                  <a:cubicBezTo>
                    <a:pt x="41" y="77"/>
                    <a:pt x="42" y="77"/>
                    <a:pt x="43" y="77"/>
                  </a:cubicBezTo>
                  <a:cubicBezTo>
                    <a:pt x="44" y="77"/>
                    <a:pt x="45" y="77"/>
                    <a:pt x="46" y="77"/>
                  </a:cubicBezTo>
                  <a:cubicBezTo>
                    <a:pt x="50" y="81"/>
                    <a:pt x="50" y="81"/>
                    <a:pt x="50" y="81"/>
                  </a:cubicBezTo>
                  <a:cubicBezTo>
                    <a:pt x="51" y="82"/>
                    <a:pt x="53" y="83"/>
                    <a:pt x="54" y="83"/>
                  </a:cubicBezTo>
                  <a:cubicBezTo>
                    <a:pt x="55" y="83"/>
                    <a:pt x="55" y="83"/>
                    <a:pt x="56" y="83"/>
                  </a:cubicBezTo>
                  <a:cubicBezTo>
                    <a:pt x="59" y="82"/>
                    <a:pt x="63" y="80"/>
                    <a:pt x="66" y="78"/>
                  </a:cubicBezTo>
                  <a:cubicBezTo>
                    <a:pt x="68" y="77"/>
                    <a:pt x="69" y="75"/>
                    <a:pt x="68" y="73"/>
                  </a:cubicBezTo>
                  <a:cubicBezTo>
                    <a:pt x="67" y="67"/>
                    <a:pt x="67" y="67"/>
                    <a:pt x="67" y="67"/>
                  </a:cubicBezTo>
                  <a:cubicBezTo>
                    <a:pt x="69" y="65"/>
                    <a:pt x="70" y="63"/>
                    <a:pt x="72" y="61"/>
                  </a:cubicBezTo>
                  <a:cubicBezTo>
                    <a:pt x="78" y="61"/>
                    <a:pt x="78" y="61"/>
                    <a:pt x="78" y="61"/>
                  </a:cubicBezTo>
                  <a:cubicBezTo>
                    <a:pt x="80" y="61"/>
                    <a:pt x="82" y="60"/>
                    <a:pt x="83" y="58"/>
                  </a:cubicBezTo>
                  <a:cubicBezTo>
                    <a:pt x="84" y="54"/>
                    <a:pt x="85" y="51"/>
                    <a:pt x="85" y="47"/>
                  </a:cubicBezTo>
                  <a:cubicBezTo>
                    <a:pt x="85" y="45"/>
                    <a:pt x="84" y="43"/>
                    <a:pt x="82" y="42"/>
                  </a:cubicBezTo>
                  <a:close/>
                  <a:moveTo>
                    <a:pt x="61" y="20"/>
                  </a:moveTo>
                  <a:cubicBezTo>
                    <a:pt x="70" y="16"/>
                    <a:pt x="70" y="16"/>
                    <a:pt x="70" y="16"/>
                  </a:cubicBezTo>
                  <a:cubicBezTo>
                    <a:pt x="72" y="18"/>
                    <a:pt x="73" y="21"/>
                    <a:pt x="75" y="23"/>
                  </a:cubicBezTo>
                  <a:cubicBezTo>
                    <a:pt x="72" y="28"/>
                    <a:pt x="72" y="28"/>
                    <a:pt x="72" y="28"/>
                  </a:cubicBezTo>
                  <a:cubicBezTo>
                    <a:pt x="71" y="27"/>
                    <a:pt x="71" y="26"/>
                    <a:pt x="71" y="26"/>
                  </a:cubicBezTo>
                  <a:cubicBezTo>
                    <a:pt x="70" y="25"/>
                    <a:pt x="69" y="24"/>
                    <a:pt x="68" y="25"/>
                  </a:cubicBezTo>
                  <a:cubicBezTo>
                    <a:pt x="67" y="25"/>
                    <a:pt x="67" y="27"/>
                    <a:pt x="68" y="27"/>
                  </a:cubicBezTo>
                  <a:cubicBezTo>
                    <a:pt x="70" y="31"/>
                    <a:pt x="71" y="35"/>
                    <a:pt x="72" y="39"/>
                  </a:cubicBezTo>
                  <a:cubicBezTo>
                    <a:pt x="73" y="55"/>
                    <a:pt x="62" y="69"/>
                    <a:pt x="46" y="71"/>
                  </a:cubicBezTo>
                  <a:cubicBezTo>
                    <a:pt x="38" y="72"/>
                    <a:pt x="31" y="70"/>
                    <a:pt x="25" y="65"/>
                  </a:cubicBezTo>
                  <a:cubicBezTo>
                    <a:pt x="19" y="60"/>
                    <a:pt x="15" y="53"/>
                    <a:pt x="14" y="46"/>
                  </a:cubicBezTo>
                  <a:cubicBezTo>
                    <a:pt x="13" y="38"/>
                    <a:pt x="15" y="30"/>
                    <a:pt x="20" y="24"/>
                  </a:cubicBezTo>
                  <a:cubicBezTo>
                    <a:pt x="22" y="22"/>
                    <a:pt x="23" y="21"/>
                    <a:pt x="25" y="19"/>
                  </a:cubicBezTo>
                  <a:cubicBezTo>
                    <a:pt x="25" y="19"/>
                    <a:pt x="25" y="19"/>
                    <a:pt x="25" y="19"/>
                  </a:cubicBezTo>
                  <a:cubicBezTo>
                    <a:pt x="26" y="19"/>
                    <a:pt x="26" y="19"/>
                    <a:pt x="26" y="19"/>
                  </a:cubicBezTo>
                  <a:cubicBezTo>
                    <a:pt x="29" y="17"/>
                    <a:pt x="32" y="15"/>
                    <a:pt x="36" y="14"/>
                  </a:cubicBezTo>
                  <a:cubicBezTo>
                    <a:pt x="36" y="14"/>
                    <a:pt x="36" y="14"/>
                    <a:pt x="36" y="14"/>
                  </a:cubicBezTo>
                  <a:cubicBezTo>
                    <a:pt x="37" y="14"/>
                    <a:pt x="38" y="14"/>
                    <a:pt x="40" y="14"/>
                  </a:cubicBezTo>
                  <a:cubicBezTo>
                    <a:pt x="43" y="13"/>
                    <a:pt x="46" y="13"/>
                    <a:pt x="49" y="14"/>
                  </a:cubicBezTo>
                  <a:cubicBezTo>
                    <a:pt x="49" y="14"/>
                    <a:pt x="49" y="14"/>
                    <a:pt x="49" y="14"/>
                  </a:cubicBezTo>
                  <a:cubicBezTo>
                    <a:pt x="54" y="15"/>
                    <a:pt x="58" y="17"/>
                    <a:pt x="61" y="20"/>
                  </a:cubicBezTo>
                  <a:close/>
                  <a:moveTo>
                    <a:pt x="38" y="5"/>
                  </a:moveTo>
                  <a:cubicBezTo>
                    <a:pt x="40" y="5"/>
                    <a:pt x="41" y="5"/>
                    <a:pt x="43" y="5"/>
                  </a:cubicBezTo>
                  <a:cubicBezTo>
                    <a:pt x="44" y="5"/>
                    <a:pt x="46" y="5"/>
                    <a:pt x="47" y="5"/>
                  </a:cubicBezTo>
                  <a:cubicBezTo>
                    <a:pt x="48" y="10"/>
                    <a:pt x="48" y="10"/>
                    <a:pt x="48" y="10"/>
                  </a:cubicBezTo>
                  <a:cubicBezTo>
                    <a:pt x="45" y="10"/>
                    <a:pt x="42" y="10"/>
                    <a:pt x="39" y="10"/>
                  </a:cubicBezTo>
                  <a:cubicBezTo>
                    <a:pt x="39" y="10"/>
                    <a:pt x="38" y="10"/>
                    <a:pt x="37" y="10"/>
                  </a:cubicBezTo>
                  <a:lnTo>
                    <a:pt x="38" y="5"/>
                  </a:lnTo>
                  <a:close/>
                  <a:moveTo>
                    <a:pt x="16" y="16"/>
                  </a:moveTo>
                  <a:cubicBezTo>
                    <a:pt x="21" y="18"/>
                    <a:pt x="21" y="18"/>
                    <a:pt x="21" y="18"/>
                  </a:cubicBezTo>
                  <a:cubicBezTo>
                    <a:pt x="20" y="19"/>
                    <a:pt x="18" y="21"/>
                    <a:pt x="17" y="22"/>
                  </a:cubicBezTo>
                  <a:cubicBezTo>
                    <a:pt x="16" y="24"/>
                    <a:pt x="15" y="26"/>
                    <a:pt x="14" y="28"/>
                  </a:cubicBezTo>
                  <a:cubicBezTo>
                    <a:pt x="11" y="23"/>
                    <a:pt x="11" y="23"/>
                    <a:pt x="11" y="23"/>
                  </a:cubicBezTo>
                  <a:cubicBezTo>
                    <a:pt x="12" y="21"/>
                    <a:pt x="14" y="18"/>
                    <a:pt x="16" y="16"/>
                  </a:cubicBezTo>
                  <a:close/>
                  <a:moveTo>
                    <a:pt x="6" y="47"/>
                  </a:moveTo>
                  <a:cubicBezTo>
                    <a:pt x="10" y="44"/>
                    <a:pt x="10" y="44"/>
                    <a:pt x="10" y="44"/>
                  </a:cubicBezTo>
                  <a:cubicBezTo>
                    <a:pt x="10" y="45"/>
                    <a:pt x="11" y="45"/>
                    <a:pt x="11" y="46"/>
                  </a:cubicBezTo>
                  <a:cubicBezTo>
                    <a:pt x="11" y="49"/>
                    <a:pt x="12" y="53"/>
                    <a:pt x="13" y="56"/>
                  </a:cubicBezTo>
                  <a:cubicBezTo>
                    <a:pt x="8" y="56"/>
                    <a:pt x="8" y="56"/>
                    <a:pt x="8" y="56"/>
                  </a:cubicBezTo>
                  <a:cubicBezTo>
                    <a:pt x="7" y="53"/>
                    <a:pt x="6" y="50"/>
                    <a:pt x="6" y="47"/>
                  </a:cubicBezTo>
                  <a:close/>
                  <a:moveTo>
                    <a:pt x="23" y="74"/>
                  </a:moveTo>
                  <a:cubicBezTo>
                    <a:pt x="24" y="69"/>
                    <a:pt x="24" y="69"/>
                    <a:pt x="24" y="69"/>
                  </a:cubicBezTo>
                  <a:cubicBezTo>
                    <a:pt x="27" y="71"/>
                    <a:pt x="31" y="73"/>
                    <a:pt x="35" y="74"/>
                  </a:cubicBezTo>
                  <a:cubicBezTo>
                    <a:pt x="31" y="78"/>
                    <a:pt x="31" y="78"/>
                    <a:pt x="31" y="78"/>
                  </a:cubicBezTo>
                  <a:cubicBezTo>
                    <a:pt x="28" y="77"/>
                    <a:pt x="25" y="75"/>
                    <a:pt x="23" y="74"/>
                  </a:cubicBezTo>
                  <a:close/>
                  <a:moveTo>
                    <a:pt x="54" y="78"/>
                  </a:moveTo>
                  <a:cubicBezTo>
                    <a:pt x="51" y="74"/>
                    <a:pt x="51" y="74"/>
                    <a:pt x="51" y="74"/>
                  </a:cubicBezTo>
                  <a:cubicBezTo>
                    <a:pt x="55" y="73"/>
                    <a:pt x="59" y="71"/>
                    <a:pt x="62" y="69"/>
                  </a:cubicBezTo>
                  <a:cubicBezTo>
                    <a:pt x="63" y="74"/>
                    <a:pt x="63" y="74"/>
                    <a:pt x="63" y="74"/>
                  </a:cubicBezTo>
                  <a:cubicBezTo>
                    <a:pt x="60" y="75"/>
                    <a:pt x="57" y="77"/>
                    <a:pt x="54" y="78"/>
                  </a:cubicBezTo>
                  <a:close/>
                  <a:moveTo>
                    <a:pt x="78" y="56"/>
                  </a:moveTo>
                  <a:cubicBezTo>
                    <a:pt x="72" y="56"/>
                    <a:pt x="72" y="56"/>
                    <a:pt x="72" y="56"/>
                  </a:cubicBezTo>
                  <a:cubicBezTo>
                    <a:pt x="74" y="52"/>
                    <a:pt x="75" y="48"/>
                    <a:pt x="75" y="44"/>
                  </a:cubicBezTo>
                  <a:cubicBezTo>
                    <a:pt x="80" y="47"/>
                    <a:pt x="80" y="47"/>
                    <a:pt x="80" y="47"/>
                  </a:cubicBezTo>
                  <a:cubicBezTo>
                    <a:pt x="80" y="50"/>
                    <a:pt x="79" y="53"/>
                    <a:pt x="78" y="56"/>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1" name="Freeform 129">
              <a:extLst>
                <a:ext uri="{FF2B5EF4-FFF2-40B4-BE49-F238E27FC236}">
                  <a16:creationId xmlns:a16="http://schemas.microsoft.com/office/drawing/2014/main" id="{06BCD9D4-E3E2-419B-1E3A-8E795CC82E9C}"/>
                </a:ext>
              </a:extLst>
            </p:cNvPr>
            <p:cNvSpPr>
              <a:spLocks/>
            </p:cNvSpPr>
            <p:nvPr/>
          </p:nvSpPr>
          <p:spPr bwMode="auto">
            <a:xfrm>
              <a:off x="4395858" y="3330860"/>
              <a:ext cx="124323" cy="144667"/>
            </a:xfrm>
            <a:custGeom>
              <a:avLst/>
              <a:gdLst/>
              <a:ahLst/>
              <a:cxnLst>
                <a:cxn ang="0">
                  <a:pos x="0" y="24"/>
                </a:cxn>
                <a:cxn ang="0">
                  <a:pos x="5" y="40"/>
                </a:cxn>
                <a:cxn ang="0">
                  <a:pos x="7" y="40"/>
                </a:cxn>
                <a:cxn ang="0">
                  <a:pos x="8" y="40"/>
                </a:cxn>
                <a:cxn ang="0">
                  <a:pos x="8" y="37"/>
                </a:cxn>
                <a:cxn ang="0">
                  <a:pos x="4" y="24"/>
                </a:cxn>
                <a:cxn ang="0">
                  <a:pos x="25" y="3"/>
                </a:cxn>
                <a:cxn ang="0">
                  <a:pos x="31" y="4"/>
                </a:cxn>
                <a:cxn ang="0">
                  <a:pos x="34" y="3"/>
                </a:cxn>
                <a:cxn ang="0">
                  <a:pos x="33" y="1"/>
                </a:cxn>
                <a:cxn ang="0">
                  <a:pos x="25" y="0"/>
                </a:cxn>
                <a:cxn ang="0">
                  <a:pos x="0" y="24"/>
                </a:cxn>
              </a:cxnLst>
              <a:rect l="0" t="0" r="r" b="b"/>
              <a:pathLst>
                <a:path w="34" h="40">
                  <a:moveTo>
                    <a:pt x="0" y="24"/>
                  </a:moveTo>
                  <a:cubicBezTo>
                    <a:pt x="0" y="30"/>
                    <a:pt x="2" y="35"/>
                    <a:pt x="5" y="40"/>
                  </a:cubicBezTo>
                  <a:cubicBezTo>
                    <a:pt x="6" y="40"/>
                    <a:pt x="6" y="40"/>
                    <a:pt x="7" y="40"/>
                  </a:cubicBezTo>
                  <a:cubicBezTo>
                    <a:pt x="7" y="40"/>
                    <a:pt x="8" y="40"/>
                    <a:pt x="8" y="40"/>
                  </a:cubicBezTo>
                  <a:cubicBezTo>
                    <a:pt x="9" y="39"/>
                    <a:pt x="9" y="38"/>
                    <a:pt x="8" y="37"/>
                  </a:cubicBezTo>
                  <a:cubicBezTo>
                    <a:pt x="5" y="34"/>
                    <a:pt x="4" y="29"/>
                    <a:pt x="4" y="24"/>
                  </a:cubicBezTo>
                  <a:cubicBezTo>
                    <a:pt x="4" y="13"/>
                    <a:pt x="13" y="3"/>
                    <a:pt x="25" y="3"/>
                  </a:cubicBezTo>
                  <a:cubicBezTo>
                    <a:pt x="27" y="3"/>
                    <a:pt x="29" y="3"/>
                    <a:pt x="31" y="4"/>
                  </a:cubicBezTo>
                  <a:cubicBezTo>
                    <a:pt x="32" y="4"/>
                    <a:pt x="33" y="4"/>
                    <a:pt x="34" y="3"/>
                  </a:cubicBezTo>
                  <a:cubicBezTo>
                    <a:pt x="34" y="2"/>
                    <a:pt x="33" y="1"/>
                    <a:pt x="33" y="1"/>
                  </a:cubicBezTo>
                  <a:cubicBezTo>
                    <a:pt x="30" y="0"/>
                    <a:pt x="27" y="0"/>
                    <a:pt x="25" y="0"/>
                  </a:cubicBezTo>
                  <a:cubicBezTo>
                    <a:pt x="11" y="0"/>
                    <a:pt x="0" y="11"/>
                    <a:pt x="0" y="24"/>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2" name="Freeform 130">
              <a:extLst>
                <a:ext uri="{FF2B5EF4-FFF2-40B4-BE49-F238E27FC236}">
                  <a16:creationId xmlns:a16="http://schemas.microsoft.com/office/drawing/2014/main" id="{FD23B0B7-263A-1746-07F3-DC8DD6418F8F}"/>
                </a:ext>
              </a:extLst>
            </p:cNvPr>
            <p:cNvSpPr>
              <a:spLocks/>
            </p:cNvSpPr>
            <p:nvPr/>
          </p:nvSpPr>
          <p:spPr bwMode="auto">
            <a:xfrm>
              <a:off x="4441067" y="3355723"/>
              <a:ext cx="137886" cy="153708"/>
            </a:xfrm>
            <a:custGeom>
              <a:avLst/>
              <a:gdLst/>
              <a:ahLst/>
              <a:cxnLst>
                <a:cxn ang="0">
                  <a:pos x="34" y="17"/>
                </a:cxn>
                <a:cxn ang="0">
                  <a:pos x="13" y="38"/>
                </a:cxn>
                <a:cxn ang="0">
                  <a:pos x="3" y="36"/>
                </a:cxn>
                <a:cxn ang="0">
                  <a:pos x="1" y="37"/>
                </a:cxn>
                <a:cxn ang="0">
                  <a:pos x="2" y="39"/>
                </a:cxn>
                <a:cxn ang="0">
                  <a:pos x="13" y="42"/>
                </a:cxn>
                <a:cxn ang="0">
                  <a:pos x="38" y="17"/>
                </a:cxn>
                <a:cxn ang="0">
                  <a:pos x="31" y="1"/>
                </a:cxn>
                <a:cxn ang="0">
                  <a:pos x="29" y="1"/>
                </a:cxn>
                <a:cxn ang="0">
                  <a:pos x="29" y="3"/>
                </a:cxn>
                <a:cxn ang="0">
                  <a:pos x="34" y="17"/>
                </a:cxn>
              </a:cxnLst>
              <a:rect l="0" t="0" r="r" b="b"/>
              <a:pathLst>
                <a:path w="38" h="42">
                  <a:moveTo>
                    <a:pt x="34" y="17"/>
                  </a:moveTo>
                  <a:cubicBezTo>
                    <a:pt x="34" y="29"/>
                    <a:pt x="25" y="38"/>
                    <a:pt x="13" y="38"/>
                  </a:cubicBezTo>
                  <a:cubicBezTo>
                    <a:pt x="9" y="38"/>
                    <a:pt x="6" y="38"/>
                    <a:pt x="3" y="36"/>
                  </a:cubicBezTo>
                  <a:cubicBezTo>
                    <a:pt x="2" y="36"/>
                    <a:pt x="1" y="36"/>
                    <a:pt x="1" y="37"/>
                  </a:cubicBezTo>
                  <a:cubicBezTo>
                    <a:pt x="0" y="38"/>
                    <a:pt x="1" y="39"/>
                    <a:pt x="2" y="39"/>
                  </a:cubicBezTo>
                  <a:cubicBezTo>
                    <a:pt x="5" y="41"/>
                    <a:pt x="9" y="42"/>
                    <a:pt x="13" y="42"/>
                  </a:cubicBezTo>
                  <a:cubicBezTo>
                    <a:pt x="26" y="42"/>
                    <a:pt x="38" y="31"/>
                    <a:pt x="38" y="17"/>
                  </a:cubicBezTo>
                  <a:cubicBezTo>
                    <a:pt x="38" y="11"/>
                    <a:pt x="35" y="5"/>
                    <a:pt x="31" y="1"/>
                  </a:cubicBezTo>
                  <a:cubicBezTo>
                    <a:pt x="31" y="0"/>
                    <a:pt x="30" y="0"/>
                    <a:pt x="29" y="1"/>
                  </a:cubicBezTo>
                  <a:cubicBezTo>
                    <a:pt x="28" y="1"/>
                    <a:pt x="28" y="3"/>
                    <a:pt x="29" y="3"/>
                  </a:cubicBezTo>
                  <a:cubicBezTo>
                    <a:pt x="32" y="7"/>
                    <a:pt x="34" y="12"/>
                    <a:pt x="34" y="17"/>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spTree>
    <p:extLst>
      <p:ext uri="{BB962C8B-B14F-4D97-AF65-F5344CB8AC3E}">
        <p14:creationId xmlns:p14="http://schemas.microsoft.com/office/powerpoint/2010/main" val="326365655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B0A7FD08-605C-D3F5-3E30-2F7AD984C1E0}"/>
              </a:ext>
            </a:extLst>
          </p:cNvPr>
          <p:cNvSpPr/>
          <p:nvPr/>
        </p:nvSpPr>
        <p:spPr>
          <a:xfrm>
            <a:off x="493486" y="3275632"/>
            <a:ext cx="2205427" cy="3032584"/>
          </a:xfrm>
          <a:prstGeom prst="rect">
            <a:avLst/>
          </a:prstGeom>
          <a:solidFill>
            <a:srgbClr val="F26363">
              <a:alpha val="2018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E0752B-3AF1-6CC1-2B89-62901D9F9DC1}"/>
              </a:ext>
            </a:extLst>
          </p:cNvPr>
          <p:cNvSpPr/>
          <p:nvPr/>
        </p:nvSpPr>
        <p:spPr>
          <a:xfrm>
            <a:off x="2699658" y="3275632"/>
            <a:ext cx="2037817" cy="3032584"/>
          </a:xfrm>
          <a:prstGeom prst="rect">
            <a:avLst/>
          </a:prstGeom>
          <a:solidFill>
            <a:srgbClr val="FFA826">
              <a:alpha val="2018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FE1CDAA-28B9-3EC4-02F4-20B1558E808F}"/>
              </a:ext>
            </a:extLst>
          </p:cNvPr>
          <p:cNvSpPr/>
          <p:nvPr/>
        </p:nvSpPr>
        <p:spPr>
          <a:xfrm>
            <a:off x="4746172" y="3275632"/>
            <a:ext cx="2037817" cy="3032584"/>
          </a:xfrm>
          <a:prstGeom prst="rect">
            <a:avLst/>
          </a:prstGeom>
          <a:solidFill>
            <a:srgbClr val="7DD1CE">
              <a:alpha val="2018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506AC01-F89A-E851-027A-CDB431F7B924}"/>
              </a:ext>
            </a:extLst>
          </p:cNvPr>
          <p:cNvSpPr/>
          <p:nvPr/>
        </p:nvSpPr>
        <p:spPr>
          <a:xfrm>
            <a:off x="6792686" y="3275632"/>
            <a:ext cx="2037817" cy="3032584"/>
          </a:xfrm>
          <a:prstGeom prst="rect">
            <a:avLst/>
          </a:prstGeom>
          <a:solidFill>
            <a:srgbClr val="419CCC">
              <a:alpha val="2018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FE4319E-3F04-62AF-579B-FAE65B9A9A79}"/>
              </a:ext>
            </a:extLst>
          </p:cNvPr>
          <p:cNvSpPr/>
          <p:nvPr/>
        </p:nvSpPr>
        <p:spPr>
          <a:xfrm>
            <a:off x="8839200" y="3275632"/>
            <a:ext cx="2037817" cy="3032584"/>
          </a:xfrm>
          <a:prstGeom prst="rect">
            <a:avLst/>
          </a:prstGeom>
          <a:solidFill>
            <a:srgbClr val="A8436F">
              <a:alpha val="2018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Rectangle 2">
            <a:extLst>
              <a:ext uri="{FF2B5EF4-FFF2-40B4-BE49-F238E27FC236}">
                <a16:creationId xmlns:a16="http://schemas.microsoft.com/office/drawing/2014/main" id="{5E68626A-C2F4-A976-F43C-1730BF2912FC}"/>
              </a:ext>
            </a:extLst>
          </p:cNvPr>
          <p:cNvSpPr/>
          <p:nvPr/>
        </p:nvSpPr>
        <p:spPr>
          <a:xfrm rot="5400000">
            <a:off x="5918626" y="-3015733"/>
            <a:ext cx="354748" cy="12192000"/>
          </a:xfrm>
          <a:prstGeom prst="rect">
            <a:avLst/>
          </a:prstGeom>
          <a:gradFill flip="none" rotWithShape="1">
            <a:gsLst>
              <a:gs pos="0">
                <a:schemeClr val="bg1">
                  <a:lumMod val="75000"/>
                </a:schemeClr>
              </a:gs>
              <a:gs pos="50000">
                <a:schemeClr val="bg1">
                  <a:lumMod val="8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grpSp>
        <p:nvGrpSpPr>
          <p:cNvPr id="4" name="Group 3">
            <a:extLst>
              <a:ext uri="{FF2B5EF4-FFF2-40B4-BE49-F238E27FC236}">
                <a16:creationId xmlns:a16="http://schemas.microsoft.com/office/drawing/2014/main" id="{0850BD76-5393-F1F2-D665-DD6C783E948C}"/>
              </a:ext>
            </a:extLst>
          </p:cNvPr>
          <p:cNvGrpSpPr/>
          <p:nvPr/>
        </p:nvGrpSpPr>
        <p:grpSpPr>
          <a:xfrm>
            <a:off x="1033297" y="2705578"/>
            <a:ext cx="1886882" cy="819149"/>
            <a:chOff x="1785938" y="1587962"/>
            <a:chExt cx="1217700" cy="528638"/>
          </a:xfrm>
          <a:solidFill>
            <a:srgbClr val="F26363"/>
          </a:solidFill>
        </p:grpSpPr>
        <p:sp>
          <p:nvSpPr>
            <p:cNvPr id="46" name="Right Triangle 45">
              <a:extLst>
                <a:ext uri="{FF2B5EF4-FFF2-40B4-BE49-F238E27FC236}">
                  <a16:creationId xmlns:a16="http://schemas.microsoft.com/office/drawing/2014/main" id="{0C0BA3FB-BF17-485C-71A2-D87C5DD0CF34}"/>
                </a:ext>
              </a:extLst>
            </p:cNvPr>
            <p:cNvSpPr/>
            <p:nvPr/>
          </p:nvSpPr>
          <p:spPr>
            <a:xfrm rot="2217923" flipV="1">
              <a:off x="2789202" y="1635101"/>
              <a:ext cx="214436" cy="1613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47" name="Parallelogram 46">
              <a:extLst>
                <a:ext uri="{FF2B5EF4-FFF2-40B4-BE49-F238E27FC236}">
                  <a16:creationId xmlns:a16="http://schemas.microsoft.com/office/drawing/2014/main" id="{E4D64B91-9F51-C1A4-C09A-2F09AC08C665}"/>
                </a:ext>
              </a:extLst>
            </p:cNvPr>
            <p:cNvSpPr/>
            <p:nvPr/>
          </p:nvSpPr>
          <p:spPr>
            <a:xfrm>
              <a:off x="1785938" y="1587962"/>
              <a:ext cx="1074906" cy="528638"/>
            </a:xfrm>
            <a:prstGeom prst="parallelogram">
              <a:avLst>
                <a:gd name="adj" fmla="val 73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grpSp>
      <p:sp>
        <p:nvSpPr>
          <p:cNvPr id="5" name="Oval 4">
            <a:extLst>
              <a:ext uri="{FF2B5EF4-FFF2-40B4-BE49-F238E27FC236}">
                <a16:creationId xmlns:a16="http://schemas.microsoft.com/office/drawing/2014/main" id="{4F527BAC-1E26-F1AD-4133-3D91B6741381}"/>
              </a:ext>
            </a:extLst>
          </p:cNvPr>
          <p:cNvSpPr/>
          <p:nvPr/>
        </p:nvSpPr>
        <p:spPr>
          <a:xfrm>
            <a:off x="1763628" y="2144782"/>
            <a:ext cx="711200" cy="711200"/>
          </a:xfrm>
          <a:prstGeom prst="ellipse">
            <a:avLst/>
          </a:prstGeom>
          <a:solidFill>
            <a:srgbClr val="F263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5400" b="1" dirty="0"/>
              <a:t>1</a:t>
            </a:r>
            <a:endParaRPr lang="en-US" sz="5400" b="1" dirty="0"/>
          </a:p>
        </p:txBody>
      </p:sp>
      <p:sp>
        <p:nvSpPr>
          <p:cNvPr id="6" name="TextBox 5">
            <a:extLst>
              <a:ext uri="{FF2B5EF4-FFF2-40B4-BE49-F238E27FC236}">
                <a16:creationId xmlns:a16="http://schemas.microsoft.com/office/drawing/2014/main" id="{4BF0672F-A991-B682-E7F8-8A5280330499}"/>
              </a:ext>
            </a:extLst>
          </p:cNvPr>
          <p:cNvSpPr txBox="1"/>
          <p:nvPr/>
        </p:nvSpPr>
        <p:spPr>
          <a:xfrm>
            <a:off x="932215" y="3989496"/>
            <a:ext cx="1512840" cy="2012859"/>
          </a:xfrm>
          <a:prstGeom prst="rect">
            <a:avLst/>
          </a:prstGeom>
          <a:noFill/>
        </p:spPr>
        <p:txBody>
          <a:bodyPr wrap="square" lIns="0" tIns="0" rIns="0" bIns="0" rtlCol="0" anchor="t">
            <a:spAutoFit/>
          </a:bodyPr>
          <a:lstStyle/>
          <a:p>
            <a:pPr defTabSz="2438705">
              <a:spcBef>
                <a:spcPct val="20000"/>
              </a:spcBef>
              <a:defRPr/>
            </a:pPr>
            <a:r>
              <a:rPr lang="en-US" sz="1400" b="1" dirty="0">
                <a:solidFill>
                  <a:srgbClr val="F26363"/>
                </a:solidFill>
                <a:latin typeface="Century Gothic" panose="020B0502020202020204" pitchFamily="34" charset="0"/>
              </a:rPr>
              <a:t>Title Goes Here </a:t>
            </a:r>
          </a:p>
          <a:p>
            <a:pPr defTabSz="2438705">
              <a:spcBef>
                <a:spcPct val="20000"/>
              </a:spcBef>
              <a:defRPr/>
            </a:pPr>
            <a:r>
              <a:rPr lang="en-US" sz="1400" dirty="0">
                <a:solidFill>
                  <a:schemeClr val="tx1">
                    <a:lumMod val="75000"/>
                    <a:lumOff val="25000"/>
                  </a:schemeClr>
                </a:solidFill>
                <a:latin typeface="Century Gothic" panose="020B0502020202020204" pitchFamily="34" charset="0"/>
              </a:rPr>
              <a:t>There are many variations</a:t>
            </a:r>
            <a:br>
              <a:rPr lang="en-US" sz="1400" dirty="0">
                <a:solidFill>
                  <a:schemeClr val="tx1">
                    <a:lumMod val="75000"/>
                    <a:lumOff val="25000"/>
                  </a:schemeClr>
                </a:solidFill>
                <a:latin typeface="Century Gothic" panose="020B0502020202020204" pitchFamily="34" charset="0"/>
              </a:rPr>
            </a:br>
            <a:r>
              <a:rPr lang="en-US" sz="1400" dirty="0">
                <a:solidFill>
                  <a:schemeClr val="tx1">
                    <a:lumMod val="75000"/>
                    <a:lumOff val="25000"/>
                  </a:schemeClr>
                </a:solidFill>
                <a:latin typeface="Century Gothic" panose="020B0502020202020204" pitchFamily="34" charset="0"/>
              </a:rPr>
              <a:t>of passages lorem ipsum available, but the majority suffered alteration</a:t>
            </a:r>
          </a:p>
        </p:txBody>
      </p:sp>
      <p:grpSp>
        <p:nvGrpSpPr>
          <p:cNvPr id="7" name="Group 6">
            <a:extLst>
              <a:ext uri="{FF2B5EF4-FFF2-40B4-BE49-F238E27FC236}">
                <a16:creationId xmlns:a16="http://schemas.microsoft.com/office/drawing/2014/main" id="{D3BDDD0B-F8DF-F747-5685-6DD6748C6505}"/>
              </a:ext>
            </a:extLst>
          </p:cNvPr>
          <p:cNvGrpSpPr/>
          <p:nvPr/>
        </p:nvGrpSpPr>
        <p:grpSpPr>
          <a:xfrm>
            <a:off x="3086373" y="2705578"/>
            <a:ext cx="1886882" cy="819149"/>
            <a:chOff x="1785938" y="1587962"/>
            <a:chExt cx="1217700" cy="528638"/>
          </a:xfrm>
          <a:solidFill>
            <a:srgbClr val="FFA826"/>
          </a:solidFill>
        </p:grpSpPr>
        <p:sp>
          <p:nvSpPr>
            <p:cNvPr id="44" name="Right Triangle 43">
              <a:extLst>
                <a:ext uri="{FF2B5EF4-FFF2-40B4-BE49-F238E27FC236}">
                  <a16:creationId xmlns:a16="http://schemas.microsoft.com/office/drawing/2014/main" id="{BA400967-7B9E-41E4-AFC7-1B93DC52F36F}"/>
                </a:ext>
              </a:extLst>
            </p:cNvPr>
            <p:cNvSpPr/>
            <p:nvPr/>
          </p:nvSpPr>
          <p:spPr>
            <a:xfrm rot="2217923" flipV="1">
              <a:off x="2789202" y="1635101"/>
              <a:ext cx="214436" cy="1613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45" name="Parallelogram 44">
              <a:extLst>
                <a:ext uri="{FF2B5EF4-FFF2-40B4-BE49-F238E27FC236}">
                  <a16:creationId xmlns:a16="http://schemas.microsoft.com/office/drawing/2014/main" id="{82303A2B-E880-4621-6AA4-97DEEFEB7B08}"/>
                </a:ext>
              </a:extLst>
            </p:cNvPr>
            <p:cNvSpPr/>
            <p:nvPr/>
          </p:nvSpPr>
          <p:spPr>
            <a:xfrm>
              <a:off x="1785938" y="1587962"/>
              <a:ext cx="1074906" cy="528638"/>
            </a:xfrm>
            <a:prstGeom prst="parallelogram">
              <a:avLst>
                <a:gd name="adj" fmla="val 73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grpSp>
      <p:sp>
        <p:nvSpPr>
          <p:cNvPr id="8" name="Oval 7">
            <a:extLst>
              <a:ext uri="{FF2B5EF4-FFF2-40B4-BE49-F238E27FC236}">
                <a16:creationId xmlns:a16="http://schemas.microsoft.com/office/drawing/2014/main" id="{F8F0E741-42F9-2EEC-EC0C-4B73DB1C71D5}"/>
              </a:ext>
            </a:extLst>
          </p:cNvPr>
          <p:cNvSpPr/>
          <p:nvPr/>
        </p:nvSpPr>
        <p:spPr>
          <a:xfrm>
            <a:off x="3816704" y="2144782"/>
            <a:ext cx="711200" cy="711200"/>
          </a:xfrm>
          <a:prstGeom prst="ellipse">
            <a:avLst/>
          </a:prstGeom>
          <a:solidFill>
            <a:srgbClr val="FFA82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5400" b="1" dirty="0"/>
              <a:t>2</a:t>
            </a:r>
            <a:endParaRPr lang="en-US" sz="5400" b="1" dirty="0"/>
          </a:p>
        </p:txBody>
      </p:sp>
      <p:sp>
        <p:nvSpPr>
          <p:cNvPr id="9" name="TextBox 8">
            <a:extLst>
              <a:ext uri="{FF2B5EF4-FFF2-40B4-BE49-F238E27FC236}">
                <a16:creationId xmlns:a16="http://schemas.microsoft.com/office/drawing/2014/main" id="{E1C2C979-8B6D-13CE-5DE1-1295C0D5CF4C}"/>
              </a:ext>
            </a:extLst>
          </p:cNvPr>
          <p:cNvSpPr txBox="1"/>
          <p:nvPr/>
        </p:nvSpPr>
        <p:spPr>
          <a:xfrm>
            <a:off x="2985291" y="3989496"/>
            <a:ext cx="1512840" cy="2012859"/>
          </a:xfrm>
          <a:prstGeom prst="rect">
            <a:avLst/>
          </a:prstGeom>
          <a:noFill/>
        </p:spPr>
        <p:txBody>
          <a:bodyPr wrap="square" lIns="0" tIns="0" rIns="0" bIns="0" rtlCol="0" anchor="t">
            <a:spAutoFit/>
          </a:bodyPr>
          <a:lstStyle/>
          <a:p>
            <a:pPr defTabSz="2438705">
              <a:spcBef>
                <a:spcPct val="20000"/>
              </a:spcBef>
              <a:defRPr/>
            </a:pPr>
            <a:r>
              <a:rPr lang="en-US" sz="1400" b="1" dirty="0">
                <a:solidFill>
                  <a:srgbClr val="FFA826"/>
                </a:solidFill>
                <a:latin typeface="Century Gothic" panose="020B0502020202020204" pitchFamily="34" charset="0"/>
              </a:rPr>
              <a:t>Title Goes Here </a:t>
            </a:r>
          </a:p>
          <a:p>
            <a:pPr defTabSz="2438705">
              <a:spcBef>
                <a:spcPct val="20000"/>
              </a:spcBef>
              <a:defRPr/>
            </a:pPr>
            <a:r>
              <a:rPr lang="en-US" sz="1400" dirty="0">
                <a:solidFill>
                  <a:schemeClr val="tx1">
                    <a:lumMod val="75000"/>
                    <a:lumOff val="25000"/>
                  </a:schemeClr>
                </a:solidFill>
                <a:latin typeface="Century Gothic" panose="020B0502020202020204" pitchFamily="34" charset="0"/>
              </a:rPr>
              <a:t>There are many variations</a:t>
            </a:r>
            <a:br>
              <a:rPr lang="en-US" sz="1400" dirty="0">
                <a:solidFill>
                  <a:schemeClr val="tx1">
                    <a:lumMod val="75000"/>
                    <a:lumOff val="25000"/>
                  </a:schemeClr>
                </a:solidFill>
                <a:latin typeface="Century Gothic" panose="020B0502020202020204" pitchFamily="34" charset="0"/>
              </a:rPr>
            </a:br>
            <a:r>
              <a:rPr lang="en-US" sz="1400" dirty="0">
                <a:solidFill>
                  <a:schemeClr val="tx1">
                    <a:lumMod val="75000"/>
                    <a:lumOff val="25000"/>
                  </a:schemeClr>
                </a:solidFill>
                <a:latin typeface="Century Gothic" panose="020B0502020202020204" pitchFamily="34" charset="0"/>
              </a:rPr>
              <a:t>of passages lorem ipsum available, but the majority suffered alteration</a:t>
            </a:r>
          </a:p>
        </p:txBody>
      </p:sp>
      <p:grpSp>
        <p:nvGrpSpPr>
          <p:cNvPr id="10" name="Group 9">
            <a:extLst>
              <a:ext uri="{FF2B5EF4-FFF2-40B4-BE49-F238E27FC236}">
                <a16:creationId xmlns:a16="http://schemas.microsoft.com/office/drawing/2014/main" id="{9B036576-82B1-DAB6-4363-EAFFF63ED031}"/>
              </a:ext>
            </a:extLst>
          </p:cNvPr>
          <p:cNvGrpSpPr/>
          <p:nvPr/>
        </p:nvGrpSpPr>
        <p:grpSpPr>
          <a:xfrm>
            <a:off x="5139448" y="2705578"/>
            <a:ext cx="1886882" cy="819149"/>
            <a:chOff x="1785938" y="1587962"/>
            <a:chExt cx="1217700" cy="528638"/>
          </a:xfrm>
          <a:solidFill>
            <a:srgbClr val="7DD1CE"/>
          </a:solidFill>
        </p:grpSpPr>
        <p:sp>
          <p:nvSpPr>
            <p:cNvPr id="42" name="Right Triangle 41">
              <a:extLst>
                <a:ext uri="{FF2B5EF4-FFF2-40B4-BE49-F238E27FC236}">
                  <a16:creationId xmlns:a16="http://schemas.microsoft.com/office/drawing/2014/main" id="{B9F46421-5CB6-8314-9B85-3A561E517801}"/>
                </a:ext>
              </a:extLst>
            </p:cNvPr>
            <p:cNvSpPr/>
            <p:nvPr/>
          </p:nvSpPr>
          <p:spPr>
            <a:xfrm rot="2217923" flipV="1">
              <a:off x="2789202" y="1635101"/>
              <a:ext cx="214436" cy="1613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43" name="Parallelogram 42">
              <a:extLst>
                <a:ext uri="{FF2B5EF4-FFF2-40B4-BE49-F238E27FC236}">
                  <a16:creationId xmlns:a16="http://schemas.microsoft.com/office/drawing/2014/main" id="{11E85B5F-4910-3528-B639-4A0D8F7D4540}"/>
                </a:ext>
              </a:extLst>
            </p:cNvPr>
            <p:cNvSpPr/>
            <p:nvPr/>
          </p:nvSpPr>
          <p:spPr>
            <a:xfrm>
              <a:off x="1785938" y="1587962"/>
              <a:ext cx="1074906" cy="528638"/>
            </a:xfrm>
            <a:prstGeom prst="parallelogram">
              <a:avLst>
                <a:gd name="adj" fmla="val 73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grpSp>
      <p:sp>
        <p:nvSpPr>
          <p:cNvPr id="11" name="Oval 10">
            <a:extLst>
              <a:ext uri="{FF2B5EF4-FFF2-40B4-BE49-F238E27FC236}">
                <a16:creationId xmlns:a16="http://schemas.microsoft.com/office/drawing/2014/main" id="{72341472-21C3-562D-91D3-34C0C87CD1FE}"/>
              </a:ext>
            </a:extLst>
          </p:cNvPr>
          <p:cNvSpPr/>
          <p:nvPr/>
        </p:nvSpPr>
        <p:spPr>
          <a:xfrm>
            <a:off x="5869780" y="2144782"/>
            <a:ext cx="711200" cy="711200"/>
          </a:xfrm>
          <a:prstGeom prst="ellipse">
            <a:avLst/>
          </a:prstGeom>
          <a:solidFill>
            <a:srgbClr val="7DD1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5400" b="1" dirty="0"/>
              <a:t>3</a:t>
            </a:r>
            <a:endParaRPr lang="en-US" sz="5400" b="1" dirty="0"/>
          </a:p>
        </p:txBody>
      </p:sp>
      <p:sp>
        <p:nvSpPr>
          <p:cNvPr id="12" name="TextBox 11">
            <a:extLst>
              <a:ext uri="{FF2B5EF4-FFF2-40B4-BE49-F238E27FC236}">
                <a16:creationId xmlns:a16="http://schemas.microsoft.com/office/drawing/2014/main" id="{DE6DFC08-621C-BF8E-2A02-68AFD2742619}"/>
              </a:ext>
            </a:extLst>
          </p:cNvPr>
          <p:cNvSpPr txBox="1"/>
          <p:nvPr/>
        </p:nvSpPr>
        <p:spPr>
          <a:xfrm>
            <a:off x="5038366" y="3989496"/>
            <a:ext cx="1512840" cy="2012859"/>
          </a:xfrm>
          <a:prstGeom prst="rect">
            <a:avLst/>
          </a:prstGeom>
          <a:noFill/>
        </p:spPr>
        <p:txBody>
          <a:bodyPr wrap="square" lIns="0" tIns="0" rIns="0" bIns="0" rtlCol="0" anchor="t">
            <a:spAutoFit/>
          </a:bodyPr>
          <a:lstStyle/>
          <a:p>
            <a:pPr defTabSz="2438705">
              <a:spcBef>
                <a:spcPct val="20000"/>
              </a:spcBef>
              <a:defRPr/>
            </a:pPr>
            <a:r>
              <a:rPr lang="en-US" sz="1400" b="1" dirty="0">
                <a:solidFill>
                  <a:srgbClr val="00BAB5"/>
                </a:solidFill>
                <a:latin typeface="Century Gothic" panose="020B0502020202020204" pitchFamily="34" charset="0"/>
              </a:rPr>
              <a:t>Title Goes Here </a:t>
            </a:r>
          </a:p>
          <a:p>
            <a:pPr defTabSz="2438705">
              <a:spcBef>
                <a:spcPct val="20000"/>
              </a:spcBef>
              <a:defRPr/>
            </a:pPr>
            <a:r>
              <a:rPr lang="en-US" sz="1400" dirty="0">
                <a:solidFill>
                  <a:schemeClr val="tx1">
                    <a:lumMod val="75000"/>
                    <a:lumOff val="25000"/>
                  </a:schemeClr>
                </a:solidFill>
                <a:latin typeface="Century Gothic" panose="020B0502020202020204" pitchFamily="34" charset="0"/>
              </a:rPr>
              <a:t>There are many variations</a:t>
            </a:r>
            <a:br>
              <a:rPr lang="en-US" sz="1400" dirty="0">
                <a:solidFill>
                  <a:schemeClr val="tx1">
                    <a:lumMod val="75000"/>
                    <a:lumOff val="25000"/>
                  </a:schemeClr>
                </a:solidFill>
                <a:latin typeface="Century Gothic" panose="020B0502020202020204" pitchFamily="34" charset="0"/>
              </a:rPr>
            </a:br>
            <a:r>
              <a:rPr lang="en-US" sz="1400" dirty="0">
                <a:solidFill>
                  <a:schemeClr val="tx1">
                    <a:lumMod val="75000"/>
                    <a:lumOff val="25000"/>
                  </a:schemeClr>
                </a:solidFill>
                <a:latin typeface="Century Gothic" panose="020B0502020202020204" pitchFamily="34" charset="0"/>
              </a:rPr>
              <a:t>of passages lorem ipsum available, but the majority suffered alteration</a:t>
            </a:r>
          </a:p>
        </p:txBody>
      </p:sp>
      <p:grpSp>
        <p:nvGrpSpPr>
          <p:cNvPr id="13" name="Group 12">
            <a:extLst>
              <a:ext uri="{FF2B5EF4-FFF2-40B4-BE49-F238E27FC236}">
                <a16:creationId xmlns:a16="http://schemas.microsoft.com/office/drawing/2014/main" id="{E9B629AA-35F0-EA58-A0C1-993B642E7344}"/>
              </a:ext>
            </a:extLst>
          </p:cNvPr>
          <p:cNvGrpSpPr/>
          <p:nvPr/>
        </p:nvGrpSpPr>
        <p:grpSpPr>
          <a:xfrm>
            <a:off x="7192523" y="2705578"/>
            <a:ext cx="1886882" cy="819149"/>
            <a:chOff x="1785938" y="1587962"/>
            <a:chExt cx="1217700" cy="528638"/>
          </a:xfrm>
          <a:solidFill>
            <a:srgbClr val="419CCC"/>
          </a:solidFill>
        </p:grpSpPr>
        <p:sp>
          <p:nvSpPr>
            <p:cNvPr id="40" name="Right Triangle 39">
              <a:extLst>
                <a:ext uri="{FF2B5EF4-FFF2-40B4-BE49-F238E27FC236}">
                  <a16:creationId xmlns:a16="http://schemas.microsoft.com/office/drawing/2014/main" id="{E8BB2297-D8EA-627C-D537-CCF65FDE7BC9}"/>
                </a:ext>
              </a:extLst>
            </p:cNvPr>
            <p:cNvSpPr/>
            <p:nvPr/>
          </p:nvSpPr>
          <p:spPr>
            <a:xfrm rot="2217923" flipV="1">
              <a:off x="2789202" y="1635101"/>
              <a:ext cx="214436" cy="1613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41" name="Parallelogram 40">
              <a:extLst>
                <a:ext uri="{FF2B5EF4-FFF2-40B4-BE49-F238E27FC236}">
                  <a16:creationId xmlns:a16="http://schemas.microsoft.com/office/drawing/2014/main" id="{7E4B60FF-A03C-F1AA-2558-DDE852B7C52B}"/>
                </a:ext>
              </a:extLst>
            </p:cNvPr>
            <p:cNvSpPr/>
            <p:nvPr/>
          </p:nvSpPr>
          <p:spPr>
            <a:xfrm>
              <a:off x="1785938" y="1587962"/>
              <a:ext cx="1074906" cy="528638"/>
            </a:xfrm>
            <a:prstGeom prst="parallelogram">
              <a:avLst>
                <a:gd name="adj" fmla="val 73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grpSp>
      <p:sp>
        <p:nvSpPr>
          <p:cNvPr id="14" name="Oval 13">
            <a:extLst>
              <a:ext uri="{FF2B5EF4-FFF2-40B4-BE49-F238E27FC236}">
                <a16:creationId xmlns:a16="http://schemas.microsoft.com/office/drawing/2014/main" id="{807F1181-DB8F-6643-72FC-C7F7DBBB0F81}"/>
              </a:ext>
            </a:extLst>
          </p:cNvPr>
          <p:cNvSpPr/>
          <p:nvPr/>
        </p:nvSpPr>
        <p:spPr>
          <a:xfrm>
            <a:off x="7922855" y="2144782"/>
            <a:ext cx="711200" cy="711200"/>
          </a:xfrm>
          <a:prstGeom prst="ellipse">
            <a:avLst/>
          </a:prstGeom>
          <a:solidFill>
            <a:srgbClr val="419C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5400" b="1" dirty="0"/>
              <a:t>4</a:t>
            </a:r>
            <a:endParaRPr lang="en-US" sz="5400" b="1" dirty="0"/>
          </a:p>
        </p:txBody>
      </p:sp>
      <p:sp>
        <p:nvSpPr>
          <p:cNvPr id="15" name="TextBox 14">
            <a:extLst>
              <a:ext uri="{FF2B5EF4-FFF2-40B4-BE49-F238E27FC236}">
                <a16:creationId xmlns:a16="http://schemas.microsoft.com/office/drawing/2014/main" id="{081A5F10-C4AB-112F-C587-A8B3E43CEF9D}"/>
              </a:ext>
            </a:extLst>
          </p:cNvPr>
          <p:cNvSpPr txBox="1"/>
          <p:nvPr/>
        </p:nvSpPr>
        <p:spPr>
          <a:xfrm>
            <a:off x="7091441" y="3989496"/>
            <a:ext cx="1512840" cy="2012859"/>
          </a:xfrm>
          <a:prstGeom prst="rect">
            <a:avLst/>
          </a:prstGeom>
          <a:noFill/>
        </p:spPr>
        <p:txBody>
          <a:bodyPr wrap="square" lIns="0" tIns="0" rIns="0" bIns="0" rtlCol="0" anchor="t">
            <a:spAutoFit/>
          </a:bodyPr>
          <a:lstStyle/>
          <a:p>
            <a:pPr defTabSz="2438705">
              <a:spcBef>
                <a:spcPct val="20000"/>
              </a:spcBef>
              <a:defRPr/>
            </a:pPr>
            <a:r>
              <a:rPr lang="en-US" sz="1400" b="1" dirty="0">
                <a:solidFill>
                  <a:srgbClr val="419CCC"/>
                </a:solidFill>
                <a:latin typeface="Century Gothic" panose="020B0502020202020204" pitchFamily="34" charset="0"/>
              </a:rPr>
              <a:t>Title Goes Here </a:t>
            </a:r>
          </a:p>
          <a:p>
            <a:pPr defTabSz="2438705">
              <a:spcBef>
                <a:spcPct val="20000"/>
              </a:spcBef>
              <a:defRPr/>
            </a:pPr>
            <a:r>
              <a:rPr lang="en-US" sz="1400" dirty="0">
                <a:solidFill>
                  <a:schemeClr val="tx1">
                    <a:lumMod val="75000"/>
                    <a:lumOff val="25000"/>
                  </a:schemeClr>
                </a:solidFill>
                <a:latin typeface="Century Gothic" panose="020B0502020202020204" pitchFamily="34" charset="0"/>
              </a:rPr>
              <a:t>There are many variations</a:t>
            </a:r>
            <a:br>
              <a:rPr lang="en-US" sz="1400" dirty="0">
                <a:solidFill>
                  <a:schemeClr val="tx1">
                    <a:lumMod val="75000"/>
                    <a:lumOff val="25000"/>
                  </a:schemeClr>
                </a:solidFill>
                <a:latin typeface="Century Gothic" panose="020B0502020202020204" pitchFamily="34" charset="0"/>
              </a:rPr>
            </a:br>
            <a:r>
              <a:rPr lang="en-US" sz="1400" dirty="0">
                <a:solidFill>
                  <a:schemeClr val="tx1">
                    <a:lumMod val="75000"/>
                    <a:lumOff val="25000"/>
                  </a:schemeClr>
                </a:solidFill>
                <a:latin typeface="Century Gothic" panose="020B0502020202020204" pitchFamily="34" charset="0"/>
              </a:rPr>
              <a:t>of passages lorem ipsum available, but the majority suffered alteration</a:t>
            </a:r>
          </a:p>
        </p:txBody>
      </p:sp>
      <p:grpSp>
        <p:nvGrpSpPr>
          <p:cNvPr id="16" name="Group 15">
            <a:extLst>
              <a:ext uri="{FF2B5EF4-FFF2-40B4-BE49-F238E27FC236}">
                <a16:creationId xmlns:a16="http://schemas.microsoft.com/office/drawing/2014/main" id="{F57C1E52-E90B-A567-CB24-03F3A4DD3D48}"/>
              </a:ext>
            </a:extLst>
          </p:cNvPr>
          <p:cNvGrpSpPr/>
          <p:nvPr/>
        </p:nvGrpSpPr>
        <p:grpSpPr>
          <a:xfrm>
            <a:off x="9245600" y="2705578"/>
            <a:ext cx="1886882" cy="819149"/>
            <a:chOff x="1785938" y="1587962"/>
            <a:chExt cx="1217700" cy="528638"/>
          </a:xfrm>
          <a:solidFill>
            <a:srgbClr val="A8436F"/>
          </a:solidFill>
        </p:grpSpPr>
        <p:sp>
          <p:nvSpPr>
            <p:cNvPr id="38" name="Right Triangle 37">
              <a:extLst>
                <a:ext uri="{FF2B5EF4-FFF2-40B4-BE49-F238E27FC236}">
                  <a16:creationId xmlns:a16="http://schemas.microsoft.com/office/drawing/2014/main" id="{2D2C9173-3437-85BC-57CD-B3B6DED2C6FC}"/>
                </a:ext>
              </a:extLst>
            </p:cNvPr>
            <p:cNvSpPr/>
            <p:nvPr/>
          </p:nvSpPr>
          <p:spPr>
            <a:xfrm rot="2217923" flipV="1">
              <a:off x="2789202" y="1635101"/>
              <a:ext cx="214436" cy="16131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39" name="Parallelogram 38">
              <a:extLst>
                <a:ext uri="{FF2B5EF4-FFF2-40B4-BE49-F238E27FC236}">
                  <a16:creationId xmlns:a16="http://schemas.microsoft.com/office/drawing/2014/main" id="{C7A334AD-7E3A-1596-EE28-158C82B40251}"/>
                </a:ext>
              </a:extLst>
            </p:cNvPr>
            <p:cNvSpPr/>
            <p:nvPr/>
          </p:nvSpPr>
          <p:spPr>
            <a:xfrm>
              <a:off x="1785938" y="1587962"/>
              <a:ext cx="1074906" cy="528638"/>
            </a:xfrm>
            <a:prstGeom prst="parallelogram">
              <a:avLst>
                <a:gd name="adj" fmla="val 7372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grpSp>
      <p:sp>
        <p:nvSpPr>
          <p:cNvPr id="17" name="Oval 16">
            <a:extLst>
              <a:ext uri="{FF2B5EF4-FFF2-40B4-BE49-F238E27FC236}">
                <a16:creationId xmlns:a16="http://schemas.microsoft.com/office/drawing/2014/main" id="{3E26E1E3-AD71-A67A-3FAF-D7911445CE3F}"/>
              </a:ext>
            </a:extLst>
          </p:cNvPr>
          <p:cNvSpPr/>
          <p:nvPr/>
        </p:nvSpPr>
        <p:spPr>
          <a:xfrm>
            <a:off x="9975932" y="2144782"/>
            <a:ext cx="711200" cy="711200"/>
          </a:xfrm>
          <a:prstGeom prst="ellipse">
            <a:avLst/>
          </a:prstGeom>
          <a:solidFill>
            <a:srgbClr val="A843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5400" b="1" dirty="0"/>
              <a:t>5</a:t>
            </a:r>
            <a:endParaRPr lang="en-US" sz="5400" b="1" dirty="0"/>
          </a:p>
        </p:txBody>
      </p:sp>
      <p:sp>
        <p:nvSpPr>
          <p:cNvPr id="18" name="TextBox 17">
            <a:extLst>
              <a:ext uri="{FF2B5EF4-FFF2-40B4-BE49-F238E27FC236}">
                <a16:creationId xmlns:a16="http://schemas.microsoft.com/office/drawing/2014/main" id="{EFCA11E9-E384-53C0-BFE6-324BF1A0148E}"/>
              </a:ext>
            </a:extLst>
          </p:cNvPr>
          <p:cNvSpPr txBox="1"/>
          <p:nvPr/>
        </p:nvSpPr>
        <p:spPr>
          <a:xfrm>
            <a:off x="9144518" y="3989496"/>
            <a:ext cx="1512840" cy="2012859"/>
          </a:xfrm>
          <a:prstGeom prst="rect">
            <a:avLst/>
          </a:prstGeom>
          <a:noFill/>
        </p:spPr>
        <p:txBody>
          <a:bodyPr wrap="square" lIns="0" tIns="0" rIns="0" bIns="0" rtlCol="0" anchor="t">
            <a:spAutoFit/>
          </a:bodyPr>
          <a:lstStyle/>
          <a:p>
            <a:pPr defTabSz="2438705">
              <a:spcBef>
                <a:spcPct val="20000"/>
              </a:spcBef>
              <a:defRPr/>
            </a:pPr>
            <a:r>
              <a:rPr lang="en-US" sz="1400" b="1" dirty="0">
                <a:solidFill>
                  <a:srgbClr val="A8436F"/>
                </a:solidFill>
                <a:latin typeface="Century Gothic" panose="020B0502020202020204" pitchFamily="34" charset="0"/>
              </a:rPr>
              <a:t>Title Goes Here </a:t>
            </a:r>
          </a:p>
          <a:p>
            <a:pPr defTabSz="2438705">
              <a:spcBef>
                <a:spcPct val="20000"/>
              </a:spcBef>
              <a:defRPr/>
            </a:pPr>
            <a:r>
              <a:rPr lang="en-US" sz="1400" dirty="0">
                <a:solidFill>
                  <a:schemeClr val="tx1">
                    <a:lumMod val="75000"/>
                    <a:lumOff val="25000"/>
                  </a:schemeClr>
                </a:solidFill>
                <a:latin typeface="Century Gothic" panose="020B0502020202020204" pitchFamily="34" charset="0"/>
              </a:rPr>
              <a:t>There are many variations</a:t>
            </a:r>
            <a:br>
              <a:rPr lang="en-US" sz="1400" dirty="0">
                <a:solidFill>
                  <a:schemeClr val="tx1">
                    <a:lumMod val="75000"/>
                    <a:lumOff val="25000"/>
                  </a:schemeClr>
                </a:solidFill>
                <a:latin typeface="Century Gothic" panose="020B0502020202020204" pitchFamily="34" charset="0"/>
              </a:rPr>
            </a:br>
            <a:r>
              <a:rPr lang="en-US" sz="1400" dirty="0">
                <a:solidFill>
                  <a:schemeClr val="tx1">
                    <a:lumMod val="75000"/>
                    <a:lumOff val="25000"/>
                  </a:schemeClr>
                </a:solidFill>
                <a:latin typeface="Century Gothic" panose="020B0502020202020204" pitchFamily="34" charset="0"/>
              </a:rPr>
              <a:t>of passages lorem ipsum available, but the majority suffered alteration</a:t>
            </a:r>
          </a:p>
        </p:txBody>
      </p:sp>
      <p:grpSp>
        <p:nvGrpSpPr>
          <p:cNvPr id="19" name="Group 18">
            <a:extLst>
              <a:ext uri="{FF2B5EF4-FFF2-40B4-BE49-F238E27FC236}">
                <a16:creationId xmlns:a16="http://schemas.microsoft.com/office/drawing/2014/main" id="{CDD6CFF8-8E01-BD9D-DEF9-7E4BE2E346B6}"/>
              </a:ext>
            </a:extLst>
          </p:cNvPr>
          <p:cNvGrpSpPr/>
          <p:nvPr/>
        </p:nvGrpSpPr>
        <p:grpSpPr>
          <a:xfrm>
            <a:off x="5739398" y="3025865"/>
            <a:ext cx="361951" cy="317500"/>
            <a:chOff x="8356601" y="1371599"/>
            <a:chExt cx="271463" cy="238125"/>
          </a:xfrm>
          <a:solidFill>
            <a:schemeClr val="bg1"/>
          </a:solidFill>
        </p:grpSpPr>
        <p:sp>
          <p:nvSpPr>
            <p:cNvPr id="36" name="Freeform 125">
              <a:extLst>
                <a:ext uri="{FF2B5EF4-FFF2-40B4-BE49-F238E27FC236}">
                  <a16:creationId xmlns:a16="http://schemas.microsoft.com/office/drawing/2014/main" id="{DCC6A9C6-1724-DC1E-1A16-7A4F18C160EB}"/>
                </a:ext>
              </a:extLst>
            </p:cNvPr>
            <p:cNvSpPr>
              <a:spLocks noEditPoints="1"/>
            </p:cNvSpPr>
            <p:nvPr/>
          </p:nvSpPr>
          <p:spPr bwMode="auto">
            <a:xfrm>
              <a:off x="8462963" y="1484311"/>
              <a:ext cx="133350" cy="125413"/>
            </a:xfrm>
            <a:custGeom>
              <a:avLst/>
              <a:gdLst/>
              <a:ahLst/>
              <a:cxnLst>
                <a:cxn ang="0">
                  <a:pos x="12" y="10"/>
                </a:cxn>
                <a:cxn ang="0">
                  <a:pos x="6" y="22"/>
                </a:cxn>
                <a:cxn ang="0">
                  <a:pos x="12" y="35"/>
                </a:cxn>
                <a:cxn ang="0">
                  <a:pos x="24" y="40"/>
                </a:cxn>
                <a:cxn ang="0">
                  <a:pos x="37" y="35"/>
                </a:cxn>
                <a:cxn ang="0">
                  <a:pos x="42" y="22"/>
                </a:cxn>
                <a:cxn ang="0">
                  <a:pos x="37" y="10"/>
                </a:cxn>
                <a:cxn ang="0">
                  <a:pos x="24" y="4"/>
                </a:cxn>
                <a:cxn ang="0">
                  <a:pos x="12" y="10"/>
                </a:cxn>
                <a:cxn ang="0">
                  <a:pos x="50" y="54"/>
                </a:cxn>
                <a:cxn ang="0">
                  <a:pos x="38" y="42"/>
                </a:cxn>
                <a:cxn ang="0">
                  <a:pos x="37" y="41"/>
                </a:cxn>
                <a:cxn ang="0">
                  <a:pos x="36" y="41"/>
                </a:cxn>
                <a:cxn ang="0">
                  <a:pos x="24" y="45"/>
                </a:cxn>
                <a:cxn ang="0">
                  <a:pos x="24" y="45"/>
                </a:cxn>
                <a:cxn ang="0">
                  <a:pos x="9" y="38"/>
                </a:cxn>
                <a:cxn ang="0">
                  <a:pos x="9" y="7"/>
                </a:cxn>
                <a:cxn ang="0">
                  <a:pos x="24" y="0"/>
                </a:cxn>
                <a:cxn ang="0">
                  <a:pos x="40" y="7"/>
                </a:cxn>
                <a:cxn ang="0">
                  <a:pos x="47" y="20"/>
                </a:cxn>
                <a:cxn ang="0">
                  <a:pos x="44" y="34"/>
                </a:cxn>
                <a:cxn ang="0">
                  <a:pos x="44" y="36"/>
                </a:cxn>
                <a:cxn ang="0">
                  <a:pos x="56" y="48"/>
                </a:cxn>
                <a:cxn ang="0">
                  <a:pos x="57" y="51"/>
                </a:cxn>
                <a:cxn ang="0">
                  <a:pos x="56" y="54"/>
                </a:cxn>
                <a:cxn ang="0">
                  <a:pos x="56" y="54"/>
                </a:cxn>
                <a:cxn ang="0">
                  <a:pos x="54" y="55"/>
                </a:cxn>
                <a:cxn ang="0">
                  <a:pos x="50" y="54"/>
                </a:cxn>
              </a:cxnLst>
              <a:rect l="0" t="0" r="r" b="b"/>
              <a:pathLst>
                <a:path w="58" h="55">
                  <a:moveTo>
                    <a:pt x="12" y="10"/>
                  </a:moveTo>
                  <a:cubicBezTo>
                    <a:pt x="8" y="13"/>
                    <a:pt x="6" y="18"/>
                    <a:pt x="6" y="22"/>
                  </a:cubicBezTo>
                  <a:cubicBezTo>
                    <a:pt x="6" y="27"/>
                    <a:pt x="8" y="32"/>
                    <a:pt x="12" y="35"/>
                  </a:cubicBezTo>
                  <a:cubicBezTo>
                    <a:pt x="15" y="39"/>
                    <a:pt x="20" y="40"/>
                    <a:pt x="24" y="40"/>
                  </a:cubicBezTo>
                  <a:cubicBezTo>
                    <a:pt x="29" y="40"/>
                    <a:pt x="34" y="39"/>
                    <a:pt x="37" y="35"/>
                  </a:cubicBezTo>
                  <a:cubicBezTo>
                    <a:pt x="41" y="32"/>
                    <a:pt x="42" y="27"/>
                    <a:pt x="42" y="22"/>
                  </a:cubicBezTo>
                  <a:cubicBezTo>
                    <a:pt x="42" y="18"/>
                    <a:pt x="41" y="13"/>
                    <a:pt x="37" y="10"/>
                  </a:cubicBezTo>
                  <a:cubicBezTo>
                    <a:pt x="34" y="6"/>
                    <a:pt x="29" y="4"/>
                    <a:pt x="24" y="4"/>
                  </a:cubicBezTo>
                  <a:cubicBezTo>
                    <a:pt x="20" y="4"/>
                    <a:pt x="15" y="6"/>
                    <a:pt x="12" y="10"/>
                  </a:cubicBezTo>
                  <a:moveTo>
                    <a:pt x="50" y="54"/>
                  </a:moveTo>
                  <a:cubicBezTo>
                    <a:pt x="38" y="42"/>
                    <a:pt x="38" y="42"/>
                    <a:pt x="38" y="42"/>
                  </a:cubicBezTo>
                  <a:cubicBezTo>
                    <a:pt x="38" y="41"/>
                    <a:pt x="37" y="41"/>
                    <a:pt x="37" y="41"/>
                  </a:cubicBezTo>
                  <a:cubicBezTo>
                    <a:pt x="36" y="41"/>
                    <a:pt x="36" y="41"/>
                    <a:pt x="36" y="41"/>
                  </a:cubicBezTo>
                  <a:cubicBezTo>
                    <a:pt x="32" y="44"/>
                    <a:pt x="28" y="45"/>
                    <a:pt x="24" y="45"/>
                  </a:cubicBezTo>
                  <a:cubicBezTo>
                    <a:pt x="24" y="45"/>
                    <a:pt x="24" y="45"/>
                    <a:pt x="24" y="45"/>
                  </a:cubicBezTo>
                  <a:cubicBezTo>
                    <a:pt x="18" y="45"/>
                    <a:pt x="13" y="42"/>
                    <a:pt x="9" y="38"/>
                  </a:cubicBezTo>
                  <a:cubicBezTo>
                    <a:pt x="0" y="29"/>
                    <a:pt x="0" y="15"/>
                    <a:pt x="9" y="7"/>
                  </a:cubicBezTo>
                  <a:cubicBezTo>
                    <a:pt x="13" y="3"/>
                    <a:pt x="19" y="0"/>
                    <a:pt x="24" y="0"/>
                  </a:cubicBezTo>
                  <a:cubicBezTo>
                    <a:pt x="30" y="0"/>
                    <a:pt x="36" y="3"/>
                    <a:pt x="40" y="7"/>
                  </a:cubicBezTo>
                  <a:cubicBezTo>
                    <a:pt x="44" y="10"/>
                    <a:pt x="46" y="15"/>
                    <a:pt x="47" y="20"/>
                  </a:cubicBezTo>
                  <a:cubicBezTo>
                    <a:pt x="47" y="24"/>
                    <a:pt x="46" y="29"/>
                    <a:pt x="44" y="34"/>
                  </a:cubicBezTo>
                  <a:cubicBezTo>
                    <a:pt x="43" y="34"/>
                    <a:pt x="43" y="35"/>
                    <a:pt x="44" y="36"/>
                  </a:cubicBezTo>
                  <a:cubicBezTo>
                    <a:pt x="56" y="48"/>
                    <a:pt x="56" y="48"/>
                    <a:pt x="56" y="48"/>
                  </a:cubicBezTo>
                  <a:cubicBezTo>
                    <a:pt x="57" y="49"/>
                    <a:pt x="57" y="50"/>
                    <a:pt x="57" y="51"/>
                  </a:cubicBezTo>
                  <a:cubicBezTo>
                    <a:pt x="58" y="52"/>
                    <a:pt x="57" y="53"/>
                    <a:pt x="56" y="54"/>
                  </a:cubicBezTo>
                  <a:cubicBezTo>
                    <a:pt x="56" y="54"/>
                    <a:pt x="56" y="54"/>
                    <a:pt x="56" y="54"/>
                  </a:cubicBezTo>
                  <a:cubicBezTo>
                    <a:pt x="55" y="55"/>
                    <a:pt x="55" y="55"/>
                    <a:pt x="54" y="55"/>
                  </a:cubicBezTo>
                  <a:cubicBezTo>
                    <a:pt x="52" y="55"/>
                    <a:pt x="51" y="55"/>
                    <a:pt x="50" y="54"/>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sp>
          <p:nvSpPr>
            <p:cNvPr id="37" name="Freeform 126">
              <a:extLst>
                <a:ext uri="{FF2B5EF4-FFF2-40B4-BE49-F238E27FC236}">
                  <a16:creationId xmlns:a16="http://schemas.microsoft.com/office/drawing/2014/main" id="{2565A714-A552-56B1-2CE0-D4B0795B4AFF}"/>
                </a:ext>
              </a:extLst>
            </p:cNvPr>
            <p:cNvSpPr>
              <a:spLocks noEditPoints="1"/>
            </p:cNvSpPr>
            <p:nvPr/>
          </p:nvSpPr>
          <p:spPr bwMode="auto">
            <a:xfrm>
              <a:off x="8356601" y="1371599"/>
              <a:ext cx="271463" cy="204788"/>
            </a:xfrm>
            <a:custGeom>
              <a:avLst/>
              <a:gdLst/>
              <a:ahLst/>
              <a:cxnLst>
                <a:cxn ang="0">
                  <a:pos x="100" y="21"/>
                </a:cxn>
                <a:cxn ang="0">
                  <a:pos x="19" y="21"/>
                </a:cxn>
                <a:cxn ang="0">
                  <a:pos x="14" y="26"/>
                </a:cxn>
                <a:cxn ang="0">
                  <a:pos x="6" y="70"/>
                </a:cxn>
                <a:cxn ang="0">
                  <a:pos x="6" y="69"/>
                </a:cxn>
                <a:cxn ang="0">
                  <a:pos x="6" y="17"/>
                </a:cxn>
                <a:cxn ang="0">
                  <a:pos x="7" y="15"/>
                </a:cxn>
                <a:cxn ang="0">
                  <a:pos x="11" y="15"/>
                </a:cxn>
                <a:cxn ang="0">
                  <a:pos x="19" y="10"/>
                </a:cxn>
                <a:cxn ang="0">
                  <a:pos x="19" y="9"/>
                </a:cxn>
                <a:cxn ang="0">
                  <a:pos x="22" y="6"/>
                </a:cxn>
                <a:cxn ang="0">
                  <a:pos x="36" y="6"/>
                </a:cxn>
                <a:cxn ang="0">
                  <a:pos x="39" y="9"/>
                </a:cxn>
                <a:cxn ang="0">
                  <a:pos x="39" y="10"/>
                </a:cxn>
                <a:cxn ang="0">
                  <a:pos x="46" y="15"/>
                </a:cxn>
                <a:cxn ang="0">
                  <a:pos x="99" y="15"/>
                </a:cxn>
                <a:cxn ang="0">
                  <a:pos x="101" y="17"/>
                </a:cxn>
                <a:cxn ang="0">
                  <a:pos x="101" y="20"/>
                </a:cxn>
                <a:cxn ang="0">
                  <a:pos x="100" y="21"/>
                </a:cxn>
                <a:cxn ang="0">
                  <a:pos x="114" y="21"/>
                </a:cxn>
                <a:cxn ang="0">
                  <a:pos x="108" y="21"/>
                </a:cxn>
                <a:cxn ang="0">
                  <a:pos x="107" y="20"/>
                </a:cxn>
                <a:cxn ang="0">
                  <a:pos x="107" y="17"/>
                </a:cxn>
                <a:cxn ang="0">
                  <a:pos x="99" y="9"/>
                </a:cxn>
                <a:cxn ang="0">
                  <a:pos x="46" y="9"/>
                </a:cxn>
                <a:cxn ang="0">
                  <a:pos x="45" y="7"/>
                </a:cxn>
                <a:cxn ang="0">
                  <a:pos x="44" y="6"/>
                </a:cxn>
                <a:cxn ang="0">
                  <a:pos x="36" y="0"/>
                </a:cxn>
                <a:cxn ang="0">
                  <a:pos x="22" y="0"/>
                </a:cxn>
                <a:cxn ang="0">
                  <a:pos x="14" y="6"/>
                </a:cxn>
                <a:cxn ang="0">
                  <a:pos x="13" y="7"/>
                </a:cxn>
                <a:cxn ang="0">
                  <a:pos x="11" y="9"/>
                </a:cxn>
                <a:cxn ang="0">
                  <a:pos x="7" y="9"/>
                </a:cxn>
                <a:cxn ang="0">
                  <a:pos x="0" y="17"/>
                </a:cxn>
                <a:cxn ang="0">
                  <a:pos x="0" y="82"/>
                </a:cxn>
                <a:cxn ang="0">
                  <a:pos x="6" y="89"/>
                </a:cxn>
                <a:cxn ang="0">
                  <a:pos x="7" y="89"/>
                </a:cxn>
                <a:cxn ang="0">
                  <a:pos x="47" y="89"/>
                </a:cxn>
                <a:cxn ang="0">
                  <a:pos x="48" y="87"/>
                </a:cxn>
                <a:cxn ang="0">
                  <a:pos x="50" y="51"/>
                </a:cxn>
                <a:cxn ang="0">
                  <a:pos x="70" y="43"/>
                </a:cxn>
                <a:cxn ang="0">
                  <a:pos x="90" y="51"/>
                </a:cxn>
                <a:cxn ang="0">
                  <a:pos x="97" y="67"/>
                </a:cxn>
                <a:cxn ang="0">
                  <a:pos x="95" y="83"/>
                </a:cxn>
                <a:cxn ang="0">
                  <a:pos x="95" y="85"/>
                </a:cxn>
                <a:cxn ang="0">
                  <a:pos x="99" y="89"/>
                </a:cxn>
                <a:cxn ang="0">
                  <a:pos x="100" y="89"/>
                </a:cxn>
                <a:cxn ang="0">
                  <a:pos x="102" y="89"/>
                </a:cxn>
                <a:cxn ang="0">
                  <a:pos x="108" y="85"/>
                </a:cxn>
                <a:cxn ang="0">
                  <a:pos x="118" y="26"/>
                </a:cxn>
                <a:cxn ang="0">
                  <a:pos x="114" y="21"/>
                </a:cxn>
              </a:cxnLst>
              <a:rect l="0" t="0" r="r" b="b"/>
              <a:pathLst>
                <a:path w="118" h="89">
                  <a:moveTo>
                    <a:pt x="100" y="21"/>
                  </a:moveTo>
                  <a:cubicBezTo>
                    <a:pt x="19" y="21"/>
                    <a:pt x="19" y="21"/>
                    <a:pt x="19" y="21"/>
                  </a:cubicBezTo>
                  <a:cubicBezTo>
                    <a:pt x="17" y="21"/>
                    <a:pt x="14" y="23"/>
                    <a:pt x="14" y="26"/>
                  </a:cubicBezTo>
                  <a:cubicBezTo>
                    <a:pt x="6" y="70"/>
                    <a:pt x="6" y="70"/>
                    <a:pt x="6" y="70"/>
                  </a:cubicBezTo>
                  <a:cubicBezTo>
                    <a:pt x="6" y="70"/>
                    <a:pt x="6" y="71"/>
                    <a:pt x="6" y="69"/>
                  </a:cubicBezTo>
                  <a:cubicBezTo>
                    <a:pt x="6" y="17"/>
                    <a:pt x="6" y="17"/>
                    <a:pt x="6" y="17"/>
                  </a:cubicBezTo>
                  <a:cubicBezTo>
                    <a:pt x="6" y="16"/>
                    <a:pt x="6" y="15"/>
                    <a:pt x="7" y="15"/>
                  </a:cubicBezTo>
                  <a:cubicBezTo>
                    <a:pt x="11" y="15"/>
                    <a:pt x="11" y="15"/>
                    <a:pt x="11" y="15"/>
                  </a:cubicBezTo>
                  <a:cubicBezTo>
                    <a:pt x="15" y="15"/>
                    <a:pt x="17" y="12"/>
                    <a:pt x="19" y="10"/>
                  </a:cubicBezTo>
                  <a:cubicBezTo>
                    <a:pt x="19" y="10"/>
                    <a:pt x="19" y="10"/>
                    <a:pt x="19" y="9"/>
                  </a:cubicBezTo>
                  <a:cubicBezTo>
                    <a:pt x="20" y="7"/>
                    <a:pt x="21" y="6"/>
                    <a:pt x="22" y="6"/>
                  </a:cubicBezTo>
                  <a:cubicBezTo>
                    <a:pt x="36" y="6"/>
                    <a:pt x="36" y="6"/>
                    <a:pt x="36" y="6"/>
                  </a:cubicBezTo>
                  <a:cubicBezTo>
                    <a:pt x="36" y="6"/>
                    <a:pt x="37" y="6"/>
                    <a:pt x="39" y="9"/>
                  </a:cubicBezTo>
                  <a:cubicBezTo>
                    <a:pt x="39" y="9"/>
                    <a:pt x="39" y="10"/>
                    <a:pt x="39" y="10"/>
                  </a:cubicBezTo>
                  <a:cubicBezTo>
                    <a:pt x="40" y="12"/>
                    <a:pt x="42" y="15"/>
                    <a:pt x="46" y="15"/>
                  </a:cubicBezTo>
                  <a:cubicBezTo>
                    <a:pt x="99" y="15"/>
                    <a:pt x="99" y="15"/>
                    <a:pt x="99" y="15"/>
                  </a:cubicBezTo>
                  <a:cubicBezTo>
                    <a:pt x="100" y="15"/>
                    <a:pt x="101" y="16"/>
                    <a:pt x="101" y="17"/>
                  </a:cubicBezTo>
                  <a:cubicBezTo>
                    <a:pt x="101" y="20"/>
                    <a:pt x="101" y="20"/>
                    <a:pt x="101" y="20"/>
                  </a:cubicBezTo>
                  <a:cubicBezTo>
                    <a:pt x="101" y="20"/>
                    <a:pt x="101" y="21"/>
                    <a:pt x="100" y="21"/>
                  </a:cubicBezTo>
                  <a:moveTo>
                    <a:pt x="114" y="21"/>
                  </a:moveTo>
                  <a:cubicBezTo>
                    <a:pt x="108" y="21"/>
                    <a:pt x="108" y="21"/>
                    <a:pt x="108" y="21"/>
                  </a:cubicBezTo>
                  <a:cubicBezTo>
                    <a:pt x="107" y="21"/>
                    <a:pt x="107" y="20"/>
                    <a:pt x="107" y="20"/>
                  </a:cubicBezTo>
                  <a:cubicBezTo>
                    <a:pt x="107" y="17"/>
                    <a:pt x="107" y="17"/>
                    <a:pt x="107" y="17"/>
                  </a:cubicBezTo>
                  <a:cubicBezTo>
                    <a:pt x="107" y="13"/>
                    <a:pt x="104" y="9"/>
                    <a:pt x="99" y="9"/>
                  </a:cubicBezTo>
                  <a:cubicBezTo>
                    <a:pt x="46" y="9"/>
                    <a:pt x="46" y="9"/>
                    <a:pt x="46" y="9"/>
                  </a:cubicBezTo>
                  <a:cubicBezTo>
                    <a:pt x="46" y="9"/>
                    <a:pt x="45" y="9"/>
                    <a:pt x="45" y="7"/>
                  </a:cubicBezTo>
                  <a:cubicBezTo>
                    <a:pt x="44" y="7"/>
                    <a:pt x="44" y="7"/>
                    <a:pt x="44" y="6"/>
                  </a:cubicBezTo>
                  <a:cubicBezTo>
                    <a:pt x="42" y="1"/>
                    <a:pt x="38" y="0"/>
                    <a:pt x="36" y="0"/>
                  </a:cubicBezTo>
                  <a:cubicBezTo>
                    <a:pt x="22" y="0"/>
                    <a:pt x="22" y="0"/>
                    <a:pt x="22" y="0"/>
                  </a:cubicBezTo>
                  <a:cubicBezTo>
                    <a:pt x="18" y="0"/>
                    <a:pt x="16" y="2"/>
                    <a:pt x="14" y="6"/>
                  </a:cubicBezTo>
                  <a:cubicBezTo>
                    <a:pt x="14" y="6"/>
                    <a:pt x="13" y="7"/>
                    <a:pt x="13" y="7"/>
                  </a:cubicBezTo>
                  <a:cubicBezTo>
                    <a:pt x="12" y="8"/>
                    <a:pt x="12" y="9"/>
                    <a:pt x="11" y="9"/>
                  </a:cubicBezTo>
                  <a:cubicBezTo>
                    <a:pt x="7" y="9"/>
                    <a:pt x="7" y="9"/>
                    <a:pt x="7" y="9"/>
                  </a:cubicBezTo>
                  <a:cubicBezTo>
                    <a:pt x="3" y="9"/>
                    <a:pt x="0" y="13"/>
                    <a:pt x="0" y="17"/>
                  </a:cubicBezTo>
                  <a:cubicBezTo>
                    <a:pt x="0" y="82"/>
                    <a:pt x="0" y="82"/>
                    <a:pt x="0" y="82"/>
                  </a:cubicBezTo>
                  <a:cubicBezTo>
                    <a:pt x="0" y="85"/>
                    <a:pt x="2" y="89"/>
                    <a:pt x="6" y="89"/>
                  </a:cubicBezTo>
                  <a:cubicBezTo>
                    <a:pt x="6" y="89"/>
                    <a:pt x="7" y="89"/>
                    <a:pt x="7" y="89"/>
                  </a:cubicBezTo>
                  <a:cubicBezTo>
                    <a:pt x="47" y="89"/>
                    <a:pt x="47" y="89"/>
                    <a:pt x="47" y="89"/>
                  </a:cubicBezTo>
                  <a:cubicBezTo>
                    <a:pt x="49" y="89"/>
                    <a:pt x="48" y="88"/>
                    <a:pt x="48" y="87"/>
                  </a:cubicBezTo>
                  <a:cubicBezTo>
                    <a:pt x="40" y="77"/>
                    <a:pt x="41" y="61"/>
                    <a:pt x="50" y="51"/>
                  </a:cubicBezTo>
                  <a:cubicBezTo>
                    <a:pt x="56" y="46"/>
                    <a:pt x="63" y="43"/>
                    <a:pt x="70" y="43"/>
                  </a:cubicBezTo>
                  <a:cubicBezTo>
                    <a:pt x="77" y="43"/>
                    <a:pt x="84" y="46"/>
                    <a:pt x="90" y="51"/>
                  </a:cubicBezTo>
                  <a:cubicBezTo>
                    <a:pt x="94" y="56"/>
                    <a:pt x="97" y="61"/>
                    <a:pt x="97" y="67"/>
                  </a:cubicBezTo>
                  <a:cubicBezTo>
                    <a:pt x="98" y="73"/>
                    <a:pt x="97" y="78"/>
                    <a:pt x="95" y="83"/>
                  </a:cubicBezTo>
                  <a:cubicBezTo>
                    <a:pt x="95" y="83"/>
                    <a:pt x="94" y="84"/>
                    <a:pt x="95" y="85"/>
                  </a:cubicBezTo>
                  <a:cubicBezTo>
                    <a:pt x="99" y="89"/>
                    <a:pt x="99" y="89"/>
                    <a:pt x="99" y="89"/>
                  </a:cubicBezTo>
                  <a:cubicBezTo>
                    <a:pt x="99" y="89"/>
                    <a:pt x="100" y="89"/>
                    <a:pt x="100" y="89"/>
                  </a:cubicBezTo>
                  <a:cubicBezTo>
                    <a:pt x="102" y="89"/>
                    <a:pt x="102" y="89"/>
                    <a:pt x="102" y="89"/>
                  </a:cubicBezTo>
                  <a:cubicBezTo>
                    <a:pt x="105" y="89"/>
                    <a:pt x="107" y="87"/>
                    <a:pt x="108" y="85"/>
                  </a:cubicBezTo>
                  <a:cubicBezTo>
                    <a:pt x="118" y="26"/>
                    <a:pt x="118" y="26"/>
                    <a:pt x="118" y="26"/>
                  </a:cubicBezTo>
                  <a:cubicBezTo>
                    <a:pt x="118" y="23"/>
                    <a:pt x="117" y="21"/>
                    <a:pt x="114" y="21"/>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grpSp>
      <p:grpSp>
        <p:nvGrpSpPr>
          <p:cNvPr id="20" name="Group 19">
            <a:extLst>
              <a:ext uri="{FF2B5EF4-FFF2-40B4-BE49-F238E27FC236}">
                <a16:creationId xmlns:a16="http://schemas.microsoft.com/office/drawing/2014/main" id="{E119E279-0367-E887-8E05-A600B002D42E}"/>
              </a:ext>
            </a:extLst>
          </p:cNvPr>
          <p:cNvGrpSpPr/>
          <p:nvPr/>
        </p:nvGrpSpPr>
        <p:grpSpPr>
          <a:xfrm>
            <a:off x="9845551" y="2995173"/>
            <a:ext cx="361949" cy="378884"/>
            <a:chOff x="8356600" y="1860549"/>
            <a:chExt cx="271462" cy="284163"/>
          </a:xfrm>
          <a:solidFill>
            <a:schemeClr val="bg1"/>
          </a:solidFill>
        </p:grpSpPr>
        <p:sp>
          <p:nvSpPr>
            <p:cNvPr id="33" name="Freeform 208">
              <a:extLst>
                <a:ext uri="{FF2B5EF4-FFF2-40B4-BE49-F238E27FC236}">
                  <a16:creationId xmlns:a16="http://schemas.microsoft.com/office/drawing/2014/main" id="{41640BC8-BD08-9531-8910-53B7A4CFA9C4}"/>
                </a:ext>
              </a:extLst>
            </p:cNvPr>
            <p:cNvSpPr>
              <a:spLocks/>
            </p:cNvSpPr>
            <p:nvPr/>
          </p:nvSpPr>
          <p:spPr bwMode="auto">
            <a:xfrm>
              <a:off x="8469313" y="1970087"/>
              <a:ext cx="44450" cy="87313"/>
            </a:xfrm>
            <a:custGeom>
              <a:avLst/>
              <a:gdLst/>
              <a:ahLst/>
              <a:cxnLst>
                <a:cxn ang="0">
                  <a:pos x="11" y="16"/>
                </a:cxn>
                <a:cxn ang="0">
                  <a:pos x="6" y="12"/>
                </a:cxn>
                <a:cxn ang="0">
                  <a:pos x="10" y="9"/>
                </a:cxn>
                <a:cxn ang="0">
                  <a:pos x="15" y="10"/>
                </a:cxn>
                <a:cxn ang="0">
                  <a:pos x="16" y="10"/>
                </a:cxn>
                <a:cxn ang="0">
                  <a:pos x="17" y="9"/>
                </a:cxn>
                <a:cxn ang="0">
                  <a:pos x="18" y="7"/>
                </a:cxn>
                <a:cxn ang="0">
                  <a:pos x="17" y="6"/>
                </a:cxn>
                <a:cxn ang="0">
                  <a:pos x="12" y="5"/>
                </a:cxn>
                <a:cxn ang="0">
                  <a:pos x="12" y="4"/>
                </a:cxn>
                <a:cxn ang="0">
                  <a:pos x="12" y="2"/>
                </a:cxn>
                <a:cxn ang="0">
                  <a:pos x="11" y="0"/>
                </a:cxn>
                <a:cxn ang="0">
                  <a:pos x="9" y="0"/>
                </a:cxn>
                <a:cxn ang="0">
                  <a:pos x="8" y="2"/>
                </a:cxn>
                <a:cxn ang="0">
                  <a:pos x="8" y="5"/>
                </a:cxn>
                <a:cxn ang="0">
                  <a:pos x="7" y="5"/>
                </a:cxn>
                <a:cxn ang="0">
                  <a:pos x="1" y="12"/>
                </a:cxn>
                <a:cxn ang="0">
                  <a:pos x="9" y="21"/>
                </a:cxn>
                <a:cxn ang="0">
                  <a:pos x="13" y="25"/>
                </a:cxn>
                <a:cxn ang="0">
                  <a:pos x="9" y="29"/>
                </a:cxn>
                <a:cxn ang="0">
                  <a:pos x="3" y="27"/>
                </a:cxn>
                <a:cxn ang="0">
                  <a:pos x="3" y="27"/>
                </a:cxn>
                <a:cxn ang="0">
                  <a:pos x="1" y="28"/>
                </a:cxn>
                <a:cxn ang="0">
                  <a:pos x="1" y="30"/>
                </a:cxn>
                <a:cxn ang="0">
                  <a:pos x="1" y="31"/>
                </a:cxn>
                <a:cxn ang="0">
                  <a:pos x="7" y="33"/>
                </a:cxn>
                <a:cxn ang="0">
                  <a:pos x="7" y="33"/>
                </a:cxn>
                <a:cxn ang="0">
                  <a:pos x="7" y="36"/>
                </a:cxn>
                <a:cxn ang="0">
                  <a:pos x="9" y="38"/>
                </a:cxn>
                <a:cxn ang="0">
                  <a:pos x="10" y="38"/>
                </a:cxn>
                <a:cxn ang="0">
                  <a:pos x="12" y="36"/>
                </a:cxn>
                <a:cxn ang="0">
                  <a:pos x="12" y="33"/>
                </a:cxn>
                <a:cxn ang="0">
                  <a:pos x="12" y="33"/>
                </a:cxn>
                <a:cxn ang="0">
                  <a:pos x="19" y="25"/>
                </a:cxn>
                <a:cxn ang="0">
                  <a:pos x="11" y="16"/>
                </a:cxn>
              </a:cxnLst>
              <a:rect l="0" t="0" r="r" b="b"/>
              <a:pathLst>
                <a:path w="19" h="38">
                  <a:moveTo>
                    <a:pt x="11" y="16"/>
                  </a:moveTo>
                  <a:cubicBezTo>
                    <a:pt x="7" y="15"/>
                    <a:pt x="6" y="14"/>
                    <a:pt x="6" y="12"/>
                  </a:cubicBezTo>
                  <a:cubicBezTo>
                    <a:pt x="6" y="11"/>
                    <a:pt x="7" y="9"/>
                    <a:pt x="10" y="9"/>
                  </a:cubicBezTo>
                  <a:cubicBezTo>
                    <a:pt x="13" y="9"/>
                    <a:pt x="15" y="10"/>
                    <a:pt x="15" y="10"/>
                  </a:cubicBezTo>
                  <a:cubicBezTo>
                    <a:pt x="15" y="10"/>
                    <a:pt x="15" y="10"/>
                    <a:pt x="16" y="10"/>
                  </a:cubicBezTo>
                  <a:cubicBezTo>
                    <a:pt x="16" y="10"/>
                    <a:pt x="17" y="10"/>
                    <a:pt x="17" y="9"/>
                  </a:cubicBezTo>
                  <a:cubicBezTo>
                    <a:pt x="18" y="7"/>
                    <a:pt x="18" y="7"/>
                    <a:pt x="18" y="7"/>
                  </a:cubicBezTo>
                  <a:cubicBezTo>
                    <a:pt x="18" y="7"/>
                    <a:pt x="18" y="6"/>
                    <a:pt x="17" y="6"/>
                  </a:cubicBezTo>
                  <a:cubicBezTo>
                    <a:pt x="15" y="5"/>
                    <a:pt x="12" y="5"/>
                    <a:pt x="12" y="5"/>
                  </a:cubicBezTo>
                  <a:cubicBezTo>
                    <a:pt x="12" y="5"/>
                    <a:pt x="12" y="5"/>
                    <a:pt x="12" y="4"/>
                  </a:cubicBezTo>
                  <a:cubicBezTo>
                    <a:pt x="12" y="2"/>
                    <a:pt x="12" y="2"/>
                    <a:pt x="12" y="2"/>
                  </a:cubicBezTo>
                  <a:cubicBezTo>
                    <a:pt x="12" y="1"/>
                    <a:pt x="11" y="0"/>
                    <a:pt x="11" y="0"/>
                  </a:cubicBezTo>
                  <a:cubicBezTo>
                    <a:pt x="9" y="0"/>
                    <a:pt x="9" y="0"/>
                    <a:pt x="9" y="0"/>
                  </a:cubicBezTo>
                  <a:cubicBezTo>
                    <a:pt x="8" y="0"/>
                    <a:pt x="8" y="1"/>
                    <a:pt x="8" y="2"/>
                  </a:cubicBezTo>
                  <a:cubicBezTo>
                    <a:pt x="8" y="5"/>
                    <a:pt x="8" y="5"/>
                    <a:pt x="8" y="5"/>
                  </a:cubicBezTo>
                  <a:cubicBezTo>
                    <a:pt x="8" y="5"/>
                    <a:pt x="8" y="5"/>
                    <a:pt x="7" y="5"/>
                  </a:cubicBezTo>
                  <a:cubicBezTo>
                    <a:pt x="3" y="6"/>
                    <a:pt x="1" y="9"/>
                    <a:pt x="1" y="12"/>
                  </a:cubicBezTo>
                  <a:cubicBezTo>
                    <a:pt x="1" y="17"/>
                    <a:pt x="5" y="19"/>
                    <a:pt x="9" y="21"/>
                  </a:cubicBezTo>
                  <a:cubicBezTo>
                    <a:pt x="12" y="22"/>
                    <a:pt x="13" y="23"/>
                    <a:pt x="13" y="25"/>
                  </a:cubicBezTo>
                  <a:cubicBezTo>
                    <a:pt x="13" y="27"/>
                    <a:pt x="12" y="29"/>
                    <a:pt x="9" y="29"/>
                  </a:cubicBezTo>
                  <a:cubicBezTo>
                    <a:pt x="7" y="29"/>
                    <a:pt x="3" y="27"/>
                    <a:pt x="3" y="27"/>
                  </a:cubicBezTo>
                  <a:cubicBezTo>
                    <a:pt x="3" y="27"/>
                    <a:pt x="3" y="27"/>
                    <a:pt x="3" y="27"/>
                  </a:cubicBezTo>
                  <a:cubicBezTo>
                    <a:pt x="2" y="27"/>
                    <a:pt x="2" y="27"/>
                    <a:pt x="1" y="28"/>
                  </a:cubicBezTo>
                  <a:cubicBezTo>
                    <a:pt x="1" y="30"/>
                    <a:pt x="1" y="30"/>
                    <a:pt x="1" y="30"/>
                  </a:cubicBezTo>
                  <a:cubicBezTo>
                    <a:pt x="0" y="31"/>
                    <a:pt x="1" y="31"/>
                    <a:pt x="1" y="31"/>
                  </a:cubicBezTo>
                  <a:cubicBezTo>
                    <a:pt x="3" y="32"/>
                    <a:pt x="7" y="33"/>
                    <a:pt x="7" y="33"/>
                  </a:cubicBezTo>
                  <a:cubicBezTo>
                    <a:pt x="7" y="33"/>
                    <a:pt x="7" y="33"/>
                    <a:pt x="7" y="33"/>
                  </a:cubicBezTo>
                  <a:cubicBezTo>
                    <a:pt x="7" y="36"/>
                    <a:pt x="7" y="36"/>
                    <a:pt x="7" y="36"/>
                  </a:cubicBezTo>
                  <a:cubicBezTo>
                    <a:pt x="7" y="37"/>
                    <a:pt x="8" y="38"/>
                    <a:pt x="9" y="38"/>
                  </a:cubicBezTo>
                  <a:cubicBezTo>
                    <a:pt x="10" y="38"/>
                    <a:pt x="10" y="38"/>
                    <a:pt x="10" y="38"/>
                  </a:cubicBezTo>
                  <a:cubicBezTo>
                    <a:pt x="11" y="38"/>
                    <a:pt x="12" y="37"/>
                    <a:pt x="12" y="36"/>
                  </a:cubicBezTo>
                  <a:cubicBezTo>
                    <a:pt x="12" y="33"/>
                    <a:pt x="12" y="33"/>
                    <a:pt x="12" y="33"/>
                  </a:cubicBezTo>
                  <a:cubicBezTo>
                    <a:pt x="12" y="33"/>
                    <a:pt x="12" y="33"/>
                    <a:pt x="12" y="33"/>
                  </a:cubicBezTo>
                  <a:cubicBezTo>
                    <a:pt x="16" y="32"/>
                    <a:pt x="19" y="29"/>
                    <a:pt x="19" y="25"/>
                  </a:cubicBezTo>
                  <a:cubicBezTo>
                    <a:pt x="19" y="21"/>
                    <a:pt x="17" y="18"/>
                    <a:pt x="11" y="16"/>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sp>
          <p:nvSpPr>
            <p:cNvPr id="34" name="Freeform 209">
              <a:extLst>
                <a:ext uri="{FF2B5EF4-FFF2-40B4-BE49-F238E27FC236}">
                  <a16:creationId xmlns:a16="http://schemas.microsoft.com/office/drawing/2014/main" id="{059FF566-4F56-0EB7-471A-D2577D644FDE}"/>
                </a:ext>
              </a:extLst>
            </p:cNvPr>
            <p:cNvSpPr>
              <a:spLocks/>
            </p:cNvSpPr>
            <p:nvPr/>
          </p:nvSpPr>
          <p:spPr bwMode="auto">
            <a:xfrm>
              <a:off x="8359775" y="1860549"/>
              <a:ext cx="263525" cy="95250"/>
            </a:xfrm>
            <a:custGeom>
              <a:avLst/>
              <a:gdLst/>
              <a:ahLst/>
              <a:cxnLst>
                <a:cxn ang="0">
                  <a:pos x="113" y="40"/>
                </a:cxn>
                <a:cxn ang="0">
                  <a:pos x="113" y="42"/>
                </a:cxn>
                <a:cxn ang="0">
                  <a:pos x="3" y="42"/>
                </a:cxn>
                <a:cxn ang="0">
                  <a:pos x="2" y="40"/>
                </a:cxn>
                <a:cxn ang="0">
                  <a:pos x="54" y="1"/>
                </a:cxn>
                <a:cxn ang="0">
                  <a:pos x="61" y="1"/>
                </a:cxn>
                <a:cxn ang="0">
                  <a:pos x="113" y="40"/>
                </a:cxn>
              </a:cxnLst>
              <a:rect l="0" t="0" r="r" b="b"/>
              <a:pathLst>
                <a:path w="115" h="42">
                  <a:moveTo>
                    <a:pt x="113" y="40"/>
                  </a:moveTo>
                  <a:cubicBezTo>
                    <a:pt x="115" y="41"/>
                    <a:pt x="115" y="42"/>
                    <a:pt x="113" y="42"/>
                  </a:cubicBezTo>
                  <a:cubicBezTo>
                    <a:pt x="3" y="42"/>
                    <a:pt x="3" y="42"/>
                    <a:pt x="3" y="42"/>
                  </a:cubicBezTo>
                  <a:cubicBezTo>
                    <a:pt x="1" y="42"/>
                    <a:pt x="0" y="41"/>
                    <a:pt x="2" y="40"/>
                  </a:cubicBezTo>
                  <a:cubicBezTo>
                    <a:pt x="54" y="1"/>
                    <a:pt x="54" y="1"/>
                    <a:pt x="54" y="1"/>
                  </a:cubicBezTo>
                  <a:cubicBezTo>
                    <a:pt x="56" y="0"/>
                    <a:pt x="59" y="0"/>
                    <a:pt x="61" y="1"/>
                  </a:cubicBezTo>
                  <a:lnTo>
                    <a:pt x="113" y="4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sp>
          <p:nvSpPr>
            <p:cNvPr id="35" name="Freeform 210">
              <a:extLst>
                <a:ext uri="{FF2B5EF4-FFF2-40B4-BE49-F238E27FC236}">
                  <a16:creationId xmlns:a16="http://schemas.microsoft.com/office/drawing/2014/main" id="{8035E2EE-553C-BCBC-B391-D79BCEC82491}"/>
                </a:ext>
              </a:extLst>
            </p:cNvPr>
            <p:cNvSpPr>
              <a:spLocks/>
            </p:cNvSpPr>
            <p:nvPr/>
          </p:nvSpPr>
          <p:spPr bwMode="auto">
            <a:xfrm>
              <a:off x="8356600" y="1976437"/>
              <a:ext cx="271462" cy="168275"/>
            </a:xfrm>
            <a:custGeom>
              <a:avLst/>
              <a:gdLst/>
              <a:ahLst/>
              <a:cxnLst>
                <a:cxn ang="0">
                  <a:pos x="114" y="3"/>
                </a:cxn>
                <a:cxn ang="0">
                  <a:pos x="62" y="41"/>
                </a:cxn>
                <a:cxn ang="0">
                  <a:pos x="55" y="41"/>
                </a:cxn>
                <a:cxn ang="0">
                  <a:pos x="3" y="3"/>
                </a:cxn>
                <a:cxn ang="0">
                  <a:pos x="0" y="5"/>
                </a:cxn>
                <a:cxn ang="0">
                  <a:pos x="0" y="69"/>
                </a:cxn>
                <a:cxn ang="0">
                  <a:pos x="4" y="73"/>
                </a:cxn>
                <a:cxn ang="0">
                  <a:pos x="114" y="73"/>
                </a:cxn>
                <a:cxn ang="0">
                  <a:pos x="118" y="69"/>
                </a:cxn>
                <a:cxn ang="0">
                  <a:pos x="118" y="5"/>
                </a:cxn>
                <a:cxn ang="0">
                  <a:pos x="114" y="3"/>
                </a:cxn>
              </a:cxnLst>
              <a:rect l="0" t="0" r="r" b="b"/>
              <a:pathLst>
                <a:path w="118" h="73">
                  <a:moveTo>
                    <a:pt x="114" y="3"/>
                  </a:moveTo>
                  <a:cubicBezTo>
                    <a:pt x="62" y="41"/>
                    <a:pt x="62" y="41"/>
                    <a:pt x="62" y="41"/>
                  </a:cubicBezTo>
                  <a:cubicBezTo>
                    <a:pt x="60" y="43"/>
                    <a:pt x="57" y="43"/>
                    <a:pt x="55" y="41"/>
                  </a:cubicBezTo>
                  <a:cubicBezTo>
                    <a:pt x="3" y="3"/>
                    <a:pt x="3" y="3"/>
                    <a:pt x="3" y="3"/>
                  </a:cubicBezTo>
                  <a:cubicBezTo>
                    <a:pt x="2" y="2"/>
                    <a:pt x="0" y="1"/>
                    <a:pt x="0" y="5"/>
                  </a:cubicBezTo>
                  <a:cubicBezTo>
                    <a:pt x="0" y="69"/>
                    <a:pt x="0" y="69"/>
                    <a:pt x="0" y="69"/>
                  </a:cubicBezTo>
                  <a:cubicBezTo>
                    <a:pt x="0" y="71"/>
                    <a:pt x="2" y="73"/>
                    <a:pt x="4" y="73"/>
                  </a:cubicBezTo>
                  <a:cubicBezTo>
                    <a:pt x="114" y="73"/>
                    <a:pt x="114" y="73"/>
                    <a:pt x="114" y="73"/>
                  </a:cubicBezTo>
                  <a:cubicBezTo>
                    <a:pt x="116" y="73"/>
                    <a:pt x="118" y="71"/>
                    <a:pt x="118" y="69"/>
                  </a:cubicBezTo>
                  <a:cubicBezTo>
                    <a:pt x="118" y="5"/>
                    <a:pt x="118" y="5"/>
                    <a:pt x="118" y="5"/>
                  </a:cubicBezTo>
                  <a:cubicBezTo>
                    <a:pt x="118" y="0"/>
                    <a:pt x="115" y="2"/>
                    <a:pt x="114" y="3"/>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grpSp>
      <p:grpSp>
        <p:nvGrpSpPr>
          <p:cNvPr id="21" name="Group 20">
            <a:extLst>
              <a:ext uri="{FF2B5EF4-FFF2-40B4-BE49-F238E27FC236}">
                <a16:creationId xmlns:a16="http://schemas.microsoft.com/office/drawing/2014/main" id="{84A8BDB1-C7DA-98C1-B3F0-3D62B63980A5}"/>
              </a:ext>
            </a:extLst>
          </p:cNvPr>
          <p:cNvGrpSpPr/>
          <p:nvPr/>
        </p:nvGrpSpPr>
        <p:grpSpPr>
          <a:xfrm>
            <a:off x="7779774" y="2991999"/>
            <a:ext cx="387349" cy="385233"/>
            <a:chOff x="7605713" y="2366962"/>
            <a:chExt cx="290512" cy="288925"/>
          </a:xfrm>
          <a:solidFill>
            <a:schemeClr val="bg1"/>
          </a:solidFill>
        </p:grpSpPr>
        <p:sp>
          <p:nvSpPr>
            <p:cNvPr id="31" name="Freeform 277">
              <a:extLst>
                <a:ext uri="{FF2B5EF4-FFF2-40B4-BE49-F238E27FC236}">
                  <a16:creationId xmlns:a16="http://schemas.microsoft.com/office/drawing/2014/main" id="{B23D7A3E-23D6-3725-C486-E4F193FBC1DE}"/>
                </a:ext>
              </a:extLst>
            </p:cNvPr>
            <p:cNvSpPr>
              <a:spLocks/>
            </p:cNvSpPr>
            <p:nvPr/>
          </p:nvSpPr>
          <p:spPr bwMode="auto">
            <a:xfrm>
              <a:off x="7626350" y="2549524"/>
              <a:ext cx="87312" cy="85725"/>
            </a:xfrm>
            <a:custGeom>
              <a:avLst/>
              <a:gdLst/>
              <a:ahLst/>
              <a:cxnLst>
                <a:cxn ang="0">
                  <a:pos x="23" y="2"/>
                </a:cxn>
                <a:cxn ang="0">
                  <a:pos x="20" y="2"/>
                </a:cxn>
                <a:cxn ang="0">
                  <a:pos x="5" y="35"/>
                </a:cxn>
                <a:cxn ang="0">
                  <a:pos x="36" y="18"/>
                </a:cxn>
                <a:cxn ang="0">
                  <a:pos x="36" y="15"/>
                </a:cxn>
                <a:cxn ang="0">
                  <a:pos x="23" y="2"/>
                </a:cxn>
              </a:cxnLst>
              <a:rect l="0" t="0" r="r" b="b"/>
              <a:pathLst>
                <a:path w="38" h="37">
                  <a:moveTo>
                    <a:pt x="23" y="2"/>
                  </a:moveTo>
                  <a:cubicBezTo>
                    <a:pt x="21" y="0"/>
                    <a:pt x="20" y="1"/>
                    <a:pt x="20" y="2"/>
                  </a:cubicBezTo>
                  <a:cubicBezTo>
                    <a:pt x="10" y="12"/>
                    <a:pt x="0" y="37"/>
                    <a:pt x="5" y="35"/>
                  </a:cubicBezTo>
                  <a:cubicBezTo>
                    <a:pt x="23" y="26"/>
                    <a:pt x="26" y="29"/>
                    <a:pt x="36" y="18"/>
                  </a:cubicBezTo>
                  <a:cubicBezTo>
                    <a:pt x="37" y="18"/>
                    <a:pt x="38" y="17"/>
                    <a:pt x="36" y="15"/>
                  </a:cubicBezTo>
                  <a:lnTo>
                    <a:pt x="23" y="2"/>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sp>
          <p:nvSpPr>
            <p:cNvPr id="32" name="Freeform 278">
              <a:extLst>
                <a:ext uri="{FF2B5EF4-FFF2-40B4-BE49-F238E27FC236}">
                  <a16:creationId xmlns:a16="http://schemas.microsoft.com/office/drawing/2014/main" id="{546E8844-C6D0-E7C1-71DB-0B95CFB646E9}"/>
                </a:ext>
              </a:extLst>
            </p:cNvPr>
            <p:cNvSpPr>
              <a:spLocks noEditPoints="1"/>
            </p:cNvSpPr>
            <p:nvPr/>
          </p:nvSpPr>
          <p:spPr bwMode="auto">
            <a:xfrm>
              <a:off x="7605713" y="2366962"/>
              <a:ext cx="290512" cy="288925"/>
            </a:xfrm>
            <a:custGeom>
              <a:avLst/>
              <a:gdLst/>
              <a:ahLst/>
              <a:cxnLst>
                <a:cxn ang="0">
                  <a:pos x="82" y="45"/>
                </a:cxn>
                <a:cxn ang="0">
                  <a:pos x="82" y="28"/>
                </a:cxn>
                <a:cxn ang="0">
                  <a:pos x="99" y="28"/>
                </a:cxn>
                <a:cxn ang="0">
                  <a:pos x="99" y="45"/>
                </a:cxn>
                <a:cxn ang="0">
                  <a:pos x="82" y="45"/>
                </a:cxn>
                <a:cxn ang="0">
                  <a:pos x="88" y="82"/>
                </a:cxn>
                <a:cxn ang="0">
                  <a:pos x="89" y="79"/>
                </a:cxn>
                <a:cxn ang="0">
                  <a:pos x="116" y="10"/>
                </a:cxn>
                <a:cxn ang="0">
                  <a:pos x="48" y="38"/>
                </a:cxn>
                <a:cxn ang="0">
                  <a:pos x="45" y="39"/>
                </a:cxn>
                <a:cxn ang="0">
                  <a:pos x="37" y="37"/>
                </a:cxn>
                <a:cxn ang="0">
                  <a:pos x="30" y="39"/>
                </a:cxn>
                <a:cxn ang="0">
                  <a:pos x="2" y="67"/>
                </a:cxn>
                <a:cxn ang="0">
                  <a:pos x="3" y="71"/>
                </a:cxn>
                <a:cxn ang="0">
                  <a:pos x="24" y="74"/>
                </a:cxn>
                <a:cxn ang="0">
                  <a:pos x="31" y="72"/>
                </a:cxn>
                <a:cxn ang="0">
                  <a:pos x="33" y="72"/>
                </a:cxn>
                <a:cxn ang="0">
                  <a:pos x="55" y="94"/>
                </a:cxn>
                <a:cxn ang="0">
                  <a:pos x="55" y="96"/>
                </a:cxn>
                <a:cxn ang="0">
                  <a:pos x="53" y="103"/>
                </a:cxn>
                <a:cxn ang="0">
                  <a:pos x="56" y="124"/>
                </a:cxn>
                <a:cxn ang="0">
                  <a:pos x="60" y="125"/>
                </a:cxn>
                <a:cxn ang="0">
                  <a:pos x="88" y="96"/>
                </a:cxn>
                <a:cxn ang="0">
                  <a:pos x="90" y="89"/>
                </a:cxn>
                <a:cxn ang="0">
                  <a:pos x="88" y="82"/>
                </a:cxn>
              </a:cxnLst>
              <a:rect l="0" t="0" r="r" b="b"/>
              <a:pathLst>
                <a:path w="127" h="126">
                  <a:moveTo>
                    <a:pt x="82" y="45"/>
                  </a:moveTo>
                  <a:cubicBezTo>
                    <a:pt x="77" y="40"/>
                    <a:pt x="77" y="33"/>
                    <a:pt x="82" y="28"/>
                  </a:cubicBezTo>
                  <a:cubicBezTo>
                    <a:pt x="87" y="23"/>
                    <a:pt x="95" y="23"/>
                    <a:pt x="99" y="28"/>
                  </a:cubicBezTo>
                  <a:cubicBezTo>
                    <a:pt x="104" y="33"/>
                    <a:pt x="104" y="40"/>
                    <a:pt x="99" y="45"/>
                  </a:cubicBezTo>
                  <a:cubicBezTo>
                    <a:pt x="95" y="50"/>
                    <a:pt x="87" y="50"/>
                    <a:pt x="82" y="45"/>
                  </a:cubicBezTo>
                  <a:moveTo>
                    <a:pt x="88" y="82"/>
                  </a:moveTo>
                  <a:cubicBezTo>
                    <a:pt x="88" y="81"/>
                    <a:pt x="89" y="80"/>
                    <a:pt x="89" y="79"/>
                  </a:cubicBezTo>
                  <a:cubicBezTo>
                    <a:pt x="112" y="54"/>
                    <a:pt x="127" y="21"/>
                    <a:pt x="116" y="10"/>
                  </a:cubicBezTo>
                  <a:cubicBezTo>
                    <a:pt x="105" y="0"/>
                    <a:pt x="73" y="15"/>
                    <a:pt x="48" y="38"/>
                  </a:cubicBezTo>
                  <a:cubicBezTo>
                    <a:pt x="48" y="38"/>
                    <a:pt x="47" y="39"/>
                    <a:pt x="45" y="39"/>
                  </a:cubicBezTo>
                  <a:cubicBezTo>
                    <a:pt x="37" y="37"/>
                    <a:pt x="37" y="37"/>
                    <a:pt x="37" y="37"/>
                  </a:cubicBezTo>
                  <a:cubicBezTo>
                    <a:pt x="35" y="36"/>
                    <a:pt x="32" y="37"/>
                    <a:pt x="30" y="39"/>
                  </a:cubicBezTo>
                  <a:cubicBezTo>
                    <a:pt x="2" y="67"/>
                    <a:pt x="2" y="67"/>
                    <a:pt x="2" y="67"/>
                  </a:cubicBezTo>
                  <a:cubicBezTo>
                    <a:pt x="0" y="69"/>
                    <a:pt x="1" y="70"/>
                    <a:pt x="3" y="71"/>
                  </a:cubicBezTo>
                  <a:cubicBezTo>
                    <a:pt x="24" y="74"/>
                    <a:pt x="24" y="74"/>
                    <a:pt x="24" y="74"/>
                  </a:cubicBezTo>
                  <a:cubicBezTo>
                    <a:pt x="26" y="74"/>
                    <a:pt x="29" y="73"/>
                    <a:pt x="31" y="72"/>
                  </a:cubicBezTo>
                  <a:cubicBezTo>
                    <a:pt x="31" y="72"/>
                    <a:pt x="32" y="70"/>
                    <a:pt x="33" y="72"/>
                  </a:cubicBezTo>
                  <a:cubicBezTo>
                    <a:pt x="39" y="77"/>
                    <a:pt x="50" y="88"/>
                    <a:pt x="55" y="94"/>
                  </a:cubicBezTo>
                  <a:cubicBezTo>
                    <a:pt x="56" y="95"/>
                    <a:pt x="55" y="96"/>
                    <a:pt x="55" y="96"/>
                  </a:cubicBezTo>
                  <a:cubicBezTo>
                    <a:pt x="54" y="98"/>
                    <a:pt x="53" y="101"/>
                    <a:pt x="53" y="103"/>
                  </a:cubicBezTo>
                  <a:cubicBezTo>
                    <a:pt x="56" y="124"/>
                    <a:pt x="56" y="124"/>
                    <a:pt x="56" y="124"/>
                  </a:cubicBezTo>
                  <a:cubicBezTo>
                    <a:pt x="57" y="126"/>
                    <a:pt x="58" y="126"/>
                    <a:pt x="60" y="125"/>
                  </a:cubicBezTo>
                  <a:cubicBezTo>
                    <a:pt x="88" y="96"/>
                    <a:pt x="88" y="96"/>
                    <a:pt x="88" y="96"/>
                  </a:cubicBezTo>
                  <a:cubicBezTo>
                    <a:pt x="90" y="95"/>
                    <a:pt x="91" y="92"/>
                    <a:pt x="90" y="89"/>
                  </a:cubicBezTo>
                  <a:lnTo>
                    <a:pt x="88" y="82"/>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grpSp>
      <p:grpSp>
        <p:nvGrpSpPr>
          <p:cNvPr id="22" name="Group 21">
            <a:extLst>
              <a:ext uri="{FF2B5EF4-FFF2-40B4-BE49-F238E27FC236}">
                <a16:creationId xmlns:a16="http://schemas.microsoft.com/office/drawing/2014/main" id="{C91E1ECB-F9EA-132C-753F-D7CE97AFF756}"/>
              </a:ext>
            </a:extLst>
          </p:cNvPr>
          <p:cNvGrpSpPr/>
          <p:nvPr/>
        </p:nvGrpSpPr>
        <p:grpSpPr>
          <a:xfrm>
            <a:off x="1625923" y="3038565"/>
            <a:ext cx="361949" cy="292100"/>
            <a:chOff x="2700338" y="2965449"/>
            <a:chExt cx="271462" cy="219075"/>
          </a:xfrm>
          <a:solidFill>
            <a:schemeClr val="bg1"/>
          </a:solidFill>
        </p:grpSpPr>
        <p:sp>
          <p:nvSpPr>
            <p:cNvPr id="27" name="Freeform 299">
              <a:extLst>
                <a:ext uri="{FF2B5EF4-FFF2-40B4-BE49-F238E27FC236}">
                  <a16:creationId xmlns:a16="http://schemas.microsoft.com/office/drawing/2014/main" id="{3B2E558F-1410-125B-0FA8-030918404A87}"/>
                </a:ext>
              </a:extLst>
            </p:cNvPr>
            <p:cNvSpPr>
              <a:spLocks/>
            </p:cNvSpPr>
            <p:nvPr/>
          </p:nvSpPr>
          <p:spPr bwMode="auto">
            <a:xfrm>
              <a:off x="2754313" y="2987674"/>
              <a:ext cx="82550" cy="174625"/>
            </a:xfrm>
            <a:custGeom>
              <a:avLst/>
              <a:gdLst/>
              <a:ahLst/>
              <a:cxnLst>
                <a:cxn ang="0">
                  <a:pos x="36" y="72"/>
                </a:cxn>
                <a:cxn ang="0">
                  <a:pos x="32" y="75"/>
                </a:cxn>
                <a:cxn ang="0">
                  <a:pos x="5" y="61"/>
                </a:cxn>
                <a:cxn ang="0">
                  <a:pos x="0" y="53"/>
                </a:cxn>
                <a:cxn ang="0">
                  <a:pos x="0" y="23"/>
                </a:cxn>
                <a:cxn ang="0">
                  <a:pos x="5" y="15"/>
                </a:cxn>
                <a:cxn ang="0">
                  <a:pos x="32" y="2"/>
                </a:cxn>
                <a:cxn ang="0">
                  <a:pos x="36" y="4"/>
                </a:cxn>
                <a:cxn ang="0">
                  <a:pos x="36" y="72"/>
                </a:cxn>
              </a:cxnLst>
              <a:rect l="0" t="0" r="r" b="b"/>
              <a:pathLst>
                <a:path w="36" h="76">
                  <a:moveTo>
                    <a:pt x="36" y="72"/>
                  </a:moveTo>
                  <a:cubicBezTo>
                    <a:pt x="36" y="75"/>
                    <a:pt x="35" y="76"/>
                    <a:pt x="32" y="75"/>
                  </a:cubicBezTo>
                  <a:cubicBezTo>
                    <a:pt x="5" y="61"/>
                    <a:pt x="5" y="61"/>
                    <a:pt x="5" y="61"/>
                  </a:cubicBezTo>
                  <a:cubicBezTo>
                    <a:pt x="2" y="60"/>
                    <a:pt x="0" y="56"/>
                    <a:pt x="0" y="53"/>
                  </a:cubicBezTo>
                  <a:cubicBezTo>
                    <a:pt x="0" y="23"/>
                    <a:pt x="0" y="23"/>
                    <a:pt x="0" y="23"/>
                  </a:cubicBezTo>
                  <a:cubicBezTo>
                    <a:pt x="0" y="20"/>
                    <a:pt x="2" y="17"/>
                    <a:pt x="5" y="15"/>
                  </a:cubicBezTo>
                  <a:cubicBezTo>
                    <a:pt x="32" y="2"/>
                    <a:pt x="32" y="2"/>
                    <a:pt x="32" y="2"/>
                  </a:cubicBezTo>
                  <a:cubicBezTo>
                    <a:pt x="35" y="0"/>
                    <a:pt x="36" y="1"/>
                    <a:pt x="36" y="4"/>
                  </a:cubicBezTo>
                  <a:lnTo>
                    <a:pt x="36" y="72"/>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sp>
          <p:nvSpPr>
            <p:cNvPr id="28" name="Freeform 300">
              <a:extLst>
                <a:ext uri="{FF2B5EF4-FFF2-40B4-BE49-F238E27FC236}">
                  <a16:creationId xmlns:a16="http://schemas.microsoft.com/office/drawing/2014/main" id="{E9DE2036-4F96-89AC-9748-FF0B330B5E96}"/>
                </a:ext>
              </a:extLst>
            </p:cNvPr>
            <p:cNvSpPr>
              <a:spLocks/>
            </p:cNvSpPr>
            <p:nvPr/>
          </p:nvSpPr>
          <p:spPr bwMode="auto">
            <a:xfrm>
              <a:off x="2700338" y="3028949"/>
              <a:ext cx="39687" cy="93663"/>
            </a:xfrm>
            <a:custGeom>
              <a:avLst/>
              <a:gdLst/>
              <a:ahLst/>
              <a:cxnLst>
                <a:cxn ang="0">
                  <a:pos x="17" y="35"/>
                </a:cxn>
                <a:cxn ang="0">
                  <a:pos x="12" y="41"/>
                </a:cxn>
                <a:cxn ang="0">
                  <a:pos x="5" y="41"/>
                </a:cxn>
                <a:cxn ang="0">
                  <a:pos x="0" y="35"/>
                </a:cxn>
                <a:cxn ang="0">
                  <a:pos x="0" y="5"/>
                </a:cxn>
                <a:cxn ang="0">
                  <a:pos x="5" y="0"/>
                </a:cxn>
                <a:cxn ang="0">
                  <a:pos x="12" y="0"/>
                </a:cxn>
                <a:cxn ang="0">
                  <a:pos x="17" y="5"/>
                </a:cxn>
                <a:cxn ang="0">
                  <a:pos x="17" y="35"/>
                </a:cxn>
              </a:cxnLst>
              <a:rect l="0" t="0" r="r" b="b"/>
              <a:pathLst>
                <a:path w="17" h="41">
                  <a:moveTo>
                    <a:pt x="17" y="35"/>
                  </a:moveTo>
                  <a:cubicBezTo>
                    <a:pt x="17" y="38"/>
                    <a:pt x="14" y="41"/>
                    <a:pt x="12" y="41"/>
                  </a:cubicBezTo>
                  <a:cubicBezTo>
                    <a:pt x="5" y="41"/>
                    <a:pt x="5" y="41"/>
                    <a:pt x="5" y="41"/>
                  </a:cubicBezTo>
                  <a:cubicBezTo>
                    <a:pt x="2" y="41"/>
                    <a:pt x="0" y="38"/>
                    <a:pt x="0" y="35"/>
                  </a:cubicBezTo>
                  <a:cubicBezTo>
                    <a:pt x="0" y="5"/>
                    <a:pt x="0" y="5"/>
                    <a:pt x="0" y="5"/>
                  </a:cubicBezTo>
                  <a:cubicBezTo>
                    <a:pt x="0" y="2"/>
                    <a:pt x="2" y="0"/>
                    <a:pt x="5" y="0"/>
                  </a:cubicBezTo>
                  <a:cubicBezTo>
                    <a:pt x="12" y="0"/>
                    <a:pt x="12" y="0"/>
                    <a:pt x="12" y="0"/>
                  </a:cubicBezTo>
                  <a:cubicBezTo>
                    <a:pt x="14" y="0"/>
                    <a:pt x="17" y="2"/>
                    <a:pt x="17" y="5"/>
                  </a:cubicBezTo>
                  <a:lnTo>
                    <a:pt x="17" y="35"/>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sp>
          <p:nvSpPr>
            <p:cNvPr id="29" name="Freeform 301">
              <a:extLst>
                <a:ext uri="{FF2B5EF4-FFF2-40B4-BE49-F238E27FC236}">
                  <a16:creationId xmlns:a16="http://schemas.microsoft.com/office/drawing/2014/main" id="{E8DFA886-4EBC-11A5-7FAD-D99D36F0720B}"/>
                </a:ext>
              </a:extLst>
            </p:cNvPr>
            <p:cNvSpPr>
              <a:spLocks/>
            </p:cNvSpPr>
            <p:nvPr/>
          </p:nvSpPr>
          <p:spPr bwMode="auto">
            <a:xfrm>
              <a:off x="2865438" y="3006724"/>
              <a:ext cx="46037" cy="136525"/>
            </a:xfrm>
            <a:custGeom>
              <a:avLst/>
              <a:gdLst/>
              <a:ahLst/>
              <a:cxnLst>
                <a:cxn ang="0">
                  <a:pos x="10" y="58"/>
                </a:cxn>
                <a:cxn ang="0">
                  <a:pos x="20" y="31"/>
                </a:cxn>
                <a:cxn ang="0">
                  <a:pos x="10" y="3"/>
                </a:cxn>
                <a:cxn ang="0">
                  <a:pos x="10" y="2"/>
                </a:cxn>
                <a:cxn ang="0">
                  <a:pos x="5" y="2"/>
                </a:cxn>
                <a:cxn ang="0">
                  <a:pos x="2" y="5"/>
                </a:cxn>
                <a:cxn ang="0">
                  <a:pos x="2" y="10"/>
                </a:cxn>
                <a:cxn ang="0">
                  <a:pos x="2" y="10"/>
                </a:cxn>
                <a:cxn ang="0">
                  <a:pos x="2" y="51"/>
                </a:cxn>
                <a:cxn ang="0">
                  <a:pos x="2" y="51"/>
                </a:cxn>
                <a:cxn ang="0">
                  <a:pos x="2" y="55"/>
                </a:cxn>
                <a:cxn ang="0">
                  <a:pos x="5" y="59"/>
                </a:cxn>
                <a:cxn ang="0">
                  <a:pos x="7" y="60"/>
                </a:cxn>
                <a:cxn ang="0">
                  <a:pos x="9" y="58"/>
                </a:cxn>
                <a:cxn ang="0">
                  <a:pos x="10" y="58"/>
                </a:cxn>
              </a:cxnLst>
              <a:rect l="0" t="0" r="r" b="b"/>
              <a:pathLst>
                <a:path w="20" h="60">
                  <a:moveTo>
                    <a:pt x="10" y="58"/>
                  </a:moveTo>
                  <a:cubicBezTo>
                    <a:pt x="16" y="50"/>
                    <a:pt x="20" y="41"/>
                    <a:pt x="20" y="31"/>
                  </a:cubicBezTo>
                  <a:cubicBezTo>
                    <a:pt x="20" y="20"/>
                    <a:pt x="17" y="11"/>
                    <a:pt x="10" y="3"/>
                  </a:cubicBezTo>
                  <a:cubicBezTo>
                    <a:pt x="10" y="3"/>
                    <a:pt x="10" y="2"/>
                    <a:pt x="10" y="2"/>
                  </a:cubicBezTo>
                  <a:cubicBezTo>
                    <a:pt x="8" y="1"/>
                    <a:pt x="7" y="0"/>
                    <a:pt x="5" y="2"/>
                  </a:cubicBezTo>
                  <a:cubicBezTo>
                    <a:pt x="2" y="5"/>
                    <a:pt x="2" y="5"/>
                    <a:pt x="2" y="5"/>
                  </a:cubicBezTo>
                  <a:cubicBezTo>
                    <a:pt x="0" y="7"/>
                    <a:pt x="1" y="9"/>
                    <a:pt x="2" y="10"/>
                  </a:cubicBezTo>
                  <a:cubicBezTo>
                    <a:pt x="2" y="10"/>
                    <a:pt x="2" y="10"/>
                    <a:pt x="2" y="10"/>
                  </a:cubicBezTo>
                  <a:cubicBezTo>
                    <a:pt x="12" y="22"/>
                    <a:pt x="12" y="39"/>
                    <a:pt x="2" y="51"/>
                  </a:cubicBezTo>
                  <a:cubicBezTo>
                    <a:pt x="2" y="51"/>
                    <a:pt x="2" y="51"/>
                    <a:pt x="2" y="51"/>
                  </a:cubicBezTo>
                  <a:cubicBezTo>
                    <a:pt x="1" y="51"/>
                    <a:pt x="0" y="53"/>
                    <a:pt x="2" y="55"/>
                  </a:cubicBezTo>
                  <a:cubicBezTo>
                    <a:pt x="5" y="59"/>
                    <a:pt x="5" y="59"/>
                    <a:pt x="5" y="59"/>
                  </a:cubicBezTo>
                  <a:cubicBezTo>
                    <a:pt x="6" y="59"/>
                    <a:pt x="7" y="60"/>
                    <a:pt x="7" y="60"/>
                  </a:cubicBezTo>
                  <a:cubicBezTo>
                    <a:pt x="8" y="59"/>
                    <a:pt x="9" y="59"/>
                    <a:pt x="9" y="58"/>
                  </a:cubicBezTo>
                  <a:cubicBezTo>
                    <a:pt x="10" y="58"/>
                    <a:pt x="10" y="58"/>
                    <a:pt x="10" y="58"/>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sp>
          <p:nvSpPr>
            <p:cNvPr id="30" name="Freeform 302">
              <a:extLst>
                <a:ext uri="{FF2B5EF4-FFF2-40B4-BE49-F238E27FC236}">
                  <a16:creationId xmlns:a16="http://schemas.microsoft.com/office/drawing/2014/main" id="{3E93ED0B-9035-3436-EBF0-B4E716B62D44}"/>
                </a:ext>
              </a:extLst>
            </p:cNvPr>
            <p:cNvSpPr>
              <a:spLocks/>
            </p:cNvSpPr>
            <p:nvPr/>
          </p:nvSpPr>
          <p:spPr bwMode="auto">
            <a:xfrm>
              <a:off x="2906713" y="2965449"/>
              <a:ext cx="65087" cy="219075"/>
            </a:xfrm>
            <a:custGeom>
              <a:avLst/>
              <a:gdLst/>
              <a:ahLst/>
              <a:cxnLst>
                <a:cxn ang="0">
                  <a:pos x="28" y="49"/>
                </a:cxn>
                <a:cxn ang="0">
                  <a:pos x="11" y="3"/>
                </a:cxn>
                <a:cxn ang="0">
                  <a:pos x="11" y="3"/>
                </a:cxn>
                <a:cxn ang="0">
                  <a:pos x="10" y="2"/>
                </a:cxn>
                <a:cxn ang="0">
                  <a:pos x="6" y="1"/>
                </a:cxn>
                <a:cxn ang="0">
                  <a:pos x="2" y="5"/>
                </a:cxn>
                <a:cxn ang="0">
                  <a:pos x="3" y="10"/>
                </a:cxn>
                <a:cxn ang="0">
                  <a:pos x="3" y="10"/>
                </a:cxn>
                <a:cxn ang="0">
                  <a:pos x="2" y="87"/>
                </a:cxn>
                <a:cxn ang="0">
                  <a:pos x="2" y="91"/>
                </a:cxn>
                <a:cxn ang="0">
                  <a:pos x="6" y="95"/>
                </a:cxn>
                <a:cxn ang="0">
                  <a:pos x="8" y="96"/>
                </a:cxn>
                <a:cxn ang="0">
                  <a:pos x="10" y="95"/>
                </a:cxn>
                <a:cxn ang="0">
                  <a:pos x="28" y="49"/>
                </a:cxn>
              </a:cxnLst>
              <a:rect l="0" t="0" r="r" b="b"/>
              <a:pathLst>
                <a:path w="28" h="96">
                  <a:moveTo>
                    <a:pt x="28" y="49"/>
                  </a:moveTo>
                  <a:cubicBezTo>
                    <a:pt x="28" y="32"/>
                    <a:pt x="22" y="15"/>
                    <a:pt x="11" y="3"/>
                  </a:cubicBezTo>
                  <a:cubicBezTo>
                    <a:pt x="11" y="3"/>
                    <a:pt x="11" y="3"/>
                    <a:pt x="11" y="3"/>
                  </a:cubicBezTo>
                  <a:cubicBezTo>
                    <a:pt x="11" y="2"/>
                    <a:pt x="10" y="2"/>
                    <a:pt x="10" y="2"/>
                  </a:cubicBezTo>
                  <a:cubicBezTo>
                    <a:pt x="8" y="0"/>
                    <a:pt x="7" y="0"/>
                    <a:pt x="6" y="1"/>
                  </a:cubicBezTo>
                  <a:cubicBezTo>
                    <a:pt x="2" y="5"/>
                    <a:pt x="2" y="5"/>
                    <a:pt x="2" y="5"/>
                  </a:cubicBezTo>
                  <a:cubicBezTo>
                    <a:pt x="0" y="7"/>
                    <a:pt x="2" y="9"/>
                    <a:pt x="3" y="10"/>
                  </a:cubicBezTo>
                  <a:cubicBezTo>
                    <a:pt x="3" y="10"/>
                    <a:pt x="3" y="10"/>
                    <a:pt x="3" y="10"/>
                  </a:cubicBezTo>
                  <a:cubicBezTo>
                    <a:pt x="22" y="33"/>
                    <a:pt x="22" y="65"/>
                    <a:pt x="2" y="87"/>
                  </a:cubicBezTo>
                  <a:cubicBezTo>
                    <a:pt x="2" y="88"/>
                    <a:pt x="0" y="89"/>
                    <a:pt x="2" y="91"/>
                  </a:cubicBezTo>
                  <a:cubicBezTo>
                    <a:pt x="6" y="95"/>
                    <a:pt x="6" y="95"/>
                    <a:pt x="6" y="95"/>
                  </a:cubicBezTo>
                  <a:cubicBezTo>
                    <a:pt x="7" y="96"/>
                    <a:pt x="7" y="96"/>
                    <a:pt x="8" y="96"/>
                  </a:cubicBezTo>
                  <a:cubicBezTo>
                    <a:pt x="9" y="96"/>
                    <a:pt x="9" y="95"/>
                    <a:pt x="10" y="95"/>
                  </a:cubicBezTo>
                  <a:cubicBezTo>
                    <a:pt x="22" y="82"/>
                    <a:pt x="28" y="66"/>
                    <a:pt x="28" y="49"/>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grpSp>
      <p:grpSp>
        <p:nvGrpSpPr>
          <p:cNvPr id="23" name="Group 22">
            <a:extLst>
              <a:ext uri="{FF2B5EF4-FFF2-40B4-BE49-F238E27FC236}">
                <a16:creationId xmlns:a16="http://schemas.microsoft.com/office/drawing/2014/main" id="{AB36B250-930A-F7B5-E844-D5FC14414225}"/>
              </a:ext>
            </a:extLst>
          </p:cNvPr>
          <p:cNvGrpSpPr/>
          <p:nvPr/>
        </p:nvGrpSpPr>
        <p:grpSpPr>
          <a:xfrm>
            <a:off x="3680328" y="3001522"/>
            <a:ext cx="364067" cy="366184"/>
            <a:chOff x="2308226" y="1865311"/>
            <a:chExt cx="273050" cy="274638"/>
          </a:xfrm>
          <a:solidFill>
            <a:schemeClr val="bg1"/>
          </a:solidFill>
        </p:grpSpPr>
        <p:sp>
          <p:nvSpPr>
            <p:cNvPr id="24" name="Freeform 147">
              <a:extLst>
                <a:ext uri="{FF2B5EF4-FFF2-40B4-BE49-F238E27FC236}">
                  <a16:creationId xmlns:a16="http://schemas.microsoft.com/office/drawing/2014/main" id="{F40F3B54-EF1F-4877-9A7A-7508BDCAC070}"/>
                </a:ext>
              </a:extLst>
            </p:cNvPr>
            <p:cNvSpPr>
              <a:spLocks/>
            </p:cNvSpPr>
            <p:nvPr/>
          </p:nvSpPr>
          <p:spPr bwMode="auto">
            <a:xfrm>
              <a:off x="2354263" y="1914524"/>
              <a:ext cx="180975" cy="92075"/>
            </a:xfrm>
            <a:custGeom>
              <a:avLst/>
              <a:gdLst/>
              <a:ahLst/>
              <a:cxnLst>
                <a:cxn ang="0">
                  <a:pos x="79" y="2"/>
                </a:cxn>
                <a:cxn ang="0">
                  <a:pos x="77" y="0"/>
                </a:cxn>
                <a:cxn ang="0">
                  <a:pos x="75" y="0"/>
                </a:cxn>
                <a:cxn ang="0">
                  <a:pos x="73" y="1"/>
                </a:cxn>
                <a:cxn ang="0">
                  <a:pos x="56" y="22"/>
                </a:cxn>
                <a:cxn ang="0">
                  <a:pos x="56" y="22"/>
                </a:cxn>
                <a:cxn ang="0">
                  <a:pos x="37" y="12"/>
                </a:cxn>
                <a:cxn ang="0">
                  <a:pos x="34" y="12"/>
                </a:cxn>
                <a:cxn ang="0">
                  <a:pos x="30" y="14"/>
                </a:cxn>
                <a:cxn ang="0">
                  <a:pos x="17" y="33"/>
                </a:cxn>
                <a:cxn ang="0">
                  <a:pos x="17" y="33"/>
                </a:cxn>
                <a:cxn ang="0">
                  <a:pos x="3" y="33"/>
                </a:cxn>
                <a:cxn ang="0">
                  <a:pos x="0" y="36"/>
                </a:cxn>
                <a:cxn ang="0">
                  <a:pos x="3" y="40"/>
                </a:cxn>
                <a:cxn ang="0">
                  <a:pos x="17" y="40"/>
                </a:cxn>
                <a:cxn ang="0">
                  <a:pos x="22" y="37"/>
                </a:cxn>
                <a:cxn ang="0">
                  <a:pos x="35" y="18"/>
                </a:cxn>
                <a:cxn ang="0">
                  <a:pos x="35" y="18"/>
                </a:cxn>
                <a:cxn ang="0">
                  <a:pos x="54" y="29"/>
                </a:cxn>
                <a:cxn ang="0">
                  <a:pos x="57" y="29"/>
                </a:cxn>
                <a:cxn ang="0">
                  <a:pos x="61" y="27"/>
                </a:cxn>
                <a:cxn ang="0">
                  <a:pos x="78" y="5"/>
                </a:cxn>
                <a:cxn ang="0">
                  <a:pos x="79" y="2"/>
                </a:cxn>
              </a:cxnLst>
              <a:rect l="0" t="0" r="r" b="b"/>
              <a:pathLst>
                <a:path w="79" h="40">
                  <a:moveTo>
                    <a:pt x="79" y="2"/>
                  </a:moveTo>
                  <a:cubicBezTo>
                    <a:pt x="78" y="2"/>
                    <a:pt x="78" y="1"/>
                    <a:pt x="77" y="0"/>
                  </a:cubicBezTo>
                  <a:cubicBezTo>
                    <a:pt x="77" y="0"/>
                    <a:pt x="76" y="0"/>
                    <a:pt x="75" y="0"/>
                  </a:cubicBezTo>
                  <a:cubicBezTo>
                    <a:pt x="74" y="0"/>
                    <a:pt x="73" y="0"/>
                    <a:pt x="73" y="1"/>
                  </a:cubicBezTo>
                  <a:cubicBezTo>
                    <a:pt x="73" y="1"/>
                    <a:pt x="60" y="17"/>
                    <a:pt x="56" y="22"/>
                  </a:cubicBezTo>
                  <a:cubicBezTo>
                    <a:pt x="56" y="23"/>
                    <a:pt x="56" y="22"/>
                    <a:pt x="56" y="22"/>
                  </a:cubicBezTo>
                  <a:cubicBezTo>
                    <a:pt x="37" y="12"/>
                    <a:pt x="37" y="12"/>
                    <a:pt x="37" y="12"/>
                  </a:cubicBezTo>
                  <a:cubicBezTo>
                    <a:pt x="36" y="12"/>
                    <a:pt x="35" y="12"/>
                    <a:pt x="34" y="12"/>
                  </a:cubicBezTo>
                  <a:cubicBezTo>
                    <a:pt x="33" y="12"/>
                    <a:pt x="31" y="12"/>
                    <a:pt x="30" y="14"/>
                  </a:cubicBezTo>
                  <a:cubicBezTo>
                    <a:pt x="17" y="33"/>
                    <a:pt x="17" y="33"/>
                    <a:pt x="17" y="33"/>
                  </a:cubicBezTo>
                  <a:cubicBezTo>
                    <a:pt x="17" y="33"/>
                    <a:pt x="17" y="33"/>
                    <a:pt x="17" y="33"/>
                  </a:cubicBezTo>
                  <a:cubicBezTo>
                    <a:pt x="3" y="33"/>
                    <a:pt x="3" y="33"/>
                    <a:pt x="3" y="33"/>
                  </a:cubicBezTo>
                  <a:cubicBezTo>
                    <a:pt x="1" y="33"/>
                    <a:pt x="0" y="35"/>
                    <a:pt x="0" y="36"/>
                  </a:cubicBezTo>
                  <a:cubicBezTo>
                    <a:pt x="0" y="38"/>
                    <a:pt x="1" y="40"/>
                    <a:pt x="3" y="40"/>
                  </a:cubicBezTo>
                  <a:cubicBezTo>
                    <a:pt x="17" y="40"/>
                    <a:pt x="17" y="40"/>
                    <a:pt x="17" y="40"/>
                  </a:cubicBezTo>
                  <a:cubicBezTo>
                    <a:pt x="19" y="40"/>
                    <a:pt x="21" y="38"/>
                    <a:pt x="22" y="37"/>
                  </a:cubicBezTo>
                  <a:cubicBezTo>
                    <a:pt x="22" y="37"/>
                    <a:pt x="32" y="23"/>
                    <a:pt x="35" y="18"/>
                  </a:cubicBezTo>
                  <a:cubicBezTo>
                    <a:pt x="35" y="18"/>
                    <a:pt x="35" y="18"/>
                    <a:pt x="35" y="18"/>
                  </a:cubicBezTo>
                  <a:cubicBezTo>
                    <a:pt x="54" y="29"/>
                    <a:pt x="54" y="29"/>
                    <a:pt x="54" y="29"/>
                  </a:cubicBezTo>
                  <a:cubicBezTo>
                    <a:pt x="55" y="29"/>
                    <a:pt x="56" y="29"/>
                    <a:pt x="57" y="29"/>
                  </a:cubicBezTo>
                  <a:cubicBezTo>
                    <a:pt x="58" y="29"/>
                    <a:pt x="60" y="29"/>
                    <a:pt x="61" y="27"/>
                  </a:cubicBezTo>
                  <a:cubicBezTo>
                    <a:pt x="78" y="5"/>
                    <a:pt x="78" y="5"/>
                    <a:pt x="78" y="5"/>
                  </a:cubicBezTo>
                  <a:cubicBezTo>
                    <a:pt x="78" y="4"/>
                    <a:pt x="79" y="3"/>
                    <a:pt x="79" y="2"/>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sp>
          <p:nvSpPr>
            <p:cNvPr id="25" name="Freeform 148">
              <a:extLst>
                <a:ext uri="{FF2B5EF4-FFF2-40B4-BE49-F238E27FC236}">
                  <a16:creationId xmlns:a16="http://schemas.microsoft.com/office/drawing/2014/main" id="{8E446361-6CBE-A70D-05A1-8532F8F10DB0}"/>
                </a:ext>
              </a:extLst>
            </p:cNvPr>
            <p:cNvSpPr>
              <a:spLocks noEditPoints="1"/>
            </p:cNvSpPr>
            <p:nvPr/>
          </p:nvSpPr>
          <p:spPr bwMode="auto">
            <a:xfrm>
              <a:off x="2308226" y="1865311"/>
              <a:ext cx="273050" cy="193675"/>
            </a:xfrm>
            <a:custGeom>
              <a:avLst/>
              <a:gdLst/>
              <a:ahLst/>
              <a:cxnLst>
                <a:cxn ang="0">
                  <a:pos x="109" y="74"/>
                </a:cxn>
                <a:cxn ang="0">
                  <a:pos x="108" y="75"/>
                </a:cxn>
                <a:cxn ang="0">
                  <a:pos x="11" y="75"/>
                </a:cxn>
                <a:cxn ang="0">
                  <a:pos x="10" y="74"/>
                </a:cxn>
                <a:cxn ang="0">
                  <a:pos x="10" y="11"/>
                </a:cxn>
                <a:cxn ang="0">
                  <a:pos x="11" y="10"/>
                </a:cxn>
                <a:cxn ang="0">
                  <a:pos x="107" y="10"/>
                </a:cxn>
                <a:cxn ang="0">
                  <a:pos x="109" y="11"/>
                </a:cxn>
                <a:cxn ang="0">
                  <a:pos x="109" y="74"/>
                </a:cxn>
                <a:cxn ang="0">
                  <a:pos x="119" y="6"/>
                </a:cxn>
                <a:cxn ang="0">
                  <a:pos x="119" y="4"/>
                </a:cxn>
                <a:cxn ang="0">
                  <a:pos x="115" y="0"/>
                </a:cxn>
                <a:cxn ang="0">
                  <a:pos x="4" y="0"/>
                </a:cxn>
                <a:cxn ang="0">
                  <a:pos x="0" y="4"/>
                </a:cxn>
                <a:cxn ang="0">
                  <a:pos x="0" y="6"/>
                </a:cxn>
                <a:cxn ang="0">
                  <a:pos x="2" y="9"/>
                </a:cxn>
                <a:cxn ang="0">
                  <a:pos x="4" y="11"/>
                </a:cxn>
                <a:cxn ang="0">
                  <a:pos x="4" y="75"/>
                </a:cxn>
                <a:cxn ang="0">
                  <a:pos x="3" y="75"/>
                </a:cxn>
                <a:cxn ang="0">
                  <a:pos x="0" y="79"/>
                </a:cxn>
                <a:cxn ang="0">
                  <a:pos x="0" y="82"/>
                </a:cxn>
                <a:cxn ang="0">
                  <a:pos x="4" y="85"/>
                </a:cxn>
                <a:cxn ang="0">
                  <a:pos x="115" y="85"/>
                </a:cxn>
                <a:cxn ang="0">
                  <a:pos x="119" y="82"/>
                </a:cxn>
                <a:cxn ang="0">
                  <a:pos x="119" y="79"/>
                </a:cxn>
                <a:cxn ang="0">
                  <a:pos x="116" y="75"/>
                </a:cxn>
                <a:cxn ang="0">
                  <a:pos x="115" y="75"/>
                </a:cxn>
                <a:cxn ang="0">
                  <a:pos x="115" y="11"/>
                </a:cxn>
                <a:cxn ang="0">
                  <a:pos x="116" y="10"/>
                </a:cxn>
                <a:cxn ang="0">
                  <a:pos x="119" y="6"/>
                </a:cxn>
              </a:cxnLst>
              <a:rect l="0" t="0" r="r" b="b"/>
              <a:pathLst>
                <a:path w="119" h="85">
                  <a:moveTo>
                    <a:pt x="109" y="74"/>
                  </a:moveTo>
                  <a:cubicBezTo>
                    <a:pt x="109" y="75"/>
                    <a:pt x="108" y="75"/>
                    <a:pt x="108" y="75"/>
                  </a:cubicBezTo>
                  <a:cubicBezTo>
                    <a:pt x="11" y="75"/>
                    <a:pt x="11" y="75"/>
                    <a:pt x="11" y="75"/>
                  </a:cubicBezTo>
                  <a:cubicBezTo>
                    <a:pt x="11" y="75"/>
                    <a:pt x="10" y="75"/>
                    <a:pt x="10" y="74"/>
                  </a:cubicBezTo>
                  <a:cubicBezTo>
                    <a:pt x="10" y="11"/>
                    <a:pt x="10" y="11"/>
                    <a:pt x="10" y="11"/>
                  </a:cubicBezTo>
                  <a:cubicBezTo>
                    <a:pt x="10" y="10"/>
                    <a:pt x="11" y="10"/>
                    <a:pt x="11" y="10"/>
                  </a:cubicBezTo>
                  <a:cubicBezTo>
                    <a:pt x="107" y="10"/>
                    <a:pt x="107" y="10"/>
                    <a:pt x="107" y="10"/>
                  </a:cubicBezTo>
                  <a:cubicBezTo>
                    <a:pt x="107" y="10"/>
                    <a:pt x="109" y="10"/>
                    <a:pt x="109" y="11"/>
                  </a:cubicBezTo>
                  <a:lnTo>
                    <a:pt x="109" y="74"/>
                  </a:lnTo>
                  <a:close/>
                  <a:moveTo>
                    <a:pt x="119" y="6"/>
                  </a:moveTo>
                  <a:cubicBezTo>
                    <a:pt x="119" y="4"/>
                    <a:pt x="119" y="4"/>
                    <a:pt x="119" y="4"/>
                  </a:cubicBezTo>
                  <a:cubicBezTo>
                    <a:pt x="119" y="1"/>
                    <a:pt x="117" y="0"/>
                    <a:pt x="115" y="0"/>
                  </a:cubicBezTo>
                  <a:cubicBezTo>
                    <a:pt x="4" y="0"/>
                    <a:pt x="4" y="0"/>
                    <a:pt x="4" y="0"/>
                  </a:cubicBezTo>
                  <a:cubicBezTo>
                    <a:pt x="2" y="0"/>
                    <a:pt x="0" y="1"/>
                    <a:pt x="0" y="4"/>
                  </a:cubicBezTo>
                  <a:cubicBezTo>
                    <a:pt x="0" y="6"/>
                    <a:pt x="0" y="6"/>
                    <a:pt x="0" y="6"/>
                  </a:cubicBezTo>
                  <a:cubicBezTo>
                    <a:pt x="0" y="8"/>
                    <a:pt x="1" y="9"/>
                    <a:pt x="2" y="9"/>
                  </a:cubicBezTo>
                  <a:cubicBezTo>
                    <a:pt x="3" y="10"/>
                    <a:pt x="4" y="10"/>
                    <a:pt x="4" y="11"/>
                  </a:cubicBezTo>
                  <a:cubicBezTo>
                    <a:pt x="4" y="75"/>
                    <a:pt x="4" y="75"/>
                    <a:pt x="4" y="75"/>
                  </a:cubicBezTo>
                  <a:cubicBezTo>
                    <a:pt x="4" y="75"/>
                    <a:pt x="3" y="75"/>
                    <a:pt x="3" y="75"/>
                  </a:cubicBezTo>
                  <a:cubicBezTo>
                    <a:pt x="1" y="76"/>
                    <a:pt x="0" y="77"/>
                    <a:pt x="0" y="79"/>
                  </a:cubicBezTo>
                  <a:cubicBezTo>
                    <a:pt x="0" y="82"/>
                    <a:pt x="0" y="82"/>
                    <a:pt x="0" y="82"/>
                  </a:cubicBezTo>
                  <a:cubicBezTo>
                    <a:pt x="0" y="84"/>
                    <a:pt x="2" y="85"/>
                    <a:pt x="4" y="85"/>
                  </a:cubicBezTo>
                  <a:cubicBezTo>
                    <a:pt x="115" y="85"/>
                    <a:pt x="115" y="85"/>
                    <a:pt x="115" y="85"/>
                  </a:cubicBezTo>
                  <a:cubicBezTo>
                    <a:pt x="117" y="85"/>
                    <a:pt x="119" y="84"/>
                    <a:pt x="119" y="82"/>
                  </a:cubicBezTo>
                  <a:cubicBezTo>
                    <a:pt x="119" y="79"/>
                    <a:pt x="119" y="79"/>
                    <a:pt x="119" y="79"/>
                  </a:cubicBezTo>
                  <a:cubicBezTo>
                    <a:pt x="119" y="77"/>
                    <a:pt x="117" y="76"/>
                    <a:pt x="116" y="75"/>
                  </a:cubicBezTo>
                  <a:cubicBezTo>
                    <a:pt x="115" y="75"/>
                    <a:pt x="115" y="75"/>
                    <a:pt x="115" y="75"/>
                  </a:cubicBezTo>
                  <a:cubicBezTo>
                    <a:pt x="115" y="11"/>
                    <a:pt x="115" y="11"/>
                    <a:pt x="115" y="11"/>
                  </a:cubicBezTo>
                  <a:cubicBezTo>
                    <a:pt x="115" y="10"/>
                    <a:pt x="116" y="10"/>
                    <a:pt x="116" y="10"/>
                  </a:cubicBezTo>
                  <a:cubicBezTo>
                    <a:pt x="118" y="9"/>
                    <a:pt x="119" y="8"/>
                    <a:pt x="119" y="6"/>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sp>
          <p:nvSpPr>
            <p:cNvPr id="26" name="Freeform 149">
              <a:extLst>
                <a:ext uri="{FF2B5EF4-FFF2-40B4-BE49-F238E27FC236}">
                  <a16:creationId xmlns:a16="http://schemas.microsoft.com/office/drawing/2014/main" id="{DF62EDB9-24EC-59F5-FBB3-30B9A3DB7AA7}"/>
                </a:ext>
              </a:extLst>
            </p:cNvPr>
            <p:cNvSpPr>
              <a:spLocks/>
            </p:cNvSpPr>
            <p:nvPr/>
          </p:nvSpPr>
          <p:spPr bwMode="auto">
            <a:xfrm>
              <a:off x="2382838" y="2073274"/>
              <a:ext cx="125413" cy="66675"/>
            </a:xfrm>
            <a:custGeom>
              <a:avLst/>
              <a:gdLst/>
              <a:ahLst/>
              <a:cxnLst>
                <a:cxn ang="0">
                  <a:pos x="53" y="23"/>
                </a:cxn>
                <a:cxn ang="0">
                  <a:pos x="31" y="8"/>
                </a:cxn>
                <a:cxn ang="0">
                  <a:pos x="31" y="7"/>
                </a:cxn>
                <a:cxn ang="0">
                  <a:pos x="31" y="2"/>
                </a:cxn>
                <a:cxn ang="0">
                  <a:pos x="27" y="0"/>
                </a:cxn>
                <a:cxn ang="0">
                  <a:pos x="24" y="2"/>
                </a:cxn>
                <a:cxn ang="0">
                  <a:pos x="24" y="7"/>
                </a:cxn>
                <a:cxn ang="0">
                  <a:pos x="23" y="8"/>
                </a:cxn>
                <a:cxn ang="0">
                  <a:pos x="2" y="23"/>
                </a:cxn>
                <a:cxn ang="0">
                  <a:pos x="1" y="28"/>
                </a:cxn>
                <a:cxn ang="0">
                  <a:pos x="4" y="29"/>
                </a:cxn>
                <a:cxn ang="0">
                  <a:pos x="5" y="29"/>
                </a:cxn>
                <a:cxn ang="0">
                  <a:pos x="24" y="16"/>
                </a:cxn>
                <a:cxn ang="0">
                  <a:pos x="24" y="16"/>
                </a:cxn>
                <a:cxn ang="0">
                  <a:pos x="24" y="26"/>
                </a:cxn>
                <a:cxn ang="0">
                  <a:pos x="27" y="29"/>
                </a:cxn>
                <a:cxn ang="0">
                  <a:pos x="31" y="26"/>
                </a:cxn>
                <a:cxn ang="0">
                  <a:pos x="31" y="16"/>
                </a:cxn>
                <a:cxn ang="0">
                  <a:pos x="31" y="16"/>
                </a:cxn>
                <a:cxn ang="0">
                  <a:pos x="49" y="29"/>
                </a:cxn>
                <a:cxn ang="0">
                  <a:pos x="51" y="29"/>
                </a:cxn>
                <a:cxn ang="0">
                  <a:pos x="54" y="28"/>
                </a:cxn>
                <a:cxn ang="0">
                  <a:pos x="53" y="23"/>
                </a:cxn>
              </a:cxnLst>
              <a:rect l="0" t="0" r="r" b="b"/>
              <a:pathLst>
                <a:path w="55" h="29">
                  <a:moveTo>
                    <a:pt x="53" y="23"/>
                  </a:moveTo>
                  <a:cubicBezTo>
                    <a:pt x="31" y="8"/>
                    <a:pt x="31" y="8"/>
                    <a:pt x="31" y="8"/>
                  </a:cubicBezTo>
                  <a:cubicBezTo>
                    <a:pt x="31" y="8"/>
                    <a:pt x="31" y="8"/>
                    <a:pt x="31" y="7"/>
                  </a:cubicBezTo>
                  <a:cubicBezTo>
                    <a:pt x="31" y="2"/>
                    <a:pt x="31" y="2"/>
                    <a:pt x="31" y="2"/>
                  </a:cubicBezTo>
                  <a:cubicBezTo>
                    <a:pt x="31" y="0"/>
                    <a:pt x="29" y="0"/>
                    <a:pt x="27" y="0"/>
                  </a:cubicBezTo>
                  <a:cubicBezTo>
                    <a:pt x="25" y="0"/>
                    <a:pt x="24" y="0"/>
                    <a:pt x="24" y="2"/>
                  </a:cubicBezTo>
                  <a:cubicBezTo>
                    <a:pt x="24" y="7"/>
                    <a:pt x="24" y="7"/>
                    <a:pt x="24" y="7"/>
                  </a:cubicBezTo>
                  <a:cubicBezTo>
                    <a:pt x="24" y="8"/>
                    <a:pt x="23" y="8"/>
                    <a:pt x="23" y="8"/>
                  </a:cubicBezTo>
                  <a:cubicBezTo>
                    <a:pt x="2" y="23"/>
                    <a:pt x="2" y="23"/>
                    <a:pt x="2" y="23"/>
                  </a:cubicBezTo>
                  <a:cubicBezTo>
                    <a:pt x="0" y="24"/>
                    <a:pt x="0" y="26"/>
                    <a:pt x="1" y="28"/>
                  </a:cubicBezTo>
                  <a:cubicBezTo>
                    <a:pt x="1" y="29"/>
                    <a:pt x="2" y="29"/>
                    <a:pt x="4" y="29"/>
                  </a:cubicBezTo>
                  <a:cubicBezTo>
                    <a:pt x="4" y="29"/>
                    <a:pt x="5" y="29"/>
                    <a:pt x="5" y="29"/>
                  </a:cubicBezTo>
                  <a:cubicBezTo>
                    <a:pt x="24" y="16"/>
                    <a:pt x="24" y="16"/>
                    <a:pt x="24" y="16"/>
                  </a:cubicBezTo>
                  <a:cubicBezTo>
                    <a:pt x="24" y="16"/>
                    <a:pt x="24" y="16"/>
                    <a:pt x="24" y="16"/>
                  </a:cubicBezTo>
                  <a:cubicBezTo>
                    <a:pt x="24" y="26"/>
                    <a:pt x="24" y="26"/>
                    <a:pt x="24" y="26"/>
                  </a:cubicBezTo>
                  <a:cubicBezTo>
                    <a:pt x="24" y="28"/>
                    <a:pt x="25" y="29"/>
                    <a:pt x="27" y="29"/>
                  </a:cubicBezTo>
                  <a:cubicBezTo>
                    <a:pt x="29" y="29"/>
                    <a:pt x="31" y="28"/>
                    <a:pt x="31" y="26"/>
                  </a:cubicBezTo>
                  <a:cubicBezTo>
                    <a:pt x="31" y="16"/>
                    <a:pt x="31" y="16"/>
                    <a:pt x="31" y="16"/>
                  </a:cubicBezTo>
                  <a:cubicBezTo>
                    <a:pt x="31" y="16"/>
                    <a:pt x="31" y="16"/>
                    <a:pt x="31" y="16"/>
                  </a:cubicBezTo>
                  <a:cubicBezTo>
                    <a:pt x="49" y="29"/>
                    <a:pt x="49" y="29"/>
                    <a:pt x="49" y="29"/>
                  </a:cubicBezTo>
                  <a:cubicBezTo>
                    <a:pt x="50" y="29"/>
                    <a:pt x="50" y="29"/>
                    <a:pt x="51" y="29"/>
                  </a:cubicBezTo>
                  <a:cubicBezTo>
                    <a:pt x="52" y="29"/>
                    <a:pt x="53" y="29"/>
                    <a:pt x="54" y="28"/>
                  </a:cubicBezTo>
                  <a:cubicBezTo>
                    <a:pt x="55" y="26"/>
                    <a:pt x="55" y="24"/>
                    <a:pt x="53" y="23"/>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5400"/>
            </a:p>
          </p:txBody>
        </p:sp>
      </p:grpSp>
    </p:spTree>
    <p:extLst>
      <p:ext uri="{BB962C8B-B14F-4D97-AF65-F5344CB8AC3E}">
        <p14:creationId xmlns:p14="http://schemas.microsoft.com/office/powerpoint/2010/main" val="18063944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13">
            <a:extLst>
              <a:ext uri="{FF2B5EF4-FFF2-40B4-BE49-F238E27FC236}">
                <a16:creationId xmlns:a16="http://schemas.microsoft.com/office/drawing/2014/main" id="{74441F94-C799-968D-ED5E-D67FC213BBA6}"/>
              </a:ext>
            </a:extLst>
          </p:cNvPr>
          <p:cNvSpPr>
            <a:spLocks/>
          </p:cNvSpPr>
          <p:nvPr/>
        </p:nvSpPr>
        <p:spPr bwMode="auto">
          <a:xfrm>
            <a:off x="1375001" y="2052079"/>
            <a:ext cx="9282586" cy="4625582"/>
          </a:xfrm>
          <a:custGeom>
            <a:avLst/>
            <a:gdLst>
              <a:gd name="T0" fmla="*/ 0 w 2659"/>
              <a:gd name="T1" fmla="*/ 1064 h 1325"/>
              <a:gd name="T2" fmla="*/ 995 w 2659"/>
              <a:gd name="T3" fmla="*/ 456 h 1325"/>
              <a:gd name="T4" fmla="*/ 1482 w 2659"/>
              <a:gd name="T5" fmla="*/ 651 h 1325"/>
              <a:gd name="T6" fmla="*/ 2287 w 2659"/>
              <a:gd name="T7" fmla="*/ 147 h 1325"/>
              <a:gd name="T8" fmla="*/ 2226 w 2659"/>
              <a:gd name="T9" fmla="*/ 23 h 1325"/>
              <a:gd name="T10" fmla="*/ 2659 w 2659"/>
              <a:gd name="T11" fmla="*/ 0 h 1325"/>
              <a:gd name="T12" fmla="*/ 2439 w 2659"/>
              <a:gd name="T13" fmla="*/ 366 h 1325"/>
              <a:gd name="T14" fmla="*/ 2373 w 2659"/>
              <a:gd name="T15" fmla="*/ 261 h 1325"/>
              <a:gd name="T16" fmla="*/ 1506 w 2659"/>
              <a:gd name="T17" fmla="*/ 826 h 1325"/>
              <a:gd name="T18" fmla="*/ 1073 w 2659"/>
              <a:gd name="T19" fmla="*/ 674 h 1325"/>
              <a:gd name="T20" fmla="*/ 199 w 2659"/>
              <a:gd name="T21" fmla="*/ 1325 h 1325"/>
              <a:gd name="T22" fmla="*/ 0 w 2659"/>
              <a:gd name="T23" fmla="*/ 1064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59" h="1325">
                <a:moveTo>
                  <a:pt x="0" y="1064"/>
                </a:moveTo>
                <a:lnTo>
                  <a:pt x="995" y="456"/>
                </a:lnTo>
                <a:lnTo>
                  <a:pt x="1482" y="651"/>
                </a:lnTo>
                <a:lnTo>
                  <a:pt x="2287" y="147"/>
                </a:lnTo>
                <a:lnTo>
                  <a:pt x="2226" y="23"/>
                </a:lnTo>
                <a:lnTo>
                  <a:pt x="2659" y="0"/>
                </a:lnTo>
                <a:lnTo>
                  <a:pt x="2439" y="366"/>
                </a:lnTo>
                <a:lnTo>
                  <a:pt x="2373" y="261"/>
                </a:lnTo>
                <a:lnTo>
                  <a:pt x="1506" y="826"/>
                </a:lnTo>
                <a:lnTo>
                  <a:pt x="1073" y="674"/>
                </a:lnTo>
                <a:lnTo>
                  <a:pt x="199" y="1325"/>
                </a:lnTo>
                <a:lnTo>
                  <a:pt x="0" y="1064"/>
                </a:lnTo>
                <a:close/>
              </a:path>
            </a:pathLst>
          </a:custGeom>
          <a:solidFill>
            <a:schemeClr val="bg2">
              <a:alpha val="50096"/>
            </a:schemeClr>
          </a:solidFill>
          <a:ln w="15875" cap="flat">
            <a:noFill/>
            <a:prstDash val="solid"/>
            <a:miter lim="800000"/>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 name="Oval 3">
            <a:extLst>
              <a:ext uri="{FF2B5EF4-FFF2-40B4-BE49-F238E27FC236}">
                <a16:creationId xmlns:a16="http://schemas.microsoft.com/office/drawing/2014/main" id="{01022467-256A-2A69-BD09-2DA960256E0B}"/>
              </a:ext>
            </a:extLst>
          </p:cNvPr>
          <p:cNvSpPr/>
          <p:nvPr/>
        </p:nvSpPr>
        <p:spPr>
          <a:xfrm>
            <a:off x="1867638" y="5700632"/>
            <a:ext cx="486251" cy="486251"/>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1</a:t>
            </a:r>
          </a:p>
        </p:txBody>
      </p:sp>
      <p:sp>
        <p:nvSpPr>
          <p:cNvPr id="5" name="Oval 4">
            <a:extLst>
              <a:ext uri="{FF2B5EF4-FFF2-40B4-BE49-F238E27FC236}">
                <a16:creationId xmlns:a16="http://schemas.microsoft.com/office/drawing/2014/main" id="{1FA2732E-0936-3412-3A10-0B54123DB01F}"/>
              </a:ext>
            </a:extLst>
          </p:cNvPr>
          <p:cNvSpPr/>
          <p:nvPr/>
        </p:nvSpPr>
        <p:spPr>
          <a:xfrm>
            <a:off x="4721778" y="3819510"/>
            <a:ext cx="486251" cy="486251"/>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2</a:t>
            </a:r>
          </a:p>
        </p:txBody>
      </p:sp>
      <p:sp>
        <p:nvSpPr>
          <p:cNvPr id="6" name="Oval 5">
            <a:extLst>
              <a:ext uri="{FF2B5EF4-FFF2-40B4-BE49-F238E27FC236}">
                <a16:creationId xmlns:a16="http://schemas.microsoft.com/office/drawing/2014/main" id="{9CD319C0-440B-A747-0839-87CD27F9188A}"/>
              </a:ext>
            </a:extLst>
          </p:cNvPr>
          <p:cNvSpPr/>
          <p:nvPr/>
        </p:nvSpPr>
        <p:spPr>
          <a:xfrm>
            <a:off x="6326925" y="4366027"/>
            <a:ext cx="486251" cy="486251"/>
          </a:xfrm>
          <a:prstGeom prst="ellips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3</a:t>
            </a:r>
          </a:p>
        </p:txBody>
      </p:sp>
      <p:sp>
        <p:nvSpPr>
          <p:cNvPr id="7" name="Oval 6">
            <a:extLst>
              <a:ext uri="{FF2B5EF4-FFF2-40B4-BE49-F238E27FC236}">
                <a16:creationId xmlns:a16="http://schemas.microsoft.com/office/drawing/2014/main" id="{3B49968E-34D1-4406-EDE3-1A8189C0B6E1}"/>
              </a:ext>
            </a:extLst>
          </p:cNvPr>
          <p:cNvSpPr/>
          <p:nvPr/>
        </p:nvSpPr>
        <p:spPr>
          <a:xfrm>
            <a:off x="9635506" y="2286011"/>
            <a:ext cx="486251" cy="486251"/>
          </a:xfrm>
          <a:prstGeom prst="ellipse">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entury Gothic" panose="020B0502020202020204" pitchFamily="34" charset="0"/>
              </a:rPr>
              <a:t>4</a:t>
            </a:r>
          </a:p>
        </p:txBody>
      </p:sp>
      <p:sp>
        <p:nvSpPr>
          <p:cNvPr id="8" name="TextBox 7">
            <a:extLst>
              <a:ext uri="{FF2B5EF4-FFF2-40B4-BE49-F238E27FC236}">
                <a16:creationId xmlns:a16="http://schemas.microsoft.com/office/drawing/2014/main" id="{DDEFFA03-68F0-8899-368D-824843FFC4E1}"/>
              </a:ext>
            </a:extLst>
          </p:cNvPr>
          <p:cNvSpPr txBox="1"/>
          <p:nvPr/>
        </p:nvSpPr>
        <p:spPr>
          <a:xfrm>
            <a:off x="1013538" y="3357054"/>
            <a:ext cx="2276623" cy="1064907"/>
          </a:xfrm>
          <a:prstGeom prst="rect">
            <a:avLst/>
          </a:prstGeom>
          <a:noFill/>
        </p:spPr>
        <p:txBody>
          <a:bodyPr wrap="square" lIns="0" tIns="0" rIns="0" bIns="0" rtlCol="0" anchor="t">
            <a:spAutoFit/>
          </a:bodyPr>
          <a:lstStyle/>
          <a:p>
            <a:pPr defTabSz="2438705">
              <a:spcBef>
                <a:spcPct val="20000"/>
              </a:spcBef>
              <a:defRPr/>
            </a:pPr>
            <a:r>
              <a:rPr lang="en-US" b="1" dirty="0">
                <a:solidFill>
                  <a:srgbClr val="F26363"/>
                </a:solidFill>
              </a:rPr>
              <a:t>Title Goes Here </a:t>
            </a:r>
          </a:p>
          <a:p>
            <a:pP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lorem ipsum available, but the majority</a:t>
            </a:r>
          </a:p>
        </p:txBody>
      </p:sp>
      <p:sp>
        <p:nvSpPr>
          <p:cNvPr id="9" name="TextBox 8">
            <a:extLst>
              <a:ext uri="{FF2B5EF4-FFF2-40B4-BE49-F238E27FC236}">
                <a16:creationId xmlns:a16="http://schemas.microsoft.com/office/drawing/2014/main" id="{0FD85A38-1D67-8424-F71F-9DAA250C600E}"/>
              </a:ext>
            </a:extLst>
          </p:cNvPr>
          <p:cNvSpPr txBox="1"/>
          <p:nvPr/>
        </p:nvSpPr>
        <p:spPr>
          <a:xfrm>
            <a:off x="4006833" y="1769972"/>
            <a:ext cx="2276623" cy="1064907"/>
          </a:xfrm>
          <a:prstGeom prst="rect">
            <a:avLst/>
          </a:prstGeom>
          <a:noFill/>
        </p:spPr>
        <p:txBody>
          <a:bodyPr wrap="square" lIns="0" tIns="0" rIns="0" bIns="0" rtlCol="0" anchor="t">
            <a:spAutoFit/>
          </a:bodyPr>
          <a:lstStyle/>
          <a:p>
            <a:pPr defTabSz="2438705">
              <a:spcBef>
                <a:spcPct val="20000"/>
              </a:spcBef>
              <a:defRPr/>
            </a:pPr>
            <a:r>
              <a:rPr lang="en-US" b="1" dirty="0">
                <a:solidFill>
                  <a:srgbClr val="FFA826"/>
                </a:solidFill>
              </a:rPr>
              <a:t>Title Goes Here </a:t>
            </a:r>
          </a:p>
          <a:p>
            <a:pP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lorem ipsum available, but the majority</a:t>
            </a:r>
          </a:p>
        </p:txBody>
      </p:sp>
      <p:sp>
        <p:nvSpPr>
          <p:cNvPr id="10" name="TextBox 9">
            <a:extLst>
              <a:ext uri="{FF2B5EF4-FFF2-40B4-BE49-F238E27FC236}">
                <a16:creationId xmlns:a16="http://schemas.microsoft.com/office/drawing/2014/main" id="{A6F1079F-2B52-7197-67EC-81E2A73B3258}"/>
              </a:ext>
            </a:extLst>
          </p:cNvPr>
          <p:cNvSpPr txBox="1"/>
          <p:nvPr/>
        </p:nvSpPr>
        <p:spPr>
          <a:xfrm>
            <a:off x="5674864" y="5511169"/>
            <a:ext cx="2276623" cy="1064907"/>
          </a:xfrm>
          <a:prstGeom prst="rect">
            <a:avLst/>
          </a:prstGeom>
          <a:noFill/>
        </p:spPr>
        <p:txBody>
          <a:bodyPr wrap="square" lIns="0" tIns="0" rIns="0" bIns="0" rtlCol="0" anchor="t">
            <a:spAutoFit/>
          </a:bodyPr>
          <a:lstStyle/>
          <a:p>
            <a:pPr defTabSz="2438705">
              <a:spcBef>
                <a:spcPct val="20000"/>
              </a:spcBef>
              <a:defRPr/>
            </a:pPr>
            <a:r>
              <a:rPr lang="en-US" b="1" dirty="0">
                <a:solidFill>
                  <a:srgbClr val="7DD1CE"/>
                </a:solidFill>
              </a:rPr>
              <a:t>Title Goes Here </a:t>
            </a:r>
          </a:p>
          <a:p>
            <a:pP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lorem ipsum available, but the majority</a:t>
            </a:r>
          </a:p>
        </p:txBody>
      </p:sp>
      <p:sp>
        <p:nvSpPr>
          <p:cNvPr id="11" name="TextBox 10">
            <a:extLst>
              <a:ext uri="{FF2B5EF4-FFF2-40B4-BE49-F238E27FC236}">
                <a16:creationId xmlns:a16="http://schemas.microsoft.com/office/drawing/2014/main" id="{3B4FE08E-AA04-D063-48F5-B5A4D444C616}"/>
              </a:ext>
            </a:extLst>
          </p:cNvPr>
          <p:cNvSpPr txBox="1"/>
          <p:nvPr/>
        </p:nvSpPr>
        <p:spPr>
          <a:xfrm>
            <a:off x="9250727" y="3897553"/>
            <a:ext cx="2063948" cy="1557349"/>
          </a:xfrm>
          <a:prstGeom prst="rect">
            <a:avLst/>
          </a:prstGeom>
          <a:noFill/>
        </p:spPr>
        <p:txBody>
          <a:bodyPr wrap="square" lIns="0" tIns="0" rIns="0" bIns="0" rtlCol="0" anchor="t">
            <a:spAutoFit/>
          </a:bodyPr>
          <a:lstStyle/>
          <a:p>
            <a:pPr defTabSz="2438705">
              <a:spcBef>
                <a:spcPct val="20000"/>
              </a:spcBef>
              <a:defRPr/>
            </a:pPr>
            <a:r>
              <a:rPr lang="en-US" b="1" dirty="0">
                <a:solidFill>
                  <a:srgbClr val="995DB3"/>
                </a:solidFill>
              </a:rPr>
              <a:t>Title Goes Here </a:t>
            </a:r>
          </a:p>
          <a:p>
            <a:pPr defTabSz="2438705">
              <a:spcBef>
                <a:spcPct val="20000"/>
              </a:spcBef>
              <a:defRPr/>
            </a:pPr>
            <a:r>
              <a:rPr lang="en-US" sz="1600" dirty="0">
                <a:solidFill>
                  <a:schemeClr val="tx1">
                    <a:lumMod val="75000"/>
                    <a:lumOff val="25000"/>
                  </a:schemeClr>
                </a:solidFill>
              </a:rPr>
              <a:t>There are many variations</a:t>
            </a:r>
            <a:br>
              <a:rPr lang="en-US" sz="1600" dirty="0">
                <a:solidFill>
                  <a:schemeClr val="tx1">
                    <a:lumMod val="75000"/>
                    <a:lumOff val="25000"/>
                  </a:schemeClr>
                </a:solidFill>
              </a:rPr>
            </a:br>
            <a:r>
              <a:rPr lang="en-US" sz="1600" dirty="0">
                <a:solidFill>
                  <a:schemeClr val="tx1">
                    <a:lumMod val="75000"/>
                    <a:lumOff val="25000"/>
                  </a:schemeClr>
                </a:solidFill>
              </a:rPr>
              <a:t>of passages lorem ipsum available, but the majority</a:t>
            </a:r>
          </a:p>
        </p:txBody>
      </p:sp>
      <p:cxnSp>
        <p:nvCxnSpPr>
          <p:cNvPr id="13" name="Straight Connector 12">
            <a:extLst>
              <a:ext uri="{FF2B5EF4-FFF2-40B4-BE49-F238E27FC236}">
                <a16:creationId xmlns:a16="http://schemas.microsoft.com/office/drawing/2014/main" id="{44DCE079-CF43-5D44-2BFC-C0A8D7924366}"/>
              </a:ext>
            </a:extLst>
          </p:cNvPr>
          <p:cNvCxnSpPr>
            <a:stCxn id="7" idx="4"/>
          </p:cNvCxnSpPr>
          <p:nvPr/>
        </p:nvCxnSpPr>
        <p:spPr>
          <a:xfrm>
            <a:off x="9878632" y="2772262"/>
            <a:ext cx="50396" cy="811596"/>
          </a:xfrm>
          <a:prstGeom prst="line">
            <a:avLst/>
          </a:prstGeom>
          <a:ln w="38100">
            <a:solidFill>
              <a:srgbClr val="995DB3"/>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C6AFEC-FEE6-C4B1-E957-F24A9682730D}"/>
              </a:ext>
            </a:extLst>
          </p:cNvPr>
          <p:cNvCxnSpPr>
            <a:cxnSpLocks/>
          </p:cNvCxnSpPr>
          <p:nvPr/>
        </p:nvCxnSpPr>
        <p:spPr>
          <a:xfrm flipH="1">
            <a:off x="4944073" y="3038490"/>
            <a:ext cx="20830" cy="869832"/>
          </a:xfrm>
          <a:prstGeom prst="line">
            <a:avLst/>
          </a:prstGeom>
          <a:ln w="38100">
            <a:solidFill>
              <a:srgbClr val="FFA826"/>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41D2B8-195E-3AC0-DBFB-46857FC46A5F}"/>
              </a:ext>
            </a:extLst>
          </p:cNvPr>
          <p:cNvCxnSpPr>
            <a:cxnSpLocks/>
          </p:cNvCxnSpPr>
          <p:nvPr/>
        </p:nvCxnSpPr>
        <p:spPr>
          <a:xfrm>
            <a:off x="2099378" y="5003888"/>
            <a:ext cx="0" cy="792227"/>
          </a:xfrm>
          <a:prstGeom prst="line">
            <a:avLst/>
          </a:prstGeom>
          <a:ln w="38100">
            <a:solidFill>
              <a:srgbClr val="F26363"/>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317572-040A-ADF5-279D-C14438CEAD03}"/>
              </a:ext>
            </a:extLst>
          </p:cNvPr>
          <p:cNvCxnSpPr>
            <a:cxnSpLocks/>
          </p:cNvCxnSpPr>
          <p:nvPr/>
        </p:nvCxnSpPr>
        <p:spPr>
          <a:xfrm>
            <a:off x="6570050" y="4738456"/>
            <a:ext cx="0" cy="530864"/>
          </a:xfrm>
          <a:prstGeom prst="line">
            <a:avLst/>
          </a:prstGeom>
          <a:ln w="38100">
            <a:solidFill>
              <a:srgbClr val="7DD1CE"/>
            </a:solidFill>
            <a:prstDash val="sys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793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007" name="Rectangle 1006">
            <a:extLst>
              <a:ext uri="{FF2B5EF4-FFF2-40B4-BE49-F238E27FC236}">
                <a16:creationId xmlns:a16="http://schemas.microsoft.com/office/drawing/2014/main" id="{F79E3D6D-EBBA-8600-4156-4CE2C6D9BFA1}"/>
              </a:ext>
            </a:extLst>
          </p:cNvPr>
          <p:cNvSpPr/>
          <p:nvPr/>
        </p:nvSpPr>
        <p:spPr>
          <a:xfrm>
            <a:off x="1773304" y="3068814"/>
            <a:ext cx="1600296" cy="430887"/>
          </a:xfrm>
          <a:prstGeom prst="rect">
            <a:avLst/>
          </a:prstGeom>
        </p:spPr>
        <p:txBody>
          <a:bodyPr wrap="square">
            <a:spAutoFit/>
          </a:bodyPr>
          <a:lstStyle/>
          <a:p>
            <a:pPr algn="ctr"/>
            <a:r>
              <a:rPr lang="en-US" sz="1100" b="1" dirty="0"/>
              <a:t>Lorem Ipsum</a:t>
            </a:r>
            <a:r>
              <a:rPr lang="en-US" sz="1100" dirty="0"/>
              <a:t> is simply dummy text of the</a:t>
            </a:r>
          </a:p>
        </p:txBody>
      </p:sp>
      <p:pic>
        <p:nvPicPr>
          <p:cNvPr id="1021" name="Graphic 1020">
            <a:extLst>
              <a:ext uri="{FF2B5EF4-FFF2-40B4-BE49-F238E27FC236}">
                <a16:creationId xmlns:a16="http://schemas.microsoft.com/office/drawing/2014/main" id="{9D75D290-9039-EBB6-B450-19C4C43506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3756" y="1700013"/>
            <a:ext cx="1259392" cy="1259392"/>
          </a:xfrm>
          <a:prstGeom prst="rect">
            <a:avLst/>
          </a:prstGeom>
        </p:spPr>
      </p:pic>
      <p:sp>
        <p:nvSpPr>
          <p:cNvPr id="1022" name="Rectangle 1021">
            <a:extLst>
              <a:ext uri="{FF2B5EF4-FFF2-40B4-BE49-F238E27FC236}">
                <a16:creationId xmlns:a16="http://schemas.microsoft.com/office/drawing/2014/main" id="{8BE7E70C-B593-6BA1-E278-A85FE3D41662}"/>
              </a:ext>
            </a:extLst>
          </p:cNvPr>
          <p:cNvSpPr/>
          <p:nvPr/>
        </p:nvSpPr>
        <p:spPr>
          <a:xfrm>
            <a:off x="3409599" y="3068814"/>
            <a:ext cx="1600296" cy="430887"/>
          </a:xfrm>
          <a:prstGeom prst="rect">
            <a:avLst/>
          </a:prstGeom>
        </p:spPr>
        <p:txBody>
          <a:bodyPr wrap="square">
            <a:spAutoFit/>
          </a:bodyPr>
          <a:lstStyle/>
          <a:p>
            <a:pPr algn="ctr"/>
            <a:r>
              <a:rPr lang="en-US" sz="1100" b="1" dirty="0"/>
              <a:t>Lorem Ipsum</a:t>
            </a:r>
            <a:r>
              <a:rPr lang="en-US" sz="1100" dirty="0"/>
              <a:t> is simply dummy text of the</a:t>
            </a:r>
          </a:p>
        </p:txBody>
      </p:sp>
      <p:pic>
        <p:nvPicPr>
          <p:cNvPr id="1023" name="Graphic 1022">
            <a:extLst>
              <a:ext uri="{FF2B5EF4-FFF2-40B4-BE49-F238E27FC236}">
                <a16:creationId xmlns:a16="http://schemas.microsoft.com/office/drawing/2014/main" id="{CB405BDC-2FBC-D279-68C2-01DC0E2C99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0051" y="1700013"/>
            <a:ext cx="1259392" cy="1259392"/>
          </a:xfrm>
          <a:prstGeom prst="rect">
            <a:avLst/>
          </a:prstGeom>
        </p:spPr>
      </p:pic>
      <p:sp>
        <p:nvSpPr>
          <p:cNvPr id="1024" name="Rectangle 1023">
            <a:extLst>
              <a:ext uri="{FF2B5EF4-FFF2-40B4-BE49-F238E27FC236}">
                <a16:creationId xmlns:a16="http://schemas.microsoft.com/office/drawing/2014/main" id="{773240EE-6B16-A0CB-73AF-0212BE15F549}"/>
              </a:ext>
            </a:extLst>
          </p:cNvPr>
          <p:cNvSpPr/>
          <p:nvPr/>
        </p:nvSpPr>
        <p:spPr>
          <a:xfrm>
            <a:off x="5045894" y="3068814"/>
            <a:ext cx="1600296" cy="430887"/>
          </a:xfrm>
          <a:prstGeom prst="rect">
            <a:avLst/>
          </a:prstGeom>
        </p:spPr>
        <p:txBody>
          <a:bodyPr wrap="square">
            <a:spAutoFit/>
          </a:bodyPr>
          <a:lstStyle/>
          <a:p>
            <a:pPr algn="ctr"/>
            <a:r>
              <a:rPr lang="en-US" sz="1100" b="1" dirty="0"/>
              <a:t>Lorem Ipsum</a:t>
            </a:r>
            <a:r>
              <a:rPr lang="en-US" sz="1100" dirty="0"/>
              <a:t> is simply dummy text of the</a:t>
            </a:r>
          </a:p>
        </p:txBody>
      </p:sp>
      <p:pic>
        <p:nvPicPr>
          <p:cNvPr id="1025" name="Graphic 1024">
            <a:extLst>
              <a:ext uri="{FF2B5EF4-FFF2-40B4-BE49-F238E27FC236}">
                <a16:creationId xmlns:a16="http://schemas.microsoft.com/office/drawing/2014/main" id="{1CEFCE41-D5B8-42EF-2772-A44EC6C87A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16346" y="1700013"/>
            <a:ext cx="1259392" cy="1259392"/>
          </a:xfrm>
          <a:prstGeom prst="rect">
            <a:avLst/>
          </a:prstGeom>
        </p:spPr>
      </p:pic>
      <p:sp>
        <p:nvSpPr>
          <p:cNvPr id="1026" name="Rectangle 1025">
            <a:extLst>
              <a:ext uri="{FF2B5EF4-FFF2-40B4-BE49-F238E27FC236}">
                <a16:creationId xmlns:a16="http://schemas.microsoft.com/office/drawing/2014/main" id="{5A6A4E19-1DD5-F848-0A1F-21B3E2251746}"/>
              </a:ext>
            </a:extLst>
          </p:cNvPr>
          <p:cNvSpPr/>
          <p:nvPr/>
        </p:nvSpPr>
        <p:spPr>
          <a:xfrm>
            <a:off x="6634062" y="3068814"/>
            <a:ext cx="1600296" cy="430887"/>
          </a:xfrm>
          <a:prstGeom prst="rect">
            <a:avLst/>
          </a:prstGeom>
        </p:spPr>
        <p:txBody>
          <a:bodyPr wrap="square">
            <a:spAutoFit/>
          </a:bodyPr>
          <a:lstStyle/>
          <a:p>
            <a:pPr algn="ctr"/>
            <a:r>
              <a:rPr lang="en-US" sz="1100" b="1" dirty="0"/>
              <a:t>Lorem Ipsum</a:t>
            </a:r>
            <a:r>
              <a:rPr lang="en-US" sz="1100" dirty="0"/>
              <a:t> is simply dummy text of the</a:t>
            </a:r>
          </a:p>
        </p:txBody>
      </p:sp>
      <p:pic>
        <p:nvPicPr>
          <p:cNvPr id="1027" name="Graphic 1026">
            <a:extLst>
              <a:ext uri="{FF2B5EF4-FFF2-40B4-BE49-F238E27FC236}">
                <a16:creationId xmlns:a16="http://schemas.microsoft.com/office/drawing/2014/main" id="{07D03738-8571-3D35-B8B9-DF8C1F2762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04514" y="1700013"/>
            <a:ext cx="1259392" cy="1259392"/>
          </a:xfrm>
          <a:prstGeom prst="rect">
            <a:avLst/>
          </a:prstGeom>
        </p:spPr>
      </p:pic>
      <p:sp>
        <p:nvSpPr>
          <p:cNvPr id="1028" name="Rectangle 1027">
            <a:extLst>
              <a:ext uri="{FF2B5EF4-FFF2-40B4-BE49-F238E27FC236}">
                <a16:creationId xmlns:a16="http://schemas.microsoft.com/office/drawing/2014/main" id="{A920769D-50AE-2B51-E995-E82174945CA3}"/>
              </a:ext>
            </a:extLst>
          </p:cNvPr>
          <p:cNvSpPr/>
          <p:nvPr/>
        </p:nvSpPr>
        <p:spPr>
          <a:xfrm>
            <a:off x="8270357" y="3068814"/>
            <a:ext cx="1600296" cy="430887"/>
          </a:xfrm>
          <a:prstGeom prst="rect">
            <a:avLst/>
          </a:prstGeom>
        </p:spPr>
        <p:txBody>
          <a:bodyPr wrap="square">
            <a:spAutoFit/>
          </a:bodyPr>
          <a:lstStyle/>
          <a:p>
            <a:pPr algn="ctr"/>
            <a:r>
              <a:rPr lang="en-US" sz="1100" b="1" dirty="0"/>
              <a:t>Lorem Ipsum</a:t>
            </a:r>
            <a:r>
              <a:rPr lang="en-US" sz="1100" dirty="0"/>
              <a:t> is simply dummy text of the</a:t>
            </a:r>
          </a:p>
        </p:txBody>
      </p:sp>
      <p:pic>
        <p:nvPicPr>
          <p:cNvPr id="1029" name="Graphic 1028">
            <a:extLst>
              <a:ext uri="{FF2B5EF4-FFF2-40B4-BE49-F238E27FC236}">
                <a16:creationId xmlns:a16="http://schemas.microsoft.com/office/drawing/2014/main" id="{DC2825C4-66E3-DFB5-4601-0FF5AECBBA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40809" y="1700013"/>
            <a:ext cx="1259392" cy="1259392"/>
          </a:xfrm>
          <a:prstGeom prst="rect">
            <a:avLst/>
          </a:prstGeom>
        </p:spPr>
      </p:pic>
      <p:sp>
        <p:nvSpPr>
          <p:cNvPr id="1030" name="Rectangle 1029">
            <a:extLst>
              <a:ext uri="{FF2B5EF4-FFF2-40B4-BE49-F238E27FC236}">
                <a16:creationId xmlns:a16="http://schemas.microsoft.com/office/drawing/2014/main" id="{9DCAA7F7-BE3E-FE1A-3BE3-53914750161D}"/>
              </a:ext>
            </a:extLst>
          </p:cNvPr>
          <p:cNvSpPr/>
          <p:nvPr/>
        </p:nvSpPr>
        <p:spPr>
          <a:xfrm>
            <a:off x="1881588" y="5246530"/>
            <a:ext cx="1600296" cy="430887"/>
          </a:xfrm>
          <a:prstGeom prst="rect">
            <a:avLst/>
          </a:prstGeom>
        </p:spPr>
        <p:txBody>
          <a:bodyPr wrap="square">
            <a:spAutoFit/>
          </a:bodyPr>
          <a:lstStyle/>
          <a:p>
            <a:pPr algn="ctr"/>
            <a:r>
              <a:rPr lang="en-US" sz="1100" b="1" dirty="0"/>
              <a:t>Lorem Ipsum</a:t>
            </a:r>
            <a:r>
              <a:rPr lang="en-US" sz="1100" dirty="0"/>
              <a:t> is simply dummy text of the</a:t>
            </a:r>
          </a:p>
        </p:txBody>
      </p:sp>
      <p:pic>
        <p:nvPicPr>
          <p:cNvPr id="1031" name="Graphic 1030">
            <a:extLst>
              <a:ext uri="{FF2B5EF4-FFF2-40B4-BE49-F238E27FC236}">
                <a16:creationId xmlns:a16="http://schemas.microsoft.com/office/drawing/2014/main" id="{DF0BB828-A075-D885-5DA1-4D93597C0BB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52040" y="3841634"/>
            <a:ext cx="1259392" cy="1259392"/>
          </a:xfrm>
          <a:prstGeom prst="rect">
            <a:avLst/>
          </a:prstGeom>
        </p:spPr>
      </p:pic>
      <p:sp>
        <p:nvSpPr>
          <p:cNvPr id="1032" name="Rectangle 1031">
            <a:extLst>
              <a:ext uri="{FF2B5EF4-FFF2-40B4-BE49-F238E27FC236}">
                <a16:creationId xmlns:a16="http://schemas.microsoft.com/office/drawing/2014/main" id="{2CFBF269-10AA-114F-BA2C-376A5C66FF07}"/>
              </a:ext>
            </a:extLst>
          </p:cNvPr>
          <p:cNvSpPr/>
          <p:nvPr/>
        </p:nvSpPr>
        <p:spPr>
          <a:xfrm>
            <a:off x="3517883" y="5246530"/>
            <a:ext cx="1600296" cy="430887"/>
          </a:xfrm>
          <a:prstGeom prst="rect">
            <a:avLst/>
          </a:prstGeom>
        </p:spPr>
        <p:txBody>
          <a:bodyPr wrap="square">
            <a:spAutoFit/>
          </a:bodyPr>
          <a:lstStyle/>
          <a:p>
            <a:pPr algn="ctr"/>
            <a:r>
              <a:rPr lang="en-US" sz="1100" b="1" dirty="0"/>
              <a:t>Lorem Ipsum</a:t>
            </a:r>
            <a:r>
              <a:rPr lang="en-US" sz="1100" dirty="0"/>
              <a:t> is simply dummy text of the</a:t>
            </a:r>
          </a:p>
        </p:txBody>
      </p:sp>
      <p:pic>
        <p:nvPicPr>
          <p:cNvPr id="1033" name="Graphic 1032">
            <a:extLst>
              <a:ext uri="{FF2B5EF4-FFF2-40B4-BE49-F238E27FC236}">
                <a16:creationId xmlns:a16="http://schemas.microsoft.com/office/drawing/2014/main" id="{ED726B1C-D430-13D0-38A4-EB06FC4E53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88335" y="3841634"/>
            <a:ext cx="1259392" cy="1259392"/>
          </a:xfrm>
          <a:prstGeom prst="rect">
            <a:avLst/>
          </a:prstGeom>
        </p:spPr>
      </p:pic>
      <p:sp>
        <p:nvSpPr>
          <p:cNvPr id="1034" name="Rectangle 1033">
            <a:extLst>
              <a:ext uri="{FF2B5EF4-FFF2-40B4-BE49-F238E27FC236}">
                <a16:creationId xmlns:a16="http://schemas.microsoft.com/office/drawing/2014/main" id="{53D59388-6F0F-FA3C-6CE7-E3BEE9E0C9D8}"/>
              </a:ext>
            </a:extLst>
          </p:cNvPr>
          <p:cNvSpPr/>
          <p:nvPr/>
        </p:nvSpPr>
        <p:spPr>
          <a:xfrm>
            <a:off x="5154178" y="5246530"/>
            <a:ext cx="1600296" cy="430887"/>
          </a:xfrm>
          <a:prstGeom prst="rect">
            <a:avLst/>
          </a:prstGeom>
        </p:spPr>
        <p:txBody>
          <a:bodyPr wrap="square">
            <a:spAutoFit/>
          </a:bodyPr>
          <a:lstStyle/>
          <a:p>
            <a:pPr algn="ctr"/>
            <a:r>
              <a:rPr lang="en-US" sz="1100" b="1" dirty="0"/>
              <a:t>Lorem Ipsum</a:t>
            </a:r>
            <a:r>
              <a:rPr lang="en-US" sz="1100" dirty="0"/>
              <a:t> is simply dummy text of the</a:t>
            </a:r>
          </a:p>
        </p:txBody>
      </p:sp>
      <p:pic>
        <p:nvPicPr>
          <p:cNvPr id="1035" name="Graphic 1034">
            <a:extLst>
              <a:ext uri="{FF2B5EF4-FFF2-40B4-BE49-F238E27FC236}">
                <a16:creationId xmlns:a16="http://schemas.microsoft.com/office/drawing/2014/main" id="{40D9D3E1-6CED-3C55-3CF3-F8E662905D7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24630" y="3841634"/>
            <a:ext cx="1259392" cy="1259392"/>
          </a:xfrm>
          <a:prstGeom prst="rect">
            <a:avLst/>
          </a:prstGeom>
        </p:spPr>
      </p:pic>
      <p:sp>
        <p:nvSpPr>
          <p:cNvPr id="1036" name="Rectangle 1035">
            <a:extLst>
              <a:ext uri="{FF2B5EF4-FFF2-40B4-BE49-F238E27FC236}">
                <a16:creationId xmlns:a16="http://schemas.microsoft.com/office/drawing/2014/main" id="{1CCE64B8-FAE9-3ED1-1A09-D435CEAE0A1E}"/>
              </a:ext>
            </a:extLst>
          </p:cNvPr>
          <p:cNvSpPr/>
          <p:nvPr/>
        </p:nvSpPr>
        <p:spPr>
          <a:xfrm>
            <a:off x="6742346" y="5246530"/>
            <a:ext cx="1600296" cy="430887"/>
          </a:xfrm>
          <a:prstGeom prst="rect">
            <a:avLst/>
          </a:prstGeom>
        </p:spPr>
        <p:txBody>
          <a:bodyPr wrap="square">
            <a:spAutoFit/>
          </a:bodyPr>
          <a:lstStyle/>
          <a:p>
            <a:pPr algn="ctr"/>
            <a:r>
              <a:rPr lang="en-US" sz="1100" b="1" dirty="0"/>
              <a:t>Lorem Ipsum</a:t>
            </a:r>
            <a:r>
              <a:rPr lang="en-US" sz="1100" dirty="0"/>
              <a:t> is simply dummy text of the</a:t>
            </a:r>
          </a:p>
        </p:txBody>
      </p:sp>
      <p:pic>
        <p:nvPicPr>
          <p:cNvPr id="1037" name="Graphic 1036">
            <a:extLst>
              <a:ext uri="{FF2B5EF4-FFF2-40B4-BE49-F238E27FC236}">
                <a16:creationId xmlns:a16="http://schemas.microsoft.com/office/drawing/2014/main" id="{5EAD5ADA-F9E5-FF7B-5EC1-381E571F47E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12798" y="3841634"/>
            <a:ext cx="1259392" cy="1259392"/>
          </a:xfrm>
          <a:prstGeom prst="rect">
            <a:avLst/>
          </a:prstGeom>
        </p:spPr>
      </p:pic>
      <p:sp>
        <p:nvSpPr>
          <p:cNvPr id="1038" name="Rectangle 1037">
            <a:extLst>
              <a:ext uri="{FF2B5EF4-FFF2-40B4-BE49-F238E27FC236}">
                <a16:creationId xmlns:a16="http://schemas.microsoft.com/office/drawing/2014/main" id="{8A70FD41-7307-0C16-4AE8-7FA09D0993EC}"/>
              </a:ext>
            </a:extLst>
          </p:cNvPr>
          <p:cNvSpPr/>
          <p:nvPr/>
        </p:nvSpPr>
        <p:spPr>
          <a:xfrm>
            <a:off x="8378641" y="5246530"/>
            <a:ext cx="1600296" cy="430887"/>
          </a:xfrm>
          <a:prstGeom prst="rect">
            <a:avLst/>
          </a:prstGeom>
        </p:spPr>
        <p:txBody>
          <a:bodyPr wrap="square">
            <a:spAutoFit/>
          </a:bodyPr>
          <a:lstStyle/>
          <a:p>
            <a:pPr algn="ctr"/>
            <a:r>
              <a:rPr lang="en-US" sz="1100" b="1" dirty="0"/>
              <a:t>Lorem Ipsum</a:t>
            </a:r>
            <a:r>
              <a:rPr lang="en-US" sz="1100" dirty="0"/>
              <a:t> is simply dummy text of the</a:t>
            </a:r>
          </a:p>
        </p:txBody>
      </p:sp>
      <p:pic>
        <p:nvPicPr>
          <p:cNvPr id="1039" name="Graphic 1038">
            <a:extLst>
              <a:ext uri="{FF2B5EF4-FFF2-40B4-BE49-F238E27FC236}">
                <a16:creationId xmlns:a16="http://schemas.microsoft.com/office/drawing/2014/main" id="{0466EBD2-6A19-F8E9-C8F8-A1D74E9A8C6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49093" y="3841634"/>
            <a:ext cx="1259392" cy="1259392"/>
          </a:xfrm>
          <a:prstGeom prst="rect">
            <a:avLst/>
          </a:prstGeom>
        </p:spPr>
      </p:pic>
      <p:pic>
        <p:nvPicPr>
          <p:cNvPr id="1041" name="Graphic 1040" descr="Body builder with solid fill">
            <a:extLst>
              <a:ext uri="{FF2B5EF4-FFF2-40B4-BE49-F238E27FC236}">
                <a16:creationId xmlns:a16="http://schemas.microsoft.com/office/drawing/2014/main" id="{EC295F42-0945-9EE2-EF54-8632B0F2E81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853143" y="2143170"/>
            <a:ext cx="434724" cy="434724"/>
          </a:xfrm>
          <a:prstGeom prst="rect">
            <a:avLst/>
          </a:prstGeom>
        </p:spPr>
      </p:pic>
      <p:pic>
        <p:nvPicPr>
          <p:cNvPr id="1043" name="Graphic 1042" descr="Brain in head with solid fill">
            <a:extLst>
              <a:ext uri="{FF2B5EF4-FFF2-40B4-BE49-F238E27FC236}">
                <a16:creationId xmlns:a16="http://schemas.microsoft.com/office/drawing/2014/main" id="{FD745D1F-36E5-BF4E-01E9-D230387BC7B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19925" y="2127191"/>
            <a:ext cx="428978" cy="428978"/>
          </a:xfrm>
          <a:prstGeom prst="rect">
            <a:avLst/>
          </a:prstGeom>
        </p:spPr>
      </p:pic>
      <p:pic>
        <p:nvPicPr>
          <p:cNvPr id="1045" name="Graphic 1044" descr="Dollar with solid fill">
            <a:extLst>
              <a:ext uri="{FF2B5EF4-FFF2-40B4-BE49-F238E27FC236}">
                <a16:creationId xmlns:a16="http://schemas.microsoft.com/office/drawing/2014/main" id="{93F75902-7669-4089-5A07-A57C9F8F29C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98066" y="2103073"/>
            <a:ext cx="495951" cy="495951"/>
          </a:xfrm>
          <a:prstGeom prst="rect">
            <a:avLst/>
          </a:prstGeom>
        </p:spPr>
      </p:pic>
      <p:pic>
        <p:nvPicPr>
          <p:cNvPr id="1047" name="Graphic 1046" descr="Gears with solid fill">
            <a:extLst>
              <a:ext uri="{FF2B5EF4-FFF2-40B4-BE49-F238E27FC236}">
                <a16:creationId xmlns:a16="http://schemas.microsoft.com/office/drawing/2014/main" id="{C1876947-0B35-98C6-D0BC-73CC5C35712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722556" y="4249667"/>
            <a:ext cx="495222" cy="495222"/>
          </a:xfrm>
          <a:prstGeom prst="rect">
            <a:avLst/>
          </a:prstGeom>
        </p:spPr>
      </p:pic>
      <p:pic>
        <p:nvPicPr>
          <p:cNvPr id="1049" name="Graphic 1048" descr="Graduation cap with solid fill">
            <a:extLst>
              <a:ext uri="{FF2B5EF4-FFF2-40B4-BE49-F238E27FC236}">
                <a16:creationId xmlns:a16="http://schemas.microsoft.com/office/drawing/2014/main" id="{D07C1C5F-00F4-5932-AE5B-D6FCC0D3E75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067130" y="4248820"/>
            <a:ext cx="501802" cy="501802"/>
          </a:xfrm>
          <a:prstGeom prst="rect">
            <a:avLst/>
          </a:prstGeom>
        </p:spPr>
      </p:pic>
      <p:pic>
        <p:nvPicPr>
          <p:cNvPr id="1051" name="Graphic 1050" descr="Group brainstorm with solid fill">
            <a:extLst>
              <a:ext uri="{FF2B5EF4-FFF2-40B4-BE49-F238E27FC236}">
                <a16:creationId xmlns:a16="http://schemas.microsoft.com/office/drawing/2014/main" id="{047026E6-95DB-A4BE-61EF-6C86ABF2EFB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420648" y="4210242"/>
            <a:ext cx="522176" cy="522176"/>
          </a:xfrm>
          <a:prstGeom prst="rect">
            <a:avLst/>
          </a:prstGeom>
        </p:spPr>
      </p:pic>
      <p:pic>
        <p:nvPicPr>
          <p:cNvPr id="1053" name="Graphic 1052" descr="House with solid fill">
            <a:extLst>
              <a:ext uri="{FF2B5EF4-FFF2-40B4-BE49-F238E27FC236}">
                <a16:creationId xmlns:a16="http://schemas.microsoft.com/office/drawing/2014/main" id="{1E9D3952-B4FB-A65D-2C6E-7EE29214CA5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965726" y="2064568"/>
            <a:ext cx="488041" cy="488041"/>
          </a:xfrm>
          <a:prstGeom prst="rect">
            <a:avLst/>
          </a:prstGeom>
        </p:spPr>
      </p:pic>
      <p:pic>
        <p:nvPicPr>
          <p:cNvPr id="1055" name="Graphic 1054" descr="Paperclip with solid fill">
            <a:extLst>
              <a:ext uri="{FF2B5EF4-FFF2-40B4-BE49-F238E27FC236}">
                <a16:creationId xmlns:a16="http://schemas.microsoft.com/office/drawing/2014/main" id="{AB4FB74C-E3D8-5E5C-196E-2262CDB54DE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349610" y="4287124"/>
            <a:ext cx="385768" cy="385768"/>
          </a:xfrm>
          <a:prstGeom prst="rect">
            <a:avLst/>
          </a:prstGeom>
        </p:spPr>
      </p:pic>
      <p:pic>
        <p:nvPicPr>
          <p:cNvPr id="1057" name="Graphic 1056" descr="Scales of justice with solid fill">
            <a:extLst>
              <a:ext uri="{FF2B5EF4-FFF2-40B4-BE49-F238E27FC236}">
                <a16:creationId xmlns:a16="http://schemas.microsoft.com/office/drawing/2014/main" id="{DA29DB8C-9282-A495-F59F-43E087CBF9E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75626" y="2150127"/>
            <a:ext cx="395652" cy="395652"/>
          </a:xfrm>
          <a:prstGeom prst="rect">
            <a:avLst/>
          </a:prstGeom>
        </p:spPr>
      </p:pic>
      <p:pic>
        <p:nvPicPr>
          <p:cNvPr id="1059" name="Graphic 1058" descr="Users with solid fill">
            <a:extLst>
              <a:ext uri="{FF2B5EF4-FFF2-40B4-BE49-F238E27FC236}">
                <a16:creationId xmlns:a16="http://schemas.microsoft.com/office/drawing/2014/main" id="{B378782F-AD96-C269-0B4A-E2BB5F2E7FF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925474" y="4247417"/>
            <a:ext cx="514130" cy="514130"/>
          </a:xfrm>
          <a:prstGeom prst="rect">
            <a:avLst/>
          </a:prstGeom>
        </p:spPr>
      </p:pic>
    </p:spTree>
    <p:extLst>
      <p:ext uri="{BB962C8B-B14F-4D97-AF65-F5344CB8AC3E}">
        <p14:creationId xmlns:p14="http://schemas.microsoft.com/office/powerpoint/2010/main" val="28909572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10">
            <a:extLst>
              <a:ext uri="{FF2B5EF4-FFF2-40B4-BE49-F238E27FC236}">
                <a16:creationId xmlns:a16="http://schemas.microsoft.com/office/drawing/2014/main" id="{BBA1A491-36D4-8EEA-0AA6-AF0FF01571CF}"/>
              </a:ext>
            </a:extLst>
          </p:cNvPr>
          <p:cNvSpPr>
            <a:spLocks/>
          </p:cNvSpPr>
          <p:nvPr/>
        </p:nvSpPr>
        <p:spPr bwMode="auto">
          <a:xfrm>
            <a:off x="6871737" y="2795489"/>
            <a:ext cx="1384744" cy="1402530"/>
          </a:xfrm>
          <a:custGeom>
            <a:avLst/>
            <a:gdLst>
              <a:gd name="T0" fmla="*/ 0 w 545"/>
              <a:gd name="T1" fmla="*/ 0 h 552"/>
              <a:gd name="T2" fmla="*/ 256 w 545"/>
              <a:gd name="T3" fmla="*/ 552 h 552"/>
              <a:gd name="T4" fmla="*/ 545 w 545"/>
              <a:gd name="T5" fmla="*/ 552 h 552"/>
              <a:gd name="T6" fmla="*/ 301 w 545"/>
              <a:gd name="T7" fmla="*/ 0 h 552"/>
              <a:gd name="T8" fmla="*/ 0 w 545"/>
              <a:gd name="T9" fmla="*/ 0 h 552"/>
            </a:gdLst>
            <a:ahLst/>
            <a:cxnLst>
              <a:cxn ang="0">
                <a:pos x="T0" y="T1"/>
              </a:cxn>
              <a:cxn ang="0">
                <a:pos x="T2" y="T3"/>
              </a:cxn>
              <a:cxn ang="0">
                <a:pos x="T4" y="T5"/>
              </a:cxn>
              <a:cxn ang="0">
                <a:pos x="T6" y="T7"/>
              </a:cxn>
              <a:cxn ang="0">
                <a:pos x="T8" y="T9"/>
              </a:cxn>
            </a:cxnLst>
            <a:rect l="0" t="0" r="r" b="b"/>
            <a:pathLst>
              <a:path w="545" h="552">
                <a:moveTo>
                  <a:pt x="0" y="0"/>
                </a:moveTo>
                <a:lnTo>
                  <a:pt x="256" y="552"/>
                </a:lnTo>
                <a:lnTo>
                  <a:pt x="545" y="552"/>
                </a:lnTo>
                <a:lnTo>
                  <a:pt x="301" y="0"/>
                </a:lnTo>
                <a:lnTo>
                  <a:pt x="0" y="0"/>
                </a:lnTo>
                <a:close/>
              </a:path>
            </a:pathLst>
          </a:custGeom>
          <a:solidFill>
            <a:srgbClr val="A8436F"/>
          </a:solidFill>
          <a:ln w="15875" cap="flat">
            <a:noFill/>
            <a:prstDash val="solid"/>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4" name="Freeform 8">
            <a:extLst>
              <a:ext uri="{FF2B5EF4-FFF2-40B4-BE49-F238E27FC236}">
                <a16:creationId xmlns:a16="http://schemas.microsoft.com/office/drawing/2014/main" id="{810828A4-F9F7-37AF-3023-D478F8A566A2}"/>
              </a:ext>
            </a:extLst>
          </p:cNvPr>
          <p:cNvSpPr>
            <a:spLocks/>
          </p:cNvSpPr>
          <p:nvPr/>
        </p:nvSpPr>
        <p:spPr bwMode="auto">
          <a:xfrm>
            <a:off x="5481910" y="3229968"/>
            <a:ext cx="1359334" cy="1420316"/>
          </a:xfrm>
          <a:custGeom>
            <a:avLst/>
            <a:gdLst>
              <a:gd name="T0" fmla="*/ 0 w 535"/>
              <a:gd name="T1" fmla="*/ 0 h 559"/>
              <a:gd name="T2" fmla="*/ 246 w 535"/>
              <a:gd name="T3" fmla="*/ 559 h 559"/>
              <a:gd name="T4" fmla="*/ 535 w 535"/>
              <a:gd name="T5" fmla="*/ 559 h 559"/>
              <a:gd name="T6" fmla="*/ 296 w 535"/>
              <a:gd name="T7" fmla="*/ 0 h 559"/>
              <a:gd name="T8" fmla="*/ 0 w 535"/>
              <a:gd name="T9" fmla="*/ 0 h 559"/>
            </a:gdLst>
            <a:ahLst/>
            <a:cxnLst>
              <a:cxn ang="0">
                <a:pos x="T0" y="T1"/>
              </a:cxn>
              <a:cxn ang="0">
                <a:pos x="T2" y="T3"/>
              </a:cxn>
              <a:cxn ang="0">
                <a:pos x="T4" y="T5"/>
              </a:cxn>
              <a:cxn ang="0">
                <a:pos x="T6" y="T7"/>
              </a:cxn>
              <a:cxn ang="0">
                <a:pos x="T8" y="T9"/>
              </a:cxn>
            </a:cxnLst>
            <a:rect l="0" t="0" r="r" b="b"/>
            <a:pathLst>
              <a:path w="535" h="559">
                <a:moveTo>
                  <a:pt x="0" y="0"/>
                </a:moveTo>
                <a:lnTo>
                  <a:pt x="246" y="559"/>
                </a:lnTo>
                <a:lnTo>
                  <a:pt x="535" y="559"/>
                </a:lnTo>
                <a:lnTo>
                  <a:pt x="296" y="0"/>
                </a:lnTo>
                <a:lnTo>
                  <a:pt x="0" y="0"/>
                </a:lnTo>
                <a:close/>
              </a:path>
            </a:pathLst>
          </a:custGeom>
          <a:solidFill>
            <a:srgbClr val="FF8026"/>
          </a:solidFill>
          <a:ln w="15875" cap="flat">
            <a:noFill/>
            <a:prstDash val="solid"/>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5" name="Freeform 6">
            <a:extLst>
              <a:ext uri="{FF2B5EF4-FFF2-40B4-BE49-F238E27FC236}">
                <a16:creationId xmlns:a16="http://schemas.microsoft.com/office/drawing/2014/main" id="{B2C7438D-BE0D-D8D5-A63C-1DDCE72D9332}"/>
              </a:ext>
            </a:extLst>
          </p:cNvPr>
          <p:cNvSpPr>
            <a:spLocks/>
          </p:cNvSpPr>
          <p:nvPr/>
        </p:nvSpPr>
        <p:spPr bwMode="auto">
          <a:xfrm>
            <a:off x="4074299" y="3710182"/>
            <a:ext cx="1346631" cy="1397448"/>
          </a:xfrm>
          <a:custGeom>
            <a:avLst/>
            <a:gdLst>
              <a:gd name="T0" fmla="*/ 0 w 530"/>
              <a:gd name="T1" fmla="*/ 0 h 550"/>
              <a:gd name="T2" fmla="*/ 289 w 530"/>
              <a:gd name="T3" fmla="*/ 0 h 550"/>
              <a:gd name="T4" fmla="*/ 530 w 530"/>
              <a:gd name="T5" fmla="*/ 550 h 550"/>
              <a:gd name="T6" fmla="*/ 241 w 530"/>
              <a:gd name="T7" fmla="*/ 550 h 550"/>
              <a:gd name="T8" fmla="*/ 0 w 530"/>
              <a:gd name="T9" fmla="*/ 0 h 550"/>
            </a:gdLst>
            <a:ahLst/>
            <a:cxnLst>
              <a:cxn ang="0">
                <a:pos x="T0" y="T1"/>
              </a:cxn>
              <a:cxn ang="0">
                <a:pos x="T2" y="T3"/>
              </a:cxn>
              <a:cxn ang="0">
                <a:pos x="T4" y="T5"/>
              </a:cxn>
              <a:cxn ang="0">
                <a:pos x="T6" y="T7"/>
              </a:cxn>
              <a:cxn ang="0">
                <a:pos x="T8" y="T9"/>
              </a:cxn>
            </a:cxnLst>
            <a:rect l="0" t="0" r="r" b="b"/>
            <a:pathLst>
              <a:path w="530" h="550">
                <a:moveTo>
                  <a:pt x="0" y="0"/>
                </a:moveTo>
                <a:lnTo>
                  <a:pt x="289" y="0"/>
                </a:lnTo>
                <a:lnTo>
                  <a:pt x="530" y="550"/>
                </a:lnTo>
                <a:lnTo>
                  <a:pt x="241" y="550"/>
                </a:lnTo>
                <a:lnTo>
                  <a:pt x="0" y="0"/>
                </a:lnTo>
                <a:close/>
              </a:path>
            </a:pathLst>
          </a:custGeom>
          <a:solidFill>
            <a:srgbClr val="C00000"/>
          </a:solidFill>
          <a:ln w="15875" cap="flat">
            <a:noFill/>
            <a:prstDash val="solid"/>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6" name="Freeform 5">
            <a:extLst>
              <a:ext uri="{FF2B5EF4-FFF2-40B4-BE49-F238E27FC236}">
                <a16:creationId xmlns:a16="http://schemas.microsoft.com/office/drawing/2014/main" id="{58E0F3B4-B0A4-5512-2F90-91E476993998}"/>
              </a:ext>
            </a:extLst>
          </p:cNvPr>
          <p:cNvSpPr>
            <a:spLocks/>
          </p:cNvSpPr>
          <p:nvPr/>
        </p:nvSpPr>
        <p:spPr bwMode="auto">
          <a:xfrm>
            <a:off x="2443096" y="3710182"/>
            <a:ext cx="2365498" cy="2680560"/>
          </a:xfrm>
          <a:custGeom>
            <a:avLst/>
            <a:gdLst>
              <a:gd name="T0" fmla="*/ 0 w 931"/>
              <a:gd name="T1" fmla="*/ 1055 h 1055"/>
              <a:gd name="T2" fmla="*/ 642 w 931"/>
              <a:gd name="T3" fmla="*/ 0 h 1055"/>
              <a:gd name="T4" fmla="*/ 931 w 931"/>
              <a:gd name="T5" fmla="*/ 0 h 1055"/>
              <a:gd name="T6" fmla="*/ 294 w 931"/>
              <a:gd name="T7" fmla="*/ 1055 h 1055"/>
              <a:gd name="T8" fmla="*/ 0 w 931"/>
              <a:gd name="T9" fmla="*/ 1055 h 1055"/>
            </a:gdLst>
            <a:ahLst/>
            <a:cxnLst>
              <a:cxn ang="0">
                <a:pos x="T0" y="T1"/>
              </a:cxn>
              <a:cxn ang="0">
                <a:pos x="T2" y="T3"/>
              </a:cxn>
              <a:cxn ang="0">
                <a:pos x="T4" y="T5"/>
              </a:cxn>
              <a:cxn ang="0">
                <a:pos x="T6" y="T7"/>
              </a:cxn>
              <a:cxn ang="0">
                <a:pos x="T8" y="T9"/>
              </a:cxn>
            </a:cxnLst>
            <a:rect l="0" t="0" r="r" b="b"/>
            <a:pathLst>
              <a:path w="931" h="1055">
                <a:moveTo>
                  <a:pt x="0" y="1055"/>
                </a:moveTo>
                <a:lnTo>
                  <a:pt x="642" y="0"/>
                </a:lnTo>
                <a:lnTo>
                  <a:pt x="931" y="0"/>
                </a:lnTo>
                <a:lnTo>
                  <a:pt x="294" y="1055"/>
                </a:lnTo>
                <a:lnTo>
                  <a:pt x="0" y="1055"/>
                </a:lnTo>
                <a:close/>
              </a:path>
            </a:pathLst>
          </a:custGeom>
          <a:solidFill>
            <a:srgbClr val="F26363"/>
          </a:solidFill>
          <a:ln w="15875" cap="flat">
            <a:noFill/>
            <a:prstDash val="solid"/>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7" name="Freeform 7">
            <a:extLst>
              <a:ext uri="{FF2B5EF4-FFF2-40B4-BE49-F238E27FC236}">
                <a16:creationId xmlns:a16="http://schemas.microsoft.com/office/drawing/2014/main" id="{20850343-4FBB-277C-1600-AFA6CD5283E1}"/>
              </a:ext>
            </a:extLst>
          </p:cNvPr>
          <p:cNvSpPr>
            <a:spLocks/>
          </p:cNvSpPr>
          <p:nvPr/>
        </p:nvSpPr>
        <p:spPr bwMode="auto">
          <a:xfrm>
            <a:off x="4686636" y="3229968"/>
            <a:ext cx="1547354" cy="1877662"/>
          </a:xfrm>
          <a:custGeom>
            <a:avLst/>
            <a:gdLst>
              <a:gd name="T0" fmla="*/ 0 w 609"/>
              <a:gd name="T1" fmla="*/ 739 h 739"/>
              <a:gd name="T2" fmla="*/ 313 w 609"/>
              <a:gd name="T3" fmla="*/ 0 h 739"/>
              <a:gd name="T4" fmla="*/ 609 w 609"/>
              <a:gd name="T5" fmla="*/ 0 h 739"/>
              <a:gd name="T6" fmla="*/ 289 w 609"/>
              <a:gd name="T7" fmla="*/ 739 h 739"/>
              <a:gd name="T8" fmla="*/ 0 w 609"/>
              <a:gd name="T9" fmla="*/ 739 h 739"/>
            </a:gdLst>
            <a:ahLst/>
            <a:cxnLst>
              <a:cxn ang="0">
                <a:pos x="T0" y="T1"/>
              </a:cxn>
              <a:cxn ang="0">
                <a:pos x="T2" y="T3"/>
              </a:cxn>
              <a:cxn ang="0">
                <a:pos x="T4" y="T5"/>
              </a:cxn>
              <a:cxn ang="0">
                <a:pos x="T6" y="T7"/>
              </a:cxn>
              <a:cxn ang="0">
                <a:pos x="T8" y="T9"/>
              </a:cxn>
            </a:cxnLst>
            <a:rect l="0" t="0" r="r" b="b"/>
            <a:pathLst>
              <a:path w="609" h="739">
                <a:moveTo>
                  <a:pt x="0" y="739"/>
                </a:moveTo>
                <a:lnTo>
                  <a:pt x="313" y="0"/>
                </a:lnTo>
                <a:lnTo>
                  <a:pt x="609" y="0"/>
                </a:lnTo>
                <a:lnTo>
                  <a:pt x="289" y="739"/>
                </a:lnTo>
                <a:lnTo>
                  <a:pt x="0" y="739"/>
                </a:lnTo>
                <a:close/>
              </a:path>
            </a:pathLst>
          </a:custGeom>
          <a:solidFill>
            <a:srgbClr val="FFA826"/>
          </a:solidFill>
          <a:ln w="15875" cap="flat">
            <a:noFill/>
            <a:prstDash val="solid"/>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8" name="Freeform 9">
            <a:extLst>
              <a:ext uri="{FF2B5EF4-FFF2-40B4-BE49-F238E27FC236}">
                <a16:creationId xmlns:a16="http://schemas.microsoft.com/office/drawing/2014/main" id="{43D6CE38-DD75-D19C-BC07-8F775D4B8BDC}"/>
              </a:ext>
            </a:extLst>
          </p:cNvPr>
          <p:cNvSpPr>
            <a:spLocks/>
          </p:cNvSpPr>
          <p:nvPr/>
        </p:nvSpPr>
        <p:spPr bwMode="auto">
          <a:xfrm>
            <a:off x="6106951" y="2795489"/>
            <a:ext cx="1529570" cy="1854794"/>
          </a:xfrm>
          <a:custGeom>
            <a:avLst/>
            <a:gdLst>
              <a:gd name="T0" fmla="*/ 0 w 602"/>
              <a:gd name="T1" fmla="*/ 730 h 730"/>
              <a:gd name="T2" fmla="*/ 289 w 602"/>
              <a:gd name="T3" fmla="*/ 730 h 730"/>
              <a:gd name="T4" fmla="*/ 602 w 602"/>
              <a:gd name="T5" fmla="*/ 0 h 730"/>
              <a:gd name="T6" fmla="*/ 301 w 602"/>
              <a:gd name="T7" fmla="*/ 0 h 730"/>
              <a:gd name="T8" fmla="*/ 0 w 602"/>
              <a:gd name="T9" fmla="*/ 730 h 730"/>
            </a:gdLst>
            <a:ahLst/>
            <a:cxnLst>
              <a:cxn ang="0">
                <a:pos x="T0" y="T1"/>
              </a:cxn>
              <a:cxn ang="0">
                <a:pos x="T2" y="T3"/>
              </a:cxn>
              <a:cxn ang="0">
                <a:pos x="T4" y="T5"/>
              </a:cxn>
              <a:cxn ang="0">
                <a:pos x="T6" y="T7"/>
              </a:cxn>
              <a:cxn ang="0">
                <a:pos x="T8" y="T9"/>
              </a:cxn>
            </a:cxnLst>
            <a:rect l="0" t="0" r="r" b="b"/>
            <a:pathLst>
              <a:path w="602" h="730">
                <a:moveTo>
                  <a:pt x="0" y="730"/>
                </a:moveTo>
                <a:lnTo>
                  <a:pt x="289" y="730"/>
                </a:lnTo>
                <a:lnTo>
                  <a:pt x="602" y="0"/>
                </a:lnTo>
                <a:lnTo>
                  <a:pt x="301" y="0"/>
                </a:lnTo>
                <a:lnTo>
                  <a:pt x="0" y="730"/>
                </a:lnTo>
                <a:close/>
              </a:path>
            </a:pathLst>
          </a:custGeom>
          <a:solidFill>
            <a:srgbClr val="995DB3"/>
          </a:solidFill>
          <a:ln w="15875" cap="flat">
            <a:noFill/>
            <a:prstDash val="solid"/>
            <a:miter lim="800000"/>
            <a:headEnd/>
            <a:tailEnd/>
          </a:ln>
        </p:spPr>
        <p:txBody>
          <a:bodyPr vert="horz" wrap="square" lIns="243868" tIns="121934" rIns="243868" bIns="121934" numCol="1" anchor="t" anchorCtr="0" compatLnSpc="1">
            <a:prstTxWarp prst="textNoShape">
              <a:avLst/>
            </a:prstTxWarp>
          </a:bodyPr>
          <a:lstStyle/>
          <a:p>
            <a:endParaRPr lang="en-US" sz="7200"/>
          </a:p>
        </p:txBody>
      </p:sp>
      <p:sp>
        <p:nvSpPr>
          <p:cNvPr id="9" name="Freeform 11">
            <a:extLst>
              <a:ext uri="{FF2B5EF4-FFF2-40B4-BE49-F238E27FC236}">
                <a16:creationId xmlns:a16="http://schemas.microsoft.com/office/drawing/2014/main" id="{A6F9276E-0E8D-FADE-EF87-00194D02DECD}"/>
              </a:ext>
            </a:extLst>
          </p:cNvPr>
          <p:cNvSpPr>
            <a:spLocks/>
          </p:cNvSpPr>
          <p:nvPr/>
        </p:nvSpPr>
        <p:spPr bwMode="auto">
          <a:xfrm>
            <a:off x="7522185" y="1278622"/>
            <a:ext cx="2124120" cy="2919397"/>
          </a:xfrm>
          <a:custGeom>
            <a:avLst/>
            <a:gdLst>
              <a:gd name="T0" fmla="*/ 403 w 836"/>
              <a:gd name="T1" fmla="*/ 317 h 1149"/>
              <a:gd name="T2" fmla="*/ 263 w 836"/>
              <a:gd name="T3" fmla="*/ 317 h 1149"/>
              <a:gd name="T4" fmla="*/ 673 w 836"/>
              <a:gd name="T5" fmla="*/ 0 h 1149"/>
              <a:gd name="T6" fmla="*/ 836 w 836"/>
              <a:gd name="T7" fmla="*/ 317 h 1149"/>
              <a:gd name="T8" fmla="*/ 699 w 836"/>
              <a:gd name="T9" fmla="*/ 317 h 1149"/>
              <a:gd name="T10" fmla="*/ 289 w 836"/>
              <a:gd name="T11" fmla="*/ 1149 h 1149"/>
              <a:gd name="T12" fmla="*/ 0 w 836"/>
              <a:gd name="T13" fmla="*/ 1149 h 1149"/>
              <a:gd name="T14" fmla="*/ 403 w 836"/>
              <a:gd name="T15" fmla="*/ 317 h 1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6" h="1149">
                <a:moveTo>
                  <a:pt x="403" y="317"/>
                </a:moveTo>
                <a:lnTo>
                  <a:pt x="263" y="317"/>
                </a:lnTo>
                <a:lnTo>
                  <a:pt x="673" y="0"/>
                </a:lnTo>
                <a:lnTo>
                  <a:pt x="836" y="317"/>
                </a:lnTo>
                <a:lnTo>
                  <a:pt x="699" y="317"/>
                </a:lnTo>
                <a:lnTo>
                  <a:pt x="289" y="1149"/>
                </a:lnTo>
                <a:lnTo>
                  <a:pt x="0" y="1149"/>
                </a:lnTo>
                <a:lnTo>
                  <a:pt x="403" y="317"/>
                </a:lnTo>
                <a:close/>
              </a:path>
            </a:pathLst>
          </a:custGeom>
          <a:solidFill>
            <a:srgbClr val="7DD1CE"/>
          </a:solidFill>
          <a:ln w="15875" cap="flat">
            <a:noFill/>
            <a:prstDash val="solid"/>
            <a:miter lim="800000"/>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10" name="TextBox 9">
            <a:extLst>
              <a:ext uri="{FF2B5EF4-FFF2-40B4-BE49-F238E27FC236}">
                <a16:creationId xmlns:a16="http://schemas.microsoft.com/office/drawing/2014/main" id="{BAEB2553-D36E-15F4-4095-57BAEDD906C7}"/>
              </a:ext>
            </a:extLst>
          </p:cNvPr>
          <p:cNvSpPr txBox="1"/>
          <p:nvPr/>
        </p:nvSpPr>
        <p:spPr>
          <a:xfrm flipH="1">
            <a:off x="194429" y="5045993"/>
            <a:ext cx="2351684" cy="800247"/>
          </a:xfrm>
          <a:prstGeom prst="rect">
            <a:avLst/>
          </a:prstGeom>
          <a:noFill/>
        </p:spPr>
        <p:txBody>
          <a:bodyPr wrap="square" lIns="243868" tIns="121934" rIns="243868" bIns="121934" rtlCol="0" anchor="t">
            <a:spAutoFit/>
          </a:bodyPr>
          <a:lstStyle/>
          <a:p>
            <a:pPr algn="r" defTabSz="2438705">
              <a:spcBef>
                <a:spcPct val="20000"/>
              </a:spcBef>
              <a:defRPr/>
            </a:pPr>
            <a:r>
              <a:rPr lang="en-US" sz="1200" dirty="0">
                <a:solidFill>
                  <a:schemeClr val="tx1">
                    <a:lumMod val="75000"/>
                    <a:lumOff val="25000"/>
                  </a:schemeClr>
                </a:solidFill>
                <a:latin typeface="Century Gothic" panose="020B0502020202020204" pitchFamily="34" charset="0"/>
              </a:rPr>
              <a:t>There are many variations of passages of loran Epsom.</a:t>
            </a:r>
          </a:p>
        </p:txBody>
      </p:sp>
      <p:sp>
        <p:nvSpPr>
          <p:cNvPr id="11" name="Rectangle 10">
            <a:extLst>
              <a:ext uri="{FF2B5EF4-FFF2-40B4-BE49-F238E27FC236}">
                <a16:creationId xmlns:a16="http://schemas.microsoft.com/office/drawing/2014/main" id="{99020238-4D94-81C5-EA47-EAD2F21C14BE}"/>
              </a:ext>
            </a:extLst>
          </p:cNvPr>
          <p:cNvSpPr/>
          <p:nvPr/>
        </p:nvSpPr>
        <p:spPr>
          <a:xfrm>
            <a:off x="1062117" y="4666866"/>
            <a:ext cx="1483996" cy="338554"/>
          </a:xfrm>
          <a:prstGeom prst="rect">
            <a:avLst/>
          </a:prstGeom>
        </p:spPr>
        <p:txBody>
          <a:bodyPr wrap="none">
            <a:spAutoFit/>
          </a:bodyPr>
          <a:lstStyle/>
          <a:p>
            <a:pPr lvl="0" algn="r">
              <a:spcBef>
                <a:spcPct val="20000"/>
              </a:spcBef>
              <a:defRPr/>
            </a:pPr>
            <a:r>
              <a:rPr lang="en-US" sz="1600" b="1" dirty="0">
                <a:solidFill>
                  <a:srgbClr val="F26363"/>
                </a:solidFill>
              </a:rPr>
              <a:t>Title Goes Here</a:t>
            </a:r>
          </a:p>
        </p:txBody>
      </p:sp>
      <p:sp>
        <p:nvSpPr>
          <p:cNvPr id="17" name="TextBox 16">
            <a:extLst>
              <a:ext uri="{FF2B5EF4-FFF2-40B4-BE49-F238E27FC236}">
                <a16:creationId xmlns:a16="http://schemas.microsoft.com/office/drawing/2014/main" id="{768CF054-2223-08F7-D974-C7A4B5637011}"/>
              </a:ext>
            </a:extLst>
          </p:cNvPr>
          <p:cNvSpPr txBox="1"/>
          <p:nvPr/>
        </p:nvSpPr>
        <p:spPr>
          <a:xfrm flipH="1">
            <a:off x="2728118" y="2628753"/>
            <a:ext cx="2351684" cy="800247"/>
          </a:xfrm>
          <a:prstGeom prst="rect">
            <a:avLst/>
          </a:prstGeom>
          <a:noFill/>
        </p:spPr>
        <p:txBody>
          <a:bodyPr wrap="square" lIns="243868" tIns="121934" rIns="243868" bIns="121934" rtlCol="0" anchor="t">
            <a:spAutoFit/>
          </a:bodyPr>
          <a:lstStyle/>
          <a:p>
            <a:pPr algn="r" defTabSz="2438705">
              <a:spcBef>
                <a:spcPct val="20000"/>
              </a:spcBef>
              <a:defRPr/>
            </a:pPr>
            <a:r>
              <a:rPr lang="en-US" sz="1200" dirty="0">
                <a:solidFill>
                  <a:schemeClr val="tx1">
                    <a:lumMod val="75000"/>
                    <a:lumOff val="25000"/>
                  </a:schemeClr>
                </a:solidFill>
                <a:latin typeface="Century Gothic" panose="020B0502020202020204" pitchFamily="34" charset="0"/>
              </a:rPr>
              <a:t>There are many variations of passages of loran Epsom.</a:t>
            </a:r>
          </a:p>
        </p:txBody>
      </p:sp>
      <p:sp>
        <p:nvSpPr>
          <p:cNvPr id="18" name="Rectangle 17">
            <a:extLst>
              <a:ext uri="{FF2B5EF4-FFF2-40B4-BE49-F238E27FC236}">
                <a16:creationId xmlns:a16="http://schemas.microsoft.com/office/drawing/2014/main" id="{897A76A7-FE54-BC4B-F856-2057379BC8D1}"/>
              </a:ext>
            </a:extLst>
          </p:cNvPr>
          <p:cNvSpPr/>
          <p:nvPr/>
        </p:nvSpPr>
        <p:spPr>
          <a:xfrm>
            <a:off x="3552502" y="2243006"/>
            <a:ext cx="1483996" cy="338554"/>
          </a:xfrm>
          <a:prstGeom prst="rect">
            <a:avLst/>
          </a:prstGeom>
        </p:spPr>
        <p:txBody>
          <a:bodyPr wrap="none">
            <a:spAutoFit/>
          </a:bodyPr>
          <a:lstStyle/>
          <a:p>
            <a:pPr lvl="0" algn="r">
              <a:spcBef>
                <a:spcPct val="20000"/>
              </a:spcBef>
              <a:defRPr/>
            </a:pPr>
            <a:r>
              <a:rPr lang="en-US" sz="1600" b="1" dirty="0">
                <a:solidFill>
                  <a:srgbClr val="FFA826"/>
                </a:solidFill>
              </a:rPr>
              <a:t>Title Goes Here</a:t>
            </a:r>
          </a:p>
        </p:txBody>
      </p:sp>
      <p:sp>
        <p:nvSpPr>
          <p:cNvPr id="20" name="TextBox 19">
            <a:extLst>
              <a:ext uri="{FF2B5EF4-FFF2-40B4-BE49-F238E27FC236}">
                <a16:creationId xmlns:a16="http://schemas.microsoft.com/office/drawing/2014/main" id="{900E9D6E-EA70-57B9-7BC4-14E76592C789}"/>
              </a:ext>
            </a:extLst>
          </p:cNvPr>
          <p:cNvSpPr txBox="1"/>
          <p:nvPr/>
        </p:nvSpPr>
        <p:spPr>
          <a:xfrm>
            <a:off x="8414364" y="4728471"/>
            <a:ext cx="2275848" cy="800247"/>
          </a:xfrm>
          <a:prstGeom prst="rect">
            <a:avLst/>
          </a:prstGeom>
          <a:noFill/>
        </p:spPr>
        <p:txBody>
          <a:bodyPr wrap="square" lIns="243868" tIns="121934" rIns="243868" bIns="121934" rtlCol="0" anchor="t">
            <a:spAutoFit/>
          </a:bodyPr>
          <a:lstStyle/>
          <a:p>
            <a:pPr defTabSz="2438705">
              <a:spcBef>
                <a:spcPct val="20000"/>
              </a:spcBef>
              <a:defRPr/>
            </a:pPr>
            <a:r>
              <a:rPr lang="en-US" sz="1200" dirty="0">
                <a:solidFill>
                  <a:schemeClr val="tx1">
                    <a:lumMod val="75000"/>
                    <a:lumOff val="25000"/>
                  </a:schemeClr>
                </a:solidFill>
                <a:latin typeface="Century Gothic" panose="020B0502020202020204" pitchFamily="34" charset="0"/>
              </a:rPr>
              <a:t>There are many variations of passages of loran Epsom.</a:t>
            </a:r>
          </a:p>
        </p:txBody>
      </p:sp>
      <p:sp>
        <p:nvSpPr>
          <p:cNvPr id="21" name="Rectangle 20">
            <a:extLst>
              <a:ext uri="{FF2B5EF4-FFF2-40B4-BE49-F238E27FC236}">
                <a16:creationId xmlns:a16="http://schemas.microsoft.com/office/drawing/2014/main" id="{2ADEFD3B-31B7-C50C-6014-522CB4BDD1E0}"/>
              </a:ext>
            </a:extLst>
          </p:cNvPr>
          <p:cNvSpPr/>
          <p:nvPr/>
        </p:nvSpPr>
        <p:spPr>
          <a:xfrm flipH="1">
            <a:off x="8414364" y="4382267"/>
            <a:ext cx="1483996" cy="338554"/>
          </a:xfrm>
          <a:prstGeom prst="rect">
            <a:avLst/>
          </a:prstGeom>
        </p:spPr>
        <p:txBody>
          <a:bodyPr wrap="none">
            <a:spAutoFit/>
          </a:bodyPr>
          <a:lstStyle/>
          <a:p>
            <a:pPr lvl="0">
              <a:spcBef>
                <a:spcPct val="20000"/>
              </a:spcBef>
              <a:defRPr/>
            </a:pPr>
            <a:r>
              <a:rPr lang="en-US" sz="1600" b="1" dirty="0">
                <a:solidFill>
                  <a:srgbClr val="995DB3"/>
                </a:solidFill>
              </a:rPr>
              <a:t>Title Goes Here</a:t>
            </a:r>
          </a:p>
        </p:txBody>
      </p:sp>
      <p:sp>
        <p:nvSpPr>
          <p:cNvPr id="23" name="TextBox 22">
            <a:extLst>
              <a:ext uri="{FF2B5EF4-FFF2-40B4-BE49-F238E27FC236}">
                <a16:creationId xmlns:a16="http://schemas.microsoft.com/office/drawing/2014/main" id="{D31856E1-FC4E-7202-5357-886D45FA1FFD}"/>
              </a:ext>
            </a:extLst>
          </p:cNvPr>
          <p:cNvSpPr txBox="1"/>
          <p:nvPr/>
        </p:nvSpPr>
        <p:spPr>
          <a:xfrm>
            <a:off x="9798480" y="2825710"/>
            <a:ext cx="2275848" cy="800247"/>
          </a:xfrm>
          <a:prstGeom prst="rect">
            <a:avLst/>
          </a:prstGeom>
          <a:noFill/>
        </p:spPr>
        <p:txBody>
          <a:bodyPr wrap="square" lIns="243868" tIns="121934" rIns="243868" bIns="121934" rtlCol="0" anchor="t">
            <a:spAutoFit/>
          </a:bodyPr>
          <a:lstStyle/>
          <a:p>
            <a:pPr defTabSz="2438705">
              <a:spcBef>
                <a:spcPct val="20000"/>
              </a:spcBef>
              <a:defRPr/>
            </a:pPr>
            <a:r>
              <a:rPr lang="en-US" sz="1200" dirty="0">
                <a:solidFill>
                  <a:schemeClr val="tx1">
                    <a:lumMod val="75000"/>
                    <a:lumOff val="25000"/>
                  </a:schemeClr>
                </a:solidFill>
                <a:latin typeface="Century Gothic" panose="020B0502020202020204" pitchFamily="34" charset="0"/>
              </a:rPr>
              <a:t>There are many variations of passages of loran Epsom.</a:t>
            </a:r>
          </a:p>
        </p:txBody>
      </p:sp>
      <p:sp>
        <p:nvSpPr>
          <p:cNvPr id="24" name="Rectangle 23">
            <a:extLst>
              <a:ext uri="{FF2B5EF4-FFF2-40B4-BE49-F238E27FC236}">
                <a16:creationId xmlns:a16="http://schemas.microsoft.com/office/drawing/2014/main" id="{3BEF896C-2E90-AECC-E3FB-22F266FC300B}"/>
              </a:ext>
            </a:extLst>
          </p:cNvPr>
          <p:cNvSpPr/>
          <p:nvPr/>
        </p:nvSpPr>
        <p:spPr>
          <a:xfrm flipH="1">
            <a:off x="9798480" y="2501619"/>
            <a:ext cx="1483996" cy="338554"/>
          </a:xfrm>
          <a:prstGeom prst="rect">
            <a:avLst/>
          </a:prstGeom>
        </p:spPr>
        <p:txBody>
          <a:bodyPr wrap="none">
            <a:spAutoFit/>
          </a:bodyPr>
          <a:lstStyle/>
          <a:p>
            <a:pPr lvl="0">
              <a:spcBef>
                <a:spcPct val="20000"/>
              </a:spcBef>
              <a:defRPr/>
            </a:pPr>
            <a:r>
              <a:rPr lang="en-US" sz="1600" b="1" dirty="0">
                <a:solidFill>
                  <a:srgbClr val="7DD1CE"/>
                </a:solidFill>
              </a:rPr>
              <a:t>Title Goes Here</a:t>
            </a:r>
          </a:p>
        </p:txBody>
      </p:sp>
      <p:sp>
        <p:nvSpPr>
          <p:cNvPr id="26" name="Doughnut 25">
            <a:extLst>
              <a:ext uri="{FF2B5EF4-FFF2-40B4-BE49-F238E27FC236}">
                <a16:creationId xmlns:a16="http://schemas.microsoft.com/office/drawing/2014/main" id="{D504C1D2-36A1-2B6A-80F5-6F38D40EDAAC}"/>
              </a:ext>
            </a:extLst>
          </p:cNvPr>
          <p:cNvSpPr/>
          <p:nvPr/>
        </p:nvSpPr>
        <p:spPr>
          <a:xfrm>
            <a:off x="9437490" y="2519505"/>
            <a:ext cx="301476" cy="301476"/>
          </a:xfrm>
          <a:prstGeom prst="donut">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Doughnut 26">
            <a:extLst>
              <a:ext uri="{FF2B5EF4-FFF2-40B4-BE49-F238E27FC236}">
                <a16:creationId xmlns:a16="http://schemas.microsoft.com/office/drawing/2014/main" id="{C724A33C-4F5F-A2EE-9277-E4BFD9367763}"/>
              </a:ext>
            </a:extLst>
          </p:cNvPr>
          <p:cNvSpPr/>
          <p:nvPr/>
        </p:nvSpPr>
        <p:spPr>
          <a:xfrm>
            <a:off x="8065890" y="4376880"/>
            <a:ext cx="301476" cy="301476"/>
          </a:xfrm>
          <a:prstGeom prst="donut">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Doughnut 27">
            <a:extLst>
              <a:ext uri="{FF2B5EF4-FFF2-40B4-BE49-F238E27FC236}">
                <a16:creationId xmlns:a16="http://schemas.microsoft.com/office/drawing/2014/main" id="{62AFDD43-539E-2077-CDDB-ADB6E1E90288}"/>
              </a:ext>
            </a:extLst>
          </p:cNvPr>
          <p:cNvSpPr/>
          <p:nvPr/>
        </p:nvSpPr>
        <p:spPr>
          <a:xfrm>
            <a:off x="5096012" y="2295678"/>
            <a:ext cx="301476" cy="301476"/>
          </a:xfrm>
          <a:prstGeom prst="donu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Doughnut 28">
            <a:extLst>
              <a:ext uri="{FF2B5EF4-FFF2-40B4-BE49-F238E27FC236}">
                <a16:creationId xmlns:a16="http://schemas.microsoft.com/office/drawing/2014/main" id="{73EB64E7-35AB-A679-F5E7-0AE37D381032}"/>
              </a:ext>
            </a:extLst>
          </p:cNvPr>
          <p:cNvSpPr/>
          <p:nvPr/>
        </p:nvSpPr>
        <p:spPr>
          <a:xfrm>
            <a:off x="2650218" y="4703944"/>
            <a:ext cx="301476" cy="301476"/>
          </a:xfrm>
          <a:prstGeom prst="donu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B88F3454-0A90-4DBC-2AEE-F5548063A440}"/>
              </a:ext>
            </a:extLst>
          </p:cNvPr>
          <p:cNvSpPr txBox="1"/>
          <p:nvPr/>
        </p:nvSpPr>
        <p:spPr>
          <a:xfrm>
            <a:off x="2626104" y="5759545"/>
            <a:ext cx="700833" cy="646331"/>
          </a:xfrm>
          <a:prstGeom prst="rect">
            <a:avLst/>
          </a:prstGeom>
          <a:noFill/>
        </p:spPr>
        <p:txBody>
          <a:bodyPr wrap="none" rtlCol="0">
            <a:spAutoFit/>
          </a:bodyPr>
          <a:lstStyle/>
          <a:p>
            <a:r>
              <a:rPr lang="en-US" sz="3600" b="1" dirty="0">
                <a:solidFill>
                  <a:schemeClr val="bg1"/>
                </a:solidFill>
                <a:latin typeface="Century Gothic" panose="020B0502020202020204" pitchFamily="34" charset="0"/>
              </a:rPr>
              <a:t>01</a:t>
            </a:r>
          </a:p>
        </p:txBody>
      </p:sp>
      <p:sp>
        <p:nvSpPr>
          <p:cNvPr id="31" name="TextBox 30">
            <a:extLst>
              <a:ext uri="{FF2B5EF4-FFF2-40B4-BE49-F238E27FC236}">
                <a16:creationId xmlns:a16="http://schemas.microsoft.com/office/drawing/2014/main" id="{B2BACC98-69E8-4A04-8BFC-9F85D4525228}"/>
              </a:ext>
            </a:extLst>
          </p:cNvPr>
          <p:cNvSpPr txBox="1"/>
          <p:nvPr/>
        </p:nvSpPr>
        <p:spPr>
          <a:xfrm>
            <a:off x="4840667" y="4502245"/>
            <a:ext cx="700833" cy="646331"/>
          </a:xfrm>
          <a:prstGeom prst="rect">
            <a:avLst/>
          </a:prstGeom>
          <a:noFill/>
        </p:spPr>
        <p:txBody>
          <a:bodyPr wrap="none" rtlCol="0">
            <a:spAutoFit/>
          </a:bodyPr>
          <a:lstStyle/>
          <a:p>
            <a:r>
              <a:rPr lang="en-US" sz="3600" b="1" dirty="0">
                <a:solidFill>
                  <a:schemeClr val="bg1"/>
                </a:solidFill>
                <a:latin typeface="Century Gothic" panose="020B0502020202020204" pitchFamily="34" charset="0"/>
              </a:rPr>
              <a:t>02</a:t>
            </a:r>
          </a:p>
        </p:txBody>
      </p:sp>
      <p:sp>
        <p:nvSpPr>
          <p:cNvPr id="32" name="TextBox 31">
            <a:extLst>
              <a:ext uri="{FF2B5EF4-FFF2-40B4-BE49-F238E27FC236}">
                <a16:creationId xmlns:a16="http://schemas.microsoft.com/office/drawing/2014/main" id="{BE85A2E1-46D9-32FB-FEED-63E5AF50FF03}"/>
              </a:ext>
            </a:extLst>
          </p:cNvPr>
          <p:cNvSpPr txBox="1"/>
          <p:nvPr/>
        </p:nvSpPr>
        <p:spPr>
          <a:xfrm>
            <a:off x="6240842" y="4073620"/>
            <a:ext cx="700833" cy="646331"/>
          </a:xfrm>
          <a:prstGeom prst="rect">
            <a:avLst/>
          </a:prstGeom>
          <a:noFill/>
        </p:spPr>
        <p:txBody>
          <a:bodyPr wrap="none" rtlCol="0">
            <a:spAutoFit/>
          </a:bodyPr>
          <a:lstStyle/>
          <a:p>
            <a:r>
              <a:rPr lang="en-US" sz="3600" b="1" dirty="0">
                <a:solidFill>
                  <a:schemeClr val="bg1"/>
                </a:solidFill>
                <a:latin typeface="Century Gothic" panose="020B0502020202020204" pitchFamily="34" charset="0"/>
              </a:rPr>
              <a:t>03</a:t>
            </a:r>
          </a:p>
        </p:txBody>
      </p:sp>
      <p:sp>
        <p:nvSpPr>
          <p:cNvPr id="33" name="TextBox 32">
            <a:extLst>
              <a:ext uri="{FF2B5EF4-FFF2-40B4-BE49-F238E27FC236}">
                <a16:creationId xmlns:a16="http://schemas.microsoft.com/office/drawing/2014/main" id="{0F155ACF-CA1E-85C4-DE92-EE2DD37C9AF6}"/>
              </a:ext>
            </a:extLst>
          </p:cNvPr>
          <p:cNvSpPr txBox="1"/>
          <p:nvPr/>
        </p:nvSpPr>
        <p:spPr>
          <a:xfrm>
            <a:off x="7668666" y="3616960"/>
            <a:ext cx="700833" cy="646331"/>
          </a:xfrm>
          <a:prstGeom prst="rect">
            <a:avLst/>
          </a:prstGeom>
          <a:noFill/>
        </p:spPr>
        <p:txBody>
          <a:bodyPr wrap="none" rtlCol="0">
            <a:spAutoFit/>
          </a:bodyPr>
          <a:lstStyle/>
          <a:p>
            <a:r>
              <a:rPr lang="en-US" sz="3600" b="1" dirty="0">
                <a:solidFill>
                  <a:schemeClr val="bg1"/>
                </a:solidFill>
                <a:latin typeface="Century Gothic" panose="020B0502020202020204" pitchFamily="34" charset="0"/>
              </a:rPr>
              <a:t>04</a:t>
            </a:r>
          </a:p>
        </p:txBody>
      </p:sp>
    </p:spTree>
    <p:extLst>
      <p:ext uri="{BB962C8B-B14F-4D97-AF65-F5344CB8AC3E}">
        <p14:creationId xmlns:p14="http://schemas.microsoft.com/office/powerpoint/2010/main" val="10427723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ound Diagonal Corner of Rectangle 56">
            <a:extLst>
              <a:ext uri="{FF2B5EF4-FFF2-40B4-BE49-F238E27FC236}">
                <a16:creationId xmlns:a16="http://schemas.microsoft.com/office/drawing/2014/main" id="{836627C2-964A-AB80-BAC0-BBC0D1BAFFED}"/>
              </a:ext>
            </a:extLst>
          </p:cNvPr>
          <p:cNvSpPr/>
          <p:nvPr/>
        </p:nvSpPr>
        <p:spPr>
          <a:xfrm>
            <a:off x="9714619" y="2745753"/>
            <a:ext cx="2076293" cy="911626"/>
          </a:xfrm>
          <a:prstGeom prst="round2DiagRect">
            <a:avLst>
              <a:gd name="adj1" fmla="val 50000"/>
              <a:gd name="adj2" fmla="val 0"/>
            </a:avLst>
          </a:prstGeom>
          <a:solidFill>
            <a:srgbClr val="A8436F">
              <a:alpha val="100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 Diagonal Corner of Rectangle 57">
            <a:extLst>
              <a:ext uri="{FF2B5EF4-FFF2-40B4-BE49-F238E27FC236}">
                <a16:creationId xmlns:a16="http://schemas.microsoft.com/office/drawing/2014/main" id="{B2035CDF-D2B7-3F22-B5FF-DAE377FFD4B3}"/>
              </a:ext>
            </a:extLst>
          </p:cNvPr>
          <p:cNvSpPr/>
          <p:nvPr/>
        </p:nvSpPr>
        <p:spPr>
          <a:xfrm>
            <a:off x="6949116" y="5199022"/>
            <a:ext cx="2076293" cy="911626"/>
          </a:xfrm>
          <a:prstGeom prst="round2DiagRect">
            <a:avLst>
              <a:gd name="adj1" fmla="val 50000"/>
              <a:gd name="adj2" fmla="val 0"/>
            </a:avLst>
          </a:prstGeom>
          <a:solidFill>
            <a:srgbClr val="995DB3">
              <a:alpha val="100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 Diagonal Corner of Rectangle 58">
            <a:extLst>
              <a:ext uri="{FF2B5EF4-FFF2-40B4-BE49-F238E27FC236}">
                <a16:creationId xmlns:a16="http://schemas.microsoft.com/office/drawing/2014/main" id="{AB503AC2-7A4C-4C87-61C6-694A187BAA70}"/>
              </a:ext>
            </a:extLst>
          </p:cNvPr>
          <p:cNvSpPr/>
          <p:nvPr/>
        </p:nvSpPr>
        <p:spPr>
          <a:xfrm>
            <a:off x="4540453" y="5243627"/>
            <a:ext cx="2076293" cy="911626"/>
          </a:xfrm>
          <a:prstGeom prst="round2DiagRect">
            <a:avLst>
              <a:gd name="adj1" fmla="val 50000"/>
              <a:gd name="adj2" fmla="val 0"/>
            </a:avLst>
          </a:prstGeom>
          <a:solidFill>
            <a:srgbClr val="7DD1CE">
              <a:alpha val="100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 Diagonal Corner of Rectangle 59">
            <a:extLst>
              <a:ext uri="{FF2B5EF4-FFF2-40B4-BE49-F238E27FC236}">
                <a16:creationId xmlns:a16="http://schemas.microsoft.com/office/drawing/2014/main" id="{AB13CB1C-46F8-0229-6BC9-4F0BAB230174}"/>
              </a:ext>
            </a:extLst>
          </p:cNvPr>
          <p:cNvSpPr/>
          <p:nvPr/>
        </p:nvSpPr>
        <p:spPr>
          <a:xfrm>
            <a:off x="3012736" y="1552573"/>
            <a:ext cx="2076293" cy="911626"/>
          </a:xfrm>
          <a:prstGeom prst="round2DiagRect">
            <a:avLst>
              <a:gd name="adj1" fmla="val 50000"/>
              <a:gd name="adj2" fmla="val 0"/>
            </a:avLst>
          </a:prstGeom>
          <a:solidFill>
            <a:srgbClr val="FFA826">
              <a:alpha val="100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 Diagonal Corner of Rectangle 60">
            <a:extLst>
              <a:ext uri="{FF2B5EF4-FFF2-40B4-BE49-F238E27FC236}">
                <a16:creationId xmlns:a16="http://schemas.microsoft.com/office/drawing/2014/main" id="{F5EE9E84-44CA-7A1A-80EF-9CC65A113121}"/>
              </a:ext>
            </a:extLst>
          </p:cNvPr>
          <p:cNvSpPr/>
          <p:nvPr/>
        </p:nvSpPr>
        <p:spPr>
          <a:xfrm>
            <a:off x="5454853" y="1507968"/>
            <a:ext cx="2076293" cy="911626"/>
          </a:xfrm>
          <a:prstGeom prst="round2DiagRect">
            <a:avLst>
              <a:gd name="adj1" fmla="val 50000"/>
              <a:gd name="adj2" fmla="val 0"/>
            </a:avLst>
          </a:prstGeom>
          <a:solidFill>
            <a:srgbClr val="00BAB5">
              <a:alpha val="100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 Diagonal Corner of Rectangle 61">
            <a:extLst>
              <a:ext uri="{FF2B5EF4-FFF2-40B4-BE49-F238E27FC236}">
                <a16:creationId xmlns:a16="http://schemas.microsoft.com/office/drawing/2014/main" id="{6DEB6441-7CDC-4267-06D3-E07948AE4BE9}"/>
              </a:ext>
            </a:extLst>
          </p:cNvPr>
          <p:cNvSpPr/>
          <p:nvPr/>
        </p:nvSpPr>
        <p:spPr>
          <a:xfrm>
            <a:off x="325292" y="4150807"/>
            <a:ext cx="2076293" cy="911626"/>
          </a:xfrm>
          <a:prstGeom prst="round2DiagRect">
            <a:avLst>
              <a:gd name="adj1" fmla="val 50000"/>
              <a:gd name="adj2" fmla="val 0"/>
            </a:avLst>
          </a:prstGeom>
          <a:solidFill>
            <a:srgbClr val="F26363">
              <a:alpha val="1004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55" name="Freeform 61">
            <a:extLst>
              <a:ext uri="{FF2B5EF4-FFF2-40B4-BE49-F238E27FC236}">
                <a16:creationId xmlns:a16="http://schemas.microsoft.com/office/drawing/2014/main" id="{AE6960A5-9811-9FE2-E450-5DEEFE0967CA}"/>
              </a:ext>
            </a:extLst>
          </p:cNvPr>
          <p:cNvSpPr>
            <a:spLocks/>
          </p:cNvSpPr>
          <p:nvPr/>
        </p:nvSpPr>
        <p:spPr bwMode="auto">
          <a:xfrm rot="2640000">
            <a:off x="3423261" y="3569131"/>
            <a:ext cx="562452" cy="713466"/>
          </a:xfrm>
          <a:custGeom>
            <a:avLst/>
            <a:gdLst/>
            <a:ahLst/>
            <a:cxnLst>
              <a:cxn ang="0">
                <a:pos x="253" y="2"/>
              </a:cxn>
              <a:cxn ang="0">
                <a:pos x="0" y="0"/>
              </a:cxn>
              <a:cxn ang="0">
                <a:pos x="2" y="351"/>
              </a:cxn>
              <a:cxn ang="0">
                <a:pos x="246" y="351"/>
              </a:cxn>
              <a:cxn ang="0">
                <a:pos x="253" y="2"/>
              </a:cxn>
            </a:cxnLst>
            <a:rect l="0" t="0" r="r" b="b"/>
            <a:pathLst>
              <a:path w="253" h="356">
                <a:moveTo>
                  <a:pt x="253" y="2"/>
                </a:moveTo>
                <a:cubicBezTo>
                  <a:pt x="0" y="0"/>
                  <a:pt x="0" y="0"/>
                  <a:pt x="0" y="0"/>
                </a:cubicBezTo>
                <a:cubicBezTo>
                  <a:pt x="87" y="106"/>
                  <a:pt x="87" y="248"/>
                  <a:pt x="2" y="351"/>
                </a:cubicBezTo>
                <a:cubicBezTo>
                  <a:pt x="246" y="356"/>
                  <a:pt x="246" y="351"/>
                  <a:pt x="246" y="351"/>
                </a:cubicBezTo>
                <a:cubicBezTo>
                  <a:pt x="161" y="244"/>
                  <a:pt x="164" y="106"/>
                  <a:pt x="253" y="2"/>
                </a:cubicBezTo>
                <a:close/>
              </a:path>
            </a:pathLst>
          </a:custGeom>
          <a:solidFill>
            <a:schemeClr val="accent2">
              <a:lumMod val="20000"/>
              <a:lumOff val="80000"/>
            </a:schemeClr>
          </a:solid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4" name="Oval 3">
            <a:extLst>
              <a:ext uri="{FF2B5EF4-FFF2-40B4-BE49-F238E27FC236}">
                <a16:creationId xmlns:a16="http://schemas.microsoft.com/office/drawing/2014/main" id="{9867C0CE-A6E5-CE13-9593-28E81EA7D704}"/>
              </a:ext>
            </a:extLst>
          </p:cNvPr>
          <p:cNvSpPr/>
          <p:nvPr/>
        </p:nvSpPr>
        <p:spPr bwMode="auto">
          <a:xfrm>
            <a:off x="2545006" y="3941054"/>
            <a:ext cx="1130583" cy="1130583"/>
          </a:xfrm>
          <a:prstGeom prst="ellipse">
            <a:avLst/>
          </a:prstGeom>
          <a:solidFill>
            <a:srgbClr val="F26363"/>
          </a:solidFill>
          <a:ln w="76200">
            <a:solidFill>
              <a:schemeClr val="bg1"/>
            </a:solidFill>
            <a:round/>
            <a:headEnd/>
            <a:tailEnd/>
          </a:ln>
        </p:spPr>
        <p:txBody>
          <a:bodyPr vert="horz" wrap="none" lIns="243868" tIns="121934" rIns="243868" bIns="121934" numCol="1" rtlCol="0" anchor="ctr" anchorCtr="1" compatLnSpc="1">
            <a:prstTxWarp prst="textNoShape">
              <a:avLst/>
            </a:prstTxWarp>
          </a:bodyPr>
          <a:lstStyle/>
          <a:p>
            <a:pPr algn="ctr"/>
            <a:endParaRPr lang="en-US" sz="1400" b="1" dirty="0">
              <a:solidFill>
                <a:schemeClr val="tx1">
                  <a:lumMod val="75000"/>
                  <a:lumOff val="25000"/>
                </a:schemeClr>
              </a:solidFill>
            </a:endParaRPr>
          </a:p>
        </p:txBody>
      </p:sp>
      <p:sp>
        <p:nvSpPr>
          <p:cNvPr id="53" name="Freeform 61">
            <a:extLst>
              <a:ext uri="{FF2B5EF4-FFF2-40B4-BE49-F238E27FC236}">
                <a16:creationId xmlns:a16="http://schemas.microsoft.com/office/drawing/2014/main" id="{AF4D1D67-3982-98DF-BAFF-EE7880CB7EA6}"/>
              </a:ext>
            </a:extLst>
          </p:cNvPr>
          <p:cNvSpPr>
            <a:spLocks/>
          </p:cNvSpPr>
          <p:nvPr/>
        </p:nvSpPr>
        <p:spPr bwMode="auto">
          <a:xfrm rot="8040000">
            <a:off x="4609302" y="3559151"/>
            <a:ext cx="562452" cy="743046"/>
          </a:xfrm>
          <a:custGeom>
            <a:avLst/>
            <a:gdLst/>
            <a:ahLst/>
            <a:cxnLst>
              <a:cxn ang="0">
                <a:pos x="253" y="2"/>
              </a:cxn>
              <a:cxn ang="0">
                <a:pos x="0" y="0"/>
              </a:cxn>
              <a:cxn ang="0">
                <a:pos x="2" y="351"/>
              </a:cxn>
              <a:cxn ang="0">
                <a:pos x="246" y="351"/>
              </a:cxn>
              <a:cxn ang="0">
                <a:pos x="253" y="2"/>
              </a:cxn>
            </a:cxnLst>
            <a:rect l="0" t="0" r="r" b="b"/>
            <a:pathLst>
              <a:path w="253" h="356">
                <a:moveTo>
                  <a:pt x="253" y="2"/>
                </a:moveTo>
                <a:cubicBezTo>
                  <a:pt x="0" y="0"/>
                  <a:pt x="0" y="0"/>
                  <a:pt x="0" y="0"/>
                </a:cubicBezTo>
                <a:cubicBezTo>
                  <a:pt x="87" y="106"/>
                  <a:pt x="87" y="248"/>
                  <a:pt x="2" y="351"/>
                </a:cubicBezTo>
                <a:cubicBezTo>
                  <a:pt x="246" y="356"/>
                  <a:pt x="246" y="351"/>
                  <a:pt x="246" y="351"/>
                </a:cubicBezTo>
                <a:cubicBezTo>
                  <a:pt x="161" y="244"/>
                  <a:pt x="164" y="106"/>
                  <a:pt x="253" y="2"/>
                </a:cubicBezTo>
                <a:close/>
              </a:path>
            </a:pathLst>
          </a:custGeom>
          <a:solidFill>
            <a:schemeClr val="accent2">
              <a:lumMod val="20000"/>
              <a:lumOff val="80000"/>
            </a:schemeClr>
          </a:solid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6" name="Oval 5">
            <a:extLst>
              <a:ext uri="{FF2B5EF4-FFF2-40B4-BE49-F238E27FC236}">
                <a16:creationId xmlns:a16="http://schemas.microsoft.com/office/drawing/2014/main" id="{C7BA4159-2832-7988-395A-5DAA80464834}"/>
              </a:ext>
            </a:extLst>
          </p:cNvPr>
          <p:cNvSpPr/>
          <p:nvPr/>
        </p:nvSpPr>
        <p:spPr bwMode="auto">
          <a:xfrm rot="5400000">
            <a:off x="3730751" y="2760920"/>
            <a:ext cx="1130583" cy="1130583"/>
          </a:xfrm>
          <a:prstGeom prst="ellipse">
            <a:avLst/>
          </a:prstGeom>
          <a:solidFill>
            <a:srgbClr val="FFA826"/>
          </a:solidFill>
          <a:ln w="76200">
            <a:solidFill>
              <a:schemeClr val="bg1"/>
            </a:solidFill>
            <a:round/>
            <a:headEnd/>
            <a:tailEnd/>
          </a:ln>
        </p:spPr>
        <p:txBody>
          <a:bodyPr vert="horz" wrap="none" lIns="243868" tIns="121934" rIns="243868" bIns="121934" numCol="1" rtlCol="0" anchor="ctr" anchorCtr="1" compatLnSpc="1">
            <a:prstTxWarp prst="textNoShape">
              <a:avLst/>
            </a:prstTxWarp>
          </a:bodyPr>
          <a:lstStyle/>
          <a:p>
            <a:pPr algn="ctr"/>
            <a:endParaRPr lang="en-US" sz="1400" b="1" dirty="0">
              <a:solidFill>
                <a:schemeClr val="tx1">
                  <a:lumMod val="75000"/>
                  <a:lumOff val="25000"/>
                </a:schemeClr>
              </a:solidFill>
            </a:endParaRPr>
          </a:p>
        </p:txBody>
      </p:sp>
      <p:sp>
        <p:nvSpPr>
          <p:cNvPr id="51" name="Freeform 61">
            <a:extLst>
              <a:ext uri="{FF2B5EF4-FFF2-40B4-BE49-F238E27FC236}">
                <a16:creationId xmlns:a16="http://schemas.microsoft.com/office/drawing/2014/main" id="{0EF7696A-6959-79A6-733E-D2C2175C7351}"/>
              </a:ext>
            </a:extLst>
          </p:cNvPr>
          <p:cNvSpPr>
            <a:spLocks/>
          </p:cNvSpPr>
          <p:nvPr/>
        </p:nvSpPr>
        <p:spPr bwMode="auto">
          <a:xfrm rot="2640000">
            <a:off x="5818292" y="3567059"/>
            <a:ext cx="562452" cy="728240"/>
          </a:xfrm>
          <a:custGeom>
            <a:avLst/>
            <a:gdLst/>
            <a:ahLst/>
            <a:cxnLst>
              <a:cxn ang="0">
                <a:pos x="253" y="2"/>
              </a:cxn>
              <a:cxn ang="0">
                <a:pos x="0" y="0"/>
              </a:cxn>
              <a:cxn ang="0">
                <a:pos x="2" y="351"/>
              </a:cxn>
              <a:cxn ang="0">
                <a:pos x="246" y="351"/>
              </a:cxn>
              <a:cxn ang="0">
                <a:pos x="253" y="2"/>
              </a:cxn>
            </a:cxnLst>
            <a:rect l="0" t="0" r="r" b="b"/>
            <a:pathLst>
              <a:path w="253" h="356">
                <a:moveTo>
                  <a:pt x="253" y="2"/>
                </a:moveTo>
                <a:cubicBezTo>
                  <a:pt x="0" y="0"/>
                  <a:pt x="0" y="0"/>
                  <a:pt x="0" y="0"/>
                </a:cubicBezTo>
                <a:cubicBezTo>
                  <a:pt x="87" y="106"/>
                  <a:pt x="87" y="248"/>
                  <a:pt x="2" y="351"/>
                </a:cubicBezTo>
                <a:cubicBezTo>
                  <a:pt x="246" y="356"/>
                  <a:pt x="246" y="351"/>
                  <a:pt x="246" y="351"/>
                </a:cubicBezTo>
                <a:cubicBezTo>
                  <a:pt x="161" y="244"/>
                  <a:pt x="164" y="106"/>
                  <a:pt x="253" y="2"/>
                </a:cubicBezTo>
                <a:close/>
              </a:path>
            </a:pathLst>
          </a:custGeom>
          <a:solidFill>
            <a:schemeClr val="accent2">
              <a:lumMod val="20000"/>
              <a:lumOff val="80000"/>
            </a:schemeClr>
          </a:solid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8" name="Oval 7">
            <a:extLst>
              <a:ext uri="{FF2B5EF4-FFF2-40B4-BE49-F238E27FC236}">
                <a16:creationId xmlns:a16="http://schemas.microsoft.com/office/drawing/2014/main" id="{D878388E-3E4D-5F89-CF4D-6FE2D7FCC683}"/>
              </a:ext>
            </a:extLst>
          </p:cNvPr>
          <p:cNvSpPr/>
          <p:nvPr/>
        </p:nvSpPr>
        <p:spPr bwMode="auto">
          <a:xfrm>
            <a:off x="4936194" y="3941055"/>
            <a:ext cx="1130583" cy="1130583"/>
          </a:xfrm>
          <a:prstGeom prst="ellipse">
            <a:avLst/>
          </a:prstGeom>
          <a:solidFill>
            <a:srgbClr val="7DD1CE"/>
          </a:solidFill>
          <a:ln w="76200">
            <a:solidFill>
              <a:schemeClr val="bg1"/>
            </a:solidFill>
            <a:round/>
            <a:headEnd/>
            <a:tailEnd/>
          </a:ln>
        </p:spPr>
        <p:txBody>
          <a:bodyPr vert="horz" wrap="none" lIns="243868" tIns="121934" rIns="243868" bIns="121934" numCol="1" rtlCol="0" anchor="ctr" anchorCtr="1" compatLnSpc="1">
            <a:prstTxWarp prst="textNoShape">
              <a:avLst/>
            </a:prstTxWarp>
          </a:bodyPr>
          <a:lstStyle/>
          <a:p>
            <a:pPr algn="ctr"/>
            <a:endParaRPr lang="en-US" sz="1400" b="1" dirty="0">
              <a:solidFill>
                <a:schemeClr val="tx1">
                  <a:lumMod val="75000"/>
                  <a:lumOff val="25000"/>
                </a:schemeClr>
              </a:solidFill>
            </a:endParaRPr>
          </a:p>
        </p:txBody>
      </p:sp>
      <p:sp>
        <p:nvSpPr>
          <p:cNvPr id="49" name="Freeform 61">
            <a:extLst>
              <a:ext uri="{FF2B5EF4-FFF2-40B4-BE49-F238E27FC236}">
                <a16:creationId xmlns:a16="http://schemas.microsoft.com/office/drawing/2014/main" id="{9FF76845-3BF7-20B0-96B3-4DD4384D3EFA}"/>
              </a:ext>
            </a:extLst>
          </p:cNvPr>
          <p:cNvSpPr>
            <a:spLocks/>
          </p:cNvSpPr>
          <p:nvPr/>
        </p:nvSpPr>
        <p:spPr bwMode="auto">
          <a:xfrm rot="8040000">
            <a:off x="7007620" y="3559936"/>
            <a:ext cx="562452" cy="737917"/>
          </a:xfrm>
          <a:custGeom>
            <a:avLst/>
            <a:gdLst/>
            <a:ahLst/>
            <a:cxnLst>
              <a:cxn ang="0">
                <a:pos x="253" y="2"/>
              </a:cxn>
              <a:cxn ang="0">
                <a:pos x="0" y="0"/>
              </a:cxn>
              <a:cxn ang="0">
                <a:pos x="2" y="351"/>
              </a:cxn>
              <a:cxn ang="0">
                <a:pos x="246" y="351"/>
              </a:cxn>
              <a:cxn ang="0">
                <a:pos x="253" y="2"/>
              </a:cxn>
            </a:cxnLst>
            <a:rect l="0" t="0" r="r" b="b"/>
            <a:pathLst>
              <a:path w="253" h="356">
                <a:moveTo>
                  <a:pt x="253" y="2"/>
                </a:moveTo>
                <a:cubicBezTo>
                  <a:pt x="0" y="0"/>
                  <a:pt x="0" y="0"/>
                  <a:pt x="0" y="0"/>
                </a:cubicBezTo>
                <a:cubicBezTo>
                  <a:pt x="87" y="106"/>
                  <a:pt x="87" y="248"/>
                  <a:pt x="2" y="351"/>
                </a:cubicBezTo>
                <a:cubicBezTo>
                  <a:pt x="246" y="356"/>
                  <a:pt x="246" y="351"/>
                  <a:pt x="246" y="351"/>
                </a:cubicBezTo>
                <a:cubicBezTo>
                  <a:pt x="161" y="244"/>
                  <a:pt x="164" y="106"/>
                  <a:pt x="253" y="2"/>
                </a:cubicBezTo>
                <a:close/>
              </a:path>
            </a:pathLst>
          </a:custGeom>
          <a:solidFill>
            <a:schemeClr val="accent2">
              <a:lumMod val="20000"/>
              <a:lumOff val="80000"/>
            </a:schemeClr>
          </a:solid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10" name="Oval 9">
            <a:extLst>
              <a:ext uri="{FF2B5EF4-FFF2-40B4-BE49-F238E27FC236}">
                <a16:creationId xmlns:a16="http://schemas.microsoft.com/office/drawing/2014/main" id="{E010854A-77F8-120F-F995-A072F4714363}"/>
              </a:ext>
            </a:extLst>
          </p:cNvPr>
          <p:cNvSpPr/>
          <p:nvPr/>
        </p:nvSpPr>
        <p:spPr bwMode="auto">
          <a:xfrm rot="5400000">
            <a:off x="6127548" y="2760921"/>
            <a:ext cx="1130583" cy="1130583"/>
          </a:xfrm>
          <a:prstGeom prst="ellipse">
            <a:avLst/>
          </a:prstGeom>
          <a:solidFill>
            <a:srgbClr val="00BAB5"/>
          </a:solidFill>
          <a:ln w="76200">
            <a:solidFill>
              <a:schemeClr val="bg1"/>
            </a:solidFill>
            <a:round/>
            <a:headEnd/>
            <a:tailEnd/>
          </a:ln>
        </p:spPr>
        <p:txBody>
          <a:bodyPr vert="horz" wrap="none" lIns="243868" tIns="121934" rIns="243868" bIns="121934" numCol="1" rtlCol="0" anchor="ctr" anchorCtr="1" compatLnSpc="1">
            <a:prstTxWarp prst="textNoShape">
              <a:avLst/>
            </a:prstTxWarp>
          </a:bodyPr>
          <a:lstStyle/>
          <a:p>
            <a:pPr algn="ctr"/>
            <a:endParaRPr lang="en-US" sz="1400" b="1" dirty="0">
              <a:solidFill>
                <a:schemeClr val="tx1">
                  <a:lumMod val="75000"/>
                  <a:lumOff val="25000"/>
                </a:schemeClr>
              </a:solidFill>
            </a:endParaRPr>
          </a:p>
        </p:txBody>
      </p:sp>
      <p:sp>
        <p:nvSpPr>
          <p:cNvPr id="47" name="Freeform 61">
            <a:extLst>
              <a:ext uri="{FF2B5EF4-FFF2-40B4-BE49-F238E27FC236}">
                <a16:creationId xmlns:a16="http://schemas.microsoft.com/office/drawing/2014/main" id="{B5051F9B-50BD-C659-4E25-923BDF687C75}"/>
              </a:ext>
            </a:extLst>
          </p:cNvPr>
          <p:cNvSpPr>
            <a:spLocks/>
          </p:cNvSpPr>
          <p:nvPr/>
        </p:nvSpPr>
        <p:spPr bwMode="auto">
          <a:xfrm rot="2640000">
            <a:off x="8216370" y="3567633"/>
            <a:ext cx="562452" cy="724154"/>
          </a:xfrm>
          <a:custGeom>
            <a:avLst/>
            <a:gdLst/>
            <a:ahLst/>
            <a:cxnLst>
              <a:cxn ang="0">
                <a:pos x="253" y="2"/>
              </a:cxn>
              <a:cxn ang="0">
                <a:pos x="0" y="0"/>
              </a:cxn>
              <a:cxn ang="0">
                <a:pos x="2" y="351"/>
              </a:cxn>
              <a:cxn ang="0">
                <a:pos x="246" y="351"/>
              </a:cxn>
              <a:cxn ang="0">
                <a:pos x="253" y="2"/>
              </a:cxn>
            </a:cxnLst>
            <a:rect l="0" t="0" r="r" b="b"/>
            <a:pathLst>
              <a:path w="253" h="356">
                <a:moveTo>
                  <a:pt x="253" y="2"/>
                </a:moveTo>
                <a:cubicBezTo>
                  <a:pt x="0" y="0"/>
                  <a:pt x="0" y="0"/>
                  <a:pt x="0" y="0"/>
                </a:cubicBezTo>
                <a:cubicBezTo>
                  <a:pt x="87" y="106"/>
                  <a:pt x="87" y="248"/>
                  <a:pt x="2" y="351"/>
                </a:cubicBezTo>
                <a:cubicBezTo>
                  <a:pt x="246" y="356"/>
                  <a:pt x="246" y="351"/>
                  <a:pt x="246" y="351"/>
                </a:cubicBezTo>
                <a:cubicBezTo>
                  <a:pt x="161" y="244"/>
                  <a:pt x="164" y="106"/>
                  <a:pt x="253" y="2"/>
                </a:cubicBezTo>
                <a:close/>
              </a:path>
            </a:pathLst>
          </a:custGeom>
          <a:solidFill>
            <a:schemeClr val="accent2">
              <a:lumMod val="20000"/>
              <a:lumOff val="80000"/>
            </a:schemeClr>
          </a:solid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12" name="Oval 11">
            <a:extLst>
              <a:ext uri="{FF2B5EF4-FFF2-40B4-BE49-F238E27FC236}">
                <a16:creationId xmlns:a16="http://schemas.microsoft.com/office/drawing/2014/main" id="{09C50685-1563-9B04-EEA1-5659B5B31EB6}"/>
              </a:ext>
            </a:extLst>
          </p:cNvPr>
          <p:cNvSpPr/>
          <p:nvPr/>
        </p:nvSpPr>
        <p:spPr bwMode="auto">
          <a:xfrm>
            <a:off x="7332853" y="3941055"/>
            <a:ext cx="1130583" cy="1130583"/>
          </a:xfrm>
          <a:prstGeom prst="ellipse">
            <a:avLst/>
          </a:prstGeom>
          <a:solidFill>
            <a:srgbClr val="995DB3"/>
          </a:solidFill>
          <a:ln w="76200">
            <a:solidFill>
              <a:schemeClr val="bg1"/>
            </a:solidFill>
            <a:round/>
            <a:headEnd/>
            <a:tailEnd/>
          </a:ln>
        </p:spPr>
        <p:txBody>
          <a:bodyPr vert="horz" wrap="none" lIns="243868" tIns="121934" rIns="243868" bIns="121934" numCol="1" rtlCol="0" anchor="ctr" anchorCtr="1" compatLnSpc="1">
            <a:prstTxWarp prst="textNoShape">
              <a:avLst/>
            </a:prstTxWarp>
          </a:bodyPr>
          <a:lstStyle/>
          <a:p>
            <a:pPr algn="ctr"/>
            <a:endParaRPr lang="en-US" sz="1400" b="1" dirty="0">
              <a:solidFill>
                <a:schemeClr val="tx1">
                  <a:lumMod val="75000"/>
                  <a:lumOff val="25000"/>
                </a:schemeClr>
              </a:solidFill>
            </a:endParaRPr>
          </a:p>
        </p:txBody>
      </p:sp>
      <p:sp>
        <p:nvSpPr>
          <p:cNvPr id="13" name="Oval 12">
            <a:extLst>
              <a:ext uri="{FF2B5EF4-FFF2-40B4-BE49-F238E27FC236}">
                <a16:creationId xmlns:a16="http://schemas.microsoft.com/office/drawing/2014/main" id="{A58387E0-3FF5-5781-32A4-ABE9CDF4AC16}"/>
              </a:ext>
            </a:extLst>
          </p:cNvPr>
          <p:cNvSpPr/>
          <p:nvPr/>
        </p:nvSpPr>
        <p:spPr bwMode="auto">
          <a:xfrm rot="5400000">
            <a:off x="8524207" y="2760921"/>
            <a:ext cx="1130583" cy="1130583"/>
          </a:xfrm>
          <a:prstGeom prst="ellipse">
            <a:avLst/>
          </a:prstGeom>
          <a:solidFill>
            <a:srgbClr val="A8436F"/>
          </a:solidFill>
          <a:ln w="76200">
            <a:solidFill>
              <a:schemeClr val="bg1"/>
            </a:solidFill>
            <a:round/>
            <a:headEnd/>
            <a:tailEnd/>
          </a:ln>
        </p:spPr>
        <p:txBody>
          <a:bodyPr vert="horz" wrap="none" lIns="243868" tIns="121934" rIns="243868" bIns="121934" numCol="1" rtlCol="0" anchor="ctr" anchorCtr="1" compatLnSpc="1">
            <a:prstTxWarp prst="textNoShape">
              <a:avLst/>
            </a:prstTxWarp>
          </a:bodyPr>
          <a:lstStyle/>
          <a:p>
            <a:pPr algn="ctr"/>
            <a:endParaRPr lang="en-US" sz="1400" b="1" dirty="0">
              <a:solidFill>
                <a:schemeClr val="tx1">
                  <a:lumMod val="75000"/>
                  <a:lumOff val="25000"/>
                </a:schemeClr>
              </a:solidFill>
            </a:endParaRPr>
          </a:p>
        </p:txBody>
      </p:sp>
      <p:grpSp>
        <p:nvGrpSpPr>
          <p:cNvPr id="14" name="Group 39">
            <a:extLst>
              <a:ext uri="{FF2B5EF4-FFF2-40B4-BE49-F238E27FC236}">
                <a16:creationId xmlns:a16="http://schemas.microsoft.com/office/drawing/2014/main" id="{CED532D6-7FAA-8546-F84C-549CDDF2BE2F}"/>
              </a:ext>
            </a:extLst>
          </p:cNvPr>
          <p:cNvGrpSpPr/>
          <p:nvPr/>
        </p:nvGrpSpPr>
        <p:grpSpPr>
          <a:xfrm>
            <a:off x="2857625" y="4203575"/>
            <a:ext cx="505348" cy="605545"/>
            <a:chOff x="3735388" y="3473450"/>
            <a:chExt cx="184150" cy="220663"/>
          </a:xfrm>
          <a:solidFill>
            <a:schemeClr val="bg1"/>
          </a:solidFill>
        </p:grpSpPr>
        <p:sp>
          <p:nvSpPr>
            <p:cNvPr id="45" name="Freeform 96">
              <a:extLst>
                <a:ext uri="{FF2B5EF4-FFF2-40B4-BE49-F238E27FC236}">
                  <a16:creationId xmlns:a16="http://schemas.microsoft.com/office/drawing/2014/main" id="{F67F9DB6-3B2A-D5A0-6EF7-CD914C920989}"/>
                </a:ext>
              </a:extLst>
            </p:cNvPr>
            <p:cNvSpPr>
              <a:spLocks noEditPoints="1"/>
            </p:cNvSpPr>
            <p:nvPr/>
          </p:nvSpPr>
          <p:spPr bwMode="auto">
            <a:xfrm>
              <a:off x="3773488" y="3473450"/>
              <a:ext cx="104775" cy="104775"/>
            </a:xfrm>
            <a:custGeom>
              <a:avLst/>
              <a:gdLst/>
              <a:ahLst/>
              <a:cxnLst>
                <a:cxn ang="0">
                  <a:pos x="21" y="41"/>
                </a:cxn>
                <a:cxn ang="0">
                  <a:pos x="41" y="21"/>
                </a:cxn>
                <a:cxn ang="0">
                  <a:pos x="21" y="0"/>
                </a:cxn>
                <a:cxn ang="0">
                  <a:pos x="0" y="21"/>
                </a:cxn>
                <a:cxn ang="0">
                  <a:pos x="21" y="41"/>
                </a:cxn>
                <a:cxn ang="0">
                  <a:pos x="21" y="6"/>
                </a:cxn>
                <a:cxn ang="0">
                  <a:pos x="36" y="21"/>
                </a:cxn>
                <a:cxn ang="0">
                  <a:pos x="21" y="36"/>
                </a:cxn>
                <a:cxn ang="0">
                  <a:pos x="6" y="21"/>
                </a:cxn>
                <a:cxn ang="0">
                  <a:pos x="21" y="6"/>
                </a:cxn>
              </a:cxnLst>
              <a:rect l="0" t="0" r="r" b="b"/>
              <a:pathLst>
                <a:path w="41" h="41">
                  <a:moveTo>
                    <a:pt x="21" y="41"/>
                  </a:moveTo>
                  <a:cubicBezTo>
                    <a:pt x="32" y="41"/>
                    <a:pt x="41" y="32"/>
                    <a:pt x="41" y="21"/>
                  </a:cubicBezTo>
                  <a:cubicBezTo>
                    <a:pt x="41" y="9"/>
                    <a:pt x="32" y="0"/>
                    <a:pt x="21" y="0"/>
                  </a:cubicBezTo>
                  <a:cubicBezTo>
                    <a:pt x="10" y="0"/>
                    <a:pt x="0" y="9"/>
                    <a:pt x="0" y="21"/>
                  </a:cubicBezTo>
                  <a:cubicBezTo>
                    <a:pt x="0" y="32"/>
                    <a:pt x="10" y="41"/>
                    <a:pt x="21" y="41"/>
                  </a:cubicBezTo>
                  <a:close/>
                  <a:moveTo>
                    <a:pt x="21" y="6"/>
                  </a:moveTo>
                  <a:cubicBezTo>
                    <a:pt x="29" y="6"/>
                    <a:pt x="36" y="12"/>
                    <a:pt x="36" y="21"/>
                  </a:cubicBezTo>
                  <a:cubicBezTo>
                    <a:pt x="36" y="29"/>
                    <a:pt x="29" y="36"/>
                    <a:pt x="21" y="36"/>
                  </a:cubicBezTo>
                  <a:cubicBezTo>
                    <a:pt x="12" y="36"/>
                    <a:pt x="6" y="29"/>
                    <a:pt x="6" y="21"/>
                  </a:cubicBezTo>
                  <a:cubicBezTo>
                    <a:pt x="6" y="12"/>
                    <a:pt x="12" y="6"/>
                    <a:pt x="21" y="6"/>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solidFill>
                  <a:schemeClr val="bg1"/>
                </a:solidFill>
              </a:endParaRPr>
            </a:p>
          </p:txBody>
        </p:sp>
        <p:sp>
          <p:nvSpPr>
            <p:cNvPr id="46" name="Freeform 97">
              <a:extLst>
                <a:ext uri="{FF2B5EF4-FFF2-40B4-BE49-F238E27FC236}">
                  <a16:creationId xmlns:a16="http://schemas.microsoft.com/office/drawing/2014/main" id="{0811CEE2-7E14-256B-3351-B5FB1EE51F87}"/>
                </a:ext>
              </a:extLst>
            </p:cNvPr>
            <p:cNvSpPr>
              <a:spLocks noEditPoints="1"/>
            </p:cNvSpPr>
            <p:nvPr/>
          </p:nvSpPr>
          <p:spPr bwMode="auto">
            <a:xfrm>
              <a:off x="3735388" y="3586163"/>
              <a:ext cx="184150" cy="107950"/>
            </a:xfrm>
            <a:custGeom>
              <a:avLst/>
              <a:gdLst/>
              <a:ahLst/>
              <a:cxnLst>
                <a:cxn ang="0">
                  <a:pos x="71" y="19"/>
                </a:cxn>
                <a:cxn ang="0">
                  <a:pos x="48" y="0"/>
                </a:cxn>
                <a:cxn ang="0">
                  <a:pos x="45" y="1"/>
                </a:cxn>
                <a:cxn ang="0">
                  <a:pos x="36" y="12"/>
                </a:cxn>
                <a:cxn ang="0">
                  <a:pos x="27" y="1"/>
                </a:cxn>
                <a:cxn ang="0">
                  <a:pos x="24" y="0"/>
                </a:cxn>
                <a:cxn ang="0">
                  <a:pos x="0" y="19"/>
                </a:cxn>
                <a:cxn ang="0">
                  <a:pos x="0" y="21"/>
                </a:cxn>
                <a:cxn ang="0">
                  <a:pos x="36" y="42"/>
                </a:cxn>
                <a:cxn ang="0">
                  <a:pos x="71" y="21"/>
                </a:cxn>
                <a:cxn ang="0">
                  <a:pos x="71" y="19"/>
                </a:cxn>
                <a:cxn ang="0">
                  <a:pos x="49" y="6"/>
                </a:cxn>
                <a:cxn ang="0">
                  <a:pos x="53" y="8"/>
                </a:cxn>
                <a:cxn ang="0">
                  <a:pos x="44" y="20"/>
                </a:cxn>
                <a:cxn ang="0">
                  <a:pos x="42" y="18"/>
                </a:cxn>
                <a:cxn ang="0">
                  <a:pos x="39" y="16"/>
                </a:cxn>
                <a:cxn ang="0">
                  <a:pos x="49" y="6"/>
                </a:cxn>
                <a:cxn ang="0">
                  <a:pos x="32" y="16"/>
                </a:cxn>
                <a:cxn ang="0">
                  <a:pos x="29" y="18"/>
                </a:cxn>
                <a:cxn ang="0">
                  <a:pos x="28" y="20"/>
                </a:cxn>
                <a:cxn ang="0">
                  <a:pos x="19" y="8"/>
                </a:cxn>
                <a:cxn ang="0">
                  <a:pos x="23" y="6"/>
                </a:cxn>
                <a:cxn ang="0">
                  <a:pos x="32" y="16"/>
                </a:cxn>
                <a:cxn ang="0">
                  <a:pos x="38" y="36"/>
                </a:cxn>
                <a:cxn ang="0">
                  <a:pos x="38" y="24"/>
                </a:cxn>
                <a:cxn ang="0">
                  <a:pos x="36" y="23"/>
                </a:cxn>
                <a:cxn ang="0">
                  <a:pos x="34" y="24"/>
                </a:cxn>
                <a:cxn ang="0">
                  <a:pos x="34" y="36"/>
                </a:cxn>
                <a:cxn ang="0">
                  <a:pos x="6" y="20"/>
                </a:cxn>
                <a:cxn ang="0">
                  <a:pos x="16" y="10"/>
                </a:cxn>
                <a:cxn ang="0">
                  <a:pos x="27" y="23"/>
                </a:cxn>
                <a:cxn ang="0">
                  <a:pos x="29" y="23"/>
                </a:cxn>
                <a:cxn ang="0">
                  <a:pos x="32" y="21"/>
                </a:cxn>
                <a:cxn ang="0">
                  <a:pos x="36" y="18"/>
                </a:cxn>
                <a:cxn ang="0">
                  <a:pos x="40" y="21"/>
                </a:cxn>
                <a:cxn ang="0">
                  <a:pos x="43" y="23"/>
                </a:cxn>
                <a:cxn ang="0">
                  <a:pos x="44" y="24"/>
                </a:cxn>
                <a:cxn ang="0">
                  <a:pos x="45" y="23"/>
                </a:cxn>
                <a:cxn ang="0">
                  <a:pos x="56" y="10"/>
                </a:cxn>
                <a:cxn ang="0">
                  <a:pos x="66" y="20"/>
                </a:cxn>
                <a:cxn ang="0">
                  <a:pos x="38" y="36"/>
                </a:cxn>
              </a:cxnLst>
              <a:rect l="0" t="0" r="r" b="b"/>
              <a:pathLst>
                <a:path w="72" h="42">
                  <a:moveTo>
                    <a:pt x="71" y="19"/>
                  </a:moveTo>
                  <a:cubicBezTo>
                    <a:pt x="66" y="10"/>
                    <a:pt x="58" y="3"/>
                    <a:pt x="48" y="0"/>
                  </a:cubicBezTo>
                  <a:cubicBezTo>
                    <a:pt x="47" y="0"/>
                    <a:pt x="46" y="0"/>
                    <a:pt x="45" y="1"/>
                  </a:cubicBezTo>
                  <a:cubicBezTo>
                    <a:pt x="43" y="6"/>
                    <a:pt x="40" y="9"/>
                    <a:pt x="36" y="12"/>
                  </a:cubicBezTo>
                  <a:cubicBezTo>
                    <a:pt x="32" y="9"/>
                    <a:pt x="29" y="6"/>
                    <a:pt x="27" y="1"/>
                  </a:cubicBezTo>
                  <a:cubicBezTo>
                    <a:pt x="26" y="0"/>
                    <a:pt x="25" y="0"/>
                    <a:pt x="24" y="0"/>
                  </a:cubicBezTo>
                  <a:cubicBezTo>
                    <a:pt x="14" y="3"/>
                    <a:pt x="6" y="10"/>
                    <a:pt x="0" y="19"/>
                  </a:cubicBezTo>
                  <a:cubicBezTo>
                    <a:pt x="0" y="19"/>
                    <a:pt x="0" y="20"/>
                    <a:pt x="0" y="21"/>
                  </a:cubicBezTo>
                  <a:cubicBezTo>
                    <a:pt x="8" y="34"/>
                    <a:pt x="21" y="42"/>
                    <a:pt x="36" y="42"/>
                  </a:cubicBezTo>
                  <a:cubicBezTo>
                    <a:pt x="50" y="42"/>
                    <a:pt x="64" y="34"/>
                    <a:pt x="71" y="21"/>
                  </a:cubicBezTo>
                  <a:cubicBezTo>
                    <a:pt x="72" y="20"/>
                    <a:pt x="72" y="19"/>
                    <a:pt x="71" y="19"/>
                  </a:cubicBezTo>
                  <a:close/>
                  <a:moveTo>
                    <a:pt x="49" y="6"/>
                  </a:moveTo>
                  <a:cubicBezTo>
                    <a:pt x="50" y="6"/>
                    <a:pt x="52" y="7"/>
                    <a:pt x="53" y="8"/>
                  </a:cubicBezTo>
                  <a:cubicBezTo>
                    <a:pt x="51" y="12"/>
                    <a:pt x="48" y="16"/>
                    <a:pt x="44" y="20"/>
                  </a:cubicBezTo>
                  <a:cubicBezTo>
                    <a:pt x="43" y="19"/>
                    <a:pt x="43" y="19"/>
                    <a:pt x="42" y="18"/>
                  </a:cubicBezTo>
                  <a:cubicBezTo>
                    <a:pt x="41" y="18"/>
                    <a:pt x="40" y="17"/>
                    <a:pt x="39" y="16"/>
                  </a:cubicBezTo>
                  <a:cubicBezTo>
                    <a:pt x="43" y="13"/>
                    <a:pt x="46" y="10"/>
                    <a:pt x="49" y="6"/>
                  </a:cubicBezTo>
                  <a:close/>
                  <a:moveTo>
                    <a:pt x="32" y="16"/>
                  </a:moveTo>
                  <a:cubicBezTo>
                    <a:pt x="31" y="17"/>
                    <a:pt x="30" y="18"/>
                    <a:pt x="29" y="18"/>
                  </a:cubicBezTo>
                  <a:cubicBezTo>
                    <a:pt x="29" y="19"/>
                    <a:pt x="28" y="19"/>
                    <a:pt x="28" y="20"/>
                  </a:cubicBezTo>
                  <a:cubicBezTo>
                    <a:pt x="24" y="16"/>
                    <a:pt x="21" y="12"/>
                    <a:pt x="19" y="8"/>
                  </a:cubicBezTo>
                  <a:cubicBezTo>
                    <a:pt x="20" y="7"/>
                    <a:pt x="22" y="6"/>
                    <a:pt x="23" y="6"/>
                  </a:cubicBezTo>
                  <a:cubicBezTo>
                    <a:pt x="25" y="10"/>
                    <a:pt x="29" y="13"/>
                    <a:pt x="32" y="16"/>
                  </a:cubicBezTo>
                  <a:close/>
                  <a:moveTo>
                    <a:pt x="38" y="36"/>
                  </a:moveTo>
                  <a:cubicBezTo>
                    <a:pt x="38" y="24"/>
                    <a:pt x="38" y="24"/>
                    <a:pt x="38" y="24"/>
                  </a:cubicBezTo>
                  <a:cubicBezTo>
                    <a:pt x="38" y="23"/>
                    <a:pt x="37" y="23"/>
                    <a:pt x="36" y="23"/>
                  </a:cubicBezTo>
                  <a:cubicBezTo>
                    <a:pt x="35" y="23"/>
                    <a:pt x="34" y="23"/>
                    <a:pt x="34" y="24"/>
                  </a:cubicBezTo>
                  <a:cubicBezTo>
                    <a:pt x="34" y="36"/>
                    <a:pt x="34" y="36"/>
                    <a:pt x="34" y="36"/>
                  </a:cubicBezTo>
                  <a:cubicBezTo>
                    <a:pt x="23" y="36"/>
                    <a:pt x="12" y="30"/>
                    <a:pt x="6" y="20"/>
                  </a:cubicBezTo>
                  <a:cubicBezTo>
                    <a:pt x="8" y="16"/>
                    <a:pt x="12" y="12"/>
                    <a:pt x="16" y="10"/>
                  </a:cubicBezTo>
                  <a:cubicBezTo>
                    <a:pt x="18" y="14"/>
                    <a:pt x="22" y="19"/>
                    <a:pt x="27" y="23"/>
                  </a:cubicBezTo>
                  <a:cubicBezTo>
                    <a:pt x="27" y="24"/>
                    <a:pt x="28" y="24"/>
                    <a:pt x="29" y="23"/>
                  </a:cubicBezTo>
                  <a:cubicBezTo>
                    <a:pt x="30" y="23"/>
                    <a:pt x="31" y="22"/>
                    <a:pt x="32" y="21"/>
                  </a:cubicBezTo>
                  <a:cubicBezTo>
                    <a:pt x="33" y="20"/>
                    <a:pt x="34" y="19"/>
                    <a:pt x="36" y="18"/>
                  </a:cubicBezTo>
                  <a:cubicBezTo>
                    <a:pt x="37" y="19"/>
                    <a:pt x="39" y="20"/>
                    <a:pt x="40" y="21"/>
                  </a:cubicBezTo>
                  <a:cubicBezTo>
                    <a:pt x="41" y="22"/>
                    <a:pt x="42" y="23"/>
                    <a:pt x="43" y="23"/>
                  </a:cubicBezTo>
                  <a:cubicBezTo>
                    <a:pt x="43" y="24"/>
                    <a:pt x="43" y="24"/>
                    <a:pt x="44" y="24"/>
                  </a:cubicBezTo>
                  <a:cubicBezTo>
                    <a:pt x="44" y="24"/>
                    <a:pt x="45" y="24"/>
                    <a:pt x="45" y="23"/>
                  </a:cubicBezTo>
                  <a:cubicBezTo>
                    <a:pt x="50" y="19"/>
                    <a:pt x="53" y="14"/>
                    <a:pt x="56" y="10"/>
                  </a:cubicBezTo>
                  <a:cubicBezTo>
                    <a:pt x="60" y="12"/>
                    <a:pt x="63" y="16"/>
                    <a:pt x="66" y="20"/>
                  </a:cubicBezTo>
                  <a:cubicBezTo>
                    <a:pt x="60" y="30"/>
                    <a:pt x="49" y="36"/>
                    <a:pt x="38" y="36"/>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solidFill>
                  <a:schemeClr val="bg1"/>
                </a:solidFill>
              </a:endParaRPr>
            </a:p>
          </p:txBody>
        </p:sp>
      </p:grpSp>
      <p:grpSp>
        <p:nvGrpSpPr>
          <p:cNvPr id="15" name="Group 54">
            <a:extLst>
              <a:ext uri="{FF2B5EF4-FFF2-40B4-BE49-F238E27FC236}">
                <a16:creationId xmlns:a16="http://schemas.microsoft.com/office/drawing/2014/main" id="{E28B4911-E630-EFF1-79ED-10DF3BF3D4A8}"/>
              </a:ext>
            </a:extLst>
          </p:cNvPr>
          <p:cNvGrpSpPr/>
          <p:nvPr/>
        </p:nvGrpSpPr>
        <p:grpSpPr>
          <a:xfrm>
            <a:off x="4095422" y="3128858"/>
            <a:ext cx="401242" cy="394707"/>
            <a:chOff x="4797425" y="4017963"/>
            <a:chExt cx="195263" cy="192088"/>
          </a:xfrm>
          <a:solidFill>
            <a:schemeClr val="bg1"/>
          </a:solidFill>
        </p:grpSpPr>
        <p:sp>
          <p:nvSpPr>
            <p:cNvPr id="40" name="Freeform 204">
              <a:extLst>
                <a:ext uri="{FF2B5EF4-FFF2-40B4-BE49-F238E27FC236}">
                  <a16:creationId xmlns:a16="http://schemas.microsoft.com/office/drawing/2014/main" id="{FA2A14F7-DAA0-211B-1DB8-D2CAF840167A}"/>
                </a:ext>
              </a:extLst>
            </p:cNvPr>
            <p:cNvSpPr>
              <a:spLocks/>
            </p:cNvSpPr>
            <p:nvPr/>
          </p:nvSpPr>
          <p:spPr bwMode="auto">
            <a:xfrm>
              <a:off x="4833938" y="4017963"/>
              <a:ext cx="7938" cy="95250"/>
            </a:xfrm>
            <a:custGeom>
              <a:avLst/>
              <a:gdLst/>
              <a:ahLst/>
              <a:cxnLst>
                <a:cxn ang="0">
                  <a:pos x="1" y="37"/>
                </a:cxn>
                <a:cxn ang="0">
                  <a:pos x="3" y="35"/>
                </a:cxn>
                <a:cxn ang="0">
                  <a:pos x="3" y="1"/>
                </a:cxn>
                <a:cxn ang="0">
                  <a:pos x="1" y="0"/>
                </a:cxn>
                <a:cxn ang="0">
                  <a:pos x="0" y="1"/>
                </a:cxn>
                <a:cxn ang="0">
                  <a:pos x="0" y="35"/>
                </a:cxn>
                <a:cxn ang="0">
                  <a:pos x="1" y="37"/>
                </a:cxn>
              </a:cxnLst>
              <a:rect l="0" t="0" r="r" b="b"/>
              <a:pathLst>
                <a:path w="3" h="37">
                  <a:moveTo>
                    <a:pt x="1" y="37"/>
                  </a:moveTo>
                  <a:cubicBezTo>
                    <a:pt x="2" y="37"/>
                    <a:pt x="3" y="36"/>
                    <a:pt x="3" y="35"/>
                  </a:cubicBezTo>
                  <a:cubicBezTo>
                    <a:pt x="3" y="1"/>
                    <a:pt x="3" y="1"/>
                    <a:pt x="3" y="1"/>
                  </a:cubicBezTo>
                  <a:cubicBezTo>
                    <a:pt x="3" y="0"/>
                    <a:pt x="2" y="0"/>
                    <a:pt x="1" y="0"/>
                  </a:cubicBezTo>
                  <a:cubicBezTo>
                    <a:pt x="0" y="0"/>
                    <a:pt x="0" y="0"/>
                    <a:pt x="0" y="1"/>
                  </a:cubicBezTo>
                  <a:cubicBezTo>
                    <a:pt x="0" y="35"/>
                    <a:pt x="0" y="35"/>
                    <a:pt x="0" y="35"/>
                  </a:cubicBezTo>
                  <a:cubicBezTo>
                    <a:pt x="0" y="36"/>
                    <a:pt x="0" y="37"/>
                    <a:pt x="1" y="37"/>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41" name="Freeform 206">
              <a:extLst>
                <a:ext uri="{FF2B5EF4-FFF2-40B4-BE49-F238E27FC236}">
                  <a16:creationId xmlns:a16="http://schemas.microsoft.com/office/drawing/2014/main" id="{CAE72EF6-8104-C0E8-7C74-2E0B974837CD}"/>
                </a:ext>
              </a:extLst>
            </p:cNvPr>
            <p:cNvSpPr>
              <a:spLocks/>
            </p:cNvSpPr>
            <p:nvPr/>
          </p:nvSpPr>
          <p:spPr bwMode="auto">
            <a:xfrm>
              <a:off x="4860925" y="4017963"/>
              <a:ext cx="11113" cy="58738"/>
            </a:xfrm>
            <a:custGeom>
              <a:avLst/>
              <a:gdLst/>
              <a:ahLst/>
              <a:cxnLst>
                <a:cxn ang="0">
                  <a:pos x="2" y="23"/>
                </a:cxn>
                <a:cxn ang="0">
                  <a:pos x="4" y="21"/>
                </a:cxn>
                <a:cxn ang="0">
                  <a:pos x="4" y="1"/>
                </a:cxn>
                <a:cxn ang="0">
                  <a:pos x="2" y="0"/>
                </a:cxn>
                <a:cxn ang="0">
                  <a:pos x="0" y="1"/>
                </a:cxn>
                <a:cxn ang="0">
                  <a:pos x="0" y="21"/>
                </a:cxn>
                <a:cxn ang="0">
                  <a:pos x="2" y="23"/>
                </a:cxn>
              </a:cxnLst>
              <a:rect l="0" t="0" r="r" b="b"/>
              <a:pathLst>
                <a:path w="4" h="23">
                  <a:moveTo>
                    <a:pt x="2" y="23"/>
                  </a:moveTo>
                  <a:cubicBezTo>
                    <a:pt x="3" y="23"/>
                    <a:pt x="4" y="22"/>
                    <a:pt x="4" y="21"/>
                  </a:cubicBezTo>
                  <a:cubicBezTo>
                    <a:pt x="4" y="1"/>
                    <a:pt x="4" y="1"/>
                    <a:pt x="4" y="1"/>
                  </a:cubicBezTo>
                  <a:cubicBezTo>
                    <a:pt x="4" y="0"/>
                    <a:pt x="3" y="0"/>
                    <a:pt x="2" y="0"/>
                  </a:cubicBezTo>
                  <a:cubicBezTo>
                    <a:pt x="1" y="0"/>
                    <a:pt x="0" y="0"/>
                    <a:pt x="0" y="1"/>
                  </a:cubicBezTo>
                  <a:cubicBezTo>
                    <a:pt x="0" y="21"/>
                    <a:pt x="0" y="21"/>
                    <a:pt x="0" y="21"/>
                  </a:cubicBezTo>
                  <a:cubicBezTo>
                    <a:pt x="0" y="22"/>
                    <a:pt x="1" y="23"/>
                    <a:pt x="2" y="23"/>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42" name="Freeform 207">
              <a:extLst>
                <a:ext uri="{FF2B5EF4-FFF2-40B4-BE49-F238E27FC236}">
                  <a16:creationId xmlns:a16="http://schemas.microsoft.com/office/drawing/2014/main" id="{B8BAB7AC-2041-AEEE-F4E7-6A14462FC73E}"/>
                </a:ext>
              </a:extLst>
            </p:cNvPr>
            <p:cNvSpPr>
              <a:spLocks/>
            </p:cNvSpPr>
            <p:nvPr/>
          </p:nvSpPr>
          <p:spPr bwMode="auto">
            <a:xfrm>
              <a:off x="4892675" y="4017963"/>
              <a:ext cx="7938" cy="76200"/>
            </a:xfrm>
            <a:custGeom>
              <a:avLst/>
              <a:gdLst/>
              <a:ahLst/>
              <a:cxnLst>
                <a:cxn ang="0">
                  <a:pos x="2" y="30"/>
                </a:cxn>
                <a:cxn ang="0">
                  <a:pos x="3" y="28"/>
                </a:cxn>
                <a:cxn ang="0">
                  <a:pos x="3" y="1"/>
                </a:cxn>
                <a:cxn ang="0">
                  <a:pos x="2" y="0"/>
                </a:cxn>
                <a:cxn ang="0">
                  <a:pos x="0" y="1"/>
                </a:cxn>
                <a:cxn ang="0">
                  <a:pos x="0" y="28"/>
                </a:cxn>
                <a:cxn ang="0">
                  <a:pos x="2" y="30"/>
                </a:cxn>
              </a:cxnLst>
              <a:rect l="0" t="0" r="r" b="b"/>
              <a:pathLst>
                <a:path w="3" h="30">
                  <a:moveTo>
                    <a:pt x="2" y="30"/>
                  </a:moveTo>
                  <a:cubicBezTo>
                    <a:pt x="3" y="30"/>
                    <a:pt x="3" y="29"/>
                    <a:pt x="3" y="28"/>
                  </a:cubicBezTo>
                  <a:cubicBezTo>
                    <a:pt x="3" y="1"/>
                    <a:pt x="3" y="1"/>
                    <a:pt x="3" y="1"/>
                  </a:cubicBezTo>
                  <a:cubicBezTo>
                    <a:pt x="3" y="0"/>
                    <a:pt x="3" y="0"/>
                    <a:pt x="2" y="0"/>
                  </a:cubicBezTo>
                  <a:cubicBezTo>
                    <a:pt x="1" y="0"/>
                    <a:pt x="0" y="0"/>
                    <a:pt x="0" y="1"/>
                  </a:cubicBezTo>
                  <a:cubicBezTo>
                    <a:pt x="0" y="28"/>
                    <a:pt x="0" y="28"/>
                    <a:pt x="0" y="28"/>
                  </a:cubicBezTo>
                  <a:cubicBezTo>
                    <a:pt x="0" y="29"/>
                    <a:pt x="1" y="30"/>
                    <a:pt x="2" y="3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43" name="Freeform 208">
              <a:extLst>
                <a:ext uri="{FF2B5EF4-FFF2-40B4-BE49-F238E27FC236}">
                  <a16:creationId xmlns:a16="http://schemas.microsoft.com/office/drawing/2014/main" id="{35F1A44D-A29E-36AF-9EE6-D8504AC46023}"/>
                </a:ext>
              </a:extLst>
            </p:cNvPr>
            <p:cNvSpPr>
              <a:spLocks/>
            </p:cNvSpPr>
            <p:nvPr/>
          </p:nvSpPr>
          <p:spPr bwMode="auto">
            <a:xfrm>
              <a:off x="4922838" y="4017963"/>
              <a:ext cx="7938" cy="38100"/>
            </a:xfrm>
            <a:custGeom>
              <a:avLst/>
              <a:gdLst/>
              <a:ahLst/>
              <a:cxnLst>
                <a:cxn ang="0">
                  <a:pos x="2" y="15"/>
                </a:cxn>
                <a:cxn ang="0">
                  <a:pos x="3" y="14"/>
                </a:cxn>
                <a:cxn ang="0">
                  <a:pos x="3" y="1"/>
                </a:cxn>
                <a:cxn ang="0">
                  <a:pos x="2" y="0"/>
                </a:cxn>
                <a:cxn ang="0">
                  <a:pos x="0" y="1"/>
                </a:cxn>
                <a:cxn ang="0">
                  <a:pos x="0" y="14"/>
                </a:cxn>
                <a:cxn ang="0">
                  <a:pos x="2" y="15"/>
                </a:cxn>
              </a:cxnLst>
              <a:rect l="0" t="0" r="r" b="b"/>
              <a:pathLst>
                <a:path w="3" h="15">
                  <a:moveTo>
                    <a:pt x="2" y="15"/>
                  </a:moveTo>
                  <a:cubicBezTo>
                    <a:pt x="2" y="15"/>
                    <a:pt x="3" y="15"/>
                    <a:pt x="3" y="14"/>
                  </a:cubicBezTo>
                  <a:cubicBezTo>
                    <a:pt x="3" y="1"/>
                    <a:pt x="3" y="1"/>
                    <a:pt x="3" y="1"/>
                  </a:cubicBezTo>
                  <a:cubicBezTo>
                    <a:pt x="3" y="0"/>
                    <a:pt x="2" y="0"/>
                    <a:pt x="2" y="0"/>
                  </a:cubicBezTo>
                  <a:cubicBezTo>
                    <a:pt x="1" y="0"/>
                    <a:pt x="0" y="0"/>
                    <a:pt x="0" y="1"/>
                  </a:cubicBezTo>
                  <a:cubicBezTo>
                    <a:pt x="0" y="14"/>
                    <a:pt x="0" y="14"/>
                    <a:pt x="0" y="14"/>
                  </a:cubicBezTo>
                  <a:cubicBezTo>
                    <a:pt x="0" y="15"/>
                    <a:pt x="1" y="15"/>
                    <a:pt x="2" y="15"/>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44" name="Freeform 209">
              <a:extLst>
                <a:ext uri="{FF2B5EF4-FFF2-40B4-BE49-F238E27FC236}">
                  <a16:creationId xmlns:a16="http://schemas.microsoft.com/office/drawing/2014/main" id="{113A6339-02EC-25F9-4808-47EC98B8FD95}"/>
                </a:ext>
              </a:extLst>
            </p:cNvPr>
            <p:cNvSpPr>
              <a:spLocks/>
            </p:cNvSpPr>
            <p:nvPr/>
          </p:nvSpPr>
          <p:spPr bwMode="auto">
            <a:xfrm>
              <a:off x="4797425" y="4017963"/>
              <a:ext cx="195263" cy="192088"/>
            </a:xfrm>
            <a:custGeom>
              <a:avLst/>
              <a:gdLst/>
              <a:ahLst/>
              <a:cxnLst>
                <a:cxn ang="0">
                  <a:pos x="73" y="23"/>
                </a:cxn>
                <a:cxn ang="0">
                  <a:pos x="64" y="70"/>
                </a:cxn>
                <a:cxn ang="0">
                  <a:pos x="62" y="32"/>
                </a:cxn>
                <a:cxn ang="0">
                  <a:pos x="61" y="70"/>
                </a:cxn>
                <a:cxn ang="0">
                  <a:pos x="52" y="51"/>
                </a:cxn>
                <a:cxn ang="0">
                  <a:pos x="49" y="51"/>
                </a:cxn>
                <a:cxn ang="0">
                  <a:pos x="40" y="70"/>
                </a:cxn>
                <a:cxn ang="0">
                  <a:pos x="39" y="57"/>
                </a:cxn>
                <a:cxn ang="0">
                  <a:pos x="37" y="70"/>
                </a:cxn>
                <a:cxn ang="0">
                  <a:pos x="29" y="56"/>
                </a:cxn>
                <a:cxn ang="0">
                  <a:pos x="25" y="56"/>
                </a:cxn>
                <a:cxn ang="0">
                  <a:pos x="17" y="70"/>
                </a:cxn>
                <a:cxn ang="0">
                  <a:pos x="15" y="67"/>
                </a:cxn>
                <a:cxn ang="0">
                  <a:pos x="14" y="70"/>
                </a:cxn>
                <a:cxn ang="0">
                  <a:pos x="28" y="39"/>
                </a:cxn>
                <a:cxn ang="0">
                  <a:pos x="43" y="46"/>
                </a:cxn>
                <a:cxn ang="0">
                  <a:pos x="71" y="14"/>
                </a:cxn>
                <a:cxn ang="0">
                  <a:pos x="74" y="16"/>
                </a:cxn>
                <a:cxn ang="0">
                  <a:pos x="73" y="2"/>
                </a:cxn>
                <a:cxn ang="0">
                  <a:pos x="71" y="0"/>
                </a:cxn>
                <a:cxn ang="0">
                  <a:pos x="58" y="5"/>
                </a:cxn>
                <a:cxn ang="0">
                  <a:pos x="66" y="6"/>
                </a:cxn>
                <a:cxn ang="0">
                  <a:pos x="28" y="34"/>
                </a:cxn>
                <a:cxn ang="0">
                  <a:pos x="5" y="65"/>
                </a:cxn>
                <a:cxn ang="0">
                  <a:pos x="2" y="0"/>
                </a:cxn>
                <a:cxn ang="0">
                  <a:pos x="0" y="72"/>
                </a:cxn>
                <a:cxn ang="0">
                  <a:pos x="0" y="72"/>
                </a:cxn>
                <a:cxn ang="0">
                  <a:pos x="0" y="73"/>
                </a:cxn>
                <a:cxn ang="0">
                  <a:pos x="0" y="73"/>
                </a:cxn>
                <a:cxn ang="0">
                  <a:pos x="0" y="74"/>
                </a:cxn>
                <a:cxn ang="0">
                  <a:pos x="1" y="74"/>
                </a:cxn>
                <a:cxn ang="0">
                  <a:pos x="1" y="74"/>
                </a:cxn>
                <a:cxn ang="0">
                  <a:pos x="1" y="74"/>
                </a:cxn>
                <a:cxn ang="0">
                  <a:pos x="1" y="75"/>
                </a:cxn>
                <a:cxn ang="0">
                  <a:pos x="2" y="75"/>
                </a:cxn>
                <a:cxn ang="0">
                  <a:pos x="2" y="75"/>
                </a:cxn>
                <a:cxn ang="0">
                  <a:pos x="73" y="75"/>
                </a:cxn>
                <a:cxn ang="0">
                  <a:pos x="76" y="72"/>
                </a:cxn>
                <a:cxn ang="0">
                  <a:pos x="74" y="22"/>
                </a:cxn>
              </a:cxnLst>
              <a:rect l="0" t="0" r="r" b="b"/>
              <a:pathLst>
                <a:path w="76" h="75">
                  <a:moveTo>
                    <a:pt x="74" y="22"/>
                  </a:moveTo>
                  <a:cubicBezTo>
                    <a:pt x="73" y="22"/>
                    <a:pt x="73" y="22"/>
                    <a:pt x="73" y="23"/>
                  </a:cubicBezTo>
                  <a:cubicBezTo>
                    <a:pt x="73" y="70"/>
                    <a:pt x="73" y="70"/>
                    <a:pt x="73" y="70"/>
                  </a:cubicBezTo>
                  <a:cubicBezTo>
                    <a:pt x="64" y="70"/>
                    <a:pt x="64" y="70"/>
                    <a:pt x="64" y="70"/>
                  </a:cubicBezTo>
                  <a:cubicBezTo>
                    <a:pt x="64" y="34"/>
                    <a:pt x="64" y="34"/>
                    <a:pt x="64" y="34"/>
                  </a:cubicBezTo>
                  <a:cubicBezTo>
                    <a:pt x="64" y="33"/>
                    <a:pt x="63" y="32"/>
                    <a:pt x="62" y="32"/>
                  </a:cubicBezTo>
                  <a:cubicBezTo>
                    <a:pt x="62" y="32"/>
                    <a:pt x="61" y="33"/>
                    <a:pt x="61" y="34"/>
                  </a:cubicBezTo>
                  <a:cubicBezTo>
                    <a:pt x="61" y="70"/>
                    <a:pt x="61" y="70"/>
                    <a:pt x="61" y="70"/>
                  </a:cubicBezTo>
                  <a:cubicBezTo>
                    <a:pt x="52" y="70"/>
                    <a:pt x="52" y="70"/>
                    <a:pt x="52" y="70"/>
                  </a:cubicBezTo>
                  <a:cubicBezTo>
                    <a:pt x="52" y="51"/>
                    <a:pt x="52" y="51"/>
                    <a:pt x="52" y="51"/>
                  </a:cubicBezTo>
                  <a:cubicBezTo>
                    <a:pt x="52" y="50"/>
                    <a:pt x="51" y="49"/>
                    <a:pt x="51" y="49"/>
                  </a:cubicBezTo>
                  <a:cubicBezTo>
                    <a:pt x="50" y="49"/>
                    <a:pt x="49" y="50"/>
                    <a:pt x="49" y="51"/>
                  </a:cubicBezTo>
                  <a:cubicBezTo>
                    <a:pt x="49" y="70"/>
                    <a:pt x="49" y="70"/>
                    <a:pt x="49" y="70"/>
                  </a:cubicBezTo>
                  <a:cubicBezTo>
                    <a:pt x="40" y="70"/>
                    <a:pt x="40" y="70"/>
                    <a:pt x="40" y="70"/>
                  </a:cubicBezTo>
                  <a:cubicBezTo>
                    <a:pt x="40" y="58"/>
                    <a:pt x="40" y="58"/>
                    <a:pt x="40" y="58"/>
                  </a:cubicBezTo>
                  <a:cubicBezTo>
                    <a:pt x="40" y="57"/>
                    <a:pt x="40" y="57"/>
                    <a:pt x="39" y="57"/>
                  </a:cubicBezTo>
                  <a:cubicBezTo>
                    <a:pt x="38" y="57"/>
                    <a:pt x="37" y="57"/>
                    <a:pt x="37" y="58"/>
                  </a:cubicBezTo>
                  <a:cubicBezTo>
                    <a:pt x="37" y="70"/>
                    <a:pt x="37" y="70"/>
                    <a:pt x="37" y="70"/>
                  </a:cubicBezTo>
                  <a:cubicBezTo>
                    <a:pt x="29" y="70"/>
                    <a:pt x="29" y="70"/>
                    <a:pt x="29" y="70"/>
                  </a:cubicBezTo>
                  <a:cubicBezTo>
                    <a:pt x="29" y="56"/>
                    <a:pt x="29" y="56"/>
                    <a:pt x="29" y="56"/>
                  </a:cubicBezTo>
                  <a:cubicBezTo>
                    <a:pt x="29" y="55"/>
                    <a:pt x="28" y="54"/>
                    <a:pt x="27" y="54"/>
                  </a:cubicBezTo>
                  <a:cubicBezTo>
                    <a:pt x="26" y="54"/>
                    <a:pt x="25" y="55"/>
                    <a:pt x="25" y="56"/>
                  </a:cubicBezTo>
                  <a:cubicBezTo>
                    <a:pt x="25" y="70"/>
                    <a:pt x="25" y="70"/>
                    <a:pt x="25" y="70"/>
                  </a:cubicBezTo>
                  <a:cubicBezTo>
                    <a:pt x="17" y="70"/>
                    <a:pt x="17" y="70"/>
                    <a:pt x="17" y="70"/>
                  </a:cubicBezTo>
                  <a:cubicBezTo>
                    <a:pt x="17" y="68"/>
                    <a:pt x="17" y="68"/>
                    <a:pt x="17" y="68"/>
                  </a:cubicBezTo>
                  <a:cubicBezTo>
                    <a:pt x="17" y="68"/>
                    <a:pt x="16" y="67"/>
                    <a:pt x="15" y="67"/>
                  </a:cubicBezTo>
                  <a:cubicBezTo>
                    <a:pt x="14" y="67"/>
                    <a:pt x="14" y="68"/>
                    <a:pt x="14" y="68"/>
                  </a:cubicBezTo>
                  <a:cubicBezTo>
                    <a:pt x="14" y="70"/>
                    <a:pt x="14" y="70"/>
                    <a:pt x="14" y="70"/>
                  </a:cubicBezTo>
                  <a:cubicBezTo>
                    <a:pt x="7" y="70"/>
                    <a:pt x="7" y="70"/>
                    <a:pt x="7" y="70"/>
                  </a:cubicBezTo>
                  <a:cubicBezTo>
                    <a:pt x="28" y="39"/>
                    <a:pt x="28" y="39"/>
                    <a:pt x="28" y="39"/>
                  </a:cubicBezTo>
                  <a:cubicBezTo>
                    <a:pt x="40" y="47"/>
                    <a:pt x="40" y="47"/>
                    <a:pt x="40" y="47"/>
                  </a:cubicBezTo>
                  <a:cubicBezTo>
                    <a:pt x="41" y="47"/>
                    <a:pt x="43" y="47"/>
                    <a:pt x="43" y="46"/>
                  </a:cubicBezTo>
                  <a:cubicBezTo>
                    <a:pt x="70" y="8"/>
                    <a:pt x="70" y="8"/>
                    <a:pt x="70" y="8"/>
                  </a:cubicBezTo>
                  <a:cubicBezTo>
                    <a:pt x="71" y="14"/>
                    <a:pt x="71" y="14"/>
                    <a:pt x="71" y="14"/>
                  </a:cubicBezTo>
                  <a:cubicBezTo>
                    <a:pt x="71" y="15"/>
                    <a:pt x="72" y="16"/>
                    <a:pt x="73" y="16"/>
                  </a:cubicBezTo>
                  <a:cubicBezTo>
                    <a:pt x="73" y="16"/>
                    <a:pt x="73" y="16"/>
                    <a:pt x="74" y="16"/>
                  </a:cubicBezTo>
                  <a:cubicBezTo>
                    <a:pt x="75" y="15"/>
                    <a:pt x="76" y="14"/>
                    <a:pt x="76" y="13"/>
                  </a:cubicBezTo>
                  <a:cubicBezTo>
                    <a:pt x="73" y="2"/>
                    <a:pt x="73" y="2"/>
                    <a:pt x="73" y="2"/>
                  </a:cubicBezTo>
                  <a:cubicBezTo>
                    <a:pt x="73" y="1"/>
                    <a:pt x="73" y="1"/>
                    <a:pt x="72" y="1"/>
                  </a:cubicBezTo>
                  <a:cubicBezTo>
                    <a:pt x="72" y="0"/>
                    <a:pt x="71" y="0"/>
                    <a:pt x="71" y="0"/>
                  </a:cubicBezTo>
                  <a:cubicBezTo>
                    <a:pt x="60" y="2"/>
                    <a:pt x="60" y="2"/>
                    <a:pt x="60" y="2"/>
                  </a:cubicBezTo>
                  <a:cubicBezTo>
                    <a:pt x="58" y="2"/>
                    <a:pt x="58" y="4"/>
                    <a:pt x="58" y="5"/>
                  </a:cubicBezTo>
                  <a:cubicBezTo>
                    <a:pt x="58" y="6"/>
                    <a:pt x="59" y="7"/>
                    <a:pt x="61" y="7"/>
                  </a:cubicBezTo>
                  <a:cubicBezTo>
                    <a:pt x="66" y="6"/>
                    <a:pt x="66" y="6"/>
                    <a:pt x="66" y="6"/>
                  </a:cubicBezTo>
                  <a:cubicBezTo>
                    <a:pt x="41" y="42"/>
                    <a:pt x="41" y="42"/>
                    <a:pt x="41" y="42"/>
                  </a:cubicBezTo>
                  <a:cubicBezTo>
                    <a:pt x="28" y="34"/>
                    <a:pt x="28" y="34"/>
                    <a:pt x="28" y="34"/>
                  </a:cubicBezTo>
                  <a:cubicBezTo>
                    <a:pt x="27" y="33"/>
                    <a:pt x="26" y="34"/>
                    <a:pt x="25" y="35"/>
                  </a:cubicBezTo>
                  <a:cubicBezTo>
                    <a:pt x="5" y="65"/>
                    <a:pt x="5" y="65"/>
                    <a:pt x="5" y="65"/>
                  </a:cubicBezTo>
                  <a:cubicBezTo>
                    <a:pt x="5" y="2"/>
                    <a:pt x="5" y="2"/>
                    <a:pt x="5" y="2"/>
                  </a:cubicBezTo>
                  <a:cubicBezTo>
                    <a:pt x="5" y="1"/>
                    <a:pt x="4" y="0"/>
                    <a:pt x="2" y="0"/>
                  </a:cubicBezTo>
                  <a:cubicBezTo>
                    <a:pt x="1" y="0"/>
                    <a:pt x="0" y="1"/>
                    <a:pt x="0" y="2"/>
                  </a:cubicBezTo>
                  <a:cubicBezTo>
                    <a:pt x="0" y="72"/>
                    <a:pt x="0" y="72"/>
                    <a:pt x="0" y="72"/>
                  </a:cubicBezTo>
                  <a:cubicBezTo>
                    <a:pt x="0" y="72"/>
                    <a:pt x="0" y="72"/>
                    <a:pt x="0" y="72"/>
                  </a:cubicBezTo>
                  <a:cubicBezTo>
                    <a:pt x="0" y="72"/>
                    <a:pt x="0" y="72"/>
                    <a:pt x="0" y="72"/>
                  </a:cubicBezTo>
                  <a:cubicBezTo>
                    <a:pt x="0" y="72"/>
                    <a:pt x="0" y="72"/>
                    <a:pt x="0" y="72"/>
                  </a:cubicBezTo>
                  <a:cubicBezTo>
                    <a:pt x="0" y="73"/>
                    <a:pt x="0" y="73"/>
                    <a:pt x="0" y="73"/>
                  </a:cubicBezTo>
                  <a:cubicBezTo>
                    <a:pt x="0" y="73"/>
                    <a:pt x="0" y="73"/>
                    <a:pt x="0" y="73"/>
                  </a:cubicBezTo>
                  <a:cubicBezTo>
                    <a:pt x="0" y="73"/>
                    <a:pt x="0" y="73"/>
                    <a:pt x="0" y="73"/>
                  </a:cubicBezTo>
                  <a:cubicBezTo>
                    <a:pt x="0" y="73"/>
                    <a:pt x="0" y="73"/>
                    <a:pt x="0" y="73"/>
                  </a:cubicBezTo>
                  <a:cubicBezTo>
                    <a:pt x="0" y="74"/>
                    <a:pt x="0" y="74"/>
                    <a:pt x="0" y="74"/>
                  </a:cubicBezTo>
                  <a:cubicBezTo>
                    <a:pt x="0" y="74"/>
                    <a:pt x="0" y="74"/>
                    <a:pt x="0" y="74"/>
                  </a:cubicBezTo>
                  <a:cubicBezTo>
                    <a:pt x="1" y="74"/>
                    <a:pt x="1" y="74"/>
                    <a:pt x="1" y="74"/>
                  </a:cubicBezTo>
                  <a:cubicBezTo>
                    <a:pt x="1" y="74"/>
                    <a:pt x="1" y="74"/>
                    <a:pt x="1" y="74"/>
                  </a:cubicBezTo>
                  <a:cubicBezTo>
                    <a:pt x="1" y="74"/>
                    <a:pt x="1" y="74"/>
                    <a:pt x="1" y="74"/>
                  </a:cubicBezTo>
                  <a:cubicBezTo>
                    <a:pt x="1" y="74"/>
                    <a:pt x="1" y="74"/>
                    <a:pt x="1" y="74"/>
                  </a:cubicBezTo>
                  <a:cubicBezTo>
                    <a:pt x="1" y="74"/>
                    <a:pt x="1" y="74"/>
                    <a:pt x="1" y="74"/>
                  </a:cubicBezTo>
                  <a:cubicBezTo>
                    <a:pt x="1" y="74"/>
                    <a:pt x="1" y="74"/>
                    <a:pt x="1" y="75"/>
                  </a:cubicBezTo>
                  <a:cubicBezTo>
                    <a:pt x="1" y="75"/>
                    <a:pt x="1" y="75"/>
                    <a:pt x="1" y="75"/>
                  </a:cubicBezTo>
                  <a:cubicBezTo>
                    <a:pt x="2" y="75"/>
                    <a:pt x="2" y="75"/>
                    <a:pt x="2" y="75"/>
                  </a:cubicBezTo>
                  <a:cubicBezTo>
                    <a:pt x="2" y="75"/>
                    <a:pt x="2" y="75"/>
                    <a:pt x="2" y="75"/>
                  </a:cubicBezTo>
                  <a:cubicBezTo>
                    <a:pt x="2" y="75"/>
                    <a:pt x="2" y="75"/>
                    <a:pt x="2" y="75"/>
                  </a:cubicBezTo>
                  <a:cubicBezTo>
                    <a:pt x="2" y="75"/>
                    <a:pt x="2" y="75"/>
                    <a:pt x="2" y="75"/>
                  </a:cubicBezTo>
                  <a:cubicBezTo>
                    <a:pt x="2" y="75"/>
                    <a:pt x="2" y="75"/>
                    <a:pt x="2" y="75"/>
                  </a:cubicBezTo>
                  <a:cubicBezTo>
                    <a:pt x="73" y="75"/>
                    <a:pt x="73" y="75"/>
                    <a:pt x="73" y="75"/>
                  </a:cubicBezTo>
                  <a:cubicBezTo>
                    <a:pt x="74" y="75"/>
                    <a:pt x="75" y="74"/>
                    <a:pt x="75" y="74"/>
                  </a:cubicBezTo>
                  <a:cubicBezTo>
                    <a:pt x="76" y="73"/>
                    <a:pt x="76" y="73"/>
                    <a:pt x="76" y="72"/>
                  </a:cubicBezTo>
                  <a:cubicBezTo>
                    <a:pt x="76" y="23"/>
                    <a:pt x="76" y="23"/>
                    <a:pt x="76" y="23"/>
                  </a:cubicBezTo>
                  <a:cubicBezTo>
                    <a:pt x="76" y="22"/>
                    <a:pt x="75" y="22"/>
                    <a:pt x="74" y="22"/>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grpSp>
      <p:grpSp>
        <p:nvGrpSpPr>
          <p:cNvPr id="16" name="Group 51">
            <a:extLst>
              <a:ext uri="{FF2B5EF4-FFF2-40B4-BE49-F238E27FC236}">
                <a16:creationId xmlns:a16="http://schemas.microsoft.com/office/drawing/2014/main" id="{BC300E5F-32DC-AAFD-3727-9F534457CF10}"/>
              </a:ext>
            </a:extLst>
          </p:cNvPr>
          <p:cNvGrpSpPr/>
          <p:nvPr/>
        </p:nvGrpSpPr>
        <p:grpSpPr>
          <a:xfrm>
            <a:off x="5334980" y="4249020"/>
            <a:ext cx="333011" cy="514653"/>
            <a:chOff x="5403850" y="3486150"/>
            <a:chExt cx="139700" cy="215900"/>
          </a:xfrm>
          <a:solidFill>
            <a:schemeClr val="bg1"/>
          </a:solidFill>
        </p:grpSpPr>
        <p:sp>
          <p:nvSpPr>
            <p:cNvPr id="38" name="Freeform 154">
              <a:extLst>
                <a:ext uri="{FF2B5EF4-FFF2-40B4-BE49-F238E27FC236}">
                  <a16:creationId xmlns:a16="http://schemas.microsoft.com/office/drawing/2014/main" id="{C64E94AE-8832-9175-31C5-0F591485632D}"/>
                </a:ext>
              </a:extLst>
            </p:cNvPr>
            <p:cNvSpPr>
              <a:spLocks/>
            </p:cNvSpPr>
            <p:nvPr/>
          </p:nvSpPr>
          <p:spPr bwMode="auto">
            <a:xfrm>
              <a:off x="5438775" y="3522663"/>
              <a:ext cx="69850" cy="155575"/>
            </a:xfrm>
            <a:custGeom>
              <a:avLst/>
              <a:gdLst/>
              <a:ahLst/>
              <a:cxnLst>
                <a:cxn ang="0">
                  <a:pos x="17" y="44"/>
                </a:cxn>
                <a:cxn ang="0">
                  <a:pos x="16" y="47"/>
                </a:cxn>
                <a:cxn ang="0">
                  <a:pos x="22" y="57"/>
                </a:cxn>
                <a:cxn ang="0">
                  <a:pos x="5" y="57"/>
                </a:cxn>
                <a:cxn ang="0">
                  <a:pos x="15" y="40"/>
                </a:cxn>
                <a:cxn ang="0">
                  <a:pos x="15" y="39"/>
                </a:cxn>
                <a:cxn ang="0">
                  <a:pos x="15" y="39"/>
                </a:cxn>
                <a:cxn ang="0">
                  <a:pos x="15" y="16"/>
                </a:cxn>
                <a:cxn ang="0">
                  <a:pos x="24" y="2"/>
                </a:cxn>
                <a:cxn ang="0">
                  <a:pos x="24" y="1"/>
                </a:cxn>
                <a:cxn ang="0">
                  <a:pos x="22" y="0"/>
                </a:cxn>
                <a:cxn ang="0">
                  <a:pos x="5" y="0"/>
                </a:cxn>
                <a:cxn ang="0">
                  <a:pos x="4" y="1"/>
                </a:cxn>
                <a:cxn ang="0">
                  <a:pos x="4" y="2"/>
                </a:cxn>
                <a:cxn ang="0">
                  <a:pos x="8" y="10"/>
                </a:cxn>
                <a:cxn ang="0">
                  <a:pos x="11" y="11"/>
                </a:cxn>
                <a:cxn ang="0">
                  <a:pos x="11" y="9"/>
                </a:cxn>
                <a:cxn ang="0">
                  <a:pos x="8" y="3"/>
                </a:cxn>
                <a:cxn ang="0">
                  <a:pos x="19" y="3"/>
                </a:cxn>
                <a:cxn ang="0">
                  <a:pos x="12" y="15"/>
                </a:cxn>
                <a:cxn ang="0">
                  <a:pos x="12" y="15"/>
                </a:cxn>
                <a:cxn ang="0">
                  <a:pos x="12" y="15"/>
                </a:cxn>
                <a:cxn ang="0">
                  <a:pos x="12" y="15"/>
                </a:cxn>
                <a:cxn ang="0">
                  <a:pos x="12" y="16"/>
                </a:cxn>
                <a:cxn ang="0">
                  <a:pos x="12" y="16"/>
                </a:cxn>
                <a:cxn ang="0">
                  <a:pos x="12" y="16"/>
                </a:cxn>
                <a:cxn ang="0">
                  <a:pos x="12" y="39"/>
                </a:cxn>
                <a:cxn ang="0">
                  <a:pos x="12" y="39"/>
                </a:cxn>
                <a:cxn ang="0">
                  <a:pos x="1" y="58"/>
                </a:cxn>
                <a:cxn ang="0">
                  <a:pos x="1" y="60"/>
                </a:cxn>
                <a:cxn ang="0">
                  <a:pos x="2" y="61"/>
                </a:cxn>
                <a:cxn ang="0">
                  <a:pos x="25" y="61"/>
                </a:cxn>
                <a:cxn ang="0">
                  <a:pos x="27" y="60"/>
                </a:cxn>
                <a:cxn ang="0">
                  <a:pos x="27" y="58"/>
                </a:cxn>
                <a:cxn ang="0">
                  <a:pos x="19" y="45"/>
                </a:cxn>
                <a:cxn ang="0">
                  <a:pos x="17" y="44"/>
                </a:cxn>
              </a:cxnLst>
              <a:rect l="0" t="0" r="r" b="b"/>
              <a:pathLst>
                <a:path w="27" h="61">
                  <a:moveTo>
                    <a:pt x="17" y="44"/>
                  </a:moveTo>
                  <a:cubicBezTo>
                    <a:pt x="16" y="45"/>
                    <a:pt x="16" y="46"/>
                    <a:pt x="16" y="47"/>
                  </a:cubicBezTo>
                  <a:cubicBezTo>
                    <a:pt x="22" y="57"/>
                    <a:pt x="22" y="57"/>
                    <a:pt x="22" y="57"/>
                  </a:cubicBezTo>
                  <a:cubicBezTo>
                    <a:pt x="5" y="57"/>
                    <a:pt x="5" y="57"/>
                    <a:pt x="5" y="57"/>
                  </a:cubicBezTo>
                  <a:cubicBezTo>
                    <a:pt x="15" y="40"/>
                    <a:pt x="15" y="40"/>
                    <a:pt x="15" y="40"/>
                  </a:cubicBezTo>
                  <a:cubicBezTo>
                    <a:pt x="15" y="40"/>
                    <a:pt x="15" y="40"/>
                    <a:pt x="15" y="39"/>
                  </a:cubicBezTo>
                  <a:cubicBezTo>
                    <a:pt x="15" y="39"/>
                    <a:pt x="15" y="39"/>
                    <a:pt x="15" y="39"/>
                  </a:cubicBezTo>
                  <a:cubicBezTo>
                    <a:pt x="15" y="16"/>
                    <a:pt x="15" y="16"/>
                    <a:pt x="15" y="16"/>
                  </a:cubicBezTo>
                  <a:cubicBezTo>
                    <a:pt x="24" y="2"/>
                    <a:pt x="24" y="2"/>
                    <a:pt x="24" y="2"/>
                  </a:cubicBezTo>
                  <a:cubicBezTo>
                    <a:pt x="24" y="2"/>
                    <a:pt x="24" y="1"/>
                    <a:pt x="24" y="1"/>
                  </a:cubicBezTo>
                  <a:cubicBezTo>
                    <a:pt x="23" y="0"/>
                    <a:pt x="23" y="0"/>
                    <a:pt x="22" y="0"/>
                  </a:cubicBezTo>
                  <a:cubicBezTo>
                    <a:pt x="5" y="0"/>
                    <a:pt x="5" y="0"/>
                    <a:pt x="5" y="0"/>
                  </a:cubicBezTo>
                  <a:cubicBezTo>
                    <a:pt x="5" y="0"/>
                    <a:pt x="4" y="0"/>
                    <a:pt x="4" y="1"/>
                  </a:cubicBezTo>
                  <a:cubicBezTo>
                    <a:pt x="3" y="1"/>
                    <a:pt x="3" y="2"/>
                    <a:pt x="4" y="2"/>
                  </a:cubicBezTo>
                  <a:cubicBezTo>
                    <a:pt x="8" y="10"/>
                    <a:pt x="8" y="10"/>
                    <a:pt x="8" y="10"/>
                  </a:cubicBezTo>
                  <a:cubicBezTo>
                    <a:pt x="9" y="11"/>
                    <a:pt x="10" y="12"/>
                    <a:pt x="11" y="11"/>
                  </a:cubicBezTo>
                  <a:cubicBezTo>
                    <a:pt x="12" y="11"/>
                    <a:pt x="12" y="9"/>
                    <a:pt x="11" y="9"/>
                  </a:cubicBezTo>
                  <a:cubicBezTo>
                    <a:pt x="8" y="3"/>
                    <a:pt x="8" y="3"/>
                    <a:pt x="8" y="3"/>
                  </a:cubicBezTo>
                  <a:cubicBezTo>
                    <a:pt x="19" y="3"/>
                    <a:pt x="19" y="3"/>
                    <a:pt x="19" y="3"/>
                  </a:cubicBezTo>
                  <a:cubicBezTo>
                    <a:pt x="12" y="15"/>
                    <a:pt x="12" y="15"/>
                    <a:pt x="12" y="15"/>
                  </a:cubicBezTo>
                  <a:cubicBezTo>
                    <a:pt x="12" y="15"/>
                    <a:pt x="12" y="15"/>
                    <a:pt x="12" y="15"/>
                  </a:cubicBezTo>
                  <a:cubicBezTo>
                    <a:pt x="12" y="15"/>
                    <a:pt x="12" y="15"/>
                    <a:pt x="12" y="15"/>
                  </a:cubicBezTo>
                  <a:cubicBezTo>
                    <a:pt x="12" y="15"/>
                    <a:pt x="12" y="15"/>
                    <a:pt x="12" y="15"/>
                  </a:cubicBezTo>
                  <a:cubicBezTo>
                    <a:pt x="12" y="16"/>
                    <a:pt x="12" y="16"/>
                    <a:pt x="12" y="16"/>
                  </a:cubicBezTo>
                  <a:cubicBezTo>
                    <a:pt x="12" y="16"/>
                    <a:pt x="12" y="16"/>
                    <a:pt x="12" y="16"/>
                  </a:cubicBezTo>
                  <a:cubicBezTo>
                    <a:pt x="12" y="16"/>
                    <a:pt x="12" y="16"/>
                    <a:pt x="12" y="16"/>
                  </a:cubicBezTo>
                  <a:cubicBezTo>
                    <a:pt x="12" y="39"/>
                    <a:pt x="12" y="39"/>
                    <a:pt x="12" y="39"/>
                  </a:cubicBezTo>
                  <a:cubicBezTo>
                    <a:pt x="12" y="39"/>
                    <a:pt x="12" y="39"/>
                    <a:pt x="12" y="39"/>
                  </a:cubicBezTo>
                  <a:cubicBezTo>
                    <a:pt x="1" y="58"/>
                    <a:pt x="1" y="58"/>
                    <a:pt x="1" y="58"/>
                  </a:cubicBezTo>
                  <a:cubicBezTo>
                    <a:pt x="0" y="59"/>
                    <a:pt x="0" y="60"/>
                    <a:pt x="1" y="60"/>
                  </a:cubicBezTo>
                  <a:cubicBezTo>
                    <a:pt x="1" y="61"/>
                    <a:pt x="1" y="61"/>
                    <a:pt x="2" y="61"/>
                  </a:cubicBezTo>
                  <a:cubicBezTo>
                    <a:pt x="25" y="61"/>
                    <a:pt x="25" y="61"/>
                    <a:pt x="25" y="61"/>
                  </a:cubicBezTo>
                  <a:cubicBezTo>
                    <a:pt x="26" y="61"/>
                    <a:pt x="26" y="61"/>
                    <a:pt x="27" y="60"/>
                  </a:cubicBezTo>
                  <a:cubicBezTo>
                    <a:pt x="27" y="60"/>
                    <a:pt x="27" y="59"/>
                    <a:pt x="27" y="58"/>
                  </a:cubicBezTo>
                  <a:cubicBezTo>
                    <a:pt x="19" y="45"/>
                    <a:pt x="19" y="45"/>
                    <a:pt x="19" y="45"/>
                  </a:cubicBezTo>
                  <a:cubicBezTo>
                    <a:pt x="19" y="44"/>
                    <a:pt x="18" y="44"/>
                    <a:pt x="17" y="44"/>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9" name="Freeform 155">
              <a:extLst>
                <a:ext uri="{FF2B5EF4-FFF2-40B4-BE49-F238E27FC236}">
                  <a16:creationId xmlns:a16="http://schemas.microsoft.com/office/drawing/2014/main" id="{C0CDA964-7EE8-8E14-3E5D-723DE849E5F6}"/>
                </a:ext>
              </a:extLst>
            </p:cNvPr>
            <p:cNvSpPr>
              <a:spLocks noEditPoints="1"/>
            </p:cNvSpPr>
            <p:nvPr/>
          </p:nvSpPr>
          <p:spPr bwMode="auto">
            <a:xfrm>
              <a:off x="5403850" y="3486150"/>
              <a:ext cx="139700" cy="215900"/>
            </a:xfrm>
            <a:custGeom>
              <a:avLst/>
              <a:gdLst/>
              <a:ahLst/>
              <a:cxnLst>
                <a:cxn ang="0">
                  <a:pos x="43" y="58"/>
                </a:cxn>
                <a:cxn ang="0">
                  <a:pos x="38" y="49"/>
                </a:cxn>
                <a:cxn ang="0">
                  <a:pos x="38" y="35"/>
                </a:cxn>
                <a:cxn ang="0">
                  <a:pos x="43" y="26"/>
                </a:cxn>
                <a:cxn ang="0">
                  <a:pos x="54" y="8"/>
                </a:cxn>
                <a:cxn ang="0">
                  <a:pos x="55" y="5"/>
                </a:cxn>
                <a:cxn ang="0">
                  <a:pos x="49" y="0"/>
                </a:cxn>
                <a:cxn ang="0">
                  <a:pos x="49" y="0"/>
                </a:cxn>
                <a:cxn ang="0">
                  <a:pos x="39" y="0"/>
                </a:cxn>
                <a:cxn ang="0">
                  <a:pos x="28" y="0"/>
                </a:cxn>
                <a:cxn ang="0">
                  <a:pos x="6" y="0"/>
                </a:cxn>
                <a:cxn ang="0">
                  <a:pos x="1" y="2"/>
                </a:cxn>
                <a:cxn ang="0">
                  <a:pos x="1" y="8"/>
                </a:cxn>
                <a:cxn ang="0">
                  <a:pos x="12" y="26"/>
                </a:cxn>
                <a:cxn ang="0">
                  <a:pos x="17" y="35"/>
                </a:cxn>
                <a:cxn ang="0">
                  <a:pos x="17" y="49"/>
                </a:cxn>
                <a:cxn ang="0">
                  <a:pos x="12" y="58"/>
                </a:cxn>
                <a:cxn ang="0">
                  <a:pos x="1" y="76"/>
                </a:cxn>
                <a:cxn ang="0">
                  <a:pos x="1" y="82"/>
                </a:cxn>
                <a:cxn ang="0">
                  <a:pos x="6" y="84"/>
                </a:cxn>
                <a:cxn ang="0">
                  <a:pos x="16" y="84"/>
                </a:cxn>
                <a:cxn ang="0">
                  <a:pos x="28" y="84"/>
                </a:cxn>
                <a:cxn ang="0">
                  <a:pos x="49" y="84"/>
                </a:cxn>
                <a:cxn ang="0">
                  <a:pos x="54" y="82"/>
                </a:cxn>
                <a:cxn ang="0">
                  <a:pos x="54" y="76"/>
                </a:cxn>
                <a:cxn ang="0">
                  <a:pos x="43" y="58"/>
                </a:cxn>
                <a:cxn ang="0">
                  <a:pos x="28" y="79"/>
                </a:cxn>
                <a:cxn ang="0">
                  <a:pos x="16" y="79"/>
                </a:cxn>
                <a:cxn ang="0">
                  <a:pos x="6" y="79"/>
                </a:cxn>
                <a:cxn ang="0">
                  <a:pos x="17" y="61"/>
                </a:cxn>
                <a:cxn ang="0">
                  <a:pos x="23" y="50"/>
                </a:cxn>
                <a:cxn ang="0">
                  <a:pos x="23" y="34"/>
                </a:cxn>
                <a:cxn ang="0">
                  <a:pos x="17" y="24"/>
                </a:cxn>
                <a:cxn ang="0">
                  <a:pos x="6" y="5"/>
                </a:cxn>
                <a:cxn ang="0">
                  <a:pos x="28" y="5"/>
                </a:cxn>
                <a:cxn ang="0">
                  <a:pos x="39" y="5"/>
                </a:cxn>
                <a:cxn ang="0">
                  <a:pos x="49" y="5"/>
                </a:cxn>
                <a:cxn ang="0">
                  <a:pos x="38" y="24"/>
                </a:cxn>
                <a:cxn ang="0">
                  <a:pos x="33" y="34"/>
                </a:cxn>
                <a:cxn ang="0">
                  <a:pos x="33" y="50"/>
                </a:cxn>
                <a:cxn ang="0">
                  <a:pos x="38" y="61"/>
                </a:cxn>
                <a:cxn ang="0">
                  <a:pos x="49" y="79"/>
                </a:cxn>
                <a:cxn ang="0">
                  <a:pos x="28" y="79"/>
                </a:cxn>
              </a:cxnLst>
              <a:rect l="0" t="0" r="r" b="b"/>
              <a:pathLst>
                <a:path w="55" h="84">
                  <a:moveTo>
                    <a:pt x="43" y="58"/>
                  </a:moveTo>
                  <a:cubicBezTo>
                    <a:pt x="38" y="49"/>
                    <a:pt x="38" y="49"/>
                    <a:pt x="38" y="49"/>
                  </a:cubicBezTo>
                  <a:cubicBezTo>
                    <a:pt x="38" y="35"/>
                    <a:pt x="38" y="35"/>
                    <a:pt x="38" y="35"/>
                  </a:cubicBezTo>
                  <a:cubicBezTo>
                    <a:pt x="43" y="26"/>
                    <a:pt x="43" y="26"/>
                    <a:pt x="43" y="26"/>
                  </a:cubicBezTo>
                  <a:cubicBezTo>
                    <a:pt x="54" y="8"/>
                    <a:pt x="54" y="8"/>
                    <a:pt x="54" y="8"/>
                  </a:cubicBezTo>
                  <a:cubicBezTo>
                    <a:pt x="54" y="7"/>
                    <a:pt x="55" y="6"/>
                    <a:pt x="55" y="5"/>
                  </a:cubicBezTo>
                  <a:cubicBezTo>
                    <a:pt x="55" y="2"/>
                    <a:pt x="52" y="0"/>
                    <a:pt x="49" y="0"/>
                  </a:cubicBezTo>
                  <a:cubicBezTo>
                    <a:pt x="49" y="0"/>
                    <a:pt x="49" y="0"/>
                    <a:pt x="49" y="0"/>
                  </a:cubicBezTo>
                  <a:cubicBezTo>
                    <a:pt x="39" y="0"/>
                    <a:pt x="39" y="0"/>
                    <a:pt x="39" y="0"/>
                  </a:cubicBezTo>
                  <a:cubicBezTo>
                    <a:pt x="28" y="0"/>
                    <a:pt x="28" y="0"/>
                    <a:pt x="28" y="0"/>
                  </a:cubicBezTo>
                  <a:cubicBezTo>
                    <a:pt x="6" y="0"/>
                    <a:pt x="6" y="0"/>
                    <a:pt x="6" y="0"/>
                  </a:cubicBezTo>
                  <a:cubicBezTo>
                    <a:pt x="4" y="0"/>
                    <a:pt x="2" y="1"/>
                    <a:pt x="1" y="2"/>
                  </a:cubicBezTo>
                  <a:cubicBezTo>
                    <a:pt x="0" y="4"/>
                    <a:pt x="0" y="6"/>
                    <a:pt x="1" y="8"/>
                  </a:cubicBezTo>
                  <a:cubicBezTo>
                    <a:pt x="12" y="26"/>
                    <a:pt x="12" y="26"/>
                    <a:pt x="12" y="26"/>
                  </a:cubicBezTo>
                  <a:cubicBezTo>
                    <a:pt x="17" y="35"/>
                    <a:pt x="17" y="35"/>
                    <a:pt x="17" y="35"/>
                  </a:cubicBezTo>
                  <a:cubicBezTo>
                    <a:pt x="17" y="49"/>
                    <a:pt x="17" y="49"/>
                    <a:pt x="17" y="49"/>
                  </a:cubicBezTo>
                  <a:cubicBezTo>
                    <a:pt x="12" y="58"/>
                    <a:pt x="12" y="58"/>
                    <a:pt x="12" y="58"/>
                  </a:cubicBezTo>
                  <a:cubicBezTo>
                    <a:pt x="1" y="76"/>
                    <a:pt x="1" y="76"/>
                    <a:pt x="1" y="76"/>
                  </a:cubicBezTo>
                  <a:cubicBezTo>
                    <a:pt x="0" y="78"/>
                    <a:pt x="0" y="80"/>
                    <a:pt x="1" y="82"/>
                  </a:cubicBezTo>
                  <a:cubicBezTo>
                    <a:pt x="2" y="83"/>
                    <a:pt x="4" y="84"/>
                    <a:pt x="6" y="84"/>
                  </a:cubicBezTo>
                  <a:cubicBezTo>
                    <a:pt x="16" y="84"/>
                    <a:pt x="16" y="84"/>
                    <a:pt x="16" y="84"/>
                  </a:cubicBezTo>
                  <a:cubicBezTo>
                    <a:pt x="28" y="84"/>
                    <a:pt x="28" y="84"/>
                    <a:pt x="28" y="84"/>
                  </a:cubicBezTo>
                  <a:cubicBezTo>
                    <a:pt x="49" y="84"/>
                    <a:pt x="49" y="84"/>
                    <a:pt x="49" y="84"/>
                  </a:cubicBezTo>
                  <a:cubicBezTo>
                    <a:pt x="51" y="84"/>
                    <a:pt x="53" y="83"/>
                    <a:pt x="54" y="82"/>
                  </a:cubicBezTo>
                  <a:cubicBezTo>
                    <a:pt x="55" y="80"/>
                    <a:pt x="55" y="78"/>
                    <a:pt x="54" y="76"/>
                  </a:cubicBezTo>
                  <a:lnTo>
                    <a:pt x="43" y="58"/>
                  </a:lnTo>
                  <a:close/>
                  <a:moveTo>
                    <a:pt x="28" y="79"/>
                  </a:moveTo>
                  <a:cubicBezTo>
                    <a:pt x="16" y="79"/>
                    <a:pt x="16" y="79"/>
                    <a:pt x="16" y="79"/>
                  </a:cubicBezTo>
                  <a:cubicBezTo>
                    <a:pt x="6" y="79"/>
                    <a:pt x="6" y="79"/>
                    <a:pt x="6" y="79"/>
                  </a:cubicBezTo>
                  <a:cubicBezTo>
                    <a:pt x="17" y="61"/>
                    <a:pt x="17" y="61"/>
                    <a:pt x="17" y="61"/>
                  </a:cubicBezTo>
                  <a:cubicBezTo>
                    <a:pt x="23" y="50"/>
                    <a:pt x="23" y="50"/>
                    <a:pt x="23" y="50"/>
                  </a:cubicBezTo>
                  <a:cubicBezTo>
                    <a:pt x="23" y="34"/>
                    <a:pt x="23" y="34"/>
                    <a:pt x="23" y="34"/>
                  </a:cubicBezTo>
                  <a:cubicBezTo>
                    <a:pt x="17" y="24"/>
                    <a:pt x="17" y="24"/>
                    <a:pt x="17" y="24"/>
                  </a:cubicBezTo>
                  <a:cubicBezTo>
                    <a:pt x="6" y="5"/>
                    <a:pt x="6" y="5"/>
                    <a:pt x="6" y="5"/>
                  </a:cubicBezTo>
                  <a:cubicBezTo>
                    <a:pt x="28" y="5"/>
                    <a:pt x="28" y="5"/>
                    <a:pt x="28" y="5"/>
                  </a:cubicBezTo>
                  <a:cubicBezTo>
                    <a:pt x="39" y="5"/>
                    <a:pt x="39" y="5"/>
                    <a:pt x="39" y="5"/>
                  </a:cubicBezTo>
                  <a:cubicBezTo>
                    <a:pt x="49" y="5"/>
                    <a:pt x="49" y="5"/>
                    <a:pt x="49" y="5"/>
                  </a:cubicBezTo>
                  <a:cubicBezTo>
                    <a:pt x="38" y="24"/>
                    <a:pt x="38" y="24"/>
                    <a:pt x="38" y="24"/>
                  </a:cubicBezTo>
                  <a:cubicBezTo>
                    <a:pt x="33" y="34"/>
                    <a:pt x="33" y="34"/>
                    <a:pt x="33" y="34"/>
                  </a:cubicBezTo>
                  <a:cubicBezTo>
                    <a:pt x="33" y="50"/>
                    <a:pt x="33" y="50"/>
                    <a:pt x="33" y="50"/>
                  </a:cubicBezTo>
                  <a:cubicBezTo>
                    <a:pt x="38" y="61"/>
                    <a:pt x="38" y="61"/>
                    <a:pt x="38" y="61"/>
                  </a:cubicBezTo>
                  <a:cubicBezTo>
                    <a:pt x="49" y="79"/>
                    <a:pt x="49" y="79"/>
                    <a:pt x="49" y="79"/>
                  </a:cubicBezTo>
                  <a:lnTo>
                    <a:pt x="28" y="79"/>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grpSp>
      <p:grpSp>
        <p:nvGrpSpPr>
          <p:cNvPr id="17" name="Group 33">
            <a:extLst>
              <a:ext uri="{FF2B5EF4-FFF2-40B4-BE49-F238E27FC236}">
                <a16:creationId xmlns:a16="http://schemas.microsoft.com/office/drawing/2014/main" id="{3BBFB75C-9057-0B5A-7947-26F7640B481E}"/>
              </a:ext>
            </a:extLst>
          </p:cNvPr>
          <p:cNvGrpSpPr/>
          <p:nvPr/>
        </p:nvGrpSpPr>
        <p:grpSpPr>
          <a:xfrm>
            <a:off x="6453172" y="3084795"/>
            <a:ext cx="479338" cy="482834"/>
            <a:chOff x="1905000" y="3457575"/>
            <a:chExt cx="217488" cy="219075"/>
          </a:xfrm>
          <a:solidFill>
            <a:schemeClr val="bg1"/>
          </a:solidFill>
        </p:grpSpPr>
        <p:sp>
          <p:nvSpPr>
            <p:cNvPr id="33" name="Freeform 44">
              <a:extLst>
                <a:ext uri="{FF2B5EF4-FFF2-40B4-BE49-F238E27FC236}">
                  <a16:creationId xmlns:a16="http://schemas.microsoft.com/office/drawing/2014/main" id="{C2C06ADF-6910-413E-5636-435DC3CA6627}"/>
                </a:ext>
              </a:extLst>
            </p:cNvPr>
            <p:cNvSpPr>
              <a:spLocks noEditPoints="1"/>
            </p:cNvSpPr>
            <p:nvPr/>
          </p:nvSpPr>
          <p:spPr bwMode="auto">
            <a:xfrm>
              <a:off x="1905000" y="3457575"/>
              <a:ext cx="217488" cy="219075"/>
            </a:xfrm>
            <a:custGeom>
              <a:avLst/>
              <a:gdLst/>
              <a:ahLst/>
              <a:cxnLst>
                <a:cxn ang="0">
                  <a:pos x="76" y="9"/>
                </a:cxn>
                <a:cxn ang="0">
                  <a:pos x="53" y="0"/>
                </a:cxn>
                <a:cxn ang="0">
                  <a:pos x="30" y="9"/>
                </a:cxn>
                <a:cxn ang="0">
                  <a:pos x="21" y="32"/>
                </a:cxn>
                <a:cxn ang="0">
                  <a:pos x="25" y="48"/>
                </a:cxn>
                <a:cxn ang="0">
                  <a:pos x="1" y="73"/>
                </a:cxn>
                <a:cxn ang="0">
                  <a:pos x="0" y="75"/>
                </a:cxn>
                <a:cxn ang="0">
                  <a:pos x="1" y="77"/>
                </a:cxn>
                <a:cxn ang="0">
                  <a:pos x="8" y="85"/>
                </a:cxn>
                <a:cxn ang="0">
                  <a:pos x="10" y="85"/>
                </a:cxn>
                <a:cxn ang="0">
                  <a:pos x="12" y="85"/>
                </a:cxn>
                <a:cxn ang="0">
                  <a:pos x="37" y="60"/>
                </a:cxn>
                <a:cxn ang="0">
                  <a:pos x="53" y="64"/>
                </a:cxn>
                <a:cxn ang="0">
                  <a:pos x="76" y="55"/>
                </a:cxn>
                <a:cxn ang="0">
                  <a:pos x="85" y="32"/>
                </a:cxn>
                <a:cxn ang="0">
                  <a:pos x="76" y="9"/>
                </a:cxn>
                <a:cxn ang="0">
                  <a:pos x="10" y="79"/>
                </a:cxn>
                <a:cxn ang="0">
                  <a:pos x="6" y="75"/>
                </a:cxn>
                <a:cxn ang="0">
                  <a:pos x="28" y="53"/>
                </a:cxn>
                <a:cxn ang="0">
                  <a:pos x="30" y="55"/>
                </a:cxn>
                <a:cxn ang="0">
                  <a:pos x="32" y="57"/>
                </a:cxn>
                <a:cxn ang="0">
                  <a:pos x="10" y="79"/>
                </a:cxn>
                <a:cxn ang="0">
                  <a:pos x="72" y="51"/>
                </a:cxn>
                <a:cxn ang="0">
                  <a:pos x="53" y="59"/>
                </a:cxn>
                <a:cxn ang="0">
                  <a:pos x="34" y="51"/>
                </a:cxn>
                <a:cxn ang="0">
                  <a:pos x="26" y="32"/>
                </a:cxn>
                <a:cxn ang="0">
                  <a:pos x="34" y="13"/>
                </a:cxn>
                <a:cxn ang="0">
                  <a:pos x="53" y="5"/>
                </a:cxn>
                <a:cxn ang="0">
                  <a:pos x="72" y="13"/>
                </a:cxn>
                <a:cxn ang="0">
                  <a:pos x="80" y="32"/>
                </a:cxn>
                <a:cxn ang="0">
                  <a:pos x="72" y="51"/>
                </a:cxn>
              </a:cxnLst>
              <a:rect l="0" t="0" r="r" b="b"/>
              <a:pathLst>
                <a:path w="85" h="85">
                  <a:moveTo>
                    <a:pt x="76" y="9"/>
                  </a:moveTo>
                  <a:cubicBezTo>
                    <a:pt x="70" y="3"/>
                    <a:pt x="62" y="0"/>
                    <a:pt x="53" y="0"/>
                  </a:cubicBezTo>
                  <a:cubicBezTo>
                    <a:pt x="44" y="0"/>
                    <a:pt x="36" y="3"/>
                    <a:pt x="30" y="9"/>
                  </a:cubicBezTo>
                  <a:cubicBezTo>
                    <a:pt x="24" y="15"/>
                    <a:pt x="21" y="23"/>
                    <a:pt x="21" y="32"/>
                  </a:cubicBezTo>
                  <a:cubicBezTo>
                    <a:pt x="21" y="38"/>
                    <a:pt x="22" y="43"/>
                    <a:pt x="25" y="48"/>
                  </a:cubicBezTo>
                  <a:cubicBezTo>
                    <a:pt x="1" y="73"/>
                    <a:pt x="1" y="73"/>
                    <a:pt x="1" y="73"/>
                  </a:cubicBezTo>
                  <a:cubicBezTo>
                    <a:pt x="0" y="74"/>
                    <a:pt x="0" y="74"/>
                    <a:pt x="0" y="75"/>
                  </a:cubicBezTo>
                  <a:cubicBezTo>
                    <a:pt x="0" y="76"/>
                    <a:pt x="0" y="76"/>
                    <a:pt x="1" y="77"/>
                  </a:cubicBezTo>
                  <a:cubicBezTo>
                    <a:pt x="8" y="85"/>
                    <a:pt x="8" y="85"/>
                    <a:pt x="8" y="85"/>
                  </a:cubicBezTo>
                  <a:cubicBezTo>
                    <a:pt x="9" y="85"/>
                    <a:pt x="9" y="85"/>
                    <a:pt x="10" y="85"/>
                  </a:cubicBezTo>
                  <a:cubicBezTo>
                    <a:pt x="11" y="85"/>
                    <a:pt x="12" y="85"/>
                    <a:pt x="12" y="85"/>
                  </a:cubicBezTo>
                  <a:cubicBezTo>
                    <a:pt x="37" y="60"/>
                    <a:pt x="37" y="60"/>
                    <a:pt x="37" y="60"/>
                  </a:cubicBezTo>
                  <a:cubicBezTo>
                    <a:pt x="42" y="63"/>
                    <a:pt x="47" y="64"/>
                    <a:pt x="53" y="64"/>
                  </a:cubicBezTo>
                  <a:cubicBezTo>
                    <a:pt x="62" y="64"/>
                    <a:pt x="70" y="61"/>
                    <a:pt x="76" y="55"/>
                  </a:cubicBezTo>
                  <a:cubicBezTo>
                    <a:pt x="82" y="49"/>
                    <a:pt x="85" y="41"/>
                    <a:pt x="85" y="32"/>
                  </a:cubicBezTo>
                  <a:cubicBezTo>
                    <a:pt x="85" y="23"/>
                    <a:pt x="82" y="15"/>
                    <a:pt x="76" y="9"/>
                  </a:cubicBezTo>
                  <a:close/>
                  <a:moveTo>
                    <a:pt x="10" y="79"/>
                  </a:moveTo>
                  <a:cubicBezTo>
                    <a:pt x="6" y="75"/>
                    <a:pt x="6" y="75"/>
                    <a:pt x="6" y="75"/>
                  </a:cubicBezTo>
                  <a:cubicBezTo>
                    <a:pt x="28" y="53"/>
                    <a:pt x="28" y="53"/>
                    <a:pt x="28" y="53"/>
                  </a:cubicBezTo>
                  <a:cubicBezTo>
                    <a:pt x="29" y="53"/>
                    <a:pt x="30" y="54"/>
                    <a:pt x="30" y="55"/>
                  </a:cubicBezTo>
                  <a:cubicBezTo>
                    <a:pt x="31" y="56"/>
                    <a:pt x="32" y="56"/>
                    <a:pt x="32" y="57"/>
                  </a:cubicBezTo>
                  <a:lnTo>
                    <a:pt x="10" y="79"/>
                  </a:lnTo>
                  <a:close/>
                  <a:moveTo>
                    <a:pt x="72" y="51"/>
                  </a:moveTo>
                  <a:cubicBezTo>
                    <a:pt x="67" y="56"/>
                    <a:pt x="60" y="59"/>
                    <a:pt x="53" y="59"/>
                  </a:cubicBezTo>
                  <a:cubicBezTo>
                    <a:pt x="46" y="59"/>
                    <a:pt x="39" y="56"/>
                    <a:pt x="34" y="51"/>
                  </a:cubicBezTo>
                  <a:cubicBezTo>
                    <a:pt x="29" y="46"/>
                    <a:pt x="26" y="39"/>
                    <a:pt x="26" y="32"/>
                  </a:cubicBezTo>
                  <a:cubicBezTo>
                    <a:pt x="26" y="25"/>
                    <a:pt x="29" y="18"/>
                    <a:pt x="34" y="13"/>
                  </a:cubicBezTo>
                  <a:cubicBezTo>
                    <a:pt x="39" y="8"/>
                    <a:pt x="46" y="5"/>
                    <a:pt x="53" y="5"/>
                  </a:cubicBezTo>
                  <a:cubicBezTo>
                    <a:pt x="60" y="5"/>
                    <a:pt x="67" y="8"/>
                    <a:pt x="72" y="13"/>
                  </a:cubicBezTo>
                  <a:cubicBezTo>
                    <a:pt x="77" y="18"/>
                    <a:pt x="80" y="25"/>
                    <a:pt x="80" y="32"/>
                  </a:cubicBezTo>
                  <a:cubicBezTo>
                    <a:pt x="80" y="39"/>
                    <a:pt x="77" y="46"/>
                    <a:pt x="72" y="51"/>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4" name="Freeform 45">
              <a:extLst>
                <a:ext uri="{FF2B5EF4-FFF2-40B4-BE49-F238E27FC236}">
                  <a16:creationId xmlns:a16="http://schemas.microsoft.com/office/drawing/2014/main" id="{35CE3A89-63B6-435A-85E7-AA94D733F02C}"/>
                </a:ext>
              </a:extLst>
            </p:cNvPr>
            <p:cNvSpPr>
              <a:spLocks/>
            </p:cNvSpPr>
            <p:nvPr/>
          </p:nvSpPr>
          <p:spPr bwMode="auto">
            <a:xfrm>
              <a:off x="1992313" y="3548063"/>
              <a:ext cx="107950" cy="50800"/>
            </a:xfrm>
            <a:custGeom>
              <a:avLst/>
              <a:gdLst/>
              <a:ahLst/>
              <a:cxnLst>
                <a:cxn ang="0">
                  <a:pos x="40" y="0"/>
                </a:cxn>
                <a:cxn ang="0">
                  <a:pos x="38" y="2"/>
                </a:cxn>
                <a:cxn ang="0">
                  <a:pos x="33" y="11"/>
                </a:cxn>
                <a:cxn ang="0">
                  <a:pos x="19" y="17"/>
                </a:cxn>
                <a:cxn ang="0">
                  <a:pos x="5" y="11"/>
                </a:cxn>
                <a:cxn ang="0">
                  <a:pos x="3" y="9"/>
                </a:cxn>
                <a:cxn ang="0">
                  <a:pos x="1" y="8"/>
                </a:cxn>
                <a:cxn ang="0">
                  <a:pos x="1" y="11"/>
                </a:cxn>
                <a:cxn ang="0">
                  <a:pos x="3" y="13"/>
                </a:cxn>
                <a:cxn ang="0">
                  <a:pos x="19" y="20"/>
                </a:cxn>
                <a:cxn ang="0">
                  <a:pos x="35" y="13"/>
                </a:cxn>
                <a:cxn ang="0">
                  <a:pos x="42" y="2"/>
                </a:cxn>
                <a:cxn ang="0">
                  <a:pos x="40" y="0"/>
                </a:cxn>
              </a:cxnLst>
              <a:rect l="0" t="0" r="r" b="b"/>
              <a:pathLst>
                <a:path w="42" h="20">
                  <a:moveTo>
                    <a:pt x="40" y="0"/>
                  </a:moveTo>
                  <a:cubicBezTo>
                    <a:pt x="39" y="0"/>
                    <a:pt x="38" y="1"/>
                    <a:pt x="38" y="2"/>
                  </a:cubicBezTo>
                  <a:cubicBezTo>
                    <a:pt x="37" y="5"/>
                    <a:pt x="35" y="8"/>
                    <a:pt x="33" y="11"/>
                  </a:cubicBezTo>
                  <a:cubicBezTo>
                    <a:pt x="29" y="15"/>
                    <a:pt x="24" y="17"/>
                    <a:pt x="19" y="17"/>
                  </a:cubicBezTo>
                  <a:cubicBezTo>
                    <a:pt x="14" y="17"/>
                    <a:pt x="9" y="15"/>
                    <a:pt x="5" y="11"/>
                  </a:cubicBezTo>
                  <a:cubicBezTo>
                    <a:pt x="5" y="10"/>
                    <a:pt x="4" y="9"/>
                    <a:pt x="3" y="9"/>
                  </a:cubicBezTo>
                  <a:cubicBezTo>
                    <a:pt x="3" y="8"/>
                    <a:pt x="2" y="8"/>
                    <a:pt x="1" y="8"/>
                  </a:cubicBezTo>
                  <a:cubicBezTo>
                    <a:pt x="0" y="9"/>
                    <a:pt x="0" y="10"/>
                    <a:pt x="1" y="11"/>
                  </a:cubicBezTo>
                  <a:cubicBezTo>
                    <a:pt x="1" y="12"/>
                    <a:pt x="2" y="13"/>
                    <a:pt x="3" y="13"/>
                  </a:cubicBezTo>
                  <a:cubicBezTo>
                    <a:pt x="7" y="18"/>
                    <a:pt x="13" y="20"/>
                    <a:pt x="19" y="20"/>
                  </a:cubicBezTo>
                  <a:cubicBezTo>
                    <a:pt x="25" y="20"/>
                    <a:pt x="31" y="18"/>
                    <a:pt x="35" y="13"/>
                  </a:cubicBezTo>
                  <a:cubicBezTo>
                    <a:pt x="38" y="10"/>
                    <a:pt x="41" y="7"/>
                    <a:pt x="42" y="2"/>
                  </a:cubicBezTo>
                  <a:cubicBezTo>
                    <a:pt x="42" y="1"/>
                    <a:pt x="41" y="0"/>
                    <a:pt x="40"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5" name="Freeform 46">
              <a:extLst>
                <a:ext uri="{FF2B5EF4-FFF2-40B4-BE49-F238E27FC236}">
                  <a16:creationId xmlns:a16="http://schemas.microsoft.com/office/drawing/2014/main" id="{486114C0-79F2-8198-5F56-492122586013}"/>
                </a:ext>
              </a:extLst>
            </p:cNvPr>
            <p:cNvSpPr>
              <a:spLocks/>
            </p:cNvSpPr>
            <p:nvPr/>
          </p:nvSpPr>
          <p:spPr bwMode="auto">
            <a:xfrm>
              <a:off x="1976438" y="3481388"/>
              <a:ext cx="123825" cy="79375"/>
            </a:xfrm>
            <a:custGeom>
              <a:avLst/>
              <a:gdLst/>
              <a:ahLst/>
              <a:cxnLst>
                <a:cxn ang="0">
                  <a:pos x="6" y="29"/>
                </a:cxn>
                <a:cxn ang="0">
                  <a:pos x="11" y="9"/>
                </a:cxn>
                <a:cxn ang="0">
                  <a:pos x="25" y="3"/>
                </a:cxn>
                <a:cxn ang="0">
                  <a:pos x="39" y="9"/>
                </a:cxn>
                <a:cxn ang="0">
                  <a:pos x="44" y="18"/>
                </a:cxn>
                <a:cxn ang="0">
                  <a:pos x="46" y="19"/>
                </a:cxn>
                <a:cxn ang="0">
                  <a:pos x="47" y="17"/>
                </a:cxn>
                <a:cxn ang="0">
                  <a:pos x="41" y="7"/>
                </a:cxn>
                <a:cxn ang="0">
                  <a:pos x="25" y="0"/>
                </a:cxn>
                <a:cxn ang="0">
                  <a:pos x="9" y="7"/>
                </a:cxn>
                <a:cxn ang="0">
                  <a:pos x="3" y="30"/>
                </a:cxn>
                <a:cxn ang="0">
                  <a:pos x="5" y="31"/>
                </a:cxn>
                <a:cxn ang="0">
                  <a:pos x="5" y="31"/>
                </a:cxn>
                <a:cxn ang="0">
                  <a:pos x="6" y="29"/>
                </a:cxn>
              </a:cxnLst>
              <a:rect l="0" t="0" r="r" b="b"/>
              <a:pathLst>
                <a:path w="48" h="31">
                  <a:moveTo>
                    <a:pt x="6" y="29"/>
                  </a:moveTo>
                  <a:cubicBezTo>
                    <a:pt x="4" y="22"/>
                    <a:pt x="6" y="14"/>
                    <a:pt x="11" y="9"/>
                  </a:cubicBezTo>
                  <a:cubicBezTo>
                    <a:pt x="15" y="6"/>
                    <a:pt x="20" y="3"/>
                    <a:pt x="25" y="3"/>
                  </a:cubicBezTo>
                  <a:cubicBezTo>
                    <a:pt x="30" y="3"/>
                    <a:pt x="35" y="6"/>
                    <a:pt x="39" y="9"/>
                  </a:cubicBezTo>
                  <a:cubicBezTo>
                    <a:pt x="41" y="12"/>
                    <a:pt x="43" y="15"/>
                    <a:pt x="44" y="18"/>
                  </a:cubicBezTo>
                  <a:cubicBezTo>
                    <a:pt x="44" y="19"/>
                    <a:pt x="45" y="20"/>
                    <a:pt x="46" y="19"/>
                  </a:cubicBezTo>
                  <a:cubicBezTo>
                    <a:pt x="47" y="19"/>
                    <a:pt x="48" y="18"/>
                    <a:pt x="47" y="17"/>
                  </a:cubicBezTo>
                  <a:cubicBezTo>
                    <a:pt x="46" y="13"/>
                    <a:pt x="44" y="10"/>
                    <a:pt x="41" y="7"/>
                  </a:cubicBezTo>
                  <a:cubicBezTo>
                    <a:pt x="37" y="2"/>
                    <a:pt x="31" y="0"/>
                    <a:pt x="25" y="0"/>
                  </a:cubicBezTo>
                  <a:cubicBezTo>
                    <a:pt x="19" y="0"/>
                    <a:pt x="13" y="2"/>
                    <a:pt x="9" y="7"/>
                  </a:cubicBezTo>
                  <a:cubicBezTo>
                    <a:pt x="3" y="13"/>
                    <a:pt x="0" y="22"/>
                    <a:pt x="3" y="30"/>
                  </a:cubicBezTo>
                  <a:cubicBezTo>
                    <a:pt x="3" y="31"/>
                    <a:pt x="4" y="31"/>
                    <a:pt x="5" y="31"/>
                  </a:cubicBezTo>
                  <a:cubicBezTo>
                    <a:pt x="5" y="31"/>
                    <a:pt x="5" y="31"/>
                    <a:pt x="5" y="31"/>
                  </a:cubicBezTo>
                  <a:cubicBezTo>
                    <a:pt x="6" y="31"/>
                    <a:pt x="7" y="30"/>
                    <a:pt x="6" y="29"/>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6" name="Freeform 47">
              <a:extLst>
                <a:ext uri="{FF2B5EF4-FFF2-40B4-BE49-F238E27FC236}">
                  <a16:creationId xmlns:a16="http://schemas.microsoft.com/office/drawing/2014/main" id="{9D686995-AD1B-2DEE-14C1-1B80144B01B4}"/>
                </a:ext>
              </a:extLst>
            </p:cNvPr>
            <p:cNvSpPr>
              <a:spLocks/>
            </p:cNvSpPr>
            <p:nvPr/>
          </p:nvSpPr>
          <p:spPr bwMode="auto">
            <a:xfrm>
              <a:off x="2043113" y="3498850"/>
              <a:ext cx="28575" cy="20638"/>
            </a:xfrm>
            <a:custGeom>
              <a:avLst/>
              <a:gdLst/>
              <a:ahLst/>
              <a:cxnLst>
                <a:cxn ang="0">
                  <a:pos x="3" y="1"/>
                </a:cxn>
                <a:cxn ang="0">
                  <a:pos x="0" y="2"/>
                </a:cxn>
                <a:cxn ang="0">
                  <a:pos x="2" y="4"/>
                </a:cxn>
                <a:cxn ang="0">
                  <a:pos x="8" y="7"/>
                </a:cxn>
                <a:cxn ang="0">
                  <a:pos x="9" y="8"/>
                </a:cxn>
                <a:cxn ang="0">
                  <a:pos x="10" y="7"/>
                </a:cxn>
                <a:cxn ang="0">
                  <a:pos x="10" y="5"/>
                </a:cxn>
                <a:cxn ang="0">
                  <a:pos x="3" y="1"/>
                </a:cxn>
              </a:cxnLst>
              <a:rect l="0" t="0" r="r" b="b"/>
              <a:pathLst>
                <a:path w="11" h="8">
                  <a:moveTo>
                    <a:pt x="3" y="1"/>
                  </a:moveTo>
                  <a:cubicBezTo>
                    <a:pt x="2" y="0"/>
                    <a:pt x="1" y="1"/>
                    <a:pt x="0" y="2"/>
                  </a:cubicBezTo>
                  <a:cubicBezTo>
                    <a:pt x="0" y="3"/>
                    <a:pt x="1" y="4"/>
                    <a:pt x="2" y="4"/>
                  </a:cubicBezTo>
                  <a:cubicBezTo>
                    <a:pt x="4" y="5"/>
                    <a:pt x="6" y="6"/>
                    <a:pt x="8" y="7"/>
                  </a:cubicBezTo>
                  <a:cubicBezTo>
                    <a:pt x="8" y="8"/>
                    <a:pt x="8" y="8"/>
                    <a:pt x="9" y="8"/>
                  </a:cubicBezTo>
                  <a:cubicBezTo>
                    <a:pt x="9" y="8"/>
                    <a:pt x="10" y="8"/>
                    <a:pt x="10" y="7"/>
                  </a:cubicBezTo>
                  <a:cubicBezTo>
                    <a:pt x="11" y="7"/>
                    <a:pt x="11" y="6"/>
                    <a:pt x="10" y="5"/>
                  </a:cubicBezTo>
                  <a:cubicBezTo>
                    <a:pt x="8" y="3"/>
                    <a:pt x="5" y="1"/>
                    <a:pt x="3" y="1"/>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7" name="Freeform 48">
              <a:extLst>
                <a:ext uri="{FF2B5EF4-FFF2-40B4-BE49-F238E27FC236}">
                  <a16:creationId xmlns:a16="http://schemas.microsoft.com/office/drawing/2014/main" id="{5D0AEC6D-11B8-F682-4CA3-6375FC643A0E}"/>
                </a:ext>
              </a:extLst>
            </p:cNvPr>
            <p:cNvSpPr>
              <a:spLocks/>
            </p:cNvSpPr>
            <p:nvPr/>
          </p:nvSpPr>
          <p:spPr bwMode="auto">
            <a:xfrm>
              <a:off x="2070100" y="3522663"/>
              <a:ext cx="12700" cy="17463"/>
            </a:xfrm>
            <a:custGeom>
              <a:avLst/>
              <a:gdLst/>
              <a:ahLst/>
              <a:cxnLst>
                <a:cxn ang="0">
                  <a:pos x="1" y="6"/>
                </a:cxn>
                <a:cxn ang="0">
                  <a:pos x="3" y="7"/>
                </a:cxn>
                <a:cxn ang="0">
                  <a:pos x="3" y="7"/>
                </a:cxn>
                <a:cxn ang="0">
                  <a:pos x="5" y="5"/>
                </a:cxn>
                <a:cxn ang="0">
                  <a:pos x="4" y="2"/>
                </a:cxn>
                <a:cxn ang="0">
                  <a:pos x="2" y="1"/>
                </a:cxn>
                <a:cxn ang="0">
                  <a:pos x="1" y="3"/>
                </a:cxn>
                <a:cxn ang="0">
                  <a:pos x="1" y="6"/>
                </a:cxn>
              </a:cxnLst>
              <a:rect l="0" t="0" r="r" b="b"/>
              <a:pathLst>
                <a:path w="5" h="7">
                  <a:moveTo>
                    <a:pt x="1" y="6"/>
                  </a:moveTo>
                  <a:cubicBezTo>
                    <a:pt x="1" y="7"/>
                    <a:pt x="2" y="7"/>
                    <a:pt x="3" y="7"/>
                  </a:cubicBezTo>
                  <a:cubicBezTo>
                    <a:pt x="3" y="7"/>
                    <a:pt x="3" y="7"/>
                    <a:pt x="3" y="7"/>
                  </a:cubicBezTo>
                  <a:cubicBezTo>
                    <a:pt x="4" y="7"/>
                    <a:pt x="5" y="6"/>
                    <a:pt x="5" y="5"/>
                  </a:cubicBezTo>
                  <a:cubicBezTo>
                    <a:pt x="5" y="4"/>
                    <a:pt x="4" y="3"/>
                    <a:pt x="4" y="2"/>
                  </a:cubicBezTo>
                  <a:cubicBezTo>
                    <a:pt x="4" y="1"/>
                    <a:pt x="3" y="0"/>
                    <a:pt x="2" y="1"/>
                  </a:cubicBezTo>
                  <a:cubicBezTo>
                    <a:pt x="1" y="1"/>
                    <a:pt x="0" y="2"/>
                    <a:pt x="1" y="3"/>
                  </a:cubicBezTo>
                  <a:cubicBezTo>
                    <a:pt x="1" y="4"/>
                    <a:pt x="1" y="5"/>
                    <a:pt x="1" y="6"/>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grpSp>
      <p:grpSp>
        <p:nvGrpSpPr>
          <p:cNvPr id="18" name="Group 71">
            <a:extLst>
              <a:ext uri="{FF2B5EF4-FFF2-40B4-BE49-F238E27FC236}">
                <a16:creationId xmlns:a16="http://schemas.microsoft.com/office/drawing/2014/main" id="{9233A022-22CB-FCEE-C6E4-1CFB6E797CAD}"/>
              </a:ext>
            </a:extLst>
          </p:cNvPr>
          <p:cNvGrpSpPr/>
          <p:nvPr/>
        </p:nvGrpSpPr>
        <p:grpSpPr>
          <a:xfrm>
            <a:off x="7623289" y="4237464"/>
            <a:ext cx="549714" cy="537769"/>
            <a:chOff x="4330307" y="3263047"/>
            <a:chExt cx="311937" cy="305157"/>
          </a:xfrm>
        </p:grpSpPr>
        <p:sp>
          <p:nvSpPr>
            <p:cNvPr id="29" name="Freeform 127">
              <a:extLst>
                <a:ext uri="{FF2B5EF4-FFF2-40B4-BE49-F238E27FC236}">
                  <a16:creationId xmlns:a16="http://schemas.microsoft.com/office/drawing/2014/main" id="{58AF0C43-4C30-87AB-12A0-B76841FDB0A5}"/>
                </a:ext>
              </a:extLst>
            </p:cNvPr>
            <p:cNvSpPr>
              <a:spLocks noEditPoints="1"/>
            </p:cNvSpPr>
            <p:nvPr/>
          </p:nvSpPr>
          <p:spPr bwMode="auto">
            <a:xfrm>
              <a:off x="4425244" y="3355723"/>
              <a:ext cx="124323" cy="124324"/>
            </a:xfrm>
            <a:custGeom>
              <a:avLst/>
              <a:gdLst/>
              <a:ahLst/>
              <a:cxnLst>
                <a:cxn ang="0">
                  <a:pos x="0" y="17"/>
                </a:cxn>
                <a:cxn ang="0">
                  <a:pos x="17" y="34"/>
                </a:cxn>
                <a:cxn ang="0">
                  <a:pos x="34" y="17"/>
                </a:cxn>
                <a:cxn ang="0">
                  <a:pos x="17" y="0"/>
                </a:cxn>
                <a:cxn ang="0">
                  <a:pos x="0" y="17"/>
                </a:cxn>
                <a:cxn ang="0">
                  <a:pos x="29" y="17"/>
                </a:cxn>
                <a:cxn ang="0">
                  <a:pos x="17" y="29"/>
                </a:cxn>
                <a:cxn ang="0">
                  <a:pos x="5" y="17"/>
                </a:cxn>
                <a:cxn ang="0">
                  <a:pos x="17" y="6"/>
                </a:cxn>
                <a:cxn ang="0">
                  <a:pos x="29" y="17"/>
                </a:cxn>
              </a:cxnLst>
              <a:rect l="0" t="0" r="r" b="b"/>
              <a:pathLst>
                <a:path w="34" h="34">
                  <a:moveTo>
                    <a:pt x="0" y="17"/>
                  </a:moveTo>
                  <a:cubicBezTo>
                    <a:pt x="0" y="27"/>
                    <a:pt x="7" y="34"/>
                    <a:pt x="17" y="34"/>
                  </a:cubicBezTo>
                  <a:cubicBezTo>
                    <a:pt x="26" y="34"/>
                    <a:pt x="34" y="27"/>
                    <a:pt x="34" y="17"/>
                  </a:cubicBezTo>
                  <a:cubicBezTo>
                    <a:pt x="34" y="8"/>
                    <a:pt x="26" y="0"/>
                    <a:pt x="17" y="0"/>
                  </a:cubicBezTo>
                  <a:cubicBezTo>
                    <a:pt x="7" y="0"/>
                    <a:pt x="0" y="8"/>
                    <a:pt x="0" y="17"/>
                  </a:cubicBezTo>
                  <a:close/>
                  <a:moveTo>
                    <a:pt x="29" y="17"/>
                  </a:moveTo>
                  <a:cubicBezTo>
                    <a:pt x="29" y="24"/>
                    <a:pt x="23" y="29"/>
                    <a:pt x="17" y="29"/>
                  </a:cubicBezTo>
                  <a:cubicBezTo>
                    <a:pt x="10" y="29"/>
                    <a:pt x="5" y="24"/>
                    <a:pt x="5" y="17"/>
                  </a:cubicBezTo>
                  <a:cubicBezTo>
                    <a:pt x="5" y="11"/>
                    <a:pt x="10" y="6"/>
                    <a:pt x="17" y="6"/>
                  </a:cubicBezTo>
                  <a:cubicBezTo>
                    <a:pt x="23" y="6"/>
                    <a:pt x="29" y="11"/>
                    <a:pt x="29" y="17"/>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0" name="Freeform 128">
              <a:extLst>
                <a:ext uri="{FF2B5EF4-FFF2-40B4-BE49-F238E27FC236}">
                  <a16:creationId xmlns:a16="http://schemas.microsoft.com/office/drawing/2014/main" id="{1D240F90-5931-2612-D879-2D9D9453C04D}"/>
                </a:ext>
              </a:extLst>
            </p:cNvPr>
            <p:cNvSpPr>
              <a:spLocks noEditPoints="1"/>
            </p:cNvSpPr>
            <p:nvPr/>
          </p:nvSpPr>
          <p:spPr bwMode="auto">
            <a:xfrm>
              <a:off x="4330307" y="3263047"/>
              <a:ext cx="311937" cy="305157"/>
            </a:xfrm>
            <a:custGeom>
              <a:avLst/>
              <a:gdLst/>
              <a:ahLst/>
              <a:cxnLst>
                <a:cxn ang="0">
                  <a:pos x="77" y="39"/>
                </a:cxn>
                <a:cxn ang="0">
                  <a:pos x="79" y="27"/>
                </a:cxn>
                <a:cxn ang="0">
                  <a:pos x="73" y="12"/>
                </a:cxn>
                <a:cxn ang="0">
                  <a:pos x="67" y="11"/>
                </a:cxn>
                <a:cxn ang="0">
                  <a:pos x="54" y="10"/>
                </a:cxn>
                <a:cxn ang="0">
                  <a:pos x="48" y="0"/>
                </a:cxn>
                <a:cxn ang="0">
                  <a:pos x="38" y="0"/>
                </a:cxn>
                <a:cxn ang="0">
                  <a:pos x="32" y="10"/>
                </a:cxn>
                <a:cxn ang="0">
                  <a:pos x="18" y="11"/>
                </a:cxn>
                <a:cxn ang="0">
                  <a:pos x="12" y="12"/>
                </a:cxn>
                <a:cxn ang="0">
                  <a:pos x="6" y="27"/>
                </a:cxn>
                <a:cxn ang="0">
                  <a:pos x="8" y="39"/>
                </a:cxn>
                <a:cxn ang="0">
                  <a:pos x="0" y="47"/>
                </a:cxn>
                <a:cxn ang="0">
                  <a:pos x="8" y="61"/>
                </a:cxn>
                <a:cxn ang="0">
                  <a:pos x="19" y="67"/>
                </a:cxn>
                <a:cxn ang="0">
                  <a:pos x="20" y="78"/>
                </a:cxn>
                <a:cxn ang="0">
                  <a:pos x="31" y="83"/>
                </a:cxn>
                <a:cxn ang="0">
                  <a:pos x="39" y="77"/>
                </a:cxn>
                <a:cxn ang="0">
                  <a:pos x="46" y="77"/>
                </a:cxn>
                <a:cxn ang="0">
                  <a:pos x="54" y="83"/>
                </a:cxn>
                <a:cxn ang="0">
                  <a:pos x="66" y="78"/>
                </a:cxn>
                <a:cxn ang="0">
                  <a:pos x="67" y="67"/>
                </a:cxn>
                <a:cxn ang="0">
                  <a:pos x="78" y="61"/>
                </a:cxn>
                <a:cxn ang="0">
                  <a:pos x="85" y="47"/>
                </a:cxn>
                <a:cxn ang="0">
                  <a:pos x="61" y="20"/>
                </a:cxn>
                <a:cxn ang="0">
                  <a:pos x="75" y="23"/>
                </a:cxn>
                <a:cxn ang="0">
                  <a:pos x="71" y="26"/>
                </a:cxn>
                <a:cxn ang="0">
                  <a:pos x="68" y="27"/>
                </a:cxn>
                <a:cxn ang="0">
                  <a:pos x="46" y="71"/>
                </a:cxn>
                <a:cxn ang="0">
                  <a:pos x="14" y="46"/>
                </a:cxn>
                <a:cxn ang="0">
                  <a:pos x="25" y="19"/>
                </a:cxn>
                <a:cxn ang="0">
                  <a:pos x="26" y="19"/>
                </a:cxn>
                <a:cxn ang="0">
                  <a:pos x="36" y="14"/>
                </a:cxn>
                <a:cxn ang="0">
                  <a:pos x="49" y="14"/>
                </a:cxn>
                <a:cxn ang="0">
                  <a:pos x="61" y="20"/>
                </a:cxn>
                <a:cxn ang="0">
                  <a:pos x="43" y="5"/>
                </a:cxn>
                <a:cxn ang="0">
                  <a:pos x="48" y="10"/>
                </a:cxn>
                <a:cxn ang="0">
                  <a:pos x="37" y="10"/>
                </a:cxn>
                <a:cxn ang="0">
                  <a:pos x="16" y="16"/>
                </a:cxn>
                <a:cxn ang="0">
                  <a:pos x="17" y="22"/>
                </a:cxn>
                <a:cxn ang="0">
                  <a:pos x="11" y="23"/>
                </a:cxn>
                <a:cxn ang="0">
                  <a:pos x="6" y="47"/>
                </a:cxn>
                <a:cxn ang="0">
                  <a:pos x="11" y="46"/>
                </a:cxn>
                <a:cxn ang="0">
                  <a:pos x="8" y="56"/>
                </a:cxn>
                <a:cxn ang="0">
                  <a:pos x="23" y="74"/>
                </a:cxn>
                <a:cxn ang="0">
                  <a:pos x="35" y="74"/>
                </a:cxn>
                <a:cxn ang="0">
                  <a:pos x="23" y="74"/>
                </a:cxn>
                <a:cxn ang="0">
                  <a:pos x="51" y="74"/>
                </a:cxn>
                <a:cxn ang="0">
                  <a:pos x="63" y="74"/>
                </a:cxn>
                <a:cxn ang="0">
                  <a:pos x="78" y="56"/>
                </a:cxn>
                <a:cxn ang="0">
                  <a:pos x="75" y="44"/>
                </a:cxn>
                <a:cxn ang="0">
                  <a:pos x="78" y="56"/>
                </a:cxn>
              </a:cxnLst>
              <a:rect l="0" t="0" r="r" b="b"/>
              <a:pathLst>
                <a:path w="85" h="83">
                  <a:moveTo>
                    <a:pt x="82" y="42"/>
                  </a:moveTo>
                  <a:cubicBezTo>
                    <a:pt x="77" y="39"/>
                    <a:pt x="77" y="39"/>
                    <a:pt x="77" y="39"/>
                  </a:cubicBezTo>
                  <a:cubicBezTo>
                    <a:pt x="77" y="37"/>
                    <a:pt x="76" y="34"/>
                    <a:pt x="75" y="31"/>
                  </a:cubicBezTo>
                  <a:cubicBezTo>
                    <a:pt x="79" y="27"/>
                    <a:pt x="79" y="27"/>
                    <a:pt x="79" y="27"/>
                  </a:cubicBezTo>
                  <a:cubicBezTo>
                    <a:pt x="81" y="25"/>
                    <a:pt x="81" y="23"/>
                    <a:pt x="80" y="21"/>
                  </a:cubicBezTo>
                  <a:cubicBezTo>
                    <a:pt x="78" y="18"/>
                    <a:pt x="76" y="15"/>
                    <a:pt x="73" y="12"/>
                  </a:cubicBezTo>
                  <a:cubicBezTo>
                    <a:pt x="72" y="11"/>
                    <a:pt x="71" y="11"/>
                    <a:pt x="70" y="11"/>
                  </a:cubicBezTo>
                  <a:cubicBezTo>
                    <a:pt x="69" y="11"/>
                    <a:pt x="68" y="11"/>
                    <a:pt x="67" y="11"/>
                  </a:cubicBezTo>
                  <a:cubicBezTo>
                    <a:pt x="62" y="14"/>
                    <a:pt x="62" y="14"/>
                    <a:pt x="62" y="14"/>
                  </a:cubicBezTo>
                  <a:cubicBezTo>
                    <a:pt x="59" y="12"/>
                    <a:pt x="57" y="11"/>
                    <a:pt x="54" y="10"/>
                  </a:cubicBezTo>
                  <a:cubicBezTo>
                    <a:pt x="52" y="4"/>
                    <a:pt x="52" y="4"/>
                    <a:pt x="52" y="4"/>
                  </a:cubicBezTo>
                  <a:cubicBezTo>
                    <a:pt x="52" y="2"/>
                    <a:pt x="50" y="0"/>
                    <a:pt x="48" y="0"/>
                  </a:cubicBezTo>
                  <a:cubicBezTo>
                    <a:pt x="46" y="0"/>
                    <a:pt x="44" y="0"/>
                    <a:pt x="43" y="0"/>
                  </a:cubicBezTo>
                  <a:cubicBezTo>
                    <a:pt x="41" y="0"/>
                    <a:pt x="40" y="0"/>
                    <a:pt x="38" y="0"/>
                  </a:cubicBezTo>
                  <a:cubicBezTo>
                    <a:pt x="36" y="0"/>
                    <a:pt x="34" y="2"/>
                    <a:pt x="33" y="4"/>
                  </a:cubicBezTo>
                  <a:cubicBezTo>
                    <a:pt x="32" y="10"/>
                    <a:pt x="32" y="10"/>
                    <a:pt x="32" y="10"/>
                  </a:cubicBezTo>
                  <a:cubicBezTo>
                    <a:pt x="29" y="11"/>
                    <a:pt x="26" y="12"/>
                    <a:pt x="24" y="14"/>
                  </a:cubicBezTo>
                  <a:cubicBezTo>
                    <a:pt x="18" y="11"/>
                    <a:pt x="18" y="11"/>
                    <a:pt x="18" y="11"/>
                  </a:cubicBezTo>
                  <a:cubicBezTo>
                    <a:pt x="18" y="11"/>
                    <a:pt x="17" y="11"/>
                    <a:pt x="16" y="11"/>
                  </a:cubicBezTo>
                  <a:cubicBezTo>
                    <a:pt x="15" y="11"/>
                    <a:pt x="13" y="11"/>
                    <a:pt x="12" y="12"/>
                  </a:cubicBezTo>
                  <a:cubicBezTo>
                    <a:pt x="10" y="15"/>
                    <a:pt x="8" y="18"/>
                    <a:pt x="6" y="21"/>
                  </a:cubicBezTo>
                  <a:cubicBezTo>
                    <a:pt x="5" y="23"/>
                    <a:pt x="5" y="25"/>
                    <a:pt x="6" y="27"/>
                  </a:cubicBezTo>
                  <a:cubicBezTo>
                    <a:pt x="10" y="31"/>
                    <a:pt x="10" y="31"/>
                    <a:pt x="10" y="31"/>
                  </a:cubicBezTo>
                  <a:cubicBezTo>
                    <a:pt x="9" y="34"/>
                    <a:pt x="9" y="37"/>
                    <a:pt x="8" y="39"/>
                  </a:cubicBezTo>
                  <a:cubicBezTo>
                    <a:pt x="3" y="42"/>
                    <a:pt x="3" y="42"/>
                    <a:pt x="3" y="42"/>
                  </a:cubicBezTo>
                  <a:cubicBezTo>
                    <a:pt x="1" y="43"/>
                    <a:pt x="0" y="45"/>
                    <a:pt x="0" y="47"/>
                  </a:cubicBezTo>
                  <a:cubicBezTo>
                    <a:pt x="1" y="51"/>
                    <a:pt x="2" y="54"/>
                    <a:pt x="3" y="58"/>
                  </a:cubicBezTo>
                  <a:cubicBezTo>
                    <a:pt x="4" y="60"/>
                    <a:pt x="6" y="61"/>
                    <a:pt x="8" y="61"/>
                  </a:cubicBezTo>
                  <a:cubicBezTo>
                    <a:pt x="14" y="61"/>
                    <a:pt x="14" y="61"/>
                    <a:pt x="14" y="61"/>
                  </a:cubicBezTo>
                  <a:cubicBezTo>
                    <a:pt x="15" y="63"/>
                    <a:pt x="17" y="65"/>
                    <a:pt x="19" y="67"/>
                  </a:cubicBezTo>
                  <a:cubicBezTo>
                    <a:pt x="17" y="73"/>
                    <a:pt x="17" y="73"/>
                    <a:pt x="17" y="73"/>
                  </a:cubicBezTo>
                  <a:cubicBezTo>
                    <a:pt x="17" y="75"/>
                    <a:pt x="18" y="77"/>
                    <a:pt x="20" y="78"/>
                  </a:cubicBezTo>
                  <a:cubicBezTo>
                    <a:pt x="23" y="80"/>
                    <a:pt x="26" y="82"/>
                    <a:pt x="30" y="83"/>
                  </a:cubicBezTo>
                  <a:cubicBezTo>
                    <a:pt x="30" y="83"/>
                    <a:pt x="31" y="83"/>
                    <a:pt x="31" y="83"/>
                  </a:cubicBezTo>
                  <a:cubicBezTo>
                    <a:pt x="33" y="83"/>
                    <a:pt x="34" y="82"/>
                    <a:pt x="35" y="81"/>
                  </a:cubicBezTo>
                  <a:cubicBezTo>
                    <a:pt x="39" y="77"/>
                    <a:pt x="39" y="77"/>
                    <a:pt x="39" y="77"/>
                  </a:cubicBezTo>
                  <a:cubicBezTo>
                    <a:pt x="41" y="77"/>
                    <a:pt x="42" y="77"/>
                    <a:pt x="43" y="77"/>
                  </a:cubicBezTo>
                  <a:cubicBezTo>
                    <a:pt x="44" y="77"/>
                    <a:pt x="45" y="77"/>
                    <a:pt x="46" y="77"/>
                  </a:cubicBezTo>
                  <a:cubicBezTo>
                    <a:pt x="50" y="81"/>
                    <a:pt x="50" y="81"/>
                    <a:pt x="50" y="81"/>
                  </a:cubicBezTo>
                  <a:cubicBezTo>
                    <a:pt x="51" y="82"/>
                    <a:pt x="53" y="83"/>
                    <a:pt x="54" y="83"/>
                  </a:cubicBezTo>
                  <a:cubicBezTo>
                    <a:pt x="55" y="83"/>
                    <a:pt x="55" y="83"/>
                    <a:pt x="56" y="83"/>
                  </a:cubicBezTo>
                  <a:cubicBezTo>
                    <a:pt x="59" y="82"/>
                    <a:pt x="63" y="80"/>
                    <a:pt x="66" y="78"/>
                  </a:cubicBezTo>
                  <a:cubicBezTo>
                    <a:pt x="68" y="77"/>
                    <a:pt x="69" y="75"/>
                    <a:pt x="68" y="73"/>
                  </a:cubicBezTo>
                  <a:cubicBezTo>
                    <a:pt x="67" y="67"/>
                    <a:pt x="67" y="67"/>
                    <a:pt x="67" y="67"/>
                  </a:cubicBezTo>
                  <a:cubicBezTo>
                    <a:pt x="69" y="65"/>
                    <a:pt x="70" y="63"/>
                    <a:pt x="72" y="61"/>
                  </a:cubicBezTo>
                  <a:cubicBezTo>
                    <a:pt x="78" y="61"/>
                    <a:pt x="78" y="61"/>
                    <a:pt x="78" y="61"/>
                  </a:cubicBezTo>
                  <a:cubicBezTo>
                    <a:pt x="80" y="61"/>
                    <a:pt x="82" y="60"/>
                    <a:pt x="83" y="58"/>
                  </a:cubicBezTo>
                  <a:cubicBezTo>
                    <a:pt x="84" y="54"/>
                    <a:pt x="85" y="51"/>
                    <a:pt x="85" y="47"/>
                  </a:cubicBezTo>
                  <a:cubicBezTo>
                    <a:pt x="85" y="45"/>
                    <a:pt x="84" y="43"/>
                    <a:pt x="82" y="42"/>
                  </a:cubicBezTo>
                  <a:close/>
                  <a:moveTo>
                    <a:pt x="61" y="20"/>
                  </a:moveTo>
                  <a:cubicBezTo>
                    <a:pt x="70" y="16"/>
                    <a:pt x="70" y="16"/>
                    <a:pt x="70" y="16"/>
                  </a:cubicBezTo>
                  <a:cubicBezTo>
                    <a:pt x="72" y="18"/>
                    <a:pt x="73" y="21"/>
                    <a:pt x="75" y="23"/>
                  </a:cubicBezTo>
                  <a:cubicBezTo>
                    <a:pt x="72" y="28"/>
                    <a:pt x="72" y="28"/>
                    <a:pt x="72" y="28"/>
                  </a:cubicBezTo>
                  <a:cubicBezTo>
                    <a:pt x="71" y="27"/>
                    <a:pt x="71" y="26"/>
                    <a:pt x="71" y="26"/>
                  </a:cubicBezTo>
                  <a:cubicBezTo>
                    <a:pt x="70" y="25"/>
                    <a:pt x="69" y="24"/>
                    <a:pt x="68" y="25"/>
                  </a:cubicBezTo>
                  <a:cubicBezTo>
                    <a:pt x="67" y="25"/>
                    <a:pt x="67" y="27"/>
                    <a:pt x="68" y="27"/>
                  </a:cubicBezTo>
                  <a:cubicBezTo>
                    <a:pt x="70" y="31"/>
                    <a:pt x="71" y="35"/>
                    <a:pt x="72" y="39"/>
                  </a:cubicBezTo>
                  <a:cubicBezTo>
                    <a:pt x="73" y="55"/>
                    <a:pt x="62" y="69"/>
                    <a:pt x="46" y="71"/>
                  </a:cubicBezTo>
                  <a:cubicBezTo>
                    <a:pt x="38" y="72"/>
                    <a:pt x="31" y="70"/>
                    <a:pt x="25" y="65"/>
                  </a:cubicBezTo>
                  <a:cubicBezTo>
                    <a:pt x="19" y="60"/>
                    <a:pt x="15" y="53"/>
                    <a:pt x="14" y="46"/>
                  </a:cubicBezTo>
                  <a:cubicBezTo>
                    <a:pt x="13" y="38"/>
                    <a:pt x="15" y="30"/>
                    <a:pt x="20" y="24"/>
                  </a:cubicBezTo>
                  <a:cubicBezTo>
                    <a:pt x="22" y="22"/>
                    <a:pt x="23" y="21"/>
                    <a:pt x="25" y="19"/>
                  </a:cubicBezTo>
                  <a:cubicBezTo>
                    <a:pt x="25" y="19"/>
                    <a:pt x="25" y="19"/>
                    <a:pt x="25" y="19"/>
                  </a:cubicBezTo>
                  <a:cubicBezTo>
                    <a:pt x="26" y="19"/>
                    <a:pt x="26" y="19"/>
                    <a:pt x="26" y="19"/>
                  </a:cubicBezTo>
                  <a:cubicBezTo>
                    <a:pt x="29" y="17"/>
                    <a:pt x="32" y="15"/>
                    <a:pt x="36" y="14"/>
                  </a:cubicBezTo>
                  <a:cubicBezTo>
                    <a:pt x="36" y="14"/>
                    <a:pt x="36" y="14"/>
                    <a:pt x="36" y="14"/>
                  </a:cubicBezTo>
                  <a:cubicBezTo>
                    <a:pt x="37" y="14"/>
                    <a:pt x="38" y="14"/>
                    <a:pt x="40" y="14"/>
                  </a:cubicBezTo>
                  <a:cubicBezTo>
                    <a:pt x="43" y="13"/>
                    <a:pt x="46" y="13"/>
                    <a:pt x="49" y="14"/>
                  </a:cubicBezTo>
                  <a:cubicBezTo>
                    <a:pt x="49" y="14"/>
                    <a:pt x="49" y="14"/>
                    <a:pt x="49" y="14"/>
                  </a:cubicBezTo>
                  <a:cubicBezTo>
                    <a:pt x="54" y="15"/>
                    <a:pt x="58" y="17"/>
                    <a:pt x="61" y="20"/>
                  </a:cubicBezTo>
                  <a:close/>
                  <a:moveTo>
                    <a:pt x="38" y="5"/>
                  </a:moveTo>
                  <a:cubicBezTo>
                    <a:pt x="40" y="5"/>
                    <a:pt x="41" y="5"/>
                    <a:pt x="43" y="5"/>
                  </a:cubicBezTo>
                  <a:cubicBezTo>
                    <a:pt x="44" y="5"/>
                    <a:pt x="46" y="5"/>
                    <a:pt x="47" y="5"/>
                  </a:cubicBezTo>
                  <a:cubicBezTo>
                    <a:pt x="48" y="10"/>
                    <a:pt x="48" y="10"/>
                    <a:pt x="48" y="10"/>
                  </a:cubicBezTo>
                  <a:cubicBezTo>
                    <a:pt x="45" y="10"/>
                    <a:pt x="42" y="10"/>
                    <a:pt x="39" y="10"/>
                  </a:cubicBezTo>
                  <a:cubicBezTo>
                    <a:pt x="39" y="10"/>
                    <a:pt x="38" y="10"/>
                    <a:pt x="37" y="10"/>
                  </a:cubicBezTo>
                  <a:lnTo>
                    <a:pt x="38" y="5"/>
                  </a:lnTo>
                  <a:close/>
                  <a:moveTo>
                    <a:pt x="16" y="16"/>
                  </a:moveTo>
                  <a:cubicBezTo>
                    <a:pt x="21" y="18"/>
                    <a:pt x="21" y="18"/>
                    <a:pt x="21" y="18"/>
                  </a:cubicBezTo>
                  <a:cubicBezTo>
                    <a:pt x="20" y="19"/>
                    <a:pt x="18" y="21"/>
                    <a:pt x="17" y="22"/>
                  </a:cubicBezTo>
                  <a:cubicBezTo>
                    <a:pt x="16" y="24"/>
                    <a:pt x="15" y="26"/>
                    <a:pt x="14" y="28"/>
                  </a:cubicBezTo>
                  <a:cubicBezTo>
                    <a:pt x="11" y="23"/>
                    <a:pt x="11" y="23"/>
                    <a:pt x="11" y="23"/>
                  </a:cubicBezTo>
                  <a:cubicBezTo>
                    <a:pt x="12" y="21"/>
                    <a:pt x="14" y="18"/>
                    <a:pt x="16" y="16"/>
                  </a:cubicBezTo>
                  <a:close/>
                  <a:moveTo>
                    <a:pt x="6" y="47"/>
                  </a:moveTo>
                  <a:cubicBezTo>
                    <a:pt x="10" y="44"/>
                    <a:pt x="10" y="44"/>
                    <a:pt x="10" y="44"/>
                  </a:cubicBezTo>
                  <a:cubicBezTo>
                    <a:pt x="10" y="45"/>
                    <a:pt x="11" y="45"/>
                    <a:pt x="11" y="46"/>
                  </a:cubicBezTo>
                  <a:cubicBezTo>
                    <a:pt x="11" y="49"/>
                    <a:pt x="12" y="53"/>
                    <a:pt x="13" y="56"/>
                  </a:cubicBezTo>
                  <a:cubicBezTo>
                    <a:pt x="8" y="56"/>
                    <a:pt x="8" y="56"/>
                    <a:pt x="8" y="56"/>
                  </a:cubicBezTo>
                  <a:cubicBezTo>
                    <a:pt x="7" y="53"/>
                    <a:pt x="6" y="50"/>
                    <a:pt x="6" y="47"/>
                  </a:cubicBezTo>
                  <a:close/>
                  <a:moveTo>
                    <a:pt x="23" y="74"/>
                  </a:moveTo>
                  <a:cubicBezTo>
                    <a:pt x="24" y="69"/>
                    <a:pt x="24" y="69"/>
                    <a:pt x="24" y="69"/>
                  </a:cubicBezTo>
                  <a:cubicBezTo>
                    <a:pt x="27" y="71"/>
                    <a:pt x="31" y="73"/>
                    <a:pt x="35" y="74"/>
                  </a:cubicBezTo>
                  <a:cubicBezTo>
                    <a:pt x="31" y="78"/>
                    <a:pt x="31" y="78"/>
                    <a:pt x="31" y="78"/>
                  </a:cubicBezTo>
                  <a:cubicBezTo>
                    <a:pt x="28" y="77"/>
                    <a:pt x="25" y="75"/>
                    <a:pt x="23" y="74"/>
                  </a:cubicBezTo>
                  <a:close/>
                  <a:moveTo>
                    <a:pt x="54" y="78"/>
                  </a:moveTo>
                  <a:cubicBezTo>
                    <a:pt x="51" y="74"/>
                    <a:pt x="51" y="74"/>
                    <a:pt x="51" y="74"/>
                  </a:cubicBezTo>
                  <a:cubicBezTo>
                    <a:pt x="55" y="73"/>
                    <a:pt x="59" y="71"/>
                    <a:pt x="62" y="69"/>
                  </a:cubicBezTo>
                  <a:cubicBezTo>
                    <a:pt x="63" y="74"/>
                    <a:pt x="63" y="74"/>
                    <a:pt x="63" y="74"/>
                  </a:cubicBezTo>
                  <a:cubicBezTo>
                    <a:pt x="60" y="75"/>
                    <a:pt x="57" y="77"/>
                    <a:pt x="54" y="78"/>
                  </a:cubicBezTo>
                  <a:close/>
                  <a:moveTo>
                    <a:pt x="78" y="56"/>
                  </a:moveTo>
                  <a:cubicBezTo>
                    <a:pt x="72" y="56"/>
                    <a:pt x="72" y="56"/>
                    <a:pt x="72" y="56"/>
                  </a:cubicBezTo>
                  <a:cubicBezTo>
                    <a:pt x="74" y="52"/>
                    <a:pt x="75" y="48"/>
                    <a:pt x="75" y="44"/>
                  </a:cubicBezTo>
                  <a:cubicBezTo>
                    <a:pt x="80" y="47"/>
                    <a:pt x="80" y="47"/>
                    <a:pt x="80" y="47"/>
                  </a:cubicBezTo>
                  <a:cubicBezTo>
                    <a:pt x="80" y="50"/>
                    <a:pt x="79" y="53"/>
                    <a:pt x="78" y="56"/>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1" name="Freeform 129">
              <a:extLst>
                <a:ext uri="{FF2B5EF4-FFF2-40B4-BE49-F238E27FC236}">
                  <a16:creationId xmlns:a16="http://schemas.microsoft.com/office/drawing/2014/main" id="{439089C5-4A74-8FFB-72A5-E409CF70A67F}"/>
                </a:ext>
              </a:extLst>
            </p:cNvPr>
            <p:cNvSpPr>
              <a:spLocks/>
            </p:cNvSpPr>
            <p:nvPr/>
          </p:nvSpPr>
          <p:spPr bwMode="auto">
            <a:xfrm>
              <a:off x="4395858" y="3330860"/>
              <a:ext cx="124323" cy="144667"/>
            </a:xfrm>
            <a:custGeom>
              <a:avLst/>
              <a:gdLst/>
              <a:ahLst/>
              <a:cxnLst>
                <a:cxn ang="0">
                  <a:pos x="0" y="24"/>
                </a:cxn>
                <a:cxn ang="0">
                  <a:pos x="5" y="40"/>
                </a:cxn>
                <a:cxn ang="0">
                  <a:pos x="7" y="40"/>
                </a:cxn>
                <a:cxn ang="0">
                  <a:pos x="8" y="40"/>
                </a:cxn>
                <a:cxn ang="0">
                  <a:pos x="8" y="37"/>
                </a:cxn>
                <a:cxn ang="0">
                  <a:pos x="4" y="24"/>
                </a:cxn>
                <a:cxn ang="0">
                  <a:pos x="25" y="3"/>
                </a:cxn>
                <a:cxn ang="0">
                  <a:pos x="31" y="4"/>
                </a:cxn>
                <a:cxn ang="0">
                  <a:pos x="34" y="3"/>
                </a:cxn>
                <a:cxn ang="0">
                  <a:pos x="33" y="1"/>
                </a:cxn>
                <a:cxn ang="0">
                  <a:pos x="25" y="0"/>
                </a:cxn>
                <a:cxn ang="0">
                  <a:pos x="0" y="24"/>
                </a:cxn>
              </a:cxnLst>
              <a:rect l="0" t="0" r="r" b="b"/>
              <a:pathLst>
                <a:path w="34" h="40">
                  <a:moveTo>
                    <a:pt x="0" y="24"/>
                  </a:moveTo>
                  <a:cubicBezTo>
                    <a:pt x="0" y="30"/>
                    <a:pt x="2" y="35"/>
                    <a:pt x="5" y="40"/>
                  </a:cubicBezTo>
                  <a:cubicBezTo>
                    <a:pt x="6" y="40"/>
                    <a:pt x="6" y="40"/>
                    <a:pt x="7" y="40"/>
                  </a:cubicBezTo>
                  <a:cubicBezTo>
                    <a:pt x="7" y="40"/>
                    <a:pt x="8" y="40"/>
                    <a:pt x="8" y="40"/>
                  </a:cubicBezTo>
                  <a:cubicBezTo>
                    <a:pt x="9" y="39"/>
                    <a:pt x="9" y="38"/>
                    <a:pt x="8" y="37"/>
                  </a:cubicBezTo>
                  <a:cubicBezTo>
                    <a:pt x="5" y="34"/>
                    <a:pt x="4" y="29"/>
                    <a:pt x="4" y="24"/>
                  </a:cubicBezTo>
                  <a:cubicBezTo>
                    <a:pt x="4" y="13"/>
                    <a:pt x="13" y="3"/>
                    <a:pt x="25" y="3"/>
                  </a:cubicBezTo>
                  <a:cubicBezTo>
                    <a:pt x="27" y="3"/>
                    <a:pt x="29" y="3"/>
                    <a:pt x="31" y="4"/>
                  </a:cubicBezTo>
                  <a:cubicBezTo>
                    <a:pt x="32" y="4"/>
                    <a:pt x="33" y="4"/>
                    <a:pt x="34" y="3"/>
                  </a:cubicBezTo>
                  <a:cubicBezTo>
                    <a:pt x="34" y="2"/>
                    <a:pt x="33" y="1"/>
                    <a:pt x="33" y="1"/>
                  </a:cubicBezTo>
                  <a:cubicBezTo>
                    <a:pt x="30" y="0"/>
                    <a:pt x="27" y="0"/>
                    <a:pt x="25" y="0"/>
                  </a:cubicBezTo>
                  <a:cubicBezTo>
                    <a:pt x="11" y="0"/>
                    <a:pt x="0" y="11"/>
                    <a:pt x="0" y="24"/>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32" name="Freeform 130">
              <a:extLst>
                <a:ext uri="{FF2B5EF4-FFF2-40B4-BE49-F238E27FC236}">
                  <a16:creationId xmlns:a16="http://schemas.microsoft.com/office/drawing/2014/main" id="{01482168-A19F-C1C1-8594-E8F202E09483}"/>
                </a:ext>
              </a:extLst>
            </p:cNvPr>
            <p:cNvSpPr>
              <a:spLocks/>
            </p:cNvSpPr>
            <p:nvPr/>
          </p:nvSpPr>
          <p:spPr bwMode="auto">
            <a:xfrm>
              <a:off x="4441067" y="3355723"/>
              <a:ext cx="137886" cy="153708"/>
            </a:xfrm>
            <a:custGeom>
              <a:avLst/>
              <a:gdLst/>
              <a:ahLst/>
              <a:cxnLst>
                <a:cxn ang="0">
                  <a:pos x="34" y="17"/>
                </a:cxn>
                <a:cxn ang="0">
                  <a:pos x="13" y="38"/>
                </a:cxn>
                <a:cxn ang="0">
                  <a:pos x="3" y="36"/>
                </a:cxn>
                <a:cxn ang="0">
                  <a:pos x="1" y="37"/>
                </a:cxn>
                <a:cxn ang="0">
                  <a:pos x="2" y="39"/>
                </a:cxn>
                <a:cxn ang="0">
                  <a:pos x="13" y="42"/>
                </a:cxn>
                <a:cxn ang="0">
                  <a:pos x="38" y="17"/>
                </a:cxn>
                <a:cxn ang="0">
                  <a:pos x="31" y="1"/>
                </a:cxn>
                <a:cxn ang="0">
                  <a:pos x="29" y="1"/>
                </a:cxn>
                <a:cxn ang="0">
                  <a:pos x="29" y="3"/>
                </a:cxn>
                <a:cxn ang="0">
                  <a:pos x="34" y="17"/>
                </a:cxn>
              </a:cxnLst>
              <a:rect l="0" t="0" r="r" b="b"/>
              <a:pathLst>
                <a:path w="38" h="42">
                  <a:moveTo>
                    <a:pt x="34" y="17"/>
                  </a:moveTo>
                  <a:cubicBezTo>
                    <a:pt x="34" y="29"/>
                    <a:pt x="25" y="38"/>
                    <a:pt x="13" y="38"/>
                  </a:cubicBezTo>
                  <a:cubicBezTo>
                    <a:pt x="9" y="38"/>
                    <a:pt x="6" y="38"/>
                    <a:pt x="3" y="36"/>
                  </a:cubicBezTo>
                  <a:cubicBezTo>
                    <a:pt x="2" y="36"/>
                    <a:pt x="1" y="36"/>
                    <a:pt x="1" y="37"/>
                  </a:cubicBezTo>
                  <a:cubicBezTo>
                    <a:pt x="0" y="38"/>
                    <a:pt x="1" y="39"/>
                    <a:pt x="2" y="39"/>
                  </a:cubicBezTo>
                  <a:cubicBezTo>
                    <a:pt x="5" y="41"/>
                    <a:pt x="9" y="42"/>
                    <a:pt x="13" y="42"/>
                  </a:cubicBezTo>
                  <a:cubicBezTo>
                    <a:pt x="26" y="42"/>
                    <a:pt x="38" y="31"/>
                    <a:pt x="38" y="17"/>
                  </a:cubicBezTo>
                  <a:cubicBezTo>
                    <a:pt x="38" y="11"/>
                    <a:pt x="35" y="5"/>
                    <a:pt x="31" y="1"/>
                  </a:cubicBezTo>
                  <a:cubicBezTo>
                    <a:pt x="31" y="0"/>
                    <a:pt x="30" y="0"/>
                    <a:pt x="29" y="1"/>
                  </a:cubicBezTo>
                  <a:cubicBezTo>
                    <a:pt x="28" y="1"/>
                    <a:pt x="28" y="3"/>
                    <a:pt x="29" y="3"/>
                  </a:cubicBezTo>
                  <a:cubicBezTo>
                    <a:pt x="32" y="7"/>
                    <a:pt x="34" y="12"/>
                    <a:pt x="34" y="17"/>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grpSp>
      <p:grpSp>
        <p:nvGrpSpPr>
          <p:cNvPr id="19" name="Group 47">
            <a:extLst>
              <a:ext uri="{FF2B5EF4-FFF2-40B4-BE49-F238E27FC236}">
                <a16:creationId xmlns:a16="http://schemas.microsoft.com/office/drawing/2014/main" id="{E7B4B57D-DAEB-18C6-86D9-1B5D0054471A}"/>
              </a:ext>
            </a:extLst>
          </p:cNvPr>
          <p:cNvGrpSpPr/>
          <p:nvPr/>
        </p:nvGrpSpPr>
        <p:grpSpPr>
          <a:xfrm>
            <a:off x="8865138" y="3071939"/>
            <a:ext cx="448721" cy="508551"/>
            <a:chOff x="5380038" y="2333625"/>
            <a:chExt cx="190500" cy="215900"/>
          </a:xfrm>
          <a:solidFill>
            <a:schemeClr val="bg1"/>
          </a:solidFill>
        </p:grpSpPr>
        <p:sp>
          <p:nvSpPr>
            <p:cNvPr id="26" name="Freeform 131">
              <a:extLst>
                <a:ext uri="{FF2B5EF4-FFF2-40B4-BE49-F238E27FC236}">
                  <a16:creationId xmlns:a16="http://schemas.microsoft.com/office/drawing/2014/main" id="{A52B450C-6FF3-7602-5B18-9B7BE4D1D63C}"/>
                </a:ext>
              </a:extLst>
            </p:cNvPr>
            <p:cNvSpPr>
              <a:spLocks noEditPoints="1"/>
            </p:cNvSpPr>
            <p:nvPr/>
          </p:nvSpPr>
          <p:spPr bwMode="auto">
            <a:xfrm>
              <a:off x="5405438" y="2333625"/>
              <a:ext cx="165100" cy="161925"/>
            </a:xfrm>
            <a:custGeom>
              <a:avLst/>
              <a:gdLst/>
              <a:ahLst/>
              <a:cxnLst>
                <a:cxn ang="0">
                  <a:pos x="51" y="27"/>
                </a:cxn>
                <a:cxn ang="0">
                  <a:pos x="63" y="9"/>
                </a:cxn>
                <a:cxn ang="0">
                  <a:pos x="64" y="6"/>
                </a:cxn>
                <a:cxn ang="0">
                  <a:pos x="58" y="0"/>
                </a:cxn>
                <a:cxn ang="0">
                  <a:pos x="58" y="0"/>
                </a:cxn>
                <a:cxn ang="0">
                  <a:pos x="28" y="0"/>
                </a:cxn>
                <a:cxn ang="0">
                  <a:pos x="22" y="6"/>
                </a:cxn>
                <a:cxn ang="0">
                  <a:pos x="22" y="9"/>
                </a:cxn>
                <a:cxn ang="0">
                  <a:pos x="5" y="9"/>
                </a:cxn>
                <a:cxn ang="0">
                  <a:pos x="0" y="15"/>
                </a:cxn>
                <a:cxn ang="0">
                  <a:pos x="0" y="57"/>
                </a:cxn>
                <a:cxn ang="0">
                  <a:pos x="5" y="63"/>
                </a:cxn>
                <a:cxn ang="0">
                  <a:pos x="36" y="63"/>
                </a:cxn>
                <a:cxn ang="0">
                  <a:pos x="41" y="57"/>
                </a:cxn>
                <a:cxn ang="0">
                  <a:pos x="41" y="54"/>
                </a:cxn>
                <a:cxn ang="0">
                  <a:pos x="58" y="54"/>
                </a:cxn>
                <a:cxn ang="0">
                  <a:pos x="63" y="51"/>
                </a:cxn>
                <a:cxn ang="0">
                  <a:pos x="63" y="46"/>
                </a:cxn>
                <a:cxn ang="0">
                  <a:pos x="51" y="27"/>
                </a:cxn>
                <a:cxn ang="0">
                  <a:pos x="5" y="15"/>
                </a:cxn>
                <a:cxn ang="0">
                  <a:pos x="24" y="15"/>
                </a:cxn>
                <a:cxn ang="0">
                  <a:pos x="24" y="17"/>
                </a:cxn>
                <a:cxn ang="0">
                  <a:pos x="26" y="19"/>
                </a:cxn>
                <a:cxn ang="0">
                  <a:pos x="28" y="17"/>
                </a:cxn>
                <a:cxn ang="0">
                  <a:pos x="28" y="15"/>
                </a:cxn>
                <a:cxn ang="0">
                  <a:pos x="28" y="15"/>
                </a:cxn>
                <a:cxn ang="0">
                  <a:pos x="28" y="6"/>
                </a:cxn>
                <a:cxn ang="0">
                  <a:pos x="58" y="6"/>
                </a:cxn>
                <a:cxn ang="0">
                  <a:pos x="45" y="27"/>
                </a:cxn>
                <a:cxn ang="0">
                  <a:pos x="58" y="48"/>
                </a:cxn>
                <a:cxn ang="0">
                  <a:pos x="36" y="48"/>
                </a:cxn>
                <a:cxn ang="0">
                  <a:pos x="36" y="48"/>
                </a:cxn>
                <a:cxn ang="0">
                  <a:pos x="28" y="48"/>
                </a:cxn>
                <a:cxn ang="0">
                  <a:pos x="28" y="25"/>
                </a:cxn>
                <a:cxn ang="0">
                  <a:pos x="26" y="23"/>
                </a:cxn>
                <a:cxn ang="0">
                  <a:pos x="24" y="25"/>
                </a:cxn>
                <a:cxn ang="0">
                  <a:pos x="24" y="50"/>
                </a:cxn>
                <a:cxn ang="0">
                  <a:pos x="24" y="50"/>
                </a:cxn>
                <a:cxn ang="0">
                  <a:pos x="24" y="50"/>
                </a:cxn>
                <a:cxn ang="0">
                  <a:pos x="24" y="50"/>
                </a:cxn>
                <a:cxn ang="0">
                  <a:pos x="24" y="51"/>
                </a:cxn>
                <a:cxn ang="0">
                  <a:pos x="24" y="51"/>
                </a:cxn>
                <a:cxn ang="0">
                  <a:pos x="24" y="51"/>
                </a:cxn>
                <a:cxn ang="0">
                  <a:pos x="24" y="51"/>
                </a:cxn>
                <a:cxn ang="0">
                  <a:pos x="24" y="51"/>
                </a:cxn>
                <a:cxn ang="0">
                  <a:pos x="24" y="51"/>
                </a:cxn>
                <a:cxn ang="0">
                  <a:pos x="25" y="51"/>
                </a:cxn>
                <a:cxn ang="0">
                  <a:pos x="25" y="52"/>
                </a:cxn>
                <a:cxn ang="0">
                  <a:pos x="25" y="52"/>
                </a:cxn>
                <a:cxn ang="0">
                  <a:pos x="25" y="52"/>
                </a:cxn>
                <a:cxn ang="0">
                  <a:pos x="25" y="52"/>
                </a:cxn>
                <a:cxn ang="0">
                  <a:pos x="33" y="57"/>
                </a:cxn>
                <a:cxn ang="0">
                  <a:pos x="5" y="57"/>
                </a:cxn>
                <a:cxn ang="0">
                  <a:pos x="5" y="15"/>
                </a:cxn>
                <a:cxn ang="0">
                  <a:pos x="36" y="55"/>
                </a:cxn>
                <a:cxn ang="0">
                  <a:pos x="32" y="52"/>
                </a:cxn>
                <a:cxn ang="0">
                  <a:pos x="36" y="52"/>
                </a:cxn>
                <a:cxn ang="0">
                  <a:pos x="36" y="55"/>
                </a:cxn>
              </a:cxnLst>
              <a:rect l="0" t="0" r="r" b="b"/>
              <a:pathLst>
                <a:path w="64" h="63">
                  <a:moveTo>
                    <a:pt x="51" y="27"/>
                  </a:moveTo>
                  <a:cubicBezTo>
                    <a:pt x="63" y="9"/>
                    <a:pt x="63" y="9"/>
                    <a:pt x="63" y="9"/>
                  </a:cubicBezTo>
                  <a:cubicBezTo>
                    <a:pt x="63" y="8"/>
                    <a:pt x="64" y="7"/>
                    <a:pt x="64" y="6"/>
                  </a:cubicBezTo>
                  <a:cubicBezTo>
                    <a:pt x="64" y="3"/>
                    <a:pt x="61" y="0"/>
                    <a:pt x="58" y="0"/>
                  </a:cubicBezTo>
                  <a:cubicBezTo>
                    <a:pt x="58" y="0"/>
                    <a:pt x="58" y="0"/>
                    <a:pt x="58" y="0"/>
                  </a:cubicBezTo>
                  <a:cubicBezTo>
                    <a:pt x="28" y="0"/>
                    <a:pt x="28" y="0"/>
                    <a:pt x="28" y="0"/>
                  </a:cubicBezTo>
                  <a:cubicBezTo>
                    <a:pt x="25" y="0"/>
                    <a:pt x="22" y="3"/>
                    <a:pt x="22" y="6"/>
                  </a:cubicBezTo>
                  <a:cubicBezTo>
                    <a:pt x="22" y="9"/>
                    <a:pt x="22" y="9"/>
                    <a:pt x="22" y="9"/>
                  </a:cubicBezTo>
                  <a:cubicBezTo>
                    <a:pt x="5" y="9"/>
                    <a:pt x="5" y="9"/>
                    <a:pt x="5" y="9"/>
                  </a:cubicBezTo>
                  <a:cubicBezTo>
                    <a:pt x="2" y="9"/>
                    <a:pt x="0" y="12"/>
                    <a:pt x="0" y="15"/>
                  </a:cubicBezTo>
                  <a:cubicBezTo>
                    <a:pt x="0" y="57"/>
                    <a:pt x="0" y="57"/>
                    <a:pt x="0" y="57"/>
                  </a:cubicBezTo>
                  <a:cubicBezTo>
                    <a:pt x="0" y="60"/>
                    <a:pt x="2" y="63"/>
                    <a:pt x="5" y="63"/>
                  </a:cubicBezTo>
                  <a:cubicBezTo>
                    <a:pt x="36" y="63"/>
                    <a:pt x="36" y="63"/>
                    <a:pt x="36" y="63"/>
                  </a:cubicBezTo>
                  <a:cubicBezTo>
                    <a:pt x="39" y="63"/>
                    <a:pt x="41" y="60"/>
                    <a:pt x="41" y="57"/>
                  </a:cubicBezTo>
                  <a:cubicBezTo>
                    <a:pt x="41" y="54"/>
                    <a:pt x="41" y="54"/>
                    <a:pt x="41" y="54"/>
                  </a:cubicBezTo>
                  <a:cubicBezTo>
                    <a:pt x="58" y="54"/>
                    <a:pt x="58" y="54"/>
                    <a:pt x="58" y="54"/>
                  </a:cubicBezTo>
                  <a:cubicBezTo>
                    <a:pt x="60" y="54"/>
                    <a:pt x="62" y="53"/>
                    <a:pt x="63" y="51"/>
                  </a:cubicBezTo>
                  <a:cubicBezTo>
                    <a:pt x="64" y="49"/>
                    <a:pt x="64" y="47"/>
                    <a:pt x="63" y="46"/>
                  </a:cubicBezTo>
                  <a:lnTo>
                    <a:pt x="51" y="27"/>
                  </a:lnTo>
                  <a:close/>
                  <a:moveTo>
                    <a:pt x="5" y="15"/>
                  </a:moveTo>
                  <a:cubicBezTo>
                    <a:pt x="24" y="15"/>
                    <a:pt x="24" y="15"/>
                    <a:pt x="24" y="15"/>
                  </a:cubicBezTo>
                  <a:cubicBezTo>
                    <a:pt x="24" y="17"/>
                    <a:pt x="24" y="17"/>
                    <a:pt x="24" y="17"/>
                  </a:cubicBezTo>
                  <a:cubicBezTo>
                    <a:pt x="24" y="18"/>
                    <a:pt x="25" y="19"/>
                    <a:pt x="26" y="19"/>
                  </a:cubicBezTo>
                  <a:cubicBezTo>
                    <a:pt x="27" y="19"/>
                    <a:pt x="28" y="18"/>
                    <a:pt x="28" y="17"/>
                  </a:cubicBezTo>
                  <a:cubicBezTo>
                    <a:pt x="28" y="15"/>
                    <a:pt x="28" y="15"/>
                    <a:pt x="28" y="15"/>
                  </a:cubicBezTo>
                  <a:cubicBezTo>
                    <a:pt x="28" y="15"/>
                    <a:pt x="28" y="15"/>
                    <a:pt x="28" y="15"/>
                  </a:cubicBezTo>
                  <a:cubicBezTo>
                    <a:pt x="28" y="6"/>
                    <a:pt x="28" y="6"/>
                    <a:pt x="28" y="6"/>
                  </a:cubicBezTo>
                  <a:cubicBezTo>
                    <a:pt x="58" y="6"/>
                    <a:pt x="58" y="6"/>
                    <a:pt x="58" y="6"/>
                  </a:cubicBezTo>
                  <a:cubicBezTo>
                    <a:pt x="45" y="27"/>
                    <a:pt x="45" y="27"/>
                    <a:pt x="45" y="27"/>
                  </a:cubicBezTo>
                  <a:cubicBezTo>
                    <a:pt x="58" y="48"/>
                    <a:pt x="58" y="48"/>
                    <a:pt x="58" y="48"/>
                  </a:cubicBezTo>
                  <a:cubicBezTo>
                    <a:pt x="36" y="48"/>
                    <a:pt x="36" y="48"/>
                    <a:pt x="36" y="48"/>
                  </a:cubicBezTo>
                  <a:cubicBezTo>
                    <a:pt x="36" y="48"/>
                    <a:pt x="36" y="48"/>
                    <a:pt x="36" y="48"/>
                  </a:cubicBezTo>
                  <a:cubicBezTo>
                    <a:pt x="28" y="48"/>
                    <a:pt x="28" y="48"/>
                    <a:pt x="28" y="48"/>
                  </a:cubicBezTo>
                  <a:cubicBezTo>
                    <a:pt x="28" y="25"/>
                    <a:pt x="28" y="25"/>
                    <a:pt x="28" y="25"/>
                  </a:cubicBezTo>
                  <a:cubicBezTo>
                    <a:pt x="28" y="24"/>
                    <a:pt x="27" y="23"/>
                    <a:pt x="26" y="23"/>
                  </a:cubicBezTo>
                  <a:cubicBezTo>
                    <a:pt x="25" y="23"/>
                    <a:pt x="24" y="24"/>
                    <a:pt x="24" y="25"/>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1"/>
                  </a:cubicBezTo>
                  <a:cubicBezTo>
                    <a:pt x="24" y="51"/>
                    <a:pt x="24" y="51"/>
                    <a:pt x="24" y="51"/>
                  </a:cubicBezTo>
                  <a:cubicBezTo>
                    <a:pt x="24" y="51"/>
                    <a:pt x="24" y="51"/>
                    <a:pt x="24" y="51"/>
                  </a:cubicBezTo>
                  <a:cubicBezTo>
                    <a:pt x="24" y="51"/>
                    <a:pt x="24" y="51"/>
                    <a:pt x="24" y="51"/>
                  </a:cubicBezTo>
                  <a:cubicBezTo>
                    <a:pt x="24" y="51"/>
                    <a:pt x="24" y="51"/>
                    <a:pt x="24" y="51"/>
                  </a:cubicBezTo>
                  <a:cubicBezTo>
                    <a:pt x="24" y="51"/>
                    <a:pt x="24" y="51"/>
                    <a:pt x="24" y="51"/>
                  </a:cubicBezTo>
                  <a:cubicBezTo>
                    <a:pt x="24" y="51"/>
                    <a:pt x="25" y="51"/>
                    <a:pt x="25" y="51"/>
                  </a:cubicBezTo>
                  <a:cubicBezTo>
                    <a:pt x="25" y="51"/>
                    <a:pt x="25" y="52"/>
                    <a:pt x="25" y="52"/>
                  </a:cubicBezTo>
                  <a:cubicBezTo>
                    <a:pt x="25" y="52"/>
                    <a:pt x="25" y="52"/>
                    <a:pt x="25" y="52"/>
                  </a:cubicBezTo>
                  <a:cubicBezTo>
                    <a:pt x="25" y="52"/>
                    <a:pt x="25" y="52"/>
                    <a:pt x="25" y="52"/>
                  </a:cubicBezTo>
                  <a:cubicBezTo>
                    <a:pt x="25" y="52"/>
                    <a:pt x="25" y="52"/>
                    <a:pt x="25" y="52"/>
                  </a:cubicBezTo>
                  <a:cubicBezTo>
                    <a:pt x="33" y="57"/>
                    <a:pt x="33" y="57"/>
                    <a:pt x="33" y="57"/>
                  </a:cubicBezTo>
                  <a:cubicBezTo>
                    <a:pt x="5" y="57"/>
                    <a:pt x="5" y="57"/>
                    <a:pt x="5" y="57"/>
                  </a:cubicBezTo>
                  <a:lnTo>
                    <a:pt x="5" y="15"/>
                  </a:lnTo>
                  <a:close/>
                  <a:moveTo>
                    <a:pt x="36" y="55"/>
                  </a:moveTo>
                  <a:cubicBezTo>
                    <a:pt x="32" y="52"/>
                    <a:pt x="32" y="52"/>
                    <a:pt x="32" y="52"/>
                  </a:cubicBezTo>
                  <a:cubicBezTo>
                    <a:pt x="36" y="52"/>
                    <a:pt x="36" y="52"/>
                    <a:pt x="36" y="52"/>
                  </a:cubicBezTo>
                  <a:lnTo>
                    <a:pt x="36" y="55"/>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27" name="Freeform 132">
              <a:extLst>
                <a:ext uri="{FF2B5EF4-FFF2-40B4-BE49-F238E27FC236}">
                  <a16:creationId xmlns:a16="http://schemas.microsoft.com/office/drawing/2014/main" id="{949ADF53-0C6F-B9B2-CF06-CCB348BC2B01}"/>
                </a:ext>
              </a:extLst>
            </p:cNvPr>
            <p:cNvSpPr>
              <a:spLocks/>
            </p:cNvSpPr>
            <p:nvPr/>
          </p:nvSpPr>
          <p:spPr bwMode="auto">
            <a:xfrm>
              <a:off x="5380038" y="2359025"/>
              <a:ext cx="15875" cy="190500"/>
            </a:xfrm>
            <a:custGeom>
              <a:avLst/>
              <a:gdLst/>
              <a:ahLst/>
              <a:cxnLst>
                <a:cxn ang="0">
                  <a:pos x="3" y="0"/>
                </a:cxn>
                <a:cxn ang="0">
                  <a:pos x="0" y="2"/>
                </a:cxn>
                <a:cxn ang="0">
                  <a:pos x="0" y="72"/>
                </a:cxn>
                <a:cxn ang="0">
                  <a:pos x="3" y="74"/>
                </a:cxn>
                <a:cxn ang="0">
                  <a:pos x="6" y="72"/>
                </a:cxn>
                <a:cxn ang="0">
                  <a:pos x="6" y="2"/>
                </a:cxn>
                <a:cxn ang="0">
                  <a:pos x="3" y="0"/>
                </a:cxn>
              </a:cxnLst>
              <a:rect l="0" t="0" r="r" b="b"/>
              <a:pathLst>
                <a:path w="6" h="74">
                  <a:moveTo>
                    <a:pt x="3" y="0"/>
                  </a:moveTo>
                  <a:cubicBezTo>
                    <a:pt x="1" y="0"/>
                    <a:pt x="0" y="1"/>
                    <a:pt x="0" y="2"/>
                  </a:cubicBezTo>
                  <a:cubicBezTo>
                    <a:pt x="0" y="72"/>
                    <a:pt x="0" y="72"/>
                    <a:pt x="0" y="72"/>
                  </a:cubicBezTo>
                  <a:cubicBezTo>
                    <a:pt x="0" y="73"/>
                    <a:pt x="1" y="74"/>
                    <a:pt x="3" y="74"/>
                  </a:cubicBezTo>
                  <a:cubicBezTo>
                    <a:pt x="4" y="74"/>
                    <a:pt x="6" y="73"/>
                    <a:pt x="6" y="72"/>
                  </a:cubicBezTo>
                  <a:cubicBezTo>
                    <a:pt x="6" y="2"/>
                    <a:pt x="6" y="2"/>
                    <a:pt x="6" y="2"/>
                  </a:cubicBezTo>
                  <a:cubicBezTo>
                    <a:pt x="6" y="1"/>
                    <a:pt x="4" y="0"/>
                    <a:pt x="3"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sp>
          <p:nvSpPr>
            <p:cNvPr id="28" name="Oval 133">
              <a:extLst>
                <a:ext uri="{FF2B5EF4-FFF2-40B4-BE49-F238E27FC236}">
                  <a16:creationId xmlns:a16="http://schemas.microsoft.com/office/drawing/2014/main" id="{1F0F706C-22AB-2669-4B94-34614B577DAF}"/>
                </a:ext>
              </a:extLst>
            </p:cNvPr>
            <p:cNvSpPr>
              <a:spLocks noChangeArrowheads="1"/>
            </p:cNvSpPr>
            <p:nvPr/>
          </p:nvSpPr>
          <p:spPr bwMode="auto">
            <a:xfrm>
              <a:off x="5380038" y="2333625"/>
              <a:ext cx="15875" cy="14288"/>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6600"/>
            </a:p>
          </p:txBody>
        </p:sp>
      </p:grpSp>
      <p:sp>
        <p:nvSpPr>
          <p:cNvPr id="20" name="TextBox 19">
            <a:extLst>
              <a:ext uri="{FF2B5EF4-FFF2-40B4-BE49-F238E27FC236}">
                <a16:creationId xmlns:a16="http://schemas.microsoft.com/office/drawing/2014/main" id="{7A65DF53-6966-DC7D-FB13-086BDE682101}"/>
              </a:ext>
            </a:extLst>
          </p:cNvPr>
          <p:cNvSpPr txBox="1"/>
          <p:nvPr/>
        </p:nvSpPr>
        <p:spPr>
          <a:xfrm>
            <a:off x="129353" y="4249020"/>
            <a:ext cx="2016867" cy="621709"/>
          </a:xfrm>
          <a:prstGeom prst="rect">
            <a:avLst/>
          </a:prstGeom>
          <a:noFill/>
        </p:spPr>
        <p:txBody>
          <a:bodyPr wrap="square" lIns="0" tIns="0" rIns="0" bIns="0" rtlCol="0" anchor="t">
            <a:spAutoFit/>
          </a:bodyPr>
          <a:lstStyle/>
          <a:p>
            <a:pPr algn="r" defTabSz="2438705">
              <a:spcBef>
                <a:spcPct val="20000"/>
              </a:spcBef>
              <a:defRPr/>
            </a:pPr>
            <a:r>
              <a:rPr lang="en-US" sz="1400" b="1" dirty="0">
                <a:solidFill>
                  <a:srgbClr val="F26363"/>
                </a:solidFill>
              </a:rPr>
              <a:t>Title Goes Here </a:t>
            </a:r>
          </a:p>
          <a:p>
            <a:pPr algn="r" defTabSz="2438705">
              <a:spcBef>
                <a:spcPct val="20000"/>
              </a:spcBef>
              <a:defRPr/>
            </a:pPr>
            <a:r>
              <a:rPr lang="en-US" sz="1200" dirty="0"/>
              <a:t>There are many variations</a:t>
            </a:r>
            <a:br>
              <a:rPr lang="en-US" sz="1200" dirty="0"/>
            </a:br>
            <a:r>
              <a:rPr lang="en-US" sz="1200" dirty="0"/>
              <a:t>of passages lorem ipsum</a:t>
            </a:r>
          </a:p>
        </p:txBody>
      </p:sp>
      <p:sp>
        <p:nvSpPr>
          <p:cNvPr id="21" name="TextBox 20">
            <a:extLst>
              <a:ext uri="{FF2B5EF4-FFF2-40B4-BE49-F238E27FC236}">
                <a16:creationId xmlns:a16="http://schemas.microsoft.com/office/drawing/2014/main" id="{E1B0C170-C266-5F5F-46C2-21144A7DF953}"/>
              </a:ext>
            </a:extLst>
          </p:cNvPr>
          <p:cNvSpPr txBox="1"/>
          <p:nvPr/>
        </p:nvSpPr>
        <p:spPr>
          <a:xfrm>
            <a:off x="3282715" y="1697531"/>
            <a:ext cx="1653479" cy="621709"/>
          </a:xfrm>
          <a:prstGeom prst="rect">
            <a:avLst/>
          </a:prstGeom>
          <a:noFill/>
        </p:spPr>
        <p:txBody>
          <a:bodyPr wrap="square" lIns="0" tIns="0" rIns="0" bIns="0" rtlCol="0" anchor="t">
            <a:spAutoFit/>
          </a:bodyPr>
          <a:lstStyle/>
          <a:p>
            <a:pPr defTabSz="2438705">
              <a:spcBef>
                <a:spcPct val="20000"/>
              </a:spcBef>
              <a:defRPr/>
            </a:pPr>
            <a:r>
              <a:rPr lang="en-US" sz="1400" b="1" dirty="0">
                <a:solidFill>
                  <a:srgbClr val="FFA826"/>
                </a:solidFill>
              </a:rPr>
              <a:t>Title Goes Here </a:t>
            </a:r>
          </a:p>
          <a:p>
            <a:pPr defTabSz="2438705">
              <a:spcBef>
                <a:spcPct val="20000"/>
              </a:spcBef>
              <a:defRPr/>
            </a:pPr>
            <a:r>
              <a:rPr lang="en-US" sz="1200" dirty="0"/>
              <a:t>There are many variations</a:t>
            </a:r>
            <a:br>
              <a:rPr lang="en-US" sz="1200" dirty="0"/>
            </a:br>
            <a:r>
              <a:rPr lang="en-US" sz="1200" dirty="0"/>
              <a:t>of passages lorem ipsum</a:t>
            </a:r>
          </a:p>
        </p:txBody>
      </p:sp>
      <p:sp>
        <p:nvSpPr>
          <p:cNvPr id="22" name="TextBox 21">
            <a:extLst>
              <a:ext uri="{FF2B5EF4-FFF2-40B4-BE49-F238E27FC236}">
                <a16:creationId xmlns:a16="http://schemas.microsoft.com/office/drawing/2014/main" id="{0C7EFE5B-EEBE-EFF0-8E71-5D40EA368847}"/>
              </a:ext>
            </a:extLst>
          </p:cNvPr>
          <p:cNvSpPr txBox="1"/>
          <p:nvPr/>
        </p:nvSpPr>
        <p:spPr>
          <a:xfrm>
            <a:off x="4811216" y="5389618"/>
            <a:ext cx="2016867" cy="621709"/>
          </a:xfrm>
          <a:prstGeom prst="rect">
            <a:avLst/>
          </a:prstGeom>
          <a:noFill/>
        </p:spPr>
        <p:txBody>
          <a:bodyPr wrap="square" lIns="0" tIns="0" rIns="0" bIns="0" rtlCol="0" anchor="t">
            <a:spAutoFit/>
          </a:bodyPr>
          <a:lstStyle/>
          <a:p>
            <a:pPr defTabSz="2438705">
              <a:spcBef>
                <a:spcPct val="20000"/>
              </a:spcBef>
              <a:defRPr/>
            </a:pPr>
            <a:r>
              <a:rPr lang="en-US" sz="1400" b="1" dirty="0">
                <a:solidFill>
                  <a:srgbClr val="7DD1CE"/>
                </a:solidFill>
              </a:rPr>
              <a:t>Title Goes Here </a:t>
            </a:r>
          </a:p>
          <a:p>
            <a:pPr defTabSz="2438705">
              <a:spcBef>
                <a:spcPct val="20000"/>
              </a:spcBef>
              <a:defRPr/>
            </a:pPr>
            <a:r>
              <a:rPr lang="en-US" sz="1200" dirty="0"/>
              <a:t>There are many variations</a:t>
            </a:r>
            <a:br>
              <a:rPr lang="en-US" sz="1200" dirty="0"/>
            </a:br>
            <a:r>
              <a:rPr lang="en-US" sz="1200" dirty="0"/>
              <a:t>of passages lorem ipsum</a:t>
            </a:r>
          </a:p>
        </p:txBody>
      </p:sp>
      <p:sp>
        <p:nvSpPr>
          <p:cNvPr id="23" name="TextBox 22">
            <a:extLst>
              <a:ext uri="{FF2B5EF4-FFF2-40B4-BE49-F238E27FC236}">
                <a16:creationId xmlns:a16="http://schemas.microsoft.com/office/drawing/2014/main" id="{345F7762-4971-D3A1-63CD-2864960D4CA7}"/>
              </a:ext>
            </a:extLst>
          </p:cNvPr>
          <p:cNvSpPr txBox="1"/>
          <p:nvPr/>
        </p:nvSpPr>
        <p:spPr>
          <a:xfrm>
            <a:off x="5705166" y="1633806"/>
            <a:ext cx="2016867" cy="621709"/>
          </a:xfrm>
          <a:prstGeom prst="rect">
            <a:avLst/>
          </a:prstGeom>
          <a:noFill/>
        </p:spPr>
        <p:txBody>
          <a:bodyPr wrap="square" lIns="0" tIns="0" rIns="0" bIns="0" rtlCol="0" anchor="t">
            <a:spAutoFit/>
          </a:bodyPr>
          <a:lstStyle/>
          <a:p>
            <a:pPr defTabSz="2438705">
              <a:spcBef>
                <a:spcPct val="20000"/>
              </a:spcBef>
              <a:defRPr/>
            </a:pPr>
            <a:r>
              <a:rPr lang="en-US" sz="1400" b="1" dirty="0">
                <a:solidFill>
                  <a:srgbClr val="00BAB5"/>
                </a:solidFill>
              </a:rPr>
              <a:t>Title Goes Here </a:t>
            </a:r>
          </a:p>
          <a:p>
            <a:pPr defTabSz="2438705">
              <a:spcBef>
                <a:spcPct val="20000"/>
              </a:spcBef>
              <a:defRPr/>
            </a:pPr>
            <a:r>
              <a:rPr lang="en-US" sz="1200" dirty="0"/>
              <a:t>There are many variations</a:t>
            </a:r>
            <a:br>
              <a:rPr lang="en-US" sz="1200" dirty="0"/>
            </a:br>
            <a:r>
              <a:rPr lang="en-US" sz="1200" dirty="0"/>
              <a:t>of passages lorem ipsum</a:t>
            </a:r>
          </a:p>
        </p:txBody>
      </p:sp>
      <p:sp>
        <p:nvSpPr>
          <p:cNvPr id="24" name="TextBox 23">
            <a:extLst>
              <a:ext uri="{FF2B5EF4-FFF2-40B4-BE49-F238E27FC236}">
                <a16:creationId xmlns:a16="http://schemas.microsoft.com/office/drawing/2014/main" id="{A1DD1F28-EC4D-1455-544D-5651625DC60D}"/>
              </a:ext>
            </a:extLst>
          </p:cNvPr>
          <p:cNvSpPr txBox="1"/>
          <p:nvPr/>
        </p:nvSpPr>
        <p:spPr>
          <a:xfrm>
            <a:off x="7215869" y="5357468"/>
            <a:ext cx="2016867" cy="621709"/>
          </a:xfrm>
          <a:prstGeom prst="rect">
            <a:avLst/>
          </a:prstGeom>
          <a:noFill/>
        </p:spPr>
        <p:txBody>
          <a:bodyPr wrap="square" lIns="0" tIns="0" rIns="0" bIns="0" rtlCol="0" anchor="t">
            <a:spAutoFit/>
          </a:bodyPr>
          <a:lstStyle/>
          <a:p>
            <a:pPr defTabSz="2438705">
              <a:spcBef>
                <a:spcPct val="20000"/>
              </a:spcBef>
              <a:defRPr/>
            </a:pPr>
            <a:r>
              <a:rPr lang="en-US" sz="1400" b="1" dirty="0">
                <a:solidFill>
                  <a:srgbClr val="995DB3"/>
                </a:solidFill>
              </a:rPr>
              <a:t>Title Goes Here </a:t>
            </a:r>
          </a:p>
          <a:p>
            <a:pPr defTabSz="2438705">
              <a:spcBef>
                <a:spcPct val="20000"/>
              </a:spcBef>
              <a:defRPr/>
            </a:pPr>
            <a:r>
              <a:rPr lang="en-US" sz="1200" dirty="0"/>
              <a:t>There are many variations</a:t>
            </a:r>
            <a:br>
              <a:rPr lang="en-US" sz="1200" dirty="0"/>
            </a:br>
            <a:r>
              <a:rPr lang="en-US" sz="1200" dirty="0"/>
              <a:t>of passages lorem ipsum</a:t>
            </a:r>
          </a:p>
        </p:txBody>
      </p:sp>
      <p:sp>
        <p:nvSpPr>
          <p:cNvPr id="25" name="TextBox 24">
            <a:extLst>
              <a:ext uri="{FF2B5EF4-FFF2-40B4-BE49-F238E27FC236}">
                <a16:creationId xmlns:a16="http://schemas.microsoft.com/office/drawing/2014/main" id="{9A0E49CA-2EF6-09D3-0567-CBB2FFEAF9ED}"/>
              </a:ext>
            </a:extLst>
          </p:cNvPr>
          <p:cNvSpPr txBox="1"/>
          <p:nvPr/>
        </p:nvSpPr>
        <p:spPr>
          <a:xfrm>
            <a:off x="10020175" y="2848586"/>
            <a:ext cx="2016867" cy="621709"/>
          </a:xfrm>
          <a:prstGeom prst="rect">
            <a:avLst/>
          </a:prstGeom>
          <a:noFill/>
        </p:spPr>
        <p:txBody>
          <a:bodyPr wrap="square" lIns="0" tIns="0" rIns="0" bIns="0" rtlCol="0" anchor="t">
            <a:spAutoFit/>
          </a:bodyPr>
          <a:lstStyle/>
          <a:p>
            <a:pPr defTabSz="2438705">
              <a:spcBef>
                <a:spcPct val="20000"/>
              </a:spcBef>
              <a:defRPr/>
            </a:pPr>
            <a:r>
              <a:rPr lang="en-US" sz="1400" b="1" dirty="0">
                <a:solidFill>
                  <a:srgbClr val="A8436F"/>
                </a:solidFill>
              </a:rPr>
              <a:t>Title Goes Here </a:t>
            </a:r>
          </a:p>
          <a:p>
            <a:pPr defTabSz="2438705">
              <a:spcBef>
                <a:spcPct val="20000"/>
              </a:spcBef>
              <a:defRPr/>
            </a:pPr>
            <a:r>
              <a:rPr lang="en-US" sz="1200" dirty="0"/>
              <a:t>There are many variations</a:t>
            </a:r>
            <a:br>
              <a:rPr lang="en-US" sz="1200" dirty="0"/>
            </a:br>
            <a:r>
              <a:rPr lang="en-US" sz="1200" dirty="0"/>
              <a:t>of passages lorem ipsum</a:t>
            </a:r>
          </a:p>
        </p:txBody>
      </p:sp>
    </p:spTree>
    <p:extLst>
      <p:ext uri="{BB962C8B-B14F-4D97-AF65-F5344CB8AC3E}">
        <p14:creationId xmlns:p14="http://schemas.microsoft.com/office/powerpoint/2010/main" val="31157563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4FD4C1C4-D969-B9C2-3055-1CD404A0F138}"/>
              </a:ext>
            </a:extLst>
          </p:cNvPr>
          <p:cNvGrpSpPr/>
          <p:nvPr/>
        </p:nvGrpSpPr>
        <p:grpSpPr>
          <a:xfrm>
            <a:off x="5447572" y="1788522"/>
            <a:ext cx="1180245" cy="3200111"/>
            <a:chOff x="4080041" y="1664925"/>
            <a:chExt cx="895446" cy="2427908"/>
          </a:xfrm>
          <a:solidFill>
            <a:srgbClr val="995DB3"/>
          </a:solidFill>
          <a:effectLst>
            <a:outerShdw blurRad="63500" sx="102000" sy="102000" algn="ctr" rotWithShape="0">
              <a:prstClr val="black">
                <a:alpha val="40000"/>
              </a:prstClr>
            </a:outerShdw>
          </a:effectLst>
        </p:grpSpPr>
        <p:sp>
          <p:nvSpPr>
            <p:cNvPr id="46" name="Freeform 12">
              <a:extLst>
                <a:ext uri="{FF2B5EF4-FFF2-40B4-BE49-F238E27FC236}">
                  <a16:creationId xmlns:a16="http://schemas.microsoft.com/office/drawing/2014/main" id="{8453FF29-1AF4-3F36-AF1A-FCF695483422}"/>
                </a:ext>
              </a:extLst>
            </p:cNvPr>
            <p:cNvSpPr>
              <a:spLocks/>
            </p:cNvSpPr>
            <p:nvPr/>
          </p:nvSpPr>
          <p:spPr bwMode="auto">
            <a:xfrm rot="4172825" flipH="1">
              <a:off x="4088084" y="2634072"/>
              <a:ext cx="960297" cy="814509"/>
            </a:xfrm>
            <a:custGeom>
              <a:avLst/>
              <a:gdLst>
                <a:gd name="T0" fmla="*/ 0 w 384"/>
                <a:gd name="T1" fmla="*/ 138 h 324"/>
                <a:gd name="T2" fmla="*/ 308 w 384"/>
                <a:gd name="T3" fmla="*/ 0 h 324"/>
                <a:gd name="T4" fmla="*/ 384 w 384"/>
                <a:gd name="T5" fmla="*/ 219 h 324"/>
                <a:gd name="T6" fmla="*/ 73 w 384"/>
                <a:gd name="T7" fmla="*/ 324 h 324"/>
                <a:gd name="T8" fmla="*/ 0 w 384"/>
                <a:gd name="T9" fmla="*/ 138 h 324"/>
              </a:gdLst>
              <a:ahLst/>
              <a:cxnLst>
                <a:cxn ang="0">
                  <a:pos x="T0" y="T1"/>
                </a:cxn>
                <a:cxn ang="0">
                  <a:pos x="T2" y="T3"/>
                </a:cxn>
                <a:cxn ang="0">
                  <a:pos x="T4" y="T5"/>
                </a:cxn>
                <a:cxn ang="0">
                  <a:pos x="T6" y="T7"/>
                </a:cxn>
                <a:cxn ang="0">
                  <a:pos x="T8" y="T9"/>
                </a:cxn>
              </a:cxnLst>
              <a:rect l="0" t="0" r="r" b="b"/>
              <a:pathLst>
                <a:path w="384" h="324">
                  <a:moveTo>
                    <a:pt x="0" y="138"/>
                  </a:moveTo>
                  <a:cubicBezTo>
                    <a:pt x="0" y="138"/>
                    <a:pt x="219" y="235"/>
                    <a:pt x="308" y="0"/>
                  </a:cubicBezTo>
                  <a:cubicBezTo>
                    <a:pt x="384" y="219"/>
                    <a:pt x="384" y="219"/>
                    <a:pt x="384" y="219"/>
                  </a:cubicBezTo>
                  <a:cubicBezTo>
                    <a:pt x="384" y="219"/>
                    <a:pt x="176" y="114"/>
                    <a:pt x="73" y="324"/>
                  </a:cubicBezTo>
                  <a:lnTo>
                    <a:pt x="0" y="138"/>
                  </a:lnTo>
                  <a:close/>
                </a:path>
              </a:pathLst>
            </a:custGeom>
            <a:grpFill/>
            <a:ln>
              <a:noFill/>
            </a:ln>
          </p:spPr>
          <p:txBody>
            <a:bodyPr vert="horz" wrap="square" lIns="243868" tIns="121934" rIns="243868" bIns="121934" numCol="1" anchor="t" anchorCtr="0" compatLnSpc="1">
              <a:prstTxWarp prst="textNoShape">
                <a:avLst/>
              </a:prstTxWarp>
            </a:bodyPr>
            <a:lstStyle/>
            <a:p>
              <a:endParaRPr lang="en-US" sz="8800"/>
            </a:p>
          </p:txBody>
        </p:sp>
        <p:sp>
          <p:nvSpPr>
            <p:cNvPr id="47" name="Freeform 13">
              <a:extLst>
                <a:ext uri="{FF2B5EF4-FFF2-40B4-BE49-F238E27FC236}">
                  <a16:creationId xmlns:a16="http://schemas.microsoft.com/office/drawing/2014/main" id="{6E313ADC-4CAE-4069-97EB-248F3B0C59C5}"/>
                </a:ext>
              </a:extLst>
            </p:cNvPr>
            <p:cNvSpPr>
              <a:spLocks noEditPoints="1"/>
            </p:cNvSpPr>
            <p:nvPr/>
          </p:nvSpPr>
          <p:spPr bwMode="auto">
            <a:xfrm rot="4172825" flipH="1">
              <a:off x="3965418" y="1779548"/>
              <a:ext cx="1089182" cy="859936"/>
            </a:xfrm>
            <a:custGeom>
              <a:avLst/>
              <a:gdLst>
                <a:gd name="T0" fmla="*/ 435 w 435"/>
                <a:gd name="T1" fmla="*/ 105 h 342"/>
                <a:gd name="T2" fmla="*/ 338 w 435"/>
                <a:gd name="T3" fmla="*/ 8 h 342"/>
                <a:gd name="T4" fmla="*/ 273 w 435"/>
                <a:gd name="T5" fmla="*/ 34 h 342"/>
                <a:gd name="T6" fmla="*/ 171 w 435"/>
                <a:gd name="T7" fmla="*/ 0 h 342"/>
                <a:gd name="T8" fmla="*/ 0 w 435"/>
                <a:gd name="T9" fmla="*/ 171 h 342"/>
                <a:gd name="T10" fmla="*/ 171 w 435"/>
                <a:gd name="T11" fmla="*/ 342 h 342"/>
                <a:gd name="T12" fmla="*/ 339 w 435"/>
                <a:gd name="T13" fmla="*/ 202 h 342"/>
                <a:gd name="T14" fmla="*/ 435 w 435"/>
                <a:gd name="T15" fmla="*/ 105 h 342"/>
                <a:gd name="T16" fmla="*/ 360 w 435"/>
                <a:gd name="T17" fmla="*/ 127 h 342"/>
                <a:gd name="T18" fmla="*/ 331 w 435"/>
                <a:gd name="T19" fmla="*/ 110 h 342"/>
                <a:gd name="T20" fmla="*/ 328 w 435"/>
                <a:gd name="T21" fmla="*/ 103 h 342"/>
                <a:gd name="T22" fmla="*/ 326 w 435"/>
                <a:gd name="T23" fmla="*/ 93 h 342"/>
                <a:gd name="T24" fmla="*/ 360 w 435"/>
                <a:gd name="T25" fmla="*/ 59 h 342"/>
                <a:gd name="T26" fmla="*/ 394 w 435"/>
                <a:gd name="T27" fmla="*/ 93 h 342"/>
                <a:gd name="T28" fmla="*/ 360 w 435"/>
                <a:gd name="T29" fmla="*/ 12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342">
                  <a:moveTo>
                    <a:pt x="435" y="105"/>
                  </a:moveTo>
                  <a:cubicBezTo>
                    <a:pt x="435" y="52"/>
                    <a:pt x="392" y="8"/>
                    <a:pt x="338" y="8"/>
                  </a:cubicBezTo>
                  <a:cubicBezTo>
                    <a:pt x="313" y="8"/>
                    <a:pt x="290" y="18"/>
                    <a:pt x="273" y="34"/>
                  </a:cubicBezTo>
                  <a:cubicBezTo>
                    <a:pt x="244" y="12"/>
                    <a:pt x="209" y="0"/>
                    <a:pt x="171" y="0"/>
                  </a:cubicBezTo>
                  <a:cubicBezTo>
                    <a:pt x="77" y="0"/>
                    <a:pt x="0" y="77"/>
                    <a:pt x="0" y="171"/>
                  </a:cubicBezTo>
                  <a:cubicBezTo>
                    <a:pt x="0" y="265"/>
                    <a:pt x="77" y="342"/>
                    <a:pt x="171" y="342"/>
                  </a:cubicBezTo>
                  <a:cubicBezTo>
                    <a:pt x="255" y="342"/>
                    <a:pt x="324" y="282"/>
                    <a:pt x="339" y="202"/>
                  </a:cubicBezTo>
                  <a:cubicBezTo>
                    <a:pt x="392" y="202"/>
                    <a:pt x="435" y="159"/>
                    <a:pt x="435" y="105"/>
                  </a:cubicBezTo>
                  <a:close/>
                  <a:moveTo>
                    <a:pt x="360" y="127"/>
                  </a:moveTo>
                  <a:cubicBezTo>
                    <a:pt x="348" y="127"/>
                    <a:pt x="336" y="120"/>
                    <a:pt x="331" y="110"/>
                  </a:cubicBezTo>
                  <a:cubicBezTo>
                    <a:pt x="330" y="107"/>
                    <a:pt x="329" y="105"/>
                    <a:pt x="328" y="103"/>
                  </a:cubicBezTo>
                  <a:cubicBezTo>
                    <a:pt x="327" y="100"/>
                    <a:pt x="326" y="97"/>
                    <a:pt x="326" y="93"/>
                  </a:cubicBezTo>
                  <a:cubicBezTo>
                    <a:pt x="326" y="75"/>
                    <a:pt x="342" y="59"/>
                    <a:pt x="360" y="59"/>
                  </a:cubicBezTo>
                  <a:cubicBezTo>
                    <a:pt x="379" y="59"/>
                    <a:pt x="394" y="75"/>
                    <a:pt x="394" y="93"/>
                  </a:cubicBezTo>
                  <a:cubicBezTo>
                    <a:pt x="394" y="112"/>
                    <a:pt x="379" y="127"/>
                    <a:pt x="360" y="127"/>
                  </a:cubicBezTo>
                  <a:close/>
                </a:path>
              </a:pathLst>
            </a:custGeom>
            <a:grpFill/>
            <a:ln>
              <a:noFill/>
            </a:ln>
          </p:spPr>
          <p:txBody>
            <a:bodyPr vert="horz" wrap="square" lIns="243868" tIns="121934" rIns="243868" bIns="121934" numCol="1" anchor="t" anchorCtr="0" compatLnSpc="1">
              <a:prstTxWarp prst="textNoShape">
                <a:avLst/>
              </a:prstTxWarp>
            </a:bodyPr>
            <a:lstStyle/>
            <a:p>
              <a:endParaRPr lang="en-US" sz="8800"/>
            </a:p>
          </p:txBody>
        </p:sp>
        <p:sp>
          <p:nvSpPr>
            <p:cNvPr id="48" name="Oval 14">
              <a:extLst>
                <a:ext uri="{FF2B5EF4-FFF2-40B4-BE49-F238E27FC236}">
                  <a16:creationId xmlns:a16="http://schemas.microsoft.com/office/drawing/2014/main" id="{21B665E1-7CA9-6FB3-CCE9-488D4494B718}"/>
                </a:ext>
              </a:extLst>
            </p:cNvPr>
            <p:cNvSpPr>
              <a:spLocks noChangeArrowheads="1"/>
            </p:cNvSpPr>
            <p:nvPr/>
          </p:nvSpPr>
          <p:spPr bwMode="auto">
            <a:xfrm rot="4172825" flipH="1">
              <a:off x="4172237" y="3364952"/>
              <a:ext cx="726825" cy="728938"/>
            </a:xfrm>
            <a:prstGeom prst="ellipse">
              <a:avLst/>
            </a:prstGeom>
            <a:grpFill/>
            <a:ln>
              <a:noFill/>
            </a:ln>
          </p:spPr>
          <p:txBody>
            <a:bodyPr vert="horz" wrap="square" lIns="243868" tIns="121934" rIns="243868" bIns="121934" numCol="1" anchor="t" anchorCtr="0" compatLnSpc="1">
              <a:prstTxWarp prst="textNoShape">
                <a:avLst/>
              </a:prstTxWarp>
            </a:bodyPr>
            <a:lstStyle/>
            <a:p>
              <a:endParaRPr lang="en-US" sz="8800"/>
            </a:p>
          </p:txBody>
        </p:sp>
      </p:grpSp>
      <p:grpSp>
        <p:nvGrpSpPr>
          <p:cNvPr id="4" name="Group 3">
            <a:extLst>
              <a:ext uri="{FF2B5EF4-FFF2-40B4-BE49-F238E27FC236}">
                <a16:creationId xmlns:a16="http://schemas.microsoft.com/office/drawing/2014/main" id="{69E96E83-F90B-1E2A-023D-C8C0E54584E4}"/>
              </a:ext>
            </a:extLst>
          </p:cNvPr>
          <p:cNvGrpSpPr/>
          <p:nvPr/>
        </p:nvGrpSpPr>
        <p:grpSpPr>
          <a:xfrm>
            <a:off x="3943663" y="1874203"/>
            <a:ext cx="2574805" cy="2501591"/>
            <a:chOff x="2939033" y="1729930"/>
            <a:chExt cx="1953491" cy="1897944"/>
          </a:xfrm>
          <a:solidFill>
            <a:srgbClr val="00BAB5"/>
          </a:solidFill>
          <a:effectLst>
            <a:outerShdw blurRad="63500" sx="102000" sy="102000" algn="ctr" rotWithShape="0">
              <a:prstClr val="black">
                <a:alpha val="40000"/>
              </a:prstClr>
            </a:outerShdw>
          </a:effectLst>
        </p:grpSpPr>
        <p:sp>
          <p:nvSpPr>
            <p:cNvPr id="43" name="Freeform 12">
              <a:extLst>
                <a:ext uri="{FF2B5EF4-FFF2-40B4-BE49-F238E27FC236}">
                  <a16:creationId xmlns:a16="http://schemas.microsoft.com/office/drawing/2014/main" id="{6424EBDC-EC61-D2DA-FE3A-D351BC65E959}"/>
                </a:ext>
              </a:extLst>
            </p:cNvPr>
            <p:cNvSpPr>
              <a:spLocks/>
            </p:cNvSpPr>
            <p:nvPr/>
          </p:nvSpPr>
          <p:spPr bwMode="auto">
            <a:xfrm rot="19976391">
              <a:off x="3263025" y="2326721"/>
              <a:ext cx="960297" cy="814509"/>
            </a:xfrm>
            <a:custGeom>
              <a:avLst/>
              <a:gdLst>
                <a:gd name="T0" fmla="*/ 0 w 384"/>
                <a:gd name="T1" fmla="*/ 138 h 324"/>
                <a:gd name="T2" fmla="*/ 308 w 384"/>
                <a:gd name="T3" fmla="*/ 0 h 324"/>
                <a:gd name="T4" fmla="*/ 384 w 384"/>
                <a:gd name="T5" fmla="*/ 219 h 324"/>
                <a:gd name="T6" fmla="*/ 73 w 384"/>
                <a:gd name="T7" fmla="*/ 324 h 324"/>
                <a:gd name="T8" fmla="*/ 0 w 384"/>
                <a:gd name="T9" fmla="*/ 138 h 324"/>
              </a:gdLst>
              <a:ahLst/>
              <a:cxnLst>
                <a:cxn ang="0">
                  <a:pos x="T0" y="T1"/>
                </a:cxn>
                <a:cxn ang="0">
                  <a:pos x="T2" y="T3"/>
                </a:cxn>
                <a:cxn ang="0">
                  <a:pos x="T4" y="T5"/>
                </a:cxn>
                <a:cxn ang="0">
                  <a:pos x="T6" y="T7"/>
                </a:cxn>
                <a:cxn ang="0">
                  <a:pos x="T8" y="T9"/>
                </a:cxn>
              </a:cxnLst>
              <a:rect l="0" t="0" r="r" b="b"/>
              <a:pathLst>
                <a:path w="384" h="324">
                  <a:moveTo>
                    <a:pt x="0" y="138"/>
                  </a:moveTo>
                  <a:cubicBezTo>
                    <a:pt x="0" y="138"/>
                    <a:pt x="219" y="235"/>
                    <a:pt x="308" y="0"/>
                  </a:cubicBezTo>
                  <a:cubicBezTo>
                    <a:pt x="384" y="219"/>
                    <a:pt x="384" y="219"/>
                    <a:pt x="384" y="219"/>
                  </a:cubicBezTo>
                  <a:cubicBezTo>
                    <a:pt x="384" y="219"/>
                    <a:pt x="176" y="114"/>
                    <a:pt x="73" y="324"/>
                  </a:cubicBezTo>
                  <a:lnTo>
                    <a:pt x="0" y="138"/>
                  </a:lnTo>
                  <a:close/>
                </a:path>
              </a:pathLst>
            </a:custGeom>
            <a:grpFill/>
            <a:ln>
              <a:noFill/>
            </a:ln>
          </p:spPr>
          <p:txBody>
            <a:bodyPr vert="horz" wrap="square" lIns="243868" tIns="121934" rIns="243868" bIns="121934" numCol="1" anchor="t" anchorCtr="0" compatLnSpc="1">
              <a:prstTxWarp prst="textNoShape">
                <a:avLst/>
              </a:prstTxWarp>
            </a:bodyPr>
            <a:lstStyle/>
            <a:p>
              <a:endParaRPr lang="en-US" sz="8800"/>
            </a:p>
          </p:txBody>
        </p:sp>
        <p:sp>
          <p:nvSpPr>
            <p:cNvPr id="44" name="Freeform 13">
              <a:extLst>
                <a:ext uri="{FF2B5EF4-FFF2-40B4-BE49-F238E27FC236}">
                  <a16:creationId xmlns:a16="http://schemas.microsoft.com/office/drawing/2014/main" id="{BDC2F825-5670-0D33-6CD1-EDC5F71C1C24}"/>
                </a:ext>
              </a:extLst>
            </p:cNvPr>
            <p:cNvSpPr>
              <a:spLocks noEditPoints="1"/>
            </p:cNvSpPr>
            <p:nvPr/>
          </p:nvSpPr>
          <p:spPr bwMode="auto">
            <a:xfrm rot="19976391">
              <a:off x="3803342" y="1729930"/>
              <a:ext cx="1089182" cy="859936"/>
            </a:xfrm>
            <a:custGeom>
              <a:avLst/>
              <a:gdLst>
                <a:gd name="T0" fmla="*/ 435 w 435"/>
                <a:gd name="T1" fmla="*/ 105 h 342"/>
                <a:gd name="T2" fmla="*/ 338 w 435"/>
                <a:gd name="T3" fmla="*/ 8 h 342"/>
                <a:gd name="T4" fmla="*/ 273 w 435"/>
                <a:gd name="T5" fmla="*/ 34 h 342"/>
                <a:gd name="T6" fmla="*/ 171 w 435"/>
                <a:gd name="T7" fmla="*/ 0 h 342"/>
                <a:gd name="T8" fmla="*/ 0 w 435"/>
                <a:gd name="T9" fmla="*/ 171 h 342"/>
                <a:gd name="T10" fmla="*/ 171 w 435"/>
                <a:gd name="T11" fmla="*/ 342 h 342"/>
                <a:gd name="T12" fmla="*/ 339 w 435"/>
                <a:gd name="T13" fmla="*/ 202 h 342"/>
                <a:gd name="T14" fmla="*/ 435 w 435"/>
                <a:gd name="T15" fmla="*/ 105 h 342"/>
                <a:gd name="T16" fmla="*/ 360 w 435"/>
                <a:gd name="T17" fmla="*/ 127 h 342"/>
                <a:gd name="T18" fmla="*/ 331 w 435"/>
                <a:gd name="T19" fmla="*/ 110 h 342"/>
                <a:gd name="T20" fmla="*/ 328 w 435"/>
                <a:gd name="T21" fmla="*/ 103 h 342"/>
                <a:gd name="T22" fmla="*/ 326 w 435"/>
                <a:gd name="T23" fmla="*/ 93 h 342"/>
                <a:gd name="T24" fmla="*/ 360 w 435"/>
                <a:gd name="T25" fmla="*/ 59 h 342"/>
                <a:gd name="T26" fmla="*/ 394 w 435"/>
                <a:gd name="T27" fmla="*/ 93 h 342"/>
                <a:gd name="T28" fmla="*/ 360 w 435"/>
                <a:gd name="T29" fmla="*/ 12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342">
                  <a:moveTo>
                    <a:pt x="435" y="105"/>
                  </a:moveTo>
                  <a:cubicBezTo>
                    <a:pt x="435" y="52"/>
                    <a:pt x="392" y="8"/>
                    <a:pt x="338" y="8"/>
                  </a:cubicBezTo>
                  <a:cubicBezTo>
                    <a:pt x="313" y="8"/>
                    <a:pt x="290" y="18"/>
                    <a:pt x="273" y="34"/>
                  </a:cubicBezTo>
                  <a:cubicBezTo>
                    <a:pt x="244" y="12"/>
                    <a:pt x="209" y="0"/>
                    <a:pt x="171" y="0"/>
                  </a:cubicBezTo>
                  <a:cubicBezTo>
                    <a:pt x="77" y="0"/>
                    <a:pt x="0" y="77"/>
                    <a:pt x="0" y="171"/>
                  </a:cubicBezTo>
                  <a:cubicBezTo>
                    <a:pt x="0" y="265"/>
                    <a:pt x="77" y="342"/>
                    <a:pt x="171" y="342"/>
                  </a:cubicBezTo>
                  <a:cubicBezTo>
                    <a:pt x="255" y="342"/>
                    <a:pt x="324" y="282"/>
                    <a:pt x="339" y="202"/>
                  </a:cubicBezTo>
                  <a:cubicBezTo>
                    <a:pt x="392" y="202"/>
                    <a:pt x="435" y="159"/>
                    <a:pt x="435" y="105"/>
                  </a:cubicBezTo>
                  <a:close/>
                  <a:moveTo>
                    <a:pt x="360" y="127"/>
                  </a:moveTo>
                  <a:cubicBezTo>
                    <a:pt x="348" y="127"/>
                    <a:pt x="336" y="120"/>
                    <a:pt x="331" y="110"/>
                  </a:cubicBezTo>
                  <a:cubicBezTo>
                    <a:pt x="330" y="107"/>
                    <a:pt x="329" y="105"/>
                    <a:pt x="328" y="103"/>
                  </a:cubicBezTo>
                  <a:cubicBezTo>
                    <a:pt x="327" y="100"/>
                    <a:pt x="326" y="97"/>
                    <a:pt x="326" y="93"/>
                  </a:cubicBezTo>
                  <a:cubicBezTo>
                    <a:pt x="326" y="75"/>
                    <a:pt x="342" y="59"/>
                    <a:pt x="360" y="59"/>
                  </a:cubicBezTo>
                  <a:cubicBezTo>
                    <a:pt x="379" y="59"/>
                    <a:pt x="394" y="75"/>
                    <a:pt x="394" y="93"/>
                  </a:cubicBezTo>
                  <a:cubicBezTo>
                    <a:pt x="394" y="112"/>
                    <a:pt x="379" y="127"/>
                    <a:pt x="360" y="127"/>
                  </a:cubicBezTo>
                  <a:close/>
                </a:path>
              </a:pathLst>
            </a:custGeom>
            <a:grpFill/>
            <a:ln>
              <a:noFill/>
            </a:ln>
          </p:spPr>
          <p:txBody>
            <a:bodyPr vert="horz" wrap="square" lIns="243868" tIns="121934" rIns="243868" bIns="121934" numCol="1" anchor="t" anchorCtr="0" compatLnSpc="1">
              <a:prstTxWarp prst="textNoShape">
                <a:avLst/>
              </a:prstTxWarp>
            </a:bodyPr>
            <a:lstStyle/>
            <a:p>
              <a:endParaRPr lang="en-US" sz="8800"/>
            </a:p>
          </p:txBody>
        </p:sp>
        <p:sp>
          <p:nvSpPr>
            <p:cNvPr id="45" name="Oval 14">
              <a:extLst>
                <a:ext uri="{FF2B5EF4-FFF2-40B4-BE49-F238E27FC236}">
                  <a16:creationId xmlns:a16="http://schemas.microsoft.com/office/drawing/2014/main" id="{B13FAC84-1F6A-DB7C-9A47-C894F2584282}"/>
                </a:ext>
              </a:extLst>
            </p:cNvPr>
            <p:cNvSpPr>
              <a:spLocks noChangeArrowheads="1"/>
            </p:cNvSpPr>
            <p:nvPr/>
          </p:nvSpPr>
          <p:spPr bwMode="auto">
            <a:xfrm rot="19976391">
              <a:off x="2939033" y="2898936"/>
              <a:ext cx="726825" cy="728938"/>
            </a:xfrm>
            <a:prstGeom prst="ellipse">
              <a:avLst/>
            </a:prstGeom>
            <a:grpFill/>
            <a:ln>
              <a:noFill/>
            </a:ln>
          </p:spPr>
          <p:txBody>
            <a:bodyPr vert="horz" wrap="square" lIns="243868" tIns="121934" rIns="243868" bIns="121934" numCol="1" anchor="t" anchorCtr="0" compatLnSpc="1">
              <a:prstTxWarp prst="textNoShape">
                <a:avLst/>
              </a:prstTxWarp>
            </a:bodyPr>
            <a:lstStyle/>
            <a:p>
              <a:endParaRPr lang="en-US" sz="8800"/>
            </a:p>
          </p:txBody>
        </p:sp>
      </p:grpSp>
      <p:grpSp>
        <p:nvGrpSpPr>
          <p:cNvPr id="5" name="Group 4">
            <a:extLst>
              <a:ext uri="{FF2B5EF4-FFF2-40B4-BE49-F238E27FC236}">
                <a16:creationId xmlns:a16="http://schemas.microsoft.com/office/drawing/2014/main" id="{46A6045C-89D7-345C-9D67-50E1EBE65461}"/>
              </a:ext>
            </a:extLst>
          </p:cNvPr>
          <p:cNvGrpSpPr/>
          <p:nvPr/>
        </p:nvGrpSpPr>
        <p:grpSpPr>
          <a:xfrm>
            <a:off x="5685027" y="1874203"/>
            <a:ext cx="2574802" cy="2501591"/>
            <a:chOff x="4260197" y="1729930"/>
            <a:chExt cx="1953489" cy="1897944"/>
          </a:xfrm>
          <a:solidFill>
            <a:srgbClr val="FFA826"/>
          </a:solidFill>
          <a:effectLst>
            <a:outerShdw blurRad="63500" sx="102000" sy="102000" algn="ctr" rotWithShape="0">
              <a:prstClr val="black">
                <a:alpha val="40000"/>
              </a:prstClr>
            </a:outerShdw>
          </a:effectLst>
        </p:grpSpPr>
        <p:sp>
          <p:nvSpPr>
            <p:cNvPr id="40" name="Freeform 12">
              <a:extLst>
                <a:ext uri="{FF2B5EF4-FFF2-40B4-BE49-F238E27FC236}">
                  <a16:creationId xmlns:a16="http://schemas.microsoft.com/office/drawing/2014/main" id="{FC6B5487-CB95-00BE-AD7F-E03E97F235CB}"/>
                </a:ext>
              </a:extLst>
            </p:cNvPr>
            <p:cNvSpPr>
              <a:spLocks/>
            </p:cNvSpPr>
            <p:nvPr/>
          </p:nvSpPr>
          <p:spPr bwMode="auto">
            <a:xfrm rot="1623609" flipH="1">
              <a:off x="4929398" y="2326721"/>
              <a:ext cx="960297" cy="814509"/>
            </a:xfrm>
            <a:custGeom>
              <a:avLst/>
              <a:gdLst>
                <a:gd name="T0" fmla="*/ 0 w 384"/>
                <a:gd name="T1" fmla="*/ 138 h 324"/>
                <a:gd name="T2" fmla="*/ 308 w 384"/>
                <a:gd name="T3" fmla="*/ 0 h 324"/>
                <a:gd name="T4" fmla="*/ 384 w 384"/>
                <a:gd name="T5" fmla="*/ 219 h 324"/>
                <a:gd name="T6" fmla="*/ 73 w 384"/>
                <a:gd name="T7" fmla="*/ 324 h 324"/>
                <a:gd name="T8" fmla="*/ 0 w 384"/>
                <a:gd name="T9" fmla="*/ 138 h 324"/>
              </a:gdLst>
              <a:ahLst/>
              <a:cxnLst>
                <a:cxn ang="0">
                  <a:pos x="T0" y="T1"/>
                </a:cxn>
                <a:cxn ang="0">
                  <a:pos x="T2" y="T3"/>
                </a:cxn>
                <a:cxn ang="0">
                  <a:pos x="T4" y="T5"/>
                </a:cxn>
                <a:cxn ang="0">
                  <a:pos x="T6" y="T7"/>
                </a:cxn>
                <a:cxn ang="0">
                  <a:pos x="T8" y="T9"/>
                </a:cxn>
              </a:cxnLst>
              <a:rect l="0" t="0" r="r" b="b"/>
              <a:pathLst>
                <a:path w="384" h="324">
                  <a:moveTo>
                    <a:pt x="0" y="138"/>
                  </a:moveTo>
                  <a:cubicBezTo>
                    <a:pt x="0" y="138"/>
                    <a:pt x="219" y="235"/>
                    <a:pt x="308" y="0"/>
                  </a:cubicBezTo>
                  <a:cubicBezTo>
                    <a:pt x="384" y="219"/>
                    <a:pt x="384" y="219"/>
                    <a:pt x="384" y="219"/>
                  </a:cubicBezTo>
                  <a:cubicBezTo>
                    <a:pt x="384" y="219"/>
                    <a:pt x="176" y="114"/>
                    <a:pt x="73" y="324"/>
                  </a:cubicBezTo>
                  <a:lnTo>
                    <a:pt x="0" y="138"/>
                  </a:lnTo>
                  <a:close/>
                </a:path>
              </a:pathLst>
            </a:custGeom>
            <a:grpFill/>
            <a:ln>
              <a:noFill/>
            </a:ln>
          </p:spPr>
          <p:txBody>
            <a:bodyPr vert="horz" wrap="square" lIns="243868" tIns="121934" rIns="243868" bIns="121934" numCol="1" anchor="t" anchorCtr="0" compatLnSpc="1">
              <a:prstTxWarp prst="textNoShape">
                <a:avLst/>
              </a:prstTxWarp>
            </a:bodyPr>
            <a:lstStyle/>
            <a:p>
              <a:endParaRPr lang="en-US" sz="8800"/>
            </a:p>
          </p:txBody>
        </p:sp>
        <p:sp>
          <p:nvSpPr>
            <p:cNvPr id="41" name="Freeform 13">
              <a:extLst>
                <a:ext uri="{FF2B5EF4-FFF2-40B4-BE49-F238E27FC236}">
                  <a16:creationId xmlns:a16="http://schemas.microsoft.com/office/drawing/2014/main" id="{418B8F4D-87D8-A01D-C91B-C5491EC7751B}"/>
                </a:ext>
              </a:extLst>
            </p:cNvPr>
            <p:cNvSpPr>
              <a:spLocks noEditPoints="1"/>
            </p:cNvSpPr>
            <p:nvPr/>
          </p:nvSpPr>
          <p:spPr bwMode="auto">
            <a:xfrm rot="1623609" flipH="1">
              <a:off x="4260197" y="1729930"/>
              <a:ext cx="1089182" cy="859936"/>
            </a:xfrm>
            <a:custGeom>
              <a:avLst/>
              <a:gdLst>
                <a:gd name="T0" fmla="*/ 435 w 435"/>
                <a:gd name="T1" fmla="*/ 105 h 342"/>
                <a:gd name="T2" fmla="*/ 338 w 435"/>
                <a:gd name="T3" fmla="*/ 8 h 342"/>
                <a:gd name="T4" fmla="*/ 273 w 435"/>
                <a:gd name="T5" fmla="*/ 34 h 342"/>
                <a:gd name="T6" fmla="*/ 171 w 435"/>
                <a:gd name="T7" fmla="*/ 0 h 342"/>
                <a:gd name="T8" fmla="*/ 0 w 435"/>
                <a:gd name="T9" fmla="*/ 171 h 342"/>
                <a:gd name="T10" fmla="*/ 171 w 435"/>
                <a:gd name="T11" fmla="*/ 342 h 342"/>
                <a:gd name="T12" fmla="*/ 339 w 435"/>
                <a:gd name="T13" fmla="*/ 202 h 342"/>
                <a:gd name="T14" fmla="*/ 435 w 435"/>
                <a:gd name="T15" fmla="*/ 105 h 342"/>
                <a:gd name="T16" fmla="*/ 360 w 435"/>
                <a:gd name="T17" fmla="*/ 127 h 342"/>
                <a:gd name="T18" fmla="*/ 331 w 435"/>
                <a:gd name="T19" fmla="*/ 110 h 342"/>
                <a:gd name="T20" fmla="*/ 328 w 435"/>
                <a:gd name="T21" fmla="*/ 103 h 342"/>
                <a:gd name="T22" fmla="*/ 326 w 435"/>
                <a:gd name="T23" fmla="*/ 93 h 342"/>
                <a:gd name="T24" fmla="*/ 360 w 435"/>
                <a:gd name="T25" fmla="*/ 59 h 342"/>
                <a:gd name="T26" fmla="*/ 394 w 435"/>
                <a:gd name="T27" fmla="*/ 93 h 342"/>
                <a:gd name="T28" fmla="*/ 360 w 435"/>
                <a:gd name="T29" fmla="*/ 12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342">
                  <a:moveTo>
                    <a:pt x="435" y="105"/>
                  </a:moveTo>
                  <a:cubicBezTo>
                    <a:pt x="435" y="52"/>
                    <a:pt x="392" y="8"/>
                    <a:pt x="338" y="8"/>
                  </a:cubicBezTo>
                  <a:cubicBezTo>
                    <a:pt x="313" y="8"/>
                    <a:pt x="290" y="18"/>
                    <a:pt x="273" y="34"/>
                  </a:cubicBezTo>
                  <a:cubicBezTo>
                    <a:pt x="244" y="12"/>
                    <a:pt x="209" y="0"/>
                    <a:pt x="171" y="0"/>
                  </a:cubicBezTo>
                  <a:cubicBezTo>
                    <a:pt x="77" y="0"/>
                    <a:pt x="0" y="77"/>
                    <a:pt x="0" y="171"/>
                  </a:cubicBezTo>
                  <a:cubicBezTo>
                    <a:pt x="0" y="265"/>
                    <a:pt x="77" y="342"/>
                    <a:pt x="171" y="342"/>
                  </a:cubicBezTo>
                  <a:cubicBezTo>
                    <a:pt x="255" y="342"/>
                    <a:pt x="324" y="282"/>
                    <a:pt x="339" y="202"/>
                  </a:cubicBezTo>
                  <a:cubicBezTo>
                    <a:pt x="392" y="202"/>
                    <a:pt x="435" y="159"/>
                    <a:pt x="435" y="105"/>
                  </a:cubicBezTo>
                  <a:close/>
                  <a:moveTo>
                    <a:pt x="360" y="127"/>
                  </a:moveTo>
                  <a:cubicBezTo>
                    <a:pt x="348" y="127"/>
                    <a:pt x="336" y="120"/>
                    <a:pt x="331" y="110"/>
                  </a:cubicBezTo>
                  <a:cubicBezTo>
                    <a:pt x="330" y="107"/>
                    <a:pt x="329" y="105"/>
                    <a:pt x="328" y="103"/>
                  </a:cubicBezTo>
                  <a:cubicBezTo>
                    <a:pt x="327" y="100"/>
                    <a:pt x="326" y="97"/>
                    <a:pt x="326" y="93"/>
                  </a:cubicBezTo>
                  <a:cubicBezTo>
                    <a:pt x="326" y="75"/>
                    <a:pt x="342" y="59"/>
                    <a:pt x="360" y="59"/>
                  </a:cubicBezTo>
                  <a:cubicBezTo>
                    <a:pt x="379" y="59"/>
                    <a:pt x="394" y="75"/>
                    <a:pt x="394" y="93"/>
                  </a:cubicBezTo>
                  <a:cubicBezTo>
                    <a:pt x="394" y="112"/>
                    <a:pt x="379" y="127"/>
                    <a:pt x="360" y="127"/>
                  </a:cubicBezTo>
                  <a:close/>
                </a:path>
              </a:pathLst>
            </a:custGeom>
            <a:grpFill/>
            <a:ln>
              <a:noFill/>
            </a:ln>
          </p:spPr>
          <p:txBody>
            <a:bodyPr vert="horz" wrap="square" lIns="243868" tIns="121934" rIns="243868" bIns="121934" numCol="1" anchor="t" anchorCtr="0" compatLnSpc="1">
              <a:prstTxWarp prst="textNoShape">
                <a:avLst/>
              </a:prstTxWarp>
            </a:bodyPr>
            <a:lstStyle/>
            <a:p>
              <a:endParaRPr lang="en-US" sz="8800"/>
            </a:p>
          </p:txBody>
        </p:sp>
        <p:sp>
          <p:nvSpPr>
            <p:cNvPr id="42" name="Oval 14">
              <a:extLst>
                <a:ext uri="{FF2B5EF4-FFF2-40B4-BE49-F238E27FC236}">
                  <a16:creationId xmlns:a16="http://schemas.microsoft.com/office/drawing/2014/main" id="{68CF7B5E-E64C-3856-75C2-13A7DC6F7E77}"/>
                </a:ext>
              </a:extLst>
            </p:cNvPr>
            <p:cNvSpPr>
              <a:spLocks noChangeArrowheads="1"/>
            </p:cNvSpPr>
            <p:nvPr/>
          </p:nvSpPr>
          <p:spPr bwMode="auto">
            <a:xfrm rot="1623609" flipH="1">
              <a:off x="5486861" y="2898936"/>
              <a:ext cx="726825" cy="728938"/>
            </a:xfrm>
            <a:prstGeom prst="ellipse">
              <a:avLst/>
            </a:prstGeom>
            <a:grpFill/>
            <a:ln>
              <a:noFill/>
            </a:ln>
          </p:spPr>
          <p:txBody>
            <a:bodyPr vert="horz" wrap="square" lIns="243868" tIns="121934" rIns="243868" bIns="121934" numCol="1" anchor="t" anchorCtr="0" compatLnSpc="1">
              <a:prstTxWarp prst="textNoShape">
                <a:avLst/>
              </a:prstTxWarp>
            </a:bodyPr>
            <a:lstStyle/>
            <a:p>
              <a:endParaRPr lang="en-US" sz="8800"/>
            </a:p>
          </p:txBody>
        </p:sp>
      </p:grpSp>
      <p:grpSp>
        <p:nvGrpSpPr>
          <p:cNvPr id="6" name="Group 5">
            <a:extLst>
              <a:ext uri="{FF2B5EF4-FFF2-40B4-BE49-F238E27FC236}">
                <a16:creationId xmlns:a16="http://schemas.microsoft.com/office/drawing/2014/main" id="{91680459-2F32-A2FB-7EAD-8B79EE152CFE}"/>
              </a:ext>
            </a:extLst>
          </p:cNvPr>
          <p:cNvGrpSpPr/>
          <p:nvPr/>
        </p:nvGrpSpPr>
        <p:grpSpPr>
          <a:xfrm>
            <a:off x="3253798" y="1678103"/>
            <a:ext cx="3085633" cy="1715477"/>
            <a:chOff x="2415636" y="1581150"/>
            <a:chExt cx="2341054" cy="1301524"/>
          </a:xfrm>
          <a:solidFill>
            <a:srgbClr val="419CCC"/>
          </a:solidFill>
          <a:effectLst>
            <a:outerShdw blurRad="63500" sx="102000" sy="102000" algn="ctr" rotWithShape="0">
              <a:prstClr val="black">
                <a:alpha val="40000"/>
              </a:prstClr>
            </a:outerShdw>
          </a:effectLst>
        </p:grpSpPr>
        <p:sp>
          <p:nvSpPr>
            <p:cNvPr id="37" name="Freeform 12">
              <a:extLst>
                <a:ext uri="{FF2B5EF4-FFF2-40B4-BE49-F238E27FC236}">
                  <a16:creationId xmlns:a16="http://schemas.microsoft.com/office/drawing/2014/main" id="{BDC2FCFC-E5C5-DF51-A229-51AA2899DB5D}"/>
                </a:ext>
              </a:extLst>
            </p:cNvPr>
            <p:cNvSpPr>
              <a:spLocks/>
            </p:cNvSpPr>
            <p:nvPr/>
          </p:nvSpPr>
          <p:spPr bwMode="auto">
            <a:xfrm>
              <a:off x="2932232" y="1839976"/>
              <a:ext cx="960297" cy="814509"/>
            </a:xfrm>
            <a:custGeom>
              <a:avLst/>
              <a:gdLst>
                <a:gd name="T0" fmla="*/ 0 w 384"/>
                <a:gd name="T1" fmla="*/ 138 h 324"/>
                <a:gd name="T2" fmla="*/ 308 w 384"/>
                <a:gd name="T3" fmla="*/ 0 h 324"/>
                <a:gd name="T4" fmla="*/ 384 w 384"/>
                <a:gd name="T5" fmla="*/ 219 h 324"/>
                <a:gd name="T6" fmla="*/ 73 w 384"/>
                <a:gd name="T7" fmla="*/ 324 h 324"/>
                <a:gd name="T8" fmla="*/ 0 w 384"/>
                <a:gd name="T9" fmla="*/ 138 h 324"/>
              </a:gdLst>
              <a:ahLst/>
              <a:cxnLst>
                <a:cxn ang="0">
                  <a:pos x="T0" y="T1"/>
                </a:cxn>
                <a:cxn ang="0">
                  <a:pos x="T2" y="T3"/>
                </a:cxn>
                <a:cxn ang="0">
                  <a:pos x="T4" y="T5"/>
                </a:cxn>
                <a:cxn ang="0">
                  <a:pos x="T6" y="T7"/>
                </a:cxn>
                <a:cxn ang="0">
                  <a:pos x="T8" y="T9"/>
                </a:cxn>
              </a:cxnLst>
              <a:rect l="0" t="0" r="r" b="b"/>
              <a:pathLst>
                <a:path w="384" h="324">
                  <a:moveTo>
                    <a:pt x="0" y="138"/>
                  </a:moveTo>
                  <a:cubicBezTo>
                    <a:pt x="0" y="138"/>
                    <a:pt x="219" y="235"/>
                    <a:pt x="308" y="0"/>
                  </a:cubicBezTo>
                  <a:cubicBezTo>
                    <a:pt x="384" y="219"/>
                    <a:pt x="384" y="219"/>
                    <a:pt x="384" y="219"/>
                  </a:cubicBezTo>
                  <a:cubicBezTo>
                    <a:pt x="384" y="219"/>
                    <a:pt x="176" y="114"/>
                    <a:pt x="73" y="324"/>
                  </a:cubicBezTo>
                  <a:lnTo>
                    <a:pt x="0" y="138"/>
                  </a:lnTo>
                  <a:close/>
                </a:path>
              </a:pathLst>
            </a:custGeom>
            <a:grpFill/>
            <a:ln>
              <a:noFill/>
            </a:ln>
          </p:spPr>
          <p:txBody>
            <a:bodyPr vert="horz" wrap="square" lIns="243868" tIns="121934" rIns="243868" bIns="121934" numCol="1" anchor="t" anchorCtr="0" compatLnSpc="1">
              <a:prstTxWarp prst="textNoShape">
                <a:avLst/>
              </a:prstTxWarp>
            </a:bodyPr>
            <a:lstStyle/>
            <a:p>
              <a:endParaRPr lang="en-US" sz="8800"/>
            </a:p>
          </p:txBody>
        </p:sp>
        <p:sp>
          <p:nvSpPr>
            <p:cNvPr id="38" name="Freeform 13">
              <a:extLst>
                <a:ext uri="{FF2B5EF4-FFF2-40B4-BE49-F238E27FC236}">
                  <a16:creationId xmlns:a16="http://schemas.microsoft.com/office/drawing/2014/main" id="{ACD4C7C4-8A41-33A2-0AE1-F9217DF6B601}"/>
                </a:ext>
              </a:extLst>
            </p:cNvPr>
            <p:cNvSpPr>
              <a:spLocks noEditPoints="1"/>
            </p:cNvSpPr>
            <p:nvPr/>
          </p:nvSpPr>
          <p:spPr bwMode="auto">
            <a:xfrm>
              <a:off x="3667508" y="1581150"/>
              <a:ext cx="1089182" cy="859936"/>
            </a:xfrm>
            <a:custGeom>
              <a:avLst/>
              <a:gdLst>
                <a:gd name="T0" fmla="*/ 435 w 435"/>
                <a:gd name="T1" fmla="*/ 105 h 342"/>
                <a:gd name="T2" fmla="*/ 338 w 435"/>
                <a:gd name="T3" fmla="*/ 8 h 342"/>
                <a:gd name="T4" fmla="*/ 273 w 435"/>
                <a:gd name="T5" fmla="*/ 34 h 342"/>
                <a:gd name="T6" fmla="*/ 171 w 435"/>
                <a:gd name="T7" fmla="*/ 0 h 342"/>
                <a:gd name="T8" fmla="*/ 0 w 435"/>
                <a:gd name="T9" fmla="*/ 171 h 342"/>
                <a:gd name="T10" fmla="*/ 171 w 435"/>
                <a:gd name="T11" fmla="*/ 342 h 342"/>
                <a:gd name="T12" fmla="*/ 339 w 435"/>
                <a:gd name="T13" fmla="*/ 202 h 342"/>
                <a:gd name="T14" fmla="*/ 435 w 435"/>
                <a:gd name="T15" fmla="*/ 105 h 342"/>
                <a:gd name="T16" fmla="*/ 360 w 435"/>
                <a:gd name="T17" fmla="*/ 127 h 342"/>
                <a:gd name="T18" fmla="*/ 331 w 435"/>
                <a:gd name="T19" fmla="*/ 110 h 342"/>
                <a:gd name="T20" fmla="*/ 328 w 435"/>
                <a:gd name="T21" fmla="*/ 103 h 342"/>
                <a:gd name="T22" fmla="*/ 326 w 435"/>
                <a:gd name="T23" fmla="*/ 93 h 342"/>
                <a:gd name="T24" fmla="*/ 360 w 435"/>
                <a:gd name="T25" fmla="*/ 59 h 342"/>
                <a:gd name="T26" fmla="*/ 394 w 435"/>
                <a:gd name="T27" fmla="*/ 93 h 342"/>
                <a:gd name="T28" fmla="*/ 360 w 435"/>
                <a:gd name="T29" fmla="*/ 12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342">
                  <a:moveTo>
                    <a:pt x="435" y="105"/>
                  </a:moveTo>
                  <a:cubicBezTo>
                    <a:pt x="435" y="52"/>
                    <a:pt x="392" y="8"/>
                    <a:pt x="338" y="8"/>
                  </a:cubicBezTo>
                  <a:cubicBezTo>
                    <a:pt x="313" y="8"/>
                    <a:pt x="290" y="18"/>
                    <a:pt x="273" y="34"/>
                  </a:cubicBezTo>
                  <a:cubicBezTo>
                    <a:pt x="244" y="12"/>
                    <a:pt x="209" y="0"/>
                    <a:pt x="171" y="0"/>
                  </a:cubicBezTo>
                  <a:cubicBezTo>
                    <a:pt x="77" y="0"/>
                    <a:pt x="0" y="77"/>
                    <a:pt x="0" y="171"/>
                  </a:cubicBezTo>
                  <a:cubicBezTo>
                    <a:pt x="0" y="265"/>
                    <a:pt x="77" y="342"/>
                    <a:pt x="171" y="342"/>
                  </a:cubicBezTo>
                  <a:cubicBezTo>
                    <a:pt x="255" y="342"/>
                    <a:pt x="324" y="282"/>
                    <a:pt x="339" y="202"/>
                  </a:cubicBezTo>
                  <a:cubicBezTo>
                    <a:pt x="392" y="202"/>
                    <a:pt x="435" y="159"/>
                    <a:pt x="435" y="105"/>
                  </a:cubicBezTo>
                  <a:close/>
                  <a:moveTo>
                    <a:pt x="360" y="127"/>
                  </a:moveTo>
                  <a:cubicBezTo>
                    <a:pt x="348" y="127"/>
                    <a:pt x="336" y="120"/>
                    <a:pt x="331" y="110"/>
                  </a:cubicBezTo>
                  <a:cubicBezTo>
                    <a:pt x="330" y="107"/>
                    <a:pt x="329" y="105"/>
                    <a:pt x="328" y="103"/>
                  </a:cubicBezTo>
                  <a:cubicBezTo>
                    <a:pt x="327" y="100"/>
                    <a:pt x="326" y="97"/>
                    <a:pt x="326" y="93"/>
                  </a:cubicBezTo>
                  <a:cubicBezTo>
                    <a:pt x="326" y="75"/>
                    <a:pt x="342" y="59"/>
                    <a:pt x="360" y="59"/>
                  </a:cubicBezTo>
                  <a:cubicBezTo>
                    <a:pt x="379" y="59"/>
                    <a:pt x="394" y="75"/>
                    <a:pt x="394" y="93"/>
                  </a:cubicBezTo>
                  <a:cubicBezTo>
                    <a:pt x="394" y="112"/>
                    <a:pt x="379" y="127"/>
                    <a:pt x="360" y="127"/>
                  </a:cubicBezTo>
                  <a:close/>
                </a:path>
              </a:pathLst>
            </a:custGeom>
            <a:grpFill/>
            <a:ln>
              <a:noFill/>
            </a:ln>
          </p:spPr>
          <p:txBody>
            <a:bodyPr vert="horz" wrap="square" lIns="243868" tIns="121934" rIns="243868" bIns="121934" numCol="1" anchor="t" anchorCtr="0" compatLnSpc="1">
              <a:prstTxWarp prst="textNoShape">
                <a:avLst/>
              </a:prstTxWarp>
            </a:bodyPr>
            <a:lstStyle/>
            <a:p>
              <a:endParaRPr lang="en-US" sz="8800"/>
            </a:p>
          </p:txBody>
        </p:sp>
        <p:sp>
          <p:nvSpPr>
            <p:cNvPr id="39" name="Oval 14">
              <a:extLst>
                <a:ext uri="{FF2B5EF4-FFF2-40B4-BE49-F238E27FC236}">
                  <a16:creationId xmlns:a16="http://schemas.microsoft.com/office/drawing/2014/main" id="{8B6C815A-164B-ED4F-A7F0-0DC6E4443473}"/>
                </a:ext>
              </a:extLst>
            </p:cNvPr>
            <p:cNvSpPr>
              <a:spLocks noChangeArrowheads="1"/>
            </p:cNvSpPr>
            <p:nvPr/>
          </p:nvSpPr>
          <p:spPr bwMode="auto">
            <a:xfrm>
              <a:off x="2415636" y="2153736"/>
              <a:ext cx="726825" cy="728938"/>
            </a:xfrm>
            <a:prstGeom prst="ellipse">
              <a:avLst/>
            </a:prstGeom>
            <a:grpFill/>
            <a:ln>
              <a:noFill/>
            </a:ln>
          </p:spPr>
          <p:txBody>
            <a:bodyPr vert="horz" wrap="square" lIns="243868" tIns="121934" rIns="243868" bIns="121934" numCol="1" anchor="t" anchorCtr="0" compatLnSpc="1">
              <a:prstTxWarp prst="textNoShape">
                <a:avLst/>
              </a:prstTxWarp>
            </a:bodyPr>
            <a:lstStyle/>
            <a:p>
              <a:endParaRPr lang="en-US" sz="8800"/>
            </a:p>
          </p:txBody>
        </p:sp>
      </p:grpSp>
      <p:grpSp>
        <p:nvGrpSpPr>
          <p:cNvPr id="7" name="Group 6">
            <a:extLst>
              <a:ext uri="{FF2B5EF4-FFF2-40B4-BE49-F238E27FC236}">
                <a16:creationId xmlns:a16="http://schemas.microsoft.com/office/drawing/2014/main" id="{EAB66D16-0175-7232-F411-8F003BAAD974}"/>
              </a:ext>
            </a:extLst>
          </p:cNvPr>
          <p:cNvGrpSpPr/>
          <p:nvPr/>
        </p:nvGrpSpPr>
        <p:grpSpPr>
          <a:xfrm>
            <a:off x="5852570" y="1678103"/>
            <a:ext cx="3085633" cy="1715477"/>
            <a:chOff x="4387311" y="1581150"/>
            <a:chExt cx="2341054" cy="1301524"/>
          </a:xfrm>
          <a:solidFill>
            <a:srgbClr val="F26363"/>
          </a:solidFill>
          <a:effectLst>
            <a:outerShdw blurRad="63500" sx="102000" sy="102000" algn="ctr" rotWithShape="0">
              <a:prstClr val="black">
                <a:alpha val="40000"/>
              </a:prstClr>
            </a:outerShdw>
          </a:effectLst>
        </p:grpSpPr>
        <p:sp>
          <p:nvSpPr>
            <p:cNvPr id="34" name="Freeform 12">
              <a:extLst>
                <a:ext uri="{FF2B5EF4-FFF2-40B4-BE49-F238E27FC236}">
                  <a16:creationId xmlns:a16="http://schemas.microsoft.com/office/drawing/2014/main" id="{E79FC5D2-5387-A9C7-2DAE-A26B29BBD8F2}"/>
                </a:ext>
              </a:extLst>
            </p:cNvPr>
            <p:cNvSpPr>
              <a:spLocks/>
            </p:cNvSpPr>
            <p:nvPr/>
          </p:nvSpPr>
          <p:spPr bwMode="auto">
            <a:xfrm flipH="1">
              <a:off x="5251472" y="1839976"/>
              <a:ext cx="960297" cy="814509"/>
            </a:xfrm>
            <a:custGeom>
              <a:avLst/>
              <a:gdLst>
                <a:gd name="T0" fmla="*/ 0 w 384"/>
                <a:gd name="T1" fmla="*/ 138 h 324"/>
                <a:gd name="T2" fmla="*/ 308 w 384"/>
                <a:gd name="T3" fmla="*/ 0 h 324"/>
                <a:gd name="T4" fmla="*/ 384 w 384"/>
                <a:gd name="T5" fmla="*/ 219 h 324"/>
                <a:gd name="T6" fmla="*/ 73 w 384"/>
                <a:gd name="T7" fmla="*/ 324 h 324"/>
                <a:gd name="T8" fmla="*/ 0 w 384"/>
                <a:gd name="T9" fmla="*/ 138 h 324"/>
              </a:gdLst>
              <a:ahLst/>
              <a:cxnLst>
                <a:cxn ang="0">
                  <a:pos x="T0" y="T1"/>
                </a:cxn>
                <a:cxn ang="0">
                  <a:pos x="T2" y="T3"/>
                </a:cxn>
                <a:cxn ang="0">
                  <a:pos x="T4" y="T5"/>
                </a:cxn>
                <a:cxn ang="0">
                  <a:pos x="T6" y="T7"/>
                </a:cxn>
                <a:cxn ang="0">
                  <a:pos x="T8" y="T9"/>
                </a:cxn>
              </a:cxnLst>
              <a:rect l="0" t="0" r="r" b="b"/>
              <a:pathLst>
                <a:path w="384" h="324">
                  <a:moveTo>
                    <a:pt x="0" y="138"/>
                  </a:moveTo>
                  <a:cubicBezTo>
                    <a:pt x="0" y="138"/>
                    <a:pt x="219" y="235"/>
                    <a:pt x="308" y="0"/>
                  </a:cubicBezTo>
                  <a:cubicBezTo>
                    <a:pt x="384" y="219"/>
                    <a:pt x="384" y="219"/>
                    <a:pt x="384" y="219"/>
                  </a:cubicBezTo>
                  <a:cubicBezTo>
                    <a:pt x="384" y="219"/>
                    <a:pt x="176" y="114"/>
                    <a:pt x="73" y="324"/>
                  </a:cubicBezTo>
                  <a:lnTo>
                    <a:pt x="0" y="138"/>
                  </a:lnTo>
                  <a:close/>
                </a:path>
              </a:pathLst>
            </a:custGeom>
            <a:grpFill/>
            <a:ln>
              <a:noFill/>
            </a:ln>
          </p:spPr>
          <p:txBody>
            <a:bodyPr vert="horz" wrap="square" lIns="243868" tIns="121934" rIns="243868" bIns="121934" numCol="1" anchor="t" anchorCtr="0" compatLnSpc="1">
              <a:prstTxWarp prst="textNoShape">
                <a:avLst/>
              </a:prstTxWarp>
            </a:bodyPr>
            <a:lstStyle/>
            <a:p>
              <a:endParaRPr lang="en-US" sz="8800"/>
            </a:p>
          </p:txBody>
        </p:sp>
        <p:sp>
          <p:nvSpPr>
            <p:cNvPr id="35" name="Freeform 13">
              <a:extLst>
                <a:ext uri="{FF2B5EF4-FFF2-40B4-BE49-F238E27FC236}">
                  <a16:creationId xmlns:a16="http://schemas.microsoft.com/office/drawing/2014/main" id="{49F36C8E-77D5-9DF9-6CAA-B12743DF0A27}"/>
                </a:ext>
              </a:extLst>
            </p:cNvPr>
            <p:cNvSpPr>
              <a:spLocks noEditPoints="1"/>
            </p:cNvSpPr>
            <p:nvPr/>
          </p:nvSpPr>
          <p:spPr bwMode="auto">
            <a:xfrm flipH="1">
              <a:off x="4387311" y="1581150"/>
              <a:ext cx="1089182" cy="859936"/>
            </a:xfrm>
            <a:custGeom>
              <a:avLst/>
              <a:gdLst>
                <a:gd name="T0" fmla="*/ 435 w 435"/>
                <a:gd name="T1" fmla="*/ 105 h 342"/>
                <a:gd name="T2" fmla="*/ 338 w 435"/>
                <a:gd name="T3" fmla="*/ 8 h 342"/>
                <a:gd name="T4" fmla="*/ 273 w 435"/>
                <a:gd name="T5" fmla="*/ 34 h 342"/>
                <a:gd name="T6" fmla="*/ 171 w 435"/>
                <a:gd name="T7" fmla="*/ 0 h 342"/>
                <a:gd name="T8" fmla="*/ 0 w 435"/>
                <a:gd name="T9" fmla="*/ 171 h 342"/>
                <a:gd name="T10" fmla="*/ 171 w 435"/>
                <a:gd name="T11" fmla="*/ 342 h 342"/>
                <a:gd name="T12" fmla="*/ 339 w 435"/>
                <a:gd name="T13" fmla="*/ 202 h 342"/>
                <a:gd name="T14" fmla="*/ 435 w 435"/>
                <a:gd name="T15" fmla="*/ 105 h 342"/>
                <a:gd name="T16" fmla="*/ 360 w 435"/>
                <a:gd name="T17" fmla="*/ 127 h 342"/>
                <a:gd name="T18" fmla="*/ 331 w 435"/>
                <a:gd name="T19" fmla="*/ 110 h 342"/>
                <a:gd name="T20" fmla="*/ 328 w 435"/>
                <a:gd name="T21" fmla="*/ 103 h 342"/>
                <a:gd name="T22" fmla="*/ 326 w 435"/>
                <a:gd name="T23" fmla="*/ 93 h 342"/>
                <a:gd name="T24" fmla="*/ 360 w 435"/>
                <a:gd name="T25" fmla="*/ 59 h 342"/>
                <a:gd name="T26" fmla="*/ 394 w 435"/>
                <a:gd name="T27" fmla="*/ 93 h 342"/>
                <a:gd name="T28" fmla="*/ 360 w 435"/>
                <a:gd name="T29" fmla="*/ 127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342">
                  <a:moveTo>
                    <a:pt x="435" y="105"/>
                  </a:moveTo>
                  <a:cubicBezTo>
                    <a:pt x="435" y="52"/>
                    <a:pt x="392" y="8"/>
                    <a:pt x="338" y="8"/>
                  </a:cubicBezTo>
                  <a:cubicBezTo>
                    <a:pt x="313" y="8"/>
                    <a:pt x="290" y="18"/>
                    <a:pt x="273" y="34"/>
                  </a:cubicBezTo>
                  <a:cubicBezTo>
                    <a:pt x="244" y="12"/>
                    <a:pt x="209" y="0"/>
                    <a:pt x="171" y="0"/>
                  </a:cubicBezTo>
                  <a:cubicBezTo>
                    <a:pt x="77" y="0"/>
                    <a:pt x="0" y="77"/>
                    <a:pt x="0" y="171"/>
                  </a:cubicBezTo>
                  <a:cubicBezTo>
                    <a:pt x="0" y="265"/>
                    <a:pt x="77" y="342"/>
                    <a:pt x="171" y="342"/>
                  </a:cubicBezTo>
                  <a:cubicBezTo>
                    <a:pt x="255" y="342"/>
                    <a:pt x="324" y="282"/>
                    <a:pt x="339" y="202"/>
                  </a:cubicBezTo>
                  <a:cubicBezTo>
                    <a:pt x="392" y="202"/>
                    <a:pt x="435" y="159"/>
                    <a:pt x="435" y="105"/>
                  </a:cubicBezTo>
                  <a:close/>
                  <a:moveTo>
                    <a:pt x="360" y="127"/>
                  </a:moveTo>
                  <a:cubicBezTo>
                    <a:pt x="348" y="127"/>
                    <a:pt x="336" y="120"/>
                    <a:pt x="331" y="110"/>
                  </a:cubicBezTo>
                  <a:cubicBezTo>
                    <a:pt x="330" y="107"/>
                    <a:pt x="329" y="105"/>
                    <a:pt x="328" y="103"/>
                  </a:cubicBezTo>
                  <a:cubicBezTo>
                    <a:pt x="327" y="100"/>
                    <a:pt x="326" y="97"/>
                    <a:pt x="326" y="93"/>
                  </a:cubicBezTo>
                  <a:cubicBezTo>
                    <a:pt x="326" y="75"/>
                    <a:pt x="342" y="59"/>
                    <a:pt x="360" y="59"/>
                  </a:cubicBezTo>
                  <a:cubicBezTo>
                    <a:pt x="379" y="59"/>
                    <a:pt x="394" y="75"/>
                    <a:pt x="394" y="93"/>
                  </a:cubicBezTo>
                  <a:cubicBezTo>
                    <a:pt x="394" y="112"/>
                    <a:pt x="379" y="127"/>
                    <a:pt x="360" y="127"/>
                  </a:cubicBezTo>
                  <a:close/>
                </a:path>
              </a:pathLst>
            </a:custGeom>
            <a:grpFill/>
            <a:ln>
              <a:noFill/>
            </a:ln>
          </p:spPr>
          <p:txBody>
            <a:bodyPr vert="horz" wrap="square" lIns="243868" tIns="121934" rIns="243868" bIns="121934" numCol="1" anchor="t" anchorCtr="0" compatLnSpc="1">
              <a:prstTxWarp prst="textNoShape">
                <a:avLst/>
              </a:prstTxWarp>
            </a:bodyPr>
            <a:lstStyle/>
            <a:p>
              <a:endParaRPr lang="en-US" sz="8800"/>
            </a:p>
          </p:txBody>
        </p:sp>
        <p:sp>
          <p:nvSpPr>
            <p:cNvPr id="36" name="Oval 14">
              <a:extLst>
                <a:ext uri="{FF2B5EF4-FFF2-40B4-BE49-F238E27FC236}">
                  <a16:creationId xmlns:a16="http://schemas.microsoft.com/office/drawing/2014/main" id="{385E28DA-B7DD-D0DB-91B5-6A1022F33E66}"/>
                </a:ext>
              </a:extLst>
            </p:cNvPr>
            <p:cNvSpPr>
              <a:spLocks noChangeArrowheads="1"/>
            </p:cNvSpPr>
            <p:nvPr/>
          </p:nvSpPr>
          <p:spPr bwMode="auto">
            <a:xfrm flipH="1">
              <a:off x="6001540" y="2153736"/>
              <a:ext cx="726825" cy="728938"/>
            </a:xfrm>
            <a:prstGeom prst="ellipse">
              <a:avLst/>
            </a:prstGeom>
            <a:grpFill/>
            <a:ln>
              <a:noFill/>
            </a:ln>
          </p:spPr>
          <p:txBody>
            <a:bodyPr vert="horz" wrap="square" lIns="243868" tIns="121934" rIns="243868" bIns="121934" numCol="1" anchor="t" anchorCtr="0" compatLnSpc="1">
              <a:prstTxWarp prst="textNoShape">
                <a:avLst/>
              </a:prstTxWarp>
            </a:bodyPr>
            <a:lstStyle/>
            <a:p>
              <a:endParaRPr lang="en-US" sz="8800"/>
            </a:p>
          </p:txBody>
        </p:sp>
      </p:grpSp>
      <p:sp>
        <p:nvSpPr>
          <p:cNvPr id="8" name="Oval 7">
            <a:extLst>
              <a:ext uri="{FF2B5EF4-FFF2-40B4-BE49-F238E27FC236}">
                <a16:creationId xmlns:a16="http://schemas.microsoft.com/office/drawing/2014/main" id="{B25240E9-DC35-1009-F681-9D58509DA4B8}"/>
              </a:ext>
            </a:extLst>
          </p:cNvPr>
          <p:cNvSpPr/>
          <p:nvPr/>
        </p:nvSpPr>
        <p:spPr bwMode="auto">
          <a:xfrm>
            <a:off x="3323048" y="2506322"/>
            <a:ext cx="803485" cy="803485"/>
          </a:xfrm>
          <a:prstGeom prst="ellipse">
            <a:avLst/>
          </a:prstGeom>
          <a:solidFill>
            <a:schemeClr val="bg1"/>
          </a:solidFill>
          <a:ln w="19050">
            <a:noFill/>
            <a:round/>
            <a:headEnd/>
            <a:tailEnd/>
          </a:ln>
        </p:spPr>
        <p:txBody>
          <a:bodyPr vert="horz" wrap="none" lIns="0" tIns="0" rIns="0" bIns="0" numCol="1" rtlCol="0" anchor="ctr" anchorCtr="1" compatLnSpc="1">
            <a:prstTxWarp prst="textNoShape">
              <a:avLst/>
            </a:prstTxWarp>
          </a:bodyPr>
          <a:lstStyle/>
          <a:p>
            <a:pPr algn="ctr"/>
            <a:endParaRPr lang="en-US" sz="2000" b="1">
              <a:solidFill>
                <a:schemeClr val="bg1"/>
              </a:solidFill>
            </a:endParaRPr>
          </a:p>
        </p:txBody>
      </p:sp>
      <p:sp>
        <p:nvSpPr>
          <p:cNvPr id="9" name="Oval 8">
            <a:extLst>
              <a:ext uri="{FF2B5EF4-FFF2-40B4-BE49-F238E27FC236}">
                <a16:creationId xmlns:a16="http://schemas.microsoft.com/office/drawing/2014/main" id="{11CD7F58-E98F-04C2-AABC-025580CE1654}"/>
              </a:ext>
            </a:extLst>
          </p:cNvPr>
          <p:cNvSpPr/>
          <p:nvPr/>
        </p:nvSpPr>
        <p:spPr bwMode="auto">
          <a:xfrm>
            <a:off x="4023050" y="3491227"/>
            <a:ext cx="803485" cy="803485"/>
          </a:xfrm>
          <a:prstGeom prst="ellipse">
            <a:avLst/>
          </a:prstGeom>
          <a:solidFill>
            <a:schemeClr val="bg1"/>
          </a:solidFill>
          <a:ln w="19050">
            <a:noFill/>
            <a:round/>
            <a:headEnd/>
            <a:tailEnd/>
          </a:ln>
        </p:spPr>
        <p:txBody>
          <a:bodyPr vert="horz" wrap="none" lIns="0" tIns="0" rIns="0" bIns="0" numCol="1" rtlCol="0" anchor="ctr" anchorCtr="1" compatLnSpc="1">
            <a:prstTxWarp prst="textNoShape">
              <a:avLst/>
            </a:prstTxWarp>
          </a:bodyPr>
          <a:lstStyle/>
          <a:p>
            <a:pPr algn="ctr"/>
            <a:endParaRPr lang="en-US" sz="2000" b="1">
              <a:solidFill>
                <a:schemeClr val="bg1"/>
              </a:solidFill>
            </a:endParaRPr>
          </a:p>
        </p:txBody>
      </p:sp>
      <p:sp>
        <p:nvSpPr>
          <p:cNvPr id="10" name="Oval 9">
            <a:extLst>
              <a:ext uri="{FF2B5EF4-FFF2-40B4-BE49-F238E27FC236}">
                <a16:creationId xmlns:a16="http://schemas.microsoft.com/office/drawing/2014/main" id="{962A12FD-5D00-8ED1-CCAF-9E9E9D4A1701}"/>
              </a:ext>
            </a:extLst>
          </p:cNvPr>
          <p:cNvSpPr/>
          <p:nvPr/>
        </p:nvSpPr>
        <p:spPr bwMode="auto">
          <a:xfrm>
            <a:off x="5646345" y="4107895"/>
            <a:ext cx="803485" cy="803485"/>
          </a:xfrm>
          <a:prstGeom prst="ellipse">
            <a:avLst/>
          </a:prstGeom>
          <a:solidFill>
            <a:schemeClr val="bg1"/>
          </a:solidFill>
          <a:ln w="19050">
            <a:noFill/>
            <a:round/>
            <a:headEnd/>
            <a:tailEnd/>
          </a:ln>
        </p:spPr>
        <p:txBody>
          <a:bodyPr vert="horz" wrap="none" lIns="0" tIns="0" rIns="0" bIns="0" numCol="1" rtlCol="0" anchor="ctr" anchorCtr="1" compatLnSpc="1">
            <a:prstTxWarp prst="textNoShape">
              <a:avLst/>
            </a:prstTxWarp>
          </a:bodyPr>
          <a:lstStyle/>
          <a:p>
            <a:pPr algn="ctr"/>
            <a:endParaRPr lang="en-US" sz="2000" b="1">
              <a:solidFill>
                <a:schemeClr val="bg1"/>
              </a:solidFill>
            </a:endParaRPr>
          </a:p>
        </p:txBody>
      </p:sp>
      <p:sp>
        <p:nvSpPr>
          <p:cNvPr id="11" name="Oval 10">
            <a:extLst>
              <a:ext uri="{FF2B5EF4-FFF2-40B4-BE49-F238E27FC236}">
                <a16:creationId xmlns:a16="http://schemas.microsoft.com/office/drawing/2014/main" id="{8AE7CB58-3B14-7499-294F-D2CA2C656292}"/>
              </a:ext>
            </a:extLst>
          </p:cNvPr>
          <p:cNvSpPr/>
          <p:nvPr/>
        </p:nvSpPr>
        <p:spPr bwMode="auto">
          <a:xfrm>
            <a:off x="7379089" y="3493452"/>
            <a:ext cx="803485" cy="803485"/>
          </a:xfrm>
          <a:prstGeom prst="ellipse">
            <a:avLst/>
          </a:prstGeom>
          <a:solidFill>
            <a:schemeClr val="bg1"/>
          </a:solidFill>
          <a:ln w="19050">
            <a:noFill/>
            <a:round/>
            <a:headEnd/>
            <a:tailEnd/>
          </a:ln>
        </p:spPr>
        <p:txBody>
          <a:bodyPr vert="horz" wrap="none" lIns="0" tIns="0" rIns="0" bIns="0" numCol="1" rtlCol="0" anchor="ctr" anchorCtr="1" compatLnSpc="1">
            <a:prstTxWarp prst="textNoShape">
              <a:avLst/>
            </a:prstTxWarp>
          </a:bodyPr>
          <a:lstStyle/>
          <a:p>
            <a:pPr algn="ctr"/>
            <a:endParaRPr lang="en-US" sz="2000" b="1">
              <a:solidFill>
                <a:schemeClr val="bg1"/>
              </a:solidFill>
            </a:endParaRPr>
          </a:p>
        </p:txBody>
      </p:sp>
      <p:sp>
        <p:nvSpPr>
          <p:cNvPr id="12" name="Oval 11">
            <a:extLst>
              <a:ext uri="{FF2B5EF4-FFF2-40B4-BE49-F238E27FC236}">
                <a16:creationId xmlns:a16="http://schemas.microsoft.com/office/drawing/2014/main" id="{CBF11EFF-A845-509C-3A53-78B953979320}"/>
              </a:ext>
            </a:extLst>
          </p:cNvPr>
          <p:cNvSpPr/>
          <p:nvPr/>
        </p:nvSpPr>
        <p:spPr bwMode="auto">
          <a:xfrm>
            <a:off x="8051026" y="2506322"/>
            <a:ext cx="803485" cy="803485"/>
          </a:xfrm>
          <a:prstGeom prst="ellipse">
            <a:avLst/>
          </a:prstGeom>
          <a:solidFill>
            <a:schemeClr val="bg1"/>
          </a:solidFill>
          <a:ln w="19050">
            <a:noFill/>
            <a:round/>
            <a:headEnd/>
            <a:tailEnd/>
          </a:ln>
        </p:spPr>
        <p:txBody>
          <a:bodyPr vert="horz" wrap="none" lIns="0" tIns="0" rIns="0" bIns="0" numCol="1" rtlCol="0" anchor="ctr" anchorCtr="1" compatLnSpc="1">
            <a:prstTxWarp prst="textNoShape">
              <a:avLst/>
            </a:prstTxWarp>
          </a:bodyPr>
          <a:lstStyle/>
          <a:p>
            <a:pPr algn="ctr"/>
            <a:endParaRPr lang="en-US" sz="2000" b="1">
              <a:solidFill>
                <a:schemeClr val="bg1"/>
              </a:solidFill>
            </a:endParaRPr>
          </a:p>
        </p:txBody>
      </p:sp>
      <p:grpSp>
        <p:nvGrpSpPr>
          <p:cNvPr id="13" name="Group 12">
            <a:extLst>
              <a:ext uri="{FF2B5EF4-FFF2-40B4-BE49-F238E27FC236}">
                <a16:creationId xmlns:a16="http://schemas.microsoft.com/office/drawing/2014/main" id="{C65532CB-30B6-A206-83D7-A98E8213BF77}"/>
              </a:ext>
            </a:extLst>
          </p:cNvPr>
          <p:cNvGrpSpPr/>
          <p:nvPr/>
        </p:nvGrpSpPr>
        <p:grpSpPr>
          <a:xfrm>
            <a:off x="3542913" y="2679103"/>
            <a:ext cx="358170" cy="470413"/>
            <a:chOff x="3219450" y="795338"/>
            <a:chExt cx="2705100" cy="3552826"/>
          </a:xfrm>
          <a:solidFill>
            <a:srgbClr val="419CCC"/>
          </a:solidFill>
        </p:grpSpPr>
        <p:sp>
          <p:nvSpPr>
            <p:cNvPr id="32" name="Freeform 6">
              <a:extLst>
                <a:ext uri="{FF2B5EF4-FFF2-40B4-BE49-F238E27FC236}">
                  <a16:creationId xmlns:a16="http://schemas.microsoft.com/office/drawing/2014/main" id="{84DFF06E-FA91-5E11-C8E0-46C555DBE3FA}"/>
                </a:ext>
              </a:extLst>
            </p:cNvPr>
            <p:cNvSpPr>
              <a:spLocks/>
            </p:cNvSpPr>
            <p:nvPr/>
          </p:nvSpPr>
          <p:spPr bwMode="auto">
            <a:xfrm>
              <a:off x="3856038" y="795338"/>
              <a:ext cx="1431925" cy="1738313"/>
            </a:xfrm>
            <a:custGeom>
              <a:avLst/>
              <a:gdLst>
                <a:gd name="T0" fmla="*/ 993 w 1805"/>
                <a:gd name="T1" fmla="*/ 3 h 2189"/>
                <a:gd name="T2" fmla="*/ 1153 w 1805"/>
                <a:gd name="T3" fmla="*/ 20 h 2189"/>
                <a:gd name="T4" fmla="*/ 1293 w 1805"/>
                <a:gd name="T5" fmla="*/ 56 h 2189"/>
                <a:gd name="T6" fmla="*/ 1411 w 1805"/>
                <a:gd name="T7" fmla="*/ 107 h 2189"/>
                <a:gd name="T8" fmla="*/ 1510 w 1805"/>
                <a:gd name="T9" fmla="*/ 174 h 2189"/>
                <a:gd name="T10" fmla="*/ 1591 w 1805"/>
                <a:gd name="T11" fmla="*/ 252 h 2189"/>
                <a:gd name="T12" fmla="*/ 1658 w 1805"/>
                <a:gd name="T13" fmla="*/ 345 h 2189"/>
                <a:gd name="T14" fmla="*/ 1710 w 1805"/>
                <a:gd name="T15" fmla="*/ 448 h 2189"/>
                <a:gd name="T16" fmla="*/ 1748 w 1805"/>
                <a:gd name="T17" fmla="*/ 562 h 2189"/>
                <a:gd name="T18" fmla="*/ 1775 w 1805"/>
                <a:gd name="T19" fmla="*/ 684 h 2189"/>
                <a:gd name="T20" fmla="*/ 1792 w 1805"/>
                <a:gd name="T21" fmla="*/ 815 h 2189"/>
                <a:gd name="T22" fmla="*/ 1802 w 1805"/>
                <a:gd name="T23" fmla="*/ 952 h 2189"/>
                <a:gd name="T24" fmla="*/ 1805 w 1805"/>
                <a:gd name="T25" fmla="*/ 1095 h 2189"/>
                <a:gd name="T26" fmla="*/ 1790 w 1805"/>
                <a:gd name="T27" fmla="*/ 1291 h 2189"/>
                <a:gd name="T28" fmla="*/ 1749 w 1805"/>
                <a:gd name="T29" fmla="*/ 1477 h 2189"/>
                <a:gd name="T30" fmla="*/ 1681 w 1805"/>
                <a:gd name="T31" fmla="*/ 1647 h 2189"/>
                <a:gd name="T32" fmla="*/ 1593 w 1805"/>
                <a:gd name="T33" fmla="*/ 1800 h 2189"/>
                <a:gd name="T34" fmla="*/ 1484 w 1805"/>
                <a:gd name="T35" fmla="*/ 1931 h 2189"/>
                <a:gd name="T36" fmla="*/ 1358 w 1805"/>
                <a:gd name="T37" fmla="*/ 2040 h 2189"/>
                <a:gd name="T38" fmla="*/ 1218 w 1805"/>
                <a:gd name="T39" fmla="*/ 2120 h 2189"/>
                <a:gd name="T40" fmla="*/ 1065 w 1805"/>
                <a:gd name="T41" fmla="*/ 2172 h 2189"/>
                <a:gd name="T42" fmla="*/ 902 w 1805"/>
                <a:gd name="T43" fmla="*/ 2189 h 2189"/>
                <a:gd name="T44" fmla="*/ 740 w 1805"/>
                <a:gd name="T45" fmla="*/ 2172 h 2189"/>
                <a:gd name="T46" fmla="*/ 588 w 1805"/>
                <a:gd name="T47" fmla="*/ 2120 h 2189"/>
                <a:gd name="T48" fmla="*/ 447 w 1805"/>
                <a:gd name="T49" fmla="*/ 2040 h 2189"/>
                <a:gd name="T50" fmla="*/ 322 w 1805"/>
                <a:gd name="T51" fmla="*/ 1931 h 2189"/>
                <a:gd name="T52" fmla="*/ 213 w 1805"/>
                <a:gd name="T53" fmla="*/ 1800 h 2189"/>
                <a:gd name="T54" fmla="*/ 124 w 1805"/>
                <a:gd name="T55" fmla="*/ 1647 h 2189"/>
                <a:gd name="T56" fmla="*/ 57 w 1805"/>
                <a:gd name="T57" fmla="*/ 1477 h 2189"/>
                <a:gd name="T58" fmla="*/ 15 w 1805"/>
                <a:gd name="T59" fmla="*/ 1291 h 2189"/>
                <a:gd name="T60" fmla="*/ 0 w 1805"/>
                <a:gd name="T61" fmla="*/ 1095 h 2189"/>
                <a:gd name="T62" fmla="*/ 4 w 1805"/>
                <a:gd name="T63" fmla="*/ 952 h 2189"/>
                <a:gd name="T64" fmla="*/ 12 w 1805"/>
                <a:gd name="T65" fmla="*/ 815 h 2189"/>
                <a:gd name="T66" fmla="*/ 30 w 1805"/>
                <a:gd name="T67" fmla="*/ 684 h 2189"/>
                <a:gd name="T68" fmla="*/ 58 w 1805"/>
                <a:gd name="T69" fmla="*/ 562 h 2189"/>
                <a:gd name="T70" fmla="*/ 96 w 1805"/>
                <a:gd name="T71" fmla="*/ 448 h 2189"/>
                <a:gd name="T72" fmla="*/ 148 w 1805"/>
                <a:gd name="T73" fmla="*/ 345 h 2189"/>
                <a:gd name="T74" fmla="*/ 215 w 1805"/>
                <a:gd name="T75" fmla="*/ 252 h 2189"/>
                <a:gd name="T76" fmla="*/ 296 w 1805"/>
                <a:gd name="T77" fmla="*/ 174 h 2189"/>
                <a:gd name="T78" fmla="*/ 395 w 1805"/>
                <a:gd name="T79" fmla="*/ 107 h 2189"/>
                <a:gd name="T80" fmla="*/ 513 w 1805"/>
                <a:gd name="T81" fmla="*/ 56 h 2189"/>
                <a:gd name="T82" fmla="*/ 652 w 1805"/>
                <a:gd name="T83" fmla="*/ 20 h 2189"/>
                <a:gd name="T84" fmla="*/ 813 w 1805"/>
                <a:gd name="T85" fmla="*/ 3 h 2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5" h="2189">
                  <a:moveTo>
                    <a:pt x="902" y="0"/>
                  </a:moveTo>
                  <a:lnTo>
                    <a:pt x="993" y="3"/>
                  </a:lnTo>
                  <a:lnTo>
                    <a:pt x="1075" y="9"/>
                  </a:lnTo>
                  <a:lnTo>
                    <a:pt x="1153" y="20"/>
                  </a:lnTo>
                  <a:lnTo>
                    <a:pt x="1225" y="37"/>
                  </a:lnTo>
                  <a:lnTo>
                    <a:pt x="1293" y="56"/>
                  </a:lnTo>
                  <a:lnTo>
                    <a:pt x="1354" y="80"/>
                  </a:lnTo>
                  <a:lnTo>
                    <a:pt x="1411" y="107"/>
                  </a:lnTo>
                  <a:lnTo>
                    <a:pt x="1462" y="138"/>
                  </a:lnTo>
                  <a:lnTo>
                    <a:pt x="1510" y="174"/>
                  </a:lnTo>
                  <a:lnTo>
                    <a:pt x="1552" y="212"/>
                  </a:lnTo>
                  <a:lnTo>
                    <a:pt x="1591" y="252"/>
                  </a:lnTo>
                  <a:lnTo>
                    <a:pt x="1627" y="297"/>
                  </a:lnTo>
                  <a:lnTo>
                    <a:pt x="1658" y="345"/>
                  </a:lnTo>
                  <a:lnTo>
                    <a:pt x="1685" y="395"/>
                  </a:lnTo>
                  <a:lnTo>
                    <a:pt x="1710" y="448"/>
                  </a:lnTo>
                  <a:lnTo>
                    <a:pt x="1730" y="503"/>
                  </a:lnTo>
                  <a:lnTo>
                    <a:pt x="1748" y="562"/>
                  </a:lnTo>
                  <a:lnTo>
                    <a:pt x="1762" y="623"/>
                  </a:lnTo>
                  <a:lnTo>
                    <a:pt x="1775" y="684"/>
                  </a:lnTo>
                  <a:lnTo>
                    <a:pt x="1784" y="749"/>
                  </a:lnTo>
                  <a:lnTo>
                    <a:pt x="1792" y="815"/>
                  </a:lnTo>
                  <a:lnTo>
                    <a:pt x="1798" y="883"/>
                  </a:lnTo>
                  <a:lnTo>
                    <a:pt x="1802" y="952"/>
                  </a:lnTo>
                  <a:lnTo>
                    <a:pt x="1805" y="1023"/>
                  </a:lnTo>
                  <a:lnTo>
                    <a:pt x="1805" y="1095"/>
                  </a:lnTo>
                  <a:lnTo>
                    <a:pt x="1800" y="1194"/>
                  </a:lnTo>
                  <a:lnTo>
                    <a:pt x="1790" y="1291"/>
                  </a:lnTo>
                  <a:lnTo>
                    <a:pt x="1772" y="1385"/>
                  </a:lnTo>
                  <a:lnTo>
                    <a:pt x="1749" y="1477"/>
                  </a:lnTo>
                  <a:lnTo>
                    <a:pt x="1718" y="1564"/>
                  </a:lnTo>
                  <a:lnTo>
                    <a:pt x="1681" y="1647"/>
                  </a:lnTo>
                  <a:lnTo>
                    <a:pt x="1640" y="1725"/>
                  </a:lnTo>
                  <a:lnTo>
                    <a:pt x="1593" y="1800"/>
                  </a:lnTo>
                  <a:lnTo>
                    <a:pt x="1541" y="1869"/>
                  </a:lnTo>
                  <a:lnTo>
                    <a:pt x="1484" y="1931"/>
                  </a:lnTo>
                  <a:lnTo>
                    <a:pt x="1423" y="1988"/>
                  </a:lnTo>
                  <a:lnTo>
                    <a:pt x="1358" y="2040"/>
                  </a:lnTo>
                  <a:lnTo>
                    <a:pt x="1290" y="2083"/>
                  </a:lnTo>
                  <a:lnTo>
                    <a:pt x="1218" y="2120"/>
                  </a:lnTo>
                  <a:lnTo>
                    <a:pt x="1142" y="2150"/>
                  </a:lnTo>
                  <a:lnTo>
                    <a:pt x="1065" y="2172"/>
                  </a:lnTo>
                  <a:lnTo>
                    <a:pt x="984" y="2185"/>
                  </a:lnTo>
                  <a:lnTo>
                    <a:pt x="902" y="2189"/>
                  </a:lnTo>
                  <a:lnTo>
                    <a:pt x="820" y="2185"/>
                  </a:lnTo>
                  <a:lnTo>
                    <a:pt x="740" y="2172"/>
                  </a:lnTo>
                  <a:lnTo>
                    <a:pt x="663" y="2150"/>
                  </a:lnTo>
                  <a:lnTo>
                    <a:pt x="588" y="2120"/>
                  </a:lnTo>
                  <a:lnTo>
                    <a:pt x="516" y="2083"/>
                  </a:lnTo>
                  <a:lnTo>
                    <a:pt x="447" y="2040"/>
                  </a:lnTo>
                  <a:lnTo>
                    <a:pt x="383" y="1988"/>
                  </a:lnTo>
                  <a:lnTo>
                    <a:pt x="322" y="1931"/>
                  </a:lnTo>
                  <a:lnTo>
                    <a:pt x="265" y="1869"/>
                  </a:lnTo>
                  <a:lnTo>
                    <a:pt x="213" y="1800"/>
                  </a:lnTo>
                  <a:lnTo>
                    <a:pt x="166" y="1725"/>
                  </a:lnTo>
                  <a:lnTo>
                    <a:pt x="124" y="1647"/>
                  </a:lnTo>
                  <a:lnTo>
                    <a:pt x="87" y="1564"/>
                  </a:lnTo>
                  <a:lnTo>
                    <a:pt x="57" y="1477"/>
                  </a:lnTo>
                  <a:lnTo>
                    <a:pt x="33" y="1385"/>
                  </a:lnTo>
                  <a:lnTo>
                    <a:pt x="15" y="1291"/>
                  </a:lnTo>
                  <a:lnTo>
                    <a:pt x="4" y="1194"/>
                  </a:lnTo>
                  <a:lnTo>
                    <a:pt x="0" y="1095"/>
                  </a:lnTo>
                  <a:lnTo>
                    <a:pt x="1" y="1023"/>
                  </a:lnTo>
                  <a:lnTo>
                    <a:pt x="4" y="952"/>
                  </a:lnTo>
                  <a:lnTo>
                    <a:pt x="7" y="883"/>
                  </a:lnTo>
                  <a:lnTo>
                    <a:pt x="12" y="815"/>
                  </a:lnTo>
                  <a:lnTo>
                    <a:pt x="20" y="749"/>
                  </a:lnTo>
                  <a:lnTo>
                    <a:pt x="30" y="684"/>
                  </a:lnTo>
                  <a:lnTo>
                    <a:pt x="44" y="623"/>
                  </a:lnTo>
                  <a:lnTo>
                    <a:pt x="58" y="562"/>
                  </a:lnTo>
                  <a:lnTo>
                    <a:pt x="76" y="503"/>
                  </a:lnTo>
                  <a:lnTo>
                    <a:pt x="96" y="448"/>
                  </a:lnTo>
                  <a:lnTo>
                    <a:pt x="121" y="395"/>
                  </a:lnTo>
                  <a:lnTo>
                    <a:pt x="148" y="345"/>
                  </a:lnTo>
                  <a:lnTo>
                    <a:pt x="179" y="297"/>
                  </a:lnTo>
                  <a:lnTo>
                    <a:pt x="215" y="252"/>
                  </a:lnTo>
                  <a:lnTo>
                    <a:pt x="253" y="212"/>
                  </a:lnTo>
                  <a:lnTo>
                    <a:pt x="296" y="174"/>
                  </a:lnTo>
                  <a:lnTo>
                    <a:pt x="344" y="138"/>
                  </a:lnTo>
                  <a:lnTo>
                    <a:pt x="395" y="107"/>
                  </a:lnTo>
                  <a:lnTo>
                    <a:pt x="452" y="80"/>
                  </a:lnTo>
                  <a:lnTo>
                    <a:pt x="513" y="56"/>
                  </a:lnTo>
                  <a:lnTo>
                    <a:pt x="580" y="37"/>
                  </a:lnTo>
                  <a:lnTo>
                    <a:pt x="652" y="20"/>
                  </a:lnTo>
                  <a:lnTo>
                    <a:pt x="731" y="9"/>
                  </a:lnTo>
                  <a:lnTo>
                    <a:pt x="813" y="3"/>
                  </a:lnTo>
                  <a:lnTo>
                    <a:pt x="902"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3" name="Freeform 7">
              <a:extLst>
                <a:ext uri="{FF2B5EF4-FFF2-40B4-BE49-F238E27FC236}">
                  <a16:creationId xmlns:a16="http://schemas.microsoft.com/office/drawing/2014/main" id="{4E4242B0-A516-CC4A-4F77-5347A0F5049A}"/>
                </a:ext>
              </a:extLst>
            </p:cNvPr>
            <p:cNvSpPr>
              <a:spLocks/>
            </p:cNvSpPr>
            <p:nvPr/>
          </p:nvSpPr>
          <p:spPr bwMode="auto">
            <a:xfrm>
              <a:off x="3219450" y="2600326"/>
              <a:ext cx="2705100" cy="1747838"/>
            </a:xfrm>
            <a:custGeom>
              <a:avLst/>
              <a:gdLst>
                <a:gd name="T0" fmla="*/ 1218 w 3408"/>
                <a:gd name="T1" fmla="*/ 10 h 2203"/>
                <a:gd name="T2" fmla="*/ 1261 w 3408"/>
                <a:gd name="T3" fmla="*/ 49 h 2203"/>
                <a:gd name="T4" fmla="*/ 1344 w 3408"/>
                <a:gd name="T5" fmla="*/ 103 h 2203"/>
                <a:gd name="T6" fmla="*/ 1468 w 3408"/>
                <a:gd name="T7" fmla="*/ 156 h 2203"/>
                <a:gd name="T8" fmla="*/ 1637 w 3408"/>
                <a:gd name="T9" fmla="*/ 186 h 2203"/>
                <a:gd name="T10" fmla="*/ 1832 w 3408"/>
                <a:gd name="T11" fmla="*/ 179 h 2203"/>
                <a:gd name="T12" fmla="*/ 1985 w 3408"/>
                <a:gd name="T13" fmla="*/ 140 h 2203"/>
                <a:gd name="T14" fmla="*/ 2096 w 3408"/>
                <a:gd name="T15" fmla="*/ 84 h 2203"/>
                <a:gd name="T16" fmla="*/ 2166 w 3408"/>
                <a:gd name="T17" fmla="*/ 33 h 2203"/>
                <a:gd name="T18" fmla="*/ 2196 w 3408"/>
                <a:gd name="T19" fmla="*/ 3 h 2203"/>
                <a:gd name="T20" fmla="*/ 2443 w 3408"/>
                <a:gd name="T21" fmla="*/ 50 h 2203"/>
                <a:gd name="T22" fmla="*/ 2744 w 3408"/>
                <a:gd name="T23" fmla="*/ 139 h 2203"/>
                <a:gd name="T24" fmla="*/ 2975 w 3408"/>
                <a:gd name="T25" fmla="*/ 250 h 2203"/>
                <a:gd name="T26" fmla="*/ 3146 w 3408"/>
                <a:gd name="T27" fmla="*/ 392 h 2203"/>
                <a:gd name="T28" fmla="*/ 3264 w 3408"/>
                <a:gd name="T29" fmla="*/ 573 h 2203"/>
                <a:gd name="T30" fmla="*/ 3340 w 3408"/>
                <a:gd name="T31" fmla="*/ 798 h 2203"/>
                <a:gd name="T32" fmla="*/ 3384 w 3408"/>
                <a:gd name="T33" fmla="*/ 1076 h 2203"/>
                <a:gd name="T34" fmla="*/ 3403 w 3408"/>
                <a:gd name="T35" fmla="*/ 1415 h 2203"/>
                <a:gd name="T36" fmla="*/ 3407 w 3408"/>
                <a:gd name="T37" fmla="*/ 1593 h 2203"/>
                <a:gd name="T38" fmla="*/ 3407 w 3408"/>
                <a:gd name="T39" fmla="*/ 1617 h 2203"/>
                <a:gd name="T40" fmla="*/ 3408 w 3408"/>
                <a:gd name="T41" fmla="*/ 1665 h 2203"/>
                <a:gd name="T42" fmla="*/ 3404 w 3408"/>
                <a:gd name="T43" fmla="*/ 1704 h 2203"/>
                <a:gd name="T44" fmla="*/ 3384 w 3408"/>
                <a:gd name="T45" fmla="*/ 1734 h 2203"/>
                <a:gd name="T46" fmla="*/ 3341 w 3408"/>
                <a:gd name="T47" fmla="*/ 1781 h 2203"/>
                <a:gd name="T48" fmla="*/ 3270 w 3408"/>
                <a:gd name="T49" fmla="*/ 1844 h 2203"/>
                <a:gd name="T50" fmla="*/ 3166 w 3408"/>
                <a:gd name="T51" fmla="*/ 1914 h 2203"/>
                <a:gd name="T52" fmla="*/ 3024 w 3408"/>
                <a:gd name="T53" fmla="*/ 1987 h 2203"/>
                <a:gd name="T54" fmla="*/ 2839 w 3408"/>
                <a:gd name="T55" fmla="*/ 2058 h 2203"/>
                <a:gd name="T56" fmla="*/ 2604 w 3408"/>
                <a:gd name="T57" fmla="*/ 2119 h 2203"/>
                <a:gd name="T58" fmla="*/ 2316 w 3408"/>
                <a:gd name="T59" fmla="*/ 2168 h 2203"/>
                <a:gd name="T60" fmla="*/ 1970 w 3408"/>
                <a:gd name="T61" fmla="*/ 2198 h 2203"/>
                <a:gd name="T62" fmla="*/ 1567 w 3408"/>
                <a:gd name="T63" fmla="*/ 2202 h 2203"/>
                <a:gd name="T64" fmla="*/ 1199 w 3408"/>
                <a:gd name="T65" fmla="*/ 2180 h 2203"/>
                <a:gd name="T66" fmla="*/ 892 w 3408"/>
                <a:gd name="T67" fmla="*/ 2138 h 2203"/>
                <a:gd name="T68" fmla="*/ 641 w 3408"/>
                <a:gd name="T69" fmla="*/ 2080 h 2203"/>
                <a:gd name="T70" fmla="*/ 440 w 3408"/>
                <a:gd name="T71" fmla="*/ 2010 h 2203"/>
                <a:gd name="T72" fmla="*/ 284 w 3408"/>
                <a:gd name="T73" fmla="*/ 1939 h 2203"/>
                <a:gd name="T74" fmla="*/ 168 w 3408"/>
                <a:gd name="T75" fmla="*/ 1867 h 2203"/>
                <a:gd name="T76" fmla="*/ 87 w 3408"/>
                <a:gd name="T77" fmla="*/ 1802 h 2203"/>
                <a:gd name="T78" fmla="*/ 35 w 3408"/>
                <a:gd name="T79" fmla="*/ 1747 h 2203"/>
                <a:gd name="T80" fmla="*/ 8 w 3408"/>
                <a:gd name="T81" fmla="*/ 1711 h 2203"/>
                <a:gd name="T82" fmla="*/ 0 w 3408"/>
                <a:gd name="T83" fmla="*/ 1698 h 2203"/>
                <a:gd name="T84" fmla="*/ 0 w 3408"/>
                <a:gd name="T85" fmla="*/ 1603 h 2203"/>
                <a:gd name="T86" fmla="*/ 0 w 3408"/>
                <a:gd name="T87" fmla="*/ 1591 h 2203"/>
                <a:gd name="T88" fmla="*/ 1 w 3408"/>
                <a:gd name="T89" fmla="*/ 1563 h 2203"/>
                <a:gd name="T90" fmla="*/ 5 w 3408"/>
                <a:gd name="T91" fmla="*/ 1385 h 2203"/>
                <a:gd name="T92" fmla="*/ 26 w 3408"/>
                <a:gd name="T93" fmla="*/ 1054 h 2203"/>
                <a:gd name="T94" fmla="*/ 71 w 3408"/>
                <a:gd name="T95" fmla="*/ 783 h 2203"/>
                <a:gd name="T96" fmla="*/ 148 w 3408"/>
                <a:gd name="T97" fmla="*/ 562 h 2203"/>
                <a:gd name="T98" fmla="*/ 267 w 3408"/>
                <a:gd name="T99" fmla="*/ 387 h 2203"/>
                <a:gd name="T100" fmla="*/ 439 w 3408"/>
                <a:gd name="T101" fmla="*/ 247 h 2203"/>
                <a:gd name="T102" fmla="*/ 668 w 3408"/>
                <a:gd name="T103" fmla="*/ 137 h 2203"/>
                <a:gd name="T104" fmla="*/ 968 w 3408"/>
                <a:gd name="T105" fmla="*/ 49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8" h="2203">
                  <a:moveTo>
                    <a:pt x="1210" y="0"/>
                  </a:moveTo>
                  <a:lnTo>
                    <a:pt x="1211" y="3"/>
                  </a:lnTo>
                  <a:lnTo>
                    <a:pt x="1218" y="10"/>
                  </a:lnTo>
                  <a:lnTo>
                    <a:pt x="1227" y="19"/>
                  </a:lnTo>
                  <a:lnTo>
                    <a:pt x="1242" y="33"/>
                  </a:lnTo>
                  <a:lnTo>
                    <a:pt x="1261" y="49"/>
                  </a:lnTo>
                  <a:lnTo>
                    <a:pt x="1284" y="67"/>
                  </a:lnTo>
                  <a:lnTo>
                    <a:pt x="1312" y="84"/>
                  </a:lnTo>
                  <a:lnTo>
                    <a:pt x="1344" y="103"/>
                  </a:lnTo>
                  <a:lnTo>
                    <a:pt x="1381" y="122"/>
                  </a:lnTo>
                  <a:lnTo>
                    <a:pt x="1422" y="140"/>
                  </a:lnTo>
                  <a:lnTo>
                    <a:pt x="1468" y="156"/>
                  </a:lnTo>
                  <a:lnTo>
                    <a:pt x="1519" y="170"/>
                  </a:lnTo>
                  <a:lnTo>
                    <a:pt x="1576" y="179"/>
                  </a:lnTo>
                  <a:lnTo>
                    <a:pt x="1637" y="186"/>
                  </a:lnTo>
                  <a:lnTo>
                    <a:pt x="1703" y="189"/>
                  </a:lnTo>
                  <a:lnTo>
                    <a:pt x="1771" y="186"/>
                  </a:lnTo>
                  <a:lnTo>
                    <a:pt x="1832" y="179"/>
                  </a:lnTo>
                  <a:lnTo>
                    <a:pt x="1887" y="170"/>
                  </a:lnTo>
                  <a:lnTo>
                    <a:pt x="1939" y="156"/>
                  </a:lnTo>
                  <a:lnTo>
                    <a:pt x="1985" y="140"/>
                  </a:lnTo>
                  <a:lnTo>
                    <a:pt x="2027" y="122"/>
                  </a:lnTo>
                  <a:lnTo>
                    <a:pt x="2064" y="103"/>
                  </a:lnTo>
                  <a:lnTo>
                    <a:pt x="2096" y="84"/>
                  </a:lnTo>
                  <a:lnTo>
                    <a:pt x="2124" y="67"/>
                  </a:lnTo>
                  <a:lnTo>
                    <a:pt x="2147" y="49"/>
                  </a:lnTo>
                  <a:lnTo>
                    <a:pt x="2166" y="33"/>
                  </a:lnTo>
                  <a:lnTo>
                    <a:pt x="2179" y="19"/>
                  </a:lnTo>
                  <a:lnTo>
                    <a:pt x="2190" y="10"/>
                  </a:lnTo>
                  <a:lnTo>
                    <a:pt x="2196" y="3"/>
                  </a:lnTo>
                  <a:lnTo>
                    <a:pt x="2198" y="0"/>
                  </a:lnTo>
                  <a:lnTo>
                    <a:pt x="2325" y="25"/>
                  </a:lnTo>
                  <a:lnTo>
                    <a:pt x="2443" y="50"/>
                  </a:lnTo>
                  <a:lnTo>
                    <a:pt x="2551" y="78"/>
                  </a:lnTo>
                  <a:lnTo>
                    <a:pt x="2652" y="107"/>
                  </a:lnTo>
                  <a:lnTo>
                    <a:pt x="2744" y="139"/>
                  </a:lnTo>
                  <a:lnTo>
                    <a:pt x="2828" y="173"/>
                  </a:lnTo>
                  <a:lnTo>
                    <a:pt x="2906" y="211"/>
                  </a:lnTo>
                  <a:lnTo>
                    <a:pt x="2975" y="250"/>
                  </a:lnTo>
                  <a:lnTo>
                    <a:pt x="3039" y="295"/>
                  </a:lnTo>
                  <a:lnTo>
                    <a:pt x="3096" y="341"/>
                  </a:lnTo>
                  <a:lnTo>
                    <a:pt x="3146" y="392"/>
                  </a:lnTo>
                  <a:lnTo>
                    <a:pt x="3191" y="448"/>
                  </a:lnTo>
                  <a:lnTo>
                    <a:pt x="3230" y="508"/>
                  </a:lnTo>
                  <a:lnTo>
                    <a:pt x="3264" y="573"/>
                  </a:lnTo>
                  <a:lnTo>
                    <a:pt x="3294" y="642"/>
                  </a:lnTo>
                  <a:lnTo>
                    <a:pt x="3320" y="718"/>
                  </a:lnTo>
                  <a:lnTo>
                    <a:pt x="3340" y="798"/>
                  </a:lnTo>
                  <a:lnTo>
                    <a:pt x="3358" y="885"/>
                  </a:lnTo>
                  <a:lnTo>
                    <a:pt x="3373" y="977"/>
                  </a:lnTo>
                  <a:lnTo>
                    <a:pt x="3384" y="1076"/>
                  </a:lnTo>
                  <a:lnTo>
                    <a:pt x="3392" y="1182"/>
                  </a:lnTo>
                  <a:lnTo>
                    <a:pt x="3398" y="1296"/>
                  </a:lnTo>
                  <a:lnTo>
                    <a:pt x="3403" y="1415"/>
                  </a:lnTo>
                  <a:lnTo>
                    <a:pt x="3405" y="1542"/>
                  </a:lnTo>
                  <a:lnTo>
                    <a:pt x="3407" y="1572"/>
                  </a:lnTo>
                  <a:lnTo>
                    <a:pt x="3407" y="1593"/>
                  </a:lnTo>
                  <a:lnTo>
                    <a:pt x="3407" y="1608"/>
                  </a:lnTo>
                  <a:lnTo>
                    <a:pt x="3407" y="1614"/>
                  </a:lnTo>
                  <a:lnTo>
                    <a:pt x="3407" y="1617"/>
                  </a:lnTo>
                  <a:lnTo>
                    <a:pt x="3408" y="1616"/>
                  </a:lnTo>
                  <a:lnTo>
                    <a:pt x="3408" y="1637"/>
                  </a:lnTo>
                  <a:lnTo>
                    <a:pt x="3408" y="1665"/>
                  </a:lnTo>
                  <a:lnTo>
                    <a:pt x="3408" y="1698"/>
                  </a:lnTo>
                  <a:lnTo>
                    <a:pt x="3407" y="1700"/>
                  </a:lnTo>
                  <a:lnTo>
                    <a:pt x="3404" y="1704"/>
                  </a:lnTo>
                  <a:lnTo>
                    <a:pt x="3400" y="1711"/>
                  </a:lnTo>
                  <a:lnTo>
                    <a:pt x="3393" y="1721"/>
                  </a:lnTo>
                  <a:lnTo>
                    <a:pt x="3384" y="1734"/>
                  </a:lnTo>
                  <a:lnTo>
                    <a:pt x="3373" y="1747"/>
                  </a:lnTo>
                  <a:lnTo>
                    <a:pt x="3358" y="1764"/>
                  </a:lnTo>
                  <a:lnTo>
                    <a:pt x="3341" y="1781"/>
                  </a:lnTo>
                  <a:lnTo>
                    <a:pt x="3321" y="1802"/>
                  </a:lnTo>
                  <a:lnTo>
                    <a:pt x="3297" y="1822"/>
                  </a:lnTo>
                  <a:lnTo>
                    <a:pt x="3270" y="1844"/>
                  </a:lnTo>
                  <a:lnTo>
                    <a:pt x="3240" y="1867"/>
                  </a:lnTo>
                  <a:lnTo>
                    <a:pt x="3204" y="1890"/>
                  </a:lnTo>
                  <a:lnTo>
                    <a:pt x="3166" y="1914"/>
                  </a:lnTo>
                  <a:lnTo>
                    <a:pt x="3123" y="1939"/>
                  </a:lnTo>
                  <a:lnTo>
                    <a:pt x="3077" y="1963"/>
                  </a:lnTo>
                  <a:lnTo>
                    <a:pt x="3024" y="1987"/>
                  </a:lnTo>
                  <a:lnTo>
                    <a:pt x="2968" y="2010"/>
                  </a:lnTo>
                  <a:lnTo>
                    <a:pt x="2906" y="2035"/>
                  </a:lnTo>
                  <a:lnTo>
                    <a:pt x="2839" y="2058"/>
                  </a:lnTo>
                  <a:lnTo>
                    <a:pt x="2766" y="2080"/>
                  </a:lnTo>
                  <a:lnTo>
                    <a:pt x="2688" y="2100"/>
                  </a:lnTo>
                  <a:lnTo>
                    <a:pt x="2604" y="2119"/>
                  </a:lnTo>
                  <a:lnTo>
                    <a:pt x="2515" y="2138"/>
                  </a:lnTo>
                  <a:lnTo>
                    <a:pt x="2420" y="2154"/>
                  </a:lnTo>
                  <a:lnTo>
                    <a:pt x="2316" y="2168"/>
                  </a:lnTo>
                  <a:lnTo>
                    <a:pt x="2208" y="2180"/>
                  </a:lnTo>
                  <a:lnTo>
                    <a:pt x="2092" y="2189"/>
                  </a:lnTo>
                  <a:lnTo>
                    <a:pt x="1970" y="2198"/>
                  </a:lnTo>
                  <a:lnTo>
                    <a:pt x="1841" y="2202"/>
                  </a:lnTo>
                  <a:lnTo>
                    <a:pt x="1703" y="2203"/>
                  </a:lnTo>
                  <a:lnTo>
                    <a:pt x="1567" y="2202"/>
                  </a:lnTo>
                  <a:lnTo>
                    <a:pt x="1438" y="2198"/>
                  </a:lnTo>
                  <a:lnTo>
                    <a:pt x="1314" y="2189"/>
                  </a:lnTo>
                  <a:lnTo>
                    <a:pt x="1199" y="2180"/>
                  </a:lnTo>
                  <a:lnTo>
                    <a:pt x="1090" y="2168"/>
                  </a:lnTo>
                  <a:lnTo>
                    <a:pt x="988" y="2154"/>
                  </a:lnTo>
                  <a:lnTo>
                    <a:pt x="892" y="2138"/>
                  </a:lnTo>
                  <a:lnTo>
                    <a:pt x="802" y="2119"/>
                  </a:lnTo>
                  <a:lnTo>
                    <a:pt x="720" y="2100"/>
                  </a:lnTo>
                  <a:lnTo>
                    <a:pt x="641" y="2080"/>
                  </a:lnTo>
                  <a:lnTo>
                    <a:pt x="569" y="2058"/>
                  </a:lnTo>
                  <a:lnTo>
                    <a:pt x="502" y="2035"/>
                  </a:lnTo>
                  <a:lnTo>
                    <a:pt x="440" y="2010"/>
                  </a:lnTo>
                  <a:lnTo>
                    <a:pt x="383" y="1987"/>
                  </a:lnTo>
                  <a:lnTo>
                    <a:pt x="331" y="1963"/>
                  </a:lnTo>
                  <a:lnTo>
                    <a:pt x="284" y="1939"/>
                  </a:lnTo>
                  <a:lnTo>
                    <a:pt x="242" y="1914"/>
                  </a:lnTo>
                  <a:lnTo>
                    <a:pt x="202" y="1890"/>
                  </a:lnTo>
                  <a:lnTo>
                    <a:pt x="168" y="1867"/>
                  </a:lnTo>
                  <a:lnTo>
                    <a:pt x="137" y="1844"/>
                  </a:lnTo>
                  <a:lnTo>
                    <a:pt x="110" y="1822"/>
                  </a:lnTo>
                  <a:lnTo>
                    <a:pt x="87" y="1802"/>
                  </a:lnTo>
                  <a:lnTo>
                    <a:pt x="67" y="1781"/>
                  </a:lnTo>
                  <a:lnTo>
                    <a:pt x="49" y="1764"/>
                  </a:lnTo>
                  <a:lnTo>
                    <a:pt x="35" y="1747"/>
                  </a:lnTo>
                  <a:lnTo>
                    <a:pt x="23" y="1734"/>
                  </a:lnTo>
                  <a:lnTo>
                    <a:pt x="15" y="1721"/>
                  </a:lnTo>
                  <a:lnTo>
                    <a:pt x="8" y="1711"/>
                  </a:lnTo>
                  <a:lnTo>
                    <a:pt x="4" y="1704"/>
                  </a:lnTo>
                  <a:lnTo>
                    <a:pt x="1" y="1700"/>
                  </a:lnTo>
                  <a:lnTo>
                    <a:pt x="0" y="1698"/>
                  </a:lnTo>
                  <a:lnTo>
                    <a:pt x="0" y="1658"/>
                  </a:lnTo>
                  <a:lnTo>
                    <a:pt x="0" y="1628"/>
                  </a:lnTo>
                  <a:lnTo>
                    <a:pt x="0" y="1603"/>
                  </a:lnTo>
                  <a:lnTo>
                    <a:pt x="0" y="1587"/>
                  </a:lnTo>
                  <a:lnTo>
                    <a:pt x="0" y="1590"/>
                  </a:lnTo>
                  <a:lnTo>
                    <a:pt x="0" y="1591"/>
                  </a:lnTo>
                  <a:lnTo>
                    <a:pt x="0" y="1587"/>
                  </a:lnTo>
                  <a:lnTo>
                    <a:pt x="1" y="1578"/>
                  </a:lnTo>
                  <a:lnTo>
                    <a:pt x="1" y="1563"/>
                  </a:lnTo>
                  <a:lnTo>
                    <a:pt x="1" y="1540"/>
                  </a:lnTo>
                  <a:lnTo>
                    <a:pt x="3" y="1509"/>
                  </a:lnTo>
                  <a:lnTo>
                    <a:pt x="5" y="1385"/>
                  </a:lnTo>
                  <a:lnTo>
                    <a:pt x="11" y="1267"/>
                  </a:lnTo>
                  <a:lnTo>
                    <a:pt x="18" y="1157"/>
                  </a:lnTo>
                  <a:lnTo>
                    <a:pt x="26" y="1054"/>
                  </a:lnTo>
                  <a:lnTo>
                    <a:pt x="38" y="958"/>
                  </a:lnTo>
                  <a:lnTo>
                    <a:pt x="53" y="867"/>
                  </a:lnTo>
                  <a:lnTo>
                    <a:pt x="71" y="783"/>
                  </a:lnTo>
                  <a:lnTo>
                    <a:pt x="92" y="704"/>
                  </a:lnTo>
                  <a:lnTo>
                    <a:pt x="118" y="631"/>
                  </a:lnTo>
                  <a:lnTo>
                    <a:pt x="148" y="562"/>
                  </a:lnTo>
                  <a:lnTo>
                    <a:pt x="183" y="499"/>
                  </a:lnTo>
                  <a:lnTo>
                    <a:pt x="223" y="441"/>
                  </a:lnTo>
                  <a:lnTo>
                    <a:pt x="267" y="387"/>
                  </a:lnTo>
                  <a:lnTo>
                    <a:pt x="318" y="337"/>
                  </a:lnTo>
                  <a:lnTo>
                    <a:pt x="375" y="289"/>
                  </a:lnTo>
                  <a:lnTo>
                    <a:pt x="439" y="247"/>
                  </a:lnTo>
                  <a:lnTo>
                    <a:pt x="508" y="208"/>
                  </a:lnTo>
                  <a:lnTo>
                    <a:pt x="584" y="171"/>
                  </a:lnTo>
                  <a:lnTo>
                    <a:pt x="668" y="137"/>
                  </a:lnTo>
                  <a:lnTo>
                    <a:pt x="760" y="106"/>
                  </a:lnTo>
                  <a:lnTo>
                    <a:pt x="859" y="76"/>
                  </a:lnTo>
                  <a:lnTo>
                    <a:pt x="968" y="49"/>
                  </a:lnTo>
                  <a:lnTo>
                    <a:pt x="1083" y="25"/>
                  </a:lnTo>
                  <a:lnTo>
                    <a:pt x="121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4" name="Group 13">
            <a:extLst>
              <a:ext uri="{FF2B5EF4-FFF2-40B4-BE49-F238E27FC236}">
                <a16:creationId xmlns:a16="http://schemas.microsoft.com/office/drawing/2014/main" id="{B85683D9-627E-665C-BC73-59932C2C12CA}"/>
              </a:ext>
            </a:extLst>
          </p:cNvPr>
          <p:cNvGrpSpPr/>
          <p:nvPr/>
        </p:nvGrpSpPr>
        <p:grpSpPr>
          <a:xfrm>
            <a:off x="4192550" y="3684981"/>
            <a:ext cx="464484" cy="415977"/>
            <a:chOff x="3962400" y="1560513"/>
            <a:chExt cx="3009900" cy="2695575"/>
          </a:xfrm>
          <a:solidFill>
            <a:srgbClr val="00BAB5"/>
          </a:solidFill>
        </p:grpSpPr>
        <p:sp>
          <p:nvSpPr>
            <p:cNvPr id="29" name="Freeform 12">
              <a:extLst>
                <a:ext uri="{FF2B5EF4-FFF2-40B4-BE49-F238E27FC236}">
                  <a16:creationId xmlns:a16="http://schemas.microsoft.com/office/drawing/2014/main" id="{9C907036-E794-8847-6931-E46873FF3D54}"/>
                </a:ext>
              </a:extLst>
            </p:cNvPr>
            <p:cNvSpPr>
              <a:spLocks/>
            </p:cNvSpPr>
            <p:nvPr/>
          </p:nvSpPr>
          <p:spPr bwMode="auto">
            <a:xfrm>
              <a:off x="4371975" y="2068513"/>
              <a:ext cx="2157413" cy="2187575"/>
            </a:xfrm>
            <a:custGeom>
              <a:avLst/>
              <a:gdLst>
                <a:gd name="T0" fmla="*/ 2718 w 2718"/>
                <a:gd name="T1" fmla="*/ 1186 h 2756"/>
                <a:gd name="T2" fmla="*/ 2718 w 2718"/>
                <a:gd name="T3" fmla="*/ 2648 h 2756"/>
                <a:gd name="T4" fmla="*/ 2717 w 2718"/>
                <a:gd name="T5" fmla="*/ 2662 h 2756"/>
                <a:gd name="T6" fmla="*/ 2712 w 2718"/>
                <a:gd name="T7" fmla="*/ 2686 h 2756"/>
                <a:gd name="T8" fmla="*/ 2699 w 2718"/>
                <a:gd name="T9" fmla="*/ 2712 h 2756"/>
                <a:gd name="T10" fmla="*/ 2677 w 2718"/>
                <a:gd name="T11" fmla="*/ 2736 h 2756"/>
                <a:gd name="T12" fmla="*/ 2641 w 2718"/>
                <a:gd name="T13" fmla="*/ 2750 h 2756"/>
                <a:gd name="T14" fmla="*/ 1682 w 2718"/>
                <a:gd name="T15" fmla="*/ 2752 h 2756"/>
                <a:gd name="T16" fmla="*/ 1683 w 2718"/>
                <a:gd name="T17" fmla="*/ 1961 h 2756"/>
                <a:gd name="T18" fmla="*/ 1683 w 2718"/>
                <a:gd name="T19" fmla="*/ 1947 h 2756"/>
                <a:gd name="T20" fmla="*/ 1678 w 2718"/>
                <a:gd name="T21" fmla="*/ 1925 h 2756"/>
                <a:gd name="T22" fmla="*/ 1669 w 2718"/>
                <a:gd name="T23" fmla="*/ 1897 h 2756"/>
                <a:gd name="T24" fmla="*/ 1650 w 2718"/>
                <a:gd name="T25" fmla="*/ 1870 h 2756"/>
                <a:gd name="T26" fmla="*/ 1619 w 2718"/>
                <a:gd name="T27" fmla="*/ 1848 h 2756"/>
                <a:gd name="T28" fmla="*/ 1573 w 2718"/>
                <a:gd name="T29" fmla="*/ 1835 h 2756"/>
                <a:gd name="T30" fmla="*/ 1148 w 2718"/>
                <a:gd name="T31" fmla="*/ 1832 h 2756"/>
                <a:gd name="T32" fmla="*/ 1102 w 2718"/>
                <a:gd name="T33" fmla="*/ 1839 h 2756"/>
                <a:gd name="T34" fmla="*/ 1070 w 2718"/>
                <a:gd name="T35" fmla="*/ 1858 h 2756"/>
                <a:gd name="T36" fmla="*/ 1051 w 2718"/>
                <a:gd name="T37" fmla="*/ 1883 h 2756"/>
                <a:gd name="T38" fmla="*/ 1040 w 2718"/>
                <a:gd name="T39" fmla="*/ 1912 h 2756"/>
                <a:gd name="T40" fmla="*/ 1035 w 2718"/>
                <a:gd name="T41" fmla="*/ 1936 h 2756"/>
                <a:gd name="T42" fmla="*/ 1035 w 2718"/>
                <a:gd name="T43" fmla="*/ 1955 h 2756"/>
                <a:gd name="T44" fmla="*/ 1035 w 2718"/>
                <a:gd name="T45" fmla="*/ 1962 h 2756"/>
                <a:gd name="T46" fmla="*/ 1030 w 2718"/>
                <a:gd name="T47" fmla="*/ 2754 h 2756"/>
                <a:gd name="T48" fmla="*/ 998 w 2718"/>
                <a:gd name="T49" fmla="*/ 2754 h 2756"/>
                <a:gd name="T50" fmla="*/ 937 w 2718"/>
                <a:gd name="T51" fmla="*/ 2754 h 2756"/>
                <a:gd name="T52" fmla="*/ 857 w 2718"/>
                <a:gd name="T53" fmla="*/ 2754 h 2756"/>
                <a:gd name="T54" fmla="*/ 759 w 2718"/>
                <a:gd name="T55" fmla="*/ 2754 h 2756"/>
                <a:gd name="T56" fmla="*/ 651 w 2718"/>
                <a:gd name="T57" fmla="*/ 2754 h 2756"/>
                <a:gd name="T58" fmla="*/ 539 w 2718"/>
                <a:gd name="T59" fmla="*/ 2756 h 2756"/>
                <a:gd name="T60" fmla="*/ 426 w 2718"/>
                <a:gd name="T61" fmla="*/ 2756 h 2756"/>
                <a:gd name="T62" fmla="*/ 320 w 2718"/>
                <a:gd name="T63" fmla="*/ 2756 h 2756"/>
                <a:gd name="T64" fmla="*/ 226 w 2718"/>
                <a:gd name="T65" fmla="*/ 2756 h 2756"/>
                <a:gd name="T66" fmla="*/ 149 w 2718"/>
                <a:gd name="T67" fmla="*/ 2756 h 2756"/>
                <a:gd name="T68" fmla="*/ 95 w 2718"/>
                <a:gd name="T69" fmla="*/ 2756 h 2756"/>
                <a:gd name="T70" fmla="*/ 58 w 2718"/>
                <a:gd name="T71" fmla="*/ 2753 h 2756"/>
                <a:gd name="T72" fmla="*/ 29 w 2718"/>
                <a:gd name="T73" fmla="*/ 2740 h 2756"/>
                <a:gd name="T74" fmla="*/ 11 w 2718"/>
                <a:gd name="T75" fmla="*/ 2719 h 2756"/>
                <a:gd name="T76" fmla="*/ 2 w 2718"/>
                <a:gd name="T77" fmla="*/ 2695 h 2756"/>
                <a:gd name="T78" fmla="*/ 0 w 2718"/>
                <a:gd name="T79" fmla="*/ 2678 h 2756"/>
                <a:gd name="T80" fmla="*/ 0 w 2718"/>
                <a:gd name="T81" fmla="*/ 2669 h 2756"/>
                <a:gd name="T82" fmla="*/ 1399 w 2718"/>
                <a:gd name="T83" fmla="*/ 0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18" h="2756">
                  <a:moveTo>
                    <a:pt x="1399" y="0"/>
                  </a:moveTo>
                  <a:lnTo>
                    <a:pt x="2718" y="1186"/>
                  </a:lnTo>
                  <a:lnTo>
                    <a:pt x="2718" y="2646"/>
                  </a:lnTo>
                  <a:lnTo>
                    <a:pt x="2718" y="2648"/>
                  </a:lnTo>
                  <a:lnTo>
                    <a:pt x="2718" y="2654"/>
                  </a:lnTo>
                  <a:lnTo>
                    <a:pt x="2717" y="2662"/>
                  </a:lnTo>
                  <a:lnTo>
                    <a:pt x="2714" y="2673"/>
                  </a:lnTo>
                  <a:lnTo>
                    <a:pt x="2712" y="2686"/>
                  </a:lnTo>
                  <a:lnTo>
                    <a:pt x="2706" y="2699"/>
                  </a:lnTo>
                  <a:lnTo>
                    <a:pt x="2699" y="2712"/>
                  </a:lnTo>
                  <a:lnTo>
                    <a:pt x="2690" y="2725"/>
                  </a:lnTo>
                  <a:lnTo>
                    <a:pt x="2677" y="2736"/>
                  </a:lnTo>
                  <a:lnTo>
                    <a:pt x="2660" y="2744"/>
                  </a:lnTo>
                  <a:lnTo>
                    <a:pt x="2641" y="2750"/>
                  </a:lnTo>
                  <a:lnTo>
                    <a:pt x="2616" y="2752"/>
                  </a:lnTo>
                  <a:lnTo>
                    <a:pt x="1682" y="2752"/>
                  </a:lnTo>
                  <a:lnTo>
                    <a:pt x="1683" y="1962"/>
                  </a:lnTo>
                  <a:lnTo>
                    <a:pt x="1683" y="1961"/>
                  </a:lnTo>
                  <a:lnTo>
                    <a:pt x="1683" y="1955"/>
                  </a:lnTo>
                  <a:lnTo>
                    <a:pt x="1683" y="1947"/>
                  </a:lnTo>
                  <a:lnTo>
                    <a:pt x="1682" y="1936"/>
                  </a:lnTo>
                  <a:lnTo>
                    <a:pt x="1678" y="1925"/>
                  </a:lnTo>
                  <a:lnTo>
                    <a:pt x="1675" y="1912"/>
                  </a:lnTo>
                  <a:lnTo>
                    <a:pt x="1669" y="1897"/>
                  </a:lnTo>
                  <a:lnTo>
                    <a:pt x="1661" y="1883"/>
                  </a:lnTo>
                  <a:lnTo>
                    <a:pt x="1650" y="1870"/>
                  </a:lnTo>
                  <a:lnTo>
                    <a:pt x="1636" y="1858"/>
                  </a:lnTo>
                  <a:lnTo>
                    <a:pt x="1619" y="1848"/>
                  </a:lnTo>
                  <a:lnTo>
                    <a:pt x="1599" y="1839"/>
                  </a:lnTo>
                  <a:lnTo>
                    <a:pt x="1573" y="1835"/>
                  </a:lnTo>
                  <a:lnTo>
                    <a:pt x="1544" y="1832"/>
                  </a:lnTo>
                  <a:lnTo>
                    <a:pt x="1148" y="1832"/>
                  </a:lnTo>
                  <a:lnTo>
                    <a:pt x="1123" y="1835"/>
                  </a:lnTo>
                  <a:lnTo>
                    <a:pt x="1102" y="1839"/>
                  </a:lnTo>
                  <a:lnTo>
                    <a:pt x="1084" y="1848"/>
                  </a:lnTo>
                  <a:lnTo>
                    <a:pt x="1070" y="1858"/>
                  </a:lnTo>
                  <a:lnTo>
                    <a:pt x="1060" y="1870"/>
                  </a:lnTo>
                  <a:lnTo>
                    <a:pt x="1051" y="1883"/>
                  </a:lnTo>
                  <a:lnTo>
                    <a:pt x="1045" y="1897"/>
                  </a:lnTo>
                  <a:lnTo>
                    <a:pt x="1040" y="1912"/>
                  </a:lnTo>
                  <a:lnTo>
                    <a:pt x="1038" y="1925"/>
                  </a:lnTo>
                  <a:lnTo>
                    <a:pt x="1035" y="1936"/>
                  </a:lnTo>
                  <a:lnTo>
                    <a:pt x="1035" y="1947"/>
                  </a:lnTo>
                  <a:lnTo>
                    <a:pt x="1035" y="1955"/>
                  </a:lnTo>
                  <a:lnTo>
                    <a:pt x="1035" y="1961"/>
                  </a:lnTo>
                  <a:lnTo>
                    <a:pt x="1035" y="1962"/>
                  </a:lnTo>
                  <a:lnTo>
                    <a:pt x="1034" y="2754"/>
                  </a:lnTo>
                  <a:lnTo>
                    <a:pt x="1030" y="2754"/>
                  </a:lnTo>
                  <a:lnTo>
                    <a:pt x="1018" y="2754"/>
                  </a:lnTo>
                  <a:lnTo>
                    <a:pt x="998" y="2754"/>
                  </a:lnTo>
                  <a:lnTo>
                    <a:pt x="971" y="2754"/>
                  </a:lnTo>
                  <a:lnTo>
                    <a:pt x="937" y="2754"/>
                  </a:lnTo>
                  <a:lnTo>
                    <a:pt x="900" y="2754"/>
                  </a:lnTo>
                  <a:lnTo>
                    <a:pt x="857" y="2754"/>
                  </a:lnTo>
                  <a:lnTo>
                    <a:pt x="810" y="2754"/>
                  </a:lnTo>
                  <a:lnTo>
                    <a:pt x="759" y="2754"/>
                  </a:lnTo>
                  <a:lnTo>
                    <a:pt x="706" y="2754"/>
                  </a:lnTo>
                  <a:lnTo>
                    <a:pt x="651" y="2754"/>
                  </a:lnTo>
                  <a:lnTo>
                    <a:pt x="595" y="2754"/>
                  </a:lnTo>
                  <a:lnTo>
                    <a:pt x="539" y="2756"/>
                  </a:lnTo>
                  <a:lnTo>
                    <a:pt x="482" y="2756"/>
                  </a:lnTo>
                  <a:lnTo>
                    <a:pt x="426" y="2756"/>
                  </a:lnTo>
                  <a:lnTo>
                    <a:pt x="373" y="2756"/>
                  </a:lnTo>
                  <a:lnTo>
                    <a:pt x="320" y="2756"/>
                  </a:lnTo>
                  <a:lnTo>
                    <a:pt x="272" y="2756"/>
                  </a:lnTo>
                  <a:lnTo>
                    <a:pt x="226" y="2756"/>
                  </a:lnTo>
                  <a:lnTo>
                    <a:pt x="185" y="2756"/>
                  </a:lnTo>
                  <a:lnTo>
                    <a:pt x="149" y="2756"/>
                  </a:lnTo>
                  <a:lnTo>
                    <a:pt x="119" y="2756"/>
                  </a:lnTo>
                  <a:lnTo>
                    <a:pt x="95" y="2756"/>
                  </a:lnTo>
                  <a:lnTo>
                    <a:pt x="79" y="2756"/>
                  </a:lnTo>
                  <a:lnTo>
                    <a:pt x="58" y="2753"/>
                  </a:lnTo>
                  <a:lnTo>
                    <a:pt x="42" y="2749"/>
                  </a:lnTo>
                  <a:lnTo>
                    <a:pt x="29" y="2740"/>
                  </a:lnTo>
                  <a:lnTo>
                    <a:pt x="18" y="2730"/>
                  </a:lnTo>
                  <a:lnTo>
                    <a:pt x="11" y="2719"/>
                  </a:lnTo>
                  <a:lnTo>
                    <a:pt x="5" y="2707"/>
                  </a:lnTo>
                  <a:lnTo>
                    <a:pt x="2" y="2695"/>
                  </a:lnTo>
                  <a:lnTo>
                    <a:pt x="1" y="2686"/>
                  </a:lnTo>
                  <a:lnTo>
                    <a:pt x="0" y="2678"/>
                  </a:lnTo>
                  <a:lnTo>
                    <a:pt x="0" y="2672"/>
                  </a:lnTo>
                  <a:lnTo>
                    <a:pt x="0" y="2669"/>
                  </a:lnTo>
                  <a:lnTo>
                    <a:pt x="0" y="1186"/>
                  </a:lnTo>
                  <a:lnTo>
                    <a:pt x="1399"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0" name="Freeform 13">
              <a:extLst>
                <a:ext uri="{FF2B5EF4-FFF2-40B4-BE49-F238E27FC236}">
                  <a16:creationId xmlns:a16="http://schemas.microsoft.com/office/drawing/2014/main" id="{977F1CAD-76D3-E631-0604-CAFF1DDB6492}"/>
                </a:ext>
              </a:extLst>
            </p:cNvPr>
            <p:cNvSpPr>
              <a:spLocks/>
            </p:cNvSpPr>
            <p:nvPr/>
          </p:nvSpPr>
          <p:spPr bwMode="auto">
            <a:xfrm>
              <a:off x="3962400" y="1560513"/>
              <a:ext cx="3009900" cy="1439863"/>
            </a:xfrm>
            <a:custGeom>
              <a:avLst/>
              <a:gdLst>
                <a:gd name="T0" fmla="*/ 1927 w 3791"/>
                <a:gd name="T1" fmla="*/ 0 h 1815"/>
                <a:gd name="T2" fmla="*/ 3791 w 3791"/>
                <a:gd name="T3" fmla="*/ 1708 h 1815"/>
                <a:gd name="T4" fmla="*/ 3790 w 3791"/>
                <a:gd name="T5" fmla="*/ 1710 h 1815"/>
                <a:gd name="T6" fmla="*/ 3788 w 3791"/>
                <a:gd name="T7" fmla="*/ 1714 h 1815"/>
                <a:gd name="T8" fmla="*/ 3783 w 3791"/>
                <a:gd name="T9" fmla="*/ 1720 h 1815"/>
                <a:gd name="T10" fmla="*/ 3777 w 3791"/>
                <a:gd name="T11" fmla="*/ 1729 h 1815"/>
                <a:gd name="T12" fmla="*/ 3769 w 3791"/>
                <a:gd name="T13" fmla="*/ 1739 h 1815"/>
                <a:gd name="T14" fmla="*/ 3759 w 3791"/>
                <a:gd name="T15" fmla="*/ 1750 h 1815"/>
                <a:gd name="T16" fmla="*/ 3746 w 3791"/>
                <a:gd name="T17" fmla="*/ 1760 h 1815"/>
                <a:gd name="T18" fmla="*/ 3732 w 3791"/>
                <a:gd name="T19" fmla="*/ 1771 h 1815"/>
                <a:gd name="T20" fmla="*/ 3715 w 3791"/>
                <a:gd name="T21" fmla="*/ 1781 h 1815"/>
                <a:gd name="T22" fmla="*/ 3697 w 3791"/>
                <a:gd name="T23" fmla="*/ 1790 h 1815"/>
                <a:gd name="T24" fmla="*/ 3677 w 3791"/>
                <a:gd name="T25" fmla="*/ 1797 h 1815"/>
                <a:gd name="T26" fmla="*/ 3653 w 3791"/>
                <a:gd name="T27" fmla="*/ 1803 h 1815"/>
                <a:gd name="T28" fmla="*/ 3628 w 3791"/>
                <a:gd name="T29" fmla="*/ 1805 h 1815"/>
                <a:gd name="T30" fmla="*/ 3600 w 3791"/>
                <a:gd name="T31" fmla="*/ 1804 h 1815"/>
                <a:gd name="T32" fmla="*/ 3569 w 3791"/>
                <a:gd name="T33" fmla="*/ 1801 h 1815"/>
                <a:gd name="T34" fmla="*/ 3537 w 3791"/>
                <a:gd name="T35" fmla="*/ 1792 h 1815"/>
                <a:gd name="T36" fmla="*/ 3501 w 3791"/>
                <a:gd name="T37" fmla="*/ 1779 h 1815"/>
                <a:gd name="T38" fmla="*/ 3463 w 3791"/>
                <a:gd name="T39" fmla="*/ 1762 h 1815"/>
                <a:gd name="T40" fmla="*/ 3422 w 3791"/>
                <a:gd name="T41" fmla="*/ 1738 h 1815"/>
                <a:gd name="T42" fmla="*/ 3379 w 3791"/>
                <a:gd name="T43" fmla="*/ 1708 h 1815"/>
                <a:gd name="T44" fmla="*/ 1927 w 3791"/>
                <a:gd name="T45" fmla="*/ 391 h 1815"/>
                <a:gd name="T46" fmla="*/ 378 w 3791"/>
                <a:gd name="T47" fmla="*/ 1717 h 1815"/>
                <a:gd name="T48" fmla="*/ 340 w 3791"/>
                <a:gd name="T49" fmla="*/ 1746 h 1815"/>
                <a:gd name="T50" fmla="*/ 304 w 3791"/>
                <a:gd name="T51" fmla="*/ 1770 h 1815"/>
                <a:gd name="T52" fmla="*/ 271 w 3791"/>
                <a:gd name="T53" fmla="*/ 1789 h 1815"/>
                <a:gd name="T54" fmla="*/ 240 w 3791"/>
                <a:gd name="T55" fmla="*/ 1802 h 1815"/>
                <a:gd name="T56" fmla="*/ 209 w 3791"/>
                <a:gd name="T57" fmla="*/ 1810 h 1815"/>
                <a:gd name="T58" fmla="*/ 182 w 3791"/>
                <a:gd name="T59" fmla="*/ 1814 h 1815"/>
                <a:gd name="T60" fmla="*/ 157 w 3791"/>
                <a:gd name="T61" fmla="*/ 1815 h 1815"/>
                <a:gd name="T62" fmla="*/ 133 w 3791"/>
                <a:gd name="T63" fmla="*/ 1812 h 1815"/>
                <a:gd name="T64" fmla="*/ 111 w 3791"/>
                <a:gd name="T65" fmla="*/ 1807 h 1815"/>
                <a:gd name="T66" fmla="*/ 91 w 3791"/>
                <a:gd name="T67" fmla="*/ 1799 h 1815"/>
                <a:gd name="T68" fmla="*/ 74 w 3791"/>
                <a:gd name="T69" fmla="*/ 1790 h 1815"/>
                <a:gd name="T70" fmla="*/ 58 w 3791"/>
                <a:gd name="T71" fmla="*/ 1781 h 1815"/>
                <a:gd name="T72" fmla="*/ 44 w 3791"/>
                <a:gd name="T73" fmla="*/ 1769 h 1815"/>
                <a:gd name="T74" fmla="*/ 33 w 3791"/>
                <a:gd name="T75" fmla="*/ 1758 h 1815"/>
                <a:gd name="T76" fmla="*/ 22 w 3791"/>
                <a:gd name="T77" fmla="*/ 1747 h 1815"/>
                <a:gd name="T78" fmla="*/ 14 w 3791"/>
                <a:gd name="T79" fmla="*/ 1738 h 1815"/>
                <a:gd name="T80" fmla="*/ 8 w 3791"/>
                <a:gd name="T81" fmla="*/ 1729 h 1815"/>
                <a:gd name="T82" fmla="*/ 4 w 3791"/>
                <a:gd name="T83" fmla="*/ 1723 h 1815"/>
                <a:gd name="T84" fmla="*/ 1 w 3791"/>
                <a:gd name="T85" fmla="*/ 1718 h 1815"/>
                <a:gd name="T86" fmla="*/ 0 w 3791"/>
                <a:gd name="T87" fmla="*/ 1717 h 1815"/>
                <a:gd name="T88" fmla="*/ 1927 w 3791"/>
                <a:gd name="T89" fmla="*/ 0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91" h="1815">
                  <a:moveTo>
                    <a:pt x="1927" y="0"/>
                  </a:moveTo>
                  <a:lnTo>
                    <a:pt x="3791" y="1708"/>
                  </a:lnTo>
                  <a:lnTo>
                    <a:pt x="3790" y="1710"/>
                  </a:lnTo>
                  <a:lnTo>
                    <a:pt x="3788" y="1714"/>
                  </a:lnTo>
                  <a:lnTo>
                    <a:pt x="3783" y="1720"/>
                  </a:lnTo>
                  <a:lnTo>
                    <a:pt x="3777" y="1729"/>
                  </a:lnTo>
                  <a:lnTo>
                    <a:pt x="3769" y="1739"/>
                  </a:lnTo>
                  <a:lnTo>
                    <a:pt x="3759" y="1750"/>
                  </a:lnTo>
                  <a:lnTo>
                    <a:pt x="3746" y="1760"/>
                  </a:lnTo>
                  <a:lnTo>
                    <a:pt x="3732" y="1771"/>
                  </a:lnTo>
                  <a:lnTo>
                    <a:pt x="3715" y="1781"/>
                  </a:lnTo>
                  <a:lnTo>
                    <a:pt x="3697" y="1790"/>
                  </a:lnTo>
                  <a:lnTo>
                    <a:pt x="3677" y="1797"/>
                  </a:lnTo>
                  <a:lnTo>
                    <a:pt x="3653" y="1803"/>
                  </a:lnTo>
                  <a:lnTo>
                    <a:pt x="3628" y="1805"/>
                  </a:lnTo>
                  <a:lnTo>
                    <a:pt x="3600" y="1804"/>
                  </a:lnTo>
                  <a:lnTo>
                    <a:pt x="3569" y="1801"/>
                  </a:lnTo>
                  <a:lnTo>
                    <a:pt x="3537" y="1792"/>
                  </a:lnTo>
                  <a:lnTo>
                    <a:pt x="3501" y="1779"/>
                  </a:lnTo>
                  <a:lnTo>
                    <a:pt x="3463" y="1762"/>
                  </a:lnTo>
                  <a:lnTo>
                    <a:pt x="3422" y="1738"/>
                  </a:lnTo>
                  <a:lnTo>
                    <a:pt x="3379" y="1708"/>
                  </a:lnTo>
                  <a:lnTo>
                    <a:pt x="1927" y="391"/>
                  </a:lnTo>
                  <a:lnTo>
                    <a:pt x="378" y="1717"/>
                  </a:lnTo>
                  <a:lnTo>
                    <a:pt x="340" y="1746"/>
                  </a:lnTo>
                  <a:lnTo>
                    <a:pt x="304" y="1770"/>
                  </a:lnTo>
                  <a:lnTo>
                    <a:pt x="271" y="1789"/>
                  </a:lnTo>
                  <a:lnTo>
                    <a:pt x="240" y="1802"/>
                  </a:lnTo>
                  <a:lnTo>
                    <a:pt x="209" y="1810"/>
                  </a:lnTo>
                  <a:lnTo>
                    <a:pt x="182" y="1814"/>
                  </a:lnTo>
                  <a:lnTo>
                    <a:pt x="157" y="1815"/>
                  </a:lnTo>
                  <a:lnTo>
                    <a:pt x="133" y="1812"/>
                  </a:lnTo>
                  <a:lnTo>
                    <a:pt x="111" y="1807"/>
                  </a:lnTo>
                  <a:lnTo>
                    <a:pt x="91" y="1799"/>
                  </a:lnTo>
                  <a:lnTo>
                    <a:pt x="74" y="1790"/>
                  </a:lnTo>
                  <a:lnTo>
                    <a:pt x="58" y="1781"/>
                  </a:lnTo>
                  <a:lnTo>
                    <a:pt x="44" y="1769"/>
                  </a:lnTo>
                  <a:lnTo>
                    <a:pt x="33" y="1758"/>
                  </a:lnTo>
                  <a:lnTo>
                    <a:pt x="22" y="1747"/>
                  </a:lnTo>
                  <a:lnTo>
                    <a:pt x="14" y="1738"/>
                  </a:lnTo>
                  <a:lnTo>
                    <a:pt x="8" y="1729"/>
                  </a:lnTo>
                  <a:lnTo>
                    <a:pt x="4" y="1723"/>
                  </a:lnTo>
                  <a:lnTo>
                    <a:pt x="1" y="1718"/>
                  </a:lnTo>
                  <a:lnTo>
                    <a:pt x="0" y="1717"/>
                  </a:lnTo>
                  <a:lnTo>
                    <a:pt x="1927"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1" name="Freeform 14">
              <a:extLst>
                <a:ext uri="{FF2B5EF4-FFF2-40B4-BE49-F238E27FC236}">
                  <a16:creationId xmlns:a16="http://schemas.microsoft.com/office/drawing/2014/main" id="{62A489AA-91F9-D8C8-5BA8-813107504781}"/>
                </a:ext>
              </a:extLst>
            </p:cNvPr>
            <p:cNvSpPr>
              <a:spLocks/>
            </p:cNvSpPr>
            <p:nvPr/>
          </p:nvSpPr>
          <p:spPr bwMode="auto">
            <a:xfrm>
              <a:off x="6319838" y="1868488"/>
              <a:ext cx="295275" cy="617538"/>
            </a:xfrm>
            <a:custGeom>
              <a:avLst/>
              <a:gdLst>
                <a:gd name="T0" fmla="*/ 0 w 373"/>
                <a:gd name="T1" fmla="*/ 0 h 778"/>
                <a:gd name="T2" fmla="*/ 373 w 373"/>
                <a:gd name="T3" fmla="*/ 0 h 778"/>
                <a:gd name="T4" fmla="*/ 373 w 373"/>
                <a:gd name="T5" fmla="*/ 778 h 778"/>
                <a:gd name="T6" fmla="*/ 2 w 373"/>
                <a:gd name="T7" fmla="*/ 459 h 778"/>
                <a:gd name="T8" fmla="*/ 0 w 373"/>
                <a:gd name="T9" fmla="*/ 0 h 778"/>
              </a:gdLst>
              <a:ahLst/>
              <a:cxnLst>
                <a:cxn ang="0">
                  <a:pos x="T0" y="T1"/>
                </a:cxn>
                <a:cxn ang="0">
                  <a:pos x="T2" y="T3"/>
                </a:cxn>
                <a:cxn ang="0">
                  <a:pos x="T4" y="T5"/>
                </a:cxn>
                <a:cxn ang="0">
                  <a:pos x="T6" y="T7"/>
                </a:cxn>
                <a:cxn ang="0">
                  <a:pos x="T8" y="T9"/>
                </a:cxn>
              </a:cxnLst>
              <a:rect l="0" t="0" r="r" b="b"/>
              <a:pathLst>
                <a:path w="373" h="778">
                  <a:moveTo>
                    <a:pt x="0" y="0"/>
                  </a:moveTo>
                  <a:lnTo>
                    <a:pt x="373" y="0"/>
                  </a:lnTo>
                  <a:lnTo>
                    <a:pt x="373" y="778"/>
                  </a:lnTo>
                  <a:lnTo>
                    <a:pt x="2" y="459"/>
                  </a:lnTo>
                  <a:lnTo>
                    <a:pt x="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sp>
        <p:nvSpPr>
          <p:cNvPr id="15" name="Freeform 20">
            <a:extLst>
              <a:ext uri="{FF2B5EF4-FFF2-40B4-BE49-F238E27FC236}">
                <a16:creationId xmlns:a16="http://schemas.microsoft.com/office/drawing/2014/main" id="{F112BC67-2BEF-6A38-3179-F8C7F987CD46}"/>
              </a:ext>
            </a:extLst>
          </p:cNvPr>
          <p:cNvSpPr>
            <a:spLocks noEditPoints="1"/>
          </p:cNvSpPr>
          <p:nvPr/>
        </p:nvSpPr>
        <p:spPr bwMode="auto">
          <a:xfrm>
            <a:off x="5807089" y="4268446"/>
            <a:ext cx="481996" cy="482384"/>
          </a:xfrm>
          <a:custGeom>
            <a:avLst/>
            <a:gdLst>
              <a:gd name="T0" fmla="*/ 1342 w 2467"/>
              <a:gd name="T1" fmla="*/ 1462 h 2469"/>
              <a:gd name="T2" fmla="*/ 1104 w 2467"/>
              <a:gd name="T3" fmla="*/ 2018 h 2469"/>
              <a:gd name="T4" fmla="*/ 1424 w 2467"/>
              <a:gd name="T5" fmla="*/ 2005 h 2469"/>
              <a:gd name="T6" fmla="*/ 1748 w 2467"/>
              <a:gd name="T7" fmla="*/ 1838 h 2469"/>
              <a:gd name="T8" fmla="*/ 1966 w 2467"/>
              <a:gd name="T9" fmla="*/ 1538 h 2469"/>
              <a:gd name="T10" fmla="*/ 1184 w 2467"/>
              <a:gd name="T11" fmla="*/ 1129 h 2469"/>
              <a:gd name="T12" fmla="*/ 1116 w 2467"/>
              <a:gd name="T13" fmla="*/ 1235 h 2469"/>
              <a:gd name="T14" fmla="*/ 1194 w 2467"/>
              <a:gd name="T15" fmla="*/ 1345 h 2469"/>
              <a:gd name="T16" fmla="*/ 1304 w 2467"/>
              <a:gd name="T17" fmla="*/ 1327 h 2469"/>
              <a:gd name="T18" fmla="*/ 1350 w 2467"/>
              <a:gd name="T19" fmla="*/ 1234 h 2469"/>
              <a:gd name="T20" fmla="*/ 1260 w 2467"/>
              <a:gd name="T21" fmla="*/ 1121 h 2469"/>
              <a:gd name="T22" fmla="*/ 572 w 2467"/>
              <a:gd name="T23" fmla="*/ 796 h 2469"/>
              <a:gd name="T24" fmla="*/ 475 w 2467"/>
              <a:gd name="T25" fmla="*/ 1001 h 2469"/>
              <a:gd name="T26" fmla="*/ 450 w 2467"/>
              <a:gd name="T27" fmla="*/ 1365 h 2469"/>
              <a:gd name="T28" fmla="*/ 586 w 2467"/>
              <a:gd name="T29" fmla="*/ 1693 h 2469"/>
              <a:gd name="T30" fmla="*/ 981 w 2467"/>
              <a:gd name="T31" fmla="*/ 1235 h 2469"/>
              <a:gd name="T32" fmla="*/ 718 w 2467"/>
              <a:gd name="T33" fmla="*/ 780 h 2469"/>
              <a:gd name="T34" fmla="*/ 1057 w 2467"/>
              <a:gd name="T35" fmla="*/ 460 h 2469"/>
              <a:gd name="T36" fmla="*/ 1274 w 2467"/>
              <a:gd name="T37" fmla="*/ 986 h 2469"/>
              <a:gd name="T38" fmla="*/ 1920 w 2467"/>
              <a:gd name="T39" fmla="*/ 1062 h 2469"/>
              <a:gd name="T40" fmla="*/ 1911 w 2467"/>
              <a:gd name="T41" fmla="*/ 824 h 2469"/>
              <a:gd name="T42" fmla="*/ 1643 w 2467"/>
              <a:gd name="T43" fmla="*/ 555 h 2469"/>
              <a:gd name="T44" fmla="*/ 1298 w 2467"/>
              <a:gd name="T45" fmla="*/ 443 h 2469"/>
              <a:gd name="T46" fmla="*/ 1423 w 2467"/>
              <a:gd name="T47" fmla="*/ 10 h 2469"/>
              <a:gd name="T48" fmla="*/ 1540 w 2467"/>
              <a:gd name="T49" fmla="*/ 198 h 2469"/>
              <a:gd name="T50" fmla="*/ 1908 w 2467"/>
              <a:gd name="T51" fmla="*/ 240 h 2469"/>
              <a:gd name="T52" fmla="*/ 2215 w 2467"/>
              <a:gd name="T53" fmla="*/ 471 h 2469"/>
              <a:gd name="T54" fmla="*/ 2215 w 2467"/>
              <a:gd name="T55" fmla="*/ 573 h 2469"/>
              <a:gd name="T56" fmla="*/ 2287 w 2467"/>
              <a:gd name="T57" fmla="*/ 999 h 2469"/>
              <a:gd name="T58" fmla="*/ 2457 w 2467"/>
              <a:gd name="T59" fmla="*/ 1042 h 2469"/>
              <a:gd name="T60" fmla="*/ 2446 w 2467"/>
              <a:gd name="T61" fmla="*/ 1440 h 2469"/>
              <a:gd name="T62" fmla="*/ 2245 w 2467"/>
              <a:gd name="T63" fmla="*/ 1614 h 2469"/>
              <a:gd name="T64" fmla="*/ 2234 w 2467"/>
              <a:gd name="T65" fmla="*/ 1927 h 2469"/>
              <a:gd name="T66" fmla="*/ 1981 w 2467"/>
              <a:gd name="T67" fmla="*/ 2228 h 2469"/>
              <a:gd name="T68" fmla="*/ 1814 w 2467"/>
              <a:gd name="T69" fmla="*/ 2145 h 2469"/>
              <a:gd name="T70" fmla="*/ 1461 w 2467"/>
              <a:gd name="T71" fmla="*/ 2397 h 2469"/>
              <a:gd name="T72" fmla="*/ 1390 w 2467"/>
              <a:gd name="T73" fmla="*/ 2469 h 2469"/>
              <a:gd name="T74" fmla="*/ 1016 w 2467"/>
              <a:gd name="T75" fmla="*/ 2433 h 2469"/>
              <a:gd name="T76" fmla="*/ 785 w 2467"/>
              <a:gd name="T77" fmla="*/ 2218 h 2469"/>
              <a:gd name="T78" fmla="*/ 523 w 2467"/>
              <a:gd name="T79" fmla="*/ 2239 h 2469"/>
              <a:gd name="T80" fmla="*/ 233 w 2467"/>
              <a:gd name="T81" fmla="*/ 1966 h 2469"/>
              <a:gd name="T82" fmla="*/ 285 w 2467"/>
              <a:gd name="T83" fmla="*/ 1752 h 2469"/>
              <a:gd name="T84" fmla="*/ 72 w 2467"/>
              <a:gd name="T85" fmla="*/ 1463 h 2469"/>
              <a:gd name="T86" fmla="*/ 0 w 2467"/>
              <a:gd name="T87" fmla="*/ 1391 h 2469"/>
              <a:gd name="T88" fmla="*/ 9 w 2467"/>
              <a:gd name="T89" fmla="*/ 1044 h 2469"/>
              <a:gd name="T90" fmla="*/ 190 w 2467"/>
              <a:gd name="T91" fmla="*/ 955 h 2469"/>
              <a:gd name="T92" fmla="*/ 322 w 2467"/>
              <a:gd name="T93" fmla="*/ 655 h 2469"/>
              <a:gd name="T94" fmla="*/ 231 w 2467"/>
              <a:gd name="T95" fmla="*/ 506 h 2469"/>
              <a:gd name="T96" fmla="*/ 470 w 2467"/>
              <a:gd name="T97" fmla="*/ 252 h 2469"/>
              <a:gd name="T98" fmla="*/ 539 w 2467"/>
              <a:gd name="T99" fmla="*/ 234 h 2469"/>
              <a:gd name="T100" fmla="*/ 724 w 2467"/>
              <a:gd name="T101" fmla="*/ 282 h 2469"/>
              <a:gd name="T102" fmla="*/ 1004 w 2467"/>
              <a:gd name="T103" fmla="*/ 73 h 2469"/>
              <a:gd name="T104" fmla="*/ 1077 w 2467"/>
              <a:gd name="T105" fmla="*/ 0 h 2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67" h="2469">
                <a:moveTo>
                  <a:pt x="2008" y="1407"/>
                </a:moveTo>
                <a:lnTo>
                  <a:pt x="1921" y="1407"/>
                </a:lnTo>
                <a:lnTo>
                  <a:pt x="1416" y="1408"/>
                </a:lnTo>
                <a:lnTo>
                  <a:pt x="1394" y="1428"/>
                </a:lnTo>
                <a:lnTo>
                  <a:pt x="1369" y="1446"/>
                </a:lnTo>
                <a:lnTo>
                  <a:pt x="1342" y="1462"/>
                </a:lnTo>
                <a:lnTo>
                  <a:pt x="1313" y="1474"/>
                </a:lnTo>
                <a:lnTo>
                  <a:pt x="1282" y="1482"/>
                </a:lnTo>
                <a:lnTo>
                  <a:pt x="959" y="1979"/>
                </a:lnTo>
                <a:lnTo>
                  <a:pt x="982" y="1987"/>
                </a:lnTo>
                <a:lnTo>
                  <a:pt x="1042" y="2005"/>
                </a:lnTo>
                <a:lnTo>
                  <a:pt x="1104" y="2018"/>
                </a:lnTo>
                <a:lnTo>
                  <a:pt x="1167" y="2026"/>
                </a:lnTo>
                <a:lnTo>
                  <a:pt x="1233" y="2028"/>
                </a:lnTo>
                <a:lnTo>
                  <a:pt x="1234" y="2028"/>
                </a:lnTo>
                <a:lnTo>
                  <a:pt x="1299" y="2025"/>
                </a:lnTo>
                <a:lnTo>
                  <a:pt x="1362" y="2018"/>
                </a:lnTo>
                <a:lnTo>
                  <a:pt x="1424" y="2005"/>
                </a:lnTo>
                <a:lnTo>
                  <a:pt x="1485" y="1987"/>
                </a:lnTo>
                <a:lnTo>
                  <a:pt x="1538" y="1968"/>
                </a:lnTo>
                <a:lnTo>
                  <a:pt x="1588" y="1944"/>
                </a:lnTo>
                <a:lnTo>
                  <a:pt x="1644" y="1914"/>
                </a:lnTo>
                <a:lnTo>
                  <a:pt x="1698" y="1878"/>
                </a:lnTo>
                <a:lnTo>
                  <a:pt x="1748" y="1838"/>
                </a:lnTo>
                <a:lnTo>
                  <a:pt x="1795" y="1795"/>
                </a:lnTo>
                <a:lnTo>
                  <a:pt x="1838" y="1748"/>
                </a:lnTo>
                <a:lnTo>
                  <a:pt x="1877" y="1698"/>
                </a:lnTo>
                <a:lnTo>
                  <a:pt x="1912" y="1644"/>
                </a:lnTo>
                <a:lnTo>
                  <a:pt x="1944" y="1588"/>
                </a:lnTo>
                <a:lnTo>
                  <a:pt x="1966" y="1538"/>
                </a:lnTo>
                <a:lnTo>
                  <a:pt x="1986" y="1485"/>
                </a:lnTo>
                <a:lnTo>
                  <a:pt x="1998" y="1446"/>
                </a:lnTo>
                <a:lnTo>
                  <a:pt x="2008" y="1407"/>
                </a:lnTo>
                <a:close/>
                <a:moveTo>
                  <a:pt x="1233" y="1118"/>
                </a:moveTo>
                <a:lnTo>
                  <a:pt x="1207" y="1121"/>
                </a:lnTo>
                <a:lnTo>
                  <a:pt x="1184" y="1129"/>
                </a:lnTo>
                <a:lnTo>
                  <a:pt x="1165" y="1140"/>
                </a:lnTo>
                <a:lnTo>
                  <a:pt x="1149" y="1153"/>
                </a:lnTo>
                <a:lnTo>
                  <a:pt x="1135" y="1171"/>
                </a:lnTo>
                <a:lnTo>
                  <a:pt x="1125" y="1190"/>
                </a:lnTo>
                <a:lnTo>
                  <a:pt x="1118" y="1212"/>
                </a:lnTo>
                <a:lnTo>
                  <a:pt x="1116" y="1235"/>
                </a:lnTo>
                <a:lnTo>
                  <a:pt x="1118" y="1260"/>
                </a:lnTo>
                <a:lnTo>
                  <a:pt x="1127" y="1282"/>
                </a:lnTo>
                <a:lnTo>
                  <a:pt x="1138" y="1302"/>
                </a:lnTo>
                <a:lnTo>
                  <a:pt x="1154" y="1321"/>
                </a:lnTo>
                <a:lnTo>
                  <a:pt x="1173" y="1335"/>
                </a:lnTo>
                <a:lnTo>
                  <a:pt x="1194" y="1345"/>
                </a:lnTo>
                <a:lnTo>
                  <a:pt x="1213" y="1349"/>
                </a:lnTo>
                <a:lnTo>
                  <a:pt x="1233" y="1351"/>
                </a:lnTo>
                <a:lnTo>
                  <a:pt x="1233" y="1351"/>
                </a:lnTo>
                <a:lnTo>
                  <a:pt x="1259" y="1348"/>
                </a:lnTo>
                <a:lnTo>
                  <a:pt x="1283" y="1340"/>
                </a:lnTo>
                <a:lnTo>
                  <a:pt x="1304" y="1327"/>
                </a:lnTo>
                <a:lnTo>
                  <a:pt x="1322" y="1311"/>
                </a:lnTo>
                <a:lnTo>
                  <a:pt x="1336" y="1289"/>
                </a:lnTo>
                <a:lnTo>
                  <a:pt x="1346" y="1267"/>
                </a:lnTo>
                <a:lnTo>
                  <a:pt x="1350" y="1241"/>
                </a:lnTo>
                <a:lnTo>
                  <a:pt x="1350" y="1239"/>
                </a:lnTo>
                <a:lnTo>
                  <a:pt x="1350" y="1234"/>
                </a:lnTo>
                <a:lnTo>
                  <a:pt x="1347" y="1208"/>
                </a:lnTo>
                <a:lnTo>
                  <a:pt x="1338" y="1183"/>
                </a:lnTo>
                <a:lnTo>
                  <a:pt x="1325" y="1162"/>
                </a:lnTo>
                <a:lnTo>
                  <a:pt x="1306" y="1143"/>
                </a:lnTo>
                <a:lnTo>
                  <a:pt x="1285" y="1130"/>
                </a:lnTo>
                <a:lnTo>
                  <a:pt x="1260" y="1121"/>
                </a:lnTo>
                <a:lnTo>
                  <a:pt x="1233" y="1118"/>
                </a:lnTo>
                <a:lnTo>
                  <a:pt x="1233" y="1118"/>
                </a:lnTo>
                <a:close/>
                <a:moveTo>
                  <a:pt x="657" y="689"/>
                </a:moveTo>
                <a:lnTo>
                  <a:pt x="628" y="722"/>
                </a:lnTo>
                <a:lnTo>
                  <a:pt x="600" y="756"/>
                </a:lnTo>
                <a:lnTo>
                  <a:pt x="572" y="796"/>
                </a:lnTo>
                <a:lnTo>
                  <a:pt x="546" y="838"/>
                </a:lnTo>
                <a:lnTo>
                  <a:pt x="523" y="881"/>
                </a:lnTo>
                <a:lnTo>
                  <a:pt x="509" y="913"/>
                </a:lnTo>
                <a:lnTo>
                  <a:pt x="494" y="944"/>
                </a:lnTo>
                <a:lnTo>
                  <a:pt x="480" y="984"/>
                </a:lnTo>
                <a:lnTo>
                  <a:pt x="475" y="1001"/>
                </a:lnTo>
                <a:lnTo>
                  <a:pt x="461" y="1054"/>
                </a:lnTo>
                <a:lnTo>
                  <a:pt x="449" y="1114"/>
                </a:lnTo>
                <a:lnTo>
                  <a:pt x="442" y="1174"/>
                </a:lnTo>
                <a:lnTo>
                  <a:pt x="440" y="1235"/>
                </a:lnTo>
                <a:lnTo>
                  <a:pt x="442" y="1300"/>
                </a:lnTo>
                <a:lnTo>
                  <a:pt x="450" y="1365"/>
                </a:lnTo>
                <a:lnTo>
                  <a:pt x="464" y="1427"/>
                </a:lnTo>
                <a:lnTo>
                  <a:pt x="481" y="1487"/>
                </a:lnTo>
                <a:lnTo>
                  <a:pt x="500" y="1539"/>
                </a:lnTo>
                <a:lnTo>
                  <a:pt x="524" y="1589"/>
                </a:lnTo>
                <a:lnTo>
                  <a:pt x="552" y="1642"/>
                </a:lnTo>
                <a:lnTo>
                  <a:pt x="586" y="1693"/>
                </a:lnTo>
                <a:lnTo>
                  <a:pt x="622" y="1741"/>
                </a:lnTo>
                <a:lnTo>
                  <a:pt x="663" y="1785"/>
                </a:lnTo>
                <a:lnTo>
                  <a:pt x="723" y="1694"/>
                </a:lnTo>
                <a:lnTo>
                  <a:pt x="989" y="1295"/>
                </a:lnTo>
                <a:lnTo>
                  <a:pt x="983" y="1266"/>
                </a:lnTo>
                <a:lnTo>
                  <a:pt x="981" y="1235"/>
                </a:lnTo>
                <a:lnTo>
                  <a:pt x="983" y="1208"/>
                </a:lnTo>
                <a:lnTo>
                  <a:pt x="987" y="1182"/>
                </a:lnTo>
                <a:lnTo>
                  <a:pt x="851" y="980"/>
                </a:lnTo>
                <a:lnTo>
                  <a:pt x="827" y="942"/>
                </a:lnTo>
                <a:lnTo>
                  <a:pt x="801" y="904"/>
                </a:lnTo>
                <a:lnTo>
                  <a:pt x="718" y="780"/>
                </a:lnTo>
                <a:lnTo>
                  <a:pt x="666" y="701"/>
                </a:lnTo>
                <a:lnTo>
                  <a:pt x="657" y="689"/>
                </a:lnTo>
                <a:close/>
                <a:moveTo>
                  <a:pt x="1233" y="441"/>
                </a:moveTo>
                <a:lnTo>
                  <a:pt x="1173" y="443"/>
                </a:lnTo>
                <a:lnTo>
                  <a:pt x="1114" y="450"/>
                </a:lnTo>
                <a:lnTo>
                  <a:pt x="1057" y="460"/>
                </a:lnTo>
                <a:lnTo>
                  <a:pt x="1004" y="475"/>
                </a:lnTo>
                <a:lnTo>
                  <a:pt x="981" y="482"/>
                </a:lnTo>
                <a:lnTo>
                  <a:pt x="952" y="492"/>
                </a:lnTo>
                <a:lnTo>
                  <a:pt x="979" y="533"/>
                </a:lnTo>
                <a:lnTo>
                  <a:pt x="1007" y="577"/>
                </a:lnTo>
                <a:lnTo>
                  <a:pt x="1274" y="986"/>
                </a:lnTo>
                <a:lnTo>
                  <a:pt x="1306" y="993"/>
                </a:lnTo>
                <a:lnTo>
                  <a:pt x="1337" y="1005"/>
                </a:lnTo>
                <a:lnTo>
                  <a:pt x="1366" y="1021"/>
                </a:lnTo>
                <a:lnTo>
                  <a:pt x="1393" y="1039"/>
                </a:lnTo>
                <a:lnTo>
                  <a:pt x="1416" y="1062"/>
                </a:lnTo>
                <a:lnTo>
                  <a:pt x="1920" y="1062"/>
                </a:lnTo>
                <a:lnTo>
                  <a:pt x="2007" y="1062"/>
                </a:lnTo>
                <a:lnTo>
                  <a:pt x="1998" y="1022"/>
                </a:lnTo>
                <a:lnTo>
                  <a:pt x="1986" y="982"/>
                </a:lnTo>
                <a:lnTo>
                  <a:pt x="1966" y="930"/>
                </a:lnTo>
                <a:lnTo>
                  <a:pt x="1943" y="880"/>
                </a:lnTo>
                <a:lnTo>
                  <a:pt x="1911" y="824"/>
                </a:lnTo>
                <a:lnTo>
                  <a:pt x="1876" y="770"/>
                </a:lnTo>
                <a:lnTo>
                  <a:pt x="1837" y="720"/>
                </a:lnTo>
                <a:lnTo>
                  <a:pt x="1794" y="673"/>
                </a:lnTo>
                <a:lnTo>
                  <a:pt x="1747" y="630"/>
                </a:lnTo>
                <a:lnTo>
                  <a:pt x="1696" y="590"/>
                </a:lnTo>
                <a:lnTo>
                  <a:pt x="1643" y="555"/>
                </a:lnTo>
                <a:lnTo>
                  <a:pt x="1587" y="524"/>
                </a:lnTo>
                <a:lnTo>
                  <a:pt x="1537" y="501"/>
                </a:lnTo>
                <a:lnTo>
                  <a:pt x="1484" y="482"/>
                </a:lnTo>
                <a:lnTo>
                  <a:pt x="1423" y="465"/>
                </a:lnTo>
                <a:lnTo>
                  <a:pt x="1362" y="451"/>
                </a:lnTo>
                <a:lnTo>
                  <a:pt x="1298" y="443"/>
                </a:lnTo>
                <a:lnTo>
                  <a:pt x="1233" y="441"/>
                </a:lnTo>
                <a:lnTo>
                  <a:pt x="1233" y="441"/>
                </a:lnTo>
                <a:close/>
                <a:moveTo>
                  <a:pt x="1388" y="0"/>
                </a:moveTo>
                <a:lnTo>
                  <a:pt x="1388" y="0"/>
                </a:lnTo>
                <a:lnTo>
                  <a:pt x="1406" y="3"/>
                </a:lnTo>
                <a:lnTo>
                  <a:pt x="1423" y="10"/>
                </a:lnTo>
                <a:lnTo>
                  <a:pt x="1439" y="22"/>
                </a:lnTo>
                <a:lnTo>
                  <a:pt x="1450" y="36"/>
                </a:lnTo>
                <a:lnTo>
                  <a:pt x="1457" y="53"/>
                </a:lnTo>
                <a:lnTo>
                  <a:pt x="1459" y="73"/>
                </a:lnTo>
                <a:lnTo>
                  <a:pt x="1466" y="180"/>
                </a:lnTo>
                <a:lnTo>
                  <a:pt x="1540" y="198"/>
                </a:lnTo>
                <a:lnTo>
                  <a:pt x="1612" y="223"/>
                </a:lnTo>
                <a:lnTo>
                  <a:pt x="1682" y="251"/>
                </a:lnTo>
                <a:lnTo>
                  <a:pt x="1748" y="285"/>
                </a:lnTo>
                <a:lnTo>
                  <a:pt x="1812" y="323"/>
                </a:lnTo>
                <a:lnTo>
                  <a:pt x="1893" y="251"/>
                </a:lnTo>
                <a:lnTo>
                  <a:pt x="1908" y="240"/>
                </a:lnTo>
                <a:lnTo>
                  <a:pt x="1925" y="233"/>
                </a:lnTo>
                <a:lnTo>
                  <a:pt x="1944" y="230"/>
                </a:lnTo>
                <a:lnTo>
                  <a:pt x="1962" y="233"/>
                </a:lnTo>
                <a:lnTo>
                  <a:pt x="1979" y="240"/>
                </a:lnTo>
                <a:lnTo>
                  <a:pt x="1995" y="251"/>
                </a:lnTo>
                <a:lnTo>
                  <a:pt x="2215" y="471"/>
                </a:lnTo>
                <a:lnTo>
                  <a:pt x="2226" y="486"/>
                </a:lnTo>
                <a:lnTo>
                  <a:pt x="2233" y="503"/>
                </a:lnTo>
                <a:lnTo>
                  <a:pt x="2235" y="522"/>
                </a:lnTo>
                <a:lnTo>
                  <a:pt x="2233" y="540"/>
                </a:lnTo>
                <a:lnTo>
                  <a:pt x="2226" y="557"/>
                </a:lnTo>
                <a:lnTo>
                  <a:pt x="2215" y="573"/>
                </a:lnTo>
                <a:lnTo>
                  <a:pt x="2144" y="653"/>
                </a:lnTo>
                <a:lnTo>
                  <a:pt x="2181" y="718"/>
                </a:lnTo>
                <a:lnTo>
                  <a:pt x="2215" y="784"/>
                </a:lnTo>
                <a:lnTo>
                  <a:pt x="2244" y="853"/>
                </a:lnTo>
                <a:lnTo>
                  <a:pt x="2268" y="926"/>
                </a:lnTo>
                <a:lnTo>
                  <a:pt x="2287" y="999"/>
                </a:lnTo>
                <a:lnTo>
                  <a:pt x="2395" y="1006"/>
                </a:lnTo>
                <a:lnTo>
                  <a:pt x="2395" y="1006"/>
                </a:lnTo>
                <a:lnTo>
                  <a:pt x="2414" y="1009"/>
                </a:lnTo>
                <a:lnTo>
                  <a:pt x="2431" y="1016"/>
                </a:lnTo>
                <a:lnTo>
                  <a:pt x="2446" y="1027"/>
                </a:lnTo>
                <a:lnTo>
                  <a:pt x="2457" y="1042"/>
                </a:lnTo>
                <a:lnTo>
                  <a:pt x="2464" y="1059"/>
                </a:lnTo>
                <a:lnTo>
                  <a:pt x="2467" y="1078"/>
                </a:lnTo>
                <a:lnTo>
                  <a:pt x="2467" y="1389"/>
                </a:lnTo>
                <a:lnTo>
                  <a:pt x="2464" y="1409"/>
                </a:lnTo>
                <a:lnTo>
                  <a:pt x="2457" y="1425"/>
                </a:lnTo>
                <a:lnTo>
                  <a:pt x="2446" y="1440"/>
                </a:lnTo>
                <a:lnTo>
                  <a:pt x="2431" y="1451"/>
                </a:lnTo>
                <a:lnTo>
                  <a:pt x="2414" y="1459"/>
                </a:lnTo>
                <a:lnTo>
                  <a:pt x="2395" y="1462"/>
                </a:lnTo>
                <a:lnTo>
                  <a:pt x="2287" y="1468"/>
                </a:lnTo>
                <a:lnTo>
                  <a:pt x="2268" y="1541"/>
                </a:lnTo>
                <a:lnTo>
                  <a:pt x="2245" y="1614"/>
                </a:lnTo>
                <a:lnTo>
                  <a:pt x="2216" y="1683"/>
                </a:lnTo>
                <a:lnTo>
                  <a:pt x="2182" y="1750"/>
                </a:lnTo>
                <a:lnTo>
                  <a:pt x="2145" y="1814"/>
                </a:lnTo>
                <a:lnTo>
                  <a:pt x="2216" y="1894"/>
                </a:lnTo>
                <a:lnTo>
                  <a:pt x="2227" y="1910"/>
                </a:lnTo>
                <a:lnTo>
                  <a:pt x="2234" y="1927"/>
                </a:lnTo>
                <a:lnTo>
                  <a:pt x="2236" y="1945"/>
                </a:lnTo>
                <a:lnTo>
                  <a:pt x="2234" y="1964"/>
                </a:lnTo>
                <a:lnTo>
                  <a:pt x="2227" y="1981"/>
                </a:lnTo>
                <a:lnTo>
                  <a:pt x="2216" y="1996"/>
                </a:lnTo>
                <a:lnTo>
                  <a:pt x="1997" y="2217"/>
                </a:lnTo>
                <a:lnTo>
                  <a:pt x="1981" y="2228"/>
                </a:lnTo>
                <a:lnTo>
                  <a:pt x="1964" y="2235"/>
                </a:lnTo>
                <a:lnTo>
                  <a:pt x="1946" y="2237"/>
                </a:lnTo>
                <a:lnTo>
                  <a:pt x="1927" y="2235"/>
                </a:lnTo>
                <a:lnTo>
                  <a:pt x="1910" y="2228"/>
                </a:lnTo>
                <a:lnTo>
                  <a:pt x="1895" y="2217"/>
                </a:lnTo>
                <a:lnTo>
                  <a:pt x="1814" y="2145"/>
                </a:lnTo>
                <a:lnTo>
                  <a:pt x="1750" y="2183"/>
                </a:lnTo>
                <a:lnTo>
                  <a:pt x="1683" y="2217"/>
                </a:lnTo>
                <a:lnTo>
                  <a:pt x="1613" y="2245"/>
                </a:lnTo>
                <a:lnTo>
                  <a:pt x="1542" y="2270"/>
                </a:lnTo>
                <a:lnTo>
                  <a:pt x="1468" y="2289"/>
                </a:lnTo>
                <a:lnTo>
                  <a:pt x="1461" y="2397"/>
                </a:lnTo>
                <a:lnTo>
                  <a:pt x="1459" y="2416"/>
                </a:lnTo>
                <a:lnTo>
                  <a:pt x="1452" y="2433"/>
                </a:lnTo>
                <a:lnTo>
                  <a:pt x="1441" y="2448"/>
                </a:lnTo>
                <a:lnTo>
                  <a:pt x="1426" y="2459"/>
                </a:lnTo>
                <a:lnTo>
                  <a:pt x="1408" y="2466"/>
                </a:lnTo>
                <a:lnTo>
                  <a:pt x="1390" y="2469"/>
                </a:lnTo>
                <a:lnTo>
                  <a:pt x="1079" y="2469"/>
                </a:lnTo>
                <a:lnTo>
                  <a:pt x="1079" y="2469"/>
                </a:lnTo>
                <a:lnTo>
                  <a:pt x="1059" y="2466"/>
                </a:lnTo>
                <a:lnTo>
                  <a:pt x="1042" y="2459"/>
                </a:lnTo>
                <a:lnTo>
                  <a:pt x="1028" y="2448"/>
                </a:lnTo>
                <a:lnTo>
                  <a:pt x="1016" y="2433"/>
                </a:lnTo>
                <a:lnTo>
                  <a:pt x="1009" y="2416"/>
                </a:lnTo>
                <a:lnTo>
                  <a:pt x="1006" y="2397"/>
                </a:lnTo>
                <a:lnTo>
                  <a:pt x="1000" y="2289"/>
                </a:lnTo>
                <a:lnTo>
                  <a:pt x="926" y="2271"/>
                </a:lnTo>
                <a:lnTo>
                  <a:pt x="854" y="2247"/>
                </a:lnTo>
                <a:lnTo>
                  <a:pt x="785" y="2218"/>
                </a:lnTo>
                <a:lnTo>
                  <a:pt x="718" y="2184"/>
                </a:lnTo>
                <a:lnTo>
                  <a:pt x="653" y="2146"/>
                </a:lnTo>
                <a:lnTo>
                  <a:pt x="574" y="2218"/>
                </a:lnTo>
                <a:lnTo>
                  <a:pt x="558" y="2229"/>
                </a:lnTo>
                <a:lnTo>
                  <a:pt x="541" y="2236"/>
                </a:lnTo>
                <a:lnTo>
                  <a:pt x="523" y="2239"/>
                </a:lnTo>
                <a:lnTo>
                  <a:pt x="504" y="2236"/>
                </a:lnTo>
                <a:lnTo>
                  <a:pt x="487" y="2229"/>
                </a:lnTo>
                <a:lnTo>
                  <a:pt x="472" y="2218"/>
                </a:lnTo>
                <a:lnTo>
                  <a:pt x="251" y="1999"/>
                </a:lnTo>
                <a:lnTo>
                  <a:pt x="240" y="1983"/>
                </a:lnTo>
                <a:lnTo>
                  <a:pt x="233" y="1966"/>
                </a:lnTo>
                <a:lnTo>
                  <a:pt x="230" y="1947"/>
                </a:lnTo>
                <a:lnTo>
                  <a:pt x="233" y="1929"/>
                </a:lnTo>
                <a:lnTo>
                  <a:pt x="240" y="1912"/>
                </a:lnTo>
                <a:lnTo>
                  <a:pt x="251" y="1896"/>
                </a:lnTo>
                <a:lnTo>
                  <a:pt x="323" y="1816"/>
                </a:lnTo>
                <a:lnTo>
                  <a:pt x="285" y="1752"/>
                </a:lnTo>
                <a:lnTo>
                  <a:pt x="251" y="1685"/>
                </a:lnTo>
                <a:lnTo>
                  <a:pt x="222" y="1616"/>
                </a:lnTo>
                <a:lnTo>
                  <a:pt x="198" y="1543"/>
                </a:lnTo>
                <a:lnTo>
                  <a:pt x="179" y="1470"/>
                </a:lnTo>
                <a:lnTo>
                  <a:pt x="72" y="1463"/>
                </a:lnTo>
                <a:lnTo>
                  <a:pt x="72" y="1463"/>
                </a:lnTo>
                <a:lnTo>
                  <a:pt x="53" y="1461"/>
                </a:lnTo>
                <a:lnTo>
                  <a:pt x="35" y="1453"/>
                </a:lnTo>
                <a:lnTo>
                  <a:pt x="21" y="1442"/>
                </a:lnTo>
                <a:lnTo>
                  <a:pt x="10" y="1427"/>
                </a:lnTo>
                <a:lnTo>
                  <a:pt x="3" y="1411"/>
                </a:lnTo>
                <a:lnTo>
                  <a:pt x="0" y="1391"/>
                </a:lnTo>
                <a:lnTo>
                  <a:pt x="0" y="1239"/>
                </a:lnTo>
                <a:lnTo>
                  <a:pt x="0" y="1194"/>
                </a:lnTo>
                <a:lnTo>
                  <a:pt x="0" y="1148"/>
                </a:lnTo>
                <a:lnTo>
                  <a:pt x="0" y="1080"/>
                </a:lnTo>
                <a:lnTo>
                  <a:pt x="2" y="1061"/>
                </a:lnTo>
                <a:lnTo>
                  <a:pt x="9" y="1044"/>
                </a:lnTo>
                <a:lnTo>
                  <a:pt x="20" y="1029"/>
                </a:lnTo>
                <a:lnTo>
                  <a:pt x="35" y="1018"/>
                </a:lnTo>
                <a:lnTo>
                  <a:pt x="53" y="1011"/>
                </a:lnTo>
                <a:lnTo>
                  <a:pt x="71" y="1007"/>
                </a:lnTo>
                <a:lnTo>
                  <a:pt x="178" y="1001"/>
                </a:lnTo>
                <a:lnTo>
                  <a:pt x="190" y="955"/>
                </a:lnTo>
                <a:lnTo>
                  <a:pt x="202" y="910"/>
                </a:lnTo>
                <a:lnTo>
                  <a:pt x="228" y="839"/>
                </a:lnTo>
                <a:lnTo>
                  <a:pt x="258" y="772"/>
                </a:lnTo>
                <a:lnTo>
                  <a:pt x="284" y="720"/>
                </a:lnTo>
                <a:lnTo>
                  <a:pt x="317" y="663"/>
                </a:lnTo>
                <a:lnTo>
                  <a:pt x="322" y="655"/>
                </a:lnTo>
                <a:lnTo>
                  <a:pt x="250" y="575"/>
                </a:lnTo>
                <a:lnTo>
                  <a:pt x="242" y="565"/>
                </a:lnTo>
                <a:lnTo>
                  <a:pt x="236" y="553"/>
                </a:lnTo>
                <a:lnTo>
                  <a:pt x="231" y="538"/>
                </a:lnTo>
                <a:lnTo>
                  <a:pt x="229" y="523"/>
                </a:lnTo>
                <a:lnTo>
                  <a:pt x="231" y="506"/>
                </a:lnTo>
                <a:lnTo>
                  <a:pt x="237" y="492"/>
                </a:lnTo>
                <a:lnTo>
                  <a:pt x="242" y="482"/>
                </a:lnTo>
                <a:lnTo>
                  <a:pt x="250" y="473"/>
                </a:lnTo>
                <a:lnTo>
                  <a:pt x="266" y="457"/>
                </a:lnTo>
                <a:lnTo>
                  <a:pt x="468" y="254"/>
                </a:lnTo>
                <a:lnTo>
                  <a:pt x="470" y="252"/>
                </a:lnTo>
                <a:lnTo>
                  <a:pt x="482" y="243"/>
                </a:lnTo>
                <a:lnTo>
                  <a:pt x="495" y="236"/>
                </a:lnTo>
                <a:lnTo>
                  <a:pt x="510" y="233"/>
                </a:lnTo>
                <a:lnTo>
                  <a:pt x="515" y="232"/>
                </a:lnTo>
                <a:lnTo>
                  <a:pt x="521" y="232"/>
                </a:lnTo>
                <a:lnTo>
                  <a:pt x="539" y="234"/>
                </a:lnTo>
                <a:lnTo>
                  <a:pt x="556" y="241"/>
                </a:lnTo>
                <a:lnTo>
                  <a:pt x="572" y="252"/>
                </a:lnTo>
                <a:lnTo>
                  <a:pt x="652" y="324"/>
                </a:lnTo>
                <a:lnTo>
                  <a:pt x="660" y="319"/>
                </a:lnTo>
                <a:lnTo>
                  <a:pt x="668" y="315"/>
                </a:lnTo>
                <a:lnTo>
                  <a:pt x="724" y="282"/>
                </a:lnTo>
                <a:lnTo>
                  <a:pt x="776" y="255"/>
                </a:lnTo>
                <a:lnTo>
                  <a:pt x="842" y="227"/>
                </a:lnTo>
                <a:lnTo>
                  <a:pt x="910" y="203"/>
                </a:lnTo>
                <a:lnTo>
                  <a:pt x="954" y="191"/>
                </a:lnTo>
                <a:lnTo>
                  <a:pt x="998" y="180"/>
                </a:lnTo>
                <a:lnTo>
                  <a:pt x="1004" y="73"/>
                </a:lnTo>
                <a:lnTo>
                  <a:pt x="1007" y="53"/>
                </a:lnTo>
                <a:lnTo>
                  <a:pt x="1014" y="36"/>
                </a:lnTo>
                <a:lnTo>
                  <a:pt x="1026" y="22"/>
                </a:lnTo>
                <a:lnTo>
                  <a:pt x="1040" y="10"/>
                </a:lnTo>
                <a:lnTo>
                  <a:pt x="1057" y="3"/>
                </a:lnTo>
                <a:lnTo>
                  <a:pt x="1077" y="0"/>
                </a:lnTo>
                <a:lnTo>
                  <a:pt x="1152" y="0"/>
                </a:lnTo>
                <a:lnTo>
                  <a:pt x="1197" y="0"/>
                </a:lnTo>
                <a:lnTo>
                  <a:pt x="1242" y="0"/>
                </a:lnTo>
                <a:lnTo>
                  <a:pt x="1388" y="0"/>
                </a:lnTo>
                <a:close/>
              </a:path>
            </a:pathLst>
          </a:custGeom>
          <a:solidFill>
            <a:srgbClr val="995DB3"/>
          </a:solid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nvGrpSpPr>
          <p:cNvPr id="16" name="Group 15">
            <a:extLst>
              <a:ext uri="{FF2B5EF4-FFF2-40B4-BE49-F238E27FC236}">
                <a16:creationId xmlns:a16="http://schemas.microsoft.com/office/drawing/2014/main" id="{2E92F96F-E2D3-B45B-C9A5-E09D7D014DC6}"/>
              </a:ext>
            </a:extLst>
          </p:cNvPr>
          <p:cNvGrpSpPr/>
          <p:nvPr/>
        </p:nvGrpSpPr>
        <p:grpSpPr>
          <a:xfrm>
            <a:off x="7574536" y="3715288"/>
            <a:ext cx="412590" cy="359815"/>
            <a:chOff x="1941513" y="1882774"/>
            <a:chExt cx="273051" cy="238125"/>
          </a:xfrm>
          <a:solidFill>
            <a:srgbClr val="FFA826"/>
          </a:solidFill>
        </p:grpSpPr>
        <p:sp>
          <p:nvSpPr>
            <p:cNvPr id="25" name="Freeform 161">
              <a:extLst>
                <a:ext uri="{FF2B5EF4-FFF2-40B4-BE49-F238E27FC236}">
                  <a16:creationId xmlns:a16="http://schemas.microsoft.com/office/drawing/2014/main" id="{D1EAEDFF-241E-636E-1155-61ABF66CD17D}"/>
                </a:ext>
              </a:extLst>
            </p:cNvPr>
            <p:cNvSpPr>
              <a:spLocks/>
            </p:cNvSpPr>
            <p:nvPr/>
          </p:nvSpPr>
          <p:spPr bwMode="auto">
            <a:xfrm>
              <a:off x="1954213" y="2038349"/>
              <a:ext cx="74613" cy="82550"/>
            </a:xfrm>
            <a:custGeom>
              <a:avLst/>
              <a:gdLst/>
              <a:ahLst/>
              <a:cxnLst>
                <a:cxn ang="0">
                  <a:pos x="33" y="30"/>
                </a:cxn>
                <a:cxn ang="0">
                  <a:pos x="28" y="36"/>
                </a:cxn>
                <a:cxn ang="0">
                  <a:pos x="5" y="36"/>
                </a:cxn>
                <a:cxn ang="0">
                  <a:pos x="0" y="30"/>
                </a:cxn>
                <a:cxn ang="0">
                  <a:pos x="0" y="5"/>
                </a:cxn>
                <a:cxn ang="0">
                  <a:pos x="5" y="0"/>
                </a:cxn>
                <a:cxn ang="0">
                  <a:pos x="28" y="0"/>
                </a:cxn>
                <a:cxn ang="0">
                  <a:pos x="33" y="5"/>
                </a:cxn>
                <a:cxn ang="0">
                  <a:pos x="33" y="30"/>
                </a:cxn>
              </a:cxnLst>
              <a:rect l="0" t="0" r="r" b="b"/>
              <a:pathLst>
                <a:path w="33" h="36">
                  <a:moveTo>
                    <a:pt x="33" y="30"/>
                  </a:moveTo>
                  <a:cubicBezTo>
                    <a:pt x="33" y="33"/>
                    <a:pt x="31" y="36"/>
                    <a:pt x="28" y="36"/>
                  </a:cubicBezTo>
                  <a:cubicBezTo>
                    <a:pt x="5" y="36"/>
                    <a:pt x="5" y="36"/>
                    <a:pt x="5" y="36"/>
                  </a:cubicBezTo>
                  <a:cubicBezTo>
                    <a:pt x="2" y="36"/>
                    <a:pt x="0" y="33"/>
                    <a:pt x="0" y="30"/>
                  </a:cubicBezTo>
                  <a:cubicBezTo>
                    <a:pt x="0" y="5"/>
                    <a:pt x="0" y="5"/>
                    <a:pt x="0" y="5"/>
                  </a:cubicBezTo>
                  <a:cubicBezTo>
                    <a:pt x="0" y="2"/>
                    <a:pt x="2" y="0"/>
                    <a:pt x="5" y="0"/>
                  </a:cubicBezTo>
                  <a:cubicBezTo>
                    <a:pt x="28" y="0"/>
                    <a:pt x="28" y="0"/>
                    <a:pt x="28" y="0"/>
                  </a:cubicBezTo>
                  <a:cubicBezTo>
                    <a:pt x="31" y="0"/>
                    <a:pt x="33" y="2"/>
                    <a:pt x="33" y="5"/>
                  </a:cubicBezTo>
                  <a:lnTo>
                    <a:pt x="33" y="3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6" name="Freeform 162">
              <a:extLst>
                <a:ext uri="{FF2B5EF4-FFF2-40B4-BE49-F238E27FC236}">
                  <a16:creationId xmlns:a16="http://schemas.microsoft.com/office/drawing/2014/main" id="{4A3EB1C9-82B0-5F33-4A52-F6A8E51A7410}"/>
                </a:ext>
              </a:extLst>
            </p:cNvPr>
            <p:cNvSpPr>
              <a:spLocks/>
            </p:cNvSpPr>
            <p:nvPr/>
          </p:nvSpPr>
          <p:spPr bwMode="auto">
            <a:xfrm>
              <a:off x="2044701" y="2009774"/>
              <a:ext cx="77788" cy="111125"/>
            </a:xfrm>
            <a:custGeom>
              <a:avLst/>
              <a:gdLst/>
              <a:ahLst/>
              <a:cxnLst>
                <a:cxn ang="0">
                  <a:pos x="34" y="43"/>
                </a:cxn>
                <a:cxn ang="0">
                  <a:pos x="28" y="49"/>
                </a:cxn>
                <a:cxn ang="0">
                  <a:pos x="6" y="49"/>
                </a:cxn>
                <a:cxn ang="0">
                  <a:pos x="0" y="43"/>
                </a:cxn>
                <a:cxn ang="0">
                  <a:pos x="0" y="5"/>
                </a:cxn>
                <a:cxn ang="0">
                  <a:pos x="6" y="0"/>
                </a:cxn>
                <a:cxn ang="0">
                  <a:pos x="28" y="0"/>
                </a:cxn>
                <a:cxn ang="0">
                  <a:pos x="34" y="5"/>
                </a:cxn>
                <a:cxn ang="0">
                  <a:pos x="34" y="43"/>
                </a:cxn>
              </a:cxnLst>
              <a:rect l="0" t="0" r="r" b="b"/>
              <a:pathLst>
                <a:path w="34" h="49">
                  <a:moveTo>
                    <a:pt x="34" y="43"/>
                  </a:moveTo>
                  <a:cubicBezTo>
                    <a:pt x="34" y="46"/>
                    <a:pt x="31" y="49"/>
                    <a:pt x="28" y="49"/>
                  </a:cubicBezTo>
                  <a:cubicBezTo>
                    <a:pt x="6" y="49"/>
                    <a:pt x="6" y="49"/>
                    <a:pt x="6" y="49"/>
                  </a:cubicBezTo>
                  <a:cubicBezTo>
                    <a:pt x="3" y="49"/>
                    <a:pt x="0" y="46"/>
                    <a:pt x="0" y="43"/>
                  </a:cubicBezTo>
                  <a:cubicBezTo>
                    <a:pt x="0" y="5"/>
                    <a:pt x="0" y="5"/>
                    <a:pt x="0" y="5"/>
                  </a:cubicBezTo>
                  <a:cubicBezTo>
                    <a:pt x="0" y="2"/>
                    <a:pt x="3" y="0"/>
                    <a:pt x="6" y="0"/>
                  </a:cubicBezTo>
                  <a:cubicBezTo>
                    <a:pt x="28" y="0"/>
                    <a:pt x="28" y="0"/>
                    <a:pt x="28" y="0"/>
                  </a:cubicBezTo>
                  <a:cubicBezTo>
                    <a:pt x="31" y="0"/>
                    <a:pt x="34" y="2"/>
                    <a:pt x="34" y="5"/>
                  </a:cubicBezTo>
                  <a:lnTo>
                    <a:pt x="34" y="43"/>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7" name="Freeform 163">
              <a:extLst>
                <a:ext uri="{FF2B5EF4-FFF2-40B4-BE49-F238E27FC236}">
                  <a16:creationId xmlns:a16="http://schemas.microsoft.com/office/drawing/2014/main" id="{6B345598-E446-FC66-CC86-16D582235A33}"/>
                </a:ext>
              </a:extLst>
            </p:cNvPr>
            <p:cNvSpPr>
              <a:spLocks/>
            </p:cNvSpPr>
            <p:nvPr/>
          </p:nvSpPr>
          <p:spPr bwMode="auto">
            <a:xfrm>
              <a:off x="2136776" y="1974849"/>
              <a:ext cx="77788" cy="146050"/>
            </a:xfrm>
            <a:custGeom>
              <a:avLst/>
              <a:gdLst/>
              <a:ahLst/>
              <a:cxnLst>
                <a:cxn ang="0">
                  <a:pos x="34" y="58"/>
                </a:cxn>
                <a:cxn ang="0">
                  <a:pos x="28" y="64"/>
                </a:cxn>
                <a:cxn ang="0">
                  <a:pos x="6" y="64"/>
                </a:cxn>
                <a:cxn ang="0">
                  <a:pos x="0" y="58"/>
                </a:cxn>
                <a:cxn ang="0">
                  <a:pos x="0" y="6"/>
                </a:cxn>
                <a:cxn ang="0">
                  <a:pos x="6" y="0"/>
                </a:cxn>
                <a:cxn ang="0">
                  <a:pos x="28" y="0"/>
                </a:cxn>
                <a:cxn ang="0">
                  <a:pos x="34" y="6"/>
                </a:cxn>
                <a:cxn ang="0">
                  <a:pos x="34" y="58"/>
                </a:cxn>
              </a:cxnLst>
              <a:rect l="0" t="0" r="r" b="b"/>
              <a:pathLst>
                <a:path w="34" h="64">
                  <a:moveTo>
                    <a:pt x="34" y="58"/>
                  </a:moveTo>
                  <a:cubicBezTo>
                    <a:pt x="34" y="61"/>
                    <a:pt x="31" y="64"/>
                    <a:pt x="28" y="64"/>
                  </a:cubicBezTo>
                  <a:cubicBezTo>
                    <a:pt x="6" y="64"/>
                    <a:pt x="6" y="64"/>
                    <a:pt x="6" y="64"/>
                  </a:cubicBezTo>
                  <a:cubicBezTo>
                    <a:pt x="3" y="64"/>
                    <a:pt x="0" y="61"/>
                    <a:pt x="0" y="58"/>
                  </a:cubicBezTo>
                  <a:cubicBezTo>
                    <a:pt x="0" y="6"/>
                    <a:pt x="0" y="6"/>
                    <a:pt x="0" y="6"/>
                  </a:cubicBezTo>
                  <a:cubicBezTo>
                    <a:pt x="0" y="3"/>
                    <a:pt x="3" y="0"/>
                    <a:pt x="6" y="0"/>
                  </a:cubicBezTo>
                  <a:cubicBezTo>
                    <a:pt x="28" y="0"/>
                    <a:pt x="28" y="0"/>
                    <a:pt x="28" y="0"/>
                  </a:cubicBezTo>
                  <a:cubicBezTo>
                    <a:pt x="31" y="0"/>
                    <a:pt x="34" y="3"/>
                    <a:pt x="34" y="6"/>
                  </a:cubicBezTo>
                  <a:lnTo>
                    <a:pt x="34" y="58"/>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8" name="Freeform 164">
              <a:extLst>
                <a:ext uri="{FF2B5EF4-FFF2-40B4-BE49-F238E27FC236}">
                  <a16:creationId xmlns:a16="http://schemas.microsoft.com/office/drawing/2014/main" id="{45B3ACA1-292A-87D3-57CE-D5466E3ADEC3}"/>
                </a:ext>
              </a:extLst>
            </p:cNvPr>
            <p:cNvSpPr>
              <a:spLocks/>
            </p:cNvSpPr>
            <p:nvPr/>
          </p:nvSpPr>
          <p:spPr bwMode="auto">
            <a:xfrm>
              <a:off x="1941513" y="1882774"/>
              <a:ext cx="268288" cy="127000"/>
            </a:xfrm>
            <a:custGeom>
              <a:avLst/>
              <a:gdLst/>
              <a:ahLst/>
              <a:cxnLst>
                <a:cxn ang="0">
                  <a:pos x="114" y="1"/>
                </a:cxn>
                <a:cxn ang="0">
                  <a:pos x="89" y="7"/>
                </a:cxn>
                <a:cxn ang="0">
                  <a:pos x="88" y="10"/>
                </a:cxn>
                <a:cxn ang="0">
                  <a:pos x="94" y="15"/>
                </a:cxn>
                <a:cxn ang="0">
                  <a:pos x="93" y="17"/>
                </a:cxn>
                <a:cxn ang="0">
                  <a:pos x="77" y="26"/>
                </a:cxn>
                <a:cxn ang="0">
                  <a:pos x="5" y="45"/>
                </a:cxn>
                <a:cxn ang="0">
                  <a:pos x="0" y="50"/>
                </a:cxn>
                <a:cxn ang="0">
                  <a:pos x="5" y="55"/>
                </a:cxn>
                <a:cxn ang="0">
                  <a:pos x="7" y="55"/>
                </a:cxn>
                <a:cxn ang="0">
                  <a:pos x="82" y="34"/>
                </a:cxn>
                <a:cxn ang="0">
                  <a:pos x="100" y="24"/>
                </a:cxn>
                <a:cxn ang="0">
                  <a:pos x="102" y="24"/>
                </a:cxn>
                <a:cxn ang="0">
                  <a:pos x="108" y="29"/>
                </a:cxn>
                <a:cxn ang="0">
                  <a:pos x="111" y="28"/>
                </a:cxn>
                <a:cxn ang="0">
                  <a:pos x="117" y="4"/>
                </a:cxn>
                <a:cxn ang="0">
                  <a:pos x="114" y="1"/>
                </a:cxn>
              </a:cxnLst>
              <a:rect l="0" t="0" r="r" b="b"/>
              <a:pathLst>
                <a:path w="117" h="55">
                  <a:moveTo>
                    <a:pt x="114" y="1"/>
                  </a:moveTo>
                  <a:cubicBezTo>
                    <a:pt x="89" y="7"/>
                    <a:pt x="89" y="7"/>
                    <a:pt x="89" y="7"/>
                  </a:cubicBezTo>
                  <a:cubicBezTo>
                    <a:pt x="87" y="7"/>
                    <a:pt x="87" y="9"/>
                    <a:pt x="88" y="10"/>
                  </a:cubicBezTo>
                  <a:cubicBezTo>
                    <a:pt x="94" y="15"/>
                    <a:pt x="94" y="15"/>
                    <a:pt x="94" y="15"/>
                  </a:cubicBezTo>
                  <a:cubicBezTo>
                    <a:pt x="94" y="16"/>
                    <a:pt x="94" y="17"/>
                    <a:pt x="93" y="17"/>
                  </a:cubicBezTo>
                  <a:cubicBezTo>
                    <a:pt x="90" y="19"/>
                    <a:pt x="85" y="22"/>
                    <a:pt x="77" y="26"/>
                  </a:cubicBezTo>
                  <a:cubicBezTo>
                    <a:pt x="38" y="47"/>
                    <a:pt x="6" y="45"/>
                    <a:pt x="5" y="45"/>
                  </a:cubicBezTo>
                  <a:cubicBezTo>
                    <a:pt x="3" y="45"/>
                    <a:pt x="0" y="47"/>
                    <a:pt x="0" y="50"/>
                  </a:cubicBezTo>
                  <a:cubicBezTo>
                    <a:pt x="0" y="52"/>
                    <a:pt x="2" y="55"/>
                    <a:pt x="5" y="55"/>
                  </a:cubicBezTo>
                  <a:cubicBezTo>
                    <a:pt x="5" y="55"/>
                    <a:pt x="6" y="55"/>
                    <a:pt x="7" y="55"/>
                  </a:cubicBezTo>
                  <a:cubicBezTo>
                    <a:pt x="15" y="55"/>
                    <a:pt x="46" y="53"/>
                    <a:pt x="82" y="34"/>
                  </a:cubicBezTo>
                  <a:cubicBezTo>
                    <a:pt x="90" y="30"/>
                    <a:pt x="96" y="26"/>
                    <a:pt x="100" y="24"/>
                  </a:cubicBezTo>
                  <a:cubicBezTo>
                    <a:pt x="100" y="23"/>
                    <a:pt x="101" y="23"/>
                    <a:pt x="102" y="24"/>
                  </a:cubicBezTo>
                  <a:cubicBezTo>
                    <a:pt x="108" y="29"/>
                    <a:pt x="108" y="29"/>
                    <a:pt x="108" y="29"/>
                  </a:cubicBezTo>
                  <a:cubicBezTo>
                    <a:pt x="109" y="31"/>
                    <a:pt x="111" y="30"/>
                    <a:pt x="111" y="28"/>
                  </a:cubicBezTo>
                  <a:cubicBezTo>
                    <a:pt x="117" y="4"/>
                    <a:pt x="117" y="4"/>
                    <a:pt x="117" y="4"/>
                  </a:cubicBezTo>
                  <a:cubicBezTo>
                    <a:pt x="117" y="2"/>
                    <a:pt x="116" y="0"/>
                    <a:pt x="114" y="1"/>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7" name="Group 16">
            <a:extLst>
              <a:ext uri="{FF2B5EF4-FFF2-40B4-BE49-F238E27FC236}">
                <a16:creationId xmlns:a16="http://schemas.microsoft.com/office/drawing/2014/main" id="{8784CF28-FD9B-FB71-2EB5-EA9B05498C84}"/>
              </a:ext>
            </a:extLst>
          </p:cNvPr>
          <p:cNvGrpSpPr/>
          <p:nvPr/>
        </p:nvGrpSpPr>
        <p:grpSpPr>
          <a:xfrm>
            <a:off x="8230290" y="2681711"/>
            <a:ext cx="444959" cy="452709"/>
            <a:chOff x="4087813" y="920750"/>
            <a:chExt cx="3463925" cy="3524250"/>
          </a:xfrm>
          <a:solidFill>
            <a:srgbClr val="F26363"/>
          </a:solidFill>
        </p:grpSpPr>
        <p:sp>
          <p:nvSpPr>
            <p:cNvPr id="23" name="Freeform 19">
              <a:extLst>
                <a:ext uri="{FF2B5EF4-FFF2-40B4-BE49-F238E27FC236}">
                  <a16:creationId xmlns:a16="http://schemas.microsoft.com/office/drawing/2014/main" id="{03BC6909-D38F-0035-412E-31CC6F5A33CE}"/>
                </a:ext>
              </a:extLst>
            </p:cNvPr>
            <p:cNvSpPr>
              <a:spLocks/>
            </p:cNvSpPr>
            <p:nvPr/>
          </p:nvSpPr>
          <p:spPr bwMode="auto">
            <a:xfrm>
              <a:off x="4087813" y="1287463"/>
              <a:ext cx="3097213" cy="3157537"/>
            </a:xfrm>
            <a:custGeom>
              <a:avLst/>
              <a:gdLst>
                <a:gd name="T0" fmla="*/ 1950 w 3900"/>
                <a:gd name="T1" fmla="*/ 0 h 3977"/>
                <a:gd name="T2" fmla="*/ 3900 w 3900"/>
                <a:gd name="T3" fmla="*/ 1988 h 3977"/>
                <a:gd name="T4" fmla="*/ 3882 w 3900"/>
                <a:gd name="T5" fmla="*/ 2258 h 3977"/>
                <a:gd name="T6" fmla="*/ 3831 w 3900"/>
                <a:gd name="T7" fmla="*/ 2518 h 3977"/>
                <a:gd name="T8" fmla="*/ 3747 w 3900"/>
                <a:gd name="T9" fmla="*/ 2762 h 3977"/>
                <a:gd name="T10" fmla="*/ 3633 w 3900"/>
                <a:gd name="T11" fmla="*/ 2993 h 3977"/>
                <a:gd name="T12" fmla="*/ 3494 w 3900"/>
                <a:gd name="T13" fmla="*/ 3204 h 3977"/>
                <a:gd name="T14" fmla="*/ 3328 w 3900"/>
                <a:gd name="T15" fmla="*/ 3395 h 3977"/>
                <a:gd name="T16" fmla="*/ 3142 w 3900"/>
                <a:gd name="T17" fmla="*/ 3563 h 3977"/>
                <a:gd name="T18" fmla="*/ 2935 w 3900"/>
                <a:gd name="T19" fmla="*/ 3706 h 3977"/>
                <a:gd name="T20" fmla="*/ 2709 w 3900"/>
                <a:gd name="T21" fmla="*/ 3821 h 3977"/>
                <a:gd name="T22" fmla="*/ 2468 w 3900"/>
                <a:gd name="T23" fmla="*/ 3906 h 3977"/>
                <a:gd name="T24" fmla="*/ 2215 w 3900"/>
                <a:gd name="T25" fmla="*/ 3960 h 3977"/>
                <a:gd name="T26" fmla="*/ 1950 w 3900"/>
                <a:gd name="T27" fmla="*/ 3977 h 3977"/>
                <a:gd name="T28" fmla="*/ 1686 w 3900"/>
                <a:gd name="T29" fmla="*/ 3960 h 3977"/>
                <a:gd name="T30" fmla="*/ 1432 w 3900"/>
                <a:gd name="T31" fmla="*/ 3906 h 3977"/>
                <a:gd name="T32" fmla="*/ 1192 w 3900"/>
                <a:gd name="T33" fmla="*/ 3821 h 3977"/>
                <a:gd name="T34" fmla="*/ 966 w 3900"/>
                <a:gd name="T35" fmla="*/ 3706 h 3977"/>
                <a:gd name="T36" fmla="*/ 759 w 3900"/>
                <a:gd name="T37" fmla="*/ 3563 h 3977"/>
                <a:gd name="T38" fmla="*/ 572 w 3900"/>
                <a:gd name="T39" fmla="*/ 3395 h 3977"/>
                <a:gd name="T40" fmla="*/ 407 w 3900"/>
                <a:gd name="T41" fmla="*/ 3204 h 3977"/>
                <a:gd name="T42" fmla="*/ 266 w 3900"/>
                <a:gd name="T43" fmla="*/ 2993 h 3977"/>
                <a:gd name="T44" fmla="*/ 153 w 3900"/>
                <a:gd name="T45" fmla="*/ 2762 h 3977"/>
                <a:gd name="T46" fmla="*/ 71 w 3900"/>
                <a:gd name="T47" fmla="*/ 2518 h 3977"/>
                <a:gd name="T48" fmla="*/ 18 w 3900"/>
                <a:gd name="T49" fmla="*/ 2258 h 3977"/>
                <a:gd name="T50" fmla="*/ 0 w 3900"/>
                <a:gd name="T51" fmla="*/ 1988 h 3977"/>
                <a:gd name="T52" fmla="*/ 18 w 3900"/>
                <a:gd name="T53" fmla="*/ 1720 h 3977"/>
                <a:gd name="T54" fmla="*/ 69 w 3900"/>
                <a:gd name="T55" fmla="*/ 1461 h 3977"/>
                <a:gd name="T56" fmla="*/ 153 w 3900"/>
                <a:gd name="T57" fmla="*/ 1216 h 3977"/>
                <a:gd name="T58" fmla="*/ 265 w 3900"/>
                <a:gd name="T59" fmla="*/ 987 h 3977"/>
                <a:gd name="T60" fmla="*/ 404 w 3900"/>
                <a:gd name="T61" fmla="*/ 776 h 3977"/>
                <a:gd name="T62" fmla="*/ 567 w 3900"/>
                <a:gd name="T63" fmla="*/ 586 h 3977"/>
                <a:gd name="T64" fmla="*/ 753 w 3900"/>
                <a:gd name="T65" fmla="*/ 418 h 3977"/>
                <a:gd name="T66" fmla="*/ 961 w 3900"/>
                <a:gd name="T67" fmla="*/ 275 h 3977"/>
                <a:gd name="T68" fmla="*/ 1183 w 3900"/>
                <a:gd name="T69" fmla="*/ 159 h 3977"/>
                <a:gd name="T70" fmla="*/ 1423 w 3900"/>
                <a:gd name="T71" fmla="*/ 72 h 3977"/>
                <a:gd name="T72" fmla="*/ 1676 w 3900"/>
                <a:gd name="T73" fmla="*/ 19 h 3977"/>
                <a:gd name="T74" fmla="*/ 1939 w 3900"/>
                <a:gd name="T75" fmla="*/ 0 h 3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0" h="3977">
                  <a:moveTo>
                    <a:pt x="1939" y="0"/>
                  </a:moveTo>
                  <a:lnTo>
                    <a:pt x="1950" y="0"/>
                  </a:lnTo>
                  <a:lnTo>
                    <a:pt x="1950" y="1988"/>
                  </a:lnTo>
                  <a:lnTo>
                    <a:pt x="3900" y="1988"/>
                  </a:lnTo>
                  <a:lnTo>
                    <a:pt x="3896" y="2124"/>
                  </a:lnTo>
                  <a:lnTo>
                    <a:pt x="3882" y="2258"/>
                  </a:lnTo>
                  <a:lnTo>
                    <a:pt x="3861" y="2389"/>
                  </a:lnTo>
                  <a:lnTo>
                    <a:pt x="3831" y="2518"/>
                  </a:lnTo>
                  <a:lnTo>
                    <a:pt x="3792" y="2642"/>
                  </a:lnTo>
                  <a:lnTo>
                    <a:pt x="3747" y="2762"/>
                  </a:lnTo>
                  <a:lnTo>
                    <a:pt x="3693" y="2880"/>
                  </a:lnTo>
                  <a:lnTo>
                    <a:pt x="3633" y="2993"/>
                  </a:lnTo>
                  <a:lnTo>
                    <a:pt x="3567" y="3101"/>
                  </a:lnTo>
                  <a:lnTo>
                    <a:pt x="3494" y="3204"/>
                  </a:lnTo>
                  <a:lnTo>
                    <a:pt x="3415" y="3302"/>
                  </a:lnTo>
                  <a:lnTo>
                    <a:pt x="3328" y="3395"/>
                  </a:lnTo>
                  <a:lnTo>
                    <a:pt x="3237" y="3482"/>
                  </a:lnTo>
                  <a:lnTo>
                    <a:pt x="3142" y="3563"/>
                  </a:lnTo>
                  <a:lnTo>
                    <a:pt x="3040" y="3638"/>
                  </a:lnTo>
                  <a:lnTo>
                    <a:pt x="2935" y="3706"/>
                  </a:lnTo>
                  <a:lnTo>
                    <a:pt x="2824" y="3767"/>
                  </a:lnTo>
                  <a:lnTo>
                    <a:pt x="2709" y="3821"/>
                  </a:lnTo>
                  <a:lnTo>
                    <a:pt x="2590" y="3869"/>
                  </a:lnTo>
                  <a:lnTo>
                    <a:pt x="2468" y="3906"/>
                  </a:lnTo>
                  <a:lnTo>
                    <a:pt x="2343" y="3937"/>
                  </a:lnTo>
                  <a:lnTo>
                    <a:pt x="2215" y="3960"/>
                  </a:lnTo>
                  <a:lnTo>
                    <a:pt x="2083" y="3973"/>
                  </a:lnTo>
                  <a:lnTo>
                    <a:pt x="1950" y="3977"/>
                  </a:lnTo>
                  <a:lnTo>
                    <a:pt x="1817" y="3973"/>
                  </a:lnTo>
                  <a:lnTo>
                    <a:pt x="1686" y="3960"/>
                  </a:lnTo>
                  <a:lnTo>
                    <a:pt x="1557" y="3937"/>
                  </a:lnTo>
                  <a:lnTo>
                    <a:pt x="1432" y="3906"/>
                  </a:lnTo>
                  <a:lnTo>
                    <a:pt x="1310" y="3869"/>
                  </a:lnTo>
                  <a:lnTo>
                    <a:pt x="1192" y="3821"/>
                  </a:lnTo>
                  <a:lnTo>
                    <a:pt x="1077" y="3767"/>
                  </a:lnTo>
                  <a:lnTo>
                    <a:pt x="966" y="3706"/>
                  </a:lnTo>
                  <a:lnTo>
                    <a:pt x="860" y="3638"/>
                  </a:lnTo>
                  <a:lnTo>
                    <a:pt x="759" y="3563"/>
                  </a:lnTo>
                  <a:lnTo>
                    <a:pt x="662" y="3482"/>
                  </a:lnTo>
                  <a:lnTo>
                    <a:pt x="572" y="3395"/>
                  </a:lnTo>
                  <a:lnTo>
                    <a:pt x="486" y="3302"/>
                  </a:lnTo>
                  <a:lnTo>
                    <a:pt x="407" y="3204"/>
                  </a:lnTo>
                  <a:lnTo>
                    <a:pt x="333" y="3101"/>
                  </a:lnTo>
                  <a:lnTo>
                    <a:pt x="266" y="2993"/>
                  </a:lnTo>
                  <a:lnTo>
                    <a:pt x="207" y="2880"/>
                  </a:lnTo>
                  <a:lnTo>
                    <a:pt x="153" y="2762"/>
                  </a:lnTo>
                  <a:lnTo>
                    <a:pt x="107" y="2642"/>
                  </a:lnTo>
                  <a:lnTo>
                    <a:pt x="71" y="2518"/>
                  </a:lnTo>
                  <a:lnTo>
                    <a:pt x="39" y="2389"/>
                  </a:lnTo>
                  <a:lnTo>
                    <a:pt x="18" y="2258"/>
                  </a:lnTo>
                  <a:lnTo>
                    <a:pt x="5" y="2124"/>
                  </a:lnTo>
                  <a:lnTo>
                    <a:pt x="0" y="1988"/>
                  </a:lnTo>
                  <a:lnTo>
                    <a:pt x="5" y="1853"/>
                  </a:lnTo>
                  <a:lnTo>
                    <a:pt x="18" y="1720"/>
                  </a:lnTo>
                  <a:lnTo>
                    <a:pt x="39" y="1588"/>
                  </a:lnTo>
                  <a:lnTo>
                    <a:pt x="69" y="1461"/>
                  </a:lnTo>
                  <a:lnTo>
                    <a:pt x="107" y="1338"/>
                  </a:lnTo>
                  <a:lnTo>
                    <a:pt x="153" y="1216"/>
                  </a:lnTo>
                  <a:lnTo>
                    <a:pt x="205" y="1100"/>
                  </a:lnTo>
                  <a:lnTo>
                    <a:pt x="265" y="987"/>
                  </a:lnTo>
                  <a:lnTo>
                    <a:pt x="332" y="880"/>
                  </a:lnTo>
                  <a:lnTo>
                    <a:pt x="404" y="776"/>
                  </a:lnTo>
                  <a:lnTo>
                    <a:pt x="482" y="679"/>
                  </a:lnTo>
                  <a:lnTo>
                    <a:pt x="567" y="586"/>
                  </a:lnTo>
                  <a:lnTo>
                    <a:pt x="658" y="499"/>
                  </a:lnTo>
                  <a:lnTo>
                    <a:pt x="753" y="418"/>
                  </a:lnTo>
                  <a:lnTo>
                    <a:pt x="854" y="343"/>
                  </a:lnTo>
                  <a:lnTo>
                    <a:pt x="961" y="275"/>
                  </a:lnTo>
                  <a:lnTo>
                    <a:pt x="1070" y="213"/>
                  </a:lnTo>
                  <a:lnTo>
                    <a:pt x="1183" y="159"/>
                  </a:lnTo>
                  <a:lnTo>
                    <a:pt x="1301" y="111"/>
                  </a:lnTo>
                  <a:lnTo>
                    <a:pt x="1423" y="72"/>
                  </a:lnTo>
                  <a:lnTo>
                    <a:pt x="1548" y="42"/>
                  </a:lnTo>
                  <a:lnTo>
                    <a:pt x="1676" y="19"/>
                  </a:lnTo>
                  <a:lnTo>
                    <a:pt x="1807" y="4"/>
                  </a:lnTo>
                  <a:lnTo>
                    <a:pt x="1939"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4" name="Freeform 20">
              <a:extLst>
                <a:ext uri="{FF2B5EF4-FFF2-40B4-BE49-F238E27FC236}">
                  <a16:creationId xmlns:a16="http://schemas.microsoft.com/office/drawing/2014/main" id="{FA8547D3-2F0E-7495-0BF2-4E95478096C4}"/>
                </a:ext>
              </a:extLst>
            </p:cNvPr>
            <p:cNvSpPr>
              <a:spLocks/>
            </p:cNvSpPr>
            <p:nvPr/>
          </p:nvSpPr>
          <p:spPr bwMode="auto">
            <a:xfrm>
              <a:off x="5883275" y="920750"/>
              <a:ext cx="1668463" cy="1700212"/>
            </a:xfrm>
            <a:custGeom>
              <a:avLst/>
              <a:gdLst>
                <a:gd name="T0" fmla="*/ 3 w 2102"/>
                <a:gd name="T1" fmla="*/ 0 h 2143"/>
                <a:gd name="T2" fmla="*/ 142 w 2102"/>
                <a:gd name="T3" fmla="*/ 5 h 2143"/>
                <a:gd name="T4" fmla="*/ 277 w 2102"/>
                <a:gd name="T5" fmla="*/ 18 h 2143"/>
                <a:gd name="T6" fmla="*/ 410 w 2102"/>
                <a:gd name="T7" fmla="*/ 41 h 2143"/>
                <a:gd name="T8" fmla="*/ 541 w 2102"/>
                <a:gd name="T9" fmla="*/ 71 h 2143"/>
                <a:gd name="T10" fmla="*/ 667 w 2102"/>
                <a:gd name="T11" fmla="*/ 109 h 2143"/>
                <a:gd name="T12" fmla="*/ 790 w 2102"/>
                <a:gd name="T13" fmla="*/ 155 h 2143"/>
                <a:gd name="T14" fmla="*/ 910 w 2102"/>
                <a:gd name="T15" fmla="*/ 209 h 2143"/>
                <a:gd name="T16" fmla="*/ 1026 w 2102"/>
                <a:gd name="T17" fmla="*/ 271 h 2143"/>
                <a:gd name="T18" fmla="*/ 1137 w 2102"/>
                <a:gd name="T19" fmla="*/ 339 h 2143"/>
                <a:gd name="T20" fmla="*/ 1243 w 2102"/>
                <a:gd name="T21" fmla="*/ 413 h 2143"/>
                <a:gd name="T22" fmla="*/ 1345 w 2102"/>
                <a:gd name="T23" fmla="*/ 494 h 2143"/>
                <a:gd name="T24" fmla="*/ 1442 w 2102"/>
                <a:gd name="T25" fmla="*/ 581 h 2143"/>
                <a:gd name="T26" fmla="*/ 1533 w 2102"/>
                <a:gd name="T27" fmla="*/ 675 h 2143"/>
                <a:gd name="T28" fmla="*/ 1618 w 2102"/>
                <a:gd name="T29" fmla="*/ 774 h 2143"/>
                <a:gd name="T30" fmla="*/ 1698 w 2102"/>
                <a:gd name="T31" fmla="*/ 876 h 2143"/>
                <a:gd name="T32" fmla="*/ 1771 w 2102"/>
                <a:gd name="T33" fmla="*/ 986 h 2143"/>
                <a:gd name="T34" fmla="*/ 1838 w 2102"/>
                <a:gd name="T35" fmla="*/ 1099 h 2143"/>
                <a:gd name="T36" fmla="*/ 1898 w 2102"/>
                <a:gd name="T37" fmla="*/ 1217 h 2143"/>
                <a:gd name="T38" fmla="*/ 1950 w 2102"/>
                <a:gd name="T39" fmla="*/ 1338 h 2143"/>
                <a:gd name="T40" fmla="*/ 1996 w 2102"/>
                <a:gd name="T41" fmla="*/ 1464 h 2143"/>
                <a:gd name="T42" fmla="*/ 2034 w 2102"/>
                <a:gd name="T43" fmla="*/ 1595 h 2143"/>
                <a:gd name="T44" fmla="*/ 2064 w 2102"/>
                <a:gd name="T45" fmla="*/ 1726 h 2143"/>
                <a:gd name="T46" fmla="*/ 2085 w 2102"/>
                <a:gd name="T47" fmla="*/ 1862 h 2143"/>
                <a:gd name="T48" fmla="*/ 2098 w 2102"/>
                <a:gd name="T49" fmla="*/ 2001 h 2143"/>
                <a:gd name="T50" fmla="*/ 2102 w 2102"/>
                <a:gd name="T51" fmla="*/ 2142 h 2143"/>
                <a:gd name="T52" fmla="*/ 1 w 2102"/>
                <a:gd name="T53" fmla="*/ 2143 h 2143"/>
                <a:gd name="T54" fmla="*/ 1 w 2102"/>
                <a:gd name="T55" fmla="*/ 2139 h 2143"/>
                <a:gd name="T56" fmla="*/ 1 w 2102"/>
                <a:gd name="T57" fmla="*/ 2123 h 2143"/>
                <a:gd name="T58" fmla="*/ 1 w 2102"/>
                <a:gd name="T59" fmla="*/ 2097 h 2143"/>
                <a:gd name="T60" fmla="*/ 1 w 2102"/>
                <a:gd name="T61" fmla="*/ 2062 h 2143"/>
                <a:gd name="T62" fmla="*/ 1 w 2102"/>
                <a:gd name="T63" fmla="*/ 2019 h 2143"/>
                <a:gd name="T64" fmla="*/ 1 w 2102"/>
                <a:gd name="T65" fmla="*/ 1967 h 2143"/>
                <a:gd name="T66" fmla="*/ 1 w 2102"/>
                <a:gd name="T67" fmla="*/ 1909 h 2143"/>
                <a:gd name="T68" fmla="*/ 1 w 2102"/>
                <a:gd name="T69" fmla="*/ 1844 h 2143"/>
                <a:gd name="T70" fmla="*/ 1 w 2102"/>
                <a:gd name="T71" fmla="*/ 1773 h 2143"/>
                <a:gd name="T72" fmla="*/ 1 w 2102"/>
                <a:gd name="T73" fmla="*/ 1696 h 2143"/>
                <a:gd name="T74" fmla="*/ 1 w 2102"/>
                <a:gd name="T75" fmla="*/ 1616 h 2143"/>
                <a:gd name="T76" fmla="*/ 0 w 2102"/>
                <a:gd name="T77" fmla="*/ 1531 h 2143"/>
                <a:gd name="T78" fmla="*/ 0 w 2102"/>
                <a:gd name="T79" fmla="*/ 1444 h 2143"/>
                <a:gd name="T80" fmla="*/ 0 w 2102"/>
                <a:gd name="T81" fmla="*/ 1353 h 2143"/>
                <a:gd name="T82" fmla="*/ 0 w 2102"/>
                <a:gd name="T83" fmla="*/ 1260 h 2143"/>
                <a:gd name="T84" fmla="*/ 0 w 2102"/>
                <a:gd name="T85" fmla="*/ 1166 h 2143"/>
                <a:gd name="T86" fmla="*/ 0 w 2102"/>
                <a:gd name="T87" fmla="*/ 1072 h 2143"/>
                <a:gd name="T88" fmla="*/ 0 w 2102"/>
                <a:gd name="T89" fmla="*/ 978 h 2143"/>
                <a:gd name="T90" fmla="*/ 0 w 2102"/>
                <a:gd name="T91" fmla="*/ 884 h 2143"/>
                <a:gd name="T92" fmla="*/ 0 w 2102"/>
                <a:gd name="T93" fmla="*/ 791 h 2143"/>
                <a:gd name="T94" fmla="*/ 0 w 2102"/>
                <a:gd name="T95" fmla="*/ 701 h 2143"/>
                <a:gd name="T96" fmla="*/ 0 w 2102"/>
                <a:gd name="T97" fmla="*/ 613 h 2143"/>
                <a:gd name="T98" fmla="*/ 0 w 2102"/>
                <a:gd name="T99" fmla="*/ 528 h 2143"/>
                <a:gd name="T100" fmla="*/ 0 w 2102"/>
                <a:gd name="T101" fmla="*/ 448 h 2143"/>
                <a:gd name="T102" fmla="*/ 0 w 2102"/>
                <a:gd name="T103" fmla="*/ 371 h 2143"/>
                <a:gd name="T104" fmla="*/ 0 w 2102"/>
                <a:gd name="T105" fmla="*/ 300 h 2143"/>
                <a:gd name="T106" fmla="*/ 0 w 2102"/>
                <a:gd name="T107" fmla="*/ 235 h 2143"/>
                <a:gd name="T108" fmla="*/ 0 w 2102"/>
                <a:gd name="T109" fmla="*/ 177 h 2143"/>
                <a:gd name="T110" fmla="*/ 1 w 2102"/>
                <a:gd name="T111" fmla="*/ 125 h 2143"/>
                <a:gd name="T112" fmla="*/ 1 w 2102"/>
                <a:gd name="T113" fmla="*/ 83 h 2143"/>
                <a:gd name="T114" fmla="*/ 1 w 2102"/>
                <a:gd name="T115" fmla="*/ 47 h 2143"/>
                <a:gd name="T116" fmla="*/ 3 w 2102"/>
                <a:gd name="T117" fmla="*/ 22 h 2143"/>
                <a:gd name="T118" fmla="*/ 3 w 2102"/>
                <a:gd name="T119" fmla="*/ 6 h 2143"/>
                <a:gd name="T120" fmla="*/ 3 w 2102"/>
                <a:gd name="T121" fmla="*/ 0 h 2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2" h="2143">
                  <a:moveTo>
                    <a:pt x="3" y="0"/>
                  </a:moveTo>
                  <a:lnTo>
                    <a:pt x="142" y="5"/>
                  </a:lnTo>
                  <a:lnTo>
                    <a:pt x="277" y="18"/>
                  </a:lnTo>
                  <a:lnTo>
                    <a:pt x="410" y="41"/>
                  </a:lnTo>
                  <a:lnTo>
                    <a:pt x="541" y="71"/>
                  </a:lnTo>
                  <a:lnTo>
                    <a:pt x="667" y="109"/>
                  </a:lnTo>
                  <a:lnTo>
                    <a:pt x="790" y="155"/>
                  </a:lnTo>
                  <a:lnTo>
                    <a:pt x="910" y="209"/>
                  </a:lnTo>
                  <a:lnTo>
                    <a:pt x="1026" y="271"/>
                  </a:lnTo>
                  <a:lnTo>
                    <a:pt x="1137" y="339"/>
                  </a:lnTo>
                  <a:lnTo>
                    <a:pt x="1243" y="413"/>
                  </a:lnTo>
                  <a:lnTo>
                    <a:pt x="1345" y="494"/>
                  </a:lnTo>
                  <a:lnTo>
                    <a:pt x="1442" y="581"/>
                  </a:lnTo>
                  <a:lnTo>
                    <a:pt x="1533" y="675"/>
                  </a:lnTo>
                  <a:lnTo>
                    <a:pt x="1618" y="774"/>
                  </a:lnTo>
                  <a:lnTo>
                    <a:pt x="1698" y="876"/>
                  </a:lnTo>
                  <a:lnTo>
                    <a:pt x="1771" y="986"/>
                  </a:lnTo>
                  <a:lnTo>
                    <a:pt x="1838" y="1099"/>
                  </a:lnTo>
                  <a:lnTo>
                    <a:pt x="1898" y="1217"/>
                  </a:lnTo>
                  <a:lnTo>
                    <a:pt x="1950" y="1338"/>
                  </a:lnTo>
                  <a:lnTo>
                    <a:pt x="1996" y="1464"/>
                  </a:lnTo>
                  <a:lnTo>
                    <a:pt x="2034" y="1595"/>
                  </a:lnTo>
                  <a:lnTo>
                    <a:pt x="2064" y="1726"/>
                  </a:lnTo>
                  <a:lnTo>
                    <a:pt x="2085" y="1862"/>
                  </a:lnTo>
                  <a:lnTo>
                    <a:pt x="2098" y="2001"/>
                  </a:lnTo>
                  <a:lnTo>
                    <a:pt x="2102" y="2142"/>
                  </a:lnTo>
                  <a:lnTo>
                    <a:pt x="1" y="2143"/>
                  </a:lnTo>
                  <a:lnTo>
                    <a:pt x="1" y="2139"/>
                  </a:lnTo>
                  <a:lnTo>
                    <a:pt x="1" y="2123"/>
                  </a:lnTo>
                  <a:lnTo>
                    <a:pt x="1" y="2097"/>
                  </a:lnTo>
                  <a:lnTo>
                    <a:pt x="1" y="2062"/>
                  </a:lnTo>
                  <a:lnTo>
                    <a:pt x="1" y="2019"/>
                  </a:lnTo>
                  <a:lnTo>
                    <a:pt x="1" y="1967"/>
                  </a:lnTo>
                  <a:lnTo>
                    <a:pt x="1" y="1909"/>
                  </a:lnTo>
                  <a:lnTo>
                    <a:pt x="1" y="1844"/>
                  </a:lnTo>
                  <a:lnTo>
                    <a:pt x="1" y="1773"/>
                  </a:lnTo>
                  <a:lnTo>
                    <a:pt x="1" y="1696"/>
                  </a:lnTo>
                  <a:lnTo>
                    <a:pt x="1" y="1616"/>
                  </a:lnTo>
                  <a:lnTo>
                    <a:pt x="0" y="1531"/>
                  </a:lnTo>
                  <a:lnTo>
                    <a:pt x="0" y="1444"/>
                  </a:lnTo>
                  <a:lnTo>
                    <a:pt x="0" y="1353"/>
                  </a:lnTo>
                  <a:lnTo>
                    <a:pt x="0" y="1260"/>
                  </a:lnTo>
                  <a:lnTo>
                    <a:pt x="0" y="1166"/>
                  </a:lnTo>
                  <a:lnTo>
                    <a:pt x="0" y="1072"/>
                  </a:lnTo>
                  <a:lnTo>
                    <a:pt x="0" y="978"/>
                  </a:lnTo>
                  <a:lnTo>
                    <a:pt x="0" y="884"/>
                  </a:lnTo>
                  <a:lnTo>
                    <a:pt x="0" y="791"/>
                  </a:lnTo>
                  <a:lnTo>
                    <a:pt x="0" y="701"/>
                  </a:lnTo>
                  <a:lnTo>
                    <a:pt x="0" y="613"/>
                  </a:lnTo>
                  <a:lnTo>
                    <a:pt x="0" y="528"/>
                  </a:lnTo>
                  <a:lnTo>
                    <a:pt x="0" y="448"/>
                  </a:lnTo>
                  <a:lnTo>
                    <a:pt x="0" y="371"/>
                  </a:lnTo>
                  <a:lnTo>
                    <a:pt x="0" y="300"/>
                  </a:lnTo>
                  <a:lnTo>
                    <a:pt x="0" y="235"/>
                  </a:lnTo>
                  <a:lnTo>
                    <a:pt x="0" y="177"/>
                  </a:lnTo>
                  <a:lnTo>
                    <a:pt x="1" y="125"/>
                  </a:lnTo>
                  <a:lnTo>
                    <a:pt x="1" y="83"/>
                  </a:lnTo>
                  <a:lnTo>
                    <a:pt x="1" y="47"/>
                  </a:lnTo>
                  <a:lnTo>
                    <a:pt x="3" y="22"/>
                  </a:lnTo>
                  <a:lnTo>
                    <a:pt x="3" y="6"/>
                  </a:lnTo>
                  <a:lnTo>
                    <a:pt x="3"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sp>
        <p:nvSpPr>
          <p:cNvPr id="18" name="TextBox 17">
            <a:extLst>
              <a:ext uri="{FF2B5EF4-FFF2-40B4-BE49-F238E27FC236}">
                <a16:creationId xmlns:a16="http://schemas.microsoft.com/office/drawing/2014/main" id="{F8D52EC2-88C5-85A6-3309-1F027146A941}"/>
              </a:ext>
            </a:extLst>
          </p:cNvPr>
          <p:cNvSpPr txBox="1"/>
          <p:nvPr/>
        </p:nvSpPr>
        <p:spPr>
          <a:xfrm flipH="1">
            <a:off x="9459264" y="1704925"/>
            <a:ext cx="2058061" cy="1194173"/>
          </a:xfrm>
          <a:prstGeom prst="rect">
            <a:avLst/>
          </a:prstGeom>
          <a:noFill/>
        </p:spPr>
        <p:txBody>
          <a:bodyPr wrap="square" lIns="0" tIns="0" rIns="0" bIns="0" rtlCol="0" anchor="t">
            <a:spAutoFit/>
          </a:bodyPr>
          <a:lstStyle/>
          <a:p>
            <a:pPr defTabSz="2438705">
              <a:spcBef>
                <a:spcPct val="20000"/>
              </a:spcBef>
              <a:defRPr/>
            </a:pPr>
            <a:r>
              <a:rPr lang="en-US" sz="2000" b="1" dirty="0">
                <a:solidFill>
                  <a:srgbClr val="F26363"/>
                </a:solidFill>
              </a:rPr>
              <a:t>Title Goes Here</a:t>
            </a:r>
          </a:p>
          <a:p>
            <a:pPr defTabSz="2438705">
              <a:spcBef>
                <a:spcPct val="20000"/>
              </a:spcBef>
              <a:defRPr/>
            </a:pPr>
            <a:r>
              <a:rPr lang="en-US" dirty="0"/>
              <a:t>There are many variations of passages of loran Epsom.</a:t>
            </a:r>
          </a:p>
        </p:txBody>
      </p:sp>
      <p:sp>
        <p:nvSpPr>
          <p:cNvPr id="19" name="TextBox 18">
            <a:extLst>
              <a:ext uri="{FF2B5EF4-FFF2-40B4-BE49-F238E27FC236}">
                <a16:creationId xmlns:a16="http://schemas.microsoft.com/office/drawing/2014/main" id="{3B6B3860-F0CC-D0D1-AC5C-F825495FF770}"/>
              </a:ext>
            </a:extLst>
          </p:cNvPr>
          <p:cNvSpPr txBox="1"/>
          <p:nvPr/>
        </p:nvSpPr>
        <p:spPr>
          <a:xfrm flipH="1">
            <a:off x="627861" y="1704925"/>
            <a:ext cx="2156340" cy="1194173"/>
          </a:xfrm>
          <a:prstGeom prst="rect">
            <a:avLst/>
          </a:prstGeom>
          <a:noFill/>
        </p:spPr>
        <p:txBody>
          <a:bodyPr wrap="square" lIns="0" tIns="0" rIns="0" bIns="0" rtlCol="0" anchor="t">
            <a:spAutoFit/>
          </a:bodyPr>
          <a:lstStyle/>
          <a:p>
            <a:pPr algn="r" defTabSz="2438705">
              <a:spcBef>
                <a:spcPct val="20000"/>
              </a:spcBef>
              <a:defRPr/>
            </a:pPr>
            <a:r>
              <a:rPr lang="en-US" sz="2000" b="1" dirty="0">
                <a:solidFill>
                  <a:srgbClr val="419CCC"/>
                </a:solidFill>
              </a:rPr>
              <a:t>Title Goes Here</a:t>
            </a:r>
          </a:p>
          <a:p>
            <a:pPr algn="r" defTabSz="2438705">
              <a:spcBef>
                <a:spcPct val="20000"/>
              </a:spcBef>
              <a:defRPr/>
            </a:pPr>
            <a:r>
              <a:rPr lang="en-US" dirty="0"/>
              <a:t>There are many variations of passages of loran Epsom.</a:t>
            </a:r>
          </a:p>
        </p:txBody>
      </p:sp>
      <p:sp>
        <p:nvSpPr>
          <p:cNvPr id="20" name="TextBox 19">
            <a:extLst>
              <a:ext uri="{FF2B5EF4-FFF2-40B4-BE49-F238E27FC236}">
                <a16:creationId xmlns:a16="http://schemas.microsoft.com/office/drawing/2014/main" id="{327C6EE5-F565-C766-3056-0BA700403B7F}"/>
              </a:ext>
            </a:extLst>
          </p:cNvPr>
          <p:cNvSpPr txBox="1"/>
          <p:nvPr/>
        </p:nvSpPr>
        <p:spPr>
          <a:xfrm flipH="1">
            <a:off x="8896835" y="4294712"/>
            <a:ext cx="1963282" cy="1471172"/>
          </a:xfrm>
          <a:prstGeom prst="rect">
            <a:avLst/>
          </a:prstGeom>
          <a:noFill/>
        </p:spPr>
        <p:txBody>
          <a:bodyPr wrap="square" lIns="0" tIns="0" rIns="0" bIns="0" rtlCol="0" anchor="t">
            <a:spAutoFit/>
          </a:bodyPr>
          <a:lstStyle/>
          <a:p>
            <a:pPr defTabSz="2438705">
              <a:spcBef>
                <a:spcPct val="20000"/>
              </a:spcBef>
              <a:defRPr/>
            </a:pPr>
            <a:r>
              <a:rPr lang="en-US" sz="2000" b="1" dirty="0">
                <a:solidFill>
                  <a:srgbClr val="FFA826"/>
                </a:solidFill>
              </a:rPr>
              <a:t>Title Goes Here</a:t>
            </a:r>
          </a:p>
          <a:p>
            <a:pPr defTabSz="2438705">
              <a:spcBef>
                <a:spcPct val="20000"/>
              </a:spcBef>
              <a:defRPr/>
            </a:pPr>
            <a:r>
              <a:rPr lang="en-US" dirty="0"/>
              <a:t>There are many variations of passages of loran Epsom.</a:t>
            </a:r>
          </a:p>
        </p:txBody>
      </p:sp>
      <p:sp>
        <p:nvSpPr>
          <p:cNvPr id="21" name="TextBox 20">
            <a:extLst>
              <a:ext uri="{FF2B5EF4-FFF2-40B4-BE49-F238E27FC236}">
                <a16:creationId xmlns:a16="http://schemas.microsoft.com/office/drawing/2014/main" id="{A1688BF3-2004-EA94-070B-EF3B835FE27C}"/>
              </a:ext>
            </a:extLst>
          </p:cNvPr>
          <p:cNvSpPr txBox="1"/>
          <p:nvPr/>
        </p:nvSpPr>
        <p:spPr>
          <a:xfrm flipH="1">
            <a:off x="1016908" y="4294712"/>
            <a:ext cx="2156342" cy="1194173"/>
          </a:xfrm>
          <a:prstGeom prst="rect">
            <a:avLst/>
          </a:prstGeom>
          <a:noFill/>
        </p:spPr>
        <p:txBody>
          <a:bodyPr wrap="square" lIns="0" tIns="0" rIns="0" bIns="0" rtlCol="0" anchor="t">
            <a:spAutoFit/>
          </a:bodyPr>
          <a:lstStyle/>
          <a:p>
            <a:pPr algn="r" defTabSz="2438705">
              <a:spcBef>
                <a:spcPct val="20000"/>
              </a:spcBef>
              <a:defRPr/>
            </a:pPr>
            <a:r>
              <a:rPr lang="en-US" sz="2000" b="1" dirty="0">
                <a:solidFill>
                  <a:srgbClr val="00BAB5"/>
                </a:solidFill>
              </a:rPr>
              <a:t>Title Goes Here</a:t>
            </a:r>
          </a:p>
          <a:p>
            <a:pPr algn="r" defTabSz="2438705">
              <a:spcBef>
                <a:spcPct val="20000"/>
              </a:spcBef>
              <a:defRPr/>
            </a:pPr>
            <a:r>
              <a:rPr lang="en-US" dirty="0"/>
              <a:t>There are many variations of passages of loran Epsom.</a:t>
            </a:r>
          </a:p>
        </p:txBody>
      </p:sp>
      <p:sp>
        <p:nvSpPr>
          <p:cNvPr id="22" name="TextBox 21">
            <a:extLst>
              <a:ext uri="{FF2B5EF4-FFF2-40B4-BE49-F238E27FC236}">
                <a16:creationId xmlns:a16="http://schemas.microsoft.com/office/drawing/2014/main" id="{37EC4C76-609A-24E7-7B2E-45FAE6AD5CDC}"/>
              </a:ext>
            </a:extLst>
          </p:cNvPr>
          <p:cNvSpPr txBox="1"/>
          <p:nvPr/>
        </p:nvSpPr>
        <p:spPr>
          <a:xfrm flipH="1">
            <a:off x="5058468" y="5341230"/>
            <a:ext cx="2241218" cy="1194173"/>
          </a:xfrm>
          <a:prstGeom prst="rect">
            <a:avLst/>
          </a:prstGeom>
          <a:noFill/>
        </p:spPr>
        <p:txBody>
          <a:bodyPr wrap="square" lIns="0" tIns="0" rIns="0" bIns="0" rtlCol="0" anchor="t">
            <a:spAutoFit/>
          </a:bodyPr>
          <a:lstStyle/>
          <a:p>
            <a:pPr defTabSz="2438705">
              <a:spcBef>
                <a:spcPct val="20000"/>
              </a:spcBef>
              <a:defRPr/>
            </a:pPr>
            <a:r>
              <a:rPr lang="en-US" sz="2000" b="1" dirty="0">
                <a:solidFill>
                  <a:srgbClr val="995DB3"/>
                </a:solidFill>
              </a:rPr>
              <a:t>Title Goes Here</a:t>
            </a:r>
          </a:p>
          <a:p>
            <a:pPr defTabSz="2438705">
              <a:spcBef>
                <a:spcPct val="20000"/>
              </a:spcBef>
              <a:defRPr/>
            </a:pPr>
            <a:r>
              <a:rPr lang="en-US" dirty="0"/>
              <a:t>There are many variations of passages of loran Epsom.</a:t>
            </a:r>
          </a:p>
        </p:txBody>
      </p:sp>
      <p:cxnSp>
        <p:nvCxnSpPr>
          <p:cNvPr id="50" name="Straight Connector 49">
            <a:extLst>
              <a:ext uri="{FF2B5EF4-FFF2-40B4-BE49-F238E27FC236}">
                <a16:creationId xmlns:a16="http://schemas.microsoft.com/office/drawing/2014/main" id="{0B8D938A-52F7-E568-CC86-AEF8A192537E}"/>
              </a:ext>
            </a:extLst>
          </p:cNvPr>
          <p:cNvCxnSpPr>
            <a:cxnSpLocks/>
          </p:cNvCxnSpPr>
          <p:nvPr/>
        </p:nvCxnSpPr>
        <p:spPr>
          <a:xfrm>
            <a:off x="2986088" y="1704925"/>
            <a:ext cx="0" cy="1130267"/>
          </a:xfrm>
          <a:prstGeom prst="line">
            <a:avLst/>
          </a:prstGeom>
          <a:ln w="50800">
            <a:solidFill>
              <a:srgbClr val="419CC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6ADB865-8341-D4CC-7F8F-9296DBFE9A3E}"/>
              </a:ext>
            </a:extLst>
          </p:cNvPr>
          <p:cNvCxnSpPr>
            <a:cxnSpLocks/>
          </p:cNvCxnSpPr>
          <p:nvPr/>
        </p:nvCxnSpPr>
        <p:spPr>
          <a:xfrm>
            <a:off x="3343275" y="4294712"/>
            <a:ext cx="0" cy="1130267"/>
          </a:xfrm>
          <a:prstGeom prst="line">
            <a:avLst/>
          </a:prstGeom>
          <a:ln w="50800">
            <a:solidFill>
              <a:srgbClr val="00BAB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78F0A67-27CA-E16B-54C6-20FB3A4CEC1F}"/>
              </a:ext>
            </a:extLst>
          </p:cNvPr>
          <p:cNvCxnSpPr/>
          <p:nvPr/>
        </p:nvCxnSpPr>
        <p:spPr>
          <a:xfrm>
            <a:off x="4843462" y="5376812"/>
            <a:ext cx="0" cy="1130267"/>
          </a:xfrm>
          <a:prstGeom prst="line">
            <a:avLst/>
          </a:prstGeom>
          <a:ln w="50800">
            <a:solidFill>
              <a:srgbClr val="995DB3"/>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ECF7E-12AC-E8D7-AA71-34F1C34B27E9}"/>
              </a:ext>
            </a:extLst>
          </p:cNvPr>
          <p:cNvCxnSpPr>
            <a:cxnSpLocks/>
          </p:cNvCxnSpPr>
          <p:nvPr/>
        </p:nvCxnSpPr>
        <p:spPr>
          <a:xfrm>
            <a:off x="8701089" y="4294712"/>
            <a:ext cx="0" cy="1273141"/>
          </a:xfrm>
          <a:prstGeom prst="line">
            <a:avLst/>
          </a:prstGeom>
          <a:ln w="50800">
            <a:solidFill>
              <a:srgbClr val="FFA82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0D3A175-368D-A998-7415-FC21BAC20129}"/>
              </a:ext>
            </a:extLst>
          </p:cNvPr>
          <p:cNvCxnSpPr>
            <a:cxnSpLocks/>
          </p:cNvCxnSpPr>
          <p:nvPr/>
        </p:nvCxnSpPr>
        <p:spPr>
          <a:xfrm>
            <a:off x="9272587" y="1704925"/>
            <a:ext cx="0" cy="1273141"/>
          </a:xfrm>
          <a:prstGeom prst="line">
            <a:avLst/>
          </a:prstGeom>
          <a:ln w="50800">
            <a:solidFill>
              <a:srgbClr val="F263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762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Oval 2">
            <a:extLst>
              <a:ext uri="{FF2B5EF4-FFF2-40B4-BE49-F238E27FC236}">
                <a16:creationId xmlns:a16="http://schemas.microsoft.com/office/drawing/2014/main" id="{811AABE6-C354-FEBB-51B7-A005F61B2999}"/>
              </a:ext>
            </a:extLst>
          </p:cNvPr>
          <p:cNvSpPr>
            <a:spLocks noChangeAspect="1"/>
          </p:cNvSpPr>
          <p:nvPr/>
        </p:nvSpPr>
        <p:spPr>
          <a:xfrm>
            <a:off x="7377383" y="2740940"/>
            <a:ext cx="1883586" cy="1883586"/>
          </a:xfrm>
          <a:prstGeom prst="ellipse">
            <a:avLst/>
          </a:prstGeom>
          <a:solidFill>
            <a:srgbClr val="00BAB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j-lt"/>
            </a:endParaRPr>
          </a:p>
        </p:txBody>
      </p:sp>
      <p:sp>
        <p:nvSpPr>
          <p:cNvPr id="4" name="Oval 3">
            <a:extLst>
              <a:ext uri="{FF2B5EF4-FFF2-40B4-BE49-F238E27FC236}">
                <a16:creationId xmlns:a16="http://schemas.microsoft.com/office/drawing/2014/main" id="{29F97E9C-E69D-D14B-B3BC-80DD25ED54C1}"/>
              </a:ext>
            </a:extLst>
          </p:cNvPr>
          <p:cNvSpPr>
            <a:spLocks noChangeAspect="1"/>
          </p:cNvSpPr>
          <p:nvPr/>
        </p:nvSpPr>
        <p:spPr>
          <a:xfrm>
            <a:off x="2952450" y="2740940"/>
            <a:ext cx="1883586" cy="1883586"/>
          </a:xfrm>
          <a:prstGeom prst="ellipse">
            <a:avLst/>
          </a:prstGeom>
          <a:solidFill>
            <a:srgbClr val="F2636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latin typeface="+mj-lt"/>
            </a:endParaRPr>
          </a:p>
        </p:txBody>
      </p:sp>
      <p:sp>
        <p:nvSpPr>
          <p:cNvPr id="5" name="Oval 4">
            <a:extLst>
              <a:ext uri="{FF2B5EF4-FFF2-40B4-BE49-F238E27FC236}">
                <a16:creationId xmlns:a16="http://schemas.microsoft.com/office/drawing/2014/main" id="{6A998615-3B14-4461-E432-08218813F150}"/>
              </a:ext>
            </a:extLst>
          </p:cNvPr>
          <p:cNvSpPr>
            <a:spLocks noChangeAspect="1"/>
          </p:cNvSpPr>
          <p:nvPr/>
        </p:nvSpPr>
        <p:spPr>
          <a:xfrm>
            <a:off x="4427427" y="2740940"/>
            <a:ext cx="1883586" cy="1883586"/>
          </a:xfrm>
          <a:prstGeom prst="ellipse">
            <a:avLst/>
          </a:prstGeom>
          <a:solidFill>
            <a:srgbClr val="FFA82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j-lt"/>
            </a:endParaRPr>
          </a:p>
        </p:txBody>
      </p:sp>
      <p:sp>
        <p:nvSpPr>
          <p:cNvPr id="6" name="Oval 5">
            <a:extLst>
              <a:ext uri="{FF2B5EF4-FFF2-40B4-BE49-F238E27FC236}">
                <a16:creationId xmlns:a16="http://schemas.microsoft.com/office/drawing/2014/main" id="{E7AAB3DF-1C15-C8BE-0CC6-8710D051954A}"/>
              </a:ext>
            </a:extLst>
          </p:cNvPr>
          <p:cNvSpPr>
            <a:spLocks noChangeAspect="1"/>
          </p:cNvSpPr>
          <p:nvPr/>
        </p:nvSpPr>
        <p:spPr>
          <a:xfrm>
            <a:off x="5902405" y="2740940"/>
            <a:ext cx="1883586" cy="1883586"/>
          </a:xfrm>
          <a:prstGeom prst="ellipse">
            <a:avLst/>
          </a:prstGeom>
          <a:solidFill>
            <a:srgbClr val="A8436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bg1"/>
              </a:solidFill>
              <a:latin typeface="+mj-lt"/>
            </a:endParaRPr>
          </a:p>
        </p:txBody>
      </p:sp>
      <p:grpSp>
        <p:nvGrpSpPr>
          <p:cNvPr id="9" name="Group 8">
            <a:extLst>
              <a:ext uri="{FF2B5EF4-FFF2-40B4-BE49-F238E27FC236}">
                <a16:creationId xmlns:a16="http://schemas.microsoft.com/office/drawing/2014/main" id="{58EC30D1-70C7-B0DB-0708-BDFF090D5C6F}"/>
              </a:ext>
            </a:extLst>
          </p:cNvPr>
          <p:cNvGrpSpPr/>
          <p:nvPr/>
        </p:nvGrpSpPr>
        <p:grpSpPr>
          <a:xfrm>
            <a:off x="5021178" y="3308230"/>
            <a:ext cx="696084" cy="749007"/>
            <a:chOff x="1066800" y="2373312"/>
            <a:chExt cx="271462" cy="292100"/>
          </a:xfrm>
          <a:solidFill>
            <a:schemeClr val="bg1"/>
          </a:solidFill>
        </p:grpSpPr>
        <p:sp>
          <p:nvSpPr>
            <p:cNvPr id="27" name="Oval 213">
              <a:extLst>
                <a:ext uri="{FF2B5EF4-FFF2-40B4-BE49-F238E27FC236}">
                  <a16:creationId xmlns:a16="http://schemas.microsoft.com/office/drawing/2014/main" id="{E55E6F84-1FBD-C491-0954-50B7A2CE33C5}"/>
                </a:ext>
              </a:extLst>
            </p:cNvPr>
            <p:cNvSpPr>
              <a:spLocks noChangeArrowheads="1"/>
            </p:cNvSpPr>
            <p:nvPr/>
          </p:nvSpPr>
          <p:spPr bwMode="auto">
            <a:xfrm>
              <a:off x="1152525" y="2373312"/>
              <a:ext cx="95250" cy="93663"/>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8" name="Freeform 214">
              <a:extLst>
                <a:ext uri="{FF2B5EF4-FFF2-40B4-BE49-F238E27FC236}">
                  <a16:creationId xmlns:a16="http://schemas.microsoft.com/office/drawing/2014/main" id="{E20A37D7-8892-F9F0-B618-1D15B4F67769}"/>
                </a:ext>
              </a:extLst>
            </p:cNvPr>
            <p:cNvSpPr>
              <a:spLocks noEditPoints="1"/>
            </p:cNvSpPr>
            <p:nvPr/>
          </p:nvSpPr>
          <p:spPr bwMode="auto">
            <a:xfrm>
              <a:off x="1116013" y="2481262"/>
              <a:ext cx="165100" cy="109538"/>
            </a:xfrm>
            <a:custGeom>
              <a:avLst/>
              <a:gdLst/>
              <a:ahLst/>
              <a:cxnLst>
                <a:cxn ang="0">
                  <a:pos x="44" y="33"/>
                </a:cxn>
                <a:cxn ang="0">
                  <a:pos x="37" y="40"/>
                </a:cxn>
                <a:cxn ang="0">
                  <a:pos x="36" y="40"/>
                </a:cxn>
                <a:cxn ang="0">
                  <a:pos x="35" y="40"/>
                </a:cxn>
                <a:cxn ang="0">
                  <a:pos x="28" y="33"/>
                </a:cxn>
                <a:cxn ang="0">
                  <a:pos x="27" y="31"/>
                </a:cxn>
                <a:cxn ang="0">
                  <a:pos x="31" y="14"/>
                </a:cxn>
                <a:cxn ang="0">
                  <a:pos x="31" y="12"/>
                </a:cxn>
                <a:cxn ang="0">
                  <a:pos x="31" y="9"/>
                </a:cxn>
                <a:cxn ang="0">
                  <a:pos x="32" y="7"/>
                </a:cxn>
                <a:cxn ang="0">
                  <a:pos x="40" y="7"/>
                </a:cxn>
                <a:cxn ang="0">
                  <a:pos x="42" y="9"/>
                </a:cxn>
                <a:cxn ang="0">
                  <a:pos x="41" y="12"/>
                </a:cxn>
                <a:cxn ang="0">
                  <a:pos x="42" y="14"/>
                </a:cxn>
                <a:cxn ang="0">
                  <a:pos x="45" y="31"/>
                </a:cxn>
                <a:cxn ang="0">
                  <a:pos x="44" y="33"/>
                </a:cxn>
                <a:cxn ang="0">
                  <a:pos x="72" y="33"/>
                </a:cxn>
                <a:cxn ang="0">
                  <a:pos x="62" y="7"/>
                </a:cxn>
                <a:cxn ang="0">
                  <a:pos x="53" y="0"/>
                </a:cxn>
                <a:cxn ang="0">
                  <a:pos x="52" y="0"/>
                </a:cxn>
                <a:cxn ang="0">
                  <a:pos x="36" y="0"/>
                </a:cxn>
                <a:cxn ang="0">
                  <a:pos x="20" y="0"/>
                </a:cxn>
                <a:cxn ang="0">
                  <a:pos x="19" y="0"/>
                </a:cxn>
                <a:cxn ang="0">
                  <a:pos x="10" y="7"/>
                </a:cxn>
                <a:cxn ang="0">
                  <a:pos x="1" y="33"/>
                </a:cxn>
                <a:cxn ang="0">
                  <a:pos x="2" y="37"/>
                </a:cxn>
                <a:cxn ang="0">
                  <a:pos x="10" y="41"/>
                </a:cxn>
                <a:cxn ang="0">
                  <a:pos x="13" y="40"/>
                </a:cxn>
                <a:cxn ang="0">
                  <a:pos x="18" y="27"/>
                </a:cxn>
                <a:cxn ang="0">
                  <a:pos x="18" y="27"/>
                </a:cxn>
                <a:cxn ang="0">
                  <a:pos x="18" y="40"/>
                </a:cxn>
                <a:cxn ang="0">
                  <a:pos x="20" y="44"/>
                </a:cxn>
                <a:cxn ang="0">
                  <a:pos x="36" y="48"/>
                </a:cxn>
                <a:cxn ang="0">
                  <a:pos x="52" y="44"/>
                </a:cxn>
                <a:cxn ang="0">
                  <a:pos x="54" y="40"/>
                </a:cxn>
                <a:cxn ang="0">
                  <a:pos x="54" y="27"/>
                </a:cxn>
                <a:cxn ang="0">
                  <a:pos x="55" y="27"/>
                </a:cxn>
                <a:cxn ang="0">
                  <a:pos x="60" y="40"/>
                </a:cxn>
                <a:cxn ang="0">
                  <a:pos x="62" y="41"/>
                </a:cxn>
                <a:cxn ang="0">
                  <a:pos x="70" y="37"/>
                </a:cxn>
                <a:cxn ang="0">
                  <a:pos x="72" y="33"/>
                </a:cxn>
              </a:cxnLst>
              <a:rect l="0" t="0" r="r" b="b"/>
              <a:pathLst>
                <a:path w="72" h="48">
                  <a:moveTo>
                    <a:pt x="44" y="33"/>
                  </a:moveTo>
                  <a:cubicBezTo>
                    <a:pt x="37" y="40"/>
                    <a:pt x="37" y="40"/>
                    <a:pt x="37" y="40"/>
                  </a:cubicBezTo>
                  <a:cubicBezTo>
                    <a:pt x="37" y="40"/>
                    <a:pt x="37" y="40"/>
                    <a:pt x="36" y="40"/>
                  </a:cubicBezTo>
                  <a:cubicBezTo>
                    <a:pt x="36" y="40"/>
                    <a:pt x="35" y="40"/>
                    <a:pt x="35" y="40"/>
                  </a:cubicBezTo>
                  <a:cubicBezTo>
                    <a:pt x="28" y="33"/>
                    <a:pt x="28" y="33"/>
                    <a:pt x="28" y="33"/>
                  </a:cubicBezTo>
                  <a:cubicBezTo>
                    <a:pt x="27" y="33"/>
                    <a:pt x="27" y="32"/>
                    <a:pt x="27" y="31"/>
                  </a:cubicBezTo>
                  <a:cubicBezTo>
                    <a:pt x="31" y="14"/>
                    <a:pt x="31" y="14"/>
                    <a:pt x="31" y="14"/>
                  </a:cubicBezTo>
                  <a:cubicBezTo>
                    <a:pt x="31" y="13"/>
                    <a:pt x="31" y="12"/>
                    <a:pt x="31" y="12"/>
                  </a:cubicBezTo>
                  <a:cubicBezTo>
                    <a:pt x="31" y="11"/>
                    <a:pt x="31" y="9"/>
                    <a:pt x="31" y="9"/>
                  </a:cubicBezTo>
                  <a:cubicBezTo>
                    <a:pt x="31" y="8"/>
                    <a:pt x="31" y="7"/>
                    <a:pt x="32" y="7"/>
                  </a:cubicBezTo>
                  <a:cubicBezTo>
                    <a:pt x="40" y="7"/>
                    <a:pt x="40" y="7"/>
                    <a:pt x="40" y="7"/>
                  </a:cubicBezTo>
                  <a:cubicBezTo>
                    <a:pt x="41" y="7"/>
                    <a:pt x="42" y="8"/>
                    <a:pt x="42" y="9"/>
                  </a:cubicBezTo>
                  <a:cubicBezTo>
                    <a:pt x="42" y="9"/>
                    <a:pt x="42" y="11"/>
                    <a:pt x="41" y="12"/>
                  </a:cubicBezTo>
                  <a:cubicBezTo>
                    <a:pt x="41" y="12"/>
                    <a:pt x="42" y="13"/>
                    <a:pt x="42" y="14"/>
                  </a:cubicBezTo>
                  <a:cubicBezTo>
                    <a:pt x="45" y="31"/>
                    <a:pt x="45" y="31"/>
                    <a:pt x="45" y="31"/>
                  </a:cubicBezTo>
                  <a:cubicBezTo>
                    <a:pt x="45" y="32"/>
                    <a:pt x="45" y="33"/>
                    <a:pt x="44" y="33"/>
                  </a:cubicBezTo>
                  <a:moveTo>
                    <a:pt x="72" y="33"/>
                  </a:moveTo>
                  <a:cubicBezTo>
                    <a:pt x="62" y="7"/>
                    <a:pt x="62" y="7"/>
                    <a:pt x="62" y="7"/>
                  </a:cubicBezTo>
                  <a:cubicBezTo>
                    <a:pt x="62" y="7"/>
                    <a:pt x="60" y="0"/>
                    <a:pt x="53" y="0"/>
                  </a:cubicBezTo>
                  <a:cubicBezTo>
                    <a:pt x="52" y="0"/>
                    <a:pt x="52" y="0"/>
                    <a:pt x="52" y="0"/>
                  </a:cubicBezTo>
                  <a:cubicBezTo>
                    <a:pt x="52" y="0"/>
                    <a:pt x="44" y="0"/>
                    <a:pt x="36" y="0"/>
                  </a:cubicBezTo>
                  <a:cubicBezTo>
                    <a:pt x="28" y="0"/>
                    <a:pt x="21" y="0"/>
                    <a:pt x="20" y="0"/>
                  </a:cubicBezTo>
                  <a:cubicBezTo>
                    <a:pt x="19" y="0"/>
                    <a:pt x="19" y="0"/>
                    <a:pt x="19" y="0"/>
                  </a:cubicBezTo>
                  <a:cubicBezTo>
                    <a:pt x="13" y="0"/>
                    <a:pt x="11" y="7"/>
                    <a:pt x="10" y="7"/>
                  </a:cubicBezTo>
                  <a:cubicBezTo>
                    <a:pt x="1" y="33"/>
                    <a:pt x="1" y="33"/>
                    <a:pt x="1" y="33"/>
                  </a:cubicBezTo>
                  <a:cubicBezTo>
                    <a:pt x="0" y="34"/>
                    <a:pt x="1" y="36"/>
                    <a:pt x="2" y="37"/>
                  </a:cubicBezTo>
                  <a:cubicBezTo>
                    <a:pt x="4" y="39"/>
                    <a:pt x="7" y="41"/>
                    <a:pt x="10" y="41"/>
                  </a:cubicBezTo>
                  <a:cubicBezTo>
                    <a:pt x="12" y="41"/>
                    <a:pt x="13" y="40"/>
                    <a:pt x="13" y="40"/>
                  </a:cubicBezTo>
                  <a:cubicBezTo>
                    <a:pt x="18" y="27"/>
                    <a:pt x="18" y="27"/>
                    <a:pt x="18" y="27"/>
                  </a:cubicBezTo>
                  <a:cubicBezTo>
                    <a:pt x="18" y="27"/>
                    <a:pt x="18" y="24"/>
                    <a:pt x="18" y="27"/>
                  </a:cubicBezTo>
                  <a:cubicBezTo>
                    <a:pt x="18" y="30"/>
                    <a:pt x="18" y="36"/>
                    <a:pt x="18" y="40"/>
                  </a:cubicBezTo>
                  <a:cubicBezTo>
                    <a:pt x="18" y="42"/>
                    <a:pt x="19" y="43"/>
                    <a:pt x="20" y="44"/>
                  </a:cubicBezTo>
                  <a:cubicBezTo>
                    <a:pt x="26" y="48"/>
                    <a:pt x="30" y="48"/>
                    <a:pt x="36" y="48"/>
                  </a:cubicBezTo>
                  <a:cubicBezTo>
                    <a:pt x="42" y="48"/>
                    <a:pt x="47" y="48"/>
                    <a:pt x="52" y="44"/>
                  </a:cubicBezTo>
                  <a:cubicBezTo>
                    <a:pt x="54" y="43"/>
                    <a:pt x="54" y="42"/>
                    <a:pt x="54" y="40"/>
                  </a:cubicBezTo>
                  <a:cubicBezTo>
                    <a:pt x="54" y="36"/>
                    <a:pt x="54" y="30"/>
                    <a:pt x="54" y="27"/>
                  </a:cubicBezTo>
                  <a:cubicBezTo>
                    <a:pt x="54" y="24"/>
                    <a:pt x="55" y="27"/>
                    <a:pt x="55" y="27"/>
                  </a:cubicBezTo>
                  <a:cubicBezTo>
                    <a:pt x="60" y="40"/>
                    <a:pt x="60" y="40"/>
                    <a:pt x="60" y="40"/>
                  </a:cubicBezTo>
                  <a:cubicBezTo>
                    <a:pt x="60" y="40"/>
                    <a:pt x="60" y="41"/>
                    <a:pt x="62" y="41"/>
                  </a:cubicBezTo>
                  <a:cubicBezTo>
                    <a:pt x="65" y="41"/>
                    <a:pt x="68" y="39"/>
                    <a:pt x="70" y="37"/>
                  </a:cubicBezTo>
                  <a:cubicBezTo>
                    <a:pt x="72" y="36"/>
                    <a:pt x="72" y="34"/>
                    <a:pt x="72" y="33"/>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9" name="Freeform 215">
              <a:extLst>
                <a:ext uri="{FF2B5EF4-FFF2-40B4-BE49-F238E27FC236}">
                  <a16:creationId xmlns:a16="http://schemas.microsoft.com/office/drawing/2014/main" id="{DCD17F76-3085-E6BC-13B3-880C4034A12A}"/>
                </a:ext>
              </a:extLst>
            </p:cNvPr>
            <p:cNvSpPr>
              <a:spLocks/>
            </p:cNvSpPr>
            <p:nvPr/>
          </p:nvSpPr>
          <p:spPr bwMode="auto">
            <a:xfrm>
              <a:off x="1066800" y="2562224"/>
              <a:ext cx="271462" cy="103188"/>
            </a:xfrm>
            <a:custGeom>
              <a:avLst/>
              <a:gdLst/>
              <a:ahLst/>
              <a:cxnLst>
                <a:cxn ang="0">
                  <a:pos x="113" y="9"/>
                </a:cxn>
                <a:cxn ang="0">
                  <a:pos x="112" y="9"/>
                </a:cxn>
                <a:cxn ang="0">
                  <a:pos x="111" y="9"/>
                </a:cxn>
                <a:cxn ang="0">
                  <a:pos x="105" y="2"/>
                </a:cxn>
                <a:cxn ang="0">
                  <a:pos x="100" y="0"/>
                </a:cxn>
                <a:cxn ang="0">
                  <a:pos x="98" y="3"/>
                </a:cxn>
                <a:cxn ang="0">
                  <a:pos x="58" y="20"/>
                </a:cxn>
                <a:cxn ang="0">
                  <a:pos x="19" y="4"/>
                </a:cxn>
                <a:cxn ang="0">
                  <a:pos x="18" y="2"/>
                </a:cxn>
                <a:cxn ang="0">
                  <a:pos x="14" y="2"/>
                </a:cxn>
                <a:cxn ang="0">
                  <a:pos x="7" y="9"/>
                </a:cxn>
                <a:cxn ang="0">
                  <a:pos x="6" y="9"/>
                </a:cxn>
                <a:cxn ang="0">
                  <a:pos x="5" y="9"/>
                </a:cxn>
                <a:cxn ang="0">
                  <a:pos x="0" y="15"/>
                </a:cxn>
                <a:cxn ang="0">
                  <a:pos x="5" y="20"/>
                </a:cxn>
                <a:cxn ang="0">
                  <a:pos x="11" y="15"/>
                </a:cxn>
                <a:cxn ang="0">
                  <a:pos x="11" y="15"/>
                </a:cxn>
                <a:cxn ang="0">
                  <a:pos x="11" y="13"/>
                </a:cxn>
                <a:cxn ang="0">
                  <a:pos x="14" y="10"/>
                </a:cxn>
                <a:cxn ang="0">
                  <a:pos x="16" y="10"/>
                </a:cxn>
                <a:cxn ang="0">
                  <a:pos x="54" y="26"/>
                </a:cxn>
                <a:cxn ang="0">
                  <a:pos x="56" y="27"/>
                </a:cxn>
                <a:cxn ang="0">
                  <a:pos x="56" y="34"/>
                </a:cxn>
                <a:cxn ang="0">
                  <a:pos x="55" y="35"/>
                </a:cxn>
                <a:cxn ang="0">
                  <a:pos x="53" y="39"/>
                </a:cxn>
                <a:cxn ang="0">
                  <a:pos x="59" y="45"/>
                </a:cxn>
                <a:cxn ang="0">
                  <a:pos x="64" y="39"/>
                </a:cxn>
                <a:cxn ang="0">
                  <a:pos x="62" y="35"/>
                </a:cxn>
                <a:cxn ang="0">
                  <a:pos x="62" y="34"/>
                </a:cxn>
                <a:cxn ang="0">
                  <a:pos x="62" y="27"/>
                </a:cxn>
                <a:cxn ang="0">
                  <a:pos x="63" y="26"/>
                </a:cxn>
                <a:cxn ang="0">
                  <a:pos x="101" y="9"/>
                </a:cxn>
                <a:cxn ang="0">
                  <a:pos x="103" y="9"/>
                </a:cxn>
                <a:cxn ang="0">
                  <a:pos x="107" y="13"/>
                </a:cxn>
                <a:cxn ang="0">
                  <a:pos x="108" y="15"/>
                </a:cxn>
                <a:cxn ang="0">
                  <a:pos x="108" y="15"/>
                </a:cxn>
                <a:cxn ang="0">
                  <a:pos x="113" y="20"/>
                </a:cxn>
                <a:cxn ang="0">
                  <a:pos x="119" y="15"/>
                </a:cxn>
                <a:cxn ang="0">
                  <a:pos x="113" y="9"/>
                </a:cxn>
              </a:cxnLst>
              <a:rect l="0" t="0" r="r" b="b"/>
              <a:pathLst>
                <a:path w="119" h="45">
                  <a:moveTo>
                    <a:pt x="113" y="9"/>
                  </a:moveTo>
                  <a:cubicBezTo>
                    <a:pt x="113" y="9"/>
                    <a:pt x="113" y="9"/>
                    <a:pt x="112" y="9"/>
                  </a:cubicBezTo>
                  <a:cubicBezTo>
                    <a:pt x="112" y="9"/>
                    <a:pt x="112" y="9"/>
                    <a:pt x="111" y="9"/>
                  </a:cubicBezTo>
                  <a:cubicBezTo>
                    <a:pt x="105" y="2"/>
                    <a:pt x="105" y="2"/>
                    <a:pt x="105" y="2"/>
                  </a:cubicBezTo>
                  <a:cubicBezTo>
                    <a:pt x="104" y="1"/>
                    <a:pt x="103" y="0"/>
                    <a:pt x="100" y="0"/>
                  </a:cubicBezTo>
                  <a:cubicBezTo>
                    <a:pt x="99" y="1"/>
                    <a:pt x="99" y="3"/>
                    <a:pt x="98" y="3"/>
                  </a:cubicBezTo>
                  <a:cubicBezTo>
                    <a:pt x="95" y="12"/>
                    <a:pt x="76" y="20"/>
                    <a:pt x="58" y="20"/>
                  </a:cubicBezTo>
                  <a:cubicBezTo>
                    <a:pt x="40" y="20"/>
                    <a:pt x="23" y="13"/>
                    <a:pt x="19" y="4"/>
                  </a:cubicBezTo>
                  <a:cubicBezTo>
                    <a:pt x="19" y="3"/>
                    <a:pt x="18" y="3"/>
                    <a:pt x="18" y="2"/>
                  </a:cubicBezTo>
                  <a:cubicBezTo>
                    <a:pt x="17" y="1"/>
                    <a:pt x="15" y="1"/>
                    <a:pt x="14" y="2"/>
                  </a:cubicBezTo>
                  <a:cubicBezTo>
                    <a:pt x="7" y="9"/>
                    <a:pt x="7" y="9"/>
                    <a:pt x="7" y="9"/>
                  </a:cubicBezTo>
                  <a:cubicBezTo>
                    <a:pt x="7" y="9"/>
                    <a:pt x="6" y="9"/>
                    <a:pt x="6" y="9"/>
                  </a:cubicBezTo>
                  <a:cubicBezTo>
                    <a:pt x="6" y="9"/>
                    <a:pt x="6" y="9"/>
                    <a:pt x="5" y="9"/>
                  </a:cubicBezTo>
                  <a:cubicBezTo>
                    <a:pt x="2" y="9"/>
                    <a:pt x="0" y="12"/>
                    <a:pt x="0" y="15"/>
                  </a:cubicBezTo>
                  <a:cubicBezTo>
                    <a:pt x="0" y="18"/>
                    <a:pt x="2" y="20"/>
                    <a:pt x="5" y="20"/>
                  </a:cubicBezTo>
                  <a:cubicBezTo>
                    <a:pt x="8" y="20"/>
                    <a:pt x="11" y="18"/>
                    <a:pt x="11" y="15"/>
                  </a:cubicBezTo>
                  <a:cubicBezTo>
                    <a:pt x="11" y="15"/>
                    <a:pt x="11" y="15"/>
                    <a:pt x="11" y="15"/>
                  </a:cubicBezTo>
                  <a:cubicBezTo>
                    <a:pt x="11" y="14"/>
                    <a:pt x="11" y="14"/>
                    <a:pt x="11" y="13"/>
                  </a:cubicBezTo>
                  <a:cubicBezTo>
                    <a:pt x="14" y="10"/>
                    <a:pt x="14" y="10"/>
                    <a:pt x="14" y="10"/>
                  </a:cubicBezTo>
                  <a:cubicBezTo>
                    <a:pt x="15" y="9"/>
                    <a:pt x="16" y="10"/>
                    <a:pt x="16" y="10"/>
                  </a:cubicBezTo>
                  <a:cubicBezTo>
                    <a:pt x="24" y="19"/>
                    <a:pt x="38" y="25"/>
                    <a:pt x="54" y="26"/>
                  </a:cubicBezTo>
                  <a:cubicBezTo>
                    <a:pt x="55" y="26"/>
                    <a:pt x="56" y="26"/>
                    <a:pt x="56" y="27"/>
                  </a:cubicBezTo>
                  <a:cubicBezTo>
                    <a:pt x="56" y="34"/>
                    <a:pt x="56" y="34"/>
                    <a:pt x="56" y="34"/>
                  </a:cubicBezTo>
                  <a:cubicBezTo>
                    <a:pt x="56" y="35"/>
                    <a:pt x="55" y="35"/>
                    <a:pt x="55" y="35"/>
                  </a:cubicBezTo>
                  <a:cubicBezTo>
                    <a:pt x="54" y="36"/>
                    <a:pt x="53" y="38"/>
                    <a:pt x="53" y="39"/>
                  </a:cubicBezTo>
                  <a:cubicBezTo>
                    <a:pt x="53" y="42"/>
                    <a:pt x="56" y="45"/>
                    <a:pt x="59" y="45"/>
                  </a:cubicBezTo>
                  <a:cubicBezTo>
                    <a:pt x="62" y="45"/>
                    <a:pt x="64" y="42"/>
                    <a:pt x="64" y="39"/>
                  </a:cubicBezTo>
                  <a:cubicBezTo>
                    <a:pt x="64" y="38"/>
                    <a:pt x="63" y="36"/>
                    <a:pt x="62" y="35"/>
                  </a:cubicBezTo>
                  <a:cubicBezTo>
                    <a:pt x="62" y="35"/>
                    <a:pt x="62" y="35"/>
                    <a:pt x="62" y="34"/>
                  </a:cubicBezTo>
                  <a:cubicBezTo>
                    <a:pt x="62" y="27"/>
                    <a:pt x="62" y="27"/>
                    <a:pt x="62" y="27"/>
                  </a:cubicBezTo>
                  <a:cubicBezTo>
                    <a:pt x="62" y="26"/>
                    <a:pt x="63" y="26"/>
                    <a:pt x="63" y="26"/>
                  </a:cubicBezTo>
                  <a:cubicBezTo>
                    <a:pt x="80" y="24"/>
                    <a:pt x="94" y="18"/>
                    <a:pt x="101" y="9"/>
                  </a:cubicBezTo>
                  <a:cubicBezTo>
                    <a:pt x="102" y="9"/>
                    <a:pt x="102" y="8"/>
                    <a:pt x="103" y="9"/>
                  </a:cubicBezTo>
                  <a:cubicBezTo>
                    <a:pt x="107" y="13"/>
                    <a:pt x="107" y="13"/>
                    <a:pt x="107" y="13"/>
                  </a:cubicBezTo>
                  <a:cubicBezTo>
                    <a:pt x="108" y="14"/>
                    <a:pt x="108" y="14"/>
                    <a:pt x="108" y="15"/>
                  </a:cubicBezTo>
                  <a:cubicBezTo>
                    <a:pt x="108" y="15"/>
                    <a:pt x="108" y="15"/>
                    <a:pt x="108" y="15"/>
                  </a:cubicBezTo>
                  <a:cubicBezTo>
                    <a:pt x="108" y="18"/>
                    <a:pt x="110" y="20"/>
                    <a:pt x="113" y="20"/>
                  </a:cubicBezTo>
                  <a:cubicBezTo>
                    <a:pt x="116" y="20"/>
                    <a:pt x="119" y="18"/>
                    <a:pt x="119" y="15"/>
                  </a:cubicBezTo>
                  <a:cubicBezTo>
                    <a:pt x="119" y="12"/>
                    <a:pt x="116" y="9"/>
                    <a:pt x="113" y="9"/>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sp>
        <p:nvSpPr>
          <p:cNvPr id="10" name="Freeform 144">
            <a:extLst>
              <a:ext uri="{FF2B5EF4-FFF2-40B4-BE49-F238E27FC236}">
                <a16:creationId xmlns:a16="http://schemas.microsoft.com/office/drawing/2014/main" id="{18DBEC1C-D105-E12D-A9DD-B1FCB8CA33D5}"/>
              </a:ext>
            </a:extLst>
          </p:cNvPr>
          <p:cNvSpPr>
            <a:spLocks noChangeAspect="1" noEditPoints="1"/>
          </p:cNvSpPr>
          <p:nvPr/>
        </p:nvSpPr>
        <p:spPr bwMode="auto">
          <a:xfrm>
            <a:off x="7994098" y="3400832"/>
            <a:ext cx="650155" cy="563803"/>
          </a:xfrm>
          <a:custGeom>
            <a:avLst/>
            <a:gdLst/>
            <a:ahLst/>
            <a:cxnLst>
              <a:cxn ang="0">
                <a:pos x="59" y="26"/>
              </a:cxn>
              <a:cxn ang="0">
                <a:pos x="57" y="28"/>
              </a:cxn>
              <a:cxn ang="0">
                <a:pos x="20" y="32"/>
              </a:cxn>
              <a:cxn ang="0">
                <a:pos x="20" y="35"/>
              </a:cxn>
              <a:cxn ang="0">
                <a:pos x="19" y="37"/>
              </a:cxn>
              <a:cxn ang="0">
                <a:pos x="52" y="37"/>
              </a:cxn>
              <a:cxn ang="0">
                <a:pos x="55" y="39"/>
              </a:cxn>
              <a:cxn ang="0">
                <a:pos x="52" y="42"/>
              </a:cxn>
              <a:cxn ang="0">
                <a:pos x="16" y="42"/>
              </a:cxn>
              <a:cxn ang="0">
                <a:pos x="13" y="39"/>
              </a:cxn>
              <a:cxn ang="0">
                <a:pos x="16" y="34"/>
              </a:cxn>
              <a:cxn ang="0">
                <a:pos x="9" y="5"/>
              </a:cxn>
              <a:cxn ang="0">
                <a:pos x="2" y="5"/>
              </a:cxn>
              <a:cxn ang="0">
                <a:pos x="0" y="3"/>
              </a:cxn>
              <a:cxn ang="0">
                <a:pos x="2" y="0"/>
              </a:cxn>
              <a:cxn ang="0">
                <a:pos x="11" y="0"/>
              </a:cxn>
              <a:cxn ang="0">
                <a:pos x="14" y="5"/>
              </a:cxn>
              <a:cxn ang="0">
                <a:pos x="57" y="5"/>
              </a:cxn>
              <a:cxn ang="0">
                <a:pos x="59" y="7"/>
              </a:cxn>
              <a:cxn ang="0">
                <a:pos x="59" y="26"/>
              </a:cxn>
              <a:cxn ang="0">
                <a:pos x="18" y="51"/>
              </a:cxn>
              <a:cxn ang="0">
                <a:pos x="13" y="46"/>
              </a:cxn>
              <a:cxn ang="0">
                <a:pos x="18" y="42"/>
              </a:cxn>
              <a:cxn ang="0">
                <a:pos x="23" y="46"/>
              </a:cxn>
              <a:cxn ang="0">
                <a:pos x="18" y="51"/>
              </a:cxn>
              <a:cxn ang="0">
                <a:pos x="50" y="51"/>
              </a:cxn>
              <a:cxn ang="0">
                <a:pos x="45" y="46"/>
              </a:cxn>
              <a:cxn ang="0">
                <a:pos x="50" y="42"/>
              </a:cxn>
              <a:cxn ang="0">
                <a:pos x="55" y="46"/>
              </a:cxn>
              <a:cxn ang="0">
                <a:pos x="50" y="51"/>
              </a:cxn>
            </a:cxnLst>
            <a:rect l="0" t="0" r="r" b="b"/>
            <a:pathLst>
              <a:path w="59" h="51">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nvGrpSpPr>
          <p:cNvPr id="11" name="Group 10">
            <a:extLst>
              <a:ext uri="{FF2B5EF4-FFF2-40B4-BE49-F238E27FC236}">
                <a16:creationId xmlns:a16="http://schemas.microsoft.com/office/drawing/2014/main" id="{C65ACFCB-6AA2-4E4D-E6EE-F42284A50668}"/>
              </a:ext>
            </a:extLst>
          </p:cNvPr>
          <p:cNvGrpSpPr/>
          <p:nvPr/>
        </p:nvGrpSpPr>
        <p:grpSpPr>
          <a:xfrm>
            <a:off x="6536670" y="3400832"/>
            <a:ext cx="615055" cy="563803"/>
            <a:chOff x="5147549" y="4340630"/>
            <a:chExt cx="232545" cy="213168"/>
          </a:xfrm>
          <a:solidFill>
            <a:schemeClr val="bg1"/>
          </a:solidFill>
        </p:grpSpPr>
        <p:sp>
          <p:nvSpPr>
            <p:cNvPr id="21" name="Freeform 221">
              <a:extLst>
                <a:ext uri="{FF2B5EF4-FFF2-40B4-BE49-F238E27FC236}">
                  <a16:creationId xmlns:a16="http://schemas.microsoft.com/office/drawing/2014/main" id="{B25EDBAD-F595-A68B-D470-77CA7D4DCA1A}"/>
                </a:ext>
              </a:extLst>
            </p:cNvPr>
            <p:cNvSpPr>
              <a:spLocks/>
            </p:cNvSpPr>
            <p:nvPr/>
          </p:nvSpPr>
          <p:spPr bwMode="auto">
            <a:xfrm>
              <a:off x="5201810" y="4476280"/>
              <a:ext cx="23255" cy="77515"/>
            </a:xfrm>
            <a:custGeom>
              <a:avLst/>
              <a:gdLst/>
              <a:ahLst/>
              <a:cxnLst>
                <a:cxn ang="0">
                  <a:pos x="0" y="4"/>
                </a:cxn>
                <a:cxn ang="0">
                  <a:pos x="0" y="20"/>
                </a:cxn>
                <a:cxn ang="0">
                  <a:pos x="6" y="20"/>
                </a:cxn>
                <a:cxn ang="0">
                  <a:pos x="6" y="2"/>
                </a:cxn>
                <a:cxn ang="0">
                  <a:pos x="4" y="0"/>
                </a:cxn>
                <a:cxn ang="0">
                  <a:pos x="0" y="4"/>
                </a:cxn>
              </a:cxnLst>
              <a:rect l="0" t="0" r="r" b="b"/>
              <a:pathLst>
                <a:path w="6" h="20">
                  <a:moveTo>
                    <a:pt x="0" y="4"/>
                  </a:moveTo>
                  <a:lnTo>
                    <a:pt x="0" y="20"/>
                  </a:lnTo>
                  <a:lnTo>
                    <a:pt x="6" y="20"/>
                  </a:lnTo>
                  <a:lnTo>
                    <a:pt x="6" y="2"/>
                  </a:lnTo>
                  <a:lnTo>
                    <a:pt x="4" y="0"/>
                  </a:lnTo>
                  <a:lnTo>
                    <a:pt x="0" y="4"/>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2" name="Freeform 222">
              <a:extLst>
                <a:ext uri="{FF2B5EF4-FFF2-40B4-BE49-F238E27FC236}">
                  <a16:creationId xmlns:a16="http://schemas.microsoft.com/office/drawing/2014/main" id="{B6BFBD64-1369-BD75-3BED-00E25ED496AB}"/>
                </a:ext>
              </a:extLst>
            </p:cNvPr>
            <p:cNvSpPr>
              <a:spLocks/>
            </p:cNvSpPr>
            <p:nvPr/>
          </p:nvSpPr>
          <p:spPr bwMode="auto">
            <a:xfrm>
              <a:off x="5178555" y="4499535"/>
              <a:ext cx="11628" cy="54261"/>
            </a:xfrm>
            <a:custGeom>
              <a:avLst/>
              <a:gdLst/>
              <a:ahLst/>
              <a:cxnLst>
                <a:cxn ang="0">
                  <a:pos x="0" y="14"/>
                </a:cxn>
                <a:cxn ang="0">
                  <a:pos x="3" y="14"/>
                </a:cxn>
                <a:cxn ang="0">
                  <a:pos x="3" y="0"/>
                </a:cxn>
                <a:cxn ang="0">
                  <a:pos x="0" y="4"/>
                </a:cxn>
                <a:cxn ang="0">
                  <a:pos x="0" y="14"/>
                </a:cxn>
              </a:cxnLst>
              <a:rect l="0" t="0" r="r" b="b"/>
              <a:pathLst>
                <a:path w="3" h="14">
                  <a:moveTo>
                    <a:pt x="0" y="14"/>
                  </a:moveTo>
                  <a:lnTo>
                    <a:pt x="3" y="14"/>
                  </a:lnTo>
                  <a:lnTo>
                    <a:pt x="3" y="0"/>
                  </a:lnTo>
                  <a:lnTo>
                    <a:pt x="0" y="4"/>
                  </a:lnTo>
                  <a:lnTo>
                    <a:pt x="0" y="14"/>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3" name="Freeform 223">
              <a:extLst>
                <a:ext uri="{FF2B5EF4-FFF2-40B4-BE49-F238E27FC236}">
                  <a16:creationId xmlns:a16="http://schemas.microsoft.com/office/drawing/2014/main" id="{604372FB-7330-FDF9-668A-B953BDFE2D46}"/>
                </a:ext>
              </a:extLst>
            </p:cNvPr>
            <p:cNvSpPr>
              <a:spLocks/>
            </p:cNvSpPr>
            <p:nvPr/>
          </p:nvSpPr>
          <p:spPr bwMode="auto">
            <a:xfrm>
              <a:off x="5302579" y="4394891"/>
              <a:ext cx="50386" cy="158907"/>
            </a:xfrm>
            <a:custGeom>
              <a:avLst/>
              <a:gdLst/>
              <a:ahLst/>
              <a:cxnLst>
                <a:cxn ang="0">
                  <a:pos x="0" y="13"/>
                </a:cxn>
                <a:cxn ang="0">
                  <a:pos x="0" y="41"/>
                </a:cxn>
                <a:cxn ang="0">
                  <a:pos x="13" y="41"/>
                </a:cxn>
                <a:cxn ang="0">
                  <a:pos x="13" y="0"/>
                </a:cxn>
                <a:cxn ang="0">
                  <a:pos x="0" y="13"/>
                </a:cxn>
              </a:cxnLst>
              <a:rect l="0" t="0" r="r" b="b"/>
              <a:pathLst>
                <a:path w="13" h="41">
                  <a:moveTo>
                    <a:pt x="0" y="13"/>
                  </a:moveTo>
                  <a:lnTo>
                    <a:pt x="0" y="41"/>
                  </a:lnTo>
                  <a:lnTo>
                    <a:pt x="13" y="41"/>
                  </a:lnTo>
                  <a:lnTo>
                    <a:pt x="13" y="0"/>
                  </a:lnTo>
                  <a:lnTo>
                    <a:pt x="0" y="13"/>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4" name="Freeform 224">
              <a:extLst>
                <a:ext uri="{FF2B5EF4-FFF2-40B4-BE49-F238E27FC236}">
                  <a16:creationId xmlns:a16="http://schemas.microsoft.com/office/drawing/2014/main" id="{4023F375-5388-26DF-E165-CBA6C8CA1424}"/>
                </a:ext>
              </a:extLst>
            </p:cNvPr>
            <p:cNvSpPr>
              <a:spLocks/>
            </p:cNvSpPr>
            <p:nvPr/>
          </p:nvSpPr>
          <p:spPr bwMode="auto">
            <a:xfrm>
              <a:off x="5263822" y="4456903"/>
              <a:ext cx="27132" cy="96895"/>
            </a:xfrm>
            <a:custGeom>
              <a:avLst/>
              <a:gdLst/>
              <a:ahLst/>
              <a:cxnLst>
                <a:cxn ang="0">
                  <a:pos x="0" y="7"/>
                </a:cxn>
                <a:cxn ang="0">
                  <a:pos x="0" y="25"/>
                </a:cxn>
                <a:cxn ang="0">
                  <a:pos x="7" y="25"/>
                </a:cxn>
                <a:cxn ang="0">
                  <a:pos x="7" y="0"/>
                </a:cxn>
                <a:cxn ang="0">
                  <a:pos x="7" y="0"/>
                </a:cxn>
                <a:cxn ang="0">
                  <a:pos x="0" y="7"/>
                </a:cxn>
              </a:cxnLst>
              <a:rect l="0" t="0" r="r" b="b"/>
              <a:pathLst>
                <a:path w="7" h="25">
                  <a:moveTo>
                    <a:pt x="0" y="7"/>
                  </a:moveTo>
                  <a:lnTo>
                    <a:pt x="0" y="25"/>
                  </a:lnTo>
                  <a:lnTo>
                    <a:pt x="7" y="25"/>
                  </a:lnTo>
                  <a:lnTo>
                    <a:pt x="7" y="0"/>
                  </a:lnTo>
                  <a:lnTo>
                    <a:pt x="7" y="0"/>
                  </a:lnTo>
                  <a:lnTo>
                    <a:pt x="0" y="7"/>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5" name="Freeform 225">
              <a:extLst>
                <a:ext uri="{FF2B5EF4-FFF2-40B4-BE49-F238E27FC236}">
                  <a16:creationId xmlns:a16="http://schemas.microsoft.com/office/drawing/2014/main" id="{53598F14-858C-12AB-C664-F7C39B58BCDE}"/>
                </a:ext>
              </a:extLst>
            </p:cNvPr>
            <p:cNvSpPr>
              <a:spLocks/>
            </p:cNvSpPr>
            <p:nvPr/>
          </p:nvSpPr>
          <p:spPr bwMode="auto">
            <a:xfrm>
              <a:off x="5236693" y="4495660"/>
              <a:ext cx="15503" cy="58137"/>
            </a:xfrm>
            <a:custGeom>
              <a:avLst/>
              <a:gdLst/>
              <a:ahLst/>
              <a:cxnLst>
                <a:cxn ang="0">
                  <a:pos x="2" y="2"/>
                </a:cxn>
                <a:cxn ang="0">
                  <a:pos x="1" y="1"/>
                </a:cxn>
                <a:cxn ang="0">
                  <a:pos x="0" y="0"/>
                </a:cxn>
                <a:cxn ang="0">
                  <a:pos x="0" y="15"/>
                </a:cxn>
                <a:cxn ang="0">
                  <a:pos x="4" y="15"/>
                </a:cxn>
                <a:cxn ang="0">
                  <a:pos x="4" y="0"/>
                </a:cxn>
                <a:cxn ang="0">
                  <a:pos x="3" y="1"/>
                </a:cxn>
                <a:cxn ang="0">
                  <a:pos x="2" y="2"/>
                </a:cxn>
              </a:cxnLst>
              <a:rect l="0" t="0" r="r" b="b"/>
              <a:pathLst>
                <a:path w="4" h="15">
                  <a:moveTo>
                    <a:pt x="2" y="2"/>
                  </a:moveTo>
                  <a:lnTo>
                    <a:pt x="1" y="1"/>
                  </a:lnTo>
                  <a:lnTo>
                    <a:pt x="0" y="0"/>
                  </a:lnTo>
                  <a:lnTo>
                    <a:pt x="0" y="15"/>
                  </a:lnTo>
                  <a:lnTo>
                    <a:pt x="4" y="15"/>
                  </a:lnTo>
                  <a:lnTo>
                    <a:pt x="4" y="0"/>
                  </a:lnTo>
                  <a:lnTo>
                    <a:pt x="3" y="1"/>
                  </a:lnTo>
                  <a:lnTo>
                    <a:pt x="2" y="2"/>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6" name="Freeform 226">
              <a:extLst>
                <a:ext uri="{FF2B5EF4-FFF2-40B4-BE49-F238E27FC236}">
                  <a16:creationId xmlns:a16="http://schemas.microsoft.com/office/drawing/2014/main" id="{6B954A4D-2B2A-8B80-5438-071BE6257793}"/>
                </a:ext>
              </a:extLst>
            </p:cNvPr>
            <p:cNvSpPr>
              <a:spLocks/>
            </p:cNvSpPr>
            <p:nvPr/>
          </p:nvSpPr>
          <p:spPr bwMode="auto">
            <a:xfrm>
              <a:off x="5147549" y="4340630"/>
              <a:ext cx="232545" cy="178285"/>
            </a:xfrm>
            <a:custGeom>
              <a:avLst/>
              <a:gdLst/>
              <a:ahLst/>
              <a:cxnLst>
                <a:cxn ang="0">
                  <a:pos x="54" y="10"/>
                </a:cxn>
                <a:cxn ang="0">
                  <a:pos x="60" y="16"/>
                </a:cxn>
                <a:cxn ang="0">
                  <a:pos x="58" y="3"/>
                </a:cxn>
                <a:cxn ang="0">
                  <a:pos x="44" y="0"/>
                </a:cxn>
                <a:cxn ang="0">
                  <a:pos x="51" y="7"/>
                </a:cxn>
                <a:cxn ang="0">
                  <a:pos x="25" y="33"/>
                </a:cxn>
                <a:cxn ang="0">
                  <a:pos x="18" y="25"/>
                </a:cxn>
                <a:cxn ang="0">
                  <a:pos x="0" y="42"/>
                </a:cxn>
                <a:cxn ang="0">
                  <a:pos x="4" y="46"/>
                </a:cxn>
                <a:cxn ang="0">
                  <a:pos x="18" y="32"/>
                </a:cxn>
                <a:cxn ang="0">
                  <a:pos x="22" y="36"/>
                </a:cxn>
                <a:cxn ang="0">
                  <a:pos x="22" y="36"/>
                </a:cxn>
                <a:cxn ang="0">
                  <a:pos x="25" y="39"/>
                </a:cxn>
                <a:cxn ang="0">
                  <a:pos x="25" y="39"/>
                </a:cxn>
                <a:cxn ang="0">
                  <a:pos x="25" y="39"/>
                </a:cxn>
                <a:cxn ang="0">
                  <a:pos x="29" y="36"/>
                </a:cxn>
                <a:cxn ang="0">
                  <a:pos x="29" y="36"/>
                </a:cxn>
                <a:cxn ang="0">
                  <a:pos x="54" y="10"/>
                </a:cxn>
              </a:cxnLst>
              <a:rect l="0" t="0" r="r" b="b"/>
              <a:pathLst>
                <a:path w="60" h="46">
                  <a:moveTo>
                    <a:pt x="54" y="10"/>
                  </a:moveTo>
                  <a:lnTo>
                    <a:pt x="60" y="16"/>
                  </a:lnTo>
                  <a:lnTo>
                    <a:pt x="58" y="3"/>
                  </a:lnTo>
                  <a:lnTo>
                    <a:pt x="44" y="0"/>
                  </a:lnTo>
                  <a:lnTo>
                    <a:pt x="51" y="7"/>
                  </a:lnTo>
                  <a:lnTo>
                    <a:pt x="25" y="33"/>
                  </a:lnTo>
                  <a:lnTo>
                    <a:pt x="18" y="25"/>
                  </a:lnTo>
                  <a:lnTo>
                    <a:pt x="0" y="42"/>
                  </a:lnTo>
                  <a:lnTo>
                    <a:pt x="4" y="46"/>
                  </a:lnTo>
                  <a:lnTo>
                    <a:pt x="18" y="32"/>
                  </a:lnTo>
                  <a:lnTo>
                    <a:pt x="22" y="36"/>
                  </a:lnTo>
                  <a:lnTo>
                    <a:pt x="22" y="36"/>
                  </a:lnTo>
                  <a:lnTo>
                    <a:pt x="25" y="39"/>
                  </a:lnTo>
                  <a:lnTo>
                    <a:pt x="25" y="39"/>
                  </a:lnTo>
                  <a:lnTo>
                    <a:pt x="25" y="39"/>
                  </a:lnTo>
                  <a:lnTo>
                    <a:pt x="29" y="36"/>
                  </a:lnTo>
                  <a:lnTo>
                    <a:pt x="29" y="36"/>
                  </a:lnTo>
                  <a:lnTo>
                    <a:pt x="54" y="10"/>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2" name="Group 11">
            <a:extLst>
              <a:ext uri="{FF2B5EF4-FFF2-40B4-BE49-F238E27FC236}">
                <a16:creationId xmlns:a16="http://schemas.microsoft.com/office/drawing/2014/main" id="{3D9E8DC9-3D95-0784-E56B-1FEA4F2582DA}"/>
              </a:ext>
            </a:extLst>
          </p:cNvPr>
          <p:cNvGrpSpPr/>
          <p:nvPr/>
        </p:nvGrpSpPr>
        <p:grpSpPr>
          <a:xfrm>
            <a:off x="3558047" y="3351144"/>
            <a:ext cx="687147" cy="648972"/>
            <a:chOff x="5530851" y="1866899"/>
            <a:chExt cx="285750" cy="269875"/>
          </a:xfrm>
          <a:solidFill>
            <a:schemeClr val="bg1"/>
          </a:solidFill>
        </p:grpSpPr>
        <p:sp>
          <p:nvSpPr>
            <p:cNvPr id="19" name="Oval 190">
              <a:extLst>
                <a:ext uri="{FF2B5EF4-FFF2-40B4-BE49-F238E27FC236}">
                  <a16:creationId xmlns:a16="http://schemas.microsoft.com/office/drawing/2014/main" id="{638490AF-97C3-5BE8-8705-39A62601783A}"/>
                </a:ext>
              </a:extLst>
            </p:cNvPr>
            <p:cNvSpPr>
              <a:spLocks noChangeArrowheads="1"/>
            </p:cNvSpPr>
            <p:nvPr/>
          </p:nvSpPr>
          <p:spPr bwMode="auto">
            <a:xfrm>
              <a:off x="5661026" y="1912936"/>
              <a:ext cx="68263" cy="68263"/>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0" name="Freeform 191">
              <a:extLst>
                <a:ext uri="{FF2B5EF4-FFF2-40B4-BE49-F238E27FC236}">
                  <a16:creationId xmlns:a16="http://schemas.microsoft.com/office/drawing/2014/main" id="{94C84F16-9ABD-6E2E-93AA-5A2884B118AE}"/>
                </a:ext>
              </a:extLst>
            </p:cNvPr>
            <p:cNvSpPr>
              <a:spLocks noEditPoints="1"/>
            </p:cNvSpPr>
            <p:nvPr/>
          </p:nvSpPr>
          <p:spPr bwMode="auto">
            <a:xfrm>
              <a:off x="5530851" y="1866899"/>
              <a:ext cx="285750" cy="269875"/>
            </a:xfrm>
            <a:custGeom>
              <a:avLst/>
              <a:gdLst/>
              <a:ahLst/>
              <a:cxnLst>
                <a:cxn ang="0">
                  <a:pos x="100" y="75"/>
                </a:cxn>
                <a:cxn ang="0">
                  <a:pos x="97" y="77"/>
                </a:cxn>
                <a:cxn ang="0">
                  <a:pos x="96" y="77"/>
                </a:cxn>
                <a:cxn ang="0">
                  <a:pos x="90" y="57"/>
                </a:cxn>
                <a:cxn ang="0">
                  <a:pos x="84" y="53"/>
                </a:cxn>
                <a:cxn ang="0">
                  <a:pos x="82" y="53"/>
                </a:cxn>
                <a:cxn ang="0">
                  <a:pos x="60" y="53"/>
                </a:cxn>
                <a:cxn ang="0">
                  <a:pos x="55" y="57"/>
                </a:cxn>
                <a:cxn ang="0">
                  <a:pos x="48" y="76"/>
                </a:cxn>
                <a:cxn ang="0">
                  <a:pos x="47" y="76"/>
                </a:cxn>
                <a:cxn ang="0">
                  <a:pos x="46" y="75"/>
                </a:cxn>
                <a:cxn ang="0">
                  <a:pos x="46" y="20"/>
                </a:cxn>
                <a:cxn ang="0">
                  <a:pos x="73" y="9"/>
                </a:cxn>
                <a:cxn ang="0">
                  <a:pos x="100" y="20"/>
                </a:cxn>
                <a:cxn ang="0">
                  <a:pos x="111" y="48"/>
                </a:cxn>
                <a:cxn ang="0">
                  <a:pos x="100" y="75"/>
                </a:cxn>
                <a:cxn ang="0">
                  <a:pos x="78" y="78"/>
                </a:cxn>
                <a:cxn ang="0">
                  <a:pos x="73" y="83"/>
                </a:cxn>
                <a:cxn ang="0">
                  <a:pos x="71" y="83"/>
                </a:cxn>
                <a:cxn ang="0">
                  <a:pos x="66" y="78"/>
                </a:cxn>
                <a:cxn ang="0">
                  <a:pos x="66" y="76"/>
                </a:cxn>
                <a:cxn ang="0">
                  <a:pos x="68" y="63"/>
                </a:cxn>
                <a:cxn ang="0">
                  <a:pos x="68" y="60"/>
                </a:cxn>
                <a:cxn ang="0">
                  <a:pos x="69" y="59"/>
                </a:cxn>
                <a:cxn ang="0">
                  <a:pos x="75" y="59"/>
                </a:cxn>
                <a:cxn ang="0">
                  <a:pos x="76" y="60"/>
                </a:cxn>
                <a:cxn ang="0">
                  <a:pos x="76" y="63"/>
                </a:cxn>
                <a:cxn ang="0">
                  <a:pos x="79" y="76"/>
                </a:cxn>
                <a:cxn ang="0">
                  <a:pos x="78" y="78"/>
                </a:cxn>
                <a:cxn ang="0">
                  <a:pos x="106" y="14"/>
                </a:cxn>
                <a:cxn ang="0">
                  <a:pos x="73" y="0"/>
                </a:cxn>
                <a:cxn ang="0">
                  <a:pos x="39" y="14"/>
                </a:cxn>
                <a:cxn ang="0">
                  <a:pos x="25" y="42"/>
                </a:cxn>
                <a:cxn ang="0">
                  <a:pos x="32" y="71"/>
                </a:cxn>
                <a:cxn ang="0">
                  <a:pos x="31" y="76"/>
                </a:cxn>
                <a:cxn ang="0">
                  <a:pos x="6" y="101"/>
                </a:cxn>
                <a:cxn ang="0">
                  <a:pos x="4" y="115"/>
                </a:cxn>
                <a:cxn ang="0">
                  <a:pos x="5" y="116"/>
                </a:cxn>
                <a:cxn ang="0">
                  <a:pos x="10" y="118"/>
                </a:cxn>
                <a:cxn ang="0">
                  <a:pos x="19" y="114"/>
                </a:cxn>
                <a:cxn ang="0">
                  <a:pos x="44" y="89"/>
                </a:cxn>
                <a:cxn ang="0">
                  <a:pos x="44" y="89"/>
                </a:cxn>
                <a:cxn ang="0">
                  <a:pos x="47" y="88"/>
                </a:cxn>
                <a:cxn ang="0">
                  <a:pos x="49" y="88"/>
                </a:cxn>
                <a:cxn ang="0">
                  <a:pos x="54" y="91"/>
                </a:cxn>
                <a:cxn ang="0">
                  <a:pos x="57" y="92"/>
                </a:cxn>
                <a:cxn ang="0">
                  <a:pos x="61" y="94"/>
                </a:cxn>
                <a:cxn ang="0">
                  <a:pos x="73" y="95"/>
                </a:cxn>
                <a:cxn ang="0">
                  <a:pos x="88" y="93"/>
                </a:cxn>
                <a:cxn ang="0">
                  <a:pos x="90" y="92"/>
                </a:cxn>
                <a:cxn ang="0">
                  <a:pos x="100" y="87"/>
                </a:cxn>
                <a:cxn ang="0">
                  <a:pos x="106" y="81"/>
                </a:cxn>
                <a:cxn ang="0">
                  <a:pos x="106" y="14"/>
                </a:cxn>
              </a:cxnLst>
              <a:rect l="0" t="0" r="r" b="b"/>
              <a:pathLst>
                <a:path w="125" h="118">
                  <a:moveTo>
                    <a:pt x="100" y="75"/>
                  </a:moveTo>
                  <a:cubicBezTo>
                    <a:pt x="99" y="75"/>
                    <a:pt x="98" y="76"/>
                    <a:pt x="97" y="77"/>
                  </a:cubicBezTo>
                  <a:cubicBezTo>
                    <a:pt x="97" y="77"/>
                    <a:pt x="97" y="77"/>
                    <a:pt x="96" y="77"/>
                  </a:cubicBezTo>
                  <a:cubicBezTo>
                    <a:pt x="90" y="57"/>
                    <a:pt x="90" y="57"/>
                    <a:pt x="90" y="57"/>
                  </a:cubicBezTo>
                  <a:cubicBezTo>
                    <a:pt x="89" y="55"/>
                    <a:pt x="86" y="53"/>
                    <a:pt x="84" y="53"/>
                  </a:cubicBezTo>
                  <a:cubicBezTo>
                    <a:pt x="83" y="53"/>
                    <a:pt x="83" y="53"/>
                    <a:pt x="82" y="53"/>
                  </a:cubicBezTo>
                  <a:cubicBezTo>
                    <a:pt x="60" y="53"/>
                    <a:pt x="60" y="53"/>
                    <a:pt x="60" y="53"/>
                  </a:cubicBezTo>
                  <a:cubicBezTo>
                    <a:pt x="58" y="53"/>
                    <a:pt x="55" y="55"/>
                    <a:pt x="55" y="57"/>
                  </a:cubicBezTo>
                  <a:cubicBezTo>
                    <a:pt x="48" y="76"/>
                    <a:pt x="48" y="76"/>
                    <a:pt x="48" y="76"/>
                  </a:cubicBezTo>
                  <a:cubicBezTo>
                    <a:pt x="48" y="77"/>
                    <a:pt x="48" y="77"/>
                    <a:pt x="47" y="76"/>
                  </a:cubicBezTo>
                  <a:cubicBezTo>
                    <a:pt x="47" y="76"/>
                    <a:pt x="46" y="75"/>
                    <a:pt x="46" y="75"/>
                  </a:cubicBezTo>
                  <a:cubicBezTo>
                    <a:pt x="31" y="60"/>
                    <a:pt x="31" y="35"/>
                    <a:pt x="46" y="20"/>
                  </a:cubicBezTo>
                  <a:cubicBezTo>
                    <a:pt x="53" y="13"/>
                    <a:pt x="62" y="9"/>
                    <a:pt x="73" y="9"/>
                  </a:cubicBezTo>
                  <a:cubicBezTo>
                    <a:pt x="83" y="9"/>
                    <a:pt x="93" y="13"/>
                    <a:pt x="100" y="20"/>
                  </a:cubicBezTo>
                  <a:cubicBezTo>
                    <a:pt x="107" y="28"/>
                    <a:pt x="111" y="37"/>
                    <a:pt x="111" y="48"/>
                  </a:cubicBezTo>
                  <a:cubicBezTo>
                    <a:pt x="111" y="58"/>
                    <a:pt x="107" y="67"/>
                    <a:pt x="100" y="75"/>
                  </a:cubicBezTo>
                  <a:moveTo>
                    <a:pt x="78" y="78"/>
                  </a:moveTo>
                  <a:cubicBezTo>
                    <a:pt x="73" y="83"/>
                    <a:pt x="73" y="83"/>
                    <a:pt x="73" y="83"/>
                  </a:cubicBezTo>
                  <a:cubicBezTo>
                    <a:pt x="73" y="83"/>
                    <a:pt x="72" y="83"/>
                    <a:pt x="71" y="83"/>
                  </a:cubicBezTo>
                  <a:cubicBezTo>
                    <a:pt x="66" y="78"/>
                    <a:pt x="66" y="78"/>
                    <a:pt x="66" y="78"/>
                  </a:cubicBezTo>
                  <a:cubicBezTo>
                    <a:pt x="66" y="78"/>
                    <a:pt x="65" y="77"/>
                    <a:pt x="66" y="76"/>
                  </a:cubicBezTo>
                  <a:cubicBezTo>
                    <a:pt x="66" y="76"/>
                    <a:pt x="68" y="66"/>
                    <a:pt x="68" y="63"/>
                  </a:cubicBezTo>
                  <a:cubicBezTo>
                    <a:pt x="68" y="63"/>
                    <a:pt x="68" y="60"/>
                    <a:pt x="68" y="60"/>
                  </a:cubicBezTo>
                  <a:cubicBezTo>
                    <a:pt x="68" y="60"/>
                    <a:pt x="69" y="59"/>
                    <a:pt x="69" y="59"/>
                  </a:cubicBezTo>
                  <a:cubicBezTo>
                    <a:pt x="75" y="59"/>
                    <a:pt x="75" y="59"/>
                    <a:pt x="75" y="59"/>
                  </a:cubicBezTo>
                  <a:cubicBezTo>
                    <a:pt x="76" y="59"/>
                    <a:pt x="76" y="60"/>
                    <a:pt x="76" y="60"/>
                  </a:cubicBezTo>
                  <a:cubicBezTo>
                    <a:pt x="76" y="60"/>
                    <a:pt x="76" y="63"/>
                    <a:pt x="76" y="63"/>
                  </a:cubicBezTo>
                  <a:cubicBezTo>
                    <a:pt x="77" y="66"/>
                    <a:pt x="79" y="76"/>
                    <a:pt x="79" y="76"/>
                  </a:cubicBezTo>
                  <a:cubicBezTo>
                    <a:pt x="79" y="77"/>
                    <a:pt x="79" y="78"/>
                    <a:pt x="78" y="78"/>
                  </a:cubicBezTo>
                  <a:moveTo>
                    <a:pt x="106" y="14"/>
                  </a:moveTo>
                  <a:cubicBezTo>
                    <a:pt x="97" y="5"/>
                    <a:pt x="85" y="0"/>
                    <a:pt x="73" y="0"/>
                  </a:cubicBezTo>
                  <a:cubicBezTo>
                    <a:pt x="60" y="0"/>
                    <a:pt x="48" y="5"/>
                    <a:pt x="39" y="14"/>
                  </a:cubicBezTo>
                  <a:cubicBezTo>
                    <a:pt x="31" y="21"/>
                    <a:pt x="26" y="31"/>
                    <a:pt x="25" y="42"/>
                  </a:cubicBezTo>
                  <a:cubicBezTo>
                    <a:pt x="24" y="52"/>
                    <a:pt x="26" y="62"/>
                    <a:pt x="32" y="71"/>
                  </a:cubicBezTo>
                  <a:cubicBezTo>
                    <a:pt x="32" y="73"/>
                    <a:pt x="33" y="75"/>
                    <a:pt x="31" y="76"/>
                  </a:cubicBezTo>
                  <a:cubicBezTo>
                    <a:pt x="6" y="101"/>
                    <a:pt x="6" y="101"/>
                    <a:pt x="6" y="101"/>
                  </a:cubicBezTo>
                  <a:cubicBezTo>
                    <a:pt x="2" y="105"/>
                    <a:pt x="0" y="111"/>
                    <a:pt x="4" y="115"/>
                  </a:cubicBezTo>
                  <a:cubicBezTo>
                    <a:pt x="5" y="116"/>
                    <a:pt x="5" y="116"/>
                    <a:pt x="5" y="116"/>
                  </a:cubicBezTo>
                  <a:cubicBezTo>
                    <a:pt x="6" y="117"/>
                    <a:pt x="8" y="118"/>
                    <a:pt x="10" y="118"/>
                  </a:cubicBezTo>
                  <a:cubicBezTo>
                    <a:pt x="13" y="118"/>
                    <a:pt x="16" y="117"/>
                    <a:pt x="19" y="114"/>
                  </a:cubicBezTo>
                  <a:cubicBezTo>
                    <a:pt x="44" y="89"/>
                    <a:pt x="44" y="89"/>
                    <a:pt x="44" y="89"/>
                  </a:cubicBezTo>
                  <a:cubicBezTo>
                    <a:pt x="44" y="89"/>
                    <a:pt x="44" y="89"/>
                    <a:pt x="44" y="89"/>
                  </a:cubicBezTo>
                  <a:cubicBezTo>
                    <a:pt x="45" y="88"/>
                    <a:pt x="46" y="88"/>
                    <a:pt x="47" y="88"/>
                  </a:cubicBezTo>
                  <a:cubicBezTo>
                    <a:pt x="48" y="88"/>
                    <a:pt x="49" y="88"/>
                    <a:pt x="49" y="88"/>
                  </a:cubicBezTo>
                  <a:cubicBezTo>
                    <a:pt x="51" y="90"/>
                    <a:pt x="52" y="90"/>
                    <a:pt x="54" y="91"/>
                  </a:cubicBezTo>
                  <a:cubicBezTo>
                    <a:pt x="55" y="92"/>
                    <a:pt x="56" y="92"/>
                    <a:pt x="57" y="92"/>
                  </a:cubicBezTo>
                  <a:cubicBezTo>
                    <a:pt x="58" y="93"/>
                    <a:pt x="59" y="93"/>
                    <a:pt x="61" y="94"/>
                  </a:cubicBezTo>
                  <a:cubicBezTo>
                    <a:pt x="65" y="95"/>
                    <a:pt x="69" y="95"/>
                    <a:pt x="73" y="95"/>
                  </a:cubicBezTo>
                  <a:cubicBezTo>
                    <a:pt x="78" y="95"/>
                    <a:pt x="83" y="94"/>
                    <a:pt x="88" y="93"/>
                  </a:cubicBezTo>
                  <a:cubicBezTo>
                    <a:pt x="89" y="93"/>
                    <a:pt x="89" y="92"/>
                    <a:pt x="90" y="92"/>
                  </a:cubicBezTo>
                  <a:cubicBezTo>
                    <a:pt x="94" y="91"/>
                    <a:pt x="97" y="89"/>
                    <a:pt x="100" y="87"/>
                  </a:cubicBezTo>
                  <a:cubicBezTo>
                    <a:pt x="102" y="85"/>
                    <a:pt x="104" y="83"/>
                    <a:pt x="106" y="81"/>
                  </a:cubicBezTo>
                  <a:cubicBezTo>
                    <a:pt x="125" y="63"/>
                    <a:pt x="125" y="32"/>
                    <a:pt x="106" y="14"/>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sp>
        <p:nvSpPr>
          <p:cNvPr id="15" name="TextBox 14">
            <a:extLst>
              <a:ext uri="{FF2B5EF4-FFF2-40B4-BE49-F238E27FC236}">
                <a16:creationId xmlns:a16="http://schemas.microsoft.com/office/drawing/2014/main" id="{D2FAB4BF-E148-6AC2-3E44-00A28A31A03B}"/>
              </a:ext>
            </a:extLst>
          </p:cNvPr>
          <p:cNvSpPr txBox="1"/>
          <p:nvPr/>
        </p:nvSpPr>
        <p:spPr>
          <a:xfrm flipH="1">
            <a:off x="9444701" y="1679438"/>
            <a:ext cx="1851633" cy="1471172"/>
          </a:xfrm>
          <a:prstGeom prst="rect">
            <a:avLst/>
          </a:prstGeom>
          <a:noFill/>
        </p:spPr>
        <p:txBody>
          <a:bodyPr wrap="square" lIns="0" tIns="0" rIns="0" bIns="0" rtlCol="0" anchor="t">
            <a:spAutoFit/>
          </a:bodyPr>
          <a:lstStyle/>
          <a:p>
            <a:pPr defTabSz="2438705">
              <a:spcBef>
                <a:spcPct val="20000"/>
              </a:spcBef>
              <a:defRPr/>
            </a:pPr>
            <a:r>
              <a:rPr lang="en-US" sz="2000" b="1" dirty="0">
                <a:solidFill>
                  <a:srgbClr val="00BAB5"/>
                </a:solidFill>
              </a:rPr>
              <a:t>Title Goes Here </a:t>
            </a:r>
          </a:p>
          <a:p>
            <a:pPr defTabSz="2438705">
              <a:spcBef>
                <a:spcPct val="20000"/>
              </a:spcBef>
              <a:defRPr/>
            </a:pPr>
            <a:r>
              <a:rPr lang="en-US" dirty="0"/>
              <a:t>There are many variations</a:t>
            </a:r>
            <a:br>
              <a:rPr lang="en-US" dirty="0"/>
            </a:br>
            <a:r>
              <a:rPr lang="en-US" dirty="0"/>
              <a:t>of passages lorem ipsum</a:t>
            </a:r>
          </a:p>
        </p:txBody>
      </p:sp>
      <p:sp>
        <p:nvSpPr>
          <p:cNvPr id="16" name="TextBox 15">
            <a:extLst>
              <a:ext uri="{FF2B5EF4-FFF2-40B4-BE49-F238E27FC236}">
                <a16:creationId xmlns:a16="http://schemas.microsoft.com/office/drawing/2014/main" id="{3EBA8A86-B824-6A36-DA6A-B115885ECADD}"/>
              </a:ext>
            </a:extLst>
          </p:cNvPr>
          <p:cNvSpPr txBox="1"/>
          <p:nvPr/>
        </p:nvSpPr>
        <p:spPr>
          <a:xfrm flipH="1">
            <a:off x="663436" y="1679438"/>
            <a:ext cx="1851633" cy="1471172"/>
          </a:xfrm>
          <a:prstGeom prst="rect">
            <a:avLst/>
          </a:prstGeom>
          <a:noFill/>
        </p:spPr>
        <p:txBody>
          <a:bodyPr wrap="square" lIns="0" tIns="0" rIns="0" bIns="0" rtlCol="0" anchor="t">
            <a:spAutoFit/>
          </a:bodyPr>
          <a:lstStyle/>
          <a:p>
            <a:pPr algn="r" defTabSz="2438705">
              <a:spcBef>
                <a:spcPct val="20000"/>
              </a:spcBef>
              <a:defRPr/>
            </a:pPr>
            <a:r>
              <a:rPr lang="en-US" sz="2000" b="1" dirty="0">
                <a:solidFill>
                  <a:srgbClr val="F26363"/>
                </a:solidFill>
              </a:rPr>
              <a:t>Title Goes Here </a:t>
            </a:r>
          </a:p>
          <a:p>
            <a:pPr algn="r" defTabSz="2438705">
              <a:spcBef>
                <a:spcPct val="20000"/>
              </a:spcBef>
              <a:defRPr/>
            </a:pPr>
            <a:r>
              <a:rPr lang="en-US" dirty="0"/>
              <a:t>There are many variations</a:t>
            </a:r>
            <a:br>
              <a:rPr lang="en-US" dirty="0"/>
            </a:br>
            <a:r>
              <a:rPr lang="en-US" dirty="0"/>
              <a:t>of passages lorem ipsum</a:t>
            </a:r>
          </a:p>
        </p:txBody>
      </p:sp>
      <p:sp>
        <p:nvSpPr>
          <p:cNvPr id="17" name="TextBox 16">
            <a:extLst>
              <a:ext uri="{FF2B5EF4-FFF2-40B4-BE49-F238E27FC236}">
                <a16:creationId xmlns:a16="http://schemas.microsoft.com/office/drawing/2014/main" id="{90769A78-A4FD-19B0-3D01-5A8B0B5A5756}"/>
              </a:ext>
            </a:extLst>
          </p:cNvPr>
          <p:cNvSpPr txBox="1"/>
          <p:nvPr/>
        </p:nvSpPr>
        <p:spPr>
          <a:xfrm flipH="1">
            <a:off x="9444701" y="5008087"/>
            <a:ext cx="1851633" cy="1471172"/>
          </a:xfrm>
          <a:prstGeom prst="rect">
            <a:avLst/>
          </a:prstGeom>
          <a:noFill/>
        </p:spPr>
        <p:txBody>
          <a:bodyPr wrap="square" lIns="0" tIns="0" rIns="0" bIns="0" rtlCol="0" anchor="t">
            <a:spAutoFit/>
          </a:bodyPr>
          <a:lstStyle/>
          <a:p>
            <a:pPr defTabSz="2438705">
              <a:spcBef>
                <a:spcPct val="20000"/>
              </a:spcBef>
              <a:defRPr/>
            </a:pPr>
            <a:r>
              <a:rPr lang="en-US" sz="2000" b="1" dirty="0">
                <a:solidFill>
                  <a:srgbClr val="A8436F"/>
                </a:solidFill>
              </a:rPr>
              <a:t>Title Goes Here </a:t>
            </a:r>
          </a:p>
          <a:p>
            <a:pPr defTabSz="2438705">
              <a:spcBef>
                <a:spcPct val="20000"/>
              </a:spcBef>
              <a:defRPr/>
            </a:pPr>
            <a:r>
              <a:rPr lang="en-US" dirty="0"/>
              <a:t>There are many variations</a:t>
            </a:r>
            <a:br>
              <a:rPr lang="en-US" dirty="0"/>
            </a:br>
            <a:r>
              <a:rPr lang="en-US" dirty="0"/>
              <a:t>of passages lorem ipsum</a:t>
            </a:r>
          </a:p>
        </p:txBody>
      </p:sp>
      <p:sp>
        <p:nvSpPr>
          <p:cNvPr id="18" name="TextBox 17">
            <a:extLst>
              <a:ext uri="{FF2B5EF4-FFF2-40B4-BE49-F238E27FC236}">
                <a16:creationId xmlns:a16="http://schemas.microsoft.com/office/drawing/2014/main" id="{438AFBBC-0356-F57A-4DA3-566029D40928}"/>
              </a:ext>
            </a:extLst>
          </p:cNvPr>
          <p:cNvSpPr txBox="1"/>
          <p:nvPr/>
        </p:nvSpPr>
        <p:spPr>
          <a:xfrm flipH="1">
            <a:off x="663436" y="5008087"/>
            <a:ext cx="1851633" cy="1471172"/>
          </a:xfrm>
          <a:prstGeom prst="rect">
            <a:avLst/>
          </a:prstGeom>
          <a:noFill/>
        </p:spPr>
        <p:txBody>
          <a:bodyPr wrap="square" lIns="0" tIns="0" rIns="0" bIns="0" rtlCol="0" anchor="t">
            <a:spAutoFit/>
          </a:bodyPr>
          <a:lstStyle/>
          <a:p>
            <a:pPr algn="r" defTabSz="2438705">
              <a:spcBef>
                <a:spcPct val="20000"/>
              </a:spcBef>
              <a:defRPr/>
            </a:pPr>
            <a:r>
              <a:rPr lang="en-US" sz="2000" b="1" dirty="0">
                <a:solidFill>
                  <a:srgbClr val="FFA826"/>
                </a:solidFill>
              </a:rPr>
              <a:t>Title Goes Here </a:t>
            </a:r>
          </a:p>
          <a:p>
            <a:pPr algn="r" defTabSz="2438705">
              <a:spcBef>
                <a:spcPct val="20000"/>
              </a:spcBef>
              <a:defRPr/>
            </a:pPr>
            <a:r>
              <a:rPr lang="en-US" dirty="0"/>
              <a:t>There are many variations</a:t>
            </a:r>
            <a:br>
              <a:rPr lang="en-US" dirty="0"/>
            </a:br>
            <a:r>
              <a:rPr lang="en-US" dirty="0"/>
              <a:t>of passages lorem ipsum</a:t>
            </a:r>
          </a:p>
        </p:txBody>
      </p:sp>
      <p:sp>
        <p:nvSpPr>
          <p:cNvPr id="30" name="Doughnut 29">
            <a:extLst>
              <a:ext uri="{FF2B5EF4-FFF2-40B4-BE49-F238E27FC236}">
                <a16:creationId xmlns:a16="http://schemas.microsoft.com/office/drawing/2014/main" id="{91A4B407-FB4B-07E6-E216-30F547C4D0C8}"/>
              </a:ext>
            </a:extLst>
          </p:cNvPr>
          <p:cNvSpPr/>
          <p:nvPr/>
        </p:nvSpPr>
        <p:spPr>
          <a:xfrm>
            <a:off x="2705707" y="1650410"/>
            <a:ext cx="371321" cy="371321"/>
          </a:xfrm>
          <a:prstGeom prst="donu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Doughnut 30">
            <a:extLst>
              <a:ext uri="{FF2B5EF4-FFF2-40B4-BE49-F238E27FC236}">
                <a16:creationId xmlns:a16="http://schemas.microsoft.com/office/drawing/2014/main" id="{BDCD86BD-FC38-473F-701A-54753EBDD302}"/>
              </a:ext>
            </a:extLst>
          </p:cNvPr>
          <p:cNvSpPr/>
          <p:nvPr/>
        </p:nvSpPr>
        <p:spPr>
          <a:xfrm>
            <a:off x="2705707" y="4974181"/>
            <a:ext cx="371321" cy="371321"/>
          </a:xfrm>
          <a:prstGeom prst="donu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Doughnut 31">
            <a:extLst>
              <a:ext uri="{FF2B5EF4-FFF2-40B4-BE49-F238E27FC236}">
                <a16:creationId xmlns:a16="http://schemas.microsoft.com/office/drawing/2014/main" id="{DC3FD668-502E-3A9B-F2A0-703CD8571400}"/>
              </a:ext>
            </a:extLst>
          </p:cNvPr>
          <p:cNvSpPr/>
          <p:nvPr/>
        </p:nvSpPr>
        <p:spPr>
          <a:xfrm>
            <a:off x="8932337" y="4974181"/>
            <a:ext cx="371321" cy="371321"/>
          </a:xfrm>
          <a:prstGeom prst="donut">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oughnut 32">
            <a:extLst>
              <a:ext uri="{FF2B5EF4-FFF2-40B4-BE49-F238E27FC236}">
                <a16:creationId xmlns:a16="http://schemas.microsoft.com/office/drawing/2014/main" id="{F1CF66B2-8A9C-6F5B-11BB-BC55ACEEC1AC}"/>
              </a:ext>
            </a:extLst>
          </p:cNvPr>
          <p:cNvSpPr/>
          <p:nvPr/>
        </p:nvSpPr>
        <p:spPr>
          <a:xfrm>
            <a:off x="8932337" y="1650410"/>
            <a:ext cx="371321" cy="371321"/>
          </a:xfrm>
          <a:prstGeom prst="donut">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34908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ounded Rectangle 54">
            <a:extLst>
              <a:ext uri="{FF2B5EF4-FFF2-40B4-BE49-F238E27FC236}">
                <a16:creationId xmlns:a16="http://schemas.microsoft.com/office/drawing/2014/main" id="{D265ADAC-F1AF-E85F-9703-BA1190AE4404}"/>
              </a:ext>
            </a:extLst>
          </p:cNvPr>
          <p:cNvSpPr/>
          <p:nvPr/>
        </p:nvSpPr>
        <p:spPr>
          <a:xfrm>
            <a:off x="932419" y="3434728"/>
            <a:ext cx="2093261" cy="1708928"/>
          </a:xfrm>
          <a:prstGeom prst="roundRect">
            <a:avLst/>
          </a:prstGeom>
          <a:solidFill>
            <a:srgbClr val="F26363">
              <a:alpha val="9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B15598E9-B8CC-6F12-737D-011B5DFA8B92}"/>
              </a:ext>
            </a:extLst>
          </p:cNvPr>
          <p:cNvSpPr/>
          <p:nvPr/>
        </p:nvSpPr>
        <p:spPr>
          <a:xfrm>
            <a:off x="3052767" y="5104502"/>
            <a:ext cx="2093261" cy="1708928"/>
          </a:xfrm>
          <a:prstGeom prst="roundRect">
            <a:avLst/>
          </a:prstGeom>
          <a:solidFill>
            <a:srgbClr val="FFA826">
              <a:alpha val="9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a:extLst>
              <a:ext uri="{FF2B5EF4-FFF2-40B4-BE49-F238E27FC236}">
                <a16:creationId xmlns:a16="http://schemas.microsoft.com/office/drawing/2014/main" id="{D80B3E01-63C0-29B4-74A7-D6177D0499D9}"/>
              </a:ext>
            </a:extLst>
          </p:cNvPr>
          <p:cNvSpPr/>
          <p:nvPr/>
        </p:nvSpPr>
        <p:spPr>
          <a:xfrm>
            <a:off x="5133358" y="3434728"/>
            <a:ext cx="2093261" cy="1708928"/>
          </a:xfrm>
          <a:prstGeom prst="roundRect">
            <a:avLst/>
          </a:prstGeom>
          <a:solidFill>
            <a:srgbClr val="7DD1CE">
              <a:alpha val="9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a:extLst>
              <a:ext uri="{FF2B5EF4-FFF2-40B4-BE49-F238E27FC236}">
                <a16:creationId xmlns:a16="http://schemas.microsoft.com/office/drawing/2014/main" id="{A27F7709-3F9F-BA06-E164-B529CCA21896}"/>
              </a:ext>
            </a:extLst>
          </p:cNvPr>
          <p:cNvSpPr/>
          <p:nvPr/>
        </p:nvSpPr>
        <p:spPr>
          <a:xfrm>
            <a:off x="7107932" y="5104502"/>
            <a:ext cx="2093261" cy="1708928"/>
          </a:xfrm>
          <a:prstGeom prst="roundRect">
            <a:avLst/>
          </a:prstGeom>
          <a:solidFill>
            <a:srgbClr val="995DB3">
              <a:alpha val="9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a:extLst>
              <a:ext uri="{FF2B5EF4-FFF2-40B4-BE49-F238E27FC236}">
                <a16:creationId xmlns:a16="http://schemas.microsoft.com/office/drawing/2014/main" id="{ADE137C9-8331-28D7-717E-0F08ACF27D90}"/>
              </a:ext>
            </a:extLst>
          </p:cNvPr>
          <p:cNvSpPr/>
          <p:nvPr/>
        </p:nvSpPr>
        <p:spPr>
          <a:xfrm>
            <a:off x="9400558" y="3434728"/>
            <a:ext cx="2093261" cy="1708928"/>
          </a:xfrm>
          <a:prstGeom prst="roundRect">
            <a:avLst/>
          </a:prstGeom>
          <a:solidFill>
            <a:srgbClr val="63357A">
              <a:alpha val="9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54" name="Group 53">
            <a:extLst>
              <a:ext uri="{FF2B5EF4-FFF2-40B4-BE49-F238E27FC236}">
                <a16:creationId xmlns:a16="http://schemas.microsoft.com/office/drawing/2014/main" id="{B2CA3F9D-7B31-8141-5B7A-677E033DAB06}"/>
              </a:ext>
            </a:extLst>
          </p:cNvPr>
          <p:cNvGrpSpPr/>
          <p:nvPr/>
        </p:nvGrpSpPr>
        <p:grpSpPr>
          <a:xfrm>
            <a:off x="567825" y="1421225"/>
            <a:ext cx="11056347" cy="2448928"/>
            <a:chOff x="1475825" y="1925642"/>
            <a:chExt cx="9243026" cy="2047286"/>
          </a:xfrm>
        </p:grpSpPr>
        <p:sp>
          <p:nvSpPr>
            <p:cNvPr id="3" name="Block Arc 2">
              <a:extLst>
                <a:ext uri="{FF2B5EF4-FFF2-40B4-BE49-F238E27FC236}">
                  <a16:creationId xmlns:a16="http://schemas.microsoft.com/office/drawing/2014/main" id="{64B36F6A-346D-B672-9A1A-80CD4AAB86E3}"/>
                </a:ext>
              </a:extLst>
            </p:cNvPr>
            <p:cNvSpPr/>
            <p:nvPr/>
          </p:nvSpPr>
          <p:spPr>
            <a:xfrm>
              <a:off x="6872632" y="1925642"/>
              <a:ext cx="2047286" cy="2047286"/>
            </a:xfrm>
            <a:prstGeom prst="blockArc">
              <a:avLst>
                <a:gd name="adj1" fmla="val 10770870"/>
                <a:gd name="adj2" fmla="val 28982"/>
                <a:gd name="adj3" fmla="val 11999"/>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solidFill>
                  <a:schemeClr val="tx1"/>
                </a:solidFill>
              </a:endParaRPr>
            </a:p>
          </p:txBody>
        </p:sp>
        <p:sp>
          <p:nvSpPr>
            <p:cNvPr id="4" name="Oval 3">
              <a:extLst>
                <a:ext uri="{FF2B5EF4-FFF2-40B4-BE49-F238E27FC236}">
                  <a16:creationId xmlns:a16="http://schemas.microsoft.com/office/drawing/2014/main" id="{71447AA1-20B9-B6E1-AE7B-8C01ED630686}"/>
                </a:ext>
              </a:extLst>
            </p:cNvPr>
            <p:cNvSpPr/>
            <p:nvPr/>
          </p:nvSpPr>
          <p:spPr>
            <a:xfrm>
              <a:off x="7333344" y="2386355"/>
              <a:ext cx="1125863" cy="1125863"/>
            </a:xfrm>
            <a:prstGeom prst="ellipse">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5" name="Block Arc 4">
              <a:extLst>
                <a:ext uri="{FF2B5EF4-FFF2-40B4-BE49-F238E27FC236}">
                  <a16:creationId xmlns:a16="http://schemas.microsoft.com/office/drawing/2014/main" id="{A2A94808-0F7D-085F-3E71-59A9BDFE29A2}"/>
                </a:ext>
              </a:extLst>
            </p:cNvPr>
            <p:cNvSpPr/>
            <p:nvPr/>
          </p:nvSpPr>
          <p:spPr>
            <a:xfrm>
              <a:off x="5073697" y="1925642"/>
              <a:ext cx="2047286" cy="2047286"/>
            </a:xfrm>
            <a:prstGeom prst="blockArc">
              <a:avLst>
                <a:gd name="adj1" fmla="val 10770870"/>
                <a:gd name="adj2" fmla="val 28982"/>
                <a:gd name="adj3" fmla="val 11999"/>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solidFill>
                  <a:schemeClr val="tx1"/>
                </a:solidFill>
              </a:endParaRPr>
            </a:p>
          </p:txBody>
        </p:sp>
        <p:sp>
          <p:nvSpPr>
            <p:cNvPr id="6" name="Oval 5">
              <a:extLst>
                <a:ext uri="{FF2B5EF4-FFF2-40B4-BE49-F238E27FC236}">
                  <a16:creationId xmlns:a16="http://schemas.microsoft.com/office/drawing/2014/main" id="{715746C0-FF43-CDAB-777C-61F9ABDACE28}"/>
                </a:ext>
              </a:extLst>
            </p:cNvPr>
            <p:cNvSpPr/>
            <p:nvPr/>
          </p:nvSpPr>
          <p:spPr>
            <a:xfrm>
              <a:off x="5534409" y="2386355"/>
              <a:ext cx="1125863" cy="1125863"/>
            </a:xfrm>
            <a:prstGeom prst="ellips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7" name="Block Arc 6">
              <a:extLst>
                <a:ext uri="{FF2B5EF4-FFF2-40B4-BE49-F238E27FC236}">
                  <a16:creationId xmlns:a16="http://schemas.microsoft.com/office/drawing/2014/main" id="{2C946EBC-81DF-6A50-BD80-671F41B89671}"/>
                </a:ext>
              </a:extLst>
            </p:cNvPr>
            <p:cNvSpPr/>
            <p:nvPr/>
          </p:nvSpPr>
          <p:spPr>
            <a:xfrm>
              <a:off x="3274760" y="1925642"/>
              <a:ext cx="2047286" cy="2047286"/>
            </a:xfrm>
            <a:prstGeom prst="blockArc">
              <a:avLst>
                <a:gd name="adj1" fmla="val 10770870"/>
                <a:gd name="adj2" fmla="val 28982"/>
                <a:gd name="adj3" fmla="val 11999"/>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solidFill>
                  <a:schemeClr val="tx1"/>
                </a:solidFill>
              </a:endParaRPr>
            </a:p>
          </p:txBody>
        </p:sp>
        <p:sp>
          <p:nvSpPr>
            <p:cNvPr id="8" name="Oval 7">
              <a:extLst>
                <a:ext uri="{FF2B5EF4-FFF2-40B4-BE49-F238E27FC236}">
                  <a16:creationId xmlns:a16="http://schemas.microsoft.com/office/drawing/2014/main" id="{716C2A6A-27EF-BD89-BE7D-EF72F0F5C65A}"/>
                </a:ext>
              </a:extLst>
            </p:cNvPr>
            <p:cNvSpPr/>
            <p:nvPr/>
          </p:nvSpPr>
          <p:spPr>
            <a:xfrm>
              <a:off x="3735473" y="2386355"/>
              <a:ext cx="1125863" cy="1125863"/>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9" name="Block Arc 8">
              <a:extLst>
                <a:ext uri="{FF2B5EF4-FFF2-40B4-BE49-F238E27FC236}">
                  <a16:creationId xmlns:a16="http://schemas.microsoft.com/office/drawing/2014/main" id="{EE6EE51A-C17C-2F68-CE6F-498EED64B4F1}"/>
                </a:ext>
              </a:extLst>
            </p:cNvPr>
            <p:cNvSpPr/>
            <p:nvPr/>
          </p:nvSpPr>
          <p:spPr>
            <a:xfrm>
              <a:off x="1475825" y="1925642"/>
              <a:ext cx="2047286" cy="2047286"/>
            </a:xfrm>
            <a:prstGeom prst="blockArc">
              <a:avLst>
                <a:gd name="adj1" fmla="val 10770870"/>
                <a:gd name="adj2" fmla="val 28982"/>
                <a:gd name="adj3" fmla="val 11999"/>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solidFill>
                  <a:schemeClr val="tx1"/>
                </a:solidFill>
              </a:endParaRPr>
            </a:p>
          </p:txBody>
        </p:sp>
        <p:sp>
          <p:nvSpPr>
            <p:cNvPr id="10" name="Oval 9">
              <a:extLst>
                <a:ext uri="{FF2B5EF4-FFF2-40B4-BE49-F238E27FC236}">
                  <a16:creationId xmlns:a16="http://schemas.microsoft.com/office/drawing/2014/main" id="{750B182C-474E-4B37-8467-B537EB7C1E49}"/>
                </a:ext>
              </a:extLst>
            </p:cNvPr>
            <p:cNvSpPr/>
            <p:nvPr/>
          </p:nvSpPr>
          <p:spPr>
            <a:xfrm>
              <a:off x="1936538" y="2386355"/>
              <a:ext cx="1125863" cy="1125863"/>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11" name="Block Arc 10">
              <a:extLst>
                <a:ext uri="{FF2B5EF4-FFF2-40B4-BE49-F238E27FC236}">
                  <a16:creationId xmlns:a16="http://schemas.microsoft.com/office/drawing/2014/main" id="{0A1BC7D2-1B36-271C-8C4F-491F0C7A03CB}"/>
                </a:ext>
              </a:extLst>
            </p:cNvPr>
            <p:cNvSpPr/>
            <p:nvPr/>
          </p:nvSpPr>
          <p:spPr>
            <a:xfrm>
              <a:off x="8671565" y="1925642"/>
              <a:ext cx="2047286" cy="2047286"/>
            </a:xfrm>
            <a:prstGeom prst="blockArc">
              <a:avLst>
                <a:gd name="adj1" fmla="val 10770870"/>
                <a:gd name="adj2" fmla="val 28982"/>
                <a:gd name="adj3" fmla="val 11999"/>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solidFill>
                  <a:schemeClr val="tx1"/>
                </a:solidFill>
              </a:endParaRPr>
            </a:p>
          </p:txBody>
        </p:sp>
        <p:sp>
          <p:nvSpPr>
            <p:cNvPr id="12" name="Oval 11">
              <a:extLst>
                <a:ext uri="{FF2B5EF4-FFF2-40B4-BE49-F238E27FC236}">
                  <a16:creationId xmlns:a16="http://schemas.microsoft.com/office/drawing/2014/main" id="{E52E9DB0-3C78-E246-95DC-C72536DD6B2A}"/>
                </a:ext>
              </a:extLst>
            </p:cNvPr>
            <p:cNvSpPr/>
            <p:nvPr/>
          </p:nvSpPr>
          <p:spPr>
            <a:xfrm>
              <a:off x="9132278" y="2386355"/>
              <a:ext cx="1125863" cy="1125863"/>
            </a:xfrm>
            <a:prstGeom prst="ellipse">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nvGrpSpPr>
            <p:cNvPr id="13" name="Group 12">
              <a:extLst>
                <a:ext uri="{FF2B5EF4-FFF2-40B4-BE49-F238E27FC236}">
                  <a16:creationId xmlns:a16="http://schemas.microsoft.com/office/drawing/2014/main" id="{BC6162F2-1BB9-CD9D-C5AF-457A013ED23F}"/>
                </a:ext>
              </a:extLst>
            </p:cNvPr>
            <p:cNvGrpSpPr/>
            <p:nvPr/>
          </p:nvGrpSpPr>
          <p:grpSpPr>
            <a:xfrm>
              <a:off x="2185989" y="2615570"/>
              <a:ext cx="608366" cy="667431"/>
              <a:chOff x="-7369176" y="-4148138"/>
              <a:chExt cx="3597276" cy="3946525"/>
            </a:xfrm>
            <a:solidFill>
              <a:schemeClr val="bg1"/>
            </a:solidFill>
          </p:grpSpPr>
          <p:sp>
            <p:nvSpPr>
              <p:cNvPr id="42" name="Freeform 6">
                <a:extLst>
                  <a:ext uri="{FF2B5EF4-FFF2-40B4-BE49-F238E27FC236}">
                    <a16:creationId xmlns:a16="http://schemas.microsoft.com/office/drawing/2014/main" id="{0912E03B-47EB-635C-BC47-72639857954A}"/>
                  </a:ext>
                </a:extLst>
              </p:cNvPr>
              <p:cNvSpPr>
                <a:spLocks noEditPoints="1"/>
              </p:cNvSpPr>
              <p:nvPr/>
            </p:nvSpPr>
            <p:spPr bwMode="auto">
              <a:xfrm>
                <a:off x="-6780213" y="-3541713"/>
                <a:ext cx="2419350" cy="3340100"/>
              </a:xfrm>
              <a:custGeom>
                <a:avLst/>
                <a:gdLst>
                  <a:gd name="T0" fmla="*/ 1127 w 3048"/>
                  <a:gd name="T1" fmla="*/ 451 h 4208"/>
                  <a:gd name="T2" fmla="*/ 720 w 3048"/>
                  <a:gd name="T3" fmla="*/ 701 h 4208"/>
                  <a:gd name="T4" fmla="*/ 457 w 3048"/>
                  <a:gd name="T5" fmla="*/ 1087 h 4208"/>
                  <a:gd name="T6" fmla="*/ 389 w 3048"/>
                  <a:gd name="T7" fmla="*/ 1554 h 4208"/>
                  <a:gd name="T8" fmla="*/ 471 w 3048"/>
                  <a:gd name="T9" fmla="*/ 1929 h 4208"/>
                  <a:gd name="T10" fmla="*/ 622 w 3048"/>
                  <a:gd name="T11" fmla="*/ 2212 h 4208"/>
                  <a:gd name="T12" fmla="*/ 797 w 3048"/>
                  <a:gd name="T13" fmla="*/ 2475 h 4208"/>
                  <a:gd name="T14" fmla="*/ 905 w 3048"/>
                  <a:gd name="T15" fmla="*/ 2770 h 4208"/>
                  <a:gd name="T16" fmla="*/ 971 w 3048"/>
                  <a:gd name="T17" fmla="*/ 2973 h 4208"/>
                  <a:gd name="T18" fmla="*/ 2022 w 3048"/>
                  <a:gd name="T19" fmla="*/ 3023 h 4208"/>
                  <a:gd name="T20" fmla="*/ 2135 w 3048"/>
                  <a:gd name="T21" fmla="*/ 2875 h 4208"/>
                  <a:gd name="T22" fmla="*/ 2193 w 3048"/>
                  <a:gd name="T23" fmla="*/ 2587 h 4208"/>
                  <a:gd name="T24" fmla="*/ 2359 w 3048"/>
                  <a:gd name="T25" fmla="*/ 2312 h 4208"/>
                  <a:gd name="T26" fmla="*/ 2521 w 3048"/>
                  <a:gd name="T27" fmla="*/ 2051 h 4208"/>
                  <a:gd name="T28" fmla="*/ 2639 w 3048"/>
                  <a:gd name="T29" fmla="*/ 1718 h 4208"/>
                  <a:gd name="T30" fmla="*/ 2645 w 3048"/>
                  <a:gd name="T31" fmla="*/ 1270 h 4208"/>
                  <a:gd name="T32" fmla="*/ 2455 w 3048"/>
                  <a:gd name="T33" fmla="*/ 841 h 4208"/>
                  <a:gd name="T34" fmla="*/ 2099 w 3048"/>
                  <a:gd name="T35" fmla="*/ 530 h 4208"/>
                  <a:gd name="T36" fmla="*/ 1628 w 3048"/>
                  <a:gd name="T37" fmla="*/ 388 h 4208"/>
                  <a:gd name="T38" fmla="*/ 1889 w 3048"/>
                  <a:gd name="T39" fmla="*/ 44 h 4208"/>
                  <a:gd name="T40" fmla="*/ 2423 w 3048"/>
                  <a:gd name="T41" fmla="*/ 283 h 4208"/>
                  <a:gd name="T42" fmla="*/ 2820 w 3048"/>
                  <a:gd name="T43" fmla="*/ 693 h 4208"/>
                  <a:gd name="T44" fmla="*/ 3028 w 3048"/>
                  <a:gd name="T45" fmla="*/ 1226 h 4208"/>
                  <a:gd name="T46" fmla="*/ 3025 w 3048"/>
                  <a:gd name="T47" fmla="*/ 1753 h 4208"/>
                  <a:gd name="T48" fmla="*/ 2906 w 3048"/>
                  <a:gd name="T49" fmla="*/ 2140 h 4208"/>
                  <a:gd name="T50" fmla="*/ 2743 w 3048"/>
                  <a:gd name="T51" fmla="*/ 2431 h 4208"/>
                  <a:gd name="T52" fmla="*/ 2576 w 3048"/>
                  <a:gd name="T53" fmla="*/ 2683 h 4208"/>
                  <a:gd name="T54" fmla="*/ 2519 w 3048"/>
                  <a:gd name="T55" fmla="*/ 2908 h 4208"/>
                  <a:gd name="T56" fmla="*/ 2362 w 3048"/>
                  <a:gd name="T57" fmla="*/ 3231 h 4208"/>
                  <a:gd name="T58" fmla="*/ 2234 w 3048"/>
                  <a:gd name="T59" fmla="*/ 3449 h 4208"/>
                  <a:gd name="T60" fmla="*/ 2223 w 3048"/>
                  <a:gd name="T61" fmla="*/ 3652 h 4208"/>
                  <a:gd name="T62" fmla="*/ 2218 w 3048"/>
                  <a:gd name="T63" fmla="*/ 3745 h 4208"/>
                  <a:gd name="T64" fmla="*/ 2173 w 3048"/>
                  <a:gd name="T65" fmla="*/ 3871 h 4208"/>
                  <a:gd name="T66" fmla="*/ 2014 w 3048"/>
                  <a:gd name="T67" fmla="*/ 4008 h 4208"/>
                  <a:gd name="T68" fmla="*/ 1779 w 3048"/>
                  <a:gd name="T69" fmla="*/ 4177 h 4208"/>
                  <a:gd name="T70" fmla="*/ 1338 w 3048"/>
                  <a:gd name="T71" fmla="*/ 4205 h 4208"/>
                  <a:gd name="T72" fmla="*/ 1145 w 3048"/>
                  <a:gd name="T73" fmla="*/ 4055 h 4208"/>
                  <a:gd name="T74" fmla="*/ 912 w 3048"/>
                  <a:gd name="T75" fmla="*/ 3917 h 4208"/>
                  <a:gd name="T76" fmla="*/ 834 w 3048"/>
                  <a:gd name="T77" fmla="*/ 3772 h 4208"/>
                  <a:gd name="T78" fmla="*/ 828 w 3048"/>
                  <a:gd name="T79" fmla="*/ 3706 h 4208"/>
                  <a:gd name="T80" fmla="*/ 819 w 3048"/>
                  <a:gd name="T81" fmla="*/ 3533 h 4208"/>
                  <a:gd name="T82" fmla="*/ 808 w 3048"/>
                  <a:gd name="T83" fmla="*/ 3339 h 4208"/>
                  <a:gd name="T84" fmla="*/ 565 w 3048"/>
                  <a:gd name="T85" fmla="*/ 3044 h 4208"/>
                  <a:gd name="T86" fmla="*/ 510 w 3048"/>
                  <a:gd name="T87" fmla="*/ 2764 h 4208"/>
                  <a:gd name="T88" fmla="*/ 372 w 3048"/>
                  <a:gd name="T89" fmla="*/ 2528 h 4208"/>
                  <a:gd name="T90" fmla="*/ 206 w 3048"/>
                  <a:gd name="T91" fmla="*/ 2267 h 4208"/>
                  <a:gd name="T92" fmla="*/ 61 w 3048"/>
                  <a:gd name="T93" fmla="*/ 1921 h 4208"/>
                  <a:gd name="T94" fmla="*/ 0 w 3048"/>
                  <a:gd name="T95" fmla="*/ 1463 h 4208"/>
                  <a:gd name="T96" fmla="*/ 120 w 3048"/>
                  <a:gd name="T97" fmla="*/ 895 h 4208"/>
                  <a:gd name="T98" fmla="*/ 447 w 3048"/>
                  <a:gd name="T99" fmla="*/ 430 h 4208"/>
                  <a:gd name="T100" fmla="*/ 932 w 3048"/>
                  <a:gd name="T101" fmla="*/ 116 h 4208"/>
                  <a:gd name="T102" fmla="*/ 1524 w 3048"/>
                  <a:gd name="T103" fmla="*/ 0 h 4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48" h="4208">
                    <a:moveTo>
                      <a:pt x="1524" y="383"/>
                    </a:moveTo>
                    <a:lnTo>
                      <a:pt x="1420" y="388"/>
                    </a:lnTo>
                    <a:lnTo>
                      <a:pt x="1319" y="401"/>
                    </a:lnTo>
                    <a:lnTo>
                      <a:pt x="1222" y="422"/>
                    </a:lnTo>
                    <a:lnTo>
                      <a:pt x="1127" y="451"/>
                    </a:lnTo>
                    <a:lnTo>
                      <a:pt x="1036" y="488"/>
                    </a:lnTo>
                    <a:lnTo>
                      <a:pt x="949" y="532"/>
                    </a:lnTo>
                    <a:lnTo>
                      <a:pt x="868" y="582"/>
                    </a:lnTo>
                    <a:lnTo>
                      <a:pt x="792" y="638"/>
                    </a:lnTo>
                    <a:lnTo>
                      <a:pt x="720" y="701"/>
                    </a:lnTo>
                    <a:lnTo>
                      <a:pt x="653" y="768"/>
                    </a:lnTo>
                    <a:lnTo>
                      <a:pt x="595" y="841"/>
                    </a:lnTo>
                    <a:lnTo>
                      <a:pt x="542" y="920"/>
                    </a:lnTo>
                    <a:lnTo>
                      <a:pt x="496" y="1001"/>
                    </a:lnTo>
                    <a:lnTo>
                      <a:pt x="457" y="1087"/>
                    </a:lnTo>
                    <a:lnTo>
                      <a:pt x="427" y="1177"/>
                    </a:lnTo>
                    <a:lnTo>
                      <a:pt x="405" y="1270"/>
                    </a:lnTo>
                    <a:lnTo>
                      <a:pt x="390" y="1365"/>
                    </a:lnTo>
                    <a:lnTo>
                      <a:pt x="386" y="1463"/>
                    </a:lnTo>
                    <a:lnTo>
                      <a:pt x="389" y="1554"/>
                    </a:lnTo>
                    <a:lnTo>
                      <a:pt x="397" y="1639"/>
                    </a:lnTo>
                    <a:lnTo>
                      <a:pt x="409" y="1718"/>
                    </a:lnTo>
                    <a:lnTo>
                      <a:pt x="427" y="1793"/>
                    </a:lnTo>
                    <a:lnTo>
                      <a:pt x="447" y="1864"/>
                    </a:lnTo>
                    <a:lnTo>
                      <a:pt x="471" y="1929"/>
                    </a:lnTo>
                    <a:lnTo>
                      <a:pt x="498" y="1992"/>
                    </a:lnTo>
                    <a:lnTo>
                      <a:pt x="527" y="2051"/>
                    </a:lnTo>
                    <a:lnTo>
                      <a:pt x="557" y="2107"/>
                    </a:lnTo>
                    <a:lnTo>
                      <a:pt x="590" y="2161"/>
                    </a:lnTo>
                    <a:lnTo>
                      <a:pt x="622" y="2212"/>
                    </a:lnTo>
                    <a:lnTo>
                      <a:pt x="657" y="2262"/>
                    </a:lnTo>
                    <a:lnTo>
                      <a:pt x="688" y="2311"/>
                    </a:lnTo>
                    <a:lnTo>
                      <a:pt x="726" y="2365"/>
                    </a:lnTo>
                    <a:lnTo>
                      <a:pt x="762" y="2420"/>
                    </a:lnTo>
                    <a:lnTo>
                      <a:pt x="797" y="2475"/>
                    </a:lnTo>
                    <a:lnTo>
                      <a:pt x="828" y="2529"/>
                    </a:lnTo>
                    <a:lnTo>
                      <a:pt x="855" y="2587"/>
                    </a:lnTo>
                    <a:lnTo>
                      <a:pt x="877" y="2645"/>
                    </a:lnTo>
                    <a:lnTo>
                      <a:pt x="894" y="2706"/>
                    </a:lnTo>
                    <a:lnTo>
                      <a:pt x="905" y="2770"/>
                    </a:lnTo>
                    <a:lnTo>
                      <a:pt x="908" y="2837"/>
                    </a:lnTo>
                    <a:lnTo>
                      <a:pt x="913" y="2875"/>
                    </a:lnTo>
                    <a:lnTo>
                      <a:pt x="927" y="2911"/>
                    </a:lnTo>
                    <a:lnTo>
                      <a:pt x="946" y="2944"/>
                    </a:lnTo>
                    <a:lnTo>
                      <a:pt x="971" y="2973"/>
                    </a:lnTo>
                    <a:lnTo>
                      <a:pt x="998" y="3000"/>
                    </a:lnTo>
                    <a:lnTo>
                      <a:pt x="1027" y="3023"/>
                    </a:lnTo>
                    <a:lnTo>
                      <a:pt x="1053" y="3044"/>
                    </a:lnTo>
                    <a:lnTo>
                      <a:pt x="1995" y="3044"/>
                    </a:lnTo>
                    <a:lnTo>
                      <a:pt x="2022" y="3023"/>
                    </a:lnTo>
                    <a:lnTo>
                      <a:pt x="2050" y="3000"/>
                    </a:lnTo>
                    <a:lnTo>
                      <a:pt x="2078" y="2973"/>
                    </a:lnTo>
                    <a:lnTo>
                      <a:pt x="2102" y="2944"/>
                    </a:lnTo>
                    <a:lnTo>
                      <a:pt x="2121" y="2911"/>
                    </a:lnTo>
                    <a:lnTo>
                      <a:pt x="2135" y="2875"/>
                    </a:lnTo>
                    <a:lnTo>
                      <a:pt x="2140" y="2837"/>
                    </a:lnTo>
                    <a:lnTo>
                      <a:pt x="2143" y="2770"/>
                    </a:lnTo>
                    <a:lnTo>
                      <a:pt x="2154" y="2706"/>
                    </a:lnTo>
                    <a:lnTo>
                      <a:pt x="2171" y="2645"/>
                    </a:lnTo>
                    <a:lnTo>
                      <a:pt x="2193" y="2587"/>
                    </a:lnTo>
                    <a:lnTo>
                      <a:pt x="2220" y="2531"/>
                    </a:lnTo>
                    <a:lnTo>
                      <a:pt x="2251" y="2475"/>
                    </a:lnTo>
                    <a:lnTo>
                      <a:pt x="2285" y="2420"/>
                    </a:lnTo>
                    <a:lnTo>
                      <a:pt x="2321" y="2367"/>
                    </a:lnTo>
                    <a:lnTo>
                      <a:pt x="2359" y="2312"/>
                    </a:lnTo>
                    <a:lnTo>
                      <a:pt x="2392" y="2264"/>
                    </a:lnTo>
                    <a:lnTo>
                      <a:pt x="2425" y="2214"/>
                    </a:lnTo>
                    <a:lnTo>
                      <a:pt x="2458" y="2162"/>
                    </a:lnTo>
                    <a:lnTo>
                      <a:pt x="2491" y="2107"/>
                    </a:lnTo>
                    <a:lnTo>
                      <a:pt x="2521" y="2051"/>
                    </a:lnTo>
                    <a:lnTo>
                      <a:pt x="2551" y="1992"/>
                    </a:lnTo>
                    <a:lnTo>
                      <a:pt x="2577" y="1929"/>
                    </a:lnTo>
                    <a:lnTo>
                      <a:pt x="2601" y="1864"/>
                    </a:lnTo>
                    <a:lnTo>
                      <a:pt x="2621" y="1793"/>
                    </a:lnTo>
                    <a:lnTo>
                      <a:pt x="2639" y="1718"/>
                    </a:lnTo>
                    <a:lnTo>
                      <a:pt x="2651" y="1639"/>
                    </a:lnTo>
                    <a:lnTo>
                      <a:pt x="2659" y="1554"/>
                    </a:lnTo>
                    <a:lnTo>
                      <a:pt x="2662" y="1463"/>
                    </a:lnTo>
                    <a:lnTo>
                      <a:pt x="2658" y="1365"/>
                    </a:lnTo>
                    <a:lnTo>
                      <a:pt x="2645" y="1270"/>
                    </a:lnTo>
                    <a:lnTo>
                      <a:pt x="2621" y="1176"/>
                    </a:lnTo>
                    <a:lnTo>
                      <a:pt x="2592" y="1087"/>
                    </a:lnTo>
                    <a:lnTo>
                      <a:pt x="2554" y="1001"/>
                    </a:lnTo>
                    <a:lnTo>
                      <a:pt x="2507" y="918"/>
                    </a:lnTo>
                    <a:lnTo>
                      <a:pt x="2455" y="841"/>
                    </a:lnTo>
                    <a:lnTo>
                      <a:pt x="2395" y="768"/>
                    </a:lnTo>
                    <a:lnTo>
                      <a:pt x="2329" y="701"/>
                    </a:lnTo>
                    <a:lnTo>
                      <a:pt x="2258" y="638"/>
                    </a:lnTo>
                    <a:lnTo>
                      <a:pt x="2181" y="580"/>
                    </a:lnTo>
                    <a:lnTo>
                      <a:pt x="2099" y="530"/>
                    </a:lnTo>
                    <a:lnTo>
                      <a:pt x="2012" y="488"/>
                    </a:lnTo>
                    <a:lnTo>
                      <a:pt x="1921" y="451"/>
                    </a:lnTo>
                    <a:lnTo>
                      <a:pt x="1826" y="422"/>
                    </a:lnTo>
                    <a:lnTo>
                      <a:pt x="1729" y="401"/>
                    </a:lnTo>
                    <a:lnTo>
                      <a:pt x="1628" y="388"/>
                    </a:lnTo>
                    <a:lnTo>
                      <a:pt x="1524" y="383"/>
                    </a:lnTo>
                    <a:close/>
                    <a:moveTo>
                      <a:pt x="1524" y="0"/>
                    </a:moveTo>
                    <a:lnTo>
                      <a:pt x="1648" y="5"/>
                    </a:lnTo>
                    <a:lnTo>
                      <a:pt x="1771" y="21"/>
                    </a:lnTo>
                    <a:lnTo>
                      <a:pt x="1889" y="44"/>
                    </a:lnTo>
                    <a:lnTo>
                      <a:pt x="2006" y="75"/>
                    </a:lnTo>
                    <a:lnTo>
                      <a:pt x="2116" y="116"/>
                    </a:lnTo>
                    <a:lnTo>
                      <a:pt x="2223" y="165"/>
                    </a:lnTo>
                    <a:lnTo>
                      <a:pt x="2325" y="221"/>
                    </a:lnTo>
                    <a:lnTo>
                      <a:pt x="2423" y="283"/>
                    </a:lnTo>
                    <a:lnTo>
                      <a:pt x="2514" y="354"/>
                    </a:lnTo>
                    <a:lnTo>
                      <a:pt x="2601" y="430"/>
                    </a:lnTo>
                    <a:lnTo>
                      <a:pt x="2680" y="512"/>
                    </a:lnTo>
                    <a:lnTo>
                      <a:pt x="2754" y="601"/>
                    </a:lnTo>
                    <a:lnTo>
                      <a:pt x="2820" y="693"/>
                    </a:lnTo>
                    <a:lnTo>
                      <a:pt x="2878" y="791"/>
                    </a:lnTo>
                    <a:lnTo>
                      <a:pt x="2929" y="895"/>
                    </a:lnTo>
                    <a:lnTo>
                      <a:pt x="2969" y="1002"/>
                    </a:lnTo>
                    <a:lnTo>
                      <a:pt x="3004" y="1112"/>
                    </a:lnTo>
                    <a:lnTo>
                      <a:pt x="3028" y="1226"/>
                    </a:lnTo>
                    <a:lnTo>
                      <a:pt x="3043" y="1343"/>
                    </a:lnTo>
                    <a:lnTo>
                      <a:pt x="3048" y="1463"/>
                    </a:lnTo>
                    <a:lnTo>
                      <a:pt x="3045" y="1565"/>
                    </a:lnTo>
                    <a:lnTo>
                      <a:pt x="3037" y="1662"/>
                    </a:lnTo>
                    <a:lnTo>
                      <a:pt x="3025" y="1753"/>
                    </a:lnTo>
                    <a:lnTo>
                      <a:pt x="3007" y="1840"/>
                    </a:lnTo>
                    <a:lnTo>
                      <a:pt x="2987" y="1921"/>
                    </a:lnTo>
                    <a:lnTo>
                      <a:pt x="2963" y="1998"/>
                    </a:lnTo>
                    <a:lnTo>
                      <a:pt x="2935" y="2071"/>
                    </a:lnTo>
                    <a:lnTo>
                      <a:pt x="2906" y="2140"/>
                    </a:lnTo>
                    <a:lnTo>
                      <a:pt x="2875" y="2204"/>
                    </a:lnTo>
                    <a:lnTo>
                      <a:pt x="2843" y="2265"/>
                    </a:lnTo>
                    <a:lnTo>
                      <a:pt x="2809" y="2325"/>
                    </a:lnTo>
                    <a:lnTo>
                      <a:pt x="2776" y="2379"/>
                    </a:lnTo>
                    <a:lnTo>
                      <a:pt x="2743" y="2431"/>
                    </a:lnTo>
                    <a:lnTo>
                      <a:pt x="2710" y="2479"/>
                    </a:lnTo>
                    <a:lnTo>
                      <a:pt x="2677" y="2526"/>
                    </a:lnTo>
                    <a:lnTo>
                      <a:pt x="2639" y="2584"/>
                    </a:lnTo>
                    <a:lnTo>
                      <a:pt x="2604" y="2636"/>
                    </a:lnTo>
                    <a:lnTo>
                      <a:pt x="2576" y="2683"/>
                    </a:lnTo>
                    <a:lnTo>
                      <a:pt x="2554" y="2725"/>
                    </a:lnTo>
                    <a:lnTo>
                      <a:pt x="2538" y="2764"/>
                    </a:lnTo>
                    <a:lnTo>
                      <a:pt x="2527" y="2801"/>
                    </a:lnTo>
                    <a:lnTo>
                      <a:pt x="2524" y="2837"/>
                    </a:lnTo>
                    <a:lnTo>
                      <a:pt x="2519" y="2908"/>
                    </a:lnTo>
                    <a:lnTo>
                      <a:pt x="2505" y="2976"/>
                    </a:lnTo>
                    <a:lnTo>
                      <a:pt x="2483" y="3044"/>
                    </a:lnTo>
                    <a:lnTo>
                      <a:pt x="2450" y="3109"/>
                    </a:lnTo>
                    <a:lnTo>
                      <a:pt x="2411" y="3172"/>
                    </a:lnTo>
                    <a:lnTo>
                      <a:pt x="2362" y="3231"/>
                    </a:lnTo>
                    <a:lnTo>
                      <a:pt x="2305" y="3288"/>
                    </a:lnTo>
                    <a:lnTo>
                      <a:pt x="2240" y="3339"/>
                    </a:lnTo>
                    <a:lnTo>
                      <a:pt x="2239" y="3370"/>
                    </a:lnTo>
                    <a:lnTo>
                      <a:pt x="2237" y="3408"/>
                    </a:lnTo>
                    <a:lnTo>
                      <a:pt x="2234" y="3449"/>
                    </a:lnTo>
                    <a:lnTo>
                      <a:pt x="2233" y="3491"/>
                    </a:lnTo>
                    <a:lnTo>
                      <a:pt x="2229" y="3533"/>
                    </a:lnTo>
                    <a:lnTo>
                      <a:pt x="2228" y="3575"/>
                    </a:lnTo>
                    <a:lnTo>
                      <a:pt x="2225" y="3616"/>
                    </a:lnTo>
                    <a:lnTo>
                      <a:pt x="2223" y="3652"/>
                    </a:lnTo>
                    <a:lnTo>
                      <a:pt x="2222" y="3681"/>
                    </a:lnTo>
                    <a:lnTo>
                      <a:pt x="2220" y="3706"/>
                    </a:lnTo>
                    <a:lnTo>
                      <a:pt x="2220" y="3722"/>
                    </a:lnTo>
                    <a:lnTo>
                      <a:pt x="2218" y="3727"/>
                    </a:lnTo>
                    <a:lnTo>
                      <a:pt x="2218" y="3745"/>
                    </a:lnTo>
                    <a:lnTo>
                      <a:pt x="2215" y="3767"/>
                    </a:lnTo>
                    <a:lnTo>
                      <a:pt x="2209" y="3791"/>
                    </a:lnTo>
                    <a:lnTo>
                      <a:pt x="2201" y="3816"/>
                    </a:lnTo>
                    <a:lnTo>
                      <a:pt x="2189" y="3844"/>
                    </a:lnTo>
                    <a:lnTo>
                      <a:pt x="2173" y="3871"/>
                    </a:lnTo>
                    <a:lnTo>
                      <a:pt x="2152" y="3899"/>
                    </a:lnTo>
                    <a:lnTo>
                      <a:pt x="2127" y="3928"/>
                    </a:lnTo>
                    <a:lnTo>
                      <a:pt x="2096" y="3955"/>
                    </a:lnTo>
                    <a:lnTo>
                      <a:pt x="2058" y="3983"/>
                    </a:lnTo>
                    <a:lnTo>
                      <a:pt x="2014" y="4008"/>
                    </a:lnTo>
                    <a:lnTo>
                      <a:pt x="1963" y="4033"/>
                    </a:lnTo>
                    <a:lnTo>
                      <a:pt x="1904" y="4055"/>
                    </a:lnTo>
                    <a:lnTo>
                      <a:pt x="1869" y="4099"/>
                    </a:lnTo>
                    <a:lnTo>
                      <a:pt x="1826" y="4139"/>
                    </a:lnTo>
                    <a:lnTo>
                      <a:pt x="1779" y="4177"/>
                    </a:lnTo>
                    <a:lnTo>
                      <a:pt x="1746" y="4194"/>
                    </a:lnTo>
                    <a:lnTo>
                      <a:pt x="1710" y="4205"/>
                    </a:lnTo>
                    <a:lnTo>
                      <a:pt x="1672" y="4208"/>
                    </a:lnTo>
                    <a:lnTo>
                      <a:pt x="1376" y="4208"/>
                    </a:lnTo>
                    <a:lnTo>
                      <a:pt x="1338" y="4205"/>
                    </a:lnTo>
                    <a:lnTo>
                      <a:pt x="1302" y="4194"/>
                    </a:lnTo>
                    <a:lnTo>
                      <a:pt x="1269" y="4177"/>
                    </a:lnTo>
                    <a:lnTo>
                      <a:pt x="1222" y="4139"/>
                    </a:lnTo>
                    <a:lnTo>
                      <a:pt x="1179" y="4099"/>
                    </a:lnTo>
                    <a:lnTo>
                      <a:pt x="1145" y="4055"/>
                    </a:lnTo>
                    <a:lnTo>
                      <a:pt x="1082" y="4030"/>
                    </a:lnTo>
                    <a:lnTo>
                      <a:pt x="1028" y="4005"/>
                    </a:lnTo>
                    <a:lnTo>
                      <a:pt x="981" y="3977"/>
                    </a:lnTo>
                    <a:lnTo>
                      <a:pt x="943" y="3947"/>
                    </a:lnTo>
                    <a:lnTo>
                      <a:pt x="912" y="3917"/>
                    </a:lnTo>
                    <a:lnTo>
                      <a:pt x="886" y="3886"/>
                    </a:lnTo>
                    <a:lnTo>
                      <a:pt x="868" y="3856"/>
                    </a:lnTo>
                    <a:lnTo>
                      <a:pt x="852" y="3827"/>
                    </a:lnTo>
                    <a:lnTo>
                      <a:pt x="842" y="3799"/>
                    </a:lnTo>
                    <a:lnTo>
                      <a:pt x="834" y="3772"/>
                    </a:lnTo>
                    <a:lnTo>
                      <a:pt x="831" y="3749"/>
                    </a:lnTo>
                    <a:lnTo>
                      <a:pt x="830" y="3727"/>
                    </a:lnTo>
                    <a:lnTo>
                      <a:pt x="830" y="3727"/>
                    </a:lnTo>
                    <a:lnTo>
                      <a:pt x="830" y="3722"/>
                    </a:lnTo>
                    <a:lnTo>
                      <a:pt x="828" y="3706"/>
                    </a:lnTo>
                    <a:lnTo>
                      <a:pt x="827" y="3681"/>
                    </a:lnTo>
                    <a:lnTo>
                      <a:pt x="825" y="3652"/>
                    </a:lnTo>
                    <a:lnTo>
                      <a:pt x="823" y="3616"/>
                    </a:lnTo>
                    <a:lnTo>
                      <a:pt x="820" y="3575"/>
                    </a:lnTo>
                    <a:lnTo>
                      <a:pt x="819" y="3533"/>
                    </a:lnTo>
                    <a:lnTo>
                      <a:pt x="816" y="3491"/>
                    </a:lnTo>
                    <a:lnTo>
                      <a:pt x="814" y="3449"/>
                    </a:lnTo>
                    <a:lnTo>
                      <a:pt x="811" y="3408"/>
                    </a:lnTo>
                    <a:lnTo>
                      <a:pt x="809" y="3370"/>
                    </a:lnTo>
                    <a:lnTo>
                      <a:pt x="808" y="3339"/>
                    </a:lnTo>
                    <a:lnTo>
                      <a:pt x="743" y="3288"/>
                    </a:lnTo>
                    <a:lnTo>
                      <a:pt x="686" y="3231"/>
                    </a:lnTo>
                    <a:lnTo>
                      <a:pt x="638" y="3172"/>
                    </a:lnTo>
                    <a:lnTo>
                      <a:pt x="598" y="3109"/>
                    </a:lnTo>
                    <a:lnTo>
                      <a:pt x="565" y="3044"/>
                    </a:lnTo>
                    <a:lnTo>
                      <a:pt x="543" y="2976"/>
                    </a:lnTo>
                    <a:lnTo>
                      <a:pt x="529" y="2908"/>
                    </a:lnTo>
                    <a:lnTo>
                      <a:pt x="524" y="2837"/>
                    </a:lnTo>
                    <a:lnTo>
                      <a:pt x="521" y="2801"/>
                    </a:lnTo>
                    <a:lnTo>
                      <a:pt x="510" y="2764"/>
                    </a:lnTo>
                    <a:lnTo>
                      <a:pt x="494" y="2725"/>
                    </a:lnTo>
                    <a:lnTo>
                      <a:pt x="472" y="2683"/>
                    </a:lnTo>
                    <a:lnTo>
                      <a:pt x="444" y="2636"/>
                    </a:lnTo>
                    <a:lnTo>
                      <a:pt x="411" y="2584"/>
                    </a:lnTo>
                    <a:lnTo>
                      <a:pt x="372" y="2528"/>
                    </a:lnTo>
                    <a:lnTo>
                      <a:pt x="340" y="2481"/>
                    </a:lnTo>
                    <a:lnTo>
                      <a:pt x="307" y="2431"/>
                    </a:lnTo>
                    <a:lnTo>
                      <a:pt x="272" y="2379"/>
                    </a:lnTo>
                    <a:lnTo>
                      <a:pt x="239" y="2325"/>
                    </a:lnTo>
                    <a:lnTo>
                      <a:pt x="206" y="2267"/>
                    </a:lnTo>
                    <a:lnTo>
                      <a:pt x="173" y="2204"/>
                    </a:lnTo>
                    <a:lnTo>
                      <a:pt x="142" y="2140"/>
                    </a:lnTo>
                    <a:lnTo>
                      <a:pt x="113" y="2071"/>
                    </a:lnTo>
                    <a:lnTo>
                      <a:pt x="85" y="1998"/>
                    </a:lnTo>
                    <a:lnTo>
                      <a:pt x="61" y="1921"/>
                    </a:lnTo>
                    <a:lnTo>
                      <a:pt x="41" y="1840"/>
                    </a:lnTo>
                    <a:lnTo>
                      <a:pt x="24" y="1753"/>
                    </a:lnTo>
                    <a:lnTo>
                      <a:pt x="11" y="1662"/>
                    </a:lnTo>
                    <a:lnTo>
                      <a:pt x="3" y="1565"/>
                    </a:lnTo>
                    <a:lnTo>
                      <a:pt x="0" y="1463"/>
                    </a:lnTo>
                    <a:lnTo>
                      <a:pt x="5" y="1343"/>
                    </a:lnTo>
                    <a:lnTo>
                      <a:pt x="20" y="1226"/>
                    </a:lnTo>
                    <a:lnTo>
                      <a:pt x="44" y="1112"/>
                    </a:lnTo>
                    <a:lnTo>
                      <a:pt x="79" y="1002"/>
                    </a:lnTo>
                    <a:lnTo>
                      <a:pt x="120" y="895"/>
                    </a:lnTo>
                    <a:lnTo>
                      <a:pt x="170" y="791"/>
                    </a:lnTo>
                    <a:lnTo>
                      <a:pt x="228" y="693"/>
                    </a:lnTo>
                    <a:lnTo>
                      <a:pt x="294" y="601"/>
                    </a:lnTo>
                    <a:lnTo>
                      <a:pt x="368" y="512"/>
                    </a:lnTo>
                    <a:lnTo>
                      <a:pt x="447" y="430"/>
                    </a:lnTo>
                    <a:lnTo>
                      <a:pt x="534" y="354"/>
                    </a:lnTo>
                    <a:lnTo>
                      <a:pt x="625" y="283"/>
                    </a:lnTo>
                    <a:lnTo>
                      <a:pt x="723" y="221"/>
                    </a:lnTo>
                    <a:lnTo>
                      <a:pt x="825" y="165"/>
                    </a:lnTo>
                    <a:lnTo>
                      <a:pt x="932" y="116"/>
                    </a:lnTo>
                    <a:lnTo>
                      <a:pt x="1044" y="75"/>
                    </a:lnTo>
                    <a:lnTo>
                      <a:pt x="1159" y="44"/>
                    </a:lnTo>
                    <a:lnTo>
                      <a:pt x="1277" y="21"/>
                    </a:lnTo>
                    <a:lnTo>
                      <a:pt x="1400" y="5"/>
                    </a:lnTo>
                    <a:lnTo>
                      <a:pt x="1524"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3" name="Freeform 7">
                <a:extLst>
                  <a:ext uri="{FF2B5EF4-FFF2-40B4-BE49-F238E27FC236}">
                    <a16:creationId xmlns:a16="http://schemas.microsoft.com/office/drawing/2014/main" id="{AE9F4512-AD00-90CA-6B80-0394706A7976}"/>
                  </a:ext>
                </a:extLst>
              </p:cNvPr>
              <p:cNvSpPr>
                <a:spLocks/>
              </p:cNvSpPr>
              <p:nvPr/>
            </p:nvSpPr>
            <p:spPr bwMode="auto">
              <a:xfrm>
                <a:off x="-5646738" y="-4148138"/>
                <a:ext cx="152400" cy="377825"/>
              </a:xfrm>
              <a:custGeom>
                <a:avLst/>
                <a:gdLst>
                  <a:gd name="T0" fmla="*/ 96 w 192"/>
                  <a:gd name="T1" fmla="*/ 0 h 477"/>
                  <a:gd name="T2" fmla="*/ 96 w 192"/>
                  <a:gd name="T3" fmla="*/ 0 h 477"/>
                  <a:gd name="T4" fmla="*/ 121 w 192"/>
                  <a:gd name="T5" fmla="*/ 3 h 477"/>
                  <a:gd name="T6" fmla="*/ 145 w 192"/>
                  <a:gd name="T7" fmla="*/ 13 h 477"/>
                  <a:gd name="T8" fmla="*/ 164 w 192"/>
                  <a:gd name="T9" fmla="*/ 28 h 477"/>
                  <a:gd name="T10" fmla="*/ 180 w 192"/>
                  <a:gd name="T11" fmla="*/ 47 h 477"/>
                  <a:gd name="T12" fmla="*/ 189 w 192"/>
                  <a:gd name="T13" fmla="*/ 70 h 477"/>
                  <a:gd name="T14" fmla="*/ 192 w 192"/>
                  <a:gd name="T15" fmla="*/ 95 h 477"/>
                  <a:gd name="T16" fmla="*/ 192 w 192"/>
                  <a:gd name="T17" fmla="*/ 382 h 477"/>
                  <a:gd name="T18" fmla="*/ 189 w 192"/>
                  <a:gd name="T19" fmla="*/ 408 h 477"/>
                  <a:gd name="T20" fmla="*/ 180 w 192"/>
                  <a:gd name="T21" fmla="*/ 430 h 477"/>
                  <a:gd name="T22" fmla="*/ 164 w 192"/>
                  <a:gd name="T23" fmla="*/ 450 h 477"/>
                  <a:gd name="T24" fmla="*/ 145 w 192"/>
                  <a:gd name="T25" fmla="*/ 464 h 477"/>
                  <a:gd name="T26" fmla="*/ 121 w 192"/>
                  <a:gd name="T27" fmla="*/ 474 h 477"/>
                  <a:gd name="T28" fmla="*/ 96 w 192"/>
                  <a:gd name="T29" fmla="*/ 477 h 477"/>
                  <a:gd name="T30" fmla="*/ 71 w 192"/>
                  <a:gd name="T31" fmla="*/ 474 h 477"/>
                  <a:gd name="T32" fmla="*/ 47 w 192"/>
                  <a:gd name="T33" fmla="*/ 464 h 477"/>
                  <a:gd name="T34" fmla="*/ 28 w 192"/>
                  <a:gd name="T35" fmla="*/ 450 h 477"/>
                  <a:gd name="T36" fmla="*/ 13 w 192"/>
                  <a:gd name="T37" fmla="*/ 430 h 477"/>
                  <a:gd name="T38" fmla="*/ 3 w 192"/>
                  <a:gd name="T39" fmla="*/ 408 h 477"/>
                  <a:gd name="T40" fmla="*/ 0 w 192"/>
                  <a:gd name="T41" fmla="*/ 382 h 477"/>
                  <a:gd name="T42" fmla="*/ 0 w 192"/>
                  <a:gd name="T43" fmla="*/ 95 h 477"/>
                  <a:gd name="T44" fmla="*/ 3 w 192"/>
                  <a:gd name="T45" fmla="*/ 70 h 477"/>
                  <a:gd name="T46" fmla="*/ 13 w 192"/>
                  <a:gd name="T47" fmla="*/ 47 h 477"/>
                  <a:gd name="T48" fmla="*/ 28 w 192"/>
                  <a:gd name="T49" fmla="*/ 28 h 477"/>
                  <a:gd name="T50" fmla="*/ 47 w 192"/>
                  <a:gd name="T51" fmla="*/ 13 h 477"/>
                  <a:gd name="T52" fmla="*/ 71 w 192"/>
                  <a:gd name="T53" fmla="*/ 3 h 477"/>
                  <a:gd name="T54" fmla="*/ 96 w 192"/>
                  <a:gd name="T5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477">
                    <a:moveTo>
                      <a:pt x="96" y="0"/>
                    </a:moveTo>
                    <a:lnTo>
                      <a:pt x="96" y="0"/>
                    </a:lnTo>
                    <a:lnTo>
                      <a:pt x="121" y="3"/>
                    </a:lnTo>
                    <a:lnTo>
                      <a:pt x="145" y="13"/>
                    </a:lnTo>
                    <a:lnTo>
                      <a:pt x="164" y="28"/>
                    </a:lnTo>
                    <a:lnTo>
                      <a:pt x="180" y="47"/>
                    </a:lnTo>
                    <a:lnTo>
                      <a:pt x="189" y="70"/>
                    </a:lnTo>
                    <a:lnTo>
                      <a:pt x="192" y="95"/>
                    </a:lnTo>
                    <a:lnTo>
                      <a:pt x="192" y="382"/>
                    </a:lnTo>
                    <a:lnTo>
                      <a:pt x="189" y="408"/>
                    </a:lnTo>
                    <a:lnTo>
                      <a:pt x="180" y="430"/>
                    </a:lnTo>
                    <a:lnTo>
                      <a:pt x="164" y="450"/>
                    </a:lnTo>
                    <a:lnTo>
                      <a:pt x="145" y="464"/>
                    </a:lnTo>
                    <a:lnTo>
                      <a:pt x="121" y="474"/>
                    </a:lnTo>
                    <a:lnTo>
                      <a:pt x="96" y="477"/>
                    </a:lnTo>
                    <a:lnTo>
                      <a:pt x="71" y="474"/>
                    </a:lnTo>
                    <a:lnTo>
                      <a:pt x="47" y="464"/>
                    </a:lnTo>
                    <a:lnTo>
                      <a:pt x="28" y="450"/>
                    </a:lnTo>
                    <a:lnTo>
                      <a:pt x="13" y="430"/>
                    </a:lnTo>
                    <a:lnTo>
                      <a:pt x="3" y="408"/>
                    </a:lnTo>
                    <a:lnTo>
                      <a:pt x="0" y="382"/>
                    </a:lnTo>
                    <a:lnTo>
                      <a:pt x="0" y="95"/>
                    </a:lnTo>
                    <a:lnTo>
                      <a:pt x="3" y="70"/>
                    </a:lnTo>
                    <a:lnTo>
                      <a:pt x="13" y="47"/>
                    </a:lnTo>
                    <a:lnTo>
                      <a:pt x="28" y="28"/>
                    </a:lnTo>
                    <a:lnTo>
                      <a:pt x="47" y="13"/>
                    </a:lnTo>
                    <a:lnTo>
                      <a:pt x="71" y="3"/>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4" name="Freeform 8">
                <a:extLst>
                  <a:ext uri="{FF2B5EF4-FFF2-40B4-BE49-F238E27FC236}">
                    <a16:creationId xmlns:a16="http://schemas.microsoft.com/office/drawing/2014/main" id="{C7458673-6DF9-D6C2-52B4-2E56A90513EF}"/>
                  </a:ext>
                </a:extLst>
              </p:cNvPr>
              <p:cNvSpPr>
                <a:spLocks/>
              </p:cNvSpPr>
              <p:nvPr/>
            </p:nvSpPr>
            <p:spPr bwMode="auto">
              <a:xfrm>
                <a:off x="-6507163" y="-3921125"/>
                <a:ext cx="266700" cy="350837"/>
              </a:xfrm>
              <a:custGeom>
                <a:avLst/>
                <a:gdLst>
                  <a:gd name="T0" fmla="*/ 96 w 337"/>
                  <a:gd name="T1" fmla="*/ 0 h 441"/>
                  <a:gd name="T2" fmla="*/ 121 w 337"/>
                  <a:gd name="T3" fmla="*/ 3 h 441"/>
                  <a:gd name="T4" fmla="*/ 144 w 337"/>
                  <a:gd name="T5" fmla="*/ 12 h 441"/>
                  <a:gd name="T6" fmla="*/ 164 w 337"/>
                  <a:gd name="T7" fmla="*/ 28 h 441"/>
                  <a:gd name="T8" fmla="*/ 180 w 337"/>
                  <a:gd name="T9" fmla="*/ 48 h 441"/>
                  <a:gd name="T10" fmla="*/ 325 w 337"/>
                  <a:gd name="T11" fmla="*/ 297 h 441"/>
                  <a:gd name="T12" fmla="*/ 334 w 337"/>
                  <a:gd name="T13" fmla="*/ 320 h 441"/>
                  <a:gd name="T14" fmla="*/ 337 w 337"/>
                  <a:gd name="T15" fmla="*/ 345 h 441"/>
                  <a:gd name="T16" fmla="*/ 334 w 337"/>
                  <a:gd name="T17" fmla="*/ 369 h 441"/>
                  <a:gd name="T18" fmla="*/ 325 w 337"/>
                  <a:gd name="T19" fmla="*/ 392 h 441"/>
                  <a:gd name="T20" fmla="*/ 310 w 337"/>
                  <a:gd name="T21" fmla="*/ 412 h 441"/>
                  <a:gd name="T22" fmla="*/ 290 w 337"/>
                  <a:gd name="T23" fmla="*/ 428 h 441"/>
                  <a:gd name="T24" fmla="*/ 266 w 337"/>
                  <a:gd name="T25" fmla="*/ 437 h 441"/>
                  <a:gd name="T26" fmla="*/ 241 w 337"/>
                  <a:gd name="T27" fmla="*/ 441 h 441"/>
                  <a:gd name="T28" fmla="*/ 216 w 337"/>
                  <a:gd name="T29" fmla="*/ 437 h 441"/>
                  <a:gd name="T30" fmla="*/ 194 w 337"/>
                  <a:gd name="T31" fmla="*/ 428 h 441"/>
                  <a:gd name="T32" fmla="*/ 173 w 337"/>
                  <a:gd name="T33" fmla="*/ 412 h 441"/>
                  <a:gd name="T34" fmla="*/ 158 w 337"/>
                  <a:gd name="T35" fmla="*/ 392 h 441"/>
                  <a:gd name="T36" fmla="*/ 13 w 337"/>
                  <a:gd name="T37" fmla="*/ 144 h 441"/>
                  <a:gd name="T38" fmla="*/ 3 w 337"/>
                  <a:gd name="T39" fmla="*/ 120 h 441"/>
                  <a:gd name="T40" fmla="*/ 0 w 337"/>
                  <a:gd name="T41" fmla="*/ 95 h 441"/>
                  <a:gd name="T42" fmla="*/ 3 w 337"/>
                  <a:gd name="T43" fmla="*/ 72 h 441"/>
                  <a:gd name="T44" fmla="*/ 13 w 337"/>
                  <a:gd name="T45" fmla="*/ 48 h 441"/>
                  <a:gd name="T46" fmla="*/ 29 w 337"/>
                  <a:gd name="T47" fmla="*/ 29 h 441"/>
                  <a:gd name="T48" fmla="*/ 47 w 337"/>
                  <a:gd name="T49" fmla="*/ 14 h 441"/>
                  <a:gd name="T50" fmla="*/ 73 w 337"/>
                  <a:gd name="T51" fmla="*/ 3 h 441"/>
                  <a:gd name="T52" fmla="*/ 96 w 337"/>
                  <a:gd name="T53"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7" h="441">
                    <a:moveTo>
                      <a:pt x="96" y="0"/>
                    </a:moveTo>
                    <a:lnTo>
                      <a:pt x="121" y="3"/>
                    </a:lnTo>
                    <a:lnTo>
                      <a:pt x="144" y="12"/>
                    </a:lnTo>
                    <a:lnTo>
                      <a:pt x="164" y="28"/>
                    </a:lnTo>
                    <a:lnTo>
                      <a:pt x="180" y="48"/>
                    </a:lnTo>
                    <a:lnTo>
                      <a:pt x="325" y="297"/>
                    </a:lnTo>
                    <a:lnTo>
                      <a:pt x="334" y="320"/>
                    </a:lnTo>
                    <a:lnTo>
                      <a:pt x="337" y="345"/>
                    </a:lnTo>
                    <a:lnTo>
                      <a:pt x="334" y="369"/>
                    </a:lnTo>
                    <a:lnTo>
                      <a:pt x="325" y="392"/>
                    </a:lnTo>
                    <a:lnTo>
                      <a:pt x="310" y="412"/>
                    </a:lnTo>
                    <a:lnTo>
                      <a:pt x="290" y="428"/>
                    </a:lnTo>
                    <a:lnTo>
                      <a:pt x="266" y="437"/>
                    </a:lnTo>
                    <a:lnTo>
                      <a:pt x="241" y="441"/>
                    </a:lnTo>
                    <a:lnTo>
                      <a:pt x="216" y="437"/>
                    </a:lnTo>
                    <a:lnTo>
                      <a:pt x="194" y="428"/>
                    </a:lnTo>
                    <a:lnTo>
                      <a:pt x="173" y="412"/>
                    </a:lnTo>
                    <a:lnTo>
                      <a:pt x="158" y="392"/>
                    </a:lnTo>
                    <a:lnTo>
                      <a:pt x="13" y="144"/>
                    </a:lnTo>
                    <a:lnTo>
                      <a:pt x="3" y="120"/>
                    </a:lnTo>
                    <a:lnTo>
                      <a:pt x="0" y="95"/>
                    </a:lnTo>
                    <a:lnTo>
                      <a:pt x="3" y="72"/>
                    </a:lnTo>
                    <a:lnTo>
                      <a:pt x="13" y="48"/>
                    </a:lnTo>
                    <a:lnTo>
                      <a:pt x="29" y="29"/>
                    </a:lnTo>
                    <a:lnTo>
                      <a:pt x="47" y="14"/>
                    </a:lnTo>
                    <a:lnTo>
                      <a:pt x="73" y="3"/>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5" name="Freeform 9">
                <a:extLst>
                  <a:ext uri="{FF2B5EF4-FFF2-40B4-BE49-F238E27FC236}">
                    <a16:creationId xmlns:a16="http://schemas.microsoft.com/office/drawing/2014/main" id="{B7686796-5896-EB35-96F8-9502F5297871}"/>
                  </a:ext>
                </a:extLst>
              </p:cNvPr>
              <p:cNvSpPr>
                <a:spLocks/>
              </p:cNvSpPr>
              <p:nvPr/>
            </p:nvSpPr>
            <p:spPr bwMode="auto">
              <a:xfrm>
                <a:off x="-7137400" y="-3294063"/>
                <a:ext cx="350838" cy="265112"/>
              </a:xfrm>
              <a:custGeom>
                <a:avLst/>
                <a:gdLst>
                  <a:gd name="T0" fmla="*/ 96 w 442"/>
                  <a:gd name="T1" fmla="*/ 0 h 335"/>
                  <a:gd name="T2" fmla="*/ 119 w 442"/>
                  <a:gd name="T3" fmla="*/ 3 h 335"/>
                  <a:gd name="T4" fmla="*/ 145 w 442"/>
                  <a:gd name="T5" fmla="*/ 13 h 335"/>
                  <a:gd name="T6" fmla="*/ 395 w 442"/>
                  <a:gd name="T7" fmla="*/ 155 h 335"/>
                  <a:gd name="T8" fmla="*/ 415 w 442"/>
                  <a:gd name="T9" fmla="*/ 172 h 335"/>
                  <a:gd name="T10" fmla="*/ 430 w 442"/>
                  <a:gd name="T11" fmla="*/ 191 h 335"/>
                  <a:gd name="T12" fmla="*/ 439 w 442"/>
                  <a:gd name="T13" fmla="*/ 214 h 335"/>
                  <a:gd name="T14" fmla="*/ 442 w 442"/>
                  <a:gd name="T15" fmla="*/ 238 h 335"/>
                  <a:gd name="T16" fmla="*/ 439 w 442"/>
                  <a:gd name="T17" fmla="*/ 263 h 335"/>
                  <a:gd name="T18" fmla="*/ 430 w 442"/>
                  <a:gd name="T19" fmla="*/ 286 h 335"/>
                  <a:gd name="T20" fmla="*/ 414 w 442"/>
                  <a:gd name="T21" fmla="*/ 306 h 335"/>
                  <a:gd name="T22" fmla="*/ 393 w 442"/>
                  <a:gd name="T23" fmla="*/ 322 h 335"/>
                  <a:gd name="T24" fmla="*/ 370 w 442"/>
                  <a:gd name="T25" fmla="*/ 331 h 335"/>
                  <a:gd name="T26" fmla="*/ 346 w 442"/>
                  <a:gd name="T27" fmla="*/ 335 h 335"/>
                  <a:gd name="T28" fmla="*/ 321 w 442"/>
                  <a:gd name="T29" fmla="*/ 331 h 335"/>
                  <a:gd name="T30" fmla="*/ 297 w 442"/>
                  <a:gd name="T31" fmla="*/ 320 h 335"/>
                  <a:gd name="T32" fmla="*/ 47 w 442"/>
                  <a:gd name="T33" fmla="*/ 178 h 335"/>
                  <a:gd name="T34" fmla="*/ 26 w 442"/>
                  <a:gd name="T35" fmla="*/ 163 h 335"/>
                  <a:gd name="T36" fmla="*/ 12 w 442"/>
                  <a:gd name="T37" fmla="*/ 142 h 335"/>
                  <a:gd name="T38" fmla="*/ 3 w 442"/>
                  <a:gd name="T39" fmla="*/ 120 h 335"/>
                  <a:gd name="T40" fmla="*/ 0 w 442"/>
                  <a:gd name="T41" fmla="*/ 95 h 335"/>
                  <a:gd name="T42" fmla="*/ 3 w 442"/>
                  <a:gd name="T43" fmla="*/ 70 h 335"/>
                  <a:gd name="T44" fmla="*/ 12 w 442"/>
                  <a:gd name="T45" fmla="*/ 47 h 335"/>
                  <a:gd name="T46" fmla="*/ 28 w 442"/>
                  <a:gd name="T47" fmla="*/ 27 h 335"/>
                  <a:gd name="T48" fmla="*/ 49 w 442"/>
                  <a:gd name="T49" fmla="*/ 13 h 335"/>
                  <a:gd name="T50" fmla="*/ 71 w 442"/>
                  <a:gd name="T51" fmla="*/ 3 h 335"/>
                  <a:gd name="T52" fmla="*/ 96 w 442"/>
                  <a:gd name="T5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2" h="335">
                    <a:moveTo>
                      <a:pt x="96" y="0"/>
                    </a:moveTo>
                    <a:lnTo>
                      <a:pt x="119" y="3"/>
                    </a:lnTo>
                    <a:lnTo>
                      <a:pt x="145" y="13"/>
                    </a:lnTo>
                    <a:lnTo>
                      <a:pt x="395" y="155"/>
                    </a:lnTo>
                    <a:lnTo>
                      <a:pt x="415" y="172"/>
                    </a:lnTo>
                    <a:lnTo>
                      <a:pt x="430" y="191"/>
                    </a:lnTo>
                    <a:lnTo>
                      <a:pt x="439" y="214"/>
                    </a:lnTo>
                    <a:lnTo>
                      <a:pt x="442" y="238"/>
                    </a:lnTo>
                    <a:lnTo>
                      <a:pt x="439" y="263"/>
                    </a:lnTo>
                    <a:lnTo>
                      <a:pt x="430" y="286"/>
                    </a:lnTo>
                    <a:lnTo>
                      <a:pt x="414" y="306"/>
                    </a:lnTo>
                    <a:lnTo>
                      <a:pt x="393" y="322"/>
                    </a:lnTo>
                    <a:lnTo>
                      <a:pt x="370" y="331"/>
                    </a:lnTo>
                    <a:lnTo>
                      <a:pt x="346" y="335"/>
                    </a:lnTo>
                    <a:lnTo>
                      <a:pt x="321" y="331"/>
                    </a:lnTo>
                    <a:lnTo>
                      <a:pt x="297" y="320"/>
                    </a:lnTo>
                    <a:lnTo>
                      <a:pt x="47" y="178"/>
                    </a:lnTo>
                    <a:lnTo>
                      <a:pt x="26" y="163"/>
                    </a:lnTo>
                    <a:lnTo>
                      <a:pt x="12" y="142"/>
                    </a:lnTo>
                    <a:lnTo>
                      <a:pt x="3" y="120"/>
                    </a:lnTo>
                    <a:lnTo>
                      <a:pt x="0" y="95"/>
                    </a:lnTo>
                    <a:lnTo>
                      <a:pt x="3" y="70"/>
                    </a:lnTo>
                    <a:lnTo>
                      <a:pt x="12" y="47"/>
                    </a:lnTo>
                    <a:lnTo>
                      <a:pt x="28" y="27"/>
                    </a:lnTo>
                    <a:lnTo>
                      <a:pt x="49" y="13"/>
                    </a:lnTo>
                    <a:lnTo>
                      <a:pt x="71" y="3"/>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6" name="Freeform 10">
                <a:extLst>
                  <a:ext uri="{FF2B5EF4-FFF2-40B4-BE49-F238E27FC236}">
                    <a16:creationId xmlns:a16="http://schemas.microsoft.com/office/drawing/2014/main" id="{75268926-1624-684B-93AE-7AAE7C0E0FFD}"/>
                  </a:ext>
                </a:extLst>
              </p:cNvPr>
              <p:cNvSpPr>
                <a:spLocks/>
              </p:cNvSpPr>
              <p:nvPr/>
            </p:nvSpPr>
            <p:spPr bwMode="auto">
              <a:xfrm>
                <a:off x="-7369176" y="-2439988"/>
                <a:ext cx="382588" cy="152400"/>
              </a:xfrm>
              <a:custGeom>
                <a:avLst/>
                <a:gdLst>
                  <a:gd name="T0" fmla="*/ 96 w 482"/>
                  <a:gd name="T1" fmla="*/ 0 h 193"/>
                  <a:gd name="T2" fmla="*/ 386 w 482"/>
                  <a:gd name="T3" fmla="*/ 0 h 193"/>
                  <a:gd name="T4" fmla="*/ 411 w 482"/>
                  <a:gd name="T5" fmla="*/ 5 h 193"/>
                  <a:gd name="T6" fmla="*/ 435 w 482"/>
                  <a:gd name="T7" fmla="*/ 15 h 193"/>
                  <a:gd name="T8" fmla="*/ 454 w 482"/>
                  <a:gd name="T9" fmla="*/ 29 h 193"/>
                  <a:gd name="T10" fmla="*/ 470 w 482"/>
                  <a:gd name="T11" fmla="*/ 49 h 193"/>
                  <a:gd name="T12" fmla="*/ 479 w 482"/>
                  <a:gd name="T13" fmla="*/ 71 h 193"/>
                  <a:gd name="T14" fmla="*/ 482 w 482"/>
                  <a:gd name="T15" fmla="*/ 97 h 193"/>
                  <a:gd name="T16" fmla="*/ 479 w 482"/>
                  <a:gd name="T17" fmla="*/ 122 h 193"/>
                  <a:gd name="T18" fmla="*/ 470 w 482"/>
                  <a:gd name="T19" fmla="*/ 144 h 193"/>
                  <a:gd name="T20" fmla="*/ 454 w 482"/>
                  <a:gd name="T21" fmla="*/ 165 h 193"/>
                  <a:gd name="T22" fmla="*/ 435 w 482"/>
                  <a:gd name="T23" fmla="*/ 179 h 193"/>
                  <a:gd name="T24" fmla="*/ 411 w 482"/>
                  <a:gd name="T25" fmla="*/ 190 h 193"/>
                  <a:gd name="T26" fmla="*/ 386 w 482"/>
                  <a:gd name="T27" fmla="*/ 193 h 193"/>
                  <a:gd name="T28" fmla="*/ 96 w 482"/>
                  <a:gd name="T29" fmla="*/ 193 h 193"/>
                  <a:gd name="T30" fmla="*/ 71 w 482"/>
                  <a:gd name="T31" fmla="*/ 190 h 193"/>
                  <a:gd name="T32" fmla="*/ 49 w 482"/>
                  <a:gd name="T33" fmla="*/ 179 h 193"/>
                  <a:gd name="T34" fmla="*/ 29 w 482"/>
                  <a:gd name="T35" fmla="*/ 165 h 193"/>
                  <a:gd name="T36" fmla="*/ 15 w 482"/>
                  <a:gd name="T37" fmla="*/ 144 h 193"/>
                  <a:gd name="T38" fmla="*/ 4 w 482"/>
                  <a:gd name="T39" fmla="*/ 122 h 193"/>
                  <a:gd name="T40" fmla="*/ 0 w 482"/>
                  <a:gd name="T41" fmla="*/ 97 h 193"/>
                  <a:gd name="T42" fmla="*/ 4 w 482"/>
                  <a:gd name="T43" fmla="*/ 71 h 193"/>
                  <a:gd name="T44" fmla="*/ 15 w 482"/>
                  <a:gd name="T45" fmla="*/ 49 h 193"/>
                  <a:gd name="T46" fmla="*/ 29 w 482"/>
                  <a:gd name="T47" fmla="*/ 29 h 193"/>
                  <a:gd name="T48" fmla="*/ 49 w 482"/>
                  <a:gd name="T49" fmla="*/ 15 h 193"/>
                  <a:gd name="T50" fmla="*/ 71 w 482"/>
                  <a:gd name="T51" fmla="*/ 5 h 193"/>
                  <a:gd name="T52" fmla="*/ 96 w 482"/>
                  <a:gd name="T53"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2" h="193">
                    <a:moveTo>
                      <a:pt x="96" y="0"/>
                    </a:moveTo>
                    <a:lnTo>
                      <a:pt x="386" y="0"/>
                    </a:lnTo>
                    <a:lnTo>
                      <a:pt x="411" y="5"/>
                    </a:lnTo>
                    <a:lnTo>
                      <a:pt x="435" y="15"/>
                    </a:lnTo>
                    <a:lnTo>
                      <a:pt x="454" y="29"/>
                    </a:lnTo>
                    <a:lnTo>
                      <a:pt x="470" y="49"/>
                    </a:lnTo>
                    <a:lnTo>
                      <a:pt x="479" y="71"/>
                    </a:lnTo>
                    <a:lnTo>
                      <a:pt x="482" y="97"/>
                    </a:lnTo>
                    <a:lnTo>
                      <a:pt x="479" y="122"/>
                    </a:lnTo>
                    <a:lnTo>
                      <a:pt x="470" y="144"/>
                    </a:lnTo>
                    <a:lnTo>
                      <a:pt x="454" y="165"/>
                    </a:lnTo>
                    <a:lnTo>
                      <a:pt x="435" y="179"/>
                    </a:lnTo>
                    <a:lnTo>
                      <a:pt x="411" y="190"/>
                    </a:lnTo>
                    <a:lnTo>
                      <a:pt x="386" y="193"/>
                    </a:lnTo>
                    <a:lnTo>
                      <a:pt x="96" y="193"/>
                    </a:lnTo>
                    <a:lnTo>
                      <a:pt x="71" y="190"/>
                    </a:lnTo>
                    <a:lnTo>
                      <a:pt x="49" y="179"/>
                    </a:lnTo>
                    <a:lnTo>
                      <a:pt x="29" y="165"/>
                    </a:lnTo>
                    <a:lnTo>
                      <a:pt x="15" y="144"/>
                    </a:lnTo>
                    <a:lnTo>
                      <a:pt x="4" y="122"/>
                    </a:lnTo>
                    <a:lnTo>
                      <a:pt x="0" y="97"/>
                    </a:lnTo>
                    <a:lnTo>
                      <a:pt x="4" y="71"/>
                    </a:lnTo>
                    <a:lnTo>
                      <a:pt x="15" y="49"/>
                    </a:lnTo>
                    <a:lnTo>
                      <a:pt x="29" y="29"/>
                    </a:lnTo>
                    <a:lnTo>
                      <a:pt x="49" y="15"/>
                    </a:lnTo>
                    <a:lnTo>
                      <a:pt x="71" y="5"/>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7" name="Freeform 11">
                <a:extLst>
                  <a:ext uri="{FF2B5EF4-FFF2-40B4-BE49-F238E27FC236}">
                    <a16:creationId xmlns:a16="http://schemas.microsoft.com/office/drawing/2014/main" id="{B2C0B902-3633-1AD8-99F2-D7C149839480}"/>
                  </a:ext>
                </a:extLst>
              </p:cNvPr>
              <p:cNvSpPr>
                <a:spLocks/>
              </p:cNvSpPr>
              <p:nvPr/>
            </p:nvSpPr>
            <p:spPr bwMode="auto">
              <a:xfrm>
                <a:off x="-7137400" y="-1700213"/>
                <a:ext cx="350838" cy="266700"/>
              </a:xfrm>
              <a:custGeom>
                <a:avLst/>
                <a:gdLst>
                  <a:gd name="T0" fmla="*/ 346 w 442"/>
                  <a:gd name="T1" fmla="*/ 0 h 336"/>
                  <a:gd name="T2" fmla="*/ 371 w 442"/>
                  <a:gd name="T3" fmla="*/ 4 h 336"/>
                  <a:gd name="T4" fmla="*/ 393 w 442"/>
                  <a:gd name="T5" fmla="*/ 12 h 336"/>
                  <a:gd name="T6" fmla="*/ 414 w 442"/>
                  <a:gd name="T7" fmla="*/ 28 h 336"/>
                  <a:gd name="T8" fmla="*/ 430 w 442"/>
                  <a:gd name="T9" fmla="*/ 48 h 336"/>
                  <a:gd name="T10" fmla="*/ 439 w 442"/>
                  <a:gd name="T11" fmla="*/ 71 h 336"/>
                  <a:gd name="T12" fmla="*/ 442 w 442"/>
                  <a:gd name="T13" fmla="*/ 96 h 336"/>
                  <a:gd name="T14" fmla="*/ 439 w 442"/>
                  <a:gd name="T15" fmla="*/ 120 h 336"/>
                  <a:gd name="T16" fmla="*/ 430 w 442"/>
                  <a:gd name="T17" fmla="*/ 143 h 336"/>
                  <a:gd name="T18" fmla="*/ 414 w 442"/>
                  <a:gd name="T19" fmla="*/ 164 h 336"/>
                  <a:gd name="T20" fmla="*/ 395 w 442"/>
                  <a:gd name="T21" fmla="*/ 179 h 336"/>
                  <a:gd name="T22" fmla="*/ 145 w 442"/>
                  <a:gd name="T23" fmla="*/ 322 h 336"/>
                  <a:gd name="T24" fmla="*/ 121 w 442"/>
                  <a:gd name="T25" fmla="*/ 331 h 336"/>
                  <a:gd name="T26" fmla="*/ 96 w 442"/>
                  <a:gd name="T27" fmla="*/ 336 h 336"/>
                  <a:gd name="T28" fmla="*/ 71 w 442"/>
                  <a:gd name="T29" fmla="*/ 331 h 336"/>
                  <a:gd name="T30" fmla="*/ 49 w 442"/>
                  <a:gd name="T31" fmla="*/ 323 h 336"/>
                  <a:gd name="T32" fmla="*/ 28 w 442"/>
                  <a:gd name="T33" fmla="*/ 307 h 336"/>
                  <a:gd name="T34" fmla="*/ 12 w 442"/>
                  <a:gd name="T35" fmla="*/ 287 h 336"/>
                  <a:gd name="T36" fmla="*/ 3 w 442"/>
                  <a:gd name="T37" fmla="*/ 264 h 336"/>
                  <a:gd name="T38" fmla="*/ 0 w 442"/>
                  <a:gd name="T39" fmla="*/ 239 h 336"/>
                  <a:gd name="T40" fmla="*/ 3 w 442"/>
                  <a:gd name="T41" fmla="*/ 215 h 336"/>
                  <a:gd name="T42" fmla="*/ 12 w 442"/>
                  <a:gd name="T43" fmla="*/ 192 h 336"/>
                  <a:gd name="T44" fmla="*/ 26 w 442"/>
                  <a:gd name="T45" fmla="*/ 173 h 336"/>
                  <a:gd name="T46" fmla="*/ 47 w 442"/>
                  <a:gd name="T47" fmla="*/ 157 h 336"/>
                  <a:gd name="T48" fmla="*/ 297 w 442"/>
                  <a:gd name="T49" fmla="*/ 14 h 336"/>
                  <a:gd name="T50" fmla="*/ 322 w 442"/>
                  <a:gd name="T51" fmla="*/ 3 h 336"/>
                  <a:gd name="T52" fmla="*/ 346 w 442"/>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2" h="336">
                    <a:moveTo>
                      <a:pt x="346" y="0"/>
                    </a:moveTo>
                    <a:lnTo>
                      <a:pt x="371" y="4"/>
                    </a:lnTo>
                    <a:lnTo>
                      <a:pt x="393" y="12"/>
                    </a:lnTo>
                    <a:lnTo>
                      <a:pt x="414" y="28"/>
                    </a:lnTo>
                    <a:lnTo>
                      <a:pt x="430" y="48"/>
                    </a:lnTo>
                    <a:lnTo>
                      <a:pt x="439" y="71"/>
                    </a:lnTo>
                    <a:lnTo>
                      <a:pt x="442" y="96"/>
                    </a:lnTo>
                    <a:lnTo>
                      <a:pt x="439" y="120"/>
                    </a:lnTo>
                    <a:lnTo>
                      <a:pt x="430" y="143"/>
                    </a:lnTo>
                    <a:lnTo>
                      <a:pt x="414" y="164"/>
                    </a:lnTo>
                    <a:lnTo>
                      <a:pt x="395" y="179"/>
                    </a:lnTo>
                    <a:lnTo>
                      <a:pt x="145" y="322"/>
                    </a:lnTo>
                    <a:lnTo>
                      <a:pt x="121" y="331"/>
                    </a:lnTo>
                    <a:lnTo>
                      <a:pt x="96" y="336"/>
                    </a:lnTo>
                    <a:lnTo>
                      <a:pt x="71" y="331"/>
                    </a:lnTo>
                    <a:lnTo>
                      <a:pt x="49" y="323"/>
                    </a:lnTo>
                    <a:lnTo>
                      <a:pt x="28" y="307"/>
                    </a:lnTo>
                    <a:lnTo>
                      <a:pt x="12" y="287"/>
                    </a:lnTo>
                    <a:lnTo>
                      <a:pt x="3" y="264"/>
                    </a:lnTo>
                    <a:lnTo>
                      <a:pt x="0" y="239"/>
                    </a:lnTo>
                    <a:lnTo>
                      <a:pt x="3" y="215"/>
                    </a:lnTo>
                    <a:lnTo>
                      <a:pt x="12" y="192"/>
                    </a:lnTo>
                    <a:lnTo>
                      <a:pt x="26" y="173"/>
                    </a:lnTo>
                    <a:lnTo>
                      <a:pt x="47" y="157"/>
                    </a:lnTo>
                    <a:lnTo>
                      <a:pt x="297" y="14"/>
                    </a:lnTo>
                    <a:lnTo>
                      <a:pt x="322" y="3"/>
                    </a:lnTo>
                    <a:lnTo>
                      <a:pt x="34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8" name="Freeform 12">
                <a:extLst>
                  <a:ext uri="{FF2B5EF4-FFF2-40B4-BE49-F238E27FC236}">
                    <a16:creationId xmlns:a16="http://schemas.microsoft.com/office/drawing/2014/main" id="{3F5579F2-2FE2-3744-DD50-60ED0D0F2D94}"/>
                  </a:ext>
                </a:extLst>
              </p:cNvPr>
              <p:cNvSpPr>
                <a:spLocks/>
              </p:cNvSpPr>
              <p:nvPr/>
            </p:nvSpPr>
            <p:spPr bwMode="auto">
              <a:xfrm>
                <a:off x="-4354513" y="-1700213"/>
                <a:ext cx="350838" cy="266700"/>
              </a:xfrm>
              <a:custGeom>
                <a:avLst/>
                <a:gdLst>
                  <a:gd name="T0" fmla="*/ 96 w 442"/>
                  <a:gd name="T1" fmla="*/ 0 h 336"/>
                  <a:gd name="T2" fmla="*/ 121 w 442"/>
                  <a:gd name="T3" fmla="*/ 3 h 336"/>
                  <a:gd name="T4" fmla="*/ 145 w 442"/>
                  <a:gd name="T5" fmla="*/ 14 h 336"/>
                  <a:gd name="T6" fmla="*/ 395 w 442"/>
                  <a:gd name="T7" fmla="*/ 157 h 336"/>
                  <a:gd name="T8" fmla="*/ 416 w 442"/>
                  <a:gd name="T9" fmla="*/ 173 h 336"/>
                  <a:gd name="T10" fmla="*/ 430 w 442"/>
                  <a:gd name="T11" fmla="*/ 192 h 336"/>
                  <a:gd name="T12" fmla="*/ 439 w 442"/>
                  <a:gd name="T13" fmla="*/ 215 h 336"/>
                  <a:gd name="T14" fmla="*/ 442 w 442"/>
                  <a:gd name="T15" fmla="*/ 239 h 336"/>
                  <a:gd name="T16" fmla="*/ 439 w 442"/>
                  <a:gd name="T17" fmla="*/ 264 h 336"/>
                  <a:gd name="T18" fmla="*/ 430 w 442"/>
                  <a:gd name="T19" fmla="*/ 287 h 336"/>
                  <a:gd name="T20" fmla="*/ 414 w 442"/>
                  <a:gd name="T21" fmla="*/ 307 h 336"/>
                  <a:gd name="T22" fmla="*/ 394 w 442"/>
                  <a:gd name="T23" fmla="*/ 323 h 336"/>
                  <a:gd name="T24" fmla="*/ 372 w 442"/>
                  <a:gd name="T25" fmla="*/ 331 h 336"/>
                  <a:gd name="T26" fmla="*/ 346 w 442"/>
                  <a:gd name="T27" fmla="*/ 336 h 336"/>
                  <a:gd name="T28" fmla="*/ 321 w 442"/>
                  <a:gd name="T29" fmla="*/ 331 h 336"/>
                  <a:gd name="T30" fmla="*/ 298 w 442"/>
                  <a:gd name="T31" fmla="*/ 322 h 336"/>
                  <a:gd name="T32" fmla="*/ 47 w 442"/>
                  <a:gd name="T33" fmla="*/ 179 h 336"/>
                  <a:gd name="T34" fmla="*/ 28 w 442"/>
                  <a:gd name="T35" fmla="*/ 164 h 336"/>
                  <a:gd name="T36" fmla="*/ 13 w 442"/>
                  <a:gd name="T37" fmla="*/ 143 h 336"/>
                  <a:gd name="T38" fmla="*/ 3 w 442"/>
                  <a:gd name="T39" fmla="*/ 120 h 336"/>
                  <a:gd name="T40" fmla="*/ 0 w 442"/>
                  <a:gd name="T41" fmla="*/ 96 h 336"/>
                  <a:gd name="T42" fmla="*/ 3 w 442"/>
                  <a:gd name="T43" fmla="*/ 71 h 336"/>
                  <a:gd name="T44" fmla="*/ 13 w 442"/>
                  <a:gd name="T45" fmla="*/ 48 h 336"/>
                  <a:gd name="T46" fmla="*/ 28 w 442"/>
                  <a:gd name="T47" fmla="*/ 28 h 336"/>
                  <a:gd name="T48" fmla="*/ 49 w 442"/>
                  <a:gd name="T49" fmla="*/ 12 h 336"/>
                  <a:gd name="T50" fmla="*/ 71 w 442"/>
                  <a:gd name="T51" fmla="*/ 4 h 336"/>
                  <a:gd name="T52" fmla="*/ 96 w 442"/>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2" h="336">
                    <a:moveTo>
                      <a:pt x="96" y="0"/>
                    </a:moveTo>
                    <a:lnTo>
                      <a:pt x="121" y="3"/>
                    </a:lnTo>
                    <a:lnTo>
                      <a:pt x="145" y="14"/>
                    </a:lnTo>
                    <a:lnTo>
                      <a:pt x="395" y="157"/>
                    </a:lnTo>
                    <a:lnTo>
                      <a:pt x="416" y="173"/>
                    </a:lnTo>
                    <a:lnTo>
                      <a:pt x="430" y="192"/>
                    </a:lnTo>
                    <a:lnTo>
                      <a:pt x="439" y="215"/>
                    </a:lnTo>
                    <a:lnTo>
                      <a:pt x="442" y="239"/>
                    </a:lnTo>
                    <a:lnTo>
                      <a:pt x="439" y="264"/>
                    </a:lnTo>
                    <a:lnTo>
                      <a:pt x="430" y="287"/>
                    </a:lnTo>
                    <a:lnTo>
                      <a:pt x="414" y="307"/>
                    </a:lnTo>
                    <a:lnTo>
                      <a:pt x="394" y="323"/>
                    </a:lnTo>
                    <a:lnTo>
                      <a:pt x="372" y="331"/>
                    </a:lnTo>
                    <a:lnTo>
                      <a:pt x="346" y="336"/>
                    </a:lnTo>
                    <a:lnTo>
                      <a:pt x="321" y="331"/>
                    </a:lnTo>
                    <a:lnTo>
                      <a:pt x="298" y="322"/>
                    </a:lnTo>
                    <a:lnTo>
                      <a:pt x="47" y="179"/>
                    </a:lnTo>
                    <a:lnTo>
                      <a:pt x="28" y="164"/>
                    </a:lnTo>
                    <a:lnTo>
                      <a:pt x="13" y="143"/>
                    </a:lnTo>
                    <a:lnTo>
                      <a:pt x="3" y="120"/>
                    </a:lnTo>
                    <a:lnTo>
                      <a:pt x="0" y="96"/>
                    </a:lnTo>
                    <a:lnTo>
                      <a:pt x="3" y="71"/>
                    </a:lnTo>
                    <a:lnTo>
                      <a:pt x="13" y="48"/>
                    </a:lnTo>
                    <a:lnTo>
                      <a:pt x="28" y="28"/>
                    </a:lnTo>
                    <a:lnTo>
                      <a:pt x="49" y="12"/>
                    </a:lnTo>
                    <a:lnTo>
                      <a:pt x="71" y="4"/>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9" name="Freeform 13">
                <a:extLst>
                  <a:ext uri="{FF2B5EF4-FFF2-40B4-BE49-F238E27FC236}">
                    <a16:creationId xmlns:a16="http://schemas.microsoft.com/office/drawing/2014/main" id="{CADBB9E4-C6E2-9132-55F3-13885F92BAA1}"/>
                  </a:ext>
                </a:extLst>
              </p:cNvPr>
              <p:cNvSpPr>
                <a:spLocks/>
              </p:cNvSpPr>
              <p:nvPr/>
            </p:nvSpPr>
            <p:spPr bwMode="auto">
              <a:xfrm>
                <a:off x="-4154488" y="-2439988"/>
                <a:ext cx="382588" cy="152400"/>
              </a:xfrm>
              <a:custGeom>
                <a:avLst/>
                <a:gdLst>
                  <a:gd name="T0" fmla="*/ 96 w 482"/>
                  <a:gd name="T1" fmla="*/ 0 h 193"/>
                  <a:gd name="T2" fmla="*/ 386 w 482"/>
                  <a:gd name="T3" fmla="*/ 0 h 193"/>
                  <a:gd name="T4" fmla="*/ 411 w 482"/>
                  <a:gd name="T5" fmla="*/ 5 h 193"/>
                  <a:gd name="T6" fmla="*/ 435 w 482"/>
                  <a:gd name="T7" fmla="*/ 15 h 193"/>
                  <a:gd name="T8" fmla="*/ 453 w 482"/>
                  <a:gd name="T9" fmla="*/ 29 h 193"/>
                  <a:gd name="T10" fmla="*/ 468 w 482"/>
                  <a:gd name="T11" fmla="*/ 49 h 193"/>
                  <a:gd name="T12" fmla="*/ 479 w 482"/>
                  <a:gd name="T13" fmla="*/ 71 h 193"/>
                  <a:gd name="T14" fmla="*/ 482 w 482"/>
                  <a:gd name="T15" fmla="*/ 97 h 193"/>
                  <a:gd name="T16" fmla="*/ 479 w 482"/>
                  <a:gd name="T17" fmla="*/ 122 h 193"/>
                  <a:gd name="T18" fmla="*/ 468 w 482"/>
                  <a:gd name="T19" fmla="*/ 144 h 193"/>
                  <a:gd name="T20" fmla="*/ 453 w 482"/>
                  <a:gd name="T21" fmla="*/ 165 h 193"/>
                  <a:gd name="T22" fmla="*/ 435 w 482"/>
                  <a:gd name="T23" fmla="*/ 179 h 193"/>
                  <a:gd name="T24" fmla="*/ 411 w 482"/>
                  <a:gd name="T25" fmla="*/ 190 h 193"/>
                  <a:gd name="T26" fmla="*/ 386 w 482"/>
                  <a:gd name="T27" fmla="*/ 193 h 193"/>
                  <a:gd name="T28" fmla="*/ 96 w 482"/>
                  <a:gd name="T29" fmla="*/ 193 h 193"/>
                  <a:gd name="T30" fmla="*/ 71 w 482"/>
                  <a:gd name="T31" fmla="*/ 190 h 193"/>
                  <a:gd name="T32" fmla="*/ 47 w 482"/>
                  <a:gd name="T33" fmla="*/ 179 h 193"/>
                  <a:gd name="T34" fmla="*/ 28 w 482"/>
                  <a:gd name="T35" fmla="*/ 165 h 193"/>
                  <a:gd name="T36" fmla="*/ 13 w 482"/>
                  <a:gd name="T37" fmla="*/ 144 h 193"/>
                  <a:gd name="T38" fmla="*/ 3 w 482"/>
                  <a:gd name="T39" fmla="*/ 122 h 193"/>
                  <a:gd name="T40" fmla="*/ 0 w 482"/>
                  <a:gd name="T41" fmla="*/ 97 h 193"/>
                  <a:gd name="T42" fmla="*/ 3 w 482"/>
                  <a:gd name="T43" fmla="*/ 71 h 193"/>
                  <a:gd name="T44" fmla="*/ 13 w 482"/>
                  <a:gd name="T45" fmla="*/ 49 h 193"/>
                  <a:gd name="T46" fmla="*/ 28 w 482"/>
                  <a:gd name="T47" fmla="*/ 29 h 193"/>
                  <a:gd name="T48" fmla="*/ 47 w 482"/>
                  <a:gd name="T49" fmla="*/ 15 h 193"/>
                  <a:gd name="T50" fmla="*/ 71 w 482"/>
                  <a:gd name="T51" fmla="*/ 5 h 193"/>
                  <a:gd name="T52" fmla="*/ 96 w 482"/>
                  <a:gd name="T53"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2" h="193">
                    <a:moveTo>
                      <a:pt x="96" y="0"/>
                    </a:moveTo>
                    <a:lnTo>
                      <a:pt x="386" y="0"/>
                    </a:lnTo>
                    <a:lnTo>
                      <a:pt x="411" y="5"/>
                    </a:lnTo>
                    <a:lnTo>
                      <a:pt x="435" y="15"/>
                    </a:lnTo>
                    <a:lnTo>
                      <a:pt x="453" y="29"/>
                    </a:lnTo>
                    <a:lnTo>
                      <a:pt x="468" y="49"/>
                    </a:lnTo>
                    <a:lnTo>
                      <a:pt x="479" y="71"/>
                    </a:lnTo>
                    <a:lnTo>
                      <a:pt x="482" y="97"/>
                    </a:lnTo>
                    <a:lnTo>
                      <a:pt x="479" y="122"/>
                    </a:lnTo>
                    <a:lnTo>
                      <a:pt x="468" y="144"/>
                    </a:lnTo>
                    <a:lnTo>
                      <a:pt x="453" y="165"/>
                    </a:lnTo>
                    <a:lnTo>
                      <a:pt x="435" y="179"/>
                    </a:lnTo>
                    <a:lnTo>
                      <a:pt x="411" y="190"/>
                    </a:lnTo>
                    <a:lnTo>
                      <a:pt x="386" y="193"/>
                    </a:lnTo>
                    <a:lnTo>
                      <a:pt x="96" y="193"/>
                    </a:lnTo>
                    <a:lnTo>
                      <a:pt x="71" y="190"/>
                    </a:lnTo>
                    <a:lnTo>
                      <a:pt x="47" y="179"/>
                    </a:lnTo>
                    <a:lnTo>
                      <a:pt x="28" y="165"/>
                    </a:lnTo>
                    <a:lnTo>
                      <a:pt x="13" y="144"/>
                    </a:lnTo>
                    <a:lnTo>
                      <a:pt x="3" y="122"/>
                    </a:lnTo>
                    <a:lnTo>
                      <a:pt x="0" y="97"/>
                    </a:lnTo>
                    <a:lnTo>
                      <a:pt x="3" y="71"/>
                    </a:lnTo>
                    <a:lnTo>
                      <a:pt x="13" y="49"/>
                    </a:lnTo>
                    <a:lnTo>
                      <a:pt x="28" y="29"/>
                    </a:lnTo>
                    <a:lnTo>
                      <a:pt x="47" y="15"/>
                    </a:lnTo>
                    <a:lnTo>
                      <a:pt x="71" y="5"/>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50" name="Freeform 14">
                <a:extLst>
                  <a:ext uri="{FF2B5EF4-FFF2-40B4-BE49-F238E27FC236}">
                    <a16:creationId xmlns:a16="http://schemas.microsoft.com/office/drawing/2014/main" id="{EB770C8D-AEE3-F4EA-A6A6-0E914C5D4780}"/>
                  </a:ext>
                </a:extLst>
              </p:cNvPr>
              <p:cNvSpPr>
                <a:spLocks/>
              </p:cNvSpPr>
              <p:nvPr/>
            </p:nvSpPr>
            <p:spPr bwMode="auto">
              <a:xfrm>
                <a:off x="-4354513" y="-3294063"/>
                <a:ext cx="350838" cy="265112"/>
              </a:xfrm>
              <a:custGeom>
                <a:avLst/>
                <a:gdLst>
                  <a:gd name="T0" fmla="*/ 346 w 442"/>
                  <a:gd name="T1" fmla="*/ 0 h 335"/>
                  <a:gd name="T2" fmla="*/ 372 w 442"/>
                  <a:gd name="T3" fmla="*/ 3 h 335"/>
                  <a:gd name="T4" fmla="*/ 394 w 442"/>
                  <a:gd name="T5" fmla="*/ 13 h 335"/>
                  <a:gd name="T6" fmla="*/ 414 w 442"/>
                  <a:gd name="T7" fmla="*/ 27 h 335"/>
                  <a:gd name="T8" fmla="*/ 430 w 442"/>
                  <a:gd name="T9" fmla="*/ 47 h 335"/>
                  <a:gd name="T10" fmla="*/ 439 w 442"/>
                  <a:gd name="T11" fmla="*/ 70 h 335"/>
                  <a:gd name="T12" fmla="*/ 442 w 442"/>
                  <a:gd name="T13" fmla="*/ 95 h 335"/>
                  <a:gd name="T14" fmla="*/ 439 w 442"/>
                  <a:gd name="T15" fmla="*/ 120 h 335"/>
                  <a:gd name="T16" fmla="*/ 430 w 442"/>
                  <a:gd name="T17" fmla="*/ 142 h 335"/>
                  <a:gd name="T18" fmla="*/ 416 w 442"/>
                  <a:gd name="T19" fmla="*/ 163 h 335"/>
                  <a:gd name="T20" fmla="*/ 395 w 442"/>
                  <a:gd name="T21" fmla="*/ 178 h 335"/>
                  <a:gd name="T22" fmla="*/ 145 w 442"/>
                  <a:gd name="T23" fmla="*/ 320 h 335"/>
                  <a:gd name="T24" fmla="*/ 121 w 442"/>
                  <a:gd name="T25" fmla="*/ 331 h 335"/>
                  <a:gd name="T26" fmla="*/ 96 w 442"/>
                  <a:gd name="T27" fmla="*/ 335 h 335"/>
                  <a:gd name="T28" fmla="*/ 72 w 442"/>
                  <a:gd name="T29" fmla="*/ 331 h 335"/>
                  <a:gd name="T30" fmla="*/ 49 w 442"/>
                  <a:gd name="T31" fmla="*/ 322 h 335"/>
                  <a:gd name="T32" fmla="*/ 28 w 442"/>
                  <a:gd name="T33" fmla="*/ 306 h 335"/>
                  <a:gd name="T34" fmla="*/ 13 w 442"/>
                  <a:gd name="T35" fmla="*/ 286 h 335"/>
                  <a:gd name="T36" fmla="*/ 3 w 442"/>
                  <a:gd name="T37" fmla="*/ 263 h 335"/>
                  <a:gd name="T38" fmla="*/ 0 w 442"/>
                  <a:gd name="T39" fmla="*/ 238 h 335"/>
                  <a:gd name="T40" fmla="*/ 3 w 442"/>
                  <a:gd name="T41" fmla="*/ 214 h 335"/>
                  <a:gd name="T42" fmla="*/ 13 w 442"/>
                  <a:gd name="T43" fmla="*/ 191 h 335"/>
                  <a:gd name="T44" fmla="*/ 28 w 442"/>
                  <a:gd name="T45" fmla="*/ 172 h 335"/>
                  <a:gd name="T46" fmla="*/ 47 w 442"/>
                  <a:gd name="T47" fmla="*/ 155 h 335"/>
                  <a:gd name="T48" fmla="*/ 298 w 442"/>
                  <a:gd name="T49" fmla="*/ 13 h 335"/>
                  <a:gd name="T50" fmla="*/ 323 w 442"/>
                  <a:gd name="T51" fmla="*/ 3 h 335"/>
                  <a:gd name="T52" fmla="*/ 346 w 442"/>
                  <a:gd name="T5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2" h="335">
                    <a:moveTo>
                      <a:pt x="346" y="0"/>
                    </a:moveTo>
                    <a:lnTo>
                      <a:pt x="372" y="3"/>
                    </a:lnTo>
                    <a:lnTo>
                      <a:pt x="394" y="13"/>
                    </a:lnTo>
                    <a:lnTo>
                      <a:pt x="414" y="27"/>
                    </a:lnTo>
                    <a:lnTo>
                      <a:pt x="430" y="47"/>
                    </a:lnTo>
                    <a:lnTo>
                      <a:pt x="439" y="70"/>
                    </a:lnTo>
                    <a:lnTo>
                      <a:pt x="442" y="95"/>
                    </a:lnTo>
                    <a:lnTo>
                      <a:pt x="439" y="120"/>
                    </a:lnTo>
                    <a:lnTo>
                      <a:pt x="430" y="142"/>
                    </a:lnTo>
                    <a:lnTo>
                      <a:pt x="416" y="163"/>
                    </a:lnTo>
                    <a:lnTo>
                      <a:pt x="395" y="178"/>
                    </a:lnTo>
                    <a:lnTo>
                      <a:pt x="145" y="320"/>
                    </a:lnTo>
                    <a:lnTo>
                      <a:pt x="121" y="331"/>
                    </a:lnTo>
                    <a:lnTo>
                      <a:pt x="96" y="335"/>
                    </a:lnTo>
                    <a:lnTo>
                      <a:pt x="72" y="331"/>
                    </a:lnTo>
                    <a:lnTo>
                      <a:pt x="49" y="322"/>
                    </a:lnTo>
                    <a:lnTo>
                      <a:pt x="28" y="306"/>
                    </a:lnTo>
                    <a:lnTo>
                      <a:pt x="13" y="286"/>
                    </a:lnTo>
                    <a:lnTo>
                      <a:pt x="3" y="263"/>
                    </a:lnTo>
                    <a:lnTo>
                      <a:pt x="0" y="238"/>
                    </a:lnTo>
                    <a:lnTo>
                      <a:pt x="3" y="214"/>
                    </a:lnTo>
                    <a:lnTo>
                      <a:pt x="13" y="191"/>
                    </a:lnTo>
                    <a:lnTo>
                      <a:pt x="28" y="172"/>
                    </a:lnTo>
                    <a:lnTo>
                      <a:pt x="47" y="155"/>
                    </a:lnTo>
                    <a:lnTo>
                      <a:pt x="298" y="13"/>
                    </a:lnTo>
                    <a:lnTo>
                      <a:pt x="323" y="3"/>
                    </a:lnTo>
                    <a:lnTo>
                      <a:pt x="34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51" name="Freeform 15">
                <a:extLst>
                  <a:ext uri="{FF2B5EF4-FFF2-40B4-BE49-F238E27FC236}">
                    <a16:creationId xmlns:a16="http://schemas.microsoft.com/office/drawing/2014/main" id="{67054BA1-DB16-2D15-C239-108F62B971C5}"/>
                  </a:ext>
                </a:extLst>
              </p:cNvPr>
              <p:cNvSpPr>
                <a:spLocks/>
              </p:cNvSpPr>
              <p:nvPr/>
            </p:nvSpPr>
            <p:spPr bwMode="auto">
              <a:xfrm>
                <a:off x="-4900613" y="-3921125"/>
                <a:ext cx="266700" cy="349250"/>
              </a:xfrm>
              <a:custGeom>
                <a:avLst/>
                <a:gdLst>
                  <a:gd name="T0" fmla="*/ 239 w 337"/>
                  <a:gd name="T1" fmla="*/ 0 h 439"/>
                  <a:gd name="T2" fmla="*/ 265 w 337"/>
                  <a:gd name="T3" fmla="*/ 3 h 439"/>
                  <a:gd name="T4" fmla="*/ 288 w 337"/>
                  <a:gd name="T5" fmla="*/ 14 h 439"/>
                  <a:gd name="T6" fmla="*/ 309 w 337"/>
                  <a:gd name="T7" fmla="*/ 29 h 439"/>
                  <a:gd name="T8" fmla="*/ 324 w 337"/>
                  <a:gd name="T9" fmla="*/ 48 h 439"/>
                  <a:gd name="T10" fmla="*/ 334 w 337"/>
                  <a:gd name="T11" fmla="*/ 72 h 439"/>
                  <a:gd name="T12" fmla="*/ 337 w 337"/>
                  <a:gd name="T13" fmla="*/ 95 h 439"/>
                  <a:gd name="T14" fmla="*/ 334 w 337"/>
                  <a:gd name="T15" fmla="*/ 120 h 439"/>
                  <a:gd name="T16" fmla="*/ 324 w 337"/>
                  <a:gd name="T17" fmla="*/ 144 h 439"/>
                  <a:gd name="T18" fmla="*/ 179 w 337"/>
                  <a:gd name="T19" fmla="*/ 392 h 439"/>
                  <a:gd name="T20" fmla="*/ 164 w 337"/>
                  <a:gd name="T21" fmla="*/ 412 h 439"/>
                  <a:gd name="T22" fmla="*/ 143 w 337"/>
                  <a:gd name="T23" fmla="*/ 428 h 439"/>
                  <a:gd name="T24" fmla="*/ 121 w 337"/>
                  <a:gd name="T25" fmla="*/ 436 h 439"/>
                  <a:gd name="T26" fmla="*/ 96 w 337"/>
                  <a:gd name="T27" fmla="*/ 439 h 439"/>
                  <a:gd name="T28" fmla="*/ 72 w 337"/>
                  <a:gd name="T29" fmla="*/ 436 h 439"/>
                  <a:gd name="T30" fmla="*/ 49 w 337"/>
                  <a:gd name="T31" fmla="*/ 426 h 439"/>
                  <a:gd name="T32" fmla="*/ 27 w 337"/>
                  <a:gd name="T33" fmla="*/ 411 h 439"/>
                  <a:gd name="T34" fmla="*/ 13 w 337"/>
                  <a:gd name="T35" fmla="*/ 392 h 439"/>
                  <a:gd name="T36" fmla="*/ 3 w 337"/>
                  <a:gd name="T37" fmla="*/ 369 h 439"/>
                  <a:gd name="T38" fmla="*/ 0 w 337"/>
                  <a:gd name="T39" fmla="*/ 345 h 439"/>
                  <a:gd name="T40" fmla="*/ 3 w 337"/>
                  <a:gd name="T41" fmla="*/ 320 h 439"/>
                  <a:gd name="T42" fmla="*/ 13 w 337"/>
                  <a:gd name="T43" fmla="*/ 297 h 439"/>
                  <a:gd name="T44" fmla="*/ 157 w 337"/>
                  <a:gd name="T45" fmla="*/ 48 h 439"/>
                  <a:gd name="T46" fmla="*/ 173 w 337"/>
                  <a:gd name="T47" fmla="*/ 28 h 439"/>
                  <a:gd name="T48" fmla="*/ 194 w 337"/>
                  <a:gd name="T49" fmla="*/ 12 h 439"/>
                  <a:gd name="T50" fmla="*/ 216 w 337"/>
                  <a:gd name="T51" fmla="*/ 3 h 439"/>
                  <a:gd name="T52" fmla="*/ 239 w 337"/>
                  <a:gd name="T53"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7" h="439">
                    <a:moveTo>
                      <a:pt x="239" y="0"/>
                    </a:moveTo>
                    <a:lnTo>
                      <a:pt x="265" y="3"/>
                    </a:lnTo>
                    <a:lnTo>
                      <a:pt x="288" y="14"/>
                    </a:lnTo>
                    <a:lnTo>
                      <a:pt x="309" y="29"/>
                    </a:lnTo>
                    <a:lnTo>
                      <a:pt x="324" y="48"/>
                    </a:lnTo>
                    <a:lnTo>
                      <a:pt x="334" y="72"/>
                    </a:lnTo>
                    <a:lnTo>
                      <a:pt x="337" y="95"/>
                    </a:lnTo>
                    <a:lnTo>
                      <a:pt x="334" y="120"/>
                    </a:lnTo>
                    <a:lnTo>
                      <a:pt x="324" y="144"/>
                    </a:lnTo>
                    <a:lnTo>
                      <a:pt x="179" y="392"/>
                    </a:lnTo>
                    <a:lnTo>
                      <a:pt x="164" y="412"/>
                    </a:lnTo>
                    <a:lnTo>
                      <a:pt x="143" y="428"/>
                    </a:lnTo>
                    <a:lnTo>
                      <a:pt x="121" y="436"/>
                    </a:lnTo>
                    <a:lnTo>
                      <a:pt x="96" y="439"/>
                    </a:lnTo>
                    <a:lnTo>
                      <a:pt x="72" y="436"/>
                    </a:lnTo>
                    <a:lnTo>
                      <a:pt x="49" y="426"/>
                    </a:lnTo>
                    <a:lnTo>
                      <a:pt x="27" y="411"/>
                    </a:lnTo>
                    <a:lnTo>
                      <a:pt x="13" y="392"/>
                    </a:lnTo>
                    <a:lnTo>
                      <a:pt x="3" y="369"/>
                    </a:lnTo>
                    <a:lnTo>
                      <a:pt x="0" y="345"/>
                    </a:lnTo>
                    <a:lnTo>
                      <a:pt x="3" y="320"/>
                    </a:lnTo>
                    <a:lnTo>
                      <a:pt x="13" y="297"/>
                    </a:lnTo>
                    <a:lnTo>
                      <a:pt x="157" y="48"/>
                    </a:lnTo>
                    <a:lnTo>
                      <a:pt x="173" y="28"/>
                    </a:lnTo>
                    <a:lnTo>
                      <a:pt x="194" y="12"/>
                    </a:lnTo>
                    <a:lnTo>
                      <a:pt x="216" y="3"/>
                    </a:lnTo>
                    <a:lnTo>
                      <a:pt x="239"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52" name="Freeform 16">
                <a:extLst>
                  <a:ext uri="{FF2B5EF4-FFF2-40B4-BE49-F238E27FC236}">
                    <a16:creationId xmlns:a16="http://schemas.microsoft.com/office/drawing/2014/main" id="{D7D6560F-A100-E430-6591-3D80EAAE1989}"/>
                  </a:ext>
                </a:extLst>
              </p:cNvPr>
              <p:cNvSpPr>
                <a:spLocks/>
              </p:cNvSpPr>
              <p:nvPr/>
            </p:nvSpPr>
            <p:spPr bwMode="auto">
              <a:xfrm>
                <a:off x="-5754688" y="-3001963"/>
                <a:ext cx="368300" cy="1181100"/>
              </a:xfrm>
              <a:custGeom>
                <a:avLst/>
                <a:gdLst>
                  <a:gd name="T0" fmla="*/ 231 w 463"/>
                  <a:gd name="T1" fmla="*/ 0 h 1490"/>
                  <a:gd name="T2" fmla="*/ 278 w 463"/>
                  <a:gd name="T3" fmla="*/ 4 h 1490"/>
                  <a:gd name="T4" fmla="*/ 319 w 463"/>
                  <a:gd name="T5" fmla="*/ 11 h 1490"/>
                  <a:gd name="T6" fmla="*/ 357 w 463"/>
                  <a:gd name="T7" fmla="*/ 25 h 1490"/>
                  <a:gd name="T8" fmla="*/ 389 w 463"/>
                  <a:gd name="T9" fmla="*/ 46 h 1490"/>
                  <a:gd name="T10" fmla="*/ 415 w 463"/>
                  <a:gd name="T11" fmla="*/ 71 h 1490"/>
                  <a:gd name="T12" fmla="*/ 436 w 463"/>
                  <a:gd name="T13" fmla="*/ 100 h 1490"/>
                  <a:gd name="T14" fmla="*/ 452 w 463"/>
                  <a:gd name="T15" fmla="*/ 136 h 1490"/>
                  <a:gd name="T16" fmla="*/ 459 w 463"/>
                  <a:gd name="T17" fmla="*/ 179 h 1490"/>
                  <a:gd name="T18" fmla="*/ 463 w 463"/>
                  <a:gd name="T19" fmla="*/ 225 h 1490"/>
                  <a:gd name="T20" fmla="*/ 463 w 463"/>
                  <a:gd name="T21" fmla="*/ 563 h 1490"/>
                  <a:gd name="T22" fmla="*/ 461 w 463"/>
                  <a:gd name="T23" fmla="*/ 608 h 1490"/>
                  <a:gd name="T24" fmla="*/ 456 w 463"/>
                  <a:gd name="T25" fmla="*/ 654 h 1490"/>
                  <a:gd name="T26" fmla="*/ 452 w 463"/>
                  <a:gd name="T27" fmla="*/ 701 h 1490"/>
                  <a:gd name="T28" fmla="*/ 360 w 463"/>
                  <a:gd name="T29" fmla="*/ 1382 h 1490"/>
                  <a:gd name="T30" fmla="*/ 354 w 463"/>
                  <a:gd name="T31" fmla="*/ 1415 h 1490"/>
                  <a:gd name="T32" fmla="*/ 343 w 463"/>
                  <a:gd name="T33" fmla="*/ 1441 h 1490"/>
                  <a:gd name="T34" fmla="*/ 329 w 463"/>
                  <a:gd name="T35" fmla="*/ 1460 h 1490"/>
                  <a:gd name="T36" fmla="*/ 310 w 463"/>
                  <a:gd name="T37" fmla="*/ 1474 h 1490"/>
                  <a:gd name="T38" fmla="*/ 288 w 463"/>
                  <a:gd name="T39" fmla="*/ 1484 h 1490"/>
                  <a:gd name="T40" fmla="*/ 261 w 463"/>
                  <a:gd name="T41" fmla="*/ 1488 h 1490"/>
                  <a:gd name="T42" fmla="*/ 231 w 463"/>
                  <a:gd name="T43" fmla="*/ 1490 h 1490"/>
                  <a:gd name="T44" fmla="*/ 201 w 463"/>
                  <a:gd name="T45" fmla="*/ 1488 h 1490"/>
                  <a:gd name="T46" fmla="*/ 174 w 463"/>
                  <a:gd name="T47" fmla="*/ 1484 h 1490"/>
                  <a:gd name="T48" fmla="*/ 152 w 463"/>
                  <a:gd name="T49" fmla="*/ 1474 h 1490"/>
                  <a:gd name="T50" fmla="*/ 133 w 463"/>
                  <a:gd name="T51" fmla="*/ 1460 h 1490"/>
                  <a:gd name="T52" fmla="*/ 119 w 463"/>
                  <a:gd name="T53" fmla="*/ 1441 h 1490"/>
                  <a:gd name="T54" fmla="*/ 108 w 463"/>
                  <a:gd name="T55" fmla="*/ 1415 h 1490"/>
                  <a:gd name="T56" fmla="*/ 102 w 463"/>
                  <a:gd name="T57" fmla="*/ 1382 h 1490"/>
                  <a:gd name="T58" fmla="*/ 11 w 463"/>
                  <a:gd name="T59" fmla="*/ 701 h 1490"/>
                  <a:gd name="T60" fmla="*/ 6 w 463"/>
                  <a:gd name="T61" fmla="*/ 654 h 1490"/>
                  <a:gd name="T62" fmla="*/ 1 w 463"/>
                  <a:gd name="T63" fmla="*/ 608 h 1490"/>
                  <a:gd name="T64" fmla="*/ 0 w 463"/>
                  <a:gd name="T65" fmla="*/ 563 h 1490"/>
                  <a:gd name="T66" fmla="*/ 0 w 463"/>
                  <a:gd name="T67" fmla="*/ 225 h 1490"/>
                  <a:gd name="T68" fmla="*/ 3 w 463"/>
                  <a:gd name="T69" fmla="*/ 179 h 1490"/>
                  <a:gd name="T70" fmla="*/ 11 w 463"/>
                  <a:gd name="T71" fmla="*/ 136 h 1490"/>
                  <a:gd name="T72" fmla="*/ 26 w 463"/>
                  <a:gd name="T73" fmla="*/ 100 h 1490"/>
                  <a:gd name="T74" fmla="*/ 47 w 463"/>
                  <a:gd name="T75" fmla="*/ 71 h 1490"/>
                  <a:gd name="T76" fmla="*/ 74 w 463"/>
                  <a:gd name="T77" fmla="*/ 46 h 1490"/>
                  <a:gd name="T78" fmla="*/ 105 w 463"/>
                  <a:gd name="T79" fmla="*/ 25 h 1490"/>
                  <a:gd name="T80" fmla="*/ 143 w 463"/>
                  <a:gd name="T81" fmla="*/ 11 h 1490"/>
                  <a:gd name="T82" fmla="*/ 184 w 463"/>
                  <a:gd name="T83" fmla="*/ 4 h 1490"/>
                  <a:gd name="T84" fmla="*/ 231 w 463"/>
                  <a:gd name="T85" fmla="*/ 0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3" h="1490">
                    <a:moveTo>
                      <a:pt x="231" y="0"/>
                    </a:moveTo>
                    <a:lnTo>
                      <a:pt x="278" y="4"/>
                    </a:lnTo>
                    <a:lnTo>
                      <a:pt x="319" y="11"/>
                    </a:lnTo>
                    <a:lnTo>
                      <a:pt x="357" y="25"/>
                    </a:lnTo>
                    <a:lnTo>
                      <a:pt x="389" y="46"/>
                    </a:lnTo>
                    <a:lnTo>
                      <a:pt x="415" y="71"/>
                    </a:lnTo>
                    <a:lnTo>
                      <a:pt x="436" y="100"/>
                    </a:lnTo>
                    <a:lnTo>
                      <a:pt x="452" y="136"/>
                    </a:lnTo>
                    <a:lnTo>
                      <a:pt x="459" y="179"/>
                    </a:lnTo>
                    <a:lnTo>
                      <a:pt x="463" y="225"/>
                    </a:lnTo>
                    <a:lnTo>
                      <a:pt x="463" y="563"/>
                    </a:lnTo>
                    <a:lnTo>
                      <a:pt x="461" y="608"/>
                    </a:lnTo>
                    <a:lnTo>
                      <a:pt x="456" y="654"/>
                    </a:lnTo>
                    <a:lnTo>
                      <a:pt x="452" y="701"/>
                    </a:lnTo>
                    <a:lnTo>
                      <a:pt x="360" y="1382"/>
                    </a:lnTo>
                    <a:lnTo>
                      <a:pt x="354" y="1415"/>
                    </a:lnTo>
                    <a:lnTo>
                      <a:pt x="343" y="1441"/>
                    </a:lnTo>
                    <a:lnTo>
                      <a:pt x="329" y="1460"/>
                    </a:lnTo>
                    <a:lnTo>
                      <a:pt x="310" y="1474"/>
                    </a:lnTo>
                    <a:lnTo>
                      <a:pt x="288" y="1484"/>
                    </a:lnTo>
                    <a:lnTo>
                      <a:pt x="261" y="1488"/>
                    </a:lnTo>
                    <a:lnTo>
                      <a:pt x="231" y="1490"/>
                    </a:lnTo>
                    <a:lnTo>
                      <a:pt x="201" y="1488"/>
                    </a:lnTo>
                    <a:lnTo>
                      <a:pt x="174" y="1484"/>
                    </a:lnTo>
                    <a:lnTo>
                      <a:pt x="152" y="1474"/>
                    </a:lnTo>
                    <a:lnTo>
                      <a:pt x="133" y="1460"/>
                    </a:lnTo>
                    <a:lnTo>
                      <a:pt x="119" y="1441"/>
                    </a:lnTo>
                    <a:lnTo>
                      <a:pt x="108" y="1415"/>
                    </a:lnTo>
                    <a:lnTo>
                      <a:pt x="102" y="1382"/>
                    </a:lnTo>
                    <a:lnTo>
                      <a:pt x="11" y="701"/>
                    </a:lnTo>
                    <a:lnTo>
                      <a:pt x="6" y="654"/>
                    </a:lnTo>
                    <a:lnTo>
                      <a:pt x="1" y="608"/>
                    </a:lnTo>
                    <a:lnTo>
                      <a:pt x="0" y="563"/>
                    </a:lnTo>
                    <a:lnTo>
                      <a:pt x="0" y="225"/>
                    </a:lnTo>
                    <a:lnTo>
                      <a:pt x="3" y="179"/>
                    </a:lnTo>
                    <a:lnTo>
                      <a:pt x="11" y="136"/>
                    </a:lnTo>
                    <a:lnTo>
                      <a:pt x="26" y="100"/>
                    </a:lnTo>
                    <a:lnTo>
                      <a:pt x="47" y="71"/>
                    </a:lnTo>
                    <a:lnTo>
                      <a:pt x="74" y="46"/>
                    </a:lnTo>
                    <a:lnTo>
                      <a:pt x="105" y="25"/>
                    </a:lnTo>
                    <a:lnTo>
                      <a:pt x="143" y="11"/>
                    </a:lnTo>
                    <a:lnTo>
                      <a:pt x="184" y="4"/>
                    </a:lnTo>
                    <a:lnTo>
                      <a:pt x="231"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53" name="Freeform 17">
                <a:extLst>
                  <a:ext uri="{FF2B5EF4-FFF2-40B4-BE49-F238E27FC236}">
                    <a16:creationId xmlns:a16="http://schemas.microsoft.com/office/drawing/2014/main" id="{E6E1B39E-E2EC-7FC3-7F35-14C4D6E1C623}"/>
                  </a:ext>
                </a:extLst>
              </p:cNvPr>
              <p:cNvSpPr>
                <a:spLocks/>
              </p:cNvSpPr>
              <p:nvPr/>
            </p:nvSpPr>
            <p:spPr bwMode="auto">
              <a:xfrm>
                <a:off x="-5761038" y="-1670050"/>
                <a:ext cx="381000" cy="379412"/>
              </a:xfrm>
              <a:custGeom>
                <a:avLst/>
                <a:gdLst>
                  <a:gd name="T0" fmla="*/ 241 w 482"/>
                  <a:gd name="T1" fmla="*/ 0 h 478"/>
                  <a:gd name="T2" fmla="*/ 290 w 482"/>
                  <a:gd name="T3" fmla="*/ 6 h 478"/>
                  <a:gd name="T4" fmla="*/ 334 w 482"/>
                  <a:gd name="T5" fmla="*/ 20 h 478"/>
                  <a:gd name="T6" fmla="*/ 375 w 482"/>
                  <a:gd name="T7" fmla="*/ 42 h 478"/>
                  <a:gd name="T8" fmla="*/ 411 w 482"/>
                  <a:gd name="T9" fmla="*/ 70 h 478"/>
                  <a:gd name="T10" fmla="*/ 441 w 482"/>
                  <a:gd name="T11" fmla="*/ 106 h 478"/>
                  <a:gd name="T12" fmla="*/ 463 w 482"/>
                  <a:gd name="T13" fmla="*/ 147 h 478"/>
                  <a:gd name="T14" fmla="*/ 477 w 482"/>
                  <a:gd name="T15" fmla="*/ 192 h 478"/>
                  <a:gd name="T16" fmla="*/ 482 w 482"/>
                  <a:gd name="T17" fmla="*/ 239 h 478"/>
                  <a:gd name="T18" fmla="*/ 477 w 482"/>
                  <a:gd name="T19" fmla="*/ 288 h 478"/>
                  <a:gd name="T20" fmla="*/ 463 w 482"/>
                  <a:gd name="T21" fmla="*/ 333 h 478"/>
                  <a:gd name="T22" fmla="*/ 441 w 482"/>
                  <a:gd name="T23" fmla="*/ 374 h 478"/>
                  <a:gd name="T24" fmla="*/ 411 w 482"/>
                  <a:gd name="T25" fmla="*/ 408 h 478"/>
                  <a:gd name="T26" fmla="*/ 375 w 482"/>
                  <a:gd name="T27" fmla="*/ 438 h 478"/>
                  <a:gd name="T28" fmla="*/ 334 w 482"/>
                  <a:gd name="T29" fmla="*/ 460 h 478"/>
                  <a:gd name="T30" fmla="*/ 290 w 482"/>
                  <a:gd name="T31" fmla="*/ 474 h 478"/>
                  <a:gd name="T32" fmla="*/ 241 w 482"/>
                  <a:gd name="T33" fmla="*/ 478 h 478"/>
                  <a:gd name="T34" fmla="*/ 192 w 482"/>
                  <a:gd name="T35" fmla="*/ 474 h 478"/>
                  <a:gd name="T36" fmla="*/ 148 w 482"/>
                  <a:gd name="T37" fmla="*/ 460 h 478"/>
                  <a:gd name="T38" fmla="*/ 107 w 482"/>
                  <a:gd name="T39" fmla="*/ 438 h 478"/>
                  <a:gd name="T40" fmla="*/ 71 w 482"/>
                  <a:gd name="T41" fmla="*/ 408 h 478"/>
                  <a:gd name="T42" fmla="*/ 41 w 482"/>
                  <a:gd name="T43" fmla="*/ 374 h 478"/>
                  <a:gd name="T44" fmla="*/ 19 w 482"/>
                  <a:gd name="T45" fmla="*/ 333 h 478"/>
                  <a:gd name="T46" fmla="*/ 5 w 482"/>
                  <a:gd name="T47" fmla="*/ 288 h 478"/>
                  <a:gd name="T48" fmla="*/ 0 w 482"/>
                  <a:gd name="T49" fmla="*/ 239 h 478"/>
                  <a:gd name="T50" fmla="*/ 5 w 482"/>
                  <a:gd name="T51" fmla="*/ 192 h 478"/>
                  <a:gd name="T52" fmla="*/ 19 w 482"/>
                  <a:gd name="T53" fmla="*/ 147 h 478"/>
                  <a:gd name="T54" fmla="*/ 41 w 482"/>
                  <a:gd name="T55" fmla="*/ 106 h 478"/>
                  <a:gd name="T56" fmla="*/ 71 w 482"/>
                  <a:gd name="T57" fmla="*/ 70 h 478"/>
                  <a:gd name="T58" fmla="*/ 107 w 482"/>
                  <a:gd name="T59" fmla="*/ 42 h 478"/>
                  <a:gd name="T60" fmla="*/ 148 w 482"/>
                  <a:gd name="T61" fmla="*/ 20 h 478"/>
                  <a:gd name="T62" fmla="*/ 192 w 482"/>
                  <a:gd name="T63" fmla="*/ 6 h 478"/>
                  <a:gd name="T64" fmla="*/ 241 w 482"/>
                  <a:gd name="T65"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2" h="478">
                    <a:moveTo>
                      <a:pt x="241" y="0"/>
                    </a:moveTo>
                    <a:lnTo>
                      <a:pt x="290" y="6"/>
                    </a:lnTo>
                    <a:lnTo>
                      <a:pt x="334" y="20"/>
                    </a:lnTo>
                    <a:lnTo>
                      <a:pt x="375" y="42"/>
                    </a:lnTo>
                    <a:lnTo>
                      <a:pt x="411" y="70"/>
                    </a:lnTo>
                    <a:lnTo>
                      <a:pt x="441" y="106"/>
                    </a:lnTo>
                    <a:lnTo>
                      <a:pt x="463" y="147"/>
                    </a:lnTo>
                    <a:lnTo>
                      <a:pt x="477" y="192"/>
                    </a:lnTo>
                    <a:lnTo>
                      <a:pt x="482" y="239"/>
                    </a:lnTo>
                    <a:lnTo>
                      <a:pt x="477" y="288"/>
                    </a:lnTo>
                    <a:lnTo>
                      <a:pt x="463" y="333"/>
                    </a:lnTo>
                    <a:lnTo>
                      <a:pt x="441" y="374"/>
                    </a:lnTo>
                    <a:lnTo>
                      <a:pt x="411" y="408"/>
                    </a:lnTo>
                    <a:lnTo>
                      <a:pt x="375" y="438"/>
                    </a:lnTo>
                    <a:lnTo>
                      <a:pt x="334" y="460"/>
                    </a:lnTo>
                    <a:lnTo>
                      <a:pt x="290" y="474"/>
                    </a:lnTo>
                    <a:lnTo>
                      <a:pt x="241" y="478"/>
                    </a:lnTo>
                    <a:lnTo>
                      <a:pt x="192" y="474"/>
                    </a:lnTo>
                    <a:lnTo>
                      <a:pt x="148" y="460"/>
                    </a:lnTo>
                    <a:lnTo>
                      <a:pt x="107" y="438"/>
                    </a:lnTo>
                    <a:lnTo>
                      <a:pt x="71" y="408"/>
                    </a:lnTo>
                    <a:lnTo>
                      <a:pt x="41" y="374"/>
                    </a:lnTo>
                    <a:lnTo>
                      <a:pt x="19" y="333"/>
                    </a:lnTo>
                    <a:lnTo>
                      <a:pt x="5" y="288"/>
                    </a:lnTo>
                    <a:lnTo>
                      <a:pt x="0" y="239"/>
                    </a:lnTo>
                    <a:lnTo>
                      <a:pt x="5" y="192"/>
                    </a:lnTo>
                    <a:lnTo>
                      <a:pt x="19" y="147"/>
                    </a:lnTo>
                    <a:lnTo>
                      <a:pt x="41" y="106"/>
                    </a:lnTo>
                    <a:lnTo>
                      <a:pt x="71" y="70"/>
                    </a:lnTo>
                    <a:lnTo>
                      <a:pt x="107" y="42"/>
                    </a:lnTo>
                    <a:lnTo>
                      <a:pt x="148" y="20"/>
                    </a:lnTo>
                    <a:lnTo>
                      <a:pt x="192" y="6"/>
                    </a:lnTo>
                    <a:lnTo>
                      <a:pt x="241"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4" name="Group 13">
              <a:extLst>
                <a:ext uri="{FF2B5EF4-FFF2-40B4-BE49-F238E27FC236}">
                  <a16:creationId xmlns:a16="http://schemas.microsoft.com/office/drawing/2014/main" id="{7048E5F2-607B-440A-3C6E-AB374EE8F8A1}"/>
                </a:ext>
              </a:extLst>
            </p:cNvPr>
            <p:cNvGrpSpPr/>
            <p:nvPr/>
          </p:nvGrpSpPr>
          <p:grpSpPr>
            <a:xfrm>
              <a:off x="7627351" y="2679161"/>
              <a:ext cx="537847" cy="540251"/>
              <a:chOff x="-11736388" y="320676"/>
              <a:chExt cx="4979987" cy="5002213"/>
            </a:xfrm>
            <a:solidFill>
              <a:schemeClr val="bg1"/>
            </a:solidFill>
          </p:grpSpPr>
          <p:sp>
            <p:nvSpPr>
              <p:cNvPr id="39" name="Freeform 22">
                <a:extLst>
                  <a:ext uri="{FF2B5EF4-FFF2-40B4-BE49-F238E27FC236}">
                    <a16:creationId xmlns:a16="http://schemas.microsoft.com/office/drawing/2014/main" id="{D60391DB-C5DC-0DB1-71A3-CA8CADB04482}"/>
                  </a:ext>
                </a:extLst>
              </p:cNvPr>
              <p:cNvSpPr>
                <a:spLocks/>
              </p:cNvSpPr>
              <p:nvPr/>
            </p:nvSpPr>
            <p:spPr bwMode="auto">
              <a:xfrm>
                <a:off x="-9896476" y="2047876"/>
                <a:ext cx="3140075" cy="3275013"/>
              </a:xfrm>
              <a:custGeom>
                <a:avLst/>
                <a:gdLst>
                  <a:gd name="T0" fmla="*/ 2449 w 3956"/>
                  <a:gd name="T1" fmla="*/ 13 h 4126"/>
                  <a:gd name="T2" fmla="*/ 2451 w 3956"/>
                  <a:gd name="T3" fmla="*/ 343 h 4126"/>
                  <a:gd name="T4" fmla="*/ 2787 w 3956"/>
                  <a:gd name="T5" fmla="*/ 506 h 4126"/>
                  <a:gd name="T6" fmla="*/ 3258 w 3956"/>
                  <a:gd name="T7" fmla="*/ 494 h 4126"/>
                  <a:gd name="T8" fmla="*/ 3387 w 3956"/>
                  <a:gd name="T9" fmla="*/ 460 h 4126"/>
                  <a:gd name="T10" fmla="*/ 3509 w 3956"/>
                  <a:gd name="T11" fmla="*/ 492 h 4126"/>
                  <a:gd name="T12" fmla="*/ 3603 w 3956"/>
                  <a:gd name="T13" fmla="*/ 586 h 4126"/>
                  <a:gd name="T14" fmla="*/ 3954 w 3956"/>
                  <a:gd name="T15" fmla="*/ 1224 h 4126"/>
                  <a:gd name="T16" fmla="*/ 3943 w 3956"/>
                  <a:gd name="T17" fmla="*/ 1353 h 4126"/>
                  <a:gd name="T18" fmla="*/ 3868 w 3956"/>
                  <a:gd name="T19" fmla="*/ 1458 h 4126"/>
                  <a:gd name="T20" fmla="*/ 3575 w 3956"/>
                  <a:gd name="T21" fmla="*/ 1744 h 4126"/>
                  <a:gd name="T22" fmla="*/ 3584 w 3956"/>
                  <a:gd name="T23" fmla="*/ 2054 h 4126"/>
                  <a:gd name="T24" fmla="*/ 3831 w 3956"/>
                  <a:gd name="T25" fmla="*/ 2416 h 4126"/>
                  <a:gd name="T26" fmla="*/ 3923 w 3956"/>
                  <a:gd name="T27" fmla="*/ 2510 h 4126"/>
                  <a:gd name="T28" fmla="*/ 3956 w 3956"/>
                  <a:gd name="T29" fmla="*/ 2633 h 4126"/>
                  <a:gd name="T30" fmla="*/ 3923 w 3956"/>
                  <a:gd name="T31" fmla="*/ 2761 h 4126"/>
                  <a:gd name="T32" fmla="*/ 3546 w 3956"/>
                  <a:gd name="T33" fmla="*/ 3382 h 4126"/>
                  <a:gd name="T34" fmla="*/ 3429 w 3956"/>
                  <a:gd name="T35" fmla="*/ 3438 h 4126"/>
                  <a:gd name="T36" fmla="*/ 3299 w 3956"/>
                  <a:gd name="T37" fmla="*/ 3426 h 4126"/>
                  <a:gd name="T38" fmla="*/ 2888 w 3956"/>
                  <a:gd name="T39" fmla="*/ 3327 h 4126"/>
                  <a:gd name="T40" fmla="*/ 2568 w 3956"/>
                  <a:gd name="T41" fmla="*/ 3511 h 4126"/>
                  <a:gd name="T42" fmla="*/ 2447 w 3956"/>
                  <a:gd name="T43" fmla="*/ 3923 h 4126"/>
                  <a:gd name="T44" fmla="*/ 2378 w 3956"/>
                  <a:gd name="T45" fmla="*/ 4051 h 4126"/>
                  <a:gd name="T46" fmla="*/ 2250 w 3956"/>
                  <a:gd name="T47" fmla="*/ 4120 h 4126"/>
                  <a:gd name="T48" fmla="*/ 1508 w 3956"/>
                  <a:gd name="T49" fmla="*/ 4120 h 4126"/>
                  <a:gd name="T50" fmla="*/ 1380 w 3956"/>
                  <a:gd name="T51" fmla="*/ 4051 h 4126"/>
                  <a:gd name="T52" fmla="*/ 1313 w 3956"/>
                  <a:gd name="T53" fmla="*/ 3923 h 4126"/>
                  <a:gd name="T54" fmla="*/ 1190 w 3956"/>
                  <a:gd name="T55" fmla="*/ 3511 h 4126"/>
                  <a:gd name="T56" fmla="*/ 870 w 3956"/>
                  <a:gd name="T57" fmla="*/ 3327 h 4126"/>
                  <a:gd name="T58" fmla="*/ 458 w 3956"/>
                  <a:gd name="T59" fmla="*/ 3426 h 4126"/>
                  <a:gd name="T60" fmla="*/ 329 w 3956"/>
                  <a:gd name="T61" fmla="*/ 3438 h 4126"/>
                  <a:gd name="T62" fmla="*/ 212 w 3956"/>
                  <a:gd name="T63" fmla="*/ 3384 h 4126"/>
                  <a:gd name="T64" fmla="*/ 0 w 3956"/>
                  <a:gd name="T65" fmla="*/ 3047 h 4126"/>
                  <a:gd name="T66" fmla="*/ 500 w 3956"/>
                  <a:gd name="T67" fmla="*/ 3026 h 4126"/>
                  <a:gd name="T68" fmla="*/ 728 w 3956"/>
                  <a:gd name="T69" fmla="*/ 2920 h 4126"/>
                  <a:gd name="T70" fmla="*/ 902 w 3956"/>
                  <a:gd name="T71" fmla="*/ 2746 h 4126"/>
                  <a:gd name="T72" fmla="*/ 1006 w 3956"/>
                  <a:gd name="T73" fmla="*/ 2520 h 4126"/>
                  <a:gd name="T74" fmla="*/ 1029 w 3956"/>
                  <a:gd name="T75" fmla="*/ 2274 h 4126"/>
                  <a:gd name="T76" fmla="*/ 1288 w 3956"/>
                  <a:gd name="T77" fmla="*/ 2198 h 4126"/>
                  <a:gd name="T78" fmla="*/ 1493 w 3956"/>
                  <a:gd name="T79" fmla="*/ 2274 h 4126"/>
                  <a:gd name="T80" fmla="*/ 1719 w 3956"/>
                  <a:gd name="T81" fmla="*/ 2286 h 4126"/>
                  <a:gd name="T82" fmla="*/ 1951 w 3956"/>
                  <a:gd name="T83" fmla="*/ 2215 h 4126"/>
                  <a:gd name="T84" fmla="*/ 2145 w 3956"/>
                  <a:gd name="T85" fmla="*/ 2071 h 4126"/>
                  <a:gd name="T86" fmla="*/ 2597 w 3956"/>
                  <a:gd name="T87" fmla="*/ 1330 h 4126"/>
                  <a:gd name="T88" fmla="*/ 2679 w 3956"/>
                  <a:gd name="T89" fmla="*/ 1109 h 4126"/>
                  <a:gd name="T90" fmla="*/ 2683 w 3956"/>
                  <a:gd name="T91" fmla="*/ 877 h 4126"/>
                  <a:gd name="T92" fmla="*/ 2608 w 3956"/>
                  <a:gd name="T93" fmla="*/ 653 h 4126"/>
                  <a:gd name="T94" fmla="*/ 2467 w 3956"/>
                  <a:gd name="T95" fmla="*/ 467 h 4126"/>
                  <a:gd name="T96" fmla="*/ 2279 w 3956"/>
                  <a:gd name="T97" fmla="*/ 339 h 4126"/>
                  <a:gd name="T98" fmla="*/ 2340 w 3956"/>
                  <a:gd name="T99" fmla="*/ 74 h 4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56" h="4126">
                    <a:moveTo>
                      <a:pt x="2446" y="0"/>
                    </a:moveTo>
                    <a:lnTo>
                      <a:pt x="2447" y="7"/>
                    </a:lnTo>
                    <a:lnTo>
                      <a:pt x="2449" y="13"/>
                    </a:lnTo>
                    <a:lnTo>
                      <a:pt x="2451" y="21"/>
                    </a:lnTo>
                    <a:lnTo>
                      <a:pt x="2451" y="28"/>
                    </a:lnTo>
                    <a:lnTo>
                      <a:pt x="2451" y="343"/>
                    </a:lnTo>
                    <a:lnTo>
                      <a:pt x="2568" y="389"/>
                    </a:lnTo>
                    <a:lnTo>
                      <a:pt x="2679" y="442"/>
                    </a:lnTo>
                    <a:lnTo>
                      <a:pt x="2787" y="506"/>
                    </a:lnTo>
                    <a:lnTo>
                      <a:pt x="2888" y="575"/>
                    </a:lnTo>
                    <a:lnTo>
                      <a:pt x="2986" y="651"/>
                    </a:lnTo>
                    <a:lnTo>
                      <a:pt x="3258" y="494"/>
                    </a:lnTo>
                    <a:lnTo>
                      <a:pt x="3300" y="475"/>
                    </a:lnTo>
                    <a:lnTo>
                      <a:pt x="3343" y="463"/>
                    </a:lnTo>
                    <a:lnTo>
                      <a:pt x="3387" y="460"/>
                    </a:lnTo>
                    <a:lnTo>
                      <a:pt x="3429" y="463"/>
                    </a:lnTo>
                    <a:lnTo>
                      <a:pt x="3471" y="475"/>
                    </a:lnTo>
                    <a:lnTo>
                      <a:pt x="3509" y="492"/>
                    </a:lnTo>
                    <a:lnTo>
                      <a:pt x="3546" y="517"/>
                    </a:lnTo>
                    <a:lnTo>
                      <a:pt x="3577" y="548"/>
                    </a:lnTo>
                    <a:lnTo>
                      <a:pt x="3603" y="586"/>
                    </a:lnTo>
                    <a:lnTo>
                      <a:pt x="3923" y="1140"/>
                    </a:lnTo>
                    <a:lnTo>
                      <a:pt x="3943" y="1182"/>
                    </a:lnTo>
                    <a:lnTo>
                      <a:pt x="3954" y="1224"/>
                    </a:lnTo>
                    <a:lnTo>
                      <a:pt x="3956" y="1268"/>
                    </a:lnTo>
                    <a:lnTo>
                      <a:pt x="3952" y="1311"/>
                    </a:lnTo>
                    <a:lnTo>
                      <a:pt x="3943" y="1353"/>
                    </a:lnTo>
                    <a:lnTo>
                      <a:pt x="3923" y="1391"/>
                    </a:lnTo>
                    <a:lnTo>
                      <a:pt x="3899" y="1427"/>
                    </a:lnTo>
                    <a:lnTo>
                      <a:pt x="3868" y="1458"/>
                    </a:lnTo>
                    <a:lnTo>
                      <a:pt x="3831" y="1485"/>
                    </a:lnTo>
                    <a:lnTo>
                      <a:pt x="3557" y="1642"/>
                    </a:lnTo>
                    <a:lnTo>
                      <a:pt x="3575" y="1744"/>
                    </a:lnTo>
                    <a:lnTo>
                      <a:pt x="3584" y="1845"/>
                    </a:lnTo>
                    <a:lnTo>
                      <a:pt x="3588" y="1951"/>
                    </a:lnTo>
                    <a:lnTo>
                      <a:pt x="3584" y="2054"/>
                    </a:lnTo>
                    <a:lnTo>
                      <a:pt x="3575" y="2158"/>
                    </a:lnTo>
                    <a:lnTo>
                      <a:pt x="3557" y="2259"/>
                    </a:lnTo>
                    <a:lnTo>
                      <a:pt x="3831" y="2416"/>
                    </a:lnTo>
                    <a:lnTo>
                      <a:pt x="3868" y="2441"/>
                    </a:lnTo>
                    <a:lnTo>
                      <a:pt x="3899" y="2474"/>
                    </a:lnTo>
                    <a:lnTo>
                      <a:pt x="3923" y="2510"/>
                    </a:lnTo>
                    <a:lnTo>
                      <a:pt x="3943" y="2549"/>
                    </a:lnTo>
                    <a:lnTo>
                      <a:pt x="3952" y="2591"/>
                    </a:lnTo>
                    <a:lnTo>
                      <a:pt x="3956" y="2633"/>
                    </a:lnTo>
                    <a:lnTo>
                      <a:pt x="3954" y="2677"/>
                    </a:lnTo>
                    <a:lnTo>
                      <a:pt x="3943" y="2719"/>
                    </a:lnTo>
                    <a:lnTo>
                      <a:pt x="3923" y="2761"/>
                    </a:lnTo>
                    <a:lnTo>
                      <a:pt x="3603" y="3315"/>
                    </a:lnTo>
                    <a:lnTo>
                      <a:pt x="3577" y="3351"/>
                    </a:lnTo>
                    <a:lnTo>
                      <a:pt x="3546" y="3382"/>
                    </a:lnTo>
                    <a:lnTo>
                      <a:pt x="3509" y="3407"/>
                    </a:lnTo>
                    <a:lnTo>
                      <a:pt x="3471" y="3426"/>
                    </a:lnTo>
                    <a:lnTo>
                      <a:pt x="3429" y="3438"/>
                    </a:lnTo>
                    <a:lnTo>
                      <a:pt x="3387" y="3442"/>
                    </a:lnTo>
                    <a:lnTo>
                      <a:pt x="3343" y="3438"/>
                    </a:lnTo>
                    <a:lnTo>
                      <a:pt x="3299" y="3426"/>
                    </a:lnTo>
                    <a:lnTo>
                      <a:pt x="3258" y="3407"/>
                    </a:lnTo>
                    <a:lnTo>
                      <a:pt x="2986" y="3250"/>
                    </a:lnTo>
                    <a:lnTo>
                      <a:pt x="2888" y="3327"/>
                    </a:lnTo>
                    <a:lnTo>
                      <a:pt x="2787" y="3396"/>
                    </a:lnTo>
                    <a:lnTo>
                      <a:pt x="2679" y="3457"/>
                    </a:lnTo>
                    <a:lnTo>
                      <a:pt x="2568" y="3511"/>
                    </a:lnTo>
                    <a:lnTo>
                      <a:pt x="2451" y="3557"/>
                    </a:lnTo>
                    <a:lnTo>
                      <a:pt x="2451" y="3873"/>
                    </a:lnTo>
                    <a:lnTo>
                      <a:pt x="2447" y="3923"/>
                    </a:lnTo>
                    <a:lnTo>
                      <a:pt x="2432" y="3970"/>
                    </a:lnTo>
                    <a:lnTo>
                      <a:pt x="2409" y="4015"/>
                    </a:lnTo>
                    <a:lnTo>
                      <a:pt x="2378" y="4051"/>
                    </a:lnTo>
                    <a:lnTo>
                      <a:pt x="2340" y="4082"/>
                    </a:lnTo>
                    <a:lnTo>
                      <a:pt x="2298" y="4105"/>
                    </a:lnTo>
                    <a:lnTo>
                      <a:pt x="2250" y="4120"/>
                    </a:lnTo>
                    <a:lnTo>
                      <a:pt x="2198" y="4126"/>
                    </a:lnTo>
                    <a:lnTo>
                      <a:pt x="1560" y="4126"/>
                    </a:lnTo>
                    <a:lnTo>
                      <a:pt x="1508" y="4120"/>
                    </a:lnTo>
                    <a:lnTo>
                      <a:pt x="1460" y="4105"/>
                    </a:lnTo>
                    <a:lnTo>
                      <a:pt x="1418" y="4082"/>
                    </a:lnTo>
                    <a:lnTo>
                      <a:pt x="1380" y="4051"/>
                    </a:lnTo>
                    <a:lnTo>
                      <a:pt x="1349" y="4015"/>
                    </a:lnTo>
                    <a:lnTo>
                      <a:pt x="1326" y="3970"/>
                    </a:lnTo>
                    <a:lnTo>
                      <a:pt x="1313" y="3923"/>
                    </a:lnTo>
                    <a:lnTo>
                      <a:pt x="1307" y="3873"/>
                    </a:lnTo>
                    <a:lnTo>
                      <a:pt x="1307" y="3557"/>
                    </a:lnTo>
                    <a:lnTo>
                      <a:pt x="1190" y="3511"/>
                    </a:lnTo>
                    <a:lnTo>
                      <a:pt x="1079" y="3457"/>
                    </a:lnTo>
                    <a:lnTo>
                      <a:pt x="971" y="3396"/>
                    </a:lnTo>
                    <a:lnTo>
                      <a:pt x="870" y="3327"/>
                    </a:lnTo>
                    <a:lnTo>
                      <a:pt x="772" y="3250"/>
                    </a:lnTo>
                    <a:lnTo>
                      <a:pt x="500" y="3407"/>
                    </a:lnTo>
                    <a:lnTo>
                      <a:pt x="458" y="3426"/>
                    </a:lnTo>
                    <a:lnTo>
                      <a:pt x="416" y="3438"/>
                    </a:lnTo>
                    <a:lnTo>
                      <a:pt x="371" y="3442"/>
                    </a:lnTo>
                    <a:lnTo>
                      <a:pt x="329" y="3438"/>
                    </a:lnTo>
                    <a:lnTo>
                      <a:pt x="287" y="3426"/>
                    </a:lnTo>
                    <a:lnTo>
                      <a:pt x="249" y="3407"/>
                    </a:lnTo>
                    <a:lnTo>
                      <a:pt x="212" y="3384"/>
                    </a:lnTo>
                    <a:lnTo>
                      <a:pt x="182" y="3351"/>
                    </a:lnTo>
                    <a:lnTo>
                      <a:pt x="155" y="3315"/>
                    </a:lnTo>
                    <a:lnTo>
                      <a:pt x="0" y="3047"/>
                    </a:lnTo>
                    <a:lnTo>
                      <a:pt x="329" y="3047"/>
                    </a:lnTo>
                    <a:lnTo>
                      <a:pt x="416" y="3041"/>
                    </a:lnTo>
                    <a:lnTo>
                      <a:pt x="500" y="3026"/>
                    </a:lnTo>
                    <a:lnTo>
                      <a:pt x="580" y="2999"/>
                    </a:lnTo>
                    <a:lnTo>
                      <a:pt x="657" y="2964"/>
                    </a:lnTo>
                    <a:lnTo>
                      <a:pt x="728" y="2920"/>
                    </a:lnTo>
                    <a:lnTo>
                      <a:pt x="793" y="2870"/>
                    </a:lnTo>
                    <a:lnTo>
                      <a:pt x="851" y="2811"/>
                    </a:lnTo>
                    <a:lnTo>
                      <a:pt x="902" y="2746"/>
                    </a:lnTo>
                    <a:lnTo>
                      <a:pt x="947" y="2675"/>
                    </a:lnTo>
                    <a:lnTo>
                      <a:pt x="981" y="2600"/>
                    </a:lnTo>
                    <a:lnTo>
                      <a:pt x="1006" y="2520"/>
                    </a:lnTo>
                    <a:lnTo>
                      <a:pt x="1023" y="2435"/>
                    </a:lnTo>
                    <a:lnTo>
                      <a:pt x="1029" y="2347"/>
                    </a:lnTo>
                    <a:lnTo>
                      <a:pt x="1029" y="2274"/>
                    </a:lnTo>
                    <a:lnTo>
                      <a:pt x="1129" y="2221"/>
                    </a:lnTo>
                    <a:lnTo>
                      <a:pt x="1224" y="2161"/>
                    </a:lnTo>
                    <a:lnTo>
                      <a:pt x="1288" y="2198"/>
                    </a:lnTo>
                    <a:lnTo>
                      <a:pt x="1353" y="2230"/>
                    </a:lnTo>
                    <a:lnTo>
                      <a:pt x="1422" y="2257"/>
                    </a:lnTo>
                    <a:lnTo>
                      <a:pt x="1493" y="2274"/>
                    </a:lnTo>
                    <a:lnTo>
                      <a:pt x="1564" y="2286"/>
                    </a:lnTo>
                    <a:lnTo>
                      <a:pt x="1637" y="2290"/>
                    </a:lnTo>
                    <a:lnTo>
                      <a:pt x="1719" y="2286"/>
                    </a:lnTo>
                    <a:lnTo>
                      <a:pt x="1800" y="2271"/>
                    </a:lnTo>
                    <a:lnTo>
                      <a:pt x="1878" y="2248"/>
                    </a:lnTo>
                    <a:lnTo>
                      <a:pt x="1951" y="2215"/>
                    </a:lnTo>
                    <a:lnTo>
                      <a:pt x="2022" y="2175"/>
                    </a:lnTo>
                    <a:lnTo>
                      <a:pt x="2087" y="2127"/>
                    </a:lnTo>
                    <a:lnTo>
                      <a:pt x="2145" y="2071"/>
                    </a:lnTo>
                    <a:lnTo>
                      <a:pt x="2198" y="2010"/>
                    </a:lnTo>
                    <a:lnTo>
                      <a:pt x="2242" y="1941"/>
                    </a:lnTo>
                    <a:lnTo>
                      <a:pt x="2597" y="1330"/>
                    </a:lnTo>
                    <a:lnTo>
                      <a:pt x="2631" y="1259"/>
                    </a:lnTo>
                    <a:lnTo>
                      <a:pt x="2660" y="1186"/>
                    </a:lnTo>
                    <a:lnTo>
                      <a:pt x="2679" y="1109"/>
                    </a:lnTo>
                    <a:lnTo>
                      <a:pt x="2689" y="1033"/>
                    </a:lnTo>
                    <a:lnTo>
                      <a:pt x="2691" y="954"/>
                    </a:lnTo>
                    <a:lnTo>
                      <a:pt x="2683" y="877"/>
                    </a:lnTo>
                    <a:lnTo>
                      <a:pt x="2666" y="799"/>
                    </a:lnTo>
                    <a:lnTo>
                      <a:pt x="2641" y="724"/>
                    </a:lnTo>
                    <a:lnTo>
                      <a:pt x="2608" y="653"/>
                    </a:lnTo>
                    <a:lnTo>
                      <a:pt x="2568" y="586"/>
                    </a:lnTo>
                    <a:lnTo>
                      <a:pt x="2520" y="525"/>
                    </a:lnTo>
                    <a:lnTo>
                      <a:pt x="2467" y="467"/>
                    </a:lnTo>
                    <a:lnTo>
                      <a:pt x="2407" y="418"/>
                    </a:lnTo>
                    <a:lnTo>
                      <a:pt x="2340" y="375"/>
                    </a:lnTo>
                    <a:lnTo>
                      <a:pt x="2279" y="339"/>
                    </a:lnTo>
                    <a:lnTo>
                      <a:pt x="2283" y="224"/>
                    </a:lnTo>
                    <a:lnTo>
                      <a:pt x="2279" y="111"/>
                    </a:lnTo>
                    <a:lnTo>
                      <a:pt x="2340" y="74"/>
                    </a:lnTo>
                    <a:lnTo>
                      <a:pt x="2396" y="40"/>
                    </a:lnTo>
                    <a:lnTo>
                      <a:pt x="244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0" name="Freeform 23">
                <a:extLst>
                  <a:ext uri="{FF2B5EF4-FFF2-40B4-BE49-F238E27FC236}">
                    <a16:creationId xmlns:a16="http://schemas.microsoft.com/office/drawing/2014/main" id="{1B040AD0-5D58-AFAB-265A-22E0016FA652}"/>
                  </a:ext>
                </a:extLst>
              </p:cNvPr>
              <p:cNvSpPr>
                <a:spLocks/>
              </p:cNvSpPr>
              <p:nvPr/>
            </p:nvSpPr>
            <p:spPr bwMode="auto">
              <a:xfrm>
                <a:off x="-10517188" y="1625601"/>
                <a:ext cx="1203325" cy="1203325"/>
              </a:xfrm>
              <a:custGeom>
                <a:avLst/>
                <a:gdLst>
                  <a:gd name="T0" fmla="*/ 760 w 1517"/>
                  <a:gd name="T1" fmla="*/ 0 h 1516"/>
                  <a:gd name="T2" fmla="*/ 853 w 1517"/>
                  <a:gd name="T3" fmla="*/ 6 h 1516"/>
                  <a:gd name="T4" fmla="*/ 945 w 1517"/>
                  <a:gd name="T5" fmla="*/ 23 h 1516"/>
                  <a:gd name="T6" fmla="*/ 1032 w 1517"/>
                  <a:gd name="T7" fmla="*/ 50 h 1516"/>
                  <a:gd name="T8" fmla="*/ 1114 w 1517"/>
                  <a:gd name="T9" fmla="*/ 88 h 1516"/>
                  <a:gd name="T10" fmla="*/ 1191 w 1517"/>
                  <a:gd name="T11" fmla="*/ 136 h 1516"/>
                  <a:gd name="T12" fmla="*/ 1262 w 1517"/>
                  <a:gd name="T13" fmla="*/ 192 h 1516"/>
                  <a:gd name="T14" fmla="*/ 1325 w 1517"/>
                  <a:gd name="T15" fmla="*/ 255 h 1516"/>
                  <a:gd name="T16" fmla="*/ 1381 w 1517"/>
                  <a:gd name="T17" fmla="*/ 324 h 1516"/>
                  <a:gd name="T18" fmla="*/ 1429 w 1517"/>
                  <a:gd name="T19" fmla="*/ 401 h 1516"/>
                  <a:gd name="T20" fmla="*/ 1467 w 1517"/>
                  <a:gd name="T21" fmla="*/ 483 h 1516"/>
                  <a:gd name="T22" fmla="*/ 1494 w 1517"/>
                  <a:gd name="T23" fmla="*/ 571 h 1516"/>
                  <a:gd name="T24" fmla="*/ 1511 w 1517"/>
                  <a:gd name="T25" fmla="*/ 663 h 1516"/>
                  <a:gd name="T26" fmla="*/ 1517 w 1517"/>
                  <a:gd name="T27" fmla="*/ 757 h 1516"/>
                  <a:gd name="T28" fmla="*/ 1511 w 1517"/>
                  <a:gd name="T29" fmla="*/ 853 h 1516"/>
                  <a:gd name="T30" fmla="*/ 1494 w 1517"/>
                  <a:gd name="T31" fmla="*/ 945 h 1516"/>
                  <a:gd name="T32" fmla="*/ 1467 w 1517"/>
                  <a:gd name="T33" fmla="*/ 1031 h 1516"/>
                  <a:gd name="T34" fmla="*/ 1429 w 1517"/>
                  <a:gd name="T35" fmla="*/ 1113 h 1516"/>
                  <a:gd name="T36" fmla="*/ 1381 w 1517"/>
                  <a:gd name="T37" fmla="*/ 1190 h 1516"/>
                  <a:gd name="T38" fmla="*/ 1325 w 1517"/>
                  <a:gd name="T39" fmla="*/ 1261 h 1516"/>
                  <a:gd name="T40" fmla="*/ 1262 w 1517"/>
                  <a:gd name="T41" fmla="*/ 1324 h 1516"/>
                  <a:gd name="T42" fmla="*/ 1191 w 1517"/>
                  <a:gd name="T43" fmla="*/ 1380 h 1516"/>
                  <a:gd name="T44" fmla="*/ 1114 w 1517"/>
                  <a:gd name="T45" fmla="*/ 1426 h 1516"/>
                  <a:gd name="T46" fmla="*/ 1032 w 1517"/>
                  <a:gd name="T47" fmla="*/ 1464 h 1516"/>
                  <a:gd name="T48" fmla="*/ 945 w 1517"/>
                  <a:gd name="T49" fmla="*/ 1493 h 1516"/>
                  <a:gd name="T50" fmla="*/ 853 w 1517"/>
                  <a:gd name="T51" fmla="*/ 1510 h 1516"/>
                  <a:gd name="T52" fmla="*/ 760 w 1517"/>
                  <a:gd name="T53" fmla="*/ 1516 h 1516"/>
                  <a:gd name="T54" fmla="*/ 664 w 1517"/>
                  <a:gd name="T55" fmla="*/ 1510 h 1516"/>
                  <a:gd name="T56" fmla="*/ 572 w 1517"/>
                  <a:gd name="T57" fmla="*/ 1493 h 1516"/>
                  <a:gd name="T58" fmla="*/ 485 w 1517"/>
                  <a:gd name="T59" fmla="*/ 1464 h 1516"/>
                  <a:gd name="T60" fmla="*/ 403 w 1517"/>
                  <a:gd name="T61" fmla="*/ 1426 h 1516"/>
                  <a:gd name="T62" fmla="*/ 326 w 1517"/>
                  <a:gd name="T63" fmla="*/ 1380 h 1516"/>
                  <a:gd name="T64" fmla="*/ 255 w 1517"/>
                  <a:gd name="T65" fmla="*/ 1324 h 1516"/>
                  <a:gd name="T66" fmla="*/ 192 w 1517"/>
                  <a:gd name="T67" fmla="*/ 1261 h 1516"/>
                  <a:gd name="T68" fmla="*/ 137 w 1517"/>
                  <a:gd name="T69" fmla="*/ 1190 h 1516"/>
                  <a:gd name="T70" fmla="*/ 89 w 1517"/>
                  <a:gd name="T71" fmla="*/ 1113 h 1516"/>
                  <a:gd name="T72" fmla="*/ 52 w 1517"/>
                  <a:gd name="T73" fmla="*/ 1031 h 1516"/>
                  <a:gd name="T74" fmla="*/ 23 w 1517"/>
                  <a:gd name="T75" fmla="*/ 945 h 1516"/>
                  <a:gd name="T76" fmla="*/ 6 w 1517"/>
                  <a:gd name="T77" fmla="*/ 853 h 1516"/>
                  <a:gd name="T78" fmla="*/ 0 w 1517"/>
                  <a:gd name="T79" fmla="*/ 757 h 1516"/>
                  <a:gd name="T80" fmla="*/ 6 w 1517"/>
                  <a:gd name="T81" fmla="*/ 663 h 1516"/>
                  <a:gd name="T82" fmla="*/ 23 w 1517"/>
                  <a:gd name="T83" fmla="*/ 571 h 1516"/>
                  <a:gd name="T84" fmla="*/ 52 w 1517"/>
                  <a:gd name="T85" fmla="*/ 483 h 1516"/>
                  <a:gd name="T86" fmla="*/ 89 w 1517"/>
                  <a:gd name="T87" fmla="*/ 401 h 1516"/>
                  <a:gd name="T88" fmla="*/ 137 w 1517"/>
                  <a:gd name="T89" fmla="*/ 324 h 1516"/>
                  <a:gd name="T90" fmla="*/ 192 w 1517"/>
                  <a:gd name="T91" fmla="*/ 255 h 1516"/>
                  <a:gd name="T92" fmla="*/ 255 w 1517"/>
                  <a:gd name="T93" fmla="*/ 192 h 1516"/>
                  <a:gd name="T94" fmla="*/ 326 w 1517"/>
                  <a:gd name="T95" fmla="*/ 136 h 1516"/>
                  <a:gd name="T96" fmla="*/ 403 w 1517"/>
                  <a:gd name="T97" fmla="*/ 88 h 1516"/>
                  <a:gd name="T98" fmla="*/ 485 w 1517"/>
                  <a:gd name="T99" fmla="*/ 50 h 1516"/>
                  <a:gd name="T100" fmla="*/ 572 w 1517"/>
                  <a:gd name="T101" fmla="*/ 23 h 1516"/>
                  <a:gd name="T102" fmla="*/ 664 w 1517"/>
                  <a:gd name="T103" fmla="*/ 6 h 1516"/>
                  <a:gd name="T104" fmla="*/ 760 w 1517"/>
                  <a:gd name="T10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516">
                    <a:moveTo>
                      <a:pt x="760" y="0"/>
                    </a:moveTo>
                    <a:lnTo>
                      <a:pt x="853" y="6"/>
                    </a:lnTo>
                    <a:lnTo>
                      <a:pt x="945" y="23"/>
                    </a:lnTo>
                    <a:lnTo>
                      <a:pt x="1032" y="50"/>
                    </a:lnTo>
                    <a:lnTo>
                      <a:pt x="1114" y="88"/>
                    </a:lnTo>
                    <a:lnTo>
                      <a:pt x="1191" y="136"/>
                    </a:lnTo>
                    <a:lnTo>
                      <a:pt x="1262" y="192"/>
                    </a:lnTo>
                    <a:lnTo>
                      <a:pt x="1325" y="255"/>
                    </a:lnTo>
                    <a:lnTo>
                      <a:pt x="1381" y="324"/>
                    </a:lnTo>
                    <a:lnTo>
                      <a:pt x="1429" y="401"/>
                    </a:lnTo>
                    <a:lnTo>
                      <a:pt x="1467" y="483"/>
                    </a:lnTo>
                    <a:lnTo>
                      <a:pt x="1494" y="571"/>
                    </a:lnTo>
                    <a:lnTo>
                      <a:pt x="1511" y="663"/>
                    </a:lnTo>
                    <a:lnTo>
                      <a:pt x="1517" y="757"/>
                    </a:lnTo>
                    <a:lnTo>
                      <a:pt x="1511" y="853"/>
                    </a:lnTo>
                    <a:lnTo>
                      <a:pt x="1494" y="945"/>
                    </a:lnTo>
                    <a:lnTo>
                      <a:pt x="1467" y="1031"/>
                    </a:lnTo>
                    <a:lnTo>
                      <a:pt x="1429" y="1113"/>
                    </a:lnTo>
                    <a:lnTo>
                      <a:pt x="1381" y="1190"/>
                    </a:lnTo>
                    <a:lnTo>
                      <a:pt x="1325" y="1261"/>
                    </a:lnTo>
                    <a:lnTo>
                      <a:pt x="1262" y="1324"/>
                    </a:lnTo>
                    <a:lnTo>
                      <a:pt x="1191" y="1380"/>
                    </a:lnTo>
                    <a:lnTo>
                      <a:pt x="1114" y="1426"/>
                    </a:lnTo>
                    <a:lnTo>
                      <a:pt x="1032" y="1464"/>
                    </a:lnTo>
                    <a:lnTo>
                      <a:pt x="945" y="1493"/>
                    </a:lnTo>
                    <a:lnTo>
                      <a:pt x="853" y="1510"/>
                    </a:lnTo>
                    <a:lnTo>
                      <a:pt x="760" y="1516"/>
                    </a:lnTo>
                    <a:lnTo>
                      <a:pt x="664" y="1510"/>
                    </a:lnTo>
                    <a:lnTo>
                      <a:pt x="572" y="1493"/>
                    </a:lnTo>
                    <a:lnTo>
                      <a:pt x="485" y="1464"/>
                    </a:lnTo>
                    <a:lnTo>
                      <a:pt x="403" y="1426"/>
                    </a:lnTo>
                    <a:lnTo>
                      <a:pt x="326" y="1380"/>
                    </a:lnTo>
                    <a:lnTo>
                      <a:pt x="255" y="1324"/>
                    </a:lnTo>
                    <a:lnTo>
                      <a:pt x="192" y="1261"/>
                    </a:lnTo>
                    <a:lnTo>
                      <a:pt x="137" y="1190"/>
                    </a:lnTo>
                    <a:lnTo>
                      <a:pt x="89" y="1113"/>
                    </a:lnTo>
                    <a:lnTo>
                      <a:pt x="52" y="1031"/>
                    </a:lnTo>
                    <a:lnTo>
                      <a:pt x="23" y="945"/>
                    </a:lnTo>
                    <a:lnTo>
                      <a:pt x="6" y="853"/>
                    </a:lnTo>
                    <a:lnTo>
                      <a:pt x="0" y="757"/>
                    </a:lnTo>
                    <a:lnTo>
                      <a:pt x="6" y="663"/>
                    </a:lnTo>
                    <a:lnTo>
                      <a:pt x="23" y="571"/>
                    </a:lnTo>
                    <a:lnTo>
                      <a:pt x="52" y="483"/>
                    </a:lnTo>
                    <a:lnTo>
                      <a:pt x="89" y="401"/>
                    </a:lnTo>
                    <a:lnTo>
                      <a:pt x="137" y="324"/>
                    </a:lnTo>
                    <a:lnTo>
                      <a:pt x="192" y="255"/>
                    </a:lnTo>
                    <a:lnTo>
                      <a:pt x="255" y="192"/>
                    </a:lnTo>
                    <a:lnTo>
                      <a:pt x="326" y="136"/>
                    </a:lnTo>
                    <a:lnTo>
                      <a:pt x="403" y="88"/>
                    </a:lnTo>
                    <a:lnTo>
                      <a:pt x="485" y="50"/>
                    </a:lnTo>
                    <a:lnTo>
                      <a:pt x="572" y="23"/>
                    </a:lnTo>
                    <a:lnTo>
                      <a:pt x="664" y="6"/>
                    </a:lnTo>
                    <a:lnTo>
                      <a:pt x="76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1" name="Freeform 24">
                <a:extLst>
                  <a:ext uri="{FF2B5EF4-FFF2-40B4-BE49-F238E27FC236}">
                    <a16:creationId xmlns:a16="http://schemas.microsoft.com/office/drawing/2014/main" id="{769137D2-795E-6FE9-6653-D99CA408B308}"/>
                  </a:ext>
                </a:extLst>
              </p:cNvPr>
              <p:cNvSpPr>
                <a:spLocks noEditPoints="1"/>
              </p:cNvSpPr>
              <p:nvPr/>
            </p:nvSpPr>
            <p:spPr bwMode="auto">
              <a:xfrm>
                <a:off x="-11736388" y="320676"/>
                <a:ext cx="3641725" cy="3811588"/>
              </a:xfrm>
              <a:custGeom>
                <a:avLst/>
                <a:gdLst>
                  <a:gd name="T0" fmla="*/ 1944 w 4587"/>
                  <a:gd name="T1" fmla="*/ 1276 h 4802"/>
                  <a:gd name="T2" fmla="*/ 1545 w 4587"/>
                  <a:gd name="T3" fmla="*/ 1493 h 4802"/>
                  <a:gd name="T4" fmla="*/ 1258 w 4587"/>
                  <a:gd name="T5" fmla="*/ 1839 h 4802"/>
                  <a:gd name="T6" fmla="*/ 1121 w 4587"/>
                  <a:gd name="T7" fmla="*/ 2280 h 4802"/>
                  <a:gd name="T8" fmla="*/ 1167 w 4587"/>
                  <a:gd name="T9" fmla="*/ 2752 h 4802"/>
                  <a:gd name="T10" fmla="*/ 1384 w 4587"/>
                  <a:gd name="T11" fmla="*/ 3150 h 4802"/>
                  <a:gd name="T12" fmla="*/ 1733 w 4587"/>
                  <a:gd name="T13" fmla="*/ 3438 h 4802"/>
                  <a:gd name="T14" fmla="*/ 2174 w 4587"/>
                  <a:gd name="T15" fmla="*/ 3574 h 4802"/>
                  <a:gd name="T16" fmla="*/ 2643 w 4587"/>
                  <a:gd name="T17" fmla="*/ 3526 h 4802"/>
                  <a:gd name="T18" fmla="*/ 3044 w 4587"/>
                  <a:gd name="T19" fmla="*/ 3311 h 4802"/>
                  <a:gd name="T20" fmla="*/ 3330 w 4587"/>
                  <a:gd name="T21" fmla="*/ 2962 h 4802"/>
                  <a:gd name="T22" fmla="*/ 3466 w 4587"/>
                  <a:gd name="T23" fmla="*/ 2522 h 4802"/>
                  <a:gd name="T24" fmla="*/ 3420 w 4587"/>
                  <a:gd name="T25" fmla="*/ 2052 h 4802"/>
                  <a:gd name="T26" fmla="*/ 3203 w 4587"/>
                  <a:gd name="T27" fmla="*/ 1652 h 4802"/>
                  <a:gd name="T28" fmla="*/ 2854 w 4587"/>
                  <a:gd name="T29" fmla="*/ 1366 h 4802"/>
                  <a:gd name="T30" fmla="*/ 2413 w 4587"/>
                  <a:gd name="T31" fmla="*/ 1228 h 4802"/>
                  <a:gd name="T32" fmla="*/ 2703 w 4587"/>
                  <a:gd name="T33" fmla="*/ 5 h 4802"/>
                  <a:gd name="T34" fmla="*/ 2877 w 4587"/>
                  <a:gd name="T35" fmla="*/ 122 h 4802"/>
                  <a:gd name="T36" fmla="*/ 2925 w 4587"/>
                  <a:gd name="T37" fmla="*/ 626 h 4802"/>
                  <a:gd name="T38" fmla="*/ 3408 w 4587"/>
                  <a:gd name="T39" fmla="*/ 883 h 4802"/>
                  <a:gd name="T40" fmla="*/ 3907 w 4587"/>
                  <a:gd name="T41" fmla="*/ 761 h 4802"/>
                  <a:gd name="T42" fmla="*/ 4070 w 4587"/>
                  <a:gd name="T43" fmla="*/ 780 h 4802"/>
                  <a:gd name="T44" fmla="*/ 4198 w 4587"/>
                  <a:gd name="T45" fmla="*/ 895 h 4802"/>
                  <a:gd name="T46" fmla="*/ 4587 w 4587"/>
                  <a:gd name="T47" fmla="*/ 1663 h 4802"/>
                  <a:gd name="T48" fmla="*/ 4516 w 4587"/>
                  <a:gd name="T49" fmla="*/ 1832 h 4802"/>
                  <a:gd name="T50" fmla="*/ 4165 w 4587"/>
                  <a:gd name="T51" fmla="*/ 2173 h 4802"/>
                  <a:gd name="T52" fmla="*/ 4165 w 4587"/>
                  <a:gd name="T53" fmla="*/ 2631 h 4802"/>
                  <a:gd name="T54" fmla="*/ 4516 w 4587"/>
                  <a:gd name="T55" fmla="*/ 2970 h 4802"/>
                  <a:gd name="T56" fmla="*/ 4587 w 4587"/>
                  <a:gd name="T57" fmla="*/ 3139 h 4802"/>
                  <a:gd name="T58" fmla="*/ 4198 w 4587"/>
                  <a:gd name="T59" fmla="*/ 3907 h 4802"/>
                  <a:gd name="T60" fmla="*/ 4050 w 4587"/>
                  <a:gd name="T61" fmla="*/ 4032 h 4802"/>
                  <a:gd name="T62" fmla="*/ 3861 w 4587"/>
                  <a:gd name="T63" fmla="*/ 4032 h 4802"/>
                  <a:gd name="T64" fmla="*/ 3295 w 4587"/>
                  <a:gd name="T65" fmla="*/ 3997 h 4802"/>
                  <a:gd name="T66" fmla="*/ 2925 w 4587"/>
                  <a:gd name="T67" fmla="*/ 4524 h 4802"/>
                  <a:gd name="T68" fmla="*/ 2845 w 4587"/>
                  <a:gd name="T69" fmla="*/ 4722 h 4802"/>
                  <a:gd name="T70" fmla="*/ 2647 w 4587"/>
                  <a:gd name="T71" fmla="*/ 4802 h 4802"/>
                  <a:gd name="T72" fmla="*/ 1785 w 4587"/>
                  <a:gd name="T73" fmla="*/ 4756 h 4802"/>
                  <a:gd name="T74" fmla="*/ 1668 w 4587"/>
                  <a:gd name="T75" fmla="*/ 4580 h 4802"/>
                  <a:gd name="T76" fmla="*/ 1409 w 4587"/>
                  <a:gd name="T77" fmla="*/ 4064 h 4802"/>
                  <a:gd name="T78" fmla="*/ 771 w 4587"/>
                  <a:gd name="T79" fmla="*/ 4011 h 4802"/>
                  <a:gd name="T80" fmla="*/ 583 w 4587"/>
                  <a:gd name="T81" fmla="*/ 4043 h 4802"/>
                  <a:gd name="T82" fmla="*/ 418 w 4587"/>
                  <a:gd name="T83" fmla="*/ 3949 h 4802"/>
                  <a:gd name="T84" fmla="*/ 4 w 4587"/>
                  <a:gd name="T85" fmla="*/ 3204 h 4802"/>
                  <a:gd name="T86" fmla="*/ 36 w 4587"/>
                  <a:gd name="T87" fmla="*/ 3020 h 4802"/>
                  <a:gd name="T88" fmla="*/ 439 w 4587"/>
                  <a:gd name="T89" fmla="*/ 2742 h 4802"/>
                  <a:gd name="T90" fmla="*/ 412 w 4587"/>
                  <a:gd name="T91" fmla="*/ 2286 h 4802"/>
                  <a:gd name="T92" fmla="*/ 98 w 4587"/>
                  <a:gd name="T93" fmla="*/ 1859 h 4802"/>
                  <a:gd name="T94" fmla="*/ 4 w 4587"/>
                  <a:gd name="T95" fmla="*/ 1696 h 4802"/>
                  <a:gd name="T96" fmla="*/ 36 w 4587"/>
                  <a:gd name="T97" fmla="*/ 1506 h 4802"/>
                  <a:gd name="T98" fmla="*/ 479 w 4587"/>
                  <a:gd name="T99" fmla="*/ 801 h 4802"/>
                  <a:gd name="T100" fmla="*/ 631 w 4587"/>
                  <a:gd name="T101" fmla="*/ 755 h 4802"/>
                  <a:gd name="T102" fmla="*/ 1072 w 4587"/>
                  <a:gd name="T103" fmla="*/ 968 h 4802"/>
                  <a:gd name="T104" fmla="*/ 1534 w 4587"/>
                  <a:gd name="T105" fmla="*/ 678 h 4802"/>
                  <a:gd name="T106" fmla="*/ 1683 w 4587"/>
                  <a:gd name="T107" fmla="*/ 170 h 4802"/>
                  <a:gd name="T108" fmla="*/ 1833 w 4587"/>
                  <a:gd name="T109" fmla="*/ 21 h 4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87" h="4802">
                    <a:moveTo>
                      <a:pt x="2295" y="1222"/>
                    </a:moveTo>
                    <a:lnTo>
                      <a:pt x="2174" y="1228"/>
                    </a:lnTo>
                    <a:lnTo>
                      <a:pt x="2057" y="1247"/>
                    </a:lnTo>
                    <a:lnTo>
                      <a:pt x="1944" y="1276"/>
                    </a:lnTo>
                    <a:lnTo>
                      <a:pt x="1834" y="1316"/>
                    </a:lnTo>
                    <a:lnTo>
                      <a:pt x="1733" y="1366"/>
                    </a:lnTo>
                    <a:lnTo>
                      <a:pt x="1635" y="1424"/>
                    </a:lnTo>
                    <a:lnTo>
                      <a:pt x="1545" y="1493"/>
                    </a:lnTo>
                    <a:lnTo>
                      <a:pt x="1461" y="1569"/>
                    </a:lnTo>
                    <a:lnTo>
                      <a:pt x="1384" y="1652"/>
                    </a:lnTo>
                    <a:lnTo>
                      <a:pt x="1317" y="1744"/>
                    </a:lnTo>
                    <a:lnTo>
                      <a:pt x="1258" y="1839"/>
                    </a:lnTo>
                    <a:lnTo>
                      <a:pt x="1208" y="1943"/>
                    </a:lnTo>
                    <a:lnTo>
                      <a:pt x="1167" y="2052"/>
                    </a:lnTo>
                    <a:lnTo>
                      <a:pt x="1139" y="2163"/>
                    </a:lnTo>
                    <a:lnTo>
                      <a:pt x="1121" y="2280"/>
                    </a:lnTo>
                    <a:lnTo>
                      <a:pt x="1116" y="2401"/>
                    </a:lnTo>
                    <a:lnTo>
                      <a:pt x="1121" y="2522"/>
                    </a:lnTo>
                    <a:lnTo>
                      <a:pt x="1139" y="2639"/>
                    </a:lnTo>
                    <a:lnTo>
                      <a:pt x="1167" y="2752"/>
                    </a:lnTo>
                    <a:lnTo>
                      <a:pt x="1208" y="2859"/>
                    </a:lnTo>
                    <a:lnTo>
                      <a:pt x="1258" y="2962"/>
                    </a:lnTo>
                    <a:lnTo>
                      <a:pt x="1317" y="3060"/>
                    </a:lnTo>
                    <a:lnTo>
                      <a:pt x="1384" y="3150"/>
                    </a:lnTo>
                    <a:lnTo>
                      <a:pt x="1461" y="3235"/>
                    </a:lnTo>
                    <a:lnTo>
                      <a:pt x="1545" y="3311"/>
                    </a:lnTo>
                    <a:lnTo>
                      <a:pt x="1635" y="3378"/>
                    </a:lnTo>
                    <a:lnTo>
                      <a:pt x="1733" y="3438"/>
                    </a:lnTo>
                    <a:lnTo>
                      <a:pt x="1834" y="3488"/>
                    </a:lnTo>
                    <a:lnTo>
                      <a:pt x="1944" y="3526"/>
                    </a:lnTo>
                    <a:lnTo>
                      <a:pt x="2057" y="3557"/>
                    </a:lnTo>
                    <a:lnTo>
                      <a:pt x="2174" y="3574"/>
                    </a:lnTo>
                    <a:lnTo>
                      <a:pt x="2295" y="3580"/>
                    </a:lnTo>
                    <a:lnTo>
                      <a:pt x="2413" y="3574"/>
                    </a:lnTo>
                    <a:lnTo>
                      <a:pt x="2530" y="3557"/>
                    </a:lnTo>
                    <a:lnTo>
                      <a:pt x="2643" y="3526"/>
                    </a:lnTo>
                    <a:lnTo>
                      <a:pt x="2753" y="3488"/>
                    </a:lnTo>
                    <a:lnTo>
                      <a:pt x="2854" y="3438"/>
                    </a:lnTo>
                    <a:lnTo>
                      <a:pt x="2952" y="3378"/>
                    </a:lnTo>
                    <a:lnTo>
                      <a:pt x="3044" y="3311"/>
                    </a:lnTo>
                    <a:lnTo>
                      <a:pt x="3126" y="3235"/>
                    </a:lnTo>
                    <a:lnTo>
                      <a:pt x="3203" y="3150"/>
                    </a:lnTo>
                    <a:lnTo>
                      <a:pt x="3270" y="3060"/>
                    </a:lnTo>
                    <a:lnTo>
                      <a:pt x="3330" y="2962"/>
                    </a:lnTo>
                    <a:lnTo>
                      <a:pt x="3380" y="2859"/>
                    </a:lnTo>
                    <a:lnTo>
                      <a:pt x="3420" y="2752"/>
                    </a:lnTo>
                    <a:lnTo>
                      <a:pt x="3449" y="2639"/>
                    </a:lnTo>
                    <a:lnTo>
                      <a:pt x="3466" y="2522"/>
                    </a:lnTo>
                    <a:lnTo>
                      <a:pt x="3473" y="2401"/>
                    </a:lnTo>
                    <a:lnTo>
                      <a:pt x="3466" y="2280"/>
                    </a:lnTo>
                    <a:lnTo>
                      <a:pt x="3449" y="2163"/>
                    </a:lnTo>
                    <a:lnTo>
                      <a:pt x="3420" y="2052"/>
                    </a:lnTo>
                    <a:lnTo>
                      <a:pt x="3380" y="1943"/>
                    </a:lnTo>
                    <a:lnTo>
                      <a:pt x="3330" y="1839"/>
                    </a:lnTo>
                    <a:lnTo>
                      <a:pt x="3270" y="1744"/>
                    </a:lnTo>
                    <a:lnTo>
                      <a:pt x="3203" y="1652"/>
                    </a:lnTo>
                    <a:lnTo>
                      <a:pt x="3126" y="1569"/>
                    </a:lnTo>
                    <a:lnTo>
                      <a:pt x="3044" y="1493"/>
                    </a:lnTo>
                    <a:lnTo>
                      <a:pt x="2952" y="1424"/>
                    </a:lnTo>
                    <a:lnTo>
                      <a:pt x="2854" y="1366"/>
                    </a:lnTo>
                    <a:lnTo>
                      <a:pt x="2753" y="1316"/>
                    </a:lnTo>
                    <a:lnTo>
                      <a:pt x="2643" y="1276"/>
                    </a:lnTo>
                    <a:lnTo>
                      <a:pt x="2530" y="1247"/>
                    </a:lnTo>
                    <a:lnTo>
                      <a:pt x="2413" y="1228"/>
                    </a:lnTo>
                    <a:lnTo>
                      <a:pt x="2295" y="1222"/>
                    </a:lnTo>
                    <a:close/>
                    <a:moveTo>
                      <a:pt x="1940" y="0"/>
                    </a:moveTo>
                    <a:lnTo>
                      <a:pt x="2647" y="0"/>
                    </a:lnTo>
                    <a:lnTo>
                      <a:pt x="2703" y="5"/>
                    </a:lnTo>
                    <a:lnTo>
                      <a:pt x="2755" y="21"/>
                    </a:lnTo>
                    <a:lnTo>
                      <a:pt x="2803" y="48"/>
                    </a:lnTo>
                    <a:lnTo>
                      <a:pt x="2845" y="82"/>
                    </a:lnTo>
                    <a:lnTo>
                      <a:pt x="2877" y="122"/>
                    </a:lnTo>
                    <a:lnTo>
                      <a:pt x="2904" y="170"/>
                    </a:lnTo>
                    <a:lnTo>
                      <a:pt x="2919" y="222"/>
                    </a:lnTo>
                    <a:lnTo>
                      <a:pt x="2925" y="280"/>
                    </a:lnTo>
                    <a:lnTo>
                      <a:pt x="2925" y="626"/>
                    </a:lnTo>
                    <a:lnTo>
                      <a:pt x="3054" y="678"/>
                    </a:lnTo>
                    <a:lnTo>
                      <a:pt x="3178" y="738"/>
                    </a:lnTo>
                    <a:lnTo>
                      <a:pt x="3295" y="807"/>
                    </a:lnTo>
                    <a:lnTo>
                      <a:pt x="3408" y="883"/>
                    </a:lnTo>
                    <a:lnTo>
                      <a:pt x="3516" y="968"/>
                    </a:lnTo>
                    <a:lnTo>
                      <a:pt x="3817" y="793"/>
                    </a:lnTo>
                    <a:lnTo>
                      <a:pt x="3861" y="772"/>
                    </a:lnTo>
                    <a:lnTo>
                      <a:pt x="3907" y="761"/>
                    </a:lnTo>
                    <a:lnTo>
                      <a:pt x="3957" y="755"/>
                    </a:lnTo>
                    <a:lnTo>
                      <a:pt x="3991" y="759"/>
                    </a:lnTo>
                    <a:lnTo>
                      <a:pt x="4027" y="764"/>
                    </a:lnTo>
                    <a:lnTo>
                      <a:pt x="4070" y="780"/>
                    </a:lnTo>
                    <a:lnTo>
                      <a:pt x="4108" y="801"/>
                    </a:lnTo>
                    <a:lnTo>
                      <a:pt x="4142" y="828"/>
                    </a:lnTo>
                    <a:lnTo>
                      <a:pt x="4173" y="858"/>
                    </a:lnTo>
                    <a:lnTo>
                      <a:pt x="4198" y="895"/>
                    </a:lnTo>
                    <a:lnTo>
                      <a:pt x="4551" y="1506"/>
                    </a:lnTo>
                    <a:lnTo>
                      <a:pt x="4574" y="1556"/>
                    </a:lnTo>
                    <a:lnTo>
                      <a:pt x="4585" y="1609"/>
                    </a:lnTo>
                    <a:lnTo>
                      <a:pt x="4587" y="1663"/>
                    </a:lnTo>
                    <a:lnTo>
                      <a:pt x="4578" y="1719"/>
                    </a:lnTo>
                    <a:lnTo>
                      <a:pt x="4564" y="1759"/>
                    </a:lnTo>
                    <a:lnTo>
                      <a:pt x="4543" y="1797"/>
                    </a:lnTo>
                    <a:lnTo>
                      <a:pt x="4516" y="1832"/>
                    </a:lnTo>
                    <a:lnTo>
                      <a:pt x="4486" y="1862"/>
                    </a:lnTo>
                    <a:lnTo>
                      <a:pt x="4449" y="1887"/>
                    </a:lnTo>
                    <a:lnTo>
                      <a:pt x="4148" y="2062"/>
                    </a:lnTo>
                    <a:lnTo>
                      <a:pt x="4165" y="2173"/>
                    </a:lnTo>
                    <a:lnTo>
                      <a:pt x="4175" y="2286"/>
                    </a:lnTo>
                    <a:lnTo>
                      <a:pt x="4179" y="2401"/>
                    </a:lnTo>
                    <a:lnTo>
                      <a:pt x="4175" y="2516"/>
                    </a:lnTo>
                    <a:lnTo>
                      <a:pt x="4165" y="2631"/>
                    </a:lnTo>
                    <a:lnTo>
                      <a:pt x="4148" y="2742"/>
                    </a:lnTo>
                    <a:lnTo>
                      <a:pt x="4449" y="2916"/>
                    </a:lnTo>
                    <a:lnTo>
                      <a:pt x="4486" y="2941"/>
                    </a:lnTo>
                    <a:lnTo>
                      <a:pt x="4516" y="2970"/>
                    </a:lnTo>
                    <a:lnTo>
                      <a:pt x="4543" y="3005"/>
                    </a:lnTo>
                    <a:lnTo>
                      <a:pt x="4564" y="3043"/>
                    </a:lnTo>
                    <a:lnTo>
                      <a:pt x="4578" y="3085"/>
                    </a:lnTo>
                    <a:lnTo>
                      <a:pt x="4587" y="3139"/>
                    </a:lnTo>
                    <a:lnTo>
                      <a:pt x="4585" y="3194"/>
                    </a:lnTo>
                    <a:lnTo>
                      <a:pt x="4574" y="3246"/>
                    </a:lnTo>
                    <a:lnTo>
                      <a:pt x="4551" y="3296"/>
                    </a:lnTo>
                    <a:lnTo>
                      <a:pt x="4198" y="3907"/>
                    </a:lnTo>
                    <a:lnTo>
                      <a:pt x="4167" y="3949"/>
                    </a:lnTo>
                    <a:lnTo>
                      <a:pt x="4133" y="3984"/>
                    </a:lnTo>
                    <a:lnTo>
                      <a:pt x="4093" y="4011"/>
                    </a:lnTo>
                    <a:lnTo>
                      <a:pt x="4050" y="4032"/>
                    </a:lnTo>
                    <a:lnTo>
                      <a:pt x="4003" y="4043"/>
                    </a:lnTo>
                    <a:lnTo>
                      <a:pt x="3955" y="4047"/>
                    </a:lnTo>
                    <a:lnTo>
                      <a:pt x="3909" y="4043"/>
                    </a:lnTo>
                    <a:lnTo>
                      <a:pt x="3861" y="4032"/>
                    </a:lnTo>
                    <a:lnTo>
                      <a:pt x="3817" y="4011"/>
                    </a:lnTo>
                    <a:lnTo>
                      <a:pt x="3516" y="3836"/>
                    </a:lnTo>
                    <a:lnTo>
                      <a:pt x="3408" y="3921"/>
                    </a:lnTo>
                    <a:lnTo>
                      <a:pt x="3295" y="3997"/>
                    </a:lnTo>
                    <a:lnTo>
                      <a:pt x="3178" y="4064"/>
                    </a:lnTo>
                    <a:lnTo>
                      <a:pt x="3054" y="4126"/>
                    </a:lnTo>
                    <a:lnTo>
                      <a:pt x="2925" y="4176"/>
                    </a:lnTo>
                    <a:lnTo>
                      <a:pt x="2925" y="4524"/>
                    </a:lnTo>
                    <a:lnTo>
                      <a:pt x="2919" y="4580"/>
                    </a:lnTo>
                    <a:lnTo>
                      <a:pt x="2904" y="4634"/>
                    </a:lnTo>
                    <a:lnTo>
                      <a:pt x="2877" y="4680"/>
                    </a:lnTo>
                    <a:lnTo>
                      <a:pt x="2845" y="4722"/>
                    </a:lnTo>
                    <a:lnTo>
                      <a:pt x="2803" y="4756"/>
                    </a:lnTo>
                    <a:lnTo>
                      <a:pt x="2755" y="4781"/>
                    </a:lnTo>
                    <a:lnTo>
                      <a:pt x="2703" y="4796"/>
                    </a:lnTo>
                    <a:lnTo>
                      <a:pt x="2647" y="4802"/>
                    </a:lnTo>
                    <a:lnTo>
                      <a:pt x="1940" y="4802"/>
                    </a:lnTo>
                    <a:lnTo>
                      <a:pt x="1884" y="4796"/>
                    </a:lnTo>
                    <a:lnTo>
                      <a:pt x="1833" y="4781"/>
                    </a:lnTo>
                    <a:lnTo>
                      <a:pt x="1785" y="4756"/>
                    </a:lnTo>
                    <a:lnTo>
                      <a:pt x="1742" y="4722"/>
                    </a:lnTo>
                    <a:lnTo>
                      <a:pt x="1710" y="4680"/>
                    </a:lnTo>
                    <a:lnTo>
                      <a:pt x="1683" y="4634"/>
                    </a:lnTo>
                    <a:lnTo>
                      <a:pt x="1668" y="4580"/>
                    </a:lnTo>
                    <a:lnTo>
                      <a:pt x="1662" y="4524"/>
                    </a:lnTo>
                    <a:lnTo>
                      <a:pt x="1662" y="4176"/>
                    </a:lnTo>
                    <a:lnTo>
                      <a:pt x="1534" y="4126"/>
                    </a:lnTo>
                    <a:lnTo>
                      <a:pt x="1409" y="4064"/>
                    </a:lnTo>
                    <a:lnTo>
                      <a:pt x="1292" y="3997"/>
                    </a:lnTo>
                    <a:lnTo>
                      <a:pt x="1179" y="3921"/>
                    </a:lnTo>
                    <a:lnTo>
                      <a:pt x="1072" y="3836"/>
                    </a:lnTo>
                    <a:lnTo>
                      <a:pt x="771" y="4011"/>
                    </a:lnTo>
                    <a:lnTo>
                      <a:pt x="725" y="4032"/>
                    </a:lnTo>
                    <a:lnTo>
                      <a:pt x="679" y="4043"/>
                    </a:lnTo>
                    <a:lnTo>
                      <a:pt x="631" y="4047"/>
                    </a:lnTo>
                    <a:lnTo>
                      <a:pt x="583" y="4043"/>
                    </a:lnTo>
                    <a:lnTo>
                      <a:pt x="537" y="4032"/>
                    </a:lnTo>
                    <a:lnTo>
                      <a:pt x="495" y="4011"/>
                    </a:lnTo>
                    <a:lnTo>
                      <a:pt x="454" y="3984"/>
                    </a:lnTo>
                    <a:lnTo>
                      <a:pt x="418" y="3949"/>
                    </a:lnTo>
                    <a:lnTo>
                      <a:pt x="389" y="3907"/>
                    </a:lnTo>
                    <a:lnTo>
                      <a:pt x="36" y="3296"/>
                    </a:lnTo>
                    <a:lnTo>
                      <a:pt x="15" y="3250"/>
                    </a:lnTo>
                    <a:lnTo>
                      <a:pt x="4" y="3204"/>
                    </a:lnTo>
                    <a:lnTo>
                      <a:pt x="0" y="3154"/>
                    </a:lnTo>
                    <a:lnTo>
                      <a:pt x="4" y="3108"/>
                    </a:lnTo>
                    <a:lnTo>
                      <a:pt x="15" y="3062"/>
                    </a:lnTo>
                    <a:lnTo>
                      <a:pt x="36" y="3020"/>
                    </a:lnTo>
                    <a:lnTo>
                      <a:pt x="63" y="2980"/>
                    </a:lnTo>
                    <a:lnTo>
                      <a:pt x="98" y="2945"/>
                    </a:lnTo>
                    <a:lnTo>
                      <a:pt x="138" y="2916"/>
                    </a:lnTo>
                    <a:lnTo>
                      <a:pt x="439" y="2742"/>
                    </a:lnTo>
                    <a:lnTo>
                      <a:pt x="422" y="2631"/>
                    </a:lnTo>
                    <a:lnTo>
                      <a:pt x="412" y="2516"/>
                    </a:lnTo>
                    <a:lnTo>
                      <a:pt x="408" y="2401"/>
                    </a:lnTo>
                    <a:lnTo>
                      <a:pt x="412" y="2286"/>
                    </a:lnTo>
                    <a:lnTo>
                      <a:pt x="422" y="2173"/>
                    </a:lnTo>
                    <a:lnTo>
                      <a:pt x="439" y="2062"/>
                    </a:lnTo>
                    <a:lnTo>
                      <a:pt x="138" y="1887"/>
                    </a:lnTo>
                    <a:lnTo>
                      <a:pt x="98" y="1859"/>
                    </a:lnTo>
                    <a:lnTo>
                      <a:pt x="63" y="1824"/>
                    </a:lnTo>
                    <a:lnTo>
                      <a:pt x="36" y="1784"/>
                    </a:lnTo>
                    <a:lnTo>
                      <a:pt x="15" y="1742"/>
                    </a:lnTo>
                    <a:lnTo>
                      <a:pt x="4" y="1696"/>
                    </a:lnTo>
                    <a:lnTo>
                      <a:pt x="0" y="1648"/>
                    </a:lnTo>
                    <a:lnTo>
                      <a:pt x="4" y="1600"/>
                    </a:lnTo>
                    <a:lnTo>
                      <a:pt x="15" y="1552"/>
                    </a:lnTo>
                    <a:lnTo>
                      <a:pt x="36" y="1506"/>
                    </a:lnTo>
                    <a:lnTo>
                      <a:pt x="389" y="895"/>
                    </a:lnTo>
                    <a:lnTo>
                      <a:pt x="414" y="858"/>
                    </a:lnTo>
                    <a:lnTo>
                      <a:pt x="445" y="828"/>
                    </a:lnTo>
                    <a:lnTo>
                      <a:pt x="479" y="801"/>
                    </a:lnTo>
                    <a:lnTo>
                      <a:pt x="518" y="780"/>
                    </a:lnTo>
                    <a:lnTo>
                      <a:pt x="560" y="764"/>
                    </a:lnTo>
                    <a:lnTo>
                      <a:pt x="594" y="759"/>
                    </a:lnTo>
                    <a:lnTo>
                      <a:pt x="631" y="755"/>
                    </a:lnTo>
                    <a:lnTo>
                      <a:pt x="679" y="761"/>
                    </a:lnTo>
                    <a:lnTo>
                      <a:pt x="727" y="772"/>
                    </a:lnTo>
                    <a:lnTo>
                      <a:pt x="771" y="793"/>
                    </a:lnTo>
                    <a:lnTo>
                      <a:pt x="1072" y="968"/>
                    </a:lnTo>
                    <a:lnTo>
                      <a:pt x="1179" y="883"/>
                    </a:lnTo>
                    <a:lnTo>
                      <a:pt x="1292" y="807"/>
                    </a:lnTo>
                    <a:lnTo>
                      <a:pt x="1409" y="738"/>
                    </a:lnTo>
                    <a:lnTo>
                      <a:pt x="1534" y="678"/>
                    </a:lnTo>
                    <a:lnTo>
                      <a:pt x="1662" y="626"/>
                    </a:lnTo>
                    <a:lnTo>
                      <a:pt x="1662" y="280"/>
                    </a:lnTo>
                    <a:lnTo>
                      <a:pt x="1668" y="222"/>
                    </a:lnTo>
                    <a:lnTo>
                      <a:pt x="1683" y="170"/>
                    </a:lnTo>
                    <a:lnTo>
                      <a:pt x="1710" y="122"/>
                    </a:lnTo>
                    <a:lnTo>
                      <a:pt x="1742" y="82"/>
                    </a:lnTo>
                    <a:lnTo>
                      <a:pt x="1785" y="48"/>
                    </a:lnTo>
                    <a:lnTo>
                      <a:pt x="1833" y="21"/>
                    </a:lnTo>
                    <a:lnTo>
                      <a:pt x="1884" y="5"/>
                    </a:lnTo>
                    <a:lnTo>
                      <a:pt x="194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5" name="Group 14">
              <a:extLst>
                <a:ext uri="{FF2B5EF4-FFF2-40B4-BE49-F238E27FC236}">
                  <a16:creationId xmlns:a16="http://schemas.microsoft.com/office/drawing/2014/main" id="{4FF13051-2B5B-BBB6-5BFE-FA3197E49D51}"/>
                </a:ext>
              </a:extLst>
            </p:cNvPr>
            <p:cNvGrpSpPr/>
            <p:nvPr/>
          </p:nvGrpSpPr>
          <p:grpSpPr>
            <a:xfrm>
              <a:off x="5827946" y="2706223"/>
              <a:ext cx="538788" cy="486124"/>
              <a:chOff x="-4724400" y="4130675"/>
              <a:chExt cx="4433887" cy="4000500"/>
            </a:xfrm>
            <a:solidFill>
              <a:schemeClr val="bg1"/>
            </a:solidFill>
          </p:grpSpPr>
          <p:sp>
            <p:nvSpPr>
              <p:cNvPr id="36" name="Rectangle 29">
                <a:extLst>
                  <a:ext uri="{FF2B5EF4-FFF2-40B4-BE49-F238E27FC236}">
                    <a16:creationId xmlns:a16="http://schemas.microsoft.com/office/drawing/2014/main" id="{0A4520C4-24AD-C68E-C9F0-4AC782D61AAD}"/>
                  </a:ext>
                </a:extLst>
              </p:cNvPr>
              <p:cNvSpPr>
                <a:spLocks noChangeArrowheads="1"/>
              </p:cNvSpPr>
              <p:nvPr/>
            </p:nvSpPr>
            <p:spPr bwMode="auto">
              <a:xfrm>
                <a:off x="-3278188" y="7727950"/>
                <a:ext cx="1539875" cy="403225"/>
              </a:xfrm>
              <a:prstGeom prst="rect">
                <a:avLst/>
              </a:prstGeom>
              <a:grpFill/>
              <a:ln w="0">
                <a:noFill/>
                <a:prstDash val="solid"/>
                <a:miter lim="800000"/>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7" name="Freeform 30">
                <a:extLst>
                  <a:ext uri="{FF2B5EF4-FFF2-40B4-BE49-F238E27FC236}">
                    <a16:creationId xmlns:a16="http://schemas.microsoft.com/office/drawing/2014/main" id="{12FA7D92-C2F6-4F75-BC8A-95B9F6A808BE}"/>
                  </a:ext>
                </a:extLst>
              </p:cNvPr>
              <p:cNvSpPr>
                <a:spLocks noEditPoints="1"/>
              </p:cNvSpPr>
              <p:nvPr/>
            </p:nvSpPr>
            <p:spPr bwMode="auto">
              <a:xfrm>
                <a:off x="-4724400" y="4130675"/>
                <a:ext cx="4433887" cy="3440113"/>
              </a:xfrm>
              <a:custGeom>
                <a:avLst/>
                <a:gdLst>
                  <a:gd name="T0" fmla="*/ 4829 w 5585"/>
                  <a:gd name="T1" fmla="*/ 3717 h 4333"/>
                  <a:gd name="T2" fmla="*/ 4788 w 5585"/>
                  <a:gd name="T3" fmla="*/ 3722 h 4333"/>
                  <a:gd name="T4" fmla="*/ 4749 w 5585"/>
                  <a:gd name="T5" fmla="*/ 3735 h 4333"/>
                  <a:gd name="T6" fmla="*/ 4717 w 5585"/>
                  <a:gd name="T7" fmla="*/ 3757 h 4333"/>
                  <a:gd name="T8" fmla="*/ 4689 w 5585"/>
                  <a:gd name="T9" fmla="*/ 3786 h 4333"/>
                  <a:gd name="T10" fmla="*/ 4668 w 5585"/>
                  <a:gd name="T11" fmla="*/ 3821 h 4333"/>
                  <a:gd name="T12" fmla="*/ 4653 w 5585"/>
                  <a:gd name="T13" fmla="*/ 3861 h 4333"/>
                  <a:gd name="T14" fmla="*/ 4648 w 5585"/>
                  <a:gd name="T15" fmla="*/ 3904 h 4333"/>
                  <a:gd name="T16" fmla="*/ 4653 w 5585"/>
                  <a:gd name="T17" fmla="*/ 3946 h 4333"/>
                  <a:gd name="T18" fmla="*/ 4668 w 5585"/>
                  <a:gd name="T19" fmla="*/ 3986 h 4333"/>
                  <a:gd name="T20" fmla="*/ 4689 w 5585"/>
                  <a:gd name="T21" fmla="*/ 4021 h 4333"/>
                  <a:gd name="T22" fmla="*/ 4717 w 5585"/>
                  <a:gd name="T23" fmla="*/ 4048 h 4333"/>
                  <a:gd name="T24" fmla="*/ 4749 w 5585"/>
                  <a:gd name="T25" fmla="*/ 4070 h 4333"/>
                  <a:gd name="T26" fmla="*/ 4788 w 5585"/>
                  <a:gd name="T27" fmla="*/ 4085 h 4333"/>
                  <a:gd name="T28" fmla="*/ 4829 w 5585"/>
                  <a:gd name="T29" fmla="*/ 4090 h 4333"/>
                  <a:gd name="T30" fmla="*/ 4872 w 5585"/>
                  <a:gd name="T31" fmla="*/ 4085 h 4333"/>
                  <a:gd name="T32" fmla="*/ 4909 w 5585"/>
                  <a:gd name="T33" fmla="*/ 4070 h 4333"/>
                  <a:gd name="T34" fmla="*/ 4943 w 5585"/>
                  <a:gd name="T35" fmla="*/ 4048 h 4333"/>
                  <a:gd name="T36" fmla="*/ 4972 w 5585"/>
                  <a:gd name="T37" fmla="*/ 4021 h 4333"/>
                  <a:gd name="T38" fmla="*/ 4993 w 5585"/>
                  <a:gd name="T39" fmla="*/ 3986 h 4333"/>
                  <a:gd name="T40" fmla="*/ 5006 w 5585"/>
                  <a:gd name="T41" fmla="*/ 3946 h 4333"/>
                  <a:gd name="T42" fmla="*/ 5011 w 5585"/>
                  <a:gd name="T43" fmla="*/ 3904 h 4333"/>
                  <a:gd name="T44" fmla="*/ 5006 w 5585"/>
                  <a:gd name="T45" fmla="*/ 3861 h 4333"/>
                  <a:gd name="T46" fmla="*/ 4993 w 5585"/>
                  <a:gd name="T47" fmla="*/ 3821 h 4333"/>
                  <a:gd name="T48" fmla="*/ 4972 w 5585"/>
                  <a:gd name="T49" fmla="*/ 3786 h 4333"/>
                  <a:gd name="T50" fmla="*/ 4943 w 5585"/>
                  <a:gd name="T51" fmla="*/ 3757 h 4333"/>
                  <a:gd name="T52" fmla="*/ 4909 w 5585"/>
                  <a:gd name="T53" fmla="*/ 3735 h 4333"/>
                  <a:gd name="T54" fmla="*/ 4872 w 5585"/>
                  <a:gd name="T55" fmla="*/ 3722 h 4333"/>
                  <a:gd name="T56" fmla="*/ 4829 w 5585"/>
                  <a:gd name="T57" fmla="*/ 3717 h 4333"/>
                  <a:gd name="T58" fmla="*/ 455 w 5585"/>
                  <a:gd name="T59" fmla="*/ 366 h 4333"/>
                  <a:gd name="T60" fmla="*/ 455 w 5585"/>
                  <a:gd name="T61" fmla="*/ 3441 h 4333"/>
                  <a:gd name="T62" fmla="*/ 5130 w 5585"/>
                  <a:gd name="T63" fmla="*/ 3441 h 4333"/>
                  <a:gd name="T64" fmla="*/ 5130 w 5585"/>
                  <a:gd name="T65" fmla="*/ 366 h 4333"/>
                  <a:gd name="T66" fmla="*/ 455 w 5585"/>
                  <a:gd name="T67" fmla="*/ 366 h 4333"/>
                  <a:gd name="T68" fmla="*/ 0 w 5585"/>
                  <a:gd name="T69" fmla="*/ 0 h 4333"/>
                  <a:gd name="T70" fmla="*/ 5585 w 5585"/>
                  <a:gd name="T71" fmla="*/ 0 h 4333"/>
                  <a:gd name="T72" fmla="*/ 5585 w 5585"/>
                  <a:gd name="T73" fmla="*/ 4333 h 4333"/>
                  <a:gd name="T74" fmla="*/ 0 w 5585"/>
                  <a:gd name="T75" fmla="*/ 4333 h 4333"/>
                  <a:gd name="T76" fmla="*/ 0 w 5585"/>
                  <a:gd name="T77" fmla="*/ 0 h 4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5" h="4333">
                    <a:moveTo>
                      <a:pt x="4829" y="3717"/>
                    </a:moveTo>
                    <a:lnTo>
                      <a:pt x="4788" y="3722"/>
                    </a:lnTo>
                    <a:lnTo>
                      <a:pt x="4749" y="3735"/>
                    </a:lnTo>
                    <a:lnTo>
                      <a:pt x="4717" y="3757"/>
                    </a:lnTo>
                    <a:lnTo>
                      <a:pt x="4689" y="3786"/>
                    </a:lnTo>
                    <a:lnTo>
                      <a:pt x="4668" y="3821"/>
                    </a:lnTo>
                    <a:lnTo>
                      <a:pt x="4653" y="3861"/>
                    </a:lnTo>
                    <a:lnTo>
                      <a:pt x="4648" y="3904"/>
                    </a:lnTo>
                    <a:lnTo>
                      <a:pt x="4653" y="3946"/>
                    </a:lnTo>
                    <a:lnTo>
                      <a:pt x="4668" y="3986"/>
                    </a:lnTo>
                    <a:lnTo>
                      <a:pt x="4689" y="4021"/>
                    </a:lnTo>
                    <a:lnTo>
                      <a:pt x="4717" y="4048"/>
                    </a:lnTo>
                    <a:lnTo>
                      <a:pt x="4749" y="4070"/>
                    </a:lnTo>
                    <a:lnTo>
                      <a:pt x="4788" y="4085"/>
                    </a:lnTo>
                    <a:lnTo>
                      <a:pt x="4829" y="4090"/>
                    </a:lnTo>
                    <a:lnTo>
                      <a:pt x="4872" y="4085"/>
                    </a:lnTo>
                    <a:lnTo>
                      <a:pt x="4909" y="4070"/>
                    </a:lnTo>
                    <a:lnTo>
                      <a:pt x="4943" y="4048"/>
                    </a:lnTo>
                    <a:lnTo>
                      <a:pt x="4972" y="4021"/>
                    </a:lnTo>
                    <a:lnTo>
                      <a:pt x="4993" y="3986"/>
                    </a:lnTo>
                    <a:lnTo>
                      <a:pt x="5006" y="3946"/>
                    </a:lnTo>
                    <a:lnTo>
                      <a:pt x="5011" y="3904"/>
                    </a:lnTo>
                    <a:lnTo>
                      <a:pt x="5006" y="3861"/>
                    </a:lnTo>
                    <a:lnTo>
                      <a:pt x="4993" y="3821"/>
                    </a:lnTo>
                    <a:lnTo>
                      <a:pt x="4972" y="3786"/>
                    </a:lnTo>
                    <a:lnTo>
                      <a:pt x="4943" y="3757"/>
                    </a:lnTo>
                    <a:lnTo>
                      <a:pt x="4909" y="3735"/>
                    </a:lnTo>
                    <a:lnTo>
                      <a:pt x="4872" y="3722"/>
                    </a:lnTo>
                    <a:lnTo>
                      <a:pt x="4829" y="3717"/>
                    </a:lnTo>
                    <a:close/>
                    <a:moveTo>
                      <a:pt x="455" y="366"/>
                    </a:moveTo>
                    <a:lnTo>
                      <a:pt x="455" y="3441"/>
                    </a:lnTo>
                    <a:lnTo>
                      <a:pt x="5130" y="3441"/>
                    </a:lnTo>
                    <a:lnTo>
                      <a:pt x="5130" y="366"/>
                    </a:lnTo>
                    <a:lnTo>
                      <a:pt x="455" y="366"/>
                    </a:lnTo>
                    <a:close/>
                    <a:moveTo>
                      <a:pt x="0" y="0"/>
                    </a:moveTo>
                    <a:lnTo>
                      <a:pt x="5585" y="0"/>
                    </a:lnTo>
                    <a:lnTo>
                      <a:pt x="5585" y="4333"/>
                    </a:lnTo>
                    <a:lnTo>
                      <a:pt x="0" y="4333"/>
                    </a:lnTo>
                    <a:lnTo>
                      <a:pt x="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8" name="Freeform 31">
                <a:extLst>
                  <a:ext uri="{FF2B5EF4-FFF2-40B4-BE49-F238E27FC236}">
                    <a16:creationId xmlns:a16="http://schemas.microsoft.com/office/drawing/2014/main" id="{4CF0005B-A3B2-22F7-F409-6F0A1127E3D1}"/>
                  </a:ext>
                </a:extLst>
              </p:cNvPr>
              <p:cNvSpPr>
                <a:spLocks/>
              </p:cNvSpPr>
              <p:nvPr/>
            </p:nvSpPr>
            <p:spPr bwMode="auto">
              <a:xfrm>
                <a:off x="-4216400" y="4830763"/>
                <a:ext cx="3425825" cy="1317625"/>
              </a:xfrm>
              <a:custGeom>
                <a:avLst/>
                <a:gdLst>
                  <a:gd name="T0" fmla="*/ 3222 w 4316"/>
                  <a:gd name="T1" fmla="*/ 20 h 1661"/>
                  <a:gd name="T2" fmla="*/ 3352 w 4316"/>
                  <a:gd name="T3" fmla="*/ 115 h 1661"/>
                  <a:gd name="T4" fmla="*/ 3421 w 4316"/>
                  <a:gd name="T5" fmla="*/ 265 h 1661"/>
                  <a:gd name="T6" fmla="*/ 3419 w 4316"/>
                  <a:gd name="T7" fmla="*/ 358 h 1661"/>
                  <a:gd name="T8" fmla="*/ 3862 w 4316"/>
                  <a:gd name="T9" fmla="*/ 541 h 1661"/>
                  <a:gd name="T10" fmla="*/ 4003 w 4316"/>
                  <a:gd name="T11" fmla="*/ 501 h 1661"/>
                  <a:gd name="T12" fmla="*/ 4161 w 4316"/>
                  <a:gd name="T13" fmla="*/ 545 h 1661"/>
                  <a:gd name="T14" fmla="*/ 4273 w 4316"/>
                  <a:gd name="T15" fmla="*/ 660 h 1661"/>
                  <a:gd name="T16" fmla="*/ 4316 w 4316"/>
                  <a:gd name="T17" fmla="*/ 823 h 1661"/>
                  <a:gd name="T18" fmla="*/ 4273 w 4316"/>
                  <a:gd name="T19" fmla="*/ 986 h 1661"/>
                  <a:gd name="T20" fmla="*/ 4161 w 4316"/>
                  <a:gd name="T21" fmla="*/ 1101 h 1661"/>
                  <a:gd name="T22" fmla="*/ 4003 w 4316"/>
                  <a:gd name="T23" fmla="*/ 1143 h 1661"/>
                  <a:gd name="T24" fmla="*/ 3855 w 4316"/>
                  <a:gd name="T25" fmla="*/ 1104 h 1661"/>
                  <a:gd name="T26" fmla="*/ 3746 w 4316"/>
                  <a:gd name="T27" fmla="*/ 1000 h 1661"/>
                  <a:gd name="T28" fmla="*/ 3697 w 4316"/>
                  <a:gd name="T29" fmla="*/ 854 h 1661"/>
                  <a:gd name="T30" fmla="*/ 3473 w 4316"/>
                  <a:gd name="T31" fmla="*/ 748 h 1661"/>
                  <a:gd name="T32" fmla="*/ 3266 w 4316"/>
                  <a:gd name="T33" fmla="*/ 651 h 1661"/>
                  <a:gd name="T34" fmla="*/ 3147 w 4316"/>
                  <a:gd name="T35" fmla="*/ 642 h 1661"/>
                  <a:gd name="T36" fmla="*/ 3021 w 4316"/>
                  <a:gd name="T37" fmla="*/ 629 h 1661"/>
                  <a:gd name="T38" fmla="*/ 2878 w 4316"/>
                  <a:gd name="T39" fmla="*/ 669 h 1661"/>
                  <a:gd name="T40" fmla="*/ 2677 w 4316"/>
                  <a:gd name="T41" fmla="*/ 786 h 1661"/>
                  <a:gd name="T42" fmla="*/ 2436 w 4316"/>
                  <a:gd name="T43" fmla="*/ 927 h 1661"/>
                  <a:gd name="T44" fmla="*/ 2176 w 4316"/>
                  <a:gd name="T45" fmla="*/ 1081 h 1661"/>
                  <a:gd name="T46" fmla="*/ 1916 w 4316"/>
                  <a:gd name="T47" fmla="*/ 1231 h 1661"/>
                  <a:gd name="T48" fmla="*/ 1681 w 4316"/>
                  <a:gd name="T49" fmla="*/ 1368 h 1661"/>
                  <a:gd name="T50" fmla="*/ 1630 w 4316"/>
                  <a:gd name="T51" fmla="*/ 1516 h 1661"/>
                  <a:gd name="T52" fmla="*/ 1521 w 4316"/>
                  <a:gd name="T53" fmla="*/ 1620 h 1661"/>
                  <a:gd name="T54" fmla="*/ 1374 w 4316"/>
                  <a:gd name="T55" fmla="*/ 1661 h 1661"/>
                  <a:gd name="T56" fmla="*/ 1226 w 4316"/>
                  <a:gd name="T57" fmla="*/ 1620 h 1661"/>
                  <a:gd name="T58" fmla="*/ 1117 w 4316"/>
                  <a:gd name="T59" fmla="*/ 1514 h 1661"/>
                  <a:gd name="T60" fmla="*/ 333 w 4316"/>
                  <a:gd name="T61" fmla="*/ 958 h 1661"/>
                  <a:gd name="T62" fmla="*/ 313 w 4316"/>
                  <a:gd name="T63" fmla="*/ 962 h 1661"/>
                  <a:gd name="T64" fmla="*/ 155 w 4316"/>
                  <a:gd name="T65" fmla="*/ 918 h 1661"/>
                  <a:gd name="T66" fmla="*/ 43 w 4316"/>
                  <a:gd name="T67" fmla="*/ 803 h 1661"/>
                  <a:gd name="T68" fmla="*/ 0 w 4316"/>
                  <a:gd name="T69" fmla="*/ 640 h 1661"/>
                  <a:gd name="T70" fmla="*/ 43 w 4316"/>
                  <a:gd name="T71" fmla="*/ 477 h 1661"/>
                  <a:gd name="T72" fmla="*/ 155 w 4316"/>
                  <a:gd name="T73" fmla="*/ 362 h 1661"/>
                  <a:gd name="T74" fmla="*/ 313 w 4316"/>
                  <a:gd name="T75" fmla="*/ 318 h 1661"/>
                  <a:gd name="T76" fmla="*/ 472 w 4316"/>
                  <a:gd name="T77" fmla="*/ 362 h 1661"/>
                  <a:gd name="T78" fmla="*/ 584 w 4316"/>
                  <a:gd name="T79" fmla="*/ 477 h 1661"/>
                  <a:gd name="T80" fmla="*/ 626 w 4316"/>
                  <a:gd name="T81" fmla="*/ 640 h 1661"/>
                  <a:gd name="T82" fmla="*/ 603 w 4316"/>
                  <a:gd name="T83" fmla="*/ 759 h 1661"/>
                  <a:gd name="T84" fmla="*/ 852 w 4316"/>
                  <a:gd name="T85" fmla="*/ 912 h 1661"/>
                  <a:gd name="T86" fmla="*/ 1093 w 4316"/>
                  <a:gd name="T87" fmla="*/ 1062 h 1661"/>
                  <a:gd name="T88" fmla="*/ 1237 w 4316"/>
                  <a:gd name="T89" fmla="*/ 1051 h 1661"/>
                  <a:gd name="T90" fmla="*/ 1374 w 4316"/>
                  <a:gd name="T91" fmla="*/ 1017 h 1661"/>
                  <a:gd name="T92" fmla="*/ 1514 w 4316"/>
                  <a:gd name="T93" fmla="*/ 1057 h 1661"/>
                  <a:gd name="T94" fmla="*/ 1708 w 4316"/>
                  <a:gd name="T95" fmla="*/ 993 h 1661"/>
                  <a:gd name="T96" fmla="*/ 1980 w 4316"/>
                  <a:gd name="T97" fmla="*/ 834 h 1661"/>
                  <a:gd name="T98" fmla="*/ 2275 w 4316"/>
                  <a:gd name="T99" fmla="*/ 662 h 1661"/>
                  <a:gd name="T100" fmla="*/ 2560 w 4316"/>
                  <a:gd name="T101" fmla="*/ 494 h 1661"/>
                  <a:gd name="T102" fmla="*/ 2806 w 4316"/>
                  <a:gd name="T103" fmla="*/ 351 h 1661"/>
                  <a:gd name="T104" fmla="*/ 2802 w 4316"/>
                  <a:gd name="T105" fmla="*/ 329 h 1661"/>
                  <a:gd name="T106" fmla="*/ 2820 w 4316"/>
                  <a:gd name="T107" fmla="*/ 210 h 1661"/>
                  <a:gd name="T108" fmla="*/ 2912 w 4316"/>
                  <a:gd name="T109" fmla="*/ 76 h 1661"/>
                  <a:gd name="T110" fmla="*/ 3056 w 4316"/>
                  <a:gd name="T111" fmla="*/ 5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16" h="1661">
                    <a:moveTo>
                      <a:pt x="3113" y="0"/>
                    </a:moveTo>
                    <a:lnTo>
                      <a:pt x="3170" y="5"/>
                    </a:lnTo>
                    <a:lnTo>
                      <a:pt x="3222" y="20"/>
                    </a:lnTo>
                    <a:lnTo>
                      <a:pt x="3272" y="44"/>
                    </a:lnTo>
                    <a:lnTo>
                      <a:pt x="3314" y="76"/>
                    </a:lnTo>
                    <a:lnTo>
                      <a:pt x="3352" y="115"/>
                    </a:lnTo>
                    <a:lnTo>
                      <a:pt x="3384" y="161"/>
                    </a:lnTo>
                    <a:lnTo>
                      <a:pt x="3407" y="210"/>
                    </a:lnTo>
                    <a:lnTo>
                      <a:pt x="3421" y="265"/>
                    </a:lnTo>
                    <a:lnTo>
                      <a:pt x="3426" y="322"/>
                    </a:lnTo>
                    <a:lnTo>
                      <a:pt x="3425" y="342"/>
                    </a:lnTo>
                    <a:lnTo>
                      <a:pt x="3419" y="358"/>
                    </a:lnTo>
                    <a:lnTo>
                      <a:pt x="3416" y="376"/>
                    </a:lnTo>
                    <a:lnTo>
                      <a:pt x="3821" y="569"/>
                    </a:lnTo>
                    <a:lnTo>
                      <a:pt x="3862" y="541"/>
                    </a:lnTo>
                    <a:lnTo>
                      <a:pt x="3907" y="519"/>
                    </a:lnTo>
                    <a:lnTo>
                      <a:pt x="3953" y="506"/>
                    </a:lnTo>
                    <a:lnTo>
                      <a:pt x="4003" y="501"/>
                    </a:lnTo>
                    <a:lnTo>
                      <a:pt x="4060" y="506"/>
                    </a:lnTo>
                    <a:lnTo>
                      <a:pt x="4111" y="521"/>
                    </a:lnTo>
                    <a:lnTo>
                      <a:pt x="4161" y="545"/>
                    </a:lnTo>
                    <a:lnTo>
                      <a:pt x="4204" y="576"/>
                    </a:lnTo>
                    <a:lnTo>
                      <a:pt x="4241" y="614"/>
                    </a:lnTo>
                    <a:lnTo>
                      <a:pt x="4273" y="660"/>
                    </a:lnTo>
                    <a:lnTo>
                      <a:pt x="4296" y="709"/>
                    </a:lnTo>
                    <a:lnTo>
                      <a:pt x="4310" y="764"/>
                    </a:lnTo>
                    <a:lnTo>
                      <a:pt x="4316" y="823"/>
                    </a:lnTo>
                    <a:lnTo>
                      <a:pt x="4310" y="879"/>
                    </a:lnTo>
                    <a:lnTo>
                      <a:pt x="4296" y="934"/>
                    </a:lnTo>
                    <a:lnTo>
                      <a:pt x="4273" y="986"/>
                    </a:lnTo>
                    <a:lnTo>
                      <a:pt x="4241" y="1029"/>
                    </a:lnTo>
                    <a:lnTo>
                      <a:pt x="4204" y="1068"/>
                    </a:lnTo>
                    <a:lnTo>
                      <a:pt x="4161" y="1101"/>
                    </a:lnTo>
                    <a:lnTo>
                      <a:pt x="4111" y="1123"/>
                    </a:lnTo>
                    <a:lnTo>
                      <a:pt x="4060" y="1139"/>
                    </a:lnTo>
                    <a:lnTo>
                      <a:pt x="4003" y="1143"/>
                    </a:lnTo>
                    <a:lnTo>
                      <a:pt x="3949" y="1139"/>
                    </a:lnTo>
                    <a:lnTo>
                      <a:pt x="3899" y="1126"/>
                    </a:lnTo>
                    <a:lnTo>
                      <a:pt x="3855" y="1104"/>
                    </a:lnTo>
                    <a:lnTo>
                      <a:pt x="3812" y="1075"/>
                    </a:lnTo>
                    <a:lnTo>
                      <a:pt x="3777" y="1040"/>
                    </a:lnTo>
                    <a:lnTo>
                      <a:pt x="3746" y="1000"/>
                    </a:lnTo>
                    <a:lnTo>
                      <a:pt x="3722" y="954"/>
                    </a:lnTo>
                    <a:lnTo>
                      <a:pt x="3706" y="905"/>
                    </a:lnTo>
                    <a:lnTo>
                      <a:pt x="3697" y="854"/>
                    </a:lnTo>
                    <a:lnTo>
                      <a:pt x="3622" y="819"/>
                    </a:lnTo>
                    <a:lnTo>
                      <a:pt x="3547" y="783"/>
                    </a:lnTo>
                    <a:lnTo>
                      <a:pt x="3473" y="748"/>
                    </a:lnTo>
                    <a:lnTo>
                      <a:pt x="3400" y="715"/>
                    </a:lnTo>
                    <a:lnTo>
                      <a:pt x="3330" y="682"/>
                    </a:lnTo>
                    <a:lnTo>
                      <a:pt x="3266" y="651"/>
                    </a:lnTo>
                    <a:lnTo>
                      <a:pt x="3209" y="623"/>
                    </a:lnTo>
                    <a:lnTo>
                      <a:pt x="3177" y="634"/>
                    </a:lnTo>
                    <a:lnTo>
                      <a:pt x="3147" y="642"/>
                    </a:lnTo>
                    <a:lnTo>
                      <a:pt x="3113" y="644"/>
                    </a:lnTo>
                    <a:lnTo>
                      <a:pt x="3067" y="640"/>
                    </a:lnTo>
                    <a:lnTo>
                      <a:pt x="3021" y="629"/>
                    </a:lnTo>
                    <a:lnTo>
                      <a:pt x="2980" y="611"/>
                    </a:lnTo>
                    <a:lnTo>
                      <a:pt x="2932" y="636"/>
                    </a:lnTo>
                    <a:lnTo>
                      <a:pt x="2878" y="669"/>
                    </a:lnTo>
                    <a:lnTo>
                      <a:pt x="2818" y="704"/>
                    </a:lnTo>
                    <a:lnTo>
                      <a:pt x="2750" y="744"/>
                    </a:lnTo>
                    <a:lnTo>
                      <a:pt x="2677" y="786"/>
                    </a:lnTo>
                    <a:lnTo>
                      <a:pt x="2601" y="832"/>
                    </a:lnTo>
                    <a:lnTo>
                      <a:pt x="2519" y="878"/>
                    </a:lnTo>
                    <a:lnTo>
                      <a:pt x="2436" y="927"/>
                    </a:lnTo>
                    <a:lnTo>
                      <a:pt x="2350" y="978"/>
                    </a:lnTo>
                    <a:lnTo>
                      <a:pt x="2263" y="1029"/>
                    </a:lnTo>
                    <a:lnTo>
                      <a:pt x="2176" y="1081"/>
                    </a:lnTo>
                    <a:lnTo>
                      <a:pt x="2089" y="1132"/>
                    </a:lnTo>
                    <a:lnTo>
                      <a:pt x="2002" y="1181"/>
                    </a:lnTo>
                    <a:lnTo>
                      <a:pt x="1916" y="1231"/>
                    </a:lnTo>
                    <a:lnTo>
                      <a:pt x="1834" y="1278"/>
                    </a:lnTo>
                    <a:lnTo>
                      <a:pt x="1756" y="1324"/>
                    </a:lnTo>
                    <a:lnTo>
                      <a:pt x="1681" y="1368"/>
                    </a:lnTo>
                    <a:lnTo>
                      <a:pt x="1671" y="1421"/>
                    </a:lnTo>
                    <a:lnTo>
                      <a:pt x="1655" y="1470"/>
                    </a:lnTo>
                    <a:lnTo>
                      <a:pt x="1630" y="1516"/>
                    </a:lnTo>
                    <a:lnTo>
                      <a:pt x="1599" y="1558"/>
                    </a:lnTo>
                    <a:lnTo>
                      <a:pt x="1564" y="1593"/>
                    </a:lnTo>
                    <a:lnTo>
                      <a:pt x="1521" y="1620"/>
                    </a:lnTo>
                    <a:lnTo>
                      <a:pt x="1477" y="1642"/>
                    </a:lnTo>
                    <a:lnTo>
                      <a:pt x="1427" y="1655"/>
                    </a:lnTo>
                    <a:lnTo>
                      <a:pt x="1374" y="1661"/>
                    </a:lnTo>
                    <a:lnTo>
                      <a:pt x="1322" y="1655"/>
                    </a:lnTo>
                    <a:lnTo>
                      <a:pt x="1272" y="1642"/>
                    </a:lnTo>
                    <a:lnTo>
                      <a:pt x="1226" y="1620"/>
                    </a:lnTo>
                    <a:lnTo>
                      <a:pt x="1185" y="1591"/>
                    </a:lnTo>
                    <a:lnTo>
                      <a:pt x="1148" y="1554"/>
                    </a:lnTo>
                    <a:lnTo>
                      <a:pt x="1117" y="1514"/>
                    </a:lnTo>
                    <a:lnTo>
                      <a:pt x="1094" y="1469"/>
                    </a:lnTo>
                    <a:lnTo>
                      <a:pt x="1078" y="1417"/>
                    </a:lnTo>
                    <a:lnTo>
                      <a:pt x="333" y="958"/>
                    </a:lnTo>
                    <a:lnTo>
                      <a:pt x="328" y="958"/>
                    </a:lnTo>
                    <a:lnTo>
                      <a:pt x="321" y="960"/>
                    </a:lnTo>
                    <a:lnTo>
                      <a:pt x="313" y="962"/>
                    </a:lnTo>
                    <a:lnTo>
                      <a:pt x="257" y="956"/>
                    </a:lnTo>
                    <a:lnTo>
                      <a:pt x="205" y="942"/>
                    </a:lnTo>
                    <a:lnTo>
                      <a:pt x="155" y="918"/>
                    </a:lnTo>
                    <a:lnTo>
                      <a:pt x="112" y="885"/>
                    </a:lnTo>
                    <a:lnTo>
                      <a:pt x="75" y="847"/>
                    </a:lnTo>
                    <a:lnTo>
                      <a:pt x="43" y="803"/>
                    </a:lnTo>
                    <a:lnTo>
                      <a:pt x="20" y="751"/>
                    </a:lnTo>
                    <a:lnTo>
                      <a:pt x="6" y="698"/>
                    </a:lnTo>
                    <a:lnTo>
                      <a:pt x="0" y="640"/>
                    </a:lnTo>
                    <a:lnTo>
                      <a:pt x="6" y="581"/>
                    </a:lnTo>
                    <a:lnTo>
                      <a:pt x="20" y="528"/>
                    </a:lnTo>
                    <a:lnTo>
                      <a:pt x="43" y="477"/>
                    </a:lnTo>
                    <a:lnTo>
                      <a:pt x="75" y="433"/>
                    </a:lnTo>
                    <a:lnTo>
                      <a:pt x="112" y="395"/>
                    </a:lnTo>
                    <a:lnTo>
                      <a:pt x="155" y="362"/>
                    </a:lnTo>
                    <a:lnTo>
                      <a:pt x="205" y="338"/>
                    </a:lnTo>
                    <a:lnTo>
                      <a:pt x="257" y="323"/>
                    </a:lnTo>
                    <a:lnTo>
                      <a:pt x="313" y="318"/>
                    </a:lnTo>
                    <a:lnTo>
                      <a:pt x="370" y="323"/>
                    </a:lnTo>
                    <a:lnTo>
                      <a:pt x="422" y="338"/>
                    </a:lnTo>
                    <a:lnTo>
                      <a:pt x="472" y="362"/>
                    </a:lnTo>
                    <a:lnTo>
                      <a:pt x="514" y="395"/>
                    </a:lnTo>
                    <a:lnTo>
                      <a:pt x="552" y="433"/>
                    </a:lnTo>
                    <a:lnTo>
                      <a:pt x="584" y="477"/>
                    </a:lnTo>
                    <a:lnTo>
                      <a:pt x="607" y="528"/>
                    </a:lnTo>
                    <a:lnTo>
                      <a:pt x="621" y="581"/>
                    </a:lnTo>
                    <a:lnTo>
                      <a:pt x="626" y="640"/>
                    </a:lnTo>
                    <a:lnTo>
                      <a:pt x="623" y="682"/>
                    </a:lnTo>
                    <a:lnTo>
                      <a:pt x="616" y="720"/>
                    </a:lnTo>
                    <a:lnTo>
                      <a:pt x="603" y="759"/>
                    </a:lnTo>
                    <a:lnTo>
                      <a:pt x="683" y="808"/>
                    </a:lnTo>
                    <a:lnTo>
                      <a:pt x="767" y="861"/>
                    </a:lnTo>
                    <a:lnTo>
                      <a:pt x="852" y="912"/>
                    </a:lnTo>
                    <a:lnTo>
                      <a:pt x="936" y="965"/>
                    </a:lnTo>
                    <a:lnTo>
                      <a:pt x="1016" y="1015"/>
                    </a:lnTo>
                    <a:lnTo>
                      <a:pt x="1093" y="1062"/>
                    </a:lnTo>
                    <a:lnTo>
                      <a:pt x="1162" y="1104"/>
                    </a:lnTo>
                    <a:lnTo>
                      <a:pt x="1197" y="1075"/>
                    </a:lnTo>
                    <a:lnTo>
                      <a:pt x="1237" y="1051"/>
                    </a:lnTo>
                    <a:lnTo>
                      <a:pt x="1279" y="1033"/>
                    </a:lnTo>
                    <a:lnTo>
                      <a:pt x="1326" y="1020"/>
                    </a:lnTo>
                    <a:lnTo>
                      <a:pt x="1374" y="1017"/>
                    </a:lnTo>
                    <a:lnTo>
                      <a:pt x="1423" y="1022"/>
                    </a:lnTo>
                    <a:lnTo>
                      <a:pt x="1470" y="1035"/>
                    </a:lnTo>
                    <a:lnTo>
                      <a:pt x="1514" y="1057"/>
                    </a:lnTo>
                    <a:lnTo>
                      <a:pt x="1555" y="1083"/>
                    </a:lnTo>
                    <a:lnTo>
                      <a:pt x="1628" y="1040"/>
                    </a:lnTo>
                    <a:lnTo>
                      <a:pt x="1708" y="993"/>
                    </a:lnTo>
                    <a:lnTo>
                      <a:pt x="1795" y="942"/>
                    </a:lnTo>
                    <a:lnTo>
                      <a:pt x="1886" y="889"/>
                    </a:lnTo>
                    <a:lnTo>
                      <a:pt x="1980" y="834"/>
                    </a:lnTo>
                    <a:lnTo>
                      <a:pt x="2078" y="777"/>
                    </a:lnTo>
                    <a:lnTo>
                      <a:pt x="2176" y="719"/>
                    </a:lnTo>
                    <a:lnTo>
                      <a:pt x="2275" y="662"/>
                    </a:lnTo>
                    <a:lnTo>
                      <a:pt x="2373" y="605"/>
                    </a:lnTo>
                    <a:lnTo>
                      <a:pt x="2468" y="548"/>
                    </a:lnTo>
                    <a:lnTo>
                      <a:pt x="2560" y="494"/>
                    </a:lnTo>
                    <a:lnTo>
                      <a:pt x="2647" y="442"/>
                    </a:lnTo>
                    <a:lnTo>
                      <a:pt x="2731" y="395"/>
                    </a:lnTo>
                    <a:lnTo>
                      <a:pt x="2806" y="351"/>
                    </a:lnTo>
                    <a:lnTo>
                      <a:pt x="2806" y="344"/>
                    </a:lnTo>
                    <a:lnTo>
                      <a:pt x="2804" y="336"/>
                    </a:lnTo>
                    <a:lnTo>
                      <a:pt x="2802" y="329"/>
                    </a:lnTo>
                    <a:lnTo>
                      <a:pt x="2800" y="322"/>
                    </a:lnTo>
                    <a:lnTo>
                      <a:pt x="2806" y="265"/>
                    </a:lnTo>
                    <a:lnTo>
                      <a:pt x="2820" y="210"/>
                    </a:lnTo>
                    <a:lnTo>
                      <a:pt x="2843" y="161"/>
                    </a:lnTo>
                    <a:lnTo>
                      <a:pt x="2875" y="115"/>
                    </a:lnTo>
                    <a:lnTo>
                      <a:pt x="2912" y="76"/>
                    </a:lnTo>
                    <a:lnTo>
                      <a:pt x="2955" y="44"/>
                    </a:lnTo>
                    <a:lnTo>
                      <a:pt x="3005" y="20"/>
                    </a:lnTo>
                    <a:lnTo>
                      <a:pt x="3056" y="5"/>
                    </a:lnTo>
                    <a:lnTo>
                      <a:pt x="3113"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6" name="Group 15">
              <a:extLst>
                <a:ext uri="{FF2B5EF4-FFF2-40B4-BE49-F238E27FC236}">
                  <a16:creationId xmlns:a16="http://schemas.microsoft.com/office/drawing/2014/main" id="{0F8E6E83-AD20-C622-09AA-426EC0705D69}"/>
                </a:ext>
              </a:extLst>
            </p:cNvPr>
            <p:cNvGrpSpPr/>
            <p:nvPr/>
          </p:nvGrpSpPr>
          <p:grpSpPr>
            <a:xfrm>
              <a:off x="3988628" y="2641754"/>
              <a:ext cx="619550" cy="615061"/>
              <a:chOff x="1077913" y="6218238"/>
              <a:chExt cx="6134100" cy="6089650"/>
            </a:xfrm>
            <a:solidFill>
              <a:schemeClr val="bg1"/>
            </a:solidFill>
          </p:grpSpPr>
          <p:sp>
            <p:nvSpPr>
              <p:cNvPr id="34" name="Freeform 36">
                <a:extLst>
                  <a:ext uri="{FF2B5EF4-FFF2-40B4-BE49-F238E27FC236}">
                    <a16:creationId xmlns:a16="http://schemas.microsoft.com/office/drawing/2014/main" id="{C96404EB-70CB-7C53-E6CC-8283F00235F2}"/>
                  </a:ext>
                </a:extLst>
              </p:cNvPr>
              <p:cNvSpPr>
                <a:spLocks noEditPoints="1"/>
              </p:cNvSpPr>
              <p:nvPr/>
            </p:nvSpPr>
            <p:spPr bwMode="auto">
              <a:xfrm>
                <a:off x="1077913" y="6218238"/>
                <a:ext cx="6134100" cy="6089650"/>
              </a:xfrm>
              <a:custGeom>
                <a:avLst/>
                <a:gdLst>
                  <a:gd name="T0" fmla="*/ 936 w 3864"/>
                  <a:gd name="T1" fmla="*/ 2803 h 3836"/>
                  <a:gd name="T2" fmla="*/ 1493 w 3864"/>
                  <a:gd name="T3" fmla="*/ 3172 h 3836"/>
                  <a:gd name="T4" fmla="*/ 1809 w 3864"/>
                  <a:gd name="T5" fmla="*/ 3016 h 3836"/>
                  <a:gd name="T6" fmla="*/ 1990 w 3864"/>
                  <a:gd name="T7" fmla="*/ 2963 h 3836"/>
                  <a:gd name="T8" fmla="*/ 2080 w 3864"/>
                  <a:gd name="T9" fmla="*/ 3238 h 3836"/>
                  <a:gd name="T10" fmla="*/ 2714 w 3864"/>
                  <a:gd name="T11" fmla="*/ 2995 h 3836"/>
                  <a:gd name="T12" fmla="*/ 3141 w 3864"/>
                  <a:gd name="T13" fmla="*/ 2484 h 3836"/>
                  <a:gd name="T14" fmla="*/ 2869 w 3864"/>
                  <a:gd name="T15" fmla="*/ 2534 h 3836"/>
                  <a:gd name="T16" fmla="*/ 2240 w 3864"/>
                  <a:gd name="T17" fmla="*/ 2774 h 3836"/>
                  <a:gd name="T18" fmla="*/ 1525 w 3864"/>
                  <a:gd name="T19" fmla="*/ 2751 h 3836"/>
                  <a:gd name="T20" fmla="*/ 918 w 3864"/>
                  <a:gd name="T21" fmla="*/ 2488 h 3836"/>
                  <a:gd name="T22" fmla="*/ 2799 w 3864"/>
                  <a:gd name="T23" fmla="*/ 1710 h 3836"/>
                  <a:gd name="T24" fmla="*/ 2779 w 3864"/>
                  <a:gd name="T25" fmla="*/ 2193 h 3836"/>
                  <a:gd name="T26" fmla="*/ 3093 w 3864"/>
                  <a:gd name="T27" fmla="*/ 2019 h 3836"/>
                  <a:gd name="T28" fmla="*/ 3045 w 3864"/>
                  <a:gd name="T29" fmla="*/ 1780 h 3836"/>
                  <a:gd name="T30" fmla="*/ 1044 w 3864"/>
                  <a:gd name="T31" fmla="*/ 1620 h 3836"/>
                  <a:gd name="T32" fmla="*/ 691 w 3864"/>
                  <a:gd name="T33" fmla="*/ 1887 h 3836"/>
                  <a:gd name="T34" fmla="*/ 924 w 3864"/>
                  <a:gd name="T35" fmla="*/ 2135 h 3836"/>
                  <a:gd name="T36" fmla="*/ 1043 w 3864"/>
                  <a:gd name="T37" fmla="*/ 1989 h 3836"/>
                  <a:gd name="T38" fmla="*/ 1932 w 3864"/>
                  <a:gd name="T39" fmla="*/ 1328 h 3836"/>
                  <a:gd name="T40" fmla="*/ 1533 w 3864"/>
                  <a:gd name="T41" fmla="*/ 1480 h 3836"/>
                  <a:gd name="T42" fmla="*/ 1342 w 3864"/>
                  <a:gd name="T43" fmla="*/ 1854 h 3836"/>
                  <a:gd name="T44" fmla="*/ 1452 w 3864"/>
                  <a:gd name="T45" fmla="*/ 2266 h 3836"/>
                  <a:gd name="T46" fmla="*/ 1804 w 3864"/>
                  <a:gd name="T47" fmla="*/ 2495 h 3836"/>
                  <a:gd name="T48" fmla="*/ 2232 w 3864"/>
                  <a:gd name="T49" fmla="*/ 2428 h 3836"/>
                  <a:gd name="T50" fmla="*/ 2496 w 3864"/>
                  <a:gd name="T51" fmla="*/ 2105 h 3836"/>
                  <a:gd name="T52" fmla="*/ 2473 w 3864"/>
                  <a:gd name="T53" fmla="*/ 1675 h 3836"/>
                  <a:gd name="T54" fmla="*/ 2177 w 3864"/>
                  <a:gd name="T55" fmla="*/ 1381 h 3836"/>
                  <a:gd name="T56" fmla="*/ 1587 w 3864"/>
                  <a:gd name="T57" fmla="*/ 636 h 3836"/>
                  <a:gd name="T58" fmla="*/ 1003 w 3864"/>
                  <a:gd name="T59" fmla="*/ 965 h 3836"/>
                  <a:gd name="T60" fmla="*/ 652 w 3864"/>
                  <a:gd name="T61" fmla="*/ 1533 h 3836"/>
                  <a:gd name="T62" fmla="*/ 1159 w 3864"/>
                  <a:gd name="T63" fmla="*/ 1218 h 3836"/>
                  <a:gd name="T64" fmla="*/ 1827 w 3864"/>
                  <a:gd name="T65" fmla="*/ 1036 h 3836"/>
                  <a:gd name="T66" fmla="*/ 2528 w 3864"/>
                  <a:gd name="T67" fmla="*/ 1145 h 3836"/>
                  <a:gd name="T68" fmla="*/ 3087 w 3864"/>
                  <a:gd name="T69" fmla="*/ 1441 h 3836"/>
                  <a:gd name="T70" fmla="*/ 2989 w 3864"/>
                  <a:gd name="T71" fmla="*/ 1107 h 3836"/>
                  <a:gd name="T72" fmla="*/ 2462 w 3864"/>
                  <a:gd name="T73" fmla="*/ 700 h 3836"/>
                  <a:gd name="T74" fmla="*/ 2069 w 3864"/>
                  <a:gd name="T75" fmla="*/ 795 h 3836"/>
                  <a:gd name="T76" fmla="*/ 1901 w 3864"/>
                  <a:gd name="T77" fmla="*/ 882 h 3836"/>
                  <a:gd name="T78" fmla="*/ 1784 w 3864"/>
                  <a:gd name="T79" fmla="*/ 738 h 3836"/>
                  <a:gd name="T80" fmla="*/ 2037 w 3864"/>
                  <a:gd name="T81" fmla="*/ 43 h 3836"/>
                  <a:gd name="T82" fmla="*/ 2300 w 3864"/>
                  <a:gd name="T83" fmla="*/ 336 h 3836"/>
                  <a:gd name="T84" fmla="*/ 2969 w 3864"/>
                  <a:gd name="T85" fmla="*/ 665 h 3836"/>
                  <a:gd name="T86" fmla="*/ 3419 w 3864"/>
                  <a:gd name="T87" fmla="*/ 1247 h 3836"/>
                  <a:gd name="T88" fmla="*/ 3745 w 3864"/>
                  <a:gd name="T89" fmla="*/ 1774 h 3836"/>
                  <a:gd name="T90" fmla="*/ 3864 w 3864"/>
                  <a:gd name="T91" fmla="*/ 1919 h 3836"/>
                  <a:gd name="T92" fmla="*/ 3745 w 3864"/>
                  <a:gd name="T93" fmla="*/ 2062 h 3836"/>
                  <a:gd name="T94" fmla="*/ 3419 w 3864"/>
                  <a:gd name="T95" fmla="*/ 2589 h 3836"/>
                  <a:gd name="T96" fmla="*/ 2969 w 3864"/>
                  <a:gd name="T97" fmla="*/ 3172 h 3836"/>
                  <a:gd name="T98" fmla="*/ 2300 w 3864"/>
                  <a:gd name="T99" fmla="*/ 3500 h 3836"/>
                  <a:gd name="T100" fmla="*/ 2037 w 3864"/>
                  <a:gd name="T101" fmla="*/ 3794 h 3836"/>
                  <a:gd name="T102" fmla="*/ 1849 w 3864"/>
                  <a:gd name="T103" fmla="*/ 3812 h 3836"/>
                  <a:gd name="T104" fmla="*/ 1673 w 3864"/>
                  <a:gd name="T105" fmla="*/ 3520 h 3836"/>
                  <a:gd name="T106" fmla="*/ 980 w 3864"/>
                  <a:gd name="T107" fmla="*/ 3236 h 3836"/>
                  <a:gd name="T108" fmla="*/ 492 w 3864"/>
                  <a:gd name="T109" fmla="*/ 2685 h 3836"/>
                  <a:gd name="T110" fmla="*/ 149 w 3864"/>
                  <a:gd name="T111" fmla="*/ 2066 h 3836"/>
                  <a:gd name="T112" fmla="*/ 3 w 3864"/>
                  <a:gd name="T113" fmla="*/ 1948 h 3836"/>
                  <a:gd name="T114" fmla="*/ 91 w 3864"/>
                  <a:gd name="T115" fmla="*/ 1783 h 3836"/>
                  <a:gd name="T116" fmla="*/ 403 w 3864"/>
                  <a:gd name="T117" fmla="*/ 1346 h 3836"/>
                  <a:gd name="T118" fmla="*/ 815 w 3864"/>
                  <a:gd name="T119" fmla="*/ 734 h 3836"/>
                  <a:gd name="T120" fmla="*/ 1458 w 3864"/>
                  <a:gd name="T121" fmla="*/ 364 h 3836"/>
                  <a:gd name="T122" fmla="*/ 1809 w 3864"/>
                  <a:gd name="T123" fmla="*/ 65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64" h="3836">
                    <a:moveTo>
                      <a:pt x="652" y="2304"/>
                    </a:moveTo>
                    <a:lnTo>
                      <a:pt x="685" y="2396"/>
                    </a:lnTo>
                    <a:lnTo>
                      <a:pt x="722" y="2484"/>
                    </a:lnTo>
                    <a:lnTo>
                      <a:pt x="767" y="2570"/>
                    </a:lnTo>
                    <a:lnTo>
                      <a:pt x="818" y="2652"/>
                    </a:lnTo>
                    <a:lnTo>
                      <a:pt x="874" y="2729"/>
                    </a:lnTo>
                    <a:lnTo>
                      <a:pt x="936" y="2803"/>
                    </a:lnTo>
                    <a:lnTo>
                      <a:pt x="1003" y="2872"/>
                    </a:lnTo>
                    <a:lnTo>
                      <a:pt x="1074" y="2936"/>
                    </a:lnTo>
                    <a:lnTo>
                      <a:pt x="1150" y="2995"/>
                    </a:lnTo>
                    <a:lnTo>
                      <a:pt x="1230" y="3048"/>
                    </a:lnTo>
                    <a:lnTo>
                      <a:pt x="1314" y="3096"/>
                    </a:lnTo>
                    <a:lnTo>
                      <a:pt x="1402" y="3137"/>
                    </a:lnTo>
                    <a:lnTo>
                      <a:pt x="1493" y="3172"/>
                    </a:lnTo>
                    <a:lnTo>
                      <a:pt x="1587" y="3201"/>
                    </a:lnTo>
                    <a:lnTo>
                      <a:pt x="1684" y="3223"/>
                    </a:lnTo>
                    <a:lnTo>
                      <a:pt x="1784" y="3238"/>
                    </a:lnTo>
                    <a:lnTo>
                      <a:pt x="1784" y="3100"/>
                    </a:lnTo>
                    <a:lnTo>
                      <a:pt x="1786" y="3069"/>
                    </a:lnTo>
                    <a:lnTo>
                      <a:pt x="1795" y="3042"/>
                    </a:lnTo>
                    <a:lnTo>
                      <a:pt x="1809" y="3016"/>
                    </a:lnTo>
                    <a:lnTo>
                      <a:pt x="1827" y="2995"/>
                    </a:lnTo>
                    <a:lnTo>
                      <a:pt x="1849" y="2977"/>
                    </a:lnTo>
                    <a:lnTo>
                      <a:pt x="1873" y="2963"/>
                    </a:lnTo>
                    <a:lnTo>
                      <a:pt x="1901" y="2954"/>
                    </a:lnTo>
                    <a:lnTo>
                      <a:pt x="1932" y="2951"/>
                    </a:lnTo>
                    <a:lnTo>
                      <a:pt x="1962" y="2954"/>
                    </a:lnTo>
                    <a:lnTo>
                      <a:pt x="1990" y="2963"/>
                    </a:lnTo>
                    <a:lnTo>
                      <a:pt x="2014" y="2977"/>
                    </a:lnTo>
                    <a:lnTo>
                      <a:pt x="2037" y="2995"/>
                    </a:lnTo>
                    <a:lnTo>
                      <a:pt x="2056" y="3016"/>
                    </a:lnTo>
                    <a:lnTo>
                      <a:pt x="2069" y="3042"/>
                    </a:lnTo>
                    <a:lnTo>
                      <a:pt x="2077" y="3069"/>
                    </a:lnTo>
                    <a:lnTo>
                      <a:pt x="2080" y="3100"/>
                    </a:lnTo>
                    <a:lnTo>
                      <a:pt x="2080" y="3238"/>
                    </a:lnTo>
                    <a:lnTo>
                      <a:pt x="2179" y="3223"/>
                    </a:lnTo>
                    <a:lnTo>
                      <a:pt x="2277" y="3201"/>
                    </a:lnTo>
                    <a:lnTo>
                      <a:pt x="2371" y="3172"/>
                    </a:lnTo>
                    <a:lnTo>
                      <a:pt x="2462" y="3137"/>
                    </a:lnTo>
                    <a:lnTo>
                      <a:pt x="2550" y="3096"/>
                    </a:lnTo>
                    <a:lnTo>
                      <a:pt x="2634" y="3048"/>
                    </a:lnTo>
                    <a:lnTo>
                      <a:pt x="2714" y="2995"/>
                    </a:lnTo>
                    <a:lnTo>
                      <a:pt x="2790" y="2936"/>
                    </a:lnTo>
                    <a:lnTo>
                      <a:pt x="2861" y="2872"/>
                    </a:lnTo>
                    <a:lnTo>
                      <a:pt x="2927" y="2803"/>
                    </a:lnTo>
                    <a:lnTo>
                      <a:pt x="2989" y="2729"/>
                    </a:lnTo>
                    <a:lnTo>
                      <a:pt x="3045" y="2652"/>
                    </a:lnTo>
                    <a:lnTo>
                      <a:pt x="3096" y="2570"/>
                    </a:lnTo>
                    <a:lnTo>
                      <a:pt x="3141" y="2484"/>
                    </a:lnTo>
                    <a:lnTo>
                      <a:pt x="3180" y="2396"/>
                    </a:lnTo>
                    <a:lnTo>
                      <a:pt x="3212" y="2304"/>
                    </a:lnTo>
                    <a:lnTo>
                      <a:pt x="3151" y="2349"/>
                    </a:lnTo>
                    <a:lnTo>
                      <a:pt x="3087" y="2395"/>
                    </a:lnTo>
                    <a:lnTo>
                      <a:pt x="3019" y="2442"/>
                    </a:lnTo>
                    <a:lnTo>
                      <a:pt x="2946" y="2488"/>
                    </a:lnTo>
                    <a:lnTo>
                      <a:pt x="2869" y="2534"/>
                    </a:lnTo>
                    <a:lnTo>
                      <a:pt x="2789" y="2577"/>
                    </a:lnTo>
                    <a:lnTo>
                      <a:pt x="2705" y="2618"/>
                    </a:lnTo>
                    <a:lnTo>
                      <a:pt x="2618" y="2657"/>
                    </a:lnTo>
                    <a:lnTo>
                      <a:pt x="2528" y="2693"/>
                    </a:lnTo>
                    <a:lnTo>
                      <a:pt x="2434" y="2724"/>
                    </a:lnTo>
                    <a:lnTo>
                      <a:pt x="2339" y="2751"/>
                    </a:lnTo>
                    <a:lnTo>
                      <a:pt x="2240" y="2774"/>
                    </a:lnTo>
                    <a:lnTo>
                      <a:pt x="2139" y="2790"/>
                    </a:lnTo>
                    <a:lnTo>
                      <a:pt x="2037" y="2800"/>
                    </a:lnTo>
                    <a:lnTo>
                      <a:pt x="1932" y="2804"/>
                    </a:lnTo>
                    <a:lnTo>
                      <a:pt x="1827" y="2800"/>
                    </a:lnTo>
                    <a:lnTo>
                      <a:pt x="1724" y="2790"/>
                    </a:lnTo>
                    <a:lnTo>
                      <a:pt x="1623" y="2774"/>
                    </a:lnTo>
                    <a:lnTo>
                      <a:pt x="1525" y="2751"/>
                    </a:lnTo>
                    <a:lnTo>
                      <a:pt x="1429" y="2724"/>
                    </a:lnTo>
                    <a:lnTo>
                      <a:pt x="1336" y="2693"/>
                    </a:lnTo>
                    <a:lnTo>
                      <a:pt x="1246" y="2657"/>
                    </a:lnTo>
                    <a:lnTo>
                      <a:pt x="1159" y="2618"/>
                    </a:lnTo>
                    <a:lnTo>
                      <a:pt x="1076" y="2577"/>
                    </a:lnTo>
                    <a:lnTo>
                      <a:pt x="994" y="2534"/>
                    </a:lnTo>
                    <a:lnTo>
                      <a:pt x="918" y="2488"/>
                    </a:lnTo>
                    <a:lnTo>
                      <a:pt x="846" y="2442"/>
                    </a:lnTo>
                    <a:lnTo>
                      <a:pt x="777" y="2395"/>
                    </a:lnTo>
                    <a:lnTo>
                      <a:pt x="713" y="2349"/>
                    </a:lnTo>
                    <a:lnTo>
                      <a:pt x="652" y="2304"/>
                    </a:lnTo>
                    <a:close/>
                    <a:moveTo>
                      <a:pt x="2756" y="1581"/>
                    </a:moveTo>
                    <a:lnTo>
                      <a:pt x="2779" y="1645"/>
                    </a:lnTo>
                    <a:lnTo>
                      <a:pt x="2799" y="1710"/>
                    </a:lnTo>
                    <a:lnTo>
                      <a:pt x="2812" y="1778"/>
                    </a:lnTo>
                    <a:lnTo>
                      <a:pt x="2821" y="1848"/>
                    </a:lnTo>
                    <a:lnTo>
                      <a:pt x="2823" y="1919"/>
                    </a:lnTo>
                    <a:lnTo>
                      <a:pt x="2821" y="1990"/>
                    </a:lnTo>
                    <a:lnTo>
                      <a:pt x="2812" y="2059"/>
                    </a:lnTo>
                    <a:lnTo>
                      <a:pt x="2798" y="2127"/>
                    </a:lnTo>
                    <a:lnTo>
                      <a:pt x="2779" y="2193"/>
                    </a:lnTo>
                    <a:lnTo>
                      <a:pt x="2755" y="2257"/>
                    </a:lnTo>
                    <a:lnTo>
                      <a:pt x="2821" y="2217"/>
                    </a:lnTo>
                    <a:lnTo>
                      <a:pt x="2881" y="2177"/>
                    </a:lnTo>
                    <a:lnTo>
                      <a:pt x="2940" y="2136"/>
                    </a:lnTo>
                    <a:lnTo>
                      <a:pt x="2994" y="2096"/>
                    </a:lnTo>
                    <a:lnTo>
                      <a:pt x="3045" y="2058"/>
                    </a:lnTo>
                    <a:lnTo>
                      <a:pt x="3093" y="2019"/>
                    </a:lnTo>
                    <a:lnTo>
                      <a:pt x="3135" y="1983"/>
                    </a:lnTo>
                    <a:lnTo>
                      <a:pt x="3174" y="1949"/>
                    </a:lnTo>
                    <a:lnTo>
                      <a:pt x="3208" y="1919"/>
                    </a:lnTo>
                    <a:lnTo>
                      <a:pt x="3174" y="1887"/>
                    </a:lnTo>
                    <a:lnTo>
                      <a:pt x="3135" y="1854"/>
                    </a:lnTo>
                    <a:lnTo>
                      <a:pt x="3093" y="1818"/>
                    </a:lnTo>
                    <a:lnTo>
                      <a:pt x="3045" y="1780"/>
                    </a:lnTo>
                    <a:lnTo>
                      <a:pt x="2994" y="1742"/>
                    </a:lnTo>
                    <a:lnTo>
                      <a:pt x="2940" y="1702"/>
                    </a:lnTo>
                    <a:lnTo>
                      <a:pt x="2881" y="1661"/>
                    </a:lnTo>
                    <a:lnTo>
                      <a:pt x="2821" y="1621"/>
                    </a:lnTo>
                    <a:lnTo>
                      <a:pt x="2756" y="1581"/>
                    </a:lnTo>
                    <a:close/>
                    <a:moveTo>
                      <a:pt x="1108" y="1580"/>
                    </a:moveTo>
                    <a:lnTo>
                      <a:pt x="1044" y="1620"/>
                    </a:lnTo>
                    <a:lnTo>
                      <a:pt x="982" y="1660"/>
                    </a:lnTo>
                    <a:lnTo>
                      <a:pt x="924" y="1701"/>
                    </a:lnTo>
                    <a:lnTo>
                      <a:pt x="869" y="1740"/>
                    </a:lnTo>
                    <a:lnTo>
                      <a:pt x="818" y="1780"/>
                    </a:lnTo>
                    <a:lnTo>
                      <a:pt x="772" y="1818"/>
                    </a:lnTo>
                    <a:lnTo>
                      <a:pt x="728" y="1854"/>
                    </a:lnTo>
                    <a:lnTo>
                      <a:pt x="691" y="1887"/>
                    </a:lnTo>
                    <a:lnTo>
                      <a:pt x="657" y="1918"/>
                    </a:lnTo>
                    <a:lnTo>
                      <a:pt x="691" y="1948"/>
                    </a:lnTo>
                    <a:lnTo>
                      <a:pt x="728" y="1983"/>
                    </a:lnTo>
                    <a:lnTo>
                      <a:pt x="772" y="2018"/>
                    </a:lnTo>
                    <a:lnTo>
                      <a:pt x="818" y="2056"/>
                    </a:lnTo>
                    <a:lnTo>
                      <a:pt x="869" y="2095"/>
                    </a:lnTo>
                    <a:lnTo>
                      <a:pt x="924" y="2135"/>
                    </a:lnTo>
                    <a:lnTo>
                      <a:pt x="982" y="2176"/>
                    </a:lnTo>
                    <a:lnTo>
                      <a:pt x="1043" y="2216"/>
                    </a:lnTo>
                    <a:lnTo>
                      <a:pt x="1108" y="2255"/>
                    </a:lnTo>
                    <a:lnTo>
                      <a:pt x="1084" y="2191"/>
                    </a:lnTo>
                    <a:lnTo>
                      <a:pt x="1066" y="2126"/>
                    </a:lnTo>
                    <a:lnTo>
                      <a:pt x="1051" y="2059"/>
                    </a:lnTo>
                    <a:lnTo>
                      <a:pt x="1043" y="1989"/>
                    </a:lnTo>
                    <a:lnTo>
                      <a:pt x="1040" y="1919"/>
                    </a:lnTo>
                    <a:lnTo>
                      <a:pt x="1043" y="1848"/>
                    </a:lnTo>
                    <a:lnTo>
                      <a:pt x="1051" y="1778"/>
                    </a:lnTo>
                    <a:lnTo>
                      <a:pt x="1066" y="1710"/>
                    </a:lnTo>
                    <a:lnTo>
                      <a:pt x="1084" y="1644"/>
                    </a:lnTo>
                    <a:lnTo>
                      <a:pt x="1108" y="1580"/>
                    </a:lnTo>
                    <a:close/>
                    <a:moveTo>
                      <a:pt x="1932" y="1328"/>
                    </a:moveTo>
                    <a:lnTo>
                      <a:pt x="1867" y="1331"/>
                    </a:lnTo>
                    <a:lnTo>
                      <a:pt x="1804" y="1341"/>
                    </a:lnTo>
                    <a:lnTo>
                      <a:pt x="1745" y="1358"/>
                    </a:lnTo>
                    <a:lnTo>
                      <a:pt x="1686" y="1381"/>
                    </a:lnTo>
                    <a:lnTo>
                      <a:pt x="1632" y="1409"/>
                    </a:lnTo>
                    <a:lnTo>
                      <a:pt x="1581" y="1442"/>
                    </a:lnTo>
                    <a:lnTo>
                      <a:pt x="1533" y="1480"/>
                    </a:lnTo>
                    <a:lnTo>
                      <a:pt x="1491" y="1523"/>
                    </a:lnTo>
                    <a:lnTo>
                      <a:pt x="1452" y="1570"/>
                    </a:lnTo>
                    <a:lnTo>
                      <a:pt x="1419" y="1621"/>
                    </a:lnTo>
                    <a:lnTo>
                      <a:pt x="1390" y="1675"/>
                    </a:lnTo>
                    <a:lnTo>
                      <a:pt x="1368" y="1732"/>
                    </a:lnTo>
                    <a:lnTo>
                      <a:pt x="1351" y="1792"/>
                    </a:lnTo>
                    <a:lnTo>
                      <a:pt x="1342" y="1854"/>
                    </a:lnTo>
                    <a:lnTo>
                      <a:pt x="1338" y="1919"/>
                    </a:lnTo>
                    <a:lnTo>
                      <a:pt x="1342" y="1983"/>
                    </a:lnTo>
                    <a:lnTo>
                      <a:pt x="1351" y="2044"/>
                    </a:lnTo>
                    <a:lnTo>
                      <a:pt x="1368" y="2105"/>
                    </a:lnTo>
                    <a:lnTo>
                      <a:pt x="1390" y="2161"/>
                    </a:lnTo>
                    <a:lnTo>
                      <a:pt x="1419" y="2216"/>
                    </a:lnTo>
                    <a:lnTo>
                      <a:pt x="1452" y="2266"/>
                    </a:lnTo>
                    <a:lnTo>
                      <a:pt x="1491" y="2313"/>
                    </a:lnTo>
                    <a:lnTo>
                      <a:pt x="1533" y="2357"/>
                    </a:lnTo>
                    <a:lnTo>
                      <a:pt x="1581" y="2394"/>
                    </a:lnTo>
                    <a:lnTo>
                      <a:pt x="1632" y="2428"/>
                    </a:lnTo>
                    <a:lnTo>
                      <a:pt x="1686" y="2456"/>
                    </a:lnTo>
                    <a:lnTo>
                      <a:pt x="1745" y="2478"/>
                    </a:lnTo>
                    <a:lnTo>
                      <a:pt x="1804" y="2495"/>
                    </a:lnTo>
                    <a:lnTo>
                      <a:pt x="1867" y="2505"/>
                    </a:lnTo>
                    <a:lnTo>
                      <a:pt x="1932" y="2509"/>
                    </a:lnTo>
                    <a:lnTo>
                      <a:pt x="1996" y="2505"/>
                    </a:lnTo>
                    <a:lnTo>
                      <a:pt x="2059" y="2495"/>
                    </a:lnTo>
                    <a:lnTo>
                      <a:pt x="2120" y="2478"/>
                    </a:lnTo>
                    <a:lnTo>
                      <a:pt x="2177" y="2456"/>
                    </a:lnTo>
                    <a:lnTo>
                      <a:pt x="2232" y="2428"/>
                    </a:lnTo>
                    <a:lnTo>
                      <a:pt x="2283" y="2394"/>
                    </a:lnTo>
                    <a:lnTo>
                      <a:pt x="2330" y="2357"/>
                    </a:lnTo>
                    <a:lnTo>
                      <a:pt x="2373" y="2313"/>
                    </a:lnTo>
                    <a:lnTo>
                      <a:pt x="2411" y="2266"/>
                    </a:lnTo>
                    <a:lnTo>
                      <a:pt x="2445" y="2216"/>
                    </a:lnTo>
                    <a:lnTo>
                      <a:pt x="2473" y="2161"/>
                    </a:lnTo>
                    <a:lnTo>
                      <a:pt x="2496" y="2105"/>
                    </a:lnTo>
                    <a:lnTo>
                      <a:pt x="2512" y="2044"/>
                    </a:lnTo>
                    <a:lnTo>
                      <a:pt x="2523" y="1983"/>
                    </a:lnTo>
                    <a:lnTo>
                      <a:pt x="2527" y="1919"/>
                    </a:lnTo>
                    <a:lnTo>
                      <a:pt x="2523" y="1854"/>
                    </a:lnTo>
                    <a:lnTo>
                      <a:pt x="2512" y="1792"/>
                    </a:lnTo>
                    <a:lnTo>
                      <a:pt x="2496" y="1732"/>
                    </a:lnTo>
                    <a:lnTo>
                      <a:pt x="2473" y="1675"/>
                    </a:lnTo>
                    <a:lnTo>
                      <a:pt x="2445" y="1621"/>
                    </a:lnTo>
                    <a:lnTo>
                      <a:pt x="2411" y="1570"/>
                    </a:lnTo>
                    <a:lnTo>
                      <a:pt x="2373" y="1523"/>
                    </a:lnTo>
                    <a:lnTo>
                      <a:pt x="2330" y="1480"/>
                    </a:lnTo>
                    <a:lnTo>
                      <a:pt x="2283" y="1442"/>
                    </a:lnTo>
                    <a:lnTo>
                      <a:pt x="2232" y="1409"/>
                    </a:lnTo>
                    <a:lnTo>
                      <a:pt x="2177" y="1381"/>
                    </a:lnTo>
                    <a:lnTo>
                      <a:pt x="2120" y="1358"/>
                    </a:lnTo>
                    <a:lnTo>
                      <a:pt x="2059" y="1341"/>
                    </a:lnTo>
                    <a:lnTo>
                      <a:pt x="1996" y="1331"/>
                    </a:lnTo>
                    <a:lnTo>
                      <a:pt x="1932" y="1328"/>
                    </a:lnTo>
                    <a:close/>
                    <a:moveTo>
                      <a:pt x="1784" y="599"/>
                    </a:moveTo>
                    <a:lnTo>
                      <a:pt x="1684" y="614"/>
                    </a:lnTo>
                    <a:lnTo>
                      <a:pt x="1587" y="636"/>
                    </a:lnTo>
                    <a:lnTo>
                      <a:pt x="1493" y="665"/>
                    </a:lnTo>
                    <a:lnTo>
                      <a:pt x="1402" y="700"/>
                    </a:lnTo>
                    <a:lnTo>
                      <a:pt x="1314" y="741"/>
                    </a:lnTo>
                    <a:lnTo>
                      <a:pt x="1230" y="789"/>
                    </a:lnTo>
                    <a:lnTo>
                      <a:pt x="1150" y="842"/>
                    </a:lnTo>
                    <a:lnTo>
                      <a:pt x="1074" y="901"/>
                    </a:lnTo>
                    <a:lnTo>
                      <a:pt x="1003" y="965"/>
                    </a:lnTo>
                    <a:lnTo>
                      <a:pt x="936" y="1034"/>
                    </a:lnTo>
                    <a:lnTo>
                      <a:pt x="874" y="1107"/>
                    </a:lnTo>
                    <a:lnTo>
                      <a:pt x="818" y="1184"/>
                    </a:lnTo>
                    <a:lnTo>
                      <a:pt x="767" y="1266"/>
                    </a:lnTo>
                    <a:lnTo>
                      <a:pt x="722" y="1352"/>
                    </a:lnTo>
                    <a:lnTo>
                      <a:pt x="685" y="1441"/>
                    </a:lnTo>
                    <a:lnTo>
                      <a:pt x="652" y="1533"/>
                    </a:lnTo>
                    <a:lnTo>
                      <a:pt x="713" y="1487"/>
                    </a:lnTo>
                    <a:lnTo>
                      <a:pt x="777" y="1441"/>
                    </a:lnTo>
                    <a:lnTo>
                      <a:pt x="846" y="1394"/>
                    </a:lnTo>
                    <a:lnTo>
                      <a:pt x="918" y="1348"/>
                    </a:lnTo>
                    <a:lnTo>
                      <a:pt x="994" y="1304"/>
                    </a:lnTo>
                    <a:lnTo>
                      <a:pt x="1076" y="1259"/>
                    </a:lnTo>
                    <a:lnTo>
                      <a:pt x="1159" y="1218"/>
                    </a:lnTo>
                    <a:lnTo>
                      <a:pt x="1246" y="1180"/>
                    </a:lnTo>
                    <a:lnTo>
                      <a:pt x="1336" y="1145"/>
                    </a:lnTo>
                    <a:lnTo>
                      <a:pt x="1429" y="1112"/>
                    </a:lnTo>
                    <a:lnTo>
                      <a:pt x="1525" y="1085"/>
                    </a:lnTo>
                    <a:lnTo>
                      <a:pt x="1623" y="1064"/>
                    </a:lnTo>
                    <a:lnTo>
                      <a:pt x="1724" y="1047"/>
                    </a:lnTo>
                    <a:lnTo>
                      <a:pt x="1827" y="1036"/>
                    </a:lnTo>
                    <a:lnTo>
                      <a:pt x="1932" y="1032"/>
                    </a:lnTo>
                    <a:lnTo>
                      <a:pt x="2037" y="1036"/>
                    </a:lnTo>
                    <a:lnTo>
                      <a:pt x="2139" y="1047"/>
                    </a:lnTo>
                    <a:lnTo>
                      <a:pt x="2240" y="1064"/>
                    </a:lnTo>
                    <a:lnTo>
                      <a:pt x="2339" y="1085"/>
                    </a:lnTo>
                    <a:lnTo>
                      <a:pt x="2434" y="1112"/>
                    </a:lnTo>
                    <a:lnTo>
                      <a:pt x="2528" y="1145"/>
                    </a:lnTo>
                    <a:lnTo>
                      <a:pt x="2618" y="1180"/>
                    </a:lnTo>
                    <a:lnTo>
                      <a:pt x="2705" y="1218"/>
                    </a:lnTo>
                    <a:lnTo>
                      <a:pt x="2789" y="1259"/>
                    </a:lnTo>
                    <a:lnTo>
                      <a:pt x="2869" y="1304"/>
                    </a:lnTo>
                    <a:lnTo>
                      <a:pt x="2946" y="1348"/>
                    </a:lnTo>
                    <a:lnTo>
                      <a:pt x="3019" y="1394"/>
                    </a:lnTo>
                    <a:lnTo>
                      <a:pt x="3087" y="1441"/>
                    </a:lnTo>
                    <a:lnTo>
                      <a:pt x="3151" y="1487"/>
                    </a:lnTo>
                    <a:lnTo>
                      <a:pt x="3212" y="1533"/>
                    </a:lnTo>
                    <a:lnTo>
                      <a:pt x="3180" y="1441"/>
                    </a:lnTo>
                    <a:lnTo>
                      <a:pt x="3141" y="1352"/>
                    </a:lnTo>
                    <a:lnTo>
                      <a:pt x="3096" y="1266"/>
                    </a:lnTo>
                    <a:lnTo>
                      <a:pt x="3045" y="1184"/>
                    </a:lnTo>
                    <a:lnTo>
                      <a:pt x="2989" y="1107"/>
                    </a:lnTo>
                    <a:lnTo>
                      <a:pt x="2927" y="1034"/>
                    </a:lnTo>
                    <a:lnTo>
                      <a:pt x="2861" y="965"/>
                    </a:lnTo>
                    <a:lnTo>
                      <a:pt x="2790" y="901"/>
                    </a:lnTo>
                    <a:lnTo>
                      <a:pt x="2714" y="842"/>
                    </a:lnTo>
                    <a:lnTo>
                      <a:pt x="2634" y="789"/>
                    </a:lnTo>
                    <a:lnTo>
                      <a:pt x="2550" y="742"/>
                    </a:lnTo>
                    <a:lnTo>
                      <a:pt x="2462" y="700"/>
                    </a:lnTo>
                    <a:lnTo>
                      <a:pt x="2371" y="665"/>
                    </a:lnTo>
                    <a:lnTo>
                      <a:pt x="2277" y="636"/>
                    </a:lnTo>
                    <a:lnTo>
                      <a:pt x="2179" y="614"/>
                    </a:lnTo>
                    <a:lnTo>
                      <a:pt x="2080" y="599"/>
                    </a:lnTo>
                    <a:lnTo>
                      <a:pt x="2080" y="738"/>
                    </a:lnTo>
                    <a:lnTo>
                      <a:pt x="2077" y="767"/>
                    </a:lnTo>
                    <a:lnTo>
                      <a:pt x="2069" y="795"/>
                    </a:lnTo>
                    <a:lnTo>
                      <a:pt x="2056" y="820"/>
                    </a:lnTo>
                    <a:lnTo>
                      <a:pt x="2037" y="842"/>
                    </a:lnTo>
                    <a:lnTo>
                      <a:pt x="2014" y="860"/>
                    </a:lnTo>
                    <a:lnTo>
                      <a:pt x="1990" y="873"/>
                    </a:lnTo>
                    <a:lnTo>
                      <a:pt x="1962" y="882"/>
                    </a:lnTo>
                    <a:lnTo>
                      <a:pt x="1932" y="885"/>
                    </a:lnTo>
                    <a:lnTo>
                      <a:pt x="1901" y="882"/>
                    </a:lnTo>
                    <a:lnTo>
                      <a:pt x="1873" y="873"/>
                    </a:lnTo>
                    <a:lnTo>
                      <a:pt x="1849" y="860"/>
                    </a:lnTo>
                    <a:lnTo>
                      <a:pt x="1827" y="842"/>
                    </a:lnTo>
                    <a:lnTo>
                      <a:pt x="1809" y="820"/>
                    </a:lnTo>
                    <a:lnTo>
                      <a:pt x="1795" y="795"/>
                    </a:lnTo>
                    <a:lnTo>
                      <a:pt x="1786" y="767"/>
                    </a:lnTo>
                    <a:lnTo>
                      <a:pt x="1784" y="738"/>
                    </a:lnTo>
                    <a:lnTo>
                      <a:pt x="1784" y="599"/>
                    </a:lnTo>
                    <a:close/>
                    <a:moveTo>
                      <a:pt x="1932" y="0"/>
                    </a:moveTo>
                    <a:lnTo>
                      <a:pt x="1932" y="0"/>
                    </a:lnTo>
                    <a:lnTo>
                      <a:pt x="1962" y="2"/>
                    </a:lnTo>
                    <a:lnTo>
                      <a:pt x="1990" y="11"/>
                    </a:lnTo>
                    <a:lnTo>
                      <a:pt x="2014" y="25"/>
                    </a:lnTo>
                    <a:lnTo>
                      <a:pt x="2037" y="43"/>
                    </a:lnTo>
                    <a:lnTo>
                      <a:pt x="2056" y="65"/>
                    </a:lnTo>
                    <a:lnTo>
                      <a:pt x="2069" y="90"/>
                    </a:lnTo>
                    <a:lnTo>
                      <a:pt x="2077" y="117"/>
                    </a:lnTo>
                    <a:lnTo>
                      <a:pt x="2080" y="147"/>
                    </a:lnTo>
                    <a:lnTo>
                      <a:pt x="2080" y="302"/>
                    </a:lnTo>
                    <a:lnTo>
                      <a:pt x="2192" y="316"/>
                    </a:lnTo>
                    <a:lnTo>
                      <a:pt x="2300" y="336"/>
                    </a:lnTo>
                    <a:lnTo>
                      <a:pt x="2405" y="364"/>
                    </a:lnTo>
                    <a:lnTo>
                      <a:pt x="2507" y="399"/>
                    </a:lnTo>
                    <a:lnTo>
                      <a:pt x="2607" y="440"/>
                    </a:lnTo>
                    <a:lnTo>
                      <a:pt x="2704" y="488"/>
                    </a:lnTo>
                    <a:lnTo>
                      <a:pt x="2796" y="542"/>
                    </a:lnTo>
                    <a:lnTo>
                      <a:pt x="2885" y="601"/>
                    </a:lnTo>
                    <a:lnTo>
                      <a:pt x="2969" y="665"/>
                    </a:lnTo>
                    <a:lnTo>
                      <a:pt x="3049" y="734"/>
                    </a:lnTo>
                    <a:lnTo>
                      <a:pt x="3124" y="809"/>
                    </a:lnTo>
                    <a:lnTo>
                      <a:pt x="3193" y="889"/>
                    </a:lnTo>
                    <a:lnTo>
                      <a:pt x="3259" y="972"/>
                    </a:lnTo>
                    <a:lnTo>
                      <a:pt x="3318" y="1060"/>
                    </a:lnTo>
                    <a:lnTo>
                      <a:pt x="3372" y="1152"/>
                    </a:lnTo>
                    <a:lnTo>
                      <a:pt x="3419" y="1247"/>
                    </a:lnTo>
                    <a:lnTo>
                      <a:pt x="3461" y="1346"/>
                    </a:lnTo>
                    <a:lnTo>
                      <a:pt x="3496" y="1448"/>
                    </a:lnTo>
                    <a:lnTo>
                      <a:pt x="3524" y="1553"/>
                    </a:lnTo>
                    <a:lnTo>
                      <a:pt x="3546" y="1661"/>
                    </a:lnTo>
                    <a:lnTo>
                      <a:pt x="3559" y="1771"/>
                    </a:lnTo>
                    <a:lnTo>
                      <a:pt x="3714" y="1771"/>
                    </a:lnTo>
                    <a:lnTo>
                      <a:pt x="3745" y="1774"/>
                    </a:lnTo>
                    <a:lnTo>
                      <a:pt x="3773" y="1783"/>
                    </a:lnTo>
                    <a:lnTo>
                      <a:pt x="3798" y="1796"/>
                    </a:lnTo>
                    <a:lnTo>
                      <a:pt x="3820" y="1814"/>
                    </a:lnTo>
                    <a:lnTo>
                      <a:pt x="3838" y="1836"/>
                    </a:lnTo>
                    <a:lnTo>
                      <a:pt x="3852" y="1861"/>
                    </a:lnTo>
                    <a:lnTo>
                      <a:pt x="3861" y="1889"/>
                    </a:lnTo>
                    <a:lnTo>
                      <a:pt x="3864" y="1919"/>
                    </a:lnTo>
                    <a:lnTo>
                      <a:pt x="3861" y="1948"/>
                    </a:lnTo>
                    <a:lnTo>
                      <a:pt x="3852" y="1976"/>
                    </a:lnTo>
                    <a:lnTo>
                      <a:pt x="3838" y="2001"/>
                    </a:lnTo>
                    <a:lnTo>
                      <a:pt x="3820" y="2023"/>
                    </a:lnTo>
                    <a:lnTo>
                      <a:pt x="3798" y="2041"/>
                    </a:lnTo>
                    <a:lnTo>
                      <a:pt x="3773" y="2054"/>
                    </a:lnTo>
                    <a:lnTo>
                      <a:pt x="3745" y="2062"/>
                    </a:lnTo>
                    <a:lnTo>
                      <a:pt x="3716" y="2066"/>
                    </a:lnTo>
                    <a:lnTo>
                      <a:pt x="3559" y="2066"/>
                    </a:lnTo>
                    <a:lnTo>
                      <a:pt x="3546" y="2176"/>
                    </a:lnTo>
                    <a:lnTo>
                      <a:pt x="3525" y="2283"/>
                    </a:lnTo>
                    <a:lnTo>
                      <a:pt x="3496" y="2388"/>
                    </a:lnTo>
                    <a:lnTo>
                      <a:pt x="3462" y="2491"/>
                    </a:lnTo>
                    <a:lnTo>
                      <a:pt x="3419" y="2589"/>
                    </a:lnTo>
                    <a:lnTo>
                      <a:pt x="3372" y="2685"/>
                    </a:lnTo>
                    <a:lnTo>
                      <a:pt x="3318" y="2776"/>
                    </a:lnTo>
                    <a:lnTo>
                      <a:pt x="3259" y="2864"/>
                    </a:lnTo>
                    <a:lnTo>
                      <a:pt x="3195" y="2949"/>
                    </a:lnTo>
                    <a:lnTo>
                      <a:pt x="3124" y="3027"/>
                    </a:lnTo>
                    <a:lnTo>
                      <a:pt x="3049" y="3102"/>
                    </a:lnTo>
                    <a:lnTo>
                      <a:pt x="2969" y="3172"/>
                    </a:lnTo>
                    <a:lnTo>
                      <a:pt x="2885" y="3236"/>
                    </a:lnTo>
                    <a:lnTo>
                      <a:pt x="2796" y="3295"/>
                    </a:lnTo>
                    <a:lnTo>
                      <a:pt x="2704" y="3349"/>
                    </a:lnTo>
                    <a:lnTo>
                      <a:pt x="2607" y="3396"/>
                    </a:lnTo>
                    <a:lnTo>
                      <a:pt x="2507" y="3437"/>
                    </a:lnTo>
                    <a:lnTo>
                      <a:pt x="2405" y="3472"/>
                    </a:lnTo>
                    <a:lnTo>
                      <a:pt x="2300" y="3500"/>
                    </a:lnTo>
                    <a:lnTo>
                      <a:pt x="2192" y="3520"/>
                    </a:lnTo>
                    <a:lnTo>
                      <a:pt x="2080" y="3535"/>
                    </a:lnTo>
                    <a:lnTo>
                      <a:pt x="2080" y="3689"/>
                    </a:lnTo>
                    <a:lnTo>
                      <a:pt x="2077" y="3719"/>
                    </a:lnTo>
                    <a:lnTo>
                      <a:pt x="2069" y="3747"/>
                    </a:lnTo>
                    <a:lnTo>
                      <a:pt x="2056" y="3771"/>
                    </a:lnTo>
                    <a:lnTo>
                      <a:pt x="2037" y="3794"/>
                    </a:lnTo>
                    <a:lnTo>
                      <a:pt x="2014" y="3812"/>
                    </a:lnTo>
                    <a:lnTo>
                      <a:pt x="1990" y="3826"/>
                    </a:lnTo>
                    <a:lnTo>
                      <a:pt x="1962" y="3834"/>
                    </a:lnTo>
                    <a:lnTo>
                      <a:pt x="1932" y="3836"/>
                    </a:lnTo>
                    <a:lnTo>
                      <a:pt x="1903" y="3834"/>
                    </a:lnTo>
                    <a:lnTo>
                      <a:pt x="1875" y="3826"/>
                    </a:lnTo>
                    <a:lnTo>
                      <a:pt x="1849" y="3812"/>
                    </a:lnTo>
                    <a:lnTo>
                      <a:pt x="1827" y="3794"/>
                    </a:lnTo>
                    <a:lnTo>
                      <a:pt x="1809" y="3771"/>
                    </a:lnTo>
                    <a:lnTo>
                      <a:pt x="1795" y="3747"/>
                    </a:lnTo>
                    <a:lnTo>
                      <a:pt x="1786" y="3719"/>
                    </a:lnTo>
                    <a:lnTo>
                      <a:pt x="1784" y="3689"/>
                    </a:lnTo>
                    <a:lnTo>
                      <a:pt x="1784" y="3535"/>
                    </a:lnTo>
                    <a:lnTo>
                      <a:pt x="1673" y="3520"/>
                    </a:lnTo>
                    <a:lnTo>
                      <a:pt x="1564" y="3500"/>
                    </a:lnTo>
                    <a:lnTo>
                      <a:pt x="1458" y="3472"/>
                    </a:lnTo>
                    <a:lnTo>
                      <a:pt x="1356" y="3437"/>
                    </a:lnTo>
                    <a:lnTo>
                      <a:pt x="1257" y="3396"/>
                    </a:lnTo>
                    <a:lnTo>
                      <a:pt x="1161" y="3349"/>
                    </a:lnTo>
                    <a:lnTo>
                      <a:pt x="1067" y="3295"/>
                    </a:lnTo>
                    <a:lnTo>
                      <a:pt x="980" y="3236"/>
                    </a:lnTo>
                    <a:lnTo>
                      <a:pt x="895" y="3172"/>
                    </a:lnTo>
                    <a:lnTo>
                      <a:pt x="815" y="3102"/>
                    </a:lnTo>
                    <a:lnTo>
                      <a:pt x="741" y="3027"/>
                    </a:lnTo>
                    <a:lnTo>
                      <a:pt x="670" y="2949"/>
                    </a:lnTo>
                    <a:lnTo>
                      <a:pt x="605" y="2864"/>
                    </a:lnTo>
                    <a:lnTo>
                      <a:pt x="545" y="2776"/>
                    </a:lnTo>
                    <a:lnTo>
                      <a:pt x="492" y="2685"/>
                    </a:lnTo>
                    <a:lnTo>
                      <a:pt x="444" y="2589"/>
                    </a:lnTo>
                    <a:lnTo>
                      <a:pt x="403" y="2491"/>
                    </a:lnTo>
                    <a:lnTo>
                      <a:pt x="368" y="2388"/>
                    </a:lnTo>
                    <a:lnTo>
                      <a:pt x="340" y="2283"/>
                    </a:lnTo>
                    <a:lnTo>
                      <a:pt x="318" y="2176"/>
                    </a:lnTo>
                    <a:lnTo>
                      <a:pt x="305" y="2066"/>
                    </a:lnTo>
                    <a:lnTo>
                      <a:pt x="149" y="2066"/>
                    </a:lnTo>
                    <a:lnTo>
                      <a:pt x="119" y="2062"/>
                    </a:lnTo>
                    <a:lnTo>
                      <a:pt x="91" y="2054"/>
                    </a:lnTo>
                    <a:lnTo>
                      <a:pt x="65" y="2041"/>
                    </a:lnTo>
                    <a:lnTo>
                      <a:pt x="44" y="2023"/>
                    </a:lnTo>
                    <a:lnTo>
                      <a:pt x="25" y="2001"/>
                    </a:lnTo>
                    <a:lnTo>
                      <a:pt x="12" y="1976"/>
                    </a:lnTo>
                    <a:lnTo>
                      <a:pt x="3" y="1948"/>
                    </a:lnTo>
                    <a:lnTo>
                      <a:pt x="0" y="1919"/>
                    </a:lnTo>
                    <a:lnTo>
                      <a:pt x="3" y="1889"/>
                    </a:lnTo>
                    <a:lnTo>
                      <a:pt x="12" y="1861"/>
                    </a:lnTo>
                    <a:lnTo>
                      <a:pt x="25" y="1836"/>
                    </a:lnTo>
                    <a:lnTo>
                      <a:pt x="44" y="1814"/>
                    </a:lnTo>
                    <a:lnTo>
                      <a:pt x="65" y="1796"/>
                    </a:lnTo>
                    <a:lnTo>
                      <a:pt x="91" y="1783"/>
                    </a:lnTo>
                    <a:lnTo>
                      <a:pt x="119" y="1774"/>
                    </a:lnTo>
                    <a:lnTo>
                      <a:pt x="149" y="1771"/>
                    </a:lnTo>
                    <a:lnTo>
                      <a:pt x="305" y="1771"/>
                    </a:lnTo>
                    <a:lnTo>
                      <a:pt x="318" y="1661"/>
                    </a:lnTo>
                    <a:lnTo>
                      <a:pt x="340" y="1553"/>
                    </a:lnTo>
                    <a:lnTo>
                      <a:pt x="368" y="1448"/>
                    </a:lnTo>
                    <a:lnTo>
                      <a:pt x="403" y="1346"/>
                    </a:lnTo>
                    <a:lnTo>
                      <a:pt x="444" y="1247"/>
                    </a:lnTo>
                    <a:lnTo>
                      <a:pt x="492" y="1152"/>
                    </a:lnTo>
                    <a:lnTo>
                      <a:pt x="545" y="1060"/>
                    </a:lnTo>
                    <a:lnTo>
                      <a:pt x="605" y="972"/>
                    </a:lnTo>
                    <a:lnTo>
                      <a:pt x="670" y="889"/>
                    </a:lnTo>
                    <a:lnTo>
                      <a:pt x="741" y="809"/>
                    </a:lnTo>
                    <a:lnTo>
                      <a:pt x="815" y="734"/>
                    </a:lnTo>
                    <a:lnTo>
                      <a:pt x="895" y="665"/>
                    </a:lnTo>
                    <a:lnTo>
                      <a:pt x="980" y="601"/>
                    </a:lnTo>
                    <a:lnTo>
                      <a:pt x="1067" y="542"/>
                    </a:lnTo>
                    <a:lnTo>
                      <a:pt x="1161" y="488"/>
                    </a:lnTo>
                    <a:lnTo>
                      <a:pt x="1257" y="440"/>
                    </a:lnTo>
                    <a:lnTo>
                      <a:pt x="1356" y="399"/>
                    </a:lnTo>
                    <a:lnTo>
                      <a:pt x="1458" y="364"/>
                    </a:lnTo>
                    <a:lnTo>
                      <a:pt x="1564" y="336"/>
                    </a:lnTo>
                    <a:lnTo>
                      <a:pt x="1673" y="316"/>
                    </a:lnTo>
                    <a:lnTo>
                      <a:pt x="1784" y="302"/>
                    </a:lnTo>
                    <a:lnTo>
                      <a:pt x="1784" y="147"/>
                    </a:lnTo>
                    <a:lnTo>
                      <a:pt x="1786" y="117"/>
                    </a:lnTo>
                    <a:lnTo>
                      <a:pt x="1795" y="90"/>
                    </a:lnTo>
                    <a:lnTo>
                      <a:pt x="1809" y="65"/>
                    </a:lnTo>
                    <a:lnTo>
                      <a:pt x="1827" y="43"/>
                    </a:lnTo>
                    <a:lnTo>
                      <a:pt x="1849" y="25"/>
                    </a:lnTo>
                    <a:lnTo>
                      <a:pt x="1873" y="11"/>
                    </a:lnTo>
                    <a:lnTo>
                      <a:pt x="1901" y="2"/>
                    </a:lnTo>
                    <a:lnTo>
                      <a:pt x="1932"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5" name="Freeform 37">
                <a:extLst>
                  <a:ext uri="{FF2B5EF4-FFF2-40B4-BE49-F238E27FC236}">
                    <a16:creationId xmlns:a16="http://schemas.microsoft.com/office/drawing/2014/main" id="{A946DB2F-91B9-2356-B535-7DC333BB7648}"/>
                  </a:ext>
                </a:extLst>
              </p:cNvPr>
              <p:cNvSpPr>
                <a:spLocks/>
              </p:cNvSpPr>
              <p:nvPr/>
            </p:nvSpPr>
            <p:spPr bwMode="auto">
              <a:xfrm>
                <a:off x="3554413" y="8678863"/>
                <a:ext cx="1179513" cy="1169988"/>
              </a:xfrm>
              <a:custGeom>
                <a:avLst/>
                <a:gdLst>
                  <a:gd name="T0" fmla="*/ 372 w 743"/>
                  <a:gd name="T1" fmla="*/ 0 h 737"/>
                  <a:gd name="T2" fmla="*/ 423 w 743"/>
                  <a:gd name="T3" fmla="*/ 2 h 737"/>
                  <a:gd name="T4" fmla="*/ 470 w 743"/>
                  <a:gd name="T5" fmla="*/ 13 h 737"/>
                  <a:gd name="T6" fmla="*/ 516 w 743"/>
                  <a:gd name="T7" fmla="*/ 29 h 737"/>
                  <a:gd name="T8" fmla="*/ 559 w 743"/>
                  <a:gd name="T9" fmla="*/ 49 h 737"/>
                  <a:gd name="T10" fmla="*/ 599 w 743"/>
                  <a:gd name="T11" fmla="*/ 76 h 737"/>
                  <a:gd name="T12" fmla="*/ 634 w 743"/>
                  <a:gd name="T13" fmla="*/ 107 h 737"/>
                  <a:gd name="T14" fmla="*/ 666 w 743"/>
                  <a:gd name="T15" fmla="*/ 143 h 737"/>
                  <a:gd name="T16" fmla="*/ 692 w 743"/>
                  <a:gd name="T17" fmla="*/ 182 h 737"/>
                  <a:gd name="T18" fmla="*/ 714 w 743"/>
                  <a:gd name="T19" fmla="*/ 225 h 737"/>
                  <a:gd name="T20" fmla="*/ 730 w 743"/>
                  <a:gd name="T21" fmla="*/ 270 h 737"/>
                  <a:gd name="T22" fmla="*/ 740 w 743"/>
                  <a:gd name="T23" fmla="*/ 318 h 737"/>
                  <a:gd name="T24" fmla="*/ 743 w 743"/>
                  <a:gd name="T25" fmla="*/ 369 h 737"/>
                  <a:gd name="T26" fmla="*/ 740 w 743"/>
                  <a:gd name="T27" fmla="*/ 418 h 737"/>
                  <a:gd name="T28" fmla="*/ 730 w 743"/>
                  <a:gd name="T29" fmla="*/ 467 h 737"/>
                  <a:gd name="T30" fmla="*/ 714 w 743"/>
                  <a:gd name="T31" fmla="*/ 512 h 737"/>
                  <a:gd name="T32" fmla="*/ 692 w 743"/>
                  <a:gd name="T33" fmla="*/ 555 h 737"/>
                  <a:gd name="T34" fmla="*/ 666 w 743"/>
                  <a:gd name="T35" fmla="*/ 593 h 737"/>
                  <a:gd name="T36" fmla="*/ 634 w 743"/>
                  <a:gd name="T37" fmla="*/ 629 h 737"/>
                  <a:gd name="T38" fmla="*/ 599 w 743"/>
                  <a:gd name="T39" fmla="*/ 661 h 737"/>
                  <a:gd name="T40" fmla="*/ 559 w 743"/>
                  <a:gd name="T41" fmla="*/ 687 h 737"/>
                  <a:gd name="T42" fmla="*/ 516 w 743"/>
                  <a:gd name="T43" fmla="*/ 708 h 737"/>
                  <a:gd name="T44" fmla="*/ 470 w 743"/>
                  <a:gd name="T45" fmla="*/ 723 h 737"/>
                  <a:gd name="T46" fmla="*/ 423 w 743"/>
                  <a:gd name="T47" fmla="*/ 734 h 737"/>
                  <a:gd name="T48" fmla="*/ 372 w 743"/>
                  <a:gd name="T49" fmla="*/ 737 h 737"/>
                  <a:gd name="T50" fmla="*/ 322 w 743"/>
                  <a:gd name="T51" fmla="*/ 734 h 737"/>
                  <a:gd name="T52" fmla="*/ 273 w 743"/>
                  <a:gd name="T53" fmla="*/ 723 h 737"/>
                  <a:gd name="T54" fmla="*/ 227 w 743"/>
                  <a:gd name="T55" fmla="*/ 708 h 737"/>
                  <a:gd name="T56" fmla="*/ 185 w 743"/>
                  <a:gd name="T57" fmla="*/ 687 h 737"/>
                  <a:gd name="T58" fmla="*/ 145 w 743"/>
                  <a:gd name="T59" fmla="*/ 661 h 737"/>
                  <a:gd name="T60" fmla="*/ 109 w 743"/>
                  <a:gd name="T61" fmla="*/ 629 h 737"/>
                  <a:gd name="T62" fmla="*/ 78 w 743"/>
                  <a:gd name="T63" fmla="*/ 593 h 737"/>
                  <a:gd name="T64" fmla="*/ 51 w 743"/>
                  <a:gd name="T65" fmla="*/ 555 h 737"/>
                  <a:gd name="T66" fmla="*/ 29 w 743"/>
                  <a:gd name="T67" fmla="*/ 512 h 737"/>
                  <a:gd name="T68" fmla="*/ 14 w 743"/>
                  <a:gd name="T69" fmla="*/ 467 h 737"/>
                  <a:gd name="T70" fmla="*/ 4 w 743"/>
                  <a:gd name="T71" fmla="*/ 418 h 737"/>
                  <a:gd name="T72" fmla="*/ 0 w 743"/>
                  <a:gd name="T73" fmla="*/ 369 h 737"/>
                  <a:gd name="T74" fmla="*/ 4 w 743"/>
                  <a:gd name="T75" fmla="*/ 318 h 737"/>
                  <a:gd name="T76" fmla="*/ 14 w 743"/>
                  <a:gd name="T77" fmla="*/ 270 h 737"/>
                  <a:gd name="T78" fmla="*/ 29 w 743"/>
                  <a:gd name="T79" fmla="*/ 225 h 737"/>
                  <a:gd name="T80" fmla="*/ 51 w 743"/>
                  <a:gd name="T81" fmla="*/ 182 h 737"/>
                  <a:gd name="T82" fmla="*/ 78 w 743"/>
                  <a:gd name="T83" fmla="*/ 143 h 737"/>
                  <a:gd name="T84" fmla="*/ 109 w 743"/>
                  <a:gd name="T85" fmla="*/ 107 h 737"/>
                  <a:gd name="T86" fmla="*/ 145 w 743"/>
                  <a:gd name="T87" fmla="*/ 76 h 737"/>
                  <a:gd name="T88" fmla="*/ 185 w 743"/>
                  <a:gd name="T89" fmla="*/ 49 h 737"/>
                  <a:gd name="T90" fmla="*/ 227 w 743"/>
                  <a:gd name="T91" fmla="*/ 29 h 737"/>
                  <a:gd name="T92" fmla="*/ 273 w 743"/>
                  <a:gd name="T93" fmla="*/ 13 h 737"/>
                  <a:gd name="T94" fmla="*/ 322 w 743"/>
                  <a:gd name="T95" fmla="*/ 2 h 737"/>
                  <a:gd name="T96" fmla="*/ 372 w 743"/>
                  <a:gd name="T97"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3" h="737">
                    <a:moveTo>
                      <a:pt x="372" y="0"/>
                    </a:moveTo>
                    <a:lnTo>
                      <a:pt x="423" y="2"/>
                    </a:lnTo>
                    <a:lnTo>
                      <a:pt x="470" y="13"/>
                    </a:lnTo>
                    <a:lnTo>
                      <a:pt x="516" y="29"/>
                    </a:lnTo>
                    <a:lnTo>
                      <a:pt x="559" y="49"/>
                    </a:lnTo>
                    <a:lnTo>
                      <a:pt x="599" y="76"/>
                    </a:lnTo>
                    <a:lnTo>
                      <a:pt x="634" y="107"/>
                    </a:lnTo>
                    <a:lnTo>
                      <a:pt x="666" y="143"/>
                    </a:lnTo>
                    <a:lnTo>
                      <a:pt x="692" y="182"/>
                    </a:lnTo>
                    <a:lnTo>
                      <a:pt x="714" y="225"/>
                    </a:lnTo>
                    <a:lnTo>
                      <a:pt x="730" y="270"/>
                    </a:lnTo>
                    <a:lnTo>
                      <a:pt x="740" y="318"/>
                    </a:lnTo>
                    <a:lnTo>
                      <a:pt x="743" y="369"/>
                    </a:lnTo>
                    <a:lnTo>
                      <a:pt x="740" y="418"/>
                    </a:lnTo>
                    <a:lnTo>
                      <a:pt x="730" y="467"/>
                    </a:lnTo>
                    <a:lnTo>
                      <a:pt x="714" y="512"/>
                    </a:lnTo>
                    <a:lnTo>
                      <a:pt x="692" y="555"/>
                    </a:lnTo>
                    <a:lnTo>
                      <a:pt x="666" y="593"/>
                    </a:lnTo>
                    <a:lnTo>
                      <a:pt x="634" y="629"/>
                    </a:lnTo>
                    <a:lnTo>
                      <a:pt x="599" y="661"/>
                    </a:lnTo>
                    <a:lnTo>
                      <a:pt x="559" y="687"/>
                    </a:lnTo>
                    <a:lnTo>
                      <a:pt x="516" y="708"/>
                    </a:lnTo>
                    <a:lnTo>
                      <a:pt x="470" y="723"/>
                    </a:lnTo>
                    <a:lnTo>
                      <a:pt x="423" y="734"/>
                    </a:lnTo>
                    <a:lnTo>
                      <a:pt x="372" y="737"/>
                    </a:lnTo>
                    <a:lnTo>
                      <a:pt x="322" y="734"/>
                    </a:lnTo>
                    <a:lnTo>
                      <a:pt x="273" y="723"/>
                    </a:lnTo>
                    <a:lnTo>
                      <a:pt x="227" y="708"/>
                    </a:lnTo>
                    <a:lnTo>
                      <a:pt x="185" y="687"/>
                    </a:lnTo>
                    <a:lnTo>
                      <a:pt x="145" y="661"/>
                    </a:lnTo>
                    <a:lnTo>
                      <a:pt x="109" y="629"/>
                    </a:lnTo>
                    <a:lnTo>
                      <a:pt x="78" y="593"/>
                    </a:lnTo>
                    <a:lnTo>
                      <a:pt x="51" y="555"/>
                    </a:lnTo>
                    <a:lnTo>
                      <a:pt x="29" y="512"/>
                    </a:lnTo>
                    <a:lnTo>
                      <a:pt x="14" y="467"/>
                    </a:lnTo>
                    <a:lnTo>
                      <a:pt x="4" y="418"/>
                    </a:lnTo>
                    <a:lnTo>
                      <a:pt x="0" y="369"/>
                    </a:lnTo>
                    <a:lnTo>
                      <a:pt x="4" y="318"/>
                    </a:lnTo>
                    <a:lnTo>
                      <a:pt x="14" y="270"/>
                    </a:lnTo>
                    <a:lnTo>
                      <a:pt x="29" y="225"/>
                    </a:lnTo>
                    <a:lnTo>
                      <a:pt x="51" y="182"/>
                    </a:lnTo>
                    <a:lnTo>
                      <a:pt x="78" y="143"/>
                    </a:lnTo>
                    <a:lnTo>
                      <a:pt x="109" y="107"/>
                    </a:lnTo>
                    <a:lnTo>
                      <a:pt x="145" y="76"/>
                    </a:lnTo>
                    <a:lnTo>
                      <a:pt x="185" y="49"/>
                    </a:lnTo>
                    <a:lnTo>
                      <a:pt x="227" y="29"/>
                    </a:lnTo>
                    <a:lnTo>
                      <a:pt x="273" y="13"/>
                    </a:lnTo>
                    <a:lnTo>
                      <a:pt x="322" y="2"/>
                    </a:lnTo>
                    <a:lnTo>
                      <a:pt x="372"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7" name="Group 16">
              <a:extLst>
                <a:ext uri="{FF2B5EF4-FFF2-40B4-BE49-F238E27FC236}">
                  <a16:creationId xmlns:a16="http://schemas.microsoft.com/office/drawing/2014/main" id="{75C4B5A3-D95B-F6F9-4D20-BAE40B1FD638}"/>
                </a:ext>
              </a:extLst>
            </p:cNvPr>
            <p:cNvGrpSpPr/>
            <p:nvPr/>
          </p:nvGrpSpPr>
          <p:grpSpPr>
            <a:xfrm>
              <a:off x="9429737" y="2683815"/>
              <a:ext cx="530944" cy="530944"/>
              <a:chOff x="15697200" y="3492500"/>
              <a:chExt cx="3962401" cy="3962401"/>
            </a:xfrm>
            <a:solidFill>
              <a:schemeClr val="bg1"/>
            </a:solidFill>
          </p:grpSpPr>
          <p:sp>
            <p:nvSpPr>
              <p:cNvPr id="25" name="Freeform 42">
                <a:extLst>
                  <a:ext uri="{FF2B5EF4-FFF2-40B4-BE49-F238E27FC236}">
                    <a16:creationId xmlns:a16="http://schemas.microsoft.com/office/drawing/2014/main" id="{1876C337-82D0-B711-18AC-7F550902B50C}"/>
                  </a:ext>
                </a:extLst>
              </p:cNvPr>
              <p:cNvSpPr>
                <a:spLocks/>
              </p:cNvSpPr>
              <p:nvPr/>
            </p:nvSpPr>
            <p:spPr bwMode="auto">
              <a:xfrm>
                <a:off x="17918113" y="3492500"/>
                <a:ext cx="1741488" cy="1741488"/>
              </a:xfrm>
              <a:custGeom>
                <a:avLst/>
                <a:gdLst>
                  <a:gd name="T0" fmla="*/ 0 w 2195"/>
                  <a:gd name="T1" fmla="*/ 0 h 2195"/>
                  <a:gd name="T2" fmla="*/ 138 w 2195"/>
                  <a:gd name="T3" fmla="*/ 20 h 2195"/>
                  <a:gd name="T4" fmla="*/ 275 w 2195"/>
                  <a:gd name="T5" fmla="*/ 48 h 2195"/>
                  <a:gd name="T6" fmla="*/ 408 w 2195"/>
                  <a:gd name="T7" fmla="*/ 83 h 2195"/>
                  <a:gd name="T8" fmla="*/ 540 w 2195"/>
                  <a:gd name="T9" fmla="*/ 126 h 2195"/>
                  <a:gd name="T10" fmla="*/ 670 w 2195"/>
                  <a:gd name="T11" fmla="*/ 175 h 2195"/>
                  <a:gd name="T12" fmla="*/ 796 w 2195"/>
                  <a:gd name="T13" fmla="*/ 233 h 2195"/>
                  <a:gd name="T14" fmla="*/ 918 w 2195"/>
                  <a:gd name="T15" fmla="*/ 296 h 2195"/>
                  <a:gd name="T16" fmla="*/ 1038 w 2195"/>
                  <a:gd name="T17" fmla="*/ 368 h 2195"/>
                  <a:gd name="T18" fmla="*/ 1154 w 2195"/>
                  <a:gd name="T19" fmla="*/ 445 h 2195"/>
                  <a:gd name="T20" fmla="*/ 1266 w 2195"/>
                  <a:gd name="T21" fmla="*/ 529 h 2195"/>
                  <a:gd name="T22" fmla="*/ 1374 w 2195"/>
                  <a:gd name="T23" fmla="*/ 620 h 2195"/>
                  <a:gd name="T24" fmla="*/ 1476 w 2195"/>
                  <a:gd name="T25" fmla="*/ 719 h 2195"/>
                  <a:gd name="T26" fmla="*/ 1575 w 2195"/>
                  <a:gd name="T27" fmla="*/ 821 h 2195"/>
                  <a:gd name="T28" fmla="*/ 1666 w 2195"/>
                  <a:gd name="T29" fmla="*/ 929 h 2195"/>
                  <a:gd name="T30" fmla="*/ 1750 w 2195"/>
                  <a:gd name="T31" fmla="*/ 1041 h 2195"/>
                  <a:gd name="T32" fmla="*/ 1827 w 2195"/>
                  <a:gd name="T33" fmla="*/ 1157 h 2195"/>
                  <a:gd name="T34" fmla="*/ 1899 w 2195"/>
                  <a:gd name="T35" fmla="*/ 1277 h 2195"/>
                  <a:gd name="T36" fmla="*/ 1962 w 2195"/>
                  <a:gd name="T37" fmla="*/ 1399 h 2195"/>
                  <a:gd name="T38" fmla="*/ 2020 w 2195"/>
                  <a:gd name="T39" fmla="*/ 1525 h 2195"/>
                  <a:gd name="T40" fmla="*/ 2069 w 2195"/>
                  <a:gd name="T41" fmla="*/ 1655 h 2195"/>
                  <a:gd name="T42" fmla="*/ 2112 w 2195"/>
                  <a:gd name="T43" fmla="*/ 1787 h 2195"/>
                  <a:gd name="T44" fmla="*/ 2147 w 2195"/>
                  <a:gd name="T45" fmla="*/ 1920 h 2195"/>
                  <a:gd name="T46" fmla="*/ 2175 w 2195"/>
                  <a:gd name="T47" fmla="*/ 2057 h 2195"/>
                  <a:gd name="T48" fmla="*/ 2195 w 2195"/>
                  <a:gd name="T49" fmla="*/ 2195 h 2195"/>
                  <a:gd name="T50" fmla="*/ 1753 w 2195"/>
                  <a:gd name="T51" fmla="*/ 2195 h 2195"/>
                  <a:gd name="T52" fmla="*/ 1729 w 2195"/>
                  <a:gd name="T53" fmla="*/ 2062 h 2195"/>
                  <a:gd name="T54" fmla="*/ 1697 w 2195"/>
                  <a:gd name="T55" fmla="*/ 1930 h 2195"/>
                  <a:gd name="T56" fmla="*/ 1656 w 2195"/>
                  <a:gd name="T57" fmla="*/ 1802 h 2195"/>
                  <a:gd name="T58" fmla="*/ 1608 w 2195"/>
                  <a:gd name="T59" fmla="*/ 1678 h 2195"/>
                  <a:gd name="T60" fmla="*/ 1552 w 2195"/>
                  <a:gd name="T61" fmla="*/ 1558 h 2195"/>
                  <a:gd name="T62" fmla="*/ 1487 w 2195"/>
                  <a:gd name="T63" fmla="*/ 1442 h 2195"/>
                  <a:gd name="T64" fmla="*/ 1417 w 2195"/>
                  <a:gd name="T65" fmla="*/ 1331 h 2195"/>
                  <a:gd name="T66" fmla="*/ 1340 w 2195"/>
                  <a:gd name="T67" fmla="*/ 1225 h 2195"/>
                  <a:gd name="T68" fmla="*/ 1256 w 2195"/>
                  <a:gd name="T69" fmla="*/ 1124 h 2195"/>
                  <a:gd name="T70" fmla="*/ 1166 w 2195"/>
                  <a:gd name="T71" fmla="*/ 1029 h 2195"/>
                  <a:gd name="T72" fmla="*/ 1071 w 2195"/>
                  <a:gd name="T73" fmla="*/ 939 h 2195"/>
                  <a:gd name="T74" fmla="*/ 970 w 2195"/>
                  <a:gd name="T75" fmla="*/ 855 h 2195"/>
                  <a:gd name="T76" fmla="*/ 864 w 2195"/>
                  <a:gd name="T77" fmla="*/ 778 h 2195"/>
                  <a:gd name="T78" fmla="*/ 753 w 2195"/>
                  <a:gd name="T79" fmla="*/ 708 h 2195"/>
                  <a:gd name="T80" fmla="*/ 637 w 2195"/>
                  <a:gd name="T81" fmla="*/ 643 h 2195"/>
                  <a:gd name="T82" fmla="*/ 517 w 2195"/>
                  <a:gd name="T83" fmla="*/ 587 h 2195"/>
                  <a:gd name="T84" fmla="*/ 393 w 2195"/>
                  <a:gd name="T85" fmla="*/ 539 h 2195"/>
                  <a:gd name="T86" fmla="*/ 265 w 2195"/>
                  <a:gd name="T87" fmla="*/ 498 h 2195"/>
                  <a:gd name="T88" fmla="*/ 133 w 2195"/>
                  <a:gd name="T89" fmla="*/ 466 h 2195"/>
                  <a:gd name="T90" fmla="*/ 0 w 2195"/>
                  <a:gd name="T91" fmla="*/ 442 h 2195"/>
                  <a:gd name="T92" fmla="*/ 0 w 2195"/>
                  <a:gd name="T93"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5" h="2195">
                    <a:moveTo>
                      <a:pt x="0" y="0"/>
                    </a:moveTo>
                    <a:lnTo>
                      <a:pt x="138" y="20"/>
                    </a:lnTo>
                    <a:lnTo>
                      <a:pt x="275" y="48"/>
                    </a:lnTo>
                    <a:lnTo>
                      <a:pt x="408" y="83"/>
                    </a:lnTo>
                    <a:lnTo>
                      <a:pt x="540" y="126"/>
                    </a:lnTo>
                    <a:lnTo>
                      <a:pt x="670" y="175"/>
                    </a:lnTo>
                    <a:lnTo>
                      <a:pt x="796" y="233"/>
                    </a:lnTo>
                    <a:lnTo>
                      <a:pt x="918" y="296"/>
                    </a:lnTo>
                    <a:lnTo>
                      <a:pt x="1038" y="368"/>
                    </a:lnTo>
                    <a:lnTo>
                      <a:pt x="1154" y="445"/>
                    </a:lnTo>
                    <a:lnTo>
                      <a:pt x="1266" y="529"/>
                    </a:lnTo>
                    <a:lnTo>
                      <a:pt x="1374" y="620"/>
                    </a:lnTo>
                    <a:lnTo>
                      <a:pt x="1476" y="719"/>
                    </a:lnTo>
                    <a:lnTo>
                      <a:pt x="1575" y="821"/>
                    </a:lnTo>
                    <a:lnTo>
                      <a:pt x="1666" y="929"/>
                    </a:lnTo>
                    <a:lnTo>
                      <a:pt x="1750" y="1041"/>
                    </a:lnTo>
                    <a:lnTo>
                      <a:pt x="1827" y="1157"/>
                    </a:lnTo>
                    <a:lnTo>
                      <a:pt x="1899" y="1277"/>
                    </a:lnTo>
                    <a:lnTo>
                      <a:pt x="1962" y="1399"/>
                    </a:lnTo>
                    <a:lnTo>
                      <a:pt x="2020" y="1525"/>
                    </a:lnTo>
                    <a:lnTo>
                      <a:pt x="2069" y="1655"/>
                    </a:lnTo>
                    <a:lnTo>
                      <a:pt x="2112" y="1787"/>
                    </a:lnTo>
                    <a:lnTo>
                      <a:pt x="2147" y="1920"/>
                    </a:lnTo>
                    <a:lnTo>
                      <a:pt x="2175" y="2057"/>
                    </a:lnTo>
                    <a:lnTo>
                      <a:pt x="2195" y="2195"/>
                    </a:lnTo>
                    <a:lnTo>
                      <a:pt x="1753" y="2195"/>
                    </a:lnTo>
                    <a:lnTo>
                      <a:pt x="1729" y="2062"/>
                    </a:lnTo>
                    <a:lnTo>
                      <a:pt x="1697" y="1930"/>
                    </a:lnTo>
                    <a:lnTo>
                      <a:pt x="1656" y="1802"/>
                    </a:lnTo>
                    <a:lnTo>
                      <a:pt x="1608" y="1678"/>
                    </a:lnTo>
                    <a:lnTo>
                      <a:pt x="1552" y="1558"/>
                    </a:lnTo>
                    <a:lnTo>
                      <a:pt x="1487" y="1442"/>
                    </a:lnTo>
                    <a:lnTo>
                      <a:pt x="1417" y="1331"/>
                    </a:lnTo>
                    <a:lnTo>
                      <a:pt x="1340" y="1225"/>
                    </a:lnTo>
                    <a:lnTo>
                      <a:pt x="1256" y="1124"/>
                    </a:lnTo>
                    <a:lnTo>
                      <a:pt x="1166" y="1029"/>
                    </a:lnTo>
                    <a:lnTo>
                      <a:pt x="1071" y="939"/>
                    </a:lnTo>
                    <a:lnTo>
                      <a:pt x="970" y="855"/>
                    </a:lnTo>
                    <a:lnTo>
                      <a:pt x="864" y="778"/>
                    </a:lnTo>
                    <a:lnTo>
                      <a:pt x="753" y="708"/>
                    </a:lnTo>
                    <a:lnTo>
                      <a:pt x="637" y="643"/>
                    </a:lnTo>
                    <a:lnTo>
                      <a:pt x="517" y="587"/>
                    </a:lnTo>
                    <a:lnTo>
                      <a:pt x="393" y="539"/>
                    </a:lnTo>
                    <a:lnTo>
                      <a:pt x="265" y="498"/>
                    </a:lnTo>
                    <a:lnTo>
                      <a:pt x="133" y="466"/>
                    </a:lnTo>
                    <a:lnTo>
                      <a:pt x="0" y="442"/>
                    </a:lnTo>
                    <a:lnTo>
                      <a:pt x="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6" name="Freeform 43">
                <a:extLst>
                  <a:ext uri="{FF2B5EF4-FFF2-40B4-BE49-F238E27FC236}">
                    <a16:creationId xmlns:a16="http://schemas.microsoft.com/office/drawing/2014/main" id="{D26C31E5-52A1-115F-6A35-A78CCDF41498}"/>
                  </a:ext>
                </a:extLst>
              </p:cNvPr>
              <p:cNvSpPr>
                <a:spLocks/>
              </p:cNvSpPr>
              <p:nvPr/>
            </p:nvSpPr>
            <p:spPr bwMode="auto">
              <a:xfrm>
                <a:off x="15697200" y="3492500"/>
                <a:ext cx="1741488" cy="1741488"/>
              </a:xfrm>
              <a:custGeom>
                <a:avLst/>
                <a:gdLst>
                  <a:gd name="T0" fmla="*/ 2195 w 2195"/>
                  <a:gd name="T1" fmla="*/ 0 h 2195"/>
                  <a:gd name="T2" fmla="*/ 2195 w 2195"/>
                  <a:gd name="T3" fmla="*/ 442 h 2195"/>
                  <a:gd name="T4" fmla="*/ 2062 w 2195"/>
                  <a:gd name="T5" fmla="*/ 466 h 2195"/>
                  <a:gd name="T6" fmla="*/ 1930 w 2195"/>
                  <a:gd name="T7" fmla="*/ 498 h 2195"/>
                  <a:gd name="T8" fmla="*/ 1802 w 2195"/>
                  <a:gd name="T9" fmla="*/ 539 h 2195"/>
                  <a:gd name="T10" fmla="*/ 1678 w 2195"/>
                  <a:gd name="T11" fmla="*/ 587 h 2195"/>
                  <a:gd name="T12" fmla="*/ 1558 w 2195"/>
                  <a:gd name="T13" fmla="*/ 643 h 2195"/>
                  <a:gd name="T14" fmla="*/ 1442 w 2195"/>
                  <a:gd name="T15" fmla="*/ 708 h 2195"/>
                  <a:gd name="T16" fmla="*/ 1331 w 2195"/>
                  <a:gd name="T17" fmla="*/ 778 h 2195"/>
                  <a:gd name="T18" fmla="*/ 1225 w 2195"/>
                  <a:gd name="T19" fmla="*/ 855 h 2195"/>
                  <a:gd name="T20" fmla="*/ 1124 w 2195"/>
                  <a:gd name="T21" fmla="*/ 939 h 2195"/>
                  <a:gd name="T22" fmla="*/ 1029 w 2195"/>
                  <a:gd name="T23" fmla="*/ 1029 h 2195"/>
                  <a:gd name="T24" fmla="*/ 939 w 2195"/>
                  <a:gd name="T25" fmla="*/ 1124 h 2195"/>
                  <a:gd name="T26" fmla="*/ 855 w 2195"/>
                  <a:gd name="T27" fmla="*/ 1225 h 2195"/>
                  <a:gd name="T28" fmla="*/ 778 w 2195"/>
                  <a:gd name="T29" fmla="*/ 1331 h 2195"/>
                  <a:gd name="T30" fmla="*/ 708 w 2195"/>
                  <a:gd name="T31" fmla="*/ 1442 h 2195"/>
                  <a:gd name="T32" fmla="*/ 643 w 2195"/>
                  <a:gd name="T33" fmla="*/ 1558 h 2195"/>
                  <a:gd name="T34" fmla="*/ 587 w 2195"/>
                  <a:gd name="T35" fmla="*/ 1678 h 2195"/>
                  <a:gd name="T36" fmla="*/ 539 w 2195"/>
                  <a:gd name="T37" fmla="*/ 1802 h 2195"/>
                  <a:gd name="T38" fmla="*/ 498 w 2195"/>
                  <a:gd name="T39" fmla="*/ 1930 h 2195"/>
                  <a:gd name="T40" fmla="*/ 466 w 2195"/>
                  <a:gd name="T41" fmla="*/ 2062 h 2195"/>
                  <a:gd name="T42" fmla="*/ 442 w 2195"/>
                  <a:gd name="T43" fmla="*/ 2195 h 2195"/>
                  <a:gd name="T44" fmla="*/ 0 w 2195"/>
                  <a:gd name="T45" fmla="*/ 2195 h 2195"/>
                  <a:gd name="T46" fmla="*/ 20 w 2195"/>
                  <a:gd name="T47" fmla="*/ 2057 h 2195"/>
                  <a:gd name="T48" fmla="*/ 48 w 2195"/>
                  <a:gd name="T49" fmla="*/ 1920 h 2195"/>
                  <a:gd name="T50" fmla="*/ 83 w 2195"/>
                  <a:gd name="T51" fmla="*/ 1787 h 2195"/>
                  <a:gd name="T52" fmla="*/ 126 w 2195"/>
                  <a:gd name="T53" fmla="*/ 1655 h 2195"/>
                  <a:gd name="T54" fmla="*/ 175 w 2195"/>
                  <a:gd name="T55" fmla="*/ 1525 h 2195"/>
                  <a:gd name="T56" fmla="*/ 233 w 2195"/>
                  <a:gd name="T57" fmla="*/ 1399 h 2195"/>
                  <a:gd name="T58" fmla="*/ 296 w 2195"/>
                  <a:gd name="T59" fmla="*/ 1277 h 2195"/>
                  <a:gd name="T60" fmla="*/ 368 w 2195"/>
                  <a:gd name="T61" fmla="*/ 1157 h 2195"/>
                  <a:gd name="T62" fmla="*/ 445 w 2195"/>
                  <a:gd name="T63" fmla="*/ 1041 h 2195"/>
                  <a:gd name="T64" fmla="*/ 529 w 2195"/>
                  <a:gd name="T65" fmla="*/ 929 h 2195"/>
                  <a:gd name="T66" fmla="*/ 620 w 2195"/>
                  <a:gd name="T67" fmla="*/ 821 h 2195"/>
                  <a:gd name="T68" fmla="*/ 719 w 2195"/>
                  <a:gd name="T69" fmla="*/ 719 h 2195"/>
                  <a:gd name="T70" fmla="*/ 821 w 2195"/>
                  <a:gd name="T71" fmla="*/ 620 h 2195"/>
                  <a:gd name="T72" fmla="*/ 929 w 2195"/>
                  <a:gd name="T73" fmla="*/ 529 h 2195"/>
                  <a:gd name="T74" fmla="*/ 1041 w 2195"/>
                  <a:gd name="T75" fmla="*/ 445 h 2195"/>
                  <a:gd name="T76" fmla="*/ 1157 w 2195"/>
                  <a:gd name="T77" fmla="*/ 368 h 2195"/>
                  <a:gd name="T78" fmla="*/ 1277 w 2195"/>
                  <a:gd name="T79" fmla="*/ 296 h 2195"/>
                  <a:gd name="T80" fmla="*/ 1399 w 2195"/>
                  <a:gd name="T81" fmla="*/ 233 h 2195"/>
                  <a:gd name="T82" fmla="*/ 1525 w 2195"/>
                  <a:gd name="T83" fmla="*/ 175 h 2195"/>
                  <a:gd name="T84" fmla="*/ 1655 w 2195"/>
                  <a:gd name="T85" fmla="*/ 126 h 2195"/>
                  <a:gd name="T86" fmla="*/ 1787 w 2195"/>
                  <a:gd name="T87" fmla="*/ 83 h 2195"/>
                  <a:gd name="T88" fmla="*/ 1920 w 2195"/>
                  <a:gd name="T89" fmla="*/ 48 h 2195"/>
                  <a:gd name="T90" fmla="*/ 2057 w 2195"/>
                  <a:gd name="T91" fmla="*/ 20 h 2195"/>
                  <a:gd name="T92" fmla="*/ 2195 w 2195"/>
                  <a:gd name="T93"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5" h="2195">
                    <a:moveTo>
                      <a:pt x="2195" y="0"/>
                    </a:moveTo>
                    <a:lnTo>
                      <a:pt x="2195" y="442"/>
                    </a:lnTo>
                    <a:lnTo>
                      <a:pt x="2062" y="466"/>
                    </a:lnTo>
                    <a:lnTo>
                      <a:pt x="1930" y="498"/>
                    </a:lnTo>
                    <a:lnTo>
                      <a:pt x="1802" y="539"/>
                    </a:lnTo>
                    <a:lnTo>
                      <a:pt x="1678" y="587"/>
                    </a:lnTo>
                    <a:lnTo>
                      <a:pt x="1558" y="643"/>
                    </a:lnTo>
                    <a:lnTo>
                      <a:pt x="1442" y="708"/>
                    </a:lnTo>
                    <a:lnTo>
                      <a:pt x="1331" y="778"/>
                    </a:lnTo>
                    <a:lnTo>
                      <a:pt x="1225" y="855"/>
                    </a:lnTo>
                    <a:lnTo>
                      <a:pt x="1124" y="939"/>
                    </a:lnTo>
                    <a:lnTo>
                      <a:pt x="1029" y="1029"/>
                    </a:lnTo>
                    <a:lnTo>
                      <a:pt x="939" y="1124"/>
                    </a:lnTo>
                    <a:lnTo>
                      <a:pt x="855" y="1225"/>
                    </a:lnTo>
                    <a:lnTo>
                      <a:pt x="778" y="1331"/>
                    </a:lnTo>
                    <a:lnTo>
                      <a:pt x="708" y="1442"/>
                    </a:lnTo>
                    <a:lnTo>
                      <a:pt x="643" y="1558"/>
                    </a:lnTo>
                    <a:lnTo>
                      <a:pt x="587" y="1678"/>
                    </a:lnTo>
                    <a:lnTo>
                      <a:pt x="539" y="1802"/>
                    </a:lnTo>
                    <a:lnTo>
                      <a:pt x="498" y="1930"/>
                    </a:lnTo>
                    <a:lnTo>
                      <a:pt x="466" y="2062"/>
                    </a:lnTo>
                    <a:lnTo>
                      <a:pt x="442" y="2195"/>
                    </a:lnTo>
                    <a:lnTo>
                      <a:pt x="0" y="2195"/>
                    </a:lnTo>
                    <a:lnTo>
                      <a:pt x="20" y="2057"/>
                    </a:lnTo>
                    <a:lnTo>
                      <a:pt x="48" y="1920"/>
                    </a:lnTo>
                    <a:lnTo>
                      <a:pt x="83" y="1787"/>
                    </a:lnTo>
                    <a:lnTo>
                      <a:pt x="126" y="1655"/>
                    </a:lnTo>
                    <a:lnTo>
                      <a:pt x="175" y="1525"/>
                    </a:lnTo>
                    <a:lnTo>
                      <a:pt x="233" y="1399"/>
                    </a:lnTo>
                    <a:lnTo>
                      <a:pt x="296" y="1277"/>
                    </a:lnTo>
                    <a:lnTo>
                      <a:pt x="368" y="1157"/>
                    </a:lnTo>
                    <a:lnTo>
                      <a:pt x="445" y="1041"/>
                    </a:lnTo>
                    <a:lnTo>
                      <a:pt x="529" y="929"/>
                    </a:lnTo>
                    <a:lnTo>
                      <a:pt x="620" y="821"/>
                    </a:lnTo>
                    <a:lnTo>
                      <a:pt x="719" y="719"/>
                    </a:lnTo>
                    <a:lnTo>
                      <a:pt x="821" y="620"/>
                    </a:lnTo>
                    <a:lnTo>
                      <a:pt x="929" y="529"/>
                    </a:lnTo>
                    <a:lnTo>
                      <a:pt x="1041" y="445"/>
                    </a:lnTo>
                    <a:lnTo>
                      <a:pt x="1157" y="368"/>
                    </a:lnTo>
                    <a:lnTo>
                      <a:pt x="1277" y="296"/>
                    </a:lnTo>
                    <a:lnTo>
                      <a:pt x="1399" y="233"/>
                    </a:lnTo>
                    <a:lnTo>
                      <a:pt x="1525" y="175"/>
                    </a:lnTo>
                    <a:lnTo>
                      <a:pt x="1655" y="126"/>
                    </a:lnTo>
                    <a:lnTo>
                      <a:pt x="1787" y="83"/>
                    </a:lnTo>
                    <a:lnTo>
                      <a:pt x="1920" y="48"/>
                    </a:lnTo>
                    <a:lnTo>
                      <a:pt x="2057" y="20"/>
                    </a:lnTo>
                    <a:lnTo>
                      <a:pt x="2195"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7" name="Freeform 44">
                <a:extLst>
                  <a:ext uri="{FF2B5EF4-FFF2-40B4-BE49-F238E27FC236}">
                    <a16:creationId xmlns:a16="http://schemas.microsoft.com/office/drawing/2014/main" id="{C9B40D7C-A50F-8316-7461-EB6BB055985B}"/>
                  </a:ext>
                </a:extLst>
              </p:cNvPr>
              <p:cNvSpPr>
                <a:spLocks/>
              </p:cNvSpPr>
              <p:nvPr/>
            </p:nvSpPr>
            <p:spPr bwMode="auto">
              <a:xfrm>
                <a:off x="17918113" y="5713413"/>
                <a:ext cx="1741488" cy="1741488"/>
              </a:xfrm>
              <a:custGeom>
                <a:avLst/>
                <a:gdLst>
                  <a:gd name="T0" fmla="*/ 1753 w 2195"/>
                  <a:gd name="T1" fmla="*/ 0 h 2195"/>
                  <a:gd name="T2" fmla="*/ 2195 w 2195"/>
                  <a:gd name="T3" fmla="*/ 0 h 2195"/>
                  <a:gd name="T4" fmla="*/ 2175 w 2195"/>
                  <a:gd name="T5" fmla="*/ 138 h 2195"/>
                  <a:gd name="T6" fmla="*/ 2147 w 2195"/>
                  <a:gd name="T7" fmla="*/ 275 h 2195"/>
                  <a:gd name="T8" fmla="*/ 2112 w 2195"/>
                  <a:gd name="T9" fmla="*/ 408 h 2195"/>
                  <a:gd name="T10" fmla="*/ 2069 w 2195"/>
                  <a:gd name="T11" fmla="*/ 540 h 2195"/>
                  <a:gd name="T12" fmla="*/ 2020 w 2195"/>
                  <a:gd name="T13" fmla="*/ 670 h 2195"/>
                  <a:gd name="T14" fmla="*/ 1962 w 2195"/>
                  <a:gd name="T15" fmla="*/ 796 h 2195"/>
                  <a:gd name="T16" fmla="*/ 1899 w 2195"/>
                  <a:gd name="T17" fmla="*/ 918 h 2195"/>
                  <a:gd name="T18" fmla="*/ 1827 w 2195"/>
                  <a:gd name="T19" fmla="*/ 1038 h 2195"/>
                  <a:gd name="T20" fmla="*/ 1750 w 2195"/>
                  <a:gd name="T21" fmla="*/ 1154 h 2195"/>
                  <a:gd name="T22" fmla="*/ 1666 w 2195"/>
                  <a:gd name="T23" fmla="*/ 1266 h 2195"/>
                  <a:gd name="T24" fmla="*/ 1575 w 2195"/>
                  <a:gd name="T25" fmla="*/ 1374 h 2195"/>
                  <a:gd name="T26" fmla="*/ 1476 w 2195"/>
                  <a:gd name="T27" fmla="*/ 1476 h 2195"/>
                  <a:gd name="T28" fmla="*/ 1374 w 2195"/>
                  <a:gd name="T29" fmla="*/ 1575 h 2195"/>
                  <a:gd name="T30" fmla="*/ 1266 w 2195"/>
                  <a:gd name="T31" fmla="*/ 1666 h 2195"/>
                  <a:gd name="T32" fmla="*/ 1154 w 2195"/>
                  <a:gd name="T33" fmla="*/ 1750 h 2195"/>
                  <a:gd name="T34" fmla="*/ 1038 w 2195"/>
                  <a:gd name="T35" fmla="*/ 1827 h 2195"/>
                  <a:gd name="T36" fmla="*/ 918 w 2195"/>
                  <a:gd name="T37" fmla="*/ 1899 h 2195"/>
                  <a:gd name="T38" fmla="*/ 796 w 2195"/>
                  <a:gd name="T39" fmla="*/ 1962 h 2195"/>
                  <a:gd name="T40" fmla="*/ 670 w 2195"/>
                  <a:gd name="T41" fmla="*/ 2020 h 2195"/>
                  <a:gd name="T42" fmla="*/ 540 w 2195"/>
                  <a:gd name="T43" fmla="*/ 2069 h 2195"/>
                  <a:gd name="T44" fmla="*/ 408 w 2195"/>
                  <a:gd name="T45" fmla="*/ 2112 h 2195"/>
                  <a:gd name="T46" fmla="*/ 275 w 2195"/>
                  <a:gd name="T47" fmla="*/ 2147 h 2195"/>
                  <a:gd name="T48" fmla="*/ 138 w 2195"/>
                  <a:gd name="T49" fmla="*/ 2175 h 2195"/>
                  <a:gd name="T50" fmla="*/ 0 w 2195"/>
                  <a:gd name="T51" fmla="*/ 2195 h 2195"/>
                  <a:gd name="T52" fmla="*/ 0 w 2195"/>
                  <a:gd name="T53" fmla="*/ 1753 h 2195"/>
                  <a:gd name="T54" fmla="*/ 133 w 2195"/>
                  <a:gd name="T55" fmla="*/ 1729 h 2195"/>
                  <a:gd name="T56" fmla="*/ 265 w 2195"/>
                  <a:gd name="T57" fmla="*/ 1697 h 2195"/>
                  <a:gd name="T58" fmla="*/ 393 w 2195"/>
                  <a:gd name="T59" fmla="*/ 1656 h 2195"/>
                  <a:gd name="T60" fmla="*/ 517 w 2195"/>
                  <a:gd name="T61" fmla="*/ 1608 h 2195"/>
                  <a:gd name="T62" fmla="*/ 637 w 2195"/>
                  <a:gd name="T63" fmla="*/ 1552 h 2195"/>
                  <a:gd name="T64" fmla="*/ 753 w 2195"/>
                  <a:gd name="T65" fmla="*/ 1487 h 2195"/>
                  <a:gd name="T66" fmla="*/ 864 w 2195"/>
                  <a:gd name="T67" fmla="*/ 1417 h 2195"/>
                  <a:gd name="T68" fmla="*/ 970 w 2195"/>
                  <a:gd name="T69" fmla="*/ 1340 h 2195"/>
                  <a:gd name="T70" fmla="*/ 1071 w 2195"/>
                  <a:gd name="T71" fmla="*/ 1256 h 2195"/>
                  <a:gd name="T72" fmla="*/ 1166 w 2195"/>
                  <a:gd name="T73" fmla="*/ 1166 h 2195"/>
                  <a:gd name="T74" fmla="*/ 1256 w 2195"/>
                  <a:gd name="T75" fmla="*/ 1071 h 2195"/>
                  <a:gd name="T76" fmla="*/ 1340 w 2195"/>
                  <a:gd name="T77" fmla="*/ 970 h 2195"/>
                  <a:gd name="T78" fmla="*/ 1417 w 2195"/>
                  <a:gd name="T79" fmla="*/ 864 h 2195"/>
                  <a:gd name="T80" fmla="*/ 1487 w 2195"/>
                  <a:gd name="T81" fmla="*/ 753 h 2195"/>
                  <a:gd name="T82" fmla="*/ 1552 w 2195"/>
                  <a:gd name="T83" fmla="*/ 637 h 2195"/>
                  <a:gd name="T84" fmla="*/ 1608 w 2195"/>
                  <a:gd name="T85" fmla="*/ 517 h 2195"/>
                  <a:gd name="T86" fmla="*/ 1656 w 2195"/>
                  <a:gd name="T87" fmla="*/ 393 h 2195"/>
                  <a:gd name="T88" fmla="*/ 1697 w 2195"/>
                  <a:gd name="T89" fmla="*/ 265 h 2195"/>
                  <a:gd name="T90" fmla="*/ 1729 w 2195"/>
                  <a:gd name="T91" fmla="*/ 133 h 2195"/>
                  <a:gd name="T92" fmla="*/ 1753 w 2195"/>
                  <a:gd name="T93"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5" h="2195">
                    <a:moveTo>
                      <a:pt x="1753" y="0"/>
                    </a:moveTo>
                    <a:lnTo>
                      <a:pt x="2195" y="0"/>
                    </a:lnTo>
                    <a:lnTo>
                      <a:pt x="2175" y="138"/>
                    </a:lnTo>
                    <a:lnTo>
                      <a:pt x="2147" y="275"/>
                    </a:lnTo>
                    <a:lnTo>
                      <a:pt x="2112" y="408"/>
                    </a:lnTo>
                    <a:lnTo>
                      <a:pt x="2069" y="540"/>
                    </a:lnTo>
                    <a:lnTo>
                      <a:pt x="2020" y="670"/>
                    </a:lnTo>
                    <a:lnTo>
                      <a:pt x="1962" y="796"/>
                    </a:lnTo>
                    <a:lnTo>
                      <a:pt x="1899" y="918"/>
                    </a:lnTo>
                    <a:lnTo>
                      <a:pt x="1827" y="1038"/>
                    </a:lnTo>
                    <a:lnTo>
                      <a:pt x="1750" y="1154"/>
                    </a:lnTo>
                    <a:lnTo>
                      <a:pt x="1666" y="1266"/>
                    </a:lnTo>
                    <a:lnTo>
                      <a:pt x="1575" y="1374"/>
                    </a:lnTo>
                    <a:lnTo>
                      <a:pt x="1476" y="1476"/>
                    </a:lnTo>
                    <a:lnTo>
                      <a:pt x="1374" y="1575"/>
                    </a:lnTo>
                    <a:lnTo>
                      <a:pt x="1266" y="1666"/>
                    </a:lnTo>
                    <a:lnTo>
                      <a:pt x="1154" y="1750"/>
                    </a:lnTo>
                    <a:lnTo>
                      <a:pt x="1038" y="1827"/>
                    </a:lnTo>
                    <a:lnTo>
                      <a:pt x="918" y="1899"/>
                    </a:lnTo>
                    <a:lnTo>
                      <a:pt x="796" y="1962"/>
                    </a:lnTo>
                    <a:lnTo>
                      <a:pt x="670" y="2020"/>
                    </a:lnTo>
                    <a:lnTo>
                      <a:pt x="540" y="2069"/>
                    </a:lnTo>
                    <a:lnTo>
                      <a:pt x="408" y="2112"/>
                    </a:lnTo>
                    <a:lnTo>
                      <a:pt x="275" y="2147"/>
                    </a:lnTo>
                    <a:lnTo>
                      <a:pt x="138" y="2175"/>
                    </a:lnTo>
                    <a:lnTo>
                      <a:pt x="0" y="2195"/>
                    </a:lnTo>
                    <a:lnTo>
                      <a:pt x="0" y="1753"/>
                    </a:lnTo>
                    <a:lnTo>
                      <a:pt x="133" y="1729"/>
                    </a:lnTo>
                    <a:lnTo>
                      <a:pt x="265" y="1697"/>
                    </a:lnTo>
                    <a:lnTo>
                      <a:pt x="393" y="1656"/>
                    </a:lnTo>
                    <a:lnTo>
                      <a:pt x="517" y="1608"/>
                    </a:lnTo>
                    <a:lnTo>
                      <a:pt x="637" y="1552"/>
                    </a:lnTo>
                    <a:lnTo>
                      <a:pt x="753" y="1487"/>
                    </a:lnTo>
                    <a:lnTo>
                      <a:pt x="864" y="1417"/>
                    </a:lnTo>
                    <a:lnTo>
                      <a:pt x="970" y="1340"/>
                    </a:lnTo>
                    <a:lnTo>
                      <a:pt x="1071" y="1256"/>
                    </a:lnTo>
                    <a:lnTo>
                      <a:pt x="1166" y="1166"/>
                    </a:lnTo>
                    <a:lnTo>
                      <a:pt x="1256" y="1071"/>
                    </a:lnTo>
                    <a:lnTo>
                      <a:pt x="1340" y="970"/>
                    </a:lnTo>
                    <a:lnTo>
                      <a:pt x="1417" y="864"/>
                    </a:lnTo>
                    <a:lnTo>
                      <a:pt x="1487" y="753"/>
                    </a:lnTo>
                    <a:lnTo>
                      <a:pt x="1552" y="637"/>
                    </a:lnTo>
                    <a:lnTo>
                      <a:pt x="1608" y="517"/>
                    </a:lnTo>
                    <a:lnTo>
                      <a:pt x="1656" y="393"/>
                    </a:lnTo>
                    <a:lnTo>
                      <a:pt x="1697" y="265"/>
                    </a:lnTo>
                    <a:lnTo>
                      <a:pt x="1729" y="133"/>
                    </a:lnTo>
                    <a:lnTo>
                      <a:pt x="1753"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8" name="Freeform 45">
                <a:extLst>
                  <a:ext uri="{FF2B5EF4-FFF2-40B4-BE49-F238E27FC236}">
                    <a16:creationId xmlns:a16="http://schemas.microsoft.com/office/drawing/2014/main" id="{2C06E022-646B-6203-FAD6-77DA2BABC54C}"/>
                  </a:ext>
                </a:extLst>
              </p:cNvPr>
              <p:cNvSpPr>
                <a:spLocks/>
              </p:cNvSpPr>
              <p:nvPr/>
            </p:nvSpPr>
            <p:spPr bwMode="auto">
              <a:xfrm>
                <a:off x="15697200" y="5713413"/>
                <a:ext cx="1741488" cy="1741488"/>
              </a:xfrm>
              <a:custGeom>
                <a:avLst/>
                <a:gdLst>
                  <a:gd name="T0" fmla="*/ 0 w 2195"/>
                  <a:gd name="T1" fmla="*/ 0 h 2195"/>
                  <a:gd name="T2" fmla="*/ 442 w 2195"/>
                  <a:gd name="T3" fmla="*/ 0 h 2195"/>
                  <a:gd name="T4" fmla="*/ 466 w 2195"/>
                  <a:gd name="T5" fmla="*/ 133 h 2195"/>
                  <a:gd name="T6" fmla="*/ 498 w 2195"/>
                  <a:gd name="T7" fmla="*/ 265 h 2195"/>
                  <a:gd name="T8" fmla="*/ 539 w 2195"/>
                  <a:gd name="T9" fmla="*/ 393 h 2195"/>
                  <a:gd name="T10" fmla="*/ 587 w 2195"/>
                  <a:gd name="T11" fmla="*/ 517 h 2195"/>
                  <a:gd name="T12" fmla="*/ 643 w 2195"/>
                  <a:gd name="T13" fmla="*/ 637 h 2195"/>
                  <a:gd name="T14" fmla="*/ 708 w 2195"/>
                  <a:gd name="T15" fmla="*/ 753 h 2195"/>
                  <a:gd name="T16" fmla="*/ 778 w 2195"/>
                  <a:gd name="T17" fmla="*/ 864 h 2195"/>
                  <a:gd name="T18" fmla="*/ 855 w 2195"/>
                  <a:gd name="T19" fmla="*/ 970 h 2195"/>
                  <a:gd name="T20" fmla="*/ 939 w 2195"/>
                  <a:gd name="T21" fmla="*/ 1071 h 2195"/>
                  <a:gd name="T22" fmla="*/ 1029 w 2195"/>
                  <a:gd name="T23" fmla="*/ 1166 h 2195"/>
                  <a:gd name="T24" fmla="*/ 1124 w 2195"/>
                  <a:gd name="T25" fmla="*/ 1256 h 2195"/>
                  <a:gd name="T26" fmla="*/ 1225 w 2195"/>
                  <a:gd name="T27" fmla="*/ 1340 h 2195"/>
                  <a:gd name="T28" fmla="*/ 1331 w 2195"/>
                  <a:gd name="T29" fmla="*/ 1417 h 2195"/>
                  <a:gd name="T30" fmla="*/ 1442 w 2195"/>
                  <a:gd name="T31" fmla="*/ 1487 h 2195"/>
                  <a:gd name="T32" fmla="*/ 1558 w 2195"/>
                  <a:gd name="T33" fmla="*/ 1552 h 2195"/>
                  <a:gd name="T34" fmla="*/ 1678 w 2195"/>
                  <a:gd name="T35" fmla="*/ 1608 h 2195"/>
                  <a:gd name="T36" fmla="*/ 1802 w 2195"/>
                  <a:gd name="T37" fmla="*/ 1656 h 2195"/>
                  <a:gd name="T38" fmla="*/ 1930 w 2195"/>
                  <a:gd name="T39" fmla="*/ 1697 h 2195"/>
                  <a:gd name="T40" fmla="*/ 2062 w 2195"/>
                  <a:gd name="T41" fmla="*/ 1729 h 2195"/>
                  <a:gd name="T42" fmla="*/ 2195 w 2195"/>
                  <a:gd name="T43" fmla="*/ 1753 h 2195"/>
                  <a:gd name="T44" fmla="*/ 2195 w 2195"/>
                  <a:gd name="T45" fmla="*/ 2195 h 2195"/>
                  <a:gd name="T46" fmla="*/ 2057 w 2195"/>
                  <a:gd name="T47" fmla="*/ 2175 h 2195"/>
                  <a:gd name="T48" fmla="*/ 1920 w 2195"/>
                  <a:gd name="T49" fmla="*/ 2147 h 2195"/>
                  <a:gd name="T50" fmla="*/ 1787 w 2195"/>
                  <a:gd name="T51" fmla="*/ 2112 h 2195"/>
                  <a:gd name="T52" fmla="*/ 1655 w 2195"/>
                  <a:gd name="T53" fmla="*/ 2069 h 2195"/>
                  <a:gd name="T54" fmla="*/ 1525 w 2195"/>
                  <a:gd name="T55" fmla="*/ 2020 h 2195"/>
                  <a:gd name="T56" fmla="*/ 1399 w 2195"/>
                  <a:gd name="T57" fmla="*/ 1962 h 2195"/>
                  <a:gd name="T58" fmla="*/ 1277 w 2195"/>
                  <a:gd name="T59" fmla="*/ 1899 h 2195"/>
                  <a:gd name="T60" fmla="*/ 1157 w 2195"/>
                  <a:gd name="T61" fmla="*/ 1827 h 2195"/>
                  <a:gd name="T62" fmla="*/ 1041 w 2195"/>
                  <a:gd name="T63" fmla="*/ 1750 h 2195"/>
                  <a:gd name="T64" fmla="*/ 929 w 2195"/>
                  <a:gd name="T65" fmla="*/ 1666 h 2195"/>
                  <a:gd name="T66" fmla="*/ 821 w 2195"/>
                  <a:gd name="T67" fmla="*/ 1575 h 2195"/>
                  <a:gd name="T68" fmla="*/ 719 w 2195"/>
                  <a:gd name="T69" fmla="*/ 1476 h 2195"/>
                  <a:gd name="T70" fmla="*/ 620 w 2195"/>
                  <a:gd name="T71" fmla="*/ 1374 h 2195"/>
                  <a:gd name="T72" fmla="*/ 529 w 2195"/>
                  <a:gd name="T73" fmla="*/ 1266 h 2195"/>
                  <a:gd name="T74" fmla="*/ 445 w 2195"/>
                  <a:gd name="T75" fmla="*/ 1154 h 2195"/>
                  <a:gd name="T76" fmla="*/ 368 w 2195"/>
                  <a:gd name="T77" fmla="*/ 1038 h 2195"/>
                  <a:gd name="T78" fmla="*/ 296 w 2195"/>
                  <a:gd name="T79" fmla="*/ 918 h 2195"/>
                  <a:gd name="T80" fmla="*/ 233 w 2195"/>
                  <a:gd name="T81" fmla="*/ 796 h 2195"/>
                  <a:gd name="T82" fmla="*/ 175 w 2195"/>
                  <a:gd name="T83" fmla="*/ 670 h 2195"/>
                  <a:gd name="T84" fmla="*/ 126 w 2195"/>
                  <a:gd name="T85" fmla="*/ 540 h 2195"/>
                  <a:gd name="T86" fmla="*/ 83 w 2195"/>
                  <a:gd name="T87" fmla="*/ 408 h 2195"/>
                  <a:gd name="T88" fmla="*/ 48 w 2195"/>
                  <a:gd name="T89" fmla="*/ 275 h 2195"/>
                  <a:gd name="T90" fmla="*/ 20 w 2195"/>
                  <a:gd name="T91" fmla="*/ 138 h 2195"/>
                  <a:gd name="T92" fmla="*/ 0 w 2195"/>
                  <a:gd name="T93"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5" h="2195">
                    <a:moveTo>
                      <a:pt x="0" y="0"/>
                    </a:moveTo>
                    <a:lnTo>
                      <a:pt x="442" y="0"/>
                    </a:lnTo>
                    <a:lnTo>
                      <a:pt x="466" y="133"/>
                    </a:lnTo>
                    <a:lnTo>
                      <a:pt x="498" y="265"/>
                    </a:lnTo>
                    <a:lnTo>
                      <a:pt x="539" y="393"/>
                    </a:lnTo>
                    <a:lnTo>
                      <a:pt x="587" y="517"/>
                    </a:lnTo>
                    <a:lnTo>
                      <a:pt x="643" y="637"/>
                    </a:lnTo>
                    <a:lnTo>
                      <a:pt x="708" y="753"/>
                    </a:lnTo>
                    <a:lnTo>
                      <a:pt x="778" y="864"/>
                    </a:lnTo>
                    <a:lnTo>
                      <a:pt x="855" y="970"/>
                    </a:lnTo>
                    <a:lnTo>
                      <a:pt x="939" y="1071"/>
                    </a:lnTo>
                    <a:lnTo>
                      <a:pt x="1029" y="1166"/>
                    </a:lnTo>
                    <a:lnTo>
                      <a:pt x="1124" y="1256"/>
                    </a:lnTo>
                    <a:lnTo>
                      <a:pt x="1225" y="1340"/>
                    </a:lnTo>
                    <a:lnTo>
                      <a:pt x="1331" y="1417"/>
                    </a:lnTo>
                    <a:lnTo>
                      <a:pt x="1442" y="1487"/>
                    </a:lnTo>
                    <a:lnTo>
                      <a:pt x="1558" y="1552"/>
                    </a:lnTo>
                    <a:lnTo>
                      <a:pt x="1678" y="1608"/>
                    </a:lnTo>
                    <a:lnTo>
                      <a:pt x="1802" y="1656"/>
                    </a:lnTo>
                    <a:lnTo>
                      <a:pt x="1930" y="1697"/>
                    </a:lnTo>
                    <a:lnTo>
                      <a:pt x="2062" y="1729"/>
                    </a:lnTo>
                    <a:lnTo>
                      <a:pt x="2195" y="1753"/>
                    </a:lnTo>
                    <a:lnTo>
                      <a:pt x="2195" y="2195"/>
                    </a:lnTo>
                    <a:lnTo>
                      <a:pt x="2057" y="2175"/>
                    </a:lnTo>
                    <a:lnTo>
                      <a:pt x="1920" y="2147"/>
                    </a:lnTo>
                    <a:lnTo>
                      <a:pt x="1787" y="2112"/>
                    </a:lnTo>
                    <a:lnTo>
                      <a:pt x="1655" y="2069"/>
                    </a:lnTo>
                    <a:lnTo>
                      <a:pt x="1525" y="2020"/>
                    </a:lnTo>
                    <a:lnTo>
                      <a:pt x="1399" y="1962"/>
                    </a:lnTo>
                    <a:lnTo>
                      <a:pt x="1277" y="1899"/>
                    </a:lnTo>
                    <a:lnTo>
                      <a:pt x="1157" y="1827"/>
                    </a:lnTo>
                    <a:lnTo>
                      <a:pt x="1041" y="1750"/>
                    </a:lnTo>
                    <a:lnTo>
                      <a:pt x="929" y="1666"/>
                    </a:lnTo>
                    <a:lnTo>
                      <a:pt x="821" y="1575"/>
                    </a:lnTo>
                    <a:lnTo>
                      <a:pt x="719" y="1476"/>
                    </a:lnTo>
                    <a:lnTo>
                      <a:pt x="620" y="1374"/>
                    </a:lnTo>
                    <a:lnTo>
                      <a:pt x="529" y="1266"/>
                    </a:lnTo>
                    <a:lnTo>
                      <a:pt x="445" y="1154"/>
                    </a:lnTo>
                    <a:lnTo>
                      <a:pt x="368" y="1038"/>
                    </a:lnTo>
                    <a:lnTo>
                      <a:pt x="296" y="918"/>
                    </a:lnTo>
                    <a:lnTo>
                      <a:pt x="233" y="796"/>
                    </a:lnTo>
                    <a:lnTo>
                      <a:pt x="175" y="670"/>
                    </a:lnTo>
                    <a:lnTo>
                      <a:pt x="126" y="540"/>
                    </a:lnTo>
                    <a:lnTo>
                      <a:pt x="83" y="408"/>
                    </a:lnTo>
                    <a:lnTo>
                      <a:pt x="48" y="275"/>
                    </a:lnTo>
                    <a:lnTo>
                      <a:pt x="20" y="138"/>
                    </a:lnTo>
                    <a:lnTo>
                      <a:pt x="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9" name="Freeform 46">
                <a:extLst>
                  <a:ext uri="{FF2B5EF4-FFF2-40B4-BE49-F238E27FC236}">
                    <a16:creationId xmlns:a16="http://schemas.microsoft.com/office/drawing/2014/main" id="{80241064-7B5B-07F9-6687-74F4E86074DE}"/>
                  </a:ext>
                </a:extLst>
              </p:cNvPr>
              <p:cNvSpPr>
                <a:spLocks/>
              </p:cNvSpPr>
              <p:nvPr/>
            </p:nvSpPr>
            <p:spPr bwMode="auto">
              <a:xfrm>
                <a:off x="16443325" y="4238625"/>
                <a:ext cx="995363" cy="995363"/>
              </a:xfrm>
              <a:custGeom>
                <a:avLst/>
                <a:gdLst>
                  <a:gd name="T0" fmla="*/ 1256 w 1256"/>
                  <a:gd name="T1" fmla="*/ 0 h 1256"/>
                  <a:gd name="T2" fmla="*/ 1256 w 1256"/>
                  <a:gd name="T3" fmla="*/ 450 h 1256"/>
                  <a:gd name="T4" fmla="*/ 1161 w 1256"/>
                  <a:gd name="T5" fmla="*/ 480 h 1256"/>
                  <a:gd name="T6" fmla="*/ 1068 w 1256"/>
                  <a:gd name="T7" fmla="*/ 519 h 1256"/>
                  <a:gd name="T8" fmla="*/ 981 w 1256"/>
                  <a:gd name="T9" fmla="*/ 565 h 1256"/>
                  <a:gd name="T10" fmla="*/ 897 w 1256"/>
                  <a:gd name="T11" fmla="*/ 619 h 1256"/>
                  <a:gd name="T12" fmla="*/ 819 w 1256"/>
                  <a:gd name="T13" fmla="*/ 680 h 1256"/>
                  <a:gd name="T14" fmla="*/ 746 w 1256"/>
                  <a:gd name="T15" fmla="*/ 746 h 1256"/>
                  <a:gd name="T16" fmla="*/ 680 w 1256"/>
                  <a:gd name="T17" fmla="*/ 819 h 1256"/>
                  <a:gd name="T18" fmla="*/ 619 w 1256"/>
                  <a:gd name="T19" fmla="*/ 897 h 1256"/>
                  <a:gd name="T20" fmla="*/ 565 w 1256"/>
                  <a:gd name="T21" fmla="*/ 981 h 1256"/>
                  <a:gd name="T22" fmla="*/ 519 w 1256"/>
                  <a:gd name="T23" fmla="*/ 1068 h 1256"/>
                  <a:gd name="T24" fmla="*/ 480 w 1256"/>
                  <a:gd name="T25" fmla="*/ 1161 h 1256"/>
                  <a:gd name="T26" fmla="*/ 450 w 1256"/>
                  <a:gd name="T27" fmla="*/ 1256 h 1256"/>
                  <a:gd name="T28" fmla="*/ 0 w 1256"/>
                  <a:gd name="T29" fmla="*/ 1256 h 1256"/>
                  <a:gd name="T30" fmla="*/ 28 w 1256"/>
                  <a:gd name="T31" fmla="*/ 1139 h 1256"/>
                  <a:gd name="T32" fmla="*/ 64 w 1256"/>
                  <a:gd name="T33" fmla="*/ 1026 h 1256"/>
                  <a:gd name="T34" fmla="*/ 108 w 1256"/>
                  <a:gd name="T35" fmla="*/ 916 h 1256"/>
                  <a:gd name="T36" fmla="*/ 159 w 1256"/>
                  <a:gd name="T37" fmla="*/ 810 h 1256"/>
                  <a:gd name="T38" fmla="*/ 218 w 1256"/>
                  <a:gd name="T39" fmla="*/ 710 h 1256"/>
                  <a:gd name="T40" fmla="*/ 285 w 1256"/>
                  <a:gd name="T41" fmla="*/ 613 h 1256"/>
                  <a:gd name="T42" fmla="*/ 357 w 1256"/>
                  <a:gd name="T43" fmla="*/ 522 h 1256"/>
                  <a:gd name="T44" fmla="*/ 438 w 1256"/>
                  <a:gd name="T45" fmla="*/ 438 h 1256"/>
                  <a:gd name="T46" fmla="*/ 522 w 1256"/>
                  <a:gd name="T47" fmla="*/ 357 h 1256"/>
                  <a:gd name="T48" fmla="*/ 613 w 1256"/>
                  <a:gd name="T49" fmla="*/ 285 h 1256"/>
                  <a:gd name="T50" fmla="*/ 710 w 1256"/>
                  <a:gd name="T51" fmla="*/ 218 h 1256"/>
                  <a:gd name="T52" fmla="*/ 810 w 1256"/>
                  <a:gd name="T53" fmla="*/ 159 h 1256"/>
                  <a:gd name="T54" fmla="*/ 916 w 1256"/>
                  <a:gd name="T55" fmla="*/ 108 h 1256"/>
                  <a:gd name="T56" fmla="*/ 1026 w 1256"/>
                  <a:gd name="T57" fmla="*/ 64 h 1256"/>
                  <a:gd name="T58" fmla="*/ 1139 w 1256"/>
                  <a:gd name="T59" fmla="*/ 28 h 1256"/>
                  <a:gd name="T60" fmla="*/ 1256 w 1256"/>
                  <a:gd name="T61" fmla="*/ 0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6" h="1256">
                    <a:moveTo>
                      <a:pt x="1256" y="0"/>
                    </a:moveTo>
                    <a:lnTo>
                      <a:pt x="1256" y="450"/>
                    </a:lnTo>
                    <a:lnTo>
                      <a:pt x="1161" y="480"/>
                    </a:lnTo>
                    <a:lnTo>
                      <a:pt x="1068" y="519"/>
                    </a:lnTo>
                    <a:lnTo>
                      <a:pt x="981" y="565"/>
                    </a:lnTo>
                    <a:lnTo>
                      <a:pt x="897" y="619"/>
                    </a:lnTo>
                    <a:lnTo>
                      <a:pt x="819" y="680"/>
                    </a:lnTo>
                    <a:lnTo>
                      <a:pt x="746" y="746"/>
                    </a:lnTo>
                    <a:lnTo>
                      <a:pt x="680" y="819"/>
                    </a:lnTo>
                    <a:lnTo>
                      <a:pt x="619" y="897"/>
                    </a:lnTo>
                    <a:lnTo>
                      <a:pt x="565" y="981"/>
                    </a:lnTo>
                    <a:lnTo>
                      <a:pt x="519" y="1068"/>
                    </a:lnTo>
                    <a:lnTo>
                      <a:pt x="480" y="1161"/>
                    </a:lnTo>
                    <a:lnTo>
                      <a:pt x="450" y="1256"/>
                    </a:lnTo>
                    <a:lnTo>
                      <a:pt x="0" y="1256"/>
                    </a:lnTo>
                    <a:lnTo>
                      <a:pt x="28" y="1139"/>
                    </a:lnTo>
                    <a:lnTo>
                      <a:pt x="64" y="1026"/>
                    </a:lnTo>
                    <a:lnTo>
                      <a:pt x="108" y="916"/>
                    </a:lnTo>
                    <a:lnTo>
                      <a:pt x="159" y="810"/>
                    </a:lnTo>
                    <a:lnTo>
                      <a:pt x="218" y="710"/>
                    </a:lnTo>
                    <a:lnTo>
                      <a:pt x="285" y="613"/>
                    </a:lnTo>
                    <a:lnTo>
                      <a:pt x="357" y="522"/>
                    </a:lnTo>
                    <a:lnTo>
                      <a:pt x="438" y="438"/>
                    </a:lnTo>
                    <a:lnTo>
                      <a:pt x="522" y="357"/>
                    </a:lnTo>
                    <a:lnTo>
                      <a:pt x="613" y="285"/>
                    </a:lnTo>
                    <a:lnTo>
                      <a:pt x="710" y="218"/>
                    </a:lnTo>
                    <a:lnTo>
                      <a:pt x="810" y="159"/>
                    </a:lnTo>
                    <a:lnTo>
                      <a:pt x="916" y="108"/>
                    </a:lnTo>
                    <a:lnTo>
                      <a:pt x="1026" y="64"/>
                    </a:lnTo>
                    <a:lnTo>
                      <a:pt x="1139" y="28"/>
                    </a:lnTo>
                    <a:lnTo>
                      <a:pt x="125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0" name="Freeform 47">
                <a:extLst>
                  <a:ext uri="{FF2B5EF4-FFF2-40B4-BE49-F238E27FC236}">
                    <a16:creationId xmlns:a16="http://schemas.microsoft.com/office/drawing/2014/main" id="{6DF2C37F-C074-AE79-E6B7-D39C1E5F8558}"/>
                  </a:ext>
                </a:extLst>
              </p:cNvPr>
              <p:cNvSpPr>
                <a:spLocks/>
              </p:cNvSpPr>
              <p:nvPr/>
            </p:nvSpPr>
            <p:spPr bwMode="auto">
              <a:xfrm>
                <a:off x="16443325" y="5713413"/>
                <a:ext cx="995363" cy="995363"/>
              </a:xfrm>
              <a:custGeom>
                <a:avLst/>
                <a:gdLst>
                  <a:gd name="T0" fmla="*/ 0 w 1256"/>
                  <a:gd name="T1" fmla="*/ 0 h 1256"/>
                  <a:gd name="T2" fmla="*/ 450 w 1256"/>
                  <a:gd name="T3" fmla="*/ 0 h 1256"/>
                  <a:gd name="T4" fmla="*/ 480 w 1256"/>
                  <a:gd name="T5" fmla="*/ 95 h 1256"/>
                  <a:gd name="T6" fmla="*/ 519 w 1256"/>
                  <a:gd name="T7" fmla="*/ 188 h 1256"/>
                  <a:gd name="T8" fmla="*/ 565 w 1256"/>
                  <a:gd name="T9" fmla="*/ 275 h 1256"/>
                  <a:gd name="T10" fmla="*/ 619 w 1256"/>
                  <a:gd name="T11" fmla="*/ 359 h 1256"/>
                  <a:gd name="T12" fmla="*/ 680 w 1256"/>
                  <a:gd name="T13" fmla="*/ 437 h 1256"/>
                  <a:gd name="T14" fmla="*/ 746 w 1256"/>
                  <a:gd name="T15" fmla="*/ 510 h 1256"/>
                  <a:gd name="T16" fmla="*/ 819 w 1256"/>
                  <a:gd name="T17" fmla="*/ 576 h 1256"/>
                  <a:gd name="T18" fmla="*/ 897 w 1256"/>
                  <a:gd name="T19" fmla="*/ 637 h 1256"/>
                  <a:gd name="T20" fmla="*/ 981 w 1256"/>
                  <a:gd name="T21" fmla="*/ 691 h 1256"/>
                  <a:gd name="T22" fmla="*/ 1068 w 1256"/>
                  <a:gd name="T23" fmla="*/ 737 h 1256"/>
                  <a:gd name="T24" fmla="*/ 1161 w 1256"/>
                  <a:gd name="T25" fmla="*/ 776 h 1256"/>
                  <a:gd name="T26" fmla="*/ 1256 w 1256"/>
                  <a:gd name="T27" fmla="*/ 806 h 1256"/>
                  <a:gd name="T28" fmla="*/ 1256 w 1256"/>
                  <a:gd name="T29" fmla="*/ 1256 h 1256"/>
                  <a:gd name="T30" fmla="*/ 1139 w 1256"/>
                  <a:gd name="T31" fmla="*/ 1228 h 1256"/>
                  <a:gd name="T32" fmla="*/ 1026 w 1256"/>
                  <a:gd name="T33" fmla="*/ 1192 h 1256"/>
                  <a:gd name="T34" fmla="*/ 916 w 1256"/>
                  <a:gd name="T35" fmla="*/ 1148 h 1256"/>
                  <a:gd name="T36" fmla="*/ 810 w 1256"/>
                  <a:gd name="T37" fmla="*/ 1097 h 1256"/>
                  <a:gd name="T38" fmla="*/ 710 w 1256"/>
                  <a:gd name="T39" fmla="*/ 1038 h 1256"/>
                  <a:gd name="T40" fmla="*/ 613 w 1256"/>
                  <a:gd name="T41" fmla="*/ 971 h 1256"/>
                  <a:gd name="T42" fmla="*/ 522 w 1256"/>
                  <a:gd name="T43" fmla="*/ 899 h 1256"/>
                  <a:gd name="T44" fmla="*/ 438 w 1256"/>
                  <a:gd name="T45" fmla="*/ 818 h 1256"/>
                  <a:gd name="T46" fmla="*/ 357 w 1256"/>
                  <a:gd name="T47" fmla="*/ 734 h 1256"/>
                  <a:gd name="T48" fmla="*/ 285 w 1256"/>
                  <a:gd name="T49" fmla="*/ 643 h 1256"/>
                  <a:gd name="T50" fmla="*/ 218 w 1256"/>
                  <a:gd name="T51" fmla="*/ 546 h 1256"/>
                  <a:gd name="T52" fmla="*/ 159 w 1256"/>
                  <a:gd name="T53" fmla="*/ 446 h 1256"/>
                  <a:gd name="T54" fmla="*/ 108 w 1256"/>
                  <a:gd name="T55" fmla="*/ 340 h 1256"/>
                  <a:gd name="T56" fmla="*/ 64 w 1256"/>
                  <a:gd name="T57" fmla="*/ 230 h 1256"/>
                  <a:gd name="T58" fmla="*/ 28 w 1256"/>
                  <a:gd name="T59" fmla="*/ 117 h 1256"/>
                  <a:gd name="T60" fmla="*/ 0 w 1256"/>
                  <a:gd name="T61" fmla="*/ 0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6" h="1256">
                    <a:moveTo>
                      <a:pt x="0" y="0"/>
                    </a:moveTo>
                    <a:lnTo>
                      <a:pt x="450" y="0"/>
                    </a:lnTo>
                    <a:lnTo>
                      <a:pt x="480" y="95"/>
                    </a:lnTo>
                    <a:lnTo>
                      <a:pt x="519" y="188"/>
                    </a:lnTo>
                    <a:lnTo>
                      <a:pt x="565" y="275"/>
                    </a:lnTo>
                    <a:lnTo>
                      <a:pt x="619" y="359"/>
                    </a:lnTo>
                    <a:lnTo>
                      <a:pt x="680" y="437"/>
                    </a:lnTo>
                    <a:lnTo>
                      <a:pt x="746" y="510"/>
                    </a:lnTo>
                    <a:lnTo>
                      <a:pt x="819" y="576"/>
                    </a:lnTo>
                    <a:lnTo>
                      <a:pt x="897" y="637"/>
                    </a:lnTo>
                    <a:lnTo>
                      <a:pt x="981" y="691"/>
                    </a:lnTo>
                    <a:lnTo>
                      <a:pt x="1068" y="737"/>
                    </a:lnTo>
                    <a:lnTo>
                      <a:pt x="1161" y="776"/>
                    </a:lnTo>
                    <a:lnTo>
                      <a:pt x="1256" y="806"/>
                    </a:lnTo>
                    <a:lnTo>
                      <a:pt x="1256" y="1256"/>
                    </a:lnTo>
                    <a:lnTo>
                      <a:pt x="1139" y="1228"/>
                    </a:lnTo>
                    <a:lnTo>
                      <a:pt x="1026" y="1192"/>
                    </a:lnTo>
                    <a:lnTo>
                      <a:pt x="916" y="1148"/>
                    </a:lnTo>
                    <a:lnTo>
                      <a:pt x="810" y="1097"/>
                    </a:lnTo>
                    <a:lnTo>
                      <a:pt x="710" y="1038"/>
                    </a:lnTo>
                    <a:lnTo>
                      <a:pt x="613" y="971"/>
                    </a:lnTo>
                    <a:lnTo>
                      <a:pt x="522" y="899"/>
                    </a:lnTo>
                    <a:lnTo>
                      <a:pt x="438" y="818"/>
                    </a:lnTo>
                    <a:lnTo>
                      <a:pt x="357" y="734"/>
                    </a:lnTo>
                    <a:lnTo>
                      <a:pt x="285" y="643"/>
                    </a:lnTo>
                    <a:lnTo>
                      <a:pt x="218" y="546"/>
                    </a:lnTo>
                    <a:lnTo>
                      <a:pt x="159" y="446"/>
                    </a:lnTo>
                    <a:lnTo>
                      <a:pt x="108" y="340"/>
                    </a:lnTo>
                    <a:lnTo>
                      <a:pt x="64" y="230"/>
                    </a:lnTo>
                    <a:lnTo>
                      <a:pt x="28" y="117"/>
                    </a:lnTo>
                    <a:lnTo>
                      <a:pt x="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1" name="Freeform 48">
                <a:extLst>
                  <a:ext uri="{FF2B5EF4-FFF2-40B4-BE49-F238E27FC236}">
                    <a16:creationId xmlns:a16="http://schemas.microsoft.com/office/drawing/2014/main" id="{FA120580-02F1-4594-0EE8-E82DD150ACD8}"/>
                  </a:ext>
                </a:extLst>
              </p:cNvPr>
              <p:cNvSpPr>
                <a:spLocks/>
              </p:cNvSpPr>
              <p:nvPr/>
            </p:nvSpPr>
            <p:spPr bwMode="auto">
              <a:xfrm>
                <a:off x="17918113" y="5713413"/>
                <a:ext cx="995363" cy="995363"/>
              </a:xfrm>
              <a:custGeom>
                <a:avLst/>
                <a:gdLst>
                  <a:gd name="T0" fmla="*/ 806 w 1256"/>
                  <a:gd name="T1" fmla="*/ 0 h 1256"/>
                  <a:gd name="T2" fmla="*/ 1256 w 1256"/>
                  <a:gd name="T3" fmla="*/ 0 h 1256"/>
                  <a:gd name="T4" fmla="*/ 1228 w 1256"/>
                  <a:gd name="T5" fmla="*/ 117 h 1256"/>
                  <a:gd name="T6" fmla="*/ 1192 w 1256"/>
                  <a:gd name="T7" fmla="*/ 230 h 1256"/>
                  <a:gd name="T8" fmla="*/ 1148 w 1256"/>
                  <a:gd name="T9" fmla="*/ 340 h 1256"/>
                  <a:gd name="T10" fmla="*/ 1097 w 1256"/>
                  <a:gd name="T11" fmla="*/ 446 h 1256"/>
                  <a:gd name="T12" fmla="*/ 1038 w 1256"/>
                  <a:gd name="T13" fmla="*/ 546 h 1256"/>
                  <a:gd name="T14" fmla="*/ 971 w 1256"/>
                  <a:gd name="T15" fmla="*/ 643 h 1256"/>
                  <a:gd name="T16" fmla="*/ 899 w 1256"/>
                  <a:gd name="T17" fmla="*/ 734 h 1256"/>
                  <a:gd name="T18" fmla="*/ 818 w 1256"/>
                  <a:gd name="T19" fmla="*/ 818 h 1256"/>
                  <a:gd name="T20" fmla="*/ 734 w 1256"/>
                  <a:gd name="T21" fmla="*/ 899 h 1256"/>
                  <a:gd name="T22" fmla="*/ 643 w 1256"/>
                  <a:gd name="T23" fmla="*/ 971 h 1256"/>
                  <a:gd name="T24" fmla="*/ 546 w 1256"/>
                  <a:gd name="T25" fmla="*/ 1038 h 1256"/>
                  <a:gd name="T26" fmla="*/ 446 w 1256"/>
                  <a:gd name="T27" fmla="*/ 1097 h 1256"/>
                  <a:gd name="T28" fmla="*/ 340 w 1256"/>
                  <a:gd name="T29" fmla="*/ 1148 h 1256"/>
                  <a:gd name="T30" fmla="*/ 230 w 1256"/>
                  <a:gd name="T31" fmla="*/ 1192 h 1256"/>
                  <a:gd name="T32" fmla="*/ 117 w 1256"/>
                  <a:gd name="T33" fmla="*/ 1228 h 1256"/>
                  <a:gd name="T34" fmla="*/ 0 w 1256"/>
                  <a:gd name="T35" fmla="*/ 1256 h 1256"/>
                  <a:gd name="T36" fmla="*/ 0 w 1256"/>
                  <a:gd name="T37" fmla="*/ 806 h 1256"/>
                  <a:gd name="T38" fmla="*/ 95 w 1256"/>
                  <a:gd name="T39" fmla="*/ 776 h 1256"/>
                  <a:gd name="T40" fmla="*/ 188 w 1256"/>
                  <a:gd name="T41" fmla="*/ 737 h 1256"/>
                  <a:gd name="T42" fmla="*/ 275 w 1256"/>
                  <a:gd name="T43" fmla="*/ 691 h 1256"/>
                  <a:gd name="T44" fmla="*/ 359 w 1256"/>
                  <a:gd name="T45" fmla="*/ 637 h 1256"/>
                  <a:gd name="T46" fmla="*/ 437 w 1256"/>
                  <a:gd name="T47" fmla="*/ 576 h 1256"/>
                  <a:gd name="T48" fmla="*/ 510 w 1256"/>
                  <a:gd name="T49" fmla="*/ 510 h 1256"/>
                  <a:gd name="T50" fmla="*/ 576 w 1256"/>
                  <a:gd name="T51" fmla="*/ 437 h 1256"/>
                  <a:gd name="T52" fmla="*/ 637 w 1256"/>
                  <a:gd name="T53" fmla="*/ 359 h 1256"/>
                  <a:gd name="T54" fmla="*/ 691 w 1256"/>
                  <a:gd name="T55" fmla="*/ 275 h 1256"/>
                  <a:gd name="T56" fmla="*/ 737 w 1256"/>
                  <a:gd name="T57" fmla="*/ 188 h 1256"/>
                  <a:gd name="T58" fmla="*/ 776 w 1256"/>
                  <a:gd name="T59" fmla="*/ 95 h 1256"/>
                  <a:gd name="T60" fmla="*/ 806 w 1256"/>
                  <a:gd name="T61" fmla="*/ 0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6" h="1256">
                    <a:moveTo>
                      <a:pt x="806" y="0"/>
                    </a:moveTo>
                    <a:lnTo>
                      <a:pt x="1256" y="0"/>
                    </a:lnTo>
                    <a:lnTo>
                      <a:pt x="1228" y="117"/>
                    </a:lnTo>
                    <a:lnTo>
                      <a:pt x="1192" y="230"/>
                    </a:lnTo>
                    <a:lnTo>
                      <a:pt x="1148" y="340"/>
                    </a:lnTo>
                    <a:lnTo>
                      <a:pt x="1097" y="446"/>
                    </a:lnTo>
                    <a:lnTo>
                      <a:pt x="1038" y="546"/>
                    </a:lnTo>
                    <a:lnTo>
                      <a:pt x="971" y="643"/>
                    </a:lnTo>
                    <a:lnTo>
                      <a:pt x="899" y="734"/>
                    </a:lnTo>
                    <a:lnTo>
                      <a:pt x="818" y="818"/>
                    </a:lnTo>
                    <a:lnTo>
                      <a:pt x="734" y="899"/>
                    </a:lnTo>
                    <a:lnTo>
                      <a:pt x="643" y="971"/>
                    </a:lnTo>
                    <a:lnTo>
                      <a:pt x="546" y="1038"/>
                    </a:lnTo>
                    <a:lnTo>
                      <a:pt x="446" y="1097"/>
                    </a:lnTo>
                    <a:lnTo>
                      <a:pt x="340" y="1148"/>
                    </a:lnTo>
                    <a:lnTo>
                      <a:pt x="230" y="1192"/>
                    </a:lnTo>
                    <a:lnTo>
                      <a:pt x="117" y="1228"/>
                    </a:lnTo>
                    <a:lnTo>
                      <a:pt x="0" y="1256"/>
                    </a:lnTo>
                    <a:lnTo>
                      <a:pt x="0" y="806"/>
                    </a:lnTo>
                    <a:lnTo>
                      <a:pt x="95" y="776"/>
                    </a:lnTo>
                    <a:lnTo>
                      <a:pt x="188" y="737"/>
                    </a:lnTo>
                    <a:lnTo>
                      <a:pt x="275" y="691"/>
                    </a:lnTo>
                    <a:lnTo>
                      <a:pt x="359" y="637"/>
                    </a:lnTo>
                    <a:lnTo>
                      <a:pt x="437" y="576"/>
                    </a:lnTo>
                    <a:lnTo>
                      <a:pt x="510" y="510"/>
                    </a:lnTo>
                    <a:lnTo>
                      <a:pt x="576" y="437"/>
                    </a:lnTo>
                    <a:lnTo>
                      <a:pt x="637" y="359"/>
                    </a:lnTo>
                    <a:lnTo>
                      <a:pt x="691" y="275"/>
                    </a:lnTo>
                    <a:lnTo>
                      <a:pt x="737" y="188"/>
                    </a:lnTo>
                    <a:lnTo>
                      <a:pt x="776" y="95"/>
                    </a:lnTo>
                    <a:lnTo>
                      <a:pt x="80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2" name="Freeform 49">
                <a:extLst>
                  <a:ext uri="{FF2B5EF4-FFF2-40B4-BE49-F238E27FC236}">
                    <a16:creationId xmlns:a16="http://schemas.microsoft.com/office/drawing/2014/main" id="{3CFD175B-DE19-05F4-CDB3-C41FA32AE1A1}"/>
                  </a:ext>
                </a:extLst>
              </p:cNvPr>
              <p:cNvSpPr>
                <a:spLocks/>
              </p:cNvSpPr>
              <p:nvPr/>
            </p:nvSpPr>
            <p:spPr bwMode="auto">
              <a:xfrm>
                <a:off x="17918113" y="4238625"/>
                <a:ext cx="995363" cy="995363"/>
              </a:xfrm>
              <a:custGeom>
                <a:avLst/>
                <a:gdLst>
                  <a:gd name="T0" fmla="*/ 0 w 1256"/>
                  <a:gd name="T1" fmla="*/ 0 h 1256"/>
                  <a:gd name="T2" fmla="*/ 117 w 1256"/>
                  <a:gd name="T3" fmla="*/ 28 h 1256"/>
                  <a:gd name="T4" fmla="*/ 230 w 1256"/>
                  <a:gd name="T5" fmla="*/ 64 h 1256"/>
                  <a:gd name="T6" fmla="*/ 340 w 1256"/>
                  <a:gd name="T7" fmla="*/ 108 h 1256"/>
                  <a:gd name="T8" fmla="*/ 446 w 1256"/>
                  <a:gd name="T9" fmla="*/ 159 h 1256"/>
                  <a:gd name="T10" fmla="*/ 546 w 1256"/>
                  <a:gd name="T11" fmla="*/ 218 h 1256"/>
                  <a:gd name="T12" fmla="*/ 643 w 1256"/>
                  <a:gd name="T13" fmla="*/ 285 h 1256"/>
                  <a:gd name="T14" fmla="*/ 734 w 1256"/>
                  <a:gd name="T15" fmla="*/ 357 h 1256"/>
                  <a:gd name="T16" fmla="*/ 818 w 1256"/>
                  <a:gd name="T17" fmla="*/ 438 h 1256"/>
                  <a:gd name="T18" fmla="*/ 899 w 1256"/>
                  <a:gd name="T19" fmla="*/ 522 h 1256"/>
                  <a:gd name="T20" fmla="*/ 971 w 1256"/>
                  <a:gd name="T21" fmla="*/ 613 h 1256"/>
                  <a:gd name="T22" fmla="*/ 1038 w 1256"/>
                  <a:gd name="T23" fmla="*/ 710 h 1256"/>
                  <a:gd name="T24" fmla="*/ 1097 w 1256"/>
                  <a:gd name="T25" fmla="*/ 810 h 1256"/>
                  <a:gd name="T26" fmla="*/ 1148 w 1256"/>
                  <a:gd name="T27" fmla="*/ 916 h 1256"/>
                  <a:gd name="T28" fmla="*/ 1192 w 1256"/>
                  <a:gd name="T29" fmla="*/ 1026 h 1256"/>
                  <a:gd name="T30" fmla="*/ 1228 w 1256"/>
                  <a:gd name="T31" fmla="*/ 1139 h 1256"/>
                  <a:gd name="T32" fmla="*/ 1256 w 1256"/>
                  <a:gd name="T33" fmla="*/ 1256 h 1256"/>
                  <a:gd name="T34" fmla="*/ 806 w 1256"/>
                  <a:gd name="T35" fmla="*/ 1256 h 1256"/>
                  <a:gd name="T36" fmla="*/ 776 w 1256"/>
                  <a:gd name="T37" fmla="*/ 1161 h 1256"/>
                  <a:gd name="T38" fmla="*/ 737 w 1256"/>
                  <a:gd name="T39" fmla="*/ 1068 h 1256"/>
                  <a:gd name="T40" fmla="*/ 691 w 1256"/>
                  <a:gd name="T41" fmla="*/ 981 h 1256"/>
                  <a:gd name="T42" fmla="*/ 637 w 1256"/>
                  <a:gd name="T43" fmla="*/ 897 h 1256"/>
                  <a:gd name="T44" fmla="*/ 576 w 1256"/>
                  <a:gd name="T45" fmla="*/ 819 h 1256"/>
                  <a:gd name="T46" fmla="*/ 510 w 1256"/>
                  <a:gd name="T47" fmla="*/ 746 h 1256"/>
                  <a:gd name="T48" fmla="*/ 437 w 1256"/>
                  <a:gd name="T49" fmla="*/ 680 h 1256"/>
                  <a:gd name="T50" fmla="*/ 359 w 1256"/>
                  <a:gd name="T51" fmla="*/ 619 h 1256"/>
                  <a:gd name="T52" fmla="*/ 275 w 1256"/>
                  <a:gd name="T53" fmla="*/ 565 h 1256"/>
                  <a:gd name="T54" fmla="*/ 188 w 1256"/>
                  <a:gd name="T55" fmla="*/ 519 h 1256"/>
                  <a:gd name="T56" fmla="*/ 95 w 1256"/>
                  <a:gd name="T57" fmla="*/ 480 h 1256"/>
                  <a:gd name="T58" fmla="*/ 0 w 1256"/>
                  <a:gd name="T59" fmla="*/ 450 h 1256"/>
                  <a:gd name="T60" fmla="*/ 0 w 1256"/>
                  <a:gd name="T61" fmla="*/ 0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6" h="1256">
                    <a:moveTo>
                      <a:pt x="0" y="0"/>
                    </a:moveTo>
                    <a:lnTo>
                      <a:pt x="117" y="28"/>
                    </a:lnTo>
                    <a:lnTo>
                      <a:pt x="230" y="64"/>
                    </a:lnTo>
                    <a:lnTo>
                      <a:pt x="340" y="108"/>
                    </a:lnTo>
                    <a:lnTo>
                      <a:pt x="446" y="159"/>
                    </a:lnTo>
                    <a:lnTo>
                      <a:pt x="546" y="218"/>
                    </a:lnTo>
                    <a:lnTo>
                      <a:pt x="643" y="285"/>
                    </a:lnTo>
                    <a:lnTo>
                      <a:pt x="734" y="357"/>
                    </a:lnTo>
                    <a:lnTo>
                      <a:pt x="818" y="438"/>
                    </a:lnTo>
                    <a:lnTo>
                      <a:pt x="899" y="522"/>
                    </a:lnTo>
                    <a:lnTo>
                      <a:pt x="971" y="613"/>
                    </a:lnTo>
                    <a:lnTo>
                      <a:pt x="1038" y="710"/>
                    </a:lnTo>
                    <a:lnTo>
                      <a:pt x="1097" y="810"/>
                    </a:lnTo>
                    <a:lnTo>
                      <a:pt x="1148" y="916"/>
                    </a:lnTo>
                    <a:lnTo>
                      <a:pt x="1192" y="1026"/>
                    </a:lnTo>
                    <a:lnTo>
                      <a:pt x="1228" y="1139"/>
                    </a:lnTo>
                    <a:lnTo>
                      <a:pt x="1256" y="1256"/>
                    </a:lnTo>
                    <a:lnTo>
                      <a:pt x="806" y="1256"/>
                    </a:lnTo>
                    <a:lnTo>
                      <a:pt x="776" y="1161"/>
                    </a:lnTo>
                    <a:lnTo>
                      <a:pt x="737" y="1068"/>
                    </a:lnTo>
                    <a:lnTo>
                      <a:pt x="691" y="981"/>
                    </a:lnTo>
                    <a:lnTo>
                      <a:pt x="637" y="897"/>
                    </a:lnTo>
                    <a:lnTo>
                      <a:pt x="576" y="819"/>
                    </a:lnTo>
                    <a:lnTo>
                      <a:pt x="510" y="746"/>
                    </a:lnTo>
                    <a:lnTo>
                      <a:pt x="437" y="680"/>
                    </a:lnTo>
                    <a:lnTo>
                      <a:pt x="359" y="619"/>
                    </a:lnTo>
                    <a:lnTo>
                      <a:pt x="275" y="565"/>
                    </a:lnTo>
                    <a:lnTo>
                      <a:pt x="188" y="519"/>
                    </a:lnTo>
                    <a:lnTo>
                      <a:pt x="95" y="480"/>
                    </a:lnTo>
                    <a:lnTo>
                      <a:pt x="0" y="450"/>
                    </a:lnTo>
                    <a:lnTo>
                      <a:pt x="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3" name="Freeform 50">
                <a:extLst>
                  <a:ext uri="{FF2B5EF4-FFF2-40B4-BE49-F238E27FC236}">
                    <a16:creationId xmlns:a16="http://schemas.microsoft.com/office/drawing/2014/main" id="{E35D5884-FD1A-CE8F-0595-03ACB40ABC6E}"/>
                  </a:ext>
                </a:extLst>
              </p:cNvPr>
              <p:cNvSpPr>
                <a:spLocks/>
              </p:cNvSpPr>
              <p:nvPr/>
            </p:nvSpPr>
            <p:spPr bwMode="auto">
              <a:xfrm>
                <a:off x="15697200" y="3492500"/>
                <a:ext cx="3962400" cy="3962400"/>
              </a:xfrm>
              <a:custGeom>
                <a:avLst/>
                <a:gdLst>
                  <a:gd name="T0" fmla="*/ 2373 w 4992"/>
                  <a:gd name="T1" fmla="*/ 0 h 4992"/>
                  <a:gd name="T2" fmla="*/ 2619 w 4992"/>
                  <a:gd name="T3" fmla="*/ 0 h 4992"/>
                  <a:gd name="T4" fmla="*/ 2619 w 4992"/>
                  <a:gd name="T5" fmla="*/ 1908 h 4992"/>
                  <a:gd name="T6" fmla="*/ 2687 w 4992"/>
                  <a:gd name="T7" fmla="*/ 1926 h 4992"/>
                  <a:gd name="T8" fmla="*/ 2752 w 4992"/>
                  <a:gd name="T9" fmla="*/ 1953 h 4992"/>
                  <a:gd name="T10" fmla="*/ 2812 w 4992"/>
                  <a:gd name="T11" fmla="*/ 1986 h 4992"/>
                  <a:gd name="T12" fmla="*/ 2870 w 4992"/>
                  <a:gd name="T13" fmla="*/ 2026 h 4992"/>
                  <a:gd name="T14" fmla="*/ 2921 w 4992"/>
                  <a:gd name="T15" fmla="*/ 2071 h 4992"/>
                  <a:gd name="T16" fmla="*/ 2966 w 4992"/>
                  <a:gd name="T17" fmla="*/ 2122 h 4992"/>
                  <a:gd name="T18" fmla="*/ 3006 w 4992"/>
                  <a:gd name="T19" fmla="*/ 2180 h 4992"/>
                  <a:gd name="T20" fmla="*/ 3039 w 4992"/>
                  <a:gd name="T21" fmla="*/ 2240 h 4992"/>
                  <a:gd name="T22" fmla="*/ 3066 w 4992"/>
                  <a:gd name="T23" fmla="*/ 2305 h 4992"/>
                  <a:gd name="T24" fmla="*/ 3084 w 4992"/>
                  <a:gd name="T25" fmla="*/ 2373 h 4992"/>
                  <a:gd name="T26" fmla="*/ 4992 w 4992"/>
                  <a:gd name="T27" fmla="*/ 2373 h 4992"/>
                  <a:gd name="T28" fmla="*/ 4992 w 4992"/>
                  <a:gd name="T29" fmla="*/ 2619 h 4992"/>
                  <a:gd name="T30" fmla="*/ 3084 w 4992"/>
                  <a:gd name="T31" fmla="*/ 2619 h 4992"/>
                  <a:gd name="T32" fmla="*/ 3066 w 4992"/>
                  <a:gd name="T33" fmla="*/ 2687 h 4992"/>
                  <a:gd name="T34" fmla="*/ 3039 w 4992"/>
                  <a:gd name="T35" fmla="*/ 2752 h 4992"/>
                  <a:gd name="T36" fmla="*/ 3006 w 4992"/>
                  <a:gd name="T37" fmla="*/ 2812 h 4992"/>
                  <a:gd name="T38" fmla="*/ 2966 w 4992"/>
                  <a:gd name="T39" fmla="*/ 2870 h 4992"/>
                  <a:gd name="T40" fmla="*/ 2921 w 4992"/>
                  <a:gd name="T41" fmla="*/ 2921 h 4992"/>
                  <a:gd name="T42" fmla="*/ 2870 w 4992"/>
                  <a:gd name="T43" fmla="*/ 2966 h 4992"/>
                  <a:gd name="T44" fmla="*/ 2812 w 4992"/>
                  <a:gd name="T45" fmla="*/ 3006 h 4992"/>
                  <a:gd name="T46" fmla="*/ 2752 w 4992"/>
                  <a:gd name="T47" fmla="*/ 3039 h 4992"/>
                  <a:gd name="T48" fmla="*/ 2687 w 4992"/>
                  <a:gd name="T49" fmla="*/ 3066 h 4992"/>
                  <a:gd name="T50" fmla="*/ 2619 w 4992"/>
                  <a:gd name="T51" fmla="*/ 3084 h 4992"/>
                  <a:gd name="T52" fmla="*/ 2619 w 4992"/>
                  <a:gd name="T53" fmla="*/ 4992 h 4992"/>
                  <a:gd name="T54" fmla="*/ 2373 w 4992"/>
                  <a:gd name="T55" fmla="*/ 4992 h 4992"/>
                  <a:gd name="T56" fmla="*/ 2373 w 4992"/>
                  <a:gd name="T57" fmla="*/ 3084 h 4992"/>
                  <a:gd name="T58" fmla="*/ 2305 w 4992"/>
                  <a:gd name="T59" fmla="*/ 3066 h 4992"/>
                  <a:gd name="T60" fmla="*/ 2240 w 4992"/>
                  <a:gd name="T61" fmla="*/ 3039 h 4992"/>
                  <a:gd name="T62" fmla="*/ 2180 w 4992"/>
                  <a:gd name="T63" fmla="*/ 3006 h 4992"/>
                  <a:gd name="T64" fmla="*/ 2122 w 4992"/>
                  <a:gd name="T65" fmla="*/ 2966 h 4992"/>
                  <a:gd name="T66" fmla="*/ 2071 w 4992"/>
                  <a:gd name="T67" fmla="*/ 2921 h 4992"/>
                  <a:gd name="T68" fmla="*/ 2026 w 4992"/>
                  <a:gd name="T69" fmla="*/ 2870 h 4992"/>
                  <a:gd name="T70" fmla="*/ 1986 w 4992"/>
                  <a:gd name="T71" fmla="*/ 2812 h 4992"/>
                  <a:gd name="T72" fmla="*/ 1953 w 4992"/>
                  <a:gd name="T73" fmla="*/ 2752 h 4992"/>
                  <a:gd name="T74" fmla="*/ 1926 w 4992"/>
                  <a:gd name="T75" fmla="*/ 2687 h 4992"/>
                  <a:gd name="T76" fmla="*/ 1908 w 4992"/>
                  <a:gd name="T77" fmla="*/ 2619 h 4992"/>
                  <a:gd name="T78" fmla="*/ 0 w 4992"/>
                  <a:gd name="T79" fmla="*/ 2619 h 4992"/>
                  <a:gd name="T80" fmla="*/ 0 w 4992"/>
                  <a:gd name="T81" fmla="*/ 2373 h 4992"/>
                  <a:gd name="T82" fmla="*/ 1908 w 4992"/>
                  <a:gd name="T83" fmla="*/ 2373 h 4992"/>
                  <a:gd name="T84" fmla="*/ 1926 w 4992"/>
                  <a:gd name="T85" fmla="*/ 2305 h 4992"/>
                  <a:gd name="T86" fmla="*/ 1953 w 4992"/>
                  <a:gd name="T87" fmla="*/ 2240 h 4992"/>
                  <a:gd name="T88" fmla="*/ 1986 w 4992"/>
                  <a:gd name="T89" fmla="*/ 2180 h 4992"/>
                  <a:gd name="T90" fmla="*/ 2026 w 4992"/>
                  <a:gd name="T91" fmla="*/ 2122 h 4992"/>
                  <a:gd name="T92" fmla="*/ 2071 w 4992"/>
                  <a:gd name="T93" fmla="*/ 2071 h 4992"/>
                  <a:gd name="T94" fmla="*/ 2122 w 4992"/>
                  <a:gd name="T95" fmla="*/ 2026 h 4992"/>
                  <a:gd name="T96" fmla="*/ 2180 w 4992"/>
                  <a:gd name="T97" fmla="*/ 1986 h 4992"/>
                  <a:gd name="T98" fmla="*/ 2240 w 4992"/>
                  <a:gd name="T99" fmla="*/ 1953 h 4992"/>
                  <a:gd name="T100" fmla="*/ 2305 w 4992"/>
                  <a:gd name="T101" fmla="*/ 1926 h 4992"/>
                  <a:gd name="T102" fmla="*/ 2373 w 4992"/>
                  <a:gd name="T103" fmla="*/ 1908 h 4992"/>
                  <a:gd name="T104" fmla="*/ 2373 w 4992"/>
                  <a:gd name="T105" fmla="*/ 0 h 4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92" h="4992">
                    <a:moveTo>
                      <a:pt x="2373" y="0"/>
                    </a:moveTo>
                    <a:lnTo>
                      <a:pt x="2619" y="0"/>
                    </a:lnTo>
                    <a:lnTo>
                      <a:pt x="2619" y="1908"/>
                    </a:lnTo>
                    <a:lnTo>
                      <a:pt x="2687" y="1926"/>
                    </a:lnTo>
                    <a:lnTo>
                      <a:pt x="2752" y="1953"/>
                    </a:lnTo>
                    <a:lnTo>
                      <a:pt x="2812" y="1986"/>
                    </a:lnTo>
                    <a:lnTo>
                      <a:pt x="2870" y="2026"/>
                    </a:lnTo>
                    <a:lnTo>
                      <a:pt x="2921" y="2071"/>
                    </a:lnTo>
                    <a:lnTo>
                      <a:pt x="2966" y="2122"/>
                    </a:lnTo>
                    <a:lnTo>
                      <a:pt x="3006" y="2180"/>
                    </a:lnTo>
                    <a:lnTo>
                      <a:pt x="3039" y="2240"/>
                    </a:lnTo>
                    <a:lnTo>
                      <a:pt x="3066" y="2305"/>
                    </a:lnTo>
                    <a:lnTo>
                      <a:pt x="3084" y="2373"/>
                    </a:lnTo>
                    <a:lnTo>
                      <a:pt x="4992" y="2373"/>
                    </a:lnTo>
                    <a:lnTo>
                      <a:pt x="4992" y="2619"/>
                    </a:lnTo>
                    <a:lnTo>
                      <a:pt x="3084" y="2619"/>
                    </a:lnTo>
                    <a:lnTo>
                      <a:pt x="3066" y="2687"/>
                    </a:lnTo>
                    <a:lnTo>
                      <a:pt x="3039" y="2752"/>
                    </a:lnTo>
                    <a:lnTo>
                      <a:pt x="3006" y="2812"/>
                    </a:lnTo>
                    <a:lnTo>
                      <a:pt x="2966" y="2870"/>
                    </a:lnTo>
                    <a:lnTo>
                      <a:pt x="2921" y="2921"/>
                    </a:lnTo>
                    <a:lnTo>
                      <a:pt x="2870" y="2966"/>
                    </a:lnTo>
                    <a:lnTo>
                      <a:pt x="2812" y="3006"/>
                    </a:lnTo>
                    <a:lnTo>
                      <a:pt x="2752" y="3039"/>
                    </a:lnTo>
                    <a:lnTo>
                      <a:pt x="2687" y="3066"/>
                    </a:lnTo>
                    <a:lnTo>
                      <a:pt x="2619" y="3084"/>
                    </a:lnTo>
                    <a:lnTo>
                      <a:pt x="2619" y="4992"/>
                    </a:lnTo>
                    <a:lnTo>
                      <a:pt x="2373" y="4992"/>
                    </a:lnTo>
                    <a:lnTo>
                      <a:pt x="2373" y="3084"/>
                    </a:lnTo>
                    <a:lnTo>
                      <a:pt x="2305" y="3066"/>
                    </a:lnTo>
                    <a:lnTo>
                      <a:pt x="2240" y="3039"/>
                    </a:lnTo>
                    <a:lnTo>
                      <a:pt x="2180" y="3006"/>
                    </a:lnTo>
                    <a:lnTo>
                      <a:pt x="2122" y="2966"/>
                    </a:lnTo>
                    <a:lnTo>
                      <a:pt x="2071" y="2921"/>
                    </a:lnTo>
                    <a:lnTo>
                      <a:pt x="2026" y="2870"/>
                    </a:lnTo>
                    <a:lnTo>
                      <a:pt x="1986" y="2812"/>
                    </a:lnTo>
                    <a:lnTo>
                      <a:pt x="1953" y="2752"/>
                    </a:lnTo>
                    <a:lnTo>
                      <a:pt x="1926" y="2687"/>
                    </a:lnTo>
                    <a:lnTo>
                      <a:pt x="1908" y="2619"/>
                    </a:lnTo>
                    <a:lnTo>
                      <a:pt x="0" y="2619"/>
                    </a:lnTo>
                    <a:lnTo>
                      <a:pt x="0" y="2373"/>
                    </a:lnTo>
                    <a:lnTo>
                      <a:pt x="1908" y="2373"/>
                    </a:lnTo>
                    <a:lnTo>
                      <a:pt x="1926" y="2305"/>
                    </a:lnTo>
                    <a:lnTo>
                      <a:pt x="1953" y="2240"/>
                    </a:lnTo>
                    <a:lnTo>
                      <a:pt x="1986" y="2180"/>
                    </a:lnTo>
                    <a:lnTo>
                      <a:pt x="2026" y="2122"/>
                    </a:lnTo>
                    <a:lnTo>
                      <a:pt x="2071" y="2071"/>
                    </a:lnTo>
                    <a:lnTo>
                      <a:pt x="2122" y="2026"/>
                    </a:lnTo>
                    <a:lnTo>
                      <a:pt x="2180" y="1986"/>
                    </a:lnTo>
                    <a:lnTo>
                      <a:pt x="2240" y="1953"/>
                    </a:lnTo>
                    <a:lnTo>
                      <a:pt x="2305" y="1926"/>
                    </a:lnTo>
                    <a:lnTo>
                      <a:pt x="2373" y="1908"/>
                    </a:lnTo>
                    <a:lnTo>
                      <a:pt x="2373"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sp>
        <p:nvSpPr>
          <p:cNvPr id="20" name="TextBox 19">
            <a:extLst>
              <a:ext uri="{FF2B5EF4-FFF2-40B4-BE49-F238E27FC236}">
                <a16:creationId xmlns:a16="http://schemas.microsoft.com/office/drawing/2014/main" id="{6B8A3343-9996-5982-9D95-747A1404F6A0}"/>
              </a:ext>
            </a:extLst>
          </p:cNvPr>
          <p:cNvSpPr txBox="1"/>
          <p:nvPr/>
        </p:nvSpPr>
        <p:spPr>
          <a:xfrm flipH="1">
            <a:off x="923492" y="3618446"/>
            <a:ext cx="2035927" cy="1397334"/>
          </a:xfrm>
          <a:prstGeom prst="rect">
            <a:avLst/>
          </a:prstGeom>
          <a:noFill/>
        </p:spPr>
        <p:txBody>
          <a:bodyPr wrap="square" lIns="243868" tIns="121934" rIns="243868" bIns="121934" rtlCol="0" anchor="t">
            <a:spAutoFit/>
          </a:bodyPr>
          <a:lstStyle/>
          <a:p>
            <a:pPr defTabSz="2438705">
              <a:spcBef>
                <a:spcPct val="20000"/>
              </a:spcBef>
              <a:defRPr/>
            </a:pPr>
            <a:r>
              <a:rPr lang="en-US" sz="1600" b="1" dirty="0">
                <a:latin typeface="Century Gothic" panose="020B0502020202020204" pitchFamily="34" charset="0"/>
              </a:rPr>
              <a:t>Title Goes Here </a:t>
            </a:r>
          </a:p>
          <a:p>
            <a:pPr defTabSz="2438705">
              <a:spcBef>
                <a:spcPct val="20000"/>
              </a:spcBef>
              <a:defRPr/>
            </a:pPr>
            <a:r>
              <a:rPr lang="en-US" sz="1400" dirty="0">
                <a:latin typeface="Century Gothic" panose="020B0502020202020204" pitchFamily="34" charset="0"/>
              </a:rPr>
              <a:t>There are many variations</a:t>
            </a:r>
            <a:br>
              <a:rPr lang="en-US" sz="1400" dirty="0">
                <a:latin typeface="Century Gothic" panose="020B0502020202020204" pitchFamily="34" charset="0"/>
              </a:rPr>
            </a:br>
            <a:r>
              <a:rPr lang="en-US" sz="1400" dirty="0">
                <a:latin typeface="Century Gothic" panose="020B0502020202020204" pitchFamily="34" charset="0"/>
              </a:rPr>
              <a:t>of passages lorem ipsum</a:t>
            </a:r>
          </a:p>
        </p:txBody>
      </p:sp>
      <p:sp>
        <p:nvSpPr>
          <p:cNvPr id="21" name="TextBox 20">
            <a:extLst>
              <a:ext uri="{FF2B5EF4-FFF2-40B4-BE49-F238E27FC236}">
                <a16:creationId xmlns:a16="http://schemas.microsoft.com/office/drawing/2014/main" id="{6C8A3B2D-25F1-5DE5-39A3-46B50F4A8BDC}"/>
              </a:ext>
            </a:extLst>
          </p:cNvPr>
          <p:cNvSpPr txBox="1"/>
          <p:nvPr/>
        </p:nvSpPr>
        <p:spPr>
          <a:xfrm flipH="1">
            <a:off x="3096512" y="5260299"/>
            <a:ext cx="2005770" cy="1397334"/>
          </a:xfrm>
          <a:prstGeom prst="rect">
            <a:avLst/>
          </a:prstGeom>
          <a:noFill/>
        </p:spPr>
        <p:txBody>
          <a:bodyPr wrap="square" lIns="243868" tIns="121934" rIns="243868" bIns="121934" rtlCol="0" anchor="t">
            <a:spAutoFit/>
          </a:bodyPr>
          <a:lstStyle/>
          <a:p>
            <a:pPr defTabSz="2438705">
              <a:spcBef>
                <a:spcPct val="20000"/>
              </a:spcBef>
              <a:defRPr/>
            </a:pPr>
            <a:r>
              <a:rPr lang="en-US" sz="1600" b="1" dirty="0">
                <a:latin typeface="Century Gothic" panose="020B0502020202020204" pitchFamily="34" charset="0"/>
              </a:rPr>
              <a:t>Title Goes Here </a:t>
            </a:r>
          </a:p>
          <a:p>
            <a:pPr defTabSz="2438705">
              <a:spcBef>
                <a:spcPct val="20000"/>
              </a:spcBef>
              <a:defRPr/>
            </a:pPr>
            <a:r>
              <a:rPr lang="en-US" sz="1400" dirty="0">
                <a:latin typeface="Century Gothic" panose="020B0502020202020204" pitchFamily="34" charset="0"/>
              </a:rPr>
              <a:t>There are many variations</a:t>
            </a:r>
            <a:br>
              <a:rPr lang="en-US" sz="1400" dirty="0">
                <a:latin typeface="Century Gothic" panose="020B0502020202020204" pitchFamily="34" charset="0"/>
              </a:rPr>
            </a:br>
            <a:r>
              <a:rPr lang="en-US" sz="1400" dirty="0">
                <a:latin typeface="Century Gothic" panose="020B0502020202020204" pitchFamily="34" charset="0"/>
              </a:rPr>
              <a:t>of passages lorem ipsum</a:t>
            </a:r>
          </a:p>
        </p:txBody>
      </p:sp>
      <p:sp>
        <p:nvSpPr>
          <p:cNvPr id="22" name="TextBox 21">
            <a:extLst>
              <a:ext uri="{FF2B5EF4-FFF2-40B4-BE49-F238E27FC236}">
                <a16:creationId xmlns:a16="http://schemas.microsoft.com/office/drawing/2014/main" id="{943099E0-42E4-EF7E-3DE5-C0CE8A310905}"/>
              </a:ext>
            </a:extLst>
          </p:cNvPr>
          <p:cNvSpPr txBox="1"/>
          <p:nvPr/>
        </p:nvSpPr>
        <p:spPr>
          <a:xfrm flipH="1">
            <a:off x="7147567" y="5260299"/>
            <a:ext cx="2045756" cy="1397334"/>
          </a:xfrm>
          <a:prstGeom prst="rect">
            <a:avLst/>
          </a:prstGeom>
          <a:noFill/>
        </p:spPr>
        <p:txBody>
          <a:bodyPr wrap="square" lIns="243868" tIns="121934" rIns="243868" bIns="121934" rtlCol="0" anchor="t">
            <a:spAutoFit/>
          </a:bodyPr>
          <a:lstStyle/>
          <a:p>
            <a:pPr defTabSz="2438705">
              <a:spcBef>
                <a:spcPct val="20000"/>
              </a:spcBef>
              <a:defRPr/>
            </a:pPr>
            <a:r>
              <a:rPr lang="en-US" sz="1600" b="1" dirty="0">
                <a:latin typeface="Century Gothic" panose="020B0502020202020204" pitchFamily="34" charset="0"/>
              </a:rPr>
              <a:t>Title Goes Here </a:t>
            </a:r>
          </a:p>
          <a:p>
            <a:pPr defTabSz="2438705">
              <a:spcBef>
                <a:spcPct val="20000"/>
              </a:spcBef>
              <a:defRPr/>
            </a:pPr>
            <a:r>
              <a:rPr lang="en-US" sz="1400" dirty="0">
                <a:latin typeface="Century Gothic" panose="020B0502020202020204" pitchFamily="34" charset="0"/>
              </a:rPr>
              <a:t>There are many variations</a:t>
            </a:r>
            <a:br>
              <a:rPr lang="en-US" sz="1400" dirty="0">
                <a:latin typeface="Century Gothic" panose="020B0502020202020204" pitchFamily="34" charset="0"/>
              </a:rPr>
            </a:br>
            <a:r>
              <a:rPr lang="en-US" sz="1400" dirty="0">
                <a:latin typeface="Century Gothic" panose="020B0502020202020204" pitchFamily="34" charset="0"/>
              </a:rPr>
              <a:t>of passages lorem ipsum</a:t>
            </a:r>
          </a:p>
        </p:txBody>
      </p:sp>
      <p:sp>
        <p:nvSpPr>
          <p:cNvPr id="23" name="TextBox 22">
            <a:extLst>
              <a:ext uri="{FF2B5EF4-FFF2-40B4-BE49-F238E27FC236}">
                <a16:creationId xmlns:a16="http://schemas.microsoft.com/office/drawing/2014/main" id="{89B4A6B4-18B9-84F9-0B76-207C757FCD0B}"/>
              </a:ext>
            </a:extLst>
          </p:cNvPr>
          <p:cNvSpPr txBox="1"/>
          <p:nvPr/>
        </p:nvSpPr>
        <p:spPr>
          <a:xfrm flipH="1">
            <a:off x="5156480" y="3618446"/>
            <a:ext cx="2045755" cy="1397334"/>
          </a:xfrm>
          <a:prstGeom prst="rect">
            <a:avLst/>
          </a:prstGeom>
          <a:noFill/>
        </p:spPr>
        <p:txBody>
          <a:bodyPr wrap="square" lIns="243868" tIns="121934" rIns="243868" bIns="121934" rtlCol="0" anchor="t">
            <a:spAutoFit/>
          </a:bodyPr>
          <a:lstStyle/>
          <a:p>
            <a:pPr defTabSz="2438705">
              <a:spcBef>
                <a:spcPct val="20000"/>
              </a:spcBef>
              <a:defRPr/>
            </a:pPr>
            <a:r>
              <a:rPr lang="en-US" sz="1600" b="1" dirty="0">
                <a:latin typeface="Century Gothic" panose="020B0502020202020204" pitchFamily="34" charset="0"/>
              </a:rPr>
              <a:t>Title Goes Here </a:t>
            </a:r>
          </a:p>
          <a:p>
            <a:pPr defTabSz="2438705">
              <a:spcBef>
                <a:spcPct val="20000"/>
              </a:spcBef>
              <a:defRPr/>
            </a:pPr>
            <a:r>
              <a:rPr lang="en-US" sz="1400" dirty="0">
                <a:latin typeface="Century Gothic" panose="020B0502020202020204" pitchFamily="34" charset="0"/>
              </a:rPr>
              <a:t>There are many variations</a:t>
            </a:r>
            <a:br>
              <a:rPr lang="en-US" sz="1400" dirty="0">
                <a:latin typeface="Century Gothic" panose="020B0502020202020204" pitchFamily="34" charset="0"/>
              </a:rPr>
            </a:br>
            <a:r>
              <a:rPr lang="en-US" sz="1400" dirty="0">
                <a:latin typeface="Century Gothic" panose="020B0502020202020204" pitchFamily="34" charset="0"/>
              </a:rPr>
              <a:t>of passages lorem ipsum</a:t>
            </a:r>
          </a:p>
        </p:txBody>
      </p:sp>
      <p:sp>
        <p:nvSpPr>
          <p:cNvPr id="24" name="TextBox 23">
            <a:extLst>
              <a:ext uri="{FF2B5EF4-FFF2-40B4-BE49-F238E27FC236}">
                <a16:creationId xmlns:a16="http://schemas.microsoft.com/office/drawing/2014/main" id="{D3E4F7B3-42E0-B8E7-B633-EFA72B4F03AE}"/>
              </a:ext>
            </a:extLst>
          </p:cNvPr>
          <p:cNvSpPr txBox="1"/>
          <p:nvPr/>
        </p:nvSpPr>
        <p:spPr>
          <a:xfrm flipH="1">
            <a:off x="9391500" y="3618446"/>
            <a:ext cx="2093262" cy="1397334"/>
          </a:xfrm>
          <a:prstGeom prst="rect">
            <a:avLst/>
          </a:prstGeom>
          <a:noFill/>
        </p:spPr>
        <p:txBody>
          <a:bodyPr wrap="square" lIns="243868" tIns="121934" rIns="243868" bIns="121934" rtlCol="0" anchor="t">
            <a:spAutoFit/>
          </a:bodyPr>
          <a:lstStyle/>
          <a:p>
            <a:pPr defTabSz="2438705">
              <a:spcBef>
                <a:spcPct val="20000"/>
              </a:spcBef>
              <a:defRPr/>
            </a:pPr>
            <a:r>
              <a:rPr lang="en-US" sz="1600" b="1" dirty="0">
                <a:latin typeface="Century Gothic" panose="020B0502020202020204" pitchFamily="34" charset="0"/>
              </a:rPr>
              <a:t>Title Goes Here </a:t>
            </a:r>
          </a:p>
          <a:p>
            <a:pPr defTabSz="2438705">
              <a:spcBef>
                <a:spcPct val="20000"/>
              </a:spcBef>
              <a:defRPr/>
            </a:pPr>
            <a:r>
              <a:rPr lang="en-US" sz="1400" dirty="0">
                <a:latin typeface="Century Gothic" panose="020B0502020202020204" pitchFamily="34" charset="0"/>
              </a:rPr>
              <a:t>There are many variations</a:t>
            </a:r>
            <a:br>
              <a:rPr lang="en-US" sz="1400" dirty="0">
                <a:latin typeface="Century Gothic" panose="020B0502020202020204" pitchFamily="34" charset="0"/>
              </a:rPr>
            </a:br>
            <a:r>
              <a:rPr lang="en-US" sz="1400" dirty="0">
                <a:latin typeface="Century Gothic" panose="020B0502020202020204" pitchFamily="34" charset="0"/>
              </a:rPr>
              <a:t>of passages lorem ipsum</a:t>
            </a:r>
          </a:p>
        </p:txBody>
      </p:sp>
      <p:cxnSp>
        <p:nvCxnSpPr>
          <p:cNvPr id="61" name="Straight Connector 60">
            <a:extLst>
              <a:ext uri="{FF2B5EF4-FFF2-40B4-BE49-F238E27FC236}">
                <a16:creationId xmlns:a16="http://schemas.microsoft.com/office/drawing/2014/main" id="{39C4A0A8-947B-67BC-6E56-7E515FA9FCB7}"/>
              </a:ext>
            </a:extLst>
          </p:cNvPr>
          <p:cNvCxnSpPr>
            <a:cxnSpLocks/>
          </p:cNvCxnSpPr>
          <p:nvPr/>
        </p:nvCxnSpPr>
        <p:spPr>
          <a:xfrm>
            <a:off x="4015300" y="3429000"/>
            <a:ext cx="0" cy="1831299"/>
          </a:xfrm>
          <a:prstGeom prst="line">
            <a:avLst/>
          </a:prstGeom>
          <a:ln w="31750">
            <a:solidFill>
              <a:srgbClr val="FFA826"/>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5033A36-776C-445D-4AAD-4FA969D77B9C}"/>
              </a:ext>
            </a:extLst>
          </p:cNvPr>
          <p:cNvCxnSpPr>
            <a:cxnSpLocks/>
          </p:cNvCxnSpPr>
          <p:nvPr/>
        </p:nvCxnSpPr>
        <p:spPr>
          <a:xfrm>
            <a:off x="8212526" y="3429000"/>
            <a:ext cx="0" cy="1831299"/>
          </a:xfrm>
          <a:prstGeom prst="line">
            <a:avLst/>
          </a:prstGeom>
          <a:ln w="31750">
            <a:solidFill>
              <a:srgbClr val="995DB3"/>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6012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Block Arc 2">
            <a:extLst>
              <a:ext uri="{FF2B5EF4-FFF2-40B4-BE49-F238E27FC236}">
                <a16:creationId xmlns:a16="http://schemas.microsoft.com/office/drawing/2014/main" id="{23745C1D-477E-D482-36AD-465143F350CA}"/>
              </a:ext>
            </a:extLst>
          </p:cNvPr>
          <p:cNvSpPr/>
          <p:nvPr/>
        </p:nvSpPr>
        <p:spPr>
          <a:xfrm flipH="1" flipV="1">
            <a:off x="2601533" y="3451073"/>
            <a:ext cx="1848843" cy="1848841"/>
          </a:xfrm>
          <a:prstGeom prst="blockArc">
            <a:avLst>
              <a:gd name="adj1" fmla="val 8250344"/>
              <a:gd name="adj2" fmla="val 2554396"/>
              <a:gd name="adj3" fmla="val 6498"/>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tx1"/>
              </a:solidFill>
            </a:endParaRPr>
          </a:p>
        </p:txBody>
      </p:sp>
      <p:sp>
        <p:nvSpPr>
          <p:cNvPr id="4" name="Block Arc 3">
            <a:extLst>
              <a:ext uri="{FF2B5EF4-FFF2-40B4-BE49-F238E27FC236}">
                <a16:creationId xmlns:a16="http://schemas.microsoft.com/office/drawing/2014/main" id="{71B64F2E-6AFB-7E6E-3763-229D2648A33C}"/>
              </a:ext>
            </a:extLst>
          </p:cNvPr>
          <p:cNvSpPr/>
          <p:nvPr/>
        </p:nvSpPr>
        <p:spPr>
          <a:xfrm flipH="1">
            <a:off x="3876055" y="2282761"/>
            <a:ext cx="1848843" cy="1848841"/>
          </a:xfrm>
          <a:prstGeom prst="blockArc">
            <a:avLst>
              <a:gd name="adj1" fmla="val 8250344"/>
              <a:gd name="adj2" fmla="val 2554396"/>
              <a:gd name="adj3" fmla="val 6498"/>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tx1"/>
              </a:solidFill>
            </a:endParaRPr>
          </a:p>
        </p:txBody>
      </p:sp>
      <p:sp>
        <p:nvSpPr>
          <p:cNvPr id="5" name="Block Arc 4">
            <a:extLst>
              <a:ext uri="{FF2B5EF4-FFF2-40B4-BE49-F238E27FC236}">
                <a16:creationId xmlns:a16="http://schemas.microsoft.com/office/drawing/2014/main" id="{8B73F0BE-4553-5AEC-DED1-8AF0CB1B2EA2}"/>
              </a:ext>
            </a:extLst>
          </p:cNvPr>
          <p:cNvSpPr/>
          <p:nvPr/>
        </p:nvSpPr>
        <p:spPr>
          <a:xfrm flipH="1" flipV="1">
            <a:off x="5146114" y="3451073"/>
            <a:ext cx="1848843" cy="1848841"/>
          </a:xfrm>
          <a:prstGeom prst="blockArc">
            <a:avLst>
              <a:gd name="adj1" fmla="val 8250344"/>
              <a:gd name="adj2" fmla="val 2554396"/>
              <a:gd name="adj3" fmla="val 6498"/>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tx1"/>
              </a:solidFill>
            </a:endParaRPr>
          </a:p>
        </p:txBody>
      </p:sp>
      <p:sp>
        <p:nvSpPr>
          <p:cNvPr id="6" name="Block Arc 5">
            <a:extLst>
              <a:ext uri="{FF2B5EF4-FFF2-40B4-BE49-F238E27FC236}">
                <a16:creationId xmlns:a16="http://schemas.microsoft.com/office/drawing/2014/main" id="{7EEC7C09-4D51-0342-834C-86157211ABC1}"/>
              </a:ext>
            </a:extLst>
          </p:cNvPr>
          <p:cNvSpPr/>
          <p:nvPr/>
        </p:nvSpPr>
        <p:spPr>
          <a:xfrm flipH="1">
            <a:off x="6420636" y="2282761"/>
            <a:ext cx="1848843" cy="1848841"/>
          </a:xfrm>
          <a:prstGeom prst="blockArc">
            <a:avLst>
              <a:gd name="adj1" fmla="val 8250344"/>
              <a:gd name="adj2" fmla="val 2554396"/>
              <a:gd name="adj3" fmla="val 6498"/>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tx1"/>
              </a:solidFill>
            </a:endParaRPr>
          </a:p>
        </p:txBody>
      </p:sp>
      <p:sp>
        <p:nvSpPr>
          <p:cNvPr id="7" name="Block Arc 6">
            <a:extLst>
              <a:ext uri="{FF2B5EF4-FFF2-40B4-BE49-F238E27FC236}">
                <a16:creationId xmlns:a16="http://schemas.microsoft.com/office/drawing/2014/main" id="{D703965B-C3A9-47C6-59AB-035DF386E784}"/>
              </a:ext>
            </a:extLst>
          </p:cNvPr>
          <p:cNvSpPr/>
          <p:nvPr/>
        </p:nvSpPr>
        <p:spPr>
          <a:xfrm flipH="1" flipV="1">
            <a:off x="7693826" y="3451073"/>
            <a:ext cx="1848843" cy="1848841"/>
          </a:xfrm>
          <a:prstGeom prst="blockArc">
            <a:avLst>
              <a:gd name="adj1" fmla="val 8250344"/>
              <a:gd name="adj2" fmla="val 2554396"/>
              <a:gd name="adj3" fmla="val 6498"/>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tx1"/>
              </a:solidFill>
            </a:endParaRPr>
          </a:p>
        </p:txBody>
      </p:sp>
      <p:grpSp>
        <p:nvGrpSpPr>
          <p:cNvPr id="8" name="Group 7">
            <a:extLst>
              <a:ext uri="{FF2B5EF4-FFF2-40B4-BE49-F238E27FC236}">
                <a16:creationId xmlns:a16="http://schemas.microsoft.com/office/drawing/2014/main" id="{9F22DC3C-9714-BB16-0120-E7DE93804407}"/>
              </a:ext>
            </a:extLst>
          </p:cNvPr>
          <p:cNvGrpSpPr/>
          <p:nvPr/>
        </p:nvGrpSpPr>
        <p:grpSpPr>
          <a:xfrm>
            <a:off x="2939150" y="3788690"/>
            <a:ext cx="1173610" cy="1173610"/>
            <a:chOff x="2172203" y="3010159"/>
            <a:chExt cx="898969" cy="898969"/>
          </a:xfrm>
        </p:grpSpPr>
        <p:grpSp>
          <p:nvGrpSpPr>
            <p:cNvPr id="52" name="Group 51">
              <a:extLst>
                <a:ext uri="{FF2B5EF4-FFF2-40B4-BE49-F238E27FC236}">
                  <a16:creationId xmlns:a16="http://schemas.microsoft.com/office/drawing/2014/main" id="{AFF18B0D-835C-1322-55AE-AA75540ACBC2}"/>
                </a:ext>
              </a:extLst>
            </p:cNvPr>
            <p:cNvGrpSpPr/>
            <p:nvPr/>
          </p:nvGrpSpPr>
          <p:grpSpPr>
            <a:xfrm>
              <a:off x="2472126" y="3229550"/>
              <a:ext cx="299126" cy="460189"/>
              <a:chOff x="4235451" y="4579938"/>
              <a:chExt cx="123825" cy="190499"/>
            </a:xfrm>
            <a:solidFill>
              <a:schemeClr val="accent1"/>
            </a:solidFill>
          </p:grpSpPr>
          <p:sp>
            <p:nvSpPr>
              <p:cNvPr id="54" name="Freeform 63">
                <a:extLst>
                  <a:ext uri="{FF2B5EF4-FFF2-40B4-BE49-F238E27FC236}">
                    <a16:creationId xmlns:a16="http://schemas.microsoft.com/office/drawing/2014/main" id="{4800927C-2D53-1712-C4AB-F452395E21ED}"/>
                  </a:ext>
                </a:extLst>
              </p:cNvPr>
              <p:cNvSpPr>
                <a:spLocks/>
              </p:cNvSpPr>
              <p:nvPr/>
            </p:nvSpPr>
            <p:spPr bwMode="auto">
              <a:xfrm>
                <a:off x="4235451" y="4721225"/>
                <a:ext cx="123825" cy="49212"/>
              </a:xfrm>
              <a:custGeom>
                <a:avLst/>
                <a:gdLst/>
                <a:ahLst/>
                <a:cxnLst>
                  <a:cxn ang="0">
                    <a:pos x="0" y="8"/>
                  </a:cxn>
                  <a:cxn ang="0">
                    <a:pos x="8" y="17"/>
                  </a:cxn>
                  <a:cxn ang="0">
                    <a:pos x="12" y="16"/>
                  </a:cxn>
                  <a:cxn ang="0">
                    <a:pos x="30" y="15"/>
                  </a:cxn>
                  <a:cxn ang="0">
                    <a:pos x="43" y="3"/>
                  </a:cxn>
                  <a:cxn ang="0">
                    <a:pos x="40" y="2"/>
                  </a:cxn>
                  <a:cxn ang="0">
                    <a:pos x="33" y="8"/>
                  </a:cxn>
                  <a:cxn ang="0">
                    <a:pos x="17" y="7"/>
                  </a:cxn>
                  <a:cxn ang="0">
                    <a:pos x="30" y="5"/>
                  </a:cxn>
                  <a:cxn ang="0">
                    <a:pos x="28" y="2"/>
                  </a:cxn>
                  <a:cxn ang="0">
                    <a:pos x="15" y="2"/>
                  </a:cxn>
                  <a:cxn ang="0">
                    <a:pos x="7" y="1"/>
                  </a:cxn>
                  <a:cxn ang="0">
                    <a:pos x="0" y="8"/>
                  </a:cxn>
                </a:cxnLst>
                <a:rect l="0" t="0" r="r" b="b"/>
                <a:pathLst>
                  <a:path w="43" h="17">
                    <a:moveTo>
                      <a:pt x="0" y="8"/>
                    </a:moveTo>
                    <a:cubicBezTo>
                      <a:pt x="0" y="11"/>
                      <a:pt x="5" y="16"/>
                      <a:pt x="8" y="17"/>
                    </a:cubicBezTo>
                    <a:cubicBezTo>
                      <a:pt x="9" y="17"/>
                      <a:pt x="10" y="16"/>
                      <a:pt x="12" y="16"/>
                    </a:cubicBezTo>
                    <a:cubicBezTo>
                      <a:pt x="12" y="16"/>
                      <a:pt x="26" y="17"/>
                      <a:pt x="30" y="15"/>
                    </a:cubicBezTo>
                    <a:cubicBezTo>
                      <a:pt x="33" y="14"/>
                      <a:pt x="43" y="5"/>
                      <a:pt x="43" y="3"/>
                    </a:cubicBezTo>
                    <a:cubicBezTo>
                      <a:pt x="43" y="1"/>
                      <a:pt x="42" y="0"/>
                      <a:pt x="40" y="2"/>
                    </a:cubicBezTo>
                    <a:cubicBezTo>
                      <a:pt x="37" y="3"/>
                      <a:pt x="35" y="6"/>
                      <a:pt x="33" y="8"/>
                    </a:cubicBezTo>
                    <a:cubicBezTo>
                      <a:pt x="29" y="11"/>
                      <a:pt x="21" y="12"/>
                      <a:pt x="17" y="7"/>
                    </a:cubicBezTo>
                    <a:cubicBezTo>
                      <a:pt x="17" y="7"/>
                      <a:pt x="28" y="8"/>
                      <a:pt x="30" y="5"/>
                    </a:cubicBezTo>
                    <a:cubicBezTo>
                      <a:pt x="31" y="3"/>
                      <a:pt x="30" y="1"/>
                      <a:pt x="28" y="2"/>
                    </a:cubicBezTo>
                    <a:cubicBezTo>
                      <a:pt x="26" y="2"/>
                      <a:pt x="17" y="2"/>
                      <a:pt x="15" y="2"/>
                    </a:cubicBezTo>
                    <a:cubicBezTo>
                      <a:pt x="12" y="1"/>
                      <a:pt x="8" y="0"/>
                      <a:pt x="7" y="1"/>
                    </a:cubicBezTo>
                    <a:cubicBezTo>
                      <a:pt x="5" y="2"/>
                      <a:pt x="1" y="5"/>
                      <a:pt x="0" y="8"/>
                    </a:cubicBezTo>
                    <a:close/>
                  </a:path>
                </a:pathLst>
              </a:custGeom>
              <a:solidFill>
                <a:srgbClr val="F26363"/>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55" name="Freeform 64">
                <a:extLst>
                  <a:ext uri="{FF2B5EF4-FFF2-40B4-BE49-F238E27FC236}">
                    <a16:creationId xmlns:a16="http://schemas.microsoft.com/office/drawing/2014/main" id="{2AD86F10-8AAE-AE16-5636-218E4675F8AF}"/>
                  </a:ext>
                </a:extLst>
              </p:cNvPr>
              <p:cNvSpPr>
                <a:spLocks/>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solidFill>
                <a:srgbClr val="F26363"/>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56" name="Freeform 65">
                <a:extLst>
                  <a:ext uri="{FF2B5EF4-FFF2-40B4-BE49-F238E27FC236}">
                    <a16:creationId xmlns:a16="http://schemas.microsoft.com/office/drawing/2014/main" id="{E59C2450-B683-6813-C7AC-39B8C95FD7F8}"/>
                  </a:ext>
                </a:extLst>
              </p:cNvPr>
              <p:cNvSpPr>
                <a:spLocks noEditPoints="1"/>
              </p:cNvSpPr>
              <p:nvPr/>
            </p:nvSpPr>
            <p:spPr bwMode="auto">
              <a:xfrm>
                <a:off x="4260851" y="4579938"/>
                <a:ext cx="88900" cy="100012"/>
              </a:xfrm>
              <a:custGeom>
                <a:avLst/>
                <a:gdLst/>
                <a:ahLst/>
                <a:cxnLst>
                  <a:cxn ang="0">
                    <a:pos x="16" y="0"/>
                  </a:cxn>
                  <a:cxn ang="0">
                    <a:pos x="0" y="16"/>
                  </a:cxn>
                  <a:cxn ang="0">
                    <a:pos x="7" y="35"/>
                  </a:cxn>
                  <a:cxn ang="0">
                    <a:pos x="25" y="35"/>
                  </a:cxn>
                  <a:cxn ang="0">
                    <a:pos x="31" y="16"/>
                  </a:cxn>
                  <a:cxn ang="0">
                    <a:pos x="16" y="0"/>
                  </a:cxn>
                  <a:cxn ang="0">
                    <a:pos x="19" y="21"/>
                  </a:cxn>
                  <a:cxn ang="0">
                    <a:pos x="16" y="19"/>
                  </a:cxn>
                  <a:cxn ang="0">
                    <a:pos x="12" y="21"/>
                  </a:cxn>
                  <a:cxn ang="0">
                    <a:pos x="12" y="17"/>
                  </a:cxn>
                  <a:cxn ang="0">
                    <a:pos x="9" y="14"/>
                  </a:cxn>
                  <a:cxn ang="0">
                    <a:pos x="14" y="13"/>
                  </a:cxn>
                  <a:cxn ang="0">
                    <a:pos x="16" y="9"/>
                  </a:cxn>
                  <a:cxn ang="0">
                    <a:pos x="17" y="13"/>
                  </a:cxn>
                  <a:cxn ang="0">
                    <a:pos x="22" y="14"/>
                  </a:cxn>
                  <a:cxn ang="0">
                    <a:pos x="19" y="17"/>
                  </a:cxn>
                  <a:cxn ang="0">
                    <a:pos x="19" y="21"/>
                  </a:cxn>
                </a:cxnLst>
                <a:rect l="0" t="0" r="r" b="b"/>
                <a:pathLst>
                  <a:path w="31" h="35">
                    <a:moveTo>
                      <a:pt x="16" y="0"/>
                    </a:moveTo>
                    <a:cubicBezTo>
                      <a:pt x="7" y="0"/>
                      <a:pt x="0" y="7"/>
                      <a:pt x="0" y="16"/>
                    </a:cubicBezTo>
                    <a:cubicBezTo>
                      <a:pt x="0" y="23"/>
                      <a:pt x="7" y="27"/>
                      <a:pt x="7" y="35"/>
                    </a:cubicBezTo>
                    <a:cubicBezTo>
                      <a:pt x="25" y="35"/>
                      <a:pt x="25" y="35"/>
                      <a:pt x="25" y="35"/>
                    </a:cubicBezTo>
                    <a:cubicBezTo>
                      <a:pt x="25" y="27"/>
                      <a:pt x="31" y="23"/>
                      <a:pt x="31" y="16"/>
                    </a:cubicBezTo>
                    <a:cubicBezTo>
                      <a:pt x="31" y="7"/>
                      <a:pt x="24" y="0"/>
                      <a:pt x="16" y="0"/>
                    </a:cubicBezTo>
                    <a:close/>
                    <a:moveTo>
                      <a:pt x="19" y="21"/>
                    </a:moveTo>
                    <a:cubicBezTo>
                      <a:pt x="16" y="19"/>
                      <a:pt x="16" y="19"/>
                      <a:pt x="16" y="19"/>
                    </a:cubicBezTo>
                    <a:cubicBezTo>
                      <a:pt x="12" y="21"/>
                      <a:pt x="12" y="21"/>
                      <a:pt x="12" y="21"/>
                    </a:cubicBezTo>
                    <a:cubicBezTo>
                      <a:pt x="12" y="17"/>
                      <a:pt x="12" y="17"/>
                      <a:pt x="12" y="17"/>
                    </a:cubicBezTo>
                    <a:cubicBezTo>
                      <a:pt x="9" y="14"/>
                      <a:pt x="9" y="14"/>
                      <a:pt x="9" y="14"/>
                    </a:cubicBezTo>
                    <a:cubicBezTo>
                      <a:pt x="14" y="13"/>
                      <a:pt x="14" y="13"/>
                      <a:pt x="14" y="13"/>
                    </a:cubicBezTo>
                    <a:cubicBezTo>
                      <a:pt x="16" y="9"/>
                      <a:pt x="16" y="9"/>
                      <a:pt x="16" y="9"/>
                    </a:cubicBezTo>
                    <a:cubicBezTo>
                      <a:pt x="17" y="13"/>
                      <a:pt x="17" y="13"/>
                      <a:pt x="17" y="13"/>
                    </a:cubicBezTo>
                    <a:cubicBezTo>
                      <a:pt x="22" y="14"/>
                      <a:pt x="22" y="14"/>
                      <a:pt x="22" y="14"/>
                    </a:cubicBezTo>
                    <a:cubicBezTo>
                      <a:pt x="19" y="17"/>
                      <a:pt x="19" y="17"/>
                      <a:pt x="19" y="17"/>
                    </a:cubicBezTo>
                    <a:lnTo>
                      <a:pt x="19" y="21"/>
                    </a:lnTo>
                    <a:close/>
                  </a:path>
                </a:pathLst>
              </a:custGeom>
              <a:solidFill>
                <a:srgbClr val="F26363"/>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57" name="Freeform 66">
                <a:extLst>
                  <a:ext uri="{FF2B5EF4-FFF2-40B4-BE49-F238E27FC236}">
                    <a16:creationId xmlns:a16="http://schemas.microsoft.com/office/drawing/2014/main" id="{ABBDB4CD-455F-8932-C812-5C6CAA830FFE}"/>
                  </a:ext>
                </a:extLst>
              </p:cNvPr>
              <p:cNvSpPr>
                <a:spLocks/>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solidFill>
                <a:srgbClr val="F26363"/>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sp>
          <p:nvSpPr>
            <p:cNvPr id="53" name="Oval 52">
              <a:extLst>
                <a:ext uri="{FF2B5EF4-FFF2-40B4-BE49-F238E27FC236}">
                  <a16:creationId xmlns:a16="http://schemas.microsoft.com/office/drawing/2014/main" id="{7DFB8511-F7D6-C360-2288-98C94E82FBCD}"/>
                </a:ext>
              </a:extLst>
            </p:cNvPr>
            <p:cNvSpPr/>
            <p:nvPr/>
          </p:nvSpPr>
          <p:spPr bwMode="auto">
            <a:xfrm>
              <a:off x="2172203" y="3010159"/>
              <a:ext cx="898969" cy="898969"/>
            </a:xfrm>
            <a:prstGeom prst="ellipse">
              <a:avLst/>
            </a:prstGeom>
            <a:noFill/>
            <a:ln w="19050">
              <a:solidFill>
                <a:srgbClr val="F26363"/>
              </a:solidFill>
              <a:round/>
              <a:headEnd/>
              <a:tailEnd/>
            </a:ln>
          </p:spPr>
          <p:txBody>
            <a:bodyPr vert="horz" wrap="none" lIns="243868" tIns="121934" rIns="243868" bIns="121934" numCol="1" rtlCol="0" anchor="ctr" anchorCtr="1" compatLnSpc="1">
              <a:prstTxWarp prst="textNoShape">
                <a:avLst/>
              </a:prstTxWarp>
            </a:bodyPr>
            <a:lstStyle/>
            <a:p>
              <a:pPr algn="ctr"/>
              <a:endParaRPr lang="en-US" b="1" dirty="0">
                <a:solidFill>
                  <a:schemeClr val="tx1">
                    <a:lumMod val="75000"/>
                    <a:lumOff val="25000"/>
                  </a:schemeClr>
                </a:solidFill>
              </a:endParaRPr>
            </a:p>
          </p:txBody>
        </p:sp>
      </p:grpSp>
      <p:grpSp>
        <p:nvGrpSpPr>
          <p:cNvPr id="9" name="Group 8">
            <a:extLst>
              <a:ext uri="{FF2B5EF4-FFF2-40B4-BE49-F238E27FC236}">
                <a16:creationId xmlns:a16="http://schemas.microsoft.com/office/drawing/2014/main" id="{4C6EEC64-59A9-D1F7-58CF-40964C91EAFA}"/>
              </a:ext>
            </a:extLst>
          </p:cNvPr>
          <p:cNvGrpSpPr/>
          <p:nvPr/>
        </p:nvGrpSpPr>
        <p:grpSpPr>
          <a:xfrm>
            <a:off x="4213672" y="2620377"/>
            <a:ext cx="1173610" cy="1173610"/>
            <a:chOff x="3148470" y="2115248"/>
            <a:chExt cx="898969" cy="898969"/>
          </a:xfrm>
        </p:grpSpPr>
        <p:grpSp>
          <p:nvGrpSpPr>
            <p:cNvPr id="42" name="Group 41">
              <a:extLst>
                <a:ext uri="{FF2B5EF4-FFF2-40B4-BE49-F238E27FC236}">
                  <a16:creationId xmlns:a16="http://schemas.microsoft.com/office/drawing/2014/main" id="{3EE4A68E-D1C1-F58F-D757-E0CFCFDA9899}"/>
                </a:ext>
              </a:extLst>
            </p:cNvPr>
            <p:cNvGrpSpPr/>
            <p:nvPr/>
          </p:nvGrpSpPr>
          <p:grpSpPr>
            <a:xfrm>
              <a:off x="3358261" y="2368020"/>
              <a:ext cx="479387" cy="393425"/>
              <a:chOff x="2551113" y="4586288"/>
              <a:chExt cx="230188" cy="188912"/>
            </a:xfrm>
            <a:solidFill>
              <a:schemeClr val="accent2"/>
            </a:solidFill>
          </p:grpSpPr>
          <p:sp>
            <p:nvSpPr>
              <p:cNvPr id="44" name="Oval 88">
                <a:extLst>
                  <a:ext uri="{FF2B5EF4-FFF2-40B4-BE49-F238E27FC236}">
                    <a16:creationId xmlns:a16="http://schemas.microsoft.com/office/drawing/2014/main" id="{ADBB5959-2C05-7C70-20FC-F890DEB06FF2}"/>
                  </a:ext>
                </a:extLst>
              </p:cNvPr>
              <p:cNvSpPr>
                <a:spLocks noChangeArrowheads="1"/>
              </p:cNvSpPr>
              <p:nvPr/>
            </p:nvSpPr>
            <p:spPr bwMode="auto">
              <a:xfrm>
                <a:off x="2732088" y="4678363"/>
                <a:ext cx="20638" cy="19050"/>
              </a:xfrm>
              <a:prstGeom prst="ellipse">
                <a:avLst/>
              </a:pr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5" name="Freeform 89">
                <a:extLst>
                  <a:ext uri="{FF2B5EF4-FFF2-40B4-BE49-F238E27FC236}">
                    <a16:creationId xmlns:a16="http://schemas.microsoft.com/office/drawing/2014/main" id="{27D32256-0309-B7D4-F728-2BE732E13038}"/>
                  </a:ext>
                </a:extLst>
              </p:cNvPr>
              <p:cNvSpPr>
                <a:spLocks/>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6" name="Oval 90">
                <a:extLst>
                  <a:ext uri="{FF2B5EF4-FFF2-40B4-BE49-F238E27FC236}">
                    <a16:creationId xmlns:a16="http://schemas.microsoft.com/office/drawing/2014/main" id="{86B8BB9F-E4FB-0AA0-4FB0-2C3C2C681F7B}"/>
                  </a:ext>
                </a:extLst>
              </p:cNvPr>
              <p:cNvSpPr>
                <a:spLocks noChangeArrowheads="1"/>
              </p:cNvSpPr>
              <p:nvPr/>
            </p:nvSpPr>
            <p:spPr bwMode="auto">
              <a:xfrm>
                <a:off x="2565401" y="4678363"/>
                <a:ext cx="20638" cy="19050"/>
              </a:xfrm>
              <a:prstGeom prst="ellipse">
                <a:avLst/>
              </a:pr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7" name="Freeform 91">
                <a:extLst>
                  <a:ext uri="{FF2B5EF4-FFF2-40B4-BE49-F238E27FC236}">
                    <a16:creationId xmlns:a16="http://schemas.microsoft.com/office/drawing/2014/main" id="{2A23DECB-F43A-ABA9-5DE4-80616EF38F20}"/>
                  </a:ext>
                </a:extLst>
              </p:cNvPr>
              <p:cNvSpPr>
                <a:spLocks/>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8" name="Oval 92">
                <a:extLst>
                  <a:ext uri="{FF2B5EF4-FFF2-40B4-BE49-F238E27FC236}">
                    <a16:creationId xmlns:a16="http://schemas.microsoft.com/office/drawing/2014/main" id="{4BC91C1B-EA48-8BDE-7959-C1BEA09B5773}"/>
                  </a:ext>
                </a:extLst>
              </p:cNvPr>
              <p:cNvSpPr>
                <a:spLocks noChangeArrowheads="1"/>
              </p:cNvSpPr>
              <p:nvPr/>
            </p:nvSpPr>
            <p:spPr bwMode="auto">
              <a:xfrm>
                <a:off x="2649538" y="4692650"/>
                <a:ext cx="19050" cy="22225"/>
              </a:xfrm>
              <a:prstGeom prst="ellipse">
                <a:avLst/>
              </a:pr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9" name="Freeform 93">
                <a:extLst>
                  <a:ext uri="{FF2B5EF4-FFF2-40B4-BE49-F238E27FC236}">
                    <a16:creationId xmlns:a16="http://schemas.microsoft.com/office/drawing/2014/main" id="{48ED9F52-3AC3-141E-CF31-E4D7DE7BDAA3}"/>
                  </a:ext>
                </a:extLst>
              </p:cNvPr>
              <p:cNvSpPr>
                <a:spLocks/>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50" name="Freeform 94">
                <a:extLst>
                  <a:ext uri="{FF2B5EF4-FFF2-40B4-BE49-F238E27FC236}">
                    <a16:creationId xmlns:a16="http://schemas.microsoft.com/office/drawing/2014/main" id="{E79C9D02-AAC4-5F23-7EC8-F7FA17C39A97}"/>
                  </a:ext>
                </a:extLst>
              </p:cNvPr>
              <p:cNvSpPr>
                <a:spLocks/>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51" name="Freeform 95">
                <a:extLst>
                  <a:ext uri="{FF2B5EF4-FFF2-40B4-BE49-F238E27FC236}">
                    <a16:creationId xmlns:a16="http://schemas.microsoft.com/office/drawing/2014/main" id="{9EEBF07A-2379-2D87-24C6-2F5EEEC005E8}"/>
                  </a:ext>
                </a:extLst>
              </p:cNvPr>
              <p:cNvSpPr>
                <a:spLocks/>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sp>
          <p:nvSpPr>
            <p:cNvPr id="43" name="Oval 42">
              <a:extLst>
                <a:ext uri="{FF2B5EF4-FFF2-40B4-BE49-F238E27FC236}">
                  <a16:creationId xmlns:a16="http://schemas.microsoft.com/office/drawing/2014/main" id="{195ED204-F44D-0EAF-186C-E65715019BCA}"/>
                </a:ext>
              </a:extLst>
            </p:cNvPr>
            <p:cNvSpPr/>
            <p:nvPr/>
          </p:nvSpPr>
          <p:spPr bwMode="auto">
            <a:xfrm>
              <a:off x="3148470" y="2115248"/>
              <a:ext cx="898969" cy="898969"/>
            </a:xfrm>
            <a:prstGeom prst="ellipse">
              <a:avLst/>
            </a:prstGeom>
            <a:noFill/>
            <a:ln w="19050">
              <a:solidFill>
                <a:srgbClr val="FFA826"/>
              </a:solidFill>
              <a:round/>
              <a:headEnd/>
              <a:tailEnd/>
            </a:ln>
          </p:spPr>
          <p:txBody>
            <a:bodyPr vert="horz" wrap="none" lIns="243868" tIns="121934" rIns="243868" bIns="121934" numCol="1" rtlCol="0" anchor="ctr" anchorCtr="1" compatLnSpc="1">
              <a:prstTxWarp prst="textNoShape">
                <a:avLst/>
              </a:prstTxWarp>
            </a:bodyPr>
            <a:lstStyle/>
            <a:p>
              <a:pPr algn="ctr"/>
              <a:endParaRPr lang="en-US" b="1" dirty="0">
                <a:solidFill>
                  <a:schemeClr val="tx1">
                    <a:lumMod val="75000"/>
                    <a:lumOff val="25000"/>
                  </a:schemeClr>
                </a:solidFill>
              </a:endParaRPr>
            </a:p>
          </p:txBody>
        </p:sp>
      </p:grpSp>
      <p:grpSp>
        <p:nvGrpSpPr>
          <p:cNvPr id="31" name="Group 30">
            <a:extLst>
              <a:ext uri="{FF2B5EF4-FFF2-40B4-BE49-F238E27FC236}">
                <a16:creationId xmlns:a16="http://schemas.microsoft.com/office/drawing/2014/main" id="{C5CD44BF-E331-C351-CD15-0172AEFD7643}"/>
              </a:ext>
            </a:extLst>
          </p:cNvPr>
          <p:cNvGrpSpPr/>
          <p:nvPr/>
        </p:nvGrpSpPr>
        <p:grpSpPr>
          <a:xfrm>
            <a:off x="5777655" y="4045067"/>
            <a:ext cx="585761" cy="660857"/>
            <a:chOff x="5010151" y="4568825"/>
            <a:chExt cx="185737" cy="209550"/>
          </a:xfrm>
          <a:solidFill>
            <a:srgbClr val="7DD1CE"/>
          </a:solidFill>
        </p:grpSpPr>
        <p:sp>
          <p:nvSpPr>
            <p:cNvPr id="33" name="Oval 45">
              <a:extLst>
                <a:ext uri="{FF2B5EF4-FFF2-40B4-BE49-F238E27FC236}">
                  <a16:creationId xmlns:a16="http://schemas.microsoft.com/office/drawing/2014/main" id="{5BD492F7-B291-7A98-671D-3278683D3988}"/>
                </a:ext>
              </a:extLst>
            </p:cNvPr>
            <p:cNvSpPr>
              <a:spLocks noChangeArrowheads="1"/>
            </p:cNvSpPr>
            <p:nvPr/>
          </p:nvSpPr>
          <p:spPr bwMode="auto">
            <a:xfrm>
              <a:off x="5073651" y="4654550"/>
              <a:ext cx="28575" cy="25400"/>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4" name="Freeform 46">
              <a:extLst>
                <a:ext uri="{FF2B5EF4-FFF2-40B4-BE49-F238E27FC236}">
                  <a16:creationId xmlns:a16="http://schemas.microsoft.com/office/drawing/2014/main" id="{7772478C-DDCF-6C24-088D-6ED31C31456F}"/>
                </a:ext>
              </a:extLst>
            </p:cNvPr>
            <p:cNvSpPr>
              <a:spLocks/>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5" name="Freeform 47">
              <a:extLst>
                <a:ext uri="{FF2B5EF4-FFF2-40B4-BE49-F238E27FC236}">
                  <a16:creationId xmlns:a16="http://schemas.microsoft.com/office/drawing/2014/main" id="{D774DAD4-B0BF-25FE-0A87-68E1431BAC77}"/>
                </a:ext>
              </a:extLst>
            </p:cNvPr>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6" name="Freeform 48">
              <a:extLst>
                <a:ext uri="{FF2B5EF4-FFF2-40B4-BE49-F238E27FC236}">
                  <a16:creationId xmlns:a16="http://schemas.microsoft.com/office/drawing/2014/main" id="{7B2E9544-8766-87B3-6C3A-2B3419F2442E}"/>
                </a:ext>
              </a:extLst>
            </p:cNvPr>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7" name="Freeform 49">
              <a:extLst>
                <a:ext uri="{FF2B5EF4-FFF2-40B4-BE49-F238E27FC236}">
                  <a16:creationId xmlns:a16="http://schemas.microsoft.com/office/drawing/2014/main" id="{4A8DA532-BE36-D126-03B7-717A80095354}"/>
                </a:ext>
              </a:extLst>
            </p:cNvPr>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8" name="Freeform 50">
              <a:extLst>
                <a:ext uri="{FF2B5EF4-FFF2-40B4-BE49-F238E27FC236}">
                  <a16:creationId xmlns:a16="http://schemas.microsoft.com/office/drawing/2014/main" id="{418EBF0F-4E20-463F-6BCE-9C233A857CE9}"/>
                </a:ext>
              </a:extLst>
            </p:cNvPr>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9" name="Freeform 51">
              <a:extLst>
                <a:ext uri="{FF2B5EF4-FFF2-40B4-BE49-F238E27FC236}">
                  <a16:creationId xmlns:a16="http://schemas.microsoft.com/office/drawing/2014/main" id="{1A3C4740-DAE7-AF70-BA73-762E643B91CF}"/>
                </a:ext>
              </a:extLst>
            </p:cNvPr>
            <p:cNvSpPr>
              <a:spLocks noEditPoints="1"/>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0" name="Freeform 52">
              <a:extLst>
                <a:ext uri="{FF2B5EF4-FFF2-40B4-BE49-F238E27FC236}">
                  <a16:creationId xmlns:a16="http://schemas.microsoft.com/office/drawing/2014/main" id="{4480663E-312C-EBFA-0A85-E0E19B1D9763}"/>
                </a:ext>
              </a:extLst>
            </p:cNvPr>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1" name="Freeform 53">
              <a:extLst>
                <a:ext uri="{FF2B5EF4-FFF2-40B4-BE49-F238E27FC236}">
                  <a16:creationId xmlns:a16="http://schemas.microsoft.com/office/drawing/2014/main" id="{DC007465-47C4-AA57-0C98-5146B1F18717}"/>
                </a:ext>
              </a:extLst>
            </p:cNvPr>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sp>
        <p:nvSpPr>
          <p:cNvPr id="32" name="Oval 31">
            <a:extLst>
              <a:ext uri="{FF2B5EF4-FFF2-40B4-BE49-F238E27FC236}">
                <a16:creationId xmlns:a16="http://schemas.microsoft.com/office/drawing/2014/main" id="{3EF2425A-0EE9-45DE-0E68-69040513B239}"/>
              </a:ext>
            </a:extLst>
          </p:cNvPr>
          <p:cNvSpPr/>
          <p:nvPr/>
        </p:nvSpPr>
        <p:spPr bwMode="auto">
          <a:xfrm>
            <a:off x="5483731" y="3788690"/>
            <a:ext cx="1173610" cy="1173610"/>
          </a:xfrm>
          <a:prstGeom prst="ellipse">
            <a:avLst/>
          </a:prstGeom>
          <a:noFill/>
          <a:ln w="19050">
            <a:solidFill>
              <a:srgbClr val="7DD1CE"/>
            </a:solidFill>
            <a:round/>
            <a:headEnd/>
            <a:tailEnd/>
          </a:ln>
        </p:spPr>
        <p:txBody>
          <a:bodyPr vert="horz" wrap="none" lIns="243868" tIns="121934" rIns="243868" bIns="121934" numCol="1" rtlCol="0" anchor="ctr" anchorCtr="1" compatLnSpc="1">
            <a:prstTxWarp prst="textNoShape">
              <a:avLst/>
            </a:prstTxWarp>
          </a:bodyPr>
          <a:lstStyle/>
          <a:p>
            <a:pPr algn="ctr"/>
            <a:endParaRPr lang="en-US" b="1" dirty="0">
              <a:solidFill>
                <a:schemeClr val="tx1">
                  <a:lumMod val="75000"/>
                  <a:lumOff val="25000"/>
                </a:schemeClr>
              </a:solidFill>
            </a:endParaRPr>
          </a:p>
        </p:txBody>
      </p:sp>
      <p:grpSp>
        <p:nvGrpSpPr>
          <p:cNvPr id="23" name="Group 22">
            <a:extLst>
              <a:ext uri="{FF2B5EF4-FFF2-40B4-BE49-F238E27FC236}">
                <a16:creationId xmlns:a16="http://schemas.microsoft.com/office/drawing/2014/main" id="{FF17A082-B25D-7C36-3058-17C6E4B30F6E}"/>
              </a:ext>
            </a:extLst>
          </p:cNvPr>
          <p:cNvGrpSpPr/>
          <p:nvPr/>
        </p:nvGrpSpPr>
        <p:grpSpPr>
          <a:xfrm>
            <a:off x="7104745" y="2901783"/>
            <a:ext cx="480626" cy="610798"/>
            <a:chOff x="3949701" y="4570413"/>
            <a:chExt cx="152400" cy="193675"/>
          </a:xfrm>
          <a:solidFill>
            <a:srgbClr val="995DB3"/>
          </a:solidFill>
        </p:grpSpPr>
        <p:sp>
          <p:nvSpPr>
            <p:cNvPr id="25" name="Oval 67">
              <a:extLst>
                <a:ext uri="{FF2B5EF4-FFF2-40B4-BE49-F238E27FC236}">
                  <a16:creationId xmlns:a16="http://schemas.microsoft.com/office/drawing/2014/main" id="{E9E4D965-FFFB-128A-05A6-01364429D944}"/>
                </a:ext>
              </a:extLst>
            </p:cNvPr>
            <p:cNvSpPr>
              <a:spLocks noChangeArrowheads="1"/>
            </p:cNvSpPr>
            <p:nvPr/>
          </p:nvSpPr>
          <p:spPr bwMode="auto">
            <a:xfrm>
              <a:off x="4079876" y="4657725"/>
              <a:ext cx="22225" cy="22225"/>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6" name="Freeform 68">
              <a:extLst>
                <a:ext uri="{FF2B5EF4-FFF2-40B4-BE49-F238E27FC236}">
                  <a16:creationId xmlns:a16="http://schemas.microsoft.com/office/drawing/2014/main" id="{5CC64B75-9D0F-987D-883E-815546799D98}"/>
                </a:ext>
              </a:extLst>
            </p:cNvPr>
            <p:cNvSpPr>
              <a:spLocks/>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7" name="Oval 69">
              <a:extLst>
                <a:ext uri="{FF2B5EF4-FFF2-40B4-BE49-F238E27FC236}">
                  <a16:creationId xmlns:a16="http://schemas.microsoft.com/office/drawing/2014/main" id="{17565542-D5B9-8604-AF21-674F1E6F13BE}"/>
                </a:ext>
              </a:extLst>
            </p:cNvPr>
            <p:cNvSpPr>
              <a:spLocks noChangeArrowheads="1"/>
            </p:cNvSpPr>
            <p:nvPr/>
          </p:nvSpPr>
          <p:spPr bwMode="auto">
            <a:xfrm>
              <a:off x="3987801" y="4675188"/>
              <a:ext cx="25400" cy="22225"/>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8" name="Freeform 70">
              <a:extLst>
                <a:ext uri="{FF2B5EF4-FFF2-40B4-BE49-F238E27FC236}">
                  <a16:creationId xmlns:a16="http://schemas.microsoft.com/office/drawing/2014/main" id="{81A2730F-E812-5ED2-C39C-2CF2E005987F}"/>
                </a:ext>
              </a:extLst>
            </p:cNvPr>
            <p:cNvSpPr>
              <a:spLocks/>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9" name="Freeform 71">
              <a:extLst>
                <a:ext uri="{FF2B5EF4-FFF2-40B4-BE49-F238E27FC236}">
                  <a16:creationId xmlns:a16="http://schemas.microsoft.com/office/drawing/2014/main" id="{33154559-B041-6881-6FAB-8E03471E4E3B}"/>
                </a:ext>
              </a:extLst>
            </p:cNvPr>
            <p:cNvSpPr>
              <a:spLocks noEditPoints="1"/>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0" name="Freeform 72">
              <a:extLst>
                <a:ext uri="{FF2B5EF4-FFF2-40B4-BE49-F238E27FC236}">
                  <a16:creationId xmlns:a16="http://schemas.microsoft.com/office/drawing/2014/main" id="{9AC25BBB-CD92-55AF-A09E-419EC501647F}"/>
                </a:ext>
              </a:extLst>
            </p:cNvPr>
            <p:cNvSpPr>
              <a:spLocks noEditPoints="1"/>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sp>
        <p:nvSpPr>
          <p:cNvPr id="24" name="Oval 23">
            <a:extLst>
              <a:ext uri="{FF2B5EF4-FFF2-40B4-BE49-F238E27FC236}">
                <a16:creationId xmlns:a16="http://schemas.microsoft.com/office/drawing/2014/main" id="{8BEF18F1-208F-C40F-DD81-2F338ACD54CB}"/>
              </a:ext>
            </a:extLst>
          </p:cNvPr>
          <p:cNvSpPr/>
          <p:nvPr/>
        </p:nvSpPr>
        <p:spPr bwMode="auto">
          <a:xfrm>
            <a:off x="6758253" y="2620377"/>
            <a:ext cx="1173610" cy="1173610"/>
          </a:xfrm>
          <a:prstGeom prst="ellipse">
            <a:avLst/>
          </a:prstGeom>
          <a:noFill/>
          <a:ln w="19050">
            <a:solidFill>
              <a:srgbClr val="995DB3"/>
            </a:solidFill>
            <a:round/>
            <a:headEnd/>
            <a:tailEnd/>
          </a:ln>
        </p:spPr>
        <p:txBody>
          <a:bodyPr vert="horz" wrap="none" lIns="243868" tIns="121934" rIns="243868" bIns="121934" numCol="1" rtlCol="0" anchor="ctr" anchorCtr="1" compatLnSpc="1">
            <a:prstTxWarp prst="textNoShape">
              <a:avLst/>
            </a:prstTxWarp>
          </a:bodyPr>
          <a:lstStyle/>
          <a:p>
            <a:pPr algn="ctr"/>
            <a:endParaRPr lang="en-US" b="1" dirty="0">
              <a:solidFill>
                <a:schemeClr val="tx1">
                  <a:lumMod val="75000"/>
                  <a:lumOff val="25000"/>
                </a:schemeClr>
              </a:solidFill>
            </a:endParaRPr>
          </a:p>
        </p:txBody>
      </p:sp>
      <p:grpSp>
        <p:nvGrpSpPr>
          <p:cNvPr id="18" name="Group 17">
            <a:extLst>
              <a:ext uri="{FF2B5EF4-FFF2-40B4-BE49-F238E27FC236}">
                <a16:creationId xmlns:a16="http://schemas.microsoft.com/office/drawing/2014/main" id="{C48BD315-7D73-1A9C-831E-134158D9EA0D}"/>
              </a:ext>
            </a:extLst>
          </p:cNvPr>
          <p:cNvGrpSpPr/>
          <p:nvPr/>
        </p:nvGrpSpPr>
        <p:grpSpPr>
          <a:xfrm>
            <a:off x="8460544" y="4072600"/>
            <a:ext cx="315409" cy="605789"/>
            <a:chOff x="4486276" y="4586288"/>
            <a:chExt cx="100012" cy="192087"/>
          </a:xfrm>
          <a:solidFill>
            <a:srgbClr val="385085"/>
          </a:solidFill>
        </p:grpSpPr>
        <p:sp>
          <p:nvSpPr>
            <p:cNvPr id="20" name="Freeform 60">
              <a:extLst>
                <a:ext uri="{FF2B5EF4-FFF2-40B4-BE49-F238E27FC236}">
                  <a16:creationId xmlns:a16="http://schemas.microsoft.com/office/drawing/2014/main" id="{DEA186E4-AC31-7AB1-A745-1048D95875EC}"/>
                </a:ext>
              </a:extLst>
            </p:cNvPr>
            <p:cNvSpPr>
              <a:spLocks/>
            </p:cNvSpPr>
            <p:nvPr/>
          </p:nvSpPr>
          <p:spPr bwMode="auto">
            <a:xfrm>
              <a:off x="4494213" y="4586288"/>
              <a:ext cx="92075" cy="77787"/>
            </a:xfrm>
            <a:custGeom>
              <a:avLst/>
              <a:gdLst/>
              <a:ahLst/>
              <a:cxnLst>
                <a:cxn ang="0">
                  <a:pos x="24" y="2"/>
                </a:cxn>
                <a:cxn ang="0">
                  <a:pos x="11" y="3"/>
                </a:cxn>
                <a:cxn ang="0">
                  <a:pos x="1" y="12"/>
                </a:cxn>
                <a:cxn ang="0">
                  <a:pos x="0" y="14"/>
                </a:cxn>
                <a:cxn ang="0">
                  <a:pos x="1" y="24"/>
                </a:cxn>
                <a:cxn ang="0">
                  <a:pos x="2" y="25"/>
                </a:cxn>
                <a:cxn ang="0">
                  <a:pos x="2" y="25"/>
                </a:cxn>
                <a:cxn ang="0">
                  <a:pos x="2" y="25"/>
                </a:cxn>
                <a:cxn ang="0">
                  <a:pos x="4" y="27"/>
                </a:cxn>
                <a:cxn ang="0">
                  <a:pos x="5" y="26"/>
                </a:cxn>
                <a:cxn ang="0">
                  <a:pos x="6" y="24"/>
                </a:cxn>
                <a:cxn ang="0">
                  <a:pos x="7" y="16"/>
                </a:cxn>
                <a:cxn ang="0">
                  <a:pos x="13" y="11"/>
                </a:cxn>
                <a:cxn ang="0">
                  <a:pos x="14" y="11"/>
                </a:cxn>
                <a:cxn ang="0">
                  <a:pos x="16" y="14"/>
                </a:cxn>
                <a:cxn ang="0">
                  <a:pos x="16" y="17"/>
                </a:cxn>
                <a:cxn ang="0">
                  <a:pos x="12" y="22"/>
                </a:cxn>
                <a:cxn ang="0">
                  <a:pos x="13" y="25"/>
                </a:cxn>
                <a:cxn ang="0">
                  <a:pos x="14" y="25"/>
                </a:cxn>
                <a:cxn ang="0">
                  <a:pos x="16" y="25"/>
                </a:cxn>
                <a:cxn ang="0">
                  <a:pos x="22" y="17"/>
                </a:cxn>
                <a:cxn ang="0">
                  <a:pos x="29" y="11"/>
                </a:cxn>
                <a:cxn ang="0">
                  <a:pos x="30" y="11"/>
                </a:cxn>
                <a:cxn ang="0">
                  <a:pos x="32" y="9"/>
                </a:cxn>
                <a:cxn ang="0">
                  <a:pos x="32" y="2"/>
                </a:cxn>
                <a:cxn ang="0">
                  <a:pos x="30" y="0"/>
                </a:cxn>
                <a:cxn ang="0">
                  <a:pos x="24" y="2"/>
                </a:cxn>
              </a:cxnLst>
              <a:rect l="0" t="0" r="r" b="b"/>
              <a:pathLst>
                <a:path w="32" h="27">
                  <a:moveTo>
                    <a:pt x="24" y="2"/>
                  </a:moveTo>
                  <a:cubicBezTo>
                    <a:pt x="24" y="2"/>
                    <a:pt x="13" y="2"/>
                    <a:pt x="11" y="3"/>
                  </a:cubicBezTo>
                  <a:cubicBezTo>
                    <a:pt x="9" y="3"/>
                    <a:pt x="1" y="12"/>
                    <a:pt x="1" y="12"/>
                  </a:cubicBezTo>
                  <a:cubicBezTo>
                    <a:pt x="0" y="13"/>
                    <a:pt x="0" y="13"/>
                    <a:pt x="0" y="14"/>
                  </a:cubicBezTo>
                  <a:cubicBezTo>
                    <a:pt x="1" y="24"/>
                    <a:pt x="1" y="24"/>
                    <a:pt x="1" y="24"/>
                  </a:cubicBezTo>
                  <a:cubicBezTo>
                    <a:pt x="1" y="25"/>
                    <a:pt x="2" y="25"/>
                    <a:pt x="2" y="25"/>
                  </a:cubicBezTo>
                  <a:cubicBezTo>
                    <a:pt x="2" y="25"/>
                    <a:pt x="2" y="25"/>
                    <a:pt x="2" y="25"/>
                  </a:cubicBezTo>
                  <a:cubicBezTo>
                    <a:pt x="2" y="25"/>
                    <a:pt x="2" y="25"/>
                    <a:pt x="2" y="25"/>
                  </a:cubicBezTo>
                  <a:cubicBezTo>
                    <a:pt x="2" y="26"/>
                    <a:pt x="3" y="27"/>
                    <a:pt x="4" y="27"/>
                  </a:cubicBezTo>
                  <a:cubicBezTo>
                    <a:pt x="4" y="27"/>
                    <a:pt x="5" y="26"/>
                    <a:pt x="5" y="26"/>
                  </a:cubicBezTo>
                  <a:cubicBezTo>
                    <a:pt x="6" y="25"/>
                    <a:pt x="6" y="25"/>
                    <a:pt x="6" y="24"/>
                  </a:cubicBezTo>
                  <a:cubicBezTo>
                    <a:pt x="7" y="16"/>
                    <a:pt x="7" y="16"/>
                    <a:pt x="7" y="16"/>
                  </a:cubicBezTo>
                  <a:cubicBezTo>
                    <a:pt x="13" y="11"/>
                    <a:pt x="13" y="11"/>
                    <a:pt x="13" y="11"/>
                  </a:cubicBezTo>
                  <a:cubicBezTo>
                    <a:pt x="13" y="11"/>
                    <a:pt x="14" y="10"/>
                    <a:pt x="14" y="11"/>
                  </a:cubicBezTo>
                  <a:cubicBezTo>
                    <a:pt x="15" y="12"/>
                    <a:pt x="16" y="13"/>
                    <a:pt x="16" y="14"/>
                  </a:cubicBezTo>
                  <a:cubicBezTo>
                    <a:pt x="17" y="16"/>
                    <a:pt x="16" y="17"/>
                    <a:pt x="16" y="17"/>
                  </a:cubicBezTo>
                  <a:cubicBezTo>
                    <a:pt x="12" y="22"/>
                    <a:pt x="12" y="22"/>
                    <a:pt x="12" y="22"/>
                  </a:cubicBezTo>
                  <a:cubicBezTo>
                    <a:pt x="12" y="23"/>
                    <a:pt x="12" y="24"/>
                    <a:pt x="13" y="25"/>
                  </a:cubicBezTo>
                  <a:cubicBezTo>
                    <a:pt x="13" y="25"/>
                    <a:pt x="14" y="25"/>
                    <a:pt x="14" y="25"/>
                  </a:cubicBezTo>
                  <a:cubicBezTo>
                    <a:pt x="15" y="25"/>
                    <a:pt x="15" y="25"/>
                    <a:pt x="16" y="25"/>
                  </a:cubicBezTo>
                  <a:cubicBezTo>
                    <a:pt x="22" y="17"/>
                    <a:pt x="22" y="17"/>
                    <a:pt x="22" y="17"/>
                  </a:cubicBezTo>
                  <a:cubicBezTo>
                    <a:pt x="29" y="11"/>
                    <a:pt x="29" y="11"/>
                    <a:pt x="29" y="11"/>
                  </a:cubicBezTo>
                  <a:cubicBezTo>
                    <a:pt x="30" y="11"/>
                    <a:pt x="30" y="11"/>
                    <a:pt x="30" y="11"/>
                  </a:cubicBezTo>
                  <a:cubicBezTo>
                    <a:pt x="30" y="11"/>
                    <a:pt x="32" y="11"/>
                    <a:pt x="32" y="9"/>
                  </a:cubicBezTo>
                  <a:cubicBezTo>
                    <a:pt x="32" y="6"/>
                    <a:pt x="32" y="3"/>
                    <a:pt x="32" y="2"/>
                  </a:cubicBezTo>
                  <a:cubicBezTo>
                    <a:pt x="32" y="0"/>
                    <a:pt x="30" y="0"/>
                    <a:pt x="30" y="0"/>
                  </a:cubicBezTo>
                  <a:lnTo>
                    <a:pt x="24" y="2"/>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1" name="Freeform 61">
              <a:extLst>
                <a:ext uri="{FF2B5EF4-FFF2-40B4-BE49-F238E27FC236}">
                  <a16:creationId xmlns:a16="http://schemas.microsoft.com/office/drawing/2014/main" id="{C3860DB2-58F4-94C5-5C9C-1A18FB6A7B2F}"/>
                </a:ext>
              </a:extLst>
            </p:cNvPr>
            <p:cNvSpPr>
              <a:spLocks noEditPoints="1"/>
            </p:cNvSpPr>
            <p:nvPr/>
          </p:nvSpPr>
          <p:spPr bwMode="auto">
            <a:xfrm>
              <a:off x="4486276" y="4689475"/>
              <a:ext cx="88900" cy="88900"/>
            </a:xfrm>
            <a:custGeom>
              <a:avLst/>
              <a:gdLst/>
              <a:ahLst/>
              <a:cxnLst>
                <a:cxn ang="0">
                  <a:pos x="6" y="3"/>
                </a:cxn>
                <a:cxn ang="0">
                  <a:pos x="18" y="29"/>
                </a:cxn>
                <a:cxn ang="0">
                  <a:pos x="16" y="0"/>
                </a:cxn>
                <a:cxn ang="0">
                  <a:pos x="22" y="22"/>
                </a:cxn>
                <a:cxn ang="0">
                  <a:pos x="18" y="24"/>
                </a:cxn>
                <a:cxn ang="0">
                  <a:pos x="17" y="26"/>
                </a:cxn>
                <a:cxn ang="0">
                  <a:pos x="16" y="24"/>
                </a:cxn>
                <a:cxn ang="0">
                  <a:pos x="12" y="25"/>
                </a:cxn>
                <a:cxn ang="0">
                  <a:pos x="10" y="23"/>
                </a:cxn>
                <a:cxn ang="0">
                  <a:pos x="11" y="22"/>
                </a:cxn>
                <a:cxn ang="0">
                  <a:pos x="13" y="22"/>
                </a:cxn>
                <a:cxn ang="0">
                  <a:pos x="17" y="22"/>
                </a:cxn>
                <a:cxn ang="0">
                  <a:pos x="19" y="21"/>
                </a:cxn>
                <a:cxn ang="0">
                  <a:pos x="19" y="18"/>
                </a:cxn>
                <a:cxn ang="0">
                  <a:pos x="17" y="17"/>
                </a:cxn>
                <a:cxn ang="0">
                  <a:pos x="13" y="17"/>
                </a:cxn>
                <a:cxn ang="0">
                  <a:pos x="9" y="17"/>
                </a:cxn>
                <a:cxn ang="0">
                  <a:pos x="7" y="14"/>
                </a:cxn>
                <a:cxn ang="0">
                  <a:pos x="8" y="10"/>
                </a:cxn>
                <a:cxn ang="0">
                  <a:pos x="12" y="8"/>
                </a:cxn>
                <a:cxn ang="0">
                  <a:pos x="12" y="6"/>
                </a:cxn>
                <a:cxn ang="0">
                  <a:pos x="14" y="8"/>
                </a:cxn>
                <a:cxn ang="0">
                  <a:pos x="17" y="8"/>
                </a:cxn>
                <a:cxn ang="0">
                  <a:pos x="19" y="9"/>
                </a:cxn>
                <a:cxn ang="0">
                  <a:pos x="18" y="10"/>
                </a:cxn>
                <a:cxn ang="0">
                  <a:pos x="18" y="10"/>
                </a:cxn>
                <a:cxn ang="0">
                  <a:pos x="14" y="10"/>
                </a:cxn>
                <a:cxn ang="0">
                  <a:pos x="11" y="11"/>
                </a:cxn>
                <a:cxn ang="0">
                  <a:pos x="11" y="13"/>
                </a:cxn>
                <a:cxn ang="0">
                  <a:pos x="12" y="14"/>
                </a:cxn>
                <a:cxn ang="0">
                  <a:pos x="15" y="14"/>
                </a:cxn>
                <a:cxn ang="0">
                  <a:pos x="18" y="14"/>
                </a:cxn>
                <a:cxn ang="0">
                  <a:pos x="23" y="17"/>
                </a:cxn>
              </a:cxnLst>
              <a:rect l="0" t="0" r="r" b="b"/>
              <a:pathLst>
                <a:path w="31" h="31">
                  <a:moveTo>
                    <a:pt x="16" y="0"/>
                  </a:moveTo>
                  <a:cubicBezTo>
                    <a:pt x="6" y="3"/>
                    <a:pt x="6" y="3"/>
                    <a:pt x="6" y="3"/>
                  </a:cubicBezTo>
                  <a:cubicBezTo>
                    <a:pt x="3" y="7"/>
                    <a:pt x="0" y="14"/>
                    <a:pt x="2" y="20"/>
                  </a:cubicBezTo>
                  <a:cubicBezTo>
                    <a:pt x="4" y="28"/>
                    <a:pt x="11" y="31"/>
                    <a:pt x="18" y="29"/>
                  </a:cubicBezTo>
                  <a:cubicBezTo>
                    <a:pt x="26" y="27"/>
                    <a:pt x="31" y="21"/>
                    <a:pt x="29" y="13"/>
                  </a:cubicBezTo>
                  <a:cubicBezTo>
                    <a:pt x="27" y="8"/>
                    <a:pt x="21" y="2"/>
                    <a:pt x="16" y="0"/>
                  </a:cubicBezTo>
                  <a:close/>
                  <a:moveTo>
                    <a:pt x="23" y="20"/>
                  </a:moveTo>
                  <a:cubicBezTo>
                    <a:pt x="23" y="20"/>
                    <a:pt x="22" y="21"/>
                    <a:pt x="22" y="22"/>
                  </a:cubicBezTo>
                  <a:cubicBezTo>
                    <a:pt x="21" y="22"/>
                    <a:pt x="20" y="23"/>
                    <a:pt x="20" y="23"/>
                  </a:cubicBezTo>
                  <a:cubicBezTo>
                    <a:pt x="19" y="23"/>
                    <a:pt x="18" y="24"/>
                    <a:pt x="18" y="24"/>
                  </a:cubicBezTo>
                  <a:cubicBezTo>
                    <a:pt x="18" y="25"/>
                    <a:pt x="18" y="25"/>
                    <a:pt x="18" y="25"/>
                  </a:cubicBezTo>
                  <a:cubicBezTo>
                    <a:pt x="18" y="26"/>
                    <a:pt x="18" y="26"/>
                    <a:pt x="17" y="26"/>
                  </a:cubicBezTo>
                  <a:cubicBezTo>
                    <a:pt x="17" y="26"/>
                    <a:pt x="16" y="26"/>
                    <a:pt x="16" y="26"/>
                  </a:cubicBezTo>
                  <a:cubicBezTo>
                    <a:pt x="16" y="24"/>
                    <a:pt x="16" y="24"/>
                    <a:pt x="16" y="24"/>
                  </a:cubicBezTo>
                  <a:cubicBezTo>
                    <a:pt x="15" y="25"/>
                    <a:pt x="15" y="25"/>
                    <a:pt x="14" y="25"/>
                  </a:cubicBezTo>
                  <a:cubicBezTo>
                    <a:pt x="14" y="25"/>
                    <a:pt x="13" y="25"/>
                    <a:pt x="12" y="25"/>
                  </a:cubicBezTo>
                  <a:cubicBezTo>
                    <a:pt x="11" y="25"/>
                    <a:pt x="11" y="24"/>
                    <a:pt x="10" y="24"/>
                  </a:cubicBezTo>
                  <a:cubicBezTo>
                    <a:pt x="10" y="24"/>
                    <a:pt x="10" y="24"/>
                    <a:pt x="10" y="23"/>
                  </a:cubicBezTo>
                  <a:cubicBezTo>
                    <a:pt x="10" y="23"/>
                    <a:pt x="10" y="23"/>
                    <a:pt x="10" y="22"/>
                  </a:cubicBezTo>
                  <a:cubicBezTo>
                    <a:pt x="10" y="22"/>
                    <a:pt x="10" y="22"/>
                    <a:pt x="11" y="22"/>
                  </a:cubicBezTo>
                  <a:cubicBezTo>
                    <a:pt x="11" y="22"/>
                    <a:pt x="11" y="22"/>
                    <a:pt x="12" y="22"/>
                  </a:cubicBezTo>
                  <a:cubicBezTo>
                    <a:pt x="12" y="22"/>
                    <a:pt x="12" y="22"/>
                    <a:pt x="13" y="22"/>
                  </a:cubicBezTo>
                  <a:cubicBezTo>
                    <a:pt x="13" y="22"/>
                    <a:pt x="14" y="22"/>
                    <a:pt x="15" y="22"/>
                  </a:cubicBezTo>
                  <a:cubicBezTo>
                    <a:pt x="15" y="22"/>
                    <a:pt x="16" y="22"/>
                    <a:pt x="17" y="22"/>
                  </a:cubicBezTo>
                  <a:cubicBezTo>
                    <a:pt x="17" y="22"/>
                    <a:pt x="17" y="21"/>
                    <a:pt x="18" y="21"/>
                  </a:cubicBezTo>
                  <a:cubicBezTo>
                    <a:pt x="18" y="21"/>
                    <a:pt x="18" y="21"/>
                    <a:pt x="19" y="21"/>
                  </a:cubicBezTo>
                  <a:cubicBezTo>
                    <a:pt x="19" y="20"/>
                    <a:pt x="19" y="20"/>
                    <a:pt x="19" y="20"/>
                  </a:cubicBezTo>
                  <a:cubicBezTo>
                    <a:pt x="19" y="19"/>
                    <a:pt x="19" y="19"/>
                    <a:pt x="19" y="18"/>
                  </a:cubicBezTo>
                  <a:cubicBezTo>
                    <a:pt x="19" y="18"/>
                    <a:pt x="19" y="18"/>
                    <a:pt x="19" y="18"/>
                  </a:cubicBezTo>
                  <a:cubicBezTo>
                    <a:pt x="18" y="17"/>
                    <a:pt x="18" y="17"/>
                    <a:pt x="17" y="17"/>
                  </a:cubicBezTo>
                  <a:cubicBezTo>
                    <a:pt x="16" y="17"/>
                    <a:pt x="15" y="17"/>
                    <a:pt x="15" y="17"/>
                  </a:cubicBezTo>
                  <a:cubicBezTo>
                    <a:pt x="14" y="17"/>
                    <a:pt x="13" y="17"/>
                    <a:pt x="13" y="17"/>
                  </a:cubicBezTo>
                  <a:cubicBezTo>
                    <a:pt x="12" y="17"/>
                    <a:pt x="11" y="17"/>
                    <a:pt x="11" y="17"/>
                  </a:cubicBezTo>
                  <a:cubicBezTo>
                    <a:pt x="10" y="17"/>
                    <a:pt x="10" y="17"/>
                    <a:pt x="9" y="17"/>
                  </a:cubicBezTo>
                  <a:cubicBezTo>
                    <a:pt x="9" y="16"/>
                    <a:pt x="8" y="16"/>
                    <a:pt x="8" y="16"/>
                  </a:cubicBezTo>
                  <a:cubicBezTo>
                    <a:pt x="8" y="15"/>
                    <a:pt x="7" y="15"/>
                    <a:pt x="7" y="14"/>
                  </a:cubicBezTo>
                  <a:cubicBezTo>
                    <a:pt x="7" y="13"/>
                    <a:pt x="7" y="13"/>
                    <a:pt x="7" y="12"/>
                  </a:cubicBezTo>
                  <a:cubicBezTo>
                    <a:pt x="8" y="11"/>
                    <a:pt x="8" y="11"/>
                    <a:pt x="8" y="10"/>
                  </a:cubicBezTo>
                  <a:cubicBezTo>
                    <a:pt x="9" y="10"/>
                    <a:pt x="9" y="9"/>
                    <a:pt x="10" y="9"/>
                  </a:cubicBezTo>
                  <a:cubicBezTo>
                    <a:pt x="11" y="9"/>
                    <a:pt x="11" y="9"/>
                    <a:pt x="12" y="8"/>
                  </a:cubicBezTo>
                  <a:cubicBezTo>
                    <a:pt x="11" y="7"/>
                    <a:pt x="11" y="7"/>
                    <a:pt x="11" y="7"/>
                  </a:cubicBezTo>
                  <a:cubicBezTo>
                    <a:pt x="11" y="6"/>
                    <a:pt x="11" y="6"/>
                    <a:pt x="12" y="6"/>
                  </a:cubicBezTo>
                  <a:cubicBezTo>
                    <a:pt x="13" y="5"/>
                    <a:pt x="13" y="6"/>
                    <a:pt x="13" y="6"/>
                  </a:cubicBezTo>
                  <a:cubicBezTo>
                    <a:pt x="14" y="8"/>
                    <a:pt x="14" y="8"/>
                    <a:pt x="14" y="8"/>
                  </a:cubicBezTo>
                  <a:cubicBezTo>
                    <a:pt x="14" y="8"/>
                    <a:pt x="15" y="8"/>
                    <a:pt x="15" y="8"/>
                  </a:cubicBezTo>
                  <a:cubicBezTo>
                    <a:pt x="16" y="7"/>
                    <a:pt x="17" y="8"/>
                    <a:pt x="17" y="8"/>
                  </a:cubicBezTo>
                  <a:cubicBezTo>
                    <a:pt x="18" y="8"/>
                    <a:pt x="18" y="8"/>
                    <a:pt x="19" y="8"/>
                  </a:cubicBezTo>
                  <a:cubicBezTo>
                    <a:pt x="19" y="8"/>
                    <a:pt x="19" y="9"/>
                    <a:pt x="19" y="9"/>
                  </a:cubicBezTo>
                  <a:cubicBezTo>
                    <a:pt x="19" y="9"/>
                    <a:pt x="19" y="10"/>
                    <a:pt x="19" y="10"/>
                  </a:cubicBezTo>
                  <a:cubicBezTo>
                    <a:pt x="19" y="10"/>
                    <a:pt x="19" y="10"/>
                    <a:pt x="18" y="10"/>
                  </a:cubicBezTo>
                  <a:cubicBezTo>
                    <a:pt x="18" y="10"/>
                    <a:pt x="18" y="10"/>
                    <a:pt x="18" y="10"/>
                  </a:cubicBezTo>
                  <a:cubicBezTo>
                    <a:pt x="18" y="10"/>
                    <a:pt x="18" y="10"/>
                    <a:pt x="18" y="10"/>
                  </a:cubicBezTo>
                  <a:cubicBezTo>
                    <a:pt x="17" y="10"/>
                    <a:pt x="17" y="10"/>
                    <a:pt x="16" y="10"/>
                  </a:cubicBezTo>
                  <a:cubicBezTo>
                    <a:pt x="15" y="10"/>
                    <a:pt x="15" y="10"/>
                    <a:pt x="14" y="10"/>
                  </a:cubicBezTo>
                  <a:cubicBezTo>
                    <a:pt x="13" y="11"/>
                    <a:pt x="13" y="11"/>
                    <a:pt x="12" y="11"/>
                  </a:cubicBezTo>
                  <a:cubicBezTo>
                    <a:pt x="12" y="11"/>
                    <a:pt x="12" y="11"/>
                    <a:pt x="11" y="11"/>
                  </a:cubicBezTo>
                  <a:cubicBezTo>
                    <a:pt x="11" y="12"/>
                    <a:pt x="11" y="12"/>
                    <a:pt x="11" y="12"/>
                  </a:cubicBezTo>
                  <a:cubicBezTo>
                    <a:pt x="11" y="13"/>
                    <a:pt x="11" y="13"/>
                    <a:pt x="11" y="13"/>
                  </a:cubicBezTo>
                  <a:cubicBezTo>
                    <a:pt x="11" y="13"/>
                    <a:pt x="11" y="14"/>
                    <a:pt x="11" y="14"/>
                  </a:cubicBezTo>
                  <a:cubicBezTo>
                    <a:pt x="11" y="14"/>
                    <a:pt x="12" y="14"/>
                    <a:pt x="12" y="14"/>
                  </a:cubicBezTo>
                  <a:cubicBezTo>
                    <a:pt x="13" y="14"/>
                    <a:pt x="13" y="14"/>
                    <a:pt x="13" y="14"/>
                  </a:cubicBezTo>
                  <a:cubicBezTo>
                    <a:pt x="14" y="14"/>
                    <a:pt x="14" y="14"/>
                    <a:pt x="15" y="14"/>
                  </a:cubicBezTo>
                  <a:cubicBezTo>
                    <a:pt x="15" y="14"/>
                    <a:pt x="16" y="14"/>
                    <a:pt x="17" y="14"/>
                  </a:cubicBezTo>
                  <a:cubicBezTo>
                    <a:pt x="17" y="14"/>
                    <a:pt x="18" y="14"/>
                    <a:pt x="18" y="14"/>
                  </a:cubicBezTo>
                  <a:cubicBezTo>
                    <a:pt x="20" y="14"/>
                    <a:pt x="20" y="15"/>
                    <a:pt x="21" y="15"/>
                  </a:cubicBezTo>
                  <a:cubicBezTo>
                    <a:pt x="22" y="16"/>
                    <a:pt x="22" y="16"/>
                    <a:pt x="23" y="17"/>
                  </a:cubicBezTo>
                  <a:cubicBezTo>
                    <a:pt x="23" y="18"/>
                    <a:pt x="23" y="19"/>
                    <a:pt x="23" y="2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2" name="Freeform 62">
              <a:extLst>
                <a:ext uri="{FF2B5EF4-FFF2-40B4-BE49-F238E27FC236}">
                  <a16:creationId xmlns:a16="http://schemas.microsoft.com/office/drawing/2014/main" id="{6471488D-66D9-380A-5A5F-F903E314006D}"/>
                </a:ext>
              </a:extLst>
            </p:cNvPr>
            <p:cNvSpPr>
              <a:spLocks/>
            </p:cNvSpPr>
            <p:nvPr/>
          </p:nvSpPr>
          <p:spPr bwMode="auto">
            <a:xfrm>
              <a:off x="4491038" y="4660900"/>
              <a:ext cx="38100" cy="31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sp>
        <p:nvSpPr>
          <p:cNvPr id="19" name="Oval 18">
            <a:extLst>
              <a:ext uri="{FF2B5EF4-FFF2-40B4-BE49-F238E27FC236}">
                <a16:creationId xmlns:a16="http://schemas.microsoft.com/office/drawing/2014/main" id="{BF391E6F-4652-E3DE-D4A5-5FC79FDAEC70}"/>
              </a:ext>
            </a:extLst>
          </p:cNvPr>
          <p:cNvSpPr/>
          <p:nvPr/>
        </p:nvSpPr>
        <p:spPr bwMode="auto">
          <a:xfrm>
            <a:off x="8031442" y="3788690"/>
            <a:ext cx="1173610" cy="1173610"/>
          </a:xfrm>
          <a:prstGeom prst="ellipse">
            <a:avLst/>
          </a:prstGeom>
          <a:noFill/>
          <a:ln w="19050">
            <a:solidFill>
              <a:srgbClr val="385085"/>
            </a:solidFill>
            <a:round/>
            <a:headEnd/>
            <a:tailEnd/>
          </a:ln>
        </p:spPr>
        <p:txBody>
          <a:bodyPr vert="horz" wrap="none" lIns="243868" tIns="121934" rIns="243868" bIns="121934" numCol="1" rtlCol="0" anchor="ctr" anchorCtr="1" compatLnSpc="1">
            <a:prstTxWarp prst="textNoShape">
              <a:avLst/>
            </a:prstTxWarp>
          </a:bodyPr>
          <a:lstStyle/>
          <a:p>
            <a:pPr algn="ctr"/>
            <a:endParaRPr lang="en-US" b="1" dirty="0">
              <a:solidFill>
                <a:schemeClr val="tx1">
                  <a:lumMod val="75000"/>
                  <a:lumOff val="25000"/>
                </a:schemeClr>
              </a:solidFill>
            </a:endParaRPr>
          </a:p>
        </p:txBody>
      </p:sp>
      <p:sp>
        <p:nvSpPr>
          <p:cNvPr id="13" name="TextBox 12">
            <a:extLst>
              <a:ext uri="{FF2B5EF4-FFF2-40B4-BE49-F238E27FC236}">
                <a16:creationId xmlns:a16="http://schemas.microsoft.com/office/drawing/2014/main" id="{7CB65AA5-2345-39DD-B150-E6EB8736518C}"/>
              </a:ext>
            </a:extLst>
          </p:cNvPr>
          <p:cNvSpPr txBox="1"/>
          <p:nvPr/>
        </p:nvSpPr>
        <p:spPr>
          <a:xfrm flipH="1">
            <a:off x="383945" y="3914269"/>
            <a:ext cx="1957829" cy="1052624"/>
          </a:xfrm>
          <a:prstGeom prst="rect">
            <a:avLst/>
          </a:prstGeom>
          <a:noFill/>
        </p:spPr>
        <p:txBody>
          <a:bodyPr wrap="square" lIns="243868" tIns="121934" rIns="243868" bIns="121934" rtlCol="0" anchor="t">
            <a:spAutoFit/>
          </a:bodyPr>
          <a:lstStyle/>
          <a:p>
            <a:pPr algn="r" defTabSz="2438705">
              <a:spcBef>
                <a:spcPct val="20000"/>
              </a:spcBef>
              <a:defRPr/>
            </a:pPr>
            <a:r>
              <a:rPr lang="en-US" sz="1400" b="1" dirty="0">
                <a:latin typeface="Century Gothic" panose="020B0502020202020204" pitchFamily="34" charset="0"/>
              </a:rPr>
              <a:t>Title Goes Here </a:t>
            </a:r>
          </a:p>
          <a:p>
            <a:pPr algn="r" defTabSz="2438705">
              <a:spcBef>
                <a:spcPct val="20000"/>
              </a:spcBef>
              <a:defRPr/>
            </a:pPr>
            <a:r>
              <a:rPr lang="en-US" sz="1200" dirty="0">
                <a:latin typeface="Century Gothic" panose="020B0502020202020204" pitchFamily="34" charset="0"/>
              </a:rPr>
              <a:t>There are many variations</a:t>
            </a:r>
            <a:br>
              <a:rPr lang="en-US" sz="1200" dirty="0">
                <a:latin typeface="Century Gothic" panose="020B0502020202020204" pitchFamily="34" charset="0"/>
              </a:rPr>
            </a:br>
            <a:r>
              <a:rPr lang="en-US" sz="1200" dirty="0">
                <a:latin typeface="Century Gothic" panose="020B0502020202020204" pitchFamily="34" charset="0"/>
              </a:rPr>
              <a:t>of passages </a:t>
            </a:r>
            <a:r>
              <a:rPr lang="en-US" sz="1200" dirty="0" err="1">
                <a:latin typeface="Century Gothic" panose="020B0502020202020204" pitchFamily="34" charset="0"/>
              </a:rPr>
              <a:t>lorem</a:t>
            </a:r>
            <a:endParaRPr lang="en-US" sz="1200" dirty="0">
              <a:latin typeface="Century Gothic" panose="020B0502020202020204" pitchFamily="34" charset="0"/>
            </a:endParaRPr>
          </a:p>
        </p:txBody>
      </p:sp>
      <p:sp>
        <p:nvSpPr>
          <p:cNvPr id="14" name="TextBox 13">
            <a:extLst>
              <a:ext uri="{FF2B5EF4-FFF2-40B4-BE49-F238E27FC236}">
                <a16:creationId xmlns:a16="http://schemas.microsoft.com/office/drawing/2014/main" id="{544C52FA-91E2-786F-A161-C94D706008A1}"/>
              </a:ext>
            </a:extLst>
          </p:cNvPr>
          <p:cNvSpPr txBox="1"/>
          <p:nvPr/>
        </p:nvSpPr>
        <p:spPr>
          <a:xfrm flipH="1">
            <a:off x="5202688" y="5459045"/>
            <a:ext cx="1902057" cy="1052624"/>
          </a:xfrm>
          <a:prstGeom prst="rect">
            <a:avLst/>
          </a:prstGeom>
          <a:noFill/>
        </p:spPr>
        <p:txBody>
          <a:bodyPr wrap="square" lIns="243868" tIns="121934" rIns="243868" bIns="121934" rtlCol="0" anchor="t">
            <a:spAutoFit/>
          </a:bodyPr>
          <a:lstStyle/>
          <a:p>
            <a:pPr defTabSz="2438705">
              <a:spcBef>
                <a:spcPct val="20000"/>
              </a:spcBef>
              <a:defRPr/>
            </a:pPr>
            <a:r>
              <a:rPr lang="en-US" sz="1400" b="1" dirty="0">
                <a:latin typeface="Century Gothic" panose="020B0502020202020204" pitchFamily="34" charset="0"/>
              </a:rPr>
              <a:t>Title Goes Here </a:t>
            </a:r>
          </a:p>
          <a:p>
            <a:pPr defTabSz="2438705">
              <a:spcBef>
                <a:spcPct val="20000"/>
              </a:spcBef>
              <a:defRPr/>
            </a:pPr>
            <a:r>
              <a:rPr lang="en-US" sz="1200" dirty="0">
                <a:latin typeface="Century Gothic" panose="020B0502020202020204" pitchFamily="34" charset="0"/>
              </a:rPr>
              <a:t>There are many variations</a:t>
            </a:r>
            <a:br>
              <a:rPr lang="en-US" sz="1200" dirty="0">
                <a:latin typeface="Century Gothic" panose="020B0502020202020204" pitchFamily="34" charset="0"/>
              </a:rPr>
            </a:br>
            <a:r>
              <a:rPr lang="en-US" sz="1200" dirty="0">
                <a:latin typeface="Century Gothic" panose="020B0502020202020204" pitchFamily="34" charset="0"/>
              </a:rPr>
              <a:t>of passages </a:t>
            </a:r>
            <a:r>
              <a:rPr lang="en-US" sz="1200" dirty="0" err="1">
                <a:latin typeface="Century Gothic" panose="020B0502020202020204" pitchFamily="34" charset="0"/>
              </a:rPr>
              <a:t>lorem</a:t>
            </a:r>
            <a:endParaRPr lang="en-US" sz="1200" dirty="0">
              <a:latin typeface="Century Gothic" panose="020B0502020202020204" pitchFamily="34" charset="0"/>
            </a:endParaRPr>
          </a:p>
        </p:txBody>
      </p:sp>
      <p:sp>
        <p:nvSpPr>
          <p:cNvPr id="15" name="TextBox 14">
            <a:extLst>
              <a:ext uri="{FF2B5EF4-FFF2-40B4-BE49-F238E27FC236}">
                <a16:creationId xmlns:a16="http://schemas.microsoft.com/office/drawing/2014/main" id="{24C6E978-C6C7-604C-9144-927090A668C1}"/>
              </a:ext>
            </a:extLst>
          </p:cNvPr>
          <p:cNvSpPr txBox="1"/>
          <p:nvPr/>
        </p:nvSpPr>
        <p:spPr>
          <a:xfrm flipH="1">
            <a:off x="9776856" y="3954318"/>
            <a:ext cx="1848842" cy="1052624"/>
          </a:xfrm>
          <a:prstGeom prst="rect">
            <a:avLst/>
          </a:prstGeom>
          <a:noFill/>
        </p:spPr>
        <p:txBody>
          <a:bodyPr wrap="square" lIns="243868" tIns="121934" rIns="243868" bIns="121934" rtlCol="0" anchor="t">
            <a:spAutoFit/>
          </a:bodyPr>
          <a:lstStyle/>
          <a:p>
            <a:pPr defTabSz="2438705">
              <a:spcBef>
                <a:spcPct val="20000"/>
              </a:spcBef>
              <a:defRPr/>
            </a:pPr>
            <a:r>
              <a:rPr lang="en-US" sz="1400" b="1" dirty="0">
                <a:latin typeface="Century Gothic" panose="020B0502020202020204" pitchFamily="34" charset="0"/>
              </a:rPr>
              <a:t>Title Goes Here </a:t>
            </a:r>
          </a:p>
          <a:p>
            <a:pPr defTabSz="2438705">
              <a:spcBef>
                <a:spcPct val="20000"/>
              </a:spcBef>
              <a:defRPr/>
            </a:pPr>
            <a:r>
              <a:rPr lang="en-US" sz="1200" dirty="0">
                <a:latin typeface="Century Gothic" panose="020B0502020202020204" pitchFamily="34" charset="0"/>
              </a:rPr>
              <a:t>There are many variations</a:t>
            </a:r>
            <a:br>
              <a:rPr lang="en-US" sz="1200" dirty="0">
                <a:latin typeface="Century Gothic" panose="020B0502020202020204" pitchFamily="34" charset="0"/>
              </a:rPr>
            </a:br>
            <a:r>
              <a:rPr lang="en-US" sz="1200" dirty="0">
                <a:latin typeface="Century Gothic" panose="020B0502020202020204" pitchFamily="34" charset="0"/>
              </a:rPr>
              <a:t>of passages </a:t>
            </a:r>
            <a:r>
              <a:rPr lang="en-US" sz="1200" dirty="0" err="1">
                <a:latin typeface="Century Gothic" panose="020B0502020202020204" pitchFamily="34" charset="0"/>
              </a:rPr>
              <a:t>lorem</a:t>
            </a:r>
            <a:endParaRPr lang="en-US" sz="1200" dirty="0">
              <a:latin typeface="Century Gothic" panose="020B0502020202020204" pitchFamily="34" charset="0"/>
            </a:endParaRPr>
          </a:p>
        </p:txBody>
      </p:sp>
      <p:sp>
        <p:nvSpPr>
          <p:cNvPr id="16" name="TextBox 15">
            <a:extLst>
              <a:ext uri="{FF2B5EF4-FFF2-40B4-BE49-F238E27FC236}">
                <a16:creationId xmlns:a16="http://schemas.microsoft.com/office/drawing/2014/main" id="{421EAAEC-226D-BB13-C611-9B17ABFBFA28}"/>
              </a:ext>
            </a:extLst>
          </p:cNvPr>
          <p:cNvSpPr txBox="1"/>
          <p:nvPr/>
        </p:nvSpPr>
        <p:spPr>
          <a:xfrm flipH="1">
            <a:off x="1842331" y="1634233"/>
            <a:ext cx="1848842" cy="1052624"/>
          </a:xfrm>
          <a:prstGeom prst="rect">
            <a:avLst/>
          </a:prstGeom>
          <a:noFill/>
        </p:spPr>
        <p:txBody>
          <a:bodyPr wrap="square" lIns="243868" tIns="121934" rIns="243868" bIns="121934" rtlCol="0" anchor="t">
            <a:spAutoFit/>
          </a:bodyPr>
          <a:lstStyle/>
          <a:p>
            <a:pPr algn="r" defTabSz="2438705">
              <a:spcBef>
                <a:spcPct val="20000"/>
              </a:spcBef>
              <a:defRPr/>
            </a:pPr>
            <a:r>
              <a:rPr lang="en-US" sz="1400" b="1" dirty="0">
                <a:latin typeface="Century Gothic" panose="020B0502020202020204" pitchFamily="34" charset="0"/>
              </a:rPr>
              <a:t>Title Goes Here </a:t>
            </a:r>
          </a:p>
          <a:p>
            <a:pPr algn="r" defTabSz="2438705">
              <a:spcBef>
                <a:spcPct val="20000"/>
              </a:spcBef>
              <a:defRPr/>
            </a:pPr>
            <a:r>
              <a:rPr lang="en-US" sz="1200" dirty="0">
                <a:latin typeface="Century Gothic" panose="020B0502020202020204" pitchFamily="34" charset="0"/>
              </a:rPr>
              <a:t>There are many variations</a:t>
            </a:r>
            <a:br>
              <a:rPr lang="en-US" sz="1200" dirty="0">
                <a:latin typeface="Century Gothic" panose="020B0502020202020204" pitchFamily="34" charset="0"/>
              </a:rPr>
            </a:br>
            <a:r>
              <a:rPr lang="en-US" sz="1200" dirty="0">
                <a:latin typeface="Century Gothic" panose="020B0502020202020204" pitchFamily="34" charset="0"/>
              </a:rPr>
              <a:t>of passages </a:t>
            </a:r>
            <a:r>
              <a:rPr lang="en-US" sz="1200" dirty="0" err="1">
                <a:latin typeface="Century Gothic" panose="020B0502020202020204" pitchFamily="34" charset="0"/>
              </a:rPr>
              <a:t>lorem</a:t>
            </a:r>
            <a:endParaRPr lang="en-US" sz="1200" dirty="0">
              <a:latin typeface="Century Gothic" panose="020B0502020202020204" pitchFamily="34" charset="0"/>
            </a:endParaRPr>
          </a:p>
        </p:txBody>
      </p:sp>
      <p:sp>
        <p:nvSpPr>
          <p:cNvPr id="17" name="TextBox 16">
            <a:extLst>
              <a:ext uri="{FF2B5EF4-FFF2-40B4-BE49-F238E27FC236}">
                <a16:creationId xmlns:a16="http://schemas.microsoft.com/office/drawing/2014/main" id="{466219E8-9A7D-C704-315A-8B6AA6D91E28}"/>
              </a:ext>
            </a:extLst>
          </p:cNvPr>
          <p:cNvSpPr txBox="1"/>
          <p:nvPr/>
        </p:nvSpPr>
        <p:spPr>
          <a:xfrm flipH="1">
            <a:off x="8198096" y="1634233"/>
            <a:ext cx="1848841" cy="1052624"/>
          </a:xfrm>
          <a:prstGeom prst="rect">
            <a:avLst/>
          </a:prstGeom>
          <a:noFill/>
        </p:spPr>
        <p:txBody>
          <a:bodyPr wrap="square" lIns="243868" tIns="121934" rIns="243868" bIns="121934" rtlCol="0" anchor="t">
            <a:spAutoFit/>
          </a:bodyPr>
          <a:lstStyle/>
          <a:p>
            <a:pPr defTabSz="2438705">
              <a:spcBef>
                <a:spcPct val="20000"/>
              </a:spcBef>
              <a:defRPr/>
            </a:pPr>
            <a:r>
              <a:rPr lang="en-US" sz="1400" b="1" dirty="0">
                <a:latin typeface="Century Gothic" panose="020B0502020202020204" pitchFamily="34" charset="0"/>
              </a:rPr>
              <a:t>Title Goes Here </a:t>
            </a:r>
          </a:p>
          <a:p>
            <a:pPr defTabSz="2438705">
              <a:spcBef>
                <a:spcPct val="20000"/>
              </a:spcBef>
              <a:defRPr/>
            </a:pPr>
            <a:r>
              <a:rPr lang="en-US" sz="1200" dirty="0">
                <a:latin typeface="Century Gothic" panose="020B0502020202020204" pitchFamily="34" charset="0"/>
              </a:rPr>
              <a:t>There are many variations</a:t>
            </a:r>
            <a:br>
              <a:rPr lang="en-US" sz="1200" dirty="0">
                <a:latin typeface="Century Gothic" panose="020B0502020202020204" pitchFamily="34" charset="0"/>
              </a:rPr>
            </a:br>
            <a:r>
              <a:rPr lang="en-US" sz="1200" dirty="0">
                <a:latin typeface="Century Gothic" panose="020B0502020202020204" pitchFamily="34" charset="0"/>
              </a:rPr>
              <a:t>of passages </a:t>
            </a:r>
            <a:r>
              <a:rPr lang="en-US" sz="1200" dirty="0" err="1">
                <a:latin typeface="Century Gothic" panose="020B0502020202020204" pitchFamily="34" charset="0"/>
              </a:rPr>
              <a:t>lorem</a:t>
            </a:r>
            <a:endParaRPr lang="en-US" sz="1200" dirty="0">
              <a:latin typeface="Century Gothic" panose="020B0502020202020204" pitchFamily="34" charset="0"/>
            </a:endParaRPr>
          </a:p>
        </p:txBody>
      </p:sp>
      <p:sp>
        <p:nvSpPr>
          <p:cNvPr id="58" name="Doughnut 57">
            <a:extLst>
              <a:ext uri="{FF2B5EF4-FFF2-40B4-BE49-F238E27FC236}">
                <a16:creationId xmlns:a16="http://schemas.microsoft.com/office/drawing/2014/main" id="{1459BD35-4441-8310-AA0B-30B31472B0B7}"/>
              </a:ext>
            </a:extLst>
          </p:cNvPr>
          <p:cNvSpPr/>
          <p:nvPr/>
        </p:nvSpPr>
        <p:spPr>
          <a:xfrm>
            <a:off x="9076049" y="3597273"/>
            <a:ext cx="276112" cy="276112"/>
          </a:xfrm>
          <a:prstGeom prst="donut">
            <a:avLst/>
          </a:prstGeom>
          <a:solidFill>
            <a:srgbClr val="385085"/>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Doughnut 58">
            <a:extLst>
              <a:ext uri="{FF2B5EF4-FFF2-40B4-BE49-F238E27FC236}">
                <a16:creationId xmlns:a16="http://schemas.microsoft.com/office/drawing/2014/main" id="{B531CF3D-5D73-902C-7B56-D706B3050FA1}"/>
              </a:ext>
            </a:extLst>
          </p:cNvPr>
          <p:cNvSpPr/>
          <p:nvPr/>
        </p:nvSpPr>
        <p:spPr>
          <a:xfrm>
            <a:off x="2829158" y="3579166"/>
            <a:ext cx="276112" cy="276112"/>
          </a:xfrm>
          <a:prstGeom prst="donut">
            <a:avLst/>
          </a:prstGeom>
          <a:solidFill>
            <a:srgbClr val="F26363"/>
          </a:solid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1" name="Straight Connector 60">
            <a:extLst>
              <a:ext uri="{FF2B5EF4-FFF2-40B4-BE49-F238E27FC236}">
                <a16:creationId xmlns:a16="http://schemas.microsoft.com/office/drawing/2014/main" id="{B2EF1A10-DFE1-558F-C30A-4809ADC4CBEA}"/>
              </a:ext>
            </a:extLst>
          </p:cNvPr>
          <p:cNvCxnSpPr/>
          <p:nvPr/>
        </p:nvCxnSpPr>
        <p:spPr>
          <a:xfrm>
            <a:off x="3721212" y="1787236"/>
            <a:ext cx="0" cy="833141"/>
          </a:xfrm>
          <a:prstGeom prst="line">
            <a:avLst/>
          </a:prstGeom>
          <a:ln w="38100">
            <a:solidFill>
              <a:srgbClr val="FFA826"/>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C9E5B47-F0B4-7DE7-49A8-30DB26338BF8}"/>
              </a:ext>
            </a:extLst>
          </p:cNvPr>
          <p:cNvCxnSpPr/>
          <p:nvPr/>
        </p:nvCxnSpPr>
        <p:spPr>
          <a:xfrm>
            <a:off x="2250383" y="4075270"/>
            <a:ext cx="0" cy="833141"/>
          </a:xfrm>
          <a:prstGeom prst="line">
            <a:avLst/>
          </a:prstGeom>
          <a:ln w="38100">
            <a:solidFill>
              <a:srgbClr val="F2636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0F266B6-E9F1-F62F-0EE6-5875B1441CB7}"/>
              </a:ext>
            </a:extLst>
          </p:cNvPr>
          <p:cNvCxnSpPr/>
          <p:nvPr/>
        </p:nvCxnSpPr>
        <p:spPr>
          <a:xfrm>
            <a:off x="5270674" y="5557707"/>
            <a:ext cx="0" cy="833141"/>
          </a:xfrm>
          <a:prstGeom prst="line">
            <a:avLst/>
          </a:prstGeom>
          <a:ln w="38100">
            <a:solidFill>
              <a:srgbClr val="7DD1CE"/>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8DEBCCB-4983-65A1-0D09-3C2E54DD8BDC}"/>
              </a:ext>
            </a:extLst>
          </p:cNvPr>
          <p:cNvCxnSpPr/>
          <p:nvPr/>
        </p:nvCxnSpPr>
        <p:spPr>
          <a:xfrm>
            <a:off x="8277110" y="1747707"/>
            <a:ext cx="0" cy="833141"/>
          </a:xfrm>
          <a:prstGeom prst="line">
            <a:avLst/>
          </a:prstGeom>
          <a:ln w="38100">
            <a:solidFill>
              <a:srgbClr val="995DB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07531B8-1F77-E6FE-A09D-1891E55BF246}"/>
              </a:ext>
            </a:extLst>
          </p:cNvPr>
          <p:cNvCxnSpPr/>
          <p:nvPr/>
        </p:nvCxnSpPr>
        <p:spPr>
          <a:xfrm>
            <a:off x="9884238" y="4061416"/>
            <a:ext cx="0" cy="833141"/>
          </a:xfrm>
          <a:prstGeom prst="line">
            <a:avLst/>
          </a:prstGeom>
          <a:ln w="38100">
            <a:solidFill>
              <a:srgbClr val="3850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13684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ound Same-side Corner of Rectangle 53">
            <a:extLst>
              <a:ext uri="{FF2B5EF4-FFF2-40B4-BE49-F238E27FC236}">
                <a16:creationId xmlns:a16="http://schemas.microsoft.com/office/drawing/2014/main" id="{77EA527C-9B9D-FFC9-9470-498C8AE56755}"/>
              </a:ext>
            </a:extLst>
          </p:cNvPr>
          <p:cNvSpPr/>
          <p:nvPr/>
        </p:nvSpPr>
        <p:spPr>
          <a:xfrm rot="10800000">
            <a:off x="9132801" y="2469859"/>
            <a:ext cx="3027615" cy="4001846"/>
          </a:xfrm>
          <a:prstGeom prst="round2SameRect">
            <a:avLst/>
          </a:prstGeom>
          <a:solidFill>
            <a:srgbClr val="A8436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 Same-side Corner of Rectangle 54">
            <a:extLst>
              <a:ext uri="{FF2B5EF4-FFF2-40B4-BE49-F238E27FC236}">
                <a16:creationId xmlns:a16="http://schemas.microsoft.com/office/drawing/2014/main" id="{4B49A024-5A8B-F274-7618-13DC11970917}"/>
              </a:ext>
            </a:extLst>
          </p:cNvPr>
          <p:cNvSpPr/>
          <p:nvPr/>
        </p:nvSpPr>
        <p:spPr>
          <a:xfrm rot="10800000">
            <a:off x="6110201" y="2469859"/>
            <a:ext cx="3027615" cy="4001846"/>
          </a:xfrm>
          <a:prstGeom prst="round2SameRect">
            <a:avLst/>
          </a:prstGeom>
          <a:solidFill>
            <a:srgbClr val="7DD1C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 Same-side Corner of Rectangle 55">
            <a:extLst>
              <a:ext uri="{FF2B5EF4-FFF2-40B4-BE49-F238E27FC236}">
                <a16:creationId xmlns:a16="http://schemas.microsoft.com/office/drawing/2014/main" id="{4327331C-BB7A-D0E6-8960-F9B7BFE0ECF1}"/>
              </a:ext>
            </a:extLst>
          </p:cNvPr>
          <p:cNvSpPr/>
          <p:nvPr/>
        </p:nvSpPr>
        <p:spPr>
          <a:xfrm rot="10800000">
            <a:off x="3074901" y="2469859"/>
            <a:ext cx="3027615" cy="4001846"/>
          </a:xfrm>
          <a:prstGeom prst="round2SameRect">
            <a:avLst/>
          </a:prstGeom>
          <a:solidFill>
            <a:srgbClr val="FFA82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 Same-side Corner of Rectangle 56">
            <a:extLst>
              <a:ext uri="{FF2B5EF4-FFF2-40B4-BE49-F238E27FC236}">
                <a16:creationId xmlns:a16="http://schemas.microsoft.com/office/drawing/2014/main" id="{DBBA2D9A-A620-BFB3-00F0-BC09B86ACF12}"/>
              </a:ext>
            </a:extLst>
          </p:cNvPr>
          <p:cNvSpPr/>
          <p:nvPr/>
        </p:nvSpPr>
        <p:spPr>
          <a:xfrm rot="10800000">
            <a:off x="39601" y="2469860"/>
            <a:ext cx="3027615" cy="4001846"/>
          </a:xfrm>
          <a:prstGeom prst="round2SameRect">
            <a:avLst/>
          </a:prstGeom>
          <a:solidFill>
            <a:srgbClr val="F2636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FE9957FC-5486-F2B7-D7BA-2F6070CB5D75}"/>
              </a:ext>
            </a:extLst>
          </p:cNvPr>
          <p:cNvGrpSpPr/>
          <p:nvPr/>
        </p:nvGrpSpPr>
        <p:grpSpPr>
          <a:xfrm>
            <a:off x="31579" y="2469861"/>
            <a:ext cx="3032112" cy="971405"/>
            <a:chOff x="775627" y="2038350"/>
            <a:chExt cx="1898125" cy="608107"/>
          </a:xfrm>
          <a:solidFill>
            <a:srgbClr val="F26363"/>
          </a:solidFill>
        </p:grpSpPr>
        <p:sp>
          <p:nvSpPr>
            <p:cNvPr id="51" name="Freeform 50">
              <a:extLst>
                <a:ext uri="{FF2B5EF4-FFF2-40B4-BE49-F238E27FC236}">
                  <a16:creationId xmlns:a16="http://schemas.microsoft.com/office/drawing/2014/main" id="{653BEDC5-233F-B5D7-2CC7-0B551FA7A82B}"/>
                </a:ext>
              </a:extLst>
            </p:cNvPr>
            <p:cNvSpPr/>
            <p:nvPr/>
          </p:nvSpPr>
          <p:spPr>
            <a:xfrm rot="10800000" flipH="1">
              <a:off x="1724903"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solidFill>
                  <a:schemeClr val="tx1"/>
                </a:solidFill>
              </a:endParaRPr>
            </a:p>
          </p:txBody>
        </p:sp>
        <p:sp>
          <p:nvSpPr>
            <p:cNvPr id="52" name="Freeform 51">
              <a:extLst>
                <a:ext uri="{FF2B5EF4-FFF2-40B4-BE49-F238E27FC236}">
                  <a16:creationId xmlns:a16="http://schemas.microsoft.com/office/drawing/2014/main" id="{1914923E-5B12-BB73-66BC-75F54AE4FB2F}"/>
                </a:ext>
              </a:extLst>
            </p:cNvPr>
            <p:cNvSpPr/>
            <p:nvPr/>
          </p:nvSpPr>
          <p:spPr>
            <a:xfrm rot="10800000">
              <a:off x="775627"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8 w 948849"/>
                <a:gd name="connsiteY4" fmla="*/ 255575 h 608107"/>
                <a:gd name="connsiteX5" fmla="*/ 0 w 948849"/>
                <a:gd name="connsiteY5" fmla="*/ 255682 h 608107"/>
                <a:gd name="connsiteX6" fmla="*/ 0 w 948849"/>
                <a:gd name="connsiteY6" fmla="*/ 53 h 608107"/>
                <a:gd name="connsiteX7" fmla="*/ 1058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8" y="255575"/>
                  </a:cubicBezTo>
                  <a:lnTo>
                    <a:pt x="0" y="255682"/>
                  </a:lnTo>
                  <a:lnTo>
                    <a:pt x="0" y="53"/>
                  </a:lnTo>
                  <a:lnTo>
                    <a:pt x="1058" y="0"/>
                  </a:lnTo>
                  <a:cubicBezTo>
                    <a:pt x="210963" y="0"/>
                    <a:pt x="396028" y="106351"/>
                    <a:pt x="505310" y="268109"/>
                  </a:cubicBezTo>
                  <a:lnTo>
                    <a:pt x="550556" y="351468"/>
                  </a:lnTo>
                  <a:lnTo>
                    <a:pt x="948849" y="3514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grpSp>
        <p:nvGrpSpPr>
          <p:cNvPr id="4" name="Group 3">
            <a:extLst>
              <a:ext uri="{FF2B5EF4-FFF2-40B4-BE49-F238E27FC236}">
                <a16:creationId xmlns:a16="http://schemas.microsoft.com/office/drawing/2014/main" id="{0E044D89-7C62-5743-8A77-0E2F7F0AEC0D}"/>
              </a:ext>
            </a:extLst>
          </p:cNvPr>
          <p:cNvGrpSpPr/>
          <p:nvPr/>
        </p:nvGrpSpPr>
        <p:grpSpPr>
          <a:xfrm>
            <a:off x="3065413" y="2469861"/>
            <a:ext cx="3032112" cy="971405"/>
            <a:chOff x="2674830" y="2038350"/>
            <a:chExt cx="1898125" cy="608107"/>
          </a:xfrm>
          <a:solidFill>
            <a:srgbClr val="FFA826"/>
          </a:solidFill>
        </p:grpSpPr>
        <p:sp>
          <p:nvSpPr>
            <p:cNvPr id="49" name="Freeform 48">
              <a:extLst>
                <a:ext uri="{FF2B5EF4-FFF2-40B4-BE49-F238E27FC236}">
                  <a16:creationId xmlns:a16="http://schemas.microsoft.com/office/drawing/2014/main" id="{6645B7F2-1D17-2691-160B-F1CDBA24E100}"/>
                </a:ext>
              </a:extLst>
            </p:cNvPr>
            <p:cNvSpPr/>
            <p:nvPr/>
          </p:nvSpPr>
          <p:spPr>
            <a:xfrm rot="10800000" flipH="1">
              <a:off x="3624106"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solidFill>
                  <a:schemeClr val="tx1"/>
                </a:solidFill>
              </a:endParaRPr>
            </a:p>
          </p:txBody>
        </p:sp>
        <p:sp>
          <p:nvSpPr>
            <p:cNvPr id="50" name="Freeform 49">
              <a:extLst>
                <a:ext uri="{FF2B5EF4-FFF2-40B4-BE49-F238E27FC236}">
                  <a16:creationId xmlns:a16="http://schemas.microsoft.com/office/drawing/2014/main" id="{39477FBA-7450-618B-8500-C7EA0E873613}"/>
                </a:ext>
              </a:extLst>
            </p:cNvPr>
            <p:cNvSpPr/>
            <p:nvPr/>
          </p:nvSpPr>
          <p:spPr>
            <a:xfrm rot="10800000">
              <a:off x="2674830"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grpSp>
        <p:nvGrpSpPr>
          <p:cNvPr id="5" name="Group 4">
            <a:extLst>
              <a:ext uri="{FF2B5EF4-FFF2-40B4-BE49-F238E27FC236}">
                <a16:creationId xmlns:a16="http://schemas.microsoft.com/office/drawing/2014/main" id="{DD441FFC-0FD1-147C-24EE-9F2256D305A3}"/>
              </a:ext>
            </a:extLst>
          </p:cNvPr>
          <p:cNvGrpSpPr/>
          <p:nvPr/>
        </p:nvGrpSpPr>
        <p:grpSpPr>
          <a:xfrm>
            <a:off x="6096191" y="2469861"/>
            <a:ext cx="3032112" cy="971405"/>
            <a:chOff x="4572120" y="2038350"/>
            <a:chExt cx="1898125" cy="608107"/>
          </a:xfrm>
          <a:solidFill>
            <a:srgbClr val="7DD1CE"/>
          </a:solidFill>
        </p:grpSpPr>
        <p:sp>
          <p:nvSpPr>
            <p:cNvPr id="47" name="Freeform 46">
              <a:extLst>
                <a:ext uri="{FF2B5EF4-FFF2-40B4-BE49-F238E27FC236}">
                  <a16:creationId xmlns:a16="http://schemas.microsoft.com/office/drawing/2014/main" id="{6FBB4261-00FB-ACAE-4A0D-F785F37CFE9E}"/>
                </a:ext>
              </a:extLst>
            </p:cNvPr>
            <p:cNvSpPr/>
            <p:nvPr/>
          </p:nvSpPr>
          <p:spPr>
            <a:xfrm rot="10800000" flipH="1">
              <a:off x="5521396"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solidFill>
                  <a:schemeClr val="tx1"/>
                </a:solidFill>
              </a:endParaRPr>
            </a:p>
          </p:txBody>
        </p:sp>
        <p:sp>
          <p:nvSpPr>
            <p:cNvPr id="48" name="Freeform 47">
              <a:extLst>
                <a:ext uri="{FF2B5EF4-FFF2-40B4-BE49-F238E27FC236}">
                  <a16:creationId xmlns:a16="http://schemas.microsoft.com/office/drawing/2014/main" id="{6A8B8990-FA04-87EE-FEC3-C40FBDD60CDA}"/>
                </a:ext>
              </a:extLst>
            </p:cNvPr>
            <p:cNvSpPr/>
            <p:nvPr/>
          </p:nvSpPr>
          <p:spPr>
            <a:xfrm rot="10800000">
              <a:off x="4572120"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grpSp>
        <p:nvGrpSpPr>
          <p:cNvPr id="6" name="Group 5">
            <a:extLst>
              <a:ext uri="{FF2B5EF4-FFF2-40B4-BE49-F238E27FC236}">
                <a16:creationId xmlns:a16="http://schemas.microsoft.com/office/drawing/2014/main" id="{37FD8500-BA3A-534C-47E2-42F96B061419}"/>
              </a:ext>
            </a:extLst>
          </p:cNvPr>
          <p:cNvGrpSpPr/>
          <p:nvPr/>
        </p:nvGrpSpPr>
        <p:grpSpPr>
          <a:xfrm>
            <a:off x="9128306" y="2469861"/>
            <a:ext cx="3032114" cy="971405"/>
            <a:chOff x="6470247" y="2038350"/>
            <a:chExt cx="1898126" cy="608107"/>
          </a:xfrm>
          <a:solidFill>
            <a:srgbClr val="A8436F"/>
          </a:solidFill>
        </p:grpSpPr>
        <p:sp>
          <p:nvSpPr>
            <p:cNvPr id="45" name="Freeform 44">
              <a:extLst>
                <a:ext uri="{FF2B5EF4-FFF2-40B4-BE49-F238E27FC236}">
                  <a16:creationId xmlns:a16="http://schemas.microsoft.com/office/drawing/2014/main" id="{0B627C28-D467-5437-E2A4-62467EB5D188}"/>
                </a:ext>
              </a:extLst>
            </p:cNvPr>
            <p:cNvSpPr/>
            <p:nvPr/>
          </p:nvSpPr>
          <p:spPr>
            <a:xfrm rot="10800000" flipH="1">
              <a:off x="7419524"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solidFill>
                  <a:schemeClr val="tx1"/>
                </a:solidFill>
              </a:endParaRPr>
            </a:p>
          </p:txBody>
        </p:sp>
        <p:sp>
          <p:nvSpPr>
            <p:cNvPr id="46" name="Freeform 45">
              <a:extLst>
                <a:ext uri="{FF2B5EF4-FFF2-40B4-BE49-F238E27FC236}">
                  <a16:creationId xmlns:a16="http://schemas.microsoft.com/office/drawing/2014/main" id="{0E4BFBBD-F853-5A05-9D56-8D1030050ECB}"/>
                </a:ext>
              </a:extLst>
            </p:cNvPr>
            <p:cNvSpPr/>
            <p:nvPr/>
          </p:nvSpPr>
          <p:spPr>
            <a:xfrm rot="10800000">
              <a:off x="6470247"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sp>
        <p:nvSpPr>
          <p:cNvPr id="7" name="Oval 6">
            <a:extLst>
              <a:ext uri="{FF2B5EF4-FFF2-40B4-BE49-F238E27FC236}">
                <a16:creationId xmlns:a16="http://schemas.microsoft.com/office/drawing/2014/main" id="{08ED998D-33C3-54F4-B735-921A02500B75}"/>
              </a:ext>
            </a:extLst>
          </p:cNvPr>
          <p:cNvSpPr/>
          <p:nvPr/>
        </p:nvSpPr>
        <p:spPr>
          <a:xfrm>
            <a:off x="10155703" y="1981200"/>
            <a:ext cx="977320" cy="977320"/>
          </a:xfrm>
          <a:prstGeom prst="ellipse">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8" name="Oval 7">
            <a:extLst>
              <a:ext uri="{FF2B5EF4-FFF2-40B4-BE49-F238E27FC236}">
                <a16:creationId xmlns:a16="http://schemas.microsoft.com/office/drawing/2014/main" id="{7A72B702-02BC-21D2-26FE-DE02534C4E77}"/>
              </a:ext>
            </a:extLst>
          </p:cNvPr>
          <p:cNvSpPr/>
          <p:nvPr/>
        </p:nvSpPr>
        <p:spPr>
          <a:xfrm>
            <a:off x="1058974" y="1981200"/>
            <a:ext cx="977320" cy="977320"/>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9" name="Oval 8">
            <a:extLst>
              <a:ext uri="{FF2B5EF4-FFF2-40B4-BE49-F238E27FC236}">
                <a16:creationId xmlns:a16="http://schemas.microsoft.com/office/drawing/2014/main" id="{89A8E961-19F5-4AEB-0F36-3FB1B9522ED8}"/>
              </a:ext>
            </a:extLst>
          </p:cNvPr>
          <p:cNvSpPr/>
          <p:nvPr/>
        </p:nvSpPr>
        <p:spPr>
          <a:xfrm>
            <a:off x="4092807" y="1981200"/>
            <a:ext cx="977320" cy="977320"/>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10" name="Oval 9">
            <a:extLst>
              <a:ext uri="{FF2B5EF4-FFF2-40B4-BE49-F238E27FC236}">
                <a16:creationId xmlns:a16="http://schemas.microsoft.com/office/drawing/2014/main" id="{B72466CF-F857-4863-92ED-8AFE115D3E4D}"/>
              </a:ext>
            </a:extLst>
          </p:cNvPr>
          <p:cNvSpPr/>
          <p:nvPr/>
        </p:nvSpPr>
        <p:spPr>
          <a:xfrm>
            <a:off x="7123586" y="1981200"/>
            <a:ext cx="977320" cy="977320"/>
          </a:xfrm>
          <a:prstGeom prst="ellips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nvGrpSpPr>
          <p:cNvPr id="11" name="Group 10">
            <a:extLst>
              <a:ext uri="{FF2B5EF4-FFF2-40B4-BE49-F238E27FC236}">
                <a16:creationId xmlns:a16="http://schemas.microsoft.com/office/drawing/2014/main" id="{C16E1ABA-40F4-D527-E673-0CB77DF0F389}"/>
              </a:ext>
            </a:extLst>
          </p:cNvPr>
          <p:cNvGrpSpPr/>
          <p:nvPr/>
        </p:nvGrpSpPr>
        <p:grpSpPr>
          <a:xfrm>
            <a:off x="1282838" y="2180868"/>
            <a:ext cx="526830" cy="577980"/>
            <a:chOff x="-7369176" y="-4148138"/>
            <a:chExt cx="3597276" cy="3946525"/>
          </a:xfrm>
          <a:solidFill>
            <a:schemeClr val="bg1"/>
          </a:solidFill>
        </p:grpSpPr>
        <p:sp>
          <p:nvSpPr>
            <p:cNvPr id="33" name="Freeform 6">
              <a:extLst>
                <a:ext uri="{FF2B5EF4-FFF2-40B4-BE49-F238E27FC236}">
                  <a16:creationId xmlns:a16="http://schemas.microsoft.com/office/drawing/2014/main" id="{2CAAB0AC-BF7E-3839-6112-C3C7EFC249E8}"/>
                </a:ext>
              </a:extLst>
            </p:cNvPr>
            <p:cNvSpPr>
              <a:spLocks noEditPoints="1"/>
            </p:cNvSpPr>
            <p:nvPr/>
          </p:nvSpPr>
          <p:spPr bwMode="auto">
            <a:xfrm>
              <a:off x="-6780213" y="-3541713"/>
              <a:ext cx="2419350" cy="3340100"/>
            </a:xfrm>
            <a:custGeom>
              <a:avLst/>
              <a:gdLst>
                <a:gd name="T0" fmla="*/ 1127 w 3048"/>
                <a:gd name="T1" fmla="*/ 451 h 4208"/>
                <a:gd name="T2" fmla="*/ 720 w 3048"/>
                <a:gd name="T3" fmla="*/ 701 h 4208"/>
                <a:gd name="T4" fmla="*/ 457 w 3048"/>
                <a:gd name="T5" fmla="*/ 1087 h 4208"/>
                <a:gd name="T6" fmla="*/ 389 w 3048"/>
                <a:gd name="T7" fmla="*/ 1554 h 4208"/>
                <a:gd name="T8" fmla="*/ 471 w 3048"/>
                <a:gd name="T9" fmla="*/ 1929 h 4208"/>
                <a:gd name="T10" fmla="*/ 622 w 3048"/>
                <a:gd name="T11" fmla="*/ 2212 h 4208"/>
                <a:gd name="T12" fmla="*/ 797 w 3048"/>
                <a:gd name="T13" fmla="*/ 2475 h 4208"/>
                <a:gd name="T14" fmla="*/ 905 w 3048"/>
                <a:gd name="T15" fmla="*/ 2770 h 4208"/>
                <a:gd name="T16" fmla="*/ 971 w 3048"/>
                <a:gd name="T17" fmla="*/ 2973 h 4208"/>
                <a:gd name="T18" fmla="*/ 2022 w 3048"/>
                <a:gd name="T19" fmla="*/ 3023 h 4208"/>
                <a:gd name="T20" fmla="*/ 2135 w 3048"/>
                <a:gd name="T21" fmla="*/ 2875 h 4208"/>
                <a:gd name="T22" fmla="*/ 2193 w 3048"/>
                <a:gd name="T23" fmla="*/ 2587 h 4208"/>
                <a:gd name="T24" fmla="*/ 2359 w 3048"/>
                <a:gd name="T25" fmla="*/ 2312 h 4208"/>
                <a:gd name="T26" fmla="*/ 2521 w 3048"/>
                <a:gd name="T27" fmla="*/ 2051 h 4208"/>
                <a:gd name="T28" fmla="*/ 2639 w 3048"/>
                <a:gd name="T29" fmla="*/ 1718 h 4208"/>
                <a:gd name="T30" fmla="*/ 2645 w 3048"/>
                <a:gd name="T31" fmla="*/ 1270 h 4208"/>
                <a:gd name="T32" fmla="*/ 2455 w 3048"/>
                <a:gd name="T33" fmla="*/ 841 h 4208"/>
                <a:gd name="T34" fmla="*/ 2099 w 3048"/>
                <a:gd name="T35" fmla="*/ 530 h 4208"/>
                <a:gd name="T36" fmla="*/ 1628 w 3048"/>
                <a:gd name="T37" fmla="*/ 388 h 4208"/>
                <a:gd name="T38" fmla="*/ 1889 w 3048"/>
                <a:gd name="T39" fmla="*/ 44 h 4208"/>
                <a:gd name="T40" fmla="*/ 2423 w 3048"/>
                <a:gd name="T41" fmla="*/ 283 h 4208"/>
                <a:gd name="T42" fmla="*/ 2820 w 3048"/>
                <a:gd name="T43" fmla="*/ 693 h 4208"/>
                <a:gd name="T44" fmla="*/ 3028 w 3048"/>
                <a:gd name="T45" fmla="*/ 1226 h 4208"/>
                <a:gd name="T46" fmla="*/ 3025 w 3048"/>
                <a:gd name="T47" fmla="*/ 1753 h 4208"/>
                <a:gd name="T48" fmla="*/ 2906 w 3048"/>
                <a:gd name="T49" fmla="*/ 2140 h 4208"/>
                <a:gd name="T50" fmla="*/ 2743 w 3048"/>
                <a:gd name="T51" fmla="*/ 2431 h 4208"/>
                <a:gd name="T52" fmla="*/ 2576 w 3048"/>
                <a:gd name="T53" fmla="*/ 2683 h 4208"/>
                <a:gd name="T54" fmla="*/ 2519 w 3048"/>
                <a:gd name="T55" fmla="*/ 2908 h 4208"/>
                <a:gd name="T56" fmla="*/ 2362 w 3048"/>
                <a:gd name="T57" fmla="*/ 3231 h 4208"/>
                <a:gd name="T58" fmla="*/ 2234 w 3048"/>
                <a:gd name="T59" fmla="*/ 3449 h 4208"/>
                <a:gd name="T60" fmla="*/ 2223 w 3048"/>
                <a:gd name="T61" fmla="*/ 3652 h 4208"/>
                <a:gd name="T62" fmla="*/ 2218 w 3048"/>
                <a:gd name="T63" fmla="*/ 3745 h 4208"/>
                <a:gd name="T64" fmla="*/ 2173 w 3048"/>
                <a:gd name="T65" fmla="*/ 3871 h 4208"/>
                <a:gd name="T66" fmla="*/ 2014 w 3048"/>
                <a:gd name="T67" fmla="*/ 4008 h 4208"/>
                <a:gd name="T68" fmla="*/ 1779 w 3048"/>
                <a:gd name="T69" fmla="*/ 4177 h 4208"/>
                <a:gd name="T70" fmla="*/ 1338 w 3048"/>
                <a:gd name="T71" fmla="*/ 4205 h 4208"/>
                <a:gd name="T72" fmla="*/ 1145 w 3048"/>
                <a:gd name="T73" fmla="*/ 4055 h 4208"/>
                <a:gd name="T74" fmla="*/ 912 w 3048"/>
                <a:gd name="T75" fmla="*/ 3917 h 4208"/>
                <a:gd name="T76" fmla="*/ 834 w 3048"/>
                <a:gd name="T77" fmla="*/ 3772 h 4208"/>
                <a:gd name="T78" fmla="*/ 828 w 3048"/>
                <a:gd name="T79" fmla="*/ 3706 h 4208"/>
                <a:gd name="T80" fmla="*/ 819 w 3048"/>
                <a:gd name="T81" fmla="*/ 3533 h 4208"/>
                <a:gd name="T82" fmla="*/ 808 w 3048"/>
                <a:gd name="T83" fmla="*/ 3339 h 4208"/>
                <a:gd name="T84" fmla="*/ 565 w 3048"/>
                <a:gd name="T85" fmla="*/ 3044 h 4208"/>
                <a:gd name="T86" fmla="*/ 510 w 3048"/>
                <a:gd name="T87" fmla="*/ 2764 h 4208"/>
                <a:gd name="T88" fmla="*/ 372 w 3048"/>
                <a:gd name="T89" fmla="*/ 2528 h 4208"/>
                <a:gd name="T90" fmla="*/ 206 w 3048"/>
                <a:gd name="T91" fmla="*/ 2267 h 4208"/>
                <a:gd name="T92" fmla="*/ 61 w 3048"/>
                <a:gd name="T93" fmla="*/ 1921 h 4208"/>
                <a:gd name="T94" fmla="*/ 0 w 3048"/>
                <a:gd name="T95" fmla="*/ 1463 h 4208"/>
                <a:gd name="T96" fmla="*/ 120 w 3048"/>
                <a:gd name="T97" fmla="*/ 895 h 4208"/>
                <a:gd name="T98" fmla="*/ 447 w 3048"/>
                <a:gd name="T99" fmla="*/ 430 h 4208"/>
                <a:gd name="T100" fmla="*/ 932 w 3048"/>
                <a:gd name="T101" fmla="*/ 116 h 4208"/>
                <a:gd name="T102" fmla="*/ 1524 w 3048"/>
                <a:gd name="T103" fmla="*/ 0 h 4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48" h="4208">
                  <a:moveTo>
                    <a:pt x="1524" y="383"/>
                  </a:moveTo>
                  <a:lnTo>
                    <a:pt x="1420" y="388"/>
                  </a:lnTo>
                  <a:lnTo>
                    <a:pt x="1319" y="401"/>
                  </a:lnTo>
                  <a:lnTo>
                    <a:pt x="1222" y="422"/>
                  </a:lnTo>
                  <a:lnTo>
                    <a:pt x="1127" y="451"/>
                  </a:lnTo>
                  <a:lnTo>
                    <a:pt x="1036" y="488"/>
                  </a:lnTo>
                  <a:lnTo>
                    <a:pt x="949" y="532"/>
                  </a:lnTo>
                  <a:lnTo>
                    <a:pt x="868" y="582"/>
                  </a:lnTo>
                  <a:lnTo>
                    <a:pt x="792" y="638"/>
                  </a:lnTo>
                  <a:lnTo>
                    <a:pt x="720" y="701"/>
                  </a:lnTo>
                  <a:lnTo>
                    <a:pt x="653" y="768"/>
                  </a:lnTo>
                  <a:lnTo>
                    <a:pt x="595" y="841"/>
                  </a:lnTo>
                  <a:lnTo>
                    <a:pt x="542" y="920"/>
                  </a:lnTo>
                  <a:lnTo>
                    <a:pt x="496" y="1001"/>
                  </a:lnTo>
                  <a:lnTo>
                    <a:pt x="457" y="1087"/>
                  </a:lnTo>
                  <a:lnTo>
                    <a:pt x="427" y="1177"/>
                  </a:lnTo>
                  <a:lnTo>
                    <a:pt x="405" y="1270"/>
                  </a:lnTo>
                  <a:lnTo>
                    <a:pt x="390" y="1365"/>
                  </a:lnTo>
                  <a:lnTo>
                    <a:pt x="386" y="1463"/>
                  </a:lnTo>
                  <a:lnTo>
                    <a:pt x="389" y="1554"/>
                  </a:lnTo>
                  <a:lnTo>
                    <a:pt x="397" y="1639"/>
                  </a:lnTo>
                  <a:lnTo>
                    <a:pt x="409" y="1718"/>
                  </a:lnTo>
                  <a:lnTo>
                    <a:pt x="427" y="1793"/>
                  </a:lnTo>
                  <a:lnTo>
                    <a:pt x="447" y="1864"/>
                  </a:lnTo>
                  <a:lnTo>
                    <a:pt x="471" y="1929"/>
                  </a:lnTo>
                  <a:lnTo>
                    <a:pt x="498" y="1992"/>
                  </a:lnTo>
                  <a:lnTo>
                    <a:pt x="527" y="2051"/>
                  </a:lnTo>
                  <a:lnTo>
                    <a:pt x="557" y="2107"/>
                  </a:lnTo>
                  <a:lnTo>
                    <a:pt x="590" y="2161"/>
                  </a:lnTo>
                  <a:lnTo>
                    <a:pt x="622" y="2212"/>
                  </a:lnTo>
                  <a:lnTo>
                    <a:pt x="657" y="2262"/>
                  </a:lnTo>
                  <a:lnTo>
                    <a:pt x="688" y="2311"/>
                  </a:lnTo>
                  <a:lnTo>
                    <a:pt x="726" y="2365"/>
                  </a:lnTo>
                  <a:lnTo>
                    <a:pt x="762" y="2420"/>
                  </a:lnTo>
                  <a:lnTo>
                    <a:pt x="797" y="2475"/>
                  </a:lnTo>
                  <a:lnTo>
                    <a:pt x="828" y="2529"/>
                  </a:lnTo>
                  <a:lnTo>
                    <a:pt x="855" y="2587"/>
                  </a:lnTo>
                  <a:lnTo>
                    <a:pt x="877" y="2645"/>
                  </a:lnTo>
                  <a:lnTo>
                    <a:pt x="894" y="2706"/>
                  </a:lnTo>
                  <a:lnTo>
                    <a:pt x="905" y="2770"/>
                  </a:lnTo>
                  <a:lnTo>
                    <a:pt x="908" y="2837"/>
                  </a:lnTo>
                  <a:lnTo>
                    <a:pt x="913" y="2875"/>
                  </a:lnTo>
                  <a:lnTo>
                    <a:pt x="927" y="2911"/>
                  </a:lnTo>
                  <a:lnTo>
                    <a:pt x="946" y="2944"/>
                  </a:lnTo>
                  <a:lnTo>
                    <a:pt x="971" y="2973"/>
                  </a:lnTo>
                  <a:lnTo>
                    <a:pt x="998" y="3000"/>
                  </a:lnTo>
                  <a:lnTo>
                    <a:pt x="1027" y="3023"/>
                  </a:lnTo>
                  <a:lnTo>
                    <a:pt x="1053" y="3044"/>
                  </a:lnTo>
                  <a:lnTo>
                    <a:pt x="1995" y="3044"/>
                  </a:lnTo>
                  <a:lnTo>
                    <a:pt x="2022" y="3023"/>
                  </a:lnTo>
                  <a:lnTo>
                    <a:pt x="2050" y="3000"/>
                  </a:lnTo>
                  <a:lnTo>
                    <a:pt x="2078" y="2973"/>
                  </a:lnTo>
                  <a:lnTo>
                    <a:pt x="2102" y="2944"/>
                  </a:lnTo>
                  <a:lnTo>
                    <a:pt x="2121" y="2911"/>
                  </a:lnTo>
                  <a:lnTo>
                    <a:pt x="2135" y="2875"/>
                  </a:lnTo>
                  <a:lnTo>
                    <a:pt x="2140" y="2837"/>
                  </a:lnTo>
                  <a:lnTo>
                    <a:pt x="2143" y="2770"/>
                  </a:lnTo>
                  <a:lnTo>
                    <a:pt x="2154" y="2706"/>
                  </a:lnTo>
                  <a:lnTo>
                    <a:pt x="2171" y="2645"/>
                  </a:lnTo>
                  <a:lnTo>
                    <a:pt x="2193" y="2587"/>
                  </a:lnTo>
                  <a:lnTo>
                    <a:pt x="2220" y="2531"/>
                  </a:lnTo>
                  <a:lnTo>
                    <a:pt x="2251" y="2475"/>
                  </a:lnTo>
                  <a:lnTo>
                    <a:pt x="2285" y="2420"/>
                  </a:lnTo>
                  <a:lnTo>
                    <a:pt x="2321" y="2367"/>
                  </a:lnTo>
                  <a:lnTo>
                    <a:pt x="2359" y="2312"/>
                  </a:lnTo>
                  <a:lnTo>
                    <a:pt x="2392" y="2264"/>
                  </a:lnTo>
                  <a:lnTo>
                    <a:pt x="2425" y="2214"/>
                  </a:lnTo>
                  <a:lnTo>
                    <a:pt x="2458" y="2162"/>
                  </a:lnTo>
                  <a:lnTo>
                    <a:pt x="2491" y="2107"/>
                  </a:lnTo>
                  <a:lnTo>
                    <a:pt x="2521" y="2051"/>
                  </a:lnTo>
                  <a:lnTo>
                    <a:pt x="2551" y="1992"/>
                  </a:lnTo>
                  <a:lnTo>
                    <a:pt x="2577" y="1929"/>
                  </a:lnTo>
                  <a:lnTo>
                    <a:pt x="2601" y="1864"/>
                  </a:lnTo>
                  <a:lnTo>
                    <a:pt x="2621" y="1793"/>
                  </a:lnTo>
                  <a:lnTo>
                    <a:pt x="2639" y="1718"/>
                  </a:lnTo>
                  <a:lnTo>
                    <a:pt x="2651" y="1639"/>
                  </a:lnTo>
                  <a:lnTo>
                    <a:pt x="2659" y="1554"/>
                  </a:lnTo>
                  <a:lnTo>
                    <a:pt x="2662" y="1463"/>
                  </a:lnTo>
                  <a:lnTo>
                    <a:pt x="2658" y="1365"/>
                  </a:lnTo>
                  <a:lnTo>
                    <a:pt x="2645" y="1270"/>
                  </a:lnTo>
                  <a:lnTo>
                    <a:pt x="2621" y="1176"/>
                  </a:lnTo>
                  <a:lnTo>
                    <a:pt x="2592" y="1087"/>
                  </a:lnTo>
                  <a:lnTo>
                    <a:pt x="2554" y="1001"/>
                  </a:lnTo>
                  <a:lnTo>
                    <a:pt x="2507" y="918"/>
                  </a:lnTo>
                  <a:lnTo>
                    <a:pt x="2455" y="841"/>
                  </a:lnTo>
                  <a:lnTo>
                    <a:pt x="2395" y="768"/>
                  </a:lnTo>
                  <a:lnTo>
                    <a:pt x="2329" y="701"/>
                  </a:lnTo>
                  <a:lnTo>
                    <a:pt x="2258" y="638"/>
                  </a:lnTo>
                  <a:lnTo>
                    <a:pt x="2181" y="580"/>
                  </a:lnTo>
                  <a:lnTo>
                    <a:pt x="2099" y="530"/>
                  </a:lnTo>
                  <a:lnTo>
                    <a:pt x="2012" y="488"/>
                  </a:lnTo>
                  <a:lnTo>
                    <a:pt x="1921" y="451"/>
                  </a:lnTo>
                  <a:lnTo>
                    <a:pt x="1826" y="422"/>
                  </a:lnTo>
                  <a:lnTo>
                    <a:pt x="1729" y="401"/>
                  </a:lnTo>
                  <a:lnTo>
                    <a:pt x="1628" y="388"/>
                  </a:lnTo>
                  <a:lnTo>
                    <a:pt x="1524" y="383"/>
                  </a:lnTo>
                  <a:close/>
                  <a:moveTo>
                    <a:pt x="1524" y="0"/>
                  </a:moveTo>
                  <a:lnTo>
                    <a:pt x="1648" y="5"/>
                  </a:lnTo>
                  <a:lnTo>
                    <a:pt x="1771" y="21"/>
                  </a:lnTo>
                  <a:lnTo>
                    <a:pt x="1889" y="44"/>
                  </a:lnTo>
                  <a:lnTo>
                    <a:pt x="2006" y="75"/>
                  </a:lnTo>
                  <a:lnTo>
                    <a:pt x="2116" y="116"/>
                  </a:lnTo>
                  <a:lnTo>
                    <a:pt x="2223" y="165"/>
                  </a:lnTo>
                  <a:lnTo>
                    <a:pt x="2325" y="221"/>
                  </a:lnTo>
                  <a:lnTo>
                    <a:pt x="2423" y="283"/>
                  </a:lnTo>
                  <a:lnTo>
                    <a:pt x="2514" y="354"/>
                  </a:lnTo>
                  <a:lnTo>
                    <a:pt x="2601" y="430"/>
                  </a:lnTo>
                  <a:lnTo>
                    <a:pt x="2680" y="512"/>
                  </a:lnTo>
                  <a:lnTo>
                    <a:pt x="2754" y="601"/>
                  </a:lnTo>
                  <a:lnTo>
                    <a:pt x="2820" y="693"/>
                  </a:lnTo>
                  <a:lnTo>
                    <a:pt x="2878" y="791"/>
                  </a:lnTo>
                  <a:lnTo>
                    <a:pt x="2929" y="895"/>
                  </a:lnTo>
                  <a:lnTo>
                    <a:pt x="2969" y="1002"/>
                  </a:lnTo>
                  <a:lnTo>
                    <a:pt x="3004" y="1112"/>
                  </a:lnTo>
                  <a:lnTo>
                    <a:pt x="3028" y="1226"/>
                  </a:lnTo>
                  <a:lnTo>
                    <a:pt x="3043" y="1343"/>
                  </a:lnTo>
                  <a:lnTo>
                    <a:pt x="3048" y="1463"/>
                  </a:lnTo>
                  <a:lnTo>
                    <a:pt x="3045" y="1565"/>
                  </a:lnTo>
                  <a:lnTo>
                    <a:pt x="3037" y="1662"/>
                  </a:lnTo>
                  <a:lnTo>
                    <a:pt x="3025" y="1753"/>
                  </a:lnTo>
                  <a:lnTo>
                    <a:pt x="3007" y="1840"/>
                  </a:lnTo>
                  <a:lnTo>
                    <a:pt x="2987" y="1921"/>
                  </a:lnTo>
                  <a:lnTo>
                    <a:pt x="2963" y="1998"/>
                  </a:lnTo>
                  <a:lnTo>
                    <a:pt x="2935" y="2071"/>
                  </a:lnTo>
                  <a:lnTo>
                    <a:pt x="2906" y="2140"/>
                  </a:lnTo>
                  <a:lnTo>
                    <a:pt x="2875" y="2204"/>
                  </a:lnTo>
                  <a:lnTo>
                    <a:pt x="2843" y="2265"/>
                  </a:lnTo>
                  <a:lnTo>
                    <a:pt x="2809" y="2325"/>
                  </a:lnTo>
                  <a:lnTo>
                    <a:pt x="2776" y="2379"/>
                  </a:lnTo>
                  <a:lnTo>
                    <a:pt x="2743" y="2431"/>
                  </a:lnTo>
                  <a:lnTo>
                    <a:pt x="2710" y="2479"/>
                  </a:lnTo>
                  <a:lnTo>
                    <a:pt x="2677" y="2526"/>
                  </a:lnTo>
                  <a:lnTo>
                    <a:pt x="2639" y="2584"/>
                  </a:lnTo>
                  <a:lnTo>
                    <a:pt x="2604" y="2636"/>
                  </a:lnTo>
                  <a:lnTo>
                    <a:pt x="2576" y="2683"/>
                  </a:lnTo>
                  <a:lnTo>
                    <a:pt x="2554" y="2725"/>
                  </a:lnTo>
                  <a:lnTo>
                    <a:pt x="2538" y="2764"/>
                  </a:lnTo>
                  <a:lnTo>
                    <a:pt x="2527" y="2801"/>
                  </a:lnTo>
                  <a:lnTo>
                    <a:pt x="2524" y="2837"/>
                  </a:lnTo>
                  <a:lnTo>
                    <a:pt x="2519" y="2908"/>
                  </a:lnTo>
                  <a:lnTo>
                    <a:pt x="2505" y="2976"/>
                  </a:lnTo>
                  <a:lnTo>
                    <a:pt x="2483" y="3044"/>
                  </a:lnTo>
                  <a:lnTo>
                    <a:pt x="2450" y="3109"/>
                  </a:lnTo>
                  <a:lnTo>
                    <a:pt x="2411" y="3172"/>
                  </a:lnTo>
                  <a:lnTo>
                    <a:pt x="2362" y="3231"/>
                  </a:lnTo>
                  <a:lnTo>
                    <a:pt x="2305" y="3288"/>
                  </a:lnTo>
                  <a:lnTo>
                    <a:pt x="2240" y="3339"/>
                  </a:lnTo>
                  <a:lnTo>
                    <a:pt x="2239" y="3370"/>
                  </a:lnTo>
                  <a:lnTo>
                    <a:pt x="2237" y="3408"/>
                  </a:lnTo>
                  <a:lnTo>
                    <a:pt x="2234" y="3449"/>
                  </a:lnTo>
                  <a:lnTo>
                    <a:pt x="2233" y="3491"/>
                  </a:lnTo>
                  <a:lnTo>
                    <a:pt x="2229" y="3533"/>
                  </a:lnTo>
                  <a:lnTo>
                    <a:pt x="2228" y="3575"/>
                  </a:lnTo>
                  <a:lnTo>
                    <a:pt x="2225" y="3616"/>
                  </a:lnTo>
                  <a:lnTo>
                    <a:pt x="2223" y="3652"/>
                  </a:lnTo>
                  <a:lnTo>
                    <a:pt x="2222" y="3681"/>
                  </a:lnTo>
                  <a:lnTo>
                    <a:pt x="2220" y="3706"/>
                  </a:lnTo>
                  <a:lnTo>
                    <a:pt x="2220" y="3722"/>
                  </a:lnTo>
                  <a:lnTo>
                    <a:pt x="2218" y="3727"/>
                  </a:lnTo>
                  <a:lnTo>
                    <a:pt x="2218" y="3745"/>
                  </a:lnTo>
                  <a:lnTo>
                    <a:pt x="2215" y="3767"/>
                  </a:lnTo>
                  <a:lnTo>
                    <a:pt x="2209" y="3791"/>
                  </a:lnTo>
                  <a:lnTo>
                    <a:pt x="2201" y="3816"/>
                  </a:lnTo>
                  <a:lnTo>
                    <a:pt x="2189" y="3844"/>
                  </a:lnTo>
                  <a:lnTo>
                    <a:pt x="2173" y="3871"/>
                  </a:lnTo>
                  <a:lnTo>
                    <a:pt x="2152" y="3899"/>
                  </a:lnTo>
                  <a:lnTo>
                    <a:pt x="2127" y="3928"/>
                  </a:lnTo>
                  <a:lnTo>
                    <a:pt x="2096" y="3955"/>
                  </a:lnTo>
                  <a:lnTo>
                    <a:pt x="2058" y="3983"/>
                  </a:lnTo>
                  <a:lnTo>
                    <a:pt x="2014" y="4008"/>
                  </a:lnTo>
                  <a:lnTo>
                    <a:pt x="1963" y="4033"/>
                  </a:lnTo>
                  <a:lnTo>
                    <a:pt x="1904" y="4055"/>
                  </a:lnTo>
                  <a:lnTo>
                    <a:pt x="1869" y="4099"/>
                  </a:lnTo>
                  <a:lnTo>
                    <a:pt x="1826" y="4139"/>
                  </a:lnTo>
                  <a:lnTo>
                    <a:pt x="1779" y="4177"/>
                  </a:lnTo>
                  <a:lnTo>
                    <a:pt x="1746" y="4194"/>
                  </a:lnTo>
                  <a:lnTo>
                    <a:pt x="1710" y="4205"/>
                  </a:lnTo>
                  <a:lnTo>
                    <a:pt x="1672" y="4208"/>
                  </a:lnTo>
                  <a:lnTo>
                    <a:pt x="1376" y="4208"/>
                  </a:lnTo>
                  <a:lnTo>
                    <a:pt x="1338" y="4205"/>
                  </a:lnTo>
                  <a:lnTo>
                    <a:pt x="1302" y="4194"/>
                  </a:lnTo>
                  <a:lnTo>
                    <a:pt x="1269" y="4177"/>
                  </a:lnTo>
                  <a:lnTo>
                    <a:pt x="1222" y="4139"/>
                  </a:lnTo>
                  <a:lnTo>
                    <a:pt x="1179" y="4099"/>
                  </a:lnTo>
                  <a:lnTo>
                    <a:pt x="1145" y="4055"/>
                  </a:lnTo>
                  <a:lnTo>
                    <a:pt x="1082" y="4030"/>
                  </a:lnTo>
                  <a:lnTo>
                    <a:pt x="1028" y="4005"/>
                  </a:lnTo>
                  <a:lnTo>
                    <a:pt x="981" y="3977"/>
                  </a:lnTo>
                  <a:lnTo>
                    <a:pt x="943" y="3947"/>
                  </a:lnTo>
                  <a:lnTo>
                    <a:pt x="912" y="3917"/>
                  </a:lnTo>
                  <a:lnTo>
                    <a:pt x="886" y="3886"/>
                  </a:lnTo>
                  <a:lnTo>
                    <a:pt x="868" y="3856"/>
                  </a:lnTo>
                  <a:lnTo>
                    <a:pt x="852" y="3827"/>
                  </a:lnTo>
                  <a:lnTo>
                    <a:pt x="842" y="3799"/>
                  </a:lnTo>
                  <a:lnTo>
                    <a:pt x="834" y="3772"/>
                  </a:lnTo>
                  <a:lnTo>
                    <a:pt x="831" y="3749"/>
                  </a:lnTo>
                  <a:lnTo>
                    <a:pt x="830" y="3727"/>
                  </a:lnTo>
                  <a:lnTo>
                    <a:pt x="830" y="3727"/>
                  </a:lnTo>
                  <a:lnTo>
                    <a:pt x="830" y="3722"/>
                  </a:lnTo>
                  <a:lnTo>
                    <a:pt x="828" y="3706"/>
                  </a:lnTo>
                  <a:lnTo>
                    <a:pt x="827" y="3681"/>
                  </a:lnTo>
                  <a:lnTo>
                    <a:pt x="825" y="3652"/>
                  </a:lnTo>
                  <a:lnTo>
                    <a:pt x="823" y="3616"/>
                  </a:lnTo>
                  <a:lnTo>
                    <a:pt x="820" y="3575"/>
                  </a:lnTo>
                  <a:lnTo>
                    <a:pt x="819" y="3533"/>
                  </a:lnTo>
                  <a:lnTo>
                    <a:pt x="816" y="3491"/>
                  </a:lnTo>
                  <a:lnTo>
                    <a:pt x="814" y="3449"/>
                  </a:lnTo>
                  <a:lnTo>
                    <a:pt x="811" y="3408"/>
                  </a:lnTo>
                  <a:lnTo>
                    <a:pt x="809" y="3370"/>
                  </a:lnTo>
                  <a:lnTo>
                    <a:pt x="808" y="3339"/>
                  </a:lnTo>
                  <a:lnTo>
                    <a:pt x="743" y="3288"/>
                  </a:lnTo>
                  <a:lnTo>
                    <a:pt x="686" y="3231"/>
                  </a:lnTo>
                  <a:lnTo>
                    <a:pt x="638" y="3172"/>
                  </a:lnTo>
                  <a:lnTo>
                    <a:pt x="598" y="3109"/>
                  </a:lnTo>
                  <a:lnTo>
                    <a:pt x="565" y="3044"/>
                  </a:lnTo>
                  <a:lnTo>
                    <a:pt x="543" y="2976"/>
                  </a:lnTo>
                  <a:lnTo>
                    <a:pt x="529" y="2908"/>
                  </a:lnTo>
                  <a:lnTo>
                    <a:pt x="524" y="2837"/>
                  </a:lnTo>
                  <a:lnTo>
                    <a:pt x="521" y="2801"/>
                  </a:lnTo>
                  <a:lnTo>
                    <a:pt x="510" y="2764"/>
                  </a:lnTo>
                  <a:lnTo>
                    <a:pt x="494" y="2725"/>
                  </a:lnTo>
                  <a:lnTo>
                    <a:pt x="472" y="2683"/>
                  </a:lnTo>
                  <a:lnTo>
                    <a:pt x="444" y="2636"/>
                  </a:lnTo>
                  <a:lnTo>
                    <a:pt x="411" y="2584"/>
                  </a:lnTo>
                  <a:lnTo>
                    <a:pt x="372" y="2528"/>
                  </a:lnTo>
                  <a:lnTo>
                    <a:pt x="340" y="2481"/>
                  </a:lnTo>
                  <a:lnTo>
                    <a:pt x="307" y="2431"/>
                  </a:lnTo>
                  <a:lnTo>
                    <a:pt x="272" y="2379"/>
                  </a:lnTo>
                  <a:lnTo>
                    <a:pt x="239" y="2325"/>
                  </a:lnTo>
                  <a:lnTo>
                    <a:pt x="206" y="2267"/>
                  </a:lnTo>
                  <a:lnTo>
                    <a:pt x="173" y="2204"/>
                  </a:lnTo>
                  <a:lnTo>
                    <a:pt x="142" y="2140"/>
                  </a:lnTo>
                  <a:lnTo>
                    <a:pt x="113" y="2071"/>
                  </a:lnTo>
                  <a:lnTo>
                    <a:pt x="85" y="1998"/>
                  </a:lnTo>
                  <a:lnTo>
                    <a:pt x="61" y="1921"/>
                  </a:lnTo>
                  <a:lnTo>
                    <a:pt x="41" y="1840"/>
                  </a:lnTo>
                  <a:lnTo>
                    <a:pt x="24" y="1753"/>
                  </a:lnTo>
                  <a:lnTo>
                    <a:pt x="11" y="1662"/>
                  </a:lnTo>
                  <a:lnTo>
                    <a:pt x="3" y="1565"/>
                  </a:lnTo>
                  <a:lnTo>
                    <a:pt x="0" y="1463"/>
                  </a:lnTo>
                  <a:lnTo>
                    <a:pt x="5" y="1343"/>
                  </a:lnTo>
                  <a:lnTo>
                    <a:pt x="20" y="1226"/>
                  </a:lnTo>
                  <a:lnTo>
                    <a:pt x="44" y="1112"/>
                  </a:lnTo>
                  <a:lnTo>
                    <a:pt x="79" y="1002"/>
                  </a:lnTo>
                  <a:lnTo>
                    <a:pt x="120" y="895"/>
                  </a:lnTo>
                  <a:lnTo>
                    <a:pt x="170" y="791"/>
                  </a:lnTo>
                  <a:lnTo>
                    <a:pt x="228" y="693"/>
                  </a:lnTo>
                  <a:lnTo>
                    <a:pt x="294" y="601"/>
                  </a:lnTo>
                  <a:lnTo>
                    <a:pt x="368" y="512"/>
                  </a:lnTo>
                  <a:lnTo>
                    <a:pt x="447" y="430"/>
                  </a:lnTo>
                  <a:lnTo>
                    <a:pt x="534" y="354"/>
                  </a:lnTo>
                  <a:lnTo>
                    <a:pt x="625" y="283"/>
                  </a:lnTo>
                  <a:lnTo>
                    <a:pt x="723" y="221"/>
                  </a:lnTo>
                  <a:lnTo>
                    <a:pt x="825" y="165"/>
                  </a:lnTo>
                  <a:lnTo>
                    <a:pt x="932" y="116"/>
                  </a:lnTo>
                  <a:lnTo>
                    <a:pt x="1044" y="75"/>
                  </a:lnTo>
                  <a:lnTo>
                    <a:pt x="1159" y="44"/>
                  </a:lnTo>
                  <a:lnTo>
                    <a:pt x="1277" y="21"/>
                  </a:lnTo>
                  <a:lnTo>
                    <a:pt x="1400" y="5"/>
                  </a:lnTo>
                  <a:lnTo>
                    <a:pt x="1524"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4" name="Freeform 7">
              <a:extLst>
                <a:ext uri="{FF2B5EF4-FFF2-40B4-BE49-F238E27FC236}">
                  <a16:creationId xmlns:a16="http://schemas.microsoft.com/office/drawing/2014/main" id="{8E6D69F6-164F-C100-017A-72B24C25BDDE}"/>
                </a:ext>
              </a:extLst>
            </p:cNvPr>
            <p:cNvSpPr>
              <a:spLocks/>
            </p:cNvSpPr>
            <p:nvPr/>
          </p:nvSpPr>
          <p:spPr bwMode="auto">
            <a:xfrm>
              <a:off x="-5646738" y="-4148138"/>
              <a:ext cx="152400" cy="377825"/>
            </a:xfrm>
            <a:custGeom>
              <a:avLst/>
              <a:gdLst>
                <a:gd name="T0" fmla="*/ 96 w 192"/>
                <a:gd name="T1" fmla="*/ 0 h 477"/>
                <a:gd name="T2" fmla="*/ 96 w 192"/>
                <a:gd name="T3" fmla="*/ 0 h 477"/>
                <a:gd name="T4" fmla="*/ 121 w 192"/>
                <a:gd name="T5" fmla="*/ 3 h 477"/>
                <a:gd name="T6" fmla="*/ 145 w 192"/>
                <a:gd name="T7" fmla="*/ 13 h 477"/>
                <a:gd name="T8" fmla="*/ 164 w 192"/>
                <a:gd name="T9" fmla="*/ 28 h 477"/>
                <a:gd name="T10" fmla="*/ 180 w 192"/>
                <a:gd name="T11" fmla="*/ 47 h 477"/>
                <a:gd name="T12" fmla="*/ 189 w 192"/>
                <a:gd name="T13" fmla="*/ 70 h 477"/>
                <a:gd name="T14" fmla="*/ 192 w 192"/>
                <a:gd name="T15" fmla="*/ 95 h 477"/>
                <a:gd name="T16" fmla="*/ 192 w 192"/>
                <a:gd name="T17" fmla="*/ 382 h 477"/>
                <a:gd name="T18" fmla="*/ 189 w 192"/>
                <a:gd name="T19" fmla="*/ 408 h 477"/>
                <a:gd name="T20" fmla="*/ 180 w 192"/>
                <a:gd name="T21" fmla="*/ 430 h 477"/>
                <a:gd name="T22" fmla="*/ 164 w 192"/>
                <a:gd name="T23" fmla="*/ 450 h 477"/>
                <a:gd name="T24" fmla="*/ 145 w 192"/>
                <a:gd name="T25" fmla="*/ 464 h 477"/>
                <a:gd name="T26" fmla="*/ 121 w 192"/>
                <a:gd name="T27" fmla="*/ 474 h 477"/>
                <a:gd name="T28" fmla="*/ 96 w 192"/>
                <a:gd name="T29" fmla="*/ 477 h 477"/>
                <a:gd name="T30" fmla="*/ 71 w 192"/>
                <a:gd name="T31" fmla="*/ 474 h 477"/>
                <a:gd name="T32" fmla="*/ 47 w 192"/>
                <a:gd name="T33" fmla="*/ 464 h 477"/>
                <a:gd name="T34" fmla="*/ 28 w 192"/>
                <a:gd name="T35" fmla="*/ 450 h 477"/>
                <a:gd name="T36" fmla="*/ 13 w 192"/>
                <a:gd name="T37" fmla="*/ 430 h 477"/>
                <a:gd name="T38" fmla="*/ 3 w 192"/>
                <a:gd name="T39" fmla="*/ 408 h 477"/>
                <a:gd name="T40" fmla="*/ 0 w 192"/>
                <a:gd name="T41" fmla="*/ 382 h 477"/>
                <a:gd name="T42" fmla="*/ 0 w 192"/>
                <a:gd name="T43" fmla="*/ 95 h 477"/>
                <a:gd name="T44" fmla="*/ 3 w 192"/>
                <a:gd name="T45" fmla="*/ 70 h 477"/>
                <a:gd name="T46" fmla="*/ 13 w 192"/>
                <a:gd name="T47" fmla="*/ 47 h 477"/>
                <a:gd name="T48" fmla="*/ 28 w 192"/>
                <a:gd name="T49" fmla="*/ 28 h 477"/>
                <a:gd name="T50" fmla="*/ 47 w 192"/>
                <a:gd name="T51" fmla="*/ 13 h 477"/>
                <a:gd name="T52" fmla="*/ 71 w 192"/>
                <a:gd name="T53" fmla="*/ 3 h 477"/>
                <a:gd name="T54" fmla="*/ 96 w 192"/>
                <a:gd name="T55"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477">
                  <a:moveTo>
                    <a:pt x="96" y="0"/>
                  </a:moveTo>
                  <a:lnTo>
                    <a:pt x="96" y="0"/>
                  </a:lnTo>
                  <a:lnTo>
                    <a:pt x="121" y="3"/>
                  </a:lnTo>
                  <a:lnTo>
                    <a:pt x="145" y="13"/>
                  </a:lnTo>
                  <a:lnTo>
                    <a:pt x="164" y="28"/>
                  </a:lnTo>
                  <a:lnTo>
                    <a:pt x="180" y="47"/>
                  </a:lnTo>
                  <a:lnTo>
                    <a:pt x="189" y="70"/>
                  </a:lnTo>
                  <a:lnTo>
                    <a:pt x="192" y="95"/>
                  </a:lnTo>
                  <a:lnTo>
                    <a:pt x="192" y="382"/>
                  </a:lnTo>
                  <a:lnTo>
                    <a:pt x="189" y="408"/>
                  </a:lnTo>
                  <a:lnTo>
                    <a:pt x="180" y="430"/>
                  </a:lnTo>
                  <a:lnTo>
                    <a:pt x="164" y="450"/>
                  </a:lnTo>
                  <a:lnTo>
                    <a:pt x="145" y="464"/>
                  </a:lnTo>
                  <a:lnTo>
                    <a:pt x="121" y="474"/>
                  </a:lnTo>
                  <a:lnTo>
                    <a:pt x="96" y="477"/>
                  </a:lnTo>
                  <a:lnTo>
                    <a:pt x="71" y="474"/>
                  </a:lnTo>
                  <a:lnTo>
                    <a:pt x="47" y="464"/>
                  </a:lnTo>
                  <a:lnTo>
                    <a:pt x="28" y="450"/>
                  </a:lnTo>
                  <a:lnTo>
                    <a:pt x="13" y="430"/>
                  </a:lnTo>
                  <a:lnTo>
                    <a:pt x="3" y="408"/>
                  </a:lnTo>
                  <a:lnTo>
                    <a:pt x="0" y="382"/>
                  </a:lnTo>
                  <a:lnTo>
                    <a:pt x="0" y="95"/>
                  </a:lnTo>
                  <a:lnTo>
                    <a:pt x="3" y="70"/>
                  </a:lnTo>
                  <a:lnTo>
                    <a:pt x="13" y="47"/>
                  </a:lnTo>
                  <a:lnTo>
                    <a:pt x="28" y="28"/>
                  </a:lnTo>
                  <a:lnTo>
                    <a:pt x="47" y="13"/>
                  </a:lnTo>
                  <a:lnTo>
                    <a:pt x="71" y="3"/>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5" name="Freeform 8">
              <a:extLst>
                <a:ext uri="{FF2B5EF4-FFF2-40B4-BE49-F238E27FC236}">
                  <a16:creationId xmlns:a16="http://schemas.microsoft.com/office/drawing/2014/main" id="{6D83D81B-0B45-F250-BA8F-74C923BE5CD3}"/>
                </a:ext>
              </a:extLst>
            </p:cNvPr>
            <p:cNvSpPr>
              <a:spLocks/>
            </p:cNvSpPr>
            <p:nvPr/>
          </p:nvSpPr>
          <p:spPr bwMode="auto">
            <a:xfrm>
              <a:off x="-6507163" y="-3921125"/>
              <a:ext cx="266700" cy="350837"/>
            </a:xfrm>
            <a:custGeom>
              <a:avLst/>
              <a:gdLst>
                <a:gd name="T0" fmla="*/ 96 w 337"/>
                <a:gd name="T1" fmla="*/ 0 h 441"/>
                <a:gd name="T2" fmla="*/ 121 w 337"/>
                <a:gd name="T3" fmla="*/ 3 h 441"/>
                <a:gd name="T4" fmla="*/ 144 w 337"/>
                <a:gd name="T5" fmla="*/ 12 h 441"/>
                <a:gd name="T6" fmla="*/ 164 w 337"/>
                <a:gd name="T7" fmla="*/ 28 h 441"/>
                <a:gd name="T8" fmla="*/ 180 w 337"/>
                <a:gd name="T9" fmla="*/ 48 h 441"/>
                <a:gd name="T10" fmla="*/ 325 w 337"/>
                <a:gd name="T11" fmla="*/ 297 h 441"/>
                <a:gd name="T12" fmla="*/ 334 w 337"/>
                <a:gd name="T13" fmla="*/ 320 h 441"/>
                <a:gd name="T14" fmla="*/ 337 w 337"/>
                <a:gd name="T15" fmla="*/ 345 h 441"/>
                <a:gd name="T16" fmla="*/ 334 w 337"/>
                <a:gd name="T17" fmla="*/ 369 h 441"/>
                <a:gd name="T18" fmla="*/ 325 w 337"/>
                <a:gd name="T19" fmla="*/ 392 h 441"/>
                <a:gd name="T20" fmla="*/ 310 w 337"/>
                <a:gd name="T21" fmla="*/ 412 h 441"/>
                <a:gd name="T22" fmla="*/ 290 w 337"/>
                <a:gd name="T23" fmla="*/ 428 h 441"/>
                <a:gd name="T24" fmla="*/ 266 w 337"/>
                <a:gd name="T25" fmla="*/ 437 h 441"/>
                <a:gd name="T26" fmla="*/ 241 w 337"/>
                <a:gd name="T27" fmla="*/ 441 h 441"/>
                <a:gd name="T28" fmla="*/ 216 w 337"/>
                <a:gd name="T29" fmla="*/ 437 h 441"/>
                <a:gd name="T30" fmla="*/ 194 w 337"/>
                <a:gd name="T31" fmla="*/ 428 h 441"/>
                <a:gd name="T32" fmla="*/ 173 w 337"/>
                <a:gd name="T33" fmla="*/ 412 h 441"/>
                <a:gd name="T34" fmla="*/ 158 w 337"/>
                <a:gd name="T35" fmla="*/ 392 h 441"/>
                <a:gd name="T36" fmla="*/ 13 w 337"/>
                <a:gd name="T37" fmla="*/ 144 h 441"/>
                <a:gd name="T38" fmla="*/ 3 w 337"/>
                <a:gd name="T39" fmla="*/ 120 h 441"/>
                <a:gd name="T40" fmla="*/ 0 w 337"/>
                <a:gd name="T41" fmla="*/ 95 h 441"/>
                <a:gd name="T42" fmla="*/ 3 w 337"/>
                <a:gd name="T43" fmla="*/ 72 h 441"/>
                <a:gd name="T44" fmla="*/ 13 w 337"/>
                <a:gd name="T45" fmla="*/ 48 h 441"/>
                <a:gd name="T46" fmla="*/ 29 w 337"/>
                <a:gd name="T47" fmla="*/ 29 h 441"/>
                <a:gd name="T48" fmla="*/ 47 w 337"/>
                <a:gd name="T49" fmla="*/ 14 h 441"/>
                <a:gd name="T50" fmla="*/ 73 w 337"/>
                <a:gd name="T51" fmla="*/ 3 h 441"/>
                <a:gd name="T52" fmla="*/ 96 w 337"/>
                <a:gd name="T53"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7" h="441">
                  <a:moveTo>
                    <a:pt x="96" y="0"/>
                  </a:moveTo>
                  <a:lnTo>
                    <a:pt x="121" y="3"/>
                  </a:lnTo>
                  <a:lnTo>
                    <a:pt x="144" y="12"/>
                  </a:lnTo>
                  <a:lnTo>
                    <a:pt x="164" y="28"/>
                  </a:lnTo>
                  <a:lnTo>
                    <a:pt x="180" y="48"/>
                  </a:lnTo>
                  <a:lnTo>
                    <a:pt x="325" y="297"/>
                  </a:lnTo>
                  <a:lnTo>
                    <a:pt x="334" y="320"/>
                  </a:lnTo>
                  <a:lnTo>
                    <a:pt x="337" y="345"/>
                  </a:lnTo>
                  <a:lnTo>
                    <a:pt x="334" y="369"/>
                  </a:lnTo>
                  <a:lnTo>
                    <a:pt x="325" y="392"/>
                  </a:lnTo>
                  <a:lnTo>
                    <a:pt x="310" y="412"/>
                  </a:lnTo>
                  <a:lnTo>
                    <a:pt x="290" y="428"/>
                  </a:lnTo>
                  <a:lnTo>
                    <a:pt x="266" y="437"/>
                  </a:lnTo>
                  <a:lnTo>
                    <a:pt x="241" y="441"/>
                  </a:lnTo>
                  <a:lnTo>
                    <a:pt x="216" y="437"/>
                  </a:lnTo>
                  <a:lnTo>
                    <a:pt x="194" y="428"/>
                  </a:lnTo>
                  <a:lnTo>
                    <a:pt x="173" y="412"/>
                  </a:lnTo>
                  <a:lnTo>
                    <a:pt x="158" y="392"/>
                  </a:lnTo>
                  <a:lnTo>
                    <a:pt x="13" y="144"/>
                  </a:lnTo>
                  <a:lnTo>
                    <a:pt x="3" y="120"/>
                  </a:lnTo>
                  <a:lnTo>
                    <a:pt x="0" y="95"/>
                  </a:lnTo>
                  <a:lnTo>
                    <a:pt x="3" y="72"/>
                  </a:lnTo>
                  <a:lnTo>
                    <a:pt x="13" y="48"/>
                  </a:lnTo>
                  <a:lnTo>
                    <a:pt x="29" y="29"/>
                  </a:lnTo>
                  <a:lnTo>
                    <a:pt x="47" y="14"/>
                  </a:lnTo>
                  <a:lnTo>
                    <a:pt x="73" y="3"/>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6" name="Freeform 9">
              <a:extLst>
                <a:ext uri="{FF2B5EF4-FFF2-40B4-BE49-F238E27FC236}">
                  <a16:creationId xmlns:a16="http://schemas.microsoft.com/office/drawing/2014/main" id="{574D8C61-071E-DEDD-5AB5-95E616E6E0E8}"/>
                </a:ext>
              </a:extLst>
            </p:cNvPr>
            <p:cNvSpPr>
              <a:spLocks/>
            </p:cNvSpPr>
            <p:nvPr/>
          </p:nvSpPr>
          <p:spPr bwMode="auto">
            <a:xfrm>
              <a:off x="-7137400" y="-3294063"/>
              <a:ext cx="350838" cy="265112"/>
            </a:xfrm>
            <a:custGeom>
              <a:avLst/>
              <a:gdLst>
                <a:gd name="T0" fmla="*/ 96 w 442"/>
                <a:gd name="T1" fmla="*/ 0 h 335"/>
                <a:gd name="T2" fmla="*/ 119 w 442"/>
                <a:gd name="T3" fmla="*/ 3 h 335"/>
                <a:gd name="T4" fmla="*/ 145 w 442"/>
                <a:gd name="T5" fmla="*/ 13 h 335"/>
                <a:gd name="T6" fmla="*/ 395 w 442"/>
                <a:gd name="T7" fmla="*/ 155 h 335"/>
                <a:gd name="T8" fmla="*/ 415 w 442"/>
                <a:gd name="T9" fmla="*/ 172 h 335"/>
                <a:gd name="T10" fmla="*/ 430 w 442"/>
                <a:gd name="T11" fmla="*/ 191 h 335"/>
                <a:gd name="T12" fmla="*/ 439 w 442"/>
                <a:gd name="T13" fmla="*/ 214 h 335"/>
                <a:gd name="T14" fmla="*/ 442 w 442"/>
                <a:gd name="T15" fmla="*/ 238 h 335"/>
                <a:gd name="T16" fmla="*/ 439 w 442"/>
                <a:gd name="T17" fmla="*/ 263 h 335"/>
                <a:gd name="T18" fmla="*/ 430 w 442"/>
                <a:gd name="T19" fmla="*/ 286 h 335"/>
                <a:gd name="T20" fmla="*/ 414 w 442"/>
                <a:gd name="T21" fmla="*/ 306 h 335"/>
                <a:gd name="T22" fmla="*/ 393 w 442"/>
                <a:gd name="T23" fmla="*/ 322 h 335"/>
                <a:gd name="T24" fmla="*/ 370 w 442"/>
                <a:gd name="T25" fmla="*/ 331 h 335"/>
                <a:gd name="T26" fmla="*/ 346 w 442"/>
                <a:gd name="T27" fmla="*/ 335 h 335"/>
                <a:gd name="T28" fmla="*/ 321 w 442"/>
                <a:gd name="T29" fmla="*/ 331 h 335"/>
                <a:gd name="T30" fmla="*/ 297 w 442"/>
                <a:gd name="T31" fmla="*/ 320 h 335"/>
                <a:gd name="T32" fmla="*/ 47 w 442"/>
                <a:gd name="T33" fmla="*/ 178 h 335"/>
                <a:gd name="T34" fmla="*/ 26 w 442"/>
                <a:gd name="T35" fmla="*/ 163 h 335"/>
                <a:gd name="T36" fmla="*/ 12 w 442"/>
                <a:gd name="T37" fmla="*/ 142 h 335"/>
                <a:gd name="T38" fmla="*/ 3 w 442"/>
                <a:gd name="T39" fmla="*/ 120 h 335"/>
                <a:gd name="T40" fmla="*/ 0 w 442"/>
                <a:gd name="T41" fmla="*/ 95 h 335"/>
                <a:gd name="T42" fmla="*/ 3 w 442"/>
                <a:gd name="T43" fmla="*/ 70 h 335"/>
                <a:gd name="T44" fmla="*/ 12 w 442"/>
                <a:gd name="T45" fmla="*/ 47 h 335"/>
                <a:gd name="T46" fmla="*/ 28 w 442"/>
                <a:gd name="T47" fmla="*/ 27 h 335"/>
                <a:gd name="T48" fmla="*/ 49 w 442"/>
                <a:gd name="T49" fmla="*/ 13 h 335"/>
                <a:gd name="T50" fmla="*/ 71 w 442"/>
                <a:gd name="T51" fmla="*/ 3 h 335"/>
                <a:gd name="T52" fmla="*/ 96 w 442"/>
                <a:gd name="T5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2" h="335">
                  <a:moveTo>
                    <a:pt x="96" y="0"/>
                  </a:moveTo>
                  <a:lnTo>
                    <a:pt x="119" y="3"/>
                  </a:lnTo>
                  <a:lnTo>
                    <a:pt x="145" y="13"/>
                  </a:lnTo>
                  <a:lnTo>
                    <a:pt x="395" y="155"/>
                  </a:lnTo>
                  <a:lnTo>
                    <a:pt x="415" y="172"/>
                  </a:lnTo>
                  <a:lnTo>
                    <a:pt x="430" y="191"/>
                  </a:lnTo>
                  <a:lnTo>
                    <a:pt x="439" y="214"/>
                  </a:lnTo>
                  <a:lnTo>
                    <a:pt x="442" y="238"/>
                  </a:lnTo>
                  <a:lnTo>
                    <a:pt x="439" y="263"/>
                  </a:lnTo>
                  <a:lnTo>
                    <a:pt x="430" y="286"/>
                  </a:lnTo>
                  <a:lnTo>
                    <a:pt x="414" y="306"/>
                  </a:lnTo>
                  <a:lnTo>
                    <a:pt x="393" y="322"/>
                  </a:lnTo>
                  <a:lnTo>
                    <a:pt x="370" y="331"/>
                  </a:lnTo>
                  <a:lnTo>
                    <a:pt x="346" y="335"/>
                  </a:lnTo>
                  <a:lnTo>
                    <a:pt x="321" y="331"/>
                  </a:lnTo>
                  <a:lnTo>
                    <a:pt x="297" y="320"/>
                  </a:lnTo>
                  <a:lnTo>
                    <a:pt x="47" y="178"/>
                  </a:lnTo>
                  <a:lnTo>
                    <a:pt x="26" y="163"/>
                  </a:lnTo>
                  <a:lnTo>
                    <a:pt x="12" y="142"/>
                  </a:lnTo>
                  <a:lnTo>
                    <a:pt x="3" y="120"/>
                  </a:lnTo>
                  <a:lnTo>
                    <a:pt x="0" y="95"/>
                  </a:lnTo>
                  <a:lnTo>
                    <a:pt x="3" y="70"/>
                  </a:lnTo>
                  <a:lnTo>
                    <a:pt x="12" y="47"/>
                  </a:lnTo>
                  <a:lnTo>
                    <a:pt x="28" y="27"/>
                  </a:lnTo>
                  <a:lnTo>
                    <a:pt x="49" y="13"/>
                  </a:lnTo>
                  <a:lnTo>
                    <a:pt x="71" y="3"/>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7" name="Freeform 10">
              <a:extLst>
                <a:ext uri="{FF2B5EF4-FFF2-40B4-BE49-F238E27FC236}">
                  <a16:creationId xmlns:a16="http://schemas.microsoft.com/office/drawing/2014/main" id="{D0C62733-5C53-385B-1BC2-99D3113F7CD4}"/>
                </a:ext>
              </a:extLst>
            </p:cNvPr>
            <p:cNvSpPr>
              <a:spLocks/>
            </p:cNvSpPr>
            <p:nvPr/>
          </p:nvSpPr>
          <p:spPr bwMode="auto">
            <a:xfrm>
              <a:off x="-7369176" y="-2439988"/>
              <a:ext cx="382588" cy="152400"/>
            </a:xfrm>
            <a:custGeom>
              <a:avLst/>
              <a:gdLst>
                <a:gd name="T0" fmla="*/ 96 w 482"/>
                <a:gd name="T1" fmla="*/ 0 h 193"/>
                <a:gd name="T2" fmla="*/ 386 w 482"/>
                <a:gd name="T3" fmla="*/ 0 h 193"/>
                <a:gd name="T4" fmla="*/ 411 w 482"/>
                <a:gd name="T5" fmla="*/ 5 h 193"/>
                <a:gd name="T6" fmla="*/ 435 w 482"/>
                <a:gd name="T7" fmla="*/ 15 h 193"/>
                <a:gd name="T8" fmla="*/ 454 w 482"/>
                <a:gd name="T9" fmla="*/ 29 h 193"/>
                <a:gd name="T10" fmla="*/ 470 w 482"/>
                <a:gd name="T11" fmla="*/ 49 h 193"/>
                <a:gd name="T12" fmla="*/ 479 w 482"/>
                <a:gd name="T13" fmla="*/ 71 h 193"/>
                <a:gd name="T14" fmla="*/ 482 w 482"/>
                <a:gd name="T15" fmla="*/ 97 h 193"/>
                <a:gd name="T16" fmla="*/ 479 w 482"/>
                <a:gd name="T17" fmla="*/ 122 h 193"/>
                <a:gd name="T18" fmla="*/ 470 w 482"/>
                <a:gd name="T19" fmla="*/ 144 h 193"/>
                <a:gd name="T20" fmla="*/ 454 w 482"/>
                <a:gd name="T21" fmla="*/ 165 h 193"/>
                <a:gd name="T22" fmla="*/ 435 w 482"/>
                <a:gd name="T23" fmla="*/ 179 h 193"/>
                <a:gd name="T24" fmla="*/ 411 w 482"/>
                <a:gd name="T25" fmla="*/ 190 h 193"/>
                <a:gd name="T26" fmla="*/ 386 w 482"/>
                <a:gd name="T27" fmla="*/ 193 h 193"/>
                <a:gd name="T28" fmla="*/ 96 w 482"/>
                <a:gd name="T29" fmla="*/ 193 h 193"/>
                <a:gd name="T30" fmla="*/ 71 w 482"/>
                <a:gd name="T31" fmla="*/ 190 h 193"/>
                <a:gd name="T32" fmla="*/ 49 w 482"/>
                <a:gd name="T33" fmla="*/ 179 h 193"/>
                <a:gd name="T34" fmla="*/ 29 w 482"/>
                <a:gd name="T35" fmla="*/ 165 h 193"/>
                <a:gd name="T36" fmla="*/ 15 w 482"/>
                <a:gd name="T37" fmla="*/ 144 h 193"/>
                <a:gd name="T38" fmla="*/ 4 w 482"/>
                <a:gd name="T39" fmla="*/ 122 h 193"/>
                <a:gd name="T40" fmla="*/ 0 w 482"/>
                <a:gd name="T41" fmla="*/ 97 h 193"/>
                <a:gd name="T42" fmla="*/ 4 w 482"/>
                <a:gd name="T43" fmla="*/ 71 h 193"/>
                <a:gd name="T44" fmla="*/ 15 w 482"/>
                <a:gd name="T45" fmla="*/ 49 h 193"/>
                <a:gd name="T46" fmla="*/ 29 w 482"/>
                <a:gd name="T47" fmla="*/ 29 h 193"/>
                <a:gd name="T48" fmla="*/ 49 w 482"/>
                <a:gd name="T49" fmla="*/ 15 h 193"/>
                <a:gd name="T50" fmla="*/ 71 w 482"/>
                <a:gd name="T51" fmla="*/ 5 h 193"/>
                <a:gd name="T52" fmla="*/ 96 w 482"/>
                <a:gd name="T53"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2" h="193">
                  <a:moveTo>
                    <a:pt x="96" y="0"/>
                  </a:moveTo>
                  <a:lnTo>
                    <a:pt x="386" y="0"/>
                  </a:lnTo>
                  <a:lnTo>
                    <a:pt x="411" y="5"/>
                  </a:lnTo>
                  <a:lnTo>
                    <a:pt x="435" y="15"/>
                  </a:lnTo>
                  <a:lnTo>
                    <a:pt x="454" y="29"/>
                  </a:lnTo>
                  <a:lnTo>
                    <a:pt x="470" y="49"/>
                  </a:lnTo>
                  <a:lnTo>
                    <a:pt x="479" y="71"/>
                  </a:lnTo>
                  <a:lnTo>
                    <a:pt x="482" y="97"/>
                  </a:lnTo>
                  <a:lnTo>
                    <a:pt x="479" y="122"/>
                  </a:lnTo>
                  <a:lnTo>
                    <a:pt x="470" y="144"/>
                  </a:lnTo>
                  <a:lnTo>
                    <a:pt x="454" y="165"/>
                  </a:lnTo>
                  <a:lnTo>
                    <a:pt x="435" y="179"/>
                  </a:lnTo>
                  <a:lnTo>
                    <a:pt x="411" y="190"/>
                  </a:lnTo>
                  <a:lnTo>
                    <a:pt x="386" y="193"/>
                  </a:lnTo>
                  <a:lnTo>
                    <a:pt x="96" y="193"/>
                  </a:lnTo>
                  <a:lnTo>
                    <a:pt x="71" y="190"/>
                  </a:lnTo>
                  <a:lnTo>
                    <a:pt x="49" y="179"/>
                  </a:lnTo>
                  <a:lnTo>
                    <a:pt x="29" y="165"/>
                  </a:lnTo>
                  <a:lnTo>
                    <a:pt x="15" y="144"/>
                  </a:lnTo>
                  <a:lnTo>
                    <a:pt x="4" y="122"/>
                  </a:lnTo>
                  <a:lnTo>
                    <a:pt x="0" y="97"/>
                  </a:lnTo>
                  <a:lnTo>
                    <a:pt x="4" y="71"/>
                  </a:lnTo>
                  <a:lnTo>
                    <a:pt x="15" y="49"/>
                  </a:lnTo>
                  <a:lnTo>
                    <a:pt x="29" y="29"/>
                  </a:lnTo>
                  <a:lnTo>
                    <a:pt x="49" y="15"/>
                  </a:lnTo>
                  <a:lnTo>
                    <a:pt x="71" y="5"/>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8" name="Freeform 11">
              <a:extLst>
                <a:ext uri="{FF2B5EF4-FFF2-40B4-BE49-F238E27FC236}">
                  <a16:creationId xmlns:a16="http://schemas.microsoft.com/office/drawing/2014/main" id="{4DC47E37-EB10-7698-214E-EBA09D8B4386}"/>
                </a:ext>
              </a:extLst>
            </p:cNvPr>
            <p:cNvSpPr>
              <a:spLocks/>
            </p:cNvSpPr>
            <p:nvPr/>
          </p:nvSpPr>
          <p:spPr bwMode="auto">
            <a:xfrm>
              <a:off x="-7137400" y="-1700213"/>
              <a:ext cx="350838" cy="266700"/>
            </a:xfrm>
            <a:custGeom>
              <a:avLst/>
              <a:gdLst>
                <a:gd name="T0" fmla="*/ 346 w 442"/>
                <a:gd name="T1" fmla="*/ 0 h 336"/>
                <a:gd name="T2" fmla="*/ 371 w 442"/>
                <a:gd name="T3" fmla="*/ 4 h 336"/>
                <a:gd name="T4" fmla="*/ 393 w 442"/>
                <a:gd name="T5" fmla="*/ 12 h 336"/>
                <a:gd name="T6" fmla="*/ 414 w 442"/>
                <a:gd name="T7" fmla="*/ 28 h 336"/>
                <a:gd name="T8" fmla="*/ 430 w 442"/>
                <a:gd name="T9" fmla="*/ 48 h 336"/>
                <a:gd name="T10" fmla="*/ 439 w 442"/>
                <a:gd name="T11" fmla="*/ 71 h 336"/>
                <a:gd name="T12" fmla="*/ 442 w 442"/>
                <a:gd name="T13" fmla="*/ 96 h 336"/>
                <a:gd name="T14" fmla="*/ 439 w 442"/>
                <a:gd name="T15" fmla="*/ 120 h 336"/>
                <a:gd name="T16" fmla="*/ 430 w 442"/>
                <a:gd name="T17" fmla="*/ 143 h 336"/>
                <a:gd name="T18" fmla="*/ 414 w 442"/>
                <a:gd name="T19" fmla="*/ 164 h 336"/>
                <a:gd name="T20" fmla="*/ 395 w 442"/>
                <a:gd name="T21" fmla="*/ 179 h 336"/>
                <a:gd name="T22" fmla="*/ 145 w 442"/>
                <a:gd name="T23" fmla="*/ 322 h 336"/>
                <a:gd name="T24" fmla="*/ 121 w 442"/>
                <a:gd name="T25" fmla="*/ 331 h 336"/>
                <a:gd name="T26" fmla="*/ 96 w 442"/>
                <a:gd name="T27" fmla="*/ 336 h 336"/>
                <a:gd name="T28" fmla="*/ 71 w 442"/>
                <a:gd name="T29" fmla="*/ 331 h 336"/>
                <a:gd name="T30" fmla="*/ 49 w 442"/>
                <a:gd name="T31" fmla="*/ 323 h 336"/>
                <a:gd name="T32" fmla="*/ 28 w 442"/>
                <a:gd name="T33" fmla="*/ 307 h 336"/>
                <a:gd name="T34" fmla="*/ 12 w 442"/>
                <a:gd name="T35" fmla="*/ 287 h 336"/>
                <a:gd name="T36" fmla="*/ 3 w 442"/>
                <a:gd name="T37" fmla="*/ 264 h 336"/>
                <a:gd name="T38" fmla="*/ 0 w 442"/>
                <a:gd name="T39" fmla="*/ 239 h 336"/>
                <a:gd name="T40" fmla="*/ 3 w 442"/>
                <a:gd name="T41" fmla="*/ 215 h 336"/>
                <a:gd name="T42" fmla="*/ 12 w 442"/>
                <a:gd name="T43" fmla="*/ 192 h 336"/>
                <a:gd name="T44" fmla="*/ 26 w 442"/>
                <a:gd name="T45" fmla="*/ 173 h 336"/>
                <a:gd name="T46" fmla="*/ 47 w 442"/>
                <a:gd name="T47" fmla="*/ 157 h 336"/>
                <a:gd name="T48" fmla="*/ 297 w 442"/>
                <a:gd name="T49" fmla="*/ 14 h 336"/>
                <a:gd name="T50" fmla="*/ 322 w 442"/>
                <a:gd name="T51" fmla="*/ 3 h 336"/>
                <a:gd name="T52" fmla="*/ 346 w 442"/>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2" h="336">
                  <a:moveTo>
                    <a:pt x="346" y="0"/>
                  </a:moveTo>
                  <a:lnTo>
                    <a:pt x="371" y="4"/>
                  </a:lnTo>
                  <a:lnTo>
                    <a:pt x="393" y="12"/>
                  </a:lnTo>
                  <a:lnTo>
                    <a:pt x="414" y="28"/>
                  </a:lnTo>
                  <a:lnTo>
                    <a:pt x="430" y="48"/>
                  </a:lnTo>
                  <a:lnTo>
                    <a:pt x="439" y="71"/>
                  </a:lnTo>
                  <a:lnTo>
                    <a:pt x="442" y="96"/>
                  </a:lnTo>
                  <a:lnTo>
                    <a:pt x="439" y="120"/>
                  </a:lnTo>
                  <a:lnTo>
                    <a:pt x="430" y="143"/>
                  </a:lnTo>
                  <a:lnTo>
                    <a:pt x="414" y="164"/>
                  </a:lnTo>
                  <a:lnTo>
                    <a:pt x="395" y="179"/>
                  </a:lnTo>
                  <a:lnTo>
                    <a:pt x="145" y="322"/>
                  </a:lnTo>
                  <a:lnTo>
                    <a:pt x="121" y="331"/>
                  </a:lnTo>
                  <a:lnTo>
                    <a:pt x="96" y="336"/>
                  </a:lnTo>
                  <a:lnTo>
                    <a:pt x="71" y="331"/>
                  </a:lnTo>
                  <a:lnTo>
                    <a:pt x="49" y="323"/>
                  </a:lnTo>
                  <a:lnTo>
                    <a:pt x="28" y="307"/>
                  </a:lnTo>
                  <a:lnTo>
                    <a:pt x="12" y="287"/>
                  </a:lnTo>
                  <a:lnTo>
                    <a:pt x="3" y="264"/>
                  </a:lnTo>
                  <a:lnTo>
                    <a:pt x="0" y="239"/>
                  </a:lnTo>
                  <a:lnTo>
                    <a:pt x="3" y="215"/>
                  </a:lnTo>
                  <a:lnTo>
                    <a:pt x="12" y="192"/>
                  </a:lnTo>
                  <a:lnTo>
                    <a:pt x="26" y="173"/>
                  </a:lnTo>
                  <a:lnTo>
                    <a:pt x="47" y="157"/>
                  </a:lnTo>
                  <a:lnTo>
                    <a:pt x="297" y="14"/>
                  </a:lnTo>
                  <a:lnTo>
                    <a:pt x="322" y="3"/>
                  </a:lnTo>
                  <a:lnTo>
                    <a:pt x="34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9" name="Freeform 12">
              <a:extLst>
                <a:ext uri="{FF2B5EF4-FFF2-40B4-BE49-F238E27FC236}">
                  <a16:creationId xmlns:a16="http://schemas.microsoft.com/office/drawing/2014/main" id="{E82C9917-3868-F1D9-F0CB-83E3ACA4F8EB}"/>
                </a:ext>
              </a:extLst>
            </p:cNvPr>
            <p:cNvSpPr>
              <a:spLocks/>
            </p:cNvSpPr>
            <p:nvPr/>
          </p:nvSpPr>
          <p:spPr bwMode="auto">
            <a:xfrm>
              <a:off x="-4354513" y="-1700213"/>
              <a:ext cx="350838" cy="266700"/>
            </a:xfrm>
            <a:custGeom>
              <a:avLst/>
              <a:gdLst>
                <a:gd name="T0" fmla="*/ 96 w 442"/>
                <a:gd name="T1" fmla="*/ 0 h 336"/>
                <a:gd name="T2" fmla="*/ 121 w 442"/>
                <a:gd name="T3" fmla="*/ 3 h 336"/>
                <a:gd name="T4" fmla="*/ 145 w 442"/>
                <a:gd name="T5" fmla="*/ 14 h 336"/>
                <a:gd name="T6" fmla="*/ 395 w 442"/>
                <a:gd name="T7" fmla="*/ 157 h 336"/>
                <a:gd name="T8" fmla="*/ 416 w 442"/>
                <a:gd name="T9" fmla="*/ 173 h 336"/>
                <a:gd name="T10" fmla="*/ 430 w 442"/>
                <a:gd name="T11" fmla="*/ 192 h 336"/>
                <a:gd name="T12" fmla="*/ 439 w 442"/>
                <a:gd name="T13" fmla="*/ 215 h 336"/>
                <a:gd name="T14" fmla="*/ 442 w 442"/>
                <a:gd name="T15" fmla="*/ 239 h 336"/>
                <a:gd name="T16" fmla="*/ 439 w 442"/>
                <a:gd name="T17" fmla="*/ 264 h 336"/>
                <a:gd name="T18" fmla="*/ 430 w 442"/>
                <a:gd name="T19" fmla="*/ 287 h 336"/>
                <a:gd name="T20" fmla="*/ 414 w 442"/>
                <a:gd name="T21" fmla="*/ 307 h 336"/>
                <a:gd name="T22" fmla="*/ 394 w 442"/>
                <a:gd name="T23" fmla="*/ 323 h 336"/>
                <a:gd name="T24" fmla="*/ 372 w 442"/>
                <a:gd name="T25" fmla="*/ 331 h 336"/>
                <a:gd name="T26" fmla="*/ 346 w 442"/>
                <a:gd name="T27" fmla="*/ 336 h 336"/>
                <a:gd name="T28" fmla="*/ 321 w 442"/>
                <a:gd name="T29" fmla="*/ 331 h 336"/>
                <a:gd name="T30" fmla="*/ 298 w 442"/>
                <a:gd name="T31" fmla="*/ 322 h 336"/>
                <a:gd name="T32" fmla="*/ 47 w 442"/>
                <a:gd name="T33" fmla="*/ 179 h 336"/>
                <a:gd name="T34" fmla="*/ 28 w 442"/>
                <a:gd name="T35" fmla="*/ 164 h 336"/>
                <a:gd name="T36" fmla="*/ 13 w 442"/>
                <a:gd name="T37" fmla="*/ 143 h 336"/>
                <a:gd name="T38" fmla="*/ 3 w 442"/>
                <a:gd name="T39" fmla="*/ 120 h 336"/>
                <a:gd name="T40" fmla="*/ 0 w 442"/>
                <a:gd name="T41" fmla="*/ 96 h 336"/>
                <a:gd name="T42" fmla="*/ 3 w 442"/>
                <a:gd name="T43" fmla="*/ 71 h 336"/>
                <a:gd name="T44" fmla="*/ 13 w 442"/>
                <a:gd name="T45" fmla="*/ 48 h 336"/>
                <a:gd name="T46" fmla="*/ 28 w 442"/>
                <a:gd name="T47" fmla="*/ 28 h 336"/>
                <a:gd name="T48" fmla="*/ 49 w 442"/>
                <a:gd name="T49" fmla="*/ 12 h 336"/>
                <a:gd name="T50" fmla="*/ 71 w 442"/>
                <a:gd name="T51" fmla="*/ 4 h 336"/>
                <a:gd name="T52" fmla="*/ 96 w 442"/>
                <a:gd name="T5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2" h="336">
                  <a:moveTo>
                    <a:pt x="96" y="0"/>
                  </a:moveTo>
                  <a:lnTo>
                    <a:pt x="121" y="3"/>
                  </a:lnTo>
                  <a:lnTo>
                    <a:pt x="145" y="14"/>
                  </a:lnTo>
                  <a:lnTo>
                    <a:pt x="395" y="157"/>
                  </a:lnTo>
                  <a:lnTo>
                    <a:pt x="416" y="173"/>
                  </a:lnTo>
                  <a:lnTo>
                    <a:pt x="430" y="192"/>
                  </a:lnTo>
                  <a:lnTo>
                    <a:pt x="439" y="215"/>
                  </a:lnTo>
                  <a:lnTo>
                    <a:pt x="442" y="239"/>
                  </a:lnTo>
                  <a:lnTo>
                    <a:pt x="439" y="264"/>
                  </a:lnTo>
                  <a:lnTo>
                    <a:pt x="430" y="287"/>
                  </a:lnTo>
                  <a:lnTo>
                    <a:pt x="414" y="307"/>
                  </a:lnTo>
                  <a:lnTo>
                    <a:pt x="394" y="323"/>
                  </a:lnTo>
                  <a:lnTo>
                    <a:pt x="372" y="331"/>
                  </a:lnTo>
                  <a:lnTo>
                    <a:pt x="346" y="336"/>
                  </a:lnTo>
                  <a:lnTo>
                    <a:pt x="321" y="331"/>
                  </a:lnTo>
                  <a:lnTo>
                    <a:pt x="298" y="322"/>
                  </a:lnTo>
                  <a:lnTo>
                    <a:pt x="47" y="179"/>
                  </a:lnTo>
                  <a:lnTo>
                    <a:pt x="28" y="164"/>
                  </a:lnTo>
                  <a:lnTo>
                    <a:pt x="13" y="143"/>
                  </a:lnTo>
                  <a:lnTo>
                    <a:pt x="3" y="120"/>
                  </a:lnTo>
                  <a:lnTo>
                    <a:pt x="0" y="96"/>
                  </a:lnTo>
                  <a:lnTo>
                    <a:pt x="3" y="71"/>
                  </a:lnTo>
                  <a:lnTo>
                    <a:pt x="13" y="48"/>
                  </a:lnTo>
                  <a:lnTo>
                    <a:pt x="28" y="28"/>
                  </a:lnTo>
                  <a:lnTo>
                    <a:pt x="49" y="12"/>
                  </a:lnTo>
                  <a:lnTo>
                    <a:pt x="71" y="4"/>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0" name="Freeform 13">
              <a:extLst>
                <a:ext uri="{FF2B5EF4-FFF2-40B4-BE49-F238E27FC236}">
                  <a16:creationId xmlns:a16="http://schemas.microsoft.com/office/drawing/2014/main" id="{175F812A-2F19-0FA6-6C82-D00010459E8B}"/>
                </a:ext>
              </a:extLst>
            </p:cNvPr>
            <p:cNvSpPr>
              <a:spLocks/>
            </p:cNvSpPr>
            <p:nvPr/>
          </p:nvSpPr>
          <p:spPr bwMode="auto">
            <a:xfrm>
              <a:off x="-4154488" y="-2439988"/>
              <a:ext cx="382588" cy="152400"/>
            </a:xfrm>
            <a:custGeom>
              <a:avLst/>
              <a:gdLst>
                <a:gd name="T0" fmla="*/ 96 w 482"/>
                <a:gd name="T1" fmla="*/ 0 h 193"/>
                <a:gd name="T2" fmla="*/ 386 w 482"/>
                <a:gd name="T3" fmla="*/ 0 h 193"/>
                <a:gd name="T4" fmla="*/ 411 w 482"/>
                <a:gd name="T5" fmla="*/ 5 h 193"/>
                <a:gd name="T6" fmla="*/ 435 w 482"/>
                <a:gd name="T7" fmla="*/ 15 h 193"/>
                <a:gd name="T8" fmla="*/ 453 w 482"/>
                <a:gd name="T9" fmla="*/ 29 h 193"/>
                <a:gd name="T10" fmla="*/ 468 w 482"/>
                <a:gd name="T11" fmla="*/ 49 h 193"/>
                <a:gd name="T12" fmla="*/ 479 w 482"/>
                <a:gd name="T13" fmla="*/ 71 h 193"/>
                <a:gd name="T14" fmla="*/ 482 w 482"/>
                <a:gd name="T15" fmla="*/ 97 h 193"/>
                <a:gd name="T16" fmla="*/ 479 w 482"/>
                <a:gd name="T17" fmla="*/ 122 h 193"/>
                <a:gd name="T18" fmla="*/ 468 w 482"/>
                <a:gd name="T19" fmla="*/ 144 h 193"/>
                <a:gd name="T20" fmla="*/ 453 w 482"/>
                <a:gd name="T21" fmla="*/ 165 h 193"/>
                <a:gd name="T22" fmla="*/ 435 w 482"/>
                <a:gd name="T23" fmla="*/ 179 h 193"/>
                <a:gd name="T24" fmla="*/ 411 w 482"/>
                <a:gd name="T25" fmla="*/ 190 h 193"/>
                <a:gd name="T26" fmla="*/ 386 w 482"/>
                <a:gd name="T27" fmla="*/ 193 h 193"/>
                <a:gd name="T28" fmla="*/ 96 w 482"/>
                <a:gd name="T29" fmla="*/ 193 h 193"/>
                <a:gd name="T30" fmla="*/ 71 w 482"/>
                <a:gd name="T31" fmla="*/ 190 h 193"/>
                <a:gd name="T32" fmla="*/ 47 w 482"/>
                <a:gd name="T33" fmla="*/ 179 h 193"/>
                <a:gd name="T34" fmla="*/ 28 w 482"/>
                <a:gd name="T35" fmla="*/ 165 h 193"/>
                <a:gd name="T36" fmla="*/ 13 w 482"/>
                <a:gd name="T37" fmla="*/ 144 h 193"/>
                <a:gd name="T38" fmla="*/ 3 w 482"/>
                <a:gd name="T39" fmla="*/ 122 h 193"/>
                <a:gd name="T40" fmla="*/ 0 w 482"/>
                <a:gd name="T41" fmla="*/ 97 h 193"/>
                <a:gd name="T42" fmla="*/ 3 w 482"/>
                <a:gd name="T43" fmla="*/ 71 h 193"/>
                <a:gd name="T44" fmla="*/ 13 w 482"/>
                <a:gd name="T45" fmla="*/ 49 h 193"/>
                <a:gd name="T46" fmla="*/ 28 w 482"/>
                <a:gd name="T47" fmla="*/ 29 h 193"/>
                <a:gd name="T48" fmla="*/ 47 w 482"/>
                <a:gd name="T49" fmla="*/ 15 h 193"/>
                <a:gd name="T50" fmla="*/ 71 w 482"/>
                <a:gd name="T51" fmla="*/ 5 h 193"/>
                <a:gd name="T52" fmla="*/ 96 w 482"/>
                <a:gd name="T53"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2" h="193">
                  <a:moveTo>
                    <a:pt x="96" y="0"/>
                  </a:moveTo>
                  <a:lnTo>
                    <a:pt x="386" y="0"/>
                  </a:lnTo>
                  <a:lnTo>
                    <a:pt x="411" y="5"/>
                  </a:lnTo>
                  <a:lnTo>
                    <a:pt x="435" y="15"/>
                  </a:lnTo>
                  <a:lnTo>
                    <a:pt x="453" y="29"/>
                  </a:lnTo>
                  <a:lnTo>
                    <a:pt x="468" y="49"/>
                  </a:lnTo>
                  <a:lnTo>
                    <a:pt x="479" y="71"/>
                  </a:lnTo>
                  <a:lnTo>
                    <a:pt x="482" y="97"/>
                  </a:lnTo>
                  <a:lnTo>
                    <a:pt x="479" y="122"/>
                  </a:lnTo>
                  <a:lnTo>
                    <a:pt x="468" y="144"/>
                  </a:lnTo>
                  <a:lnTo>
                    <a:pt x="453" y="165"/>
                  </a:lnTo>
                  <a:lnTo>
                    <a:pt x="435" y="179"/>
                  </a:lnTo>
                  <a:lnTo>
                    <a:pt x="411" y="190"/>
                  </a:lnTo>
                  <a:lnTo>
                    <a:pt x="386" y="193"/>
                  </a:lnTo>
                  <a:lnTo>
                    <a:pt x="96" y="193"/>
                  </a:lnTo>
                  <a:lnTo>
                    <a:pt x="71" y="190"/>
                  </a:lnTo>
                  <a:lnTo>
                    <a:pt x="47" y="179"/>
                  </a:lnTo>
                  <a:lnTo>
                    <a:pt x="28" y="165"/>
                  </a:lnTo>
                  <a:lnTo>
                    <a:pt x="13" y="144"/>
                  </a:lnTo>
                  <a:lnTo>
                    <a:pt x="3" y="122"/>
                  </a:lnTo>
                  <a:lnTo>
                    <a:pt x="0" y="97"/>
                  </a:lnTo>
                  <a:lnTo>
                    <a:pt x="3" y="71"/>
                  </a:lnTo>
                  <a:lnTo>
                    <a:pt x="13" y="49"/>
                  </a:lnTo>
                  <a:lnTo>
                    <a:pt x="28" y="29"/>
                  </a:lnTo>
                  <a:lnTo>
                    <a:pt x="47" y="15"/>
                  </a:lnTo>
                  <a:lnTo>
                    <a:pt x="71" y="5"/>
                  </a:lnTo>
                  <a:lnTo>
                    <a:pt x="9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1" name="Freeform 14">
              <a:extLst>
                <a:ext uri="{FF2B5EF4-FFF2-40B4-BE49-F238E27FC236}">
                  <a16:creationId xmlns:a16="http://schemas.microsoft.com/office/drawing/2014/main" id="{F693130C-CD36-9609-1E5F-9E60A87FDFEC}"/>
                </a:ext>
              </a:extLst>
            </p:cNvPr>
            <p:cNvSpPr>
              <a:spLocks/>
            </p:cNvSpPr>
            <p:nvPr/>
          </p:nvSpPr>
          <p:spPr bwMode="auto">
            <a:xfrm>
              <a:off x="-4354513" y="-3294063"/>
              <a:ext cx="350838" cy="265112"/>
            </a:xfrm>
            <a:custGeom>
              <a:avLst/>
              <a:gdLst>
                <a:gd name="T0" fmla="*/ 346 w 442"/>
                <a:gd name="T1" fmla="*/ 0 h 335"/>
                <a:gd name="T2" fmla="*/ 372 w 442"/>
                <a:gd name="T3" fmla="*/ 3 h 335"/>
                <a:gd name="T4" fmla="*/ 394 w 442"/>
                <a:gd name="T5" fmla="*/ 13 h 335"/>
                <a:gd name="T6" fmla="*/ 414 w 442"/>
                <a:gd name="T7" fmla="*/ 27 h 335"/>
                <a:gd name="T8" fmla="*/ 430 w 442"/>
                <a:gd name="T9" fmla="*/ 47 h 335"/>
                <a:gd name="T10" fmla="*/ 439 w 442"/>
                <a:gd name="T11" fmla="*/ 70 h 335"/>
                <a:gd name="T12" fmla="*/ 442 w 442"/>
                <a:gd name="T13" fmla="*/ 95 h 335"/>
                <a:gd name="T14" fmla="*/ 439 w 442"/>
                <a:gd name="T15" fmla="*/ 120 h 335"/>
                <a:gd name="T16" fmla="*/ 430 w 442"/>
                <a:gd name="T17" fmla="*/ 142 h 335"/>
                <a:gd name="T18" fmla="*/ 416 w 442"/>
                <a:gd name="T19" fmla="*/ 163 h 335"/>
                <a:gd name="T20" fmla="*/ 395 w 442"/>
                <a:gd name="T21" fmla="*/ 178 h 335"/>
                <a:gd name="T22" fmla="*/ 145 w 442"/>
                <a:gd name="T23" fmla="*/ 320 h 335"/>
                <a:gd name="T24" fmla="*/ 121 w 442"/>
                <a:gd name="T25" fmla="*/ 331 h 335"/>
                <a:gd name="T26" fmla="*/ 96 w 442"/>
                <a:gd name="T27" fmla="*/ 335 h 335"/>
                <a:gd name="T28" fmla="*/ 72 w 442"/>
                <a:gd name="T29" fmla="*/ 331 h 335"/>
                <a:gd name="T30" fmla="*/ 49 w 442"/>
                <a:gd name="T31" fmla="*/ 322 h 335"/>
                <a:gd name="T32" fmla="*/ 28 w 442"/>
                <a:gd name="T33" fmla="*/ 306 h 335"/>
                <a:gd name="T34" fmla="*/ 13 w 442"/>
                <a:gd name="T35" fmla="*/ 286 h 335"/>
                <a:gd name="T36" fmla="*/ 3 w 442"/>
                <a:gd name="T37" fmla="*/ 263 h 335"/>
                <a:gd name="T38" fmla="*/ 0 w 442"/>
                <a:gd name="T39" fmla="*/ 238 h 335"/>
                <a:gd name="T40" fmla="*/ 3 w 442"/>
                <a:gd name="T41" fmla="*/ 214 h 335"/>
                <a:gd name="T42" fmla="*/ 13 w 442"/>
                <a:gd name="T43" fmla="*/ 191 h 335"/>
                <a:gd name="T44" fmla="*/ 28 w 442"/>
                <a:gd name="T45" fmla="*/ 172 h 335"/>
                <a:gd name="T46" fmla="*/ 47 w 442"/>
                <a:gd name="T47" fmla="*/ 155 h 335"/>
                <a:gd name="T48" fmla="*/ 298 w 442"/>
                <a:gd name="T49" fmla="*/ 13 h 335"/>
                <a:gd name="T50" fmla="*/ 323 w 442"/>
                <a:gd name="T51" fmla="*/ 3 h 335"/>
                <a:gd name="T52" fmla="*/ 346 w 442"/>
                <a:gd name="T53"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2" h="335">
                  <a:moveTo>
                    <a:pt x="346" y="0"/>
                  </a:moveTo>
                  <a:lnTo>
                    <a:pt x="372" y="3"/>
                  </a:lnTo>
                  <a:lnTo>
                    <a:pt x="394" y="13"/>
                  </a:lnTo>
                  <a:lnTo>
                    <a:pt x="414" y="27"/>
                  </a:lnTo>
                  <a:lnTo>
                    <a:pt x="430" y="47"/>
                  </a:lnTo>
                  <a:lnTo>
                    <a:pt x="439" y="70"/>
                  </a:lnTo>
                  <a:lnTo>
                    <a:pt x="442" y="95"/>
                  </a:lnTo>
                  <a:lnTo>
                    <a:pt x="439" y="120"/>
                  </a:lnTo>
                  <a:lnTo>
                    <a:pt x="430" y="142"/>
                  </a:lnTo>
                  <a:lnTo>
                    <a:pt x="416" y="163"/>
                  </a:lnTo>
                  <a:lnTo>
                    <a:pt x="395" y="178"/>
                  </a:lnTo>
                  <a:lnTo>
                    <a:pt x="145" y="320"/>
                  </a:lnTo>
                  <a:lnTo>
                    <a:pt x="121" y="331"/>
                  </a:lnTo>
                  <a:lnTo>
                    <a:pt x="96" y="335"/>
                  </a:lnTo>
                  <a:lnTo>
                    <a:pt x="72" y="331"/>
                  </a:lnTo>
                  <a:lnTo>
                    <a:pt x="49" y="322"/>
                  </a:lnTo>
                  <a:lnTo>
                    <a:pt x="28" y="306"/>
                  </a:lnTo>
                  <a:lnTo>
                    <a:pt x="13" y="286"/>
                  </a:lnTo>
                  <a:lnTo>
                    <a:pt x="3" y="263"/>
                  </a:lnTo>
                  <a:lnTo>
                    <a:pt x="0" y="238"/>
                  </a:lnTo>
                  <a:lnTo>
                    <a:pt x="3" y="214"/>
                  </a:lnTo>
                  <a:lnTo>
                    <a:pt x="13" y="191"/>
                  </a:lnTo>
                  <a:lnTo>
                    <a:pt x="28" y="172"/>
                  </a:lnTo>
                  <a:lnTo>
                    <a:pt x="47" y="155"/>
                  </a:lnTo>
                  <a:lnTo>
                    <a:pt x="298" y="13"/>
                  </a:lnTo>
                  <a:lnTo>
                    <a:pt x="323" y="3"/>
                  </a:lnTo>
                  <a:lnTo>
                    <a:pt x="34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2" name="Freeform 15">
              <a:extLst>
                <a:ext uri="{FF2B5EF4-FFF2-40B4-BE49-F238E27FC236}">
                  <a16:creationId xmlns:a16="http://schemas.microsoft.com/office/drawing/2014/main" id="{725DA799-942F-BD8C-4454-DAAD1A163223}"/>
                </a:ext>
              </a:extLst>
            </p:cNvPr>
            <p:cNvSpPr>
              <a:spLocks/>
            </p:cNvSpPr>
            <p:nvPr/>
          </p:nvSpPr>
          <p:spPr bwMode="auto">
            <a:xfrm>
              <a:off x="-4900613" y="-3921125"/>
              <a:ext cx="266700" cy="349250"/>
            </a:xfrm>
            <a:custGeom>
              <a:avLst/>
              <a:gdLst>
                <a:gd name="T0" fmla="*/ 239 w 337"/>
                <a:gd name="T1" fmla="*/ 0 h 439"/>
                <a:gd name="T2" fmla="*/ 265 w 337"/>
                <a:gd name="T3" fmla="*/ 3 h 439"/>
                <a:gd name="T4" fmla="*/ 288 w 337"/>
                <a:gd name="T5" fmla="*/ 14 h 439"/>
                <a:gd name="T6" fmla="*/ 309 w 337"/>
                <a:gd name="T7" fmla="*/ 29 h 439"/>
                <a:gd name="T8" fmla="*/ 324 w 337"/>
                <a:gd name="T9" fmla="*/ 48 h 439"/>
                <a:gd name="T10" fmla="*/ 334 w 337"/>
                <a:gd name="T11" fmla="*/ 72 h 439"/>
                <a:gd name="T12" fmla="*/ 337 w 337"/>
                <a:gd name="T13" fmla="*/ 95 h 439"/>
                <a:gd name="T14" fmla="*/ 334 w 337"/>
                <a:gd name="T15" fmla="*/ 120 h 439"/>
                <a:gd name="T16" fmla="*/ 324 w 337"/>
                <a:gd name="T17" fmla="*/ 144 h 439"/>
                <a:gd name="T18" fmla="*/ 179 w 337"/>
                <a:gd name="T19" fmla="*/ 392 h 439"/>
                <a:gd name="T20" fmla="*/ 164 w 337"/>
                <a:gd name="T21" fmla="*/ 412 h 439"/>
                <a:gd name="T22" fmla="*/ 143 w 337"/>
                <a:gd name="T23" fmla="*/ 428 h 439"/>
                <a:gd name="T24" fmla="*/ 121 w 337"/>
                <a:gd name="T25" fmla="*/ 436 h 439"/>
                <a:gd name="T26" fmla="*/ 96 w 337"/>
                <a:gd name="T27" fmla="*/ 439 h 439"/>
                <a:gd name="T28" fmla="*/ 72 w 337"/>
                <a:gd name="T29" fmla="*/ 436 h 439"/>
                <a:gd name="T30" fmla="*/ 49 w 337"/>
                <a:gd name="T31" fmla="*/ 426 h 439"/>
                <a:gd name="T32" fmla="*/ 27 w 337"/>
                <a:gd name="T33" fmla="*/ 411 h 439"/>
                <a:gd name="T34" fmla="*/ 13 w 337"/>
                <a:gd name="T35" fmla="*/ 392 h 439"/>
                <a:gd name="T36" fmla="*/ 3 w 337"/>
                <a:gd name="T37" fmla="*/ 369 h 439"/>
                <a:gd name="T38" fmla="*/ 0 w 337"/>
                <a:gd name="T39" fmla="*/ 345 h 439"/>
                <a:gd name="T40" fmla="*/ 3 w 337"/>
                <a:gd name="T41" fmla="*/ 320 h 439"/>
                <a:gd name="T42" fmla="*/ 13 w 337"/>
                <a:gd name="T43" fmla="*/ 297 h 439"/>
                <a:gd name="T44" fmla="*/ 157 w 337"/>
                <a:gd name="T45" fmla="*/ 48 h 439"/>
                <a:gd name="T46" fmla="*/ 173 w 337"/>
                <a:gd name="T47" fmla="*/ 28 h 439"/>
                <a:gd name="T48" fmla="*/ 194 w 337"/>
                <a:gd name="T49" fmla="*/ 12 h 439"/>
                <a:gd name="T50" fmla="*/ 216 w 337"/>
                <a:gd name="T51" fmla="*/ 3 h 439"/>
                <a:gd name="T52" fmla="*/ 239 w 337"/>
                <a:gd name="T53"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7" h="439">
                  <a:moveTo>
                    <a:pt x="239" y="0"/>
                  </a:moveTo>
                  <a:lnTo>
                    <a:pt x="265" y="3"/>
                  </a:lnTo>
                  <a:lnTo>
                    <a:pt x="288" y="14"/>
                  </a:lnTo>
                  <a:lnTo>
                    <a:pt x="309" y="29"/>
                  </a:lnTo>
                  <a:lnTo>
                    <a:pt x="324" y="48"/>
                  </a:lnTo>
                  <a:lnTo>
                    <a:pt x="334" y="72"/>
                  </a:lnTo>
                  <a:lnTo>
                    <a:pt x="337" y="95"/>
                  </a:lnTo>
                  <a:lnTo>
                    <a:pt x="334" y="120"/>
                  </a:lnTo>
                  <a:lnTo>
                    <a:pt x="324" y="144"/>
                  </a:lnTo>
                  <a:lnTo>
                    <a:pt x="179" y="392"/>
                  </a:lnTo>
                  <a:lnTo>
                    <a:pt x="164" y="412"/>
                  </a:lnTo>
                  <a:lnTo>
                    <a:pt x="143" y="428"/>
                  </a:lnTo>
                  <a:lnTo>
                    <a:pt x="121" y="436"/>
                  </a:lnTo>
                  <a:lnTo>
                    <a:pt x="96" y="439"/>
                  </a:lnTo>
                  <a:lnTo>
                    <a:pt x="72" y="436"/>
                  </a:lnTo>
                  <a:lnTo>
                    <a:pt x="49" y="426"/>
                  </a:lnTo>
                  <a:lnTo>
                    <a:pt x="27" y="411"/>
                  </a:lnTo>
                  <a:lnTo>
                    <a:pt x="13" y="392"/>
                  </a:lnTo>
                  <a:lnTo>
                    <a:pt x="3" y="369"/>
                  </a:lnTo>
                  <a:lnTo>
                    <a:pt x="0" y="345"/>
                  </a:lnTo>
                  <a:lnTo>
                    <a:pt x="3" y="320"/>
                  </a:lnTo>
                  <a:lnTo>
                    <a:pt x="13" y="297"/>
                  </a:lnTo>
                  <a:lnTo>
                    <a:pt x="157" y="48"/>
                  </a:lnTo>
                  <a:lnTo>
                    <a:pt x="173" y="28"/>
                  </a:lnTo>
                  <a:lnTo>
                    <a:pt x="194" y="12"/>
                  </a:lnTo>
                  <a:lnTo>
                    <a:pt x="216" y="3"/>
                  </a:lnTo>
                  <a:lnTo>
                    <a:pt x="239"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3" name="Freeform 16">
              <a:extLst>
                <a:ext uri="{FF2B5EF4-FFF2-40B4-BE49-F238E27FC236}">
                  <a16:creationId xmlns:a16="http://schemas.microsoft.com/office/drawing/2014/main" id="{4FD54B40-FEDC-F41D-EF18-9E1F269DB38B}"/>
                </a:ext>
              </a:extLst>
            </p:cNvPr>
            <p:cNvSpPr>
              <a:spLocks/>
            </p:cNvSpPr>
            <p:nvPr/>
          </p:nvSpPr>
          <p:spPr bwMode="auto">
            <a:xfrm>
              <a:off x="-5754688" y="-3001963"/>
              <a:ext cx="368300" cy="1181100"/>
            </a:xfrm>
            <a:custGeom>
              <a:avLst/>
              <a:gdLst>
                <a:gd name="T0" fmla="*/ 231 w 463"/>
                <a:gd name="T1" fmla="*/ 0 h 1490"/>
                <a:gd name="T2" fmla="*/ 278 w 463"/>
                <a:gd name="T3" fmla="*/ 4 h 1490"/>
                <a:gd name="T4" fmla="*/ 319 w 463"/>
                <a:gd name="T5" fmla="*/ 11 h 1490"/>
                <a:gd name="T6" fmla="*/ 357 w 463"/>
                <a:gd name="T7" fmla="*/ 25 h 1490"/>
                <a:gd name="T8" fmla="*/ 389 w 463"/>
                <a:gd name="T9" fmla="*/ 46 h 1490"/>
                <a:gd name="T10" fmla="*/ 415 w 463"/>
                <a:gd name="T11" fmla="*/ 71 h 1490"/>
                <a:gd name="T12" fmla="*/ 436 w 463"/>
                <a:gd name="T13" fmla="*/ 100 h 1490"/>
                <a:gd name="T14" fmla="*/ 452 w 463"/>
                <a:gd name="T15" fmla="*/ 136 h 1490"/>
                <a:gd name="T16" fmla="*/ 459 w 463"/>
                <a:gd name="T17" fmla="*/ 179 h 1490"/>
                <a:gd name="T18" fmla="*/ 463 w 463"/>
                <a:gd name="T19" fmla="*/ 225 h 1490"/>
                <a:gd name="T20" fmla="*/ 463 w 463"/>
                <a:gd name="T21" fmla="*/ 563 h 1490"/>
                <a:gd name="T22" fmla="*/ 461 w 463"/>
                <a:gd name="T23" fmla="*/ 608 h 1490"/>
                <a:gd name="T24" fmla="*/ 456 w 463"/>
                <a:gd name="T25" fmla="*/ 654 h 1490"/>
                <a:gd name="T26" fmla="*/ 452 w 463"/>
                <a:gd name="T27" fmla="*/ 701 h 1490"/>
                <a:gd name="T28" fmla="*/ 360 w 463"/>
                <a:gd name="T29" fmla="*/ 1382 h 1490"/>
                <a:gd name="T30" fmla="*/ 354 w 463"/>
                <a:gd name="T31" fmla="*/ 1415 h 1490"/>
                <a:gd name="T32" fmla="*/ 343 w 463"/>
                <a:gd name="T33" fmla="*/ 1441 h 1490"/>
                <a:gd name="T34" fmla="*/ 329 w 463"/>
                <a:gd name="T35" fmla="*/ 1460 h 1490"/>
                <a:gd name="T36" fmla="*/ 310 w 463"/>
                <a:gd name="T37" fmla="*/ 1474 h 1490"/>
                <a:gd name="T38" fmla="*/ 288 w 463"/>
                <a:gd name="T39" fmla="*/ 1484 h 1490"/>
                <a:gd name="T40" fmla="*/ 261 w 463"/>
                <a:gd name="T41" fmla="*/ 1488 h 1490"/>
                <a:gd name="T42" fmla="*/ 231 w 463"/>
                <a:gd name="T43" fmla="*/ 1490 h 1490"/>
                <a:gd name="T44" fmla="*/ 201 w 463"/>
                <a:gd name="T45" fmla="*/ 1488 h 1490"/>
                <a:gd name="T46" fmla="*/ 174 w 463"/>
                <a:gd name="T47" fmla="*/ 1484 h 1490"/>
                <a:gd name="T48" fmla="*/ 152 w 463"/>
                <a:gd name="T49" fmla="*/ 1474 h 1490"/>
                <a:gd name="T50" fmla="*/ 133 w 463"/>
                <a:gd name="T51" fmla="*/ 1460 h 1490"/>
                <a:gd name="T52" fmla="*/ 119 w 463"/>
                <a:gd name="T53" fmla="*/ 1441 h 1490"/>
                <a:gd name="T54" fmla="*/ 108 w 463"/>
                <a:gd name="T55" fmla="*/ 1415 h 1490"/>
                <a:gd name="T56" fmla="*/ 102 w 463"/>
                <a:gd name="T57" fmla="*/ 1382 h 1490"/>
                <a:gd name="T58" fmla="*/ 11 w 463"/>
                <a:gd name="T59" fmla="*/ 701 h 1490"/>
                <a:gd name="T60" fmla="*/ 6 w 463"/>
                <a:gd name="T61" fmla="*/ 654 h 1490"/>
                <a:gd name="T62" fmla="*/ 1 w 463"/>
                <a:gd name="T63" fmla="*/ 608 h 1490"/>
                <a:gd name="T64" fmla="*/ 0 w 463"/>
                <a:gd name="T65" fmla="*/ 563 h 1490"/>
                <a:gd name="T66" fmla="*/ 0 w 463"/>
                <a:gd name="T67" fmla="*/ 225 h 1490"/>
                <a:gd name="T68" fmla="*/ 3 w 463"/>
                <a:gd name="T69" fmla="*/ 179 h 1490"/>
                <a:gd name="T70" fmla="*/ 11 w 463"/>
                <a:gd name="T71" fmla="*/ 136 h 1490"/>
                <a:gd name="T72" fmla="*/ 26 w 463"/>
                <a:gd name="T73" fmla="*/ 100 h 1490"/>
                <a:gd name="T74" fmla="*/ 47 w 463"/>
                <a:gd name="T75" fmla="*/ 71 h 1490"/>
                <a:gd name="T76" fmla="*/ 74 w 463"/>
                <a:gd name="T77" fmla="*/ 46 h 1490"/>
                <a:gd name="T78" fmla="*/ 105 w 463"/>
                <a:gd name="T79" fmla="*/ 25 h 1490"/>
                <a:gd name="T80" fmla="*/ 143 w 463"/>
                <a:gd name="T81" fmla="*/ 11 h 1490"/>
                <a:gd name="T82" fmla="*/ 184 w 463"/>
                <a:gd name="T83" fmla="*/ 4 h 1490"/>
                <a:gd name="T84" fmla="*/ 231 w 463"/>
                <a:gd name="T85" fmla="*/ 0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3" h="1490">
                  <a:moveTo>
                    <a:pt x="231" y="0"/>
                  </a:moveTo>
                  <a:lnTo>
                    <a:pt x="278" y="4"/>
                  </a:lnTo>
                  <a:lnTo>
                    <a:pt x="319" y="11"/>
                  </a:lnTo>
                  <a:lnTo>
                    <a:pt x="357" y="25"/>
                  </a:lnTo>
                  <a:lnTo>
                    <a:pt x="389" y="46"/>
                  </a:lnTo>
                  <a:lnTo>
                    <a:pt x="415" y="71"/>
                  </a:lnTo>
                  <a:lnTo>
                    <a:pt x="436" y="100"/>
                  </a:lnTo>
                  <a:lnTo>
                    <a:pt x="452" y="136"/>
                  </a:lnTo>
                  <a:lnTo>
                    <a:pt x="459" y="179"/>
                  </a:lnTo>
                  <a:lnTo>
                    <a:pt x="463" y="225"/>
                  </a:lnTo>
                  <a:lnTo>
                    <a:pt x="463" y="563"/>
                  </a:lnTo>
                  <a:lnTo>
                    <a:pt x="461" y="608"/>
                  </a:lnTo>
                  <a:lnTo>
                    <a:pt x="456" y="654"/>
                  </a:lnTo>
                  <a:lnTo>
                    <a:pt x="452" y="701"/>
                  </a:lnTo>
                  <a:lnTo>
                    <a:pt x="360" y="1382"/>
                  </a:lnTo>
                  <a:lnTo>
                    <a:pt x="354" y="1415"/>
                  </a:lnTo>
                  <a:lnTo>
                    <a:pt x="343" y="1441"/>
                  </a:lnTo>
                  <a:lnTo>
                    <a:pt x="329" y="1460"/>
                  </a:lnTo>
                  <a:lnTo>
                    <a:pt x="310" y="1474"/>
                  </a:lnTo>
                  <a:lnTo>
                    <a:pt x="288" y="1484"/>
                  </a:lnTo>
                  <a:lnTo>
                    <a:pt x="261" y="1488"/>
                  </a:lnTo>
                  <a:lnTo>
                    <a:pt x="231" y="1490"/>
                  </a:lnTo>
                  <a:lnTo>
                    <a:pt x="201" y="1488"/>
                  </a:lnTo>
                  <a:lnTo>
                    <a:pt x="174" y="1484"/>
                  </a:lnTo>
                  <a:lnTo>
                    <a:pt x="152" y="1474"/>
                  </a:lnTo>
                  <a:lnTo>
                    <a:pt x="133" y="1460"/>
                  </a:lnTo>
                  <a:lnTo>
                    <a:pt x="119" y="1441"/>
                  </a:lnTo>
                  <a:lnTo>
                    <a:pt x="108" y="1415"/>
                  </a:lnTo>
                  <a:lnTo>
                    <a:pt x="102" y="1382"/>
                  </a:lnTo>
                  <a:lnTo>
                    <a:pt x="11" y="701"/>
                  </a:lnTo>
                  <a:lnTo>
                    <a:pt x="6" y="654"/>
                  </a:lnTo>
                  <a:lnTo>
                    <a:pt x="1" y="608"/>
                  </a:lnTo>
                  <a:lnTo>
                    <a:pt x="0" y="563"/>
                  </a:lnTo>
                  <a:lnTo>
                    <a:pt x="0" y="225"/>
                  </a:lnTo>
                  <a:lnTo>
                    <a:pt x="3" y="179"/>
                  </a:lnTo>
                  <a:lnTo>
                    <a:pt x="11" y="136"/>
                  </a:lnTo>
                  <a:lnTo>
                    <a:pt x="26" y="100"/>
                  </a:lnTo>
                  <a:lnTo>
                    <a:pt x="47" y="71"/>
                  </a:lnTo>
                  <a:lnTo>
                    <a:pt x="74" y="46"/>
                  </a:lnTo>
                  <a:lnTo>
                    <a:pt x="105" y="25"/>
                  </a:lnTo>
                  <a:lnTo>
                    <a:pt x="143" y="11"/>
                  </a:lnTo>
                  <a:lnTo>
                    <a:pt x="184" y="4"/>
                  </a:lnTo>
                  <a:lnTo>
                    <a:pt x="231"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44" name="Freeform 17">
              <a:extLst>
                <a:ext uri="{FF2B5EF4-FFF2-40B4-BE49-F238E27FC236}">
                  <a16:creationId xmlns:a16="http://schemas.microsoft.com/office/drawing/2014/main" id="{C474EB07-D139-9AA6-9D8B-7D7547B569A8}"/>
                </a:ext>
              </a:extLst>
            </p:cNvPr>
            <p:cNvSpPr>
              <a:spLocks/>
            </p:cNvSpPr>
            <p:nvPr/>
          </p:nvSpPr>
          <p:spPr bwMode="auto">
            <a:xfrm>
              <a:off x="-5761038" y="-1670050"/>
              <a:ext cx="381000" cy="379412"/>
            </a:xfrm>
            <a:custGeom>
              <a:avLst/>
              <a:gdLst>
                <a:gd name="T0" fmla="*/ 241 w 482"/>
                <a:gd name="T1" fmla="*/ 0 h 478"/>
                <a:gd name="T2" fmla="*/ 290 w 482"/>
                <a:gd name="T3" fmla="*/ 6 h 478"/>
                <a:gd name="T4" fmla="*/ 334 w 482"/>
                <a:gd name="T5" fmla="*/ 20 h 478"/>
                <a:gd name="T6" fmla="*/ 375 w 482"/>
                <a:gd name="T7" fmla="*/ 42 h 478"/>
                <a:gd name="T8" fmla="*/ 411 w 482"/>
                <a:gd name="T9" fmla="*/ 70 h 478"/>
                <a:gd name="T10" fmla="*/ 441 w 482"/>
                <a:gd name="T11" fmla="*/ 106 h 478"/>
                <a:gd name="T12" fmla="*/ 463 w 482"/>
                <a:gd name="T13" fmla="*/ 147 h 478"/>
                <a:gd name="T14" fmla="*/ 477 w 482"/>
                <a:gd name="T15" fmla="*/ 192 h 478"/>
                <a:gd name="T16" fmla="*/ 482 w 482"/>
                <a:gd name="T17" fmla="*/ 239 h 478"/>
                <a:gd name="T18" fmla="*/ 477 w 482"/>
                <a:gd name="T19" fmla="*/ 288 h 478"/>
                <a:gd name="T20" fmla="*/ 463 w 482"/>
                <a:gd name="T21" fmla="*/ 333 h 478"/>
                <a:gd name="T22" fmla="*/ 441 w 482"/>
                <a:gd name="T23" fmla="*/ 374 h 478"/>
                <a:gd name="T24" fmla="*/ 411 w 482"/>
                <a:gd name="T25" fmla="*/ 408 h 478"/>
                <a:gd name="T26" fmla="*/ 375 w 482"/>
                <a:gd name="T27" fmla="*/ 438 h 478"/>
                <a:gd name="T28" fmla="*/ 334 w 482"/>
                <a:gd name="T29" fmla="*/ 460 h 478"/>
                <a:gd name="T30" fmla="*/ 290 w 482"/>
                <a:gd name="T31" fmla="*/ 474 h 478"/>
                <a:gd name="T32" fmla="*/ 241 w 482"/>
                <a:gd name="T33" fmla="*/ 478 h 478"/>
                <a:gd name="T34" fmla="*/ 192 w 482"/>
                <a:gd name="T35" fmla="*/ 474 h 478"/>
                <a:gd name="T36" fmla="*/ 148 w 482"/>
                <a:gd name="T37" fmla="*/ 460 h 478"/>
                <a:gd name="T38" fmla="*/ 107 w 482"/>
                <a:gd name="T39" fmla="*/ 438 h 478"/>
                <a:gd name="T40" fmla="*/ 71 w 482"/>
                <a:gd name="T41" fmla="*/ 408 h 478"/>
                <a:gd name="T42" fmla="*/ 41 w 482"/>
                <a:gd name="T43" fmla="*/ 374 h 478"/>
                <a:gd name="T44" fmla="*/ 19 w 482"/>
                <a:gd name="T45" fmla="*/ 333 h 478"/>
                <a:gd name="T46" fmla="*/ 5 w 482"/>
                <a:gd name="T47" fmla="*/ 288 h 478"/>
                <a:gd name="T48" fmla="*/ 0 w 482"/>
                <a:gd name="T49" fmla="*/ 239 h 478"/>
                <a:gd name="T50" fmla="*/ 5 w 482"/>
                <a:gd name="T51" fmla="*/ 192 h 478"/>
                <a:gd name="T52" fmla="*/ 19 w 482"/>
                <a:gd name="T53" fmla="*/ 147 h 478"/>
                <a:gd name="T54" fmla="*/ 41 w 482"/>
                <a:gd name="T55" fmla="*/ 106 h 478"/>
                <a:gd name="T56" fmla="*/ 71 w 482"/>
                <a:gd name="T57" fmla="*/ 70 h 478"/>
                <a:gd name="T58" fmla="*/ 107 w 482"/>
                <a:gd name="T59" fmla="*/ 42 h 478"/>
                <a:gd name="T60" fmla="*/ 148 w 482"/>
                <a:gd name="T61" fmla="*/ 20 h 478"/>
                <a:gd name="T62" fmla="*/ 192 w 482"/>
                <a:gd name="T63" fmla="*/ 6 h 478"/>
                <a:gd name="T64" fmla="*/ 241 w 482"/>
                <a:gd name="T65" fmla="*/ 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2" h="478">
                  <a:moveTo>
                    <a:pt x="241" y="0"/>
                  </a:moveTo>
                  <a:lnTo>
                    <a:pt x="290" y="6"/>
                  </a:lnTo>
                  <a:lnTo>
                    <a:pt x="334" y="20"/>
                  </a:lnTo>
                  <a:lnTo>
                    <a:pt x="375" y="42"/>
                  </a:lnTo>
                  <a:lnTo>
                    <a:pt x="411" y="70"/>
                  </a:lnTo>
                  <a:lnTo>
                    <a:pt x="441" y="106"/>
                  </a:lnTo>
                  <a:lnTo>
                    <a:pt x="463" y="147"/>
                  </a:lnTo>
                  <a:lnTo>
                    <a:pt x="477" y="192"/>
                  </a:lnTo>
                  <a:lnTo>
                    <a:pt x="482" y="239"/>
                  </a:lnTo>
                  <a:lnTo>
                    <a:pt x="477" y="288"/>
                  </a:lnTo>
                  <a:lnTo>
                    <a:pt x="463" y="333"/>
                  </a:lnTo>
                  <a:lnTo>
                    <a:pt x="441" y="374"/>
                  </a:lnTo>
                  <a:lnTo>
                    <a:pt x="411" y="408"/>
                  </a:lnTo>
                  <a:lnTo>
                    <a:pt x="375" y="438"/>
                  </a:lnTo>
                  <a:lnTo>
                    <a:pt x="334" y="460"/>
                  </a:lnTo>
                  <a:lnTo>
                    <a:pt x="290" y="474"/>
                  </a:lnTo>
                  <a:lnTo>
                    <a:pt x="241" y="478"/>
                  </a:lnTo>
                  <a:lnTo>
                    <a:pt x="192" y="474"/>
                  </a:lnTo>
                  <a:lnTo>
                    <a:pt x="148" y="460"/>
                  </a:lnTo>
                  <a:lnTo>
                    <a:pt x="107" y="438"/>
                  </a:lnTo>
                  <a:lnTo>
                    <a:pt x="71" y="408"/>
                  </a:lnTo>
                  <a:lnTo>
                    <a:pt x="41" y="374"/>
                  </a:lnTo>
                  <a:lnTo>
                    <a:pt x="19" y="333"/>
                  </a:lnTo>
                  <a:lnTo>
                    <a:pt x="5" y="288"/>
                  </a:lnTo>
                  <a:lnTo>
                    <a:pt x="0" y="239"/>
                  </a:lnTo>
                  <a:lnTo>
                    <a:pt x="5" y="192"/>
                  </a:lnTo>
                  <a:lnTo>
                    <a:pt x="19" y="147"/>
                  </a:lnTo>
                  <a:lnTo>
                    <a:pt x="41" y="106"/>
                  </a:lnTo>
                  <a:lnTo>
                    <a:pt x="71" y="70"/>
                  </a:lnTo>
                  <a:lnTo>
                    <a:pt x="107" y="42"/>
                  </a:lnTo>
                  <a:lnTo>
                    <a:pt x="148" y="20"/>
                  </a:lnTo>
                  <a:lnTo>
                    <a:pt x="192" y="6"/>
                  </a:lnTo>
                  <a:lnTo>
                    <a:pt x="241"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2" name="Group 11">
            <a:extLst>
              <a:ext uri="{FF2B5EF4-FFF2-40B4-BE49-F238E27FC236}">
                <a16:creationId xmlns:a16="http://schemas.microsoft.com/office/drawing/2014/main" id="{5F81988D-70F0-011E-9261-0DEF456760B3}"/>
              </a:ext>
            </a:extLst>
          </p:cNvPr>
          <p:cNvGrpSpPr/>
          <p:nvPr/>
        </p:nvGrpSpPr>
        <p:grpSpPr>
          <a:xfrm>
            <a:off x="7379364" y="2235936"/>
            <a:ext cx="465764" cy="467847"/>
            <a:chOff x="-11736388" y="320676"/>
            <a:chExt cx="4979987" cy="5002213"/>
          </a:xfrm>
          <a:solidFill>
            <a:schemeClr val="bg1"/>
          </a:solidFill>
        </p:grpSpPr>
        <p:sp>
          <p:nvSpPr>
            <p:cNvPr id="30" name="Freeform 22">
              <a:extLst>
                <a:ext uri="{FF2B5EF4-FFF2-40B4-BE49-F238E27FC236}">
                  <a16:creationId xmlns:a16="http://schemas.microsoft.com/office/drawing/2014/main" id="{3326CA98-FC48-99D1-A072-875FE5EEF12C}"/>
                </a:ext>
              </a:extLst>
            </p:cNvPr>
            <p:cNvSpPr>
              <a:spLocks/>
            </p:cNvSpPr>
            <p:nvPr/>
          </p:nvSpPr>
          <p:spPr bwMode="auto">
            <a:xfrm>
              <a:off x="-9896476" y="2047876"/>
              <a:ext cx="3140075" cy="3275013"/>
            </a:xfrm>
            <a:custGeom>
              <a:avLst/>
              <a:gdLst>
                <a:gd name="T0" fmla="*/ 2449 w 3956"/>
                <a:gd name="T1" fmla="*/ 13 h 4126"/>
                <a:gd name="T2" fmla="*/ 2451 w 3956"/>
                <a:gd name="T3" fmla="*/ 343 h 4126"/>
                <a:gd name="T4" fmla="*/ 2787 w 3956"/>
                <a:gd name="T5" fmla="*/ 506 h 4126"/>
                <a:gd name="T6" fmla="*/ 3258 w 3956"/>
                <a:gd name="T7" fmla="*/ 494 h 4126"/>
                <a:gd name="T8" fmla="*/ 3387 w 3956"/>
                <a:gd name="T9" fmla="*/ 460 h 4126"/>
                <a:gd name="T10" fmla="*/ 3509 w 3956"/>
                <a:gd name="T11" fmla="*/ 492 h 4126"/>
                <a:gd name="T12" fmla="*/ 3603 w 3956"/>
                <a:gd name="T13" fmla="*/ 586 h 4126"/>
                <a:gd name="T14" fmla="*/ 3954 w 3956"/>
                <a:gd name="T15" fmla="*/ 1224 h 4126"/>
                <a:gd name="T16" fmla="*/ 3943 w 3956"/>
                <a:gd name="T17" fmla="*/ 1353 h 4126"/>
                <a:gd name="T18" fmla="*/ 3868 w 3956"/>
                <a:gd name="T19" fmla="*/ 1458 h 4126"/>
                <a:gd name="T20" fmla="*/ 3575 w 3956"/>
                <a:gd name="T21" fmla="*/ 1744 h 4126"/>
                <a:gd name="T22" fmla="*/ 3584 w 3956"/>
                <a:gd name="T23" fmla="*/ 2054 h 4126"/>
                <a:gd name="T24" fmla="*/ 3831 w 3956"/>
                <a:gd name="T25" fmla="*/ 2416 h 4126"/>
                <a:gd name="T26" fmla="*/ 3923 w 3956"/>
                <a:gd name="T27" fmla="*/ 2510 h 4126"/>
                <a:gd name="T28" fmla="*/ 3956 w 3956"/>
                <a:gd name="T29" fmla="*/ 2633 h 4126"/>
                <a:gd name="T30" fmla="*/ 3923 w 3956"/>
                <a:gd name="T31" fmla="*/ 2761 h 4126"/>
                <a:gd name="T32" fmla="*/ 3546 w 3956"/>
                <a:gd name="T33" fmla="*/ 3382 h 4126"/>
                <a:gd name="T34" fmla="*/ 3429 w 3956"/>
                <a:gd name="T35" fmla="*/ 3438 h 4126"/>
                <a:gd name="T36" fmla="*/ 3299 w 3956"/>
                <a:gd name="T37" fmla="*/ 3426 h 4126"/>
                <a:gd name="T38" fmla="*/ 2888 w 3956"/>
                <a:gd name="T39" fmla="*/ 3327 h 4126"/>
                <a:gd name="T40" fmla="*/ 2568 w 3956"/>
                <a:gd name="T41" fmla="*/ 3511 h 4126"/>
                <a:gd name="T42" fmla="*/ 2447 w 3956"/>
                <a:gd name="T43" fmla="*/ 3923 h 4126"/>
                <a:gd name="T44" fmla="*/ 2378 w 3956"/>
                <a:gd name="T45" fmla="*/ 4051 h 4126"/>
                <a:gd name="T46" fmla="*/ 2250 w 3956"/>
                <a:gd name="T47" fmla="*/ 4120 h 4126"/>
                <a:gd name="T48" fmla="*/ 1508 w 3956"/>
                <a:gd name="T49" fmla="*/ 4120 h 4126"/>
                <a:gd name="T50" fmla="*/ 1380 w 3956"/>
                <a:gd name="T51" fmla="*/ 4051 h 4126"/>
                <a:gd name="T52" fmla="*/ 1313 w 3956"/>
                <a:gd name="T53" fmla="*/ 3923 h 4126"/>
                <a:gd name="T54" fmla="*/ 1190 w 3956"/>
                <a:gd name="T55" fmla="*/ 3511 h 4126"/>
                <a:gd name="T56" fmla="*/ 870 w 3956"/>
                <a:gd name="T57" fmla="*/ 3327 h 4126"/>
                <a:gd name="T58" fmla="*/ 458 w 3956"/>
                <a:gd name="T59" fmla="*/ 3426 h 4126"/>
                <a:gd name="T60" fmla="*/ 329 w 3956"/>
                <a:gd name="T61" fmla="*/ 3438 h 4126"/>
                <a:gd name="T62" fmla="*/ 212 w 3956"/>
                <a:gd name="T63" fmla="*/ 3384 h 4126"/>
                <a:gd name="T64" fmla="*/ 0 w 3956"/>
                <a:gd name="T65" fmla="*/ 3047 h 4126"/>
                <a:gd name="T66" fmla="*/ 500 w 3956"/>
                <a:gd name="T67" fmla="*/ 3026 h 4126"/>
                <a:gd name="T68" fmla="*/ 728 w 3956"/>
                <a:gd name="T69" fmla="*/ 2920 h 4126"/>
                <a:gd name="T70" fmla="*/ 902 w 3956"/>
                <a:gd name="T71" fmla="*/ 2746 h 4126"/>
                <a:gd name="T72" fmla="*/ 1006 w 3956"/>
                <a:gd name="T73" fmla="*/ 2520 h 4126"/>
                <a:gd name="T74" fmla="*/ 1029 w 3956"/>
                <a:gd name="T75" fmla="*/ 2274 h 4126"/>
                <a:gd name="T76" fmla="*/ 1288 w 3956"/>
                <a:gd name="T77" fmla="*/ 2198 h 4126"/>
                <a:gd name="T78" fmla="*/ 1493 w 3956"/>
                <a:gd name="T79" fmla="*/ 2274 h 4126"/>
                <a:gd name="T80" fmla="*/ 1719 w 3956"/>
                <a:gd name="T81" fmla="*/ 2286 h 4126"/>
                <a:gd name="T82" fmla="*/ 1951 w 3956"/>
                <a:gd name="T83" fmla="*/ 2215 h 4126"/>
                <a:gd name="T84" fmla="*/ 2145 w 3956"/>
                <a:gd name="T85" fmla="*/ 2071 h 4126"/>
                <a:gd name="T86" fmla="*/ 2597 w 3956"/>
                <a:gd name="T87" fmla="*/ 1330 h 4126"/>
                <a:gd name="T88" fmla="*/ 2679 w 3956"/>
                <a:gd name="T89" fmla="*/ 1109 h 4126"/>
                <a:gd name="T90" fmla="*/ 2683 w 3956"/>
                <a:gd name="T91" fmla="*/ 877 h 4126"/>
                <a:gd name="T92" fmla="*/ 2608 w 3956"/>
                <a:gd name="T93" fmla="*/ 653 h 4126"/>
                <a:gd name="T94" fmla="*/ 2467 w 3956"/>
                <a:gd name="T95" fmla="*/ 467 h 4126"/>
                <a:gd name="T96" fmla="*/ 2279 w 3956"/>
                <a:gd name="T97" fmla="*/ 339 h 4126"/>
                <a:gd name="T98" fmla="*/ 2340 w 3956"/>
                <a:gd name="T99" fmla="*/ 74 h 4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56" h="4126">
                  <a:moveTo>
                    <a:pt x="2446" y="0"/>
                  </a:moveTo>
                  <a:lnTo>
                    <a:pt x="2447" y="7"/>
                  </a:lnTo>
                  <a:lnTo>
                    <a:pt x="2449" y="13"/>
                  </a:lnTo>
                  <a:lnTo>
                    <a:pt x="2451" y="21"/>
                  </a:lnTo>
                  <a:lnTo>
                    <a:pt x="2451" y="28"/>
                  </a:lnTo>
                  <a:lnTo>
                    <a:pt x="2451" y="343"/>
                  </a:lnTo>
                  <a:lnTo>
                    <a:pt x="2568" y="389"/>
                  </a:lnTo>
                  <a:lnTo>
                    <a:pt x="2679" y="442"/>
                  </a:lnTo>
                  <a:lnTo>
                    <a:pt x="2787" y="506"/>
                  </a:lnTo>
                  <a:lnTo>
                    <a:pt x="2888" y="575"/>
                  </a:lnTo>
                  <a:lnTo>
                    <a:pt x="2986" y="651"/>
                  </a:lnTo>
                  <a:lnTo>
                    <a:pt x="3258" y="494"/>
                  </a:lnTo>
                  <a:lnTo>
                    <a:pt x="3300" y="475"/>
                  </a:lnTo>
                  <a:lnTo>
                    <a:pt x="3343" y="463"/>
                  </a:lnTo>
                  <a:lnTo>
                    <a:pt x="3387" y="460"/>
                  </a:lnTo>
                  <a:lnTo>
                    <a:pt x="3429" y="463"/>
                  </a:lnTo>
                  <a:lnTo>
                    <a:pt x="3471" y="475"/>
                  </a:lnTo>
                  <a:lnTo>
                    <a:pt x="3509" y="492"/>
                  </a:lnTo>
                  <a:lnTo>
                    <a:pt x="3546" y="517"/>
                  </a:lnTo>
                  <a:lnTo>
                    <a:pt x="3577" y="548"/>
                  </a:lnTo>
                  <a:lnTo>
                    <a:pt x="3603" y="586"/>
                  </a:lnTo>
                  <a:lnTo>
                    <a:pt x="3923" y="1140"/>
                  </a:lnTo>
                  <a:lnTo>
                    <a:pt x="3943" y="1182"/>
                  </a:lnTo>
                  <a:lnTo>
                    <a:pt x="3954" y="1224"/>
                  </a:lnTo>
                  <a:lnTo>
                    <a:pt x="3956" y="1268"/>
                  </a:lnTo>
                  <a:lnTo>
                    <a:pt x="3952" y="1311"/>
                  </a:lnTo>
                  <a:lnTo>
                    <a:pt x="3943" y="1353"/>
                  </a:lnTo>
                  <a:lnTo>
                    <a:pt x="3923" y="1391"/>
                  </a:lnTo>
                  <a:lnTo>
                    <a:pt x="3899" y="1427"/>
                  </a:lnTo>
                  <a:lnTo>
                    <a:pt x="3868" y="1458"/>
                  </a:lnTo>
                  <a:lnTo>
                    <a:pt x="3831" y="1485"/>
                  </a:lnTo>
                  <a:lnTo>
                    <a:pt x="3557" y="1642"/>
                  </a:lnTo>
                  <a:lnTo>
                    <a:pt x="3575" y="1744"/>
                  </a:lnTo>
                  <a:lnTo>
                    <a:pt x="3584" y="1845"/>
                  </a:lnTo>
                  <a:lnTo>
                    <a:pt x="3588" y="1951"/>
                  </a:lnTo>
                  <a:lnTo>
                    <a:pt x="3584" y="2054"/>
                  </a:lnTo>
                  <a:lnTo>
                    <a:pt x="3575" y="2158"/>
                  </a:lnTo>
                  <a:lnTo>
                    <a:pt x="3557" y="2259"/>
                  </a:lnTo>
                  <a:lnTo>
                    <a:pt x="3831" y="2416"/>
                  </a:lnTo>
                  <a:lnTo>
                    <a:pt x="3868" y="2441"/>
                  </a:lnTo>
                  <a:lnTo>
                    <a:pt x="3899" y="2474"/>
                  </a:lnTo>
                  <a:lnTo>
                    <a:pt x="3923" y="2510"/>
                  </a:lnTo>
                  <a:lnTo>
                    <a:pt x="3943" y="2549"/>
                  </a:lnTo>
                  <a:lnTo>
                    <a:pt x="3952" y="2591"/>
                  </a:lnTo>
                  <a:lnTo>
                    <a:pt x="3956" y="2633"/>
                  </a:lnTo>
                  <a:lnTo>
                    <a:pt x="3954" y="2677"/>
                  </a:lnTo>
                  <a:lnTo>
                    <a:pt x="3943" y="2719"/>
                  </a:lnTo>
                  <a:lnTo>
                    <a:pt x="3923" y="2761"/>
                  </a:lnTo>
                  <a:lnTo>
                    <a:pt x="3603" y="3315"/>
                  </a:lnTo>
                  <a:lnTo>
                    <a:pt x="3577" y="3351"/>
                  </a:lnTo>
                  <a:lnTo>
                    <a:pt x="3546" y="3382"/>
                  </a:lnTo>
                  <a:lnTo>
                    <a:pt x="3509" y="3407"/>
                  </a:lnTo>
                  <a:lnTo>
                    <a:pt x="3471" y="3426"/>
                  </a:lnTo>
                  <a:lnTo>
                    <a:pt x="3429" y="3438"/>
                  </a:lnTo>
                  <a:lnTo>
                    <a:pt x="3387" y="3442"/>
                  </a:lnTo>
                  <a:lnTo>
                    <a:pt x="3343" y="3438"/>
                  </a:lnTo>
                  <a:lnTo>
                    <a:pt x="3299" y="3426"/>
                  </a:lnTo>
                  <a:lnTo>
                    <a:pt x="3258" y="3407"/>
                  </a:lnTo>
                  <a:lnTo>
                    <a:pt x="2986" y="3250"/>
                  </a:lnTo>
                  <a:lnTo>
                    <a:pt x="2888" y="3327"/>
                  </a:lnTo>
                  <a:lnTo>
                    <a:pt x="2787" y="3396"/>
                  </a:lnTo>
                  <a:lnTo>
                    <a:pt x="2679" y="3457"/>
                  </a:lnTo>
                  <a:lnTo>
                    <a:pt x="2568" y="3511"/>
                  </a:lnTo>
                  <a:lnTo>
                    <a:pt x="2451" y="3557"/>
                  </a:lnTo>
                  <a:lnTo>
                    <a:pt x="2451" y="3873"/>
                  </a:lnTo>
                  <a:lnTo>
                    <a:pt x="2447" y="3923"/>
                  </a:lnTo>
                  <a:lnTo>
                    <a:pt x="2432" y="3970"/>
                  </a:lnTo>
                  <a:lnTo>
                    <a:pt x="2409" y="4015"/>
                  </a:lnTo>
                  <a:lnTo>
                    <a:pt x="2378" y="4051"/>
                  </a:lnTo>
                  <a:lnTo>
                    <a:pt x="2340" y="4082"/>
                  </a:lnTo>
                  <a:lnTo>
                    <a:pt x="2298" y="4105"/>
                  </a:lnTo>
                  <a:lnTo>
                    <a:pt x="2250" y="4120"/>
                  </a:lnTo>
                  <a:lnTo>
                    <a:pt x="2198" y="4126"/>
                  </a:lnTo>
                  <a:lnTo>
                    <a:pt x="1560" y="4126"/>
                  </a:lnTo>
                  <a:lnTo>
                    <a:pt x="1508" y="4120"/>
                  </a:lnTo>
                  <a:lnTo>
                    <a:pt x="1460" y="4105"/>
                  </a:lnTo>
                  <a:lnTo>
                    <a:pt x="1418" y="4082"/>
                  </a:lnTo>
                  <a:lnTo>
                    <a:pt x="1380" y="4051"/>
                  </a:lnTo>
                  <a:lnTo>
                    <a:pt x="1349" y="4015"/>
                  </a:lnTo>
                  <a:lnTo>
                    <a:pt x="1326" y="3970"/>
                  </a:lnTo>
                  <a:lnTo>
                    <a:pt x="1313" y="3923"/>
                  </a:lnTo>
                  <a:lnTo>
                    <a:pt x="1307" y="3873"/>
                  </a:lnTo>
                  <a:lnTo>
                    <a:pt x="1307" y="3557"/>
                  </a:lnTo>
                  <a:lnTo>
                    <a:pt x="1190" y="3511"/>
                  </a:lnTo>
                  <a:lnTo>
                    <a:pt x="1079" y="3457"/>
                  </a:lnTo>
                  <a:lnTo>
                    <a:pt x="971" y="3396"/>
                  </a:lnTo>
                  <a:lnTo>
                    <a:pt x="870" y="3327"/>
                  </a:lnTo>
                  <a:lnTo>
                    <a:pt x="772" y="3250"/>
                  </a:lnTo>
                  <a:lnTo>
                    <a:pt x="500" y="3407"/>
                  </a:lnTo>
                  <a:lnTo>
                    <a:pt x="458" y="3426"/>
                  </a:lnTo>
                  <a:lnTo>
                    <a:pt x="416" y="3438"/>
                  </a:lnTo>
                  <a:lnTo>
                    <a:pt x="371" y="3442"/>
                  </a:lnTo>
                  <a:lnTo>
                    <a:pt x="329" y="3438"/>
                  </a:lnTo>
                  <a:lnTo>
                    <a:pt x="287" y="3426"/>
                  </a:lnTo>
                  <a:lnTo>
                    <a:pt x="249" y="3407"/>
                  </a:lnTo>
                  <a:lnTo>
                    <a:pt x="212" y="3384"/>
                  </a:lnTo>
                  <a:lnTo>
                    <a:pt x="182" y="3351"/>
                  </a:lnTo>
                  <a:lnTo>
                    <a:pt x="155" y="3315"/>
                  </a:lnTo>
                  <a:lnTo>
                    <a:pt x="0" y="3047"/>
                  </a:lnTo>
                  <a:lnTo>
                    <a:pt x="329" y="3047"/>
                  </a:lnTo>
                  <a:lnTo>
                    <a:pt x="416" y="3041"/>
                  </a:lnTo>
                  <a:lnTo>
                    <a:pt x="500" y="3026"/>
                  </a:lnTo>
                  <a:lnTo>
                    <a:pt x="580" y="2999"/>
                  </a:lnTo>
                  <a:lnTo>
                    <a:pt x="657" y="2964"/>
                  </a:lnTo>
                  <a:lnTo>
                    <a:pt x="728" y="2920"/>
                  </a:lnTo>
                  <a:lnTo>
                    <a:pt x="793" y="2870"/>
                  </a:lnTo>
                  <a:lnTo>
                    <a:pt x="851" y="2811"/>
                  </a:lnTo>
                  <a:lnTo>
                    <a:pt x="902" y="2746"/>
                  </a:lnTo>
                  <a:lnTo>
                    <a:pt x="947" y="2675"/>
                  </a:lnTo>
                  <a:lnTo>
                    <a:pt x="981" y="2600"/>
                  </a:lnTo>
                  <a:lnTo>
                    <a:pt x="1006" y="2520"/>
                  </a:lnTo>
                  <a:lnTo>
                    <a:pt x="1023" y="2435"/>
                  </a:lnTo>
                  <a:lnTo>
                    <a:pt x="1029" y="2347"/>
                  </a:lnTo>
                  <a:lnTo>
                    <a:pt x="1029" y="2274"/>
                  </a:lnTo>
                  <a:lnTo>
                    <a:pt x="1129" y="2221"/>
                  </a:lnTo>
                  <a:lnTo>
                    <a:pt x="1224" y="2161"/>
                  </a:lnTo>
                  <a:lnTo>
                    <a:pt x="1288" y="2198"/>
                  </a:lnTo>
                  <a:lnTo>
                    <a:pt x="1353" y="2230"/>
                  </a:lnTo>
                  <a:lnTo>
                    <a:pt x="1422" y="2257"/>
                  </a:lnTo>
                  <a:lnTo>
                    <a:pt x="1493" y="2274"/>
                  </a:lnTo>
                  <a:lnTo>
                    <a:pt x="1564" y="2286"/>
                  </a:lnTo>
                  <a:lnTo>
                    <a:pt x="1637" y="2290"/>
                  </a:lnTo>
                  <a:lnTo>
                    <a:pt x="1719" y="2286"/>
                  </a:lnTo>
                  <a:lnTo>
                    <a:pt x="1800" y="2271"/>
                  </a:lnTo>
                  <a:lnTo>
                    <a:pt x="1878" y="2248"/>
                  </a:lnTo>
                  <a:lnTo>
                    <a:pt x="1951" y="2215"/>
                  </a:lnTo>
                  <a:lnTo>
                    <a:pt x="2022" y="2175"/>
                  </a:lnTo>
                  <a:lnTo>
                    <a:pt x="2087" y="2127"/>
                  </a:lnTo>
                  <a:lnTo>
                    <a:pt x="2145" y="2071"/>
                  </a:lnTo>
                  <a:lnTo>
                    <a:pt x="2198" y="2010"/>
                  </a:lnTo>
                  <a:lnTo>
                    <a:pt x="2242" y="1941"/>
                  </a:lnTo>
                  <a:lnTo>
                    <a:pt x="2597" y="1330"/>
                  </a:lnTo>
                  <a:lnTo>
                    <a:pt x="2631" y="1259"/>
                  </a:lnTo>
                  <a:lnTo>
                    <a:pt x="2660" y="1186"/>
                  </a:lnTo>
                  <a:lnTo>
                    <a:pt x="2679" y="1109"/>
                  </a:lnTo>
                  <a:lnTo>
                    <a:pt x="2689" y="1033"/>
                  </a:lnTo>
                  <a:lnTo>
                    <a:pt x="2691" y="954"/>
                  </a:lnTo>
                  <a:lnTo>
                    <a:pt x="2683" y="877"/>
                  </a:lnTo>
                  <a:lnTo>
                    <a:pt x="2666" y="799"/>
                  </a:lnTo>
                  <a:lnTo>
                    <a:pt x="2641" y="724"/>
                  </a:lnTo>
                  <a:lnTo>
                    <a:pt x="2608" y="653"/>
                  </a:lnTo>
                  <a:lnTo>
                    <a:pt x="2568" y="586"/>
                  </a:lnTo>
                  <a:lnTo>
                    <a:pt x="2520" y="525"/>
                  </a:lnTo>
                  <a:lnTo>
                    <a:pt x="2467" y="467"/>
                  </a:lnTo>
                  <a:lnTo>
                    <a:pt x="2407" y="418"/>
                  </a:lnTo>
                  <a:lnTo>
                    <a:pt x="2340" y="375"/>
                  </a:lnTo>
                  <a:lnTo>
                    <a:pt x="2279" y="339"/>
                  </a:lnTo>
                  <a:lnTo>
                    <a:pt x="2283" y="224"/>
                  </a:lnTo>
                  <a:lnTo>
                    <a:pt x="2279" y="111"/>
                  </a:lnTo>
                  <a:lnTo>
                    <a:pt x="2340" y="74"/>
                  </a:lnTo>
                  <a:lnTo>
                    <a:pt x="2396" y="40"/>
                  </a:lnTo>
                  <a:lnTo>
                    <a:pt x="244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1" name="Freeform 23">
              <a:extLst>
                <a:ext uri="{FF2B5EF4-FFF2-40B4-BE49-F238E27FC236}">
                  <a16:creationId xmlns:a16="http://schemas.microsoft.com/office/drawing/2014/main" id="{A07D889F-CC67-D769-81BF-F4D17CA56713}"/>
                </a:ext>
              </a:extLst>
            </p:cNvPr>
            <p:cNvSpPr>
              <a:spLocks/>
            </p:cNvSpPr>
            <p:nvPr/>
          </p:nvSpPr>
          <p:spPr bwMode="auto">
            <a:xfrm>
              <a:off x="-10517188" y="1625601"/>
              <a:ext cx="1203325" cy="1203325"/>
            </a:xfrm>
            <a:custGeom>
              <a:avLst/>
              <a:gdLst>
                <a:gd name="T0" fmla="*/ 760 w 1517"/>
                <a:gd name="T1" fmla="*/ 0 h 1516"/>
                <a:gd name="T2" fmla="*/ 853 w 1517"/>
                <a:gd name="T3" fmla="*/ 6 h 1516"/>
                <a:gd name="T4" fmla="*/ 945 w 1517"/>
                <a:gd name="T5" fmla="*/ 23 h 1516"/>
                <a:gd name="T6" fmla="*/ 1032 w 1517"/>
                <a:gd name="T7" fmla="*/ 50 h 1516"/>
                <a:gd name="T8" fmla="*/ 1114 w 1517"/>
                <a:gd name="T9" fmla="*/ 88 h 1516"/>
                <a:gd name="T10" fmla="*/ 1191 w 1517"/>
                <a:gd name="T11" fmla="*/ 136 h 1516"/>
                <a:gd name="T12" fmla="*/ 1262 w 1517"/>
                <a:gd name="T13" fmla="*/ 192 h 1516"/>
                <a:gd name="T14" fmla="*/ 1325 w 1517"/>
                <a:gd name="T15" fmla="*/ 255 h 1516"/>
                <a:gd name="T16" fmla="*/ 1381 w 1517"/>
                <a:gd name="T17" fmla="*/ 324 h 1516"/>
                <a:gd name="T18" fmla="*/ 1429 w 1517"/>
                <a:gd name="T19" fmla="*/ 401 h 1516"/>
                <a:gd name="T20" fmla="*/ 1467 w 1517"/>
                <a:gd name="T21" fmla="*/ 483 h 1516"/>
                <a:gd name="T22" fmla="*/ 1494 w 1517"/>
                <a:gd name="T23" fmla="*/ 571 h 1516"/>
                <a:gd name="T24" fmla="*/ 1511 w 1517"/>
                <a:gd name="T25" fmla="*/ 663 h 1516"/>
                <a:gd name="T26" fmla="*/ 1517 w 1517"/>
                <a:gd name="T27" fmla="*/ 757 h 1516"/>
                <a:gd name="T28" fmla="*/ 1511 w 1517"/>
                <a:gd name="T29" fmla="*/ 853 h 1516"/>
                <a:gd name="T30" fmla="*/ 1494 w 1517"/>
                <a:gd name="T31" fmla="*/ 945 h 1516"/>
                <a:gd name="T32" fmla="*/ 1467 w 1517"/>
                <a:gd name="T33" fmla="*/ 1031 h 1516"/>
                <a:gd name="T34" fmla="*/ 1429 w 1517"/>
                <a:gd name="T35" fmla="*/ 1113 h 1516"/>
                <a:gd name="T36" fmla="*/ 1381 w 1517"/>
                <a:gd name="T37" fmla="*/ 1190 h 1516"/>
                <a:gd name="T38" fmla="*/ 1325 w 1517"/>
                <a:gd name="T39" fmla="*/ 1261 h 1516"/>
                <a:gd name="T40" fmla="*/ 1262 w 1517"/>
                <a:gd name="T41" fmla="*/ 1324 h 1516"/>
                <a:gd name="T42" fmla="*/ 1191 w 1517"/>
                <a:gd name="T43" fmla="*/ 1380 h 1516"/>
                <a:gd name="T44" fmla="*/ 1114 w 1517"/>
                <a:gd name="T45" fmla="*/ 1426 h 1516"/>
                <a:gd name="T46" fmla="*/ 1032 w 1517"/>
                <a:gd name="T47" fmla="*/ 1464 h 1516"/>
                <a:gd name="T48" fmla="*/ 945 w 1517"/>
                <a:gd name="T49" fmla="*/ 1493 h 1516"/>
                <a:gd name="T50" fmla="*/ 853 w 1517"/>
                <a:gd name="T51" fmla="*/ 1510 h 1516"/>
                <a:gd name="T52" fmla="*/ 760 w 1517"/>
                <a:gd name="T53" fmla="*/ 1516 h 1516"/>
                <a:gd name="T54" fmla="*/ 664 w 1517"/>
                <a:gd name="T55" fmla="*/ 1510 h 1516"/>
                <a:gd name="T56" fmla="*/ 572 w 1517"/>
                <a:gd name="T57" fmla="*/ 1493 h 1516"/>
                <a:gd name="T58" fmla="*/ 485 w 1517"/>
                <a:gd name="T59" fmla="*/ 1464 h 1516"/>
                <a:gd name="T60" fmla="*/ 403 w 1517"/>
                <a:gd name="T61" fmla="*/ 1426 h 1516"/>
                <a:gd name="T62" fmla="*/ 326 w 1517"/>
                <a:gd name="T63" fmla="*/ 1380 h 1516"/>
                <a:gd name="T64" fmla="*/ 255 w 1517"/>
                <a:gd name="T65" fmla="*/ 1324 h 1516"/>
                <a:gd name="T66" fmla="*/ 192 w 1517"/>
                <a:gd name="T67" fmla="*/ 1261 h 1516"/>
                <a:gd name="T68" fmla="*/ 137 w 1517"/>
                <a:gd name="T69" fmla="*/ 1190 h 1516"/>
                <a:gd name="T70" fmla="*/ 89 w 1517"/>
                <a:gd name="T71" fmla="*/ 1113 h 1516"/>
                <a:gd name="T72" fmla="*/ 52 w 1517"/>
                <a:gd name="T73" fmla="*/ 1031 h 1516"/>
                <a:gd name="T74" fmla="*/ 23 w 1517"/>
                <a:gd name="T75" fmla="*/ 945 h 1516"/>
                <a:gd name="T76" fmla="*/ 6 w 1517"/>
                <a:gd name="T77" fmla="*/ 853 h 1516"/>
                <a:gd name="T78" fmla="*/ 0 w 1517"/>
                <a:gd name="T79" fmla="*/ 757 h 1516"/>
                <a:gd name="T80" fmla="*/ 6 w 1517"/>
                <a:gd name="T81" fmla="*/ 663 h 1516"/>
                <a:gd name="T82" fmla="*/ 23 w 1517"/>
                <a:gd name="T83" fmla="*/ 571 h 1516"/>
                <a:gd name="T84" fmla="*/ 52 w 1517"/>
                <a:gd name="T85" fmla="*/ 483 h 1516"/>
                <a:gd name="T86" fmla="*/ 89 w 1517"/>
                <a:gd name="T87" fmla="*/ 401 h 1516"/>
                <a:gd name="T88" fmla="*/ 137 w 1517"/>
                <a:gd name="T89" fmla="*/ 324 h 1516"/>
                <a:gd name="T90" fmla="*/ 192 w 1517"/>
                <a:gd name="T91" fmla="*/ 255 h 1516"/>
                <a:gd name="T92" fmla="*/ 255 w 1517"/>
                <a:gd name="T93" fmla="*/ 192 h 1516"/>
                <a:gd name="T94" fmla="*/ 326 w 1517"/>
                <a:gd name="T95" fmla="*/ 136 h 1516"/>
                <a:gd name="T96" fmla="*/ 403 w 1517"/>
                <a:gd name="T97" fmla="*/ 88 h 1516"/>
                <a:gd name="T98" fmla="*/ 485 w 1517"/>
                <a:gd name="T99" fmla="*/ 50 h 1516"/>
                <a:gd name="T100" fmla="*/ 572 w 1517"/>
                <a:gd name="T101" fmla="*/ 23 h 1516"/>
                <a:gd name="T102" fmla="*/ 664 w 1517"/>
                <a:gd name="T103" fmla="*/ 6 h 1516"/>
                <a:gd name="T104" fmla="*/ 760 w 1517"/>
                <a:gd name="T105" fmla="*/ 0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516">
                  <a:moveTo>
                    <a:pt x="760" y="0"/>
                  </a:moveTo>
                  <a:lnTo>
                    <a:pt x="853" y="6"/>
                  </a:lnTo>
                  <a:lnTo>
                    <a:pt x="945" y="23"/>
                  </a:lnTo>
                  <a:lnTo>
                    <a:pt x="1032" y="50"/>
                  </a:lnTo>
                  <a:lnTo>
                    <a:pt x="1114" y="88"/>
                  </a:lnTo>
                  <a:lnTo>
                    <a:pt x="1191" y="136"/>
                  </a:lnTo>
                  <a:lnTo>
                    <a:pt x="1262" y="192"/>
                  </a:lnTo>
                  <a:lnTo>
                    <a:pt x="1325" y="255"/>
                  </a:lnTo>
                  <a:lnTo>
                    <a:pt x="1381" y="324"/>
                  </a:lnTo>
                  <a:lnTo>
                    <a:pt x="1429" y="401"/>
                  </a:lnTo>
                  <a:lnTo>
                    <a:pt x="1467" y="483"/>
                  </a:lnTo>
                  <a:lnTo>
                    <a:pt x="1494" y="571"/>
                  </a:lnTo>
                  <a:lnTo>
                    <a:pt x="1511" y="663"/>
                  </a:lnTo>
                  <a:lnTo>
                    <a:pt x="1517" y="757"/>
                  </a:lnTo>
                  <a:lnTo>
                    <a:pt x="1511" y="853"/>
                  </a:lnTo>
                  <a:lnTo>
                    <a:pt x="1494" y="945"/>
                  </a:lnTo>
                  <a:lnTo>
                    <a:pt x="1467" y="1031"/>
                  </a:lnTo>
                  <a:lnTo>
                    <a:pt x="1429" y="1113"/>
                  </a:lnTo>
                  <a:lnTo>
                    <a:pt x="1381" y="1190"/>
                  </a:lnTo>
                  <a:lnTo>
                    <a:pt x="1325" y="1261"/>
                  </a:lnTo>
                  <a:lnTo>
                    <a:pt x="1262" y="1324"/>
                  </a:lnTo>
                  <a:lnTo>
                    <a:pt x="1191" y="1380"/>
                  </a:lnTo>
                  <a:lnTo>
                    <a:pt x="1114" y="1426"/>
                  </a:lnTo>
                  <a:lnTo>
                    <a:pt x="1032" y="1464"/>
                  </a:lnTo>
                  <a:lnTo>
                    <a:pt x="945" y="1493"/>
                  </a:lnTo>
                  <a:lnTo>
                    <a:pt x="853" y="1510"/>
                  </a:lnTo>
                  <a:lnTo>
                    <a:pt x="760" y="1516"/>
                  </a:lnTo>
                  <a:lnTo>
                    <a:pt x="664" y="1510"/>
                  </a:lnTo>
                  <a:lnTo>
                    <a:pt x="572" y="1493"/>
                  </a:lnTo>
                  <a:lnTo>
                    <a:pt x="485" y="1464"/>
                  </a:lnTo>
                  <a:lnTo>
                    <a:pt x="403" y="1426"/>
                  </a:lnTo>
                  <a:lnTo>
                    <a:pt x="326" y="1380"/>
                  </a:lnTo>
                  <a:lnTo>
                    <a:pt x="255" y="1324"/>
                  </a:lnTo>
                  <a:lnTo>
                    <a:pt x="192" y="1261"/>
                  </a:lnTo>
                  <a:lnTo>
                    <a:pt x="137" y="1190"/>
                  </a:lnTo>
                  <a:lnTo>
                    <a:pt x="89" y="1113"/>
                  </a:lnTo>
                  <a:lnTo>
                    <a:pt x="52" y="1031"/>
                  </a:lnTo>
                  <a:lnTo>
                    <a:pt x="23" y="945"/>
                  </a:lnTo>
                  <a:lnTo>
                    <a:pt x="6" y="853"/>
                  </a:lnTo>
                  <a:lnTo>
                    <a:pt x="0" y="757"/>
                  </a:lnTo>
                  <a:lnTo>
                    <a:pt x="6" y="663"/>
                  </a:lnTo>
                  <a:lnTo>
                    <a:pt x="23" y="571"/>
                  </a:lnTo>
                  <a:lnTo>
                    <a:pt x="52" y="483"/>
                  </a:lnTo>
                  <a:lnTo>
                    <a:pt x="89" y="401"/>
                  </a:lnTo>
                  <a:lnTo>
                    <a:pt x="137" y="324"/>
                  </a:lnTo>
                  <a:lnTo>
                    <a:pt x="192" y="255"/>
                  </a:lnTo>
                  <a:lnTo>
                    <a:pt x="255" y="192"/>
                  </a:lnTo>
                  <a:lnTo>
                    <a:pt x="326" y="136"/>
                  </a:lnTo>
                  <a:lnTo>
                    <a:pt x="403" y="88"/>
                  </a:lnTo>
                  <a:lnTo>
                    <a:pt x="485" y="50"/>
                  </a:lnTo>
                  <a:lnTo>
                    <a:pt x="572" y="23"/>
                  </a:lnTo>
                  <a:lnTo>
                    <a:pt x="664" y="6"/>
                  </a:lnTo>
                  <a:lnTo>
                    <a:pt x="76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32" name="Freeform 24">
              <a:extLst>
                <a:ext uri="{FF2B5EF4-FFF2-40B4-BE49-F238E27FC236}">
                  <a16:creationId xmlns:a16="http://schemas.microsoft.com/office/drawing/2014/main" id="{EA3FF8C9-EDDE-A67D-5F50-3F82674B4787}"/>
                </a:ext>
              </a:extLst>
            </p:cNvPr>
            <p:cNvSpPr>
              <a:spLocks noEditPoints="1"/>
            </p:cNvSpPr>
            <p:nvPr/>
          </p:nvSpPr>
          <p:spPr bwMode="auto">
            <a:xfrm>
              <a:off x="-11736388" y="320676"/>
              <a:ext cx="3641725" cy="3811588"/>
            </a:xfrm>
            <a:custGeom>
              <a:avLst/>
              <a:gdLst>
                <a:gd name="T0" fmla="*/ 1944 w 4587"/>
                <a:gd name="T1" fmla="*/ 1276 h 4802"/>
                <a:gd name="T2" fmla="*/ 1545 w 4587"/>
                <a:gd name="T3" fmla="*/ 1493 h 4802"/>
                <a:gd name="T4" fmla="*/ 1258 w 4587"/>
                <a:gd name="T5" fmla="*/ 1839 h 4802"/>
                <a:gd name="T6" fmla="*/ 1121 w 4587"/>
                <a:gd name="T7" fmla="*/ 2280 h 4802"/>
                <a:gd name="T8" fmla="*/ 1167 w 4587"/>
                <a:gd name="T9" fmla="*/ 2752 h 4802"/>
                <a:gd name="T10" fmla="*/ 1384 w 4587"/>
                <a:gd name="T11" fmla="*/ 3150 h 4802"/>
                <a:gd name="T12" fmla="*/ 1733 w 4587"/>
                <a:gd name="T13" fmla="*/ 3438 h 4802"/>
                <a:gd name="T14" fmla="*/ 2174 w 4587"/>
                <a:gd name="T15" fmla="*/ 3574 h 4802"/>
                <a:gd name="T16" fmla="*/ 2643 w 4587"/>
                <a:gd name="T17" fmla="*/ 3526 h 4802"/>
                <a:gd name="T18" fmla="*/ 3044 w 4587"/>
                <a:gd name="T19" fmla="*/ 3311 h 4802"/>
                <a:gd name="T20" fmla="*/ 3330 w 4587"/>
                <a:gd name="T21" fmla="*/ 2962 h 4802"/>
                <a:gd name="T22" fmla="*/ 3466 w 4587"/>
                <a:gd name="T23" fmla="*/ 2522 h 4802"/>
                <a:gd name="T24" fmla="*/ 3420 w 4587"/>
                <a:gd name="T25" fmla="*/ 2052 h 4802"/>
                <a:gd name="T26" fmla="*/ 3203 w 4587"/>
                <a:gd name="T27" fmla="*/ 1652 h 4802"/>
                <a:gd name="T28" fmla="*/ 2854 w 4587"/>
                <a:gd name="T29" fmla="*/ 1366 h 4802"/>
                <a:gd name="T30" fmla="*/ 2413 w 4587"/>
                <a:gd name="T31" fmla="*/ 1228 h 4802"/>
                <a:gd name="T32" fmla="*/ 2703 w 4587"/>
                <a:gd name="T33" fmla="*/ 5 h 4802"/>
                <a:gd name="T34" fmla="*/ 2877 w 4587"/>
                <a:gd name="T35" fmla="*/ 122 h 4802"/>
                <a:gd name="T36" fmla="*/ 2925 w 4587"/>
                <a:gd name="T37" fmla="*/ 626 h 4802"/>
                <a:gd name="T38" fmla="*/ 3408 w 4587"/>
                <a:gd name="T39" fmla="*/ 883 h 4802"/>
                <a:gd name="T40" fmla="*/ 3907 w 4587"/>
                <a:gd name="T41" fmla="*/ 761 h 4802"/>
                <a:gd name="T42" fmla="*/ 4070 w 4587"/>
                <a:gd name="T43" fmla="*/ 780 h 4802"/>
                <a:gd name="T44" fmla="*/ 4198 w 4587"/>
                <a:gd name="T45" fmla="*/ 895 h 4802"/>
                <a:gd name="T46" fmla="*/ 4587 w 4587"/>
                <a:gd name="T47" fmla="*/ 1663 h 4802"/>
                <a:gd name="T48" fmla="*/ 4516 w 4587"/>
                <a:gd name="T49" fmla="*/ 1832 h 4802"/>
                <a:gd name="T50" fmla="*/ 4165 w 4587"/>
                <a:gd name="T51" fmla="*/ 2173 h 4802"/>
                <a:gd name="T52" fmla="*/ 4165 w 4587"/>
                <a:gd name="T53" fmla="*/ 2631 h 4802"/>
                <a:gd name="T54" fmla="*/ 4516 w 4587"/>
                <a:gd name="T55" fmla="*/ 2970 h 4802"/>
                <a:gd name="T56" fmla="*/ 4587 w 4587"/>
                <a:gd name="T57" fmla="*/ 3139 h 4802"/>
                <a:gd name="T58" fmla="*/ 4198 w 4587"/>
                <a:gd name="T59" fmla="*/ 3907 h 4802"/>
                <a:gd name="T60" fmla="*/ 4050 w 4587"/>
                <a:gd name="T61" fmla="*/ 4032 h 4802"/>
                <a:gd name="T62" fmla="*/ 3861 w 4587"/>
                <a:gd name="T63" fmla="*/ 4032 h 4802"/>
                <a:gd name="T64" fmla="*/ 3295 w 4587"/>
                <a:gd name="T65" fmla="*/ 3997 h 4802"/>
                <a:gd name="T66" fmla="*/ 2925 w 4587"/>
                <a:gd name="T67" fmla="*/ 4524 h 4802"/>
                <a:gd name="T68" fmla="*/ 2845 w 4587"/>
                <a:gd name="T69" fmla="*/ 4722 h 4802"/>
                <a:gd name="T70" fmla="*/ 2647 w 4587"/>
                <a:gd name="T71" fmla="*/ 4802 h 4802"/>
                <a:gd name="T72" fmla="*/ 1785 w 4587"/>
                <a:gd name="T73" fmla="*/ 4756 h 4802"/>
                <a:gd name="T74" fmla="*/ 1668 w 4587"/>
                <a:gd name="T75" fmla="*/ 4580 h 4802"/>
                <a:gd name="T76" fmla="*/ 1409 w 4587"/>
                <a:gd name="T77" fmla="*/ 4064 h 4802"/>
                <a:gd name="T78" fmla="*/ 771 w 4587"/>
                <a:gd name="T79" fmla="*/ 4011 h 4802"/>
                <a:gd name="T80" fmla="*/ 583 w 4587"/>
                <a:gd name="T81" fmla="*/ 4043 h 4802"/>
                <a:gd name="T82" fmla="*/ 418 w 4587"/>
                <a:gd name="T83" fmla="*/ 3949 h 4802"/>
                <a:gd name="T84" fmla="*/ 4 w 4587"/>
                <a:gd name="T85" fmla="*/ 3204 h 4802"/>
                <a:gd name="T86" fmla="*/ 36 w 4587"/>
                <a:gd name="T87" fmla="*/ 3020 h 4802"/>
                <a:gd name="T88" fmla="*/ 439 w 4587"/>
                <a:gd name="T89" fmla="*/ 2742 h 4802"/>
                <a:gd name="T90" fmla="*/ 412 w 4587"/>
                <a:gd name="T91" fmla="*/ 2286 h 4802"/>
                <a:gd name="T92" fmla="*/ 98 w 4587"/>
                <a:gd name="T93" fmla="*/ 1859 h 4802"/>
                <a:gd name="T94" fmla="*/ 4 w 4587"/>
                <a:gd name="T95" fmla="*/ 1696 h 4802"/>
                <a:gd name="T96" fmla="*/ 36 w 4587"/>
                <a:gd name="T97" fmla="*/ 1506 h 4802"/>
                <a:gd name="T98" fmla="*/ 479 w 4587"/>
                <a:gd name="T99" fmla="*/ 801 h 4802"/>
                <a:gd name="T100" fmla="*/ 631 w 4587"/>
                <a:gd name="T101" fmla="*/ 755 h 4802"/>
                <a:gd name="T102" fmla="*/ 1072 w 4587"/>
                <a:gd name="T103" fmla="*/ 968 h 4802"/>
                <a:gd name="T104" fmla="*/ 1534 w 4587"/>
                <a:gd name="T105" fmla="*/ 678 h 4802"/>
                <a:gd name="T106" fmla="*/ 1683 w 4587"/>
                <a:gd name="T107" fmla="*/ 170 h 4802"/>
                <a:gd name="T108" fmla="*/ 1833 w 4587"/>
                <a:gd name="T109" fmla="*/ 21 h 4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87" h="4802">
                  <a:moveTo>
                    <a:pt x="2295" y="1222"/>
                  </a:moveTo>
                  <a:lnTo>
                    <a:pt x="2174" y="1228"/>
                  </a:lnTo>
                  <a:lnTo>
                    <a:pt x="2057" y="1247"/>
                  </a:lnTo>
                  <a:lnTo>
                    <a:pt x="1944" y="1276"/>
                  </a:lnTo>
                  <a:lnTo>
                    <a:pt x="1834" y="1316"/>
                  </a:lnTo>
                  <a:lnTo>
                    <a:pt x="1733" y="1366"/>
                  </a:lnTo>
                  <a:lnTo>
                    <a:pt x="1635" y="1424"/>
                  </a:lnTo>
                  <a:lnTo>
                    <a:pt x="1545" y="1493"/>
                  </a:lnTo>
                  <a:lnTo>
                    <a:pt x="1461" y="1569"/>
                  </a:lnTo>
                  <a:lnTo>
                    <a:pt x="1384" y="1652"/>
                  </a:lnTo>
                  <a:lnTo>
                    <a:pt x="1317" y="1744"/>
                  </a:lnTo>
                  <a:lnTo>
                    <a:pt x="1258" y="1839"/>
                  </a:lnTo>
                  <a:lnTo>
                    <a:pt x="1208" y="1943"/>
                  </a:lnTo>
                  <a:lnTo>
                    <a:pt x="1167" y="2052"/>
                  </a:lnTo>
                  <a:lnTo>
                    <a:pt x="1139" y="2163"/>
                  </a:lnTo>
                  <a:lnTo>
                    <a:pt x="1121" y="2280"/>
                  </a:lnTo>
                  <a:lnTo>
                    <a:pt x="1116" y="2401"/>
                  </a:lnTo>
                  <a:lnTo>
                    <a:pt x="1121" y="2522"/>
                  </a:lnTo>
                  <a:lnTo>
                    <a:pt x="1139" y="2639"/>
                  </a:lnTo>
                  <a:lnTo>
                    <a:pt x="1167" y="2752"/>
                  </a:lnTo>
                  <a:lnTo>
                    <a:pt x="1208" y="2859"/>
                  </a:lnTo>
                  <a:lnTo>
                    <a:pt x="1258" y="2962"/>
                  </a:lnTo>
                  <a:lnTo>
                    <a:pt x="1317" y="3060"/>
                  </a:lnTo>
                  <a:lnTo>
                    <a:pt x="1384" y="3150"/>
                  </a:lnTo>
                  <a:lnTo>
                    <a:pt x="1461" y="3235"/>
                  </a:lnTo>
                  <a:lnTo>
                    <a:pt x="1545" y="3311"/>
                  </a:lnTo>
                  <a:lnTo>
                    <a:pt x="1635" y="3378"/>
                  </a:lnTo>
                  <a:lnTo>
                    <a:pt x="1733" y="3438"/>
                  </a:lnTo>
                  <a:lnTo>
                    <a:pt x="1834" y="3488"/>
                  </a:lnTo>
                  <a:lnTo>
                    <a:pt x="1944" y="3526"/>
                  </a:lnTo>
                  <a:lnTo>
                    <a:pt x="2057" y="3557"/>
                  </a:lnTo>
                  <a:lnTo>
                    <a:pt x="2174" y="3574"/>
                  </a:lnTo>
                  <a:lnTo>
                    <a:pt x="2295" y="3580"/>
                  </a:lnTo>
                  <a:lnTo>
                    <a:pt x="2413" y="3574"/>
                  </a:lnTo>
                  <a:lnTo>
                    <a:pt x="2530" y="3557"/>
                  </a:lnTo>
                  <a:lnTo>
                    <a:pt x="2643" y="3526"/>
                  </a:lnTo>
                  <a:lnTo>
                    <a:pt x="2753" y="3488"/>
                  </a:lnTo>
                  <a:lnTo>
                    <a:pt x="2854" y="3438"/>
                  </a:lnTo>
                  <a:lnTo>
                    <a:pt x="2952" y="3378"/>
                  </a:lnTo>
                  <a:lnTo>
                    <a:pt x="3044" y="3311"/>
                  </a:lnTo>
                  <a:lnTo>
                    <a:pt x="3126" y="3235"/>
                  </a:lnTo>
                  <a:lnTo>
                    <a:pt x="3203" y="3150"/>
                  </a:lnTo>
                  <a:lnTo>
                    <a:pt x="3270" y="3060"/>
                  </a:lnTo>
                  <a:lnTo>
                    <a:pt x="3330" y="2962"/>
                  </a:lnTo>
                  <a:lnTo>
                    <a:pt x="3380" y="2859"/>
                  </a:lnTo>
                  <a:lnTo>
                    <a:pt x="3420" y="2752"/>
                  </a:lnTo>
                  <a:lnTo>
                    <a:pt x="3449" y="2639"/>
                  </a:lnTo>
                  <a:lnTo>
                    <a:pt x="3466" y="2522"/>
                  </a:lnTo>
                  <a:lnTo>
                    <a:pt x="3473" y="2401"/>
                  </a:lnTo>
                  <a:lnTo>
                    <a:pt x="3466" y="2280"/>
                  </a:lnTo>
                  <a:lnTo>
                    <a:pt x="3449" y="2163"/>
                  </a:lnTo>
                  <a:lnTo>
                    <a:pt x="3420" y="2052"/>
                  </a:lnTo>
                  <a:lnTo>
                    <a:pt x="3380" y="1943"/>
                  </a:lnTo>
                  <a:lnTo>
                    <a:pt x="3330" y="1839"/>
                  </a:lnTo>
                  <a:lnTo>
                    <a:pt x="3270" y="1744"/>
                  </a:lnTo>
                  <a:lnTo>
                    <a:pt x="3203" y="1652"/>
                  </a:lnTo>
                  <a:lnTo>
                    <a:pt x="3126" y="1569"/>
                  </a:lnTo>
                  <a:lnTo>
                    <a:pt x="3044" y="1493"/>
                  </a:lnTo>
                  <a:lnTo>
                    <a:pt x="2952" y="1424"/>
                  </a:lnTo>
                  <a:lnTo>
                    <a:pt x="2854" y="1366"/>
                  </a:lnTo>
                  <a:lnTo>
                    <a:pt x="2753" y="1316"/>
                  </a:lnTo>
                  <a:lnTo>
                    <a:pt x="2643" y="1276"/>
                  </a:lnTo>
                  <a:lnTo>
                    <a:pt x="2530" y="1247"/>
                  </a:lnTo>
                  <a:lnTo>
                    <a:pt x="2413" y="1228"/>
                  </a:lnTo>
                  <a:lnTo>
                    <a:pt x="2295" y="1222"/>
                  </a:lnTo>
                  <a:close/>
                  <a:moveTo>
                    <a:pt x="1940" y="0"/>
                  </a:moveTo>
                  <a:lnTo>
                    <a:pt x="2647" y="0"/>
                  </a:lnTo>
                  <a:lnTo>
                    <a:pt x="2703" y="5"/>
                  </a:lnTo>
                  <a:lnTo>
                    <a:pt x="2755" y="21"/>
                  </a:lnTo>
                  <a:lnTo>
                    <a:pt x="2803" y="48"/>
                  </a:lnTo>
                  <a:lnTo>
                    <a:pt x="2845" y="82"/>
                  </a:lnTo>
                  <a:lnTo>
                    <a:pt x="2877" y="122"/>
                  </a:lnTo>
                  <a:lnTo>
                    <a:pt x="2904" y="170"/>
                  </a:lnTo>
                  <a:lnTo>
                    <a:pt x="2919" y="222"/>
                  </a:lnTo>
                  <a:lnTo>
                    <a:pt x="2925" y="280"/>
                  </a:lnTo>
                  <a:lnTo>
                    <a:pt x="2925" y="626"/>
                  </a:lnTo>
                  <a:lnTo>
                    <a:pt x="3054" y="678"/>
                  </a:lnTo>
                  <a:lnTo>
                    <a:pt x="3178" y="738"/>
                  </a:lnTo>
                  <a:lnTo>
                    <a:pt x="3295" y="807"/>
                  </a:lnTo>
                  <a:lnTo>
                    <a:pt x="3408" y="883"/>
                  </a:lnTo>
                  <a:lnTo>
                    <a:pt x="3516" y="968"/>
                  </a:lnTo>
                  <a:lnTo>
                    <a:pt x="3817" y="793"/>
                  </a:lnTo>
                  <a:lnTo>
                    <a:pt x="3861" y="772"/>
                  </a:lnTo>
                  <a:lnTo>
                    <a:pt x="3907" y="761"/>
                  </a:lnTo>
                  <a:lnTo>
                    <a:pt x="3957" y="755"/>
                  </a:lnTo>
                  <a:lnTo>
                    <a:pt x="3991" y="759"/>
                  </a:lnTo>
                  <a:lnTo>
                    <a:pt x="4027" y="764"/>
                  </a:lnTo>
                  <a:lnTo>
                    <a:pt x="4070" y="780"/>
                  </a:lnTo>
                  <a:lnTo>
                    <a:pt x="4108" y="801"/>
                  </a:lnTo>
                  <a:lnTo>
                    <a:pt x="4142" y="828"/>
                  </a:lnTo>
                  <a:lnTo>
                    <a:pt x="4173" y="858"/>
                  </a:lnTo>
                  <a:lnTo>
                    <a:pt x="4198" y="895"/>
                  </a:lnTo>
                  <a:lnTo>
                    <a:pt x="4551" y="1506"/>
                  </a:lnTo>
                  <a:lnTo>
                    <a:pt x="4574" y="1556"/>
                  </a:lnTo>
                  <a:lnTo>
                    <a:pt x="4585" y="1609"/>
                  </a:lnTo>
                  <a:lnTo>
                    <a:pt x="4587" y="1663"/>
                  </a:lnTo>
                  <a:lnTo>
                    <a:pt x="4578" y="1719"/>
                  </a:lnTo>
                  <a:lnTo>
                    <a:pt x="4564" y="1759"/>
                  </a:lnTo>
                  <a:lnTo>
                    <a:pt x="4543" y="1797"/>
                  </a:lnTo>
                  <a:lnTo>
                    <a:pt x="4516" y="1832"/>
                  </a:lnTo>
                  <a:lnTo>
                    <a:pt x="4486" y="1862"/>
                  </a:lnTo>
                  <a:lnTo>
                    <a:pt x="4449" y="1887"/>
                  </a:lnTo>
                  <a:lnTo>
                    <a:pt x="4148" y="2062"/>
                  </a:lnTo>
                  <a:lnTo>
                    <a:pt x="4165" y="2173"/>
                  </a:lnTo>
                  <a:lnTo>
                    <a:pt x="4175" y="2286"/>
                  </a:lnTo>
                  <a:lnTo>
                    <a:pt x="4179" y="2401"/>
                  </a:lnTo>
                  <a:lnTo>
                    <a:pt x="4175" y="2516"/>
                  </a:lnTo>
                  <a:lnTo>
                    <a:pt x="4165" y="2631"/>
                  </a:lnTo>
                  <a:lnTo>
                    <a:pt x="4148" y="2742"/>
                  </a:lnTo>
                  <a:lnTo>
                    <a:pt x="4449" y="2916"/>
                  </a:lnTo>
                  <a:lnTo>
                    <a:pt x="4486" y="2941"/>
                  </a:lnTo>
                  <a:lnTo>
                    <a:pt x="4516" y="2970"/>
                  </a:lnTo>
                  <a:lnTo>
                    <a:pt x="4543" y="3005"/>
                  </a:lnTo>
                  <a:lnTo>
                    <a:pt x="4564" y="3043"/>
                  </a:lnTo>
                  <a:lnTo>
                    <a:pt x="4578" y="3085"/>
                  </a:lnTo>
                  <a:lnTo>
                    <a:pt x="4587" y="3139"/>
                  </a:lnTo>
                  <a:lnTo>
                    <a:pt x="4585" y="3194"/>
                  </a:lnTo>
                  <a:lnTo>
                    <a:pt x="4574" y="3246"/>
                  </a:lnTo>
                  <a:lnTo>
                    <a:pt x="4551" y="3296"/>
                  </a:lnTo>
                  <a:lnTo>
                    <a:pt x="4198" y="3907"/>
                  </a:lnTo>
                  <a:lnTo>
                    <a:pt x="4167" y="3949"/>
                  </a:lnTo>
                  <a:lnTo>
                    <a:pt x="4133" y="3984"/>
                  </a:lnTo>
                  <a:lnTo>
                    <a:pt x="4093" y="4011"/>
                  </a:lnTo>
                  <a:lnTo>
                    <a:pt x="4050" y="4032"/>
                  </a:lnTo>
                  <a:lnTo>
                    <a:pt x="4003" y="4043"/>
                  </a:lnTo>
                  <a:lnTo>
                    <a:pt x="3955" y="4047"/>
                  </a:lnTo>
                  <a:lnTo>
                    <a:pt x="3909" y="4043"/>
                  </a:lnTo>
                  <a:lnTo>
                    <a:pt x="3861" y="4032"/>
                  </a:lnTo>
                  <a:lnTo>
                    <a:pt x="3817" y="4011"/>
                  </a:lnTo>
                  <a:lnTo>
                    <a:pt x="3516" y="3836"/>
                  </a:lnTo>
                  <a:lnTo>
                    <a:pt x="3408" y="3921"/>
                  </a:lnTo>
                  <a:lnTo>
                    <a:pt x="3295" y="3997"/>
                  </a:lnTo>
                  <a:lnTo>
                    <a:pt x="3178" y="4064"/>
                  </a:lnTo>
                  <a:lnTo>
                    <a:pt x="3054" y="4126"/>
                  </a:lnTo>
                  <a:lnTo>
                    <a:pt x="2925" y="4176"/>
                  </a:lnTo>
                  <a:lnTo>
                    <a:pt x="2925" y="4524"/>
                  </a:lnTo>
                  <a:lnTo>
                    <a:pt x="2919" y="4580"/>
                  </a:lnTo>
                  <a:lnTo>
                    <a:pt x="2904" y="4634"/>
                  </a:lnTo>
                  <a:lnTo>
                    <a:pt x="2877" y="4680"/>
                  </a:lnTo>
                  <a:lnTo>
                    <a:pt x="2845" y="4722"/>
                  </a:lnTo>
                  <a:lnTo>
                    <a:pt x="2803" y="4756"/>
                  </a:lnTo>
                  <a:lnTo>
                    <a:pt x="2755" y="4781"/>
                  </a:lnTo>
                  <a:lnTo>
                    <a:pt x="2703" y="4796"/>
                  </a:lnTo>
                  <a:lnTo>
                    <a:pt x="2647" y="4802"/>
                  </a:lnTo>
                  <a:lnTo>
                    <a:pt x="1940" y="4802"/>
                  </a:lnTo>
                  <a:lnTo>
                    <a:pt x="1884" y="4796"/>
                  </a:lnTo>
                  <a:lnTo>
                    <a:pt x="1833" y="4781"/>
                  </a:lnTo>
                  <a:lnTo>
                    <a:pt x="1785" y="4756"/>
                  </a:lnTo>
                  <a:lnTo>
                    <a:pt x="1742" y="4722"/>
                  </a:lnTo>
                  <a:lnTo>
                    <a:pt x="1710" y="4680"/>
                  </a:lnTo>
                  <a:lnTo>
                    <a:pt x="1683" y="4634"/>
                  </a:lnTo>
                  <a:lnTo>
                    <a:pt x="1668" y="4580"/>
                  </a:lnTo>
                  <a:lnTo>
                    <a:pt x="1662" y="4524"/>
                  </a:lnTo>
                  <a:lnTo>
                    <a:pt x="1662" y="4176"/>
                  </a:lnTo>
                  <a:lnTo>
                    <a:pt x="1534" y="4126"/>
                  </a:lnTo>
                  <a:lnTo>
                    <a:pt x="1409" y="4064"/>
                  </a:lnTo>
                  <a:lnTo>
                    <a:pt x="1292" y="3997"/>
                  </a:lnTo>
                  <a:lnTo>
                    <a:pt x="1179" y="3921"/>
                  </a:lnTo>
                  <a:lnTo>
                    <a:pt x="1072" y="3836"/>
                  </a:lnTo>
                  <a:lnTo>
                    <a:pt x="771" y="4011"/>
                  </a:lnTo>
                  <a:lnTo>
                    <a:pt x="725" y="4032"/>
                  </a:lnTo>
                  <a:lnTo>
                    <a:pt x="679" y="4043"/>
                  </a:lnTo>
                  <a:lnTo>
                    <a:pt x="631" y="4047"/>
                  </a:lnTo>
                  <a:lnTo>
                    <a:pt x="583" y="4043"/>
                  </a:lnTo>
                  <a:lnTo>
                    <a:pt x="537" y="4032"/>
                  </a:lnTo>
                  <a:lnTo>
                    <a:pt x="495" y="4011"/>
                  </a:lnTo>
                  <a:lnTo>
                    <a:pt x="454" y="3984"/>
                  </a:lnTo>
                  <a:lnTo>
                    <a:pt x="418" y="3949"/>
                  </a:lnTo>
                  <a:lnTo>
                    <a:pt x="389" y="3907"/>
                  </a:lnTo>
                  <a:lnTo>
                    <a:pt x="36" y="3296"/>
                  </a:lnTo>
                  <a:lnTo>
                    <a:pt x="15" y="3250"/>
                  </a:lnTo>
                  <a:lnTo>
                    <a:pt x="4" y="3204"/>
                  </a:lnTo>
                  <a:lnTo>
                    <a:pt x="0" y="3154"/>
                  </a:lnTo>
                  <a:lnTo>
                    <a:pt x="4" y="3108"/>
                  </a:lnTo>
                  <a:lnTo>
                    <a:pt x="15" y="3062"/>
                  </a:lnTo>
                  <a:lnTo>
                    <a:pt x="36" y="3020"/>
                  </a:lnTo>
                  <a:lnTo>
                    <a:pt x="63" y="2980"/>
                  </a:lnTo>
                  <a:lnTo>
                    <a:pt x="98" y="2945"/>
                  </a:lnTo>
                  <a:lnTo>
                    <a:pt x="138" y="2916"/>
                  </a:lnTo>
                  <a:lnTo>
                    <a:pt x="439" y="2742"/>
                  </a:lnTo>
                  <a:lnTo>
                    <a:pt x="422" y="2631"/>
                  </a:lnTo>
                  <a:lnTo>
                    <a:pt x="412" y="2516"/>
                  </a:lnTo>
                  <a:lnTo>
                    <a:pt x="408" y="2401"/>
                  </a:lnTo>
                  <a:lnTo>
                    <a:pt x="412" y="2286"/>
                  </a:lnTo>
                  <a:lnTo>
                    <a:pt x="422" y="2173"/>
                  </a:lnTo>
                  <a:lnTo>
                    <a:pt x="439" y="2062"/>
                  </a:lnTo>
                  <a:lnTo>
                    <a:pt x="138" y="1887"/>
                  </a:lnTo>
                  <a:lnTo>
                    <a:pt x="98" y="1859"/>
                  </a:lnTo>
                  <a:lnTo>
                    <a:pt x="63" y="1824"/>
                  </a:lnTo>
                  <a:lnTo>
                    <a:pt x="36" y="1784"/>
                  </a:lnTo>
                  <a:lnTo>
                    <a:pt x="15" y="1742"/>
                  </a:lnTo>
                  <a:lnTo>
                    <a:pt x="4" y="1696"/>
                  </a:lnTo>
                  <a:lnTo>
                    <a:pt x="0" y="1648"/>
                  </a:lnTo>
                  <a:lnTo>
                    <a:pt x="4" y="1600"/>
                  </a:lnTo>
                  <a:lnTo>
                    <a:pt x="15" y="1552"/>
                  </a:lnTo>
                  <a:lnTo>
                    <a:pt x="36" y="1506"/>
                  </a:lnTo>
                  <a:lnTo>
                    <a:pt x="389" y="895"/>
                  </a:lnTo>
                  <a:lnTo>
                    <a:pt x="414" y="858"/>
                  </a:lnTo>
                  <a:lnTo>
                    <a:pt x="445" y="828"/>
                  </a:lnTo>
                  <a:lnTo>
                    <a:pt x="479" y="801"/>
                  </a:lnTo>
                  <a:lnTo>
                    <a:pt x="518" y="780"/>
                  </a:lnTo>
                  <a:lnTo>
                    <a:pt x="560" y="764"/>
                  </a:lnTo>
                  <a:lnTo>
                    <a:pt x="594" y="759"/>
                  </a:lnTo>
                  <a:lnTo>
                    <a:pt x="631" y="755"/>
                  </a:lnTo>
                  <a:lnTo>
                    <a:pt x="679" y="761"/>
                  </a:lnTo>
                  <a:lnTo>
                    <a:pt x="727" y="772"/>
                  </a:lnTo>
                  <a:lnTo>
                    <a:pt x="771" y="793"/>
                  </a:lnTo>
                  <a:lnTo>
                    <a:pt x="1072" y="968"/>
                  </a:lnTo>
                  <a:lnTo>
                    <a:pt x="1179" y="883"/>
                  </a:lnTo>
                  <a:lnTo>
                    <a:pt x="1292" y="807"/>
                  </a:lnTo>
                  <a:lnTo>
                    <a:pt x="1409" y="738"/>
                  </a:lnTo>
                  <a:lnTo>
                    <a:pt x="1534" y="678"/>
                  </a:lnTo>
                  <a:lnTo>
                    <a:pt x="1662" y="626"/>
                  </a:lnTo>
                  <a:lnTo>
                    <a:pt x="1662" y="280"/>
                  </a:lnTo>
                  <a:lnTo>
                    <a:pt x="1668" y="222"/>
                  </a:lnTo>
                  <a:lnTo>
                    <a:pt x="1683" y="170"/>
                  </a:lnTo>
                  <a:lnTo>
                    <a:pt x="1710" y="122"/>
                  </a:lnTo>
                  <a:lnTo>
                    <a:pt x="1742" y="82"/>
                  </a:lnTo>
                  <a:lnTo>
                    <a:pt x="1785" y="48"/>
                  </a:lnTo>
                  <a:lnTo>
                    <a:pt x="1833" y="21"/>
                  </a:lnTo>
                  <a:lnTo>
                    <a:pt x="1884" y="5"/>
                  </a:lnTo>
                  <a:lnTo>
                    <a:pt x="194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3" name="Group 12">
            <a:extLst>
              <a:ext uri="{FF2B5EF4-FFF2-40B4-BE49-F238E27FC236}">
                <a16:creationId xmlns:a16="http://schemas.microsoft.com/office/drawing/2014/main" id="{C0A34D91-C944-9BF3-E78E-F47F491EDF0C}"/>
              </a:ext>
            </a:extLst>
          </p:cNvPr>
          <p:cNvGrpSpPr/>
          <p:nvPr/>
        </p:nvGrpSpPr>
        <p:grpSpPr>
          <a:xfrm>
            <a:off x="4313210" y="2203547"/>
            <a:ext cx="536515" cy="532626"/>
            <a:chOff x="1077913" y="6218238"/>
            <a:chExt cx="6134100" cy="6089650"/>
          </a:xfrm>
          <a:solidFill>
            <a:schemeClr val="bg1"/>
          </a:solidFill>
        </p:grpSpPr>
        <p:sp>
          <p:nvSpPr>
            <p:cNvPr id="28" name="Freeform 36">
              <a:extLst>
                <a:ext uri="{FF2B5EF4-FFF2-40B4-BE49-F238E27FC236}">
                  <a16:creationId xmlns:a16="http://schemas.microsoft.com/office/drawing/2014/main" id="{E9000D61-EA80-76E1-A63E-0499F7E6DB81}"/>
                </a:ext>
              </a:extLst>
            </p:cNvPr>
            <p:cNvSpPr>
              <a:spLocks noEditPoints="1"/>
            </p:cNvSpPr>
            <p:nvPr/>
          </p:nvSpPr>
          <p:spPr bwMode="auto">
            <a:xfrm>
              <a:off x="1077913" y="6218238"/>
              <a:ext cx="6134100" cy="6089650"/>
            </a:xfrm>
            <a:custGeom>
              <a:avLst/>
              <a:gdLst>
                <a:gd name="T0" fmla="*/ 936 w 3864"/>
                <a:gd name="T1" fmla="*/ 2803 h 3836"/>
                <a:gd name="T2" fmla="*/ 1493 w 3864"/>
                <a:gd name="T3" fmla="*/ 3172 h 3836"/>
                <a:gd name="T4" fmla="*/ 1809 w 3864"/>
                <a:gd name="T5" fmla="*/ 3016 h 3836"/>
                <a:gd name="T6" fmla="*/ 1990 w 3864"/>
                <a:gd name="T7" fmla="*/ 2963 h 3836"/>
                <a:gd name="T8" fmla="*/ 2080 w 3864"/>
                <a:gd name="T9" fmla="*/ 3238 h 3836"/>
                <a:gd name="T10" fmla="*/ 2714 w 3864"/>
                <a:gd name="T11" fmla="*/ 2995 h 3836"/>
                <a:gd name="T12" fmla="*/ 3141 w 3864"/>
                <a:gd name="T13" fmla="*/ 2484 h 3836"/>
                <a:gd name="T14" fmla="*/ 2869 w 3864"/>
                <a:gd name="T15" fmla="*/ 2534 h 3836"/>
                <a:gd name="T16" fmla="*/ 2240 w 3864"/>
                <a:gd name="T17" fmla="*/ 2774 h 3836"/>
                <a:gd name="T18" fmla="*/ 1525 w 3864"/>
                <a:gd name="T19" fmla="*/ 2751 h 3836"/>
                <a:gd name="T20" fmla="*/ 918 w 3864"/>
                <a:gd name="T21" fmla="*/ 2488 h 3836"/>
                <a:gd name="T22" fmla="*/ 2799 w 3864"/>
                <a:gd name="T23" fmla="*/ 1710 h 3836"/>
                <a:gd name="T24" fmla="*/ 2779 w 3864"/>
                <a:gd name="T25" fmla="*/ 2193 h 3836"/>
                <a:gd name="T26" fmla="*/ 3093 w 3864"/>
                <a:gd name="T27" fmla="*/ 2019 h 3836"/>
                <a:gd name="T28" fmla="*/ 3045 w 3864"/>
                <a:gd name="T29" fmla="*/ 1780 h 3836"/>
                <a:gd name="T30" fmla="*/ 1044 w 3864"/>
                <a:gd name="T31" fmla="*/ 1620 h 3836"/>
                <a:gd name="T32" fmla="*/ 691 w 3864"/>
                <a:gd name="T33" fmla="*/ 1887 h 3836"/>
                <a:gd name="T34" fmla="*/ 924 w 3864"/>
                <a:gd name="T35" fmla="*/ 2135 h 3836"/>
                <a:gd name="T36" fmla="*/ 1043 w 3864"/>
                <a:gd name="T37" fmla="*/ 1989 h 3836"/>
                <a:gd name="T38" fmla="*/ 1932 w 3864"/>
                <a:gd name="T39" fmla="*/ 1328 h 3836"/>
                <a:gd name="T40" fmla="*/ 1533 w 3864"/>
                <a:gd name="T41" fmla="*/ 1480 h 3836"/>
                <a:gd name="T42" fmla="*/ 1342 w 3864"/>
                <a:gd name="T43" fmla="*/ 1854 h 3836"/>
                <a:gd name="T44" fmla="*/ 1452 w 3864"/>
                <a:gd name="T45" fmla="*/ 2266 h 3836"/>
                <a:gd name="T46" fmla="*/ 1804 w 3864"/>
                <a:gd name="T47" fmla="*/ 2495 h 3836"/>
                <a:gd name="T48" fmla="*/ 2232 w 3864"/>
                <a:gd name="T49" fmla="*/ 2428 h 3836"/>
                <a:gd name="T50" fmla="*/ 2496 w 3864"/>
                <a:gd name="T51" fmla="*/ 2105 h 3836"/>
                <a:gd name="T52" fmla="*/ 2473 w 3864"/>
                <a:gd name="T53" fmla="*/ 1675 h 3836"/>
                <a:gd name="T54" fmla="*/ 2177 w 3864"/>
                <a:gd name="T55" fmla="*/ 1381 h 3836"/>
                <a:gd name="T56" fmla="*/ 1587 w 3864"/>
                <a:gd name="T57" fmla="*/ 636 h 3836"/>
                <a:gd name="T58" fmla="*/ 1003 w 3864"/>
                <a:gd name="T59" fmla="*/ 965 h 3836"/>
                <a:gd name="T60" fmla="*/ 652 w 3864"/>
                <a:gd name="T61" fmla="*/ 1533 h 3836"/>
                <a:gd name="T62" fmla="*/ 1159 w 3864"/>
                <a:gd name="T63" fmla="*/ 1218 h 3836"/>
                <a:gd name="T64" fmla="*/ 1827 w 3864"/>
                <a:gd name="T65" fmla="*/ 1036 h 3836"/>
                <a:gd name="T66" fmla="*/ 2528 w 3864"/>
                <a:gd name="T67" fmla="*/ 1145 h 3836"/>
                <a:gd name="T68" fmla="*/ 3087 w 3864"/>
                <a:gd name="T69" fmla="*/ 1441 h 3836"/>
                <a:gd name="T70" fmla="*/ 2989 w 3864"/>
                <a:gd name="T71" fmla="*/ 1107 h 3836"/>
                <a:gd name="T72" fmla="*/ 2462 w 3864"/>
                <a:gd name="T73" fmla="*/ 700 h 3836"/>
                <a:gd name="T74" fmla="*/ 2069 w 3864"/>
                <a:gd name="T75" fmla="*/ 795 h 3836"/>
                <a:gd name="T76" fmla="*/ 1901 w 3864"/>
                <a:gd name="T77" fmla="*/ 882 h 3836"/>
                <a:gd name="T78" fmla="*/ 1784 w 3864"/>
                <a:gd name="T79" fmla="*/ 738 h 3836"/>
                <a:gd name="T80" fmla="*/ 2037 w 3864"/>
                <a:gd name="T81" fmla="*/ 43 h 3836"/>
                <a:gd name="T82" fmla="*/ 2300 w 3864"/>
                <a:gd name="T83" fmla="*/ 336 h 3836"/>
                <a:gd name="T84" fmla="*/ 2969 w 3864"/>
                <a:gd name="T85" fmla="*/ 665 h 3836"/>
                <a:gd name="T86" fmla="*/ 3419 w 3864"/>
                <a:gd name="T87" fmla="*/ 1247 h 3836"/>
                <a:gd name="T88" fmla="*/ 3745 w 3864"/>
                <a:gd name="T89" fmla="*/ 1774 h 3836"/>
                <a:gd name="T90" fmla="*/ 3864 w 3864"/>
                <a:gd name="T91" fmla="*/ 1919 h 3836"/>
                <a:gd name="T92" fmla="*/ 3745 w 3864"/>
                <a:gd name="T93" fmla="*/ 2062 h 3836"/>
                <a:gd name="T94" fmla="*/ 3419 w 3864"/>
                <a:gd name="T95" fmla="*/ 2589 h 3836"/>
                <a:gd name="T96" fmla="*/ 2969 w 3864"/>
                <a:gd name="T97" fmla="*/ 3172 h 3836"/>
                <a:gd name="T98" fmla="*/ 2300 w 3864"/>
                <a:gd name="T99" fmla="*/ 3500 h 3836"/>
                <a:gd name="T100" fmla="*/ 2037 w 3864"/>
                <a:gd name="T101" fmla="*/ 3794 h 3836"/>
                <a:gd name="T102" fmla="*/ 1849 w 3864"/>
                <a:gd name="T103" fmla="*/ 3812 h 3836"/>
                <a:gd name="T104" fmla="*/ 1673 w 3864"/>
                <a:gd name="T105" fmla="*/ 3520 h 3836"/>
                <a:gd name="T106" fmla="*/ 980 w 3864"/>
                <a:gd name="T107" fmla="*/ 3236 h 3836"/>
                <a:gd name="T108" fmla="*/ 492 w 3864"/>
                <a:gd name="T109" fmla="*/ 2685 h 3836"/>
                <a:gd name="T110" fmla="*/ 149 w 3864"/>
                <a:gd name="T111" fmla="*/ 2066 h 3836"/>
                <a:gd name="T112" fmla="*/ 3 w 3864"/>
                <a:gd name="T113" fmla="*/ 1948 h 3836"/>
                <a:gd name="T114" fmla="*/ 91 w 3864"/>
                <a:gd name="T115" fmla="*/ 1783 h 3836"/>
                <a:gd name="T116" fmla="*/ 403 w 3864"/>
                <a:gd name="T117" fmla="*/ 1346 h 3836"/>
                <a:gd name="T118" fmla="*/ 815 w 3864"/>
                <a:gd name="T119" fmla="*/ 734 h 3836"/>
                <a:gd name="T120" fmla="*/ 1458 w 3864"/>
                <a:gd name="T121" fmla="*/ 364 h 3836"/>
                <a:gd name="T122" fmla="*/ 1809 w 3864"/>
                <a:gd name="T123" fmla="*/ 65 h 3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64" h="3836">
                  <a:moveTo>
                    <a:pt x="652" y="2304"/>
                  </a:moveTo>
                  <a:lnTo>
                    <a:pt x="685" y="2396"/>
                  </a:lnTo>
                  <a:lnTo>
                    <a:pt x="722" y="2484"/>
                  </a:lnTo>
                  <a:lnTo>
                    <a:pt x="767" y="2570"/>
                  </a:lnTo>
                  <a:lnTo>
                    <a:pt x="818" y="2652"/>
                  </a:lnTo>
                  <a:lnTo>
                    <a:pt x="874" y="2729"/>
                  </a:lnTo>
                  <a:lnTo>
                    <a:pt x="936" y="2803"/>
                  </a:lnTo>
                  <a:lnTo>
                    <a:pt x="1003" y="2872"/>
                  </a:lnTo>
                  <a:lnTo>
                    <a:pt x="1074" y="2936"/>
                  </a:lnTo>
                  <a:lnTo>
                    <a:pt x="1150" y="2995"/>
                  </a:lnTo>
                  <a:lnTo>
                    <a:pt x="1230" y="3048"/>
                  </a:lnTo>
                  <a:lnTo>
                    <a:pt x="1314" y="3096"/>
                  </a:lnTo>
                  <a:lnTo>
                    <a:pt x="1402" y="3137"/>
                  </a:lnTo>
                  <a:lnTo>
                    <a:pt x="1493" y="3172"/>
                  </a:lnTo>
                  <a:lnTo>
                    <a:pt x="1587" y="3201"/>
                  </a:lnTo>
                  <a:lnTo>
                    <a:pt x="1684" y="3223"/>
                  </a:lnTo>
                  <a:lnTo>
                    <a:pt x="1784" y="3238"/>
                  </a:lnTo>
                  <a:lnTo>
                    <a:pt x="1784" y="3100"/>
                  </a:lnTo>
                  <a:lnTo>
                    <a:pt x="1786" y="3069"/>
                  </a:lnTo>
                  <a:lnTo>
                    <a:pt x="1795" y="3042"/>
                  </a:lnTo>
                  <a:lnTo>
                    <a:pt x="1809" y="3016"/>
                  </a:lnTo>
                  <a:lnTo>
                    <a:pt x="1827" y="2995"/>
                  </a:lnTo>
                  <a:lnTo>
                    <a:pt x="1849" y="2977"/>
                  </a:lnTo>
                  <a:lnTo>
                    <a:pt x="1873" y="2963"/>
                  </a:lnTo>
                  <a:lnTo>
                    <a:pt x="1901" y="2954"/>
                  </a:lnTo>
                  <a:lnTo>
                    <a:pt x="1932" y="2951"/>
                  </a:lnTo>
                  <a:lnTo>
                    <a:pt x="1962" y="2954"/>
                  </a:lnTo>
                  <a:lnTo>
                    <a:pt x="1990" y="2963"/>
                  </a:lnTo>
                  <a:lnTo>
                    <a:pt x="2014" y="2977"/>
                  </a:lnTo>
                  <a:lnTo>
                    <a:pt x="2037" y="2995"/>
                  </a:lnTo>
                  <a:lnTo>
                    <a:pt x="2056" y="3016"/>
                  </a:lnTo>
                  <a:lnTo>
                    <a:pt x="2069" y="3042"/>
                  </a:lnTo>
                  <a:lnTo>
                    <a:pt x="2077" y="3069"/>
                  </a:lnTo>
                  <a:lnTo>
                    <a:pt x="2080" y="3100"/>
                  </a:lnTo>
                  <a:lnTo>
                    <a:pt x="2080" y="3238"/>
                  </a:lnTo>
                  <a:lnTo>
                    <a:pt x="2179" y="3223"/>
                  </a:lnTo>
                  <a:lnTo>
                    <a:pt x="2277" y="3201"/>
                  </a:lnTo>
                  <a:lnTo>
                    <a:pt x="2371" y="3172"/>
                  </a:lnTo>
                  <a:lnTo>
                    <a:pt x="2462" y="3137"/>
                  </a:lnTo>
                  <a:lnTo>
                    <a:pt x="2550" y="3096"/>
                  </a:lnTo>
                  <a:lnTo>
                    <a:pt x="2634" y="3048"/>
                  </a:lnTo>
                  <a:lnTo>
                    <a:pt x="2714" y="2995"/>
                  </a:lnTo>
                  <a:lnTo>
                    <a:pt x="2790" y="2936"/>
                  </a:lnTo>
                  <a:lnTo>
                    <a:pt x="2861" y="2872"/>
                  </a:lnTo>
                  <a:lnTo>
                    <a:pt x="2927" y="2803"/>
                  </a:lnTo>
                  <a:lnTo>
                    <a:pt x="2989" y="2729"/>
                  </a:lnTo>
                  <a:lnTo>
                    <a:pt x="3045" y="2652"/>
                  </a:lnTo>
                  <a:lnTo>
                    <a:pt x="3096" y="2570"/>
                  </a:lnTo>
                  <a:lnTo>
                    <a:pt x="3141" y="2484"/>
                  </a:lnTo>
                  <a:lnTo>
                    <a:pt x="3180" y="2396"/>
                  </a:lnTo>
                  <a:lnTo>
                    <a:pt x="3212" y="2304"/>
                  </a:lnTo>
                  <a:lnTo>
                    <a:pt x="3151" y="2349"/>
                  </a:lnTo>
                  <a:lnTo>
                    <a:pt x="3087" y="2395"/>
                  </a:lnTo>
                  <a:lnTo>
                    <a:pt x="3019" y="2442"/>
                  </a:lnTo>
                  <a:lnTo>
                    <a:pt x="2946" y="2488"/>
                  </a:lnTo>
                  <a:lnTo>
                    <a:pt x="2869" y="2534"/>
                  </a:lnTo>
                  <a:lnTo>
                    <a:pt x="2789" y="2577"/>
                  </a:lnTo>
                  <a:lnTo>
                    <a:pt x="2705" y="2618"/>
                  </a:lnTo>
                  <a:lnTo>
                    <a:pt x="2618" y="2657"/>
                  </a:lnTo>
                  <a:lnTo>
                    <a:pt x="2528" y="2693"/>
                  </a:lnTo>
                  <a:lnTo>
                    <a:pt x="2434" y="2724"/>
                  </a:lnTo>
                  <a:lnTo>
                    <a:pt x="2339" y="2751"/>
                  </a:lnTo>
                  <a:lnTo>
                    <a:pt x="2240" y="2774"/>
                  </a:lnTo>
                  <a:lnTo>
                    <a:pt x="2139" y="2790"/>
                  </a:lnTo>
                  <a:lnTo>
                    <a:pt x="2037" y="2800"/>
                  </a:lnTo>
                  <a:lnTo>
                    <a:pt x="1932" y="2804"/>
                  </a:lnTo>
                  <a:lnTo>
                    <a:pt x="1827" y="2800"/>
                  </a:lnTo>
                  <a:lnTo>
                    <a:pt x="1724" y="2790"/>
                  </a:lnTo>
                  <a:lnTo>
                    <a:pt x="1623" y="2774"/>
                  </a:lnTo>
                  <a:lnTo>
                    <a:pt x="1525" y="2751"/>
                  </a:lnTo>
                  <a:lnTo>
                    <a:pt x="1429" y="2724"/>
                  </a:lnTo>
                  <a:lnTo>
                    <a:pt x="1336" y="2693"/>
                  </a:lnTo>
                  <a:lnTo>
                    <a:pt x="1246" y="2657"/>
                  </a:lnTo>
                  <a:lnTo>
                    <a:pt x="1159" y="2618"/>
                  </a:lnTo>
                  <a:lnTo>
                    <a:pt x="1076" y="2577"/>
                  </a:lnTo>
                  <a:lnTo>
                    <a:pt x="994" y="2534"/>
                  </a:lnTo>
                  <a:lnTo>
                    <a:pt x="918" y="2488"/>
                  </a:lnTo>
                  <a:lnTo>
                    <a:pt x="846" y="2442"/>
                  </a:lnTo>
                  <a:lnTo>
                    <a:pt x="777" y="2395"/>
                  </a:lnTo>
                  <a:lnTo>
                    <a:pt x="713" y="2349"/>
                  </a:lnTo>
                  <a:lnTo>
                    <a:pt x="652" y="2304"/>
                  </a:lnTo>
                  <a:close/>
                  <a:moveTo>
                    <a:pt x="2756" y="1581"/>
                  </a:moveTo>
                  <a:lnTo>
                    <a:pt x="2779" y="1645"/>
                  </a:lnTo>
                  <a:lnTo>
                    <a:pt x="2799" y="1710"/>
                  </a:lnTo>
                  <a:lnTo>
                    <a:pt x="2812" y="1778"/>
                  </a:lnTo>
                  <a:lnTo>
                    <a:pt x="2821" y="1848"/>
                  </a:lnTo>
                  <a:lnTo>
                    <a:pt x="2823" y="1919"/>
                  </a:lnTo>
                  <a:lnTo>
                    <a:pt x="2821" y="1990"/>
                  </a:lnTo>
                  <a:lnTo>
                    <a:pt x="2812" y="2059"/>
                  </a:lnTo>
                  <a:lnTo>
                    <a:pt x="2798" y="2127"/>
                  </a:lnTo>
                  <a:lnTo>
                    <a:pt x="2779" y="2193"/>
                  </a:lnTo>
                  <a:lnTo>
                    <a:pt x="2755" y="2257"/>
                  </a:lnTo>
                  <a:lnTo>
                    <a:pt x="2821" y="2217"/>
                  </a:lnTo>
                  <a:lnTo>
                    <a:pt x="2881" y="2177"/>
                  </a:lnTo>
                  <a:lnTo>
                    <a:pt x="2940" y="2136"/>
                  </a:lnTo>
                  <a:lnTo>
                    <a:pt x="2994" y="2096"/>
                  </a:lnTo>
                  <a:lnTo>
                    <a:pt x="3045" y="2058"/>
                  </a:lnTo>
                  <a:lnTo>
                    <a:pt x="3093" y="2019"/>
                  </a:lnTo>
                  <a:lnTo>
                    <a:pt x="3135" y="1983"/>
                  </a:lnTo>
                  <a:lnTo>
                    <a:pt x="3174" y="1949"/>
                  </a:lnTo>
                  <a:lnTo>
                    <a:pt x="3208" y="1919"/>
                  </a:lnTo>
                  <a:lnTo>
                    <a:pt x="3174" y="1887"/>
                  </a:lnTo>
                  <a:lnTo>
                    <a:pt x="3135" y="1854"/>
                  </a:lnTo>
                  <a:lnTo>
                    <a:pt x="3093" y="1818"/>
                  </a:lnTo>
                  <a:lnTo>
                    <a:pt x="3045" y="1780"/>
                  </a:lnTo>
                  <a:lnTo>
                    <a:pt x="2994" y="1742"/>
                  </a:lnTo>
                  <a:lnTo>
                    <a:pt x="2940" y="1702"/>
                  </a:lnTo>
                  <a:lnTo>
                    <a:pt x="2881" y="1661"/>
                  </a:lnTo>
                  <a:lnTo>
                    <a:pt x="2821" y="1621"/>
                  </a:lnTo>
                  <a:lnTo>
                    <a:pt x="2756" y="1581"/>
                  </a:lnTo>
                  <a:close/>
                  <a:moveTo>
                    <a:pt x="1108" y="1580"/>
                  </a:moveTo>
                  <a:lnTo>
                    <a:pt x="1044" y="1620"/>
                  </a:lnTo>
                  <a:lnTo>
                    <a:pt x="982" y="1660"/>
                  </a:lnTo>
                  <a:lnTo>
                    <a:pt x="924" y="1701"/>
                  </a:lnTo>
                  <a:lnTo>
                    <a:pt x="869" y="1740"/>
                  </a:lnTo>
                  <a:lnTo>
                    <a:pt x="818" y="1780"/>
                  </a:lnTo>
                  <a:lnTo>
                    <a:pt x="772" y="1818"/>
                  </a:lnTo>
                  <a:lnTo>
                    <a:pt x="728" y="1854"/>
                  </a:lnTo>
                  <a:lnTo>
                    <a:pt x="691" y="1887"/>
                  </a:lnTo>
                  <a:lnTo>
                    <a:pt x="657" y="1918"/>
                  </a:lnTo>
                  <a:lnTo>
                    <a:pt x="691" y="1948"/>
                  </a:lnTo>
                  <a:lnTo>
                    <a:pt x="728" y="1983"/>
                  </a:lnTo>
                  <a:lnTo>
                    <a:pt x="772" y="2018"/>
                  </a:lnTo>
                  <a:lnTo>
                    <a:pt x="818" y="2056"/>
                  </a:lnTo>
                  <a:lnTo>
                    <a:pt x="869" y="2095"/>
                  </a:lnTo>
                  <a:lnTo>
                    <a:pt x="924" y="2135"/>
                  </a:lnTo>
                  <a:lnTo>
                    <a:pt x="982" y="2176"/>
                  </a:lnTo>
                  <a:lnTo>
                    <a:pt x="1043" y="2216"/>
                  </a:lnTo>
                  <a:lnTo>
                    <a:pt x="1108" y="2255"/>
                  </a:lnTo>
                  <a:lnTo>
                    <a:pt x="1084" y="2191"/>
                  </a:lnTo>
                  <a:lnTo>
                    <a:pt x="1066" y="2126"/>
                  </a:lnTo>
                  <a:lnTo>
                    <a:pt x="1051" y="2059"/>
                  </a:lnTo>
                  <a:lnTo>
                    <a:pt x="1043" y="1989"/>
                  </a:lnTo>
                  <a:lnTo>
                    <a:pt x="1040" y="1919"/>
                  </a:lnTo>
                  <a:lnTo>
                    <a:pt x="1043" y="1848"/>
                  </a:lnTo>
                  <a:lnTo>
                    <a:pt x="1051" y="1778"/>
                  </a:lnTo>
                  <a:lnTo>
                    <a:pt x="1066" y="1710"/>
                  </a:lnTo>
                  <a:lnTo>
                    <a:pt x="1084" y="1644"/>
                  </a:lnTo>
                  <a:lnTo>
                    <a:pt x="1108" y="1580"/>
                  </a:lnTo>
                  <a:close/>
                  <a:moveTo>
                    <a:pt x="1932" y="1328"/>
                  </a:moveTo>
                  <a:lnTo>
                    <a:pt x="1867" y="1331"/>
                  </a:lnTo>
                  <a:lnTo>
                    <a:pt x="1804" y="1341"/>
                  </a:lnTo>
                  <a:lnTo>
                    <a:pt x="1745" y="1358"/>
                  </a:lnTo>
                  <a:lnTo>
                    <a:pt x="1686" y="1381"/>
                  </a:lnTo>
                  <a:lnTo>
                    <a:pt x="1632" y="1409"/>
                  </a:lnTo>
                  <a:lnTo>
                    <a:pt x="1581" y="1442"/>
                  </a:lnTo>
                  <a:lnTo>
                    <a:pt x="1533" y="1480"/>
                  </a:lnTo>
                  <a:lnTo>
                    <a:pt x="1491" y="1523"/>
                  </a:lnTo>
                  <a:lnTo>
                    <a:pt x="1452" y="1570"/>
                  </a:lnTo>
                  <a:lnTo>
                    <a:pt x="1419" y="1621"/>
                  </a:lnTo>
                  <a:lnTo>
                    <a:pt x="1390" y="1675"/>
                  </a:lnTo>
                  <a:lnTo>
                    <a:pt x="1368" y="1732"/>
                  </a:lnTo>
                  <a:lnTo>
                    <a:pt x="1351" y="1792"/>
                  </a:lnTo>
                  <a:lnTo>
                    <a:pt x="1342" y="1854"/>
                  </a:lnTo>
                  <a:lnTo>
                    <a:pt x="1338" y="1919"/>
                  </a:lnTo>
                  <a:lnTo>
                    <a:pt x="1342" y="1983"/>
                  </a:lnTo>
                  <a:lnTo>
                    <a:pt x="1351" y="2044"/>
                  </a:lnTo>
                  <a:lnTo>
                    <a:pt x="1368" y="2105"/>
                  </a:lnTo>
                  <a:lnTo>
                    <a:pt x="1390" y="2161"/>
                  </a:lnTo>
                  <a:lnTo>
                    <a:pt x="1419" y="2216"/>
                  </a:lnTo>
                  <a:lnTo>
                    <a:pt x="1452" y="2266"/>
                  </a:lnTo>
                  <a:lnTo>
                    <a:pt x="1491" y="2313"/>
                  </a:lnTo>
                  <a:lnTo>
                    <a:pt x="1533" y="2357"/>
                  </a:lnTo>
                  <a:lnTo>
                    <a:pt x="1581" y="2394"/>
                  </a:lnTo>
                  <a:lnTo>
                    <a:pt x="1632" y="2428"/>
                  </a:lnTo>
                  <a:lnTo>
                    <a:pt x="1686" y="2456"/>
                  </a:lnTo>
                  <a:lnTo>
                    <a:pt x="1745" y="2478"/>
                  </a:lnTo>
                  <a:lnTo>
                    <a:pt x="1804" y="2495"/>
                  </a:lnTo>
                  <a:lnTo>
                    <a:pt x="1867" y="2505"/>
                  </a:lnTo>
                  <a:lnTo>
                    <a:pt x="1932" y="2509"/>
                  </a:lnTo>
                  <a:lnTo>
                    <a:pt x="1996" y="2505"/>
                  </a:lnTo>
                  <a:lnTo>
                    <a:pt x="2059" y="2495"/>
                  </a:lnTo>
                  <a:lnTo>
                    <a:pt x="2120" y="2478"/>
                  </a:lnTo>
                  <a:lnTo>
                    <a:pt x="2177" y="2456"/>
                  </a:lnTo>
                  <a:lnTo>
                    <a:pt x="2232" y="2428"/>
                  </a:lnTo>
                  <a:lnTo>
                    <a:pt x="2283" y="2394"/>
                  </a:lnTo>
                  <a:lnTo>
                    <a:pt x="2330" y="2357"/>
                  </a:lnTo>
                  <a:lnTo>
                    <a:pt x="2373" y="2313"/>
                  </a:lnTo>
                  <a:lnTo>
                    <a:pt x="2411" y="2266"/>
                  </a:lnTo>
                  <a:lnTo>
                    <a:pt x="2445" y="2216"/>
                  </a:lnTo>
                  <a:lnTo>
                    <a:pt x="2473" y="2161"/>
                  </a:lnTo>
                  <a:lnTo>
                    <a:pt x="2496" y="2105"/>
                  </a:lnTo>
                  <a:lnTo>
                    <a:pt x="2512" y="2044"/>
                  </a:lnTo>
                  <a:lnTo>
                    <a:pt x="2523" y="1983"/>
                  </a:lnTo>
                  <a:lnTo>
                    <a:pt x="2527" y="1919"/>
                  </a:lnTo>
                  <a:lnTo>
                    <a:pt x="2523" y="1854"/>
                  </a:lnTo>
                  <a:lnTo>
                    <a:pt x="2512" y="1792"/>
                  </a:lnTo>
                  <a:lnTo>
                    <a:pt x="2496" y="1732"/>
                  </a:lnTo>
                  <a:lnTo>
                    <a:pt x="2473" y="1675"/>
                  </a:lnTo>
                  <a:lnTo>
                    <a:pt x="2445" y="1621"/>
                  </a:lnTo>
                  <a:lnTo>
                    <a:pt x="2411" y="1570"/>
                  </a:lnTo>
                  <a:lnTo>
                    <a:pt x="2373" y="1523"/>
                  </a:lnTo>
                  <a:lnTo>
                    <a:pt x="2330" y="1480"/>
                  </a:lnTo>
                  <a:lnTo>
                    <a:pt x="2283" y="1442"/>
                  </a:lnTo>
                  <a:lnTo>
                    <a:pt x="2232" y="1409"/>
                  </a:lnTo>
                  <a:lnTo>
                    <a:pt x="2177" y="1381"/>
                  </a:lnTo>
                  <a:lnTo>
                    <a:pt x="2120" y="1358"/>
                  </a:lnTo>
                  <a:lnTo>
                    <a:pt x="2059" y="1341"/>
                  </a:lnTo>
                  <a:lnTo>
                    <a:pt x="1996" y="1331"/>
                  </a:lnTo>
                  <a:lnTo>
                    <a:pt x="1932" y="1328"/>
                  </a:lnTo>
                  <a:close/>
                  <a:moveTo>
                    <a:pt x="1784" y="599"/>
                  </a:moveTo>
                  <a:lnTo>
                    <a:pt x="1684" y="614"/>
                  </a:lnTo>
                  <a:lnTo>
                    <a:pt x="1587" y="636"/>
                  </a:lnTo>
                  <a:lnTo>
                    <a:pt x="1493" y="665"/>
                  </a:lnTo>
                  <a:lnTo>
                    <a:pt x="1402" y="700"/>
                  </a:lnTo>
                  <a:lnTo>
                    <a:pt x="1314" y="741"/>
                  </a:lnTo>
                  <a:lnTo>
                    <a:pt x="1230" y="789"/>
                  </a:lnTo>
                  <a:lnTo>
                    <a:pt x="1150" y="842"/>
                  </a:lnTo>
                  <a:lnTo>
                    <a:pt x="1074" y="901"/>
                  </a:lnTo>
                  <a:lnTo>
                    <a:pt x="1003" y="965"/>
                  </a:lnTo>
                  <a:lnTo>
                    <a:pt x="936" y="1034"/>
                  </a:lnTo>
                  <a:lnTo>
                    <a:pt x="874" y="1107"/>
                  </a:lnTo>
                  <a:lnTo>
                    <a:pt x="818" y="1184"/>
                  </a:lnTo>
                  <a:lnTo>
                    <a:pt x="767" y="1266"/>
                  </a:lnTo>
                  <a:lnTo>
                    <a:pt x="722" y="1352"/>
                  </a:lnTo>
                  <a:lnTo>
                    <a:pt x="685" y="1441"/>
                  </a:lnTo>
                  <a:lnTo>
                    <a:pt x="652" y="1533"/>
                  </a:lnTo>
                  <a:lnTo>
                    <a:pt x="713" y="1487"/>
                  </a:lnTo>
                  <a:lnTo>
                    <a:pt x="777" y="1441"/>
                  </a:lnTo>
                  <a:lnTo>
                    <a:pt x="846" y="1394"/>
                  </a:lnTo>
                  <a:lnTo>
                    <a:pt x="918" y="1348"/>
                  </a:lnTo>
                  <a:lnTo>
                    <a:pt x="994" y="1304"/>
                  </a:lnTo>
                  <a:lnTo>
                    <a:pt x="1076" y="1259"/>
                  </a:lnTo>
                  <a:lnTo>
                    <a:pt x="1159" y="1218"/>
                  </a:lnTo>
                  <a:lnTo>
                    <a:pt x="1246" y="1180"/>
                  </a:lnTo>
                  <a:lnTo>
                    <a:pt x="1336" y="1145"/>
                  </a:lnTo>
                  <a:lnTo>
                    <a:pt x="1429" y="1112"/>
                  </a:lnTo>
                  <a:lnTo>
                    <a:pt x="1525" y="1085"/>
                  </a:lnTo>
                  <a:lnTo>
                    <a:pt x="1623" y="1064"/>
                  </a:lnTo>
                  <a:lnTo>
                    <a:pt x="1724" y="1047"/>
                  </a:lnTo>
                  <a:lnTo>
                    <a:pt x="1827" y="1036"/>
                  </a:lnTo>
                  <a:lnTo>
                    <a:pt x="1932" y="1032"/>
                  </a:lnTo>
                  <a:lnTo>
                    <a:pt x="2037" y="1036"/>
                  </a:lnTo>
                  <a:lnTo>
                    <a:pt x="2139" y="1047"/>
                  </a:lnTo>
                  <a:lnTo>
                    <a:pt x="2240" y="1064"/>
                  </a:lnTo>
                  <a:lnTo>
                    <a:pt x="2339" y="1085"/>
                  </a:lnTo>
                  <a:lnTo>
                    <a:pt x="2434" y="1112"/>
                  </a:lnTo>
                  <a:lnTo>
                    <a:pt x="2528" y="1145"/>
                  </a:lnTo>
                  <a:lnTo>
                    <a:pt x="2618" y="1180"/>
                  </a:lnTo>
                  <a:lnTo>
                    <a:pt x="2705" y="1218"/>
                  </a:lnTo>
                  <a:lnTo>
                    <a:pt x="2789" y="1259"/>
                  </a:lnTo>
                  <a:lnTo>
                    <a:pt x="2869" y="1304"/>
                  </a:lnTo>
                  <a:lnTo>
                    <a:pt x="2946" y="1348"/>
                  </a:lnTo>
                  <a:lnTo>
                    <a:pt x="3019" y="1394"/>
                  </a:lnTo>
                  <a:lnTo>
                    <a:pt x="3087" y="1441"/>
                  </a:lnTo>
                  <a:lnTo>
                    <a:pt x="3151" y="1487"/>
                  </a:lnTo>
                  <a:lnTo>
                    <a:pt x="3212" y="1533"/>
                  </a:lnTo>
                  <a:lnTo>
                    <a:pt x="3180" y="1441"/>
                  </a:lnTo>
                  <a:lnTo>
                    <a:pt x="3141" y="1352"/>
                  </a:lnTo>
                  <a:lnTo>
                    <a:pt x="3096" y="1266"/>
                  </a:lnTo>
                  <a:lnTo>
                    <a:pt x="3045" y="1184"/>
                  </a:lnTo>
                  <a:lnTo>
                    <a:pt x="2989" y="1107"/>
                  </a:lnTo>
                  <a:lnTo>
                    <a:pt x="2927" y="1034"/>
                  </a:lnTo>
                  <a:lnTo>
                    <a:pt x="2861" y="965"/>
                  </a:lnTo>
                  <a:lnTo>
                    <a:pt x="2790" y="901"/>
                  </a:lnTo>
                  <a:lnTo>
                    <a:pt x="2714" y="842"/>
                  </a:lnTo>
                  <a:lnTo>
                    <a:pt x="2634" y="789"/>
                  </a:lnTo>
                  <a:lnTo>
                    <a:pt x="2550" y="742"/>
                  </a:lnTo>
                  <a:lnTo>
                    <a:pt x="2462" y="700"/>
                  </a:lnTo>
                  <a:lnTo>
                    <a:pt x="2371" y="665"/>
                  </a:lnTo>
                  <a:lnTo>
                    <a:pt x="2277" y="636"/>
                  </a:lnTo>
                  <a:lnTo>
                    <a:pt x="2179" y="614"/>
                  </a:lnTo>
                  <a:lnTo>
                    <a:pt x="2080" y="599"/>
                  </a:lnTo>
                  <a:lnTo>
                    <a:pt x="2080" y="738"/>
                  </a:lnTo>
                  <a:lnTo>
                    <a:pt x="2077" y="767"/>
                  </a:lnTo>
                  <a:lnTo>
                    <a:pt x="2069" y="795"/>
                  </a:lnTo>
                  <a:lnTo>
                    <a:pt x="2056" y="820"/>
                  </a:lnTo>
                  <a:lnTo>
                    <a:pt x="2037" y="842"/>
                  </a:lnTo>
                  <a:lnTo>
                    <a:pt x="2014" y="860"/>
                  </a:lnTo>
                  <a:lnTo>
                    <a:pt x="1990" y="873"/>
                  </a:lnTo>
                  <a:lnTo>
                    <a:pt x="1962" y="882"/>
                  </a:lnTo>
                  <a:lnTo>
                    <a:pt x="1932" y="885"/>
                  </a:lnTo>
                  <a:lnTo>
                    <a:pt x="1901" y="882"/>
                  </a:lnTo>
                  <a:lnTo>
                    <a:pt x="1873" y="873"/>
                  </a:lnTo>
                  <a:lnTo>
                    <a:pt x="1849" y="860"/>
                  </a:lnTo>
                  <a:lnTo>
                    <a:pt x="1827" y="842"/>
                  </a:lnTo>
                  <a:lnTo>
                    <a:pt x="1809" y="820"/>
                  </a:lnTo>
                  <a:lnTo>
                    <a:pt x="1795" y="795"/>
                  </a:lnTo>
                  <a:lnTo>
                    <a:pt x="1786" y="767"/>
                  </a:lnTo>
                  <a:lnTo>
                    <a:pt x="1784" y="738"/>
                  </a:lnTo>
                  <a:lnTo>
                    <a:pt x="1784" y="599"/>
                  </a:lnTo>
                  <a:close/>
                  <a:moveTo>
                    <a:pt x="1932" y="0"/>
                  </a:moveTo>
                  <a:lnTo>
                    <a:pt x="1932" y="0"/>
                  </a:lnTo>
                  <a:lnTo>
                    <a:pt x="1962" y="2"/>
                  </a:lnTo>
                  <a:lnTo>
                    <a:pt x="1990" y="11"/>
                  </a:lnTo>
                  <a:lnTo>
                    <a:pt x="2014" y="25"/>
                  </a:lnTo>
                  <a:lnTo>
                    <a:pt x="2037" y="43"/>
                  </a:lnTo>
                  <a:lnTo>
                    <a:pt x="2056" y="65"/>
                  </a:lnTo>
                  <a:lnTo>
                    <a:pt x="2069" y="90"/>
                  </a:lnTo>
                  <a:lnTo>
                    <a:pt x="2077" y="117"/>
                  </a:lnTo>
                  <a:lnTo>
                    <a:pt x="2080" y="147"/>
                  </a:lnTo>
                  <a:lnTo>
                    <a:pt x="2080" y="302"/>
                  </a:lnTo>
                  <a:lnTo>
                    <a:pt x="2192" y="316"/>
                  </a:lnTo>
                  <a:lnTo>
                    <a:pt x="2300" y="336"/>
                  </a:lnTo>
                  <a:lnTo>
                    <a:pt x="2405" y="364"/>
                  </a:lnTo>
                  <a:lnTo>
                    <a:pt x="2507" y="399"/>
                  </a:lnTo>
                  <a:lnTo>
                    <a:pt x="2607" y="440"/>
                  </a:lnTo>
                  <a:lnTo>
                    <a:pt x="2704" y="488"/>
                  </a:lnTo>
                  <a:lnTo>
                    <a:pt x="2796" y="542"/>
                  </a:lnTo>
                  <a:lnTo>
                    <a:pt x="2885" y="601"/>
                  </a:lnTo>
                  <a:lnTo>
                    <a:pt x="2969" y="665"/>
                  </a:lnTo>
                  <a:lnTo>
                    <a:pt x="3049" y="734"/>
                  </a:lnTo>
                  <a:lnTo>
                    <a:pt x="3124" y="809"/>
                  </a:lnTo>
                  <a:lnTo>
                    <a:pt x="3193" y="889"/>
                  </a:lnTo>
                  <a:lnTo>
                    <a:pt x="3259" y="972"/>
                  </a:lnTo>
                  <a:lnTo>
                    <a:pt x="3318" y="1060"/>
                  </a:lnTo>
                  <a:lnTo>
                    <a:pt x="3372" y="1152"/>
                  </a:lnTo>
                  <a:lnTo>
                    <a:pt x="3419" y="1247"/>
                  </a:lnTo>
                  <a:lnTo>
                    <a:pt x="3461" y="1346"/>
                  </a:lnTo>
                  <a:lnTo>
                    <a:pt x="3496" y="1448"/>
                  </a:lnTo>
                  <a:lnTo>
                    <a:pt x="3524" y="1553"/>
                  </a:lnTo>
                  <a:lnTo>
                    <a:pt x="3546" y="1661"/>
                  </a:lnTo>
                  <a:lnTo>
                    <a:pt x="3559" y="1771"/>
                  </a:lnTo>
                  <a:lnTo>
                    <a:pt x="3714" y="1771"/>
                  </a:lnTo>
                  <a:lnTo>
                    <a:pt x="3745" y="1774"/>
                  </a:lnTo>
                  <a:lnTo>
                    <a:pt x="3773" y="1783"/>
                  </a:lnTo>
                  <a:lnTo>
                    <a:pt x="3798" y="1796"/>
                  </a:lnTo>
                  <a:lnTo>
                    <a:pt x="3820" y="1814"/>
                  </a:lnTo>
                  <a:lnTo>
                    <a:pt x="3838" y="1836"/>
                  </a:lnTo>
                  <a:lnTo>
                    <a:pt x="3852" y="1861"/>
                  </a:lnTo>
                  <a:lnTo>
                    <a:pt x="3861" y="1889"/>
                  </a:lnTo>
                  <a:lnTo>
                    <a:pt x="3864" y="1919"/>
                  </a:lnTo>
                  <a:lnTo>
                    <a:pt x="3861" y="1948"/>
                  </a:lnTo>
                  <a:lnTo>
                    <a:pt x="3852" y="1976"/>
                  </a:lnTo>
                  <a:lnTo>
                    <a:pt x="3838" y="2001"/>
                  </a:lnTo>
                  <a:lnTo>
                    <a:pt x="3820" y="2023"/>
                  </a:lnTo>
                  <a:lnTo>
                    <a:pt x="3798" y="2041"/>
                  </a:lnTo>
                  <a:lnTo>
                    <a:pt x="3773" y="2054"/>
                  </a:lnTo>
                  <a:lnTo>
                    <a:pt x="3745" y="2062"/>
                  </a:lnTo>
                  <a:lnTo>
                    <a:pt x="3716" y="2066"/>
                  </a:lnTo>
                  <a:lnTo>
                    <a:pt x="3559" y="2066"/>
                  </a:lnTo>
                  <a:lnTo>
                    <a:pt x="3546" y="2176"/>
                  </a:lnTo>
                  <a:lnTo>
                    <a:pt x="3525" y="2283"/>
                  </a:lnTo>
                  <a:lnTo>
                    <a:pt x="3496" y="2388"/>
                  </a:lnTo>
                  <a:lnTo>
                    <a:pt x="3462" y="2491"/>
                  </a:lnTo>
                  <a:lnTo>
                    <a:pt x="3419" y="2589"/>
                  </a:lnTo>
                  <a:lnTo>
                    <a:pt x="3372" y="2685"/>
                  </a:lnTo>
                  <a:lnTo>
                    <a:pt x="3318" y="2776"/>
                  </a:lnTo>
                  <a:lnTo>
                    <a:pt x="3259" y="2864"/>
                  </a:lnTo>
                  <a:lnTo>
                    <a:pt x="3195" y="2949"/>
                  </a:lnTo>
                  <a:lnTo>
                    <a:pt x="3124" y="3027"/>
                  </a:lnTo>
                  <a:lnTo>
                    <a:pt x="3049" y="3102"/>
                  </a:lnTo>
                  <a:lnTo>
                    <a:pt x="2969" y="3172"/>
                  </a:lnTo>
                  <a:lnTo>
                    <a:pt x="2885" y="3236"/>
                  </a:lnTo>
                  <a:lnTo>
                    <a:pt x="2796" y="3295"/>
                  </a:lnTo>
                  <a:lnTo>
                    <a:pt x="2704" y="3349"/>
                  </a:lnTo>
                  <a:lnTo>
                    <a:pt x="2607" y="3396"/>
                  </a:lnTo>
                  <a:lnTo>
                    <a:pt x="2507" y="3437"/>
                  </a:lnTo>
                  <a:lnTo>
                    <a:pt x="2405" y="3472"/>
                  </a:lnTo>
                  <a:lnTo>
                    <a:pt x="2300" y="3500"/>
                  </a:lnTo>
                  <a:lnTo>
                    <a:pt x="2192" y="3520"/>
                  </a:lnTo>
                  <a:lnTo>
                    <a:pt x="2080" y="3535"/>
                  </a:lnTo>
                  <a:lnTo>
                    <a:pt x="2080" y="3689"/>
                  </a:lnTo>
                  <a:lnTo>
                    <a:pt x="2077" y="3719"/>
                  </a:lnTo>
                  <a:lnTo>
                    <a:pt x="2069" y="3747"/>
                  </a:lnTo>
                  <a:lnTo>
                    <a:pt x="2056" y="3771"/>
                  </a:lnTo>
                  <a:lnTo>
                    <a:pt x="2037" y="3794"/>
                  </a:lnTo>
                  <a:lnTo>
                    <a:pt x="2014" y="3812"/>
                  </a:lnTo>
                  <a:lnTo>
                    <a:pt x="1990" y="3826"/>
                  </a:lnTo>
                  <a:lnTo>
                    <a:pt x="1962" y="3834"/>
                  </a:lnTo>
                  <a:lnTo>
                    <a:pt x="1932" y="3836"/>
                  </a:lnTo>
                  <a:lnTo>
                    <a:pt x="1903" y="3834"/>
                  </a:lnTo>
                  <a:lnTo>
                    <a:pt x="1875" y="3826"/>
                  </a:lnTo>
                  <a:lnTo>
                    <a:pt x="1849" y="3812"/>
                  </a:lnTo>
                  <a:lnTo>
                    <a:pt x="1827" y="3794"/>
                  </a:lnTo>
                  <a:lnTo>
                    <a:pt x="1809" y="3771"/>
                  </a:lnTo>
                  <a:lnTo>
                    <a:pt x="1795" y="3747"/>
                  </a:lnTo>
                  <a:lnTo>
                    <a:pt x="1786" y="3719"/>
                  </a:lnTo>
                  <a:lnTo>
                    <a:pt x="1784" y="3689"/>
                  </a:lnTo>
                  <a:lnTo>
                    <a:pt x="1784" y="3535"/>
                  </a:lnTo>
                  <a:lnTo>
                    <a:pt x="1673" y="3520"/>
                  </a:lnTo>
                  <a:lnTo>
                    <a:pt x="1564" y="3500"/>
                  </a:lnTo>
                  <a:lnTo>
                    <a:pt x="1458" y="3472"/>
                  </a:lnTo>
                  <a:lnTo>
                    <a:pt x="1356" y="3437"/>
                  </a:lnTo>
                  <a:lnTo>
                    <a:pt x="1257" y="3396"/>
                  </a:lnTo>
                  <a:lnTo>
                    <a:pt x="1161" y="3349"/>
                  </a:lnTo>
                  <a:lnTo>
                    <a:pt x="1067" y="3295"/>
                  </a:lnTo>
                  <a:lnTo>
                    <a:pt x="980" y="3236"/>
                  </a:lnTo>
                  <a:lnTo>
                    <a:pt x="895" y="3172"/>
                  </a:lnTo>
                  <a:lnTo>
                    <a:pt x="815" y="3102"/>
                  </a:lnTo>
                  <a:lnTo>
                    <a:pt x="741" y="3027"/>
                  </a:lnTo>
                  <a:lnTo>
                    <a:pt x="670" y="2949"/>
                  </a:lnTo>
                  <a:lnTo>
                    <a:pt x="605" y="2864"/>
                  </a:lnTo>
                  <a:lnTo>
                    <a:pt x="545" y="2776"/>
                  </a:lnTo>
                  <a:lnTo>
                    <a:pt x="492" y="2685"/>
                  </a:lnTo>
                  <a:lnTo>
                    <a:pt x="444" y="2589"/>
                  </a:lnTo>
                  <a:lnTo>
                    <a:pt x="403" y="2491"/>
                  </a:lnTo>
                  <a:lnTo>
                    <a:pt x="368" y="2388"/>
                  </a:lnTo>
                  <a:lnTo>
                    <a:pt x="340" y="2283"/>
                  </a:lnTo>
                  <a:lnTo>
                    <a:pt x="318" y="2176"/>
                  </a:lnTo>
                  <a:lnTo>
                    <a:pt x="305" y="2066"/>
                  </a:lnTo>
                  <a:lnTo>
                    <a:pt x="149" y="2066"/>
                  </a:lnTo>
                  <a:lnTo>
                    <a:pt x="119" y="2062"/>
                  </a:lnTo>
                  <a:lnTo>
                    <a:pt x="91" y="2054"/>
                  </a:lnTo>
                  <a:lnTo>
                    <a:pt x="65" y="2041"/>
                  </a:lnTo>
                  <a:lnTo>
                    <a:pt x="44" y="2023"/>
                  </a:lnTo>
                  <a:lnTo>
                    <a:pt x="25" y="2001"/>
                  </a:lnTo>
                  <a:lnTo>
                    <a:pt x="12" y="1976"/>
                  </a:lnTo>
                  <a:lnTo>
                    <a:pt x="3" y="1948"/>
                  </a:lnTo>
                  <a:lnTo>
                    <a:pt x="0" y="1919"/>
                  </a:lnTo>
                  <a:lnTo>
                    <a:pt x="3" y="1889"/>
                  </a:lnTo>
                  <a:lnTo>
                    <a:pt x="12" y="1861"/>
                  </a:lnTo>
                  <a:lnTo>
                    <a:pt x="25" y="1836"/>
                  </a:lnTo>
                  <a:lnTo>
                    <a:pt x="44" y="1814"/>
                  </a:lnTo>
                  <a:lnTo>
                    <a:pt x="65" y="1796"/>
                  </a:lnTo>
                  <a:lnTo>
                    <a:pt x="91" y="1783"/>
                  </a:lnTo>
                  <a:lnTo>
                    <a:pt x="119" y="1774"/>
                  </a:lnTo>
                  <a:lnTo>
                    <a:pt x="149" y="1771"/>
                  </a:lnTo>
                  <a:lnTo>
                    <a:pt x="305" y="1771"/>
                  </a:lnTo>
                  <a:lnTo>
                    <a:pt x="318" y="1661"/>
                  </a:lnTo>
                  <a:lnTo>
                    <a:pt x="340" y="1553"/>
                  </a:lnTo>
                  <a:lnTo>
                    <a:pt x="368" y="1448"/>
                  </a:lnTo>
                  <a:lnTo>
                    <a:pt x="403" y="1346"/>
                  </a:lnTo>
                  <a:lnTo>
                    <a:pt x="444" y="1247"/>
                  </a:lnTo>
                  <a:lnTo>
                    <a:pt x="492" y="1152"/>
                  </a:lnTo>
                  <a:lnTo>
                    <a:pt x="545" y="1060"/>
                  </a:lnTo>
                  <a:lnTo>
                    <a:pt x="605" y="972"/>
                  </a:lnTo>
                  <a:lnTo>
                    <a:pt x="670" y="889"/>
                  </a:lnTo>
                  <a:lnTo>
                    <a:pt x="741" y="809"/>
                  </a:lnTo>
                  <a:lnTo>
                    <a:pt x="815" y="734"/>
                  </a:lnTo>
                  <a:lnTo>
                    <a:pt x="895" y="665"/>
                  </a:lnTo>
                  <a:lnTo>
                    <a:pt x="980" y="601"/>
                  </a:lnTo>
                  <a:lnTo>
                    <a:pt x="1067" y="542"/>
                  </a:lnTo>
                  <a:lnTo>
                    <a:pt x="1161" y="488"/>
                  </a:lnTo>
                  <a:lnTo>
                    <a:pt x="1257" y="440"/>
                  </a:lnTo>
                  <a:lnTo>
                    <a:pt x="1356" y="399"/>
                  </a:lnTo>
                  <a:lnTo>
                    <a:pt x="1458" y="364"/>
                  </a:lnTo>
                  <a:lnTo>
                    <a:pt x="1564" y="336"/>
                  </a:lnTo>
                  <a:lnTo>
                    <a:pt x="1673" y="316"/>
                  </a:lnTo>
                  <a:lnTo>
                    <a:pt x="1784" y="302"/>
                  </a:lnTo>
                  <a:lnTo>
                    <a:pt x="1784" y="147"/>
                  </a:lnTo>
                  <a:lnTo>
                    <a:pt x="1786" y="117"/>
                  </a:lnTo>
                  <a:lnTo>
                    <a:pt x="1795" y="90"/>
                  </a:lnTo>
                  <a:lnTo>
                    <a:pt x="1809" y="65"/>
                  </a:lnTo>
                  <a:lnTo>
                    <a:pt x="1827" y="43"/>
                  </a:lnTo>
                  <a:lnTo>
                    <a:pt x="1849" y="25"/>
                  </a:lnTo>
                  <a:lnTo>
                    <a:pt x="1873" y="11"/>
                  </a:lnTo>
                  <a:lnTo>
                    <a:pt x="1901" y="2"/>
                  </a:lnTo>
                  <a:lnTo>
                    <a:pt x="1932"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9" name="Freeform 37">
              <a:extLst>
                <a:ext uri="{FF2B5EF4-FFF2-40B4-BE49-F238E27FC236}">
                  <a16:creationId xmlns:a16="http://schemas.microsoft.com/office/drawing/2014/main" id="{6E5DCCDC-9266-6591-BACA-33833DFFBFA4}"/>
                </a:ext>
              </a:extLst>
            </p:cNvPr>
            <p:cNvSpPr>
              <a:spLocks/>
            </p:cNvSpPr>
            <p:nvPr/>
          </p:nvSpPr>
          <p:spPr bwMode="auto">
            <a:xfrm>
              <a:off x="3554413" y="8678863"/>
              <a:ext cx="1179513" cy="1169988"/>
            </a:xfrm>
            <a:custGeom>
              <a:avLst/>
              <a:gdLst>
                <a:gd name="T0" fmla="*/ 372 w 743"/>
                <a:gd name="T1" fmla="*/ 0 h 737"/>
                <a:gd name="T2" fmla="*/ 423 w 743"/>
                <a:gd name="T3" fmla="*/ 2 h 737"/>
                <a:gd name="T4" fmla="*/ 470 w 743"/>
                <a:gd name="T5" fmla="*/ 13 h 737"/>
                <a:gd name="T6" fmla="*/ 516 w 743"/>
                <a:gd name="T7" fmla="*/ 29 h 737"/>
                <a:gd name="T8" fmla="*/ 559 w 743"/>
                <a:gd name="T9" fmla="*/ 49 h 737"/>
                <a:gd name="T10" fmla="*/ 599 w 743"/>
                <a:gd name="T11" fmla="*/ 76 h 737"/>
                <a:gd name="T12" fmla="*/ 634 w 743"/>
                <a:gd name="T13" fmla="*/ 107 h 737"/>
                <a:gd name="T14" fmla="*/ 666 w 743"/>
                <a:gd name="T15" fmla="*/ 143 h 737"/>
                <a:gd name="T16" fmla="*/ 692 w 743"/>
                <a:gd name="T17" fmla="*/ 182 h 737"/>
                <a:gd name="T18" fmla="*/ 714 w 743"/>
                <a:gd name="T19" fmla="*/ 225 h 737"/>
                <a:gd name="T20" fmla="*/ 730 w 743"/>
                <a:gd name="T21" fmla="*/ 270 h 737"/>
                <a:gd name="T22" fmla="*/ 740 w 743"/>
                <a:gd name="T23" fmla="*/ 318 h 737"/>
                <a:gd name="T24" fmla="*/ 743 w 743"/>
                <a:gd name="T25" fmla="*/ 369 h 737"/>
                <a:gd name="T26" fmla="*/ 740 w 743"/>
                <a:gd name="T27" fmla="*/ 418 h 737"/>
                <a:gd name="T28" fmla="*/ 730 w 743"/>
                <a:gd name="T29" fmla="*/ 467 h 737"/>
                <a:gd name="T30" fmla="*/ 714 w 743"/>
                <a:gd name="T31" fmla="*/ 512 h 737"/>
                <a:gd name="T32" fmla="*/ 692 w 743"/>
                <a:gd name="T33" fmla="*/ 555 h 737"/>
                <a:gd name="T34" fmla="*/ 666 w 743"/>
                <a:gd name="T35" fmla="*/ 593 h 737"/>
                <a:gd name="T36" fmla="*/ 634 w 743"/>
                <a:gd name="T37" fmla="*/ 629 h 737"/>
                <a:gd name="T38" fmla="*/ 599 w 743"/>
                <a:gd name="T39" fmla="*/ 661 h 737"/>
                <a:gd name="T40" fmla="*/ 559 w 743"/>
                <a:gd name="T41" fmla="*/ 687 h 737"/>
                <a:gd name="T42" fmla="*/ 516 w 743"/>
                <a:gd name="T43" fmla="*/ 708 h 737"/>
                <a:gd name="T44" fmla="*/ 470 w 743"/>
                <a:gd name="T45" fmla="*/ 723 h 737"/>
                <a:gd name="T46" fmla="*/ 423 w 743"/>
                <a:gd name="T47" fmla="*/ 734 h 737"/>
                <a:gd name="T48" fmla="*/ 372 w 743"/>
                <a:gd name="T49" fmla="*/ 737 h 737"/>
                <a:gd name="T50" fmla="*/ 322 w 743"/>
                <a:gd name="T51" fmla="*/ 734 h 737"/>
                <a:gd name="T52" fmla="*/ 273 w 743"/>
                <a:gd name="T53" fmla="*/ 723 h 737"/>
                <a:gd name="T54" fmla="*/ 227 w 743"/>
                <a:gd name="T55" fmla="*/ 708 h 737"/>
                <a:gd name="T56" fmla="*/ 185 w 743"/>
                <a:gd name="T57" fmla="*/ 687 h 737"/>
                <a:gd name="T58" fmla="*/ 145 w 743"/>
                <a:gd name="T59" fmla="*/ 661 h 737"/>
                <a:gd name="T60" fmla="*/ 109 w 743"/>
                <a:gd name="T61" fmla="*/ 629 h 737"/>
                <a:gd name="T62" fmla="*/ 78 w 743"/>
                <a:gd name="T63" fmla="*/ 593 h 737"/>
                <a:gd name="T64" fmla="*/ 51 w 743"/>
                <a:gd name="T65" fmla="*/ 555 h 737"/>
                <a:gd name="T66" fmla="*/ 29 w 743"/>
                <a:gd name="T67" fmla="*/ 512 h 737"/>
                <a:gd name="T68" fmla="*/ 14 w 743"/>
                <a:gd name="T69" fmla="*/ 467 h 737"/>
                <a:gd name="T70" fmla="*/ 4 w 743"/>
                <a:gd name="T71" fmla="*/ 418 h 737"/>
                <a:gd name="T72" fmla="*/ 0 w 743"/>
                <a:gd name="T73" fmla="*/ 369 h 737"/>
                <a:gd name="T74" fmla="*/ 4 w 743"/>
                <a:gd name="T75" fmla="*/ 318 h 737"/>
                <a:gd name="T76" fmla="*/ 14 w 743"/>
                <a:gd name="T77" fmla="*/ 270 h 737"/>
                <a:gd name="T78" fmla="*/ 29 w 743"/>
                <a:gd name="T79" fmla="*/ 225 h 737"/>
                <a:gd name="T80" fmla="*/ 51 w 743"/>
                <a:gd name="T81" fmla="*/ 182 h 737"/>
                <a:gd name="T82" fmla="*/ 78 w 743"/>
                <a:gd name="T83" fmla="*/ 143 h 737"/>
                <a:gd name="T84" fmla="*/ 109 w 743"/>
                <a:gd name="T85" fmla="*/ 107 h 737"/>
                <a:gd name="T86" fmla="*/ 145 w 743"/>
                <a:gd name="T87" fmla="*/ 76 h 737"/>
                <a:gd name="T88" fmla="*/ 185 w 743"/>
                <a:gd name="T89" fmla="*/ 49 h 737"/>
                <a:gd name="T90" fmla="*/ 227 w 743"/>
                <a:gd name="T91" fmla="*/ 29 h 737"/>
                <a:gd name="T92" fmla="*/ 273 w 743"/>
                <a:gd name="T93" fmla="*/ 13 h 737"/>
                <a:gd name="T94" fmla="*/ 322 w 743"/>
                <a:gd name="T95" fmla="*/ 2 h 737"/>
                <a:gd name="T96" fmla="*/ 372 w 743"/>
                <a:gd name="T97"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3" h="737">
                  <a:moveTo>
                    <a:pt x="372" y="0"/>
                  </a:moveTo>
                  <a:lnTo>
                    <a:pt x="423" y="2"/>
                  </a:lnTo>
                  <a:lnTo>
                    <a:pt x="470" y="13"/>
                  </a:lnTo>
                  <a:lnTo>
                    <a:pt x="516" y="29"/>
                  </a:lnTo>
                  <a:lnTo>
                    <a:pt x="559" y="49"/>
                  </a:lnTo>
                  <a:lnTo>
                    <a:pt x="599" y="76"/>
                  </a:lnTo>
                  <a:lnTo>
                    <a:pt x="634" y="107"/>
                  </a:lnTo>
                  <a:lnTo>
                    <a:pt x="666" y="143"/>
                  </a:lnTo>
                  <a:lnTo>
                    <a:pt x="692" y="182"/>
                  </a:lnTo>
                  <a:lnTo>
                    <a:pt x="714" y="225"/>
                  </a:lnTo>
                  <a:lnTo>
                    <a:pt x="730" y="270"/>
                  </a:lnTo>
                  <a:lnTo>
                    <a:pt x="740" y="318"/>
                  </a:lnTo>
                  <a:lnTo>
                    <a:pt x="743" y="369"/>
                  </a:lnTo>
                  <a:lnTo>
                    <a:pt x="740" y="418"/>
                  </a:lnTo>
                  <a:lnTo>
                    <a:pt x="730" y="467"/>
                  </a:lnTo>
                  <a:lnTo>
                    <a:pt x="714" y="512"/>
                  </a:lnTo>
                  <a:lnTo>
                    <a:pt x="692" y="555"/>
                  </a:lnTo>
                  <a:lnTo>
                    <a:pt x="666" y="593"/>
                  </a:lnTo>
                  <a:lnTo>
                    <a:pt x="634" y="629"/>
                  </a:lnTo>
                  <a:lnTo>
                    <a:pt x="599" y="661"/>
                  </a:lnTo>
                  <a:lnTo>
                    <a:pt x="559" y="687"/>
                  </a:lnTo>
                  <a:lnTo>
                    <a:pt x="516" y="708"/>
                  </a:lnTo>
                  <a:lnTo>
                    <a:pt x="470" y="723"/>
                  </a:lnTo>
                  <a:lnTo>
                    <a:pt x="423" y="734"/>
                  </a:lnTo>
                  <a:lnTo>
                    <a:pt x="372" y="737"/>
                  </a:lnTo>
                  <a:lnTo>
                    <a:pt x="322" y="734"/>
                  </a:lnTo>
                  <a:lnTo>
                    <a:pt x="273" y="723"/>
                  </a:lnTo>
                  <a:lnTo>
                    <a:pt x="227" y="708"/>
                  </a:lnTo>
                  <a:lnTo>
                    <a:pt x="185" y="687"/>
                  </a:lnTo>
                  <a:lnTo>
                    <a:pt x="145" y="661"/>
                  </a:lnTo>
                  <a:lnTo>
                    <a:pt x="109" y="629"/>
                  </a:lnTo>
                  <a:lnTo>
                    <a:pt x="78" y="593"/>
                  </a:lnTo>
                  <a:lnTo>
                    <a:pt x="51" y="555"/>
                  </a:lnTo>
                  <a:lnTo>
                    <a:pt x="29" y="512"/>
                  </a:lnTo>
                  <a:lnTo>
                    <a:pt x="14" y="467"/>
                  </a:lnTo>
                  <a:lnTo>
                    <a:pt x="4" y="418"/>
                  </a:lnTo>
                  <a:lnTo>
                    <a:pt x="0" y="369"/>
                  </a:lnTo>
                  <a:lnTo>
                    <a:pt x="4" y="318"/>
                  </a:lnTo>
                  <a:lnTo>
                    <a:pt x="14" y="270"/>
                  </a:lnTo>
                  <a:lnTo>
                    <a:pt x="29" y="225"/>
                  </a:lnTo>
                  <a:lnTo>
                    <a:pt x="51" y="182"/>
                  </a:lnTo>
                  <a:lnTo>
                    <a:pt x="78" y="143"/>
                  </a:lnTo>
                  <a:lnTo>
                    <a:pt x="109" y="107"/>
                  </a:lnTo>
                  <a:lnTo>
                    <a:pt x="145" y="76"/>
                  </a:lnTo>
                  <a:lnTo>
                    <a:pt x="185" y="49"/>
                  </a:lnTo>
                  <a:lnTo>
                    <a:pt x="227" y="29"/>
                  </a:lnTo>
                  <a:lnTo>
                    <a:pt x="273" y="13"/>
                  </a:lnTo>
                  <a:lnTo>
                    <a:pt x="322" y="2"/>
                  </a:lnTo>
                  <a:lnTo>
                    <a:pt x="372"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4" name="Group 13">
            <a:extLst>
              <a:ext uri="{FF2B5EF4-FFF2-40B4-BE49-F238E27FC236}">
                <a16:creationId xmlns:a16="http://schemas.microsoft.com/office/drawing/2014/main" id="{BE97AC2A-355A-A7B8-298F-1F6845169E5D}"/>
              </a:ext>
            </a:extLst>
          </p:cNvPr>
          <p:cNvGrpSpPr/>
          <p:nvPr/>
        </p:nvGrpSpPr>
        <p:grpSpPr>
          <a:xfrm>
            <a:off x="10414473" y="2239970"/>
            <a:ext cx="459784" cy="459783"/>
            <a:chOff x="15697200" y="3492500"/>
            <a:chExt cx="3962401" cy="3962401"/>
          </a:xfrm>
          <a:solidFill>
            <a:schemeClr val="bg1"/>
          </a:solidFill>
        </p:grpSpPr>
        <p:sp>
          <p:nvSpPr>
            <p:cNvPr id="19" name="Freeform 42">
              <a:extLst>
                <a:ext uri="{FF2B5EF4-FFF2-40B4-BE49-F238E27FC236}">
                  <a16:creationId xmlns:a16="http://schemas.microsoft.com/office/drawing/2014/main" id="{72BBB802-B404-9582-5D2D-C7E8A32CA177}"/>
                </a:ext>
              </a:extLst>
            </p:cNvPr>
            <p:cNvSpPr>
              <a:spLocks/>
            </p:cNvSpPr>
            <p:nvPr/>
          </p:nvSpPr>
          <p:spPr bwMode="auto">
            <a:xfrm>
              <a:off x="17918113" y="3492500"/>
              <a:ext cx="1741488" cy="1741488"/>
            </a:xfrm>
            <a:custGeom>
              <a:avLst/>
              <a:gdLst>
                <a:gd name="T0" fmla="*/ 0 w 2195"/>
                <a:gd name="T1" fmla="*/ 0 h 2195"/>
                <a:gd name="T2" fmla="*/ 138 w 2195"/>
                <a:gd name="T3" fmla="*/ 20 h 2195"/>
                <a:gd name="T4" fmla="*/ 275 w 2195"/>
                <a:gd name="T5" fmla="*/ 48 h 2195"/>
                <a:gd name="T6" fmla="*/ 408 w 2195"/>
                <a:gd name="T7" fmla="*/ 83 h 2195"/>
                <a:gd name="T8" fmla="*/ 540 w 2195"/>
                <a:gd name="T9" fmla="*/ 126 h 2195"/>
                <a:gd name="T10" fmla="*/ 670 w 2195"/>
                <a:gd name="T11" fmla="*/ 175 h 2195"/>
                <a:gd name="T12" fmla="*/ 796 w 2195"/>
                <a:gd name="T13" fmla="*/ 233 h 2195"/>
                <a:gd name="T14" fmla="*/ 918 w 2195"/>
                <a:gd name="T15" fmla="*/ 296 h 2195"/>
                <a:gd name="T16" fmla="*/ 1038 w 2195"/>
                <a:gd name="T17" fmla="*/ 368 h 2195"/>
                <a:gd name="T18" fmla="*/ 1154 w 2195"/>
                <a:gd name="T19" fmla="*/ 445 h 2195"/>
                <a:gd name="T20" fmla="*/ 1266 w 2195"/>
                <a:gd name="T21" fmla="*/ 529 h 2195"/>
                <a:gd name="T22" fmla="*/ 1374 w 2195"/>
                <a:gd name="T23" fmla="*/ 620 h 2195"/>
                <a:gd name="T24" fmla="*/ 1476 w 2195"/>
                <a:gd name="T25" fmla="*/ 719 h 2195"/>
                <a:gd name="T26" fmla="*/ 1575 w 2195"/>
                <a:gd name="T27" fmla="*/ 821 h 2195"/>
                <a:gd name="T28" fmla="*/ 1666 w 2195"/>
                <a:gd name="T29" fmla="*/ 929 h 2195"/>
                <a:gd name="T30" fmla="*/ 1750 w 2195"/>
                <a:gd name="T31" fmla="*/ 1041 h 2195"/>
                <a:gd name="T32" fmla="*/ 1827 w 2195"/>
                <a:gd name="T33" fmla="*/ 1157 h 2195"/>
                <a:gd name="T34" fmla="*/ 1899 w 2195"/>
                <a:gd name="T35" fmla="*/ 1277 h 2195"/>
                <a:gd name="T36" fmla="*/ 1962 w 2195"/>
                <a:gd name="T37" fmla="*/ 1399 h 2195"/>
                <a:gd name="T38" fmla="*/ 2020 w 2195"/>
                <a:gd name="T39" fmla="*/ 1525 h 2195"/>
                <a:gd name="T40" fmla="*/ 2069 w 2195"/>
                <a:gd name="T41" fmla="*/ 1655 h 2195"/>
                <a:gd name="T42" fmla="*/ 2112 w 2195"/>
                <a:gd name="T43" fmla="*/ 1787 h 2195"/>
                <a:gd name="T44" fmla="*/ 2147 w 2195"/>
                <a:gd name="T45" fmla="*/ 1920 h 2195"/>
                <a:gd name="T46" fmla="*/ 2175 w 2195"/>
                <a:gd name="T47" fmla="*/ 2057 h 2195"/>
                <a:gd name="T48" fmla="*/ 2195 w 2195"/>
                <a:gd name="T49" fmla="*/ 2195 h 2195"/>
                <a:gd name="T50" fmla="*/ 1753 w 2195"/>
                <a:gd name="T51" fmla="*/ 2195 h 2195"/>
                <a:gd name="T52" fmla="*/ 1729 w 2195"/>
                <a:gd name="T53" fmla="*/ 2062 h 2195"/>
                <a:gd name="T54" fmla="*/ 1697 w 2195"/>
                <a:gd name="T55" fmla="*/ 1930 h 2195"/>
                <a:gd name="T56" fmla="*/ 1656 w 2195"/>
                <a:gd name="T57" fmla="*/ 1802 h 2195"/>
                <a:gd name="T58" fmla="*/ 1608 w 2195"/>
                <a:gd name="T59" fmla="*/ 1678 h 2195"/>
                <a:gd name="T60" fmla="*/ 1552 w 2195"/>
                <a:gd name="T61" fmla="*/ 1558 h 2195"/>
                <a:gd name="T62" fmla="*/ 1487 w 2195"/>
                <a:gd name="T63" fmla="*/ 1442 h 2195"/>
                <a:gd name="T64" fmla="*/ 1417 w 2195"/>
                <a:gd name="T65" fmla="*/ 1331 h 2195"/>
                <a:gd name="T66" fmla="*/ 1340 w 2195"/>
                <a:gd name="T67" fmla="*/ 1225 h 2195"/>
                <a:gd name="T68" fmla="*/ 1256 w 2195"/>
                <a:gd name="T69" fmla="*/ 1124 h 2195"/>
                <a:gd name="T70" fmla="*/ 1166 w 2195"/>
                <a:gd name="T71" fmla="*/ 1029 h 2195"/>
                <a:gd name="T72" fmla="*/ 1071 w 2195"/>
                <a:gd name="T73" fmla="*/ 939 h 2195"/>
                <a:gd name="T74" fmla="*/ 970 w 2195"/>
                <a:gd name="T75" fmla="*/ 855 h 2195"/>
                <a:gd name="T76" fmla="*/ 864 w 2195"/>
                <a:gd name="T77" fmla="*/ 778 h 2195"/>
                <a:gd name="T78" fmla="*/ 753 w 2195"/>
                <a:gd name="T79" fmla="*/ 708 h 2195"/>
                <a:gd name="T80" fmla="*/ 637 w 2195"/>
                <a:gd name="T81" fmla="*/ 643 h 2195"/>
                <a:gd name="T82" fmla="*/ 517 w 2195"/>
                <a:gd name="T83" fmla="*/ 587 h 2195"/>
                <a:gd name="T84" fmla="*/ 393 w 2195"/>
                <a:gd name="T85" fmla="*/ 539 h 2195"/>
                <a:gd name="T86" fmla="*/ 265 w 2195"/>
                <a:gd name="T87" fmla="*/ 498 h 2195"/>
                <a:gd name="T88" fmla="*/ 133 w 2195"/>
                <a:gd name="T89" fmla="*/ 466 h 2195"/>
                <a:gd name="T90" fmla="*/ 0 w 2195"/>
                <a:gd name="T91" fmla="*/ 442 h 2195"/>
                <a:gd name="T92" fmla="*/ 0 w 2195"/>
                <a:gd name="T93"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5" h="2195">
                  <a:moveTo>
                    <a:pt x="0" y="0"/>
                  </a:moveTo>
                  <a:lnTo>
                    <a:pt x="138" y="20"/>
                  </a:lnTo>
                  <a:lnTo>
                    <a:pt x="275" y="48"/>
                  </a:lnTo>
                  <a:lnTo>
                    <a:pt x="408" y="83"/>
                  </a:lnTo>
                  <a:lnTo>
                    <a:pt x="540" y="126"/>
                  </a:lnTo>
                  <a:lnTo>
                    <a:pt x="670" y="175"/>
                  </a:lnTo>
                  <a:lnTo>
                    <a:pt x="796" y="233"/>
                  </a:lnTo>
                  <a:lnTo>
                    <a:pt x="918" y="296"/>
                  </a:lnTo>
                  <a:lnTo>
                    <a:pt x="1038" y="368"/>
                  </a:lnTo>
                  <a:lnTo>
                    <a:pt x="1154" y="445"/>
                  </a:lnTo>
                  <a:lnTo>
                    <a:pt x="1266" y="529"/>
                  </a:lnTo>
                  <a:lnTo>
                    <a:pt x="1374" y="620"/>
                  </a:lnTo>
                  <a:lnTo>
                    <a:pt x="1476" y="719"/>
                  </a:lnTo>
                  <a:lnTo>
                    <a:pt x="1575" y="821"/>
                  </a:lnTo>
                  <a:lnTo>
                    <a:pt x="1666" y="929"/>
                  </a:lnTo>
                  <a:lnTo>
                    <a:pt x="1750" y="1041"/>
                  </a:lnTo>
                  <a:lnTo>
                    <a:pt x="1827" y="1157"/>
                  </a:lnTo>
                  <a:lnTo>
                    <a:pt x="1899" y="1277"/>
                  </a:lnTo>
                  <a:lnTo>
                    <a:pt x="1962" y="1399"/>
                  </a:lnTo>
                  <a:lnTo>
                    <a:pt x="2020" y="1525"/>
                  </a:lnTo>
                  <a:lnTo>
                    <a:pt x="2069" y="1655"/>
                  </a:lnTo>
                  <a:lnTo>
                    <a:pt x="2112" y="1787"/>
                  </a:lnTo>
                  <a:lnTo>
                    <a:pt x="2147" y="1920"/>
                  </a:lnTo>
                  <a:lnTo>
                    <a:pt x="2175" y="2057"/>
                  </a:lnTo>
                  <a:lnTo>
                    <a:pt x="2195" y="2195"/>
                  </a:lnTo>
                  <a:lnTo>
                    <a:pt x="1753" y="2195"/>
                  </a:lnTo>
                  <a:lnTo>
                    <a:pt x="1729" y="2062"/>
                  </a:lnTo>
                  <a:lnTo>
                    <a:pt x="1697" y="1930"/>
                  </a:lnTo>
                  <a:lnTo>
                    <a:pt x="1656" y="1802"/>
                  </a:lnTo>
                  <a:lnTo>
                    <a:pt x="1608" y="1678"/>
                  </a:lnTo>
                  <a:lnTo>
                    <a:pt x="1552" y="1558"/>
                  </a:lnTo>
                  <a:lnTo>
                    <a:pt x="1487" y="1442"/>
                  </a:lnTo>
                  <a:lnTo>
                    <a:pt x="1417" y="1331"/>
                  </a:lnTo>
                  <a:lnTo>
                    <a:pt x="1340" y="1225"/>
                  </a:lnTo>
                  <a:lnTo>
                    <a:pt x="1256" y="1124"/>
                  </a:lnTo>
                  <a:lnTo>
                    <a:pt x="1166" y="1029"/>
                  </a:lnTo>
                  <a:lnTo>
                    <a:pt x="1071" y="939"/>
                  </a:lnTo>
                  <a:lnTo>
                    <a:pt x="970" y="855"/>
                  </a:lnTo>
                  <a:lnTo>
                    <a:pt x="864" y="778"/>
                  </a:lnTo>
                  <a:lnTo>
                    <a:pt x="753" y="708"/>
                  </a:lnTo>
                  <a:lnTo>
                    <a:pt x="637" y="643"/>
                  </a:lnTo>
                  <a:lnTo>
                    <a:pt x="517" y="587"/>
                  </a:lnTo>
                  <a:lnTo>
                    <a:pt x="393" y="539"/>
                  </a:lnTo>
                  <a:lnTo>
                    <a:pt x="265" y="498"/>
                  </a:lnTo>
                  <a:lnTo>
                    <a:pt x="133" y="466"/>
                  </a:lnTo>
                  <a:lnTo>
                    <a:pt x="0" y="442"/>
                  </a:lnTo>
                  <a:lnTo>
                    <a:pt x="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0" name="Freeform 43">
              <a:extLst>
                <a:ext uri="{FF2B5EF4-FFF2-40B4-BE49-F238E27FC236}">
                  <a16:creationId xmlns:a16="http://schemas.microsoft.com/office/drawing/2014/main" id="{1161DAC6-A7AB-F3C9-D583-E441BC83D200}"/>
                </a:ext>
              </a:extLst>
            </p:cNvPr>
            <p:cNvSpPr>
              <a:spLocks/>
            </p:cNvSpPr>
            <p:nvPr/>
          </p:nvSpPr>
          <p:spPr bwMode="auto">
            <a:xfrm>
              <a:off x="15697200" y="3492500"/>
              <a:ext cx="1741488" cy="1741488"/>
            </a:xfrm>
            <a:custGeom>
              <a:avLst/>
              <a:gdLst>
                <a:gd name="T0" fmla="*/ 2195 w 2195"/>
                <a:gd name="T1" fmla="*/ 0 h 2195"/>
                <a:gd name="T2" fmla="*/ 2195 w 2195"/>
                <a:gd name="T3" fmla="*/ 442 h 2195"/>
                <a:gd name="T4" fmla="*/ 2062 w 2195"/>
                <a:gd name="T5" fmla="*/ 466 h 2195"/>
                <a:gd name="T6" fmla="*/ 1930 w 2195"/>
                <a:gd name="T7" fmla="*/ 498 h 2195"/>
                <a:gd name="T8" fmla="*/ 1802 w 2195"/>
                <a:gd name="T9" fmla="*/ 539 h 2195"/>
                <a:gd name="T10" fmla="*/ 1678 w 2195"/>
                <a:gd name="T11" fmla="*/ 587 h 2195"/>
                <a:gd name="T12" fmla="*/ 1558 w 2195"/>
                <a:gd name="T13" fmla="*/ 643 h 2195"/>
                <a:gd name="T14" fmla="*/ 1442 w 2195"/>
                <a:gd name="T15" fmla="*/ 708 h 2195"/>
                <a:gd name="T16" fmla="*/ 1331 w 2195"/>
                <a:gd name="T17" fmla="*/ 778 h 2195"/>
                <a:gd name="T18" fmla="*/ 1225 w 2195"/>
                <a:gd name="T19" fmla="*/ 855 h 2195"/>
                <a:gd name="T20" fmla="*/ 1124 w 2195"/>
                <a:gd name="T21" fmla="*/ 939 h 2195"/>
                <a:gd name="T22" fmla="*/ 1029 w 2195"/>
                <a:gd name="T23" fmla="*/ 1029 h 2195"/>
                <a:gd name="T24" fmla="*/ 939 w 2195"/>
                <a:gd name="T25" fmla="*/ 1124 h 2195"/>
                <a:gd name="T26" fmla="*/ 855 w 2195"/>
                <a:gd name="T27" fmla="*/ 1225 h 2195"/>
                <a:gd name="T28" fmla="*/ 778 w 2195"/>
                <a:gd name="T29" fmla="*/ 1331 h 2195"/>
                <a:gd name="T30" fmla="*/ 708 w 2195"/>
                <a:gd name="T31" fmla="*/ 1442 h 2195"/>
                <a:gd name="T32" fmla="*/ 643 w 2195"/>
                <a:gd name="T33" fmla="*/ 1558 h 2195"/>
                <a:gd name="T34" fmla="*/ 587 w 2195"/>
                <a:gd name="T35" fmla="*/ 1678 h 2195"/>
                <a:gd name="T36" fmla="*/ 539 w 2195"/>
                <a:gd name="T37" fmla="*/ 1802 h 2195"/>
                <a:gd name="T38" fmla="*/ 498 w 2195"/>
                <a:gd name="T39" fmla="*/ 1930 h 2195"/>
                <a:gd name="T40" fmla="*/ 466 w 2195"/>
                <a:gd name="T41" fmla="*/ 2062 h 2195"/>
                <a:gd name="T42" fmla="*/ 442 w 2195"/>
                <a:gd name="T43" fmla="*/ 2195 h 2195"/>
                <a:gd name="T44" fmla="*/ 0 w 2195"/>
                <a:gd name="T45" fmla="*/ 2195 h 2195"/>
                <a:gd name="T46" fmla="*/ 20 w 2195"/>
                <a:gd name="T47" fmla="*/ 2057 h 2195"/>
                <a:gd name="T48" fmla="*/ 48 w 2195"/>
                <a:gd name="T49" fmla="*/ 1920 h 2195"/>
                <a:gd name="T50" fmla="*/ 83 w 2195"/>
                <a:gd name="T51" fmla="*/ 1787 h 2195"/>
                <a:gd name="T52" fmla="*/ 126 w 2195"/>
                <a:gd name="T53" fmla="*/ 1655 h 2195"/>
                <a:gd name="T54" fmla="*/ 175 w 2195"/>
                <a:gd name="T55" fmla="*/ 1525 h 2195"/>
                <a:gd name="T56" fmla="*/ 233 w 2195"/>
                <a:gd name="T57" fmla="*/ 1399 h 2195"/>
                <a:gd name="T58" fmla="*/ 296 w 2195"/>
                <a:gd name="T59" fmla="*/ 1277 h 2195"/>
                <a:gd name="T60" fmla="*/ 368 w 2195"/>
                <a:gd name="T61" fmla="*/ 1157 h 2195"/>
                <a:gd name="T62" fmla="*/ 445 w 2195"/>
                <a:gd name="T63" fmla="*/ 1041 h 2195"/>
                <a:gd name="T64" fmla="*/ 529 w 2195"/>
                <a:gd name="T65" fmla="*/ 929 h 2195"/>
                <a:gd name="T66" fmla="*/ 620 w 2195"/>
                <a:gd name="T67" fmla="*/ 821 h 2195"/>
                <a:gd name="T68" fmla="*/ 719 w 2195"/>
                <a:gd name="T69" fmla="*/ 719 h 2195"/>
                <a:gd name="T70" fmla="*/ 821 w 2195"/>
                <a:gd name="T71" fmla="*/ 620 h 2195"/>
                <a:gd name="T72" fmla="*/ 929 w 2195"/>
                <a:gd name="T73" fmla="*/ 529 h 2195"/>
                <a:gd name="T74" fmla="*/ 1041 w 2195"/>
                <a:gd name="T75" fmla="*/ 445 h 2195"/>
                <a:gd name="T76" fmla="*/ 1157 w 2195"/>
                <a:gd name="T77" fmla="*/ 368 h 2195"/>
                <a:gd name="T78" fmla="*/ 1277 w 2195"/>
                <a:gd name="T79" fmla="*/ 296 h 2195"/>
                <a:gd name="T80" fmla="*/ 1399 w 2195"/>
                <a:gd name="T81" fmla="*/ 233 h 2195"/>
                <a:gd name="T82" fmla="*/ 1525 w 2195"/>
                <a:gd name="T83" fmla="*/ 175 h 2195"/>
                <a:gd name="T84" fmla="*/ 1655 w 2195"/>
                <a:gd name="T85" fmla="*/ 126 h 2195"/>
                <a:gd name="T86" fmla="*/ 1787 w 2195"/>
                <a:gd name="T87" fmla="*/ 83 h 2195"/>
                <a:gd name="T88" fmla="*/ 1920 w 2195"/>
                <a:gd name="T89" fmla="*/ 48 h 2195"/>
                <a:gd name="T90" fmla="*/ 2057 w 2195"/>
                <a:gd name="T91" fmla="*/ 20 h 2195"/>
                <a:gd name="T92" fmla="*/ 2195 w 2195"/>
                <a:gd name="T93"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5" h="2195">
                  <a:moveTo>
                    <a:pt x="2195" y="0"/>
                  </a:moveTo>
                  <a:lnTo>
                    <a:pt x="2195" y="442"/>
                  </a:lnTo>
                  <a:lnTo>
                    <a:pt x="2062" y="466"/>
                  </a:lnTo>
                  <a:lnTo>
                    <a:pt x="1930" y="498"/>
                  </a:lnTo>
                  <a:lnTo>
                    <a:pt x="1802" y="539"/>
                  </a:lnTo>
                  <a:lnTo>
                    <a:pt x="1678" y="587"/>
                  </a:lnTo>
                  <a:lnTo>
                    <a:pt x="1558" y="643"/>
                  </a:lnTo>
                  <a:lnTo>
                    <a:pt x="1442" y="708"/>
                  </a:lnTo>
                  <a:lnTo>
                    <a:pt x="1331" y="778"/>
                  </a:lnTo>
                  <a:lnTo>
                    <a:pt x="1225" y="855"/>
                  </a:lnTo>
                  <a:lnTo>
                    <a:pt x="1124" y="939"/>
                  </a:lnTo>
                  <a:lnTo>
                    <a:pt x="1029" y="1029"/>
                  </a:lnTo>
                  <a:lnTo>
                    <a:pt x="939" y="1124"/>
                  </a:lnTo>
                  <a:lnTo>
                    <a:pt x="855" y="1225"/>
                  </a:lnTo>
                  <a:lnTo>
                    <a:pt x="778" y="1331"/>
                  </a:lnTo>
                  <a:lnTo>
                    <a:pt x="708" y="1442"/>
                  </a:lnTo>
                  <a:lnTo>
                    <a:pt x="643" y="1558"/>
                  </a:lnTo>
                  <a:lnTo>
                    <a:pt x="587" y="1678"/>
                  </a:lnTo>
                  <a:lnTo>
                    <a:pt x="539" y="1802"/>
                  </a:lnTo>
                  <a:lnTo>
                    <a:pt x="498" y="1930"/>
                  </a:lnTo>
                  <a:lnTo>
                    <a:pt x="466" y="2062"/>
                  </a:lnTo>
                  <a:lnTo>
                    <a:pt x="442" y="2195"/>
                  </a:lnTo>
                  <a:lnTo>
                    <a:pt x="0" y="2195"/>
                  </a:lnTo>
                  <a:lnTo>
                    <a:pt x="20" y="2057"/>
                  </a:lnTo>
                  <a:lnTo>
                    <a:pt x="48" y="1920"/>
                  </a:lnTo>
                  <a:lnTo>
                    <a:pt x="83" y="1787"/>
                  </a:lnTo>
                  <a:lnTo>
                    <a:pt x="126" y="1655"/>
                  </a:lnTo>
                  <a:lnTo>
                    <a:pt x="175" y="1525"/>
                  </a:lnTo>
                  <a:lnTo>
                    <a:pt x="233" y="1399"/>
                  </a:lnTo>
                  <a:lnTo>
                    <a:pt x="296" y="1277"/>
                  </a:lnTo>
                  <a:lnTo>
                    <a:pt x="368" y="1157"/>
                  </a:lnTo>
                  <a:lnTo>
                    <a:pt x="445" y="1041"/>
                  </a:lnTo>
                  <a:lnTo>
                    <a:pt x="529" y="929"/>
                  </a:lnTo>
                  <a:lnTo>
                    <a:pt x="620" y="821"/>
                  </a:lnTo>
                  <a:lnTo>
                    <a:pt x="719" y="719"/>
                  </a:lnTo>
                  <a:lnTo>
                    <a:pt x="821" y="620"/>
                  </a:lnTo>
                  <a:lnTo>
                    <a:pt x="929" y="529"/>
                  </a:lnTo>
                  <a:lnTo>
                    <a:pt x="1041" y="445"/>
                  </a:lnTo>
                  <a:lnTo>
                    <a:pt x="1157" y="368"/>
                  </a:lnTo>
                  <a:lnTo>
                    <a:pt x="1277" y="296"/>
                  </a:lnTo>
                  <a:lnTo>
                    <a:pt x="1399" y="233"/>
                  </a:lnTo>
                  <a:lnTo>
                    <a:pt x="1525" y="175"/>
                  </a:lnTo>
                  <a:lnTo>
                    <a:pt x="1655" y="126"/>
                  </a:lnTo>
                  <a:lnTo>
                    <a:pt x="1787" y="83"/>
                  </a:lnTo>
                  <a:lnTo>
                    <a:pt x="1920" y="48"/>
                  </a:lnTo>
                  <a:lnTo>
                    <a:pt x="2057" y="20"/>
                  </a:lnTo>
                  <a:lnTo>
                    <a:pt x="2195"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1" name="Freeform 44">
              <a:extLst>
                <a:ext uri="{FF2B5EF4-FFF2-40B4-BE49-F238E27FC236}">
                  <a16:creationId xmlns:a16="http://schemas.microsoft.com/office/drawing/2014/main" id="{FBE19985-8661-D13E-EFF1-091917828C56}"/>
                </a:ext>
              </a:extLst>
            </p:cNvPr>
            <p:cNvSpPr>
              <a:spLocks/>
            </p:cNvSpPr>
            <p:nvPr/>
          </p:nvSpPr>
          <p:spPr bwMode="auto">
            <a:xfrm>
              <a:off x="17918113" y="5713413"/>
              <a:ext cx="1741488" cy="1741488"/>
            </a:xfrm>
            <a:custGeom>
              <a:avLst/>
              <a:gdLst>
                <a:gd name="T0" fmla="*/ 1753 w 2195"/>
                <a:gd name="T1" fmla="*/ 0 h 2195"/>
                <a:gd name="T2" fmla="*/ 2195 w 2195"/>
                <a:gd name="T3" fmla="*/ 0 h 2195"/>
                <a:gd name="T4" fmla="*/ 2175 w 2195"/>
                <a:gd name="T5" fmla="*/ 138 h 2195"/>
                <a:gd name="T6" fmla="*/ 2147 w 2195"/>
                <a:gd name="T7" fmla="*/ 275 h 2195"/>
                <a:gd name="T8" fmla="*/ 2112 w 2195"/>
                <a:gd name="T9" fmla="*/ 408 h 2195"/>
                <a:gd name="T10" fmla="*/ 2069 w 2195"/>
                <a:gd name="T11" fmla="*/ 540 h 2195"/>
                <a:gd name="T12" fmla="*/ 2020 w 2195"/>
                <a:gd name="T13" fmla="*/ 670 h 2195"/>
                <a:gd name="T14" fmla="*/ 1962 w 2195"/>
                <a:gd name="T15" fmla="*/ 796 h 2195"/>
                <a:gd name="T16" fmla="*/ 1899 w 2195"/>
                <a:gd name="T17" fmla="*/ 918 h 2195"/>
                <a:gd name="T18" fmla="*/ 1827 w 2195"/>
                <a:gd name="T19" fmla="*/ 1038 h 2195"/>
                <a:gd name="T20" fmla="*/ 1750 w 2195"/>
                <a:gd name="T21" fmla="*/ 1154 h 2195"/>
                <a:gd name="T22" fmla="*/ 1666 w 2195"/>
                <a:gd name="T23" fmla="*/ 1266 h 2195"/>
                <a:gd name="T24" fmla="*/ 1575 w 2195"/>
                <a:gd name="T25" fmla="*/ 1374 h 2195"/>
                <a:gd name="T26" fmla="*/ 1476 w 2195"/>
                <a:gd name="T27" fmla="*/ 1476 h 2195"/>
                <a:gd name="T28" fmla="*/ 1374 w 2195"/>
                <a:gd name="T29" fmla="*/ 1575 h 2195"/>
                <a:gd name="T30" fmla="*/ 1266 w 2195"/>
                <a:gd name="T31" fmla="*/ 1666 h 2195"/>
                <a:gd name="T32" fmla="*/ 1154 w 2195"/>
                <a:gd name="T33" fmla="*/ 1750 h 2195"/>
                <a:gd name="T34" fmla="*/ 1038 w 2195"/>
                <a:gd name="T35" fmla="*/ 1827 h 2195"/>
                <a:gd name="T36" fmla="*/ 918 w 2195"/>
                <a:gd name="T37" fmla="*/ 1899 h 2195"/>
                <a:gd name="T38" fmla="*/ 796 w 2195"/>
                <a:gd name="T39" fmla="*/ 1962 h 2195"/>
                <a:gd name="T40" fmla="*/ 670 w 2195"/>
                <a:gd name="T41" fmla="*/ 2020 h 2195"/>
                <a:gd name="T42" fmla="*/ 540 w 2195"/>
                <a:gd name="T43" fmla="*/ 2069 h 2195"/>
                <a:gd name="T44" fmla="*/ 408 w 2195"/>
                <a:gd name="T45" fmla="*/ 2112 h 2195"/>
                <a:gd name="T46" fmla="*/ 275 w 2195"/>
                <a:gd name="T47" fmla="*/ 2147 h 2195"/>
                <a:gd name="T48" fmla="*/ 138 w 2195"/>
                <a:gd name="T49" fmla="*/ 2175 h 2195"/>
                <a:gd name="T50" fmla="*/ 0 w 2195"/>
                <a:gd name="T51" fmla="*/ 2195 h 2195"/>
                <a:gd name="T52" fmla="*/ 0 w 2195"/>
                <a:gd name="T53" fmla="*/ 1753 h 2195"/>
                <a:gd name="T54" fmla="*/ 133 w 2195"/>
                <a:gd name="T55" fmla="*/ 1729 h 2195"/>
                <a:gd name="T56" fmla="*/ 265 w 2195"/>
                <a:gd name="T57" fmla="*/ 1697 h 2195"/>
                <a:gd name="T58" fmla="*/ 393 w 2195"/>
                <a:gd name="T59" fmla="*/ 1656 h 2195"/>
                <a:gd name="T60" fmla="*/ 517 w 2195"/>
                <a:gd name="T61" fmla="*/ 1608 h 2195"/>
                <a:gd name="T62" fmla="*/ 637 w 2195"/>
                <a:gd name="T63" fmla="*/ 1552 h 2195"/>
                <a:gd name="T64" fmla="*/ 753 w 2195"/>
                <a:gd name="T65" fmla="*/ 1487 h 2195"/>
                <a:gd name="T66" fmla="*/ 864 w 2195"/>
                <a:gd name="T67" fmla="*/ 1417 h 2195"/>
                <a:gd name="T68" fmla="*/ 970 w 2195"/>
                <a:gd name="T69" fmla="*/ 1340 h 2195"/>
                <a:gd name="T70" fmla="*/ 1071 w 2195"/>
                <a:gd name="T71" fmla="*/ 1256 h 2195"/>
                <a:gd name="T72" fmla="*/ 1166 w 2195"/>
                <a:gd name="T73" fmla="*/ 1166 h 2195"/>
                <a:gd name="T74" fmla="*/ 1256 w 2195"/>
                <a:gd name="T75" fmla="*/ 1071 h 2195"/>
                <a:gd name="T76" fmla="*/ 1340 w 2195"/>
                <a:gd name="T77" fmla="*/ 970 h 2195"/>
                <a:gd name="T78" fmla="*/ 1417 w 2195"/>
                <a:gd name="T79" fmla="*/ 864 h 2195"/>
                <a:gd name="T80" fmla="*/ 1487 w 2195"/>
                <a:gd name="T81" fmla="*/ 753 h 2195"/>
                <a:gd name="T82" fmla="*/ 1552 w 2195"/>
                <a:gd name="T83" fmla="*/ 637 h 2195"/>
                <a:gd name="T84" fmla="*/ 1608 w 2195"/>
                <a:gd name="T85" fmla="*/ 517 h 2195"/>
                <a:gd name="T86" fmla="*/ 1656 w 2195"/>
                <a:gd name="T87" fmla="*/ 393 h 2195"/>
                <a:gd name="T88" fmla="*/ 1697 w 2195"/>
                <a:gd name="T89" fmla="*/ 265 h 2195"/>
                <a:gd name="T90" fmla="*/ 1729 w 2195"/>
                <a:gd name="T91" fmla="*/ 133 h 2195"/>
                <a:gd name="T92" fmla="*/ 1753 w 2195"/>
                <a:gd name="T93"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5" h="2195">
                  <a:moveTo>
                    <a:pt x="1753" y="0"/>
                  </a:moveTo>
                  <a:lnTo>
                    <a:pt x="2195" y="0"/>
                  </a:lnTo>
                  <a:lnTo>
                    <a:pt x="2175" y="138"/>
                  </a:lnTo>
                  <a:lnTo>
                    <a:pt x="2147" y="275"/>
                  </a:lnTo>
                  <a:lnTo>
                    <a:pt x="2112" y="408"/>
                  </a:lnTo>
                  <a:lnTo>
                    <a:pt x="2069" y="540"/>
                  </a:lnTo>
                  <a:lnTo>
                    <a:pt x="2020" y="670"/>
                  </a:lnTo>
                  <a:lnTo>
                    <a:pt x="1962" y="796"/>
                  </a:lnTo>
                  <a:lnTo>
                    <a:pt x="1899" y="918"/>
                  </a:lnTo>
                  <a:lnTo>
                    <a:pt x="1827" y="1038"/>
                  </a:lnTo>
                  <a:lnTo>
                    <a:pt x="1750" y="1154"/>
                  </a:lnTo>
                  <a:lnTo>
                    <a:pt x="1666" y="1266"/>
                  </a:lnTo>
                  <a:lnTo>
                    <a:pt x="1575" y="1374"/>
                  </a:lnTo>
                  <a:lnTo>
                    <a:pt x="1476" y="1476"/>
                  </a:lnTo>
                  <a:lnTo>
                    <a:pt x="1374" y="1575"/>
                  </a:lnTo>
                  <a:lnTo>
                    <a:pt x="1266" y="1666"/>
                  </a:lnTo>
                  <a:lnTo>
                    <a:pt x="1154" y="1750"/>
                  </a:lnTo>
                  <a:lnTo>
                    <a:pt x="1038" y="1827"/>
                  </a:lnTo>
                  <a:lnTo>
                    <a:pt x="918" y="1899"/>
                  </a:lnTo>
                  <a:lnTo>
                    <a:pt x="796" y="1962"/>
                  </a:lnTo>
                  <a:lnTo>
                    <a:pt x="670" y="2020"/>
                  </a:lnTo>
                  <a:lnTo>
                    <a:pt x="540" y="2069"/>
                  </a:lnTo>
                  <a:lnTo>
                    <a:pt x="408" y="2112"/>
                  </a:lnTo>
                  <a:lnTo>
                    <a:pt x="275" y="2147"/>
                  </a:lnTo>
                  <a:lnTo>
                    <a:pt x="138" y="2175"/>
                  </a:lnTo>
                  <a:lnTo>
                    <a:pt x="0" y="2195"/>
                  </a:lnTo>
                  <a:lnTo>
                    <a:pt x="0" y="1753"/>
                  </a:lnTo>
                  <a:lnTo>
                    <a:pt x="133" y="1729"/>
                  </a:lnTo>
                  <a:lnTo>
                    <a:pt x="265" y="1697"/>
                  </a:lnTo>
                  <a:lnTo>
                    <a:pt x="393" y="1656"/>
                  </a:lnTo>
                  <a:lnTo>
                    <a:pt x="517" y="1608"/>
                  </a:lnTo>
                  <a:lnTo>
                    <a:pt x="637" y="1552"/>
                  </a:lnTo>
                  <a:lnTo>
                    <a:pt x="753" y="1487"/>
                  </a:lnTo>
                  <a:lnTo>
                    <a:pt x="864" y="1417"/>
                  </a:lnTo>
                  <a:lnTo>
                    <a:pt x="970" y="1340"/>
                  </a:lnTo>
                  <a:lnTo>
                    <a:pt x="1071" y="1256"/>
                  </a:lnTo>
                  <a:lnTo>
                    <a:pt x="1166" y="1166"/>
                  </a:lnTo>
                  <a:lnTo>
                    <a:pt x="1256" y="1071"/>
                  </a:lnTo>
                  <a:lnTo>
                    <a:pt x="1340" y="970"/>
                  </a:lnTo>
                  <a:lnTo>
                    <a:pt x="1417" y="864"/>
                  </a:lnTo>
                  <a:lnTo>
                    <a:pt x="1487" y="753"/>
                  </a:lnTo>
                  <a:lnTo>
                    <a:pt x="1552" y="637"/>
                  </a:lnTo>
                  <a:lnTo>
                    <a:pt x="1608" y="517"/>
                  </a:lnTo>
                  <a:lnTo>
                    <a:pt x="1656" y="393"/>
                  </a:lnTo>
                  <a:lnTo>
                    <a:pt x="1697" y="265"/>
                  </a:lnTo>
                  <a:lnTo>
                    <a:pt x="1729" y="133"/>
                  </a:lnTo>
                  <a:lnTo>
                    <a:pt x="1753"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2" name="Freeform 45">
              <a:extLst>
                <a:ext uri="{FF2B5EF4-FFF2-40B4-BE49-F238E27FC236}">
                  <a16:creationId xmlns:a16="http://schemas.microsoft.com/office/drawing/2014/main" id="{6E7ED141-5B0B-8CA2-532B-1D2F8A893A9F}"/>
                </a:ext>
              </a:extLst>
            </p:cNvPr>
            <p:cNvSpPr>
              <a:spLocks/>
            </p:cNvSpPr>
            <p:nvPr/>
          </p:nvSpPr>
          <p:spPr bwMode="auto">
            <a:xfrm>
              <a:off x="15697200" y="5713413"/>
              <a:ext cx="1741488" cy="1741488"/>
            </a:xfrm>
            <a:custGeom>
              <a:avLst/>
              <a:gdLst>
                <a:gd name="T0" fmla="*/ 0 w 2195"/>
                <a:gd name="T1" fmla="*/ 0 h 2195"/>
                <a:gd name="T2" fmla="*/ 442 w 2195"/>
                <a:gd name="T3" fmla="*/ 0 h 2195"/>
                <a:gd name="T4" fmla="*/ 466 w 2195"/>
                <a:gd name="T5" fmla="*/ 133 h 2195"/>
                <a:gd name="T6" fmla="*/ 498 w 2195"/>
                <a:gd name="T7" fmla="*/ 265 h 2195"/>
                <a:gd name="T8" fmla="*/ 539 w 2195"/>
                <a:gd name="T9" fmla="*/ 393 h 2195"/>
                <a:gd name="T10" fmla="*/ 587 w 2195"/>
                <a:gd name="T11" fmla="*/ 517 h 2195"/>
                <a:gd name="T12" fmla="*/ 643 w 2195"/>
                <a:gd name="T13" fmla="*/ 637 h 2195"/>
                <a:gd name="T14" fmla="*/ 708 w 2195"/>
                <a:gd name="T15" fmla="*/ 753 h 2195"/>
                <a:gd name="T16" fmla="*/ 778 w 2195"/>
                <a:gd name="T17" fmla="*/ 864 h 2195"/>
                <a:gd name="T18" fmla="*/ 855 w 2195"/>
                <a:gd name="T19" fmla="*/ 970 h 2195"/>
                <a:gd name="T20" fmla="*/ 939 w 2195"/>
                <a:gd name="T21" fmla="*/ 1071 h 2195"/>
                <a:gd name="T22" fmla="*/ 1029 w 2195"/>
                <a:gd name="T23" fmla="*/ 1166 h 2195"/>
                <a:gd name="T24" fmla="*/ 1124 w 2195"/>
                <a:gd name="T25" fmla="*/ 1256 h 2195"/>
                <a:gd name="T26" fmla="*/ 1225 w 2195"/>
                <a:gd name="T27" fmla="*/ 1340 h 2195"/>
                <a:gd name="T28" fmla="*/ 1331 w 2195"/>
                <a:gd name="T29" fmla="*/ 1417 h 2195"/>
                <a:gd name="T30" fmla="*/ 1442 w 2195"/>
                <a:gd name="T31" fmla="*/ 1487 h 2195"/>
                <a:gd name="T32" fmla="*/ 1558 w 2195"/>
                <a:gd name="T33" fmla="*/ 1552 h 2195"/>
                <a:gd name="T34" fmla="*/ 1678 w 2195"/>
                <a:gd name="T35" fmla="*/ 1608 h 2195"/>
                <a:gd name="T36" fmla="*/ 1802 w 2195"/>
                <a:gd name="T37" fmla="*/ 1656 h 2195"/>
                <a:gd name="T38" fmla="*/ 1930 w 2195"/>
                <a:gd name="T39" fmla="*/ 1697 h 2195"/>
                <a:gd name="T40" fmla="*/ 2062 w 2195"/>
                <a:gd name="T41" fmla="*/ 1729 h 2195"/>
                <a:gd name="T42" fmla="*/ 2195 w 2195"/>
                <a:gd name="T43" fmla="*/ 1753 h 2195"/>
                <a:gd name="T44" fmla="*/ 2195 w 2195"/>
                <a:gd name="T45" fmla="*/ 2195 h 2195"/>
                <a:gd name="T46" fmla="*/ 2057 w 2195"/>
                <a:gd name="T47" fmla="*/ 2175 h 2195"/>
                <a:gd name="T48" fmla="*/ 1920 w 2195"/>
                <a:gd name="T49" fmla="*/ 2147 h 2195"/>
                <a:gd name="T50" fmla="*/ 1787 w 2195"/>
                <a:gd name="T51" fmla="*/ 2112 h 2195"/>
                <a:gd name="T52" fmla="*/ 1655 w 2195"/>
                <a:gd name="T53" fmla="*/ 2069 h 2195"/>
                <a:gd name="T54" fmla="*/ 1525 w 2195"/>
                <a:gd name="T55" fmla="*/ 2020 h 2195"/>
                <a:gd name="T56" fmla="*/ 1399 w 2195"/>
                <a:gd name="T57" fmla="*/ 1962 h 2195"/>
                <a:gd name="T58" fmla="*/ 1277 w 2195"/>
                <a:gd name="T59" fmla="*/ 1899 h 2195"/>
                <a:gd name="T60" fmla="*/ 1157 w 2195"/>
                <a:gd name="T61" fmla="*/ 1827 h 2195"/>
                <a:gd name="T62" fmla="*/ 1041 w 2195"/>
                <a:gd name="T63" fmla="*/ 1750 h 2195"/>
                <a:gd name="T64" fmla="*/ 929 w 2195"/>
                <a:gd name="T65" fmla="*/ 1666 h 2195"/>
                <a:gd name="T66" fmla="*/ 821 w 2195"/>
                <a:gd name="T67" fmla="*/ 1575 h 2195"/>
                <a:gd name="T68" fmla="*/ 719 w 2195"/>
                <a:gd name="T69" fmla="*/ 1476 h 2195"/>
                <a:gd name="T70" fmla="*/ 620 w 2195"/>
                <a:gd name="T71" fmla="*/ 1374 h 2195"/>
                <a:gd name="T72" fmla="*/ 529 w 2195"/>
                <a:gd name="T73" fmla="*/ 1266 h 2195"/>
                <a:gd name="T74" fmla="*/ 445 w 2195"/>
                <a:gd name="T75" fmla="*/ 1154 h 2195"/>
                <a:gd name="T76" fmla="*/ 368 w 2195"/>
                <a:gd name="T77" fmla="*/ 1038 h 2195"/>
                <a:gd name="T78" fmla="*/ 296 w 2195"/>
                <a:gd name="T79" fmla="*/ 918 h 2195"/>
                <a:gd name="T80" fmla="*/ 233 w 2195"/>
                <a:gd name="T81" fmla="*/ 796 h 2195"/>
                <a:gd name="T82" fmla="*/ 175 w 2195"/>
                <a:gd name="T83" fmla="*/ 670 h 2195"/>
                <a:gd name="T84" fmla="*/ 126 w 2195"/>
                <a:gd name="T85" fmla="*/ 540 h 2195"/>
                <a:gd name="T86" fmla="*/ 83 w 2195"/>
                <a:gd name="T87" fmla="*/ 408 h 2195"/>
                <a:gd name="T88" fmla="*/ 48 w 2195"/>
                <a:gd name="T89" fmla="*/ 275 h 2195"/>
                <a:gd name="T90" fmla="*/ 20 w 2195"/>
                <a:gd name="T91" fmla="*/ 138 h 2195"/>
                <a:gd name="T92" fmla="*/ 0 w 2195"/>
                <a:gd name="T93" fmla="*/ 0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95" h="2195">
                  <a:moveTo>
                    <a:pt x="0" y="0"/>
                  </a:moveTo>
                  <a:lnTo>
                    <a:pt x="442" y="0"/>
                  </a:lnTo>
                  <a:lnTo>
                    <a:pt x="466" y="133"/>
                  </a:lnTo>
                  <a:lnTo>
                    <a:pt x="498" y="265"/>
                  </a:lnTo>
                  <a:lnTo>
                    <a:pt x="539" y="393"/>
                  </a:lnTo>
                  <a:lnTo>
                    <a:pt x="587" y="517"/>
                  </a:lnTo>
                  <a:lnTo>
                    <a:pt x="643" y="637"/>
                  </a:lnTo>
                  <a:lnTo>
                    <a:pt x="708" y="753"/>
                  </a:lnTo>
                  <a:lnTo>
                    <a:pt x="778" y="864"/>
                  </a:lnTo>
                  <a:lnTo>
                    <a:pt x="855" y="970"/>
                  </a:lnTo>
                  <a:lnTo>
                    <a:pt x="939" y="1071"/>
                  </a:lnTo>
                  <a:lnTo>
                    <a:pt x="1029" y="1166"/>
                  </a:lnTo>
                  <a:lnTo>
                    <a:pt x="1124" y="1256"/>
                  </a:lnTo>
                  <a:lnTo>
                    <a:pt x="1225" y="1340"/>
                  </a:lnTo>
                  <a:lnTo>
                    <a:pt x="1331" y="1417"/>
                  </a:lnTo>
                  <a:lnTo>
                    <a:pt x="1442" y="1487"/>
                  </a:lnTo>
                  <a:lnTo>
                    <a:pt x="1558" y="1552"/>
                  </a:lnTo>
                  <a:lnTo>
                    <a:pt x="1678" y="1608"/>
                  </a:lnTo>
                  <a:lnTo>
                    <a:pt x="1802" y="1656"/>
                  </a:lnTo>
                  <a:lnTo>
                    <a:pt x="1930" y="1697"/>
                  </a:lnTo>
                  <a:lnTo>
                    <a:pt x="2062" y="1729"/>
                  </a:lnTo>
                  <a:lnTo>
                    <a:pt x="2195" y="1753"/>
                  </a:lnTo>
                  <a:lnTo>
                    <a:pt x="2195" y="2195"/>
                  </a:lnTo>
                  <a:lnTo>
                    <a:pt x="2057" y="2175"/>
                  </a:lnTo>
                  <a:lnTo>
                    <a:pt x="1920" y="2147"/>
                  </a:lnTo>
                  <a:lnTo>
                    <a:pt x="1787" y="2112"/>
                  </a:lnTo>
                  <a:lnTo>
                    <a:pt x="1655" y="2069"/>
                  </a:lnTo>
                  <a:lnTo>
                    <a:pt x="1525" y="2020"/>
                  </a:lnTo>
                  <a:lnTo>
                    <a:pt x="1399" y="1962"/>
                  </a:lnTo>
                  <a:lnTo>
                    <a:pt x="1277" y="1899"/>
                  </a:lnTo>
                  <a:lnTo>
                    <a:pt x="1157" y="1827"/>
                  </a:lnTo>
                  <a:lnTo>
                    <a:pt x="1041" y="1750"/>
                  </a:lnTo>
                  <a:lnTo>
                    <a:pt x="929" y="1666"/>
                  </a:lnTo>
                  <a:lnTo>
                    <a:pt x="821" y="1575"/>
                  </a:lnTo>
                  <a:lnTo>
                    <a:pt x="719" y="1476"/>
                  </a:lnTo>
                  <a:lnTo>
                    <a:pt x="620" y="1374"/>
                  </a:lnTo>
                  <a:lnTo>
                    <a:pt x="529" y="1266"/>
                  </a:lnTo>
                  <a:lnTo>
                    <a:pt x="445" y="1154"/>
                  </a:lnTo>
                  <a:lnTo>
                    <a:pt x="368" y="1038"/>
                  </a:lnTo>
                  <a:lnTo>
                    <a:pt x="296" y="918"/>
                  </a:lnTo>
                  <a:lnTo>
                    <a:pt x="233" y="796"/>
                  </a:lnTo>
                  <a:lnTo>
                    <a:pt x="175" y="670"/>
                  </a:lnTo>
                  <a:lnTo>
                    <a:pt x="126" y="540"/>
                  </a:lnTo>
                  <a:lnTo>
                    <a:pt x="83" y="408"/>
                  </a:lnTo>
                  <a:lnTo>
                    <a:pt x="48" y="275"/>
                  </a:lnTo>
                  <a:lnTo>
                    <a:pt x="20" y="138"/>
                  </a:lnTo>
                  <a:lnTo>
                    <a:pt x="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3" name="Freeform 46">
              <a:extLst>
                <a:ext uri="{FF2B5EF4-FFF2-40B4-BE49-F238E27FC236}">
                  <a16:creationId xmlns:a16="http://schemas.microsoft.com/office/drawing/2014/main" id="{D4A073FA-EFE6-F71C-E9C1-DD04A6C8BDDE}"/>
                </a:ext>
              </a:extLst>
            </p:cNvPr>
            <p:cNvSpPr>
              <a:spLocks/>
            </p:cNvSpPr>
            <p:nvPr/>
          </p:nvSpPr>
          <p:spPr bwMode="auto">
            <a:xfrm>
              <a:off x="16443325" y="4238625"/>
              <a:ext cx="995363" cy="995363"/>
            </a:xfrm>
            <a:custGeom>
              <a:avLst/>
              <a:gdLst>
                <a:gd name="T0" fmla="*/ 1256 w 1256"/>
                <a:gd name="T1" fmla="*/ 0 h 1256"/>
                <a:gd name="T2" fmla="*/ 1256 w 1256"/>
                <a:gd name="T3" fmla="*/ 450 h 1256"/>
                <a:gd name="T4" fmla="*/ 1161 w 1256"/>
                <a:gd name="T5" fmla="*/ 480 h 1256"/>
                <a:gd name="T6" fmla="*/ 1068 w 1256"/>
                <a:gd name="T7" fmla="*/ 519 h 1256"/>
                <a:gd name="T8" fmla="*/ 981 w 1256"/>
                <a:gd name="T9" fmla="*/ 565 h 1256"/>
                <a:gd name="T10" fmla="*/ 897 w 1256"/>
                <a:gd name="T11" fmla="*/ 619 h 1256"/>
                <a:gd name="T12" fmla="*/ 819 w 1256"/>
                <a:gd name="T13" fmla="*/ 680 h 1256"/>
                <a:gd name="T14" fmla="*/ 746 w 1256"/>
                <a:gd name="T15" fmla="*/ 746 h 1256"/>
                <a:gd name="T16" fmla="*/ 680 w 1256"/>
                <a:gd name="T17" fmla="*/ 819 h 1256"/>
                <a:gd name="T18" fmla="*/ 619 w 1256"/>
                <a:gd name="T19" fmla="*/ 897 h 1256"/>
                <a:gd name="T20" fmla="*/ 565 w 1256"/>
                <a:gd name="T21" fmla="*/ 981 h 1256"/>
                <a:gd name="T22" fmla="*/ 519 w 1256"/>
                <a:gd name="T23" fmla="*/ 1068 h 1256"/>
                <a:gd name="T24" fmla="*/ 480 w 1256"/>
                <a:gd name="T25" fmla="*/ 1161 h 1256"/>
                <a:gd name="T26" fmla="*/ 450 w 1256"/>
                <a:gd name="T27" fmla="*/ 1256 h 1256"/>
                <a:gd name="T28" fmla="*/ 0 w 1256"/>
                <a:gd name="T29" fmla="*/ 1256 h 1256"/>
                <a:gd name="T30" fmla="*/ 28 w 1256"/>
                <a:gd name="T31" fmla="*/ 1139 h 1256"/>
                <a:gd name="T32" fmla="*/ 64 w 1256"/>
                <a:gd name="T33" fmla="*/ 1026 h 1256"/>
                <a:gd name="T34" fmla="*/ 108 w 1256"/>
                <a:gd name="T35" fmla="*/ 916 h 1256"/>
                <a:gd name="T36" fmla="*/ 159 w 1256"/>
                <a:gd name="T37" fmla="*/ 810 h 1256"/>
                <a:gd name="T38" fmla="*/ 218 w 1256"/>
                <a:gd name="T39" fmla="*/ 710 h 1256"/>
                <a:gd name="T40" fmla="*/ 285 w 1256"/>
                <a:gd name="T41" fmla="*/ 613 h 1256"/>
                <a:gd name="T42" fmla="*/ 357 w 1256"/>
                <a:gd name="T43" fmla="*/ 522 h 1256"/>
                <a:gd name="T44" fmla="*/ 438 w 1256"/>
                <a:gd name="T45" fmla="*/ 438 h 1256"/>
                <a:gd name="T46" fmla="*/ 522 w 1256"/>
                <a:gd name="T47" fmla="*/ 357 h 1256"/>
                <a:gd name="T48" fmla="*/ 613 w 1256"/>
                <a:gd name="T49" fmla="*/ 285 h 1256"/>
                <a:gd name="T50" fmla="*/ 710 w 1256"/>
                <a:gd name="T51" fmla="*/ 218 h 1256"/>
                <a:gd name="T52" fmla="*/ 810 w 1256"/>
                <a:gd name="T53" fmla="*/ 159 h 1256"/>
                <a:gd name="T54" fmla="*/ 916 w 1256"/>
                <a:gd name="T55" fmla="*/ 108 h 1256"/>
                <a:gd name="T56" fmla="*/ 1026 w 1256"/>
                <a:gd name="T57" fmla="*/ 64 h 1256"/>
                <a:gd name="T58" fmla="*/ 1139 w 1256"/>
                <a:gd name="T59" fmla="*/ 28 h 1256"/>
                <a:gd name="T60" fmla="*/ 1256 w 1256"/>
                <a:gd name="T61" fmla="*/ 0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6" h="1256">
                  <a:moveTo>
                    <a:pt x="1256" y="0"/>
                  </a:moveTo>
                  <a:lnTo>
                    <a:pt x="1256" y="450"/>
                  </a:lnTo>
                  <a:lnTo>
                    <a:pt x="1161" y="480"/>
                  </a:lnTo>
                  <a:lnTo>
                    <a:pt x="1068" y="519"/>
                  </a:lnTo>
                  <a:lnTo>
                    <a:pt x="981" y="565"/>
                  </a:lnTo>
                  <a:lnTo>
                    <a:pt x="897" y="619"/>
                  </a:lnTo>
                  <a:lnTo>
                    <a:pt x="819" y="680"/>
                  </a:lnTo>
                  <a:lnTo>
                    <a:pt x="746" y="746"/>
                  </a:lnTo>
                  <a:lnTo>
                    <a:pt x="680" y="819"/>
                  </a:lnTo>
                  <a:lnTo>
                    <a:pt x="619" y="897"/>
                  </a:lnTo>
                  <a:lnTo>
                    <a:pt x="565" y="981"/>
                  </a:lnTo>
                  <a:lnTo>
                    <a:pt x="519" y="1068"/>
                  </a:lnTo>
                  <a:lnTo>
                    <a:pt x="480" y="1161"/>
                  </a:lnTo>
                  <a:lnTo>
                    <a:pt x="450" y="1256"/>
                  </a:lnTo>
                  <a:lnTo>
                    <a:pt x="0" y="1256"/>
                  </a:lnTo>
                  <a:lnTo>
                    <a:pt x="28" y="1139"/>
                  </a:lnTo>
                  <a:lnTo>
                    <a:pt x="64" y="1026"/>
                  </a:lnTo>
                  <a:lnTo>
                    <a:pt x="108" y="916"/>
                  </a:lnTo>
                  <a:lnTo>
                    <a:pt x="159" y="810"/>
                  </a:lnTo>
                  <a:lnTo>
                    <a:pt x="218" y="710"/>
                  </a:lnTo>
                  <a:lnTo>
                    <a:pt x="285" y="613"/>
                  </a:lnTo>
                  <a:lnTo>
                    <a:pt x="357" y="522"/>
                  </a:lnTo>
                  <a:lnTo>
                    <a:pt x="438" y="438"/>
                  </a:lnTo>
                  <a:lnTo>
                    <a:pt x="522" y="357"/>
                  </a:lnTo>
                  <a:lnTo>
                    <a:pt x="613" y="285"/>
                  </a:lnTo>
                  <a:lnTo>
                    <a:pt x="710" y="218"/>
                  </a:lnTo>
                  <a:lnTo>
                    <a:pt x="810" y="159"/>
                  </a:lnTo>
                  <a:lnTo>
                    <a:pt x="916" y="108"/>
                  </a:lnTo>
                  <a:lnTo>
                    <a:pt x="1026" y="64"/>
                  </a:lnTo>
                  <a:lnTo>
                    <a:pt x="1139" y="28"/>
                  </a:lnTo>
                  <a:lnTo>
                    <a:pt x="125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4" name="Freeform 47">
              <a:extLst>
                <a:ext uri="{FF2B5EF4-FFF2-40B4-BE49-F238E27FC236}">
                  <a16:creationId xmlns:a16="http://schemas.microsoft.com/office/drawing/2014/main" id="{3E539670-D9DC-97C3-05C2-C521B3065E64}"/>
                </a:ext>
              </a:extLst>
            </p:cNvPr>
            <p:cNvSpPr>
              <a:spLocks/>
            </p:cNvSpPr>
            <p:nvPr/>
          </p:nvSpPr>
          <p:spPr bwMode="auto">
            <a:xfrm>
              <a:off x="16443325" y="5713413"/>
              <a:ext cx="995363" cy="995363"/>
            </a:xfrm>
            <a:custGeom>
              <a:avLst/>
              <a:gdLst>
                <a:gd name="T0" fmla="*/ 0 w 1256"/>
                <a:gd name="T1" fmla="*/ 0 h 1256"/>
                <a:gd name="T2" fmla="*/ 450 w 1256"/>
                <a:gd name="T3" fmla="*/ 0 h 1256"/>
                <a:gd name="T4" fmla="*/ 480 w 1256"/>
                <a:gd name="T5" fmla="*/ 95 h 1256"/>
                <a:gd name="T6" fmla="*/ 519 w 1256"/>
                <a:gd name="T7" fmla="*/ 188 h 1256"/>
                <a:gd name="T8" fmla="*/ 565 w 1256"/>
                <a:gd name="T9" fmla="*/ 275 h 1256"/>
                <a:gd name="T10" fmla="*/ 619 w 1256"/>
                <a:gd name="T11" fmla="*/ 359 h 1256"/>
                <a:gd name="T12" fmla="*/ 680 w 1256"/>
                <a:gd name="T13" fmla="*/ 437 h 1256"/>
                <a:gd name="T14" fmla="*/ 746 w 1256"/>
                <a:gd name="T15" fmla="*/ 510 h 1256"/>
                <a:gd name="T16" fmla="*/ 819 w 1256"/>
                <a:gd name="T17" fmla="*/ 576 h 1256"/>
                <a:gd name="T18" fmla="*/ 897 w 1256"/>
                <a:gd name="T19" fmla="*/ 637 h 1256"/>
                <a:gd name="T20" fmla="*/ 981 w 1256"/>
                <a:gd name="T21" fmla="*/ 691 h 1256"/>
                <a:gd name="T22" fmla="*/ 1068 w 1256"/>
                <a:gd name="T23" fmla="*/ 737 h 1256"/>
                <a:gd name="T24" fmla="*/ 1161 w 1256"/>
                <a:gd name="T25" fmla="*/ 776 h 1256"/>
                <a:gd name="T26" fmla="*/ 1256 w 1256"/>
                <a:gd name="T27" fmla="*/ 806 h 1256"/>
                <a:gd name="T28" fmla="*/ 1256 w 1256"/>
                <a:gd name="T29" fmla="*/ 1256 h 1256"/>
                <a:gd name="T30" fmla="*/ 1139 w 1256"/>
                <a:gd name="T31" fmla="*/ 1228 h 1256"/>
                <a:gd name="T32" fmla="*/ 1026 w 1256"/>
                <a:gd name="T33" fmla="*/ 1192 h 1256"/>
                <a:gd name="T34" fmla="*/ 916 w 1256"/>
                <a:gd name="T35" fmla="*/ 1148 h 1256"/>
                <a:gd name="T36" fmla="*/ 810 w 1256"/>
                <a:gd name="T37" fmla="*/ 1097 h 1256"/>
                <a:gd name="T38" fmla="*/ 710 w 1256"/>
                <a:gd name="T39" fmla="*/ 1038 h 1256"/>
                <a:gd name="T40" fmla="*/ 613 w 1256"/>
                <a:gd name="T41" fmla="*/ 971 h 1256"/>
                <a:gd name="T42" fmla="*/ 522 w 1256"/>
                <a:gd name="T43" fmla="*/ 899 h 1256"/>
                <a:gd name="T44" fmla="*/ 438 w 1256"/>
                <a:gd name="T45" fmla="*/ 818 h 1256"/>
                <a:gd name="T46" fmla="*/ 357 w 1256"/>
                <a:gd name="T47" fmla="*/ 734 h 1256"/>
                <a:gd name="T48" fmla="*/ 285 w 1256"/>
                <a:gd name="T49" fmla="*/ 643 h 1256"/>
                <a:gd name="T50" fmla="*/ 218 w 1256"/>
                <a:gd name="T51" fmla="*/ 546 h 1256"/>
                <a:gd name="T52" fmla="*/ 159 w 1256"/>
                <a:gd name="T53" fmla="*/ 446 h 1256"/>
                <a:gd name="T54" fmla="*/ 108 w 1256"/>
                <a:gd name="T55" fmla="*/ 340 h 1256"/>
                <a:gd name="T56" fmla="*/ 64 w 1256"/>
                <a:gd name="T57" fmla="*/ 230 h 1256"/>
                <a:gd name="T58" fmla="*/ 28 w 1256"/>
                <a:gd name="T59" fmla="*/ 117 h 1256"/>
                <a:gd name="T60" fmla="*/ 0 w 1256"/>
                <a:gd name="T61" fmla="*/ 0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6" h="1256">
                  <a:moveTo>
                    <a:pt x="0" y="0"/>
                  </a:moveTo>
                  <a:lnTo>
                    <a:pt x="450" y="0"/>
                  </a:lnTo>
                  <a:lnTo>
                    <a:pt x="480" y="95"/>
                  </a:lnTo>
                  <a:lnTo>
                    <a:pt x="519" y="188"/>
                  </a:lnTo>
                  <a:lnTo>
                    <a:pt x="565" y="275"/>
                  </a:lnTo>
                  <a:lnTo>
                    <a:pt x="619" y="359"/>
                  </a:lnTo>
                  <a:lnTo>
                    <a:pt x="680" y="437"/>
                  </a:lnTo>
                  <a:lnTo>
                    <a:pt x="746" y="510"/>
                  </a:lnTo>
                  <a:lnTo>
                    <a:pt x="819" y="576"/>
                  </a:lnTo>
                  <a:lnTo>
                    <a:pt x="897" y="637"/>
                  </a:lnTo>
                  <a:lnTo>
                    <a:pt x="981" y="691"/>
                  </a:lnTo>
                  <a:lnTo>
                    <a:pt x="1068" y="737"/>
                  </a:lnTo>
                  <a:lnTo>
                    <a:pt x="1161" y="776"/>
                  </a:lnTo>
                  <a:lnTo>
                    <a:pt x="1256" y="806"/>
                  </a:lnTo>
                  <a:lnTo>
                    <a:pt x="1256" y="1256"/>
                  </a:lnTo>
                  <a:lnTo>
                    <a:pt x="1139" y="1228"/>
                  </a:lnTo>
                  <a:lnTo>
                    <a:pt x="1026" y="1192"/>
                  </a:lnTo>
                  <a:lnTo>
                    <a:pt x="916" y="1148"/>
                  </a:lnTo>
                  <a:lnTo>
                    <a:pt x="810" y="1097"/>
                  </a:lnTo>
                  <a:lnTo>
                    <a:pt x="710" y="1038"/>
                  </a:lnTo>
                  <a:lnTo>
                    <a:pt x="613" y="971"/>
                  </a:lnTo>
                  <a:lnTo>
                    <a:pt x="522" y="899"/>
                  </a:lnTo>
                  <a:lnTo>
                    <a:pt x="438" y="818"/>
                  </a:lnTo>
                  <a:lnTo>
                    <a:pt x="357" y="734"/>
                  </a:lnTo>
                  <a:lnTo>
                    <a:pt x="285" y="643"/>
                  </a:lnTo>
                  <a:lnTo>
                    <a:pt x="218" y="546"/>
                  </a:lnTo>
                  <a:lnTo>
                    <a:pt x="159" y="446"/>
                  </a:lnTo>
                  <a:lnTo>
                    <a:pt x="108" y="340"/>
                  </a:lnTo>
                  <a:lnTo>
                    <a:pt x="64" y="230"/>
                  </a:lnTo>
                  <a:lnTo>
                    <a:pt x="28" y="117"/>
                  </a:lnTo>
                  <a:lnTo>
                    <a:pt x="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5" name="Freeform 48">
              <a:extLst>
                <a:ext uri="{FF2B5EF4-FFF2-40B4-BE49-F238E27FC236}">
                  <a16:creationId xmlns:a16="http://schemas.microsoft.com/office/drawing/2014/main" id="{C8E776B3-9BF4-0330-2033-25FCA7647486}"/>
                </a:ext>
              </a:extLst>
            </p:cNvPr>
            <p:cNvSpPr>
              <a:spLocks/>
            </p:cNvSpPr>
            <p:nvPr/>
          </p:nvSpPr>
          <p:spPr bwMode="auto">
            <a:xfrm>
              <a:off x="17918113" y="5713413"/>
              <a:ext cx="995363" cy="995363"/>
            </a:xfrm>
            <a:custGeom>
              <a:avLst/>
              <a:gdLst>
                <a:gd name="T0" fmla="*/ 806 w 1256"/>
                <a:gd name="T1" fmla="*/ 0 h 1256"/>
                <a:gd name="T2" fmla="*/ 1256 w 1256"/>
                <a:gd name="T3" fmla="*/ 0 h 1256"/>
                <a:gd name="T4" fmla="*/ 1228 w 1256"/>
                <a:gd name="T5" fmla="*/ 117 h 1256"/>
                <a:gd name="T6" fmla="*/ 1192 w 1256"/>
                <a:gd name="T7" fmla="*/ 230 h 1256"/>
                <a:gd name="T8" fmla="*/ 1148 w 1256"/>
                <a:gd name="T9" fmla="*/ 340 h 1256"/>
                <a:gd name="T10" fmla="*/ 1097 w 1256"/>
                <a:gd name="T11" fmla="*/ 446 h 1256"/>
                <a:gd name="T12" fmla="*/ 1038 w 1256"/>
                <a:gd name="T13" fmla="*/ 546 h 1256"/>
                <a:gd name="T14" fmla="*/ 971 w 1256"/>
                <a:gd name="T15" fmla="*/ 643 h 1256"/>
                <a:gd name="T16" fmla="*/ 899 w 1256"/>
                <a:gd name="T17" fmla="*/ 734 h 1256"/>
                <a:gd name="T18" fmla="*/ 818 w 1256"/>
                <a:gd name="T19" fmla="*/ 818 h 1256"/>
                <a:gd name="T20" fmla="*/ 734 w 1256"/>
                <a:gd name="T21" fmla="*/ 899 h 1256"/>
                <a:gd name="T22" fmla="*/ 643 w 1256"/>
                <a:gd name="T23" fmla="*/ 971 h 1256"/>
                <a:gd name="T24" fmla="*/ 546 w 1256"/>
                <a:gd name="T25" fmla="*/ 1038 h 1256"/>
                <a:gd name="T26" fmla="*/ 446 w 1256"/>
                <a:gd name="T27" fmla="*/ 1097 h 1256"/>
                <a:gd name="T28" fmla="*/ 340 w 1256"/>
                <a:gd name="T29" fmla="*/ 1148 h 1256"/>
                <a:gd name="T30" fmla="*/ 230 w 1256"/>
                <a:gd name="T31" fmla="*/ 1192 h 1256"/>
                <a:gd name="T32" fmla="*/ 117 w 1256"/>
                <a:gd name="T33" fmla="*/ 1228 h 1256"/>
                <a:gd name="T34" fmla="*/ 0 w 1256"/>
                <a:gd name="T35" fmla="*/ 1256 h 1256"/>
                <a:gd name="T36" fmla="*/ 0 w 1256"/>
                <a:gd name="T37" fmla="*/ 806 h 1256"/>
                <a:gd name="T38" fmla="*/ 95 w 1256"/>
                <a:gd name="T39" fmla="*/ 776 h 1256"/>
                <a:gd name="T40" fmla="*/ 188 w 1256"/>
                <a:gd name="T41" fmla="*/ 737 h 1256"/>
                <a:gd name="T42" fmla="*/ 275 w 1256"/>
                <a:gd name="T43" fmla="*/ 691 h 1256"/>
                <a:gd name="T44" fmla="*/ 359 w 1256"/>
                <a:gd name="T45" fmla="*/ 637 h 1256"/>
                <a:gd name="T46" fmla="*/ 437 w 1256"/>
                <a:gd name="T47" fmla="*/ 576 h 1256"/>
                <a:gd name="T48" fmla="*/ 510 w 1256"/>
                <a:gd name="T49" fmla="*/ 510 h 1256"/>
                <a:gd name="T50" fmla="*/ 576 w 1256"/>
                <a:gd name="T51" fmla="*/ 437 h 1256"/>
                <a:gd name="T52" fmla="*/ 637 w 1256"/>
                <a:gd name="T53" fmla="*/ 359 h 1256"/>
                <a:gd name="T54" fmla="*/ 691 w 1256"/>
                <a:gd name="T55" fmla="*/ 275 h 1256"/>
                <a:gd name="T56" fmla="*/ 737 w 1256"/>
                <a:gd name="T57" fmla="*/ 188 h 1256"/>
                <a:gd name="T58" fmla="*/ 776 w 1256"/>
                <a:gd name="T59" fmla="*/ 95 h 1256"/>
                <a:gd name="T60" fmla="*/ 806 w 1256"/>
                <a:gd name="T61" fmla="*/ 0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6" h="1256">
                  <a:moveTo>
                    <a:pt x="806" y="0"/>
                  </a:moveTo>
                  <a:lnTo>
                    <a:pt x="1256" y="0"/>
                  </a:lnTo>
                  <a:lnTo>
                    <a:pt x="1228" y="117"/>
                  </a:lnTo>
                  <a:lnTo>
                    <a:pt x="1192" y="230"/>
                  </a:lnTo>
                  <a:lnTo>
                    <a:pt x="1148" y="340"/>
                  </a:lnTo>
                  <a:lnTo>
                    <a:pt x="1097" y="446"/>
                  </a:lnTo>
                  <a:lnTo>
                    <a:pt x="1038" y="546"/>
                  </a:lnTo>
                  <a:lnTo>
                    <a:pt x="971" y="643"/>
                  </a:lnTo>
                  <a:lnTo>
                    <a:pt x="899" y="734"/>
                  </a:lnTo>
                  <a:lnTo>
                    <a:pt x="818" y="818"/>
                  </a:lnTo>
                  <a:lnTo>
                    <a:pt x="734" y="899"/>
                  </a:lnTo>
                  <a:lnTo>
                    <a:pt x="643" y="971"/>
                  </a:lnTo>
                  <a:lnTo>
                    <a:pt x="546" y="1038"/>
                  </a:lnTo>
                  <a:lnTo>
                    <a:pt x="446" y="1097"/>
                  </a:lnTo>
                  <a:lnTo>
                    <a:pt x="340" y="1148"/>
                  </a:lnTo>
                  <a:lnTo>
                    <a:pt x="230" y="1192"/>
                  </a:lnTo>
                  <a:lnTo>
                    <a:pt x="117" y="1228"/>
                  </a:lnTo>
                  <a:lnTo>
                    <a:pt x="0" y="1256"/>
                  </a:lnTo>
                  <a:lnTo>
                    <a:pt x="0" y="806"/>
                  </a:lnTo>
                  <a:lnTo>
                    <a:pt x="95" y="776"/>
                  </a:lnTo>
                  <a:lnTo>
                    <a:pt x="188" y="737"/>
                  </a:lnTo>
                  <a:lnTo>
                    <a:pt x="275" y="691"/>
                  </a:lnTo>
                  <a:lnTo>
                    <a:pt x="359" y="637"/>
                  </a:lnTo>
                  <a:lnTo>
                    <a:pt x="437" y="576"/>
                  </a:lnTo>
                  <a:lnTo>
                    <a:pt x="510" y="510"/>
                  </a:lnTo>
                  <a:lnTo>
                    <a:pt x="576" y="437"/>
                  </a:lnTo>
                  <a:lnTo>
                    <a:pt x="637" y="359"/>
                  </a:lnTo>
                  <a:lnTo>
                    <a:pt x="691" y="275"/>
                  </a:lnTo>
                  <a:lnTo>
                    <a:pt x="737" y="188"/>
                  </a:lnTo>
                  <a:lnTo>
                    <a:pt x="776" y="95"/>
                  </a:lnTo>
                  <a:lnTo>
                    <a:pt x="806"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6" name="Freeform 49">
              <a:extLst>
                <a:ext uri="{FF2B5EF4-FFF2-40B4-BE49-F238E27FC236}">
                  <a16:creationId xmlns:a16="http://schemas.microsoft.com/office/drawing/2014/main" id="{A33FECDF-4BD7-0549-0A28-6BA786CABD2F}"/>
                </a:ext>
              </a:extLst>
            </p:cNvPr>
            <p:cNvSpPr>
              <a:spLocks/>
            </p:cNvSpPr>
            <p:nvPr/>
          </p:nvSpPr>
          <p:spPr bwMode="auto">
            <a:xfrm>
              <a:off x="17918113" y="4238625"/>
              <a:ext cx="995363" cy="995363"/>
            </a:xfrm>
            <a:custGeom>
              <a:avLst/>
              <a:gdLst>
                <a:gd name="T0" fmla="*/ 0 w 1256"/>
                <a:gd name="T1" fmla="*/ 0 h 1256"/>
                <a:gd name="T2" fmla="*/ 117 w 1256"/>
                <a:gd name="T3" fmla="*/ 28 h 1256"/>
                <a:gd name="T4" fmla="*/ 230 w 1256"/>
                <a:gd name="T5" fmla="*/ 64 h 1256"/>
                <a:gd name="T6" fmla="*/ 340 w 1256"/>
                <a:gd name="T7" fmla="*/ 108 h 1256"/>
                <a:gd name="T8" fmla="*/ 446 w 1256"/>
                <a:gd name="T9" fmla="*/ 159 h 1256"/>
                <a:gd name="T10" fmla="*/ 546 w 1256"/>
                <a:gd name="T11" fmla="*/ 218 h 1256"/>
                <a:gd name="T12" fmla="*/ 643 w 1256"/>
                <a:gd name="T13" fmla="*/ 285 h 1256"/>
                <a:gd name="T14" fmla="*/ 734 w 1256"/>
                <a:gd name="T15" fmla="*/ 357 h 1256"/>
                <a:gd name="T16" fmla="*/ 818 w 1256"/>
                <a:gd name="T17" fmla="*/ 438 h 1256"/>
                <a:gd name="T18" fmla="*/ 899 w 1256"/>
                <a:gd name="T19" fmla="*/ 522 h 1256"/>
                <a:gd name="T20" fmla="*/ 971 w 1256"/>
                <a:gd name="T21" fmla="*/ 613 h 1256"/>
                <a:gd name="T22" fmla="*/ 1038 w 1256"/>
                <a:gd name="T23" fmla="*/ 710 h 1256"/>
                <a:gd name="T24" fmla="*/ 1097 w 1256"/>
                <a:gd name="T25" fmla="*/ 810 h 1256"/>
                <a:gd name="T26" fmla="*/ 1148 w 1256"/>
                <a:gd name="T27" fmla="*/ 916 h 1256"/>
                <a:gd name="T28" fmla="*/ 1192 w 1256"/>
                <a:gd name="T29" fmla="*/ 1026 h 1256"/>
                <a:gd name="T30" fmla="*/ 1228 w 1256"/>
                <a:gd name="T31" fmla="*/ 1139 h 1256"/>
                <a:gd name="T32" fmla="*/ 1256 w 1256"/>
                <a:gd name="T33" fmla="*/ 1256 h 1256"/>
                <a:gd name="T34" fmla="*/ 806 w 1256"/>
                <a:gd name="T35" fmla="*/ 1256 h 1256"/>
                <a:gd name="T36" fmla="*/ 776 w 1256"/>
                <a:gd name="T37" fmla="*/ 1161 h 1256"/>
                <a:gd name="T38" fmla="*/ 737 w 1256"/>
                <a:gd name="T39" fmla="*/ 1068 h 1256"/>
                <a:gd name="T40" fmla="*/ 691 w 1256"/>
                <a:gd name="T41" fmla="*/ 981 h 1256"/>
                <a:gd name="T42" fmla="*/ 637 w 1256"/>
                <a:gd name="T43" fmla="*/ 897 h 1256"/>
                <a:gd name="T44" fmla="*/ 576 w 1256"/>
                <a:gd name="T45" fmla="*/ 819 h 1256"/>
                <a:gd name="T46" fmla="*/ 510 w 1256"/>
                <a:gd name="T47" fmla="*/ 746 h 1256"/>
                <a:gd name="T48" fmla="*/ 437 w 1256"/>
                <a:gd name="T49" fmla="*/ 680 h 1256"/>
                <a:gd name="T50" fmla="*/ 359 w 1256"/>
                <a:gd name="T51" fmla="*/ 619 h 1256"/>
                <a:gd name="T52" fmla="*/ 275 w 1256"/>
                <a:gd name="T53" fmla="*/ 565 h 1256"/>
                <a:gd name="T54" fmla="*/ 188 w 1256"/>
                <a:gd name="T55" fmla="*/ 519 h 1256"/>
                <a:gd name="T56" fmla="*/ 95 w 1256"/>
                <a:gd name="T57" fmla="*/ 480 h 1256"/>
                <a:gd name="T58" fmla="*/ 0 w 1256"/>
                <a:gd name="T59" fmla="*/ 450 h 1256"/>
                <a:gd name="T60" fmla="*/ 0 w 1256"/>
                <a:gd name="T61" fmla="*/ 0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56" h="1256">
                  <a:moveTo>
                    <a:pt x="0" y="0"/>
                  </a:moveTo>
                  <a:lnTo>
                    <a:pt x="117" y="28"/>
                  </a:lnTo>
                  <a:lnTo>
                    <a:pt x="230" y="64"/>
                  </a:lnTo>
                  <a:lnTo>
                    <a:pt x="340" y="108"/>
                  </a:lnTo>
                  <a:lnTo>
                    <a:pt x="446" y="159"/>
                  </a:lnTo>
                  <a:lnTo>
                    <a:pt x="546" y="218"/>
                  </a:lnTo>
                  <a:lnTo>
                    <a:pt x="643" y="285"/>
                  </a:lnTo>
                  <a:lnTo>
                    <a:pt x="734" y="357"/>
                  </a:lnTo>
                  <a:lnTo>
                    <a:pt x="818" y="438"/>
                  </a:lnTo>
                  <a:lnTo>
                    <a:pt x="899" y="522"/>
                  </a:lnTo>
                  <a:lnTo>
                    <a:pt x="971" y="613"/>
                  </a:lnTo>
                  <a:lnTo>
                    <a:pt x="1038" y="710"/>
                  </a:lnTo>
                  <a:lnTo>
                    <a:pt x="1097" y="810"/>
                  </a:lnTo>
                  <a:lnTo>
                    <a:pt x="1148" y="916"/>
                  </a:lnTo>
                  <a:lnTo>
                    <a:pt x="1192" y="1026"/>
                  </a:lnTo>
                  <a:lnTo>
                    <a:pt x="1228" y="1139"/>
                  </a:lnTo>
                  <a:lnTo>
                    <a:pt x="1256" y="1256"/>
                  </a:lnTo>
                  <a:lnTo>
                    <a:pt x="806" y="1256"/>
                  </a:lnTo>
                  <a:lnTo>
                    <a:pt x="776" y="1161"/>
                  </a:lnTo>
                  <a:lnTo>
                    <a:pt x="737" y="1068"/>
                  </a:lnTo>
                  <a:lnTo>
                    <a:pt x="691" y="981"/>
                  </a:lnTo>
                  <a:lnTo>
                    <a:pt x="637" y="897"/>
                  </a:lnTo>
                  <a:lnTo>
                    <a:pt x="576" y="819"/>
                  </a:lnTo>
                  <a:lnTo>
                    <a:pt x="510" y="746"/>
                  </a:lnTo>
                  <a:lnTo>
                    <a:pt x="437" y="680"/>
                  </a:lnTo>
                  <a:lnTo>
                    <a:pt x="359" y="619"/>
                  </a:lnTo>
                  <a:lnTo>
                    <a:pt x="275" y="565"/>
                  </a:lnTo>
                  <a:lnTo>
                    <a:pt x="188" y="519"/>
                  </a:lnTo>
                  <a:lnTo>
                    <a:pt x="95" y="480"/>
                  </a:lnTo>
                  <a:lnTo>
                    <a:pt x="0" y="450"/>
                  </a:lnTo>
                  <a:lnTo>
                    <a:pt x="0"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7" name="Freeform 50">
              <a:extLst>
                <a:ext uri="{FF2B5EF4-FFF2-40B4-BE49-F238E27FC236}">
                  <a16:creationId xmlns:a16="http://schemas.microsoft.com/office/drawing/2014/main" id="{1785DB12-B798-6398-8AB4-9B5DC9ADF8FC}"/>
                </a:ext>
              </a:extLst>
            </p:cNvPr>
            <p:cNvSpPr>
              <a:spLocks/>
            </p:cNvSpPr>
            <p:nvPr/>
          </p:nvSpPr>
          <p:spPr bwMode="auto">
            <a:xfrm>
              <a:off x="15697200" y="3492500"/>
              <a:ext cx="3962400" cy="3962400"/>
            </a:xfrm>
            <a:custGeom>
              <a:avLst/>
              <a:gdLst>
                <a:gd name="T0" fmla="*/ 2373 w 4992"/>
                <a:gd name="T1" fmla="*/ 0 h 4992"/>
                <a:gd name="T2" fmla="*/ 2619 w 4992"/>
                <a:gd name="T3" fmla="*/ 0 h 4992"/>
                <a:gd name="T4" fmla="*/ 2619 w 4992"/>
                <a:gd name="T5" fmla="*/ 1908 h 4992"/>
                <a:gd name="T6" fmla="*/ 2687 w 4992"/>
                <a:gd name="T7" fmla="*/ 1926 h 4992"/>
                <a:gd name="T8" fmla="*/ 2752 w 4992"/>
                <a:gd name="T9" fmla="*/ 1953 h 4992"/>
                <a:gd name="T10" fmla="*/ 2812 w 4992"/>
                <a:gd name="T11" fmla="*/ 1986 h 4992"/>
                <a:gd name="T12" fmla="*/ 2870 w 4992"/>
                <a:gd name="T13" fmla="*/ 2026 h 4992"/>
                <a:gd name="T14" fmla="*/ 2921 w 4992"/>
                <a:gd name="T15" fmla="*/ 2071 h 4992"/>
                <a:gd name="T16" fmla="*/ 2966 w 4992"/>
                <a:gd name="T17" fmla="*/ 2122 h 4992"/>
                <a:gd name="T18" fmla="*/ 3006 w 4992"/>
                <a:gd name="T19" fmla="*/ 2180 h 4992"/>
                <a:gd name="T20" fmla="*/ 3039 w 4992"/>
                <a:gd name="T21" fmla="*/ 2240 h 4992"/>
                <a:gd name="T22" fmla="*/ 3066 w 4992"/>
                <a:gd name="T23" fmla="*/ 2305 h 4992"/>
                <a:gd name="T24" fmla="*/ 3084 w 4992"/>
                <a:gd name="T25" fmla="*/ 2373 h 4992"/>
                <a:gd name="T26" fmla="*/ 4992 w 4992"/>
                <a:gd name="T27" fmla="*/ 2373 h 4992"/>
                <a:gd name="T28" fmla="*/ 4992 w 4992"/>
                <a:gd name="T29" fmla="*/ 2619 h 4992"/>
                <a:gd name="T30" fmla="*/ 3084 w 4992"/>
                <a:gd name="T31" fmla="*/ 2619 h 4992"/>
                <a:gd name="T32" fmla="*/ 3066 w 4992"/>
                <a:gd name="T33" fmla="*/ 2687 h 4992"/>
                <a:gd name="T34" fmla="*/ 3039 w 4992"/>
                <a:gd name="T35" fmla="*/ 2752 h 4992"/>
                <a:gd name="T36" fmla="*/ 3006 w 4992"/>
                <a:gd name="T37" fmla="*/ 2812 h 4992"/>
                <a:gd name="T38" fmla="*/ 2966 w 4992"/>
                <a:gd name="T39" fmla="*/ 2870 h 4992"/>
                <a:gd name="T40" fmla="*/ 2921 w 4992"/>
                <a:gd name="T41" fmla="*/ 2921 h 4992"/>
                <a:gd name="T42" fmla="*/ 2870 w 4992"/>
                <a:gd name="T43" fmla="*/ 2966 h 4992"/>
                <a:gd name="T44" fmla="*/ 2812 w 4992"/>
                <a:gd name="T45" fmla="*/ 3006 h 4992"/>
                <a:gd name="T46" fmla="*/ 2752 w 4992"/>
                <a:gd name="T47" fmla="*/ 3039 h 4992"/>
                <a:gd name="T48" fmla="*/ 2687 w 4992"/>
                <a:gd name="T49" fmla="*/ 3066 h 4992"/>
                <a:gd name="T50" fmla="*/ 2619 w 4992"/>
                <a:gd name="T51" fmla="*/ 3084 h 4992"/>
                <a:gd name="T52" fmla="*/ 2619 w 4992"/>
                <a:gd name="T53" fmla="*/ 4992 h 4992"/>
                <a:gd name="T54" fmla="*/ 2373 w 4992"/>
                <a:gd name="T55" fmla="*/ 4992 h 4992"/>
                <a:gd name="T56" fmla="*/ 2373 w 4992"/>
                <a:gd name="T57" fmla="*/ 3084 h 4992"/>
                <a:gd name="T58" fmla="*/ 2305 w 4992"/>
                <a:gd name="T59" fmla="*/ 3066 h 4992"/>
                <a:gd name="T60" fmla="*/ 2240 w 4992"/>
                <a:gd name="T61" fmla="*/ 3039 h 4992"/>
                <a:gd name="T62" fmla="*/ 2180 w 4992"/>
                <a:gd name="T63" fmla="*/ 3006 h 4992"/>
                <a:gd name="T64" fmla="*/ 2122 w 4992"/>
                <a:gd name="T65" fmla="*/ 2966 h 4992"/>
                <a:gd name="T66" fmla="*/ 2071 w 4992"/>
                <a:gd name="T67" fmla="*/ 2921 h 4992"/>
                <a:gd name="T68" fmla="*/ 2026 w 4992"/>
                <a:gd name="T69" fmla="*/ 2870 h 4992"/>
                <a:gd name="T70" fmla="*/ 1986 w 4992"/>
                <a:gd name="T71" fmla="*/ 2812 h 4992"/>
                <a:gd name="T72" fmla="*/ 1953 w 4992"/>
                <a:gd name="T73" fmla="*/ 2752 h 4992"/>
                <a:gd name="T74" fmla="*/ 1926 w 4992"/>
                <a:gd name="T75" fmla="*/ 2687 h 4992"/>
                <a:gd name="T76" fmla="*/ 1908 w 4992"/>
                <a:gd name="T77" fmla="*/ 2619 h 4992"/>
                <a:gd name="T78" fmla="*/ 0 w 4992"/>
                <a:gd name="T79" fmla="*/ 2619 h 4992"/>
                <a:gd name="T80" fmla="*/ 0 w 4992"/>
                <a:gd name="T81" fmla="*/ 2373 h 4992"/>
                <a:gd name="T82" fmla="*/ 1908 w 4992"/>
                <a:gd name="T83" fmla="*/ 2373 h 4992"/>
                <a:gd name="T84" fmla="*/ 1926 w 4992"/>
                <a:gd name="T85" fmla="*/ 2305 h 4992"/>
                <a:gd name="T86" fmla="*/ 1953 w 4992"/>
                <a:gd name="T87" fmla="*/ 2240 h 4992"/>
                <a:gd name="T88" fmla="*/ 1986 w 4992"/>
                <a:gd name="T89" fmla="*/ 2180 h 4992"/>
                <a:gd name="T90" fmla="*/ 2026 w 4992"/>
                <a:gd name="T91" fmla="*/ 2122 h 4992"/>
                <a:gd name="T92" fmla="*/ 2071 w 4992"/>
                <a:gd name="T93" fmla="*/ 2071 h 4992"/>
                <a:gd name="T94" fmla="*/ 2122 w 4992"/>
                <a:gd name="T95" fmla="*/ 2026 h 4992"/>
                <a:gd name="T96" fmla="*/ 2180 w 4992"/>
                <a:gd name="T97" fmla="*/ 1986 h 4992"/>
                <a:gd name="T98" fmla="*/ 2240 w 4992"/>
                <a:gd name="T99" fmla="*/ 1953 h 4992"/>
                <a:gd name="T100" fmla="*/ 2305 w 4992"/>
                <a:gd name="T101" fmla="*/ 1926 h 4992"/>
                <a:gd name="T102" fmla="*/ 2373 w 4992"/>
                <a:gd name="T103" fmla="*/ 1908 h 4992"/>
                <a:gd name="T104" fmla="*/ 2373 w 4992"/>
                <a:gd name="T105" fmla="*/ 0 h 4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92" h="4992">
                  <a:moveTo>
                    <a:pt x="2373" y="0"/>
                  </a:moveTo>
                  <a:lnTo>
                    <a:pt x="2619" y="0"/>
                  </a:lnTo>
                  <a:lnTo>
                    <a:pt x="2619" y="1908"/>
                  </a:lnTo>
                  <a:lnTo>
                    <a:pt x="2687" y="1926"/>
                  </a:lnTo>
                  <a:lnTo>
                    <a:pt x="2752" y="1953"/>
                  </a:lnTo>
                  <a:lnTo>
                    <a:pt x="2812" y="1986"/>
                  </a:lnTo>
                  <a:lnTo>
                    <a:pt x="2870" y="2026"/>
                  </a:lnTo>
                  <a:lnTo>
                    <a:pt x="2921" y="2071"/>
                  </a:lnTo>
                  <a:lnTo>
                    <a:pt x="2966" y="2122"/>
                  </a:lnTo>
                  <a:lnTo>
                    <a:pt x="3006" y="2180"/>
                  </a:lnTo>
                  <a:lnTo>
                    <a:pt x="3039" y="2240"/>
                  </a:lnTo>
                  <a:lnTo>
                    <a:pt x="3066" y="2305"/>
                  </a:lnTo>
                  <a:lnTo>
                    <a:pt x="3084" y="2373"/>
                  </a:lnTo>
                  <a:lnTo>
                    <a:pt x="4992" y="2373"/>
                  </a:lnTo>
                  <a:lnTo>
                    <a:pt x="4992" y="2619"/>
                  </a:lnTo>
                  <a:lnTo>
                    <a:pt x="3084" y="2619"/>
                  </a:lnTo>
                  <a:lnTo>
                    <a:pt x="3066" y="2687"/>
                  </a:lnTo>
                  <a:lnTo>
                    <a:pt x="3039" y="2752"/>
                  </a:lnTo>
                  <a:lnTo>
                    <a:pt x="3006" y="2812"/>
                  </a:lnTo>
                  <a:lnTo>
                    <a:pt x="2966" y="2870"/>
                  </a:lnTo>
                  <a:lnTo>
                    <a:pt x="2921" y="2921"/>
                  </a:lnTo>
                  <a:lnTo>
                    <a:pt x="2870" y="2966"/>
                  </a:lnTo>
                  <a:lnTo>
                    <a:pt x="2812" y="3006"/>
                  </a:lnTo>
                  <a:lnTo>
                    <a:pt x="2752" y="3039"/>
                  </a:lnTo>
                  <a:lnTo>
                    <a:pt x="2687" y="3066"/>
                  </a:lnTo>
                  <a:lnTo>
                    <a:pt x="2619" y="3084"/>
                  </a:lnTo>
                  <a:lnTo>
                    <a:pt x="2619" y="4992"/>
                  </a:lnTo>
                  <a:lnTo>
                    <a:pt x="2373" y="4992"/>
                  </a:lnTo>
                  <a:lnTo>
                    <a:pt x="2373" y="3084"/>
                  </a:lnTo>
                  <a:lnTo>
                    <a:pt x="2305" y="3066"/>
                  </a:lnTo>
                  <a:lnTo>
                    <a:pt x="2240" y="3039"/>
                  </a:lnTo>
                  <a:lnTo>
                    <a:pt x="2180" y="3006"/>
                  </a:lnTo>
                  <a:lnTo>
                    <a:pt x="2122" y="2966"/>
                  </a:lnTo>
                  <a:lnTo>
                    <a:pt x="2071" y="2921"/>
                  </a:lnTo>
                  <a:lnTo>
                    <a:pt x="2026" y="2870"/>
                  </a:lnTo>
                  <a:lnTo>
                    <a:pt x="1986" y="2812"/>
                  </a:lnTo>
                  <a:lnTo>
                    <a:pt x="1953" y="2752"/>
                  </a:lnTo>
                  <a:lnTo>
                    <a:pt x="1926" y="2687"/>
                  </a:lnTo>
                  <a:lnTo>
                    <a:pt x="1908" y="2619"/>
                  </a:lnTo>
                  <a:lnTo>
                    <a:pt x="0" y="2619"/>
                  </a:lnTo>
                  <a:lnTo>
                    <a:pt x="0" y="2373"/>
                  </a:lnTo>
                  <a:lnTo>
                    <a:pt x="1908" y="2373"/>
                  </a:lnTo>
                  <a:lnTo>
                    <a:pt x="1926" y="2305"/>
                  </a:lnTo>
                  <a:lnTo>
                    <a:pt x="1953" y="2240"/>
                  </a:lnTo>
                  <a:lnTo>
                    <a:pt x="1986" y="2180"/>
                  </a:lnTo>
                  <a:lnTo>
                    <a:pt x="2026" y="2122"/>
                  </a:lnTo>
                  <a:lnTo>
                    <a:pt x="2071" y="2071"/>
                  </a:lnTo>
                  <a:lnTo>
                    <a:pt x="2122" y="2026"/>
                  </a:lnTo>
                  <a:lnTo>
                    <a:pt x="2180" y="1986"/>
                  </a:lnTo>
                  <a:lnTo>
                    <a:pt x="2240" y="1953"/>
                  </a:lnTo>
                  <a:lnTo>
                    <a:pt x="2305" y="1926"/>
                  </a:lnTo>
                  <a:lnTo>
                    <a:pt x="2373" y="1908"/>
                  </a:lnTo>
                  <a:lnTo>
                    <a:pt x="2373" y="0"/>
                  </a:lnTo>
                  <a:close/>
                </a:path>
              </a:pathLst>
            </a:custGeom>
            <a:grpFill/>
            <a:ln w="0">
              <a:noFill/>
              <a:prstDash val="solid"/>
              <a:round/>
              <a:headEnd/>
              <a:tailEnd/>
            </a:ln>
          </p:spPr>
          <p:txBody>
            <a:bodyPr vert="horz" wrap="square" lIns="243868" tIns="121934" rIns="243868" bIns="121934" numCol="1" anchor="t" anchorCtr="0" compatLnSpc="1">
              <a:prstTxWarp prst="textNoShape">
                <a:avLst/>
              </a:prstTxWarp>
            </a:bodyPr>
            <a:lstStyle/>
            <a:p>
              <a:endParaRPr lang="en-US" sz="8800"/>
            </a:p>
          </p:txBody>
        </p:sp>
      </p:grpSp>
      <p:sp>
        <p:nvSpPr>
          <p:cNvPr id="15" name="TextBox 14">
            <a:extLst>
              <a:ext uri="{FF2B5EF4-FFF2-40B4-BE49-F238E27FC236}">
                <a16:creationId xmlns:a16="http://schemas.microsoft.com/office/drawing/2014/main" id="{32243D71-48E0-D706-4229-9CFA06F1E118}"/>
              </a:ext>
            </a:extLst>
          </p:cNvPr>
          <p:cNvSpPr txBox="1"/>
          <p:nvPr/>
        </p:nvSpPr>
        <p:spPr>
          <a:xfrm flipH="1">
            <a:off x="389593" y="3899481"/>
            <a:ext cx="2439344" cy="2086753"/>
          </a:xfrm>
          <a:prstGeom prst="rect">
            <a:avLst/>
          </a:prstGeom>
          <a:noFill/>
        </p:spPr>
        <p:txBody>
          <a:bodyPr wrap="square" lIns="243868" tIns="121934" rIns="243868" bIns="121934" rtlCol="0" anchor="t">
            <a:spAutoFit/>
          </a:bodyPr>
          <a:lstStyle/>
          <a:p>
            <a:pPr defTabSz="2438705">
              <a:spcBef>
                <a:spcPct val="20000"/>
              </a:spcBef>
              <a:defRPr/>
            </a:pPr>
            <a:r>
              <a:rPr lang="en-US" sz="2000" b="1" dirty="0">
                <a:solidFill>
                  <a:srgbClr val="F26363"/>
                </a:solidFill>
              </a:rPr>
              <a:t>Title Goes Here</a:t>
            </a:r>
          </a:p>
          <a:p>
            <a:pPr defTabSz="2438705">
              <a:spcBef>
                <a:spcPct val="20000"/>
              </a:spcBef>
              <a:defRPr/>
            </a:pPr>
            <a:r>
              <a:rPr lang="en-US" sz="2000" b="1" dirty="0"/>
              <a:t> </a:t>
            </a:r>
          </a:p>
          <a:p>
            <a:pPr defTabSz="2438705">
              <a:spcBef>
                <a:spcPct val="20000"/>
              </a:spcBef>
              <a:defRPr/>
            </a:pPr>
            <a:r>
              <a:rPr lang="en-US" dirty="0"/>
              <a:t>There are many variations</a:t>
            </a:r>
            <a:br>
              <a:rPr lang="en-US" dirty="0"/>
            </a:br>
            <a:r>
              <a:rPr lang="en-US" dirty="0"/>
              <a:t>of passages lorem ipsum</a:t>
            </a:r>
          </a:p>
        </p:txBody>
      </p:sp>
      <p:sp>
        <p:nvSpPr>
          <p:cNvPr id="16" name="TextBox 15">
            <a:extLst>
              <a:ext uri="{FF2B5EF4-FFF2-40B4-BE49-F238E27FC236}">
                <a16:creationId xmlns:a16="http://schemas.microsoft.com/office/drawing/2014/main" id="{23536347-F1A1-D24B-2D42-DF68C4057DAE}"/>
              </a:ext>
            </a:extLst>
          </p:cNvPr>
          <p:cNvSpPr txBox="1"/>
          <p:nvPr/>
        </p:nvSpPr>
        <p:spPr>
          <a:xfrm flipH="1">
            <a:off x="3413308" y="3899481"/>
            <a:ext cx="2439344" cy="2086753"/>
          </a:xfrm>
          <a:prstGeom prst="rect">
            <a:avLst/>
          </a:prstGeom>
          <a:noFill/>
        </p:spPr>
        <p:txBody>
          <a:bodyPr wrap="square" lIns="243868" tIns="121934" rIns="243868" bIns="121934" rtlCol="0" anchor="t">
            <a:spAutoFit/>
          </a:bodyPr>
          <a:lstStyle/>
          <a:p>
            <a:pPr defTabSz="2438705">
              <a:spcBef>
                <a:spcPct val="20000"/>
              </a:spcBef>
              <a:defRPr/>
            </a:pPr>
            <a:r>
              <a:rPr lang="en-US" sz="2000" b="1" dirty="0">
                <a:solidFill>
                  <a:srgbClr val="FFA826"/>
                </a:solidFill>
              </a:rPr>
              <a:t>Title Goes Here</a:t>
            </a:r>
          </a:p>
          <a:p>
            <a:pPr defTabSz="2438705">
              <a:spcBef>
                <a:spcPct val="20000"/>
              </a:spcBef>
              <a:defRPr/>
            </a:pPr>
            <a:r>
              <a:rPr lang="en-US" sz="2000" b="1" dirty="0"/>
              <a:t> </a:t>
            </a:r>
          </a:p>
          <a:p>
            <a:pPr defTabSz="2438705">
              <a:spcBef>
                <a:spcPct val="20000"/>
              </a:spcBef>
              <a:defRPr/>
            </a:pPr>
            <a:r>
              <a:rPr lang="en-US" dirty="0"/>
              <a:t>There are many variations</a:t>
            </a:r>
            <a:br>
              <a:rPr lang="en-US" dirty="0"/>
            </a:br>
            <a:r>
              <a:rPr lang="en-US" dirty="0"/>
              <a:t>of passages lorem ipsum</a:t>
            </a:r>
          </a:p>
        </p:txBody>
      </p:sp>
      <p:sp>
        <p:nvSpPr>
          <p:cNvPr id="17" name="TextBox 16">
            <a:extLst>
              <a:ext uri="{FF2B5EF4-FFF2-40B4-BE49-F238E27FC236}">
                <a16:creationId xmlns:a16="http://schemas.microsoft.com/office/drawing/2014/main" id="{7A3B4593-20C1-023D-DCF1-625367EFC278}"/>
              </a:ext>
            </a:extLst>
          </p:cNvPr>
          <p:cNvSpPr txBox="1"/>
          <p:nvPr/>
        </p:nvSpPr>
        <p:spPr>
          <a:xfrm flipH="1">
            <a:off x="6438117" y="3899481"/>
            <a:ext cx="2439344" cy="2086753"/>
          </a:xfrm>
          <a:prstGeom prst="rect">
            <a:avLst/>
          </a:prstGeom>
          <a:noFill/>
        </p:spPr>
        <p:txBody>
          <a:bodyPr wrap="square" lIns="243868" tIns="121934" rIns="243868" bIns="121934" rtlCol="0" anchor="t">
            <a:spAutoFit/>
          </a:bodyPr>
          <a:lstStyle/>
          <a:p>
            <a:pPr defTabSz="2438705">
              <a:spcBef>
                <a:spcPct val="20000"/>
              </a:spcBef>
              <a:defRPr/>
            </a:pPr>
            <a:r>
              <a:rPr lang="en-US" sz="2000" b="1" dirty="0">
                <a:solidFill>
                  <a:srgbClr val="7DD1CE"/>
                </a:solidFill>
              </a:rPr>
              <a:t>Title Goes Here</a:t>
            </a:r>
          </a:p>
          <a:p>
            <a:pPr defTabSz="2438705">
              <a:spcBef>
                <a:spcPct val="20000"/>
              </a:spcBef>
              <a:defRPr/>
            </a:pPr>
            <a:r>
              <a:rPr lang="en-US" sz="2000" b="1" dirty="0"/>
              <a:t> </a:t>
            </a:r>
          </a:p>
          <a:p>
            <a:pPr defTabSz="2438705">
              <a:spcBef>
                <a:spcPct val="20000"/>
              </a:spcBef>
              <a:defRPr/>
            </a:pPr>
            <a:r>
              <a:rPr lang="en-US" dirty="0"/>
              <a:t>There are many variations</a:t>
            </a:r>
            <a:br>
              <a:rPr lang="en-US" dirty="0"/>
            </a:br>
            <a:r>
              <a:rPr lang="en-US" dirty="0"/>
              <a:t>of passages lorem ipsum</a:t>
            </a:r>
          </a:p>
        </p:txBody>
      </p:sp>
      <p:sp>
        <p:nvSpPr>
          <p:cNvPr id="18" name="TextBox 17">
            <a:extLst>
              <a:ext uri="{FF2B5EF4-FFF2-40B4-BE49-F238E27FC236}">
                <a16:creationId xmlns:a16="http://schemas.microsoft.com/office/drawing/2014/main" id="{98E0F735-2C2C-50ED-421B-96F69AC7FF11}"/>
              </a:ext>
            </a:extLst>
          </p:cNvPr>
          <p:cNvSpPr txBox="1"/>
          <p:nvPr/>
        </p:nvSpPr>
        <p:spPr>
          <a:xfrm flipH="1">
            <a:off x="9476202" y="3899481"/>
            <a:ext cx="2439344" cy="2086753"/>
          </a:xfrm>
          <a:prstGeom prst="rect">
            <a:avLst/>
          </a:prstGeom>
          <a:noFill/>
        </p:spPr>
        <p:txBody>
          <a:bodyPr wrap="square" lIns="243868" tIns="121934" rIns="243868" bIns="121934" rtlCol="0" anchor="t">
            <a:spAutoFit/>
          </a:bodyPr>
          <a:lstStyle/>
          <a:p>
            <a:pPr defTabSz="2438705">
              <a:spcBef>
                <a:spcPct val="20000"/>
              </a:spcBef>
              <a:defRPr/>
            </a:pPr>
            <a:r>
              <a:rPr lang="en-US" sz="2000" b="1" dirty="0">
                <a:solidFill>
                  <a:srgbClr val="A8436F"/>
                </a:solidFill>
              </a:rPr>
              <a:t>Title Goes Here </a:t>
            </a:r>
          </a:p>
          <a:p>
            <a:pPr defTabSz="2438705">
              <a:spcBef>
                <a:spcPct val="20000"/>
              </a:spcBef>
              <a:defRPr/>
            </a:pPr>
            <a:endParaRPr lang="en-US" sz="2000" b="1" dirty="0"/>
          </a:p>
          <a:p>
            <a:pPr defTabSz="2438705">
              <a:spcBef>
                <a:spcPct val="20000"/>
              </a:spcBef>
              <a:defRPr/>
            </a:pPr>
            <a:r>
              <a:rPr lang="en-US" dirty="0"/>
              <a:t>There are many variations</a:t>
            </a:r>
            <a:br>
              <a:rPr lang="en-US" dirty="0"/>
            </a:br>
            <a:r>
              <a:rPr lang="en-US" dirty="0"/>
              <a:t>of passages lorem ipsum</a:t>
            </a:r>
          </a:p>
        </p:txBody>
      </p:sp>
    </p:spTree>
    <p:extLst>
      <p:ext uri="{BB962C8B-B14F-4D97-AF65-F5344CB8AC3E}">
        <p14:creationId xmlns:p14="http://schemas.microsoft.com/office/powerpoint/2010/main" val="69286397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567D51E-51EB-E752-FB0C-9CFAF0209C64}"/>
              </a:ext>
            </a:extLst>
          </p:cNvPr>
          <p:cNvSpPr/>
          <p:nvPr/>
        </p:nvSpPr>
        <p:spPr>
          <a:xfrm>
            <a:off x="0" y="819937"/>
            <a:ext cx="4465983" cy="1573305"/>
          </a:xfrm>
          <a:prstGeom prst="rect">
            <a:avLst/>
          </a:prstGeom>
          <a:solidFill>
            <a:srgbClr val="7DD1CE">
              <a:alpha val="202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542682" y="847546"/>
            <a:ext cx="3696909" cy="707886"/>
          </a:xfrm>
          <a:prstGeom prst="rect">
            <a:avLst/>
          </a:prstGeom>
          <a:noFill/>
        </p:spPr>
        <p:txBody>
          <a:bodyPr wrap="none" rtlCol="0">
            <a:spAutoFit/>
          </a:bodyPr>
          <a:lstStyle/>
          <a:p>
            <a:r>
              <a:rPr lang="en-US" sz="4000" b="1" dirty="0">
                <a:solidFill>
                  <a:srgbClr val="00BAB5"/>
                </a:solidFill>
              </a:rPr>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548870" y="1583041"/>
            <a:ext cx="3582254" cy="584775"/>
          </a:xfrm>
          <a:prstGeom prst="rect">
            <a:avLst/>
          </a:prstGeom>
          <a:noFill/>
        </p:spPr>
        <p:txBody>
          <a:bodyPr wrap="square" rtlCol="0">
            <a:spAutoFit/>
          </a:bodyPr>
          <a:lstStyle/>
          <a:p>
            <a:r>
              <a:rPr lang="en-US" sz="1600" dirty="0"/>
              <a:t>Lorem Ipsum is simply dummy text of the printing and typesetting industry.</a:t>
            </a:r>
          </a:p>
        </p:txBody>
      </p:sp>
      <p:grpSp>
        <p:nvGrpSpPr>
          <p:cNvPr id="53" name="Group 52">
            <a:extLst>
              <a:ext uri="{FF2B5EF4-FFF2-40B4-BE49-F238E27FC236}">
                <a16:creationId xmlns:a16="http://schemas.microsoft.com/office/drawing/2014/main" id="{70AF2BBC-114B-CC8E-9EFF-9ABEE107F1FF}"/>
              </a:ext>
            </a:extLst>
          </p:cNvPr>
          <p:cNvGrpSpPr/>
          <p:nvPr/>
        </p:nvGrpSpPr>
        <p:grpSpPr>
          <a:xfrm>
            <a:off x="5008665" y="42107"/>
            <a:ext cx="6724573" cy="6502834"/>
            <a:chOff x="4744737" y="42106"/>
            <a:chExt cx="6988501" cy="6758059"/>
          </a:xfrm>
        </p:grpSpPr>
        <p:sp>
          <p:nvSpPr>
            <p:cNvPr id="27" name="TextBox 26">
              <a:extLst>
                <a:ext uri="{FF2B5EF4-FFF2-40B4-BE49-F238E27FC236}">
                  <a16:creationId xmlns:a16="http://schemas.microsoft.com/office/drawing/2014/main" id="{0F1F2646-6E9C-CA99-BBDE-52FA9E6B10E7}"/>
                </a:ext>
              </a:extLst>
            </p:cNvPr>
            <p:cNvSpPr txBox="1"/>
            <p:nvPr/>
          </p:nvSpPr>
          <p:spPr>
            <a:xfrm>
              <a:off x="9170257" y="4022900"/>
              <a:ext cx="2562981" cy="1064935"/>
            </a:xfrm>
            <a:prstGeom prst="rect">
              <a:avLst/>
            </a:prstGeom>
            <a:noFill/>
          </p:spPr>
          <p:txBody>
            <a:bodyPr wrap="square" lIns="243868" tIns="121934" rIns="243868" bIns="121934" rtlCol="0" anchor="t">
              <a:spAutoFit/>
            </a:bodyPr>
            <a:lstStyle/>
            <a:p>
              <a:pPr defTabSz="2438705">
                <a:spcBef>
                  <a:spcPct val="20000"/>
                </a:spcBef>
                <a:defRPr/>
              </a:pPr>
              <a:r>
                <a:rPr lang="en-US" b="1" dirty="0">
                  <a:solidFill>
                    <a:srgbClr val="63357A"/>
                  </a:solidFill>
                </a:rPr>
                <a:t>Title Goes Here </a:t>
              </a:r>
            </a:p>
            <a:p>
              <a:pPr defTabSz="2438705">
                <a:spcBef>
                  <a:spcPct val="20000"/>
                </a:spcBef>
                <a:defRPr/>
              </a:pPr>
              <a:r>
                <a:rPr lang="en-US" sz="1600" dirty="0"/>
                <a:t>There are many variations</a:t>
              </a:r>
            </a:p>
          </p:txBody>
        </p:sp>
        <p:sp>
          <p:nvSpPr>
            <p:cNvPr id="25" name="TextBox 24">
              <a:extLst>
                <a:ext uri="{FF2B5EF4-FFF2-40B4-BE49-F238E27FC236}">
                  <a16:creationId xmlns:a16="http://schemas.microsoft.com/office/drawing/2014/main" id="{63A84FF6-0E9F-F432-9CCA-EA5B032BBAA5}"/>
                </a:ext>
              </a:extLst>
            </p:cNvPr>
            <p:cNvSpPr txBox="1"/>
            <p:nvPr/>
          </p:nvSpPr>
          <p:spPr>
            <a:xfrm>
              <a:off x="5258207" y="5735230"/>
              <a:ext cx="2562981" cy="1064935"/>
            </a:xfrm>
            <a:prstGeom prst="rect">
              <a:avLst/>
            </a:prstGeom>
            <a:noFill/>
          </p:spPr>
          <p:txBody>
            <a:bodyPr wrap="square" lIns="243868" tIns="121934" rIns="243868" bIns="121934" rtlCol="0" anchor="t">
              <a:spAutoFit/>
            </a:bodyPr>
            <a:lstStyle/>
            <a:p>
              <a:pPr defTabSz="2438705">
                <a:spcBef>
                  <a:spcPct val="20000"/>
                </a:spcBef>
                <a:defRPr/>
              </a:pPr>
              <a:r>
                <a:rPr lang="en-US" b="1" dirty="0">
                  <a:solidFill>
                    <a:srgbClr val="00BAB5"/>
                  </a:solidFill>
                </a:rPr>
                <a:t>Title Goes Here </a:t>
              </a:r>
            </a:p>
            <a:p>
              <a:pPr defTabSz="2438705">
                <a:spcBef>
                  <a:spcPct val="20000"/>
                </a:spcBef>
                <a:defRPr/>
              </a:pPr>
              <a:r>
                <a:rPr lang="en-US" sz="1600" dirty="0"/>
                <a:t>There are many variations</a:t>
              </a:r>
            </a:p>
          </p:txBody>
        </p:sp>
        <p:sp>
          <p:nvSpPr>
            <p:cNvPr id="26" name="TextBox 25">
              <a:extLst>
                <a:ext uri="{FF2B5EF4-FFF2-40B4-BE49-F238E27FC236}">
                  <a16:creationId xmlns:a16="http://schemas.microsoft.com/office/drawing/2014/main" id="{EC009477-ABE3-C829-23A3-8B6FD9281915}"/>
                </a:ext>
              </a:extLst>
            </p:cNvPr>
            <p:cNvSpPr txBox="1"/>
            <p:nvPr/>
          </p:nvSpPr>
          <p:spPr>
            <a:xfrm>
              <a:off x="7134061" y="4878564"/>
              <a:ext cx="2562981" cy="1064935"/>
            </a:xfrm>
            <a:prstGeom prst="rect">
              <a:avLst/>
            </a:prstGeom>
            <a:noFill/>
          </p:spPr>
          <p:txBody>
            <a:bodyPr wrap="square" lIns="243868" tIns="121934" rIns="243868" bIns="121934" rtlCol="0" anchor="t">
              <a:spAutoFit/>
            </a:bodyPr>
            <a:lstStyle/>
            <a:p>
              <a:pPr defTabSz="2438705">
                <a:spcBef>
                  <a:spcPct val="20000"/>
                </a:spcBef>
                <a:defRPr/>
              </a:pPr>
              <a:r>
                <a:rPr lang="en-US" b="1" dirty="0">
                  <a:solidFill>
                    <a:srgbClr val="FF8026"/>
                  </a:solidFill>
                </a:rPr>
                <a:t>Title Goes Here </a:t>
              </a:r>
            </a:p>
            <a:p>
              <a:pPr defTabSz="2438705">
                <a:spcBef>
                  <a:spcPct val="20000"/>
                </a:spcBef>
                <a:defRPr/>
              </a:pPr>
              <a:r>
                <a:rPr lang="en-US" sz="1600" dirty="0"/>
                <a:t>There are many variations</a:t>
              </a:r>
            </a:p>
          </p:txBody>
        </p:sp>
        <p:sp>
          <p:nvSpPr>
            <p:cNvPr id="3" name="Freeform 34">
              <a:extLst>
                <a:ext uri="{FF2B5EF4-FFF2-40B4-BE49-F238E27FC236}">
                  <a16:creationId xmlns:a16="http://schemas.microsoft.com/office/drawing/2014/main" id="{59221FCD-74D8-355A-1F5C-C5FB504F0DBC}"/>
                </a:ext>
              </a:extLst>
            </p:cNvPr>
            <p:cNvSpPr>
              <a:spLocks/>
            </p:cNvSpPr>
            <p:nvPr/>
          </p:nvSpPr>
          <p:spPr bwMode="auto">
            <a:xfrm>
              <a:off x="9058069" y="1000380"/>
              <a:ext cx="1218050" cy="2891514"/>
            </a:xfrm>
            <a:custGeom>
              <a:avLst/>
              <a:gdLst>
                <a:gd name="T0" fmla="*/ 0 w 255"/>
                <a:gd name="T1" fmla="*/ 656 h 656"/>
                <a:gd name="T2" fmla="*/ 114 w 255"/>
                <a:gd name="T3" fmla="*/ 97 h 656"/>
                <a:gd name="T4" fmla="*/ 67 w 255"/>
                <a:gd name="T5" fmla="*/ 97 h 656"/>
                <a:gd name="T6" fmla="*/ 181 w 255"/>
                <a:gd name="T7" fmla="*/ 0 h 656"/>
                <a:gd name="T8" fmla="*/ 255 w 255"/>
                <a:gd name="T9" fmla="*/ 93 h 656"/>
                <a:gd name="T10" fmla="*/ 210 w 255"/>
                <a:gd name="T11" fmla="*/ 97 h 656"/>
                <a:gd name="T12" fmla="*/ 93 w 255"/>
                <a:gd name="T13" fmla="*/ 656 h 656"/>
                <a:gd name="T14" fmla="*/ 0 w 2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656">
                  <a:moveTo>
                    <a:pt x="0" y="656"/>
                  </a:moveTo>
                  <a:lnTo>
                    <a:pt x="114" y="97"/>
                  </a:lnTo>
                  <a:lnTo>
                    <a:pt x="67" y="97"/>
                  </a:lnTo>
                  <a:lnTo>
                    <a:pt x="181" y="0"/>
                  </a:lnTo>
                  <a:lnTo>
                    <a:pt x="255" y="93"/>
                  </a:lnTo>
                  <a:lnTo>
                    <a:pt x="210" y="97"/>
                  </a:lnTo>
                  <a:lnTo>
                    <a:pt x="93" y="656"/>
                  </a:lnTo>
                  <a:lnTo>
                    <a:pt x="0" y="656"/>
                  </a:lnTo>
                  <a:close/>
                </a:path>
              </a:pathLst>
            </a:custGeom>
            <a:solidFill>
              <a:srgbClr val="419CCC"/>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4" name="Freeform 33">
              <a:extLst>
                <a:ext uri="{FF2B5EF4-FFF2-40B4-BE49-F238E27FC236}">
                  <a16:creationId xmlns:a16="http://schemas.microsoft.com/office/drawing/2014/main" id="{EBCE8947-C9DD-C7D2-BF40-A9DDF4C22FA4}"/>
                </a:ext>
              </a:extLst>
            </p:cNvPr>
            <p:cNvSpPr>
              <a:spLocks/>
            </p:cNvSpPr>
            <p:nvPr/>
          </p:nvSpPr>
          <p:spPr bwMode="auto">
            <a:xfrm>
              <a:off x="8675935" y="3891893"/>
              <a:ext cx="826364" cy="176311"/>
            </a:xfrm>
            <a:custGeom>
              <a:avLst/>
              <a:gdLst>
                <a:gd name="T0" fmla="*/ 173 w 173"/>
                <a:gd name="T1" fmla="*/ 0 h 40"/>
                <a:gd name="T2" fmla="*/ 80 w 173"/>
                <a:gd name="T3" fmla="*/ 0 h 40"/>
                <a:gd name="T4" fmla="*/ 0 w 173"/>
                <a:gd name="T5" fmla="*/ 40 h 40"/>
                <a:gd name="T6" fmla="*/ 95 w 173"/>
                <a:gd name="T7" fmla="*/ 40 h 40"/>
                <a:gd name="T8" fmla="*/ 173 w 173"/>
                <a:gd name="T9" fmla="*/ 0 h 40"/>
              </a:gdLst>
              <a:ahLst/>
              <a:cxnLst>
                <a:cxn ang="0">
                  <a:pos x="T0" y="T1"/>
                </a:cxn>
                <a:cxn ang="0">
                  <a:pos x="T2" y="T3"/>
                </a:cxn>
                <a:cxn ang="0">
                  <a:pos x="T4" y="T5"/>
                </a:cxn>
                <a:cxn ang="0">
                  <a:pos x="T6" y="T7"/>
                </a:cxn>
                <a:cxn ang="0">
                  <a:pos x="T8" y="T9"/>
                </a:cxn>
              </a:cxnLst>
              <a:rect l="0" t="0" r="r" b="b"/>
              <a:pathLst>
                <a:path w="173" h="40">
                  <a:moveTo>
                    <a:pt x="173" y="0"/>
                  </a:moveTo>
                  <a:lnTo>
                    <a:pt x="80" y="0"/>
                  </a:lnTo>
                  <a:lnTo>
                    <a:pt x="0" y="40"/>
                  </a:lnTo>
                  <a:lnTo>
                    <a:pt x="95" y="40"/>
                  </a:lnTo>
                  <a:lnTo>
                    <a:pt x="173" y="0"/>
                  </a:lnTo>
                  <a:close/>
                </a:path>
              </a:pathLst>
            </a:custGeom>
            <a:solidFill>
              <a:srgbClr val="385085"/>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5" name="Freeform 32">
              <a:extLst>
                <a:ext uri="{FF2B5EF4-FFF2-40B4-BE49-F238E27FC236}">
                  <a16:creationId xmlns:a16="http://schemas.microsoft.com/office/drawing/2014/main" id="{6403CE71-5D74-631C-714A-9285840B7143}"/>
                </a:ext>
              </a:extLst>
            </p:cNvPr>
            <p:cNvSpPr>
              <a:spLocks/>
            </p:cNvSpPr>
            <p:nvPr/>
          </p:nvSpPr>
          <p:spPr bwMode="auto">
            <a:xfrm>
              <a:off x="8422769" y="2393242"/>
              <a:ext cx="706946" cy="1674962"/>
            </a:xfrm>
            <a:custGeom>
              <a:avLst/>
              <a:gdLst>
                <a:gd name="T0" fmla="*/ 0 w 148"/>
                <a:gd name="T1" fmla="*/ 0 h 380"/>
                <a:gd name="T2" fmla="*/ 98 w 148"/>
                <a:gd name="T3" fmla="*/ 0 h 380"/>
                <a:gd name="T4" fmla="*/ 148 w 148"/>
                <a:gd name="T5" fmla="*/ 380 h 380"/>
                <a:gd name="T6" fmla="*/ 53 w 148"/>
                <a:gd name="T7" fmla="*/ 380 h 380"/>
                <a:gd name="T8" fmla="*/ 0 w 148"/>
                <a:gd name="T9" fmla="*/ 0 h 380"/>
              </a:gdLst>
              <a:ahLst/>
              <a:cxnLst>
                <a:cxn ang="0">
                  <a:pos x="T0" y="T1"/>
                </a:cxn>
                <a:cxn ang="0">
                  <a:pos x="T2" y="T3"/>
                </a:cxn>
                <a:cxn ang="0">
                  <a:pos x="T4" y="T5"/>
                </a:cxn>
                <a:cxn ang="0">
                  <a:pos x="T6" y="T7"/>
                </a:cxn>
                <a:cxn ang="0">
                  <a:pos x="T8" y="T9"/>
                </a:cxn>
              </a:cxnLst>
              <a:rect l="0" t="0" r="r" b="b"/>
              <a:pathLst>
                <a:path w="148" h="380">
                  <a:moveTo>
                    <a:pt x="0" y="0"/>
                  </a:moveTo>
                  <a:lnTo>
                    <a:pt x="98" y="0"/>
                  </a:lnTo>
                  <a:lnTo>
                    <a:pt x="148" y="380"/>
                  </a:lnTo>
                  <a:lnTo>
                    <a:pt x="53" y="380"/>
                  </a:lnTo>
                  <a:lnTo>
                    <a:pt x="0" y="0"/>
                  </a:lnTo>
                  <a:close/>
                </a:path>
              </a:pathLst>
            </a:custGeom>
            <a:solidFill>
              <a:schemeClr val="bg2">
                <a:lumMod val="50000"/>
              </a:schemeClr>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6" name="Freeform 30">
              <a:extLst>
                <a:ext uri="{FF2B5EF4-FFF2-40B4-BE49-F238E27FC236}">
                  <a16:creationId xmlns:a16="http://schemas.microsoft.com/office/drawing/2014/main" id="{2D605B6D-0AC4-7B0C-B141-FDBA4CFD3979}"/>
                </a:ext>
              </a:extLst>
            </p:cNvPr>
            <p:cNvSpPr>
              <a:spLocks/>
            </p:cNvSpPr>
            <p:nvPr/>
          </p:nvSpPr>
          <p:spPr bwMode="auto">
            <a:xfrm>
              <a:off x="7620291" y="2551925"/>
              <a:ext cx="907567" cy="2027586"/>
            </a:xfrm>
            <a:custGeom>
              <a:avLst/>
              <a:gdLst>
                <a:gd name="T0" fmla="*/ 0 w 190"/>
                <a:gd name="T1" fmla="*/ 460 h 460"/>
                <a:gd name="T2" fmla="*/ 95 w 190"/>
                <a:gd name="T3" fmla="*/ 0 h 460"/>
                <a:gd name="T4" fmla="*/ 190 w 190"/>
                <a:gd name="T5" fmla="*/ 0 h 460"/>
                <a:gd name="T6" fmla="*/ 95 w 190"/>
                <a:gd name="T7" fmla="*/ 460 h 460"/>
                <a:gd name="T8" fmla="*/ 0 w 190"/>
                <a:gd name="T9" fmla="*/ 460 h 460"/>
              </a:gdLst>
              <a:ahLst/>
              <a:cxnLst>
                <a:cxn ang="0">
                  <a:pos x="T0" y="T1"/>
                </a:cxn>
                <a:cxn ang="0">
                  <a:pos x="T2" y="T3"/>
                </a:cxn>
                <a:cxn ang="0">
                  <a:pos x="T4" y="T5"/>
                </a:cxn>
                <a:cxn ang="0">
                  <a:pos x="T6" y="T7"/>
                </a:cxn>
                <a:cxn ang="0">
                  <a:pos x="T8" y="T9"/>
                </a:cxn>
              </a:cxnLst>
              <a:rect l="0" t="0" r="r" b="b"/>
              <a:pathLst>
                <a:path w="190" h="460">
                  <a:moveTo>
                    <a:pt x="0" y="460"/>
                  </a:moveTo>
                  <a:lnTo>
                    <a:pt x="95" y="0"/>
                  </a:lnTo>
                  <a:lnTo>
                    <a:pt x="190" y="0"/>
                  </a:lnTo>
                  <a:lnTo>
                    <a:pt x="95" y="460"/>
                  </a:lnTo>
                  <a:lnTo>
                    <a:pt x="0" y="460"/>
                  </a:lnTo>
                  <a:close/>
                </a:path>
              </a:pathLst>
            </a:custGeom>
            <a:solidFill>
              <a:srgbClr val="995DB3"/>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7" name="Freeform 29">
              <a:extLst>
                <a:ext uri="{FF2B5EF4-FFF2-40B4-BE49-F238E27FC236}">
                  <a16:creationId xmlns:a16="http://schemas.microsoft.com/office/drawing/2014/main" id="{F224E770-92D5-863F-F83C-19212BA14FA3}"/>
                </a:ext>
              </a:extLst>
            </p:cNvPr>
            <p:cNvSpPr>
              <a:spLocks/>
            </p:cNvSpPr>
            <p:nvPr/>
          </p:nvSpPr>
          <p:spPr bwMode="auto">
            <a:xfrm>
              <a:off x="7242934" y="4579511"/>
              <a:ext cx="831140" cy="180721"/>
            </a:xfrm>
            <a:custGeom>
              <a:avLst/>
              <a:gdLst>
                <a:gd name="T0" fmla="*/ 174 w 174"/>
                <a:gd name="T1" fmla="*/ 0 h 41"/>
                <a:gd name="T2" fmla="*/ 79 w 174"/>
                <a:gd name="T3" fmla="*/ 0 h 41"/>
                <a:gd name="T4" fmla="*/ 0 w 174"/>
                <a:gd name="T5" fmla="*/ 41 h 41"/>
                <a:gd name="T6" fmla="*/ 95 w 174"/>
                <a:gd name="T7" fmla="*/ 41 h 41"/>
                <a:gd name="T8" fmla="*/ 174 w 174"/>
                <a:gd name="T9" fmla="*/ 0 h 41"/>
              </a:gdLst>
              <a:ahLst/>
              <a:cxnLst>
                <a:cxn ang="0">
                  <a:pos x="T0" y="T1"/>
                </a:cxn>
                <a:cxn ang="0">
                  <a:pos x="T2" y="T3"/>
                </a:cxn>
                <a:cxn ang="0">
                  <a:pos x="T4" y="T5"/>
                </a:cxn>
                <a:cxn ang="0">
                  <a:pos x="T6" y="T7"/>
                </a:cxn>
                <a:cxn ang="0">
                  <a:pos x="T8" y="T9"/>
                </a:cxn>
              </a:cxnLst>
              <a:rect l="0" t="0" r="r" b="b"/>
              <a:pathLst>
                <a:path w="174" h="41">
                  <a:moveTo>
                    <a:pt x="174" y="0"/>
                  </a:moveTo>
                  <a:lnTo>
                    <a:pt x="79" y="0"/>
                  </a:lnTo>
                  <a:lnTo>
                    <a:pt x="0" y="41"/>
                  </a:lnTo>
                  <a:lnTo>
                    <a:pt x="95" y="41"/>
                  </a:lnTo>
                  <a:lnTo>
                    <a:pt x="174" y="0"/>
                  </a:lnTo>
                  <a:close/>
                </a:path>
              </a:pathLst>
            </a:custGeom>
            <a:solidFill>
              <a:srgbClr val="63357A"/>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8" name="Freeform 26">
              <a:extLst>
                <a:ext uri="{FF2B5EF4-FFF2-40B4-BE49-F238E27FC236}">
                  <a16:creationId xmlns:a16="http://schemas.microsoft.com/office/drawing/2014/main" id="{BFEB1C59-7AC6-4604-3CCA-658A6509F111}"/>
                </a:ext>
              </a:extLst>
            </p:cNvPr>
            <p:cNvSpPr>
              <a:spLocks/>
            </p:cNvSpPr>
            <p:nvPr/>
          </p:nvSpPr>
          <p:spPr bwMode="auto">
            <a:xfrm>
              <a:off x="6994548" y="3072043"/>
              <a:ext cx="702171" cy="1688187"/>
            </a:xfrm>
            <a:custGeom>
              <a:avLst/>
              <a:gdLst>
                <a:gd name="T0" fmla="*/ 52 w 147"/>
                <a:gd name="T1" fmla="*/ 383 h 383"/>
                <a:gd name="T2" fmla="*/ 147 w 147"/>
                <a:gd name="T3" fmla="*/ 383 h 383"/>
                <a:gd name="T4" fmla="*/ 97 w 147"/>
                <a:gd name="T5" fmla="*/ 0 h 383"/>
                <a:gd name="T6" fmla="*/ 0 w 147"/>
                <a:gd name="T7" fmla="*/ 0 h 383"/>
                <a:gd name="T8" fmla="*/ 52 w 147"/>
                <a:gd name="T9" fmla="*/ 383 h 383"/>
              </a:gdLst>
              <a:ahLst/>
              <a:cxnLst>
                <a:cxn ang="0">
                  <a:pos x="T0" y="T1"/>
                </a:cxn>
                <a:cxn ang="0">
                  <a:pos x="T2" y="T3"/>
                </a:cxn>
                <a:cxn ang="0">
                  <a:pos x="T4" y="T5"/>
                </a:cxn>
                <a:cxn ang="0">
                  <a:pos x="T6" y="T7"/>
                </a:cxn>
                <a:cxn ang="0">
                  <a:pos x="T8" y="T9"/>
                </a:cxn>
              </a:cxnLst>
              <a:rect l="0" t="0" r="r" b="b"/>
              <a:pathLst>
                <a:path w="147" h="383">
                  <a:moveTo>
                    <a:pt x="52" y="383"/>
                  </a:moveTo>
                  <a:lnTo>
                    <a:pt x="147" y="383"/>
                  </a:lnTo>
                  <a:lnTo>
                    <a:pt x="97" y="0"/>
                  </a:lnTo>
                  <a:lnTo>
                    <a:pt x="0" y="0"/>
                  </a:lnTo>
                  <a:lnTo>
                    <a:pt x="52" y="383"/>
                  </a:lnTo>
                  <a:close/>
                </a:path>
              </a:pathLst>
            </a:custGeom>
            <a:solidFill>
              <a:schemeClr val="bg2">
                <a:lumMod val="50000"/>
              </a:schemeClr>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9" name="Freeform 28">
              <a:extLst>
                <a:ext uri="{FF2B5EF4-FFF2-40B4-BE49-F238E27FC236}">
                  <a16:creationId xmlns:a16="http://schemas.microsoft.com/office/drawing/2014/main" id="{07023029-EA1E-A106-F704-E1B232D507F8}"/>
                </a:ext>
              </a:extLst>
            </p:cNvPr>
            <p:cNvSpPr>
              <a:spLocks/>
            </p:cNvSpPr>
            <p:nvPr/>
          </p:nvSpPr>
          <p:spPr bwMode="auto">
            <a:xfrm>
              <a:off x="6144302" y="3239540"/>
              <a:ext cx="941004" cy="2031996"/>
            </a:xfrm>
            <a:custGeom>
              <a:avLst/>
              <a:gdLst>
                <a:gd name="T0" fmla="*/ 102 w 197"/>
                <a:gd name="T1" fmla="*/ 461 h 461"/>
                <a:gd name="T2" fmla="*/ 0 w 197"/>
                <a:gd name="T3" fmla="*/ 461 h 461"/>
                <a:gd name="T4" fmla="*/ 104 w 197"/>
                <a:gd name="T5" fmla="*/ 0 h 461"/>
                <a:gd name="T6" fmla="*/ 197 w 197"/>
                <a:gd name="T7" fmla="*/ 0 h 461"/>
                <a:gd name="T8" fmla="*/ 102 w 197"/>
                <a:gd name="T9" fmla="*/ 461 h 461"/>
              </a:gdLst>
              <a:ahLst/>
              <a:cxnLst>
                <a:cxn ang="0">
                  <a:pos x="T0" y="T1"/>
                </a:cxn>
                <a:cxn ang="0">
                  <a:pos x="T2" y="T3"/>
                </a:cxn>
                <a:cxn ang="0">
                  <a:pos x="T4" y="T5"/>
                </a:cxn>
                <a:cxn ang="0">
                  <a:pos x="T6" y="T7"/>
                </a:cxn>
                <a:cxn ang="0">
                  <a:pos x="T8" y="T9"/>
                </a:cxn>
              </a:cxnLst>
              <a:rect l="0" t="0" r="r" b="b"/>
              <a:pathLst>
                <a:path w="197" h="461">
                  <a:moveTo>
                    <a:pt x="102" y="461"/>
                  </a:moveTo>
                  <a:lnTo>
                    <a:pt x="0" y="461"/>
                  </a:lnTo>
                  <a:lnTo>
                    <a:pt x="104" y="0"/>
                  </a:lnTo>
                  <a:lnTo>
                    <a:pt x="197" y="0"/>
                  </a:lnTo>
                  <a:lnTo>
                    <a:pt x="102" y="461"/>
                  </a:lnTo>
                  <a:close/>
                </a:path>
              </a:pathLst>
            </a:custGeom>
            <a:solidFill>
              <a:srgbClr val="FFA826"/>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10" name="Freeform 25">
              <a:extLst>
                <a:ext uri="{FF2B5EF4-FFF2-40B4-BE49-F238E27FC236}">
                  <a16:creationId xmlns:a16="http://schemas.microsoft.com/office/drawing/2014/main" id="{72D2CF78-AE85-B977-C29B-7318B208E6EE}"/>
                </a:ext>
              </a:extLst>
            </p:cNvPr>
            <p:cNvSpPr>
              <a:spLocks/>
            </p:cNvSpPr>
            <p:nvPr/>
          </p:nvSpPr>
          <p:spPr bwMode="auto">
            <a:xfrm>
              <a:off x="5800382" y="5271536"/>
              <a:ext cx="831140" cy="180721"/>
            </a:xfrm>
            <a:custGeom>
              <a:avLst/>
              <a:gdLst>
                <a:gd name="T0" fmla="*/ 0 w 174"/>
                <a:gd name="T1" fmla="*/ 41 h 41"/>
                <a:gd name="T2" fmla="*/ 72 w 174"/>
                <a:gd name="T3" fmla="*/ 0 h 41"/>
                <a:gd name="T4" fmla="*/ 174 w 174"/>
                <a:gd name="T5" fmla="*/ 0 h 41"/>
                <a:gd name="T6" fmla="*/ 98 w 174"/>
                <a:gd name="T7" fmla="*/ 41 h 41"/>
                <a:gd name="T8" fmla="*/ 0 w 174"/>
                <a:gd name="T9" fmla="*/ 41 h 41"/>
              </a:gdLst>
              <a:ahLst/>
              <a:cxnLst>
                <a:cxn ang="0">
                  <a:pos x="T0" y="T1"/>
                </a:cxn>
                <a:cxn ang="0">
                  <a:pos x="T2" y="T3"/>
                </a:cxn>
                <a:cxn ang="0">
                  <a:pos x="T4" y="T5"/>
                </a:cxn>
                <a:cxn ang="0">
                  <a:pos x="T6" y="T7"/>
                </a:cxn>
                <a:cxn ang="0">
                  <a:pos x="T8" y="T9"/>
                </a:cxn>
              </a:cxnLst>
              <a:rect l="0" t="0" r="r" b="b"/>
              <a:pathLst>
                <a:path w="174" h="41">
                  <a:moveTo>
                    <a:pt x="0" y="41"/>
                  </a:moveTo>
                  <a:lnTo>
                    <a:pt x="72" y="0"/>
                  </a:lnTo>
                  <a:lnTo>
                    <a:pt x="174" y="0"/>
                  </a:lnTo>
                  <a:lnTo>
                    <a:pt x="98" y="41"/>
                  </a:lnTo>
                  <a:lnTo>
                    <a:pt x="0" y="41"/>
                  </a:lnTo>
                  <a:close/>
                </a:path>
              </a:pathLst>
            </a:custGeom>
            <a:solidFill>
              <a:srgbClr val="FF8026"/>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11" name="Freeform 21">
              <a:extLst>
                <a:ext uri="{FF2B5EF4-FFF2-40B4-BE49-F238E27FC236}">
                  <a16:creationId xmlns:a16="http://schemas.microsoft.com/office/drawing/2014/main" id="{430DE727-7DE2-B97C-A809-6CC037BF2082}"/>
                </a:ext>
              </a:extLst>
            </p:cNvPr>
            <p:cNvSpPr>
              <a:spLocks/>
            </p:cNvSpPr>
            <p:nvPr/>
          </p:nvSpPr>
          <p:spPr bwMode="auto">
            <a:xfrm>
              <a:off x="5551994" y="3764068"/>
              <a:ext cx="716501" cy="1688187"/>
            </a:xfrm>
            <a:custGeom>
              <a:avLst/>
              <a:gdLst>
                <a:gd name="T0" fmla="*/ 0 w 150"/>
                <a:gd name="T1" fmla="*/ 0 h 383"/>
                <a:gd name="T2" fmla="*/ 52 w 150"/>
                <a:gd name="T3" fmla="*/ 383 h 383"/>
                <a:gd name="T4" fmla="*/ 150 w 150"/>
                <a:gd name="T5" fmla="*/ 383 h 383"/>
                <a:gd name="T6" fmla="*/ 100 w 150"/>
                <a:gd name="T7" fmla="*/ 0 h 383"/>
                <a:gd name="T8" fmla="*/ 0 w 150"/>
                <a:gd name="T9" fmla="*/ 0 h 383"/>
              </a:gdLst>
              <a:ahLst/>
              <a:cxnLst>
                <a:cxn ang="0">
                  <a:pos x="T0" y="T1"/>
                </a:cxn>
                <a:cxn ang="0">
                  <a:pos x="T2" y="T3"/>
                </a:cxn>
                <a:cxn ang="0">
                  <a:pos x="T4" y="T5"/>
                </a:cxn>
                <a:cxn ang="0">
                  <a:pos x="T6" y="T7"/>
                </a:cxn>
                <a:cxn ang="0">
                  <a:pos x="T8" y="T9"/>
                </a:cxn>
              </a:cxnLst>
              <a:rect l="0" t="0" r="r" b="b"/>
              <a:pathLst>
                <a:path w="150" h="383">
                  <a:moveTo>
                    <a:pt x="0" y="0"/>
                  </a:moveTo>
                  <a:lnTo>
                    <a:pt x="52" y="383"/>
                  </a:lnTo>
                  <a:lnTo>
                    <a:pt x="150" y="383"/>
                  </a:lnTo>
                  <a:lnTo>
                    <a:pt x="100" y="0"/>
                  </a:lnTo>
                  <a:lnTo>
                    <a:pt x="0" y="0"/>
                  </a:lnTo>
                  <a:close/>
                </a:path>
              </a:pathLst>
            </a:custGeom>
            <a:solidFill>
              <a:schemeClr val="bg2">
                <a:lumMod val="50000"/>
              </a:schemeClr>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12" name="Freeform 22">
              <a:extLst>
                <a:ext uri="{FF2B5EF4-FFF2-40B4-BE49-F238E27FC236}">
                  <a16:creationId xmlns:a16="http://schemas.microsoft.com/office/drawing/2014/main" id="{015EA294-D380-58AE-0310-DCEDE5D3D3D6}"/>
                </a:ext>
              </a:extLst>
            </p:cNvPr>
            <p:cNvSpPr>
              <a:spLocks/>
            </p:cNvSpPr>
            <p:nvPr/>
          </p:nvSpPr>
          <p:spPr bwMode="auto">
            <a:xfrm>
              <a:off x="5551994" y="3764068"/>
              <a:ext cx="716501" cy="1688187"/>
            </a:xfrm>
            <a:custGeom>
              <a:avLst/>
              <a:gdLst>
                <a:gd name="T0" fmla="*/ 0 w 150"/>
                <a:gd name="T1" fmla="*/ 0 h 383"/>
                <a:gd name="T2" fmla="*/ 52 w 150"/>
                <a:gd name="T3" fmla="*/ 383 h 383"/>
                <a:gd name="T4" fmla="*/ 150 w 150"/>
                <a:gd name="T5" fmla="*/ 383 h 383"/>
                <a:gd name="T6" fmla="*/ 100 w 150"/>
                <a:gd name="T7" fmla="*/ 0 h 383"/>
              </a:gdLst>
              <a:ahLst/>
              <a:cxnLst>
                <a:cxn ang="0">
                  <a:pos x="T0" y="T1"/>
                </a:cxn>
                <a:cxn ang="0">
                  <a:pos x="T2" y="T3"/>
                </a:cxn>
                <a:cxn ang="0">
                  <a:pos x="T4" y="T5"/>
                </a:cxn>
                <a:cxn ang="0">
                  <a:pos x="T6" y="T7"/>
                </a:cxn>
              </a:cxnLst>
              <a:rect l="0" t="0" r="r" b="b"/>
              <a:pathLst>
                <a:path w="150" h="383">
                  <a:moveTo>
                    <a:pt x="0" y="0"/>
                  </a:moveTo>
                  <a:lnTo>
                    <a:pt x="52" y="383"/>
                  </a:lnTo>
                  <a:lnTo>
                    <a:pt x="150" y="383"/>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endParaRPr lang="en-US" sz="8000"/>
            </a:p>
          </p:txBody>
        </p:sp>
        <p:sp>
          <p:nvSpPr>
            <p:cNvPr id="13" name="Freeform 23">
              <a:extLst>
                <a:ext uri="{FF2B5EF4-FFF2-40B4-BE49-F238E27FC236}">
                  <a16:creationId xmlns:a16="http://schemas.microsoft.com/office/drawing/2014/main" id="{D243A361-AFC2-BCCF-6958-18612F18B58E}"/>
                </a:ext>
              </a:extLst>
            </p:cNvPr>
            <p:cNvSpPr>
              <a:spLocks/>
            </p:cNvSpPr>
            <p:nvPr/>
          </p:nvSpPr>
          <p:spPr bwMode="auto">
            <a:xfrm>
              <a:off x="5198521" y="3764068"/>
              <a:ext cx="831140" cy="167496"/>
            </a:xfrm>
            <a:custGeom>
              <a:avLst/>
              <a:gdLst>
                <a:gd name="T0" fmla="*/ 95 w 174"/>
                <a:gd name="T1" fmla="*/ 38 h 38"/>
                <a:gd name="T2" fmla="*/ 0 w 174"/>
                <a:gd name="T3" fmla="*/ 38 h 38"/>
                <a:gd name="T4" fmla="*/ 74 w 174"/>
                <a:gd name="T5" fmla="*/ 0 h 38"/>
                <a:gd name="T6" fmla="*/ 174 w 174"/>
                <a:gd name="T7" fmla="*/ 0 h 38"/>
                <a:gd name="T8" fmla="*/ 95 w 174"/>
                <a:gd name="T9" fmla="*/ 38 h 38"/>
              </a:gdLst>
              <a:ahLst/>
              <a:cxnLst>
                <a:cxn ang="0">
                  <a:pos x="T0" y="T1"/>
                </a:cxn>
                <a:cxn ang="0">
                  <a:pos x="T2" y="T3"/>
                </a:cxn>
                <a:cxn ang="0">
                  <a:pos x="T4" y="T5"/>
                </a:cxn>
                <a:cxn ang="0">
                  <a:pos x="T6" y="T7"/>
                </a:cxn>
                <a:cxn ang="0">
                  <a:pos x="T8" y="T9"/>
                </a:cxn>
              </a:cxnLst>
              <a:rect l="0" t="0" r="r" b="b"/>
              <a:pathLst>
                <a:path w="174" h="38">
                  <a:moveTo>
                    <a:pt x="95" y="38"/>
                  </a:moveTo>
                  <a:lnTo>
                    <a:pt x="0" y="38"/>
                  </a:lnTo>
                  <a:lnTo>
                    <a:pt x="74" y="0"/>
                  </a:lnTo>
                  <a:lnTo>
                    <a:pt x="174" y="0"/>
                  </a:lnTo>
                  <a:lnTo>
                    <a:pt x="95" y="38"/>
                  </a:lnTo>
                  <a:close/>
                </a:path>
              </a:pathLst>
            </a:custGeom>
            <a:solidFill>
              <a:srgbClr val="00BAB5"/>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14" name="Freeform 24">
              <a:extLst>
                <a:ext uri="{FF2B5EF4-FFF2-40B4-BE49-F238E27FC236}">
                  <a16:creationId xmlns:a16="http://schemas.microsoft.com/office/drawing/2014/main" id="{7C21F272-9DD8-CAA4-D479-4CC44E963F10}"/>
                </a:ext>
              </a:extLst>
            </p:cNvPr>
            <p:cNvSpPr>
              <a:spLocks/>
            </p:cNvSpPr>
            <p:nvPr/>
          </p:nvSpPr>
          <p:spPr bwMode="auto">
            <a:xfrm>
              <a:off x="4744737" y="3931565"/>
              <a:ext cx="907567" cy="2031996"/>
            </a:xfrm>
            <a:custGeom>
              <a:avLst/>
              <a:gdLst>
                <a:gd name="T0" fmla="*/ 0 w 190"/>
                <a:gd name="T1" fmla="*/ 461 h 461"/>
                <a:gd name="T2" fmla="*/ 95 w 190"/>
                <a:gd name="T3" fmla="*/ 461 h 461"/>
                <a:gd name="T4" fmla="*/ 190 w 190"/>
                <a:gd name="T5" fmla="*/ 0 h 461"/>
                <a:gd name="T6" fmla="*/ 95 w 190"/>
                <a:gd name="T7" fmla="*/ 0 h 461"/>
                <a:gd name="T8" fmla="*/ 0 w 190"/>
                <a:gd name="T9" fmla="*/ 461 h 461"/>
              </a:gdLst>
              <a:ahLst/>
              <a:cxnLst>
                <a:cxn ang="0">
                  <a:pos x="T0" y="T1"/>
                </a:cxn>
                <a:cxn ang="0">
                  <a:pos x="T2" y="T3"/>
                </a:cxn>
                <a:cxn ang="0">
                  <a:pos x="T4" y="T5"/>
                </a:cxn>
                <a:cxn ang="0">
                  <a:pos x="T6" y="T7"/>
                </a:cxn>
                <a:cxn ang="0">
                  <a:pos x="T8" y="T9"/>
                </a:cxn>
              </a:cxnLst>
              <a:rect l="0" t="0" r="r" b="b"/>
              <a:pathLst>
                <a:path w="190" h="461">
                  <a:moveTo>
                    <a:pt x="0" y="461"/>
                  </a:moveTo>
                  <a:lnTo>
                    <a:pt x="95" y="461"/>
                  </a:lnTo>
                  <a:lnTo>
                    <a:pt x="190" y="0"/>
                  </a:lnTo>
                  <a:lnTo>
                    <a:pt x="95" y="0"/>
                  </a:lnTo>
                  <a:lnTo>
                    <a:pt x="0" y="461"/>
                  </a:lnTo>
                  <a:close/>
                </a:path>
              </a:pathLst>
            </a:custGeom>
            <a:solidFill>
              <a:srgbClr val="7DD1CE"/>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15" name="Freeform 27">
              <a:extLst>
                <a:ext uri="{FF2B5EF4-FFF2-40B4-BE49-F238E27FC236}">
                  <a16:creationId xmlns:a16="http://schemas.microsoft.com/office/drawing/2014/main" id="{84F46413-1200-ADAD-A7C2-D331CD3C3A42}"/>
                </a:ext>
              </a:extLst>
            </p:cNvPr>
            <p:cNvSpPr>
              <a:spLocks/>
            </p:cNvSpPr>
            <p:nvPr/>
          </p:nvSpPr>
          <p:spPr bwMode="auto">
            <a:xfrm>
              <a:off x="6641076" y="3072043"/>
              <a:ext cx="816812" cy="167496"/>
            </a:xfrm>
            <a:custGeom>
              <a:avLst/>
              <a:gdLst>
                <a:gd name="T0" fmla="*/ 0 w 171"/>
                <a:gd name="T1" fmla="*/ 38 h 38"/>
                <a:gd name="T2" fmla="*/ 93 w 171"/>
                <a:gd name="T3" fmla="*/ 38 h 38"/>
                <a:gd name="T4" fmla="*/ 171 w 171"/>
                <a:gd name="T5" fmla="*/ 0 h 38"/>
                <a:gd name="T6" fmla="*/ 74 w 171"/>
                <a:gd name="T7" fmla="*/ 0 h 38"/>
                <a:gd name="T8" fmla="*/ 0 w 171"/>
                <a:gd name="T9" fmla="*/ 38 h 38"/>
              </a:gdLst>
              <a:ahLst/>
              <a:cxnLst>
                <a:cxn ang="0">
                  <a:pos x="T0" y="T1"/>
                </a:cxn>
                <a:cxn ang="0">
                  <a:pos x="T2" y="T3"/>
                </a:cxn>
                <a:cxn ang="0">
                  <a:pos x="T4" y="T5"/>
                </a:cxn>
                <a:cxn ang="0">
                  <a:pos x="T6" y="T7"/>
                </a:cxn>
                <a:cxn ang="0">
                  <a:pos x="T8" y="T9"/>
                </a:cxn>
              </a:cxnLst>
              <a:rect l="0" t="0" r="r" b="b"/>
              <a:pathLst>
                <a:path w="171" h="38">
                  <a:moveTo>
                    <a:pt x="0" y="38"/>
                  </a:moveTo>
                  <a:lnTo>
                    <a:pt x="93" y="38"/>
                  </a:lnTo>
                  <a:lnTo>
                    <a:pt x="171" y="0"/>
                  </a:lnTo>
                  <a:lnTo>
                    <a:pt x="74" y="0"/>
                  </a:lnTo>
                  <a:lnTo>
                    <a:pt x="0" y="38"/>
                  </a:lnTo>
                  <a:close/>
                </a:path>
              </a:pathLst>
            </a:custGeom>
            <a:solidFill>
              <a:srgbClr val="FF8026"/>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16" name="Freeform 31">
              <a:extLst>
                <a:ext uri="{FF2B5EF4-FFF2-40B4-BE49-F238E27FC236}">
                  <a16:creationId xmlns:a16="http://schemas.microsoft.com/office/drawing/2014/main" id="{B5CEF10F-5391-C971-A97A-3E30EAE4D9AB}"/>
                </a:ext>
              </a:extLst>
            </p:cNvPr>
            <p:cNvSpPr>
              <a:spLocks/>
            </p:cNvSpPr>
            <p:nvPr/>
          </p:nvSpPr>
          <p:spPr bwMode="auto">
            <a:xfrm>
              <a:off x="8074074" y="2393243"/>
              <a:ext cx="816812" cy="158680"/>
            </a:xfrm>
            <a:custGeom>
              <a:avLst/>
              <a:gdLst>
                <a:gd name="T0" fmla="*/ 0 w 171"/>
                <a:gd name="T1" fmla="*/ 36 h 36"/>
                <a:gd name="T2" fmla="*/ 95 w 171"/>
                <a:gd name="T3" fmla="*/ 36 h 36"/>
                <a:gd name="T4" fmla="*/ 171 w 171"/>
                <a:gd name="T5" fmla="*/ 0 h 36"/>
                <a:gd name="T6" fmla="*/ 73 w 171"/>
                <a:gd name="T7" fmla="*/ 0 h 36"/>
                <a:gd name="T8" fmla="*/ 0 w 171"/>
                <a:gd name="T9" fmla="*/ 36 h 36"/>
              </a:gdLst>
              <a:ahLst/>
              <a:cxnLst>
                <a:cxn ang="0">
                  <a:pos x="T0" y="T1"/>
                </a:cxn>
                <a:cxn ang="0">
                  <a:pos x="T2" y="T3"/>
                </a:cxn>
                <a:cxn ang="0">
                  <a:pos x="T4" y="T5"/>
                </a:cxn>
                <a:cxn ang="0">
                  <a:pos x="T6" y="T7"/>
                </a:cxn>
                <a:cxn ang="0">
                  <a:pos x="T8" y="T9"/>
                </a:cxn>
              </a:cxnLst>
              <a:rect l="0" t="0" r="r" b="b"/>
              <a:pathLst>
                <a:path w="171" h="36">
                  <a:moveTo>
                    <a:pt x="0" y="36"/>
                  </a:moveTo>
                  <a:lnTo>
                    <a:pt x="95" y="36"/>
                  </a:lnTo>
                  <a:lnTo>
                    <a:pt x="171" y="0"/>
                  </a:lnTo>
                  <a:lnTo>
                    <a:pt x="73" y="0"/>
                  </a:lnTo>
                  <a:lnTo>
                    <a:pt x="0" y="36"/>
                  </a:lnTo>
                  <a:close/>
                </a:path>
              </a:pathLst>
            </a:custGeom>
            <a:solidFill>
              <a:srgbClr val="63357A"/>
            </a:solidFill>
            <a:ln>
              <a:noFill/>
            </a:ln>
          </p:spPr>
          <p:txBody>
            <a:bodyPr vert="horz" wrap="square" lIns="243868" tIns="121934" rIns="243868" bIns="121934" numCol="1" anchor="t" anchorCtr="0" compatLnSpc="1">
              <a:prstTxWarp prst="textNoShape">
                <a:avLst/>
              </a:prstTxWarp>
            </a:bodyPr>
            <a:lstStyle/>
            <a:p>
              <a:endParaRPr lang="en-US" sz="8000"/>
            </a:p>
          </p:txBody>
        </p:sp>
        <p:sp>
          <p:nvSpPr>
            <p:cNvPr id="17" name="Rectangle 16">
              <a:extLst>
                <a:ext uri="{FF2B5EF4-FFF2-40B4-BE49-F238E27FC236}">
                  <a16:creationId xmlns:a16="http://schemas.microsoft.com/office/drawing/2014/main" id="{2F470BB5-C0A7-E340-E3FC-C59ADD78441B}"/>
                </a:ext>
              </a:extLst>
            </p:cNvPr>
            <p:cNvSpPr/>
            <p:nvPr/>
          </p:nvSpPr>
          <p:spPr>
            <a:xfrm rot="16951040">
              <a:off x="7477641" y="3358997"/>
              <a:ext cx="1152881" cy="307777"/>
            </a:xfrm>
            <a:prstGeom prst="rect">
              <a:avLst/>
            </a:prstGeom>
          </p:spPr>
          <p:txBody>
            <a:bodyPr wrap="none">
              <a:spAutoFit/>
            </a:bodyPr>
            <a:lstStyle/>
            <a:p>
              <a:pPr lvl="0" algn="ctr">
                <a:spcBef>
                  <a:spcPct val="20000"/>
                </a:spcBef>
                <a:defRPr/>
              </a:pPr>
              <a:r>
                <a:rPr lang="en-US" sz="1400" b="1" dirty="0">
                  <a:solidFill>
                    <a:schemeClr val="bg1"/>
                  </a:solidFill>
                  <a:latin typeface="Century Gothic" panose="020B0502020202020204" pitchFamily="34" charset="0"/>
                </a:rPr>
                <a:t>Keyword03</a:t>
              </a:r>
            </a:p>
          </p:txBody>
        </p:sp>
        <p:sp>
          <p:nvSpPr>
            <p:cNvPr id="18" name="Rectangle 17">
              <a:extLst>
                <a:ext uri="{FF2B5EF4-FFF2-40B4-BE49-F238E27FC236}">
                  <a16:creationId xmlns:a16="http://schemas.microsoft.com/office/drawing/2014/main" id="{AA539A5D-0A24-B681-BF4D-34ACCC187BDA}"/>
                </a:ext>
              </a:extLst>
            </p:cNvPr>
            <p:cNvSpPr/>
            <p:nvPr/>
          </p:nvSpPr>
          <p:spPr>
            <a:xfrm rot="16951040">
              <a:off x="5908664" y="4105043"/>
              <a:ext cx="1434556" cy="307777"/>
            </a:xfrm>
            <a:prstGeom prst="rect">
              <a:avLst/>
            </a:prstGeom>
          </p:spPr>
          <p:txBody>
            <a:bodyPr wrap="square">
              <a:spAutoFit/>
            </a:bodyPr>
            <a:lstStyle/>
            <a:p>
              <a:pPr lvl="0" algn="ctr">
                <a:spcBef>
                  <a:spcPct val="20000"/>
                </a:spcBef>
                <a:defRPr/>
              </a:pPr>
              <a:r>
                <a:rPr lang="en-US" sz="1400" b="1" dirty="0">
                  <a:solidFill>
                    <a:schemeClr val="bg1"/>
                  </a:solidFill>
                  <a:latin typeface="Century Gothic" panose="020B0502020202020204" pitchFamily="34" charset="0"/>
                </a:rPr>
                <a:t>Keyword02</a:t>
              </a:r>
            </a:p>
          </p:txBody>
        </p:sp>
        <p:sp>
          <p:nvSpPr>
            <p:cNvPr id="19" name="Rectangle 18">
              <a:extLst>
                <a:ext uri="{FF2B5EF4-FFF2-40B4-BE49-F238E27FC236}">
                  <a16:creationId xmlns:a16="http://schemas.microsoft.com/office/drawing/2014/main" id="{2259B8ED-579C-8CD6-D1AC-6CEF5DCD876F}"/>
                </a:ext>
              </a:extLst>
            </p:cNvPr>
            <p:cNvSpPr/>
            <p:nvPr/>
          </p:nvSpPr>
          <p:spPr>
            <a:xfrm rot="16951040">
              <a:off x="4469863" y="4792470"/>
              <a:ext cx="1434556" cy="307777"/>
            </a:xfrm>
            <a:prstGeom prst="rect">
              <a:avLst/>
            </a:prstGeom>
          </p:spPr>
          <p:txBody>
            <a:bodyPr wrap="square">
              <a:spAutoFit/>
            </a:bodyPr>
            <a:lstStyle/>
            <a:p>
              <a:pPr lvl="0" algn="ctr">
                <a:spcBef>
                  <a:spcPct val="20000"/>
                </a:spcBef>
                <a:defRPr/>
              </a:pPr>
              <a:r>
                <a:rPr lang="en-US" sz="1400" b="1" dirty="0">
                  <a:solidFill>
                    <a:schemeClr val="bg1"/>
                  </a:solidFill>
                  <a:latin typeface="Century Gothic" panose="020B0502020202020204" pitchFamily="34" charset="0"/>
                </a:rPr>
                <a:t>Keyword01</a:t>
              </a:r>
            </a:p>
          </p:txBody>
        </p:sp>
        <p:sp>
          <p:nvSpPr>
            <p:cNvPr id="20" name="Rectangle 19">
              <a:extLst>
                <a:ext uri="{FF2B5EF4-FFF2-40B4-BE49-F238E27FC236}">
                  <a16:creationId xmlns:a16="http://schemas.microsoft.com/office/drawing/2014/main" id="{BC9AA4C4-EC52-EE86-8FC9-57D7182E0594}"/>
                </a:ext>
              </a:extLst>
            </p:cNvPr>
            <p:cNvSpPr/>
            <p:nvPr/>
          </p:nvSpPr>
          <p:spPr>
            <a:xfrm rot="16951040">
              <a:off x="8948412" y="2591638"/>
              <a:ext cx="1152881" cy="307777"/>
            </a:xfrm>
            <a:prstGeom prst="rect">
              <a:avLst/>
            </a:prstGeom>
          </p:spPr>
          <p:txBody>
            <a:bodyPr wrap="none">
              <a:spAutoFit/>
            </a:bodyPr>
            <a:lstStyle/>
            <a:p>
              <a:pPr lvl="0" algn="ctr">
                <a:spcBef>
                  <a:spcPct val="20000"/>
                </a:spcBef>
                <a:defRPr/>
              </a:pPr>
              <a:r>
                <a:rPr lang="en-US" sz="1400" b="1" dirty="0">
                  <a:solidFill>
                    <a:schemeClr val="bg1"/>
                  </a:solidFill>
                  <a:latin typeface="Century Gothic" panose="020B0502020202020204" pitchFamily="34" charset="0"/>
                </a:rPr>
                <a:t>Keyword04</a:t>
              </a:r>
            </a:p>
          </p:txBody>
        </p:sp>
        <p:grpSp>
          <p:nvGrpSpPr>
            <p:cNvPr id="21" name="Group 20">
              <a:extLst>
                <a:ext uri="{FF2B5EF4-FFF2-40B4-BE49-F238E27FC236}">
                  <a16:creationId xmlns:a16="http://schemas.microsoft.com/office/drawing/2014/main" id="{AF2B0069-C409-AC46-8249-4E35C4A660D5}"/>
                </a:ext>
              </a:extLst>
            </p:cNvPr>
            <p:cNvGrpSpPr/>
            <p:nvPr/>
          </p:nvGrpSpPr>
          <p:grpSpPr>
            <a:xfrm>
              <a:off x="8741120" y="5031249"/>
              <a:ext cx="673252" cy="759565"/>
              <a:chOff x="5010151" y="4568825"/>
              <a:chExt cx="185737" cy="209550"/>
            </a:xfrm>
            <a:solidFill>
              <a:srgbClr val="FF8026"/>
            </a:solidFill>
          </p:grpSpPr>
          <p:sp>
            <p:nvSpPr>
              <p:cNvPr id="42" name="Oval 45">
                <a:extLst>
                  <a:ext uri="{FF2B5EF4-FFF2-40B4-BE49-F238E27FC236}">
                    <a16:creationId xmlns:a16="http://schemas.microsoft.com/office/drawing/2014/main" id="{447ED833-A8F9-319E-A402-5CC8E4765CD6}"/>
                  </a:ext>
                </a:extLst>
              </p:cNvPr>
              <p:cNvSpPr>
                <a:spLocks noChangeArrowheads="1"/>
              </p:cNvSpPr>
              <p:nvPr/>
            </p:nvSpPr>
            <p:spPr bwMode="auto">
              <a:xfrm>
                <a:off x="5073651" y="4654550"/>
                <a:ext cx="28575" cy="25400"/>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3" name="Freeform 46">
                <a:extLst>
                  <a:ext uri="{FF2B5EF4-FFF2-40B4-BE49-F238E27FC236}">
                    <a16:creationId xmlns:a16="http://schemas.microsoft.com/office/drawing/2014/main" id="{5034F2E6-9466-88DB-9DB3-1A9EBA022D47}"/>
                  </a:ext>
                </a:extLst>
              </p:cNvPr>
              <p:cNvSpPr>
                <a:spLocks/>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4" name="Freeform 47">
                <a:extLst>
                  <a:ext uri="{FF2B5EF4-FFF2-40B4-BE49-F238E27FC236}">
                    <a16:creationId xmlns:a16="http://schemas.microsoft.com/office/drawing/2014/main" id="{F2437899-6B7B-4151-D454-6EAC6F5AC7FB}"/>
                  </a:ext>
                </a:extLst>
              </p:cNvPr>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5" name="Freeform 48">
                <a:extLst>
                  <a:ext uri="{FF2B5EF4-FFF2-40B4-BE49-F238E27FC236}">
                    <a16:creationId xmlns:a16="http://schemas.microsoft.com/office/drawing/2014/main" id="{453EC900-1D10-C7AB-E009-A26290DF8345}"/>
                  </a:ext>
                </a:extLst>
              </p:cNvPr>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6" name="Freeform 49">
                <a:extLst>
                  <a:ext uri="{FF2B5EF4-FFF2-40B4-BE49-F238E27FC236}">
                    <a16:creationId xmlns:a16="http://schemas.microsoft.com/office/drawing/2014/main" id="{F585AF26-28F0-D135-DA23-423BD898002F}"/>
                  </a:ext>
                </a:extLst>
              </p:cNvPr>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7" name="Freeform 50">
                <a:extLst>
                  <a:ext uri="{FF2B5EF4-FFF2-40B4-BE49-F238E27FC236}">
                    <a16:creationId xmlns:a16="http://schemas.microsoft.com/office/drawing/2014/main" id="{35C3EB22-8DB1-1CDC-61CF-DE5A55DD154B}"/>
                  </a:ext>
                </a:extLst>
              </p:cNvPr>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8" name="Freeform 51">
                <a:extLst>
                  <a:ext uri="{FF2B5EF4-FFF2-40B4-BE49-F238E27FC236}">
                    <a16:creationId xmlns:a16="http://schemas.microsoft.com/office/drawing/2014/main" id="{34CF4773-957E-B79D-7C1C-04C5E3F62A6E}"/>
                  </a:ext>
                </a:extLst>
              </p:cNvPr>
              <p:cNvSpPr>
                <a:spLocks noEditPoints="1"/>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9" name="Freeform 52">
                <a:extLst>
                  <a:ext uri="{FF2B5EF4-FFF2-40B4-BE49-F238E27FC236}">
                    <a16:creationId xmlns:a16="http://schemas.microsoft.com/office/drawing/2014/main" id="{59B1F5F3-838C-5ECD-C9DD-DC377E096404}"/>
                  </a:ext>
                </a:extLst>
              </p:cNvPr>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50" name="Freeform 53">
                <a:extLst>
                  <a:ext uri="{FF2B5EF4-FFF2-40B4-BE49-F238E27FC236}">
                    <a16:creationId xmlns:a16="http://schemas.microsoft.com/office/drawing/2014/main" id="{0CE64C60-027F-CA77-925D-B55DABDBD789}"/>
                  </a:ext>
                </a:extLst>
              </p:cNvPr>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grpSp>
          <p:nvGrpSpPr>
            <p:cNvPr id="22" name="Group 21">
              <a:extLst>
                <a:ext uri="{FF2B5EF4-FFF2-40B4-BE49-F238E27FC236}">
                  <a16:creationId xmlns:a16="http://schemas.microsoft.com/office/drawing/2014/main" id="{709BF318-24DB-7C8B-6ACA-A4AA3D2E1320}"/>
                </a:ext>
              </a:extLst>
            </p:cNvPr>
            <p:cNvGrpSpPr/>
            <p:nvPr/>
          </p:nvGrpSpPr>
          <p:grpSpPr>
            <a:xfrm>
              <a:off x="7030006" y="5922442"/>
              <a:ext cx="448838" cy="690510"/>
              <a:chOff x="4235451" y="4579938"/>
              <a:chExt cx="123825" cy="190499"/>
            </a:xfrm>
            <a:solidFill>
              <a:srgbClr val="00BAB5"/>
            </a:solidFill>
          </p:grpSpPr>
          <p:sp>
            <p:nvSpPr>
              <p:cNvPr id="38" name="Freeform 63">
                <a:extLst>
                  <a:ext uri="{FF2B5EF4-FFF2-40B4-BE49-F238E27FC236}">
                    <a16:creationId xmlns:a16="http://schemas.microsoft.com/office/drawing/2014/main" id="{AC2EE241-BCE9-D6CE-400A-D32C21849EBB}"/>
                  </a:ext>
                </a:extLst>
              </p:cNvPr>
              <p:cNvSpPr>
                <a:spLocks/>
              </p:cNvSpPr>
              <p:nvPr/>
            </p:nvSpPr>
            <p:spPr bwMode="auto">
              <a:xfrm>
                <a:off x="4235451" y="4721225"/>
                <a:ext cx="123825" cy="49212"/>
              </a:xfrm>
              <a:custGeom>
                <a:avLst/>
                <a:gdLst/>
                <a:ahLst/>
                <a:cxnLst>
                  <a:cxn ang="0">
                    <a:pos x="0" y="8"/>
                  </a:cxn>
                  <a:cxn ang="0">
                    <a:pos x="8" y="17"/>
                  </a:cxn>
                  <a:cxn ang="0">
                    <a:pos x="12" y="16"/>
                  </a:cxn>
                  <a:cxn ang="0">
                    <a:pos x="30" y="15"/>
                  </a:cxn>
                  <a:cxn ang="0">
                    <a:pos x="43" y="3"/>
                  </a:cxn>
                  <a:cxn ang="0">
                    <a:pos x="40" y="2"/>
                  </a:cxn>
                  <a:cxn ang="0">
                    <a:pos x="33" y="8"/>
                  </a:cxn>
                  <a:cxn ang="0">
                    <a:pos x="17" y="7"/>
                  </a:cxn>
                  <a:cxn ang="0">
                    <a:pos x="30" y="5"/>
                  </a:cxn>
                  <a:cxn ang="0">
                    <a:pos x="28" y="2"/>
                  </a:cxn>
                  <a:cxn ang="0">
                    <a:pos x="15" y="2"/>
                  </a:cxn>
                  <a:cxn ang="0">
                    <a:pos x="7" y="1"/>
                  </a:cxn>
                  <a:cxn ang="0">
                    <a:pos x="0" y="8"/>
                  </a:cxn>
                </a:cxnLst>
                <a:rect l="0" t="0" r="r" b="b"/>
                <a:pathLst>
                  <a:path w="43" h="17">
                    <a:moveTo>
                      <a:pt x="0" y="8"/>
                    </a:moveTo>
                    <a:cubicBezTo>
                      <a:pt x="0" y="11"/>
                      <a:pt x="5" y="16"/>
                      <a:pt x="8" y="17"/>
                    </a:cubicBezTo>
                    <a:cubicBezTo>
                      <a:pt x="9" y="17"/>
                      <a:pt x="10" y="16"/>
                      <a:pt x="12" y="16"/>
                    </a:cubicBezTo>
                    <a:cubicBezTo>
                      <a:pt x="12" y="16"/>
                      <a:pt x="26" y="17"/>
                      <a:pt x="30" y="15"/>
                    </a:cubicBezTo>
                    <a:cubicBezTo>
                      <a:pt x="33" y="14"/>
                      <a:pt x="43" y="5"/>
                      <a:pt x="43" y="3"/>
                    </a:cubicBezTo>
                    <a:cubicBezTo>
                      <a:pt x="43" y="1"/>
                      <a:pt x="42" y="0"/>
                      <a:pt x="40" y="2"/>
                    </a:cubicBezTo>
                    <a:cubicBezTo>
                      <a:pt x="37" y="3"/>
                      <a:pt x="35" y="6"/>
                      <a:pt x="33" y="8"/>
                    </a:cubicBezTo>
                    <a:cubicBezTo>
                      <a:pt x="29" y="11"/>
                      <a:pt x="21" y="12"/>
                      <a:pt x="17" y="7"/>
                    </a:cubicBezTo>
                    <a:cubicBezTo>
                      <a:pt x="17" y="7"/>
                      <a:pt x="28" y="8"/>
                      <a:pt x="30" y="5"/>
                    </a:cubicBezTo>
                    <a:cubicBezTo>
                      <a:pt x="31" y="3"/>
                      <a:pt x="30" y="1"/>
                      <a:pt x="28" y="2"/>
                    </a:cubicBezTo>
                    <a:cubicBezTo>
                      <a:pt x="26" y="2"/>
                      <a:pt x="17" y="2"/>
                      <a:pt x="15" y="2"/>
                    </a:cubicBezTo>
                    <a:cubicBezTo>
                      <a:pt x="12" y="1"/>
                      <a:pt x="8" y="0"/>
                      <a:pt x="7" y="1"/>
                    </a:cubicBezTo>
                    <a:cubicBezTo>
                      <a:pt x="5" y="2"/>
                      <a:pt x="1" y="5"/>
                      <a:pt x="0" y="8"/>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9" name="Freeform 64">
                <a:extLst>
                  <a:ext uri="{FF2B5EF4-FFF2-40B4-BE49-F238E27FC236}">
                    <a16:creationId xmlns:a16="http://schemas.microsoft.com/office/drawing/2014/main" id="{6DACDC6E-2958-9D09-D1DA-F8E0F3240A75}"/>
                  </a:ext>
                </a:extLst>
              </p:cNvPr>
              <p:cNvSpPr>
                <a:spLocks/>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0" name="Freeform 65">
                <a:extLst>
                  <a:ext uri="{FF2B5EF4-FFF2-40B4-BE49-F238E27FC236}">
                    <a16:creationId xmlns:a16="http://schemas.microsoft.com/office/drawing/2014/main" id="{24FBBC05-459B-5E1A-1A77-E96B873E965C}"/>
                  </a:ext>
                </a:extLst>
              </p:cNvPr>
              <p:cNvSpPr>
                <a:spLocks noEditPoints="1"/>
              </p:cNvSpPr>
              <p:nvPr/>
            </p:nvSpPr>
            <p:spPr bwMode="auto">
              <a:xfrm>
                <a:off x="4260851" y="4579938"/>
                <a:ext cx="88900" cy="100012"/>
              </a:xfrm>
              <a:custGeom>
                <a:avLst/>
                <a:gdLst/>
                <a:ahLst/>
                <a:cxnLst>
                  <a:cxn ang="0">
                    <a:pos x="16" y="0"/>
                  </a:cxn>
                  <a:cxn ang="0">
                    <a:pos x="0" y="16"/>
                  </a:cxn>
                  <a:cxn ang="0">
                    <a:pos x="7" y="35"/>
                  </a:cxn>
                  <a:cxn ang="0">
                    <a:pos x="25" y="35"/>
                  </a:cxn>
                  <a:cxn ang="0">
                    <a:pos x="31" y="16"/>
                  </a:cxn>
                  <a:cxn ang="0">
                    <a:pos x="16" y="0"/>
                  </a:cxn>
                  <a:cxn ang="0">
                    <a:pos x="19" y="21"/>
                  </a:cxn>
                  <a:cxn ang="0">
                    <a:pos x="16" y="19"/>
                  </a:cxn>
                  <a:cxn ang="0">
                    <a:pos x="12" y="21"/>
                  </a:cxn>
                  <a:cxn ang="0">
                    <a:pos x="12" y="17"/>
                  </a:cxn>
                  <a:cxn ang="0">
                    <a:pos x="9" y="14"/>
                  </a:cxn>
                  <a:cxn ang="0">
                    <a:pos x="14" y="13"/>
                  </a:cxn>
                  <a:cxn ang="0">
                    <a:pos x="16" y="9"/>
                  </a:cxn>
                  <a:cxn ang="0">
                    <a:pos x="17" y="13"/>
                  </a:cxn>
                  <a:cxn ang="0">
                    <a:pos x="22" y="14"/>
                  </a:cxn>
                  <a:cxn ang="0">
                    <a:pos x="19" y="17"/>
                  </a:cxn>
                  <a:cxn ang="0">
                    <a:pos x="19" y="21"/>
                  </a:cxn>
                </a:cxnLst>
                <a:rect l="0" t="0" r="r" b="b"/>
                <a:pathLst>
                  <a:path w="31" h="35">
                    <a:moveTo>
                      <a:pt x="16" y="0"/>
                    </a:moveTo>
                    <a:cubicBezTo>
                      <a:pt x="7" y="0"/>
                      <a:pt x="0" y="7"/>
                      <a:pt x="0" y="16"/>
                    </a:cubicBezTo>
                    <a:cubicBezTo>
                      <a:pt x="0" y="23"/>
                      <a:pt x="7" y="27"/>
                      <a:pt x="7" y="35"/>
                    </a:cubicBezTo>
                    <a:cubicBezTo>
                      <a:pt x="25" y="35"/>
                      <a:pt x="25" y="35"/>
                      <a:pt x="25" y="35"/>
                    </a:cubicBezTo>
                    <a:cubicBezTo>
                      <a:pt x="25" y="27"/>
                      <a:pt x="31" y="23"/>
                      <a:pt x="31" y="16"/>
                    </a:cubicBezTo>
                    <a:cubicBezTo>
                      <a:pt x="31" y="7"/>
                      <a:pt x="24" y="0"/>
                      <a:pt x="16" y="0"/>
                    </a:cubicBezTo>
                    <a:close/>
                    <a:moveTo>
                      <a:pt x="19" y="21"/>
                    </a:moveTo>
                    <a:cubicBezTo>
                      <a:pt x="16" y="19"/>
                      <a:pt x="16" y="19"/>
                      <a:pt x="16" y="19"/>
                    </a:cubicBezTo>
                    <a:cubicBezTo>
                      <a:pt x="12" y="21"/>
                      <a:pt x="12" y="21"/>
                      <a:pt x="12" y="21"/>
                    </a:cubicBezTo>
                    <a:cubicBezTo>
                      <a:pt x="12" y="17"/>
                      <a:pt x="12" y="17"/>
                      <a:pt x="12" y="17"/>
                    </a:cubicBezTo>
                    <a:cubicBezTo>
                      <a:pt x="9" y="14"/>
                      <a:pt x="9" y="14"/>
                      <a:pt x="9" y="14"/>
                    </a:cubicBezTo>
                    <a:cubicBezTo>
                      <a:pt x="14" y="13"/>
                      <a:pt x="14" y="13"/>
                      <a:pt x="14" y="13"/>
                    </a:cubicBezTo>
                    <a:cubicBezTo>
                      <a:pt x="16" y="9"/>
                      <a:pt x="16" y="9"/>
                      <a:pt x="16" y="9"/>
                    </a:cubicBezTo>
                    <a:cubicBezTo>
                      <a:pt x="17" y="13"/>
                      <a:pt x="17" y="13"/>
                      <a:pt x="17" y="13"/>
                    </a:cubicBezTo>
                    <a:cubicBezTo>
                      <a:pt x="22" y="14"/>
                      <a:pt x="22" y="14"/>
                      <a:pt x="22" y="14"/>
                    </a:cubicBezTo>
                    <a:cubicBezTo>
                      <a:pt x="19" y="17"/>
                      <a:pt x="19" y="17"/>
                      <a:pt x="19" y="17"/>
                    </a:cubicBezTo>
                    <a:lnTo>
                      <a:pt x="19" y="21"/>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1" name="Freeform 66">
                <a:extLst>
                  <a:ext uri="{FF2B5EF4-FFF2-40B4-BE49-F238E27FC236}">
                    <a16:creationId xmlns:a16="http://schemas.microsoft.com/office/drawing/2014/main" id="{90CD5A5F-99FE-1F9A-298D-0EB9BD24132B}"/>
                  </a:ext>
                </a:extLst>
              </p:cNvPr>
              <p:cNvSpPr>
                <a:spLocks/>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grpSp>
          <p:nvGrpSpPr>
            <p:cNvPr id="23" name="Group 22">
              <a:extLst>
                <a:ext uri="{FF2B5EF4-FFF2-40B4-BE49-F238E27FC236}">
                  <a16:creationId xmlns:a16="http://schemas.microsoft.com/office/drawing/2014/main" id="{763841AC-8E1E-979E-4AE9-57EB69E685AB}"/>
                </a:ext>
              </a:extLst>
            </p:cNvPr>
            <p:cNvGrpSpPr/>
            <p:nvPr/>
          </p:nvGrpSpPr>
          <p:grpSpPr>
            <a:xfrm>
              <a:off x="11007805" y="4204493"/>
              <a:ext cx="552200" cy="701749"/>
              <a:chOff x="3949701" y="4570413"/>
              <a:chExt cx="152400" cy="193675"/>
            </a:xfrm>
            <a:solidFill>
              <a:srgbClr val="63357A"/>
            </a:solidFill>
          </p:grpSpPr>
          <p:sp>
            <p:nvSpPr>
              <p:cNvPr id="32" name="Oval 67">
                <a:extLst>
                  <a:ext uri="{FF2B5EF4-FFF2-40B4-BE49-F238E27FC236}">
                    <a16:creationId xmlns:a16="http://schemas.microsoft.com/office/drawing/2014/main" id="{9D267B27-0116-7889-6C87-7A93796C5A91}"/>
                  </a:ext>
                </a:extLst>
              </p:cNvPr>
              <p:cNvSpPr>
                <a:spLocks noChangeArrowheads="1"/>
              </p:cNvSpPr>
              <p:nvPr/>
            </p:nvSpPr>
            <p:spPr bwMode="auto">
              <a:xfrm>
                <a:off x="4079876" y="4657725"/>
                <a:ext cx="22225" cy="22225"/>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3" name="Freeform 68">
                <a:extLst>
                  <a:ext uri="{FF2B5EF4-FFF2-40B4-BE49-F238E27FC236}">
                    <a16:creationId xmlns:a16="http://schemas.microsoft.com/office/drawing/2014/main" id="{8EB4B788-604A-0EEE-EA1A-6ED8C1D54C04}"/>
                  </a:ext>
                </a:extLst>
              </p:cNvPr>
              <p:cNvSpPr>
                <a:spLocks/>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4" name="Oval 69">
                <a:extLst>
                  <a:ext uri="{FF2B5EF4-FFF2-40B4-BE49-F238E27FC236}">
                    <a16:creationId xmlns:a16="http://schemas.microsoft.com/office/drawing/2014/main" id="{71359214-DADD-465E-5BC1-0CF45919AB5D}"/>
                  </a:ext>
                </a:extLst>
              </p:cNvPr>
              <p:cNvSpPr>
                <a:spLocks noChangeArrowheads="1"/>
              </p:cNvSpPr>
              <p:nvPr/>
            </p:nvSpPr>
            <p:spPr bwMode="auto">
              <a:xfrm>
                <a:off x="3987801" y="4675188"/>
                <a:ext cx="25400" cy="22225"/>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5" name="Freeform 70">
                <a:extLst>
                  <a:ext uri="{FF2B5EF4-FFF2-40B4-BE49-F238E27FC236}">
                    <a16:creationId xmlns:a16="http://schemas.microsoft.com/office/drawing/2014/main" id="{E5C9C7AA-1EE3-4DC9-82B6-5A7BEA03E763}"/>
                  </a:ext>
                </a:extLst>
              </p:cNvPr>
              <p:cNvSpPr>
                <a:spLocks/>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6" name="Freeform 71">
                <a:extLst>
                  <a:ext uri="{FF2B5EF4-FFF2-40B4-BE49-F238E27FC236}">
                    <a16:creationId xmlns:a16="http://schemas.microsoft.com/office/drawing/2014/main" id="{7BDFA753-C3A9-24F9-8D07-E4F651D6F382}"/>
                  </a:ext>
                </a:extLst>
              </p:cNvPr>
              <p:cNvSpPr>
                <a:spLocks noEditPoints="1"/>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7" name="Freeform 72">
                <a:extLst>
                  <a:ext uri="{FF2B5EF4-FFF2-40B4-BE49-F238E27FC236}">
                    <a16:creationId xmlns:a16="http://schemas.microsoft.com/office/drawing/2014/main" id="{1BC54737-D2F5-6935-3C63-694B53BFA0B1}"/>
                  </a:ext>
                </a:extLst>
              </p:cNvPr>
              <p:cNvSpPr>
                <a:spLocks noEditPoints="1"/>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sp>
          <p:nvSpPr>
            <p:cNvPr id="24" name="TextBox 23">
              <a:extLst>
                <a:ext uri="{FF2B5EF4-FFF2-40B4-BE49-F238E27FC236}">
                  <a16:creationId xmlns:a16="http://schemas.microsoft.com/office/drawing/2014/main" id="{8BDD70A7-02A5-5F9A-6079-A75C76155E27}"/>
                </a:ext>
              </a:extLst>
            </p:cNvPr>
            <p:cNvSpPr txBox="1"/>
            <p:nvPr/>
          </p:nvSpPr>
          <p:spPr>
            <a:xfrm>
              <a:off x="7207463" y="42106"/>
              <a:ext cx="2562981" cy="1064935"/>
            </a:xfrm>
            <a:prstGeom prst="rect">
              <a:avLst/>
            </a:prstGeom>
            <a:noFill/>
          </p:spPr>
          <p:txBody>
            <a:bodyPr wrap="square" lIns="243868" tIns="121934" rIns="243868" bIns="121934" rtlCol="0" anchor="t">
              <a:spAutoFit/>
            </a:bodyPr>
            <a:lstStyle/>
            <a:p>
              <a:pPr algn="r" defTabSz="2438705">
                <a:spcBef>
                  <a:spcPct val="20000"/>
                </a:spcBef>
                <a:defRPr/>
              </a:pPr>
              <a:r>
                <a:rPr lang="en-US" b="1" dirty="0">
                  <a:solidFill>
                    <a:srgbClr val="419CCC"/>
                  </a:solidFill>
                </a:rPr>
                <a:t>Title Goes Here </a:t>
              </a:r>
            </a:p>
            <a:p>
              <a:pPr algn="r" defTabSz="2438705">
                <a:spcBef>
                  <a:spcPct val="20000"/>
                </a:spcBef>
                <a:defRPr/>
              </a:pPr>
              <a:r>
                <a:rPr lang="en-US" sz="1600" dirty="0"/>
                <a:t>There are many variations</a:t>
              </a:r>
            </a:p>
          </p:txBody>
        </p:sp>
        <p:grpSp>
          <p:nvGrpSpPr>
            <p:cNvPr id="28" name="Group 27">
              <a:extLst>
                <a:ext uri="{FF2B5EF4-FFF2-40B4-BE49-F238E27FC236}">
                  <a16:creationId xmlns:a16="http://schemas.microsoft.com/office/drawing/2014/main" id="{5D9EC39D-9CA6-BF9B-6935-2BEC718941AE}"/>
                </a:ext>
              </a:extLst>
            </p:cNvPr>
            <p:cNvGrpSpPr/>
            <p:nvPr/>
          </p:nvGrpSpPr>
          <p:grpSpPr>
            <a:xfrm>
              <a:off x="9673657" y="226440"/>
              <a:ext cx="362518" cy="696266"/>
              <a:chOff x="4486276" y="4586288"/>
              <a:chExt cx="100012" cy="192087"/>
            </a:xfrm>
            <a:solidFill>
              <a:srgbClr val="419CCC"/>
            </a:solidFill>
          </p:grpSpPr>
          <p:sp>
            <p:nvSpPr>
              <p:cNvPr id="29" name="Freeform 60">
                <a:extLst>
                  <a:ext uri="{FF2B5EF4-FFF2-40B4-BE49-F238E27FC236}">
                    <a16:creationId xmlns:a16="http://schemas.microsoft.com/office/drawing/2014/main" id="{2306A528-0E4F-D13D-C3D8-B56138A89E77}"/>
                  </a:ext>
                </a:extLst>
              </p:cNvPr>
              <p:cNvSpPr>
                <a:spLocks/>
              </p:cNvSpPr>
              <p:nvPr/>
            </p:nvSpPr>
            <p:spPr bwMode="auto">
              <a:xfrm>
                <a:off x="4494213" y="4586288"/>
                <a:ext cx="92075" cy="77787"/>
              </a:xfrm>
              <a:custGeom>
                <a:avLst/>
                <a:gdLst/>
                <a:ahLst/>
                <a:cxnLst>
                  <a:cxn ang="0">
                    <a:pos x="24" y="2"/>
                  </a:cxn>
                  <a:cxn ang="0">
                    <a:pos x="11" y="3"/>
                  </a:cxn>
                  <a:cxn ang="0">
                    <a:pos x="1" y="12"/>
                  </a:cxn>
                  <a:cxn ang="0">
                    <a:pos x="0" y="14"/>
                  </a:cxn>
                  <a:cxn ang="0">
                    <a:pos x="1" y="24"/>
                  </a:cxn>
                  <a:cxn ang="0">
                    <a:pos x="2" y="25"/>
                  </a:cxn>
                  <a:cxn ang="0">
                    <a:pos x="2" y="25"/>
                  </a:cxn>
                  <a:cxn ang="0">
                    <a:pos x="2" y="25"/>
                  </a:cxn>
                  <a:cxn ang="0">
                    <a:pos x="4" y="27"/>
                  </a:cxn>
                  <a:cxn ang="0">
                    <a:pos x="5" y="26"/>
                  </a:cxn>
                  <a:cxn ang="0">
                    <a:pos x="6" y="24"/>
                  </a:cxn>
                  <a:cxn ang="0">
                    <a:pos x="7" y="16"/>
                  </a:cxn>
                  <a:cxn ang="0">
                    <a:pos x="13" y="11"/>
                  </a:cxn>
                  <a:cxn ang="0">
                    <a:pos x="14" y="11"/>
                  </a:cxn>
                  <a:cxn ang="0">
                    <a:pos x="16" y="14"/>
                  </a:cxn>
                  <a:cxn ang="0">
                    <a:pos x="16" y="17"/>
                  </a:cxn>
                  <a:cxn ang="0">
                    <a:pos x="12" y="22"/>
                  </a:cxn>
                  <a:cxn ang="0">
                    <a:pos x="13" y="25"/>
                  </a:cxn>
                  <a:cxn ang="0">
                    <a:pos x="14" y="25"/>
                  </a:cxn>
                  <a:cxn ang="0">
                    <a:pos x="16" y="25"/>
                  </a:cxn>
                  <a:cxn ang="0">
                    <a:pos x="22" y="17"/>
                  </a:cxn>
                  <a:cxn ang="0">
                    <a:pos x="29" y="11"/>
                  </a:cxn>
                  <a:cxn ang="0">
                    <a:pos x="30" y="11"/>
                  </a:cxn>
                  <a:cxn ang="0">
                    <a:pos x="32" y="9"/>
                  </a:cxn>
                  <a:cxn ang="0">
                    <a:pos x="32" y="2"/>
                  </a:cxn>
                  <a:cxn ang="0">
                    <a:pos x="30" y="0"/>
                  </a:cxn>
                  <a:cxn ang="0">
                    <a:pos x="24" y="2"/>
                  </a:cxn>
                </a:cxnLst>
                <a:rect l="0" t="0" r="r" b="b"/>
                <a:pathLst>
                  <a:path w="32" h="27">
                    <a:moveTo>
                      <a:pt x="24" y="2"/>
                    </a:moveTo>
                    <a:cubicBezTo>
                      <a:pt x="24" y="2"/>
                      <a:pt x="13" y="2"/>
                      <a:pt x="11" y="3"/>
                    </a:cubicBezTo>
                    <a:cubicBezTo>
                      <a:pt x="9" y="3"/>
                      <a:pt x="1" y="12"/>
                      <a:pt x="1" y="12"/>
                    </a:cubicBezTo>
                    <a:cubicBezTo>
                      <a:pt x="0" y="13"/>
                      <a:pt x="0" y="13"/>
                      <a:pt x="0" y="14"/>
                    </a:cubicBezTo>
                    <a:cubicBezTo>
                      <a:pt x="1" y="24"/>
                      <a:pt x="1" y="24"/>
                      <a:pt x="1" y="24"/>
                    </a:cubicBezTo>
                    <a:cubicBezTo>
                      <a:pt x="1" y="25"/>
                      <a:pt x="2" y="25"/>
                      <a:pt x="2" y="25"/>
                    </a:cubicBezTo>
                    <a:cubicBezTo>
                      <a:pt x="2" y="25"/>
                      <a:pt x="2" y="25"/>
                      <a:pt x="2" y="25"/>
                    </a:cubicBezTo>
                    <a:cubicBezTo>
                      <a:pt x="2" y="25"/>
                      <a:pt x="2" y="25"/>
                      <a:pt x="2" y="25"/>
                    </a:cubicBezTo>
                    <a:cubicBezTo>
                      <a:pt x="2" y="26"/>
                      <a:pt x="3" y="27"/>
                      <a:pt x="4" y="27"/>
                    </a:cubicBezTo>
                    <a:cubicBezTo>
                      <a:pt x="4" y="27"/>
                      <a:pt x="5" y="26"/>
                      <a:pt x="5" y="26"/>
                    </a:cubicBezTo>
                    <a:cubicBezTo>
                      <a:pt x="6" y="25"/>
                      <a:pt x="6" y="25"/>
                      <a:pt x="6" y="24"/>
                    </a:cubicBezTo>
                    <a:cubicBezTo>
                      <a:pt x="7" y="16"/>
                      <a:pt x="7" y="16"/>
                      <a:pt x="7" y="16"/>
                    </a:cubicBezTo>
                    <a:cubicBezTo>
                      <a:pt x="13" y="11"/>
                      <a:pt x="13" y="11"/>
                      <a:pt x="13" y="11"/>
                    </a:cubicBezTo>
                    <a:cubicBezTo>
                      <a:pt x="13" y="11"/>
                      <a:pt x="14" y="10"/>
                      <a:pt x="14" y="11"/>
                    </a:cubicBezTo>
                    <a:cubicBezTo>
                      <a:pt x="15" y="12"/>
                      <a:pt x="16" y="13"/>
                      <a:pt x="16" y="14"/>
                    </a:cubicBezTo>
                    <a:cubicBezTo>
                      <a:pt x="17" y="16"/>
                      <a:pt x="16" y="17"/>
                      <a:pt x="16" y="17"/>
                    </a:cubicBezTo>
                    <a:cubicBezTo>
                      <a:pt x="12" y="22"/>
                      <a:pt x="12" y="22"/>
                      <a:pt x="12" y="22"/>
                    </a:cubicBezTo>
                    <a:cubicBezTo>
                      <a:pt x="12" y="23"/>
                      <a:pt x="12" y="24"/>
                      <a:pt x="13" y="25"/>
                    </a:cubicBezTo>
                    <a:cubicBezTo>
                      <a:pt x="13" y="25"/>
                      <a:pt x="14" y="25"/>
                      <a:pt x="14" y="25"/>
                    </a:cubicBezTo>
                    <a:cubicBezTo>
                      <a:pt x="15" y="25"/>
                      <a:pt x="15" y="25"/>
                      <a:pt x="16" y="25"/>
                    </a:cubicBezTo>
                    <a:cubicBezTo>
                      <a:pt x="22" y="17"/>
                      <a:pt x="22" y="17"/>
                      <a:pt x="22" y="17"/>
                    </a:cubicBezTo>
                    <a:cubicBezTo>
                      <a:pt x="29" y="11"/>
                      <a:pt x="29" y="11"/>
                      <a:pt x="29" y="11"/>
                    </a:cubicBezTo>
                    <a:cubicBezTo>
                      <a:pt x="30" y="11"/>
                      <a:pt x="30" y="11"/>
                      <a:pt x="30" y="11"/>
                    </a:cubicBezTo>
                    <a:cubicBezTo>
                      <a:pt x="30" y="11"/>
                      <a:pt x="32" y="11"/>
                      <a:pt x="32" y="9"/>
                    </a:cubicBezTo>
                    <a:cubicBezTo>
                      <a:pt x="32" y="6"/>
                      <a:pt x="32" y="3"/>
                      <a:pt x="32" y="2"/>
                    </a:cubicBezTo>
                    <a:cubicBezTo>
                      <a:pt x="32" y="0"/>
                      <a:pt x="30" y="0"/>
                      <a:pt x="30" y="0"/>
                    </a:cubicBezTo>
                    <a:lnTo>
                      <a:pt x="24" y="2"/>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0" name="Freeform 61">
                <a:extLst>
                  <a:ext uri="{FF2B5EF4-FFF2-40B4-BE49-F238E27FC236}">
                    <a16:creationId xmlns:a16="http://schemas.microsoft.com/office/drawing/2014/main" id="{6D689D81-40E7-DCC8-45B0-E58385246D21}"/>
                  </a:ext>
                </a:extLst>
              </p:cNvPr>
              <p:cNvSpPr>
                <a:spLocks noEditPoints="1"/>
              </p:cNvSpPr>
              <p:nvPr/>
            </p:nvSpPr>
            <p:spPr bwMode="auto">
              <a:xfrm>
                <a:off x="4486276" y="4689475"/>
                <a:ext cx="88900" cy="88900"/>
              </a:xfrm>
              <a:custGeom>
                <a:avLst/>
                <a:gdLst/>
                <a:ahLst/>
                <a:cxnLst>
                  <a:cxn ang="0">
                    <a:pos x="6" y="3"/>
                  </a:cxn>
                  <a:cxn ang="0">
                    <a:pos x="18" y="29"/>
                  </a:cxn>
                  <a:cxn ang="0">
                    <a:pos x="16" y="0"/>
                  </a:cxn>
                  <a:cxn ang="0">
                    <a:pos x="22" y="22"/>
                  </a:cxn>
                  <a:cxn ang="0">
                    <a:pos x="18" y="24"/>
                  </a:cxn>
                  <a:cxn ang="0">
                    <a:pos x="17" y="26"/>
                  </a:cxn>
                  <a:cxn ang="0">
                    <a:pos x="16" y="24"/>
                  </a:cxn>
                  <a:cxn ang="0">
                    <a:pos x="12" y="25"/>
                  </a:cxn>
                  <a:cxn ang="0">
                    <a:pos x="10" y="23"/>
                  </a:cxn>
                  <a:cxn ang="0">
                    <a:pos x="11" y="22"/>
                  </a:cxn>
                  <a:cxn ang="0">
                    <a:pos x="13" y="22"/>
                  </a:cxn>
                  <a:cxn ang="0">
                    <a:pos x="17" y="22"/>
                  </a:cxn>
                  <a:cxn ang="0">
                    <a:pos x="19" y="21"/>
                  </a:cxn>
                  <a:cxn ang="0">
                    <a:pos x="19" y="18"/>
                  </a:cxn>
                  <a:cxn ang="0">
                    <a:pos x="17" y="17"/>
                  </a:cxn>
                  <a:cxn ang="0">
                    <a:pos x="13" y="17"/>
                  </a:cxn>
                  <a:cxn ang="0">
                    <a:pos x="9" y="17"/>
                  </a:cxn>
                  <a:cxn ang="0">
                    <a:pos x="7" y="14"/>
                  </a:cxn>
                  <a:cxn ang="0">
                    <a:pos x="8" y="10"/>
                  </a:cxn>
                  <a:cxn ang="0">
                    <a:pos x="12" y="8"/>
                  </a:cxn>
                  <a:cxn ang="0">
                    <a:pos x="12" y="6"/>
                  </a:cxn>
                  <a:cxn ang="0">
                    <a:pos x="14" y="8"/>
                  </a:cxn>
                  <a:cxn ang="0">
                    <a:pos x="17" y="8"/>
                  </a:cxn>
                  <a:cxn ang="0">
                    <a:pos x="19" y="9"/>
                  </a:cxn>
                  <a:cxn ang="0">
                    <a:pos x="18" y="10"/>
                  </a:cxn>
                  <a:cxn ang="0">
                    <a:pos x="18" y="10"/>
                  </a:cxn>
                  <a:cxn ang="0">
                    <a:pos x="14" y="10"/>
                  </a:cxn>
                  <a:cxn ang="0">
                    <a:pos x="11" y="11"/>
                  </a:cxn>
                  <a:cxn ang="0">
                    <a:pos x="11" y="13"/>
                  </a:cxn>
                  <a:cxn ang="0">
                    <a:pos x="12" y="14"/>
                  </a:cxn>
                  <a:cxn ang="0">
                    <a:pos x="15" y="14"/>
                  </a:cxn>
                  <a:cxn ang="0">
                    <a:pos x="18" y="14"/>
                  </a:cxn>
                  <a:cxn ang="0">
                    <a:pos x="23" y="17"/>
                  </a:cxn>
                </a:cxnLst>
                <a:rect l="0" t="0" r="r" b="b"/>
                <a:pathLst>
                  <a:path w="31" h="31">
                    <a:moveTo>
                      <a:pt x="16" y="0"/>
                    </a:moveTo>
                    <a:cubicBezTo>
                      <a:pt x="6" y="3"/>
                      <a:pt x="6" y="3"/>
                      <a:pt x="6" y="3"/>
                    </a:cubicBezTo>
                    <a:cubicBezTo>
                      <a:pt x="3" y="7"/>
                      <a:pt x="0" y="14"/>
                      <a:pt x="2" y="20"/>
                    </a:cubicBezTo>
                    <a:cubicBezTo>
                      <a:pt x="4" y="28"/>
                      <a:pt x="11" y="31"/>
                      <a:pt x="18" y="29"/>
                    </a:cubicBezTo>
                    <a:cubicBezTo>
                      <a:pt x="26" y="27"/>
                      <a:pt x="31" y="21"/>
                      <a:pt x="29" y="13"/>
                    </a:cubicBezTo>
                    <a:cubicBezTo>
                      <a:pt x="27" y="8"/>
                      <a:pt x="21" y="2"/>
                      <a:pt x="16" y="0"/>
                    </a:cubicBezTo>
                    <a:close/>
                    <a:moveTo>
                      <a:pt x="23" y="20"/>
                    </a:moveTo>
                    <a:cubicBezTo>
                      <a:pt x="23" y="20"/>
                      <a:pt x="22" y="21"/>
                      <a:pt x="22" y="22"/>
                    </a:cubicBezTo>
                    <a:cubicBezTo>
                      <a:pt x="21" y="22"/>
                      <a:pt x="20" y="23"/>
                      <a:pt x="20" y="23"/>
                    </a:cubicBezTo>
                    <a:cubicBezTo>
                      <a:pt x="19" y="23"/>
                      <a:pt x="18" y="24"/>
                      <a:pt x="18" y="24"/>
                    </a:cubicBezTo>
                    <a:cubicBezTo>
                      <a:pt x="18" y="25"/>
                      <a:pt x="18" y="25"/>
                      <a:pt x="18" y="25"/>
                    </a:cubicBezTo>
                    <a:cubicBezTo>
                      <a:pt x="18" y="26"/>
                      <a:pt x="18" y="26"/>
                      <a:pt x="17" y="26"/>
                    </a:cubicBezTo>
                    <a:cubicBezTo>
                      <a:pt x="17" y="26"/>
                      <a:pt x="16" y="26"/>
                      <a:pt x="16" y="26"/>
                    </a:cubicBezTo>
                    <a:cubicBezTo>
                      <a:pt x="16" y="24"/>
                      <a:pt x="16" y="24"/>
                      <a:pt x="16" y="24"/>
                    </a:cubicBezTo>
                    <a:cubicBezTo>
                      <a:pt x="15" y="25"/>
                      <a:pt x="15" y="25"/>
                      <a:pt x="14" y="25"/>
                    </a:cubicBezTo>
                    <a:cubicBezTo>
                      <a:pt x="14" y="25"/>
                      <a:pt x="13" y="25"/>
                      <a:pt x="12" y="25"/>
                    </a:cubicBezTo>
                    <a:cubicBezTo>
                      <a:pt x="11" y="25"/>
                      <a:pt x="11" y="24"/>
                      <a:pt x="10" y="24"/>
                    </a:cubicBezTo>
                    <a:cubicBezTo>
                      <a:pt x="10" y="24"/>
                      <a:pt x="10" y="24"/>
                      <a:pt x="10" y="23"/>
                    </a:cubicBezTo>
                    <a:cubicBezTo>
                      <a:pt x="10" y="23"/>
                      <a:pt x="10" y="23"/>
                      <a:pt x="10" y="22"/>
                    </a:cubicBezTo>
                    <a:cubicBezTo>
                      <a:pt x="10" y="22"/>
                      <a:pt x="10" y="22"/>
                      <a:pt x="11" y="22"/>
                    </a:cubicBezTo>
                    <a:cubicBezTo>
                      <a:pt x="11" y="22"/>
                      <a:pt x="11" y="22"/>
                      <a:pt x="12" y="22"/>
                    </a:cubicBezTo>
                    <a:cubicBezTo>
                      <a:pt x="12" y="22"/>
                      <a:pt x="12" y="22"/>
                      <a:pt x="13" y="22"/>
                    </a:cubicBezTo>
                    <a:cubicBezTo>
                      <a:pt x="13" y="22"/>
                      <a:pt x="14" y="22"/>
                      <a:pt x="15" y="22"/>
                    </a:cubicBezTo>
                    <a:cubicBezTo>
                      <a:pt x="15" y="22"/>
                      <a:pt x="16" y="22"/>
                      <a:pt x="17" y="22"/>
                    </a:cubicBezTo>
                    <a:cubicBezTo>
                      <a:pt x="17" y="22"/>
                      <a:pt x="17" y="21"/>
                      <a:pt x="18" y="21"/>
                    </a:cubicBezTo>
                    <a:cubicBezTo>
                      <a:pt x="18" y="21"/>
                      <a:pt x="18" y="21"/>
                      <a:pt x="19" y="21"/>
                    </a:cubicBezTo>
                    <a:cubicBezTo>
                      <a:pt x="19" y="20"/>
                      <a:pt x="19" y="20"/>
                      <a:pt x="19" y="20"/>
                    </a:cubicBezTo>
                    <a:cubicBezTo>
                      <a:pt x="19" y="19"/>
                      <a:pt x="19" y="19"/>
                      <a:pt x="19" y="18"/>
                    </a:cubicBezTo>
                    <a:cubicBezTo>
                      <a:pt x="19" y="18"/>
                      <a:pt x="19" y="18"/>
                      <a:pt x="19" y="18"/>
                    </a:cubicBezTo>
                    <a:cubicBezTo>
                      <a:pt x="18" y="17"/>
                      <a:pt x="18" y="17"/>
                      <a:pt x="17" y="17"/>
                    </a:cubicBezTo>
                    <a:cubicBezTo>
                      <a:pt x="16" y="17"/>
                      <a:pt x="15" y="17"/>
                      <a:pt x="15" y="17"/>
                    </a:cubicBezTo>
                    <a:cubicBezTo>
                      <a:pt x="14" y="17"/>
                      <a:pt x="13" y="17"/>
                      <a:pt x="13" y="17"/>
                    </a:cubicBezTo>
                    <a:cubicBezTo>
                      <a:pt x="12" y="17"/>
                      <a:pt x="11" y="17"/>
                      <a:pt x="11" y="17"/>
                    </a:cubicBezTo>
                    <a:cubicBezTo>
                      <a:pt x="10" y="17"/>
                      <a:pt x="10" y="17"/>
                      <a:pt x="9" y="17"/>
                    </a:cubicBezTo>
                    <a:cubicBezTo>
                      <a:pt x="9" y="16"/>
                      <a:pt x="8" y="16"/>
                      <a:pt x="8" y="16"/>
                    </a:cubicBezTo>
                    <a:cubicBezTo>
                      <a:pt x="8" y="15"/>
                      <a:pt x="7" y="15"/>
                      <a:pt x="7" y="14"/>
                    </a:cubicBezTo>
                    <a:cubicBezTo>
                      <a:pt x="7" y="13"/>
                      <a:pt x="7" y="13"/>
                      <a:pt x="7" y="12"/>
                    </a:cubicBezTo>
                    <a:cubicBezTo>
                      <a:pt x="8" y="11"/>
                      <a:pt x="8" y="11"/>
                      <a:pt x="8" y="10"/>
                    </a:cubicBezTo>
                    <a:cubicBezTo>
                      <a:pt x="9" y="10"/>
                      <a:pt x="9" y="9"/>
                      <a:pt x="10" y="9"/>
                    </a:cubicBezTo>
                    <a:cubicBezTo>
                      <a:pt x="11" y="9"/>
                      <a:pt x="11" y="9"/>
                      <a:pt x="12" y="8"/>
                    </a:cubicBezTo>
                    <a:cubicBezTo>
                      <a:pt x="11" y="7"/>
                      <a:pt x="11" y="7"/>
                      <a:pt x="11" y="7"/>
                    </a:cubicBezTo>
                    <a:cubicBezTo>
                      <a:pt x="11" y="6"/>
                      <a:pt x="11" y="6"/>
                      <a:pt x="12" y="6"/>
                    </a:cubicBezTo>
                    <a:cubicBezTo>
                      <a:pt x="13" y="5"/>
                      <a:pt x="13" y="6"/>
                      <a:pt x="13" y="6"/>
                    </a:cubicBezTo>
                    <a:cubicBezTo>
                      <a:pt x="14" y="8"/>
                      <a:pt x="14" y="8"/>
                      <a:pt x="14" y="8"/>
                    </a:cubicBezTo>
                    <a:cubicBezTo>
                      <a:pt x="14" y="8"/>
                      <a:pt x="15" y="8"/>
                      <a:pt x="15" y="8"/>
                    </a:cubicBezTo>
                    <a:cubicBezTo>
                      <a:pt x="16" y="7"/>
                      <a:pt x="17" y="8"/>
                      <a:pt x="17" y="8"/>
                    </a:cubicBezTo>
                    <a:cubicBezTo>
                      <a:pt x="18" y="8"/>
                      <a:pt x="18" y="8"/>
                      <a:pt x="19" y="8"/>
                    </a:cubicBezTo>
                    <a:cubicBezTo>
                      <a:pt x="19" y="8"/>
                      <a:pt x="19" y="9"/>
                      <a:pt x="19" y="9"/>
                    </a:cubicBezTo>
                    <a:cubicBezTo>
                      <a:pt x="19" y="9"/>
                      <a:pt x="19" y="10"/>
                      <a:pt x="19" y="10"/>
                    </a:cubicBezTo>
                    <a:cubicBezTo>
                      <a:pt x="19" y="10"/>
                      <a:pt x="19" y="10"/>
                      <a:pt x="18" y="10"/>
                    </a:cubicBezTo>
                    <a:cubicBezTo>
                      <a:pt x="18" y="10"/>
                      <a:pt x="18" y="10"/>
                      <a:pt x="18" y="10"/>
                    </a:cubicBezTo>
                    <a:cubicBezTo>
                      <a:pt x="18" y="10"/>
                      <a:pt x="18" y="10"/>
                      <a:pt x="18" y="10"/>
                    </a:cubicBezTo>
                    <a:cubicBezTo>
                      <a:pt x="17" y="10"/>
                      <a:pt x="17" y="10"/>
                      <a:pt x="16" y="10"/>
                    </a:cubicBezTo>
                    <a:cubicBezTo>
                      <a:pt x="15" y="10"/>
                      <a:pt x="15" y="10"/>
                      <a:pt x="14" y="10"/>
                    </a:cubicBezTo>
                    <a:cubicBezTo>
                      <a:pt x="13" y="11"/>
                      <a:pt x="13" y="11"/>
                      <a:pt x="12" y="11"/>
                    </a:cubicBezTo>
                    <a:cubicBezTo>
                      <a:pt x="12" y="11"/>
                      <a:pt x="12" y="11"/>
                      <a:pt x="11" y="11"/>
                    </a:cubicBezTo>
                    <a:cubicBezTo>
                      <a:pt x="11" y="12"/>
                      <a:pt x="11" y="12"/>
                      <a:pt x="11" y="12"/>
                    </a:cubicBezTo>
                    <a:cubicBezTo>
                      <a:pt x="11" y="13"/>
                      <a:pt x="11" y="13"/>
                      <a:pt x="11" y="13"/>
                    </a:cubicBezTo>
                    <a:cubicBezTo>
                      <a:pt x="11" y="13"/>
                      <a:pt x="11" y="14"/>
                      <a:pt x="11" y="14"/>
                    </a:cubicBezTo>
                    <a:cubicBezTo>
                      <a:pt x="11" y="14"/>
                      <a:pt x="12" y="14"/>
                      <a:pt x="12" y="14"/>
                    </a:cubicBezTo>
                    <a:cubicBezTo>
                      <a:pt x="13" y="14"/>
                      <a:pt x="13" y="14"/>
                      <a:pt x="13" y="14"/>
                    </a:cubicBezTo>
                    <a:cubicBezTo>
                      <a:pt x="14" y="14"/>
                      <a:pt x="14" y="14"/>
                      <a:pt x="15" y="14"/>
                    </a:cubicBezTo>
                    <a:cubicBezTo>
                      <a:pt x="15" y="14"/>
                      <a:pt x="16" y="14"/>
                      <a:pt x="17" y="14"/>
                    </a:cubicBezTo>
                    <a:cubicBezTo>
                      <a:pt x="17" y="14"/>
                      <a:pt x="18" y="14"/>
                      <a:pt x="18" y="14"/>
                    </a:cubicBezTo>
                    <a:cubicBezTo>
                      <a:pt x="20" y="14"/>
                      <a:pt x="20" y="15"/>
                      <a:pt x="21" y="15"/>
                    </a:cubicBezTo>
                    <a:cubicBezTo>
                      <a:pt x="22" y="16"/>
                      <a:pt x="22" y="16"/>
                      <a:pt x="23" y="17"/>
                    </a:cubicBezTo>
                    <a:cubicBezTo>
                      <a:pt x="23" y="18"/>
                      <a:pt x="23" y="19"/>
                      <a:pt x="23" y="2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1" name="Freeform 62">
                <a:extLst>
                  <a:ext uri="{FF2B5EF4-FFF2-40B4-BE49-F238E27FC236}">
                    <a16:creationId xmlns:a16="http://schemas.microsoft.com/office/drawing/2014/main" id="{6EEC90F7-3424-1634-3B43-284FE9EAF406}"/>
                  </a:ext>
                </a:extLst>
              </p:cNvPr>
              <p:cNvSpPr>
                <a:spLocks/>
              </p:cNvSpPr>
              <p:nvPr/>
            </p:nvSpPr>
            <p:spPr bwMode="auto">
              <a:xfrm>
                <a:off x="4491038" y="4660900"/>
                <a:ext cx="38100" cy="31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grpSp>
      <p:sp>
        <p:nvSpPr>
          <p:cNvPr id="52" name="Rectangle 51">
            <a:extLst>
              <a:ext uri="{FF2B5EF4-FFF2-40B4-BE49-F238E27FC236}">
                <a16:creationId xmlns:a16="http://schemas.microsoft.com/office/drawing/2014/main" id="{1C50BD47-C7C6-7542-21AF-D15BAE560AB5}"/>
              </a:ext>
            </a:extLst>
          </p:cNvPr>
          <p:cNvSpPr/>
          <p:nvPr/>
        </p:nvSpPr>
        <p:spPr>
          <a:xfrm>
            <a:off x="299133" y="944567"/>
            <a:ext cx="119270" cy="1221730"/>
          </a:xfrm>
          <a:prstGeom prst="rect">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68140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ounded Rectangle 36">
            <a:extLst>
              <a:ext uri="{FF2B5EF4-FFF2-40B4-BE49-F238E27FC236}">
                <a16:creationId xmlns:a16="http://schemas.microsoft.com/office/drawing/2014/main" id="{A96A02AB-BB30-1660-5D13-258C353ED5EC}"/>
              </a:ext>
            </a:extLst>
          </p:cNvPr>
          <p:cNvSpPr/>
          <p:nvPr/>
        </p:nvSpPr>
        <p:spPr>
          <a:xfrm>
            <a:off x="314794" y="4779043"/>
            <a:ext cx="11317574" cy="45135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Arc 2">
            <a:extLst>
              <a:ext uri="{FF2B5EF4-FFF2-40B4-BE49-F238E27FC236}">
                <a16:creationId xmlns:a16="http://schemas.microsoft.com/office/drawing/2014/main" id="{18FCE2F8-49BE-18A3-61D3-33510F309608}"/>
              </a:ext>
            </a:extLst>
          </p:cNvPr>
          <p:cNvSpPr/>
          <p:nvPr/>
        </p:nvSpPr>
        <p:spPr>
          <a:xfrm rot="8100000">
            <a:off x="1490721" y="2022232"/>
            <a:ext cx="2445181" cy="2445181"/>
          </a:xfrm>
          <a:prstGeom prst="arc">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800" dirty="0"/>
          </a:p>
        </p:txBody>
      </p:sp>
      <p:sp>
        <p:nvSpPr>
          <p:cNvPr id="4" name="Arc 3">
            <a:extLst>
              <a:ext uri="{FF2B5EF4-FFF2-40B4-BE49-F238E27FC236}">
                <a16:creationId xmlns:a16="http://schemas.microsoft.com/office/drawing/2014/main" id="{D307EFAA-8A81-0BD1-1A75-89482505B739}"/>
              </a:ext>
            </a:extLst>
          </p:cNvPr>
          <p:cNvSpPr/>
          <p:nvPr/>
        </p:nvSpPr>
        <p:spPr>
          <a:xfrm rot="8100000">
            <a:off x="3711550" y="2022232"/>
            <a:ext cx="2445181" cy="2445181"/>
          </a:xfrm>
          <a:prstGeom prst="arc">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800" dirty="0"/>
          </a:p>
        </p:txBody>
      </p:sp>
      <p:sp>
        <p:nvSpPr>
          <p:cNvPr id="5" name="Arc 4">
            <a:extLst>
              <a:ext uri="{FF2B5EF4-FFF2-40B4-BE49-F238E27FC236}">
                <a16:creationId xmlns:a16="http://schemas.microsoft.com/office/drawing/2014/main" id="{A137F73F-4165-A6DB-C45E-EA983A51DE07}"/>
              </a:ext>
            </a:extLst>
          </p:cNvPr>
          <p:cNvSpPr/>
          <p:nvPr/>
        </p:nvSpPr>
        <p:spPr>
          <a:xfrm rot="8100000">
            <a:off x="5932379" y="2022232"/>
            <a:ext cx="2445181" cy="2445181"/>
          </a:xfrm>
          <a:prstGeom prst="arc">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800" dirty="0"/>
          </a:p>
        </p:txBody>
      </p:sp>
      <p:sp>
        <p:nvSpPr>
          <p:cNvPr id="6" name="Arc 5">
            <a:extLst>
              <a:ext uri="{FF2B5EF4-FFF2-40B4-BE49-F238E27FC236}">
                <a16:creationId xmlns:a16="http://schemas.microsoft.com/office/drawing/2014/main" id="{CEA372E9-7A60-F042-89FD-64BFAB988114}"/>
              </a:ext>
            </a:extLst>
          </p:cNvPr>
          <p:cNvSpPr/>
          <p:nvPr/>
        </p:nvSpPr>
        <p:spPr>
          <a:xfrm rot="8100000">
            <a:off x="8153208" y="2022232"/>
            <a:ext cx="2445181" cy="2445181"/>
          </a:xfrm>
          <a:prstGeom prst="arc">
            <a:avLst/>
          </a:prstGeom>
          <a:ln w="254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800" dirty="0"/>
          </a:p>
        </p:txBody>
      </p:sp>
      <p:grpSp>
        <p:nvGrpSpPr>
          <p:cNvPr id="7" name="Group 6">
            <a:extLst>
              <a:ext uri="{FF2B5EF4-FFF2-40B4-BE49-F238E27FC236}">
                <a16:creationId xmlns:a16="http://schemas.microsoft.com/office/drawing/2014/main" id="{47AC714D-636F-E397-46CE-55304A871392}"/>
              </a:ext>
            </a:extLst>
          </p:cNvPr>
          <p:cNvGrpSpPr/>
          <p:nvPr/>
        </p:nvGrpSpPr>
        <p:grpSpPr>
          <a:xfrm>
            <a:off x="721347" y="1992857"/>
            <a:ext cx="1763101" cy="1757676"/>
            <a:chOff x="2006600" y="1293622"/>
            <a:chExt cx="1320800" cy="1316736"/>
          </a:xfrm>
        </p:grpSpPr>
        <p:sp>
          <p:nvSpPr>
            <p:cNvPr id="35" name="Diamond 34">
              <a:extLst>
                <a:ext uri="{FF2B5EF4-FFF2-40B4-BE49-F238E27FC236}">
                  <a16:creationId xmlns:a16="http://schemas.microsoft.com/office/drawing/2014/main" id="{A0C62A90-44B8-EB0A-785E-10A4755CDED3}"/>
                </a:ext>
              </a:extLst>
            </p:cNvPr>
            <p:cNvSpPr/>
            <p:nvPr/>
          </p:nvSpPr>
          <p:spPr>
            <a:xfrm rot="16200000">
              <a:off x="2008632" y="1291590"/>
              <a:ext cx="1316736" cy="1320800"/>
            </a:xfrm>
            <a:prstGeom prst="diamond">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36" name="Oval 35">
              <a:extLst>
                <a:ext uri="{FF2B5EF4-FFF2-40B4-BE49-F238E27FC236}">
                  <a16:creationId xmlns:a16="http://schemas.microsoft.com/office/drawing/2014/main" id="{D684EE97-2E16-1B19-D305-4D870288FA97}"/>
                </a:ext>
              </a:extLst>
            </p:cNvPr>
            <p:cNvSpPr/>
            <p:nvPr/>
          </p:nvSpPr>
          <p:spPr>
            <a:xfrm>
              <a:off x="2312290" y="1597281"/>
              <a:ext cx="709418" cy="709418"/>
            </a:xfrm>
            <a:prstGeom prst="ellipse">
              <a:avLst/>
            </a:prstGeom>
            <a:solidFill>
              <a:srgbClr val="F2636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sp>
        <p:nvSpPr>
          <p:cNvPr id="8" name="Oval 7">
            <a:extLst>
              <a:ext uri="{FF2B5EF4-FFF2-40B4-BE49-F238E27FC236}">
                <a16:creationId xmlns:a16="http://schemas.microsoft.com/office/drawing/2014/main" id="{AAF423E6-696B-B9EC-09ED-DB7BBA4C9C0D}"/>
              </a:ext>
            </a:extLst>
          </p:cNvPr>
          <p:cNvSpPr/>
          <p:nvPr/>
        </p:nvSpPr>
        <p:spPr>
          <a:xfrm>
            <a:off x="1335889" y="3800714"/>
            <a:ext cx="534016" cy="534016"/>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t>1</a:t>
            </a:r>
          </a:p>
        </p:txBody>
      </p:sp>
      <p:grpSp>
        <p:nvGrpSpPr>
          <p:cNvPr id="9" name="Group 8">
            <a:extLst>
              <a:ext uri="{FF2B5EF4-FFF2-40B4-BE49-F238E27FC236}">
                <a16:creationId xmlns:a16="http://schemas.microsoft.com/office/drawing/2014/main" id="{C5F06A29-8A72-E1A1-AA15-1163B51CA312}"/>
              </a:ext>
            </a:extLst>
          </p:cNvPr>
          <p:cNvGrpSpPr/>
          <p:nvPr/>
        </p:nvGrpSpPr>
        <p:grpSpPr>
          <a:xfrm>
            <a:off x="2950155" y="1992857"/>
            <a:ext cx="1757676" cy="1757676"/>
            <a:chOff x="1993900" y="1293622"/>
            <a:chExt cx="1316736" cy="1316736"/>
          </a:xfrm>
        </p:grpSpPr>
        <p:sp>
          <p:nvSpPr>
            <p:cNvPr id="33" name="Diamond 32">
              <a:extLst>
                <a:ext uri="{FF2B5EF4-FFF2-40B4-BE49-F238E27FC236}">
                  <a16:creationId xmlns:a16="http://schemas.microsoft.com/office/drawing/2014/main" id="{2D96D7B3-D16D-F017-BFE3-CDCED1812F4E}"/>
                </a:ext>
              </a:extLst>
            </p:cNvPr>
            <p:cNvSpPr/>
            <p:nvPr/>
          </p:nvSpPr>
          <p:spPr>
            <a:xfrm rot="16200000">
              <a:off x="1993900" y="1293622"/>
              <a:ext cx="1316736" cy="1316736"/>
            </a:xfrm>
            <a:prstGeom prst="diamond">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34" name="Oval 33">
              <a:extLst>
                <a:ext uri="{FF2B5EF4-FFF2-40B4-BE49-F238E27FC236}">
                  <a16:creationId xmlns:a16="http://schemas.microsoft.com/office/drawing/2014/main" id="{1CB7E7A1-B26D-31FF-5793-F944BD7800F3}"/>
                </a:ext>
              </a:extLst>
            </p:cNvPr>
            <p:cNvSpPr/>
            <p:nvPr/>
          </p:nvSpPr>
          <p:spPr>
            <a:xfrm>
              <a:off x="2295652" y="1595373"/>
              <a:ext cx="713232" cy="713232"/>
            </a:xfrm>
            <a:prstGeom prst="ellipse">
              <a:avLst/>
            </a:prstGeom>
            <a:solidFill>
              <a:srgbClr val="FFA82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sp>
        <p:nvSpPr>
          <p:cNvPr id="10" name="Oval 9">
            <a:extLst>
              <a:ext uri="{FF2B5EF4-FFF2-40B4-BE49-F238E27FC236}">
                <a16:creationId xmlns:a16="http://schemas.microsoft.com/office/drawing/2014/main" id="{BC6B3430-7407-A9A3-0462-F36F57E786F1}"/>
              </a:ext>
            </a:extLst>
          </p:cNvPr>
          <p:cNvSpPr/>
          <p:nvPr/>
        </p:nvSpPr>
        <p:spPr>
          <a:xfrm>
            <a:off x="3556718" y="3800714"/>
            <a:ext cx="534016" cy="534016"/>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t>2</a:t>
            </a:r>
          </a:p>
        </p:txBody>
      </p:sp>
      <p:grpSp>
        <p:nvGrpSpPr>
          <p:cNvPr id="11" name="Group 10">
            <a:extLst>
              <a:ext uri="{FF2B5EF4-FFF2-40B4-BE49-F238E27FC236}">
                <a16:creationId xmlns:a16="http://schemas.microsoft.com/office/drawing/2014/main" id="{5995624B-B170-BC49-957C-1524116BA553}"/>
              </a:ext>
            </a:extLst>
          </p:cNvPr>
          <p:cNvGrpSpPr/>
          <p:nvPr/>
        </p:nvGrpSpPr>
        <p:grpSpPr>
          <a:xfrm>
            <a:off x="5149378" y="1992857"/>
            <a:ext cx="1757676" cy="1757676"/>
            <a:chOff x="2057400" y="1293622"/>
            <a:chExt cx="1316736" cy="1316736"/>
          </a:xfrm>
        </p:grpSpPr>
        <p:sp>
          <p:nvSpPr>
            <p:cNvPr id="31" name="Diamond 30">
              <a:extLst>
                <a:ext uri="{FF2B5EF4-FFF2-40B4-BE49-F238E27FC236}">
                  <a16:creationId xmlns:a16="http://schemas.microsoft.com/office/drawing/2014/main" id="{FBABD306-7C34-0712-CCA0-457B8EDF9877}"/>
                </a:ext>
              </a:extLst>
            </p:cNvPr>
            <p:cNvSpPr/>
            <p:nvPr/>
          </p:nvSpPr>
          <p:spPr>
            <a:xfrm rot="16200000">
              <a:off x="2057400" y="1293622"/>
              <a:ext cx="1316736" cy="1316736"/>
            </a:xfrm>
            <a:prstGeom prst="diamond">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32" name="Oval 31">
              <a:extLst>
                <a:ext uri="{FF2B5EF4-FFF2-40B4-BE49-F238E27FC236}">
                  <a16:creationId xmlns:a16="http://schemas.microsoft.com/office/drawing/2014/main" id="{3B4C7C6A-3964-1F9E-F9A9-CA4DA5E242B0}"/>
                </a:ext>
              </a:extLst>
            </p:cNvPr>
            <p:cNvSpPr/>
            <p:nvPr/>
          </p:nvSpPr>
          <p:spPr>
            <a:xfrm>
              <a:off x="2359152" y="1595373"/>
              <a:ext cx="713232" cy="713232"/>
            </a:xfrm>
            <a:prstGeom prst="ellipse">
              <a:avLst/>
            </a:prstGeom>
            <a:solidFill>
              <a:srgbClr val="A8436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sp>
        <p:nvSpPr>
          <p:cNvPr id="12" name="Oval 11">
            <a:extLst>
              <a:ext uri="{FF2B5EF4-FFF2-40B4-BE49-F238E27FC236}">
                <a16:creationId xmlns:a16="http://schemas.microsoft.com/office/drawing/2014/main" id="{2DDB102E-5B98-05EA-B01E-8DB63EC65F39}"/>
              </a:ext>
            </a:extLst>
          </p:cNvPr>
          <p:cNvSpPr/>
          <p:nvPr/>
        </p:nvSpPr>
        <p:spPr>
          <a:xfrm>
            <a:off x="5777547" y="3800714"/>
            <a:ext cx="534016" cy="534016"/>
          </a:xfrm>
          <a:prstGeom prst="ellipse">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t>3</a:t>
            </a:r>
          </a:p>
        </p:txBody>
      </p:sp>
      <p:grpSp>
        <p:nvGrpSpPr>
          <p:cNvPr id="13" name="Group 12">
            <a:extLst>
              <a:ext uri="{FF2B5EF4-FFF2-40B4-BE49-F238E27FC236}">
                <a16:creationId xmlns:a16="http://schemas.microsoft.com/office/drawing/2014/main" id="{7360D099-7967-AC03-D7BA-753B8A75E3A1}"/>
              </a:ext>
            </a:extLst>
          </p:cNvPr>
          <p:cNvGrpSpPr/>
          <p:nvPr/>
        </p:nvGrpSpPr>
        <p:grpSpPr>
          <a:xfrm>
            <a:off x="7381278" y="1992857"/>
            <a:ext cx="1757676" cy="1757676"/>
            <a:chOff x="2044700" y="1293622"/>
            <a:chExt cx="1316736" cy="1316736"/>
          </a:xfrm>
        </p:grpSpPr>
        <p:sp>
          <p:nvSpPr>
            <p:cNvPr id="29" name="Diamond 28">
              <a:extLst>
                <a:ext uri="{FF2B5EF4-FFF2-40B4-BE49-F238E27FC236}">
                  <a16:creationId xmlns:a16="http://schemas.microsoft.com/office/drawing/2014/main" id="{9AE57367-BD18-803B-7880-9100305E001A}"/>
                </a:ext>
              </a:extLst>
            </p:cNvPr>
            <p:cNvSpPr/>
            <p:nvPr/>
          </p:nvSpPr>
          <p:spPr>
            <a:xfrm rot="16200000">
              <a:off x="2044700" y="1293622"/>
              <a:ext cx="1316736" cy="1316736"/>
            </a:xfrm>
            <a:prstGeom prst="diamond">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30" name="Oval 29">
              <a:extLst>
                <a:ext uri="{FF2B5EF4-FFF2-40B4-BE49-F238E27FC236}">
                  <a16:creationId xmlns:a16="http://schemas.microsoft.com/office/drawing/2014/main" id="{546EB253-5B48-5BEF-0831-CB5BBADD992A}"/>
                </a:ext>
              </a:extLst>
            </p:cNvPr>
            <p:cNvSpPr/>
            <p:nvPr/>
          </p:nvSpPr>
          <p:spPr>
            <a:xfrm>
              <a:off x="2346452" y="1595373"/>
              <a:ext cx="713232" cy="713232"/>
            </a:xfrm>
            <a:prstGeom prst="ellipse">
              <a:avLst/>
            </a:prstGeom>
            <a:solidFill>
              <a:srgbClr val="419CCC"/>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sp>
        <p:nvSpPr>
          <p:cNvPr id="14" name="Oval 13">
            <a:extLst>
              <a:ext uri="{FF2B5EF4-FFF2-40B4-BE49-F238E27FC236}">
                <a16:creationId xmlns:a16="http://schemas.microsoft.com/office/drawing/2014/main" id="{CCD8D6CF-C668-8AC2-A365-8E9F8BE41540}"/>
              </a:ext>
            </a:extLst>
          </p:cNvPr>
          <p:cNvSpPr/>
          <p:nvPr/>
        </p:nvSpPr>
        <p:spPr>
          <a:xfrm>
            <a:off x="7998375" y="3800714"/>
            <a:ext cx="534016" cy="534016"/>
          </a:xfrm>
          <a:prstGeom prst="ellipse">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t>4</a:t>
            </a:r>
          </a:p>
        </p:txBody>
      </p:sp>
      <p:grpSp>
        <p:nvGrpSpPr>
          <p:cNvPr id="15" name="Group 14">
            <a:extLst>
              <a:ext uri="{FF2B5EF4-FFF2-40B4-BE49-F238E27FC236}">
                <a16:creationId xmlns:a16="http://schemas.microsoft.com/office/drawing/2014/main" id="{232E2D6F-714B-8D08-F2B1-DA3B3AD39FAF}"/>
              </a:ext>
            </a:extLst>
          </p:cNvPr>
          <p:cNvGrpSpPr/>
          <p:nvPr/>
        </p:nvGrpSpPr>
        <p:grpSpPr>
          <a:xfrm>
            <a:off x="9602107" y="1992857"/>
            <a:ext cx="1757676" cy="1757676"/>
            <a:chOff x="2032000" y="1293622"/>
            <a:chExt cx="1316736" cy="1316736"/>
          </a:xfrm>
        </p:grpSpPr>
        <p:sp>
          <p:nvSpPr>
            <p:cNvPr id="27" name="Diamond 26">
              <a:extLst>
                <a:ext uri="{FF2B5EF4-FFF2-40B4-BE49-F238E27FC236}">
                  <a16:creationId xmlns:a16="http://schemas.microsoft.com/office/drawing/2014/main" id="{649190A7-77D3-D7AD-646D-9B6B3B3CC92E}"/>
                </a:ext>
              </a:extLst>
            </p:cNvPr>
            <p:cNvSpPr/>
            <p:nvPr/>
          </p:nvSpPr>
          <p:spPr>
            <a:xfrm rot="16200000">
              <a:off x="2032000" y="1293622"/>
              <a:ext cx="1316736" cy="1316736"/>
            </a:xfrm>
            <a:prstGeom prst="diamond">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dirty="0"/>
            </a:p>
          </p:txBody>
        </p:sp>
        <p:sp>
          <p:nvSpPr>
            <p:cNvPr id="28" name="Oval 27">
              <a:extLst>
                <a:ext uri="{FF2B5EF4-FFF2-40B4-BE49-F238E27FC236}">
                  <a16:creationId xmlns:a16="http://schemas.microsoft.com/office/drawing/2014/main" id="{2927E4F4-516B-A043-F8BB-620AE86A6498}"/>
                </a:ext>
              </a:extLst>
            </p:cNvPr>
            <p:cNvSpPr/>
            <p:nvPr/>
          </p:nvSpPr>
          <p:spPr>
            <a:xfrm>
              <a:off x="2333752" y="1595374"/>
              <a:ext cx="713232" cy="713232"/>
            </a:xfrm>
            <a:prstGeom prst="ellipse">
              <a:avLst/>
            </a:prstGeom>
            <a:solidFill>
              <a:srgbClr val="38508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sp>
        <p:nvSpPr>
          <p:cNvPr id="16" name="Oval 15">
            <a:extLst>
              <a:ext uri="{FF2B5EF4-FFF2-40B4-BE49-F238E27FC236}">
                <a16:creationId xmlns:a16="http://schemas.microsoft.com/office/drawing/2014/main" id="{978CE4BB-D3EA-0027-C9A8-4BDE66A91F64}"/>
              </a:ext>
            </a:extLst>
          </p:cNvPr>
          <p:cNvSpPr/>
          <p:nvPr/>
        </p:nvSpPr>
        <p:spPr>
          <a:xfrm>
            <a:off x="10219204" y="3800714"/>
            <a:ext cx="534016" cy="534016"/>
          </a:xfrm>
          <a:prstGeom prst="ellipse">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dirty="0"/>
              <a:t>5</a:t>
            </a:r>
          </a:p>
        </p:txBody>
      </p:sp>
      <p:sp>
        <p:nvSpPr>
          <p:cNvPr id="17" name="TextBox 16">
            <a:extLst>
              <a:ext uri="{FF2B5EF4-FFF2-40B4-BE49-F238E27FC236}">
                <a16:creationId xmlns:a16="http://schemas.microsoft.com/office/drawing/2014/main" id="{749C479A-8F21-2D81-F38C-CC2F2948AFB5}"/>
              </a:ext>
            </a:extLst>
          </p:cNvPr>
          <p:cNvSpPr txBox="1"/>
          <p:nvPr/>
        </p:nvSpPr>
        <p:spPr>
          <a:xfrm>
            <a:off x="721346" y="4855165"/>
            <a:ext cx="1757676" cy="1643527"/>
          </a:xfrm>
          <a:prstGeom prst="rect">
            <a:avLst/>
          </a:prstGeom>
          <a:noFill/>
        </p:spPr>
        <p:txBody>
          <a:bodyPr wrap="square" lIns="0" tIns="0" rIns="0" bIns="0" rtlCol="0" anchor="t">
            <a:spAutoFit/>
          </a:bodyPr>
          <a:lstStyle/>
          <a:p>
            <a:pPr defTabSz="2438705">
              <a:spcBef>
                <a:spcPct val="20000"/>
              </a:spcBef>
              <a:defRPr/>
            </a:pPr>
            <a:r>
              <a:rPr lang="en-US" b="1" dirty="0">
                <a:solidFill>
                  <a:srgbClr val="F26363"/>
                </a:solidFill>
              </a:rPr>
              <a:t>Title Goes Here</a:t>
            </a:r>
          </a:p>
          <a:p>
            <a:pPr defTabSz="2438705">
              <a:spcBef>
                <a:spcPct val="20000"/>
              </a:spcBef>
              <a:defRPr/>
            </a:pPr>
            <a:r>
              <a:rPr lang="en-US" b="1" dirty="0"/>
              <a:t> </a:t>
            </a:r>
          </a:p>
          <a:p>
            <a:pPr>
              <a:spcBef>
                <a:spcPct val="20000"/>
              </a:spcBef>
              <a:defRPr/>
            </a:pPr>
            <a:r>
              <a:rPr lang="en-US" sz="1600" dirty="0"/>
              <a:t>There are many variations</a:t>
            </a:r>
            <a:br>
              <a:rPr lang="en-US" sz="1600" dirty="0"/>
            </a:br>
            <a:r>
              <a:rPr lang="en-US" sz="1600" dirty="0"/>
              <a:t>of passages lorem </a:t>
            </a:r>
            <a:r>
              <a:rPr lang="en-US" sz="1600" dirty="0" err="1"/>
              <a:t>ipsum</a:t>
            </a:r>
            <a:r>
              <a:rPr lang="en-US" sz="1600" dirty="0"/>
              <a:t> available</a:t>
            </a:r>
          </a:p>
        </p:txBody>
      </p:sp>
      <p:sp>
        <p:nvSpPr>
          <p:cNvPr id="18" name="TextBox 17">
            <a:extLst>
              <a:ext uri="{FF2B5EF4-FFF2-40B4-BE49-F238E27FC236}">
                <a16:creationId xmlns:a16="http://schemas.microsoft.com/office/drawing/2014/main" id="{14836573-1B98-CFFA-82DE-F16E50E00FC7}"/>
              </a:ext>
            </a:extLst>
          </p:cNvPr>
          <p:cNvSpPr txBox="1"/>
          <p:nvPr/>
        </p:nvSpPr>
        <p:spPr>
          <a:xfrm>
            <a:off x="2943602" y="4855165"/>
            <a:ext cx="1757676" cy="1643527"/>
          </a:xfrm>
          <a:prstGeom prst="rect">
            <a:avLst/>
          </a:prstGeom>
          <a:noFill/>
        </p:spPr>
        <p:txBody>
          <a:bodyPr wrap="square" lIns="0" tIns="0" rIns="0" bIns="0" rtlCol="0" anchor="t">
            <a:spAutoFit/>
          </a:bodyPr>
          <a:lstStyle/>
          <a:p>
            <a:pPr defTabSz="2438705">
              <a:spcBef>
                <a:spcPct val="20000"/>
              </a:spcBef>
              <a:defRPr/>
            </a:pPr>
            <a:r>
              <a:rPr lang="en-US" b="1" dirty="0">
                <a:solidFill>
                  <a:srgbClr val="FFA826"/>
                </a:solidFill>
              </a:rPr>
              <a:t>Title Goes Here</a:t>
            </a:r>
          </a:p>
          <a:p>
            <a:pPr defTabSz="2438705">
              <a:spcBef>
                <a:spcPct val="20000"/>
              </a:spcBef>
              <a:defRPr/>
            </a:pPr>
            <a:r>
              <a:rPr lang="en-US" b="1" dirty="0"/>
              <a:t> </a:t>
            </a:r>
          </a:p>
          <a:p>
            <a:pPr>
              <a:spcBef>
                <a:spcPct val="20000"/>
              </a:spcBef>
              <a:defRPr/>
            </a:pPr>
            <a:r>
              <a:rPr lang="en-US" sz="1600" dirty="0"/>
              <a:t>There are many variations</a:t>
            </a:r>
            <a:br>
              <a:rPr lang="en-US" sz="1600" dirty="0"/>
            </a:br>
            <a:r>
              <a:rPr lang="en-US" sz="1600" dirty="0"/>
              <a:t>of passages lorem </a:t>
            </a:r>
            <a:r>
              <a:rPr lang="en-US" sz="1600" dirty="0" err="1"/>
              <a:t>ipsum</a:t>
            </a:r>
            <a:r>
              <a:rPr lang="en-US" sz="1600" dirty="0"/>
              <a:t> available</a:t>
            </a:r>
          </a:p>
        </p:txBody>
      </p:sp>
      <p:sp>
        <p:nvSpPr>
          <p:cNvPr id="19" name="TextBox 18">
            <a:extLst>
              <a:ext uri="{FF2B5EF4-FFF2-40B4-BE49-F238E27FC236}">
                <a16:creationId xmlns:a16="http://schemas.microsoft.com/office/drawing/2014/main" id="{A5047C83-65B7-4DD7-E29D-0B737E134C3D}"/>
              </a:ext>
            </a:extLst>
          </p:cNvPr>
          <p:cNvSpPr txBox="1"/>
          <p:nvPr/>
        </p:nvSpPr>
        <p:spPr>
          <a:xfrm>
            <a:off x="5165858" y="4855165"/>
            <a:ext cx="1757676" cy="1643527"/>
          </a:xfrm>
          <a:prstGeom prst="rect">
            <a:avLst/>
          </a:prstGeom>
          <a:noFill/>
        </p:spPr>
        <p:txBody>
          <a:bodyPr wrap="square" lIns="0" tIns="0" rIns="0" bIns="0" rtlCol="0" anchor="t">
            <a:spAutoFit/>
          </a:bodyPr>
          <a:lstStyle/>
          <a:p>
            <a:pPr defTabSz="2438705">
              <a:spcBef>
                <a:spcPct val="20000"/>
              </a:spcBef>
              <a:defRPr/>
            </a:pPr>
            <a:r>
              <a:rPr lang="en-US" b="1" dirty="0">
                <a:solidFill>
                  <a:srgbClr val="A8436F"/>
                </a:solidFill>
              </a:rPr>
              <a:t>Title Goes Here</a:t>
            </a:r>
          </a:p>
          <a:p>
            <a:pPr defTabSz="2438705">
              <a:spcBef>
                <a:spcPct val="20000"/>
              </a:spcBef>
              <a:defRPr/>
            </a:pPr>
            <a:r>
              <a:rPr lang="en-US" b="1" dirty="0"/>
              <a:t> </a:t>
            </a:r>
          </a:p>
          <a:p>
            <a:pPr>
              <a:spcBef>
                <a:spcPct val="20000"/>
              </a:spcBef>
              <a:defRPr/>
            </a:pPr>
            <a:r>
              <a:rPr lang="en-US" sz="1600" dirty="0"/>
              <a:t>There are many variations</a:t>
            </a:r>
            <a:br>
              <a:rPr lang="en-US" sz="1600" dirty="0"/>
            </a:br>
            <a:r>
              <a:rPr lang="en-US" sz="1600" dirty="0"/>
              <a:t>of passages lorem </a:t>
            </a:r>
            <a:r>
              <a:rPr lang="en-US" sz="1600" dirty="0" err="1"/>
              <a:t>ipsum</a:t>
            </a:r>
            <a:r>
              <a:rPr lang="en-US" sz="1600" dirty="0"/>
              <a:t> available</a:t>
            </a:r>
          </a:p>
        </p:txBody>
      </p:sp>
      <p:sp>
        <p:nvSpPr>
          <p:cNvPr id="20" name="TextBox 19">
            <a:extLst>
              <a:ext uri="{FF2B5EF4-FFF2-40B4-BE49-F238E27FC236}">
                <a16:creationId xmlns:a16="http://schemas.microsoft.com/office/drawing/2014/main" id="{07B81084-93E8-26D2-5EA1-3B7AB3267B79}"/>
              </a:ext>
            </a:extLst>
          </p:cNvPr>
          <p:cNvSpPr txBox="1"/>
          <p:nvPr/>
        </p:nvSpPr>
        <p:spPr>
          <a:xfrm>
            <a:off x="7388114" y="4855165"/>
            <a:ext cx="1757676" cy="1643527"/>
          </a:xfrm>
          <a:prstGeom prst="rect">
            <a:avLst/>
          </a:prstGeom>
          <a:noFill/>
        </p:spPr>
        <p:txBody>
          <a:bodyPr wrap="square" lIns="0" tIns="0" rIns="0" bIns="0" rtlCol="0" anchor="t">
            <a:spAutoFit/>
          </a:bodyPr>
          <a:lstStyle/>
          <a:p>
            <a:pPr defTabSz="2438705">
              <a:spcBef>
                <a:spcPct val="20000"/>
              </a:spcBef>
              <a:defRPr/>
            </a:pPr>
            <a:r>
              <a:rPr lang="en-US" b="1" dirty="0">
                <a:solidFill>
                  <a:srgbClr val="419CCC"/>
                </a:solidFill>
              </a:rPr>
              <a:t>Title Goes Here</a:t>
            </a:r>
          </a:p>
          <a:p>
            <a:pPr defTabSz="2438705">
              <a:spcBef>
                <a:spcPct val="20000"/>
              </a:spcBef>
              <a:defRPr/>
            </a:pPr>
            <a:r>
              <a:rPr lang="en-US" b="1" dirty="0"/>
              <a:t> </a:t>
            </a:r>
          </a:p>
          <a:p>
            <a:pPr>
              <a:spcBef>
                <a:spcPct val="20000"/>
              </a:spcBef>
              <a:defRPr/>
            </a:pPr>
            <a:r>
              <a:rPr lang="en-US" sz="1600" dirty="0"/>
              <a:t>There are many variations</a:t>
            </a:r>
            <a:br>
              <a:rPr lang="en-US" sz="1600" dirty="0"/>
            </a:br>
            <a:r>
              <a:rPr lang="en-US" sz="1600" dirty="0"/>
              <a:t>of passages lorem </a:t>
            </a:r>
            <a:r>
              <a:rPr lang="en-US" sz="1600" dirty="0" err="1"/>
              <a:t>ipsum</a:t>
            </a:r>
            <a:r>
              <a:rPr lang="en-US" sz="1600" dirty="0"/>
              <a:t> available</a:t>
            </a:r>
          </a:p>
        </p:txBody>
      </p:sp>
      <p:sp>
        <p:nvSpPr>
          <p:cNvPr id="21" name="TextBox 20">
            <a:extLst>
              <a:ext uri="{FF2B5EF4-FFF2-40B4-BE49-F238E27FC236}">
                <a16:creationId xmlns:a16="http://schemas.microsoft.com/office/drawing/2014/main" id="{8E7F171B-B50A-6C6B-C380-D41C788C605F}"/>
              </a:ext>
            </a:extLst>
          </p:cNvPr>
          <p:cNvSpPr txBox="1"/>
          <p:nvPr/>
        </p:nvSpPr>
        <p:spPr>
          <a:xfrm>
            <a:off x="9610368" y="4855165"/>
            <a:ext cx="1757676" cy="1643527"/>
          </a:xfrm>
          <a:prstGeom prst="rect">
            <a:avLst/>
          </a:prstGeom>
          <a:noFill/>
        </p:spPr>
        <p:txBody>
          <a:bodyPr wrap="square" lIns="0" tIns="0" rIns="0" bIns="0" rtlCol="0" anchor="t">
            <a:spAutoFit/>
          </a:bodyPr>
          <a:lstStyle/>
          <a:p>
            <a:pPr defTabSz="2438705">
              <a:spcBef>
                <a:spcPct val="20000"/>
              </a:spcBef>
              <a:defRPr/>
            </a:pPr>
            <a:r>
              <a:rPr lang="en-US" b="1" dirty="0">
                <a:solidFill>
                  <a:srgbClr val="385085"/>
                </a:solidFill>
              </a:rPr>
              <a:t>Title Goes Here</a:t>
            </a:r>
          </a:p>
          <a:p>
            <a:pPr defTabSz="2438705">
              <a:spcBef>
                <a:spcPct val="20000"/>
              </a:spcBef>
              <a:defRPr/>
            </a:pPr>
            <a:r>
              <a:rPr lang="en-US" b="1" dirty="0"/>
              <a:t> </a:t>
            </a:r>
          </a:p>
          <a:p>
            <a:pPr>
              <a:spcBef>
                <a:spcPct val="20000"/>
              </a:spcBef>
              <a:defRPr/>
            </a:pPr>
            <a:r>
              <a:rPr lang="en-US" sz="1600" dirty="0"/>
              <a:t>There are many variations</a:t>
            </a:r>
            <a:br>
              <a:rPr lang="en-US" sz="1600" dirty="0"/>
            </a:br>
            <a:r>
              <a:rPr lang="en-US" sz="1600" dirty="0"/>
              <a:t>of passages lorem </a:t>
            </a:r>
            <a:r>
              <a:rPr lang="en-US" sz="1600" dirty="0" err="1"/>
              <a:t>ipsum</a:t>
            </a:r>
            <a:r>
              <a:rPr lang="en-US" sz="1600" dirty="0"/>
              <a:t> available</a:t>
            </a:r>
          </a:p>
        </p:txBody>
      </p:sp>
      <p:sp>
        <p:nvSpPr>
          <p:cNvPr id="22" name="Freeform 116">
            <a:extLst>
              <a:ext uri="{FF2B5EF4-FFF2-40B4-BE49-F238E27FC236}">
                <a16:creationId xmlns:a16="http://schemas.microsoft.com/office/drawing/2014/main" id="{A5C18E5E-8A2F-B0AE-CE70-779FDC75844E}"/>
              </a:ext>
            </a:extLst>
          </p:cNvPr>
          <p:cNvSpPr>
            <a:spLocks noEditPoints="1"/>
          </p:cNvSpPr>
          <p:nvPr/>
        </p:nvSpPr>
        <p:spPr bwMode="auto">
          <a:xfrm>
            <a:off x="1346805" y="2665171"/>
            <a:ext cx="512183" cy="413047"/>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dirty="0"/>
          </a:p>
        </p:txBody>
      </p:sp>
      <p:sp>
        <p:nvSpPr>
          <p:cNvPr id="23" name="Freeform 66">
            <a:extLst>
              <a:ext uri="{FF2B5EF4-FFF2-40B4-BE49-F238E27FC236}">
                <a16:creationId xmlns:a16="http://schemas.microsoft.com/office/drawing/2014/main" id="{2B4EF7BA-D1B3-0186-D060-FB9AA61C50AB}"/>
              </a:ext>
            </a:extLst>
          </p:cNvPr>
          <p:cNvSpPr>
            <a:spLocks noEditPoints="1"/>
          </p:cNvSpPr>
          <p:nvPr/>
        </p:nvSpPr>
        <p:spPr bwMode="auto">
          <a:xfrm>
            <a:off x="3595254" y="2654228"/>
            <a:ext cx="467478" cy="434934"/>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dirty="0"/>
          </a:p>
        </p:txBody>
      </p:sp>
      <p:sp>
        <p:nvSpPr>
          <p:cNvPr id="24" name="Freeform 105">
            <a:extLst>
              <a:ext uri="{FF2B5EF4-FFF2-40B4-BE49-F238E27FC236}">
                <a16:creationId xmlns:a16="http://schemas.microsoft.com/office/drawing/2014/main" id="{8AC77EDF-70DA-C9D6-BA6A-2E425E4F47DC}"/>
              </a:ext>
            </a:extLst>
          </p:cNvPr>
          <p:cNvSpPr>
            <a:spLocks noEditPoints="1"/>
          </p:cNvSpPr>
          <p:nvPr/>
        </p:nvSpPr>
        <p:spPr bwMode="auto">
          <a:xfrm>
            <a:off x="5794477" y="2641343"/>
            <a:ext cx="467478" cy="460705"/>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dirty="0">
              <a:solidFill>
                <a:schemeClr val="accent3">
                  <a:lumMod val="50000"/>
                </a:schemeClr>
              </a:solidFill>
            </a:endParaRPr>
          </a:p>
        </p:txBody>
      </p:sp>
      <p:sp>
        <p:nvSpPr>
          <p:cNvPr id="25" name="Freeform 57">
            <a:extLst>
              <a:ext uri="{FF2B5EF4-FFF2-40B4-BE49-F238E27FC236}">
                <a16:creationId xmlns:a16="http://schemas.microsoft.com/office/drawing/2014/main" id="{637DFD02-6AC1-7EFE-D9EF-B4E7FD5A2705}"/>
              </a:ext>
            </a:extLst>
          </p:cNvPr>
          <p:cNvSpPr>
            <a:spLocks noEditPoints="1"/>
          </p:cNvSpPr>
          <p:nvPr/>
        </p:nvSpPr>
        <p:spPr bwMode="auto">
          <a:xfrm>
            <a:off x="8013210" y="2624788"/>
            <a:ext cx="493813" cy="493813"/>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dirty="0"/>
          </a:p>
        </p:txBody>
      </p:sp>
      <p:sp>
        <p:nvSpPr>
          <p:cNvPr id="26" name="Freeform 152">
            <a:extLst>
              <a:ext uri="{FF2B5EF4-FFF2-40B4-BE49-F238E27FC236}">
                <a16:creationId xmlns:a16="http://schemas.microsoft.com/office/drawing/2014/main" id="{B13E1DE8-2C9C-953B-0102-FD2B7D654575}"/>
              </a:ext>
            </a:extLst>
          </p:cNvPr>
          <p:cNvSpPr>
            <a:spLocks noEditPoints="1"/>
          </p:cNvSpPr>
          <p:nvPr/>
        </p:nvSpPr>
        <p:spPr bwMode="auto">
          <a:xfrm>
            <a:off x="10243461" y="2652227"/>
            <a:ext cx="474969" cy="438936"/>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dirty="0"/>
          </a:p>
        </p:txBody>
      </p:sp>
    </p:spTree>
    <p:extLst>
      <p:ext uri="{BB962C8B-B14F-4D97-AF65-F5344CB8AC3E}">
        <p14:creationId xmlns:p14="http://schemas.microsoft.com/office/powerpoint/2010/main" val="229464033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2656D981-324B-970B-6382-A64D32CB1AA0}"/>
              </a:ext>
            </a:extLst>
          </p:cNvPr>
          <p:cNvGrpSpPr/>
          <p:nvPr/>
        </p:nvGrpSpPr>
        <p:grpSpPr>
          <a:xfrm>
            <a:off x="161587" y="4643203"/>
            <a:ext cx="11778718" cy="138340"/>
            <a:chOff x="314326" y="3828573"/>
            <a:chExt cx="8515348" cy="100012"/>
          </a:xfrm>
          <a:solidFill>
            <a:schemeClr val="bg2">
              <a:lumMod val="50000"/>
            </a:schemeClr>
          </a:solidFill>
        </p:grpSpPr>
        <p:sp>
          <p:nvSpPr>
            <p:cNvPr id="26" name="Rectangle 25">
              <a:extLst>
                <a:ext uri="{FF2B5EF4-FFF2-40B4-BE49-F238E27FC236}">
                  <a16:creationId xmlns:a16="http://schemas.microsoft.com/office/drawing/2014/main" id="{361BD27E-2DD1-C43F-9070-2FEAED6E03DE}"/>
                </a:ext>
              </a:extLst>
            </p:cNvPr>
            <p:cNvSpPr/>
            <p:nvPr/>
          </p:nvSpPr>
          <p:spPr>
            <a:xfrm>
              <a:off x="409575" y="3864863"/>
              <a:ext cx="8324850" cy="274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27" name="Oval 26">
              <a:extLst>
                <a:ext uri="{FF2B5EF4-FFF2-40B4-BE49-F238E27FC236}">
                  <a16:creationId xmlns:a16="http://schemas.microsoft.com/office/drawing/2014/main" id="{B43EC800-AAD6-29D3-33A4-18F598F2F2B2}"/>
                </a:ext>
              </a:extLst>
            </p:cNvPr>
            <p:cNvSpPr/>
            <p:nvPr/>
          </p:nvSpPr>
          <p:spPr>
            <a:xfrm>
              <a:off x="314326" y="3828573"/>
              <a:ext cx="100012" cy="1000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sp>
          <p:nvSpPr>
            <p:cNvPr id="28" name="Oval 27">
              <a:extLst>
                <a:ext uri="{FF2B5EF4-FFF2-40B4-BE49-F238E27FC236}">
                  <a16:creationId xmlns:a16="http://schemas.microsoft.com/office/drawing/2014/main" id="{610899DC-0343-D2A5-4FFD-7B645AC58200}"/>
                </a:ext>
              </a:extLst>
            </p:cNvPr>
            <p:cNvSpPr/>
            <p:nvPr/>
          </p:nvSpPr>
          <p:spPr>
            <a:xfrm>
              <a:off x="8729662" y="3828573"/>
              <a:ext cx="100012" cy="1000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a:p>
          </p:txBody>
        </p:sp>
      </p:grpSp>
      <p:sp>
        <p:nvSpPr>
          <p:cNvPr id="12" name="Freeform 11">
            <a:extLst>
              <a:ext uri="{FF2B5EF4-FFF2-40B4-BE49-F238E27FC236}">
                <a16:creationId xmlns:a16="http://schemas.microsoft.com/office/drawing/2014/main" id="{14D2CD27-7121-286C-3062-7E5056C36C1D}"/>
              </a:ext>
            </a:extLst>
          </p:cNvPr>
          <p:cNvSpPr/>
          <p:nvPr/>
        </p:nvSpPr>
        <p:spPr>
          <a:xfrm>
            <a:off x="1085583" y="3180448"/>
            <a:ext cx="2424256" cy="483094"/>
          </a:xfrm>
          <a:custGeom>
            <a:avLst/>
            <a:gdLst>
              <a:gd name="connsiteX0" fmla="*/ 0 w 1752600"/>
              <a:gd name="connsiteY0" fmla="*/ 0 h 329415"/>
              <a:gd name="connsiteX1" fmla="*/ 1752600 w 1752600"/>
              <a:gd name="connsiteY1" fmla="*/ 0 h 329415"/>
              <a:gd name="connsiteX2" fmla="*/ 1486456 w 1752600"/>
              <a:gd name="connsiteY2" fmla="*/ 329415 h 329415"/>
              <a:gd name="connsiteX3" fmla="*/ 266144 w 1752600"/>
              <a:gd name="connsiteY3" fmla="*/ 329415 h 329415"/>
            </a:gdLst>
            <a:ahLst/>
            <a:cxnLst>
              <a:cxn ang="0">
                <a:pos x="connsiteX0" y="connsiteY0"/>
              </a:cxn>
              <a:cxn ang="0">
                <a:pos x="connsiteX1" y="connsiteY1"/>
              </a:cxn>
              <a:cxn ang="0">
                <a:pos x="connsiteX2" y="connsiteY2"/>
              </a:cxn>
              <a:cxn ang="0">
                <a:pos x="connsiteX3" y="connsiteY3"/>
              </a:cxn>
            </a:cxnLst>
            <a:rect l="l" t="t" r="r" b="b"/>
            <a:pathLst>
              <a:path w="1752600" h="329415">
                <a:moveTo>
                  <a:pt x="0" y="0"/>
                </a:moveTo>
                <a:lnTo>
                  <a:pt x="1752600" y="0"/>
                </a:lnTo>
                <a:lnTo>
                  <a:pt x="1486456" y="329415"/>
                </a:lnTo>
                <a:lnTo>
                  <a:pt x="266144" y="329415"/>
                </a:lnTo>
                <a:close/>
              </a:path>
            </a:pathLst>
          </a:cu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Keyword</a:t>
            </a:r>
          </a:p>
        </p:txBody>
      </p:sp>
      <p:sp>
        <p:nvSpPr>
          <p:cNvPr id="13" name="Freeform 12">
            <a:extLst>
              <a:ext uri="{FF2B5EF4-FFF2-40B4-BE49-F238E27FC236}">
                <a16:creationId xmlns:a16="http://schemas.microsoft.com/office/drawing/2014/main" id="{A5C103CE-92D0-E7D6-BFBD-2B62C3A9F2A7}"/>
              </a:ext>
            </a:extLst>
          </p:cNvPr>
          <p:cNvSpPr/>
          <p:nvPr/>
        </p:nvSpPr>
        <p:spPr>
          <a:xfrm>
            <a:off x="6132660" y="2174733"/>
            <a:ext cx="2424256" cy="483094"/>
          </a:xfrm>
          <a:custGeom>
            <a:avLst/>
            <a:gdLst>
              <a:gd name="connsiteX0" fmla="*/ 0 w 1752600"/>
              <a:gd name="connsiteY0" fmla="*/ 0 h 329415"/>
              <a:gd name="connsiteX1" fmla="*/ 1752600 w 1752600"/>
              <a:gd name="connsiteY1" fmla="*/ 0 h 329415"/>
              <a:gd name="connsiteX2" fmla="*/ 1486456 w 1752600"/>
              <a:gd name="connsiteY2" fmla="*/ 329415 h 329415"/>
              <a:gd name="connsiteX3" fmla="*/ 266144 w 1752600"/>
              <a:gd name="connsiteY3" fmla="*/ 329415 h 329415"/>
            </a:gdLst>
            <a:ahLst/>
            <a:cxnLst>
              <a:cxn ang="0">
                <a:pos x="connsiteX0" y="connsiteY0"/>
              </a:cxn>
              <a:cxn ang="0">
                <a:pos x="connsiteX1" y="connsiteY1"/>
              </a:cxn>
              <a:cxn ang="0">
                <a:pos x="connsiteX2" y="connsiteY2"/>
              </a:cxn>
              <a:cxn ang="0">
                <a:pos x="connsiteX3" y="connsiteY3"/>
              </a:cxn>
            </a:cxnLst>
            <a:rect l="l" t="t" r="r" b="b"/>
            <a:pathLst>
              <a:path w="1752600" h="329415">
                <a:moveTo>
                  <a:pt x="0" y="0"/>
                </a:moveTo>
                <a:lnTo>
                  <a:pt x="1752600" y="0"/>
                </a:lnTo>
                <a:lnTo>
                  <a:pt x="1486456" y="329415"/>
                </a:lnTo>
                <a:lnTo>
                  <a:pt x="266144" y="329415"/>
                </a:lnTo>
                <a:close/>
              </a:path>
            </a:pathLst>
          </a:cu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Keyword</a:t>
            </a:r>
            <a:endParaRPr lang="en-US" sz="2800" b="1" dirty="0"/>
          </a:p>
        </p:txBody>
      </p:sp>
      <p:sp>
        <p:nvSpPr>
          <p:cNvPr id="14" name="Freeform 13">
            <a:extLst>
              <a:ext uri="{FF2B5EF4-FFF2-40B4-BE49-F238E27FC236}">
                <a16:creationId xmlns:a16="http://schemas.microsoft.com/office/drawing/2014/main" id="{72C27671-A3AD-4E52-6776-6C1D53F3A9CE}"/>
              </a:ext>
            </a:extLst>
          </p:cNvPr>
          <p:cNvSpPr/>
          <p:nvPr/>
        </p:nvSpPr>
        <p:spPr>
          <a:xfrm>
            <a:off x="8573943" y="1674071"/>
            <a:ext cx="2424256" cy="483094"/>
          </a:xfrm>
          <a:custGeom>
            <a:avLst/>
            <a:gdLst>
              <a:gd name="connsiteX0" fmla="*/ 0 w 1752600"/>
              <a:gd name="connsiteY0" fmla="*/ 0 h 329415"/>
              <a:gd name="connsiteX1" fmla="*/ 1752600 w 1752600"/>
              <a:gd name="connsiteY1" fmla="*/ 0 h 329415"/>
              <a:gd name="connsiteX2" fmla="*/ 1486456 w 1752600"/>
              <a:gd name="connsiteY2" fmla="*/ 329415 h 329415"/>
              <a:gd name="connsiteX3" fmla="*/ 266144 w 1752600"/>
              <a:gd name="connsiteY3" fmla="*/ 329415 h 329415"/>
            </a:gdLst>
            <a:ahLst/>
            <a:cxnLst>
              <a:cxn ang="0">
                <a:pos x="connsiteX0" y="connsiteY0"/>
              </a:cxn>
              <a:cxn ang="0">
                <a:pos x="connsiteX1" y="connsiteY1"/>
              </a:cxn>
              <a:cxn ang="0">
                <a:pos x="connsiteX2" y="connsiteY2"/>
              </a:cxn>
              <a:cxn ang="0">
                <a:pos x="connsiteX3" y="connsiteY3"/>
              </a:cxn>
            </a:cxnLst>
            <a:rect l="l" t="t" r="r" b="b"/>
            <a:pathLst>
              <a:path w="1752600" h="329415">
                <a:moveTo>
                  <a:pt x="0" y="0"/>
                </a:moveTo>
                <a:lnTo>
                  <a:pt x="1752600" y="0"/>
                </a:lnTo>
                <a:lnTo>
                  <a:pt x="1486456" y="329415"/>
                </a:lnTo>
                <a:lnTo>
                  <a:pt x="266144" y="329415"/>
                </a:lnTo>
                <a:close/>
              </a:path>
            </a:pathLst>
          </a:cu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Keyword</a:t>
            </a:r>
            <a:endParaRPr lang="en-US" sz="2800" b="1" dirty="0"/>
          </a:p>
        </p:txBody>
      </p:sp>
      <p:sp>
        <p:nvSpPr>
          <p:cNvPr id="15" name="Freeform 14">
            <a:extLst>
              <a:ext uri="{FF2B5EF4-FFF2-40B4-BE49-F238E27FC236}">
                <a16:creationId xmlns:a16="http://schemas.microsoft.com/office/drawing/2014/main" id="{866769ED-8001-3CE8-2516-834ED91BDD4B}"/>
              </a:ext>
            </a:extLst>
          </p:cNvPr>
          <p:cNvSpPr/>
          <p:nvPr/>
        </p:nvSpPr>
        <p:spPr>
          <a:xfrm>
            <a:off x="3626690" y="2706135"/>
            <a:ext cx="2424256" cy="483094"/>
          </a:xfrm>
          <a:custGeom>
            <a:avLst/>
            <a:gdLst>
              <a:gd name="connsiteX0" fmla="*/ 0 w 1752600"/>
              <a:gd name="connsiteY0" fmla="*/ 0 h 349250"/>
              <a:gd name="connsiteX1" fmla="*/ 1752600 w 1752600"/>
              <a:gd name="connsiteY1" fmla="*/ 0 h 349250"/>
              <a:gd name="connsiteX2" fmla="*/ 1486456 w 1752600"/>
              <a:gd name="connsiteY2" fmla="*/ 349250 h 349250"/>
              <a:gd name="connsiteX3" fmla="*/ 266144 w 1752600"/>
              <a:gd name="connsiteY3" fmla="*/ 349250 h 349250"/>
            </a:gdLst>
            <a:ahLst/>
            <a:cxnLst>
              <a:cxn ang="0">
                <a:pos x="connsiteX0" y="connsiteY0"/>
              </a:cxn>
              <a:cxn ang="0">
                <a:pos x="connsiteX1" y="connsiteY1"/>
              </a:cxn>
              <a:cxn ang="0">
                <a:pos x="connsiteX2" y="connsiteY2"/>
              </a:cxn>
              <a:cxn ang="0">
                <a:pos x="connsiteX3" y="connsiteY3"/>
              </a:cxn>
            </a:cxnLst>
            <a:rect l="l" t="t" r="r" b="b"/>
            <a:pathLst>
              <a:path w="1752600" h="349250">
                <a:moveTo>
                  <a:pt x="0" y="0"/>
                </a:moveTo>
                <a:lnTo>
                  <a:pt x="1752600" y="0"/>
                </a:lnTo>
                <a:lnTo>
                  <a:pt x="1486456" y="349250"/>
                </a:lnTo>
                <a:lnTo>
                  <a:pt x="266144" y="349250"/>
                </a:lnTo>
                <a:close/>
              </a:path>
            </a:pathLst>
          </a:cu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Keyword</a:t>
            </a:r>
            <a:endParaRPr lang="en-US" sz="2800" b="1" dirty="0"/>
          </a:p>
        </p:txBody>
      </p:sp>
      <p:grpSp>
        <p:nvGrpSpPr>
          <p:cNvPr id="16" name="Group 15">
            <a:extLst>
              <a:ext uri="{FF2B5EF4-FFF2-40B4-BE49-F238E27FC236}">
                <a16:creationId xmlns:a16="http://schemas.microsoft.com/office/drawing/2014/main" id="{93D10366-43D6-9EEC-A065-69D9046313A8}"/>
              </a:ext>
            </a:extLst>
          </p:cNvPr>
          <p:cNvGrpSpPr/>
          <p:nvPr/>
        </p:nvGrpSpPr>
        <p:grpSpPr>
          <a:xfrm>
            <a:off x="3766036" y="2009950"/>
            <a:ext cx="560214" cy="555321"/>
            <a:chOff x="704850" y="2703513"/>
            <a:chExt cx="363538" cy="360363"/>
          </a:xfrm>
          <a:solidFill>
            <a:srgbClr val="FFA826"/>
          </a:solidFill>
        </p:grpSpPr>
        <p:sp>
          <p:nvSpPr>
            <p:cNvPr id="23" name="Freeform 117">
              <a:extLst>
                <a:ext uri="{FF2B5EF4-FFF2-40B4-BE49-F238E27FC236}">
                  <a16:creationId xmlns:a16="http://schemas.microsoft.com/office/drawing/2014/main" id="{0FA058CD-5D7C-8CD5-718D-689F5EA64261}"/>
                </a:ext>
              </a:extLst>
            </p:cNvPr>
            <p:cNvSpPr>
              <a:spLocks noEditPoints="1"/>
            </p:cNvSpPr>
            <p:nvPr/>
          </p:nvSpPr>
          <p:spPr bwMode="auto">
            <a:xfrm>
              <a:off x="903288" y="2751138"/>
              <a:ext cx="117475" cy="117475"/>
            </a:xfrm>
            <a:custGeom>
              <a:avLst/>
              <a:gdLst/>
              <a:ahLst/>
              <a:cxnLst>
                <a:cxn ang="0">
                  <a:pos x="36" y="38"/>
                </a:cxn>
                <a:cxn ang="0">
                  <a:pos x="36" y="38"/>
                </a:cxn>
                <a:cxn ang="0">
                  <a:pos x="38" y="40"/>
                </a:cxn>
                <a:cxn ang="0">
                  <a:pos x="40" y="38"/>
                </a:cxn>
                <a:cxn ang="0">
                  <a:pos x="40" y="38"/>
                </a:cxn>
                <a:cxn ang="0">
                  <a:pos x="2" y="0"/>
                </a:cxn>
                <a:cxn ang="0">
                  <a:pos x="2" y="0"/>
                </a:cxn>
                <a:cxn ang="0">
                  <a:pos x="0" y="1"/>
                </a:cxn>
                <a:cxn ang="0">
                  <a:pos x="2" y="3"/>
                </a:cxn>
                <a:cxn ang="0">
                  <a:pos x="2" y="3"/>
                </a:cxn>
                <a:cxn ang="0">
                  <a:pos x="36" y="38"/>
                </a:cxn>
                <a:cxn ang="0">
                  <a:pos x="36" y="38"/>
                </a:cxn>
                <a:cxn ang="0">
                  <a:pos x="36" y="38"/>
                </a:cxn>
              </a:cxnLst>
              <a:rect l="0" t="0" r="r" b="b"/>
              <a:pathLst>
                <a:path w="40" h="40">
                  <a:moveTo>
                    <a:pt x="36" y="38"/>
                  </a:moveTo>
                  <a:cubicBezTo>
                    <a:pt x="36" y="38"/>
                    <a:pt x="36" y="38"/>
                    <a:pt x="36" y="38"/>
                  </a:cubicBezTo>
                  <a:cubicBezTo>
                    <a:pt x="36" y="39"/>
                    <a:pt x="37" y="40"/>
                    <a:pt x="38" y="40"/>
                  </a:cubicBezTo>
                  <a:cubicBezTo>
                    <a:pt x="39" y="40"/>
                    <a:pt x="40" y="39"/>
                    <a:pt x="40" y="38"/>
                  </a:cubicBezTo>
                  <a:cubicBezTo>
                    <a:pt x="40" y="38"/>
                    <a:pt x="40" y="38"/>
                    <a:pt x="40" y="38"/>
                  </a:cubicBezTo>
                  <a:cubicBezTo>
                    <a:pt x="40" y="17"/>
                    <a:pt x="23" y="0"/>
                    <a:pt x="2" y="0"/>
                  </a:cubicBezTo>
                  <a:cubicBezTo>
                    <a:pt x="2" y="0"/>
                    <a:pt x="2" y="0"/>
                    <a:pt x="2" y="0"/>
                  </a:cubicBezTo>
                  <a:cubicBezTo>
                    <a:pt x="1" y="0"/>
                    <a:pt x="0" y="0"/>
                    <a:pt x="0" y="1"/>
                  </a:cubicBezTo>
                  <a:cubicBezTo>
                    <a:pt x="0" y="3"/>
                    <a:pt x="1" y="3"/>
                    <a:pt x="2" y="3"/>
                  </a:cubicBezTo>
                  <a:cubicBezTo>
                    <a:pt x="2" y="3"/>
                    <a:pt x="2" y="3"/>
                    <a:pt x="2" y="3"/>
                  </a:cubicBezTo>
                  <a:cubicBezTo>
                    <a:pt x="21" y="3"/>
                    <a:pt x="36" y="19"/>
                    <a:pt x="36" y="38"/>
                  </a:cubicBezTo>
                  <a:close/>
                  <a:moveTo>
                    <a:pt x="36" y="38"/>
                  </a:moveTo>
                  <a:cubicBezTo>
                    <a:pt x="36" y="38"/>
                    <a:pt x="36" y="38"/>
                    <a:pt x="36" y="38"/>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4" name="Freeform 118">
              <a:extLst>
                <a:ext uri="{FF2B5EF4-FFF2-40B4-BE49-F238E27FC236}">
                  <a16:creationId xmlns:a16="http://schemas.microsoft.com/office/drawing/2014/main" id="{7FCA85B4-B5D0-1C43-AEFC-49B5CADB9E79}"/>
                </a:ext>
              </a:extLst>
            </p:cNvPr>
            <p:cNvSpPr>
              <a:spLocks noEditPoints="1"/>
            </p:cNvSpPr>
            <p:nvPr/>
          </p:nvSpPr>
          <p:spPr bwMode="auto">
            <a:xfrm>
              <a:off x="704850" y="2703513"/>
              <a:ext cx="363538" cy="360363"/>
            </a:xfrm>
            <a:custGeom>
              <a:avLst/>
              <a:gdLst/>
              <a:ahLst/>
              <a:cxnLst>
                <a:cxn ang="0">
                  <a:pos x="36" y="4"/>
                </a:cxn>
                <a:cxn ang="0">
                  <a:pos x="28" y="0"/>
                </a:cxn>
                <a:cxn ang="0">
                  <a:pos x="23" y="1"/>
                </a:cxn>
                <a:cxn ang="0">
                  <a:pos x="16" y="12"/>
                </a:cxn>
                <a:cxn ang="0">
                  <a:pos x="16" y="64"/>
                </a:cxn>
                <a:cxn ang="0">
                  <a:pos x="4" y="76"/>
                </a:cxn>
                <a:cxn ang="0">
                  <a:pos x="4" y="93"/>
                </a:cxn>
                <a:cxn ang="0">
                  <a:pos x="31" y="120"/>
                </a:cxn>
                <a:cxn ang="0">
                  <a:pos x="39" y="123"/>
                </a:cxn>
                <a:cxn ang="0">
                  <a:pos x="47" y="120"/>
                </a:cxn>
                <a:cxn ang="0">
                  <a:pos x="59" y="108"/>
                </a:cxn>
                <a:cxn ang="0">
                  <a:pos x="112" y="108"/>
                </a:cxn>
                <a:cxn ang="0">
                  <a:pos x="123" y="100"/>
                </a:cxn>
                <a:cxn ang="0">
                  <a:pos x="120" y="88"/>
                </a:cxn>
                <a:cxn ang="0">
                  <a:pos x="36" y="4"/>
                </a:cxn>
                <a:cxn ang="0">
                  <a:pos x="54" y="102"/>
                </a:cxn>
                <a:cxn ang="0">
                  <a:pos x="42" y="114"/>
                </a:cxn>
                <a:cxn ang="0">
                  <a:pos x="39" y="115"/>
                </a:cxn>
                <a:cxn ang="0">
                  <a:pos x="36" y="114"/>
                </a:cxn>
                <a:cxn ang="0">
                  <a:pos x="10" y="87"/>
                </a:cxn>
                <a:cxn ang="0">
                  <a:pos x="8" y="85"/>
                </a:cxn>
                <a:cxn ang="0">
                  <a:pos x="10" y="82"/>
                </a:cxn>
                <a:cxn ang="0">
                  <a:pos x="22" y="70"/>
                </a:cxn>
                <a:cxn ang="0">
                  <a:pos x="22" y="70"/>
                </a:cxn>
                <a:cxn ang="0">
                  <a:pos x="54" y="102"/>
                </a:cxn>
                <a:cxn ang="0">
                  <a:pos x="54" y="102"/>
                </a:cxn>
                <a:cxn ang="0">
                  <a:pos x="59" y="100"/>
                </a:cxn>
                <a:cxn ang="0">
                  <a:pos x="57" y="100"/>
                </a:cxn>
                <a:cxn ang="0">
                  <a:pos x="23" y="66"/>
                </a:cxn>
                <a:cxn ang="0">
                  <a:pos x="24" y="64"/>
                </a:cxn>
                <a:cxn ang="0">
                  <a:pos x="24" y="18"/>
                </a:cxn>
                <a:cxn ang="0">
                  <a:pos x="105" y="100"/>
                </a:cxn>
                <a:cxn ang="0">
                  <a:pos x="59" y="100"/>
                </a:cxn>
                <a:cxn ang="0">
                  <a:pos x="116" y="98"/>
                </a:cxn>
                <a:cxn ang="0">
                  <a:pos x="112" y="100"/>
                </a:cxn>
                <a:cxn ang="0">
                  <a:pos x="111" y="100"/>
                </a:cxn>
                <a:cxn ang="0">
                  <a:pos x="24" y="13"/>
                </a:cxn>
                <a:cxn ang="0">
                  <a:pos x="24" y="12"/>
                </a:cxn>
                <a:cxn ang="0">
                  <a:pos x="26" y="8"/>
                </a:cxn>
                <a:cxn ang="0">
                  <a:pos x="28" y="8"/>
                </a:cxn>
                <a:cxn ang="0">
                  <a:pos x="30" y="9"/>
                </a:cxn>
                <a:cxn ang="0">
                  <a:pos x="115" y="93"/>
                </a:cxn>
                <a:cxn ang="0">
                  <a:pos x="116" y="98"/>
                </a:cxn>
                <a:cxn ang="0">
                  <a:pos x="116" y="98"/>
                </a:cxn>
                <a:cxn ang="0">
                  <a:pos x="116" y="98"/>
                </a:cxn>
              </a:cxnLst>
              <a:rect l="0" t="0" r="r" b="b"/>
              <a:pathLst>
                <a:path w="124" h="123">
                  <a:moveTo>
                    <a:pt x="36" y="4"/>
                  </a:moveTo>
                  <a:cubicBezTo>
                    <a:pt x="34" y="1"/>
                    <a:pt x="31" y="0"/>
                    <a:pt x="28" y="0"/>
                  </a:cubicBezTo>
                  <a:cubicBezTo>
                    <a:pt x="26" y="0"/>
                    <a:pt x="25" y="0"/>
                    <a:pt x="23" y="1"/>
                  </a:cubicBezTo>
                  <a:cubicBezTo>
                    <a:pt x="19" y="3"/>
                    <a:pt x="16" y="7"/>
                    <a:pt x="16" y="12"/>
                  </a:cubicBezTo>
                  <a:cubicBezTo>
                    <a:pt x="16" y="64"/>
                    <a:pt x="16" y="64"/>
                    <a:pt x="16" y="64"/>
                  </a:cubicBezTo>
                  <a:cubicBezTo>
                    <a:pt x="4" y="76"/>
                    <a:pt x="4" y="76"/>
                    <a:pt x="4" y="76"/>
                  </a:cubicBezTo>
                  <a:cubicBezTo>
                    <a:pt x="0" y="81"/>
                    <a:pt x="0" y="88"/>
                    <a:pt x="4" y="93"/>
                  </a:cubicBezTo>
                  <a:cubicBezTo>
                    <a:pt x="31" y="120"/>
                    <a:pt x="31" y="120"/>
                    <a:pt x="31" y="120"/>
                  </a:cubicBezTo>
                  <a:cubicBezTo>
                    <a:pt x="33" y="122"/>
                    <a:pt x="36" y="123"/>
                    <a:pt x="39" y="123"/>
                  </a:cubicBezTo>
                  <a:cubicBezTo>
                    <a:pt x="42" y="123"/>
                    <a:pt x="45" y="122"/>
                    <a:pt x="47" y="120"/>
                  </a:cubicBezTo>
                  <a:cubicBezTo>
                    <a:pt x="59" y="108"/>
                    <a:pt x="59" y="108"/>
                    <a:pt x="59" y="108"/>
                  </a:cubicBezTo>
                  <a:cubicBezTo>
                    <a:pt x="112" y="108"/>
                    <a:pt x="112" y="108"/>
                    <a:pt x="112" y="108"/>
                  </a:cubicBezTo>
                  <a:cubicBezTo>
                    <a:pt x="117" y="108"/>
                    <a:pt x="121" y="105"/>
                    <a:pt x="123" y="100"/>
                  </a:cubicBezTo>
                  <a:cubicBezTo>
                    <a:pt x="124" y="96"/>
                    <a:pt x="123" y="91"/>
                    <a:pt x="120" y="88"/>
                  </a:cubicBezTo>
                  <a:lnTo>
                    <a:pt x="36" y="4"/>
                  </a:lnTo>
                  <a:close/>
                  <a:moveTo>
                    <a:pt x="54" y="102"/>
                  </a:moveTo>
                  <a:cubicBezTo>
                    <a:pt x="42" y="114"/>
                    <a:pt x="42" y="114"/>
                    <a:pt x="42" y="114"/>
                  </a:cubicBezTo>
                  <a:cubicBezTo>
                    <a:pt x="41" y="115"/>
                    <a:pt x="40" y="115"/>
                    <a:pt x="39" y="115"/>
                  </a:cubicBezTo>
                  <a:cubicBezTo>
                    <a:pt x="39" y="115"/>
                    <a:pt x="37" y="115"/>
                    <a:pt x="36" y="114"/>
                  </a:cubicBezTo>
                  <a:cubicBezTo>
                    <a:pt x="10" y="87"/>
                    <a:pt x="10" y="87"/>
                    <a:pt x="10" y="87"/>
                  </a:cubicBezTo>
                  <a:cubicBezTo>
                    <a:pt x="9" y="86"/>
                    <a:pt x="8" y="85"/>
                    <a:pt x="8" y="85"/>
                  </a:cubicBezTo>
                  <a:cubicBezTo>
                    <a:pt x="8" y="84"/>
                    <a:pt x="9" y="83"/>
                    <a:pt x="10" y="82"/>
                  </a:cubicBezTo>
                  <a:cubicBezTo>
                    <a:pt x="22" y="70"/>
                    <a:pt x="22" y="70"/>
                    <a:pt x="22" y="70"/>
                  </a:cubicBezTo>
                  <a:cubicBezTo>
                    <a:pt x="22" y="70"/>
                    <a:pt x="22" y="70"/>
                    <a:pt x="22" y="70"/>
                  </a:cubicBezTo>
                  <a:cubicBezTo>
                    <a:pt x="54" y="102"/>
                    <a:pt x="54" y="102"/>
                    <a:pt x="54" y="102"/>
                  </a:cubicBezTo>
                  <a:cubicBezTo>
                    <a:pt x="54" y="102"/>
                    <a:pt x="54" y="102"/>
                    <a:pt x="54" y="102"/>
                  </a:cubicBezTo>
                  <a:close/>
                  <a:moveTo>
                    <a:pt x="59" y="100"/>
                  </a:moveTo>
                  <a:cubicBezTo>
                    <a:pt x="59" y="100"/>
                    <a:pt x="58" y="100"/>
                    <a:pt x="57" y="100"/>
                  </a:cubicBezTo>
                  <a:cubicBezTo>
                    <a:pt x="23" y="66"/>
                    <a:pt x="23" y="66"/>
                    <a:pt x="23" y="66"/>
                  </a:cubicBezTo>
                  <a:cubicBezTo>
                    <a:pt x="24" y="66"/>
                    <a:pt x="24" y="65"/>
                    <a:pt x="24" y="64"/>
                  </a:cubicBezTo>
                  <a:cubicBezTo>
                    <a:pt x="24" y="18"/>
                    <a:pt x="24" y="18"/>
                    <a:pt x="24" y="18"/>
                  </a:cubicBezTo>
                  <a:cubicBezTo>
                    <a:pt x="105" y="100"/>
                    <a:pt x="105" y="100"/>
                    <a:pt x="105" y="100"/>
                  </a:cubicBezTo>
                  <a:lnTo>
                    <a:pt x="59" y="100"/>
                  </a:lnTo>
                  <a:close/>
                  <a:moveTo>
                    <a:pt x="116" y="98"/>
                  </a:moveTo>
                  <a:cubicBezTo>
                    <a:pt x="115" y="99"/>
                    <a:pt x="114" y="100"/>
                    <a:pt x="112" y="100"/>
                  </a:cubicBezTo>
                  <a:cubicBezTo>
                    <a:pt x="111" y="100"/>
                    <a:pt x="111" y="100"/>
                    <a:pt x="111" y="100"/>
                  </a:cubicBezTo>
                  <a:cubicBezTo>
                    <a:pt x="24" y="13"/>
                    <a:pt x="24" y="13"/>
                    <a:pt x="24" y="13"/>
                  </a:cubicBezTo>
                  <a:cubicBezTo>
                    <a:pt x="24" y="12"/>
                    <a:pt x="24" y="12"/>
                    <a:pt x="24" y="12"/>
                  </a:cubicBezTo>
                  <a:cubicBezTo>
                    <a:pt x="24" y="10"/>
                    <a:pt x="25" y="9"/>
                    <a:pt x="26" y="8"/>
                  </a:cubicBezTo>
                  <a:cubicBezTo>
                    <a:pt x="27" y="8"/>
                    <a:pt x="27" y="8"/>
                    <a:pt x="28" y="8"/>
                  </a:cubicBezTo>
                  <a:cubicBezTo>
                    <a:pt x="29" y="8"/>
                    <a:pt x="30" y="8"/>
                    <a:pt x="30" y="9"/>
                  </a:cubicBezTo>
                  <a:cubicBezTo>
                    <a:pt x="115" y="93"/>
                    <a:pt x="115" y="93"/>
                    <a:pt x="115" y="93"/>
                  </a:cubicBezTo>
                  <a:cubicBezTo>
                    <a:pt x="116" y="94"/>
                    <a:pt x="116" y="96"/>
                    <a:pt x="116" y="98"/>
                  </a:cubicBezTo>
                  <a:close/>
                  <a:moveTo>
                    <a:pt x="116" y="98"/>
                  </a:moveTo>
                  <a:cubicBezTo>
                    <a:pt x="116" y="98"/>
                    <a:pt x="116" y="98"/>
                    <a:pt x="116" y="98"/>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dirty="0"/>
            </a:p>
          </p:txBody>
        </p:sp>
        <p:sp>
          <p:nvSpPr>
            <p:cNvPr id="25" name="Freeform 119">
              <a:extLst>
                <a:ext uri="{FF2B5EF4-FFF2-40B4-BE49-F238E27FC236}">
                  <a16:creationId xmlns:a16="http://schemas.microsoft.com/office/drawing/2014/main" id="{CDBF851D-F69A-1ED4-335B-585761F85953}"/>
                </a:ext>
              </a:extLst>
            </p:cNvPr>
            <p:cNvSpPr>
              <a:spLocks noEditPoints="1"/>
            </p:cNvSpPr>
            <p:nvPr/>
          </p:nvSpPr>
          <p:spPr bwMode="auto">
            <a:xfrm>
              <a:off x="898525" y="2703513"/>
              <a:ext cx="166688" cy="169863"/>
            </a:xfrm>
            <a:custGeom>
              <a:avLst/>
              <a:gdLst/>
              <a:ahLst/>
              <a:cxnLst>
                <a:cxn ang="0">
                  <a:pos x="4" y="8"/>
                </a:cxn>
                <a:cxn ang="0">
                  <a:pos x="4" y="8"/>
                </a:cxn>
                <a:cxn ang="0">
                  <a:pos x="50" y="54"/>
                </a:cxn>
                <a:cxn ang="0">
                  <a:pos x="54" y="58"/>
                </a:cxn>
                <a:cxn ang="0">
                  <a:pos x="57" y="54"/>
                </a:cxn>
                <a:cxn ang="0">
                  <a:pos x="57" y="54"/>
                </a:cxn>
                <a:cxn ang="0">
                  <a:pos x="4" y="0"/>
                </a:cxn>
                <a:cxn ang="0">
                  <a:pos x="4" y="0"/>
                </a:cxn>
                <a:cxn ang="0">
                  <a:pos x="0" y="4"/>
                </a:cxn>
                <a:cxn ang="0">
                  <a:pos x="4" y="8"/>
                </a:cxn>
                <a:cxn ang="0">
                  <a:pos x="4" y="8"/>
                </a:cxn>
                <a:cxn ang="0">
                  <a:pos x="4" y="8"/>
                </a:cxn>
              </a:cxnLst>
              <a:rect l="0" t="0" r="r" b="b"/>
              <a:pathLst>
                <a:path w="57" h="58">
                  <a:moveTo>
                    <a:pt x="4" y="8"/>
                  </a:moveTo>
                  <a:cubicBezTo>
                    <a:pt x="4" y="8"/>
                    <a:pt x="4" y="8"/>
                    <a:pt x="4" y="8"/>
                  </a:cubicBezTo>
                  <a:cubicBezTo>
                    <a:pt x="29" y="8"/>
                    <a:pt x="50" y="29"/>
                    <a:pt x="50" y="54"/>
                  </a:cubicBezTo>
                  <a:cubicBezTo>
                    <a:pt x="50" y="56"/>
                    <a:pt x="52" y="58"/>
                    <a:pt x="54" y="58"/>
                  </a:cubicBezTo>
                  <a:cubicBezTo>
                    <a:pt x="56" y="58"/>
                    <a:pt x="57" y="56"/>
                    <a:pt x="57" y="54"/>
                  </a:cubicBezTo>
                  <a:cubicBezTo>
                    <a:pt x="57" y="54"/>
                    <a:pt x="57" y="54"/>
                    <a:pt x="57" y="54"/>
                  </a:cubicBezTo>
                  <a:cubicBezTo>
                    <a:pt x="57" y="24"/>
                    <a:pt x="33" y="0"/>
                    <a:pt x="4" y="0"/>
                  </a:cubicBezTo>
                  <a:cubicBezTo>
                    <a:pt x="4" y="0"/>
                    <a:pt x="4" y="0"/>
                    <a:pt x="4" y="0"/>
                  </a:cubicBezTo>
                  <a:cubicBezTo>
                    <a:pt x="2" y="0"/>
                    <a:pt x="0" y="2"/>
                    <a:pt x="0" y="4"/>
                  </a:cubicBezTo>
                  <a:cubicBezTo>
                    <a:pt x="0" y="6"/>
                    <a:pt x="2" y="8"/>
                    <a:pt x="4" y="8"/>
                  </a:cubicBezTo>
                  <a:close/>
                  <a:moveTo>
                    <a:pt x="4" y="8"/>
                  </a:moveTo>
                  <a:cubicBezTo>
                    <a:pt x="4" y="8"/>
                    <a:pt x="4" y="8"/>
                    <a:pt x="4" y="8"/>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grpSp>
        <p:nvGrpSpPr>
          <p:cNvPr id="17" name="Group 16">
            <a:extLst>
              <a:ext uri="{FF2B5EF4-FFF2-40B4-BE49-F238E27FC236}">
                <a16:creationId xmlns:a16="http://schemas.microsoft.com/office/drawing/2014/main" id="{2CB26AA3-2B9D-C4B0-5042-53EB45A4BC3E}"/>
              </a:ext>
            </a:extLst>
          </p:cNvPr>
          <p:cNvGrpSpPr/>
          <p:nvPr/>
        </p:nvGrpSpPr>
        <p:grpSpPr>
          <a:xfrm>
            <a:off x="8759770" y="1067411"/>
            <a:ext cx="552874" cy="464805"/>
            <a:chOff x="4856163" y="2736851"/>
            <a:chExt cx="358775" cy="301625"/>
          </a:xfrm>
          <a:solidFill>
            <a:srgbClr val="A8436F"/>
          </a:solidFill>
        </p:grpSpPr>
        <p:sp>
          <p:nvSpPr>
            <p:cNvPr id="20" name="Freeform 128">
              <a:extLst>
                <a:ext uri="{FF2B5EF4-FFF2-40B4-BE49-F238E27FC236}">
                  <a16:creationId xmlns:a16="http://schemas.microsoft.com/office/drawing/2014/main" id="{22A86A59-B28D-B260-0AF2-600A9A007AFF}"/>
                </a:ext>
              </a:extLst>
            </p:cNvPr>
            <p:cNvSpPr>
              <a:spLocks noEditPoints="1"/>
            </p:cNvSpPr>
            <p:nvPr/>
          </p:nvSpPr>
          <p:spPr bwMode="auto">
            <a:xfrm>
              <a:off x="4946650" y="2814638"/>
              <a:ext cx="177800" cy="179388"/>
            </a:xfrm>
            <a:custGeom>
              <a:avLst/>
              <a:gdLst/>
              <a:ahLst/>
              <a:cxnLst>
                <a:cxn ang="0">
                  <a:pos x="31" y="0"/>
                </a:cxn>
                <a:cxn ang="0">
                  <a:pos x="0" y="30"/>
                </a:cxn>
                <a:cxn ang="0">
                  <a:pos x="31" y="61"/>
                </a:cxn>
                <a:cxn ang="0">
                  <a:pos x="61" y="30"/>
                </a:cxn>
                <a:cxn ang="0">
                  <a:pos x="31" y="0"/>
                </a:cxn>
                <a:cxn ang="0">
                  <a:pos x="48" y="45"/>
                </a:cxn>
                <a:cxn ang="0">
                  <a:pos x="16" y="48"/>
                </a:cxn>
                <a:cxn ang="0">
                  <a:pos x="13" y="15"/>
                </a:cxn>
                <a:cxn ang="0">
                  <a:pos x="46" y="13"/>
                </a:cxn>
                <a:cxn ang="0">
                  <a:pos x="48" y="45"/>
                </a:cxn>
                <a:cxn ang="0">
                  <a:pos x="48" y="45"/>
                </a:cxn>
                <a:cxn ang="0">
                  <a:pos x="48" y="45"/>
                </a:cxn>
              </a:cxnLst>
              <a:rect l="0" t="0" r="r" b="b"/>
              <a:pathLst>
                <a:path w="61" h="61">
                  <a:moveTo>
                    <a:pt x="31" y="0"/>
                  </a:moveTo>
                  <a:cubicBezTo>
                    <a:pt x="14" y="0"/>
                    <a:pt x="0" y="13"/>
                    <a:pt x="0" y="30"/>
                  </a:cubicBezTo>
                  <a:cubicBezTo>
                    <a:pt x="0" y="47"/>
                    <a:pt x="14" y="61"/>
                    <a:pt x="31" y="61"/>
                  </a:cubicBezTo>
                  <a:cubicBezTo>
                    <a:pt x="48" y="61"/>
                    <a:pt x="61" y="47"/>
                    <a:pt x="61" y="30"/>
                  </a:cubicBezTo>
                  <a:cubicBezTo>
                    <a:pt x="61" y="13"/>
                    <a:pt x="48" y="0"/>
                    <a:pt x="31" y="0"/>
                  </a:cubicBezTo>
                  <a:close/>
                  <a:moveTo>
                    <a:pt x="48" y="45"/>
                  </a:moveTo>
                  <a:cubicBezTo>
                    <a:pt x="40" y="55"/>
                    <a:pt x="25" y="56"/>
                    <a:pt x="16" y="48"/>
                  </a:cubicBezTo>
                  <a:cubicBezTo>
                    <a:pt x="6" y="39"/>
                    <a:pt x="5" y="25"/>
                    <a:pt x="13" y="15"/>
                  </a:cubicBezTo>
                  <a:cubicBezTo>
                    <a:pt x="22" y="6"/>
                    <a:pt x="36" y="5"/>
                    <a:pt x="46" y="13"/>
                  </a:cubicBezTo>
                  <a:cubicBezTo>
                    <a:pt x="55" y="21"/>
                    <a:pt x="57" y="36"/>
                    <a:pt x="48" y="45"/>
                  </a:cubicBezTo>
                  <a:close/>
                  <a:moveTo>
                    <a:pt x="48" y="45"/>
                  </a:moveTo>
                  <a:cubicBezTo>
                    <a:pt x="48" y="45"/>
                    <a:pt x="48" y="45"/>
                    <a:pt x="48" y="45"/>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1" name="Freeform 129">
              <a:extLst>
                <a:ext uri="{FF2B5EF4-FFF2-40B4-BE49-F238E27FC236}">
                  <a16:creationId xmlns:a16="http://schemas.microsoft.com/office/drawing/2014/main" id="{0C7B5517-DEAD-A44B-EBE5-4A07BEB60CEE}"/>
                </a:ext>
              </a:extLst>
            </p:cNvPr>
            <p:cNvSpPr>
              <a:spLocks noEditPoints="1"/>
            </p:cNvSpPr>
            <p:nvPr/>
          </p:nvSpPr>
          <p:spPr bwMode="auto">
            <a:xfrm>
              <a:off x="4989513" y="2859088"/>
              <a:ext cx="53975" cy="50800"/>
            </a:xfrm>
            <a:custGeom>
              <a:avLst/>
              <a:gdLst/>
              <a:ahLst/>
              <a:cxnLst>
                <a:cxn ang="0">
                  <a:pos x="16" y="0"/>
                </a:cxn>
                <a:cxn ang="0">
                  <a:pos x="0" y="15"/>
                </a:cxn>
                <a:cxn ang="0">
                  <a:pos x="2" y="17"/>
                </a:cxn>
                <a:cxn ang="0">
                  <a:pos x="4" y="15"/>
                </a:cxn>
                <a:cxn ang="0">
                  <a:pos x="16" y="4"/>
                </a:cxn>
                <a:cxn ang="0">
                  <a:pos x="18" y="2"/>
                </a:cxn>
                <a:cxn ang="0">
                  <a:pos x="16" y="0"/>
                </a:cxn>
                <a:cxn ang="0">
                  <a:pos x="16" y="0"/>
                </a:cxn>
                <a:cxn ang="0">
                  <a:pos x="16" y="0"/>
                </a:cxn>
              </a:cxnLst>
              <a:rect l="0" t="0" r="r" b="b"/>
              <a:pathLst>
                <a:path w="18" h="17">
                  <a:moveTo>
                    <a:pt x="16" y="0"/>
                  </a:moveTo>
                  <a:cubicBezTo>
                    <a:pt x="7" y="0"/>
                    <a:pt x="0" y="7"/>
                    <a:pt x="0" y="15"/>
                  </a:cubicBezTo>
                  <a:cubicBezTo>
                    <a:pt x="0" y="16"/>
                    <a:pt x="1" y="17"/>
                    <a:pt x="2" y="17"/>
                  </a:cubicBezTo>
                  <a:cubicBezTo>
                    <a:pt x="3" y="17"/>
                    <a:pt x="4" y="16"/>
                    <a:pt x="4" y="15"/>
                  </a:cubicBezTo>
                  <a:cubicBezTo>
                    <a:pt x="4" y="9"/>
                    <a:pt x="9" y="4"/>
                    <a:pt x="16" y="4"/>
                  </a:cubicBezTo>
                  <a:cubicBezTo>
                    <a:pt x="17" y="4"/>
                    <a:pt x="18" y="3"/>
                    <a:pt x="18" y="2"/>
                  </a:cubicBezTo>
                  <a:cubicBezTo>
                    <a:pt x="18" y="1"/>
                    <a:pt x="17" y="0"/>
                    <a:pt x="16" y="0"/>
                  </a:cubicBezTo>
                  <a:close/>
                  <a:moveTo>
                    <a:pt x="16" y="0"/>
                  </a:moveTo>
                  <a:cubicBezTo>
                    <a:pt x="16" y="0"/>
                    <a:pt x="16" y="0"/>
                    <a:pt x="16" y="0"/>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22" name="Freeform 130">
              <a:extLst>
                <a:ext uri="{FF2B5EF4-FFF2-40B4-BE49-F238E27FC236}">
                  <a16:creationId xmlns:a16="http://schemas.microsoft.com/office/drawing/2014/main" id="{4E44ECF7-4C31-42EB-9763-3571B28969B8}"/>
                </a:ext>
              </a:extLst>
            </p:cNvPr>
            <p:cNvSpPr>
              <a:spLocks noEditPoints="1"/>
            </p:cNvSpPr>
            <p:nvPr/>
          </p:nvSpPr>
          <p:spPr bwMode="auto">
            <a:xfrm>
              <a:off x="4856163" y="2736851"/>
              <a:ext cx="358775" cy="301625"/>
            </a:xfrm>
            <a:custGeom>
              <a:avLst/>
              <a:gdLst/>
              <a:ahLst/>
              <a:cxnLst>
                <a:cxn ang="0">
                  <a:pos x="114" y="23"/>
                </a:cxn>
                <a:cxn ang="0">
                  <a:pos x="97" y="20"/>
                </a:cxn>
                <a:cxn ang="0">
                  <a:pos x="92" y="7"/>
                </a:cxn>
                <a:cxn ang="0">
                  <a:pos x="81" y="0"/>
                </a:cxn>
                <a:cxn ang="0">
                  <a:pos x="43" y="0"/>
                </a:cxn>
                <a:cxn ang="0">
                  <a:pos x="32" y="7"/>
                </a:cxn>
                <a:cxn ang="0">
                  <a:pos x="27" y="20"/>
                </a:cxn>
                <a:cxn ang="0">
                  <a:pos x="10" y="23"/>
                </a:cxn>
                <a:cxn ang="0">
                  <a:pos x="0" y="34"/>
                </a:cxn>
                <a:cxn ang="0">
                  <a:pos x="0" y="92"/>
                </a:cxn>
                <a:cxn ang="0">
                  <a:pos x="12" y="103"/>
                </a:cxn>
                <a:cxn ang="0">
                  <a:pos x="112" y="103"/>
                </a:cxn>
                <a:cxn ang="0">
                  <a:pos x="123" y="92"/>
                </a:cxn>
                <a:cxn ang="0">
                  <a:pos x="123" y="34"/>
                </a:cxn>
                <a:cxn ang="0">
                  <a:pos x="114" y="23"/>
                </a:cxn>
                <a:cxn ang="0">
                  <a:pos x="115" y="92"/>
                </a:cxn>
                <a:cxn ang="0">
                  <a:pos x="112" y="96"/>
                </a:cxn>
                <a:cxn ang="0">
                  <a:pos x="12" y="96"/>
                </a:cxn>
                <a:cxn ang="0">
                  <a:pos x="8" y="92"/>
                </a:cxn>
                <a:cxn ang="0">
                  <a:pos x="8" y="34"/>
                </a:cxn>
                <a:cxn ang="0">
                  <a:pos x="11" y="30"/>
                </a:cxn>
                <a:cxn ang="0">
                  <a:pos x="32" y="27"/>
                </a:cxn>
                <a:cxn ang="0">
                  <a:pos x="39" y="10"/>
                </a:cxn>
                <a:cxn ang="0">
                  <a:pos x="43" y="7"/>
                </a:cxn>
                <a:cxn ang="0">
                  <a:pos x="81" y="7"/>
                </a:cxn>
                <a:cxn ang="0">
                  <a:pos x="85" y="10"/>
                </a:cxn>
                <a:cxn ang="0">
                  <a:pos x="91" y="27"/>
                </a:cxn>
                <a:cxn ang="0">
                  <a:pos x="112" y="30"/>
                </a:cxn>
                <a:cxn ang="0">
                  <a:pos x="115" y="34"/>
                </a:cxn>
                <a:cxn ang="0">
                  <a:pos x="115" y="92"/>
                </a:cxn>
                <a:cxn ang="0">
                  <a:pos x="115" y="92"/>
                </a:cxn>
                <a:cxn ang="0">
                  <a:pos x="115" y="92"/>
                </a:cxn>
              </a:cxnLst>
              <a:rect l="0" t="0" r="r" b="b"/>
              <a:pathLst>
                <a:path w="123" h="103">
                  <a:moveTo>
                    <a:pt x="114" y="23"/>
                  </a:moveTo>
                  <a:cubicBezTo>
                    <a:pt x="97" y="20"/>
                    <a:pt x="97" y="20"/>
                    <a:pt x="97" y="20"/>
                  </a:cubicBezTo>
                  <a:cubicBezTo>
                    <a:pt x="92" y="7"/>
                    <a:pt x="92" y="7"/>
                    <a:pt x="92" y="7"/>
                  </a:cubicBezTo>
                  <a:cubicBezTo>
                    <a:pt x="90" y="3"/>
                    <a:pt x="86" y="0"/>
                    <a:pt x="81" y="0"/>
                  </a:cubicBezTo>
                  <a:cubicBezTo>
                    <a:pt x="43" y="0"/>
                    <a:pt x="43" y="0"/>
                    <a:pt x="43" y="0"/>
                  </a:cubicBezTo>
                  <a:cubicBezTo>
                    <a:pt x="38" y="0"/>
                    <a:pt x="34" y="3"/>
                    <a:pt x="32" y="7"/>
                  </a:cubicBezTo>
                  <a:cubicBezTo>
                    <a:pt x="27" y="20"/>
                    <a:pt x="27" y="20"/>
                    <a:pt x="27" y="20"/>
                  </a:cubicBezTo>
                  <a:cubicBezTo>
                    <a:pt x="10" y="23"/>
                    <a:pt x="10" y="23"/>
                    <a:pt x="10" y="23"/>
                  </a:cubicBezTo>
                  <a:cubicBezTo>
                    <a:pt x="4" y="24"/>
                    <a:pt x="0" y="29"/>
                    <a:pt x="0" y="34"/>
                  </a:cubicBezTo>
                  <a:cubicBezTo>
                    <a:pt x="0" y="92"/>
                    <a:pt x="0" y="92"/>
                    <a:pt x="0" y="92"/>
                  </a:cubicBezTo>
                  <a:cubicBezTo>
                    <a:pt x="0" y="98"/>
                    <a:pt x="6" y="103"/>
                    <a:pt x="12" y="103"/>
                  </a:cubicBezTo>
                  <a:cubicBezTo>
                    <a:pt x="112" y="103"/>
                    <a:pt x="112" y="103"/>
                    <a:pt x="112" y="103"/>
                  </a:cubicBezTo>
                  <a:cubicBezTo>
                    <a:pt x="118" y="103"/>
                    <a:pt x="123" y="98"/>
                    <a:pt x="123" y="92"/>
                  </a:cubicBezTo>
                  <a:cubicBezTo>
                    <a:pt x="123" y="34"/>
                    <a:pt x="123" y="34"/>
                    <a:pt x="123" y="34"/>
                  </a:cubicBezTo>
                  <a:cubicBezTo>
                    <a:pt x="123" y="29"/>
                    <a:pt x="119" y="24"/>
                    <a:pt x="114" y="23"/>
                  </a:cubicBezTo>
                  <a:close/>
                  <a:moveTo>
                    <a:pt x="115" y="92"/>
                  </a:moveTo>
                  <a:cubicBezTo>
                    <a:pt x="115" y="94"/>
                    <a:pt x="114" y="96"/>
                    <a:pt x="112" y="96"/>
                  </a:cubicBezTo>
                  <a:cubicBezTo>
                    <a:pt x="12" y="96"/>
                    <a:pt x="12" y="96"/>
                    <a:pt x="12" y="96"/>
                  </a:cubicBezTo>
                  <a:cubicBezTo>
                    <a:pt x="10" y="96"/>
                    <a:pt x="8" y="94"/>
                    <a:pt x="8" y="92"/>
                  </a:cubicBezTo>
                  <a:cubicBezTo>
                    <a:pt x="8" y="34"/>
                    <a:pt x="8" y="34"/>
                    <a:pt x="8" y="34"/>
                  </a:cubicBezTo>
                  <a:cubicBezTo>
                    <a:pt x="8" y="32"/>
                    <a:pt x="9" y="31"/>
                    <a:pt x="11" y="30"/>
                  </a:cubicBezTo>
                  <a:cubicBezTo>
                    <a:pt x="32" y="27"/>
                    <a:pt x="32" y="27"/>
                    <a:pt x="32" y="27"/>
                  </a:cubicBezTo>
                  <a:cubicBezTo>
                    <a:pt x="39" y="10"/>
                    <a:pt x="39" y="10"/>
                    <a:pt x="39" y="10"/>
                  </a:cubicBezTo>
                  <a:cubicBezTo>
                    <a:pt x="40" y="8"/>
                    <a:pt x="41" y="7"/>
                    <a:pt x="43" y="7"/>
                  </a:cubicBezTo>
                  <a:cubicBezTo>
                    <a:pt x="81" y="7"/>
                    <a:pt x="81" y="7"/>
                    <a:pt x="81" y="7"/>
                  </a:cubicBezTo>
                  <a:cubicBezTo>
                    <a:pt x="83" y="7"/>
                    <a:pt x="84" y="8"/>
                    <a:pt x="85" y="10"/>
                  </a:cubicBezTo>
                  <a:cubicBezTo>
                    <a:pt x="91" y="27"/>
                    <a:pt x="91" y="27"/>
                    <a:pt x="91" y="27"/>
                  </a:cubicBezTo>
                  <a:cubicBezTo>
                    <a:pt x="112" y="30"/>
                    <a:pt x="112" y="30"/>
                    <a:pt x="112" y="30"/>
                  </a:cubicBezTo>
                  <a:cubicBezTo>
                    <a:pt x="114" y="31"/>
                    <a:pt x="115" y="32"/>
                    <a:pt x="115" y="34"/>
                  </a:cubicBezTo>
                  <a:lnTo>
                    <a:pt x="115" y="92"/>
                  </a:lnTo>
                  <a:close/>
                  <a:moveTo>
                    <a:pt x="115" y="92"/>
                  </a:moveTo>
                  <a:cubicBezTo>
                    <a:pt x="115" y="92"/>
                    <a:pt x="115" y="92"/>
                    <a:pt x="115" y="92"/>
                  </a:cubicBezTo>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grpSp>
      <p:sp>
        <p:nvSpPr>
          <p:cNvPr id="18" name="Freeform 131">
            <a:extLst>
              <a:ext uri="{FF2B5EF4-FFF2-40B4-BE49-F238E27FC236}">
                <a16:creationId xmlns:a16="http://schemas.microsoft.com/office/drawing/2014/main" id="{DB3D9431-9075-FDAF-7DB8-095C6999F392}"/>
              </a:ext>
            </a:extLst>
          </p:cNvPr>
          <p:cNvSpPr>
            <a:spLocks noEditPoints="1"/>
          </p:cNvSpPr>
          <p:nvPr/>
        </p:nvSpPr>
        <p:spPr bwMode="auto">
          <a:xfrm>
            <a:off x="6216011" y="1515620"/>
            <a:ext cx="555321" cy="521073"/>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rgbClr val="7DD1CE"/>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sp>
        <p:nvSpPr>
          <p:cNvPr id="19" name="Freeform 144">
            <a:extLst>
              <a:ext uri="{FF2B5EF4-FFF2-40B4-BE49-F238E27FC236}">
                <a16:creationId xmlns:a16="http://schemas.microsoft.com/office/drawing/2014/main" id="{4A07A2F8-DE52-5031-49A3-E02310F1F769}"/>
              </a:ext>
            </a:extLst>
          </p:cNvPr>
          <p:cNvSpPr>
            <a:spLocks noEditPoints="1"/>
          </p:cNvSpPr>
          <p:nvPr/>
        </p:nvSpPr>
        <p:spPr bwMode="auto">
          <a:xfrm>
            <a:off x="1345489" y="2517146"/>
            <a:ext cx="567552" cy="555321"/>
          </a:xfrm>
          <a:custGeom>
            <a:avLst/>
            <a:gdLst/>
            <a:ahLst/>
            <a:cxnLst>
              <a:cxn ang="0">
                <a:pos x="90" y="0"/>
              </a:cxn>
              <a:cxn ang="0">
                <a:pos x="53" y="26"/>
              </a:cxn>
              <a:cxn ang="0">
                <a:pos x="53" y="26"/>
              </a:cxn>
              <a:cxn ang="0">
                <a:pos x="13" y="66"/>
              </a:cxn>
              <a:cxn ang="0">
                <a:pos x="0" y="106"/>
              </a:cxn>
              <a:cxn ang="0">
                <a:pos x="13" y="123"/>
              </a:cxn>
              <a:cxn ang="0">
                <a:pos x="50" y="114"/>
              </a:cxn>
              <a:cxn ang="0">
                <a:pos x="115" y="51"/>
              </a:cxn>
              <a:cxn ang="0">
                <a:pos x="61" y="91"/>
              </a:cxn>
              <a:cxn ang="0">
                <a:pos x="95" y="45"/>
              </a:cxn>
              <a:cxn ang="0">
                <a:pos x="91" y="64"/>
              </a:cxn>
              <a:cxn ang="0">
                <a:pos x="61" y="94"/>
              </a:cxn>
              <a:cxn ang="0">
                <a:pos x="56" y="78"/>
              </a:cxn>
              <a:cxn ang="0">
                <a:pos x="43" y="66"/>
              </a:cxn>
              <a:cxn ang="0">
                <a:pos x="88" y="34"/>
              </a:cxn>
              <a:cxn ang="0">
                <a:pos x="56" y="78"/>
              </a:cxn>
              <a:cxn ang="0">
                <a:pos x="29" y="61"/>
              </a:cxn>
              <a:cxn ang="0">
                <a:pos x="76" y="28"/>
              </a:cxn>
              <a:cxn ang="0">
                <a:pos x="16" y="115"/>
              </a:cxn>
              <a:cxn ang="0">
                <a:pos x="7" y="110"/>
              </a:cxn>
              <a:cxn ang="0">
                <a:pos x="12" y="93"/>
              </a:cxn>
              <a:cxn ang="0">
                <a:pos x="30" y="111"/>
              </a:cxn>
              <a:cxn ang="0">
                <a:pos x="34" y="110"/>
              </a:cxn>
              <a:cxn ang="0">
                <a:pos x="13" y="89"/>
              </a:cxn>
              <a:cxn ang="0">
                <a:pos x="18" y="72"/>
              </a:cxn>
              <a:cxn ang="0">
                <a:pos x="49" y="106"/>
              </a:cxn>
              <a:cxn ang="0">
                <a:pos x="34" y="110"/>
              </a:cxn>
              <a:cxn ang="0">
                <a:pos x="103" y="52"/>
              </a:cxn>
              <a:cxn ang="0">
                <a:pos x="93" y="29"/>
              </a:cxn>
              <a:cxn ang="0">
                <a:pos x="77" y="13"/>
              </a:cxn>
              <a:cxn ang="0">
                <a:pos x="107" y="16"/>
              </a:cxn>
              <a:cxn ang="0">
                <a:pos x="110" y="45"/>
              </a:cxn>
              <a:cxn ang="0">
                <a:pos x="110" y="45"/>
              </a:cxn>
            </a:cxnLst>
            <a:rect l="0" t="0" r="r" b="b"/>
            <a:pathLst>
              <a:path w="126" h="123">
                <a:moveTo>
                  <a:pt x="112" y="10"/>
                </a:moveTo>
                <a:cubicBezTo>
                  <a:pt x="106" y="4"/>
                  <a:pt x="98" y="0"/>
                  <a:pt x="90" y="0"/>
                </a:cubicBezTo>
                <a:cubicBezTo>
                  <a:pt x="83" y="0"/>
                  <a:pt x="76" y="3"/>
                  <a:pt x="72" y="7"/>
                </a:cubicBezTo>
                <a:cubicBezTo>
                  <a:pt x="53" y="26"/>
                  <a:pt x="53" y="26"/>
                  <a:pt x="53" y="26"/>
                </a:cubicBezTo>
                <a:cubicBezTo>
                  <a:pt x="53" y="26"/>
                  <a:pt x="53" y="26"/>
                  <a:pt x="53" y="26"/>
                </a:cubicBezTo>
                <a:cubicBezTo>
                  <a:pt x="53" y="26"/>
                  <a:pt x="53" y="26"/>
                  <a:pt x="53" y="26"/>
                </a:cubicBezTo>
                <a:cubicBezTo>
                  <a:pt x="53" y="26"/>
                  <a:pt x="53" y="26"/>
                  <a:pt x="53" y="26"/>
                </a:cubicBezTo>
                <a:cubicBezTo>
                  <a:pt x="13" y="66"/>
                  <a:pt x="13" y="66"/>
                  <a:pt x="13" y="66"/>
                </a:cubicBezTo>
                <a:cubicBezTo>
                  <a:pt x="11" y="68"/>
                  <a:pt x="10" y="70"/>
                  <a:pt x="9" y="73"/>
                </a:cubicBezTo>
                <a:cubicBezTo>
                  <a:pt x="0" y="106"/>
                  <a:pt x="0" y="106"/>
                  <a:pt x="0" y="106"/>
                </a:cubicBezTo>
                <a:cubicBezTo>
                  <a:pt x="0" y="106"/>
                  <a:pt x="0" y="108"/>
                  <a:pt x="0" y="110"/>
                </a:cubicBezTo>
                <a:cubicBezTo>
                  <a:pt x="0" y="117"/>
                  <a:pt x="6" y="123"/>
                  <a:pt x="13" y="123"/>
                </a:cubicBezTo>
                <a:cubicBezTo>
                  <a:pt x="15" y="123"/>
                  <a:pt x="17" y="122"/>
                  <a:pt x="18" y="122"/>
                </a:cubicBezTo>
                <a:cubicBezTo>
                  <a:pt x="50" y="114"/>
                  <a:pt x="50" y="114"/>
                  <a:pt x="50" y="114"/>
                </a:cubicBezTo>
                <a:cubicBezTo>
                  <a:pt x="52" y="113"/>
                  <a:pt x="55" y="112"/>
                  <a:pt x="57" y="110"/>
                </a:cubicBezTo>
                <a:cubicBezTo>
                  <a:pt x="115" y="51"/>
                  <a:pt x="115" y="51"/>
                  <a:pt x="115" y="51"/>
                </a:cubicBezTo>
                <a:cubicBezTo>
                  <a:pt x="126" y="40"/>
                  <a:pt x="125" y="22"/>
                  <a:pt x="112" y="10"/>
                </a:cubicBezTo>
                <a:close/>
                <a:moveTo>
                  <a:pt x="61" y="91"/>
                </a:moveTo>
                <a:cubicBezTo>
                  <a:pt x="61" y="88"/>
                  <a:pt x="60" y="85"/>
                  <a:pt x="58" y="81"/>
                </a:cubicBezTo>
                <a:cubicBezTo>
                  <a:pt x="95" y="45"/>
                  <a:pt x="95" y="45"/>
                  <a:pt x="95" y="45"/>
                </a:cubicBezTo>
                <a:cubicBezTo>
                  <a:pt x="97" y="52"/>
                  <a:pt x="96" y="59"/>
                  <a:pt x="91" y="64"/>
                </a:cubicBezTo>
                <a:cubicBezTo>
                  <a:pt x="91" y="64"/>
                  <a:pt x="91" y="64"/>
                  <a:pt x="91" y="64"/>
                </a:cubicBezTo>
                <a:cubicBezTo>
                  <a:pt x="91" y="64"/>
                  <a:pt x="91" y="64"/>
                  <a:pt x="91" y="64"/>
                </a:cubicBezTo>
                <a:cubicBezTo>
                  <a:pt x="61" y="94"/>
                  <a:pt x="61" y="94"/>
                  <a:pt x="61" y="94"/>
                </a:cubicBezTo>
                <a:cubicBezTo>
                  <a:pt x="61" y="93"/>
                  <a:pt x="61" y="92"/>
                  <a:pt x="61" y="91"/>
                </a:cubicBezTo>
                <a:close/>
                <a:moveTo>
                  <a:pt x="56" y="78"/>
                </a:moveTo>
                <a:cubicBezTo>
                  <a:pt x="55" y="76"/>
                  <a:pt x="53" y="73"/>
                  <a:pt x="51" y="71"/>
                </a:cubicBezTo>
                <a:cubicBezTo>
                  <a:pt x="49" y="69"/>
                  <a:pt x="46" y="67"/>
                  <a:pt x="43" y="66"/>
                </a:cubicBezTo>
                <a:cubicBezTo>
                  <a:pt x="80" y="29"/>
                  <a:pt x="80" y="29"/>
                  <a:pt x="80" y="29"/>
                </a:cubicBezTo>
                <a:cubicBezTo>
                  <a:pt x="83" y="30"/>
                  <a:pt x="86" y="32"/>
                  <a:pt x="88" y="34"/>
                </a:cubicBezTo>
                <a:cubicBezTo>
                  <a:pt x="90" y="37"/>
                  <a:pt x="92" y="39"/>
                  <a:pt x="93" y="41"/>
                </a:cubicBezTo>
                <a:lnTo>
                  <a:pt x="56" y="78"/>
                </a:lnTo>
                <a:close/>
                <a:moveTo>
                  <a:pt x="40" y="64"/>
                </a:moveTo>
                <a:cubicBezTo>
                  <a:pt x="36" y="62"/>
                  <a:pt x="33" y="61"/>
                  <a:pt x="29" y="61"/>
                </a:cubicBezTo>
                <a:cubicBezTo>
                  <a:pt x="58" y="32"/>
                  <a:pt x="58" y="32"/>
                  <a:pt x="58" y="32"/>
                </a:cubicBezTo>
                <a:cubicBezTo>
                  <a:pt x="63" y="27"/>
                  <a:pt x="69" y="26"/>
                  <a:pt x="76" y="28"/>
                </a:cubicBezTo>
                <a:lnTo>
                  <a:pt x="40" y="64"/>
                </a:lnTo>
                <a:close/>
                <a:moveTo>
                  <a:pt x="16" y="115"/>
                </a:moveTo>
                <a:cubicBezTo>
                  <a:pt x="15" y="115"/>
                  <a:pt x="14" y="115"/>
                  <a:pt x="13" y="115"/>
                </a:cubicBezTo>
                <a:cubicBezTo>
                  <a:pt x="10" y="115"/>
                  <a:pt x="7" y="113"/>
                  <a:pt x="7" y="110"/>
                </a:cubicBezTo>
                <a:cubicBezTo>
                  <a:pt x="7" y="109"/>
                  <a:pt x="8" y="108"/>
                  <a:pt x="8" y="107"/>
                </a:cubicBezTo>
                <a:cubicBezTo>
                  <a:pt x="12" y="93"/>
                  <a:pt x="12" y="93"/>
                  <a:pt x="12" y="93"/>
                </a:cubicBezTo>
                <a:cubicBezTo>
                  <a:pt x="16" y="93"/>
                  <a:pt x="21" y="94"/>
                  <a:pt x="25" y="98"/>
                </a:cubicBezTo>
                <a:cubicBezTo>
                  <a:pt x="28" y="102"/>
                  <a:pt x="30" y="107"/>
                  <a:pt x="30" y="111"/>
                </a:cubicBezTo>
                <a:lnTo>
                  <a:pt x="16" y="115"/>
                </a:lnTo>
                <a:close/>
                <a:moveTo>
                  <a:pt x="34" y="110"/>
                </a:moveTo>
                <a:cubicBezTo>
                  <a:pt x="34" y="105"/>
                  <a:pt x="31" y="100"/>
                  <a:pt x="27" y="95"/>
                </a:cubicBezTo>
                <a:cubicBezTo>
                  <a:pt x="23" y="91"/>
                  <a:pt x="18" y="89"/>
                  <a:pt x="13" y="89"/>
                </a:cubicBezTo>
                <a:cubicBezTo>
                  <a:pt x="17" y="75"/>
                  <a:pt x="17" y="75"/>
                  <a:pt x="17" y="75"/>
                </a:cubicBezTo>
                <a:cubicBezTo>
                  <a:pt x="17" y="74"/>
                  <a:pt x="17" y="73"/>
                  <a:pt x="18" y="72"/>
                </a:cubicBezTo>
                <a:cubicBezTo>
                  <a:pt x="26" y="67"/>
                  <a:pt x="38" y="68"/>
                  <a:pt x="46" y="77"/>
                </a:cubicBezTo>
                <a:cubicBezTo>
                  <a:pt x="55" y="85"/>
                  <a:pt x="56" y="98"/>
                  <a:pt x="49" y="106"/>
                </a:cubicBezTo>
                <a:cubicBezTo>
                  <a:pt x="49" y="106"/>
                  <a:pt x="48" y="106"/>
                  <a:pt x="48" y="106"/>
                </a:cubicBezTo>
                <a:lnTo>
                  <a:pt x="34" y="110"/>
                </a:lnTo>
                <a:close/>
                <a:moveTo>
                  <a:pt x="110" y="45"/>
                </a:moveTo>
                <a:cubicBezTo>
                  <a:pt x="103" y="52"/>
                  <a:pt x="103" y="52"/>
                  <a:pt x="103" y="52"/>
                </a:cubicBezTo>
                <a:cubicBezTo>
                  <a:pt x="103" y="51"/>
                  <a:pt x="103" y="50"/>
                  <a:pt x="103" y="49"/>
                </a:cubicBezTo>
                <a:cubicBezTo>
                  <a:pt x="103" y="42"/>
                  <a:pt x="99" y="35"/>
                  <a:pt x="93" y="29"/>
                </a:cubicBezTo>
                <a:cubicBezTo>
                  <a:pt x="87" y="23"/>
                  <a:pt x="79" y="19"/>
                  <a:pt x="71" y="19"/>
                </a:cubicBezTo>
                <a:cubicBezTo>
                  <a:pt x="77" y="13"/>
                  <a:pt x="77" y="13"/>
                  <a:pt x="77" y="13"/>
                </a:cubicBezTo>
                <a:cubicBezTo>
                  <a:pt x="80" y="10"/>
                  <a:pt x="85" y="8"/>
                  <a:pt x="90" y="8"/>
                </a:cubicBezTo>
                <a:cubicBezTo>
                  <a:pt x="96" y="8"/>
                  <a:pt x="102" y="11"/>
                  <a:pt x="107" y="16"/>
                </a:cubicBezTo>
                <a:cubicBezTo>
                  <a:pt x="112" y="20"/>
                  <a:pt x="114" y="26"/>
                  <a:pt x="115" y="32"/>
                </a:cubicBezTo>
                <a:cubicBezTo>
                  <a:pt x="115" y="37"/>
                  <a:pt x="113" y="42"/>
                  <a:pt x="110" y="45"/>
                </a:cubicBezTo>
                <a:close/>
                <a:moveTo>
                  <a:pt x="110" y="45"/>
                </a:moveTo>
                <a:cubicBezTo>
                  <a:pt x="110" y="45"/>
                  <a:pt x="110" y="45"/>
                  <a:pt x="110" y="45"/>
                </a:cubicBezTo>
              </a:path>
            </a:pathLst>
          </a:custGeom>
          <a:solidFill>
            <a:srgbClr val="F26363"/>
          </a:solidFill>
          <a:ln w="9525">
            <a:noFill/>
            <a:round/>
            <a:headEnd/>
            <a:tailEnd/>
          </a:ln>
        </p:spPr>
        <p:txBody>
          <a:bodyPr vert="horz" wrap="square" lIns="243868" tIns="121934" rIns="243868" bIns="121934" numCol="1" anchor="t" anchorCtr="0" compatLnSpc="1">
            <a:prstTxWarp prst="textNoShape">
              <a:avLst/>
            </a:prstTxWarp>
          </a:bodyPr>
          <a:lstStyle/>
          <a:p>
            <a:endParaRPr lang="en-US" sz="8800"/>
          </a:p>
        </p:txBody>
      </p:sp>
      <p:cxnSp>
        <p:nvCxnSpPr>
          <p:cNvPr id="4" name="Straight Connector 3">
            <a:extLst>
              <a:ext uri="{FF2B5EF4-FFF2-40B4-BE49-F238E27FC236}">
                <a16:creationId xmlns:a16="http://schemas.microsoft.com/office/drawing/2014/main" id="{97776786-F6DB-B388-6263-17B2D18BDF1F}"/>
              </a:ext>
            </a:extLst>
          </p:cNvPr>
          <p:cNvCxnSpPr/>
          <p:nvPr/>
        </p:nvCxnSpPr>
        <p:spPr>
          <a:xfrm>
            <a:off x="932662" y="3015879"/>
            <a:ext cx="1285998" cy="1603658"/>
          </a:xfrm>
          <a:prstGeom prst="line">
            <a:avLst/>
          </a:prstGeom>
          <a:ln w="44450">
            <a:solidFill>
              <a:schemeClr val="tx1">
                <a:lumMod val="50000"/>
                <a:lumOff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33AC453-F6D2-7FFE-A144-069D44A508AE}"/>
              </a:ext>
            </a:extLst>
          </p:cNvPr>
          <p:cNvCxnSpPr/>
          <p:nvPr/>
        </p:nvCxnSpPr>
        <p:spPr>
          <a:xfrm>
            <a:off x="3377150" y="2424407"/>
            <a:ext cx="1760309" cy="2195130"/>
          </a:xfrm>
          <a:prstGeom prst="line">
            <a:avLst/>
          </a:prstGeom>
          <a:ln w="44450">
            <a:solidFill>
              <a:schemeClr val="tx1">
                <a:lumMod val="50000"/>
                <a:lumOff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7EF946C-CDB1-887F-1A9A-6ABA9CD5F4F5}"/>
              </a:ext>
            </a:extLst>
          </p:cNvPr>
          <p:cNvCxnSpPr/>
          <p:nvPr/>
        </p:nvCxnSpPr>
        <p:spPr>
          <a:xfrm>
            <a:off x="5900688" y="1898653"/>
            <a:ext cx="2181919" cy="2720883"/>
          </a:xfrm>
          <a:prstGeom prst="line">
            <a:avLst/>
          </a:prstGeom>
          <a:ln w="44450">
            <a:solidFill>
              <a:schemeClr val="tx1">
                <a:lumMod val="50000"/>
                <a:lumOff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2B5046E-41FF-3BC4-8EBD-83CF41D984BB}"/>
              </a:ext>
            </a:extLst>
          </p:cNvPr>
          <p:cNvCxnSpPr/>
          <p:nvPr/>
        </p:nvCxnSpPr>
        <p:spPr>
          <a:xfrm>
            <a:off x="8371346" y="1436914"/>
            <a:ext cx="2552194" cy="3182622"/>
          </a:xfrm>
          <a:prstGeom prst="line">
            <a:avLst/>
          </a:prstGeom>
          <a:ln w="44450">
            <a:solidFill>
              <a:schemeClr val="tx1">
                <a:lumMod val="50000"/>
                <a:lumOff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4CD9C676-B965-D3CF-4935-521A4296C4FB}"/>
              </a:ext>
            </a:extLst>
          </p:cNvPr>
          <p:cNvSpPr/>
          <p:nvPr/>
        </p:nvSpPr>
        <p:spPr>
          <a:xfrm>
            <a:off x="2056057" y="4526825"/>
            <a:ext cx="373569" cy="373569"/>
          </a:xfrm>
          <a:prstGeom prst="roundRec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276DB7D3-EC89-D89D-8679-80B3F3475D9D}"/>
              </a:ext>
            </a:extLst>
          </p:cNvPr>
          <p:cNvSpPr/>
          <p:nvPr/>
        </p:nvSpPr>
        <p:spPr>
          <a:xfrm>
            <a:off x="5003794" y="4526825"/>
            <a:ext cx="373569" cy="373569"/>
          </a:xfrm>
          <a:prstGeom prst="round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A76BED95-7084-0B1C-A4FA-50984A792065}"/>
              </a:ext>
            </a:extLst>
          </p:cNvPr>
          <p:cNvSpPr/>
          <p:nvPr/>
        </p:nvSpPr>
        <p:spPr>
          <a:xfrm>
            <a:off x="7915436" y="4526825"/>
            <a:ext cx="373569" cy="373569"/>
          </a:xfrm>
          <a:prstGeom prst="roundRect">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B6D33C03-0E0E-7B11-7E6C-B86D3A8ED536}"/>
              </a:ext>
            </a:extLst>
          </p:cNvPr>
          <p:cNvSpPr/>
          <p:nvPr/>
        </p:nvSpPr>
        <p:spPr>
          <a:xfrm>
            <a:off x="10754888" y="4526825"/>
            <a:ext cx="373569" cy="373569"/>
          </a:xfrm>
          <a:prstGeom prst="roundRect">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ame 32">
            <a:extLst>
              <a:ext uri="{FF2B5EF4-FFF2-40B4-BE49-F238E27FC236}">
                <a16:creationId xmlns:a16="http://schemas.microsoft.com/office/drawing/2014/main" id="{3B27E41F-FE35-0526-F09B-CD01690EE025}"/>
              </a:ext>
            </a:extLst>
          </p:cNvPr>
          <p:cNvSpPr/>
          <p:nvPr/>
        </p:nvSpPr>
        <p:spPr>
          <a:xfrm>
            <a:off x="1899941" y="4370709"/>
            <a:ext cx="685800" cy="685800"/>
          </a:xfrm>
          <a:prstGeom prst="fram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A439FABE-9D9A-1BDD-9F61-C6A5A3E94FEF}"/>
              </a:ext>
            </a:extLst>
          </p:cNvPr>
          <p:cNvSpPr/>
          <p:nvPr/>
        </p:nvSpPr>
        <p:spPr>
          <a:xfrm>
            <a:off x="4847678" y="4370709"/>
            <a:ext cx="685800" cy="685800"/>
          </a:xfrm>
          <a:prstGeom prst="fram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ame 34">
            <a:extLst>
              <a:ext uri="{FF2B5EF4-FFF2-40B4-BE49-F238E27FC236}">
                <a16:creationId xmlns:a16="http://schemas.microsoft.com/office/drawing/2014/main" id="{E1BBC21A-C01B-7642-2CE1-8F35381F3DE4}"/>
              </a:ext>
            </a:extLst>
          </p:cNvPr>
          <p:cNvSpPr/>
          <p:nvPr/>
        </p:nvSpPr>
        <p:spPr>
          <a:xfrm>
            <a:off x="7759320" y="4370709"/>
            <a:ext cx="685800" cy="685800"/>
          </a:xfrm>
          <a:prstGeom prst="fram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7680E335-3904-1A83-BBB4-68E6F33497C4}"/>
              </a:ext>
            </a:extLst>
          </p:cNvPr>
          <p:cNvSpPr/>
          <p:nvPr/>
        </p:nvSpPr>
        <p:spPr>
          <a:xfrm>
            <a:off x="10598772" y="4370709"/>
            <a:ext cx="685800" cy="685800"/>
          </a:xfrm>
          <a:prstGeom prst="frame">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33518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4" name="Freeform: Shape 3">
            <a:extLst>
              <a:ext uri="{FF2B5EF4-FFF2-40B4-BE49-F238E27FC236}">
                <a16:creationId xmlns:a16="http://schemas.microsoft.com/office/drawing/2014/main" id="{19386499-1014-6042-1ACC-BD512A9C9B0E}"/>
              </a:ext>
            </a:extLst>
          </p:cNvPr>
          <p:cNvSpPr/>
          <p:nvPr/>
        </p:nvSpPr>
        <p:spPr>
          <a:xfrm>
            <a:off x="7446563" y="4079011"/>
            <a:ext cx="240363" cy="504762"/>
          </a:xfrm>
          <a:custGeom>
            <a:avLst/>
            <a:gdLst>
              <a:gd name="connsiteX0" fmla="*/ 394060 w 667962"/>
              <a:gd name="connsiteY0" fmla="*/ 832911 h 1402721"/>
              <a:gd name="connsiteX1" fmla="*/ 394060 w 667962"/>
              <a:gd name="connsiteY1" fmla="*/ 151255 h 1402721"/>
              <a:gd name="connsiteX2" fmla="*/ 330604 w 667962"/>
              <a:gd name="connsiteY2" fmla="*/ 87799 h 1402721"/>
              <a:gd name="connsiteX3" fmla="*/ 267147 w 667962"/>
              <a:gd name="connsiteY3" fmla="*/ 151255 h 1402721"/>
              <a:gd name="connsiteX4" fmla="*/ 267147 w 667962"/>
              <a:gd name="connsiteY4" fmla="*/ 836918 h 1402721"/>
              <a:gd name="connsiteX5" fmla="*/ 87799 w 667962"/>
              <a:gd name="connsiteY5" fmla="*/ 1077051 h 1402721"/>
              <a:gd name="connsiteX6" fmla="*/ 338285 w 667962"/>
              <a:gd name="connsiteY6" fmla="*/ 1327537 h 1402721"/>
              <a:gd name="connsiteX7" fmla="*/ 588771 w 667962"/>
              <a:gd name="connsiteY7" fmla="*/ 1077051 h 1402721"/>
              <a:gd name="connsiteX8" fmla="*/ 394060 w 667962"/>
              <a:gd name="connsiteY8" fmla="*/ 832911 h 140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962" h="1402721">
                <a:moveTo>
                  <a:pt x="394060" y="832911"/>
                </a:moveTo>
                <a:lnTo>
                  <a:pt x="394060" y="151255"/>
                </a:lnTo>
                <a:cubicBezTo>
                  <a:pt x="394060" y="116187"/>
                  <a:pt x="365671" y="87799"/>
                  <a:pt x="330604" y="87799"/>
                </a:cubicBezTo>
                <a:cubicBezTo>
                  <a:pt x="295535" y="87799"/>
                  <a:pt x="267147" y="116187"/>
                  <a:pt x="267147" y="151255"/>
                </a:cubicBezTo>
                <a:lnTo>
                  <a:pt x="267147" y="836918"/>
                </a:lnTo>
                <a:cubicBezTo>
                  <a:pt x="163613" y="867645"/>
                  <a:pt x="87799" y="963163"/>
                  <a:pt x="87799" y="1077051"/>
                </a:cubicBezTo>
                <a:cubicBezTo>
                  <a:pt x="87799" y="1215320"/>
                  <a:pt x="200017" y="1327537"/>
                  <a:pt x="338285" y="1327537"/>
                </a:cubicBezTo>
                <a:cubicBezTo>
                  <a:pt x="476553" y="1327537"/>
                  <a:pt x="588771" y="1215320"/>
                  <a:pt x="588771" y="1077051"/>
                </a:cubicBezTo>
                <a:cubicBezTo>
                  <a:pt x="588103" y="957819"/>
                  <a:pt x="505275" y="858294"/>
                  <a:pt x="394060" y="832911"/>
                </a:cubicBezTo>
                <a:close/>
              </a:path>
            </a:pathLst>
          </a:custGeom>
          <a:solidFill>
            <a:srgbClr val="A8436F"/>
          </a:solidFill>
          <a:ln w="33386" cap="flat">
            <a:noFill/>
            <a:prstDash val="solid"/>
            <a:miter/>
          </a:ln>
        </p:spPr>
        <p:txBody>
          <a:bodyPr rtlCol="0" anchor="ctr"/>
          <a:lstStyle/>
          <a:p>
            <a:endParaRPr lang="en-US"/>
          </a:p>
        </p:txBody>
      </p:sp>
      <p:sp>
        <p:nvSpPr>
          <p:cNvPr id="15" name="Freeform: Shape 4">
            <a:extLst>
              <a:ext uri="{FF2B5EF4-FFF2-40B4-BE49-F238E27FC236}">
                <a16:creationId xmlns:a16="http://schemas.microsoft.com/office/drawing/2014/main" id="{16C25F3B-D24D-2D97-1480-658BF3E469B7}"/>
              </a:ext>
            </a:extLst>
          </p:cNvPr>
          <p:cNvSpPr/>
          <p:nvPr/>
        </p:nvSpPr>
        <p:spPr>
          <a:xfrm>
            <a:off x="4470268" y="4070599"/>
            <a:ext cx="240363" cy="516780"/>
          </a:xfrm>
          <a:custGeom>
            <a:avLst/>
            <a:gdLst>
              <a:gd name="connsiteX0" fmla="*/ 401741 w 667962"/>
              <a:gd name="connsiteY0" fmla="*/ 858293 h 1436119"/>
              <a:gd name="connsiteX1" fmla="*/ 401741 w 667962"/>
              <a:gd name="connsiteY1" fmla="*/ 151255 h 1436119"/>
              <a:gd name="connsiteX2" fmla="*/ 338285 w 667962"/>
              <a:gd name="connsiteY2" fmla="*/ 87799 h 1436119"/>
              <a:gd name="connsiteX3" fmla="*/ 274494 w 667962"/>
              <a:gd name="connsiteY3" fmla="*/ 151255 h 1436119"/>
              <a:gd name="connsiteX4" fmla="*/ 274494 w 667962"/>
              <a:gd name="connsiteY4" fmla="*/ 858293 h 1436119"/>
              <a:gd name="connsiteX5" fmla="*/ 87799 w 667962"/>
              <a:gd name="connsiteY5" fmla="*/ 1100095 h 1436119"/>
              <a:gd name="connsiteX6" fmla="*/ 338285 w 667962"/>
              <a:gd name="connsiteY6" fmla="*/ 1350581 h 1436119"/>
              <a:gd name="connsiteX7" fmla="*/ 588771 w 667962"/>
              <a:gd name="connsiteY7" fmla="*/ 1100095 h 1436119"/>
              <a:gd name="connsiteX8" fmla="*/ 401741 w 667962"/>
              <a:gd name="connsiteY8" fmla="*/ 858293 h 143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962" h="1436119">
                <a:moveTo>
                  <a:pt x="401741" y="858293"/>
                </a:moveTo>
                <a:lnTo>
                  <a:pt x="401741" y="151255"/>
                </a:lnTo>
                <a:cubicBezTo>
                  <a:pt x="401741" y="116187"/>
                  <a:pt x="373353" y="87799"/>
                  <a:pt x="338285" y="87799"/>
                </a:cubicBezTo>
                <a:cubicBezTo>
                  <a:pt x="303217" y="87799"/>
                  <a:pt x="274494" y="116187"/>
                  <a:pt x="274494" y="151255"/>
                </a:cubicBezTo>
                <a:lnTo>
                  <a:pt x="274494" y="858293"/>
                </a:lnTo>
                <a:cubicBezTo>
                  <a:pt x="166952" y="886348"/>
                  <a:pt x="87799" y="983870"/>
                  <a:pt x="87799" y="1100095"/>
                </a:cubicBezTo>
                <a:cubicBezTo>
                  <a:pt x="87799" y="1238364"/>
                  <a:pt x="200017" y="1350581"/>
                  <a:pt x="338285" y="1350581"/>
                </a:cubicBezTo>
                <a:cubicBezTo>
                  <a:pt x="476553" y="1350581"/>
                  <a:pt x="588771" y="1238364"/>
                  <a:pt x="588771" y="1100095"/>
                </a:cubicBezTo>
                <a:cubicBezTo>
                  <a:pt x="588437" y="983870"/>
                  <a:pt x="509283" y="886348"/>
                  <a:pt x="401741" y="858293"/>
                </a:cubicBezTo>
                <a:close/>
              </a:path>
            </a:pathLst>
          </a:custGeom>
          <a:solidFill>
            <a:srgbClr val="FFCE63"/>
          </a:solidFill>
          <a:ln w="33386" cap="flat">
            <a:noFill/>
            <a:prstDash val="solid"/>
            <a:miter/>
          </a:ln>
        </p:spPr>
        <p:txBody>
          <a:bodyPr rtlCol="0" anchor="ctr"/>
          <a:lstStyle/>
          <a:p>
            <a:endParaRPr lang="en-US"/>
          </a:p>
        </p:txBody>
      </p:sp>
      <p:sp>
        <p:nvSpPr>
          <p:cNvPr id="16" name="Freeform: Shape 5">
            <a:extLst>
              <a:ext uri="{FF2B5EF4-FFF2-40B4-BE49-F238E27FC236}">
                <a16:creationId xmlns:a16="http://schemas.microsoft.com/office/drawing/2014/main" id="{62853D19-A0A3-2C0B-4DA3-D826EFD31B45}"/>
              </a:ext>
            </a:extLst>
          </p:cNvPr>
          <p:cNvSpPr/>
          <p:nvPr/>
        </p:nvSpPr>
        <p:spPr>
          <a:xfrm>
            <a:off x="5960758" y="3245432"/>
            <a:ext cx="240363" cy="1730614"/>
          </a:xfrm>
          <a:custGeom>
            <a:avLst/>
            <a:gdLst>
              <a:gd name="connsiteX0" fmla="*/ 395062 w 667962"/>
              <a:gd name="connsiteY0" fmla="*/ 4239853 h 4809329"/>
              <a:gd name="connsiteX1" fmla="*/ 395062 w 667962"/>
              <a:gd name="connsiteY1" fmla="*/ 151255 h 4809329"/>
              <a:gd name="connsiteX2" fmla="*/ 331606 w 667962"/>
              <a:gd name="connsiteY2" fmla="*/ 87799 h 4809329"/>
              <a:gd name="connsiteX3" fmla="*/ 267815 w 667962"/>
              <a:gd name="connsiteY3" fmla="*/ 151255 h 4809329"/>
              <a:gd name="connsiteX4" fmla="*/ 267815 w 667962"/>
              <a:gd name="connsiteY4" fmla="*/ 4243193 h 4809329"/>
              <a:gd name="connsiteX5" fmla="*/ 87799 w 667962"/>
              <a:gd name="connsiteY5" fmla="*/ 4483326 h 4809329"/>
              <a:gd name="connsiteX6" fmla="*/ 338285 w 667962"/>
              <a:gd name="connsiteY6" fmla="*/ 4733812 h 4809329"/>
              <a:gd name="connsiteX7" fmla="*/ 588771 w 667962"/>
              <a:gd name="connsiteY7" fmla="*/ 4483326 h 4809329"/>
              <a:gd name="connsiteX8" fmla="*/ 395062 w 667962"/>
              <a:gd name="connsiteY8" fmla="*/ 4239853 h 480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962" h="4809329">
                <a:moveTo>
                  <a:pt x="395062" y="4239853"/>
                </a:moveTo>
                <a:lnTo>
                  <a:pt x="395062" y="151255"/>
                </a:lnTo>
                <a:cubicBezTo>
                  <a:pt x="395062" y="116187"/>
                  <a:pt x="366673" y="87799"/>
                  <a:pt x="331606" y="87799"/>
                </a:cubicBezTo>
                <a:cubicBezTo>
                  <a:pt x="296537" y="87799"/>
                  <a:pt x="267815" y="116187"/>
                  <a:pt x="267815" y="151255"/>
                </a:cubicBezTo>
                <a:lnTo>
                  <a:pt x="267815" y="4243193"/>
                </a:lnTo>
                <a:cubicBezTo>
                  <a:pt x="163946" y="4273586"/>
                  <a:pt x="87799" y="4369438"/>
                  <a:pt x="87799" y="4483326"/>
                </a:cubicBezTo>
                <a:cubicBezTo>
                  <a:pt x="87799" y="4621593"/>
                  <a:pt x="200017" y="4733812"/>
                  <a:pt x="338285" y="4733812"/>
                </a:cubicBezTo>
                <a:cubicBezTo>
                  <a:pt x="476553" y="4733812"/>
                  <a:pt x="588771" y="4621593"/>
                  <a:pt x="588771" y="4483326"/>
                </a:cubicBezTo>
                <a:cubicBezTo>
                  <a:pt x="588437" y="4364763"/>
                  <a:pt x="505944" y="4265570"/>
                  <a:pt x="395062" y="4239853"/>
                </a:cubicBezTo>
                <a:close/>
              </a:path>
            </a:pathLst>
          </a:custGeom>
          <a:solidFill>
            <a:srgbClr val="7DD1CE"/>
          </a:solidFill>
          <a:ln w="33386" cap="flat">
            <a:noFill/>
            <a:prstDash val="solid"/>
            <a:miter/>
          </a:ln>
        </p:spPr>
        <p:txBody>
          <a:bodyPr rtlCol="0" anchor="ctr"/>
          <a:lstStyle/>
          <a:p>
            <a:endParaRPr lang="en-US"/>
          </a:p>
        </p:txBody>
      </p:sp>
      <p:sp>
        <p:nvSpPr>
          <p:cNvPr id="17" name="Freeform: Shape 6">
            <a:extLst>
              <a:ext uri="{FF2B5EF4-FFF2-40B4-BE49-F238E27FC236}">
                <a16:creationId xmlns:a16="http://schemas.microsoft.com/office/drawing/2014/main" id="{68D9B36F-D6B8-1EF7-50C3-BA742A9C7732}"/>
              </a:ext>
            </a:extLst>
          </p:cNvPr>
          <p:cNvSpPr/>
          <p:nvPr/>
        </p:nvSpPr>
        <p:spPr>
          <a:xfrm>
            <a:off x="8971426" y="3245432"/>
            <a:ext cx="240363" cy="1730614"/>
          </a:xfrm>
          <a:custGeom>
            <a:avLst/>
            <a:gdLst>
              <a:gd name="connsiteX0" fmla="*/ 401408 w 667962"/>
              <a:gd name="connsiteY0" fmla="*/ 4241524 h 4809329"/>
              <a:gd name="connsiteX1" fmla="*/ 401408 w 667962"/>
              <a:gd name="connsiteY1" fmla="*/ 151255 h 4809329"/>
              <a:gd name="connsiteX2" fmla="*/ 337950 w 667962"/>
              <a:gd name="connsiteY2" fmla="*/ 87799 h 4809329"/>
              <a:gd name="connsiteX3" fmla="*/ 274495 w 667962"/>
              <a:gd name="connsiteY3" fmla="*/ 151255 h 4809329"/>
              <a:gd name="connsiteX4" fmla="*/ 274495 w 667962"/>
              <a:gd name="connsiteY4" fmla="*/ 4241524 h 4809329"/>
              <a:gd name="connsiteX5" fmla="*/ 87799 w 667962"/>
              <a:gd name="connsiteY5" fmla="*/ 4483326 h 4809329"/>
              <a:gd name="connsiteX6" fmla="*/ 338285 w 667962"/>
              <a:gd name="connsiteY6" fmla="*/ 4733812 h 4809329"/>
              <a:gd name="connsiteX7" fmla="*/ 588771 w 667962"/>
              <a:gd name="connsiteY7" fmla="*/ 4483326 h 4809329"/>
              <a:gd name="connsiteX8" fmla="*/ 401408 w 667962"/>
              <a:gd name="connsiteY8" fmla="*/ 4241524 h 480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962" h="4809329">
                <a:moveTo>
                  <a:pt x="401408" y="4241524"/>
                </a:moveTo>
                <a:lnTo>
                  <a:pt x="401408" y="151255"/>
                </a:lnTo>
                <a:cubicBezTo>
                  <a:pt x="401408" y="116187"/>
                  <a:pt x="373018" y="87799"/>
                  <a:pt x="337950" y="87799"/>
                </a:cubicBezTo>
                <a:cubicBezTo>
                  <a:pt x="302883" y="87799"/>
                  <a:pt x="274495" y="116187"/>
                  <a:pt x="274495" y="151255"/>
                </a:cubicBezTo>
                <a:lnTo>
                  <a:pt x="274495" y="4241524"/>
                </a:lnTo>
                <a:cubicBezTo>
                  <a:pt x="166952" y="4269578"/>
                  <a:pt x="87799" y="4367100"/>
                  <a:pt x="87799" y="4483326"/>
                </a:cubicBezTo>
                <a:cubicBezTo>
                  <a:pt x="87799" y="4621593"/>
                  <a:pt x="200016" y="4733812"/>
                  <a:pt x="338285" y="4733812"/>
                </a:cubicBezTo>
                <a:cubicBezTo>
                  <a:pt x="476553" y="4733812"/>
                  <a:pt x="588771" y="4621593"/>
                  <a:pt x="588771" y="4483326"/>
                </a:cubicBezTo>
                <a:cubicBezTo>
                  <a:pt x="588102" y="4367100"/>
                  <a:pt x="508949" y="4269578"/>
                  <a:pt x="401408" y="4241524"/>
                </a:cubicBezTo>
                <a:close/>
              </a:path>
            </a:pathLst>
          </a:custGeom>
          <a:solidFill>
            <a:srgbClr val="385085"/>
          </a:solidFill>
          <a:ln w="33386" cap="flat">
            <a:noFill/>
            <a:prstDash val="solid"/>
            <a:miter/>
          </a:ln>
        </p:spPr>
        <p:txBody>
          <a:bodyPr rtlCol="0" anchor="ctr"/>
          <a:lstStyle/>
          <a:p>
            <a:endParaRPr lang="en-US"/>
          </a:p>
        </p:txBody>
      </p:sp>
      <p:sp>
        <p:nvSpPr>
          <p:cNvPr id="18" name="Freeform: Shape 7">
            <a:extLst>
              <a:ext uri="{FF2B5EF4-FFF2-40B4-BE49-F238E27FC236}">
                <a16:creationId xmlns:a16="http://schemas.microsoft.com/office/drawing/2014/main" id="{5447D106-9424-61C0-C35C-F123B15A9F13}"/>
              </a:ext>
            </a:extLst>
          </p:cNvPr>
          <p:cNvSpPr/>
          <p:nvPr/>
        </p:nvSpPr>
        <p:spPr>
          <a:xfrm>
            <a:off x="2947928" y="3245432"/>
            <a:ext cx="240363" cy="1730614"/>
          </a:xfrm>
          <a:custGeom>
            <a:avLst/>
            <a:gdLst>
              <a:gd name="connsiteX0" fmla="*/ 401407 w 667962"/>
              <a:gd name="connsiteY0" fmla="*/ 4241524 h 4809329"/>
              <a:gd name="connsiteX1" fmla="*/ 401407 w 667962"/>
              <a:gd name="connsiteY1" fmla="*/ 151255 h 4809329"/>
              <a:gd name="connsiteX2" fmla="*/ 337951 w 667962"/>
              <a:gd name="connsiteY2" fmla="*/ 87799 h 4809329"/>
              <a:gd name="connsiteX3" fmla="*/ 274494 w 667962"/>
              <a:gd name="connsiteY3" fmla="*/ 151255 h 4809329"/>
              <a:gd name="connsiteX4" fmla="*/ 274494 w 667962"/>
              <a:gd name="connsiteY4" fmla="*/ 4241524 h 4809329"/>
              <a:gd name="connsiteX5" fmla="*/ 87799 w 667962"/>
              <a:gd name="connsiteY5" fmla="*/ 4483326 h 4809329"/>
              <a:gd name="connsiteX6" fmla="*/ 338285 w 667962"/>
              <a:gd name="connsiteY6" fmla="*/ 4733812 h 4809329"/>
              <a:gd name="connsiteX7" fmla="*/ 588771 w 667962"/>
              <a:gd name="connsiteY7" fmla="*/ 4483326 h 4809329"/>
              <a:gd name="connsiteX8" fmla="*/ 401407 w 667962"/>
              <a:gd name="connsiteY8" fmla="*/ 4241524 h 480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7962" h="4809329">
                <a:moveTo>
                  <a:pt x="401407" y="4241524"/>
                </a:moveTo>
                <a:lnTo>
                  <a:pt x="401407" y="151255"/>
                </a:lnTo>
                <a:cubicBezTo>
                  <a:pt x="401407" y="116187"/>
                  <a:pt x="373019" y="87799"/>
                  <a:pt x="337951" y="87799"/>
                </a:cubicBezTo>
                <a:cubicBezTo>
                  <a:pt x="302883" y="87799"/>
                  <a:pt x="274494" y="116187"/>
                  <a:pt x="274494" y="151255"/>
                </a:cubicBezTo>
                <a:lnTo>
                  <a:pt x="274494" y="4241524"/>
                </a:lnTo>
                <a:cubicBezTo>
                  <a:pt x="166952" y="4269578"/>
                  <a:pt x="87799" y="4367100"/>
                  <a:pt x="87799" y="4483326"/>
                </a:cubicBezTo>
                <a:cubicBezTo>
                  <a:pt x="87799" y="4621593"/>
                  <a:pt x="200017" y="4733812"/>
                  <a:pt x="338285" y="4733812"/>
                </a:cubicBezTo>
                <a:cubicBezTo>
                  <a:pt x="476553" y="4733812"/>
                  <a:pt x="588771" y="4621593"/>
                  <a:pt x="588771" y="4483326"/>
                </a:cubicBezTo>
                <a:cubicBezTo>
                  <a:pt x="588103" y="4367100"/>
                  <a:pt x="508949" y="4269578"/>
                  <a:pt x="401407" y="4241524"/>
                </a:cubicBezTo>
                <a:close/>
              </a:path>
            </a:pathLst>
          </a:custGeom>
          <a:solidFill>
            <a:srgbClr val="F26363"/>
          </a:solidFill>
          <a:ln w="33386" cap="flat">
            <a:noFill/>
            <a:prstDash val="solid"/>
            <a:miter/>
          </a:ln>
        </p:spPr>
        <p:txBody>
          <a:bodyPr rtlCol="0" anchor="ctr"/>
          <a:lstStyle/>
          <a:p>
            <a:endParaRPr lang="en-US" dirty="0"/>
          </a:p>
        </p:txBody>
      </p:sp>
      <p:sp>
        <p:nvSpPr>
          <p:cNvPr id="19" name="Freeform: Shape 8">
            <a:extLst>
              <a:ext uri="{FF2B5EF4-FFF2-40B4-BE49-F238E27FC236}">
                <a16:creationId xmlns:a16="http://schemas.microsoft.com/office/drawing/2014/main" id="{5129ACFE-B4B1-1380-38D1-07CF24E6FB0F}"/>
              </a:ext>
            </a:extLst>
          </p:cNvPr>
          <p:cNvSpPr/>
          <p:nvPr/>
        </p:nvSpPr>
        <p:spPr>
          <a:xfrm>
            <a:off x="1973774" y="1132281"/>
            <a:ext cx="8244452" cy="1309978"/>
          </a:xfrm>
          <a:custGeom>
            <a:avLst/>
            <a:gdLst>
              <a:gd name="connsiteX0" fmla="*/ 22575318 w 22911110"/>
              <a:gd name="connsiteY0" fmla="*/ 2053278 h 3640395"/>
              <a:gd name="connsiteX1" fmla="*/ 21995528 w 22911110"/>
              <a:gd name="connsiteY1" fmla="*/ 1048997 h 3640395"/>
              <a:gd name="connsiteX2" fmla="*/ 20330630 w 22911110"/>
              <a:gd name="connsiteY2" fmla="*/ 87799 h 3640395"/>
              <a:gd name="connsiteX3" fmla="*/ 19170380 w 22911110"/>
              <a:gd name="connsiteY3" fmla="*/ 87799 h 3640395"/>
              <a:gd name="connsiteX4" fmla="*/ 17505818 w 22911110"/>
              <a:gd name="connsiteY4" fmla="*/ 1048997 h 3640395"/>
              <a:gd name="connsiteX5" fmla="*/ 16984138 w 22911110"/>
              <a:gd name="connsiteY5" fmla="*/ 1952416 h 3640395"/>
              <a:gd name="connsiteX6" fmla="*/ 16085062 w 22911110"/>
              <a:gd name="connsiteY6" fmla="*/ 2447042 h 3640395"/>
              <a:gd name="connsiteX7" fmla="*/ 15107498 w 22911110"/>
              <a:gd name="connsiteY7" fmla="*/ 2447042 h 3640395"/>
              <a:gd name="connsiteX8" fmla="*/ 14275217 w 22911110"/>
              <a:gd name="connsiteY8" fmla="*/ 2037581 h 3640395"/>
              <a:gd name="connsiteX9" fmla="*/ 13704109 w 22911110"/>
              <a:gd name="connsiteY9" fmla="*/ 1048997 h 3640395"/>
              <a:gd name="connsiteX10" fmla="*/ 12039880 w 22911110"/>
              <a:gd name="connsiteY10" fmla="*/ 87799 h 3640395"/>
              <a:gd name="connsiteX11" fmla="*/ 10879964 w 22911110"/>
              <a:gd name="connsiteY11" fmla="*/ 87799 h 3640395"/>
              <a:gd name="connsiteX12" fmla="*/ 9215402 w 22911110"/>
              <a:gd name="connsiteY12" fmla="*/ 1048997 h 3640395"/>
              <a:gd name="connsiteX13" fmla="*/ 8635610 w 22911110"/>
              <a:gd name="connsiteY13" fmla="*/ 2053278 h 3640395"/>
              <a:gd name="connsiteX14" fmla="*/ 8611898 w 22911110"/>
              <a:gd name="connsiteY14" fmla="*/ 2096696 h 3640395"/>
              <a:gd name="connsiteX15" fmla="*/ 7774273 w 22911110"/>
              <a:gd name="connsiteY15" fmla="*/ 2447376 h 3640395"/>
              <a:gd name="connsiteX16" fmla="*/ 6959693 w 22911110"/>
              <a:gd name="connsiteY16" fmla="*/ 2447376 h 3640395"/>
              <a:gd name="connsiteX17" fmla="*/ 6830442 w 22911110"/>
              <a:gd name="connsiteY17" fmla="*/ 2447376 h 3640395"/>
              <a:gd name="connsiteX18" fmla="*/ 6747615 w 22911110"/>
              <a:gd name="connsiteY18" fmla="*/ 2447376 h 3640395"/>
              <a:gd name="connsiteX19" fmla="*/ 6718892 w 22911110"/>
              <a:gd name="connsiteY19" fmla="*/ 2447710 h 3640395"/>
              <a:gd name="connsiteX20" fmla="*/ 6020204 w 22911110"/>
              <a:gd name="connsiteY20" fmla="*/ 2102040 h 3640395"/>
              <a:gd name="connsiteX21" fmla="*/ 5993819 w 22911110"/>
              <a:gd name="connsiteY21" fmla="*/ 2053612 h 3640395"/>
              <a:gd name="connsiteX22" fmla="*/ 5414028 w 22911110"/>
              <a:gd name="connsiteY22" fmla="*/ 1049331 h 3640395"/>
              <a:gd name="connsiteX23" fmla="*/ 3749466 w 22911110"/>
              <a:gd name="connsiteY23" fmla="*/ 87799 h 3640395"/>
              <a:gd name="connsiteX24" fmla="*/ 2589215 w 22911110"/>
              <a:gd name="connsiteY24" fmla="*/ 87799 h 3640395"/>
              <a:gd name="connsiteX25" fmla="*/ 924652 w 22911110"/>
              <a:gd name="connsiteY25" fmla="*/ 1048997 h 3640395"/>
              <a:gd name="connsiteX26" fmla="*/ 344527 w 22911110"/>
              <a:gd name="connsiteY26" fmla="*/ 2053278 h 3640395"/>
              <a:gd name="connsiteX27" fmla="*/ 154158 w 22911110"/>
              <a:gd name="connsiteY27" fmla="*/ 3516784 h 3640395"/>
              <a:gd name="connsiteX28" fmla="*/ 215610 w 22911110"/>
              <a:gd name="connsiteY28" fmla="*/ 3563207 h 3640395"/>
              <a:gd name="connsiteX29" fmla="*/ 215610 w 22911110"/>
              <a:gd name="connsiteY29" fmla="*/ 3563207 h 3640395"/>
              <a:gd name="connsiteX30" fmla="*/ 277063 w 22911110"/>
              <a:gd name="connsiteY30" fmla="*/ 3483386 h 3640395"/>
              <a:gd name="connsiteX31" fmla="*/ 454741 w 22911110"/>
              <a:gd name="connsiteY31" fmla="*/ 2117069 h 3640395"/>
              <a:gd name="connsiteX32" fmla="*/ 1034866 w 22911110"/>
              <a:gd name="connsiteY32" fmla="*/ 1112787 h 3640395"/>
              <a:gd name="connsiteX33" fmla="*/ 2589215 w 22911110"/>
              <a:gd name="connsiteY33" fmla="*/ 215046 h 3640395"/>
              <a:gd name="connsiteX34" fmla="*/ 3749466 w 22911110"/>
              <a:gd name="connsiteY34" fmla="*/ 215046 h 3640395"/>
              <a:gd name="connsiteX35" fmla="*/ 5303814 w 22911110"/>
              <a:gd name="connsiteY35" fmla="*/ 1112787 h 3640395"/>
              <a:gd name="connsiteX36" fmla="*/ 5883606 w 22911110"/>
              <a:gd name="connsiteY36" fmla="*/ 2117069 h 3640395"/>
              <a:gd name="connsiteX37" fmla="*/ 5910324 w 22911110"/>
              <a:gd name="connsiteY37" fmla="*/ 2165496 h 3640395"/>
              <a:gd name="connsiteX38" fmla="*/ 5915334 w 22911110"/>
              <a:gd name="connsiteY38" fmla="*/ 2174180 h 3640395"/>
              <a:gd name="connsiteX39" fmla="*/ 6717223 w 22911110"/>
              <a:gd name="connsiteY39" fmla="*/ 2575291 h 3640395"/>
              <a:gd name="connsiteX40" fmla="*/ 6719560 w 22911110"/>
              <a:gd name="connsiteY40" fmla="*/ 2575291 h 3640395"/>
              <a:gd name="connsiteX41" fmla="*/ 6721899 w 22911110"/>
              <a:gd name="connsiteY41" fmla="*/ 2574957 h 3640395"/>
              <a:gd name="connsiteX42" fmla="*/ 6747615 w 22911110"/>
              <a:gd name="connsiteY42" fmla="*/ 2574623 h 3640395"/>
              <a:gd name="connsiteX43" fmla="*/ 6832780 w 22911110"/>
              <a:gd name="connsiteY43" fmla="*/ 2574623 h 3640395"/>
              <a:gd name="connsiteX44" fmla="*/ 6956687 w 22911110"/>
              <a:gd name="connsiteY44" fmla="*/ 2574623 h 3640395"/>
              <a:gd name="connsiteX45" fmla="*/ 7773605 w 22911110"/>
              <a:gd name="connsiteY45" fmla="*/ 2574623 h 3640395"/>
              <a:gd name="connsiteX46" fmla="*/ 8718104 w 22911110"/>
              <a:gd name="connsiteY46" fmla="*/ 2166498 h 3640395"/>
              <a:gd name="connsiteX47" fmla="*/ 8722446 w 22911110"/>
              <a:gd name="connsiteY47" fmla="*/ 2159484 h 3640395"/>
              <a:gd name="connsiteX48" fmla="*/ 8745490 w 22911110"/>
              <a:gd name="connsiteY48" fmla="*/ 2117069 h 3640395"/>
              <a:gd name="connsiteX49" fmla="*/ 9325281 w 22911110"/>
              <a:gd name="connsiteY49" fmla="*/ 1112787 h 3640395"/>
              <a:gd name="connsiteX50" fmla="*/ 10879964 w 22911110"/>
              <a:gd name="connsiteY50" fmla="*/ 215046 h 3640395"/>
              <a:gd name="connsiteX51" fmla="*/ 12039880 w 22911110"/>
              <a:gd name="connsiteY51" fmla="*/ 215046 h 3640395"/>
              <a:gd name="connsiteX52" fmla="*/ 13594564 w 22911110"/>
              <a:gd name="connsiteY52" fmla="*/ 1112787 h 3640395"/>
              <a:gd name="connsiteX53" fmla="*/ 14166673 w 22911110"/>
              <a:gd name="connsiteY53" fmla="*/ 2103375 h 3640395"/>
              <a:gd name="connsiteX54" fmla="*/ 14169011 w 22911110"/>
              <a:gd name="connsiteY54" fmla="*/ 2106715 h 3640395"/>
              <a:gd name="connsiteX55" fmla="*/ 15108167 w 22911110"/>
              <a:gd name="connsiteY55" fmla="*/ 2574289 h 3640395"/>
              <a:gd name="connsiteX56" fmla="*/ 16088401 w 22911110"/>
              <a:gd name="connsiteY56" fmla="*/ 2574289 h 3640395"/>
              <a:gd name="connsiteX57" fmla="*/ 17095354 w 22911110"/>
              <a:gd name="connsiteY57" fmla="*/ 2015872 h 3640395"/>
              <a:gd name="connsiteX58" fmla="*/ 17617032 w 22911110"/>
              <a:gd name="connsiteY58" fmla="*/ 1112453 h 3640395"/>
              <a:gd name="connsiteX59" fmla="*/ 19171382 w 22911110"/>
              <a:gd name="connsiteY59" fmla="*/ 214712 h 3640395"/>
              <a:gd name="connsiteX60" fmla="*/ 20331632 w 22911110"/>
              <a:gd name="connsiteY60" fmla="*/ 214712 h 3640395"/>
              <a:gd name="connsiteX61" fmla="*/ 21885980 w 22911110"/>
              <a:gd name="connsiteY61" fmla="*/ 1112453 h 3640395"/>
              <a:gd name="connsiteX62" fmla="*/ 22466106 w 22911110"/>
              <a:gd name="connsiteY62" fmla="*/ 2116735 h 3640395"/>
              <a:gd name="connsiteX63" fmla="*/ 22643450 w 22911110"/>
              <a:gd name="connsiteY63" fmla="*/ 3483386 h 3640395"/>
              <a:gd name="connsiteX64" fmla="*/ 22704902 w 22911110"/>
              <a:gd name="connsiteY64" fmla="*/ 3563207 h 3640395"/>
              <a:gd name="connsiteX65" fmla="*/ 22704902 w 22911110"/>
              <a:gd name="connsiteY65" fmla="*/ 3563207 h 3640395"/>
              <a:gd name="connsiteX66" fmla="*/ 22766356 w 22911110"/>
              <a:gd name="connsiteY66" fmla="*/ 3516784 h 3640395"/>
              <a:gd name="connsiteX67" fmla="*/ 22575318 w 22911110"/>
              <a:gd name="connsiteY67" fmla="*/ 2053278 h 364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2911110" h="3640395">
                <a:moveTo>
                  <a:pt x="22575318" y="2053278"/>
                </a:moveTo>
                <a:lnTo>
                  <a:pt x="21995528" y="1048997"/>
                </a:lnTo>
                <a:cubicBezTo>
                  <a:pt x="21652862" y="456180"/>
                  <a:pt x="21015290" y="87799"/>
                  <a:pt x="20330630" y="87799"/>
                </a:cubicBezTo>
                <a:lnTo>
                  <a:pt x="19170380" y="87799"/>
                </a:lnTo>
                <a:cubicBezTo>
                  <a:pt x="18486052" y="87799"/>
                  <a:pt x="17848148" y="456180"/>
                  <a:pt x="17505818" y="1048997"/>
                </a:cubicBezTo>
                <a:lnTo>
                  <a:pt x="16984138" y="1952416"/>
                </a:lnTo>
                <a:cubicBezTo>
                  <a:pt x="16739664" y="2376572"/>
                  <a:pt x="16272090" y="2439361"/>
                  <a:pt x="16085062" y="2447042"/>
                </a:cubicBezTo>
                <a:lnTo>
                  <a:pt x="15107498" y="2447042"/>
                </a:lnTo>
                <a:cubicBezTo>
                  <a:pt x="14623225" y="2447042"/>
                  <a:pt x="14378417" y="2191213"/>
                  <a:pt x="14275217" y="2037581"/>
                </a:cubicBezTo>
                <a:lnTo>
                  <a:pt x="13704109" y="1048997"/>
                </a:lnTo>
                <a:cubicBezTo>
                  <a:pt x="13362113" y="456180"/>
                  <a:pt x="12724542" y="87799"/>
                  <a:pt x="12039880" y="87799"/>
                </a:cubicBezTo>
                <a:lnTo>
                  <a:pt x="10879964" y="87799"/>
                </a:lnTo>
                <a:cubicBezTo>
                  <a:pt x="10195303" y="87799"/>
                  <a:pt x="9557733" y="456180"/>
                  <a:pt x="9215402" y="1048997"/>
                </a:cubicBezTo>
                <a:lnTo>
                  <a:pt x="8635610" y="2053278"/>
                </a:lnTo>
                <a:cubicBezTo>
                  <a:pt x="8627261" y="2067639"/>
                  <a:pt x="8619245" y="2082001"/>
                  <a:pt x="8611898" y="2096696"/>
                </a:cubicBezTo>
                <a:cubicBezTo>
                  <a:pt x="8518383" y="2228952"/>
                  <a:pt x="8286266" y="2447376"/>
                  <a:pt x="7774273" y="2447376"/>
                </a:cubicBezTo>
                <a:lnTo>
                  <a:pt x="6959693" y="2447376"/>
                </a:lnTo>
                <a:cubicBezTo>
                  <a:pt x="6920951" y="2445706"/>
                  <a:pt x="6875196" y="2445372"/>
                  <a:pt x="6830442" y="2447376"/>
                </a:cubicBezTo>
                <a:lnTo>
                  <a:pt x="6747615" y="2447376"/>
                </a:lnTo>
                <a:cubicBezTo>
                  <a:pt x="6738263" y="2447376"/>
                  <a:pt x="6729246" y="2447376"/>
                  <a:pt x="6718892" y="2447710"/>
                </a:cubicBezTo>
                <a:cubicBezTo>
                  <a:pt x="6420647" y="2437691"/>
                  <a:pt x="6185525" y="2321799"/>
                  <a:pt x="6020204" y="2102040"/>
                </a:cubicBezTo>
                <a:cubicBezTo>
                  <a:pt x="6012189" y="2087010"/>
                  <a:pt x="6003505" y="2070645"/>
                  <a:pt x="5993819" y="2053612"/>
                </a:cubicBezTo>
                <a:lnTo>
                  <a:pt x="5414028" y="1049331"/>
                </a:lnTo>
                <a:cubicBezTo>
                  <a:pt x="5071697" y="456180"/>
                  <a:pt x="4433793" y="87799"/>
                  <a:pt x="3749466" y="87799"/>
                </a:cubicBezTo>
                <a:lnTo>
                  <a:pt x="2589215" y="87799"/>
                </a:lnTo>
                <a:cubicBezTo>
                  <a:pt x="1904553" y="87799"/>
                  <a:pt x="1266983" y="456180"/>
                  <a:pt x="924652" y="1048997"/>
                </a:cubicBezTo>
                <a:lnTo>
                  <a:pt x="344527" y="2053278"/>
                </a:lnTo>
                <a:cubicBezTo>
                  <a:pt x="86360" y="2500479"/>
                  <a:pt x="22903" y="3029505"/>
                  <a:pt x="154158" y="3516784"/>
                </a:cubicBezTo>
                <a:cubicBezTo>
                  <a:pt x="161505" y="3544504"/>
                  <a:pt x="187222" y="3563207"/>
                  <a:pt x="215610" y="3563207"/>
                </a:cubicBezTo>
                <a:lnTo>
                  <a:pt x="215610" y="3563207"/>
                </a:lnTo>
                <a:cubicBezTo>
                  <a:pt x="257358" y="3563207"/>
                  <a:pt x="287750" y="3523797"/>
                  <a:pt x="277063" y="3483386"/>
                </a:cubicBezTo>
                <a:cubicBezTo>
                  <a:pt x="154826" y="3028504"/>
                  <a:pt x="213940" y="2534545"/>
                  <a:pt x="454741" y="2117069"/>
                </a:cubicBezTo>
                <a:lnTo>
                  <a:pt x="1034866" y="1112787"/>
                </a:lnTo>
                <a:cubicBezTo>
                  <a:pt x="1354152" y="559046"/>
                  <a:pt x="1949975" y="215046"/>
                  <a:pt x="2589215" y="215046"/>
                </a:cubicBezTo>
                <a:lnTo>
                  <a:pt x="3749466" y="215046"/>
                </a:lnTo>
                <a:cubicBezTo>
                  <a:pt x="4388706" y="215046"/>
                  <a:pt x="4984194" y="559046"/>
                  <a:pt x="5303814" y="1112787"/>
                </a:cubicBezTo>
                <a:lnTo>
                  <a:pt x="5883606" y="2117069"/>
                </a:lnTo>
                <a:cubicBezTo>
                  <a:pt x="5893625" y="2133768"/>
                  <a:pt x="5902308" y="2150467"/>
                  <a:pt x="5910324" y="2165496"/>
                </a:cubicBezTo>
                <a:lnTo>
                  <a:pt x="5915334" y="2174180"/>
                </a:lnTo>
                <a:cubicBezTo>
                  <a:pt x="6105703" y="2429675"/>
                  <a:pt x="6375226" y="2564604"/>
                  <a:pt x="6717223" y="2575291"/>
                </a:cubicBezTo>
                <a:lnTo>
                  <a:pt x="6719560" y="2575291"/>
                </a:lnTo>
                <a:lnTo>
                  <a:pt x="6721899" y="2574957"/>
                </a:lnTo>
                <a:cubicBezTo>
                  <a:pt x="6731250" y="2574623"/>
                  <a:pt x="6739265" y="2574623"/>
                  <a:pt x="6747615" y="2574623"/>
                </a:cubicBezTo>
                <a:lnTo>
                  <a:pt x="6832780" y="2574623"/>
                </a:lnTo>
                <a:cubicBezTo>
                  <a:pt x="6878202" y="2572619"/>
                  <a:pt x="6915942" y="2572953"/>
                  <a:pt x="6956687" y="2574623"/>
                </a:cubicBezTo>
                <a:lnTo>
                  <a:pt x="7773605" y="2574623"/>
                </a:lnTo>
                <a:cubicBezTo>
                  <a:pt x="8347719" y="2574623"/>
                  <a:pt x="8611898" y="2318793"/>
                  <a:pt x="8718104" y="2166498"/>
                </a:cubicBezTo>
                <a:lnTo>
                  <a:pt x="8722446" y="2159484"/>
                </a:lnTo>
                <a:cubicBezTo>
                  <a:pt x="8729793" y="2145123"/>
                  <a:pt x="8737475" y="2131096"/>
                  <a:pt x="8745490" y="2117069"/>
                </a:cubicBezTo>
                <a:lnTo>
                  <a:pt x="9325281" y="1112787"/>
                </a:lnTo>
                <a:cubicBezTo>
                  <a:pt x="9644901" y="559046"/>
                  <a:pt x="10240391" y="215046"/>
                  <a:pt x="10879964" y="215046"/>
                </a:cubicBezTo>
                <a:lnTo>
                  <a:pt x="12039880" y="215046"/>
                </a:lnTo>
                <a:cubicBezTo>
                  <a:pt x="12679121" y="215046"/>
                  <a:pt x="13274609" y="559046"/>
                  <a:pt x="13594564" y="1112787"/>
                </a:cubicBezTo>
                <a:lnTo>
                  <a:pt x="14166673" y="2103375"/>
                </a:lnTo>
                <a:lnTo>
                  <a:pt x="14169011" y="2106715"/>
                </a:lnTo>
                <a:cubicBezTo>
                  <a:pt x="14285904" y="2281388"/>
                  <a:pt x="14562775" y="2574289"/>
                  <a:pt x="15108167" y="2574289"/>
                </a:cubicBezTo>
                <a:lnTo>
                  <a:pt x="16088401" y="2574289"/>
                </a:lnTo>
                <a:cubicBezTo>
                  <a:pt x="16299144" y="2565939"/>
                  <a:pt x="16818818" y="2495136"/>
                  <a:pt x="17095354" y="2015872"/>
                </a:cubicBezTo>
                <a:lnTo>
                  <a:pt x="17617032" y="1112453"/>
                </a:lnTo>
                <a:cubicBezTo>
                  <a:pt x="17936652" y="558712"/>
                  <a:pt x="18532142" y="214712"/>
                  <a:pt x="19171382" y="214712"/>
                </a:cubicBezTo>
                <a:lnTo>
                  <a:pt x="20331632" y="214712"/>
                </a:lnTo>
                <a:cubicBezTo>
                  <a:pt x="20970872" y="214712"/>
                  <a:pt x="21566360" y="558712"/>
                  <a:pt x="21885980" y="1112453"/>
                </a:cubicBezTo>
                <a:lnTo>
                  <a:pt x="22466106" y="2116735"/>
                </a:lnTo>
                <a:cubicBezTo>
                  <a:pt x="22706906" y="2534211"/>
                  <a:pt x="22766022" y="3028170"/>
                  <a:pt x="22643450" y="3483386"/>
                </a:cubicBezTo>
                <a:cubicBezTo>
                  <a:pt x="22632430" y="3523797"/>
                  <a:pt x="22663156" y="3563207"/>
                  <a:pt x="22704902" y="3563207"/>
                </a:cubicBezTo>
                <a:lnTo>
                  <a:pt x="22704902" y="3563207"/>
                </a:lnTo>
                <a:cubicBezTo>
                  <a:pt x="22733624" y="3563207"/>
                  <a:pt x="22759008" y="3544170"/>
                  <a:pt x="22766356" y="3516784"/>
                </a:cubicBezTo>
                <a:cubicBezTo>
                  <a:pt x="22896608" y="3029505"/>
                  <a:pt x="22833484" y="2500813"/>
                  <a:pt x="22575318" y="2053278"/>
                </a:cubicBezTo>
                <a:close/>
              </a:path>
            </a:pathLst>
          </a:custGeom>
          <a:solidFill>
            <a:schemeClr val="bg2">
              <a:lumMod val="75000"/>
            </a:schemeClr>
          </a:solidFill>
          <a:ln w="33386" cap="flat">
            <a:noFill/>
            <a:prstDash val="solid"/>
            <a:miter/>
          </a:ln>
        </p:spPr>
        <p:txBody>
          <a:bodyPr rtlCol="0" anchor="ctr"/>
          <a:lstStyle/>
          <a:p>
            <a:endParaRPr lang="en-US"/>
          </a:p>
        </p:txBody>
      </p:sp>
      <p:sp>
        <p:nvSpPr>
          <p:cNvPr id="20" name="Freeform: Shape 9">
            <a:extLst>
              <a:ext uri="{FF2B5EF4-FFF2-40B4-BE49-F238E27FC236}">
                <a16:creationId xmlns:a16="http://schemas.microsoft.com/office/drawing/2014/main" id="{EE6412F4-3864-D5B0-3DEB-722EFDBAD255}"/>
              </a:ext>
            </a:extLst>
          </p:cNvPr>
          <p:cNvSpPr/>
          <p:nvPr/>
        </p:nvSpPr>
        <p:spPr>
          <a:xfrm>
            <a:off x="2190921" y="1349435"/>
            <a:ext cx="7811798" cy="2583902"/>
          </a:xfrm>
          <a:custGeom>
            <a:avLst/>
            <a:gdLst>
              <a:gd name="connsiteX0" fmla="*/ 21503298 w 21708778"/>
              <a:gd name="connsiteY0" fmla="*/ 1720337 h 7180595"/>
              <a:gd name="connsiteX1" fmla="*/ 20923170 w 21708778"/>
              <a:gd name="connsiteY1" fmla="*/ 715722 h 7180595"/>
              <a:gd name="connsiteX2" fmla="*/ 19726852 w 21708778"/>
              <a:gd name="connsiteY2" fmla="*/ 25049 h 7180595"/>
              <a:gd name="connsiteX3" fmla="*/ 18566934 w 21708778"/>
              <a:gd name="connsiteY3" fmla="*/ 25049 h 7180595"/>
              <a:gd name="connsiteX4" fmla="*/ 17370612 w 21708778"/>
              <a:gd name="connsiteY4" fmla="*/ 715722 h 7180595"/>
              <a:gd name="connsiteX5" fmla="*/ 16848934 w 21708778"/>
              <a:gd name="connsiteY5" fmla="*/ 1619475 h 7180595"/>
              <a:gd name="connsiteX6" fmla="*/ 16848934 w 21708778"/>
              <a:gd name="connsiteY6" fmla="*/ 1619475 h 7180595"/>
              <a:gd name="connsiteX7" fmla="*/ 15490298 w 21708778"/>
              <a:gd name="connsiteY7" fmla="*/ 2384292 h 7180595"/>
              <a:gd name="connsiteX8" fmla="*/ 14504052 w 21708778"/>
              <a:gd name="connsiteY8" fmla="*/ 2384292 h 7180595"/>
              <a:gd name="connsiteX9" fmla="*/ 13211545 w 21708778"/>
              <a:gd name="connsiteY9" fmla="*/ 1718667 h 7180595"/>
              <a:gd name="connsiteX10" fmla="*/ 12632755 w 21708778"/>
              <a:gd name="connsiteY10" fmla="*/ 715722 h 7180595"/>
              <a:gd name="connsiteX11" fmla="*/ 11436434 w 21708778"/>
              <a:gd name="connsiteY11" fmla="*/ 25049 h 7180595"/>
              <a:gd name="connsiteX12" fmla="*/ 10276518 w 21708778"/>
              <a:gd name="connsiteY12" fmla="*/ 25049 h 7180595"/>
              <a:gd name="connsiteX13" fmla="*/ 9080197 w 21708778"/>
              <a:gd name="connsiteY13" fmla="*/ 715722 h 7180595"/>
              <a:gd name="connsiteX14" fmla="*/ 8536142 w 21708778"/>
              <a:gd name="connsiteY14" fmla="*/ 1658217 h 7180595"/>
              <a:gd name="connsiteX15" fmla="*/ 8536142 w 21708778"/>
              <a:gd name="connsiteY15" fmla="*/ 1658217 h 7180595"/>
              <a:gd name="connsiteX16" fmla="*/ 8536142 w 21708778"/>
              <a:gd name="connsiteY16" fmla="*/ 1658217 h 7180595"/>
              <a:gd name="connsiteX17" fmla="*/ 8500407 w 21708778"/>
              <a:gd name="connsiteY17" fmla="*/ 1720337 h 7180595"/>
              <a:gd name="connsiteX18" fmla="*/ 8473687 w 21708778"/>
              <a:gd name="connsiteY18" fmla="*/ 1770434 h 7180595"/>
              <a:gd name="connsiteX19" fmla="*/ 7142773 w 21708778"/>
              <a:gd name="connsiteY19" fmla="*/ 2384292 h 7180595"/>
              <a:gd name="connsiteX20" fmla="*/ 6342888 w 21708778"/>
              <a:gd name="connsiteY20" fmla="*/ 2384292 h 7180595"/>
              <a:gd name="connsiteX21" fmla="*/ 6236014 w 21708778"/>
              <a:gd name="connsiteY21" fmla="*/ 2384292 h 7180595"/>
              <a:gd name="connsiteX22" fmla="*/ 6144169 w 21708778"/>
              <a:gd name="connsiteY22" fmla="*/ 2384292 h 7180595"/>
              <a:gd name="connsiteX23" fmla="*/ 6118786 w 21708778"/>
              <a:gd name="connsiteY23" fmla="*/ 2385294 h 7180595"/>
              <a:gd name="connsiteX24" fmla="*/ 4955196 w 21708778"/>
              <a:gd name="connsiteY24" fmla="*/ 1782792 h 7180595"/>
              <a:gd name="connsiteX25" fmla="*/ 4922132 w 21708778"/>
              <a:gd name="connsiteY25" fmla="*/ 1720671 h 7180595"/>
              <a:gd name="connsiteX26" fmla="*/ 4342006 w 21708778"/>
              <a:gd name="connsiteY26" fmla="*/ 716056 h 7180595"/>
              <a:gd name="connsiteX27" fmla="*/ 3145686 w 21708778"/>
              <a:gd name="connsiteY27" fmla="*/ 25383 h 7180595"/>
              <a:gd name="connsiteX28" fmla="*/ 1985769 w 21708778"/>
              <a:gd name="connsiteY28" fmla="*/ 25383 h 7180595"/>
              <a:gd name="connsiteX29" fmla="*/ 789448 w 21708778"/>
              <a:gd name="connsiteY29" fmla="*/ 716056 h 7180595"/>
              <a:gd name="connsiteX30" fmla="*/ 209657 w 21708778"/>
              <a:gd name="connsiteY30" fmla="*/ 1720337 h 7180595"/>
              <a:gd name="connsiteX31" fmla="*/ 209657 w 21708778"/>
              <a:gd name="connsiteY31" fmla="*/ 3101683 h 7180595"/>
              <a:gd name="connsiteX32" fmla="*/ 789448 w 21708778"/>
              <a:gd name="connsiteY32" fmla="*/ 4106299 h 7180595"/>
              <a:gd name="connsiteX33" fmla="*/ 1985769 w 21708778"/>
              <a:gd name="connsiteY33" fmla="*/ 4796973 h 7180595"/>
              <a:gd name="connsiteX34" fmla="*/ 3145686 w 21708778"/>
              <a:gd name="connsiteY34" fmla="*/ 4796973 h 7180595"/>
              <a:gd name="connsiteX35" fmla="*/ 3158377 w 21708778"/>
              <a:gd name="connsiteY35" fmla="*/ 4796638 h 7180595"/>
              <a:gd name="connsiteX36" fmla="*/ 4367723 w 21708778"/>
              <a:gd name="connsiteY36" fmla="*/ 5460927 h 7180595"/>
              <a:gd name="connsiteX37" fmla="*/ 4947515 w 21708778"/>
              <a:gd name="connsiteY37" fmla="*/ 6465542 h 7180595"/>
              <a:gd name="connsiteX38" fmla="*/ 6143835 w 21708778"/>
              <a:gd name="connsiteY38" fmla="*/ 7156216 h 7180595"/>
              <a:gd name="connsiteX39" fmla="*/ 7303752 w 21708778"/>
              <a:gd name="connsiteY39" fmla="*/ 7156216 h 7180595"/>
              <a:gd name="connsiteX40" fmla="*/ 8500072 w 21708778"/>
              <a:gd name="connsiteY40" fmla="*/ 6465542 h 7180595"/>
              <a:gd name="connsiteX41" fmla="*/ 9080197 w 21708778"/>
              <a:gd name="connsiteY41" fmla="*/ 5460927 h 7180595"/>
              <a:gd name="connsiteX42" fmla="*/ 9096896 w 21708778"/>
              <a:gd name="connsiteY42" fmla="*/ 5429533 h 7180595"/>
              <a:gd name="connsiteX43" fmla="*/ 10201373 w 21708778"/>
              <a:gd name="connsiteY43" fmla="*/ 4794634 h 7180595"/>
              <a:gd name="connsiteX44" fmla="*/ 10276184 w 21708778"/>
              <a:gd name="connsiteY44" fmla="*/ 4797306 h 7180595"/>
              <a:gd name="connsiteX45" fmla="*/ 10402763 w 21708778"/>
              <a:gd name="connsiteY45" fmla="*/ 4797306 h 7180595"/>
              <a:gd name="connsiteX46" fmla="*/ 10568418 w 21708778"/>
              <a:gd name="connsiteY46" fmla="*/ 4797306 h 7180595"/>
              <a:gd name="connsiteX47" fmla="*/ 11329561 w 21708778"/>
              <a:gd name="connsiteY47" fmla="*/ 4797306 h 7180595"/>
              <a:gd name="connsiteX48" fmla="*/ 12658138 w 21708778"/>
              <a:gd name="connsiteY48" fmla="*/ 5461261 h 7180595"/>
              <a:gd name="connsiteX49" fmla="*/ 13237929 w 21708778"/>
              <a:gd name="connsiteY49" fmla="*/ 6465876 h 7180595"/>
              <a:gd name="connsiteX50" fmla="*/ 14434250 w 21708778"/>
              <a:gd name="connsiteY50" fmla="*/ 7156550 h 7180595"/>
              <a:gd name="connsiteX51" fmla="*/ 15594167 w 21708778"/>
              <a:gd name="connsiteY51" fmla="*/ 7156550 h 7180595"/>
              <a:gd name="connsiteX52" fmla="*/ 16790486 w 21708778"/>
              <a:gd name="connsiteY52" fmla="*/ 6465876 h 7180595"/>
              <a:gd name="connsiteX53" fmla="*/ 17370612 w 21708778"/>
              <a:gd name="connsiteY53" fmla="*/ 5461261 h 7180595"/>
              <a:gd name="connsiteX54" fmla="*/ 18744946 w 21708778"/>
              <a:gd name="connsiteY54" fmla="*/ 4797306 h 7180595"/>
              <a:gd name="connsiteX55" fmla="*/ 19726516 w 21708778"/>
              <a:gd name="connsiteY55" fmla="*/ 4797306 h 7180595"/>
              <a:gd name="connsiteX56" fmla="*/ 20922838 w 21708778"/>
              <a:gd name="connsiteY56" fmla="*/ 4106633 h 7180595"/>
              <a:gd name="connsiteX57" fmla="*/ 21502964 w 21708778"/>
              <a:gd name="connsiteY57" fmla="*/ 3102018 h 7180595"/>
              <a:gd name="connsiteX58" fmla="*/ 21503298 w 21708778"/>
              <a:gd name="connsiteY58" fmla="*/ 1720337 h 718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1708778" h="7180595">
                <a:moveTo>
                  <a:pt x="21503298" y="1720337"/>
                </a:moveTo>
                <a:lnTo>
                  <a:pt x="20923170" y="715722"/>
                </a:lnTo>
                <a:cubicBezTo>
                  <a:pt x="20677360" y="289562"/>
                  <a:pt x="20218804" y="25049"/>
                  <a:pt x="19726852" y="25049"/>
                </a:cubicBezTo>
                <a:lnTo>
                  <a:pt x="18566934" y="25049"/>
                </a:lnTo>
                <a:cubicBezTo>
                  <a:pt x="18074980" y="25049"/>
                  <a:pt x="17616424" y="289562"/>
                  <a:pt x="17370612" y="715722"/>
                </a:cubicBezTo>
                <a:lnTo>
                  <a:pt x="16848934" y="1619475"/>
                </a:lnTo>
                <a:lnTo>
                  <a:pt x="16848934" y="1619475"/>
                </a:lnTo>
                <a:cubicBezTo>
                  <a:pt x="16462518" y="2288773"/>
                  <a:pt x="15757818" y="2375274"/>
                  <a:pt x="15490298" y="2384292"/>
                </a:cubicBezTo>
                <a:lnTo>
                  <a:pt x="14504052" y="2384292"/>
                </a:lnTo>
                <a:cubicBezTo>
                  <a:pt x="13731888" y="2384292"/>
                  <a:pt x="13346140" y="1925402"/>
                  <a:pt x="13211545" y="1718667"/>
                </a:cubicBezTo>
                <a:lnTo>
                  <a:pt x="12632755" y="715722"/>
                </a:lnTo>
                <a:cubicBezTo>
                  <a:pt x="12386946" y="289562"/>
                  <a:pt x="11928389" y="25049"/>
                  <a:pt x="11436434" y="25049"/>
                </a:cubicBezTo>
                <a:lnTo>
                  <a:pt x="10276518" y="25049"/>
                </a:lnTo>
                <a:cubicBezTo>
                  <a:pt x="9784564" y="25049"/>
                  <a:pt x="9326008" y="289562"/>
                  <a:pt x="9080197" y="715722"/>
                </a:cubicBezTo>
                <a:lnTo>
                  <a:pt x="8536142" y="1658217"/>
                </a:lnTo>
                <a:lnTo>
                  <a:pt x="8536142" y="1658217"/>
                </a:lnTo>
                <a:lnTo>
                  <a:pt x="8536142" y="1658217"/>
                </a:lnTo>
                <a:lnTo>
                  <a:pt x="8500407" y="1720337"/>
                </a:lnTo>
                <a:cubicBezTo>
                  <a:pt x="8491055" y="1736702"/>
                  <a:pt x="8482371" y="1753735"/>
                  <a:pt x="8473687" y="1770434"/>
                </a:cubicBezTo>
                <a:cubicBezTo>
                  <a:pt x="8338759" y="1976501"/>
                  <a:pt x="7964033" y="2393977"/>
                  <a:pt x="7142773" y="2384292"/>
                </a:cubicBezTo>
                <a:lnTo>
                  <a:pt x="6342888" y="2384292"/>
                </a:lnTo>
                <a:cubicBezTo>
                  <a:pt x="6312161" y="2382622"/>
                  <a:pt x="6277094" y="2382622"/>
                  <a:pt x="6236014" y="2384292"/>
                </a:cubicBezTo>
                <a:lnTo>
                  <a:pt x="6144169" y="2384292"/>
                </a:lnTo>
                <a:cubicBezTo>
                  <a:pt x="6135819" y="2384292"/>
                  <a:pt x="6127470" y="2384960"/>
                  <a:pt x="6118786" y="2385294"/>
                </a:cubicBezTo>
                <a:cubicBezTo>
                  <a:pt x="5478211" y="2371601"/>
                  <a:pt x="5123857" y="2023258"/>
                  <a:pt x="4955196" y="1782792"/>
                </a:cubicBezTo>
                <a:cubicBezTo>
                  <a:pt x="4944508" y="1761751"/>
                  <a:pt x="4933821" y="1741044"/>
                  <a:pt x="4922132" y="1720671"/>
                </a:cubicBezTo>
                <a:lnTo>
                  <a:pt x="4342006" y="716056"/>
                </a:lnTo>
                <a:cubicBezTo>
                  <a:pt x="4096196" y="289896"/>
                  <a:pt x="3637640" y="25383"/>
                  <a:pt x="3145686" y="25383"/>
                </a:cubicBezTo>
                <a:lnTo>
                  <a:pt x="1985769" y="25383"/>
                </a:lnTo>
                <a:cubicBezTo>
                  <a:pt x="1493814" y="25383"/>
                  <a:pt x="1035258" y="289896"/>
                  <a:pt x="789448" y="716056"/>
                </a:cubicBezTo>
                <a:lnTo>
                  <a:pt x="209657" y="1720337"/>
                </a:lnTo>
                <a:cubicBezTo>
                  <a:pt x="-36487" y="2146497"/>
                  <a:pt x="-36487" y="2675857"/>
                  <a:pt x="209657" y="3101683"/>
                </a:cubicBezTo>
                <a:lnTo>
                  <a:pt x="789448" y="4106299"/>
                </a:lnTo>
                <a:cubicBezTo>
                  <a:pt x="1035258" y="4532459"/>
                  <a:pt x="1493814" y="4796973"/>
                  <a:pt x="1985769" y="4796973"/>
                </a:cubicBezTo>
                <a:lnTo>
                  <a:pt x="3145686" y="4796973"/>
                </a:lnTo>
                <a:cubicBezTo>
                  <a:pt x="3150027" y="4796973"/>
                  <a:pt x="3154369" y="4796638"/>
                  <a:pt x="3158377" y="4796638"/>
                </a:cubicBezTo>
                <a:cubicBezTo>
                  <a:pt x="3427232" y="4807660"/>
                  <a:pt x="4041757" y="4896833"/>
                  <a:pt x="4367723" y="5460927"/>
                </a:cubicBezTo>
                <a:lnTo>
                  <a:pt x="4947515" y="6465542"/>
                </a:lnTo>
                <a:cubicBezTo>
                  <a:pt x="5193659" y="6891702"/>
                  <a:pt x="5651881" y="7156216"/>
                  <a:pt x="6143835" y="7156216"/>
                </a:cubicBezTo>
                <a:lnTo>
                  <a:pt x="7303752" y="7156216"/>
                </a:lnTo>
                <a:cubicBezTo>
                  <a:pt x="7795706" y="7156216"/>
                  <a:pt x="8254262" y="6891702"/>
                  <a:pt x="8500072" y="6465542"/>
                </a:cubicBezTo>
                <a:lnTo>
                  <a:pt x="9080197" y="5460927"/>
                </a:lnTo>
                <a:cubicBezTo>
                  <a:pt x="9086209" y="5450573"/>
                  <a:pt x="9091219" y="5439886"/>
                  <a:pt x="9096896" y="5429533"/>
                </a:cubicBezTo>
                <a:cubicBezTo>
                  <a:pt x="9169704" y="5301618"/>
                  <a:pt x="9488322" y="4825694"/>
                  <a:pt x="10201373" y="4794634"/>
                </a:cubicBezTo>
                <a:cubicBezTo>
                  <a:pt x="10226087" y="4795970"/>
                  <a:pt x="10251135" y="4797306"/>
                  <a:pt x="10276184" y="4797306"/>
                </a:cubicBezTo>
                <a:lnTo>
                  <a:pt x="10402763" y="4797306"/>
                </a:lnTo>
                <a:cubicBezTo>
                  <a:pt x="10467889" y="4799644"/>
                  <a:pt x="10522662" y="4799644"/>
                  <a:pt x="10568418" y="4797306"/>
                </a:cubicBezTo>
                <a:lnTo>
                  <a:pt x="11329561" y="4797306"/>
                </a:lnTo>
                <a:cubicBezTo>
                  <a:pt x="11489538" y="4799310"/>
                  <a:pt x="12300110" y="4841058"/>
                  <a:pt x="12658138" y="5461261"/>
                </a:cubicBezTo>
                <a:lnTo>
                  <a:pt x="13237929" y="6465876"/>
                </a:lnTo>
                <a:cubicBezTo>
                  <a:pt x="13483740" y="6892037"/>
                  <a:pt x="13942296" y="7156550"/>
                  <a:pt x="14434250" y="7156550"/>
                </a:cubicBezTo>
                <a:lnTo>
                  <a:pt x="15594167" y="7156550"/>
                </a:lnTo>
                <a:cubicBezTo>
                  <a:pt x="16086121" y="7156550"/>
                  <a:pt x="16544677" y="6892037"/>
                  <a:pt x="16790486" y="6465876"/>
                </a:cubicBezTo>
                <a:lnTo>
                  <a:pt x="17370612" y="5461261"/>
                </a:lnTo>
                <a:cubicBezTo>
                  <a:pt x="17397664" y="5411832"/>
                  <a:pt x="17717284" y="4797974"/>
                  <a:pt x="18744946" y="4797306"/>
                </a:cubicBezTo>
                <a:lnTo>
                  <a:pt x="19726516" y="4797306"/>
                </a:lnTo>
                <a:cubicBezTo>
                  <a:pt x="20218470" y="4797306"/>
                  <a:pt x="20677026" y="4532793"/>
                  <a:pt x="20922838" y="4106633"/>
                </a:cubicBezTo>
                <a:lnTo>
                  <a:pt x="21502964" y="3102018"/>
                </a:lnTo>
                <a:cubicBezTo>
                  <a:pt x="21749442" y="2675857"/>
                  <a:pt x="21749442" y="2146497"/>
                  <a:pt x="21503298" y="1720337"/>
                </a:cubicBezTo>
                <a:close/>
              </a:path>
            </a:pathLst>
          </a:custGeom>
          <a:solidFill>
            <a:schemeClr val="bg1">
              <a:lumMod val="95000"/>
            </a:schemeClr>
          </a:solidFill>
          <a:ln w="9525" cap="flat">
            <a:noFill/>
            <a:prstDash val="solid"/>
            <a:miter/>
          </a:ln>
        </p:spPr>
        <p:txBody>
          <a:bodyPr rtlCol="0" anchor="ctr"/>
          <a:lstStyle/>
          <a:p>
            <a:endParaRPr lang="en-US"/>
          </a:p>
        </p:txBody>
      </p:sp>
      <p:sp>
        <p:nvSpPr>
          <p:cNvPr id="21" name="Freeform: Shape 10">
            <a:extLst>
              <a:ext uri="{FF2B5EF4-FFF2-40B4-BE49-F238E27FC236}">
                <a16:creationId xmlns:a16="http://schemas.microsoft.com/office/drawing/2014/main" id="{03BD7E96-D385-E222-604F-8F641CC9E9A4}"/>
              </a:ext>
            </a:extLst>
          </p:cNvPr>
          <p:cNvSpPr/>
          <p:nvPr/>
        </p:nvSpPr>
        <p:spPr>
          <a:xfrm>
            <a:off x="2397904" y="1556628"/>
            <a:ext cx="1430160" cy="1309978"/>
          </a:xfrm>
          <a:custGeom>
            <a:avLst/>
            <a:gdLst>
              <a:gd name="connsiteX0" fmla="*/ 3848299 w 3974376"/>
              <a:gd name="connsiteY0" fmla="*/ 1432445 h 3640395"/>
              <a:gd name="connsiteX1" fmla="*/ 3268173 w 3974376"/>
              <a:gd name="connsiteY1" fmla="*/ 427830 h 3640395"/>
              <a:gd name="connsiteX2" fmla="*/ 2570152 w 3974376"/>
              <a:gd name="connsiteY2" fmla="*/ 25049 h 3640395"/>
              <a:gd name="connsiteX3" fmla="*/ 1410570 w 3974376"/>
              <a:gd name="connsiteY3" fmla="*/ 25049 h 3640395"/>
              <a:gd name="connsiteX4" fmla="*/ 712549 w 3974376"/>
              <a:gd name="connsiteY4" fmla="*/ 427830 h 3640395"/>
              <a:gd name="connsiteX5" fmla="*/ 132758 w 3974376"/>
              <a:gd name="connsiteY5" fmla="*/ 1432445 h 3640395"/>
              <a:gd name="connsiteX6" fmla="*/ 132758 w 3974376"/>
              <a:gd name="connsiteY6" fmla="*/ 2238342 h 3640395"/>
              <a:gd name="connsiteX7" fmla="*/ 712883 w 3974376"/>
              <a:gd name="connsiteY7" fmla="*/ 3242958 h 3640395"/>
              <a:gd name="connsiteX8" fmla="*/ 1410904 w 3974376"/>
              <a:gd name="connsiteY8" fmla="*/ 3645739 h 3640395"/>
              <a:gd name="connsiteX9" fmla="*/ 2570820 w 3974376"/>
              <a:gd name="connsiteY9" fmla="*/ 3645739 h 3640395"/>
              <a:gd name="connsiteX10" fmla="*/ 3268841 w 3974376"/>
              <a:gd name="connsiteY10" fmla="*/ 3242958 h 3640395"/>
              <a:gd name="connsiteX11" fmla="*/ 3848966 w 3974376"/>
              <a:gd name="connsiteY11" fmla="*/ 2238342 h 3640395"/>
              <a:gd name="connsiteX12" fmla="*/ 3848299 w 3974376"/>
              <a:gd name="connsiteY12" fmla="*/ 1432445 h 364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4376" h="3640395">
                <a:moveTo>
                  <a:pt x="3848299" y="1432445"/>
                </a:moveTo>
                <a:lnTo>
                  <a:pt x="3268173" y="427830"/>
                </a:lnTo>
                <a:cubicBezTo>
                  <a:pt x="3124561" y="179348"/>
                  <a:pt x="2857376" y="25049"/>
                  <a:pt x="2570152" y="25049"/>
                </a:cubicBezTo>
                <a:lnTo>
                  <a:pt x="1410570" y="25049"/>
                </a:lnTo>
                <a:cubicBezTo>
                  <a:pt x="1123680" y="25049"/>
                  <a:pt x="856161" y="179348"/>
                  <a:pt x="712549" y="427830"/>
                </a:cubicBezTo>
                <a:lnTo>
                  <a:pt x="132758" y="1432445"/>
                </a:lnTo>
                <a:cubicBezTo>
                  <a:pt x="-10854" y="1680928"/>
                  <a:pt x="-10854" y="1989860"/>
                  <a:pt x="132758" y="2238342"/>
                </a:cubicBezTo>
                <a:lnTo>
                  <a:pt x="712883" y="3242958"/>
                </a:lnTo>
                <a:cubicBezTo>
                  <a:pt x="856495" y="3491440"/>
                  <a:pt x="1123680" y="3645739"/>
                  <a:pt x="1410904" y="3645739"/>
                </a:cubicBezTo>
                <a:lnTo>
                  <a:pt x="2570820" y="3645739"/>
                </a:lnTo>
                <a:cubicBezTo>
                  <a:pt x="2857710" y="3645739"/>
                  <a:pt x="3125229" y="3491440"/>
                  <a:pt x="3268841" y="3242958"/>
                </a:cubicBezTo>
                <a:lnTo>
                  <a:pt x="3848966" y="2238342"/>
                </a:lnTo>
                <a:cubicBezTo>
                  <a:pt x="3991910" y="1989860"/>
                  <a:pt x="3991910" y="1680928"/>
                  <a:pt x="3848299" y="1432445"/>
                </a:cubicBezTo>
                <a:close/>
              </a:path>
            </a:pathLst>
          </a:custGeom>
          <a:solidFill>
            <a:srgbClr val="F26363"/>
          </a:solidFill>
          <a:ln w="9525" cap="flat">
            <a:noFill/>
            <a:prstDash val="solid"/>
            <a:miter/>
          </a:ln>
        </p:spPr>
        <p:txBody>
          <a:bodyPr rtlCol="0" anchor="ctr"/>
          <a:lstStyle/>
          <a:p>
            <a:endParaRPr lang="en-US"/>
          </a:p>
        </p:txBody>
      </p:sp>
      <p:sp>
        <p:nvSpPr>
          <p:cNvPr id="22" name="Freeform: Shape 11">
            <a:extLst>
              <a:ext uri="{FF2B5EF4-FFF2-40B4-BE49-F238E27FC236}">
                <a16:creationId xmlns:a16="http://schemas.microsoft.com/office/drawing/2014/main" id="{46DF3E44-EDEF-5BF4-F410-A18D043D953A}"/>
              </a:ext>
            </a:extLst>
          </p:cNvPr>
          <p:cNvSpPr/>
          <p:nvPr/>
        </p:nvSpPr>
        <p:spPr>
          <a:xfrm>
            <a:off x="3894283" y="2405590"/>
            <a:ext cx="1430160" cy="1309978"/>
          </a:xfrm>
          <a:custGeom>
            <a:avLst/>
            <a:gdLst>
              <a:gd name="connsiteX0" fmla="*/ 3848299 w 3974376"/>
              <a:gd name="connsiteY0" fmla="*/ 1432446 h 3640395"/>
              <a:gd name="connsiteX1" fmla="*/ 3268173 w 3974376"/>
              <a:gd name="connsiteY1" fmla="*/ 427830 h 3640395"/>
              <a:gd name="connsiteX2" fmla="*/ 2570152 w 3974376"/>
              <a:gd name="connsiteY2" fmla="*/ 25049 h 3640395"/>
              <a:gd name="connsiteX3" fmla="*/ 1410570 w 3974376"/>
              <a:gd name="connsiteY3" fmla="*/ 25049 h 3640395"/>
              <a:gd name="connsiteX4" fmla="*/ 712549 w 3974376"/>
              <a:gd name="connsiteY4" fmla="*/ 427830 h 3640395"/>
              <a:gd name="connsiteX5" fmla="*/ 132758 w 3974376"/>
              <a:gd name="connsiteY5" fmla="*/ 1432446 h 3640395"/>
              <a:gd name="connsiteX6" fmla="*/ 132758 w 3974376"/>
              <a:gd name="connsiteY6" fmla="*/ 2238342 h 3640395"/>
              <a:gd name="connsiteX7" fmla="*/ 712549 w 3974376"/>
              <a:gd name="connsiteY7" fmla="*/ 3242958 h 3640395"/>
              <a:gd name="connsiteX8" fmla="*/ 1410570 w 3974376"/>
              <a:gd name="connsiteY8" fmla="*/ 3645739 h 3640395"/>
              <a:gd name="connsiteX9" fmla="*/ 2570487 w 3974376"/>
              <a:gd name="connsiteY9" fmla="*/ 3645739 h 3640395"/>
              <a:gd name="connsiteX10" fmla="*/ 3268507 w 3974376"/>
              <a:gd name="connsiteY10" fmla="*/ 3242958 h 3640395"/>
              <a:gd name="connsiteX11" fmla="*/ 3848632 w 3974376"/>
              <a:gd name="connsiteY11" fmla="*/ 2238342 h 3640395"/>
              <a:gd name="connsiteX12" fmla="*/ 3848299 w 3974376"/>
              <a:gd name="connsiteY12" fmla="*/ 1432446 h 364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4376" h="3640395">
                <a:moveTo>
                  <a:pt x="3848299" y="1432446"/>
                </a:moveTo>
                <a:lnTo>
                  <a:pt x="3268173" y="427830"/>
                </a:lnTo>
                <a:cubicBezTo>
                  <a:pt x="3124561" y="179348"/>
                  <a:pt x="2857376" y="25049"/>
                  <a:pt x="2570152" y="25049"/>
                </a:cubicBezTo>
                <a:lnTo>
                  <a:pt x="1410570" y="25049"/>
                </a:lnTo>
                <a:cubicBezTo>
                  <a:pt x="1123680" y="25049"/>
                  <a:pt x="856161" y="179348"/>
                  <a:pt x="712549" y="427830"/>
                </a:cubicBezTo>
                <a:lnTo>
                  <a:pt x="132758" y="1432446"/>
                </a:lnTo>
                <a:cubicBezTo>
                  <a:pt x="-10854" y="1680927"/>
                  <a:pt x="-10854" y="1989860"/>
                  <a:pt x="132758" y="2238342"/>
                </a:cubicBezTo>
                <a:lnTo>
                  <a:pt x="712549" y="3242958"/>
                </a:lnTo>
                <a:cubicBezTo>
                  <a:pt x="856161" y="3491440"/>
                  <a:pt x="1123346" y="3645739"/>
                  <a:pt x="1410570" y="3645739"/>
                </a:cubicBezTo>
                <a:lnTo>
                  <a:pt x="2570487" y="3645739"/>
                </a:lnTo>
                <a:cubicBezTo>
                  <a:pt x="2857376" y="3645739"/>
                  <a:pt x="3124895" y="3491440"/>
                  <a:pt x="3268507" y="3242958"/>
                </a:cubicBezTo>
                <a:lnTo>
                  <a:pt x="3848632" y="2238342"/>
                </a:lnTo>
                <a:cubicBezTo>
                  <a:pt x="3991911" y="1989526"/>
                  <a:pt x="3991911" y="1680927"/>
                  <a:pt x="3848299" y="1432446"/>
                </a:cubicBezTo>
                <a:close/>
              </a:path>
            </a:pathLst>
          </a:custGeom>
          <a:solidFill>
            <a:srgbClr val="FFCE63"/>
          </a:solidFill>
          <a:ln w="9525" cap="flat">
            <a:noFill/>
            <a:prstDash val="solid"/>
            <a:miter/>
          </a:ln>
        </p:spPr>
        <p:txBody>
          <a:bodyPr rtlCol="0" anchor="ctr"/>
          <a:lstStyle/>
          <a:p>
            <a:endParaRPr lang="en-US"/>
          </a:p>
        </p:txBody>
      </p:sp>
      <p:sp>
        <p:nvSpPr>
          <p:cNvPr id="23" name="Freeform: Shape 12">
            <a:extLst>
              <a:ext uri="{FF2B5EF4-FFF2-40B4-BE49-F238E27FC236}">
                <a16:creationId xmlns:a16="http://schemas.microsoft.com/office/drawing/2014/main" id="{7908EBEF-1D90-B5EA-02B3-2AE6547BA72F}"/>
              </a:ext>
            </a:extLst>
          </p:cNvPr>
          <p:cNvSpPr/>
          <p:nvPr/>
        </p:nvSpPr>
        <p:spPr>
          <a:xfrm>
            <a:off x="6877549" y="2405590"/>
            <a:ext cx="1430160" cy="1309978"/>
          </a:xfrm>
          <a:custGeom>
            <a:avLst/>
            <a:gdLst>
              <a:gd name="connsiteX0" fmla="*/ 3848633 w 3974376"/>
              <a:gd name="connsiteY0" fmla="*/ 1432446 h 3640395"/>
              <a:gd name="connsiteX1" fmla="*/ 3268507 w 3974376"/>
              <a:gd name="connsiteY1" fmla="*/ 427830 h 3640395"/>
              <a:gd name="connsiteX2" fmla="*/ 2570486 w 3974376"/>
              <a:gd name="connsiteY2" fmla="*/ 25049 h 3640395"/>
              <a:gd name="connsiteX3" fmla="*/ 1410570 w 3974376"/>
              <a:gd name="connsiteY3" fmla="*/ 25049 h 3640395"/>
              <a:gd name="connsiteX4" fmla="*/ 712549 w 3974376"/>
              <a:gd name="connsiteY4" fmla="*/ 427830 h 3640395"/>
              <a:gd name="connsiteX5" fmla="*/ 132757 w 3974376"/>
              <a:gd name="connsiteY5" fmla="*/ 1432446 h 3640395"/>
              <a:gd name="connsiteX6" fmla="*/ 132757 w 3974376"/>
              <a:gd name="connsiteY6" fmla="*/ 2238342 h 3640395"/>
              <a:gd name="connsiteX7" fmla="*/ 712549 w 3974376"/>
              <a:gd name="connsiteY7" fmla="*/ 3242958 h 3640395"/>
              <a:gd name="connsiteX8" fmla="*/ 1410570 w 3974376"/>
              <a:gd name="connsiteY8" fmla="*/ 3645739 h 3640395"/>
              <a:gd name="connsiteX9" fmla="*/ 2570486 w 3974376"/>
              <a:gd name="connsiteY9" fmla="*/ 3645739 h 3640395"/>
              <a:gd name="connsiteX10" fmla="*/ 3268507 w 3974376"/>
              <a:gd name="connsiteY10" fmla="*/ 3242958 h 3640395"/>
              <a:gd name="connsiteX11" fmla="*/ 3848633 w 3974376"/>
              <a:gd name="connsiteY11" fmla="*/ 2238342 h 3640395"/>
              <a:gd name="connsiteX12" fmla="*/ 3848633 w 3974376"/>
              <a:gd name="connsiteY12" fmla="*/ 1432446 h 364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4376" h="3640395">
                <a:moveTo>
                  <a:pt x="3848633" y="1432446"/>
                </a:moveTo>
                <a:lnTo>
                  <a:pt x="3268507" y="427830"/>
                </a:lnTo>
                <a:cubicBezTo>
                  <a:pt x="3124895" y="179348"/>
                  <a:pt x="2857710" y="25049"/>
                  <a:pt x="2570486" y="25049"/>
                </a:cubicBezTo>
                <a:lnTo>
                  <a:pt x="1410570" y="25049"/>
                </a:lnTo>
                <a:cubicBezTo>
                  <a:pt x="1123680" y="25049"/>
                  <a:pt x="856161" y="179348"/>
                  <a:pt x="712549" y="427830"/>
                </a:cubicBezTo>
                <a:lnTo>
                  <a:pt x="132757" y="1432446"/>
                </a:lnTo>
                <a:cubicBezTo>
                  <a:pt x="-10854" y="1680927"/>
                  <a:pt x="-10854" y="1989860"/>
                  <a:pt x="132757" y="2238342"/>
                </a:cubicBezTo>
                <a:lnTo>
                  <a:pt x="712549" y="3242958"/>
                </a:lnTo>
                <a:cubicBezTo>
                  <a:pt x="856161" y="3491440"/>
                  <a:pt x="1123346" y="3645739"/>
                  <a:pt x="1410570" y="3645739"/>
                </a:cubicBezTo>
                <a:lnTo>
                  <a:pt x="2570486" y="3645739"/>
                </a:lnTo>
                <a:cubicBezTo>
                  <a:pt x="2857377" y="3645739"/>
                  <a:pt x="3124895" y="3491440"/>
                  <a:pt x="3268507" y="3242958"/>
                </a:cubicBezTo>
                <a:lnTo>
                  <a:pt x="3848633" y="2238342"/>
                </a:lnTo>
                <a:cubicBezTo>
                  <a:pt x="3991910" y="1989526"/>
                  <a:pt x="3991910" y="1680927"/>
                  <a:pt x="3848633" y="1432446"/>
                </a:cubicBezTo>
                <a:close/>
              </a:path>
            </a:pathLst>
          </a:custGeom>
          <a:solidFill>
            <a:srgbClr val="A8436F"/>
          </a:solidFill>
          <a:ln w="9525" cap="flat">
            <a:noFill/>
            <a:prstDash val="solid"/>
            <a:miter/>
          </a:ln>
        </p:spPr>
        <p:txBody>
          <a:bodyPr rtlCol="0" anchor="ctr"/>
          <a:lstStyle/>
          <a:p>
            <a:endParaRPr lang="en-US"/>
          </a:p>
        </p:txBody>
      </p:sp>
      <p:sp>
        <p:nvSpPr>
          <p:cNvPr id="24" name="Freeform: Shape 13">
            <a:extLst>
              <a:ext uri="{FF2B5EF4-FFF2-40B4-BE49-F238E27FC236}">
                <a16:creationId xmlns:a16="http://schemas.microsoft.com/office/drawing/2014/main" id="{6D36673C-D0AE-2822-AFD2-4EFC94A9FC8D}"/>
              </a:ext>
            </a:extLst>
          </p:cNvPr>
          <p:cNvSpPr/>
          <p:nvPr/>
        </p:nvSpPr>
        <p:spPr>
          <a:xfrm>
            <a:off x="5381169" y="1556628"/>
            <a:ext cx="1430160" cy="1309978"/>
          </a:xfrm>
          <a:custGeom>
            <a:avLst/>
            <a:gdLst>
              <a:gd name="connsiteX0" fmla="*/ 3848633 w 3974376"/>
              <a:gd name="connsiteY0" fmla="*/ 1432445 h 3640395"/>
              <a:gd name="connsiteX1" fmla="*/ 3268507 w 3974376"/>
              <a:gd name="connsiteY1" fmla="*/ 427830 h 3640395"/>
              <a:gd name="connsiteX2" fmla="*/ 2570487 w 3974376"/>
              <a:gd name="connsiteY2" fmla="*/ 25049 h 3640395"/>
              <a:gd name="connsiteX3" fmla="*/ 1410570 w 3974376"/>
              <a:gd name="connsiteY3" fmla="*/ 25049 h 3640395"/>
              <a:gd name="connsiteX4" fmla="*/ 712549 w 3974376"/>
              <a:gd name="connsiteY4" fmla="*/ 427830 h 3640395"/>
              <a:gd name="connsiteX5" fmla="*/ 132757 w 3974376"/>
              <a:gd name="connsiteY5" fmla="*/ 1432445 h 3640395"/>
              <a:gd name="connsiteX6" fmla="*/ 132757 w 3974376"/>
              <a:gd name="connsiteY6" fmla="*/ 2238342 h 3640395"/>
              <a:gd name="connsiteX7" fmla="*/ 712549 w 3974376"/>
              <a:gd name="connsiteY7" fmla="*/ 3242958 h 3640395"/>
              <a:gd name="connsiteX8" fmla="*/ 1410570 w 3974376"/>
              <a:gd name="connsiteY8" fmla="*/ 3645739 h 3640395"/>
              <a:gd name="connsiteX9" fmla="*/ 2570487 w 3974376"/>
              <a:gd name="connsiteY9" fmla="*/ 3645739 h 3640395"/>
              <a:gd name="connsiteX10" fmla="*/ 3268507 w 3974376"/>
              <a:gd name="connsiteY10" fmla="*/ 3242958 h 3640395"/>
              <a:gd name="connsiteX11" fmla="*/ 3848633 w 3974376"/>
              <a:gd name="connsiteY11" fmla="*/ 2238342 h 3640395"/>
              <a:gd name="connsiteX12" fmla="*/ 3848633 w 3974376"/>
              <a:gd name="connsiteY12" fmla="*/ 1432445 h 364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74376" h="3640395">
                <a:moveTo>
                  <a:pt x="3848633" y="1432445"/>
                </a:moveTo>
                <a:lnTo>
                  <a:pt x="3268507" y="427830"/>
                </a:lnTo>
                <a:cubicBezTo>
                  <a:pt x="3124896" y="179348"/>
                  <a:pt x="2857711" y="25049"/>
                  <a:pt x="2570487" y="25049"/>
                </a:cubicBezTo>
                <a:lnTo>
                  <a:pt x="1410570" y="25049"/>
                </a:lnTo>
                <a:cubicBezTo>
                  <a:pt x="1123680" y="25049"/>
                  <a:pt x="856161" y="179348"/>
                  <a:pt x="712549" y="427830"/>
                </a:cubicBezTo>
                <a:lnTo>
                  <a:pt x="132757" y="1432445"/>
                </a:lnTo>
                <a:cubicBezTo>
                  <a:pt x="-10854" y="1680928"/>
                  <a:pt x="-10854" y="1989860"/>
                  <a:pt x="132757" y="2238342"/>
                </a:cubicBezTo>
                <a:lnTo>
                  <a:pt x="712549" y="3242958"/>
                </a:lnTo>
                <a:cubicBezTo>
                  <a:pt x="856161" y="3491440"/>
                  <a:pt x="1123346" y="3645739"/>
                  <a:pt x="1410570" y="3645739"/>
                </a:cubicBezTo>
                <a:lnTo>
                  <a:pt x="2570487" y="3645739"/>
                </a:lnTo>
                <a:cubicBezTo>
                  <a:pt x="2857377" y="3645739"/>
                  <a:pt x="3124896" y="3491440"/>
                  <a:pt x="3268507" y="3242958"/>
                </a:cubicBezTo>
                <a:lnTo>
                  <a:pt x="3848633" y="2238342"/>
                </a:lnTo>
                <a:cubicBezTo>
                  <a:pt x="3992245" y="1989860"/>
                  <a:pt x="3992245" y="1680928"/>
                  <a:pt x="3848633" y="1432445"/>
                </a:cubicBezTo>
                <a:close/>
              </a:path>
            </a:pathLst>
          </a:custGeom>
          <a:solidFill>
            <a:srgbClr val="7DD1CE"/>
          </a:solidFill>
          <a:ln w="9525" cap="flat">
            <a:noFill/>
            <a:prstDash val="solid"/>
            <a:miter/>
          </a:ln>
        </p:spPr>
        <p:txBody>
          <a:bodyPr rtlCol="0" anchor="ctr"/>
          <a:lstStyle/>
          <a:p>
            <a:endParaRPr lang="en-US"/>
          </a:p>
        </p:txBody>
      </p:sp>
      <p:sp>
        <p:nvSpPr>
          <p:cNvPr id="25" name="Freeform: Shape 14">
            <a:extLst>
              <a:ext uri="{FF2B5EF4-FFF2-40B4-BE49-F238E27FC236}">
                <a16:creationId xmlns:a16="http://schemas.microsoft.com/office/drawing/2014/main" id="{0BDFE384-640E-83CC-1F02-0FA9F3D55390}"/>
              </a:ext>
            </a:extLst>
          </p:cNvPr>
          <p:cNvSpPr/>
          <p:nvPr/>
        </p:nvSpPr>
        <p:spPr>
          <a:xfrm>
            <a:off x="8353048" y="1542447"/>
            <a:ext cx="1454197" cy="1346033"/>
          </a:xfrm>
          <a:custGeom>
            <a:avLst/>
            <a:gdLst>
              <a:gd name="connsiteX0" fmla="*/ 3901652 w 4041172"/>
              <a:gd name="connsiteY0" fmla="*/ 1429440 h 3740589"/>
              <a:gd name="connsiteX1" fmla="*/ 3347911 w 4041172"/>
              <a:gd name="connsiteY1" fmla="*/ 470246 h 3740589"/>
              <a:gd name="connsiteX2" fmla="*/ 2576415 w 4041172"/>
              <a:gd name="connsiteY2" fmla="*/ 25049 h 3740589"/>
              <a:gd name="connsiteX3" fmla="*/ 1468934 w 4041172"/>
              <a:gd name="connsiteY3" fmla="*/ 25049 h 3740589"/>
              <a:gd name="connsiteX4" fmla="*/ 697437 w 4041172"/>
              <a:gd name="connsiteY4" fmla="*/ 470246 h 3740589"/>
              <a:gd name="connsiteX5" fmla="*/ 144029 w 4041172"/>
              <a:gd name="connsiteY5" fmla="*/ 1429440 h 3740589"/>
              <a:gd name="connsiteX6" fmla="*/ 144029 w 4041172"/>
              <a:gd name="connsiteY6" fmla="*/ 2320168 h 3740589"/>
              <a:gd name="connsiteX7" fmla="*/ 697771 w 4041172"/>
              <a:gd name="connsiteY7" fmla="*/ 3279362 h 3740589"/>
              <a:gd name="connsiteX8" fmla="*/ 1469267 w 4041172"/>
              <a:gd name="connsiteY8" fmla="*/ 3724559 h 3740589"/>
              <a:gd name="connsiteX9" fmla="*/ 2576750 w 4041172"/>
              <a:gd name="connsiteY9" fmla="*/ 3724559 h 3740589"/>
              <a:gd name="connsiteX10" fmla="*/ 3348245 w 4041172"/>
              <a:gd name="connsiteY10" fmla="*/ 3279362 h 3740589"/>
              <a:gd name="connsiteX11" fmla="*/ 3901987 w 4041172"/>
              <a:gd name="connsiteY11" fmla="*/ 2320502 h 3740589"/>
              <a:gd name="connsiteX12" fmla="*/ 3901652 w 4041172"/>
              <a:gd name="connsiteY12" fmla="*/ 1429440 h 374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41172" h="3740589">
                <a:moveTo>
                  <a:pt x="3901652" y="1429440"/>
                </a:moveTo>
                <a:lnTo>
                  <a:pt x="3347911" y="470246"/>
                </a:lnTo>
                <a:cubicBezTo>
                  <a:pt x="3189270" y="195713"/>
                  <a:pt x="2893697" y="25049"/>
                  <a:pt x="2576415" y="25049"/>
                </a:cubicBezTo>
                <a:lnTo>
                  <a:pt x="1468934" y="25049"/>
                </a:lnTo>
                <a:cubicBezTo>
                  <a:pt x="1151652" y="25049"/>
                  <a:pt x="856078" y="195713"/>
                  <a:pt x="697437" y="470246"/>
                </a:cubicBezTo>
                <a:lnTo>
                  <a:pt x="144029" y="1429440"/>
                </a:lnTo>
                <a:cubicBezTo>
                  <a:pt x="-14612" y="1704306"/>
                  <a:pt x="-14612" y="2045635"/>
                  <a:pt x="144029" y="2320168"/>
                </a:cubicBezTo>
                <a:lnTo>
                  <a:pt x="697771" y="3279362"/>
                </a:lnTo>
                <a:cubicBezTo>
                  <a:pt x="856412" y="3554228"/>
                  <a:pt x="1151984" y="3724559"/>
                  <a:pt x="1469267" y="3724559"/>
                </a:cubicBezTo>
                <a:lnTo>
                  <a:pt x="2576750" y="3724559"/>
                </a:lnTo>
                <a:cubicBezTo>
                  <a:pt x="2894032" y="3724559"/>
                  <a:pt x="3189604" y="3553894"/>
                  <a:pt x="3348245" y="3279362"/>
                </a:cubicBezTo>
                <a:lnTo>
                  <a:pt x="3901987" y="2320502"/>
                </a:lnTo>
                <a:cubicBezTo>
                  <a:pt x="4060293" y="2045301"/>
                  <a:pt x="4060293" y="1704306"/>
                  <a:pt x="3901652" y="1429440"/>
                </a:cubicBezTo>
                <a:close/>
              </a:path>
            </a:pathLst>
          </a:custGeom>
          <a:solidFill>
            <a:srgbClr val="385085"/>
          </a:solidFill>
          <a:ln w="9525" cap="flat">
            <a:noFill/>
            <a:prstDash val="solid"/>
            <a:miter/>
          </a:ln>
        </p:spPr>
        <p:txBody>
          <a:bodyPr rtlCol="0" anchor="ctr"/>
          <a:lstStyle/>
          <a:p>
            <a:endParaRPr lang="en-US"/>
          </a:p>
        </p:txBody>
      </p:sp>
      <p:sp>
        <p:nvSpPr>
          <p:cNvPr id="4" name="Rectangle 3">
            <a:extLst>
              <a:ext uri="{FF2B5EF4-FFF2-40B4-BE49-F238E27FC236}">
                <a16:creationId xmlns:a16="http://schemas.microsoft.com/office/drawing/2014/main" id="{7ECD2D45-253E-6CB6-4147-1C20528D7F9F}"/>
              </a:ext>
            </a:extLst>
          </p:cNvPr>
          <p:cNvSpPr/>
          <p:nvPr/>
        </p:nvSpPr>
        <p:spPr>
          <a:xfrm>
            <a:off x="2380212" y="5143252"/>
            <a:ext cx="1375794" cy="830997"/>
          </a:xfrm>
          <a:prstGeom prst="rect">
            <a:avLst/>
          </a:prstGeom>
        </p:spPr>
        <p:txBody>
          <a:bodyPr wrap="square">
            <a:spAutoFit/>
          </a:bodyPr>
          <a:lstStyle/>
          <a:p>
            <a:pPr algn="ctr"/>
            <a:r>
              <a:rPr lang="en-US" sz="1600" b="1" dirty="0"/>
              <a:t>Lorem Ipsum</a:t>
            </a:r>
            <a:r>
              <a:rPr lang="en-US" sz="1600" dirty="0"/>
              <a:t> is simply</a:t>
            </a:r>
          </a:p>
        </p:txBody>
      </p:sp>
      <p:sp>
        <p:nvSpPr>
          <p:cNvPr id="5" name="Rectangle 4">
            <a:extLst>
              <a:ext uri="{FF2B5EF4-FFF2-40B4-BE49-F238E27FC236}">
                <a16:creationId xmlns:a16="http://schemas.microsoft.com/office/drawing/2014/main" id="{434410B8-338E-66AE-CACE-D29704CDC769}"/>
              </a:ext>
            </a:extLst>
          </p:cNvPr>
          <p:cNvSpPr/>
          <p:nvPr/>
        </p:nvSpPr>
        <p:spPr>
          <a:xfrm>
            <a:off x="3908536" y="4771724"/>
            <a:ext cx="1375794" cy="830997"/>
          </a:xfrm>
          <a:prstGeom prst="rect">
            <a:avLst/>
          </a:prstGeom>
        </p:spPr>
        <p:txBody>
          <a:bodyPr wrap="square">
            <a:spAutoFit/>
          </a:bodyPr>
          <a:lstStyle/>
          <a:p>
            <a:pPr algn="ctr"/>
            <a:r>
              <a:rPr lang="en-US" sz="1600" b="1" dirty="0"/>
              <a:t>Lorem Ipsum</a:t>
            </a:r>
            <a:r>
              <a:rPr lang="en-US" sz="1600" dirty="0"/>
              <a:t> is simply</a:t>
            </a:r>
          </a:p>
        </p:txBody>
      </p:sp>
      <p:sp>
        <p:nvSpPr>
          <p:cNvPr id="6" name="Rectangle 5">
            <a:extLst>
              <a:ext uri="{FF2B5EF4-FFF2-40B4-BE49-F238E27FC236}">
                <a16:creationId xmlns:a16="http://schemas.microsoft.com/office/drawing/2014/main" id="{AEE8C67D-EB77-701E-892C-C42B80BA68D4}"/>
              </a:ext>
            </a:extLst>
          </p:cNvPr>
          <p:cNvSpPr/>
          <p:nvPr/>
        </p:nvSpPr>
        <p:spPr>
          <a:xfrm>
            <a:off x="5381169" y="5026056"/>
            <a:ext cx="1375794" cy="830997"/>
          </a:xfrm>
          <a:prstGeom prst="rect">
            <a:avLst/>
          </a:prstGeom>
        </p:spPr>
        <p:txBody>
          <a:bodyPr wrap="square">
            <a:spAutoFit/>
          </a:bodyPr>
          <a:lstStyle/>
          <a:p>
            <a:pPr algn="ctr"/>
            <a:r>
              <a:rPr lang="en-US" sz="1600" b="1" dirty="0"/>
              <a:t>Lorem Ipsum</a:t>
            </a:r>
            <a:r>
              <a:rPr lang="en-US" sz="1600" dirty="0"/>
              <a:t> is simply</a:t>
            </a:r>
          </a:p>
        </p:txBody>
      </p:sp>
      <p:sp>
        <p:nvSpPr>
          <p:cNvPr id="7" name="Rectangle 6">
            <a:extLst>
              <a:ext uri="{FF2B5EF4-FFF2-40B4-BE49-F238E27FC236}">
                <a16:creationId xmlns:a16="http://schemas.microsoft.com/office/drawing/2014/main" id="{FAA19950-8C31-66C9-91E6-C38271545B17}"/>
              </a:ext>
            </a:extLst>
          </p:cNvPr>
          <p:cNvSpPr/>
          <p:nvPr/>
        </p:nvSpPr>
        <p:spPr>
          <a:xfrm>
            <a:off x="6890198" y="4729448"/>
            <a:ext cx="1375794" cy="830997"/>
          </a:xfrm>
          <a:prstGeom prst="rect">
            <a:avLst/>
          </a:prstGeom>
        </p:spPr>
        <p:txBody>
          <a:bodyPr wrap="square">
            <a:spAutoFit/>
          </a:bodyPr>
          <a:lstStyle/>
          <a:p>
            <a:pPr algn="ctr"/>
            <a:r>
              <a:rPr lang="en-US" sz="1600" b="1" dirty="0"/>
              <a:t>Lorem Ipsum</a:t>
            </a:r>
            <a:r>
              <a:rPr lang="en-US" sz="1600" dirty="0"/>
              <a:t> is simply</a:t>
            </a:r>
          </a:p>
        </p:txBody>
      </p:sp>
      <p:sp>
        <p:nvSpPr>
          <p:cNvPr id="8" name="Rectangle 7">
            <a:extLst>
              <a:ext uri="{FF2B5EF4-FFF2-40B4-BE49-F238E27FC236}">
                <a16:creationId xmlns:a16="http://schemas.microsoft.com/office/drawing/2014/main" id="{BAE555CB-A36D-F9AE-92E1-3E468CB70A1D}"/>
              </a:ext>
            </a:extLst>
          </p:cNvPr>
          <p:cNvSpPr/>
          <p:nvPr/>
        </p:nvSpPr>
        <p:spPr>
          <a:xfrm>
            <a:off x="8383435" y="5026056"/>
            <a:ext cx="1375794" cy="830997"/>
          </a:xfrm>
          <a:prstGeom prst="rect">
            <a:avLst/>
          </a:prstGeom>
        </p:spPr>
        <p:txBody>
          <a:bodyPr wrap="square">
            <a:spAutoFit/>
          </a:bodyPr>
          <a:lstStyle/>
          <a:p>
            <a:pPr algn="ctr"/>
            <a:r>
              <a:rPr lang="en-US" sz="1600" b="1" dirty="0"/>
              <a:t>Lorem Ipsum</a:t>
            </a:r>
            <a:r>
              <a:rPr lang="en-US" sz="1600" dirty="0"/>
              <a:t> is simply</a:t>
            </a:r>
          </a:p>
        </p:txBody>
      </p:sp>
      <p:sp>
        <p:nvSpPr>
          <p:cNvPr id="9" name="TextBox 8">
            <a:extLst>
              <a:ext uri="{FF2B5EF4-FFF2-40B4-BE49-F238E27FC236}">
                <a16:creationId xmlns:a16="http://schemas.microsoft.com/office/drawing/2014/main" id="{37E9D2B9-6324-B3AC-DF53-617570A13E03}"/>
              </a:ext>
            </a:extLst>
          </p:cNvPr>
          <p:cNvSpPr txBox="1"/>
          <p:nvPr/>
        </p:nvSpPr>
        <p:spPr>
          <a:xfrm>
            <a:off x="2559369" y="1920491"/>
            <a:ext cx="1017900" cy="584775"/>
          </a:xfrm>
          <a:prstGeom prst="rect">
            <a:avLst/>
          </a:prstGeom>
          <a:noFill/>
        </p:spPr>
        <p:txBody>
          <a:bodyPr wrap="square" rtlCol="0">
            <a:spAutoFit/>
          </a:bodyPr>
          <a:lstStyle/>
          <a:p>
            <a:pPr algn="ctr"/>
            <a:r>
              <a:rPr lang="en-US" sz="3200" b="1" dirty="0">
                <a:solidFill>
                  <a:schemeClr val="bg1"/>
                </a:solidFill>
              </a:rPr>
              <a:t>2014</a:t>
            </a:r>
          </a:p>
        </p:txBody>
      </p:sp>
      <p:sp>
        <p:nvSpPr>
          <p:cNvPr id="10" name="TextBox 9">
            <a:extLst>
              <a:ext uri="{FF2B5EF4-FFF2-40B4-BE49-F238E27FC236}">
                <a16:creationId xmlns:a16="http://schemas.microsoft.com/office/drawing/2014/main" id="{B5175BB4-E68F-016E-E37D-8B883F22FE21}"/>
              </a:ext>
            </a:extLst>
          </p:cNvPr>
          <p:cNvSpPr txBox="1"/>
          <p:nvPr/>
        </p:nvSpPr>
        <p:spPr>
          <a:xfrm>
            <a:off x="4121411" y="2780778"/>
            <a:ext cx="1017900" cy="584775"/>
          </a:xfrm>
          <a:prstGeom prst="rect">
            <a:avLst/>
          </a:prstGeom>
          <a:noFill/>
        </p:spPr>
        <p:txBody>
          <a:bodyPr wrap="square" rtlCol="0">
            <a:spAutoFit/>
          </a:bodyPr>
          <a:lstStyle/>
          <a:p>
            <a:pPr algn="ctr"/>
            <a:r>
              <a:rPr lang="en-US" sz="3200" b="1" dirty="0">
                <a:solidFill>
                  <a:schemeClr val="bg1"/>
                </a:solidFill>
              </a:rPr>
              <a:t>2015</a:t>
            </a:r>
          </a:p>
        </p:txBody>
      </p:sp>
      <p:sp>
        <p:nvSpPr>
          <p:cNvPr id="11" name="TextBox 10">
            <a:extLst>
              <a:ext uri="{FF2B5EF4-FFF2-40B4-BE49-F238E27FC236}">
                <a16:creationId xmlns:a16="http://schemas.microsoft.com/office/drawing/2014/main" id="{E223B3E8-821F-6DEC-3BF4-465597B913B7}"/>
              </a:ext>
            </a:extLst>
          </p:cNvPr>
          <p:cNvSpPr txBox="1"/>
          <p:nvPr/>
        </p:nvSpPr>
        <p:spPr>
          <a:xfrm>
            <a:off x="5585833" y="1906485"/>
            <a:ext cx="1017900" cy="584775"/>
          </a:xfrm>
          <a:prstGeom prst="rect">
            <a:avLst/>
          </a:prstGeom>
          <a:noFill/>
        </p:spPr>
        <p:txBody>
          <a:bodyPr wrap="square" rtlCol="0">
            <a:spAutoFit/>
          </a:bodyPr>
          <a:lstStyle/>
          <a:p>
            <a:pPr algn="ctr"/>
            <a:r>
              <a:rPr lang="en-US" sz="3200" b="1" dirty="0">
                <a:solidFill>
                  <a:schemeClr val="bg1"/>
                </a:solidFill>
              </a:rPr>
              <a:t>2016</a:t>
            </a:r>
          </a:p>
        </p:txBody>
      </p:sp>
      <p:sp>
        <p:nvSpPr>
          <p:cNvPr id="12" name="TextBox 11">
            <a:extLst>
              <a:ext uri="{FF2B5EF4-FFF2-40B4-BE49-F238E27FC236}">
                <a16:creationId xmlns:a16="http://schemas.microsoft.com/office/drawing/2014/main" id="{28534639-A719-D0D8-50A2-F99E05BC79F8}"/>
              </a:ext>
            </a:extLst>
          </p:cNvPr>
          <p:cNvSpPr txBox="1"/>
          <p:nvPr/>
        </p:nvSpPr>
        <p:spPr>
          <a:xfrm>
            <a:off x="7098955" y="2789690"/>
            <a:ext cx="1017900" cy="584775"/>
          </a:xfrm>
          <a:prstGeom prst="rect">
            <a:avLst/>
          </a:prstGeom>
          <a:noFill/>
        </p:spPr>
        <p:txBody>
          <a:bodyPr wrap="square" rtlCol="0">
            <a:spAutoFit/>
          </a:bodyPr>
          <a:lstStyle/>
          <a:p>
            <a:pPr algn="ctr"/>
            <a:r>
              <a:rPr lang="en-US" sz="3200" b="1" dirty="0">
                <a:solidFill>
                  <a:schemeClr val="bg1"/>
                </a:solidFill>
              </a:rPr>
              <a:t>2017</a:t>
            </a:r>
          </a:p>
        </p:txBody>
      </p:sp>
      <p:sp>
        <p:nvSpPr>
          <p:cNvPr id="13" name="TextBox 12">
            <a:extLst>
              <a:ext uri="{FF2B5EF4-FFF2-40B4-BE49-F238E27FC236}">
                <a16:creationId xmlns:a16="http://schemas.microsoft.com/office/drawing/2014/main" id="{CF16FCD4-5899-F01C-22AF-EC6373BDAC54}"/>
              </a:ext>
            </a:extLst>
          </p:cNvPr>
          <p:cNvSpPr txBox="1"/>
          <p:nvPr/>
        </p:nvSpPr>
        <p:spPr>
          <a:xfrm>
            <a:off x="8661708" y="1906485"/>
            <a:ext cx="1017900" cy="584775"/>
          </a:xfrm>
          <a:prstGeom prst="rect">
            <a:avLst/>
          </a:prstGeom>
          <a:noFill/>
        </p:spPr>
        <p:txBody>
          <a:bodyPr wrap="square" rtlCol="0">
            <a:spAutoFit/>
          </a:bodyPr>
          <a:lstStyle/>
          <a:p>
            <a:pPr algn="ctr"/>
            <a:r>
              <a:rPr lang="en-US" sz="3200" b="1" dirty="0">
                <a:solidFill>
                  <a:schemeClr val="bg1"/>
                </a:solidFill>
              </a:rPr>
              <a:t>2018</a:t>
            </a:r>
          </a:p>
        </p:txBody>
      </p:sp>
    </p:spTree>
    <p:extLst>
      <p:ext uri="{BB962C8B-B14F-4D97-AF65-F5344CB8AC3E}">
        <p14:creationId xmlns:p14="http://schemas.microsoft.com/office/powerpoint/2010/main" val="35964004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ounded Rectangle 41">
            <a:extLst>
              <a:ext uri="{FF2B5EF4-FFF2-40B4-BE49-F238E27FC236}">
                <a16:creationId xmlns:a16="http://schemas.microsoft.com/office/drawing/2014/main" id="{0DDA74F4-C5F9-0821-D75B-D7502CE692C2}"/>
              </a:ext>
            </a:extLst>
          </p:cNvPr>
          <p:cNvSpPr/>
          <p:nvPr/>
        </p:nvSpPr>
        <p:spPr>
          <a:xfrm>
            <a:off x="6938415" y="4372848"/>
            <a:ext cx="2324856" cy="1752972"/>
          </a:xfrm>
          <a:prstGeom prst="roundRect">
            <a:avLst>
              <a:gd name="adj" fmla="val 17423"/>
            </a:avLst>
          </a:prstGeom>
          <a:solidFill>
            <a:srgbClr val="995DB3">
              <a:alpha val="965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F958E037-D1C5-58C4-59A7-BD41DBDD9330}"/>
              </a:ext>
            </a:extLst>
          </p:cNvPr>
          <p:cNvSpPr/>
          <p:nvPr/>
        </p:nvSpPr>
        <p:spPr>
          <a:xfrm>
            <a:off x="9602101" y="1921196"/>
            <a:ext cx="2324856" cy="1752972"/>
          </a:xfrm>
          <a:prstGeom prst="roundRect">
            <a:avLst>
              <a:gd name="adj" fmla="val 17423"/>
            </a:avLst>
          </a:prstGeom>
          <a:solidFill>
            <a:srgbClr val="00BAB5">
              <a:alpha val="965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6B74BACF-B977-9525-E341-EB8BD539D0EC}"/>
              </a:ext>
            </a:extLst>
          </p:cNvPr>
          <p:cNvSpPr/>
          <p:nvPr/>
        </p:nvSpPr>
        <p:spPr>
          <a:xfrm>
            <a:off x="1664049" y="4492118"/>
            <a:ext cx="2324856" cy="1752972"/>
          </a:xfrm>
          <a:prstGeom prst="roundRect">
            <a:avLst>
              <a:gd name="adj" fmla="val 17423"/>
            </a:avLst>
          </a:prstGeom>
          <a:solidFill>
            <a:srgbClr val="FFA826">
              <a:alpha val="965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94CC54D3-66C2-3D29-FBFD-5EFBF319EE1A}"/>
              </a:ext>
            </a:extLst>
          </p:cNvPr>
          <p:cNvSpPr/>
          <p:nvPr/>
        </p:nvSpPr>
        <p:spPr>
          <a:xfrm>
            <a:off x="325579" y="1907945"/>
            <a:ext cx="2324856" cy="1752972"/>
          </a:xfrm>
          <a:prstGeom prst="roundRect">
            <a:avLst>
              <a:gd name="adj" fmla="val 17423"/>
            </a:avLst>
          </a:prstGeom>
          <a:solidFill>
            <a:srgbClr val="F26363">
              <a:alpha val="965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Line 40">
            <a:extLst>
              <a:ext uri="{FF2B5EF4-FFF2-40B4-BE49-F238E27FC236}">
                <a16:creationId xmlns:a16="http://schemas.microsoft.com/office/drawing/2014/main" id="{24A7B720-46D4-0D6B-C507-EBB0DF1C3E0A}"/>
              </a:ext>
            </a:extLst>
          </p:cNvPr>
          <p:cNvSpPr>
            <a:spLocks noChangeShapeType="1"/>
          </p:cNvSpPr>
          <p:nvPr/>
        </p:nvSpPr>
        <p:spPr bwMode="auto">
          <a:xfrm>
            <a:off x="3704633" y="3612331"/>
            <a:ext cx="703127" cy="984378"/>
          </a:xfrm>
          <a:prstGeom prst="line">
            <a:avLst/>
          </a:prstGeom>
          <a:noFill/>
          <a:ln w="57150" cap="rnd">
            <a:solidFill>
              <a:schemeClr val="bg1">
                <a:lumMod val="65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8000"/>
          </a:p>
        </p:txBody>
      </p:sp>
      <p:sp>
        <p:nvSpPr>
          <p:cNvPr id="4" name="Rectangle 9">
            <a:extLst>
              <a:ext uri="{FF2B5EF4-FFF2-40B4-BE49-F238E27FC236}">
                <a16:creationId xmlns:a16="http://schemas.microsoft.com/office/drawing/2014/main" id="{13FDF604-1150-0CFC-90D9-7150015ECF07}"/>
              </a:ext>
            </a:extLst>
          </p:cNvPr>
          <p:cNvSpPr>
            <a:spLocks noChangeArrowheads="1"/>
          </p:cNvSpPr>
          <p:nvPr/>
        </p:nvSpPr>
        <p:spPr bwMode="gray">
          <a:xfrm rot="3419336">
            <a:off x="2967815" y="2731956"/>
            <a:ext cx="852543" cy="925785"/>
          </a:xfrm>
          <a:prstGeom prst="rect">
            <a:avLst/>
          </a:prstGeom>
          <a:solidFill>
            <a:srgbClr val="F26363"/>
          </a:solidFill>
          <a:ln w="19050">
            <a:solidFill>
              <a:srgbClr val="FFFFFF"/>
            </a:solidFill>
            <a:miter lim="800000"/>
            <a:headEnd/>
            <a:tailEnd/>
          </a:ln>
          <a:effectLst>
            <a:outerShdw dist="88900" dir="487806" algn="ctr" rotWithShape="0">
              <a:srgbClr val="F26363">
                <a:alpha val="50000"/>
              </a:srgbClr>
            </a:outerShdw>
          </a:effectLst>
        </p:spPr>
        <p:txBody>
          <a:bodyPr wrap="none" anchor="ctr"/>
          <a:lstStyle/>
          <a:p>
            <a:endParaRPr lang="en-US" sz="8000"/>
          </a:p>
        </p:txBody>
      </p:sp>
      <p:sp>
        <p:nvSpPr>
          <p:cNvPr id="5" name="Rectangle 34">
            <a:extLst>
              <a:ext uri="{FF2B5EF4-FFF2-40B4-BE49-F238E27FC236}">
                <a16:creationId xmlns:a16="http://schemas.microsoft.com/office/drawing/2014/main" id="{C7908A3E-9DC5-E511-7170-79FCE3252C03}"/>
              </a:ext>
            </a:extLst>
          </p:cNvPr>
          <p:cNvSpPr>
            <a:spLocks noChangeArrowheads="1"/>
          </p:cNvSpPr>
          <p:nvPr/>
        </p:nvSpPr>
        <p:spPr bwMode="gray">
          <a:xfrm rot="3419336">
            <a:off x="4292037" y="4489777"/>
            <a:ext cx="852543" cy="925785"/>
          </a:xfrm>
          <a:prstGeom prst="rect">
            <a:avLst/>
          </a:prstGeom>
          <a:solidFill>
            <a:srgbClr val="FFA826"/>
          </a:solidFill>
          <a:ln w="19050">
            <a:solidFill>
              <a:srgbClr val="FFFFFF"/>
            </a:solidFill>
            <a:miter lim="800000"/>
            <a:headEnd/>
            <a:tailEnd/>
          </a:ln>
          <a:effectLst>
            <a:outerShdw dist="88900" dir="487806" algn="ctr" rotWithShape="0">
              <a:srgbClr val="FFA826">
                <a:alpha val="50000"/>
              </a:srgbClr>
            </a:outerShdw>
          </a:effectLst>
        </p:spPr>
        <p:txBody>
          <a:bodyPr wrap="none" anchor="ctr"/>
          <a:lstStyle/>
          <a:p>
            <a:endParaRPr lang="en-US" sz="8000"/>
          </a:p>
        </p:txBody>
      </p:sp>
      <p:sp>
        <p:nvSpPr>
          <p:cNvPr id="6" name="Rectangle 36">
            <a:extLst>
              <a:ext uri="{FF2B5EF4-FFF2-40B4-BE49-F238E27FC236}">
                <a16:creationId xmlns:a16="http://schemas.microsoft.com/office/drawing/2014/main" id="{4F468153-D226-4CDC-8E25-635CB1EE6215}"/>
              </a:ext>
            </a:extLst>
          </p:cNvPr>
          <p:cNvSpPr>
            <a:spLocks noChangeArrowheads="1"/>
          </p:cNvSpPr>
          <p:nvPr/>
        </p:nvSpPr>
        <p:spPr bwMode="gray">
          <a:xfrm rot="3419336">
            <a:off x="6203665" y="3426295"/>
            <a:ext cx="852543" cy="925785"/>
          </a:xfrm>
          <a:prstGeom prst="rect">
            <a:avLst/>
          </a:prstGeom>
          <a:solidFill>
            <a:srgbClr val="995DB3"/>
          </a:solidFill>
          <a:ln w="19050">
            <a:solidFill>
              <a:srgbClr val="FFFFFF"/>
            </a:solidFill>
            <a:miter lim="800000"/>
            <a:headEnd/>
            <a:tailEnd/>
          </a:ln>
          <a:effectLst>
            <a:outerShdw dist="88900" dir="487806" algn="ctr" rotWithShape="0">
              <a:srgbClr val="995DB3">
                <a:alpha val="50000"/>
              </a:srgbClr>
            </a:outerShdw>
          </a:effectLst>
        </p:spPr>
        <p:txBody>
          <a:bodyPr wrap="none" anchor="ctr"/>
          <a:lstStyle/>
          <a:p>
            <a:endParaRPr lang="en-US" sz="8000"/>
          </a:p>
        </p:txBody>
      </p:sp>
      <p:sp>
        <p:nvSpPr>
          <p:cNvPr id="7" name="Rectangle 38">
            <a:extLst>
              <a:ext uri="{FF2B5EF4-FFF2-40B4-BE49-F238E27FC236}">
                <a16:creationId xmlns:a16="http://schemas.microsoft.com/office/drawing/2014/main" id="{45E9E69B-F550-15A4-F428-230DD16C5198}"/>
              </a:ext>
            </a:extLst>
          </p:cNvPr>
          <p:cNvSpPr>
            <a:spLocks noChangeArrowheads="1"/>
          </p:cNvSpPr>
          <p:nvPr/>
        </p:nvSpPr>
        <p:spPr bwMode="gray">
          <a:xfrm rot="3419336">
            <a:off x="8371643" y="2078633"/>
            <a:ext cx="852543" cy="925785"/>
          </a:xfrm>
          <a:prstGeom prst="rect">
            <a:avLst/>
          </a:prstGeom>
          <a:solidFill>
            <a:srgbClr val="00BAB5"/>
          </a:solidFill>
          <a:ln w="19050">
            <a:solidFill>
              <a:srgbClr val="FFFFFF"/>
            </a:solidFill>
            <a:miter lim="800000"/>
            <a:headEnd/>
            <a:tailEnd/>
          </a:ln>
          <a:effectLst>
            <a:outerShdw dist="88900" dir="487806" algn="ctr" rotWithShape="0">
              <a:srgbClr val="00BAB5">
                <a:alpha val="50000"/>
              </a:srgbClr>
            </a:outerShdw>
          </a:effectLst>
        </p:spPr>
        <p:txBody>
          <a:bodyPr wrap="none" anchor="ctr"/>
          <a:lstStyle/>
          <a:p>
            <a:endParaRPr lang="en-US" sz="8000"/>
          </a:p>
        </p:txBody>
      </p:sp>
      <p:sp>
        <p:nvSpPr>
          <p:cNvPr id="8" name="Line 41">
            <a:extLst>
              <a:ext uri="{FF2B5EF4-FFF2-40B4-BE49-F238E27FC236}">
                <a16:creationId xmlns:a16="http://schemas.microsoft.com/office/drawing/2014/main" id="{4BE8C834-9495-A7CC-7DF9-B9FE384A7A1A}"/>
              </a:ext>
            </a:extLst>
          </p:cNvPr>
          <p:cNvSpPr>
            <a:spLocks noChangeShapeType="1"/>
          </p:cNvSpPr>
          <p:nvPr/>
        </p:nvSpPr>
        <p:spPr bwMode="auto">
          <a:xfrm flipV="1">
            <a:off x="5181200" y="4104522"/>
            <a:ext cx="985844" cy="562503"/>
          </a:xfrm>
          <a:prstGeom prst="line">
            <a:avLst/>
          </a:prstGeom>
          <a:noFill/>
          <a:ln w="57150" cap="rnd">
            <a:solidFill>
              <a:schemeClr val="bg1">
                <a:lumMod val="65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8000"/>
          </a:p>
        </p:txBody>
      </p:sp>
      <p:sp>
        <p:nvSpPr>
          <p:cNvPr id="9" name="Line 42">
            <a:extLst>
              <a:ext uri="{FF2B5EF4-FFF2-40B4-BE49-F238E27FC236}">
                <a16:creationId xmlns:a16="http://schemas.microsoft.com/office/drawing/2014/main" id="{A7E17CE0-1844-F7B2-D59D-12DA0DA1072C}"/>
              </a:ext>
            </a:extLst>
          </p:cNvPr>
          <p:cNvSpPr>
            <a:spLocks noChangeShapeType="1"/>
          </p:cNvSpPr>
          <p:nvPr/>
        </p:nvSpPr>
        <p:spPr bwMode="auto">
          <a:xfrm flipV="1">
            <a:off x="7151422" y="2827173"/>
            <a:ext cx="1195317" cy="714846"/>
          </a:xfrm>
          <a:prstGeom prst="line">
            <a:avLst/>
          </a:prstGeom>
          <a:noFill/>
          <a:ln w="57150" cap="rnd">
            <a:solidFill>
              <a:schemeClr val="bg1">
                <a:lumMod val="65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8000"/>
          </a:p>
        </p:txBody>
      </p:sp>
      <p:grpSp>
        <p:nvGrpSpPr>
          <p:cNvPr id="10" name="Group 9">
            <a:extLst>
              <a:ext uri="{FF2B5EF4-FFF2-40B4-BE49-F238E27FC236}">
                <a16:creationId xmlns:a16="http://schemas.microsoft.com/office/drawing/2014/main" id="{AC922250-9A58-AA1E-5172-6798D2565D7B}"/>
              </a:ext>
            </a:extLst>
          </p:cNvPr>
          <p:cNvGrpSpPr/>
          <p:nvPr/>
        </p:nvGrpSpPr>
        <p:grpSpPr>
          <a:xfrm>
            <a:off x="4445116" y="4648367"/>
            <a:ext cx="539447" cy="608604"/>
            <a:chOff x="5010151" y="4568825"/>
            <a:chExt cx="185737" cy="209550"/>
          </a:xfrm>
          <a:solidFill>
            <a:schemeClr val="bg1"/>
          </a:solidFill>
        </p:grpSpPr>
        <p:sp>
          <p:nvSpPr>
            <p:cNvPr id="33" name="Oval 45">
              <a:extLst>
                <a:ext uri="{FF2B5EF4-FFF2-40B4-BE49-F238E27FC236}">
                  <a16:creationId xmlns:a16="http://schemas.microsoft.com/office/drawing/2014/main" id="{18131F7E-68C5-3FCF-C25A-BA3CB57E22E0}"/>
                </a:ext>
              </a:extLst>
            </p:cNvPr>
            <p:cNvSpPr>
              <a:spLocks noChangeArrowheads="1"/>
            </p:cNvSpPr>
            <p:nvPr/>
          </p:nvSpPr>
          <p:spPr bwMode="auto">
            <a:xfrm>
              <a:off x="5073651" y="4654550"/>
              <a:ext cx="28575" cy="25400"/>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4" name="Freeform 46">
              <a:extLst>
                <a:ext uri="{FF2B5EF4-FFF2-40B4-BE49-F238E27FC236}">
                  <a16:creationId xmlns:a16="http://schemas.microsoft.com/office/drawing/2014/main" id="{F7B3457F-2E90-E4DD-EEC8-5DA900EF53EC}"/>
                </a:ext>
              </a:extLst>
            </p:cNvPr>
            <p:cNvSpPr>
              <a:spLocks/>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5" name="Freeform 47">
              <a:extLst>
                <a:ext uri="{FF2B5EF4-FFF2-40B4-BE49-F238E27FC236}">
                  <a16:creationId xmlns:a16="http://schemas.microsoft.com/office/drawing/2014/main" id="{16D6A9CE-AF7F-94A1-8498-FBBEF2D6DDA0}"/>
                </a:ext>
              </a:extLst>
            </p:cNvPr>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6" name="Freeform 48">
              <a:extLst>
                <a:ext uri="{FF2B5EF4-FFF2-40B4-BE49-F238E27FC236}">
                  <a16:creationId xmlns:a16="http://schemas.microsoft.com/office/drawing/2014/main" id="{787B9E03-7C07-F43D-54E6-DD75083AFF68}"/>
                </a:ext>
              </a:extLst>
            </p:cNvPr>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7" name="Freeform 49">
              <a:extLst>
                <a:ext uri="{FF2B5EF4-FFF2-40B4-BE49-F238E27FC236}">
                  <a16:creationId xmlns:a16="http://schemas.microsoft.com/office/drawing/2014/main" id="{2DD43E4A-7180-63F7-546E-B65E07BB284A}"/>
                </a:ext>
              </a:extLst>
            </p:cNvPr>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8" name="Freeform 50">
              <a:extLst>
                <a:ext uri="{FF2B5EF4-FFF2-40B4-BE49-F238E27FC236}">
                  <a16:creationId xmlns:a16="http://schemas.microsoft.com/office/drawing/2014/main" id="{8E34EC81-778D-2DBC-CA39-8161E9F727D6}"/>
                </a:ext>
              </a:extLst>
            </p:cNvPr>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9" name="Freeform 51">
              <a:extLst>
                <a:ext uri="{FF2B5EF4-FFF2-40B4-BE49-F238E27FC236}">
                  <a16:creationId xmlns:a16="http://schemas.microsoft.com/office/drawing/2014/main" id="{641980F9-3A7F-B507-8E17-C8DE33F5755F}"/>
                </a:ext>
              </a:extLst>
            </p:cNvPr>
            <p:cNvSpPr>
              <a:spLocks noEditPoints="1"/>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0" name="Freeform 52">
              <a:extLst>
                <a:ext uri="{FF2B5EF4-FFF2-40B4-BE49-F238E27FC236}">
                  <a16:creationId xmlns:a16="http://schemas.microsoft.com/office/drawing/2014/main" id="{4A62A968-CD4E-CACD-8E68-FFC7C4E3FC32}"/>
                </a:ext>
              </a:extLst>
            </p:cNvPr>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41" name="Freeform 53">
              <a:extLst>
                <a:ext uri="{FF2B5EF4-FFF2-40B4-BE49-F238E27FC236}">
                  <a16:creationId xmlns:a16="http://schemas.microsoft.com/office/drawing/2014/main" id="{145E94D5-D4E0-C214-C75E-EB16EB2359DF}"/>
                </a:ext>
              </a:extLst>
            </p:cNvPr>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grpSp>
        <p:nvGrpSpPr>
          <p:cNvPr id="11" name="Group 10">
            <a:extLst>
              <a:ext uri="{FF2B5EF4-FFF2-40B4-BE49-F238E27FC236}">
                <a16:creationId xmlns:a16="http://schemas.microsoft.com/office/drawing/2014/main" id="{69259F8A-9AE8-0B7B-6BF2-42A8A50029F0}"/>
              </a:ext>
            </a:extLst>
          </p:cNvPr>
          <p:cNvGrpSpPr/>
          <p:nvPr/>
        </p:nvGrpSpPr>
        <p:grpSpPr>
          <a:xfrm>
            <a:off x="8652677" y="2262581"/>
            <a:ext cx="290471" cy="557889"/>
            <a:chOff x="4486276" y="4586288"/>
            <a:chExt cx="100012" cy="192087"/>
          </a:xfrm>
          <a:solidFill>
            <a:schemeClr val="bg1"/>
          </a:solidFill>
        </p:grpSpPr>
        <p:sp>
          <p:nvSpPr>
            <p:cNvPr id="30" name="Freeform 60">
              <a:extLst>
                <a:ext uri="{FF2B5EF4-FFF2-40B4-BE49-F238E27FC236}">
                  <a16:creationId xmlns:a16="http://schemas.microsoft.com/office/drawing/2014/main" id="{B8898C27-D249-28F3-C9EF-786144F777CE}"/>
                </a:ext>
              </a:extLst>
            </p:cNvPr>
            <p:cNvSpPr>
              <a:spLocks/>
            </p:cNvSpPr>
            <p:nvPr/>
          </p:nvSpPr>
          <p:spPr bwMode="auto">
            <a:xfrm>
              <a:off x="4494213" y="4586288"/>
              <a:ext cx="92075" cy="77787"/>
            </a:xfrm>
            <a:custGeom>
              <a:avLst/>
              <a:gdLst/>
              <a:ahLst/>
              <a:cxnLst>
                <a:cxn ang="0">
                  <a:pos x="24" y="2"/>
                </a:cxn>
                <a:cxn ang="0">
                  <a:pos x="11" y="3"/>
                </a:cxn>
                <a:cxn ang="0">
                  <a:pos x="1" y="12"/>
                </a:cxn>
                <a:cxn ang="0">
                  <a:pos x="0" y="14"/>
                </a:cxn>
                <a:cxn ang="0">
                  <a:pos x="1" y="24"/>
                </a:cxn>
                <a:cxn ang="0">
                  <a:pos x="2" y="25"/>
                </a:cxn>
                <a:cxn ang="0">
                  <a:pos x="2" y="25"/>
                </a:cxn>
                <a:cxn ang="0">
                  <a:pos x="2" y="25"/>
                </a:cxn>
                <a:cxn ang="0">
                  <a:pos x="4" y="27"/>
                </a:cxn>
                <a:cxn ang="0">
                  <a:pos x="5" y="26"/>
                </a:cxn>
                <a:cxn ang="0">
                  <a:pos x="6" y="24"/>
                </a:cxn>
                <a:cxn ang="0">
                  <a:pos x="7" y="16"/>
                </a:cxn>
                <a:cxn ang="0">
                  <a:pos x="13" y="11"/>
                </a:cxn>
                <a:cxn ang="0">
                  <a:pos x="14" y="11"/>
                </a:cxn>
                <a:cxn ang="0">
                  <a:pos x="16" y="14"/>
                </a:cxn>
                <a:cxn ang="0">
                  <a:pos x="16" y="17"/>
                </a:cxn>
                <a:cxn ang="0">
                  <a:pos x="12" y="22"/>
                </a:cxn>
                <a:cxn ang="0">
                  <a:pos x="13" y="25"/>
                </a:cxn>
                <a:cxn ang="0">
                  <a:pos x="14" y="25"/>
                </a:cxn>
                <a:cxn ang="0">
                  <a:pos x="16" y="25"/>
                </a:cxn>
                <a:cxn ang="0">
                  <a:pos x="22" y="17"/>
                </a:cxn>
                <a:cxn ang="0">
                  <a:pos x="29" y="11"/>
                </a:cxn>
                <a:cxn ang="0">
                  <a:pos x="30" y="11"/>
                </a:cxn>
                <a:cxn ang="0">
                  <a:pos x="32" y="9"/>
                </a:cxn>
                <a:cxn ang="0">
                  <a:pos x="32" y="2"/>
                </a:cxn>
                <a:cxn ang="0">
                  <a:pos x="30" y="0"/>
                </a:cxn>
                <a:cxn ang="0">
                  <a:pos x="24" y="2"/>
                </a:cxn>
              </a:cxnLst>
              <a:rect l="0" t="0" r="r" b="b"/>
              <a:pathLst>
                <a:path w="32" h="27">
                  <a:moveTo>
                    <a:pt x="24" y="2"/>
                  </a:moveTo>
                  <a:cubicBezTo>
                    <a:pt x="24" y="2"/>
                    <a:pt x="13" y="2"/>
                    <a:pt x="11" y="3"/>
                  </a:cubicBezTo>
                  <a:cubicBezTo>
                    <a:pt x="9" y="3"/>
                    <a:pt x="1" y="12"/>
                    <a:pt x="1" y="12"/>
                  </a:cubicBezTo>
                  <a:cubicBezTo>
                    <a:pt x="0" y="13"/>
                    <a:pt x="0" y="13"/>
                    <a:pt x="0" y="14"/>
                  </a:cubicBezTo>
                  <a:cubicBezTo>
                    <a:pt x="1" y="24"/>
                    <a:pt x="1" y="24"/>
                    <a:pt x="1" y="24"/>
                  </a:cubicBezTo>
                  <a:cubicBezTo>
                    <a:pt x="1" y="25"/>
                    <a:pt x="2" y="25"/>
                    <a:pt x="2" y="25"/>
                  </a:cubicBezTo>
                  <a:cubicBezTo>
                    <a:pt x="2" y="25"/>
                    <a:pt x="2" y="25"/>
                    <a:pt x="2" y="25"/>
                  </a:cubicBezTo>
                  <a:cubicBezTo>
                    <a:pt x="2" y="25"/>
                    <a:pt x="2" y="25"/>
                    <a:pt x="2" y="25"/>
                  </a:cubicBezTo>
                  <a:cubicBezTo>
                    <a:pt x="2" y="26"/>
                    <a:pt x="3" y="27"/>
                    <a:pt x="4" y="27"/>
                  </a:cubicBezTo>
                  <a:cubicBezTo>
                    <a:pt x="4" y="27"/>
                    <a:pt x="5" y="26"/>
                    <a:pt x="5" y="26"/>
                  </a:cubicBezTo>
                  <a:cubicBezTo>
                    <a:pt x="6" y="25"/>
                    <a:pt x="6" y="25"/>
                    <a:pt x="6" y="24"/>
                  </a:cubicBezTo>
                  <a:cubicBezTo>
                    <a:pt x="7" y="16"/>
                    <a:pt x="7" y="16"/>
                    <a:pt x="7" y="16"/>
                  </a:cubicBezTo>
                  <a:cubicBezTo>
                    <a:pt x="13" y="11"/>
                    <a:pt x="13" y="11"/>
                    <a:pt x="13" y="11"/>
                  </a:cubicBezTo>
                  <a:cubicBezTo>
                    <a:pt x="13" y="11"/>
                    <a:pt x="14" y="10"/>
                    <a:pt x="14" y="11"/>
                  </a:cubicBezTo>
                  <a:cubicBezTo>
                    <a:pt x="15" y="12"/>
                    <a:pt x="16" y="13"/>
                    <a:pt x="16" y="14"/>
                  </a:cubicBezTo>
                  <a:cubicBezTo>
                    <a:pt x="17" y="16"/>
                    <a:pt x="16" y="17"/>
                    <a:pt x="16" y="17"/>
                  </a:cubicBezTo>
                  <a:cubicBezTo>
                    <a:pt x="12" y="22"/>
                    <a:pt x="12" y="22"/>
                    <a:pt x="12" y="22"/>
                  </a:cubicBezTo>
                  <a:cubicBezTo>
                    <a:pt x="12" y="23"/>
                    <a:pt x="12" y="24"/>
                    <a:pt x="13" y="25"/>
                  </a:cubicBezTo>
                  <a:cubicBezTo>
                    <a:pt x="13" y="25"/>
                    <a:pt x="14" y="25"/>
                    <a:pt x="14" y="25"/>
                  </a:cubicBezTo>
                  <a:cubicBezTo>
                    <a:pt x="15" y="25"/>
                    <a:pt x="15" y="25"/>
                    <a:pt x="16" y="25"/>
                  </a:cubicBezTo>
                  <a:cubicBezTo>
                    <a:pt x="22" y="17"/>
                    <a:pt x="22" y="17"/>
                    <a:pt x="22" y="17"/>
                  </a:cubicBezTo>
                  <a:cubicBezTo>
                    <a:pt x="29" y="11"/>
                    <a:pt x="29" y="11"/>
                    <a:pt x="29" y="11"/>
                  </a:cubicBezTo>
                  <a:cubicBezTo>
                    <a:pt x="30" y="11"/>
                    <a:pt x="30" y="11"/>
                    <a:pt x="30" y="11"/>
                  </a:cubicBezTo>
                  <a:cubicBezTo>
                    <a:pt x="30" y="11"/>
                    <a:pt x="32" y="11"/>
                    <a:pt x="32" y="9"/>
                  </a:cubicBezTo>
                  <a:cubicBezTo>
                    <a:pt x="32" y="6"/>
                    <a:pt x="32" y="3"/>
                    <a:pt x="32" y="2"/>
                  </a:cubicBezTo>
                  <a:cubicBezTo>
                    <a:pt x="32" y="0"/>
                    <a:pt x="30" y="0"/>
                    <a:pt x="30" y="0"/>
                  </a:cubicBezTo>
                  <a:lnTo>
                    <a:pt x="24" y="2"/>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1" name="Freeform 61">
              <a:extLst>
                <a:ext uri="{FF2B5EF4-FFF2-40B4-BE49-F238E27FC236}">
                  <a16:creationId xmlns:a16="http://schemas.microsoft.com/office/drawing/2014/main" id="{544DA894-580D-393B-2A7E-069541724CFD}"/>
                </a:ext>
              </a:extLst>
            </p:cNvPr>
            <p:cNvSpPr>
              <a:spLocks noEditPoints="1"/>
            </p:cNvSpPr>
            <p:nvPr/>
          </p:nvSpPr>
          <p:spPr bwMode="auto">
            <a:xfrm>
              <a:off x="4486276" y="4689475"/>
              <a:ext cx="88900" cy="88900"/>
            </a:xfrm>
            <a:custGeom>
              <a:avLst/>
              <a:gdLst/>
              <a:ahLst/>
              <a:cxnLst>
                <a:cxn ang="0">
                  <a:pos x="6" y="3"/>
                </a:cxn>
                <a:cxn ang="0">
                  <a:pos x="18" y="29"/>
                </a:cxn>
                <a:cxn ang="0">
                  <a:pos x="16" y="0"/>
                </a:cxn>
                <a:cxn ang="0">
                  <a:pos x="22" y="22"/>
                </a:cxn>
                <a:cxn ang="0">
                  <a:pos x="18" y="24"/>
                </a:cxn>
                <a:cxn ang="0">
                  <a:pos x="17" y="26"/>
                </a:cxn>
                <a:cxn ang="0">
                  <a:pos x="16" y="24"/>
                </a:cxn>
                <a:cxn ang="0">
                  <a:pos x="12" y="25"/>
                </a:cxn>
                <a:cxn ang="0">
                  <a:pos x="10" y="23"/>
                </a:cxn>
                <a:cxn ang="0">
                  <a:pos x="11" y="22"/>
                </a:cxn>
                <a:cxn ang="0">
                  <a:pos x="13" y="22"/>
                </a:cxn>
                <a:cxn ang="0">
                  <a:pos x="17" y="22"/>
                </a:cxn>
                <a:cxn ang="0">
                  <a:pos x="19" y="21"/>
                </a:cxn>
                <a:cxn ang="0">
                  <a:pos x="19" y="18"/>
                </a:cxn>
                <a:cxn ang="0">
                  <a:pos x="17" y="17"/>
                </a:cxn>
                <a:cxn ang="0">
                  <a:pos x="13" y="17"/>
                </a:cxn>
                <a:cxn ang="0">
                  <a:pos x="9" y="17"/>
                </a:cxn>
                <a:cxn ang="0">
                  <a:pos x="7" y="14"/>
                </a:cxn>
                <a:cxn ang="0">
                  <a:pos x="8" y="10"/>
                </a:cxn>
                <a:cxn ang="0">
                  <a:pos x="12" y="8"/>
                </a:cxn>
                <a:cxn ang="0">
                  <a:pos x="12" y="6"/>
                </a:cxn>
                <a:cxn ang="0">
                  <a:pos x="14" y="8"/>
                </a:cxn>
                <a:cxn ang="0">
                  <a:pos x="17" y="8"/>
                </a:cxn>
                <a:cxn ang="0">
                  <a:pos x="19" y="9"/>
                </a:cxn>
                <a:cxn ang="0">
                  <a:pos x="18" y="10"/>
                </a:cxn>
                <a:cxn ang="0">
                  <a:pos x="18" y="10"/>
                </a:cxn>
                <a:cxn ang="0">
                  <a:pos x="14" y="10"/>
                </a:cxn>
                <a:cxn ang="0">
                  <a:pos x="11" y="11"/>
                </a:cxn>
                <a:cxn ang="0">
                  <a:pos x="11" y="13"/>
                </a:cxn>
                <a:cxn ang="0">
                  <a:pos x="12" y="14"/>
                </a:cxn>
                <a:cxn ang="0">
                  <a:pos x="15" y="14"/>
                </a:cxn>
                <a:cxn ang="0">
                  <a:pos x="18" y="14"/>
                </a:cxn>
                <a:cxn ang="0">
                  <a:pos x="23" y="17"/>
                </a:cxn>
              </a:cxnLst>
              <a:rect l="0" t="0" r="r" b="b"/>
              <a:pathLst>
                <a:path w="31" h="31">
                  <a:moveTo>
                    <a:pt x="16" y="0"/>
                  </a:moveTo>
                  <a:cubicBezTo>
                    <a:pt x="6" y="3"/>
                    <a:pt x="6" y="3"/>
                    <a:pt x="6" y="3"/>
                  </a:cubicBezTo>
                  <a:cubicBezTo>
                    <a:pt x="3" y="7"/>
                    <a:pt x="0" y="14"/>
                    <a:pt x="2" y="20"/>
                  </a:cubicBezTo>
                  <a:cubicBezTo>
                    <a:pt x="4" y="28"/>
                    <a:pt x="11" y="31"/>
                    <a:pt x="18" y="29"/>
                  </a:cubicBezTo>
                  <a:cubicBezTo>
                    <a:pt x="26" y="27"/>
                    <a:pt x="31" y="21"/>
                    <a:pt x="29" y="13"/>
                  </a:cubicBezTo>
                  <a:cubicBezTo>
                    <a:pt x="27" y="8"/>
                    <a:pt x="21" y="2"/>
                    <a:pt x="16" y="0"/>
                  </a:cubicBezTo>
                  <a:close/>
                  <a:moveTo>
                    <a:pt x="23" y="20"/>
                  </a:moveTo>
                  <a:cubicBezTo>
                    <a:pt x="23" y="20"/>
                    <a:pt x="22" y="21"/>
                    <a:pt x="22" y="22"/>
                  </a:cubicBezTo>
                  <a:cubicBezTo>
                    <a:pt x="21" y="22"/>
                    <a:pt x="20" y="23"/>
                    <a:pt x="20" y="23"/>
                  </a:cubicBezTo>
                  <a:cubicBezTo>
                    <a:pt x="19" y="23"/>
                    <a:pt x="18" y="24"/>
                    <a:pt x="18" y="24"/>
                  </a:cubicBezTo>
                  <a:cubicBezTo>
                    <a:pt x="18" y="25"/>
                    <a:pt x="18" y="25"/>
                    <a:pt x="18" y="25"/>
                  </a:cubicBezTo>
                  <a:cubicBezTo>
                    <a:pt x="18" y="26"/>
                    <a:pt x="18" y="26"/>
                    <a:pt x="17" y="26"/>
                  </a:cubicBezTo>
                  <a:cubicBezTo>
                    <a:pt x="17" y="26"/>
                    <a:pt x="16" y="26"/>
                    <a:pt x="16" y="26"/>
                  </a:cubicBezTo>
                  <a:cubicBezTo>
                    <a:pt x="16" y="24"/>
                    <a:pt x="16" y="24"/>
                    <a:pt x="16" y="24"/>
                  </a:cubicBezTo>
                  <a:cubicBezTo>
                    <a:pt x="15" y="25"/>
                    <a:pt x="15" y="25"/>
                    <a:pt x="14" y="25"/>
                  </a:cubicBezTo>
                  <a:cubicBezTo>
                    <a:pt x="14" y="25"/>
                    <a:pt x="13" y="25"/>
                    <a:pt x="12" y="25"/>
                  </a:cubicBezTo>
                  <a:cubicBezTo>
                    <a:pt x="11" y="25"/>
                    <a:pt x="11" y="24"/>
                    <a:pt x="10" y="24"/>
                  </a:cubicBezTo>
                  <a:cubicBezTo>
                    <a:pt x="10" y="24"/>
                    <a:pt x="10" y="24"/>
                    <a:pt x="10" y="23"/>
                  </a:cubicBezTo>
                  <a:cubicBezTo>
                    <a:pt x="10" y="23"/>
                    <a:pt x="10" y="23"/>
                    <a:pt x="10" y="22"/>
                  </a:cubicBezTo>
                  <a:cubicBezTo>
                    <a:pt x="10" y="22"/>
                    <a:pt x="10" y="22"/>
                    <a:pt x="11" y="22"/>
                  </a:cubicBezTo>
                  <a:cubicBezTo>
                    <a:pt x="11" y="22"/>
                    <a:pt x="11" y="22"/>
                    <a:pt x="12" y="22"/>
                  </a:cubicBezTo>
                  <a:cubicBezTo>
                    <a:pt x="12" y="22"/>
                    <a:pt x="12" y="22"/>
                    <a:pt x="13" y="22"/>
                  </a:cubicBezTo>
                  <a:cubicBezTo>
                    <a:pt x="13" y="22"/>
                    <a:pt x="14" y="22"/>
                    <a:pt x="15" y="22"/>
                  </a:cubicBezTo>
                  <a:cubicBezTo>
                    <a:pt x="15" y="22"/>
                    <a:pt x="16" y="22"/>
                    <a:pt x="17" y="22"/>
                  </a:cubicBezTo>
                  <a:cubicBezTo>
                    <a:pt x="17" y="22"/>
                    <a:pt x="17" y="21"/>
                    <a:pt x="18" y="21"/>
                  </a:cubicBezTo>
                  <a:cubicBezTo>
                    <a:pt x="18" y="21"/>
                    <a:pt x="18" y="21"/>
                    <a:pt x="19" y="21"/>
                  </a:cubicBezTo>
                  <a:cubicBezTo>
                    <a:pt x="19" y="20"/>
                    <a:pt x="19" y="20"/>
                    <a:pt x="19" y="20"/>
                  </a:cubicBezTo>
                  <a:cubicBezTo>
                    <a:pt x="19" y="19"/>
                    <a:pt x="19" y="19"/>
                    <a:pt x="19" y="18"/>
                  </a:cubicBezTo>
                  <a:cubicBezTo>
                    <a:pt x="19" y="18"/>
                    <a:pt x="19" y="18"/>
                    <a:pt x="19" y="18"/>
                  </a:cubicBezTo>
                  <a:cubicBezTo>
                    <a:pt x="18" y="17"/>
                    <a:pt x="18" y="17"/>
                    <a:pt x="17" y="17"/>
                  </a:cubicBezTo>
                  <a:cubicBezTo>
                    <a:pt x="16" y="17"/>
                    <a:pt x="15" y="17"/>
                    <a:pt x="15" y="17"/>
                  </a:cubicBezTo>
                  <a:cubicBezTo>
                    <a:pt x="14" y="17"/>
                    <a:pt x="13" y="17"/>
                    <a:pt x="13" y="17"/>
                  </a:cubicBezTo>
                  <a:cubicBezTo>
                    <a:pt x="12" y="17"/>
                    <a:pt x="11" y="17"/>
                    <a:pt x="11" y="17"/>
                  </a:cubicBezTo>
                  <a:cubicBezTo>
                    <a:pt x="10" y="17"/>
                    <a:pt x="10" y="17"/>
                    <a:pt x="9" y="17"/>
                  </a:cubicBezTo>
                  <a:cubicBezTo>
                    <a:pt x="9" y="16"/>
                    <a:pt x="8" y="16"/>
                    <a:pt x="8" y="16"/>
                  </a:cubicBezTo>
                  <a:cubicBezTo>
                    <a:pt x="8" y="15"/>
                    <a:pt x="7" y="15"/>
                    <a:pt x="7" y="14"/>
                  </a:cubicBezTo>
                  <a:cubicBezTo>
                    <a:pt x="7" y="13"/>
                    <a:pt x="7" y="13"/>
                    <a:pt x="7" y="12"/>
                  </a:cubicBezTo>
                  <a:cubicBezTo>
                    <a:pt x="8" y="11"/>
                    <a:pt x="8" y="11"/>
                    <a:pt x="8" y="10"/>
                  </a:cubicBezTo>
                  <a:cubicBezTo>
                    <a:pt x="9" y="10"/>
                    <a:pt x="9" y="9"/>
                    <a:pt x="10" y="9"/>
                  </a:cubicBezTo>
                  <a:cubicBezTo>
                    <a:pt x="11" y="9"/>
                    <a:pt x="11" y="9"/>
                    <a:pt x="12" y="8"/>
                  </a:cubicBezTo>
                  <a:cubicBezTo>
                    <a:pt x="11" y="7"/>
                    <a:pt x="11" y="7"/>
                    <a:pt x="11" y="7"/>
                  </a:cubicBezTo>
                  <a:cubicBezTo>
                    <a:pt x="11" y="6"/>
                    <a:pt x="11" y="6"/>
                    <a:pt x="12" y="6"/>
                  </a:cubicBezTo>
                  <a:cubicBezTo>
                    <a:pt x="13" y="5"/>
                    <a:pt x="13" y="6"/>
                    <a:pt x="13" y="6"/>
                  </a:cubicBezTo>
                  <a:cubicBezTo>
                    <a:pt x="14" y="8"/>
                    <a:pt x="14" y="8"/>
                    <a:pt x="14" y="8"/>
                  </a:cubicBezTo>
                  <a:cubicBezTo>
                    <a:pt x="14" y="8"/>
                    <a:pt x="15" y="8"/>
                    <a:pt x="15" y="8"/>
                  </a:cubicBezTo>
                  <a:cubicBezTo>
                    <a:pt x="16" y="7"/>
                    <a:pt x="17" y="8"/>
                    <a:pt x="17" y="8"/>
                  </a:cubicBezTo>
                  <a:cubicBezTo>
                    <a:pt x="18" y="8"/>
                    <a:pt x="18" y="8"/>
                    <a:pt x="19" y="8"/>
                  </a:cubicBezTo>
                  <a:cubicBezTo>
                    <a:pt x="19" y="8"/>
                    <a:pt x="19" y="9"/>
                    <a:pt x="19" y="9"/>
                  </a:cubicBezTo>
                  <a:cubicBezTo>
                    <a:pt x="19" y="9"/>
                    <a:pt x="19" y="10"/>
                    <a:pt x="19" y="10"/>
                  </a:cubicBezTo>
                  <a:cubicBezTo>
                    <a:pt x="19" y="10"/>
                    <a:pt x="19" y="10"/>
                    <a:pt x="18" y="10"/>
                  </a:cubicBezTo>
                  <a:cubicBezTo>
                    <a:pt x="18" y="10"/>
                    <a:pt x="18" y="10"/>
                    <a:pt x="18" y="10"/>
                  </a:cubicBezTo>
                  <a:cubicBezTo>
                    <a:pt x="18" y="10"/>
                    <a:pt x="18" y="10"/>
                    <a:pt x="18" y="10"/>
                  </a:cubicBezTo>
                  <a:cubicBezTo>
                    <a:pt x="17" y="10"/>
                    <a:pt x="17" y="10"/>
                    <a:pt x="16" y="10"/>
                  </a:cubicBezTo>
                  <a:cubicBezTo>
                    <a:pt x="15" y="10"/>
                    <a:pt x="15" y="10"/>
                    <a:pt x="14" y="10"/>
                  </a:cubicBezTo>
                  <a:cubicBezTo>
                    <a:pt x="13" y="11"/>
                    <a:pt x="13" y="11"/>
                    <a:pt x="12" y="11"/>
                  </a:cubicBezTo>
                  <a:cubicBezTo>
                    <a:pt x="12" y="11"/>
                    <a:pt x="12" y="11"/>
                    <a:pt x="11" y="11"/>
                  </a:cubicBezTo>
                  <a:cubicBezTo>
                    <a:pt x="11" y="12"/>
                    <a:pt x="11" y="12"/>
                    <a:pt x="11" y="12"/>
                  </a:cubicBezTo>
                  <a:cubicBezTo>
                    <a:pt x="11" y="13"/>
                    <a:pt x="11" y="13"/>
                    <a:pt x="11" y="13"/>
                  </a:cubicBezTo>
                  <a:cubicBezTo>
                    <a:pt x="11" y="13"/>
                    <a:pt x="11" y="14"/>
                    <a:pt x="11" y="14"/>
                  </a:cubicBezTo>
                  <a:cubicBezTo>
                    <a:pt x="11" y="14"/>
                    <a:pt x="12" y="14"/>
                    <a:pt x="12" y="14"/>
                  </a:cubicBezTo>
                  <a:cubicBezTo>
                    <a:pt x="13" y="14"/>
                    <a:pt x="13" y="14"/>
                    <a:pt x="13" y="14"/>
                  </a:cubicBezTo>
                  <a:cubicBezTo>
                    <a:pt x="14" y="14"/>
                    <a:pt x="14" y="14"/>
                    <a:pt x="15" y="14"/>
                  </a:cubicBezTo>
                  <a:cubicBezTo>
                    <a:pt x="15" y="14"/>
                    <a:pt x="16" y="14"/>
                    <a:pt x="17" y="14"/>
                  </a:cubicBezTo>
                  <a:cubicBezTo>
                    <a:pt x="17" y="14"/>
                    <a:pt x="18" y="14"/>
                    <a:pt x="18" y="14"/>
                  </a:cubicBezTo>
                  <a:cubicBezTo>
                    <a:pt x="20" y="14"/>
                    <a:pt x="20" y="15"/>
                    <a:pt x="21" y="15"/>
                  </a:cubicBezTo>
                  <a:cubicBezTo>
                    <a:pt x="22" y="16"/>
                    <a:pt x="22" y="16"/>
                    <a:pt x="23" y="17"/>
                  </a:cubicBezTo>
                  <a:cubicBezTo>
                    <a:pt x="23" y="18"/>
                    <a:pt x="23" y="19"/>
                    <a:pt x="23" y="2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32" name="Freeform 62">
              <a:extLst>
                <a:ext uri="{FF2B5EF4-FFF2-40B4-BE49-F238E27FC236}">
                  <a16:creationId xmlns:a16="http://schemas.microsoft.com/office/drawing/2014/main" id="{9D91DB6A-34A3-44D3-DEDD-6A08CCFB438F}"/>
                </a:ext>
              </a:extLst>
            </p:cNvPr>
            <p:cNvSpPr>
              <a:spLocks/>
            </p:cNvSpPr>
            <p:nvPr/>
          </p:nvSpPr>
          <p:spPr bwMode="auto">
            <a:xfrm>
              <a:off x="4491038" y="4660900"/>
              <a:ext cx="38100" cy="31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grpSp>
        <p:nvGrpSpPr>
          <p:cNvPr id="12" name="Group 11">
            <a:extLst>
              <a:ext uri="{FF2B5EF4-FFF2-40B4-BE49-F238E27FC236}">
                <a16:creationId xmlns:a16="http://schemas.microsoft.com/office/drawing/2014/main" id="{7361E780-178D-B9B3-A2C3-A242C725CF1D}"/>
              </a:ext>
            </a:extLst>
          </p:cNvPr>
          <p:cNvGrpSpPr/>
          <p:nvPr/>
        </p:nvGrpSpPr>
        <p:grpSpPr>
          <a:xfrm>
            <a:off x="3214268" y="2918212"/>
            <a:ext cx="359634" cy="553272"/>
            <a:chOff x="4235451" y="4579938"/>
            <a:chExt cx="123825" cy="190499"/>
          </a:xfrm>
          <a:solidFill>
            <a:schemeClr val="bg1"/>
          </a:solidFill>
        </p:grpSpPr>
        <p:sp>
          <p:nvSpPr>
            <p:cNvPr id="26" name="Freeform 63">
              <a:extLst>
                <a:ext uri="{FF2B5EF4-FFF2-40B4-BE49-F238E27FC236}">
                  <a16:creationId xmlns:a16="http://schemas.microsoft.com/office/drawing/2014/main" id="{197B4DE3-B111-5D64-49C1-4675D45C5BE6}"/>
                </a:ext>
              </a:extLst>
            </p:cNvPr>
            <p:cNvSpPr>
              <a:spLocks/>
            </p:cNvSpPr>
            <p:nvPr/>
          </p:nvSpPr>
          <p:spPr bwMode="auto">
            <a:xfrm>
              <a:off x="4235451" y="4721225"/>
              <a:ext cx="123825" cy="49212"/>
            </a:xfrm>
            <a:custGeom>
              <a:avLst/>
              <a:gdLst/>
              <a:ahLst/>
              <a:cxnLst>
                <a:cxn ang="0">
                  <a:pos x="0" y="8"/>
                </a:cxn>
                <a:cxn ang="0">
                  <a:pos x="8" y="17"/>
                </a:cxn>
                <a:cxn ang="0">
                  <a:pos x="12" y="16"/>
                </a:cxn>
                <a:cxn ang="0">
                  <a:pos x="30" y="15"/>
                </a:cxn>
                <a:cxn ang="0">
                  <a:pos x="43" y="3"/>
                </a:cxn>
                <a:cxn ang="0">
                  <a:pos x="40" y="2"/>
                </a:cxn>
                <a:cxn ang="0">
                  <a:pos x="33" y="8"/>
                </a:cxn>
                <a:cxn ang="0">
                  <a:pos x="17" y="7"/>
                </a:cxn>
                <a:cxn ang="0">
                  <a:pos x="30" y="5"/>
                </a:cxn>
                <a:cxn ang="0">
                  <a:pos x="28" y="2"/>
                </a:cxn>
                <a:cxn ang="0">
                  <a:pos x="15" y="2"/>
                </a:cxn>
                <a:cxn ang="0">
                  <a:pos x="7" y="1"/>
                </a:cxn>
                <a:cxn ang="0">
                  <a:pos x="0" y="8"/>
                </a:cxn>
              </a:cxnLst>
              <a:rect l="0" t="0" r="r" b="b"/>
              <a:pathLst>
                <a:path w="43" h="17">
                  <a:moveTo>
                    <a:pt x="0" y="8"/>
                  </a:moveTo>
                  <a:cubicBezTo>
                    <a:pt x="0" y="11"/>
                    <a:pt x="5" y="16"/>
                    <a:pt x="8" y="17"/>
                  </a:cubicBezTo>
                  <a:cubicBezTo>
                    <a:pt x="9" y="17"/>
                    <a:pt x="10" y="16"/>
                    <a:pt x="12" y="16"/>
                  </a:cubicBezTo>
                  <a:cubicBezTo>
                    <a:pt x="12" y="16"/>
                    <a:pt x="26" y="17"/>
                    <a:pt x="30" y="15"/>
                  </a:cubicBezTo>
                  <a:cubicBezTo>
                    <a:pt x="33" y="14"/>
                    <a:pt x="43" y="5"/>
                    <a:pt x="43" y="3"/>
                  </a:cubicBezTo>
                  <a:cubicBezTo>
                    <a:pt x="43" y="1"/>
                    <a:pt x="42" y="0"/>
                    <a:pt x="40" y="2"/>
                  </a:cubicBezTo>
                  <a:cubicBezTo>
                    <a:pt x="37" y="3"/>
                    <a:pt x="35" y="6"/>
                    <a:pt x="33" y="8"/>
                  </a:cubicBezTo>
                  <a:cubicBezTo>
                    <a:pt x="29" y="11"/>
                    <a:pt x="21" y="12"/>
                    <a:pt x="17" y="7"/>
                  </a:cubicBezTo>
                  <a:cubicBezTo>
                    <a:pt x="17" y="7"/>
                    <a:pt x="28" y="8"/>
                    <a:pt x="30" y="5"/>
                  </a:cubicBezTo>
                  <a:cubicBezTo>
                    <a:pt x="31" y="3"/>
                    <a:pt x="30" y="1"/>
                    <a:pt x="28" y="2"/>
                  </a:cubicBezTo>
                  <a:cubicBezTo>
                    <a:pt x="26" y="2"/>
                    <a:pt x="17" y="2"/>
                    <a:pt x="15" y="2"/>
                  </a:cubicBezTo>
                  <a:cubicBezTo>
                    <a:pt x="12" y="1"/>
                    <a:pt x="8" y="0"/>
                    <a:pt x="7" y="1"/>
                  </a:cubicBezTo>
                  <a:cubicBezTo>
                    <a:pt x="5" y="2"/>
                    <a:pt x="1" y="5"/>
                    <a:pt x="0" y="8"/>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7" name="Freeform 64">
              <a:extLst>
                <a:ext uri="{FF2B5EF4-FFF2-40B4-BE49-F238E27FC236}">
                  <a16:creationId xmlns:a16="http://schemas.microsoft.com/office/drawing/2014/main" id="{54732DC3-13AB-EE26-A8B0-10C295A1C03B}"/>
                </a:ext>
              </a:extLst>
            </p:cNvPr>
            <p:cNvSpPr>
              <a:spLocks/>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8" name="Freeform 65">
              <a:extLst>
                <a:ext uri="{FF2B5EF4-FFF2-40B4-BE49-F238E27FC236}">
                  <a16:creationId xmlns:a16="http://schemas.microsoft.com/office/drawing/2014/main" id="{CB958FCC-B0B1-45FF-774C-7A0E00DE7B7B}"/>
                </a:ext>
              </a:extLst>
            </p:cNvPr>
            <p:cNvSpPr>
              <a:spLocks noEditPoints="1"/>
            </p:cNvSpPr>
            <p:nvPr/>
          </p:nvSpPr>
          <p:spPr bwMode="auto">
            <a:xfrm>
              <a:off x="4260851" y="4579938"/>
              <a:ext cx="88900" cy="100012"/>
            </a:xfrm>
            <a:custGeom>
              <a:avLst/>
              <a:gdLst/>
              <a:ahLst/>
              <a:cxnLst>
                <a:cxn ang="0">
                  <a:pos x="16" y="0"/>
                </a:cxn>
                <a:cxn ang="0">
                  <a:pos x="0" y="16"/>
                </a:cxn>
                <a:cxn ang="0">
                  <a:pos x="7" y="35"/>
                </a:cxn>
                <a:cxn ang="0">
                  <a:pos x="25" y="35"/>
                </a:cxn>
                <a:cxn ang="0">
                  <a:pos x="31" y="16"/>
                </a:cxn>
                <a:cxn ang="0">
                  <a:pos x="16" y="0"/>
                </a:cxn>
                <a:cxn ang="0">
                  <a:pos x="19" y="21"/>
                </a:cxn>
                <a:cxn ang="0">
                  <a:pos x="16" y="19"/>
                </a:cxn>
                <a:cxn ang="0">
                  <a:pos x="12" y="21"/>
                </a:cxn>
                <a:cxn ang="0">
                  <a:pos x="12" y="17"/>
                </a:cxn>
                <a:cxn ang="0">
                  <a:pos x="9" y="14"/>
                </a:cxn>
                <a:cxn ang="0">
                  <a:pos x="14" y="13"/>
                </a:cxn>
                <a:cxn ang="0">
                  <a:pos x="16" y="9"/>
                </a:cxn>
                <a:cxn ang="0">
                  <a:pos x="17" y="13"/>
                </a:cxn>
                <a:cxn ang="0">
                  <a:pos x="22" y="14"/>
                </a:cxn>
                <a:cxn ang="0">
                  <a:pos x="19" y="17"/>
                </a:cxn>
                <a:cxn ang="0">
                  <a:pos x="19" y="21"/>
                </a:cxn>
              </a:cxnLst>
              <a:rect l="0" t="0" r="r" b="b"/>
              <a:pathLst>
                <a:path w="31" h="35">
                  <a:moveTo>
                    <a:pt x="16" y="0"/>
                  </a:moveTo>
                  <a:cubicBezTo>
                    <a:pt x="7" y="0"/>
                    <a:pt x="0" y="7"/>
                    <a:pt x="0" y="16"/>
                  </a:cubicBezTo>
                  <a:cubicBezTo>
                    <a:pt x="0" y="23"/>
                    <a:pt x="7" y="27"/>
                    <a:pt x="7" y="35"/>
                  </a:cubicBezTo>
                  <a:cubicBezTo>
                    <a:pt x="25" y="35"/>
                    <a:pt x="25" y="35"/>
                    <a:pt x="25" y="35"/>
                  </a:cubicBezTo>
                  <a:cubicBezTo>
                    <a:pt x="25" y="27"/>
                    <a:pt x="31" y="23"/>
                    <a:pt x="31" y="16"/>
                  </a:cubicBezTo>
                  <a:cubicBezTo>
                    <a:pt x="31" y="7"/>
                    <a:pt x="24" y="0"/>
                    <a:pt x="16" y="0"/>
                  </a:cubicBezTo>
                  <a:close/>
                  <a:moveTo>
                    <a:pt x="19" y="21"/>
                  </a:moveTo>
                  <a:cubicBezTo>
                    <a:pt x="16" y="19"/>
                    <a:pt x="16" y="19"/>
                    <a:pt x="16" y="19"/>
                  </a:cubicBezTo>
                  <a:cubicBezTo>
                    <a:pt x="12" y="21"/>
                    <a:pt x="12" y="21"/>
                    <a:pt x="12" y="21"/>
                  </a:cubicBezTo>
                  <a:cubicBezTo>
                    <a:pt x="12" y="17"/>
                    <a:pt x="12" y="17"/>
                    <a:pt x="12" y="17"/>
                  </a:cubicBezTo>
                  <a:cubicBezTo>
                    <a:pt x="9" y="14"/>
                    <a:pt x="9" y="14"/>
                    <a:pt x="9" y="14"/>
                  </a:cubicBezTo>
                  <a:cubicBezTo>
                    <a:pt x="14" y="13"/>
                    <a:pt x="14" y="13"/>
                    <a:pt x="14" y="13"/>
                  </a:cubicBezTo>
                  <a:cubicBezTo>
                    <a:pt x="16" y="9"/>
                    <a:pt x="16" y="9"/>
                    <a:pt x="16" y="9"/>
                  </a:cubicBezTo>
                  <a:cubicBezTo>
                    <a:pt x="17" y="13"/>
                    <a:pt x="17" y="13"/>
                    <a:pt x="17" y="13"/>
                  </a:cubicBezTo>
                  <a:cubicBezTo>
                    <a:pt x="22" y="14"/>
                    <a:pt x="22" y="14"/>
                    <a:pt x="22" y="14"/>
                  </a:cubicBezTo>
                  <a:cubicBezTo>
                    <a:pt x="19" y="17"/>
                    <a:pt x="19" y="17"/>
                    <a:pt x="19" y="17"/>
                  </a:cubicBezTo>
                  <a:lnTo>
                    <a:pt x="19" y="21"/>
                  </a:ln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9" name="Freeform 66">
              <a:extLst>
                <a:ext uri="{FF2B5EF4-FFF2-40B4-BE49-F238E27FC236}">
                  <a16:creationId xmlns:a16="http://schemas.microsoft.com/office/drawing/2014/main" id="{34E6C8EA-5AF9-55A9-E639-B3FCA6F5B1B3}"/>
                </a:ext>
              </a:extLst>
            </p:cNvPr>
            <p:cNvSpPr>
              <a:spLocks/>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grpSp>
        <p:nvGrpSpPr>
          <p:cNvPr id="13" name="Group 12">
            <a:extLst>
              <a:ext uri="{FF2B5EF4-FFF2-40B4-BE49-F238E27FC236}">
                <a16:creationId xmlns:a16="http://schemas.microsoft.com/office/drawing/2014/main" id="{CD2901BD-0C80-4842-F49E-27A9C8400D21}"/>
              </a:ext>
            </a:extLst>
          </p:cNvPr>
          <p:cNvGrpSpPr/>
          <p:nvPr/>
        </p:nvGrpSpPr>
        <p:grpSpPr>
          <a:xfrm>
            <a:off x="6408622" y="3607936"/>
            <a:ext cx="442627" cy="562503"/>
            <a:chOff x="3949701" y="4570413"/>
            <a:chExt cx="152400" cy="193675"/>
          </a:xfrm>
          <a:solidFill>
            <a:schemeClr val="bg1"/>
          </a:solidFill>
        </p:grpSpPr>
        <p:sp>
          <p:nvSpPr>
            <p:cNvPr id="20" name="Oval 67">
              <a:extLst>
                <a:ext uri="{FF2B5EF4-FFF2-40B4-BE49-F238E27FC236}">
                  <a16:creationId xmlns:a16="http://schemas.microsoft.com/office/drawing/2014/main" id="{8624815F-71D0-B4DE-71FC-D1F2D18BC6F1}"/>
                </a:ext>
              </a:extLst>
            </p:cNvPr>
            <p:cNvSpPr>
              <a:spLocks noChangeArrowheads="1"/>
            </p:cNvSpPr>
            <p:nvPr/>
          </p:nvSpPr>
          <p:spPr bwMode="auto">
            <a:xfrm>
              <a:off x="4079876" y="4657725"/>
              <a:ext cx="22225" cy="22225"/>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1" name="Freeform 68">
              <a:extLst>
                <a:ext uri="{FF2B5EF4-FFF2-40B4-BE49-F238E27FC236}">
                  <a16:creationId xmlns:a16="http://schemas.microsoft.com/office/drawing/2014/main" id="{4334C8B8-3651-9052-11A4-F9DCE7C4ABFD}"/>
                </a:ext>
              </a:extLst>
            </p:cNvPr>
            <p:cNvSpPr>
              <a:spLocks/>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2" name="Oval 69">
              <a:extLst>
                <a:ext uri="{FF2B5EF4-FFF2-40B4-BE49-F238E27FC236}">
                  <a16:creationId xmlns:a16="http://schemas.microsoft.com/office/drawing/2014/main" id="{98291FDB-8E7C-51E6-3A8D-C3A3CEDB45A3}"/>
                </a:ext>
              </a:extLst>
            </p:cNvPr>
            <p:cNvSpPr>
              <a:spLocks noChangeArrowheads="1"/>
            </p:cNvSpPr>
            <p:nvPr/>
          </p:nvSpPr>
          <p:spPr bwMode="auto">
            <a:xfrm>
              <a:off x="3987801" y="4675188"/>
              <a:ext cx="25400" cy="22225"/>
            </a:xfrm>
            <a:prstGeom prst="ellipse">
              <a:avLst/>
            </a:pr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3" name="Freeform 70">
              <a:extLst>
                <a:ext uri="{FF2B5EF4-FFF2-40B4-BE49-F238E27FC236}">
                  <a16:creationId xmlns:a16="http://schemas.microsoft.com/office/drawing/2014/main" id="{848E5F89-70D6-B66D-9C3A-F0F8F8C961C9}"/>
                </a:ext>
              </a:extLst>
            </p:cNvPr>
            <p:cNvSpPr>
              <a:spLocks/>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4" name="Freeform 71">
              <a:extLst>
                <a:ext uri="{FF2B5EF4-FFF2-40B4-BE49-F238E27FC236}">
                  <a16:creationId xmlns:a16="http://schemas.microsoft.com/office/drawing/2014/main" id="{E98752DF-369F-D3B6-C32B-C74F5F5792A8}"/>
                </a:ext>
              </a:extLst>
            </p:cNvPr>
            <p:cNvSpPr>
              <a:spLocks noEditPoints="1"/>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sp>
          <p:nvSpPr>
            <p:cNvPr id="25" name="Freeform 72">
              <a:extLst>
                <a:ext uri="{FF2B5EF4-FFF2-40B4-BE49-F238E27FC236}">
                  <a16:creationId xmlns:a16="http://schemas.microsoft.com/office/drawing/2014/main" id="{63004046-BC2C-D7F3-2116-91EC739D4FAA}"/>
                </a:ext>
              </a:extLst>
            </p:cNvPr>
            <p:cNvSpPr>
              <a:spLocks noEditPoints="1"/>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vert="horz" wrap="square" lIns="243868" tIns="121934" rIns="243868" bIns="121934" numCol="1" anchor="t" anchorCtr="0" compatLnSpc="1">
              <a:prstTxWarp prst="textNoShape">
                <a:avLst/>
              </a:prstTxWarp>
            </a:bodyPr>
            <a:lstStyle/>
            <a:p>
              <a:endParaRPr lang="en-US" sz="8000"/>
            </a:p>
          </p:txBody>
        </p:sp>
      </p:grpSp>
      <p:sp>
        <p:nvSpPr>
          <p:cNvPr id="14" name="TextBox 13">
            <a:extLst>
              <a:ext uri="{FF2B5EF4-FFF2-40B4-BE49-F238E27FC236}">
                <a16:creationId xmlns:a16="http://schemas.microsoft.com/office/drawing/2014/main" id="{D5D57E57-4846-6BAB-A848-3EFFAC82EC80}"/>
              </a:ext>
            </a:extLst>
          </p:cNvPr>
          <p:cNvSpPr txBox="1"/>
          <p:nvPr/>
        </p:nvSpPr>
        <p:spPr>
          <a:xfrm>
            <a:off x="465310" y="2142118"/>
            <a:ext cx="1864405" cy="1311128"/>
          </a:xfrm>
          <a:prstGeom prst="rect">
            <a:avLst/>
          </a:prstGeom>
          <a:noFill/>
        </p:spPr>
        <p:txBody>
          <a:bodyPr wrap="square" lIns="0" tIns="0" rIns="0" bIns="0" rtlCol="0" anchor="t">
            <a:spAutoFit/>
          </a:bodyPr>
          <a:lstStyle/>
          <a:p>
            <a:pPr algn="r" defTabSz="2438705">
              <a:spcBef>
                <a:spcPct val="20000"/>
              </a:spcBef>
              <a:defRPr/>
            </a:pPr>
            <a:r>
              <a:rPr lang="en-US" b="1" dirty="0">
                <a:solidFill>
                  <a:srgbClr val="F26363"/>
                </a:solidFill>
                <a:latin typeface="Century Gothic" panose="020B0502020202020204" pitchFamily="34" charset="0"/>
              </a:rPr>
              <a:t>TITLE GOES HERE </a:t>
            </a:r>
          </a:p>
          <a:p>
            <a:pPr algn="r" defTabSz="2438705">
              <a:spcBef>
                <a:spcPct val="20000"/>
              </a:spcBef>
              <a:defRPr/>
            </a:pPr>
            <a:r>
              <a:rPr lang="en-US" sz="1600" dirty="0">
                <a:latin typeface="Century Gothic" panose="020B0502020202020204" pitchFamily="34" charset="0"/>
              </a:rPr>
              <a:t>There are many variations</a:t>
            </a:r>
            <a:br>
              <a:rPr lang="en-US" sz="1600" dirty="0">
                <a:latin typeface="Century Gothic" panose="020B0502020202020204" pitchFamily="34" charset="0"/>
              </a:rPr>
            </a:br>
            <a:r>
              <a:rPr lang="en-US" sz="1600" dirty="0">
                <a:latin typeface="Century Gothic" panose="020B0502020202020204" pitchFamily="34" charset="0"/>
              </a:rPr>
              <a:t>of passages lorem ipsum</a:t>
            </a:r>
          </a:p>
        </p:txBody>
      </p:sp>
      <p:sp>
        <p:nvSpPr>
          <p:cNvPr id="15" name="TextBox 14">
            <a:extLst>
              <a:ext uri="{FF2B5EF4-FFF2-40B4-BE49-F238E27FC236}">
                <a16:creationId xmlns:a16="http://schemas.microsoft.com/office/drawing/2014/main" id="{AB42C499-CFFF-976B-9C2B-23F6F8797E01}"/>
              </a:ext>
            </a:extLst>
          </p:cNvPr>
          <p:cNvSpPr txBox="1"/>
          <p:nvPr/>
        </p:nvSpPr>
        <p:spPr>
          <a:xfrm>
            <a:off x="9893476" y="2142118"/>
            <a:ext cx="1864405" cy="1311128"/>
          </a:xfrm>
          <a:prstGeom prst="rect">
            <a:avLst/>
          </a:prstGeom>
          <a:noFill/>
        </p:spPr>
        <p:txBody>
          <a:bodyPr wrap="square" lIns="0" tIns="0" rIns="0" bIns="0" rtlCol="0" anchor="t">
            <a:spAutoFit/>
          </a:bodyPr>
          <a:lstStyle/>
          <a:p>
            <a:pPr defTabSz="2438705">
              <a:spcBef>
                <a:spcPct val="20000"/>
              </a:spcBef>
              <a:defRPr/>
            </a:pPr>
            <a:r>
              <a:rPr lang="en-US" b="1" dirty="0">
                <a:solidFill>
                  <a:srgbClr val="00BAB5"/>
                </a:solidFill>
                <a:latin typeface="Century Gothic" panose="020B0502020202020204" pitchFamily="34" charset="0"/>
              </a:rPr>
              <a:t>TITLE GOES HERE </a:t>
            </a:r>
          </a:p>
          <a:p>
            <a:pPr defTabSz="2438705">
              <a:spcBef>
                <a:spcPct val="20000"/>
              </a:spcBef>
              <a:defRPr/>
            </a:pPr>
            <a:r>
              <a:rPr lang="en-US" sz="1600" dirty="0">
                <a:latin typeface="Century Gothic" panose="020B0502020202020204" pitchFamily="34" charset="0"/>
              </a:rPr>
              <a:t>There are many variations</a:t>
            </a:r>
            <a:br>
              <a:rPr lang="en-US" sz="1600" dirty="0">
                <a:latin typeface="Century Gothic" panose="020B0502020202020204" pitchFamily="34" charset="0"/>
              </a:rPr>
            </a:br>
            <a:r>
              <a:rPr lang="en-US" sz="1600" dirty="0">
                <a:latin typeface="Century Gothic" panose="020B0502020202020204" pitchFamily="34" charset="0"/>
              </a:rPr>
              <a:t>of passages lorem ipsum</a:t>
            </a:r>
          </a:p>
        </p:txBody>
      </p:sp>
      <p:sp>
        <p:nvSpPr>
          <p:cNvPr id="16" name="TextBox 15">
            <a:extLst>
              <a:ext uri="{FF2B5EF4-FFF2-40B4-BE49-F238E27FC236}">
                <a16:creationId xmlns:a16="http://schemas.microsoft.com/office/drawing/2014/main" id="{32B0884A-5CAE-E939-2733-0D175173AA18}"/>
              </a:ext>
            </a:extLst>
          </p:cNvPr>
          <p:cNvSpPr txBox="1"/>
          <p:nvPr/>
        </p:nvSpPr>
        <p:spPr>
          <a:xfrm>
            <a:off x="7274709" y="4559827"/>
            <a:ext cx="1864405" cy="1311128"/>
          </a:xfrm>
          <a:prstGeom prst="rect">
            <a:avLst/>
          </a:prstGeom>
          <a:noFill/>
        </p:spPr>
        <p:txBody>
          <a:bodyPr wrap="square" lIns="0" tIns="0" rIns="0" bIns="0" rtlCol="0" anchor="t">
            <a:spAutoFit/>
          </a:bodyPr>
          <a:lstStyle/>
          <a:p>
            <a:pPr defTabSz="2438705">
              <a:spcBef>
                <a:spcPct val="20000"/>
              </a:spcBef>
              <a:defRPr/>
            </a:pPr>
            <a:r>
              <a:rPr lang="en-US" b="1" dirty="0">
                <a:solidFill>
                  <a:srgbClr val="A8436F"/>
                </a:solidFill>
                <a:latin typeface="Century Gothic" panose="020B0502020202020204" pitchFamily="34" charset="0"/>
              </a:rPr>
              <a:t>TITLE GOES HERE </a:t>
            </a:r>
          </a:p>
          <a:p>
            <a:pPr defTabSz="2438705">
              <a:spcBef>
                <a:spcPct val="20000"/>
              </a:spcBef>
              <a:defRPr/>
            </a:pPr>
            <a:r>
              <a:rPr lang="en-US" sz="1600" dirty="0">
                <a:latin typeface="Century Gothic" panose="020B0502020202020204" pitchFamily="34" charset="0"/>
              </a:rPr>
              <a:t>There are many variations</a:t>
            </a:r>
            <a:br>
              <a:rPr lang="en-US" sz="1600" dirty="0">
                <a:latin typeface="Century Gothic" panose="020B0502020202020204" pitchFamily="34" charset="0"/>
              </a:rPr>
            </a:br>
            <a:r>
              <a:rPr lang="en-US" sz="1600" dirty="0">
                <a:latin typeface="Century Gothic" panose="020B0502020202020204" pitchFamily="34" charset="0"/>
              </a:rPr>
              <a:t>of passages lorem ipsum</a:t>
            </a:r>
          </a:p>
        </p:txBody>
      </p:sp>
      <p:sp>
        <p:nvSpPr>
          <p:cNvPr id="17" name="TextBox 16">
            <a:extLst>
              <a:ext uri="{FF2B5EF4-FFF2-40B4-BE49-F238E27FC236}">
                <a16:creationId xmlns:a16="http://schemas.microsoft.com/office/drawing/2014/main" id="{0A274986-3B85-987A-69F8-65C79F4DC531}"/>
              </a:ext>
            </a:extLst>
          </p:cNvPr>
          <p:cNvSpPr txBox="1"/>
          <p:nvPr/>
        </p:nvSpPr>
        <p:spPr>
          <a:xfrm>
            <a:off x="1867517" y="4721597"/>
            <a:ext cx="1864405" cy="1311128"/>
          </a:xfrm>
          <a:prstGeom prst="rect">
            <a:avLst/>
          </a:prstGeom>
          <a:noFill/>
        </p:spPr>
        <p:txBody>
          <a:bodyPr wrap="square" lIns="0" tIns="0" rIns="0" bIns="0" rtlCol="0" anchor="t">
            <a:spAutoFit/>
          </a:bodyPr>
          <a:lstStyle/>
          <a:p>
            <a:pPr algn="r" defTabSz="2438705">
              <a:spcBef>
                <a:spcPct val="20000"/>
              </a:spcBef>
              <a:defRPr/>
            </a:pPr>
            <a:r>
              <a:rPr lang="en-US" b="1" dirty="0">
                <a:solidFill>
                  <a:srgbClr val="FFA826"/>
                </a:solidFill>
                <a:latin typeface="Century Gothic" panose="020B0502020202020204" pitchFamily="34" charset="0"/>
              </a:rPr>
              <a:t>TITLE GOES HERE </a:t>
            </a:r>
          </a:p>
          <a:p>
            <a:pPr algn="r" defTabSz="2438705">
              <a:spcBef>
                <a:spcPct val="20000"/>
              </a:spcBef>
              <a:defRPr/>
            </a:pPr>
            <a:r>
              <a:rPr lang="en-US" sz="1600" dirty="0">
                <a:latin typeface="Century Gothic" panose="020B0502020202020204" pitchFamily="34" charset="0"/>
              </a:rPr>
              <a:t>There are many variations</a:t>
            </a:r>
            <a:br>
              <a:rPr lang="en-US" sz="1600" dirty="0">
                <a:latin typeface="Century Gothic" panose="020B0502020202020204" pitchFamily="34" charset="0"/>
              </a:rPr>
            </a:br>
            <a:r>
              <a:rPr lang="en-US" sz="1600" dirty="0">
                <a:latin typeface="Century Gothic" panose="020B0502020202020204" pitchFamily="34" charset="0"/>
              </a:rPr>
              <a:t>of passages lorem ipsum</a:t>
            </a:r>
          </a:p>
        </p:txBody>
      </p:sp>
      <p:sp>
        <p:nvSpPr>
          <p:cNvPr id="18" name="Right Arrow 17">
            <a:extLst>
              <a:ext uri="{FF2B5EF4-FFF2-40B4-BE49-F238E27FC236}">
                <a16:creationId xmlns:a16="http://schemas.microsoft.com/office/drawing/2014/main" id="{7CC73178-BA01-12BC-F71A-D3759C284812}"/>
              </a:ext>
            </a:extLst>
          </p:cNvPr>
          <p:cNvSpPr/>
          <p:nvPr/>
        </p:nvSpPr>
        <p:spPr>
          <a:xfrm rot="3294419">
            <a:off x="4064668" y="3677458"/>
            <a:ext cx="785123" cy="340400"/>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a:solidFill>
                <a:schemeClr val="tx1"/>
              </a:solidFill>
            </a:endParaRPr>
          </a:p>
        </p:txBody>
      </p:sp>
      <p:sp>
        <p:nvSpPr>
          <p:cNvPr id="19" name="Right Arrow 18">
            <a:extLst>
              <a:ext uri="{FF2B5EF4-FFF2-40B4-BE49-F238E27FC236}">
                <a16:creationId xmlns:a16="http://schemas.microsoft.com/office/drawing/2014/main" id="{B7B1EBCC-794D-37DF-C1AB-005C86B31D58}"/>
              </a:ext>
            </a:extLst>
          </p:cNvPr>
          <p:cNvSpPr/>
          <p:nvPr/>
        </p:nvSpPr>
        <p:spPr>
          <a:xfrm rot="19571809">
            <a:off x="6060078" y="2421334"/>
            <a:ext cx="2010340" cy="340400"/>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0" dirty="0">
              <a:solidFill>
                <a:schemeClr val="tx1"/>
              </a:solidFill>
            </a:endParaRPr>
          </a:p>
        </p:txBody>
      </p:sp>
    </p:spTree>
    <p:extLst>
      <p:ext uri="{BB962C8B-B14F-4D97-AF65-F5344CB8AC3E}">
        <p14:creationId xmlns:p14="http://schemas.microsoft.com/office/powerpoint/2010/main" val="4316448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A8D7205E-2A25-E0B8-B317-CAC205B31296}"/>
              </a:ext>
            </a:extLst>
          </p:cNvPr>
          <p:cNvSpPr/>
          <p:nvPr/>
        </p:nvSpPr>
        <p:spPr>
          <a:xfrm>
            <a:off x="10549054" y="1327586"/>
            <a:ext cx="1037063" cy="1562437"/>
          </a:xfrm>
          <a:prstGeom prst="roundRect">
            <a:avLst/>
          </a:prstGeom>
          <a:solidFill>
            <a:srgbClr val="38508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8BFCF8E6-2560-594A-4B90-6A5D6DAC9C2A}"/>
              </a:ext>
            </a:extLst>
          </p:cNvPr>
          <p:cNvSpPr/>
          <p:nvPr/>
        </p:nvSpPr>
        <p:spPr>
          <a:xfrm>
            <a:off x="9857678" y="4048483"/>
            <a:ext cx="1037063" cy="1562437"/>
          </a:xfrm>
          <a:prstGeom prst="roundRect">
            <a:avLst/>
          </a:prstGeom>
          <a:solidFill>
            <a:srgbClr val="419C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E11A9AB9-4F60-B8B8-1C12-32928C8B4CF0}"/>
              </a:ext>
            </a:extLst>
          </p:cNvPr>
          <p:cNvSpPr/>
          <p:nvPr/>
        </p:nvSpPr>
        <p:spPr>
          <a:xfrm>
            <a:off x="7973122" y="5219361"/>
            <a:ext cx="1037063" cy="1562437"/>
          </a:xfrm>
          <a:prstGeom prst="roundRect">
            <a:avLst/>
          </a:prstGeom>
          <a:solidFill>
            <a:srgbClr val="00BA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B369D3F-C011-EFED-F5EF-EE574245C0E1}"/>
              </a:ext>
            </a:extLst>
          </p:cNvPr>
          <p:cNvSpPr/>
          <p:nvPr/>
        </p:nvSpPr>
        <p:spPr>
          <a:xfrm>
            <a:off x="8252992" y="6186764"/>
            <a:ext cx="463603" cy="463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F64B2D6-7BDC-A951-31F3-8649948FF407}"/>
              </a:ext>
            </a:extLst>
          </p:cNvPr>
          <p:cNvSpPr/>
          <p:nvPr/>
        </p:nvSpPr>
        <p:spPr>
          <a:xfrm>
            <a:off x="10159851" y="4982432"/>
            <a:ext cx="463603" cy="463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6A72351-9D5A-31A0-5999-5A23165A2C54}"/>
              </a:ext>
            </a:extLst>
          </p:cNvPr>
          <p:cNvSpPr/>
          <p:nvPr/>
        </p:nvSpPr>
        <p:spPr>
          <a:xfrm>
            <a:off x="10840076" y="2250383"/>
            <a:ext cx="463603" cy="463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23" name="Freeform 5">
            <a:extLst>
              <a:ext uri="{FF2B5EF4-FFF2-40B4-BE49-F238E27FC236}">
                <a16:creationId xmlns:a16="http://schemas.microsoft.com/office/drawing/2014/main" id="{71BC6D6C-8FE9-F429-AA96-DE7C0FE08FFE}"/>
              </a:ext>
            </a:extLst>
          </p:cNvPr>
          <p:cNvSpPr>
            <a:spLocks noEditPoints="1"/>
          </p:cNvSpPr>
          <p:nvPr/>
        </p:nvSpPr>
        <p:spPr bwMode="auto">
          <a:xfrm>
            <a:off x="5053219" y="4316339"/>
            <a:ext cx="2026040" cy="2028012"/>
          </a:xfrm>
          <a:custGeom>
            <a:avLst/>
            <a:gdLst/>
            <a:ahLst/>
            <a:cxnLst>
              <a:cxn ang="0">
                <a:pos x="428" y="0"/>
              </a:cxn>
              <a:cxn ang="0">
                <a:pos x="0" y="429"/>
              </a:cxn>
              <a:cxn ang="0">
                <a:pos x="428" y="857"/>
              </a:cxn>
              <a:cxn ang="0">
                <a:pos x="856" y="429"/>
              </a:cxn>
              <a:cxn ang="0">
                <a:pos x="428" y="0"/>
              </a:cxn>
              <a:cxn ang="0">
                <a:pos x="428" y="602"/>
              </a:cxn>
              <a:cxn ang="0">
                <a:pos x="254" y="429"/>
              </a:cxn>
              <a:cxn ang="0">
                <a:pos x="428" y="255"/>
              </a:cxn>
              <a:cxn ang="0">
                <a:pos x="601" y="429"/>
              </a:cxn>
              <a:cxn ang="0">
                <a:pos x="428" y="602"/>
              </a:cxn>
            </a:cxnLst>
            <a:rect l="0" t="0" r="r" b="b"/>
            <a:pathLst>
              <a:path w="856" h="857">
                <a:moveTo>
                  <a:pt x="428" y="0"/>
                </a:moveTo>
                <a:cubicBezTo>
                  <a:pt x="192" y="0"/>
                  <a:pt x="0" y="192"/>
                  <a:pt x="0" y="429"/>
                </a:cubicBezTo>
                <a:cubicBezTo>
                  <a:pt x="0" y="665"/>
                  <a:pt x="192" y="857"/>
                  <a:pt x="428" y="857"/>
                </a:cubicBezTo>
                <a:cubicBezTo>
                  <a:pt x="664" y="857"/>
                  <a:pt x="856" y="665"/>
                  <a:pt x="856" y="429"/>
                </a:cubicBezTo>
                <a:cubicBezTo>
                  <a:pt x="856" y="192"/>
                  <a:pt x="664" y="0"/>
                  <a:pt x="428" y="0"/>
                </a:cubicBezTo>
                <a:close/>
                <a:moveTo>
                  <a:pt x="428" y="602"/>
                </a:moveTo>
                <a:cubicBezTo>
                  <a:pt x="332" y="602"/>
                  <a:pt x="254" y="524"/>
                  <a:pt x="254" y="429"/>
                </a:cubicBezTo>
                <a:cubicBezTo>
                  <a:pt x="254" y="333"/>
                  <a:pt x="332" y="255"/>
                  <a:pt x="428" y="255"/>
                </a:cubicBezTo>
                <a:cubicBezTo>
                  <a:pt x="524" y="255"/>
                  <a:pt x="601" y="333"/>
                  <a:pt x="601" y="429"/>
                </a:cubicBezTo>
                <a:cubicBezTo>
                  <a:pt x="601" y="524"/>
                  <a:pt x="524" y="602"/>
                  <a:pt x="428" y="602"/>
                </a:cubicBezTo>
                <a:close/>
              </a:path>
            </a:pathLst>
          </a:custGeom>
          <a:solidFill>
            <a:srgbClr val="385085"/>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24" name="Freeform 6">
            <a:extLst>
              <a:ext uri="{FF2B5EF4-FFF2-40B4-BE49-F238E27FC236}">
                <a16:creationId xmlns:a16="http://schemas.microsoft.com/office/drawing/2014/main" id="{42BADFE6-68CD-C77A-E978-6FC7293B1B4B}"/>
              </a:ext>
            </a:extLst>
          </p:cNvPr>
          <p:cNvSpPr>
            <a:spLocks noEditPoints="1"/>
          </p:cNvSpPr>
          <p:nvPr/>
        </p:nvSpPr>
        <p:spPr bwMode="auto">
          <a:xfrm>
            <a:off x="4836213" y="4097361"/>
            <a:ext cx="2458077" cy="2463995"/>
          </a:xfrm>
          <a:custGeom>
            <a:avLst/>
            <a:gdLst/>
            <a:ahLst/>
            <a:cxnLst>
              <a:cxn ang="0">
                <a:pos x="996" y="485"/>
              </a:cxn>
              <a:cxn ang="0">
                <a:pos x="990" y="435"/>
              </a:cxn>
              <a:cxn ang="0">
                <a:pos x="979" y="386"/>
              </a:cxn>
              <a:cxn ang="0">
                <a:pos x="962" y="339"/>
              </a:cxn>
              <a:cxn ang="0">
                <a:pos x="941" y="294"/>
              </a:cxn>
              <a:cxn ang="0">
                <a:pos x="915" y="251"/>
              </a:cxn>
              <a:cxn ang="0">
                <a:pos x="884" y="211"/>
              </a:cxn>
              <a:cxn ang="0">
                <a:pos x="850" y="175"/>
              </a:cxn>
              <a:cxn ang="0">
                <a:pos x="812" y="142"/>
              </a:cxn>
              <a:cxn ang="0">
                <a:pos x="771" y="113"/>
              </a:cxn>
              <a:cxn ang="0">
                <a:pos x="727" y="89"/>
              </a:cxn>
              <a:cxn ang="0">
                <a:pos x="681" y="70"/>
              </a:cxn>
              <a:cxn ang="0">
                <a:pos x="633" y="55"/>
              </a:cxn>
              <a:cxn ang="0">
                <a:pos x="584" y="46"/>
              </a:cxn>
              <a:cxn ang="0">
                <a:pos x="534" y="42"/>
              </a:cxn>
              <a:cxn ang="0">
                <a:pos x="484" y="43"/>
              </a:cxn>
              <a:cxn ang="0">
                <a:pos x="435" y="50"/>
              </a:cxn>
              <a:cxn ang="0">
                <a:pos x="386" y="61"/>
              </a:cxn>
              <a:cxn ang="0">
                <a:pos x="339" y="78"/>
              </a:cxn>
              <a:cxn ang="0">
                <a:pos x="293" y="99"/>
              </a:cxn>
              <a:cxn ang="0">
                <a:pos x="251" y="125"/>
              </a:cxn>
              <a:cxn ang="0">
                <a:pos x="211" y="155"/>
              </a:cxn>
              <a:cxn ang="0">
                <a:pos x="175" y="190"/>
              </a:cxn>
              <a:cxn ang="0">
                <a:pos x="142" y="228"/>
              </a:cxn>
              <a:cxn ang="0">
                <a:pos x="113" y="269"/>
              </a:cxn>
              <a:cxn ang="0">
                <a:pos x="89" y="313"/>
              </a:cxn>
              <a:cxn ang="0">
                <a:pos x="70" y="359"/>
              </a:cxn>
              <a:cxn ang="0">
                <a:pos x="56" y="407"/>
              </a:cxn>
              <a:cxn ang="0">
                <a:pos x="46" y="456"/>
              </a:cxn>
              <a:cxn ang="0">
                <a:pos x="42" y="506"/>
              </a:cxn>
              <a:cxn ang="0">
                <a:pos x="43" y="556"/>
              </a:cxn>
              <a:cxn ang="0">
                <a:pos x="50" y="606"/>
              </a:cxn>
              <a:cxn ang="0">
                <a:pos x="61" y="655"/>
              </a:cxn>
              <a:cxn ang="0">
                <a:pos x="78" y="702"/>
              </a:cxn>
              <a:cxn ang="0">
                <a:pos x="99" y="747"/>
              </a:cxn>
              <a:cxn ang="0">
                <a:pos x="125" y="790"/>
              </a:cxn>
              <a:cxn ang="0">
                <a:pos x="155" y="830"/>
              </a:cxn>
              <a:cxn ang="0">
                <a:pos x="190" y="866"/>
              </a:cxn>
              <a:cxn ang="0">
                <a:pos x="228" y="899"/>
              </a:cxn>
              <a:cxn ang="0">
                <a:pos x="269" y="928"/>
              </a:cxn>
              <a:cxn ang="0">
                <a:pos x="313" y="952"/>
              </a:cxn>
              <a:cxn ang="0">
                <a:pos x="359" y="971"/>
              </a:cxn>
              <a:cxn ang="0">
                <a:pos x="407" y="986"/>
              </a:cxn>
              <a:cxn ang="0">
                <a:pos x="456" y="995"/>
              </a:cxn>
              <a:cxn ang="0">
                <a:pos x="506" y="999"/>
              </a:cxn>
              <a:cxn ang="0">
                <a:pos x="556" y="998"/>
              </a:cxn>
              <a:cxn ang="0">
                <a:pos x="605" y="991"/>
              </a:cxn>
              <a:cxn ang="0">
                <a:pos x="654" y="980"/>
              </a:cxn>
              <a:cxn ang="0">
                <a:pos x="701" y="963"/>
              </a:cxn>
              <a:cxn ang="0">
                <a:pos x="746" y="942"/>
              </a:cxn>
              <a:cxn ang="0">
                <a:pos x="789" y="916"/>
              </a:cxn>
              <a:cxn ang="0">
                <a:pos x="829" y="886"/>
              </a:cxn>
              <a:cxn ang="0">
                <a:pos x="865" y="851"/>
              </a:cxn>
              <a:cxn ang="0">
                <a:pos x="898" y="813"/>
              </a:cxn>
              <a:cxn ang="0">
                <a:pos x="926" y="772"/>
              </a:cxn>
              <a:cxn ang="0">
                <a:pos x="950" y="728"/>
              </a:cxn>
              <a:cxn ang="0">
                <a:pos x="970" y="682"/>
              </a:cxn>
              <a:cxn ang="0">
                <a:pos x="984" y="634"/>
              </a:cxn>
              <a:cxn ang="0">
                <a:pos x="993" y="585"/>
              </a:cxn>
              <a:cxn ang="0">
                <a:pos x="997" y="535"/>
              </a:cxn>
            </a:cxnLst>
            <a:rect l="0" t="0" r="r" b="b"/>
            <a:pathLst>
              <a:path w="1039" h="1041">
                <a:moveTo>
                  <a:pt x="1030" y="532"/>
                </a:moveTo>
                <a:cubicBezTo>
                  <a:pt x="1032" y="531"/>
                  <a:pt x="1035" y="530"/>
                  <a:pt x="1036" y="528"/>
                </a:cubicBezTo>
                <a:cubicBezTo>
                  <a:pt x="1038" y="526"/>
                  <a:pt x="1039" y="523"/>
                  <a:pt x="1039" y="521"/>
                </a:cubicBezTo>
                <a:cubicBezTo>
                  <a:pt x="1039" y="518"/>
                  <a:pt x="1038" y="515"/>
                  <a:pt x="1036" y="513"/>
                </a:cubicBezTo>
                <a:cubicBezTo>
                  <a:pt x="1035" y="511"/>
                  <a:pt x="1032" y="510"/>
                  <a:pt x="1030" y="509"/>
                </a:cubicBezTo>
                <a:cubicBezTo>
                  <a:pt x="1026" y="509"/>
                  <a:pt x="1011" y="508"/>
                  <a:pt x="997" y="506"/>
                </a:cubicBezTo>
                <a:cubicBezTo>
                  <a:pt x="997" y="499"/>
                  <a:pt x="997" y="492"/>
                  <a:pt x="996" y="485"/>
                </a:cubicBezTo>
                <a:cubicBezTo>
                  <a:pt x="1010" y="482"/>
                  <a:pt x="1025" y="479"/>
                  <a:pt x="1028" y="478"/>
                </a:cubicBezTo>
                <a:cubicBezTo>
                  <a:pt x="1031" y="478"/>
                  <a:pt x="1033" y="476"/>
                  <a:pt x="1034" y="474"/>
                </a:cubicBezTo>
                <a:cubicBezTo>
                  <a:pt x="1036" y="472"/>
                  <a:pt x="1037" y="469"/>
                  <a:pt x="1036" y="466"/>
                </a:cubicBezTo>
                <a:cubicBezTo>
                  <a:pt x="1036" y="463"/>
                  <a:pt x="1035" y="461"/>
                  <a:pt x="1033" y="459"/>
                </a:cubicBezTo>
                <a:cubicBezTo>
                  <a:pt x="1031" y="457"/>
                  <a:pt x="1028" y="456"/>
                  <a:pt x="1026" y="456"/>
                </a:cubicBezTo>
                <a:cubicBezTo>
                  <a:pt x="1022" y="456"/>
                  <a:pt x="1007" y="456"/>
                  <a:pt x="993" y="456"/>
                </a:cubicBezTo>
                <a:cubicBezTo>
                  <a:pt x="992" y="449"/>
                  <a:pt x="991" y="442"/>
                  <a:pt x="990" y="435"/>
                </a:cubicBezTo>
                <a:cubicBezTo>
                  <a:pt x="1003" y="431"/>
                  <a:pt x="1018" y="426"/>
                  <a:pt x="1021" y="425"/>
                </a:cubicBezTo>
                <a:cubicBezTo>
                  <a:pt x="1023" y="425"/>
                  <a:pt x="1025" y="423"/>
                  <a:pt x="1027" y="420"/>
                </a:cubicBezTo>
                <a:cubicBezTo>
                  <a:pt x="1028" y="418"/>
                  <a:pt x="1028" y="415"/>
                  <a:pt x="1028" y="412"/>
                </a:cubicBezTo>
                <a:cubicBezTo>
                  <a:pt x="1027" y="410"/>
                  <a:pt x="1026" y="407"/>
                  <a:pt x="1024" y="406"/>
                </a:cubicBezTo>
                <a:cubicBezTo>
                  <a:pt x="1022" y="404"/>
                  <a:pt x="1019" y="403"/>
                  <a:pt x="1016" y="403"/>
                </a:cubicBezTo>
                <a:cubicBezTo>
                  <a:pt x="1013" y="404"/>
                  <a:pt x="998" y="405"/>
                  <a:pt x="984" y="407"/>
                </a:cubicBezTo>
                <a:cubicBezTo>
                  <a:pt x="982" y="400"/>
                  <a:pt x="981" y="393"/>
                  <a:pt x="979" y="386"/>
                </a:cubicBezTo>
                <a:cubicBezTo>
                  <a:pt x="991" y="381"/>
                  <a:pt x="1005" y="375"/>
                  <a:pt x="1008" y="373"/>
                </a:cubicBezTo>
                <a:cubicBezTo>
                  <a:pt x="1011" y="372"/>
                  <a:pt x="1013" y="370"/>
                  <a:pt x="1014" y="368"/>
                </a:cubicBezTo>
                <a:cubicBezTo>
                  <a:pt x="1015" y="365"/>
                  <a:pt x="1015" y="362"/>
                  <a:pt x="1014" y="360"/>
                </a:cubicBezTo>
                <a:cubicBezTo>
                  <a:pt x="1013" y="357"/>
                  <a:pt x="1011" y="355"/>
                  <a:pt x="1009" y="353"/>
                </a:cubicBezTo>
                <a:cubicBezTo>
                  <a:pt x="1007" y="352"/>
                  <a:pt x="1004" y="351"/>
                  <a:pt x="1001" y="352"/>
                </a:cubicBezTo>
                <a:cubicBezTo>
                  <a:pt x="998" y="353"/>
                  <a:pt x="983" y="356"/>
                  <a:pt x="970" y="359"/>
                </a:cubicBezTo>
                <a:cubicBezTo>
                  <a:pt x="967" y="352"/>
                  <a:pt x="965" y="346"/>
                  <a:pt x="962" y="339"/>
                </a:cubicBezTo>
                <a:cubicBezTo>
                  <a:pt x="974" y="332"/>
                  <a:pt x="987" y="325"/>
                  <a:pt x="990" y="323"/>
                </a:cubicBezTo>
                <a:cubicBezTo>
                  <a:pt x="993" y="322"/>
                  <a:pt x="994" y="319"/>
                  <a:pt x="995" y="317"/>
                </a:cubicBezTo>
                <a:cubicBezTo>
                  <a:pt x="996" y="314"/>
                  <a:pt x="996" y="311"/>
                  <a:pt x="994" y="309"/>
                </a:cubicBezTo>
                <a:cubicBezTo>
                  <a:pt x="993" y="306"/>
                  <a:pt x="991" y="304"/>
                  <a:pt x="989" y="303"/>
                </a:cubicBezTo>
                <a:cubicBezTo>
                  <a:pt x="986" y="302"/>
                  <a:pt x="984" y="302"/>
                  <a:pt x="981" y="303"/>
                </a:cubicBezTo>
                <a:cubicBezTo>
                  <a:pt x="978" y="304"/>
                  <a:pt x="964" y="308"/>
                  <a:pt x="950" y="313"/>
                </a:cubicBezTo>
                <a:cubicBezTo>
                  <a:pt x="947" y="306"/>
                  <a:pt x="944" y="300"/>
                  <a:pt x="941" y="294"/>
                </a:cubicBezTo>
                <a:cubicBezTo>
                  <a:pt x="952" y="286"/>
                  <a:pt x="964" y="277"/>
                  <a:pt x="967" y="275"/>
                </a:cubicBezTo>
                <a:cubicBezTo>
                  <a:pt x="969" y="273"/>
                  <a:pt x="971" y="271"/>
                  <a:pt x="971" y="268"/>
                </a:cubicBezTo>
                <a:cubicBezTo>
                  <a:pt x="971" y="266"/>
                  <a:pt x="971" y="263"/>
                  <a:pt x="970" y="260"/>
                </a:cubicBezTo>
                <a:cubicBezTo>
                  <a:pt x="968" y="258"/>
                  <a:pt x="966" y="256"/>
                  <a:pt x="964" y="255"/>
                </a:cubicBezTo>
                <a:cubicBezTo>
                  <a:pt x="961" y="254"/>
                  <a:pt x="958" y="254"/>
                  <a:pt x="956" y="256"/>
                </a:cubicBezTo>
                <a:cubicBezTo>
                  <a:pt x="953" y="257"/>
                  <a:pt x="939" y="263"/>
                  <a:pt x="926" y="269"/>
                </a:cubicBezTo>
                <a:cubicBezTo>
                  <a:pt x="923" y="263"/>
                  <a:pt x="919" y="257"/>
                  <a:pt x="915" y="251"/>
                </a:cubicBezTo>
                <a:cubicBezTo>
                  <a:pt x="925" y="242"/>
                  <a:pt x="936" y="232"/>
                  <a:pt x="939" y="230"/>
                </a:cubicBezTo>
                <a:cubicBezTo>
                  <a:pt x="941" y="228"/>
                  <a:pt x="942" y="225"/>
                  <a:pt x="942" y="222"/>
                </a:cubicBezTo>
                <a:cubicBezTo>
                  <a:pt x="942" y="220"/>
                  <a:pt x="942" y="217"/>
                  <a:pt x="940" y="215"/>
                </a:cubicBezTo>
                <a:cubicBezTo>
                  <a:pt x="938" y="212"/>
                  <a:pt x="936" y="211"/>
                  <a:pt x="933" y="210"/>
                </a:cubicBezTo>
                <a:cubicBezTo>
                  <a:pt x="931" y="210"/>
                  <a:pt x="928" y="210"/>
                  <a:pt x="926" y="211"/>
                </a:cubicBezTo>
                <a:cubicBezTo>
                  <a:pt x="923" y="213"/>
                  <a:pt x="910" y="221"/>
                  <a:pt x="898" y="228"/>
                </a:cubicBezTo>
                <a:cubicBezTo>
                  <a:pt x="893" y="222"/>
                  <a:pt x="889" y="217"/>
                  <a:pt x="884" y="211"/>
                </a:cubicBezTo>
                <a:cubicBezTo>
                  <a:pt x="894" y="201"/>
                  <a:pt x="904" y="190"/>
                  <a:pt x="906" y="187"/>
                </a:cubicBezTo>
                <a:cubicBezTo>
                  <a:pt x="908" y="185"/>
                  <a:pt x="909" y="182"/>
                  <a:pt x="909" y="180"/>
                </a:cubicBezTo>
                <a:cubicBezTo>
                  <a:pt x="909" y="177"/>
                  <a:pt x="908" y="174"/>
                  <a:pt x="906" y="172"/>
                </a:cubicBezTo>
                <a:cubicBezTo>
                  <a:pt x="904" y="170"/>
                  <a:pt x="901" y="169"/>
                  <a:pt x="899" y="169"/>
                </a:cubicBezTo>
                <a:cubicBezTo>
                  <a:pt x="896" y="168"/>
                  <a:pt x="893" y="169"/>
                  <a:pt x="891" y="171"/>
                </a:cubicBezTo>
                <a:cubicBezTo>
                  <a:pt x="889" y="172"/>
                  <a:pt x="876" y="181"/>
                  <a:pt x="865" y="190"/>
                </a:cubicBezTo>
                <a:cubicBezTo>
                  <a:pt x="860" y="185"/>
                  <a:pt x="855" y="180"/>
                  <a:pt x="850" y="175"/>
                </a:cubicBezTo>
                <a:cubicBezTo>
                  <a:pt x="858" y="163"/>
                  <a:pt x="867" y="151"/>
                  <a:pt x="869" y="149"/>
                </a:cubicBezTo>
                <a:cubicBezTo>
                  <a:pt x="871" y="146"/>
                  <a:pt x="871" y="144"/>
                  <a:pt x="871" y="141"/>
                </a:cubicBezTo>
                <a:cubicBezTo>
                  <a:pt x="871" y="138"/>
                  <a:pt x="870" y="136"/>
                  <a:pt x="867" y="134"/>
                </a:cubicBezTo>
                <a:cubicBezTo>
                  <a:pt x="865" y="132"/>
                  <a:pt x="863" y="131"/>
                  <a:pt x="860" y="131"/>
                </a:cubicBezTo>
                <a:cubicBezTo>
                  <a:pt x="857" y="131"/>
                  <a:pt x="855" y="132"/>
                  <a:pt x="853" y="134"/>
                </a:cubicBezTo>
                <a:cubicBezTo>
                  <a:pt x="850" y="136"/>
                  <a:pt x="839" y="146"/>
                  <a:pt x="829" y="155"/>
                </a:cubicBezTo>
                <a:cubicBezTo>
                  <a:pt x="823" y="151"/>
                  <a:pt x="818" y="146"/>
                  <a:pt x="812" y="142"/>
                </a:cubicBezTo>
                <a:cubicBezTo>
                  <a:pt x="819" y="130"/>
                  <a:pt x="827" y="117"/>
                  <a:pt x="829" y="114"/>
                </a:cubicBezTo>
                <a:cubicBezTo>
                  <a:pt x="830" y="112"/>
                  <a:pt x="830" y="109"/>
                  <a:pt x="830" y="106"/>
                </a:cubicBezTo>
                <a:cubicBezTo>
                  <a:pt x="829" y="104"/>
                  <a:pt x="827" y="101"/>
                  <a:pt x="825" y="100"/>
                </a:cubicBezTo>
                <a:cubicBezTo>
                  <a:pt x="823" y="98"/>
                  <a:pt x="820" y="97"/>
                  <a:pt x="818" y="97"/>
                </a:cubicBezTo>
                <a:cubicBezTo>
                  <a:pt x="815" y="98"/>
                  <a:pt x="812" y="99"/>
                  <a:pt x="810" y="101"/>
                </a:cubicBezTo>
                <a:cubicBezTo>
                  <a:pt x="808" y="103"/>
                  <a:pt x="798" y="115"/>
                  <a:pt x="789" y="125"/>
                </a:cubicBezTo>
                <a:cubicBezTo>
                  <a:pt x="783" y="121"/>
                  <a:pt x="777" y="117"/>
                  <a:pt x="771" y="113"/>
                </a:cubicBezTo>
                <a:cubicBezTo>
                  <a:pt x="777" y="101"/>
                  <a:pt x="783" y="87"/>
                  <a:pt x="784" y="84"/>
                </a:cubicBezTo>
                <a:cubicBezTo>
                  <a:pt x="786" y="81"/>
                  <a:pt x="786" y="79"/>
                  <a:pt x="785" y="76"/>
                </a:cubicBezTo>
                <a:cubicBezTo>
                  <a:pt x="784" y="74"/>
                  <a:pt x="782" y="71"/>
                  <a:pt x="780" y="70"/>
                </a:cubicBezTo>
                <a:cubicBezTo>
                  <a:pt x="777" y="69"/>
                  <a:pt x="774" y="68"/>
                  <a:pt x="772" y="69"/>
                </a:cubicBezTo>
                <a:cubicBezTo>
                  <a:pt x="769" y="69"/>
                  <a:pt x="767" y="70"/>
                  <a:pt x="765" y="73"/>
                </a:cubicBezTo>
                <a:cubicBezTo>
                  <a:pt x="763" y="75"/>
                  <a:pt x="754" y="88"/>
                  <a:pt x="746" y="99"/>
                </a:cubicBezTo>
                <a:cubicBezTo>
                  <a:pt x="740" y="96"/>
                  <a:pt x="734" y="92"/>
                  <a:pt x="727" y="89"/>
                </a:cubicBezTo>
                <a:cubicBezTo>
                  <a:pt x="732" y="76"/>
                  <a:pt x="736" y="62"/>
                  <a:pt x="737" y="59"/>
                </a:cubicBezTo>
                <a:cubicBezTo>
                  <a:pt x="738" y="56"/>
                  <a:pt x="738" y="53"/>
                  <a:pt x="737" y="51"/>
                </a:cubicBezTo>
                <a:cubicBezTo>
                  <a:pt x="736" y="48"/>
                  <a:pt x="734" y="46"/>
                  <a:pt x="731" y="45"/>
                </a:cubicBezTo>
                <a:cubicBezTo>
                  <a:pt x="729" y="44"/>
                  <a:pt x="726" y="44"/>
                  <a:pt x="723" y="45"/>
                </a:cubicBezTo>
                <a:cubicBezTo>
                  <a:pt x="721" y="45"/>
                  <a:pt x="718" y="47"/>
                  <a:pt x="717" y="50"/>
                </a:cubicBezTo>
                <a:cubicBezTo>
                  <a:pt x="715" y="52"/>
                  <a:pt x="708" y="65"/>
                  <a:pt x="701" y="78"/>
                </a:cubicBezTo>
                <a:cubicBezTo>
                  <a:pt x="694" y="75"/>
                  <a:pt x="688" y="72"/>
                  <a:pt x="681" y="70"/>
                </a:cubicBezTo>
                <a:cubicBezTo>
                  <a:pt x="684" y="56"/>
                  <a:pt x="687" y="41"/>
                  <a:pt x="688" y="38"/>
                </a:cubicBezTo>
                <a:cubicBezTo>
                  <a:pt x="689" y="36"/>
                  <a:pt x="688" y="33"/>
                  <a:pt x="687" y="31"/>
                </a:cubicBezTo>
                <a:cubicBezTo>
                  <a:pt x="685" y="28"/>
                  <a:pt x="683" y="27"/>
                  <a:pt x="680" y="26"/>
                </a:cubicBezTo>
                <a:cubicBezTo>
                  <a:pt x="678" y="25"/>
                  <a:pt x="675" y="25"/>
                  <a:pt x="672" y="26"/>
                </a:cubicBezTo>
                <a:cubicBezTo>
                  <a:pt x="670" y="27"/>
                  <a:pt x="668" y="29"/>
                  <a:pt x="667" y="31"/>
                </a:cubicBezTo>
                <a:cubicBezTo>
                  <a:pt x="665" y="34"/>
                  <a:pt x="659" y="48"/>
                  <a:pt x="654" y="61"/>
                </a:cubicBezTo>
                <a:cubicBezTo>
                  <a:pt x="647" y="59"/>
                  <a:pt x="640" y="57"/>
                  <a:pt x="633" y="55"/>
                </a:cubicBezTo>
                <a:cubicBezTo>
                  <a:pt x="635" y="42"/>
                  <a:pt x="636" y="27"/>
                  <a:pt x="637" y="23"/>
                </a:cubicBezTo>
                <a:cubicBezTo>
                  <a:pt x="637" y="21"/>
                  <a:pt x="636" y="18"/>
                  <a:pt x="635" y="16"/>
                </a:cubicBezTo>
                <a:cubicBezTo>
                  <a:pt x="633" y="14"/>
                  <a:pt x="631" y="12"/>
                  <a:pt x="628" y="12"/>
                </a:cubicBezTo>
                <a:cubicBezTo>
                  <a:pt x="625" y="11"/>
                  <a:pt x="622" y="11"/>
                  <a:pt x="620" y="13"/>
                </a:cubicBezTo>
                <a:cubicBezTo>
                  <a:pt x="618" y="14"/>
                  <a:pt x="616" y="16"/>
                  <a:pt x="615" y="19"/>
                </a:cubicBezTo>
                <a:cubicBezTo>
                  <a:pt x="614" y="22"/>
                  <a:pt x="609" y="36"/>
                  <a:pt x="605" y="50"/>
                </a:cubicBezTo>
                <a:cubicBezTo>
                  <a:pt x="598" y="48"/>
                  <a:pt x="591" y="47"/>
                  <a:pt x="584" y="46"/>
                </a:cubicBezTo>
                <a:cubicBezTo>
                  <a:pt x="584" y="32"/>
                  <a:pt x="584" y="17"/>
                  <a:pt x="584" y="14"/>
                </a:cubicBezTo>
                <a:cubicBezTo>
                  <a:pt x="584" y="11"/>
                  <a:pt x="583" y="9"/>
                  <a:pt x="581" y="7"/>
                </a:cubicBezTo>
                <a:cubicBezTo>
                  <a:pt x="579" y="5"/>
                  <a:pt x="577" y="3"/>
                  <a:pt x="574" y="3"/>
                </a:cubicBezTo>
                <a:cubicBezTo>
                  <a:pt x="571" y="3"/>
                  <a:pt x="569" y="4"/>
                  <a:pt x="566" y="5"/>
                </a:cubicBezTo>
                <a:cubicBezTo>
                  <a:pt x="564" y="7"/>
                  <a:pt x="563" y="9"/>
                  <a:pt x="562" y="12"/>
                </a:cubicBezTo>
                <a:cubicBezTo>
                  <a:pt x="561" y="15"/>
                  <a:pt x="558" y="30"/>
                  <a:pt x="556" y="43"/>
                </a:cubicBezTo>
                <a:cubicBezTo>
                  <a:pt x="548" y="43"/>
                  <a:pt x="541" y="42"/>
                  <a:pt x="534" y="42"/>
                </a:cubicBezTo>
                <a:cubicBezTo>
                  <a:pt x="533" y="28"/>
                  <a:pt x="531" y="13"/>
                  <a:pt x="531" y="10"/>
                </a:cubicBezTo>
                <a:cubicBezTo>
                  <a:pt x="531" y="7"/>
                  <a:pt x="529" y="5"/>
                  <a:pt x="527" y="3"/>
                </a:cubicBezTo>
                <a:cubicBezTo>
                  <a:pt x="525" y="1"/>
                  <a:pt x="523" y="0"/>
                  <a:pt x="520" y="0"/>
                </a:cubicBezTo>
                <a:cubicBezTo>
                  <a:pt x="517" y="0"/>
                  <a:pt x="514" y="1"/>
                  <a:pt x="512" y="3"/>
                </a:cubicBezTo>
                <a:cubicBezTo>
                  <a:pt x="510" y="5"/>
                  <a:pt x="509" y="7"/>
                  <a:pt x="509" y="10"/>
                </a:cubicBezTo>
                <a:cubicBezTo>
                  <a:pt x="508" y="13"/>
                  <a:pt x="507" y="28"/>
                  <a:pt x="506" y="42"/>
                </a:cubicBezTo>
                <a:cubicBezTo>
                  <a:pt x="498" y="42"/>
                  <a:pt x="491" y="43"/>
                  <a:pt x="484" y="43"/>
                </a:cubicBezTo>
                <a:cubicBezTo>
                  <a:pt x="481" y="30"/>
                  <a:pt x="478" y="15"/>
                  <a:pt x="478" y="12"/>
                </a:cubicBezTo>
                <a:cubicBezTo>
                  <a:pt x="477" y="9"/>
                  <a:pt x="475" y="7"/>
                  <a:pt x="473" y="5"/>
                </a:cubicBezTo>
                <a:cubicBezTo>
                  <a:pt x="471" y="4"/>
                  <a:pt x="468" y="3"/>
                  <a:pt x="466" y="3"/>
                </a:cubicBezTo>
                <a:cubicBezTo>
                  <a:pt x="463" y="3"/>
                  <a:pt x="460" y="5"/>
                  <a:pt x="458" y="7"/>
                </a:cubicBezTo>
                <a:cubicBezTo>
                  <a:pt x="457" y="9"/>
                  <a:pt x="455" y="11"/>
                  <a:pt x="455" y="14"/>
                </a:cubicBezTo>
                <a:cubicBezTo>
                  <a:pt x="455" y="17"/>
                  <a:pt x="456" y="32"/>
                  <a:pt x="456" y="46"/>
                </a:cubicBezTo>
                <a:cubicBezTo>
                  <a:pt x="449" y="47"/>
                  <a:pt x="442" y="48"/>
                  <a:pt x="435" y="50"/>
                </a:cubicBezTo>
                <a:cubicBezTo>
                  <a:pt x="430" y="36"/>
                  <a:pt x="426" y="22"/>
                  <a:pt x="425" y="19"/>
                </a:cubicBezTo>
                <a:cubicBezTo>
                  <a:pt x="424" y="16"/>
                  <a:pt x="422" y="14"/>
                  <a:pt x="420" y="13"/>
                </a:cubicBezTo>
                <a:cubicBezTo>
                  <a:pt x="417" y="11"/>
                  <a:pt x="415" y="11"/>
                  <a:pt x="412" y="12"/>
                </a:cubicBezTo>
                <a:cubicBezTo>
                  <a:pt x="409" y="12"/>
                  <a:pt x="407" y="14"/>
                  <a:pt x="405" y="16"/>
                </a:cubicBezTo>
                <a:cubicBezTo>
                  <a:pt x="404" y="18"/>
                  <a:pt x="403" y="21"/>
                  <a:pt x="403" y="23"/>
                </a:cubicBezTo>
                <a:cubicBezTo>
                  <a:pt x="403" y="27"/>
                  <a:pt x="405" y="42"/>
                  <a:pt x="407" y="55"/>
                </a:cubicBezTo>
                <a:cubicBezTo>
                  <a:pt x="400" y="57"/>
                  <a:pt x="393" y="59"/>
                  <a:pt x="386" y="61"/>
                </a:cubicBezTo>
                <a:cubicBezTo>
                  <a:pt x="380" y="48"/>
                  <a:pt x="374" y="34"/>
                  <a:pt x="373" y="31"/>
                </a:cubicBezTo>
                <a:cubicBezTo>
                  <a:pt x="372" y="29"/>
                  <a:pt x="370" y="27"/>
                  <a:pt x="367" y="26"/>
                </a:cubicBezTo>
                <a:cubicBezTo>
                  <a:pt x="365" y="25"/>
                  <a:pt x="362" y="25"/>
                  <a:pt x="359" y="26"/>
                </a:cubicBezTo>
                <a:cubicBezTo>
                  <a:pt x="357" y="27"/>
                  <a:pt x="355" y="28"/>
                  <a:pt x="353" y="31"/>
                </a:cubicBezTo>
                <a:cubicBezTo>
                  <a:pt x="352" y="33"/>
                  <a:pt x="351" y="36"/>
                  <a:pt x="352" y="38"/>
                </a:cubicBezTo>
                <a:cubicBezTo>
                  <a:pt x="352" y="41"/>
                  <a:pt x="356" y="56"/>
                  <a:pt x="359" y="70"/>
                </a:cubicBezTo>
                <a:cubicBezTo>
                  <a:pt x="352" y="72"/>
                  <a:pt x="345" y="75"/>
                  <a:pt x="339" y="78"/>
                </a:cubicBezTo>
                <a:cubicBezTo>
                  <a:pt x="332" y="65"/>
                  <a:pt x="324" y="52"/>
                  <a:pt x="323" y="50"/>
                </a:cubicBezTo>
                <a:cubicBezTo>
                  <a:pt x="321" y="47"/>
                  <a:pt x="319" y="45"/>
                  <a:pt x="317" y="45"/>
                </a:cubicBezTo>
                <a:cubicBezTo>
                  <a:pt x="314" y="44"/>
                  <a:pt x="311" y="44"/>
                  <a:pt x="309" y="45"/>
                </a:cubicBezTo>
                <a:cubicBezTo>
                  <a:pt x="306" y="46"/>
                  <a:pt x="304" y="48"/>
                  <a:pt x="303" y="51"/>
                </a:cubicBezTo>
                <a:cubicBezTo>
                  <a:pt x="302" y="53"/>
                  <a:pt x="301" y="56"/>
                  <a:pt x="302" y="59"/>
                </a:cubicBezTo>
                <a:cubicBezTo>
                  <a:pt x="303" y="62"/>
                  <a:pt x="308" y="76"/>
                  <a:pt x="313" y="89"/>
                </a:cubicBezTo>
                <a:cubicBezTo>
                  <a:pt x="306" y="92"/>
                  <a:pt x="300" y="96"/>
                  <a:pt x="293" y="99"/>
                </a:cubicBezTo>
                <a:cubicBezTo>
                  <a:pt x="285" y="88"/>
                  <a:pt x="277" y="75"/>
                  <a:pt x="275" y="73"/>
                </a:cubicBezTo>
                <a:cubicBezTo>
                  <a:pt x="273" y="70"/>
                  <a:pt x="271" y="69"/>
                  <a:pt x="268" y="69"/>
                </a:cubicBezTo>
                <a:cubicBezTo>
                  <a:pt x="265" y="68"/>
                  <a:pt x="263" y="69"/>
                  <a:pt x="260" y="70"/>
                </a:cubicBezTo>
                <a:cubicBezTo>
                  <a:pt x="258" y="71"/>
                  <a:pt x="256" y="74"/>
                  <a:pt x="255" y="76"/>
                </a:cubicBezTo>
                <a:cubicBezTo>
                  <a:pt x="254" y="79"/>
                  <a:pt x="254" y="81"/>
                  <a:pt x="255" y="84"/>
                </a:cubicBezTo>
                <a:cubicBezTo>
                  <a:pt x="257" y="87"/>
                  <a:pt x="263" y="101"/>
                  <a:pt x="269" y="113"/>
                </a:cubicBezTo>
                <a:cubicBezTo>
                  <a:pt x="263" y="117"/>
                  <a:pt x="257" y="121"/>
                  <a:pt x="251" y="125"/>
                </a:cubicBezTo>
                <a:cubicBezTo>
                  <a:pt x="241" y="115"/>
                  <a:pt x="231" y="103"/>
                  <a:pt x="229" y="101"/>
                </a:cubicBezTo>
                <a:cubicBezTo>
                  <a:pt x="227" y="99"/>
                  <a:pt x="225" y="98"/>
                  <a:pt x="222" y="97"/>
                </a:cubicBezTo>
                <a:cubicBezTo>
                  <a:pt x="220" y="97"/>
                  <a:pt x="217" y="98"/>
                  <a:pt x="215" y="100"/>
                </a:cubicBezTo>
                <a:cubicBezTo>
                  <a:pt x="212" y="101"/>
                  <a:pt x="211" y="104"/>
                  <a:pt x="210" y="106"/>
                </a:cubicBezTo>
                <a:cubicBezTo>
                  <a:pt x="210" y="109"/>
                  <a:pt x="210" y="112"/>
                  <a:pt x="211" y="114"/>
                </a:cubicBezTo>
                <a:cubicBezTo>
                  <a:pt x="213" y="117"/>
                  <a:pt x="221" y="130"/>
                  <a:pt x="228" y="142"/>
                </a:cubicBezTo>
                <a:cubicBezTo>
                  <a:pt x="222" y="146"/>
                  <a:pt x="216" y="151"/>
                  <a:pt x="211" y="155"/>
                </a:cubicBezTo>
                <a:cubicBezTo>
                  <a:pt x="201" y="146"/>
                  <a:pt x="189" y="136"/>
                  <a:pt x="187" y="134"/>
                </a:cubicBezTo>
                <a:cubicBezTo>
                  <a:pt x="185" y="132"/>
                  <a:pt x="182" y="131"/>
                  <a:pt x="180" y="131"/>
                </a:cubicBezTo>
                <a:cubicBezTo>
                  <a:pt x="177" y="131"/>
                  <a:pt x="174" y="132"/>
                  <a:pt x="172" y="134"/>
                </a:cubicBezTo>
                <a:cubicBezTo>
                  <a:pt x="170" y="136"/>
                  <a:pt x="169" y="138"/>
                  <a:pt x="169" y="141"/>
                </a:cubicBezTo>
                <a:cubicBezTo>
                  <a:pt x="168" y="144"/>
                  <a:pt x="169" y="146"/>
                  <a:pt x="171" y="149"/>
                </a:cubicBezTo>
                <a:cubicBezTo>
                  <a:pt x="172" y="151"/>
                  <a:pt x="181" y="163"/>
                  <a:pt x="190" y="175"/>
                </a:cubicBezTo>
                <a:cubicBezTo>
                  <a:pt x="185" y="180"/>
                  <a:pt x="179" y="185"/>
                  <a:pt x="175" y="190"/>
                </a:cubicBezTo>
                <a:cubicBezTo>
                  <a:pt x="163" y="181"/>
                  <a:pt x="151" y="172"/>
                  <a:pt x="149" y="171"/>
                </a:cubicBezTo>
                <a:cubicBezTo>
                  <a:pt x="146" y="169"/>
                  <a:pt x="144" y="168"/>
                  <a:pt x="141" y="169"/>
                </a:cubicBezTo>
                <a:cubicBezTo>
                  <a:pt x="138" y="169"/>
                  <a:pt x="136" y="170"/>
                  <a:pt x="134" y="172"/>
                </a:cubicBezTo>
                <a:cubicBezTo>
                  <a:pt x="132" y="174"/>
                  <a:pt x="131" y="177"/>
                  <a:pt x="131" y="180"/>
                </a:cubicBezTo>
                <a:cubicBezTo>
                  <a:pt x="131" y="182"/>
                  <a:pt x="132" y="185"/>
                  <a:pt x="134" y="187"/>
                </a:cubicBezTo>
                <a:cubicBezTo>
                  <a:pt x="136" y="190"/>
                  <a:pt x="146" y="201"/>
                  <a:pt x="155" y="211"/>
                </a:cubicBezTo>
                <a:cubicBezTo>
                  <a:pt x="151" y="217"/>
                  <a:pt x="146" y="222"/>
                  <a:pt x="142" y="228"/>
                </a:cubicBezTo>
                <a:cubicBezTo>
                  <a:pt x="130" y="221"/>
                  <a:pt x="117" y="213"/>
                  <a:pt x="114" y="211"/>
                </a:cubicBezTo>
                <a:cubicBezTo>
                  <a:pt x="112" y="210"/>
                  <a:pt x="109" y="210"/>
                  <a:pt x="106" y="210"/>
                </a:cubicBezTo>
                <a:cubicBezTo>
                  <a:pt x="104" y="211"/>
                  <a:pt x="101" y="212"/>
                  <a:pt x="100" y="215"/>
                </a:cubicBezTo>
                <a:cubicBezTo>
                  <a:pt x="98" y="217"/>
                  <a:pt x="97" y="220"/>
                  <a:pt x="98" y="222"/>
                </a:cubicBezTo>
                <a:cubicBezTo>
                  <a:pt x="98" y="225"/>
                  <a:pt x="99" y="228"/>
                  <a:pt x="101" y="230"/>
                </a:cubicBezTo>
                <a:cubicBezTo>
                  <a:pt x="103" y="232"/>
                  <a:pt x="115" y="242"/>
                  <a:pt x="125" y="251"/>
                </a:cubicBezTo>
                <a:cubicBezTo>
                  <a:pt x="121" y="257"/>
                  <a:pt x="117" y="263"/>
                  <a:pt x="113" y="269"/>
                </a:cubicBezTo>
                <a:cubicBezTo>
                  <a:pt x="101" y="263"/>
                  <a:pt x="87" y="257"/>
                  <a:pt x="84" y="256"/>
                </a:cubicBezTo>
                <a:cubicBezTo>
                  <a:pt x="82" y="254"/>
                  <a:pt x="79" y="254"/>
                  <a:pt x="76" y="255"/>
                </a:cubicBezTo>
                <a:cubicBezTo>
                  <a:pt x="74" y="256"/>
                  <a:pt x="71" y="258"/>
                  <a:pt x="70" y="260"/>
                </a:cubicBezTo>
                <a:cubicBezTo>
                  <a:pt x="69" y="263"/>
                  <a:pt x="68" y="266"/>
                  <a:pt x="69" y="268"/>
                </a:cubicBezTo>
                <a:cubicBezTo>
                  <a:pt x="69" y="271"/>
                  <a:pt x="71" y="273"/>
                  <a:pt x="73" y="275"/>
                </a:cubicBezTo>
                <a:cubicBezTo>
                  <a:pt x="75" y="277"/>
                  <a:pt x="88" y="286"/>
                  <a:pt x="99" y="294"/>
                </a:cubicBezTo>
                <a:cubicBezTo>
                  <a:pt x="96" y="300"/>
                  <a:pt x="92" y="306"/>
                  <a:pt x="89" y="313"/>
                </a:cubicBezTo>
                <a:cubicBezTo>
                  <a:pt x="76" y="308"/>
                  <a:pt x="62" y="304"/>
                  <a:pt x="59" y="303"/>
                </a:cubicBezTo>
                <a:cubicBezTo>
                  <a:pt x="56" y="302"/>
                  <a:pt x="53" y="302"/>
                  <a:pt x="51" y="303"/>
                </a:cubicBezTo>
                <a:cubicBezTo>
                  <a:pt x="49" y="304"/>
                  <a:pt x="47" y="306"/>
                  <a:pt x="45" y="309"/>
                </a:cubicBezTo>
                <a:cubicBezTo>
                  <a:pt x="44" y="311"/>
                  <a:pt x="44" y="314"/>
                  <a:pt x="45" y="317"/>
                </a:cubicBezTo>
                <a:cubicBezTo>
                  <a:pt x="46" y="319"/>
                  <a:pt x="47" y="322"/>
                  <a:pt x="50" y="323"/>
                </a:cubicBezTo>
                <a:cubicBezTo>
                  <a:pt x="52" y="325"/>
                  <a:pt x="66" y="332"/>
                  <a:pt x="78" y="339"/>
                </a:cubicBezTo>
                <a:cubicBezTo>
                  <a:pt x="75" y="346"/>
                  <a:pt x="72" y="352"/>
                  <a:pt x="70" y="359"/>
                </a:cubicBezTo>
                <a:cubicBezTo>
                  <a:pt x="56" y="356"/>
                  <a:pt x="42" y="353"/>
                  <a:pt x="39" y="352"/>
                </a:cubicBezTo>
                <a:cubicBezTo>
                  <a:pt x="36" y="351"/>
                  <a:pt x="33" y="352"/>
                  <a:pt x="31" y="353"/>
                </a:cubicBezTo>
                <a:cubicBezTo>
                  <a:pt x="29" y="355"/>
                  <a:pt x="27" y="357"/>
                  <a:pt x="26" y="360"/>
                </a:cubicBezTo>
                <a:cubicBezTo>
                  <a:pt x="25" y="362"/>
                  <a:pt x="25" y="365"/>
                  <a:pt x="26" y="368"/>
                </a:cubicBezTo>
                <a:cubicBezTo>
                  <a:pt x="27" y="370"/>
                  <a:pt x="29" y="372"/>
                  <a:pt x="32" y="373"/>
                </a:cubicBezTo>
                <a:cubicBezTo>
                  <a:pt x="35" y="375"/>
                  <a:pt x="48" y="381"/>
                  <a:pt x="61" y="386"/>
                </a:cubicBezTo>
                <a:cubicBezTo>
                  <a:pt x="59" y="393"/>
                  <a:pt x="57" y="400"/>
                  <a:pt x="56" y="407"/>
                </a:cubicBezTo>
                <a:cubicBezTo>
                  <a:pt x="42" y="405"/>
                  <a:pt x="27" y="404"/>
                  <a:pt x="24" y="403"/>
                </a:cubicBezTo>
                <a:cubicBezTo>
                  <a:pt x="21" y="403"/>
                  <a:pt x="18" y="404"/>
                  <a:pt x="16" y="406"/>
                </a:cubicBezTo>
                <a:cubicBezTo>
                  <a:pt x="14" y="407"/>
                  <a:pt x="12" y="410"/>
                  <a:pt x="12" y="412"/>
                </a:cubicBezTo>
                <a:cubicBezTo>
                  <a:pt x="11" y="415"/>
                  <a:pt x="12" y="418"/>
                  <a:pt x="13" y="420"/>
                </a:cubicBezTo>
                <a:cubicBezTo>
                  <a:pt x="14" y="423"/>
                  <a:pt x="16" y="425"/>
                  <a:pt x="19" y="425"/>
                </a:cubicBezTo>
                <a:cubicBezTo>
                  <a:pt x="22" y="426"/>
                  <a:pt x="36" y="431"/>
                  <a:pt x="50" y="435"/>
                </a:cubicBezTo>
                <a:cubicBezTo>
                  <a:pt x="48" y="442"/>
                  <a:pt x="47" y="449"/>
                  <a:pt x="46" y="456"/>
                </a:cubicBezTo>
                <a:cubicBezTo>
                  <a:pt x="32" y="456"/>
                  <a:pt x="17" y="456"/>
                  <a:pt x="14" y="456"/>
                </a:cubicBezTo>
                <a:cubicBezTo>
                  <a:pt x="11" y="456"/>
                  <a:pt x="9" y="457"/>
                  <a:pt x="7" y="459"/>
                </a:cubicBezTo>
                <a:cubicBezTo>
                  <a:pt x="5" y="461"/>
                  <a:pt x="4" y="463"/>
                  <a:pt x="3" y="466"/>
                </a:cubicBezTo>
                <a:cubicBezTo>
                  <a:pt x="3" y="469"/>
                  <a:pt x="4" y="472"/>
                  <a:pt x="5" y="474"/>
                </a:cubicBezTo>
                <a:cubicBezTo>
                  <a:pt x="7" y="476"/>
                  <a:pt x="9" y="478"/>
                  <a:pt x="12" y="478"/>
                </a:cubicBezTo>
                <a:cubicBezTo>
                  <a:pt x="15" y="479"/>
                  <a:pt x="30" y="482"/>
                  <a:pt x="43" y="485"/>
                </a:cubicBezTo>
                <a:cubicBezTo>
                  <a:pt x="43" y="492"/>
                  <a:pt x="43" y="499"/>
                  <a:pt x="42" y="506"/>
                </a:cubicBezTo>
                <a:cubicBezTo>
                  <a:pt x="28" y="508"/>
                  <a:pt x="13" y="509"/>
                  <a:pt x="10" y="509"/>
                </a:cubicBezTo>
                <a:cubicBezTo>
                  <a:pt x="7" y="510"/>
                  <a:pt x="5" y="511"/>
                  <a:pt x="3" y="513"/>
                </a:cubicBezTo>
                <a:cubicBezTo>
                  <a:pt x="2" y="515"/>
                  <a:pt x="0" y="518"/>
                  <a:pt x="0" y="521"/>
                </a:cubicBezTo>
                <a:cubicBezTo>
                  <a:pt x="0" y="523"/>
                  <a:pt x="2" y="526"/>
                  <a:pt x="3" y="528"/>
                </a:cubicBezTo>
                <a:cubicBezTo>
                  <a:pt x="5" y="530"/>
                  <a:pt x="7" y="531"/>
                  <a:pt x="10" y="532"/>
                </a:cubicBezTo>
                <a:cubicBezTo>
                  <a:pt x="13" y="532"/>
                  <a:pt x="28" y="533"/>
                  <a:pt x="42" y="535"/>
                </a:cubicBezTo>
                <a:cubicBezTo>
                  <a:pt x="43" y="542"/>
                  <a:pt x="43" y="549"/>
                  <a:pt x="43" y="556"/>
                </a:cubicBezTo>
                <a:cubicBezTo>
                  <a:pt x="30" y="559"/>
                  <a:pt x="15" y="562"/>
                  <a:pt x="12" y="563"/>
                </a:cubicBezTo>
                <a:cubicBezTo>
                  <a:pt x="9" y="563"/>
                  <a:pt x="7" y="565"/>
                  <a:pt x="5" y="567"/>
                </a:cubicBezTo>
                <a:cubicBezTo>
                  <a:pt x="4" y="569"/>
                  <a:pt x="3" y="572"/>
                  <a:pt x="3" y="575"/>
                </a:cubicBezTo>
                <a:cubicBezTo>
                  <a:pt x="4" y="578"/>
                  <a:pt x="5" y="580"/>
                  <a:pt x="7" y="582"/>
                </a:cubicBezTo>
                <a:cubicBezTo>
                  <a:pt x="9" y="584"/>
                  <a:pt x="11" y="585"/>
                  <a:pt x="14" y="585"/>
                </a:cubicBezTo>
                <a:cubicBezTo>
                  <a:pt x="17" y="585"/>
                  <a:pt x="32" y="585"/>
                  <a:pt x="46" y="585"/>
                </a:cubicBezTo>
                <a:cubicBezTo>
                  <a:pt x="47" y="592"/>
                  <a:pt x="48" y="599"/>
                  <a:pt x="50" y="606"/>
                </a:cubicBezTo>
                <a:cubicBezTo>
                  <a:pt x="36" y="610"/>
                  <a:pt x="22" y="615"/>
                  <a:pt x="19" y="616"/>
                </a:cubicBezTo>
                <a:cubicBezTo>
                  <a:pt x="16" y="617"/>
                  <a:pt x="14" y="618"/>
                  <a:pt x="13" y="621"/>
                </a:cubicBezTo>
                <a:cubicBezTo>
                  <a:pt x="12" y="623"/>
                  <a:pt x="11" y="626"/>
                  <a:pt x="12" y="629"/>
                </a:cubicBezTo>
                <a:cubicBezTo>
                  <a:pt x="12" y="631"/>
                  <a:pt x="14" y="634"/>
                  <a:pt x="16" y="635"/>
                </a:cubicBezTo>
                <a:cubicBezTo>
                  <a:pt x="18" y="637"/>
                  <a:pt x="21" y="638"/>
                  <a:pt x="24" y="638"/>
                </a:cubicBezTo>
                <a:cubicBezTo>
                  <a:pt x="27" y="637"/>
                  <a:pt x="42" y="636"/>
                  <a:pt x="56" y="634"/>
                </a:cubicBezTo>
                <a:cubicBezTo>
                  <a:pt x="57" y="641"/>
                  <a:pt x="59" y="648"/>
                  <a:pt x="61" y="655"/>
                </a:cubicBezTo>
                <a:cubicBezTo>
                  <a:pt x="48" y="660"/>
                  <a:pt x="35" y="666"/>
                  <a:pt x="32" y="668"/>
                </a:cubicBezTo>
                <a:cubicBezTo>
                  <a:pt x="29" y="669"/>
                  <a:pt x="27" y="671"/>
                  <a:pt x="26" y="673"/>
                </a:cubicBezTo>
                <a:cubicBezTo>
                  <a:pt x="25" y="676"/>
                  <a:pt x="25" y="679"/>
                  <a:pt x="26" y="681"/>
                </a:cubicBezTo>
                <a:cubicBezTo>
                  <a:pt x="27" y="684"/>
                  <a:pt x="29" y="686"/>
                  <a:pt x="31" y="688"/>
                </a:cubicBezTo>
                <a:cubicBezTo>
                  <a:pt x="33" y="689"/>
                  <a:pt x="36" y="690"/>
                  <a:pt x="39" y="689"/>
                </a:cubicBezTo>
                <a:cubicBezTo>
                  <a:pt x="42" y="688"/>
                  <a:pt x="56" y="685"/>
                  <a:pt x="70" y="682"/>
                </a:cubicBezTo>
                <a:cubicBezTo>
                  <a:pt x="72" y="689"/>
                  <a:pt x="75" y="695"/>
                  <a:pt x="78" y="702"/>
                </a:cubicBezTo>
                <a:cubicBezTo>
                  <a:pt x="66" y="709"/>
                  <a:pt x="52" y="716"/>
                  <a:pt x="50" y="718"/>
                </a:cubicBezTo>
                <a:cubicBezTo>
                  <a:pt x="47" y="719"/>
                  <a:pt x="46" y="722"/>
                  <a:pt x="45" y="724"/>
                </a:cubicBezTo>
                <a:cubicBezTo>
                  <a:pt x="44" y="727"/>
                  <a:pt x="44" y="730"/>
                  <a:pt x="45" y="732"/>
                </a:cubicBezTo>
                <a:cubicBezTo>
                  <a:pt x="47" y="735"/>
                  <a:pt x="49" y="737"/>
                  <a:pt x="51" y="738"/>
                </a:cubicBezTo>
                <a:cubicBezTo>
                  <a:pt x="53" y="739"/>
                  <a:pt x="56" y="739"/>
                  <a:pt x="59" y="738"/>
                </a:cubicBezTo>
                <a:cubicBezTo>
                  <a:pt x="62" y="737"/>
                  <a:pt x="76" y="733"/>
                  <a:pt x="89" y="728"/>
                </a:cubicBezTo>
                <a:cubicBezTo>
                  <a:pt x="92" y="735"/>
                  <a:pt x="96" y="741"/>
                  <a:pt x="99" y="747"/>
                </a:cubicBezTo>
                <a:cubicBezTo>
                  <a:pt x="88" y="755"/>
                  <a:pt x="75" y="764"/>
                  <a:pt x="73" y="766"/>
                </a:cubicBezTo>
                <a:cubicBezTo>
                  <a:pt x="71" y="768"/>
                  <a:pt x="69" y="770"/>
                  <a:pt x="69" y="773"/>
                </a:cubicBezTo>
                <a:cubicBezTo>
                  <a:pt x="68" y="775"/>
                  <a:pt x="69" y="778"/>
                  <a:pt x="70" y="781"/>
                </a:cubicBezTo>
                <a:cubicBezTo>
                  <a:pt x="71" y="783"/>
                  <a:pt x="74" y="785"/>
                  <a:pt x="76" y="786"/>
                </a:cubicBezTo>
                <a:cubicBezTo>
                  <a:pt x="79" y="787"/>
                  <a:pt x="82" y="787"/>
                  <a:pt x="84" y="786"/>
                </a:cubicBezTo>
                <a:cubicBezTo>
                  <a:pt x="87" y="784"/>
                  <a:pt x="101" y="778"/>
                  <a:pt x="113" y="772"/>
                </a:cubicBezTo>
                <a:cubicBezTo>
                  <a:pt x="117" y="778"/>
                  <a:pt x="121" y="784"/>
                  <a:pt x="125" y="790"/>
                </a:cubicBezTo>
                <a:cubicBezTo>
                  <a:pt x="115" y="799"/>
                  <a:pt x="103" y="809"/>
                  <a:pt x="101" y="812"/>
                </a:cubicBezTo>
                <a:cubicBezTo>
                  <a:pt x="99" y="813"/>
                  <a:pt x="98" y="816"/>
                  <a:pt x="98" y="819"/>
                </a:cubicBezTo>
                <a:cubicBezTo>
                  <a:pt x="97" y="821"/>
                  <a:pt x="98" y="824"/>
                  <a:pt x="100" y="826"/>
                </a:cubicBezTo>
                <a:cubicBezTo>
                  <a:pt x="101" y="829"/>
                  <a:pt x="104" y="830"/>
                  <a:pt x="106" y="831"/>
                </a:cubicBezTo>
                <a:cubicBezTo>
                  <a:pt x="109" y="831"/>
                  <a:pt x="112" y="831"/>
                  <a:pt x="114" y="830"/>
                </a:cubicBezTo>
                <a:cubicBezTo>
                  <a:pt x="117" y="828"/>
                  <a:pt x="130" y="820"/>
                  <a:pt x="142" y="813"/>
                </a:cubicBezTo>
                <a:cubicBezTo>
                  <a:pt x="146" y="819"/>
                  <a:pt x="151" y="825"/>
                  <a:pt x="155" y="830"/>
                </a:cubicBezTo>
                <a:cubicBezTo>
                  <a:pt x="146" y="840"/>
                  <a:pt x="136" y="851"/>
                  <a:pt x="134" y="854"/>
                </a:cubicBezTo>
                <a:cubicBezTo>
                  <a:pt x="132" y="856"/>
                  <a:pt x="131" y="859"/>
                  <a:pt x="131" y="861"/>
                </a:cubicBezTo>
                <a:cubicBezTo>
                  <a:pt x="131" y="864"/>
                  <a:pt x="132" y="867"/>
                  <a:pt x="134" y="869"/>
                </a:cubicBezTo>
                <a:cubicBezTo>
                  <a:pt x="136" y="871"/>
                  <a:pt x="138" y="872"/>
                  <a:pt x="141" y="872"/>
                </a:cubicBezTo>
                <a:cubicBezTo>
                  <a:pt x="144" y="873"/>
                  <a:pt x="146" y="872"/>
                  <a:pt x="149" y="870"/>
                </a:cubicBezTo>
                <a:cubicBezTo>
                  <a:pt x="151" y="869"/>
                  <a:pt x="163" y="860"/>
                  <a:pt x="175" y="851"/>
                </a:cubicBezTo>
                <a:cubicBezTo>
                  <a:pt x="179" y="856"/>
                  <a:pt x="185" y="861"/>
                  <a:pt x="190" y="866"/>
                </a:cubicBezTo>
                <a:cubicBezTo>
                  <a:pt x="181" y="878"/>
                  <a:pt x="172" y="890"/>
                  <a:pt x="171" y="892"/>
                </a:cubicBezTo>
                <a:cubicBezTo>
                  <a:pt x="169" y="895"/>
                  <a:pt x="168" y="897"/>
                  <a:pt x="169" y="900"/>
                </a:cubicBezTo>
                <a:cubicBezTo>
                  <a:pt x="169" y="903"/>
                  <a:pt x="170" y="905"/>
                  <a:pt x="172" y="907"/>
                </a:cubicBezTo>
                <a:cubicBezTo>
                  <a:pt x="174" y="909"/>
                  <a:pt x="177" y="910"/>
                  <a:pt x="180" y="910"/>
                </a:cubicBezTo>
                <a:cubicBezTo>
                  <a:pt x="182" y="910"/>
                  <a:pt x="185" y="909"/>
                  <a:pt x="187" y="907"/>
                </a:cubicBezTo>
                <a:cubicBezTo>
                  <a:pt x="189" y="905"/>
                  <a:pt x="201" y="895"/>
                  <a:pt x="211" y="886"/>
                </a:cubicBezTo>
                <a:cubicBezTo>
                  <a:pt x="216" y="890"/>
                  <a:pt x="222" y="895"/>
                  <a:pt x="228" y="899"/>
                </a:cubicBezTo>
                <a:cubicBezTo>
                  <a:pt x="221" y="911"/>
                  <a:pt x="213" y="924"/>
                  <a:pt x="211" y="927"/>
                </a:cubicBezTo>
                <a:cubicBezTo>
                  <a:pt x="210" y="929"/>
                  <a:pt x="210" y="932"/>
                  <a:pt x="210" y="935"/>
                </a:cubicBezTo>
                <a:cubicBezTo>
                  <a:pt x="211" y="937"/>
                  <a:pt x="212" y="940"/>
                  <a:pt x="215" y="941"/>
                </a:cubicBezTo>
                <a:cubicBezTo>
                  <a:pt x="217" y="943"/>
                  <a:pt x="220" y="944"/>
                  <a:pt x="222" y="944"/>
                </a:cubicBezTo>
                <a:cubicBezTo>
                  <a:pt x="225" y="943"/>
                  <a:pt x="228" y="942"/>
                  <a:pt x="229" y="940"/>
                </a:cubicBezTo>
                <a:cubicBezTo>
                  <a:pt x="231" y="938"/>
                  <a:pt x="241" y="926"/>
                  <a:pt x="251" y="916"/>
                </a:cubicBezTo>
                <a:cubicBezTo>
                  <a:pt x="257" y="920"/>
                  <a:pt x="263" y="924"/>
                  <a:pt x="269" y="928"/>
                </a:cubicBezTo>
                <a:cubicBezTo>
                  <a:pt x="263" y="940"/>
                  <a:pt x="257" y="954"/>
                  <a:pt x="255" y="957"/>
                </a:cubicBezTo>
                <a:cubicBezTo>
                  <a:pt x="254" y="960"/>
                  <a:pt x="254" y="962"/>
                  <a:pt x="255" y="965"/>
                </a:cubicBezTo>
                <a:cubicBezTo>
                  <a:pt x="256" y="967"/>
                  <a:pt x="258" y="970"/>
                  <a:pt x="260" y="971"/>
                </a:cubicBezTo>
                <a:cubicBezTo>
                  <a:pt x="263" y="973"/>
                  <a:pt x="265" y="973"/>
                  <a:pt x="268" y="972"/>
                </a:cubicBezTo>
                <a:cubicBezTo>
                  <a:pt x="271" y="972"/>
                  <a:pt x="273" y="971"/>
                  <a:pt x="275" y="968"/>
                </a:cubicBezTo>
                <a:cubicBezTo>
                  <a:pt x="277" y="966"/>
                  <a:pt x="285" y="953"/>
                  <a:pt x="293" y="942"/>
                </a:cubicBezTo>
                <a:cubicBezTo>
                  <a:pt x="300" y="945"/>
                  <a:pt x="306" y="949"/>
                  <a:pt x="313" y="952"/>
                </a:cubicBezTo>
                <a:cubicBezTo>
                  <a:pt x="308" y="965"/>
                  <a:pt x="303" y="979"/>
                  <a:pt x="302" y="982"/>
                </a:cubicBezTo>
                <a:cubicBezTo>
                  <a:pt x="301" y="985"/>
                  <a:pt x="302" y="988"/>
                  <a:pt x="303" y="990"/>
                </a:cubicBezTo>
                <a:cubicBezTo>
                  <a:pt x="304" y="993"/>
                  <a:pt x="306" y="995"/>
                  <a:pt x="309" y="996"/>
                </a:cubicBezTo>
                <a:cubicBezTo>
                  <a:pt x="311" y="997"/>
                  <a:pt x="314" y="997"/>
                  <a:pt x="317" y="996"/>
                </a:cubicBezTo>
                <a:cubicBezTo>
                  <a:pt x="319" y="996"/>
                  <a:pt x="321" y="994"/>
                  <a:pt x="323" y="991"/>
                </a:cubicBezTo>
                <a:cubicBezTo>
                  <a:pt x="324" y="989"/>
                  <a:pt x="332" y="976"/>
                  <a:pt x="339" y="963"/>
                </a:cubicBezTo>
                <a:cubicBezTo>
                  <a:pt x="345" y="966"/>
                  <a:pt x="352" y="969"/>
                  <a:pt x="359" y="971"/>
                </a:cubicBezTo>
                <a:cubicBezTo>
                  <a:pt x="356" y="985"/>
                  <a:pt x="352" y="1000"/>
                  <a:pt x="352" y="1003"/>
                </a:cubicBezTo>
                <a:cubicBezTo>
                  <a:pt x="351" y="1005"/>
                  <a:pt x="352" y="1008"/>
                  <a:pt x="353" y="1010"/>
                </a:cubicBezTo>
                <a:cubicBezTo>
                  <a:pt x="355" y="1013"/>
                  <a:pt x="357" y="1014"/>
                  <a:pt x="359" y="1015"/>
                </a:cubicBezTo>
                <a:cubicBezTo>
                  <a:pt x="362" y="1016"/>
                  <a:pt x="365" y="1016"/>
                  <a:pt x="367" y="1015"/>
                </a:cubicBezTo>
                <a:cubicBezTo>
                  <a:pt x="370" y="1014"/>
                  <a:pt x="372" y="1012"/>
                  <a:pt x="373" y="1010"/>
                </a:cubicBezTo>
                <a:cubicBezTo>
                  <a:pt x="374" y="1007"/>
                  <a:pt x="380" y="993"/>
                  <a:pt x="386" y="980"/>
                </a:cubicBezTo>
                <a:cubicBezTo>
                  <a:pt x="393" y="982"/>
                  <a:pt x="400" y="984"/>
                  <a:pt x="407" y="986"/>
                </a:cubicBezTo>
                <a:cubicBezTo>
                  <a:pt x="405" y="999"/>
                  <a:pt x="403" y="1014"/>
                  <a:pt x="403" y="1018"/>
                </a:cubicBezTo>
                <a:cubicBezTo>
                  <a:pt x="403" y="1020"/>
                  <a:pt x="404" y="1023"/>
                  <a:pt x="405" y="1025"/>
                </a:cubicBezTo>
                <a:cubicBezTo>
                  <a:pt x="407" y="1027"/>
                  <a:pt x="409" y="1029"/>
                  <a:pt x="412" y="1029"/>
                </a:cubicBezTo>
                <a:cubicBezTo>
                  <a:pt x="415" y="1030"/>
                  <a:pt x="417" y="1030"/>
                  <a:pt x="420" y="1028"/>
                </a:cubicBezTo>
                <a:cubicBezTo>
                  <a:pt x="422" y="1027"/>
                  <a:pt x="424" y="1025"/>
                  <a:pt x="425" y="1022"/>
                </a:cubicBezTo>
                <a:cubicBezTo>
                  <a:pt x="426" y="1019"/>
                  <a:pt x="430" y="1005"/>
                  <a:pt x="435" y="991"/>
                </a:cubicBezTo>
                <a:cubicBezTo>
                  <a:pt x="442" y="993"/>
                  <a:pt x="449" y="994"/>
                  <a:pt x="456" y="995"/>
                </a:cubicBezTo>
                <a:cubicBezTo>
                  <a:pt x="456" y="1009"/>
                  <a:pt x="455" y="1024"/>
                  <a:pt x="455" y="1027"/>
                </a:cubicBezTo>
                <a:cubicBezTo>
                  <a:pt x="455" y="1030"/>
                  <a:pt x="457" y="1033"/>
                  <a:pt x="458" y="1034"/>
                </a:cubicBezTo>
                <a:cubicBezTo>
                  <a:pt x="460" y="1036"/>
                  <a:pt x="463" y="1038"/>
                  <a:pt x="466" y="1038"/>
                </a:cubicBezTo>
                <a:cubicBezTo>
                  <a:pt x="468" y="1038"/>
                  <a:pt x="471" y="1037"/>
                  <a:pt x="473" y="1036"/>
                </a:cubicBezTo>
                <a:cubicBezTo>
                  <a:pt x="475" y="1034"/>
                  <a:pt x="477" y="1032"/>
                  <a:pt x="478" y="1029"/>
                </a:cubicBezTo>
                <a:cubicBezTo>
                  <a:pt x="478" y="1026"/>
                  <a:pt x="481" y="1011"/>
                  <a:pt x="484" y="998"/>
                </a:cubicBezTo>
                <a:cubicBezTo>
                  <a:pt x="491" y="998"/>
                  <a:pt x="498" y="999"/>
                  <a:pt x="506" y="999"/>
                </a:cubicBezTo>
                <a:cubicBezTo>
                  <a:pt x="507" y="1013"/>
                  <a:pt x="508" y="1028"/>
                  <a:pt x="509" y="1031"/>
                </a:cubicBezTo>
                <a:cubicBezTo>
                  <a:pt x="509" y="1034"/>
                  <a:pt x="510" y="1036"/>
                  <a:pt x="512" y="1038"/>
                </a:cubicBezTo>
                <a:cubicBezTo>
                  <a:pt x="514" y="1040"/>
                  <a:pt x="517" y="1041"/>
                  <a:pt x="520" y="1041"/>
                </a:cubicBezTo>
                <a:cubicBezTo>
                  <a:pt x="523" y="1041"/>
                  <a:pt x="525" y="1040"/>
                  <a:pt x="527" y="1038"/>
                </a:cubicBezTo>
                <a:cubicBezTo>
                  <a:pt x="529" y="1036"/>
                  <a:pt x="531" y="1034"/>
                  <a:pt x="531" y="1031"/>
                </a:cubicBezTo>
                <a:cubicBezTo>
                  <a:pt x="531" y="1028"/>
                  <a:pt x="533" y="1013"/>
                  <a:pt x="534" y="999"/>
                </a:cubicBezTo>
                <a:cubicBezTo>
                  <a:pt x="541" y="999"/>
                  <a:pt x="548" y="998"/>
                  <a:pt x="556" y="998"/>
                </a:cubicBezTo>
                <a:cubicBezTo>
                  <a:pt x="558" y="1011"/>
                  <a:pt x="561" y="1026"/>
                  <a:pt x="562" y="1029"/>
                </a:cubicBezTo>
                <a:cubicBezTo>
                  <a:pt x="563" y="1032"/>
                  <a:pt x="564" y="1034"/>
                  <a:pt x="566" y="1036"/>
                </a:cubicBezTo>
                <a:cubicBezTo>
                  <a:pt x="569" y="1038"/>
                  <a:pt x="571" y="1038"/>
                  <a:pt x="574" y="1038"/>
                </a:cubicBezTo>
                <a:cubicBezTo>
                  <a:pt x="577" y="1038"/>
                  <a:pt x="579" y="1036"/>
                  <a:pt x="581" y="1034"/>
                </a:cubicBezTo>
                <a:cubicBezTo>
                  <a:pt x="583" y="1032"/>
                  <a:pt x="584" y="1030"/>
                  <a:pt x="584" y="1027"/>
                </a:cubicBezTo>
                <a:cubicBezTo>
                  <a:pt x="584" y="1024"/>
                  <a:pt x="584" y="1009"/>
                  <a:pt x="584" y="995"/>
                </a:cubicBezTo>
                <a:cubicBezTo>
                  <a:pt x="591" y="994"/>
                  <a:pt x="598" y="993"/>
                  <a:pt x="605" y="991"/>
                </a:cubicBezTo>
                <a:cubicBezTo>
                  <a:pt x="609" y="1005"/>
                  <a:pt x="614" y="1019"/>
                  <a:pt x="615" y="1022"/>
                </a:cubicBezTo>
                <a:cubicBezTo>
                  <a:pt x="616" y="1025"/>
                  <a:pt x="618" y="1027"/>
                  <a:pt x="620" y="1028"/>
                </a:cubicBezTo>
                <a:cubicBezTo>
                  <a:pt x="622" y="1030"/>
                  <a:pt x="625" y="1030"/>
                  <a:pt x="628" y="1029"/>
                </a:cubicBezTo>
                <a:cubicBezTo>
                  <a:pt x="631" y="1029"/>
                  <a:pt x="633" y="1027"/>
                  <a:pt x="635" y="1025"/>
                </a:cubicBezTo>
                <a:cubicBezTo>
                  <a:pt x="636" y="1023"/>
                  <a:pt x="637" y="1020"/>
                  <a:pt x="637" y="1018"/>
                </a:cubicBezTo>
                <a:cubicBezTo>
                  <a:pt x="636" y="1014"/>
                  <a:pt x="635" y="999"/>
                  <a:pt x="633" y="986"/>
                </a:cubicBezTo>
                <a:cubicBezTo>
                  <a:pt x="640" y="984"/>
                  <a:pt x="647" y="982"/>
                  <a:pt x="654" y="980"/>
                </a:cubicBezTo>
                <a:cubicBezTo>
                  <a:pt x="659" y="993"/>
                  <a:pt x="665" y="1007"/>
                  <a:pt x="667" y="1010"/>
                </a:cubicBezTo>
                <a:cubicBezTo>
                  <a:pt x="668" y="1012"/>
                  <a:pt x="670" y="1014"/>
                  <a:pt x="672" y="1015"/>
                </a:cubicBezTo>
                <a:cubicBezTo>
                  <a:pt x="675" y="1016"/>
                  <a:pt x="678" y="1016"/>
                  <a:pt x="680" y="1015"/>
                </a:cubicBezTo>
                <a:cubicBezTo>
                  <a:pt x="683" y="1014"/>
                  <a:pt x="685" y="1013"/>
                  <a:pt x="687" y="1010"/>
                </a:cubicBezTo>
                <a:cubicBezTo>
                  <a:pt x="688" y="1008"/>
                  <a:pt x="689" y="1005"/>
                  <a:pt x="688" y="1003"/>
                </a:cubicBezTo>
                <a:cubicBezTo>
                  <a:pt x="687" y="1000"/>
                  <a:pt x="684" y="985"/>
                  <a:pt x="681" y="971"/>
                </a:cubicBezTo>
                <a:cubicBezTo>
                  <a:pt x="688" y="969"/>
                  <a:pt x="694" y="966"/>
                  <a:pt x="701" y="963"/>
                </a:cubicBezTo>
                <a:cubicBezTo>
                  <a:pt x="708" y="976"/>
                  <a:pt x="715" y="989"/>
                  <a:pt x="717" y="992"/>
                </a:cubicBezTo>
                <a:cubicBezTo>
                  <a:pt x="718" y="994"/>
                  <a:pt x="721" y="996"/>
                  <a:pt x="723" y="996"/>
                </a:cubicBezTo>
                <a:cubicBezTo>
                  <a:pt x="726" y="997"/>
                  <a:pt x="729" y="997"/>
                  <a:pt x="731" y="996"/>
                </a:cubicBezTo>
                <a:cubicBezTo>
                  <a:pt x="734" y="995"/>
                  <a:pt x="736" y="993"/>
                  <a:pt x="737" y="990"/>
                </a:cubicBezTo>
                <a:cubicBezTo>
                  <a:pt x="738" y="988"/>
                  <a:pt x="738" y="985"/>
                  <a:pt x="737" y="982"/>
                </a:cubicBezTo>
                <a:cubicBezTo>
                  <a:pt x="736" y="979"/>
                  <a:pt x="732" y="965"/>
                  <a:pt x="727" y="952"/>
                </a:cubicBezTo>
                <a:cubicBezTo>
                  <a:pt x="734" y="949"/>
                  <a:pt x="740" y="945"/>
                  <a:pt x="746" y="942"/>
                </a:cubicBezTo>
                <a:cubicBezTo>
                  <a:pt x="754" y="953"/>
                  <a:pt x="763" y="966"/>
                  <a:pt x="765" y="968"/>
                </a:cubicBezTo>
                <a:cubicBezTo>
                  <a:pt x="767" y="971"/>
                  <a:pt x="769" y="972"/>
                  <a:pt x="772" y="972"/>
                </a:cubicBezTo>
                <a:cubicBezTo>
                  <a:pt x="774" y="973"/>
                  <a:pt x="777" y="973"/>
                  <a:pt x="780" y="971"/>
                </a:cubicBezTo>
                <a:cubicBezTo>
                  <a:pt x="782" y="970"/>
                  <a:pt x="784" y="967"/>
                  <a:pt x="785" y="965"/>
                </a:cubicBezTo>
                <a:cubicBezTo>
                  <a:pt x="786" y="962"/>
                  <a:pt x="786" y="960"/>
                  <a:pt x="784" y="957"/>
                </a:cubicBezTo>
                <a:cubicBezTo>
                  <a:pt x="783" y="954"/>
                  <a:pt x="777" y="940"/>
                  <a:pt x="771" y="928"/>
                </a:cubicBezTo>
                <a:cubicBezTo>
                  <a:pt x="777" y="924"/>
                  <a:pt x="783" y="920"/>
                  <a:pt x="789" y="916"/>
                </a:cubicBezTo>
                <a:cubicBezTo>
                  <a:pt x="798" y="926"/>
                  <a:pt x="808" y="938"/>
                  <a:pt x="810" y="940"/>
                </a:cubicBezTo>
                <a:cubicBezTo>
                  <a:pt x="812" y="942"/>
                  <a:pt x="815" y="943"/>
                  <a:pt x="818" y="944"/>
                </a:cubicBezTo>
                <a:cubicBezTo>
                  <a:pt x="820" y="944"/>
                  <a:pt x="823" y="943"/>
                  <a:pt x="825" y="941"/>
                </a:cubicBezTo>
                <a:cubicBezTo>
                  <a:pt x="827" y="940"/>
                  <a:pt x="829" y="937"/>
                  <a:pt x="830" y="935"/>
                </a:cubicBezTo>
                <a:cubicBezTo>
                  <a:pt x="830" y="932"/>
                  <a:pt x="830" y="929"/>
                  <a:pt x="829" y="927"/>
                </a:cubicBezTo>
                <a:cubicBezTo>
                  <a:pt x="827" y="924"/>
                  <a:pt x="819" y="911"/>
                  <a:pt x="812" y="899"/>
                </a:cubicBezTo>
                <a:cubicBezTo>
                  <a:pt x="818" y="895"/>
                  <a:pt x="823" y="890"/>
                  <a:pt x="829" y="886"/>
                </a:cubicBezTo>
                <a:cubicBezTo>
                  <a:pt x="839" y="895"/>
                  <a:pt x="850" y="905"/>
                  <a:pt x="853" y="907"/>
                </a:cubicBezTo>
                <a:cubicBezTo>
                  <a:pt x="855" y="909"/>
                  <a:pt x="857" y="910"/>
                  <a:pt x="860" y="910"/>
                </a:cubicBezTo>
                <a:cubicBezTo>
                  <a:pt x="863" y="910"/>
                  <a:pt x="865" y="909"/>
                  <a:pt x="867" y="907"/>
                </a:cubicBezTo>
                <a:cubicBezTo>
                  <a:pt x="870" y="905"/>
                  <a:pt x="871" y="903"/>
                  <a:pt x="871" y="900"/>
                </a:cubicBezTo>
                <a:cubicBezTo>
                  <a:pt x="871" y="897"/>
                  <a:pt x="871" y="895"/>
                  <a:pt x="869" y="892"/>
                </a:cubicBezTo>
                <a:cubicBezTo>
                  <a:pt x="867" y="890"/>
                  <a:pt x="858" y="878"/>
                  <a:pt x="850" y="866"/>
                </a:cubicBezTo>
                <a:cubicBezTo>
                  <a:pt x="855" y="861"/>
                  <a:pt x="860" y="856"/>
                  <a:pt x="865" y="851"/>
                </a:cubicBezTo>
                <a:cubicBezTo>
                  <a:pt x="876" y="860"/>
                  <a:pt x="889" y="869"/>
                  <a:pt x="891" y="870"/>
                </a:cubicBezTo>
                <a:cubicBezTo>
                  <a:pt x="893" y="872"/>
                  <a:pt x="896" y="873"/>
                  <a:pt x="899" y="872"/>
                </a:cubicBezTo>
                <a:cubicBezTo>
                  <a:pt x="901" y="872"/>
                  <a:pt x="904" y="871"/>
                  <a:pt x="906" y="869"/>
                </a:cubicBezTo>
                <a:cubicBezTo>
                  <a:pt x="908" y="867"/>
                  <a:pt x="909" y="864"/>
                  <a:pt x="909" y="861"/>
                </a:cubicBezTo>
                <a:cubicBezTo>
                  <a:pt x="909" y="859"/>
                  <a:pt x="908" y="856"/>
                  <a:pt x="906" y="854"/>
                </a:cubicBezTo>
                <a:cubicBezTo>
                  <a:pt x="904" y="851"/>
                  <a:pt x="894" y="840"/>
                  <a:pt x="884" y="830"/>
                </a:cubicBezTo>
                <a:cubicBezTo>
                  <a:pt x="889" y="825"/>
                  <a:pt x="893" y="819"/>
                  <a:pt x="898" y="813"/>
                </a:cubicBezTo>
                <a:cubicBezTo>
                  <a:pt x="910" y="820"/>
                  <a:pt x="923" y="828"/>
                  <a:pt x="926" y="830"/>
                </a:cubicBezTo>
                <a:cubicBezTo>
                  <a:pt x="928" y="831"/>
                  <a:pt x="931" y="831"/>
                  <a:pt x="933" y="831"/>
                </a:cubicBezTo>
                <a:cubicBezTo>
                  <a:pt x="936" y="830"/>
                  <a:pt x="938" y="829"/>
                  <a:pt x="940" y="826"/>
                </a:cubicBezTo>
                <a:cubicBezTo>
                  <a:pt x="942" y="824"/>
                  <a:pt x="942" y="821"/>
                  <a:pt x="942" y="819"/>
                </a:cubicBezTo>
                <a:cubicBezTo>
                  <a:pt x="942" y="816"/>
                  <a:pt x="941" y="813"/>
                  <a:pt x="939" y="812"/>
                </a:cubicBezTo>
                <a:cubicBezTo>
                  <a:pt x="936" y="809"/>
                  <a:pt x="925" y="799"/>
                  <a:pt x="915" y="790"/>
                </a:cubicBezTo>
                <a:cubicBezTo>
                  <a:pt x="919" y="784"/>
                  <a:pt x="923" y="778"/>
                  <a:pt x="926" y="772"/>
                </a:cubicBezTo>
                <a:cubicBezTo>
                  <a:pt x="939" y="778"/>
                  <a:pt x="953" y="784"/>
                  <a:pt x="956" y="786"/>
                </a:cubicBezTo>
                <a:cubicBezTo>
                  <a:pt x="958" y="787"/>
                  <a:pt x="961" y="787"/>
                  <a:pt x="964" y="786"/>
                </a:cubicBezTo>
                <a:cubicBezTo>
                  <a:pt x="966" y="785"/>
                  <a:pt x="968" y="783"/>
                  <a:pt x="970" y="781"/>
                </a:cubicBezTo>
                <a:cubicBezTo>
                  <a:pt x="971" y="778"/>
                  <a:pt x="971" y="775"/>
                  <a:pt x="971" y="773"/>
                </a:cubicBezTo>
                <a:cubicBezTo>
                  <a:pt x="971" y="770"/>
                  <a:pt x="969" y="768"/>
                  <a:pt x="967" y="766"/>
                </a:cubicBezTo>
                <a:cubicBezTo>
                  <a:pt x="964" y="764"/>
                  <a:pt x="952" y="755"/>
                  <a:pt x="941" y="747"/>
                </a:cubicBezTo>
                <a:cubicBezTo>
                  <a:pt x="944" y="741"/>
                  <a:pt x="947" y="735"/>
                  <a:pt x="950" y="728"/>
                </a:cubicBezTo>
                <a:cubicBezTo>
                  <a:pt x="964" y="733"/>
                  <a:pt x="978" y="737"/>
                  <a:pt x="981" y="738"/>
                </a:cubicBezTo>
                <a:cubicBezTo>
                  <a:pt x="984" y="739"/>
                  <a:pt x="986" y="739"/>
                  <a:pt x="989" y="738"/>
                </a:cubicBezTo>
                <a:cubicBezTo>
                  <a:pt x="991" y="737"/>
                  <a:pt x="993" y="735"/>
                  <a:pt x="994" y="732"/>
                </a:cubicBezTo>
                <a:cubicBezTo>
                  <a:pt x="996" y="730"/>
                  <a:pt x="996" y="727"/>
                  <a:pt x="995" y="724"/>
                </a:cubicBezTo>
                <a:cubicBezTo>
                  <a:pt x="994" y="722"/>
                  <a:pt x="993" y="719"/>
                  <a:pt x="990" y="718"/>
                </a:cubicBezTo>
                <a:cubicBezTo>
                  <a:pt x="987" y="716"/>
                  <a:pt x="974" y="709"/>
                  <a:pt x="962" y="702"/>
                </a:cubicBezTo>
                <a:cubicBezTo>
                  <a:pt x="965" y="695"/>
                  <a:pt x="967" y="689"/>
                  <a:pt x="970" y="682"/>
                </a:cubicBezTo>
                <a:cubicBezTo>
                  <a:pt x="983" y="685"/>
                  <a:pt x="998" y="688"/>
                  <a:pt x="1001" y="689"/>
                </a:cubicBezTo>
                <a:cubicBezTo>
                  <a:pt x="1004" y="690"/>
                  <a:pt x="1007" y="689"/>
                  <a:pt x="1009" y="688"/>
                </a:cubicBezTo>
                <a:cubicBezTo>
                  <a:pt x="1011" y="686"/>
                  <a:pt x="1013" y="684"/>
                  <a:pt x="1014" y="681"/>
                </a:cubicBezTo>
                <a:cubicBezTo>
                  <a:pt x="1015" y="679"/>
                  <a:pt x="1015" y="676"/>
                  <a:pt x="1014" y="673"/>
                </a:cubicBezTo>
                <a:cubicBezTo>
                  <a:pt x="1013" y="671"/>
                  <a:pt x="1011" y="669"/>
                  <a:pt x="1008" y="668"/>
                </a:cubicBezTo>
                <a:cubicBezTo>
                  <a:pt x="1005" y="666"/>
                  <a:pt x="991" y="660"/>
                  <a:pt x="979" y="655"/>
                </a:cubicBezTo>
                <a:cubicBezTo>
                  <a:pt x="981" y="648"/>
                  <a:pt x="982" y="641"/>
                  <a:pt x="984" y="634"/>
                </a:cubicBezTo>
                <a:cubicBezTo>
                  <a:pt x="998" y="636"/>
                  <a:pt x="1013" y="637"/>
                  <a:pt x="1016" y="638"/>
                </a:cubicBezTo>
                <a:cubicBezTo>
                  <a:pt x="1019" y="638"/>
                  <a:pt x="1022" y="637"/>
                  <a:pt x="1024" y="635"/>
                </a:cubicBezTo>
                <a:cubicBezTo>
                  <a:pt x="1026" y="634"/>
                  <a:pt x="1027" y="631"/>
                  <a:pt x="1028" y="629"/>
                </a:cubicBezTo>
                <a:cubicBezTo>
                  <a:pt x="1028" y="626"/>
                  <a:pt x="1028" y="623"/>
                  <a:pt x="1027" y="621"/>
                </a:cubicBezTo>
                <a:cubicBezTo>
                  <a:pt x="1026" y="618"/>
                  <a:pt x="1023" y="617"/>
                  <a:pt x="1021" y="616"/>
                </a:cubicBezTo>
                <a:cubicBezTo>
                  <a:pt x="1018" y="615"/>
                  <a:pt x="1003" y="610"/>
                  <a:pt x="990" y="606"/>
                </a:cubicBezTo>
                <a:cubicBezTo>
                  <a:pt x="991" y="599"/>
                  <a:pt x="992" y="592"/>
                  <a:pt x="993" y="585"/>
                </a:cubicBezTo>
                <a:cubicBezTo>
                  <a:pt x="1007" y="585"/>
                  <a:pt x="1022" y="585"/>
                  <a:pt x="1026" y="585"/>
                </a:cubicBezTo>
                <a:cubicBezTo>
                  <a:pt x="1028" y="585"/>
                  <a:pt x="1031" y="584"/>
                  <a:pt x="1033" y="582"/>
                </a:cubicBezTo>
                <a:cubicBezTo>
                  <a:pt x="1035" y="580"/>
                  <a:pt x="1036" y="578"/>
                  <a:pt x="1036" y="575"/>
                </a:cubicBezTo>
                <a:cubicBezTo>
                  <a:pt x="1037" y="572"/>
                  <a:pt x="1036" y="569"/>
                  <a:pt x="1034" y="567"/>
                </a:cubicBezTo>
                <a:cubicBezTo>
                  <a:pt x="1033" y="565"/>
                  <a:pt x="1031" y="563"/>
                  <a:pt x="1028" y="563"/>
                </a:cubicBezTo>
                <a:cubicBezTo>
                  <a:pt x="1025" y="562"/>
                  <a:pt x="1010" y="559"/>
                  <a:pt x="996" y="556"/>
                </a:cubicBezTo>
                <a:cubicBezTo>
                  <a:pt x="997" y="549"/>
                  <a:pt x="997" y="542"/>
                  <a:pt x="997" y="535"/>
                </a:cubicBezTo>
                <a:cubicBezTo>
                  <a:pt x="1011" y="533"/>
                  <a:pt x="1026" y="532"/>
                  <a:pt x="1030" y="532"/>
                </a:cubicBezTo>
                <a:close/>
                <a:moveTo>
                  <a:pt x="520" y="935"/>
                </a:moveTo>
                <a:cubicBezTo>
                  <a:pt x="291" y="935"/>
                  <a:pt x="106" y="750"/>
                  <a:pt x="106" y="521"/>
                </a:cubicBezTo>
                <a:cubicBezTo>
                  <a:pt x="106" y="292"/>
                  <a:pt x="291" y="106"/>
                  <a:pt x="520" y="106"/>
                </a:cubicBezTo>
                <a:cubicBezTo>
                  <a:pt x="748" y="106"/>
                  <a:pt x="934" y="292"/>
                  <a:pt x="934" y="521"/>
                </a:cubicBezTo>
                <a:cubicBezTo>
                  <a:pt x="934" y="750"/>
                  <a:pt x="748" y="935"/>
                  <a:pt x="520" y="935"/>
                </a:cubicBezTo>
                <a:close/>
              </a:path>
            </a:pathLst>
          </a:custGeom>
          <a:solidFill>
            <a:srgbClr val="419CCC"/>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dirty="0">
              <a:solidFill>
                <a:prstClr val="black"/>
              </a:solidFill>
            </a:endParaRPr>
          </a:p>
        </p:txBody>
      </p:sp>
      <p:sp>
        <p:nvSpPr>
          <p:cNvPr id="25" name="Freeform 7">
            <a:extLst>
              <a:ext uri="{FF2B5EF4-FFF2-40B4-BE49-F238E27FC236}">
                <a16:creationId xmlns:a16="http://schemas.microsoft.com/office/drawing/2014/main" id="{3C97A9E9-6200-B447-31A8-B84A1B7FD798}"/>
              </a:ext>
            </a:extLst>
          </p:cNvPr>
          <p:cNvSpPr>
            <a:spLocks/>
          </p:cNvSpPr>
          <p:nvPr/>
        </p:nvSpPr>
        <p:spPr bwMode="auto">
          <a:xfrm>
            <a:off x="5104511" y="4916062"/>
            <a:ext cx="45374" cy="53265"/>
          </a:xfrm>
          <a:custGeom>
            <a:avLst/>
            <a:gdLst/>
            <a:ahLst/>
            <a:cxnLst>
              <a:cxn ang="0">
                <a:pos x="14" y="0"/>
              </a:cxn>
              <a:cxn ang="0">
                <a:pos x="0" y="19"/>
              </a:cxn>
              <a:cxn ang="0">
                <a:pos x="15" y="17"/>
              </a:cxn>
              <a:cxn ang="0">
                <a:pos x="14" y="0"/>
              </a:cxn>
            </a:cxnLst>
            <a:rect l="0" t="0" r="r" b="b"/>
            <a:pathLst>
              <a:path w="19" h="22">
                <a:moveTo>
                  <a:pt x="14" y="0"/>
                </a:moveTo>
                <a:cubicBezTo>
                  <a:pt x="0" y="19"/>
                  <a:pt x="0" y="19"/>
                  <a:pt x="0" y="19"/>
                </a:cubicBezTo>
                <a:cubicBezTo>
                  <a:pt x="5" y="22"/>
                  <a:pt x="11" y="21"/>
                  <a:pt x="15" y="17"/>
                </a:cubicBezTo>
                <a:cubicBezTo>
                  <a:pt x="19" y="12"/>
                  <a:pt x="19" y="4"/>
                  <a:pt x="14" y="0"/>
                </a:cubicBezTo>
                <a:close/>
              </a:path>
            </a:pathLst>
          </a:custGeom>
          <a:solidFill>
            <a:srgbClr val="F26363"/>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26" name="Freeform 8">
            <a:extLst>
              <a:ext uri="{FF2B5EF4-FFF2-40B4-BE49-F238E27FC236}">
                <a16:creationId xmlns:a16="http://schemas.microsoft.com/office/drawing/2014/main" id="{143D58A1-CE14-85BE-27EC-59180856737C}"/>
              </a:ext>
            </a:extLst>
          </p:cNvPr>
          <p:cNvSpPr>
            <a:spLocks/>
          </p:cNvSpPr>
          <p:nvPr/>
        </p:nvSpPr>
        <p:spPr bwMode="auto">
          <a:xfrm>
            <a:off x="5086756" y="4904226"/>
            <a:ext cx="47347" cy="55238"/>
          </a:xfrm>
          <a:custGeom>
            <a:avLst/>
            <a:gdLst/>
            <a:ahLst/>
            <a:cxnLst>
              <a:cxn ang="0">
                <a:pos x="4" y="6"/>
              </a:cxn>
              <a:cxn ang="0">
                <a:pos x="5" y="23"/>
              </a:cxn>
              <a:cxn ang="0">
                <a:pos x="20" y="3"/>
              </a:cxn>
              <a:cxn ang="0">
                <a:pos x="4" y="6"/>
              </a:cxn>
            </a:cxnLst>
            <a:rect l="0" t="0" r="r" b="b"/>
            <a:pathLst>
              <a:path w="20" h="23">
                <a:moveTo>
                  <a:pt x="4" y="6"/>
                </a:moveTo>
                <a:cubicBezTo>
                  <a:pt x="0" y="11"/>
                  <a:pt x="1" y="18"/>
                  <a:pt x="5" y="23"/>
                </a:cubicBezTo>
                <a:cubicBezTo>
                  <a:pt x="20" y="3"/>
                  <a:pt x="20" y="3"/>
                  <a:pt x="20" y="3"/>
                </a:cubicBezTo>
                <a:cubicBezTo>
                  <a:pt x="15" y="0"/>
                  <a:pt x="8" y="1"/>
                  <a:pt x="4" y="6"/>
                </a:cubicBezTo>
                <a:close/>
              </a:path>
            </a:pathLst>
          </a:custGeom>
          <a:solidFill>
            <a:srgbClr val="C00000"/>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27" name="Freeform 9">
            <a:extLst>
              <a:ext uri="{FF2B5EF4-FFF2-40B4-BE49-F238E27FC236}">
                <a16:creationId xmlns:a16="http://schemas.microsoft.com/office/drawing/2014/main" id="{73735A49-C3FE-AAC7-5013-F65208BF746C}"/>
              </a:ext>
            </a:extLst>
          </p:cNvPr>
          <p:cNvSpPr>
            <a:spLocks noEditPoints="1"/>
          </p:cNvSpPr>
          <p:nvPr/>
        </p:nvSpPr>
        <p:spPr bwMode="auto">
          <a:xfrm>
            <a:off x="5027572" y="4843070"/>
            <a:ext cx="183468" cy="187414"/>
          </a:xfrm>
          <a:custGeom>
            <a:avLst/>
            <a:gdLst/>
            <a:ahLst/>
            <a:cxnLst>
              <a:cxn ang="0">
                <a:pos x="39" y="0"/>
              </a:cxn>
              <a:cxn ang="0">
                <a:pos x="0" y="40"/>
              </a:cxn>
              <a:cxn ang="0">
                <a:pos x="39" y="79"/>
              </a:cxn>
              <a:cxn ang="0">
                <a:pos x="78" y="40"/>
              </a:cxn>
              <a:cxn ang="0">
                <a:pos x="39" y="0"/>
              </a:cxn>
              <a:cxn ang="0">
                <a:pos x="39" y="59"/>
              </a:cxn>
              <a:cxn ang="0">
                <a:pos x="19" y="40"/>
              </a:cxn>
              <a:cxn ang="0">
                <a:pos x="39" y="20"/>
              </a:cxn>
              <a:cxn ang="0">
                <a:pos x="58" y="40"/>
              </a:cxn>
              <a:cxn ang="0">
                <a:pos x="39" y="59"/>
              </a:cxn>
            </a:cxnLst>
            <a:rect l="0" t="0" r="r" b="b"/>
            <a:pathLst>
              <a:path w="78" h="79">
                <a:moveTo>
                  <a:pt x="39" y="0"/>
                </a:moveTo>
                <a:cubicBezTo>
                  <a:pt x="17" y="0"/>
                  <a:pt x="0" y="18"/>
                  <a:pt x="0" y="40"/>
                </a:cubicBezTo>
                <a:cubicBezTo>
                  <a:pt x="0" y="61"/>
                  <a:pt x="17" y="79"/>
                  <a:pt x="39" y="79"/>
                </a:cubicBezTo>
                <a:cubicBezTo>
                  <a:pt x="60" y="79"/>
                  <a:pt x="78" y="61"/>
                  <a:pt x="78" y="40"/>
                </a:cubicBezTo>
                <a:cubicBezTo>
                  <a:pt x="78" y="18"/>
                  <a:pt x="60" y="0"/>
                  <a:pt x="39" y="0"/>
                </a:cubicBezTo>
                <a:close/>
                <a:moveTo>
                  <a:pt x="39" y="59"/>
                </a:moveTo>
                <a:cubicBezTo>
                  <a:pt x="28" y="59"/>
                  <a:pt x="19" y="51"/>
                  <a:pt x="19" y="40"/>
                </a:cubicBezTo>
                <a:cubicBezTo>
                  <a:pt x="19" y="29"/>
                  <a:pt x="28" y="20"/>
                  <a:pt x="39" y="20"/>
                </a:cubicBezTo>
                <a:cubicBezTo>
                  <a:pt x="50" y="20"/>
                  <a:pt x="58" y="29"/>
                  <a:pt x="58" y="40"/>
                </a:cubicBezTo>
                <a:cubicBezTo>
                  <a:pt x="58" y="51"/>
                  <a:pt x="50" y="59"/>
                  <a:pt x="39" y="59"/>
                </a:cubicBezTo>
                <a:close/>
              </a:path>
            </a:pathLst>
          </a:custGeom>
          <a:solidFill>
            <a:srgbClr val="F26363"/>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28" name="Freeform 10">
            <a:extLst>
              <a:ext uri="{FF2B5EF4-FFF2-40B4-BE49-F238E27FC236}">
                <a16:creationId xmlns:a16="http://schemas.microsoft.com/office/drawing/2014/main" id="{F0565B26-2B02-95BB-BF95-CBF0FEAE932D}"/>
              </a:ext>
            </a:extLst>
          </p:cNvPr>
          <p:cNvSpPr>
            <a:spLocks noEditPoints="1"/>
          </p:cNvSpPr>
          <p:nvPr/>
        </p:nvSpPr>
        <p:spPr bwMode="auto">
          <a:xfrm>
            <a:off x="4804649" y="4624092"/>
            <a:ext cx="629315" cy="625369"/>
          </a:xfrm>
          <a:custGeom>
            <a:avLst/>
            <a:gdLst/>
            <a:ahLst/>
            <a:cxnLst>
              <a:cxn ang="0">
                <a:pos x="264" y="129"/>
              </a:cxn>
              <a:cxn ang="0">
                <a:pos x="259" y="112"/>
              </a:cxn>
              <a:cxn ang="0">
                <a:pos x="256" y="100"/>
              </a:cxn>
              <a:cxn ang="0">
                <a:pos x="254" y="83"/>
              </a:cxn>
              <a:cxn ang="0">
                <a:pos x="230" y="81"/>
              </a:cxn>
              <a:cxn ang="0">
                <a:pos x="240" y="55"/>
              </a:cxn>
              <a:cxn ang="0">
                <a:pos x="212" y="56"/>
              </a:cxn>
              <a:cxn ang="0">
                <a:pos x="218" y="32"/>
              </a:cxn>
              <a:cxn ang="0">
                <a:pos x="202" y="25"/>
              </a:cxn>
              <a:cxn ang="0">
                <a:pos x="191" y="19"/>
              </a:cxn>
              <a:cxn ang="0">
                <a:pos x="177" y="9"/>
              </a:cxn>
              <a:cxn ang="0">
                <a:pos x="159" y="26"/>
              </a:cxn>
              <a:cxn ang="0">
                <a:pos x="147" y="0"/>
              </a:cxn>
              <a:cxn ang="0">
                <a:pos x="133" y="22"/>
              </a:cxn>
              <a:cxn ang="0">
                <a:pos x="119" y="0"/>
              </a:cxn>
              <a:cxn ang="0">
                <a:pos x="106" y="26"/>
              </a:cxn>
              <a:cxn ang="0">
                <a:pos x="88" y="9"/>
              </a:cxn>
              <a:cxn ang="0">
                <a:pos x="74" y="19"/>
              </a:cxn>
              <a:cxn ang="0">
                <a:pos x="64" y="25"/>
              </a:cxn>
              <a:cxn ang="0">
                <a:pos x="48" y="32"/>
              </a:cxn>
              <a:cxn ang="0">
                <a:pos x="54" y="56"/>
              </a:cxn>
              <a:cxn ang="0">
                <a:pos x="25" y="55"/>
              </a:cxn>
              <a:cxn ang="0">
                <a:pos x="35" y="81"/>
              </a:cxn>
              <a:cxn ang="0">
                <a:pos x="11" y="83"/>
              </a:cxn>
              <a:cxn ang="0">
                <a:pos x="9" y="100"/>
              </a:cxn>
              <a:cxn ang="0">
                <a:pos x="7" y="112"/>
              </a:cxn>
              <a:cxn ang="0">
                <a:pos x="1" y="129"/>
              </a:cxn>
              <a:cxn ang="0">
                <a:pos x="23" y="140"/>
              </a:cxn>
              <a:cxn ang="0">
                <a:pos x="3" y="160"/>
              </a:cxn>
              <a:cxn ang="0">
                <a:pos x="29" y="171"/>
              </a:cxn>
              <a:cxn ang="0">
                <a:pos x="14" y="190"/>
              </a:cxn>
              <a:cxn ang="0">
                <a:pos x="26" y="203"/>
              </a:cxn>
              <a:cxn ang="0">
                <a:pos x="33" y="213"/>
              </a:cxn>
              <a:cxn ang="0">
                <a:pos x="42" y="228"/>
              </a:cxn>
              <a:cxn ang="0">
                <a:pos x="65" y="220"/>
              </a:cxn>
              <a:cxn ang="0">
                <a:pos x="66" y="248"/>
              </a:cxn>
              <a:cxn ang="0">
                <a:pos x="92" y="235"/>
              </a:cxn>
              <a:cxn ang="0">
                <a:pos x="96" y="259"/>
              </a:cxn>
              <a:cxn ang="0">
                <a:pos x="113" y="259"/>
              </a:cxn>
              <a:cxn ang="0">
                <a:pos x="125" y="261"/>
              </a:cxn>
              <a:cxn ang="0">
                <a:pos x="140" y="261"/>
              </a:cxn>
              <a:cxn ang="0">
                <a:pos x="152" y="259"/>
              </a:cxn>
              <a:cxn ang="0">
                <a:pos x="170" y="259"/>
              </a:cxn>
              <a:cxn ang="0">
                <a:pos x="174" y="235"/>
              </a:cxn>
              <a:cxn ang="0">
                <a:pos x="199" y="248"/>
              </a:cxn>
              <a:cxn ang="0">
                <a:pos x="201" y="220"/>
              </a:cxn>
              <a:cxn ang="0">
                <a:pos x="224" y="228"/>
              </a:cxn>
              <a:cxn ang="0">
                <a:pos x="233" y="213"/>
              </a:cxn>
              <a:cxn ang="0">
                <a:pos x="240" y="203"/>
              </a:cxn>
              <a:cxn ang="0">
                <a:pos x="251" y="190"/>
              </a:cxn>
              <a:cxn ang="0">
                <a:pos x="236" y="171"/>
              </a:cxn>
              <a:cxn ang="0">
                <a:pos x="263" y="160"/>
              </a:cxn>
              <a:cxn ang="0">
                <a:pos x="243" y="140"/>
              </a:cxn>
              <a:cxn ang="0">
                <a:pos x="133" y="45"/>
              </a:cxn>
            </a:cxnLst>
            <a:rect l="0" t="0" r="r" b="b"/>
            <a:pathLst>
              <a:path w="266" h="265">
                <a:moveTo>
                  <a:pt x="260" y="139"/>
                </a:moveTo>
                <a:cubicBezTo>
                  <a:pt x="262" y="139"/>
                  <a:pt x="263" y="138"/>
                  <a:pt x="264" y="137"/>
                </a:cubicBezTo>
                <a:cubicBezTo>
                  <a:pt x="265" y="136"/>
                  <a:pt x="266" y="134"/>
                  <a:pt x="266" y="133"/>
                </a:cubicBezTo>
                <a:cubicBezTo>
                  <a:pt x="266" y="131"/>
                  <a:pt x="265" y="130"/>
                  <a:pt x="264" y="129"/>
                </a:cubicBezTo>
                <a:cubicBezTo>
                  <a:pt x="263" y="128"/>
                  <a:pt x="262" y="127"/>
                  <a:pt x="260" y="127"/>
                </a:cubicBezTo>
                <a:cubicBezTo>
                  <a:pt x="259" y="127"/>
                  <a:pt x="250" y="126"/>
                  <a:pt x="243" y="125"/>
                </a:cubicBezTo>
                <a:cubicBezTo>
                  <a:pt x="243" y="122"/>
                  <a:pt x="242" y="120"/>
                  <a:pt x="242" y="117"/>
                </a:cubicBezTo>
                <a:cubicBezTo>
                  <a:pt x="249" y="115"/>
                  <a:pt x="257" y="113"/>
                  <a:pt x="259" y="112"/>
                </a:cubicBezTo>
                <a:cubicBezTo>
                  <a:pt x="260" y="112"/>
                  <a:pt x="261" y="111"/>
                  <a:pt x="262" y="109"/>
                </a:cubicBezTo>
                <a:cubicBezTo>
                  <a:pt x="263" y="108"/>
                  <a:pt x="263" y="107"/>
                  <a:pt x="263" y="105"/>
                </a:cubicBezTo>
                <a:cubicBezTo>
                  <a:pt x="262" y="104"/>
                  <a:pt x="262" y="102"/>
                  <a:pt x="261" y="101"/>
                </a:cubicBezTo>
                <a:cubicBezTo>
                  <a:pt x="259" y="101"/>
                  <a:pt x="258" y="100"/>
                  <a:pt x="256" y="100"/>
                </a:cubicBezTo>
                <a:cubicBezTo>
                  <a:pt x="255" y="100"/>
                  <a:pt x="246" y="101"/>
                  <a:pt x="239" y="102"/>
                </a:cubicBezTo>
                <a:cubicBezTo>
                  <a:pt x="238" y="100"/>
                  <a:pt x="237" y="97"/>
                  <a:pt x="236" y="95"/>
                </a:cubicBezTo>
                <a:cubicBezTo>
                  <a:pt x="243" y="91"/>
                  <a:pt x="250" y="87"/>
                  <a:pt x="252" y="86"/>
                </a:cubicBezTo>
                <a:cubicBezTo>
                  <a:pt x="253" y="86"/>
                  <a:pt x="254" y="84"/>
                  <a:pt x="254" y="83"/>
                </a:cubicBezTo>
                <a:cubicBezTo>
                  <a:pt x="255" y="82"/>
                  <a:pt x="255" y="80"/>
                  <a:pt x="254" y="79"/>
                </a:cubicBezTo>
                <a:cubicBezTo>
                  <a:pt x="254" y="77"/>
                  <a:pt x="253" y="76"/>
                  <a:pt x="251" y="76"/>
                </a:cubicBezTo>
                <a:cubicBezTo>
                  <a:pt x="250" y="75"/>
                  <a:pt x="248" y="75"/>
                  <a:pt x="247" y="75"/>
                </a:cubicBezTo>
                <a:cubicBezTo>
                  <a:pt x="245" y="76"/>
                  <a:pt x="237" y="78"/>
                  <a:pt x="230" y="81"/>
                </a:cubicBezTo>
                <a:cubicBezTo>
                  <a:pt x="229" y="79"/>
                  <a:pt x="228" y="76"/>
                  <a:pt x="226" y="74"/>
                </a:cubicBezTo>
                <a:cubicBezTo>
                  <a:pt x="232" y="69"/>
                  <a:pt x="238" y="64"/>
                  <a:pt x="240" y="62"/>
                </a:cubicBezTo>
                <a:cubicBezTo>
                  <a:pt x="241" y="61"/>
                  <a:pt x="241" y="60"/>
                  <a:pt x="241" y="59"/>
                </a:cubicBezTo>
                <a:cubicBezTo>
                  <a:pt x="242" y="57"/>
                  <a:pt x="241" y="56"/>
                  <a:pt x="240" y="55"/>
                </a:cubicBezTo>
                <a:cubicBezTo>
                  <a:pt x="239" y="53"/>
                  <a:pt x="238" y="52"/>
                  <a:pt x="237" y="52"/>
                </a:cubicBezTo>
                <a:cubicBezTo>
                  <a:pt x="235" y="52"/>
                  <a:pt x="234" y="52"/>
                  <a:pt x="233" y="53"/>
                </a:cubicBezTo>
                <a:cubicBezTo>
                  <a:pt x="231" y="54"/>
                  <a:pt x="224" y="58"/>
                  <a:pt x="217" y="62"/>
                </a:cubicBezTo>
                <a:cubicBezTo>
                  <a:pt x="216" y="60"/>
                  <a:pt x="214" y="58"/>
                  <a:pt x="212" y="56"/>
                </a:cubicBezTo>
                <a:cubicBezTo>
                  <a:pt x="217" y="50"/>
                  <a:pt x="222" y="43"/>
                  <a:pt x="223" y="42"/>
                </a:cubicBezTo>
                <a:cubicBezTo>
                  <a:pt x="224" y="41"/>
                  <a:pt x="224" y="39"/>
                  <a:pt x="224" y="38"/>
                </a:cubicBezTo>
                <a:cubicBezTo>
                  <a:pt x="224" y="36"/>
                  <a:pt x="223" y="35"/>
                  <a:pt x="222" y="34"/>
                </a:cubicBezTo>
                <a:cubicBezTo>
                  <a:pt x="221" y="33"/>
                  <a:pt x="219" y="32"/>
                  <a:pt x="218" y="32"/>
                </a:cubicBezTo>
                <a:cubicBezTo>
                  <a:pt x="216" y="32"/>
                  <a:pt x="215" y="33"/>
                  <a:pt x="214" y="34"/>
                </a:cubicBezTo>
                <a:cubicBezTo>
                  <a:pt x="213" y="35"/>
                  <a:pt x="206" y="41"/>
                  <a:pt x="201" y="46"/>
                </a:cubicBezTo>
                <a:cubicBezTo>
                  <a:pt x="199" y="44"/>
                  <a:pt x="197" y="43"/>
                  <a:pt x="194" y="41"/>
                </a:cubicBezTo>
                <a:cubicBezTo>
                  <a:pt x="198" y="34"/>
                  <a:pt x="201" y="27"/>
                  <a:pt x="202" y="25"/>
                </a:cubicBezTo>
                <a:cubicBezTo>
                  <a:pt x="202" y="24"/>
                  <a:pt x="202" y="22"/>
                  <a:pt x="202" y="21"/>
                </a:cubicBezTo>
                <a:cubicBezTo>
                  <a:pt x="201" y="19"/>
                  <a:pt x="201" y="18"/>
                  <a:pt x="199" y="17"/>
                </a:cubicBezTo>
                <a:cubicBezTo>
                  <a:pt x="198" y="17"/>
                  <a:pt x="196" y="17"/>
                  <a:pt x="195" y="17"/>
                </a:cubicBezTo>
                <a:cubicBezTo>
                  <a:pt x="194" y="17"/>
                  <a:pt x="192" y="18"/>
                  <a:pt x="191" y="19"/>
                </a:cubicBezTo>
                <a:cubicBezTo>
                  <a:pt x="190" y="20"/>
                  <a:pt x="186" y="27"/>
                  <a:pt x="181" y="34"/>
                </a:cubicBezTo>
                <a:cubicBezTo>
                  <a:pt x="179" y="32"/>
                  <a:pt x="176" y="31"/>
                  <a:pt x="174" y="30"/>
                </a:cubicBezTo>
                <a:cubicBezTo>
                  <a:pt x="176" y="23"/>
                  <a:pt x="178" y="15"/>
                  <a:pt x="178" y="13"/>
                </a:cubicBezTo>
                <a:cubicBezTo>
                  <a:pt x="178" y="12"/>
                  <a:pt x="178" y="10"/>
                  <a:pt x="177" y="9"/>
                </a:cubicBezTo>
                <a:cubicBezTo>
                  <a:pt x="176" y="8"/>
                  <a:pt x="175" y="7"/>
                  <a:pt x="174" y="6"/>
                </a:cubicBezTo>
                <a:cubicBezTo>
                  <a:pt x="172" y="6"/>
                  <a:pt x="171" y="6"/>
                  <a:pt x="170" y="6"/>
                </a:cubicBezTo>
                <a:cubicBezTo>
                  <a:pt x="168" y="7"/>
                  <a:pt x="167" y="8"/>
                  <a:pt x="167" y="9"/>
                </a:cubicBezTo>
                <a:cubicBezTo>
                  <a:pt x="166" y="11"/>
                  <a:pt x="162" y="19"/>
                  <a:pt x="159" y="26"/>
                </a:cubicBezTo>
                <a:cubicBezTo>
                  <a:pt x="157" y="25"/>
                  <a:pt x="154" y="24"/>
                  <a:pt x="152" y="24"/>
                </a:cubicBezTo>
                <a:cubicBezTo>
                  <a:pt x="152" y="16"/>
                  <a:pt x="152" y="8"/>
                  <a:pt x="152" y="6"/>
                </a:cubicBezTo>
                <a:cubicBezTo>
                  <a:pt x="152" y="5"/>
                  <a:pt x="151" y="3"/>
                  <a:pt x="151" y="2"/>
                </a:cubicBezTo>
                <a:cubicBezTo>
                  <a:pt x="150" y="1"/>
                  <a:pt x="148" y="1"/>
                  <a:pt x="147" y="0"/>
                </a:cubicBezTo>
                <a:cubicBezTo>
                  <a:pt x="145" y="0"/>
                  <a:pt x="144" y="1"/>
                  <a:pt x="143" y="1"/>
                </a:cubicBezTo>
                <a:cubicBezTo>
                  <a:pt x="141" y="2"/>
                  <a:pt x="140" y="3"/>
                  <a:pt x="140" y="5"/>
                </a:cubicBezTo>
                <a:cubicBezTo>
                  <a:pt x="140" y="7"/>
                  <a:pt x="138" y="15"/>
                  <a:pt x="137" y="22"/>
                </a:cubicBezTo>
                <a:cubicBezTo>
                  <a:pt x="135" y="22"/>
                  <a:pt x="134" y="22"/>
                  <a:pt x="133" y="22"/>
                </a:cubicBezTo>
                <a:cubicBezTo>
                  <a:pt x="132" y="22"/>
                  <a:pt x="130" y="22"/>
                  <a:pt x="129" y="22"/>
                </a:cubicBezTo>
                <a:cubicBezTo>
                  <a:pt x="127" y="15"/>
                  <a:pt x="126" y="7"/>
                  <a:pt x="125" y="5"/>
                </a:cubicBezTo>
                <a:cubicBezTo>
                  <a:pt x="125" y="3"/>
                  <a:pt x="124" y="2"/>
                  <a:pt x="123" y="1"/>
                </a:cubicBezTo>
                <a:cubicBezTo>
                  <a:pt x="122" y="1"/>
                  <a:pt x="120" y="0"/>
                  <a:pt x="119" y="0"/>
                </a:cubicBezTo>
                <a:cubicBezTo>
                  <a:pt x="117" y="1"/>
                  <a:pt x="116" y="1"/>
                  <a:pt x="115" y="2"/>
                </a:cubicBezTo>
                <a:cubicBezTo>
                  <a:pt x="114" y="3"/>
                  <a:pt x="113" y="5"/>
                  <a:pt x="113" y="6"/>
                </a:cubicBezTo>
                <a:cubicBezTo>
                  <a:pt x="113" y="8"/>
                  <a:pt x="114" y="16"/>
                  <a:pt x="114" y="24"/>
                </a:cubicBezTo>
                <a:cubicBezTo>
                  <a:pt x="111" y="24"/>
                  <a:pt x="109" y="25"/>
                  <a:pt x="106" y="26"/>
                </a:cubicBezTo>
                <a:cubicBezTo>
                  <a:pt x="103" y="19"/>
                  <a:pt x="100" y="11"/>
                  <a:pt x="99" y="9"/>
                </a:cubicBezTo>
                <a:cubicBezTo>
                  <a:pt x="98" y="8"/>
                  <a:pt x="97" y="7"/>
                  <a:pt x="96" y="6"/>
                </a:cubicBezTo>
                <a:cubicBezTo>
                  <a:pt x="95" y="6"/>
                  <a:pt x="93" y="6"/>
                  <a:pt x="92" y="6"/>
                </a:cubicBezTo>
                <a:cubicBezTo>
                  <a:pt x="90" y="7"/>
                  <a:pt x="89" y="8"/>
                  <a:pt x="88" y="9"/>
                </a:cubicBezTo>
                <a:cubicBezTo>
                  <a:pt x="88" y="10"/>
                  <a:pt x="87" y="12"/>
                  <a:pt x="88" y="13"/>
                </a:cubicBezTo>
                <a:cubicBezTo>
                  <a:pt x="88" y="15"/>
                  <a:pt x="90" y="23"/>
                  <a:pt x="92" y="30"/>
                </a:cubicBezTo>
                <a:cubicBezTo>
                  <a:pt x="89" y="31"/>
                  <a:pt x="87" y="32"/>
                  <a:pt x="84" y="34"/>
                </a:cubicBezTo>
                <a:cubicBezTo>
                  <a:pt x="80" y="27"/>
                  <a:pt x="75" y="20"/>
                  <a:pt x="74" y="19"/>
                </a:cubicBezTo>
                <a:cubicBezTo>
                  <a:pt x="73" y="18"/>
                  <a:pt x="72" y="17"/>
                  <a:pt x="71" y="17"/>
                </a:cubicBezTo>
                <a:cubicBezTo>
                  <a:pt x="69" y="17"/>
                  <a:pt x="68" y="17"/>
                  <a:pt x="66" y="17"/>
                </a:cubicBezTo>
                <a:cubicBezTo>
                  <a:pt x="65" y="18"/>
                  <a:pt x="64" y="19"/>
                  <a:pt x="64" y="21"/>
                </a:cubicBezTo>
                <a:cubicBezTo>
                  <a:pt x="63" y="22"/>
                  <a:pt x="63" y="24"/>
                  <a:pt x="64" y="25"/>
                </a:cubicBezTo>
                <a:cubicBezTo>
                  <a:pt x="64" y="27"/>
                  <a:pt x="68" y="34"/>
                  <a:pt x="71" y="41"/>
                </a:cubicBezTo>
                <a:cubicBezTo>
                  <a:pt x="69" y="43"/>
                  <a:pt x="67" y="44"/>
                  <a:pt x="65" y="46"/>
                </a:cubicBezTo>
                <a:cubicBezTo>
                  <a:pt x="59" y="41"/>
                  <a:pt x="53" y="35"/>
                  <a:pt x="52" y="34"/>
                </a:cubicBezTo>
                <a:cubicBezTo>
                  <a:pt x="51" y="33"/>
                  <a:pt x="49" y="32"/>
                  <a:pt x="48" y="32"/>
                </a:cubicBezTo>
                <a:cubicBezTo>
                  <a:pt x="46" y="32"/>
                  <a:pt x="45" y="33"/>
                  <a:pt x="44" y="34"/>
                </a:cubicBezTo>
                <a:cubicBezTo>
                  <a:pt x="43" y="35"/>
                  <a:pt x="42" y="36"/>
                  <a:pt x="42" y="38"/>
                </a:cubicBezTo>
                <a:cubicBezTo>
                  <a:pt x="42" y="39"/>
                  <a:pt x="42" y="41"/>
                  <a:pt x="43" y="42"/>
                </a:cubicBezTo>
                <a:cubicBezTo>
                  <a:pt x="44" y="43"/>
                  <a:pt x="49" y="50"/>
                  <a:pt x="54" y="56"/>
                </a:cubicBezTo>
                <a:cubicBezTo>
                  <a:pt x="52" y="58"/>
                  <a:pt x="50" y="60"/>
                  <a:pt x="48" y="62"/>
                </a:cubicBezTo>
                <a:cubicBezTo>
                  <a:pt x="42" y="58"/>
                  <a:pt x="35" y="54"/>
                  <a:pt x="33" y="53"/>
                </a:cubicBezTo>
                <a:cubicBezTo>
                  <a:pt x="32" y="52"/>
                  <a:pt x="30" y="52"/>
                  <a:pt x="29" y="52"/>
                </a:cubicBezTo>
                <a:cubicBezTo>
                  <a:pt x="27" y="52"/>
                  <a:pt x="26" y="53"/>
                  <a:pt x="25" y="55"/>
                </a:cubicBezTo>
                <a:cubicBezTo>
                  <a:pt x="24" y="56"/>
                  <a:pt x="24" y="57"/>
                  <a:pt x="24" y="59"/>
                </a:cubicBezTo>
                <a:cubicBezTo>
                  <a:pt x="24" y="60"/>
                  <a:pt x="25" y="61"/>
                  <a:pt x="26" y="62"/>
                </a:cubicBezTo>
                <a:cubicBezTo>
                  <a:pt x="27" y="64"/>
                  <a:pt x="34" y="69"/>
                  <a:pt x="39" y="74"/>
                </a:cubicBezTo>
                <a:cubicBezTo>
                  <a:pt x="38" y="76"/>
                  <a:pt x="37" y="79"/>
                  <a:pt x="35" y="81"/>
                </a:cubicBezTo>
                <a:cubicBezTo>
                  <a:pt x="28" y="78"/>
                  <a:pt x="20" y="76"/>
                  <a:pt x="19" y="75"/>
                </a:cubicBezTo>
                <a:cubicBezTo>
                  <a:pt x="17" y="75"/>
                  <a:pt x="16" y="75"/>
                  <a:pt x="14" y="76"/>
                </a:cubicBezTo>
                <a:cubicBezTo>
                  <a:pt x="13" y="76"/>
                  <a:pt x="12" y="77"/>
                  <a:pt x="11" y="79"/>
                </a:cubicBezTo>
                <a:cubicBezTo>
                  <a:pt x="11" y="80"/>
                  <a:pt x="11" y="81"/>
                  <a:pt x="11" y="83"/>
                </a:cubicBezTo>
                <a:cubicBezTo>
                  <a:pt x="12" y="84"/>
                  <a:pt x="12" y="86"/>
                  <a:pt x="14" y="86"/>
                </a:cubicBezTo>
                <a:cubicBezTo>
                  <a:pt x="15" y="87"/>
                  <a:pt x="23" y="91"/>
                  <a:pt x="29" y="95"/>
                </a:cubicBezTo>
                <a:cubicBezTo>
                  <a:pt x="28" y="97"/>
                  <a:pt x="28" y="100"/>
                  <a:pt x="27" y="102"/>
                </a:cubicBezTo>
                <a:cubicBezTo>
                  <a:pt x="19" y="101"/>
                  <a:pt x="11" y="100"/>
                  <a:pt x="9" y="100"/>
                </a:cubicBezTo>
                <a:cubicBezTo>
                  <a:pt x="8" y="100"/>
                  <a:pt x="6" y="101"/>
                  <a:pt x="5" y="101"/>
                </a:cubicBezTo>
                <a:cubicBezTo>
                  <a:pt x="4" y="102"/>
                  <a:pt x="3" y="104"/>
                  <a:pt x="3" y="105"/>
                </a:cubicBezTo>
                <a:cubicBezTo>
                  <a:pt x="2" y="107"/>
                  <a:pt x="3" y="108"/>
                  <a:pt x="3" y="109"/>
                </a:cubicBezTo>
                <a:cubicBezTo>
                  <a:pt x="4" y="111"/>
                  <a:pt x="5" y="112"/>
                  <a:pt x="7" y="112"/>
                </a:cubicBezTo>
                <a:cubicBezTo>
                  <a:pt x="8" y="113"/>
                  <a:pt x="16" y="115"/>
                  <a:pt x="24" y="117"/>
                </a:cubicBezTo>
                <a:cubicBezTo>
                  <a:pt x="23" y="120"/>
                  <a:pt x="23" y="122"/>
                  <a:pt x="23" y="125"/>
                </a:cubicBezTo>
                <a:cubicBezTo>
                  <a:pt x="15" y="126"/>
                  <a:pt x="7" y="127"/>
                  <a:pt x="5" y="127"/>
                </a:cubicBezTo>
                <a:cubicBezTo>
                  <a:pt x="4" y="127"/>
                  <a:pt x="2" y="128"/>
                  <a:pt x="1" y="129"/>
                </a:cubicBezTo>
                <a:cubicBezTo>
                  <a:pt x="0" y="130"/>
                  <a:pt x="0" y="131"/>
                  <a:pt x="0" y="133"/>
                </a:cubicBezTo>
                <a:cubicBezTo>
                  <a:pt x="0" y="134"/>
                  <a:pt x="0" y="136"/>
                  <a:pt x="1" y="137"/>
                </a:cubicBezTo>
                <a:cubicBezTo>
                  <a:pt x="2" y="138"/>
                  <a:pt x="4" y="139"/>
                  <a:pt x="5" y="139"/>
                </a:cubicBezTo>
                <a:cubicBezTo>
                  <a:pt x="7" y="139"/>
                  <a:pt x="15" y="140"/>
                  <a:pt x="23" y="140"/>
                </a:cubicBezTo>
                <a:cubicBezTo>
                  <a:pt x="23" y="143"/>
                  <a:pt x="23" y="146"/>
                  <a:pt x="24" y="148"/>
                </a:cubicBezTo>
                <a:cubicBezTo>
                  <a:pt x="16" y="150"/>
                  <a:pt x="8" y="153"/>
                  <a:pt x="7" y="153"/>
                </a:cubicBezTo>
                <a:cubicBezTo>
                  <a:pt x="5" y="154"/>
                  <a:pt x="4" y="155"/>
                  <a:pt x="3" y="156"/>
                </a:cubicBezTo>
                <a:cubicBezTo>
                  <a:pt x="3" y="157"/>
                  <a:pt x="2" y="159"/>
                  <a:pt x="3" y="160"/>
                </a:cubicBezTo>
                <a:cubicBezTo>
                  <a:pt x="3" y="162"/>
                  <a:pt x="4" y="163"/>
                  <a:pt x="5" y="164"/>
                </a:cubicBezTo>
                <a:cubicBezTo>
                  <a:pt x="6" y="165"/>
                  <a:pt x="8" y="165"/>
                  <a:pt x="9" y="165"/>
                </a:cubicBezTo>
                <a:cubicBezTo>
                  <a:pt x="11" y="165"/>
                  <a:pt x="19" y="164"/>
                  <a:pt x="27" y="163"/>
                </a:cubicBezTo>
                <a:cubicBezTo>
                  <a:pt x="28" y="166"/>
                  <a:pt x="28" y="168"/>
                  <a:pt x="29" y="171"/>
                </a:cubicBezTo>
                <a:cubicBezTo>
                  <a:pt x="23" y="174"/>
                  <a:pt x="15" y="178"/>
                  <a:pt x="14" y="179"/>
                </a:cubicBezTo>
                <a:cubicBezTo>
                  <a:pt x="12" y="180"/>
                  <a:pt x="12" y="181"/>
                  <a:pt x="11" y="183"/>
                </a:cubicBezTo>
                <a:cubicBezTo>
                  <a:pt x="11" y="184"/>
                  <a:pt x="11" y="186"/>
                  <a:pt x="11" y="187"/>
                </a:cubicBezTo>
                <a:cubicBezTo>
                  <a:pt x="12" y="188"/>
                  <a:pt x="13" y="189"/>
                  <a:pt x="14" y="190"/>
                </a:cubicBezTo>
                <a:cubicBezTo>
                  <a:pt x="16" y="191"/>
                  <a:pt x="17" y="191"/>
                  <a:pt x="19" y="190"/>
                </a:cubicBezTo>
                <a:cubicBezTo>
                  <a:pt x="20" y="190"/>
                  <a:pt x="28" y="187"/>
                  <a:pt x="35" y="185"/>
                </a:cubicBezTo>
                <a:cubicBezTo>
                  <a:pt x="37" y="187"/>
                  <a:pt x="38" y="189"/>
                  <a:pt x="39" y="191"/>
                </a:cubicBezTo>
                <a:cubicBezTo>
                  <a:pt x="34" y="196"/>
                  <a:pt x="27" y="202"/>
                  <a:pt x="26" y="203"/>
                </a:cubicBezTo>
                <a:cubicBezTo>
                  <a:pt x="25" y="204"/>
                  <a:pt x="24" y="205"/>
                  <a:pt x="24" y="207"/>
                </a:cubicBezTo>
                <a:cubicBezTo>
                  <a:pt x="24" y="208"/>
                  <a:pt x="24" y="210"/>
                  <a:pt x="25" y="211"/>
                </a:cubicBezTo>
                <a:cubicBezTo>
                  <a:pt x="26" y="212"/>
                  <a:pt x="27" y="213"/>
                  <a:pt x="29" y="213"/>
                </a:cubicBezTo>
                <a:cubicBezTo>
                  <a:pt x="30" y="214"/>
                  <a:pt x="32" y="214"/>
                  <a:pt x="33" y="213"/>
                </a:cubicBezTo>
                <a:cubicBezTo>
                  <a:pt x="35" y="212"/>
                  <a:pt x="42" y="208"/>
                  <a:pt x="48" y="204"/>
                </a:cubicBezTo>
                <a:cubicBezTo>
                  <a:pt x="50" y="206"/>
                  <a:pt x="52" y="208"/>
                  <a:pt x="54" y="209"/>
                </a:cubicBezTo>
                <a:cubicBezTo>
                  <a:pt x="49" y="216"/>
                  <a:pt x="44" y="222"/>
                  <a:pt x="43" y="224"/>
                </a:cubicBezTo>
                <a:cubicBezTo>
                  <a:pt x="42" y="225"/>
                  <a:pt x="42" y="227"/>
                  <a:pt x="42" y="228"/>
                </a:cubicBezTo>
                <a:cubicBezTo>
                  <a:pt x="42" y="229"/>
                  <a:pt x="43" y="231"/>
                  <a:pt x="44" y="232"/>
                </a:cubicBezTo>
                <a:cubicBezTo>
                  <a:pt x="45" y="233"/>
                  <a:pt x="46" y="233"/>
                  <a:pt x="48" y="233"/>
                </a:cubicBezTo>
                <a:cubicBezTo>
                  <a:pt x="49" y="233"/>
                  <a:pt x="51" y="233"/>
                  <a:pt x="52" y="232"/>
                </a:cubicBezTo>
                <a:cubicBezTo>
                  <a:pt x="53" y="231"/>
                  <a:pt x="59" y="225"/>
                  <a:pt x="65" y="220"/>
                </a:cubicBezTo>
                <a:cubicBezTo>
                  <a:pt x="67" y="221"/>
                  <a:pt x="69" y="223"/>
                  <a:pt x="71" y="224"/>
                </a:cubicBezTo>
                <a:cubicBezTo>
                  <a:pt x="68" y="231"/>
                  <a:pt x="64" y="239"/>
                  <a:pt x="64" y="241"/>
                </a:cubicBezTo>
                <a:cubicBezTo>
                  <a:pt x="63" y="242"/>
                  <a:pt x="63" y="243"/>
                  <a:pt x="64" y="245"/>
                </a:cubicBezTo>
                <a:cubicBezTo>
                  <a:pt x="64" y="246"/>
                  <a:pt x="65" y="247"/>
                  <a:pt x="66" y="248"/>
                </a:cubicBezTo>
                <a:cubicBezTo>
                  <a:pt x="68" y="249"/>
                  <a:pt x="69" y="249"/>
                  <a:pt x="71" y="249"/>
                </a:cubicBezTo>
                <a:cubicBezTo>
                  <a:pt x="72" y="249"/>
                  <a:pt x="73" y="248"/>
                  <a:pt x="74" y="247"/>
                </a:cubicBezTo>
                <a:cubicBezTo>
                  <a:pt x="75" y="245"/>
                  <a:pt x="80" y="238"/>
                  <a:pt x="84" y="232"/>
                </a:cubicBezTo>
                <a:cubicBezTo>
                  <a:pt x="87" y="233"/>
                  <a:pt x="89" y="234"/>
                  <a:pt x="92" y="235"/>
                </a:cubicBezTo>
                <a:cubicBezTo>
                  <a:pt x="90" y="243"/>
                  <a:pt x="88" y="251"/>
                  <a:pt x="88" y="253"/>
                </a:cubicBezTo>
                <a:cubicBezTo>
                  <a:pt x="87" y="254"/>
                  <a:pt x="88" y="256"/>
                  <a:pt x="88" y="257"/>
                </a:cubicBezTo>
                <a:cubicBezTo>
                  <a:pt x="89" y="258"/>
                  <a:pt x="90" y="259"/>
                  <a:pt x="92" y="259"/>
                </a:cubicBezTo>
                <a:cubicBezTo>
                  <a:pt x="93" y="260"/>
                  <a:pt x="95" y="260"/>
                  <a:pt x="96" y="259"/>
                </a:cubicBezTo>
                <a:cubicBezTo>
                  <a:pt x="97" y="259"/>
                  <a:pt x="98" y="258"/>
                  <a:pt x="99" y="256"/>
                </a:cubicBezTo>
                <a:cubicBezTo>
                  <a:pt x="100" y="255"/>
                  <a:pt x="103" y="247"/>
                  <a:pt x="106" y="240"/>
                </a:cubicBezTo>
                <a:cubicBezTo>
                  <a:pt x="109" y="241"/>
                  <a:pt x="111" y="241"/>
                  <a:pt x="114" y="241"/>
                </a:cubicBezTo>
                <a:cubicBezTo>
                  <a:pt x="114" y="249"/>
                  <a:pt x="113" y="258"/>
                  <a:pt x="113" y="259"/>
                </a:cubicBezTo>
                <a:cubicBezTo>
                  <a:pt x="113" y="261"/>
                  <a:pt x="114" y="262"/>
                  <a:pt x="115" y="263"/>
                </a:cubicBezTo>
                <a:cubicBezTo>
                  <a:pt x="116" y="264"/>
                  <a:pt x="117" y="265"/>
                  <a:pt x="119" y="265"/>
                </a:cubicBezTo>
                <a:cubicBezTo>
                  <a:pt x="120" y="265"/>
                  <a:pt x="122" y="265"/>
                  <a:pt x="123" y="264"/>
                </a:cubicBezTo>
                <a:cubicBezTo>
                  <a:pt x="124" y="263"/>
                  <a:pt x="125" y="262"/>
                  <a:pt x="125" y="261"/>
                </a:cubicBezTo>
                <a:cubicBezTo>
                  <a:pt x="126" y="259"/>
                  <a:pt x="127" y="251"/>
                  <a:pt x="129" y="243"/>
                </a:cubicBezTo>
                <a:cubicBezTo>
                  <a:pt x="130" y="243"/>
                  <a:pt x="132" y="243"/>
                  <a:pt x="133" y="243"/>
                </a:cubicBezTo>
                <a:cubicBezTo>
                  <a:pt x="134" y="243"/>
                  <a:pt x="135" y="243"/>
                  <a:pt x="137" y="243"/>
                </a:cubicBezTo>
                <a:cubicBezTo>
                  <a:pt x="138" y="251"/>
                  <a:pt x="140" y="259"/>
                  <a:pt x="140" y="261"/>
                </a:cubicBezTo>
                <a:cubicBezTo>
                  <a:pt x="140" y="262"/>
                  <a:pt x="141" y="263"/>
                  <a:pt x="143" y="264"/>
                </a:cubicBezTo>
                <a:cubicBezTo>
                  <a:pt x="144" y="265"/>
                  <a:pt x="145" y="265"/>
                  <a:pt x="147" y="265"/>
                </a:cubicBezTo>
                <a:cubicBezTo>
                  <a:pt x="148" y="265"/>
                  <a:pt x="150" y="264"/>
                  <a:pt x="151" y="263"/>
                </a:cubicBezTo>
                <a:cubicBezTo>
                  <a:pt x="151" y="262"/>
                  <a:pt x="152" y="261"/>
                  <a:pt x="152" y="259"/>
                </a:cubicBezTo>
                <a:cubicBezTo>
                  <a:pt x="152" y="258"/>
                  <a:pt x="152" y="249"/>
                  <a:pt x="152" y="241"/>
                </a:cubicBezTo>
                <a:cubicBezTo>
                  <a:pt x="154" y="241"/>
                  <a:pt x="157" y="241"/>
                  <a:pt x="159" y="240"/>
                </a:cubicBezTo>
                <a:cubicBezTo>
                  <a:pt x="162" y="247"/>
                  <a:pt x="166" y="255"/>
                  <a:pt x="167" y="256"/>
                </a:cubicBezTo>
                <a:cubicBezTo>
                  <a:pt x="167" y="258"/>
                  <a:pt x="168" y="259"/>
                  <a:pt x="170" y="259"/>
                </a:cubicBezTo>
                <a:cubicBezTo>
                  <a:pt x="171" y="260"/>
                  <a:pt x="172" y="260"/>
                  <a:pt x="174" y="259"/>
                </a:cubicBezTo>
                <a:cubicBezTo>
                  <a:pt x="175" y="259"/>
                  <a:pt x="176" y="258"/>
                  <a:pt x="177" y="257"/>
                </a:cubicBezTo>
                <a:cubicBezTo>
                  <a:pt x="178" y="256"/>
                  <a:pt x="178" y="254"/>
                  <a:pt x="178" y="253"/>
                </a:cubicBezTo>
                <a:cubicBezTo>
                  <a:pt x="178" y="251"/>
                  <a:pt x="176" y="243"/>
                  <a:pt x="174" y="235"/>
                </a:cubicBezTo>
                <a:cubicBezTo>
                  <a:pt x="176" y="234"/>
                  <a:pt x="179" y="233"/>
                  <a:pt x="181" y="232"/>
                </a:cubicBezTo>
                <a:cubicBezTo>
                  <a:pt x="186" y="238"/>
                  <a:pt x="190" y="245"/>
                  <a:pt x="191" y="247"/>
                </a:cubicBezTo>
                <a:cubicBezTo>
                  <a:pt x="192" y="248"/>
                  <a:pt x="194" y="249"/>
                  <a:pt x="195" y="249"/>
                </a:cubicBezTo>
                <a:cubicBezTo>
                  <a:pt x="196" y="249"/>
                  <a:pt x="198" y="249"/>
                  <a:pt x="199" y="248"/>
                </a:cubicBezTo>
                <a:cubicBezTo>
                  <a:pt x="201" y="247"/>
                  <a:pt x="201" y="246"/>
                  <a:pt x="202" y="245"/>
                </a:cubicBezTo>
                <a:cubicBezTo>
                  <a:pt x="202" y="243"/>
                  <a:pt x="202" y="242"/>
                  <a:pt x="202" y="241"/>
                </a:cubicBezTo>
                <a:cubicBezTo>
                  <a:pt x="201" y="239"/>
                  <a:pt x="198" y="231"/>
                  <a:pt x="194" y="224"/>
                </a:cubicBezTo>
                <a:cubicBezTo>
                  <a:pt x="197" y="223"/>
                  <a:pt x="199" y="221"/>
                  <a:pt x="201" y="220"/>
                </a:cubicBezTo>
                <a:cubicBezTo>
                  <a:pt x="206" y="225"/>
                  <a:pt x="213" y="231"/>
                  <a:pt x="214" y="232"/>
                </a:cubicBezTo>
                <a:cubicBezTo>
                  <a:pt x="215" y="233"/>
                  <a:pt x="216" y="233"/>
                  <a:pt x="218" y="233"/>
                </a:cubicBezTo>
                <a:cubicBezTo>
                  <a:pt x="219" y="233"/>
                  <a:pt x="221" y="233"/>
                  <a:pt x="222" y="232"/>
                </a:cubicBezTo>
                <a:cubicBezTo>
                  <a:pt x="223" y="231"/>
                  <a:pt x="224" y="229"/>
                  <a:pt x="224" y="228"/>
                </a:cubicBezTo>
                <a:cubicBezTo>
                  <a:pt x="224" y="227"/>
                  <a:pt x="224" y="225"/>
                  <a:pt x="223" y="224"/>
                </a:cubicBezTo>
                <a:cubicBezTo>
                  <a:pt x="222" y="222"/>
                  <a:pt x="217" y="216"/>
                  <a:pt x="212" y="209"/>
                </a:cubicBezTo>
                <a:cubicBezTo>
                  <a:pt x="214" y="208"/>
                  <a:pt x="216" y="206"/>
                  <a:pt x="217" y="204"/>
                </a:cubicBezTo>
                <a:cubicBezTo>
                  <a:pt x="224" y="208"/>
                  <a:pt x="231" y="212"/>
                  <a:pt x="233" y="213"/>
                </a:cubicBezTo>
                <a:cubicBezTo>
                  <a:pt x="234" y="214"/>
                  <a:pt x="235" y="214"/>
                  <a:pt x="237" y="213"/>
                </a:cubicBezTo>
                <a:cubicBezTo>
                  <a:pt x="238" y="213"/>
                  <a:pt x="239" y="212"/>
                  <a:pt x="240" y="211"/>
                </a:cubicBezTo>
                <a:cubicBezTo>
                  <a:pt x="241" y="210"/>
                  <a:pt x="242" y="208"/>
                  <a:pt x="241" y="207"/>
                </a:cubicBezTo>
                <a:cubicBezTo>
                  <a:pt x="241" y="205"/>
                  <a:pt x="241" y="204"/>
                  <a:pt x="240" y="203"/>
                </a:cubicBezTo>
                <a:cubicBezTo>
                  <a:pt x="238" y="202"/>
                  <a:pt x="232" y="196"/>
                  <a:pt x="226" y="191"/>
                </a:cubicBezTo>
                <a:cubicBezTo>
                  <a:pt x="228" y="189"/>
                  <a:pt x="229" y="187"/>
                  <a:pt x="230" y="185"/>
                </a:cubicBezTo>
                <a:cubicBezTo>
                  <a:pt x="237" y="187"/>
                  <a:pt x="245" y="190"/>
                  <a:pt x="247" y="190"/>
                </a:cubicBezTo>
                <a:cubicBezTo>
                  <a:pt x="248" y="191"/>
                  <a:pt x="250" y="191"/>
                  <a:pt x="251" y="190"/>
                </a:cubicBezTo>
                <a:cubicBezTo>
                  <a:pt x="253" y="189"/>
                  <a:pt x="254" y="188"/>
                  <a:pt x="254" y="187"/>
                </a:cubicBezTo>
                <a:cubicBezTo>
                  <a:pt x="255" y="186"/>
                  <a:pt x="255" y="184"/>
                  <a:pt x="254" y="183"/>
                </a:cubicBezTo>
                <a:cubicBezTo>
                  <a:pt x="254" y="181"/>
                  <a:pt x="253" y="180"/>
                  <a:pt x="252" y="179"/>
                </a:cubicBezTo>
                <a:cubicBezTo>
                  <a:pt x="250" y="178"/>
                  <a:pt x="243" y="174"/>
                  <a:pt x="236" y="171"/>
                </a:cubicBezTo>
                <a:cubicBezTo>
                  <a:pt x="237" y="168"/>
                  <a:pt x="238" y="166"/>
                  <a:pt x="239" y="163"/>
                </a:cubicBezTo>
                <a:cubicBezTo>
                  <a:pt x="246" y="164"/>
                  <a:pt x="255" y="165"/>
                  <a:pt x="256" y="165"/>
                </a:cubicBezTo>
                <a:cubicBezTo>
                  <a:pt x="258" y="165"/>
                  <a:pt x="259" y="165"/>
                  <a:pt x="261" y="164"/>
                </a:cubicBezTo>
                <a:cubicBezTo>
                  <a:pt x="262" y="163"/>
                  <a:pt x="262" y="162"/>
                  <a:pt x="263" y="160"/>
                </a:cubicBezTo>
                <a:cubicBezTo>
                  <a:pt x="263" y="159"/>
                  <a:pt x="263" y="157"/>
                  <a:pt x="262" y="156"/>
                </a:cubicBezTo>
                <a:cubicBezTo>
                  <a:pt x="261" y="155"/>
                  <a:pt x="260" y="154"/>
                  <a:pt x="259" y="153"/>
                </a:cubicBezTo>
                <a:cubicBezTo>
                  <a:pt x="257" y="153"/>
                  <a:pt x="249" y="150"/>
                  <a:pt x="242" y="148"/>
                </a:cubicBezTo>
                <a:cubicBezTo>
                  <a:pt x="242" y="146"/>
                  <a:pt x="243" y="143"/>
                  <a:pt x="243" y="140"/>
                </a:cubicBezTo>
                <a:cubicBezTo>
                  <a:pt x="250" y="140"/>
                  <a:pt x="259" y="139"/>
                  <a:pt x="260" y="139"/>
                </a:cubicBezTo>
                <a:close/>
                <a:moveTo>
                  <a:pt x="133" y="221"/>
                </a:moveTo>
                <a:cubicBezTo>
                  <a:pt x="84" y="221"/>
                  <a:pt x="45" y="181"/>
                  <a:pt x="45" y="133"/>
                </a:cubicBezTo>
                <a:cubicBezTo>
                  <a:pt x="45" y="84"/>
                  <a:pt x="84" y="45"/>
                  <a:pt x="133" y="45"/>
                </a:cubicBezTo>
                <a:cubicBezTo>
                  <a:pt x="181" y="45"/>
                  <a:pt x="221" y="84"/>
                  <a:pt x="221" y="133"/>
                </a:cubicBezTo>
                <a:cubicBezTo>
                  <a:pt x="221" y="181"/>
                  <a:pt x="181" y="221"/>
                  <a:pt x="133" y="221"/>
                </a:cubicBezTo>
                <a:close/>
              </a:path>
            </a:pathLst>
          </a:custGeom>
          <a:solidFill>
            <a:srgbClr val="C00000"/>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29" name="Freeform 11">
            <a:extLst>
              <a:ext uri="{FF2B5EF4-FFF2-40B4-BE49-F238E27FC236}">
                <a16:creationId xmlns:a16="http://schemas.microsoft.com/office/drawing/2014/main" id="{A0D6D1E1-49E2-04E4-C852-649F6A81F9B8}"/>
              </a:ext>
            </a:extLst>
          </p:cNvPr>
          <p:cNvSpPr>
            <a:spLocks/>
          </p:cNvSpPr>
          <p:nvPr/>
        </p:nvSpPr>
        <p:spPr bwMode="auto">
          <a:xfrm>
            <a:off x="5092674" y="4720758"/>
            <a:ext cx="51292" cy="138094"/>
          </a:xfrm>
          <a:custGeom>
            <a:avLst/>
            <a:gdLst/>
            <a:ahLst/>
            <a:cxnLst>
              <a:cxn ang="0">
                <a:pos x="11" y="57"/>
              </a:cxn>
              <a:cxn ang="0">
                <a:pos x="21" y="58"/>
              </a:cxn>
              <a:cxn ang="0">
                <a:pos x="21" y="0"/>
              </a:cxn>
              <a:cxn ang="0">
                <a:pos x="0" y="0"/>
              </a:cxn>
              <a:cxn ang="0">
                <a:pos x="0" y="59"/>
              </a:cxn>
              <a:cxn ang="0">
                <a:pos x="11" y="57"/>
              </a:cxn>
            </a:cxnLst>
            <a:rect l="0" t="0" r="r" b="b"/>
            <a:pathLst>
              <a:path w="21" h="59">
                <a:moveTo>
                  <a:pt x="11" y="57"/>
                </a:moveTo>
                <a:cubicBezTo>
                  <a:pt x="14" y="57"/>
                  <a:pt x="18" y="57"/>
                  <a:pt x="21" y="58"/>
                </a:cubicBezTo>
                <a:cubicBezTo>
                  <a:pt x="21" y="0"/>
                  <a:pt x="21" y="0"/>
                  <a:pt x="21" y="0"/>
                </a:cubicBezTo>
                <a:cubicBezTo>
                  <a:pt x="0" y="0"/>
                  <a:pt x="0" y="0"/>
                  <a:pt x="0" y="0"/>
                </a:cubicBezTo>
                <a:cubicBezTo>
                  <a:pt x="0" y="59"/>
                  <a:pt x="0" y="59"/>
                  <a:pt x="0" y="59"/>
                </a:cubicBezTo>
                <a:cubicBezTo>
                  <a:pt x="4" y="57"/>
                  <a:pt x="7" y="57"/>
                  <a:pt x="11" y="57"/>
                </a:cubicBezTo>
                <a:close/>
              </a:path>
            </a:pathLst>
          </a:custGeom>
          <a:solidFill>
            <a:srgbClr val="C00000"/>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30" name="Freeform 12">
            <a:extLst>
              <a:ext uri="{FF2B5EF4-FFF2-40B4-BE49-F238E27FC236}">
                <a16:creationId xmlns:a16="http://schemas.microsoft.com/office/drawing/2014/main" id="{C942E5E4-29C5-A86E-9E8C-ABF493021192}"/>
              </a:ext>
            </a:extLst>
          </p:cNvPr>
          <p:cNvSpPr>
            <a:spLocks/>
          </p:cNvSpPr>
          <p:nvPr/>
        </p:nvSpPr>
        <p:spPr bwMode="auto">
          <a:xfrm>
            <a:off x="4921043" y="4953545"/>
            <a:ext cx="145985" cy="112448"/>
          </a:xfrm>
          <a:custGeom>
            <a:avLst/>
            <a:gdLst/>
            <a:ahLst/>
            <a:cxnLst>
              <a:cxn ang="0">
                <a:pos x="51" y="0"/>
              </a:cxn>
              <a:cxn ang="0">
                <a:pos x="0" y="29"/>
              </a:cxn>
              <a:cxn ang="0">
                <a:pos x="10" y="47"/>
              </a:cxn>
              <a:cxn ang="0">
                <a:pos x="62" y="18"/>
              </a:cxn>
              <a:cxn ang="0">
                <a:pos x="51" y="0"/>
              </a:cxn>
            </a:cxnLst>
            <a:rect l="0" t="0" r="r" b="b"/>
            <a:pathLst>
              <a:path w="62" h="47">
                <a:moveTo>
                  <a:pt x="51" y="0"/>
                </a:moveTo>
                <a:cubicBezTo>
                  <a:pt x="0" y="29"/>
                  <a:pt x="0" y="29"/>
                  <a:pt x="0" y="29"/>
                </a:cubicBezTo>
                <a:cubicBezTo>
                  <a:pt x="10" y="47"/>
                  <a:pt x="10" y="47"/>
                  <a:pt x="10" y="47"/>
                </a:cubicBezTo>
                <a:cubicBezTo>
                  <a:pt x="62" y="18"/>
                  <a:pt x="62" y="18"/>
                  <a:pt x="62" y="18"/>
                </a:cubicBezTo>
                <a:cubicBezTo>
                  <a:pt x="56" y="13"/>
                  <a:pt x="53" y="7"/>
                  <a:pt x="51" y="0"/>
                </a:cubicBezTo>
                <a:close/>
              </a:path>
            </a:pathLst>
          </a:custGeom>
          <a:solidFill>
            <a:srgbClr val="C00000"/>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31" name="Freeform 13">
            <a:extLst>
              <a:ext uri="{FF2B5EF4-FFF2-40B4-BE49-F238E27FC236}">
                <a16:creationId xmlns:a16="http://schemas.microsoft.com/office/drawing/2014/main" id="{3B25EA54-9A55-A5AC-40D1-3506EDCDD0B6}"/>
              </a:ext>
            </a:extLst>
          </p:cNvPr>
          <p:cNvSpPr>
            <a:spLocks/>
          </p:cNvSpPr>
          <p:nvPr/>
        </p:nvSpPr>
        <p:spPr bwMode="auto">
          <a:xfrm>
            <a:off x="5171585" y="4953545"/>
            <a:ext cx="149931" cy="114421"/>
          </a:xfrm>
          <a:custGeom>
            <a:avLst/>
            <a:gdLst/>
            <a:ahLst/>
            <a:cxnLst>
              <a:cxn ang="0">
                <a:pos x="11" y="0"/>
              </a:cxn>
              <a:cxn ang="0">
                <a:pos x="0" y="18"/>
              </a:cxn>
              <a:cxn ang="0">
                <a:pos x="52" y="48"/>
              </a:cxn>
              <a:cxn ang="0">
                <a:pos x="63" y="30"/>
              </a:cxn>
              <a:cxn ang="0">
                <a:pos x="11" y="0"/>
              </a:cxn>
            </a:cxnLst>
            <a:rect l="0" t="0" r="r" b="b"/>
            <a:pathLst>
              <a:path w="63" h="48">
                <a:moveTo>
                  <a:pt x="11" y="0"/>
                </a:moveTo>
                <a:cubicBezTo>
                  <a:pt x="9" y="7"/>
                  <a:pt x="5" y="13"/>
                  <a:pt x="0" y="18"/>
                </a:cubicBezTo>
                <a:cubicBezTo>
                  <a:pt x="52" y="48"/>
                  <a:pt x="52" y="48"/>
                  <a:pt x="52" y="48"/>
                </a:cubicBezTo>
                <a:cubicBezTo>
                  <a:pt x="63" y="30"/>
                  <a:pt x="63" y="30"/>
                  <a:pt x="63" y="30"/>
                </a:cubicBezTo>
                <a:lnTo>
                  <a:pt x="11" y="0"/>
                </a:lnTo>
                <a:close/>
              </a:path>
            </a:pathLst>
          </a:custGeom>
          <a:solidFill>
            <a:srgbClr val="C00000"/>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32" name="Freeform 14">
            <a:extLst>
              <a:ext uri="{FF2B5EF4-FFF2-40B4-BE49-F238E27FC236}">
                <a16:creationId xmlns:a16="http://schemas.microsoft.com/office/drawing/2014/main" id="{0790FE9C-6AC2-3F32-58AC-E39885A94D44}"/>
              </a:ext>
            </a:extLst>
          </p:cNvPr>
          <p:cNvSpPr>
            <a:spLocks/>
          </p:cNvSpPr>
          <p:nvPr/>
        </p:nvSpPr>
        <p:spPr bwMode="auto">
          <a:xfrm>
            <a:off x="6063279" y="5282998"/>
            <a:ext cx="55238" cy="92720"/>
          </a:xfrm>
          <a:custGeom>
            <a:avLst/>
            <a:gdLst/>
            <a:ahLst/>
            <a:cxnLst>
              <a:cxn ang="0">
                <a:pos x="0" y="1"/>
              </a:cxn>
              <a:cxn ang="0">
                <a:pos x="9" y="39"/>
              </a:cxn>
              <a:cxn ang="0">
                <a:pos x="22" y="17"/>
              </a:cxn>
              <a:cxn ang="0">
                <a:pos x="0" y="1"/>
              </a:cxn>
            </a:cxnLst>
            <a:rect l="0" t="0" r="r" b="b"/>
            <a:pathLst>
              <a:path w="23" h="39">
                <a:moveTo>
                  <a:pt x="0" y="1"/>
                </a:moveTo>
                <a:cubicBezTo>
                  <a:pt x="9" y="39"/>
                  <a:pt x="9" y="39"/>
                  <a:pt x="9" y="39"/>
                </a:cubicBezTo>
                <a:cubicBezTo>
                  <a:pt x="18" y="35"/>
                  <a:pt x="23" y="26"/>
                  <a:pt x="22" y="17"/>
                </a:cubicBezTo>
                <a:cubicBezTo>
                  <a:pt x="20" y="7"/>
                  <a:pt x="10" y="0"/>
                  <a:pt x="0" y="1"/>
                </a:cubicBezTo>
                <a:close/>
              </a:path>
            </a:pathLst>
          </a:custGeom>
          <a:solidFill>
            <a:srgbClr val="FF80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33" name="Freeform 15">
            <a:extLst>
              <a:ext uri="{FF2B5EF4-FFF2-40B4-BE49-F238E27FC236}">
                <a16:creationId xmlns:a16="http://schemas.microsoft.com/office/drawing/2014/main" id="{D637B8DF-6D39-7212-0438-51C576385C82}"/>
              </a:ext>
            </a:extLst>
          </p:cNvPr>
          <p:cNvSpPr>
            <a:spLocks/>
          </p:cNvSpPr>
          <p:nvPr/>
        </p:nvSpPr>
        <p:spPr bwMode="auto">
          <a:xfrm>
            <a:off x="6021851" y="5288917"/>
            <a:ext cx="53265" cy="90748"/>
          </a:xfrm>
          <a:custGeom>
            <a:avLst/>
            <a:gdLst/>
            <a:ahLst/>
            <a:cxnLst>
              <a:cxn ang="0">
                <a:pos x="2" y="22"/>
              </a:cxn>
              <a:cxn ang="0">
                <a:pos x="23" y="38"/>
              </a:cxn>
              <a:cxn ang="0">
                <a:pos x="14" y="0"/>
              </a:cxn>
              <a:cxn ang="0">
                <a:pos x="2" y="22"/>
              </a:cxn>
            </a:cxnLst>
            <a:rect l="0" t="0" r="r" b="b"/>
            <a:pathLst>
              <a:path w="23" h="39">
                <a:moveTo>
                  <a:pt x="2" y="22"/>
                </a:moveTo>
                <a:cubicBezTo>
                  <a:pt x="4" y="32"/>
                  <a:pt x="13" y="39"/>
                  <a:pt x="23" y="38"/>
                </a:cubicBezTo>
                <a:cubicBezTo>
                  <a:pt x="14" y="0"/>
                  <a:pt x="14" y="0"/>
                  <a:pt x="14" y="0"/>
                </a:cubicBezTo>
                <a:cubicBezTo>
                  <a:pt x="5" y="4"/>
                  <a:pt x="0" y="13"/>
                  <a:pt x="2" y="22"/>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34" name="Freeform 16">
            <a:extLst>
              <a:ext uri="{FF2B5EF4-FFF2-40B4-BE49-F238E27FC236}">
                <a16:creationId xmlns:a16="http://schemas.microsoft.com/office/drawing/2014/main" id="{0EF5D325-A60F-4BB7-146F-45A995B8C767}"/>
              </a:ext>
            </a:extLst>
          </p:cNvPr>
          <p:cNvSpPr>
            <a:spLocks noEditPoints="1"/>
          </p:cNvSpPr>
          <p:nvPr/>
        </p:nvSpPr>
        <p:spPr bwMode="auto">
          <a:xfrm>
            <a:off x="5574031" y="4837151"/>
            <a:ext cx="990333" cy="990333"/>
          </a:xfrm>
          <a:custGeom>
            <a:avLst/>
            <a:gdLst/>
            <a:ahLst/>
            <a:cxnLst>
              <a:cxn ang="0">
                <a:pos x="417" y="203"/>
              </a:cxn>
              <a:cxn ang="0">
                <a:pos x="409" y="177"/>
              </a:cxn>
              <a:cxn ang="0">
                <a:pos x="405" y="158"/>
              </a:cxn>
              <a:cxn ang="0">
                <a:pos x="402" y="131"/>
              </a:cxn>
              <a:cxn ang="0">
                <a:pos x="363" y="128"/>
              </a:cxn>
              <a:cxn ang="0">
                <a:pos x="379" y="86"/>
              </a:cxn>
              <a:cxn ang="0">
                <a:pos x="335" y="89"/>
              </a:cxn>
              <a:cxn ang="0">
                <a:pos x="344" y="51"/>
              </a:cxn>
              <a:cxn ang="0">
                <a:pos x="319" y="40"/>
              </a:cxn>
              <a:cxn ang="0">
                <a:pos x="302" y="30"/>
              </a:cxn>
              <a:cxn ang="0">
                <a:pos x="280" y="14"/>
              </a:cxn>
              <a:cxn ang="0">
                <a:pos x="252" y="41"/>
              </a:cxn>
              <a:cxn ang="0">
                <a:pos x="232" y="1"/>
              </a:cxn>
              <a:cxn ang="0">
                <a:pos x="210" y="35"/>
              </a:cxn>
              <a:cxn ang="0">
                <a:pos x="188" y="1"/>
              </a:cxn>
              <a:cxn ang="0">
                <a:pos x="168" y="41"/>
              </a:cxn>
              <a:cxn ang="0">
                <a:pos x="140" y="14"/>
              </a:cxn>
              <a:cxn ang="0">
                <a:pos x="117" y="30"/>
              </a:cxn>
              <a:cxn ang="0">
                <a:pos x="101" y="40"/>
              </a:cxn>
              <a:cxn ang="0">
                <a:pos x="76" y="51"/>
              </a:cxn>
              <a:cxn ang="0">
                <a:pos x="85" y="89"/>
              </a:cxn>
              <a:cxn ang="0">
                <a:pos x="40" y="86"/>
              </a:cxn>
              <a:cxn ang="0">
                <a:pos x="56" y="128"/>
              </a:cxn>
              <a:cxn ang="0">
                <a:pos x="18" y="131"/>
              </a:cxn>
              <a:cxn ang="0">
                <a:pos x="15" y="158"/>
              </a:cxn>
              <a:cxn ang="0">
                <a:pos x="11" y="177"/>
              </a:cxn>
              <a:cxn ang="0">
                <a:pos x="2" y="203"/>
              </a:cxn>
              <a:cxn ang="0">
                <a:pos x="36" y="222"/>
              </a:cxn>
              <a:cxn ang="0">
                <a:pos x="5" y="253"/>
              </a:cxn>
              <a:cxn ang="0">
                <a:pos x="46" y="269"/>
              </a:cxn>
              <a:cxn ang="0">
                <a:pos x="23" y="300"/>
              </a:cxn>
              <a:cxn ang="0">
                <a:pos x="41" y="320"/>
              </a:cxn>
              <a:cxn ang="0">
                <a:pos x="52" y="336"/>
              </a:cxn>
              <a:cxn ang="0">
                <a:pos x="66" y="360"/>
              </a:cxn>
              <a:cxn ang="0">
                <a:pos x="103" y="347"/>
              </a:cxn>
              <a:cxn ang="0">
                <a:pos x="105" y="391"/>
              </a:cxn>
              <a:cxn ang="0">
                <a:pos x="145" y="371"/>
              </a:cxn>
              <a:cxn ang="0">
                <a:pos x="152" y="409"/>
              </a:cxn>
              <a:cxn ang="0">
                <a:pos x="179" y="409"/>
              </a:cxn>
              <a:cxn ang="0">
                <a:pos x="198" y="411"/>
              </a:cxn>
              <a:cxn ang="0">
                <a:pos x="221" y="411"/>
              </a:cxn>
              <a:cxn ang="0">
                <a:pos x="240" y="409"/>
              </a:cxn>
              <a:cxn ang="0">
                <a:pos x="268" y="409"/>
              </a:cxn>
              <a:cxn ang="0">
                <a:pos x="275" y="371"/>
              </a:cxn>
              <a:cxn ang="0">
                <a:pos x="314" y="391"/>
              </a:cxn>
              <a:cxn ang="0">
                <a:pos x="317" y="347"/>
              </a:cxn>
              <a:cxn ang="0">
                <a:pos x="353" y="360"/>
              </a:cxn>
              <a:cxn ang="0">
                <a:pos x="367" y="336"/>
              </a:cxn>
              <a:cxn ang="0">
                <a:pos x="378" y="320"/>
              </a:cxn>
              <a:cxn ang="0">
                <a:pos x="396" y="300"/>
              </a:cxn>
              <a:cxn ang="0">
                <a:pos x="373" y="269"/>
              </a:cxn>
              <a:cxn ang="0">
                <a:pos x="415" y="253"/>
              </a:cxn>
              <a:cxn ang="0">
                <a:pos x="383" y="222"/>
              </a:cxn>
              <a:cxn ang="0">
                <a:pos x="94" y="180"/>
              </a:cxn>
              <a:cxn ang="0">
                <a:pos x="239" y="94"/>
              </a:cxn>
              <a:cxn ang="0">
                <a:pos x="210" y="355"/>
              </a:cxn>
              <a:cxn ang="0">
                <a:pos x="210" y="355"/>
              </a:cxn>
              <a:cxn ang="0">
                <a:pos x="251" y="210"/>
              </a:cxn>
              <a:cxn ang="0">
                <a:pos x="325" y="180"/>
              </a:cxn>
            </a:cxnLst>
            <a:rect l="0" t="0" r="r" b="b"/>
            <a:pathLst>
              <a:path w="419" h="419">
                <a:moveTo>
                  <a:pt x="411" y="219"/>
                </a:moveTo>
                <a:cubicBezTo>
                  <a:pt x="413" y="219"/>
                  <a:pt x="415" y="218"/>
                  <a:pt x="417" y="216"/>
                </a:cubicBezTo>
                <a:cubicBezTo>
                  <a:pt x="418" y="214"/>
                  <a:pt x="419" y="212"/>
                  <a:pt x="419" y="210"/>
                </a:cubicBezTo>
                <a:cubicBezTo>
                  <a:pt x="419" y="207"/>
                  <a:pt x="418" y="205"/>
                  <a:pt x="417" y="203"/>
                </a:cubicBezTo>
                <a:cubicBezTo>
                  <a:pt x="415" y="201"/>
                  <a:pt x="413" y="200"/>
                  <a:pt x="411" y="200"/>
                </a:cubicBezTo>
                <a:cubicBezTo>
                  <a:pt x="408" y="200"/>
                  <a:pt x="395" y="198"/>
                  <a:pt x="383" y="197"/>
                </a:cubicBezTo>
                <a:cubicBezTo>
                  <a:pt x="383" y="193"/>
                  <a:pt x="382" y="189"/>
                  <a:pt x="382" y="185"/>
                </a:cubicBezTo>
                <a:cubicBezTo>
                  <a:pt x="393" y="182"/>
                  <a:pt x="406" y="178"/>
                  <a:pt x="409" y="177"/>
                </a:cubicBezTo>
                <a:cubicBezTo>
                  <a:pt x="411" y="176"/>
                  <a:pt x="413" y="174"/>
                  <a:pt x="414" y="173"/>
                </a:cubicBezTo>
                <a:cubicBezTo>
                  <a:pt x="415" y="171"/>
                  <a:pt x="415" y="168"/>
                  <a:pt x="415" y="166"/>
                </a:cubicBezTo>
                <a:cubicBezTo>
                  <a:pt x="414" y="164"/>
                  <a:pt x="413" y="162"/>
                  <a:pt x="411" y="160"/>
                </a:cubicBezTo>
                <a:cubicBezTo>
                  <a:pt x="409" y="159"/>
                  <a:pt x="407" y="158"/>
                  <a:pt x="405" y="158"/>
                </a:cubicBezTo>
                <a:cubicBezTo>
                  <a:pt x="402" y="159"/>
                  <a:pt x="389" y="160"/>
                  <a:pt x="377" y="162"/>
                </a:cubicBezTo>
                <a:cubicBezTo>
                  <a:pt x="376" y="158"/>
                  <a:pt x="374" y="154"/>
                  <a:pt x="373" y="150"/>
                </a:cubicBezTo>
                <a:cubicBezTo>
                  <a:pt x="384" y="144"/>
                  <a:pt x="395" y="137"/>
                  <a:pt x="397" y="136"/>
                </a:cubicBezTo>
                <a:cubicBezTo>
                  <a:pt x="400" y="135"/>
                  <a:pt x="401" y="133"/>
                  <a:pt x="402" y="131"/>
                </a:cubicBezTo>
                <a:cubicBezTo>
                  <a:pt x="402" y="129"/>
                  <a:pt x="402" y="126"/>
                  <a:pt x="401" y="124"/>
                </a:cubicBezTo>
                <a:cubicBezTo>
                  <a:pt x="400" y="122"/>
                  <a:pt x="398" y="120"/>
                  <a:pt x="396" y="119"/>
                </a:cubicBezTo>
                <a:cubicBezTo>
                  <a:pt x="394" y="118"/>
                  <a:pt x="392" y="118"/>
                  <a:pt x="390" y="119"/>
                </a:cubicBezTo>
                <a:cubicBezTo>
                  <a:pt x="387" y="120"/>
                  <a:pt x="375" y="124"/>
                  <a:pt x="363" y="128"/>
                </a:cubicBezTo>
                <a:cubicBezTo>
                  <a:pt x="361" y="124"/>
                  <a:pt x="359" y="121"/>
                  <a:pt x="357" y="117"/>
                </a:cubicBezTo>
                <a:cubicBezTo>
                  <a:pt x="366" y="109"/>
                  <a:pt x="376" y="100"/>
                  <a:pt x="378" y="99"/>
                </a:cubicBezTo>
                <a:cubicBezTo>
                  <a:pt x="380" y="97"/>
                  <a:pt x="381" y="95"/>
                  <a:pt x="381" y="93"/>
                </a:cubicBezTo>
                <a:cubicBezTo>
                  <a:pt x="381" y="90"/>
                  <a:pt x="381" y="88"/>
                  <a:pt x="379" y="86"/>
                </a:cubicBezTo>
                <a:cubicBezTo>
                  <a:pt x="378" y="84"/>
                  <a:pt x="376" y="83"/>
                  <a:pt x="374" y="82"/>
                </a:cubicBezTo>
                <a:cubicBezTo>
                  <a:pt x="371" y="82"/>
                  <a:pt x="369" y="82"/>
                  <a:pt x="367" y="83"/>
                </a:cubicBezTo>
                <a:cubicBezTo>
                  <a:pt x="365" y="85"/>
                  <a:pt x="353" y="91"/>
                  <a:pt x="343" y="98"/>
                </a:cubicBezTo>
                <a:cubicBezTo>
                  <a:pt x="340" y="95"/>
                  <a:pt x="338" y="91"/>
                  <a:pt x="335" y="89"/>
                </a:cubicBezTo>
                <a:cubicBezTo>
                  <a:pt x="342" y="79"/>
                  <a:pt x="350" y="68"/>
                  <a:pt x="351" y="66"/>
                </a:cubicBezTo>
                <a:cubicBezTo>
                  <a:pt x="353" y="64"/>
                  <a:pt x="353" y="62"/>
                  <a:pt x="353" y="59"/>
                </a:cubicBezTo>
                <a:cubicBezTo>
                  <a:pt x="353" y="57"/>
                  <a:pt x="352" y="55"/>
                  <a:pt x="350" y="53"/>
                </a:cubicBezTo>
                <a:cubicBezTo>
                  <a:pt x="348" y="52"/>
                  <a:pt x="346" y="51"/>
                  <a:pt x="344" y="51"/>
                </a:cubicBezTo>
                <a:cubicBezTo>
                  <a:pt x="341" y="51"/>
                  <a:pt x="339" y="52"/>
                  <a:pt x="337" y="53"/>
                </a:cubicBezTo>
                <a:cubicBezTo>
                  <a:pt x="335" y="55"/>
                  <a:pt x="326" y="64"/>
                  <a:pt x="317" y="72"/>
                </a:cubicBezTo>
                <a:cubicBezTo>
                  <a:pt x="313" y="70"/>
                  <a:pt x="310" y="67"/>
                  <a:pt x="307" y="65"/>
                </a:cubicBezTo>
                <a:cubicBezTo>
                  <a:pt x="312" y="54"/>
                  <a:pt x="317" y="42"/>
                  <a:pt x="319" y="40"/>
                </a:cubicBezTo>
                <a:cubicBezTo>
                  <a:pt x="320" y="37"/>
                  <a:pt x="320" y="35"/>
                  <a:pt x="319" y="33"/>
                </a:cubicBezTo>
                <a:cubicBezTo>
                  <a:pt x="318" y="31"/>
                  <a:pt x="317" y="29"/>
                  <a:pt x="314" y="28"/>
                </a:cubicBezTo>
                <a:cubicBezTo>
                  <a:pt x="312" y="27"/>
                  <a:pt x="310" y="26"/>
                  <a:pt x="308" y="27"/>
                </a:cubicBezTo>
                <a:cubicBezTo>
                  <a:pt x="306" y="27"/>
                  <a:pt x="304" y="28"/>
                  <a:pt x="302" y="30"/>
                </a:cubicBezTo>
                <a:cubicBezTo>
                  <a:pt x="301" y="32"/>
                  <a:pt x="293" y="43"/>
                  <a:pt x="286" y="53"/>
                </a:cubicBezTo>
                <a:cubicBezTo>
                  <a:pt x="282" y="51"/>
                  <a:pt x="279" y="50"/>
                  <a:pt x="275" y="48"/>
                </a:cubicBezTo>
                <a:cubicBezTo>
                  <a:pt x="277" y="36"/>
                  <a:pt x="280" y="23"/>
                  <a:pt x="281" y="21"/>
                </a:cubicBezTo>
                <a:cubicBezTo>
                  <a:pt x="281" y="18"/>
                  <a:pt x="281" y="16"/>
                  <a:pt x="280" y="14"/>
                </a:cubicBezTo>
                <a:cubicBezTo>
                  <a:pt x="279" y="12"/>
                  <a:pt x="277" y="11"/>
                  <a:pt x="274" y="10"/>
                </a:cubicBezTo>
                <a:cubicBezTo>
                  <a:pt x="272" y="9"/>
                  <a:pt x="270" y="9"/>
                  <a:pt x="268" y="10"/>
                </a:cubicBezTo>
                <a:cubicBezTo>
                  <a:pt x="266" y="11"/>
                  <a:pt x="264" y="13"/>
                  <a:pt x="263" y="15"/>
                </a:cubicBezTo>
                <a:cubicBezTo>
                  <a:pt x="262" y="17"/>
                  <a:pt x="257" y="30"/>
                  <a:pt x="252" y="41"/>
                </a:cubicBezTo>
                <a:cubicBezTo>
                  <a:pt x="248" y="40"/>
                  <a:pt x="244" y="39"/>
                  <a:pt x="240" y="38"/>
                </a:cubicBezTo>
                <a:cubicBezTo>
                  <a:pt x="240" y="26"/>
                  <a:pt x="240" y="13"/>
                  <a:pt x="240" y="10"/>
                </a:cubicBezTo>
                <a:cubicBezTo>
                  <a:pt x="240" y="8"/>
                  <a:pt x="239" y="5"/>
                  <a:pt x="238" y="4"/>
                </a:cubicBezTo>
                <a:cubicBezTo>
                  <a:pt x="236" y="2"/>
                  <a:pt x="234" y="1"/>
                  <a:pt x="232" y="1"/>
                </a:cubicBezTo>
                <a:cubicBezTo>
                  <a:pt x="229" y="0"/>
                  <a:pt x="227" y="1"/>
                  <a:pt x="225" y="2"/>
                </a:cubicBezTo>
                <a:cubicBezTo>
                  <a:pt x="223" y="4"/>
                  <a:pt x="222" y="6"/>
                  <a:pt x="221" y="8"/>
                </a:cubicBezTo>
                <a:cubicBezTo>
                  <a:pt x="221" y="11"/>
                  <a:pt x="218" y="24"/>
                  <a:pt x="216" y="36"/>
                </a:cubicBezTo>
                <a:cubicBezTo>
                  <a:pt x="214" y="35"/>
                  <a:pt x="212" y="35"/>
                  <a:pt x="210" y="35"/>
                </a:cubicBezTo>
                <a:cubicBezTo>
                  <a:pt x="208" y="35"/>
                  <a:pt x="206" y="35"/>
                  <a:pt x="204" y="36"/>
                </a:cubicBezTo>
                <a:cubicBezTo>
                  <a:pt x="201" y="24"/>
                  <a:pt x="199" y="11"/>
                  <a:pt x="198" y="8"/>
                </a:cubicBezTo>
                <a:cubicBezTo>
                  <a:pt x="198" y="6"/>
                  <a:pt x="196" y="4"/>
                  <a:pt x="194" y="2"/>
                </a:cubicBezTo>
                <a:cubicBezTo>
                  <a:pt x="192" y="1"/>
                  <a:pt x="190" y="0"/>
                  <a:pt x="188" y="1"/>
                </a:cubicBezTo>
                <a:cubicBezTo>
                  <a:pt x="185" y="1"/>
                  <a:pt x="183" y="2"/>
                  <a:pt x="182" y="4"/>
                </a:cubicBezTo>
                <a:cubicBezTo>
                  <a:pt x="180" y="5"/>
                  <a:pt x="179" y="8"/>
                  <a:pt x="179" y="10"/>
                </a:cubicBezTo>
                <a:cubicBezTo>
                  <a:pt x="179" y="13"/>
                  <a:pt x="179" y="26"/>
                  <a:pt x="180" y="38"/>
                </a:cubicBezTo>
                <a:cubicBezTo>
                  <a:pt x="176" y="39"/>
                  <a:pt x="172" y="40"/>
                  <a:pt x="168" y="41"/>
                </a:cubicBezTo>
                <a:cubicBezTo>
                  <a:pt x="163" y="30"/>
                  <a:pt x="158" y="17"/>
                  <a:pt x="156" y="15"/>
                </a:cubicBezTo>
                <a:cubicBezTo>
                  <a:pt x="156" y="13"/>
                  <a:pt x="154" y="11"/>
                  <a:pt x="152" y="10"/>
                </a:cubicBezTo>
                <a:cubicBezTo>
                  <a:pt x="150" y="9"/>
                  <a:pt x="147" y="9"/>
                  <a:pt x="145" y="10"/>
                </a:cubicBezTo>
                <a:cubicBezTo>
                  <a:pt x="143" y="11"/>
                  <a:pt x="141" y="12"/>
                  <a:pt x="140" y="14"/>
                </a:cubicBezTo>
                <a:cubicBezTo>
                  <a:pt x="138" y="16"/>
                  <a:pt x="138" y="18"/>
                  <a:pt x="138" y="21"/>
                </a:cubicBezTo>
                <a:cubicBezTo>
                  <a:pt x="139" y="23"/>
                  <a:pt x="142" y="36"/>
                  <a:pt x="145" y="48"/>
                </a:cubicBezTo>
                <a:cubicBezTo>
                  <a:pt x="141" y="50"/>
                  <a:pt x="137" y="51"/>
                  <a:pt x="133" y="53"/>
                </a:cubicBezTo>
                <a:cubicBezTo>
                  <a:pt x="127" y="43"/>
                  <a:pt x="119" y="32"/>
                  <a:pt x="117" y="30"/>
                </a:cubicBezTo>
                <a:cubicBezTo>
                  <a:pt x="116" y="28"/>
                  <a:pt x="114" y="27"/>
                  <a:pt x="112" y="27"/>
                </a:cubicBezTo>
                <a:cubicBezTo>
                  <a:pt x="109" y="26"/>
                  <a:pt x="107" y="27"/>
                  <a:pt x="105" y="28"/>
                </a:cubicBezTo>
                <a:cubicBezTo>
                  <a:pt x="103" y="29"/>
                  <a:pt x="101" y="31"/>
                  <a:pt x="101" y="33"/>
                </a:cubicBezTo>
                <a:cubicBezTo>
                  <a:pt x="100" y="35"/>
                  <a:pt x="100" y="37"/>
                  <a:pt x="101" y="40"/>
                </a:cubicBezTo>
                <a:cubicBezTo>
                  <a:pt x="102" y="42"/>
                  <a:pt x="107" y="54"/>
                  <a:pt x="113" y="65"/>
                </a:cubicBezTo>
                <a:cubicBezTo>
                  <a:pt x="109" y="67"/>
                  <a:pt x="106" y="70"/>
                  <a:pt x="103" y="72"/>
                </a:cubicBezTo>
                <a:cubicBezTo>
                  <a:pt x="94" y="64"/>
                  <a:pt x="84" y="55"/>
                  <a:pt x="82" y="53"/>
                </a:cubicBezTo>
                <a:cubicBezTo>
                  <a:pt x="80" y="52"/>
                  <a:pt x="78" y="51"/>
                  <a:pt x="76" y="51"/>
                </a:cubicBezTo>
                <a:cubicBezTo>
                  <a:pt x="73" y="51"/>
                  <a:pt x="71" y="52"/>
                  <a:pt x="69" y="53"/>
                </a:cubicBezTo>
                <a:cubicBezTo>
                  <a:pt x="68" y="55"/>
                  <a:pt x="67" y="57"/>
                  <a:pt x="66" y="59"/>
                </a:cubicBezTo>
                <a:cubicBezTo>
                  <a:pt x="66" y="62"/>
                  <a:pt x="66" y="64"/>
                  <a:pt x="68" y="66"/>
                </a:cubicBezTo>
                <a:cubicBezTo>
                  <a:pt x="70" y="68"/>
                  <a:pt x="78" y="79"/>
                  <a:pt x="85" y="89"/>
                </a:cubicBezTo>
                <a:cubicBezTo>
                  <a:pt x="82" y="92"/>
                  <a:pt x="79" y="95"/>
                  <a:pt x="77" y="98"/>
                </a:cubicBezTo>
                <a:cubicBezTo>
                  <a:pt x="66" y="91"/>
                  <a:pt x="55" y="85"/>
                  <a:pt x="52" y="83"/>
                </a:cubicBezTo>
                <a:cubicBezTo>
                  <a:pt x="50" y="82"/>
                  <a:pt x="48" y="82"/>
                  <a:pt x="46" y="82"/>
                </a:cubicBezTo>
                <a:cubicBezTo>
                  <a:pt x="44" y="83"/>
                  <a:pt x="42" y="84"/>
                  <a:pt x="40" y="86"/>
                </a:cubicBezTo>
                <a:cubicBezTo>
                  <a:pt x="39" y="88"/>
                  <a:pt x="38" y="90"/>
                  <a:pt x="38" y="93"/>
                </a:cubicBezTo>
                <a:cubicBezTo>
                  <a:pt x="39" y="95"/>
                  <a:pt x="39" y="97"/>
                  <a:pt x="41" y="99"/>
                </a:cubicBezTo>
                <a:cubicBezTo>
                  <a:pt x="43" y="100"/>
                  <a:pt x="53" y="109"/>
                  <a:pt x="62" y="117"/>
                </a:cubicBezTo>
                <a:cubicBezTo>
                  <a:pt x="60" y="121"/>
                  <a:pt x="58" y="124"/>
                  <a:pt x="56" y="128"/>
                </a:cubicBezTo>
                <a:cubicBezTo>
                  <a:pt x="45" y="124"/>
                  <a:pt x="32" y="120"/>
                  <a:pt x="30" y="119"/>
                </a:cubicBezTo>
                <a:cubicBezTo>
                  <a:pt x="27" y="118"/>
                  <a:pt x="25" y="118"/>
                  <a:pt x="23" y="119"/>
                </a:cubicBezTo>
                <a:cubicBezTo>
                  <a:pt x="21" y="120"/>
                  <a:pt x="19" y="122"/>
                  <a:pt x="18" y="124"/>
                </a:cubicBezTo>
                <a:cubicBezTo>
                  <a:pt x="17" y="126"/>
                  <a:pt x="17" y="129"/>
                  <a:pt x="18" y="131"/>
                </a:cubicBezTo>
                <a:cubicBezTo>
                  <a:pt x="18" y="133"/>
                  <a:pt x="20" y="135"/>
                  <a:pt x="22" y="136"/>
                </a:cubicBezTo>
                <a:cubicBezTo>
                  <a:pt x="24" y="137"/>
                  <a:pt x="36" y="144"/>
                  <a:pt x="46" y="150"/>
                </a:cubicBezTo>
                <a:cubicBezTo>
                  <a:pt x="45" y="154"/>
                  <a:pt x="44" y="158"/>
                  <a:pt x="43" y="162"/>
                </a:cubicBezTo>
                <a:cubicBezTo>
                  <a:pt x="31" y="160"/>
                  <a:pt x="17" y="159"/>
                  <a:pt x="15" y="158"/>
                </a:cubicBezTo>
                <a:cubicBezTo>
                  <a:pt x="12" y="158"/>
                  <a:pt x="10" y="159"/>
                  <a:pt x="8" y="160"/>
                </a:cubicBezTo>
                <a:cubicBezTo>
                  <a:pt x="7" y="162"/>
                  <a:pt x="5" y="164"/>
                  <a:pt x="5" y="166"/>
                </a:cubicBezTo>
                <a:cubicBezTo>
                  <a:pt x="4" y="168"/>
                  <a:pt x="5" y="171"/>
                  <a:pt x="6" y="173"/>
                </a:cubicBezTo>
                <a:cubicBezTo>
                  <a:pt x="7" y="174"/>
                  <a:pt x="9" y="176"/>
                  <a:pt x="11" y="177"/>
                </a:cubicBezTo>
                <a:cubicBezTo>
                  <a:pt x="13" y="178"/>
                  <a:pt x="26" y="182"/>
                  <a:pt x="38" y="185"/>
                </a:cubicBezTo>
                <a:cubicBezTo>
                  <a:pt x="37" y="189"/>
                  <a:pt x="37" y="193"/>
                  <a:pt x="36" y="197"/>
                </a:cubicBezTo>
                <a:cubicBezTo>
                  <a:pt x="24" y="198"/>
                  <a:pt x="11" y="200"/>
                  <a:pt x="8" y="200"/>
                </a:cubicBezTo>
                <a:cubicBezTo>
                  <a:pt x="6" y="200"/>
                  <a:pt x="4" y="201"/>
                  <a:pt x="2" y="203"/>
                </a:cubicBezTo>
                <a:cubicBezTo>
                  <a:pt x="1" y="205"/>
                  <a:pt x="0" y="207"/>
                  <a:pt x="0" y="210"/>
                </a:cubicBezTo>
                <a:cubicBezTo>
                  <a:pt x="0" y="212"/>
                  <a:pt x="1" y="214"/>
                  <a:pt x="2" y="216"/>
                </a:cubicBezTo>
                <a:cubicBezTo>
                  <a:pt x="4" y="218"/>
                  <a:pt x="6" y="219"/>
                  <a:pt x="8" y="219"/>
                </a:cubicBezTo>
                <a:cubicBezTo>
                  <a:pt x="11" y="219"/>
                  <a:pt x="24" y="221"/>
                  <a:pt x="36" y="222"/>
                </a:cubicBezTo>
                <a:cubicBezTo>
                  <a:pt x="37" y="226"/>
                  <a:pt x="37" y="230"/>
                  <a:pt x="38" y="234"/>
                </a:cubicBezTo>
                <a:cubicBezTo>
                  <a:pt x="26" y="237"/>
                  <a:pt x="13" y="241"/>
                  <a:pt x="11" y="242"/>
                </a:cubicBezTo>
                <a:cubicBezTo>
                  <a:pt x="9" y="243"/>
                  <a:pt x="7" y="245"/>
                  <a:pt x="6" y="247"/>
                </a:cubicBezTo>
                <a:cubicBezTo>
                  <a:pt x="5" y="248"/>
                  <a:pt x="4" y="251"/>
                  <a:pt x="5" y="253"/>
                </a:cubicBezTo>
                <a:cubicBezTo>
                  <a:pt x="5" y="255"/>
                  <a:pt x="7" y="257"/>
                  <a:pt x="8" y="259"/>
                </a:cubicBezTo>
                <a:cubicBezTo>
                  <a:pt x="10" y="260"/>
                  <a:pt x="12" y="261"/>
                  <a:pt x="15" y="261"/>
                </a:cubicBezTo>
                <a:cubicBezTo>
                  <a:pt x="17" y="260"/>
                  <a:pt x="31" y="259"/>
                  <a:pt x="43" y="257"/>
                </a:cubicBezTo>
                <a:cubicBezTo>
                  <a:pt x="44" y="261"/>
                  <a:pt x="45" y="265"/>
                  <a:pt x="46" y="269"/>
                </a:cubicBezTo>
                <a:cubicBezTo>
                  <a:pt x="36" y="275"/>
                  <a:pt x="24" y="282"/>
                  <a:pt x="22" y="283"/>
                </a:cubicBezTo>
                <a:cubicBezTo>
                  <a:pt x="20" y="284"/>
                  <a:pt x="18" y="286"/>
                  <a:pt x="18" y="288"/>
                </a:cubicBezTo>
                <a:cubicBezTo>
                  <a:pt x="17" y="290"/>
                  <a:pt x="17" y="293"/>
                  <a:pt x="18" y="295"/>
                </a:cubicBezTo>
                <a:cubicBezTo>
                  <a:pt x="19" y="297"/>
                  <a:pt x="21" y="299"/>
                  <a:pt x="23" y="300"/>
                </a:cubicBezTo>
                <a:cubicBezTo>
                  <a:pt x="25" y="301"/>
                  <a:pt x="27" y="301"/>
                  <a:pt x="30" y="300"/>
                </a:cubicBezTo>
                <a:cubicBezTo>
                  <a:pt x="32" y="299"/>
                  <a:pt x="45" y="295"/>
                  <a:pt x="56" y="291"/>
                </a:cubicBezTo>
                <a:cubicBezTo>
                  <a:pt x="58" y="295"/>
                  <a:pt x="60" y="298"/>
                  <a:pt x="62" y="302"/>
                </a:cubicBezTo>
                <a:cubicBezTo>
                  <a:pt x="53" y="310"/>
                  <a:pt x="43" y="319"/>
                  <a:pt x="41" y="320"/>
                </a:cubicBezTo>
                <a:cubicBezTo>
                  <a:pt x="39" y="322"/>
                  <a:pt x="39" y="324"/>
                  <a:pt x="38" y="326"/>
                </a:cubicBezTo>
                <a:cubicBezTo>
                  <a:pt x="38" y="329"/>
                  <a:pt x="39" y="331"/>
                  <a:pt x="40" y="333"/>
                </a:cubicBezTo>
                <a:cubicBezTo>
                  <a:pt x="42" y="335"/>
                  <a:pt x="44" y="336"/>
                  <a:pt x="46" y="337"/>
                </a:cubicBezTo>
                <a:cubicBezTo>
                  <a:pt x="48" y="337"/>
                  <a:pt x="50" y="337"/>
                  <a:pt x="52" y="336"/>
                </a:cubicBezTo>
                <a:cubicBezTo>
                  <a:pt x="55" y="334"/>
                  <a:pt x="66" y="328"/>
                  <a:pt x="77" y="321"/>
                </a:cubicBezTo>
                <a:cubicBezTo>
                  <a:pt x="79" y="325"/>
                  <a:pt x="82" y="328"/>
                  <a:pt x="85" y="330"/>
                </a:cubicBezTo>
                <a:cubicBezTo>
                  <a:pt x="78" y="340"/>
                  <a:pt x="70" y="351"/>
                  <a:pt x="68" y="353"/>
                </a:cubicBezTo>
                <a:cubicBezTo>
                  <a:pt x="67" y="355"/>
                  <a:pt x="66" y="357"/>
                  <a:pt x="66" y="360"/>
                </a:cubicBezTo>
                <a:cubicBezTo>
                  <a:pt x="67" y="362"/>
                  <a:pt x="68" y="364"/>
                  <a:pt x="69" y="366"/>
                </a:cubicBezTo>
                <a:cubicBezTo>
                  <a:pt x="71" y="367"/>
                  <a:pt x="73" y="368"/>
                  <a:pt x="76" y="368"/>
                </a:cubicBezTo>
                <a:cubicBezTo>
                  <a:pt x="78" y="368"/>
                  <a:pt x="80" y="367"/>
                  <a:pt x="82" y="366"/>
                </a:cubicBezTo>
                <a:cubicBezTo>
                  <a:pt x="84" y="364"/>
                  <a:pt x="94" y="355"/>
                  <a:pt x="103" y="347"/>
                </a:cubicBezTo>
                <a:cubicBezTo>
                  <a:pt x="106" y="349"/>
                  <a:pt x="109" y="352"/>
                  <a:pt x="113" y="354"/>
                </a:cubicBezTo>
                <a:cubicBezTo>
                  <a:pt x="107" y="365"/>
                  <a:pt x="102" y="377"/>
                  <a:pt x="101" y="379"/>
                </a:cubicBezTo>
                <a:cubicBezTo>
                  <a:pt x="100" y="382"/>
                  <a:pt x="100" y="384"/>
                  <a:pt x="101" y="386"/>
                </a:cubicBezTo>
                <a:cubicBezTo>
                  <a:pt x="101" y="388"/>
                  <a:pt x="103" y="390"/>
                  <a:pt x="105" y="391"/>
                </a:cubicBezTo>
                <a:cubicBezTo>
                  <a:pt x="107" y="393"/>
                  <a:pt x="109" y="393"/>
                  <a:pt x="112" y="392"/>
                </a:cubicBezTo>
                <a:cubicBezTo>
                  <a:pt x="114" y="392"/>
                  <a:pt x="116" y="391"/>
                  <a:pt x="117" y="389"/>
                </a:cubicBezTo>
                <a:cubicBezTo>
                  <a:pt x="119" y="387"/>
                  <a:pt x="127" y="376"/>
                  <a:pt x="133" y="366"/>
                </a:cubicBezTo>
                <a:cubicBezTo>
                  <a:pt x="137" y="368"/>
                  <a:pt x="141" y="369"/>
                  <a:pt x="145" y="371"/>
                </a:cubicBezTo>
                <a:cubicBezTo>
                  <a:pt x="142" y="383"/>
                  <a:pt x="139" y="396"/>
                  <a:pt x="138" y="398"/>
                </a:cubicBezTo>
                <a:cubicBezTo>
                  <a:pt x="138" y="401"/>
                  <a:pt x="138" y="403"/>
                  <a:pt x="140" y="405"/>
                </a:cubicBezTo>
                <a:cubicBezTo>
                  <a:pt x="141" y="407"/>
                  <a:pt x="143" y="408"/>
                  <a:pt x="145" y="409"/>
                </a:cubicBezTo>
                <a:cubicBezTo>
                  <a:pt x="147" y="410"/>
                  <a:pt x="150" y="410"/>
                  <a:pt x="152" y="409"/>
                </a:cubicBezTo>
                <a:cubicBezTo>
                  <a:pt x="154" y="408"/>
                  <a:pt x="156" y="406"/>
                  <a:pt x="156" y="404"/>
                </a:cubicBezTo>
                <a:cubicBezTo>
                  <a:pt x="158" y="402"/>
                  <a:pt x="163" y="389"/>
                  <a:pt x="168" y="378"/>
                </a:cubicBezTo>
                <a:cubicBezTo>
                  <a:pt x="172" y="379"/>
                  <a:pt x="176" y="380"/>
                  <a:pt x="180" y="381"/>
                </a:cubicBezTo>
                <a:cubicBezTo>
                  <a:pt x="179" y="393"/>
                  <a:pt x="179" y="406"/>
                  <a:pt x="179" y="409"/>
                </a:cubicBezTo>
                <a:cubicBezTo>
                  <a:pt x="179" y="411"/>
                  <a:pt x="180" y="414"/>
                  <a:pt x="182" y="415"/>
                </a:cubicBezTo>
                <a:cubicBezTo>
                  <a:pt x="183" y="417"/>
                  <a:pt x="185" y="418"/>
                  <a:pt x="188" y="418"/>
                </a:cubicBezTo>
                <a:cubicBezTo>
                  <a:pt x="190" y="419"/>
                  <a:pt x="192" y="418"/>
                  <a:pt x="194" y="417"/>
                </a:cubicBezTo>
                <a:cubicBezTo>
                  <a:pt x="196" y="415"/>
                  <a:pt x="198" y="413"/>
                  <a:pt x="198" y="411"/>
                </a:cubicBezTo>
                <a:cubicBezTo>
                  <a:pt x="199" y="408"/>
                  <a:pt x="201" y="395"/>
                  <a:pt x="204" y="383"/>
                </a:cubicBezTo>
                <a:cubicBezTo>
                  <a:pt x="206" y="384"/>
                  <a:pt x="208" y="384"/>
                  <a:pt x="210" y="384"/>
                </a:cubicBezTo>
                <a:cubicBezTo>
                  <a:pt x="212" y="384"/>
                  <a:pt x="214" y="384"/>
                  <a:pt x="216" y="383"/>
                </a:cubicBezTo>
                <a:cubicBezTo>
                  <a:pt x="218" y="395"/>
                  <a:pt x="221" y="408"/>
                  <a:pt x="221" y="411"/>
                </a:cubicBezTo>
                <a:cubicBezTo>
                  <a:pt x="222" y="413"/>
                  <a:pt x="223" y="415"/>
                  <a:pt x="225" y="417"/>
                </a:cubicBezTo>
                <a:cubicBezTo>
                  <a:pt x="227" y="418"/>
                  <a:pt x="229" y="419"/>
                  <a:pt x="232" y="418"/>
                </a:cubicBezTo>
                <a:cubicBezTo>
                  <a:pt x="234" y="418"/>
                  <a:pt x="236" y="417"/>
                  <a:pt x="238" y="415"/>
                </a:cubicBezTo>
                <a:cubicBezTo>
                  <a:pt x="239" y="414"/>
                  <a:pt x="240" y="412"/>
                  <a:pt x="240" y="409"/>
                </a:cubicBezTo>
                <a:cubicBezTo>
                  <a:pt x="240" y="406"/>
                  <a:pt x="240" y="393"/>
                  <a:pt x="240" y="381"/>
                </a:cubicBezTo>
                <a:cubicBezTo>
                  <a:pt x="244" y="380"/>
                  <a:pt x="248" y="379"/>
                  <a:pt x="252" y="378"/>
                </a:cubicBezTo>
                <a:cubicBezTo>
                  <a:pt x="257" y="390"/>
                  <a:pt x="262" y="402"/>
                  <a:pt x="263" y="404"/>
                </a:cubicBezTo>
                <a:cubicBezTo>
                  <a:pt x="264" y="406"/>
                  <a:pt x="266" y="408"/>
                  <a:pt x="268" y="409"/>
                </a:cubicBezTo>
                <a:cubicBezTo>
                  <a:pt x="270" y="410"/>
                  <a:pt x="272" y="410"/>
                  <a:pt x="274" y="409"/>
                </a:cubicBezTo>
                <a:cubicBezTo>
                  <a:pt x="277" y="408"/>
                  <a:pt x="279" y="407"/>
                  <a:pt x="280" y="405"/>
                </a:cubicBezTo>
                <a:cubicBezTo>
                  <a:pt x="281" y="403"/>
                  <a:pt x="281" y="401"/>
                  <a:pt x="281" y="398"/>
                </a:cubicBezTo>
                <a:cubicBezTo>
                  <a:pt x="280" y="396"/>
                  <a:pt x="277" y="383"/>
                  <a:pt x="275" y="371"/>
                </a:cubicBezTo>
                <a:cubicBezTo>
                  <a:pt x="279" y="369"/>
                  <a:pt x="282" y="368"/>
                  <a:pt x="286" y="366"/>
                </a:cubicBezTo>
                <a:cubicBezTo>
                  <a:pt x="293" y="376"/>
                  <a:pt x="301" y="387"/>
                  <a:pt x="302" y="389"/>
                </a:cubicBezTo>
                <a:cubicBezTo>
                  <a:pt x="304" y="391"/>
                  <a:pt x="306" y="392"/>
                  <a:pt x="308" y="392"/>
                </a:cubicBezTo>
                <a:cubicBezTo>
                  <a:pt x="310" y="393"/>
                  <a:pt x="312" y="393"/>
                  <a:pt x="314" y="391"/>
                </a:cubicBezTo>
                <a:cubicBezTo>
                  <a:pt x="317" y="390"/>
                  <a:pt x="318" y="388"/>
                  <a:pt x="319" y="386"/>
                </a:cubicBezTo>
                <a:cubicBezTo>
                  <a:pt x="320" y="384"/>
                  <a:pt x="320" y="382"/>
                  <a:pt x="319" y="379"/>
                </a:cubicBezTo>
                <a:cubicBezTo>
                  <a:pt x="317" y="377"/>
                  <a:pt x="312" y="365"/>
                  <a:pt x="307" y="354"/>
                </a:cubicBezTo>
                <a:cubicBezTo>
                  <a:pt x="310" y="352"/>
                  <a:pt x="313" y="349"/>
                  <a:pt x="317" y="347"/>
                </a:cubicBezTo>
                <a:cubicBezTo>
                  <a:pt x="326" y="355"/>
                  <a:pt x="335" y="364"/>
                  <a:pt x="337" y="366"/>
                </a:cubicBezTo>
                <a:cubicBezTo>
                  <a:pt x="339" y="367"/>
                  <a:pt x="341" y="368"/>
                  <a:pt x="344" y="368"/>
                </a:cubicBezTo>
                <a:cubicBezTo>
                  <a:pt x="346" y="368"/>
                  <a:pt x="348" y="367"/>
                  <a:pt x="350" y="366"/>
                </a:cubicBezTo>
                <a:cubicBezTo>
                  <a:pt x="352" y="364"/>
                  <a:pt x="353" y="362"/>
                  <a:pt x="353" y="360"/>
                </a:cubicBezTo>
                <a:cubicBezTo>
                  <a:pt x="353" y="357"/>
                  <a:pt x="353" y="355"/>
                  <a:pt x="351" y="353"/>
                </a:cubicBezTo>
                <a:cubicBezTo>
                  <a:pt x="350" y="351"/>
                  <a:pt x="342" y="340"/>
                  <a:pt x="335" y="330"/>
                </a:cubicBezTo>
                <a:cubicBezTo>
                  <a:pt x="338" y="328"/>
                  <a:pt x="340" y="325"/>
                  <a:pt x="343" y="321"/>
                </a:cubicBezTo>
                <a:cubicBezTo>
                  <a:pt x="353" y="328"/>
                  <a:pt x="365" y="334"/>
                  <a:pt x="367" y="336"/>
                </a:cubicBezTo>
                <a:cubicBezTo>
                  <a:pt x="369" y="337"/>
                  <a:pt x="371" y="337"/>
                  <a:pt x="374" y="337"/>
                </a:cubicBezTo>
                <a:cubicBezTo>
                  <a:pt x="376" y="336"/>
                  <a:pt x="378" y="335"/>
                  <a:pt x="379" y="333"/>
                </a:cubicBezTo>
                <a:cubicBezTo>
                  <a:pt x="381" y="331"/>
                  <a:pt x="381" y="329"/>
                  <a:pt x="381" y="326"/>
                </a:cubicBezTo>
                <a:cubicBezTo>
                  <a:pt x="381" y="324"/>
                  <a:pt x="380" y="322"/>
                  <a:pt x="378" y="320"/>
                </a:cubicBezTo>
                <a:cubicBezTo>
                  <a:pt x="376" y="319"/>
                  <a:pt x="366" y="310"/>
                  <a:pt x="357" y="302"/>
                </a:cubicBezTo>
                <a:cubicBezTo>
                  <a:pt x="359" y="298"/>
                  <a:pt x="361" y="295"/>
                  <a:pt x="363" y="291"/>
                </a:cubicBezTo>
                <a:cubicBezTo>
                  <a:pt x="375" y="295"/>
                  <a:pt x="387" y="299"/>
                  <a:pt x="390" y="300"/>
                </a:cubicBezTo>
                <a:cubicBezTo>
                  <a:pt x="392" y="301"/>
                  <a:pt x="394" y="301"/>
                  <a:pt x="396" y="300"/>
                </a:cubicBezTo>
                <a:cubicBezTo>
                  <a:pt x="398" y="299"/>
                  <a:pt x="400" y="297"/>
                  <a:pt x="401" y="295"/>
                </a:cubicBezTo>
                <a:cubicBezTo>
                  <a:pt x="402" y="293"/>
                  <a:pt x="402" y="290"/>
                  <a:pt x="402" y="288"/>
                </a:cubicBezTo>
                <a:cubicBezTo>
                  <a:pt x="401" y="286"/>
                  <a:pt x="400" y="284"/>
                  <a:pt x="397" y="283"/>
                </a:cubicBezTo>
                <a:cubicBezTo>
                  <a:pt x="395" y="282"/>
                  <a:pt x="384" y="275"/>
                  <a:pt x="373" y="269"/>
                </a:cubicBezTo>
                <a:cubicBezTo>
                  <a:pt x="374" y="265"/>
                  <a:pt x="376" y="261"/>
                  <a:pt x="377" y="257"/>
                </a:cubicBezTo>
                <a:cubicBezTo>
                  <a:pt x="389" y="259"/>
                  <a:pt x="402" y="260"/>
                  <a:pt x="405" y="261"/>
                </a:cubicBezTo>
                <a:cubicBezTo>
                  <a:pt x="407" y="261"/>
                  <a:pt x="409" y="260"/>
                  <a:pt x="411" y="259"/>
                </a:cubicBezTo>
                <a:cubicBezTo>
                  <a:pt x="413" y="257"/>
                  <a:pt x="414" y="255"/>
                  <a:pt x="415" y="253"/>
                </a:cubicBezTo>
                <a:cubicBezTo>
                  <a:pt x="415" y="251"/>
                  <a:pt x="415" y="248"/>
                  <a:pt x="414" y="247"/>
                </a:cubicBezTo>
                <a:cubicBezTo>
                  <a:pt x="413" y="245"/>
                  <a:pt x="411" y="243"/>
                  <a:pt x="409" y="242"/>
                </a:cubicBezTo>
                <a:cubicBezTo>
                  <a:pt x="406" y="241"/>
                  <a:pt x="393" y="237"/>
                  <a:pt x="382" y="234"/>
                </a:cubicBezTo>
                <a:cubicBezTo>
                  <a:pt x="382" y="230"/>
                  <a:pt x="383" y="226"/>
                  <a:pt x="383" y="222"/>
                </a:cubicBezTo>
                <a:cubicBezTo>
                  <a:pt x="395" y="221"/>
                  <a:pt x="408" y="219"/>
                  <a:pt x="411" y="219"/>
                </a:cubicBezTo>
                <a:close/>
                <a:moveTo>
                  <a:pt x="94" y="239"/>
                </a:moveTo>
                <a:cubicBezTo>
                  <a:pt x="78" y="239"/>
                  <a:pt x="64" y="226"/>
                  <a:pt x="64" y="210"/>
                </a:cubicBezTo>
                <a:cubicBezTo>
                  <a:pt x="64" y="193"/>
                  <a:pt x="78" y="180"/>
                  <a:pt x="94" y="180"/>
                </a:cubicBezTo>
                <a:cubicBezTo>
                  <a:pt x="111" y="180"/>
                  <a:pt x="124" y="193"/>
                  <a:pt x="124" y="210"/>
                </a:cubicBezTo>
                <a:cubicBezTo>
                  <a:pt x="124" y="226"/>
                  <a:pt x="111" y="239"/>
                  <a:pt x="94" y="239"/>
                </a:cubicBezTo>
                <a:close/>
                <a:moveTo>
                  <a:pt x="210" y="64"/>
                </a:moveTo>
                <a:cubicBezTo>
                  <a:pt x="226" y="64"/>
                  <a:pt x="239" y="77"/>
                  <a:pt x="239" y="94"/>
                </a:cubicBezTo>
                <a:cubicBezTo>
                  <a:pt x="239" y="110"/>
                  <a:pt x="226" y="124"/>
                  <a:pt x="210" y="124"/>
                </a:cubicBezTo>
                <a:cubicBezTo>
                  <a:pt x="193" y="124"/>
                  <a:pt x="180" y="110"/>
                  <a:pt x="180" y="94"/>
                </a:cubicBezTo>
                <a:cubicBezTo>
                  <a:pt x="180" y="77"/>
                  <a:pt x="193" y="64"/>
                  <a:pt x="210" y="64"/>
                </a:cubicBezTo>
                <a:close/>
                <a:moveTo>
                  <a:pt x="210" y="355"/>
                </a:moveTo>
                <a:cubicBezTo>
                  <a:pt x="193" y="355"/>
                  <a:pt x="180" y="342"/>
                  <a:pt x="180" y="325"/>
                </a:cubicBezTo>
                <a:cubicBezTo>
                  <a:pt x="180" y="309"/>
                  <a:pt x="193" y="295"/>
                  <a:pt x="210" y="295"/>
                </a:cubicBezTo>
                <a:cubicBezTo>
                  <a:pt x="226" y="295"/>
                  <a:pt x="239" y="309"/>
                  <a:pt x="239" y="325"/>
                </a:cubicBezTo>
                <a:cubicBezTo>
                  <a:pt x="239" y="342"/>
                  <a:pt x="226" y="355"/>
                  <a:pt x="210" y="355"/>
                </a:cubicBezTo>
                <a:close/>
                <a:moveTo>
                  <a:pt x="210" y="251"/>
                </a:moveTo>
                <a:cubicBezTo>
                  <a:pt x="187" y="251"/>
                  <a:pt x="169" y="232"/>
                  <a:pt x="169" y="210"/>
                </a:cubicBezTo>
                <a:cubicBezTo>
                  <a:pt x="169" y="187"/>
                  <a:pt x="187" y="168"/>
                  <a:pt x="210" y="168"/>
                </a:cubicBezTo>
                <a:cubicBezTo>
                  <a:pt x="232" y="168"/>
                  <a:pt x="251" y="187"/>
                  <a:pt x="251" y="210"/>
                </a:cubicBezTo>
                <a:cubicBezTo>
                  <a:pt x="251" y="232"/>
                  <a:pt x="232" y="251"/>
                  <a:pt x="210" y="251"/>
                </a:cubicBezTo>
                <a:close/>
                <a:moveTo>
                  <a:pt x="325" y="239"/>
                </a:moveTo>
                <a:cubicBezTo>
                  <a:pt x="309" y="239"/>
                  <a:pt x="296" y="226"/>
                  <a:pt x="296" y="210"/>
                </a:cubicBezTo>
                <a:cubicBezTo>
                  <a:pt x="296" y="193"/>
                  <a:pt x="309" y="180"/>
                  <a:pt x="325" y="180"/>
                </a:cubicBezTo>
                <a:cubicBezTo>
                  <a:pt x="342" y="180"/>
                  <a:pt x="355" y="193"/>
                  <a:pt x="355" y="210"/>
                </a:cubicBezTo>
                <a:cubicBezTo>
                  <a:pt x="355" y="226"/>
                  <a:pt x="342" y="239"/>
                  <a:pt x="325" y="239"/>
                </a:cubicBezTo>
                <a:close/>
              </a:path>
            </a:pathLst>
          </a:custGeom>
          <a:solidFill>
            <a:srgbClr val="FF80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35" name="Freeform 19">
            <a:extLst>
              <a:ext uri="{FF2B5EF4-FFF2-40B4-BE49-F238E27FC236}">
                <a16:creationId xmlns:a16="http://schemas.microsoft.com/office/drawing/2014/main" id="{8ADBE859-D1D5-9775-CA40-E9761F32FC5F}"/>
              </a:ext>
            </a:extLst>
          </p:cNvPr>
          <p:cNvSpPr>
            <a:spLocks noEditPoints="1"/>
          </p:cNvSpPr>
          <p:nvPr/>
        </p:nvSpPr>
        <p:spPr bwMode="auto">
          <a:xfrm>
            <a:off x="6534772" y="4450487"/>
            <a:ext cx="688498" cy="680607"/>
          </a:xfrm>
          <a:custGeom>
            <a:avLst/>
            <a:gdLst/>
            <a:ahLst/>
            <a:cxnLst>
              <a:cxn ang="0">
                <a:pos x="159" y="8"/>
              </a:cxn>
              <a:cxn ang="0">
                <a:pos x="8" y="131"/>
              </a:cxn>
              <a:cxn ang="0">
                <a:pos x="133" y="281"/>
              </a:cxn>
              <a:cxn ang="0">
                <a:pos x="284" y="158"/>
              </a:cxn>
              <a:cxn ang="0">
                <a:pos x="159" y="8"/>
              </a:cxn>
              <a:cxn ang="0">
                <a:pos x="142" y="182"/>
              </a:cxn>
              <a:cxn ang="0">
                <a:pos x="108" y="141"/>
              </a:cxn>
              <a:cxn ang="0">
                <a:pos x="149" y="107"/>
              </a:cxn>
              <a:cxn ang="0">
                <a:pos x="184" y="148"/>
              </a:cxn>
              <a:cxn ang="0">
                <a:pos x="142" y="182"/>
              </a:cxn>
            </a:cxnLst>
            <a:rect l="0" t="0" r="r" b="b"/>
            <a:pathLst>
              <a:path w="291" h="288">
                <a:moveTo>
                  <a:pt x="159" y="8"/>
                </a:moveTo>
                <a:cubicBezTo>
                  <a:pt x="82" y="0"/>
                  <a:pt x="15" y="56"/>
                  <a:pt x="8" y="131"/>
                </a:cubicBezTo>
                <a:cubicBezTo>
                  <a:pt x="0" y="207"/>
                  <a:pt x="56" y="274"/>
                  <a:pt x="133" y="281"/>
                </a:cubicBezTo>
                <a:cubicBezTo>
                  <a:pt x="209" y="288"/>
                  <a:pt x="276" y="233"/>
                  <a:pt x="284" y="158"/>
                </a:cubicBezTo>
                <a:cubicBezTo>
                  <a:pt x="291" y="82"/>
                  <a:pt x="235" y="15"/>
                  <a:pt x="159" y="8"/>
                </a:cubicBezTo>
                <a:close/>
                <a:moveTo>
                  <a:pt x="142" y="182"/>
                </a:moveTo>
                <a:cubicBezTo>
                  <a:pt x="121" y="180"/>
                  <a:pt x="106" y="161"/>
                  <a:pt x="108" y="141"/>
                </a:cubicBezTo>
                <a:cubicBezTo>
                  <a:pt x="110" y="120"/>
                  <a:pt x="128" y="105"/>
                  <a:pt x="149" y="107"/>
                </a:cubicBezTo>
                <a:cubicBezTo>
                  <a:pt x="170" y="109"/>
                  <a:pt x="185" y="127"/>
                  <a:pt x="184" y="148"/>
                </a:cubicBezTo>
                <a:cubicBezTo>
                  <a:pt x="182" y="169"/>
                  <a:pt x="163" y="184"/>
                  <a:pt x="142" y="182"/>
                </a:cubicBezTo>
                <a:close/>
              </a:path>
            </a:pathLst>
          </a:custGeom>
          <a:solidFill>
            <a:srgbClr val="F26363"/>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36" name="Freeform 20">
            <a:extLst>
              <a:ext uri="{FF2B5EF4-FFF2-40B4-BE49-F238E27FC236}">
                <a16:creationId xmlns:a16="http://schemas.microsoft.com/office/drawing/2014/main" id="{DBBD13A2-749E-0C92-970C-30C5952BD78E}"/>
              </a:ext>
            </a:extLst>
          </p:cNvPr>
          <p:cNvSpPr>
            <a:spLocks noEditPoints="1"/>
          </p:cNvSpPr>
          <p:nvPr/>
        </p:nvSpPr>
        <p:spPr bwMode="auto">
          <a:xfrm>
            <a:off x="6737968" y="4651710"/>
            <a:ext cx="284080" cy="282107"/>
          </a:xfrm>
          <a:custGeom>
            <a:avLst/>
            <a:gdLst/>
            <a:ahLst/>
            <a:cxnLst>
              <a:cxn ang="0">
                <a:pos x="65" y="3"/>
              </a:cxn>
              <a:cxn ang="0">
                <a:pos x="2" y="54"/>
              </a:cxn>
              <a:cxn ang="0">
                <a:pos x="54" y="116"/>
              </a:cxn>
              <a:cxn ang="0">
                <a:pos x="117" y="65"/>
              </a:cxn>
              <a:cxn ang="0">
                <a:pos x="65" y="3"/>
              </a:cxn>
              <a:cxn ang="0">
                <a:pos x="57" y="87"/>
              </a:cxn>
              <a:cxn ang="0">
                <a:pos x="31" y="57"/>
              </a:cxn>
              <a:cxn ang="0">
                <a:pos x="62" y="31"/>
              </a:cxn>
              <a:cxn ang="0">
                <a:pos x="88" y="62"/>
              </a:cxn>
              <a:cxn ang="0">
                <a:pos x="57" y="87"/>
              </a:cxn>
            </a:cxnLst>
            <a:rect l="0" t="0" r="r" b="b"/>
            <a:pathLst>
              <a:path w="120" h="119">
                <a:moveTo>
                  <a:pt x="65" y="3"/>
                </a:moveTo>
                <a:cubicBezTo>
                  <a:pt x="33" y="0"/>
                  <a:pt x="5" y="23"/>
                  <a:pt x="2" y="54"/>
                </a:cubicBezTo>
                <a:cubicBezTo>
                  <a:pt x="0" y="85"/>
                  <a:pt x="23" y="113"/>
                  <a:pt x="54" y="116"/>
                </a:cubicBezTo>
                <a:cubicBezTo>
                  <a:pt x="86" y="119"/>
                  <a:pt x="114" y="96"/>
                  <a:pt x="117" y="65"/>
                </a:cubicBezTo>
                <a:cubicBezTo>
                  <a:pt x="120" y="34"/>
                  <a:pt x="97" y="6"/>
                  <a:pt x="65" y="3"/>
                </a:cubicBezTo>
                <a:close/>
                <a:moveTo>
                  <a:pt x="57" y="87"/>
                </a:moveTo>
                <a:cubicBezTo>
                  <a:pt x="41" y="86"/>
                  <a:pt x="30" y="72"/>
                  <a:pt x="31" y="57"/>
                </a:cubicBezTo>
                <a:cubicBezTo>
                  <a:pt x="33" y="41"/>
                  <a:pt x="47" y="30"/>
                  <a:pt x="62" y="31"/>
                </a:cubicBezTo>
                <a:cubicBezTo>
                  <a:pt x="78" y="33"/>
                  <a:pt x="90" y="46"/>
                  <a:pt x="88" y="62"/>
                </a:cubicBezTo>
                <a:cubicBezTo>
                  <a:pt x="87" y="78"/>
                  <a:pt x="73" y="89"/>
                  <a:pt x="57" y="87"/>
                </a:cubicBezTo>
                <a:close/>
              </a:path>
            </a:pathLst>
          </a:custGeom>
          <a:solidFill>
            <a:srgbClr val="C00000"/>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37" name="Freeform 21">
            <a:extLst>
              <a:ext uri="{FF2B5EF4-FFF2-40B4-BE49-F238E27FC236}">
                <a16:creationId xmlns:a16="http://schemas.microsoft.com/office/drawing/2014/main" id="{55D256FF-51CF-7C0A-495D-8C058AE76BC5}"/>
              </a:ext>
            </a:extLst>
          </p:cNvPr>
          <p:cNvSpPr>
            <a:spLocks noEditPoints="1"/>
          </p:cNvSpPr>
          <p:nvPr/>
        </p:nvSpPr>
        <p:spPr bwMode="auto">
          <a:xfrm>
            <a:off x="6420351" y="4336067"/>
            <a:ext cx="915367" cy="911422"/>
          </a:xfrm>
          <a:custGeom>
            <a:avLst/>
            <a:gdLst/>
            <a:ahLst/>
            <a:cxnLst>
              <a:cxn ang="0">
                <a:pos x="385" y="205"/>
              </a:cxn>
              <a:cxn ang="0">
                <a:pos x="380" y="180"/>
              </a:cxn>
              <a:cxn ang="0">
                <a:pos x="378" y="163"/>
              </a:cxn>
              <a:cxn ang="0">
                <a:pos x="377" y="137"/>
              </a:cxn>
              <a:cxn ang="0">
                <a:pos x="342" y="131"/>
              </a:cxn>
              <a:cxn ang="0">
                <a:pos x="361" y="95"/>
              </a:cxn>
              <a:cxn ang="0">
                <a:pos x="319" y="93"/>
              </a:cxn>
              <a:cxn ang="0">
                <a:pos x="331" y="60"/>
              </a:cxn>
              <a:cxn ang="0">
                <a:pos x="309" y="47"/>
              </a:cxn>
              <a:cxn ang="0">
                <a:pos x="295" y="37"/>
              </a:cxn>
              <a:cxn ang="0">
                <a:pos x="275" y="20"/>
              </a:cxn>
              <a:cxn ang="0">
                <a:pos x="247" y="42"/>
              </a:cxn>
              <a:cxn ang="0">
                <a:pos x="232" y="4"/>
              </a:cxn>
              <a:cxn ang="0">
                <a:pos x="209" y="34"/>
              </a:cxn>
              <a:cxn ang="0">
                <a:pos x="192" y="0"/>
              </a:cxn>
              <a:cxn ang="0">
                <a:pos x="169" y="35"/>
              </a:cxn>
              <a:cxn ang="0">
                <a:pos x="146" y="8"/>
              </a:cxn>
              <a:cxn ang="0">
                <a:pos x="124" y="21"/>
              </a:cxn>
              <a:cxn ang="0">
                <a:pos x="108" y="28"/>
              </a:cxn>
              <a:cxn ang="0">
                <a:pos x="84" y="36"/>
              </a:cxn>
              <a:cxn ang="0">
                <a:pos x="89" y="71"/>
              </a:cxn>
              <a:cxn ang="0">
                <a:pos x="48" y="65"/>
              </a:cxn>
              <a:cxn ang="0">
                <a:pos x="59" y="104"/>
              </a:cxn>
              <a:cxn ang="0">
                <a:pos x="23" y="104"/>
              </a:cxn>
              <a:cxn ang="0">
                <a:pos x="18" y="128"/>
              </a:cxn>
              <a:cxn ang="0">
                <a:pos x="13" y="145"/>
              </a:cxn>
              <a:cxn ang="0">
                <a:pos x="3" y="168"/>
              </a:cxn>
              <a:cxn ang="0">
                <a:pos x="33" y="188"/>
              </a:cxn>
              <a:cxn ang="0">
                <a:pos x="1" y="214"/>
              </a:cxn>
              <a:cxn ang="0">
                <a:pos x="38" y="232"/>
              </a:cxn>
              <a:cxn ang="0">
                <a:pos x="13" y="258"/>
              </a:cxn>
              <a:cxn ang="0">
                <a:pos x="29" y="279"/>
              </a:cxn>
              <a:cxn ang="0">
                <a:pos x="37" y="294"/>
              </a:cxn>
              <a:cxn ang="0">
                <a:pos x="48" y="316"/>
              </a:cxn>
              <a:cxn ang="0">
                <a:pos x="83" y="308"/>
              </a:cxn>
              <a:cxn ang="0">
                <a:pos x="81" y="349"/>
              </a:cxn>
              <a:cxn ang="0">
                <a:pos x="119" y="334"/>
              </a:cxn>
              <a:cxn ang="0">
                <a:pos x="123" y="369"/>
              </a:cxn>
              <a:cxn ang="0">
                <a:pos x="148" y="372"/>
              </a:cxn>
              <a:cxn ang="0">
                <a:pos x="165" y="375"/>
              </a:cxn>
              <a:cxn ang="0">
                <a:pos x="187" y="377"/>
              </a:cxn>
              <a:cxn ang="0">
                <a:pos x="204" y="377"/>
              </a:cxn>
              <a:cxn ang="0">
                <a:pos x="230" y="379"/>
              </a:cxn>
              <a:cxn ang="0">
                <a:pos x="240" y="345"/>
              </a:cxn>
              <a:cxn ang="0">
                <a:pos x="274" y="367"/>
              </a:cxn>
              <a:cxn ang="0">
                <a:pos x="280" y="327"/>
              </a:cxn>
              <a:cxn ang="0">
                <a:pos x="313" y="342"/>
              </a:cxn>
              <a:cxn ang="0">
                <a:pos x="328" y="321"/>
              </a:cxn>
              <a:cxn ang="0">
                <a:pos x="339" y="308"/>
              </a:cxn>
              <a:cxn ang="0">
                <a:pos x="358" y="291"/>
              </a:cxn>
              <a:cxn ang="0">
                <a:pos x="339" y="261"/>
              </a:cxn>
              <a:cxn ang="0">
                <a:pos x="379" y="250"/>
              </a:cxn>
              <a:cxn ang="0">
                <a:pos x="352" y="219"/>
              </a:cxn>
              <a:cxn ang="0">
                <a:pos x="206" y="66"/>
              </a:cxn>
            </a:cxnLst>
            <a:rect l="0" t="0" r="r" b="b"/>
            <a:pathLst>
              <a:path w="387" h="385">
                <a:moveTo>
                  <a:pt x="379" y="219"/>
                </a:moveTo>
                <a:cubicBezTo>
                  <a:pt x="381" y="219"/>
                  <a:pt x="383" y="218"/>
                  <a:pt x="384" y="216"/>
                </a:cubicBezTo>
                <a:cubicBezTo>
                  <a:pt x="386" y="215"/>
                  <a:pt x="387" y="213"/>
                  <a:pt x="387" y="211"/>
                </a:cubicBezTo>
                <a:cubicBezTo>
                  <a:pt x="387" y="209"/>
                  <a:pt x="387" y="207"/>
                  <a:pt x="385" y="205"/>
                </a:cubicBezTo>
                <a:cubicBezTo>
                  <a:pt x="384" y="203"/>
                  <a:pt x="382" y="202"/>
                  <a:pt x="380" y="201"/>
                </a:cubicBezTo>
                <a:cubicBezTo>
                  <a:pt x="378" y="201"/>
                  <a:pt x="366" y="199"/>
                  <a:pt x="355" y="197"/>
                </a:cubicBezTo>
                <a:cubicBezTo>
                  <a:pt x="355" y="193"/>
                  <a:pt x="355" y="189"/>
                  <a:pt x="355" y="185"/>
                </a:cubicBezTo>
                <a:cubicBezTo>
                  <a:pt x="365" y="183"/>
                  <a:pt x="378" y="181"/>
                  <a:pt x="380" y="180"/>
                </a:cubicBezTo>
                <a:cubicBezTo>
                  <a:pt x="382" y="180"/>
                  <a:pt x="384" y="178"/>
                  <a:pt x="385" y="177"/>
                </a:cubicBezTo>
                <a:cubicBezTo>
                  <a:pt x="386" y="175"/>
                  <a:pt x="387" y="173"/>
                  <a:pt x="387" y="171"/>
                </a:cubicBezTo>
                <a:cubicBezTo>
                  <a:pt x="386" y="168"/>
                  <a:pt x="385" y="167"/>
                  <a:pt x="384" y="165"/>
                </a:cubicBezTo>
                <a:cubicBezTo>
                  <a:pt x="382" y="164"/>
                  <a:pt x="380" y="163"/>
                  <a:pt x="378" y="163"/>
                </a:cubicBezTo>
                <a:cubicBezTo>
                  <a:pt x="375" y="163"/>
                  <a:pt x="363" y="163"/>
                  <a:pt x="352" y="163"/>
                </a:cubicBezTo>
                <a:cubicBezTo>
                  <a:pt x="351" y="160"/>
                  <a:pt x="350" y="156"/>
                  <a:pt x="350" y="152"/>
                </a:cubicBezTo>
                <a:cubicBezTo>
                  <a:pt x="360" y="148"/>
                  <a:pt x="371" y="143"/>
                  <a:pt x="373" y="142"/>
                </a:cubicBezTo>
                <a:cubicBezTo>
                  <a:pt x="375" y="141"/>
                  <a:pt x="377" y="139"/>
                  <a:pt x="377" y="137"/>
                </a:cubicBezTo>
                <a:cubicBezTo>
                  <a:pt x="378" y="136"/>
                  <a:pt x="378" y="133"/>
                  <a:pt x="378" y="131"/>
                </a:cubicBezTo>
                <a:cubicBezTo>
                  <a:pt x="377" y="129"/>
                  <a:pt x="376" y="128"/>
                  <a:pt x="374" y="127"/>
                </a:cubicBezTo>
                <a:cubicBezTo>
                  <a:pt x="372" y="125"/>
                  <a:pt x="370" y="125"/>
                  <a:pt x="368" y="125"/>
                </a:cubicBezTo>
                <a:cubicBezTo>
                  <a:pt x="365" y="126"/>
                  <a:pt x="353" y="129"/>
                  <a:pt x="342" y="131"/>
                </a:cubicBezTo>
                <a:cubicBezTo>
                  <a:pt x="341" y="128"/>
                  <a:pt x="339" y="124"/>
                  <a:pt x="338" y="121"/>
                </a:cubicBezTo>
                <a:cubicBezTo>
                  <a:pt x="347" y="115"/>
                  <a:pt x="357" y="108"/>
                  <a:pt x="359" y="106"/>
                </a:cubicBezTo>
                <a:cubicBezTo>
                  <a:pt x="360" y="105"/>
                  <a:pt x="362" y="103"/>
                  <a:pt x="362" y="101"/>
                </a:cubicBezTo>
                <a:cubicBezTo>
                  <a:pt x="362" y="99"/>
                  <a:pt x="362" y="97"/>
                  <a:pt x="361" y="95"/>
                </a:cubicBezTo>
                <a:cubicBezTo>
                  <a:pt x="360" y="93"/>
                  <a:pt x="358" y="92"/>
                  <a:pt x="356" y="91"/>
                </a:cubicBezTo>
                <a:cubicBezTo>
                  <a:pt x="354" y="90"/>
                  <a:pt x="352" y="90"/>
                  <a:pt x="350" y="91"/>
                </a:cubicBezTo>
                <a:cubicBezTo>
                  <a:pt x="347" y="92"/>
                  <a:pt x="336" y="97"/>
                  <a:pt x="326" y="102"/>
                </a:cubicBezTo>
                <a:cubicBezTo>
                  <a:pt x="324" y="99"/>
                  <a:pt x="322" y="96"/>
                  <a:pt x="319" y="93"/>
                </a:cubicBezTo>
                <a:cubicBezTo>
                  <a:pt x="327" y="85"/>
                  <a:pt x="335" y="76"/>
                  <a:pt x="337" y="74"/>
                </a:cubicBezTo>
                <a:cubicBezTo>
                  <a:pt x="338" y="72"/>
                  <a:pt x="339" y="70"/>
                  <a:pt x="339" y="68"/>
                </a:cubicBezTo>
                <a:cubicBezTo>
                  <a:pt x="339" y="66"/>
                  <a:pt x="338" y="64"/>
                  <a:pt x="337" y="62"/>
                </a:cubicBezTo>
                <a:cubicBezTo>
                  <a:pt x="335" y="61"/>
                  <a:pt x="333" y="60"/>
                  <a:pt x="331" y="60"/>
                </a:cubicBezTo>
                <a:cubicBezTo>
                  <a:pt x="329" y="59"/>
                  <a:pt x="327" y="60"/>
                  <a:pt x="325" y="61"/>
                </a:cubicBezTo>
                <a:cubicBezTo>
                  <a:pt x="323" y="63"/>
                  <a:pt x="313" y="70"/>
                  <a:pt x="304" y="77"/>
                </a:cubicBezTo>
                <a:cubicBezTo>
                  <a:pt x="302" y="74"/>
                  <a:pt x="299" y="72"/>
                  <a:pt x="296" y="69"/>
                </a:cubicBezTo>
                <a:cubicBezTo>
                  <a:pt x="301" y="60"/>
                  <a:pt x="308" y="49"/>
                  <a:pt x="309" y="47"/>
                </a:cubicBezTo>
                <a:cubicBezTo>
                  <a:pt x="310" y="45"/>
                  <a:pt x="310" y="43"/>
                  <a:pt x="310" y="41"/>
                </a:cubicBezTo>
                <a:cubicBezTo>
                  <a:pt x="309" y="39"/>
                  <a:pt x="308" y="37"/>
                  <a:pt x="306" y="36"/>
                </a:cubicBezTo>
                <a:cubicBezTo>
                  <a:pt x="304" y="34"/>
                  <a:pt x="302" y="34"/>
                  <a:pt x="300" y="34"/>
                </a:cubicBezTo>
                <a:cubicBezTo>
                  <a:pt x="298" y="34"/>
                  <a:pt x="296" y="35"/>
                  <a:pt x="295" y="37"/>
                </a:cubicBezTo>
                <a:cubicBezTo>
                  <a:pt x="293" y="39"/>
                  <a:pt x="285" y="48"/>
                  <a:pt x="278" y="56"/>
                </a:cubicBezTo>
                <a:cubicBezTo>
                  <a:pt x="274" y="54"/>
                  <a:pt x="271" y="53"/>
                  <a:pt x="268" y="51"/>
                </a:cubicBezTo>
                <a:cubicBezTo>
                  <a:pt x="271" y="40"/>
                  <a:pt x="275" y="29"/>
                  <a:pt x="276" y="26"/>
                </a:cubicBezTo>
                <a:cubicBezTo>
                  <a:pt x="276" y="24"/>
                  <a:pt x="276" y="22"/>
                  <a:pt x="275" y="20"/>
                </a:cubicBezTo>
                <a:cubicBezTo>
                  <a:pt x="274" y="18"/>
                  <a:pt x="273" y="17"/>
                  <a:pt x="271" y="16"/>
                </a:cubicBezTo>
                <a:cubicBezTo>
                  <a:pt x="269" y="15"/>
                  <a:pt x="267" y="15"/>
                  <a:pt x="265" y="16"/>
                </a:cubicBezTo>
                <a:cubicBezTo>
                  <a:pt x="263" y="16"/>
                  <a:pt x="261" y="17"/>
                  <a:pt x="260" y="19"/>
                </a:cubicBezTo>
                <a:cubicBezTo>
                  <a:pt x="258" y="22"/>
                  <a:pt x="252" y="32"/>
                  <a:pt x="247" y="42"/>
                </a:cubicBezTo>
                <a:cubicBezTo>
                  <a:pt x="244" y="41"/>
                  <a:pt x="240" y="40"/>
                  <a:pt x="236" y="39"/>
                </a:cubicBezTo>
                <a:cubicBezTo>
                  <a:pt x="238" y="28"/>
                  <a:pt x="239" y="15"/>
                  <a:pt x="239" y="13"/>
                </a:cubicBezTo>
                <a:cubicBezTo>
                  <a:pt x="239" y="11"/>
                  <a:pt x="239" y="9"/>
                  <a:pt x="237" y="7"/>
                </a:cubicBezTo>
                <a:cubicBezTo>
                  <a:pt x="236" y="5"/>
                  <a:pt x="234" y="4"/>
                  <a:pt x="232" y="4"/>
                </a:cubicBezTo>
                <a:cubicBezTo>
                  <a:pt x="230" y="3"/>
                  <a:pt x="228" y="4"/>
                  <a:pt x="226" y="5"/>
                </a:cubicBezTo>
                <a:cubicBezTo>
                  <a:pt x="224" y="6"/>
                  <a:pt x="222" y="7"/>
                  <a:pt x="222" y="9"/>
                </a:cubicBezTo>
                <a:cubicBezTo>
                  <a:pt x="221" y="12"/>
                  <a:pt x="218" y="24"/>
                  <a:pt x="214" y="34"/>
                </a:cubicBezTo>
                <a:cubicBezTo>
                  <a:pt x="212" y="34"/>
                  <a:pt x="211" y="34"/>
                  <a:pt x="209" y="34"/>
                </a:cubicBezTo>
                <a:cubicBezTo>
                  <a:pt x="207" y="33"/>
                  <a:pt x="205" y="33"/>
                  <a:pt x="203" y="33"/>
                </a:cubicBezTo>
                <a:cubicBezTo>
                  <a:pt x="202" y="22"/>
                  <a:pt x="201" y="10"/>
                  <a:pt x="200" y="7"/>
                </a:cubicBezTo>
                <a:cubicBezTo>
                  <a:pt x="200" y="5"/>
                  <a:pt x="199" y="3"/>
                  <a:pt x="197" y="2"/>
                </a:cubicBezTo>
                <a:cubicBezTo>
                  <a:pt x="196" y="1"/>
                  <a:pt x="194" y="0"/>
                  <a:pt x="192" y="0"/>
                </a:cubicBezTo>
                <a:cubicBezTo>
                  <a:pt x="189" y="0"/>
                  <a:pt x="187" y="1"/>
                  <a:pt x="186" y="2"/>
                </a:cubicBezTo>
                <a:cubicBezTo>
                  <a:pt x="184" y="4"/>
                  <a:pt x="183" y="5"/>
                  <a:pt x="183" y="8"/>
                </a:cubicBezTo>
                <a:cubicBezTo>
                  <a:pt x="183" y="10"/>
                  <a:pt x="182" y="22"/>
                  <a:pt x="181" y="33"/>
                </a:cubicBezTo>
                <a:cubicBezTo>
                  <a:pt x="177" y="34"/>
                  <a:pt x="173" y="34"/>
                  <a:pt x="169" y="35"/>
                </a:cubicBezTo>
                <a:cubicBezTo>
                  <a:pt x="166" y="24"/>
                  <a:pt x="162" y="12"/>
                  <a:pt x="161" y="10"/>
                </a:cubicBezTo>
                <a:cubicBezTo>
                  <a:pt x="161" y="8"/>
                  <a:pt x="159" y="6"/>
                  <a:pt x="157" y="5"/>
                </a:cubicBezTo>
                <a:cubicBezTo>
                  <a:pt x="156" y="4"/>
                  <a:pt x="153" y="4"/>
                  <a:pt x="151" y="5"/>
                </a:cubicBezTo>
                <a:cubicBezTo>
                  <a:pt x="149" y="5"/>
                  <a:pt x="147" y="6"/>
                  <a:pt x="146" y="8"/>
                </a:cubicBezTo>
                <a:cubicBezTo>
                  <a:pt x="145" y="9"/>
                  <a:pt x="144" y="12"/>
                  <a:pt x="144" y="14"/>
                </a:cubicBezTo>
                <a:cubicBezTo>
                  <a:pt x="145" y="16"/>
                  <a:pt x="146" y="28"/>
                  <a:pt x="148" y="39"/>
                </a:cubicBezTo>
                <a:cubicBezTo>
                  <a:pt x="144" y="40"/>
                  <a:pt x="140" y="42"/>
                  <a:pt x="137" y="43"/>
                </a:cubicBezTo>
                <a:cubicBezTo>
                  <a:pt x="131" y="33"/>
                  <a:pt x="125" y="23"/>
                  <a:pt x="124" y="21"/>
                </a:cubicBezTo>
                <a:cubicBezTo>
                  <a:pt x="123" y="19"/>
                  <a:pt x="121" y="17"/>
                  <a:pt x="119" y="17"/>
                </a:cubicBezTo>
                <a:cubicBezTo>
                  <a:pt x="117" y="16"/>
                  <a:pt x="115" y="16"/>
                  <a:pt x="113" y="17"/>
                </a:cubicBezTo>
                <a:cubicBezTo>
                  <a:pt x="111" y="18"/>
                  <a:pt x="109" y="20"/>
                  <a:pt x="108" y="22"/>
                </a:cubicBezTo>
                <a:cubicBezTo>
                  <a:pt x="107" y="23"/>
                  <a:pt x="107" y="26"/>
                  <a:pt x="108" y="28"/>
                </a:cubicBezTo>
                <a:cubicBezTo>
                  <a:pt x="109" y="30"/>
                  <a:pt x="113" y="42"/>
                  <a:pt x="116" y="52"/>
                </a:cubicBezTo>
                <a:cubicBezTo>
                  <a:pt x="113" y="54"/>
                  <a:pt x="110" y="56"/>
                  <a:pt x="107" y="58"/>
                </a:cubicBezTo>
                <a:cubicBezTo>
                  <a:pt x="99" y="50"/>
                  <a:pt x="91" y="40"/>
                  <a:pt x="89" y="39"/>
                </a:cubicBezTo>
                <a:cubicBezTo>
                  <a:pt x="88" y="37"/>
                  <a:pt x="86" y="36"/>
                  <a:pt x="84" y="36"/>
                </a:cubicBezTo>
                <a:cubicBezTo>
                  <a:pt x="82" y="36"/>
                  <a:pt x="80" y="36"/>
                  <a:pt x="78" y="38"/>
                </a:cubicBezTo>
                <a:cubicBezTo>
                  <a:pt x="76" y="39"/>
                  <a:pt x="75" y="41"/>
                  <a:pt x="74" y="43"/>
                </a:cubicBezTo>
                <a:cubicBezTo>
                  <a:pt x="74" y="45"/>
                  <a:pt x="74" y="47"/>
                  <a:pt x="75" y="49"/>
                </a:cubicBezTo>
                <a:cubicBezTo>
                  <a:pt x="77" y="51"/>
                  <a:pt x="83" y="62"/>
                  <a:pt x="89" y="71"/>
                </a:cubicBezTo>
                <a:cubicBezTo>
                  <a:pt x="86" y="73"/>
                  <a:pt x="83" y="76"/>
                  <a:pt x="80" y="78"/>
                </a:cubicBezTo>
                <a:cubicBezTo>
                  <a:pt x="71" y="72"/>
                  <a:pt x="61" y="65"/>
                  <a:pt x="59" y="63"/>
                </a:cubicBezTo>
                <a:cubicBezTo>
                  <a:pt x="58" y="62"/>
                  <a:pt x="55" y="62"/>
                  <a:pt x="53" y="62"/>
                </a:cubicBezTo>
                <a:cubicBezTo>
                  <a:pt x="51" y="62"/>
                  <a:pt x="49" y="63"/>
                  <a:pt x="48" y="65"/>
                </a:cubicBezTo>
                <a:cubicBezTo>
                  <a:pt x="46" y="66"/>
                  <a:pt x="46" y="68"/>
                  <a:pt x="46" y="71"/>
                </a:cubicBezTo>
                <a:cubicBezTo>
                  <a:pt x="46" y="73"/>
                  <a:pt x="46" y="75"/>
                  <a:pt x="48" y="76"/>
                </a:cubicBezTo>
                <a:cubicBezTo>
                  <a:pt x="50" y="78"/>
                  <a:pt x="58" y="87"/>
                  <a:pt x="66" y="95"/>
                </a:cubicBezTo>
                <a:cubicBezTo>
                  <a:pt x="63" y="98"/>
                  <a:pt x="61" y="101"/>
                  <a:pt x="59" y="104"/>
                </a:cubicBezTo>
                <a:cubicBezTo>
                  <a:pt x="49" y="100"/>
                  <a:pt x="38" y="95"/>
                  <a:pt x="35" y="94"/>
                </a:cubicBezTo>
                <a:cubicBezTo>
                  <a:pt x="33" y="93"/>
                  <a:pt x="31" y="93"/>
                  <a:pt x="29" y="94"/>
                </a:cubicBezTo>
                <a:cubicBezTo>
                  <a:pt x="27" y="94"/>
                  <a:pt x="25" y="96"/>
                  <a:pt x="24" y="98"/>
                </a:cubicBezTo>
                <a:cubicBezTo>
                  <a:pt x="23" y="99"/>
                  <a:pt x="23" y="102"/>
                  <a:pt x="23" y="104"/>
                </a:cubicBezTo>
                <a:cubicBezTo>
                  <a:pt x="24" y="106"/>
                  <a:pt x="25" y="108"/>
                  <a:pt x="27" y="109"/>
                </a:cubicBezTo>
                <a:cubicBezTo>
                  <a:pt x="29" y="110"/>
                  <a:pt x="39" y="117"/>
                  <a:pt x="48" y="124"/>
                </a:cubicBezTo>
                <a:cubicBezTo>
                  <a:pt x="46" y="127"/>
                  <a:pt x="45" y="130"/>
                  <a:pt x="44" y="134"/>
                </a:cubicBezTo>
                <a:cubicBezTo>
                  <a:pt x="33" y="131"/>
                  <a:pt x="21" y="129"/>
                  <a:pt x="18" y="128"/>
                </a:cubicBezTo>
                <a:cubicBezTo>
                  <a:pt x="16" y="128"/>
                  <a:pt x="14" y="128"/>
                  <a:pt x="12" y="130"/>
                </a:cubicBezTo>
                <a:cubicBezTo>
                  <a:pt x="10" y="131"/>
                  <a:pt x="9" y="132"/>
                  <a:pt x="8" y="134"/>
                </a:cubicBezTo>
                <a:cubicBezTo>
                  <a:pt x="8" y="136"/>
                  <a:pt x="8" y="139"/>
                  <a:pt x="9" y="141"/>
                </a:cubicBezTo>
                <a:cubicBezTo>
                  <a:pt x="9" y="142"/>
                  <a:pt x="11" y="144"/>
                  <a:pt x="13" y="145"/>
                </a:cubicBezTo>
                <a:cubicBezTo>
                  <a:pt x="15" y="146"/>
                  <a:pt x="27" y="151"/>
                  <a:pt x="37" y="155"/>
                </a:cubicBezTo>
                <a:cubicBezTo>
                  <a:pt x="36" y="159"/>
                  <a:pt x="35" y="162"/>
                  <a:pt x="35" y="166"/>
                </a:cubicBezTo>
                <a:cubicBezTo>
                  <a:pt x="24" y="166"/>
                  <a:pt x="11" y="166"/>
                  <a:pt x="9" y="166"/>
                </a:cubicBezTo>
                <a:cubicBezTo>
                  <a:pt x="6" y="166"/>
                  <a:pt x="4" y="167"/>
                  <a:pt x="3" y="168"/>
                </a:cubicBezTo>
                <a:cubicBezTo>
                  <a:pt x="1" y="170"/>
                  <a:pt x="0" y="172"/>
                  <a:pt x="0" y="174"/>
                </a:cubicBezTo>
                <a:cubicBezTo>
                  <a:pt x="0" y="176"/>
                  <a:pt x="1" y="178"/>
                  <a:pt x="2" y="180"/>
                </a:cubicBezTo>
                <a:cubicBezTo>
                  <a:pt x="3" y="181"/>
                  <a:pt x="5" y="183"/>
                  <a:pt x="7" y="183"/>
                </a:cubicBezTo>
                <a:cubicBezTo>
                  <a:pt x="9" y="184"/>
                  <a:pt x="22" y="186"/>
                  <a:pt x="33" y="188"/>
                </a:cubicBezTo>
                <a:cubicBezTo>
                  <a:pt x="32" y="192"/>
                  <a:pt x="33" y="196"/>
                  <a:pt x="33" y="199"/>
                </a:cubicBezTo>
                <a:cubicBezTo>
                  <a:pt x="22" y="201"/>
                  <a:pt x="10" y="204"/>
                  <a:pt x="7" y="204"/>
                </a:cubicBezTo>
                <a:cubicBezTo>
                  <a:pt x="5" y="205"/>
                  <a:pt x="3" y="206"/>
                  <a:pt x="2" y="208"/>
                </a:cubicBezTo>
                <a:cubicBezTo>
                  <a:pt x="1" y="210"/>
                  <a:pt x="0" y="212"/>
                  <a:pt x="1" y="214"/>
                </a:cubicBezTo>
                <a:cubicBezTo>
                  <a:pt x="1" y="216"/>
                  <a:pt x="2" y="218"/>
                  <a:pt x="3" y="219"/>
                </a:cubicBezTo>
                <a:cubicBezTo>
                  <a:pt x="5" y="221"/>
                  <a:pt x="7" y="222"/>
                  <a:pt x="9" y="222"/>
                </a:cubicBezTo>
                <a:cubicBezTo>
                  <a:pt x="12" y="222"/>
                  <a:pt x="24" y="222"/>
                  <a:pt x="35" y="221"/>
                </a:cubicBezTo>
                <a:cubicBezTo>
                  <a:pt x="36" y="225"/>
                  <a:pt x="37" y="229"/>
                  <a:pt x="38" y="232"/>
                </a:cubicBezTo>
                <a:cubicBezTo>
                  <a:pt x="28" y="237"/>
                  <a:pt x="16" y="242"/>
                  <a:pt x="14" y="243"/>
                </a:cubicBezTo>
                <a:cubicBezTo>
                  <a:pt x="12" y="243"/>
                  <a:pt x="10" y="245"/>
                  <a:pt x="10" y="247"/>
                </a:cubicBezTo>
                <a:cubicBezTo>
                  <a:pt x="9" y="249"/>
                  <a:pt x="9" y="251"/>
                  <a:pt x="10" y="253"/>
                </a:cubicBezTo>
                <a:cubicBezTo>
                  <a:pt x="10" y="255"/>
                  <a:pt x="12" y="257"/>
                  <a:pt x="13" y="258"/>
                </a:cubicBezTo>
                <a:cubicBezTo>
                  <a:pt x="15" y="259"/>
                  <a:pt x="17" y="260"/>
                  <a:pt x="20" y="259"/>
                </a:cubicBezTo>
                <a:cubicBezTo>
                  <a:pt x="22" y="259"/>
                  <a:pt x="34" y="256"/>
                  <a:pt x="45" y="253"/>
                </a:cubicBezTo>
                <a:cubicBezTo>
                  <a:pt x="46" y="257"/>
                  <a:pt x="48" y="260"/>
                  <a:pt x="50" y="263"/>
                </a:cubicBezTo>
                <a:cubicBezTo>
                  <a:pt x="41" y="270"/>
                  <a:pt x="31" y="277"/>
                  <a:pt x="29" y="279"/>
                </a:cubicBezTo>
                <a:cubicBezTo>
                  <a:pt x="27" y="280"/>
                  <a:pt x="26" y="282"/>
                  <a:pt x="25" y="284"/>
                </a:cubicBezTo>
                <a:cubicBezTo>
                  <a:pt x="25" y="286"/>
                  <a:pt x="25" y="288"/>
                  <a:pt x="26" y="290"/>
                </a:cubicBezTo>
                <a:cubicBezTo>
                  <a:pt x="28" y="292"/>
                  <a:pt x="29" y="293"/>
                  <a:pt x="31" y="294"/>
                </a:cubicBezTo>
                <a:cubicBezTo>
                  <a:pt x="33" y="294"/>
                  <a:pt x="35" y="294"/>
                  <a:pt x="37" y="294"/>
                </a:cubicBezTo>
                <a:cubicBezTo>
                  <a:pt x="40" y="292"/>
                  <a:pt x="51" y="287"/>
                  <a:pt x="61" y="283"/>
                </a:cubicBezTo>
                <a:cubicBezTo>
                  <a:pt x="63" y="286"/>
                  <a:pt x="65" y="289"/>
                  <a:pt x="68" y="292"/>
                </a:cubicBezTo>
                <a:cubicBezTo>
                  <a:pt x="60" y="300"/>
                  <a:pt x="52" y="309"/>
                  <a:pt x="50" y="311"/>
                </a:cubicBezTo>
                <a:cubicBezTo>
                  <a:pt x="49" y="312"/>
                  <a:pt x="48" y="314"/>
                  <a:pt x="48" y="316"/>
                </a:cubicBezTo>
                <a:cubicBezTo>
                  <a:pt x="48" y="319"/>
                  <a:pt x="49" y="321"/>
                  <a:pt x="51" y="322"/>
                </a:cubicBezTo>
                <a:cubicBezTo>
                  <a:pt x="52" y="324"/>
                  <a:pt x="54" y="325"/>
                  <a:pt x="56" y="325"/>
                </a:cubicBezTo>
                <a:cubicBezTo>
                  <a:pt x="58" y="325"/>
                  <a:pt x="60" y="325"/>
                  <a:pt x="62" y="324"/>
                </a:cubicBezTo>
                <a:cubicBezTo>
                  <a:pt x="64" y="322"/>
                  <a:pt x="74" y="315"/>
                  <a:pt x="83" y="308"/>
                </a:cubicBezTo>
                <a:cubicBezTo>
                  <a:pt x="86" y="311"/>
                  <a:pt x="88" y="313"/>
                  <a:pt x="91" y="315"/>
                </a:cubicBezTo>
                <a:cubicBezTo>
                  <a:pt x="86" y="325"/>
                  <a:pt x="80" y="335"/>
                  <a:pt x="78" y="338"/>
                </a:cubicBezTo>
                <a:cubicBezTo>
                  <a:pt x="77" y="340"/>
                  <a:pt x="77" y="342"/>
                  <a:pt x="78" y="344"/>
                </a:cubicBezTo>
                <a:cubicBezTo>
                  <a:pt x="78" y="346"/>
                  <a:pt x="79" y="348"/>
                  <a:pt x="81" y="349"/>
                </a:cubicBezTo>
                <a:cubicBezTo>
                  <a:pt x="83" y="350"/>
                  <a:pt x="85" y="351"/>
                  <a:pt x="87" y="350"/>
                </a:cubicBezTo>
                <a:cubicBezTo>
                  <a:pt x="89" y="350"/>
                  <a:pt x="91" y="349"/>
                  <a:pt x="93" y="348"/>
                </a:cubicBezTo>
                <a:cubicBezTo>
                  <a:pt x="94" y="346"/>
                  <a:pt x="102" y="337"/>
                  <a:pt x="110" y="328"/>
                </a:cubicBezTo>
                <a:cubicBezTo>
                  <a:pt x="113" y="330"/>
                  <a:pt x="116" y="332"/>
                  <a:pt x="119" y="334"/>
                </a:cubicBezTo>
                <a:cubicBezTo>
                  <a:pt x="116" y="344"/>
                  <a:pt x="112" y="356"/>
                  <a:pt x="111" y="358"/>
                </a:cubicBezTo>
                <a:cubicBezTo>
                  <a:pt x="111" y="360"/>
                  <a:pt x="111" y="363"/>
                  <a:pt x="112" y="364"/>
                </a:cubicBezTo>
                <a:cubicBezTo>
                  <a:pt x="113" y="366"/>
                  <a:pt x="114" y="368"/>
                  <a:pt x="116" y="369"/>
                </a:cubicBezTo>
                <a:cubicBezTo>
                  <a:pt x="119" y="370"/>
                  <a:pt x="121" y="370"/>
                  <a:pt x="123" y="369"/>
                </a:cubicBezTo>
                <a:cubicBezTo>
                  <a:pt x="125" y="368"/>
                  <a:pt x="127" y="367"/>
                  <a:pt x="128" y="365"/>
                </a:cubicBezTo>
                <a:cubicBezTo>
                  <a:pt x="129" y="363"/>
                  <a:pt x="135" y="352"/>
                  <a:pt x="140" y="343"/>
                </a:cubicBezTo>
                <a:cubicBezTo>
                  <a:pt x="144" y="344"/>
                  <a:pt x="147" y="345"/>
                  <a:pt x="151" y="346"/>
                </a:cubicBezTo>
                <a:cubicBezTo>
                  <a:pt x="150" y="357"/>
                  <a:pt x="148" y="369"/>
                  <a:pt x="148" y="372"/>
                </a:cubicBezTo>
                <a:cubicBezTo>
                  <a:pt x="148" y="374"/>
                  <a:pt x="149" y="376"/>
                  <a:pt x="150" y="378"/>
                </a:cubicBezTo>
                <a:cubicBezTo>
                  <a:pt x="151" y="379"/>
                  <a:pt x="153" y="380"/>
                  <a:pt x="155" y="381"/>
                </a:cubicBezTo>
                <a:cubicBezTo>
                  <a:pt x="157" y="381"/>
                  <a:pt x="160" y="381"/>
                  <a:pt x="161" y="380"/>
                </a:cubicBezTo>
                <a:cubicBezTo>
                  <a:pt x="163" y="379"/>
                  <a:pt x="165" y="377"/>
                  <a:pt x="165" y="375"/>
                </a:cubicBezTo>
                <a:cubicBezTo>
                  <a:pt x="166" y="373"/>
                  <a:pt x="170" y="361"/>
                  <a:pt x="173" y="350"/>
                </a:cubicBezTo>
                <a:cubicBezTo>
                  <a:pt x="175" y="351"/>
                  <a:pt x="177" y="351"/>
                  <a:pt x="178" y="351"/>
                </a:cubicBezTo>
                <a:cubicBezTo>
                  <a:pt x="180" y="351"/>
                  <a:pt x="182" y="351"/>
                  <a:pt x="184" y="351"/>
                </a:cubicBezTo>
                <a:cubicBezTo>
                  <a:pt x="185" y="362"/>
                  <a:pt x="187" y="375"/>
                  <a:pt x="187" y="377"/>
                </a:cubicBezTo>
                <a:cubicBezTo>
                  <a:pt x="187" y="379"/>
                  <a:pt x="188" y="381"/>
                  <a:pt x="190" y="383"/>
                </a:cubicBezTo>
                <a:cubicBezTo>
                  <a:pt x="191" y="384"/>
                  <a:pt x="193" y="385"/>
                  <a:pt x="196" y="385"/>
                </a:cubicBezTo>
                <a:cubicBezTo>
                  <a:pt x="198" y="385"/>
                  <a:pt x="200" y="384"/>
                  <a:pt x="201" y="382"/>
                </a:cubicBezTo>
                <a:cubicBezTo>
                  <a:pt x="203" y="381"/>
                  <a:pt x="204" y="379"/>
                  <a:pt x="204" y="377"/>
                </a:cubicBezTo>
                <a:cubicBezTo>
                  <a:pt x="205" y="375"/>
                  <a:pt x="206" y="362"/>
                  <a:pt x="207" y="351"/>
                </a:cubicBezTo>
                <a:cubicBezTo>
                  <a:pt x="210" y="351"/>
                  <a:pt x="214" y="351"/>
                  <a:pt x="218" y="350"/>
                </a:cubicBezTo>
                <a:cubicBezTo>
                  <a:pt x="221" y="361"/>
                  <a:pt x="225" y="372"/>
                  <a:pt x="226" y="375"/>
                </a:cubicBezTo>
                <a:cubicBezTo>
                  <a:pt x="226" y="377"/>
                  <a:pt x="228" y="378"/>
                  <a:pt x="230" y="379"/>
                </a:cubicBezTo>
                <a:cubicBezTo>
                  <a:pt x="232" y="380"/>
                  <a:pt x="234" y="381"/>
                  <a:pt x="236" y="380"/>
                </a:cubicBezTo>
                <a:cubicBezTo>
                  <a:pt x="238" y="380"/>
                  <a:pt x="240" y="378"/>
                  <a:pt x="241" y="377"/>
                </a:cubicBezTo>
                <a:cubicBezTo>
                  <a:pt x="242" y="375"/>
                  <a:pt x="243" y="373"/>
                  <a:pt x="243" y="371"/>
                </a:cubicBezTo>
                <a:cubicBezTo>
                  <a:pt x="243" y="368"/>
                  <a:pt x="241" y="356"/>
                  <a:pt x="240" y="345"/>
                </a:cubicBezTo>
                <a:cubicBezTo>
                  <a:pt x="243" y="344"/>
                  <a:pt x="247" y="343"/>
                  <a:pt x="250" y="342"/>
                </a:cubicBezTo>
                <a:cubicBezTo>
                  <a:pt x="256" y="351"/>
                  <a:pt x="262" y="362"/>
                  <a:pt x="263" y="364"/>
                </a:cubicBezTo>
                <a:cubicBezTo>
                  <a:pt x="264" y="366"/>
                  <a:pt x="266" y="367"/>
                  <a:pt x="268" y="368"/>
                </a:cubicBezTo>
                <a:cubicBezTo>
                  <a:pt x="270" y="368"/>
                  <a:pt x="272" y="368"/>
                  <a:pt x="274" y="367"/>
                </a:cubicBezTo>
                <a:cubicBezTo>
                  <a:pt x="276" y="366"/>
                  <a:pt x="278" y="365"/>
                  <a:pt x="279" y="363"/>
                </a:cubicBezTo>
                <a:cubicBezTo>
                  <a:pt x="280" y="361"/>
                  <a:pt x="280" y="359"/>
                  <a:pt x="279" y="357"/>
                </a:cubicBezTo>
                <a:cubicBezTo>
                  <a:pt x="278" y="355"/>
                  <a:pt x="274" y="343"/>
                  <a:pt x="271" y="333"/>
                </a:cubicBezTo>
                <a:cubicBezTo>
                  <a:pt x="274" y="331"/>
                  <a:pt x="277" y="329"/>
                  <a:pt x="280" y="327"/>
                </a:cubicBezTo>
                <a:cubicBezTo>
                  <a:pt x="288" y="335"/>
                  <a:pt x="296" y="344"/>
                  <a:pt x="298" y="346"/>
                </a:cubicBezTo>
                <a:cubicBezTo>
                  <a:pt x="299" y="348"/>
                  <a:pt x="301" y="349"/>
                  <a:pt x="303" y="349"/>
                </a:cubicBezTo>
                <a:cubicBezTo>
                  <a:pt x="306" y="349"/>
                  <a:pt x="308" y="348"/>
                  <a:pt x="309" y="347"/>
                </a:cubicBezTo>
                <a:cubicBezTo>
                  <a:pt x="311" y="346"/>
                  <a:pt x="312" y="344"/>
                  <a:pt x="313" y="342"/>
                </a:cubicBezTo>
                <a:cubicBezTo>
                  <a:pt x="313" y="340"/>
                  <a:pt x="313" y="338"/>
                  <a:pt x="312" y="336"/>
                </a:cubicBezTo>
                <a:cubicBezTo>
                  <a:pt x="311" y="334"/>
                  <a:pt x="304" y="323"/>
                  <a:pt x="298" y="314"/>
                </a:cubicBezTo>
                <a:cubicBezTo>
                  <a:pt x="301" y="311"/>
                  <a:pt x="304" y="309"/>
                  <a:pt x="307" y="306"/>
                </a:cubicBezTo>
                <a:cubicBezTo>
                  <a:pt x="316" y="313"/>
                  <a:pt x="326" y="320"/>
                  <a:pt x="328" y="321"/>
                </a:cubicBezTo>
                <a:cubicBezTo>
                  <a:pt x="330" y="323"/>
                  <a:pt x="332" y="323"/>
                  <a:pt x="334" y="323"/>
                </a:cubicBezTo>
                <a:cubicBezTo>
                  <a:pt x="336" y="322"/>
                  <a:pt x="338" y="321"/>
                  <a:pt x="339" y="320"/>
                </a:cubicBezTo>
                <a:cubicBezTo>
                  <a:pt x="341" y="318"/>
                  <a:pt x="342" y="316"/>
                  <a:pt x="342" y="314"/>
                </a:cubicBezTo>
                <a:cubicBezTo>
                  <a:pt x="342" y="312"/>
                  <a:pt x="341" y="310"/>
                  <a:pt x="339" y="308"/>
                </a:cubicBezTo>
                <a:cubicBezTo>
                  <a:pt x="338" y="306"/>
                  <a:pt x="329" y="297"/>
                  <a:pt x="322" y="289"/>
                </a:cubicBezTo>
                <a:cubicBezTo>
                  <a:pt x="324" y="287"/>
                  <a:pt x="326" y="283"/>
                  <a:pt x="328" y="280"/>
                </a:cubicBezTo>
                <a:cubicBezTo>
                  <a:pt x="338" y="285"/>
                  <a:pt x="350" y="290"/>
                  <a:pt x="352" y="291"/>
                </a:cubicBezTo>
                <a:cubicBezTo>
                  <a:pt x="354" y="292"/>
                  <a:pt x="356" y="292"/>
                  <a:pt x="358" y="291"/>
                </a:cubicBezTo>
                <a:cubicBezTo>
                  <a:pt x="360" y="290"/>
                  <a:pt x="362" y="289"/>
                  <a:pt x="363" y="287"/>
                </a:cubicBezTo>
                <a:cubicBezTo>
                  <a:pt x="364" y="285"/>
                  <a:pt x="364" y="283"/>
                  <a:pt x="364" y="281"/>
                </a:cubicBezTo>
                <a:cubicBezTo>
                  <a:pt x="363" y="279"/>
                  <a:pt x="362" y="277"/>
                  <a:pt x="361" y="276"/>
                </a:cubicBezTo>
                <a:cubicBezTo>
                  <a:pt x="358" y="274"/>
                  <a:pt x="348" y="267"/>
                  <a:pt x="339" y="261"/>
                </a:cubicBezTo>
                <a:cubicBezTo>
                  <a:pt x="341" y="258"/>
                  <a:pt x="342" y="254"/>
                  <a:pt x="344" y="251"/>
                </a:cubicBezTo>
                <a:cubicBezTo>
                  <a:pt x="354" y="253"/>
                  <a:pt x="367" y="256"/>
                  <a:pt x="369" y="256"/>
                </a:cubicBezTo>
                <a:cubicBezTo>
                  <a:pt x="371" y="257"/>
                  <a:pt x="373" y="256"/>
                  <a:pt x="375" y="255"/>
                </a:cubicBezTo>
                <a:cubicBezTo>
                  <a:pt x="377" y="254"/>
                  <a:pt x="378" y="252"/>
                  <a:pt x="379" y="250"/>
                </a:cubicBezTo>
                <a:cubicBezTo>
                  <a:pt x="380" y="248"/>
                  <a:pt x="379" y="246"/>
                  <a:pt x="379" y="244"/>
                </a:cubicBezTo>
                <a:cubicBezTo>
                  <a:pt x="378" y="242"/>
                  <a:pt x="376" y="240"/>
                  <a:pt x="374" y="240"/>
                </a:cubicBezTo>
                <a:cubicBezTo>
                  <a:pt x="372" y="239"/>
                  <a:pt x="361" y="234"/>
                  <a:pt x="350" y="230"/>
                </a:cubicBezTo>
                <a:cubicBezTo>
                  <a:pt x="351" y="226"/>
                  <a:pt x="352" y="222"/>
                  <a:pt x="352" y="219"/>
                </a:cubicBezTo>
                <a:cubicBezTo>
                  <a:pt x="364" y="219"/>
                  <a:pt x="376" y="219"/>
                  <a:pt x="379" y="219"/>
                </a:cubicBezTo>
                <a:close/>
                <a:moveTo>
                  <a:pt x="182" y="319"/>
                </a:moveTo>
                <a:cubicBezTo>
                  <a:pt x="111" y="312"/>
                  <a:pt x="59" y="250"/>
                  <a:pt x="66" y="180"/>
                </a:cubicBezTo>
                <a:cubicBezTo>
                  <a:pt x="72" y="110"/>
                  <a:pt x="135" y="59"/>
                  <a:pt x="206" y="66"/>
                </a:cubicBezTo>
                <a:cubicBezTo>
                  <a:pt x="276" y="72"/>
                  <a:pt x="328" y="135"/>
                  <a:pt x="321" y="205"/>
                </a:cubicBezTo>
                <a:cubicBezTo>
                  <a:pt x="315" y="274"/>
                  <a:pt x="252" y="326"/>
                  <a:pt x="182" y="319"/>
                </a:cubicBezTo>
                <a:close/>
              </a:path>
            </a:pathLst>
          </a:custGeom>
          <a:solidFill>
            <a:srgbClr val="C00000"/>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38" name="Freeform 22">
            <a:extLst>
              <a:ext uri="{FF2B5EF4-FFF2-40B4-BE49-F238E27FC236}">
                <a16:creationId xmlns:a16="http://schemas.microsoft.com/office/drawing/2014/main" id="{623542DA-4CCA-10E8-3509-ACDAB103375B}"/>
              </a:ext>
            </a:extLst>
          </p:cNvPr>
          <p:cNvSpPr>
            <a:spLocks/>
          </p:cNvSpPr>
          <p:nvPr/>
        </p:nvSpPr>
        <p:spPr bwMode="auto">
          <a:xfrm>
            <a:off x="6193482" y="4531371"/>
            <a:ext cx="27619" cy="47347"/>
          </a:xfrm>
          <a:custGeom>
            <a:avLst/>
            <a:gdLst/>
            <a:ahLst/>
            <a:cxnLst>
              <a:cxn ang="0">
                <a:pos x="0" y="1"/>
              </a:cxn>
              <a:cxn ang="0">
                <a:pos x="4" y="20"/>
              </a:cxn>
              <a:cxn ang="0">
                <a:pos x="11" y="9"/>
              </a:cxn>
              <a:cxn ang="0">
                <a:pos x="0" y="1"/>
              </a:cxn>
            </a:cxnLst>
            <a:rect l="0" t="0" r="r" b="b"/>
            <a:pathLst>
              <a:path w="12" h="20">
                <a:moveTo>
                  <a:pt x="0" y="1"/>
                </a:moveTo>
                <a:cubicBezTo>
                  <a:pt x="4" y="20"/>
                  <a:pt x="4" y="20"/>
                  <a:pt x="4" y="20"/>
                </a:cubicBezTo>
                <a:cubicBezTo>
                  <a:pt x="9" y="19"/>
                  <a:pt x="12" y="14"/>
                  <a:pt x="11" y="9"/>
                </a:cubicBezTo>
                <a:cubicBezTo>
                  <a:pt x="10" y="4"/>
                  <a:pt x="5" y="0"/>
                  <a:pt x="0" y="1"/>
                </a:cubicBezTo>
                <a:close/>
              </a:path>
            </a:pathLst>
          </a:custGeom>
          <a:solidFill>
            <a:srgbClr val="FF80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39" name="Freeform 23">
            <a:extLst>
              <a:ext uri="{FF2B5EF4-FFF2-40B4-BE49-F238E27FC236}">
                <a16:creationId xmlns:a16="http://schemas.microsoft.com/office/drawing/2014/main" id="{C98F482F-9BF4-686F-9522-039AEF208833}"/>
              </a:ext>
            </a:extLst>
          </p:cNvPr>
          <p:cNvSpPr>
            <a:spLocks/>
          </p:cNvSpPr>
          <p:nvPr/>
        </p:nvSpPr>
        <p:spPr bwMode="auto">
          <a:xfrm>
            <a:off x="6169809" y="4533344"/>
            <a:ext cx="27619" cy="47347"/>
          </a:xfrm>
          <a:custGeom>
            <a:avLst/>
            <a:gdLst/>
            <a:ahLst/>
            <a:cxnLst>
              <a:cxn ang="0">
                <a:pos x="1" y="12"/>
              </a:cxn>
              <a:cxn ang="0">
                <a:pos x="12" y="20"/>
              </a:cxn>
              <a:cxn ang="0">
                <a:pos x="8" y="0"/>
              </a:cxn>
              <a:cxn ang="0">
                <a:pos x="1" y="12"/>
              </a:cxn>
            </a:cxnLst>
            <a:rect l="0" t="0" r="r" b="b"/>
            <a:pathLst>
              <a:path w="12" h="20">
                <a:moveTo>
                  <a:pt x="1" y="12"/>
                </a:moveTo>
                <a:cubicBezTo>
                  <a:pt x="2" y="17"/>
                  <a:pt x="7" y="20"/>
                  <a:pt x="12" y="20"/>
                </a:cubicBezTo>
                <a:cubicBezTo>
                  <a:pt x="8" y="0"/>
                  <a:pt x="8" y="0"/>
                  <a:pt x="8" y="0"/>
                </a:cubicBezTo>
                <a:cubicBezTo>
                  <a:pt x="3" y="2"/>
                  <a:pt x="0" y="7"/>
                  <a:pt x="1" y="12"/>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40" name="Freeform 24">
            <a:extLst>
              <a:ext uri="{FF2B5EF4-FFF2-40B4-BE49-F238E27FC236}">
                <a16:creationId xmlns:a16="http://schemas.microsoft.com/office/drawing/2014/main" id="{076A8802-CB16-1AC7-EBC2-98F7C20B1112}"/>
              </a:ext>
            </a:extLst>
          </p:cNvPr>
          <p:cNvSpPr>
            <a:spLocks noEditPoints="1"/>
          </p:cNvSpPr>
          <p:nvPr/>
        </p:nvSpPr>
        <p:spPr bwMode="auto">
          <a:xfrm>
            <a:off x="5940967" y="4300557"/>
            <a:ext cx="510949" cy="512921"/>
          </a:xfrm>
          <a:custGeom>
            <a:avLst/>
            <a:gdLst/>
            <a:ahLst/>
            <a:cxnLst>
              <a:cxn ang="0">
                <a:pos x="215" y="105"/>
              </a:cxn>
              <a:cxn ang="0">
                <a:pos x="211" y="91"/>
              </a:cxn>
              <a:cxn ang="0">
                <a:pos x="209" y="81"/>
              </a:cxn>
              <a:cxn ang="0">
                <a:pos x="207" y="67"/>
              </a:cxn>
              <a:cxn ang="0">
                <a:pos x="187" y="66"/>
              </a:cxn>
              <a:cxn ang="0">
                <a:pos x="196" y="44"/>
              </a:cxn>
              <a:cxn ang="0">
                <a:pos x="173" y="45"/>
              </a:cxn>
              <a:cxn ang="0">
                <a:pos x="177" y="26"/>
              </a:cxn>
              <a:cxn ang="0">
                <a:pos x="164" y="20"/>
              </a:cxn>
              <a:cxn ang="0">
                <a:pos x="156" y="15"/>
              </a:cxn>
              <a:cxn ang="0">
                <a:pos x="144" y="7"/>
              </a:cxn>
              <a:cxn ang="0">
                <a:pos x="130" y="20"/>
              </a:cxn>
              <a:cxn ang="0">
                <a:pos x="119" y="0"/>
              </a:cxn>
              <a:cxn ang="0">
                <a:pos x="108" y="18"/>
              </a:cxn>
              <a:cxn ang="0">
                <a:pos x="97" y="0"/>
              </a:cxn>
              <a:cxn ang="0">
                <a:pos x="86" y="20"/>
              </a:cxn>
              <a:cxn ang="0">
                <a:pos x="72" y="7"/>
              </a:cxn>
              <a:cxn ang="0">
                <a:pos x="60" y="15"/>
              </a:cxn>
              <a:cxn ang="0">
                <a:pos x="52" y="20"/>
              </a:cxn>
              <a:cxn ang="0">
                <a:pos x="39" y="26"/>
              </a:cxn>
              <a:cxn ang="0">
                <a:pos x="43" y="45"/>
              </a:cxn>
              <a:cxn ang="0">
                <a:pos x="20" y="44"/>
              </a:cxn>
              <a:cxn ang="0">
                <a:pos x="29" y="66"/>
              </a:cxn>
              <a:cxn ang="0">
                <a:pos x="9" y="67"/>
              </a:cxn>
              <a:cxn ang="0">
                <a:pos x="7" y="81"/>
              </a:cxn>
              <a:cxn ang="0">
                <a:pos x="5" y="91"/>
              </a:cxn>
              <a:cxn ang="0">
                <a:pos x="1" y="105"/>
              </a:cxn>
              <a:cxn ang="0">
                <a:pos x="18" y="114"/>
              </a:cxn>
              <a:cxn ang="0">
                <a:pos x="2" y="130"/>
              </a:cxn>
              <a:cxn ang="0">
                <a:pos x="24" y="139"/>
              </a:cxn>
              <a:cxn ang="0">
                <a:pos x="11" y="154"/>
              </a:cxn>
              <a:cxn ang="0">
                <a:pos x="21" y="165"/>
              </a:cxn>
              <a:cxn ang="0">
                <a:pos x="27" y="173"/>
              </a:cxn>
              <a:cxn ang="0">
                <a:pos x="34" y="185"/>
              </a:cxn>
              <a:cxn ang="0">
                <a:pos x="53" y="179"/>
              </a:cxn>
              <a:cxn ang="0">
                <a:pos x="54" y="202"/>
              </a:cxn>
              <a:cxn ang="0">
                <a:pos x="74" y="191"/>
              </a:cxn>
              <a:cxn ang="0">
                <a:pos x="78" y="211"/>
              </a:cxn>
              <a:cxn ang="0">
                <a:pos x="92" y="211"/>
              </a:cxn>
              <a:cxn ang="0">
                <a:pos x="102" y="212"/>
              </a:cxn>
              <a:cxn ang="0">
                <a:pos x="114" y="212"/>
              </a:cxn>
              <a:cxn ang="0">
                <a:pos x="124" y="211"/>
              </a:cxn>
              <a:cxn ang="0">
                <a:pos x="138" y="211"/>
              </a:cxn>
              <a:cxn ang="0">
                <a:pos x="142" y="191"/>
              </a:cxn>
              <a:cxn ang="0">
                <a:pos x="162" y="202"/>
              </a:cxn>
              <a:cxn ang="0">
                <a:pos x="163" y="179"/>
              </a:cxn>
              <a:cxn ang="0">
                <a:pos x="182" y="185"/>
              </a:cxn>
              <a:cxn ang="0">
                <a:pos x="189" y="173"/>
              </a:cxn>
              <a:cxn ang="0">
                <a:pos x="195" y="165"/>
              </a:cxn>
              <a:cxn ang="0">
                <a:pos x="205" y="154"/>
              </a:cxn>
              <a:cxn ang="0">
                <a:pos x="192" y="139"/>
              </a:cxn>
              <a:cxn ang="0">
                <a:pos x="214" y="130"/>
              </a:cxn>
              <a:cxn ang="0">
                <a:pos x="198" y="114"/>
              </a:cxn>
              <a:cxn ang="0">
                <a:pos x="48" y="92"/>
              </a:cxn>
              <a:cxn ang="0">
                <a:pos x="123" y="48"/>
              </a:cxn>
              <a:cxn ang="0">
                <a:pos x="108" y="183"/>
              </a:cxn>
              <a:cxn ang="0">
                <a:pos x="108" y="183"/>
              </a:cxn>
              <a:cxn ang="0">
                <a:pos x="129" y="108"/>
              </a:cxn>
              <a:cxn ang="0">
                <a:pos x="168" y="92"/>
              </a:cxn>
            </a:cxnLst>
            <a:rect l="0" t="0" r="r" b="b"/>
            <a:pathLst>
              <a:path w="216" h="216">
                <a:moveTo>
                  <a:pt x="212" y="113"/>
                </a:moveTo>
                <a:cubicBezTo>
                  <a:pt x="213" y="113"/>
                  <a:pt x="214" y="112"/>
                  <a:pt x="215" y="111"/>
                </a:cubicBezTo>
                <a:cubicBezTo>
                  <a:pt x="216" y="110"/>
                  <a:pt x="216" y="109"/>
                  <a:pt x="216" y="108"/>
                </a:cubicBezTo>
                <a:cubicBezTo>
                  <a:pt x="216" y="107"/>
                  <a:pt x="216" y="105"/>
                  <a:pt x="215" y="105"/>
                </a:cubicBezTo>
                <a:cubicBezTo>
                  <a:pt x="214" y="104"/>
                  <a:pt x="213" y="103"/>
                  <a:pt x="212" y="103"/>
                </a:cubicBezTo>
                <a:cubicBezTo>
                  <a:pt x="211" y="103"/>
                  <a:pt x="204" y="102"/>
                  <a:pt x="198" y="102"/>
                </a:cubicBezTo>
                <a:cubicBezTo>
                  <a:pt x="198" y="99"/>
                  <a:pt x="197" y="97"/>
                  <a:pt x="197" y="95"/>
                </a:cubicBezTo>
                <a:cubicBezTo>
                  <a:pt x="203" y="93"/>
                  <a:pt x="210" y="91"/>
                  <a:pt x="211" y="91"/>
                </a:cubicBezTo>
                <a:cubicBezTo>
                  <a:pt x="212" y="91"/>
                  <a:pt x="213" y="90"/>
                  <a:pt x="214" y="89"/>
                </a:cubicBezTo>
                <a:cubicBezTo>
                  <a:pt x="214" y="88"/>
                  <a:pt x="214" y="86"/>
                  <a:pt x="214" y="85"/>
                </a:cubicBezTo>
                <a:cubicBezTo>
                  <a:pt x="214" y="84"/>
                  <a:pt x="213" y="83"/>
                  <a:pt x="212" y="82"/>
                </a:cubicBezTo>
                <a:cubicBezTo>
                  <a:pt x="211" y="82"/>
                  <a:pt x="210" y="81"/>
                  <a:pt x="209" y="81"/>
                </a:cubicBezTo>
                <a:cubicBezTo>
                  <a:pt x="207" y="81"/>
                  <a:pt x="201" y="82"/>
                  <a:pt x="194" y="83"/>
                </a:cubicBezTo>
                <a:cubicBezTo>
                  <a:pt x="194" y="81"/>
                  <a:pt x="193" y="79"/>
                  <a:pt x="192" y="77"/>
                </a:cubicBezTo>
                <a:cubicBezTo>
                  <a:pt x="198" y="74"/>
                  <a:pt x="204" y="71"/>
                  <a:pt x="205" y="70"/>
                </a:cubicBezTo>
                <a:cubicBezTo>
                  <a:pt x="206" y="69"/>
                  <a:pt x="207" y="68"/>
                  <a:pt x="207" y="67"/>
                </a:cubicBezTo>
                <a:cubicBezTo>
                  <a:pt x="208" y="66"/>
                  <a:pt x="208" y="65"/>
                  <a:pt x="207" y="64"/>
                </a:cubicBezTo>
                <a:cubicBezTo>
                  <a:pt x="207" y="63"/>
                  <a:pt x="206" y="62"/>
                  <a:pt x="205" y="61"/>
                </a:cubicBezTo>
                <a:cubicBezTo>
                  <a:pt x="204" y="61"/>
                  <a:pt x="202" y="61"/>
                  <a:pt x="201" y="61"/>
                </a:cubicBezTo>
                <a:cubicBezTo>
                  <a:pt x="200" y="61"/>
                  <a:pt x="193" y="64"/>
                  <a:pt x="187" y="66"/>
                </a:cubicBezTo>
                <a:cubicBezTo>
                  <a:pt x="186" y="64"/>
                  <a:pt x="185" y="62"/>
                  <a:pt x="184" y="60"/>
                </a:cubicBezTo>
                <a:cubicBezTo>
                  <a:pt x="189" y="56"/>
                  <a:pt x="194" y="51"/>
                  <a:pt x="195" y="50"/>
                </a:cubicBezTo>
                <a:cubicBezTo>
                  <a:pt x="196" y="50"/>
                  <a:pt x="197" y="49"/>
                  <a:pt x="197" y="47"/>
                </a:cubicBezTo>
                <a:cubicBezTo>
                  <a:pt x="197" y="46"/>
                  <a:pt x="196" y="45"/>
                  <a:pt x="196" y="44"/>
                </a:cubicBezTo>
                <a:cubicBezTo>
                  <a:pt x="195" y="43"/>
                  <a:pt x="194" y="42"/>
                  <a:pt x="193" y="42"/>
                </a:cubicBezTo>
                <a:cubicBezTo>
                  <a:pt x="192" y="42"/>
                  <a:pt x="190" y="42"/>
                  <a:pt x="189" y="43"/>
                </a:cubicBezTo>
                <a:cubicBezTo>
                  <a:pt x="188" y="43"/>
                  <a:pt x="182" y="47"/>
                  <a:pt x="177" y="50"/>
                </a:cubicBezTo>
                <a:cubicBezTo>
                  <a:pt x="176" y="48"/>
                  <a:pt x="174" y="47"/>
                  <a:pt x="173" y="45"/>
                </a:cubicBezTo>
                <a:cubicBezTo>
                  <a:pt x="176" y="40"/>
                  <a:pt x="180" y="35"/>
                  <a:pt x="181" y="34"/>
                </a:cubicBezTo>
                <a:cubicBezTo>
                  <a:pt x="182" y="33"/>
                  <a:pt x="182" y="31"/>
                  <a:pt x="182" y="30"/>
                </a:cubicBezTo>
                <a:cubicBezTo>
                  <a:pt x="182" y="29"/>
                  <a:pt x="181" y="28"/>
                  <a:pt x="181" y="27"/>
                </a:cubicBezTo>
                <a:cubicBezTo>
                  <a:pt x="180" y="26"/>
                  <a:pt x="178" y="26"/>
                  <a:pt x="177" y="26"/>
                </a:cubicBezTo>
                <a:cubicBezTo>
                  <a:pt x="176" y="26"/>
                  <a:pt x="175" y="26"/>
                  <a:pt x="174" y="27"/>
                </a:cubicBezTo>
                <a:cubicBezTo>
                  <a:pt x="173" y="28"/>
                  <a:pt x="168" y="33"/>
                  <a:pt x="163" y="37"/>
                </a:cubicBezTo>
                <a:cubicBezTo>
                  <a:pt x="162" y="36"/>
                  <a:pt x="160" y="34"/>
                  <a:pt x="158" y="33"/>
                </a:cubicBezTo>
                <a:cubicBezTo>
                  <a:pt x="161" y="28"/>
                  <a:pt x="164" y="21"/>
                  <a:pt x="164" y="20"/>
                </a:cubicBezTo>
                <a:cubicBezTo>
                  <a:pt x="165" y="19"/>
                  <a:pt x="165" y="18"/>
                  <a:pt x="164" y="16"/>
                </a:cubicBezTo>
                <a:cubicBezTo>
                  <a:pt x="164" y="15"/>
                  <a:pt x="163" y="14"/>
                  <a:pt x="162" y="14"/>
                </a:cubicBezTo>
                <a:cubicBezTo>
                  <a:pt x="161" y="13"/>
                  <a:pt x="160" y="13"/>
                  <a:pt x="159" y="13"/>
                </a:cubicBezTo>
                <a:cubicBezTo>
                  <a:pt x="158" y="13"/>
                  <a:pt x="157" y="14"/>
                  <a:pt x="156" y="15"/>
                </a:cubicBezTo>
                <a:cubicBezTo>
                  <a:pt x="155" y="16"/>
                  <a:pt x="151" y="22"/>
                  <a:pt x="147" y="27"/>
                </a:cubicBezTo>
                <a:cubicBezTo>
                  <a:pt x="146" y="26"/>
                  <a:pt x="144" y="25"/>
                  <a:pt x="142" y="24"/>
                </a:cubicBezTo>
                <a:cubicBezTo>
                  <a:pt x="143" y="18"/>
                  <a:pt x="145" y="12"/>
                  <a:pt x="145" y="10"/>
                </a:cubicBezTo>
                <a:cubicBezTo>
                  <a:pt x="145" y="9"/>
                  <a:pt x="145" y="8"/>
                  <a:pt x="144" y="7"/>
                </a:cubicBezTo>
                <a:cubicBezTo>
                  <a:pt x="144" y="6"/>
                  <a:pt x="143" y="5"/>
                  <a:pt x="142" y="5"/>
                </a:cubicBezTo>
                <a:cubicBezTo>
                  <a:pt x="140" y="4"/>
                  <a:pt x="139" y="4"/>
                  <a:pt x="138" y="5"/>
                </a:cubicBezTo>
                <a:cubicBezTo>
                  <a:pt x="137" y="5"/>
                  <a:pt x="136" y="6"/>
                  <a:pt x="136" y="7"/>
                </a:cubicBezTo>
                <a:cubicBezTo>
                  <a:pt x="135" y="8"/>
                  <a:pt x="132" y="15"/>
                  <a:pt x="130" y="20"/>
                </a:cubicBezTo>
                <a:cubicBezTo>
                  <a:pt x="128" y="20"/>
                  <a:pt x="126" y="20"/>
                  <a:pt x="124" y="19"/>
                </a:cubicBezTo>
                <a:cubicBezTo>
                  <a:pt x="124" y="13"/>
                  <a:pt x="124" y="6"/>
                  <a:pt x="124" y="5"/>
                </a:cubicBezTo>
                <a:cubicBezTo>
                  <a:pt x="124" y="3"/>
                  <a:pt x="123" y="2"/>
                  <a:pt x="122" y="1"/>
                </a:cubicBezTo>
                <a:cubicBezTo>
                  <a:pt x="122" y="1"/>
                  <a:pt x="121" y="0"/>
                  <a:pt x="119" y="0"/>
                </a:cubicBezTo>
                <a:cubicBezTo>
                  <a:pt x="118" y="0"/>
                  <a:pt x="117" y="0"/>
                  <a:pt x="116" y="1"/>
                </a:cubicBezTo>
                <a:cubicBezTo>
                  <a:pt x="115" y="1"/>
                  <a:pt x="114" y="2"/>
                  <a:pt x="114" y="4"/>
                </a:cubicBezTo>
                <a:cubicBezTo>
                  <a:pt x="114" y="5"/>
                  <a:pt x="112" y="12"/>
                  <a:pt x="111" y="18"/>
                </a:cubicBezTo>
                <a:cubicBezTo>
                  <a:pt x="110" y="18"/>
                  <a:pt x="109" y="18"/>
                  <a:pt x="108" y="18"/>
                </a:cubicBezTo>
                <a:cubicBezTo>
                  <a:pt x="107" y="18"/>
                  <a:pt x="106" y="18"/>
                  <a:pt x="105" y="18"/>
                </a:cubicBezTo>
                <a:cubicBezTo>
                  <a:pt x="104" y="12"/>
                  <a:pt x="102" y="5"/>
                  <a:pt x="102" y="4"/>
                </a:cubicBezTo>
                <a:cubicBezTo>
                  <a:pt x="102" y="2"/>
                  <a:pt x="101" y="1"/>
                  <a:pt x="100" y="1"/>
                </a:cubicBezTo>
                <a:cubicBezTo>
                  <a:pt x="99" y="0"/>
                  <a:pt x="98" y="0"/>
                  <a:pt x="97" y="0"/>
                </a:cubicBezTo>
                <a:cubicBezTo>
                  <a:pt x="95" y="0"/>
                  <a:pt x="94" y="1"/>
                  <a:pt x="94" y="1"/>
                </a:cubicBezTo>
                <a:cubicBezTo>
                  <a:pt x="93" y="2"/>
                  <a:pt x="92" y="3"/>
                  <a:pt x="92" y="5"/>
                </a:cubicBezTo>
                <a:cubicBezTo>
                  <a:pt x="92" y="6"/>
                  <a:pt x="92" y="13"/>
                  <a:pt x="92" y="19"/>
                </a:cubicBezTo>
                <a:cubicBezTo>
                  <a:pt x="90" y="20"/>
                  <a:pt x="88" y="20"/>
                  <a:pt x="86" y="20"/>
                </a:cubicBezTo>
                <a:cubicBezTo>
                  <a:pt x="84" y="15"/>
                  <a:pt x="81" y="8"/>
                  <a:pt x="81" y="7"/>
                </a:cubicBezTo>
                <a:cubicBezTo>
                  <a:pt x="80" y="6"/>
                  <a:pt x="79" y="5"/>
                  <a:pt x="78" y="5"/>
                </a:cubicBezTo>
                <a:cubicBezTo>
                  <a:pt x="77" y="4"/>
                  <a:pt x="76" y="4"/>
                  <a:pt x="75" y="5"/>
                </a:cubicBezTo>
                <a:cubicBezTo>
                  <a:pt x="73" y="5"/>
                  <a:pt x="72" y="6"/>
                  <a:pt x="72" y="7"/>
                </a:cubicBezTo>
                <a:cubicBezTo>
                  <a:pt x="71" y="8"/>
                  <a:pt x="71" y="9"/>
                  <a:pt x="71" y="10"/>
                </a:cubicBezTo>
                <a:cubicBezTo>
                  <a:pt x="71" y="12"/>
                  <a:pt x="73" y="18"/>
                  <a:pt x="74" y="24"/>
                </a:cubicBezTo>
                <a:cubicBezTo>
                  <a:pt x="72" y="25"/>
                  <a:pt x="70" y="26"/>
                  <a:pt x="69" y="27"/>
                </a:cubicBezTo>
                <a:cubicBezTo>
                  <a:pt x="65" y="22"/>
                  <a:pt x="61" y="16"/>
                  <a:pt x="60" y="15"/>
                </a:cubicBezTo>
                <a:cubicBezTo>
                  <a:pt x="59" y="14"/>
                  <a:pt x="58" y="13"/>
                  <a:pt x="57" y="13"/>
                </a:cubicBezTo>
                <a:cubicBezTo>
                  <a:pt x="56" y="13"/>
                  <a:pt x="55" y="13"/>
                  <a:pt x="54" y="14"/>
                </a:cubicBezTo>
                <a:cubicBezTo>
                  <a:pt x="53" y="14"/>
                  <a:pt x="52" y="15"/>
                  <a:pt x="52" y="16"/>
                </a:cubicBezTo>
                <a:cubicBezTo>
                  <a:pt x="51" y="18"/>
                  <a:pt x="51" y="19"/>
                  <a:pt x="52" y="20"/>
                </a:cubicBezTo>
                <a:cubicBezTo>
                  <a:pt x="52" y="21"/>
                  <a:pt x="55" y="28"/>
                  <a:pt x="58" y="33"/>
                </a:cubicBezTo>
                <a:cubicBezTo>
                  <a:pt x="56" y="34"/>
                  <a:pt x="54" y="36"/>
                  <a:pt x="53" y="37"/>
                </a:cubicBezTo>
                <a:cubicBezTo>
                  <a:pt x="48" y="33"/>
                  <a:pt x="43" y="28"/>
                  <a:pt x="42" y="27"/>
                </a:cubicBezTo>
                <a:cubicBezTo>
                  <a:pt x="41" y="26"/>
                  <a:pt x="40" y="26"/>
                  <a:pt x="39" y="26"/>
                </a:cubicBezTo>
                <a:cubicBezTo>
                  <a:pt x="38" y="26"/>
                  <a:pt x="36" y="26"/>
                  <a:pt x="36" y="27"/>
                </a:cubicBezTo>
                <a:cubicBezTo>
                  <a:pt x="35" y="28"/>
                  <a:pt x="34" y="29"/>
                  <a:pt x="34" y="30"/>
                </a:cubicBezTo>
                <a:cubicBezTo>
                  <a:pt x="34" y="31"/>
                  <a:pt x="34" y="33"/>
                  <a:pt x="35" y="34"/>
                </a:cubicBezTo>
                <a:cubicBezTo>
                  <a:pt x="36" y="35"/>
                  <a:pt x="40" y="40"/>
                  <a:pt x="43" y="45"/>
                </a:cubicBezTo>
                <a:cubicBezTo>
                  <a:pt x="42" y="47"/>
                  <a:pt x="41" y="48"/>
                  <a:pt x="39" y="50"/>
                </a:cubicBezTo>
                <a:cubicBezTo>
                  <a:pt x="34" y="47"/>
                  <a:pt x="28" y="43"/>
                  <a:pt x="27" y="43"/>
                </a:cubicBezTo>
                <a:cubicBezTo>
                  <a:pt x="26" y="42"/>
                  <a:pt x="24" y="42"/>
                  <a:pt x="23" y="42"/>
                </a:cubicBezTo>
                <a:cubicBezTo>
                  <a:pt x="22" y="42"/>
                  <a:pt x="21" y="43"/>
                  <a:pt x="20" y="44"/>
                </a:cubicBezTo>
                <a:cubicBezTo>
                  <a:pt x="20" y="45"/>
                  <a:pt x="19" y="46"/>
                  <a:pt x="19" y="47"/>
                </a:cubicBezTo>
                <a:cubicBezTo>
                  <a:pt x="20" y="49"/>
                  <a:pt x="20" y="50"/>
                  <a:pt x="21" y="50"/>
                </a:cubicBezTo>
                <a:cubicBezTo>
                  <a:pt x="22" y="51"/>
                  <a:pt x="27" y="56"/>
                  <a:pt x="32" y="60"/>
                </a:cubicBezTo>
                <a:cubicBezTo>
                  <a:pt x="31" y="62"/>
                  <a:pt x="30" y="64"/>
                  <a:pt x="29" y="66"/>
                </a:cubicBezTo>
                <a:cubicBezTo>
                  <a:pt x="23" y="64"/>
                  <a:pt x="16" y="61"/>
                  <a:pt x="15" y="61"/>
                </a:cubicBezTo>
                <a:cubicBezTo>
                  <a:pt x="14" y="61"/>
                  <a:pt x="13" y="61"/>
                  <a:pt x="11" y="61"/>
                </a:cubicBezTo>
                <a:cubicBezTo>
                  <a:pt x="10" y="62"/>
                  <a:pt x="10" y="63"/>
                  <a:pt x="9" y="64"/>
                </a:cubicBezTo>
                <a:cubicBezTo>
                  <a:pt x="9" y="65"/>
                  <a:pt x="8" y="66"/>
                  <a:pt x="9" y="67"/>
                </a:cubicBezTo>
                <a:cubicBezTo>
                  <a:pt x="9" y="68"/>
                  <a:pt x="10" y="69"/>
                  <a:pt x="11" y="70"/>
                </a:cubicBezTo>
                <a:cubicBezTo>
                  <a:pt x="12" y="71"/>
                  <a:pt x="18" y="74"/>
                  <a:pt x="24" y="77"/>
                </a:cubicBezTo>
                <a:cubicBezTo>
                  <a:pt x="23" y="79"/>
                  <a:pt x="22" y="81"/>
                  <a:pt x="22" y="83"/>
                </a:cubicBezTo>
                <a:cubicBezTo>
                  <a:pt x="15" y="82"/>
                  <a:pt x="9" y="81"/>
                  <a:pt x="7" y="81"/>
                </a:cubicBezTo>
                <a:cubicBezTo>
                  <a:pt x="6" y="81"/>
                  <a:pt x="5" y="82"/>
                  <a:pt x="4" y="82"/>
                </a:cubicBezTo>
                <a:cubicBezTo>
                  <a:pt x="3" y="83"/>
                  <a:pt x="2" y="84"/>
                  <a:pt x="2" y="85"/>
                </a:cubicBezTo>
                <a:cubicBezTo>
                  <a:pt x="2" y="86"/>
                  <a:pt x="2" y="88"/>
                  <a:pt x="3" y="89"/>
                </a:cubicBezTo>
                <a:cubicBezTo>
                  <a:pt x="3" y="90"/>
                  <a:pt x="4" y="91"/>
                  <a:pt x="5" y="91"/>
                </a:cubicBezTo>
                <a:cubicBezTo>
                  <a:pt x="7" y="91"/>
                  <a:pt x="13" y="93"/>
                  <a:pt x="19" y="95"/>
                </a:cubicBezTo>
                <a:cubicBezTo>
                  <a:pt x="19" y="97"/>
                  <a:pt x="19" y="99"/>
                  <a:pt x="18" y="102"/>
                </a:cubicBezTo>
                <a:cubicBezTo>
                  <a:pt x="12" y="102"/>
                  <a:pt x="5" y="103"/>
                  <a:pt x="4" y="103"/>
                </a:cubicBezTo>
                <a:cubicBezTo>
                  <a:pt x="3" y="103"/>
                  <a:pt x="2" y="104"/>
                  <a:pt x="1" y="105"/>
                </a:cubicBezTo>
                <a:cubicBezTo>
                  <a:pt x="0" y="105"/>
                  <a:pt x="0" y="107"/>
                  <a:pt x="0" y="108"/>
                </a:cubicBezTo>
                <a:cubicBezTo>
                  <a:pt x="0" y="109"/>
                  <a:pt x="0" y="110"/>
                  <a:pt x="1" y="111"/>
                </a:cubicBezTo>
                <a:cubicBezTo>
                  <a:pt x="2" y="112"/>
                  <a:pt x="3" y="113"/>
                  <a:pt x="4" y="113"/>
                </a:cubicBezTo>
                <a:cubicBezTo>
                  <a:pt x="5" y="113"/>
                  <a:pt x="12" y="114"/>
                  <a:pt x="18" y="114"/>
                </a:cubicBezTo>
                <a:cubicBezTo>
                  <a:pt x="19" y="116"/>
                  <a:pt x="19" y="118"/>
                  <a:pt x="19" y="120"/>
                </a:cubicBezTo>
                <a:cubicBezTo>
                  <a:pt x="13" y="122"/>
                  <a:pt x="7" y="124"/>
                  <a:pt x="5" y="125"/>
                </a:cubicBezTo>
                <a:cubicBezTo>
                  <a:pt x="4" y="125"/>
                  <a:pt x="3" y="126"/>
                  <a:pt x="3" y="127"/>
                </a:cubicBezTo>
                <a:cubicBezTo>
                  <a:pt x="2" y="128"/>
                  <a:pt x="2" y="129"/>
                  <a:pt x="2" y="130"/>
                </a:cubicBezTo>
                <a:cubicBezTo>
                  <a:pt x="2" y="132"/>
                  <a:pt x="3" y="133"/>
                  <a:pt x="4" y="133"/>
                </a:cubicBezTo>
                <a:cubicBezTo>
                  <a:pt x="5" y="134"/>
                  <a:pt x="6" y="134"/>
                  <a:pt x="7" y="134"/>
                </a:cubicBezTo>
                <a:cubicBezTo>
                  <a:pt x="9" y="134"/>
                  <a:pt x="15" y="133"/>
                  <a:pt x="22" y="133"/>
                </a:cubicBezTo>
                <a:cubicBezTo>
                  <a:pt x="22" y="135"/>
                  <a:pt x="23" y="137"/>
                  <a:pt x="24" y="139"/>
                </a:cubicBezTo>
                <a:cubicBezTo>
                  <a:pt x="18" y="142"/>
                  <a:pt x="12" y="145"/>
                  <a:pt x="11" y="146"/>
                </a:cubicBezTo>
                <a:cubicBezTo>
                  <a:pt x="10" y="146"/>
                  <a:pt x="9" y="147"/>
                  <a:pt x="9" y="148"/>
                </a:cubicBezTo>
                <a:cubicBezTo>
                  <a:pt x="8" y="150"/>
                  <a:pt x="9" y="151"/>
                  <a:pt x="9" y="152"/>
                </a:cubicBezTo>
                <a:cubicBezTo>
                  <a:pt x="10" y="153"/>
                  <a:pt x="10" y="154"/>
                  <a:pt x="11" y="154"/>
                </a:cubicBezTo>
                <a:cubicBezTo>
                  <a:pt x="13" y="155"/>
                  <a:pt x="14" y="155"/>
                  <a:pt x="15" y="155"/>
                </a:cubicBezTo>
                <a:cubicBezTo>
                  <a:pt x="16" y="154"/>
                  <a:pt x="23" y="152"/>
                  <a:pt x="29" y="150"/>
                </a:cubicBezTo>
                <a:cubicBezTo>
                  <a:pt x="30" y="152"/>
                  <a:pt x="31" y="154"/>
                  <a:pt x="32" y="156"/>
                </a:cubicBezTo>
                <a:cubicBezTo>
                  <a:pt x="27" y="160"/>
                  <a:pt x="22" y="164"/>
                  <a:pt x="21" y="165"/>
                </a:cubicBezTo>
                <a:cubicBezTo>
                  <a:pt x="20" y="166"/>
                  <a:pt x="20" y="167"/>
                  <a:pt x="19" y="168"/>
                </a:cubicBezTo>
                <a:cubicBezTo>
                  <a:pt x="19" y="169"/>
                  <a:pt x="20" y="171"/>
                  <a:pt x="20" y="172"/>
                </a:cubicBezTo>
                <a:cubicBezTo>
                  <a:pt x="21" y="173"/>
                  <a:pt x="22" y="173"/>
                  <a:pt x="23" y="174"/>
                </a:cubicBezTo>
                <a:cubicBezTo>
                  <a:pt x="24" y="174"/>
                  <a:pt x="26" y="174"/>
                  <a:pt x="27" y="173"/>
                </a:cubicBezTo>
                <a:cubicBezTo>
                  <a:pt x="28" y="172"/>
                  <a:pt x="34" y="169"/>
                  <a:pt x="39" y="166"/>
                </a:cubicBezTo>
                <a:cubicBezTo>
                  <a:pt x="41" y="167"/>
                  <a:pt x="42" y="169"/>
                  <a:pt x="43" y="170"/>
                </a:cubicBezTo>
                <a:cubicBezTo>
                  <a:pt x="40" y="175"/>
                  <a:pt x="36" y="181"/>
                  <a:pt x="35" y="182"/>
                </a:cubicBezTo>
                <a:cubicBezTo>
                  <a:pt x="34" y="183"/>
                  <a:pt x="34" y="184"/>
                  <a:pt x="34" y="185"/>
                </a:cubicBezTo>
                <a:cubicBezTo>
                  <a:pt x="34" y="187"/>
                  <a:pt x="35" y="188"/>
                  <a:pt x="36" y="188"/>
                </a:cubicBezTo>
                <a:cubicBezTo>
                  <a:pt x="36" y="189"/>
                  <a:pt x="38" y="190"/>
                  <a:pt x="39" y="190"/>
                </a:cubicBezTo>
                <a:cubicBezTo>
                  <a:pt x="40" y="190"/>
                  <a:pt x="41" y="189"/>
                  <a:pt x="42" y="189"/>
                </a:cubicBezTo>
                <a:cubicBezTo>
                  <a:pt x="43" y="188"/>
                  <a:pt x="48" y="183"/>
                  <a:pt x="53" y="179"/>
                </a:cubicBezTo>
                <a:cubicBezTo>
                  <a:pt x="54" y="180"/>
                  <a:pt x="56" y="181"/>
                  <a:pt x="58" y="182"/>
                </a:cubicBezTo>
                <a:cubicBezTo>
                  <a:pt x="55" y="188"/>
                  <a:pt x="52" y="194"/>
                  <a:pt x="52" y="196"/>
                </a:cubicBezTo>
                <a:cubicBezTo>
                  <a:pt x="51" y="197"/>
                  <a:pt x="51" y="198"/>
                  <a:pt x="52" y="199"/>
                </a:cubicBezTo>
                <a:cubicBezTo>
                  <a:pt x="52" y="200"/>
                  <a:pt x="53" y="201"/>
                  <a:pt x="54" y="202"/>
                </a:cubicBezTo>
                <a:cubicBezTo>
                  <a:pt x="55" y="202"/>
                  <a:pt x="56" y="203"/>
                  <a:pt x="57" y="202"/>
                </a:cubicBezTo>
                <a:cubicBezTo>
                  <a:pt x="58" y="202"/>
                  <a:pt x="59" y="202"/>
                  <a:pt x="60" y="201"/>
                </a:cubicBezTo>
                <a:cubicBezTo>
                  <a:pt x="61" y="199"/>
                  <a:pt x="65" y="194"/>
                  <a:pt x="69" y="189"/>
                </a:cubicBezTo>
                <a:cubicBezTo>
                  <a:pt x="70" y="190"/>
                  <a:pt x="72" y="190"/>
                  <a:pt x="74" y="191"/>
                </a:cubicBezTo>
                <a:cubicBezTo>
                  <a:pt x="73" y="197"/>
                  <a:pt x="71" y="204"/>
                  <a:pt x="71" y="205"/>
                </a:cubicBezTo>
                <a:cubicBezTo>
                  <a:pt x="71" y="207"/>
                  <a:pt x="71" y="208"/>
                  <a:pt x="72" y="209"/>
                </a:cubicBezTo>
                <a:cubicBezTo>
                  <a:pt x="72" y="210"/>
                  <a:pt x="73" y="211"/>
                  <a:pt x="75" y="211"/>
                </a:cubicBezTo>
                <a:cubicBezTo>
                  <a:pt x="76" y="211"/>
                  <a:pt x="77" y="211"/>
                  <a:pt x="78" y="211"/>
                </a:cubicBezTo>
                <a:cubicBezTo>
                  <a:pt x="79" y="210"/>
                  <a:pt x="80" y="210"/>
                  <a:pt x="81" y="209"/>
                </a:cubicBezTo>
                <a:cubicBezTo>
                  <a:pt x="81" y="207"/>
                  <a:pt x="84" y="201"/>
                  <a:pt x="86" y="195"/>
                </a:cubicBezTo>
                <a:cubicBezTo>
                  <a:pt x="88" y="196"/>
                  <a:pt x="90" y="196"/>
                  <a:pt x="92" y="196"/>
                </a:cubicBezTo>
                <a:cubicBezTo>
                  <a:pt x="92" y="203"/>
                  <a:pt x="92" y="210"/>
                  <a:pt x="92" y="211"/>
                </a:cubicBezTo>
                <a:cubicBezTo>
                  <a:pt x="92" y="212"/>
                  <a:pt x="93" y="213"/>
                  <a:pt x="94" y="214"/>
                </a:cubicBezTo>
                <a:cubicBezTo>
                  <a:pt x="94" y="215"/>
                  <a:pt x="95" y="216"/>
                  <a:pt x="97" y="216"/>
                </a:cubicBezTo>
                <a:cubicBezTo>
                  <a:pt x="98" y="216"/>
                  <a:pt x="99" y="216"/>
                  <a:pt x="100" y="215"/>
                </a:cubicBezTo>
                <a:cubicBezTo>
                  <a:pt x="101" y="214"/>
                  <a:pt x="102" y="213"/>
                  <a:pt x="102" y="212"/>
                </a:cubicBezTo>
                <a:cubicBezTo>
                  <a:pt x="102" y="211"/>
                  <a:pt x="104" y="204"/>
                  <a:pt x="105" y="198"/>
                </a:cubicBezTo>
                <a:cubicBezTo>
                  <a:pt x="106" y="198"/>
                  <a:pt x="107" y="198"/>
                  <a:pt x="108" y="198"/>
                </a:cubicBezTo>
                <a:cubicBezTo>
                  <a:pt x="109" y="198"/>
                  <a:pt x="110" y="198"/>
                  <a:pt x="111" y="198"/>
                </a:cubicBezTo>
                <a:cubicBezTo>
                  <a:pt x="112" y="204"/>
                  <a:pt x="114" y="211"/>
                  <a:pt x="114" y="212"/>
                </a:cubicBezTo>
                <a:cubicBezTo>
                  <a:pt x="114" y="213"/>
                  <a:pt x="115" y="214"/>
                  <a:pt x="116" y="215"/>
                </a:cubicBezTo>
                <a:cubicBezTo>
                  <a:pt x="117" y="216"/>
                  <a:pt x="118" y="216"/>
                  <a:pt x="119" y="216"/>
                </a:cubicBezTo>
                <a:cubicBezTo>
                  <a:pt x="121" y="216"/>
                  <a:pt x="122" y="215"/>
                  <a:pt x="122" y="214"/>
                </a:cubicBezTo>
                <a:cubicBezTo>
                  <a:pt x="123" y="213"/>
                  <a:pt x="124" y="212"/>
                  <a:pt x="124" y="211"/>
                </a:cubicBezTo>
                <a:cubicBezTo>
                  <a:pt x="124" y="210"/>
                  <a:pt x="124" y="203"/>
                  <a:pt x="124" y="196"/>
                </a:cubicBezTo>
                <a:cubicBezTo>
                  <a:pt x="126" y="196"/>
                  <a:pt x="128" y="196"/>
                  <a:pt x="130" y="195"/>
                </a:cubicBezTo>
                <a:cubicBezTo>
                  <a:pt x="132" y="201"/>
                  <a:pt x="135" y="207"/>
                  <a:pt x="136" y="209"/>
                </a:cubicBezTo>
                <a:cubicBezTo>
                  <a:pt x="136" y="210"/>
                  <a:pt x="137" y="210"/>
                  <a:pt x="138" y="211"/>
                </a:cubicBezTo>
                <a:cubicBezTo>
                  <a:pt x="139" y="211"/>
                  <a:pt x="140" y="211"/>
                  <a:pt x="142" y="211"/>
                </a:cubicBezTo>
                <a:cubicBezTo>
                  <a:pt x="143" y="211"/>
                  <a:pt x="144" y="210"/>
                  <a:pt x="144" y="209"/>
                </a:cubicBezTo>
                <a:cubicBezTo>
                  <a:pt x="145" y="208"/>
                  <a:pt x="145" y="207"/>
                  <a:pt x="145" y="205"/>
                </a:cubicBezTo>
                <a:cubicBezTo>
                  <a:pt x="145" y="204"/>
                  <a:pt x="143" y="197"/>
                  <a:pt x="142" y="191"/>
                </a:cubicBezTo>
                <a:cubicBezTo>
                  <a:pt x="144" y="190"/>
                  <a:pt x="146" y="190"/>
                  <a:pt x="147" y="189"/>
                </a:cubicBezTo>
                <a:cubicBezTo>
                  <a:pt x="151" y="194"/>
                  <a:pt x="155" y="199"/>
                  <a:pt x="156" y="201"/>
                </a:cubicBezTo>
                <a:cubicBezTo>
                  <a:pt x="157" y="202"/>
                  <a:pt x="158" y="202"/>
                  <a:pt x="159" y="202"/>
                </a:cubicBezTo>
                <a:cubicBezTo>
                  <a:pt x="160" y="203"/>
                  <a:pt x="161" y="202"/>
                  <a:pt x="162" y="202"/>
                </a:cubicBezTo>
                <a:cubicBezTo>
                  <a:pt x="163" y="201"/>
                  <a:pt x="164" y="200"/>
                  <a:pt x="164" y="199"/>
                </a:cubicBezTo>
                <a:cubicBezTo>
                  <a:pt x="165" y="198"/>
                  <a:pt x="165" y="197"/>
                  <a:pt x="164" y="196"/>
                </a:cubicBezTo>
                <a:cubicBezTo>
                  <a:pt x="164" y="194"/>
                  <a:pt x="161" y="188"/>
                  <a:pt x="158" y="182"/>
                </a:cubicBezTo>
                <a:cubicBezTo>
                  <a:pt x="160" y="181"/>
                  <a:pt x="162" y="180"/>
                  <a:pt x="163" y="179"/>
                </a:cubicBezTo>
                <a:cubicBezTo>
                  <a:pt x="168" y="183"/>
                  <a:pt x="173" y="188"/>
                  <a:pt x="174" y="189"/>
                </a:cubicBezTo>
                <a:cubicBezTo>
                  <a:pt x="175" y="189"/>
                  <a:pt x="176" y="190"/>
                  <a:pt x="177" y="190"/>
                </a:cubicBezTo>
                <a:cubicBezTo>
                  <a:pt x="178" y="190"/>
                  <a:pt x="180" y="189"/>
                  <a:pt x="181" y="188"/>
                </a:cubicBezTo>
                <a:cubicBezTo>
                  <a:pt x="181" y="188"/>
                  <a:pt x="182" y="187"/>
                  <a:pt x="182" y="185"/>
                </a:cubicBezTo>
                <a:cubicBezTo>
                  <a:pt x="182" y="184"/>
                  <a:pt x="182" y="183"/>
                  <a:pt x="181" y="182"/>
                </a:cubicBezTo>
                <a:cubicBezTo>
                  <a:pt x="180" y="181"/>
                  <a:pt x="176" y="175"/>
                  <a:pt x="173" y="170"/>
                </a:cubicBezTo>
                <a:cubicBezTo>
                  <a:pt x="174" y="169"/>
                  <a:pt x="176" y="167"/>
                  <a:pt x="177" y="166"/>
                </a:cubicBezTo>
                <a:cubicBezTo>
                  <a:pt x="182" y="169"/>
                  <a:pt x="188" y="172"/>
                  <a:pt x="189" y="173"/>
                </a:cubicBezTo>
                <a:cubicBezTo>
                  <a:pt x="190" y="174"/>
                  <a:pt x="192" y="174"/>
                  <a:pt x="193" y="174"/>
                </a:cubicBezTo>
                <a:cubicBezTo>
                  <a:pt x="194" y="173"/>
                  <a:pt x="195" y="173"/>
                  <a:pt x="196" y="172"/>
                </a:cubicBezTo>
                <a:cubicBezTo>
                  <a:pt x="196" y="171"/>
                  <a:pt x="197" y="169"/>
                  <a:pt x="197" y="168"/>
                </a:cubicBezTo>
                <a:cubicBezTo>
                  <a:pt x="197" y="167"/>
                  <a:pt x="196" y="166"/>
                  <a:pt x="195" y="165"/>
                </a:cubicBezTo>
                <a:cubicBezTo>
                  <a:pt x="194" y="164"/>
                  <a:pt x="189" y="160"/>
                  <a:pt x="184" y="156"/>
                </a:cubicBezTo>
                <a:cubicBezTo>
                  <a:pt x="185" y="154"/>
                  <a:pt x="186" y="152"/>
                  <a:pt x="187" y="150"/>
                </a:cubicBezTo>
                <a:cubicBezTo>
                  <a:pt x="193" y="152"/>
                  <a:pt x="200" y="154"/>
                  <a:pt x="201" y="155"/>
                </a:cubicBezTo>
                <a:cubicBezTo>
                  <a:pt x="202" y="155"/>
                  <a:pt x="204" y="155"/>
                  <a:pt x="205" y="154"/>
                </a:cubicBezTo>
                <a:cubicBezTo>
                  <a:pt x="206" y="154"/>
                  <a:pt x="207" y="153"/>
                  <a:pt x="207" y="152"/>
                </a:cubicBezTo>
                <a:cubicBezTo>
                  <a:pt x="208" y="151"/>
                  <a:pt x="208" y="150"/>
                  <a:pt x="207" y="148"/>
                </a:cubicBezTo>
                <a:cubicBezTo>
                  <a:pt x="207" y="147"/>
                  <a:pt x="206" y="146"/>
                  <a:pt x="205" y="146"/>
                </a:cubicBezTo>
                <a:cubicBezTo>
                  <a:pt x="204" y="145"/>
                  <a:pt x="198" y="142"/>
                  <a:pt x="192" y="139"/>
                </a:cubicBezTo>
                <a:cubicBezTo>
                  <a:pt x="193" y="137"/>
                  <a:pt x="194" y="135"/>
                  <a:pt x="194" y="133"/>
                </a:cubicBezTo>
                <a:cubicBezTo>
                  <a:pt x="201" y="133"/>
                  <a:pt x="207" y="134"/>
                  <a:pt x="209" y="134"/>
                </a:cubicBezTo>
                <a:cubicBezTo>
                  <a:pt x="210" y="134"/>
                  <a:pt x="211" y="134"/>
                  <a:pt x="212" y="133"/>
                </a:cubicBezTo>
                <a:cubicBezTo>
                  <a:pt x="213" y="133"/>
                  <a:pt x="214" y="132"/>
                  <a:pt x="214" y="130"/>
                </a:cubicBezTo>
                <a:cubicBezTo>
                  <a:pt x="214" y="129"/>
                  <a:pt x="214" y="128"/>
                  <a:pt x="214" y="127"/>
                </a:cubicBezTo>
                <a:cubicBezTo>
                  <a:pt x="213" y="126"/>
                  <a:pt x="212" y="125"/>
                  <a:pt x="211" y="125"/>
                </a:cubicBezTo>
                <a:cubicBezTo>
                  <a:pt x="210" y="124"/>
                  <a:pt x="203" y="122"/>
                  <a:pt x="197" y="120"/>
                </a:cubicBezTo>
                <a:cubicBezTo>
                  <a:pt x="197" y="118"/>
                  <a:pt x="198" y="116"/>
                  <a:pt x="198" y="114"/>
                </a:cubicBezTo>
                <a:cubicBezTo>
                  <a:pt x="204" y="114"/>
                  <a:pt x="211" y="113"/>
                  <a:pt x="212" y="113"/>
                </a:cubicBezTo>
                <a:close/>
                <a:moveTo>
                  <a:pt x="48" y="123"/>
                </a:moveTo>
                <a:cubicBezTo>
                  <a:pt x="40" y="123"/>
                  <a:pt x="33" y="116"/>
                  <a:pt x="33" y="108"/>
                </a:cubicBezTo>
                <a:cubicBezTo>
                  <a:pt x="33" y="99"/>
                  <a:pt x="40" y="92"/>
                  <a:pt x="48" y="92"/>
                </a:cubicBezTo>
                <a:cubicBezTo>
                  <a:pt x="57" y="92"/>
                  <a:pt x="64" y="99"/>
                  <a:pt x="64" y="108"/>
                </a:cubicBezTo>
                <a:cubicBezTo>
                  <a:pt x="64" y="116"/>
                  <a:pt x="57" y="123"/>
                  <a:pt x="48" y="123"/>
                </a:cubicBezTo>
                <a:close/>
                <a:moveTo>
                  <a:pt x="108" y="33"/>
                </a:moveTo>
                <a:cubicBezTo>
                  <a:pt x="117" y="33"/>
                  <a:pt x="123" y="39"/>
                  <a:pt x="123" y="48"/>
                </a:cubicBezTo>
                <a:cubicBezTo>
                  <a:pt x="123" y="56"/>
                  <a:pt x="117" y="63"/>
                  <a:pt x="108" y="63"/>
                </a:cubicBezTo>
                <a:cubicBezTo>
                  <a:pt x="100" y="63"/>
                  <a:pt x="93" y="56"/>
                  <a:pt x="93" y="48"/>
                </a:cubicBezTo>
                <a:cubicBezTo>
                  <a:pt x="93" y="39"/>
                  <a:pt x="100" y="33"/>
                  <a:pt x="108" y="33"/>
                </a:cubicBezTo>
                <a:close/>
                <a:moveTo>
                  <a:pt x="108" y="183"/>
                </a:moveTo>
                <a:cubicBezTo>
                  <a:pt x="100" y="183"/>
                  <a:pt x="93" y="176"/>
                  <a:pt x="93" y="168"/>
                </a:cubicBezTo>
                <a:cubicBezTo>
                  <a:pt x="93" y="159"/>
                  <a:pt x="100" y="152"/>
                  <a:pt x="108" y="152"/>
                </a:cubicBezTo>
                <a:cubicBezTo>
                  <a:pt x="117" y="152"/>
                  <a:pt x="123" y="159"/>
                  <a:pt x="123" y="168"/>
                </a:cubicBezTo>
                <a:cubicBezTo>
                  <a:pt x="123" y="176"/>
                  <a:pt x="117" y="183"/>
                  <a:pt x="108" y="183"/>
                </a:cubicBezTo>
                <a:close/>
                <a:moveTo>
                  <a:pt x="108" y="129"/>
                </a:moveTo>
                <a:cubicBezTo>
                  <a:pt x="96" y="129"/>
                  <a:pt x="87" y="120"/>
                  <a:pt x="87" y="108"/>
                </a:cubicBezTo>
                <a:cubicBezTo>
                  <a:pt x="87" y="96"/>
                  <a:pt x="96" y="87"/>
                  <a:pt x="108" y="87"/>
                </a:cubicBezTo>
                <a:cubicBezTo>
                  <a:pt x="120" y="87"/>
                  <a:pt x="129" y="96"/>
                  <a:pt x="129" y="108"/>
                </a:cubicBezTo>
                <a:cubicBezTo>
                  <a:pt x="129" y="120"/>
                  <a:pt x="120" y="129"/>
                  <a:pt x="108" y="129"/>
                </a:cubicBezTo>
                <a:close/>
                <a:moveTo>
                  <a:pt x="168" y="123"/>
                </a:moveTo>
                <a:cubicBezTo>
                  <a:pt x="159" y="123"/>
                  <a:pt x="152" y="116"/>
                  <a:pt x="152" y="108"/>
                </a:cubicBezTo>
                <a:cubicBezTo>
                  <a:pt x="152" y="99"/>
                  <a:pt x="159" y="92"/>
                  <a:pt x="168" y="92"/>
                </a:cubicBezTo>
                <a:cubicBezTo>
                  <a:pt x="176" y="92"/>
                  <a:pt x="183" y="99"/>
                  <a:pt x="183" y="108"/>
                </a:cubicBezTo>
                <a:cubicBezTo>
                  <a:pt x="183" y="116"/>
                  <a:pt x="176" y="123"/>
                  <a:pt x="168" y="123"/>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41" name="Freeform 25">
            <a:extLst>
              <a:ext uri="{FF2B5EF4-FFF2-40B4-BE49-F238E27FC236}">
                <a16:creationId xmlns:a16="http://schemas.microsoft.com/office/drawing/2014/main" id="{895ECB40-3006-0E96-09AC-A953BA430AFF}"/>
              </a:ext>
            </a:extLst>
          </p:cNvPr>
          <p:cNvSpPr>
            <a:spLocks noEditPoints="1"/>
          </p:cNvSpPr>
          <p:nvPr/>
        </p:nvSpPr>
        <p:spPr bwMode="auto">
          <a:xfrm>
            <a:off x="6120490" y="4482052"/>
            <a:ext cx="151904" cy="149931"/>
          </a:xfrm>
          <a:custGeom>
            <a:avLst/>
            <a:gdLst/>
            <a:ahLst/>
            <a:cxnLst>
              <a:cxn ang="0">
                <a:pos x="32" y="0"/>
              </a:cxn>
              <a:cxn ang="0">
                <a:pos x="0" y="32"/>
              </a:cxn>
              <a:cxn ang="0">
                <a:pos x="32" y="64"/>
              </a:cxn>
              <a:cxn ang="0">
                <a:pos x="64" y="32"/>
              </a:cxn>
              <a:cxn ang="0">
                <a:pos x="32" y="0"/>
              </a:cxn>
              <a:cxn ang="0">
                <a:pos x="32" y="48"/>
              </a:cxn>
              <a:cxn ang="0">
                <a:pos x="16" y="32"/>
              </a:cxn>
              <a:cxn ang="0">
                <a:pos x="32" y="16"/>
              </a:cxn>
              <a:cxn ang="0">
                <a:pos x="48" y="32"/>
              </a:cxn>
              <a:cxn ang="0">
                <a:pos x="32" y="48"/>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32" y="48"/>
                </a:moveTo>
                <a:cubicBezTo>
                  <a:pt x="23" y="48"/>
                  <a:pt x="16" y="41"/>
                  <a:pt x="16" y="32"/>
                </a:cubicBezTo>
                <a:cubicBezTo>
                  <a:pt x="16" y="23"/>
                  <a:pt x="23" y="16"/>
                  <a:pt x="32" y="16"/>
                </a:cubicBezTo>
                <a:cubicBezTo>
                  <a:pt x="41" y="16"/>
                  <a:pt x="48" y="23"/>
                  <a:pt x="48" y="32"/>
                </a:cubicBezTo>
                <a:cubicBezTo>
                  <a:pt x="48" y="41"/>
                  <a:pt x="41" y="48"/>
                  <a:pt x="32" y="48"/>
                </a:cubicBezTo>
                <a:close/>
              </a:path>
            </a:pathLst>
          </a:custGeom>
          <a:solidFill>
            <a:srgbClr val="DCDBDB"/>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42" name="Freeform 26">
            <a:extLst>
              <a:ext uri="{FF2B5EF4-FFF2-40B4-BE49-F238E27FC236}">
                <a16:creationId xmlns:a16="http://schemas.microsoft.com/office/drawing/2014/main" id="{B04FE595-247A-F15C-0364-A370BAC87E3C}"/>
              </a:ext>
            </a:extLst>
          </p:cNvPr>
          <p:cNvSpPr>
            <a:spLocks noEditPoints="1"/>
          </p:cNvSpPr>
          <p:nvPr/>
        </p:nvSpPr>
        <p:spPr bwMode="auto">
          <a:xfrm>
            <a:off x="4451522" y="4628037"/>
            <a:ext cx="272243" cy="272243"/>
          </a:xfrm>
          <a:custGeom>
            <a:avLst/>
            <a:gdLst/>
            <a:ahLst/>
            <a:cxnLst>
              <a:cxn ang="0">
                <a:pos x="50" y="4"/>
              </a:cxn>
              <a:cxn ang="0">
                <a:pos x="4" y="65"/>
              </a:cxn>
              <a:cxn ang="0">
                <a:pos x="65" y="111"/>
              </a:cxn>
              <a:cxn ang="0">
                <a:pos x="111" y="50"/>
              </a:cxn>
              <a:cxn ang="0">
                <a:pos x="50" y="4"/>
              </a:cxn>
              <a:cxn ang="0">
                <a:pos x="61" y="79"/>
              </a:cxn>
              <a:cxn ang="0">
                <a:pos x="36" y="61"/>
              </a:cxn>
              <a:cxn ang="0">
                <a:pos x="55" y="36"/>
              </a:cxn>
              <a:cxn ang="0">
                <a:pos x="79" y="54"/>
              </a:cxn>
              <a:cxn ang="0">
                <a:pos x="61" y="79"/>
              </a:cxn>
            </a:cxnLst>
            <a:rect l="0" t="0" r="r" b="b"/>
            <a:pathLst>
              <a:path w="115" h="115">
                <a:moveTo>
                  <a:pt x="50" y="4"/>
                </a:moveTo>
                <a:cubicBezTo>
                  <a:pt x="21" y="8"/>
                  <a:pt x="0" y="36"/>
                  <a:pt x="4" y="65"/>
                </a:cubicBezTo>
                <a:cubicBezTo>
                  <a:pt x="9" y="95"/>
                  <a:pt x="36" y="115"/>
                  <a:pt x="65" y="111"/>
                </a:cubicBezTo>
                <a:cubicBezTo>
                  <a:pt x="95" y="107"/>
                  <a:pt x="115" y="79"/>
                  <a:pt x="111" y="50"/>
                </a:cubicBezTo>
                <a:cubicBezTo>
                  <a:pt x="107" y="20"/>
                  <a:pt x="79" y="0"/>
                  <a:pt x="50" y="4"/>
                </a:cubicBezTo>
                <a:close/>
                <a:moveTo>
                  <a:pt x="61" y="79"/>
                </a:moveTo>
                <a:cubicBezTo>
                  <a:pt x="49" y="81"/>
                  <a:pt x="38" y="72"/>
                  <a:pt x="36" y="61"/>
                </a:cubicBezTo>
                <a:cubicBezTo>
                  <a:pt x="34" y="49"/>
                  <a:pt x="43" y="37"/>
                  <a:pt x="55" y="36"/>
                </a:cubicBezTo>
                <a:cubicBezTo>
                  <a:pt x="67" y="34"/>
                  <a:pt x="78" y="42"/>
                  <a:pt x="79" y="54"/>
                </a:cubicBezTo>
                <a:cubicBezTo>
                  <a:pt x="81" y="66"/>
                  <a:pt x="73" y="77"/>
                  <a:pt x="61" y="79"/>
                </a:cubicBezTo>
                <a:close/>
              </a:path>
            </a:pathLst>
          </a:custGeom>
          <a:solidFill>
            <a:srgbClr val="995DB3"/>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43" name="Freeform 27">
            <a:extLst>
              <a:ext uri="{FF2B5EF4-FFF2-40B4-BE49-F238E27FC236}">
                <a16:creationId xmlns:a16="http://schemas.microsoft.com/office/drawing/2014/main" id="{2CCE6AF8-E921-23B7-A028-730CB3217B3E}"/>
              </a:ext>
            </a:extLst>
          </p:cNvPr>
          <p:cNvSpPr>
            <a:spLocks noEditPoints="1"/>
          </p:cNvSpPr>
          <p:nvPr/>
        </p:nvSpPr>
        <p:spPr bwMode="auto">
          <a:xfrm>
            <a:off x="4376557" y="4549126"/>
            <a:ext cx="420201" cy="422174"/>
          </a:xfrm>
          <a:custGeom>
            <a:avLst/>
            <a:gdLst/>
            <a:ahLst/>
            <a:cxnLst>
              <a:cxn ang="0">
                <a:pos x="171" y="70"/>
              </a:cxn>
              <a:cxn ang="0">
                <a:pos x="145" y="57"/>
              </a:cxn>
              <a:cxn ang="0">
                <a:pos x="161" y="38"/>
              </a:cxn>
              <a:cxn ang="0">
                <a:pos x="155" y="31"/>
              </a:cxn>
              <a:cxn ang="0">
                <a:pos x="134" y="43"/>
              </a:cxn>
              <a:cxn ang="0">
                <a:pos x="127" y="14"/>
              </a:cxn>
              <a:cxn ang="0">
                <a:pos x="122" y="6"/>
              </a:cxn>
              <a:cxn ang="0">
                <a:pos x="114" y="9"/>
              </a:cxn>
              <a:cxn ang="0">
                <a:pos x="88" y="23"/>
              </a:cxn>
              <a:cxn ang="0">
                <a:pos x="81" y="1"/>
              </a:cxn>
              <a:cxn ang="0">
                <a:pos x="72" y="3"/>
              </a:cxn>
              <a:cxn ang="0">
                <a:pos x="71" y="25"/>
              </a:cxn>
              <a:cxn ang="0">
                <a:pos x="43" y="19"/>
              </a:cxn>
              <a:cxn ang="0">
                <a:pos x="34" y="19"/>
              </a:cxn>
              <a:cxn ang="0">
                <a:pos x="32" y="28"/>
              </a:cxn>
              <a:cxn ang="0">
                <a:pos x="33" y="57"/>
              </a:cxn>
              <a:cxn ang="0">
                <a:pos x="9" y="52"/>
              </a:cxn>
              <a:cxn ang="0">
                <a:pos x="6" y="61"/>
              </a:cxn>
              <a:cxn ang="0">
                <a:pos x="27" y="74"/>
              </a:cxn>
              <a:cxn ang="0">
                <a:pos x="5" y="94"/>
              </a:cxn>
              <a:cxn ang="0">
                <a:pos x="0" y="102"/>
              </a:cxn>
              <a:cxn ang="0">
                <a:pos x="7" y="108"/>
              </a:cxn>
              <a:cxn ang="0">
                <a:pos x="34" y="122"/>
              </a:cxn>
              <a:cxn ang="0">
                <a:pos x="17" y="140"/>
              </a:cxn>
              <a:cxn ang="0">
                <a:pos x="23" y="147"/>
              </a:cxn>
              <a:cxn ang="0">
                <a:pos x="44" y="136"/>
              </a:cxn>
              <a:cxn ang="0">
                <a:pos x="52" y="164"/>
              </a:cxn>
              <a:cxn ang="0">
                <a:pos x="56" y="172"/>
              </a:cxn>
              <a:cxn ang="0">
                <a:pos x="64" y="169"/>
              </a:cxn>
              <a:cxn ang="0">
                <a:pos x="90" y="155"/>
              </a:cxn>
              <a:cxn ang="0">
                <a:pos x="97" y="177"/>
              </a:cxn>
              <a:cxn ang="0">
                <a:pos x="106" y="176"/>
              </a:cxn>
              <a:cxn ang="0">
                <a:pos x="107" y="153"/>
              </a:cxn>
              <a:cxn ang="0">
                <a:pos x="135" y="159"/>
              </a:cxn>
              <a:cxn ang="0">
                <a:pos x="144" y="160"/>
              </a:cxn>
              <a:cxn ang="0">
                <a:pos x="146" y="151"/>
              </a:cxn>
              <a:cxn ang="0">
                <a:pos x="145" y="121"/>
              </a:cxn>
              <a:cxn ang="0">
                <a:pos x="169" y="126"/>
              </a:cxn>
              <a:cxn ang="0">
                <a:pos x="172" y="118"/>
              </a:cxn>
              <a:cxn ang="0">
                <a:pos x="151" y="105"/>
              </a:cxn>
              <a:cxn ang="0">
                <a:pos x="173" y="84"/>
              </a:cxn>
              <a:cxn ang="0">
                <a:pos x="178" y="76"/>
              </a:cxn>
              <a:cxn ang="0">
                <a:pos x="96" y="137"/>
              </a:cxn>
              <a:cxn ang="0">
                <a:pos x="82" y="41"/>
              </a:cxn>
              <a:cxn ang="0">
                <a:pos x="96" y="137"/>
              </a:cxn>
            </a:cxnLst>
            <a:rect l="0" t="0" r="r" b="b"/>
            <a:pathLst>
              <a:path w="178" h="178">
                <a:moveTo>
                  <a:pt x="175" y="72"/>
                </a:moveTo>
                <a:cubicBezTo>
                  <a:pt x="174" y="71"/>
                  <a:pt x="173" y="70"/>
                  <a:pt x="171" y="70"/>
                </a:cubicBezTo>
                <a:cubicBezTo>
                  <a:pt x="169" y="71"/>
                  <a:pt x="159" y="71"/>
                  <a:pt x="151" y="71"/>
                </a:cubicBezTo>
                <a:cubicBezTo>
                  <a:pt x="149" y="66"/>
                  <a:pt x="147" y="61"/>
                  <a:pt x="145" y="57"/>
                </a:cubicBezTo>
                <a:cubicBezTo>
                  <a:pt x="151" y="51"/>
                  <a:pt x="158" y="44"/>
                  <a:pt x="159" y="43"/>
                </a:cubicBezTo>
                <a:cubicBezTo>
                  <a:pt x="160" y="42"/>
                  <a:pt x="161" y="40"/>
                  <a:pt x="161" y="38"/>
                </a:cubicBezTo>
                <a:cubicBezTo>
                  <a:pt x="161" y="37"/>
                  <a:pt x="161" y="35"/>
                  <a:pt x="160" y="34"/>
                </a:cubicBezTo>
                <a:cubicBezTo>
                  <a:pt x="158" y="32"/>
                  <a:pt x="157" y="31"/>
                  <a:pt x="155" y="31"/>
                </a:cubicBezTo>
                <a:cubicBezTo>
                  <a:pt x="154" y="31"/>
                  <a:pt x="152" y="31"/>
                  <a:pt x="151" y="32"/>
                </a:cubicBezTo>
                <a:cubicBezTo>
                  <a:pt x="149" y="33"/>
                  <a:pt x="141" y="38"/>
                  <a:pt x="134" y="43"/>
                </a:cubicBezTo>
                <a:cubicBezTo>
                  <a:pt x="130" y="39"/>
                  <a:pt x="126" y="35"/>
                  <a:pt x="121" y="32"/>
                </a:cubicBezTo>
                <a:cubicBezTo>
                  <a:pt x="124" y="24"/>
                  <a:pt x="126" y="16"/>
                  <a:pt x="127" y="14"/>
                </a:cubicBezTo>
                <a:cubicBezTo>
                  <a:pt x="127" y="12"/>
                  <a:pt x="127" y="11"/>
                  <a:pt x="126" y="9"/>
                </a:cubicBezTo>
                <a:cubicBezTo>
                  <a:pt x="125" y="8"/>
                  <a:pt x="124" y="7"/>
                  <a:pt x="122" y="6"/>
                </a:cubicBezTo>
                <a:cubicBezTo>
                  <a:pt x="121" y="5"/>
                  <a:pt x="119" y="5"/>
                  <a:pt x="118" y="6"/>
                </a:cubicBezTo>
                <a:cubicBezTo>
                  <a:pt x="116" y="6"/>
                  <a:pt x="115" y="7"/>
                  <a:pt x="114" y="9"/>
                </a:cubicBezTo>
                <a:cubicBezTo>
                  <a:pt x="113" y="10"/>
                  <a:pt x="109" y="18"/>
                  <a:pt x="105" y="25"/>
                </a:cubicBezTo>
                <a:cubicBezTo>
                  <a:pt x="100" y="24"/>
                  <a:pt x="94" y="23"/>
                  <a:pt x="88" y="23"/>
                </a:cubicBezTo>
                <a:cubicBezTo>
                  <a:pt x="86" y="15"/>
                  <a:pt x="84" y="7"/>
                  <a:pt x="84" y="5"/>
                </a:cubicBezTo>
                <a:cubicBezTo>
                  <a:pt x="84" y="4"/>
                  <a:pt x="83" y="2"/>
                  <a:pt x="81" y="1"/>
                </a:cubicBezTo>
                <a:cubicBezTo>
                  <a:pt x="80" y="1"/>
                  <a:pt x="78" y="0"/>
                  <a:pt x="76" y="0"/>
                </a:cubicBezTo>
                <a:cubicBezTo>
                  <a:pt x="75" y="1"/>
                  <a:pt x="73" y="1"/>
                  <a:pt x="72" y="3"/>
                </a:cubicBezTo>
                <a:cubicBezTo>
                  <a:pt x="71" y="4"/>
                  <a:pt x="70" y="6"/>
                  <a:pt x="70" y="7"/>
                </a:cubicBezTo>
                <a:cubicBezTo>
                  <a:pt x="71" y="9"/>
                  <a:pt x="71" y="17"/>
                  <a:pt x="71" y="25"/>
                </a:cubicBezTo>
                <a:cubicBezTo>
                  <a:pt x="66" y="27"/>
                  <a:pt x="60" y="29"/>
                  <a:pt x="56" y="32"/>
                </a:cubicBezTo>
                <a:cubicBezTo>
                  <a:pt x="50" y="27"/>
                  <a:pt x="44" y="20"/>
                  <a:pt x="43" y="19"/>
                </a:cubicBezTo>
                <a:cubicBezTo>
                  <a:pt x="42" y="18"/>
                  <a:pt x="40" y="17"/>
                  <a:pt x="38" y="17"/>
                </a:cubicBezTo>
                <a:cubicBezTo>
                  <a:pt x="37" y="17"/>
                  <a:pt x="35" y="18"/>
                  <a:pt x="34" y="19"/>
                </a:cubicBezTo>
                <a:cubicBezTo>
                  <a:pt x="32" y="20"/>
                  <a:pt x="32" y="21"/>
                  <a:pt x="31" y="23"/>
                </a:cubicBezTo>
                <a:cubicBezTo>
                  <a:pt x="31" y="24"/>
                  <a:pt x="31" y="26"/>
                  <a:pt x="32" y="28"/>
                </a:cubicBezTo>
                <a:cubicBezTo>
                  <a:pt x="33" y="29"/>
                  <a:pt x="38" y="37"/>
                  <a:pt x="42" y="44"/>
                </a:cubicBezTo>
                <a:cubicBezTo>
                  <a:pt x="39" y="48"/>
                  <a:pt x="35" y="52"/>
                  <a:pt x="33" y="57"/>
                </a:cubicBezTo>
                <a:cubicBezTo>
                  <a:pt x="25" y="55"/>
                  <a:pt x="16" y="52"/>
                  <a:pt x="14" y="52"/>
                </a:cubicBezTo>
                <a:cubicBezTo>
                  <a:pt x="12" y="51"/>
                  <a:pt x="11" y="51"/>
                  <a:pt x="9" y="52"/>
                </a:cubicBezTo>
                <a:cubicBezTo>
                  <a:pt x="8" y="53"/>
                  <a:pt x="7" y="54"/>
                  <a:pt x="6" y="56"/>
                </a:cubicBezTo>
                <a:cubicBezTo>
                  <a:pt x="5" y="57"/>
                  <a:pt x="5" y="59"/>
                  <a:pt x="6" y="61"/>
                </a:cubicBezTo>
                <a:cubicBezTo>
                  <a:pt x="6" y="62"/>
                  <a:pt x="7" y="64"/>
                  <a:pt x="9" y="64"/>
                </a:cubicBezTo>
                <a:cubicBezTo>
                  <a:pt x="11" y="65"/>
                  <a:pt x="19" y="70"/>
                  <a:pt x="27" y="74"/>
                </a:cubicBezTo>
                <a:cubicBezTo>
                  <a:pt x="26" y="79"/>
                  <a:pt x="25" y="84"/>
                  <a:pt x="25" y="89"/>
                </a:cubicBezTo>
                <a:cubicBezTo>
                  <a:pt x="17" y="91"/>
                  <a:pt x="7" y="94"/>
                  <a:pt x="5" y="94"/>
                </a:cubicBezTo>
                <a:cubicBezTo>
                  <a:pt x="4" y="95"/>
                  <a:pt x="2" y="96"/>
                  <a:pt x="1" y="97"/>
                </a:cubicBezTo>
                <a:cubicBezTo>
                  <a:pt x="1" y="99"/>
                  <a:pt x="0" y="100"/>
                  <a:pt x="0" y="102"/>
                </a:cubicBezTo>
                <a:cubicBezTo>
                  <a:pt x="1" y="104"/>
                  <a:pt x="2" y="105"/>
                  <a:pt x="3" y="106"/>
                </a:cubicBezTo>
                <a:cubicBezTo>
                  <a:pt x="4" y="107"/>
                  <a:pt x="6" y="108"/>
                  <a:pt x="7" y="108"/>
                </a:cubicBezTo>
                <a:cubicBezTo>
                  <a:pt x="9" y="108"/>
                  <a:pt x="19" y="107"/>
                  <a:pt x="28" y="107"/>
                </a:cubicBezTo>
                <a:cubicBezTo>
                  <a:pt x="29" y="112"/>
                  <a:pt x="31" y="117"/>
                  <a:pt x="34" y="122"/>
                </a:cubicBezTo>
                <a:cubicBezTo>
                  <a:pt x="27" y="128"/>
                  <a:pt x="21" y="134"/>
                  <a:pt x="19" y="135"/>
                </a:cubicBezTo>
                <a:cubicBezTo>
                  <a:pt x="18" y="137"/>
                  <a:pt x="17" y="138"/>
                  <a:pt x="17" y="140"/>
                </a:cubicBezTo>
                <a:cubicBezTo>
                  <a:pt x="17" y="142"/>
                  <a:pt x="18" y="143"/>
                  <a:pt x="19" y="145"/>
                </a:cubicBezTo>
                <a:cubicBezTo>
                  <a:pt x="20" y="146"/>
                  <a:pt x="21" y="147"/>
                  <a:pt x="23" y="147"/>
                </a:cubicBezTo>
                <a:cubicBezTo>
                  <a:pt x="24" y="147"/>
                  <a:pt x="26" y="147"/>
                  <a:pt x="28" y="146"/>
                </a:cubicBezTo>
                <a:cubicBezTo>
                  <a:pt x="29" y="145"/>
                  <a:pt x="37" y="140"/>
                  <a:pt x="44" y="136"/>
                </a:cubicBezTo>
                <a:cubicBezTo>
                  <a:pt x="48" y="140"/>
                  <a:pt x="52" y="143"/>
                  <a:pt x="57" y="146"/>
                </a:cubicBezTo>
                <a:cubicBezTo>
                  <a:pt x="55" y="154"/>
                  <a:pt x="52" y="163"/>
                  <a:pt x="52" y="164"/>
                </a:cubicBezTo>
                <a:cubicBezTo>
                  <a:pt x="51" y="166"/>
                  <a:pt x="51" y="168"/>
                  <a:pt x="52" y="169"/>
                </a:cubicBezTo>
                <a:cubicBezTo>
                  <a:pt x="53" y="171"/>
                  <a:pt x="54" y="172"/>
                  <a:pt x="56" y="172"/>
                </a:cubicBezTo>
                <a:cubicBezTo>
                  <a:pt x="57" y="173"/>
                  <a:pt x="59" y="173"/>
                  <a:pt x="61" y="173"/>
                </a:cubicBezTo>
                <a:cubicBezTo>
                  <a:pt x="62" y="172"/>
                  <a:pt x="64" y="171"/>
                  <a:pt x="64" y="169"/>
                </a:cubicBezTo>
                <a:cubicBezTo>
                  <a:pt x="65" y="168"/>
                  <a:pt x="69" y="160"/>
                  <a:pt x="73" y="153"/>
                </a:cubicBezTo>
                <a:cubicBezTo>
                  <a:pt x="78" y="155"/>
                  <a:pt x="84" y="155"/>
                  <a:pt x="90" y="155"/>
                </a:cubicBezTo>
                <a:cubicBezTo>
                  <a:pt x="92" y="163"/>
                  <a:pt x="94" y="171"/>
                  <a:pt x="94" y="173"/>
                </a:cubicBezTo>
                <a:cubicBezTo>
                  <a:pt x="95" y="175"/>
                  <a:pt x="96" y="176"/>
                  <a:pt x="97" y="177"/>
                </a:cubicBezTo>
                <a:cubicBezTo>
                  <a:pt x="98" y="178"/>
                  <a:pt x="100" y="178"/>
                  <a:pt x="102" y="178"/>
                </a:cubicBezTo>
                <a:cubicBezTo>
                  <a:pt x="104" y="178"/>
                  <a:pt x="105" y="177"/>
                  <a:pt x="106" y="176"/>
                </a:cubicBezTo>
                <a:cubicBezTo>
                  <a:pt x="107" y="174"/>
                  <a:pt x="108" y="173"/>
                  <a:pt x="108" y="171"/>
                </a:cubicBezTo>
                <a:cubicBezTo>
                  <a:pt x="108" y="169"/>
                  <a:pt x="107" y="161"/>
                  <a:pt x="107" y="153"/>
                </a:cubicBezTo>
                <a:cubicBezTo>
                  <a:pt x="113" y="151"/>
                  <a:pt x="118" y="149"/>
                  <a:pt x="123" y="146"/>
                </a:cubicBezTo>
                <a:cubicBezTo>
                  <a:pt x="128" y="152"/>
                  <a:pt x="134" y="158"/>
                  <a:pt x="135" y="159"/>
                </a:cubicBezTo>
                <a:cubicBezTo>
                  <a:pt x="137" y="161"/>
                  <a:pt x="138" y="161"/>
                  <a:pt x="140" y="161"/>
                </a:cubicBezTo>
                <a:cubicBezTo>
                  <a:pt x="141" y="161"/>
                  <a:pt x="143" y="161"/>
                  <a:pt x="144" y="160"/>
                </a:cubicBezTo>
                <a:cubicBezTo>
                  <a:pt x="146" y="159"/>
                  <a:pt x="147" y="157"/>
                  <a:pt x="147" y="156"/>
                </a:cubicBezTo>
                <a:cubicBezTo>
                  <a:pt x="147" y="154"/>
                  <a:pt x="147" y="152"/>
                  <a:pt x="146" y="151"/>
                </a:cubicBezTo>
                <a:cubicBezTo>
                  <a:pt x="145" y="149"/>
                  <a:pt x="140" y="142"/>
                  <a:pt x="136" y="135"/>
                </a:cubicBezTo>
                <a:cubicBezTo>
                  <a:pt x="140" y="131"/>
                  <a:pt x="143" y="126"/>
                  <a:pt x="145" y="121"/>
                </a:cubicBezTo>
                <a:cubicBezTo>
                  <a:pt x="154" y="124"/>
                  <a:pt x="162" y="126"/>
                  <a:pt x="164" y="127"/>
                </a:cubicBezTo>
                <a:cubicBezTo>
                  <a:pt x="166" y="127"/>
                  <a:pt x="168" y="127"/>
                  <a:pt x="169" y="126"/>
                </a:cubicBezTo>
                <a:cubicBezTo>
                  <a:pt x="170" y="125"/>
                  <a:pt x="172" y="124"/>
                  <a:pt x="172" y="123"/>
                </a:cubicBezTo>
                <a:cubicBezTo>
                  <a:pt x="173" y="121"/>
                  <a:pt x="173" y="119"/>
                  <a:pt x="172" y="118"/>
                </a:cubicBezTo>
                <a:cubicBezTo>
                  <a:pt x="172" y="116"/>
                  <a:pt x="171" y="115"/>
                  <a:pt x="169" y="114"/>
                </a:cubicBezTo>
                <a:cubicBezTo>
                  <a:pt x="168" y="113"/>
                  <a:pt x="159" y="109"/>
                  <a:pt x="151" y="105"/>
                </a:cubicBezTo>
                <a:cubicBezTo>
                  <a:pt x="153" y="100"/>
                  <a:pt x="153" y="94"/>
                  <a:pt x="153" y="89"/>
                </a:cubicBezTo>
                <a:cubicBezTo>
                  <a:pt x="162" y="87"/>
                  <a:pt x="171" y="85"/>
                  <a:pt x="173" y="84"/>
                </a:cubicBezTo>
                <a:cubicBezTo>
                  <a:pt x="175" y="84"/>
                  <a:pt x="176" y="83"/>
                  <a:pt x="177" y="81"/>
                </a:cubicBezTo>
                <a:cubicBezTo>
                  <a:pt x="178" y="80"/>
                  <a:pt x="178" y="78"/>
                  <a:pt x="178" y="76"/>
                </a:cubicBezTo>
                <a:cubicBezTo>
                  <a:pt x="178" y="75"/>
                  <a:pt x="177" y="73"/>
                  <a:pt x="175" y="72"/>
                </a:cubicBezTo>
                <a:close/>
                <a:moveTo>
                  <a:pt x="96" y="137"/>
                </a:moveTo>
                <a:cubicBezTo>
                  <a:pt x="71" y="141"/>
                  <a:pt x="47" y="122"/>
                  <a:pt x="43" y="96"/>
                </a:cubicBezTo>
                <a:cubicBezTo>
                  <a:pt x="39" y="69"/>
                  <a:pt x="57" y="45"/>
                  <a:pt x="82" y="41"/>
                </a:cubicBezTo>
                <a:cubicBezTo>
                  <a:pt x="108" y="38"/>
                  <a:pt x="131" y="56"/>
                  <a:pt x="135" y="83"/>
                </a:cubicBezTo>
                <a:cubicBezTo>
                  <a:pt x="139" y="109"/>
                  <a:pt x="121" y="133"/>
                  <a:pt x="96" y="137"/>
                </a:cubicBezTo>
                <a:close/>
              </a:path>
            </a:pathLst>
          </a:custGeom>
          <a:solidFill>
            <a:srgbClr val="A8436F"/>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44" name="Freeform 28">
            <a:extLst>
              <a:ext uri="{FF2B5EF4-FFF2-40B4-BE49-F238E27FC236}">
                <a16:creationId xmlns:a16="http://schemas.microsoft.com/office/drawing/2014/main" id="{858664FC-1FD1-D53E-F243-4B4C88D7A43B}"/>
              </a:ext>
            </a:extLst>
          </p:cNvPr>
          <p:cNvSpPr>
            <a:spLocks noEditPoints="1"/>
          </p:cNvSpPr>
          <p:nvPr/>
        </p:nvSpPr>
        <p:spPr bwMode="auto">
          <a:xfrm>
            <a:off x="4506760" y="4679329"/>
            <a:ext cx="161768" cy="161767"/>
          </a:xfrm>
          <a:custGeom>
            <a:avLst/>
            <a:gdLst/>
            <a:ahLst/>
            <a:cxnLst>
              <a:cxn ang="0">
                <a:pos x="30" y="3"/>
              </a:cxn>
              <a:cxn ang="0">
                <a:pos x="3" y="39"/>
              </a:cxn>
              <a:cxn ang="0">
                <a:pos x="39" y="66"/>
              </a:cxn>
              <a:cxn ang="0">
                <a:pos x="66" y="30"/>
              </a:cxn>
              <a:cxn ang="0">
                <a:pos x="30" y="3"/>
              </a:cxn>
              <a:cxn ang="0">
                <a:pos x="36" y="50"/>
              </a:cxn>
              <a:cxn ang="0">
                <a:pos x="18" y="36"/>
              </a:cxn>
              <a:cxn ang="0">
                <a:pos x="32" y="18"/>
              </a:cxn>
              <a:cxn ang="0">
                <a:pos x="50" y="32"/>
              </a:cxn>
              <a:cxn ang="0">
                <a:pos x="36" y="50"/>
              </a:cxn>
            </a:cxnLst>
            <a:rect l="0" t="0" r="r" b="b"/>
            <a:pathLst>
              <a:path w="68" h="68">
                <a:moveTo>
                  <a:pt x="30" y="3"/>
                </a:moveTo>
                <a:cubicBezTo>
                  <a:pt x="12" y="5"/>
                  <a:pt x="0" y="21"/>
                  <a:pt x="3" y="39"/>
                </a:cubicBezTo>
                <a:cubicBezTo>
                  <a:pt x="5" y="56"/>
                  <a:pt x="21" y="68"/>
                  <a:pt x="39" y="66"/>
                </a:cubicBezTo>
                <a:cubicBezTo>
                  <a:pt x="56" y="63"/>
                  <a:pt x="68" y="47"/>
                  <a:pt x="66" y="30"/>
                </a:cubicBezTo>
                <a:cubicBezTo>
                  <a:pt x="63" y="12"/>
                  <a:pt x="47" y="0"/>
                  <a:pt x="30" y="3"/>
                </a:cubicBezTo>
                <a:close/>
                <a:moveTo>
                  <a:pt x="36" y="50"/>
                </a:moveTo>
                <a:cubicBezTo>
                  <a:pt x="28" y="51"/>
                  <a:pt x="20" y="45"/>
                  <a:pt x="18" y="36"/>
                </a:cubicBezTo>
                <a:cubicBezTo>
                  <a:pt x="17" y="28"/>
                  <a:pt x="23" y="20"/>
                  <a:pt x="32" y="18"/>
                </a:cubicBezTo>
                <a:cubicBezTo>
                  <a:pt x="41" y="17"/>
                  <a:pt x="49" y="23"/>
                  <a:pt x="50" y="32"/>
                </a:cubicBezTo>
                <a:cubicBezTo>
                  <a:pt x="51" y="41"/>
                  <a:pt x="45" y="49"/>
                  <a:pt x="36" y="50"/>
                </a:cubicBezTo>
                <a:close/>
              </a:path>
            </a:pathLst>
          </a:custGeom>
          <a:solidFill>
            <a:srgbClr val="63357A"/>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45" name="Freeform 29">
            <a:extLst>
              <a:ext uri="{FF2B5EF4-FFF2-40B4-BE49-F238E27FC236}">
                <a16:creationId xmlns:a16="http://schemas.microsoft.com/office/drawing/2014/main" id="{9E3CFFC1-9F2B-0DBF-A633-2E90F2949C51}"/>
              </a:ext>
            </a:extLst>
          </p:cNvPr>
          <p:cNvSpPr>
            <a:spLocks noEditPoints="1"/>
          </p:cNvSpPr>
          <p:nvPr/>
        </p:nvSpPr>
        <p:spPr bwMode="auto">
          <a:xfrm>
            <a:off x="4735602" y="4268992"/>
            <a:ext cx="353127" cy="357072"/>
          </a:xfrm>
          <a:custGeom>
            <a:avLst/>
            <a:gdLst/>
            <a:ahLst/>
            <a:cxnLst>
              <a:cxn ang="0">
                <a:pos x="133" y="80"/>
              </a:cxn>
              <a:cxn ang="0">
                <a:pos x="131" y="71"/>
              </a:cxn>
              <a:cxn ang="0">
                <a:pos x="146" y="67"/>
              </a:cxn>
              <a:cxn ang="0">
                <a:pos x="137" y="59"/>
              </a:cxn>
              <a:cxn ang="0">
                <a:pos x="126" y="52"/>
              </a:cxn>
              <a:cxn ang="0">
                <a:pos x="139" y="43"/>
              </a:cxn>
              <a:cxn ang="0">
                <a:pos x="128" y="39"/>
              </a:cxn>
              <a:cxn ang="0">
                <a:pos x="115" y="36"/>
              </a:cxn>
              <a:cxn ang="0">
                <a:pos x="124" y="23"/>
              </a:cxn>
              <a:cxn ang="0">
                <a:pos x="112" y="22"/>
              </a:cxn>
              <a:cxn ang="0">
                <a:pos x="99" y="24"/>
              </a:cxn>
              <a:cxn ang="0">
                <a:pos x="103" y="9"/>
              </a:cxn>
              <a:cxn ang="0">
                <a:pos x="92" y="13"/>
              </a:cxn>
              <a:cxn ang="0">
                <a:pos x="80" y="19"/>
              </a:cxn>
              <a:cxn ang="0">
                <a:pos x="79" y="4"/>
              </a:cxn>
              <a:cxn ang="0">
                <a:pos x="70" y="10"/>
              </a:cxn>
              <a:cxn ang="0">
                <a:pos x="60" y="20"/>
              </a:cxn>
              <a:cxn ang="0">
                <a:pos x="54" y="6"/>
              </a:cxn>
              <a:cxn ang="0">
                <a:pos x="48" y="16"/>
              </a:cxn>
              <a:cxn ang="0">
                <a:pos x="42" y="28"/>
              </a:cxn>
              <a:cxn ang="0">
                <a:pos x="32" y="18"/>
              </a:cxn>
              <a:cxn ang="0">
                <a:pos x="29" y="29"/>
              </a:cxn>
              <a:cxn ang="0">
                <a:pos x="28" y="42"/>
              </a:cxn>
              <a:cxn ang="0">
                <a:pos x="14" y="36"/>
              </a:cxn>
              <a:cxn ang="0">
                <a:pos x="16" y="47"/>
              </a:cxn>
              <a:cxn ang="0">
                <a:pos x="20" y="60"/>
              </a:cxn>
              <a:cxn ang="0">
                <a:pos x="5" y="59"/>
              </a:cxn>
              <a:cxn ang="0">
                <a:pos x="10" y="69"/>
              </a:cxn>
              <a:cxn ang="0">
                <a:pos x="18" y="75"/>
              </a:cxn>
              <a:cxn ang="0">
                <a:pos x="10" y="82"/>
              </a:cxn>
              <a:cxn ang="0">
                <a:pos x="5" y="92"/>
              </a:cxn>
              <a:cxn ang="0">
                <a:pos x="20" y="91"/>
              </a:cxn>
              <a:cxn ang="0">
                <a:pos x="16" y="103"/>
              </a:cxn>
              <a:cxn ang="0">
                <a:pos x="14" y="115"/>
              </a:cxn>
              <a:cxn ang="0">
                <a:pos x="28" y="108"/>
              </a:cxn>
              <a:cxn ang="0">
                <a:pos x="29" y="122"/>
              </a:cxn>
              <a:cxn ang="0">
                <a:pos x="32" y="133"/>
              </a:cxn>
              <a:cxn ang="0">
                <a:pos x="42" y="122"/>
              </a:cxn>
              <a:cxn ang="0">
                <a:pos x="48" y="135"/>
              </a:cxn>
              <a:cxn ang="0">
                <a:pos x="54" y="144"/>
              </a:cxn>
              <a:cxn ang="0">
                <a:pos x="60" y="130"/>
              </a:cxn>
              <a:cxn ang="0">
                <a:pos x="70" y="140"/>
              </a:cxn>
              <a:cxn ang="0">
                <a:pos x="79" y="147"/>
              </a:cxn>
              <a:cxn ang="0">
                <a:pos x="80" y="132"/>
              </a:cxn>
              <a:cxn ang="0">
                <a:pos x="92" y="138"/>
              </a:cxn>
              <a:cxn ang="0">
                <a:pos x="103" y="141"/>
              </a:cxn>
              <a:cxn ang="0">
                <a:pos x="99" y="127"/>
              </a:cxn>
              <a:cxn ang="0">
                <a:pos x="112" y="128"/>
              </a:cxn>
              <a:cxn ang="0">
                <a:pos x="124" y="128"/>
              </a:cxn>
              <a:cxn ang="0">
                <a:pos x="115" y="115"/>
              </a:cxn>
              <a:cxn ang="0">
                <a:pos x="128" y="112"/>
              </a:cxn>
              <a:cxn ang="0">
                <a:pos x="139" y="107"/>
              </a:cxn>
              <a:cxn ang="0">
                <a:pos x="126" y="99"/>
              </a:cxn>
              <a:cxn ang="0">
                <a:pos x="137" y="91"/>
              </a:cxn>
              <a:cxn ang="0">
                <a:pos x="146" y="84"/>
              </a:cxn>
              <a:cxn ang="0">
                <a:pos x="60" y="75"/>
              </a:cxn>
            </a:cxnLst>
            <a:rect l="0" t="0" r="r" b="b"/>
            <a:pathLst>
              <a:path w="149" h="151">
                <a:moveTo>
                  <a:pt x="146" y="84"/>
                </a:moveTo>
                <a:cubicBezTo>
                  <a:pt x="143" y="83"/>
                  <a:pt x="141" y="82"/>
                  <a:pt x="139" y="82"/>
                </a:cubicBezTo>
                <a:cubicBezTo>
                  <a:pt x="137" y="81"/>
                  <a:pt x="135" y="81"/>
                  <a:pt x="133" y="80"/>
                </a:cubicBezTo>
                <a:cubicBezTo>
                  <a:pt x="132" y="80"/>
                  <a:pt x="132" y="80"/>
                  <a:pt x="131" y="80"/>
                </a:cubicBezTo>
                <a:cubicBezTo>
                  <a:pt x="131" y="78"/>
                  <a:pt x="131" y="77"/>
                  <a:pt x="131" y="75"/>
                </a:cubicBezTo>
                <a:cubicBezTo>
                  <a:pt x="131" y="74"/>
                  <a:pt x="131" y="72"/>
                  <a:pt x="131" y="71"/>
                </a:cubicBezTo>
                <a:cubicBezTo>
                  <a:pt x="132" y="71"/>
                  <a:pt x="132" y="71"/>
                  <a:pt x="133" y="70"/>
                </a:cubicBezTo>
                <a:cubicBezTo>
                  <a:pt x="135" y="70"/>
                  <a:pt x="137" y="69"/>
                  <a:pt x="139" y="69"/>
                </a:cubicBezTo>
                <a:cubicBezTo>
                  <a:pt x="141" y="68"/>
                  <a:pt x="143" y="68"/>
                  <a:pt x="146" y="67"/>
                </a:cubicBezTo>
                <a:cubicBezTo>
                  <a:pt x="148" y="66"/>
                  <a:pt x="149" y="64"/>
                  <a:pt x="149" y="62"/>
                </a:cubicBezTo>
                <a:cubicBezTo>
                  <a:pt x="148" y="60"/>
                  <a:pt x="146" y="58"/>
                  <a:pt x="144" y="59"/>
                </a:cubicBezTo>
                <a:cubicBezTo>
                  <a:pt x="142" y="59"/>
                  <a:pt x="140" y="59"/>
                  <a:pt x="137" y="59"/>
                </a:cubicBezTo>
                <a:cubicBezTo>
                  <a:pt x="135" y="59"/>
                  <a:pt x="133" y="60"/>
                  <a:pt x="131" y="60"/>
                </a:cubicBezTo>
                <a:cubicBezTo>
                  <a:pt x="130" y="60"/>
                  <a:pt x="130" y="60"/>
                  <a:pt x="129" y="60"/>
                </a:cubicBezTo>
                <a:cubicBezTo>
                  <a:pt x="128" y="57"/>
                  <a:pt x="127" y="54"/>
                  <a:pt x="126" y="52"/>
                </a:cubicBezTo>
                <a:cubicBezTo>
                  <a:pt x="127" y="51"/>
                  <a:pt x="127" y="51"/>
                  <a:pt x="128" y="51"/>
                </a:cubicBezTo>
                <a:cubicBezTo>
                  <a:pt x="129" y="49"/>
                  <a:pt x="131" y="48"/>
                  <a:pt x="133" y="47"/>
                </a:cubicBezTo>
                <a:cubicBezTo>
                  <a:pt x="135" y="46"/>
                  <a:pt x="137" y="44"/>
                  <a:pt x="139" y="43"/>
                </a:cubicBezTo>
                <a:cubicBezTo>
                  <a:pt x="140" y="42"/>
                  <a:pt x="141" y="39"/>
                  <a:pt x="140" y="38"/>
                </a:cubicBezTo>
                <a:cubicBezTo>
                  <a:pt x="139" y="36"/>
                  <a:pt x="136" y="35"/>
                  <a:pt x="134" y="36"/>
                </a:cubicBezTo>
                <a:cubicBezTo>
                  <a:pt x="132" y="37"/>
                  <a:pt x="130" y="38"/>
                  <a:pt x="128" y="39"/>
                </a:cubicBezTo>
                <a:cubicBezTo>
                  <a:pt x="126" y="39"/>
                  <a:pt x="124" y="40"/>
                  <a:pt x="122" y="41"/>
                </a:cubicBezTo>
                <a:cubicBezTo>
                  <a:pt x="122" y="41"/>
                  <a:pt x="121" y="42"/>
                  <a:pt x="121" y="42"/>
                </a:cubicBezTo>
                <a:cubicBezTo>
                  <a:pt x="119" y="40"/>
                  <a:pt x="117" y="38"/>
                  <a:pt x="115" y="36"/>
                </a:cubicBezTo>
                <a:cubicBezTo>
                  <a:pt x="115" y="35"/>
                  <a:pt x="116" y="34"/>
                  <a:pt x="116" y="34"/>
                </a:cubicBezTo>
                <a:cubicBezTo>
                  <a:pt x="117" y="32"/>
                  <a:pt x="119" y="30"/>
                  <a:pt x="120" y="29"/>
                </a:cubicBezTo>
                <a:cubicBezTo>
                  <a:pt x="121" y="27"/>
                  <a:pt x="122" y="25"/>
                  <a:pt x="124" y="23"/>
                </a:cubicBezTo>
                <a:cubicBezTo>
                  <a:pt x="125" y="21"/>
                  <a:pt x="124" y="19"/>
                  <a:pt x="123" y="17"/>
                </a:cubicBezTo>
                <a:cubicBezTo>
                  <a:pt x="121" y="16"/>
                  <a:pt x="119" y="16"/>
                  <a:pt x="117" y="18"/>
                </a:cubicBezTo>
                <a:cubicBezTo>
                  <a:pt x="115" y="19"/>
                  <a:pt x="114" y="21"/>
                  <a:pt x="112" y="22"/>
                </a:cubicBezTo>
                <a:cubicBezTo>
                  <a:pt x="111" y="24"/>
                  <a:pt x="109" y="25"/>
                  <a:pt x="108" y="27"/>
                </a:cubicBezTo>
                <a:cubicBezTo>
                  <a:pt x="107" y="27"/>
                  <a:pt x="107" y="28"/>
                  <a:pt x="106" y="28"/>
                </a:cubicBezTo>
                <a:cubicBezTo>
                  <a:pt x="104" y="27"/>
                  <a:pt x="102" y="25"/>
                  <a:pt x="99" y="24"/>
                </a:cubicBezTo>
                <a:cubicBezTo>
                  <a:pt x="99" y="23"/>
                  <a:pt x="99" y="23"/>
                  <a:pt x="100" y="22"/>
                </a:cubicBezTo>
                <a:cubicBezTo>
                  <a:pt x="100" y="20"/>
                  <a:pt x="101" y="18"/>
                  <a:pt x="101" y="16"/>
                </a:cubicBezTo>
                <a:cubicBezTo>
                  <a:pt x="102" y="14"/>
                  <a:pt x="102" y="12"/>
                  <a:pt x="103" y="9"/>
                </a:cubicBezTo>
                <a:cubicBezTo>
                  <a:pt x="103" y="7"/>
                  <a:pt x="102" y="5"/>
                  <a:pt x="100" y="4"/>
                </a:cubicBezTo>
                <a:cubicBezTo>
                  <a:pt x="98" y="4"/>
                  <a:pt x="96" y="4"/>
                  <a:pt x="95" y="6"/>
                </a:cubicBezTo>
                <a:cubicBezTo>
                  <a:pt x="94" y="9"/>
                  <a:pt x="93" y="11"/>
                  <a:pt x="92" y="13"/>
                </a:cubicBezTo>
                <a:cubicBezTo>
                  <a:pt x="91" y="15"/>
                  <a:pt x="90" y="16"/>
                  <a:pt x="89" y="18"/>
                </a:cubicBezTo>
                <a:cubicBezTo>
                  <a:pt x="89" y="19"/>
                  <a:pt x="89" y="19"/>
                  <a:pt x="88" y="20"/>
                </a:cubicBezTo>
                <a:cubicBezTo>
                  <a:pt x="86" y="19"/>
                  <a:pt x="83" y="19"/>
                  <a:pt x="80" y="19"/>
                </a:cubicBezTo>
                <a:cubicBezTo>
                  <a:pt x="80" y="18"/>
                  <a:pt x="80" y="17"/>
                  <a:pt x="80" y="17"/>
                </a:cubicBezTo>
                <a:cubicBezTo>
                  <a:pt x="80" y="15"/>
                  <a:pt x="79" y="13"/>
                  <a:pt x="79" y="10"/>
                </a:cubicBezTo>
                <a:cubicBezTo>
                  <a:pt x="79" y="8"/>
                  <a:pt x="79" y="6"/>
                  <a:pt x="79" y="4"/>
                </a:cubicBezTo>
                <a:cubicBezTo>
                  <a:pt x="78" y="1"/>
                  <a:pt x="77" y="0"/>
                  <a:pt x="74" y="0"/>
                </a:cubicBezTo>
                <a:cubicBezTo>
                  <a:pt x="72" y="0"/>
                  <a:pt x="70" y="1"/>
                  <a:pt x="70" y="4"/>
                </a:cubicBezTo>
                <a:cubicBezTo>
                  <a:pt x="70" y="6"/>
                  <a:pt x="70" y="8"/>
                  <a:pt x="70" y="10"/>
                </a:cubicBezTo>
                <a:cubicBezTo>
                  <a:pt x="69" y="13"/>
                  <a:pt x="69" y="15"/>
                  <a:pt x="69" y="17"/>
                </a:cubicBezTo>
                <a:cubicBezTo>
                  <a:pt x="69" y="17"/>
                  <a:pt x="69" y="18"/>
                  <a:pt x="69" y="19"/>
                </a:cubicBezTo>
                <a:cubicBezTo>
                  <a:pt x="66" y="19"/>
                  <a:pt x="63" y="19"/>
                  <a:pt x="60" y="20"/>
                </a:cubicBezTo>
                <a:cubicBezTo>
                  <a:pt x="60" y="19"/>
                  <a:pt x="60" y="19"/>
                  <a:pt x="59" y="18"/>
                </a:cubicBezTo>
                <a:cubicBezTo>
                  <a:pt x="59" y="16"/>
                  <a:pt x="58" y="15"/>
                  <a:pt x="57" y="13"/>
                </a:cubicBezTo>
                <a:cubicBezTo>
                  <a:pt x="56" y="11"/>
                  <a:pt x="55" y="9"/>
                  <a:pt x="54" y="6"/>
                </a:cubicBezTo>
                <a:cubicBezTo>
                  <a:pt x="53" y="4"/>
                  <a:pt x="51" y="4"/>
                  <a:pt x="49" y="4"/>
                </a:cubicBezTo>
                <a:cubicBezTo>
                  <a:pt x="47" y="5"/>
                  <a:pt x="45" y="7"/>
                  <a:pt x="46" y="9"/>
                </a:cubicBezTo>
                <a:cubicBezTo>
                  <a:pt x="47" y="12"/>
                  <a:pt x="47" y="14"/>
                  <a:pt x="48" y="16"/>
                </a:cubicBezTo>
                <a:cubicBezTo>
                  <a:pt x="48" y="18"/>
                  <a:pt x="49" y="20"/>
                  <a:pt x="49" y="22"/>
                </a:cubicBezTo>
                <a:cubicBezTo>
                  <a:pt x="49" y="23"/>
                  <a:pt x="50" y="23"/>
                  <a:pt x="50" y="24"/>
                </a:cubicBezTo>
                <a:cubicBezTo>
                  <a:pt x="47" y="25"/>
                  <a:pt x="45" y="27"/>
                  <a:pt x="42" y="28"/>
                </a:cubicBezTo>
                <a:cubicBezTo>
                  <a:pt x="42" y="28"/>
                  <a:pt x="41" y="27"/>
                  <a:pt x="41" y="27"/>
                </a:cubicBezTo>
                <a:cubicBezTo>
                  <a:pt x="39" y="25"/>
                  <a:pt x="38" y="24"/>
                  <a:pt x="36" y="22"/>
                </a:cubicBezTo>
                <a:cubicBezTo>
                  <a:pt x="35" y="21"/>
                  <a:pt x="33" y="19"/>
                  <a:pt x="32" y="18"/>
                </a:cubicBezTo>
                <a:cubicBezTo>
                  <a:pt x="30" y="16"/>
                  <a:pt x="28" y="16"/>
                  <a:pt x="26" y="17"/>
                </a:cubicBezTo>
                <a:cubicBezTo>
                  <a:pt x="24" y="19"/>
                  <a:pt x="24" y="21"/>
                  <a:pt x="25" y="23"/>
                </a:cubicBezTo>
                <a:cubicBezTo>
                  <a:pt x="27" y="25"/>
                  <a:pt x="28" y="27"/>
                  <a:pt x="29" y="29"/>
                </a:cubicBezTo>
                <a:cubicBezTo>
                  <a:pt x="30" y="30"/>
                  <a:pt x="31" y="32"/>
                  <a:pt x="33" y="34"/>
                </a:cubicBezTo>
                <a:cubicBezTo>
                  <a:pt x="33" y="34"/>
                  <a:pt x="33" y="35"/>
                  <a:pt x="34" y="36"/>
                </a:cubicBezTo>
                <a:cubicBezTo>
                  <a:pt x="32" y="38"/>
                  <a:pt x="30" y="40"/>
                  <a:pt x="28" y="42"/>
                </a:cubicBezTo>
                <a:cubicBezTo>
                  <a:pt x="28" y="42"/>
                  <a:pt x="27" y="41"/>
                  <a:pt x="26" y="41"/>
                </a:cubicBezTo>
                <a:cubicBezTo>
                  <a:pt x="25" y="40"/>
                  <a:pt x="23" y="39"/>
                  <a:pt x="21" y="39"/>
                </a:cubicBezTo>
                <a:cubicBezTo>
                  <a:pt x="19" y="38"/>
                  <a:pt x="17" y="37"/>
                  <a:pt x="14" y="36"/>
                </a:cubicBezTo>
                <a:cubicBezTo>
                  <a:pt x="13" y="35"/>
                  <a:pt x="10" y="36"/>
                  <a:pt x="9" y="38"/>
                </a:cubicBezTo>
                <a:cubicBezTo>
                  <a:pt x="8" y="39"/>
                  <a:pt x="9" y="42"/>
                  <a:pt x="10" y="43"/>
                </a:cubicBezTo>
                <a:cubicBezTo>
                  <a:pt x="12" y="44"/>
                  <a:pt x="14" y="46"/>
                  <a:pt x="16" y="47"/>
                </a:cubicBezTo>
                <a:cubicBezTo>
                  <a:pt x="18" y="48"/>
                  <a:pt x="19" y="49"/>
                  <a:pt x="21" y="51"/>
                </a:cubicBezTo>
                <a:cubicBezTo>
                  <a:pt x="21" y="51"/>
                  <a:pt x="22" y="51"/>
                  <a:pt x="23" y="52"/>
                </a:cubicBezTo>
                <a:cubicBezTo>
                  <a:pt x="21" y="54"/>
                  <a:pt x="20" y="57"/>
                  <a:pt x="20" y="60"/>
                </a:cubicBezTo>
                <a:cubicBezTo>
                  <a:pt x="19" y="60"/>
                  <a:pt x="18" y="60"/>
                  <a:pt x="18" y="60"/>
                </a:cubicBezTo>
                <a:cubicBezTo>
                  <a:pt x="16" y="60"/>
                  <a:pt x="14" y="59"/>
                  <a:pt x="11" y="59"/>
                </a:cubicBezTo>
                <a:cubicBezTo>
                  <a:pt x="9" y="59"/>
                  <a:pt x="7" y="59"/>
                  <a:pt x="5" y="59"/>
                </a:cubicBezTo>
                <a:cubicBezTo>
                  <a:pt x="2" y="58"/>
                  <a:pt x="1" y="60"/>
                  <a:pt x="0" y="62"/>
                </a:cubicBezTo>
                <a:cubicBezTo>
                  <a:pt x="0" y="64"/>
                  <a:pt x="1" y="66"/>
                  <a:pt x="3" y="67"/>
                </a:cubicBezTo>
                <a:cubicBezTo>
                  <a:pt x="5" y="68"/>
                  <a:pt x="8" y="68"/>
                  <a:pt x="10" y="69"/>
                </a:cubicBezTo>
                <a:cubicBezTo>
                  <a:pt x="12" y="69"/>
                  <a:pt x="14" y="70"/>
                  <a:pt x="16" y="70"/>
                </a:cubicBezTo>
                <a:cubicBezTo>
                  <a:pt x="16" y="71"/>
                  <a:pt x="17" y="71"/>
                  <a:pt x="18" y="71"/>
                </a:cubicBezTo>
                <a:cubicBezTo>
                  <a:pt x="18" y="72"/>
                  <a:pt x="18" y="74"/>
                  <a:pt x="18" y="75"/>
                </a:cubicBezTo>
                <a:cubicBezTo>
                  <a:pt x="18" y="77"/>
                  <a:pt x="18" y="78"/>
                  <a:pt x="18" y="80"/>
                </a:cubicBezTo>
                <a:cubicBezTo>
                  <a:pt x="17" y="80"/>
                  <a:pt x="16" y="80"/>
                  <a:pt x="16" y="80"/>
                </a:cubicBezTo>
                <a:cubicBezTo>
                  <a:pt x="14" y="81"/>
                  <a:pt x="12" y="81"/>
                  <a:pt x="10" y="82"/>
                </a:cubicBezTo>
                <a:cubicBezTo>
                  <a:pt x="8" y="82"/>
                  <a:pt x="5" y="83"/>
                  <a:pt x="3" y="84"/>
                </a:cubicBezTo>
                <a:cubicBezTo>
                  <a:pt x="1" y="84"/>
                  <a:pt x="0" y="86"/>
                  <a:pt x="0" y="88"/>
                </a:cubicBezTo>
                <a:cubicBezTo>
                  <a:pt x="1" y="90"/>
                  <a:pt x="2" y="92"/>
                  <a:pt x="5" y="92"/>
                </a:cubicBezTo>
                <a:cubicBezTo>
                  <a:pt x="7" y="92"/>
                  <a:pt x="9" y="91"/>
                  <a:pt x="11" y="91"/>
                </a:cubicBezTo>
                <a:cubicBezTo>
                  <a:pt x="14" y="91"/>
                  <a:pt x="16" y="91"/>
                  <a:pt x="18" y="91"/>
                </a:cubicBezTo>
                <a:cubicBezTo>
                  <a:pt x="18" y="91"/>
                  <a:pt x="19" y="91"/>
                  <a:pt x="20" y="91"/>
                </a:cubicBezTo>
                <a:cubicBezTo>
                  <a:pt x="20" y="93"/>
                  <a:pt x="21" y="96"/>
                  <a:pt x="23" y="99"/>
                </a:cubicBezTo>
                <a:cubicBezTo>
                  <a:pt x="22" y="99"/>
                  <a:pt x="21" y="99"/>
                  <a:pt x="21" y="100"/>
                </a:cubicBezTo>
                <a:cubicBezTo>
                  <a:pt x="19" y="101"/>
                  <a:pt x="18" y="102"/>
                  <a:pt x="16" y="103"/>
                </a:cubicBezTo>
                <a:cubicBezTo>
                  <a:pt x="14" y="105"/>
                  <a:pt x="12" y="106"/>
                  <a:pt x="10" y="107"/>
                </a:cubicBezTo>
                <a:cubicBezTo>
                  <a:pt x="9" y="109"/>
                  <a:pt x="8" y="111"/>
                  <a:pt x="9" y="113"/>
                </a:cubicBezTo>
                <a:cubicBezTo>
                  <a:pt x="10" y="115"/>
                  <a:pt x="13" y="116"/>
                  <a:pt x="14" y="115"/>
                </a:cubicBezTo>
                <a:cubicBezTo>
                  <a:pt x="17" y="114"/>
                  <a:pt x="19" y="113"/>
                  <a:pt x="21" y="112"/>
                </a:cubicBezTo>
                <a:cubicBezTo>
                  <a:pt x="23" y="111"/>
                  <a:pt x="25" y="110"/>
                  <a:pt x="26" y="109"/>
                </a:cubicBezTo>
                <a:cubicBezTo>
                  <a:pt x="27" y="109"/>
                  <a:pt x="28" y="109"/>
                  <a:pt x="28" y="108"/>
                </a:cubicBezTo>
                <a:cubicBezTo>
                  <a:pt x="30" y="111"/>
                  <a:pt x="32" y="113"/>
                  <a:pt x="34" y="115"/>
                </a:cubicBezTo>
                <a:cubicBezTo>
                  <a:pt x="33" y="116"/>
                  <a:pt x="33" y="116"/>
                  <a:pt x="33" y="117"/>
                </a:cubicBezTo>
                <a:cubicBezTo>
                  <a:pt x="31" y="118"/>
                  <a:pt x="30" y="120"/>
                  <a:pt x="29" y="122"/>
                </a:cubicBezTo>
                <a:cubicBezTo>
                  <a:pt x="28" y="124"/>
                  <a:pt x="27" y="126"/>
                  <a:pt x="25" y="128"/>
                </a:cubicBezTo>
                <a:cubicBezTo>
                  <a:pt x="24" y="129"/>
                  <a:pt x="24" y="132"/>
                  <a:pt x="26" y="133"/>
                </a:cubicBezTo>
                <a:cubicBezTo>
                  <a:pt x="28" y="134"/>
                  <a:pt x="30" y="134"/>
                  <a:pt x="32" y="133"/>
                </a:cubicBezTo>
                <a:cubicBezTo>
                  <a:pt x="33" y="131"/>
                  <a:pt x="35" y="130"/>
                  <a:pt x="36" y="128"/>
                </a:cubicBezTo>
                <a:cubicBezTo>
                  <a:pt x="38" y="127"/>
                  <a:pt x="39" y="125"/>
                  <a:pt x="41" y="124"/>
                </a:cubicBezTo>
                <a:cubicBezTo>
                  <a:pt x="41" y="123"/>
                  <a:pt x="42" y="123"/>
                  <a:pt x="42" y="122"/>
                </a:cubicBezTo>
                <a:cubicBezTo>
                  <a:pt x="45" y="124"/>
                  <a:pt x="47" y="125"/>
                  <a:pt x="50" y="127"/>
                </a:cubicBezTo>
                <a:cubicBezTo>
                  <a:pt x="50" y="127"/>
                  <a:pt x="49" y="128"/>
                  <a:pt x="49" y="129"/>
                </a:cubicBezTo>
                <a:cubicBezTo>
                  <a:pt x="49" y="130"/>
                  <a:pt x="48" y="132"/>
                  <a:pt x="48" y="135"/>
                </a:cubicBezTo>
                <a:cubicBezTo>
                  <a:pt x="47" y="137"/>
                  <a:pt x="47" y="139"/>
                  <a:pt x="46" y="141"/>
                </a:cubicBezTo>
                <a:cubicBezTo>
                  <a:pt x="45" y="143"/>
                  <a:pt x="47" y="145"/>
                  <a:pt x="49" y="146"/>
                </a:cubicBezTo>
                <a:cubicBezTo>
                  <a:pt x="51" y="147"/>
                  <a:pt x="53" y="146"/>
                  <a:pt x="54" y="144"/>
                </a:cubicBezTo>
                <a:cubicBezTo>
                  <a:pt x="55" y="142"/>
                  <a:pt x="56" y="140"/>
                  <a:pt x="57" y="138"/>
                </a:cubicBezTo>
                <a:cubicBezTo>
                  <a:pt x="58" y="136"/>
                  <a:pt x="59" y="134"/>
                  <a:pt x="59" y="132"/>
                </a:cubicBezTo>
                <a:cubicBezTo>
                  <a:pt x="60" y="132"/>
                  <a:pt x="60" y="131"/>
                  <a:pt x="60" y="130"/>
                </a:cubicBezTo>
                <a:cubicBezTo>
                  <a:pt x="63" y="131"/>
                  <a:pt x="66" y="132"/>
                  <a:pt x="69" y="132"/>
                </a:cubicBezTo>
                <a:cubicBezTo>
                  <a:pt x="69" y="133"/>
                  <a:pt x="69" y="133"/>
                  <a:pt x="69" y="134"/>
                </a:cubicBezTo>
                <a:cubicBezTo>
                  <a:pt x="69" y="136"/>
                  <a:pt x="69" y="138"/>
                  <a:pt x="70" y="140"/>
                </a:cubicBezTo>
                <a:cubicBezTo>
                  <a:pt x="70" y="142"/>
                  <a:pt x="70" y="145"/>
                  <a:pt x="70" y="147"/>
                </a:cubicBezTo>
                <a:cubicBezTo>
                  <a:pt x="70" y="149"/>
                  <a:pt x="72" y="151"/>
                  <a:pt x="74" y="151"/>
                </a:cubicBezTo>
                <a:cubicBezTo>
                  <a:pt x="77" y="151"/>
                  <a:pt x="78" y="149"/>
                  <a:pt x="79" y="147"/>
                </a:cubicBezTo>
                <a:cubicBezTo>
                  <a:pt x="79" y="145"/>
                  <a:pt x="79" y="142"/>
                  <a:pt x="79" y="140"/>
                </a:cubicBezTo>
                <a:cubicBezTo>
                  <a:pt x="79" y="138"/>
                  <a:pt x="80" y="136"/>
                  <a:pt x="80" y="134"/>
                </a:cubicBezTo>
                <a:cubicBezTo>
                  <a:pt x="80" y="133"/>
                  <a:pt x="80" y="133"/>
                  <a:pt x="80" y="132"/>
                </a:cubicBezTo>
                <a:cubicBezTo>
                  <a:pt x="83" y="132"/>
                  <a:pt x="86" y="131"/>
                  <a:pt x="88" y="130"/>
                </a:cubicBezTo>
                <a:cubicBezTo>
                  <a:pt x="89" y="131"/>
                  <a:pt x="89" y="132"/>
                  <a:pt x="89" y="132"/>
                </a:cubicBezTo>
                <a:cubicBezTo>
                  <a:pt x="90" y="134"/>
                  <a:pt x="91" y="136"/>
                  <a:pt x="92" y="138"/>
                </a:cubicBezTo>
                <a:cubicBezTo>
                  <a:pt x="93" y="140"/>
                  <a:pt x="94" y="142"/>
                  <a:pt x="95" y="144"/>
                </a:cubicBezTo>
                <a:cubicBezTo>
                  <a:pt x="96" y="146"/>
                  <a:pt x="98" y="147"/>
                  <a:pt x="100" y="146"/>
                </a:cubicBezTo>
                <a:cubicBezTo>
                  <a:pt x="102" y="145"/>
                  <a:pt x="103" y="143"/>
                  <a:pt x="103" y="141"/>
                </a:cubicBezTo>
                <a:cubicBezTo>
                  <a:pt x="102" y="139"/>
                  <a:pt x="102" y="137"/>
                  <a:pt x="101" y="135"/>
                </a:cubicBezTo>
                <a:cubicBezTo>
                  <a:pt x="101" y="132"/>
                  <a:pt x="100" y="130"/>
                  <a:pt x="100" y="129"/>
                </a:cubicBezTo>
                <a:cubicBezTo>
                  <a:pt x="99" y="128"/>
                  <a:pt x="99" y="127"/>
                  <a:pt x="99" y="127"/>
                </a:cubicBezTo>
                <a:cubicBezTo>
                  <a:pt x="102" y="125"/>
                  <a:pt x="104" y="124"/>
                  <a:pt x="106" y="122"/>
                </a:cubicBezTo>
                <a:cubicBezTo>
                  <a:pt x="107" y="123"/>
                  <a:pt x="107" y="123"/>
                  <a:pt x="108" y="124"/>
                </a:cubicBezTo>
                <a:cubicBezTo>
                  <a:pt x="109" y="125"/>
                  <a:pt x="111" y="127"/>
                  <a:pt x="112" y="128"/>
                </a:cubicBezTo>
                <a:cubicBezTo>
                  <a:pt x="114" y="130"/>
                  <a:pt x="115" y="131"/>
                  <a:pt x="117" y="133"/>
                </a:cubicBezTo>
                <a:cubicBezTo>
                  <a:pt x="119" y="134"/>
                  <a:pt x="121" y="134"/>
                  <a:pt x="123" y="133"/>
                </a:cubicBezTo>
                <a:cubicBezTo>
                  <a:pt x="124" y="132"/>
                  <a:pt x="125" y="129"/>
                  <a:pt x="124" y="128"/>
                </a:cubicBezTo>
                <a:cubicBezTo>
                  <a:pt x="122" y="126"/>
                  <a:pt x="121" y="124"/>
                  <a:pt x="120" y="122"/>
                </a:cubicBezTo>
                <a:cubicBezTo>
                  <a:pt x="119" y="120"/>
                  <a:pt x="117" y="118"/>
                  <a:pt x="116" y="117"/>
                </a:cubicBezTo>
                <a:cubicBezTo>
                  <a:pt x="116" y="116"/>
                  <a:pt x="115" y="116"/>
                  <a:pt x="115" y="115"/>
                </a:cubicBezTo>
                <a:cubicBezTo>
                  <a:pt x="117" y="113"/>
                  <a:pt x="119" y="111"/>
                  <a:pt x="121" y="108"/>
                </a:cubicBezTo>
                <a:cubicBezTo>
                  <a:pt x="121" y="109"/>
                  <a:pt x="122" y="109"/>
                  <a:pt x="122" y="109"/>
                </a:cubicBezTo>
                <a:cubicBezTo>
                  <a:pt x="124" y="110"/>
                  <a:pt x="126" y="111"/>
                  <a:pt x="128" y="112"/>
                </a:cubicBezTo>
                <a:cubicBezTo>
                  <a:pt x="130" y="113"/>
                  <a:pt x="132" y="114"/>
                  <a:pt x="134" y="115"/>
                </a:cubicBezTo>
                <a:cubicBezTo>
                  <a:pt x="136" y="116"/>
                  <a:pt x="139" y="115"/>
                  <a:pt x="140" y="113"/>
                </a:cubicBezTo>
                <a:cubicBezTo>
                  <a:pt x="141" y="111"/>
                  <a:pt x="140" y="109"/>
                  <a:pt x="139" y="107"/>
                </a:cubicBezTo>
                <a:cubicBezTo>
                  <a:pt x="137" y="106"/>
                  <a:pt x="135" y="105"/>
                  <a:pt x="133" y="103"/>
                </a:cubicBezTo>
                <a:cubicBezTo>
                  <a:pt x="131" y="102"/>
                  <a:pt x="129" y="101"/>
                  <a:pt x="128" y="100"/>
                </a:cubicBezTo>
                <a:cubicBezTo>
                  <a:pt x="127" y="99"/>
                  <a:pt x="127" y="99"/>
                  <a:pt x="126" y="99"/>
                </a:cubicBezTo>
                <a:cubicBezTo>
                  <a:pt x="127" y="96"/>
                  <a:pt x="128" y="93"/>
                  <a:pt x="129" y="91"/>
                </a:cubicBezTo>
                <a:cubicBezTo>
                  <a:pt x="130" y="91"/>
                  <a:pt x="130" y="91"/>
                  <a:pt x="131" y="91"/>
                </a:cubicBezTo>
                <a:cubicBezTo>
                  <a:pt x="133" y="91"/>
                  <a:pt x="135" y="91"/>
                  <a:pt x="137" y="91"/>
                </a:cubicBezTo>
                <a:cubicBezTo>
                  <a:pt x="140" y="91"/>
                  <a:pt x="142" y="92"/>
                  <a:pt x="144" y="92"/>
                </a:cubicBezTo>
                <a:cubicBezTo>
                  <a:pt x="146" y="92"/>
                  <a:pt x="148" y="90"/>
                  <a:pt x="149" y="88"/>
                </a:cubicBezTo>
                <a:cubicBezTo>
                  <a:pt x="149" y="86"/>
                  <a:pt x="148" y="84"/>
                  <a:pt x="146" y="84"/>
                </a:cubicBezTo>
                <a:close/>
                <a:moveTo>
                  <a:pt x="89" y="75"/>
                </a:moveTo>
                <a:cubicBezTo>
                  <a:pt x="89" y="83"/>
                  <a:pt x="82" y="89"/>
                  <a:pt x="74" y="89"/>
                </a:cubicBezTo>
                <a:cubicBezTo>
                  <a:pt x="67" y="89"/>
                  <a:pt x="60" y="83"/>
                  <a:pt x="60" y="75"/>
                </a:cubicBezTo>
                <a:cubicBezTo>
                  <a:pt x="60" y="67"/>
                  <a:pt x="67" y="61"/>
                  <a:pt x="74" y="61"/>
                </a:cubicBezTo>
                <a:cubicBezTo>
                  <a:pt x="82" y="61"/>
                  <a:pt x="89" y="67"/>
                  <a:pt x="89" y="75"/>
                </a:cubicBezTo>
                <a:close/>
              </a:path>
            </a:pathLst>
          </a:custGeom>
          <a:solidFill>
            <a:srgbClr val="00BAB5"/>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46" name="Freeform 30">
            <a:extLst>
              <a:ext uri="{FF2B5EF4-FFF2-40B4-BE49-F238E27FC236}">
                <a16:creationId xmlns:a16="http://schemas.microsoft.com/office/drawing/2014/main" id="{BF8C5075-A791-85E5-6D17-2456E0AFEDF4}"/>
              </a:ext>
            </a:extLst>
          </p:cNvPr>
          <p:cNvSpPr>
            <a:spLocks noEditPoints="1"/>
          </p:cNvSpPr>
          <p:nvPr/>
        </p:nvSpPr>
        <p:spPr bwMode="auto">
          <a:xfrm>
            <a:off x="7387011" y="1615611"/>
            <a:ext cx="2118760" cy="2122705"/>
          </a:xfrm>
          <a:custGeom>
            <a:avLst/>
            <a:gdLst/>
            <a:ahLst/>
            <a:cxnLst>
              <a:cxn ang="0">
                <a:pos x="448" y="0"/>
              </a:cxn>
              <a:cxn ang="0">
                <a:pos x="0" y="449"/>
              </a:cxn>
              <a:cxn ang="0">
                <a:pos x="448" y="897"/>
              </a:cxn>
              <a:cxn ang="0">
                <a:pos x="896" y="449"/>
              </a:cxn>
              <a:cxn ang="0">
                <a:pos x="448" y="0"/>
              </a:cxn>
              <a:cxn ang="0">
                <a:pos x="448" y="631"/>
              </a:cxn>
              <a:cxn ang="0">
                <a:pos x="267" y="449"/>
              </a:cxn>
              <a:cxn ang="0">
                <a:pos x="448" y="267"/>
              </a:cxn>
              <a:cxn ang="0">
                <a:pos x="630" y="449"/>
              </a:cxn>
              <a:cxn ang="0">
                <a:pos x="448" y="631"/>
              </a:cxn>
            </a:cxnLst>
            <a:rect l="0" t="0" r="r" b="b"/>
            <a:pathLst>
              <a:path w="896" h="897">
                <a:moveTo>
                  <a:pt x="448" y="0"/>
                </a:moveTo>
                <a:cubicBezTo>
                  <a:pt x="201" y="0"/>
                  <a:pt x="0" y="201"/>
                  <a:pt x="0" y="449"/>
                </a:cubicBezTo>
                <a:cubicBezTo>
                  <a:pt x="0" y="697"/>
                  <a:pt x="201" y="897"/>
                  <a:pt x="448" y="897"/>
                </a:cubicBezTo>
                <a:cubicBezTo>
                  <a:pt x="695" y="897"/>
                  <a:pt x="896" y="697"/>
                  <a:pt x="896" y="449"/>
                </a:cubicBezTo>
                <a:cubicBezTo>
                  <a:pt x="896" y="201"/>
                  <a:pt x="695" y="0"/>
                  <a:pt x="448" y="0"/>
                </a:cubicBezTo>
                <a:close/>
                <a:moveTo>
                  <a:pt x="448" y="631"/>
                </a:moveTo>
                <a:cubicBezTo>
                  <a:pt x="348" y="631"/>
                  <a:pt x="267" y="549"/>
                  <a:pt x="267" y="449"/>
                </a:cubicBezTo>
                <a:cubicBezTo>
                  <a:pt x="267" y="349"/>
                  <a:pt x="348" y="267"/>
                  <a:pt x="448" y="267"/>
                </a:cubicBezTo>
                <a:cubicBezTo>
                  <a:pt x="548" y="267"/>
                  <a:pt x="630" y="349"/>
                  <a:pt x="630" y="449"/>
                </a:cubicBezTo>
                <a:cubicBezTo>
                  <a:pt x="630" y="549"/>
                  <a:pt x="548" y="631"/>
                  <a:pt x="448" y="631"/>
                </a:cubicBezTo>
                <a:close/>
              </a:path>
            </a:pathLst>
          </a:custGeom>
          <a:solidFill>
            <a:srgbClr val="00BAB5"/>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47" name="Freeform 31">
            <a:extLst>
              <a:ext uri="{FF2B5EF4-FFF2-40B4-BE49-F238E27FC236}">
                <a16:creationId xmlns:a16="http://schemas.microsoft.com/office/drawing/2014/main" id="{72C106C7-DE6A-0C73-6EEB-6DED171EE51A}"/>
              </a:ext>
            </a:extLst>
          </p:cNvPr>
          <p:cNvSpPr>
            <a:spLocks noEditPoints="1"/>
          </p:cNvSpPr>
          <p:nvPr/>
        </p:nvSpPr>
        <p:spPr bwMode="auto">
          <a:xfrm>
            <a:off x="7158169" y="1388742"/>
            <a:ext cx="2574471" cy="2578416"/>
          </a:xfrm>
          <a:custGeom>
            <a:avLst/>
            <a:gdLst/>
            <a:ahLst/>
            <a:cxnLst>
              <a:cxn ang="0">
                <a:pos x="1043" y="507"/>
              </a:cxn>
              <a:cxn ang="0">
                <a:pos x="1036" y="455"/>
              </a:cxn>
              <a:cxn ang="0">
                <a:pos x="1024" y="404"/>
              </a:cxn>
              <a:cxn ang="0">
                <a:pos x="1007" y="355"/>
              </a:cxn>
              <a:cxn ang="0">
                <a:pos x="985" y="307"/>
              </a:cxn>
              <a:cxn ang="0">
                <a:pos x="957" y="263"/>
              </a:cxn>
              <a:cxn ang="0">
                <a:pos x="926" y="221"/>
              </a:cxn>
              <a:cxn ang="0">
                <a:pos x="890" y="183"/>
              </a:cxn>
              <a:cxn ang="0">
                <a:pos x="850" y="149"/>
              </a:cxn>
              <a:cxn ang="0">
                <a:pos x="807" y="119"/>
              </a:cxn>
              <a:cxn ang="0">
                <a:pos x="761" y="93"/>
              </a:cxn>
              <a:cxn ang="0">
                <a:pos x="713" y="73"/>
              </a:cxn>
              <a:cxn ang="0">
                <a:pos x="663" y="58"/>
              </a:cxn>
              <a:cxn ang="0">
                <a:pos x="611" y="48"/>
              </a:cxn>
              <a:cxn ang="0">
                <a:pos x="559" y="44"/>
              </a:cxn>
              <a:cxn ang="0">
                <a:pos x="507" y="45"/>
              </a:cxn>
              <a:cxn ang="0">
                <a:pos x="455" y="52"/>
              </a:cxn>
              <a:cxn ang="0">
                <a:pos x="404" y="64"/>
              </a:cxn>
              <a:cxn ang="0">
                <a:pos x="354" y="81"/>
              </a:cxn>
              <a:cxn ang="0">
                <a:pos x="307" y="104"/>
              </a:cxn>
              <a:cxn ang="0">
                <a:pos x="262" y="131"/>
              </a:cxn>
              <a:cxn ang="0">
                <a:pos x="221" y="163"/>
              </a:cxn>
              <a:cxn ang="0">
                <a:pos x="183" y="199"/>
              </a:cxn>
              <a:cxn ang="0">
                <a:pos x="148" y="239"/>
              </a:cxn>
              <a:cxn ang="0">
                <a:pos x="119" y="282"/>
              </a:cxn>
              <a:cxn ang="0">
                <a:pos x="93" y="328"/>
              </a:cxn>
              <a:cxn ang="0">
                <a:pos x="73" y="376"/>
              </a:cxn>
              <a:cxn ang="0">
                <a:pos x="58" y="426"/>
              </a:cxn>
              <a:cxn ang="0">
                <a:pos x="48" y="478"/>
              </a:cxn>
              <a:cxn ang="0">
                <a:pos x="44" y="530"/>
              </a:cxn>
              <a:cxn ang="0">
                <a:pos x="45" y="582"/>
              </a:cxn>
              <a:cxn ang="0">
                <a:pos x="52" y="634"/>
              </a:cxn>
              <a:cxn ang="0">
                <a:pos x="64" y="686"/>
              </a:cxn>
              <a:cxn ang="0">
                <a:pos x="81" y="735"/>
              </a:cxn>
              <a:cxn ang="0">
                <a:pos x="104" y="782"/>
              </a:cxn>
              <a:cxn ang="0">
                <a:pos x="131" y="827"/>
              </a:cxn>
              <a:cxn ang="0">
                <a:pos x="163" y="869"/>
              </a:cxn>
              <a:cxn ang="0">
                <a:pos x="199" y="907"/>
              </a:cxn>
              <a:cxn ang="0">
                <a:pos x="238" y="941"/>
              </a:cxn>
              <a:cxn ang="0">
                <a:pos x="281" y="971"/>
              </a:cxn>
              <a:cxn ang="0">
                <a:pos x="327" y="996"/>
              </a:cxn>
              <a:cxn ang="0">
                <a:pos x="375" y="1017"/>
              </a:cxn>
              <a:cxn ang="0">
                <a:pos x="426" y="1032"/>
              </a:cxn>
              <a:cxn ang="0">
                <a:pos x="477" y="1041"/>
              </a:cxn>
              <a:cxn ang="0">
                <a:pos x="529" y="1046"/>
              </a:cxn>
              <a:cxn ang="0">
                <a:pos x="582" y="1045"/>
              </a:cxn>
              <a:cxn ang="0">
                <a:pos x="633" y="1038"/>
              </a:cxn>
              <a:cxn ang="0">
                <a:pos x="684" y="1026"/>
              </a:cxn>
              <a:cxn ang="0">
                <a:pos x="734" y="1009"/>
              </a:cxn>
              <a:cxn ang="0">
                <a:pos x="781" y="986"/>
              </a:cxn>
              <a:cxn ang="0">
                <a:pos x="826" y="959"/>
              </a:cxn>
              <a:cxn ang="0">
                <a:pos x="867" y="927"/>
              </a:cxn>
              <a:cxn ang="0">
                <a:pos x="906" y="891"/>
              </a:cxn>
              <a:cxn ang="0">
                <a:pos x="940" y="851"/>
              </a:cxn>
              <a:cxn ang="0">
                <a:pos x="970" y="808"/>
              </a:cxn>
              <a:cxn ang="0">
                <a:pos x="995" y="762"/>
              </a:cxn>
              <a:cxn ang="0">
                <a:pos x="1015" y="714"/>
              </a:cxn>
              <a:cxn ang="0">
                <a:pos x="1030" y="664"/>
              </a:cxn>
              <a:cxn ang="0">
                <a:pos x="1040" y="612"/>
              </a:cxn>
              <a:cxn ang="0">
                <a:pos x="1044" y="560"/>
              </a:cxn>
            </a:cxnLst>
            <a:rect l="0" t="0" r="r" b="b"/>
            <a:pathLst>
              <a:path w="1088" h="1090">
                <a:moveTo>
                  <a:pt x="1078" y="557"/>
                </a:moveTo>
                <a:cubicBezTo>
                  <a:pt x="1081" y="556"/>
                  <a:pt x="1083" y="555"/>
                  <a:pt x="1085" y="553"/>
                </a:cubicBezTo>
                <a:cubicBezTo>
                  <a:pt x="1087" y="551"/>
                  <a:pt x="1088" y="548"/>
                  <a:pt x="1088" y="545"/>
                </a:cubicBezTo>
                <a:cubicBezTo>
                  <a:pt x="1088" y="542"/>
                  <a:pt x="1087" y="539"/>
                  <a:pt x="1085" y="537"/>
                </a:cubicBezTo>
                <a:cubicBezTo>
                  <a:pt x="1083" y="535"/>
                  <a:pt x="1081" y="533"/>
                  <a:pt x="1078" y="533"/>
                </a:cubicBezTo>
                <a:cubicBezTo>
                  <a:pt x="1074" y="533"/>
                  <a:pt x="1059"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5" y="485"/>
                  <a:pt x="1083" y="482"/>
                  <a:pt x="1081" y="481"/>
                </a:cubicBezTo>
                <a:cubicBezTo>
                  <a:pt x="1079" y="479"/>
                  <a:pt x="1076" y="477"/>
                  <a:pt x="1073" y="477"/>
                </a:cubicBezTo>
                <a:cubicBezTo>
                  <a:pt x="1070" y="477"/>
                  <a:pt x="1054" y="478"/>
                  <a:pt x="1040" y="478"/>
                </a:cubicBezTo>
                <a:cubicBezTo>
                  <a:pt x="1039" y="470"/>
                  <a:pt x="1038" y="463"/>
                  <a:pt x="1036" y="455"/>
                </a:cubicBezTo>
                <a:cubicBezTo>
                  <a:pt x="1050" y="451"/>
                  <a:pt x="1065" y="446"/>
                  <a:pt x="1068" y="445"/>
                </a:cubicBezTo>
                <a:cubicBezTo>
                  <a:pt x="1071" y="444"/>
                  <a:pt x="1073" y="442"/>
                  <a:pt x="1075" y="440"/>
                </a:cubicBezTo>
                <a:cubicBezTo>
                  <a:pt x="1076" y="438"/>
                  <a:pt x="1077" y="435"/>
                  <a:pt x="1076" y="432"/>
                </a:cubicBezTo>
                <a:cubicBezTo>
                  <a:pt x="1075" y="429"/>
                  <a:pt x="1074" y="426"/>
                  <a:pt x="1071" y="425"/>
                </a:cubicBezTo>
                <a:cubicBezTo>
                  <a:pt x="1069" y="423"/>
                  <a:pt x="1066" y="422"/>
                  <a:pt x="1064" y="422"/>
                </a:cubicBezTo>
                <a:cubicBezTo>
                  <a:pt x="1060" y="423"/>
                  <a:pt x="1045" y="425"/>
                  <a:pt x="1030" y="426"/>
                </a:cubicBezTo>
                <a:cubicBezTo>
                  <a:pt x="1028" y="419"/>
                  <a:pt x="1026" y="412"/>
                  <a:pt x="1024" y="404"/>
                </a:cubicBezTo>
                <a:cubicBezTo>
                  <a:pt x="1038"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3" y="369"/>
                  <a:pt x="1010" y="362"/>
                  <a:pt x="1007" y="355"/>
                </a:cubicBezTo>
                <a:cubicBezTo>
                  <a:pt x="1020" y="348"/>
                  <a:pt x="1033" y="340"/>
                  <a:pt x="1036" y="338"/>
                </a:cubicBezTo>
                <a:cubicBezTo>
                  <a:pt x="1039" y="337"/>
                  <a:pt x="1041" y="334"/>
                  <a:pt x="1041" y="332"/>
                </a:cubicBezTo>
                <a:cubicBezTo>
                  <a:pt x="1042" y="329"/>
                  <a:pt x="1042" y="326"/>
                  <a:pt x="1041" y="323"/>
                </a:cubicBezTo>
                <a:cubicBezTo>
                  <a:pt x="1040" y="321"/>
                  <a:pt x="1038" y="319"/>
                  <a:pt x="1035" y="317"/>
                </a:cubicBezTo>
                <a:cubicBezTo>
                  <a:pt x="1032" y="316"/>
                  <a:pt x="1030" y="316"/>
                  <a:pt x="1027" y="317"/>
                </a:cubicBezTo>
                <a:cubicBezTo>
                  <a:pt x="1024" y="318"/>
                  <a:pt x="1009" y="323"/>
                  <a:pt x="995" y="328"/>
                </a:cubicBezTo>
                <a:cubicBezTo>
                  <a:pt x="992" y="321"/>
                  <a:pt x="988" y="314"/>
                  <a:pt x="985" y="307"/>
                </a:cubicBezTo>
                <a:cubicBezTo>
                  <a:pt x="996" y="299"/>
                  <a:pt x="1009" y="290"/>
                  <a:pt x="1012" y="288"/>
                </a:cubicBezTo>
                <a:cubicBezTo>
                  <a:pt x="1014" y="286"/>
                  <a:pt x="1016" y="284"/>
                  <a:pt x="1016" y="281"/>
                </a:cubicBezTo>
                <a:cubicBezTo>
                  <a:pt x="1017" y="278"/>
                  <a:pt x="1016" y="275"/>
                  <a:pt x="1015" y="273"/>
                </a:cubicBezTo>
                <a:cubicBezTo>
                  <a:pt x="1013" y="270"/>
                  <a:pt x="1011" y="268"/>
                  <a:pt x="1009" y="267"/>
                </a:cubicBezTo>
                <a:cubicBezTo>
                  <a:pt x="1006" y="266"/>
                  <a:pt x="1003" y="266"/>
                  <a:pt x="1000" y="268"/>
                </a:cubicBezTo>
                <a:cubicBezTo>
                  <a:pt x="997" y="269"/>
                  <a:pt x="983" y="276"/>
                  <a:pt x="970" y="282"/>
                </a:cubicBezTo>
                <a:cubicBezTo>
                  <a:pt x="966" y="275"/>
                  <a:pt x="962"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9"/>
                </a:cubicBezTo>
                <a:cubicBezTo>
                  <a:pt x="935" y="233"/>
                  <a:pt x="930" y="227"/>
                  <a:pt x="926" y="221"/>
                </a:cubicBezTo>
                <a:cubicBezTo>
                  <a:pt x="935" y="210"/>
                  <a:pt x="946" y="198"/>
                  <a:pt x="948" y="196"/>
                </a:cubicBezTo>
                <a:cubicBezTo>
                  <a:pt x="950" y="194"/>
                  <a:pt x="951" y="191"/>
                  <a:pt x="951" y="188"/>
                </a:cubicBezTo>
                <a:cubicBezTo>
                  <a:pt x="951" y="185"/>
                  <a:pt x="950" y="183"/>
                  <a:pt x="948" y="181"/>
                </a:cubicBezTo>
                <a:cubicBezTo>
                  <a:pt x="946" y="178"/>
                  <a:pt x="944" y="177"/>
                  <a:pt x="941" y="177"/>
                </a:cubicBezTo>
                <a:cubicBezTo>
                  <a:pt x="938" y="176"/>
                  <a:pt x="935" y="177"/>
                  <a:pt x="933" y="179"/>
                </a:cubicBezTo>
                <a:cubicBezTo>
                  <a:pt x="930" y="181"/>
                  <a:pt x="917" y="190"/>
                  <a:pt x="906" y="199"/>
                </a:cubicBezTo>
                <a:cubicBezTo>
                  <a:pt x="900" y="193"/>
                  <a:pt x="895" y="188"/>
                  <a:pt x="890" y="183"/>
                </a:cubicBezTo>
                <a:cubicBezTo>
                  <a:pt x="898" y="171"/>
                  <a:pt x="908" y="158"/>
                  <a:pt x="910" y="156"/>
                </a:cubicBezTo>
                <a:cubicBezTo>
                  <a:pt x="912" y="153"/>
                  <a:pt x="912" y="150"/>
                  <a:pt x="912" y="148"/>
                </a:cubicBezTo>
                <a:cubicBezTo>
                  <a:pt x="911" y="145"/>
                  <a:pt x="910" y="142"/>
                  <a:pt x="908" y="140"/>
                </a:cubicBezTo>
                <a:cubicBezTo>
                  <a:pt x="906" y="138"/>
                  <a:pt x="903" y="137"/>
                  <a:pt x="900" y="137"/>
                </a:cubicBezTo>
                <a:cubicBezTo>
                  <a:pt x="897" y="137"/>
                  <a:pt x="895" y="138"/>
                  <a:pt x="892" y="140"/>
                </a:cubicBezTo>
                <a:cubicBezTo>
                  <a:pt x="890" y="142"/>
                  <a:pt x="878" y="153"/>
                  <a:pt x="868" y="163"/>
                </a:cubicBezTo>
                <a:cubicBezTo>
                  <a:pt x="862" y="158"/>
                  <a:pt x="856" y="153"/>
                  <a:pt x="850" y="149"/>
                </a:cubicBezTo>
                <a:cubicBezTo>
                  <a:pt x="857" y="136"/>
                  <a:pt x="866"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6" y="120"/>
                  <a:pt x="826" y="131"/>
                </a:cubicBezTo>
                <a:cubicBezTo>
                  <a:pt x="820" y="127"/>
                  <a:pt x="813" y="123"/>
                  <a:pt x="807" y="119"/>
                </a:cubicBezTo>
                <a:cubicBezTo>
                  <a:pt x="813" y="105"/>
                  <a:pt x="820" y="91"/>
                  <a:pt x="821" y="88"/>
                </a:cubicBezTo>
                <a:cubicBezTo>
                  <a:pt x="822" y="85"/>
                  <a:pt x="822" y="82"/>
                  <a:pt x="821" y="80"/>
                </a:cubicBezTo>
                <a:cubicBezTo>
                  <a:pt x="820" y="77"/>
                  <a:pt x="819" y="75"/>
                  <a:pt x="816" y="73"/>
                </a:cubicBezTo>
                <a:cubicBezTo>
                  <a:pt x="813" y="72"/>
                  <a:pt x="811" y="71"/>
                  <a:pt x="808" y="72"/>
                </a:cubicBezTo>
                <a:cubicBezTo>
                  <a:pt x="805" y="72"/>
                  <a:pt x="802" y="74"/>
                  <a:pt x="801" y="76"/>
                </a:cubicBezTo>
                <a:cubicBezTo>
                  <a:pt x="799" y="79"/>
                  <a:pt x="790" y="92"/>
                  <a:pt x="781" y="104"/>
                </a:cubicBezTo>
                <a:cubicBezTo>
                  <a:pt x="775" y="100"/>
                  <a:pt x="768" y="97"/>
                  <a:pt x="761" y="93"/>
                </a:cubicBezTo>
                <a:cubicBezTo>
                  <a:pt x="766" y="80"/>
                  <a:pt x="771" y="65"/>
                  <a:pt x="772" y="61"/>
                </a:cubicBezTo>
                <a:cubicBezTo>
                  <a:pt x="773" y="59"/>
                  <a:pt x="772" y="56"/>
                  <a:pt x="771" y="53"/>
                </a:cubicBezTo>
                <a:cubicBezTo>
                  <a:pt x="770" y="51"/>
                  <a:pt x="768" y="49"/>
                  <a:pt x="765" y="47"/>
                </a:cubicBezTo>
                <a:cubicBezTo>
                  <a:pt x="763"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5"/>
                  <a:pt x="719" y="32"/>
                </a:cubicBezTo>
                <a:cubicBezTo>
                  <a:pt x="717" y="30"/>
                  <a:pt x="715" y="28"/>
                  <a:pt x="712" y="27"/>
                </a:cubicBezTo>
                <a:cubicBezTo>
                  <a:pt x="709" y="26"/>
                  <a:pt x="706" y="26"/>
                  <a:pt x="704" y="27"/>
                </a:cubicBezTo>
                <a:cubicBezTo>
                  <a:pt x="701" y="28"/>
                  <a:pt x="699" y="30"/>
                  <a:pt x="698" y="33"/>
                </a:cubicBezTo>
                <a:cubicBezTo>
                  <a:pt x="697" y="36"/>
                  <a:pt x="690" y="51"/>
                  <a:pt x="684" y="64"/>
                </a:cubicBezTo>
                <a:cubicBezTo>
                  <a:pt x="677" y="62"/>
                  <a:pt x="670" y="60"/>
                  <a:pt x="663" y="58"/>
                </a:cubicBezTo>
                <a:cubicBezTo>
                  <a:pt x="664" y="44"/>
                  <a:pt x="666" y="28"/>
                  <a:pt x="667" y="25"/>
                </a:cubicBezTo>
                <a:cubicBezTo>
                  <a:pt x="667" y="22"/>
                  <a:pt x="666" y="19"/>
                  <a:pt x="664" y="17"/>
                </a:cubicBezTo>
                <a:cubicBezTo>
                  <a:pt x="662" y="14"/>
                  <a:pt x="660" y="13"/>
                  <a:pt x="657" y="12"/>
                </a:cubicBezTo>
                <a:cubicBezTo>
                  <a:pt x="654" y="12"/>
                  <a:pt x="651" y="12"/>
                  <a:pt x="649" y="13"/>
                </a:cubicBezTo>
                <a:cubicBezTo>
                  <a:pt x="646" y="15"/>
                  <a:pt x="644" y="17"/>
                  <a:pt x="644" y="20"/>
                </a:cubicBezTo>
                <a:cubicBezTo>
                  <a:pt x="643" y="23"/>
                  <a:pt x="638" y="38"/>
                  <a:pt x="633" y="52"/>
                </a:cubicBezTo>
                <a:cubicBezTo>
                  <a:pt x="626" y="51"/>
                  <a:pt x="619" y="49"/>
                  <a:pt x="611" y="48"/>
                </a:cubicBezTo>
                <a:cubicBezTo>
                  <a:pt x="611" y="34"/>
                  <a:pt x="612" y="18"/>
                  <a:pt x="612" y="15"/>
                </a:cubicBezTo>
                <a:cubicBezTo>
                  <a:pt x="612" y="12"/>
                  <a:pt x="610" y="9"/>
                  <a:pt x="608" y="7"/>
                </a:cubicBezTo>
                <a:cubicBezTo>
                  <a:pt x="606" y="5"/>
                  <a:pt x="604" y="4"/>
                  <a:pt x="601" y="3"/>
                </a:cubicBezTo>
                <a:cubicBezTo>
                  <a:pt x="598" y="3"/>
                  <a:pt x="595" y="4"/>
                  <a:pt x="593" y="5"/>
                </a:cubicBezTo>
                <a:cubicBezTo>
                  <a:pt x="591" y="7"/>
                  <a:pt x="589" y="9"/>
                  <a:pt x="588" y="12"/>
                </a:cubicBezTo>
                <a:cubicBezTo>
                  <a:pt x="588" y="15"/>
                  <a:pt x="584" y="31"/>
                  <a:pt x="582" y="45"/>
                </a:cubicBezTo>
                <a:cubicBezTo>
                  <a:pt x="574" y="45"/>
                  <a:pt x="567" y="44"/>
                  <a:pt x="559" y="44"/>
                </a:cubicBezTo>
                <a:cubicBezTo>
                  <a:pt x="558" y="30"/>
                  <a:pt x="556" y="14"/>
                  <a:pt x="556" y="11"/>
                </a:cubicBezTo>
                <a:cubicBezTo>
                  <a:pt x="556" y="8"/>
                  <a:pt x="554" y="5"/>
                  <a:pt x="552" y="3"/>
                </a:cubicBezTo>
                <a:cubicBezTo>
                  <a:pt x="550" y="1"/>
                  <a:pt x="547" y="0"/>
                  <a:pt x="544" y="0"/>
                </a:cubicBezTo>
                <a:cubicBezTo>
                  <a:pt x="541" y="0"/>
                  <a:pt x="538" y="1"/>
                  <a:pt x="536" y="3"/>
                </a:cubicBezTo>
                <a:cubicBezTo>
                  <a:pt x="534" y="5"/>
                  <a:pt x="533" y="8"/>
                  <a:pt x="532" y="11"/>
                </a:cubicBezTo>
                <a:cubicBezTo>
                  <a:pt x="532" y="14"/>
                  <a:pt x="531" y="30"/>
                  <a:pt x="529" y="44"/>
                </a:cubicBezTo>
                <a:cubicBezTo>
                  <a:pt x="522" y="44"/>
                  <a:pt x="514" y="45"/>
                  <a:pt x="507" y="45"/>
                </a:cubicBezTo>
                <a:cubicBezTo>
                  <a:pt x="504" y="31"/>
                  <a:pt x="501" y="15"/>
                  <a:pt x="500" y="12"/>
                </a:cubicBezTo>
                <a:cubicBezTo>
                  <a:pt x="499" y="9"/>
                  <a:pt x="498"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70"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6"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70" y="32"/>
                </a:cubicBezTo>
                <a:cubicBezTo>
                  <a:pt x="368" y="35"/>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9"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9" y="92"/>
                  <a:pt x="289" y="79"/>
                  <a:pt x="288"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9" y="91"/>
                  <a:pt x="275" y="105"/>
                  <a:pt x="281" y="119"/>
                </a:cubicBezTo>
                <a:cubicBezTo>
                  <a:pt x="275" y="123"/>
                  <a:pt x="269" y="127"/>
                  <a:pt x="262" y="131"/>
                </a:cubicBezTo>
                <a:cubicBezTo>
                  <a:pt x="253" y="120"/>
                  <a:pt x="242" y="108"/>
                  <a:pt x="240" y="106"/>
                </a:cubicBezTo>
                <a:cubicBezTo>
                  <a:pt x="238" y="103"/>
                  <a:pt x="235" y="102"/>
                  <a:pt x="233" y="102"/>
                </a:cubicBezTo>
                <a:cubicBezTo>
                  <a:pt x="230" y="102"/>
                  <a:pt x="227" y="103"/>
                  <a:pt x="225" y="104"/>
                </a:cubicBezTo>
                <a:cubicBezTo>
                  <a:pt x="222" y="106"/>
                  <a:pt x="221" y="109"/>
                  <a:pt x="220" y="111"/>
                </a:cubicBezTo>
                <a:cubicBezTo>
                  <a:pt x="219" y="114"/>
                  <a:pt x="220"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7" y="153"/>
                  <a:pt x="178" y="156"/>
                </a:cubicBezTo>
                <a:cubicBezTo>
                  <a:pt x="180" y="158"/>
                  <a:pt x="190" y="171"/>
                  <a:pt x="199" y="183"/>
                </a:cubicBezTo>
                <a:cubicBezTo>
                  <a:pt x="193" y="188"/>
                  <a:pt x="188" y="193"/>
                  <a:pt x="183" y="199"/>
                </a:cubicBezTo>
                <a:cubicBezTo>
                  <a:pt x="171" y="190"/>
                  <a:pt x="158" y="181"/>
                  <a:pt x="155" y="179"/>
                </a:cubicBezTo>
                <a:cubicBezTo>
                  <a:pt x="153" y="177"/>
                  <a:pt x="150" y="176"/>
                  <a:pt x="147" y="177"/>
                </a:cubicBezTo>
                <a:cubicBezTo>
                  <a:pt x="145" y="177"/>
                  <a:pt x="142" y="178"/>
                  <a:pt x="140" y="181"/>
                </a:cubicBezTo>
                <a:cubicBezTo>
                  <a:pt x="138" y="183"/>
                  <a:pt x="137" y="185"/>
                  <a:pt x="137" y="188"/>
                </a:cubicBezTo>
                <a:cubicBezTo>
                  <a:pt x="137" y="191"/>
                  <a:pt x="138" y="194"/>
                  <a:pt x="140" y="196"/>
                </a:cubicBezTo>
                <a:cubicBezTo>
                  <a:pt x="142" y="198"/>
                  <a:pt x="153" y="210"/>
                  <a:pt x="163" y="221"/>
                </a:cubicBezTo>
                <a:cubicBezTo>
                  <a:pt x="158" y="227"/>
                  <a:pt x="153" y="233"/>
                  <a:pt x="148" y="239"/>
                </a:cubicBezTo>
                <a:cubicBezTo>
                  <a:pt x="136" y="231"/>
                  <a:pt x="122" y="223"/>
                  <a:pt x="119" y="221"/>
                </a:cubicBezTo>
                <a:cubicBezTo>
                  <a:pt x="117" y="220"/>
                  <a:pt x="114" y="220"/>
                  <a:pt x="111" y="220"/>
                </a:cubicBezTo>
                <a:cubicBezTo>
                  <a:pt x="108" y="221"/>
                  <a:pt x="106" y="222"/>
                  <a:pt x="104" y="225"/>
                </a:cubicBezTo>
                <a:cubicBezTo>
                  <a:pt x="103" y="227"/>
                  <a:pt x="102" y="230"/>
                  <a:pt x="102" y="233"/>
                </a:cubicBezTo>
                <a:cubicBezTo>
                  <a:pt x="102" y="236"/>
                  <a:pt x="103" y="238"/>
                  <a:pt x="106" y="240"/>
                </a:cubicBezTo>
                <a:cubicBezTo>
                  <a:pt x="108" y="242"/>
                  <a:pt x="120" y="253"/>
                  <a:pt x="131" y="263"/>
                </a:cubicBezTo>
                <a:cubicBezTo>
                  <a:pt x="127" y="269"/>
                  <a:pt x="123" y="275"/>
                  <a:pt x="119"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80" y="323"/>
                  <a:pt x="65" y="318"/>
                  <a:pt x="61" y="317"/>
                </a:cubicBezTo>
                <a:cubicBezTo>
                  <a:pt x="59" y="316"/>
                  <a:pt x="56" y="316"/>
                  <a:pt x="53" y="317"/>
                </a:cubicBezTo>
                <a:cubicBezTo>
                  <a:pt x="51" y="319"/>
                  <a:pt x="49" y="321"/>
                  <a:pt x="47" y="323"/>
                </a:cubicBezTo>
                <a:cubicBezTo>
                  <a:pt x="46" y="326"/>
                  <a:pt x="46" y="329"/>
                  <a:pt x="47" y="332"/>
                </a:cubicBezTo>
                <a:cubicBezTo>
                  <a:pt x="48" y="334"/>
                  <a:pt x="49" y="337"/>
                  <a:pt x="52" y="338"/>
                </a:cubicBezTo>
                <a:cubicBezTo>
                  <a:pt x="55" y="340"/>
                  <a:pt x="69" y="348"/>
                  <a:pt x="81" y="355"/>
                </a:cubicBezTo>
                <a:cubicBezTo>
                  <a:pt x="78" y="362"/>
                  <a:pt x="76" y="369"/>
                  <a:pt x="73" y="376"/>
                </a:cubicBezTo>
                <a:cubicBezTo>
                  <a:pt x="59" y="373"/>
                  <a:pt x="44" y="369"/>
                  <a:pt x="40" y="369"/>
                </a:cubicBezTo>
                <a:cubicBezTo>
                  <a:pt x="37" y="368"/>
                  <a:pt x="35" y="369"/>
                  <a:pt x="32" y="370"/>
                </a:cubicBezTo>
                <a:cubicBezTo>
                  <a:pt x="30" y="372"/>
                  <a:pt x="28" y="374"/>
                  <a:pt x="27" y="377"/>
                </a:cubicBezTo>
                <a:cubicBezTo>
                  <a:pt x="26" y="379"/>
                  <a:pt x="26" y="382"/>
                  <a:pt x="27" y="385"/>
                </a:cubicBezTo>
                <a:cubicBezTo>
                  <a:pt x="28" y="388"/>
                  <a:pt x="30" y="390"/>
                  <a:pt x="33" y="391"/>
                </a:cubicBezTo>
                <a:cubicBezTo>
                  <a:pt x="36" y="392"/>
                  <a:pt x="51" y="399"/>
                  <a:pt x="64" y="404"/>
                </a:cubicBezTo>
                <a:cubicBezTo>
                  <a:pt x="62" y="412"/>
                  <a:pt x="60" y="419"/>
                  <a:pt x="58" y="426"/>
                </a:cubicBezTo>
                <a:cubicBezTo>
                  <a:pt x="44" y="425"/>
                  <a:pt x="28" y="423"/>
                  <a:pt x="25" y="422"/>
                </a:cubicBezTo>
                <a:cubicBezTo>
                  <a:pt x="22" y="422"/>
                  <a:pt x="19" y="423"/>
                  <a:pt x="17" y="425"/>
                </a:cubicBezTo>
                <a:cubicBezTo>
                  <a:pt x="15" y="426"/>
                  <a:pt x="13" y="429"/>
                  <a:pt x="12" y="432"/>
                </a:cubicBezTo>
                <a:cubicBezTo>
                  <a:pt x="12" y="435"/>
                  <a:pt x="12" y="438"/>
                  <a:pt x="13" y="440"/>
                </a:cubicBezTo>
                <a:cubicBezTo>
                  <a:pt x="15" y="442"/>
                  <a:pt x="17" y="444"/>
                  <a:pt x="20" y="445"/>
                </a:cubicBezTo>
                <a:cubicBezTo>
                  <a:pt x="23" y="446"/>
                  <a:pt x="38" y="451"/>
                  <a:pt x="52" y="455"/>
                </a:cubicBezTo>
                <a:cubicBezTo>
                  <a:pt x="51"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1" y="533"/>
                </a:cubicBezTo>
                <a:cubicBezTo>
                  <a:pt x="8" y="533"/>
                  <a:pt x="5" y="535"/>
                  <a:pt x="3" y="537"/>
                </a:cubicBezTo>
                <a:cubicBezTo>
                  <a:pt x="1" y="539"/>
                  <a:pt x="0" y="542"/>
                  <a:pt x="0" y="545"/>
                </a:cubicBezTo>
                <a:cubicBezTo>
                  <a:pt x="0" y="548"/>
                  <a:pt x="1" y="551"/>
                  <a:pt x="3" y="553"/>
                </a:cubicBezTo>
                <a:cubicBezTo>
                  <a:pt x="5" y="555"/>
                  <a:pt x="8" y="556"/>
                  <a:pt x="11" y="557"/>
                </a:cubicBezTo>
                <a:cubicBezTo>
                  <a:pt x="14" y="557"/>
                  <a:pt x="30" y="559"/>
                  <a:pt x="44" y="560"/>
                </a:cubicBezTo>
                <a:cubicBezTo>
                  <a:pt x="44" y="567"/>
                  <a:pt x="45" y="575"/>
                  <a:pt x="45" y="582"/>
                </a:cubicBezTo>
                <a:cubicBezTo>
                  <a:pt x="31" y="585"/>
                  <a:pt x="15" y="588"/>
                  <a:pt x="12" y="589"/>
                </a:cubicBezTo>
                <a:cubicBezTo>
                  <a:pt x="9" y="590"/>
                  <a:pt x="7" y="592"/>
                  <a:pt x="5" y="594"/>
                </a:cubicBezTo>
                <a:cubicBezTo>
                  <a:pt x="4" y="596"/>
                  <a:pt x="3" y="599"/>
                  <a:pt x="3" y="602"/>
                </a:cubicBezTo>
                <a:cubicBezTo>
                  <a:pt x="4" y="605"/>
                  <a:pt x="5" y="607"/>
                  <a:pt x="7" y="609"/>
                </a:cubicBezTo>
                <a:cubicBezTo>
                  <a:pt x="9" y="611"/>
                  <a:pt x="12" y="613"/>
                  <a:pt x="15" y="613"/>
                </a:cubicBezTo>
                <a:cubicBezTo>
                  <a:pt x="18" y="612"/>
                  <a:pt x="34" y="612"/>
                  <a:pt x="48" y="612"/>
                </a:cubicBezTo>
                <a:cubicBezTo>
                  <a:pt x="49" y="620"/>
                  <a:pt x="51" y="627"/>
                  <a:pt x="52" y="634"/>
                </a:cubicBezTo>
                <a:cubicBezTo>
                  <a:pt x="38" y="639"/>
                  <a:pt x="23" y="644"/>
                  <a:pt x="20" y="645"/>
                </a:cubicBezTo>
                <a:cubicBezTo>
                  <a:pt x="17" y="645"/>
                  <a:pt x="15" y="648"/>
                  <a:pt x="13" y="650"/>
                </a:cubicBezTo>
                <a:cubicBezTo>
                  <a:pt x="12" y="652"/>
                  <a:pt x="12" y="655"/>
                  <a:pt x="12" y="658"/>
                </a:cubicBezTo>
                <a:cubicBezTo>
                  <a:pt x="13" y="661"/>
                  <a:pt x="15" y="664"/>
                  <a:pt x="17" y="665"/>
                </a:cubicBezTo>
                <a:cubicBezTo>
                  <a:pt x="19" y="667"/>
                  <a:pt x="22" y="668"/>
                  <a:pt x="25" y="668"/>
                </a:cubicBezTo>
                <a:cubicBezTo>
                  <a:pt x="28" y="667"/>
                  <a:pt x="44" y="665"/>
                  <a:pt x="58" y="664"/>
                </a:cubicBezTo>
                <a:cubicBezTo>
                  <a:pt x="60" y="671"/>
                  <a:pt x="62" y="678"/>
                  <a:pt x="64" y="686"/>
                </a:cubicBezTo>
                <a:cubicBezTo>
                  <a:pt x="51" y="691"/>
                  <a:pt x="36" y="698"/>
                  <a:pt x="33" y="699"/>
                </a:cubicBezTo>
                <a:cubicBezTo>
                  <a:pt x="30" y="700"/>
                  <a:pt x="28" y="702"/>
                  <a:pt x="27" y="705"/>
                </a:cubicBezTo>
                <a:cubicBezTo>
                  <a:pt x="26" y="708"/>
                  <a:pt x="26" y="710"/>
                  <a:pt x="27" y="713"/>
                </a:cubicBezTo>
                <a:cubicBezTo>
                  <a:pt x="28" y="716"/>
                  <a:pt x="30" y="718"/>
                  <a:pt x="32" y="720"/>
                </a:cubicBezTo>
                <a:cubicBezTo>
                  <a:pt x="35" y="721"/>
                  <a:pt x="37" y="722"/>
                  <a:pt x="40" y="721"/>
                </a:cubicBezTo>
                <a:cubicBezTo>
                  <a:pt x="44" y="721"/>
                  <a:pt x="59" y="717"/>
                  <a:pt x="73" y="714"/>
                </a:cubicBezTo>
                <a:cubicBezTo>
                  <a:pt x="76" y="721"/>
                  <a:pt x="78" y="728"/>
                  <a:pt x="81" y="735"/>
                </a:cubicBezTo>
                <a:cubicBezTo>
                  <a:pt x="69" y="742"/>
                  <a:pt x="55" y="750"/>
                  <a:pt x="52" y="752"/>
                </a:cubicBezTo>
                <a:cubicBezTo>
                  <a:pt x="49" y="753"/>
                  <a:pt x="48" y="756"/>
                  <a:pt x="47" y="758"/>
                </a:cubicBezTo>
                <a:cubicBezTo>
                  <a:pt x="46" y="761"/>
                  <a:pt x="46" y="764"/>
                  <a:pt x="47" y="766"/>
                </a:cubicBezTo>
                <a:cubicBezTo>
                  <a:pt x="49" y="769"/>
                  <a:pt x="51" y="771"/>
                  <a:pt x="53" y="772"/>
                </a:cubicBezTo>
                <a:cubicBezTo>
                  <a:pt x="56" y="774"/>
                  <a:pt x="59" y="774"/>
                  <a:pt x="61" y="773"/>
                </a:cubicBezTo>
                <a:cubicBezTo>
                  <a:pt x="65" y="772"/>
                  <a:pt x="80"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9" y="808"/>
                </a:cubicBezTo>
                <a:cubicBezTo>
                  <a:pt x="123" y="815"/>
                  <a:pt x="127" y="821"/>
                  <a:pt x="131" y="827"/>
                </a:cubicBezTo>
                <a:cubicBezTo>
                  <a:pt x="120" y="837"/>
                  <a:pt x="108" y="847"/>
                  <a:pt x="106" y="850"/>
                </a:cubicBezTo>
                <a:cubicBezTo>
                  <a:pt x="103" y="852"/>
                  <a:pt x="102" y="854"/>
                  <a:pt x="102" y="857"/>
                </a:cubicBezTo>
                <a:cubicBezTo>
                  <a:pt x="102" y="860"/>
                  <a:pt x="103" y="863"/>
                  <a:pt x="104" y="865"/>
                </a:cubicBezTo>
                <a:cubicBezTo>
                  <a:pt x="106" y="868"/>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3" y="891"/>
                </a:cubicBezTo>
                <a:cubicBezTo>
                  <a:pt x="188" y="897"/>
                  <a:pt x="193" y="902"/>
                  <a:pt x="199" y="907"/>
                </a:cubicBezTo>
                <a:cubicBezTo>
                  <a:pt x="190" y="919"/>
                  <a:pt x="180" y="932"/>
                  <a:pt x="178" y="934"/>
                </a:cubicBezTo>
                <a:cubicBezTo>
                  <a:pt x="177"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20" y="973"/>
                  <a:pt x="219" y="976"/>
                  <a:pt x="220" y="979"/>
                </a:cubicBezTo>
                <a:cubicBezTo>
                  <a:pt x="221" y="981"/>
                  <a:pt x="222" y="984"/>
                  <a:pt x="225" y="986"/>
                </a:cubicBezTo>
                <a:cubicBezTo>
                  <a:pt x="227" y="987"/>
                  <a:pt x="230" y="988"/>
                  <a:pt x="233" y="988"/>
                </a:cubicBezTo>
                <a:cubicBezTo>
                  <a:pt x="235" y="988"/>
                  <a:pt x="238" y="986"/>
                  <a:pt x="240" y="984"/>
                </a:cubicBezTo>
                <a:cubicBezTo>
                  <a:pt x="242" y="982"/>
                  <a:pt x="253" y="970"/>
                  <a:pt x="262" y="959"/>
                </a:cubicBezTo>
                <a:cubicBezTo>
                  <a:pt x="269" y="963"/>
                  <a:pt x="275" y="967"/>
                  <a:pt x="281" y="971"/>
                </a:cubicBezTo>
                <a:cubicBezTo>
                  <a:pt x="275" y="984"/>
                  <a:pt x="269"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8" y="1014"/>
                </a:cubicBezTo>
                <a:cubicBezTo>
                  <a:pt x="289" y="1011"/>
                  <a:pt x="299"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3"/>
                </a:cubicBezTo>
                <a:cubicBezTo>
                  <a:pt x="326" y="1044"/>
                  <a:pt x="329"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3"/>
                  <a:pt x="368" y="1055"/>
                  <a:pt x="370"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6"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7"/>
                </a:cubicBezTo>
                <a:cubicBezTo>
                  <a:pt x="442" y="1075"/>
                  <a:pt x="444" y="1073"/>
                  <a:pt x="445" y="1070"/>
                </a:cubicBezTo>
                <a:cubicBezTo>
                  <a:pt x="446" y="1067"/>
                  <a:pt x="450" y="1052"/>
                  <a:pt x="455" y="1038"/>
                </a:cubicBezTo>
                <a:cubicBezTo>
                  <a:pt x="462" y="1039"/>
                  <a:pt x="470"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8" y="1083"/>
                  <a:pt x="499" y="1081"/>
                  <a:pt x="500" y="1078"/>
                </a:cubicBezTo>
                <a:cubicBezTo>
                  <a:pt x="501" y="1075"/>
                  <a:pt x="504" y="1059"/>
                  <a:pt x="507" y="1045"/>
                </a:cubicBezTo>
                <a:cubicBezTo>
                  <a:pt x="514" y="1045"/>
                  <a:pt x="522" y="1046"/>
                  <a:pt x="529" y="1046"/>
                </a:cubicBezTo>
                <a:cubicBezTo>
                  <a:pt x="531" y="1060"/>
                  <a:pt x="532" y="1076"/>
                  <a:pt x="532" y="1079"/>
                </a:cubicBezTo>
                <a:cubicBezTo>
                  <a:pt x="533" y="1082"/>
                  <a:pt x="534" y="1085"/>
                  <a:pt x="536" y="1087"/>
                </a:cubicBezTo>
                <a:cubicBezTo>
                  <a:pt x="538" y="1089"/>
                  <a:pt x="541" y="1090"/>
                  <a:pt x="544" y="1090"/>
                </a:cubicBezTo>
                <a:cubicBezTo>
                  <a:pt x="547" y="1090"/>
                  <a:pt x="550" y="1089"/>
                  <a:pt x="552" y="1087"/>
                </a:cubicBezTo>
                <a:cubicBezTo>
                  <a:pt x="554" y="1085"/>
                  <a:pt x="556" y="1082"/>
                  <a:pt x="556" y="1079"/>
                </a:cubicBezTo>
                <a:cubicBezTo>
                  <a:pt x="556" y="1076"/>
                  <a:pt x="558" y="1060"/>
                  <a:pt x="559" y="1046"/>
                </a:cubicBezTo>
                <a:cubicBezTo>
                  <a:pt x="567" y="1046"/>
                  <a:pt x="574" y="1045"/>
                  <a:pt x="582" y="1045"/>
                </a:cubicBezTo>
                <a:cubicBezTo>
                  <a:pt x="584" y="1059"/>
                  <a:pt x="588" y="1075"/>
                  <a:pt x="588" y="1078"/>
                </a:cubicBezTo>
                <a:cubicBezTo>
                  <a:pt x="589" y="1081"/>
                  <a:pt x="591" y="1083"/>
                  <a:pt x="593" y="1085"/>
                </a:cubicBezTo>
                <a:cubicBezTo>
                  <a:pt x="595" y="1086"/>
                  <a:pt x="598" y="1087"/>
                  <a:pt x="601" y="1087"/>
                </a:cubicBezTo>
                <a:cubicBezTo>
                  <a:pt x="604" y="1086"/>
                  <a:pt x="606" y="1085"/>
                  <a:pt x="608" y="1083"/>
                </a:cubicBezTo>
                <a:cubicBezTo>
                  <a:pt x="610" y="1081"/>
                  <a:pt x="612" y="1078"/>
                  <a:pt x="612" y="1075"/>
                </a:cubicBezTo>
                <a:cubicBezTo>
                  <a:pt x="612" y="1072"/>
                  <a:pt x="611" y="1056"/>
                  <a:pt x="611" y="1041"/>
                </a:cubicBezTo>
                <a:cubicBezTo>
                  <a:pt x="619" y="1040"/>
                  <a:pt x="626" y="1039"/>
                  <a:pt x="633" y="1038"/>
                </a:cubicBezTo>
                <a:cubicBezTo>
                  <a:pt x="638" y="1052"/>
                  <a:pt x="643" y="1067"/>
                  <a:pt x="644" y="1070"/>
                </a:cubicBezTo>
                <a:cubicBezTo>
                  <a:pt x="644" y="1073"/>
                  <a:pt x="646" y="1075"/>
                  <a:pt x="649" y="1077"/>
                </a:cubicBezTo>
                <a:cubicBezTo>
                  <a:pt x="651" y="1078"/>
                  <a:pt x="654" y="1078"/>
                  <a:pt x="657" y="1078"/>
                </a:cubicBezTo>
                <a:cubicBezTo>
                  <a:pt x="660" y="1077"/>
                  <a:pt x="662" y="1075"/>
                  <a:pt x="664" y="1073"/>
                </a:cubicBezTo>
                <a:cubicBezTo>
                  <a:pt x="666" y="1071"/>
                  <a:pt x="667" y="1068"/>
                  <a:pt x="667" y="1065"/>
                </a:cubicBezTo>
                <a:cubicBezTo>
                  <a:pt x="666" y="1062"/>
                  <a:pt x="664" y="1046"/>
                  <a:pt x="663" y="1032"/>
                </a:cubicBezTo>
                <a:cubicBezTo>
                  <a:pt x="670" y="1030"/>
                  <a:pt x="677" y="1028"/>
                  <a:pt x="684" y="1026"/>
                </a:cubicBezTo>
                <a:cubicBezTo>
                  <a:pt x="690" y="1039"/>
                  <a:pt x="697"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3"/>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3" y="1044"/>
                  <a:pt x="765" y="1043"/>
                </a:cubicBezTo>
                <a:cubicBezTo>
                  <a:pt x="768" y="1041"/>
                  <a:pt x="770" y="1039"/>
                  <a:pt x="771" y="1037"/>
                </a:cubicBezTo>
                <a:cubicBezTo>
                  <a:pt x="772" y="1034"/>
                  <a:pt x="773" y="1031"/>
                  <a:pt x="772" y="1028"/>
                </a:cubicBezTo>
                <a:cubicBezTo>
                  <a:pt x="771" y="1025"/>
                  <a:pt x="766" y="1010"/>
                  <a:pt x="761" y="996"/>
                </a:cubicBezTo>
                <a:cubicBezTo>
                  <a:pt x="768" y="993"/>
                  <a:pt x="775" y="990"/>
                  <a:pt x="781" y="986"/>
                </a:cubicBezTo>
                <a:cubicBezTo>
                  <a:pt x="790" y="998"/>
                  <a:pt x="799" y="1011"/>
                  <a:pt x="801" y="1014"/>
                </a:cubicBezTo>
                <a:cubicBezTo>
                  <a:pt x="802" y="1016"/>
                  <a:pt x="805" y="1018"/>
                  <a:pt x="808" y="1018"/>
                </a:cubicBezTo>
                <a:cubicBezTo>
                  <a:pt x="811" y="1019"/>
                  <a:pt x="813" y="1018"/>
                  <a:pt x="816" y="1017"/>
                </a:cubicBezTo>
                <a:cubicBezTo>
                  <a:pt x="819" y="1015"/>
                  <a:pt x="820" y="1013"/>
                  <a:pt x="821" y="1010"/>
                </a:cubicBezTo>
                <a:cubicBezTo>
                  <a:pt x="822" y="1008"/>
                  <a:pt x="822" y="1005"/>
                  <a:pt x="821" y="1002"/>
                </a:cubicBezTo>
                <a:cubicBezTo>
                  <a:pt x="820" y="999"/>
                  <a:pt x="813" y="984"/>
                  <a:pt x="807" y="971"/>
                </a:cubicBezTo>
                <a:cubicBezTo>
                  <a:pt x="813" y="967"/>
                  <a:pt x="820" y="963"/>
                  <a:pt x="826" y="959"/>
                </a:cubicBezTo>
                <a:cubicBezTo>
                  <a:pt x="836"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6" y="968"/>
                  <a:pt x="857" y="954"/>
                  <a:pt x="850" y="941"/>
                </a:cubicBezTo>
                <a:cubicBezTo>
                  <a:pt x="856" y="937"/>
                  <a:pt x="862" y="932"/>
                  <a:pt x="867" y="927"/>
                </a:cubicBezTo>
                <a:cubicBezTo>
                  <a:pt x="878" y="937"/>
                  <a:pt x="890" y="948"/>
                  <a:pt x="892" y="950"/>
                </a:cubicBezTo>
                <a:cubicBezTo>
                  <a:pt x="895" y="952"/>
                  <a:pt x="897" y="953"/>
                  <a:pt x="900" y="953"/>
                </a:cubicBezTo>
                <a:cubicBezTo>
                  <a:pt x="903" y="953"/>
                  <a:pt x="906" y="952"/>
                  <a:pt x="908" y="950"/>
                </a:cubicBezTo>
                <a:cubicBezTo>
                  <a:pt x="910" y="948"/>
                  <a:pt x="911" y="945"/>
                  <a:pt x="912" y="942"/>
                </a:cubicBezTo>
                <a:cubicBezTo>
                  <a:pt x="912" y="940"/>
                  <a:pt x="912" y="937"/>
                  <a:pt x="910" y="934"/>
                </a:cubicBezTo>
                <a:cubicBezTo>
                  <a:pt x="908" y="932"/>
                  <a:pt x="898" y="919"/>
                  <a:pt x="890" y="907"/>
                </a:cubicBezTo>
                <a:cubicBezTo>
                  <a:pt x="895" y="902"/>
                  <a:pt x="900" y="897"/>
                  <a:pt x="906" y="891"/>
                </a:cubicBezTo>
                <a:cubicBezTo>
                  <a:pt x="917" y="900"/>
                  <a:pt x="930" y="909"/>
                  <a:pt x="933" y="911"/>
                </a:cubicBezTo>
                <a:cubicBezTo>
                  <a:pt x="935" y="913"/>
                  <a:pt x="938" y="914"/>
                  <a:pt x="941" y="913"/>
                </a:cubicBezTo>
                <a:cubicBezTo>
                  <a:pt x="944" y="913"/>
                  <a:pt x="946" y="912"/>
                  <a:pt x="948" y="909"/>
                </a:cubicBezTo>
                <a:cubicBezTo>
                  <a:pt x="950" y="907"/>
                  <a:pt x="951" y="904"/>
                  <a:pt x="951" y="902"/>
                </a:cubicBezTo>
                <a:cubicBezTo>
                  <a:pt x="951" y="899"/>
                  <a:pt x="950" y="896"/>
                  <a:pt x="948" y="894"/>
                </a:cubicBezTo>
                <a:cubicBezTo>
                  <a:pt x="946" y="891"/>
                  <a:pt x="935" y="880"/>
                  <a:pt x="926" y="869"/>
                </a:cubicBezTo>
                <a:cubicBezTo>
                  <a:pt x="930" y="863"/>
                  <a:pt x="935" y="857"/>
                  <a:pt x="940" y="851"/>
                </a:cubicBezTo>
                <a:cubicBezTo>
                  <a:pt x="952" y="859"/>
                  <a:pt x="966" y="867"/>
                  <a:pt x="969" y="869"/>
                </a:cubicBezTo>
                <a:cubicBezTo>
                  <a:pt x="971" y="870"/>
                  <a:pt x="974" y="870"/>
                  <a:pt x="977" y="870"/>
                </a:cubicBezTo>
                <a:cubicBezTo>
                  <a:pt x="980" y="869"/>
                  <a:pt x="982" y="868"/>
                  <a:pt x="984" y="865"/>
                </a:cubicBezTo>
                <a:cubicBezTo>
                  <a:pt x="986" y="863"/>
                  <a:pt x="986" y="860"/>
                  <a:pt x="986" y="857"/>
                </a:cubicBezTo>
                <a:cubicBezTo>
                  <a:pt x="986" y="854"/>
                  <a:pt x="985" y="852"/>
                  <a:pt x="983" y="850"/>
                </a:cubicBezTo>
                <a:cubicBezTo>
                  <a:pt x="980" y="847"/>
                  <a:pt x="968" y="837"/>
                  <a:pt x="957" y="827"/>
                </a:cubicBezTo>
                <a:cubicBezTo>
                  <a:pt x="962" y="821"/>
                  <a:pt x="966" y="815"/>
                  <a:pt x="970" y="808"/>
                </a:cubicBezTo>
                <a:cubicBezTo>
                  <a:pt x="983" y="814"/>
                  <a:pt x="997" y="821"/>
                  <a:pt x="1000" y="822"/>
                </a:cubicBezTo>
                <a:cubicBezTo>
                  <a:pt x="1003" y="824"/>
                  <a:pt x="1006" y="824"/>
                  <a:pt x="1009" y="823"/>
                </a:cubicBezTo>
                <a:cubicBezTo>
                  <a:pt x="1011" y="822"/>
                  <a:pt x="1013" y="820"/>
                  <a:pt x="1015" y="817"/>
                </a:cubicBezTo>
                <a:cubicBezTo>
                  <a:pt x="1016" y="815"/>
                  <a:pt x="1017" y="812"/>
                  <a:pt x="1016" y="809"/>
                </a:cubicBezTo>
                <a:cubicBezTo>
                  <a:pt x="1016" y="806"/>
                  <a:pt x="1014" y="804"/>
                  <a:pt x="1012" y="802"/>
                </a:cubicBezTo>
                <a:cubicBezTo>
                  <a:pt x="1009" y="800"/>
                  <a:pt x="996" y="791"/>
                  <a:pt x="985" y="782"/>
                </a:cubicBezTo>
                <a:cubicBezTo>
                  <a:pt x="988" y="776"/>
                  <a:pt x="992" y="769"/>
                  <a:pt x="995" y="762"/>
                </a:cubicBezTo>
                <a:cubicBezTo>
                  <a:pt x="1009" y="767"/>
                  <a:pt x="1024" y="772"/>
                  <a:pt x="1027" y="773"/>
                </a:cubicBezTo>
                <a:cubicBezTo>
                  <a:pt x="1030" y="774"/>
                  <a:pt x="1032" y="774"/>
                  <a:pt x="1035" y="772"/>
                </a:cubicBezTo>
                <a:cubicBezTo>
                  <a:pt x="1038" y="771"/>
                  <a:pt x="1040" y="769"/>
                  <a:pt x="1041" y="766"/>
                </a:cubicBezTo>
                <a:cubicBezTo>
                  <a:pt x="1042" y="764"/>
                  <a:pt x="1042" y="761"/>
                  <a:pt x="1041" y="758"/>
                </a:cubicBezTo>
                <a:cubicBezTo>
                  <a:pt x="1041" y="756"/>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8"/>
                  <a:pt x="1061" y="705"/>
                </a:cubicBezTo>
                <a:cubicBezTo>
                  <a:pt x="1060" y="702"/>
                  <a:pt x="1058" y="700"/>
                  <a:pt x="1055" y="699"/>
                </a:cubicBezTo>
                <a:cubicBezTo>
                  <a:pt x="1052" y="698"/>
                  <a:pt x="1038" y="691"/>
                  <a:pt x="1024" y="686"/>
                </a:cubicBezTo>
                <a:cubicBezTo>
                  <a:pt x="1026" y="678"/>
                  <a:pt x="1028" y="671"/>
                  <a:pt x="1030" y="664"/>
                </a:cubicBezTo>
                <a:cubicBezTo>
                  <a:pt x="1045" y="665"/>
                  <a:pt x="1060" y="667"/>
                  <a:pt x="1064" y="668"/>
                </a:cubicBezTo>
                <a:cubicBezTo>
                  <a:pt x="1066" y="668"/>
                  <a:pt x="1069" y="667"/>
                  <a:pt x="1071" y="665"/>
                </a:cubicBezTo>
                <a:cubicBezTo>
                  <a:pt x="1074" y="664"/>
                  <a:pt x="1075" y="661"/>
                  <a:pt x="1076" y="658"/>
                </a:cubicBezTo>
                <a:cubicBezTo>
                  <a:pt x="1077" y="655"/>
                  <a:pt x="1076" y="652"/>
                  <a:pt x="1075" y="650"/>
                </a:cubicBezTo>
                <a:cubicBezTo>
                  <a:pt x="1073" y="648"/>
                  <a:pt x="1071" y="645"/>
                  <a:pt x="1068" y="645"/>
                </a:cubicBezTo>
                <a:cubicBezTo>
                  <a:pt x="1065" y="644"/>
                  <a:pt x="1050" y="639"/>
                  <a:pt x="1036" y="634"/>
                </a:cubicBezTo>
                <a:cubicBezTo>
                  <a:pt x="1038" y="627"/>
                  <a:pt x="1039" y="620"/>
                  <a:pt x="1040" y="612"/>
                </a:cubicBezTo>
                <a:cubicBezTo>
                  <a:pt x="1054" y="612"/>
                  <a:pt x="1070" y="612"/>
                  <a:pt x="1073" y="613"/>
                </a:cubicBezTo>
                <a:cubicBezTo>
                  <a:pt x="1076" y="613"/>
                  <a:pt x="1079" y="611"/>
                  <a:pt x="1081" y="609"/>
                </a:cubicBezTo>
                <a:cubicBezTo>
                  <a:pt x="1083" y="607"/>
                  <a:pt x="1085" y="605"/>
                  <a:pt x="1085" y="602"/>
                </a:cubicBezTo>
                <a:cubicBezTo>
                  <a:pt x="1085" y="599"/>
                  <a:pt x="1084" y="596"/>
                  <a:pt x="1083" y="594"/>
                </a:cubicBezTo>
                <a:cubicBezTo>
                  <a:pt x="1081" y="592"/>
                  <a:pt x="1079" y="590"/>
                  <a:pt x="1076" y="589"/>
                </a:cubicBezTo>
                <a:cubicBezTo>
                  <a:pt x="1073" y="588"/>
                  <a:pt x="1057" y="585"/>
                  <a:pt x="1043" y="582"/>
                </a:cubicBezTo>
                <a:cubicBezTo>
                  <a:pt x="1043" y="575"/>
                  <a:pt x="1044" y="567"/>
                  <a:pt x="1044" y="560"/>
                </a:cubicBezTo>
                <a:cubicBezTo>
                  <a:pt x="1059" y="559"/>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solidFill>
            <a:srgbClr val="7DD1CE"/>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48" name="Freeform 32">
            <a:extLst>
              <a:ext uri="{FF2B5EF4-FFF2-40B4-BE49-F238E27FC236}">
                <a16:creationId xmlns:a16="http://schemas.microsoft.com/office/drawing/2014/main" id="{895EFB77-E86C-770F-819A-C6AF5682C9F3}"/>
              </a:ext>
            </a:extLst>
          </p:cNvPr>
          <p:cNvSpPr>
            <a:spLocks noEditPoints="1"/>
          </p:cNvSpPr>
          <p:nvPr/>
        </p:nvSpPr>
        <p:spPr bwMode="auto">
          <a:xfrm>
            <a:off x="4498869" y="2586216"/>
            <a:ext cx="779246" cy="777273"/>
          </a:xfrm>
          <a:custGeom>
            <a:avLst/>
            <a:gdLst/>
            <a:ahLst/>
            <a:cxnLst>
              <a:cxn ang="0">
                <a:pos x="164" y="0"/>
              </a:cxn>
              <a:cxn ang="0">
                <a:pos x="0" y="164"/>
              </a:cxn>
              <a:cxn ang="0">
                <a:pos x="164" y="329"/>
              </a:cxn>
              <a:cxn ang="0">
                <a:pos x="329" y="164"/>
              </a:cxn>
              <a:cxn ang="0">
                <a:pos x="164" y="0"/>
              </a:cxn>
              <a:cxn ang="0">
                <a:pos x="164" y="231"/>
              </a:cxn>
              <a:cxn ang="0">
                <a:pos x="98" y="164"/>
              </a:cxn>
              <a:cxn ang="0">
                <a:pos x="164" y="97"/>
              </a:cxn>
              <a:cxn ang="0">
                <a:pos x="231" y="164"/>
              </a:cxn>
              <a:cxn ang="0">
                <a:pos x="164" y="231"/>
              </a:cxn>
            </a:cxnLst>
            <a:rect l="0" t="0" r="r" b="b"/>
            <a:pathLst>
              <a:path w="329" h="329">
                <a:moveTo>
                  <a:pt x="164" y="0"/>
                </a:moveTo>
                <a:cubicBezTo>
                  <a:pt x="74" y="0"/>
                  <a:pt x="0" y="73"/>
                  <a:pt x="0" y="164"/>
                </a:cubicBezTo>
                <a:cubicBezTo>
                  <a:pt x="0" y="255"/>
                  <a:pt x="74" y="329"/>
                  <a:pt x="164" y="329"/>
                </a:cubicBezTo>
                <a:cubicBezTo>
                  <a:pt x="255" y="329"/>
                  <a:pt x="329" y="255"/>
                  <a:pt x="329" y="164"/>
                </a:cubicBezTo>
                <a:cubicBezTo>
                  <a:pt x="329" y="73"/>
                  <a:pt x="255" y="0"/>
                  <a:pt x="164" y="0"/>
                </a:cubicBezTo>
                <a:close/>
                <a:moveTo>
                  <a:pt x="164" y="231"/>
                </a:moveTo>
                <a:cubicBezTo>
                  <a:pt x="127" y="231"/>
                  <a:pt x="98" y="201"/>
                  <a:pt x="98" y="164"/>
                </a:cubicBezTo>
                <a:cubicBezTo>
                  <a:pt x="98" y="127"/>
                  <a:pt x="127" y="97"/>
                  <a:pt x="164" y="97"/>
                </a:cubicBezTo>
                <a:cubicBezTo>
                  <a:pt x="201" y="97"/>
                  <a:pt x="231" y="127"/>
                  <a:pt x="231" y="164"/>
                </a:cubicBezTo>
                <a:cubicBezTo>
                  <a:pt x="231" y="201"/>
                  <a:pt x="201" y="231"/>
                  <a:pt x="164" y="231"/>
                </a:cubicBezTo>
                <a:close/>
              </a:path>
            </a:pathLst>
          </a:custGeom>
          <a:solidFill>
            <a:srgbClr val="A8436F"/>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49" name="Freeform 33">
            <a:extLst>
              <a:ext uri="{FF2B5EF4-FFF2-40B4-BE49-F238E27FC236}">
                <a16:creationId xmlns:a16="http://schemas.microsoft.com/office/drawing/2014/main" id="{60847530-CDFB-AC23-D9E1-66D3D381CD35}"/>
              </a:ext>
            </a:extLst>
          </p:cNvPr>
          <p:cNvSpPr>
            <a:spLocks noEditPoints="1"/>
          </p:cNvSpPr>
          <p:nvPr/>
        </p:nvSpPr>
        <p:spPr bwMode="auto">
          <a:xfrm>
            <a:off x="4698119" y="2785466"/>
            <a:ext cx="378773" cy="380745"/>
          </a:xfrm>
          <a:custGeom>
            <a:avLst/>
            <a:gdLst/>
            <a:ahLst/>
            <a:cxnLst>
              <a:cxn ang="0">
                <a:pos x="80" y="0"/>
              </a:cxn>
              <a:cxn ang="0">
                <a:pos x="0" y="80"/>
              </a:cxn>
              <a:cxn ang="0">
                <a:pos x="80" y="161"/>
              </a:cxn>
              <a:cxn ang="0">
                <a:pos x="160" y="80"/>
              </a:cxn>
              <a:cxn ang="0">
                <a:pos x="80" y="0"/>
              </a:cxn>
              <a:cxn ang="0">
                <a:pos x="80" y="124"/>
              </a:cxn>
              <a:cxn ang="0">
                <a:pos x="37" y="80"/>
              </a:cxn>
              <a:cxn ang="0">
                <a:pos x="80" y="37"/>
              </a:cxn>
              <a:cxn ang="0">
                <a:pos x="124" y="80"/>
              </a:cxn>
              <a:cxn ang="0">
                <a:pos x="80" y="124"/>
              </a:cxn>
            </a:cxnLst>
            <a:rect l="0" t="0" r="r" b="b"/>
            <a:pathLst>
              <a:path w="160" h="161">
                <a:moveTo>
                  <a:pt x="80" y="0"/>
                </a:moveTo>
                <a:cubicBezTo>
                  <a:pt x="36" y="0"/>
                  <a:pt x="0" y="36"/>
                  <a:pt x="0" y="80"/>
                </a:cubicBezTo>
                <a:cubicBezTo>
                  <a:pt x="0" y="125"/>
                  <a:pt x="36" y="161"/>
                  <a:pt x="80" y="161"/>
                </a:cubicBezTo>
                <a:cubicBezTo>
                  <a:pt x="125" y="161"/>
                  <a:pt x="160" y="125"/>
                  <a:pt x="160" y="80"/>
                </a:cubicBezTo>
                <a:cubicBezTo>
                  <a:pt x="160" y="36"/>
                  <a:pt x="125" y="0"/>
                  <a:pt x="80" y="0"/>
                </a:cubicBezTo>
                <a:close/>
                <a:moveTo>
                  <a:pt x="80" y="124"/>
                </a:moveTo>
                <a:cubicBezTo>
                  <a:pt x="56" y="124"/>
                  <a:pt x="37" y="104"/>
                  <a:pt x="37" y="80"/>
                </a:cubicBezTo>
                <a:cubicBezTo>
                  <a:pt x="37" y="56"/>
                  <a:pt x="56" y="37"/>
                  <a:pt x="80" y="37"/>
                </a:cubicBezTo>
                <a:cubicBezTo>
                  <a:pt x="104" y="37"/>
                  <a:pt x="124" y="56"/>
                  <a:pt x="124" y="80"/>
                </a:cubicBezTo>
                <a:cubicBezTo>
                  <a:pt x="124" y="104"/>
                  <a:pt x="104" y="124"/>
                  <a:pt x="80" y="124"/>
                </a:cubicBezTo>
                <a:close/>
              </a:path>
            </a:pathLst>
          </a:custGeom>
          <a:solidFill>
            <a:srgbClr val="63357A"/>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50" name="Freeform 34">
            <a:extLst>
              <a:ext uri="{FF2B5EF4-FFF2-40B4-BE49-F238E27FC236}">
                <a16:creationId xmlns:a16="http://schemas.microsoft.com/office/drawing/2014/main" id="{D78169BC-E4B2-3744-B9D6-7FE473963101}"/>
              </a:ext>
            </a:extLst>
          </p:cNvPr>
          <p:cNvSpPr>
            <a:spLocks noEditPoints="1"/>
          </p:cNvSpPr>
          <p:nvPr/>
        </p:nvSpPr>
        <p:spPr bwMode="auto">
          <a:xfrm>
            <a:off x="4804649" y="2890023"/>
            <a:ext cx="167686" cy="169659"/>
          </a:xfrm>
          <a:custGeom>
            <a:avLst/>
            <a:gdLst/>
            <a:ahLst/>
            <a:cxnLst>
              <a:cxn ang="0">
                <a:pos x="70" y="33"/>
              </a:cxn>
              <a:cxn ang="0">
                <a:pos x="67" y="31"/>
              </a:cxn>
              <a:cxn ang="0">
                <a:pos x="57" y="30"/>
              </a:cxn>
              <a:cxn ang="0">
                <a:pos x="55" y="23"/>
              </a:cxn>
              <a:cxn ang="0">
                <a:pos x="61" y="16"/>
              </a:cxn>
              <a:cxn ang="0">
                <a:pos x="61" y="13"/>
              </a:cxn>
              <a:cxn ang="0">
                <a:pos x="60" y="10"/>
              </a:cxn>
              <a:cxn ang="0">
                <a:pos x="58" y="9"/>
              </a:cxn>
              <a:cxn ang="0">
                <a:pos x="55" y="10"/>
              </a:cxn>
              <a:cxn ang="0">
                <a:pos x="47" y="16"/>
              </a:cxn>
              <a:cxn ang="0">
                <a:pos x="40" y="13"/>
              </a:cxn>
              <a:cxn ang="0">
                <a:pos x="39" y="4"/>
              </a:cxn>
              <a:cxn ang="0">
                <a:pos x="38" y="1"/>
              </a:cxn>
              <a:cxn ang="0">
                <a:pos x="35" y="0"/>
              </a:cxn>
              <a:cxn ang="0">
                <a:pos x="33" y="1"/>
              </a:cxn>
              <a:cxn ang="0">
                <a:pos x="31" y="4"/>
              </a:cxn>
              <a:cxn ang="0">
                <a:pos x="30" y="13"/>
              </a:cxn>
              <a:cxn ang="0">
                <a:pos x="23" y="16"/>
              </a:cxn>
              <a:cxn ang="0">
                <a:pos x="16" y="10"/>
              </a:cxn>
              <a:cxn ang="0">
                <a:pos x="13" y="9"/>
              </a:cxn>
              <a:cxn ang="0">
                <a:pos x="10" y="10"/>
              </a:cxn>
              <a:cxn ang="0">
                <a:pos x="9" y="13"/>
              </a:cxn>
              <a:cxn ang="0">
                <a:pos x="10" y="16"/>
              </a:cxn>
              <a:cxn ang="0">
                <a:pos x="16" y="23"/>
              </a:cxn>
              <a:cxn ang="0">
                <a:pos x="13" y="30"/>
              </a:cxn>
              <a:cxn ang="0">
                <a:pos x="4" y="31"/>
              </a:cxn>
              <a:cxn ang="0">
                <a:pos x="1" y="33"/>
              </a:cxn>
              <a:cxn ang="0">
                <a:pos x="0" y="35"/>
              </a:cxn>
              <a:cxn ang="0">
                <a:pos x="1" y="38"/>
              </a:cxn>
              <a:cxn ang="0">
                <a:pos x="4" y="39"/>
              </a:cxn>
              <a:cxn ang="0">
                <a:pos x="13" y="40"/>
              </a:cxn>
              <a:cxn ang="0">
                <a:pos x="16" y="47"/>
              </a:cxn>
              <a:cxn ang="0">
                <a:pos x="10" y="55"/>
              </a:cxn>
              <a:cxn ang="0">
                <a:pos x="9" y="58"/>
              </a:cxn>
              <a:cxn ang="0">
                <a:pos x="10" y="60"/>
              </a:cxn>
              <a:cxn ang="0">
                <a:pos x="13" y="61"/>
              </a:cxn>
              <a:cxn ang="0">
                <a:pos x="16" y="61"/>
              </a:cxn>
              <a:cxn ang="0">
                <a:pos x="23" y="54"/>
              </a:cxn>
              <a:cxn ang="0">
                <a:pos x="30" y="57"/>
              </a:cxn>
              <a:cxn ang="0">
                <a:pos x="31" y="67"/>
              </a:cxn>
              <a:cxn ang="0">
                <a:pos x="33" y="70"/>
              </a:cxn>
              <a:cxn ang="0">
                <a:pos x="35" y="71"/>
              </a:cxn>
              <a:cxn ang="0">
                <a:pos x="38" y="70"/>
              </a:cxn>
              <a:cxn ang="0">
                <a:pos x="39" y="67"/>
              </a:cxn>
              <a:cxn ang="0">
                <a:pos x="40" y="57"/>
              </a:cxn>
              <a:cxn ang="0">
                <a:pos x="47" y="54"/>
              </a:cxn>
              <a:cxn ang="0">
                <a:pos x="55" y="61"/>
              </a:cxn>
              <a:cxn ang="0">
                <a:pos x="58" y="61"/>
              </a:cxn>
              <a:cxn ang="0">
                <a:pos x="60" y="60"/>
              </a:cxn>
              <a:cxn ang="0">
                <a:pos x="61" y="58"/>
              </a:cxn>
              <a:cxn ang="0">
                <a:pos x="61" y="55"/>
              </a:cxn>
              <a:cxn ang="0">
                <a:pos x="55" y="47"/>
              </a:cxn>
              <a:cxn ang="0">
                <a:pos x="57" y="40"/>
              </a:cxn>
              <a:cxn ang="0">
                <a:pos x="67" y="39"/>
              </a:cxn>
              <a:cxn ang="0">
                <a:pos x="70" y="38"/>
              </a:cxn>
              <a:cxn ang="0">
                <a:pos x="71" y="35"/>
              </a:cxn>
              <a:cxn ang="0">
                <a:pos x="70" y="33"/>
              </a:cxn>
              <a:cxn ang="0">
                <a:pos x="49" y="35"/>
              </a:cxn>
              <a:cxn ang="0">
                <a:pos x="35" y="49"/>
              </a:cxn>
              <a:cxn ang="0">
                <a:pos x="22" y="35"/>
              </a:cxn>
              <a:cxn ang="0">
                <a:pos x="35" y="22"/>
              </a:cxn>
              <a:cxn ang="0">
                <a:pos x="49" y="35"/>
              </a:cxn>
            </a:cxnLst>
            <a:rect l="0" t="0" r="r" b="b"/>
            <a:pathLst>
              <a:path w="71" h="71">
                <a:moveTo>
                  <a:pt x="70" y="33"/>
                </a:moveTo>
                <a:cubicBezTo>
                  <a:pt x="69" y="32"/>
                  <a:pt x="68" y="31"/>
                  <a:pt x="67" y="31"/>
                </a:cubicBezTo>
                <a:cubicBezTo>
                  <a:pt x="66" y="31"/>
                  <a:pt x="62" y="31"/>
                  <a:pt x="57" y="30"/>
                </a:cubicBezTo>
                <a:cubicBezTo>
                  <a:pt x="57" y="28"/>
                  <a:pt x="56" y="25"/>
                  <a:pt x="55" y="23"/>
                </a:cubicBezTo>
                <a:cubicBezTo>
                  <a:pt x="57" y="20"/>
                  <a:pt x="60" y="17"/>
                  <a:pt x="61" y="16"/>
                </a:cubicBezTo>
                <a:cubicBezTo>
                  <a:pt x="61" y="15"/>
                  <a:pt x="62" y="14"/>
                  <a:pt x="61" y="13"/>
                </a:cubicBezTo>
                <a:cubicBezTo>
                  <a:pt x="61" y="12"/>
                  <a:pt x="61" y="11"/>
                  <a:pt x="60" y="10"/>
                </a:cubicBezTo>
                <a:cubicBezTo>
                  <a:pt x="59" y="10"/>
                  <a:pt x="59" y="9"/>
                  <a:pt x="58" y="9"/>
                </a:cubicBezTo>
                <a:cubicBezTo>
                  <a:pt x="57" y="9"/>
                  <a:pt x="56" y="9"/>
                  <a:pt x="55" y="10"/>
                </a:cubicBezTo>
                <a:cubicBezTo>
                  <a:pt x="54" y="11"/>
                  <a:pt x="51" y="13"/>
                  <a:pt x="47" y="16"/>
                </a:cubicBezTo>
                <a:cubicBezTo>
                  <a:pt x="45" y="15"/>
                  <a:pt x="43" y="14"/>
                  <a:pt x="40" y="13"/>
                </a:cubicBezTo>
                <a:cubicBezTo>
                  <a:pt x="40" y="9"/>
                  <a:pt x="40" y="5"/>
                  <a:pt x="39" y="4"/>
                </a:cubicBezTo>
                <a:cubicBezTo>
                  <a:pt x="39" y="3"/>
                  <a:pt x="39" y="2"/>
                  <a:pt x="38" y="1"/>
                </a:cubicBezTo>
                <a:cubicBezTo>
                  <a:pt x="37" y="0"/>
                  <a:pt x="36" y="0"/>
                  <a:pt x="35" y="0"/>
                </a:cubicBezTo>
                <a:cubicBezTo>
                  <a:pt x="34" y="0"/>
                  <a:pt x="33" y="0"/>
                  <a:pt x="33" y="1"/>
                </a:cubicBezTo>
                <a:cubicBezTo>
                  <a:pt x="32" y="2"/>
                  <a:pt x="31" y="3"/>
                  <a:pt x="31" y="4"/>
                </a:cubicBezTo>
                <a:cubicBezTo>
                  <a:pt x="31" y="5"/>
                  <a:pt x="31" y="9"/>
                  <a:pt x="30" y="13"/>
                </a:cubicBezTo>
                <a:cubicBezTo>
                  <a:pt x="28" y="14"/>
                  <a:pt x="25" y="15"/>
                  <a:pt x="23" y="16"/>
                </a:cubicBezTo>
                <a:cubicBezTo>
                  <a:pt x="20" y="13"/>
                  <a:pt x="17" y="11"/>
                  <a:pt x="16" y="10"/>
                </a:cubicBezTo>
                <a:cubicBezTo>
                  <a:pt x="15" y="9"/>
                  <a:pt x="14" y="9"/>
                  <a:pt x="13" y="9"/>
                </a:cubicBezTo>
                <a:cubicBezTo>
                  <a:pt x="12" y="9"/>
                  <a:pt x="11" y="10"/>
                  <a:pt x="10" y="10"/>
                </a:cubicBezTo>
                <a:cubicBezTo>
                  <a:pt x="10" y="11"/>
                  <a:pt x="9" y="12"/>
                  <a:pt x="9" y="13"/>
                </a:cubicBezTo>
                <a:cubicBezTo>
                  <a:pt x="9" y="14"/>
                  <a:pt x="9" y="15"/>
                  <a:pt x="10" y="16"/>
                </a:cubicBezTo>
                <a:cubicBezTo>
                  <a:pt x="11" y="17"/>
                  <a:pt x="13" y="20"/>
                  <a:pt x="16" y="23"/>
                </a:cubicBezTo>
                <a:cubicBezTo>
                  <a:pt x="15" y="25"/>
                  <a:pt x="14" y="28"/>
                  <a:pt x="13" y="30"/>
                </a:cubicBezTo>
                <a:cubicBezTo>
                  <a:pt x="9" y="31"/>
                  <a:pt x="5" y="31"/>
                  <a:pt x="4" y="31"/>
                </a:cubicBezTo>
                <a:cubicBezTo>
                  <a:pt x="3" y="31"/>
                  <a:pt x="2" y="32"/>
                  <a:pt x="1" y="33"/>
                </a:cubicBezTo>
                <a:cubicBezTo>
                  <a:pt x="1" y="33"/>
                  <a:pt x="0" y="34"/>
                  <a:pt x="0" y="35"/>
                </a:cubicBezTo>
                <a:cubicBezTo>
                  <a:pt x="0" y="36"/>
                  <a:pt x="1" y="37"/>
                  <a:pt x="1" y="38"/>
                </a:cubicBezTo>
                <a:cubicBezTo>
                  <a:pt x="2" y="39"/>
                  <a:pt x="3" y="39"/>
                  <a:pt x="4" y="39"/>
                </a:cubicBezTo>
                <a:cubicBezTo>
                  <a:pt x="5" y="39"/>
                  <a:pt x="9" y="40"/>
                  <a:pt x="13" y="40"/>
                </a:cubicBezTo>
                <a:cubicBezTo>
                  <a:pt x="14" y="43"/>
                  <a:pt x="15" y="45"/>
                  <a:pt x="16" y="47"/>
                </a:cubicBezTo>
                <a:cubicBezTo>
                  <a:pt x="13" y="51"/>
                  <a:pt x="11" y="54"/>
                  <a:pt x="10" y="55"/>
                </a:cubicBezTo>
                <a:cubicBezTo>
                  <a:pt x="9" y="56"/>
                  <a:pt x="9" y="57"/>
                  <a:pt x="9" y="58"/>
                </a:cubicBezTo>
                <a:cubicBezTo>
                  <a:pt x="9" y="59"/>
                  <a:pt x="10" y="59"/>
                  <a:pt x="10" y="60"/>
                </a:cubicBezTo>
                <a:cubicBezTo>
                  <a:pt x="11" y="61"/>
                  <a:pt x="12" y="61"/>
                  <a:pt x="13" y="61"/>
                </a:cubicBezTo>
                <a:cubicBezTo>
                  <a:pt x="14" y="61"/>
                  <a:pt x="15" y="61"/>
                  <a:pt x="16" y="61"/>
                </a:cubicBezTo>
                <a:cubicBezTo>
                  <a:pt x="17" y="60"/>
                  <a:pt x="20" y="57"/>
                  <a:pt x="23" y="54"/>
                </a:cubicBezTo>
                <a:cubicBezTo>
                  <a:pt x="25" y="56"/>
                  <a:pt x="28" y="57"/>
                  <a:pt x="30" y="57"/>
                </a:cubicBezTo>
                <a:cubicBezTo>
                  <a:pt x="31" y="62"/>
                  <a:pt x="31" y="66"/>
                  <a:pt x="31" y="67"/>
                </a:cubicBezTo>
                <a:cubicBezTo>
                  <a:pt x="31" y="68"/>
                  <a:pt x="32" y="69"/>
                  <a:pt x="33" y="70"/>
                </a:cubicBezTo>
                <a:cubicBezTo>
                  <a:pt x="33" y="70"/>
                  <a:pt x="34" y="71"/>
                  <a:pt x="35" y="71"/>
                </a:cubicBezTo>
                <a:cubicBezTo>
                  <a:pt x="36" y="71"/>
                  <a:pt x="37" y="70"/>
                  <a:pt x="38" y="70"/>
                </a:cubicBezTo>
                <a:cubicBezTo>
                  <a:pt x="39" y="69"/>
                  <a:pt x="39" y="68"/>
                  <a:pt x="39" y="67"/>
                </a:cubicBezTo>
                <a:cubicBezTo>
                  <a:pt x="40" y="66"/>
                  <a:pt x="40" y="62"/>
                  <a:pt x="40" y="57"/>
                </a:cubicBezTo>
                <a:cubicBezTo>
                  <a:pt x="43" y="57"/>
                  <a:pt x="45" y="56"/>
                  <a:pt x="47" y="54"/>
                </a:cubicBezTo>
                <a:cubicBezTo>
                  <a:pt x="51" y="57"/>
                  <a:pt x="54" y="60"/>
                  <a:pt x="55" y="61"/>
                </a:cubicBezTo>
                <a:cubicBezTo>
                  <a:pt x="56" y="61"/>
                  <a:pt x="57" y="61"/>
                  <a:pt x="58" y="61"/>
                </a:cubicBezTo>
                <a:cubicBezTo>
                  <a:pt x="59" y="61"/>
                  <a:pt x="59" y="61"/>
                  <a:pt x="60" y="60"/>
                </a:cubicBezTo>
                <a:cubicBezTo>
                  <a:pt x="61" y="59"/>
                  <a:pt x="61" y="59"/>
                  <a:pt x="61" y="58"/>
                </a:cubicBezTo>
                <a:cubicBezTo>
                  <a:pt x="62" y="57"/>
                  <a:pt x="61" y="56"/>
                  <a:pt x="61" y="55"/>
                </a:cubicBezTo>
                <a:cubicBezTo>
                  <a:pt x="60" y="54"/>
                  <a:pt x="57" y="51"/>
                  <a:pt x="55" y="47"/>
                </a:cubicBezTo>
                <a:cubicBezTo>
                  <a:pt x="56" y="45"/>
                  <a:pt x="57" y="43"/>
                  <a:pt x="57" y="40"/>
                </a:cubicBezTo>
                <a:cubicBezTo>
                  <a:pt x="62" y="40"/>
                  <a:pt x="66" y="39"/>
                  <a:pt x="67" y="39"/>
                </a:cubicBezTo>
                <a:cubicBezTo>
                  <a:pt x="68" y="39"/>
                  <a:pt x="69" y="39"/>
                  <a:pt x="70" y="38"/>
                </a:cubicBezTo>
                <a:cubicBezTo>
                  <a:pt x="70" y="37"/>
                  <a:pt x="71" y="36"/>
                  <a:pt x="71" y="35"/>
                </a:cubicBezTo>
                <a:cubicBezTo>
                  <a:pt x="71" y="34"/>
                  <a:pt x="70" y="33"/>
                  <a:pt x="70" y="33"/>
                </a:cubicBezTo>
                <a:close/>
                <a:moveTo>
                  <a:pt x="49" y="35"/>
                </a:moveTo>
                <a:cubicBezTo>
                  <a:pt x="49" y="43"/>
                  <a:pt x="43" y="49"/>
                  <a:pt x="35" y="49"/>
                </a:cubicBezTo>
                <a:cubicBezTo>
                  <a:pt x="28" y="49"/>
                  <a:pt x="22" y="43"/>
                  <a:pt x="22" y="35"/>
                </a:cubicBezTo>
                <a:cubicBezTo>
                  <a:pt x="22" y="28"/>
                  <a:pt x="28" y="22"/>
                  <a:pt x="35" y="22"/>
                </a:cubicBezTo>
                <a:cubicBezTo>
                  <a:pt x="43" y="22"/>
                  <a:pt x="49" y="28"/>
                  <a:pt x="49" y="35"/>
                </a:cubicBezTo>
                <a:close/>
              </a:path>
            </a:pathLst>
          </a:custGeom>
          <a:solidFill>
            <a:srgbClr val="995DB3"/>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51" name="Freeform 35">
            <a:extLst>
              <a:ext uri="{FF2B5EF4-FFF2-40B4-BE49-F238E27FC236}">
                <a16:creationId xmlns:a16="http://schemas.microsoft.com/office/drawing/2014/main" id="{C9320F28-7389-4914-269B-AB8C6EEB9BB5}"/>
              </a:ext>
            </a:extLst>
          </p:cNvPr>
          <p:cNvSpPr>
            <a:spLocks noEditPoints="1"/>
          </p:cNvSpPr>
          <p:nvPr/>
        </p:nvSpPr>
        <p:spPr bwMode="auto">
          <a:xfrm>
            <a:off x="4384448" y="2469822"/>
            <a:ext cx="1010061" cy="1010060"/>
          </a:xfrm>
          <a:custGeom>
            <a:avLst/>
            <a:gdLst/>
            <a:ahLst/>
            <a:cxnLst>
              <a:cxn ang="0">
                <a:pos x="420" y="206"/>
              </a:cxn>
              <a:cxn ang="0">
                <a:pos x="423" y="176"/>
              </a:cxn>
              <a:cxn ang="0">
                <a:pos x="410" y="149"/>
              </a:cxn>
              <a:cxn ang="0">
                <a:pos x="384" y="141"/>
              </a:cxn>
              <a:cxn ang="0">
                <a:pos x="394" y="103"/>
              </a:cxn>
              <a:cxn ang="0">
                <a:pos x="378" y="81"/>
              </a:cxn>
              <a:cxn ang="0">
                <a:pos x="340" y="77"/>
              </a:cxn>
              <a:cxn ang="0">
                <a:pos x="341" y="50"/>
              </a:cxn>
              <a:cxn ang="0">
                <a:pos x="320" y="28"/>
              </a:cxn>
              <a:cxn ang="0">
                <a:pos x="291" y="21"/>
              </a:cxn>
              <a:cxn ang="0">
                <a:pos x="268" y="36"/>
              </a:cxn>
              <a:cxn ang="0">
                <a:pos x="245" y="4"/>
              </a:cxn>
              <a:cxn ang="0">
                <a:pos x="218" y="1"/>
              </a:cxn>
              <a:cxn ang="0">
                <a:pos x="190" y="29"/>
              </a:cxn>
              <a:cxn ang="0">
                <a:pos x="170" y="10"/>
              </a:cxn>
              <a:cxn ang="0">
                <a:pos x="140" y="12"/>
              </a:cxn>
              <a:cxn ang="0">
                <a:pos x="116" y="30"/>
              </a:cxn>
              <a:cxn ang="0">
                <a:pos x="112" y="57"/>
              </a:cxn>
              <a:cxn ang="0">
                <a:pos x="74" y="54"/>
              </a:cxn>
              <a:cxn ang="0">
                <a:pos x="54" y="73"/>
              </a:cxn>
              <a:cxn ang="0">
                <a:pos x="58" y="112"/>
              </a:cxn>
              <a:cxn ang="0">
                <a:pos x="30" y="116"/>
              </a:cxn>
              <a:cxn ang="0">
                <a:pos x="13" y="140"/>
              </a:cxn>
              <a:cxn ang="0">
                <a:pos x="11" y="170"/>
              </a:cxn>
              <a:cxn ang="0">
                <a:pos x="29" y="190"/>
              </a:cxn>
              <a:cxn ang="0">
                <a:pos x="2" y="218"/>
              </a:cxn>
              <a:cxn ang="0">
                <a:pos x="4" y="245"/>
              </a:cxn>
              <a:cxn ang="0">
                <a:pos x="36" y="268"/>
              </a:cxn>
              <a:cxn ang="0">
                <a:pos x="21" y="291"/>
              </a:cxn>
              <a:cxn ang="0">
                <a:pos x="29" y="320"/>
              </a:cxn>
              <a:cxn ang="0">
                <a:pos x="50" y="341"/>
              </a:cxn>
              <a:cxn ang="0">
                <a:pos x="77" y="340"/>
              </a:cxn>
              <a:cxn ang="0">
                <a:pos x="81" y="379"/>
              </a:cxn>
              <a:cxn ang="0">
                <a:pos x="103" y="394"/>
              </a:cxn>
              <a:cxn ang="0">
                <a:pos x="141" y="384"/>
              </a:cxn>
              <a:cxn ang="0">
                <a:pos x="149" y="411"/>
              </a:cxn>
              <a:cxn ang="0">
                <a:pos x="176" y="424"/>
              </a:cxn>
              <a:cxn ang="0">
                <a:pos x="206" y="420"/>
              </a:cxn>
              <a:cxn ang="0">
                <a:pos x="223" y="399"/>
              </a:cxn>
              <a:cxn ang="0">
                <a:pos x="255" y="421"/>
              </a:cxn>
              <a:cxn ang="0">
                <a:pos x="281" y="414"/>
              </a:cxn>
              <a:cxn ang="0">
                <a:pos x="298" y="379"/>
              </a:cxn>
              <a:cxn ang="0">
                <a:pos x="323" y="389"/>
              </a:cxn>
              <a:cxn ang="0">
                <a:pos x="350" y="377"/>
              </a:cxn>
              <a:cxn ang="0">
                <a:pos x="367" y="352"/>
              </a:cxn>
              <a:cxn ang="0">
                <a:pos x="361" y="325"/>
              </a:cxn>
              <a:cxn ang="0">
                <a:pos x="399" y="315"/>
              </a:cxn>
              <a:cxn ang="0">
                <a:pos x="410" y="290"/>
              </a:cxn>
              <a:cxn ang="0">
                <a:pos x="394" y="255"/>
              </a:cxn>
              <a:cxn ang="0">
                <a:pos x="418" y="242"/>
              </a:cxn>
              <a:cxn ang="0">
                <a:pos x="63" y="213"/>
              </a:cxn>
            </a:cxnLst>
            <a:rect l="0" t="0" r="r" b="b"/>
            <a:pathLst>
              <a:path w="427" h="427">
                <a:moveTo>
                  <a:pt x="420" y="221"/>
                </a:moveTo>
                <a:cubicBezTo>
                  <a:pt x="422" y="220"/>
                  <a:pt x="424" y="219"/>
                  <a:pt x="425" y="218"/>
                </a:cubicBezTo>
                <a:cubicBezTo>
                  <a:pt x="426" y="217"/>
                  <a:pt x="427" y="215"/>
                  <a:pt x="427" y="213"/>
                </a:cubicBezTo>
                <a:cubicBezTo>
                  <a:pt x="427" y="211"/>
                  <a:pt x="426" y="210"/>
                  <a:pt x="425" y="208"/>
                </a:cubicBezTo>
                <a:cubicBezTo>
                  <a:pt x="424" y="207"/>
                  <a:pt x="422" y="206"/>
                  <a:pt x="420" y="206"/>
                </a:cubicBezTo>
                <a:cubicBezTo>
                  <a:pt x="418" y="206"/>
                  <a:pt x="408" y="205"/>
                  <a:pt x="399" y="204"/>
                </a:cubicBezTo>
                <a:cubicBezTo>
                  <a:pt x="398" y="199"/>
                  <a:pt x="398" y="195"/>
                  <a:pt x="397" y="190"/>
                </a:cubicBezTo>
                <a:cubicBezTo>
                  <a:pt x="406" y="188"/>
                  <a:pt x="416" y="185"/>
                  <a:pt x="418" y="184"/>
                </a:cubicBezTo>
                <a:cubicBezTo>
                  <a:pt x="420" y="184"/>
                  <a:pt x="422" y="183"/>
                  <a:pt x="422" y="181"/>
                </a:cubicBezTo>
                <a:cubicBezTo>
                  <a:pt x="423" y="180"/>
                  <a:pt x="424" y="178"/>
                  <a:pt x="423" y="176"/>
                </a:cubicBezTo>
                <a:cubicBezTo>
                  <a:pt x="423" y="174"/>
                  <a:pt x="422" y="173"/>
                  <a:pt x="421" y="172"/>
                </a:cubicBezTo>
                <a:cubicBezTo>
                  <a:pt x="419" y="170"/>
                  <a:pt x="418" y="170"/>
                  <a:pt x="416" y="170"/>
                </a:cubicBezTo>
                <a:cubicBezTo>
                  <a:pt x="414" y="170"/>
                  <a:pt x="403" y="171"/>
                  <a:pt x="394" y="172"/>
                </a:cubicBezTo>
                <a:cubicBezTo>
                  <a:pt x="393" y="167"/>
                  <a:pt x="392" y="163"/>
                  <a:pt x="391" y="159"/>
                </a:cubicBezTo>
                <a:cubicBezTo>
                  <a:pt x="399" y="155"/>
                  <a:pt x="408" y="150"/>
                  <a:pt x="410" y="149"/>
                </a:cubicBezTo>
                <a:cubicBezTo>
                  <a:pt x="412" y="148"/>
                  <a:pt x="413" y="147"/>
                  <a:pt x="414" y="145"/>
                </a:cubicBezTo>
                <a:cubicBezTo>
                  <a:pt x="414" y="144"/>
                  <a:pt x="414" y="142"/>
                  <a:pt x="414" y="140"/>
                </a:cubicBezTo>
                <a:cubicBezTo>
                  <a:pt x="413" y="138"/>
                  <a:pt x="412" y="137"/>
                  <a:pt x="410" y="136"/>
                </a:cubicBezTo>
                <a:cubicBezTo>
                  <a:pt x="409" y="135"/>
                  <a:pt x="407" y="135"/>
                  <a:pt x="405" y="135"/>
                </a:cubicBezTo>
                <a:cubicBezTo>
                  <a:pt x="403" y="136"/>
                  <a:pt x="393" y="138"/>
                  <a:pt x="384" y="141"/>
                </a:cubicBezTo>
                <a:cubicBezTo>
                  <a:pt x="382" y="137"/>
                  <a:pt x="380" y="133"/>
                  <a:pt x="378" y="129"/>
                </a:cubicBezTo>
                <a:cubicBezTo>
                  <a:pt x="386" y="123"/>
                  <a:pt x="394" y="117"/>
                  <a:pt x="396" y="116"/>
                </a:cubicBezTo>
                <a:cubicBezTo>
                  <a:pt x="398" y="115"/>
                  <a:pt x="399" y="113"/>
                  <a:pt x="399" y="112"/>
                </a:cubicBezTo>
                <a:cubicBezTo>
                  <a:pt x="399" y="110"/>
                  <a:pt x="399" y="108"/>
                  <a:pt x="398" y="106"/>
                </a:cubicBezTo>
                <a:cubicBezTo>
                  <a:pt x="397" y="105"/>
                  <a:pt x="396" y="104"/>
                  <a:pt x="394" y="103"/>
                </a:cubicBezTo>
                <a:cubicBezTo>
                  <a:pt x="392" y="102"/>
                  <a:pt x="390" y="102"/>
                  <a:pt x="389" y="103"/>
                </a:cubicBezTo>
                <a:cubicBezTo>
                  <a:pt x="387" y="104"/>
                  <a:pt x="377" y="108"/>
                  <a:pt x="369" y="112"/>
                </a:cubicBezTo>
                <a:cubicBezTo>
                  <a:pt x="367" y="108"/>
                  <a:pt x="364" y="105"/>
                  <a:pt x="361" y="101"/>
                </a:cubicBezTo>
                <a:cubicBezTo>
                  <a:pt x="368" y="94"/>
                  <a:pt x="375" y="87"/>
                  <a:pt x="377" y="86"/>
                </a:cubicBezTo>
                <a:cubicBezTo>
                  <a:pt x="378" y="84"/>
                  <a:pt x="378" y="83"/>
                  <a:pt x="378" y="81"/>
                </a:cubicBezTo>
                <a:cubicBezTo>
                  <a:pt x="378" y="79"/>
                  <a:pt x="378" y="77"/>
                  <a:pt x="377" y="76"/>
                </a:cubicBezTo>
                <a:cubicBezTo>
                  <a:pt x="375" y="74"/>
                  <a:pt x="374" y="74"/>
                  <a:pt x="372" y="73"/>
                </a:cubicBezTo>
                <a:cubicBezTo>
                  <a:pt x="370" y="73"/>
                  <a:pt x="369" y="73"/>
                  <a:pt x="367" y="74"/>
                </a:cubicBezTo>
                <a:cubicBezTo>
                  <a:pt x="365" y="75"/>
                  <a:pt x="357" y="81"/>
                  <a:pt x="349" y="87"/>
                </a:cubicBezTo>
                <a:cubicBezTo>
                  <a:pt x="346" y="83"/>
                  <a:pt x="343" y="80"/>
                  <a:pt x="340" y="77"/>
                </a:cubicBezTo>
                <a:cubicBezTo>
                  <a:pt x="345" y="69"/>
                  <a:pt x="351" y="61"/>
                  <a:pt x="352" y="59"/>
                </a:cubicBezTo>
                <a:cubicBezTo>
                  <a:pt x="353" y="58"/>
                  <a:pt x="353" y="56"/>
                  <a:pt x="353" y="54"/>
                </a:cubicBezTo>
                <a:cubicBezTo>
                  <a:pt x="353" y="52"/>
                  <a:pt x="352" y="51"/>
                  <a:pt x="350" y="50"/>
                </a:cubicBezTo>
                <a:cubicBezTo>
                  <a:pt x="349" y="48"/>
                  <a:pt x="347" y="48"/>
                  <a:pt x="345" y="48"/>
                </a:cubicBezTo>
                <a:cubicBezTo>
                  <a:pt x="344" y="48"/>
                  <a:pt x="342" y="48"/>
                  <a:pt x="341" y="50"/>
                </a:cubicBezTo>
                <a:cubicBezTo>
                  <a:pt x="339" y="51"/>
                  <a:pt x="332" y="58"/>
                  <a:pt x="325" y="65"/>
                </a:cubicBezTo>
                <a:cubicBezTo>
                  <a:pt x="322" y="62"/>
                  <a:pt x="318" y="60"/>
                  <a:pt x="314" y="57"/>
                </a:cubicBezTo>
                <a:cubicBezTo>
                  <a:pt x="318" y="49"/>
                  <a:pt x="322" y="39"/>
                  <a:pt x="323" y="37"/>
                </a:cubicBezTo>
                <a:cubicBezTo>
                  <a:pt x="324" y="36"/>
                  <a:pt x="324" y="34"/>
                  <a:pt x="323" y="32"/>
                </a:cubicBezTo>
                <a:cubicBezTo>
                  <a:pt x="323" y="31"/>
                  <a:pt x="322" y="29"/>
                  <a:pt x="320" y="28"/>
                </a:cubicBezTo>
                <a:cubicBezTo>
                  <a:pt x="318" y="27"/>
                  <a:pt x="317" y="27"/>
                  <a:pt x="315" y="27"/>
                </a:cubicBezTo>
                <a:cubicBezTo>
                  <a:pt x="313" y="28"/>
                  <a:pt x="311" y="28"/>
                  <a:pt x="310" y="30"/>
                </a:cubicBezTo>
                <a:cubicBezTo>
                  <a:pt x="309" y="32"/>
                  <a:pt x="303" y="40"/>
                  <a:pt x="298" y="48"/>
                </a:cubicBezTo>
                <a:cubicBezTo>
                  <a:pt x="294" y="46"/>
                  <a:pt x="290" y="44"/>
                  <a:pt x="286" y="42"/>
                </a:cubicBezTo>
                <a:cubicBezTo>
                  <a:pt x="288" y="33"/>
                  <a:pt x="290" y="23"/>
                  <a:pt x="291" y="21"/>
                </a:cubicBezTo>
                <a:cubicBezTo>
                  <a:pt x="291" y="19"/>
                  <a:pt x="291" y="17"/>
                  <a:pt x="290" y="16"/>
                </a:cubicBezTo>
                <a:cubicBezTo>
                  <a:pt x="289" y="14"/>
                  <a:pt x="288" y="13"/>
                  <a:pt x="286" y="12"/>
                </a:cubicBezTo>
                <a:cubicBezTo>
                  <a:pt x="284" y="12"/>
                  <a:pt x="283" y="12"/>
                  <a:pt x="281" y="12"/>
                </a:cubicBezTo>
                <a:cubicBezTo>
                  <a:pt x="279" y="13"/>
                  <a:pt x="278" y="14"/>
                  <a:pt x="277" y="16"/>
                </a:cubicBezTo>
                <a:cubicBezTo>
                  <a:pt x="276" y="18"/>
                  <a:pt x="272" y="27"/>
                  <a:pt x="268" y="36"/>
                </a:cubicBezTo>
                <a:cubicBezTo>
                  <a:pt x="264" y="34"/>
                  <a:pt x="259" y="33"/>
                  <a:pt x="255" y="32"/>
                </a:cubicBezTo>
                <a:cubicBezTo>
                  <a:pt x="255" y="23"/>
                  <a:pt x="256" y="12"/>
                  <a:pt x="256" y="10"/>
                </a:cubicBezTo>
                <a:cubicBezTo>
                  <a:pt x="257" y="8"/>
                  <a:pt x="256" y="7"/>
                  <a:pt x="255" y="5"/>
                </a:cubicBezTo>
                <a:cubicBezTo>
                  <a:pt x="254" y="4"/>
                  <a:pt x="252" y="3"/>
                  <a:pt x="250" y="3"/>
                </a:cubicBezTo>
                <a:cubicBezTo>
                  <a:pt x="248" y="2"/>
                  <a:pt x="247" y="3"/>
                  <a:pt x="245" y="4"/>
                </a:cubicBezTo>
                <a:cubicBezTo>
                  <a:pt x="244" y="5"/>
                  <a:pt x="242" y="6"/>
                  <a:pt x="242" y="8"/>
                </a:cubicBezTo>
                <a:cubicBezTo>
                  <a:pt x="241" y="10"/>
                  <a:pt x="239" y="20"/>
                  <a:pt x="236" y="29"/>
                </a:cubicBezTo>
                <a:cubicBezTo>
                  <a:pt x="232" y="28"/>
                  <a:pt x="227" y="28"/>
                  <a:pt x="223" y="28"/>
                </a:cubicBezTo>
                <a:cubicBezTo>
                  <a:pt x="222" y="18"/>
                  <a:pt x="221" y="8"/>
                  <a:pt x="221" y="6"/>
                </a:cubicBezTo>
                <a:cubicBezTo>
                  <a:pt x="220" y="4"/>
                  <a:pt x="220" y="2"/>
                  <a:pt x="218" y="1"/>
                </a:cubicBezTo>
                <a:cubicBezTo>
                  <a:pt x="217" y="0"/>
                  <a:pt x="215" y="0"/>
                  <a:pt x="213" y="0"/>
                </a:cubicBezTo>
                <a:cubicBezTo>
                  <a:pt x="211" y="0"/>
                  <a:pt x="210" y="0"/>
                  <a:pt x="208" y="1"/>
                </a:cubicBezTo>
                <a:cubicBezTo>
                  <a:pt x="207" y="2"/>
                  <a:pt x="206" y="4"/>
                  <a:pt x="206" y="6"/>
                </a:cubicBezTo>
                <a:cubicBezTo>
                  <a:pt x="206" y="8"/>
                  <a:pt x="205" y="18"/>
                  <a:pt x="204" y="28"/>
                </a:cubicBezTo>
                <a:cubicBezTo>
                  <a:pt x="199" y="28"/>
                  <a:pt x="195" y="28"/>
                  <a:pt x="190" y="29"/>
                </a:cubicBezTo>
                <a:cubicBezTo>
                  <a:pt x="188" y="20"/>
                  <a:pt x="185" y="10"/>
                  <a:pt x="185" y="8"/>
                </a:cubicBezTo>
                <a:cubicBezTo>
                  <a:pt x="184" y="6"/>
                  <a:pt x="183" y="5"/>
                  <a:pt x="181" y="4"/>
                </a:cubicBezTo>
                <a:cubicBezTo>
                  <a:pt x="180" y="3"/>
                  <a:pt x="178" y="2"/>
                  <a:pt x="176" y="3"/>
                </a:cubicBezTo>
                <a:cubicBezTo>
                  <a:pt x="174" y="3"/>
                  <a:pt x="173" y="4"/>
                  <a:pt x="172" y="5"/>
                </a:cubicBezTo>
                <a:cubicBezTo>
                  <a:pt x="171" y="7"/>
                  <a:pt x="170" y="8"/>
                  <a:pt x="170" y="10"/>
                </a:cubicBezTo>
                <a:cubicBezTo>
                  <a:pt x="170" y="12"/>
                  <a:pt x="171" y="23"/>
                  <a:pt x="172" y="32"/>
                </a:cubicBezTo>
                <a:cubicBezTo>
                  <a:pt x="167" y="33"/>
                  <a:pt x="163" y="34"/>
                  <a:pt x="159" y="36"/>
                </a:cubicBezTo>
                <a:cubicBezTo>
                  <a:pt x="155" y="27"/>
                  <a:pt x="150" y="18"/>
                  <a:pt x="149" y="16"/>
                </a:cubicBezTo>
                <a:cubicBezTo>
                  <a:pt x="149" y="14"/>
                  <a:pt x="147" y="13"/>
                  <a:pt x="146" y="12"/>
                </a:cubicBezTo>
                <a:cubicBezTo>
                  <a:pt x="144" y="12"/>
                  <a:pt x="142" y="12"/>
                  <a:pt x="140" y="12"/>
                </a:cubicBezTo>
                <a:cubicBezTo>
                  <a:pt x="139" y="13"/>
                  <a:pt x="137" y="14"/>
                  <a:pt x="136" y="16"/>
                </a:cubicBezTo>
                <a:cubicBezTo>
                  <a:pt x="135" y="17"/>
                  <a:pt x="135" y="19"/>
                  <a:pt x="136" y="21"/>
                </a:cubicBezTo>
                <a:cubicBezTo>
                  <a:pt x="136" y="23"/>
                  <a:pt x="139" y="33"/>
                  <a:pt x="141" y="42"/>
                </a:cubicBezTo>
                <a:cubicBezTo>
                  <a:pt x="137" y="44"/>
                  <a:pt x="133" y="46"/>
                  <a:pt x="129" y="48"/>
                </a:cubicBezTo>
                <a:cubicBezTo>
                  <a:pt x="123" y="40"/>
                  <a:pt x="117" y="32"/>
                  <a:pt x="116" y="30"/>
                </a:cubicBezTo>
                <a:cubicBezTo>
                  <a:pt x="115" y="28"/>
                  <a:pt x="113" y="28"/>
                  <a:pt x="112" y="27"/>
                </a:cubicBezTo>
                <a:cubicBezTo>
                  <a:pt x="110" y="27"/>
                  <a:pt x="108" y="27"/>
                  <a:pt x="107" y="28"/>
                </a:cubicBezTo>
                <a:cubicBezTo>
                  <a:pt x="105" y="29"/>
                  <a:pt x="104" y="31"/>
                  <a:pt x="103" y="32"/>
                </a:cubicBezTo>
                <a:cubicBezTo>
                  <a:pt x="103" y="34"/>
                  <a:pt x="103" y="36"/>
                  <a:pt x="103" y="37"/>
                </a:cubicBezTo>
                <a:cubicBezTo>
                  <a:pt x="104" y="39"/>
                  <a:pt x="109" y="49"/>
                  <a:pt x="112" y="57"/>
                </a:cubicBezTo>
                <a:cubicBezTo>
                  <a:pt x="109" y="60"/>
                  <a:pt x="105" y="62"/>
                  <a:pt x="101" y="65"/>
                </a:cubicBezTo>
                <a:cubicBezTo>
                  <a:pt x="95" y="58"/>
                  <a:pt x="87" y="51"/>
                  <a:pt x="86" y="50"/>
                </a:cubicBezTo>
                <a:cubicBezTo>
                  <a:pt x="85" y="48"/>
                  <a:pt x="83" y="48"/>
                  <a:pt x="81" y="48"/>
                </a:cubicBezTo>
                <a:cubicBezTo>
                  <a:pt x="79" y="48"/>
                  <a:pt x="78" y="48"/>
                  <a:pt x="76" y="50"/>
                </a:cubicBezTo>
                <a:cubicBezTo>
                  <a:pt x="75" y="51"/>
                  <a:pt x="74" y="52"/>
                  <a:pt x="74" y="54"/>
                </a:cubicBezTo>
                <a:cubicBezTo>
                  <a:pt x="73" y="56"/>
                  <a:pt x="74" y="58"/>
                  <a:pt x="75" y="59"/>
                </a:cubicBezTo>
                <a:cubicBezTo>
                  <a:pt x="76" y="61"/>
                  <a:pt x="82" y="69"/>
                  <a:pt x="87" y="77"/>
                </a:cubicBezTo>
                <a:cubicBezTo>
                  <a:pt x="84" y="80"/>
                  <a:pt x="81" y="83"/>
                  <a:pt x="77" y="87"/>
                </a:cubicBezTo>
                <a:cubicBezTo>
                  <a:pt x="70" y="81"/>
                  <a:pt x="61" y="75"/>
                  <a:pt x="60" y="74"/>
                </a:cubicBezTo>
                <a:cubicBezTo>
                  <a:pt x="58" y="73"/>
                  <a:pt x="56" y="73"/>
                  <a:pt x="54" y="73"/>
                </a:cubicBezTo>
                <a:cubicBezTo>
                  <a:pt x="53" y="74"/>
                  <a:pt x="51" y="74"/>
                  <a:pt x="50" y="76"/>
                </a:cubicBezTo>
                <a:cubicBezTo>
                  <a:pt x="49" y="77"/>
                  <a:pt x="48" y="79"/>
                  <a:pt x="48" y="81"/>
                </a:cubicBezTo>
                <a:cubicBezTo>
                  <a:pt x="48" y="83"/>
                  <a:pt x="49" y="84"/>
                  <a:pt x="50" y="86"/>
                </a:cubicBezTo>
                <a:cubicBezTo>
                  <a:pt x="51" y="87"/>
                  <a:pt x="59" y="94"/>
                  <a:pt x="65" y="101"/>
                </a:cubicBezTo>
                <a:cubicBezTo>
                  <a:pt x="63" y="105"/>
                  <a:pt x="60" y="108"/>
                  <a:pt x="58" y="112"/>
                </a:cubicBezTo>
                <a:cubicBezTo>
                  <a:pt x="49" y="108"/>
                  <a:pt x="40" y="104"/>
                  <a:pt x="38" y="103"/>
                </a:cubicBezTo>
                <a:cubicBezTo>
                  <a:pt x="36" y="102"/>
                  <a:pt x="34" y="102"/>
                  <a:pt x="33" y="103"/>
                </a:cubicBezTo>
                <a:cubicBezTo>
                  <a:pt x="31" y="104"/>
                  <a:pt x="29" y="105"/>
                  <a:pt x="29" y="106"/>
                </a:cubicBezTo>
                <a:cubicBezTo>
                  <a:pt x="28" y="108"/>
                  <a:pt x="27" y="110"/>
                  <a:pt x="28" y="112"/>
                </a:cubicBezTo>
                <a:cubicBezTo>
                  <a:pt x="28" y="113"/>
                  <a:pt x="29" y="115"/>
                  <a:pt x="30" y="116"/>
                </a:cubicBezTo>
                <a:cubicBezTo>
                  <a:pt x="32" y="117"/>
                  <a:pt x="41" y="123"/>
                  <a:pt x="48" y="129"/>
                </a:cubicBezTo>
                <a:cubicBezTo>
                  <a:pt x="46" y="133"/>
                  <a:pt x="44" y="137"/>
                  <a:pt x="42" y="141"/>
                </a:cubicBezTo>
                <a:cubicBezTo>
                  <a:pt x="33" y="138"/>
                  <a:pt x="23" y="136"/>
                  <a:pt x="21" y="135"/>
                </a:cubicBezTo>
                <a:cubicBezTo>
                  <a:pt x="20" y="135"/>
                  <a:pt x="18" y="135"/>
                  <a:pt x="16" y="136"/>
                </a:cubicBezTo>
                <a:cubicBezTo>
                  <a:pt x="15" y="137"/>
                  <a:pt x="13" y="138"/>
                  <a:pt x="13" y="140"/>
                </a:cubicBezTo>
                <a:cubicBezTo>
                  <a:pt x="12" y="142"/>
                  <a:pt x="12" y="144"/>
                  <a:pt x="13" y="145"/>
                </a:cubicBezTo>
                <a:cubicBezTo>
                  <a:pt x="13" y="147"/>
                  <a:pt x="15" y="148"/>
                  <a:pt x="16" y="149"/>
                </a:cubicBezTo>
                <a:cubicBezTo>
                  <a:pt x="18" y="150"/>
                  <a:pt x="28" y="155"/>
                  <a:pt x="36" y="159"/>
                </a:cubicBezTo>
                <a:cubicBezTo>
                  <a:pt x="35" y="163"/>
                  <a:pt x="33" y="167"/>
                  <a:pt x="32" y="172"/>
                </a:cubicBezTo>
                <a:cubicBezTo>
                  <a:pt x="23" y="171"/>
                  <a:pt x="13" y="170"/>
                  <a:pt x="11" y="170"/>
                </a:cubicBezTo>
                <a:cubicBezTo>
                  <a:pt x="9" y="170"/>
                  <a:pt x="7" y="170"/>
                  <a:pt x="6" y="172"/>
                </a:cubicBezTo>
                <a:cubicBezTo>
                  <a:pt x="4" y="173"/>
                  <a:pt x="4" y="174"/>
                  <a:pt x="3" y="176"/>
                </a:cubicBezTo>
                <a:cubicBezTo>
                  <a:pt x="3" y="178"/>
                  <a:pt x="3" y="180"/>
                  <a:pt x="4" y="181"/>
                </a:cubicBezTo>
                <a:cubicBezTo>
                  <a:pt x="5" y="183"/>
                  <a:pt x="6" y="184"/>
                  <a:pt x="8" y="184"/>
                </a:cubicBezTo>
                <a:cubicBezTo>
                  <a:pt x="10" y="185"/>
                  <a:pt x="20" y="188"/>
                  <a:pt x="29" y="190"/>
                </a:cubicBezTo>
                <a:cubicBezTo>
                  <a:pt x="29" y="195"/>
                  <a:pt x="28" y="199"/>
                  <a:pt x="28" y="204"/>
                </a:cubicBezTo>
                <a:cubicBezTo>
                  <a:pt x="19" y="205"/>
                  <a:pt x="8" y="206"/>
                  <a:pt x="6" y="206"/>
                </a:cubicBezTo>
                <a:cubicBezTo>
                  <a:pt x="5" y="206"/>
                  <a:pt x="3" y="207"/>
                  <a:pt x="2" y="208"/>
                </a:cubicBezTo>
                <a:cubicBezTo>
                  <a:pt x="1" y="210"/>
                  <a:pt x="0" y="211"/>
                  <a:pt x="0" y="213"/>
                </a:cubicBezTo>
                <a:cubicBezTo>
                  <a:pt x="0" y="215"/>
                  <a:pt x="1" y="217"/>
                  <a:pt x="2" y="218"/>
                </a:cubicBezTo>
                <a:cubicBezTo>
                  <a:pt x="3" y="219"/>
                  <a:pt x="5" y="220"/>
                  <a:pt x="6" y="221"/>
                </a:cubicBezTo>
                <a:cubicBezTo>
                  <a:pt x="8" y="221"/>
                  <a:pt x="19" y="222"/>
                  <a:pt x="28" y="223"/>
                </a:cubicBezTo>
                <a:cubicBezTo>
                  <a:pt x="28" y="227"/>
                  <a:pt x="29" y="232"/>
                  <a:pt x="29" y="236"/>
                </a:cubicBezTo>
                <a:cubicBezTo>
                  <a:pt x="20" y="239"/>
                  <a:pt x="10" y="241"/>
                  <a:pt x="8" y="242"/>
                </a:cubicBezTo>
                <a:cubicBezTo>
                  <a:pt x="6" y="242"/>
                  <a:pt x="5" y="244"/>
                  <a:pt x="4" y="245"/>
                </a:cubicBezTo>
                <a:cubicBezTo>
                  <a:pt x="3" y="247"/>
                  <a:pt x="3" y="248"/>
                  <a:pt x="3" y="250"/>
                </a:cubicBezTo>
                <a:cubicBezTo>
                  <a:pt x="4" y="252"/>
                  <a:pt x="4" y="254"/>
                  <a:pt x="6" y="255"/>
                </a:cubicBezTo>
                <a:cubicBezTo>
                  <a:pt x="7" y="256"/>
                  <a:pt x="9" y="257"/>
                  <a:pt x="11" y="256"/>
                </a:cubicBezTo>
                <a:cubicBezTo>
                  <a:pt x="13" y="256"/>
                  <a:pt x="23" y="255"/>
                  <a:pt x="32" y="255"/>
                </a:cubicBezTo>
                <a:cubicBezTo>
                  <a:pt x="33" y="259"/>
                  <a:pt x="35" y="264"/>
                  <a:pt x="36" y="268"/>
                </a:cubicBezTo>
                <a:cubicBezTo>
                  <a:pt x="28" y="272"/>
                  <a:pt x="18" y="276"/>
                  <a:pt x="16" y="277"/>
                </a:cubicBezTo>
                <a:cubicBezTo>
                  <a:pt x="15" y="278"/>
                  <a:pt x="13" y="279"/>
                  <a:pt x="13" y="281"/>
                </a:cubicBezTo>
                <a:cubicBezTo>
                  <a:pt x="12" y="283"/>
                  <a:pt x="12" y="285"/>
                  <a:pt x="13" y="286"/>
                </a:cubicBezTo>
                <a:cubicBezTo>
                  <a:pt x="13" y="288"/>
                  <a:pt x="15" y="289"/>
                  <a:pt x="16" y="290"/>
                </a:cubicBezTo>
                <a:cubicBezTo>
                  <a:pt x="18" y="291"/>
                  <a:pt x="20" y="292"/>
                  <a:pt x="21" y="291"/>
                </a:cubicBezTo>
                <a:cubicBezTo>
                  <a:pt x="23" y="290"/>
                  <a:pt x="33" y="288"/>
                  <a:pt x="42" y="286"/>
                </a:cubicBezTo>
                <a:cubicBezTo>
                  <a:pt x="44" y="290"/>
                  <a:pt x="46" y="294"/>
                  <a:pt x="48" y="298"/>
                </a:cubicBezTo>
                <a:cubicBezTo>
                  <a:pt x="41" y="303"/>
                  <a:pt x="32" y="309"/>
                  <a:pt x="30" y="310"/>
                </a:cubicBezTo>
                <a:cubicBezTo>
                  <a:pt x="29" y="312"/>
                  <a:pt x="28" y="313"/>
                  <a:pt x="28" y="315"/>
                </a:cubicBezTo>
                <a:cubicBezTo>
                  <a:pt x="27" y="317"/>
                  <a:pt x="28" y="318"/>
                  <a:pt x="29" y="320"/>
                </a:cubicBezTo>
                <a:cubicBezTo>
                  <a:pt x="29" y="322"/>
                  <a:pt x="31" y="323"/>
                  <a:pt x="33" y="323"/>
                </a:cubicBezTo>
                <a:cubicBezTo>
                  <a:pt x="34" y="324"/>
                  <a:pt x="36" y="324"/>
                  <a:pt x="38" y="323"/>
                </a:cubicBezTo>
                <a:cubicBezTo>
                  <a:pt x="40" y="322"/>
                  <a:pt x="49" y="318"/>
                  <a:pt x="58" y="314"/>
                </a:cubicBezTo>
                <a:cubicBezTo>
                  <a:pt x="60" y="318"/>
                  <a:pt x="63" y="322"/>
                  <a:pt x="65" y="325"/>
                </a:cubicBezTo>
                <a:cubicBezTo>
                  <a:pt x="59" y="332"/>
                  <a:pt x="51" y="339"/>
                  <a:pt x="50" y="341"/>
                </a:cubicBezTo>
                <a:cubicBezTo>
                  <a:pt x="49" y="342"/>
                  <a:pt x="48" y="344"/>
                  <a:pt x="48" y="346"/>
                </a:cubicBezTo>
                <a:cubicBezTo>
                  <a:pt x="48" y="347"/>
                  <a:pt x="49" y="349"/>
                  <a:pt x="50" y="351"/>
                </a:cubicBezTo>
                <a:cubicBezTo>
                  <a:pt x="51" y="352"/>
                  <a:pt x="53" y="353"/>
                  <a:pt x="54" y="353"/>
                </a:cubicBezTo>
                <a:cubicBezTo>
                  <a:pt x="56" y="353"/>
                  <a:pt x="58" y="353"/>
                  <a:pt x="60" y="352"/>
                </a:cubicBezTo>
                <a:cubicBezTo>
                  <a:pt x="61" y="351"/>
                  <a:pt x="70" y="345"/>
                  <a:pt x="77" y="340"/>
                </a:cubicBezTo>
                <a:cubicBezTo>
                  <a:pt x="81" y="343"/>
                  <a:pt x="84" y="346"/>
                  <a:pt x="87" y="349"/>
                </a:cubicBezTo>
                <a:cubicBezTo>
                  <a:pt x="82" y="357"/>
                  <a:pt x="76" y="366"/>
                  <a:pt x="75" y="367"/>
                </a:cubicBezTo>
                <a:cubicBezTo>
                  <a:pt x="74" y="369"/>
                  <a:pt x="73" y="371"/>
                  <a:pt x="74" y="372"/>
                </a:cubicBezTo>
                <a:cubicBezTo>
                  <a:pt x="74" y="374"/>
                  <a:pt x="75" y="376"/>
                  <a:pt x="76" y="377"/>
                </a:cubicBezTo>
                <a:cubicBezTo>
                  <a:pt x="78" y="378"/>
                  <a:pt x="79" y="379"/>
                  <a:pt x="81" y="379"/>
                </a:cubicBezTo>
                <a:cubicBezTo>
                  <a:pt x="83" y="379"/>
                  <a:pt x="85" y="378"/>
                  <a:pt x="86" y="377"/>
                </a:cubicBezTo>
                <a:cubicBezTo>
                  <a:pt x="87" y="375"/>
                  <a:pt x="95" y="368"/>
                  <a:pt x="101" y="361"/>
                </a:cubicBezTo>
                <a:cubicBezTo>
                  <a:pt x="105" y="364"/>
                  <a:pt x="109" y="367"/>
                  <a:pt x="112" y="369"/>
                </a:cubicBezTo>
                <a:cubicBezTo>
                  <a:pt x="109" y="378"/>
                  <a:pt x="104" y="387"/>
                  <a:pt x="103" y="389"/>
                </a:cubicBezTo>
                <a:cubicBezTo>
                  <a:pt x="103" y="391"/>
                  <a:pt x="103" y="393"/>
                  <a:pt x="103" y="394"/>
                </a:cubicBezTo>
                <a:cubicBezTo>
                  <a:pt x="104" y="396"/>
                  <a:pt x="105" y="397"/>
                  <a:pt x="107" y="398"/>
                </a:cubicBezTo>
                <a:cubicBezTo>
                  <a:pt x="108" y="399"/>
                  <a:pt x="110" y="399"/>
                  <a:pt x="112" y="399"/>
                </a:cubicBezTo>
                <a:cubicBezTo>
                  <a:pt x="113" y="399"/>
                  <a:pt x="115" y="398"/>
                  <a:pt x="116" y="396"/>
                </a:cubicBezTo>
                <a:cubicBezTo>
                  <a:pt x="117" y="395"/>
                  <a:pt x="123" y="386"/>
                  <a:pt x="129" y="379"/>
                </a:cubicBezTo>
                <a:cubicBezTo>
                  <a:pt x="133" y="381"/>
                  <a:pt x="137" y="383"/>
                  <a:pt x="141" y="384"/>
                </a:cubicBezTo>
                <a:cubicBezTo>
                  <a:pt x="139" y="393"/>
                  <a:pt x="136" y="403"/>
                  <a:pt x="136" y="405"/>
                </a:cubicBezTo>
                <a:cubicBezTo>
                  <a:pt x="135" y="407"/>
                  <a:pt x="135" y="409"/>
                  <a:pt x="136" y="411"/>
                </a:cubicBezTo>
                <a:cubicBezTo>
                  <a:pt x="137" y="412"/>
                  <a:pt x="139" y="413"/>
                  <a:pt x="140" y="414"/>
                </a:cubicBezTo>
                <a:cubicBezTo>
                  <a:pt x="142" y="415"/>
                  <a:pt x="144" y="415"/>
                  <a:pt x="146" y="414"/>
                </a:cubicBezTo>
                <a:cubicBezTo>
                  <a:pt x="147" y="413"/>
                  <a:pt x="149" y="412"/>
                  <a:pt x="149" y="411"/>
                </a:cubicBezTo>
                <a:cubicBezTo>
                  <a:pt x="150" y="409"/>
                  <a:pt x="155" y="399"/>
                  <a:pt x="159" y="391"/>
                </a:cubicBezTo>
                <a:cubicBezTo>
                  <a:pt x="163" y="392"/>
                  <a:pt x="167" y="393"/>
                  <a:pt x="172" y="394"/>
                </a:cubicBezTo>
                <a:cubicBezTo>
                  <a:pt x="171" y="404"/>
                  <a:pt x="170" y="414"/>
                  <a:pt x="170" y="416"/>
                </a:cubicBezTo>
                <a:cubicBezTo>
                  <a:pt x="170" y="418"/>
                  <a:pt x="171" y="420"/>
                  <a:pt x="172" y="421"/>
                </a:cubicBezTo>
                <a:cubicBezTo>
                  <a:pt x="173" y="422"/>
                  <a:pt x="174" y="423"/>
                  <a:pt x="176" y="424"/>
                </a:cubicBezTo>
                <a:cubicBezTo>
                  <a:pt x="178" y="424"/>
                  <a:pt x="180" y="424"/>
                  <a:pt x="181" y="423"/>
                </a:cubicBezTo>
                <a:cubicBezTo>
                  <a:pt x="183" y="422"/>
                  <a:pt x="184" y="420"/>
                  <a:pt x="185" y="419"/>
                </a:cubicBezTo>
                <a:cubicBezTo>
                  <a:pt x="185" y="417"/>
                  <a:pt x="188" y="407"/>
                  <a:pt x="190" y="398"/>
                </a:cubicBezTo>
                <a:cubicBezTo>
                  <a:pt x="195" y="398"/>
                  <a:pt x="199" y="399"/>
                  <a:pt x="204" y="399"/>
                </a:cubicBezTo>
                <a:cubicBezTo>
                  <a:pt x="205" y="408"/>
                  <a:pt x="206" y="418"/>
                  <a:pt x="206" y="420"/>
                </a:cubicBezTo>
                <a:cubicBezTo>
                  <a:pt x="206" y="422"/>
                  <a:pt x="207" y="424"/>
                  <a:pt x="208" y="425"/>
                </a:cubicBezTo>
                <a:cubicBezTo>
                  <a:pt x="210" y="426"/>
                  <a:pt x="211" y="427"/>
                  <a:pt x="213" y="427"/>
                </a:cubicBezTo>
                <a:cubicBezTo>
                  <a:pt x="215" y="427"/>
                  <a:pt x="217" y="426"/>
                  <a:pt x="218" y="425"/>
                </a:cubicBezTo>
                <a:cubicBezTo>
                  <a:pt x="220" y="424"/>
                  <a:pt x="220" y="422"/>
                  <a:pt x="221" y="420"/>
                </a:cubicBezTo>
                <a:cubicBezTo>
                  <a:pt x="221" y="418"/>
                  <a:pt x="222" y="408"/>
                  <a:pt x="223" y="399"/>
                </a:cubicBezTo>
                <a:cubicBezTo>
                  <a:pt x="227" y="399"/>
                  <a:pt x="232" y="398"/>
                  <a:pt x="236" y="398"/>
                </a:cubicBezTo>
                <a:cubicBezTo>
                  <a:pt x="239" y="407"/>
                  <a:pt x="241" y="417"/>
                  <a:pt x="242" y="419"/>
                </a:cubicBezTo>
                <a:cubicBezTo>
                  <a:pt x="242" y="420"/>
                  <a:pt x="244" y="422"/>
                  <a:pt x="245" y="423"/>
                </a:cubicBezTo>
                <a:cubicBezTo>
                  <a:pt x="247" y="424"/>
                  <a:pt x="248" y="424"/>
                  <a:pt x="250" y="424"/>
                </a:cubicBezTo>
                <a:cubicBezTo>
                  <a:pt x="252" y="423"/>
                  <a:pt x="254" y="422"/>
                  <a:pt x="255" y="421"/>
                </a:cubicBezTo>
                <a:cubicBezTo>
                  <a:pt x="256" y="420"/>
                  <a:pt x="257" y="418"/>
                  <a:pt x="256" y="416"/>
                </a:cubicBezTo>
                <a:cubicBezTo>
                  <a:pt x="256" y="414"/>
                  <a:pt x="255" y="404"/>
                  <a:pt x="255" y="394"/>
                </a:cubicBezTo>
                <a:cubicBezTo>
                  <a:pt x="259" y="393"/>
                  <a:pt x="264" y="392"/>
                  <a:pt x="268" y="391"/>
                </a:cubicBezTo>
                <a:cubicBezTo>
                  <a:pt x="272" y="399"/>
                  <a:pt x="276" y="409"/>
                  <a:pt x="277" y="411"/>
                </a:cubicBezTo>
                <a:cubicBezTo>
                  <a:pt x="278" y="412"/>
                  <a:pt x="279" y="413"/>
                  <a:pt x="281" y="414"/>
                </a:cubicBezTo>
                <a:cubicBezTo>
                  <a:pt x="283" y="415"/>
                  <a:pt x="284" y="415"/>
                  <a:pt x="286" y="414"/>
                </a:cubicBezTo>
                <a:cubicBezTo>
                  <a:pt x="288" y="413"/>
                  <a:pt x="289" y="412"/>
                  <a:pt x="290" y="411"/>
                </a:cubicBezTo>
                <a:cubicBezTo>
                  <a:pt x="291" y="409"/>
                  <a:pt x="291" y="407"/>
                  <a:pt x="291" y="405"/>
                </a:cubicBezTo>
                <a:cubicBezTo>
                  <a:pt x="290" y="403"/>
                  <a:pt x="288" y="393"/>
                  <a:pt x="286" y="384"/>
                </a:cubicBezTo>
                <a:cubicBezTo>
                  <a:pt x="290" y="383"/>
                  <a:pt x="294" y="381"/>
                  <a:pt x="298" y="379"/>
                </a:cubicBezTo>
                <a:cubicBezTo>
                  <a:pt x="303" y="386"/>
                  <a:pt x="309" y="395"/>
                  <a:pt x="310" y="396"/>
                </a:cubicBezTo>
                <a:cubicBezTo>
                  <a:pt x="311" y="398"/>
                  <a:pt x="313" y="399"/>
                  <a:pt x="315" y="399"/>
                </a:cubicBezTo>
                <a:cubicBezTo>
                  <a:pt x="317" y="399"/>
                  <a:pt x="318" y="399"/>
                  <a:pt x="320" y="398"/>
                </a:cubicBezTo>
                <a:cubicBezTo>
                  <a:pt x="322" y="397"/>
                  <a:pt x="323" y="396"/>
                  <a:pt x="323" y="394"/>
                </a:cubicBezTo>
                <a:cubicBezTo>
                  <a:pt x="324" y="393"/>
                  <a:pt x="324" y="391"/>
                  <a:pt x="323" y="389"/>
                </a:cubicBezTo>
                <a:cubicBezTo>
                  <a:pt x="322" y="387"/>
                  <a:pt x="318" y="378"/>
                  <a:pt x="314" y="369"/>
                </a:cubicBezTo>
                <a:cubicBezTo>
                  <a:pt x="318" y="367"/>
                  <a:pt x="322" y="364"/>
                  <a:pt x="325" y="361"/>
                </a:cubicBezTo>
                <a:cubicBezTo>
                  <a:pt x="332" y="368"/>
                  <a:pt x="339" y="375"/>
                  <a:pt x="341" y="377"/>
                </a:cubicBezTo>
                <a:cubicBezTo>
                  <a:pt x="342" y="378"/>
                  <a:pt x="344" y="379"/>
                  <a:pt x="345" y="379"/>
                </a:cubicBezTo>
                <a:cubicBezTo>
                  <a:pt x="347" y="379"/>
                  <a:pt x="349" y="378"/>
                  <a:pt x="350" y="377"/>
                </a:cubicBezTo>
                <a:cubicBezTo>
                  <a:pt x="352" y="376"/>
                  <a:pt x="353" y="374"/>
                  <a:pt x="353" y="372"/>
                </a:cubicBezTo>
                <a:cubicBezTo>
                  <a:pt x="353" y="371"/>
                  <a:pt x="353" y="369"/>
                  <a:pt x="352" y="367"/>
                </a:cubicBezTo>
                <a:cubicBezTo>
                  <a:pt x="351" y="366"/>
                  <a:pt x="345" y="357"/>
                  <a:pt x="340" y="349"/>
                </a:cubicBezTo>
                <a:cubicBezTo>
                  <a:pt x="343" y="346"/>
                  <a:pt x="346" y="343"/>
                  <a:pt x="349" y="340"/>
                </a:cubicBezTo>
                <a:cubicBezTo>
                  <a:pt x="357" y="345"/>
                  <a:pt x="365" y="351"/>
                  <a:pt x="367" y="352"/>
                </a:cubicBezTo>
                <a:cubicBezTo>
                  <a:pt x="369" y="353"/>
                  <a:pt x="370" y="353"/>
                  <a:pt x="372" y="353"/>
                </a:cubicBezTo>
                <a:cubicBezTo>
                  <a:pt x="374" y="353"/>
                  <a:pt x="375" y="352"/>
                  <a:pt x="377" y="351"/>
                </a:cubicBezTo>
                <a:cubicBezTo>
                  <a:pt x="378" y="349"/>
                  <a:pt x="378" y="347"/>
                  <a:pt x="378" y="346"/>
                </a:cubicBezTo>
                <a:cubicBezTo>
                  <a:pt x="378" y="344"/>
                  <a:pt x="378" y="342"/>
                  <a:pt x="377" y="341"/>
                </a:cubicBezTo>
                <a:cubicBezTo>
                  <a:pt x="375" y="339"/>
                  <a:pt x="368" y="332"/>
                  <a:pt x="361" y="325"/>
                </a:cubicBezTo>
                <a:cubicBezTo>
                  <a:pt x="364" y="322"/>
                  <a:pt x="367" y="318"/>
                  <a:pt x="369" y="314"/>
                </a:cubicBezTo>
                <a:cubicBezTo>
                  <a:pt x="377" y="318"/>
                  <a:pt x="387" y="322"/>
                  <a:pt x="389" y="323"/>
                </a:cubicBezTo>
                <a:cubicBezTo>
                  <a:pt x="390" y="324"/>
                  <a:pt x="392" y="324"/>
                  <a:pt x="394" y="323"/>
                </a:cubicBezTo>
                <a:cubicBezTo>
                  <a:pt x="396" y="323"/>
                  <a:pt x="397" y="322"/>
                  <a:pt x="398" y="320"/>
                </a:cubicBezTo>
                <a:cubicBezTo>
                  <a:pt x="399" y="318"/>
                  <a:pt x="399" y="317"/>
                  <a:pt x="399" y="315"/>
                </a:cubicBezTo>
                <a:cubicBezTo>
                  <a:pt x="399" y="313"/>
                  <a:pt x="398" y="312"/>
                  <a:pt x="396" y="310"/>
                </a:cubicBezTo>
                <a:cubicBezTo>
                  <a:pt x="394" y="309"/>
                  <a:pt x="386" y="303"/>
                  <a:pt x="378" y="298"/>
                </a:cubicBezTo>
                <a:cubicBezTo>
                  <a:pt x="380" y="294"/>
                  <a:pt x="382" y="290"/>
                  <a:pt x="384" y="286"/>
                </a:cubicBezTo>
                <a:cubicBezTo>
                  <a:pt x="393" y="288"/>
                  <a:pt x="403" y="291"/>
                  <a:pt x="405" y="291"/>
                </a:cubicBezTo>
                <a:cubicBezTo>
                  <a:pt x="407" y="292"/>
                  <a:pt x="409" y="291"/>
                  <a:pt x="410" y="290"/>
                </a:cubicBezTo>
                <a:cubicBezTo>
                  <a:pt x="412" y="289"/>
                  <a:pt x="413" y="288"/>
                  <a:pt x="414" y="286"/>
                </a:cubicBezTo>
                <a:cubicBezTo>
                  <a:pt x="414" y="285"/>
                  <a:pt x="414" y="283"/>
                  <a:pt x="414" y="281"/>
                </a:cubicBezTo>
                <a:cubicBezTo>
                  <a:pt x="413" y="279"/>
                  <a:pt x="412" y="278"/>
                  <a:pt x="410" y="277"/>
                </a:cubicBezTo>
                <a:cubicBezTo>
                  <a:pt x="408" y="276"/>
                  <a:pt x="399" y="272"/>
                  <a:pt x="391" y="268"/>
                </a:cubicBezTo>
                <a:cubicBezTo>
                  <a:pt x="392" y="264"/>
                  <a:pt x="393" y="259"/>
                  <a:pt x="394" y="255"/>
                </a:cubicBezTo>
                <a:cubicBezTo>
                  <a:pt x="403" y="255"/>
                  <a:pt x="414" y="256"/>
                  <a:pt x="416" y="256"/>
                </a:cubicBezTo>
                <a:cubicBezTo>
                  <a:pt x="418" y="257"/>
                  <a:pt x="419" y="256"/>
                  <a:pt x="421" y="255"/>
                </a:cubicBezTo>
                <a:cubicBezTo>
                  <a:pt x="422" y="254"/>
                  <a:pt x="423" y="252"/>
                  <a:pt x="423" y="250"/>
                </a:cubicBezTo>
                <a:cubicBezTo>
                  <a:pt x="424" y="248"/>
                  <a:pt x="423" y="247"/>
                  <a:pt x="422" y="245"/>
                </a:cubicBezTo>
                <a:cubicBezTo>
                  <a:pt x="422" y="244"/>
                  <a:pt x="420" y="242"/>
                  <a:pt x="418" y="242"/>
                </a:cubicBezTo>
                <a:cubicBezTo>
                  <a:pt x="416" y="241"/>
                  <a:pt x="406" y="239"/>
                  <a:pt x="397" y="236"/>
                </a:cubicBezTo>
                <a:cubicBezTo>
                  <a:pt x="398" y="232"/>
                  <a:pt x="398" y="227"/>
                  <a:pt x="399" y="223"/>
                </a:cubicBezTo>
                <a:cubicBezTo>
                  <a:pt x="408" y="222"/>
                  <a:pt x="418" y="221"/>
                  <a:pt x="420" y="221"/>
                </a:cubicBezTo>
                <a:close/>
                <a:moveTo>
                  <a:pt x="213" y="363"/>
                </a:moveTo>
                <a:cubicBezTo>
                  <a:pt x="130" y="363"/>
                  <a:pt x="63" y="296"/>
                  <a:pt x="63" y="213"/>
                </a:cubicBezTo>
                <a:cubicBezTo>
                  <a:pt x="63" y="130"/>
                  <a:pt x="130" y="63"/>
                  <a:pt x="213" y="63"/>
                </a:cubicBezTo>
                <a:cubicBezTo>
                  <a:pt x="296" y="63"/>
                  <a:pt x="363" y="130"/>
                  <a:pt x="363" y="213"/>
                </a:cubicBezTo>
                <a:cubicBezTo>
                  <a:pt x="363" y="296"/>
                  <a:pt x="296" y="363"/>
                  <a:pt x="213" y="363"/>
                </a:cubicBezTo>
                <a:close/>
              </a:path>
            </a:pathLst>
          </a:custGeom>
          <a:solidFill>
            <a:srgbClr val="63357A"/>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52" name="Freeform 37">
            <a:extLst>
              <a:ext uri="{FF2B5EF4-FFF2-40B4-BE49-F238E27FC236}">
                <a16:creationId xmlns:a16="http://schemas.microsoft.com/office/drawing/2014/main" id="{B5F6BE7F-DE92-AF2E-17F3-62B5C3B08B9E}"/>
              </a:ext>
            </a:extLst>
          </p:cNvPr>
          <p:cNvSpPr>
            <a:spLocks noEditPoints="1"/>
          </p:cNvSpPr>
          <p:nvPr/>
        </p:nvSpPr>
        <p:spPr bwMode="auto">
          <a:xfrm>
            <a:off x="8020272" y="2248871"/>
            <a:ext cx="854211" cy="858157"/>
          </a:xfrm>
          <a:custGeom>
            <a:avLst/>
            <a:gdLst/>
            <a:ahLst/>
            <a:cxnLst>
              <a:cxn ang="0">
                <a:pos x="331" y="235"/>
              </a:cxn>
              <a:cxn ang="0">
                <a:pos x="234" y="30"/>
              </a:cxn>
              <a:cxn ang="0">
                <a:pos x="29" y="127"/>
              </a:cxn>
              <a:cxn ang="0">
                <a:pos x="126" y="332"/>
              </a:cxn>
              <a:cxn ang="0">
                <a:pos x="331" y="235"/>
              </a:cxn>
              <a:cxn ang="0">
                <a:pos x="135" y="307"/>
              </a:cxn>
              <a:cxn ang="0">
                <a:pos x="89" y="279"/>
              </a:cxn>
              <a:cxn ang="0">
                <a:pos x="146" y="230"/>
              </a:cxn>
              <a:cxn ang="0">
                <a:pos x="160" y="237"/>
              </a:cxn>
              <a:cxn ang="0">
                <a:pos x="230" y="215"/>
              </a:cxn>
              <a:cxn ang="0">
                <a:pos x="300" y="240"/>
              </a:cxn>
              <a:cxn ang="0">
                <a:pos x="135" y="307"/>
              </a:cxn>
              <a:cxn ang="0">
                <a:pos x="208" y="191"/>
              </a:cxn>
              <a:cxn ang="0">
                <a:pos x="170" y="209"/>
              </a:cxn>
              <a:cxn ang="0">
                <a:pos x="152" y="171"/>
              </a:cxn>
              <a:cxn ang="0">
                <a:pos x="190" y="153"/>
              </a:cxn>
              <a:cxn ang="0">
                <a:pos x="208" y="191"/>
              </a:cxn>
              <a:cxn ang="0">
                <a:pos x="311" y="210"/>
              </a:cxn>
              <a:cxn ang="0">
                <a:pos x="240" y="185"/>
              </a:cxn>
              <a:cxn ang="0">
                <a:pos x="200" y="125"/>
              </a:cxn>
              <a:cxn ang="0">
                <a:pos x="186" y="121"/>
              </a:cxn>
              <a:cxn ang="0">
                <a:pos x="173" y="47"/>
              </a:cxn>
              <a:cxn ang="0">
                <a:pos x="225" y="55"/>
              </a:cxn>
              <a:cxn ang="0">
                <a:pos x="311" y="210"/>
              </a:cxn>
              <a:cxn ang="0">
                <a:pos x="54" y="136"/>
              </a:cxn>
              <a:cxn ang="0">
                <a:pos x="142" y="52"/>
              </a:cxn>
              <a:cxn ang="0">
                <a:pos x="155" y="127"/>
              </a:cxn>
              <a:cxn ang="0">
                <a:pos x="124" y="161"/>
              </a:cxn>
              <a:cxn ang="0">
                <a:pos x="126" y="206"/>
              </a:cxn>
              <a:cxn ang="0">
                <a:pos x="68" y="255"/>
              </a:cxn>
              <a:cxn ang="0">
                <a:pos x="54" y="136"/>
              </a:cxn>
            </a:cxnLst>
            <a:rect l="0" t="0" r="r" b="b"/>
            <a:pathLst>
              <a:path w="361" h="362">
                <a:moveTo>
                  <a:pt x="331" y="235"/>
                </a:moveTo>
                <a:cubicBezTo>
                  <a:pt x="361" y="152"/>
                  <a:pt x="317" y="60"/>
                  <a:pt x="234" y="30"/>
                </a:cubicBezTo>
                <a:cubicBezTo>
                  <a:pt x="151" y="0"/>
                  <a:pt x="59" y="43"/>
                  <a:pt x="29" y="127"/>
                </a:cubicBezTo>
                <a:cubicBezTo>
                  <a:pt x="0" y="210"/>
                  <a:pt x="43" y="302"/>
                  <a:pt x="126" y="332"/>
                </a:cubicBezTo>
                <a:cubicBezTo>
                  <a:pt x="209" y="362"/>
                  <a:pt x="301" y="319"/>
                  <a:pt x="331" y="235"/>
                </a:cubicBezTo>
                <a:close/>
                <a:moveTo>
                  <a:pt x="135" y="307"/>
                </a:moveTo>
                <a:cubicBezTo>
                  <a:pt x="117" y="301"/>
                  <a:pt x="102" y="291"/>
                  <a:pt x="89" y="279"/>
                </a:cubicBezTo>
                <a:cubicBezTo>
                  <a:pt x="146" y="230"/>
                  <a:pt x="146" y="230"/>
                  <a:pt x="146" y="230"/>
                </a:cubicBezTo>
                <a:cubicBezTo>
                  <a:pt x="150" y="233"/>
                  <a:pt x="155" y="236"/>
                  <a:pt x="160" y="237"/>
                </a:cubicBezTo>
                <a:cubicBezTo>
                  <a:pt x="186" y="247"/>
                  <a:pt x="215" y="237"/>
                  <a:pt x="230" y="215"/>
                </a:cubicBezTo>
                <a:cubicBezTo>
                  <a:pt x="300" y="240"/>
                  <a:pt x="300" y="240"/>
                  <a:pt x="300" y="240"/>
                </a:cubicBezTo>
                <a:cubicBezTo>
                  <a:pt x="271" y="301"/>
                  <a:pt x="200" y="330"/>
                  <a:pt x="135" y="307"/>
                </a:cubicBezTo>
                <a:close/>
                <a:moveTo>
                  <a:pt x="208" y="191"/>
                </a:moveTo>
                <a:cubicBezTo>
                  <a:pt x="203" y="207"/>
                  <a:pt x="186" y="215"/>
                  <a:pt x="170" y="209"/>
                </a:cubicBezTo>
                <a:cubicBezTo>
                  <a:pt x="155" y="203"/>
                  <a:pt x="146" y="186"/>
                  <a:pt x="152" y="171"/>
                </a:cubicBezTo>
                <a:cubicBezTo>
                  <a:pt x="158" y="155"/>
                  <a:pt x="175" y="147"/>
                  <a:pt x="190" y="153"/>
                </a:cubicBezTo>
                <a:cubicBezTo>
                  <a:pt x="206" y="158"/>
                  <a:pt x="214" y="176"/>
                  <a:pt x="208" y="191"/>
                </a:cubicBezTo>
                <a:close/>
                <a:moveTo>
                  <a:pt x="311" y="210"/>
                </a:moveTo>
                <a:cubicBezTo>
                  <a:pt x="240" y="185"/>
                  <a:pt x="240" y="185"/>
                  <a:pt x="240" y="185"/>
                </a:cubicBezTo>
                <a:cubicBezTo>
                  <a:pt x="241" y="159"/>
                  <a:pt x="226" y="134"/>
                  <a:pt x="200" y="125"/>
                </a:cubicBezTo>
                <a:cubicBezTo>
                  <a:pt x="196" y="123"/>
                  <a:pt x="191" y="122"/>
                  <a:pt x="186" y="121"/>
                </a:cubicBezTo>
                <a:cubicBezTo>
                  <a:pt x="173" y="47"/>
                  <a:pt x="173" y="47"/>
                  <a:pt x="173" y="47"/>
                </a:cubicBezTo>
                <a:cubicBezTo>
                  <a:pt x="190" y="46"/>
                  <a:pt x="208" y="49"/>
                  <a:pt x="225" y="55"/>
                </a:cubicBezTo>
                <a:cubicBezTo>
                  <a:pt x="290" y="78"/>
                  <a:pt x="325" y="145"/>
                  <a:pt x="311" y="210"/>
                </a:cubicBezTo>
                <a:close/>
                <a:moveTo>
                  <a:pt x="54" y="136"/>
                </a:moveTo>
                <a:cubicBezTo>
                  <a:pt x="69" y="94"/>
                  <a:pt x="103" y="64"/>
                  <a:pt x="142" y="52"/>
                </a:cubicBezTo>
                <a:cubicBezTo>
                  <a:pt x="155" y="127"/>
                  <a:pt x="155" y="127"/>
                  <a:pt x="155" y="127"/>
                </a:cubicBezTo>
                <a:cubicBezTo>
                  <a:pt x="141" y="133"/>
                  <a:pt x="129" y="145"/>
                  <a:pt x="124" y="161"/>
                </a:cubicBezTo>
                <a:cubicBezTo>
                  <a:pt x="118" y="176"/>
                  <a:pt x="119" y="192"/>
                  <a:pt x="126" y="206"/>
                </a:cubicBezTo>
                <a:cubicBezTo>
                  <a:pt x="68" y="255"/>
                  <a:pt x="68" y="255"/>
                  <a:pt x="68" y="255"/>
                </a:cubicBezTo>
                <a:cubicBezTo>
                  <a:pt x="46" y="221"/>
                  <a:pt x="39" y="177"/>
                  <a:pt x="54" y="136"/>
                </a:cubicBezTo>
                <a:close/>
              </a:path>
            </a:pathLst>
          </a:custGeom>
          <a:solidFill>
            <a:srgbClr val="7DD1CE"/>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53" name="Freeform 38">
            <a:extLst>
              <a:ext uri="{FF2B5EF4-FFF2-40B4-BE49-F238E27FC236}">
                <a16:creationId xmlns:a16="http://schemas.microsoft.com/office/drawing/2014/main" id="{7F856E39-8147-F22E-E95C-290372B6FB8C}"/>
              </a:ext>
            </a:extLst>
          </p:cNvPr>
          <p:cNvSpPr>
            <a:spLocks noEditPoints="1"/>
          </p:cNvSpPr>
          <p:nvPr/>
        </p:nvSpPr>
        <p:spPr bwMode="auto">
          <a:xfrm>
            <a:off x="2620787" y="2590161"/>
            <a:ext cx="1388833" cy="1390806"/>
          </a:xfrm>
          <a:custGeom>
            <a:avLst/>
            <a:gdLst/>
            <a:ahLst/>
            <a:cxnLst>
              <a:cxn ang="0">
                <a:pos x="483" y="104"/>
              </a:cxn>
              <a:cxn ang="0">
                <a:pos x="104" y="104"/>
              </a:cxn>
              <a:cxn ang="0">
                <a:pos x="104" y="483"/>
              </a:cxn>
              <a:cxn ang="0">
                <a:pos x="483" y="483"/>
              </a:cxn>
              <a:cxn ang="0">
                <a:pos x="483" y="104"/>
              </a:cxn>
              <a:cxn ang="0">
                <a:pos x="237" y="350"/>
              </a:cxn>
              <a:cxn ang="0">
                <a:pos x="237" y="237"/>
              </a:cxn>
              <a:cxn ang="0">
                <a:pos x="350" y="237"/>
              </a:cxn>
              <a:cxn ang="0">
                <a:pos x="350" y="350"/>
              </a:cxn>
              <a:cxn ang="0">
                <a:pos x="237" y="350"/>
              </a:cxn>
            </a:cxnLst>
            <a:rect l="0" t="0" r="r" b="b"/>
            <a:pathLst>
              <a:path w="587" h="588">
                <a:moveTo>
                  <a:pt x="483" y="104"/>
                </a:moveTo>
                <a:cubicBezTo>
                  <a:pt x="378" y="0"/>
                  <a:pt x="209" y="0"/>
                  <a:pt x="104" y="104"/>
                </a:cubicBezTo>
                <a:cubicBezTo>
                  <a:pt x="0" y="209"/>
                  <a:pt x="0" y="379"/>
                  <a:pt x="104" y="483"/>
                </a:cubicBezTo>
                <a:cubicBezTo>
                  <a:pt x="209" y="588"/>
                  <a:pt x="378" y="588"/>
                  <a:pt x="483" y="483"/>
                </a:cubicBezTo>
                <a:cubicBezTo>
                  <a:pt x="587" y="379"/>
                  <a:pt x="587" y="209"/>
                  <a:pt x="483" y="104"/>
                </a:cubicBezTo>
                <a:close/>
                <a:moveTo>
                  <a:pt x="237" y="350"/>
                </a:moveTo>
                <a:cubicBezTo>
                  <a:pt x="206" y="319"/>
                  <a:pt x="206" y="269"/>
                  <a:pt x="237" y="237"/>
                </a:cubicBezTo>
                <a:cubicBezTo>
                  <a:pt x="268" y="206"/>
                  <a:pt x="319" y="206"/>
                  <a:pt x="350" y="237"/>
                </a:cubicBezTo>
                <a:cubicBezTo>
                  <a:pt x="381" y="269"/>
                  <a:pt x="381" y="319"/>
                  <a:pt x="350" y="350"/>
                </a:cubicBezTo>
                <a:cubicBezTo>
                  <a:pt x="319" y="381"/>
                  <a:pt x="268" y="381"/>
                  <a:pt x="237" y="350"/>
                </a:cubicBezTo>
                <a:close/>
              </a:path>
            </a:pathLst>
          </a:custGeom>
          <a:solidFill>
            <a:srgbClr val="FF80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54" name="Freeform 39">
            <a:extLst>
              <a:ext uri="{FF2B5EF4-FFF2-40B4-BE49-F238E27FC236}">
                <a16:creationId xmlns:a16="http://schemas.microsoft.com/office/drawing/2014/main" id="{4A7EA870-6DF1-B486-999D-B95A827B0AC2}"/>
              </a:ext>
            </a:extLst>
          </p:cNvPr>
          <p:cNvSpPr>
            <a:spLocks noEditPoints="1"/>
          </p:cNvSpPr>
          <p:nvPr/>
        </p:nvSpPr>
        <p:spPr bwMode="auto">
          <a:xfrm>
            <a:off x="2496503" y="2465876"/>
            <a:ext cx="1639376" cy="1641348"/>
          </a:xfrm>
          <a:custGeom>
            <a:avLst/>
            <a:gdLst/>
            <a:ahLst/>
            <a:cxnLst>
              <a:cxn ang="0">
                <a:pos x="593" y="577"/>
              </a:cxn>
              <a:cxn ang="0">
                <a:pos x="631" y="546"/>
              </a:cxn>
              <a:cxn ang="0">
                <a:pos x="647" y="500"/>
              </a:cxn>
              <a:cxn ang="0">
                <a:pos x="626" y="461"/>
              </a:cxn>
              <a:cxn ang="0">
                <a:pos x="681" y="428"/>
              </a:cxn>
              <a:cxn ang="0">
                <a:pos x="689" y="385"/>
              </a:cxn>
              <a:cxn ang="0">
                <a:pos x="648" y="336"/>
              </a:cxn>
              <a:cxn ang="0">
                <a:pos x="681" y="305"/>
              </a:cxn>
              <a:cxn ang="0">
                <a:pos x="682" y="257"/>
              </a:cxn>
              <a:cxn ang="0">
                <a:pos x="657" y="215"/>
              </a:cxn>
              <a:cxn ang="0">
                <a:pos x="613" y="205"/>
              </a:cxn>
              <a:cxn ang="0">
                <a:pos x="624" y="142"/>
              </a:cxn>
              <a:cxn ang="0">
                <a:pos x="596" y="109"/>
              </a:cxn>
              <a:cxn ang="0">
                <a:pos x="532" y="108"/>
              </a:cxn>
              <a:cxn ang="0">
                <a:pos x="530" y="63"/>
              </a:cxn>
              <a:cxn ang="0">
                <a:pos x="493" y="32"/>
              </a:cxn>
              <a:cxn ang="0">
                <a:pos x="445" y="24"/>
              </a:cxn>
              <a:cxn ang="0">
                <a:pos x="410" y="51"/>
              </a:cxn>
              <a:cxn ang="0">
                <a:pos x="369" y="2"/>
              </a:cxn>
              <a:cxn ang="0">
                <a:pos x="324" y="2"/>
              </a:cxn>
              <a:cxn ang="0">
                <a:pos x="283" y="51"/>
              </a:cxn>
              <a:cxn ang="0">
                <a:pos x="248" y="24"/>
              </a:cxn>
              <a:cxn ang="0">
                <a:pos x="200" y="32"/>
              </a:cxn>
              <a:cxn ang="0">
                <a:pos x="163" y="63"/>
              </a:cxn>
              <a:cxn ang="0">
                <a:pos x="161" y="108"/>
              </a:cxn>
              <a:cxn ang="0">
                <a:pos x="97" y="109"/>
              </a:cxn>
              <a:cxn ang="0">
                <a:pos x="69" y="142"/>
              </a:cxn>
              <a:cxn ang="0">
                <a:pos x="80" y="205"/>
              </a:cxn>
              <a:cxn ang="0">
                <a:pos x="36" y="215"/>
              </a:cxn>
              <a:cxn ang="0">
                <a:pos x="11" y="257"/>
              </a:cxn>
              <a:cxn ang="0">
                <a:pos x="12" y="305"/>
              </a:cxn>
              <a:cxn ang="0">
                <a:pos x="45" y="336"/>
              </a:cxn>
              <a:cxn ang="0">
                <a:pos x="4" y="385"/>
              </a:cxn>
              <a:cxn ang="0">
                <a:pos x="12" y="428"/>
              </a:cxn>
              <a:cxn ang="0">
                <a:pos x="67" y="461"/>
              </a:cxn>
              <a:cxn ang="0">
                <a:pos x="46" y="500"/>
              </a:cxn>
              <a:cxn ang="0">
                <a:pos x="62" y="546"/>
              </a:cxn>
              <a:cxn ang="0">
                <a:pos x="100" y="577"/>
              </a:cxn>
              <a:cxn ang="0">
                <a:pos x="144" y="571"/>
              </a:cxn>
              <a:cxn ang="0">
                <a:pos x="156" y="634"/>
              </a:cxn>
              <a:cxn ang="0">
                <a:pos x="194" y="656"/>
              </a:cxn>
              <a:cxn ang="0">
                <a:pos x="254" y="635"/>
              </a:cxn>
              <a:cxn ang="0">
                <a:pos x="271" y="676"/>
              </a:cxn>
              <a:cxn ang="0">
                <a:pos x="316" y="693"/>
              </a:cxn>
              <a:cxn ang="0">
                <a:pos x="364" y="684"/>
              </a:cxn>
              <a:cxn ang="0">
                <a:pos x="388" y="646"/>
              </a:cxn>
              <a:cxn ang="0">
                <a:pos x="443" y="678"/>
              </a:cxn>
              <a:cxn ang="0">
                <a:pos x="485" y="663"/>
              </a:cxn>
              <a:cxn ang="0">
                <a:pos x="507" y="603"/>
              </a:cxn>
              <a:cxn ang="0">
                <a:pos x="550" y="616"/>
              </a:cxn>
              <a:cxn ang="0">
                <a:pos x="192" y="192"/>
              </a:cxn>
            </a:cxnLst>
            <a:rect l="0" t="0" r="r" b="b"/>
            <a:pathLst>
              <a:path w="693" h="694">
                <a:moveTo>
                  <a:pt x="576" y="594"/>
                </a:moveTo>
                <a:cubicBezTo>
                  <a:pt x="579" y="596"/>
                  <a:pt x="582" y="597"/>
                  <a:pt x="584" y="596"/>
                </a:cubicBezTo>
                <a:cubicBezTo>
                  <a:pt x="587" y="596"/>
                  <a:pt x="590" y="595"/>
                  <a:pt x="592" y="593"/>
                </a:cubicBezTo>
                <a:cubicBezTo>
                  <a:pt x="594" y="591"/>
                  <a:pt x="595" y="588"/>
                  <a:pt x="596" y="585"/>
                </a:cubicBezTo>
                <a:cubicBezTo>
                  <a:pt x="596" y="582"/>
                  <a:pt x="595" y="579"/>
                  <a:pt x="593" y="577"/>
                </a:cubicBezTo>
                <a:cubicBezTo>
                  <a:pt x="591" y="574"/>
                  <a:pt x="580" y="561"/>
                  <a:pt x="571" y="550"/>
                </a:cubicBezTo>
                <a:cubicBezTo>
                  <a:pt x="576" y="544"/>
                  <a:pt x="580" y="538"/>
                  <a:pt x="585" y="533"/>
                </a:cubicBezTo>
                <a:cubicBezTo>
                  <a:pt x="598" y="540"/>
                  <a:pt x="613" y="549"/>
                  <a:pt x="616" y="550"/>
                </a:cubicBezTo>
                <a:cubicBezTo>
                  <a:pt x="618" y="552"/>
                  <a:pt x="621" y="552"/>
                  <a:pt x="624" y="551"/>
                </a:cubicBezTo>
                <a:cubicBezTo>
                  <a:pt x="627" y="551"/>
                  <a:pt x="629" y="549"/>
                  <a:pt x="631" y="546"/>
                </a:cubicBezTo>
                <a:cubicBezTo>
                  <a:pt x="633" y="544"/>
                  <a:pt x="633" y="541"/>
                  <a:pt x="633" y="538"/>
                </a:cubicBezTo>
                <a:cubicBezTo>
                  <a:pt x="633" y="535"/>
                  <a:pt x="632" y="533"/>
                  <a:pt x="629" y="531"/>
                </a:cubicBezTo>
                <a:cubicBezTo>
                  <a:pt x="627" y="528"/>
                  <a:pt x="614" y="517"/>
                  <a:pt x="602" y="508"/>
                </a:cubicBezTo>
                <a:cubicBezTo>
                  <a:pt x="606" y="501"/>
                  <a:pt x="610" y="495"/>
                  <a:pt x="613" y="488"/>
                </a:cubicBezTo>
                <a:cubicBezTo>
                  <a:pt x="628" y="494"/>
                  <a:pt x="644" y="499"/>
                  <a:pt x="647" y="500"/>
                </a:cubicBezTo>
                <a:cubicBezTo>
                  <a:pt x="650" y="501"/>
                  <a:pt x="653" y="501"/>
                  <a:pt x="655" y="500"/>
                </a:cubicBezTo>
                <a:cubicBezTo>
                  <a:pt x="658" y="499"/>
                  <a:pt x="660" y="497"/>
                  <a:pt x="661" y="494"/>
                </a:cubicBezTo>
                <a:cubicBezTo>
                  <a:pt x="663" y="491"/>
                  <a:pt x="663" y="488"/>
                  <a:pt x="662" y="485"/>
                </a:cubicBezTo>
                <a:cubicBezTo>
                  <a:pt x="661" y="483"/>
                  <a:pt x="660" y="480"/>
                  <a:pt x="657" y="479"/>
                </a:cubicBezTo>
                <a:cubicBezTo>
                  <a:pt x="654" y="477"/>
                  <a:pt x="640" y="468"/>
                  <a:pt x="626" y="461"/>
                </a:cubicBezTo>
                <a:cubicBezTo>
                  <a:pt x="629" y="454"/>
                  <a:pt x="632" y="447"/>
                  <a:pt x="634" y="440"/>
                </a:cubicBezTo>
                <a:cubicBezTo>
                  <a:pt x="649" y="442"/>
                  <a:pt x="666" y="445"/>
                  <a:pt x="669" y="446"/>
                </a:cubicBezTo>
                <a:cubicBezTo>
                  <a:pt x="672" y="446"/>
                  <a:pt x="675" y="445"/>
                  <a:pt x="677" y="444"/>
                </a:cubicBezTo>
                <a:cubicBezTo>
                  <a:pt x="679" y="442"/>
                  <a:pt x="681" y="440"/>
                  <a:pt x="682" y="437"/>
                </a:cubicBezTo>
                <a:cubicBezTo>
                  <a:pt x="683" y="434"/>
                  <a:pt x="682" y="431"/>
                  <a:pt x="681" y="428"/>
                </a:cubicBezTo>
                <a:cubicBezTo>
                  <a:pt x="680" y="426"/>
                  <a:pt x="678" y="424"/>
                  <a:pt x="675" y="423"/>
                </a:cubicBezTo>
                <a:cubicBezTo>
                  <a:pt x="672" y="421"/>
                  <a:pt x="656" y="415"/>
                  <a:pt x="642" y="410"/>
                </a:cubicBezTo>
                <a:cubicBezTo>
                  <a:pt x="643" y="403"/>
                  <a:pt x="645" y="396"/>
                  <a:pt x="646" y="388"/>
                </a:cubicBezTo>
                <a:cubicBezTo>
                  <a:pt x="661" y="388"/>
                  <a:pt x="678" y="388"/>
                  <a:pt x="681" y="388"/>
                </a:cubicBezTo>
                <a:cubicBezTo>
                  <a:pt x="684" y="388"/>
                  <a:pt x="687" y="387"/>
                  <a:pt x="689" y="385"/>
                </a:cubicBezTo>
                <a:cubicBezTo>
                  <a:pt x="691" y="383"/>
                  <a:pt x="692" y="380"/>
                  <a:pt x="693" y="377"/>
                </a:cubicBezTo>
                <a:cubicBezTo>
                  <a:pt x="693" y="374"/>
                  <a:pt x="692" y="371"/>
                  <a:pt x="690" y="369"/>
                </a:cubicBezTo>
                <a:cubicBezTo>
                  <a:pt x="689" y="367"/>
                  <a:pt x="686" y="365"/>
                  <a:pt x="683" y="364"/>
                </a:cubicBezTo>
                <a:cubicBezTo>
                  <a:pt x="680" y="364"/>
                  <a:pt x="663" y="361"/>
                  <a:pt x="648" y="358"/>
                </a:cubicBezTo>
                <a:cubicBezTo>
                  <a:pt x="649" y="351"/>
                  <a:pt x="649" y="343"/>
                  <a:pt x="648" y="336"/>
                </a:cubicBezTo>
                <a:cubicBezTo>
                  <a:pt x="663" y="333"/>
                  <a:pt x="680" y="330"/>
                  <a:pt x="683" y="329"/>
                </a:cubicBezTo>
                <a:cubicBezTo>
                  <a:pt x="686" y="329"/>
                  <a:pt x="689" y="327"/>
                  <a:pt x="690" y="325"/>
                </a:cubicBezTo>
                <a:cubicBezTo>
                  <a:pt x="692" y="322"/>
                  <a:pt x="693" y="320"/>
                  <a:pt x="693" y="317"/>
                </a:cubicBezTo>
                <a:cubicBezTo>
                  <a:pt x="692" y="313"/>
                  <a:pt x="691" y="311"/>
                  <a:pt x="689" y="309"/>
                </a:cubicBezTo>
                <a:cubicBezTo>
                  <a:pt x="687" y="307"/>
                  <a:pt x="684" y="305"/>
                  <a:pt x="681" y="305"/>
                </a:cubicBezTo>
                <a:cubicBezTo>
                  <a:pt x="678" y="305"/>
                  <a:pt x="661" y="305"/>
                  <a:pt x="646" y="305"/>
                </a:cubicBezTo>
                <a:cubicBezTo>
                  <a:pt x="645" y="298"/>
                  <a:pt x="643" y="291"/>
                  <a:pt x="642" y="283"/>
                </a:cubicBezTo>
                <a:cubicBezTo>
                  <a:pt x="656" y="278"/>
                  <a:pt x="672" y="272"/>
                  <a:pt x="675" y="271"/>
                </a:cubicBezTo>
                <a:cubicBezTo>
                  <a:pt x="678" y="270"/>
                  <a:pt x="680" y="268"/>
                  <a:pt x="681" y="265"/>
                </a:cubicBezTo>
                <a:cubicBezTo>
                  <a:pt x="682" y="263"/>
                  <a:pt x="683" y="260"/>
                  <a:pt x="682" y="257"/>
                </a:cubicBezTo>
                <a:cubicBezTo>
                  <a:pt x="681" y="254"/>
                  <a:pt x="679" y="251"/>
                  <a:pt x="677" y="250"/>
                </a:cubicBezTo>
                <a:cubicBezTo>
                  <a:pt x="675" y="248"/>
                  <a:pt x="672" y="247"/>
                  <a:pt x="669" y="248"/>
                </a:cubicBezTo>
                <a:cubicBezTo>
                  <a:pt x="666" y="248"/>
                  <a:pt x="649" y="251"/>
                  <a:pt x="634" y="254"/>
                </a:cubicBezTo>
                <a:cubicBezTo>
                  <a:pt x="632" y="247"/>
                  <a:pt x="629" y="240"/>
                  <a:pt x="626" y="233"/>
                </a:cubicBezTo>
                <a:cubicBezTo>
                  <a:pt x="640" y="225"/>
                  <a:pt x="654" y="217"/>
                  <a:pt x="657" y="215"/>
                </a:cubicBezTo>
                <a:cubicBezTo>
                  <a:pt x="660" y="214"/>
                  <a:pt x="661" y="211"/>
                  <a:pt x="662" y="208"/>
                </a:cubicBezTo>
                <a:cubicBezTo>
                  <a:pt x="663" y="206"/>
                  <a:pt x="663" y="203"/>
                  <a:pt x="661" y="200"/>
                </a:cubicBezTo>
                <a:cubicBezTo>
                  <a:pt x="660" y="197"/>
                  <a:pt x="658" y="195"/>
                  <a:pt x="655" y="194"/>
                </a:cubicBezTo>
                <a:cubicBezTo>
                  <a:pt x="653" y="193"/>
                  <a:pt x="650" y="192"/>
                  <a:pt x="647" y="193"/>
                </a:cubicBezTo>
                <a:cubicBezTo>
                  <a:pt x="644" y="194"/>
                  <a:pt x="628" y="200"/>
                  <a:pt x="613" y="205"/>
                </a:cubicBezTo>
                <a:cubicBezTo>
                  <a:pt x="610" y="199"/>
                  <a:pt x="606" y="192"/>
                  <a:pt x="602" y="186"/>
                </a:cubicBezTo>
                <a:cubicBezTo>
                  <a:pt x="614" y="176"/>
                  <a:pt x="627" y="165"/>
                  <a:pt x="629" y="163"/>
                </a:cubicBezTo>
                <a:cubicBezTo>
                  <a:pt x="632" y="161"/>
                  <a:pt x="633" y="158"/>
                  <a:pt x="633" y="156"/>
                </a:cubicBezTo>
                <a:cubicBezTo>
                  <a:pt x="633" y="153"/>
                  <a:pt x="633" y="150"/>
                  <a:pt x="631" y="147"/>
                </a:cubicBezTo>
                <a:cubicBezTo>
                  <a:pt x="629" y="145"/>
                  <a:pt x="627" y="143"/>
                  <a:pt x="624" y="142"/>
                </a:cubicBezTo>
                <a:cubicBezTo>
                  <a:pt x="621" y="142"/>
                  <a:pt x="618" y="142"/>
                  <a:pt x="616" y="143"/>
                </a:cubicBezTo>
                <a:cubicBezTo>
                  <a:pt x="613" y="145"/>
                  <a:pt x="598" y="153"/>
                  <a:pt x="585" y="161"/>
                </a:cubicBezTo>
                <a:cubicBezTo>
                  <a:pt x="580" y="155"/>
                  <a:pt x="576" y="150"/>
                  <a:pt x="571" y="144"/>
                </a:cubicBezTo>
                <a:cubicBezTo>
                  <a:pt x="580" y="132"/>
                  <a:pt x="591" y="119"/>
                  <a:pt x="593" y="117"/>
                </a:cubicBezTo>
                <a:cubicBezTo>
                  <a:pt x="595" y="114"/>
                  <a:pt x="596" y="111"/>
                  <a:pt x="596" y="109"/>
                </a:cubicBezTo>
                <a:cubicBezTo>
                  <a:pt x="595" y="106"/>
                  <a:pt x="594" y="103"/>
                  <a:pt x="592" y="101"/>
                </a:cubicBezTo>
                <a:cubicBezTo>
                  <a:pt x="590" y="99"/>
                  <a:pt x="587" y="97"/>
                  <a:pt x="584" y="97"/>
                </a:cubicBezTo>
                <a:cubicBezTo>
                  <a:pt x="582" y="97"/>
                  <a:pt x="579" y="98"/>
                  <a:pt x="576" y="100"/>
                </a:cubicBezTo>
                <a:cubicBezTo>
                  <a:pt x="574" y="102"/>
                  <a:pt x="561" y="113"/>
                  <a:pt x="549" y="122"/>
                </a:cubicBezTo>
                <a:cubicBezTo>
                  <a:pt x="543" y="117"/>
                  <a:pt x="538" y="113"/>
                  <a:pt x="532" y="108"/>
                </a:cubicBezTo>
                <a:cubicBezTo>
                  <a:pt x="540" y="95"/>
                  <a:pt x="548" y="80"/>
                  <a:pt x="550" y="77"/>
                </a:cubicBezTo>
                <a:cubicBezTo>
                  <a:pt x="551" y="75"/>
                  <a:pt x="551" y="72"/>
                  <a:pt x="551" y="69"/>
                </a:cubicBezTo>
                <a:cubicBezTo>
                  <a:pt x="550" y="66"/>
                  <a:pt x="548" y="64"/>
                  <a:pt x="546" y="62"/>
                </a:cubicBezTo>
                <a:cubicBezTo>
                  <a:pt x="543" y="60"/>
                  <a:pt x="540" y="59"/>
                  <a:pt x="538" y="60"/>
                </a:cubicBezTo>
                <a:cubicBezTo>
                  <a:pt x="535" y="60"/>
                  <a:pt x="532" y="61"/>
                  <a:pt x="530" y="63"/>
                </a:cubicBezTo>
                <a:cubicBezTo>
                  <a:pt x="528" y="66"/>
                  <a:pt x="517" y="79"/>
                  <a:pt x="507" y="90"/>
                </a:cubicBezTo>
                <a:cubicBezTo>
                  <a:pt x="501" y="87"/>
                  <a:pt x="494" y="83"/>
                  <a:pt x="488" y="79"/>
                </a:cubicBezTo>
                <a:cubicBezTo>
                  <a:pt x="493" y="65"/>
                  <a:pt x="499" y="49"/>
                  <a:pt x="500" y="46"/>
                </a:cubicBezTo>
                <a:cubicBezTo>
                  <a:pt x="501" y="43"/>
                  <a:pt x="500" y="40"/>
                  <a:pt x="499" y="38"/>
                </a:cubicBezTo>
                <a:cubicBezTo>
                  <a:pt x="498" y="35"/>
                  <a:pt x="496" y="33"/>
                  <a:pt x="493" y="32"/>
                </a:cubicBezTo>
                <a:cubicBezTo>
                  <a:pt x="491" y="30"/>
                  <a:pt x="488" y="30"/>
                  <a:pt x="485" y="31"/>
                </a:cubicBezTo>
                <a:cubicBezTo>
                  <a:pt x="482" y="32"/>
                  <a:pt x="480" y="33"/>
                  <a:pt x="478" y="36"/>
                </a:cubicBezTo>
                <a:cubicBezTo>
                  <a:pt x="476" y="39"/>
                  <a:pt x="468" y="53"/>
                  <a:pt x="460" y="66"/>
                </a:cubicBezTo>
                <a:cubicBezTo>
                  <a:pt x="453" y="64"/>
                  <a:pt x="446" y="61"/>
                  <a:pt x="439" y="59"/>
                </a:cubicBezTo>
                <a:cubicBezTo>
                  <a:pt x="442" y="44"/>
                  <a:pt x="445" y="27"/>
                  <a:pt x="445" y="24"/>
                </a:cubicBezTo>
                <a:cubicBezTo>
                  <a:pt x="446" y="21"/>
                  <a:pt x="445" y="18"/>
                  <a:pt x="443" y="16"/>
                </a:cubicBezTo>
                <a:cubicBezTo>
                  <a:pt x="442" y="13"/>
                  <a:pt x="439" y="12"/>
                  <a:pt x="436" y="11"/>
                </a:cubicBezTo>
                <a:cubicBezTo>
                  <a:pt x="434" y="10"/>
                  <a:pt x="431" y="10"/>
                  <a:pt x="428" y="12"/>
                </a:cubicBezTo>
                <a:cubicBezTo>
                  <a:pt x="425" y="13"/>
                  <a:pt x="423" y="15"/>
                  <a:pt x="422" y="18"/>
                </a:cubicBezTo>
                <a:cubicBezTo>
                  <a:pt x="421" y="21"/>
                  <a:pt x="415" y="37"/>
                  <a:pt x="410" y="51"/>
                </a:cubicBezTo>
                <a:cubicBezTo>
                  <a:pt x="403" y="49"/>
                  <a:pt x="395" y="48"/>
                  <a:pt x="388" y="47"/>
                </a:cubicBezTo>
                <a:cubicBezTo>
                  <a:pt x="388" y="32"/>
                  <a:pt x="388" y="15"/>
                  <a:pt x="388" y="12"/>
                </a:cubicBezTo>
                <a:cubicBezTo>
                  <a:pt x="388" y="9"/>
                  <a:pt x="387" y="6"/>
                  <a:pt x="385" y="4"/>
                </a:cubicBezTo>
                <a:cubicBezTo>
                  <a:pt x="382" y="2"/>
                  <a:pt x="380" y="0"/>
                  <a:pt x="377" y="0"/>
                </a:cubicBezTo>
                <a:cubicBezTo>
                  <a:pt x="374" y="0"/>
                  <a:pt x="371" y="1"/>
                  <a:pt x="369" y="2"/>
                </a:cubicBezTo>
                <a:cubicBezTo>
                  <a:pt x="366" y="4"/>
                  <a:pt x="364" y="7"/>
                  <a:pt x="364" y="10"/>
                </a:cubicBezTo>
                <a:cubicBezTo>
                  <a:pt x="363" y="13"/>
                  <a:pt x="360" y="30"/>
                  <a:pt x="358" y="45"/>
                </a:cubicBezTo>
                <a:cubicBezTo>
                  <a:pt x="350" y="44"/>
                  <a:pt x="343" y="44"/>
                  <a:pt x="336" y="45"/>
                </a:cubicBezTo>
                <a:cubicBezTo>
                  <a:pt x="333" y="30"/>
                  <a:pt x="330" y="13"/>
                  <a:pt x="329" y="10"/>
                </a:cubicBezTo>
                <a:cubicBezTo>
                  <a:pt x="329" y="7"/>
                  <a:pt x="327" y="4"/>
                  <a:pt x="324" y="2"/>
                </a:cubicBezTo>
                <a:cubicBezTo>
                  <a:pt x="322" y="1"/>
                  <a:pt x="319" y="0"/>
                  <a:pt x="316" y="0"/>
                </a:cubicBezTo>
                <a:cubicBezTo>
                  <a:pt x="313" y="0"/>
                  <a:pt x="311" y="2"/>
                  <a:pt x="309" y="4"/>
                </a:cubicBezTo>
                <a:cubicBezTo>
                  <a:pt x="307" y="6"/>
                  <a:pt x="305" y="9"/>
                  <a:pt x="305" y="12"/>
                </a:cubicBezTo>
                <a:cubicBezTo>
                  <a:pt x="305" y="15"/>
                  <a:pt x="305" y="32"/>
                  <a:pt x="305" y="47"/>
                </a:cubicBezTo>
                <a:cubicBezTo>
                  <a:pt x="298" y="48"/>
                  <a:pt x="290" y="49"/>
                  <a:pt x="283" y="51"/>
                </a:cubicBezTo>
                <a:cubicBezTo>
                  <a:pt x="278" y="37"/>
                  <a:pt x="272" y="21"/>
                  <a:pt x="271" y="18"/>
                </a:cubicBezTo>
                <a:cubicBezTo>
                  <a:pt x="270" y="15"/>
                  <a:pt x="268" y="13"/>
                  <a:pt x="265" y="12"/>
                </a:cubicBezTo>
                <a:cubicBezTo>
                  <a:pt x="263" y="10"/>
                  <a:pt x="260" y="10"/>
                  <a:pt x="257" y="11"/>
                </a:cubicBezTo>
                <a:cubicBezTo>
                  <a:pt x="254" y="12"/>
                  <a:pt x="251" y="13"/>
                  <a:pt x="250" y="16"/>
                </a:cubicBezTo>
                <a:cubicBezTo>
                  <a:pt x="248" y="18"/>
                  <a:pt x="247" y="21"/>
                  <a:pt x="248" y="24"/>
                </a:cubicBezTo>
                <a:cubicBezTo>
                  <a:pt x="248" y="27"/>
                  <a:pt x="251" y="44"/>
                  <a:pt x="254" y="59"/>
                </a:cubicBezTo>
                <a:cubicBezTo>
                  <a:pt x="247" y="61"/>
                  <a:pt x="240" y="64"/>
                  <a:pt x="233" y="66"/>
                </a:cubicBezTo>
                <a:cubicBezTo>
                  <a:pt x="225" y="53"/>
                  <a:pt x="217" y="39"/>
                  <a:pt x="215" y="36"/>
                </a:cubicBezTo>
                <a:cubicBezTo>
                  <a:pt x="214" y="33"/>
                  <a:pt x="211" y="32"/>
                  <a:pt x="208" y="31"/>
                </a:cubicBezTo>
                <a:cubicBezTo>
                  <a:pt x="205" y="30"/>
                  <a:pt x="203" y="30"/>
                  <a:pt x="200" y="32"/>
                </a:cubicBezTo>
                <a:cubicBezTo>
                  <a:pt x="197" y="33"/>
                  <a:pt x="195" y="35"/>
                  <a:pt x="194" y="38"/>
                </a:cubicBezTo>
                <a:cubicBezTo>
                  <a:pt x="193" y="40"/>
                  <a:pt x="192" y="43"/>
                  <a:pt x="193" y="46"/>
                </a:cubicBezTo>
                <a:cubicBezTo>
                  <a:pt x="194" y="49"/>
                  <a:pt x="200" y="65"/>
                  <a:pt x="205" y="79"/>
                </a:cubicBezTo>
                <a:cubicBezTo>
                  <a:pt x="199" y="83"/>
                  <a:pt x="192" y="87"/>
                  <a:pt x="186" y="90"/>
                </a:cubicBezTo>
                <a:cubicBezTo>
                  <a:pt x="176" y="79"/>
                  <a:pt x="165" y="66"/>
                  <a:pt x="163" y="63"/>
                </a:cubicBezTo>
                <a:cubicBezTo>
                  <a:pt x="161" y="61"/>
                  <a:pt x="158" y="60"/>
                  <a:pt x="156" y="60"/>
                </a:cubicBezTo>
                <a:cubicBezTo>
                  <a:pt x="153" y="59"/>
                  <a:pt x="150" y="60"/>
                  <a:pt x="147" y="62"/>
                </a:cubicBezTo>
                <a:cubicBezTo>
                  <a:pt x="145" y="64"/>
                  <a:pt x="143" y="66"/>
                  <a:pt x="142" y="69"/>
                </a:cubicBezTo>
                <a:cubicBezTo>
                  <a:pt x="142" y="72"/>
                  <a:pt x="142" y="75"/>
                  <a:pt x="143" y="77"/>
                </a:cubicBezTo>
                <a:cubicBezTo>
                  <a:pt x="145" y="80"/>
                  <a:pt x="153" y="95"/>
                  <a:pt x="161" y="108"/>
                </a:cubicBezTo>
                <a:cubicBezTo>
                  <a:pt x="155" y="113"/>
                  <a:pt x="150" y="117"/>
                  <a:pt x="144" y="122"/>
                </a:cubicBezTo>
                <a:cubicBezTo>
                  <a:pt x="132" y="113"/>
                  <a:pt x="119" y="102"/>
                  <a:pt x="117" y="100"/>
                </a:cubicBezTo>
                <a:cubicBezTo>
                  <a:pt x="114" y="98"/>
                  <a:pt x="112" y="97"/>
                  <a:pt x="109" y="97"/>
                </a:cubicBezTo>
                <a:cubicBezTo>
                  <a:pt x="106" y="97"/>
                  <a:pt x="103" y="99"/>
                  <a:pt x="101" y="101"/>
                </a:cubicBezTo>
                <a:cubicBezTo>
                  <a:pt x="99" y="103"/>
                  <a:pt x="98" y="106"/>
                  <a:pt x="97" y="109"/>
                </a:cubicBezTo>
                <a:cubicBezTo>
                  <a:pt x="97" y="111"/>
                  <a:pt x="98" y="114"/>
                  <a:pt x="100" y="117"/>
                </a:cubicBezTo>
                <a:cubicBezTo>
                  <a:pt x="102" y="119"/>
                  <a:pt x="113" y="132"/>
                  <a:pt x="122" y="144"/>
                </a:cubicBezTo>
                <a:cubicBezTo>
                  <a:pt x="117" y="150"/>
                  <a:pt x="113" y="155"/>
                  <a:pt x="108" y="161"/>
                </a:cubicBezTo>
                <a:cubicBezTo>
                  <a:pt x="95" y="153"/>
                  <a:pt x="80" y="145"/>
                  <a:pt x="77" y="143"/>
                </a:cubicBezTo>
                <a:cubicBezTo>
                  <a:pt x="75" y="142"/>
                  <a:pt x="72" y="142"/>
                  <a:pt x="69" y="142"/>
                </a:cubicBezTo>
                <a:cubicBezTo>
                  <a:pt x="66" y="143"/>
                  <a:pt x="64" y="145"/>
                  <a:pt x="62" y="147"/>
                </a:cubicBezTo>
                <a:cubicBezTo>
                  <a:pt x="60" y="150"/>
                  <a:pt x="60" y="153"/>
                  <a:pt x="60" y="156"/>
                </a:cubicBezTo>
                <a:cubicBezTo>
                  <a:pt x="60" y="158"/>
                  <a:pt x="61" y="161"/>
                  <a:pt x="64" y="163"/>
                </a:cubicBezTo>
                <a:cubicBezTo>
                  <a:pt x="66" y="165"/>
                  <a:pt x="79" y="176"/>
                  <a:pt x="91" y="186"/>
                </a:cubicBezTo>
                <a:cubicBezTo>
                  <a:pt x="87" y="192"/>
                  <a:pt x="83" y="199"/>
                  <a:pt x="80" y="205"/>
                </a:cubicBezTo>
                <a:cubicBezTo>
                  <a:pt x="65" y="200"/>
                  <a:pt x="49" y="194"/>
                  <a:pt x="46" y="193"/>
                </a:cubicBezTo>
                <a:cubicBezTo>
                  <a:pt x="43" y="192"/>
                  <a:pt x="40" y="193"/>
                  <a:pt x="38" y="194"/>
                </a:cubicBezTo>
                <a:cubicBezTo>
                  <a:pt x="35" y="195"/>
                  <a:pt x="33" y="197"/>
                  <a:pt x="32" y="200"/>
                </a:cubicBezTo>
                <a:cubicBezTo>
                  <a:pt x="30" y="203"/>
                  <a:pt x="30" y="206"/>
                  <a:pt x="31" y="208"/>
                </a:cubicBezTo>
                <a:cubicBezTo>
                  <a:pt x="32" y="211"/>
                  <a:pt x="34" y="214"/>
                  <a:pt x="36" y="215"/>
                </a:cubicBezTo>
                <a:cubicBezTo>
                  <a:pt x="39" y="217"/>
                  <a:pt x="54" y="225"/>
                  <a:pt x="67" y="233"/>
                </a:cubicBezTo>
                <a:cubicBezTo>
                  <a:pt x="64" y="240"/>
                  <a:pt x="61" y="247"/>
                  <a:pt x="59" y="254"/>
                </a:cubicBezTo>
                <a:cubicBezTo>
                  <a:pt x="44" y="251"/>
                  <a:pt x="28" y="248"/>
                  <a:pt x="24" y="248"/>
                </a:cubicBezTo>
                <a:cubicBezTo>
                  <a:pt x="21" y="247"/>
                  <a:pt x="18" y="248"/>
                  <a:pt x="16" y="250"/>
                </a:cubicBezTo>
                <a:cubicBezTo>
                  <a:pt x="14" y="251"/>
                  <a:pt x="12" y="254"/>
                  <a:pt x="11" y="257"/>
                </a:cubicBezTo>
                <a:cubicBezTo>
                  <a:pt x="10" y="260"/>
                  <a:pt x="11" y="263"/>
                  <a:pt x="12" y="265"/>
                </a:cubicBezTo>
                <a:cubicBezTo>
                  <a:pt x="13" y="268"/>
                  <a:pt x="15" y="270"/>
                  <a:pt x="18" y="271"/>
                </a:cubicBezTo>
                <a:cubicBezTo>
                  <a:pt x="21" y="272"/>
                  <a:pt x="37" y="278"/>
                  <a:pt x="51" y="283"/>
                </a:cubicBezTo>
                <a:cubicBezTo>
                  <a:pt x="50" y="291"/>
                  <a:pt x="48" y="298"/>
                  <a:pt x="47" y="305"/>
                </a:cubicBezTo>
                <a:cubicBezTo>
                  <a:pt x="32" y="305"/>
                  <a:pt x="15" y="305"/>
                  <a:pt x="12" y="305"/>
                </a:cubicBezTo>
                <a:cubicBezTo>
                  <a:pt x="9" y="305"/>
                  <a:pt x="6" y="307"/>
                  <a:pt x="4" y="309"/>
                </a:cubicBezTo>
                <a:cubicBezTo>
                  <a:pt x="2" y="311"/>
                  <a:pt x="1" y="313"/>
                  <a:pt x="1" y="317"/>
                </a:cubicBezTo>
                <a:cubicBezTo>
                  <a:pt x="0" y="320"/>
                  <a:pt x="1" y="322"/>
                  <a:pt x="3" y="325"/>
                </a:cubicBezTo>
                <a:cubicBezTo>
                  <a:pt x="4" y="327"/>
                  <a:pt x="7" y="329"/>
                  <a:pt x="10" y="329"/>
                </a:cubicBezTo>
                <a:cubicBezTo>
                  <a:pt x="13" y="330"/>
                  <a:pt x="30" y="333"/>
                  <a:pt x="45" y="336"/>
                </a:cubicBezTo>
                <a:cubicBezTo>
                  <a:pt x="44" y="343"/>
                  <a:pt x="44" y="350"/>
                  <a:pt x="45" y="358"/>
                </a:cubicBezTo>
                <a:cubicBezTo>
                  <a:pt x="30" y="361"/>
                  <a:pt x="13" y="364"/>
                  <a:pt x="10" y="364"/>
                </a:cubicBezTo>
                <a:cubicBezTo>
                  <a:pt x="7" y="365"/>
                  <a:pt x="4" y="367"/>
                  <a:pt x="3" y="369"/>
                </a:cubicBezTo>
                <a:cubicBezTo>
                  <a:pt x="1" y="371"/>
                  <a:pt x="0" y="374"/>
                  <a:pt x="1" y="377"/>
                </a:cubicBezTo>
                <a:cubicBezTo>
                  <a:pt x="1" y="380"/>
                  <a:pt x="2" y="383"/>
                  <a:pt x="4" y="385"/>
                </a:cubicBezTo>
                <a:cubicBezTo>
                  <a:pt x="6" y="387"/>
                  <a:pt x="9" y="388"/>
                  <a:pt x="12" y="388"/>
                </a:cubicBezTo>
                <a:cubicBezTo>
                  <a:pt x="15" y="388"/>
                  <a:pt x="32" y="388"/>
                  <a:pt x="47" y="388"/>
                </a:cubicBezTo>
                <a:cubicBezTo>
                  <a:pt x="48" y="396"/>
                  <a:pt x="50" y="403"/>
                  <a:pt x="51" y="410"/>
                </a:cubicBezTo>
                <a:cubicBezTo>
                  <a:pt x="37" y="415"/>
                  <a:pt x="21" y="421"/>
                  <a:pt x="18" y="423"/>
                </a:cubicBezTo>
                <a:cubicBezTo>
                  <a:pt x="15" y="424"/>
                  <a:pt x="13" y="426"/>
                  <a:pt x="12" y="428"/>
                </a:cubicBezTo>
                <a:cubicBezTo>
                  <a:pt x="11" y="431"/>
                  <a:pt x="10" y="434"/>
                  <a:pt x="11" y="437"/>
                </a:cubicBezTo>
                <a:cubicBezTo>
                  <a:pt x="12" y="440"/>
                  <a:pt x="14" y="442"/>
                  <a:pt x="16" y="444"/>
                </a:cubicBezTo>
                <a:cubicBezTo>
                  <a:pt x="18" y="445"/>
                  <a:pt x="21" y="446"/>
                  <a:pt x="24" y="446"/>
                </a:cubicBezTo>
                <a:cubicBezTo>
                  <a:pt x="28" y="445"/>
                  <a:pt x="44" y="442"/>
                  <a:pt x="59" y="440"/>
                </a:cubicBezTo>
                <a:cubicBezTo>
                  <a:pt x="61" y="447"/>
                  <a:pt x="64" y="454"/>
                  <a:pt x="67" y="461"/>
                </a:cubicBezTo>
                <a:cubicBezTo>
                  <a:pt x="54" y="468"/>
                  <a:pt x="39" y="477"/>
                  <a:pt x="36" y="479"/>
                </a:cubicBezTo>
                <a:cubicBezTo>
                  <a:pt x="34" y="480"/>
                  <a:pt x="32" y="483"/>
                  <a:pt x="31" y="485"/>
                </a:cubicBezTo>
                <a:cubicBezTo>
                  <a:pt x="30" y="488"/>
                  <a:pt x="30" y="491"/>
                  <a:pt x="32" y="494"/>
                </a:cubicBezTo>
                <a:cubicBezTo>
                  <a:pt x="33" y="497"/>
                  <a:pt x="35" y="499"/>
                  <a:pt x="38" y="500"/>
                </a:cubicBezTo>
                <a:cubicBezTo>
                  <a:pt x="40" y="501"/>
                  <a:pt x="43" y="501"/>
                  <a:pt x="46" y="500"/>
                </a:cubicBezTo>
                <a:cubicBezTo>
                  <a:pt x="49" y="499"/>
                  <a:pt x="65" y="494"/>
                  <a:pt x="80" y="488"/>
                </a:cubicBezTo>
                <a:cubicBezTo>
                  <a:pt x="83" y="495"/>
                  <a:pt x="87" y="501"/>
                  <a:pt x="91" y="508"/>
                </a:cubicBezTo>
                <a:cubicBezTo>
                  <a:pt x="79" y="517"/>
                  <a:pt x="66" y="528"/>
                  <a:pt x="64" y="531"/>
                </a:cubicBezTo>
                <a:cubicBezTo>
                  <a:pt x="61" y="533"/>
                  <a:pt x="60" y="535"/>
                  <a:pt x="60" y="538"/>
                </a:cubicBezTo>
                <a:cubicBezTo>
                  <a:pt x="60" y="541"/>
                  <a:pt x="60" y="544"/>
                  <a:pt x="62" y="546"/>
                </a:cubicBezTo>
                <a:cubicBezTo>
                  <a:pt x="64" y="549"/>
                  <a:pt x="66" y="551"/>
                  <a:pt x="69" y="551"/>
                </a:cubicBezTo>
                <a:cubicBezTo>
                  <a:pt x="72" y="552"/>
                  <a:pt x="75" y="552"/>
                  <a:pt x="77" y="550"/>
                </a:cubicBezTo>
                <a:cubicBezTo>
                  <a:pt x="80" y="549"/>
                  <a:pt x="95" y="540"/>
                  <a:pt x="108" y="533"/>
                </a:cubicBezTo>
                <a:cubicBezTo>
                  <a:pt x="113" y="538"/>
                  <a:pt x="117" y="544"/>
                  <a:pt x="122" y="550"/>
                </a:cubicBezTo>
                <a:cubicBezTo>
                  <a:pt x="113" y="561"/>
                  <a:pt x="102" y="574"/>
                  <a:pt x="100" y="577"/>
                </a:cubicBezTo>
                <a:cubicBezTo>
                  <a:pt x="98" y="579"/>
                  <a:pt x="97" y="582"/>
                  <a:pt x="97" y="585"/>
                </a:cubicBezTo>
                <a:cubicBezTo>
                  <a:pt x="98" y="588"/>
                  <a:pt x="99" y="591"/>
                  <a:pt x="101" y="593"/>
                </a:cubicBezTo>
                <a:cubicBezTo>
                  <a:pt x="103" y="595"/>
                  <a:pt x="106" y="596"/>
                  <a:pt x="109" y="596"/>
                </a:cubicBezTo>
                <a:cubicBezTo>
                  <a:pt x="112" y="597"/>
                  <a:pt x="114" y="596"/>
                  <a:pt x="117" y="594"/>
                </a:cubicBezTo>
                <a:cubicBezTo>
                  <a:pt x="119" y="592"/>
                  <a:pt x="132" y="581"/>
                  <a:pt x="144" y="571"/>
                </a:cubicBezTo>
                <a:cubicBezTo>
                  <a:pt x="150" y="576"/>
                  <a:pt x="155" y="581"/>
                  <a:pt x="161" y="586"/>
                </a:cubicBezTo>
                <a:cubicBezTo>
                  <a:pt x="153" y="599"/>
                  <a:pt x="145" y="613"/>
                  <a:pt x="143" y="616"/>
                </a:cubicBezTo>
                <a:cubicBezTo>
                  <a:pt x="142" y="619"/>
                  <a:pt x="142" y="622"/>
                  <a:pt x="142" y="625"/>
                </a:cubicBezTo>
                <a:cubicBezTo>
                  <a:pt x="143" y="628"/>
                  <a:pt x="145" y="630"/>
                  <a:pt x="147" y="632"/>
                </a:cubicBezTo>
                <a:cubicBezTo>
                  <a:pt x="150" y="634"/>
                  <a:pt x="153" y="634"/>
                  <a:pt x="156" y="634"/>
                </a:cubicBezTo>
                <a:cubicBezTo>
                  <a:pt x="158" y="634"/>
                  <a:pt x="161" y="632"/>
                  <a:pt x="163" y="630"/>
                </a:cubicBezTo>
                <a:cubicBezTo>
                  <a:pt x="165" y="628"/>
                  <a:pt x="176" y="615"/>
                  <a:pt x="186" y="603"/>
                </a:cubicBezTo>
                <a:cubicBezTo>
                  <a:pt x="192" y="607"/>
                  <a:pt x="199" y="611"/>
                  <a:pt x="205" y="614"/>
                </a:cubicBezTo>
                <a:cubicBezTo>
                  <a:pt x="200" y="629"/>
                  <a:pt x="194" y="644"/>
                  <a:pt x="193" y="648"/>
                </a:cubicBezTo>
                <a:cubicBezTo>
                  <a:pt x="192" y="650"/>
                  <a:pt x="193" y="654"/>
                  <a:pt x="194" y="656"/>
                </a:cubicBezTo>
                <a:cubicBezTo>
                  <a:pt x="195" y="659"/>
                  <a:pt x="197" y="661"/>
                  <a:pt x="200" y="662"/>
                </a:cubicBezTo>
                <a:cubicBezTo>
                  <a:pt x="203" y="663"/>
                  <a:pt x="205" y="664"/>
                  <a:pt x="208" y="663"/>
                </a:cubicBezTo>
                <a:cubicBezTo>
                  <a:pt x="211" y="662"/>
                  <a:pt x="214" y="660"/>
                  <a:pt x="215" y="658"/>
                </a:cubicBezTo>
                <a:cubicBezTo>
                  <a:pt x="217" y="655"/>
                  <a:pt x="225" y="640"/>
                  <a:pt x="233" y="627"/>
                </a:cubicBezTo>
                <a:cubicBezTo>
                  <a:pt x="240" y="630"/>
                  <a:pt x="247" y="633"/>
                  <a:pt x="254" y="635"/>
                </a:cubicBezTo>
                <a:cubicBezTo>
                  <a:pt x="251" y="650"/>
                  <a:pt x="248" y="666"/>
                  <a:pt x="248" y="670"/>
                </a:cubicBezTo>
                <a:cubicBezTo>
                  <a:pt x="247" y="673"/>
                  <a:pt x="248" y="676"/>
                  <a:pt x="250" y="678"/>
                </a:cubicBezTo>
                <a:cubicBezTo>
                  <a:pt x="251" y="680"/>
                  <a:pt x="254" y="682"/>
                  <a:pt x="257" y="683"/>
                </a:cubicBezTo>
                <a:cubicBezTo>
                  <a:pt x="260" y="684"/>
                  <a:pt x="263" y="683"/>
                  <a:pt x="265" y="682"/>
                </a:cubicBezTo>
                <a:cubicBezTo>
                  <a:pt x="268" y="681"/>
                  <a:pt x="270" y="679"/>
                  <a:pt x="271" y="676"/>
                </a:cubicBezTo>
                <a:cubicBezTo>
                  <a:pt x="272" y="673"/>
                  <a:pt x="278" y="657"/>
                  <a:pt x="283" y="643"/>
                </a:cubicBezTo>
                <a:cubicBezTo>
                  <a:pt x="290" y="644"/>
                  <a:pt x="298" y="645"/>
                  <a:pt x="305" y="646"/>
                </a:cubicBezTo>
                <a:cubicBezTo>
                  <a:pt x="305" y="662"/>
                  <a:pt x="305" y="679"/>
                  <a:pt x="305" y="682"/>
                </a:cubicBezTo>
                <a:cubicBezTo>
                  <a:pt x="305" y="685"/>
                  <a:pt x="307" y="688"/>
                  <a:pt x="309" y="690"/>
                </a:cubicBezTo>
                <a:cubicBezTo>
                  <a:pt x="311" y="692"/>
                  <a:pt x="313" y="693"/>
                  <a:pt x="316" y="693"/>
                </a:cubicBezTo>
                <a:cubicBezTo>
                  <a:pt x="319" y="694"/>
                  <a:pt x="322" y="693"/>
                  <a:pt x="324" y="691"/>
                </a:cubicBezTo>
                <a:cubicBezTo>
                  <a:pt x="327" y="690"/>
                  <a:pt x="329" y="687"/>
                  <a:pt x="329" y="684"/>
                </a:cubicBezTo>
                <a:cubicBezTo>
                  <a:pt x="330" y="681"/>
                  <a:pt x="333" y="664"/>
                  <a:pt x="336" y="649"/>
                </a:cubicBezTo>
                <a:cubicBezTo>
                  <a:pt x="343" y="649"/>
                  <a:pt x="350" y="649"/>
                  <a:pt x="358" y="649"/>
                </a:cubicBezTo>
                <a:cubicBezTo>
                  <a:pt x="360" y="664"/>
                  <a:pt x="363" y="681"/>
                  <a:pt x="364" y="684"/>
                </a:cubicBezTo>
                <a:cubicBezTo>
                  <a:pt x="364" y="687"/>
                  <a:pt x="366" y="690"/>
                  <a:pt x="369" y="691"/>
                </a:cubicBezTo>
                <a:cubicBezTo>
                  <a:pt x="371" y="693"/>
                  <a:pt x="374" y="694"/>
                  <a:pt x="377" y="693"/>
                </a:cubicBezTo>
                <a:cubicBezTo>
                  <a:pt x="380" y="693"/>
                  <a:pt x="383" y="692"/>
                  <a:pt x="385" y="690"/>
                </a:cubicBezTo>
                <a:cubicBezTo>
                  <a:pt x="387" y="688"/>
                  <a:pt x="388" y="685"/>
                  <a:pt x="388" y="682"/>
                </a:cubicBezTo>
                <a:cubicBezTo>
                  <a:pt x="388" y="679"/>
                  <a:pt x="388" y="662"/>
                  <a:pt x="388" y="646"/>
                </a:cubicBezTo>
                <a:cubicBezTo>
                  <a:pt x="395" y="645"/>
                  <a:pt x="403" y="644"/>
                  <a:pt x="410" y="643"/>
                </a:cubicBezTo>
                <a:cubicBezTo>
                  <a:pt x="415" y="657"/>
                  <a:pt x="421" y="673"/>
                  <a:pt x="422" y="676"/>
                </a:cubicBezTo>
                <a:cubicBezTo>
                  <a:pt x="423" y="679"/>
                  <a:pt x="425" y="681"/>
                  <a:pt x="428" y="682"/>
                </a:cubicBezTo>
                <a:cubicBezTo>
                  <a:pt x="431" y="683"/>
                  <a:pt x="434" y="684"/>
                  <a:pt x="436" y="683"/>
                </a:cubicBezTo>
                <a:cubicBezTo>
                  <a:pt x="439" y="682"/>
                  <a:pt x="442" y="680"/>
                  <a:pt x="443" y="678"/>
                </a:cubicBezTo>
                <a:cubicBezTo>
                  <a:pt x="445" y="676"/>
                  <a:pt x="446" y="673"/>
                  <a:pt x="445" y="670"/>
                </a:cubicBezTo>
                <a:cubicBezTo>
                  <a:pt x="445" y="666"/>
                  <a:pt x="442" y="650"/>
                  <a:pt x="439" y="635"/>
                </a:cubicBezTo>
                <a:cubicBezTo>
                  <a:pt x="446" y="633"/>
                  <a:pt x="453" y="630"/>
                  <a:pt x="460" y="627"/>
                </a:cubicBezTo>
                <a:cubicBezTo>
                  <a:pt x="468" y="640"/>
                  <a:pt x="476" y="655"/>
                  <a:pt x="478" y="658"/>
                </a:cubicBezTo>
                <a:cubicBezTo>
                  <a:pt x="480" y="660"/>
                  <a:pt x="482" y="662"/>
                  <a:pt x="485" y="663"/>
                </a:cubicBezTo>
                <a:cubicBezTo>
                  <a:pt x="488" y="664"/>
                  <a:pt x="491" y="663"/>
                  <a:pt x="493" y="662"/>
                </a:cubicBezTo>
                <a:cubicBezTo>
                  <a:pt x="496" y="661"/>
                  <a:pt x="498" y="659"/>
                  <a:pt x="499" y="656"/>
                </a:cubicBezTo>
                <a:cubicBezTo>
                  <a:pt x="500" y="654"/>
                  <a:pt x="501" y="650"/>
                  <a:pt x="500" y="648"/>
                </a:cubicBezTo>
                <a:cubicBezTo>
                  <a:pt x="499" y="644"/>
                  <a:pt x="493" y="629"/>
                  <a:pt x="488" y="614"/>
                </a:cubicBezTo>
                <a:cubicBezTo>
                  <a:pt x="494" y="611"/>
                  <a:pt x="501" y="607"/>
                  <a:pt x="507" y="603"/>
                </a:cubicBezTo>
                <a:cubicBezTo>
                  <a:pt x="517" y="615"/>
                  <a:pt x="528" y="628"/>
                  <a:pt x="530" y="630"/>
                </a:cubicBezTo>
                <a:cubicBezTo>
                  <a:pt x="532" y="632"/>
                  <a:pt x="535" y="634"/>
                  <a:pt x="538" y="634"/>
                </a:cubicBezTo>
                <a:cubicBezTo>
                  <a:pt x="540" y="634"/>
                  <a:pt x="543" y="634"/>
                  <a:pt x="546" y="632"/>
                </a:cubicBezTo>
                <a:cubicBezTo>
                  <a:pt x="548" y="630"/>
                  <a:pt x="550" y="628"/>
                  <a:pt x="551" y="625"/>
                </a:cubicBezTo>
                <a:cubicBezTo>
                  <a:pt x="551" y="622"/>
                  <a:pt x="551" y="619"/>
                  <a:pt x="550" y="616"/>
                </a:cubicBezTo>
                <a:cubicBezTo>
                  <a:pt x="548" y="613"/>
                  <a:pt x="540" y="599"/>
                  <a:pt x="532" y="586"/>
                </a:cubicBezTo>
                <a:cubicBezTo>
                  <a:pt x="538" y="581"/>
                  <a:pt x="543" y="576"/>
                  <a:pt x="549" y="571"/>
                </a:cubicBezTo>
                <a:cubicBezTo>
                  <a:pt x="561" y="581"/>
                  <a:pt x="574" y="592"/>
                  <a:pt x="576" y="594"/>
                </a:cubicBezTo>
                <a:close/>
                <a:moveTo>
                  <a:pt x="192" y="502"/>
                </a:moveTo>
                <a:cubicBezTo>
                  <a:pt x="107" y="416"/>
                  <a:pt x="107" y="278"/>
                  <a:pt x="192" y="192"/>
                </a:cubicBezTo>
                <a:cubicBezTo>
                  <a:pt x="277" y="107"/>
                  <a:pt x="416" y="107"/>
                  <a:pt x="501" y="192"/>
                </a:cubicBezTo>
                <a:cubicBezTo>
                  <a:pt x="586" y="278"/>
                  <a:pt x="586" y="416"/>
                  <a:pt x="501" y="502"/>
                </a:cubicBezTo>
                <a:cubicBezTo>
                  <a:pt x="416" y="587"/>
                  <a:pt x="277" y="587"/>
                  <a:pt x="192" y="502"/>
                </a:cubicBezTo>
                <a:close/>
              </a:path>
            </a:pathLst>
          </a:custGeom>
          <a:solidFill>
            <a:schemeClr val="accent4"/>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55" name="Freeform 40">
            <a:extLst>
              <a:ext uri="{FF2B5EF4-FFF2-40B4-BE49-F238E27FC236}">
                <a16:creationId xmlns:a16="http://schemas.microsoft.com/office/drawing/2014/main" id="{010B19C3-4A80-0CAE-3CB0-592F4ECCE3DD}"/>
              </a:ext>
            </a:extLst>
          </p:cNvPr>
          <p:cNvSpPr>
            <a:spLocks/>
          </p:cNvSpPr>
          <p:nvPr/>
        </p:nvSpPr>
        <p:spPr bwMode="auto">
          <a:xfrm>
            <a:off x="3256021" y="3278659"/>
            <a:ext cx="114421" cy="71020"/>
          </a:xfrm>
          <a:custGeom>
            <a:avLst/>
            <a:gdLst/>
            <a:ahLst/>
            <a:cxnLst>
              <a:cxn ang="0">
                <a:pos x="19" y="26"/>
              </a:cxn>
              <a:cxn ang="0">
                <a:pos x="49" y="11"/>
              </a:cxn>
              <a:cxn ang="0">
                <a:pos x="1" y="0"/>
              </a:cxn>
              <a:cxn ang="0">
                <a:pos x="19" y="26"/>
              </a:cxn>
            </a:cxnLst>
            <a:rect l="0" t="0" r="r" b="b"/>
            <a:pathLst>
              <a:path w="49" h="30">
                <a:moveTo>
                  <a:pt x="19" y="26"/>
                </a:moveTo>
                <a:cubicBezTo>
                  <a:pt x="32" y="30"/>
                  <a:pt x="45" y="23"/>
                  <a:pt x="49" y="11"/>
                </a:cubicBezTo>
                <a:cubicBezTo>
                  <a:pt x="1" y="0"/>
                  <a:pt x="1" y="0"/>
                  <a:pt x="1" y="0"/>
                </a:cubicBezTo>
                <a:cubicBezTo>
                  <a:pt x="0" y="12"/>
                  <a:pt x="8" y="23"/>
                  <a:pt x="19" y="26"/>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56" name="Freeform 41">
            <a:extLst>
              <a:ext uri="{FF2B5EF4-FFF2-40B4-BE49-F238E27FC236}">
                <a16:creationId xmlns:a16="http://schemas.microsoft.com/office/drawing/2014/main" id="{F48C687A-3053-7167-7A9C-D107A8505FEC}"/>
              </a:ext>
            </a:extLst>
          </p:cNvPr>
          <p:cNvSpPr>
            <a:spLocks/>
          </p:cNvSpPr>
          <p:nvPr/>
        </p:nvSpPr>
        <p:spPr bwMode="auto">
          <a:xfrm>
            <a:off x="3259966" y="3221449"/>
            <a:ext cx="116394" cy="69047"/>
          </a:xfrm>
          <a:custGeom>
            <a:avLst/>
            <a:gdLst/>
            <a:ahLst/>
            <a:cxnLst>
              <a:cxn ang="0">
                <a:pos x="0" y="19"/>
              </a:cxn>
              <a:cxn ang="0">
                <a:pos x="48" y="29"/>
              </a:cxn>
              <a:cxn ang="0">
                <a:pos x="30" y="3"/>
              </a:cxn>
              <a:cxn ang="0">
                <a:pos x="0" y="19"/>
              </a:cxn>
            </a:cxnLst>
            <a:rect l="0" t="0" r="r" b="b"/>
            <a:pathLst>
              <a:path w="49" h="29">
                <a:moveTo>
                  <a:pt x="0" y="19"/>
                </a:moveTo>
                <a:cubicBezTo>
                  <a:pt x="48" y="29"/>
                  <a:pt x="48" y="29"/>
                  <a:pt x="48" y="29"/>
                </a:cubicBezTo>
                <a:cubicBezTo>
                  <a:pt x="49" y="18"/>
                  <a:pt x="42" y="6"/>
                  <a:pt x="30" y="3"/>
                </a:cubicBezTo>
                <a:cubicBezTo>
                  <a:pt x="17" y="0"/>
                  <a:pt x="5" y="7"/>
                  <a:pt x="0" y="19"/>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57" name="Freeform 43">
            <a:extLst>
              <a:ext uri="{FF2B5EF4-FFF2-40B4-BE49-F238E27FC236}">
                <a16:creationId xmlns:a16="http://schemas.microsoft.com/office/drawing/2014/main" id="{DFBEDFDE-680E-4D94-9371-4E72907BA8DC}"/>
              </a:ext>
            </a:extLst>
          </p:cNvPr>
          <p:cNvSpPr>
            <a:spLocks noEditPoints="1"/>
          </p:cNvSpPr>
          <p:nvPr/>
        </p:nvSpPr>
        <p:spPr bwMode="auto">
          <a:xfrm>
            <a:off x="5345189" y="2442203"/>
            <a:ext cx="708226" cy="708226"/>
          </a:xfrm>
          <a:custGeom>
            <a:avLst/>
            <a:gdLst/>
            <a:ahLst/>
            <a:cxnLst>
              <a:cxn ang="0">
                <a:pos x="275" y="195"/>
              </a:cxn>
              <a:cxn ang="0">
                <a:pos x="195" y="25"/>
              </a:cxn>
              <a:cxn ang="0">
                <a:pos x="25" y="105"/>
              </a:cxn>
              <a:cxn ang="0">
                <a:pos x="105" y="275"/>
              </a:cxn>
              <a:cxn ang="0">
                <a:pos x="275" y="195"/>
              </a:cxn>
              <a:cxn ang="0">
                <a:pos x="112" y="255"/>
              </a:cxn>
              <a:cxn ang="0">
                <a:pos x="74" y="231"/>
              </a:cxn>
              <a:cxn ang="0">
                <a:pos x="122" y="191"/>
              </a:cxn>
              <a:cxn ang="0">
                <a:pos x="133" y="197"/>
              </a:cxn>
              <a:cxn ang="0">
                <a:pos x="191" y="178"/>
              </a:cxn>
              <a:cxn ang="0">
                <a:pos x="250" y="199"/>
              </a:cxn>
              <a:cxn ang="0">
                <a:pos x="112" y="255"/>
              </a:cxn>
              <a:cxn ang="0">
                <a:pos x="173" y="159"/>
              </a:cxn>
              <a:cxn ang="0">
                <a:pos x="142" y="173"/>
              </a:cxn>
              <a:cxn ang="0">
                <a:pos x="127" y="142"/>
              </a:cxn>
              <a:cxn ang="0">
                <a:pos x="158" y="127"/>
              </a:cxn>
              <a:cxn ang="0">
                <a:pos x="173" y="159"/>
              </a:cxn>
              <a:cxn ang="0">
                <a:pos x="258" y="175"/>
              </a:cxn>
              <a:cxn ang="0">
                <a:pos x="200" y="153"/>
              </a:cxn>
              <a:cxn ang="0">
                <a:pos x="167" y="103"/>
              </a:cxn>
              <a:cxn ang="0">
                <a:pos x="155" y="101"/>
              </a:cxn>
              <a:cxn ang="0">
                <a:pos x="144" y="39"/>
              </a:cxn>
              <a:cxn ang="0">
                <a:pos x="188" y="45"/>
              </a:cxn>
              <a:cxn ang="0">
                <a:pos x="258" y="175"/>
              </a:cxn>
              <a:cxn ang="0">
                <a:pos x="46" y="113"/>
              </a:cxn>
              <a:cxn ang="0">
                <a:pos x="118" y="44"/>
              </a:cxn>
              <a:cxn ang="0">
                <a:pos x="129" y="105"/>
              </a:cxn>
              <a:cxn ang="0">
                <a:pos x="103" y="133"/>
              </a:cxn>
              <a:cxn ang="0">
                <a:pos x="105" y="171"/>
              </a:cxn>
              <a:cxn ang="0">
                <a:pos x="57" y="211"/>
              </a:cxn>
              <a:cxn ang="0">
                <a:pos x="46" y="113"/>
              </a:cxn>
            </a:cxnLst>
            <a:rect l="0" t="0" r="r" b="b"/>
            <a:pathLst>
              <a:path w="300" h="300">
                <a:moveTo>
                  <a:pt x="275" y="195"/>
                </a:moveTo>
                <a:cubicBezTo>
                  <a:pt x="300" y="126"/>
                  <a:pt x="264" y="50"/>
                  <a:pt x="195" y="25"/>
                </a:cubicBezTo>
                <a:cubicBezTo>
                  <a:pt x="126" y="0"/>
                  <a:pt x="50" y="36"/>
                  <a:pt x="25" y="105"/>
                </a:cubicBezTo>
                <a:cubicBezTo>
                  <a:pt x="0" y="174"/>
                  <a:pt x="36" y="251"/>
                  <a:pt x="105" y="275"/>
                </a:cubicBezTo>
                <a:cubicBezTo>
                  <a:pt x="174" y="300"/>
                  <a:pt x="250" y="264"/>
                  <a:pt x="275" y="195"/>
                </a:cubicBezTo>
                <a:close/>
                <a:moveTo>
                  <a:pt x="112" y="255"/>
                </a:moveTo>
                <a:cubicBezTo>
                  <a:pt x="98" y="250"/>
                  <a:pt x="85" y="241"/>
                  <a:pt x="74" y="231"/>
                </a:cubicBezTo>
                <a:cubicBezTo>
                  <a:pt x="122" y="191"/>
                  <a:pt x="122" y="191"/>
                  <a:pt x="122" y="191"/>
                </a:cubicBezTo>
                <a:cubicBezTo>
                  <a:pt x="125" y="193"/>
                  <a:pt x="129" y="195"/>
                  <a:pt x="133" y="197"/>
                </a:cubicBezTo>
                <a:cubicBezTo>
                  <a:pt x="155" y="205"/>
                  <a:pt x="179" y="196"/>
                  <a:pt x="191" y="178"/>
                </a:cubicBezTo>
                <a:cubicBezTo>
                  <a:pt x="250" y="199"/>
                  <a:pt x="250" y="199"/>
                  <a:pt x="250" y="199"/>
                </a:cubicBezTo>
                <a:cubicBezTo>
                  <a:pt x="225" y="249"/>
                  <a:pt x="166" y="274"/>
                  <a:pt x="112" y="255"/>
                </a:cubicBezTo>
                <a:close/>
                <a:moveTo>
                  <a:pt x="173" y="159"/>
                </a:moveTo>
                <a:cubicBezTo>
                  <a:pt x="169" y="171"/>
                  <a:pt x="155" y="178"/>
                  <a:pt x="142" y="173"/>
                </a:cubicBezTo>
                <a:cubicBezTo>
                  <a:pt x="129" y="169"/>
                  <a:pt x="122" y="155"/>
                  <a:pt x="127" y="142"/>
                </a:cubicBezTo>
                <a:cubicBezTo>
                  <a:pt x="131" y="129"/>
                  <a:pt x="145" y="122"/>
                  <a:pt x="158" y="127"/>
                </a:cubicBezTo>
                <a:cubicBezTo>
                  <a:pt x="171" y="131"/>
                  <a:pt x="178" y="146"/>
                  <a:pt x="173" y="159"/>
                </a:cubicBezTo>
                <a:close/>
                <a:moveTo>
                  <a:pt x="258" y="175"/>
                </a:moveTo>
                <a:cubicBezTo>
                  <a:pt x="200" y="153"/>
                  <a:pt x="200" y="153"/>
                  <a:pt x="200" y="153"/>
                </a:cubicBezTo>
                <a:cubicBezTo>
                  <a:pt x="201" y="132"/>
                  <a:pt x="188" y="111"/>
                  <a:pt x="167" y="103"/>
                </a:cubicBezTo>
                <a:cubicBezTo>
                  <a:pt x="163" y="102"/>
                  <a:pt x="159" y="101"/>
                  <a:pt x="155" y="101"/>
                </a:cubicBezTo>
                <a:cubicBezTo>
                  <a:pt x="144" y="39"/>
                  <a:pt x="144" y="39"/>
                  <a:pt x="144" y="39"/>
                </a:cubicBezTo>
                <a:cubicBezTo>
                  <a:pt x="158" y="38"/>
                  <a:pt x="173" y="40"/>
                  <a:pt x="188" y="45"/>
                </a:cubicBezTo>
                <a:cubicBezTo>
                  <a:pt x="241" y="65"/>
                  <a:pt x="271" y="121"/>
                  <a:pt x="258" y="175"/>
                </a:cubicBezTo>
                <a:close/>
                <a:moveTo>
                  <a:pt x="46" y="113"/>
                </a:moveTo>
                <a:cubicBezTo>
                  <a:pt x="58" y="78"/>
                  <a:pt x="86" y="53"/>
                  <a:pt x="118" y="44"/>
                </a:cubicBezTo>
                <a:cubicBezTo>
                  <a:pt x="129" y="105"/>
                  <a:pt x="129" y="105"/>
                  <a:pt x="129" y="105"/>
                </a:cubicBezTo>
                <a:cubicBezTo>
                  <a:pt x="117" y="110"/>
                  <a:pt x="108" y="120"/>
                  <a:pt x="103" y="133"/>
                </a:cubicBezTo>
                <a:cubicBezTo>
                  <a:pt x="99" y="146"/>
                  <a:pt x="100" y="159"/>
                  <a:pt x="105" y="171"/>
                </a:cubicBezTo>
                <a:cubicBezTo>
                  <a:pt x="57" y="211"/>
                  <a:pt x="57" y="211"/>
                  <a:pt x="57" y="211"/>
                </a:cubicBezTo>
                <a:cubicBezTo>
                  <a:pt x="39" y="183"/>
                  <a:pt x="33" y="147"/>
                  <a:pt x="46" y="113"/>
                </a:cubicBezTo>
                <a:close/>
              </a:path>
            </a:pathLst>
          </a:custGeom>
          <a:solidFill>
            <a:srgbClr val="F26363"/>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58" name="Freeform 44">
            <a:extLst>
              <a:ext uri="{FF2B5EF4-FFF2-40B4-BE49-F238E27FC236}">
                <a16:creationId xmlns:a16="http://schemas.microsoft.com/office/drawing/2014/main" id="{DA72FDE0-324E-ECFC-01B5-DFCF217D1F43}"/>
              </a:ext>
            </a:extLst>
          </p:cNvPr>
          <p:cNvSpPr>
            <a:spLocks/>
          </p:cNvSpPr>
          <p:nvPr/>
        </p:nvSpPr>
        <p:spPr bwMode="auto">
          <a:xfrm>
            <a:off x="9148699" y="3758044"/>
            <a:ext cx="126258" cy="102584"/>
          </a:xfrm>
          <a:custGeom>
            <a:avLst/>
            <a:gdLst/>
            <a:ahLst/>
            <a:cxnLst>
              <a:cxn ang="0">
                <a:pos x="12" y="44"/>
              </a:cxn>
              <a:cxn ang="0">
                <a:pos x="3" y="39"/>
              </a:cxn>
              <a:cxn ang="0">
                <a:pos x="6" y="23"/>
              </a:cxn>
              <a:cxn ang="0">
                <a:pos x="19" y="14"/>
              </a:cxn>
              <a:cxn ang="0">
                <a:pos x="20" y="13"/>
              </a:cxn>
              <a:cxn ang="0">
                <a:pos x="34" y="4"/>
              </a:cxn>
              <a:cxn ang="0">
                <a:pos x="50" y="6"/>
              </a:cxn>
              <a:cxn ang="0">
                <a:pos x="47" y="22"/>
              </a:cxn>
              <a:cxn ang="0">
                <a:pos x="33" y="31"/>
              </a:cxn>
              <a:cxn ang="0">
                <a:pos x="33" y="32"/>
              </a:cxn>
              <a:cxn ang="0">
                <a:pos x="19" y="42"/>
              </a:cxn>
              <a:cxn ang="0">
                <a:pos x="12" y="44"/>
              </a:cxn>
            </a:cxnLst>
            <a:rect l="0" t="0" r="r" b="b"/>
            <a:pathLst>
              <a:path w="53" h="44">
                <a:moveTo>
                  <a:pt x="12" y="44"/>
                </a:moveTo>
                <a:cubicBezTo>
                  <a:pt x="9" y="44"/>
                  <a:pt x="5" y="42"/>
                  <a:pt x="3" y="39"/>
                </a:cubicBezTo>
                <a:cubicBezTo>
                  <a:pt x="0" y="34"/>
                  <a:pt x="1" y="27"/>
                  <a:pt x="6" y="23"/>
                </a:cubicBezTo>
                <a:cubicBezTo>
                  <a:pt x="19" y="14"/>
                  <a:pt x="19" y="14"/>
                  <a:pt x="19" y="14"/>
                </a:cubicBezTo>
                <a:cubicBezTo>
                  <a:pt x="20" y="14"/>
                  <a:pt x="20" y="13"/>
                  <a:pt x="20" y="13"/>
                </a:cubicBezTo>
                <a:cubicBezTo>
                  <a:pt x="25" y="10"/>
                  <a:pt x="29" y="7"/>
                  <a:pt x="34" y="4"/>
                </a:cubicBezTo>
                <a:cubicBezTo>
                  <a:pt x="39" y="0"/>
                  <a:pt x="46" y="1"/>
                  <a:pt x="50" y="6"/>
                </a:cubicBezTo>
                <a:cubicBezTo>
                  <a:pt x="53" y="11"/>
                  <a:pt x="52" y="18"/>
                  <a:pt x="47" y="22"/>
                </a:cubicBezTo>
                <a:cubicBezTo>
                  <a:pt x="43" y="25"/>
                  <a:pt x="38" y="28"/>
                  <a:pt x="33" y="31"/>
                </a:cubicBezTo>
                <a:cubicBezTo>
                  <a:pt x="33" y="32"/>
                  <a:pt x="33" y="32"/>
                  <a:pt x="33" y="32"/>
                </a:cubicBezTo>
                <a:cubicBezTo>
                  <a:pt x="19" y="42"/>
                  <a:pt x="19" y="42"/>
                  <a:pt x="19" y="42"/>
                </a:cubicBezTo>
                <a:cubicBezTo>
                  <a:pt x="17" y="43"/>
                  <a:pt x="15" y="44"/>
                  <a:pt x="12" y="44"/>
                </a:cubicBezTo>
                <a:close/>
              </a:path>
            </a:pathLst>
          </a:custGeom>
          <a:solidFill>
            <a:schemeClr val="accent5">
              <a:lumMod val="60000"/>
              <a:lumOff val="40000"/>
            </a:schemeClr>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59" name="Freeform 45">
            <a:extLst>
              <a:ext uri="{FF2B5EF4-FFF2-40B4-BE49-F238E27FC236}">
                <a16:creationId xmlns:a16="http://schemas.microsoft.com/office/drawing/2014/main" id="{7B719C40-E5C3-1AAA-E543-77947615D554}"/>
              </a:ext>
            </a:extLst>
          </p:cNvPr>
          <p:cNvSpPr>
            <a:spLocks noEditPoints="1"/>
          </p:cNvSpPr>
          <p:nvPr/>
        </p:nvSpPr>
        <p:spPr bwMode="auto">
          <a:xfrm>
            <a:off x="5481311" y="2033839"/>
            <a:ext cx="3663443" cy="3876502"/>
          </a:xfrm>
          <a:custGeom>
            <a:avLst/>
            <a:gdLst/>
            <a:ahLst/>
            <a:cxnLst>
              <a:cxn ang="0">
                <a:pos x="253" y="1627"/>
              </a:cxn>
              <a:cxn ang="0">
                <a:pos x="311" y="1628"/>
              </a:cxn>
              <a:cxn ang="0">
                <a:pos x="148" y="1594"/>
              </a:cxn>
              <a:cxn ang="0">
                <a:pos x="363" y="1579"/>
              </a:cxn>
              <a:cxn ang="0">
                <a:pos x="80" y="1576"/>
              </a:cxn>
              <a:cxn ang="0">
                <a:pos x="387" y="1576"/>
              </a:cxn>
              <a:cxn ang="0">
                <a:pos x="64" y="1554"/>
              </a:cxn>
              <a:cxn ang="0">
                <a:pos x="64" y="1554"/>
              </a:cxn>
              <a:cxn ang="0">
                <a:pos x="459" y="1540"/>
              </a:cxn>
              <a:cxn ang="0">
                <a:pos x="542" y="1482"/>
              </a:cxn>
              <a:cxn ang="0">
                <a:pos x="29" y="1450"/>
              </a:cxn>
              <a:cxn ang="0">
                <a:pos x="584" y="1425"/>
              </a:cxn>
              <a:cxn ang="0">
                <a:pos x="0" y="1396"/>
              </a:cxn>
              <a:cxn ang="0">
                <a:pos x="12" y="1431"/>
              </a:cxn>
              <a:cxn ang="0">
                <a:pos x="625" y="1425"/>
              </a:cxn>
              <a:cxn ang="0">
                <a:pos x="708" y="1367"/>
              </a:cxn>
              <a:cxn ang="0">
                <a:pos x="27" y="1309"/>
              </a:cxn>
              <a:cxn ang="0">
                <a:pos x="751" y="1310"/>
              </a:cxn>
              <a:cxn ang="0">
                <a:pos x="779" y="1290"/>
              </a:cxn>
              <a:cxn ang="0">
                <a:pos x="32" y="1299"/>
              </a:cxn>
              <a:cxn ang="0">
                <a:pos x="841" y="1272"/>
              </a:cxn>
              <a:cxn ang="0">
                <a:pos x="841" y="1272"/>
              </a:cxn>
              <a:cxn ang="0">
                <a:pos x="80" y="1235"/>
              </a:cxn>
              <a:cxn ang="0">
                <a:pos x="930" y="1213"/>
              </a:cxn>
              <a:cxn ang="0">
                <a:pos x="989" y="1158"/>
              </a:cxn>
              <a:cxn ang="0">
                <a:pos x="109" y="1135"/>
              </a:cxn>
              <a:cxn ang="0">
                <a:pos x="1001" y="1136"/>
              </a:cxn>
              <a:cxn ang="0">
                <a:pos x="129" y="1120"/>
              </a:cxn>
              <a:cxn ang="0">
                <a:pos x="1063" y="1118"/>
              </a:cxn>
              <a:cxn ang="0">
                <a:pos x="1063" y="1118"/>
              </a:cxn>
              <a:cxn ang="0">
                <a:pos x="1125" y="1078"/>
              </a:cxn>
              <a:cxn ang="0">
                <a:pos x="194" y="1027"/>
              </a:cxn>
              <a:cxn ang="0">
                <a:pos x="1211" y="1004"/>
              </a:cxn>
              <a:cxn ang="0">
                <a:pos x="206" y="956"/>
              </a:cxn>
              <a:cxn ang="0">
                <a:pos x="1223" y="982"/>
              </a:cxn>
              <a:cxn ang="0">
                <a:pos x="1276" y="959"/>
              </a:cxn>
              <a:cxn ang="0">
                <a:pos x="232" y="944"/>
              </a:cxn>
              <a:cxn ang="0">
                <a:pos x="232" y="944"/>
              </a:cxn>
              <a:cxn ang="0">
                <a:pos x="1347" y="924"/>
              </a:cxn>
              <a:cxn ang="0">
                <a:pos x="1430" y="866"/>
              </a:cxn>
              <a:cxn ang="0">
                <a:pos x="287" y="833"/>
              </a:cxn>
              <a:cxn ang="0">
                <a:pos x="1473" y="809"/>
              </a:cxn>
              <a:cxn ang="0">
                <a:pos x="288" y="808"/>
              </a:cxn>
              <a:cxn ang="0">
                <a:pos x="1498" y="805"/>
              </a:cxn>
              <a:cxn ang="0">
                <a:pos x="330" y="766"/>
              </a:cxn>
              <a:cxn ang="0">
                <a:pos x="330" y="766"/>
              </a:cxn>
              <a:cxn ang="0">
                <a:pos x="373" y="700"/>
              </a:cxn>
              <a:cxn ang="0">
                <a:pos x="421" y="611"/>
              </a:cxn>
              <a:cxn ang="0">
                <a:pos x="450" y="537"/>
              </a:cxn>
              <a:cxn ang="0">
                <a:pos x="467" y="482"/>
              </a:cxn>
              <a:cxn ang="0">
                <a:pos x="483" y="452"/>
              </a:cxn>
              <a:cxn ang="0">
                <a:pos x="520" y="408"/>
              </a:cxn>
              <a:cxn ang="0">
                <a:pos x="558" y="350"/>
              </a:cxn>
              <a:cxn ang="0">
                <a:pos x="558" y="350"/>
              </a:cxn>
              <a:cxn ang="0">
                <a:pos x="601" y="285"/>
              </a:cxn>
              <a:cxn ang="0">
                <a:pos x="650" y="196"/>
              </a:cxn>
              <a:cxn ang="0">
                <a:pos x="678" y="121"/>
              </a:cxn>
              <a:cxn ang="0">
                <a:pos x="695" y="66"/>
              </a:cxn>
              <a:cxn ang="0">
                <a:pos x="711" y="37"/>
              </a:cxn>
            </a:cxnLst>
            <a:rect l="0" t="0" r="r" b="b"/>
            <a:pathLst>
              <a:path w="1548" h="1638">
                <a:moveTo>
                  <a:pt x="241" y="1638"/>
                </a:moveTo>
                <a:cubicBezTo>
                  <a:pt x="241" y="1638"/>
                  <a:pt x="241" y="1638"/>
                  <a:pt x="241" y="1638"/>
                </a:cubicBezTo>
                <a:cubicBezTo>
                  <a:pt x="229" y="1638"/>
                  <a:pt x="217" y="1637"/>
                  <a:pt x="206" y="1635"/>
                </a:cubicBezTo>
                <a:cubicBezTo>
                  <a:pt x="200" y="1634"/>
                  <a:pt x="195" y="1629"/>
                  <a:pt x="196" y="1623"/>
                </a:cubicBezTo>
                <a:cubicBezTo>
                  <a:pt x="197" y="1616"/>
                  <a:pt x="203" y="1612"/>
                  <a:pt x="209" y="1613"/>
                </a:cubicBezTo>
                <a:cubicBezTo>
                  <a:pt x="220" y="1615"/>
                  <a:pt x="230" y="1615"/>
                  <a:pt x="241" y="1615"/>
                </a:cubicBezTo>
                <a:cubicBezTo>
                  <a:pt x="247" y="1615"/>
                  <a:pt x="253" y="1621"/>
                  <a:pt x="253" y="1627"/>
                </a:cubicBezTo>
                <a:cubicBezTo>
                  <a:pt x="252" y="1633"/>
                  <a:pt x="247" y="1638"/>
                  <a:pt x="241" y="1638"/>
                </a:cubicBezTo>
                <a:close/>
                <a:moveTo>
                  <a:pt x="275" y="1636"/>
                </a:moveTo>
                <a:cubicBezTo>
                  <a:pt x="269" y="1636"/>
                  <a:pt x="264" y="1632"/>
                  <a:pt x="264" y="1626"/>
                </a:cubicBezTo>
                <a:cubicBezTo>
                  <a:pt x="263" y="1620"/>
                  <a:pt x="267" y="1614"/>
                  <a:pt x="273" y="1613"/>
                </a:cubicBezTo>
                <a:cubicBezTo>
                  <a:pt x="284" y="1612"/>
                  <a:pt x="294" y="1609"/>
                  <a:pt x="305" y="1606"/>
                </a:cubicBezTo>
                <a:cubicBezTo>
                  <a:pt x="311" y="1604"/>
                  <a:pt x="317" y="1608"/>
                  <a:pt x="319" y="1614"/>
                </a:cubicBezTo>
                <a:cubicBezTo>
                  <a:pt x="320" y="1620"/>
                  <a:pt x="317" y="1626"/>
                  <a:pt x="311" y="1628"/>
                </a:cubicBezTo>
                <a:cubicBezTo>
                  <a:pt x="300" y="1631"/>
                  <a:pt x="288" y="1634"/>
                  <a:pt x="276" y="1636"/>
                </a:cubicBezTo>
                <a:cubicBezTo>
                  <a:pt x="276" y="1636"/>
                  <a:pt x="275" y="1636"/>
                  <a:pt x="275" y="1636"/>
                </a:cubicBezTo>
                <a:close/>
                <a:moveTo>
                  <a:pt x="175" y="1628"/>
                </a:moveTo>
                <a:cubicBezTo>
                  <a:pt x="174" y="1628"/>
                  <a:pt x="172" y="1628"/>
                  <a:pt x="171" y="1628"/>
                </a:cubicBezTo>
                <a:cubicBezTo>
                  <a:pt x="160" y="1624"/>
                  <a:pt x="149" y="1620"/>
                  <a:pt x="138" y="1615"/>
                </a:cubicBezTo>
                <a:cubicBezTo>
                  <a:pt x="133" y="1612"/>
                  <a:pt x="130" y="1605"/>
                  <a:pt x="133" y="1600"/>
                </a:cubicBezTo>
                <a:cubicBezTo>
                  <a:pt x="136" y="1594"/>
                  <a:pt x="142" y="1592"/>
                  <a:pt x="148" y="1594"/>
                </a:cubicBezTo>
                <a:cubicBezTo>
                  <a:pt x="158" y="1599"/>
                  <a:pt x="168" y="1603"/>
                  <a:pt x="178" y="1606"/>
                </a:cubicBezTo>
                <a:cubicBezTo>
                  <a:pt x="184" y="1608"/>
                  <a:pt x="187" y="1614"/>
                  <a:pt x="185" y="1620"/>
                </a:cubicBezTo>
                <a:cubicBezTo>
                  <a:pt x="184" y="1625"/>
                  <a:pt x="179" y="1628"/>
                  <a:pt x="175" y="1628"/>
                </a:cubicBezTo>
                <a:close/>
                <a:moveTo>
                  <a:pt x="339" y="1616"/>
                </a:moveTo>
                <a:cubicBezTo>
                  <a:pt x="335" y="1616"/>
                  <a:pt x="331" y="1614"/>
                  <a:pt x="329" y="1610"/>
                </a:cubicBezTo>
                <a:cubicBezTo>
                  <a:pt x="326" y="1604"/>
                  <a:pt x="329" y="1597"/>
                  <a:pt x="335" y="1595"/>
                </a:cubicBezTo>
                <a:cubicBezTo>
                  <a:pt x="344" y="1590"/>
                  <a:pt x="354" y="1585"/>
                  <a:pt x="363" y="1579"/>
                </a:cubicBezTo>
                <a:cubicBezTo>
                  <a:pt x="368" y="1576"/>
                  <a:pt x="375" y="1577"/>
                  <a:pt x="378" y="1582"/>
                </a:cubicBezTo>
                <a:cubicBezTo>
                  <a:pt x="382" y="1588"/>
                  <a:pt x="380" y="1595"/>
                  <a:pt x="375" y="1598"/>
                </a:cubicBezTo>
                <a:cubicBezTo>
                  <a:pt x="365" y="1605"/>
                  <a:pt x="355" y="1610"/>
                  <a:pt x="344" y="1615"/>
                </a:cubicBezTo>
                <a:cubicBezTo>
                  <a:pt x="343" y="1616"/>
                  <a:pt x="341" y="1616"/>
                  <a:pt x="339" y="1616"/>
                </a:cubicBezTo>
                <a:close/>
                <a:moveTo>
                  <a:pt x="114" y="1599"/>
                </a:moveTo>
                <a:cubicBezTo>
                  <a:pt x="112" y="1599"/>
                  <a:pt x="109" y="1599"/>
                  <a:pt x="107" y="1597"/>
                </a:cubicBezTo>
                <a:cubicBezTo>
                  <a:pt x="98" y="1591"/>
                  <a:pt x="88" y="1583"/>
                  <a:pt x="80" y="1576"/>
                </a:cubicBezTo>
                <a:cubicBezTo>
                  <a:pt x="75" y="1571"/>
                  <a:pt x="75" y="1564"/>
                  <a:pt x="79" y="1560"/>
                </a:cubicBezTo>
                <a:cubicBezTo>
                  <a:pt x="83" y="1555"/>
                  <a:pt x="90" y="1555"/>
                  <a:pt x="95" y="1559"/>
                </a:cubicBezTo>
                <a:cubicBezTo>
                  <a:pt x="103" y="1566"/>
                  <a:pt x="111" y="1573"/>
                  <a:pt x="120" y="1578"/>
                </a:cubicBezTo>
                <a:cubicBezTo>
                  <a:pt x="125" y="1582"/>
                  <a:pt x="127" y="1589"/>
                  <a:pt x="123" y="1594"/>
                </a:cubicBezTo>
                <a:cubicBezTo>
                  <a:pt x="121" y="1597"/>
                  <a:pt x="117" y="1599"/>
                  <a:pt x="114" y="1599"/>
                </a:cubicBezTo>
                <a:close/>
                <a:moveTo>
                  <a:pt x="397" y="1581"/>
                </a:moveTo>
                <a:cubicBezTo>
                  <a:pt x="393" y="1581"/>
                  <a:pt x="389" y="1579"/>
                  <a:pt x="387" y="1576"/>
                </a:cubicBezTo>
                <a:cubicBezTo>
                  <a:pt x="384" y="1571"/>
                  <a:pt x="385" y="1564"/>
                  <a:pt x="390" y="1560"/>
                </a:cubicBezTo>
                <a:cubicBezTo>
                  <a:pt x="418" y="1541"/>
                  <a:pt x="418" y="1541"/>
                  <a:pt x="418" y="1541"/>
                </a:cubicBezTo>
                <a:cubicBezTo>
                  <a:pt x="423" y="1537"/>
                  <a:pt x="430" y="1539"/>
                  <a:pt x="434" y="1544"/>
                </a:cubicBezTo>
                <a:cubicBezTo>
                  <a:pt x="437" y="1549"/>
                  <a:pt x="436" y="1556"/>
                  <a:pt x="431" y="1559"/>
                </a:cubicBezTo>
                <a:cubicBezTo>
                  <a:pt x="403" y="1579"/>
                  <a:pt x="403" y="1579"/>
                  <a:pt x="403" y="1579"/>
                </a:cubicBezTo>
                <a:cubicBezTo>
                  <a:pt x="401" y="1580"/>
                  <a:pt x="399" y="1581"/>
                  <a:pt x="397" y="1581"/>
                </a:cubicBezTo>
                <a:close/>
                <a:moveTo>
                  <a:pt x="64" y="1554"/>
                </a:moveTo>
                <a:cubicBezTo>
                  <a:pt x="61" y="1554"/>
                  <a:pt x="57" y="1553"/>
                  <a:pt x="55" y="1550"/>
                </a:cubicBezTo>
                <a:cubicBezTo>
                  <a:pt x="48" y="1541"/>
                  <a:pt x="41" y="1531"/>
                  <a:pt x="35" y="1521"/>
                </a:cubicBezTo>
                <a:cubicBezTo>
                  <a:pt x="31" y="1516"/>
                  <a:pt x="33" y="1509"/>
                  <a:pt x="38" y="1506"/>
                </a:cubicBezTo>
                <a:cubicBezTo>
                  <a:pt x="44" y="1502"/>
                  <a:pt x="51" y="1504"/>
                  <a:pt x="54" y="1509"/>
                </a:cubicBezTo>
                <a:cubicBezTo>
                  <a:pt x="60" y="1518"/>
                  <a:pt x="66" y="1527"/>
                  <a:pt x="73" y="1536"/>
                </a:cubicBezTo>
                <a:cubicBezTo>
                  <a:pt x="77" y="1540"/>
                  <a:pt x="76" y="1547"/>
                  <a:pt x="71" y="1551"/>
                </a:cubicBezTo>
                <a:cubicBezTo>
                  <a:pt x="69" y="1553"/>
                  <a:pt x="66" y="1554"/>
                  <a:pt x="64" y="1554"/>
                </a:cubicBezTo>
                <a:close/>
                <a:moveTo>
                  <a:pt x="452" y="1542"/>
                </a:moveTo>
                <a:cubicBezTo>
                  <a:pt x="449" y="1542"/>
                  <a:pt x="445" y="1540"/>
                  <a:pt x="443" y="1537"/>
                </a:cubicBezTo>
                <a:cubicBezTo>
                  <a:pt x="439" y="1532"/>
                  <a:pt x="440" y="1525"/>
                  <a:pt x="446" y="1522"/>
                </a:cubicBezTo>
                <a:cubicBezTo>
                  <a:pt x="473" y="1502"/>
                  <a:pt x="473" y="1502"/>
                  <a:pt x="473" y="1502"/>
                </a:cubicBezTo>
                <a:cubicBezTo>
                  <a:pt x="479" y="1499"/>
                  <a:pt x="486" y="1500"/>
                  <a:pt x="489" y="1505"/>
                </a:cubicBezTo>
                <a:cubicBezTo>
                  <a:pt x="493" y="1510"/>
                  <a:pt x="491" y="1517"/>
                  <a:pt x="486" y="1521"/>
                </a:cubicBezTo>
                <a:cubicBezTo>
                  <a:pt x="459" y="1540"/>
                  <a:pt x="459" y="1540"/>
                  <a:pt x="459" y="1540"/>
                </a:cubicBezTo>
                <a:cubicBezTo>
                  <a:pt x="457" y="1542"/>
                  <a:pt x="454" y="1542"/>
                  <a:pt x="452" y="1542"/>
                </a:cubicBezTo>
                <a:close/>
                <a:moveTo>
                  <a:pt x="508" y="1504"/>
                </a:moveTo>
                <a:cubicBezTo>
                  <a:pt x="504" y="1504"/>
                  <a:pt x="501" y="1502"/>
                  <a:pt x="498" y="1499"/>
                </a:cubicBezTo>
                <a:cubicBezTo>
                  <a:pt x="495" y="1494"/>
                  <a:pt x="496" y="1487"/>
                  <a:pt x="501" y="1483"/>
                </a:cubicBezTo>
                <a:cubicBezTo>
                  <a:pt x="529" y="1464"/>
                  <a:pt x="529" y="1464"/>
                  <a:pt x="529" y="1464"/>
                </a:cubicBezTo>
                <a:cubicBezTo>
                  <a:pt x="534" y="1460"/>
                  <a:pt x="541" y="1461"/>
                  <a:pt x="545" y="1467"/>
                </a:cubicBezTo>
                <a:cubicBezTo>
                  <a:pt x="548" y="1472"/>
                  <a:pt x="547" y="1479"/>
                  <a:pt x="542" y="1482"/>
                </a:cubicBezTo>
                <a:cubicBezTo>
                  <a:pt x="514" y="1502"/>
                  <a:pt x="514" y="1502"/>
                  <a:pt x="514" y="1502"/>
                </a:cubicBezTo>
                <a:cubicBezTo>
                  <a:pt x="512" y="1503"/>
                  <a:pt x="510" y="1504"/>
                  <a:pt x="508" y="1504"/>
                </a:cubicBezTo>
                <a:close/>
                <a:moveTo>
                  <a:pt x="29" y="1497"/>
                </a:moveTo>
                <a:cubicBezTo>
                  <a:pt x="25" y="1497"/>
                  <a:pt x="20" y="1494"/>
                  <a:pt x="19" y="1490"/>
                </a:cubicBezTo>
                <a:cubicBezTo>
                  <a:pt x="14" y="1479"/>
                  <a:pt x="10" y="1467"/>
                  <a:pt x="7" y="1456"/>
                </a:cubicBezTo>
                <a:cubicBezTo>
                  <a:pt x="6" y="1450"/>
                  <a:pt x="9" y="1444"/>
                  <a:pt x="15" y="1442"/>
                </a:cubicBezTo>
                <a:cubicBezTo>
                  <a:pt x="21" y="1441"/>
                  <a:pt x="28" y="1444"/>
                  <a:pt x="29" y="1450"/>
                </a:cubicBezTo>
                <a:cubicBezTo>
                  <a:pt x="32" y="1461"/>
                  <a:pt x="35" y="1471"/>
                  <a:pt x="39" y="1481"/>
                </a:cubicBezTo>
                <a:cubicBezTo>
                  <a:pt x="42" y="1487"/>
                  <a:pt x="39" y="1493"/>
                  <a:pt x="33" y="1496"/>
                </a:cubicBezTo>
                <a:cubicBezTo>
                  <a:pt x="32" y="1496"/>
                  <a:pt x="30" y="1497"/>
                  <a:pt x="29" y="1497"/>
                </a:cubicBezTo>
                <a:close/>
                <a:moveTo>
                  <a:pt x="563" y="1465"/>
                </a:moveTo>
                <a:cubicBezTo>
                  <a:pt x="560" y="1465"/>
                  <a:pt x="556" y="1463"/>
                  <a:pt x="554" y="1460"/>
                </a:cubicBezTo>
                <a:cubicBezTo>
                  <a:pt x="550" y="1455"/>
                  <a:pt x="552" y="1448"/>
                  <a:pt x="557" y="1444"/>
                </a:cubicBezTo>
                <a:cubicBezTo>
                  <a:pt x="584" y="1425"/>
                  <a:pt x="584" y="1425"/>
                  <a:pt x="584" y="1425"/>
                </a:cubicBezTo>
                <a:cubicBezTo>
                  <a:pt x="590" y="1422"/>
                  <a:pt x="597" y="1423"/>
                  <a:pt x="600" y="1428"/>
                </a:cubicBezTo>
                <a:cubicBezTo>
                  <a:pt x="604" y="1433"/>
                  <a:pt x="603" y="1440"/>
                  <a:pt x="597" y="1444"/>
                </a:cubicBezTo>
                <a:cubicBezTo>
                  <a:pt x="570" y="1463"/>
                  <a:pt x="570" y="1463"/>
                  <a:pt x="570" y="1463"/>
                </a:cubicBezTo>
                <a:cubicBezTo>
                  <a:pt x="568" y="1464"/>
                  <a:pt x="565" y="1465"/>
                  <a:pt x="563" y="1465"/>
                </a:cubicBezTo>
                <a:close/>
                <a:moveTo>
                  <a:pt x="12" y="1431"/>
                </a:moveTo>
                <a:cubicBezTo>
                  <a:pt x="7" y="1431"/>
                  <a:pt x="2" y="1427"/>
                  <a:pt x="1" y="1421"/>
                </a:cubicBezTo>
                <a:cubicBezTo>
                  <a:pt x="0" y="1413"/>
                  <a:pt x="0" y="1404"/>
                  <a:pt x="0" y="1396"/>
                </a:cubicBezTo>
                <a:cubicBezTo>
                  <a:pt x="0" y="1392"/>
                  <a:pt x="0" y="1389"/>
                  <a:pt x="0" y="1386"/>
                </a:cubicBezTo>
                <a:cubicBezTo>
                  <a:pt x="0" y="1380"/>
                  <a:pt x="5" y="1375"/>
                  <a:pt x="12" y="1375"/>
                </a:cubicBezTo>
                <a:cubicBezTo>
                  <a:pt x="18" y="1375"/>
                  <a:pt x="23" y="1380"/>
                  <a:pt x="23" y="1387"/>
                </a:cubicBezTo>
                <a:cubicBezTo>
                  <a:pt x="22" y="1390"/>
                  <a:pt x="22" y="1393"/>
                  <a:pt x="22" y="1396"/>
                </a:cubicBezTo>
                <a:cubicBezTo>
                  <a:pt x="22" y="1403"/>
                  <a:pt x="23" y="1411"/>
                  <a:pt x="24" y="1419"/>
                </a:cubicBezTo>
                <a:cubicBezTo>
                  <a:pt x="24" y="1425"/>
                  <a:pt x="20" y="1431"/>
                  <a:pt x="13" y="1431"/>
                </a:cubicBezTo>
                <a:cubicBezTo>
                  <a:pt x="13" y="1431"/>
                  <a:pt x="13" y="1431"/>
                  <a:pt x="12" y="1431"/>
                </a:cubicBezTo>
                <a:close/>
                <a:moveTo>
                  <a:pt x="619" y="1427"/>
                </a:moveTo>
                <a:cubicBezTo>
                  <a:pt x="615" y="1427"/>
                  <a:pt x="612" y="1425"/>
                  <a:pt x="609" y="1422"/>
                </a:cubicBezTo>
                <a:cubicBezTo>
                  <a:pt x="606" y="1417"/>
                  <a:pt x="607" y="1410"/>
                  <a:pt x="612" y="1406"/>
                </a:cubicBezTo>
                <a:cubicBezTo>
                  <a:pt x="640" y="1387"/>
                  <a:pt x="640" y="1387"/>
                  <a:pt x="640" y="1387"/>
                </a:cubicBezTo>
                <a:cubicBezTo>
                  <a:pt x="645" y="1383"/>
                  <a:pt x="652" y="1384"/>
                  <a:pt x="656" y="1390"/>
                </a:cubicBezTo>
                <a:cubicBezTo>
                  <a:pt x="659" y="1395"/>
                  <a:pt x="658" y="1402"/>
                  <a:pt x="653" y="1405"/>
                </a:cubicBezTo>
                <a:cubicBezTo>
                  <a:pt x="625" y="1425"/>
                  <a:pt x="625" y="1425"/>
                  <a:pt x="625" y="1425"/>
                </a:cubicBezTo>
                <a:cubicBezTo>
                  <a:pt x="623" y="1426"/>
                  <a:pt x="621" y="1427"/>
                  <a:pt x="619" y="1427"/>
                </a:cubicBezTo>
                <a:close/>
                <a:moveTo>
                  <a:pt x="674" y="1388"/>
                </a:moveTo>
                <a:cubicBezTo>
                  <a:pt x="671" y="1388"/>
                  <a:pt x="667" y="1386"/>
                  <a:pt x="665" y="1383"/>
                </a:cubicBezTo>
                <a:cubicBezTo>
                  <a:pt x="661" y="1378"/>
                  <a:pt x="663" y="1371"/>
                  <a:pt x="668" y="1367"/>
                </a:cubicBezTo>
                <a:cubicBezTo>
                  <a:pt x="695" y="1348"/>
                  <a:pt x="695" y="1348"/>
                  <a:pt x="695" y="1348"/>
                </a:cubicBezTo>
                <a:cubicBezTo>
                  <a:pt x="701" y="1345"/>
                  <a:pt x="708" y="1346"/>
                  <a:pt x="711" y="1351"/>
                </a:cubicBezTo>
                <a:cubicBezTo>
                  <a:pt x="715" y="1356"/>
                  <a:pt x="714" y="1363"/>
                  <a:pt x="708" y="1367"/>
                </a:cubicBezTo>
                <a:cubicBezTo>
                  <a:pt x="681" y="1386"/>
                  <a:pt x="681" y="1386"/>
                  <a:pt x="681" y="1386"/>
                </a:cubicBezTo>
                <a:cubicBezTo>
                  <a:pt x="679" y="1387"/>
                  <a:pt x="676" y="1388"/>
                  <a:pt x="674" y="1388"/>
                </a:cubicBezTo>
                <a:close/>
                <a:moveTo>
                  <a:pt x="15" y="1364"/>
                </a:moveTo>
                <a:cubicBezTo>
                  <a:pt x="14" y="1364"/>
                  <a:pt x="14" y="1364"/>
                  <a:pt x="13" y="1364"/>
                </a:cubicBezTo>
                <a:cubicBezTo>
                  <a:pt x="7" y="1363"/>
                  <a:pt x="3" y="1357"/>
                  <a:pt x="4" y="1351"/>
                </a:cubicBezTo>
                <a:cubicBezTo>
                  <a:pt x="6" y="1339"/>
                  <a:pt x="9" y="1327"/>
                  <a:pt x="13" y="1316"/>
                </a:cubicBezTo>
                <a:cubicBezTo>
                  <a:pt x="15" y="1310"/>
                  <a:pt x="21" y="1307"/>
                  <a:pt x="27" y="1309"/>
                </a:cubicBezTo>
                <a:cubicBezTo>
                  <a:pt x="33" y="1311"/>
                  <a:pt x="36" y="1318"/>
                  <a:pt x="34" y="1324"/>
                </a:cubicBezTo>
                <a:cubicBezTo>
                  <a:pt x="31" y="1334"/>
                  <a:pt x="28" y="1344"/>
                  <a:pt x="26" y="1355"/>
                </a:cubicBezTo>
                <a:cubicBezTo>
                  <a:pt x="25" y="1360"/>
                  <a:pt x="20" y="1364"/>
                  <a:pt x="15" y="1364"/>
                </a:cubicBezTo>
                <a:close/>
                <a:moveTo>
                  <a:pt x="730" y="1350"/>
                </a:moveTo>
                <a:cubicBezTo>
                  <a:pt x="726" y="1350"/>
                  <a:pt x="723" y="1348"/>
                  <a:pt x="720" y="1345"/>
                </a:cubicBezTo>
                <a:cubicBezTo>
                  <a:pt x="717" y="1340"/>
                  <a:pt x="718" y="1332"/>
                  <a:pt x="723" y="1329"/>
                </a:cubicBezTo>
                <a:cubicBezTo>
                  <a:pt x="751" y="1310"/>
                  <a:pt x="751" y="1310"/>
                  <a:pt x="751" y="1310"/>
                </a:cubicBezTo>
                <a:cubicBezTo>
                  <a:pt x="756" y="1306"/>
                  <a:pt x="763" y="1307"/>
                  <a:pt x="767" y="1312"/>
                </a:cubicBezTo>
                <a:cubicBezTo>
                  <a:pt x="770" y="1318"/>
                  <a:pt x="769" y="1325"/>
                  <a:pt x="764" y="1328"/>
                </a:cubicBezTo>
                <a:cubicBezTo>
                  <a:pt x="736" y="1348"/>
                  <a:pt x="736" y="1348"/>
                  <a:pt x="736" y="1348"/>
                </a:cubicBezTo>
                <a:cubicBezTo>
                  <a:pt x="734" y="1349"/>
                  <a:pt x="732" y="1350"/>
                  <a:pt x="730" y="1350"/>
                </a:cubicBezTo>
                <a:close/>
                <a:moveTo>
                  <a:pt x="785" y="1311"/>
                </a:moveTo>
                <a:cubicBezTo>
                  <a:pt x="782" y="1311"/>
                  <a:pt x="778" y="1309"/>
                  <a:pt x="776" y="1306"/>
                </a:cubicBezTo>
                <a:cubicBezTo>
                  <a:pt x="772" y="1301"/>
                  <a:pt x="774" y="1294"/>
                  <a:pt x="779" y="1290"/>
                </a:cubicBezTo>
                <a:cubicBezTo>
                  <a:pt x="807" y="1271"/>
                  <a:pt x="807" y="1271"/>
                  <a:pt x="807" y="1271"/>
                </a:cubicBezTo>
                <a:cubicBezTo>
                  <a:pt x="812" y="1268"/>
                  <a:pt x="819" y="1269"/>
                  <a:pt x="822" y="1274"/>
                </a:cubicBezTo>
                <a:cubicBezTo>
                  <a:pt x="826" y="1279"/>
                  <a:pt x="825" y="1286"/>
                  <a:pt x="819" y="1290"/>
                </a:cubicBezTo>
                <a:cubicBezTo>
                  <a:pt x="792" y="1309"/>
                  <a:pt x="792" y="1309"/>
                  <a:pt x="792" y="1309"/>
                </a:cubicBezTo>
                <a:cubicBezTo>
                  <a:pt x="790" y="1310"/>
                  <a:pt x="787" y="1311"/>
                  <a:pt x="785" y="1311"/>
                </a:cubicBezTo>
                <a:close/>
                <a:moveTo>
                  <a:pt x="37" y="1300"/>
                </a:moveTo>
                <a:cubicBezTo>
                  <a:pt x="35" y="1300"/>
                  <a:pt x="33" y="1300"/>
                  <a:pt x="32" y="1299"/>
                </a:cubicBezTo>
                <a:cubicBezTo>
                  <a:pt x="26" y="1296"/>
                  <a:pt x="24" y="1289"/>
                  <a:pt x="27" y="1284"/>
                </a:cubicBezTo>
                <a:cubicBezTo>
                  <a:pt x="28" y="1281"/>
                  <a:pt x="34" y="1271"/>
                  <a:pt x="43" y="1254"/>
                </a:cubicBezTo>
                <a:cubicBezTo>
                  <a:pt x="46" y="1248"/>
                  <a:pt x="53" y="1246"/>
                  <a:pt x="59" y="1249"/>
                </a:cubicBezTo>
                <a:cubicBezTo>
                  <a:pt x="64" y="1252"/>
                  <a:pt x="66" y="1259"/>
                  <a:pt x="63" y="1264"/>
                </a:cubicBezTo>
                <a:cubicBezTo>
                  <a:pt x="54" y="1281"/>
                  <a:pt x="48" y="1292"/>
                  <a:pt x="47" y="1294"/>
                </a:cubicBezTo>
                <a:cubicBezTo>
                  <a:pt x="45" y="1298"/>
                  <a:pt x="41" y="1300"/>
                  <a:pt x="37" y="1300"/>
                </a:cubicBezTo>
                <a:close/>
                <a:moveTo>
                  <a:pt x="841" y="1272"/>
                </a:moveTo>
                <a:cubicBezTo>
                  <a:pt x="837" y="1272"/>
                  <a:pt x="834" y="1271"/>
                  <a:pt x="831" y="1268"/>
                </a:cubicBezTo>
                <a:cubicBezTo>
                  <a:pt x="828" y="1262"/>
                  <a:pt x="829" y="1255"/>
                  <a:pt x="834" y="1252"/>
                </a:cubicBezTo>
                <a:cubicBezTo>
                  <a:pt x="862" y="1233"/>
                  <a:pt x="862" y="1233"/>
                  <a:pt x="862" y="1233"/>
                </a:cubicBezTo>
                <a:cubicBezTo>
                  <a:pt x="867" y="1229"/>
                  <a:pt x="874" y="1230"/>
                  <a:pt x="878" y="1235"/>
                </a:cubicBezTo>
                <a:cubicBezTo>
                  <a:pt x="881" y="1241"/>
                  <a:pt x="880" y="1248"/>
                  <a:pt x="875" y="1251"/>
                </a:cubicBezTo>
                <a:cubicBezTo>
                  <a:pt x="847" y="1270"/>
                  <a:pt x="847" y="1270"/>
                  <a:pt x="847" y="1270"/>
                </a:cubicBezTo>
                <a:cubicBezTo>
                  <a:pt x="845" y="1272"/>
                  <a:pt x="843" y="1272"/>
                  <a:pt x="841" y="1272"/>
                </a:cubicBezTo>
                <a:close/>
                <a:moveTo>
                  <a:pt x="70" y="1241"/>
                </a:moveTo>
                <a:cubicBezTo>
                  <a:pt x="68" y="1241"/>
                  <a:pt x="66" y="1240"/>
                  <a:pt x="64" y="1239"/>
                </a:cubicBezTo>
                <a:cubicBezTo>
                  <a:pt x="59" y="1236"/>
                  <a:pt x="57" y="1229"/>
                  <a:pt x="60" y="1224"/>
                </a:cubicBezTo>
                <a:cubicBezTo>
                  <a:pt x="76" y="1194"/>
                  <a:pt x="76" y="1194"/>
                  <a:pt x="76" y="1194"/>
                </a:cubicBezTo>
                <a:cubicBezTo>
                  <a:pt x="79" y="1189"/>
                  <a:pt x="86" y="1187"/>
                  <a:pt x="91" y="1190"/>
                </a:cubicBezTo>
                <a:cubicBezTo>
                  <a:pt x="97" y="1193"/>
                  <a:pt x="99" y="1199"/>
                  <a:pt x="96" y="1205"/>
                </a:cubicBezTo>
                <a:cubicBezTo>
                  <a:pt x="80" y="1235"/>
                  <a:pt x="80" y="1235"/>
                  <a:pt x="80" y="1235"/>
                </a:cubicBezTo>
                <a:cubicBezTo>
                  <a:pt x="77" y="1238"/>
                  <a:pt x="74" y="1241"/>
                  <a:pt x="70" y="1241"/>
                </a:cubicBezTo>
                <a:close/>
                <a:moveTo>
                  <a:pt x="896" y="1234"/>
                </a:moveTo>
                <a:cubicBezTo>
                  <a:pt x="893" y="1234"/>
                  <a:pt x="889" y="1232"/>
                  <a:pt x="887" y="1229"/>
                </a:cubicBezTo>
                <a:cubicBezTo>
                  <a:pt x="883" y="1224"/>
                  <a:pt x="885" y="1217"/>
                  <a:pt x="890" y="1213"/>
                </a:cubicBezTo>
                <a:cubicBezTo>
                  <a:pt x="918" y="1194"/>
                  <a:pt x="918" y="1194"/>
                  <a:pt x="918" y="1194"/>
                </a:cubicBezTo>
                <a:cubicBezTo>
                  <a:pt x="923" y="1190"/>
                  <a:pt x="930" y="1192"/>
                  <a:pt x="933" y="1197"/>
                </a:cubicBezTo>
                <a:cubicBezTo>
                  <a:pt x="937" y="1202"/>
                  <a:pt x="936" y="1209"/>
                  <a:pt x="930" y="1213"/>
                </a:cubicBezTo>
                <a:cubicBezTo>
                  <a:pt x="903" y="1232"/>
                  <a:pt x="903" y="1232"/>
                  <a:pt x="903" y="1232"/>
                </a:cubicBezTo>
                <a:cubicBezTo>
                  <a:pt x="901" y="1233"/>
                  <a:pt x="898" y="1234"/>
                  <a:pt x="896" y="1234"/>
                </a:cubicBezTo>
                <a:close/>
                <a:moveTo>
                  <a:pt x="952" y="1195"/>
                </a:moveTo>
                <a:cubicBezTo>
                  <a:pt x="948" y="1195"/>
                  <a:pt x="945" y="1194"/>
                  <a:pt x="942" y="1191"/>
                </a:cubicBezTo>
                <a:cubicBezTo>
                  <a:pt x="939" y="1185"/>
                  <a:pt x="940" y="1178"/>
                  <a:pt x="945" y="1175"/>
                </a:cubicBezTo>
                <a:cubicBezTo>
                  <a:pt x="973" y="1156"/>
                  <a:pt x="973" y="1156"/>
                  <a:pt x="973" y="1156"/>
                </a:cubicBezTo>
                <a:cubicBezTo>
                  <a:pt x="978" y="1152"/>
                  <a:pt x="985" y="1153"/>
                  <a:pt x="989" y="1158"/>
                </a:cubicBezTo>
                <a:cubicBezTo>
                  <a:pt x="992" y="1164"/>
                  <a:pt x="991" y="1171"/>
                  <a:pt x="986" y="1174"/>
                </a:cubicBezTo>
                <a:cubicBezTo>
                  <a:pt x="958" y="1193"/>
                  <a:pt x="958" y="1193"/>
                  <a:pt x="958" y="1193"/>
                </a:cubicBezTo>
                <a:cubicBezTo>
                  <a:pt x="956" y="1195"/>
                  <a:pt x="954" y="1195"/>
                  <a:pt x="952" y="1195"/>
                </a:cubicBezTo>
                <a:close/>
                <a:moveTo>
                  <a:pt x="102" y="1181"/>
                </a:moveTo>
                <a:cubicBezTo>
                  <a:pt x="100" y="1181"/>
                  <a:pt x="98" y="1181"/>
                  <a:pt x="97" y="1180"/>
                </a:cubicBezTo>
                <a:cubicBezTo>
                  <a:pt x="91" y="1177"/>
                  <a:pt x="89" y="1170"/>
                  <a:pt x="92" y="1164"/>
                </a:cubicBezTo>
                <a:cubicBezTo>
                  <a:pt x="109" y="1135"/>
                  <a:pt x="109" y="1135"/>
                  <a:pt x="109" y="1135"/>
                </a:cubicBezTo>
                <a:cubicBezTo>
                  <a:pt x="112" y="1129"/>
                  <a:pt x="118" y="1127"/>
                  <a:pt x="124" y="1130"/>
                </a:cubicBezTo>
                <a:cubicBezTo>
                  <a:pt x="129" y="1133"/>
                  <a:pt x="131" y="1140"/>
                  <a:pt x="128" y="1145"/>
                </a:cubicBezTo>
                <a:cubicBezTo>
                  <a:pt x="112" y="1175"/>
                  <a:pt x="112" y="1175"/>
                  <a:pt x="112" y="1175"/>
                </a:cubicBezTo>
                <a:cubicBezTo>
                  <a:pt x="110" y="1179"/>
                  <a:pt x="106" y="1181"/>
                  <a:pt x="102" y="1181"/>
                </a:cubicBezTo>
                <a:close/>
                <a:moveTo>
                  <a:pt x="1007" y="1157"/>
                </a:moveTo>
                <a:cubicBezTo>
                  <a:pt x="1004" y="1157"/>
                  <a:pt x="1000" y="1155"/>
                  <a:pt x="998" y="1152"/>
                </a:cubicBezTo>
                <a:cubicBezTo>
                  <a:pt x="994" y="1147"/>
                  <a:pt x="996" y="1140"/>
                  <a:pt x="1001" y="1136"/>
                </a:cubicBezTo>
                <a:cubicBezTo>
                  <a:pt x="1029" y="1117"/>
                  <a:pt x="1029" y="1117"/>
                  <a:pt x="1029" y="1117"/>
                </a:cubicBezTo>
                <a:cubicBezTo>
                  <a:pt x="1034" y="1113"/>
                  <a:pt x="1041" y="1115"/>
                  <a:pt x="1044" y="1120"/>
                </a:cubicBezTo>
                <a:cubicBezTo>
                  <a:pt x="1048" y="1125"/>
                  <a:pt x="1047" y="1132"/>
                  <a:pt x="1042" y="1136"/>
                </a:cubicBezTo>
                <a:cubicBezTo>
                  <a:pt x="1014" y="1155"/>
                  <a:pt x="1014" y="1155"/>
                  <a:pt x="1014" y="1155"/>
                </a:cubicBezTo>
                <a:cubicBezTo>
                  <a:pt x="1012" y="1156"/>
                  <a:pt x="1010" y="1157"/>
                  <a:pt x="1007" y="1157"/>
                </a:cubicBezTo>
                <a:close/>
                <a:moveTo>
                  <a:pt x="135" y="1122"/>
                </a:moveTo>
                <a:cubicBezTo>
                  <a:pt x="133" y="1122"/>
                  <a:pt x="131" y="1121"/>
                  <a:pt x="129" y="1120"/>
                </a:cubicBezTo>
                <a:cubicBezTo>
                  <a:pt x="124" y="1117"/>
                  <a:pt x="122" y="1110"/>
                  <a:pt x="125" y="1105"/>
                </a:cubicBezTo>
                <a:cubicBezTo>
                  <a:pt x="141" y="1075"/>
                  <a:pt x="141" y="1075"/>
                  <a:pt x="141" y="1075"/>
                </a:cubicBezTo>
                <a:cubicBezTo>
                  <a:pt x="144" y="1070"/>
                  <a:pt x="151" y="1068"/>
                  <a:pt x="157" y="1071"/>
                </a:cubicBezTo>
                <a:cubicBezTo>
                  <a:pt x="162" y="1074"/>
                  <a:pt x="164" y="1081"/>
                  <a:pt x="161" y="1086"/>
                </a:cubicBezTo>
                <a:cubicBezTo>
                  <a:pt x="145" y="1116"/>
                  <a:pt x="145" y="1116"/>
                  <a:pt x="145" y="1116"/>
                </a:cubicBezTo>
                <a:cubicBezTo>
                  <a:pt x="143" y="1120"/>
                  <a:pt x="139" y="1122"/>
                  <a:pt x="135" y="1122"/>
                </a:cubicBezTo>
                <a:close/>
                <a:moveTo>
                  <a:pt x="1063" y="1118"/>
                </a:moveTo>
                <a:cubicBezTo>
                  <a:pt x="1059" y="1118"/>
                  <a:pt x="1056" y="1117"/>
                  <a:pt x="1053" y="1114"/>
                </a:cubicBezTo>
                <a:cubicBezTo>
                  <a:pt x="1050" y="1108"/>
                  <a:pt x="1051" y="1101"/>
                  <a:pt x="1056" y="1098"/>
                </a:cubicBezTo>
                <a:cubicBezTo>
                  <a:pt x="1084" y="1078"/>
                  <a:pt x="1084" y="1078"/>
                  <a:pt x="1084" y="1078"/>
                </a:cubicBezTo>
                <a:cubicBezTo>
                  <a:pt x="1089" y="1075"/>
                  <a:pt x="1096" y="1076"/>
                  <a:pt x="1100" y="1081"/>
                </a:cubicBezTo>
                <a:cubicBezTo>
                  <a:pt x="1103" y="1086"/>
                  <a:pt x="1102" y="1094"/>
                  <a:pt x="1097" y="1097"/>
                </a:cubicBezTo>
                <a:cubicBezTo>
                  <a:pt x="1069" y="1116"/>
                  <a:pt x="1069" y="1116"/>
                  <a:pt x="1069" y="1116"/>
                </a:cubicBezTo>
                <a:cubicBezTo>
                  <a:pt x="1067" y="1118"/>
                  <a:pt x="1065" y="1118"/>
                  <a:pt x="1063" y="1118"/>
                </a:cubicBezTo>
                <a:close/>
                <a:moveTo>
                  <a:pt x="1118" y="1080"/>
                </a:moveTo>
                <a:cubicBezTo>
                  <a:pt x="1115" y="1080"/>
                  <a:pt x="1111" y="1078"/>
                  <a:pt x="1109" y="1075"/>
                </a:cubicBezTo>
                <a:cubicBezTo>
                  <a:pt x="1105" y="1070"/>
                  <a:pt x="1107" y="1063"/>
                  <a:pt x="1112" y="1059"/>
                </a:cubicBezTo>
                <a:cubicBezTo>
                  <a:pt x="1140" y="1040"/>
                  <a:pt x="1140" y="1040"/>
                  <a:pt x="1140" y="1040"/>
                </a:cubicBezTo>
                <a:cubicBezTo>
                  <a:pt x="1145" y="1036"/>
                  <a:pt x="1152" y="1038"/>
                  <a:pt x="1155" y="1043"/>
                </a:cubicBezTo>
                <a:cubicBezTo>
                  <a:pt x="1159" y="1048"/>
                  <a:pt x="1158" y="1055"/>
                  <a:pt x="1153" y="1059"/>
                </a:cubicBezTo>
                <a:cubicBezTo>
                  <a:pt x="1125" y="1078"/>
                  <a:pt x="1125" y="1078"/>
                  <a:pt x="1125" y="1078"/>
                </a:cubicBezTo>
                <a:cubicBezTo>
                  <a:pt x="1123" y="1079"/>
                  <a:pt x="1121" y="1080"/>
                  <a:pt x="1118" y="1080"/>
                </a:cubicBezTo>
                <a:close/>
                <a:moveTo>
                  <a:pt x="167" y="1062"/>
                </a:moveTo>
                <a:cubicBezTo>
                  <a:pt x="165" y="1062"/>
                  <a:pt x="164" y="1062"/>
                  <a:pt x="162" y="1061"/>
                </a:cubicBezTo>
                <a:cubicBezTo>
                  <a:pt x="156" y="1058"/>
                  <a:pt x="154" y="1051"/>
                  <a:pt x="157" y="1045"/>
                </a:cubicBezTo>
                <a:cubicBezTo>
                  <a:pt x="174" y="1016"/>
                  <a:pt x="174" y="1016"/>
                  <a:pt x="174" y="1016"/>
                </a:cubicBezTo>
                <a:cubicBezTo>
                  <a:pt x="177" y="1010"/>
                  <a:pt x="184" y="1008"/>
                  <a:pt x="189" y="1011"/>
                </a:cubicBezTo>
                <a:cubicBezTo>
                  <a:pt x="195" y="1014"/>
                  <a:pt x="197" y="1021"/>
                  <a:pt x="194" y="1027"/>
                </a:cubicBezTo>
                <a:cubicBezTo>
                  <a:pt x="177" y="1056"/>
                  <a:pt x="177" y="1056"/>
                  <a:pt x="177" y="1056"/>
                </a:cubicBezTo>
                <a:cubicBezTo>
                  <a:pt x="175" y="1060"/>
                  <a:pt x="171" y="1062"/>
                  <a:pt x="167" y="1062"/>
                </a:cubicBezTo>
                <a:close/>
                <a:moveTo>
                  <a:pt x="1174" y="1041"/>
                </a:moveTo>
                <a:cubicBezTo>
                  <a:pt x="1170" y="1041"/>
                  <a:pt x="1167" y="1040"/>
                  <a:pt x="1165" y="1036"/>
                </a:cubicBezTo>
                <a:cubicBezTo>
                  <a:pt x="1161" y="1031"/>
                  <a:pt x="1162" y="1024"/>
                  <a:pt x="1167" y="1021"/>
                </a:cubicBezTo>
                <a:cubicBezTo>
                  <a:pt x="1195" y="1001"/>
                  <a:pt x="1195" y="1001"/>
                  <a:pt x="1195" y="1001"/>
                </a:cubicBezTo>
                <a:cubicBezTo>
                  <a:pt x="1200" y="998"/>
                  <a:pt x="1207" y="999"/>
                  <a:pt x="1211" y="1004"/>
                </a:cubicBezTo>
                <a:cubicBezTo>
                  <a:pt x="1214" y="1009"/>
                  <a:pt x="1213" y="1016"/>
                  <a:pt x="1208" y="1020"/>
                </a:cubicBezTo>
                <a:cubicBezTo>
                  <a:pt x="1180" y="1039"/>
                  <a:pt x="1180" y="1039"/>
                  <a:pt x="1180" y="1039"/>
                </a:cubicBezTo>
                <a:cubicBezTo>
                  <a:pt x="1178" y="1041"/>
                  <a:pt x="1176" y="1041"/>
                  <a:pt x="1174" y="1041"/>
                </a:cubicBezTo>
                <a:close/>
                <a:moveTo>
                  <a:pt x="200" y="1003"/>
                </a:moveTo>
                <a:cubicBezTo>
                  <a:pt x="198" y="1003"/>
                  <a:pt x="196" y="1002"/>
                  <a:pt x="194" y="1001"/>
                </a:cubicBezTo>
                <a:cubicBezTo>
                  <a:pt x="189" y="998"/>
                  <a:pt x="187" y="992"/>
                  <a:pt x="190" y="986"/>
                </a:cubicBezTo>
                <a:cubicBezTo>
                  <a:pt x="206" y="956"/>
                  <a:pt x="206" y="956"/>
                  <a:pt x="206" y="956"/>
                </a:cubicBezTo>
                <a:cubicBezTo>
                  <a:pt x="209" y="951"/>
                  <a:pt x="216" y="949"/>
                  <a:pt x="222" y="952"/>
                </a:cubicBezTo>
                <a:cubicBezTo>
                  <a:pt x="227" y="955"/>
                  <a:pt x="229" y="962"/>
                  <a:pt x="226" y="967"/>
                </a:cubicBezTo>
                <a:cubicBezTo>
                  <a:pt x="210" y="997"/>
                  <a:pt x="210" y="997"/>
                  <a:pt x="210" y="997"/>
                </a:cubicBezTo>
                <a:cubicBezTo>
                  <a:pt x="208" y="1001"/>
                  <a:pt x="204" y="1003"/>
                  <a:pt x="200" y="1003"/>
                </a:cubicBezTo>
                <a:close/>
                <a:moveTo>
                  <a:pt x="1229" y="1003"/>
                </a:moveTo>
                <a:cubicBezTo>
                  <a:pt x="1226" y="1003"/>
                  <a:pt x="1222" y="1001"/>
                  <a:pt x="1220" y="998"/>
                </a:cubicBezTo>
                <a:cubicBezTo>
                  <a:pt x="1216" y="993"/>
                  <a:pt x="1218" y="986"/>
                  <a:pt x="1223" y="982"/>
                </a:cubicBezTo>
                <a:cubicBezTo>
                  <a:pt x="1251" y="963"/>
                  <a:pt x="1251" y="963"/>
                  <a:pt x="1251" y="963"/>
                </a:cubicBezTo>
                <a:cubicBezTo>
                  <a:pt x="1256" y="959"/>
                  <a:pt x="1263" y="961"/>
                  <a:pt x="1266" y="966"/>
                </a:cubicBezTo>
                <a:cubicBezTo>
                  <a:pt x="1270" y="971"/>
                  <a:pt x="1269" y="978"/>
                  <a:pt x="1264" y="982"/>
                </a:cubicBezTo>
                <a:cubicBezTo>
                  <a:pt x="1236" y="1001"/>
                  <a:pt x="1236" y="1001"/>
                  <a:pt x="1236" y="1001"/>
                </a:cubicBezTo>
                <a:cubicBezTo>
                  <a:pt x="1234" y="1002"/>
                  <a:pt x="1232" y="1003"/>
                  <a:pt x="1229" y="1003"/>
                </a:cubicBezTo>
                <a:close/>
                <a:moveTo>
                  <a:pt x="1285" y="964"/>
                </a:moveTo>
                <a:cubicBezTo>
                  <a:pt x="1281" y="964"/>
                  <a:pt x="1278" y="963"/>
                  <a:pt x="1276" y="959"/>
                </a:cubicBezTo>
                <a:cubicBezTo>
                  <a:pt x="1272" y="954"/>
                  <a:pt x="1273" y="947"/>
                  <a:pt x="1278" y="944"/>
                </a:cubicBezTo>
                <a:cubicBezTo>
                  <a:pt x="1306" y="924"/>
                  <a:pt x="1306" y="924"/>
                  <a:pt x="1306" y="924"/>
                </a:cubicBezTo>
                <a:cubicBezTo>
                  <a:pt x="1311" y="921"/>
                  <a:pt x="1318" y="922"/>
                  <a:pt x="1322" y="927"/>
                </a:cubicBezTo>
                <a:cubicBezTo>
                  <a:pt x="1326" y="932"/>
                  <a:pt x="1324" y="939"/>
                  <a:pt x="1319" y="943"/>
                </a:cubicBezTo>
                <a:cubicBezTo>
                  <a:pt x="1291" y="962"/>
                  <a:pt x="1291" y="962"/>
                  <a:pt x="1291" y="962"/>
                </a:cubicBezTo>
                <a:cubicBezTo>
                  <a:pt x="1289" y="964"/>
                  <a:pt x="1287" y="964"/>
                  <a:pt x="1285" y="964"/>
                </a:cubicBezTo>
                <a:close/>
                <a:moveTo>
                  <a:pt x="232" y="944"/>
                </a:moveTo>
                <a:cubicBezTo>
                  <a:pt x="231" y="944"/>
                  <a:pt x="229" y="943"/>
                  <a:pt x="227" y="942"/>
                </a:cubicBezTo>
                <a:cubicBezTo>
                  <a:pt x="222" y="939"/>
                  <a:pt x="220" y="932"/>
                  <a:pt x="223" y="927"/>
                </a:cubicBezTo>
                <a:cubicBezTo>
                  <a:pt x="239" y="897"/>
                  <a:pt x="239" y="897"/>
                  <a:pt x="239" y="897"/>
                </a:cubicBezTo>
                <a:cubicBezTo>
                  <a:pt x="242" y="892"/>
                  <a:pt x="249" y="890"/>
                  <a:pt x="254" y="893"/>
                </a:cubicBezTo>
                <a:cubicBezTo>
                  <a:pt x="260" y="896"/>
                  <a:pt x="262" y="902"/>
                  <a:pt x="259" y="908"/>
                </a:cubicBezTo>
                <a:cubicBezTo>
                  <a:pt x="242" y="938"/>
                  <a:pt x="242" y="938"/>
                  <a:pt x="242" y="938"/>
                </a:cubicBezTo>
                <a:cubicBezTo>
                  <a:pt x="240" y="941"/>
                  <a:pt x="236" y="944"/>
                  <a:pt x="232" y="944"/>
                </a:cubicBezTo>
                <a:close/>
                <a:moveTo>
                  <a:pt x="1340" y="926"/>
                </a:moveTo>
                <a:cubicBezTo>
                  <a:pt x="1337" y="926"/>
                  <a:pt x="1333" y="924"/>
                  <a:pt x="1331" y="921"/>
                </a:cubicBezTo>
                <a:cubicBezTo>
                  <a:pt x="1328" y="916"/>
                  <a:pt x="1329" y="909"/>
                  <a:pt x="1334" y="905"/>
                </a:cubicBezTo>
                <a:cubicBezTo>
                  <a:pt x="1362" y="886"/>
                  <a:pt x="1362" y="886"/>
                  <a:pt x="1362" y="886"/>
                </a:cubicBezTo>
                <a:cubicBezTo>
                  <a:pt x="1367" y="882"/>
                  <a:pt x="1374" y="884"/>
                  <a:pt x="1377" y="889"/>
                </a:cubicBezTo>
                <a:cubicBezTo>
                  <a:pt x="1381" y="894"/>
                  <a:pt x="1380" y="901"/>
                  <a:pt x="1375" y="904"/>
                </a:cubicBezTo>
                <a:cubicBezTo>
                  <a:pt x="1347" y="924"/>
                  <a:pt x="1347" y="924"/>
                  <a:pt x="1347" y="924"/>
                </a:cubicBezTo>
                <a:cubicBezTo>
                  <a:pt x="1345" y="925"/>
                  <a:pt x="1343" y="926"/>
                  <a:pt x="1340" y="926"/>
                </a:cubicBezTo>
                <a:close/>
                <a:moveTo>
                  <a:pt x="1396" y="887"/>
                </a:moveTo>
                <a:cubicBezTo>
                  <a:pt x="1392" y="887"/>
                  <a:pt x="1389" y="886"/>
                  <a:pt x="1387" y="882"/>
                </a:cubicBezTo>
                <a:cubicBezTo>
                  <a:pt x="1383" y="877"/>
                  <a:pt x="1384" y="870"/>
                  <a:pt x="1389" y="867"/>
                </a:cubicBezTo>
                <a:cubicBezTo>
                  <a:pt x="1417" y="847"/>
                  <a:pt x="1417" y="847"/>
                  <a:pt x="1417" y="847"/>
                </a:cubicBezTo>
                <a:cubicBezTo>
                  <a:pt x="1422" y="844"/>
                  <a:pt x="1429" y="845"/>
                  <a:pt x="1433" y="850"/>
                </a:cubicBezTo>
                <a:cubicBezTo>
                  <a:pt x="1437" y="855"/>
                  <a:pt x="1435" y="862"/>
                  <a:pt x="1430" y="866"/>
                </a:cubicBezTo>
                <a:cubicBezTo>
                  <a:pt x="1402" y="885"/>
                  <a:pt x="1402" y="885"/>
                  <a:pt x="1402" y="885"/>
                </a:cubicBezTo>
                <a:cubicBezTo>
                  <a:pt x="1400" y="887"/>
                  <a:pt x="1398" y="887"/>
                  <a:pt x="1396" y="887"/>
                </a:cubicBezTo>
                <a:close/>
                <a:moveTo>
                  <a:pt x="265" y="884"/>
                </a:moveTo>
                <a:cubicBezTo>
                  <a:pt x="263" y="884"/>
                  <a:pt x="261" y="884"/>
                  <a:pt x="260" y="883"/>
                </a:cubicBezTo>
                <a:cubicBezTo>
                  <a:pt x="254" y="880"/>
                  <a:pt x="252" y="873"/>
                  <a:pt x="255" y="867"/>
                </a:cubicBezTo>
                <a:cubicBezTo>
                  <a:pt x="271" y="838"/>
                  <a:pt x="271" y="838"/>
                  <a:pt x="271" y="838"/>
                </a:cubicBezTo>
                <a:cubicBezTo>
                  <a:pt x="274" y="832"/>
                  <a:pt x="281" y="830"/>
                  <a:pt x="287" y="833"/>
                </a:cubicBezTo>
                <a:cubicBezTo>
                  <a:pt x="292" y="836"/>
                  <a:pt x="294" y="843"/>
                  <a:pt x="291" y="849"/>
                </a:cubicBezTo>
                <a:cubicBezTo>
                  <a:pt x="275" y="878"/>
                  <a:pt x="275" y="878"/>
                  <a:pt x="275" y="878"/>
                </a:cubicBezTo>
                <a:cubicBezTo>
                  <a:pt x="273" y="882"/>
                  <a:pt x="269" y="884"/>
                  <a:pt x="265" y="884"/>
                </a:cubicBezTo>
                <a:close/>
                <a:moveTo>
                  <a:pt x="1451" y="849"/>
                </a:moveTo>
                <a:cubicBezTo>
                  <a:pt x="1448" y="849"/>
                  <a:pt x="1444" y="847"/>
                  <a:pt x="1442" y="844"/>
                </a:cubicBezTo>
                <a:cubicBezTo>
                  <a:pt x="1439" y="839"/>
                  <a:pt x="1440" y="832"/>
                  <a:pt x="1445" y="828"/>
                </a:cubicBezTo>
                <a:cubicBezTo>
                  <a:pt x="1473" y="809"/>
                  <a:pt x="1473" y="809"/>
                  <a:pt x="1473" y="809"/>
                </a:cubicBezTo>
                <a:cubicBezTo>
                  <a:pt x="1478" y="805"/>
                  <a:pt x="1485" y="806"/>
                  <a:pt x="1489" y="812"/>
                </a:cubicBezTo>
                <a:cubicBezTo>
                  <a:pt x="1492" y="817"/>
                  <a:pt x="1491" y="824"/>
                  <a:pt x="1486" y="827"/>
                </a:cubicBezTo>
                <a:cubicBezTo>
                  <a:pt x="1458" y="847"/>
                  <a:pt x="1458" y="847"/>
                  <a:pt x="1458" y="847"/>
                </a:cubicBezTo>
                <a:cubicBezTo>
                  <a:pt x="1456" y="848"/>
                  <a:pt x="1454" y="849"/>
                  <a:pt x="1451" y="849"/>
                </a:cubicBezTo>
                <a:close/>
                <a:moveTo>
                  <a:pt x="298" y="825"/>
                </a:moveTo>
                <a:cubicBezTo>
                  <a:pt x="296" y="825"/>
                  <a:pt x="294" y="824"/>
                  <a:pt x="292" y="823"/>
                </a:cubicBezTo>
                <a:cubicBezTo>
                  <a:pt x="287" y="820"/>
                  <a:pt x="285" y="814"/>
                  <a:pt x="288" y="808"/>
                </a:cubicBezTo>
                <a:cubicBezTo>
                  <a:pt x="304" y="778"/>
                  <a:pt x="304" y="778"/>
                  <a:pt x="304" y="778"/>
                </a:cubicBezTo>
                <a:cubicBezTo>
                  <a:pt x="307" y="773"/>
                  <a:pt x="314" y="771"/>
                  <a:pt x="319" y="774"/>
                </a:cubicBezTo>
                <a:cubicBezTo>
                  <a:pt x="325" y="777"/>
                  <a:pt x="327" y="784"/>
                  <a:pt x="324" y="789"/>
                </a:cubicBezTo>
                <a:cubicBezTo>
                  <a:pt x="308" y="819"/>
                  <a:pt x="308" y="819"/>
                  <a:pt x="308" y="819"/>
                </a:cubicBezTo>
                <a:cubicBezTo>
                  <a:pt x="305" y="823"/>
                  <a:pt x="302" y="825"/>
                  <a:pt x="298" y="825"/>
                </a:cubicBezTo>
                <a:close/>
                <a:moveTo>
                  <a:pt x="1507" y="810"/>
                </a:moveTo>
                <a:cubicBezTo>
                  <a:pt x="1503" y="810"/>
                  <a:pt x="1500" y="808"/>
                  <a:pt x="1498" y="805"/>
                </a:cubicBezTo>
                <a:cubicBezTo>
                  <a:pt x="1494" y="800"/>
                  <a:pt x="1495" y="793"/>
                  <a:pt x="1500" y="790"/>
                </a:cubicBezTo>
                <a:cubicBezTo>
                  <a:pt x="1528" y="770"/>
                  <a:pt x="1528" y="770"/>
                  <a:pt x="1528" y="770"/>
                </a:cubicBezTo>
                <a:cubicBezTo>
                  <a:pt x="1533" y="767"/>
                  <a:pt x="1540" y="768"/>
                  <a:pt x="1544" y="773"/>
                </a:cubicBezTo>
                <a:cubicBezTo>
                  <a:pt x="1548" y="778"/>
                  <a:pt x="1546" y="785"/>
                  <a:pt x="1541" y="789"/>
                </a:cubicBezTo>
                <a:cubicBezTo>
                  <a:pt x="1513" y="808"/>
                  <a:pt x="1513" y="808"/>
                  <a:pt x="1513" y="808"/>
                </a:cubicBezTo>
                <a:cubicBezTo>
                  <a:pt x="1511" y="810"/>
                  <a:pt x="1509" y="810"/>
                  <a:pt x="1507" y="810"/>
                </a:cubicBezTo>
                <a:close/>
                <a:moveTo>
                  <a:pt x="330" y="766"/>
                </a:moveTo>
                <a:cubicBezTo>
                  <a:pt x="328" y="766"/>
                  <a:pt x="326" y="765"/>
                  <a:pt x="325" y="764"/>
                </a:cubicBezTo>
                <a:cubicBezTo>
                  <a:pt x="319" y="761"/>
                  <a:pt x="317" y="754"/>
                  <a:pt x="320" y="749"/>
                </a:cubicBezTo>
                <a:cubicBezTo>
                  <a:pt x="336" y="719"/>
                  <a:pt x="336" y="719"/>
                  <a:pt x="336" y="719"/>
                </a:cubicBezTo>
                <a:cubicBezTo>
                  <a:pt x="339" y="714"/>
                  <a:pt x="346" y="712"/>
                  <a:pt x="352" y="715"/>
                </a:cubicBezTo>
                <a:cubicBezTo>
                  <a:pt x="357" y="718"/>
                  <a:pt x="359" y="724"/>
                  <a:pt x="356" y="730"/>
                </a:cubicBezTo>
                <a:cubicBezTo>
                  <a:pt x="340" y="760"/>
                  <a:pt x="340" y="760"/>
                  <a:pt x="340" y="760"/>
                </a:cubicBezTo>
                <a:cubicBezTo>
                  <a:pt x="338" y="763"/>
                  <a:pt x="334" y="766"/>
                  <a:pt x="330" y="766"/>
                </a:cubicBezTo>
                <a:close/>
                <a:moveTo>
                  <a:pt x="363" y="706"/>
                </a:moveTo>
                <a:cubicBezTo>
                  <a:pt x="361" y="706"/>
                  <a:pt x="359" y="706"/>
                  <a:pt x="357" y="705"/>
                </a:cubicBezTo>
                <a:cubicBezTo>
                  <a:pt x="352" y="702"/>
                  <a:pt x="350" y="695"/>
                  <a:pt x="353" y="690"/>
                </a:cubicBezTo>
                <a:cubicBezTo>
                  <a:pt x="369" y="660"/>
                  <a:pt x="369" y="660"/>
                  <a:pt x="369" y="660"/>
                </a:cubicBezTo>
                <a:cubicBezTo>
                  <a:pt x="372" y="654"/>
                  <a:pt x="379" y="652"/>
                  <a:pt x="384" y="655"/>
                </a:cubicBezTo>
                <a:cubicBezTo>
                  <a:pt x="390" y="658"/>
                  <a:pt x="392" y="665"/>
                  <a:pt x="389" y="671"/>
                </a:cubicBezTo>
                <a:cubicBezTo>
                  <a:pt x="373" y="700"/>
                  <a:pt x="373" y="700"/>
                  <a:pt x="373" y="700"/>
                </a:cubicBezTo>
                <a:cubicBezTo>
                  <a:pt x="371" y="704"/>
                  <a:pt x="367" y="706"/>
                  <a:pt x="363" y="706"/>
                </a:cubicBezTo>
                <a:close/>
                <a:moveTo>
                  <a:pt x="395" y="647"/>
                </a:moveTo>
                <a:cubicBezTo>
                  <a:pt x="393" y="647"/>
                  <a:pt x="391" y="646"/>
                  <a:pt x="390" y="646"/>
                </a:cubicBezTo>
                <a:cubicBezTo>
                  <a:pt x="384" y="643"/>
                  <a:pt x="382" y="636"/>
                  <a:pt x="385" y="630"/>
                </a:cubicBezTo>
                <a:cubicBezTo>
                  <a:pt x="402" y="600"/>
                  <a:pt x="402" y="600"/>
                  <a:pt x="402" y="600"/>
                </a:cubicBezTo>
                <a:cubicBezTo>
                  <a:pt x="405" y="595"/>
                  <a:pt x="411" y="593"/>
                  <a:pt x="417" y="596"/>
                </a:cubicBezTo>
                <a:cubicBezTo>
                  <a:pt x="422" y="599"/>
                  <a:pt x="424" y="606"/>
                  <a:pt x="421" y="611"/>
                </a:cubicBezTo>
                <a:cubicBezTo>
                  <a:pt x="405" y="641"/>
                  <a:pt x="405" y="641"/>
                  <a:pt x="405" y="641"/>
                </a:cubicBezTo>
                <a:cubicBezTo>
                  <a:pt x="403" y="645"/>
                  <a:pt x="399" y="647"/>
                  <a:pt x="395" y="647"/>
                </a:cubicBezTo>
                <a:close/>
                <a:moveTo>
                  <a:pt x="428" y="588"/>
                </a:moveTo>
                <a:cubicBezTo>
                  <a:pt x="426" y="588"/>
                  <a:pt x="424" y="587"/>
                  <a:pt x="422" y="586"/>
                </a:cubicBezTo>
                <a:cubicBezTo>
                  <a:pt x="417" y="583"/>
                  <a:pt x="415" y="576"/>
                  <a:pt x="418" y="571"/>
                </a:cubicBezTo>
                <a:cubicBezTo>
                  <a:pt x="434" y="541"/>
                  <a:pt x="434" y="541"/>
                  <a:pt x="434" y="541"/>
                </a:cubicBezTo>
                <a:cubicBezTo>
                  <a:pt x="437" y="536"/>
                  <a:pt x="444" y="534"/>
                  <a:pt x="450" y="537"/>
                </a:cubicBezTo>
                <a:cubicBezTo>
                  <a:pt x="455" y="540"/>
                  <a:pt x="457" y="547"/>
                  <a:pt x="454" y="552"/>
                </a:cubicBezTo>
                <a:cubicBezTo>
                  <a:pt x="438" y="582"/>
                  <a:pt x="438" y="582"/>
                  <a:pt x="438" y="582"/>
                </a:cubicBezTo>
                <a:cubicBezTo>
                  <a:pt x="436" y="586"/>
                  <a:pt x="432" y="588"/>
                  <a:pt x="428" y="588"/>
                </a:cubicBezTo>
                <a:close/>
                <a:moveTo>
                  <a:pt x="460" y="528"/>
                </a:moveTo>
                <a:cubicBezTo>
                  <a:pt x="458" y="528"/>
                  <a:pt x="457" y="528"/>
                  <a:pt x="455" y="527"/>
                </a:cubicBezTo>
                <a:cubicBezTo>
                  <a:pt x="449" y="524"/>
                  <a:pt x="447" y="517"/>
                  <a:pt x="450" y="512"/>
                </a:cubicBezTo>
                <a:cubicBezTo>
                  <a:pt x="467" y="482"/>
                  <a:pt x="467" y="482"/>
                  <a:pt x="467" y="482"/>
                </a:cubicBezTo>
                <a:cubicBezTo>
                  <a:pt x="470" y="476"/>
                  <a:pt x="477" y="474"/>
                  <a:pt x="482" y="477"/>
                </a:cubicBezTo>
                <a:cubicBezTo>
                  <a:pt x="488" y="480"/>
                  <a:pt x="490" y="487"/>
                  <a:pt x="487" y="493"/>
                </a:cubicBezTo>
                <a:cubicBezTo>
                  <a:pt x="470" y="522"/>
                  <a:pt x="470" y="522"/>
                  <a:pt x="470" y="522"/>
                </a:cubicBezTo>
                <a:cubicBezTo>
                  <a:pt x="468" y="526"/>
                  <a:pt x="464" y="528"/>
                  <a:pt x="460" y="528"/>
                </a:cubicBezTo>
                <a:close/>
                <a:moveTo>
                  <a:pt x="493" y="469"/>
                </a:moveTo>
                <a:cubicBezTo>
                  <a:pt x="491" y="469"/>
                  <a:pt x="489" y="469"/>
                  <a:pt x="487" y="468"/>
                </a:cubicBezTo>
                <a:cubicBezTo>
                  <a:pt x="482" y="465"/>
                  <a:pt x="480" y="458"/>
                  <a:pt x="483" y="452"/>
                </a:cubicBezTo>
                <a:cubicBezTo>
                  <a:pt x="499" y="423"/>
                  <a:pt x="499" y="423"/>
                  <a:pt x="499" y="423"/>
                </a:cubicBezTo>
                <a:cubicBezTo>
                  <a:pt x="502" y="417"/>
                  <a:pt x="509" y="415"/>
                  <a:pt x="515" y="418"/>
                </a:cubicBezTo>
                <a:cubicBezTo>
                  <a:pt x="520" y="421"/>
                  <a:pt x="522" y="428"/>
                  <a:pt x="519" y="433"/>
                </a:cubicBezTo>
                <a:cubicBezTo>
                  <a:pt x="503" y="463"/>
                  <a:pt x="503" y="463"/>
                  <a:pt x="503" y="463"/>
                </a:cubicBezTo>
                <a:cubicBezTo>
                  <a:pt x="501" y="467"/>
                  <a:pt x="497" y="469"/>
                  <a:pt x="493" y="469"/>
                </a:cubicBezTo>
                <a:close/>
                <a:moveTo>
                  <a:pt x="525" y="410"/>
                </a:moveTo>
                <a:cubicBezTo>
                  <a:pt x="524" y="410"/>
                  <a:pt x="522" y="409"/>
                  <a:pt x="520" y="408"/>
                </a:cubicBezTo>
                <a:cubicBezTo>
                  <a:pt x="515" y="405"/>
                  <a:pt x="513" y="398"/>
                  <a:pt x="516" y="393"/>
                </a:cubicBezTo>
                <a:cubicBezTo>
                  <a:pt x="532" y="363"/>
                  <a:pt x="532" y="363"/>
                  <a:pt x="532" y="363"/>
                </a:cubicBezTo>
                <a:cubicBezTo>
                  <a:pt x="535" y="358"/>
                  <a:pt x="542" y="356"/>
                  <a:pt x="547" y="359"/>
                </a:cubicBezTo>
                <a:cubicBezTo>
                  <a:pt x="553" y="362"/>
                  <a:pt x="555" y="369"/>
                  <a:pt x="552" y="374"/>
                </a:cubicBezTo>
                <a:cubicBezTo>
                  <a:pt x="535" y="404"/>
                  <a:pt x="535" y="404"/>
                  <a:pt x="535" y="404"/>
                </a:cubicBezTo>
                <a:cubicBezTo>
                  <a:pt x="533" y="408"/>
                  <a:pt x="529" y="410"/>
                  <a:pt x="525" y="410"/>
                </a:cubicBezTo>
                <a:close/>
                <a:moveTo>
                  <a:pt x="558" y="350"/>
                </a:moveTo>
                <a:cubicBezTo>
                  <a:pt x="556" y="350"/>
                  <a:pt x="554" y="350"/>
                  <a:pt x="553" y="349"/>
                </a:cubicBezTo>
                <a:cubicBezTo>
                  <a:pt x="547" y="346"/>
                  <a:pt x="545" y="339"/>
                  <a:pt x="548" y="334"/>
                </a:cubicBezTo>
                <a:cubicBezTo>
                  <a:pt x="564" y="304"/>
                  <a:pt x="564" y="304"/>
                  <a:pt x="564" y="304"/>
                </a:cubicBezTo>
                <a:cubicBezTo>
                  <a:pt x="567" y="298"/>
                  <a:pt x="574" y="296"/>
                  <a:pt x="580" y="299"/>
                </a:cubicBezTo>
                <a:cubicBezTo>
                  <a:pt x="585" y="302"/>
                  <a:pt x="587" y="309"/>
                  <a:pt x="584" y="315"/>
                </a:cubicBezTo>
                <a:cubicBezTo>
                  <a:pt x="568" y="344"/>
                  <a:pt x="568" y="344"/>
                  <a:pt x="568" y="344"/>
                </a:cubicBezTo>
                <a:cubicBezTo>
                  <a:pt x="566" y="348"/>
                  <a:pt x="562" y="350"/>
                  <a:pt x="558" y="350"/>
                </a:cubicBezTo>
                <a:close/>
                <a:moveTo>
                  <a:pt x="591" y="291"/>
                </a:moveTo>
                <a:cubicBezTo>
                  <a:pt x="589" y="291"/>
                  <a:pt x="587" y="291"/>
                  <a:pt x="585" y="290"/>
                </a:cubicBezTo>
                <a:cubicBezTo>
                  <a:pt x="580" y="287"/>
                  <a:pt x="578" y="280"/>
                  <a:pt x="581" y="274"/>
                </a:cubicBezTo>
                <a:cubicBezTo>
                  <a:pt x="597" y="245"/>
                  <a:pt x="597" y="245"/>
                  <a:pt x="597" y="245"/>
                </a:cubicBezTo>
                <a:cubicBezTo>
                  <a:pt x="600" y="239"/>
                  <a:pt x="607" y="237"/>
                  <a:pt x="612" y="240"/>
                </a:cubicBezTo>
                <a:cubicBezTo>
                  <a:pt x="618" y="243"/>
                  <a:pt x="620" y="250"/>
                  <a:pt x="617" y="255"/>
                </a:cubicBezTo>
                <a:cubicBezTo>
                  <a:pt x="601" y="285"/>
                  <a:pt x="601" y="285"/>
                  <a:pt x="601" y="285"/>
                </a:cubicBezTo>
                <a:cubicBezTo>
                  <a:pt x="599" y="289"/>
                  <a:pt x="595" y="291"/>
                  <a:pt x="591" y="291"/>
                </a:cubicBezTo>
                <a:close/>
                <a:moveTo>
                  <a:pt x="623" y="232"/>
                </a:moveTo>
                <a:cubicBezTo>
                  <a:pt x="621" y="232"/>
                  <a:pt x="620" y="231"/>
                  <a:pt x="618" y="230"/>
                </a:cubicBezTo>
                <a:cubicBezTo>
                  <a:pt x="612" y="227"/>
                  <a:pt x="610" y="220"/>
                  <a:pt x="613" y="215"/>
                </a:cubicBezTo>
                <a:cubicBezTo>
                  <a:pt x="630" y="185"/>
                  <a:pt x="630" y="185"/>
                  <a:pt x="630" y="185"/>
                </a:cubicBezTo>
                <a:cubicBezTo>
                  <a:pt x="633" y="180"/>
                  <a:pt x="640" y="178"/>
                  <a:pt x="645" y="181"/>
                </a:cubicBezTo>
                <a:cubicBezTo>
                  <a:pt x="651" y="184"/>
                  <a:pt x="653" y="191"/>
                  <a:pt x="650" y="196"/>
                </a:cubicBezTo>
                <a:cubicBezTo>
                  <a:pt x="633" y="226"/>
                  <a:pt x="633" y="226"/>
                  <a:pt x="633" y="226"/>
                </a:cubicBezTo>
                <a:cubicBezTo>
                  <a:pt x="631" y="230"/>
                  <a:pt x="627" y="232"/>
                  <a:pt x="623" y="232"/>
                </a:cubicBezTo>
                <a:close/>
                <a:moveTo>
                  <a:pt x="656" y="172"/>
                </a:moveTo>
                <a:cubicBezTo>
                  <a:pt x="654" y="172"/>
                  <a:pt x="652" y="172"/>
                  <a:pt x="650" y="171"/>
                </a:cubicBezTo>
                <a:cubicBezTo>
                  <a:pt x="645" y="168"/>
                  <a:pt x="643" y="161"/>
                  <a:pt x="646" y="156"/>
                </a:cubicBezTo>
                <a:cubicBezTo>
                  <a:pt x="662" y="126"/>
                  <a:pt x="662" y="126"/>
                  <a:pt x="662" y="126"/>
                </a:cubicBezTo>
                <a:cubicBezTo>
                  <a:pt x="665" y="120"/>
                  <a:pt x="672" y="118"/>
                  <a:pt x="678" y="121"/>
                </a:cubicBezTo>
                <a:cubicBezTo>
                  <a:pt x="683" y="124"/>
                  <a:pt x="685" y="131"/>
                  <a:pt x="682" y="137"/>
                </a:cubicBezTo>
                <a:cubicBezTo>
                  <a:pt x="666" y="166"/>
                  <a:pt x="666" y="166"/>
                  <a:pt x="666" y="166"/>
                </a:cubicBezTo>
                <a:cubicBezTo>
                  <a:pt x="664" y="170"/>
                  <a:pt x="660" y="172"/>
                  <a:pt x="656" y="172"/>
                </a:cubicBezTo>
                <a:close/>
                <a:moveTo>
                  <a:pt x="689" y="113"/>
                </a:moveTo>
                <a:cubicBezTo>
                  <a:pt x="687" y="113"/>
                  <a:pt x="685" y="113"/>
                  <a:pt x="683" y="112"/>
                </a:cubicBezTo>
                <a:cubicBezTo>
                  <a:pt x="678" y="109"/>
                  <a:pt x="676" y="102"/>
                  <a:pt x="679" y="96"/>
                </a:cubicBezTo>
                <a:cubicBezTo>
                  <a:pt x="695" y="66"/>
                  <a:pt x="695" y="66"/>
                  <a:pt x="695" y="66"/>
                </a:cubicBezTo>
                <a:cubicBezTo>
                  <a:pt x="698" y="61"/>
                  <a:pt x="705" y="59"/>
                  <a:pt x="710" y="62"/>
                </a:cubicBezTo>
                <a:cubicBezTo>
                  <a:pt x="716" y="65"/>
                  <a:pt x="718" y="72"/>
                  <a:pt x="715" y="77"/>
                </a:cubicBezTo>
                <a:cubicBezTo>
                  <a:pt x="698" y="107"/>
                  <a:pt x="698" y="107"/>
                  <a:pt x="698" y="107"/>
                </a:cubicBezTo>
                <a:cubicBezTo>
                  <a:pt x="696" y="111"/>
                  <a:pt x="693" y="113"/>
                  <a:pt x="689" y="113"/>
                </a:cubicBezTo>
                <a:close/>
                <a:moveTo>
                  <a:pt x="721" y="54"/>
                </a:moveTo>
                <a:cubicBezTo>
                  <a:pt x="719" y="54"/>
                  <a:pt x="718" y="53"/>
                  <a:pt x="716" y="52"/>
                </a:cubicBezTo>
                <a:cubicBezTo>
                  <a:pt x="710" y="49"/>
                  <a:pt x="708" y="42"/>
                  <a:pt x="711" y="37"/>
                </a:cubicBezTo>
                <a:cubicBezTo>
                  <a:pt x="728" y="7"/>
                  <a:pt x="728" y="7"/>
                  <a:pt x="728" y="7"/>
                </a:cubicBezTo>
                <a:cubicBezTo>
                  <a:pt x="731" y="2"/>
                  <a:pt x="738" y="0"/>
                  <a:pt x="743" y="3"/>
                </a:cubicBezTo>
                <a:cubicBezTo>
                  <a:pt x="749" y="6"/>
                  <a:pt x="751" y="13"/>
                  <a:pt x="748" y="18"/>
                </a:cubicBezTo>
                <a:cubicBezTo>
                  <a:pt x="731" y="48"/>
                  <a:pt x="731" y="48"/>
                  <a:pt x="731" y="48"/>
                </a:cubicBezTo>
                <a:cubicBezTo>
                  <a:pt x="729" y="51"/>
                  <a:pt x="725" y="54"/>
                  <a:pt x="721" y="54"/>
                </a:cubicBezTo>
                <a:close/>
              </a:path>
            </a:pathLst>
          </a:custGeom>
          <a:solidFill>
            <a:schemeClr val="accent5">
              <a:lumMod val="60000"/>
              <a:lumOff val="40000"/>
            </a:schemeClr>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60" name="Freeform 46">
            <a:extLst>
              <a:ext uri="{FF2B5EF4-FFF2-40B4-BE49-F238E27FC236}">
                <a16:creationId xmlns:a16="http://schemas.microsoft.com/office/drawing/2014/main" id="{ECE4D641-EA44-B8B2-655F-C6B9B551794C}"/>
              </a:ext>
            </a:extLst>
          </p:cNvPr>
          <p:cNvSpPr>
            <a:spLocks/>
          </p:cNvSpPr>
          <p:nvPr/>
        </p:nvSpPr>
        <p:spPr bwMode="auto">
          <a:xfrm>
            <a:off x="7229189" y="1899690"/>
            <a:ext cx="104557" cy="128230"/>
          </a:xfrm>
          <a:custGeom>
            <a:avLst/>
            <a:gdLst/>
            <a:ahLst/>
            <a:cxnLst>
              <a:cxn ang="0">
                <a:pos x="13" y="54"/>
              </a:cxn>
              <a:cxn ang="0">
                <a:pos x="8" y="52"/>
              </a:cxn>
              <a:cxn ang="0">
                <a:pos x="3" y="37"/>
              </a:cxn>
              <a:cxn ang="0">
                <a:pos x="9" y="27"/>
              </a:cxn>
              <a:cxn ang="0">
                <a:pos x="12" y="22"/>
              </a:cxn>
              <a:cxn ang="0">
                <a:pos x="13" y="20"/>
              </a:cxn>
              <a:cxn ang="0">
                <a:pos x="21" y="7"/>
              </a:cxn>
              <a:cxn ang="0">
                <a:pos x="37" y="4"/>
              </a:cxn>
              <a:cxn ang="0">
                <a:pos x="40" y="20"/>
              </a:cxn>
              <a:cxn ang="0">
                <a:pos x="32" y="34"/>
              </a:cxn>
              <a:cxn ang="0">
                <a:pos x="31" y="35"/>
              </a:cxn>
              <a:cxn ang="0">
                <a:pos x="29" y="38"/>
              </a:cxn>
              <a:cxn ang="0">
                <a:pos x="23" y="48"/>
              </a:cxn>
              <a:cxn ang="0">
                <a:pos x="13" y="54"/>
              </a:cxn>
            </a:cxnLst>
            <a:rect l="0" t="0" r="r" b="b"/>
            <a:pathLst>
              <a:path w="44" h="54">
                <a:moveTo>
                  <a:pt x="13" y="54"/>
                </a:moveTo>
                <a:cubicBezTo>
                  <a:pt x="11" y="54"/>
                  <a:pt x="9" y="53"/>
                  <a:pt x="8" y="52"/>
                </a:cubicBezTo>
                <a:cubicBezTo>
                  <a:pt x="2" y="49"/>
                  <a:pt x="0" y="42"/>
                  <a:pt x="3" y="37"/>
                </a:cubicBezTo>
                <a:cubicBezTo>
                  <a:pt x="5" y="33"/>
                  <a:pt x="7" y="30"/>
                  <a:pt x="9" y="27"/>
                </a:cubicBezTo>
                <a:cubicBezTo>
                  <a:pt x="12" y="22"/>
                  <a:pt x="12" y="22"/>
                  <a:pt x="12" y="22"/>
                </a:cubicBezTo>
                <a:cubicBezTo>
                  <a:pt x="12" y="21"/>
                  <a:pt x="13" y="21"/>
                  <a:pt x="13" y="20"/>
                </a:cubicBezTo>
                <a:cubicBezTo>
                  <a:pt x="16" y="16"/>
                  <a:pt x="19" y="11"/>
                  <a:pt x="21" y="7"/>
                </a:cubicBezTo>
                <a:cubicBezTo>
                  <a:pt x="25" y="2"/>
                  <a:pt x="32" y="0"/>
                  <a:pt x="37" y="4"/>
                </a:cubicBezTo>
                <a:cubicBezTo>
                  <a:pt x="42" y="7"/>
                  <a:pt x="44" y="14"/>
                  <a:pt x="40" y="20"/>
                </a:cubicBezTo>
                <a:cubicBezTo>
                  <a:pt x="37" y="24"/>
                  <a:pt x="34" y="29"/>
                  <a:pt x="32" y="34"/>
                </a:cubicBezTo>
                <a:cubicBezTo>
                  <a:pt x="31" y="34"/>
                  <a:pt x="31" y="35"/>
                  <a:pt x="31" y="35"/>
                </a:cubicBezTo>
                <a:cubicBezTo>
                  <a:pt x="29" y="38"/>
                  <a:pt x="29" y="38"/>
                  <a:pt x="29" y="38"/>
                </a:cubicBezTo>
                <a:cubicBezTo>
                  <a:pt x="27" y="41"/>
                  <a:pt x="25" y="45"/>
                  <a:pt x="23" y="48"/>
                </a:cubicBezTo>
                <a:cubicBezTo>
                  <a:pt x="21" y="52"/>
                  <a:pt x="17" y="54"/>
                  <a:pt x="13" y="54"/>
                </a:cubicBezTo>
                <a:close/>
              </a:path>
            </a:pathLst>
          </a:custGeom>
          <a:solidFill>
            <a:schemeClr val="accent5">
              <a:lumMod val="60000"/>
              <a:lumOff val="40000"/>
            </a:schemeClr>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61" name="Freeform 47">
            <a:extLst>
              <a:ext uri="{FF2B5EF4-FFF2-40B4-BE49-F238E27FC236}">
                <a16:creationId xmlns:a16="http://schemas.microsoft.com/office/drawing/2014/main" id="{7ED790CE-CE6A-303C-70C2-56E639FA8351}"/>
              </a:ext>
            </a:extLst>
          </p:cNvPr>
          <p:cNvSpPr>
            <a:spLocks noEditPoints="1"/>
          </p:cNvSpPr>
          <p:nvPr/>
        </p:nvSpPr>
        <p:spPr bwMode="auto">
          <a:xfrm>
            <a:off x="7319937" y="1282212"/>
            <a:ext cx="2519233" cy="2481750"/>
          </a:xfrm>
          <a:custGeom>
            <a:avLst/>
            <a:gdLst/>
            <a:ahLst/>
            <a:cxnLst>
              <a:cxn ang="0">
                <a:pos x="859" y="1007"/>
              </a:cxn>
              <a:cxn ang="0">
                <a:pos x="841" y="1049"/>
              </a:cxn>
              <a:cxn ang="0">
                <a:pos x="906" y="958"/>
              </a:cxn>
              <a:cxn ang="0">
                <a:pos x="892" y="1002"/>
              </a:cxn>
              <a:cxn ang="0">
                <a:pos x="947" y="904"/>
              </a:cxn>
              <a:cxn ang="0">
                <a:pos x="936" y="950"/>
              </a:cxn>
              <a:cxn ang="0">
                <a:pos x="981" y="846"/>
              </a:cxn>
              <a:cxn ang="0">
                <a:pos x="974" y="893"/>
              </a:cxn>
              <a:cxn ang="0">
                <a:pos x="1008" y="785"/>
              </a:cxn>
              <a:cxn ang="0">
                <a:pos x="1006" y="832"/>
              </a:cxn>
              <a:cxn ang="0">
                <a:pos x="1027" y="720"/>
              </a:cxn>
              <a:cxn ang="0">
                <a:pos x="1029" y="767"/>
              </a:cxn>
              <a:cxn ang="0">
                <a:pos x="1039" y="654"/>
              </a:cxn>
              <a:cxn ang="0">
                <a:pos x="1045" y="700"/>
              </a:cxn>
              <a:cxn ang="0">
                <a:pos x="1042" y="590"/>
              </a:cxn>
              <a:cxn ang="0">
                <a:pos x="1065" y="586"/>
              </a:cxn>
              <a:cxn ang="0">
                <a:pos x="1052" y="563"/>
              </a:cxn>
              <a:cxn ang="0">
                <a:pos x="1060" y="516"/>
              </a:cxn>
              <a:cxn ang="0">
                <a:pos x="1044" y="495"/>
              </a:cxn>
              <a:cxn ang="0">
                <a:pos x="1048" y="448"/>
              </a:cxn>
              <a:cxn ang="0">
                <a:pos x="1027" y="429"/>
              </a:cxn>
              <a:cxn ang="0">
                <a:pos x="1027" y="381"/>
              </a:cxn>
              <a:cxn ang="0">
                <a:pos x="1003" y="364"/>
              </a:cxn>
              <a:cxn ang="0">
                <a:pos x="998" y="317"/>
              </a:cxn>
              <a:cxn ang="0">
                <a:pos x="971" y="304"/>
              </a:cxn>
              <a:cxn ang="0">
                <a:pos x="962" y="257"/>
              </a:cxn>
              <a:cxn ang="0">
                <a:pos x="13" y="258"/>
              </a:cxn>
              <a:cxn ang="0">
                <a:pos x="41" y="210"/>
              </a:cxn>
              <a:cxn ang="0">
                <a:pos x="933" y="247"/>
              </a:cxn>
              <a:cxn ang="0">
                <a:pos x="919" y="202"/>
              </a:cxn>
              <a:cxn ang="0">
                <a:pos x="57" y="205"/>
              </a:cxn>
              <a:cxn ang="0">
                <a:pos x="89" y="161"/>
              </a:cxn>
              <a:cxn ang="0">
                <a:pos x="887" y="195"/>
              </a:cxn>
              <a:cxn ang="0">
                <a:pos x="870" y="152"/>
              </a:cxn>
              <a:cxn ang="0">
                <a:pos x="106" y="158"/>
              </a:cxn>
              <a:cxn ang="0">
                <a:pos x="143" y="118"/>
              </a:cxn>
              <a:cxn ang="0">
                <a:pos x="836" y="149"/>
              </a:cxn>
              <a:cxn ang="0">
                <a:pos x="815" y="108"/>
              </a:cxn>
              <a:cxn ang="0">
                <a:pos x="162" y="117"/>
              </a:cxn>
              <a:cxn ang="0">
                <a:pos x="201" y="82"/>
              </a:cxn>
              <a:cxn ang="0">
                <a:pos x="780" y="109"/>
              </a:cxn>
              <a:cxn ang="0">
                <a:pos x="756" y="71"/>
              </a:cxn>
              <a:cxn ang="0">
                <a:pos x="221" y="83"/>
              </a:cxn>
              <a:cxn ang="0">
                <a:pos x="263" y="52"/>
              </a:cxn>
              <a:cxn ang="0">
                <a:pos x="720" y="77"/>
              </a:cxn>
              <a:cxn ang="0">
                <a:pos x="692" y="41"/>
              </a:cxn>
              <a:cxn ang="0">
                <a:pos x="285" y="56"/>
              </a:cxn>
              <a:cxn ang="0">
                <a:pos x="328" y="31"/>
              </a:cxn>
              <a:cxn ang="0">
                <a:pos x="656" y="51"/>
              </a:cxn>
              <a:cxn ang="0">
                <a:pos x="626" y="19"/>
              </a:cxn>
              <a:cxn ang="0">
                <a:pos x="351" y="37"/>
              </a:cxn>
              <a:cxn ang="0">
                <a:pos x="395" y="17"/>
              </a:cxn>
              <a:cxn ang="0">
                <a:pos x="589" y="34"/>
              </a:cxn>
              <a:cxn ang="0">
                <a:pos x="557" y="6"/>
              </a:cxn>
              <a:cxn ang="0">
                <a:pos x="418" y="26"/>
              </a:cxn>
              <a:cxn ang="0">
                <a:pos x="464" y="12"/>
              </a:cxn>
              <a:cxn ang="0">
                <a:pos x="521" y="25"/>
              </a:cxn>
              <a:cxn ang="0">
                <a:pos x="487" y="0"/>
              </a:cxn>
            </a:cxnLst>
            <a:rect l="0" t="0" r="r" b="b"/>
            <a:pathLst>
              <a:path w="1065" h="1049">
                <a:moveTo>
                  <a:pt x="841" y="1049"/>
                </a:moveTo>
                <a:cubicBezTo>
                  <a:pt x="838" y="1049"/>
                  <a:pt x="835" y="1047"/>
                  <a:pt x="832" y="1045"/>
                </a:cubicBezTo>
                <a:cubicBezTo>
                  <a:pt x="828" y="1040"/>
                  <a:pt x="829" y="1033"/>
                  <a:pt x="834" y="1029"/>
                </a:cubicBezTo>
                <a:cubicBezTo>
                  <a:pt x="843" y="1022"/>
                  <a:pt x="851" y="1014"/>
                  <a:pt x="859" y="1007"/>
                </a:cubicBezTo>
                <a:cubicBezTo>
                  <a:pt x="864" y="1002"/>
                  <a:pt x="871" y="1003"/>
                  <a:pt x="875" y="1007"/>
                </a:cubicBezTo>
                <a:cubicBezTo>
                  <a:pt x="880" y="1012"/>
                  <a:pt x="879" y="1019"/>
                  <a:pt x="875" y="1023"/>
                </a:cubicBezTo>
                <a:cubicBezTo>
                  <a:pt x="866" y="1031"/>
                  <a:pt x="857" y="1039"/>
                  <a:pt x="848" y="1046"/>
                </a:cubicBezTo>
                <a:cubicBezTo>
                  <a:pt x="846" y="1048"/>
                  <a:pt x="844" y="1049"/>
                  <a:pt x="841" y="1049"/>
                </a:cubicBezTo>
                <a:close/>
                <a:moveTo>
                  <a:pt x="892" y="1002"/>
                </a:moveTo>
                <a:cubicBezTo>
                  <a:pt x="889" y="1002"/>
                  <a:pt x="886" y="1001"/>
                  <a:pt x="884" y="999"/>
                </a:cubicBezTo>
                <a:cubicBezTo>
                  <a:pt x="879" y="995"/>
                  <a:pt x="879" y="988"/>
                  <a:pt x="883" y="983"/>
                </a:cubicBezTo>
                <a:cubicBezTo>
                  <a:pt x="891" y="975"/>
                  <a:pt x="899" y="967"/>
                  <a:pt x="906" y="958"/>
                </a:cubicBezTo>
                <a:cubicBezTo>
                  <a:pt x="910" y="953"/>
                  <a:pt x="917" y="953"/>
                  <a:pt x="922" y="957"/>
                </a:cubicBezTo>
                <a:cubicBezTo>
                  <a:pt x="927" y="961"/>
                  <a:pt x="927" y="968"/>
                  <a:pt x="923" y="973"/>
                </a:cubicBezTo>
                <a:cubicBezTo>
                  <a:pt x="916" y="982"/>
                  <a:pt x="908" y="990"/>
                  <a:pt x="900" y="999"/>
                </a:cubicBezTo>
                <a:cubicBezTo>
                  <a:pt x="898" y="1001"/>
                  <a:pt x="895" y="1002"/>
                  <a:pt x="892" y="1002"/>
                </a:cubicBezTo>
                <a:close/>
                <a:moveTo>
                  <a:pt x="936" y="950"/>
                </a:moveTo>
                <a:cubicBezTo>
                  <a:pt x="934" y="950"/>
                  <a:pt x="931" y="949"/>
                  <a:pt x="929" y="948"/>
                </a:cubicBezTo>
                <a:cubicBezTo>
                  <a:pt x="924" y="944"/>
                  <a:pt x="923" y="937"/>
                  <a:pt x="927" y="932"/>
                </a:cubicBezTo>
                <a:cubicBezTo>
                  <a:pt x="934" y="923"/>
                  <a:pt x="941" y="914"/>
                  <a:pt x="947" y="904"/>
                </a:cubicBezTo>
                <a:cubicBezTo>
                  <a:pt x="950" y="899"/>
                  <a:pt x="957" y="898"/>
                  <a:pt x="963" y="901"/>
                </a:cubicBezTo>
                <a:cubicBezTo>
                  <a:pt x="968" y="905"/>
                  <a:pt x="969" y="912"/>
                  <a:pt x="966" y="917"/>
                </a:cubicBezTo>
                <a:cubicBezTo>
                  <a:pt x="959" y="927"/>
                  <a:pt x="952" y="936"/>
                  <a:pt x="945" y="946"/>
                </a:cubicBezTo>
                <a:cubicBezTo>
                  <a:pt x="943" y="949"/>
                  <a:pt x="940" y="950"/>
                  <a:pt x="936" y="950"/>
                </a:cubicBezTo>
                <a:close/>
                <a:moveTo>
                  <a:pt x="974" y="893"/>
                </a:moveTo>
                <a:cubicBezTo>
                  <a:pt x="973" y="893"/>
                  <a:pt x="971" y="892"/>
                  <a:pt x="969" y="891"/>
                </a:cubicBezTo>
                <a:cubicBezTo>
                  <a:pt x="963" y="888"/>
                  <a:pt x="962" y="881"/>
                  <a:pt x="965" y="876"/>
                </a:cubicBezTo>
                <a:cubicBezTo>
                  <a:pt x="970" y="866"/>
                  <a:pt x="976" y="856"/>
                  <a:pt x="981" y="846"/>
                </a:cubicBezTo>
                <a:cubicBezTo>
                  <a:pt x="984" y="841"/>
                  <a:pt x="991" y="839"/>
                  <a:pt x="996" y="841"/>
                </a:cubicBezTo>
                <a:cubicBezTo>
                  <a:pt x="1002" y="844"/>
                  <a:pt x="1004" y="851"/>
                  <a:pt x="1001" y="857"/>
                </a:cubicBezTo>
                <a:cubicBezTo>
                  <a:pt x="996" y="867"/>
                  <a:pt x="990" y="877"/>
                  <a:pt x="984" y="887"/>
                </a:cubicBezTo>
                <a:cubicBezTo>
                  <a:pt x="982" y="891"/>
                  <a:pt x="978" y="893"/>
                  <a:pt x="974" y="893"/>
                </a:cubicBezTo>
                <a:close/>
                <a:moveTo>
                  <a:pt x="1006" y="832"/>
                </a:moveTo>
                <a:cubicBezTo>
                  <a:pt x="1004" y="832"/>
                  <a:pt x="1003" y="831"/>
                  <a:pt x="1001" y="831"/>
                </a:cubicBezTo>
                <a:cubicBezTo>
                  <a:pt x="995" y="828"/>
                  <a:pt x="993" y="822"/>
                  <a:pt x="995" y="816"/>
                </a:cubicBezTo>
                <a:cubicBezTo>
                  <a:pt x="1000" y="806"/>
                  <a:pt x="1004" y="795"/>
                  <a:pt x="1008" y="785"/>
                </a:cubicBezTo>
                <a:cubicBezTo>
                  <a:pt x="1010" y="779"/>
                  <a:pt x="1016" y="776"/>
                  <a:pt x="1022" y="778"/>
                </a:cubicBezTo>
                <a:cubicBezTo>
                  <a:pt x="1028" y="780"/>
                  <a:pt x="1031" y="786"/>
                  <a:pt x="1029" y="792"/>
                </a:cubicBezTo>
                <a:cubicBezTo>
                  <a:pt x="1025" y="803"/>
                  <a:pt x="1021" y="814"/>
                  <a:pt x="1016" y="825"/>
                </a:cubicBezTo>
                <a:cubicBezTo>
                  <a:pt x="1014" y="829"/>
                  <a:pt x="1010" y="832"/>
                  <a:pt x="1006" y="832"/>
                </a:cubicBezTo>
                <a:close/>
                <a:moveTo>
                  <a:pt x="1029" y="767"/>
                </a:moveTo>
                <a:cubicBezTo>
                  <a:pt x="1028" y="767"/>
                  <a:pt x="1027" y="767"/>
                  <a:pt x="1026" y="767"/>
                </a:cubicBezTo>
                <a:cubicBezTo>
                  <a:pt x="1020" y="765"/>
                  <a:pt x="1017" y="759"/>
                  <a:pt x="1018" y="753"/>
                </a:cubicBezTo>
                <a:cubicBezTo>
                  <a:pt x="1022" y="742"/>
                  <a:pt x="1024" y="731"/>
                  <a:pt x="1027" y="720"/>
                </a:cubicBezTo>
                <a:cubicBezTo>
                  <a:pt x="1028" y="714"/>
                  <a:pt x="1035" y="710"/>
                  <a:pt x="1041" y="712"/>
                </a:cubicBezTo>
                <a:cubicBezTo>
                  <a:pt x="1047" y="713"/>
                  <a:pt x="1051" y="719"/>
                  <a:pt x="1049" y="725"/>
                </a:cubicBezTo>
                <a:cubicBezTo>
                  <a:pt x="1046" y="737"/>
                  <a:pt x="1043" y="748"/>
                  <a:pt x="1040" y="759"/>
                </a:cubicBezTo>
                <a:cubicBezTo>
                  <a:pt x="1039" y="764"/>
                  <a:pt x="1034" y="767"/>
                  <a:pt x="1029" y="767"/>
                </a:cubicBezTo>
                <a:close/>
                <a:moveTo>
                  <a:pt x="1045" y="700"/>
                </a:moveTo>
                <a:cubicBezTo>
                  <a:pt x="1044" y="700"/>
                  <a:pt x="1044" y="700"/>
                  <a:pt x="1043" y="700"/>
                </a:cubicBezTo>
                <a:cubicBezTo>
                  <a:pt x="1037" y="699"/>
                  <a:pt x="1033" y="693"/>
                  <a:pt x="1034" y="687"/>
                </a:cubicBezTo>
                <a:cubicBezTo>
                  <a:pt x="1036" y="676"/>
                  <a:pt x="1037" y="665"/>
                  <a:pt x="1039" y="654"/>
                </a:cubicBezTo>
                <a:cubicBezTo>
                  <a:pt x="1039" y="647"/>
                  <a:pt x="1045" y="643"/>
                  <a:pt x="1051" y="644"/>
                </a:cubicBezTo>
                <a:cubicBezTo>
                  <a:pt x="1057" y="644"/>
                  <a:pt x="1062" y="650"/>
                  <a:pt x="1061" y="656"/>
                </a:cubicBezTo>
                <a:cubicBezTo>
                  <a:pt x="1060" y="668"/>
                  <a:pt x="1058" y="679"/>
                  <a:pt x="1056" y="691"/>
                </a:cubicBezTo>
                <a:cubicBezTo>
                  <a:pt x="1055" y="696"/>
                  <a:pt x="1050" y="700"/>
                  <a:pt x="1045" y="700"/>
                </a:cubicBezTo>
                <a:close/>
                <a:moveTo>
                  <a:pt x="1053" y="632"/>
                </a:moveTo>
                <a:cubicBezTo>
                  <a:pt x="1052" y="632"/>
                  <a:pt x="1052" y="632"/>
                  <a:pt x="1052" y="632"/>
                </a:cubicBezTo>
                <a:cubicBezTo>
                  <a:pt x="1046" y="632"/>
                  <a:pt x="1041" y="626"/>
                  <a:pt x="1041" y="620"/>
                </a:cubicBezTo>
                <a:cubicBezTo>
                  <a:pt x="1042" y="610"/>
                  <a:pt x="1042" y="600"/>
                  <a:pt x="1042" y="590"/>
                </a:cubicBezTo>
                <a:cubicBezTo>
                  <a:pt x="1042" y="586"/>
                  <a:pt x="1042" y="586"/>
                  <a:pt x="1042" y="586"/>
                </a:cubicBezTo>
                <a:cubicBezTo>
                  <a:pt x="1042" y="580"/>
                  <a:pt x="1047" y="575"/>
                  <a:pt x="1053" y="575"/>
                </a:cubicBezTo>
                <a:cubicBezTo>
                  <a:pt x="1053" y="575"/>
                  <a:pt x="1053" y="575"/>
                  <a:pt x="1053" y="575"/>
                </a:cubicBezTo>
                <a:cubicBezTo>
                  <a:pt x="1060" y="575"/>
                  <a:pt x="1065" y="580"/>
                  <a:pt x="1065" y="586"/>
                </a:cubicBezTo>
                <a:cubicBezTo>
                  <a:pt x="1065" y="590"/>
                  <a:pt x="1065" y="590"/>
                  <a:pt x="1065" y="590"/>
                </a:cubicBezTo>
                <a:cubicBezTo>
                  <a:pt x="1065" y="600"/>
                  <a:pt x="1065" y="611"/>
                  <a:pt x="1064" y="621"/>
                </a:cubicBezTo>
                <a:cubicBezTo>
                  <a:pt x="1064" y="627"/>
                  <a:pt x="1059" y="632"/>
                  <a:pt x="1053" y="632"/>
                </a:cubicBezTo>
                <a:close/>
                <a:moveTo>
                  <a:pt x="1052" y="563"/>
                </a:moveTo>
                <a:cubicBezTo>
                  <a:pt x="1046" y="563"/>
                  <a:pt x="1041" y="559"/>
                  <a:pt x="1041" y="553"/>
                </a:cubicBezTo>
                <a:cubicBezTo>
                  <a:pt x="1040" y="542"/>
                  <a:pt x="1039" y="530"/>
                  <a:pt x="1038" y="519"/>
                </a:cubicBezTo>
                <a:cubicBezTo>
                  <a:pt x="1037" y="513"/>
                  <a:pt x="1041" y="507"/>
                  <a:pt x="1048" y="507"/>
                </a:cubicBezTo>
                <a:cubicBezTo>
                  <a:pt x="1054" y="506"/>
                  <a:pt x="1060" y="510"/>
                  <a:pt x="1060" y="516"/>
                </a:cubicBezTo>
                <a:cubicBezTo>
                  <a:pt x="1062" y="528"/>
                  <a:pt x="1063" y="540"/>
                  <a:pt x="1064" y="551"/>
                </a:cubicBezTo>
                <a:cubicBezTo>
                  <a:pt x="1064" y="558"/>
                  <a:pt x="1059" y="563"/>
                  <a:pt x="1053" y="563"/>
                </a:cubicBezTo>
                <a:cubicBezTo>
                  <a:pt x="1053" y="563"/>
                  <a:pt x="1052" y="563"/>
                  <a:pt x="1052" y="563"/>
                </a:cubicBezTo>
                <a:close/>
                <a:moveTo>
                  <a:pt x="1044" y="495"/>
                </a:moveTo>
                <a:cubicBezTo>
                  <a:pt x="1038" y="495"/>
                  <a:pt x="1034" y="491"/>
                  <a:pt x="1033" y="486"/>
                </a:cubicBezTo>
                <a:cubicBezTo>
                  <a:pt x="1031" y="475"/>
                  <a:pt x="1028" y="464"/>
                  <a:pt x="1026" y="453"/>
                </a:cubicBezTo>
                <a:cubicBezTo>
                  <a:pt x="1024" y="447"/>
                  <a:pt x="1028" y="441"/>
                  <a:pt x="1034" y="439"/>
                </a:cubicBezTo>
                <a:cubicBezTo>
                  <a:pt x="1040" y="438"/>
                  <a:pt x="1046" y="441"/>
                  <a:pt x="1048" y="448"/>
                </a:cubicBezTo>
                <a:cubicBezTo>
                  <a:pt x="1050" y="459"/>
                  <a:pt x="1053" y="470"/>
                  <a:pt x="1055" y="482"/>
                </a:cubicBezTo>
                <a:cubicBezTo>
                  <a:pt x="1056" y="488"/>
                  <a:pt x="1052" y="494"/>
                  <a:pt x="1046" y="495"/>
                </a:cubicBezTo>
                <a:cubicBezTo>
                  <a:pt x="1045" y="495"/>
                  <a:pt x="1045" y="495"/>
                  <a:pt x="1044" y="495"/>
                </a:cubicBezTo>
                <a:close/>
                <a:moveTo>
                  <a:pt x="1027" y="429"/>
                </a:moveTo>
                <a:cubicBezTo>
                  <a:pt x="1023" y="429"/>
                  <a:pt x="1018" y="425"/>
                  <a:pt x="1017" y="421"/>
                </a:cubicBezTo>
                <a:cubicBezTo>
                  <a:pt x="1013" y="410"/>
                  <a:pt x="1010" y="399"/>
                  <a:pt x="1006" y="389"/>
                </a:cubicBezTo>
                <a:cubicBezTo>
                  <a:pt x="1003" y="383"/>
                  <a:pt x="1006" y="376"/>
                  <a:pt x="1012" y="374"/>
                </a:cubicBezTo>
                <a:cubicBezTo>
                  <a:pt x="1018" y="372"/>
                  <a:pt x="1025" y="375"/>
                  <a:pt x="1027" y="381"/>
                </a:cubicBezTo>
                <a:cubicBezTo>
                  <a:pt x="1031" y="392"/>
                  <a:pt x="1035" y="403"/>
                  <a:pt x="1038" y="414"/>
                </a:cubicBezTo>
                <a:cubicBezTo>
                  <a:pt x="1040" y="420"/>
                  <a:pt x="1037" y="426"/>
                  <a:pt x="1031" y="428"/>
                </a:cubicBezTo>
                <a:cubicBezTo>
                  <a:pt x="1030" y="428"/>
                  <a:pt x="1028" y="429"/>
                  <a:pt x="1027" y="429"/>
                </a:cubicBezTo>
                <a:close/>
                <a:moveTo>
                  <a:pt x="1003" y="364"/>
                </a:moveTo>
                <a:cubicBezTo>
                  <a:pt x="999" y="364"/>
                  <a:pt x="995" y="362"/>
                  <a:pt x="993" y="358"/>
                </a:cubicBezTo>
                <a:cubicBezTo>
                  <a:pt x="988" y="347"/>
                  <a:pt x="983" y="337"/>
                  <a:pt x="978" y="327"/>
                </a:cubicBezTo>
                <a:cubicBezTo>
                  <a:pt x="975" y="322"/>
                  <a:pt x="977" y="315"/>
                  <a:pt x="983" y="312"/>
                </a:cubicBezTo>
                <a:cubicBezTo>
                  <a:pt x="988" y="309"/>
                  <a:pt x="995" y="311"/>
                  <a:pt x="998" y="317"/>
                </a:cubicBezTo>
                <a:cubicBezTo>
                  <a:pt x="1004" y="327"/>
                  <a:pt x="1009" y="338"/>
                  <a:pt x="1013" y="348"/>
                </a:cubicBezTo>
                <a:cubicBezTo>
                  <a:pt x="1016" y="354"/>
                  <a:pt x="1013" y="361"/>
                  <a:pt x="1008" y="363"/>
                </a:cubicBezTo>
                <a:cubicBezTo>
                  <a:pt x="1006" y="364"/>
                  <a:pt x="1005" y="364"/>
                  <a:pt x="1003" y="364"/>
                </a:cubicBezTo>
                <a:close/>
                <a:moveTo>
                  <a:pt x="971" y="304"/>
                </a:moveTo>
                <a:cubicBezTo>
                  <a:pt x="967" y="304"/>
                  <a:pt x="964" y="302"/>
                  <a:pt x="962" y="298"/>
                </a:cubicBezTo>
                <a:cubicBezTo>
                  <a:pt x="956" y="288"/>
                  <a:pt x="950" y="279"/>
                  <a:pt x="943" y="270"/>
                </a:cubicBezTo>
                <a:cubicBezTo>
                  <a:pt x="940" y="265"/>
                  <a:pt x="941" y="257"/>
                  <a:pt x="946" y="254"/>
                </a:cubicBezTo>
                <a:cubicBezTo>
                  <a:pt x="952" y="250"/>
                  <a:pt x="959" y="252"/>
                  <a:pt x="962" y="257"/>
                </a:cubicBezTo>
                <a:cubicBezTo>
                  <a:pt x="969" y="267"/>
                  <a:pt x="975" y="276"/>
                  <a:pt x="981" y="286"/>
                </a:cubicBezTo>
                <a:cubicBezTo>
                  <a:pt x="984" y="292"/>
                  <a:pt x="983" y="299"/>
                  <a:pt x="977" y="302"/>
                </a:cubicBezTo>
                <a:cubicBezTo>
                  <a:pt x="975" y="303"/>
                  <a:pt x="973" y="304"/>
                  <a:pt x="971" y="304"/>
                </a:cubicBezTo>
                <a:close/>
                <a:moveTo>
                  <a:pt x="13" y="258"/>
                </a:moveTo>
                <a:cubicBezTo>
                  <a:pt x="10" y="258"/>
                  <a:pt x="8" y="257"/>
                  <a:pt x="6" y="255"/>
                </a:cubicBezTo>
                <a:cubicBezTo>
                  <a:pt x="1" y="252"/>
                  <a:pt x="0" y="244"/>
                  <a:pt x="3" y="239"/>
                </a:cubicBezTo>
                <a:cubicBezTo>
                  <a:pt x="10" y="230"/>
                  <a:pt x="18" y="221"/>
                  <a:pt x="25" y="212"/>
                </a:cubicBezTo>
                <a:cubicBezTo>
                  <a:pt x="29" y="207"/>
                  <a:pt x="36" y="206"/>
                  <a:pt x="41" y="210"/>
                </a:cubicBezTo>
                <a:cubicBezTo>
                  <a:pt x="46" y="214"/>
                  <a:pt x="46" y="222"/>
                  <a:pt x="42" y="226"/>
                </a:cubicBezTo>
                <a:cubicBezTo>
                  <a:pt x="35" y="235"/>
                  <a:pt x="28" y="244"/>
                  <a:pt x="22" y="253"/>
                </a:cubicBezTo>
                <a:cubicBezTo>
                  <a:pt x="19" y="256"/>
                  <a:pt x="16" y="258"/>
                  <a:pt x="13" y="258"/>
                </a:cubicBezTo>
                <a:close/>
                <a:moveTo>
                  <a:pt x="933" y="247"/>
                </a:moveTo>
                <a:cubicBezTo>
                  <a:pt x="929" y="247"/>
                  <a:pt x="926" y="245"/>
                  <a:pt x="924" y="242"/>
                </a:cubicBezTo>
                <a:cubicBezTo>
                  <a:pt x="917" y="234"/>
                  <a:pt x="910" y="225"/>
                  <a:pt x="902" y="216"/>
                </a:cubicBezTo>
                <a:cubicBezTo>
                  <a:pt x="898" y="212"/>
                  <a:pt x="899" y="205"/>
                  <a:pt x="903" y="200"/>
                </a:cubicBezTo>
                <a:cubicBezTo>
                  <a:pt x="908" y="196"/>
                  <a:pt x="915" y="197"/>
                  <a:pt x="919" y="202"/>
                </a:cubicBezTo>
                <a:cubicBezTo>
                  <a:pt x="927" y="210"/>
                  <a:pt x="934" y="219"/>
                  <a:pt x="942" y="229"/>
                </a:cubicBezTo>
                <a:cubicBezTo>
                  <a:pt x="945" y="234"/>
                  <a:pt x="944" y="241"/>
                  <a:pt x="940" y="245"/>
                </a:cubicBezTo>
                <a:cubicBezTo>
                  <a:pt x="937" y="246"/>
                  <a:pt x="935" y="247"/>
                  <a:pt x="933" y="247"/>
                </a:cubicBezTo>
                <a:close/>
                <a:moveTo>
                  <a:pt x="57" y="205"/>
                </a:moveTo>
                <a:cubicBezTo>
                  <a:pt x="54" y="205"/>
                  <a:pt x="51" y="204"/>
                  <a:pt x="49" y="202"/>
                </a:cubicBezTo>
                <a:cubicBezTo>
                  <a:pt x="44" y="197"/>
                  <a:pt x="44" y="190"/>
                  <a:pt x="48" y="186"/>
                </a:cubicBezTo>
                <a:cubicBezTo>
                  <a:pt x="56" y="177"/>
                  <a:pt x="65" y="169"/>
                  <a:pt x="73" y="161"/>
                </a:cubicBezTo>
                <a:cubicBezTo>
                  <a:pt x="78" y="157"/>
                  <a:pt x="85" y="157"/>
                  <a:pt x="89" y="161"/>
                </a:cubicBezTo>
                <a:cubicBezTo>
                  <a:pt x="93" y="166"/>
                  <a:pt x="93" y="173"/>
                  <a:pt x="89" y="177"/>
                </a:cubicBezTo>
                <a:cubicBezTo>
                  <a:pt x="80" y="185"/>
                  <a:pt x="72" y="193"/>
                  <a:pt x="65" y="201"/>
                </a:cubicBezTo>
                <a:cubicBezTo>
                  <a:pt x="63" y="204"/>
                  <a:pt x="60" y="205"/>
                  <a:pt x="57" y="205"/>
                </a:cubicBezTo>
                <a:close/>
                <a:moveTo>
                  <a:pt x="887" y="195"/>
                </a:moveTo>
                <a:cubicBezTo>
                  <a:pt x="884" y="195"/>
                  <a:pt x="882" y="194"/>
                  <a:pt x="879" y="192"/>
                </a:cubicBezTo>
                <a:cubicBezTo>
                  <a:pt x="871" y="184"/>
                  <a:pt x="863" y="176"/>
                  <a:pt x="855" y="168"/>
                </a:cubicBezTo>
                <a:cubicBezTo>
                  <a:pt x="850" y="164"/>
                  <a:pt x="850" y="157"/>
                  <a:pt x="854" y="152"/>
                </a:cubicBezTo>
                <a:cubicBezTo>
                  <a:pt x="858" y="148"/>
                  <a:pt x="865" y="147"/>
                  <a:pt x="870" y="152"/>
                </a:cubicBezTo>
                <a:cubicBezTo>
                  <a:pt x="879" y="159"/>
                  <a:pt x="887" y="168"/>
                  <a:pt x="895" y="176"/>
                </a:cubicBezTo>
                <a:cubicBezTo>
                  <a:pt x="900" y="180"/>
                  <a:pt x="900" y="188"/>
                  <a:pt x="895" y="192"/>
                </a:cubicBezTo>
                <a:cubicBezTo>
                  <a:pt x="893" y="194"/>
                  <a:pt x="890" y="195"/>
                  <a:pt x="887" y="195"/>
                </a:cubicBezTo>
                <a:close/>
                <a:moveTo>
                  <a:pt x="106" y="158"/>
                </a:moveTo>
                <a:cubicBezTo>
                  <a:pt x="103" y="158"/>
                  <a:pt x="100" y="156"/>
                  <a:pt x="98" y="154"/>
                </a:cubicBezTo>
                <a:cubicBezTo>
                  <a:pt x="94" y="149"/>
                  <a:pt x="94" y="142"/>
                  <a:pt x="99" y="138"/>
                </a:cubicBezTo>
                <a:cubicBezTo>
                  <a:pt x="108" y="130"/>
                  <a:pt x="117" y="123"/>
                  <a:pt x="127" y="116"/>
                </a:cubicBezTo>
                <a:cubicBezTo>
                  <a:pt x="132" y="112"/>
                  <a:pt x="139" y="113"/>
                  <a:pt x="143" y="118"/>
                </a:cubicBezTo>
                <a:cubicBezTo>
                  <a:pt x="146" y="123"/>
                  <a:pt x="145" y="130"/>
                  <a:pt x="140" y="134"/>
                </a:cubicBezTo>
                <a:cubicBezTo>
                  <a:pt x="131" y="141"/>
                  <a:pt x="122" y="148"/>
                  <a:pt x="114" y="155"/>
                </a:cubicBezTo>
                <a:cubicBezTo>
                  <a:pt x="112" y="157"/>
                  <a:pt x="109" y="158"/>
                  <a:pt x="106" y="158"/>
                </a:cubicBezTo>
                <a:close/>
                <a:moveTo>
                  <a:pt x="836" y="149"/>
                </a:moveTo>
                <a:cubicBezTo>
                  <a:pt x="834" y="149"/>
                  <a:pt x="831" y="148"/>
                  <a:pt x="829" y="147"/>
                </a:cubicBezTo>
                <a:cubicBezTo>
                  <a:pt x="821" y="140"/>
                  <a:pt x="812" y="133"/>
                  <a:pt x="802" y="126"/>
                </a:cubicBezTo>
                <a:cubicBezTo>
                  <a:pt x="797" y="123"/>
                  <a:pt x="796" y="116"/>
                  <a:pt x="800" y="111"/>
                </a:cubicBezTo>
                <a:cubicBezTo>
                  <a:pt x="803" y="105"/>
                  <a:pt x="810" y="104"/>
                  <a:pt x="815" y="108"/>
                </a:cubicBezTo>
                <a:cubicBezTo>
                  <a:pt x="825" y="115"/>
                  <a:pt x="834" y="122"/>
                  <a:pt x="843" y="129"/>
                </a:cubicBezTo>
                <a:cubicBezTo>
                  <a:pt x="848" y="133"/>
                  <a:pt x="849" y="140"/>
                  <a:pt x="845" y="145"/>
                </a:cubicBezTo>
                <a:cubicBezTo>
                  <a:pt x="843" y="148"/>
                  <a:pt x="840" y="149"/>
                  <a:pt x="836" y="149"/>
                </a:cubicBezTo>
                <a:close/>
                <a:moveTo>
                  <a:pt x="162" y="117"/>
                </a:moveTo>
                <a:cubicBezTo>
                  <a:pt x="158" y="117"/>
                  <a:pt x="154" y="115"/>
                  <a:pt x="152" y="111"/>
                </a:cubicBezTo>
                <a:cubicBezTo>
                  <a:pt x="149" y="106"/>
                  <a:pt x="150" y="99"/>
                  <a:pt x="155" y="96"/>
                </a:cubicBezTo>
                <a:cubicBezTo>
                  <a:pt x="165" y="89"/>
                  <a:pt x="175" y="83"/>
                  <a:pt x="185" y="77"/>
                </a:cubicBezTo>
                <a:cubicBezTo>
                  <a:pt x="191" y="74"/>
                  <a:pt x="198" y="76"/>
                  <a:pt x="201" y="82"/>
                </a:cubicBezTo>
                <a:cubicBezTo>
                  <a:pt x="204" y="87"/>
                  <a:pt x="202" y="94"/>
                  <a:pt x="197" y="97"/>
                </a:cubicBezTo>
                <a:cubicBezTo>
                  <a:pt x="187" y="103"/>
                  <a:pt x="177" y="109"/>
                  <a:pt x="168" y="115"/>
                </a:cubicBezTo>
                <a:cubicBezTo>
                  <a:pt x="166" y="116"/>
                  <a:pt x="164" y="117"/>
                  <a:pt x="162" y="117"/>
                </a:cubicBezTo>
                <a:close/>
                <a:moveTo>
                  <a:pt x="780" y="109"/>
                </a:moveTo>
                <a:cubicBezTo>
                  <a:pt x="778" y="109"/>
                  <a:pt x="776" y="109"/>
                  <a:pt x="774" y="108"/>
                </a:cubicBezTo>
                <a:cubicBezTo>
                  <a:pt x="765" y="102"/>
                  <a:pt x="755" y="96"/>
                  <a:pt x="745" y="91"/>
                </a:cubicBezTo>
                <a:cubicBezTo>
                  <a:pt x="740" y="88"/>
                  <a:pt x="738" y="81"/>
                  <a:pt x="741" y="75"/>
                </a:cubicBezTo>
                <a:cubicBezTo>
                  <a:pt x="744" y="70"/>
                  <a:pt x="750" y="68"/>
                  <a:pt x="756" y="71"/>
                </a:cubicBezTo>
                <a:cubicBezTo>
                  <a:pt x="766" y="76"/>
                  <a:pt x="776" y="82"/>
                  <a:pt x="786" y="88"/>
                </a:cubicBezTo>
                <a:cubicBezTo>
                  <a:pt x="792" y="92"/>
                  <a:pt x="793" y="99"/>
                  <a:pt x="790" y="104"/>
                </a:cubicBezTo>
                <a:cubicBezTo>
                  <a:pt x="788" y="108"/>
                  <a:pt x="784" y="109"/>
                  <a:pt x="780" y="109"/>
                </a:cubicBezTo>
                <a:close/>
                <a:moveTo>
                  <a:pt x="221" y="83"/>
                </a:moveTo>
                <a:cubicBezTo>
                  <a:pt x="217" y="83"/>
                  <a:pt x="213" y="80"/>
                  <a:pt x="211" y="76"/>
                </a:cubicBezTo>
                <a:cubicBezTo>
                  <a:pt x="208" y="71"/>
                  <a:pt x="211" y="64"/>
                  <a:pt x="216" y="61"/>
                </a:cubicBezTo>
                <a:cubicBezTo>
                  <a:pt x="227" y="56"/>
                  <a:pt x="237" y="51"/>
                  <a:pt x="248" y="46"/>
                </a:cubicBezTo>
                <a:cubicBezTo>
                  <a:pt x="254" y="44"/>
                  <a:pt x="261" y="47"/>
                  <a:pt x="263" y="52"/>
                </a:cubicBezTo>
                <a:cubicBezTo>
                  <a:pt x="265" y="58"/>
                  <a:pt x="263" y="65"/>
                  <a:pt x="257" y="67"/>
                </a:cubicBezTo>
                <a:cubicBezTo>
                  <a:pt x="247" y="72"/>
                  <a:pt x="236" y="76"/>
                  <a:pt x="226" y="81"/>
                </a:cubicBezTo>
                <a:cubicBezTo>
                  <a:pt x="225" y="82"/>
                  <a:pt x="223" y="83"/>
                  <a:pt x="221" y="83"/>
                </a:cubicBezTo>
                <a:close/>
                <a:moveTo>
                  <a:pt x="720" y="77"/>
                </a:moveTo>
                <a:cubicBezTo>
                  <a:pt x="718" y="77"/>
                  <a:pt x="717" y="76"/>
                  <a:pt x="715" y="76"/>
                </a:cubicBezTo>
                <a:cubicBezTo>
                  <a:pt x="705" y="71"/>
                  <a:pt x="694" y="66"/>
                  <a:pt x="684" y="62"/>
                </a:cubicBezTo>
                <a:cubicBezTo>
                  <a:pt x="678" y="60"/>
                  <a:pt x="675" y="53"/>
                  <a:pt x="678" y="48"/>
                </a:cubicBezTo>
                <a:cubicBezTo>
                  <a:pt x="680" y="42"/>
                  <a:pt x="687" y="39"/>
                  <a:pt x="692" y="41"/>
                </a:cubicBezTo>
                <a:cubicBezTo>
                  <a:pt x="703" y="46"/>
                  <a:pt x="714" y="50"/>
                  <a:pt x="725" y="55"/>
                </a:cubicBezTo>
                <a:cubicBezTo>
                  <a:pt x="730" y="58"/>
                  <a:pt x="733" y="65"/>
                  <a:pt x="730" y="70"/>
                </a:cubicBezTo>
                <a:cubicBezTo>
                  <a:pt x="728" y="74"/>
                  <a:pt x="724" y="77"/>
                  <a:pt x="720" y="77"/>
                </a:cubicBezTo>
                <a:close/>
                <a:moveTo>
                  <a:pt x="285" y="56"/>
                </a:moveTo>
                <a:cubicBezTo>
                  <a:pt x="280" y="56"/>
                  <a:pt x="276" y="53"/>
                  <a:pt x="274" y="48"/>
                </a:cubicBezTo>
                <a:cubicBezTo>
                  <a:pt x="272" y="42"/>
                  <a:pt x="275" y="36"/>
                  <a:pt x="281" y="34"/>
                </a:cubicBezTo>
                <a:cubicBezTo>
                  <a:pt x="292" y="30"/>
                  <a:pt x="303" y="26"/>
                  <a:pt x="314" y="23"/>
                </a:cubicBezTo>
                <a:cubicBezTo>
                  <a:pt x="320" y="21"/>
                  <a:pt x="326" y="25"/>
                  <a:pt x="328" y="31"/>
                </a:cubicBezTo>
                <a:cubicBezTo>
                  <a:pt x="330" y="37"/>
                  <a:pt x="326" y="43"/>
                  <a:pt x="320" y="45"/>
                </a:cubicBezTo>
                <a:cubicBezTo>
                  <a:pt x="310" y="48"/>
                  <a:pt x="299" y="51"/>
                  <a:pt x="288" y="55"/>
                </a:cubicBezTo>
                <a:cubicBezTo>
                  <a:pt x="287" y="56"/>
                  <a:pt x="286" y="56"/>
                  <a:pt x="285" y="56"/>
                </a:cubicBezTo>
                <a:close/>
                <a:moveTo>
                  <a:pt x="656" y="51"/>
                </a:moveTo>
                <a:cubicBezTo>
                  <a:pt x="655" y="51"/>
                  <a:pt x="653" y="51"/>
                  <a:pt x="652" y="51"/>
                </a:cubicBezTo>
                <a:cubicBezTo>
                  <a:pt x="642" y="47"/>
                  <a:pt x="631" y="44"/>
                  <a:pt x="620" y="41"/>
                </a:cubicBezTo>
                <a:cubicBezTo>
                  <a:pt x="614" y="40"/>
                  <a:pt x="610" y="34"/>
                  <a:pt x="612" y="28"/>
                </a:cubicBezTo>
                <a:cubicBezTo>
                  <a:pt x="613" y="21"/>
                  <a:pt x="620" y="18"/>
                  <a:pt x="626" y="19"/>
                </a:cubicBezTo>
                <a:cubicBezTo>
                  <a:pt x="637" y="22"/>
                  <a:pt x="648" y="26"/>
                  <a:pt x="659" y="29"/>
                </a:cubicBezTo>
                <a:cubicBezTo>
                  <a:pt x="665" y="31"/>
                  <a:pt x="669" y="38"/>
                  <a:pt x="667" y="44"/>
                </a:cubicBezTo>
                <a:cubicBezTo>
                  <a:pt x="665" y="48"/>
                  <a:pt x="661" y="51"/>
                  <a:pt x="656" y="51"/>
                </a:cubicBezTo>
                <a:close/>
                <a:moveTo>
                  <a:pt x="351" y="37"/>
                </a:moveTo>
                <a:cubicBezTo>
                  <a:pt x="345" y="37"/>
                  <a:pt x="341" y="33"/>
                  <a:pt x="339" y="28"/>
                </a:cubicBezTo>
                <a:cubicBezTo>
                  <a:pt x="338" y="22"/>
                  <a:pt x="342" y="16"/>
                  <a:pt x="348" y="14"/>
                </a:cubicBezTo>
                <a:cubicBezTo>
                  <a:pt x="359" y="12"/>
                  <a:pt x="371" y="10"/>
                  <a:pt x="382" y="8"/>
                </a:cubicBezTo>
                <a:cubicBezTo>
                  <a:pt x="389" y="7"/>
                  <a:pt x="394" y="11"/>
                  <a:pt x="395" y="17"/>
                </a:cubicBezTo>
                <a:cubicBezTo>
                  <a:pt x="396" y="23"/>
                  <a:pt x="392" y="29"/>
                  <a:pt x="386" y="30"/>
                </a:cubicBezTo>
                <a:cubicBezTo>
                  <a:pt x="375" y="32"/>
                  <a:pt x="364" y="34"/>
                  <a:pt x="353" y="37"/>
                </a:cubicBezTo>
                <a:cubicBezTo>
                  <a:pt x="352" y="37"/>
                  <a:pt x="351" y="37"/>
                  <a:pt x="351" y="37"/>
                </a:cubicBezTo>
                <a:close/>
                <a:moveTo>
                  <a:pt x="589" y="34"/>
                </a:moveTo>
                <a:cubicBezTo>
                  <a:pt x="589" y="34"/>
                  <a:pt x="588" y="34"/>
                  <a:pt x="587" y="34"/>
                </a:cubicBezTo>
                <a:cubicBezTo>
                  <a:pt x="576" y="32"/>
                  <a:pt x="565" y="30"/>
                  <a:pt x="554" y="28"/>
                </a:cubicBezTo>
                <a:cubicBezTo>
                  <a:pt x="548" y="27"/>
                  <a:pt x="543" y="22"/>
                  <a:pt x="544" y="15"/>
                </a:cubicBezTo>
                <a:cubicBezTo>
                  <a:pt x="545" y="9"/>
                  <a:pt x="551" y="5"/>
                  <a:pt x="557" y="6"/>
                </a:cubicBezTo>
                <a:cubicBezTo>
                  <a:pt x="569" y="7"/>
                  <a:pt x="580" y="9"/>
                  <a:pt x="592" y="12"/>
                </a:cubicBezTo>
                <a:cubicBezTo>
                  <a:pt x="598" y="13"/>
                  <a:pt x="602" y="19"/>
                  <a:pt x="600" y="25"/>
                </a:cubicBezTo>
                <a:cubicBezTo>
                  <a:pt x="599" y="30"/>
                  <a:pt x="595" y="34"/>
                  <a:pt x="589" y="34"/>
                </a:cubicBezTo>
                <a:close/>
                <a:moveTo>
                  <a:pt x="418" y="26"/>
                </a:moveTo>
                <a:cubicBezTo>
                  <a:pt x="413" y="26"/>
                  <a:pt x="408" y="22"/>
                  <a:pt x="407" y="16"/>
                </a:cubicBezTo>
                <a:cubicBezTo>
                  <a:pt x="406" y="9"/>
                  <a:pt x="411" y="4"/>
                  <a:pt x="417" y="3"/>
                </a:cubicBezTo>
                <a:cubicBezTo>
                  <a:pt x="429" y="2"/>
                  <a:pt x="441" y="1"/>
                  <a:pt x="452" y="1"/>
                </a:cubicBezTo>
                <a:cubicBezTo>
                  <a:pt x="459" y="1"/>
                  <a:pt x="464" y="5"/>
                  <a:pt x="464" y="12"/>
                </a:cubicBezTo>
                <a:cubicBezTo>
                  <a:pt x="464" y="18"/>
                  <a:pt x="459" y="23"/>
                  <a:pt x="453" y="23"/>
                </a:cubicBezTo>
                <a:cubicBezTo>
                  <a:pt x="442" y="24"/>
                  <a:pt x="431" y="25"/>
                  <a:pt x="419" y="26"/>
                </a:cubicBezTo>
                <a:cubicBezTo>
                  <a:pt x="419" y="26"/>
                  <a:pt x="419" y="26"/>
                  <a:pt x="418" y="26"/>
                </a:cubicBezTo>
                <a:close/>
                <a:moveTo>
                  <a:pt x="521" y="25"/>
                </a:moveTo>
                <a:cubicBezTo>
                  <a:pt x="521" y="25"/>
                  <a:pt x="521" y="25"/>
                  <a:pt x="520" y="25"/>
                </a:cubicBezTo>
                <a:cubicBezTo>
                  <a:pt x="509" y="24"/>
                  <a:pt x="498" y="23"/>
                  <a:pt x="487" y="23"/>
                </a:cubicBezTo>
                <a:cubicBezTo>
                  <a:pt x="481" y="23"/>
                  <a:pt x="476" y="18"/>
                  <a:pt x="476" y="12"/>
                </a:cubicBezTo>
                <a:cubicBezTo>
                  <a:pt x="476" y="5"/>
                  <a:pt x="481" y="0"/>
                  <a:pt x="487" y="0"/>
                </a:cubicBezTo>
                <a:cubicBezTo>
                  <a:pt x="499" y="1"/>
                  <a:pt x="511" y="1"/>
                  <a:pt x="522" y="2"/>
                </a:cubicBezTo>
                <a:cubicBezTo>
                  <a:pt x="528" y="3"/>
                  <a:pt x="533" y="8"/>
                  <a:pt x="533" y="14"/>
                </a:cubicBezTo>
                <a:cubicBezTo>
                  <a:pt x="532" y="20"/>
                  <a:pt x="527" y="25"/>
                  <a:pt x="521" y="25"/>
                </a:cubicBezTo>
                <a:close/>
              </a:path>
            </a:pathLst>
          </a:custGeom>
          <a:solidFill>
            <a:schemeClr val="accent5">
              <a:lumMod val="60000"/>
              <a:lumOff val="40000"/>
            </a:schemeClr>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62" name="Freeform 48">
            <a:extLst>
              <a:ext uri="{FF2B5EF4-FFF2-40B4-BE49-F238E27FC236}">
                <a16:creationId xmlns:a16="http://schemas.microsoft.com/office/drawing/2014/main" id="{B8333036-1B31-29DA-2FB8-0EA5A6BCE267}"/>
              </a:ext>
            </a:extLst>
          </p:cNvPr>
          <p:cNvSpPr>
            <a:spLocks/>
          </p:cNvSpPr>
          <p:nvPr/>
        </p:nvSpPr>
        <p:spPr bwMode="auto">
          <a:xfrm>
            <a:off x="3275749" y="2361319"/>
            <a:ext cx="136121" cy="53265"/>
          </a:xfrm>
          <a:custGeom>
            <a:avLst/>
            <a:gdLst/>
            <a:ahLst/>
            <a:cxnLst>
              <a:cxn ang="0">
                <a:pos x="46" y="23"/>
              </a:cxn>
              <a:cxn ang="0">
                <a:pos x="46" y="23"/>
              </a:cxn>
              <a:cxn ang="0">
                <a:pos x="29" y="23"/>
              </a:cxn>
              <a:cxn ang="0">
                <a:pos x="28" y="23"/>
              </a:cxn>
              <a:cxn ang="0">
                <a:pos x="12" y="23"/>
              </a:cxn>
              <a:cxn ang="0">
                <a:pos x="0" y="12"/>
              </a:cxn>
              <a:cxn ang="0">
                <a:pos x="12" y="0"/>
              </a:cxn>
              <a:cxn ang="0">
                <a:pos x="28" y="0"/>
              </a:cxn>
              <a:cxn ang="0">
                <a:pos x="29" y="0"/>
              </a:cxn>
              <a:cxn ang="0">
                <a:pos x="46" y="1"/>
              </a:cxn>
              <a:cxn ang="0">
                <a:pos x="57" y="12"/>
              </a:cxn>
              <a:cxn ang="0">
                <a:pos x="46" y="23"/>
              </a:cxn>
            </a:cxnLst>
            <a:rect l="0" t="0" r="r" b="b"/>
            <a:pathLst>
              <a:path w="57" h="23">
                <a:moveTo>
                  <a:pt x="46" y="23"/>
                </a:moveTo>
                <a:cubicBezTo>
                  <a:pt x="46" y="23"/>
                  <a:pt x="46" y="23"/>
                  <a:pt x="46" y="23"/>
                </a:cubicBezTo>
                <a:cubicBezTo>
                  <a:pt x="29" y="23"/>
                  <a:pt x="29" y="23"/>
                  <a:pt x="29" y="23"/>
                </a:cubicBezTo>
                <a:cubicBezTo>
                  <a:pt x="29" y="23"/>
                  <a:pt x="29" y="23"/>
                  <a:pt x="28" y="23"/>
                </a:cubicBezTo>
                <a:cubicBezTo>
                  <a:pt x="23" y="23"/>
                  <a:pt x="17" y="23"/>
                  <a:pt x="12" y="23"/>
                </a:cubicBezTo>
                <a:cubicBezTo>
                  <a:pt x="6" y="23"/>
                  <a:pt x="0" y="18"/>
                  <a:pt x="0" y="12"/>
                </a:cubicBezTo>
                <a:cubicBezTo>
                  <a:pt x="0" y="5"/>
                  <a:pt x="5" y="0"/>
                  <a:pt x="12" y="0"/>
                </a:cubicBezTo>
                <a:cubicBezTo>
                  <a:pt x="17" y="0"/>
                  <a:pt x="23" y="0"/>
                  <a:pt x="28" y="0"/>
                </a:cubicBezTo>
                <a:cubicBezTo>
                  <a:pt x="29" y="0"/>
                  <a:pt x="29" y="0"/>
                  <a:pt x="29" y="0"/>
                </a:cubicBezTo>
                <a:cubicBezTo>
                  <a:pt x="46" y="1"/>
                  <a:pt x="46" y="1"/>
                  <a:pt x="46" y="1"/>
                </a:cubicBezTo>
                <a:cubicBezTo>
                  <a:pt x="52" y="1"/>
                  <a:pt x="57" y="6"/>
                  <a:pt x="57" y="12"/>
                </a:cubicBezTo>
                <a:cubicBezTo>
                  <a:pt x="57" y="18"/>
                  <a:pt x="52" y="23"/>
                  <a:pt x="46" y="23"/>
                </a:cubicBezTo>
                <a:close/>
              </a:path>
            </a:pathLst>
          </a:custGeom>
          <a:solidFill>
            <a:srgbClr val="DCDBDB"/>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63" name="Freeform 49">
            <a:extLst>
              <a:ext uri="{FF2B5EF4-FFF2-40B4-BE49-F238E27FC236}">
                <a16:creationId xmlns:a16="http://schemas.microsoft.com/office/drawing/2014/main" id="{8486DF64-77E0-331F-3089-0EEB95A25906}"/>
              </a:ext>
            </a:extLst>
          </p:cNvPr>
          <p:cNvSpPr>
            <a:spLocks noEditPoints="1"/>
          </p:cNvSpPr>
          <p:nvPr/>
        </p:nvSpPr>
        <p:spPr bwMode="auto">
          <a:xfrm>
            <a:off x="3437516" y="2363292"/>
            <a:ext cx="2655355" cy="1791279"/>
          </a:xfrm>
          <a:custGeom>
            <a:avLst/>
            <a:gdLst/>
            <a:ahLst/>
            <a:cxnLst>
              <a:cxn ang="0">
                <a:pos x="185" y="727"/>
              </a:cxn>
              <a:cxn ang="0">
                <a:pos x="195" y="722"/>
              </a:cxn>
              <a:cxn ang="0">
                <a:pos x="210" y="727"/>
              </a:cxn>
              <a:cxn ang="0">
                <a:pos x="293" y="663"/>
              </a:cxn>
              <a:cxn ang="0">
                <a:pos x="328" y="670"/>
              </a:cxn>
              <a:cxn ang="0">
                <a:pos x="364" y="655"/>
              </a:cxn>
              <a:cxn ang="0">
                <a:pos x="385" y="620"/>
              </a:cxn>
              <a:cxn ang="0">
                <a:pos x="390" y="641"/>
              </a:cxn>
              <a:cxn ang="0">
                <a:pos x="492" y="581"/>
              </a:cxn>
              <a:cxn ang="0">
                <a:pos x="502" y="576"/>
              </a:cxn>
              <a:cxn ang="0">
                <a:pos x="517" y="582"/>
              </a:cxn>
              <a:cxn ang="0">
                <a:pos x="599" y="518"/>
              </a:cxn>
              <a:cxn ang="0">
                <a:pos x="635" y="525"/>
              </a:cxn>
              <a:cxn ang="0">
                <a:pos x="670" y="509"/>
              </a:cxn>
              <a:cxn ang="0">
                <a:pos x="691" y="474"/>
              </a:cxn>
              <a:cxn ang="0">
                <a:pos x="696" y="496"/>
              </a:cxn>
              <a:cxn ang="0">
                <a:pos x="798" y="436"/>
              </a:cxn>
              <a:cxn ang="0">
                <a:pos x="808" y="431"/>
              </a:cxn>
              <a:cxn ang="0">
                <a:pos x="823" y="436"/>
              </a:cxn>
              <a:cxn ang="0">
                <a:pos x="905" y="372"/>
              </a:cxn>
              <a:cxn ang="0">
                <a:pos x="941" y="379"/>
              </a:cxn>
              <a:cxn ang="0">
                <a:pos x="976" y="364"/>
              </a:cxn>
              <a:cxn ang="0">
                <a:pos x="997" y="328"/>
              </a:cxn>
              <a:cxn ang="0">
                <a:pos x="1030" y="338"/>
              </a:cxn>
              <a:cxn ang="0">
                <a:pos x="1052" y="295"/>
              </a:cxn>
              <a:cxn ang="0">
                <a:pos x="1090" y="286"/>
              </a:cxn>
              <a:cxn ang="0">
                <a:pos x="1088" y="244"/>
              </a:cxn>
              <a:cxn ang="0">
                <a:pos x="1098" y="260"/>
              </a:cxn>
              <a:cxn ang="0">
                <a:pos x="1117" y="146"/>
              </a:cxn>
              <a:cxn ang="0">
                <a:pos x="1084" y="122"/>
              </a:cxn>
              <a:cxn ang="0">
                <a:pos x="1099" y="127"/>
              </a:cxn>
              <a:cxn ang="0">
                <a:pos x="1019" y="57"/>
              </a:cxn>
              <a:cxn ang="0">
                <a:pos x="1061" y="72"/>
              </a:cxn>
              <a:cxn ang="0">
                <a:pos x="947" y="30"/>
              </a:cxn>
              <a:cxn ang="0">
                <a:pos x="925" y="41"/>
              </a:cxn>
              <a:cxn ang="0">
                <a:pos x="925" y="18"/>
              </a:cxn>
              <a:cxn ang="0">
                <a:pos x="823" y="39"/>
              </a:cxn>
              <a:cxn ang="0">
                <a:pos x="857" y="40"/>
              </a:cxn>
              <a:cxn ang="0">
                <a:pos x="756" y="15"/>
              </a:cxn>
              <a:cxn ang="0">
                <a:pos x="722" y="37"/>
              </a:cxn>
              <a:cxn ang="0">
                <a:pos x="733" y="26"/>
              </a:cxn>
              <a:cxn ang="0">
                <a:pos x="609" y="23"/>
              </a:cxn>
              <a:cxn ang="0">
                <a:pos x="587" y="34"/>
              </a:cxn>
              <a:cxn ang="0">
                <a:pos x="587" y="12"/>
              </a:cxn>
              <a:cxn ang="0">
                <a:pos x="485" y="32"/>
              </a:cxn>
              <a:cxn ang="0">
                <a:pos x="519" y="33"/>
              </a:cxn>
              <a:cxn ang="0">
                <a:pos x="418" y="8"/>
              </a:cxn>
              <a:cxn ang="0">
                <a:pos x="383" y="30"/>
              </a:cxn>
              <a:cxn ang="0">
                <a:pos x="395" y="19"/>
              </a:cxn>
              <a:cxn ang="0">
                <a:pos x="271" y="17"/>
              </a:cxn>
              <a:cxn ang="0">
                <a:pos x="316" y="29"/>
              </a:cxn>
              <a:cxn ang="0">
                <a:pos x="215" y="4"/>
              </a:cxn>
              <a:cxn ang="0">
                <a:pos x="180" y="26"/>
              </a:cxn>
              <a:cxn ang="0">
                <a:pos x="192" y="15"/>
              </a:cxn>
              <a:cxn ang="0">
                <a:pos x="68" y="13"/>
              </a:cxn>
              <a:cxn ang="0">
                <a:pos x="45" y="24"/>
              </a:cxn>
              <a:cxn ang="0">
                <a:pos x="12" y="0"/>
              </a:cxn>
            </a:cxnLst>
            <a:rect l="0" t="0" r="r" b="b"/>
            <a:pathLst>
              <a:path w="1122" h="757">
                <a:moveTo>
                  <a:pt x="144" y="757"/>
                </a:moveTo>
                <a:cubicBezTo>
                  <a:pt x="140" y="757"/>
                  <a:pt x="136" y="755"/>
                  <a:pt x="134" y="751"/>
                </a:cubicBezTo>
                <a:cubicBezTo>
                  <a:pt x="131" y="745"/>
                  <a:pt x="134" y="738"/>
                  <a:pt x="139" y="736"/>
                </a:cubicBezTo>
                <a:cubicBezTo>
                  <a:pt x="170" y="721"/>
                  <a:pt x="170" y="721"/>
                  <a:pt x="170" y="721"/>
                </a:cubicBezTo>
                <a:cubicBezTo>
                  <a:pt x="176" y="719"/>
                  <a:pt x="183" y="721"/>
                  <a:pt x="185" y="727"/>
                </a:cubicBezTo>
                <a:cubicBezTo>
                  <a:pt x="188" y="732"/>
                  <a:pt x="185" y="739"/>
                  <a:pt x="180" y="742"/>
                </a:cubicBezTo>
                <a:cubicBezTo>
                  <a:pt x="149" y="756"/>
                  <a:pt x="149" y="756"/>
                  <a:pt x="149" y="756"/>
                </a:cubicBezTo>
                <a:cubicBezTo>
                  <a:pt x="148" y="757"/>
                  <a:pt x="146" y="757"/>
                  <a:pt x="144" y="757"/>
                </a:cubicBezTo>
                <a:close/>
                <a:moveTo>
                  <a:pt x="206" y="728"/>
                </a:moveTo>
                <a:cubicBezTo>
                  <a:pt x="201" y="728"/>
                  <a:pt x="197" y="726"/>
                  <a:pt x="195" y="722"/>
                </a:cubicBezTo>
                <a:cubicBezTo>
                  <a:pt x="193" y="716"/>
                  <a:pt x="195" y="709"/>
                  <a:pt x="201" y="707"/>
                </a:cubicBezTo>
                <a:cubicBezTo>
                  <a:pt x="231" y="692"/>
                  <a:pt x="231" y="692"/>
                  <a:pt x="231" y="692"/>
                </a:cubicBezTo>
                <a:cubicBezTo>
                  <a:pt x="237" y="690"/>
                  <a:pt x="244" y="692"/>
                  <a:pt x="247" y="698"/>
                </a:cubicBezTo>
                <a:cubicBezTo>
                  <a:pt x="249" y="703"/>
                  <a:pt x="247" y="710"/>
                  <a:pt x="241" y="713"/>
                </a:cubicBezTo>
                <a:cubicBezTo>
                  <a:pt x="210" y="727"/>
                  <a:pt x="210" y="727"/>
                  <a:pt x="210" y="727"/>
                </a:cubicBezTo>
                <a:cubicBezTo>
                  <a:pt x="209" y="728"/>
                  <a:pt x="207" y="728"/>
                  <a:pt x="206" y="728"/>
                </a:cubicBezTo>
                <a:close/>
                <a:moveTo>
                  <a:pt x="267" y="699"/>
                </a:moveTo>
                <a:cubicBezTo>
                  <a:pt x="263" y="699"/>
                  <a:pt x="259" y="697"/>
                  <a:pt x="257" y="693"/>
                </a:cubicBezTo>
                <a:cubicBezTo>
                  <a:pt x="254" y="687"/>
                  <a:pt x="256" y="680"/>
                  <a:pt x="262" y="678"/>
                </a:cubicBezTo>
                <a:cubicBezTo>
                  <a:pt x="293" y="663"/>
                  <a:pt x="293" y="663"/>
                  <a:pt x="293" y="663"/>
                </a:cubicBezTo>
                <a:cubicBezTo>
                  <a:pt x="298" y="660"/>
                  <a:pt x="305" y="663"/>
                  <a:pt x="308" y="669"/>
                </a:cubicBezTo>
                <a:cubicBezTo>
                  <a:pt x="311" y="674"/>
                  <a:pt x="308" y="681"/>
                  <a:pt x="302" y="684"/>
                </a:cubicBezTo>
                <a:cubicBezTo>
                  <a:pt x="272" y="698"/>
                  <a:pt x="272" y="698"/>
                  <a:pt x="272" y="698"/>
                </a:cubicBezTo>
                <a:cubicBezTo>
                  <a:pt x="270" y="699"/>
                  <a:pt x="269" y="699"/>
                  <a:pt x="267" y="699"/>
                </a:cubicBezTo>
                <a:close/>
                <a:moveTo>
                  <a:pt x="328" y="670"/>
                </a:moveTo>
                <a:cubicBezTo>
                  <a:pt x="324" y="670"/>
                  <a:pt x="320" y="668"/>
                  <a:pt x="318" y="664"/>
                </a:cubicBezTo>
                <a:cubicBezTo>
                  <a:pt x="315" y="658"/>
                  <a:pt x="318" y="651"/>
                  <a:pt x="323" y="649"/>
                </a:cubicBezTo>
                <a:cubicBezTo>
                  <a:pt x="354" y="634"/>
                  <a:pt x="354" y="634"/>
                  <a:pt x="354" y="634"/>
                </a:cubicBezTo>
                <a:cubicBezTo>
                  <a:pt x="360" y="631"/>
                  <a:pt x="366" y="634"/>
                  <a:pt x="369" y="639"/>
                </a:cubicBezTo>
                <a:cubicBezTo>
                  <a:pt x="372" y="645"/>
                  <a:pt x="369" y="652"/>
                  <a:pt x="364" y="655"/>
                </a:cubicBezTo>
                <a:cubicBezTo>
                  <a:pt x="333" y="669"/>
                  <a:pt x="333" y="669"/>
                  <a:pt x="333" y="669"/>
                </a:cubicBezTo>
                <a:cubicBezTo>
                  <a:pt x="332" y="670"/>
                  <a:pt x="330" y="670"/>
                  <a:pt x="328" y="670"/>
                </a:cubicBezTo>
                <a:close/>
                <a:moveTo>
                  <a:pt x="390" y="641"/>
                </a:moveTo>
                <a:cubicBezTo>
                  <a:pt x="385" y="641"/>
                  <a:pt x="381" y="639"/>
                  <a:pt x="379" y="635"/>
                </a:cubicBezTo>
                <a:cubicBezTo>
                  <a:pt x="377" y="629"/>
                  <a:pt x="379" y="622"/>
                  <a:pt x="385" y="620"/>
                </a:cubicBezTo>
                <a:cubicBezTo>
                  <a:pt x="415" y="605"/>
                  <a:pt x="415" y="605"/>
                  <a:pt x="415" y="605"/>
                </a:cubicBezTo>
                <a:cubicBezTo>
                  <a:pt x="421" y="602"/>
                  <a:pt x="428" y="605"/>
                  <a:pt x="430" y="610"/>
                </a:cubicBezTo>
                <a:cubicBezTo>
                  <a:pt x="433" y="616"/>
                  <a:pt x="431" y="623"/>
                  <a:pt x="425" y="625"/>
                </a:cubicBezTo>
                <a:cubicBezTo>
                  <a:pt x="394" y="640"/>
                  <a:pt x="394" y="640"/>
                  <a:pt x="394" y="640"/>
                </a:cubicBezTo>
                <a:cubicBezTo>
                  <a:pt x="393" y="641"/>
                  <a:pt x="391" y="641"/>
                  <a:pt x="390" y="641"/>
                </a:cubicBezTo>
                <a:close/>
                <a:moveTo>
                  <a:pt x="451" y="612"/>
                </a:moveTo>
                <a:cubicBezTo>
                  <a:pt x="447" y="612"/>
                  <a:pt x="442" y="610"/>
                  <a:pt x="441" y="606"/>
                </a:cubicBezTo>
                <a:cubicBezTo>
                  <a:pt x="438" y="600"/>
                  <a:pt x="440" y="593"/>
                  <a:pt x="446" y="590"/>
                </a:cubicBezTo>
                <a:cubicBezTo>
                  <a:pt x="477" y="576"/>
                  <a:pt x="477" y="576"/>
                  <a:pt x="477" y="576"/>
                </a:cubicBezTo>
                <a:cubicBezTo>
                  <a:pt x="482" y="573"/>
                  <a:pt x="489" y="576"/>
                  <a:pt x="492" y="581"/>
                </a:cubicBezTo>
                <a:cubicBezTo>
                  <a:pt x="494" y="587"/>
                  <a:pt x="492" y="594"/>
                  <a:pt x="486" y="596"/>
                </a:cubicBezTo>
                <a:cubicBezTo>
                  <a:pt x="456" y="611"/>
                  <a:pt x="456" y="611"/>
                  <a:pt x="456" y="611"/>
                </a:cubicBezTo>
                <a:cubicBezTo>
                  <a:pt x="454" y="612"/>
                  <a:pt x="452" y="612"/>
                  <a:pt x="451" y="612"/>
                </a:cubicBezTo>
                <a:close/>
                <a:moveTo>
                  <a:pt x="512" y="583"/>
                </a:moveTo>
                <a:cubicBezTo>
                  <a:pt x="508" y="583"/>
                  <a:pt x="504" y="581"/>
                  <a:pt x="502" y="576"/>
                </a:cubicBezTo>
                <a:cubicBezTo>
                  <a:pt x="499" y="571"/>
                  <a:pt x="501" y="564"/>
                  <a:pt x="507" y="561"/>
                </a:cubicBezTo>
                <a:cubicBezTo>
                  <a:pt x="538" y="547"/>
                  <a:pt x="538" y="547"/>
                  <a:pt x="538" y="547"/>
                </a:cubicBezTo>
                <a:cubicBezTo>
                  <a:pt x="543" y="544"/>
                  <a:pt x="550" y="547"/>
                  <a:pt x="553" y="552"/>
                </a:cubicBezTo>
                <a:cubicBezTo>
                  <a:pt x="556" y="558"/>
                  <a:pt x="553" y="565"/>
                  <a:pt x="547" y="567"/>
                </a:cubicBezTo>
                <a:cubicBezTo>
                  <a:pt x="517" y="582"/>
                  <a:pt x="517" y="582"/>
                  <a:pt x="517" y="582"/>
                </a:cubicBezTo>
                <a:cubicBezTo>
                  <a:pt x="515" y="583"/>
                  <a:pt x="514" y="583"/>
                  <a:pt x="512" y="583"/>
                </a:cubicBezTo>
                <a:close/>
                <a:moveTo>
                  <a:pt x="573" y="554"/>
                </a:moveTo>
                <a:cubicBezTo>
                  <a:pt x="569" y="554"/>
                  <a:pt x="565" y="551"/>
                  <a:pt x="563" y="547"/>
                </a:cubicBezTo>
                <a:cubicBezTo>
                  <a:pt x="560" y="542"/>
                  <a:pt x="563" y="535"/>
                  <a:pt x="568" y="532"/>
                </a:cubicBezTo>
                <a:cubicBezTo>
                  <a:pt x="599" y="518"/>
                  <a:pt x="599" y="518"/>
                  <a:pt x="599" y="518"/>
                </a:cubicBezTo>
                <a:cubicBezTo>
                  <a:pt x="605" y="515"/>
                  <a:pt x="611" y="517"/>
                  <a:pt x="614" y="523"/>
                </a:cubicBezTo>
                <a:cubicBezTo>
                  <a:pt x="617" y="529"/>
                  <a:pt x="614" y="536"/>
                  <a:pt x="609" y="538"/>
                </a:cubicBezTo>
                <a:cubicBezTo>
                  <a:pt x="578" y="553"/>
                  <a:pt x="578" y="553"/>
                  <a:pt x="578" y="553"/>
                </a:cubicBezTo>
                <a:cubicBezTo>
                  <a:pt x="577" y="553"/>
                  <a:pt x="575" y="554"/>
                  <a:pt x="573" y="554"/>
                </a:cubicBezTo>
                <a:close/>
                <a:moveTo>
                  <a:pt x="635" y="525"/>
                </a:moveTo>
                <a:cubicBezTo>
                  <a:pt x="630" y="525"/>
                  <a:pt x="626" y="522"/>
                  <a:pt x="624" y="518"/>
                </a:cubicBezTo>
                <a:cubicBezTo>
                  <a:pt x="622" y="513"/>
                  <a:pt x="624" y="506"/>
                  <a:pt x="630" y="503"/>
                </a:cubicBezTo>
                <a:cubicBezTo>
                  <a:pt x="660" y="489"/>
                  <a:pt x="660" y="489"/>
                  <a:pt x="660" y="489"/>
                </a:cubicBezTo>
                <a:cubicBezTo>
                  <a:pt x="666" y="486"/>
                  <a:pt x="673" y="488"/>
                  <a:pt x="675" y="494"/>
                </a:cubicBezTo>
                <a:cubicBezTo>
                  <a:pt x="678" y="500"/>
                  <a:pt x="676" y="506"/>
                  <a:pt x="670" y="509"/>
                </a:cubicBezTo>
                <a:cubicBezTo>
                  <a:pt x="639" y="524"/>
                  <a:pt x="639" y="524"/>
                  <a:pt x="639" y="524"/>
                </a:cubicBezTo>
                <a:cubicBezTo>
                  <a:pt x="638" y="524"/>
                  <a:pt x="636" y="525"/>
                  <a:pt x="635" y="525"/>
                </a:cubicBezTo>
                <a:close/>
                <a:moveTo>
                  <a:pt x="696" y="496"/>
                </a:moveTo>
                <a:cubicBezTo>
                  <a:pt x="692" y="496"/>
                  <a:pt x="687" y="493"/>
                  <a:pt x="686" y="489"/>
                </a:cubicBezTo>
                <a:cubicBezTo>
                  <a:pt x="683" y="484"/>
                  <a:pt x="685" y="477"/>
                  <a:pt x="691" y="474"/>
                </a:cubicBezTo>
                <a:cubicBezTo>
                  <a:pt x="722" y="460"/>
                  <a:pt x="722" y="460"/>
                  <a:pt x="722" y="460"/>
                </a:cubicBezTo>
                <a:cubicBezTo>
                  <a:pt x="727" y="457"/>
                  <a:pt x="734" y="459"/>
                  <a:pt x="737" y="465"/>
                </a:cubicBezTo>
                <a:cubicBezTo>
                  <a:pt x="739" y="471"/>
                  <a:pt x="737" y="477"/>
                  <a:pt x="731" y="480"/>
                </a:cubicBezTo>
                <a:cubicBezTo>
                  <a:pt x="701" y="495"/>
                  <a:pt x="701" y="495"/>
                  <a:pt x="701" y="495"/>
                </a:cubicBezTo>
                <a:cubicBezTo>
                  <a:pt x="699" y="495"/>
                  <a:pt x="697" y="496"/>
                  <a:pt x="696" y="496"/>
                </a:cubicBezTo>
                <a:close/>
                <a:moveTo>
                  <a:pt x="757" y="467"/>
                </a:moveTo>
                <a:cubicBezTo>
                  <a:pt x="753" y="467"/>
                  <a:pt x="749" y="464"/>
                  <a:pt x="747" y="460"/>
                </a:cubicBezTo>
                <a:cubicBezTo>
                  <a:pt x="744" y="454"/>
                  <a:pt x="746" y="448"/>
                  <a:pt x="752" y="445"/>
                </a:cubicBezTo>
                <a:cubicBezTo>
                  <a:pt x="783" y="430"/>
                  <a:pt x="783" y="430"/>
                  <a:pt x="783" y="430"/>
                </a:cubicBezTo>
                <a:cubicBezTo>
                  <a:pt x="788" y="428"/>
                  <a:pt x="795" y="430"/>
                  <a:pt x="798" y="436"/>
                </a:cubicBezTo>
                <a:cubicBezTo>
                  <a:pt x="801" y="441"/>
                  <a:pt x="798" y="448"/>
                  <a:pt x="792" y="451"/>
                </a:cubicBezTo>
                <a:cubicBezTo>
                  <a:pt x="762" y="465"/>
                  <a:pt x="762" y="465"/>
                  <a:pt x="762" y="465"/>
                </a:cubicBezTo>
                <a:cubicBezTo>
                  <a:pt x="760" y="466"/>
                  <a:pt x="759" y="467"/>
                  <a:pt x="757" y="467"/>
                </a:cubicBezTo>
                <a:close/>
                <a:moveTo>
                  <a:pt x="818" y="437"/>
                </a:moveTo>
                <a:cubicBezTo>
                  <a:pt x="814" y="437"/>
                  <a:pt x="810" y="435"/>
                  <a:pt x="808" y="431"/>
                </a:cubicBezTo>
                <a:cubicBezTo>
                  <a:pt x="805" y="425"/>
                  <a:pt x="808" y="419"/>
                  <a:pt x="813" y="416"/>
                </a:cubicBezTo>
                <a:cubicBezTo>
                  <a:pt x="844" y="401"/>
                  <a:pt x="844" y="401"/>
                  <a:pt x="844" y="401"/>
                </a:cubicBezTo>
                <a:cubicBezTo>
                  <a:pt x="850" y="399"/>
                  <a:pt x="856" y="401"/>
                  <a:pt x="859" y="407"/>
                </a:cubicBezTo>
                <a:cubicBezTo>
                  <a:pt x="862" y="412"/>
                  <a:pt x="859" y="419"/>
                  <a:pt x="854" y="422"/>
                </a:cubicBezTo>
                <a:cubicBezTo>
                  <a:pt x="823" y="436"/>
                  <a:pt x="823" y="436"/>
                  <a:pt x="823" y="436"/>
                </a:cubicBezTo>
                <a:cubicBezTo>
                  <a:pt x="822" y="437"/>
                  <a:pt x="820" y="437"/>
                  <a:pt x="818" y="437"/>
                </a:cubicBezTo>
                <a:close/>
                <a:moveTo>
                  <a:pt x="880" y="408"/>
                </a:moveTo>
                <a:cubicBezTo>
                  <a:pt x="875" y="408"/>
                  <a:pt x="871" y="406"/>
                  <a:pt x="869" y="402"/>
                </a:cubicBezTo>
                <a:cubicBezTo>
                  <a:pt x="867" y="396"/>
                  <a:pt x="869" y="389"/>
                  <a:pt x="875" y="387"/>
                </a:cubicBezTo>
                <a:cubicBezTo>
                  <a:pt x="905" y="372"/>
                  <a:pt x="905" y="372"/>
                  <a:pt x="905" y="372"/>
                </a:cubicBezTo>
                <a:cubicBezTo>
                  <a:pt x="911" y="370"/>
                  <a:pt x="918" y="372"/>
                  <a:pt x="920" y="378"/>
                </a:cubicBezTo>
                <a:cubicBezTo>
                  <a:pt x="923" y="383"/>
                  <a:pt x="921" y="390"/>
                  <a:pt x="915" y="393"/>
                </a:cubicBezTo>
                <a:cubicBezTo>
                  <a:pt x="884" y="407"/>
                  <a:pt x="884" y="407"/>
                  <a:pt x="884" y="407"/>
                </a:cubicBezTo>
                <a:cubicBezTo>
                  <a:pt x="883" y="408"/>
                  <a:pt x="881" y="408"/>
                  <a:pt x="880" y="408"/>
                </a:cubicBezTo>
                <a:close/>
                <a:moveTo>
                  <a:pt x="941" y="379"/>
                </a:moveTo>
                <a:cubicBezTo>
                  <a:pt x="937" y="379"/>
                  <a:pt x="933" y="377"/>
                  <a:pt x="931" y="373"/>
                </a:cubicBezTo>
                <a:cubicBezTo>
                  <a:pt x="928" y="367"/>
                  <a:pt x="930" y="360"/>
                  <a:pt x="936" y="358"/>
                </a:cubicBezTo>
                <a:cubicBezTo>
                  <a:pt x="967" y="343"/>
                  <a:pt x="967" y="343"/>
                  <a:pt x="967" y="343"/>
                </a:cubicBezTo>
                <a:cubicBezTo>
                  <a:pt x="972" y="340"/>
                  <a:pt x="979" y="343"/>
                  <a:pt x="982" y="348"/>
                </a:cubicBezTo>
                <a:cubicBezTo>
                  <a:pt x="984" y="354"/>
                  <a:pt x="982" y="361"/>
                  <a:pt x="976" y="364"/>
                </a:cubicBezTo>
                <a:cubicBezTo>
                  <a:pt x="946" y="378"/>
                  <a:pt x="946" y="378"/>
                  <a:pt x="946" y="378"/>
                </a:cubicBezTo>
                <a:cubicBezTo>
                  <a:pt x="944" y="379"/>
                  <a:pt x="942" y="379"/>
                  <a:pt x="941" y="379"/>
                </a:cubicBezTo>
                <a:close/>
                <a:moveTo>
                  <a:pt x="1002" y="350"/>
                </a:moveTo>
                <a:cubicBezTo>
                  <a:pt x="998" y="350"/>
                  <a:pt x="994" y="348"/>
                  <a:pt x="992" y="344"/>
                </a:cubicBezTo>
                <a:cubicBezTo>
                  <a:pt x="989" y="338"/>
                  <a:pt x="992" y="331"/>
                  <a:pt x="997" y="328"/>
                </a:cubicBezTo>
                <a:cubicBezTo>
                  <a:pt x="1011" y="322"/>
                  <a:pt x="1019" y="318"/>
                  <a:pt x="1020" y="318"/>
                </a:cubicBezTo>
                <a:cubicBezTo>
                  <a:pt x="1022" y="316"/>
                  <a:pt x="1025" y="315"/>
                  <a:pt x="1027" y="314"/>
                </a:cubicBezTo>
                <a:cubicBezTo>
                  <a:pt x="1032" y="311"/>
                  <a:pt x="1039" y="312"/>
                  <a:pt x="1043" y="318"/>
                </a:cubicBezTo>
                <a:cubicBezTo>
                  <a:pt x="1046" y="323"/>
                  <a:pt x="1044" y="330"/>
                  <a:pt x="1038" y="333"/>
                </a:cubicBezTo>
                <a:cubicBezTo>
                  <a:pt x="1036" y="335"/>
                  <a:pt x="1033" y="336"/>
                  <a:pt x="1030" y="338"/>
                </a:cubicBezTo>
                <a:cubicBezTo>
                  <a:pt x="1030" y="338"/>
                  <a:pt x="1029" y="338"/>
                  <a:pt x="1007" y="349"/>
                </a:cubicBezTo>
                <a:cubicBezTo>
                  <a:pt x="1006" y="350"/>
                  <a:pt x="1004" y="350"/>
                  <a:pt x="1002" y="350"/>
                </a:cubicBezTo>
                <a:close/>
                <a:moveTo>
                  <a:pt x="1060" y="315"/>
                </a:moveTo>
                <a:cubicBezTo>
                  <a:pt x="1057" y="315"/>
                  <a:pt x="1054" y="314"/>
                  <a:pt x="1052" y="311"/>
                </a:cubicBezTo>
                <a:cubicBezTo>
                  <a:pt x="1047" y="307"/>
                  <a:pt x="1048" y="299"/>
                  <a:pt x="1052" y="295"/>
                </a:cubicBezTo>
                <a:cubicBezTo>
                  <a:pt x="1059" y="288"/>
                  <a:pt x="1066" y="281"/>
                  <a:pt x="1072" y="273"/>
                </a:cubicBezTo>
                <a:cubicBezTo>
                  <a:pt x="1073" y="271"/>
                  <a:pt x="1073" y="271"/>
                  <a:pt x="1073" y="271"/>
                </a:cubicBezTo>
                <a:cubicBezTo>
                  <a:pt x="1076" y="266"/>
                  <a:pt x="1084" y="265"/>
                  <a:pt x="1089" y="269"/>
                </a:cubicBezTo>
                <a:cubicBezTo>
                  <a:pt x="1094" y="272"/>
                  <a:pt x="1095" y="279"/>
                  <a:pt x="1091" y="285"/>
                </a:cubicBezTo>
                <a:cubicBezTo>
                  <a:pt x="1090" y="286"/>
                  <a:pt x="1090" y="286"/>
                  <a:pt x="1090" y="286"/>
                </a:cubicBezTo>
                <a:cubicBezTo>
                  <a:pt x="1084" y="296"/>
                  <a:pt x="1076" y="304"/>
                  <a:pt x="1068" y="312"/>
                </a:cubicBezTo>
                <a:cubicBezTo>
                  <a:pt x="1065" y="314"/>
                  <a:pt x="1063" y="315"/>
                  <a:pt x="1060" y="315"/>
                </a:cubicBezTo>
                <a:close/>
                <a:moveTo>
                  <a:pt x="1098" y="260"/>
                </a:moveTo>
                <a:cubicBezTo>
                  <a:pt x="1097" y="260"/>
                  <a:pt x="1096" y="260"/>
                  <a:pt x="1094" y="259"/>
                </a:cubicBezTo>
                <a:cubicBezTo>
                  <a:pt x="1088" y="257"/>
                  <a:pt x="1086" y="250"/>
                  <a:pt x="1088" y="244"/>
                </a:cubicBezTo>
                <a:cubicBezTo>
                  <a:pt x="1092" y="234"/>
                  <a:pt x="1095" y="224"/>
                  <a:pt x="1097" y="214"/>
                </a:cubicBezTo>
                <a:cubicBezTo>
                  <a:pt x="1098" y="208"/>
                  <a:pt x="1104" y="204"/>
                  <a:pt x="1110" y="205"/>
                </a:cubicBezTo>
                <a:cubicBezTo>
                  <a:pt x="1116" y="206"/>
                  <a:pt x="1120" y="212"/>
                  <a:pt x="1119" y="218"/>
                </a:cubicBezTo>
                <a:cubicBezTo>
                  <a:pt x="1117" y="230"/>
                  <a:pt x="1114" y="242"/>
                  <a:pt x="1109" y="253"/>
                </a:cubicBezTo>
                <a:cubicBezTo>
                  <a:pt x="1107" y="257"/>
                  <a:pt x="1103" y="260"/>
                  <a:pt x="1098" y="260"/>
                </a:cubicBezTo>
                <a:close/>
                <a:moveTo>
                  <a:pt x="1111" y="194"/>
                </a:moveTo>
                <a:cubicBezTo>
                  <a:pt x="1105" y="194"/>
                  <a:pt x="1100" y="189"/>
                  <a:pt x="1099" y="183"/>
                </a:cubicBezTo>
                <a:cubicBezTo>
                  <a:pt x="1099" y="172"/>
                  <a:pt x="1097" y="162"/>
                  <a:pt x="1095" y="152"/>
                </a:cubicBezTo>
                <a:cubicBezTo>
                  <a:pt x="1093" y="146"/>
                  <a:pt x="1097" y="140"/>
                  <a:pt x="1103" y="138"/>
                </a:cubicBezTo>
                <a:cubicBezTo>
                  <a:pt x="1109" y="136"/>
                  <a:pt x="1115" y="140"/>
                  <a:pt x="1117" y="146"/>
                </a:cubicBezTo>
                <a:cubicBezTo>
                  <a:pt x="1120" y="158"/>
                  <a:pt x="1122" y="170"/>
                  <a:pt x="1122" y="182"/>
                </a:cubicBezTo>
                <a:cubicBezTo>
                  <a:pt x="1122" y="188"/>
                  <a:pt x="1117" y="194"/>
                  <a:pt x="1111" y="194"/>
                </a:cubicBezTo>
                <a:cubicBezTo>
                  <a:pt x="1111" y="194"/>
                  <a:pt x="1111" y="194"/>
                  <a:pt x="1111" y="194"/>
                </a:cubicBezTo>
                <a:close/>
                <a:moveTo>
                  <a:pt x="1094" y="129"/>
                </a:moveTo>
                <a:cubicBezTo>
                  <a:pt x="1090" y="129"/>
                  <a:pt x="1086" y="126"/>
                  <a:pt x="1084" y="122"/>
                </a:cubicBezTo>
                <a:cubicBezTo>
                  <a:pt x="1079" y="113"/>
                  <a:pt x="1074" y="104"/>
                  <a:pt x="1067" y="96"/>
                </a:cubicBezTo>
                <a:cubicBezTo>
                  <a:pt x="1063" y="91"/>
                  <a:pt x="1064" y="84"/>
                  <a:pt x="1069" y="80"/>
                </a:cubicBezTo>
                <a:cubicBezTo>
                  <a:pt x="1074" y="76"/>
                  <a:pt x="1081" y="77"/>
                  <a:pt x="1085" y="82"/>
                </a:cubicBezTo>
                <a:cubicBezTo>
                  <a:pt x="1092" y="91"/>
                  <a:pt x="1099" y="101"/>
                  <a:pt x="1104" y="112"/>
                </a:cubicBezTo>
                <a:cubicBezTo>
                  <a:pt x="1107" y="118"/>
                  <a:pt x="1105" y="125"/>
                  <a:pt x="1099" y="127"/>
                </a:cubicBezTo>
                <a:cubicBezTo>
                  <a:pt x="1098" y="128"/>
                  <a:pt x="1096" y="129"/>
                  <a:pt x="1094" y="129"/>
                </a:cubicBezTo>
                <a:close/>
                <a:moveTo>
                  <a:pt x="1052" y="76"/>
                </a:moveTo>
                <a:cubicBezTo>
                  <a:pt x="1050" y="76"/>
                  <a:pt x="1047" y="76"/>
                  <a:pt x="1045" y="74"/>
                </a:cubicBezTo>
                <a:cubicBezTo>
                  <a:pt x="1043" y="72"/>
                  <a:pt x="1041" y="71"/>
                  <a:pt x="1039" y="69"/>
                </a:cubicBezTo>
                <a:cubicBezTo>
                  <a:pt x="1033" y="65"/>
                  <a:pt x="1026" y="60"/>
                  <a:pt x="1019" y="57"/>
                </a:cubicBezTo>
                <a:cubicBezTo>
                  <a:pt x="1013" y="54"/>
                  <a:pt x="1011" y="47"/>
                  <a:pt x="1014" y="42"/>
                </a:cubicBezTo>
                <a:cubicBezTo>
                  <a:pt x="1016" y="36"/>
                  <a:pt x="1023" y="34"/>
                  <a:pt x="1029" y="37"/>
                </a:cubicBezTo>
                <a:cubicBezTo>
                  <a:pt x="1037" y="41"/>
                  <a:pt x="1045" y="45"/>
                  <a:pt x="1052" y="51"/>
                </a:cubicBezTo>
                <a:cubicBezTo>
                  <a:pt x="1055" y="53"/>
                  <a:pt x="1057" y="54"/>
                  <a:pt x="1059" y="56"/>
                </a:cubicBezTo>
                <a:cubicBezTo>
                  <a:pt x="1064" y="60"/>
                  <a:pt x="1065" y="67"/>
                  <a:pt x="1061" y="72"/>
                </a:cubicBezTo>
                <a:cubicBezTo>
                  <a:pt x="1059" y="75"/>
                  <a:pt x="1055" y="76"/>
                  <a:pt x="1052" y="76"/>
                </a:cubicBezTo>
                <a:close/>
                <a:moveTo>
                  <a:pt x="992" y="46"/>
                </a:moveTo>
                <a:cubicBezTo>
                  <a:pt x="991" y="46"/>
                  <a:pt x="990" y="46"/>
                  <a:pt x="989" y="46"/>
                </a:cubicBezTo>
                <a:cubicBezTo>
                  <a:pt x="979" y="43"/>
                  <a:pt x="969" y="42"/>
                  <a:pt x="958" y="42"/>
                </a:cubicBezTo>
                <a:cubicBezTo>
                  <a:pt x="952" y="41"/>
                  <a:pt x="947" y="36"/>
                  <a:pt x="947" y="30"/>
                </a:cubicBezTo>
                <a:cubicBezTo>
                  <a:pt x="948" y="24"/>
                  <a:pt x="953" y="19"/>
                  <a:pt x="959" y="19"/>
                </a:cubicBezTo>
                <a:cubicBezTo>
                  <a:pt x="971" y="19"/>
                  <a:pt x="983" y="21"/>
                  <a:pt x="995" y="24"/>
                </a:cubicBezTo>
                <a:cubicBezTo>
                  <a:pt x="1001" y="26"/>
                  <a:pt x="1005" y="32"/>
                  <a:pt x="1003" y="38"/>
                </a:cubicBezTo>
                <a:cubicBezTo>
                  <a:pt x="1002" y="43"/>
                  <a:pt x="997" y="46"/>
                  <a:pt x="992" y="46"/>
                </a:cubicBezTo>
                <a:close/>
                <a:moveTo>
                  <a:pt x="925" y="41"/>
                </a:moveTo>
                <a:cubicBezTo>
                  <a:pt x="925" y="41"/>
                  <a:pt x="925" y="41"/>
                  <a:pt x="925" y="41"/>
                </a:cubicBezTo>
                <a:cubicBezTo>
                  <a:pt x="891" y="40"/>
                  <a:pt x="891" y="40"/>
                  <a:pt x="891" y="40"/>
                </a:cubicBezTo>
                <a:cubicBezTo>
                  <a:pt x="885" y="40"/>
                  <a:pt x="880" y="35"/>
                  <a:pt x="880" y="29"/>
                </a:cubicBezTo>
                <a:cubicBezTo>
                  <a:pt x="880" y="22"/>
                  <a:pt x="885" y="18"/>
                  <a:pt x="891" y="18"/>
                </a:cubicBezTo>
                <a:cubicBezTo>
                  <a:pt x="925" y="18"/>
                  <a:pt x="925" y="18"/>
                  <a:pt x="925" y="18"/>
                </a:cubicBezTo>
                <a:cubicBezTo>
                  <a:pt x="931" y="18"/>
                  <a:pt x="936" y="24"/>
                  <a:pt x="936" y="30"/>
                </a:cubicBezTo>
                <a:cubicBezTo>
                  <a:pt x="936" y="36"/>
                  <a:pt x="931" y="41"/>
                  <a:pt x="925" y="41"/>
                </a:cubicBezTo>
                <a:close/>
                <a:moveTo>
                  <a:pt x="857" y="40"/>
                </a:moveTo>
                <a:cubicBezTo>
                  <a:pt x="857" y="40"/>
                  <a:pt x="857" y="40"/>
                  <a:pt x="857" y="40"/>
                </a:cubicBezTo>
                <a:cubicBezTo>
                  <a:pt x="823" y="39"/>
                  <a:pt x="823" y="39"/>
                  <a:pt x="823" y="39"/>
                </a:cubicBezTo>
                <a:cubicBezTo>
                  <a:pt x="817" y="39"/>
                  <a:pt x="812" y="34"/>
                  <a:pt x="812" y="27"/>
                </a:cubicBezTo>
                <a:cubicBezTo>
                  <a:pt x="812" y="21"/>
                  <a:pt x="817" y="16"/>
                  <a:pt x="824" y="16"/>
                </a:cubicBezTo>
                <a:cubicBezTo>
                  <a:pt x="857" y="17"/>
                  <a:pt x="857" y="17"/>
                  <a:pt x="857" y="17"/>
                </a:cubicBezTo>
                <a:cubicBezTo>
                  <a:pt x="864" y="17"/>
                  <a:pt x="869" y="22"/>
                  <a:pt x="869" y="29"/>
                </a:cubicBezTo>
                <a:cubicBezTo>
                  <a:pt x="868" y="35"/>
                  <a:pt x="863" y="40"/>
                  <a:pt x="857" y="40"/>
                </a:cubicBezTo>
                <a:close/>
                <a:moveTo>
                  <a:pt x="790" y="38"/>
                </a:moveTo>
                <a:cubicBezTo>
                  <a:pt x="789" y="38"/>
                  <a:pt x="789" y="38"/>
                  <a:pt x="789" y="38"/>
                </a:cubicBezTo>
                <a:cubicBezTo>
                  <a:pt x="756" y="38"/>
                  <a:pt x="756" y="38"/>
                  <a:pt x="756" y="38"/>
                </a:cubicBezTo>
                <a:cubicBezTo>
                  <a:pt x="749" y="38"/>
                  <a:pt x="744" y="32"/>
                  <a:pt x="744" y="26"/>
                </a:cubicBezTo>
                <a:cubicBezTo>
                  <a:pt x="745" y="20"/>
                  <a:pt x="750" y="15"/>
                  <a:pt x="756" y="15"/>
                </a:cubicBezTo>
                <a:cubicBezTo>
                  <a:pt x="790" y="16"/>
                  <a:pt x="790" y="16"/>
                  <a:pt x="790" y="16"/>
                </a:cubicBezTo>
                <a:cubicBezTo>
                  <a:pt x="796" y="16"/>
                  <a:pt x="801" y="21"/>
                  <a:pt x="801" y="27"/>
                </a:cubicBezTo>
                <a:cubicBezTo>
                  <a:pt x="801" y="33"/>
                  <a:pt x="796" y="38"/>
                  <a:pt x="790" y="38"/>
                </a:cubicBezTo>
                <a:close/>
                <a:moveTo>
                  <a:pt x="722" y="37"/>
                </a:moveTo>
                <a:cubicBezTo>
                  <a:pt x="722" y="37"/>
                  <a:pt x="722" y="37"/>
                  <a:pt x="722" y="37"/>
                </a:cubicBezTo>
                <a:cubicBezTo>
                  <a:pt x="688" y="36"/>
                  <a:pt x="688" y="36"/>
                  <a:pt x="688" y="36"/>
                </a:cubicBezTo>
                <a:cubicBezTo>
                  <a:pt x="682" y="36"/>
                  <a:pt x="677" y="31"/>
                  <a:pt x="677" y="25"/>
                </a:cubicBezTo>
                <a:cubicBezTo>
                  <a:pt x="677" y="18"/>
                  <a:pt x="682" y="13"/>
                  <a:pt x="688" y="14"/>
                </a:cubicBezTo>
                <a:cubicBezTo>
                  <a:pt x="722" y="14"/>
                  <a:pt x="722" y="14"/>
                  <a:pt x="722" y="14"/>
                </a:cubicBezTo>
                <a:cubicBezTo>
                  <a:pt x="728" y="14"/>
                  <a:pt x="733" y="20"/>
                  <a:pt x="733" y="26"/>
                </a:cubicBezTo>
                <a:cubicBezTo>
                  <a:pt x="733" y="32"/>
                  <a:pt x="728" y="37"/>
                  <a:pt x="722" y="37"/>
                </a:cubicBezTo>
                <a:close/>
                <a:moveTo>
                  <a:pt x="654" y="36"/>
                </a:moveTo>
                <a:cubicBezTo>
                  <a:pt x="654" y="36"/>
                  <a:pt x="654" y="36"/>
                  <a:pt x="654" y="36"/>
                </a:cubicBezTo>
                <a:cubicBezTo>
                  <a:pt x="620" y="35"/>
                  <a:pt x="620" y="35"/>
                  <a:pt x="620" y="35"/>
                </a:cubicBezTo>
                <a:cubicBezTo>
                  <a:pt x="614" y="35"/>
                  <a:pt x="609" y="30"/>
                  <a:pt x="609" y="23"/>
                </a:cubicBezTo>
                <a:cubicBezTo>
                  <a:pt x="609" y="17"/>
                  <a:pt x="614" y="12"/>
                  <a:pt x="621" y="12"/>
                </a:cubicBezTo>
                <a:cubicBezTo>
                  <a:pt x="654" y="13"/>
                  <a:pt x="654" y="13"/>
                  <a:pt x="654" y="13"/>
                </a:cubicBezTo>
                <a:cubicBezTo>
                  <a:pt x="661" y="13"/>
                  <a:pt x="666" y="18"/>
                  <a:pt x="666" y="25"/>
                </a:cubicBezTo>
                <a:cubicBezTo>
                  <a:pt x="665" y="31"/>
                  <a:pt x="660" y="36"/>
                  <a:pt x="654" y="36"/>
                </a:cubicBezTo>
                <a:close/>
                <a:moveTo>
                  <a:pt x="587" y="34"/>
                </a:moveTo>
                <a:cubicBezTo>
                  <a:pt x="587" y="34"/>
                  <a:pt x="586" y="34"/>
                  <a:pt x="586" y="34"/>
                </a:cubicBezTo>
                <a:cubicBezTo>
                  <a:pt x="553" y="34"/>
                  <a:pt x="553" y="34"/>
                  <a:pt x="553" y="34"/>
                </a:cubicBezTo>
                <a:cubicBezTo>
                  <a:pt x="546" y="34"/>
                  <a:pt x="541" y="28"/>
                  <a:pt x="541" y="22"/>
                </a:cubicBezTo>
                <a:cubicBezTo>
                  <a:pt x="542" y="16"/>
                  <a:pt x="547" y="11"/>
                  <a:pt x="553" y="11"/>
                </a:cubicBezTo>
                <a:cubicBezTo>
                  <a:pt x="587" y="12"/>
                  <a:pt x="587" y="12"/>
                  <a:pt x="587" y="12"/>
                </a:cubicBezTo>
                <a:cubicBezTo>
                  <a:pt x="593" y="12"/>
                  <a:pt x="598" y="17"/>
                  <a:pt x="598" y="23"/>
                </a:cubicBezTo>
                <a:cubicBezTo>
                  <a:pt x="598" y="29"/>
                  <a:pt x="593" y="34"/>
                  <a:pt x="587" y="34"/>
                </a:cubicBezTo>
                <a:close/>
                <a:moveTo>
                  <a:pt x="519" y="33"/>
                </a:moveTo>
                <a:cubicBezTo>
                  <a:pt x="519" y="33"/>
                  <a:pt x="519" y="33"/>
                  <a:pt x="519" y="33"/>
                </a:cubicBezTo>
                <a:cubicBezTo>
                  <a:pt x="485" y="32"/>
                  <a:pt x="485" y="32"/>
                  <a:pt x="485" y="32"/>
                </a:cubicBezTo>
                <a:cubicBezTo>
                  <a:pt x="479" y="32"/>
                  <a:pt x="474" y="27"/>
                  <a:pt x="474" y="21"/>
                </a:cubicBezTo>
                <a:cubicBezTo>
                  <a:pt x="474" y="15"/>
                  <a:pt x="479" y="9"/>
                  <a:pt x="485" y="10"/>
                </a:cubicBezTo>
                <a:cubicBezTo>
                  <a:pt x="519" y="10"/>
                  <a:pt x="519" y="10"/>
                  <a:pt x="519" y="10"/>
                </a:cubicBezTo>
                <a:cubicBezTo>
                  <a:pt x="525" y="10"/>
                  <a:pt x="530" y="16"/>
                  <a:pt x="530" y="22"/>
                </a:cubicBezTo>
                <a:cubicBezTo>
                  <a:pt x="530" y="28"/>
                  <a:pt x="525" y="33"/>
                  <a:pt x="519" y="33"/>
                </a:cubicBezTo>
                <a:close/>
                <a:moveTo>
                  <a:pt x="451" y="32"/>
                </a:moveTo>
                <a:cubicBezTo>
                  <a:pt x="451" y="32"/>
                  <a:pt x="451" y="32"/>
                  <a:pt x="451" y="32"/>
                </a:cubicBezTo>
                <a:cubicBezTo>
                  <a:pt x="417" y="31"/>
                  <a:pt x="417" y="31"/>
                  <a:pt x="417" y="31"/>
                </a:cubicBezTo>
                <a:cubicBezTo>
                  <a:pt x="411" y="31"/>
                  <a:pt x="406" y="26"/>
                  <a:pt x="406" y="19"/>
                </a:cubicBezTo>
                <a:cubicBezTo>
                  <a:pt x="406" y="13"/>
                  <a:pt x="411" y="8"/>
                  <a:pt x="418" y="8"/>
                </a:cubicBezTo>
                <a:cubicBezTo>
                  <a:pt x="452" y="9"/>
                  <a:pt x="452" y="9"/>
                  <a:pt x="452" y="9"/>
                </a:cubicBezTo>
                <a:cubicBezTo>
                  <a:pt x="458" y="9"/>
                  <a:pt x="463" y="14"/>
                  <a:pt x="463" y="21"/>
                </a:cubicBezTo>
                <a:cubicBezTo>
                  <a:pt x="463" y="27"/>
                  <a:pt x="457" y="32"/>
                  <a:pt x="451" y="32"/>
                </a:cubicBezTo>
                <a:close/>
                <a:moveTo>
                  <a:pt x="384" y="30"/>
                </a:moveTo>
                <a:cubicBezTo>
                  <a:pt x="384" y="30"/>
                  <a:pt x="384" y="30"/>
                  <a:pt x="383" y="30"/>
                </a:cubicBezTo>
                <a:cubicBezTo>
                  <a:pt x="350" y="30"/>
                  <a:pt x="350" y="30"/>
                  <a:pt x="350" y="30"/>
                </a:cubicBezTo>
                <a:cubicBezTo>
                  <a:pt x="343" y="30"/>
                  <a:pt x="338" y="24"/>
                  <a:pt x="338" y="18"/>
                </a:cubicBezTo>
                <a:cubicBezTo>
                  <a:pt x="339" y="12"/>
                  <a:pt x="344" y="7"/>
                  <a:pt x="350" y="7"/>
                </a:cubicBezTo>
                <a:cubicBezTo>
                  <a:pt x="384" y="8"/>
                  <a:pt x="384" y="8"/>
                  <a:pt x="384" y="8"/>
                </a:cubicBezTo>
                <a:cubicBezTo>
                  <a:pt x="390" y="8"/>
                  <a:pt x="395" y="13"/>
                  <a:pt x="395" y="19"/>
                </a:cubicBezTo>
                <a:cubicBezTo>
                  <a:pt x="395" y="25"/>
                  <a:pt x="390" y="30"/>
                  <a:pt x="384" y="30"/>
                </a:cubicBezTo>
                <a:close/>
                <a:moveTo>
                  <a:pt x="316" y="29"/>
                </a:moveTo>
                <a:cubicBezTo>
                  <a:pt x="316" y="29"/>
                  <a:pt x="316" y="29"/>
                  <a:pt x="316" y="29"/>
                </a:cubicBezTo>
                <a:cubicBezTo>
                  <a:pt x="282" y="28"/>
                  <a:pt x="282" y="28"/>
                  <a:pt x="282" y="28"/>
                </a:cubicBezTo>
                <a:cubicBezTo>
                  <a:pt x="276" y="28"/>
                  <a:pt x="271" y="23"/>
                  <a:pt x="271" y="17"/>
                </a:cubicBezTo>
                <a:cubicBezTo>
                  <a:pt x="271" y="11"/>
                  <a:pt x="276" y="6"/>
                  <a:pt x="282" y="6"/>
                </a:cubicBezTo>
                <a:cubicBezTo>
                  <a:pt x="282" y="6"/>
                  <a:pt x="282" y="6"/>
                  <a:pt x="282" y="6"/>
                </a:cubicBezTo>
                <a:cubicBezTo>
                  <a:pt x="316" y="6"/>
                  <a:pt x="316" y="6"/>
                  <a:pt x="316" y="6"/>
                </a:cubicBezTo>
                <a:cubicBezTo>
                  <a:pt x="322" y="6"/>
                  <a:pt x="327" y="12"/>
                  <a:pt x="327" y="18"/>
                </a:cubicBezTo>
                <a:cubicBezTo>
                  <a:pt x="327" y="24"/>
                  <a:pt x="322" y="29"/>
                  <a:pt x="316" y="29"/>
                </a:cubicBezTo>
                <a:close/>
                <a:moveTo>
                  <a:pt x="248" y="28"/>
                </a:moveTo>
                <a:cubicBezTo>
                  <a:pt x="248" y="28"/>
                  <a:pt x="248" y="28"/>
                  <a:pt x="248" y="28"/>
                </a:cubicBezTo>
                <a:cubicBezTo>
                  <a:pt x="214" y="27"/>
                  <a:pt x="214" y="27"/>
                  <a:pt x="214" y="27"/>
                </a:cubicBezTo>
                <a:cubicBezTo>
                  <a:pt x="208" y="27"/>
                  <a:pt x="203" y="22"/>
                  <a:pt x="203" y="15"/>
                </a:cubicBezTo>
                <a:cubicBezTo>
                  <a:pt x="203" y="9"/>
                  <a:pt x="209" y="4"/>
                  <a:pt x="215" y="4"/>
                </a:cubicBezTo>
                <a:cubicBezTo>
                  <a:pt x="249" y="5"/>
                  <a:pt x="249" y="5"/>
                  <a:pt x="249" y="5"/>
                </a:cubicBezTo>
                <a:cubicBezTo>
                  <a:pt x="255" y="5"/>
                  <a:pt x="260" y="10"/>
                  <a:pt x="260" y="17"/>
                </a:cubicBezTo>
                <a:cubicBezTo>
                  <a:pt x="260" y="23"/>
                  <a:pt x="255" y="28"/>
                  <a:pt x="248" y="28"/>
                </a:cubicBezTo>
                <a:close/>
                <a:moveTo>
                  <a:pt x="181" y="26"/>
                </a:moveTo>
                <a:cubicBezTo>
                  <a:pt x="181" y="26"/>
                  <a:pt x="181" y="26"/>
                  <a:pt x="180" y="26"/>
                </a:cubicBezTo>
                <a:cubicBezTo>
                  <a:pt x="147" y="26"/>
                  <a:pt x="147" y="26"/>
                  <a:pt x="147" y="26"/>
                </a:cubicBezTo>
                <a:cubicBezTo>
                  <a:pt x="140" y="26"/>
                  <a:pt x="135" y="20"/>
                  <a:pt x="136" y="14"/>
                </a:cubicBezTo>
                <a:cubicBezTo>
                  <a:pt x="136" y="8"/>
                  <a:pt x="141" y="3"/>
                  <a:pt x="147" y="3"/>
                </a:cubicBezTo>
                <a:cubicBezTo>
                  <a:pt x="181" y="4"/>
                  <a:pt x="181" y="4"/>
                  <a:pt x="181" y="4"/>
                </a:cubicBezTo>
                <a:cubicBezTo>
                  <a:pt x="187" y="4"/>
                  <a:pt x="192" y="9"/>
                  <a:pt x="192" y="15"/>
                </a:cubicBezTo>
                <a:cubicBezTo>
                  <a:pt x="192" y="21"/>
                  <a:pt x="187" y="26"/>
                  <a:pt x="181" y="26"/>
                </a:cubicBezTo>
                <a:close/>
                <a:moveTo>
                  <a:pt x="113" y="25"/>
                </a:moveTo>
                <a:cubicBezTo>
                  <a:pt x="113" y="25"/>
                  <a:pt x="113" y="25"/>
                  <a:pt x="113" y="25"/>
                </a:cubicBezTo>
                <a:cubicBezTo>
                  <a:pt x="79" y="24"/>
                  <a:pt x="79" y="24"/>
                  <a:pt x="79" y="24"/>
                </a:cubicBezTo>
                <a:cubicBezTo>
                  <a:pt x="73" y="24"/>
                  <a:pt x="68" y="19"/>
                  <a:pt x="68" y="13"/>
                </a:cubicBezTo>
                <a:cubicBezTo>
                  <a:pt x="68" y="7"/>
                  <a:pt x="73" y="2"/>
                  <a:pt x="79" y="2"/>
                </a:cubicBezTo>
                <a:cubicBezTo>
                  <a:pt x="113" y="2"/>
                  <a:pt x="113" y="2"/>
                  <a:pt x="113" y="2"/>
                </a:cubicBezTo>
                <a:cubicBezTo>
                  <a:pt x="120" y="3"/>
                  <a:pt x="125" y="8"/>
                  <a:pt x="124" y="14"/>
                </a:cubicBezTo>
                <a:cubicBezTo>
                  <a:pt x="124" y="20"/>
                  <a:pt x="119" y="25"/>
                  <a:pt x="113" y="25"/>
                </a:cubicBezTo>
                <a:close/>
                <a:moveTo>
                  <a:pt x="45" y="24"/>
                </a:moveTo>
                <a:cubicBezTo>
                  <a:pt x="45" y="24"/>
                  <a:pt x="45" y="24"/>
                  <a:pt x="45" y="24"/>
                </a:cubicBezTo>
                <a:cubicBezTo>
                  <a:pt x="11" y="23"/>
                  <a:pt x="11" y="23"/>
                  <a:pt x="11" y="23"/>
                </a:cubicBezTo>
                <a:cubicBezTo>
                  <a:pt x="5" y="23"/>
                  <a:pt x="0" y="18"/>
                  <a:pt x="0" y="12"/>
                </a:cubicBezTo>
                <a:cubicBezTo>
                  <a:pt x="0" y="5"/>
                  <a:pt x="5" y="0"/>
                  <a:pt x="12" y="0"/>
                </a:cubicBezTo>
                <a:cubicBezTo>
                  <a:pt x="12" y="0"/>
                  <a:pt x="12" y="0"/>
                  <a:pt x="12" y="0"/>
                </a:cubicBezTo>
                <a:cubicBezTo>
                  <a:pt x="46" y="1"/>
                  <a:pt x="46" y="1"/>
                  <a:pt x="46" y="1"/>
                </a:cubicBezTo>
                <a:cubicBezTo>
                  <a:pt x="52" y="1"/>
                  <a:pt x="57" y="6"/>
                  <a:pt x="57" y="13"/>
                </a:cubicBezTo>
                <a:cubicBezTo>
                  <a:pt x="57" y="19"/>
                  <a:pt x="52" y="24"/>
                  <a:pt x="45" y="24"/>
                </a:cubicBezTo>
                <a:close/>
              </a:path>
            </a:pathLst>
          </a:custGeom>
          <a:solidFill>
            <a:srgbClr val="995DB3"/>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64" name="Freeform 50">
            <a:extLst>
              <a:ext uri="{FF2B5EF4-FFF2-40B4-BE49-F238E27FC236}">
                <a16:creationId xmlns:a16="http://schemas.microsoft.com/office/drawing/2014/main" id="{C2B4573E-FC59-64DC-DD4F-03A285D03D90}"/>
              </a:ext>
            </a:extLst>
          </p:cNvPr>
          <p:cNvSpPr>
            <a:spLocks/>
          </p:cNvSpPr>
          <p:nvPr/>
        </p:nvSpPr>
        <p:spPr bwMode="auto">
          <a:xfrm>
            <a:off x="3607175" y="4130898"/>
            <a:ext cx="136121" cy="86802"/>
          </a:xfrm>
          <a:custGeom>
            <a:avLst/>
            <a:gdLst/>
            <a:ahLst/>
            <a:cxnLst>
              <a:cxn ang="0">
                <a:pos x="13" y="37"/>
              </a:cxn>
              <a:cxn ang="0">
                <a:pos x="2" y="30"/>
              </a:cxn>
              <a:cxn ang="0">
                <a:pos x="9" y="15"/>
              </a:cxn>
              <a:cxn ang="0">
                <a:pos x="24" y="9"/>
              </a:cxn>
              <a:cxn ang="0">
                <a:pos x="26" y="9"/>
              </a:cxn>
              <a:cxn ang="0">
                <a:pos x="27" y="8"/>
              </a:cxn>
              <a:cxn ang="0">
                <a:pos x="39" y="2"/>
              </a:cxn>
              <a:cxn ang="0">
                <a:pos x="54" y="8"/>
              </a:cxn>
              <a:cxn ang="0">
                <a:pos x="49" y="23"/>
              </a:cxn>
              <a:cxn ang="0">
                <a:pos x="37" y="28"/>
              </a:cxn>
              <a:cxn ang="0">
                <a:pos x="33" y="30"/>
              </a:cxn>
              <a:cxn ang="0">
                <a:pos x="31" y="31"/>
              </a:cxn>
              <a:cxn ang="0">
                <a:pos x="17" y="36"/>
              </a:cxn>
              <a:cxn ang="0">
                <a:pos x="13" y="37"/>
              </a:cxn>
            </a:cxnLst>
            <a:rect l="0" t="0" r="r" b="b"/>
            <a:pathLst>
              <a:path w="57" h="37">
                <a:moveTo>
                  <a:pt x="13" y="37"/>
                </a:moveTo>
                <a:cubicBezTo>
                  <a:pt x="8" y="37"/>
                  <a:pt x="4" y="34"/>
                  <a:pt x="2" y="30"/>
                </a:cubicBezTo>
                <a:cubicBezTo>
                  <a:pt x="0" y="24"/>
                  <a:pt x="3" y="17"/>
                  <a:pt x="9" y="15"/>
                </a:cubicBezTo>
                <a:cubicBezTo>
                  <a:pt x="14" y="13"/>
                  <a:pt x="19" y="11"/>
                  <a:pt x="24" y="9"/>
                </a:cubicBezTo>
                <a:cubicBezTo>
                  <a:pt x="25" y="9"/>
                  <a:pt x="25" y="9"/>
                  <a:pt x="26" y="9"/>
                </a:cubicBezTo>
                <a:cubicBezTo>
                  <a:pt x="27" y="8"/>
                  <a:pt x="27" y="8"/>
                  <a:pt x="27" y="8"/>
                </a:cubicBezTo>
                <a:cubicBezTo>
                  <a:pt x="31" y="6"/>
                  <a:pt x="35" y="4"/>
                  <a:pt x="39" y="2"/>
                </a:cubicBezTo>
                <a:cubicBezTo>
                  <a:pt x="45" y="0"/>
                  <a:pt x="52" y="2"/>
                  <a:pt x="54" y="8"/>
                </a:cubicBezTo>
                <a:cubicBezTo>
                  <a:pt x="57" y="13"/>
                  <a:pt x="55" y="20"/>
                  <a:pt x="49" y="23"/>
                </a:cubicBezTo>
                <a:cubicBezTo>
                  <a:pt x="45" y="25"/>
                  <a:pt x="41" y="27"/>
                  <a:pt x="37" y="28"/>
                </a:cubicBezTo>
                <a:cubicBezTo>
                  <a:pt x="33" y="30"/>
                  <a:pt x="33" y="30"/>
                  <a:pt x="33" y="30"/>
                </a:cubicBezTo>
                <a:cubicBezTo>
                  <a:pt x="33" y="30"/>
                  <a:pt x="32" y="30"/>
                  <a:pt x="31" y="31"/>
                </a:cubicBezTo>
                <a:cubicBezTo>
                  <a:pt x="26" y="33"/>
                  <a:pt x="22" y="35"/>
                  <a:pt x="17" y="36"/>
                </a:cubicBezTo>
                <a:cubicBezTo>
                  <a:pt x="15" y="37"/>
                  <a:pt x="14" y="37"/>
                  <a:pt x="13" y="37"/>
                </a:cubicBezTo>
                <a:close/>
              </a:path>
            </a:pathLst>
          </a:custGeom>
          <a:solidFill>
            <a:srgbClr val="995DB3"/>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65" name="Freeform 51">
            <a:extLst>
              <a:ext uri="{FF2B5EF4-FFF2-40B4-BE49-F238E27FC236}">
                <a16:creationId xmlns:a16="http://schemas.microsoft.com/office/drawing/2014/main" id="{7C56AB4E-F328-2B18-FCA0-37D2726A3E21}"/>
              </a:ext>
            </a:extLst>
          </p:cNvPr>
          <p:cNvSpPr>
            <a:spLocks noEditPoints="1"/>
          </p:cNvSpPr>
          <p:nvPr/>
        </p:nvSpPr>
        <p:spPr bwMode="auto">
          <a:xfrm>
            <a:off x="2358408" y="2365265"/>
            <a:ext cx="1234957" cy="1911618"/>
          </a:xfrm>
          <a:custGeom>
            <a:avLst/>
            <a:gdLst/>
            <a:ahLst/>
            <a:cxnLst>
              <a:cxn ang="0">
                <a:pos x="410" y="785"/>
              </a:cxn>
              <a:cxn ang="0">
                <a:pos x="445" y="806"/>
              </a:cxn>
              <a:cxn ang="0">
                <a:pos x="377" y="807"/>
              </a:cxn>
              <a:cxn ang="0">
                <a:pos x="332" y="790"/>
              </a:cxn>
              <a:cxn ang="0">
                <a:pos x="388" y="796"/>
              </a:cxn>
              <a:cxn ang="0">
                <a:pos x="465" y="792"/>
              </a:cxn>
              <a:cxn ang="0">
                <a:pos x="506" y="771"/>
              </a:cxn>
              <a:cxn ang="0">
                <a:pos x="488" y="799"/>
              </a:cxn>
              <a:cxn ang="0">
                <a:pos x="311" y="796"/>
              </a:cxn>
              <a:cxn ang="0">
                <a:pos x="268" y="772"/>
              </a:cxn>
              <a:cxn ang="0">
                <a:pos x="322" y="788"/>
              </a:cxn>
              <a:cxn ang="0">
                <a:pos x="243" y="774"/>
              </a:cxn>
              <a:cxn ang="0">
                <a:pos x="223" y="739"/>
              </a:cxn>
              <a:cxn ang="0">
                <a:pos x="248" y="775"/>
              </a:cxn>
              <a:cxn ang="0">
                <a:pos x="168" y="731"/>
              </a:cxn>
              <a:cxn ang="0">
                <a:pos x="169" y="703"/>
              </a:cxn>
              <a:cxn ang="0">
                <a:pos x="199" y="738"/>
              </a:cxn>
              <a:cxn ang="0">
                <a:pos x="129" y="699"/>
              </a:cxn>
              <a:cxn ang="0">
                <a:pos x="122" y="659"/>
              </a:cxn>
              <a:cxn ang="0">
                <a:pos x="137" y="702"/>
              </a:cxn>
              <a:cxn ang="0">
                <a:pos x="63" y="620"/>
              </a:cxn>
              <a:cxn ang="0">
                <a:pos x="101" y="634"/>
              </a:cxn>
              <a:cxn ang="0">
                <a:pos x="56" y="596"/>
              </a:cxn>
              <a:cxn ang="0">
                <a:pos x="38" y="544"/>
              </a:cxn>
              <a:cxn ang="0">
                <a:pos x="61" y="595"/>
              </a:cxn>
              <a:cxn ang="0">
                <a:pos x="20" y="527"/>
              </a:cxn>
              <a:cxn ang="0">
                <a:pos x="33" y="488"/>
              </a:cxn>
              <a:cxn ang="0">
                <a:pos x="31" y="534"/>
              </a:cxn>
              <a:cxn ang="0">
                <a:pos x="1" y="425"/>
              </a:cxn>
              <a:cxn ang="0">
                <a:pos x="27" y="456"/>
              </a:cxn>
              <a:cxn ang="0">
                <a:pos x="12" y="403"/>
              </a:cxn>
              <a:cxn ang="0">
                <a:pos x="3" y="357"/>
              </a:cxn>
              <a:cxn ang="0">
                <a:pos x="23" y="392"/>
              </a:cxn>
              <a:cxn ang="0">
                <a:pos x="17" y="336"/>
              </a:cxn>
              <a:cxn ang="0">
                <a:pos x="31" y="282"/>
              </a:cxn>
              <a:cxn ang="0">
                <a:pos x="19" y="337"/>
              </a:cxn>
              <a:cxn ang="0">
                <a:pos x="27" y="257"/>
              </a:cxn>
              <a:cxn ang="0">
                <a:pos x="62" y="236"/>
              </a:cxn>
              <a:cxn ang="0">
                <a:pos x="67" y="213"/>
              </a:cxn>
              <a:cxn ang="0">
                <a:pos x="76" y="167"/>
              </a:cxn>
              <a:cxn ang="0">
                <a:pos x="77" y="207"/>
              </a:cxn>
              <a:cxn ang="0">
                <a:pos x="99" y="156"/>
              </a:cxn>
              <a:cxn ang="0">
                <a:pos x="137" y="115"/>
              </a:cxn>
              <a:cxn ang="0">
                <a:pos x="106" y="158"/>
              </a:cxn>
              <a:cxn ang="0">
                <a:pos x="146" y="91"/>
              </a:cxn>
              <a:cxn ang="0">
                <a:pos x="187" y="89"/>
              </a:cxn>
              <a:cxn ang="0">
                <a:pos x="208" y="73"/>
              </a:cxn>
              <a:cxn ang="0">
                <a:pos x="233" y="36"/>
              </a:cxn>
              <a:cxn ang="0">
                <a:pos x="214" y="72"/>
              </a:cxn>
              <a:cxn ang="0">
                <a:pos x="258" y="38"/>
              </a:cxn>
              <a:cxn ang="0">
                <a:pos x="312" y="21"/>
              </a:cxn>
              <a:cxn ang="0">
                <a:pos x="269" y="45"/>
              </a:cxn>
              <a:cxn ang="0">
                <a:pos x="331" y="5"/>
              </a:cxn>
              <a:cxn ang="0">
                <a:pos x="367" y="23"/>
              </a:cxn>
            </a:cxnLst>
            <a:rect l="0" t="0" r="r" b="b"/>
            <a:pathLst>
              <a:path w="522" h="808">
                <a:moveTo>
                  <a:pt x="410" y="808"/>
                </a:moveTo>
                <a:cubicBezTo>
                  <a:pt x="404" y="808"/>
                  <a:pt x="399" y="803"/>
                  <a:pt x="399" y="796"/>
                </a:cubicBezTo>
                <a:cubicBezTo>
                  <a:pt x="399" y="790"/>
                  <a:pt x="404" y="785"/>
                  <a:pt x="410" y="785"/>
                </a:cubicBezTo>
                <a:cubicBezTo>
                  <a:pt x="421" y="785"/>
                  <a:pt x="432" y="784"/>
                  <a:pt x="442" y="783"/>
                </a:cubicBezTo>
                <a:cubicBezTo>
                  <a:pt x="448" y="782"/>
                  <a:pt x="454" y="787"/>
                  <a:pt x="455" y="793"/>
                </a:cubicBezTo>
                <a:cubicBezTo>
                  <a:pt x="455" y="799"/>
                  <a:pt x="451" y="805"/>
                  <a:pt x="445" y="806"/>
                </a:cubicBezTo>
                <a:cubicBezTo>
                  <a:pt x="433" y="807"/>
                  <a:pt x="422" y="807"/>
                  <a:pt x="410" y="808"/>
                </a:cubicBezTo>
                <a:cubicBezTo>
                  <a:pt x="410" y="808"/>
                  <a:pt x="410" y="808"/>
                  <a:pt x="410" y="808"/>
                </a:cubicBezTo>
                <a:close/>
                <a:moveTo>
                  <a:pt x="377" y="807"/>
                </a:moveTo>
                <a:cubicBezTo>
                  <a:pt x="376" y="807"/>
                  <a:pt x="376" y="807"/>
                  <a:pt x="376" y="807"/>
                </a:cubicBezTo>
                <a:cubicBezTo>
                  <a:pt x="365" y="806"/>
                  <a:pt x="353" y="804"/>
                  <a:pt x="342" y="803"/>
                </a:cubicBezTo>
                <a:cubicBezTo>
                  <a:pt x="336" y="802"/>
                  <a:pt x="331" y="796"/>
                  <a:pt x="332" y="790"/>
                </a:cubicBezTo>
                <a:cubicBezTo>
                  <a:pt x="333" y="784"/>
                  <a:pt x="339" y="779"/>
                  <a:pt x="345" y="780"/>
                </a:cubicBezTo>
                <a:cubicBezTo>
                  <a:pt x="356" y="782"/>
                  <a:pt x="367" y="783"/>
                  <a:pt x="378" y="784"/>
                </a:cubicBezTo>
                <a:cubicBezTo>
                  <a:pt x="384" y="784"/>
                  <a:pt x="388" y="790"/>
                  <a:pt x="388" y="796"/>
                </a:cubicBezTo>
                <a:cubicBezTo>
                  <a:pt x="388" y="802"/>
                  <a:pt x="383" y="807"/>
                  <a:pt x="377" y="807"/>
                </a:cubicBezTo>
                <a:close/>
                <a:moveTo>
                  <a:pt x="476" y="801"/>
                </a:moveTo>
                <a:cubicBezTo>
                  <a:pt x="471" y="801"/>
                  <a:pt x="466" y="797"/>
                  <a:pt x="465" y="792"/>
                </a:cubicBezTo>
                <a:cubicBezTo>
                  <a:pt x="464" y="785"/>
                  <a:pt x="468" y="780"/>
                  <a:pt x="474" y="778"/>
                </a:cubicBezTo>
                <a:cubicBezTo>
                  <a:pt x="477" y="778"/>
                  <a:pt x="480" y="777"/>
                  <a:pt x="483" y="777"/>
                </a:cubicBezTo>
                <a:cubicBezTo>
                  <a:pt x="491" y="775"/>
                  <a:pt x="498" y="773"/>
                  <a:pt x="506" y="771"/>
                </a:cubicBezTo>
                <a:cubicBezTo>
                  <a:pt x="512" y="769"/>
                  <a:pt x="518" y="773"/>
                  <a:pt x="520" y="779"/>
                </a:cubicBezTo>
                <a:cubicBezTo>
                  <a:pt x="522" y="785"/>
                  <a:pt x="518" y="791"/>
                  <a:pt x="512" y="793"/>
                </a:cubicBezTo>
                <a:cubicBezTo>
                  <a:pt x="504" y="795"/>
                  <a:pt x="496" y="797"/>
                  <a:pt x="488" y="799"/>
                </a:cubicBezTo>
                <a:cubicBezTo>
                  <a:pt x="485" y="799"/>
                  <a:pt x="482" y="800"/>
                  <a:pt x="479" y="801"/>
                </a:cubicBezTo>
                <a:cubicBezTo>
                  <a:pt x="478" y="801"/>
                  <a:pt x="477" y="801"/>
                  <a:pt x="476" y="801"/>
                </a:cubicBezTo>
                <a:close/>
                <a:moveTo>
                  <a:pt x="311" y="796"/>
                </a:moveTo>
                <a:cubicBezTo>
                  <a:pt x="310" y="796"/>
                  <a:pt x="309" y="796"/>
                  <a:pt x="308" y="796"/>
                </a:cubicBezTo>
                <a:cubicBezTo>
                  <a:pt x="297" y="793"/>
                  <a:pt x="286" y="790"/>
                  <a:pt x="275" y="786"/>
                </a:cubicBezTo>
                <a:cubicBezTo>
                  <a:pt x="269" y="784"/>
                  <a:pt x="266" y="778"/>
                  <a:pt x="268" y="772"/>
                </a:cubicBezTo>
                <a:cubicBezTo>
                  <a:pt x="270" y="766"/>
                  <a:pt x="276" y="763"/>
                  <a:pt x="282" y="765"/>
                </a:cubicBezTo>
                <a:cubicBezTo>
                  <a:pt x="293" y="768"/>
                  <a:pt x="303" y="771"/>
                  <a:pt x="314" y="774"/>
                </a:cubicBezTo>
                <a:cubicBezTo>
                  <a:pt x="320" y="775"/>
                  <a:pt x="323" y="782"/>
                  <a:pt x="322" y="788"/>
                </a:cubicBezTo>
                <a:cubicBezTo>
                  <a:pt x="321" y="793"/>
                  <a:pt x="316" y="796"/>
                  <a:pt x="311" y="796"/>
                </a:cubicBezTo>
                <a:close/>
                <a:moveTo>
                  <a:pt x="248" y="775"/>
                </a:moveTo>
                <a:cubicBezTo>
                  <a:pt x="246" y="775"/>
                  <a:pt x="245" y="775"/>
                  <a:pt x="243" y="774"/>
                </a:cubicBezTo>
                <a:cubicBezTo>
                  <a:pt x="233" y="769"/>
                  <a:pt x="222" y="764"/>
                  <a:pt x="212" y="759"/>
                </a:cubicBezTo>
                <a:cubicBezTo>
                  <a:pt x="207" y="756"/>
                  <a:pt x="205" y="749"/>
                  <a:pt x="208" y="744"/>
                </a:cubicBezTo>
                <a:cubicBezTo>
                  <a:pt x="211" y="738"/>
                  <a:pt x="218" y="736"/>
                  <a:pt x="223" y="739"/>
                </a:cubicBezTo>
                <a:cubicBezTo>
                  <a:pt x="233" y="744"/>
                  <a:pt x="242" y="749"/>
                  <a:pt x="252" y="753"/>
                </a:cubicBezTo>
                <a:cubicBezTo>
                  <a:pt x="258" y="756"/>
                  <a:pt x="261" y="762"/>
                  <a:pt x="258" y="768"/>
                </a:cubicBezTo>
                <a:cubicBezTo>
                  <a:pt x="256" y="772"/>
                  <a:pt x="252" y="775"/>
                  <a:pt x="248" y="775"/>
                </a:cubicBezTo>
                <a:close/>
                <a:moveTo>
                  <a:pt x="189" y="743"/>
                </a:moveTo>
                <a:cubicBezTo>
                  <a:pt x="187" y="743"/>
                  <a:pt x="185" y="743"/>
                  <a:pt x="183" y="741"/>
                </a:cubicBezTo>
                <a:cubicBezTo>
                  <a:pt x="178" y="738"/>
                  <a:pt x="173" y="734"/>
                  <a:pt x="168" y="731"/>
                </a:cubicBezTo>
                <a:cubicBezTo>
                  <a:pt x="164" y="728"/>
                  <a:pt x="159" y="725"/>
                  <a:pt x="155" y="721"/>
                </a:cubicBezTo>
                <a:cubicBezTo>
                  <a:pt x="150" y="717"/>
                  <a:pt x="149" y="710"/>
                  <a:pt x="153" y="705"/>
                </a:cubicBezTo>
                <a:cubicBezTo>
                  <a:pt x="157" y="700"/>
                  <a:pt x="164" y="699"/>
                  <a:pt x="169" y="703"/>
                </a:cubicBezTo>
                <a:cubicBezTo>
                  <a:pt x="173" y="706"/>
                  <a:pt x="177" y="710"/>
                  <a:pt x="181" y="713"/>
                </a:cubicBezTo>
                <a:cubicBezTo>
                  <a:pt x="186" y="716"/>
                  <a:pt x="191" y="719"/>
                  <a:pt x="195" y="722"/>
                </a:cubicBezTo>
                <a:cubicBezTo>
                  <a:pt x="201" y="726"/>
                  <a:pt x="202" y="733"/>
                  <a:pt x="199" y="738"/>
                </a:cubicBezTo>
                <a:cubicBezTo>
                  <a:pt x="196" y="741"/>
                  <a:pt x="193" y="743"/>
                  <a:pt x="189" y="743"/>
                </a:cubicBezTo>
                <a:close/>
                <a:moveTo>
                  <a:pt x="137" y="702"/>
                </a:moveTo>
                <a:cubicBezTo>
                  <a:pt x="134" y="702"/>
                  <a:pt x="131" y="701"/>
                  <a:pt x="129" y="699"/>
                </a:cubicBezTo>
                <a:cubicBezTo>
                  <a:pt x="121" y="691"/>
                  <a:pt x="112" y="683"/>
                  <a:pt x="105" y="674"/>
                </a:cubicBezTo>
                <a:cubicBezTo>
                  <a:pt x="101" y="670"/>
                  <a:pt x="101" y="663"/>
                  <a:pt x="106" y="658"/>
                </a:cubicBezTo>
                <a:cubicBezTo>
                  <a:pt x="110" y="654"/>
                  <a:pt x="117" y="655"/>
                  <a:pt x="122" y="659"/>
                </a:cubicBezTo>
                <a:cubicBezTo>
                  <a:pt x="129" y="667"/>
                  <a:pt x="136" y="675"/>
                  <a:pt x="144" y="682"/>
                </a:cubicBezTo>
                <a:cubicBezTo>
                  <a:pt x="149" y="687"/>
                  <a:pt x="149" y="694"/>
                  <a:pt x="145" y="698"/>
                </a:cubicBezTo>
                <a:cubicBezTo>
                  <a:pt x="143" y="701"/>
                  <a:pt x="140" y="702"/>
                  <a:pt x="137" y="702"/>
                </a:cubicBezTo>
                <a:close/>
                <a:moveTo>
                  <a:pt x="92" y="652"/>
                </a:moveTo>
                <a:cubicBezTo>
                  <a:pt x="88" y="652"/>
                  <a:pt x="85" y="651"/>
                  <a:pt x="83" y="648"/>
                </a:cubicBezTo>
                <a:cubicBezTo>
                  <a:pt x="76" y="639"/>
                  <a:pt x="69" y="629"/>
                  <a:pt x="63" y="620"/>
                </a:cubicBezTo>
                <a:cubicBezTo>
                  <a:pt x="60" y="614"/>
                  <a:pt x="61" y="607"/>
                  <a:pt x="67" y="604"/>
                </a:cubicBezTo>
                <a:cubicBezTo>
                  <a:pt x="72" y="601"/>
                  <a:pt x="79" y="602"/>
                  <a:pt x="82" y="608"/>
                </a:cubicBezTo>
                <a:cubicBezTo>
                  <a:pt x="88" y="617"/>
                  <a:pt x="94" y="626"/>
                  <a:pt x="101" y="634"/>
                </a:cubicBezTo>
                <a:cubicBezTo>
                  <a:pt x="105" y="639"/>
                  <a:pt x="104" y="646"/>
                  <a:pt x="99" y="650"/>
                </a:cubicBezTo>
                <a:cubicBezTo>
                  <a:pt x="97" y="652"/>
                  <a:pt x="94" y="652"/>
                  <a:pt x="92" y="652"/>
                </a:cubicBezTo>
                <a:close/>
                <a:moveTo>
                  <a:pt x="56" y="596"/>
                </a:moveTo>
                <a:cubicBezTo>
                  <a:pt x="52" y="596"/>
                  <a:pt x="48" y="594"/>
                  <a:pt x="46" y="590"/>
                </a:cubicBezTo>
                <a:cubicBezTo>
                  <a:pt x="41" y="580"/>
                  <a:pt x="36" y="569"/>
                  <a:pt x="32" y="559"/>
                </a:cubicBezTo>
                <a:cubicBezTo>
                  <a:pt x="29" y="553"/>
                  <a:pt x="32" y="546"/>
                  <a:pt x="38" y="544"/>
                </a:cubicBezTo>
                <a:cubicBezTo>
                  <a:pt x="43" y="542"/>
                  <a:pt x="50" y="544"/>
                  <a:pt x="52" y="550"/>
                </a:cubicBezTo>
                <a:cubicBezTo>
                  <a:pt x="57" y="560"/>
                  <a:pt x="61" y="570"/>
                  <a:pt x="66" y="579"/>
                </a:cubicBezTo>
                <a:cubicBezTo>
                  <a:pt x="69" y="585"/>
                  <a:pt x="67" y="592"/>
                  <a:pt x="61" y="595"/>
                </a:cubicBezTo>
                <a:cubicBezTo>
                  <a:pt x="60" y="596"/>
                  <a:pt x="58" y="596"/>
                  <a:pt x="56" y="596"/>
                </a:cubicBezTo>
                <a:close/>
                <a:moveTo>
                  <a:pt x="31" y="534"/>
                </a:moveTo>
                <a:cubicBezTo>
                  <a:pt x="26" y="534"/>
                  <a:pt x="21" y="531"/>
                  <a:pt x="20" y="527"/>
                </a:cubicBezTo>
                <a:cubicBezTo>
                  <a:pt x="16" y="516"/>
                  <a:pt x="13" y="505"/>
                  <a:pt x="11" y="493"/>
                </a:cubicBezTo>
                <a:cubicBezTo>
                  <a:pt x="9" y="487"/>
                  <a:pt x="13" y="481"/>
                  <a:pt x="19" y="480"/>
                </a:cubicBezTo>
                <a:cubicBezTo>
                  <a:pt x="25" y="478"/>
                  <a:pt x="31" y="482"/>
                  <a:pt x="33" y="488"/>
                </a:cubicBezTo>
                <a:cubicBezTo>
                  <a:pt x="35" y="499"/>
                  <a:pt x="38" y="509"/>
                  <a:pt x="41" y="520"/>
                </a:cubicBezTo>
                <a:cubicBezTo>
                  <a:pt x="43" y="526"/>
                  <a:pt x="40" y="532"/>
                  <a:pt x="34" y="534"/>
                </a:cubicBezTo>
                <a:cubicBezTo>
                  <a:pt x="33" y="534"/>
                  <a:pt x="32" y="534"/>
                  <a:pt x="31" y="534"/>
                </a:cubicBezTo>
                <a:close/>
                <a:moveTo>
                  <a:pt x="16" y="469"/>
                </a:moveTo>
                <a:cubicBezTo>
                  <a:pt x="10" y="469"/>
                  <a:pt x="5" y="465"/>
                  <a:pt x="4" y="460"/>
                </a:cubicBezTo>
                <a:cubicBezTo>
                  <a:pt x="3" y="448"/>
                  <a:pt x="2" y="437"/>
                  <a:pt x="1" y="425"/>
                </a:cubicBezTo>
                <a:cubicBezTo>
                  <a:pt x="1" y="419"/>
                  <a:pt x="5" y="414"/>
                  <a:pt x="12" y="414"/>
                </a:cubicBezTo>
                <a:cubicBezTo>
                  <a:pt x="18" y="413"/>
                  <a:pt x="23" y="418"/>
                  <a:pt x="24" y="424"/>
                </a:cubicBezTo>
                <a:cubicBezTo>
                  <a:pt x="24" y="435"/>
                  <a:pt x="25" y="446"/>
                  <a:pt x="27" y="456"/>
                </a:cubicBezTo>
                <a:cubicBezTo>
                  <a:pt x="28" y="463"/>
                  <a:pt x="23" y="468"/>
                  <a:pt x="17" y="469"/>
                </a:cubicBezTo>
                <a:cubicBezTo>
                  <a:pt x="17" y="469"/>
                  <a:pt x="16" y="469"/>
                  <a:pt x="16" y="469"/>
                </a:cubicBezTo>
                <a:close/>
                <a:moveTo>
                  <a:pt x="12" y="403"/>
                </a:moveTo>
                <a:cubicBezTo>
                  <a:pt x="12" y="403"/>
                  <a:pt x="12" y="403"/>
                  <a:pt x="12" y="403"/>
                </a:cubicBezTo>
                <a:cubicBezTo>
                  <a:pt x="5" y="403"/>
                  <a:pt x="0" y="397"/>
                  <a:pt x="1" y="391"/>
                </a:cubicBezTo>
                <a:cubicBezTo>
                  <a:pt x="1" y="380"/>
                  <a:pt x="2" y="368"/>
                  <a:pt x="3" y="357"/>
                </a:cubicBezTo>
                <a:cubicBezTo>
                  <a:pt x="4" y="351"/>
                  <a:pt x="9" y="346"/>
                  <a:pt x="16" y="347"/>
                </a:cubicBezTo>
                <a:cubicBezTo>
                  <a:pt x="22" y="348"/>
                  <a:pt x="26" y="353"/>
                  <a:pt x="26" y="359"/>
                </a:cubicBezTo>
                <a:cubicBezTo>
                  <a:pt x="24" y="370"/>
                  <a:pt x="24" y="381"/>
                  <a:pt x="23" y="392"/>
                </a:cubicBezTo>
                <a:cubicBezTo>
                  <a:pt x="23" y="398"/>
                  <a:pt x="18" y="403"/>
                  <a:pt x="12" y="403"/>
                </a:cubicBezTo>
                <a:close/>
                <a:moveTo>
                  <a:pt x="19" y="337"/>
                </a:moveTo>
                <a:cubicBezTo>
                  <a:pt x="19" y="337"/>
                  <a:pt x="18" y="336"/>
                  <a:pt x="17" y="336"/>
                </a:cubicBezTo>
                <a:cubicBezTo>
                  <a:pt x="11" y="335"/>
                  <a:pt x="7" y="329"/>
                  <a:pt x="8" y="323"/>
                </a:cubicBezTo>
                <a:cubicBezTo>
                  <a:pt x="11" y="312"/>
                  <a:pt x="13" y="301"/>
                  <a:pt x="16" y="290"/>
                </a:cubicBezTo>
                <a:cubicBezTo>
                  <a:pt x="18" y="284"/>
                  <a:pt x="25" y="280"/>
                  <a:pt x="31" y="282"/>
                </a:cubicBezTo>
                <a:cubicBezTo>
                  <a:pt x="37" y="284"/>
                  <a:pt x="40" y="290"/>
                  <a:pt x="38" y="296"/>
                </a:cubicBezTo>
                <a:cubicBezTo>
                  <a:pt x="35" y="306"/>
                  <a:pt x="33" y="317"/>
                  <a:pt x="31" y="327"/>
                </a:cubicBezTo>
                <a:cubicBezTo>
                  <a:pt x="29" y="333"/>
                  <a:pt x="25" y="337"/>
                  <a:pt x="19" y="337"/>
                </a:cubicBezTo>
                <a:close/>
                <a:moveTo>
                  <a:pt x="38" y="272"/>
                </a:moveTo>
                <a:cubicBezTo>
                  <a:pt x="37" y="272"/>
                  <a:pt x="35" y="272"/>
                  <a:pt x="34" y="272"/>
                </a:cubicBezTo>
                <a:cubicBezTo>
                  <a:pt x="28" y="269"/>
                  <a:pt x="25" y="263"/>
                  <a:pt x="27" y="257"/>
                </a:cubicBezTo>
                <a:cubicBezTo>
                  <a:pt x="32" y="246"/>
                  <a:pt x="36" y="236"/>
                  <a:pt x="41" y="226"/>
                </a:cubicBezTo>
                <a:cubicBezTo>
                  <a:pt x="44" y="220"/>
                  <a:pt x="51" y="218"/>
                  <a:pt x="56" y="220"/>
                </a:cubicBezTo>
                <a:cubicBezTo>
                  <a:pt x="62" y="223"/>
                  <a:pt x="64" y="230"/>
                  <a:pt x="62" y="236"/>
                </a:cubicBezTo>
                <a:cubicBezTo>
                  <a:pt x="57" y="245"/>
                  <a:pt x="53" y="255"/>
                  <a:pt x="49" y="265"/>
                </a:cubicBezTo>
                <a:cubicBezTo>
                  <a:pt x="47" y="270"/>
                  <a:pt x="43" y="272"/>
                  <a:pt x="38" y="272"/>
                </a:cubicBezTo>
                <a:close/>
                <a:moveTo>
                  <a:pt x="67" y="213"/>
                </a:moveTo>
                <a:cubicBezTo>
                  <a:pt x="65" y="213"/>
                  <a:pt x="63" y="212"/>
                  <a:pt x="61" y="211"/>
                </a:cubicBezTo>
                <a:cubicBezTo>
                  <a:pt x="56" y="208"/>
                  <a:pt x="54" y="201"/>
                  <a:pt x="58" y="195"/>
                </a:cubicBezTo>
                <a:cubicBezTo>
                  <a:pt x="63" y="186"/>
                  <a:pt x="70" y="176"/>
                  <a:pt x="76" y="167"/>
                </a:cubicBezTo>
                <a:cubicBezTo>
                  <a:pt x="80" y="162"/>
                  <a:pt x="87" y="160"/>
                  <a:pt x="92" y="164"/>
                </a:cubicBezTo>
                <a:cubicBezTo>
                  <a:pt x="97" y="168"/>
                  <a:pt x="98" y="175"/>
                  <a:pt x="95" y="180"/>
                </a:cubicBezTo>
                <a:cubicBezTo>
                  <a:pt x="89" y="189"/>
                  <a:pt x="83" y="198"/>
                  <a:pt x="77" y="207"/>
                </a:cubicBezTo>
                <a:cubicBezTo>
                  <a:pt x="75" y="211"/>
                  <a:pt x="71" y="213"/>
                  <a:pt x="67" y="213"/>
                </a:cubicBezTo>
                <a:close/>
                <a:moveTo>
                  <a:pt x="106" y="158"/>
                </a:moveTo>
                <a:cubicBezTo>
                  <a:pt x="104" y="158"/>
                  <a:pt x="101" y="157"/>
                  <a:pt x="99" y="156"/>
                </a:cubicBezTo>
                <a:cubicBezTo>
                  <a:pt x="94" y="152"/>
                  <a:pt x="94" y="144"/>
                  <a:pt x="98" y="140"/>
                </a:cubicBezTo>
                <a:cubicBezTo>
                  <a:pt x="105" y="131"/>
                  <a:pt x="113" y="122"/>
                  <a:pt x="121" y="114"/>
                </a:cubicBezTo>
                <a:cubicBezTo>
                  <a:pt x="125" y="110"/>
                  <a:pt x="133" y="110"/>
                  <a:pt x="137" y="115"/>
                </a:cubicBezTo>
                <a:cubicBezTo>
                  <a:pt x="141" y="119"/>
                  <a:pt x="141" y="126"/>
                  <a:pt x="137" y="131"/>
                </a:cubicBezTo>
                <a:cubicBezTo>
                  <a:pt x="129" y="138"/>
                  <a:pt x="122" y="146"/>
                  <a:pt x="115" y="154"/>
                </a:cubicBezTo>
                <a:cubicBezTo>
                  <a:pt x="113" y="157"/>
                  <a:pt x="109" y="158"/>
                  <a:pt x="106" y="158"/>
                </a:cubicBezTo>
                <a:close/>
                <a:moveTo>
                  <a:pt x="154" y="111"/>
                </a:moveTo>
                <a:cubicBezTo>
                  <a:pt x="150" y="111"/>
                  <a:pt x="147" y="110"/>
                  <a:pt x="145" y="107"/>
                </a:cubicBezTo>
                <a:cubicBezTo>
                  <a:pt x="141" y="103"/>
                  <a:pt x="142" y="95"/>
                  <a:pt x="146" y="91"/>
                </a:cubicBezTo>
                <a:cubicBezTo>
                  <a:pt x="155" y="84"/>
                  <a:pt x="164" y="77"/>
                  <a:pt x="174" y="71"/>
                </a:cubicBezTo>
                <a:cubicBezTo>
                  <a:pt x="179" y="67"/>
                  <a:pt x="186" y="68"/>
                  <a:pt x="190" y="73"/>
                </a:cubicBezTo>
                <a:cubicBezTo>
                  <a:pt x="193" y="79"/>
                  <a:pt x="192" y="86"/>
                  <a:pt x="187" y="89"/>
                </a:cubicBezTo>
                <a:cubicBezTo>
                  <a:pt x="178" y="95"/>
                  <a:pt x="169" y="102"/>
                  <a:pt x="161" y="109"/>
                </a:cubicBezTo>
                <a:cubicBezTo>
                  <a:pt x="159" y="111"/>
                  <a:pt x="156" y="111"/>
                  <a:pt x="154" y="111"/>
                </a:cubicBezTo>
                <a:close/>
                <a:moveTo>
                  <a:pt x="208" y="73"/>
                </a:moveTo>
                <a:cubicBezTo>
                  <a:pt x="205" y="73"/>
                  <a:pt x="201" y="71"/>
                  <a:pt x="199" y="68"/>
                </a:cubicBezTo>
                <a:cubicBezTo>
                  <a:pt x="195" y="62"/>
                  <a:pt x="197" y="55"/>
                  <a:pt x="203" y="52"/>
                </a:cubicBezTo>
                <a:cubicBezTo>
                  <a:pt x="213" y="46"/>
                  <a:pt x="223" y="41"/>
                  <a:pt x="233" y="36"/>
                </a:cubicBezTo>
                <a:cubicBezTo>
                  <a:pt x="239" y="34"/>
                  <a:pt x="246" y="36"/>
                  <a:pt x="248" y="42"/>
                </a:cubicBezTo>
                <a:cubicBezTo>
                  <a:pt x="251" y="47"/>
                  <a:pt x="249" y="54"/>
                  <a:pt x="243" y="57"/>
                </a:cubicBezTo>
                <a:cubicBezTo>
                  <a:pt x="233" y="61"/>
                  <a:pt x="223" y="66"/>
                  <a:pt x="214" y="72"/>
                </a:cubicBezTo>
                <a:cubicBezTo>
                  <a:pt x="212" y="73"/>
                  <a:pt x="210" y="73"/>
                  <a:pt x="208" y="73"/>
                </a:cubicBezTo>
                <a:close/>
                <a:moveTo>
                  <a:pt x="269" y="45"/>
                </a:moveTo>
                <a:cubicBezTo>
                  <a:pt x="264" y="45"/>
                  <a:pt x="260" y="42"/>
                  <a:pt x="258" y="38"/>
                </a:cubicBezTo>
                <a:cubicBezTo>
                  <a:pt x="256" y="32"/>
                  <a:pt x="259" y="25"/>
                  <a:pt x="265" y="23"/>
                </a:cubicBezTo>
                <a:cubicBezTo>
                  <a:pt x="276" y="19"/>
                  <a:pt x="287" y="16"/>
                  <a:pt x="298" y="13"/>
                </a:cubicBezTo>
                <a:cubicBezTo>
                  <a:pt x="304" y="11"/>
                  <a:pt x="310" y="15"/>
                  <a:pt x="312" y="21"/>
                </a:cubicBezTo>
                <a:cubicBezTo>
                  <a:pt x="313" y="27"/>
                  <a:pt x="310" y="33"/>
                  <a:pt x="304" y="34"/>
                </a:cubicBezTo>
                <a:cubicBezTo>
                  <a:pt x="293" y="37"/>
                  <a:pt x="283" y="41"/>
                  <a:pt x="273" y="44"/>
                </a:cubicBezTo>
                <a:cubicBezTo>
                  <a:pt x="271" y="45"/>
                  <a:pt x="270" y="45"/>
                  <a:pt x="269" y="45"/>
                </a:cubicBezTo>
                <a:close/>
                <a:moveTo>
                  <a:pt x="333" y="27"/>
                </a:moveTo>
                <a:cubicBezTo>
                  <a:pt x="328" y="27"/>
                  <a:pt x="323" y="24"/>
                  <a:pt x="322" y="18"/>
                </a:cubicBezTo>
                <a:cubicBezTo>
                  <a:pt x="321" y="12"/>
                  <a:pt x="325" y="6"/>
                  <a:pt x="331" y="5"/>
                </a:cubicBezTo>
                <a:cubicBezTo>
                  <a:pt x="342" y="3"/>
                  <a:pt x="354" y="1"/>
                  <a:pt x="365" y="0"/>
                </a:cubicBezTo>
                <a:cubicBezTo>
                  <a:pt x="371" y="0"/>
                  <a:pt x="377" y="4"/>
                  <a:pt x="378" y="10"/>
                </a:cubicBezTo>
                <a:cubicBezTo>
                  <a:pt x="378" y="17"/>
                  <a:pt x="374" y="22"/>
                  <a:pt x="367" y="23"/>
                </a:cubicBezTo>
                <a:cubicBezTo>
                  <a:pt x="357" y="24"/>
                  <a:pt x="346" y="25"/>
                  <a:pt x="335" y="27"/>
                </a:cubicBezTo>
                <a:cubicBezTo>
                  <a:pt x="335" y="27"/>
                  <a:pt x="334" y="27"/>
                  <a:pt x="333" y="27"/>
                </a:cubicBezTo>
                <a:close/>
              </a:path>
            </a:pathLst>
          </a:custGeom>
          <a:solidFill>
            <a:srgbClr val="995DB3"/>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66" name="Freeform 52">
            <a:extLst>
              <a:ext uri="{FF2B5EF4-FFF2-40B4-BE49-F238E27FC236}">
                <a16:creationId xmlns:a16="http://schemas.microsoft.com/office/drawing/2014/main" id="{016B5E80-A77B-497B-513B-7D45A38DE6FB}"/>
              </a:ext>
            </a:extLst>
          </p:cNvPr>
          <p:cNvSpPr>
            <a:spLocks/>
          </p:cNvSpPr>
          <p:nvPr/>
        </p:nvSpPr>
        <p:spPr bwMode="auto">
          <a:xfrm>
            <a:off x="4031321" y="2740092"/>
            <a:ext cx="106530" cy="122312"/>
          </a:xfrm>
          <a:custGeom>
            <a:avLst/>
            <a:gdLst/>
            <a:ahLst/>
            <a:cxnLst>
              <a:cxn ang="0">
                <a:pos x="32" y="52"/>
              </a:cxn>
              <a:cxn ang="0">
                <a:pos x="23" y="47"/>
              </a:cxn>
              <a:cxn ang="0">
                <a:pos x="14" y="33"/>
              </a:cxn>
              <a:cxn ang="0">
                <a:pos x="13" y="33"/>
              </a:cxn>
              <a:cxn ang="0">
                <a:pos x="4" y="19"/>
              </a:cxn>
              <a:cxn ang="0">
                <a:pos x="6" y="3"/>
              </a:cxn>
              <a:cxn ang="0">
                <a:pos x="22" y="6"/>
              </a:cxn>
              <a:cxn ang="0">
                <a:pos x="32" y="19"/>
              </a:cxn>
              <a:cxn ang="0">
                <a:pos x="32" y="20"/>
              </a:cxn>
              <a:cxn ang="0">
                <a:pos x="42" y="34"/>
              </a:cxn>
              <a:cxn ang="0">
                <a:pos x="39" y="50"/>
              </a:cxn>
              <a:cxn ang="0">
                <a:pos x="32" y="52"/>
              </a:cxn>
            </a:cxnLst>
            <a:rect l="0" t="0" r="r" b="b"/>
            <a:pathLst>
              <a:path w="45" h="52">
                <a:moveTo>
                  <a:pt x="32" y="52"/>
                </a:moveTo>
                <a:cubicBezTo>
                  <a:pt x="29" y="52"/>
                  <a:pt x="25" y="50"/>
                  <a:pt x="23" y="47"/>
                </a:cubicBezTo>
                <a:cubicBezTo>
                  <a:pt x="14" y="33"/>
                  <a:pt x="14" y="33"/>
                  <a:pt x="14" y="33"/>
                </a:cubicBezTo>
                <a:cubicBezTo>
                  <a:pt x="14" y="33"/>
                  <a:pt x="13" y="33"/>
                  <a:pt x="13" y="33"/>
                </a:cubicBezTo>
                <a:cubicBezTo>
                  <a:pt x="10" y="28"/>
                  <a:pt x="7" y="24"/>
                  <a:pt x="4" y="19"/>
                </a:cubicBezTo>
                <a:cubicBezTo>
                  <a:pt x="0" y="14"/>
                  <a:pt x="1" y="7"/>
                  <a:pt x="6" y="3"/>
                </a:cubicBezTo>
                <a:cubicBezTo>
                  <a:pt x="11" y="0"/>
                  <a:pt x="18" y="1"/>
                  <a:pt x="22" y="6"/>
                </a:cubicBezTo>
                <a:cubicBezTo>
                  <a:pt x="25" y="10"/>
                  <a:pt x="29" y="15"/>
                  <a:pt x="32" y="19"/>
                </a:cubicBezTo>
                <a:cubicBezTo>
                  <a:pt x="32" y="20"/>
                  <a:pt x="32" y="20"/>
                  <a:pt x="32" y="20"/>
                </a:cubicBezTo>
                <a:cubicBezTo>
                  <a:pt x="42" y="34"/>
                  <a:pt x="42" y="34"/>
                  <a:pt x="42" y="34"/>
                </a:cubicBezTo>
                <a:cubicBezTo>
                  <a:pt x="45" y="39"/>
                  <a:pt x="44" y="46"/>
                  <a:pt x="39" y="50"/>
                </a:cubicBezTo>
                <a:cubicBezTo>
                  <a:pt x="37" y="51"/>
                  <a:pt x="35" y="52"/>
                  <a:pt x="32" y="52"/>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67" name="Freeform 53">
            <a:extLst>
              <a:ext uri="{FF2B5EF4-FFF2-40B4-BE49-F238E27FC236}">
                <a16:creationId xmlns:a16="http://schemas.microsoft.com/office/drawing/2014/main" id="{5DEC2FEA-3926-47D3-18DA-8DBCA04FF1CF}"/>
              </a:ext>
            </a:extLst>
          </p:cNvPr>
          <p:cNvSpPr>
            <a:spLocks noEditPoints="1"/>
          </p:cNvSpPr>
          <p:nvPr/>
        </p:nvSpPr>
        <p:spPr bwMode="auto">
          <a:xfrm>
            <a:off x="2900921" y="2870295"/>
            <a:ext cx="2617872" cy="2483723"/>
          </a:xfrm>
          <a:custGeom>
            <a:avLst/>
            <a:gdLst/>
            <a:ahLst/>
            <a:cxnLst>
              <a:cxn ang="0">
                <a:pos x="939" y="1027"/>
              </a:cxn>
              <a:cxn ang="0">
                <a:pos x="939" y="1050"/>
              </a:cxn>
              <a:cxn ang="0">
                <a:pos x="1017" y="1018"/>
              </a:cxn>
              <a:cxn ang="0">
                <a:pos x="871" y="1036"/>
              </a:cxn>
              <a:cxn ang="0">
                <a:pos x="872" y="1011"/>
              </a:cxn>
              <a:cxn ang="0">
                <a:pos x="1027" y="1012"/>
              </a:cxn>
              <a:cxn ang="0">
                <a:pos x="1042" y="1014"/>
              </a:cxn>
              <a:cxn ang="0">
                <a:pos x="776" y="971"/>
              </a:cxn>
              <a:cxn ang="0">
                <a:pos x="756" y="972"/>
              </a:cxn>
              <a:cxn ang="0">
                <a:pos x="762" y="950"/>
              </a:cxn>
              <a:cxn ang="0">
                <a:pos x="1068" y="948"/>
              </a:cxn>
              <a:cxn ang="0">
                <a:pos x="1078" y="965"/>
              </a:cxn>
              <a:cxn ang="0">
                <a:pos x="672" y="901"/>
              </a:cxn>
              <a:cxn ang="0">
                <a:pos x="632" y="905"/>
              </a:cxn>
              <a:cxn ang="0">
                <a:pos x="647" y="900"/>
              </a:cxn>
              <a:cxn ang="0">
                <a:pos x="1085" y="881"/>
              </a:cxn>
              <a:cxn ang="0">
                <a:pos x="1107" y="889"/>
              </a:cxn>
              <a:cxn ang="0">
                <a:pos x="538" y="840"/>
              </a:cxn>
              <a:cxn ang="0">
                <a:pos x="518" y="841"/>
              </a:cxn>
              <a:cxn ang="0">
                <a:pos x="524" y="819"/>
              </a:cxn>
              <a:cxn ang="0">
                <a:pos x="1059" y="799"/>
              </a:cxn>
              <a:cxn ang="0">
                <a:pos x="1085" y="834"/>
              </a:cxn>
              <a:cxn ang="0">
                <a:pos x="435" y="770"/>
              </a:cxn>
              <a:cxn ang="0">
                <a:pos x="1040" y="771"/>
              </a:cxn>
              <a:cxn ang="0">
                <a:pos x="1056" y="774"/>
              </a:cxn>
              <a:cxn ang="0">
                <a:pos x="360" y="742"/>
              </a:cxn>
              <a:cxn ang="0">
                <a:pos x="340" y="742"/>
              </a:cxn>
              <a:cxn ang="0">
                <a:pos x="345" y="721"/>
              </a:cxn>
              <a:cxn ang="0">
                <a:pos x="982" y="688"/>
              </a:cxn>
              <a:cxn ang="0">
                <a:pos x="1011" y="720"/>
              </a:cxn>
              <a:cxn ang="0">
                <a:pos x="256" y="672"/>
              </a:cxn>
              <a:cxn ang="0">
                <a:pos x="216" y="676"/>
              </a:cxn>
              <a:cxn ang="0">
                <a:pos x="231" y="671"/>
              </a:cxn>
              <a:cxn ang="0">
                <a:pos x="947" y="616"/>
              </a:cxn>
              <a:cxn ang="0">
                <a:pos x="162" y="644"/>
              </a:cxn>
              <a:cxn ang="0">
                <a:pos x="167" y="623"/>
              </a:cxn>
              <a:cxn ang="0">
                <a:pos x="67" y="594"/>
              </a:cxn>
              <a:cxn ang="0">
                <a:pos x="102" y="611"/>
              </a:cxn>
              <a:cxn ang="0">
                <a:pos x="924" y="563"/>
              </a:cxn>
              <a:cxn ang="0">
                <a:pos x="37" y="577"/>
              </a:cxn>
              <a:cxn ang="0">
                <a:pos x="53" y="573"/>
              </a:cxn>
              <a:cxn ang="0">
                <a:pos x="870" y="505"/>
              </a:cxn>
              <a:cxn ang="0">
                <a:pos x="857" y="498"/>
              </a:cxn>
              <a:cxn ang="0">
                <a:pos x="866" y="480"/>
              </a:cxn>
              <a:cxn ang="0">
                <a:pos x="790" y="409"/>
              </a:cxn>
              <a:cxn ang="0">
                <a:pos x="818" y="442"/>
              </a:cxn>
              <a:cxn ang="0">
                <a:pos x="770" y="341"/>
              </a:cxn>
              <a:cxn ang="0">
                <a:pos x="732" y="326"/>
              </a:cxn>
              <a:cxn ang="0">
                <a:pos x="748" y="329"/>
              </a:cxn>
              <a:cxn ang="0">
                <a:pos x="677" y="227"/>
              </a:cxn>
              <a:cxn ang="0">
                <a:pos x="664" y="219"/>
              </a:cxn>
              <a:cxn ang="0">
                <a:pos x="674" y="202"/>
              </a:cxn>
              <a:cxn ang="0">
                <a:pos x="597" y="131"/>
              </a:cxn>
              <a:cxn ang="0">
                <a:pos x="626" y="164"/>
              </a:cxn>
              <a:cxn ang="0">
                <a:pos x="578" y="62"/>
              </a:cxn>
              <a:cxn ang="0">
                <a:pos x="540" y="47"/>
              </a:cxn>
              <a:cxn ang="0">
                <a:pos x="555" y="50"/>
              </a:cxn>
            </a:cxnLst>
            <a:rect l="0" t="0" r="r" b="b"/>
            <a:pathLst>
              <a:path w="1107" h="1050">
                <a:moveTo>
                  <a:pt x="939" y="1050"/>
                </a:moveTo>
                <a:cubicBezTo>
                  <a:pt x="928" y="1050"/>
                  <a:pt x="917" y="1049"/>
                  <a:pt x="906" y="1047"/>
                </a:cubicBezTo>
                <a:cubicBezTo>
                  <a:pt x="899" y="1045"/>
                  <a:pt x="895" y="1039"/>
                  <a:pt x="897" y="1033"/>
                </a:cubicBezTo>
                <a:cubicBezTo>
                  <a:pt x="898" y="1027"/>
                  <a:pt x="904" y="1023"/>
                  <a:pt x="910" y="1024"/>
                </a:cubicBezTo>
                <a:cubicBezTo>
                  <a:pt x="919" y="1026"/>
                  <a:pt x="929" y="1027"/>
                  <a:pt x="939" y="1027"/>
                </a:cubicBezTo>
                <a:cubicBezTo>
                  <a:pt x="940" y="1027"/>
                  <a:pt x="940" y="1027"/>
                  <a:pt x="941" y="1027"/>
                </a:cubicBezTo>
                <a:cubicBezTo>
                  <a:pt x="941" y="1027"/>
                  <a:pt x="941" y="1027"/>
                  <a:pt x="941" y="1027"/>
                </a:cubicBezTo>
                <a:cubicBezTo>
                  <a:pt x="948" y="1027"/>
                  <a:pt x="953" y="1032"/>
                  <a:pt x="953" y="1038"/>
                </a:cubicBezTo>
                <a:cubicBezTo>
                  <a:pt x="953" y="1045"/>
                  <a:pt x="948" y="1050"/>
                  <a:pt x="942" y="1050"/>
                </a:cubicBezTo>
                <a:cubicBezTo>
                  <a:pt x="941" y="1050"/>
                  <a:pt x="940" y="1050"/>
                  <a:pt x="939" y="1050"/>
                </a:cubicBezTo>
                <a:close/>
                <a:moveTo>
                  <a:pt x="975" y="1046"/>
                </a:moveTo>
                <a:cubicBezTo>
                  <a:pt x="970" y="1046"/>
                  <a:pt x="965" y="1042"/>
                  <a:pt x="964" y="1037"/>
                </a:cubicBezTo>
                <a:cubicBezTo>
                  <a:pt x="963" y="1031"/>
                  <a:pt x="966" y="1025"/>
                  <a:pt x="972" y="1023"/>
                </a:cubicBezTo>
                <a:cubicBezTo>
                  <a:pt x="983" y="1021"/>
                  <a:pt x="993" y="1017"/>
                  <a:pt x="1002" y="1013"/>
                </a:cubicBezTo>
                <a:cubicBezTo>
                  <a:pt x="1008" y="1010"/>
                  <a:pt x="1014" y="1013"/>
                  <a:pt x="1017" y="1018"/>
                </a:cubicBezTo>
                <a:cubicBezTo>
                  <a:pt x="1020" y="1024"/>
                  <a:pt x="1017" y="1031"/>
                  <a:pt x="1012" y="1033"/>
                </a:cubicBezTo>
                <a:cubicBezTo>
                  <a:pt x="1001" y="1039"/>
                  <a:pt x="989" y="1043"/>
                  <a:pt x="978" y="1045"/>
                </a:cubicBezTo>
                <a:cubicBezTo>
                  <a:pt x="977" y="1046"/>
                  <a:pt x="976" y="1046"/>
                  <a:pt x="975" y="1046"/>
                </a:cubicBezTo>
                <a:close/>
                <a:moveTo>
                  <a:pt x="876" y="1037"/>
                </a:moveTo>
                <a:cubicBezTo>
                  <a:pt x="874" y="1037"/>
                  <a:pt x="873" y="1036"/>
                  <a:pt x="871" y="1036"/>
                </a:cubicBezTo>
                <a:cubicBezTo>
                  <a:pt x="868" y="1034"/>
                  <a:pt x="865" y="1033"/>
                  <a:pt x="862" y="1031"/>
                </a:cubicBezTo>
                <a:cubicBezTo>
                  <a:pt x="862" y="1031"/>
                  <a:pt x="861" y="1031"/>
                  <a:pt x="840" y="1019"/>
                </a:cubicBezTo>
                <a:cubicBezTo>
                  <a:pt x="835" y="1016"/>
                  <a:pt x="833" y="1009"/>
                  <a:pt x="836" y="1004"/>
                </a:cubicBezTo>
                <a:cubicBezTo>
                  <a:pt x="839" y="998"/>
                  <a:pt x="845" y="996"/>
                  <a:pt x="851" y="999"/>
                </a:cubicBezTo>
                <a:cubicBezTo>
                  <a:pt x="869" y="1009"/>
                  <a:pt x="872" y="1011"/>
                  <a:pt x="872" y="1011"/>
                </a:cubicBezTo>
                <a:cubicBezTo>
                  <a:pt x="875" y="1012"/>
                  <a:pt x="878" y="1014"/>
                  <a:pt x="880" y="1015"/>
                </a:cubicBezTo>
                <a:cubicBezTo>
                  <a:pt x="886" y="1017"/>
                  <a:pt x="889" y="1024"/>
                  <a:pt x="886" y="1030"/>
                </a:cubicBezTo>
                <a:cubicBezTo>
                  <a:pt x="884" y="1034"/>
                  <a:pt x="880" y="1037"/>
                  <a:pt x="876" y="1037"/>
                </a:cubicBezTo>
                <a:close/>
                <a:moveTo>
                  <a:pt x="1036" y="1017"/>
                </a:moveTo>
                <a:cubicBezTo>
                  <a:pt x="1032" y="1017"/>
                  <a:pt x="1029" y="1015"/>
                  <a:pt x="1027" y="1012"/>
                </a:cubicBezTo>
                <a:cubicBezTo>
                  <a:pt x="1023" y="1007"/>
                  <a:pt x="1024" y="1000"/>
                  <a:pt x="1029" y="996"/>
                </a:cubicBezTo>
                <a:cubicBezTo>
                  <a:pt x="1037" y="990"/>
                  <a:pt x="1044" y="983"/>
                  <a:pt x="1051" y="974"/>
                </a:cubicBezTo>
                <a:cubicBezTo>
                  <a:pt x="1055" y="970"/>
                  <a:pt x="1062" y="969"/>
                  <a:pt x="1067" y="973"/>
                </a:cubicBezTo>
                <a:cubicBezTo>
                  <a:pt x="1072" y="977"/>
                  <a:pt x="1072" y="984"/>
                  <a:pt x="1068" y="989"/>
                </a:cubicBezTo>
                <a:cubicBezTo>
                  <a:pt x="1061" y="998"/>
                  <a:pt x="1052" y="1007"/>
                  <a:pt x="1042" y="1014"/>
                </a:cubicBezTo>
                <a:cubicBezTo>
                  <a:pt x="1040" y="1016"/>
                  <a:pt x="1038" y="1017"/>
                  <a:pt x="1036" y="1017"/>
                </a:cubicBezTo>
                <a:close/>
                <a:moveTo>
                  <a:pt x="816" y="1004"/>
                </a:moveTo>
                <a:cubicBezTo>
                  <a:pt x="814" y="1004"/>
                  <a:pt x="812" y="1004"/>
                  <a:pt x="810" y="1003"/>
                </a:cubicBezTo>
                <a:cubicBezTo>
                  <a:pt x="780" y="986"/>
                  <a:pt x="780" y="986"/>
                  <a:pt x="780" y="986"/>
                </a:cubicBezTo>
                <a:cubicBezTo>
                  <a:pt x="775" y="983"/>
                  <a:pt x="773" y="977"/>
                  <a:pt x="776" y="971"/>
                </a:cubicBezTo>
                <a:cubicBezTo>
                  <a:pt x="779" y="966"/>
                  <a:pt x="786" y="964"/>
                  <a:pt x="791" y="967"/>
                </a:cubicBezTo>
                <a:cubicBezTo>
                  <a:pt x="821" y="983"/>
                  <a:pt x="821" y="983"/>
                  <a:pt x="821" y="983"/>
                </a:cubicBezTo>
                <a:cubicBezTo>
                  <a:pt x="827" y="986"/>
                  <a:pt x="829" y="993"/>
                  <a:pt x="826" y="998"/>
                </a:cubicBezTo>
                <a:cubicBezTo>
                  <a:pt x="824" y="1002"/>
                  <a:pt x="820" y="1004"/>
                  <a:pt x="816" y="1004"/>
                </a:cubicBezTo>
                <a:close/>
                <a:moveTo>
                  <a:pt x="756" y="972"/>
                </a:moveTo>
                <a:cubicBezTo>
                  <a:pt x="754" y="972"/>
                  <a:pt x="752" y="971"/>
                  <a:pt x="751" y="970"/>
                </a:cubicBezTo>
                <a:cubicBezTo>
                  <a:pt x="721" y="954"/>
                  <a:pt x="721" y="954"/>
                  <a:pt x="721" y="954"/>
                </a:cubicBezTo>
                <a:cubicBezTo>
                  <a:pt x="715" y="951"/>
                  <a:pt x="713" y="944"/>
                  <a:pt x="716" y="938"/>
                </a:cubicBezTo>
                <a:cubicBezTo>
                  <a:pt x="719" y="933"/>
                  <a:pt x="726" y="931"/>
                  <a:pt x="732" y="934"/>
                </a:cubicBezTo>
                <a:cubicBezTo>
                  <a:pt x="762" y="950"/>
                  <a:pt x="762" y="950"/>
                  <a:pt x="762" y="950"/>
                </a:cubicBezTo>
                <a:cubicBezTo>
                  <a:pt x="767" y="953"/>
                  <a:pt x="769" y="960"/>
                  <a:pt x="766" y="966"/>
                </a:cubicBezTo>
                <a:cubicBezTo>
                  <a:pt x="764" y="969"/>
                  <a:pt x="760" y="972"/>
                  <a:pt x="756" y="972"/>
                </a:cubicBezTo>
                <a:close/>
                <a:moveTo>
                  <a:pt x="1078" y="965"/>
                </a:moveTo>
                <a:cubicBezTo>
                  <a:pt x="1077" y="965"/>
                  <a:pt x="1075" y="964"/>
                  <a:pt x="1073" y="964"/>
                </a:cubicBezTo>
                <a:cubicBezTo>
                  <a:pt x="1068" y="961"/>
                  <a:pt x="1065" y="954"/>
                  <a:pt x="1068" y="948"/>
                </a:cubicBezTo>
                <a:cubicBezTo>
                  <a:pt x="1073" y="939"/>
                  <a:pt x="1077" y="929"/>
                  <a:pt x="1080" y="919"/>
                </a:cubicBezTo>
                <a:cubicBezTo>
                  <a:pt x="1081" y="913"/>
                  <a:pt x="1088" y="910"/>
                  <a:pt x="1094" y="911"/>
                </a:cubicBezTo>
                <a:cubicBezTo>
                  <a:pt x="1100" y="913"/>
                  <a:pt x="1103" y="919"/>
                  <a:pt x="1102" y="925"/>
                </a:cubicBezTo>
                <a:cubicBezTo>
                  <a:pt x="1098" y="937"/>
                  <a:pt x="1094" y="948"/>
                  <a:pt x="1088" y="959"/>
                </a:cubicBezTo>
                <a:cubicBezTo>
                  <a:pt x="1086" y="963"/>
                  <a:pt x="1082" y="965"/>
                  <a:pt x="1078" y="965"/>
                </a:cubicBezTo>
                <a:close/>
                <a:moveTo>
                  <a:pt x="697" y="939"/>
                </a:moveTo>
                <a:cubicBezTo>
                  <a:pt x="695" y="939"/>
                  <a:pt x="693" y="938"/>
                  <a:pt x="691" y="937"/>
                </a:cubicBezTo>
                <a:cubicBezTo>
                  <a:pt x="661" y="921"/>
                  <a:pt x="661" y="921"/>
                  <a:pt x="661" y="921"/>
                </a:cubicBezTo>
                <a:cubicBezTo>
                  <a:pt x="656" y="918"/>
                  <a:pt x="654" y="911"/>
                  <a:pt x="657" y="906"/>
                </a:cubicBezTo>
                <a:cubicBezTo>
                  <a:pt x="660" y="900"/>
                  <a:pt x="667" y="898"/>
                  <a:pt x="672" y="901"/>
                </a:cubicBezTo>
                <a:cubicBezTo>
                  <a:pt x="702" y="918"/>
                  <a:pt x="702" y="918"/>
                  <a:pt x="702" y="918"/>
                </a:cubicBezTo>
                <a:cubicBezTo>
                  <a:pt x="708" y="921"/>
                  <a:pt x="710" y="927"/>
                  <a:pt x="707" y="933"/>
                </a:cubicBezTo>
                <a:cubicBezTo>
                  <a:pt x="704" y="937"/>
                  <a:pt x="701" y="939"/>
                  <a:pt x="697" y="939"/>
                </a:cubicBezTo>
                <a:close/>
                <a:moveTo>
                  <a:pt x="637" y="906"/>
                </a:moveTo>
                <a:cubicBezTo>
                  <a:pt x="635" y="906"/>
                  <a:pt x="633" y="906"/>
                  <a:pt x="632" y="905"/>
                </a:cubicBezTo>
                <a:cubicBezTo>
                  <a:pt x="602" y="888"/>
                  <a:pt x="602" y="888"/>
                  <a:pt x="602" y="888"/>
                </a:cubicBezTo>
                <a:cubicBezTo>
                  <a:pt x="596" y="885"/>
                  <a:pt x="594" y="878"/>
                  <a:pt x="598" y="873"/>
                </a:cubicBezTo>
                <a:cubicBezTo>
                  <a:pt x="601" y="867"/>
                  <a:pt x="607" y="865"/>
                  <a:pt x="613" y="868"/>
                </a:cubicBezTo>
                <a:cubicBezTo>
                  <a:pt x="643" y="885"/>
                  <a:pt x="643" y="885"/>
                  <a:pt x="643" y="885"/>
                </a:cubicBezTo>
                <a:cubicBezTo>
                  <a:pt x="648" y="888"/>
                  <a:pt x="650" y="895"/>
                  <a:pt x="647" y="900"/>
                </a:cubicBezTo>
                <a:cubicBezTo>
                  <a:pt x="645" y="904"/>
                  <a:pt x="641" y="906"/>
                  <a:pt x="637" y="906"/>
                </a:cubicBezTo>
                <a:close/>
                <a:moveTo>
                  <a:pt x="1096" y="900"/>
                </a:moveTo>
                <a:cubicBezTo>
                  <a:pt x="1096" y="900"/>
                  <a:pt x="1095" y="900"/>
                  <a:pt x="1095" y="900"/>
                </a:cubicBezTo>
                <a:cubicBezTo>
                  <a:pt x="1089" y="900"/>
                  <a:pt x="1084" y="894"/>
                  <a:pt x="1084" y="888"/>
                </a:cubicBezTo>
                <a:cubicBezTo>
                  <a:pt x="1085" y="886"/>
                  <a:pt x="1085" y="883"/>
                  <a:pt x="1085" y="881"/>
                </a:cubicBezTo>
                <a:cubicBezTo>
                  <a:pt x="1085" y="873"/>
                  <a:pt x="1084" y="865"/>
                  <a:pt x="1083" y="857"/>
                </a:cubicBezTo>
                <a:cubicBezTo>
                  <a:pt x="1082" y="851"/>
                  <a:pt x="1086" y="845"/>
                  <a:pt x="1092" y="844"/>
                </a:cubicBezTo>
                <a:cubicBezTo>
                  <a:pt x="1098" y="843"/>
                  <a:pt x="1104" y="847"/>
                  <a:pt x="1105" y="853"/>
                </a:cubicBezTo>
                <a:cubicBezTo>
                  <a:pt x="1107" y="862"/>
                  <a:pt x="1107" y="872"/>
                  <a:pt x="1107" y="881"/>
                </a:cubicBezTo>
                <a:cubicBezTo>
                  <a:pt x="1107" y="884"/>
                  <a:pt x="1107" y="887"/>
                  <a:pt x="1107" y="889"/>
                </a:cubicBezTo>
                <a:cubicBezTo>
                  <a:pt x="1107" y="895"/>
                  <a:pt x="1102" y="900"/>
                  <a:pt x="1096" y="900"/>
                </a:cubicBezTo>
                <a:close/>
                <a:moveTo>
                  <a:pt x="578" y="873"/>
                </a:moveTo>
                <a:cubicBezTo>
                  <a:pt x="576" y="873"/>
                  <a:pt x="574" y="873"/>
                  <a:pt x="572" y="872"/>
                </a:cubicBezTo>
                <a:cubicBezTo>
                  <a:pt x="543" y="856"/>
                  <a:pt x="543" y="856"/>
                  <a:pt x="543" y="856"/>
                </a:cubicBezTo>
                <a:cubicBezTo>
                  <a:pt x="537" y="853"/>
                  <a:pt x="535" y="846"/>
                  <a:pt x="538" y="840"/>
                </a:cubicBezTo>
                <a:cubicBezTo>
                  <a:pt x="541" y="835"/>
                  <a:pt x="548" y="833"/>
                  <a:pt x="553" y="836"/>
                </a:cubicBezTo>
                <a:cubicBezTo>
                  <a:pt x="583" y="852"/>
                  <a:pt x="583" y="852"/>
                  <a:pt x="583" y="852"/>
                </a:cubicBezTo>
                <a:cubicBezTo>
                  <a:pt x="589" y="855"/>
                  <a:pt x="591" y="862"/>
                  <a:pt x="588" y="867"/>
                </a:cubicBezTo>
                <a:cubicBezTo>
                  <a:pt x="586" y="871"/>
                  <a:pt x="582" y="873"/>
                  <a:pt x="578" y="873"/>
                </a:cubicBezTo>
                <a:close/>
                <a:moveTo>
                  <a:pt x="518" y="841"/>
                </a:moveTo>
                <a:cubicBezTo>
                  <a:pt x="516" y="841"/>
                  <a:pt x="515" y="840"/>
                  <a:pt x="513" y="839"/>
                </a:cubicBezTo>
                <a:cubicBezTo>
                  <a:pt x="483" y="823"/>
                  <a:pt x="483" y="823"/>
                  <a:pt x="483" y="823"/>
                </a:cubicBezTo>
                <a:cubicBezTo>
                  <a:pt x="478" y="820"/>
                  <a:pt x="476" y="813"/>
                  <a:pt x="479" y="807"/>
                </a:cubicBezTo>
                <a:cubicBezTo>
                  <a:pt x="482" y="802"/>
                  <a:pt x="489" y="800"/>
                  <a:pt x="494" y="803"/>
                </a:cubicBezTo>
                <a:cubicBezTo>
                  <a:pt x="524" y="819"/>
                  <a:pt x="524" y="819"/>
                  <a:pt x="524" y="819"/>
                </a:cubicBezTo>
                <a:cubicBezTo>
                  <a:pt x="529" y="822"/>
                  <a:pt x="531" y="829"/>
                  <a:pt x="528" y="835"/>
                </a:cubicBezTo>
                <a:cubicBezTo>
                  <a:pt x="526" y="839"/>
                  <a:pt x="522" y="841"/>
                  <a:pt x="518" y="841"/>
                </a:cubicBezTo>
                <a:close/>
                <a:moveTo>
                  <a:pt x="1085" y="834"/>
                </a:moveTo>
                <a:cubicBezTo>
                  <a:pt x="1080" y="834"/>
                  <a:pt x="1076" y="831"/>
                  <a:pt x="1074" y="827"/>
                </a:cubicBezTo>
                <a:cubicBezTo>
                  <a:pt x="1070" y="817"/>
                  <a:pt x="1065" y="808"/>
                  <a:pt x="1059" y="799"/>
                </a:cubicBezTo>
                <a:cubicBezTo>
                  <a:pt x="1056" y="794"/>
                  <a:pt x="1057" y="787"/>
                  <a:pt x="1062" y="783"/>
                </a:cubicBezTo>
                <a:cubicBezTo>
                  <a:pt x="1068" y="780"/>
                  <a:pt x="1075" y="781"/>
                  <a:pt x="1078" y="786"/>
                </a:cubicBezTo>
                <a:cubicBezTo>
                  <a:pt x="1085" y="796"/>
                  <a:pt x="1091" y="807"/>
                  <a:pt x="1095" y="818"/>
                </a:cubicBezTo>
                <a:cubicBezTo>
                  <a:pt x="1098" y="824"/>
                  <a:pt x="1095" y="831"/>
                  <a:pt x="1089" y="833"/>
                </a:cubicBezTo>
                <a:cubicBezTo>
                  <a:pt x="1088" y="834"/>
                  <a:pt x="1086" y="834"/>
                  <a:pt x="1085" y="834"/>
                </a:cubicBezTo>
                <a:close/>
                <a:moveTo>
                  <a:pt x="459" y="808"/>
                </a:moveTo>
                <a:cubicBezTo>
                  <a:pt x="457" y="808"/>
                  <a:pt x="455" y="807"/>
                  <a:pt x="453" y="806"/>
                </a:cubicBezTo>
                <a:cubicBezTo>
                  <a:pt x="424" y="790"/>
                  <a:pt x="424" y="790"/>
                  <a:pt x="424" y="790"/>
                </a:cubicBezTo>
                <a:cubicBezTo>
                  <a:pt x="418" y="787"/>
                  <a:pt x="416" y="780"/>
                  <a:pt x="419" y="775"/>
                </a:cubicBezTo>
                <a:cubicBezTo>
                  <a:pt x="422" y="769"/>
                  <a:pt x="429" y="767"/>
                  <a:pt x="435" y="770"/>
                </a:cubicBezTo>
                <a:cubicBezTo>
                  <a:pt x="464" y="787"/>
                  <a:pt x="464" y="787"/>
                  <a:pt x="464" y="787"/>
                </a:cubicBezTo>
                <a:cubicBezTo>
                  <a:pt x="470" y="790"/>
                  <a:pt x="472" y="797"/>
                  <a:pt x="469" y="802"/>
                </a:cubicBezTo>
                <a:cubicBezTo>
                  <a:pt x="467" y="806"/>
                  <a:pt x="463" y="808"/>
                  <a:pt x="459" y="808"/>
                </a:cubicBezTo>
                <a:close/>
                <a:moveTo>
                  <a:pt x="1050" y="776"/>
                </a:moveTo>
                <a:cubicBezTo>
                  <a:pt x="1046" y="776"/>
                  <a:pt x="1042" y="774"/>
                  <a:pt x="1040" y="771"/>
                </a:cubicBezTo>
                <a:cubicBezTo>
                  <a:pt x="1021" y="743"/>
                  <a:pt x="1021" y="743"/>
                  <a:pt x="1021" y="743"/>
                </a:cubicBezTo>
                <a:cubicBezTo>
                  <a:pt x="1017" y="738"/>
                  <a:pt x="1019" y="731"/>
                  <a:pt x="1024" y="728"/>
                </a:cubicBezTo>
                <a:cubicBezTo>
                  <a:pt x="1029" y="724"/>
                  <a:pt x="1036" y="725"/>
                  <a:pt x="1040" y="731"/>
                </a:cubicBezTo>
                <a:cubicBezTo>
                  <a:pt x="1059" y="758"/>
                  <a:pt x="1059" y="758"/>
                  <a:pt x="1059" y="758"/>
                </a:cubicBezTo>
                <a:cubicBezTo>
                  <a:pt x="1062" y="764"/>
                  <a:pt x="1061" y="771"/>
                  <a:pt x="1056" y="774"/>
                </a:cubicBezTo>
                <a:cubicBezTo>
                  <a:pt x="1054" y="775"/>
                  <a:pt x="1052" y="776"/>
                  <a:pt x="1050" y="776"/>
                </a:cubicBezTo>
                <a:close/>
                <a:moveTo>
                  <a:pt x="399" y="775"/>
                </a:moveTo>
                <a:cubicBezTo>
                  <a:pt x="398" y="775"/>
                  <a:pt x="396" y="775"/>
                  <a:pt x="394" y="774"/>
                </a:cubicBezTo>
                <a:cubicBezTo>
                  <a:pt x="364" y="757"/>
                  <a:pt x="364" y="757"/>
                  <a:pt x="364" y="757"/>
                </a:cubicBezTo>
                <a:cubicBezTo>
                  <a:pt x="359" y="754"/>
                  <a:pt x="357" y="747"/>
                  <a:pt x="360" y="742"/>
                </a:cubicBezTo>
                <a:cubicBezTo>
                  <a:pt x="363" y="736"/>
                  <a:pt x="370" y="734"/>
                  <a:pt x="375" y="738"/>
                </a:cubicBezTo>
                <a:cubicBezTo>
                  <a:pt x="405" y="754"/>
                  <a:pt x="405" y="754"/>
                  <a:pt x="405" y="754"/>
                </a:cubicBezTo>
                <a:cubicBezTo>
                  <a:pt x="410" y="757"/>
                  <a:pt x="412" y="764"/>
                  <a:pt x="409" y="769"/>
                </a:cubicBezTo>
                <a:cubicBezTo>
                  <a:pt x="407" y="773"/>
                  <a:pt x="403" y="775"/>
                  <a:pt x="399" y="775"/>
                </a:cubicBezTo>
                <a:close/>
                <a:moveTo>
                  <a:pt x="340" y="742"/>
                </a:moveTo>
                <a:cubicBezTo>
                  <a:pt x="338" y="742"/>
                  <a:pt x="336" y="742"/>
                  <a:pt x="335" y="741"/>
                </a:cubicBezTo>
                <a:cubicBezTo>
                  <a:pt x="305" y="725"/>
                  <a:pt x="305" y="725"/>
                  <a:pt x="305" y="725"/>
                </a:cubicBezTo>
                <a:cubicBezTo>
                  <a:pt x="299" y="722"/>
                  <a:pt x="297" y="715"/>
                  <a:pt x="300" y="709"/>
                </a:cubicBezTo>
                <a:cubicBezTo>
                  <a:pt x="303" y="704"/>
                  <a:pt x="310" y="702"/>
                  <a:pt x="316" y="705"/>
                </a:cubicBezTo>
                <a:cubicBezTo>
                  <a:pt x="345" y="721"/>
                  <a:pt x="345" y="721"/>
                  <a:pt x="345" y="721"/>
                </a:cubicBezTo>
                <a:cubicBezTo>
                  <a:pt x="351" y="724"/>
                  <a:pt x="353" y="731"/>
                  <a:pt x="350" y="737"/>
                </a:cubicBezTo>
                <a:cubicBezTo>
                  <a:pt x="348" y="740"/>
                  <a:pt x="344" y="742"/>
                  <a:pt x="340" y="742"/>
                </a:cubicBezTo>
                <a:close/>
                <a:moveTo>
                  <a:pt x="1011" y="720"/>
                </a:moveTo>
                <a:cubicBezTo>
                  <a:pt x="1007" y="720"/>
                  <a:pt x="1004" y="719"/>
                  <a:pt x="1002" y="716"/>
                </a:cubicBezTo>
                <a:cubicBezTo>
                  <a:pt x="982" y="688"/>
                  <a:pt x="982" y="688"/>
                  <a:pt x="982" y="688"/>
                </a:cubicBezTo>
                <a:cubicBezTo>
                  <a:pt x="979" y="683"/>
                  <a:pt x="980" y="676"/>
                  <a:pt x="985" y="672"/>
                </a:cubicBezTo>
                <a:cubicBezTo>
                  <a:pt x="990" y="668"/>
                  <a:pt x="998" y="670"/>
                  <a:pt x="1001" y="675"/>
                </a:cubicBezTo>
                <a:cubicBezTo>
                  <a:pt x="1020" y="703"/>
                  <a:pt x="1020" y="703"/>
                  <a:pt x="1020" y="703"/>
                </a:cubicBezTo>
                <a:cubicBezTo>
                  <a:pt x="1024" y="708"/>
                  <a:pt x="1023" y="715"/>
                  <a:pt x="1017" y="718"/>
                </a:cubicBezTo>
                <a:cubicBezTo>
                  <a:pt x="1015" y="720"/>
                  <a:pt x="1013" y="720"/>
                  <a:pt x="1011" y="720"/>
                </a:cubicBezTo>
                <a:close/>
                <a:moveTo>
                  <a:pt x="281" y="710"/>
                </a:moveTo>
                <a:cubicBezTo>
                  <a:pt x="279" y="710"/>
                  <a:pt x="277" y="709"/>
                  <a:pt x="275" y="708"/>
                </a:cubicBezTo>
                <a:cubicBezTo>
                  <a:pt x="245" y="692"/>
                  <a:pt x="245" y="692"/>
                  <a:pt x="245" y="692"/>
                </a:cubicBezTo>
                <a:cubicBezTo>
                  <a:pt x="240" y="689"/>
                  <a:pt x="238" y="682"/>
                  <a:pt x="241" y="676"/>
                </a:cubicBezTo>
                <a:cubicBezTo>
                  <a:pt x="244" y="671"/>
                  <a:pt x="251" y="669"/>
                  <a:pt x="256" y="672"/>
                </a:cubicBezTo>
                <a:cubicBezTo>
                  <a:pt x="286" y="688"/>
                  <a:pt x="286" y="688"/>
                  <a:pt x="286" y="688"/>
                </a:cubicBezTo>
                <a:cubicBezTo>
                  <a:pt x="292" y="691"/>
                  <a:pt x="294" y="698"/>
                  <a:pt x="291" y="704"/>
                </a:cubicBezTo>
                <a:cubicBezTo>
                  <a:pt x="288" y="708"/>
                  <a:pt x="285" y="710"/>
                  <a:pt x="281" y="710"/>
                </a:cubicBezTo>
                <a:close/>
                <a:moveTo>
                  <a:pt x="221" y="677"/>
                </a:moveTo>
                <a:cubicBezTo>
                  <a:pt x="219" y="677"/>
                  <a:pt x="217" y="676"/>
                  <a:pt x="216" y="676"/>
                </a:cubicBezTo>
                <a:cubicBezTo>
                  <a:pt x="186" y="659"/>
                  <a:pt x="186" y="659"/>
                  <a:pt x="186" y="659"/>
                </a:cubicBezTo>
                <a:cubicBezTo>
                  <a:pt x="181" y="656"/>
                  <a:pt x="179" y="649"/>
                  <a:pt x="182" y="644"/>
                </a:cubicBezTo>
                <a:cubicBezTo>
                  <a:pt x="185" y="638"/>
                  <a:pt x="191" y="636"/>
                  <a:pt x="197" y="639"/>
                </a:cubicBezTo>
                <a:cubicBezTo>
                  <a:pt x="227" y="656"/>
                  <a:pt x="227" y="656"/>
                  <a:pt x="227" y="656"/>
                </a:cubicBezTo>
                <a:cubicBezTo>
                  <a:pt x="232" y="659"/>
                  <a:pt x="234" y="666"/>
                  <a:pt x="231" y="671"/>
                </a:cubicBezTo>
                <a:cubicBezTo>
                  <a:pt x="229" y="675"/>
                  <a:pt x="225" y="677"/>
                  <a:pt x="221" y="677"/>
                </a:cubicBezTo>
                <a:close/>
                <a:moveTo>
                  <a:pt x="973" y="665"/>
                </a:moveTo>
                <a:cubicBezTo>
                  <a:pt x="969" y="665"/>
                  <a:pt x="965" y="663"/>
                  <a:pt x="963" y="660"/>
                </a:cubicBezTo>
                <a:cubicBezTo>
                  <a:pt x="944" y="632"/>
                  <a:pt x="944" y="632"/>
                  <a:pt x="944" y="632"/>
                </a:cubicBezTo>
                <a:cubicBezTo>
                  <a:pt x="940" y="627"/>
                  <a:pt x="942" y="620"/>
                  <a:pt x="947" y="616"/>
                </a:cubicBezTo>
                <a:cubicBezTo>
                  <a:pt x="952" y="613"/>
                  <a:pt x="959" y="614"/>
                  <a:pt x="963" y="619"/>
                </a:cubicBezTo>
                <a:cubicBezTo>
                  <a:pt x="982" y="647"/>
                  <a:pt x="982" y="647"/>
                  <a:pt x="982" y="647"/>
                </a:cubicBezTo>
                <a:cubicBezTo>
                  <a:pt x="985" y="652"/>
                  <a:pt x="984" y="659"/>
                  <a:pt x="979" y="663"/>
                </a:cubicBezTo>
                <a:cubicBezTo>
                  <a:pt x="977" y="664"/>
                  <a:pt x="975" y="665"/>
                  <a:pt x="973" y="665"/>
                </a:cubicBezTo>
                <a:close/>
                <a:moveTo>
                  <a:pt x="162" y="644"/>
                </a:moveTo>
                <a:cubicBezTo>
                  <a:pt x="160" y="644"/>
                  <a:pt x="158" y="644"/>
                  <a:pt x="156" y="643"/>
                </a:cubicBezTo>
                <a:cubicBezTo>
                  <a:pt x="127" y="626"/>
                  <a:pt x="127" y="626"/>
                  <a:pt x="127" y="626"/>
                </a:cubicBezTo>
                <a:cubicBezTo>
                  <a:pt x="121" y="623"/>
                  <a:pt x="119" y="616"/>
                  <a:pt x="122" y="611"/>
                </a:cubicBezTo>
                <a:cubicBezTo>
                  <a:pt x="125" y="605"/>
                  <a:pt x="132" y="604"/>
                  <a:pt x="138" y="607"/>
                </a:cubicBezTo>
                <a:cubicBezTo>
                  <a:pt x="167" y="623"/>
                  <a:pt x="167" y="623"/>
                  <a:pt x="167" y="623"/>
                </a:cubicBezTo>
                <a:cubicBezTo>
                  <a:pt x="173" y="626"/>
                  <a:pt x="175" y="633"/>
                  <a:pt x="172" y="638"/>
                </a:cubicBezTo>
                <a:cubicBezTo>
                  <a:pt x="170" y="642"/>
                  <a:pt x="166" y="644"/>
                  <a:pt x="162" y="644"/>
                </a:cubicBezTo>
                <a:close/>
                <a:moveTo>
                  <a:pt x="102" y="611"/>
                </a:moveTo>
                <a:cubicBezTo>
                  <a:pt x="100" y="611"/>
                  <a:pt x="99" y="611"/>
                  <a:pt x="97" y="610"/>
                </a:cubicBezTo>
                <a:cubicBezTo>
                  <a:pt x="67" y="594"/>
                  <a:pt x="67" y="594"/>
                  <a:pt x="67" y="594"/>
                </a:cubicBezTo>
                <a:cubicBezTo>
                  <a:pt x="62" y="591"/>
                  <a:pt x="60" y="584"/>
                  <a:pt x="63" y="578"/>
                </a:cubicBezTo>
                <a:cubicBezTo>
                  <a:pt x="66" y="573"/>
                  <a:pt x="73" y="571"/>
                  <a:pt x="78" y="574"/>
                </a:cubicBezTo>
                <a:cubicBezTo>
                  <a:pt x="108" y="590"/>
                  <a:pt x="108" y="590"/>
                  <a:pt x="108" y="590"/>
                </a:cubicBezTo>
                <a:cubicBezTo>
                  <a:pt x="113" y="593"/>
                  <a:pt x="115" y="600"/>
                  <a:pt x="112" y="606"/>
                </a:cubicBezTo>
                <a:cubicBezTo>
                  <a:pt x="110" y="609"/>
                  <a:pt x="106" y="611"/>
                  <a:pt x="102" y="611"/>
                </a:cubicBezTo>
                <a:close/>
                <a:moveTo>
                  <a:pt x="934" y="609"/>
                </a:moveTo>
                <a:cubicBezTo>
                  <a:pt x="930" y="609"/>
                  <a:pt x="927" y="607"/>
                  <a:pt x="925" y="604"/>
                </a:cubicBezTo>
                <a:cubicBezTo>
                  <a:pt x="905" y="576"/>
                  <a:pt x="905" y="576"/>
                  <a:pt x="905" y="576"/>
                </a:cubicBezTo>
                <a:cubicBezTo>
                  <a:pt x="902" y="571"/>
                  <a:pt x="903" y="564"/>
                  <a:pt x="908" y="561"/>
                </a:cubicBezTo>
                <a:cubicBezTo>
                  <a:pt x="913" y="557"/>
                  <a:pt x="921" y="558"/>
                  <a:pt x="924" y="563"/>
                </a:cubicBezTo>
                <a:cubicBezTo>
                  <a:pt x="943" y="591"/>
                  <a:pt x="943" y="591"/>
                  <a:pt x="943" y="591"/>
                </a:cubicBezTo>
                <a:cubicBezTo>
                  <a:pt x="947" y="596"/>
                  <a:pt x="946" y="604"/>
                  <a:pt x="940" y="607"/>
                </a:cubicBezTo>
                <a:cubicBezTo>
                  <a:pt x="938" y="608"/>
                  <a:pt x="936" y="609"/>
                  <a:pt x="934" y="609"/>
                </a:cubicBezTo>
                <a:close/>
                <a:moveTo>
                  <a:pt x="43" y="579"/>
                </a:moveTo>
                <a:cubicBezTo>
                  <a:pt x="41" y="579"/>
                  <a:pt x="39" y="578"/>
                  <a:pt x="37" y="577"/>
                </a:cubicBezTo>
                <a:cubicBezTo>
                  <a:pt x="8" y="561"/>
                  <a:pt x="8" y="561"/>
                  <a:pt x="8" y="561"/>
                </a:cubicBezTo>
                <a:cubicBezTo>
                  <a:pt x="2" y="558"/>
                  <a:pt x="0" y="551"/>
                  <a:pt x="3" y="545"/>
                </a:cubicBezTo>
                <a:cubicBezTo>
                  <a:pt x="6" y="540"/>
                  <a:pt x="13" y="538"/>
                  <a:pt x="19" y="541"/>
                </a:cubicBezTo>
                <a:cubicBezTo>
                  <a:pt x="48" y="557"/>
                  <a:pt x="48" y="557"/>
                  <a:pt x="48" y="557"/>
                </a:cubicBezTo>
                <a:cubicBezTo>
                  <a:pt x="54" y="560"/>
                  <a:pt x="56" y="567"/>
                  <a:pt x="53" y="573"/>
                </a:cubicBezTo>
                <a:cubicBezTo>
                  <a:pt x="51" y="576"/>
                  <a:pt x="47" y="579"/>
                  <a:pt x="43" y="579"/>
                </a:cubicBezTo>
                <a:close/>
                <a:moveTo>
                  <a:pt x="895" y="553"/>
                </a:moveTo>
                <a:cubicBezTo>
                  <a:pt x="892" y="553"/>
                  <a:pt x="888" y="552"/>
                  <a:pt x="886" y="549"/>
                </a:cubicBezTo>
                <a:cubicBezTo>
                  <a:pt x="867" y="521"/>
                  <a:pt x="867" y="521"/>
                  <a:pt x="867" y="521"/>
                </a:cubicBezTo>
                <a:cubicBezTo>
                  <a:pt x="863" y="516"/>
                  <a:pt x="865" y="508"/>
                  <a:pt x="870" y="505"/>
                </a:cubicBezTo>
                <a:cubicBezTo>
                  <a:pt x="875" y="501"/>
                  <a:pt x="882" y="503"/>
                  <a:pt x="886" y="508"/>
                </a:cubicBezTo>
                <a:cubicBezTo>
                  <a:pt x="905" y="536"/>
                  <a:pt x="905" y="536"/>
                  <a:pt x="905" y="536"/>
                </a:cubicBezTo>
                <a:cubicBezTo>
                  <a:pt x="908" y="541"/>
                  <a:pt x="907" y="548"/>
                  <a:pt x="902" y="551"/>
                </a:cubicBezTo>
                <a:cubicBezTo>
                  <a:pt x="900" y="553"/>
                  <a:pt x="898" y="553"/>
                  <a:pt x="895" y="553"/>
                </a:cubicBezTo>
                <a:close/>
                <a:moveTo>
                  <a:pt x="857" y="498"/>
                </a:moveTo>
                <a:cubicBezTo>
                  <a:pt x="853" y="498"/>
                  <a:pt x="850" y="496"/>
                  <a:pt x="848" y="493"/>
                </a:cubicBezTo>
                <a:cubicBezTo>
                  <a:pt x="828" y="465"/>
                  <a:pt x="828" y="465"/>
                  <a:pt x="828" y="465"/>
                </a:cubicBezTo>
                <a:cubicBezTo>
                  <a:pt x="825" y="460"/>
                  <a:pt x="826" y="453"/>
                  <a:pt x="831" y="449"/>
                </a:cubicBezTo>
                <a:cubicBezTo>
                  <a:pt x="836" y="446"/>
                  <a:pt x="843" y="447"/>
                  <a:pt x="847" y="452"/>
                </a:cubicBezTo>
                <a:cubicBezTo>
                  <a:pt x="866" y="480"/>
                  <a:pt x="866" y="480"/>
                  <a:pt x="866" y="480"/>
                </a:cubicBezTo>
                <a:cubicBezTo>
                  <a:pt x="870" y="485"/>
                  <a:pt x="869" y="492"/>
                  <a:pt x="863" y="496"/>
                </a:cubicBezTo>
                <a:cubicBezTo>
                  <a:pt x="861" y="497"/>
                  <a:pt x="859" y="498"/>
                  <a:pt x="857" y="498"/>
                </a:cubicBezTo>
                <a:close/>
                <a:moveTo>
                  <a:pt x="818" y="442"/>
                </a:moveTo>
                <a:cubicBezTo>
                  <a:pt x="815" y="442"/>
                  <a:pt x="811" y="440"/>
                  <a:pt x="809" y="437"/>
                </a:cubicBezTo>
                <a:cubicBezTo>
                  <a:pt x="790" y="409"/>
                  <a:pt x="790" y="409"/>
                  <a:pt x="790" y="409"/>
                </a:cubicBezTo>
                <a:cubicBezTo>
                  <a:pt x="786" y="404"/>
                  <a:pt x="788" y="397"/>
                  <a:pt x="793" y="394"/>
                </a:cubicBezTo>
                <a:cubicBezTo>
                  <a:pt x="798" y="390"/>
                  <a:pt x="805" y="391"/>
                  <a:pt x="809" y="396"/>
                </a:cubicBezTo>
                <a:cubicBezTo>
                  <a:pt x="828" y="424"/>
                  <a:pt x="828" y="424"/>
                  <a:pt x="828" y="424"/>
                </a:cubicBezTo>
                <a:cubicBezTo>
                  <a:pt x="831" y="429"/>
                  <a:pt x="830" y="436"/>
                  <a:pt x="825" y="440"/>
                </a:cubicBezTo>
                <a:cubicBezTo>
                  <a:pt x="823" y="441"/>
                  <a:pt x="821" y="442"/>
                  <a:pt x="818" y="442"/>
                </a:cubicBezTo>
                <a:close/>
                <a:moveTo>
                  <a:pt x="780" y="386"/>
                </a:moveTo>
                <a:cubicBezTo>
                  <a:pt x="776" y="386"/>
                  <a:pt x="773" y="385"/>
                  <a:pt x="771" y="381"/>
                </a:cubicBezTo>
                <a:cubicBezTo>
                  <a:pt x="751" y="354"/>
                  <a:pt x="751" y="354"/>
                  <a:pt x="751" y="354"/>
                </a:cubicBezTo>
                <a:cubicBezTo>
                  <a:pt x="748" y="348"/>
                  <a:pt x="749" y="341"/>
                  <a:pt x="754" y="338"/>
                </a:cubicBezTo>
                <a:cubicBezTo>
                  <a:pt x="759" y="334"/>
                  <a:pt x="766" y="336"/>
                  <a:pt x="770" y="341"/>
                </a:cubicBezTo>
                <a:cubicBezTo>
                  <a:pt x="789" y="369"/>
                  <a:pt x="789" y="369"/>
                  <a:pt x="789" y="369"/>
                </a:cubicBezTo>
                <a:cubicBezTo>
                  <a:pt x="793" y="374"/>
                  <a:pt x="792" y="381"/>
                  <a:pt x="786" y="384"/>
                </a:cubicBezTo>
                <a:cubicBezTo>
                  <a:pt x="784" y="386"/>
                  <a:pt x="782" y="386"/>
                  <a:pt x="780" y="386"/>
                </a:cubicBezTo>
                <a:close/>
                <a:moveTo>
                  <a:pt x="741" y="331"/>
                </a:moveTo>
                <a:cubicBezTo>
                  <a:pt x="738" y="331"/>
                  <a:pt x="734" y="329"/>
                  <a:pt x="732" y="326"/>
                </a:cubicBezTo>
                <a:cubicBezTo>
                  <a:pt x="713" y="298"/>
                  <a:pt x="713" y="298"/>
                  <a:pt x="713" y="298"/>
                </a:cubicBezTo>
                <a:cubicBezTo>
                  <a:pt x="709" y="293"/>
                  <a:pt x="711" y="286"/>
                  <a:pt x="716" y="282"/>
                </a:cubicBezTo>
                <a:cubicBezTo>
                  <a:pt x="721" y="279"/>
                  <a:pt x="728" y="280"/>
                  <a:pt x="732" y="285"/>
                </a:cubicBezTo>
                <a:cubicBezTo>
                  <a:pt x="751" y="313"/>
                  <a:pt x="751" y="313"/>
                  <a:pt x="751" y="313"/>
                </a:cubicBezTo>
                <a:cubicBezTo>
                  <a:pt x="754" y="318"/>
                  <a:pt x="753" y="325"/>
                  <a:pt x="748" y="329"/>
                </a:cubicBezTo>
                <a:cubicBezTo>
                  <a:pt x="746" y="330"/>
                  <a:pt x="744" y="331"/>
                  <a:pt x="741" y="331"/>
                </a:cubicBezTo>
                <a:close/>
                <a:moveTo>
                  <a:pt x="703" y="275"/>
                </a:moveTo>
                <a:cubicBezTo>
                  <a:pt x="699" y="275"/>
                  <a:pt x="696" y="273"/>
                  <a:pt x="694" y="270"/>
                </a:cubicBezTo>
                <a:cubicBezTo>
                  <a:pt x="674" y="242"/>
                  <a:pt x="674" y="242"/>
                  <a:pt x="674" y="242"/>
                </a:cubicBezTo>
                <a:cubicBezTo>
                  <a:pt x="671" y="237"/>
                  <a:pt x="672" y="230"/>
                  <a:pt x="677" y="227"/>
                </a:cubicBezTo>
                <a:cubicBezTo>
                  <a:pt x="682" y="223"/>
                  <a:pt x="689" y="224"/>
                  <a:pt x="693" y="229"/>
                </a:cubicBezTo>
                <a:cubicBezTo>
                  <a:pt x="712" y="257"/>
                  <a:pt x="712" y="257"/>
                  <a:pt x="712" y="257"/>
                </a:cubicBezTo>
                <a:cubicBezTo>
                  <a:pt x="716" y="262"/>
                  <a:pt x="715" y="269"/>
                  <a:pt x="709" y="273"/>
                </a:cubicBezTo>
                <a:cubicBezTo>
                  <a:pt x="707" y="274"/>
                  <a:pt x="705" y="275"/>
                  <a:pt x="703" y="275"/>
                </a:cubicBezTo>
                <a:close/>
                <a:moveTo>
                  <a:pt x="664" y="219"/>
                </a:moveTo>
                <a:cubicBezTo>
                  <a:pt x="661" y="219"/>
                  <a:pt x="657" y="218"/>
                  <a:pt x="655" y="214"/>
                </a:cubicBezTo>
                <a:cubicBezTo>
                  <a:pt x="636" y="187"/>
                  <a:pt x="636" y="187"/>
                  <a:pt x="636" y="187"/>
                </a:cubicBezTo>
                <a:cubicBezTo>
                  <a:pt x="632" y="181"/>
                  <a:pt x="634" y="174"/>
                  <a:pt x="639" y="171"/>
                </a:cubicBezTo>
                <a:cubicBezTo>
                  <a:pt x="644" y="167"/>
                  <a:pt x="651" y="169"/>
                  <a:pt x="655" y="174"/>
                </a:cubicBezTo>
                <a:cubicBezTo>
                  <a:pt x="674" y="202"/>
                  <a:pt x="674" y="202"/>
                  <a:pt x="674" y="202"/>
                </a:cubicBezTo>
                <a:cubicBezTo>
                  <a:pt x="677" y="207"/>
                  <a:pt x="676" y="214"/>
                  <a:pt x="671" y="217"/>
                </a:cubicBezTo>
                <a:cubicBezTo>
                  <a:pt x="669" y="219"/>
                  <a:pt x="667" y="219"/>
                  <a:pt x="664" y="219"/>
                </a:cubicBezTo>
                <a:close/>
                <a:moveTo>
                  <a:pt x="626" y="164"/>
                </a:moveTo>
                <a:cubicBezTo>
                  <a:pt x="622" y="164"/>
                  <a:pt x="619" y="162"/>
                  <a:pt x="617" y="159"/>
                </a:cubicBezTo>
                <a:cubicBezTo>
                  <a:pt x="597" y="131"/>
                  <a:pt x="597" y="131"/>
                  <a:pt x="597" y="131"/>
                </a:cubicBezTo>
                <a:cubicBezTo>
                  <a:pt x="594" y="126"/>
                  <a:pt x="595" y="119"/>
                  <a:pt x="600" y="115"/>
                </a:cubicBezTo>
                <a:cubicBezTo>
                  <a:pt x="605" y="112"/>
                  <a:pt x="612" y="113"/>
                  <a:pt x="616" y="118"/>
                </a:cubicBezTo>
                <a:cubicBezTo>
                  <a:pt x="635" y="146"/>
                  <a:pt x="635" y="146"/>
                  <a:pt x="635" y="146"/>
                </a:cubicBezTo>
                <a:cubicBezTo>
                  <a:pt x="639" y="151"/>
                  <a:pt x="638" y="158"/>
                  <a:pt x="632" y="162"/>
                </a:cubicBezTo>
                <a:cubicBezTo>
                  <a:pt x="630" y="163"/>
                  <a:pt x="628" y="164"/>
                  <a:pt x="626" y="164"/>
                </a:cubicBezTo>
                <a:close/>
                <a:moveTo>
                  <a:pt x="587" y="108"/>
                </a:moveTo>
                <a:cubicBezTo>
                  <a:pt x="584" y="108"/>
                  <a:pt x="580" y="106"/>
                  <a:pt x="578" y="103"/>
                </a:cubicBezTo>
                <a:cubicBezTo>
                  <a:pt x="559" y="75"/>
                  <a:pt x="559" y="75"/>
                  <a:pt x="559" y="75"/>
                </a:cubicBezTo>
                <a:cubicBezTo>
                  <a:pt x="555" y="70"/>
                  <a:pt x="557" y="63"/>
                  <a:pt x="562" y="59"/>
                </a:cubicBezTo>
                <a:cubicBezTo>
                  <a:pt x="567" y="56"/>
                  <a:pt x="574" y="57"/>
                  <a:pt x="578" y="62"/>
                </a:cubicBezTo>
                <a:cubicBezTo>
                  <a:pt x="597" y="90"/>
                  <a:pt x="597" y="90"/>
                  <a:pt x="597" y="90"/>
                </a:cubicBezTo>
                <a:cubicBezTo>
                  <a:pt x="600" y="95"/>
                  <a:pt x="599" y="102"/>
                  <a:pt x="594" y="106"/>
                </a:cubicBezTo>
                <a:cubicBezTo>
                  <a:pt x="592" y="107"/>
                  <a:pt x="590" y="108"/>
                  <a:pt x="587" y="108"/>
                </a:cubicBezTo>
                <a:close/>
                <a:moveTo>
                  <a:pt x="549" y="52"/>
                </a:moveTo>
                <a:cubicBezTo>
                  <a:pt x="545" y="52"/>
                  <a:pt x="542" y="51"/>
                  <a:pt x="540" y="47"/>
                </a:cubicBezTo>
                <a:cubicBezTo>
                  <a:pt x="520" y="20"/>
                  <a:pt x="520" y="20"/>
                  <a:pt x="520" y="20"/>
                </a:cubicBezTo>
                <a:cubicBezTo>
                  <a:pt x="517" y="14"/>
                  <a:pt x="518" y="7"/>
                  <a:pt x="523" y="4"/>
                </a:cubicBezTo>
                <a:cubicBezTo>
                  <a:pt x="528" y="0"/>
                  <a:pt x="535" y="2"/>
                  <a:pt x="539" y="7"/>
                </a:cubicBezTo>
                <a:cubicBezTo>
                  <a:pt x="558" y="35"/>
                  <a:pt x="558" y="35"/>
                  <a:pt x="558" y="35"/>
                </a:cubicBezTo>
                <a:cubicBezTo>
                  <a:pt x="562" y="40"/>
                  <a:pt x="561" y="47"/>
                  <a:pt x="555" y="50"/>
                </a:cubicBezTo>
                <a:cubicBezTo>
                  <a:pt x="553" y="52"/>
                  <a:pt x="551" y="52"/>
                  <a:pt x="549" y="52"/>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68" name="Freeform 54">
            <a:extLst>
              <a:ext uri="{FF2B5EF4-FFF2-40B4-BE49-F238E27FC236}">
                <a16:creationId xmlns:a16="http://schemas.microsoft.com/office/drawing/2014/main" id="{D8A392E2-DAD1-C90A-3499-B3C50A3E9D86}"/>
              </a:ext>
            </a:extLst>
          </p:cNvPr>
          <p:cNvSpPr>
            <a:spLocks/>
          </p:cNvSpPr>
          <p:nvPr/>
        </p:nvSpPr>
        <p:spPr bwMode="auto">
          <a:xfrm>
            <a:off x="2768745" y="4063824"/>
            <a:ext cx="128230" cy="100611"/>
          </a:xfrm>
          <a:custGeom>
            <a:avLst/>
            <a:gdLst/>
            <a:ahLst/>
            <a:cxnLst>
              <a:cxn ang="0">
                <a:pos x="42" y="42"/>
              </a:cxn>
              <a:cxn ang="0">
                <a:pos x="36" y="41"/>
              </a:cxn>
              <a:cxn ang="0">
                <a:pos x="24" y="34"/>
              </a:cxn>
              <a:cxn ang="0">
                <a:pos x="21" y="32"/>
              </a:cxn>
              <a:cxn ang="0">
                <a:pos x="19" y="31"/>
              </a:cxn>
              <a:cxn ang="0">
                <a:pos x="6" y="23"/>
              </a:cxn>
              <a:cxn ang="0">
                <a:pos x="3" y="7"/>
              </a:cxn>
              <a:cxn ang="0">
                <a:pos x="19" y="4"/>
              </a:cxn>
              <a:cxn ang="0">
                <a:pos x="33" y="13"/>
              </a:cxn>
              <a:cxn ang="0">
                <a:pos x="34" y="13"/>
              </a:cxn>
              <a:cxn ang="0">
                <a:pos x="36" y="14"/>
              </a:cxn>
              <a:cxn ang="0">
                <a:pos x="47" y="21"/>
              </a:cxn>
              <a:cxn ang="0">
                <a:pos x="52" y="36"/>
              </a:cxn>
              <a:cxn ang="0">
                <a:pos x="42" y="42"/>
              </a:cxn>
            </a:cxnLst>
            <a:rect l="0" t="0" r="r" b="b"/>
            <a:pathLst>
              <a:path w="55" h="42">
                <a:moveTo>
                  <a:pt x="42" y="42"/>
                </a:moveTo>
                <a:cubicBezTo>
                  <a:pt x="40" y="42"/>
                  <a:pt x="38" y="42"/>
                  <a:pt x="36" y="41"/>
                </a:cubicBezTo>
                <a:cubicBezTo>
                  <a:pt x="32" y="39"/>
                  <a:pt x="28" y="36"/>
                  <a:pt x="24" y="34"/>
                </a:cubicBezTo>
                <a:cubicBezTo>
                  <a:pt x="21" y="32"/>
                  <a:pt x="21" y="32"/>
                  <a:pt x="21" y="32"/>
                </a:cubicBezTo>
                <a:cubicBezTo>
                  <a:pt x="21" y="32"/>
                  <a:pt x="20" y="31"/>
                  <a:pt x="19" y="31"/>
                </a:cubicBezTo>
                <a:cubicBezTo>
                  <a:pt x="15" y="28"/>
                  <a:pt x="11" y="25"/>
                  <a:pt x="6" y="23"/>
                </a:cubicBezTo>
                <a:cubicBezTo>
                  <a:pt x="1" y="19"/>
                  <a:pt x="0" y="12"/>
                  <a:pt x="3" y="7"/>
                </a:cubicBezTo>
                <a:cubicBezTo>
                  <a:pt x="7" y="2"/>
                  <a:pt x="14" y="0"/>
                  <a:pt x="19" y="4"/>
                </a:cubicBezTo>
                <a:cubicBezTo>
                  <a:pt x="24" y="7"/>
                  <a:pt x="28" y="10"/>
                  <a:pt x="33" y="13"/>
                </a:cubicBezTo>
                <a:cubicBezTo>
                  <a:pt x="33" y="13"/>
                  <a:pt x="34" y="13"/>
                  <a:pt x="34" y="13"/>
                </a:cubicBezTo>
                <a:cubicBezTo>
                  <a:pt x="36" y="14"/>
                  <a:pt x="36" y="14"/>
                  <a:pt x="36" y="14"/>
                </a:cubicBezTo>
                <a:cubicBezTo>
                  <a:pt x="40" y="17"/>
                  <a:pt x="43" y="19"/>
                  <a:pt x="47" y="21"/>
                </a:cubicBezTo>
                <a:cubicBezTo>
                  <a:pt x="53" y="24"/>
                  <a:pt x="55" y="31"/>
                  <a:pt x="52" y="36"/>
                </a:cubicBezTo>
                <a:cubicBezTo>
                  <a:pt x="49" y="40"/>
                  <a:pt x="46" y="42"/>
                  <a:pt x="42" y="42"/>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69" name="Freeform 55">
            <a:extLst>
              <a:ext uri="{FF2B5EF4-FFF2-40B4-BE49-F238E27FC236}">
                <a16:creationId xmlns:a16="http://schemas.microsoft.com/office/drawing/2014/main" id="{29E9DB80-E481-A5D9-D834-75B76646E8DA}"/>
              </a:ext>
            </a:extLst>
          </p:cNvPr>
          <p:cNvSpPr>
            <a:spLocks noEditPoints="1"/>
          </p:cNvSpPr>
          <p:nvPr/>
        </p:nvSpPr>
        <p:spPr bwMode="auto">
          <a:xfrm>
            <a:off x="2358408" y="2365265"/>
            <a:ext cx="1682777" cy="1710395"/>
          </a:xfrm>
          <a:custGeom>
            <a:avLst/>
            <a:gdLst/>
            <a:ahLst/>
            <a:cxnLst>
              <a:cxn ang="0">
                <a:pos x="133" y="704"/>
              </a:cxn>
              <a:cxn ang="0">
                <a:pos x="141" y="681"/>
              </a:cxn>
              <a:cxn ang="0">
                <a:pos x="168" y="718"/>
              </a:cxn>
              <a:cxn ang="0">
                <a:pos x="102" y="673"/>
              </a:cxn>
              <a:cxn ang="0">
                <a:pos x="99" y="633"/>
              </a:cxn>
              <a:cxn ang="0">
                <a:pos x="110" y="677"/>
              </a:cxn>
              <a:cxn ang="0">
                <a:pos x="44" y="588"/>
              </a:cxn>
              <a:cxn ang="0">
                <a:pos x="80" y="606"/>
              </a:cxn>
              <a:cxn ang="0">
                <a:pos x="40" y="564"/>
              </a:cxn>
              <a:cxn ang="0">
                <a:pos x="26" y="510"/>
              </a:cxn>
              <a:cxn ang="0">
                <a:pos x="45" y="563"/>
              </a:cxn>
              <a:cxn ang="0">
                <a:pos x="10" y="491"/>
              </a:cxn>
              <a:cxn ang="0">
                <a:pos x="26" y="454"/>
              </a:cxn>
              <a:cxn ang="0">
                <a:pos x="21" y="500"/>
              </a:cxn>
              <a:cxn ang="0">
                <a:pos x="0" y="404"/>
              </a:cxn>
              <a:cxn ang="0">
                <a:pos x="23" y="390"/>
              </a:cxn>
              <a:cxn ang="0">
                <a:pos x="13" y="434"/>
              </a:cxn>
              <a:cxn ang="0">
                <a:pos x="13" y="367"/>
              </a:cxn>
              <a:cxn ang="0">
                <a:pos x="22" y="312"/>
              </a:cxn>
              <a:cxn ang="0">
                <a:pos x="15" y="367"/>
              </a:cxn>
              <a:cxn ang="0">
                <a:pos x="18" y="287"/>
              </a:cxn>
              <a:cxn ang="0">
                <a:pos x="50" y="263"/>
              </a:cxn>
              <a:cxn ang="0">
                <a:pos x="53" y="240"/>
              </a:cxn>
              <a:cxn ang="0">
                <a:pos x="60" y="193"/>
              </a:cxn>
              <a:cxn ang="0">
                <a:pos x="63" y="234"/>
              </a:cxn>
              <a:cxn ang="0">
                <a:pos x="81" y="181"/>
              </a:cxn>
              <a:cxn ang="0">
                <a:pos x="116" y="137"/>
              </a:cxn>
              <a:cxn ang="0">
                <a:pos x="88" y="183"/>
              </a:cxn>
              <a:cxn ang="0">
                <a:pos x="668" y="128"/>
              </a:cxn>
              <a:cxn ang="0">
                <a:pos x="707" y="137"/>
              </a:cxn>
              <a:cxn ang="0">
                <a:pos x="132" y="133"/>
              </a:cxn>
              <a:cxn ang="0">
                <a:pos x="149" y="90"/>
              </a:cxn>
              <a:cxn ang="0">
                <a:pos x="140" y="130"/>
              </a:cxn>
              <a:cxn ang="0">
                <a:pos x="643" y="107"/>
              </a:cxn>
              <a:cxn ang="0">
                <a:pos x="630" y="69"/>
              </a:cxn>
              <a:cxn ang="0">
                <a:pos x="650" y="109"/>
              </a:cxn>
              <a:cxn ang="0">
                <a:pos x="177" y="70"/>
              </a:cxn>
              <a:cxn ang="0">
                <a:pos x="217" y="71"/>
              </a:cxn>
              <a:cxn ang="0">
                <a:pos x="595" y="72"/>
              </a:cxn>
              <a:cxn ang="0">
                <a:pos x="555" y="41"/>
              </a:cxn>
              <a:cxn ang="0">
                <a:pos x="605" y="66"/>
              </a:cxn>
              <a:cxn ang="0">
                <a:pos x="231" y="51"/>
              </a:cxn>
              <a:cxn ang="0">
                <a:pos x="283" y="30"/>
              </a:cxn>
              <a:cxn ang="0">
                <a:pos x="241" y="58"/>
              </a:cxn>
              <a:cxn ang="0">
                <a:pos x="500" y="34"/>
              </a:cxn>
              <a:cxn ang="0">
                <a:pos x="538" y="23"/>
              </a:cxn>
              <a:cxn ang="0">
                <a:pos x="304" y="35"/>
              </a:cxn>
              <a:cxn ang="0">
                <a:pos x="335" y="6"/>
              </a:cxn>
              <a:cxn ang="0">
                <a:pos x="307" y="35"/>
              </a:cxn>
              <a:cxn ang="0">
                <a:pos x="468" y="28"/>
              </a:cxn>
              <a:cxn ang="0">
                <a:pos x="438" y="1"/>
              </a:cxn>
              <a:cxn ang="0">
                <a:pos x="470" y="28"/>
              </a:cxn>
              <a:cxn ang="0">
                <a:pos x="369" y="1"/>
              </a:cxn>
              <a:cxn ang="0">
                <a:pos x="415" y="11"/>
              </a:cxn>
              <a:cxn ang="0">
                <a:pos x="370" y="24"/>
              </a:cxn>
            </a:cxnLst>
            <a:rect l="0" t="0" r="r" b="b"/>
            <a:pathLst>
              <a:path w="711" h="723">
                <a:moveTo>
                  <a:pt x="159" y="723"/>
                </a:moveTo>
                <a:cubicBezTo>
                  <a:pt x="156" y="723"/>
                  <a:pt x="154" y="722"/>
                  <a:pt x="152" y="720"/>
                </a:cubicBezTo>
                <a:cubicBezTo>
                  <a:pt x="145" y="715"/>
                  <a:pt x="139" y="709"/>
                  <a:pt x="133" y="704"/>
                </a:cubicBezTo>
                <a:cubicBezTo>
                  <a:pt x="130" y="702"/>
                  <a:pt x="128" y="700"/>
                  <a:pt x="126" y="698"/>
                </a:cubicBezTo>
                <a:cubicBezTo>
                  <a:pt x="121" y="693"/>
                  <a:pt x="121" y="686"/>
                  <a:pt x="125" y="681"/>
                </a:cubicBezTo>
                <a:cubicBezTo>
                  <a:pt x="130" y="677"/>
                  <a:pt x="137" y="677"/>
                  <a:pt x="141" y="681"/>
                </a:cubicBezTo>
                <a:cubicBezTo>
                  <a:pt x="144" y="683"/>
                  <a:pt x="146" y="685"/>
                  <a:pt x="148" y="687"/>
                </a:cubicBezTo>
                <a:cubicBezTo>
                  <a:pt x="154" y="692"/>
                  <a:pt x="160" y="698"/>
                  <a:pt x="166" y="702"/>
                </a:cubicBezTo>
                <a:cubicBezTo>
                  <a:pt x="171" y="706"/>
                  <a:pt x="172" y="714"/>
                  <a:pt x="168" y="718"/>
                </a:cubicBezTo>
                <a:cubicBezTo>
                  <a:pt x="165" y="721"/>
                  <a:pt x="162" y="723"/>
                  <a:pt x="159" y="723"/>
                </a:cubicBezTo>
                <a:close/>
                <a:moveTo>
                  <a:pt x="110" y="677"/>
                </a:moveTo>
                <a:cubicBezTo>
                  <a:pt x="107" y="677"/>
                  <a:pt x="104" y="675"/>
                  <a:pt x="102" y="673"/>
                </a:cubicBezTo>
                <a:cubicBezTo>
                  <a:pt x="94" y="664"/>
                  <a:pt x="87" y="655"/>
                  <a:pt x="80" y="646"/>
                </a:cubicBezTo>
                <a:cubicBezTo>
                  <a:pt x="77" y="641"/>
                  <a:pt x="78" y="634"/>
                  <a:pt x="83" y="630"/>
                </a:cubicBezTo>
                <a:cubicBezTo>
                  <a:pt x="88" y="627"/>
                  <a:pt x="95" y="628"/>
                  <a:pt x="99" y="633"/>
                </a:cubicBezTo>
                <a:cubicBezTo>
                  <a:pt x="105" y="641"/>
                  <a:pt x="112" y="650"/>
                  <a:pt x="119" y="658"/>
                </a:cubicBezTo>
                <a:cubicBezTo>
                  <a:pt x="123" y="662"/>
                  <a:pt x="123" y="670"/>
                  <a:pt x="118" y="674"/>
                </a:cubicBezTo>
                <a:cubicBezTo>
                  <a:pt x="116" y="676"/>
                  <a:pt x="113" y="677"/>
                  <a:pt x="110" y="677"/>
                </a:cubicBezTo>
                <a:close/>
                <a:moveTo>
                  <a:pt x="71" y="623"/>
                </a:moveTo>
                <a:cubicBezTo>
                  <a:pt x="67" y="623"/>
                  <a:pt x="63" y="621"/>
                  <a:pt x="61" y="618"/>
                </a:cubicBezTo>
                <a:cubicBezTo>
                  <a:pt x="55" y="608"/>
                  <a:pt x="49" y="598"/>
                  <a:pt x="44" y="588"/>
                </a:cubicBezTo>
                <a:cubicBezTo>
                  <a:pt x="41" y="582"/>
                  <a:pt x="44" y="575"/>
                  <a:pt x="49" y="573"/>
                </a:cubicBezTo>
                <a:cubicBezTo>
                  <a:pt x="55" y="570"/>
                  <a:pt x="62" y="572"/>
                  <a:pt x="64" y="578"/>
                </a:cubicBezTo>
                <a:cubicBezTo>
                  <a:pt x="69" y="587"/>
                  <a:pt x="75" y="597"/>
                  <a:pt x="80" y="606"/>
                </a:cubicBezTo>
                <a:cubicBezTo>
                  <a:pt x="84" y="611"/>
                  <a:pt x="82" y="618"/>
                  <a:pt x="77" y="621"/>
                </a:cubicBezTo>
                <a:cubicBezTo>
                  <a:pt x="75" y="623"/>
                  <a:pt x="73" y="623"/>
                  <a:pt x="71" y="623"/>
                </a:cubicBezTo>
                <a:close/>
                <a:moveTo>
                  <a:pt x="40" y="564"/>
                </a:moveTo>
                <a:cubicBezTo>
                  <a:pt x="36" y="564"/>
                  <a:pt x="32" y="561"/>
                  <a:pt x="30" y="557"/>
                </a:cubicBezTo>
                <a:cubicBezTo>
                  <a:pt x="26" y="546"/>
                  <a:pt x="22" y="535"/>
                  <a:pt x="18" y="524"/>
                </a:cubicBezTo>
                <a:cubicBezTo>
                  <a:pt x="17" y="518"/>
                  <a:pt x="20" y="512"/>
                  <a:pt x="26" y="510"/>
                </a:cubicBezTo>
                <a:cubicBezTo>
                  <a:pt x="32" y="508"/>
                  <a:pt x="38" y="512"/>
                  <a:pt x="40" y="518"/>
                </a:cubicBezTo>
                <a:cubicBezTo>
                  <a:pt x="43" y="528"/>
                  <a:pt x="47" y="538"/>
                  <a:pt x="51" y="548"/>
                </a:cubicBezTo>
                <a:cubicBezTo>
                  <a:pt x="53" y="554"/>
                  <a:pt x="50" y="560"/>
                  <a:pt x="45" y="563"/>
                </a:cubicBezTo>
                <a:cubicBezTo>
                  <a:pt x="43" y="563"/>
                  <a:pt x="42" y="564"/>
                  <a:pt x="40" y="564"/>
                </a:cubicBezTo>
                <a:close/>
                <a:moveTo>
                  <a:pt x="21" y="500"/>
                </a:moveTo>
                <a:cubicBezTo>
                  <a:pt x="15" y="500"/>
                  <a:pt x="11" y="496"/>
                  <a:pt x="10" y="491"/>
                </a:cubicBezTo>
                <a:cubicBezTo>
                  <a:pt x="7" y="480"/>
                  <a:pt x="5" y="469"/>
                  <a:pt x="4" y="457"/>
                </a:cubicBezTo>
                <a:cubicBezTo>
                  <a:pt x="3" y="451"/>
                  <a:pt x="7" y="445"/>
                  <a:pt x="14" y="445"/>
                </a:cubicBezTo>
                <a:cubicBezTo>
                  <a:pt x="20" y="444"/>
                  <a:pt x="25" y="448"/>
                  <a:pt x="26" y="454"/>
                </a:cubicBezTo>
                <a:cubicBezTo>
                  <a:pt x="28" y="465"/>
                  <a:pt x="30" y="476"/>
                  <a:pt x="32" y="486"/>
                </a:cubicBezTo>
                <a:cubicBezTo>
                  <a:pt x="33" y="492"/>
                  <a:pt x="29" y="498"/>
                  <a:pt x="23" y="500"/>
                </a:cubicBezTo>
                <a:cubicBezTo>
                  <a:pt x="22" y="500"/>
                  <a:pt x="22" y="500"/>
                  <a:pt x="21" y="500"/>
                </a:cubicBezTo>
                <a:close/>
                <a:moveTo>
                  <a:pt x="12" y="434"/>
                </a:moveTo>
                <a:cubicBezTo>
                  <a:pt x="6" y="434"/>
                  <a:pt x="1" y="429"/>
                  <a:pt x="1" y="423"/>
                </a:cubicBezTo>
                <a:cubicBezTo>
                  <a:pt x="1" y="417"/>
                  <a:pt x="0" y="411"/>
                  <a:pt x="0" y="404"/>
                </a:cubicBezTo>
                <a:cubicBezTo>
                  <a:pt x="0" y="399"/>
                  <a:pt x="0" y="394"/>
                  <a:pt x="1" y="389"/>
                </a:cubicBezTo>
                <a:cubicBezTo>
                  <a:pt x="1" y="382"/>
                  <a:pt x="6" y="378"/>
                  <a:pt x="12" y="378"/>
                </a:cubicBezTo>
                <a:cubicBezTo>
                  <a:pt x="19" y="378"/>
                  <a:pt x="24" y="383"/>
                  <a:pt x="23" y="390"/>
                </a:cubicBezTo>
                <a:cubicBezTo>
                  <a:pt x="23" y="394"/>
                  <a:pt x="23" y="399"/>
                  <a:pt x="23" y="404"/>
                </a:cubicBezTo>
                <a:cubicBezTo>
                  <a:pt x="23" y="410"/>
                  <a:pt x="23" y="416"/>
                  <a:pt x="23" y="422"/>
                </a:cubicBezTo>
                <a:cubicBezTo>
                  <a:pt x="24" y="428"/>
                  <a:pt x="19" y="434"/>
                  <a:pt x="13" y="434"/>
                </a:cubicBezTo>
                <a:cubicBezTo>
                  <a:pt x="12" y="434"/>
                  <a:pt x="12" y="434"/>
                  <a:pt x="12" y="434"/>
                </a:cubicBezTo>
                <a:close/>
                <a:moveTo>
                  <a:pt x="15" y="367"/>
                </a:moveTo>
                <a:cubicBezTo>
                  <a:pt x="14" y="367"/>
                  <a:pt x="14" y="367"/>
                  <a:pt x="13" y="367"/>
                </a:cubicBezTo>
                <a:cubicBezTo>
                  <a:pt x="7" y="366"/>
                  <a:pt x="3" y="361"/>
                  <a:pt x="3" y="354"/>
                </a:cubicBezTo>
                <a:cubicBezTo>
                  <a:pt x="5" y="343"/>
                  <a:pt x="7" y="332"/>
                  <a:pt x="9" y="321"/>
                </a:cubicBezTo>
                <a:cubicBezTo>
                  <a:pt x="10" y="314"/>
                  <a:pt x="16" y="311"/>
                  <a:pt x="22" y="312"/>
                </a:cubicBezTo>
                <a:cubicBezTo>
                  <a:pt x="29" y="313"/>
                  <a:pt x="33" y="319"/>
                  <a:pt x="31" y="325"/>
                </a:cubicBezTo>
                <a:cubicBezTo>
                  <a:pt x="29" y="336"/>
                  <a:pt x="27" y="347"/>
                  <a:pt x="26" y="357"/>
                </a:cubicBezTo>
                <a:cubicBezTo>
                  <a:pt x="25" y="363"/>
                  <a:pt x="20" y="367"/>
                  <a:pt x="15" y="367"/>
                </a:cubicBezTo>
                <a:close/>
                <a:moveTo>
                  <a:pt x="28" y="302"/>
                </a:moveTo>
                <a:cubicBezTo>
                  <a:pt x="27" y="302"/>
                  <a:pt x="26" y="302"/>
                  <a:pt x="25" y="301"/>
                </a:cubicBezTo>
                <a:cubicBezTo>
                  <a:pt x="19" y="300"/>
                  <a:pt x="16" y="293"/>
                  <a:pt x="18" y="287"/>
                </a:cubicBezTo>
                <a:cubicBezTo>
                  <a:pt x="21" y="276"/>
                  <a:pt x="25" y="265"/>
                  <a:pt x="29" y="255"/>
                </a:cubicBezTo>
                <a:cubicBezTo>
                  <a:pt x="31" y="249"/>
                  <a:pt x="38" y="246"/>
                  <a:pt x="44" y="249"/>
                </a:cubicBezTo>
                <a:cubicBezTo>
                  <a:pt x="49" y="251"/>
                  <a:pt x="52" y="257"/>
                  <a:pt x="50" y="263"/>
                </a:cubicBezTo>
                <a:cubicBezTo>
                  <a:pt x="46" y="273"/>
                  <a:pt x="42" y="284"/>
                  <a:pt x="39" y="294"/>
                </a:cubicBezTo>
                <a:cubicBezTo>
                  <a:pt x="38" y="299"/>
                  <a:pt x="33" y="302"/>
                  <a:pt x="28" y="302"/>
                </a:cubicBezTo>
                <a:close/>
                <a:moveTo>
                  <a:pt x="53" y="240"/>
                </a:moveTo>
                <a:cubicBezTo>
                  <a:pt x="51" y="240"/>
                  <a:pt x="50" y="240"/>
                  <a:pt x="48" y="239"/>
                </a:cubicBezTo>
                <a:cubicBezTo>
                  <a:pt x="42" y="236"/>
                  <a:pt x="40" y="229"/>
                  <a:pt x="43" y="224"/>
                </a:cubicBezTo>
                <a:cubicBezTo>
                  <a:pt x="48" y="213"/>
                  <a:pt x="54" y="203"/>
                  <a:pt x="60" y="193"/>
                </a:cubicBezTo>
                <a:cubicBezTo>
                  <a:pt x="63" y="188"/>
                  <a:pt x="70" y="186"/>
                  <a:pt x="75" y="190"/>
                </a:cubicBezTo>
                <a:cubicBezTo>
                  <a:pt x="80" y="193"/>
                  <a:pt x="82" y="200"/>
                  <a:pt x="79" y="205"/>
                </a:cubicBezTo>
                <a:cubicBezTo>
                  <a:pt x="73" y="214"/>
                  <a:pt x="68" y="224"/>
                  <a:pt x="63" y="234"/>
                </a:cubicBezTo>
                <a:cubicBezTo>
                  <a:pt x="61" y="238"/>
                  <a:pt x="57" y="240"/>
                  <a:pt x="53" y="240"/>
                </a:cubicBezTo>
                <a:close/>
                <a:moveTo>
                  <a:pt x="88" y="183"/>
                </a:moveTo>
                <a:cubicBezTo>
                  <a:pt x="85" y="183"/>
                  <a:pt x="83" y="182"/>
                  <a:pt x="81" y="181"/>
                </a:cubicBezTo>
                <a:cubicBezTo>
                  <a:pt x="76" y="177"/>
                  <a:pt x="75" y="170"/>
                  <a:pt x="79" y="165"/>
                </a:cubicBezTo>
                <a:cubicBezTo>
                  <a:pt x="85" y="156"/>
                  <a:pt x="93" y="147"/>
                  <a:pt x="100" y="138"/>
                </a:cubicBezTo>
                <a:cubicBezTo>
                  <a:pt x="104" y="133"/>
                  <a:pt x="111" y="133"/>
                  <a:pt x="116" y="137"/>
                </a:cubicBezTo>
                <a:cubicBezTo>
                  <a:pt x="121" y="141"/>
                  <a:pt x="121" y="148"/>
                  <a:pt x="117" y="153"/>
                </a:cubicBezTo>
                <a:cubicBezTo>
                  <a:pt x="110" y="161"/>
                  <a:pt x="103" y="170"/>
                  <a:pt x="97" y="178"/>
                </a:cubicBezTo>
                <a:cubicBezTo>
                  <a:pt x="95" y="181"/>
                  <a:pt x="91" y="183"/>
                  <a:pt x="88" y="183"/>
                </a:cubicBezTo>
                <a:close/>
                <a:moveTo>
                  <a:pt x="699" y="155"/>
                </a:moveTo>
                <a:cubicBezTo>
                  <a:pt x="696" y="155"/>
                  <a:pt x="692" y="154"/>
                  <a:pt x="690" y="152"/>
                </a:cubicBezTo>
                <a:cubicBezTo>
                  <a:pt x="683" y="144"/>
                  <a:pt x="676" y="136"/>
                  <a:pt x="668" y="128"/>
                </a:cubicBezTo>
                <a:cubicBezTo>
                  <a:pt x="663" y="124"/>
                  <a:pt x="663" y="117"/>
                  <a:pt x="667" y="112"/>
                </a:cubicBezTo>
                <a:cubicBezTo>
                  <a:pt x="672" y="108"/>
                  <a:pt x="679" y="108"/>
                  <a:pt x="683" y="112"/>
                </a:cubicBezTo>
                <a:cubicBezTo>
                  <a:pt x="692" y="120"/>
                  <a:pt x="700" y="128"/>
                  <a:pt x="707" y="137"/>
                </a:cubicBezTo>
                <a:cubicBezTo>
                  <a:pt x="711" y="141"/>
                  <a:pt x="711" y="149"/>
                  <a:pt x="706" y="153"/>
                </a:cubicBezTo>
                <a:cubicBezTo>
                  <a:pt x="704" y="155"/>
                  <a:pt x="701" y="155"/>
                  <a:pt x="699" y="155"/>
                </a:cubicBezTo>
                <a:close/>
                <a:moveTo>
                  <a:pt x="132" y="133"/>
                </a:moveTo>
                <a:cubicBezTo>
                  <a:pt x="129" y="133"/>
                  <a:pt x="126" y="132"/>
                  <a:pt x="124" y="129"/>
                </a:cubicBezTo>
                <a:cubicBezTo>
                  <a:pt x="119" y="125"/>
                  <a:pt x="119" y="118"/>
                  <a:pt x="124" y="113"/>
                </a:cubicBezTo>
                <a:cubicBezTo>
                  <a:pt x="132" y="105"/>
                  <a:pt x="141" y="98"/>
                  <a:pt x="149" y="90"/>
                </a:cubicBezTo>
                <a:cubicBezTo>
                  <a:pt x="154" y="86"/>
                  <a:pt x="161" y="87"/>
                  <a:pt x="165" y="92"/>
                </a:cubicBezTo>
                <a:cubicBezTo>
                  <a:pt x="169" y="97"/>
                  <a:pt x="169" y="104"/>
                  <a:pt x="164" y="108"/>
                </a:cubicBezTo>
                <a:cubicBezTo>
                  <a:pt x="155" y="115"/>
                  <a:pt x="147" y="122"/>
                  <a:pt x="140" y="130"/>
                </a:cubicBezTo>
                <a:cubicBezTo>
                  <a:pt x="137" y="132"/>
                  <a:pt x="135" y="133"/>
                  <a:pt x="132" y="133"/>
                </a:cubicBezTo>
                <a:close/>
                <a:moveTo>
                  <a:pt x="650" y="109"/>
                </a:moveTo>
                <a:cubicBezTo>
                  <a:pt x="648" y="109"/>
                  <a:pt x="645" y="109"/>
                  <a:pt x="643" y="107"/>
                </a:cubicBezTo>
                <a:cubicBezTo>
                  <a:pt x="635" y="100"/>
                  <a:pt x="626" y="94"/>
                  <a:pt x="617" y="88"/>
                </a:cubicBezTo>
                <a:cubicBezTo>
                  <a:pt x="612" y="84"/>
                  <a:pt x="611" y="77"/>
                  <a:pt x="614" y="72"/>
                </a:cubicBezTo>
                <a:cubicBezTo>
                  <a:pt x="618" y="67"/>
                  <a:pt x="625" y="65"/>
                  <a:pt x="630" y="69"/>
                </a:cubicBezTo>
                <a:cubicBezTo>
                  <a:pt x="639" y="75"/>
                  <a:pt x="649" y="82"/>
                  <a:pt x="658" y="89"/>
                </a:cubicBezTo>
                <a:cubicBezTo>
                  <a:pt x="662" y="93"/>
                  <a:pt x="663" y="100"/>
                  <a:pt x="659" y="105"/>
                </a:cubicBezTo>
                <a:cubicBezTo>
                  <a:pt x="657" y="108"/>
                  <a:pt x="654" y="109"/>
                  <a:pt x="650" y="109"/>
                </a:cubicBezTo>
                <a:close/>
                <a:moveTo>
                  <a:pt x="183" y="91"/>
                </a:moveTo>
                <a:cubicBezTo>
                  <a:pt x="180" y="91"/>
                  <a:pt x="176" y="89"/>
                  <a:pt x="174" y="86"/>
                </a:cubicBezTo>
                <a:cubicBezTo>
                  <a:pt x="170" y="80"/>
                  <a:pt x="172" y="73"/>
                  <a:pt x="177" y="70"/>
                </a:cubicBezTo>
                <a:cubicBezTo>
                  <a:pt x="186" y="63"/>
                  <a:pt x="196" y="57"/>
                  <a:pt x="206" y="52"/>
                </a:cubicBezTo>
                <a:cubicBezTo>
                  <a:pt x="212" y="49"/>
                  <a:pt x="218" y="51"/>
                  <a:pt x="222" y="56"/>
                </a:cubicBezTo>
                <a:cubicBezTo>
                  <a:pt x="225" y="61"/>
                  <a:pt x="223" y="68"/>
                  <a:pt x="217" y="71"/>
                </a:cubicBezTo>
                <a:cubicBezTo>
                  <a:pt x="208" y="77"/>
                  <a:pt x="199" y="83"/>
                  <a:pt x="190" y="89"/>
                </a:cubicBezTo>
                <a:cubicBezTo>
                  <a:pt x="188" y="90"/>
                  <a:pt x="186" y="91"/>
                  <a:pt x="183" y="91"/>
                </a:cubicBezTo>
                <a:close/>
                <a:moveTo>
                  <a:pt x="595" y="72"/>
                </a:moveTo>
                <a:cubicBezTo>
                  <a:pt x="593" y="72"/>
                  <a:pt x="591" y="72"/>
                  <a:pt x="590" y="71"/>
                </a:cubicBezTo>
                <a:cubicBezTo>
                  <a:pt x="580" y="65"/>
                  <a:pt x="571" y="60"/>
                  <a:pt x="561" y="56"/>
                </a:cubicBezTo>
                <a:cubicBezTo>
                  <a:pt x="555" y="53"/>
                  <a:pt x="552" y="47"/>
                  <a:pt x="555" y="41"/>
                </a:cubicBezTo>
                <a:cubicBezTo>
                  <a:pt x="558" y="35"/>
                  <a:pt x="564" y="33"/>
                  <a:pt x="570" y="35"/>
                </a:cubicBezTo>
                <a:cubicBezTo>
                  <a:pt x="580" y="40"/>
                  <a:pt x="591" y="45"/>
                  <a:pt x="601" y="51"/>
                </a:cubicBezTo>
                <a:cubicBezTo>
                  <a:pt x="606" y="54"/>
                  <a:pt x="608" y="61"/>
                  <a:pt x="605" y="66"/>
                </a:cubicBezTo>
                <a:cubicBezTo>
                  <a:pt x="603" y="70"/>
                  <a:pt x="599" y="72"/>
                  <a:pt x="595" y="72"/>
                </a:cubicBezTo>
                <a:close/>
                <a:moveTo>
                  <a:pt x="241" y="58"/>
                </a:moveTo>
                <a:cubicBezTo>
                  <a:pt x="237" y="58"/>
                  <a:pt x="233" y="55"/>
                  <a:pt x="231" y="51"/>
                </a:cubicBezTo>
                <a:cubicBezTo>
                  <a:pt x="229" y="45"/>
                  <a:pt x="231" y="39"/>
                  <a:pt x="237" y="36"/>
                </a:cubicBezTo>
                <a:cubicBezTo>
                  <a:pt x="247" y="31"/>
                  <a:pt x="258" y="27"/>
                  <a:pt x="269" y="23"/>
                </a:cubicBezTo>
                <a:cubicBezTo>
                  <a:pt x="274" y="21"/>
                  <a:pt x="281" y="24"/>
                  <a:pt x="283" y="30"/>
                </a:cubicBezTo>
                <a:cubicBezTo>
                  <a:pt x="285" y="36"/>
                  <a:pt x="282" y="42"/>
                  <a:pt x="276" y="45"/>
                </a:cubicBezTo>
                <a:cubicBezTo>
                  <a:pt x="266" y="48"/>
                  <a:pt x="256" y="52"/>
                  <a:pt x="246" y="57"/>
                </a:cubicBezTo>
                <a:cubicBezTo>
                  <a:pt x="245" y="57"/>
                  <a:pt x="243" y="58"/>
                  <a:pt x="241" y="58"/>
                </a:cubicBezTo>
                <a:close/>
                <a:moveTo>
                  <a:pt x="534" y="45"/>
                </a:moveTo>
                <a:cubicBezTo>
                  <a:pt x="533" y="45"/>
                  <a:pt x="532" y="44"/>
                  <a:pt x="531" y="44"/>
                </a:cubicBezTo>
                <a:cubicBezTo>
                  <a:pt x="520" y="40"/>
                  <a:pt x="510" y="37"/>
                  <a:pt x="500" y="34"/>
                </a:cubicBezTo>
                <a:cubicBezTo>
                  <a:pt x="494" y="33"/>
                  <a:pt x="490" y="27"/>
                  <a:pt x="491" y="21"/>
                </a:cubicBezTo>
                <a:cubicBezTo>
                  <a:pt x="493" y="15"/>
                  <a:pt x="499" y="11"/>
                  <a:pt x="505" y="13"/>
                </a:cubicBezTo>
                <a:cubicBezTo>
                  <a:pt x="516" y="15"/>
                  <a:pt x="527" y="19"/>
                  <a:pt x="538" y="23"/>
                </a:cubicBezTo>
                <a:cubicBezTo>
                  <a:pt x="544" y="25"/>
                  <a:pt x="547" y="31"/>
                  <a:pt x="545" y="37"/>
                </a:cubicBezTo>
                <a:cubicBezTo>
                  <a:pt x="543" y="42"/>
                  <a:pt x="539" y="45"/>
                  <a:pt x="534" y="45"/>
                </a:cubicBezTo>
                <a:close/>
                <a:moveTo>
                  <a:pt x="304" y="35"/>
                </a:moveTo>
                <a:cubicBezTo>
                  <a:pt x="299" y="35"/>
                  <a:pt x="295" y="32"/>
                  <a:pt x="293" y="27"/>
                </a:cubicBezTo>
                <a:cubicBezTo>
                  <a:pt x="292" y="21"/>
                  <a:pt x="295" y="15"/>
                  <a:pt x="301" y="13"/>
                </a:cubicBezTo>
                <a:cubicBezTo>
                  <a:pt x="312" y="10"/>
                  <a:pt x="324" y="8"/>
                  <a:pt x="335" y="6"/>
                </a:cubicBezTo>
                <a:cubicBezTo>
                  <a:pt x="341" y="5"/>
                  <a:pt x="347" y="9"/>
                  <a:pt x="348" y="15"/>
                </a:cubicBezTo>
                <a:cubicBezTo>
                  <a:pt x="349" y="21"/>
                  <a:pt x="345" y="27"/>
                  <a:pt x="339" y="28"/>
                </a:cubicBezTo>
                <a:cubicBezTo>
                  <a:pt x="328" y="30"/>
                  <a:pt x="318" y="32"/>
                  <a:pt x="307" y="35"/>
                </a:cubicBezTo>
                <a:cubicBezTo>
                  <a:pt x="306" y="35"/>
                  <a:pt x="305" y="35"/>
                  <a:pt x="304" y="35"/>
                </a:cubicBezTo>
                <a:close/>
                <a:moveTo>
                  <a:pt x="470" y="28"/>
                </a:moveTo>
                <a:cubicBezTo>
                  <a:pt x="469" y="28"/>
                  <a:pt x="469" y="28"/>
                  <a:pt x="468" y="28"/>
                </a:cubicBezTo>
                <a:cubicBezTo>
                  <a:pt x="457" y="26"/>
                  <a:pt x="446" y="25"/>
                  <a:pt x="436" y="24"/>
                </a:cubicBezTo>
                <a:cubicBezTo>
                  <a:pt x="429" y="23"/>
                  <a:pt x="425" y="18"/>
                  <a:pt x="425" y="12"/>
                </a:cubicBezTo>
                <a:cubicBezTo>
                  <a:pt x="426" y="5"/>
                  <a:pt x="431" y="1"/>
                  <a:pt x="438" y="1"/>
                </a:cubicBezTo>
                <a:cubicBezTo>
                  <a:pt x="449" y="2"/>
                  <a:pt x="460" y="3"/>
                  <a:pt x="472" y="5"/>
                </a:cubicBezTo>
                <a:cubicBezTo>
                  <a:pt x="478" y="6"/>
                  <a:pt x="482" y="12"/>
                  <a:pt x="481" y="18"/>
                </a:cubicBezTo>
                <a:cubicBezTo>
                  <a:pt x="480" y="24"/>
                  <a:pt x="475" y="28"/>
                  <a:pt x="470" y="28"/>
                </a:cubicBezTo>
                <a:close/>
                <a:moveTo>
                  <a:pt x="370" y="24"/>
                </a:moveTo>
                <a:cubicBezTo>
                  <a:pt x="364" y="24"/>
                  <a:pt x="359" y="19"/>
                  <a:pt x="359" y="14"/>
                </a:cubicBezTo>
                <a:cubicBezTo>
                  <a:pt x="358" y="7"/>
                  <a:pt x="363" y="2"/>
                  <a:pt x="369" y="1"/>
                </a:cubicBezTo>
                <a:cubicBezTo>
                  <a:pt x="380" y="0"/>
                  <a:pt x="392" y="0"/>
                  <a:pt x="403" y="0"/>
                </a:cubicBezTo>
                <a:cubicBezTo>
                  <a:pt x="403" y="0"/>
                  <a:pt x="403" y="0"/>
                  <a:pt x="403" y="0"/>
                </a:cubicBezTo>
                <a:cubicBezTo>
                  <a:pt x="410" y="0"/>
                  <a:pt x="415" y="5"/>
                  <a:pt x="415" y="11"/>
                </a:cubicBezTo>
                <a:cubicBezTo>
                  <a:pt x="415" y="17"/>
                  <a:pt x="410" y="22"/>
                  <a:pt x="403" y="22"/>
                </a:cubicBezTo>
                <a:cubicBezTo>
                  <a:pt x="392" y="22"/>
                  <a:pt x="382" y="23"/>
                  <a:pt x="371" y="24"/>
                </a:cubicBezTo>
                <a:cubicBezTo>
                  <a:pt x="371" y="24"/>
                  <a:pt x="370" y="24"/>
                  <a:pt x="370" y="24"/>
                </a:cubicBezTo>
                <a:close/>
              </a:path>
            </a:pathLst>
          </a:custGeom>
          <a:solidFill>
            <a:srgbClr val="FFA826"/>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70" name="Freeform 56">
            <a:extLst>
              <a:ext uri="{FF2B5EF4-FFF2-40B4-BE49-F238E27FC236}">
                <a16:creationId xmlns:a16="http://schemas.microsoft.com/office/drawing/2014/main" id="{93D004AC-701C-49CB-4056-DE0C78FE3A99}"/>
              </a:ext>
            </a:extLst>
          </p:cNvPr>
          <p:cNvSpPr>
            <a:spLocks/>
          </p:cNvSpPr>
          <p:nvPr/>
        </p:nvSpPr>
        <p:spPr bwMode="auto">
          <a:xfrm>
            <a:off x="7787484" y="1272348"/>
            <a:ext cx="69047" cy="55238"/>
          </a:xfrm>
          <a:custGeom>
            <a:avLst/>
            <a:gdLst/>
            <a:ahLst/>
            <a:cxnLst>
              <a:cxn ang="0">
                <a:pos x="9" y="23"/>
              </a:cxn>
              <a:cxn ang="0">
                <a:pos x="2" y="19"/>
              </a:cxn>
              <a:cxn ang="0">
                <a:pos x="6" y="7"/>
              </a:cxn>
              <a:cxn ang="0">
                <a:pos x="16" y="2"/>
              </a:cxn>
              <a:cxn ang="0">
                <a:pos x="27" y="6"/>
              </a:cxn>
              <a:cxn ang="0">
                <a:pos x="23" y="18"/>
              </a:cxn>
              <a:cxn ang="0">
                <a:pos x="13" y="23"/>
              </a:cxn>
              <a:cxn ang="0">
                <a:pos x="9" y="23"/>
              </a:cxn>
            </a:cxnLst>
            <a:rect l="0" t="0" r="r" b="b"/>
            <a:pathLst>
              <a:path w="29" h="23">
                <a:moveTo>
                  <a:pt x="9" y="23"/>
                </a:moveTo>
                <a:cubicBezTo>
                  <a:pt x="6" y="23"/>
                  <a:pt x="3" y="22"/>
                  <a:pt x="2" y="19"/>
                </a:cubicBezTo>
                <a:cubicBezTo>
                  <a:pt x="0" y="15"/>
                  <a:pt x="1" y="9"/>
                  <a:pt x="6" y="7"/>
                </a:cubicBezTo>
                <a:cubicBezTo>
                  <a:pt x="9" y="6"/>
                  <a:pt x="12" y="4"/>
                  <a:pt x="16" y="2"/>
                </a:cubicBezTo>
                <a:cubicBezTo>
                  <a:pt x="20" y="0"/>
                  <a:pt x="25" y="2"/>
                  <a:pt x="27" y="6"/>
                </a:cubicBezTo>
                <a:cubicBezTo>
                  <a:pt x="29" y="11"/>
                  <a:pt x="27" y="16"/>
                  <a:pt x="23" y="18"/>
                </a:cubicBezTo>
                <a:cubicBezTo>
                  <a:pt x="20" y="19"/>
                  <a:pt x="16" y="21"/>
                  <a:pt x="13" y="23"/>
                </a:cubicBezTo>
                <a:cubicBezTo>
                  <a:pt x="12" y="23"/>
                  <a:pt x="11" y="23"/>
                  <a:pt x="9" y="23"/>
                </a:cubicBezTo>
                <a:close/>
              </a:path>
            </a:pathLst>
          </a:custGeom>
          <a:solidFill>
            <a:srgbClr val="8C8C8C"/>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71" name="Freeform 57">
            <a:extLst>
              <a:ext uri="{FF2B5EF4-FFF2-40B4-BE49-F238E27FC236}">
                <a16:creationId xmlns:a16="http://schemas.microsoft.com/office/drawing/2014/main" id="{D22B336B-F17C-BEC3-CB2B-C41701BEC9E2}"/>
              </a:ext>
            </a:extLst>
          </p:cNvPr>
          <p:cNvSpPr>
            <a:spLocks noEditPoints="1"/>
          </p:cNvSpPr>
          <p:nvPr/>
        </p:nvSpPr>
        <p:spPr bwMode="auto">
          <a:xfrm>
            <a:off x="7862450" y="1132281"/>
            <a:ext cx="2101005" cy="1345432"/>
          </a:xfrm>
          <a:custGeom>
            <a:avLst/>
            <a:gdLst/>
            <a:ahLst/>
            <a:cxnLst>
              <a:cxn ang="0">
                <a:pos x="875" y="528"/>
              </a:cxn>
              <a:cxn ang="0">
                <a:pos x="879" y="568"/>
              </a:cxn>
              <a:cxn ang="0">
                <a:pos x="865" y="484"/>
              </a:cxn>
              <a:cxn ang="0">
                <a:pos x="872" y="523"/>
              </a:cxn>
              <a:cxn ang="0">
                <a:pos x="853" y="440"/>
              </a:cxn>
              <a:cxn ang="0">
                <a:pos x="862" y="478"/>
              </a:cxn>
              <a:cxn ang="0">
                <a:pos x="837" y="397"/>
              </a:cxn>
              <a:cxn ang="0">
                <a:pos x="848" y="435"/>
              </a:cxn>
              <a:cxn ang="0">
                <a:pos x="818" y="356"/>
              </a:cxn>
              <a:cxn ang="0">
                <a:pos x="831" y="393"/>
              </a:cxn>
              <a:cxn ang="0">
                <a:pos x="796" y="316"/>
              </a:cxn>
              <a:cxn ang="0">
                <a:pos x="811" y="352"/>
              </a:cxn>
              <a:cxn ang="0">
                <a:pos x="771" y="278"/>
              </a:cxn>
              <a:cxn ang="0">
                <a:pos x="789" y="312"/>
              </a:cxn>
              <a:cxn ang="0">
                <a:pos x="744" y="241"/>
              </a:cxn>
              <a:cxn ang="0">
                <a:pos x="763" y="275"/>
              </a:cxn>
              <a:cxn ang="0">
                <a:pos x="714" y="207"/>
              </a:cxn>
              <a:cxn ang="0">
                <a:pos x="735" y="239"/>
              </a:cxn>
              <a:cxn ang="0">
                <a:pos x="682" y="175"/>
              </a:cxn>
              <a:cxn ang="0">
                <a:pos x="704" y="205"/>
              </a:cxn>
              <a:cxn ang="0">
                <a:pos x="647" y="145"/>
              </a:cxn>
              <a:cxn ang="0">
                <a:pos x="671" y="174"/>
              </a:cxn>
              <a:cxn ang="0">
                <a:pos x="611" y="118"/>
              </a:cxn>
              <a:cxn ang="0">
                <a:pos x="636" y="145"/>
              </a:cxn>
              <a:cxn ang="0">
                <a:pos x="572" y="93"/>
              </a:cxn>
              <a:cxn ang="0">
                <a:pos x="599" y="118"/>
              </a:cxn>
              <a:cxn ang="0">
                <a:pos x="532" y="72"/>
              </a:cxn>
              <a:cxn ang="0">
                <a:pos x="559" y="95"/>
              </a:cxn>
              <a:cxn ang="0">
                <a:pos x="490" y="53"/>
              </a:cxn>
              <a:cxn ang="0">
                <a:pos x="519" y="74"/>
              </a:cxn>
              <a:cxn ang="0">
                <a:pos x="27" y="43"/>
              </a:cxn>
              <a:cxn ang="0">
                <a:pos x="9" y="68"/>
              </a:cxn>
              <a:cxn ang="0">
                <a:pos x="447" y="38"/>
              </a:cxn>
              <a:cxn ang="0">
                <a:pos x="477" y="57"/>
              </a:cxn>
              <a:cxn ang="0">
                <a:pos x="71" y="28"/>
              </a:cxn>
              <a:cxn ang="0">
                <a:pos x="52" y="52"/>
              </a:cxn>
              <a:cxn ang="0">
                <a:pos x="403" y="26"/>
              </a:cxn>
              <a:cxn ang="0">
                <a:pos x="433" y="42"/>
              </a:cxn>
              <a:cxn ang="0">
                <a:pos x="116" y="16"/>
              </a:cxn>
              <a:cxn ang="0">
                <a:pos x="95" y="38"/>
              </a:cxn>
              <a:cxn ang="0">
                <a:pos x="358" y="17"/>
              </a:cxn>
              <a:cxn ang="0">
                <a:pos x="389" y="31"/>
              </a:cxn>
              <a:cxn ang="0">
                <a:pos x="161" y="7"/>
              </a:cxn>
              <a:cxn ang="0">
                <a:pos x="140" y="28"/>
              </a:cxn>
              <a:cxn ang="0">
                <a:pos x="313" y="11"/>
              </a:cxn>
              <a:cxn ang="0">
                <a:pos x="344" y="23"/>
              </a:cxn>
              <a:cxn ang="0">
                <a:pos x="207" y="2"/>
              </a:cxn>
              <a:cxn ang="0">
                <a:pos x="185" y="21"/>
              </a:cxn>
              <a:cxn ang="0">
                <a:pos x="267" y="9"/>
              </a:cxn>
              <a:cxn ang="0">
                <a:pos x="299" y="19"/>
              </a:cxn>
              <a:cxn ang="0">
                <a:pos x="253" y="0"/>
              </a:cxn>
              <a:cxn ang="0">
                <a:pos x="231" y="18"/>
              </a:cxn>
            </a:cxnLst>
            <a:rect l="0" t="0" r="r" b="b"/>
            <a:pathLst>
              <a:path w="888" h="568">
                <a:moveTo>
                  <a:pt x="879" y="568"/>
                </a:moveTo>
                <a:cubicBezTo>
                  <a:pt x="875" y="568"/>
                  <a:pt x="871" y="565"/>
                  <a:pt x="871" y="560"/>
                </a:cubicBezTo>
                <a:cubicBezTo>
                  <a:pt x="870" y="553"/>
                  <a:pt x="869" y="546"/>
                  <a:pt x="868" y="538"/>
                </a:cubicBezTo>
                <a:cubicBezTo>
                  <a:pt x="867" y="534"/>
                  <a:pt x="870" y="529"/>
                  <a:pt x="875" y="528"/>
                </a:cubicBezTo>
                <a:cubicBezTo>
                  <a:pt x="879" y="528"/>
                  <a:pt x="884" y="531"/>
                  <a:pt x="884" y="535"/>
                </a:cubicBezTo>
                <a:cubicBezTo>
                  <a:pt x="886" y="543"/>
                  <a:pt x="887" y="551"/>
                  <a:pt x="888" y="558"/>
                </a:cubicBezTo>
                <a:cubicBezTo>
                  <a:pt x="888" y="563"/>
                  <a:pt x="885" y="567"/>
                  <a:pt x="880" y="568"/>
                </a:cubicBezTo>
                <a:cubicBezTo>
                  <a:pt x="880" y="568"/>
                  <a:pt x="880" y="568"/>
                  <a:pt x="879" y="568"/>
                </a:cubicBezTo>
                <a:close/>
                <a:moveTo>
                  <a:pt x="872" y="523"/>
                </a:moveTo>
                <a:cubicBezTo>
                  <a:pt x="868" y="523"/>
                  <a:pt x="865" y="520"/>
                  <a:pt x="864" y="516"/>
                </a:cubicBezTo>
                <a:cubicBezTo>
                  <a:pt x="862" y="509"/>
                  <a:pt x="861" y="501"/>
                  <a:pt x="859" y="494"/>
                </a:cubicBezTo>
                <a:cubicBezTo>
                  <a:pt x="858" y="489"/>
                  <a:pt x="861" y="485"/>
                  <a:pt x="865" y="484"/>
                </a:cubicBezTo>
                <a:cubicBezTo>
                  <a:pt x="870" y="483"/>
                  <a:pt x="874" y="486"/>
                  <a:pt x="876" y="490"/>
                </a:cubicBezTo>
                <a:cubicBezTo>
                  <a:pt x="877" y="498"/>
                  <a:pt x="879" y="505"/>
                  <a:pt x="880" y="513"/>
                </a:cubicBezTo>
                <a:cubicBezTo>
                  <a:pt x="881" y="517"/>
                  <a:pt x="878" y="522"/>
                  <a:pt x="874" y="523"/>
                </a:cubicBezTo>
                <a:cubicBezTo>
                  <a:pt x="873" y="523"/>
                  <a:pt x="873" y="523"/>
                  <a:pt x="872" y="523"/>
                </a:cubicBezTo>
                <a:close/>
                <a:moveTo>
                  <a:pt x="862" y="478"/>
                </a:moveTo>
                <a:cubicBezTo>
                  <a:pt x="858" y="478"/>
                  <a:pt x="854" y="476"/>
                  <a:pt x="853" y="472"/>
                </a:cubicBezTo>
                <a:cubicBezTo>
                  <a:pt x="851" y="465"/>
                  <a:pt x="849" y="458"/>
                  <a:pt x="847" y="451"/>
                </a:cubicBezTo>
                <a:cubicBezTo>
                  <a:pt x="846" y="446"/>
                  <a:pt x="848" y="441"/>
                  <a:pt x="853" y="440"/>
                </a:cubicBezTo>
                <a:cubicBezTo>
                  <a:pt x="857" y="439"/>
                  <a:pt x="862" y="441"/>
                  <a:pt x="863" y="446"/>
                </a:cubicBezTo>
                <a:cubicBezTo>
                  <a:pt x="866" y="453"/>
                  <a:pt x="868" y="460"/>
                  <a:pt x="870" y="468"/>
                </a:cubicBezTo>
                <a:cubicBezTo>
                  <a:pt x="871" y="472"/>
                  <a:pt x="868" y="477"/>
                  <a:pt x="864" y="478"/>
                </a:cubicBezTo>
                <a:cubicBezTo>
                  <a:pt x="863" y="478"/>
                  <a:pt x="862" y="478"/>
                  <a:pt x="862" y="478"/>
                </a:cubicBezTo>
                <a:close/>
                <a:moveTo>
                  <a:pt x="848" y="435"/>
                </a:moveTo>
                <a:cubicBezTo>
                  <a:pt x="844" y="435"/>
                  <a:pt x="841" y="433"/>
                  <a:pt x="840" y="429"/>
                </a:cubicBezTo>
                <a:cubicBezTo>
                  <a:pt x="837" y="422"/>
                  <a:pt x="835" y="415"/>
                  <a:pt x="832" y="408"/>
                </a:cubicBezTo>
                <a:cubicBezTo>
                  <a:pt x="830" y="404"/>
                  <a:pt x="832" y="399"/>
                  <a:pt x="837" y="397"/>
                </a:cubicBezTo>
                <a:cubicBezTo>
                  <a:pt x="841" y="396"/>
                  <a:pt x="846" y="398"/>
                  <a:pt x="848" y="402"/>
                </a:cubicBezTo>
                <a:cubicBezTo>
                  <a:pt x="851" y="409"/>
                  <a:pt x="853" y="416"/>
                  <a:pt x="856" y="424"/>
                </a:cubicBezTo>
                <a:cubicBezTo>
                  <a:pt x="858" y="428"/>
                  <a:pt x="855" y="433"/>
                  <a:pt x="851" y="435"/>
                </a:cubicBezTo>
                <a:cubicBezTo>
                  <a:pt x="850" y="435"/>
                  <a:pt x="849" y="435"/>
                  <a:pt x="848" y="435"/>
                </a:cubicBezTo>
                <a:close/>
                <a:moveTo>
                  <a:pt x="831" y="393"/>
                </a:moveTo>
                <a:cubicBezTo>
                  <a:pt x="828" y="393"/>
                  <a:pt x="825" y="391"/>
                  <a:pt x="823" y="388"/>
                </a:cubicBezTo>
                <a:cubicBezTo>
                  <a:pt x="820" y="381"/>
                  <a:pt x="817" y="374"/>
                  <a:pt x="814" y="367"/>
                </a:cubicBezTo>
                <a:cubicBezTo>
                  <a:pt x="812" y="363"/>
                  <a:pt x="814" y="358"/>
                  <a:pt x="818" y="356"/>
                </a:cubicBezTo>
                <a:cubicBezTo>
                  <a:pt x="822" y="354"/>
                  <a:pt x="827" y="356"/>
                  <a:pt x="829" y="360"/>
                </a:cubicBezTo>
                <a:cubicBezTo>
                  <a:pt x="833" y="367"/>
                  <a:pt x="836" y="374"/>
                  <a:pt x="839" y="381"/>
                </a:cubicBezTo>
                <a:cubicBezTo>
                  <a:pt x="841" y="385"/>
                  <a:pt x="839" y="390"/>
                  <a:pt x="835" y="392"/>
                </a:cubicBezTo>
                <a:cubicBezTo>
                  <a:pt x="834" y="393"/>
                  <a:pt x="832" y="393"/>
                  <a:pt x="831" y="393"/>
                </a:cubicBezTo>
                <a:close/>
                <a:moveTo>
                  <a:pt x="811" y="352"/>
                </a:moveTo>
                <a:cubicBezTo>
                  <a:pt x="808" y="352"/>
                  <a:pt x="805" y="350"/>
                  <a:pt x="804" y="347"/>
                </a:cubicBezTo>
                <a:cubicBezTo>
                  <a:pt x="800" y="341"/>
                  <a:pt x="797" y="334"/>
                  <a:pt x="793" y="328"/>
                </a:cubicBezTo>
                <a:cubicBezTo>
                  <a:pt x="791" y="324"/>
                  <a:pt x="792" y="318"/>
                  <a:pt x="796" y="316"/>
                </a:cubicBezTo>
                <a:cubicBezTo>
                  <a:pt x="800" y="314"/>
                  <a:pt x="805" y="315"/>
                  <a:pt x="808" y="319"/>
                </a:cubicBezTo>
                <a:cubicBezTo>
                  <a:pt x="812" y="326"/>
                  <a:pt x="815" y="333"/>
                  <a:pt x="819" y="339"/>
                </a:cubicBezTo>
                <a:cubicBezTo>
                  <a:pt x="821" y="343"/>
                  <a:pt x="820" y="349"/>
                  <a:pt x="815" y="351"/>
                </a:cubicBezTo>
                <a:cubicBezTo>
                  <a:pt x="814" y="351"/>
                  <a:pt x="813" y="352"/>
                  <a:pt x="811" y="352"/>
                </a:cubicBezTo>
                <a:close/>
                <a:moveTo>
                  <a:pt x="789" y="312"/>
                </a:moveTo>
                <a:cubicBezTo>
                  <a:pt x="786" y="312"/>
                  <a:pt x="783" y="311"/>
                  <a:pt x="781" y="308"/>
                </a:cubicBezTo>
                <a:cubicBezTo>
                  <a:pt x="778" y="302"/>
                  <a:pt x="773" y="296"/>
                  <a:pt x="769" y="289"/>
                </a:cubicBezTo>
                <a:cubicBezTo>
                  <a:pt x="767" y="286"/>
                  <a:pt x="768" y="280"/>
                  <a:pt x="771" y="278"/>
                </a:cubicBezTo>
                <a:cubicBezTo>
                  <a:pt x="775" y="275"/>
                  <a:pt x="781" y="276"/>
                  <a:pt x="783" y="280"/>
                </a:cubicBezTo>
                <a:cubicBezTo>
                  <a:pt x="788" y="286"/>
                  <a:pt x="792" y="293"/>
                  <a:pt x="796" y="299"/>
                </a:cubicBezTo>
                <a:cubicBezTo>
                  <a:pt x="798" y="303"/>
                  <a:pt x="797" y="309"/>
                  <a:pt x="793" y="311"/>
                </a:cubicBezTo>
                <a:cubicBezTo>
                  <a:pt x="792" y="312"/>
                  <a:pt x="790" y="312"/>
                  <a:pt x="789" y="312"/>
                </a:cubicBezTo>
                <a:close/>
                <a:moveTo>
                  <a:pt x="763" y="275"/>
                </a:moveTo>
                <a:cubicBezTo>
                  <a:pt x="761" y="275"/>
                  <a:pt x="758" y="273"/>
                  <a:pt x="756" y="271"/>
                </a:cubicBezTo>
                <a:cubicBezTo>
                  <a:pt x="752" y="265"/>
                  <a:pt x="747" y="259"/>
                  <a:pt x="743" y="253"/>
                </a:cubicBezTo>
                <a:cubicBezTo>
                  <a:pt x="740" y="250"/>
                  <a:pt x="740" y="244"/>
                  <a:pt x="744" y="241"/>
                </a:cubicBezTo>
                <a:cubicBezTo>
                  <a:pt x="748" y="238"/>
                  <a:pt x="753" y="239"/>
                  <a:pt x="756" y="243"/>
                </a:cubicBezTo>
                <a:cubicBezTo>
                  <a:pt x="761" y="249"/>
                  <a:pt x="765" y="255"/>
                  <a:pt x="770" y="261"/>
                </a:cubicBezTo>
                <a:cubicBezTo>
                  <a:pt x="773" y="265"/>
                  <a:pt x="772" y="270"/>
                  <a:pt x="768" y="273"/>
                </a:cubicBezTo>
                <a:cubicBezTo>
                  <a:pt x="767" y="274"/>
                  <a:pt x="765" y="275"/>
                  <a:pt x="763" y="275"/>
                </a:cubicBezTo>
                <a:close/>
                <a:moveTo>
                  <a:pt x="735" y="239"/>
                </a:moveTo>
                <a:cubicBezTo>
                  <a:pt x="733" y="239"/>
                  <a:pt x="730" y="238"/>
                  <a:pt x="728" y="236"/>
                </a:cubicBezTo>
                <a:cubicBezTo>
                  <a:pt x="724" y="230"/>
                  <a:pt x="719" y="224"/>
                  <a:pt x="714" y="219"/>
                </a:cubicBezTo>
                <a:cubicBezTo>
                  <a:pt x="710" y="215"/>
                  <a:pt x="711" y="210"/>
                  <a:pt x="714" y="207"/>
                </a:cubicBezTo>
                <a:cubicBezTo>
                  <a:pt x="718" y="204"/>
                  <a:pt x="723" y="204"/>
                  <a:pt x="726" y="207"/>
                </a:cubicBezTo>
                <a:cubicBezTo>
                  <a:pt x="731" y="213"/>
                  <a:pt x="736" y="219"/>
                  <a:pt x="741" y="225"/>
                </a:cubicBezTo>
                <a:cubicBezTo>
                  <a:pt x="744" y="228"/>
                  <a:pt x="744" y="234"/>
                  <a:pt x="740" y="237"/>
                </a:cubicBezTo>
                <a:cubicBezTo>
                  <a:pt x="739" y="238"/>
                  <a:pt x="737" y="239"/>
                  <a:pt x="735" y="239"/>
                </a:cubicBezTo>
                <a:close/>
                <a:moveTo>
                  <a:pt x="704" y="205"/>
                </a:moveTo>
                <a:cubicBezTo>
                  <a:pt x="702" y="205"/>
                  <a:pt x="700" y="204"/>
                  <a:pt x="698" y="203"/>
                </a:cubicBezTo>
                <a:cubicBezTo>
                  <a:pt x="693" y="197"/>
                  <a:pt x="688" y="192"/>
                  <a:pt x="682" y="187"/>
                </a:cubicBezTo>
                <a:cubicBezTo>
                  <a:pt x="679" y="184"/>
                  <a:pt x="679" y="178"/>
                  <a:pt x="682" y="175"/>
                </a:cubicBezTo>
                <a:cubicBezTo>
                  <a:pt x="685" y="171"/>
                  <a:pt x="690" y="171"/>
                  <a:pt x="694" y="174"/>
                </a:cubicBezTo>
                <a:cubicBezTo>
                  <a:pt x="699" y="180"/>
                  <a:pt x="705" y="185"/>
                  <a:pt x="710" y="191"/>
                </a:cubicBezTo>
                <a:cubicBezTo>
                  <a:pt x="714" y="194"/>
                  <a:pt x="714" y="199"/>
                  <a:pt x="710" y="203"/>
                </a:cubicBezTo>
                <a:cubicBezTo>
                  <a:pt x="709" y="204"/>
                  <a:pt x="706" y="205"/>
                  <a:pt x="704" y="205"/>
                </a:cubicBezTo>
                <a:close/>
                <a:moveTo>
                  <a:pt x="671" y="174"/>
                </a:moveTo>
                <a:cubicBezTo>
                  <a:pt x="669" y="174"/>
                  <a:pt x="667" y="173"/>
                  <a:pt x="666" y="172"/>
                </a:cubicBezTo>
                <a:cubicBezTo>
                  <a:pt x="660" y="167"/>
                  <a:pt x="654" y="162"/>
                  <a:pt x="648" y="157"/>
                </a:cubicBezTo>
                <a:cubicBezTo>
                  <a:pt x="645" y="154"/>
                  <a:pt x="644" y="149"/>
                  <a:pt x="647" y="145"/>
                </a:cubicBezTo>
                <a:cubicBezTo>
                  <a:pt x="650" y="141"/>
                  <a:pt x="656" y="141"/>
                  <a:pt x="659" y="144"/>
                </a:cubicBezTo>
                <a:cubicBezTo>
                  <a:pt x="665" y="149"/>
                  <a:pt x="671" y="154"/>
                  <a:pt x="677" y="159"/>
                </a:cubicBezTo>
                <a:cubicBezTo>
                  <a:pt x="680" y="162"/>
                  <a:pt x="681" y="167"/>
                  <a:pt x="678" y="171"/>
                </a:cubicBezTo>
                <a:cubicBezTo>
                  <a:pt x="676" y="173"/>
                  <a:pt x="674" y="174"/>
                  <a:pt x="671" y="174"/>
                </a:cubicBezTo>
                <a:close/>
                <a:moveTo>
                  <a:pt x="636" y="145"/>
                </a:moveTo>
                <a:cubicBezTo>
                  <a:pt x="634" y="145"/>
                  <a:pt x="632" y="144"/>
                  <a:pt x="631" y="143"/>
                </a:cubicBezTo>
                <a:cubicBezTo>
                  <a:pt x="625" y="139"/>
                  <a:pt x="619" y="134"/>
                  <a:pt x="613" y="130"/>
                </a:cubicBezTo>
                <a:cubicBezTo>
                  <a:pt x="609" y="127"/>
                  <a:pt x="608" y="122"/>
                  <a:pt x="611" y="118"/>
                </a:cubicBezTo>
                <a:cubicBezTo>
                  <a:pt x="613" y="114"/>
                  <a:pt x="619" y="113"/>
                  <a:pt x="622" y="116"/>
                </a:cubicBezTo>
                <a:cubicBezTo>
                  <a:pt x="629" y="120"/>
                  <a:pt x="635" y="125"/>
                  <a:pt x="641" y="130"/>
                </a:cubicBezTo>
                <a:cubicBezTo>
                  <a:pt x="645" y="132"/>
                  <a:pt x="645" y="138"/>
                  <a:pt x="643" y="141"/>
                </a:cubicBezTo>
                <a:cubicBezTo>
                  <a:pt x="641" y="144"/>
                  <a:pt x="638" y="145"/>
                  <a:pt x="636" y="145"/>
                </a:cubicBezTo>
                <a:close/>
                <a:moveTo>
                  <a:pt x="599" y="118"/>
                </a:moveTo>
                <a:cubicBezTo>
                  <a:pt x="597" y="118"/>
                  <a:pt x="595" y="118"/>
                  <a:pt x="594" y="117"/>
                </a:cubicBezTo>
                <a:cubicBezTo>
                  <a:pt x="588" y="113"/>
                  <a:pt x="581" y="109"/>
                  <a:pt x="575" y="105"/>
                </a:cubicBezTo>
                <a:cubicBezTo>
                  <a:pt x="571" y="103"/>
                  <a:pt x="570" y="98"/>
                  <a:pt x="572" y="93"/>
                </a:cubicBezTo>
                <a:cubicBezTo>
                  <a:pt x="574" y="89"/>
                  <a:pt x="580" y="88"/>
                  <a:pt x="584" y="91"/>
                </a:cubicBezTo>
                <a:cubicBezTo>
                  <a:pt x="590" y="95"/>
                  <a:pt x="597" y="99"/>
                  <a:pt x="603" y="103"/>
                </a:cubicBezTo>
                <a:cubicBezTo>
                  <a:pt x="607" y="105"/>
                  <a:pt x="608" y="111"/>
                  <a:pt x="606" y="115"/>
                </a:cubicBezTo>
                <a:cubicBezTo>
                  <a:pt x="604" y="117"/>
                  <a:pt x="601" y="118"/>
                  <a:pt x="599" y="118"/>
                </a:cubicBezTo>
                <a:close/>
                <a:moveTo>
                  <a:pt x="559" y="95"/>
                </a:moveTo>
                <a:cubicBezTo>
                  <a:pt x="558" y="95"/>
                  <a:pt x="557" y="95"/>
                  <a:pt x="555" y="94"/>
                </a:cubicBezTo>
                <a:cubicBezTo>
                  <a:pt x="549" y="90"/>
                  <a:pt x="542" y="87"/>
                  <a:pt x="535" y="83"/>
                </a:cubicBezTo>
                <a:cubicBezTo>
                  <a:pt x="531" y="81"/>
                  <a:pt x="530" y="76"/>
                  <a:pt x="532" y="72"/>
                </a:cubicBezTo>
                <a:cubicBezTo>
                  <a:pt x="534" y="68"/>
                  <a:pt x="539" y="66"/>
                  <a:pt x="543" y="68"/>
                </a:cubicBezTo>
                <a:cubicBezTo>
                  <a:pt x="550" y="72"/>
                  <a:pt x="557" y="75"/>
                  <a:pt x="564" y="79"/>
                </a:cubicBezTo>
                <a:cubicBezTo>
                  <a:pt x="568" y="81"/>
                  <a:pt x="569" y="86"/>
                  <a:pt x="567" y="91"/>
                </a:cubicBezTo>
                <a:cubicBezTo>
                  <a:pt x="565" y="93"/>
                  <a:pt x="562" y="95"/>
                  <a:pt x="559" y="95"/>
                </a:cubicBezTo>
                <a:close/>
                <a:moveTo>
                  <a:pt x="519" y="74"/>
                </a:moveTo>
                <a:cubicBezTo>
                  <a:pt x="517" y="74"/>
                  <a:pt x="516" y="74"/>
                  <a:pt x="515" y="74"/>
                </a:cubicBezTo>
                <a:cubicBezTo>
                  <a:pt x="508" y="70"/>
                  <a:pt x="501" y="67"/>
                  <a:pt x="494" y="65"/>
                </a:cubicBezTo>
                <a:cubicBezTo>
                  <a:pt x="490" y="63"/>
                  <a:pt x="488" y="58"/>
                  <a:pt x="490" y="53"/>
                </a:cubicBezTo>
                <a:cubicBezTo>
                  <a:pt x="492" y="49"/>
                  <a:pt x="497" y="47"/>
                  <a:pt x="501" y="49"/>
                </a:cubicBezTo>
                <a:cubicBezTo>
                  <a:pt x="508" y="52"/>
                  <a:pt x="515" y="55"/>
                  <a:pt x="522" y="58"/>
                </a:cubicBezTo>
                <a:cubicBezTo>
                  <a:pt x="527" y="60"/>
                  <a:pt x="528" y="65"/>
                  <a:pt x="526" y="69"/>
                </a:cubicBezTo>
                <a:cubicBezTo>
                  <a:pt x="525" y="73"/>
                  <a:pt x="522" y="74"/>
                  <a:pt x="519" y="74"/>
                </a:cubicBezTo>
                <a:close/>
                <a:moveTo>
                  <a:pt x="9" y="68"/>
                </a:moveTo>
                <a:cubicBezTo>
                  <a:pt x="6" y="68"/>
                  <a:pt x="3" y="66"/>
                  <a:pt x="1" y="63"/>
                </a:cubicBezTo>
                <a:cubicBezTo>
                  <a:pt x="0" y="59"/>
                  <a:pt x="2" y="54"/>
                  <a:pt x="6" y="52"/>
                </a:cubicBezTo>
                <a:cubicBezTo>
                  <a:pt x="13" y="49"/>
                  <a:pt x="20" y="46"/>
                  <a:pt x="27" y="43"/>
                </a:cubicBezTo>
                <a:cubicBezTo>
                  <a:pt x="32" y="41"/>
                  <a:pt x="37" y="44"/>
                  <a:pt x="38" y="48"/>
                </a:cubicBezTo>
                <a:cubicBezTo>
                  <a:pt x="40" y="52"/>
                  <a:pt x="38" y="57"/>
                  <a:pt x="33" y="59"/>
                </a:cubicBezTo>
                <a:cubicBezTo>
                  <a:pt x="26" y="62"/>
                  <a:pt x="19" y="64"/>
                  <a:pt x="13" y="67"/>
                </a:cubicBezTo>
                <a:cubicBezTo>
                  <a:pt x="12" y="68"/>
                  <a:pt x="10" y="68"/>
                  <a:pt x="9" y="68"/>
                </a:cubicBezTo>
                <a:close/>
                <a:moveTo>
                  <a:pt x="477" y="57"/>
                </a:moveTo>
                <a:cubicBezTo>
                  <a:pt x="476" y="57"/>
                  <a:pt x="475" y="57"/>
                  <a:pt x="474" y="56"/>
                </a:cubicBezTo>
                <a:cubicBezTo>
                  <a:pt x="467" y="54"/>
                  <a:pt x="459" y="51"/>
                  <a:pt x="452" y="49"/>
                </a:cubicBezTo>
                <a:cubicBezTo>
                  <a:pt x="448" y="47"/>
                  <a:pt x="445" y="42"/>
                  <a:pt x="447" y="38"/>
                </a:cubicBezTo>
                <a:cubicBezTo>
                  <a:pt x="448" y="33"/>
                  <a:pt x="453" y="31"/>
                  <a:pt x="458" y="33"/>
                </a:cubicBezTo>
                <a:cubicBezTo>
                  <a:pt x="465" y="35"/>
                  <a:pt x="472" y="38"/>
                  <a:pt x="479" y="40"/>
                </a:cubicBezTo>
                <a:cubicBezTo>
                  <a:pt x="484" y="42"/>
                  <a:pt x="486" y="47"/>
                  <a:pt x="484" y="51"/>
                </a:cubicBezTo>
                <a:cubicBezTo>
                  <a:pt x="483" y="55"/>
                  <a:pt x="480" y="57"/>
                  <a:pt x="477" y="57"/>
                </a:cubicBezTo>
                <a:close/>
                <a:moveTo>
                  <a:pt x="52" y="52"/>
                </a:moveTo>
                <a:cubicBezTo>
                  <a:pt x="48" y="52"/>
                  <a:pt x="45" y="49"/>
                  <a:pt x="44" y="46"/>
                </a:cubicBezTo>
                <a:cubicBezTo>
                  <a:pt x="42" y="41"/>
                  <a:pt x="45" y="37"/>
                  <a:pt x="49" y="35"/>
                </a:cubicBezTo>
                <a:cubicBezTo>
                  <a:pt x="56" y="33"/>
                  <a:pt x="64" y="30"/>
                  <a:pt x="71" y="28"/>
                </a:cubicBezTo>
                <a:cubicBezTo>
                  <a:pt x="75" y="27"/>
                  <a:pt x="80" y="29"/>
                  <a:pt x="82" y="34"/>
                </a:cubicBezTo>
                <a:cubicBezTo>
                  <a:pt x="83" y="38"/>
                  <a:pt x="80" y="43"/>
                  <a:pt x="76" y="44"/>
                </a:cubicBezTo>
                <a:cubicBezTo>
                  <a:pt x="69" y="46"/>
                  <a:pt x="62" y="49"/>
                  <a:pt x="55" y="51"/>
                </a:cubicBezTo>
                <a:cubicBezTo>
                  <a:pt x="54" y="51"/>
                  <a:pt x="53" y="52"/>
                  <a:pt x="52" y="52"/>
                </a:cubicBezTo>
                <a:close/>
                <a:moveTo>
                  <a:pt x="433" y="42"/>
                </a:moveTo>
                <a:cubicBezTo>
                  <a:pt x="432" y="42"/>
                  <a:pt x="432" y="42"/>
                  <a:pt x="431" y="42"/>
                </a:cubicBezTo>
                <a:cubicBezTo>
                  <a:pt x="424" y="40"/>
                  <a:pt x="416" y="38"/>
                  <a:pt x="409" y="36"/>
                </a:cubicBezTo>
                <a:cubicBezTo>
                  <a:pt x="405" y="35"/>
                  <a:pt x="402" y="30"/>
                  <a:pt x="403" y="26"/>
                </a:cubicBezTo>
                <a:cubicBezTo>
                  <a:pt x="404" y="21"/>
                  <a:pt x="409" y="18"/>
                  <a:pt x="413" y="20"/>
                </a:cubicBezTo>
                <a:cubicBezTo>
                  <a:pt x="421" y="21"/>
                  <a:pt x="428" y="24"/>
                  <a:pt x="436" y="26"/>
                </a:cubicBezTo>
                <a:cubicBezTo>
                  <a:pt x="440" y="27"/>
                  <a:pt x="443" y="32"/>
                  <a:pt x="441" y="36"/>
                </a:cubicBezTo>
                <a:cubicBezTo>
                  <a:pt x="440" y="40"/>
                  <a:pt x="437" y="42"/>
                  <a:pt x="433" y="42"/>
                </a:cubicBezTo>
                <a:close/>
                <a:moveTo>
                  <a:pt x="95" y="38"/>
                </a:moveTo>
                <a:cubicBezTo>
                  <a:pt x="92" y="38"/>
                  <a:pt x="88" y="36"/>
                  <a:pt x="87" y="32"/>
                </a:cubicBezTo>
                <a:cubicBezTo>
                  <a:pt x="86" y="27"/>
                  <a:pt x="89" y="23"/>
                  <a:pt x="93" y="22"/>
                </a:cubicBezTo>
                <a:cubicBezTo>
                  <a:pt x="101" y="20"/>
                  <a:pt x="108" y="18"/>
                  <a:pt x="116" y="16"/>
                </a:cubicBezTo>
                <a:cubicBezTo>
                  <a:pt x="120" y="15"/>
                  <a:pt x="125" y="18"/>
                  <a:pt x="126" y="22"/>
                </a:cubicBezTo>
                <a:cubicBezTo>
                  <a:pt x="127" y="27"/>
                  <a:pt x="124" y="32"/>
                  <a:pt x="119" y="33"/>
                </a:cubicBezTo>
                <a:cubicBezTo>
                  <a:pt x="112" y="34"/>
                  <a:pt x="105" y="36"/>
                  <a:pt x="98" y="38"/>
                </a:cubicBezTo>
                <a:cubicBezTo>
                  <a:pt x="97" y="38"/>
                  <a:pt x="96" y="38"/>
                  <a:pt x="95" y="38"/>
                </a:cubicBezTo>
                <a:close/>
                <a:moveTo>
                  <a:pt x="389" y="31"/>
                </a:moveTo>
                <a:cubicBezTo>
                  <a:pt x="388" y="31"/>
                  <a:pt x="388" y="31"/>
                  <a:pt x="387" y="31"/>
                </a:cubicBezTo>
                <a:cubicBezTo>
                  <a:pt x="380" y="29"/>
                  <a:pt x="372" y="28"/>
                  <a:pt x="365" y="27"/>
                </a:cubicBezTo>
                <a:cubicBezTo>
                  <a:pt x="360" y="26"/>
                  <a:pt x="357" y="21"/>
                  <a:pt x="358" y="17"/>
                </a:cubicBezTo>
                <a:cubicBezTo>
                  <a:pt x="359" y="12"/>
                  <a:pt x="363" y="9"/>
                  <a:pt x="368" y="10"/>
                </a:cubicBezTo>
                <a:cubicBezTo>
                  <a:pt x="376" y="11"/>
                  <a:pt x="383" y="13"/>
                  <a:pt x="391" y="14"/>
                </a:cubicBezTo>
                <a:cubicBezTo>
                  <a:pt x="395" y="15"/>
                  <a:pt x="398" y="20"/>
                  <a:pt x="397" y="24"/>
                </a:cubicBezTo>
                <a:cubicBezTo>
                  <a:pt x="396" y="28"/>
                  <a:pt x="393" y="31"/>
                  <a:pt x="389" y="31"/>
                </a:cubicBezTo>
                <a:close/>
                <a:moveTo>
                  <a:pt x="140" y="28"/>
                </a:moveTo>
                <a:cubicBezTo>
                  <a:pt x="136" y="28"/>
                  <a:pt x="132" y="25"/>
                  <a:pt x="131" y="21"/>
                </a:cubicBezTo>
                <a:cubicBezTo>
                  <a:pt x="131" y="17"/>
                  <a:pt x="134" y="12"/>
                  <a:pt x="138" y="11"/>
                </a:cubicBezTo>
                <a:cubicBezTo>
                  <a:pt x="146" y="10"/>
                  <a:pt x="153" y="9"/>
                  <a:pt x="161" y="7"/>
                </a:cubicBezTo>
                <a:cubicBezTo>
                  <a:pt x="166" y="7"/>
                  <a:pt x="170" y="10"/>
                  <a:pt x="171" y="14"/>
                </a:cubicBezTo>
                <a:cubicBezTo>
                  <a:pt x="171" y="19"/>
                  <a:pt x="168" y="23"/>
                  <a:pt x="164" y="24"/>
                </a:cubicBezTo>
                <a:cubicBezTo>
                  <a:pt x="156" y="25"/>
                  <a:pt x="149" y="27"/>
                  <a:pt x="141" y="28"/>
                </a:cubicBezTo>
                <a:cubicBezTo>
                  <a:pt x="141" y="28"/>
                  <a:pt x="140" y="28"/>
                  <a:pt x="140" y="28"/>
                </a:cubicBezTo>
                <a:close/>
                <a:moveTo>
                  <a:pt x="344" y="23"/>
                </a:moveTo>
                <a:cubicBezTo>
                  <a:pt x="344" y="23"/>
                  <a:pt x="343" y="23"/>
                  <a:pt x="343" y="23"/>
                </a:cubicBezTo>
                <a:cubicBezTo>
                  <a:pt x="336" y="22"/>
                  <a:pt x="328" y="21"/>
                  <a:pt x="321" y="20"/>
                </a:cubicBezTo>
                <a:cubicBezTo>
                  <a:pt x="316" y="20"/>
                  <a:pt x="313" y="16"/>
                  <a:pt x="313" y="11"/>
                </a:cubicBezTo>
                <a:cubicBezTo>
                  <a:pt x="313" y="6"/>
                  <a:pt x="318" y="3"/>
                  <a:pt x="322" y="4"/>
                </a:cubicBezTo>
                <a:cubicBezTo>
                  <a:pt x="330" y="4"/>
                  <a:pt x="338" y="5"/>
                  <a:pt x="345" y="6"/>
                </a:cubicBezTo>
                <a:cubicBezTo>
                  <a:pt x="350" y="7"/>
                  <a:pt x="353" y="11"/>
                  <a:pt x="353" y="16"/>
                </a:cubicBezTo>
                <a:cubicBezTo>
                  <a:pt x="352" y="20"/>
                  <a:pt x="348" y="23"/>
                  <a:pt x="344" y="23"/>
                </a:cubicBezTo>
                <a:close/>
                <a:moveTo>
                  <a:pt x="185" y="21"/>
                </a:moveTo>
                <a:cubicBezTo>
                  <a:pt x="181" y="21"/>
                  <a:pt x="177" y="18"/>
                  <a:pt x="176" y="14"/>
                </a:cubicBezTo>
                <a:cubicBezTo>
                  <a:pt x="176" y="9"/>
                  <a:pt x="179" y="5"/>
                  <a:pt x="184" y="4"/>
                </a:cubicBezTo>
                <a:cubicBezTo>
                  <a:pt x="192" y="3"/>
                  <a:pt x="199" y="3"/>
                  <a:pt x="207" y="2"/>
                </a:cubicBezTo>
                <a:cubicBezTo>
                  <a:pt x="212" y="2"/>
                  <a:pt x="216" y="5"/>
                  <a:pt x="216" y="10"/>
                </a:cubicBezTo>
                <a:cubicBezTo>
                  <a:pt x="216" y="15"/>
                  <a:pt x="213" y="19"/>
                  <a:pt x="208" y="19"/>
                </a:cubicBezTo>
                <a:cubicBezTo>
                  <a:pt x="201" y="20"/>
                  <a:pt x="193" y="20"/>
                  <a:pt x="186" y="21"/>
                </a:cubicBezTo>
                <a:cubicBezTo>
                  <a:pt x="186" y="21"/>
                  <a:pt x="185" y="21"/>
                  <a:pt x="185" y="21"/>
                </a:cubicBezTo>
                <a:close/>
                <a:moveTo>
                  <a:pt x="299" y="19"/>
                </a:moveTo>
                <a:cubicBezTo>
                  <a:pt x="299" y="19"/>
                  <a:pt x="298" y="19"/>
                  <a:pt x="298" y="19"/>
                </a:cubicBezTo>
                <a:cubicBezTo>
                  <a:pt x="291" y="18"/>
                  <a:pt x="283" y="18"/>
                  <a:pt x="276" y="17"/>
                </a:cubicBezTo>
                <a:cubicBezTo>
                  <a:pt x="271" y="17"/>
                  <a:pt x="267" y="13"/>
                  <a:pt x="267" y="9"/>
                </a:cubicBezTo>
                <a:cubicBezTo>
                  <a:pt x="268" y="4"/>
                  <a:pt x="271" y="0"/>
                  <a:pt x="276" y="0"/>
                </a:cubicBezTo>
                <a:cubicBezTo>
                  <a:pt x="284" y="1"/>
                  <a:pt x="292" y="1"/>
                  <a:pt x="299" y="2"/>
                </a:cubicBezTo>
                <a:cubicBezTo>
                  <a:pt x="304" y="2"/>
                  <a:pt x="308" y="6"/>
                  <a:pt x="307" y="11"/>
                </a:cubicBezTo>
                <a:cubicBezTo>
                  <a:pt x="307" y="15"/>
                  <a:pt x="303" y="19"/>
                  <a:pt x="299" y="19"/>
                </a:cubicBezTo>
                <a:close/>
                <a:moveTo>
                  <a:pt x="230" y="18"/>
                </a:moveTo>
                <a:cubicBezTo>
                  <a:pt x="226" y="18"/>
                  <a:pt x="222" y="14"/>
                  <a:pt x="222" y="10"/>
                </a:cubicBezTo>
                <a:cubicBezTo>
                  <a:pt x="222" y="5"/>
                  <a:pt x="225" y="1"/>
                  <a:pt x="230" y="1"/>
                </a:cubicBezTo>
                <a:cubicBezTo>
                  <a:pt x="238" y="0"/>
                  <a:pt x="245" y="0"/>
                  <a:pt x="253" y="0"/>
                </a:cubicBezTo>
                <a:cubicBezTo>
                  <a:pt x="253" y="0"/>
                  <a:pt x="253" y="0"/>
                  <a:pt x="253" y="0"/>
                </a:cubicBezTo>
                <a:cubicBezTo>
                  <a:pt x="258" y="0"/>
                  <a:pt x="262" y="4"/>
                  <a:pt x="262" y="9"/>
                </a:cubicBezTo>
                <a:cubicBezTo>
                  <a:pt x="262" y="13"/>
                  <a:pt x="258" y="17"/>
                  <a:pt x="253" y="17"/>
                </a:cubicBezTo>
                <a:cubicBezTo>
                  <a:pt x="246" y="17"/>
                  <a:pt x="238" y="17"/>
                  <a:pt x="231" y="18"/>
                </a:cubicBezTo>
                <a:cubicBezTo>
                  <a:pt x="231" y="18"/>
                  <a:pt x="230" y="18"/>
                  <a:pt x="230" y="18"/>
                </a:cubicBezTo>
                <a:close/>
              </a:path>
            </a:pathLst>
          </a:custGeom>
          <a:solidFill>
            <a:srgbClr val="0070C0"/>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72" name="Freeform 58">
            <a:extLst>
              <a:ext uri="{FF2B5EF4-FFF2-40B4-BE49-F238E27FC236}">
                <a16:creationId xmlns:a16="http://schemas.microsoft.com/office/drawing/2014/main" id="{C274F94D-ABFD-9E2E-E63D-B4614385D4C7}"/>
              </a:ext>
            </a:extLst>
          </p:cNvPr>
          <p:cNvSpPr>
            <a:spLocks/>
          </p:cNvSpPr>
          <p:nvPr/>
        </p:nvSpPr>
        <p:spPr bwMode="auto">
          <a:xfrm>
            <a:off x="9927945" y="2491523"/>
            <a:ext cx="41428" cy="65102"/>
          </a:xfrm>
          <a:custGeom>
            <a:avLst/>
            <a:gdLst/>
            <a:ahLst/>
            <a:cxnLst>
              <a:cxn ang="0">
                <a:pos x="10" y="28"/>
              </a:cxn>
              <a:cxn ang="0">
                <a:pos x="1" y="20"/>
              </a:cxn>
              <a:cxn ang="0">
                <a:pos x="0" y="9"/>
              </a:cxn>
              <a:cxn ang="0">
                <a:pos x="8" y="0"/>
              </a:cxn>
              <a:cxn ang="0">
                <a:pos x="17" y="8"/>
              </a:cxn>
              <a:cxn ang="0">
                <a:pos x="18" y="19"/>
              </a:cxn>
              <a:cxn ang="0">
                <a:pos x="10" y="28"/>
              </a:cxn>
              <a:cxn ang="0">
                <a:pos x="10" y="28"/>
              </a:cxn>
            </a:cxnLst>
            <a:rect l="0" t="0" r="r" b="b"/>
            <a:pathLst>
              <a:path w="18" h="28">
                <a:moveTo>
                  <a:pt x="10" y="28"/>
                </a:moveTo>
                <a:cubicBezTo>
                  <a:pt x="5" y="28"/>
                  <a:pt x="1" y="25"/>
                  <a:pt x="1" y="20"/>
                </a:cubicBezTo>
                <a:cubicBezTo>
                  <a:pt x="1" y="17"/>
                  <a:pt x="0" y="13"/>
                  <a:pt x="0" y="9"/>
                </a:cubicBezTo>
                <a:cubicBezTo>
                  <a:pt x="0" y="5"/>
                  <a:pt x="3" y="0"/>
                  <a:pt x="8" y="0"/>
                </a:cubicBezTo>
                <a:cubicBezTo>
                  <a:pt x="13" y="0"/>
                  <a:pt x="17" y="3"/>
                  <a:pt x="17" y="8"/>
                </a:cubicBezTo>
                <a:cubicBezTo>
                  <a:pt x="17" y="12"/>
                  <a:pt x="18" y="15"/>
                  <a:pt x="18" y="19"/>
                </a:cubicBezTo>
                <a:cubicBezTo>
                  <a:pt x="18" y="24"/>
                  <a:pt x="15" y="28"/>
                  <a:pt x="10" y="28"/>
                </a:cubicBezTo>
                <a:cubicBezTo>
                  <a:pt x="10" y="28"/>
                  <a:pt x="10" y="28"/>
                  <a:pt x="10" y="28"/>
                </a:cubicBezTo>
                <a:close/>
              </a:path>
            </a:pathLst>
          </a:custGeom>
          <a:solidFill>
            <a:srgbClr val="8C8C8C"/>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73" name="Freeform 59">
            <a:extLst>
              <a:ext uri="{FF2B5EF4-FFF2-40B4-BE49-F238E27FC236}">
                <a16:creationId xmlns:a16="http://schemas.microsoft.com/office/drawing/2014/main" id="{D8126309-9C8A-8A0A-7CB5-07410D9AF382}"/>
              </a:ext>
            </a:extLst>
          </p:cNvPr>
          <p:cNvSpPr>
            <a:spLocks/>
          </p:cNvSpPr>
          <p:nvPr/>
        </p:nvSpPr>
        <p:spPr bwMode="auto">
          <a:xfrm>
            <a:off x="9847061" y="2505332"/>
            <a:ext cx="201223" cy="177550"/>
          </a:xfrm>
          <a:custGeom>
            <a:avLst/>
            <a:gdLst/>
            <a:ahLst/>
            <a:cxnLst>
              <a:cxn ang="0">
                <a:pos x="0" y="4"/>
              </a:cxn>
              <a:cxn ang="0">
                <a:pos x="54" y="90"/>
              </a:cxn>
              <a:cxn ang="0">
                <a:pos x="102" y="0"/>
              </a:cxn>
              <a:cxn ang="0">
                <a:pos x="0" y="4"/>
              </a:cxn>
            </a:cxnLst>
            <a:rect l="0" t="0" r="r" b="b"/>
            <a:pathLst>
              <a:path w="102" h="90">
                <a:moveTo>
                  <a:pt x="0" y="4"/>
                </a:moveTo>
                <a:lnTo>
                  <a:pt x="54" y="90"/>
                </a:lnTo>
                <a:lnTo>
                  <a:pt x="102" y="0"/>
                </a:lnTo>
                <a:lnTo>
                  <a:pt x="0" y="4"/>
                </a:lnTo>
                <a:close/>
              </a:path>
            </a:pathLst>
          </a:custGeom>
          <a:solidFill>
            <a:srgbClr val="0070C0"/>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74" name="Freeform 60">
            <a:extLst>
              <a:ext uri="{FF2B5EF4-FFF2-40B4-BE49-F238E27FC236}">
                <a16:creationId xmlns:a16="http://schemas.microsoft.com/office/drawing/2014/main" id="{A4F688D9-8A19-822A-137A-BCB5E0EC0B4D}"/>
              </a:ext>
            </a:extLst>
          </p:cNvPr>
          <p:cNvSpPr>
            <a:spLocks/>
          </p:cNvSpPr>
          <p:nvPr/>
        </p:nvSpPr>
        <p:spPr bwMode="auto">
          <a:xfrm>
            <a:off x="2324871" y="3730425"/>
            <a:ext cx="59183" cy="69047"/>
          </a:xfrm>
          <a:custGeom>
            <a:avLst/>
            <a:gdLst/>
            <a:ahLst/>
            <a:cxnLst>
              <a:cxn ang="0">
                <a:pos x="15" y="29"/>
              </a:cxn>
              <a:cxn ang="0">
                <a:pos x="7" y="24"/>
              </a:cxn>
              <a:cxn ang="0">
                <a:pos x="2" y="14"/>
              </a:cxn>
              <a:cxn ang="0">
                <a:pos x="7" y="2"/>
              </a:cxn>
              <a:cxn ang="0">
                <a:pos x="18" y="7"/>
              </a:cxn>
              <a:cxn ang="0">
                <a:pos x="23" y="17"/>
              </a:cxn>
              <a:cxn ang="0">
                <a:pos x="19" y="28"/>
              </a:cxn>
              <a:cxn ang="0">
                <a:pos x="15" y="29"/>
              </a:cxn>
            </a:cxnLst>
            <a:rect l="0" t="0" r="r" b="b"/>
            <a:pathLst>
              <a:path w="25" h="29">
                <a:moveTo>
                  <a:pt x="15" y="29"/>
                </a:moveTo>
                <a:cubicBezTo>
                  <a:pt x="12" y="29"/>
                  <a:pt x="9" y="27"/>
                  <a:pt x="7" y="24"/>
                </a:cubicBezTo>
                <a:cubicBezTo>
                  <a:pt x="6" y="21"/>
                  <a:pt x="4" y="17"/>
                  <a:pt x="2" y="14"/>
                </a:cubicBezTo>
                <a:cubicBezTo>
                  <a:pt x="0" y="10"/>
                  <a:pt x="2" y="4"/>
                  <a:pt x="7" y="2"/>
                </a:cubicBezTo>
                <a:cubicBezTo>
                  <a:pt x="11" y="0"/>
                  <a:pt x="16" y="2"/>
                  <a:pt x="18" y="7"/>
                </a:cubicBezTo>
                <a:cubicBezTo>
                  <a:pt x="19" y="10"/>
                  <a:pt x="21" y="13"/>
                  <a:pt x="23" y="17"/>
                </a:cubicBezTo>
                <a:cubicBezTo>
                  <a:pt x="25" y="21"/>
                  <a:pt x="23" y="26"/>
                  <a:pt x="19" y="28"/>
                </a:cubicBezTo>
                <a:cubicBezTo>
                  <a:pt x="18" y="29"/>
                  <a:pt x="16" y="29"/>
                  <a:pt x="15" y="29"/>
                </a:cubicBezTo>
                <a:close/>
              </a:path>
            </a:pathLst>
          </a:custGeom>
          <a:solidFill>
            <a:srgbClr val="8C8C8C"/>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75" name="Freeform 61">
            <a:extLst>
              <a:ext uri="{FF2B5EF4-FFF2-40B4-BE49-F238E27FC236}">
                <a16:creationId xmlns:a16="http://schemas.microsoft.com/office/drawing/2014/main" id="{15DEB4EA-AE2B-97E0-FB2E-D67410FE8C01}"/>
              </a:ext>
            </a:extLst>
          </p:cNvPr>
          <p:cNvSpPr>
            <a:spLocks noEditPoints="1"/>
          </p:cNvSpPr>
          <p:nvPr/>
        </p:nvSpPr>
        <p:spPr bwMode="auto">
          <a:xfrm>
            <a:off x="2230178" y="2244926"/>
            <a:ext cx="907476" cy="1481554"/>
          </a:xfrm>
          <a:custGeom>
            <a:avLst/>
            <a:gdLst/>
            <a:ahLst/>
            <a:cxnLst>
              <a:cxn ang="0">
                <a:pos x="25" y="599"/>
              </a:cxn>
              <a:cxn ang="0">
                <a:pos x="49" y="614"/>
              </a:cxn>
              <a:cxn ang="0">
                <a:pos x="26" y="583"/>
              </a:cxn>
              <a:cxn ang="0">
                <a:pos x="19" y="544"/>
              </a:cxn>
              <a:cxn ang="0">
                <a:pos x="29" y="583"/>
              </a:cxn>
              <a:cxn ang="0">
                <a:pos x="7" y="532"/>
              </a:cxn>
              <a:cxn ang="0">
                <a:pos x="21" y="507"/>
              </a:cxn>
              <a:cxn ang="0">
                <a:pos x="16" y="539"/>
              </a:cxn>
              <a:cxn ang="0">
                <a:pos x="0" y="463"/>
              </a:cxn>
              <a:cxn ang="0">
                <a:pos x="18" y="485"/>
              </a:cxn>
              <a:cxn ang="0">
                <a:pos x="9" y="449"/>
              </a:cxn>
              <a:cxn ang="0">
                <a:pos x="0" y="436"/>
              </a:cxn>
              <a:cxn ang="0">
                <a:pos x="18" y="418"/>
              </a:cxn>
              <a:cxn ang="0">
                <a:pos x="9" y="449"/>
              </a:cxn>
              <a:cxn ang="0">
                <a:pos x="3" y="394"/>
              </a:cxn>
              <a:cxn ang="0">
                <a:pos x="23" y="374"/>
              </a:cxn>
              <a:cxn ang="0">
                <a:pos x="19" y="359"/>
              </a:cxn>
              <a:cxn ang="0">
                <a:pos x="17" y="326"/>
              </a:cxn>
              <a:cxn ang="0">
                <a:pos x="28" y="352"/>
              </a:cxn>
              <a:cxn ang="0">
                <a:pos x="29" y="315"/>
              </a:cxn>
              <a:cxn ang="0">
                <a:pos x="42" y="278"/>
              </a:cxn>
              <a:cxn ang="0">
                <a:pos x="32" y="315"/>
              </a:cxn>
              <a:cxn ang="0">
                <a:pos x="40" y="261"/>
              </a:cxn>
              <a:cxn ang="0">
                <a:pos x="66" y="248"/>
              </a:cxn>
              <a:cxn ang="0">
                <a:pos x="69" y="233"/>
              </a:cxn>
              <a:cxn ang="0">
                <a:pos x="74" y="200"/>
              </a:cxn>
              <a:cxn ang="0">
                <a:pos x="76" y="229"/>
              </a:cxn>
              <a:cxn ang="0">
                <a:pos x="89" y="193"/>
              </a:cxn>
              <a:cxn ang="0">
                <a:pos x="113" y="162"/>
              </a:cxn>
              <a:cxn ang="0">
                <a:pos x="94" y="195"/>
              </a:cxn>
              <a:cxn ang="0">
                <a:pos x="116" y="145"/>
              </a:cxn>
              <a:cxn ang="0">
                <a:pos x="144" y="140"/>
              </a:cxn>
              <a:cxn ang="0">
                <a:pos x="154" y="127"/>
              </a:cxn>
              <a:cxn ang="0">
                <a:pos x="166" y="97"/>
              </a:cxn>
              <a:cxn ang="0">
                <a:pos x="160" y="125"/>
              </a:cxn>
              <a:cxn ang="0">
                <a:pos x="182" y="95"/>
              </a:cxn>
              <a:cxn ang="0">
                <a:pos x="214" y="72"/>
              </a:cxn>
              <a:cxn ang="0">
                <a:pos x="189" y="98"/>
              </a:cxn>
              <a:cxn ang="0">
                <a:pos x="222" y="57"/>
              </a:cxn>
              <a:cxn ang="0">
                <a:pos x="250" y="61"/>
              </a:cxn>
              <a:cxn ang="0">
                <a:pos x="266" y="52"/>
              </a:cxn>
              <a:cxn ang="0">
                <a:pos x="284" y="26"/>
              </a:cxn>
              <a:cxn ang="0">
                <a:pos x="270" y="51"/>
              </a:cxn>
              <a:cxn ang="0">
                <a:pos x="300" y="29"/>
              </a:cxn>
              <a:cxn ang="0">
                <a:pos x="338" y="17"/>
              </a:cxn>
              <a:cxn ang="0">
                <a:pos x="308" y="35"/>
              </a:cxn>
              <a:cxn ang="0">
                <a:pos x="350" y="5"/>
              </a:cxn>
              <a:cxn ang="0">
                <a:pos x="375" y="17"/>
              </a:cxn>
            </a:cxnLst>
            <a:rect l="0" t="0" r="r" b="b"/>
            <a:pathLst>
              <a:path w="383" h="626">
                <a:moveTo>
                  <a:pt x="41" y="626"/>
                </a:moveTo>
                <a:cubicBezTo>
                  <a:pt x="38" y="626"/>
                  <a:pt x="35" y="624"/>
                  <a:pt x="33" y="621"/>
                </a:cubicBezTo>
                <a:cubicBezTo>
                  <a:pt x="30" y="613"/>
                  <a:pt x="28" y="606"/>
                  <a:pt x="25" y="599"/>
                </a:cubicBezTo>
                <a:cubicBezTo>
                  <a:pt x="24" y="595"/>
                  <a:pt x="26" y="590"/>
                  <a:pt x="30" y="588"/>
                </a:cubicBezTo>
                <a:cubicBezTo>
                  <a:pt x="35" y="587"/>
                  <a:pt x="40" y="589"/>
                  <a:pt x="41" y="593"/>
                </a:cubicBezTo>
                <a:cubicBezTo>
                  <a:pt x="44" y="600"/>
                  <a:pt x="46" y="607"/>
                  <a:pt x="49" y="614"/>
                </a:cubicBezTo>
                <a:cubicBezTo>
                  <a:pt x="51" y="619"/>
                  <a:pt x="49" y="624"/>
                  <a:pt x="44" y="625"/>
                </a:cubicBezTo>
                <a:cubicBezTo>
                  <a:pt x="43" y="626"/>
                  <a:pt x="42" y="626"/>
                  <a:pt x="41" y="626"/>
                </a:cubicBezTo>
                <a:close/>
                <a:moveTo>
                  <a:pt x="26" y="583"/>
                </a:moveTo>
                <a:cubicBezTo>
                  <a:pt x="23" y="583"/>
                  <a:pt x="19" y="581"/>
                  <a:pt x="18" y="577"/>
                </a:cubicBezTo>
                <a:cubicBezTo>
                  <a:pt x="16" y="570"/>
                  <a:pt x="14" y="562"/>
                  <a:pt x="12" y="555"/>
                </a:cubicBezTo>
                <a:cubicBezTo>
                  <a:pt x="11" y="550"/>
                  <a:pt x="14" y="545"/>
                  <a:pt x="19" y="544"/>
                </a:cubicBezTo>
                <a:cubicBezTo>
                  <a:pt x="23" y="543"/>
                  <a:pt x="28" y="546"/>
                  <a:pt x="29" y="551"/>
                </a:cubicBezTo>
                <a:cubicBezTo>
                  <a:pt x="30" y="558"/>
                  <a:pt x="32" y="565"/>
                  <a:pt x="34" y="572"/>
                </a:cubicBezTo>
                <a:cubicBezTo>
                  <a:pt x="36" y="577"/>
                  <a:pt x="33" y="581"/>
                  <a:pt x="29" y="583"/>
                </a:cubicBezTo>
                <a:cubicBezTo>
                  <a:pt x="28" y="583"/>
                  <a:pt x="27" y="583"/>
                  <a:pt x="26" y="583"/>
                </a:cubicBezTo>
                <a:close/>
                <a:moveTo>
                  <a:pt x="16" y="539"/>
                </a:moveTo>
                <a:cubicBezTo>
                  <a:pt x="12" y="539"/>
                  <a:pt x="8" y="536"/>
                  <a:pt x="7" y="532"/>
                </a:cubicBezTo>
                <a:cubicBezTo>
                  <a:pt x="6" y="525"/>
                  <a:pt x="5" y="517"/>
                  <a:pt x="4" y="509"/>
                </a:cubicBezTo>
                <a:cubicBezTo>
                  <a:pt x="3" y="505"/>
                  <a:pt x="7" y="500"/>
                  <a:pt x="11" y="500"/>
                </a:cubicBezTo>
                <a:cubicBezTo>
                  <a:pt x="16" y="499"/>
                  <a:pt x="20" y="502"/>
                  <a:pt x="21" y="507"/>
                </a:cubicBezTo>
                <a:cubicBezTo>
                  <a:pt x="22" y="514"/>
                  <a:pt x="23" y="522"/>
                  <a:pt x="24" y="529"/>
                </a:cubicBezTo>
                <a:cubicBezTo>
                  <a:pt x="25" y="534"/>
                  <a:pt x="22" y="538"/>
                  <a:pt x="17" y="539"/>
                </a:cubicBezTo>
                <a:cubicBezTo>
                  <a:pt x="17" y="539"/>
                  <a:pt x="16" y="539"/>
                  <a:pt x="16" y="539"/>
                </a:cubicBezTo>
                <a:close/>
                <a:moveTo>
                  <a:pt x="10" y="494"/>
                </a:moveTo>
                <a:cubicBezTo>
                  <a:pt x="6" y="494"/>
                  <a:pt x="2" y="491"/>
                  <a:pt x="1" y="486"/>
                </a:cubicBezTo>
                <a:cubicBezTo>
                  <a:pt x="1" y="479"/>
                  <a:pt x="0" y="471"/>
                  <a:pt x="0" y="463"/>
                </a:cubicBezTo>
                <a:cubicBezTo>
                  <a:pt x="0" y="459"/>
                  <a:pt x="4" y="455"/>
                  <a:pt x="8" y="454"/>
                </a:cubicBezTo>
                <a:cubicBezTo>
                  <a:pt x="13" y="454"/>
                  <a:pt x="17" y="458"/>
                  <a:pt x="17" y="463"/>
                </a:cubicBezTo>
                <a:cubicBezTo>
                  <a:pt x="17" y="470"/>
                  <a:pt x="18" y="478"/>
                  <a:pt x="18" y="485"/>
                </a:cubicBezTo>
                <a:cubicBezTo>
                  <a:pt x="19" y="490"/>
                  <a:pt x="15" y="494"/>
                  <a:pt x="11" y="494"/>
                </a:cubicBezTo>
                <a:cubicBezTo>
                  <a:pt x="10" y="494"/>
                  <a:pt x="10" y="494"/>
                  <a:pt x="10" y="494"/>
                </a:cubicBezTo>
                <a:close/>
                <a:moveTo>
                  <a:pt x="9" y="449"/>
                </a:moveTo>
                <a:cubicBezTo>
                  <a:pt x="9" y="449"/>
                  <a:pt x="8" y="449"/>
                  <a:pt x="8" y="449"/>
                </a:cubicBezTo>
                <a:cubicBezTo>
                  <a:pt x="4" y="449"/>
                  <a:pt x="0" y="445"/>
                  <a:pt x="0" y="440"/>
                </a:cubicBezTo>
                <a:cubicBezTo>
                  <a:pt x="0" y="436"/>
                  <a:pt x="0" y="436"/>
                  <a:pt x="0" y="436"/>
                </a:cubicBezTo>
                <a:cubicBezTo>
                  <a:pt x="0" y="430"/>
                  <a:pt x="1" y="423"/>
                  <a:pt x="1" y="417"/>
                </a:cubicBezTo>
                <a:cubicBezTo>
                  <a:pt x="1" y="412"/>
                  <a:pt x="5" y="409"/>
                  <a:pt x="10" y="409"/>
                </a:cubicBezTo>
                <a:cubicBezTo>
                  <a:pt x="15" y="410"/>
                  <a:pt x="18" y="414"/>
                  <a:pt x="18" y="418"/>
                </a:cubicBezTo>
                <a:cubicBezTo>
                  <a:pt x="18" y="424"/>
                  <a:pt x="17" y="431"/>
                  <a:pt x="17" y="437"/>
                </a:cubicBezTo>
                <a:cubicBezTo>
                  <a:pt x="17" y="440"/>
                  <a:pt x="17" y="440"/>
                  <a:pt x="17" y="440"/>
                </a:cubicBezTo>
                <a:cubicBezTo>
                  <a:pt x="17" y="445"/>
                  <a:pt x="13" y="449"/>
                  <a:pt x="9" y="449"/>
                </a:cubicBezTo>
                <a:close/>
                <a:moveTo>
                  <a:pt x="12" y="404"/>
                </a:moveTo>
                <a:cubicBezTo>
                  <a:pt x="11" y="404"/>
                  <a:pt x="11" y="404"/>
                  <a:pt x="11" y="404"/>
                </a:cubicBezTo>
                <a:cubicBezTo>
                  <a:pt x="6" y="403"/>
                  <a:pt x="3" y="399"/>
                  <a:pt x="3" y="394"/>
                </a:cubicBezTo>
                <a:cubicBezTo>
                  <a:pt x="4" y="386"/>
                  <a:pt x="5" y="379"/>
                  <a:pt x="7" y="371"/>
                </a:cubicBezTo>
                <a:cubicBezTo>
                  <a:pt x="7" y="367"/>
                  <a:pt x="12" y="364"/>
                  <a:pt x="16" y="364"/>
                </a:cubicBezTo>
                <a:cubicBezTo>
                  <a:pt x="21" y="365"/>
                  <a:pt x="24" y="370"/>
                  <a:pt x="23" y="374"/>
                </a:cubicBezTo>
                <a:cubicBezTo>
                  <a:pt x="22" y="381"/>
                  <a:pt x="21" y="389"/>
                  <a:pt x="20" y="396"/>
                </a:cubicBezTo>
                <a:cubicBezTo>
                  <a:pt x="20" y="400"/>
                  <a:pt x="16" y="404"/>
                  <a:pt x="12" y="404"/>
                </a:cubicBezTo>
                <a:close/>
                <a:moveTo>
                  <a:pt x="19" y="359"/>
                </a:moveTo>
                <a:cubicBezTo>
                  <a:pt x="19" y="359"/>
                  <a:pt x="18" y="359"/>
                  <a:pt x="18" y="359"/>
                </a:cubicBezTo>
                <a:cubicBezTo>
                  <a:pt x="13" y="358"/>
                  <a:pt x="10" y="353"/>
                  <a:pt x="11" y="349"/>
                </a:cubicBezTo>
                <a:cubicBezTo>
                  <a:pt x="13" y="341"/>
                  <a:pt x="15" y="334"/>
                  <a:pt x="17" y="326"/>
                </a:cubicBezTo>
                <a:cubicBezTo>
                  <a:pt x="18" y="322"/>
                  <a:pt x="23" y="319"/>
                  <a:pt x="27" y="320"/>
                </a:cubicBezTo>
                <a:cubicBezTo>
                  <a:pt x="32" y="322"/>
                  <a:pt x="34" y="326"/>
                  <a:pt x="33" y="331"/>
                </a:cubicBezTo>
                <a:cubicBezTo>
                  <a:pt x="31" y="338"/>
                  <a:pt x="29" y="345"/>
                  <a:pt x="28" y="352"/>
                </a:cubicBezTo>
                <a:cubicBezTo>
                  <a:pt x="27" y="356"/>
                  <a:pt x="23" y="359"/>
                  <a:pt x="19" y="359"/>
                </a:cubicBezTo>
                <a:close/>
                <a:moveTo>
                  <a:pt x="32" y="315"/>
                </a:moveTo>
                <a:cubicBezTo>
                  <a:pt x="31" y="315"/>
                  <a:pt x="30" y="315"/>
                  <a:pt x="29" y="315"/>
                </a:cubicBezTo>
                <a:cubicBezTo>
                  <a:pt x="24" y="313"/>
                  <a:pt x="22" y="309"/>
                  <a:pt x="24" y="304"/>
                </a:cubicBezTo>
                <a:cubicBezTo>
                  <a:pt x="26" y="297"/>
                  <a:pt x="29" y="290"/>
                  <a:pt x="31" y="282"/>
                </a:cubicBezTo>
                <a:cubicBezTo>
                  <a:pt x="33" y="278"/>
                  <a:pt x="38" y="276"/>
                  <a:pt x="42" y="278"/>
                </a:cubicBezTo>
                <a:cubicBezTo>
                  <a:pt x="47" y="279"/>
                  <a:pt x="49" y="284"/>
                  <a:pt x="47" y="289"/>
                </a:cubicBezTo>
                <a:cubicBezTo>
                  <a:pt x="45" y="295"/>
                  <a:pt x="42" y="303"/>
                  <a:pt x="40" y="310"/>
                </a:cubicBezTo>
                <a:cubicBezTo>
                  <a:pt x="38" y="313"/>
                  <a:pt x="35" y="315"/>
                  <a:pt x="32" y="315"/>
                </a:cubicBezTo>
                <a:close/>
                <a:moveTo>
                  <a:pt x="48" y="273"/>
                </a:moveTo>
                <a:cubicBezTo>
                  <a:pt x="47" y="273"/>
                  <a:pt x="46" y="273"/>
                  <a:pt x="45" y="272"/>
                </a:cubicBezTo>
                <a:cubicBezTo>
                  <a:pt x="40" y="270"/>
                  <a:pt x="38" y="265"/>
                  <a:pt x="40" y="261"/>
                </a:cubicBezTo>
                <a:cubicBezTo>
                  <a:pt x="44" y="254"/>
                  <a:pt x="47" y="247"/>
                  <a:pt x="50" y="240"/>
                </a:cubicBezTo>
                <a:cubicBezTo>
                  <a:pt x="53" y="236"/>
                  <a:pt x="58" y="234"/>
                  <a:pt x="62" y="237"/>
                </a:cubicBezTo>
                <a:cubicBezTo>
                  <a:pt x="66" y="239"/>
                  <a:pt x="68" y="244"/>
                  <a:pt x="66" y="248"/>
                </a:cubicBezTo>
                <a:cubicBezTo>
                  <a:pt x="62" y="255"/>
                  <a:pt x="59" y="261"/>
                  <a:pt x="56" y="268"/>
                </a:cubicBezTo>
                <a:cubicBezTo>
                  <a:pt x="54" y="271"/>
                  <a:pt x="51" y="273"/>
                  <a:pt x="48" y="273"/>
                </a:cubicBezTo>
                <a:close/>
                <a:moveTo>
                  <a:pt x="69" y="233"/>
                </a:moveTo>
                <a:cubicBezTo>
                  <a:pt x="67" y="233"/>
                  <a:pt x="66" y="232"/>
                  <a:pt x="65" y="232"/>
                </a:cubicBezTo>
                <a:cubicBezTo>
                  <a:pt x="61" y="229"/>
                  <a:pt x="59" y="224"/>
                  <a:pt x="62" y="220"/>
                </a:cubicBezTo>
                <a:cubicBezTo>
                  <a:pt x="65" y="213"/>
                  <a:pt x="69" y="207"/>
                  <a:pt x="74" y="200"/>
                </a:cubicBezTo>
                <a:cubicBezTo>
                  <a:pt x="76" y="196"/>
                  <a:pt x="81" y="195"/>
                  <a:pt x="85" y="198"/>
                </a:cubicBezTo>
                <a:cubicBezTo>
                  <a:pt x="89" y="200"/>
                  <a:pt x="90" y="206"/>
                  <a:pt x="88" y="210"/>
                </a:cubicBezTo>
                <a:cubicBezTo>
                  <a:pt x="84" y="216"/>
                  <a:pt x="80" y="222"/>
                  <a:pt x="76" y="229"/>
                </a:cubicBezTo>
                <a:cubicBezTo>
                  <a:pt x="75" y="231"/>
                  <a:pt x="72" y="233"/>
                  <a:pt x="69" y="233"/>
                </a:cubicBezTo>
                <a:close/>
                <a:moveTo>
                  <a:pt x="94" y="195"/>
                </a:moveTo>
                <a:cubicBezTo>
                  <a:pt x="92" y="195"/>
                  <a:pt x="90" y="194"/>
                  <a:pt x="89" y="193"/>
                </a:cubicBezTo>
                <a:cubicBezTo>
                  <a:pt x="85" y="190"/>
                  <a:pt x="84" y="185"/>
                  <a:pt x="87" y="181"/>
                </a:cubicBezTo>
                <a:cubicBezTo>
                  <a:pt x="91" y="175"/>
                  <a:pt x="96" y="169"/>
                  <a:pt x="101" y="163"/>
                </a:cubicBezTo>
                <a:cubicBezTo>
                  <a:pt x="104" y="159"/>
                  <a:pt x="109" y="159"/>
                  <a:pt x="113" y="162"/>
                </a:cubicBezTo>
                <a:cubicBezTo>
                  <a:pt x="116" y="165"/>
                  <a:pt x="117" y="170"/>
                  <a:pt x="114" y="174"/>
                </a:cubicBezTo>
                <a:cubicBezTo>
                  <a:pt x="109" y="179"/>
                  <a:pt x="105" y="185"/>
                  <a:pt x="101" y="191"/>
                </a:cubicBezTo>
                <a:cubicBezTo>
                  <a:pt x="99" y="194"/>
                  <a:pt x="96" y="195"/>
                  <a:pt x="94" y="195"/>
                </a:cubicBezTo>
                <a:close/>
                <a:moveTo>
                  <a:pt x="122" y="159"/>
                </a:moveTo>
                <a:cubicBezTo>
                  <a:pt x="120" y="159"/>
                  <a:pt x="118" y="159"/>
                  <a:pt x="116" y="157"/>
                </a:cubicBezTo>
                <a:cubicBezTo>
                  <a:pt x="113" y="154"/>
                  <a:pt x="113" y="149"/>
                  <a:pt x="116" y="145"/>
                </a:cubicBezTo>
                <a:cubicBezTo>
                  <a:pt x="121" y="140"/>
                  <a:pt x="126" y="134"/>
                  <a:pt x="132" y="128"/>
                </a:cubicBezTo>
                <a:cubicBezTo>
                  <a:pt x="135" y="125"/>
                  <a:pt x="140" y="125"/>
                  <a:pt x="144" y="128"/>
                </a:cubicBezTo>
                <a:cubicBezTo>
                  <a:pt x="147" y="132"/>
                  <a:pt x="147" y="137"/>
                  <a:pt x="144" y="140"/>
                </a:cubicBezTo>
                <a:cubicBezTo>
                  <a:pt x="138" y="146"/>
                  <a:pt x="133" y="151"/>
                  <a:pt x="128" y="157"/>
                </a:cubicBezTo>
                <a:cubicBezTo>
                  <a:pt x="127" y="158"/>
                  <a:pt x="124" y="159"/>
                  <a:pt x="122" y="159"/>
                </a:cubicBezTo>
                <a:close/>
                <a:moveTo>
                  <a:pt x="154" y="127"/>
                </a:moveTo>
                <a:cubicBezTo>
                  <a:pt x="152" y="127"/>
                  <a:pt x="149" y="126"/>
                  <a:pt x="148" y="124"/>
                </a:cubicBezTo>
                <a:cubicBezTo>
                  <a:pt x="144" y="121"/>
                  <a:pt x="145" y="116"/>
                  <a:pt x="148" y="112"/>
                </a:cubicBezTo>
                <a:cubicBezTo>
                  <a:pt x="154" y="107"/>
                  <a:pt x="160" y="102"/>
                  <a:pt x="166" y="97"/>
                </a:cubicBezTo>
                <a:cubicBezTo>
                  <a:pt x="169" y="94"/>
                  <a:pt x="175" y="95"/>
                  <a:pt x="178" y="98"/>
                </a:cubicBezTo>
                <a:cubicBezTo>
                  <a:pt x="180" y="102"/>
                  <a:pt x="180" y="107"/>
                  <a:pt x="176" y="110"/>
                </a:cubicBezTo>
                <a:cubicBezTo>
                  <a:pt x="171" y="115"/>
                  <a:pt x="165" y="120"/>
                  <a:pt x="160" y="125"/>
                </a:cubicBezTo>
                <a:cubicBezTo>
                  <a:pt x="158" y="126"/>
                  <a:pt x="156" y="127"/>
                  <a:pt x="154" y="127"/>
                </a:cubicBezTo>
                <a:close/>
                <a:moveTo>
                  <a:pt x="189" y="98"/>
                </a:moveTo>
                <a:cubicBezTo>
                  <a:pt x="186" y="98"/>
                  <a:pt x="184" y="97"/>
                  <a:pt x="182" y="95"/>
                </a:cubicBezTo>
                <a:cubicBezTo>
                  <a:pt x="179" y="91"/>
                  <a:pt x="180" y="86"/>
                  <a:pt x="184" y="83"/>
                </a:cubicBezTo>
                <a:cubicBezTo>
                  <a:pt x="190" y="78"/>
                  <a:pt x="196" y="74"/>
                  <a:pt x="203" y="70"/>
                </a:cubicBezTo>
                <a:cubicBezTo>
                  <a:pt x="206" y="67"/>
                  <a:pt x="212" y="68"/>
                  <a:pt x="214" y="72"/>
                </a:cubicBezTo>
                <a:cubicBezTo>
                  <a:pt x="217" y="76"/>
                  <a:pt x="216" y="81"/>
                  <a:pt x="212" y="84"/>
                </a:cubicBezTo>
                <a:cubicBezTo>
                  <a:pt x="206" y="88"/>
                  <a:pt x="200" y="92"/>
                  <a:pt x="194" y="97"/>
                </a:cubicBezTo>
                <a:cubicBezTo>
                  <a:pt x="192" y="98"/>
                  <a:pt x="191" y="98"/>
                  <a:pt x="189" y="98"/>
                </a:cubicBezTo>
                <a:close/>
                <a:moveTo>
                  <a:pt x="226" y="73"/>
                </a:moveTo>
                <a:cubicBezTo>
                  <a:pt x="223" y="73"/>
                  <a:pt x="221" y="72"/>
                  <a:pt x="219" y="69"/>
                </a:cubicBezTo>
                <a:cubicBezTo>
                  <a:pt x="217" y="65"/>
                  <a:pt x="218" y="60"/>
                  <a:pt x="222" y="57"/>
                </a:cubicBezTo>
                <a:cubicBezTo>
                  <a:pt x="229" y="53"/>
                  <a:pt x="235" y="50"/>
                  <a:pt x="242" y="46"/>
                </a:cubicBezTo>
                <a:cubicBezTo>
                  <a:pt x="246" y="44"/>
                  <a:pt x="251" y="45"/>
                  <a:pt x="254" y="49"/>
                </a:cubicBezTo>
                <a:cubicBezTo>
                  <a:pt x="256" y="54"/>
                  <a:pt x="254" y="59"/>
                  <a:pt x="250" y="61"/>
                </a:cubicBezTo>
                <a:cubicBezTo>
                  <a:pt x="244" y="64"/>
                  <a:pt x="237" y="68"/>
                  <a:pt x="231" y="72"/>
                </a:cubicBezTo>
                <a:cubicBezTo>
                  <a:pt x="229" y="73"/>
                  <a:pt x="228" y="73"/>
                  <a:pt x="226" y="73"/>
                </a:cubicBezTo>
                <a:close/>
                <a:moveTo>
                  <a:pt x="266" y="52"/>
                </a:moveTo>
                <a:cubicBezTo>
                  <a:pt x="263" y="52"/>
                  <a:pt x="260" y="50"/>
                  <a:pt x="259" y="47"/>
                </a:cubicBezTo>
                <a:cubicBezTo>
                  <a:pt x="257" y="43"/>
                  <a:pt x="258" y="38"/>
                  <a:pt x="263" y="36"/>
                </a:cubicBezTo>
                <a:cubicBezTo>
                  <a:pt x="270" y="32"/>
                  <a:pt x="277" y="29"/>
                  <a:pt x="284" y="26"/>
                </a:cubicBezTo>
                <a:cubicBezTo>
                  <a:pt x="288" y="25"/>
                  <a:pt x="293" y="27"/>
                  <a:pt x="295" y="31"/>
                </a:cubicBezTo>
                <a:cubicBezTo>
                  <a:pt x="297" y="35"/>
                  <a:pt x="295" y="40"/>
                  <a:pt x="290" y="42"/>
                </a:cubicBezTo>
                <a:cubicBezTo>
                  <a:pt x="283" y="45"/>
                  <a:pt x="277" y="48"/>
                  <a:pt x="270" y="51"/>
                </a:cubicBezTo>
                <a:cubicBezTo>
                  <a:pt x="269" y="52"/>
                  <a:pt x="268" y="52"/>
                  <a:pt x="266" y="52"/>
                </a:cubicBezTo>
                <a:close/>
                <a:moveTo>
                  <a:pt x="308" y="35"/>
                </a:moveTo>
                <a:cubicBezTo>
                  <a:pt x="305" y="35"/>
                  <a:pt x="301" y="33"/>
                  <a:pt x="300" y="29"/>
                </a:cubicBezTo>
                <a:cubicBezTo>
                  <a:pt x="299" y="25"/>
                  <a:pt x="301" y="20"/>
                  <a:pt x="305" y="18"/>
                </a:cubicBezTo>
                <a:cubicBezTo>
                  <a:pt x="313" y="16"/>
                  <a:pt x="320" y="13"/>
                  <a:pt x="327" y="11"/>
                </a:cubicBezTo>
                <a:cubicBezTo>
                  <a:pt x="332" y="10"/>
                  <a:pt x="337" y="12"/>
                  <a:pt x="338" y="17"/>
                </a:cubicBezTo>
                <a:cubicBezTo>
                  <a:pt x="339" y="21"/>
                  <a:pt x="337" y="26"/>
                  <a:pt x="332" y="27"/>
                </a:cubicBezTo>
                <a:cubicBezTo>
                  <a:pt x="325" y="30"/>
                  <a:pt x="318" y="32"/>
                  <a:pt x="311" y="34"/>
                </a:cubicBezTo>
                <a:cubicBezTo>
                  <a:pt x="310" y="35"/>
                  <a:pt x="309" y="35"/>
                  <a:pt x="308" y="35"/>
                </a:cubicBezTo>
                <a:close/>
                <a:moveTo>
                  <a:pt x="352" y="22"/>
                </a:moveTo>
                <a:cubicBezTo>
                  <a:pt x="348" y="22"/>
                  <a:pt x="344" y="19"/>
                  <a:pt x="343" y="15"/>
                </a:cubicBezTo>
                <a:cubicBezTo>
                  <a:pt x="342" y="11"/>
                  <a:pt x="345" y="6"/>
                  <a:pt x="350" y="5"/>
                </a:cubicBezTo>
                <a:cubicBezTo>
                  <a:pt x="357" y="3"/>
                  <a:pt x="365" y="2"/>
                  <a:pt x="372" y="0"/>
                </a:cubicBezTo>
                <a:cubicBezTo>
                  <a:pt x="377" y="0"/>
                  <a:pt x="381" y="3"/>
                  <a:pt x="382" y="7"/>
                </a:cubicBezTo>
                <a:cubicBezTo>
                  <a:pt x="383" y="12"/>
                  <a:pt x="380" y="16"/>
                  <a:pt x="375" y="17"/>
                </a:cubicBezTo>
                <a:cubicBezTo>
                  <a:pt x="368" y="18"/>
                  <a:pt x="361" y="20"/>
                  <a:pt x="354" y="22"/>
                </a:cubicBezTo>
                <a:cubicBezTo>
                  <a:pt x="353" y="22"/>
                  <a:pt x="352" y="22"/>
                  <a:pt x="352" y="22"/>
                </a:cubicBezTo>
                <a:close/>
              </a:path>
            </a:pathLst>
          </a:custGeom>
          <a:solidFill>
            <a:srgbClr val="002060"/>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76" name="Freeform 62">
            <a:extLst>
              <a:ext uri="{FF2B5EF4-FFF2-40B4-BE49-F238E27FC236}">
                <a16:creationId xmlns:a16="http://schemas.microsoft.com/office/drawing/2014/main" id="{E39A96F2-8B92-3317-0DEE-0AF07EA9445B}"/>
              </a:ext>
            </a:extLst>
          </p:cNvPr>
          <p:cNvSpPr>
            <a:spLocks/>
          </p:cNvSpPr>
          <p:nvPr/>
        </p:nvSpPr>
        <p:spPr bwMode="auto">
          <a:xfrm>
            <a:off x="3145545" y="2233089"/>
            <a:ext cx="71020" cy="45374"/>
          </a:xfrm>
          <a:custGeom>
            <a:avLst/>
            <a:gdLst/>
            <a:ahLst/>
            <a:cxnLst>
              <a:cxn ang="0">
                <a:pos x="9" y="19"/>
              </a:cxn>
              <a:cxn ang="0">
                <a:pos x="1" y="11"/>
              </a:cxn>
              <a:cxn ang="0">
                <a:pos x="8" y="2"/>
              </a:cxn>
              <a:cxn ang="0">
                <a:pos x="20" y="0"/>
              </a:cxn>
              <a:cxn ang="0">
                <a:pos x="29" y="8"/>
              </a:cxn>
              <a:cxn ang="0">
                <a:pos x="22" y="17"/>
              </a:cxn>
              <a:cxn ang="0">
                <a:pos x="11" y="19"/>
              </a:cxn>
              <a:cxn ang="0">
                <a:pos x="9" y="19"/>
              </a:cxn>
            </a:cxnLst>
            <a:rect l="0" t="0" r="r" b="b"/>
            <a:pathLst>
              <a:path w="30" h="19">
                <a:moveTo>
                  <a:pt x="9" y="19"/>
                </a:moveTo>
                <a:cubicBezTo>
                  <a:pt x="5" y="19"/>
                  <a:pt x="2" y="16"/>
                  <a:pt x="1" y="11"/>
                </a:cubicBezTo>
                <a:cubicBezTo>
                  <a:pt x="0" y="7"/>
                  <a:pt x="4" y="2"/>
                  <a:pt x="8" y="2"/>
                </a:cubicBezTo>
                <a:cubicBezTo>
                  <a:pt x="12" y="1"/>
                  <a:pt x="16" y="1"/>
                  <a:pt x="20" y="0"/>
                </a:cubicBezTo>
                <a:cubicBezTo>
                  <a:pt x="24" y="0"/>
                  <a:pt x="29" y="3"/>
                  <a:pt x="29" y="8"/>
                </a:cubicBezTo>
                <a:cubicBezTo>
                  <a:pt x="30" y="13"/>
                  <a:pt x="26" y="17"/>
                  <a:pt x="22" y="17"/>
                </a:cubicBezTo>
                <a:cubicBezTo>
                  <a:pt x="18" y="18"/>
                  <a:pt x="14" y="18"/>
                  <a:pt x="11" y="19"/>
                </a:cubicBezTo>
                <a:cubicBezTo>
                  <a:pt x="10" y="19"/>
                  <a:pt x="10" y="19"/>
                  <a:pt x="9" y="19"/>
                </a:cubicBezTo>
                <a:close/>
              </a:path>
            </a:pathLst>
          </a:custGeom>
          <a:solidFill>
            <a:srgbClr val="8C8C8C"/>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77" name="Freeform 63">
            <a:extLst>
              <a:ext uri="{FF2B5EF4-FFF2-40B4-BE49-F238E27FC236}">
                <a16:creationId xmlns:a16="http://schemas.microsoft.com/office/drawing/2014/main" id="{B95D922A-A3A8-B49B-64E2-B69B5C23AA82}"/>
              </a:ext>
            </a:extLst>
          </p:cNvPr>
          <p:cNvSpPr>
            <a:spLocks/>
          </p:cNvSpPr>
          <p:nvPr/>
        </p:nvSpPr>
        <p:spPr bwMode="auto">
          <a:xfrm>
            <a:off x="3161328" y="2154178"/>
            <a:ext cx="179522" cy="201223"/>
          </a:xfrm>
          <a:custGeom>
            <a:avLst/>
            <a:gdLst/>
            <a:ahLst/>
            <a:cxnLst>
              <a:cxn ang="0">
                <a:pos x="4" y="102"/>
              </a:cxn>
              <a:cxn ang="0">
                <a:pos x="91" y="47"/>
              </a:cxn>
              <a:cxn ang="0">
                <a:pos x="0" y="0"/>
              </a:cxn>
              <a:cxn ang="0">
                <a:pos x="4" y="102"/>
              </a:cxn>
            </a:cxnLst>
            <a:rect l="0" t="0" r="r" b="b"/>
            <a:pathLst>
              <a:path w="91" h="102">
                <a:moveTo>
                  <a:pt x="4" y="102"/>
                </a:moveTo>
                <a:lnTo>
                  <a:pt x="91" y="47"/>
                </a:lnTo>
                <a:lnTo>
                  <a:pt x="0" y="0"/>
                </a:lnTo>
                <a:lnTo>
                  <a:pt x="4" y="102"/>
                </a:lnTo>
                <a:close/>
              </a:path>
            </a:pathLst>
          </a:custGeom>
          <a:solidFill>
            <a:srgbClr val="002060"/>
          </a:solidFill>
          <a:ln w="9525">
            <a:noFill/>
            <a:round/>
            <a:headEnd/>
            <a:tailEnd/>
          </a:ln>
        </p:spPr>
        <p:txBody>
          <a:bodyPr vert="horz" wrap="square" lIns="243868" tIns="121934" rIns="243868" bIns="121934" numCol="1" anchor="t" anchorCtr="0" compatLnSpc="1">
            <a:prstTxWarp prst="textNoShape">
              <a:avLst/>
            </a:prstTxWarp>
          </a:bodyPr>
          <a:lstStyle/>
          <a:p>
            <a:pPr defTabSz="1828983"/>
            <a:endParaRPr lang="en-US" sz="3200">
              <a:solidFill>
                <a:prstClr val="black"/>
              </a:solidFill>
            </a:endParaRPr>
          </a:p>
        </p:txBody>
      </p:sp>
      <p:sp>
        <p:nvSpPr>
          <p:cNvPr id="21" name="Content Placeholder 2">
            <a:extLst>
              <a:ext uri="{FF2B5EF4-FFF2-40B4-BE49-F238E27FC236}">
                <a16:creationId xmlns:a16="http://schemas.microsoft.com/office/drawing/2014/main" id="{C41F1915-51F5-BBD2-AF0D-AC5CFB26CDB3}"/>
              </a:ext>
            </a:extLst>
          </p:cNvPr>
          <p:cNvSpPr txBox="1">
            <a:spLocks/>
          </p:cNvSpPr>
          <p:nvPr/>
        </p:nvSpPr>
        <p:spPr>
          <a:xfrm>
            <a:off x="7788349" y="5286770"/>
            <a:ext cx="1378106" cy="755470"/>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983">
              <a:buNone/>
            </a:pPr>
            <a:r>
              <a:rPr lang="id-ID" sz="1100" b="1" dirty="0">
                <a:solidFill>
                  <a:schemeClr val="tx1"/>
                </a:solidFill>
              </a:rPr>
              <a:t>Content here</a:t>
            </a:r>
            <a:br>
              <a:rPr lang="en-US" sz="1100" b="1" dirty="0">
                <a:solidFill>
                  <a:schemeClr val="tx1"/>
                </a:solidFill>
              </a:rPr>
            </a:br>
            <a:r>
              <a:rPr lang="en-US" sz="1050" dirty="0">
                <a:solidFill>
                  <a:schemeClr val="tx1"/>
                </a:solidFill>
              </a:rPr>
              <a:t>Lorem ipsum dolor sit amet, </a:t>
            </a:r>
            <a:r>
              <a:rPr lang="en-US" sz="1050" dirty="0" err="1">
                <a:solidFill>
                  <a:schemeClr val="tx1"/>
                </a:solidFill>
              </a:rPr>
              <a:t>adipiscing</a:t>
            </a:r>
            <a:r>
              <a:rPr lang="en-US" sz="1050" dirty="0">
                <a:solidFill>
                  <a:schemeClr val="tx1"/>
                </a:solidFill>
              </a:rPr>
              <a:t> elit. </a:t>
            </a:r>
          </a:p>
        </p:txBody>
      </p:sp>
      <p:sp>
        <p:nvSpPr>
          <p:cNvPr id="22" name="Oval 21">
            <a:extLst>
              <a:ext uri="{FF2B5EF4-FFF2-40B4-BE49-F238E27FC236}">
                <a16:creationId xmlns:a16="http://schemas.microsoft.com/office/drawing/2014/main" id="{008C90D3-F20C-9323-5D41-F1F5F7B137CC}"/>
              </a:ext>
            </a:extLst>
          </p:cNvPr>
          <p:cNvSpPr/>
          <p:nvPr/>
        </p:nvSpPr>
        <p:spPr>
          <a:xfrm flipH="1">
            <a:off x="8328890" y="6251941"/>
            <a:ext cx="297024" cy="30349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r>
              <a:rPr lang="id-ID" sz="2000" b="1" dirty="0" err="1">
                <a:solidFill>
                  <a:srgbClr val="00BAB5"/>
                </a:solidFill>
                <a:latin typeface="Century Gothic" panose="020B0502020202020204" pitchFamily="34" charset="0"/>
              </a:rPr>
              <a:t>E</a:t>
            </a:r>
            <a:endParaRPr lang="en-US" sz="2000" b="1" dirty="0">
              <a:solidFill>
                <a:srgbClr val="00BAB5"/>
              </a:solidFill>
              <a:latin typeface="Century Gothic" panose="020B0502020202020204" pitchFamily="34" charset="0"/>
            </a:endParaRPr>
          </a:p>
        </p:txBody>
      </p:sp>
      <p:grpSp>
        <p:nvGrpSpPr>
          <p:cNvPr id="93" name="Group 92">
            <a:extLst>
              <a:ext uri="{FF2B5EF4-FFF2-40B4-BE49-F238E27FC236}">
                <a16:creationId xmlns:a16="http://schemas.microsoft.com/office/drawing/2014/main" id="{4D891F43-5A41-B632-EDCD-CF7E2BA4F912}"/>
              </a:ext>
            </a:extLst>
          </p:cNvPr>
          <p:cNvGrpSpPr/>
          <p:nvPr/>
        </p:nvGrpSpPr>
        <p:grpSpPr>
          <a:xfrm>
            <a:off x="2813030" y="5114724"/>
            <a:ext cx="1378106" cy="1562437"/>
            <a:chOff x="3185865" y="5241664"/>
            <a:chExt cx="1378106" cy="1562437"/>
          </a:xfrm>
        </p:grpSpPr>
        <p:sp>
          <p:nvSpPr>
            <p:cNvPr id="82" name="Rounded Rectangle 81">
              <a:extLst>
                <a:ext uri="{FF2B5EF4-FFF2-40B4-BE49-F238E27FC236}">
                  <a16:creationId xmlns:a16="http://schemas.microsoft.com/office/drawing/2014/main" id="{AFE7C7EE-27EF-7E61-51CE-59B403918007}"/>
                </a:ext>
              </a:extLst>
            </p:cNvPr>
            <p:cNvSpPr/>
            <p:nvPr/>
          </p:nvSpPr>
          <p:spPr>
            <a:xfrm>
              <a:off x="3356517" y="5241664"/>
              <a:ext cx="1037063" cy="1562437"/>
            </a:xfrm>
            <a:prstGeom prst="roundRect">
              <a:avLst/>
            </a:prstGeom>
            <a:solidFill>
              <a:srgbClr val="7DD1C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12F19CD-13C2-9222-5649-3EE667DC972C}"/>
                </a:ext>
              </a:extLst>
            </p:cNvPr>
            <p:cNvSpPr/>
            <p:nvPr/>
          </p:nvSpPr>
          <p:spPr>
            <a:xfrm>
              <a:off x="3658690" y="6197916"/>
              <a:ext cx="463603" cy="463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665275A7-0770-5884-C7B8-C987CEA1593C}"/>
                </a:ext>
              </a:extLst>
            </p:cNvPr>
            <p:cNvSpPr txBox="1">
              <a:spLocks/>
            </p:cNvSpPr>
            <p:nvPr/>
          </p:nvSpPr>
          <p:spPr>
            <a:xfrm>
              <a:off x="3185865" y="5372545"/>
              <a:ext cx="1378106" cy="755470"/>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983">
                <a:buNone/>
              </a:pPr>
              <a:r>
                <a:rPr lang="id-ID" sz="1100" b="1" dirty="0">
                  <a:solidFill>
                    <a:schemeClr val="tx1"/>
                  </a:solidFill>
                </a:rPr>
                <a:t>Content here</a:t>
              </a:r>
              <a:br>
                <a:rPr lang="en-US" sz="1100" b="1" dirty="0">
                  <a:solidFill>
                    <a:schemeClr val="tx1"/>
                  </a:solidFill>
                </a:rPr>
              </a:br>
              <a:r>
                <a:rPr lang="en-US" sz="1050" dirty="0" err="1">
                  <a:solidFill>
                    <a:schemeClr val="tx1"/>
                  </a:solidFill>
                </a:rPr>
                <a:t>Lorem</a:t>
              </a:r>
              <a:r>
                <a:rPr lang="en-US" sz="1050" dirty="0">
                  <a:solidFill>
                    <a:schemeClr val="tx1"/>
                  </a:solidFill>
                </a:rPr>
                <a:t> ipsum dolor sit amet, </a:t>
              </a:r>
              <a:r>
                <a:rPr lang="en-US" sz="1050" dirty="0" err="1">
                  <a:solidFill>
                    <a:schemeClr val="tx1"/>
                  </a:solidFill>
                </a:rPr>
                <a:t>adipiscing</a:t>
              </a:r>
              <a:r>
                <a:rPr lang="en-US" sz="1050" dirty="0">
                  <a:solidFill>
                    <a:schemeClr val="tx1"/>
                  </a:solidFill>
                </a:rPr>
                <a:t> elit. </a:t>
              </a:r>
            </a:p>
          </p:txBody>
        </p:sp>
        <p:sp>
          <p:nvSpPr>
            <p:cNvPr id="20" name="Oval 19">
              <a:extLst>
                <a:ext uri="{FF2B5EF4-FFF2-40B4-BE49-F238E27FC236}">
                  <a16:creationId xmlns:a16="http://schemas.microsoft.com/office/drawing/2014/main" id="{34BEEF91-1AAA-9178-3855-C99F57CF4AAF}"/>
                </a:ext>
              </a:extLst>
            </p:cNvPr>
            <p:cNvSpPr/>
            <p:nvPr/>
          </p:nvSpPr>
          <p:spPr>
            <a:xfrm flipH="1">
              <a:off x="3734296" y="6257859"/>
              <a:ext cx="297025" cy="30349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r>
                <a:rPr lang="id-ID" sz="2000" b="1" dirty="0">
                  <a:solidFill>
                    <a:srgbClr val="7DD1CE"/>
                  </a:solidFill>
                  <a:latin typeface="Century Gothic" panose="020B0502020202020204" pitchFamily="34" charset="0"/>
                </a:rPr>
                <a:t>D</a:t>
              </a:r>
              <a:endParaRPr lang="en-US" sz="2000" b="1" dirty="0">
                <a:solidFill>
                  <a:srgbClr val="7DD1CE"/>
                </a:solidFill>
                <a:latin typeface="Century Gothic" panose="020B0502020202020204" pitchFamily="34" charset="0"/>
              </a:endParaRPr>
            </a:p>
          </p:txBody>
        </p:sp>
      </p:grpSp>
      <p:sp>
        <p:nvSpPr>
          <p:cNvPr id="17" name="Content Placeholder 2">
            <a:extLst>
              <a:ext uri="{FF2B5EF4-FFF2-40B4-BE49-F238E27FC236}">
                <a16:creationId xmlns:a16="http://schemas.microsoft.com/office/drawing/2014/main" id="{BF98A992-918C-203F-0322-40E28CA64269}"/>
              </a:ext>
            </a:extLst>
          </p:cNvPr>
          <p:cNvSpPr txBox="1">
            <a:spLocks/>
          </p:cNvSpPr>
          <p:nvPr/>
        </p:nvSpPr>
        <p:spPr>
          <a:xfrm>
            <a:off x="10373165" y="1385954"/>
            <a:ext cx="1378106" cy="755470"/>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983">
              <a:buNone/>
            </a:pPr>
            <a:r>
              <a:rPr lang="id-ID" sz="1100" b="1" dirty="0">
                <a:solidFill>
                  <a:schemeClr val="tx1"/>
                </a:solidFill>
              </a:rPr>
              <a:t>Content here</a:t>
            </a:r>
            <a:br>
              <a:rPr lang="en-US" sz="1100" b="1" dirty="0">
                <a:solidFill>
                  <a:schemeClr val="tx1"/>
                </a:solidFill>
              </a:rPr>
            </a:br>
            <a:r>
              <a:rPr lang="en-US" sz="1050" dirty="0">
                <a:solidFill>
                  <a:schemeClr val="tx1"/>
                </a:solidFill>
              </a:rPr>
              <a:t>Lorem ipsum dolor sit amet, </a:t>
            </a:r>
            <a:r>
              <a:rPr lang="en-US" sz="1050" dirty="0" err="1">
                <a:solidFill>
                  <a:schemeClr val="tx1"/>
                </a:solidFill>
              </a:rPr>
              <a:t>adipiscing</a:t>
            </a:r>
            <a:r>
              <a:rPr lang="en-US" sz="1050" dirty="0">
                <a:solidFill>
                  <a:schemeClr val="tx1"/>
                </a:solidFill>
              </a:rPr>
              <a:t> elit. </a:t>
            </a:r>
          </a:p>
        </p:txBody>
      </p:sp>
      <p:sp>
        <p:nvSpPr>
          <p:cNvPr id="18" name="Oval 17">
            <a:extLst>
              <a:ext uri="{FF2B5EF4-FFF2-40B4-BE49-F238E27FC236}">
                <a16:creationId xmlns:a16="http://schemas.microsoft.com/office/drawing/2014/main" id="{14AEE901-4E1C-926A-A530-F43F206EA130}"/>
              </a:ext>
            </a:extLst>
          </p:cNvPr>
          <p:cNvSpPr/>
          <p:nvPr/>
        </p:nvSpPr>
        <p:spPr>
          <a:xfrm flipH="1">
            <a:off x="10904051" y="2314127"/>
            <a:ext cx="297025" cy="30349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r>
              <a:rPr lang="id-ID" sz="2000" b="1" dirty="0" err="1">
                <a:solidFill>
                  <a:srgbClr val="385085"/>
                </a:solidFill>
                <a:latin typeface="Century Gothic" panose="020B0502020202020204" pitchFamily="34" charset="0"/>
              </a:rPr>
              <a:t>B</a:t>
            </a:r>
            <a:endParaRPr lang="en-US" sz="2000" b="1" dirty="0">
              <a:solidFill>
                <a:srgbClr val="385085"/>
              </a:solidFill>
              <a:latin typeface="Century Gothic" panose="020B0502020202020204" pitchFamily="34" charset="0"/>
            </a:endParaRPr>
          </a:p>
        </p:txBody>
      </p:sp>
      <p:grpSp>
        <p:nvGrpSpPr>
          <p:cNvPr id="94" name="Group 93">
            <a:extLst>
              <a:ext uri="{FF2B5EF4-FFF2-40B4-BE49-F238E27FC236}">
                <a16:creationId xmlns:a16="http://schemas.microsoft.com/office/drawing/2014/main" id="{BCEB9275-0EF1-078D-F1D8-0267FC45E8A0}"/>
              </a:ext>
            </a:extLst>
          </p:cNvPr>
          <p:cNvGrpSpPr/>
          <p:nvPr/>
        </p:nvGrpSpPr>
        <p:grpSpPr>
          <a:xfrm>
            <a:off x="650294" y="1055187"/>
            <a:ext cx="1378106" cy="1562437"/>
            <a:chOff x="1129220" y="1126864"/>
            <a:chExt cx="1378106" cy="1562437"/>
          </a:xfrm>
        </p:grpSpPr>
        <p:sp>
          <p:nvSpPr>
            <p:cNvPr id="84" name="Rounded Rectangle 83">
              <a:extLst>
                <a:ext uri="{FF2B5EF4-FFF2-40B4-BE49-F238E27FC236}">
                  <a16:creationId xmlns:a16="http://schemas.microsoft.com/office/drawing/2014/main" id="{F7163EE9-A286-34BA-1332-7CB164E993B2}"/>
                </a:ext>
              </a:extLst>
            </p:cNvPr>
            <p:cNvSpPr/>
            <p:nvPr/>
          </p:nvSpPr>
          <p:spPr>
            <a:xfrm>
              <a:off x="1315845" y="1126864"/>
              <a:ext cx="1037063" cy="1562437"/>
            </a:xfrm>
            <a:prstGeom prst="roundRect">
              <a:avLst/>
            </a:prstGeom>
            <a:solidFill>
              <a:srgbClr val="FFA82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66BA173-F3E3-FD71-B98A-81E0771FF5D9}"/>
                </a:ext>
              </a:extLst>
            </p:cNvPr>
            <p:cNvSpPr/>
            <p:nvPr/>
          </p:nvSpPr>
          <p:spPr>
            <a:xfrm>
              <a:off x="1595714" y="2060813"/>
              <a:ext cx="463603" cy="463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F376733C-545B-FE9A-BAE5-D29E726FEB12}"/>
                </a:ext>
              </a:extLst>
            </p:cNvPr>
            <p:cNvSpPr txBox="1">
              <a:spLocks/>
            </p:cNvSpPr>
            <p:nvPr/>
          </p:nvSpPr>
          <p:spPr>
            <a:xfrm>
              <a:off x="1129220" y="1195718"/>
              <a:ext cx="1378106" cy="755470"/>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983">
                <a:buNone/>
              </a:pPr>
              <a:r>
                <a:rPr lang="id-ID" sz="1100" b="1" dirty="0">
                  <a:solidFill>
                    <a:schemeClr val="tx1"/>
                  </a:solidFill>
                </a:rPr>
                <a:t>Content here</a:t>
              </a:r>
              <a:br>
                <a:rPr lang="en-US" sz="1100" b="1" dirty="0">
                  <a:solidFill>
                    <a:schemeClr val="tx1"/>
                  </a:solidFill>
                </a:rPr>
              </a:br>
              <a:r>
                <a:rPr lang="en-US" sz="1050" dirty="0" err="1">
                  <a:solidFill>
                    <a:schemeClr val="tx1"/>
                  </a:solidFill>
                </a:rPr>
                <a:t>Lorem</a:t>
              </a:r>
              <a:r>
                <a:rPr lang="en-US" sz="1050" dirty="0">
                  <a:solidFill>
                    <a:schemeClr val="tx1"/>
                  </a:solidFill>
                </a:rPr>
                <a:t> ipsum dolor sit amet, </a:t>
              </a:r>
              <a:r>
                <a:rPr lang="en-US" sz="1050" dirty="0" err="1">
                  <a:solidFill>
                    <a:schemeClr val="tx1"/>
                  </a:solidFill>
                </a:rPr>
                <a:t>adipiscing</a:t>
              </a:r>
              <a:r>
                <a:rPr lang="en-US" sz="1050" dirty="0">
                  <a:solidFill>
                    <a:schemeClr val="tx1"/>
                  </a:solidFill>
                </a:rPr>
                <a:t> elit. </a:t>
              </a:r>
            </a:p>
          </p:txBody>
        </p:sp>
        <p:sp>
          <p:nvSpPr>
            <p:cNvPr id="16" name="Oval 15">
              <a:extLst>
                <a:ext uri="{FF2B5EF4-FFF2-40B4-BE49-F238E27FC236}">
                  <a16:creationId xmlns:a16="http://schemas.microsoft.com/office/drawing/2014/main" id="{73B1A7B9-7B84-A074-6437-760682DBFA4B}"/>
                </a:ext>
              </a:extLst>
            </p:cNvPr>
            <p:cNvSpPr/>
            <p:nvPr/>
          </p:nvSpPr>
          <p:spPr>
            <a:xfrm flipH="1">
              <a:off x="1664857" y="2111087"/>
              <a:ext cx="297024" cy="30349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r>
                <a:rPr lang="id-ID" sz="2000" b="1" dirty="0" err="1">
                  <a:solidFill>
                    <a:srgbClr val="FFA826"/>
                  </a:solidFill>
                  <a:latin typeface="Century Gothic" panose="020B0502020202020204" pitchFamily="34" charset="0"/>
                </a:rPr>
                <a:t>A</a:t>
              </a:r>
              <a:endParaRPr lang="en-US" sz="2000" b="1" dirty="0">
                <a:solidFill>
                  <a:srgbClr val="FFA826"/>
                </a:solidFill>
                <a:latin typeface="Century Gothic" panose="020B0502020202020204" pitchFamily="34" charset="0"/>
              </a:endParaRPr>
            </a:p>
          </p:txBody>
        </p:sp>
      </p:grpSp>
      <p:grpSp>
        <p:nvGrpSpPr>
          <p:cNvPr id="91" name="Group 90">
            <a:extLst>
              <a:ext uri="{FF2B5EF4-FFF2-40B4-BE49-F238E27FC236}">
                <a16:creationId xmlns:a16="http://schemas.microsoft.com/office/drawing/2014/main" id="{311815CE-B977-8555-ACB6-0C1420F47E82}"/>
              </a:ext>
            </a:extLst>
          </p:cNvPr>
          <p:cNvGrpSpPr/>
          <p:nvPr/>
        </p:nvGrpSpPr>
        <p:grpSpPr>
          <a:xfrm>
            <a:off x="633287" y="3978724"/>
            <a:ext cx="1378106" cy="1562437"/>
            <a:chOff x="1322870" y="4349567"/>
            <a:chExt cx="1378106" cy="1562437"/>
          </a:xfrm>
        </p:grpSpPr>
        <p:sp>
          <p:nvSpPr>
            <p:cNvPr id="83" name="Rounded Rectangle 82">
              <a:extLst>
                <a:ext uri="{FF2B5EF4-FFF2-40B4-BE49-F238E27FC236}">
                  <a16:creationId xmlns:a16="http://schemas.microsoft.com/office/drawing/2014/main" id="{5BCD77F8-F695-D94D-9B75-6304C27E452C}"/>
                </a:ext>
              </a:extLst>
            </p:cNvPr>
            <p:cNvSpPr/>
            <p:nvPr/>
          </p:nvSpPr>
          <p:spPr>
            <a:xfrm>
              <a:off x="1483113" y="4349567"/>
              <a:ext cx="1037063" cy="1562437"/>
            </a:xfrm>
            <a:prstGeom prst="roundRect">
              <a:avLst/>
            </a:prstGeom>
            <a:solidFill>
              <a:srgbClr val="FF802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A5DF5EA-10D0-0ABB-3E3B-9D3A18AF9BC2}"/>
                </a:ext>
              </a:extLst>
            </p:cNvPr>
            <p:cNvSpPr/>
            <p:nvPr/>
          </p:nvSpPr>
          <p:spPr>
            <a:xfrm>
              <a:off x="1774134" y="5294667"/>
              <a:ext cx="463603" cy="4636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824A52B4-A9C4-DA66-8E70-A2E35637A56C}"/>
                </a:ext>
              </a:extLst>
            </p:cNvPr>
            <p:cNvSpPr txBox="1">
              <a:spLocks/>
            </p:cNvSpPr>
            <p:nvPr/>
          </p:nvSpPr>
          <p:spPr>
            <a:xfrm>
              <a:off x="1322870" y="4473680"/>
              <a:ext cx="1378106" cy="755470"/>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983">
                <a:buNone/>
              </a:pPr>
              <a:r>
                <a:rPr lang="id-ID" sz="1100" b="1" dirty="0">
                  <a:solidFill>
                    <a:schemeClr val="tx1"/>
                  </a:solidFill>
                </a:rPr>
                <a:t>Content here</a:t>
              </a:r>
              <a:br>
                <a:rPr lang="en-US" sz="1100" b="1" dirty="0">
                  <a:solidFill>
                    <a:schemeClr val="tx1"/>
                  </a:solidFill>
                </a:rPr>
              </a:br>
              <a:r>
                <a:rPr lang="en-US" sz="1050" dirty="0" err="1">
                  <a:solidFill>
                    <a:schemeClr val="tx1"/>
                  </a:solidFill>
                </a:rPr>
                <a:t>Lorem</a:t>
              </a:r>
              <a:r>
                <a:rPr lang="en-US" sz="1050" dirty="0">
                  <a:solidFill>
                    <a:schemeClr val="tx1"/>
                  </a:solidFill>
                </a:rPr>
                <a:t> ipsum dolor sit amet, </a:t>
              </a:r>
              <a:r>
                <a:rPr lang="en-US" sz="1050" dirty="0" err="1">
                  <a:solidFill>
                    <a:schemeClr val="tx1"/>
                  </a:solidFill>
                </a:rPr>
                <a:t>adipiscing</a:t>
              </a:r>
              <a:r>
                <a:rPr lang="en-US" sz="1050" dirty="0">
                  <a:solidFill>
                    <a:schemeClr val="tx1"/>
                  </a:solidFill>
                </a:rPr>
                <a:t> elit. </a:t>
              </a:r>
            </a:p>
          </p:txBody>
        </p:sp>
        <p:sp>
          <p:nvSpPr>
            <p:cNvPr id="14" name="Oval 13">
              <a:extLst>
                <a:ext uri="{FF2B5EF4-FFF2-40B4-BE49-F238E27FC236}">
                  <a16:creationId xmlns:a16="http://schemas.microsoft.com/office/drawing/2014/main" id="{D036288B-C7A1-A38F-15AA-BF28800865EF}"/>
                </a:ext>
              </a:extLst>
            </p:cNvPr>
            <p:cNvSpPr/>
            <p:nvPr/>
          </p:nvSpPr>
          <p:spPr>
            <a:xfrm flipH="1">
              <a:off x="1850847" y="5379665"/>
              <a:ext cx="297024" cy="30349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r>
                <a:rPr lang="id-ID" sz="2000" b="1" dirty="0">
                  <a:solidFill>
                    <a:srgbClr val="FF8026"/>
                  </a:solidFill>
                  <a:latin typeface="Century Gothic" panose="020B0502020202020204" pitchFamily="34" charset="0"/>
                </a:rPr>
                <a:t>C</a:t>
              </a:r>
              <a:endParaRPr lang="en-US" sz="2000" b="1" dirty="0">
                <a:solidFill>
                  <a:srgbClr val="FF8026"/>
                </a:solidFill>
                <a:latin typeface="Century Gothic" panose="020B0502020202020204" pitchFamily="34" charset="0"/>
              </a:endParaRPr>
            </a:p>
          </p:txBody>
        </p:sp>
      </p:grpSp>
      <p:sp>
        <p:nvSpPr>
          <p:cNvPr id="11" name="Content Placeholder 2">
            <a:extLst>
              <a:ext uri="{FF2B5EF4-FFF2-40B4-BE49-F238E27FC236}">
                <a16:creationId xmlns:a16="http://schemas.microsoft.com/office/drawing/2014/main" id="{2BCE9927-C1CD-0564-42FE-7AAF96C44C66}"/>
              </a:ext>
            </a:extLst>
          </p:cNvPr>
          <p:cNvSpPr txBox="1">
            <a:spLocks/>
          </p:cNvSpPr>
          <p:nvPr/>
        </p:nvSpPr>
        <p:spPr>
          <a:xfrm>
            <a:off x="9680594" y="4100487"/>
            <a:ext cx="1378106" cy="755470"/>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983">
              <a:buNone/>
            </a:pPr>
            <a:r>
              <a:rPr lang="id-ID" sz="1100" b="1" dirty="0">
                <a:solidFill>
                  <a:schemeClr val="tx1"/>
                </a:solidFill>
              </a:rPr>
              <a:t>Content here</a:t>
            </a:r>
            <a:br>
              <a:rPr lang="en-US" sz="1100" b="1" dirty="0">
                <a:solidFill>
                  <a:schemeClr val="tx1"/>
                </a:solidFill>
              </a:rPr>
            </a:br>
            <a:r>
              <a:rPr lang="en-US" sz="1050" dirty="0">
                <a:solidFill>
                  <a:schemeClr val="tx1"/>
                </a:solidFill>
              </a:rPr>
              <a:t>Lorem ipsum dolor sit amet, </a:t>
            </a:r>
            <a:r>
              <a:rPr lang="en-US" sz="1050" dirty="0" err="1">
                <a:solidFill>
                  <a:schemeClr val="tx1"/>
                </a:solidFill>
              </a:rPr>
              <a:t>adipiscing</a:t>
            </a:r>
            <a:r>
              <a:rPr lang="en-US" sz="1050" dirty="0">
                <a:solidFill>
                  <a:schemeClr val="tx1"/>
                </a:solidFill>
              </a:rPr>
              <a:t> elit. </a:t>
            </a:r>
          </a:p>
        </p:txBody>
      </p:sp>
      <p:sp>
        <p:nvSpPr>
          <p:cNvPr id="12" name="Oval 11">
            <a:extLst>
              <a:ext uri="{FF2B5EF4-FFF2-40B4-BE49-F238E27FC236}">
                <a16:creationId xmlns:a16="http://schemas.microsoft.com/office/drawing/2014/main" id="{5CEB3888-AE45-FE99-F822-4E5824912723}"/>
              </a:ext>
            </a:extLst>
          </p:cNvPr>
          <p:cNvSpPr/>
          <p:nvPr/>
        </p:nvSpPr>
        <p:spPr>
          <a:xfrm flipH="1">
            <a:off x="10227696" y="5065993"/>
            <a:ext cx="297025" cy="303497"/>
          </a:xfrm>
          <a:prstGeom prst="ellipse">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r>
              <a:rPr lang="id-ID" sz="2000" b="1" dirty="0" err="1">
                <a:solidFill>
                  <a:srgbClr val="419CCC"/>
                </a:solidFill>
                <a:latin typeface="Century Gothic" panose="020B0502020202020204" pitchFamily="34" charset="0"/>
              </a:rPr>
              <a:t>F</a:t>
            </a:r>
            <a:endParaRPr lang="en-US" sz="2000" b="1" dirty="0">
              <a:solidFill>
                <a:srgbClr val="419CCC"/>
              </a:solidFill>
              <a:latin typeface="Century Gothic" panose="020B0502020202020204" pitchFamily="34" charset="0"/>
            </a:endParaRPr>
          </a:p>
        </p:txBody>
      </p:sp>
    </p:spTree>
    <p:extLst>
      <p:ext uri="{BB962C8B-B14F-4D97-AF65-F5344CB8AC3E}">
        <p14:creationId xmlns:p14="http://schemas.microsoft.com/office/powerpoint/2010/main" val="2761589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60" name="Group 59">
            <a:extLst>
              <a:ext uri="{FF2B5EF4-FFF2-40B4-BE49-F238E27FC236}">
                <a16:creationId xmlns:a16="http://schemas.microsoft.com/office/drawing/2014/main" id="{75CC021D-DBAC-FAD8-1DE0-EC5C03253216}"/>
              </a:ext>
            </a:extLst>
          </p:cNvPr>
          <p:cNvGrpSpPr/>
          <p:nvPr/>
        </p:nvGrpSpPr>
        <p:grpSpPr>
          <a:xfrm>
            <a:off x="1726480" y="1563138"/>
            <a:ext cx="9189400" cy="2923209"/>
            <a:chOff x="1649070" y="1834873"/>
            <a:chExt cx="9189400" cy="2923209"/>
          </a:xfrm>
        </p:grpSpPr>
        <p:sp>
          <p:nvSpPr>
            <p:cNvPr id="3" name="AutoShape 3">
              <a:extLst>
                <a:ext uri="{FF2B5EF4-FFF2-40B4-BE49-F238E27FC236}">
                  <a16:creationId xmlns:a16="http://schemas.microsoft.com/office/drawing/2014/main" id="{E91B563B-4197-E976-54CB-5C377ED83E3E}"/>
                </a:ext>
              </a:extLst>
            </p:cNvPr>
            <p:cNvSpPr>
              <a:spLocks noChangeAspect="1" noChangeArrowheads="1" noTextEdit="1"/>
            </p:cNvSpPr>
            <p:nvPr/>
          </p:nvSpPr>
          <p:spPr bwMode="auto">
            <a:xfrm>
              <a:off x="1649070" y="1835534"/>
              <a:ext cx="9188738" cy="292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51" tIns="45725" rIns="91451" bIns="45725"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E5DBC091-45E5-EE42-C065-D3DE9EA9CD48}"/>
                </a:ext>
              </a:extLst>
            </p:cNvPr>
            <p:cNvSpPr>
              <a:spLocks/>
            </p:cNvSpPr>
            <p:nvPr/>
          </p:nvSpPr>
          <p:spPr bwMode="auto">
            <a:xfrm>
              <a:off x="1649070" y="2565345"/>
              <a:ext cx="1460282" cy="2192737"/>
            </a:xfrm>
            <a:custGeom>
              <a:avLst/>
              <a:gdLst>
                <a:gd name="T0" fmla="*/ 2010 w 2010"/>
                <a:gd name="T1" fmla="*/ 3017 h 3017"/>
                <a:gd name="T2" fmla="*/ 1228 w 2010"/>
                <a:gd name="T3" fmla="*/ 2859 h 3017"/>
                <a:gd name="T4" fmla="*/ 589 w 2010"/>
                <a:gd name="T5" fmla="*/ 2428 h 3017"/>
                <a:gd name="T6" fmla="*/ 158 w 2010"/>
                <a:gd name="T7" fmla="*/ 1789 h 3017"/>
                <a:gd name="T8" fmla="*/ 0 w 2010"/>
                <a:gd name="T9" fmla="*/ 1006 h 3017"/>
                <a:gd name="T10" fmla="*/ 269 w 2010"/>
                <a:gd name="T11" fmla="*/ 0 h 3017"/>
                <a:gd name="T12" fmla="*/ 453 w 2010"/>
                <a:gd name="T13" fmla="*/ 107 h 3017"/>
                <a:gd name="T14" fmla="*/ 212 w 2010"/>
                <a:gd name="T15" fmla="*/ 1006 h 3017"/>
                <a:gd name="T16" fmla="*/ 2010 w 2010"/>
                <a:gd name="T17" fmla="*/ 2804 h 3017"/>
                <a:gd name="T18" fmla="*/ 2010 w 2010"/>
                <a:gd name="T19" fmla="*/ 3017 h 3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0" h="3017">
                  <a:moveTo>
                    <a:pt x="2010" y="3017"/>
                  </a:moveTo>
                  <a:cubicBezTo>
                    <a:pt x="1739" y="3017"/>
                    <a:pt x="1476" y="2964"/>
                    <a:pt x="1228" y="2859"/>
                  </a:cubicBezTo>
                  <a:cubicBezTo>
                    <a:pt x="988" y="2758"/>
                    <a:pt x="773" y="2613"/>
                    <a:pt x="589" y="2428"/>
                  </a:cubicBezTo>
                  <a:cubicBezTo>
                    <a:pt x="404" y="2243"/>
                    <a:pt x="259" y="2028"/>
                    <a:pt x="158" y="1789"/>
                  </a:cubicBezTo>
                  <a:cubicBezTo>
                    <a:pt x="53" y="1541"/>
                    <a:pt x="0" y="1278"/>
                    <a:pt x="0" y="1006"/>
                  </a:cubicBezTo>
                  <a:cubicBezTo>
                    <a:pt x="0" y="653"/>
                    <a:pt x="93" y="305"/>
                    <a:pt x="269" y="0"/>
                  </a:cubicBezTo>
                  <a:cubicBezTo>
                    <a:pt x="453" y="107"/>
                    <a:pt x="453" y="107"/>
                    <a:pt x="453" y="107"/>
                  </a:cubicBezTo>
                  <a:cubicBezTo>
                    <a:pt x="296" y="379"/>
                    <a:pt x="212" y="690"/>
                    <a:pt x="212" y="1006"/>
                  </a:cubicBezTo>
                  <a:cubicBezTo>
                    <a:pt x="212" y="1998"/>
                    <a:pt x="1019" y="2804"/>
                    <a:pt x="2010" y="2804"/>
                  </a:cubicBezTo>
                  <a:lnTo>
                    <a:pt x="2010" y="3017"/>
                  </a:lnTo>
                  <a:close/>
                </a:path>
              </a:pathLst>
            </a:custGeom>
            <a:solidFill>
              <a:srgbClr val="1DBC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612838ED-CE64-8246-9D01-95F8D2E80575}"/>
                </a:ext>
              </a:extLst>
            </p:cNvPr>
            <p:cNvSpPr>
              <a:spLocks/>
            </p:cNvSpPr>
            <p:nvPr/>
          </p:nvSpPr>
          <p:spPr bwMode="auto">
            <a:xfrm>
              <a:off x="1649070" y="2565345"/>
              <a:ext cx="1460282" cy="2192737"/>
            </a:xfrm>
            <a:custGeom>
              <a:avLst/>
              <a:gdLst>
                <a:gd name="T0" fmla="*/ 2010 w 2010"/>
                <a:gd name="T1" fmla="*/ 3017 h 3017"/>
                <a:gd name="T2" fmla="*/ 1228 w 2010"/>
                <a:gd name="T3" fmla="*/ 2859 h 3017"/>
                <a:gd name="T4" fmla="*/ 589 w 2010"/>
                <a:gd name="T5" fmla="*/ 2428 h 3017"/>
                <a:gd name="T6" fmla="*/ 158 w 2010"/>
                <a:gd name="T7" fmla="*/ 1789 h 3017"/>
                <a:gd name="T8" fmla="*/ 0 w 2010"/>
                <a:gd name="T9" fmla="*/ 1006 h 3017"/>
                <a:gd name="T10" fmla="*/ 269 w 2010"/>
                <a:gd name="T11" fmla="*/ 0 h 3017"/>
                <a:gd name="T12" fmla="*/ 453 w 2010"/>
                <a:gd name="T13" fmla="*/ 107 h 3017"/>
                <a:gd name="T14" fmla="*/ 212 w 2010"/>
                <a:gd name="T15" fmla="*/ 1006 h 3017"/>
                <a:gd name="T16" fmla="*/ 2010 w 2010"/>
                <a:gd name="T17" fmla="*/ 2804 h 3017"/>
                <a:gd name="T18" fmla="*/ 2010 w 2010"/>
                <a:gd name="T19" fmla="*/ 3017 h 3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0" h="3017">
                  <a:moveTo>
                    <a:pt x="2010" y="3017"/>
                  </a:moveTo>
                  <a:cubicBezTo>
                    <a:pt x="1739" y="3017"/>
                    <a:pt x="1476" y="2964"/>
                    <a:pt x="1228" y="2859"/>
                  </a:cubicBezTo>
                  <a:cubicBezTo>
                    <a:pt x="988" y="2758"/>
                    <a:pt x="773" y="2613"/>
                    <a:pt x="589" y="2428"/>
                  </a:cubicBezTo>
                  <a:cubicBezTo>
                    <a:pt x="404" y="2243"/>
                    <a:pt x="259" y="2028"/>
                    <a:pt x="158" y="1789"/>
                  </a:cubicBezTo>
                  <a:cubicBezTo>
                    <a:pt x="53" y="1541"/>
                    <a:pt x="0" y="1278"/>
                    <a:pt x="0" y="1006"/>
                  </a:cubicBezTo>
                  <a:cubicBezTo>
                    <a:pt x="0" y="653"/>
                    <a:pt x="93" y="305"/>
                    <a:pt x="269" y="0"/>
                  </a:cubicBezTo>
                  <a:cubicBezTo>
                    <a:pt x="453" y="107"/>
                    <a:pt x="453" y="107"/>
                    <a:pt x="453" y="107"/>
                  </a:cubicBezTo>
                  <a:cubicBezTo>
                    <a:pt x="296" y="379"/>
                    <a:pt x="212" y="690"/>
                    <a:pt x="212" y="1006"/>
                  </a:cubicBezTo>
                  <a:cubicBezTo>
                    <a:pt x="212" y="1998"/>
                    <a:pt x="1019" y="2804"/>
                    <a:pt x="2010" y="2804"/>
                  </a:cubicBezTo>
                  <a:lnTo>
                    <a:pt x="2010" y="3017"/>
                  </a:lnTo>
                  <a:close/>
                </a:path>
              </a:pathLst>
            </a:custGeom>
            <a:solidFill>
              <a:srgbClr val="F26363"/>
            </a:solidFill>
            <a:ln>
              <a:noFill/>
            </a:ln>
          </p:spPr>
          <p:txBody>
            <a:bodyPr vert="horz" wrap="square" lIns="91451" tIns="45725" rIns="91451" bIns="45725" numCol="1" anchor="t" anchorCtr="0" compatLnSpc="1">
              <a:prstTxWarp prst="textNoShape">
                <a:avLst/>
              </a:prstTxWarp>
            </a:bodyPr>
            <a:lstStyle/>
            <a:p>
              <a:endParaRPr lang="en-US"/>
            </a:p>
          </p:txBody>
        </p:sp>
        <p:sp>
          <p:nvSpPr>
            <p:cNvPr id="6" name="Oval 7">
              <a:extLst>
                <a:ext uri="{FF2B5EF4-FFF2-40B4-BE49-F238E27FC236}">
                  <a16:creationId xmlns:a16="http://schemas.microsoft.com/office/drawing/2014/main" id="{83C0C9D1-47A9-188D-4F12-389268511FDC}"/>
                </a:ext>
              </a:extLst>
            </p:cNvPr>
            <p:cNvSpPr>
              <a:spLocks noChangeArrowheads="1"/>
            </p:cNvSpPr>
            <p:nvPr/>
          </p:nvSpPr>
          <p:spPr bwMode="auto">
            <a:xfrm>
              <a:off x="1932004" y="2491306"/>
              <a:ext cx="60157" cy="60157"/>
            </a:xfrm>
            <a:prstGeom prst="ellipse">
              <a:avLst/>
            </a:prstGeom>
            <a:solidFill>
              <a:schemeClr val="accent1"/>
            </a:solidFill>
            <a:ln>
              <a:noFill/>
            </a:ln>
          </p:spPr>
          <p:txBody>
            <a:bodyPr vert="horz" wrap="square" lIns="91451" tIns="45725" rIns="91451" bIns="45725"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61FE16F4-70D6-61E5-2FAB-5ED26CB41F8B}"/>
                </a:ext>
              </a:extLst>
            </p:cNvPr>
            <p:cNvSpPr>
              <a:spLocks noEditPoints="1"/>
            </p:cNvSpPr>
            <p:nvPr/>
          </p:nvSpPr>
          <p:spPr bwMode="auto">
            <a:xfrm>
              <a:off x="1887713" y="1898335"/>
              <a:ext cx="2620443" cy="2857764"/>
            </a:xfrm>
            <a:custGeom>
              <a:avLst/>
              <a:gdLst>
                <a:gd name="T0" fmla="*/ 3455 w 3607"/>
                <a:gd name="T1" fmla="*/ 1175 h 3932"/>
                <a:gd name="T2" fmla="*/ 3043 w 3607"/>
                <a:gd name="T3" fmla="*/ 563 h 3932"/>
                <a:gd name="T4" fmla="*/ 2431 w 3607"/>
                <a:gd name="T5" fmla="*/ 151 h 3932"/>
                <a:gd name="T6" fmla="*/ 1682 w 3607"/>
                <a:gd name="T7" fmla="*/ 0 h 3932"/>
                <a:gd name="T8" fmla="*/ 1223 w 3607"/>
                <a:gd name="T9" fmla="*/ 55 h 3932"/>
                <a:gd name="T10" fmla="*/ 803 w 3607"/>
                <a:gd name="T11" fmla="*/ 212 h 3932"/>
                <a:gd name="T12" fmla="*/ 147 w 3607"/>
                <a:gd name="T13" fmla="*/ 764 h 3932"/>
                <a:gd name="T14" fmla="*/ 103 w 3607"/>
                <a:gd name="T15" fmla="*/ 754 h 3932"/>
                <a:gd name="T16" fmla="*/ 0 w 3607"/>
                <a:gd name="T17" fmla="*/ 857 h 3932"/>
                <a:gd name="T18" fmla="*/ 103 w 3607"/>
                <a:gd name="T19" fmla="*/ 961 h 3932"/>
                <a:gd name="T20" fmla="*/ 206 w 3607"/>
                <a:gd name="T21" fmla="*/ 857 h 3932"/>
                <a:gd name="T22" fmla="*/ 179 w 3607"/>
                <a:gd name="T23" fmla="*/ 788 h 3932"/>
                <a:gd name="T24" fmla="*/ 1682 w 3607"/>
                <a:gd name="T25" fmla="*/ 40 h 3932"/>
                <a:gd name="T26" fmla="*/ 3567 w 3607"/>
                <a:gd name="T27" fmla="*/ 1924 h 3932"/>
                <a:gd name="T28" fmla="*/ 1913 w 3607"/>
                <a:gd name="T29" fmla="*/ 3795 h 3932"/>
                <a:gd name="T30" fmla="*/ 1815 w 3607"/>
                <a:gd name="T31" fmla="*/ 3725 h 3932"/>
                <a:gd name="T32" fmla="*/ 1712 w 3607"/>
                <a:gd name="T33" fmla="*/ 3828 h 3932"/>
                <a:gd name="T34" fmla="*/ 1815 w 3607"/>
                <a:gd name="T35" fmla="*/ 3932 h 3932"/>
                <a:gd name="T36" fmla="*/ 1918 w 3607"/>
                <a:gd name="T37" fmla="*/ 3834 h 3932"/>
                <a:gd name="T38" fmla="*/ 3113 w 3607"/>
                <a:gd name="T39" fmla="*/ 3211 h 3932"/>
                <a:gd name="T40" fmla="*/ 3607 w 3607"/>
                <a:gd name="T41" fmla="*/ 1924 h 3932"/>
                <a:gd name="T42" fmla="*/ 3455 w 3607"/>
                <a:gd name="T43" fmla="*/ 1175 h 3932"/>
                <a:gd name="T44" fmla="*/ 103 w 3607"/>
                <a:gd name="T45" fmla="*/ 921 h 3932"/>
                <a:gd name="T46" fmla="*/ 40 w 3607"/>
                <a:gd name="T47" fmla="*/ 857 h 3932"/>
                <a:gd name="T48" fmla="*/ 103 w 3607"/>
                <a:gd name="T49" fmla="*/ 794 h 3932"/>
                <a:gd name="T50" fmla="*/ 166 w 3607"/>
                <a:gd name="T51" fmla="*/ 857 h 3932"/>
                <a:gd name="T52" fmla="*/ 103 w 3607"/>
                <a:gd name="T53" fmla="*/ 921 h 3932"/>
                <a:gd name="T54" fmla="*/ 1815 w 3607"/>
                <a:gd name="T55" fmla="*/ 3892 h 3932"/>
                <a:gd name="T56" fmla="*/ 1752 w 3607"/>
                <a:gd name="T57" fmla="*/ 3828 h 3932"/>
                <a:gd name="T58" fmla="*/ 1815 w 3607"/>
                <a:gd name="T59" fmla="*/ 3765 h 3932"/>
                <a:gd name="T60" fmla="*/ 1879 w 3607"/>
                <a:gd name="T61" fmla="*/ 3828 h 3932"/>
                <a:gd name="T62" fmla="*/ 1815 w 3607"/>
                <a:gd name="T63" fmla="*/ 3892 h 3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7" h="3932">
                  <a:moveTo>
                    <a:pt x="3455" y="1175"/>
                  </a:moveTo>
                  <a:cubicBezTo>
                    <a:pt x="3359" y="946"/>
                    <a:pt x="3220" y="740"/>
                    <a:pt x="3043" y="563"/>
                  </a:cubicBezTo>
                  <a:cubicBezTo>
                    <a:pt x="2866" y="387"/>
                    <a:pt x="2661" y="248"/>
                    <a:pt x="2431" y="151"/>
                  </a:cubicBezTo>
                  <a:cubicBezTo>
                    <a:pt x="2194" y="51"/>
                    <a:pt x="1942" y="0"/>
                    <a:pt x="1682" y="0"/>
                  </a:cubicBezTo>
                  <a:cubicBezTo>
                    <a:pt x="1527" y="0"/>
                    <a:pt x="1372" y="18"/>
                    <a:pt x="1223" y="55"/>
                  </a:cubicBezTo>
                  <a:cubicBezTo>
                    <a:pt x="1077" y="91"/>
                    <a:pt x="936" y="143"/>
                    <a:pt x="803" y="212"/>
                  </a:cubicBezTo>
                  <a:cubicBezTo>
                    <a:pt x="547" y="344"/>
                    <a:pt x="321" y="534"/>
                    <a:pt x="147" y="764"/>
                  </a:cubicBezTo>
                  <a:cubicBezTo>
                    <a:pt x="133" y="758"/>
                    <a:pt x="118" y="754"/>
                    <a:pt x="103" y="754"/>
                  </a:cubicBezTo>
                  <a:cubicBezTo>
                    <a:pt x="46" y="754"/>
                    <a:pt x="0" y="801"/>
                    <a:pt x="0" y="857"/>
                  </a:cubicBezTo>
                  <a:cubicBezTo>
                    <a:pt x="0" y="914"/>
                    <a:pt x="46" y="961"/>
                    <a:pt x="103" y="961"/>
                  </a:cubicBezTo>
                  <a:cubicBezTo>
                    <a:pt x="160" y="961"/>
                    <a:pt x="206" y="914"/>
                    <a:pt x="206" y="857"/>
                  </a:cubicBezTo>
                  <a:cubicBezTo>
                    <a:pt x="206" y="831"/>
                    <a:pt x="196" y="806"/>
                    <a:pt x="179" y="788"/>
                  </a:cubicBezTo>
                  <a:cubicBezTo>
                    <a:pt x="534" y="319"/>
                    <a:pt x="1094" y="40"/>
                    <a:pt x="1682" y="40"/>
                  </a:cubicBezTo>
                  <a:cubicBezTo>
                    <a:pt x="2721" y="40"/>
                    <a:pt x="3567" y="885"/>
                    <a:pt x="3567" y="1924"/>
                  </a:cubicBezTo>
                  <a:cubicBezTo>
                    <a:pt x="3567" y="2879"/>
                    <a:pt x="2857" y="3680"/>
                    <a:pt x="1913" y="3795"/>
                  </a:cubicBezTo>
                  <a:cubicBezTo>
                    <a:pt x="1899" y="3754"/>
                    <a:pt x="1860" y="3725"/>
                    <a:pt x="1815" y="3725"/>
                  </a:cubicBezTo>
                  <a:cubicBezTo>
                    <a:pt x="1759" y="3725"/>
                    <a:pt x="1712" y="3772"/>
                    <a:pt x="1712" y="3828"/>
                  </a:cubicBezTo>
                  <a:cubicBezTo>
                    <a:pt x="1712" y="3885"/>
                    <a:pt x="1759" y="3932"/>
                    <a:pt x="1815" y="3932"/>
                  </a:cubicBezTo>
                  <a:cubicBezTo>
                    <a:pt x="1870" y="3932"/>
                    <a:pt x="1915" y="3888"/>
                    <a:pt x="1918" y="3834"/>
                  </a:cubicBezTo>
                  <a:cubicBezTo>
                    <a:pt x="2378" y="3778"/>
                    <a:pt x="2802" y="3557"/>
                    <a:pt x="3113" y="3211"/>
                  </a:cubicBezTo>
                  <a:cubicBezTo>
                    <a:pt x="3432" y="2857"/>
                    <a:pt x="3607" y="2400"/>
                    <a:pt x="3607" y="1924"/>
                  </a:cubicBezTo>
                  <a:cubicBezTo>
                    <a:pt x="3607" y="1664"/>
                    <a:pt x="3556" y="1412"/>
                    <a:pt x="3455" y="1175"/>
                  </a:cubicBezTo>
                  <a:close/>
                  <a:moveTo>
                    <a:pt x="103" y="921"/>
                  </a:moveTo>
                  <a:cubicBezTo>
                    <a:pt x="68" y="921"/>
                    <a:pt x="40" y="892"/>
                    <a:pt x="40" y="857"/>
                  </a:cubicBezTo>
                  <a:cubicBezTo>
                    <a:pt x="40" y="823"/>
                    <a:pt x="68" y="794"/>
                    <a:pt x="103" y="794"/>
                  </a:cubicBezTo>
                  <a:cubicBezTo>
                    <a:pt x="138" y="794"/>
                    <a:pt x="166" y="823"/>
                    <a:pt x="166" y="857"/>
                  </a:cubicBezTo>
                  <a:cubicBezTo>
                    <a:pt x="166" y="892"/>
                    <a:pt x="138" y="921"/>
                    <a:pt x="103" y="921"/>
                  </a:cubicBezTo>
                  <a:close/>
                  <a:moveTo>
                    <a:pt x="1815" y="3892"/>
                  </a:moveTo>
                  <a:cubicBezTo>
                    <a:pt x="1781" y="3892"/>
                    <a:pt x="1752" y="3863"/>
                    <a:pt x="1752" y="3828"/>
                  </a:cubicBezTo>
                  <a:cubicBezTo>
                    <a:pt x="1752" y="3794"/>
                    <a:pt x="1781" y="3765"/>
                    <a:pt x="1815" y="3765"/>
                  </a:cubicBezTo>
                  <a:cubicBezTo>
                    <a:pt x="1850" y="3765"/>
                    <a:pt x="1879" y="3794"/>
                    <a:pt x="1879" y="3828"/>
                  </a:cubicBezTo>
                  <a:cubicBezTo>
                    <a:pt x="1879" y="3863"/>
                    <a:pt x="1850" y="3892"/>
                    <a:pt x="1815" y="3892"/>
                  </a:cubicBezTo>
                  <a:close/>
                </a:path>
              </a:pathLst>
            </a:custGeom>
            <a:solidFill>
              <a:schemeClr val="bg1">
                <a:lumMod val="50000"/>
              </a:schemeClr>
            </a:solidFill>
            <a:ln>
              <a:noFill/>
            </a:ln>
          </p:spPr>
          <p:txBody>
            <a:bodyPr vert="horz" wrap="square" lIns="91451" tIns="45725" rIns="91451" bIns="45725" numCol="1" anchor="t" anchorCtr="0" compatLnSpc="1">
              <a:prstTxWarp prst="textNoShape">
                <a:avLst/>
              </a:prstTxWarp>
            </a:bodyPr>
            <a:lstStyle/>
            <a:p>
              <a:endParaRPr lang="en-US"/>
            </a:p>
          </p:txBody>
        </p:sp>
        <p:sp>
          <p:nvSpPr>
            <p:cNvPr id="8" name="Freeform 10">
              <a:extLst>
                <a:ext uri="{FF2B5EF4-FFF2-40B4-BE49-F238E27FC236}">
                  <a16:creationId xmlns:a16="http://schemas.microsoft.com/office/drawing/2014/main" id="{A60E965B-CAE5-7FB9-2EDB-591F48C05209}"/>
                </a:ext>
              </a:extLst>
            </p:cNvPr>
            <p:cNvSpPr>
              <a:spLocks/>
            </p:cNvSpPr>
            <p:nvPr/>
          </p:nvSpPr>
          <p:spPr bwMode="auto">
            <a:xfrm>
              <a:off x="4985441" y="1834873"/>
              <a:ext cx="2522606" cy="806494"/>
            </a:xfrm>
            <a:custGeom>
              <a:avLst/>
              <a:gdLst>
                <a:gd name="T0" fmla="*/ 3288 w 3473"/>
                <a:gd name="T1" fmla="*/ 1110 h 1110"/>
                <a:gd name="T2" fmla="*/ 3004 w 3473"/>
                <a:gd name="T3" fmla="*/ 740 h 1110"/>
                <a:gd name="T4" fmla="*/ 1732 w 3473"/>
                <a:gd name="T5" fmla="*/ 213 h 1110"/>
                <a:gd name="T6" fmla="*/ 461 w 3473"/>
                <a:gd name="T7" fmla="*/ 740 h 1110"/>
                <a:gd name="T8" fmla="*/ 183 w 3473"/>
                <a:gd name="T9" fmla="*/ 1097 h 1110"/>
                <a:gd name="T10" fmla="*/ 0 w 3473"/>
                <a:gd name="T11" fmla="*/ 989 h 1110"/>
                <a:gd name="T12" fmla="*/ 311 w 3473"/>
                <a:gd name="T13" fmla="*/ 589 h 1110"/>
                <a:gd name="T14" fmla="*/ 976 w 3473"/>
                <a:gd name="T15" fmla="*/ 148 h 1110"/>
                <a:gd name="T16" fmla="*/ 1732 w 3473"/>
                <a:gd name="T17" fmla="*/ 0 h 1110"/>
                <a:gd name="T18" fmla="*/ 2489 w 3473"/>
                <a:gd name="T19" fmla="*/ 148 h 1110"/>
                <a:gd name="T20" fmla="*/ 3154 w 3473"/>
                <a:gd name="T21" fmla="*/ 589 h 1110"/>
                <a:gd name="T22" fmla="*/ 3473 w 3473"/>
                <a:gd name="T23" fmla="*/ 1003 h 1110"/>
                <a:gd name="T24" fmla="*/ 3288 w 3473"/>
                <a:gd name="T25" fmla="*/ 111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3" h="1110">
                  <a:moveTo>
                    <a:pt x="3288" y="1110"/>
                  </a:moveTo>
                  <a:cubicBezTo>
                    <a:pt x="3211" y="975"/>
                    <a:pt x="3115" y="851"/>
                    <a:pt x="3004" y="740"/>
                  </a:cubicBezTo>
                  <a:cubicBezTo>
                    <a:pt x="2664" y="400"/>
                    <a:pt x="2213" y="213"/>
                    <a:pt x="1732" y="213"/>
                  </a:cubicBezTo>
                  <a:cubicBezTo>
                    <a:pt x="1252" y="213"/>
                    <a:pt x="801" y="400"/>
                    <a:pt x="461" y="740"/>
                  </a:cubicBezTo>
                  <a:cubicBezTo>
                    <a:pt x="353" y="847"/>
                    <a:pt x="260" y="968"/>
                    <a:pt x="183" y="1097"/>
                  </a:cubicBezTo>
                  <a:cubicBezTo>
                    <a:pt x="0" y="989"/>
                    <a:pt x="0" y="989"/>
                    <a:pt x="0" y="989"/>
                  </a:cubicBezTo>
                  <a:cubicBezTo>
                    <a:pt x="86" y="844"/>
                    <a:pt x="190" y="709"/>
                    <a:pt x="311" y="589"/>
                  </a:cubicBezTo>
                  <a:cubicBezTo>
                    <a:pt x="502" y="397"/>
                    <a:pt x="726" y="249"/>
                    <a:pt x="976" y="148"/>
                  </a:cubicBezTo>
                  <a:cubicBezTo>
                    <a:pt x="1217" y="50"/>
                    <a:pt x="1471" y="0"/>
                    <a:pt x="1732" y="0"/>
                  </a:cubicBezTo>
                  <a:cubicBezTo>
                    <a:pt x="1993" y="0"/>
                    <a:pt x="2248" y="50"/>
                    <a:pt x="2489" y="148"/>
                  </a:cubicBezTo>
                  <a:cubicBezTo>
                    <a:pt x="2738" y="249"/>
                    <a:pt x="2962" y="397"/>
                    <a:pt x="3154" y="589"/>
                  </a:cubicBezTo>
                  <a:cubicBezTo>
                    <a:pt x="3278" y="713"/>
                    <a:pt x="3385" y="852"/>
                    <a:pt x="3473" y="1003"/>
                  </a:cubicBezTo>
                  <a:lnTo>
                    <a:pt x="3288" y="1110"/>
                  </a:lnTo>
                  <a:close/>
                </a:path>
              </a:pathLst>
            </a:custGeom>
            <a:solidFill>
              <a:srgbClr val="FFCE63"/>
            </a:solidFill>
            <a:ln>
              <a:noFill/>
            </a:ln>
          </p:spPr>
          <p:txBody>
            <a:bodyPr vert="horz" wrap="square" lIns="91451" tIns="45725" rIns="91451" bIns="45725" numCol="1" anchor="t" anchorCtr="0" compatLnSpc="1">
              <a:prstTxWarp prst="textNoShape">
                <a:avLst/>
              </a:prstTxWarp>
            </a:bodyPr>
            <a:lstStyle/>
            <a:p>
              <a:endParaRPr lang="en-US"/>
            </a:p>
          </p:txBody>
        </p:sp>
        <p:sp>
          <p:nvSpPr>
            <p:cNvPr id="9" name="Oval 11">
              <a:extLst>
                <a:ext uri="{FF2B5EF4-FFF2-40B4-BE49-F238E27FC236}">
                  <a16:creationId xmlns:a16="http://schemas.microsoft.com/office/drawing/2014/main" id="{92ED8DD7-7DC7-A754-F2A7-943BBC4996C0}"/>
                </a:ext>
              </a:extLst>
            </p:cNvPr>
            <p:cNvSpPr>
              <a:spLocks noChangeArrowheads="1"/>
            </p:cNvSpPr>
            <p:nvPr/>
          </p:nvSpPr>
          <p:spPr bwMode="auto">
            <a:xfrm>
              <a:off x="7460451" y="2668470"/>
              <a:ext cx="60818" cy="60157"/>
            </a:xfrm>
            <a:prstGeom prst="ellipse">
              <a:avLst/>
            </a:prstGeom>
            <a:solidFill>
              <a:schemeClr val="accent4"/>
            </a:solidFill>
            <a:ln>
              <a:noFill/>
            </a:ln>
          </p:spPr>
          <p:txBody>
            <a:bodyPr vert="horz" wrap="square" lIns="91451" tIns="45725" rIns="91451" bIns="45725" numCol="1" anchor="t" anchorCtr="0" compatLnSpc="1">
              <a:prstTxWarp prst="textNoShape">
                <a:avLst/>
              </a:prstTxWarp>
            </a:bodyPr>
            <a:lstStyle/>
            <a:p>
              <a:endParaRPr lang="en-US"/>
            </a:p>
          </p:txBody>
        </p:sp>
        <p:sp>
          <p:nvSpPr>
            <p:cNvPr id="10" name="Freeform 12">
              <a:extLst>
                <a:ext uri="{FF2B5EF4-FFF2-40B4-BE49-F238E27FC236}">
                  <a16:creationId xmlns:a16="http://schemas.microsoft.com/office/drawing/2014/main" id="{E95FC354-4EEE-514A-6816-F0B9157C6CFB}"/>
                </a:ext>
              </a:extLst>
            </p:cNvPr>
            <p:cNvSpPr>
              <a:spLocks noEditPoints="1"/>
            </p:cNvSpPr>
            <p:nvPr/>
          </p:nvSpPr>
          <p:spPr bwMode="auto">
            <a:xfrm>
              <a:off x="4763326" y="2611619"/>
              <a:ext cx="2958906" cy="2083001"/>
            </a:xfrm>
            <a:custGeom>
              <a:avLst/>
              <a:gdLst>
                <a:gd name="T0" fmla="*/ 3950 w 4072"/>
                <a:gd name="T1" fmla="*/ 733 h 2866"/>
                <a:gd name="T2" fmla="*/ 3814 w 4072"/>
                <a:gd name="T3" fmla="*/ 203 h 2866"/>
                <a:gd name="T4" fmla="*/ 3857 w 4072"/>
                <a:gd name="T5" fmla="*/ 119 h 2866"/>
                <a:gd name="T6" fmla="*/ 3754 w 4072"/>
                <a:gd name="T7" fmla="*/ 16 h 2866"/>
                <a:gd name="T8" fmla="*/ 3651 w 4072"/>
                <a:gd name="T9" fmla="*/ 119 h 2866"/>
                <a:gd name="T10" fmla="*/ 3754 w 4072"/>
                <a:gd name="T11" fmla="*/ 223 h 2866"/>
                <a:gd name="T12" fmla="*/ 3778 w 4072"/>
                <a:gd name="T13" fmla="*/ 220 h 2866"/>
                <a:gd name="T14" fmla="*/ 3370 w 4072"/>
                <a:gd name="T15" fmla="*/ 2275 h 2866"/>
                <a:gd name="T16" fmla="*/ 2037 w 4072"/>
                <a:gd name="T17" fmla="*/ 2826 h 2866"/>
                <a:gd name="T18" fmla="*/ 705 w 4072"/>
                <a:gd name="T19" fmla="*/ 2275 h 2866"/>
                <a:gd name="T20" fmla="*/ 303 w 4072"/>
                <a:gd name="T21" fmla="*/ 204 h 2866"/>
                <a:gd name="T22" fmla="*/ 325 w 4072"/>
                <a:gd name="T23" fmla="*/ 206 h 2866"/>
                <a:gd name="T24" fmla="*/ 428 w 4072"/>
                <a:gd name="T25" fmla="*/ 103 h 2866"/>
                <a:gd name="T26" fmla="*/ 325 w 4072"/>
                <a:gd name="T27" fmla="*/ 0 h 2866"/>
                <a:gd name="T28" fmla="*/ 221 w 4072"/>
                <a:gd name="T29" fmla="*/ 103 h 2866"/>
                <a:gd name="T30" fmla="*/ 267 w 4072"/>
                <a:gd name="T31" fmla="*/ 188 h 2866"/>
                <a:gd name="T32" fmla="*/ 126 w 4072"/>
                <a:gd name="T33" fmla="*/ 720 h 2866"/>
                <a:gd name="T34" fmla="*/ 144 w 4072"/>
                <a:gd name="T35" fmla="*/ 1285 h 2866"/>
                <a:gd name="T36" fmla="*/ 677 w 4072"/>
                <a:gd name="T37" fmla="*/ 2303 h 2866"/>
                <a:gd name="T38" fmla="*/ 1313 w 4072"/>
                <a:gd name="T39" fmla="*/ 2726 h 2866"/>
                <a:gd name="T40" fmla="*/ 2037 w 4072"/>
                <a:gd name="T41" fmla="*/ 2866 h 2866"/>
                <a:gd name="T42" fmla="*/ 2761 w 4072"/>
                <a:gd name="T43" fmla="*/ 2726 h 2866"/>
                <a:gd name="T44" fmla="*/ 3398 w 4072"/>
                <a:gd name="T45" fmla="*/ 2303 h 2866"/>
                <a:gd name="T46" fmla="*/ 3930 w 4072"/>
                <a:gd name="T47" fmla="*/ 1293 h 2866"/>
                <a:gd name="T48" fmla="*/ 3950 w 4072"/>
                <a:gd name="T49" fmla="*/ 733 h 2866"/>
                <a:gd name="T50" fmla="*/ 3691 w 4072"/>
                <a:gd name="T51" fmla="*/ 119 h 2866"/>
                <a:gd name="T52" fmla="*/ 3754 w 4072"/>
                <a:gd name="T53" fmla="*/ 56 h 2866"/>
                <a:gd name="T54" fmla="*/ 3817 w 4072"/>
                <a:gd name="T55" fmla="*/ 119 h 2866"/>
                <a:gd name="T56" fmla="*/ 3754 w 4072"/>
                <a:gd name="T57" fmla="*/ 183 h 2866"/>
                <a:gd name="T58" fmla="*/ 3691 w 4072"/>
                <a:gd name="T59" fmla="*/ 119 h 2866"/>
                <a:gd name="T60" fmla="*/ 325 w 4072"/>
                <a:gd name="T61" fmla="*/ 40 h 2866"/>
                <a:gd name="T62" fmla="*/ 388 w 4072"/>
                <a:gd name="T63" fmla="*/ 103 h 2866"/>
                <a:gd name="T64" fmla="*/ 325 w 4072"/>
                <a:gd name="T65" fmla="*/ 166 h 2866"/>
                <a:gd name="T66" fmla="*/ 261 w 4072"/>
                <a:gd name="T67" fmla="*/ 103 h 2866"/>
                <a:gd name="T68" fmla="*/ 325 w 4072"/>
                <a:gd name="T69" fmla="*/ 40 h 2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72" h="2866">
                  <a:moveTo>
                    <a:pt x="3950" y="733"/>
                  </a:moveTo>
                  <a:cubicBezTo>
                    <a:pt x="3930" y="550"/>
                    <a:pt x="3885" y="372"/>
                    <a:pt x="3814" y="203"/>
                  </a:cubicBezTo>
                  <a:cubicBezTo>
                    <a:pt x="3840" y="184"/>
                    <a:pt x="3857" y="154"/>
                    <a:pt x="3857" y="119"/>
                  </a:cubicBezTo>
                  <a:cubicBezTo>
                    <a:pt x="3857" y="63"/>
                    <a:pt x="3811" y="16"/>
                    <a:pt x="3754" y="16"/>
                  </a:cubicBezTo>
                  <a:cubicBezTo>
                    <a:pt x="3697" y="16"/>
                    <a:pt x="3651" y="63"/>
                    <a:pt x="3651" y="119"/>
                  </a:cubicBezTo>
                  <a:cubicBezTo>
                    <a:pt x="3651" y="176"/>
                    <a:pt x="3697" y="223"/>
                    <a:pt x="3754" y="223"/>
                  </a:cubicBezTo>
                  <a:cubicBezTo>
                    <a:pt x="3762" y="223"/>
                    <a:pt x="3770" y="222"/>
                    <a:pt x="3778" y="220"/>
                  </a:cubicBezTo>
                  <a:cubicBezTo>
                    <a:pt x="4072" y="927"/>
                    <a:pt x="3913" y="1732"/>
                    <a:pt x="3370" y="2275"/>
                  </a:cubicBezTo>
                  <a:cubicBezTo>
                    <a:pt x="3002" y="2642"/>
                    <a:pt x="2520" y="2826"/>
                    <a:pt x="2037" y="2826"/>
                  </a:cubicBezTo>
                  <a:cubicBezTo>
                    <a:pt x="1555" y="2826"/>
                    <a:pt x="1072" y="2642"/>
                    <a:pt x="705" y="2275"/>
                  </a:cubicBezTo>
                  <a:cubicBezTo>
                    <a:pt x="157" y="1726"/>
                    <a:pt x="0" y="915"/>
                    <a:pt x="303" y="204"/>
                  </a:cubicBezTo>
                  <a:cubicBezTo>
                    <a:pt x="310" y="205"/>
                    <a:pt x="317" y="206"/>
                    <a:pt x="325" y="206"/>
                  </a:cubicBezTo>
                  <a:cubicBezTo>
                    <a:pt x="381" y="206"/>
                    <a:pt x="428" y="160"/>
                    <a:pt x="428" y="103"/>
                  </a:cubicBezTo>
                  <a:cubicBezTo>
                    <a:pt x="428" y="46"/>
                    <a:pt x="381" y="0"/>
                    <a:pt x="325" y="0"/>
                  </a:cubicBezTo>
                  <a:cubicBezTo>
                    <a:pt x="268" y="0"/>
                    <a:pt x="221" y="46"/>
                    <a:pt x="221" y="103"/>
                  </a:cubicBezTo>
                  <a:cubicBezTo>
                    <a:pt x="221" y="138"/>
                    <a:pt x="239" y="169"/>
                    <a:pt x="267" y="188"/>
                  </a:cubicBezTo>
                  <a:cubicBezTo>
                    <a:pt x="194" y="358"/>
                    <a:pt x="147" y="537"/>
                    <a:pt x="126" y="720"/>
                  </a:cubicBezTo>
                  <a:cubicBezTo>
                    <a:pt x="104" y="909"/>
                    <a:pt x="110" y="1099"/>
                    <a:pt x="144" y="1285"/>
                  </a:cubicBezTo>
                  <a:cubicBezTo>
                    <a:pt x="213" y="1672"/>
                    <a:pt x="398" y="2024"/>
                    <a:pt x="677" y="2303"/>
                  </a:cubicBezTo>
                  <a:cubicBezTo>
                    <a:pt x="860" y="2487"/>
                    <a:pt x="1075" y="2629"/>
                    <a:pt x="1313" y="2726"/>
                  </a:cubicBezTo>
                  <a:cubicBezTo>
                    <a:pt x="1544" y="2819"/>
                    <a:pt x="1787" y="2866"/>
                    <a:pt x="2037" y="2866"/>
                  </a:cubicBezTo>
                  <a:cubicBezTo>
                    <a:pt x="2287" y="2866"/>
                    <a:pt x="2531" y="2819"/>
                    <a:pt x="2761" y="2726"/>
                  </a:cubicBezTo>
                  <a:cubicBezTo>
                    <a:pt x="3000" y="2629"/>
                    <a:pt x="3214" y="2487"/>
                    <a:pt x="3398" y="2303"/>
                  </a:cubicBezTo>
                  <a:cubicBezTo>
                    <a:pt x="3675" y="2026"/>
                    <a:pt x="3859" y="1677"/>
                    <a:pt x="3930" y="1293"/>
                  </a:cubicBezTo>
                  <a:cubicBezTo>
                    <a:pt x="3964" y="1108"/>
                    <a:pt x="3971" y="920"/>
                    <a:pt x="3950" y="733"/>
                  </a:cubicBezTo>
                  <a:close/>
                  <a:moveTo>
                    <a:pt x="3691" y="119"/>
                  </a:moveTo>
                  <a:cubicBezTo>
                    <a:pt x="3691" y="85"/>
                    <a:pt x="3719" y="56"/>
                    <a:pt x="3754" y="56"/>
                  </a:cubicBezTo>
                  <a:cubicBezTo>
                    <a:pt x="3789" y="56"/>
                    <a:pt x="3817" y="85"/>
                    <a:pt x="3817" y="119"/>
                  </a:cubicBezTo>
                  <a:cubicBezTo>
                    <a:pt x="3817" y="154"/>
                    <a:pt x="3789" y="183"/>
                    <a:pt x="3754" y="183"/>
                  </a:cubicBezTo>
                  <a:cubicBezTo>
                    <a:pt x="3719" y="183"/>
                    <a:pt x="3691" y="154"/>
                    <a:pt x="3691" y="119"/>
                  </a:cubicBezTo>
                  <a:close/>
                  <a:moveTo>
                    <a:pt x="325" y="40"/>
                  </a:moveTo>
                  <a:cubicBezTo>
                    <a:pt x="359" y="40"/>
                    <a:pt x="388" y="68"/>
                    <a:pt x="388" y="103"/>
                  </a:cubicBezTo>
                  <a:cubicBezTo>
                    <a:pt x="388" y="138"/>
                    <a:pt x="359" y="166"/>
                    <a:pt x="325" y="166"/>
                  </a:cubicBezTo>
                  <a:cubicBezTo>
                    <a:pt x="290" y="166"/>
                    <a:pt x="261" y="138"/>
                    <a:pt x="261" y="103"/>
                  </a:cubicBezTo>
                  <a:cubicBezTo>
                    <a:pt x="261" y="68"/>
                    <a:pt x="290" y="40"/>
                    <a:pt x="325" y="40"/>
                  </a:cubicBezTo>
                  <a:close/>
                </a:path>
              </a:pathLst>
            </a:custGeom>
            <a:solidFill>
              <a:schemeClr val="bg1">
                <a:lumMod val="50000"/>
              </a:schemeClr>
            </a:solidFill>
            <a:ln>
              <a:noFill/>
            </a:ln>
          </p:spPr>
          <p:txBody>
            <a:bodyPr vert="horz" wrap="square" lIns="91451" tIns="45725" rIns="91451" bIns="45725"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67413838-3E13-DA31-67D6-7A08C92B5C30}"/>
                </a:ext>
              </a:extLst>
            </p:cNvPr>
            <p:cNvSpPr>
              <a:spLocks/>
            </p:cNvSpPr>
            <p:nvPr/>
          </p:nvSpPr>
          <p:spPr bwMode="auto">
            <a:xfrm>
              <a:off x="9377527" y="2565345"/>
              <a:ext cx="1460943" cy="2192737"/>
            </a:xfrm>
            <a:custGeom>
              <a:avLst/>
              <a:gdLst>
                <a:gd name="T0" fmla="*/ 0 w 2011"/>
                <a:gd name="T1" fmla="*/ 3017 h 3017"/>
                <a:gd name="T2" fmla="*/ 0 w 2011"/>
                <a:gd name="T3" fmla="*/ 2804 h 3017"/>
                <a:gd name="T4" fmla="*/ 1798 w 2011"/>
                <a:gd name="T5" fmla="*/ 1006 h 3017"/>
                <a:gd name="T6" fmla="*/ 1558 w 2011"/>
                <a:gd name="T7" fmla="*/ 107 h 3017"/>
                <a:gd name="T8" fmla="*/ 1742 w 2011"/>
                <a:gd name="T9" fmla="*/ 0 h 3017"/>
                <a:gd name="T10" fmla="*/ 2011 w 2011"/>
                <a:gd name="T11" fmla="*/ 1006 h 3017"/>
                <a:gd name="T12" fmla="*/ 1853 w 2011"/>
                <a:gd name="T13" fmla="*/ 1789 h 3017"/>
                <a:gd name="T14" fmla="*/ 1422 w 2011"/>
                <a:gd name="T15" fmla="*/ 2428 h 3017"/>
                <a:gd name="T16" fmla="*/ 783 w 2011"/>
                <a:gd name="T17" fmla="*/ 2859 h 3017"/>
                <a:gd name="T18" fmla="*/ 0 w 2011"/>
                <a:gd name="T19" fmla="*/ 3017 h 3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1" h="3017">
                  <a:moveTo>
                    <a:pt x="0" y="3017"/>
                  </a:moveTo>
                  <a:cubicBezTo>
                    <a:pt x="0" y="2804"/>
                    <a:pt x="0" y="2804"/>
                    <a:pt x="0" y="2804"/>
                  </a:cubicBezTo>
                  <a:cubicBezTo>
                    <a:pt x="992" y="2804"/>
                    <a:pt x="1798" y="1998"/>
                    <a:pt x="1798" y="1006"/>
                  </a:cubicBezTo>
                  <a:cubicBezTo>
                    <a:pt x="1798" y="690"/>
                    <a:pt x="1715" y="379"/>
                    <a:pt x="1558" y="107"/>
                  </a:cubicBezTo>
                  <a:cubicBezTo>
                    <a:pt x="1742" y="0"/>
                    <a:pt x="1742" y="0"/>
                    <a:pt x="1742" y="0"/>
                  </a:cubicBezTo>
                  <a:cubicBezTo>
                    <a:pt x="1918" y="305"/>
                    <a:pt x="2011" y="653"/>
                    <a:pt x="2011" y="1006"/>
                  </a:cubicBezTo>
                  <a:cubicBezTo>
                    <a:pt x="2011" y="1278"/>
                    <a:pt x="1958" y="1541"/>
                    <a:pt x="1853" y="1789"/>
                  </a:cubicBezTo>
                  <a:cubicBezTo>
                    <a:pt x="1752" y="2028"/>
                    <a:pt x="1607" y="2243"/>
                    <a:pt x="1422" y="2428"/>
                  </a:cubicBezTo>
                  <a:cubicBezTo>
                    <a:pt x="1238" y="2613"/>
                    <a:pt x="1023" y="2758"/>
                    <a:pt x="783" y="2859"/>
                  </a:cubicBezTo>
                  <a:cubicBezTo>
                    <a:pt x="535" y="2964"/>
                    <a:pt x="272" y="3017"/>
                    <a:pt x="0" y="3017"/>
                  </a:cubicBezTo>
                  <a:close/>
                </a:path>
              </a:pathLst>
            </a:custGeom>
            <a:solidFill>
              <a:srgbClr val="63357A"/>
            </a:solidFill>
            <a:ln>
              <a:noFill/>
            </a:ln>
          </p:spPr>
          <p:txBody>
            <a:bodyPr vert="horz" wrap="square" lIns="91451" tIns="45725" rIns="91451" bIns="45725" numCol="1" anchor="t" anchorCtr="0" compatLnSpc="1">
              <a:prstTxWarp prst="textNoShape">
                <a:avLst/>
              </a:prstTxWarp>
            </a:bodyPr>
            <a:lstStyle/>
            <a:p>
              <a:endParaRPr lang="en-US"/>
            </a:p>
          </p:txBody>
        </p:sp>
        <p:sp>
          <p:nvSpPr>
            <p:cNvPr id="12" name="Oval 14">
              <a:extLst>
                <a:ext uri="{FF2B5EF4-FFF2-40B4-BE49-F238E27FC236}">
                  <a16:creationId xmlns:a16="http://schemas.microsoft.com/office/drawing/2014/main" id="{E06089DD-BB1C-AB40-515F-CB7D0C0D3A6A}"/>
                </a:ext>
              </a:extLst>
            </p:cNvPr>
            <p:cNvSpPr>
              <a:spLocks noChangeArrowheads="1"/>
            </p:cNvSpPr>
            <p:nvPr/>
          </p:nvSpPr>
          <p:spPr bwMode="auto">
            <a:xfrm>
              <a:off x="9223499" y="4648346"/>
              <a:ext cx="60157" cy="60157"/>
            </a:xfrm>
            <a:prstGeom prst="ellipse">
              <a:avLst/>
            </a:prstGeom>
            <a:solidFill>
              <a:schemeClr val="accent5"/>
            </a:solidFill>
            <a:ln>
              <a:noFill/>
            </a:ln>
          </p:spPr>
          <p:txBody>
            <a:bodyPr vert="horz" wrap="square" lIns="91451" tIns="45725" rIns="91451" bIns="45725" numCol="1" anchor="t" anchorCtr="0" compatLnSpc="1">
              <a:prstTxWarp prst="textNoShape">
                <a:avLst/>
              </a:prstTxWarp>
            </a:bodyPr>
            <a:lstStyle/>
            <a:p>
              <a:endParaRPr lang="en-US"/>
            </a:p>
          </p:txBody>
        </p:sp>
        <p:sp>
          <p:nvSpPr>
            <p:cNvPr id="13" name="Freeform 15">
              <a:extLst>
                <a:ext uri="{FF2B5EF4-FFF2-40B4-BE49-F238E27FC236}">
                  <a16:creationId xmlns:a16="http://schemas.microsoft.com/office/drawing/2014/main" id="{8055BF09-C271-1D68-6C66-787125787967}"/>
                </a:ext>
              </a:extLst>
            </p:cNvPr>
            <p:cNvSpPr>
              <a:spLocks noEditPoints="1"/>
            </p:cNvSpPr>
            <p:nvPr/>
          </p:nvSpPr>
          <p:spPr bwMode="auto">
            <a:xfrm>
              <a:off x="7980045" y="1898335"/>
              <a:ext cx="2607883" cy="2854458"/>
            </a:xfrm>
            <a:custGeom>
              <a:avLst/>
              <a:gdLst>
                <a:gd name="T0" fmla="*/ 3487 w 3590"/>
                <a:gd name="T1" fmla="*/ 736 h 3928"/>
                <a:gd name="T2" fmla="*/ 3445 w 3590"/>
                <a:gd name="T3" fmla="*/ 745 h 3928"/>
                <a:gd name="T4" fmla="*/ 2793 w 3590"/>
                <a:gd name="T5" fmla="*/ 206 h 3928"/>
                <a:gd name="T6" fmla="*/ 2378 w 3590"/>
                <a:gd name="T7" fmla="*/ 54 h 3928"/>
                <a:gd name="T8" fmla="*/ 1924 w 3590"/>
                <a:gd name="T9" fmla="*/ 0 h 3928"/>
                <a:gd name="T10" fmla="*/ 1175 w 3590"/>
                <a:gd name="T11" fmla="*/ 151 h 3928"/>
                <a:gd name="T12" fmla="*/ 564 w 3590"/>
                <a:gd name="T13" fmla="*/ 563 h 3928"/>
                <a:gd name="T14" fmla="*/ 151 w 3590"/>
                <a:gd name="T15" fmla="*/ 1175 h 3928"/>
                <a:gd name="T16" fmla="*/ 0 w 3590"/>
                <a:gd name="T17" fmla="*/ 1924 h 3928"/>
                <a:gd name="T18" fmla="*/ 128 w 3590"/>
                <a:gd name="T19" fmla="*/ 2616 h 3928"/>
                <a:gd name="T20" fmla="*/ 481 w 3590"/>
                <a:gd name="T21" fmla="*/ 3197 h 3928"/>
                <a:gd name="T22" fmla="*/ 1651 w 3590"/>
                <a:gd name="T23" fmla="*/ 3829 h 3928"/>
                <a:gd name="T24" fmla="*/ 1754 w 3590"/>
                <a:gd name="T25" fmla="*/ 3928 h 3928"/>
                <a:gd name="T26" fmla="*/ 1857 w 3590"/>
                <a:gd name="T27" fmla="*/ 3825 h 3928"/>
                <a:gd name="T28" fmla="*/ 1754 w 3590"/>
                <a:gd name="T29" fmla="*/ 3722 h 3928"/>
                <a:gd name="T30" fmla="*/ 1657 w 3590"/>
                <a:gd name="T31" fmla="*/ 3790 h 3928"/>
                <a:gd name="T32" fmla="*/ 40 w 3590"/>
                <a:gd name="T33" fmla="*/ 1924 h 3928"/>
                <a:gd name="T34" fmla="*/ 1924 w 3590"/>
                <a:gd name="T35" fmla="*/ 40 h 3928"/>
                <a:gd name="T36" fmla="*/ 3413 w 3590"/>
                <a:gd name="T37" fmla="*/ 768 h 3928"/>
                <a:gd name="T38" fmla="*/ 3384 w 3590"/>
                <a:gd name="T39" fmla="*/ 839 h 3928"/>
                <a:gd name="T40" fmla="*/ 3487 w 3590"/>
                <a:gd name="T41" fmla="*/ 943 h 3928"/>
                <a:gd name="T42" fmla="*/ 3590 w 3590"/>
                <a:gd name="T43" fmla="*/ 839 h 3928"/>
                <a:gd name="T44" fmla="*/ 3487 w 3590"/>
                <a:gd name="T45" fmla="*/ 736 h 3928"/>
                <a:gd name="T46" fmla="*/ 1754 w 3590"/>
                <a:gd name="T47" fmla="*/ 3762 h 3928"/>
                <a:gd name="T48" fmla="*/ 1817 w 3590"/>
                <a:gd name="T49" fmla="*/ 3825 h 3928"/>
                <a:gd name="T50" fmla="*/ 1754 w 3590"/>
                <a:gd name="T51" fmla="*/ 3888 h 3928"/>
                <a:gd name="T52" fmla="*/ 1691 w 3590"/>
                <a:gd name="T53" fmla="*/ 3825 h 3928"/>
                <a:gd name="T54" fmla="*/ 1754 w 3590"/>
                <a:gd name="T55" fmla="*/ 3762 h 3928"/>
                <a:gd name="T56" fmla="*/ 3487 w 3590"/>
                <a:gd name="T57" fmla="*/ 903 h 3928"/>
                <a:gd name="T58" fmla="*/ 3424 w 3590"/>
                <a:gd name="T59" fmla="*/ 839 h 3928"/>
                <a:gd name="T60" fmla="*/ 3487 w 3590"/>
                <a:gd name="T61" fmla="*/ 776 h 3928"/>
                <a:gd name="T62" fmla="*/ 3551 w 3590"/>
                <a:gd name="T63" fmla="*/ 839 h 3928"/>
                <a:gd name="T64" fmla="*/ 3487 w 3590"/>
                <a:gd name="T65" fmla="*/ 903 h 3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90" h="3928">
                  <a:moveTo>
                    <a:pt x="3487" y="736"/>
                  </a:moveTo>
                  <a:cubicBezTo>
                    <a:pt x="3472" y="736"/>
                    <a:pt x="3458" y="740"/>
                    <a:pt x="3445" y="745"/>
                  </a:cubicBezTo>
                  <a:cubicBezTo>
                    <a:pt x="3271" y="521"/>
                    <a:pt x="3046" y="335"/>
                    <a:pt x="2793" y="206"/>
                  </a:cubicBezTo>
                  <a:cubicBezTo>
                    <a:pt x="2661" y="140"/>
                    <a:pt x="2521" y="88"/>
                    <a:pt x="2378" y="54"/>
                  </a:cubicBezTo>
                  <a:cubicBezTo>
                    <a:pt x="2230" y="18"/>
                    <a:pt x="2078" y="0"/>
                    <a:pt x="1924" y="0"/>
                  </a:cubicBezTo>
                  <a:cubicBezTo>
                    <a:pt x="1665" y="0"/>
                    <a:pt x="1413" y="51"/>
                    <a:pt x="1175" y="151"/>
                  </a:cubicBezTo>
                  <a:cubicBezTo>
                    <a:pt x="946" y="248"/>
                    <a:pt x="740" y="387"/>
                    <a:pt x="564" y="563"/>
                  </a:cubicBezTo>
                  <a:cubicBezTo>
                    <a:pt x="387" y="740"/>
                    <a:pt x="248" y="946"/>
                    <a:pt x="151" y="1175"/>
                  </a:cubicBezTo>
                  <a:cubicBezTo>
                    <a:pt x="51" y="1412"/>
                    <a:pt x="0" y="1664"/>
                    <a:pt x="0" y="1924"/>
                  </a:cubicBezTo>
                  <a:cubicBezTo>
                    <a:pt x="0" y="2163"/>
                    <a:pt x="43" y="2396"/>
                    <a:pt x="128" y="2616"/>
                  </a:cubicBezTo>
                  <a:cubicBezTo>
                    <a:pt x="211" y="2830"/>
                    <a:pt x="329" y="3025"/>
                    <a:pt x="481" y="3197"/>
                  </a:cubicBezTo>
                  <a:cubicBezTo>
                    <a:pt x="785" y="3541"/>
                    <a:pt x="1199" y="3765"/>
                    <a:pt x="1651" y="3829"/>
                  </a:cubicBezTo>
                  <a:cubicBezTo>
                    <a:pt x="1653" y="3884"/>
                    <a:pt x="1698" y="3928"/>
                    <a:pt x="1754" y="3928"/>
                  </a:cubicBezTo>
                  <a:cubicBezTo>
                    <a:pt x="1811" y="3928"/>
                    <a:pt x="1857" y="3882"/>
                    <a:pt x="1857" y="3825"/>
                  </a:cubicBezTo>
                  <a:cubicBezTo>
                    <a:pt x="1857" y="3768"/>
                    <a:pt x="1811" y="3722"/>
                    <a:pt x="1754" y="3722"/>
                  </a:cubicBezTo>
                  <a:cubicBezTo>
                    <a:pt x="1709" y="3722"/>
                    <a:pt x="1671" y="3750"/>
                    <a:pt x="1657" y="3790"/>
                  </a:cubicBezTo>
                  <a:cubicBezTo>
                    <a:pt x="734" y="3659"/>
                    <a:pt x="40" y="2860"/>
                    <a:pt x="40" y="1924"/>
                  </a:cubicBezTo>
                  <a:cubicBezTo>
                    <a:pt x="40" y="885"/>
                    <a:pt x="885" y="40"/>
                    <a:pt x="1924" y="40"/>
                  </a:cubicBezTo>
                  <a:cubicBezTo>
                    <a:pt x="2511" y="40"/>
                    <a:pt x="3053" y="305"/>
                    <a:pt x="3413" y="768"/>
                  </a:cubicBezTo>
                  <a:cubicBezTo>
                    <a:pt x="3395" y="787"/>
                    <a:pt x="3384" y="812"/>
                    <a:pt x="3384" y="839"/>
                  </a:cubicBezTo>
                  <a:cubicBezTo>
                    <a:pt x="3384" y="896"/>
                    <a:pt x="3431" y="943"/>
                    <a:pt x="3487" y="943"/>
                  </a:cubicBezTo>
                  <a:cubicBezTo>
                    <a:pt x="3544" y="943"/>
                    <a:pt x="3590" y="896"/>
                    <a:pt x="3590" y="839"/>
                  </a:cubicBezTo>
                  <a:cubicBezTo>
                    <a:pt x="3590" y="783"/>
                    <a:pt x="3544" y="736"/>
                    <a:pt x="3487" y="736"/>
                  </a:cubicBezTo>
                  <a:close/>
                  <a:moveTo>
                    <a:pt x="1754" y="3762"/>
                  </a:moveTo>
                  <a:cubicBezTo>
                    <a:pt x="1789" y="3762"/>
                    <a:pt x="1817" y="3790"/>
                    <a:pt x="1817" y="3825"/>
                  </a:cubicBezTo>
                  <a:cubicBezTo>
                    <a:pt x="1817" y="3860"/>
                    <a:pt x="1789" y="3888"/>
                    <a:pt x="1754" y="3888"/>
                  </a:cubicBezTo>
                  <a:cubicBezTo>
                    <a:pt x="1719" y="3888"/>
                    <a:pt x="1691" y="3860"/>
                    <a:pt x="1691" y="3825"/>
                  </a:cubicBezTo>
                  <a:cubicBezTo>
                    <a:pt x="1691" y="3790"/>
                    <a:pt x="1719" y="3762"/>
                    <a:pt x="1754" y="3762"/>
                  </a:cubicBezTo>
                  <a:close/>
                  <a:moveTo>
                    <a:pt x="3487" y="903"/>
                  </a:moveTo>
                  <a:cubicBezTo>
                    <a:pt x="3453" y="903"/>
                    <a:pt x="3424" y="874"/>
                    <a:pt x="3424" y="839"/>
                  </a:cubicBezTo>
                  <a:cubicBezTo>
                    <a:pt x="3424" y="805"/>
                    <a:pt x="3453" y="776"/>
                    <a:pt x="3487" y="776"/>
                  </a:cubicBezTo>
                  <a:cubicBezTo>
                    <a:pt x="3522" y="776"/>
                    <a:pt x="3551" y="805"/>
                    <a:pt x="3551" y="839"/>
                  </a:cubicBezTo>
                  <a:cubicBezTo>
                    <a:pt x="3551" y="874"/>
                    <a:pt x="3522" y="903"/>
                    <a:pt x="3487" y="903"/>
                  </a:cubicBezTo>
                  <a:close/>
                </a:path>
              </a:pathLst>
            </a:custGeom>
            <a:solidFill>
              <a:schemeClr val="bg1">
                <a:lumMod val="50000"/>
              </a:schemeClr>
            </a:solidFill>
            <a:ln>
              <a:noFill/>
            </a:ln>
          </p:spPr>
          <p:txBody>
            <a:bodyPr vert="horz" wrap="square" lIns="91451" tIns="45725" rIns="91451" bIns="45725" numCol="1" anchor="t" anchorCtr="0" compatLnSpc="1">
              <a:prstTxWarp prst="textNoShape">
                <a:avLst/>
              </a:prstTxWarp>
            </a:bodyPr>
            <a:lstStyle/>
            <a:p>
              <a:endParaRPr lang="en-US"/>
            </a:p>
          </p:txBody>
        </p:sp>
        <p:grpSp>
          <p:nvGrpSpPr>
            <p:cNvPr id="14" name="Google Shape;703;p41">
              <a:extLst>
                <a:ext uri="{FF2B5EF4-FFF2-40B4-BE49-F238E27FC236}">
                  <a16:creationId xmlns:a16="http://schemas.microsoft.com/office/drawing/2014/main" id="{ABC7834E-2B41-0749-449D-FB30C4FD0556}"/>
                </a:ext>
              </a:extLst>
            </p:cNvPr>
            <p:cNvGrpSpPr/>
            <p:nvPr/>
          </p:nvGrpSpPr>
          <p:grpSpPr>
            <a:xfrm>
              <a:off x="5674058" y="2728627"/>
              <a:ext cx="1093466" cy="1186014"/>
              <a:chOff x="5913779" y="3324480"/>
              <a:chExt cx="504911" cy="547645"/>
            </a:xfrm>
            <a:solidFill>
              <a:srgbClr val="FFCE63"/>
            </a:solidFill>
          </p:grpSpPr>
          <p:sp>
            <p:nvSpPr>
              <p:cNvPr id="46" name="Google Shape;704;p41">
                <a:extLst>
                  <a:ext uri="{FF2B5EF4-FFF2-40B4-BE49-F238E27FC236}">
                    <a16:creationId xmlns:a16="http://schemas.microsoft.com/office/drawing/2014/main" id="{C70F6D82-3044-E06D-89F4-53A0190ACB80}"/>
                  </a:ext>
                </a:extLst>
              </p:cNvPr>
              <p:cNvSpPr/>
              <p:nvPr/>
            </p:nvSpPr>
            <p:spPr>
              <a:xfrm>
                <a:off x="5938769" y="3342606"/>
                <a:ext cx="457174" cy="511057"/>
              </a:xfrm>
              <a:custGeom>
                <a:avLst/>
                <a:gdLst/>
                <a:ahLst/>
                <a:cxnLst/>
                <a:rect l="l" t="t" r="r" b="b"/>
                <a:pathLst>
                  <a:path w="20380" h="22782" extrusionOk="0">
                    <a:moveTo>
                      <a:pt x="10192" y="1"/>
                    </a:moveTo>
                    <a:cubicBezTo>
                      <a:pt x="7472" y="1"/>
                      <a:pt x="4914" y="1060"/>
                      <a:pt x="2991" y="2985"/>
                    </a:cubicBezTo>
                    <a:cubicBezTo>
                      <a:pt x="1066" y="4908"/>
                      <a:pt x="6" y="7468"/>
                      <a:pt x="6" y="10188"/>
                    </a:cubicBezTo>
                    <a:lnTo>
                      <a:pt x="6" y="16761"/>
                    </a:lnTo>
                    <a:cubicBezTo>
                      <a:pt x="1" y="17159"/>
                      <a:pt x="321" y="17485"/>
                      <a:pt x="720" y="17485"/>
                    </a:cubicBezTo>
                    <a:cubicBezTo>
                      <a:pt x="1118" y="17485"/>
                      <a:pt x="1440" y="17159"/>
                      <a:pt x="1433" y="16761"/>
                    </a:cubicBezTo>
                    <a:lnTo>
                      <a:pt x="1433" y="10188"/>
                    </a:lnTo>
                    <a:cubicBezTo>
                      <a:pt x="1433" y="5357"/>
                      <a:pt x="5361" y="1427"/>
                      <a:pt x="10192" y="1427"/>
                    </a:cubicBezTo>
                    <a:cubicBezTo>
                      <a:pt x="15022" y="1427"/>
                      <a:pt x="18952" y="5357"/>
                      <a:pt x="18952" y="10188"/>
                    </a:cubicBezTo>
                    <a:lnTo>
                      <a:pt x="18952" y="17485"/>
                    </a:lnTo>
                    <a:cubicBezTo>
                      <a:pt x="18952" y="19619"/>
                      <a:pt x="17215" y="21354"/>
                      <a:pt x="15081" y="21354"/>
                    </a:cubicBezTo>
                    <a:cubicBezTo>
                      <a:pt x="14693" y="21360"/>
                      <a:pt x="14379" y="21678"/>
                      <a:pt x="14379" y="22068"/>
                    </a:cubicBezTo>
                    <a:cubicBezTo>
                      <a:pt x="14379" y="22457"/>
                      <a:pt x="14693" y="22775"/>
                      <a:pt x="15081" y="22782"/>
                    </a:cubicBezTo>
                    <a:cubicBezTo>
                      <a:pt x="18003" y="22782"/>
                      <a:pt x="20378" y="20405"/>
                      <a:pt x="20380" y="17484"/>
                    </a:cubicBezTo>
                    <a:lnTo>
                      <a:pt x="20380" y="10186"/>
                    </a:lnTo>
                    <a:cubicBezTo>
                      <a:pt x="20380" y="7466"/>
                      <a:pt x="19319" y="4907"/>
                      <a:pt x="17395" y="2983"/>
                    </a:cubicBezTo>
                    <a:cubicBezTo>
                      <a:pt x="15472" y="1060"/>
                      <a:pt x="12912" y="1"/>
                      <a:pt x="10192"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7" name="Google Shape;705;p41">
                <a:extLst>
                  <a:ext uri="{FF2B5EF4-FFF2-40B4-BE49-F238E27FC236}">
                    <a16:creationId xmlns:a16="http://schemas.microsoft.com/office/drawing/2014/main" id="{F1C5DF27-9AFF-6952-AF1D-14FAE215AA5F}"/>
                  </a:ext>
                </a:extLst>
              </p:cNvPr>
              <p:cNvSpPr/>
              <p:nvPr/>
            </p:nvSpPr>
            <p:spPr>
              <a:xfrm>
                <a:off x="6158383" y="3342606"/>
                <a:ext cx="237538" cy="511035"/>
              </a:xfrm>
              <a:custGeom>
                <a:avLst/>
                <a:gdLst/>
                <a:ahLst/>
                <a:cxnLst/>
                <a:rect l="l" t="t" r="r" b="b"/>
                <a:pathLst>
                  <a:path w="10589" h="22781" extrusionOk="0">
                    <a:moveTo>
                      <a:pt x="402" y="1"/>
                    </a:moveTo>
                    <a:cubicBezTo>
                      <a:pt x="267" y="1"/>
                      <a:pt x="134" y="3"/>
                      <a:pt x="0" y="8"/>
                    </a:cubicBezTo>
                    <a:cubicBezTo>
                      <a:pt x="2570" y="108"/>
                      <a:pt x="4972" y="1155"/>
                      <a:pt x="6800" y="2983"/>
                    </a:cubicBezTo>
                    <a:cubicBezTo>
                      <a:pt x="8725" y="4907"/>
                      <a:pt x="9784" y="7466"/>
                      <a:pt x="9784" y="10186"/>
                    </a:cubicBezTo>
                    <a:lnTo>
                      <a:pt x="9784" y="17484"/>
                    </a:lnTo>
                    <a:cubicBezTo>
                      <a:pt x="9784" y="20205"/>
                      <a:pt x="7721" y="22453"/>
                      <a:pt x="5077" y="22747"/>
                    </a:cubicBezTo>
                    <a:cubicBezTo>
                      <a:pt x="5146" y="22769"/>
                      <a:pt x="5219" y="22780"/>
                      <a:pt x="5291" y="22780"/>
                    </a:cubicBezTo>
                    <a:cubicBezTo>
                      <a:pt x="8212" y="22780"/>
                      <a:pt x="10588" y="20405"/>
                      <a:pt x="10588" y="17484"/>
                    </a:cubicBezTo>
                    <a:lnTo>
                      <a:pt x="10588" y="10186"/>
                    </a:lnTo>
                    <a:cubicBezTo>
                      <a:pt x="10588" y="7466"/>
                      <a:pt x="9529" y="4907"/>
                      <a:pt x="7605" y="2983"/>
                    </a:cubicBezTo>
                    <a:lnTo>
                      <a:pt x="7605" y="2985"/>
                    </a:lnTo>
                    <a:cubicBezTo>
                      <a:pt x="5682" y="1060"/>
                      <a:pt x="3122" y="1"/>
                      <a:pt x="402"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8" name="Google Shape;706;p41">
                <a:extLst>
                  <a:ext uri="{FF2B5EF4-FFF2-40B4-BE49-F238E27FC236}">
                    <a16:creationId xmlns:a16="http://schemas.microsoft.com/office/drawing/2014/main" id="{AE25C885-4608-BA8B-6FE0-DF46ADBD257B}"/>
                  </a:ext>
                </a:extLst>
              </p:cNvPr>
              <p:cNvSpPr/>
              <p:nvPr/>
            </p:nvSpPr>
            <p:spPr>
              <a:xfrm>
                <a:off x="6191090" y="3803167"/>
                <a:ext cx="93588" cy="68913"/>
              </a:xfrm>
              <a:custGeom>
                <a:avLst/>
                <a:gdLst/>
                <a:ahLst/>
                <a:cxnLst/>
                <a:rect l="l" t="t" r="r" b="b"/>
                <a:pathLst>
                  <a:path w="4172" h="3072" extrusionOk="0">
                    <a:moveTo>
                      <a:pt x="1218" y="1"/>
                    </a:moveTo>
                    <a:cubicBezTo>
                      <a:pt x="546" y="1"/>
                      <a:pt x="0" y="546"/>
                      <a:pt x="0" y="1219"/>
                    </a:cubicBezTo>
                    <a:lnTo>
                      <a:pt x="0" y="1855"/>
                    </a:lnTo>
                    <a:cubicBezTo>
                      <a:pt x="0" y="2526"/>
                      <a:pt x="546" y="3072"/>
                      <a:pt x="1218" y="3072"/>
                    </a:cubicBezTo>
                    <a:lnTo>
                      <a:pt x="2954" y="3072"/>
                    </a:lnTo>
                    <a:cubicBezTo>
                      <a:pt x="3626" y="3072"/>
                      <a:pt x="4171" y="2526"/>
                      <a:pt x="4171" y="1855"/>
                    </a:cubicBezTo>
                    <a:lnTo>
                      <a:pt x="4171" y="1219"/>
                    </a:lnTo>
                    <a:cubicBezTo>
                      <a:pt x="4171" y="546"/>
                      <a:pt x="3626" y="1"/>
                      <a:pt x="2954"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9" name="Google Shape;707;p41">
                <a:extLst>
                  <a:ext uri="{FF2B5EF4-FFF2-40B4-BE49-F238E27FC236}">
                    <a16:creationId xmlns:a16="http://schemas.microsoft.com/office/drawing/2014/main" id="{FC2706ED-E6E9-EDC0-040B-5FD48BDAC4D5}"/>
                  </a:ext>
                </a:extLst>
              </p:cNvPr>
              <p:cNvSpPr/>
              <p:nvPr/>
            </p:nvSpPr>
            <p:spPr>
              <a:xfrm>
                <a:off x="6191359" y="3803437"/>
                <a:ext cx="93319" cy="68688"/>
              </a:xfrm>
              <a:custGeom>
                <a:avLst/>
                <a:gdLst/>
                <a:ahLst/>
                <a:cxnLst/>
                <a:rect l="l" t="t" r="r" b="b"/>
                <a:pathLst>
                  <a:path w="4160" h="3062" extrusionOk="0">
                    <a:moveTo>
                      <a:pt x="3106" y="0"/>
                    </a:moveTo>
                    <a:cubicBezTo>
                      <a:pt x="3113" y="54"/>
                      <a:pt x="3116" y="108"/>
                      <a:pt x="3118" y="161"/>
                    </a:cubicBezTo>
                    <a:lnTo>
                      <a:pt x="3118" y="804"/>
                    </a:lnTo>
                    <a:cubicBezTo>
                      <a:pt x="3118" y="1474"/>
                      <a:pt x="2574" y="2018"/>
                      <a:pt x="1902" y="2018"/>
                    </a:cubicBezTo>
                    <a:lnTo>
                      <a:pt x="161" y="2018"/>
                    </a:lnTo>
                    <a:cubicBezTo>
                      <a:pt x="107" y="2018"/>
                      <a:pt x="54" y="2015"/>
                      <a:pt x="0" y="2008"/>
                    </a:cubicBezTo>
                    <a:lnTo>
                      <a:pt x="0" y="2008"/>
                    </a:lnTo>
                    <a:cubicBezTo>
                      <a:pt x="80" y="2610"/>
                      <a:pt x="595" y="3060"/>
                      <a:pt x="1203" y="3061"/>
                    </a:cubicBezTo>
                    <a:lnTo>
                      <a:pt x="2944" y="3061"/>
                    </a:lnTo>
                    <a:cubicBezTo>
                      <a:pt x="3615" y="3061"/>
                      <a:pt x="4159" y="2517"/>
                      <a:pt x="4159" y="1846"/>
                    </a:cubicBezTo>
                    <a:lnTo>
                      <a:pt x="4159" y="1204"/>
                    </a:lnTo>
                    <a:cubicBezTo>
                      <a:pt x="4159" y="595"/>
                      <a:pt x="3708" y="82"/>
                      <a:pt x="3106"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0" name="Google Shape;708;p41">
                <a:extLst>
                  <a:ext uri="{FF2B5EF4-FFF2-40B4-BE49-F238E27FC236}">
                    <a16:creationId xmlns:a16="http://schemas.microsoft.com/office/drawing/2014/main" id="{982DB959-F38D-2637-9005-9F4D8796EEC4}"/>
                  </a:ext>
                </a:extLst>
              </p:cNvPr>
              <p:cNvSpPr/>
              <p:nvPr/>
            </p:nvSpPr>
            <p:spPr>
              <a:xfrm>
                <a:off x="5945117" y="3324480"/>
                <a:ext cx="444612" cy="169298"/>
              </a:xfrm>
              <a:custGeom>
                <a:avLst/>
                <a:gdLst/>
                <a:ahLst/>
                <a:cxnLst/>
                <a:rect l="l" t="t" r="r" b="b"/>
                <a:pathLst>
                  <a:path w="19820" h="7547" extrusionOk="0">
                    <a:moveTo>
                      <a:pt x="9911" y="0"/>
                    </a:moveTo>
                    <a:cubicBezTo>
                      <a:pt x="5805" y="0"/>
                      <a:pt x="2046" y="2300"/>
                      <a:pt x="160" y="5909"/>
                    </a:cubicBezTo>
                    <a:cubicBezTo>
                      <a:pt x="1" y="6216"/>
                      <a:pt x="131" y="6593"/>
                      <a:pt x="446" y="6733"/>
                    </a:cubicBezTo>
                    <a:lnTo>
                      <a:pt x="2130" y="7494"/>
                    </a:lnTo>
                    <a:cubicBezTo>
                      <a:pt x="2210" y="7530"/>
                      <a:pt x="2293" y="7547"/>
                      <a:pt x="2376" y="7547"/>
                    </a:cubicBezTo>
                    <a:cubicBezTo>
                      <a:pt x="2589" y="7547"/>
                      <a:pt x="2796" y="7432"/>
                      <a:pt x="2904" y="7233"/>
                    </a:cubicBezTo>
                    <a:cubicBezTo>
                      <a:pt x="4282" y="4670"/>
                      <a:pt x="6974" y="3043"/>
                      <a:pt x="9911" y="3043"/>
                    </a:cubicBezTo>
                    <a:cubicBezTo>
                      <a:pt x="12846" y="3043"/>
                      <a:pt x="15538" y="4670"/>
                      <a:pt x="16916" y="7233"/>
                    </a:cubicBezTo>
                    <a:cubicBezTo>
                      <a:pt x="17024" y="7432"/>
                      <a:pt x="17231" y="7547"/>
                      <a:pt x="17444" y="7547"/>
                    </a:cubicBezTo>
                    <a:cubicBezTo>
                      <a:pt x="17527" y="7547"/>
                      <a:pt x="17610" y="7530"/>
                      <a:pt x="17690" y="7494"/>
                    </a:cubicBezTo>
                    <a:lnTo>
                      <a:pt x="19374" y="6733"/>
                    </a:lnTo>
                    <a:cubicBezTo>
                      <a:pt x="19689" y="6593"/>
                      <a:pt x="19819" y="6216"/>
                      <a:pt x="19660" y="5909"/>
                    </a:cubicBezTo>
                    <a:cubicBezTo>
                      <a:pt x="17775" y="2300"/>
                      <a:pt x="14015" y="0"/>
                      <a:pt x="9911"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1" name="Google Shape;709;p41">
                <a:extLst>
                  <a:ext uri="{FF2B5EF4-FFF2-40B4-BE49-F238E27FC236}">
                    <a16:creationId xmlns:a16="http://schemas.microsoft.com/office/drawing/2014/main" id="{BD7DC535-0859-3E64-D019-12C0C2851C60}"/>
                  </a:ext>
                </a:extLst>
              </p:cNvPr>
              <p:cNvSpPr/>
              <p:nvPr/>
            </p:nvSpPr>
            <p:spPr>
              <a:xfrm>
                <a:off x="6204392" y="3327284"/>
                <a:ext cx="185337" cy="166494"/>
              </a:xfrm>
              <a:custGeom>
                <a:avLst/>
                <a:gdLst/>
                <a:ahLst/>
                <a:cxnLst/>
                <a:rect l="l" t="t" r="r" b="b"/>
                <a:pathLst>
                  <a:path w="8262" h="7422" extrusionOk="0">
                    <a:moveTo>
                      <a:pt x="1" y="0"/>
                    </a:moveTo>
                    <a:lnTo>
                      <a:pt x="1" y="0"/>
                    </a:lnTo>
                    <a:cubicBezTo>
                      <a:pt x="2451" y="974"/>
                      <a:pt x="4472" y="2794"/>
                      <a:pt x="5697" y="5132"/>
                    </a:cubicBezTo>
                    <a:cubicBezTo>
                      <a:pt x="5855" y="5438"/>
                      <a:pt x="5724" y="5815"/>
                      <a:pt x="5411" y="5956"/>
                    </a:cubicBezTo>
                    <a:lnTo>
                      <a:pt x="4807" y="6228"/>
                    </a:lnTo>
                    <a:cubicBezTo>
                      <a:pt x="5010" y="6508"/>
                      <a:pt x="5193" y="6803"/>
                      <a:pt x="5358" y="7108"/>
                    </a:cubicBezTo>
                    <a:cubicBezTo>
                      <a:pt x="5465" y="7307"/>
                      <a:pt x="5671" y="7422"/>
                      <a:pt x="5886" y="7422"/>
                    </a:cubicBezTo>
                    <a:cubicBezTo>
                      <a:pt x="5968" y="7422"/>
                      <a:pt x="6052" y="7405"/>
                      <a:pt x="6132" y="7369"/>
                    </a:cubicBezTo>
                    <a:lnTo>
                      <a:pt x="7816" y="6608"/>
                    </a:lnTo>
                    <a:cubicBezTo>
                      <a:pt x="8131" y="6468"/>
                      <a:pt x="8261" y="6091"/>
                      <a:pt x="8102" y="5784"/>
                    </a:cubicBezTo>
                    <a:cubicBezTo>
                      <a:pt x="6473" y="2665"/>
                      <a:pt x="3442" y="524"/>
                      <a:pt x="1"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2" name="Google Shape;710;p41">
                <a:extLst>
                  <a:ext uri="{FF2B5EF4-FFF2-40B4-BE49-F238E27FC236}">
                    <a16:creationId xmlns:a16="http://schemas.microsoft.com/office/drawing/2014/main" id="{C32751E4-92DF-D4B9-C14D-8B7A23F3192F}"/>
                  </a:ext>
                </a:extLst>
              </p:cNvPr>
              <p:cNvSpPr/>
              <p:nvPr/>
            </p:nvSpPr>
            <p:spPr>
              <a:xfrm>
                <a:off x="5913779" y="3569825"/>
                <a:ext cx="82193" cy="193435"/>
              </a:xfrm>
              <a:custGeom>
                <a:avLst/>
                <a:gdLst/>
                <a:ahLst/>
                <a:cxnLst/>
                <a:rect l="l" t="t" r="r" b="b"/>
                <a:pathLst>
                  <a:path w="3664" h="8623" extrusionOk="0">
                    <a:moveTo>
                      <a:pt x="1371" y="1"/>
                    </a:moveTo>
                    <a:cubicBezTo>
                      <a:pt x="614" y="1"/>
                      <a:pt x="2" y="614"/>
                      <a:pt x="0" y="1370"/>
                    </a:cubicBezTo>
                    <a:lnTo>
                      <a:pt x="0" y="7252"/>
                    </a:lnTo>
                    <a:cubicBezTo>
                      <a:pt x="2" y="8009"/>
                      <a:pt x="614" y="8621"/>
                      <a:pt x="1371" y="8623"/>
                    </a:cubicBezTo>
                    <a:lnTo>
                      <a:pt x="2294" y="8623"/>
                    </a:lnTo>
                    <a:cubicBezTo>
                      <a:pt x="3050" y="8623"/>
                      <a:pt x="3664" y="8009"/>
                      <a:pt x="3664" y="7252"/>
                    </a:cubicBezTo>
                    <a:lnTo>
                      <a:pt x="3664" y="1370"/>
                    </a:lnTo>
                    <a:cubicBezTo>
                      <a:pt x="3664" y="614"/>
                      <a:pt x="3050" y="1"/>
                      <a:pt x="2294"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3" name="Google Shape;711;p41">
                <a:extLst>
                  <a:ext uri="{FF2B5EF4-FFF2-40B4-BE49-F238E27FC236}">
                    <a16:creationId xmlns:a16="http://schemas.microsoft.com/office/drawing/2014/main" id="{C6C05943-84F1-FE6C-8CF9-D975F5F544D6}"/>
                  </a:ext>
                </a:extLst>
              </p:cNvPr>
              <p:cNvSpPr/>
              <p:nvPr/>
            </p:nvSpPr>
            <p:spPr>
              <a:xfrm>
                <a:off x="6336520" y="3569825"/>
                <a:ext cx="82170" cy="193435"/>
              </a:xfrm>
              <a:custGeom>
                <a:avLst/>
                <a:gdLst/>
                <a:ahLst/>
                <a:cxnLst/>
                <a:rect l="l" t="t" r="r" b="b"/>
                <a:pathLst>
                  <a:path w="3663" h="8623" extrusionOk="0">
                    <a:moveTo>
                      <a:pt x="1370" y="1"/>
                    </a:moveTo>
                    <a:cubicBezTo>
                      <a:pt x="613" y="1"/>
                      <a:pt x="1" y="614"/>
                      <a:pt x="1" y="1370"/>
                    </a:cubicBezTo>
                    <a:lnTo>
                      <a:pt x="1" y="7252"/>
                    </a:lnTo>
                    <a:cubicBezTo>
                      <a:pt x="1" y="8009"/>
                      <a:pt x="613" y="8621"/>
                      <a:pt x="1370" y="8623"/>
                    </a:cubicBezTo>
                    <a:lnTo>
                      <a:pt x="2293" y="8623"/>
                    </a:lnTo>
                    <a:cubicBezTo>
                      <a:pt x="3049" y="8621"/>
                      <a:pt x="3663" y="8009"/>
                      <a:pt x="3663" y="7252"/>
                    </a:cubicBezTo>
                    <a:lnTo>
                      <a:pt x="3663" y="1370"/>
                    </a:lnTo>
                    <a:cubicBezTo>
                      <a:pt x="3663" y="614"/>
                      <a:pt x="3049" y="1"/>
                      <a:pt x="2293"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4" name="Google Shape;712;p41">
                <a:extLst>
                  <a:ext uri="{FF2B5EF4-FFF2-40B4-BE49-F238E27FC236}">
                    <a16:creationId xmlns:a16="http://schemas.microsoft.com/office/drawing/2014/main" id="{A3B98302-F63E-4E92-F2D4-D4B8B98A9BE8}"/>
                  </a:ext>
                </a:extLst>
              </p:cNvPr>
              <p:cNvSpPr/>
              <p:nvPr/>
            </p:nvSpPr>
            <p:spPr>
              <a:xfrm>
                <a:off x="5913802" y="3569825"/>
                <a:ext cx="82170" cy="193435"/>
              </a:xfrm>
              <a:custGeom>
                <a:avLst/>
                <a:gdLst/>
                <a:ahLst/>
                <a:cxnLst/>
                <a:rect l="l" t="t" r="r" b="b"/>
                <a:pathLst>
                  <a:path w="3663" h="8623" extrusionOk="0">
                    <a:moveTo>
                      <a:pt x="2313" y="1"/>
                    </a:moveTo>
                    <a:lnTo>
                      <a:pt x="2313" y="18"/>
                    </a:lnTo>
                    <a:lnTo>
                      <a:pt x="2313" y="5907"/>
                    </a:lnTo>
                    <a:cubicBezTo>
                      <a:pt x="2313" y="6661"/>
                      <a:pt x="1701" y="7272"/>
                      <a:pt x="947" y="7272"/>
                    </a:cubicBezTo>
                    <a:lnTo>
                      <a:pt x="1" y="7272"/>
                    </a:lnTo>
                    <a:cubicBezTo>
                      <a:pt x="10" y="8021"/>
                      <a:pt x="619" y="8623"/>
                      <a:pt x="1368" y="8623"/>
                    </a:cubicBezTo>
                    <a:lnTo>
                      <a:pt x="2297" y="8623"/>
                    </a:lnTo>
                    <a:cubicBezTo>
                      <a:pt x="3052" y="8621"/>
                      <a:pt x="3663" y="8010"/>
                      <a:pt x="3663" y="7256"/>
                    </a:cubicBezTo>
                    <a:lnTo>
                      <a:pt x="3663" y="1367"/>
                    </a:lnTo>
                    <a:cubicBezTo>
                      <a:pt x="3663" y="619"/>
                      <a:pt x="3061" y="9"/>
                      <a:pt x="2313"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5" name="Google Shape;713;p41">
                <a:extLst>
                  <a:ext uri="{FF2B5EF4-FFF2-40B4-BE49-F238E27FC236}">
                    <a16:creationId xmlns:a16="http://schemas.microsoft.com/office/drawing/2014/main" id="{DBEA8098-DC88-9B78-74B7-7C3A91B2CA36}"/>
                  </a:ext>
                </a:extLst>
              </p:cNvPr>
              <p:cNvSpPr/>
              <p:nvPr/>
            </p:nvSpPr>
            <p:spPr>
              <a:xfrm>
                <a:off x="6336520" y="3569825"/>
                <a:ext cx="82148" cy="193435"/>
              </a:xfrm>
              <a:custGeom>
                <a:avLst/>
                <a:gdLst/>
                <a:ahLst/>
                <a:cxnLst/>
                <a:rect l="l" t="t" r="r" b="b"/>
                <a:pathLst>
                  <a:path w="3662" h="8623" extrusionOk="0">
                    <a:moveTo>
                      <a:pt x="2312" y="1"/>
                    </a:moveTo>
                    <a:lnTo>
                      <a:pt x="2312" y="18"/>
                    </a:lnTo>
                    <a:lnTo>
                      <a:pt x="2312" y="5907"/>
                    </a:lnTo>
                    <a:cubicBezTo>
                      <a:pt x="2312" y="6661"/>
                      <a:pt x="1701" y="7272"/>
                      <a:pt x="947" y="7272"/>
                    </a:cubicBezTo>
                    <a:lnTo>
                      <a:pt x="1" y="7272"/>
                    </a:lnTo>
                    <a:cubicBezTo>
                      <a:pt x="10" y="8021"/>
                      <a:pt x="617" y="8623"/>
                      <a:pt x="1366" y="8623"/>
                    </a:cubicBezTo>
                    <a:lnTo>
                      <a:pt x="2296" y="8623"/>
                    </a:lnTo>
                    <a:cubicBezTo>
                      <a:pt x="3050" y="8623"/>
                      <a:pt x="3661" y="8010"/>
                      <a:pt x="3661" y="7256"/>
                    </a:cubicBezTo>
                    <a:lnTo>
                      <a:pt x="3661" y="1367"/>
                    </a:lnTo>
                    <a:cubicBezTo>
                      <a:pt x="3661" y="619"/>
                      <a:pt x="3061" y="11"/>
                      <a:pt x="2312"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6" name="Google Shape;714;p41">
                <a:extLst>
                  <a:ext uri="{FF2B5EF4-FFF2-40B4-BE49-F238E27FC236}">
                    <a16:creationId xmlns:a16="http://schemas.microsoft.com/office/drawing/2014/main" id="{7606A819-7A97-77CA-9E36-CC67CDFA2AB3}"/>
                  </a:ext>
                </a:extLst>
              </p:cNvPr>
              <p:cNvSpPr/>
              <p:nvPr/>
            </p:nvSpPr>
            <p:spPr>
              <a:xfrm>
                <a:off x="6172964" y="3598964"/>
                <a:ext cx="51931" cy="99578"/>
              </a:xfrm>
              <a:custGeom>
                <a:avLst/>
                <a:gdLst/>
                <a:ahLst/>
                <a:cxnLst/>
                <a:rect l="l" t="t" r="r" b="b"/>
                <a:pathLst>
                  <a:path w="2315" h="4439" extrusionOk="0">
                    <a:moveTo>
                      <a:pt x="1907" y="1"/>
                    </a:moveTo>
                    <a:cubicBezTo>
                      <a:pt x="1762" y="1"/>
                      <a:pt x="1626" y="89"/>
                      <a:pt x="1572" y="234"/>
                    </a:cubicBezTo>
                    <a:lnTo>
                      <a:pt x="95" y="3949"/>
                    </a:lnTo>
                    <a:cubicBezTo>
                      <a:pt x="0" y="4183"/>
                      <a:pt x="174" y="4438"/>
                      <a:pt x="427" y="4438"/>
                    </a:cubicBezTo>
                    <a:cubicBezTo>
                      <a:pt x="573" y="4438"/>
                      <a:pt x="704" y="4348"/>
                      <a:pt x="759" y="4213"/>
                    </a:cubicBezTo>
                    <a:lnTo>
                      <a:pt x="2236" y="498"/>
                    </a:lnTo>
                    <a:cubicBezTo>
                      <a:pt x="2314" y="312"/>
                      <a:pt x="2226" y="100"/>
                      <a:pt x="2039" y="26"/>
                    </a:cubicBezTo>
                    <a:cubicBezTo>
                      <a:pt x="1995" y="9"/>
                      <a:pt x="1951" y="1"/>
                      <a:pt x="1907"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7" name="Google Shape;715;p41">
                <a:extLst>
                  <a:ext uri="{FF2B5EF4-FFF2-40B4-BE49-F238E27FC236}">
                    <a16:creationId xmlns:a16="http://schemas.microsoft.com/office/drawing/2014/main" id="{238EECD7-0D20-3EF3-BF8F-01B6D38C7926}"/>
                  </a:ext>
                </a:extLst>
              </p:cNvPr>
              <p:cNvSpPr/>
              <p:nvPr/>
            </p:nvSpPr>
            <p:spPr>
              <a:xfrm>
                <a:off x="6242572" y="3599121"/>
                <a:ext cx="63551" cy="99421"/>
              </a:xfrm>
              <a:custGeom>
                <a:avLst/>
                <a:gdLst/>
                <a:ahLst/>
                <a:cxnLst/>
                <a:rect l="l" t="t" r="r" b="b"/>
                <a:pathLst>
                  <a:path w="2833" h="4432" extrusionOk="0">
                    <a:moveTo>
                      <a:pt x="357" y="0"/>
                    </a:moveTo>
                    <a:cubicBezTo>
                      <a:pt x="160" y="0"/>
                      <a:pt x="1" y="160"/>
                      <a:pt x="1" y="359"/>
                    </a:cubicBezTo>
                    <a:cubicBezTo>
                      <a:pt x="1" y="556"/>
                      <a:pt x="160" y="716"/>
                      <a:pt x="357" y="716"/>
                    </a:cubicBezTo>
                    <a:lnTo>
                      <a:pt x="1855" y="716"/>
                    </a:lnTo>
                    <a:lnTo>
                      <a:pt x="442" y="3929"/>
                    </a:lnTo>
                    <a:cubicBezTo>
                      <a:pt x="337" y="4166"/>
                      <a:pt x="510" y="4430"/>
                      <a:pt x="768" y="4431"/>
                    </a:cubicBezTo>
                    <a:cubicBezTo>
                      <a:pt x="909" y="4431"/>
                      <a:pt x="1038" y="4347"/>
                      <a:pt x="1094" y="4218"/>
                    </a:cubicBezTo>
                    <a:lnTo>
                      <a:pt x="2728" y="502"/>
                    </a:lnTo>
                    <a:cubicBezTo>
                      <a:pt x="2832" y="266"/>
                      <a:pt x="2660" y="2"/>
                      <a:pt x="2402"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8" name="Google Shape;716;p41">
                <a:extLst>
                  <a:ext uri="{FF2B5EF4-FFF2-40B4-BE49-F238E27FC236}">
                    <a16:creationId xmlns:a16="http://schemas.microsoft.com/office/drawing/2014/main" id="{EBE26887-5B24-C240-3720-EA202B93AD80}"/>
                  </a:ext>
                </a:extLst>
              </p:cNvPr>
              <p:cNvSpPr/>
              <p:nvPr/>
            </p:nvSpPr>
            <p:spPr>
              <a:xfrm>
                <a:off x="6088259" y="3599121"/>
                <a:ext cx="70348" cy="99421"/>
              </a:xfrm>
              <a:custGeom>
                <a:avLst/>
                <a:gdLst/>
                <a:ahLst/>
                <a:cxnLst/>
                <a:rect l="l" t="t" r="r" b="b"/>
                <a:pathLst>
                  <a:path w="3136" h="4432" extrusionOk="0">
                    <a:moveTo>
                      <a:pt x="1951" y="1044"/>
                    </a:moveTo>
                    <a:cubicBezTo>
                      <a:pt x="1953" y="1419"/>
                      <a:pt x="1950" y="2008"/>
                      <a:pt x="1947" y="2619"/>
                    </a:cubicBezTo>
                    <a:lnTo>
                      <a:pt x="1052" y="2619"/>
                    </a:lnTo>
                    <a:cubicBezTo>
                      <a:pt x="1397" y="2000"/>
                      <a:pt x="1738" y="1403"/>
                      <a:pt x="1951" y="1044"/>
                    </a:cubicBezTo>
                    <a:close/>
                    <a:moveTo>
                      <a:pt x="2097" y="1"/>
                    </a:moveTo>
                    <a:cubicBezTo>
                      <a:pt x="1920" y="1"/>
                      <a:pt x="1745" y="93"/>
                      <a:pt x="1606" y="262"/>
                    </a:cubicBezTo>
                    <a:cubicBezTo>
                      <a:pt x="1393" y="524"/>
                      <a:pt x="339" y="2426"/>
                      <a:pt x="131" y="2805"/>
                    </a:cubicBezTo>
                    <a:cubicBezTo>
                      <a:pt x="0" y="3043"/>
                      <a:pt x="173" y="3334"/>
                      <a:pt x="444" y="3334"/>
                    </a:cubicBezTo>
                    <a:lnTo>
                      <a:pt x="1943" y="3334"/>
                    </a:lnTo>
                    <a:cubicBezTo>
                      <a:pt x="1940" y="3595"/>
                      <a:pt x="1938" y="3846"/>
                      <a:pt x="1937" y="4070"/>
                    </a:cubicBezTo>
                    <a:cubicBezTo>
                      <a:pt x="1935" y="4267"/>
                      <a:pt x="2093" y="4430"/>
                      <a:pt x="2291" y="4431"/>
                    </a:cubicBezTo>
                    <a:lnTo>
                      <a:pt x="2295" y="4431"/>
                    </a:lnTo>
                    <a:cubicBezTo>
                      <a:pt x="2491" y="4431"/>
                      <a:pt x="2651" y="4273"/>
                      <a:pt x="2652" y="4077"/>
                    </a:cubicBezTo>
                    <a:cubicBezTo>
                      <a:pt x="2653" y="3941"/>
                      <a:pt x="2655" y="3669"/>
                      <a:pt x="2658" y="3334"/>
                    </a:cubicBezTo>
                    <a:lnTo>
                      <a:pt x="2777" y="3334"/>
                    </a:lnTo>
                    <a:cubicBezTo>
                      <a:pt x="2976" y="3334"/>
                      <a:pt x="3135" y="3175"/>
                      <a:pt x="3135" y="2977"/>
                    </a:cubicBezTo>
                    <a:cubicBezTo>
                      <a:pt x="3135" y="2779"/>
                      <a:pt x="2976" y="2619"/>
                      <a:pt x="2777" y="2619"/>
                    </a:cubicBezTo>
                    <a:lnTo>
                      <a:pt x="2662" y="2619"/>
                    </a:lnTo>
                    <a:cubicBezTo>
                      <a:pt x="2668" y="1712"/>
                      <a:pt x="2671" y="720"/>
                      <a:pt x="2659" y="587"/>
                    </a:cubicBezTo>
                    <a:cubicBezTo>
                      <a:pt x="2638" y="314"/>
                      <a:pt x="2474" y="95"/>
                      <a:pt x="2249" y="24"/>
                    </a:cubicBezTo>
                    <a:cubicBezTo>
                      <a:pt x="2199" y="8"/>
                      <a:pt x="2148" y="1"/>
                      <a:pt x="2097"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9" name="Google Shape;717;p41">
                <a:extLst>
                  <a:ext uri="{FF2B5EF4-FFF2-40B4-BE49-F238E27FC236}">
                    <a16:creationId xmlns:a16="http://schemas.microsoft.com/office/drawing/2014/main" id="{3577C747-79B6-082C-81A6-CBDCC5762ECB}"/>
                  </a:ext>
                </a:extLst>
              </p:cNvPr>
              <p:cNvSpPr/>
              <p:nvPr/>
            </p:nvSpPr>
            <p:spPr>
              <a:xfrm>
                <a:off x="6030181" y="3598291"/>
                <a:ext cx="62766" cy="101126"/>
              </a:xfrm>
              <a:custGeom>
                <a:avLst/>
                <a:gdLst/>
                <a:ahLst/>
                <a:cxnLst/>
                <a:rect l="l" t="t" r="r" b="b"/>
                <a:pathLst>
                  <a:path w="2798" h="4508" extrusionOk="0">
                    <a:moveTo>
                      <a:pt x="1322" y="1"/>
                    </a:moveTo>
                    <a:cubicBezTo>
                      <a:pt x="704" y="1"/>
                      <a:pt x="161" y="438"/>
                      <a:pt x="39" y="1057"/>
                    </a:cubicBezTo>
                    <a:cubicBezTo>
                      <a:pt x="1" y="1250"/>
                      <a:pt x="127" y="1439"/>
                      <a:pt x="321" y="1477"/>
                    </a:cubicBezTo>
                    <a:cubicBezTo>
                      <a:pt x="344" y="1481"/>
                      <a:pt x="367" y="1483"/>
                      <a:pt x="390" y="1483"/>
                    </a:cubicBezTo>
                    <a:cubicBezTo>
                      <a:pt x="557" y="1483"/>
                      <a:pt x="708" y="1365"/>
                      <a:pt x="741" y="1195"/>
                    </a:cubicBezTo>
                    <a:cubicBezTo>
                      <a:pt x="797" y="915"/>
                      <a:pt x="1041" y="717"/>
                      <a:pt x="1321" y="717"/>
                    </a:cubicBezTo>
                    <a:cubicBezTo>
                      <a:pt x="1338" y="717"/>
                      <a:pt x="1354" y="718"/>
                      <a:pt x="1370" y="719"/>
                    </a:cubicBezTo>
                    <a:cubicBezTo>
                      <a:pt x="1671" y="744"/>
                      <a:pt x="1906" y="989"/>
                      <a:pt x="1916" y="1289"/>
                    </a:cubicBezTo>
                    <a:lnTo>
                      <a:pt x="1903" y="1390"/>
                    </a:lnTo>
                    <a:cubicBezTo>
                      <a:pt x="1855" y="1581"/>
                      <a:pt x="1742" y="1806"/>
                      <a:pt x="1568" y="2055"/>
                    </a:cubicBezTo>
                    <a:cubicBezTo>
                      <a:pt x="979" y="2898"/>
                      <a:pt x="626" y="3358"/>
                      <a:pt x="438" y="3605"/>
                    </a:cubicBezTo>
                    <a:cubicBezTo>
                      <a:pt x="205" y="3910"/>
                      <a:pt x="118" y="4023"/>
                      <a:pt x="181" y="4226"/>
                    </a:cubicBezTo>
                    <a:cubicBezTo>
                      <a:pt x="217" y="4342"/>
                      <a:pt x="308" y="4435"/>
                      <a:pt x="424" y="4472"/>
                    </a:cubicBezTo>
                    <a:cubicBezTo>
                      <a:pt x="472" y="4488"/>
                      <a:pt x="525" y="4506"/>
                      <a:pt x="1240" y="4506"/>
                    </a:cubicBezTo>
                    <a:lnTo>
                      <a:pt x="1238" y="4507"/>
                    </a:lnTo>
                    <a:cubicBezTo>
                      <a:pt x="1521" y="4507"/>
                      <a:pt x="1907" y="4504"/>
                      <a:pt x="2435" y="4497"/>
                    </a:cubicBezTo>
                    <a:cubicBezTo>
                      <a:pt x="2436" y="4497"/>
                      <a:pt x="2437" y="4497"/>
                      <a:pt x="2438" y="4497"/>
                    </a:cubicBezTo>
                    <a:cubicBezTo>
                      <a:pt x="2637" y="4497"/>
                      <a:pt x="2798" y="4334"/>
                      <a:pt x="2795" y="4134"/>
                    </a:cubicBezTo>
                    <a:cubicBezTo>
                      <a:pt x="2792" y="3938"/>
                      <a:pt x="2633" y="3782"/>
                      <a:pt x="2437" y="3782"/>
                    </a:cubicBezTo>
                    <a:cubicBezTo>
                      <a:pt x="2434" y="3782"/>
                      <a:pt x="2430" y="3782"/>
                      <a:pt x="2427" y="3782"/>
                    </a:cubicBezTo>
                    <a:cubicBezTo>
                      <a:pt x="2056" y="3787"/>
                      <a:pt x="1666" y="3791"/>
                      <a:pt x="1339" y="3791"/>
                    </a:cubicBezTo>
                    <a:cubicBezTo>
                      <a:pt x="1289" y="3791"/>
                      <a:pt x="1241" y="3791"/>
                      <a:pt x="1195" y="3791"/>
                    </a:cubicBezTo>
                    <a:cubicBezTo>
                      <a:pt x="1405" y="3513"/>
                      <a:pt x="1714" y="3094"/>
                      <a:pt x="2154" y="2467"/>
                    </a:cubicBezTo>
                    <a:cubicBezTo>
                      <a:pt x="2386" y="2134"/>
                      <a:pt x="2538" y="1822"/>
                      <a:pt x="2604" y="1536"/>
                    </a:cubicBezTo>
                    <a:cubicBezTo>
                      <a:pt x="2606" y="1524"/>
                      <a:pt x="2608" y="1511"/>
                      <a:pt x="2609" y="1500"/>
                    </a:cubicBezTo>
                    <a:lnTo>
                      <a:pt x="2628" y="1356"/>
                    </a:lnTo>
                    <a:cubicBezTo>
                      <a:pt x="2630" y="1342"/>
                      <a:pt x="2631" y="1326"/>
                      <a:pt x="2631" y="1311"/>
                    </a:cubicBezTo>
                    <a:cubicBezTo>
                      <a:pt x="2631" y="637"/>
                      <a:pt x="2120" y="74"/>
                      <a:pt x="1450" y="7"/>
                    </a:cubicBezTo>
                    <a:cubicBezTo>
                      <a:pt x="1407" y="3"/>
                      <a:pt x="1365" y="1"/>
                      <a:pt x="1322"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grpSp>
        <p:grpSp>
          <p:nvGrpSpPr>
            <p:cNvPr id="15" name="Google Shape;718;p41">
              <a:extLst>
                <a:ext uri="{FF2B5EF4-FFF2-40B4-BE49-F238E27FC236}">
                  <a16:creationId xmlns:a16="http://schemas.microsoft.com/office/drawing/2014/main" id="{574E75F7-DB18-AEB9-8886-CFCBC3B75007}"/>
                </a:ext>
              </a:extLst>
            </p:cNvPr>
            <p:cNvGrpSpPr/>
            <p:nvPr/>
          </p:nvGrpSpPr>
          <p:grpSpPr>
            <a:xfrm>
              <a:off x="8486855" y="2743048"/>
              <a:ext cx="1502977" cy="1143442"/>
              <a:chOff x="1257667" y="3472983"/>
              <a:chExt cx="547645" cy="416639"/>
            </a:xfrm>
            <a:solidFill>
              <a:srgbClr val="63357A"/>
            </a:solidFill>
          </p:grpSpPr>
          <p:sp>
            <p:nvSpPr>
              <p:cNvPr id="25" name="Google Shape;719;p41">
                <a:extLst>
                  <a:ext uri="{FF2B5EF4-FFF2-40B4-BE49-F238E27FC236}">
                    <a16:creationId xmlns:a16="http://schemas.microsoft.com/office/drawing/2014/main" id="{F01E313A-4576-E024-8392-B28476F4703E}"/>
                  </a:ext>
                </a:extLst>
              </p:cNvPr>
              <p:cNvSpPr/>
              <p:nvPr/>
            </p:nvSpPr>
            <p:spPr>
              <a:xfrm>
                <a:off x="1378331" y="3550690"/>
                <a:ext cx="206940" cy="137466"/>
              </a:xfrm>
              <a:custGeom>
                <a:avLst/>
                <a:gdLst/>
                <a:ahLst/>
                <a:cxnLst/>
                <a:rect l="l" t="t" r="r" b="b"/>
                <a:pathLst>
                  <a:path w="9225" h="6128" extrusionOk="0">
                    <a:moveTo>
                      <a:pt x="9225" y="1"/>
                    </a:moveTo>
                    <a:lnTo>
                      <a:pt x="4664" y="424"/>
                    </a:lnTo>
                    <a:cubicBezTo>
                      <a:pt x="4198" y="466"/>
                      <a:pt x="3763" y="667"/>
                      <a:pt x="3425" y="989"/>
                    </a:cubicBezTo>
                    <a:lnTo>
                      <a:pt x="446" y="3838"/>
                    </a:lnTo>
                    <a:cubicBezTo>
                      <a:pt x="261" y="4016"/>
                      <a:pt x="110" y="4227"/>
                      <a:pt x="1" y="4462"/>
                    </a:cubicBezTo>
                    <a:lnTo>
                      <a:pt x="2821" y="6127"/>
                    </a:lnTo>
                    <a:lnTo>
                      <a:pt x="9225" y="1"/>
                    </a:ln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6" name="Google Shape;720;p41">
                <a:extLst>
                  <a:ext uri="{FF2B5EF4-FFF2-40B4-BE49-F238E27FC236}">
                    <a16:creationId xmlns:a16="http://schemas.microsoft.com/office/drawing/2014/main" id="{9771865A-553D-AB21-15D3-00D690DBBE5C}"/>
                  </a:ext>
                </a:extLst>
              </p:cNvPr>
              <p:cNvSpPr/>
              <p:nvPr/>
            </p:nvSpPr>
            <p:spPr>
              <a:xfrm>
                <a:off x="1416736" y="3550735"/>
                <a:ext cx="168535" cy="58885"/>
              </a:xfrm>
              <a:custGeom>
                <a:avLst/>
                <a:gdLst/>
                <a:ahLst/>
                <a:cxnLst/>
                <a:rect l="l" t="t" r="r" b="b"/>
                <a:pathLst>
                  <a:path w="7513" h="2625" extrusionOk="0">
                    <a:moveTo>
                      <a:pt x="7513" y="0"/>
                    </a:moveTo>
                    <a:lnTo>
                      <a:pt x="2952" y="422"/>
                    </a:lnTo>
                    <a:cubicBezTo>
                      <a:pt x="2486" y="464"/>
                      <a:pt x="2051" y="665"/>
                      <a:pt x="1713" y="987"/>
                    </a:cubicBezTo>
                    <a:lnTo>
                      <a:pt x="1" y="2625"/>
                    </a:lnTo>
                    <a:cubicBezTo>
                      <a:pt x="295" y="2427"/>
                      <a:pt x="635" y="2305"/>
                      <a:pt x="989" y="2274"/>
                    </a:cubicBezTo>
                    <a:lnTo>
                      <a:pt x="5582" y="1848"/>
                    </a:lnTo>
                    <a:lnTo>
                      <a:pt x="7513" y="0"/>
                    </a:ln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7" name="Google Shape;721;p41">
                <a:extLst>
                  <a:ext uri="{FF2B5EF4-FFF2-40B4-BE49-F238E27FC236}">
                    <a16:creationId xmlns:a16="http://schemas.microsoft.com/office/drawing/2014/main" id="{01BCF1FA-4014-BFBD-80C5-C42BE073DBF9}"/>
                  </a:ext>
                </a:extLst>
              </p:cNvPr>
              <p:cNvSpPr/>
              <p:nvPr/>
            </p:nvSpPr>
            <p:spPr>
              <a:xfrm>
                <a:off x="1427055" y="3472983"/>
                <a:ext cx="343666" cy="282111"/>
              </a:xfrm>
              <a:custGeom>
                <a:avLst/>
                <a:gdLst/>
                <a:ahLst/>
                <a:cxnLst/>
                <a:rect l="l" t="t" r="r" b="b"/>
                <a:pathLst>
                  <a:path w="15320" h="12576" extrusionOk="0">
                    <a:moveTo>
                      <a:pt x="11861" y="0"/>
                    </a:moveTo>
                    <a:cubicBezTo>
                      <a:pt x="11636" y="0"/>
                      <a:pt x="11409" y="56"/>
                      <a:pt x="11202" y="170"/>
                    </a:cubicBezTo>
                    <a:lnTo>
                      <a:pt x="7748" y="2063"/>
                    </a:lnTo>
                    <a:cubicBezTo>
                      <a:pt x="7314" y="2301"/>
                      <a:pt x="6914" y="2596"/>
                      <a:pt x="6555" y="2938"/>
                    </a:cubicBezTo>
                    <a:lnTo>
                      <a:pt x="1" y="9208"/>
                    </a:lnTo>
                    <a:lnTo>
                      <a:pt x="5698" y="12575"/>
                    </a:lnTo>
                    <a:lnTo>
                      <a:pt x="15077" y="3603"/>
                    </a:lnTo>
                    <a:cubicBezTo>
                      <a:pt x="15311" y="3379"/>
                      <a:pt x="15319" y="3008"/>
                      <a:pt x="15094" y="2773"/>
                    </a:cubicBezTo>
                    <a:lnTo>
                      <a:pt x="12846" y="421"/>
                    </a:lnTo>
                    <a:cubicBezTo>
                      <a:pt x="12582" y="145"/>
                      <a:pt x="12224" y="0"/>
                      <a:pt x="11861"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8" name="Google Shape;722;p41">
                <a:extLst>
                  <a:ext uri="{FF2B5EF4-FFF2-40B4-BE49-F238E27FC236}">
                    <a16:creationId xmlns:a16="http://schemas.microsoft.com/office/drawing/2014/main" id="{55F0031F-933B-741C-310D-397A12CBDBE0}"/>
                  </a:ext>
                </a:extLst>
              </p:cNvPr>
              <p:cNvSpPr/>
              <p:nvPr/>
            </p:nvSpPr>
            <p:spPr>
              <a:xfrm>
                <a:off x="1525377" y="3472983"/>
                <a:ext cx="245299" cy="282111"/>
              </a:xfrm>
              <a:custGeom>
                <a:avLst/>
                <a:gdLst/>
                <a:ahLst/>
                <a:cxnLst/>
                <a:rect l="l" t="t" r="r" b="b"/>
                <a:pathLst>
                  <a:path w="10935" h="12576" extrusionOk="0">
                    <a:moveTo>
                      <a:pt x="7478" y="0"/>
                    </a:moveTo>
                    <a:cubicBezTo>
                      <a:pt x="7253" y="0"/>
                      <a:pt x="7026" y="56"/>
                      <a:pt x="6819" y="170"/>
                    </a:cubicBezTo>
                    <a:lnTo>
                      <a:pt x="6604" y="289"/>
                    </a:lnTo>
                    <a:lnTo>
                      <a:pt x="8792" y="2575"/>
                    </a:lnTo>
                    <a:cubicBezTo>
                      <a:pt x="9017" y="2810"/>
                      <a:pt x="9008" y="3182"/>
                      <a:pt x="8775" y="3405"/>
                    </a:cubicBezTo>
                    <a:lnTo>
                      <a:pt x="0" y="11798"/>
                    </a:lnTo>
                    <a:lnTo>
                      <a:pt x="1315" y="12575"/>
                    </a:lnTo>
                    <a:lnTo>
                      <a:pt x="10693" y="3603"/>
                    </a:lnTo>
                    <a:cubicBezTo>
                      <a:pt x="10926" y="3379"/>
                      <a:pt x="10935" y="3008"/>
                      <a:pt x="10711" y="2773"/>
                    </a:cubicBezTo>
                    <a:lnTo>
                      <a:pt x="8463" y="421"/>
                    </a:lnTo>
                    <a:cubicBezTo>
                      <a:pt x="8199" y="145"/>
                      <a:pt x="7841" y="0"/>
                      <a:pt x="7478"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9" name="Google Shape;723;p41">
                <a:extLst>
                  <a:ext uri="{FF2B5EF4-FFF2-40B4-BE49-F238E27FC236}">
                    <a16:creationId xmlns:a16="http://schemas.microsoft.com/office/drawing/2014/main" id="{70298805-437A-6766-6E2E-0B4BC4B5B11B}"/>
                  </a:ext>
                </a:extLst>
              </p:cNvPr>
              <p:cNvSpPr/>
              <p:nvPr/>
            </p:nvSpPr>
            <p:spPr>
              <a:xfrm>
                <a:off x="1504739" y="3631065"/>
                <a:ext cx="32594" cy="28355"/>
              </a:xfrm>
              <a:custGeom>
                <a:avLst/>
                <a:gdLst/>
                <a:ahLst/>
                <a:cxnLst/>
                <a:rect l="l" t="t" r="r" b="b"/>
                <a:pathLst>
                  <a:path w="1453" h="1264" extrusionOk="0">
                    <a:moveTo>
                      <a:pt x="1049" y="1"/>
                    </a:moveTo>
                    <a:cubicBezTo>
                      <a:pt x="955" y="1"/>
                      <a:pt x="861" y="37"/>
                      <a:pt x="790" y="108"/>
                    </a:cubicBezTo>
                    <a:lnTo>
                      <a:pt x="239" y="637"/>
                    </a:lnTo>
                    <a:cubicBezTo>
                      <a:pt x="1" y="863"/>
                      <a:pt x="162" y="1263"/>
                      <a:pt x="490" y="1263"/>
                    </a:cubicBezTo>
                    <a:cubicBezTo>
                      <a:pt x="584" y="1263"/>
                      <a:pt x="674" y="1227"/>
                      <a:pt x="742" y="1162"/>
                    </a:cubicBezTo>
                    <a:lnTo>
                      <a:pt x="1293" y="635"/>
                    </a:lnTo>
                    <a:cubicBezTo>
                      <a:pt x="1446" y="497"/>
                      <a:pt x="1453" y="261"/>
                      <a:pt x="1312" y="113"/>
                    </a:cubicBezTo>
                    <a:cubicBezTo>
                      <a:pt x="1240" y="38"/>
                      <a:pt x="1145" y="1"/>
                      <a:pt x="1049"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0" name="Google Shape;724;p41">
                <a:extLst>
                  <a:ext uri="{FF2B5EF4-FFF2-40B4-BE49-F238E27FC236}">
                    <a16:creationId xmlns:a16="http://schemas.microsoft.com/office/drawing/2014/main" id="{EE21B99E-364B-FF24-9C15-31983E386548}"/>
                  </a:ext>
                </a:extLst>
              </p:cNvPr>
              <p:cNvSpPr/>
              <p:nvPr/>
            </p:nvSpPr>
            <p:spPr>
              <a:xfrm>
                <a:off x="1606762" y="3563342"/>
                <a:ext cx="119834" cy="111534"/>
              </a:xfrm>
              <a:custGeom>
                <a:avLst/>
                <a:gdLst/>
                <a:ahLst/>
                <a:cxnLst/>
                <a:rect l="l" t="t" r="r" b="b"/>
                <a:pathLst>
                  <a:path w="5342" h="4972" extrusionOk="0">
                    <a:moveTo>
                      <a:pt x="3080" y="1"/>
                    </a:moveTo>
                    <a:cubicBezTo>
                      <a:pt x="2403" y="1"/>
                      <a:pt x="1725" y="252"/>
                      <a:pt x="1198" y="757"/>
                    </a:cubicBezTo>
                    <a:lnTo>
                      <a:pt x="1125" y="827"/>
                    </a:lnTo>
                    <a:cubicBezTo>
                      <a:pt x="39" y="1867"/>
                      <a:pt x="1" y="3590"/>
                      <a:pt x="1041" y="4677"/>
                    </a:cubicBezTo>
                    <a:lnTo>
                      <a:pt x="1286" y="4932"/>
                    </a:lnTo>
                    <a:cubicBezTo>
                      <a:pt x="1310" y="4958"/>
                      <a:pt x="1342" y="4971"/>
                      <a:pt x="1375" y="4971"/>
                    </a:cubicBezTo>
                    <a:cubicBezTo>
                      <a:pt x="1406" y="4971"/>
                      <a:pt x="1437" y="4960"/>
                      <a:pt x="1462" y="4937"/>
                    </a:cubicBezTo>
                    <a:lnTo>
                      <a:pt x="5290" y="1273"/>
                    </a:lnTo>
                    <a:cubicBezTo>
                      <a:pt x="5340" y="1226"/>
                      <a:pt x="5341" y="1147"/>
                      <a:pt x="5293" y="1098"/>
                    </a:cubicBezTo>
                    <a:lnTo>
                      <a:pt x="5048" y="843"/>
                    </a:lnTo>
                    <a:cubicBezTo>
                      <a:pt x="4514" y="283"/>
                      <a:pt x="3798" y="1"/>
                      <a:pt x="3080"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1" name="Google Shape;725;p41">
                <a:extLst>
                  <a:ext uri="{FF2B5EF4-FFF2-40B4-BE49-F238E27FC236}">
                    <a16:creationId xmlns:a16="http://schemas.microsoft.com/office/drawing/2014/main" id="{750046F8-78EB-81C8-F9E0-D2115C7C6D54}"/>
                  </a:ext>
                </a:extLst>
              </p:cNvPr>
              <p:cNvSpPr/>
              <p:nvPr/>
            </p:nvSpPr>
            <p:spPr>
              <a:xfrm>
                <a:off x="1620827" y="3563835"/>
                <a:ext cx="105702" cy="52111"/>
              </a:xfrm>
              <a:custGeom>
                <a:avLst/>
                <a:gdLst/>
                <a:ahLst/>
                <a:cxnLst/>
                <a:rect l="l" t="t" r="r" b="b"/>
                <a:pathLst>
                  <a:path w="4712" h="2323" extrusionOk="0">
                    <a:moveTo>
                      <a:pt x="2450" y="1"/>
                    </a:moveTo>
                    <a:cubicBezTo>
                      <a:pt x="2324" y="1"/>
                      <a:pt x="2196" y="9"/>
                      <a:pt x="2069" y="27"/>
                    </a:cubicBezTo>
                    <a:cubicBezTo>
                      <a:pt x="1186" y="150"/>
                      <a:pt x="417" y="690"/>
                      <a:pt x="1" y="1479"/>
                    </a:cubicBezTo>
                    <a:cubicBezTo>
                      <a:pt x="410" y="1262"/>
                      <a:pt x="855" y="1157"/>
                      <a:pt x="1296" y="1157"/>
                    </a:cubicBezTo>
                    <a:cubicBezTo>
                      <a:pt x="2035" y="1157"/>
                      <a:pt x="2764" y="1452"/>
                      <a:pt x="3301" y="2013"/>
                    </a:cubicBezTo>
                    <a:lnTo>
                      <a:pt x="3510" y="2231"/>
                    </a:lnTo>
                    <a:cubicBezTo>
                      <a:pt x="3533" y="2255"/>
                      <a:pt x="3545" y="2287"/>
                      <a:pt x="3545" y="2322"/>
                    </a:cubicBezTo>
                    <a:lnTo>
                      <a:pt x="4660" y="1253"/>
                    </a:lnTo>
                    <a:cubicBezTo>
                      <a:pt x="4710" y="1205"/>
                      <a:pt x="4711" y="1125"/>
                      <a:pt x="4665" y="1074"/>
                    </a:cubicBezTo>
                    <a:lnTo>
                      <a:pt x="4456" y="857"/>
                    </a:lnTo>
                    <a:cubicBezTo>
                      <a:pt x="3928" y="305"/>
                      <a:pt x="3202" y="1"/>
                      <a:pt x="2450"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2" name="Google Shape;726;p41">
                <a:extLst>
                  <a:ext uri="{FF2B5EF4-FFF2-40B4-BE49-F238E27FC236}">
                    <a16:creationId xmlns:a16="http://schemas.microsoft.com/office/drawing/2014/main" id="{4430FFD9-A469-0DDB-8225-5708251F4BD3}"/>
                  </a:ext>
                </a:extLst>
              </p:cNvPr>
              <p:cNvSpPr/>
              <p:nvPr/>
            </p:nvSpPr>
            <p:spPr>
              <a:xfrm>
                <a:off x="1638571" y="3589027"/>
                <a:ext cx="83718" cy="83741"/>
              </a:xfrm>
              <a:custGeom>
                <a:avLst/>
                <a:gdLst/>
                <a:ahLst/>
                <a:cxnLst/>
                <a:rect l="l" t="t" r="r" b="b"/>
                <a:pathLst>
                  <a:path w="3732" h="3733" extrusionOk="0">
                    <a:moveTo>
                      <a:pt x="1866" y="1"/>
                    </a:moveTo>
                    <a:cubicBezTo>
                      <a:pt x="836" y="1"/>
                      <a:pt x="0" y="836"/>
                      <a:pt x="0" y="1866"/>
                    </a:cubicBezTo>
                    <a:cubicBezTo>
                      <a:pt x="0" y="2896"/>
                      <a:pt x="836" y="3732"/>
                      <a:pt x="1866" y="3732"/>
                    </a:cubicBezTo>
                    <a:cubicBezTo>
                      <a:pt x="2897" y="3732"/>
                      <a:pt x="3732" y="2896"/>
                      <a:pt x="3732" y="1866"/>
                    </a:cubicBezTo>
                    <a:cubicBezTo>
                      <a:pt x="3732" y="836"/>
                      <a:pt x="2897" y="1"/>
                      <a:pt x="1866"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3" name="Google Shape;727;p41">
                <a:extLst>
                  <a:ext uri="{FF2B5EF4-FFF2-40B4-BE49-F238E27FC236}">
                    <a16:creationId xmlns:a16="http://schemas.microsoft.com/office/drawing/2014/main" id="{6280232E-25F8-F131-4FA6-3A2944681CC1}"/>
                  </a:ext>
                </a:extLst>
              </p:cNvPr>
              <p:cNvSpPr/>
              <p:nvPr/>
            </p:nvSpPr>
            <p:spPr>
              <a:xfrm>
                <a:off x="1666589" y="3589027"/>
                <a:ext cx="59513" cy="83718"/>
              </a:xfrm>
              <a:custGeom>
                <a:avLst/>
                <a:gdLst/>
                <a:ahLst/>
                <a:cxnLst/>
                <a:rect l="l" t="t" r="r" b="b"/>
                <a:pathLst>
                  <a:path w="2653" h="3732" extrusionOk="0">
                    <a:moveTo>
                      <a:pt x="619" y="1"/>
                    </a:moveTo>
                    <a:cubicBezTo>
                      <a:pt x="524" y="1"/>
                      <a:pt x="429" y="8"/>
                      <a:pt x="334" y="22"/>
                    </a:cubicBezTo>
                    <a:cubicBezTo>
                      <a:pt x="1142" y="305"/>
                      <a:pt x="1654" y="1102"/>
                      <a:pt x="1576" y="1955"/>
                    </a:cubicBezTo>
                    <a:cubicBezTo>
                      <a:pt x="1496" y="2808"/>
                      <a:pt x="848" y="3497"/>
                      <a:pt x="0" y="3626"/>
                    </a:cubicBezTo>
                    <a:cubicBezTo>
                      <a:pt x="203" y="3697"/>
                      <a:pt x="411" y="3732"/>
                      <a:pt x="617" y="3732"/>
                    </a:cubicBezTo>
                    <a:cubicBezTo>
                      <a:pt x="1237" y="3732"/>
                      <a:pt x="1834" y="3421"/>
                      <a:pt x="2185" y="2876"/>
                    </a:cubicBezTo>
                    <a:cubicBezTo>
                      <a:pt x="2652" y="2151"/>
                      <a:pt x="2561" y="1200"/>
                      <a:pt x="1965" y="577"/>
                    </a:cubicBezTo>
                    <a:lnTo>
                      <a:pt x="1966" y="577"/>
                    </a:lnTo>
                    <a:cubicBezTo>
                      <a:pt x="1612" y="205"/>
                      <a:pt x="1124" y="1"/>
                      <a:pt x="619"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4" name="Google Shape;728;p41">
                <a:extLst>
                  <a:ext uri="{FF2B5EF4-FFF2-40B4-BE49-F238E27FC236}">
                    <a16:creationId xmlns:a16="http://schemas.microsoft.com/office/drawing/2014/main" id="{10838BFC-61F6-2E22-571A-99CF998DE2E8}"/>
                  </a:ext>
                </a:extLst>
              </p:cNvPr>
              <p:cNvSpPr/>
              <p:nvPr/>
            </p:nvSpPr>
            <p:spPr>
              <a:xfrm>
                <a:off x="1665714" y="3616148"/>
                <a:ext cx="29476" cy="29476"/>
              </a:xfrm>
              <a:custGeom>
                <a:avLst/>
                <a:gdLst/>
                <a:ahLst/>
                <a:cxnLst/>
                <a:rect l="l" t="t" r="r" b="b"/>
                <a:pathLst>
                  <a:path w="1314" h="1314" extrusionOk="0">
                    <a:moveTo>
                      <a:pt x="656" y="0"/>
                    </a:moveTo>
                    <a:cubicBezTo>
                      <a:pt x="293" y="0"/>
                      <a:pt x="0" y="295"/>
                      <a:pt x="0" y="657"/>
                    </a:cubicBezTo>
                    <a:cubicBezTo>
                      <a:pt x="0" y="1020"/>
                      <a:pt x="293" y="1313"/>
                      <a:pt x="656" y="1313"/>
                    </a:cubicBezTo>
                    <a:cubicBezTo>
                      <a:pt x="1019" y="1313"/>
                      <a:pt x="1313" y="1020"/>
                      <a:pt x="1313" y="657"/>
                    </a:cubicBezTo>
                    <a:cubicBezTo>
                      <a:pt x="1313" y="295"/>
                      <a:pt x="1019" y="0"/>
                      <a:pt x="656"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5" name="Google Shape;729;p41">
                <a:extLst>
                  <a:ext uri="{FF2B5EF4-FFF2-40B4-BE49-F238E27FC236}">
                    <a16:creationId xmlns:a16="http://schemas.microsoft.com/office/drawing/2014/main" id="{E5E37481-7BD6-860B-F82A-9C688E8F4630}"/>
                  </a:ext>
                </a:extLst>
              </p:cNvPr>
              <p:cNvSpPr/>
              <p:nvPr/>
            </p:nvSpPr>
            <p:spPr>
              <a:xfrm>
                <a:off x="1668137" y="3616148"/>
                <a:ext cx="28579" cy="29476"/>
              </a:xfrm>
              <a:custGeom>
                <a:avLst/>
                <a:gdLst/>
                <a:ahLst/>
                <a:cxnLst/>
                <a:rect l="l" t="t" r="r" b="b"/>
                <a:pathLst>
                  <a:path w="1274" h="1314" extrusionOk="0">
                    <a:moveTo>
                      <a:pt x="551" y="1"/>
                    </a:moveTo>
                    <a:cubicBezTo>
                      <a:pt x="528" y="1"/>
                      <a:pt x="504" y="2"/>
                      <a:pt x="481" y="5"/>
                    </a:cubicBezTo>
                    <a:cubicBezTo>
                      <a:pt x="752" y="415"/>
                      <a:pt x="490" y="968"/>
                      <a:pt x="1" y="1017"/>
                    </a:cubicBezTo>
                    <a:cubicBezTo>
                      <a:pt x="21" y="1051"/>
                      <a:pt x="46" y="1082"/>
                      <a:pt x="73" y="1111"/>
                    </a:cubicBezTo>
                    <a:cubicBezTo>
                      <a:pt x="203" y="1246"/>
                      <a:pt x="376" y="1314"/>
                      <a:pt x="549" y="1314"/>
                    </a:cubicBezTo>
                    <a:cubicBezTo>
                      <a:pt x="712" y="1314"/>
                      <a:pt x="875" y="1254"/>
                      <a:pt x="1002" y="1132"/>
                    </a:cubicBezTo>
                    <a:cubicBezTo>
                      <a:pt x="1265" y="881"/>
                      <a:pt x="1273" y="466"/>
                      <a:pt x="1024" y="203"/>
                    </a:cubicBezTo>
                    <a:cubicBezTo>
                      <a:pt x="899" y="74"/>
                      <a:pt x="728" y="1"/>
                      <a:pt x="551"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6" name="Google Shape;730;p41">
                <a:extLst>
                  <a:ext uri="{FF2B5EF4-FFF2-40B4-BE49-F238E27FC236}">
                    <a16:creationId xmlns:a16="http://schemas.microsoft.com/office/drawing/2014/main" id="{D96CD83B-D2FC-751C-F1EB-54FFBE40FA50}"/>
                  </a:ext>
                </a:extLst>
              </p:cNvPr>
              <p:cNvSpPr/>
              <p:nvPr/>
            </p:nvSpPr>
            <p:spPr>
              <a:xfrm>
                <a:off x="1688169" y="3499656"/>
                <a:ext cx="32034" cy="32056"/>
              </a:xfrm>
              <a:custGeom>
                <a:avLst/>
                <a:gdLst/>
                <a:ahLst/>
                <a:cxnLst/>
                <a:rect l="l" t="t" r="r" b="b"/>
                <a:pathLst>
                  <a:path w="1428" h="1429" extrusionOk="0">
                    <a:moveTo>
                      <a:pt x="714" y="1"/>
                    </a:moveTo>
                    <a:cubicBezTo>
                      <a:pt x="319" y="1"/>
                      <a:pt x="0" y="320"/>
                      <a:pt x="0" y="715"/>
                    </a:cubicBezTo>
                    <a:cubicBezTo>
                      <a:pt x="0" y="1109"/>
                      <a:pt x="319" y="1428"/>
                      <a:pt x="714" y="1428"/>
                    </a:cubicBezTo>
                    <a:cubicBezTo>
                      <a:pt x="1109" y="1428"/>
                      <a:pt x="1428" y="1109"/>
                      <a:pt x="1428" y="715"/>
                    </a:cubicBezTo>
                    <a:cubicBezTo>
                      <a:pt x="1428" y="320"/>
                      <a:pt x="1109" y="1"/>
                      <a:pt x="714"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7" name="Google Shape;731;p41">
                <a:extLst>
                  <a:ext uri="{FF2B5EF4-FFF2-40B4-BE49-F238E27FC236}">
                    <a16:creationId xmlns:a16="http://schemas.microsoft.com/office/drawing/2014/main" id="{969B0728-511C-1E1F-31C2-D2A4D9D033AB}"/>
                  </a:ext>
                </a:extLst>
              </p:cNvPr>
              <p:cNvSpPr/>
              <p:nvPr/>
            </p:nvSpPr>
            <p:spPr>
              <a:xfrm>
                <a:off x="1692072" y="3499701"/>
                <a:ext cx="29768" cy="31966"/>
              </a:xfrm>
              <a:custGeom>
                <a:avLst/>
                <a:gdLst/>
                <a:ahLst/>
                <a:cxnLst/>
                <a:rect l="l" t="t" r="r" b="b"/>
                <a:pathLst>
                  <a:path w="1327" h="1425" extrusionOk="0">
                    <a:moveTo>
                      <a:pt x="573" y="0"/>
                    </a:moveTo>
                    <a:cubicBezTo>
                      <a:pt x="759" y="217"/>
                      <a:pt x="800" y="521"/>
                      <a:pt x="675" y="778"/>
                    </a:cubicBezTo>
                    <a:cubicBezTo>
                      <a:pt x="555" y="1022"/>
                      <a:pt x="307" y="1178"/>
                      <a:pt x="36" y="1178"/>
                    </a:cubicBezTo>
                    <a:cubicBezTo>
                      <a:pt x="24" y="1178"/>
                      <a:pt x="12" y="1178"/>
                      <a:pt x="0" y="1177"/>
                    </a:cubicBezTo>
                    <a:lnTo>
                      <a:pt x="0" y="1177"/>
                    </a:lnTo>
                    <a:cubicBezTo>
                      <a:pt x="8" y="1187"/>
                      <a:pt x="16" y="1197"/>
                      <a:pt x="25" y="1206"/>
                    </a:cubicBezTo>
                    <a:cubicBezTo>
                      <a:pt x="165" y="1351"/>
                      <a:pt x="351" y="1424"/>
                      <a:pt x="538" y="1424"/>
                    </a:cubicBezTo>
                    <a:cubicBezTo>
                      <a:pt x="715" y="1424"/>
                      <a:pt x="893" y="1358"/>
                      <a:pt x="1030" y="1226"/>
                    </a:cubicBezTo>
                    <a:cubicBezTo>
                      <a:pt x="1315" y="955"/>
                      <a:pt x="1326" y="504"/>
                      <a:pt x="1056" y="219"/>
                    </a:cubicBezTo>
                    <a:cubicBezTo>
                      <a:pt x="929" y="87"/>
                      <a:pt x="756" y="8"/>
                      <a:pt x="573"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8" name="Google Shape;732;p41">
                <a:extLst>
                  <a:ext uri="{FF2B5EF4-FFF2-40B4-BE49-F238E27FC236}">
                    <a16:creationId xmlns:a16="http://schemas.microsoft.com/office/drawing/2014/main" id="{880E7391-4DEB-9D6E-26E3-196EA338FE5C}"/>
                  </a:ext>
                </a:extLst>
              </p:cNvPr>
              <p:cNvSpPr/>
              <p:nvPr/>
            </p:nvSpPr>
            <p:spPr>
              <a:xfrm>
                <a:off x="1414134" y="3600938"/>
                <a:ext cx="56911" cy="58482"/>
              </a:xfrm>
              <a:custGeom>
                <a:avLst/>
                <a:gdLst/>
                <a:ahLst/>
                <a:cxnLst/>
                <a:rect l="l" t="t" r="r" b="b"/>
                <a:pathLst>
                  <a:path w="2537" h="2607" extrusionOk="0">
                    <a:moveTo>
                      <a:pt x="527" y="1"/>
                    </a:moveTo>
                    <a:lnTo>
                      <a:pt x="1" y="504"/>
                    </a:lnTo>
                    <a:lnTo>
                      <a:pt x="2010" y="2606"/>
                    </a:lnTo>
                    <a:lnTo>
                      <a:pt x="2537" y="2103"/>
                    </a:lnTo>
                    <a:lnTo>
                      <a:pt x="527" y="1"/>
                    </a:ln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9" name="Google Shape;733;p41">
                <a:extLst>
                  <a:ext uri="{FF2B5EF4-FFF2-40B4-BE49-F238E27FC236}">
                    <a16:creationId xmlns:a16="http://schemas.microsoft.com/office/drawing/2014/main" id="{FE3E0180-AC76-380F-4B62-CF4E397B9886}"/>
                  </a:ext>
                </a:extLst>
              </p:cNvPr>
              <p:cNvSpPr/>
              <p:nvPr/>
            </p:nvSpPr>
            <p:spPr>
              <a:xfrm>
                <a:off x="1370929" y="3540416"/>
                <a:ext cx="236932" cy="153663"/>
              </a:xfrm>
              <a:custGeom>
                <a:avLst/>
                <a:gdLst/>
                <a:ahLst/>
                <a:cxnLst/>
                <a:rect l="l" t="t" r="r" b="b"/>
                <a:pathLst>
                  <a:path w="10562" h="6850" extrusionOk="0">
                    <a:moveTo>
                      <a:pt x="10562" y="0"/>
                    </a:moveTo>
                    <a:lnTo>
                      <a:pt x="4959" y="520"/>
                    </a:lnTo>
                    <a:cubicBezTo>
                      <a:pt x="4413" y="572"/>
                      <a:pt x="3900" y="805"/>
                      <a:pt x="3502" y="1184"/>
                    </a:cubicBezTo>
                    <a:lnTo>
                      <a:pt x="524" y="4033"/>
                    </a:lnTo>
                    <a:cubicBezTo>
                      <a:pt x="306" y="4242"/>
                      <a:pt x="128" y="4492"/>
                      <a:pt x="0" y="4766"/>
                    </a:cubicBezTo>
                    <a:lnTo>
                      <a:pt x="662" y="5074"/>
                    </a:lnTo>
                    <a:cubicBezTo>
                      <a:pt x="750" y="4881"/>
                      <a:pt x="875" y="4707"/>
                      <a:pt x="1029" y="4560"/>
                    </a:cubicBezTo>
                    <a:lnTo>
                      <a:pt x="4007" y="1711"/>
                    </a:lnTo>
                    <a:cubicBezTo>
                      <a:pt x="4284" y="1445"/>
                      <a:pt x="4644" y="1281"/>
                      <a:pt x="5027" y="1245"/>
                    </a:cubicBezTo>
                    <a:lnTo>
                      <a:pt x="8548" y="919"/>
                    </a:lnTo>
                    <a:lnTo>
                      <a:pt x="2899" y="6323"/>
                    </a:lnTo>
                    <a:lnTo>
                      <a:pt x="3404" y="6849"/>
                    </a:lnTo>
                    <a:lnTo>
                      <a:pt x="10562" y="0"/>
                    </a:ln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0" name="Google Shape;734;p41">
                <a:extLst>
                  <a:ext uri="{FF2B5EF4-FFF2-40B4-BE49-F238E27FC236}">
                    <a16:creationId xmlns:a16="http://schemas.microsoft.com/office/drawing/2014/main" id="{87DD88A7-BA41-F317-8D20-2895B7BEB6CD}"/>
                  </a:ext>
                </a:extLst>
              </p:cNvPr>
              <p:cNvSpPr/>
              <p:nvPr/>
            </p:nvSpPr>
            <p:spPr>
              <a:xfrm>
                <a:off x="1257667" y="3604797"/>
                <a:ext cx="547645" cy="284803"/>
              </a:xfrm>
              <a:custGeom>
                <a:avLst/>
                <a:gdLst/>
                <a:ahLst/>
                <a:cxnLst/>
                <a:rect l="l" t="t" r="r" b="b"/>
                <a:pathLst>
                  <a:path w="24413" h="12696" extrusionOk="0">
                    <a:moveTo>
                      <a:pt x="250" y="1"/>
                    </a:moveTo>
                    <a:cubicBezTo>
                      <a:pt x="117" y="1"/>
                      <a:pt x="1" y="108"/>
                      <a:pt x="2" y="251"/>
                    </a:cubicBezTo>
                    <a:lnTo>
                      <a:pt x="2" y="12164"/>
                    </a:lnTo>
                    <a:cubicBezTo>
                      <a:pt x="2" y="12458"/>
                      <a:pt x="240" y="12695"/>
                      <a:pt x="533" y="12695"/>
                    </a:cubicBezTo>
                    <a:lnTo>
                      <a:pt x="23882" y="12695"/>
                    </a:lnTo>
                    <a:cubicBezTo>
                      <a:pt x="24175" y="12695"/>
                      <a:pt x="24412" y="12458"/>
                      <a:pt x="24412" y="12164"/>
                    </a:cubicBezTo>
                    <a:lnTo>
                      <a:pt x="24412" y="7505"/>
                    </a:lnTo>
                    <a:cubicBezTo>
                      <a:pt x="24412" y="7368"/>
                      <a:pt x="24301" y="7255"/>
                      <a:pt x="24163" y="7255"/>
                    </a:cubicBezTo>
                    <a:cubicBezTo>
                      <a:pt x="24162" y="7255"/>
                      <a:pt x="24161" y="7255"/>
                      <a:pt x="24160" y="7255"/>
                    </a:cubicBezTo>
                    <a:cubicBezTo>
                      <a:pt x="24152" y="7255"/>
                      <a:pt x="24144" y="7255"/>
                      <a:pt x="24136" y="7255"/>
                    </a:cubicBezTo>
                    <a:cubicBezTo>
                      <a:pt x="23685" y="7255"/>
                      <a:pt x="23232" y="7215"/>
                      <a:pt x="22796" y="7077"/>
                    </a:cubicBezTo>
                    <a:cubicBezTo>
                      <a:pt x="21630" y="6707"/>
                      <a:pt x="20678" y="5355"/>
                      <a:pt x="19373" y="4943"/>
                    </a:cubicBezTo>
                    <a:cubicBezTo>
                      <a:pt x="19027" y="4833"/>
                      <a:pt x="18654" y="4801"/>
                      <a:pt x="18267" y="4801"/>
                    </a:cubicBezTo>
                    <a:cubicBezTo>
                      <a:pt x="17698" y="4801"/>
                      <a:pt x="17100" y="4871"/>
                      <a:pt x="16520" y="4871"/>
                    </a:cubicBezTo>
                    <a:cubicBezTo>
                      <a:pt x="16114" y="4871"/>
                      <a:pt x="15716" y="4837"/>
                      <a:pt x="15344" y="4719"/>
                    </a:cubicBezTo>
                    <a:cubicBezTo>
                      <a:pt x="14106" y="4327"/>
                      <a:pt x="13156" y="2978"/>
                      <a:pt x="11917" y="2588"/>
                    </a:cubicBezTo>
                    <a:cubicBezTo>
                      <a:pt x="11547" y="2471"/>
                      <a:pt x="11152" y="2437"/>
                      <a:pt x="10749" y="2437"/>
                    </a:cubicBezTo>
                    <a:cubicBezTo>
                      <a:pt x="10162" y="2437"/>
                      <a:pt x="9557" y="2510"/>
                      <a:pt x="8982" y="2510"/>
                    </a:cubicBezTo>
                    <a:cubicBezTo>
                      <a:pt x="8600" y="2510"/>
                      <a:pt x="8231" y="2478"/>
                      <a:pt x="7890" y="2370"/>
                    </a:cubicBezTo>
                    <a:cubicBezTo>
                      <a:pt x="6584" y="1960"/>
                      <a:pt x="5627" y="612"/>
                      <a:pt x="4459" y="248"/>
                    </a:cubicBezTo>
                    <a:cubicBezTo>
                      <a:pt x="4032" y="115"/>
                      <a:pt x="3589" y="76"/>
                      <a:pt x="3149" y="76"/>
                    </a:cubicBezTo>
                    <a:cubicBezTo>
                      <a:pt x="2519" y="76"/>
                      <a:pt x="1895" y="156"/>
                      <a:pt x="1332" y="156"/>
                    </a:cubicBezTo>
                    <a:cubicBezTo>
                      <a:pt x="1007" y="156"/>
                      <a:pt x="703" y="129"/>
                      <a:pt x="430" y="45"/>
                    </a:cubicBezTo>
                    <a:cubicBezTo>
                      <a:pt x="395" y="35"/>
                      <a:pt x="360" y="23"/>
                      <a:pt x="327" y="13"/>
                    </a:cubicBezTo>
                    <a:cubicBezTo>
                      <a:pt x="301" y="5"/>
                      <a:pt x="275" y="1"/>
                      <a:pt x="250"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1" name="Google Shape;735;p41">
                <a:extLst>
                  <a:ext uri="{FF2B5EF4-FFF2-40B4-BE49-F238E27FC236}">
                    <a16:creationId xmlns:a16="http://schemas.microsoft.com/office/drawing/2014/main" id="{EA74E5DE-DDF5-42D2-D14E-8B4A9B9F6F21}"/>
                  </a:ext>
                </a:extLst>
              </p:cNvPr>
              <p:cNvSpPr/>
              <p:nvPr/>
            </p:nvSpPr>
            <p:spPr>
              <a:xfrm>
                <a:off x="1257690" y="3756284"/>
                <a:ext cx="547622" cy="133339"/>
              </a:xfrm>
              <a:custGeom>
                <a:avLst/>
                <a:gdLst/>
                <a:ahLst/>
                <a:cxnLst/>
                <a:rect l="l" t="t" r="r" b="b"/>
                <a:pathLst>
                  <a:path w="24412" h="5944" extrusionOk="0">
                    <a:moveTo>
                      <a:pt x="22119" y="0"/>
                    </a:moveTo>
                    <a:lnTo>
                      <a:pt x="22119" y="3119"/>
                    </a:lnTo>
                    <a:cubicBezTo>
                      <a:pt x="22119" y="3414"/>
                      <a:pt x="21881" y="3652"/>
                      <a:pt x="21588" y="3652"/>
                    </a:cubicBezTo>
                    <a:lnTo>
                      <a:pt x="1" y="3652"/>
                    </a:lnTo>
                    <a:lnTo>
                      <a:pt x="1" y="5411"/>
                    </a:lnTo>
                    <a:cubicBezTo>
                      <a:pt x="1" y="5706"/>
                      <a:pt x="239" y="5944"/>
                      <a:pt x="532" y="5944"/>
                    </a:cubicBezTo>
                    <a:lnTo>
                      <a:pt x="23881" y="5944"/>
                    </a:lnTo>
                    <a:cubicBezTo>
                      <a:pt x="24174" y="5944"/>
                      <a:pt x="24411" y="5706"/>
                      <a:pt x="24411" y="5411"/>
                    </a:cubicBezTo>
                    <a:lnTo>
                      <a:pt x="24411" y="752"/>
                    </a:lnTo>
                    <a:cubicBezTo>
                      <a:pt x="24411" y="615"/>
                      <a:pt x="24300" y="502"/>
                      <a:pt x="24162" y="502"/>
                    </a:cubicBezTo>
                    <a:cubicBezTo>
                      <a:pt x="24161" y="502"/>
                      <a:pt x="24160" y="502"/>
                      <a:pt x="24159" y="502"/>
                    </a:cubicBezTo>
                    <a:cubicBezTo>
                      <a:pt x="24151" y="502"/>
                      <a:pt x="24143" y="502"/>
                      <a:pt x="24135" y="502"/>
                    </a:cubicBezTo>
                    <a:cubicBezTo>
                      <a:pt x="23684" y="502"/>
                      <a:pt x="23231" y="462"/>
                      <a:pt x="22795" y="324"/>
                    </a:cubicBezTo>
                    <a:cubicBezTo>
                      <a:pt x="22563" y="250"/>
                      <a:pt x="22340" y="137"/>
                      <a:pt x="22119"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2" name="Google Shape;736;p41">
                <a:extLst>
                  <a:ext uri="{FF2B5EF4-FFF2-40B4-BE49-F238E27FC236}">
                    <a16:creationId xmlns:a16="http://schemas.microsoft.com/office/drawing/2014/main" id="{8FB65516-4A95-5B63-EE79-0FA3229BFDF7}"/>
                  </a:ext>
                </a:extLst>
              </p:cNvPr>
              <p:cNvSpPr/>
              <p:nvPr/>
            </p:nvSpPr>
            <p:spPr>
              <a:xfrm>
                <a:off x="1338626" y="3704150"/>
                <a:ext cx="25685" cy="25618"/>
              </a:xfrm>
              <a:custGeom>
                <a:avLst/>
                <a:gdLst/>
                <a:ahLst/>
                <a:cxnLst/>
                <a:rect l="l" t="t" r="r" b="b"/>
                <a:pathLst>
                  <a:path w="1145" h="1142" extrusionOk="0">
                    <a:moveTo>
                      <a:pt x="573" y="0"/>
                    </a:moveTo>
                    <a:cubicBezTo>
                      <a:pt x="258" y="0"/>
                      <a:pt x="1" y="255"/>
                      <a:pt x="1" y="572"/>
                    </a:cubicBezTo>
                    <a:cubicBezTo>
                      <a:pt x="1" y="886"/>
                      <a:pt x="258" y="1142"/>
                      <a:pt x="573" y="1142"/>
                    </a:cubicBezTo>
                    <a:cubicBezTo>
                      <a:pt x="887" y="1142"/>
                      <a:pt x="1144" y="886"/>
                      <a:pt x="1144" y="572"/>
                    </a:cubicBezTo>
                    <a:cubicBezTo>
                      <a:pt x="1144" y="255"/>
                      <a:pt x="887" y="0"/>
                      <a:pt x="573"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3" name="Google Shape;737;p41">
                <a:extLst>
                  <a:ext uri="{FF2B5EF4-FFF2-40B4-BE49-F238E27FC236}">
                    <a16:creationId xmlns:a16="http://schemas.microsoft.com/office/drawing/2014/main" id="{BADC9596-8706-EA19-05FC-785CF8038156}"/>
                  </a:ext>
                </a:extLst>
              </p:cNvPr>
              <p:cNvSpPr/>
              <p:nvPr/>
            </p:nvSpPr>
            <p:spPr>
              <a:xfrm>
                <a:off x="1377681" y="3750272"/>
                <a:ext cx="21087" cy="19606"/>
              </a:xfrm>
              <a:custGeom>
                <a:avLst/>
                <a:gdLst/>
                <a:ahLst/>
                <a:cxnLst/>
                <a:rect l="l" t="t" r="r" b="b"/>
                <a:pathLst>
                  <a:path w="940" h="874" extrusionOk="0">
                    <a:moveTo>
                      <a:pt x="471" y="0"/>
                    </a:moveTo>
                    <a:cubicBezTo>
                      <a:pt x="260" y="0"/>
                      <a:pt x="74" y="152"/>
                      <a:pt x="40" y="367"/>
                    </a:cubicBezTo>
                    <a:cubicBezTo>
                      <a:pt x="1" y="605"/>
                      <a:pt x="162" y="828"/>
                      <a:pt x="400" y="867"/>
                    </a:cubicBezTo>
                    <a:cubicBezTo>
                      <a:pt x="424" y="871"/>
                      <a:pt x="447" y="873"/>
                      <a:pt x="471" y="873"/>
                    </a:cubicBezTo>
                    <a:cubicBezTo>
                      <a:pt x="681" y="873"/>
                      <a:pt x="866" y="720"/>
                      <a:pt x="900" y="506"/>
                    </a:cubicBezTo>
                    <a:cubicBezTo>
                      <a:pt x="940" y="268"/>
                      <a:pt x="778" y="45"/>
                      <a:pt x="541" y="6"/>
                    </a:cubicBezTo>
                    <a:cubicBezTo>
                      <a:pt x="517" y="2"/>
                      <a:pt x="494" y="0"/>
                      <a:pt x="471"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4" name="Google Shape;738;p41">
                <a:extLst>
                  <a:ext uri="{FF2B5EF4-FFF2-40B4-BE49-F238E27FC236}">
                    <a16:creationId xmlns:a16="http://schemas.microsoft.com/office/drawing/2014/main" id="{CAA95100-6BBF-0CF9-4982-BE51C3BA4547}"/>
                  </a:ext>
                </a:extLst>
              </p:cNvPr>
              <p:cNvSpPr/>
              <p:nvPr/>
            </p:nvSpPr>
            <p:spPr>
              <a:xfrm>
                <a:off x="1364289" y="3779120"/>
                <a:ext cx="19584" cy="19606"/>
              </a:xfrm>
              <a:custGeom>
                <a:avLst/>
                <a:gdLst/>
                <a:ahLst/>
                <a:cxnLst/>
                <a:rect l="l" t="t" r="r" b="b"/>
                <a:pathLst>
                  <a:path w="873" h="874" extrusionOk="0">
                    <a:moveTo>
                      <a:pt x="435" y="1"/>
                    </a:moveTo>
                    <a:cubicBezTo>
                      <a:pt x="195" y="1"/>
                      <a:pt x="0" y="196"/>
                      <a:pt x="0" y="437"/>
                    </a:cubicBezTo>
                    <a:cubicBezTo>
                      <a:pt x="0" y="678"/>
                      <a:pt x="195" y="874"/>
                      <a:pt x="435" y="874"/>
                    </a:cubicBezTo>
                    <a:cubicBezTo>
                      <a:pt x="678" y="874"/>
                      <a:pt x="872" y="678"/>
                      <a:pt x="872" y="437"/>
                    </a:cubicBezTo>
                    <a:cubicBezTo>
                      <a:pt x="872" y="196"/>
                      <a:pt x="678" y="1"/>
                      <a:pt x="435"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5" name="Google Shape;739;p41">
                <a:extLst>
                  <a:ext uri="{FF2B5EF4-FFF2-40B4-BE49-F238E27FC236}">
                    <a16:creationId xmlns:a16="http://schemas.microsoft.com/office/drawing/2014/main" id="{B0E182BB-6227-754C-6AB2-F9E4AB7237D1}"/>
                  </a:ext>
                </a:extLst>
              </p:cNvPr>
              <p:cNvSpPr/>
              <p:nvPr/>
            </p:nvSpPr>
            <p:spPr>
              <a:xfrm>
                <a:off x="1531433" y="3778110"/>
                <a:ext cx="19606" cy="19606"/>
              </a:xfrm>
              <a:custGeom>
                <a:avLst/>
                <a:gdLst/>
                <a:ahLst/>
                <a:cxnLst/>
                <a:rect l="l" t="t" r="r" b="b"/>
                <a:pathLst>
                  <a:path w="874" h="874" extrusionOk="0">
                    <a:moveTo>
                      <a:pt x="437" y="1"/>
                    </a:moveTo>
                    <a:cubicBezTo>
                      <a:pt x="196" y="1"/>
                      <a:pt x="0" y="196"/>
                      <a:pt x="0" y="437"/>
                    </a:cubicBezTo>
                    <a:cubicBezTo>
                      <a:pt x="0" y="678"/>
                      <a:pt x="196" y="874"/>
                      <a:pt x="437" y="874"/>
                    </a:cubicBezTo>
                    <a:cubicBezTo>
                      <a:pt x="678" y="874"/>
                      <a:pt x="874" y="678"/>
                      <a:pt x="874" y="437"/>
                    </a:cubicBezTo>
                    <a:cubicBezTo>
                      <a:pt x="874" y="196"/>
                      <a:pt x="678" y="1"/>
                      <a:pt x="437"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grpSp>
        <p:grpSp>
          <p:nvGrpSpPr>
            <p:cNvPr id="16" name="Google Shape;740;p41">
              <a:extLst>
                <a:ext uri="{FF2B5EF4-FFF2-40B4-BE49-F238E27FC236}">
                  <a16:creationId xmlns:a16="http://schemas.microsoft.com/office/drawing/2014/main" id="{E4989884-66A2-5B58-DB69-3289446A89B6}"/>
                </a:ext>
              </a:extLst>
            </p:cNvPr>
            <p:cNvGrpSpPr/>
            <p:nvPr/>
          </p:nvGrpSpPr>
          <p:grpSpPr>
            <a:xfrm>
              <a:off x="2348362" y="2847106"/>
              <a:ext cx="1320453" cy="1116121"/>
              <a:chOff x="6427528" y="4220120"/>
              <a:chExt cx="429627" cy="363115"/>
            </a:xfrm>
            <a:solidFill>
              <a:srgbClr val="F26363"/>
            </a:solidFill>
          </p:grpSpPr>
          <p:sp>
            <p:nvSpPr>
              <p:cNvPr id="20" name="Google Shape;741;p41">
                <a:extLst>
                  <a:ext uri="{FF2B5EF4-FFF2-40B4-BE49-F238E27FC236}">
                    <a16:creationId xmlns:a16="http://schemas.microsoft.com/office/drawing/2014/main" id="{0A5E49F2-C9AA-E78A-7D6D-188E00316FD6}"/>
                  </a:ext>
                </a:extLst>
              </p:cNvPr>
              <p:cNvSpPr/>
              <p:nvPr/>
            </p:nvSpPr>
            <p:spPr>
              <a:xfrm>
                <a:off x="6427528" y="4220120"/>
                <a:ext cx="429627" cy="363115"/>
              </a:xfrm>
              <a:custGeom>
                <a:avLst/>
                <a:gdLst/>
                <a:ahLst/>
                <a:cxnLst/>
                <a:rect l="l" t="t" r="r" b="b"/>
                <a:pathLst>
                  <a:path w="19152" h="16187" extrusionOk="0">
                    <a:moveTo>
                      <a:pt x="3383" y="1"/>
                    </a:moveTo>
                    <a:cubicBezTo>
                      <a:pt x="3251" y="1"/>
                      <a:pt x="3130" y="70"/>
                      <a:pt x="3063" y="185"/>
                    </a:cubicBezTo>
                    <a:lnTo>
                      <a:pt x="48" y="5408"/>
                    </a:lnTo>
                    <a:cubicBezTo>
                      <a:pt x="0" y="5491"/>
                      <a:pt x="10" y="5595"/>
                      <a:pt x="74" y="5668"/>
                    </a:cubicBezTo>
                    <a:lnTo>
                      <a:pt x="9401" y="16113"/>
                    </a:lnTo>
                    <a:cubicBezTo>
                      <a:pt x="9445" y="16162"/>
                      <a:pt x="9505" y="16187"/>
                      <a:pt x="9566" y="16187"/>
                    </a:cubicBezTo>
                    <a:cubicBezTo>
                      <a:pt x="9627" y="16187"/>
                      <a:pt x="9688" y="16162"/>
                      <a:pt x="9732" y="16113"/>
                    </a:cubicBezTo>
                    <a:lnTo>
                      <a:pt x="19076" y="5668"/>
                    </a:lnTo>
                    <a:cubicBezTo>
                      <a:pt x="19140" y="5595"/>
                      <a:pt x="19152" y="5491"/>
                      <a:pt x="19104" y="5408"/>
                    </a:cubicBezTo>
                    <a:lnTo>
                      <a:pt x="16088" y="185"/>
                    </a:lnTo>
                    <a:cubicBezTo>
                      <a:pt x="16023" y="70"/>
                      <a:pt x="15901" y="1"/>
                      <a:pt x="15769"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1" name="Google Shape;742;p41">
                <a:extLst>
                  <a:ext uri="{FF2B5EF4-FFF2-40B4-BE49-F238E27FC236}">
                    <a16:creationId xmlns:a16="http://schemas.microsoft.com/office/drawing/2014/main" id="{D6F542BF-D290-2C3D-B641-F2E67F20B929}"/>
                  </a:ext>
                </a:extLst>
              </p:cNvPr>
              <p:cNvSpPr/>
              <p:nvPr/>
            </p:nvSpPr>
            <p:spPr>
              <a:xfrm>
                <a:off x="6427842" y="4221197"/>
                <a:ext cx="142671" cy="123379"/>
              </a:xfrm>
              <a:custGeom>
                <a:avLst/>
                <a:gdLst/>
                <a:ahLst/>
                <a:cxnLst/>
                <a:rect l="l" t="t" r="r" b="b"/>
                <a:pathLst>
                  <a:path w="6360" h="5500" extrusionOk="0">
                    <a:moveTo>
                      <a:pt x="3185" y="1"/>
                    </a:moveTo>
                    <a:cubicBezTo>
                      <a:pt x="3158" y="17"/>
                      <a:pt x="3133" y="37"/>
                      <a:pt x="3110" y="60"/>
                    </a:cubicBezTo>
                    <a:cubicBezTo>
                      <a:pt x="3087" y="82"/>
                      <a:pt x="3066" y="108"/>
                      <a:pt x="3050" y="137"/>
                    </a:cubicBezTo>
                    <a:lnTo>
                      <a:pt x="34" y="5360"/>
                    </a:lnTo>
                    <a:cubicBezTo>
                      <a:pt x="9" y="5402"/>
                      <a:pt x="1" y="5451"/>
                      <a:pt x="7" y="5499"/>
                    </a:cubicBezTo>
                    <a:lnTo>
                      <a:pt x="6359" y="5499"/>
                    </a:lnTo>
                    <a:lnTo>
                      <a:pt x="3185" y="1"/>
                    </a:ln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2" name="Google Shape;743;p41">
                <a:extLst>
                  <a:ext uri="{FF2B5EF4-FFF2-40B4-BE49-F238E27FC236}">
                    <a16:creationId xmlns:a16="http://schemas.microsoft.com/office/drawing/2014/main" id="{0383F7A3-27FC-8644-AA52-86AC36CFEFFB}"/>
                  </a:ext>
                </a:extLst>
              </p:cNvPr>
              <p:cNvSpPr/>
              <p:nvPr/>
            </p:nvSpPr>
            <p:spPr>
              <a:xfrm>
                <a:off x="6714171" y="4221242"/>
                <a:ext cx="142671" cy="123356"/>
              </a:xfrm>
              <a:custGeom>
                <a:avLst/>
                <a:gdLst/>
                <a:ahLst/>
                <a:cxnLst/>
                <a:rect l="l" t="t" r="r" b="b"/>
                <a:pathLst>
                  <a:path w="6360" h="5499" extrusionOk="0">
                    <a:moveTo>
                      <a:pt x="3175" y="0"/>
                    </a:moveTo>
                    <a:lnTo>
                      <a:pt x="1" y="5499"/>
                    </a:lnTo>
                    <a:lnTo>
                      <a:pt x="6353" y="5497"/>
                    </a:lnTo>
                    <a:cubicBezTo>
                      <a:pt x="6359" y="5449"/>
                      <a:pt x="6351" y="5400"/>
                      <a:pt x="6326" y="5358"/>
                    </a:cubicBezTo>
                    <a:lnTo>
                      <a:pt x="3310" y="135"/>
                    </a:lnTo>
                    <a:cubicBezTo>
                      <a:pt x="3294" y="108"/>
                      <a:pt x="3274" y="81"/>
                      <a:pt x="3250" y="58"/>
                    </a:cubicBezTo>
                    <a:cubicBezTo>
                      <a:pt x="3229" y="35"/>
                      <a:pt x="3202" y="16"/>
                      <a:pt x="3175"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3" name="Google Shape;744;p41">
                <a:extLst>
                  <a:ext uri="{FF2B5EF4-FFF2-40B4-BE49-F238E27FC236}">
                    <a16:creationId xmlns:a16="http://schemas.microsoft.com/office/drawing/2014/main" id="{7C03A636-12FA-1FDE-A37C-891F161879FD}"/>
                  </a:ext>
                </a:extLst>
              </p:cNvPr>
              <p:cNvSpPr/>
              <p:nvPr/>
            </p:nvSpPr>
            <p:spPr>
              <a:xfrm>
                <a:off x="6570491" y="4324230"/>
                <a:ext cx="143703" cy="259006"/>
              </a:xfrm>
              <a:custGeom>
                <a:avLst/>
                <a:gdLst/>
                <a:ahLst/>
                <a:cxnLst/>
                <a:rect l="l" t="t" r="r" b="b"/>
                <a:pathLst>
                  <a:path w="6406" h="11546" extrusionOk="0">
                    <a:moveTo>
                      <a:pt x="1273" y="1"/>
                    </a:moveTo>
                    <a:lnTo>
                      <a:pt x="0" y="908"/>
                    </a:lnTo>
                    <a:lnTo>
                      <a:pt x="3111" y="11530"/>
                    </a:lnTo>
                    <a:cubicBezTo>
                      <a:pt x="3138" y="11540"/>
                      <a:pt x="3166" y="11545"/>
                      <a:pt x="3194" y="11545"/>
                    </a:cubicBezTo>
                    <a:cubicBezTo>
                      <a:pt x="3222" y="11545"/>
                      <a:pt x="3249" y="11540"/>
                      <a:pt x="3276" y="11530"/>
                    </a:cubicBezTo>
                    <a:lnTo>
                      <a:pt x="6406" y="908"/>
                    </a:lnTo>
                    <a:lnTo>
                      <a:pt x="5135" y="1"/>
                    </a:ln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4" name="Google Shape;745;p41">
                <a:extLst>
                  <a:ext uri="{FF2B5EF4-FFF2-40B4-BE49-F238E27FC236}">
                    <a16:creationId xmlns:a16="http://schemas.microsoft.com/office/drawing/2014/main" id="{6EC27E0A-A3C2-4749-2609-89988C39ECC9}"/>
                  </a:ext>
                </a:extLst>
              </p:cNvPr>
              <p:cNvSpPr/>
              <p:nvPr/>
            </p:nvSpPr>
            <p:spPr>
              <a:xfrm>
                <a:off x="6570491" y="4220120"/>
                <a:ext cx="143703" cy="124456"/>
              </a:xfrm>
              <a:custGeom>
                <a:avLst/>
                <a:gdLst/>
                <a:ahLst/>
                <a:cxnLst/>
                <a:rect l="l" t="t" r="r" b="b"/>
                <a:pathLst>
                  <a:path w="6406" h="5548" extrusionOk="0">
                    <a:moveTo>
                      <a:pt x="3204" y="1"/>
                    </a:moveTo>
                    <a:lnTo>
                      <a:pt x="0" y="5547"/>
                    </a:lnTo>
                    <a:lnTo>
                      <a:pt x="6406" y="5547"/>
                    </a:lnTo>
                    <a:lnTo>
                      <a:pt x="3204" y="1"/>
                    </a:lnTo>
                    <a:close/>
                  </a:path>
                </a:pathLst>
              </a:custGeom>
              <a:grp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grpSp>
      </p:grpSp>
      <p:sp>
        <p:nvSpPr>
          <p:cNvPr id="17" name="Rectangle 16">
            <a:extLst>
              <a:ext uri="{FF2B5EF4-FFF2-40B4-BE49-F238E27FC236}">
                <a16:creationId xmlns:a16="http://schemas.microsoft.com/office/drawing/2014/main" id="{884C005C-BA67-B910-678E-B80F07BE6D52}"/>
              </a:ext>
            </a:extLst>
          </p:cNvPr>
          <p:cNvSpPr/>
          <p:nvPr/>
        </p:nvSpPr>
        <p:spPr>
          <a:xfrm>
            <a:off x="2202445" y="5097200"/>
            <a:ext cx="1926156" cy="1077218"/>
          </a:xfrm>
          <a:prstGeom prst="rect">
            <a:avLst/>
          </a:prstGeom>
        </p:spPr>
        <p:txBody>
          <a:bodyPr wrap="square">
            <a:spAutoFit/>
          </a:bodyPr>
          <a:lstStyle/>
          <a:p>
            <a:pPr algn="ctr"/>
            <a:r>
              <a:rPr lang="en-US" sz="1600" dirty="0">
                <a:solidFill>
                  <a:schemeClr val="bg1">
                    <a:lumMod val="50000"/>
                  </a:schemeClr>
                </a:solidFill>
              </a:rPr>
              <a:t>Lorem Ipsum is simply dummy text of the printing and typesetting industry. </a:t>
            </a:r>
          </a:p>
        </p:txBody>
      </p:sp>
      <p:sp>
        <p:nvSpPr>
          <p:cNvPr id="18" name="Rectangle 17">
            <a:extLst>
              <a:ext uri="{FF2B5EF4-FFF2-40B4-BE49-F238E27FC236}">
                <a16:creationId xmlns:a16="http://schemas.microsoft.com/office/drawing/2014/main" id="{A98176BA-AC01-C242-83FF-7B62C991CD16}"/>
              </a:ext>
            </a:extLst>
          </p:cNvPr>
          <p:cNvSpPr/>
          <p:nvPr/>
        </p:nvSpPr>
        <p:spPr>
          <a:xfrm>
            <a:off x="5405929" y="5097200"/>
            <a:ext cx="1926156" cy="1077218"/>
          </a:xfrm>
          <a:prstGeom prst="rect">
            <a:avLst/>
          </a:prstGeom>
        </p:spPr>
        <p:txBody>
          <a:bodyPr wrap="square">
            <a:spAutoFit/>
          </a:bodyPr>
          <a:lstStyle/>
          <a:p>
            <a:pPr algn="ctr"/>
            <a:r>
              <a:rPr lang="en-US" sz="1600" dirty="0">
                <a:solidFill>
                  <a:schemeClr val="bg1">
                    <a:lumMod val="50000"/>
                  </a:schemeClr>
                </a:solidFill>
              </a:rPr>
              <a:t>Lorem Ipsum is simply dummy text of the printing and typesetting industry. </a:t>
            </a:r>
          </a:p>
        </p:txBody>
      </p:sp>
      <p:sp>
        <p:nvSpPr>
          <p:cNvPr id="19" name="Rectangle 18">
            <a:extLst>
              <a:ext uri="{FF2B5EF4-FFF2-40B4-BE49-F238E27FC236}">
                <a16:creationId xmlns:a16="http://schemas.microsoft.com/office/drawing/2014/main" id="{14052F23-699B-61DB-BDC4-DFA176FC7F00}"/>
              </a:ext>
            </a:extLst>
          </p:cNvPr>
          <p:cNvSpPr/>
          <p:nvPr/>
        </p:nvSpPr>
        <p:spPr>
          <a:xfrm>
            <a:off x="8532999" y="5097200"/>
            <a:ext cx="1926156" cy="1077218"/>
          </a:xfrm>
          <a:prstGeom prst="rect">
            <a:avLst/>
          </a:prstGeom>
        </p:spPr>
        <p:txBody>
          <a:bodyPr wrap="square">
            <a:spAutoFit/>
          </a:bodyPr>
          <a:lstStyle/>
          <a:p>
            <a:pPr algn="ctr"/>
            <a:r>
              <a:rPr lang="en-US" sz="1600" dirty="0">
                <a:solidFill>
                  <a:schemeClr val="bg1">
                    <a:lumMod val="50000"/>
                  </a:schemeClr>
                </a:solidFill>
              </a:rPr>
              <a:t>Lorem Ipsum is simply dummy text of the printing and typesetting industry. </a:t>
            </a:r>
          </a:p>
        </p:txBody>
      </p:sp>
      <p:sp>
        <p:nvSpPr>
          <p:cNvPr id="61" name="Rounded Rectangle 60">
            <a:extLst>
              <a:ext uri="{FF2B5EF4-FFF2-40B4-BE49-F238E27FC236}">
                <a16:creationId xmlns:a16="http://schemas.microsoft.com/office/drawing/2014/main" id="{DFFDDCCE-FE2F-4C14-6DF2-9F9B5589A52A}"/>
              </a:ext>
            </a:extLst>
          </p:cNvPr>
          <p:cNvSpPr/>
          <p:nvPr/>
        </p:nvSpPr>
        <p:spPr>
          <a:xfrm>
            <a:off x="1927805" y="4814174"/>
            <a:ext cx="2517913" cy="1643270"/>
          </a:xfrm>
          <a:prstGeom prst="roundRect">
            <a:avLst/>
          </a:prstGeom>
          <a:noFill/>
          <a:ln w="22225" cap="rnd">
            <a:solidFill>
              <a:srgbClr val="F2636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20E5ACC6-5FF9-0692-9B7E-D16D181B499F}"/>
              </a:ext>
            </a:extLst>
          </p:cNvPr>
          <p:cNvSpPr/>
          <p:nvPr/>
        </p:nvSpPr>
        <p:spPr>
          <a:xfrm>
            <a:off x="5095075" y="4814174"/>
            <a:ext cx="2517913" cy="1643270"/>
          </a:xfrm>
          <a:prstGeom prst="roundRect">
            <a:avLst/>
          </a:prstGeom>
          <a:noFill/>
          <a:ln w="22225" cap="rnd">
            <a:solidFill>
              <a:srgbClr val="FFCE6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8D24B52C-0642-0F60-8A8B-EBF8C2134D63}"/>
              </a:ext>
            </a:extLst>
          </p:cNvPr>
          <p:cNvSpPr/>
          <p:nvPr/>
        </p:nvSpPr>
        <p:spPr>
          <a:xfrm>
            <a:off x="8328605" y="4814174"/>
            <a:ext cx="2517913" cy="1643270"/>
          </a:xfrm>
          <a:prstGeom prst="roundRect">
            <a:avLst/>
          </a:prstGeom>
          <a:noFill/>
          <a:ln w="22225" cap="rnd">
            <a:solidFill>
              <a:srgbClr val="63357A"/>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378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Shape 3">
            <a:extLst>
              <a:ext uri="{FF2B5EF4-FFF2-40B4-BE49-F238E27FC236}">
                <a16:creationId xmlns:a16="http://schemas.microsoft.com/office/drawing/2014/main" id="{3A91D140-80B3-D6AA-31C5-2D50DD1BA6B3}"/>
              </a:ext>
            </a:extLst>
          </p:cNvPr>
          <p:cNvSpPr/>
          <p:nvPr/>
        </p:nvSpPr>
        <p:spPr>
          <a:xfrm>
            <a:off x="6239095" y="1495706"/>
            <a:ext cx="3864616" cy="2359369"/>
          </a:xfrm>
          <a:custGeom>
            <a:avLst/>
            <a:gdLst>
              <a:gd name="connsiteX0" fmla="*/ 2001488 w 9610725"/>
              <a:gd name="connsiteY0" fmla="*/ 5868543 h 5867400"/>
              <a:gd name="connsiteX1" fmla="*/ 23431 w 9610725"/>
              <a:gd name="connsiteY1" fmla="*/ 3800761 h 5867400"/>
              <a:gd name="connsiteX2" fmla="*/ 7144 w 9610725"/>
              <a:gd name="connsiteY2" fmla="*/ 3798189 h 5867400"/>
              <a:gd name="connsiteX3" fmla="*/ 7144 w 9610725"/>
              <a:gd name="connsiteY3" fmla="*/ 181451 h 5867400"/>
              <a:gd name="connsiteX4" fmla="*/ 181452 w 9610725"/>
              <a:gd name="connsiteY4" fmla="*/ 7144 h 5867400"/>
              <a:gd name="connsiteX5" fmla="*/ 9438038 w 9610725"/>
              <a:gd name="connsiteY5" fmla="*/ 7144 h 5867400"/>
              <a:gd name="connsiteX6" fmla="*/ 9612344 w 9610725"/>
              <a:gd name="connsiteY6" fmla="*/ 181451 h 5867400"/>
              <a:gd name="connsiteX7" fmla="*/ 9612344 w 9610725"/>
              <a:gd name="connsiteY7" fmla="*/ 5606415 h 5867400"/>
              <a:gd name="connsiteX8" fmla="*/ 9438038 w 9610725"/>
              <a:gd name="connsiteY8" fmla="*/ 5780723 h 5867400"/>
              <a:gd name="connsiteX9" fmla="*/ 2424113 w 9610725"/>
              <a:gd name="connsiteY9" fmla="*/ 5780723 h 5867400"/>
              <a:gd name="connsiteX10" fmla="*/ 2424113 w 9610725"/>
              <a:gd name="connsiteY10" fmla="*/ 5742146 h 5867400"/>
              <a:gd name="connsiteX11" fmla="*/ 9438038 w 9610725"/>
              <a:gd name="connsiteY11" fmla="*/ 5742146 h 5867400"/>
              <a:gd name="connsiteX12" fmla="*/ 9573769 w 9610725"/>
              <a:gd name="connsiteY12" fmla="*/ 5606415 h 5867400"/>
              <a:gd name="connsiteX13" fmla="*/ 9573769 w 9610725"/>
              <a:gd name="connsiteY13" fmla="*/ 181451 h 5867400"/>
              <a:gd name="connsiteX14" fmla="*/ 9438038 w 9610725"/>
              <a:gd name="connsiteY14" fmla="*/ 45720 h 5867400"/>
              <a:gd name="connsiteX15" fmla="*/ 181452 w 9610725"/>
              <a:gd name="connsiteY15" fmla="*/ 45720 h 5867400"/>
              <a:gd name="connsiteX16" fmla="*/ 45720 w 9610725"/>
              <a:gd name="connsiteY16" fmla="*/ 181451 h 5867400"/>
              <a:gd name="connsiteX17" fmla="*/ 45720 w 9610725"/>
              <a:gd name="connsiteY17" fmla="*/ 3765233 h 5867400"/>
              <a:gd name="connsiteX18" fmla="*/ 2039779 w 9610725"/>
              <a:gd name="connsiteY18" fmla="*/ 5864067 h 5867400"/>
              <a:gd name="connsiteX19" fmla="*/ 2001488 w 9610725"/>
              <a:gd name="connsiteY19" fmla="*/ 5868543 h 586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0725" h="5867400">
                <a:moveTo>
                  <a:pt x="2001488" y="5868543"/>
                </a:moveTo>
                <a:cubicBezTo>
                  <a:pt x="1880426" y="4818412"/>
                  <a:pt x="1067086" y="3968115"/>
                  <a:pt x="23431" y="3800761"/>
                </a:cubicBezTo>
                <a:lnTo>
                  <a:pt x="7144" y="3798189"/>
                </a:lnTo>
                <a:lnTo>
                  <a:pt x="7144" y="181451"/>
                </a:lnTo>
                <a:cubicBezTo>
                  <a:pt x="7144" y="85344"/>
                  <a:pt x="85344" y="7144"/>
                  <a:pt x="181452" y="7144"/>
                </a:cubicBezTo>
                <a:lnTo>
                  <a:pt x="9438038" y="7144"/>
                </a:lnTo>
                <a:cubicBezTo>
                  <a:pt x="9534144" y="7144"/>
                  <a:pt x="9612344" y="85344"/>
                  <a:pt x="9612344" y="181451"/>
                </a:cubicBezTo>
                <a:lnTo>
                  <a:pt x="9612344" y="5606415"/>
                </a:lnTo>
                <a:cubicBezTo>
                  <a:pt x="9612344" y="5702523"/>
                  <a:pt x="9534144" y="5780723"/>
                  <a:pt x="9438038" y="5780723"/>
                </a:cubicBezTo>
                <a:lnTo>
                  <a:pt x="2424113" y="5780723"/>
                </a:lnTo>
                <a:lnTo>
                  <a:pt x="2424113" y="5742146"/>
                </a:lnTo>
                <a:lnTo>
                  <a:pt x="9438038" y="5742146"/>
                </a:lnTo>
                <a:cubicBezTo>
                  <a:pt x="9512903" y="5742146"/>
                  <a:pt x="9573769" y="5681282"/>
                  <a:pt x="9573769" y="5606415"/>
                </a:cubicBezTo>
                <a:lnTo>
                  <a:pt x="9573769" y="181451"/>
                </a:lnTo>
                <a:cubicBezTo>
                  <a:pt x="9573769" y="106585"/>
                  <a:pt x="9512903" y="45720"/>
                  <a:pt x="9438038" y="45720"/>
                </a:cubicBezTo>
                <a:lnTo>
                  <a:pt x="181452" y="45720"/>
                </a:lnTo>
                <a:cubicBezTo>
                  <a:pt x="106584" y="45720"/>
                  <a:pt x="45720" y="106585"/>
                  <a:pt x="45720" y="181451"/>
                </a:cubicBezTo>
                <a:lnTo>
                  <a:pt x="45720" y="3765233"/>
                </a:lnTo>
                <a:cubicBezTo>
                  <a:pt x="1098613" y="3941540"/>
                  <a:pt x="1917478" y="4802315"/>
                  <a:pt x="2039779" y="5864067"/>
                </a:cubicBezTo>
                <a:lnTo>
                  <a:pt x="2001488" y="5868543"/>
                </a:lnTo>
                <a:close/>
              </a:path>
            </a:pathLst>
          </a:custGeom>
          <a:solidFill>
            <a:schemeClr val="accent3"/>
          </a:solidFill>
          <a:ln w="44450" cap="flat">
            <a:solidFill>
              <a:srgbClr val="A8436F"/>
            </a:solidFill>
            <a:prstDash val="solid"/>
            <a:miter/>
          </a:ln>
        </p:spPr>
        <p:txBody>
          <a:bodyPr rtlCol="0" anchor="ctr"/>
          <a:lstStyle/>
          <a:p>
            <a:endParaRPr lang="en-US"/>
          </a:p>
        </p:txBody>
      </p:sp>
      <p:sp>
        <p:nvSpPr>
          <p:cNvPr id="4" name="Freeform: Shape 4">
            <a:extLst>
              <a:ext uri="{FF2B5EF4-FFF2-40B4-BE49-F238E27FC236}">
                <a16:creationId xmlns:a16="http://schemas.microsoft.com/office/drawing/2014/main" id="{84D58F54-CC22-DD93-364C-D7E88147AE25}"/>
              </a:ext>
            </a:extLst>
          </p:cNvPr>
          <p:cNvSpPr/>
          <p:nvPr/>
        </p:nvSpPr>
        <p:spPr>
          <a:xfrm>
            <a:off x="6968124" y="3823706"/>
            <a:ext cx="157036" cy="141715"/>
          </a:xfrm>
          <a:custGeom>
            <a:avLst/>
            <a:gdLst>
              <a:gd name="connsiteX0" fmla="*/ 7144 w 390525"/>
              <a:gd name="connsiteY0" fmla="*/ 35338 h 352425"/>
              <a:gd name="connsiteX1" fmla="*/ 223553 w 390525"/>
              <a:gd name="connsiteY1" fmla="*/ 353663 h 352425"/>
              <a:gd name="connsiteX2" fmla="*/ 391097 w 390525"/>
              <a:gd name="connsiteY2" fmla="*/ 7144 h 352425"/>
            </a:gdLst>
            <a:ahLst/>
            <a:cxnLst>
              <a:cxn ang="0">
                <a:pos x="connsiteX0" y="connsiteY0"/>
              </a:cxn>
              <a:cxn ang="0">
                <a:pos x="connsiteX1" y="connsiteY1"/>
              </a:cxn>
              <a:cxn ang="0">
                <a:pos x="connsiteX2" y="connsiteY2"/>
              </a:cxn>
            </a:cxnLst>
            <a:rect l="l" t="t" r="r" b="b"/>
            <a:pathLst>
              <a:path w="390525" h="352425">
                <a:moveTo>
                  <a:pt x="7144" y="35338"/>
                </a:moveTo>
                <a:lnTo>
                  <a:pt x="223553" y="353663"/>
                </a:lnTo>
                <a:lnTo>
                  <a:pt x="391097" y="7144"/>
                </a:lnTo>
                <a:close/>
              </a:path>
            </a:pathLst>
          </a:custGeom>
          <a:solidFill>
            <a:srgbClr val="A8436F"/>
          </a:solidFill>
          <a:ln w="9525" cap="flat">
            <a:noFill/>
            <a:prstDash val="solid"/>
            <a:miter/>
          </a:ln>
        </p:spPr>
        <p:txBody>
          <a:bodyPr rtlCol="0" anchor="ctr"/>
          <a:lstStyle/>
          <a:p>
            <a:endParaRPr lang="en-US"/>
          </a:p>
        </p:txBody>
      </p:sp>
      <p:sp>
        <p:nvSpPr>
          <p:cNvPr id="5" name="Freeform: Shape 5">
            <a:extLst>
              <a:ext uri="{FF2B5EF4-FFF2-40B4-BE49-F238E27FC236}">
                <a16:creationId xmlns:a16="http://schemas.microsoft.com/office/drawing/2014/main" id="{458B4400-0892-09C7-3772-2FF885C088B4}"/>
              </a:ext>
            </a:extLst>
          </p:cNvPr>
          <p:cNvSpPr/>
          <p:nvPr/>
        </p:nvSpPr>
        <p:spPr>
          <a:xfrm>
            <a:off x="2085302" y="1495706"/>
            <a:ext cx="3902918" cy="2324898"/>
          </a:xfrm>
          <a:custGeom>
            <a:avLst/>
            <a:gdLst>
              <a:gd name="connsiteX0" fmla="*/ 7629811 w 9705975"/>
              <a:gd name="connsiteY0" fmla="*/ 5780818 h 5781675"/>
              <a:gd name="connsiteX1" fmla="*/ 181451 w 9705975"/>
              <a:gd name="connsiteY1" fmla="*/ 5780818 h 5781675"/>
              <a:gd name="connsiteX2" fmla="*/ 7144 w 9705975"/>
              <a:gd name="connsiteY2" fmla="*/ 5606510 h 5781675"/>
              <a:gd name="connsiteX3" fmla="*/ 7144 w 9705975"/>
              <a:gd name="connsiteY3" fmla="*/ 181451 h 5781675"/>
              <a:gd name="connsiteX4" fmla="*/ 181451 w 9705975"/>
              <a:gd name="connsiteY4" fmla="*/ 7144 h 5781675"/>
              <a:gd name="connsiteX5" fmla="*/ 9438037 w 9705975"/>
              <a:gd name="connsiteY5" fmla="*/ 7144 h 5781675"/>
              <a:gd name="connsiteX6" fmla="*/ 9612344 w 9705975"/>
              <a:gd name="connsiteY6" fmla="*/ 181451 h 5781675"/>
              <a:gd name="connsiteX7" fmla="*/ 9612344 w 9705975"/>
              <a:gd name="connsiteY7" fmla="*/ 3363754 h 5781675"/>
              <a:gd name="connsiteX8" fmla="*/ 9573768 w 9705975"/>
              <a:gd name="connsiteY8" fmla="*/ 3363754 h 5781675"/>
              <a:gd name="connsiteX9" fmla="*/ 9573768 w 9705975"/>
              <a:gd name="connsiteY9" fmla="*/ 181451 h 5781675"/>
              <a:gd name="connsiteX10" fmla="*/ 9438037 w 9705975"/>
              <a:gd name="connsiteY10" fmla="*/ 45720 h 5781675"/>
              <a:gd name="connsiteX11" fmla="*/ 181451 w 9705975"/>
              <a:gd name="connsiteY11" fmla="*/ 45720 h 5781675"/>
              <a:gd name="connsiteX12" fmla="*/ 45720 w 9705975"/>
              <a:gd name="connsiteY12" fmla="*/ 181451 h 5781675"/>
              <a:gd name="connsiteX13" fmla="*/ 45720 w 9705975"/>
              <a:gd name="connsiteY13" fmla="*/ 5606415 h 5781675"/>
              <a:gd name="connsiteX14" fmla="*/ 181451 w 9705975"/>
              <a:gd name="connsiteY14" fmla="*/ 5742146 h 5781675"/>
              <a:gd name="connsiteX15" fmla="*/ 7596950 w 9705975"/>
              <a:gd name="connsiteY15" fmla="*/ 5742146 h 5781675"/>
              <a:gd name="connsiteX16" fmla="*/ 9695783 w 9705975"/>
              <a:gd name="connsiteY16" fmla="*/ 3748088 h 5781675"/>
              <a:gd name="connsiteX17" fmla="*/ 9700165 w 9705975"/>
              <a:gd name="connsiteY17" fmla="*/ 3786473 h 5781675"/>
              <a:gd name="connsiteX18" fmla="*/ 7632383 w 9705975"/>
              <a:gd name="connsiteY18" fmla="*/ 5764626 h 5781675"/>
              <a:gd name="connsiteX19" fmla="*/ 7629811 w 9705975"/>
              <a:gd name="connsiteY19" fmla="*/ 5780818 h 57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05975" h="5781675">
                <a:moveTo>
                  <a:pt x="7629811" y="5780818"/>
                </a:moveTo>
                <a:lnTo>
                  <a:pt x="181451" y="5780818"/>
                </a:lnTo>
                <a:cubicBezTo>
                  <a:pt x="85344" y="5780818"/>
                  <a:pt x="7144" y="5702618"/>
                  <a:pt x="7144" y="5606510"/>
                </a:cubicBezTo>
                <a:lnTo>
                  <a:pt x="7144" y="181451"/>
                </a:lnTo>
                <a:cubicBezTo>
                  <a:pt x="7144" y="85344"/>
                  <a:pt x="85344" y="7144"/>
                  <a:pt x="181451" y="7144"/>
                </a:cubicBezTo>
                <a:lnTo>
                  <a:pt x="9438037" y="7144"/>
                </a:lnTo>
                <a:cubicBezTo>
                  <a:pt x="9534144" y="7144"/>
                  <a:pt x="9612344" y="85344"/>
                  <a:pt x="9612344" y="181451"/>
                </a:cubicBezTo>
                <a:lnTo>
                  <a:pt x="9612344" y="3363754"/>
                </a:lnTo>
                <a:lnTo>
                  <a:pt x="9573768" y="3363754"/>
                </a:lnTo>
                <a:lnTo>
                  <a:pt x="9573768" y="181451"/>
                </a:lnTo>
                <a:cubicBezTo>
                  <a:pt x="9573768" y="106585"/>
                  <a:pt x="9512903" y="45720"/>
                  <a:pt x="9438037" y="45720"/>
                </a:cubicBezTo>
                <a:lnTo>
                  <a:pt x="181451" y="45720"/>
                </a:lnTo>
                <a:cubicBezTo>
                  <a:pt x="106585" y="45720"/>
                  <a:pt x="45720" y="106585"/>
                  <a:pt x="45720" y="181451"/>
                </a:cubicBezTo>
                <a:lnTo>
                  <a:pt x="45720" y="5606415"/>
                </a:lnTo>
                <a:cubicBezTo>
                  <a:pt x="45720" y="5681282"/>
                  <a:pt x="106585" y="5742146"/>
                  <a:pt x="181451" y="5742146"/>
                </a:cubicBezTo>
                <a:lnTo>
                  <a:pt x="7596950" y="5742146"/>
                </a:lnTo>
                <a:cubicBezTo>
                  <a:pt x="7773258" y="4689253"/>
                  <a:pt x="8634032" y="3870389"/>
                  <a:pt x="9695783" y="3748088"/>
                </a:cubicBezTo>
                <a:lnTo>
                  <a:pt x="9700165" y="3786473"/>
                </a:lnTo>
                <a:cubicBezTo>
                  <a:pt x="8650034" y="3907536"/>
                  <a:pt x="7799737" y="4720971"/>
                  <a:pt x="7632383" y="5764626"/>
                </a:cubicBezTo>
                <a:lnTo>
                  <a:pt x="7629811" y="5780818"/>
                </a:lnTo>
                <a:close/>
              </a:path>
            </a:pathLst>
          </a:custGeom>
          <a:solidFill>
            <a:srgbClr val="F64801"/>
          </a:solidFill>
          <a:ln w="44450" cap="flat">
            <a:solidFill>
              <a:srgbClr val="FFCE63"/>
            </a:solidFill>
            <a:prstDash val="solid"/>
            <a:miter/>
          </a:ln>
        </p:spPr>
        <p:txBody>
          <a:bodyPr rtlCol="0" anchor="ctr"/>
          <a:lstStyle/>
          <a:p>
            <a:endParaRPr lang="en-US"/>
          </a:p>
        </p:txBody>
      </p:sp>
      <p:sp>
        <p:nvSpPr>
          <p:cNvPr id="6" name="Freeform: Shape 6">
            <a:extLst>
              <a:ext uri="{FF2B5EF4-FFF2-40B4-BE49-F238E27FC236}">
                <a16:creationId xmlns:a16="http://schemas.microsoft.com/office/drawing/2014/main" id="{91544046-59F1-6F18-1E0E-52EF587B3235}"/>
              </a:ext>
            </a:extLst>
          </p:cNvPr>
          <p:cNvSpPr/>
          <p:nvPr/>
        </p:nvSpPr>
        <p:spPr>
          <a:xfrm>
            <a:off x="5954055" y="2933964"/>
            <a:ext cx="141715" cy="157036"/>
          </a:xfrm>
          <a:custGeom>
            <a:avLst/>
            <a:gdLst>
              <a:gd name="connsiteX0" fmla="*/ 35433 w 352425"/>
              <a:gd name="connsiteY0" fmla="*/ 391096 h 390525"/>
              <a:gd name="connsiteX1" fmla="*/ 353758 w 352425"/>
              <a:gd name="connsiteY1" fmla="*/ 174688 h 390525"/>
              <a:gd name="connsiteX2" fmla="*/ 7144 w 352425"/>
              <a:gd name="connsiteY2" fmla="*/ 7144 h 390525"/>
            </a:gdLst>
            <a:ahLst/>
            <a:cxnLst>
              <a:cxn ang="0">
                <a:pos x="connsiteX0" y="connsiteY0"/>
              </a:cxn>
              <a:cxn ang="0">
                <a:pos x="connsiteX1" y="connsiteY1"/>
              </a:cxn>
              <a:cxn ang="0">
                <a:pos x="connsiteX2" y="connsiteY2"/>
              </a:cxn>
            </a:cxnLst>
            <a:rect l="l" t="t" r="r" b="b"/>
            <a:pathLst>
              <a:path w="352425" h="390525">
                <a:moveTo>
                  <a:pt x="35433" y="391096"/>
                </a:moveTo>
                <a:lnTo>
                  <a:pt x="353758" y="174688"/>
                </a:lnTo>
                <a:lnTo>
                  <a:pt x="7144" y="7144"/>
                </a:lnTo>
                <a:close/>
              </a:path>
            </a:pathLst>
          </a:custGeom>
          <a:solidFill>
            <a:srgbClr val="FFCE63"/>
          </a:solidFill>
          <a:ln w="9525" cap="flat">
            <a:noFill/>
            <a:prstDash val="solid"/>
            <a:miter/>
          </a:ln>
        </p:spPr>
        <p:txBody>
          <a:bodyPr rtlCol="0" anchor="ctr"/>
          <a:lstStyle/>
          <a:p>
            <a:endParaRPr lang="en-US"/>
          </a:p>
        </p:txBody>
      </p:sp>
      <p:sp>
        <p:nvSpPr>
          <p:cNvPr id="7" name="Freeform: Shape 7">
            <a:extLst>
              <a:ext uri="{FF2B5EF4-FFF2-40B4-BE49-F238E27FC236}">
                <a16:creationId xmlns:a16="http://schemas.microsoft.com/office/drawing/2014/main" id="{F5A30A7B-7FEB-EEF3-1467-C07527044411}"/>
              </a:ext>
            </a:extLst>
          </p:cNvPr>
          <p:cNvSpPr/>
          <p:nvPr/>
        </p:nvSpPr>
        <p:spPr>
          <a:xfrm>
            <a:off x="6203780" y="4108707"/>
            <a:ext cx="3902918" cy="2324898"/>
          </a:xfrm>
          <a:custGeom>
            <a:avLst/>
            <a:gdLst>
              <a:gd name="connsiteX0" fmla="*/ 9525951 w 9705975"/>
              <a:gd name="connsiteY0" fmla="*/ 5780914 h 5781675"/>
              <a:gd name="connsiteX1" fmla="*/ 269367 w 9705975"/>
              <a:gd name="connsiteY1" fmla="*/ 5780914 h 5781675"/>
              <a:gd name="connsiteX2" fmla="*/ 95059 w 9705975"/>
              <a:gd name="connsiteY2" fmla="*/ 5606606 h 5781675"/>
              <a:gd name="connsiteX3" fmla="*/ 95059 w 9705975"/>
              <a:gd name="connsiteY3" fmla="*/ 2424303 h 5781675"/>
              <a:gd name="connsiteX4" fmla="*/ 133636 w 9705975"/>
              <a:gd name="connsiteY4" fmla="*/ 2424303 h 5781675"/>
              <a:gd name="connsiteX5" fmla="*/ 133636 w 9705975"/>
              <a:gd name="connsiteY5" fmla="*/ 5606606 h 5781675"/>
              <a:gd name="connsiteX6" fmla="*/ 269367 w 9705975"/>
              <a:gd name="connsiteY6" fmla="*/ 5742337 h 5781675"/>
              <a:gd name="connsiteX7" fmla="*/ 9525951 w 9705975"/>
              <a:gd name="connsiteY7" fmla="*/ 5742337 h 5781675"/>
              <a:gd name="connsiteX8" fmla="*/ 9661682 w 9705975"/>
              <a:gd name="connsiteY8" fmla="*/ 5606606 h 5781675"/>
              <a:gd name="connsiteX9" fmla="*/ 9661682 w 9705975"/>
              <a:gd name="connsiteY9" fmla="*/ 181547 h 5781675"/>
              <a:gd name="connsiteX10" fmla="*/ 9525951 w 9705975"/>
              <a:gd name="connsiteY10" fmla="*/ 45816 h 5781675"/>
              <a:gd name="connsiteX11" fmla="*/ 2110454 w 9705975"/>
              <a:gd name="connsiteY11" fmla="*/ 45816 h 5781675"/>
              <a:gd name="connsiteX12" fmla="*/ 11620 w 9705975"/>
              <a:gd name="connsiteY12" fmla="*/ 2039874 h 5781675"/>
              <a:gd name="connsiteX13" fmla="*/ 7144 w 9705975"/>
              <a:gd name="connsiteY13" fmla="*/ 2001488 h 5781675"/>
              <a:gd name="connsiteX14" fmla="*/ 2074926 w 9705975"/>
              <a:gd name="connsiteY14" fmla="*/ 23432 h 5781675"/>
              <a:gd name="connsiteX15" fmla="*/ 2077593 w 9705975"/>
              <a:gd name="connsiteY15" fmla="*/ 7144 h 5781675"/>
              <a:gd name="connsiteX16" fmla="*/ 9525858 w 9705975"/>
              <a:gd name="connsiteY16" fmla="*/ 7144 h 5781675"/>
              <a:gd name="connsiteX17" fmla="*/ 9700164 w 9705975"/>
              <a:gd name="connsiteY17" fmla="*/ 181452 h 5781675"/>
              <a:gd name="connsiteX18" fmla="*/ 9700164 w 9705975"/>
              <a:gd name="connsiteY18" fmla="*/ 5606415 h 5781675"/>
              <a:gd name="connsiteX19" fmla="*/ 9525951 w 9705975"/>
              <a:gd name="connsiteY19" fmla="*/ 5780914 h 57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05975" h="5781675">
                <a:moveTo>
                  <a:pt x="9525951" y="5780914"/>
                </a:moveTo>
                <a:lnTo>
                  <a:pt x="269367" y="5780914"/>
                </a:lnTo>
                <a:cubicBezTo>
                  <a:pt x="173259" y="5780914"/>
                  <a:pt x="95059" y="5702714"/>
                  <a:pt x="95059" y="5606606"/>
                </a:cubicBezTo>
                <a:lnTo>
                  <a:pt x="95059" y="2424303"/>
                </a:lnTo>
                <a:lnTo>
                  <a:pt x="133636" y="2424303"/>
                </a:lnTo>
                <a:lnTo>
                  <a:pt x="133636" y="5606606"/>
                </a:lnTo>
                <a:cubicBezTo>
                  <a:pt x="133636" y="5681472"/>
                  <a:pt x="194500" y="5742337"/>
                  <a:pt x="269367" y="5742337"/>
                </a:cubicBezTo>
                <a:lnTo>
                  <a:pt x="9525951" y="5742337"/>
                </a:lnTo>
                <a:cubicBezTo>
                  <a:pt x="9600819" y="5742337"/>
                  <a:pt x="9661682" y="5681472"/>
                  <a:pt x="9661682" y="5606606"/>
                </a:cubicBezTo>
                <a:lnTo>
                  <a:pt x="9661682" y="181547"/>
                </a:lnTo>
                <a:cubicBezTo>
                  <a:pt x="9661682" y="106680"/>
                  <a:pt x="9600819" y="45816"/>
                  <a:pt x="9525951" y="45816"/>
                </a:cubicBezTo>
                <a:lnTo>
                  <a:pt x="2110454" y="45816"/>
                </a:lnTo>
                <a:cubicBezTo>
                  <a:pt x="1934146" y="1098709"/>
                  <a:pt x="1073372" y="1917573"/>
                  <a:pt x="11620" y="2039874"/>
                </a:cubicBezTo>
                <a:lnTo>
                  <a:pt x="7144" y="2001488"/>
                </a:lnTo>
                <a:cubicBezTo>
                  <a:pt x="1057275" y="1880426"/>
                  <a:pt x="1907572" y="1067086"/>
                  <a:pt x="2074926" y="23432"/>
                </a:cubicBezTo>
                <a:lnTo>
                  <a:pt x="2077593" y="7144"/>
                </a:lnTo>
                <a:lnTo>
                  <a:pt x="9525858" y="7144"/>
                </a:lnTo>
                <a:cubicBezTo>
                  <a:pt x="9621964" y="7144"/>
                  <a:pt x="9700164" y="85344"/>
                  <a:pt x="9700164" y="181452"/>
                </a:cubicBezTo>
                <a:lnTo>
                  <a:pt x="9700164" y="5606415"/>
                </a:lnTo>
                <a:cubicBezTo>
                  <a:pt x="9700259" y="5702714"/>
                  <a:pt x="9622155" y="5780914"/>
                  <a:pt x="9525951" y="5780914"/>
                </a:cubicBezTo>
                <a:close/>
              </a:path>
            </a:pathLst>
          </a:custGeom>
          <a:solidFill>
            <a:schemeClr val="accent4"/>
          </a:solidFill>
          <a:ln w="44450" cap="flat">
            <a:solidFill>
              <a:srgbClr val="F26363"/>
            </a:solidFill>
            <a:prstDash val="solid"/>
            <a:miter/>
          </a:ln>
        </p:spPr>
        <p:txBody>
          <a:bodyPr rtlCol="0" anchor="ctr"/>
          <a:lstStyle/>
          <a:p>
            <a:endParaRPr lang="en-US"/>
          </a:p>
        </p:txBody>
      </p:sp>
      <p:sp>
        <p:nvSpPr>
          <p:cNvPr id="8" name="Freeform: Shape 8">
            <a:extLst>
              <a:ext uri="{FF2B5EF4-FFF2-40B4-BE49-F238E27FC236}">
                <a16:creationId xmlns:a16="http://schemas.microsoft.com/office/drawing/2014/main" id="{4275A784-D736-47A0-5FEA-970EC32FF5B3}"/>
              </a:ext>
            </a:extLst>
          </p:cNvPr>
          <p:cNvSpPr/>
          <p:nvPr/>
        </p:nvSpPr>
        <p:spPr>
          <a:xfrm>
            <a:off x="6093434" y="4837737"/>
            <a:ext cx="141715" cy="157036"/>
          </a:xfrm>
          <a:custGeom>
            <a:avLst/>
            <a:gdLst>
              <a:gd name="connsiteX0" fmla="*/ 325470 w 352425"/>
              <a:gd name="connsiteY0" fmla="*/ 7144 h 390525"/>
              <a:gd name="connsiteX1" fmla="*/ 7144 w 352425"/>
              <a:gd name="connsiteY1" fmla="*/ 223647 h 390525"/>
              <a:gd name="connsiteX2" fmla="*/ 353663 w 352425"/>
              <a:gd name="connsiteY2" fmla="*/ 391096 h 390525"/>
            </a:gdLst>
            <a:ahLst/>
            <a:cxnLst>
              <a:cxn ang="0">
                <a:pos x="connsiteX0" y="connsiteY0"/>
              </a:cxn>
              <a:cxn ang="0">
                <a:pos x="connsiteX1" y="connsiteY1"/>
              </a:cxn>
              <a:cxn ang="0">
                <a:pos x="connsiteX2" y="connsiteY2"/>
              </a:cxn>
            </a:cxnLst>
            <a:rect l="l" t="t" r="r" b="b"/>
            <a:pathLst>
              <a:path w="352425" h="390525">
                <a:moveTo>
                  <a:pt x="325470" y="7144"/>
                </a:moveTo>
                <a:lnTo>
                  <a:pt x="7144" y="223647"/>
                </a:lnTo>
                <a:lnTo>
                  <a:pt x="353663" y="391096"/>
                </a:lnTo>
                <a:close/>
              </a:path>
            </a:pathLst>
          </a:custGeom>
          <a:solidFill>
            <a:srgbClr val="F26363"/>
          </a:solidFill>
          <a:ln w="9525" cap="flat">
            <a:noFill/>
            <a:prstDash val="solid"/>
            <a:miter/>
          </a:ln>
        </p:spPr>
        <p:txBody>
          <a:bodyPr rtlCol="0" anchor="ctr"/>
          <a:lstStyle/>
          <a:p>
            <a:endParaRPr lang="en-US"/>
          </a:p>
        </p:txBody>
      </p:sp>
      <p:sp>
        <p:nvSpPr>
          <p:cNvPr id="9" name="Freeform: Shape 9">
            <a:extLst>
              <a:ext uri="{FF2B5EF4-FFF2-40B4-BE49-F238E27FC236}">
                <a16:creationId xmlns:a16="http://schemas.microsoft.com/office/drawing/2014/main" id="{CECD25A4-B185-81A8-D1CF-C1E622296A61}"/>
              </a:ext>
            </a:extLst>
          </p:cNvPr>
          <p:cNvSpPr/>
          <p:nvPr/>
        </p:nvSpPr>
        <p:spPr>
          <a:xfrm>
            <a:off x="2085302" y="4073470"/>
            <a:ext cx="3864616" cy="2359369"/>
          </a:xfrm>
          <a:custGeom>
            <a:avLst/>
            <a:gdLst>
              <a:gd name="connsiteX0" fmla="*/ 9438132 w 9610725"/>
              <a:gd name="connsiteY0" fmla="*/ 5868543 h 5867400"/>
              <a:gd name="connsiteX1" fmla="*/ 181451 w 9610725"/>
              <a:gd name="connsiteY1" fmla="*/ 5868543 h 5867400"/>
              <a:gd name="connsiteX2" fmla="*/ 7144 w 9610725"/>
              <a:gd name="connsiteY2" fmla="*/ 5694235 h 5867400"/>
              <a:gd name="connsiteX3" fmla="*/ 7144 w 9610725"/>
              <a:gd name="connsiteY3" fmla="*/ 269177 h 5867400"/>
              <a:gd name="connsiteX4" fmla="*/ 181451 w 9610725"/>
              <a:gd name="connsiteY4" fmla="*/ 94869 h 5867400"/>
              <a:gd name="connsiteX5" fmla="*/ 7195376 w 9610725"/>
              <a:gd name="connsiteY5" fmla="*/ 94869 h 5867400"/>
              <a:gd name="connsiteX6" fmla="*/ 7195376 w 9610725"/>
              <a:gd name="connsiteY6" fmla="*/ 133445 h 5867400"/>
              <a:gd name="connsiteX7" fmla="*/ 181451 w 9610725"/>
              <a:gd name="connsiteY7" fmla="*/ 133445 h 5867400"/>
              <a:gd name="connsiteX8" fmla="*/ 45720 w 9610725"/>
              <a:gd name="connsiteY8" fmla="*/ 269177 h 5867400"/>
              <a:gd name="connsiteX9" fmla="*/ 45720 w 9610725"/>
              <a:gd name="connsiteY9" fmla="*/ 5694140 h 5867400"/>
              <a:gd name="connsiteX10" fmla="*/ 181451 w 9610725"/>
              <a:gd name="connsiteY10" fmla="*/ 5829871 h 5867400"/>
              <a:gd name="connsiteX11" fmla="*/ 9438037 w 9610725"/>
              <a:gd name="connsiteY11" fmla="*/ 5829871 h 5867400"/>
              <a:gd name="connsiteX12" fmla="*/ 9573768 w 9610725"/>
              <a:gd name="connsiteY12" fmla="*/ 5694140 h 5867400"/>
              <a:gd name="connsiteX13" fmla="*/ 9573768 w 9610725"/>
              <a:gd name="connsiteY13" fmla="*/ 2110359 h 5867400"/>
              <a:gd name="connsiteX14" fmla="*/ 7579710 w 9610725"/>
              <a:gd name="connsiteY14" fmla="*/ 11525 h 5867400"/>
              <a:gd name="connsiteX15" fmla="*/ 7618095 w 9610725"/>
              <a:gd name="connsiteY15" fmla="*/ 7144 h 5867400"/>
              <a:gd name="connsiteX16" fmla="*/ 9596247 w 9610725"/>
              <a:gd name="connsiteY16" fmla="*/ 2074830 h 5867400"/>
              <a:gd name="connsiteX17" fmla="*/ 9612535 w 9610725"/>
              <a:gd name="connsiteY17" fmla="*/ 2077498 h 5867400"/>
              <a:gd name="connsiteX18" fmla="*/ 9612535 w 9610725"/>
              <a:gd name="connsiteY18" fmla="*/ 5694140 h 5867400"/>
              <a:gd name="connsiteX19" fmla="*/ 9438132 w 9610725"/>
              <a:gd name="connsiteY19" fmla="*/ 5868543 h 586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0725" h="5867400">
                <a:moveTo>
                  <a:pt x="9438132" y="5868543"/>
                </a:moveTo>
                <a:lnTo>
                  <a:pt x="181451" y="5868543"/>
                </a:lnTo>
                <a:cubicBezTo>
                  <a:pt x="85344" y="5868543"/>
                  <a:pt x="7144" y="5790343"/>
                  <a:pt x="7144" y="5694235"/>
                </a:cubicBezTo>
                <a:lnTo>
                  <a:pt x="7144" y="269177"/>
                </a:lnTo>
                <a:cubicBezTo>
                  <a:pt x="7144" y="173069"/>
                  <a:pt x="85344" y="94869"/>
                  <a:pt x="181451" y="94869"/>
                </a:cubicBezTo>
                <a:lnTo>
                  <a:pt x="7195376" y="94869"/>
                </a:lnTo>
                <a:lnTo>
                  <a:pt x="7195376" y="133445"/>
                </a:lnTo>
                <a:lnTo>
                  <a:pt x="181451" y="133445"/>
                </a:lnTo>
                <a:cubicBezTo>
                  <a:pt x="106585" y="133445"/>
                  <a:pt x="45720" y="194310"/>
                  <a:pt x="45720" y="269177"/>
                </a:cubicBezTo>
                <a:lnTo>
                  <a:pt x="45720" y="5694140"/>
                </a:lnTo>
                <a:cubicBezTo>
                  <a:pt x="45720" y="5769006"/>
                  <a:pt x="106585" y="5829871"/>
                  <a:pt x="181451" y="5829871"/>
                </a:cubicBezTo>
                <a:lnTo>
                  <a:pt x="9438037" y="5829871"/>
                </a:lnTo>
                <a:cubicBezTo>
                  <a:pt x="9512903" y="5829871"/>
                  <a:pt x="9573768" y="5769006"/>
                  <a:pt x="9573768" y="5694140"/>
                </a:cubicBezTo>
                <a:lnTo>
                  <a:pt x="9573768" y="2110359"/>
                </a:lnTo>
                <a:cubicBezTo>
                  <a:pt x="8520875" y="1934147"/>
                  <a:pt x="7702010" y="1073372"/>
                  <a:pt x="7579710" y="11525"/>
                </a:cubicBezTo>
                <a:lnTo>
                  <a:pt x="7618095" y="7144"/>
                </a:lnTo>
                <a:cubicBezTo>
                  <a:pt x="7739158" y="1057275"/>
                  <a:pt x="8552498" y="1907571"/>
                  <a:pt x="9596247" y="2074830"/>
                </a:cubicBezTo>
                <a:lnTo>
                  <a:pt x="9612535" y="2077498"/>
                </a:lnTo>
                <a:lnTo>
                  <a:pt x="9612535" y="5694140"/>
                </a:lnTo>
                <a:cubicBezTo>
                  <a:pt x="9612439" y="5790343"/>
                  <a:pt x="9534239" y="5868543"/>
                  <a:pt x="9438132" y="5868543"/>
                </a:cubicBezTo>
                <a:close/>
              </a:path>
            </a:pathLst>
          </a:custGeom>
          <a:noFill/>
          <a:ln w="44450" cap="flat">
            <a:solidFill>
              <a:srgbClr val="995DB3"/>
            </a:solidFill>
            <a:prstDash val="solid"/>
            <a:miter/>
          </a:ln>
        </p:spPr>
        <p:txBody>
          <a:bodyPr rtlCol="0" anchor="ctr"/>
          <a:lstStyle/>
          <a:p>
            <a:endParaRPr lang="en-US"/>
          </a:p>
        </p:txBody>
      </p:sp>
      <p:sp>
        <p:nvSpPr>
          <p:cNvPr id="10" name="Freeform: Shape 10">
            <a:extLst>
              <a:ext uri="{FF2B5EF4-FFF2-40B4-BE49-F238E27FC236}">
                <a16:creationId xmlns:a16="http://schemas.microsoft.com/office/drawing/2014/main" id="{6E4DBDD8-F02E-0F6C-A9D5-F0D2EEC4C4BD}"/>
              </a:ext>
            </a:extLst>
          </p:cNvPr>
          <p:cNvSpPr/>
          <p:nvPr/>
        </p:nvSpPr>
        <p:spPr>
          <a:xfrm>
            <a:off x="5064350" y="3963047"/>
            <a:ext cx="157036" cy="141715"/>
          </a:xfrm>
          <a:custGeom>
            <a:avLst/>
            <a:gdLst>
              <a:gd name="connsiteX0" fmla="*/ 391096 w 390525"/>
              <a:gd name="connsiteY0" fmla="*/ 325469 h 352425"/>
              <a:gd name="connsiteX1" fmla="*/ 174689 w 390525"/>
              <a:gd name="connsiteY1" fmla="*/ 7144 h 352425"/>
              <a:gd name="connsiteX2" fmla="*/ 7144 w 390525"/>
              <a:gd name="connsiteY2" fmla="*/ 353759 h 352425"/>
            </a:gdLst>
            <a:ahLst/>
            <a:cxnLst>
              <a:cxn ang="0">
                <a:pos x="connsiteX0" y="connsiteY0"/>
              </a:cxn>
              <a:cxn ang="0">
                <a:pos x="connsiteX1" y="connsiteY1"/>
              </a:cxn>
              <a:cxn ang="0">
                <a:pos x="connsiteX2" y="connsiteY2"/>
              </a:cxn>
            </a:cxnLst>
            <a:rect l="l" t="t" r="r" b="b"/>
            <a:pathLst>
              <a:path w="390525" h="352425">
                <a:moveTo>
                  <a:pt x="391096" y="325469"/>
                </a:moveTo>
                <a:lnTo>
                  <a:pt x="174689" y="7144"/>
                </a:lnTo>
                <a:lnTo>
                  <a:pt x="7144" y="353759"/>
                </a:lnTo>
                <a:close/>
              </a:path>
            </a:pathLst>
          </a:custGeom>
          <a:solidFill>
            <a:srgbClr val="63357A"/>
          </a:solidFill>
          <a:ln w="9525" cap="flat">
            <a:noFill/>
            <a:prstDash val="solid"/>
            <a:miter/>
          </a:ln>
        </p:spPr>
        <p:txBody>
          <a:bodyPr rtlCol="0" anchor="ctr"/>
          <a:lstStyle/>
          <a:p>
            <a:endParaRPr lang="en-US"/>
          </a:p>
        </p:txBody>
      </p:sp>
      <p:grpSp>
        <p:nvGrpSpPr>
          <p:cNvPr id="41" name="Group 40">
            <a:extLst>
              <a:ext uri="{FF2B5EF4-FFF2-40B4-BE49-F238E27FC236}">
                <a16:creationId xmlns:a16="http://schemas.microsoft.com/office/drawing/2014/main" id="{0DAA4165-5E0D-ECA0-3E5F-12D86911F247}"/>
              </a:ext>
            </a:extLst>
          </p:cNvPr>
          <p:cNvGrpSpPr/>
          <p:nvPr/>
        </p:nvGrpSpPr>
        <p:grpSpPr>
          <a:xfrm>
            <a:off x="6589339" y="2064317"/>
            <a:ext cx="770819" cy="851317"/>
            <a:chOff x="9319603" y="2441483"/>
            <a:chExt cx="376311" cy="415610"/>
          </a:xfrm>
          <a:solidFill>
            <a:srgbClr val="A8436F"/>
          </a:solidFill>
        </p:grpSpPr>
        <p:sp>
          <p:nvSpPr>
            <p:cNvPr id="11" name="Freeform: Shape 11">
              <a:extLst>
                <a:ext uri="{FF2B5EF4-FFF2-40B4-BE49-F238E27FC236}">
                  <a16:creationId xmlns:a16="http://schemas.microsoft.com/office/drawing/2014/main" id="{84C37133-4D60-BD12-E4E5-D322628C847E}"/>
                </a:ext>
              </a:extLst>
            </p:cNvPr>
            <p:cNvSpPr/>
            <p:nvPr/>
          </p:nvSpPr>
          <p:spPr>
            <a:xfrm>
              <a:off x="9384294" y="2526283"/>
              <a:ext cx="248960" cy="248960"/>
            </a:xfrm>
            <a:custGeom>
              <a:avLst/>
              <a:gdLst>
                <a:gd name="connsiteX0" fmla="*/ 613886 w 619125"/>
                <a:gd name="connsiteY0" fmla="*/ 310515 h 619125"/>
                <a:gd name="connsiteX1" fmla="*/ 310515 w 619125"/>
                <a:gd name="connsiteY1" fmla="*/ 7144 h 619125"/>
                <a:gd name="connsiteX2" fmla="*/ 7144 w 619125"/>
                <a:gd name="connsiteY2" fmla="*/ 310515 h 619125"/>
                <a:gd name="connsiteX3" fmla="*/ 310515 w 619125"/>
                <a:gd name="connsiteY3" fmla="*/ 613886 h 619125"/>
                <a:gd name="connsiteX4" fmla="*/ 613886 w 619125"/>
                <a:gd name="connsiteY4" fmla="*/ 310515 h 619125"/>
                <a:gd name="connsiteX5" fmla="*/ 35433 w 619125"/>
                <a:gd name="connsiteY5" fmla="*/ 310515 h 619125"/>
                <a:gd name="connsiteX6" fmla="*/ 310515 w 619125"/>
                <a:gd name="connsiteY6" fmla="*/ 35433 h 619125"/>
                <a:gd name="connsiteX7" fmla="*/ 585597 w 619125"/>
                <a:gd name="connsiteY7" fmla="*/ 310515 h 619125"/>
                <a:gd name="connsiteX8" fmla="*/ 310515 w 619125"/>
                <a:gd name="connsiteY8" fmla="*/ 585597 h 619125"/>
                <a:gd name="connsiteX9" fmla="*/ 35433 w 619125"/>
                <a:gd name="connsiteY9" fmla="*/ 31051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619125">
                  <a:moveTo>
                    <a:pt x="613886" y="310515"/>
                  </a:moveTo>
                  <a:cubicBezTo>
                    <a:pt x="613886" y="143256"/>
                    <a:pt x="477773" y="7144"/>
                    <a:pt x="310515" y="7144"/>
                  </a:cubicBezTo>
                  <a:cubicBezTo>
                    <a:pt x="143255" y="7144"/>
                    <a:pt x="7144" y="143256"/>
                    <a:pt x="7144" y="310515"/>
                  </a:cubicBezTo>
                  <a:cubicBezTo>
                    <a:pt x="7144" y="477774"/>
                    <a:pt x="143255" y="613886"/>
                    <a:pt x="310515" y="613886"/>
                  </a:cubicBezTo>
                  <a:cubicBezTo>
                    <a:pt x="477773" y="613886"/>
                    <a:pt x="613886" y="477869"/>
                    <a:pt x="613886" y="310515"/>
                  </a:cubicBezTo>
                  <a:close/>
                  <a:moveTo>
                    <a:pt x="35433" y="310515"/>
                  </a:moveTo>
                  <a:cubicBezTo>
                    <a:pt x="35433" y="158877"/>
                    <a:pt x="158781" y="35433"/>
                    <a:pt x="310515" y="35433"/>
                  </a:cubicBezTo>
                  <a:cubicBezTo>
                    <a:pt x="462247" y="35433"/>
                    <a:pt x="585597" y="158877"/>
                    <a:pt x="585597" y="310515"/>
                  </a:cubicBezTo>
                  <a:cubicBezTo>
                    <a:pt x="585597" y="462248"/>
                    <a:pt x="462247" y="585597"/>
                    <a:pt x="310515" y="585597"/>
                  </a:cubicBezTo>
                  <a:cubicBezTo>
                    <a:pt x="158781" y="585597"/>
                    <a:pt x="35433" y="462248"/>
                    <a:pt x="35433" y="310515"/>
                  </a:cubicBezTo>
                  <a:close/>
                </a:path>
              </a:pathLst>
            </a:custGeom>
            <a:grpFill/>
            <a:ln w="9525" cap="flat">
              <a:noFill/>
              <a:prstDash val="solid"/>
              <a:miter/>
            </a:ln>
          </p:spPr>
          <p:txBody>
            <a:bodyPr rtlCol="0" anchor="ctr"/>
            <a:lstStyle/>
            <a:p>
              <a:endParaRPr lang="en-US"/>
            </a:p>
          </p:txBody>
        </p:sp>
        <p:sp>
          <p:nvSpPr>
            <p:cNvPr id="12" name="Freeform: Shape 12">
              <a:extLst>
                <a:ext uri="{FF2B5EF4-FFF2-40B4-BE49-F238E27FC236}">
                  <a16:creationId xmlns:a16="http://schemas.microsoft.com/office/drawing/2014/main" id="{6A92FCEA-6695-B710-D05F-31F4D62E0BE1}"/>
                </a:ext>
              </a:extLst>
            </p:cNvPr>
            <p:cNvSpPr/>
            <p:nvPr/>
          </p:nvSpPr>
          <p:spPr>
            <a:xfrm>
              <a:off x="9500577" y="2642605"/>
              <a:ext cx="195337" cy="214488"/>
            </a:xfrm>
            <a:custGeom>
              <a:avLst/>
              <a:gdLst>
                <a:gd name="connsiteX0" fmla="*/ 485680 w 485775"/>
                <a:gd name="connsiteY0" fmla="*/ 21241 h 533400"/>
                <a:gd name="connsiteX1" fmla="*/ 471488 w 485775"/>
                <a:gd name="connsiteY1" fmla="*/ 7144 h 533400"/>
                <a:gd name="connsiteX2" fmla="*/ 457295 w 485775"/>
                <a:gd name="connsiteY2" fmla="*/ 21241 h 533400"/>
                <a:gd name="connsiteX3" fmla="*/ 55530 w 485775"/>
                <a:gd name="connsiteY3" fmla="*/ 455486 h 533400"/>
                <a:gd name="connsiteX4" fmla="*/ 79915 w 485775"/>
                <a:gd name="connsiteY4" fmla="*/ 429387 h 533400"/>
                <a:gd name="connsiteX5" fmla="*/ 79247 w 485775"/>
                <a:gd name="connsiteY5" fmla="*/ 409385 h 533400"/>
                <a:gd name="connsiteX6" fmla="*/ 59245 w 485775"/>
                <a:gd name="connsiteY6" fmla="*/ 410051 h 533400"/>
                <a:gd name="connsiteX7" fmla="*/ 10954 w 485775"/>
                <a:gd name="connsiteY7" fmla="*/ 461677 h 533400"/>
                <a:gd name="connsiteX8" fmla="*/ 9905 w 485775"/>
                <a:gd name="connsiteY8" fmla="*/ 463391 h 533400"/>
                <a:gd name="connsiteX9" fmla="*/ 8191 w 485775"/>
                <a:gd name="connsiteY9" fmla="*/ 466058 h 533400"/>
                <a:gd name="connsiteX10" fmla="*/ 7619 w 485775"/>
                <a:gd name="connsiteY10" fmla="*/ 469106 h 533400"/>
                <a:gd name="connsiteX11" fmla="*/ 7144 w 485775"/>
                <a:gd name="connsiteY11" fmla="*/ 471297 h 533400"/>
                <a:gd name="connsiteX12" fmla="*/ 7144 w 485775"/>
                <a:gd name="connsiteY12" fmla="*/ 471488 h 533400"/>
                <a:gd name="connsiteX13" fmla="*/ 7144 w 485775"/>
                <a:gd name="connsiteY13" fmla="*/ 471773 h 533400"/>
                <a:gd name="connsiteX14" fmla="*/ 7810 w 485775"/>
                <a:gd name="connsiteY14" fmla="*/ 474631 h 533400"/>
                <a:gd name="connsiteX15" fmla="*/ 8382 w 485775"/>
                <a:gd name="connsiteY15" fmla="*/ 477012 h 533400"/>
                <a:gd name="connsiteX16" fmla="*/ 9716 w 485775"/>
                <a:gd name="connsiteY16" fmla="*/ 479012 h 533400"/>
                <a:gd name="connsiteX17" fmla="*/ 11525 w 485775"/>
                <a:gd name="connsiteY17" fmla="*/ 481489 h 533400"/>
                <a:gd name="connsiteX18" fmla="*/ 11620 w 485775"/>
                <a:gd name="connsiteY18" fmla="*/ 481679 h 533400"/>
                <a:gd name="connsiteX19" fmla="*/ 63246 w 485775"/>
                <a:gd name="connsiteY19" fmla="*/ 529971 h 533400"/>
                <a:gd name="connsiteX20" fmla="*/ 72961 w 485775"/>
                <a:gd name="connsiteY20" fmla="*/ 533781 h 533400"/>
                <a:gd name="connsiteX21" fmla="*/ 83248 w 485775"/>
                <a:gd name="connsiteY21" fmla="*/ 529304 h 533400"/>
                <a:gd name="connsiteX22" fmla="*/ 82581 w 485775"/>
                <a:gd name="connsiteY22" fmla="*/ 509302 h 533400"/>
                <a:gd name="connsiteX23" fmla="*/ 55244 w 485775"/>
                <a:gd name="connsiteY23" fmla="*/ 483775 h 533400"/>
                <a:gd name="connsiteX24" fmla="*/ 485680 w 485775"/>
                <a:gd name="connsiteY24" fmla="*/ 2124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75" h="533400">
                  <a:moveTo>
                    <a:pt x="485680" y="21241"/>
                  </a:moveTo>
                  <a:cubicBezTo>
                    <a:pt x="485680" y="13430"/>
                    <a:pt x="479393" y="7144"/>
                    <a:pt x="471488" y="7144"/>
                  </a:cubicBezTo>
                  <a:cubicBezTo>
                    <a:pt x="463676" y="7144"/>
                    <a:pt x="457295" y="13430"/>
                    <a:pt x="457295" y="21241"/>
                  </a:cubicBezTo>
                  <a:cubicBezTo>
                    <a:pt x="457295" y="250127"/>
                    <a:pt x="279940" y="437960"/>
                    <a:pt x="55530" y="455486"/>
                  </a:cubicBezTo>
                  <a:lnTo>
                    <a:pt x="79915" y="429387"/>
                  </a:lnTo>
                  <a:cubicBezTo>
                    <a:pt x="85248" y="423672"/>
                    <a:pt x="84962" y="414719"/>
                    <a:pt x="79247" y="409385"/>
                  </a:cubicBezTo>
                  <a:cubicBezTo>
                    <a:pt x="73533" y="404050"/>
                    <a:pt x="64580" y="404336"/>
                    <a:pt x="59245" y="410051"/>
                  </a:cubicBezTo>
                  <a:lnTo>
                    <a:pt x="10954" y="461677"/>
                  </a:lnTo>
                  <a:cubicBezTo>
                    <a:pt x="10477" y="462153"/>
                    <a:pt x="10287" y="462820"/>
                    <a:pt x="9905" y="463391"/>
                  </a:cubicBezTo>
                  <a:cubicBezTo>
                    <a:pt x="9334" y="464248"/>
                    <a:pt x="8667" y="465106"/>
                    <a:pt x="8191" y="466058"/>
                  </a:cubicBezTo>
                  <a:cubicBezTo>
                    <a:pt x="7810" y="467011"/>
                    <a:pt x="7715" y="468058"/>
                    <a:pt x="7619" y="469106"/>
                  </a:cubicBezTo>
                  <a:cubicBezTo>
                    <a:pt x="7524" y="469868"/>
                    <a:pt x="7144" y="470535"/>
                    <a:pt x="7144" y="471297"/>
                  </a:cubicBezTo>
                  <a:cubicBezTo>
                    <a:pt x="7144" y="471392"/>
                    <a:pt x="7144" y="471392"/>
                    <a:pt x="7144" y="471488"/>
                  </a:cubicBezTo>
                  <a:cubicBezTo>
                    <a:pt x="7144" y="471583"/>
                    <a:pt x="7144" y="471678"/>
                    <a:pt x="7144" y="471773"/>
                  </a:cubicBezTo>
                  <a:cubicBezTo>
                    <a:pt x="7144" y="472726"/>
                    <a:pt x="7619" y="473678"/>
                    <a:pt x="7810" y="474631"/>
                  </a:cubicBezTo>
                  <a:cubicBezTo>
                    <a:pt x="8001" y="475393"/>
                    <a:pt x="8096" y="476250"/>
                    <a:pt x="8382" y="477012"/>
                  </a:cubicBezTo>
                  <a:cubicBezTo>
                    <a:pt x="8667" y="477774"/>
                    <a:pt x="9239" y="478346"/>
                    <a:pt x="9716" y="479012"/>
                  </a:cubicBezTo>
                  <a:cubicBezTo>
                    <a:pt x="10287" y="479870"/>
                    <a:pt x="10763" y="480727"/>
                    <a:pt x="11525" y="481489"/>
                  </a:cubicBezTo>
                  <a:cubicBezTo>
                    <a:pt x="11620" y="481584"/>
                    <a:pt x="11620" y="481679"/>
                    <a:pt x="11620" y="481679"/>
                  </a:cubicBezTo>
                  <a:lnTo>
                    <a:pt x="63246" y="529971"/>
                  </a:lnTo>
                  <a:cubicBezTo>
                    <a:pt x="66008" y="532543"/>
                    <a:pt x="69436" y="533781"/>
                    <a:pt x="72961" y="533781"/>
                  </a:cubicBezTo>
                  <a:cubicBezTo>
                    <a:pt x="76771" y="533781"/>
                    <a:pt x="80486" y="532257"/>
                    <a:pt x="83248" y="529304"/>
                  </a:cubicBezTo>
                  <a:cubicBezTo>
                    <a:pt x="88582" y="523589"/>
                    <a:pt x="88297" y="514636"/>
                    <a:pt x="82581" y="509302"/>
                  </a:cubicBezTo>
                  <a:lnTo>
                    <a:pt x="55244" y="483775"/>
                  </a:lnTo>
                  <a:cubicBezTo>
                    <a:pt x="295466" y="466344"/>
                    <a:pt x="485680" y="265843"/>
                    <a:pt x="485680" y="21241"/>
                  </a:cubicBezTo>
                  <a:close/>
                </a:path>
              </a:pathLst>
            </a:custGeom>
            <a:grpFill/>
            <a:ln w="9525" cap="flat">
              <a:noFill/>
              <a:prstDash val="solid"/>
              <a:miter/>
            </a:ln>
          </p:spPr>
          <p:txBody>
            <a:bodyPr rtlCol="0" anchor="ctr"/>
            <a:lstStyle/>
            <a:p>
              <a:endParaRPr lang="en-US"/>
            </a:p>
          </p:txBody>
        </p:sp>
        <p:sp>
          <p:nvSpPr>
            <p:cNvPr id="13" name="Freeform: Shape 13">
              <a:extLst>
                <a:ext uri="{FF2B5EF4-FFF2-40B4-BE49-F238E27FC236}">
                  <a16:creationId xmlns:a16="http://schemas.microsoft.com/office/drawing/2014/main" id="{D0B6DDB5-F6B2-6951-27FC-EA2AEB86EF53}"/>
                </a:ext>
              </a:extLst>
            </p:cNvPr>
            <p:cNvSpPr/>
            <p:nvPr/>
          </p:nvSpPr>
          <p:spPr>
            <a:xfrm>
              <a:off x="9319603" y="2441483"/>
              <a:ext cx="202998" cy="214488"/>
            </a:xfrm>
            <a:custGeom>
              <a:avLst/>
              <a:gdLst>
                <a:gd name="connsiteX0" fmla="*/ 429196 w 504825"/>
                <a:gd name="connsiteY0" fmla="*/ 111252 h 533400"/>
                <a:gd name="connsiteX1" fmla="*/ 429101 w 504825"/>
                <a:gd name="connsiteY1" fmla="*/ 131255 h 533400"/>
                <a:gd name="connsiteX2" fmla="*/ 439198 w 504825"/>
                <a:gd name="connsiteY2" fmla="*/ 135446 h 533400"/>
                <a:gd name="connsiteX3" fmla="*/ 449104 w 504825"/>
                <a:gd name="connsiteY3" fmla="*/ 131350 h 533400"/>
                <a:gd name="connsiteX4" fmla="*/ 499490 w 504825"/>
                <a:gd name="connsiteY4" fmla="*/ 81630 h 533400"/>
                <a:gd name="connsiteX5" fmla="*/ 503682 w 504825"/>
                <a:gd name="connsiteY5" fmla="*/ 71628 h 533400"/>
                <a:gd name="connsiteX6" fmla="*/ 499586 w 504825"/>
                <a:gd name="connsiteY6" fmla="*/ 61627 h 533400"/>
                <a:gd name="connsiteX7" fmla="*/ 449866 w 504825"/>
                <a:gd name="connsiteY7" fmla="*/ 11335 h 533400"/>
                <a:gd name="connsiteX8" fmla="*/ 429863 w 504825"/>
                <a:gd name="connsiteY8" fmla="*/ 11240 h 533400"/>
                <a:gd name="connsiteX9" fmla="*/ 429768 w 504825"/>
                <a:gd name="connsiteY9" fmla="*/ 31242 h 533400"/>
                <a:gd name="connsiteX10" fmla="*/ 456057 w 504825"/>
                <a:gd name="connsiteY10" fmla="*/ 57912 h 533400"/>
                <a:gd name="connsiteX11" fmla="*/ 7144 w 504825"/>
                <a:gd name="connsiteY11" fmla="*/ 521399 h 533400"/>
                <a:gd name="connsiteX12" fmla="*/ 21336 w 504825"/>
                <a:gd name="connsiteY12" fmla="*/ 535591 h 533400"/>
                <a:gd name="connsiteX13" fmla="*/ 35528 w 504825"/>
                <a:gd name="connsiteY13" fmla="*/ 521399 h 533400"/>
                <a:gd name="connsiteX14" fmla="*/ 454533 w 504825"/>
                <a:gd name="connsiteY14" fmla="*/ 86297 h 533400"/>
                <a:gd name="connsiteX15" fmla="*/ 429196 w 504825"/>
                <a:gd name="connsiteY15" fmla="*/ 11125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4825" h="533400">
                  <a:moveTo>
                    <a:pt x="429196" y="111252"/>
                  </a:moveTo>
                  <a:cubicBezTo>
                    <a:pt x="423672" y="116777"/>
                    <a:pt x="423576" y="125730"/>
                    <a:pt x="429101" y="131255"/>
                  </a:cubicBezTo>
                  <a:cubicBezTo>
                    <a:pt x="431863" y="134017"/>
                    <a:pt x="435483" y="135446"/>
                    <a:pt x="439198" y="135446"/>
                  </a:cubicBezTo>
                  <a:cubicBezTo>
                    <a:pt x="442817" y="135446"/>
                    <a:pt x="446341" y="134112"/>
                    <a:pt x="449104" y="131350"/>
                  </a:cubicBezTo>
                  <a:lnTo>
                    <a:pt x="499490" y="81630"/>
                  </a:lnTo>
                  <a:cubicBezTo>
                    <a:pt x="502158" y="78963"/>
                    <a:pt x="503682" y="75438"/>
                    <a:pt x="503682" y="71628"/>
                  </a:cubicBezTo>
                  <a:cubicBezTo>
                    <a:pt x="503682" y="67914"/>
                    <a:pt x="502253" y="64294"/>
                    <a:pt x="499586" y="61627"/>
                  </a:cubicBezTo>
                  <a:lnTo>
                    <a:pt x="449866" y="11335"/>
                  </a:lnTo>
                  <a:cubicBezTo>
                    <a:pt x="444436" y="5811"/>
                    <a:pt x="435483" y="5715"/>
                    <a:pt x="429863" y="11240"/>
                  </a:cubicBezTo>
                  <a:cubicBezTo>
                    <a:pt x="424338" y="16764"/>
                    <a:pt x="424243" y="25718"/>
                    <a:pt x="429768" y="31242"/>
                  </a:cubicBezTo>
                  <a:lnTo>
                    <a:pt x="456057" y="57912"/>
                  </a:lnTo>
                  <a:cubicBezTo>
                    <a:pt x="207169" y="66104"/>
                    <a:pt x="7144" y="270606"/>
                    <a:pt x="7144" y="521399"/>
                  </a:cubicBezTo>
                  <a:cubicBezTo>
                    <a:pt x="7144" y="529209"/>
                    <a:pt x="13429" y="535591"/>
                    <a:pt x="21336" y="535591"/>
                  </a:cubicBezTo>
                  <a:cubicBezTo>
                    <a:pt x="29146" y="535591"/>
                    <a:pt x="35528" y="529305"/>
                    <a:pt x="35528" y="521399"/>
                  </a:cubicBezTo>
                  <a:cubicBezTo>
                    <a:pt x="35528" y="286703"/>
                    <a:pt x="222027" y="95250"/>
                    <a:pt x="454533" y="86297"/>
                  </a:cubicBezTo>
                  <a:lnTo>
                    <a:pt x="429196" y="111252"/>
                  </a:lnTo>
                  <a:close/>
                </a:path>
              </a:pathLst>
            </a:custGeom>
            <a:grpFill/>
            <a:ln w="9525" cap="flat">
              <a:noFill/>
              <a:prstDash val="solid"/>
              <a:miter/>
            </a:ln>
          </p:spPr>
          <p:txBody>
            <a:bodyPr rtlCol="0" anchor="ctr"/>
            <a:lstStyle/>
            <a:p>
              <a:endParaRPr lang="en-US"/>
            </a:p>
          </p:txBody>
        </p:sp>
        <p:sp>
          <p:nvSpPr>
            <p:cNvPr id="14" name="Freeform: Shape 14">
              <a:extLst>
                <a:ext uri="{FF2B5EF4-FFF2-40B4-BE49-F238E27FC236}">
                  <a16:creationId xmlns:a16="http://schemas.microsoft.com/office/drawing/2014/main" id="{D7AF79EF-54C6-D0B0-37A4-FF2537A8AA37}"/>
                </a:ext>
              </a:extLst>
            </p:cNvPr>
            <p:cNvSpPr/>
            <p:nvPr/>
          </p:nvSpPr>
          <p:spPr>
            <a:xfrm>
              <a:off x="9500539" y="2570062"/>
              <a:ext cx="107244" cy="88093"/>
            </a:xfrm>
            <a:custGeom>
              <a:avLst/>
              <a:gdLst>
                <a:gd name="connsiteX0" fmla="*/ 248698 w 266700"/>
                <a:gd name="connsiteY0" fmla="*/ 215837 h 219075"/>
                <a:gd name="connsiteX1" fmla="*/ 262890 w 266700"/>
                <a:gd name="connsiteY1" fmla="*/ 201644 h 219075"/>
                <a:gd name="connsiteX2" fmla="*/ 248698 w 266700"/>
                <a:gd name="connsiteY2" fmla="*/ 187547 h 219075"/>
                <a:gd name="connsiteX3" fmla="*/ 35528 w 266700"/>
                <a:gd name="connsiteY3" fmla="*/ 187547 h 219075"/>
                <a:gd name="connsiteX4" fmla="*/ 35528 w 266700"/>
                <a:gd name="connsiteY4" fmla="*/ 21241 h 219075"/>
                <a:gd name="connsiteX5" fmla="*/ 21336 w 266700"/>
                <a:gd name="connsiteY5" fmla="*/ 7144 h 219075"/>
                <a:gd name="connsiteX6" fmla="*/ 7144 w 266700"/>
                <a:gd name="connsiteY6" fmla="*/ 21241 h 219075"/>
                <a:gd name="connsiteX7" fmla="*/ 7144 w 266700"/>
                <a:gd name="connsiteY7" fmla="*/ 201739 h 219075"/>
                <a:gd name="connsiteX8" fmla="*/ 21336 w 266700"/>
                <a:gd name="connsiteY8" fmla="*/ 215932 h 219075"/>
                <a:gd name="connsiteX9" fmla="*/ 248698 w 266700"/>
                <a:gd name="connsiteY9" fmla="*/ 215932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700" h="219075">
                  <a:moveTo>
                    <a:pt x="248698" y="215837"/>
                  </a:moveTo>
                  <a:cubicBezTo>
                    <a:pt x="256508" y="215837"/>
                    <a:pt x="262890" y="209550"/>
                    <a:pt x="262890" y="201644"/>
                  </a:cubicBezTo>
                  <a:cubicBezTo>
                    <a:pt x="262890" y="193834"/>
                    <a:pt x="256603" y="187547"/>
                    <a:pt x="248698" y="187547"/>
                  </a:cubicBezTo>
                  <a:lnTo>
                    <a:pt x="35528" y="187547"/>
                  </a:lnTo>
                  <a:lnTo>
                    <a:pt x="35528" y="21241"/>
                  </a:lnTo>
                  <a:cubicBezTo>
                    <a:pt x="35528" y="13430"/>
                    <a:pt x="29241" y="7144"/>
                    <a:pt x="21336" y="7144"/>
                  </a:cubicBezTo>
                  <a:cubicBezTo>
                    <a:pt x="13525" y="7144"/>
                    <a:pt x="7144" y="13430"/>
                    <a:pt x="7144" y="21241"/>
                  </a:cubicBezTo>
                  <a:lnTo>
                    <a:pt x="7144" y="201739"/>
                  </a:lnTo>
                  <a:cubicBezTo>
                    <a:pt x="7144" y="209550"/>
                    <a:pt x="13431" y="215932"/>
                    <a:pt x="21336" y="215932"/>
                  </a:cubicBezTo>
                  <a:lnTo>
                    <a:pt x="248698" y="215932"/>
                  </a:lnTo>
                  <a:close/>
                </a:path>
              </a:pathLst>
            </a:custGeom>
            <a:grpFill/>
            <a:ln w="9525" cap="flat">
              <a:noFill/>
              <a:prstDash val="solid"/>
              <a:miter/>
            </a:ln>
          </p:spPr>
          <p:txBody>
            <a:bodyPr rtlCol="0" anchor="ctr"/>
            <a:lstStyle/>
            <a:p>
              <a:endParaRPr lang="en-US"/>
            </a:p>
          </p:txBody>
        </p:sp>
      </p:grpSp>
      <p:sp>
        <p:nvSpPr>
          <p:cNvPr id="15" name="Freeform: Shape 15">
            <a:extLst>
              <a:ext uri="{FF2B5EF4-FFF2-40B4-BE49-F238E27FC236}">
                <a16:creationId xmlns:a16="http://schemas.microsoft.com/office/drawing/2014/main" id="{A4F56E27-F10E-AE6E-3C4A-FEE1D1D0F134}"/>
              </a:ext>
            </a:extLst>
          </p:cNvPr>
          <p:cNvSpPr/>
          <p:nvPr/>
        </p:nvSpPr>
        <p:spPr>
          <a:xfrm>
            <a:off x="5018954" y="5007848"/>
            <a:ext cx="527520" cy="521526"/>
          </a:xfrm>
          <a:custGeom>
            <a:avLst/>
            <a:gdLst>
              <a:gd name="connsiteX0" fmla="*/ 807240 w 838200"/>
              <a:gd name="connsiteY0" fmla="*/ 402237 h 828675"/>
              <a:gd name="connsiteX1" fmla="*/ 767520 w 838200"/>
              <a:gd name="connsiteY1" fmla="*/ 93246 h 828675"/>
              <a:gd name="connsiteX2" fmla="*/ 464435 w 838200"/>
              <a:gd name="connsiteY2" fmla="*/ 17617 h 828675"/>
              <a:gd name="connsiteX3" fmla="*/ 459577 w 838200"/>
              <a:gd name="connsiteY3" fmla="*/ 20475 h 828675"/>
              <a:gd name="connsiteX4" fmla="*/ 424335 w 838200"/>
              <a:gd name="connsiteY4" fmla="*/ 54955 h 828675"/>
              <a:gd name="connsiteX5" fmla="*/ 96103 w 838200"/>
              <a:gd name="connsiteY5" fmla="*/ 93246 h 828675"/>
              <a:gd name="connsiteX6" fmla="*/ 53336 w 838200"/>
              <a:gd name="connsiteY6" fmla="*/ 396427 h 828675"/>
              <a:gd name="connsiteX7" fmla="*/ 29047 w 838200"/>
              <a:gd name="connsiteY7" fmla="*/ 420715 h 828675"/>
              <a:gd name="connsiteX8" fmla="*/ 26094 w 838200"/>
              <a:gd name="connsiteY8" fmla="*/ 523490 h 828675"/>
              <a:gd name="connsiteX9" fmla="*/ 79815 w 838200"/>
              <a:gd name="connsiteY9" fmla="*/ 548445 h 828675"/>
              <a:gd name="connsiteX10" fmla="*/ 82006 w 838200"/>
              <a:gd name="connsiteY10" fmla="*/ 548445 h 828675"/>
              <a:gd name="connsiteX11" fmla="*/ 112962 w 838200"/>
              <a:gd name="connsiteY11" fmla="*/ 541492 h 828675"/>
              <a:gd name="connsiteX12" fmla="*/ 127917 w 838200"/>
              <a:gd name="connsiteY12" fmla="*/ 614454 h 828675"/>
              <a:gd name="connsiteX13" fmla="*/ 181638 w 838200"/>
              <a:gd name="connsiteY13" fmla="*/ 639410 h 828675"/>
              <a:gd name="connsiteX14" fmla="*/ 183828 w 838200"/>
              <a:gd name="connsiteY14" fmla="*/ 639410 h 828675"/>
              <a:gd name="connsiteX15" fmla="*/ 214785 w 838200"/>
              <a:gd name="connsiteY15" fmla="*/ 632456 h 828675"/>
              <a:gd name="connsiteX16" fmla="*/ 229739 w 838200"/>
              <a:gd name="connsiteY16" fmla="*/ 705418 h 828675"/>
              <a:gd name="connsiteX17" fmla="*/ 283460 w 838200"/>
              <a:gd name="connsiteY17" fmla="*/ 730373 h 828675"/>
              <a:gd name="connsiteX18" fmla="*/ 285651 w 838200"/>
              <a:gd name="connsiteY18" fmla="*/ 730373 h 828675"/>
              <a:gd name="connsiteX19" fmla="*/ 316607 w 838200"/>
              <a:gd name="connsiteY19" fmla="*/ 723420 h 828675"/>
              <a:gd name="connsiteX20" fmla="*/ 331561 w 838200"/>
              <a:gd name="connsiteY20" fmla="*/ 796381 h 828675"/>
              <a:gd name="connsiteX21" fmla="*/ 385282 w 838200"/>
              <a:gd name="connsiteY21" fmla="*/ 821337 h 828675"/>
              <a:gd name="connsiteX22" fmla="*/ 387473 w 838200"/>
              <a:gd name="connsiteY22" fmla="*/ 821337 h 828675"/>
              <a:gd name="connsiteX23" fmla="*/ 434050 w 838200"/>
              <a:gd name="connsiteY23" fmla="*/ 804573 h 828675"/>
              <a:gd name="connsiteX24" fmla="*/ 487104 w 838200"/>
              <a:gd name="connsiteY24" fmla="*/ 822003 h 828675"/>
              <a:gd name="connsiteX25" fmla="*/ 534158 w 838200"/>
              <a:gd name="connsiteY25" fmla="*/ 802382 h 828675"/>
              <a:gd name="connsiteX26" fmla="*/ 544921 w 838200"/>
              <a:gd name="connsiteY26" fmla="*/ 730183 h 828675"/>
              <a:gd name="connsiteX27" fmla="*/ 625312 w 838200"/>
              <a:gd name="connsiteY27" fmla="*/ 713133 h 828675"/>
              <a:gd name="connsiteX28" fmla="*/ 640933 w 838200"/>
              <a:gd name="connsiteY28" fmla="*/ 633218 h 828675"/>
              <a:gd name="connsiteX29" fmla="*/ 724182 w 838200"/>
              <a:gd name="connsiteY29" fmla="*/ 618835 h 828675"/>
              <a:gd name="connsiteX30" fmla="*/ 735421 w 838200"/>
              <a:gd name="connsiteY30" fmla="*/ 542826 h 828675"/>
              <a:gd name="connsiteX31" fmla="*/ 769902 w 838200"/>
              <a:gd name="connsiteY31" fmla="*/ 547588 h 828675"/>
              <a:gd name="connsiteX32" fmla="*/ 816955 w 838200"/>
              <a:gd name="connsiteY32" fmla="*/ 521395 h 828675"/>
              <a:gd name="connsiteX33" fmla="*/ 807240 w 838200"/>
              <a:gd name="connsiteY33" fmla="*/ 402237 h 828675"/>
              <a:gd name="connsiteX34" fmla="*/ 473388 w 838200"/>
              <a:gd name="connsiteY34" fmla="*/ 38858 h 828675"/>
              <a:gd name="connsiteX35" fmla="*/ 751328 w 838200"/>
              <a:gd name="connsiteY35" fmla="*/ 109438 h 828675"/>
              <a:gd name="connsiteX36" fmla="*/ 789714 w 838200"/>
              <a:gd name="connsiteY36" fmla="*/ 384425 h 828675"/>
              <a:gd name="connsiteX37" fmla="*/ 535777 w 838200"/>
              <a:gd name="connsiteY37" fmla="*/ 130488 h 828675"/>
              <a:gd name="connsiteX38" fmla="*/ 527681 w 838200"/>
              <a:gd name="connsiteY38" fmla="*/ 127155 h 828675"/>
              <a:gd name="connsiteX39" fmla="*/ 519585 w 838200"/>
              <a:gd name="connsiteY39" fmla="*/ 130488 h 828675"/>
              <a:gd name="connsiteX40" fmla="*/ 371947 w 838200"/>
              <a:gd name="connsiteY40" fmla="*/ 278031 h 828675"/>
              <a:gd name="connsiteX41" fmla="*/ 336228 w 838200"/>
              <a:gd name="connsiteY41" fmla="*/ 292604 h 828675"/>
              <a:gd name="connsiteX42" fmla="*/ 300700 w 838200"/>
              <a:gd name="connsiteY42" fmla="*/ 277364 h 828675"/>
              <a:gd name="connsiteX43" fmla="*/ 301653 w 838200"/>
              <a:gd name="connsiteY43" fmla="*/ 206974 h 828675"/>
              <a:gd name="connsiteX44" fmla="*/ 473388 w 838200"/>
              <a:gd name="connsiteY44" fmla="*/ 38858 h 828675"/>
              <a:gd name="connsiteX45" fmla="*/ 80482 w 838200"/>
              <a:gd name="connsiteY45" fmla="*/ 525490 h 828675"/>
              <a:gd name="connsiteX46" fmla="*/ 43239 w 838200"/>
              <a:gd name="connsiteY46" fmla="*/ 508155 h 828675"/>
              <a:gd name="connsiteX47" fmla="*/ 45240 w 838200"/>
              <a:gd name="connsiteY47" fmla="*/ 436908 h 828675"/>
              <a:gd name="connsiteX48" fmla="*/ 100580 w 838200"/>
              <a:gd name="connsiteY48" fmla="*/ 381568 h 828675"/>
              <a:gd name="connsiteX49" fmla="*/ 137251 w 838200"/>
              <a:gd name="connsiteY49" fmla="*/ 366423 h 828675"/>
              <a:gd name="connsiteX50" fmla="*/ 173922 w 838200"/>
              <a:gd name="connsiteY50" fmla="*/ 381568 h 828675"/>
              <a:gd name="connsiteX51" fmla="*/ 189162 w 838200"/>
              <a:gd name="connsiteY51" fmla="*/ 418239 h 828675"/>
              <a:gd name="connsiteX52" fmla="*/ 173922 w 838200"/>
              <a:gd name="connsiteY52" fmla="*/ 454910 h 828675"/>
              <a:gd name="connsiteX53" fmla="*/ 118582 w 838200"/>
              <a:gd name="connsiteY53" fmla="*/ 510251 h 828675"/>
              <a:gd name="connsiteX54" fmla="*/ 80482 w 838200"/>
              <a:gd name="connsiteY54" fmla="*/ 525490 h 828675"/>
              <a:gd name="connsiteX55" fmla="*/ 182304 w 838200"/>
              <a:gd name="connsiteY55" fmla="*/ 616549 h 828675"/>
              <a:gd name="connsiteX56" fmla="*/ 145062 w 838200"/>
              <a:gd name="connsiteY56" fmla="*/ 599214 h 828675"/>
              <a:gd name="connsiteX57" fmla="*/ 147062 w 838200"/>
              <a:gd name="connsiteY57" fmla="*/ 527967 h 828675"/>
              <a:gd name="connsiteX58" fmla="*/ 202402 w 838200"/>
              <a:gd name="connsiteY58" fmla="*/ 472627 h 828675"/>
              <a:gd name="connsiteX59" fmla="*/ 275840 w 838200"/>
              <a:gd name="connsiteY59" fmla="*/ 472627 h 828675"/>
              <a:gd name="connsiteX60" fmla="*/ 275840 w 838200"/>
              <a:gd name="connsiteY60" fmla="*/ 546064 h 828675"/>
              <a:gd name="connsiteX61" fmla="*/ 220500 w 838200"/>
              <a:gd name="connsiteY61" fmla="*/ 601404 h 828675"/>
              <a:gd name="connsiteX62" fmla="*/ 182304 w 838200"/>
              <a:gd name="connsiteY62" fmla="*/ 616549 h 828675"/>
              <a:gd name="connsiteX63" fmla="*/ 284127 w 838200"/>
              <a:gd name="connsiteY63" fmla="*/ 707513 h 828675"/>
              <a:gd name="connsiteX64" fmla="*/ 246884 w 838200"/>
              <a:gd name="connsiteY64" fmla="*/ 690177 h 828675"/>
              <a:gd name="connsiteX65" fmla="*/ 248884 w 838200"/>
              <a:gd name="connsiteY65" fmla="*/ 618931 h 828675"/>
              <a:gd name="connsiteX66" fmla="*/ 304224 w 838200"/>
              <a:gd name="connsiteY66" fmla="*/ 563590 h 828675"/>
              <a:gd name="connsiteX67" fmla="*/ 377662 w 838200"/>
              <a:gd name="connsiteY67" fmla="*/ 563590 h 828675"/>
              <a:gd name="connsiteX68" fmla="*/ 377662 w 838200"/>
              <a:gd name="connsiteY68" fmla="*/ 637028 h 828675"/>
              <a:gd name="connsiteX69" fmla="*/ 322322 w 838200"/>
              <a:gd name="connsiteY69" fmla="*/ 692369 h 828675"/>
              <a:gd name="connsiteX70" fmla="*/ 284127 w 838200"/>
              <a:gd name="connsiteY70" fmla="*/ 707513 h 828675"/>
              <a:gd name="connsiteX71" fmla="*/ 386044 w 838200"/>
              <a:gd name="connsiteY71" fmla="*/ 798572 h 828675"/>
              <a:gd name="connsiteX72" fmla="*/ 348802 w 838200"/>
              <a:gd name="connsiteY72" fmla="*/ 781237 h 828675"/>
              <a:gd name="connsiteX73" fmla="*/ 350802 w 838200"/>
              <a:gd name="connsiteY73" fmla="*/ 709990 h 828675"/>
              <a:gd name="connsiteX74" fmla="*/ 406142 w 838200"/>
              <a:gd name="connsiteY74" fmla="*/ 654649 h 828675"/>
              <a:gd name="connsiteX75" fmla="*/ 479580 w 838200"/>
              <a:gd name="connsiteY75" fmla="*/ 654649 h 828675"/>
              <a:gd name="connsiteX76" fmla="*/ 479580 w 838200"/>
              <a:gd name="connsiteY76" fmla="*/ 728087 h 828675"/>
              <a:gd name="connsiteX77" fmla="*/ 424240 w 838200"/>
              <a:gd name="connsiteY77" fmla="*/ 783428 h 828675"/>
              <a:gd name="connsiteX78" fmla="*/ 386044 w 838200"/>
              <a:gd name="connsiteY78" fmla="*/ 798572 h 828675"/>
              <a:gd name="connsiteX79" fmla="*/ 518061 w 838200"/>
              <a:gd name="connsiteY79" fmla="*/ 786380 h 828675"/>
              <a:gd name="connsiteX80" fmla="*/ 451386 w 838200"/>
              <a:gd name="connsiteY80" fmla="*/ 788571 h 828675"/>
              <a:gd name="connsiteX81" fmla="*/ 495677 w 838200"/>
              <a:gd name="connsiteY81" fmla="*/ 744280 h 828675"/>
              <a:gd name="connsiteX82" fmla="*/ 512250 w 838200"/>
              <a:gd name="connsiteY82" fmla="*/ 718943 h 828675"/>
              <a:gd name="connsiteX83" fmla="*/ 518061 w 838200"/>
              <a:gd name="connsiteY83" fmla="*/ 786380 h 828675"/>
              <a:gd name="connsiteX84" fmla="*/ 799334 w 838200"/>
              <a:gd name="connsiteY84" fmla="*/ 507012 h 828675"/>
              <a:gd name="connsiteX85" fmla="*/ 767997 w 838200"/>
              <a:gd name="connsiteY85" fmla="*/ 524919 h 828675"/>
              <a:gd name="connsiteX86" fmla="*/ 714276 w 838200"/>
              <a:gd name="connsiteY86" fmla="*/ 505488 h 828675"/>
              <a:gd name="connsiteX87" fmla="*/ 699036 w 838200"/>
              <a:gd name="connsiteY87" fmla="*/ 506060 h 828675"/>
              <a:gd name="connsiteX88" fmla="*/ 697893 w 838200"/>
              <a:gd name="connsiteY88" fmla="*/ 521299 h 828675"/>
              <a:gd name="connsiteX89" fmla="*/ 708084 w 838200"/>
              <a:gd name="connsiteY89" fmla="*/ 602833 h 828675"/>
              <a:gd name="connsiteX90" fmla="*/ 623121 w 838200"/>
              <a:gd name="connsiteY90" fmla="*/ 601024 h 828675"/>
              <a:gd name="connsiteX91" fmla="*/ 608929 w 838200"/>
              <a:gd name="connsiteY91" fmla="*/ 603119 h 828675"/>
              <a:gd name="connsiteX92" fmla="*/ 607977 w 838200"/>
              <a:gd name="connsiteY92" fmla="*/ 617502 h 828675"/>
              <a:gd name="connsiteX93" fmla="*/ 609215 w 838200"/>
              <a:gd name="connsiteY93" fmla="*/ 697131 h 828675"/>
              <a:gd name="connsiteX94" fmla="*/ 522442 w 838200"/>
              <a:gd name="connsiteY94" fmla="*/ 695607 h 828675"/>
              <a:gd name="connsiteX95" fmla="*/ 517394 w 838200"/>
              <a:gd name="connsiteY95" fmla="*/ 693988 h 828675"/>
              <a:gd name="connsiteX96" fmla="*/ 495772 w 838200"/>
              <a:gd name="connsiteY96" fmla="*/ 638457 h 828675"/>
              <a:gd name="connsiteX97" fmla="*/ 411666 w 838200"/>
              <a:gd name="connsiteY97" fmla="*/ 623979 h 828675"/>
              <a:gd name="connsiteX98" fmla="*/ 393950 w 838200"/>
              <a:gd name="connsiteY98" fmla="*/ 547398 h 828675"/>
              <a:gd name="connsiteX99" fmla="*/ 309844 w 838200"/>
              <a:gd name="connsiteY99" fmla="*/ 532920 h 828675"/>
              <a:gd name="connsiteX100" fmla="*/ 292128 w 838200"/>
              <a:gd name="connsiteY100" fmla="*/ 456339 h 828675"/>
              <a:gd name="connsiteX101" fmla="*/ 208022 w 838200"/>
              <a:gd name="connsiteY101" fmla="*/ 441861 h 828675"/>
              <a:gd name="connsiteX102" fmla="*/ 212213 w 838200"/>
              <a:gd name="connsiteY102" fmla="*/ 418239 h 828675"/>
              <a:gd name="connsiteX103" fmla="*/ 190305 w 838200"/>
              <a:gd name="connsiteY103" fmla="*/ 365375 h 828675"/>
              <a:gd name="connsiteX104" fmla="*/ 84483 w 838200"/>
              <a:gd name="connsiteY104" fmla="*/ 365375 h 828675"/>
              <a:gd name="connsiteX105" fmla="*/ 70957 w 838200"/>
              <a:gd name="connsiteY105" fmla="*/ 378900 h 828675"/>
              <a:gd name="connsiteX106" fmla="*/ 112486 w 838200"/>
              <a:gd name="connsiteY106" fmla="*/ 109438 h 828675"/>
              <a:gd name="connsiteX107" fmla="*/ 407285 w 838200"/>
              <a:gd name="connsiteY107" fmla="*/ 71815 h 828675"/>
              <a:gd name="connsiteX108" fmla="*/ 285936 w 838200"/>
              <a:gd name="connsiteY108" fmla="*/ 190686 h 828675"/>
              <a:gd name="connsiteX109" fmla="*/ 285936 w 838200"/>
              <a:gd name="connsiteY109" fmla="*/ 190686 h 828675"/>
              <a:gd name="connsiteX110" fmla="*/ 284508 w 838200"/>
              <a:gd name="connsiteY110" fmla="*/ 293366 h 828675"/>
              <a:gd name="connsiteX111" fmla="*/ 336324 w 838200"/>
              <a:gd name="connsiteY111" fmla="*/ 315560 h 828675"/>
              <a:gd name="connsiteX112" fmla="*/ 336895 w 838200"/>
              <a:gd name="connsiteY112" fmla="*/ 315560 h 828675"/>
              <a:gd name="connsiteX113" fmla="*/ 388425 w 838200"/>
              <a:gd name="connsiteY113" fmla="*/ 294223 h 828675"/>
              <a:gd name="connsiteX114" fmla="*/ 527871 w 838200"/>
              <a:gd name="connsiteY114" fmla="*/ 154777 h 828675"/>
              <a:gd name="connsiteX115" fmla="*/ 785904 w 838200"/>
              <a:gd name="connsiteY115" fmla="*/ 412809 h 828675"/>
              <a:gd name="connsiteX116" fmla="*/ 785999 w 838200"/>
              <a:gd name="connsiteY116" fmla="*/ 412905 h 828675"/>
              <a:gd name="connsiteX117" fmla="*/ 786094 w 838200"/>
              <a:gd name="connsiteY117" fmla="*/ 413000 h 828675"/>
              <a:gd name="connsiteX118" fmla="*/ 799334 w 838200"/>
              <a:gd name="connsiteY118" fmla="*/ 507012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838200" h="828675">
                <a:moveTo>
                  <a:pt x="807240" y="402237"/>
                </a:moveTo>
                <a:cubicBezTo>
                  <a:pt x="821908" y="366899"/>
                  <a:pt x="879630" y="205355"/>
                  <a:pt x="767520" y="93246"/>
                </a:cubicBezTo>
                <a:cubicBezTo>
                  <a:pt x="642553" y="-31722"/>
                  <a:pt x="471674" y="15522"/>
                  <a:pt x="464435" y="17617"/>
                </a:cubicBezTo>
                <a:cubicBezTo>
                  <a:pt x="462625" y="18189"/>
                  <a:pt x="460911" y="19142"/>
                  <a:pt x="459577" y="20475"/>
                </a:cubicBezTo>
                <a:lnTo>
                  <a:pt x="424335" y="54955"/>
                </a:lnTo>
                <a:cubicBezTo>
                  <a:pt x="387282" y="35524"/>
                  <a:pt x="226310" y="-36865"/>
                  <a:pt x="96103" y="93246"/>
                </a:cubicBezTo>
                <a:cubicBezTo>
                  <a:pt x="-16959" y="206307"/>
                  <a:pt x="34381" y="352993"/>
                  <a:pt x="53336" y="396427"/>
                </a:cubicBezTo>
                <a:lnTo>
                  <a:pt x="29047" y="420715"/>
                </a:lnTo>
                <a:cubicBezTo>
                  <a:pt x="1044" y="448719"/>
                  <a:pt x="-290" y="493867"/>
                  <a:pt x="26094" y="523490"/>
                </a:cubicBezTo>
                <a:cubicBezTo>
                  <a:pt x="39906" y="539016"/>
                  <a:pt x="59051" y="547874"/>
                  <a:pt x="79815" y="548445"/>
                </a:cubicBezTo>
                <a:cubicBezTo>
                  <a:pt x="80577" y="548445"/>
                  <a:pt x="81244" y="548445"/>
                  <a:pt x="82006" y="548445"/>
                </a:cubicBezTo>
                <a:cubicBezTo>
                  <a:pt x="92865" y="548445"/>
                  <a:pt x="103342" y="545969"/>
                  <a:pt x="112962" y="541492"/>
                </a:cubicBezTo>
                <a:cubicBezTo>
                  <a:pt x="104961" y="566067"/>
                  <a:pt x="109629" y="593975"/>
                  <a:pt x="127917" y="614454"/>
                </a:cubicBezTo>
                <a:cubicBezTo>
                  <a:pt x="141728" y="629979"/>
                  <a:pt x="160873" y="638838"/>
                  <a:pt x="181638" y="639410"/>
                </a:cubicBezTo>
                <a:cubicBezTo>
                  <a:pt x="182304" y="639410"/>
                  <a:pt x="183066" y="639410"/>
                  <a:pt x="183828" y="639410"/>
                </a:cubicBezTo>
                <a:cubicBezTo>
                  <a:pt x="194782" y="639410"/>
                  <a:pt x="205165" y="636933"/>
                  <a:pt x="214785" y="632456"/>
                </a:cubicBezTo>
                <a:cubicBezTo>
                  <a:pt x="206784" y="657031"/>
                  <a:pt x="211451" y="684939"/>
                  <a:pt x="229739" y="705418"/>
                </a:cubicBezTo>
                <a:cubicBezTo>
                  <a:pt x="243550" y="720943"/>
                  <a:pt x="262695" y="729802"/>
                  <a:pt x="283460" y="730373"/>
                </a:cubicBezTo>
                <a:cubicBezTo>
                  <a:pt x="284222" y="730373"/>
                  <a:pt x="284889" y="730373"/>
                  <a:pt x="285651" y="730373"/>
                </a:cubicBezTo>
                <a:cubicBezTo>
                  <a:pt x="296604" y="730373"/>
                  <a:pt x="306987" y="727896"/>
                  <a:pt x="316607" y="723420"/>
                </a:cubicBezTo>
                <a:cubicBezTo>
                  <a:pt x="308606" y="747995"/>
                  <a:pt x="313273" y="775902"/>
                  <a:pt x="331561" y="796381"/>
                </a:cubicBezTo>
                <a:cubicBezTo>
                  <a:pt x="345373" y="811907"/>
                  <a:pt x="364518" y="820765"/>
                  <a:pt x="385282" y="821337"/>
                </a:cubicBezTo>
                <a:cubicBezTo>
                  <a:pt x="386044" y="821337"/>
                  <a:pt x="386711" y="821337"/>
                  <a:pt x="387473" y="821337"/>
                </a:cubicBezTo>
                <a:cubicBezTo>
                  <a:pt x="404713" y="821337"/>
                  <a:pt x="420811" y="815241"/>
                  <a:pt x="434050" y="804573"/>
                </a:cubicBezTo>
                <a:cubicBezTo>
                  <a:pt x="445957" y="812859"/>
                  <a:pt x="465769" y="822003"/>
                  <a:pt x="487104" y="822003"/>
                </a:cubicBezTo>
                <a:cubicBezTo>
                  <a:pt x="503107" y="822003"/>
                  <a:pt x="519775" y="816860"/>
                  <a:pt x="534158" y="802382"/>
                </a:cubicBezTo>
                <a:cubicBezTo>
                  <a:pt x="556256" y="780379"/>
                  <a:pt x="554161" y="752853"/>
                  <a:pt x="544921" y="730183"/>
                </a:cubicBezTo>
                <a:cubicBezTo>
                  <a:pt x="570448" y="737136"/>
                  <a:pt x="601595" y="736850"/>
                  <a:pt x="625312" y="713133"/>
                </a:cubicBezTo>
                <a:cubicBezTo>
                  <a:pt x="649791" y="688654"/>
                  <a:pt x="648934" y="657602"/>
                  <a:pt x="640933" y="633218"/>
                </a:cubicBezTo>
                <a:cubicBezTo>
                  <a:pt x="665032" y="640553"/>
                  <a:pt x="698941" y="644077"/>
                  <a:pt x="724182" y="618835"/>
                </a:cubicBezTo>
                <a:cubicBezTo>
                  <a:pt x="747518" y="595499"/>
                  <a:pt x="743994" y="565781"/>
                  <a:pt x="735421" y="542826"/>
                </a:cubicBezTo>
                <a:cubicBezTo>
                  <a:pt x="745803" y="546445"/>
                  <a:pt x="757710" y="548731"/>
                  <a:pt x="769902" y="547588"/>
                </a:cubicBezTo>
                <a:cubicBezTo>
                  <a:pt x="788190" y="545874"/>
                  <a:pt x="804001" y="537111"/>
                  <a:pt x="816955" y="521395"/>
                </a:cubicBezTo>
                <a:cubicBezTo>
                  <a:pt x="854007" y="476627"/>
                  <a:pt x="829242" y="427002"/>
                  <a:pt x="807240" y="402237"/>
                </a:cubicBezTo>
                <a:close/>
                <a:moveTo>
                  <a:pt x="473388" y="38858"/>
                </a:moveTo>
                <a:cubicBezTo>
                  <a:pt x="495201" y="33524"/>
                  <a:pt x="643886" y="1996"/>
                  <a:pt x="751328" y="109438"/>
                </a:cubicBezTo>
                <a:cubicBezTo>
                  <a:pt x="845816" y="203926"/>
                  <a:pt x="806668" y="339277"/>
                  <a:pt x="789714" y="384425"/>
                </a:cubicBezTo>
                <a:lnTo>
                  <a:pt x="535777" y="130488"/>
                </a:lnTo>
                <a:cubicBezTo>
                  <a:pt x="533586" y="128298"/>
                  <a:pt x="530634" y="127155"/>
                  <a:pt x="527681" y="127155"/>
                </a:cubicBezTo>
                <a:cubicBezTo>
                  <a:pt x="524728" y="127155"/>
                  <a:pt x="521775" y="128298"/>
                  <a:pt x="519585" y="130488"/>
                </a:cubicBezTo>
                <a:lnTo>
                  <a:pt x="371947" y="278031"/>
                </a:lnTo>
                <a:cubicBezTo>
                  <a:pt x="362422" y="287556"/>
                  <a:pt x="350325" y="292604"/>
                  <a:pt x="336228" y="292604"/>
                </a:cubicBezTo>
                <a:cubicBezTo>
                  <a:pt x="322703" y="292509"/>
                  <a:pt x="310130" y="287079"/>
                  <a:pt x="300700" y="277364"/>
                </a:cubicBezTo>
                <a:cubicBezTo>
                  <a:pt x="281650" y="257647"/>
                  <a:pt x="282127" y="226120"/>
                  <a:pt x="301653" y="206974"/>
                </a:cubicBezTo>
                <a:lnTo>
                  <a:pt x="473388" y="38858"/>
                </a:lnTo>
                <a:close/>
                <a:moveTo>
                  <a:pt x="80482" y="525490"/>
                </a:moveTo>
                <a:cubicBezTo>
                  <a:pt x="66099" y="525110"/>
                  <a:pt x="52860" y="518918"/>
                  <a:pt x="43239" y="508155"/>
                </a:cubicBezTo>
                <a:cubicBezTo>
                  <a:pt x="24951" y="487581"/>
                  <a:pt x="25809" y="456339"/>
                  <a:pt x="45240" y="436908"/>
                </a:cubicBezTo>
                <a:lnTo>
                  <a:pt x="100580" y="381568"/>
                </a:lnTo>
                <a:cubicBezTo>
                  <a:pt x="110676" y="371471"/>
                  <a:pt x="124011" y="366423"/>
                  <a:pt x="137251" y="366423"/>
                </a:cubicBezTo>
                <a:cubicBezTo>
                  <a:pt x="150491" y="366423"/>
                  <a:pt x="163826" y="371471"/>
                  <a:pt x="173922" y="381568"/>
                </a:cubicBezTo>
                <a:cubicBezTo>
                  <a:pt x="183733" y="391378"/>
                  <a:pt x="189162" y="404427"/>
                  <a:pt x="189162" y="418239"/>
                </a:cubicBezTo>
                <a:cubicBezTo>
                  <a:pt x="189162" y="432145"/>
                  <a:pt x="183733" y="445099"/>
                  <a:pt x="173922" y="454910"/>
                </a:cubicBezTo>
                <a:lnTo>
                  <a:pt x="118582" y="510251"/>
                </a:lnTo>
                <a:cubicBezTo>
                  <a:pt x="108486" y="520537"/>
                  <a:pt x="94674" y="525681"/>
                  <a:pt x="80482" y="525490"/>
                </a:cubicBezTo>
                <a:close/>
                <a:moveTo>
                  <a:pt x="182304" y="616549"/>
                </a:moveTo>
                <a:cubicBezTo>
                  <a:pt x="167922" y="616169"/>
                  <a:pt x="154682" y="609977"/>
                  <a:pt x="145062" y="599214"/>
                </a:cubicBezTo>
                <a:cubicBezTo>
                  <a:pt x="126774" y="578735"/>
                  <a:pt x="127631" y="547398"/>
                  <a:pt x="147062" y="527967"/>
                </a:cubicBezTo>
                <a:lnTo>
                  <a:pt x="202402" y="472627"/>
                </a:lnTo>
                <a:cubicBezTo>
                  <a:pt x="222024" y="453005"/>
                  <a:pt x="256219" y="453005"/>
                  <a:pt x="275840" y="472627"/>
                </a:cubicBezTo>
                <a:cubicBezTo>
                  <a:pt x="296128" y="492820"/>
                  <a:pt x="296128" y="525776"/>
                  <a:pt x="275840" y="546064"/>
                </a:cubicBezTo>
                <a:lnTo>
                  <a:pt x="220500" y="601404"/>
                </a:lnTo>
                <a:cubicBezTo>
                  <a:pt x="210308" y="611501"/>
                  <a:pt x="196020" y="616930"/>
                  <a:pt x="182304" y="616549"/>
                </a:cubicBezTo>
                <a:close/>
                <a:moveTo>
                  <a:pt x="284127" y="707513"/>
                </a:moveTo>
                <a:cubicBezTo>
                  <a:pt x="269744" y="707132"/>
                  <a:pt x="256504" y="700941"/>
                  <a:pt x="246884" y="690177"/>
                </a:cubicBezTo>
                <a:cubicBezTo>
                  <a:pt x="228596" y="669699"/>
                  <a:pt x="229453" y="638361"/>
                  <a:pt x="248884" y="618931"/>
                </a:cubicBezTo>
                <a:lnTo>
                  <a:pt x="304224" y="563590"/>
                </a:lnTo>
                <a:cubicBezTo>
                  <a:pt x="323846" y="543969"/>
                  <a:pt x="358041" y="543969"/>
                  <a:pt x="377662" y="563590"/>
                </a:cubicBezTo>
                <a:cubicBezTo>
                  <a:pt x="397950" y="583783"/>
                  <a:pt x="397950" y="616740"/>
                  <a:pt x="377662" y="637028"/>
                </a:cubicBezTo>
                <a:lnTo>
                  <a:pt x="322322" y="692369"/>
                </a:lnTo>
                <a:cubicBezTo>
                  <a:pt x="312130" y="702560"/>
                  <a:pt x="298509" y="707989"/>
                  <a:pt x="284127" y="707513"/>
                </a:cubicBezTo>
                <a:close/>
                <a:moveTo>
                  <a:pt x="386044" y="798572"/>
                </a:moveTo>
                <a:cubicBezTo>
                  <a:pt x="371661" y="798191"/>
                  <a:pt x="358422" y="792000"/>
                  <a:pt x="348802" y="781237"/>
                </a:cubicBezTo>
                <a:cubicBezTo>
                  <a:pt x="330513" y="760758"/>
                  <a:pt x="331371" y="729420"/>
                  <a:pt x="350802" y="709990"/>
                </a:cubicBezTo>
                <a:lnTo>
                  <a:pt x="406142" y="654649"/>
                </a:lnTo>
                <a:cubicBezTo>
                  <a:pt x="425763" y="635028"/>
                  <a:pt x="459958" y="635028"/>
                  <a:pt x="479580" y="654649"/>
                </a:cubicBezTo>
                <a:cubicBezTo>
                  <a:pt x="499868" y="674842"/>
                  <a:pt x="499868" y="707799"/>
                  <a:pt x="479580" y="728087"/>
                </a:cubicBezTo>
                <a:lnTo>
                  <a:pt x="424240" y="783428"/>
                </a:lnTo>
                <a:cubicBezTo>
                  <a:pt x="413953" y="793619"/>
                  <a:pt x="400332" y="798858"/>
                  <a:pt x="386044" y="798572"/>
                </a:cubicBezTo>
                <a:close/>
                <a:moveTo>
                  <a:pt x="518061" y="786380"/>
                </a:moveTo>
                <a:cubicBezTo>
                  <a:pt x="494439" y="810003"/>
                  <a:pt x="463578" y="795715"/>
                  <a:pt x="451386" y="788571"/>
                </a:cubicBezTo>
                <a:lnTo>
                  <a:pt x="495677" y="744280"/>
                </a:lnTo>
                <a:cubicBezTo>
                  <a:pt x="503107" y="736850"/>
                  <a:pt x="508631" y="728182"/>
                  <a:pt x="512250" y="718943"/>
                </a:cubicBezTo>
                <a:cubicBezTo>
                  <a:pt x="521775" y="732088"/>
                  <a:pt x="540540" y="763901"/>
                  <a:pt x="518061" y="786380"/>
                </a:cubicBezTo>
                <a:close/>
                <a:moveTo>
                  <a:pt x="799334" y="507012"/>
                </a:moveTo>
                <a:cubicBezTo>
                  <a:pt x="790381" y="517966"/>
                  <a:pt x="780094" y="523776"/>
                  <a:pt x="767997" y="524919"/>
                </a:cubicBezTo>
                <a:cubicBezTo>
                  <a:pt x="741327" y="527586"/>
                  <a:pt x="714561" y="505678"/>
                  <a:pt x="714276" y="505488"/>
                </a:cubicBezTo>
                <a:cubicBezTo>
                  <a:pt x="709799" y="501773"/>
                  <a:pt x="703227" y="501963"/>
                  <a:pt x="699036" y="506060"/>
                </a:cubicBezTo>
                <a:cubicBezTo>
                  <a:pt x="694845" y="510060"/>
                  <a:pt x="694369" y="516632"/>
                  <a:pt x="697893" y="521299"/>
                </a:cubicBezTo>
                <a:cubicBezTo>
                  <a:pt x="698274" y="521775"/>
                  <a:pt x="737421" y="573496"/>
                  <a:pt x="708084" y="602833"/>
                </a:cubicBezTo>
                <a:cubicBezTo>
                  <a:pt x="678081" y="632837"/>
                  <a:pt x="623693" y="601404"/>
                  <a:pt x="623121" y="601024"/>
                </a:cubicBezTo>
                <a:cubicBezTo>
                  <a:pt x="618454" y="598357"/>
                  <a:pt x="612549" y="599214"/>
                  <a:pt x="608929" y="603119"/>
                </a:cubicBezTo>
                <a:cubicBezTo>
                  <a:pt x="605310" y="607120"/>
                  <a:pt x="604833" y="613025"/>
                  <a:pt x="607977" y="617502"/>
                </a:cubicBezTo>
                <a:cubicBezTo>
                  <a:pt x="609310" y="619407"/>
                  <a:pt x="640933" y="665317"/>
                  <a:pt x="609215" y="697131"/>
                </a:cubicBezTo>
                <a:cubicBezTo>
                  <a:pt x="576163" y="730183"/>
                  <a:pt x="524633" y="697036"/>
                  <a:pt x="522442" y="695607"/>
                </a:cubicBezTo>
                <a:cubicBezTo>
                  <a:pt x="520918" y="694559"/>
                  <a:pt x="519108" y="694178"/>
                  <a:pt x="517394" y="693988"/>
                </a:cubicBezTo>
                <a:cubicBezTo>
                  <a:pt x="518061" y="673985"/>
                  <a:pt x="511012" y="653697"/>
                  <a:pt x="495772" y="638457"/>
                </a:cubicBezTo>
                <a:cubicBezTo>
                  <a:pt x="473769" y="616454"/>
                  <a:pt x="439289" y="611787"/>
                  <a:pt x="411666" y="623979"/>
                </a:cubicBezTo>
                <a:cubicBezTo>
                  <a:pt x="420334" y="597975"/>
                  <a:pt x="414619" y="568162"/>
                  <a:pt x="393950" y="547398"/>
                </a:cubicBezTo>
                <a:cubicBezTo>
                  <a:pt x="371947" y="525395"/>
                  <a:pt x="337467" y="520728"/>
                  <a:pt x="309844" y="532920"/>
                </a:cubicBezTo>
                <a:cubicBezTo>
                  <a:pt x="318512" y="506916"/>
                  <a:pt x="312797" y="477008"/>
                  <a:pt x="292128" y="456339"/>
                </a:cubicBezTo>
                <a:cubicBezTo>
                  <a:pt x="270125" y="434336"/>
                  <a:pt x="235644" y="429669"/>
                  <a:pt x="208022" y="441861"/>
                </a:cubicBezTo>
                <a:cubicBezTo>
                  <a:pt x="210498" y="434336"/>
                  <a:pt x="212213" y="426430"/>
                  <a:pt x="212213" y="418239"/>
                </a:cubicBezTo>
                <a:cubicBezTo>
                  <a:pt x="212213" y="398236"/>
                  <a:pt x="204402" y="379472"/>
                  <a:pt x="190305" y="365375"/>
                </a:cubicBezTo>
                <a:cubicBezTo>
                  <a:pt x="161159" y="336229"/>
                  <a:pt x="113724" y="336229"/>
                  <a:pt x="84483" y="365375"/>
                </a:cubicBezTo>
                <a:lnTo>
                  <a:pt x="70957" y="378900"/>
                </a:lnTo>
                <a:cubicBezTo>
                  <a:pt x="51812" y="331085"/>
                  <a:pt x="15807" y="206117"/>
                  <a:pt x="112486" y="109438"/>
                </a:cubicBezTo>
                <a:cubicBezTo>
                  <a:pt x="225548" y="-3623"/>
                  <a:pt x="364518" y="50764"/>
                  <a:pt x="407285" y="71815"/>
                </a:cubicBezTo>
                <a:lnTo>
                  <a:pt x="285936" y="190686"/>
                </a:lnTo>
                <a:cubicBezTo>
                  <a:pt x="285936" y="190686"/>
                  <a:pt x="285936" y="190686"/>
                  <a:pt x="285936" y="190686"/>
                </a:cubicBezTo>
                <a:cubicBezTo>
                  <a:pt x="257457" y="218595"/>
                  <a:pt x="256790" y="264696"/>
                  <a:pt x="284508" y="293366"/>
                </a:cubicBezTo>
                <a:cubicBezTo>
                  <a:pt x="298224" y="307558"/>
                  <a:pt x="316607" y="315369"/>
                  <a:pt x="336324" y="315560"/>
                </a:cubicBezTo>
                <a:cubicBezTo>
                  <a:pt x="336514" y="315560"/>
                  <a:pt x="336705" y="315560"/>
                  <a:pt x="336895" y="315560"/>
                </a:cubicBezTo>
                <a:cubicBezTo>
                  <a:pt x="356326" y="315560"/>
                  <a:pt x="374614" y="308034"/>
                  <a:pt x="388425" y="294223"/>
                </a:cubicBezTo>
                <a:lnTo>
                  <a:pt x="527871" y="154777"/>
                </a:lnTo>
                <a:lnTo>
                  <a:pt x="785904" y="412809"/>
                </a:lnTo>
                <a:cubicBezTo>
                  <a:pt x="785904" y="412809"/>
                  <a:pt x="785999" y="412809"/>
                  <a:pt x="785999" y="412905"/>
                </a:cubicBezTo>
                <a:cubicBezTo>
                  <a:pt x="785999" y="412905"/>
                  <a:pt x="785999" y="413000"/>
                  <a:pt x="786094" y="413000"/>
                </a:cubicBezTo>
                <a:cubicBezTo>
                  <a:pt x="787904" y="414810"/>
                  <a:pt x="836005" y="462435"/>
                  <a:pt x="799334" y="507012"/>
                </a:cubicBezTo>
                <a:close/>
              </a:path>
            </a:pathLst>
          </a:custGeom>
          <a:solidFill>
            <a:srgbClr val="995DB3"/>
          </a:solidFill>
          <a:ln w="952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793B4166-79E7-74E7-0890-C0F306DE49D6}"/>
              </a:ext>
            </a:extLst>
          </p:cNvPr>
          <p:cNvGrpSpPr/>
          <p:nvPr/>
        </p:nvGrpSpPr>
        <p:grpSpPr>
          <a:xfrm>
            <a:off x="6578551" y="5002663"/>
            <a:ext cx="792394" cy="567700"/>
            <a:chOff x="9314203" y="5160044"/>
            <a:chExt cx="386844" cy="277149"/>
          </a:xfrm>
          <a:solidFill>
            <a:srgbClr val="F26363"/>
          </a:solidFill>
        </p:grpSpPr>
        <p:sp>
          <p:nvSpPr>
            <p:cNvPr id="16" name="Freeform: Shape 16">
              <a:extLst>
                <a:ext uri="{FF2B5EF4-FFF2-40B4-BE49-F238E27FC236}">
                  <a16:creationId xmlns:a16="http://schemas.microsoft.com/office/drawing/2014/main" id="{139D864B-C0FC-932C-3885-BBA149DC2C43}"/>
                </a:ext>
              </a:extLst>
            </p:cNvPr>
            <p:cNvSpPr/>
            <p:nvPr/>
          </p:nvSpPr>
          <p:spPr>
            <a:xfrm>
              <a:off x="9314203" y="5238026"/>
              <a:ext cx="386844" cy="199167"/>
            </a:xfrm>
            <a:custGeom>
              <a:avLst/>
              <a:gdLst>
                <a:gd name="connsiteX0" fmla="*/ 951643 w 962025"/>
                <a:gd name="connsiteY0" fmla="*/ 474726 h 495300"/>
                <a:gd name="connsiteX1" fmla="*/ 868775 w 962025"/>
                <a:gd name="connsiteY1" fmla="*/ 474726 h 495300"/>
                <a:gd name="connsiteX2" fmla="*/ 868775 w 962025"/>
                <a:gd name="connsiteY2" fmla="*/ 17716 h 495300"/>
                <a:gd name="connsiteX3" fmla="*/ 858202 w 962025"/>
                <a:gd name="connsiteY3" fmla="*/ 7144 h 495300"/>
                <a:gd name="connsiteX4" fmla="*/ 735140 w 962025"/>
                <a:gd name="connsiteY4" fmla="*/ 7144 h 495300"/>
                <a:gd name="connsiteX5" fmla="*/ 724566 w 962025"/>
                <a:gd name="connsiteY5" fmla="*/ 17716 h 495300"/>
                <a:gd name="connsiteX6" fmla="*/ 724566 w 962025"/>
                <a:gd name="connsiteY6" fmla="*/ 474726 h 495300"/>
                <a:gd name="connsiteX7" fmla="*/ 659988 w 962025"/>
                <a:gd name="connsiteY7" fmla="*/ 474726 h 495300"/>
                <a:gd name="connsiteX8" fmla="*/ 659988 w 962025"/>
                <a:gd name="connsiteY8" fmla="*/ 150971 h 495300"/>
                <a:gd name="connsiteX9" fmla="*/ 649415 w 962025"/>
                <a:gd name="connsiteY9" fmla="*/ 140398 h 495300"/>
                <a:gd name="connsiteX10" fmla="*/ 526352 w 962025"/>
                <a:gd name="connsiteY10" fmla="*/ 140398 h 495300"/>
                <a:gd name="connsiteX11" fmla="*/ 515779 w 962025"/>
                <a:gd name="connsiteY11" fmla="*/ 150971 h 495300"/>
                <a:gd name="connsiteX12" fmla="*/ 515779 w 962025"/>
                <a:gd name="connsiteY12" fmla="*/ 474726 h 495300"/>
                <a:gd name="connsiteX13" fmla="*/ 453199 w 962025"/>
                <a:gd name="connsiteY13" fmla="*/ 474726 h 495300"/>
                <a:gd name="connsiteX14" fmla="*/ 453199 w 962025"/>
                <a:gd name="connsiteY14" fmla="*/ 81629 h 495300"/>
                <a:gd name="connsiteX15" fmla="*/ 442626 w 962025"/>
                <a:gd name="connsiteY15" fmla="*/ 71057 h 495300"/>
                <a:gd name="connsiteX16" fmla="*/ 319564 w 962025"/>
                <a:gd name="connsiteY16" fmla="*/ 71057 h 495300"/>
                <a:gd name="connsiteX17" fmla="*/ 308992 w 962025"/>
                <a:gd name="connsiteY17" fmla="*/ 81629 h 495300"/>
                <a:gd name="connsiteX18" fmla="*/ 308992 w 962025"/>
                <a:gd name="connsiteY18" fmla="*/ 474726 h 495300"/>
                <a:gd name="connsiteX19" fmla="*/ 248507 w 962025"/>
                <a:gd name="connsiteY19" fmla="*/ 474726 h 495300"/>
                <a:gd name="connsiteX20" fmla="*/ 248507 w 962025"/>
                <a:gd name="connsiteY20" fmla="*/ 221552 h 495300"/>
                <a:gd name="connsiteX21" fmla="*/ 237934 w 962025"/>
                <a:gd name="connsiteY21" fmla="*/ 210978 h 495300"/>
                <a:gd name="connsiteX22" fmla="*/ 114872 w 962025"/>
                <a:gd name="connsiteY22" fmla="*/ 210978 h 495300"/>
                <a:gd name="connsiteX23" fmla="*/ 104298 w 962025"/>
                <a:gd name="connsiteY23" fmla="*/ 221552 h 495300"/>
                <a:gd name="connsiteX24" fmla="*/ 104298 w 962025"/>
                <a:gd name="connsiteY24" fmla="*/ 474726 h 495300"/>
                <a:gd name="connsiteX25" fmla="*/ 17716 w 962025"/>
                <a:gd name="connsiteY25" fmla="*/ 474726 h 495300"/>
                <a:gd name="connsiteX26" fmla="*/ 7144 w 962025"/>
                <a:gd name="connsiteY26" fmla="*/ 485299 h 495300"/>
                <a:gd name="connsiteX27" fmla="*/ 17716 w 962025"/>
                <a:gd name="connsiteY27" fmla="*/ 495871 h 495300"/>
                <a:gd name="connsiteX28" fmla="*/ 951357 w 962025"/>
                <a:gd name="connsiteY28" fmla="*/ 495871 h 495300"/>
                <a:gd name="connsiteX29" fmla="*/ 961930 w 962025"/>
                <a:gd name="connsiteY29" fmla="*/ 485299 h 495300"/>
                <a:gd name="connsiteX30" fmla="*/ 951643 w 962025"/>
                <a:gd name="connsiteY30" fmla="*/ 474726 h 495300"/>
                <a:gd name="connsiteX31" fmla="*/ 745713 w 962025"/>
                <a:gd name="connsiteY31" fmla="*/ 28289 h 495300"/>
                <a:gd name="connsiteX32" fmla="*/ 847630 w 962025"/>
                <a:gd name="connsiteY32" fmla="*/ 28289 h 495300"/>
                <a:gd name="connsiteX33" fmla="*/ 847630 w 962025"/>
                <a:gd name="connsiteY33" fmla="*/ 474726 h 495300"/>
                <a:gd name="connsiteX34" fmla="*/ 745713 w 962025"/>
                <a:gd name="connsiteY34" fmla="*/ 474726 h 495300"/>
                <a:gd name="connsiteX35" fmla="*/ 745713 w 962025"/>
                <a:gd name="connsiteY35" fmla="*/ 28289 h 495300"/>
                <a:gd name="connsiteX36" fmla="*/ 537020 w 962025"/>
                <a:gd name="connsiteY36" fmla="*/ 161544 h 495300"/>
                <a:gd name="connsiteX37" fmla="*/ 638937 w 962025"/>
                <a:gd name="connsiteY37" fmla="*/ 161544 h 495300"/>
                <a:gd name="connsiteX38" fmla="*/ 638937 w 962025"/>
                <a:gd name="connsiteY38" fmla="*/ 474726 h 495300"/>
                <a:gd name="connsiteX39" fmla="*/ 537020 w 962025"/>
                <a:gd name="connsiteY39" fmla="*/ 474726 h 495300"/>
                <a:gd name="connsiteX40" fmla="*/ 537020 w 962025"/>
                <a:gd name="connsiteY40" fmla="*/ 161544 h 495300"/>
                <a:gd name="connsiteX41" fmla="*/ 330328 w 962025"/>
                <a:gd name="connsiteY41" fmla="*/ 92202 h 495300"/>
                <a:gd name="connsiteX42" fmla="*/ 432245 w 962025"/>
                <a:gd name="connsiteY42" fmla="*/ 92202 h 495300"/>
                <a:gd name="connsiteX43" fmla="*/ 432245 w 962025"/>
                <a:gd name="connsiteY43" fmla="*/ 474726 h 495300"/>
                <a:gd name="connsiteX44" fmla="*/ 330328 w 962025"/>
                <a:gd name="connsiteY44" fmla="*/ 474726 h 495300"/>
                <a:gd name="connsiteX45" fmla="*/ 330328 w 962025"/>
                <a:gd name="connsiteY45" fmla="*/ 92202 h 495300"/>
                <a:gd name="connsiteX46" fmla="*/ 125730 w 962025"/>
                <a:gd name="connsiteY46" fmla="*/ 232124 h 495300"/>
                <a:gd name="connsiteX47" fmla="*/ 227648 w 962025"/>
                <a:gd name="connsiteY47" fmla="*/ 232124 h 495300"/>
                <a:gd name="connsiteX48" fmla="*/ 227648 w 962025"/>
                <a:gd name="connsiteY48" fmla="*/ 474726 h 495300"/>
                <a:gd name="connsiteX49" fmla="*/ 125730 w 962025"/>
                <a:gd name="connsiteY49" fmla="*/ 474726 h 495300"/>
                <a:gd name="connsiteX50" fmla="*/ 125730 w 962025"/>
                <a:gd name="connsiteY50" fmla="*/ 23212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62025" h="495300">
                  <a:moveTo>
                    <a:pt x="951643" y="474726"/>
                  </a:moveTo>
                  <a:lnTo>
                    <a:pt x="868775" y="474726"/>
                  </a:lnTo>
                  <a:lnTo>
                    <a:pt x="868775" y="17716"/>
                  </a:lnTo>
                  <a:cubicBezTo>
                    <a:pt x="868775" y="11906"/>
                    <a:pt x="864012" y="7144"/>
                    <a:pt x="858202" y="7144"/>
                  </a:cubicBezTo>
                  <a:lnTo>
                    <a:pt x="735140" y="7144"/>
                  </a:lnTo>
                  <a:cubicBezTo>
                    <a:pt x="729329" y="7144"/>
                    <a:pt x="724566" y="11906"/>
                    <a:pt x="724566" y="17716"/>
                  </a:cubicBezTo>
                  <a:lnTo>
                    <a:pt x="724566" y="474726"/>
                  </a:lnTo>
                  <a:lnTo>
                    <a:pt x="659988" y="474726"/>
                  </a:lnTo>
                  <a:lnTo>
                    <a:pt x="659988" y="150971"/>
                  </a:lnTo>
                  <a:cubicBezTo>
                    <a:pt x="659988" y="145161"/>
                    <a:pt x="655225" y="140398"/>
                    <a:pt x="649415" y="140398"/>
                  </a:cubicBezTo>
                  <a:lnTo>
                    <a:pt x="526352" y="140398"/>
                  </a:lnTo>
                  <a:cubicBezTo>
                    <a:pt x="520541" y="140398"/>
                    <a:pt x="515779" y="145161"/>
                    <a:pt x="515779" y="150971"/>
                  </a:cubicBezTo>
                  <a:lnTo>
                    <a:pt x="515779" y="474726"/>
                  </a:lnTo>
                  <a:lnTo>
                    <a:pt x="453199" y="474726"/>
                  </a:lnTo>
                  <a:lnTo>
                    <a:pt x="453199" y="81629"/>
                  </a:lnTo>
                  <a:cubicBezTo>
                    <a:pt x="453199" y="75819"/>
                    <a:pt x="448532" y="71057"/>
                    <a:pt x="442626" y="71057"/>
                  </a:cubicBezTo>
                  <a:lnTo>
                    <a:pt x="319564" y="71057"/>
                  </a:lnTo>
                  <a:cubicBezTo>
                    <a:pt x="313754" y="71057"/>
                    <a:pt x="308992" y="75819"/>
                    <a:pt x="308992" y="81629"/>
                  </a:cubicBezTo>
                  <a:lnTo>
                    <a:pt x="308992" y="474726"/>
                  </a:lnTo>
                  <a:lnTo>
                    <a:pt x="248507" y="474726"/>
                  </a:lnTo>
                  <a:lnTo>
                    <a:pt x="248507" y="221552"/>
                  </a:lnTo>
                  <a:cubicBezTo>
                    <a:pt x="248507" y="215741"/>
                    <a:pt x="243744" y="210978"/>
                    <a:pt x="237934" y="210978"/>
                  </a:cubicBezTo>
                  <a:lnTo>
                    <a:pt x="114872" y="210978"/>
                  </a:lnTo>
                  <a:cubicBezTo>
                    <a:pt x="109061" y="210978"/>
                    <a:pt x="104298" y="215741"/>
                    <a:pt x="104298" y="221552"/>
                  </a:cubicBezTo>
                  <a:lnTo>
                    <a:pt x="104298" y="474726"/>
                  </a:lnTo>
                  <a:lnTo>
                    <a:pt x="17716" y="474726"/>
                  </a:lnTo>
                  <a:cubicBezTo>
                    <a:pt x="11906" y="474726"/>
                    <a:pt x="7144" y="479489"/>
                    <a:pt x="7144" y="485299"/>
                  </a:cubicBezTo>
                  <a:cubicBezTo>
                    <a:pt x="7144" y="491109"/>
                    <a:pt x="11906" y="495871"/>
                    <a:pt x="17716" y="495871"/>
                  </a:cubicBezTo>
                  <a:lnTo>
                    <a:pt x="951357" y="495871"/>
                  </a:lnTo>
                  <a:cubicBezTo>
                    <a:pt x="957167" y="495871"/>
                    <a:pt x="961930" y="491109"/>
                    <a:pt x="961930" y="485299"/>
                  </a:cubicBezTo>
                  <a:cubicBezTo>
                    <a:pt x="962216" y="479489"/>
                    <a:pt x="957453" y="474726"/>
                    <a:pt x="951643" y="474726"/>
                  </a:cubicBezTo>
                  <a:close/>
                  <a:moveTo>
                    <a:pt x="745713" y="28289"/>
                  </a:moveTo>
                  <a:lnTo>
                    <a:pt x="847630" y="28289"/>
                  </a:lnTo>
                  <a:lnTo>
                    <a:pt x="847630" y="474726"/>
                  </a:lnTo>
                  <a:lnTo>
                    <a:pt x="745713" y="474726"/>
                  </a:lnTo>
                  <a:lnTo>
                    <a:pt x="745713" y="28289"/>
                  </a:lnTo>
                  <a:close/>
                  <a:moveTo>
                    <a:pt x="537020" y="161544"/>
                  </a:moveTo>
                  <a:lnTo>
                    <a:pt x="638937" y="161544"/>
                  </a:lnTo>
                  <a:lnTo>
                    <a:pt x="638937" y="474726"/>
                  </a:lnTo>
                  <a:lnTo>
                    <a:pt x="537020" y="474726"/>
                  </a:lnTo>
                  <a:lnTo>
                    <a:pt x="537020" y="161544"/>
                  </a:lnTo>
                  <a:close/>
                  <a:moveTo>
                    <a:pt x="330328" y="92202"/>
                  </a:moveTo>
                  <a:lnTo>
                    <a:pt x="432245" y="92202"/>
                  </a:lnTo>
                  <a:lnTo>
                    <a:pt x="432245" y="474726"/>
                  </a:lnTo>
                  <a:lnTo>
                    <a:pt x="330328" y="474726"/>
                  </a:lnTo>
                  <a:lnTo>
                    <a:pt x="330328" y="92202"/>
                  </a:lnTo>
                  <a:close/>
                  <a:moveTo>
                    <a:pt x="125730" y="232124"/>
                  </a:moveTo>
                  <a:lnTo>
                    <a:pt x="227648" y="232124"/>
                  </a:lnTo>
                  <a:lnTo>
                    <a:pt x="227648" y="474726"/>
                  </a:lnTo>
                  <a:lnTo>
                    <a:pt x="125730" y="474726"/>
                  </a:lnTo>
                  <a:lnTo>
                    <a:pt x="125730" y="232124"/>
                  </a:lnTo>
                  <a:close/>
                </a:path>
              </a:pathLst>
            </a:custGeom>
            <a:grpFill/>
            <a:ln w="9525" cap="flat">
              <a:noFill/>
              <a:prstDash val="solid"/>
              <a:miter/>
            </a:ln>
          </p:spPr>
          <p:txBody>
            <a:bodyPr rtlCol="0" anchor="ctr"/>
            <a:lstStyle/>
            <a:p>
              <a:endParaRPr lang="en-US"/>
            </a:p>
          </p:txBody>
        </p:sp>
        <p:sp>
          <p:nvSpPr>
            <p:cNvPr id="17" name="Freeform: Shape 17">
              <a:extLst>
                <a:ext uri="{FF2B5EF4-FFF2-40B4-BE49-F238E27FC236}">
                  <a16:creationId xmlns:a16="http://schemas.microsoft.com/office/drawing/2014/main" id="{089BA547-1AC3-A890-5C6C-7A84F5599737}"/>
                </a:ext>
              </a:extLst>
            </p:cNvPr>
            <p:cNvSpPr/>
            <p:nvPr/>
          </p:nvSpPr>
          <p:spPr>
            <a:xfrm>
              <a:off x="9356181" y="5160044"/>
              <a:ext cx="306412" cy="141715"/>
            </a:xfrm>
            <a:custGeom>
              <a:avLst/>
              <a:gdLst>
                <a:gd name="connsiteX0" fmla="*/ 72296 w 762000"/>
                <a:gd name="connsiteY0" fmla="*/ 351091 h 352425"/>
                <a:gd name="connsiteX1" fmla="*/ 137446 w 762000"/>
                <a:gd name="connsiteY1" fmla="*/ 285940 h 352425"/>
                <a:gd name="connsiteX2" fmla="*/ 129730 w 762000"/>
                <a:gd name="connsiteY2" fmla="*/ 255841 h 352425"/>
                <a:gd name="connsiteX3" fmla="*/ 232124 w 762000"/>
                <a:gd name="connsiteY3" fmla="*/ 178594 h 352425"/>
                <a:gd name="connsiteX4" fmla="*/ 276988 w 762000"/>
                <a:gd name="connsiteY4" fmla="*/ 196691 h 352425"/>
                <a:gd name="connsiteX5" fmla="*/ 332327 w 762000"/>
                <a:gd name="connsiteY5" fmla="*/ 165545 h 352425"/>
                <a:gd name="connsiteX6" fmla="*/ 420338 w 762000"/>
                <a:gd name="connsiteY6" fmla="*/ 201453 h 352425"/>
                <a:gd name="connsiteX7" fmla="*/ 418624 w 762000"/>
                <a:gd name="connsiteY7" fmla="*/ 215932 h 352425"/>
                <a:gd name="connsiteX8" fmla="*/ 483775 w 762000"/>
                <a:gd name="connsiteY8" fmla="*/ 281082 h 352425"/>
                <a:gd name="connsiteX9" fmla="*/ 548926 w 762000"/>
                <a:gd name="connsiteY9" fmla="*/ 215932 h 352425"/>
                <a:gd name="connsiteX10" fmla="*/ 542545 w 762000"/>
                <a:gd name="connsiteY10" fmla="*/ 188309 h 352425"/>
                <a:gd name="connsiteX11" fmla="*/ 645700 w 762000"/>
                <a:gd name="connsiteY11" fmla="*/ 117348 h 352425"/>
                <a:gd name="connsiteX12" fmla="*/ 692564 w 762000"/>
                <a:gd name="connsiteY12" fmla="*/ 137446 h 352425"/>
                <a:gd name="connsiteX13" fmla="*/ 757714 w 762000"/>
                <a:gd name="connsiteY13" fmla="*/ 72294 h 352425"/>
                <a:gd name="connsiteX14" fmla="*/ 692564 w 762000"/>
                <a:gd name="connsiteY14" fmla="*/ 7144 h 352425"/>
                <a:gd name="connsiteX15" fmla="*/ 627412 w 762000"/>
                <a:gd name="connsiteY15" fmla="*/ 72294 h 352425"/>
                <a:gd name="connsiteX16" fmla="*/ 633794 w 762000"/>
                <a:gd name="connsiteY16" fmla="*/ 99917 h 352425"/>
                <a:gd name="connsiteX17" fmla="*/ 530639 w 762000"/>
                <a:gd name="connsiteY17" fmla="*/ 170879 h 352425"/>
                <a:gd name="connsiteX18" fmla="*/ 483775 w 762000"/>
                <a:gd name="connsiteY18" fmla="*/ 150780 h 352425"/>
                <a:gd name="connsiteX19" fmla="*/ 428435 w 762000"/>
                <a:gd name="connsiteY19" fmla="*/ 181927 h 352425"/>
                <a:gd name="connsiteX20" fmla="*/ 340423 w 762000"/>
                <a:gd name="connsiteY20" fmla="*/ 146018 h 352425"/>
                <a:gd name="connsiteX21" fmla="*/ 342138 w 762000"/>
                <a:gd name="connsiteY21" fmla="*/ 131540 h 352425"/>
                <a:gd name="connsiteX22" fmla="*/ 276988 w 762000"/>
                <a:gd name="connsiteY22" fmla="*/ 66389 h 352425"/>
                <a:gd name="connsiteX23" fmla="*/ 211836 w 762000"/>
                <a:gd name="connsiteY23" fmla="*/ 131540 h 352425"/>
                <a:gd name="connsiteX24" fmla="*/ 219552 w 762000"/>
                <a:gd name="connsiteY24" fmla="*/ 161639 h 352425"/>
                <a:gd name="connsiteX25" fmla="*/ 117158 w 762000"/>
                <a:gd name="connsiteY25" fmla="*/ 238887 h 352425"/>
                <a:gd name="connsiteX26" fmla="*/ 72296 w 762000"/>
                <a:gd name="connsiteY26" fmla="*/ 220789 h 352425"/>
                <a:gd name="connsiteX27" fmla="*/ 7144 w 762000"/>
                <a:gd name="connsiteY27" fmla="*/ 285940 h 352425"/>
                <a:gd name="connsiteX28" fmla="*/ 72296 w 762000"/>
                <a:gd name="connsiteY28" fmla="*/ 351091 h 352425"/>
                <a:gd name="connsiteX29" fmla="*/ 692373 w 762000"/>
                <a:gd name="connsiteY29" fmla="*/ 28384 h 352425"/>
                <a:gd name="connsiteX30" fmla="*/ 736378 w 762000"/>
                <a:gd name="connsiteY30" fmla="*/ 72390 h 352425"/>
                <a:gd name="connsiteX31" fmla="*/ 692373 w 762000"/>
                <a:gd name="connsiteY31" fmla="*/ 116395 h 352425"/>
                <a:gd name="connsiteX32" fmla="*/ 648367 w 762000"/>
                <a:gd name="connsiteY32" fmla="*/ 72390 h 352425"/>
                <a:gd name="connsiteX33" fmla="*/ 692373 w 762000"/>
                <a:gd name="connsiteY33" fmla="*/ 28384 h 352425"/>
                <a:gd name="connsiteX34" fmla="*/ 483584 w 762000"/>
                <a:gd name="connsiteY34" fmla="*/ 172021 h 352425"/>
                <a:gd name="connsiteX35" fmla="*/ 527590 w 762000"/>
                <a:gd name="connsiteY35" fmla="*/ 216027 h 352425"/>
                <a:gd name="connsiteX36" fmla="*/ 483584 w 762000"/>
                <a:gd name="connsiteY36" fmla="*/ 260032 h 352425"/>
                <a:gd name="connsiteX37" fmla="*/ 439579 w 762000"/>
                <a:gd name="connsiteY37" fmla="*/ 216027 h 352425"/>
                <a:gd name="connsiteX38" fmla="*/ 483584 w 762000"/>
                <a:gd name="connsiteY38" fmla="*/ 172021 h 352425"/>
                <a:gd name="connsiteX39" fmla="*/ 276988 w 762000"/>
                <a:gd name="connsiteY39" fmla="*/ 87630 h 352425"/>
                <a:gd name="connsiteX40" fmla="*/ 320993 w 762000"/>
                <a:gd name="connsiteY40" fmla="*/ 131636 h 352425"/>
                <a:gd name="connsiteX41" fmla="*/ 276988 w 762000"/>
                <a:gd name="connsiteY41" fmla="*/ 175641 h 352425"/>
                <a:gd name="connsiteX42" fmla="*/ 232982 w 762000"/>
                <a:gd name="connsiteY42" fmla="*/ 131636 h 352425"/>
                <a:gd name="connsiteX43" fmla="*/ 276988 w 762000"/>
                <a:gd name="connsiteY43" fmla="*/ 87630 h 352425"/>
                <a:gd name="connsiteX44" fmla="*/ 72296 w 762000"/>
                <a:gd name="connsiteY44" fmla="*/ 241935 h 352425"/>
                <a:gd name="connsiteX45" fmla="*/ 116301 w 762000"/>
                <a:gd name="connsiteY45" fmla="*/ 285940 h 352425"/>
                <a:gd name="connsiteX46" fmla="*/ 72296 w 762000"/>
                <a:gd name="connsiteY46" fmla="*/ 329946 h 352425"/>
                <a:gd name="connsiteX47" fmla="*/ 28290 w 762000"/>
                <a:gd name="connsiteY47" fmla="*/ 285940 h 352425"/>
                <a:gd name="connsiteX48" fmla="*/ 72296 w 762000"/>
                <a:gd name="connsiteY48" fmla="*/ 241935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62000" h="352425">
                  <a:moveTo>
                    <a:pt x="72296" y="351091"/>
                  </a:moveTo>
                  <a:cubicBezTo>
                    <a:pt x="108204" y="351091"/>
                    <a:pt x="137446" y="321850"/>
                    <a:pt x="137446" y="285940"/>
                  </a:cubicBezTo>
                  <a:cubicBezTo>
                    <a:pt x="137446" y="274987"/>
                    <a:pt x="134493" y="264890"/>
                    <a:pt x="129730" y="255841"/>
                  </a:cubicBezTo>
                  <a:lnTo>
                    <a:pt x="232124" y="178594"/>
                  </a:lnTo>
                  <a:cubicBezTo>
                    <a:pt x="243841" y="189738"/>
                    <a:pt x="259556" y="196691"/>
                    <a:pt x="276988" y="196691"/>
                  </a:cubicBezTo>
                  <a:cubicBezTo>
                    <a:pt x="300419" y="196691"/>
                    <a:pt x="320803" y="184118"/>
                    <a:pt x="332327" y="165545"/>
                  </a:cubicBezTo>
                  <a:lnTo>
                    <a:pt x="420338" y="201453"/>
                  </a:lnTo>
                  <a:cubicBezTo>
                    <a:pt x="419291" y="206121"/>
                    <a:pt x="418624" y="210883"/>
                    <a:pt x="418624" y="215932"/>
                  </a:cubicBezTo>
                  <a:cubicBezTo>
                    <a:pt x="418624" y="251841"/>
                    <a:pt x="447866" y="281082"/>
                    <a:pt x="483775" y="281082"/>
                  </a:cubicBezTo>
                  <a:cubicBezTo>
                    <a:pt x="519685" y="281082"/>
                    <a:pt x="548926" y="251841"/>
                    <a:pt x="548926" y="215932"/>
                  </a:cubicBezTo>
                  <a:cubicBezTo>
                    <a:pt x="548926" y="206026"/>
                    <a:pt x="546545" y="196691"/>
                    <a:pt x="542545" y="188309"/>
                  </a:cubicBezTo>
                  <a:lnTo>
                    <a:pt x="645700" y="117348"/>
                  </a:lnTo>
                  <a:cubicBezTo>
                    <a:pt x="657511" y="129635"/>
                    <a:pt x="674180" y="137446"/>
                    <a:pt x="692564" y="137446"/>
                  </a:cubicBezTo>
                  <a:cubicBezTo>
                    <a:pt x="728473" y="137446"/>
                    <a:pt x="757714" y="108204"/>
                    <a:pt x="757714" y="72294"/>
                  </a:cubicBezTo>
                  <a:cubicBezTo>
                    <a:pt x="757714" y="36386"/>
                    <a:pt x="728473" y="7144"/>
                    <a:pt x="692564" y="7144"/>
                  </a:cubicBezTo>
                  <a:cubicBezTo>
                    <a:pt x="656654" y="7144"/>
                    <a:pt x="627412" y="36386"/>
                    <a:pt x="627412" y="72294"/>
                  </a:cubicBezTo>
                  <a:cubicBezTo>
                    <a:pt x="627412" y="82201"/>
                    <a:pt x="629793" y="91535"/>
                    <a:pt x="633794" y="99917"/>
                  </a:cubicBezTo>
                  <a:lnTo>
                    <a:pt x="530639" y="170879"/>
                  </a:lnTo>
                  <a:cubicBezTo>
                    <a:pt x="518828" y="158591"/>
                    <a:pt x="502254" y="150780"/>
                    <a:pt x="483775" y="150780"/>
                  </a:cubicBezTo>
                  <a:cubicBezTo>
                    <a:pt x="460344" y="150780"/>
                    <a:pt x="439960" y="163353"/>
                    <a:pt x="428435" y="181927"/>
                  </a:cubicBezTo>
                  <a:lnTo>
                    <a:pt x="340423" y="146018"/>
                  </a:lnTo>
                  <a:cubicBezTo>
                    <a:pt x="341472" y="141351"/>
                    <a:pt x="342138" y="136588"/>
                    <a:pt x="342138" y="131540"/>
                  </a:cubicBezTo>
                  <a:cubicBezTo>
                    <a:pt x="342138" y="95631"/>
                    <a:pt x="312897" y="66389"/>
                    <a:pt x="276988" y="66389"/>
                  </a:cubicBezTo>
                  <a:cubicBezTo>
                    <a:pt x="241078" y="66389"/>
                    <a:pt x="211836" y="95631"/>
                    <a:pt x="211836" y="131540"/>
                  </a:cubicBezTo>
                  <a:cubicBezTo>
                    <a:pt x="211836" y="142494"/>
                    <a:pt x="214789" y="152590"/>
                    <a:pt x="219552" y="161639"/>
                  </a:cubicBezTo>
                  <a:lnTo>
                    <a:pt x="117158" y="238887"/>
                  </a:lnTo>
                  <a:cubicBezTo>
                    <a:pt x="105442" y="227743"/>
                    <a:pt x="89726" y="220789"/>
                    <a:pt x="72296" y="220789"/>
                  </a:cubicBezTo>
                  <a:cubicBezTo>
                    <a:pt x="36386" y="220789"/>
                    <a:pt x="7144" y="250031"/>
                    <a:pt x="7144" y="285940"/>
                  </a:cubicBezTo>
                  <a:cubicBezTo>
                    <a:pt x="7239" y="321850"/>
                    <a:pt x="36386" y="351091"/>
                    <a:pt x="72296" y="351091"/>
                  </a:cubicBezTo>
                  <a:close/>
                  <a:moveTo>
                    <a:pt x="692373" y="28384"/>
                  </a:moveTo>
                  <a:cubicBezTo>
                    <a:pt x="716661" y="28384"/>
                    <a:pt x="736378" y="48101"/>
                    <a:pt x="736378" y="72390"/>
                  </a:cubicBezTo>
                  <a:cubicBezTo>
                    <a:pt x="736378" y="96678"/>
                    <a:pt x="716661" y="116395"/>
                    <a:pt x="692373" y="116395"/>
                  </a:cubicBezTo>
                  <a:cubicBezTo>
                    <a:pt x="668084" y="116395"/>
                    <a:pt x="648367" y="96678"/>
                    <a:pt x="648367" y="72390"/>
                  </a:cubicBezTo>
                  <a:cubicBezTo>
                    <a:pt x="648272" y="48101"/>
                    <a:pt x="668084" y="28384"/>
                    <a:pt x="692373" y="28384"/>
                  </a:cubicBezTo>
                  <a:close/>
                  <a:moveTo>
                    <a:pt x="483584" y="172021"/>
                  </a:moveTo>
                  <a:cubicBezTo>
                    <a:pt x="507874" y="172021"/>
                    <a:pt x="527590" y="191738"/>
                    <a:pt x="527590" y="216027"/>
                  </a:cubicBezTo>
                  <a:cubicBezTo>
                    <a:pt x="527590" y="240316"/>
                    <a:pt x="507874" y="260032"/>
                    <a:pt x="483584" y="260032"/>
                  </a:cubicBezTo>
                  <a:cubicBezTo>
                    <a:pt x="459296" y="260032"/>
                    <a:pt x="439579" y="240316"/>
                    <a:pt x="439579" y="216027"/>
                  </a:cubicBezTo>
                  <a:cubicBezTo>
                    <a:pt x="439579" y="191738"/>
                    <a:pt x="459392" y="172021"/>
                    <a:pt x="483584" y="172021"/>
                  </a:cubicBezTo>
                  <a:close/>
                  <a:moveTo>
                    <a:pt x="276988" y="87630"/>
                  </a:moveTo>
                  <a:cubicBezTo>
                    <a:pt x="301276" y="87630"/>
                    <a:pt x="320993" y="107346"/>
                    <a:pt x="320993" y="131636"/>
                  </a:cubicBezTo>
                  <a:cubicBezTo>
                    <a:pt x="320993" y="155924"/>
                    <a:pt x="301276" y="175641"/>
                    <a:pt x="276988" y="175641"/>
                  </a:cubicBezTo>
                  <a:cubicBezTo>
                    <a:pt x="252699" y="175641"/>
                    <a:pt x="232982" y="155924"/>
                    <a:pt x="232982" y="131636"/>
                  </a:cubicBezTo>
                  <a:cubicBezTo>
                    <a:pt x="232982" y="107442"/>
                    <a:pt x="252699" y="87630"/>
                    <a:pt x="276988" y="87630"/>
                  </a:cubicBezTo>
                  <a:close/>
                  <a:moveTo>
                    <a:pt x="72296" y="241935"/>
                  </a:moveTo>
                  <a:cubicBezTo>
                    <a:pt x="96584" y="241935"/>
                    <a:pt x="116301" y="261651"/>
                    <a:pt x="116301" y="285940"/>
                  </a:cubicBezTo>
                  <a:cubicBezTo>
                    <a:pt x="116301" y="310229"/>
                    <a:pt x="96584" y="329946"/>
                    <a:pt x="72296" y="329946"/>
                  </a:cubicBezTo>
                  <a:cubicBezTo>
                    <a:pt x="48006" y="329946"/>
                    <a:pt x="28290" y="310229"/>
                    <a:pt x="28290" y="285940"/>
                  </a:cubicBezTo>
                  <a:cubicBezTo>
                    <a:pt x="28290" y="261747"/>
                    <a:pt x="48102" y="241935"/>
                    <a:pt x="72296" y="241935"/>
                  </a:cubicBezTo>
                  <a:close/>
                </a:path>
              </a:pathLst>
            </a:custGeom>
            <a:grpFill/>
            <a:ln w="9525"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CD3940AF-402B-86BC-3DC3-34293A901EC4}"/>
              </a:ext>
            </a:extLst>
          </p:cNvPr>
          <p:cNvGrpSpPr/>
          <p:nvPr/>
        </p:nvGrpSpPr>
        <p:grpSpPr>
          <a:xfrm>
            <a:off x="5094208" y="2138134"/>
            <a:ext cx="527520" cy="527520"/>
            <a:chOff x="2500796" y="2480934"/>
            <a:chExt cx="337053" cy="337053"/>
          </a:xfrm>
          <a:solidFill>
            <a:srgbClr val="FFCE63"/>
          </a:solidFill>
        </p:grpSpPr>
        <p:sp>
          <p:nvSpPr>
            <p:cNvPr id="18" name="Freeform: Shape 18">
              <a:extLst>
                <a:ext uri="{FF2B5EF4-FFF2-40B4-BE49-F238E27FC236}">
                  <a16:creationId xmlns:a16="http://schemas.microsoft.com/office/drawing/2014/main" id="{F8E91785-EA2E-43BA-C6F1-3A4B58222DB2}"/>
                </a:ext>
              </a:extLst>
            </p:cNvPr>
            <p:cNvSpPr/>
            <p:nvPr/>
          </p:nvSpPr>
          <p:spPr>
            <a:xfrm>
              <a:off x="2500796" y="2480934"/>
              <a:ext cx="337053" cy="337053"/>
            </a:xfrm>
            <a:custGeom>
              <a:avLst/>
              <a:gdLst>
                <a:gd name="connsiteX0" fmla="*/ 834390 w 838200"/>
                <a:gd name="connsiteY0" fmla="*/ 723995 h 838200"/>
                <a:gd name="connsiteX1" fmla="*/ 600551 w 838200"/>
                <a:gd name="connsiteY1" fmla="*/ 490156 h 838200"/>
                <a:gd name="connsiteX2" fmla="*/ 583597 w 838200"/>
                <a:gd name="connsiteY2" fmla="*/ 490156 h 838200"/>
                <a:gd name="connsiteX3" fmla="*/ 545402 w 838200"/>
                <a:gd name="connsiteY3" fmla="*/ 528352 h 838200"/>
                <a:gd name="connsiteX4" fmla="*/ 484823 w 838200"/>
                <a:gd name="connsiteY4" fmla="*/ 467773 h 838200"/>
                <a:gd name="connsiteX5" fmla="*/ 557308 w 838200"/>
                <a:gd name="connsiteY5" fmla="*/ 282226 h 838200"/>
                <a:gd name="connsiteX6" fmla="*/ 476726 w 838200"/>
                <a:gd name="connsiteY6" fmla="*/ 87725 h 838200"/>
                <a:gd name="connsiteX7" fmla="*/ 282226 w 838200"/>
                <a:gd name="connsiteY7" fmla="*/ 7144 h 838200"/>
                <a:gd name="connsiteX8" fmla="*/ 87725 w 838200"/>
                <a:gd name="connsiteY8" fmla="*/ 87725 h 838200"/>
                <a:gd name="connsiteX9" fmla="*/ 7144 w 838200"/>
                <a:gd name="connsiteY9" fmla="*/ 282226 h 838200"/>
                <a:gd name="connsiteX10" fmla="*/ 87725 w 838200"/>
                <a:gd name="connsiteY10" fmla="*/ 476726 h 838200"/>
                <a:gd name="connsiteX11" fmla="*/ 282226 w 838200"/>
                <a:gd name="connsiteY11" fmla="*/ 557308 h 838200"/>
                <a:gd name="connsiteX12" fmla="*/ 467868 w 838200"/>
                <a:gd name="connsiteY12" fmla="*/ 484822 h 838200"/>
                <a:gd name="connsiteX13" fmla="*/ 528447 w 838200"/>
                <a:gd name="connsiteY13" fmla="*/ 545401 h 838200"/>
                <a:gd name="connsiteX14" fmla="*/ 490252 w 838200"/>
                <a:gd name="connsiteY14" fmla="*/ 583597 h 838200"/>
                <a:gd name="connsiteX15" fmla="*/ 490252 w 838200"/>
                <a:gd name="connsiteY15" fmla="*/ 600551 h 838200"/>
                <a:gd name="connsiteX16" fmla="*/ 724090 w 838200"/>
                <a:gd name="connsiteY16" fmla="*/ 834390 h 838200"/>
                <a:gd name="connsiteX17" fmla="*/ 732568 w 838200"/>
                <a:gd name="connsiteY17" fmla="*/ 837914 h 838200"/>
                <a:gd name="connsiteX18" fmla="*/ 741045 w 838200"/>
                <a:gd name="connsiteY18" fmla="*/ 834390 h 838200"/>
                <a:gd name="connsiteX19" fmla="*/ 834390 w 838200"/>
                <a:gd name="connsiteY19" fmla="*/ 741140 h 838200"/>
                <a:gd name="connsiteX20" fmla="*/ 837914 w 838200"/>
                <a:gd name="connsiteY20" fmla="*/ 732663 h 838200"/>
                <a:gd name="connsiteX21" fmla="*/ 834390 w 838200"/>
                <a:gd name="connsiteY21" fmla="*/ 723995 h 838200"/>
                <a:gd name="connsiteX22" fmla="*/ 104870 w 838200"/>
                <a:gd name="connsiteY22" fmla="*/ 459867 h 838200"/>
                <a:gd name="connsiteX23" fmla="*/ 104870 w 838200"/>
                <a:gd name="connsiteY23" fmla="*/ 104775 h 838200"/>
                <a:gd name="connsiteX24" fmla="*/ 282416 w 838200"/>
                <a:gd name="connsiteY24" fmla="*/ 31337 h 838200"/>
                <a:gd name="connsiteX25" fmla="*/ 459962 w 838200"/>
                <a:gd name="connsiteY25" fmla="*/ 104775 h 838200"/>
                <a:gd name="connsiteX26" fmla="*/ 459962 w 838200"/>
                <a:gd name="connsiteY26" fmla="*/ 459867 h 838200"/>
                <a:gd name="connsiteX27" fmla="*/ 104870 w 838200"/>
                <a:gd name="connsiteY27" fmla="*/ 459867 h 838200"/>
                <a:gd name="connsiteX28" fmla="*/ 732568 w 838200"/>
                <a:gd name="connsiteY28" fmla="*/ 808863 h 838200"/>
                <a:gd name="connsiteX29" fmla="*/ 515683 w 838200"/>
                <a:gd name="connsiteY29" fmla="*/ 591979 h 838200"/>
                <a:gd name="connsiteX30" fmla="*/ 592074 w 838200"/>
                <a:gd name="connsiteY30" fmla="*/ 515588 h 838200"/>
                <a:gd name="connsiteX31" fmla="*/ 808958 w 838200"/>
                <a:gd name="connsiteY31" fmla="*/ 732472 h 838200"/>
                <a:gd name="connsiteX32" fmla="*/ 732568 w 838200"/>
                <a:gd name="connsiteY32" fmla="*/ 808863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38200" h="838200">
                  <a:moveTo>
                    <a:pt x="834390" y="723995"/>
                  </a:moveTo>
                  <a:lnTo>
                    <a:pt x="600551" y="490156"/>
                  </a:lnTo>
                  <a:cubicBezTo>
                    <a:pt x="596074" y="485680"/>
                    <a:pt x="588169" y="485680"/>
                    <a:pt x="583597" y="490156"/>
                  </a:cubicBezTo>
                  <a:lnTo>
                    <a:pt x="545402" y="528352"/>
                  </a:lnTo>
                  <a:lnTo>
                    <a:pt x="484823" y="467773"/>
                  </a:lnTo>
                  <a:cubicBezTo>
                    <a:pt x="531495" y="416909"/>
                    <a:pt x="557308" y="351663"/>
                    <a:pt x="557308" y="282226"/>
                  </a:cubicBezTo>
                  <a:cubicBezTo>
                    <a:pt x="557308" y="208788"/>
                    <a:pt x="528733" y="139732"/>
                    <a:pt x="476726" y="87725"/>
                  </a:cubicBezTo>
                  <a:cubicBezTo>
                    <a:pt x="424815" y="35814"/>
                    <a:pt x="355759" y="7144"/>
                    <a:pt x="282226" y="7144"/>
                  </a:cubicBezTo>
                  <a:cubicBezTo>
                    <a:pt x="208788" y="7144"/>
                    <a:pt x="139732" y="35719"/>
                    <a:pt x="87725" y="87725"/>
                  </a:cubicBezTo>
                  <a:cubicBezTo>
                    <a:pt x="35814" y="139637"/>
                    <a:pt x="7144" y="208693"/>
                    <a:pt x="7144" y="282226"/>
                  </a:cubicBezTo>
                  <a:cubicBezTo>
                    <a:pt x="7144" y="355663"/>
                    <a:pt x="35719" y="424720"/>
                    <a:pt x="87725" y="476726"/>
                  </a:cubicBezTo>
                  <a:cubicBezTo>
                    <a:pt x="139636" y="528638"/>
                    <a:pt x="208693" y="557308"/>
                    <a:pt x="282226" y="557308"/>
                  </a:cubicBezTo>
                  <a:cubicBezTo>
                    <a:pt x="351663" y="557308"/>
                    <a:pt x="417004" y="531495"/>
                    <a:pt x="467868" y="484822"/>
                  </a:cubicBezTo>
                  <a:lnTo>
                    <a:pt x="528447" y="545401"/>
                  </a:lnTo>
                  <a:lnTo>
                    <a:pt x="490252" y="583597"/>
                  </a:lnTo>
                  <a:cubicBezTo>
                    <a:pt x="485585" y="588264"/>
                    <a:pt x="485585" y="595884"/>
                    <a:pt x="490252" y="600551"/>
                  </a:cubicBezTo>
                  <a:lnTo>
                    <a:pt x="724090" y="834390"/>
                  </a:lnTo>
                  <a:cubicBezTo>
                    <a:pt x="726472" y="836676"/>
                    <a:pt x="729520" y="837914"/>
                    <a:pt x="732568" y="837914"/>
                  </a:cubicBezTo>
                  <a:cubicBezTo>
                    <a:pt x="735616" y="837914"/>
                    <a:pt x="738664" y="836771"/>
                    <a:pt x="741045" y="834390"/>
                  </a:cubicBezTo>
                  <a:lnTo>
                    <a:pt x="834390" y="741140"/>
                  </a:lnTo>
                  <a:cubicBezTo>
                    <a:pt x="836676" y="738854"/>
                    <a:pt x="837914" y="735901"/>
                    <a:pt x="837914" y="732663"/>
                  </a:cubicBezTo>
                  <a:cubicBezTo>
                    <a:pt x="837819" y="729329"/>
                    <a:pt x="836581" y="726281"/>
                    <a:pt x="834390" y="723995"/>
                  </a:cubicBezTo>
                  <a:close/>
                  <a:moveTo>
                    <a:pt x="104870" y="459867"/>
                  </a:moveTo>
                  <a:cubicBezTo>
                    <a:pt x="6953" y="361950"/>
                    <a:pt x="6953" y="202692"/>
                    <a:pt x="104870" y="104775"/>
                  </a:cubicBezTo>
                  <a:cubicBezTo>
                    <a:pt x="153829" y="55816"/>
                    <a:pt x="218123" y="31337"/>
                    <a:pt x="282416" y="31337"/>
                  </a:cubicBezTo>
                  <a:cubicBezTo>
                    <a:pt x="346710" y="31337"/>
                    <a:pt x="411004" y="55816"/>
                    <a:pt x="459962" y="104775"/>
                  </a:cubicBezTo>
                  <a:cubicBezTo>
                    <a:pt x="557879" y="202692"/>
                    <a:pt x="557879" y="361950"/>
                    <a:pt x="459962" y="459867"/>
                  </a:cubicBezTo>
                  <a:cubicBezTo>
                    <a:pt x="362045" y="557784"/>
                    <a:pt x="202787" y="557784"/>
                    <a:pt x="104870" y="459867"/>
                  </a:cubicBezTo>
                  <a:close/>
                  <a:moveTo>
                    <a:pt x="732568" y="808863"/>
                  </a:moveTo>
                  <a:lnTo>
                    <a:pt x="515683" y="591979"/>
                  </a:lnTo>
                  <a:lnTo>
                    <a:pt x="592074" y="515588"/>
                  </a:lnTo>
                  <a:lnTo>
                    <a:pt x="808958" y="732472"/>
                  </a:lnTo>
                  <a:lnTo>
                    <a:pt x="732568" y="808863"/>
                  </a:lnTo>
                  <a:close/>
                </a:path>
              </a:pathLst>
            </a:custGeom>
            <a:grpFill/>
            <a:ln w="9525" cap="flat">
              <a:noFill/>
              <a:prstDash val="solid"/>
              <a:miter/>
            </a:ln>
          </p:spPr>
          <p:txBody>
            <a:bodyPr rtlCol="0" anchor="ctr"/>
            <a:lstStyle/>
            <a:p>
              <a:endParaRPr lang="en-US"/>
            </a:p>
          </p:txBody>
        </p:sp>
        <p:sp>
          <p:nvSpPr>
            <p:cNvPr id="19" name="Freeform: Shape 19">
              <a:extLst>
                <a:ext uri="{FF2B5EF4-FFF2-40B4-BE49-F238E27FC236}">
                  <a16:creationId xmlns:a16="http://schemas.microsoft.com/office/drawing/2014/main" id="{8A81E945-B583-F0C5-F35C-7EB018969628}"/>
                </a:ext>
              </a:extLst>
            </p:cNvPr>
            <p:cNvSpPr/>
            <p:nvPr/>
          </p:nvSpPr>
          <p:spPr>
            <a:xfrm>
              <a:off x="2557301" y="2516976"/>
              <a:ext cx="111074" cy="34471"/>
            </a:xfrm>
            <a:custGeom>
              <a:avLst/>
              <a:gdLst>
                <a:gd name="connsiteX0" fmla="*/ 10644 w 276225"/>
                <a:gd name="connsiteY0" fmla="*/ 61436 h 85725"/>
                <a:gd name="connsiteX1" fmla="*/ 10644 w 276225"/>
                <a:gd name="connsiteY1" fmla="*/ 78391 h 85725"/>
                <a:gd name="connsiteX2" fmla="*/ 19121 w 276225"/>
                <a:gd name="connsiteY2" fmla="*/ 81915 h 85725"/>
                <a:gd name="connsiteX3" fmla="*/ 27599 w 276225"/>
                <a:gd name="connsiteY3" fmla="*/ 78391 h 85725"/>
                <a:gd name="connsiteX4" fmla="*/ 256294 w 276225"/>
                <a:gd name="connsiteY4" fmla="*/ 78391 h 85725"/>
                <a:gd name="connsiteX5" fmla="*/ 273248 w 276225"/>
                <a:gd name="connsiteY5" fmla="*/ 78391 h 85725"/>
                <a:gd name="connsiteX6" fmla="*/ 273248 w 276225"/>
                <a:gd name="connsiteY6" fmla="*/ 61436 h 85725"/>
                <a:gd name="connsiteX7" fmla="*/ 10644 w 276225"/>
                <a:gd name="connsiteY7"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225" h="85725">
                  <a:moveTo>
                    <a:pt x="10644" y="61436"/>
                  </a:moveTo>
                  <a:cubicBezTo>
                    <a:pt x="5977" y="66103"/>
                    <a:pt x="5977" y="73724"/>
                    <a:pt x="10644" y="78391"/>
                  </a:cubicBezTo>
                  <a:cubicBezTo>
                    <a:pt x="13025" y="80772"/>
                    <a:pt x="16073" y="81915"/>
                    <a:pt x="19121" y="81915"/>
                  </a:cubicBezTo>
                  <a:cubicBezTo>
                    <a:pt x="22169" y="81915"/>
                    <a:pt x="25217" y="80772"/>
                    <a:pt x="27599" y="78391"/>
                  </a:cubicBezTo>
                  <a:cubicBezTo>
                    <a:pt x="90654" y="15335"/>
                    <a:pt x="193238" y="15335"/>
                    <a:pt x="256294" y="78391"/>
                  </a:cubicBezTo>
                  <a:cubicBezTo>
                    <a:pt x="260961" y="83058"/>
                    <a:pt x="268581" y="83058"/>
                    <a:pt x="273248" y="78391"/>
                  </a:cubicBezTo>
                  <a:cubicBezTo>
                    <a:pt x="277916" y="73724"/>
                    <a:pt x="277916" y="66103"/>
                    <a:pt x="273248" y="61436"/>
                  </a:cubicBezTo>
                  <a:cubicBezTo>
                    <a:pt x="200763" y="-10954"/>
                    <a:pt x="83034" y="-10954"/>
                    <a:pt x="10644" y="61436"/>
                  </a:cubicBezTo>
                  <a:close/>
                </a:path>
              </a:pathLst>
            </a:custGeom>
            <a:grpFill/>
            <a:ln w="9525" cap="flat">
              <a:noFill/>
              <a:prstDash val="solid"/>
              <a:miter/>
            </a:ln>
          </p:spPr>
          <p:txBody>
            <a:bodyPr rtlCol="0" anchor="ctr"/>
            <a:lstStyle/>
            <a:p>
              <a:endParaRPr lang="en-US"/>
            </a:p>
          </p:txBody>
        </p:sp>
      </p:grpSp>
      <p:sp>
        <p:nvSpPr>
          <p:cNvPr id="28" name="Freeform: Shape 28">
            <a:extLst>
              <a:ext uri="{FF2B5EF4-FFF2-40B4-BE49-F238E27FC236}">
                <a16:creationId xmlns:a16="http://schemas.microsoft.com/office/drawing/2014/main" id="{18B11034-18B1-6B08-D14C-7F7488AE71FE}"/>
              </a:ext>
            </a:extLst>
          </p:cNvPr>
          <p:cNvSpPr/>
          <p:nvPr/>
        </p:nvSpPr>
        <p:spPr>
          <a:xfrm>
            <a:off x="4935424" y="2805100"/>
            <a:ext cx="2321068" cy="2321068"/>
          </a:xfrm>
          <a:custGeom>
            <a:avLst/>
            <a:gdLst>
              <a:gd name="connsiteX0" fmla="*/ 4325165 w 5772150"/>
              <a:gd name="connsiteY0" fmla="*/ 1448456 h 5772150"/>
              <a:gd name="connsiteX1" fmla="*/ 4325164 w 5772150"/>
              <a:gd name="connsiteY1" fmla="*/ 4325165 h 5772150"/>
              <a:gd name="connsiteX2" fmla="*/ 1448456 w 5772150"/>
              <a:gd name="connsiteY2" fmla="*/ 4325165 h 5772150"/>
              <a:gd name="connsiteX3" fmla="*/ 1448456 w 5772150"/>
              <a:gd name="connsiteY3" fmla="*/ 1448457 h 5772150"/>
              <a:gd name="connsiteX4" fmla="*/ 4325165 w 5772150"/>
              <a:gd name="connsiteY4" fmla="*/ 1448456 h 5772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150" h="5772150">
                <a:moveTo>
                  <a:pt x="4325165" y="1448456"/>
                </a:moveTo>
                <a:cubicBezTo>
                  <a:pt x="5119545" y="2242837"/>
                  <a:pt x="5119546" y="3530783"/>
                  <a:pt x="4325164" y="4325165"/>
                </a:cubicBezTo>
                <a:cubicBezTo>
                  <a:pt x="3530783" y="5119545"/>
                  <a:pt x="2242837" y="5119545"/>
                  <a:pt x="1448456" y="4325165"/>
                </a:cubicBezTo>
                <a:cubicBezTo>
                  <a:pt x="654076" y="3530784"/>
                  <a:pt x="654076" y="2242838"/>
                  <a:pt x="1448456" y="1448457"/>
                </a:cubicBezTo>
                <a:cubicBezTo>
                  <a:pt x="2242837" y="654076"/>
                  <a:pt x="3530784" y="654076"/>
                  <a:pt x="4325165" y="1448456"/>
                </a:cubicBezTo>
                <a:close/>
              </a:path>
            </a:pathLst>
          </a:custGeom>
          <a:solidFill>
            <a:srgbClr val="7DD1CE"/>
          </a:solidFill>
          <a:ln w="9525" cap="flat">
            <a:noFill/>
            <a:prstDash val="solid"/>
            <a:miter/>
          </a:ln>
        </p:spPr>
        <p:txBody>
          <a:bodyPr rtlCol="0" anchor="ctr"/>
          <a:lstStyle/>
          <a:p>
            <a:endParaRPr lang="en-US"/>
          </a:p>
        </p:txBody>
      </p:sp>
      <p:sp>
        <p:nvSpPr>
          <p:cNvPr id="30" name="Rectangle 29">
            <a:extLst>
              <a:ext uri="{FF2B5EF4-FFF2-40B4-BE49-F238E27FC236}">
                <a16:creationId xmlns:a16="http://schemas.microsoft.com/office/drawing/2014/main" id="{DBCBC797-2C4F-7103-F95D-05BAFDBD9AA7}"/>
              </a:ext>
            </a:extLst>
          </p:cNvPr>
          <p:cNvSpPr/>
          <p:nvPr/>
        </p:nvSpPr>
        <p:spPr>
          <a:xfrm>
            <a:off x="3172255" y="2615673"/>
            <a:ext cx="1716715" cy="600164"/>
          </a:xfrm>
          <a:prstGeom prst="rect">
            <a:avLst/>
          </a:prstGeom>
        </p:spPr>
        <p:txBody>
          <a:bodyPr wrap="square">
            <a:spAutoFit/>
          </a:bodyPr>
          <a:lstStyle/>
          <a:p>
            <a:r>
              <a:rPr lang="en-US" sz="1100" b="1" dirty="0">
                <a:solidFill>
                  <a:srgbClr val="000000"/>
                </a:solidFill>
              </a:rPr>
              <a:t>Lorem Ipsum</a:t>
            </a:r>
            <a:r>
              <a:rPr lang="en-US" sz="1100" dirty="0">
                <a:solidFill>
                  <a:srgbClr val="000000"/>
                </a:solidFill>
              </a:rPr>
              <a:t> is simply dummy text of the printing and typesetting industry. </a:t>
            </a:r>
            <a:endParaRPr lang="en-US" sz="1100" dirty="0"/>
          </a:p>
        </p:txBody>
      </p:sp>
      <p:sp>
        <p:nvSpPr>
          <p:cNvPr id="31" name="Rectangle 30">
            <a:extLst>
              <a:ext uri="{FF2B5EF4-FFF2-40B4-BE49-F238E27FC236}">
                <a16:creationId xmlns:a16="http://schemas.microsoft.com/office/drawing/2014/main" id="{D908C02C-3A40-F411-417C-3C090D2DF335}"/>
              </a:ext>
            </a:extLst>
          </p:cNvPr>
          <p:cNvSpPr/>
          <p:nvPr/>
        </p:nvSpPr>
        <p:spPr>
          <a:xfrm>
            <a:off x="3172255" y="2133239"/>
            <a:ext cx="1541815" cy="369332"/>
          </a:xfrm>
          <a:prstGeom prst="rect">
            <a:avLst/>
          </a:prstGeom>
          <a:solidFill>
            <a:srgbClr val="FFCE63"/>
          </a:solidFill>
        </p:spPr>
        <p:txBody>
          <a:bodyPr wrap="square">
            <a:spAutoFit/>
          </a:bodyPr>
          <a:lstStyle/>
          <a:p>
            <a:r>
              <a:rPr lang="en-US" b="1" dirty="0">
                <a:solidFill>
                  <a:schemeClr val="bg1"/>
                </a:solidFill>
                <a:latin typeface="+mj-lt"/>
              </a:rPr>
              <a:t>TITLE HERE</a:t>
            </a:r>
            <a:endParaRPr lang="en-US" dirty="0">
              <a:solidFill>
                <a:schemeClr val="bg1"/>
              </a:solidFill>
              <a:latin typeface="+mj-lt"/>
            </a:endParaRPr>
          </a:p>
        </p:txBody>
      </p:sp>
      <p:sp>
        <p:nvSpPr>
          <p:cNvPr id="32" name="Rectangle 31">
            <a:extLst>
              <a:ext uri="{FF2B5EF4-FFF2-40B4-BE49-F238E27FC236}">
                <a16:creationId xmlns:a16="http://schemas.microsoft.com/office/drawing/2014/main" id="{E1692ECA-3AC3-E4DD-ADCF-07441C28B43F}"/>
              </a:ext>
            </a:extLst>
          </p:cNvPr>
          <p:cNvSpPr/>
          <p:nvPr/>
        </p:nvSpPr>
        <p:spPr>
          <a:xfrm>
            <a:off x="3172255" y="5241459"/>
            <a:ext cx="1716715" cy="600164"/>
          </a:xfrm>
          <a:prstGeom prst="rect">
            <a:avLst/>
          </a:prstGeom>
        </p:spPr>
        <p:txBody>
          <a:bodyPr wrap="square">
            <a:spAutoFit/>
          </a:bodyPr>
          <a:lstStyle/>
          <a:p>
            <a:r>
              <a:rPr lang="en-US" sz="1100" b="1" dirty="0">
                <a:solidFill>
                  <a:srgbClr val="000000"/>
                </a:solidFill>
              </a:rPr>
              <a:t>Lorem Ipsum</a:t>
            </a:r>
            <a:r>
              <a:rPr lang="en-US" sz="1100" dirty="0">
                <a:solidFill>
                  <a:srgbClr val="000000"/>
                </a:solidFill>
              </a:rPr>
              <a:t> is simply dummy text of the printing and typesetting industry. </a:t>
            </a:r>
            <a:endParaRPr lang="en-US" sz="1100" dirty="0"/>
          </a:p>
        </p:txBody>
      </p:sp>
      <p:sp>
        <p:nvSpPr>
          <p:cNvPr id="33" name="Rectangle 32">
            <a:extLst>
              <a:ext uri="{FF2B5EF4-FFF2-40B4-BE49-F238E27FC236}">
                <a16:creationId xmlns:a16="http://schemas.microsoft.com/office/drawing/2014/main" id="{71408669-4668-E83F-3054-4742C9B2299F}"/>
              </a:ext>
            </a:extLst>
          </p:cNvPr>
          <p:cNvSpPr/>
          <p:nvPr/>
        </p:nvSpPr>
        <p:spPr>
          <a:xfrm>
            <a:off x="3172255" y="4833160"/>
            <a:ext cx="1541815" cy="369332"/>
          </a:xfrm>
          <a:prstGeom prst="rect">
            <a:avLst/>
          </a:prstGeom>
          <a:solidFill>
            <a:srgbClr val="995DB3"/>
          </a:solidFill>
        </p:spPr>
        <p:txBody>
          <a:bodyPr wrap="square">
            <a:spAutoFit/>
          </a:bodyPr>
          <a:lstStyle/>
          <a:p>
            <a:r>
              <a:rPr lang="en-US" b="1" dirty="0">
                <a:solidFill>
                  <a:schemeClr val="bg1"/>
                </a:solidFill>
                <a:latin typeface="+mj-lt"/>
              </a:rPr>
              <a:t>TITLE HERE</a:t>
            </a:r>
            <a:endParaRPr lang="en-US" dirty="0">
              <a:solidFill>
                <a:schemeClr val="bg1"/>
              </a:solidFill>
              <a:latin typeface="+mj-lt"/>
            </a:endParaRPr>
          </a:p>
        </p:txBody>
      </p:sp>
      <p:sp>
        <p:nvSpPr>
          <p:cNvPr id="34" name="Rectangle 33">
            <a:extLst>
              <a:ext uri="{FF2B5EF4-FFF2-40B4-BE49-F238E27FC236}">
                <a16:creationId xmlns:a16="http://schemas.microsoft.com/office/drawing/2014/main" id="{ABDC1084-C08E-071E-3819-B390EC6B4789}"/>
              </a:ext>
            </a:extLst>
          </p:cNvPr>
          <p:cNvSpPr/>
          <p:nvPr/>
        </p:nvSpPr>
        <p:spPr>
          <a:xfrm>
            <a:off x="7545253" y="5241459"/>
            <a:ext cx="1716715" cy="600164"/>
          </a:xfrm>
          <a:prstGeom prst="rect">
            <a:avLst/>
          </a:prstGeom>
        </p:spPr>
        <p:txBody>
          <a:bodyPr wrap="square">
            <a:spAutoFit/>
          </a:bodyPr>
          <a:lstStyle/>
          <a:p>
            <a:r>
              <a:rPr lang="en-US" sz="1100" b="1" dirty="0">
                <a:solidFill>
                  <a:srgbClr val="000000"/>
                </a:solidFill>
              </a:rPr>
              <a:t>Lorem Ipsum</a:t>
            </a:r>
            <a:r>
              <a:rPr lang="en-US" sz="1100" dirty="0">
                <a:solidFill>
                  <a:srgbClr val="000000"/>
                </a:solidFill>
              </a:rPr>
              <a:t> is simply dummy text of the printing and typesetting industry. </a:t>
            </a:r>
            <a:endParaRPr lang="en-US" sz="1100" dirty="0"/>
          </a:p>
        </p:txBody>
      </p:sp>
      <p:sp>
        <p:nvSpPr>
          <p:cNvPr id="35" name="Rectangle 34">
            <a:extLst>
              <a:ext uri="{FF2B5EF4-FFF2-40B4-BE49-F238E27FC236}">
                <a16:creationId xmlns:a16="http://schemas.microsoft.com/office/drawing/2014/main" id="{851FCE38-1E77-6432-792D-645048DA3900}"/>
              </a:ext>
            </a:extLst>
          </p:cNvPr>
          <p:cNvSpPr/>
          <p:nvPr/>
        </p:nvSpPr>
        <p:spPr>
          <a:xfrm>
            <a:off x="7545253" y="4833160"/>
            <a:ext cx="1541815" cy="369332"/>
          </a:xfrm>
          <a:prstGeom prst="rect">
            <a:avLst/>
          </a:prstGeom>
          <a:solidFill>
            <a:srgbClr val="F26363"/>
          </a:solidFill>
        </p:spPr>
        <p:txBody>
          <a:bodyPr wrap="square">
            <a:spAutoFit/>
          </a:bodyPr>
          <a:lstStyle/>
          <a:p>
            <a:r>
              <a:rPr lang="en-US" b="1" dirty="0">
                <a:solidFill>
                  <a:schemeClr val="bg1"/>
                </a:solidFill>
                <a:latin typeface="+mj-lt"/>
              </a:rPr>
              <a:t>TITLE HERE</a:t>
            </a:r>
            <a:endParaRPr lang="en-US" dirty="0">
              <a:solidFill>
                <a:schemeClr val="bg1"/>
              </a:solidFill>
              <a:latin typeface="+mj-lt"/>
            </a:endParaRPr>
          </a:p>
        </p:txBody>
      </p:sp>
      <p:sp>
        <p:nvSpPr>
          <p:cNvPr id="36" name="Rectangle 35">
            <a:extLst>
              <a:ext uri="{FF2B5EF4-FFF2-40B4-BE49-F238E27FC236}">
                <a16:creationId xmlns:a16="http://schemas.microsoft.com/office/drawing/2014/main" id="{7412F1AF-0E39-C641-EE4A-CD0F2FD43B63}"/>
              </a:ext>
            </a:extLst>
          </p:cNvPr>
          <p:cNvSpPr/>
          <p:nvPr/>
        </p:nvSpPr>
        <p:spPr>
          <a:xfrm>
            <a:off x="7545253" y="2615673"/>
            <a:ext cx="1716715" cy="600164"/>
          </a:xfrm>
          <a:prstGeom prst="rect">
            <a:avLst/>
          </a:prstGeom>
        </p:spPr>
        <p:txBody>
          <a:bodyPr wrap="square">
            <a:spAutoFit/>
          </a:bodyPr>
          <a:lstStyle/>
          <a:p>
            <a:r>
              <a:rPr lang="en-US" sz="1100" b="1" dirty="0">
                <a:solidFill>
                  <a:srgbClr val="000000"/>
                </a:solidFill>
              </a:rPr>
              <a:t>Lorem Ipsum</a:t>
            </a:r>
            <a:r>
              <a:rPr lang="en-US" sz="1100" dirty="0">
                <a:solidFill>
                  <a:srgbClr val="000000"/>
                </a:solidFill>
              </a:rPr>
              <a:t> is simply dummy text of the printing and typesetting industry. </a:t>
            </a:r>
            <a:endParaRPr lang="en-US" sz="1100" dirty="0"/>
          </a:p>
        </p:txBody>
      </p:sp>
      <p:sp>
        <p:nvSpPr>
          <p:cNvPr id="37" name="Rectangle 36">
            <a:extLst>
              <a:ext uri="{FF2B5EF4-FFF2-40B4-BE49-F238E27FC236}">
                <a16:creationId xmlns:a16="http://schemas.microsoft.com/office/drawing/2014/main" id="{CF3B2F24-DCAF-FED4-7F1B-62CF78AEB74D}"/>
              </a:ext>
            </a:extLst>
          </p:cNvPr>
          <p:cNvSpPr/>
          <p:nvPr/>
        </p:nvSpPr>
        <p:spPr>
          <a:xfrm>
            <a:off x="7545253" y="2133239"/>
            <a:ext cx="1541815" cy="369332"/>
          </a:xfrm>
          <a:prstGeom prst="rect">
            <a:avLst/>
          </a:prstGeom>
          <a:solidFill>
            <a:srgbClr val="A8436F"/>
          </a:solidFill>
        </p:spPr>
        <p:txBody>
          <a:bodyPr wrap="square">
            <a:spAutoFit/>
          </a:bodyPr>
          <a:lstStyle/>
          <a:p>
            <a:r>
              <a:rPr lang="en-US" b="1" dirty="0">
                <a:solidFill>
                  <a:schemeClr val="bg1"/>
                </a:solidFill>
                <a:latin typeface="+mj-lt"/>
              </a:rPr>
              <a:t>TITLE HERE</a:t>
            </a:r>
            <a:endParaRPr lang="en-US" dirty="0">
              <a:solidFill>
                <a:schemeClr val="bg1"/>
              </a:solidFill>
              <a:latin typeface="+mj-lt"/>
            </a:endParaRPr>
          </a:p>
        </p:txBody>
      </p:sp>
      <p:sp>
        <p:nvSpPr>
          <p:cNvPr id="38" name="Rectangle 37">
            <a:extLst>
              <a:ext uri="{FF2B5EF4-FFF2-40B4-BE49-F238E27FC236}">
                <a16:creationId xmlns:a16="http://schemas.microsoft.com/office/drawing/2014/main" id="{A4D3CA96-501C-BF85-78ED-0D243FBF05C9}"/>
              </a:ext>
            </a:extLst>
          </p:cNvPr>
          <p:cNvSpPr/>
          <p:nvPr/>
        </p:nvSpPr>
        <p:spPr>
          <a:xfrm>
            <a:off x="5354646" y="3445259"/>
            <a:ext cx="1541815" cy="1015663"/>
          </a:xfrm>
          <a:prstGeom prst="rect">
            <a:avLst/>
          </a:prstGeom>
        </p:spPr>
        <p:txBody>
          <a:bodyPr wrap="square" anchor="ctr">
            <a:spAutoFit/>
          </a:bodyPr>
          <a:lstStyle/>
          <a:p>
            <a:pPr algn="ctr"/>
            <a:r>
              <a:rPr lang="en-US" sz="3600" b="1" dirty="0">
                <a:solidFill>
                  <a:schemeClr val="bg1"/>
                </a:solidFill>
                <a:latin typeface="+mj-lt"/>
              </a:rPr>
              <a:t>TITLE</a:t>
            </a:r>
            <a:r>
              <a:rPr lang="en-US" sz="2400" b="1" dirty="0">
                <a:solidFill>
                  <a:schemeClr val="bg1"/>
                </a:solidFill>
                <a:latin typeface="+mj-lt"/>
              </a:rPr>
              <a:t> HERE</a:t>
            </a:r>
            <a:endParaRPr lang="en-US" sz="2400" dirty="0">
              <a:solidFill>
                <a:schemeClr val="bg1"/>
              </a:solidFill>
              <a:latin typeface="+mj-lt"/>
            </a:endParaRPr>
          </a:p>
        </p:txBody>
      </p:sp>
      <p:sp>
        <p:nvSpPr>
          <p:cNvPr id="2" name="TextBox 1">
            <a:extLst>
              <a:ext uri="{FF2B5EF4-FFF2-40B4-BE49-F238E27FC236}">
                <a16:creationId xmlns:a16="http://schemas.microsoft.com/office/drawing/2014/main" id="{64CC74A6-63C3-298C-7E6A-5945C3DCEDE0}"/>
              </a:ext>
            </a:extLst>
          </p:cNvPr>
          <p:cNvSpPr txBox="1"/>
          <p:nvPr/>
        </p:nvSpPr>
        <p:spPr>
          <a:xfrm>
            <a:off x="2307216" y="1652424"/>
            <a:ext cx="643125" cy="584775"/>
          </a:xfrm>
          <a:prstGeom prst="rect">
            <a:avLst/>
          </a:prstGeom>
          <a:noFill/>
        </p:spPr>
        <p:txBody>
          <a:bodyPr wrap="none" rtlCol="0">
            <a:spAutoFit/>
          </a:bodyPr>
          <a:lstStyle/>
          <a:p>
            <a:r>
              <a:rPr lang="en-US" sz="3200" b="1" dirty="0">
                <a:solidFill>
                  <a:srgbClr val="FFCE63"/>
                </a:solidFill>
                <a:latin typeface="Century Gothic" panose="020B0502020202020204" pitchFamily="34" charset="0"/>
              </a:rPr>
              <a:t>01</a:t>
            </a:r>
          </a:p>
        </p:txBody>
      </p:sp>
      <p:sp>
        <p:nvSpPr>
          <p:cNvPr id="29" name="TextBox 28">
            <a:extLst>
              <a:ext uri="{FF2B5EF4-FFF2-40B4-BE49-F238E27FC236}">
                <a16:creationId xmlns:a16="http://schemas.microsoft.com/office/drawing/2014/main" id="{FDE795EF-6737-F012-176E-C2D5FD5B2E45}"/>
              </a:ext>
            </a:extLst>
          </p:cNvPr>
          <p:cNvSpPr txBox="1"/>
          <p:nvPr/>
        </p:nvSpPr>
        <p:spPr>
          <a:xfrm>
            <a:off x="9380834" y="1652424"/>
            <a:ext cx="643125" cy="584775"/>
          </a:xfrm>
          <a:prstGeom prst="rect">
            <a:avLst/>
          </a:prstGeom>
          <a:noFill/>
        </p:spPr>
        <p:txBody>
          <a:bodyPr wrap="none" rtlCol="0">
            <a:spAutoFit/>
          </a:bodyPr>
          <a:lstStyle/>
          <a:p>
            <a:r>
              <a:rPr lang="en-US" sz="3200" b="1" dirty="0">
                <a:solidFill>
                  <a:srgbClr val="A8436F"/>
                </a:solidFill>
                <a:latin typeface="Century Gothic" panose="020B0502020202020204" pitchFamily="34" charset="0"/>
              </a:rPr>
              <a:t>02</a:t>
            </a:r>
          </a:p>
        </p:txBody>
      </p:sp>
      <p:sp>
        <p:nvSpPr>
          <p:cNvPr id="39" name="TextBox 38">
            <a:extLst>
              <a:ext uri="{FF2B5EF4-FFF2-40B4-BE49-F238E27FC236}">
                <a16:creationId xmlns:a16="http://schemas.microsoft.com/office/drawing/2014/main" id="{ACEB9294-F56B-8FFE-272C-564E1F4CB26C}"/>
              </a:ext>
            </a:extLst>
          </p:cNvPr>
          <p:cNvSpPr txBox="1"/>
          <p:nvPr/>
        </p:nvSpPr>
        <p:spPr>
          <a:xfrm>
            <a:off x="2307216" y="5712105"/>
            <a:ext cx="643125" cy="584775"/>
          </a:xfrm>
          <a:prstGeom prst="rect">
            <a:avLst/>
          </a:prstGeom>
          <a:noFill/>
        </p:spPr>
        <p:txBody>
          <a:bodyPr wrap="none" rtlCol="0">
            <a:spAutoFit/>
          </a:bodyPr>
          <a:lstStyle/>
          <a:p>
            <a:r>
              <a:rPr lang="en-US" sz="3200" b="1" dirty="0">
                <a:solidFill>
                  <a:srgbClr val="995DB3"/>
                </a:solidFill>
                <a:latin typeface="Century Gothic" panose="020B0502020202020204" pitchFamily="34" charset="0"/>
              </a:rPr>
              <a:t>03</a:t>
            </a:r>
          </a:p>
        </p:txBody>
      </p:sp>
      <p:sp>
        <p:nvSpPr>
          <p:cNvPr id="40" name="TextBox 39">
            <a:extLst>
              <a:ext uri="{FF2B5EF4-FFF2-40B4-BE49-F238E27FC236}">
                <a16:creationId xmlns:a16="http://schemas.microsoft.com/office/drawing/2014/main" id="{0446718A-2CE0-4018-1F02-CFFD04E77C0B}"/>
              </a:ext>
            </a:extLst>
          </p:cNvPr>
          <p:cNvSpPr txBox="1"/>
          <p:nvPr/>
        </p:nvSpPr>
        <p:spPr>
          <a:xfrm>
            <a:off x="9380834" y="5712105"/>
            <a:ext cx="643125" cy="584775"/>
          </a:xfrm>
          <a:prstGeom prst="rect">
            <a:avLst/>
          </a:prstGeom>
          <a:noFill/>
        </p:spPr>
        <p:txBody>
          <a:bodyPr wrap="none" rtlCol="0">
            <a:spAutoFit/>
          </a:bodyPr>
          <a:lstStyle/>
          <a:p>
            <a:r>
              <a:rPr lang="en-US" sz="3200" b="1" dirty="0">
                <a:solidFill>
                  <a:srgbClr val="F26363"/>
                </a:solidFill>
                <a:latin typeface="Century Gothic" panose="020B0502020202020204" pitchFamily="34" charset="0"/>
              </a:rPr>
              <a:t>04</a:t>
            </a:r>
          </a:p>
        </p:txBody>
      </p:sp>
    </p:spTree>
    <p:extLst>
      <p:ext uri="{BB962C8B-B14F-4D97-AF65-F5344CB8AC3E}">
        <p14:creationId xmlns:p14="http://schemas.microsoft.com/office/powerpoint/2010/main" val="4113692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Shape 3">
            <a:extLst>
              <a:ext uri="{FF2B5EF4-FFF2-40B4-BE49-F238E27FC236}">
                <a16:creationId xmlns:a16="http://schemas.microsoft.com/office/drawing/2014/main" id="{5A351474-542D-58AB-86AA-6BC92A943FE7}"/>
              </a:ext>
            </a:extLst>
          </p:cNvPr>
          <p:cNvSpPr/>
          <p:nvPr/>
        </p:nvSpPr>
        <p:spPr>
          <a:xfrm>
            <a:off x="3808975" y="1767419"/>
            <a:ext cx="2058860" cy="2658081"/>
          </a:xfrm>
          <a:custGeom>
            <a:avLst/>
            <a:gdLst>
              <a:gd name="connsiteX0" fmla="*/ 1663148 w 3950049"/>
              <a:gd name="connsiteY0" fmla="*/ 5100575 h 5099690"/>
              <a:gd name="connsiteX1" fmla="*/ 1642219 w 3950049"/>
              <a:gd name="connsiteY1" fmla="*/ 5079646 h 5099690"/>
              <a:gd name="connsiteX2" fmla="*/ 3756674 w 3950049"/>
              <a:gd name="connsiteY2" fmla="*/ 2965191 h 5099690"/>
              <a:gd name="connsiteX3" fmla="*/ 3756674 w 3950049"/>
              <a:gd name="connsiteY3" fmla="*/ 2155135 h 5099690"/>
              <a:gd name="connsiteX4" fmla="*/ 1820855 w 3950049"/>
              <a:gd name="connsiteY4" fmla="*/ 219316 h 5099690"/>
              <a:gd name="connsiteX5" fmla="*/ 1415827 w 3950049"/>
              <a:gd name="connsiteY5" fmla="*/ 51586 h 5099690"/>
              <a:gd name="connsiteX6" fmla="*/ 1010800 w 3950049"/>
              <a:gd name="connsiteY6" fmla="*/ 219316 h 5099690"/>
              <a:gd name="connsiteX7" fmla="*/ 43038 w 3950049"/>
              <a:gd name="connsiteY7" fmla="*/ 1187078 h 5099690"/>
              <a:gd name="connsiteX8" fmla="*/ 22108 w 3950049"/>
              <a:gd name="connsiteY8" fmla="*/ 1166149 h 5099690"/>
              <a:gd name="connsiteX9" fmla="*/ 989871 w 3950049"/>
              <a:gd name="connsiteY9" fmla="*/ 198387 h 5099690"/>
              <a:gd name="connsiteX10" fmla="*/ 1415533 w 3950049"/>
              <a:gd name="connsiteY10" fmla="*/ 22108 h 5099690"/>
              <a:gd name="connsiteX11" fmla="*/ 1841195 w 3950049"/>
              <a:gd name="connsiteY11" fmla="*/ 198387 h 5099690"/>
              <a:gd name="connsiteX12" fmla="*/ 3777013 w 3950049"/>
              <a:gd name="connsiteY12" fmla="*/ 2134206 h 5099690"/>
              <a:gd name="connsiteX13" fmla="*/ 3777013 w 3950049"/>
              <a:gd name="connsiteY13" fmla="*/ 2985825 h 5099690"/>
              <a:gd name="connsiteX14" fmla="*/ 1663148 w 3950049"/>
              <a:gd name="connsiteY14" fmla="*/ 5100575 h 50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049" h="5099690">
                <a:moveTo>
                  <a:pt x="1663148" y="5100575"/>
                </a:moveTo>
                <a:lnTo>
                  <a:pt x="1642219" y="5079646"/>
                </a:lnTo>
                <a:lnTo>
                  <a:pt x="3756674" y="2965191"/>
                </a:lnTo>
                <a:cubicBezTo>
                  <a:pt x="3980117" y="2741747"/>
                  <a:pt x="3980117" y="2378578"/>
                  <a:pt x="3756674" y="2155135"/>
                </a:cubicBezTo>
                <a:lnTo>
                  <a:pt x="1820855" y="219316"/>
                </a:lnTo>
                <a:cubicBezTo>
                  <a:pt x="1712670" y="111132"/>
                  <a:pt x="1568818" y="51586"/>
                  <a:pt x="1415827" y="51586"/>
                </a:cubicBezTo>
                <a:cubicBezTo>
                  <a:pt x="1262836" y="51586"/>
                  <a:pt x="1118984" y="111132"/>
                  <a:pt x="1010800" y="219316"/>
                </a:cubicBezTo>
                <a:lnTo>
                  <a:pt x="43038" y="1187078"/>
                </a:lnTo>
                <a:lnTo>
                  <a:pt x="22108" y="1166149"/>
                </a:lnTo>
                <a:lnTo>
                  <a:pt x="989871" y="198387"/>
                </a:lnTo>
                <a:cubicBezTo>
                  <a:pt x="1103655" y="84602"/>
                  <a:pt x="1254877" y="22108"/>
                  <a:pt x="1415533" y="22108"/>
                </a:cubicBezTo>
                <a:cubicBezTo>
                  <a:pt x="1576482" y="22108"/>
                  <a:pt x="1727705" y="84897"/>
                  <a:pt x="1841195" y="198387"/>
                </a:cubicBezTo>
                <a:lnTo>
                  <a:pt x="3777013" y="2134206"/>
                </a:lnTo>
                <a:cubicBezTo>
                  <a:pt x="4011658" y="2368851"/>
                  <a:pt x="4011658" y="2750885"/>
                  <a:pt x="3777013" y="2985825"/>
                </a:cubicBezTo>
                <a:lnTo>
                  <a:pt x="1663148" y="5100575"/>
                </a:lnTo>
                <a:close/>
              </a:path>
            </a:pathLst>
          </a:custGeom>
          <a:solidFill>
            <a:srgbClr val="A8436F"/>
          </a:solidFill>
          <a:ln w="9525" cap="flat">
            <a:noFill/>
            <a:prstDash val="solid"/>
            <a:miter/>
          </a:ln>
        </p:spPr>
        <p:txBody>
          <a:bodyPr rtlCol="0" anchor="ctr"/>
          <a:lstStyle/>
          <a:p>
            <a:endParaRPr lang="en-US" sz="1200"/>
          </a:p>
        </p:txBody>
      </p:sp>
      <p:sp>
        <p:nvSpPr>
          <p:cNvPr id="4" name="Freeform: Shape 4">
            <a:extLst>
              <a:ext uri="{FF2B5EF4-FFF2-40B4-BE49-F238E27FC236}">
                <a16:creationId xmlns:a16="http://schemas.microsoft.com/office/drawing/2014/main" id="{E209D0FA-8F68-85DF-EEE3-8302FD5F6C05}"/>
              </a:ext>
            </a:extLst>
          </p:cNvPr>
          <p:cNvSpPr/>
          <p:nvPr/>
        </p:nvSpPr>
        <p:spPr>
          <a:xfrm>
            <a:off x="2260066" y="3311718"/>
            <a:ext cx="2058860" cy="2673446"/>
          </a:xfrm>
          <a:custGeom>
            <a:avLst/>
            <a:gdLst>
              <a:gd name="connsiteX0" fmla="*/ 1415533 w 3950049"/>
              <a:gd name="connsiteY0" fmla="*/ 5107650 h 5129168"/>
              <a:gd name="connsiteX1" fmla="*/ 989871 w 3950049"/>
              <a:gd name="connsiteY1" fmla="*/ 4931667 h 5129168"/>
              <a:gd name="connsiteX2" fmla="*/ 22108 w 3950049"/>
              <a:gd name="connsiteY2" fmla="*/ 3963904 h 5129168"/>
              <a:gd name="connsiteX3" fmla="*/ 43038 w 3950049"/>
              <a:gd name="connsiteY3" fmla="*/ 3942975 h 5129168"/>
              <a:gd name="connsiteX4" fmla="*/ 1010800 w 3950049"/>
              <a:gd name="connsiteY4" fmla="*/ 4910737 h 5129168"/>
              <a:gd name="connsiteX5" fmla="*/ 1820855 w 3950049"/>
              <a:gd name="connsiteY5" fmla="*/ 4910737 h 5129168"/>
              <a:gd name="connsiteX6" fmla="*/ 3756674 w 3950049"/>
              <a:gd name="connsiteY6" fmla="*/ 2974918 h 5129168"/>
              <a:gd name="connsiteX7" fmla="*/ 3756674 w 3950049"/>
              <a:gd name="connsiteY7" fmla="*/ 2164863 h 5129168"/>
              <a:gd name="connsiteX8" fmla="*/ 1634849 w 3950049"/>
              <a:gd name="connsiteY8" fmla="*/ 43038 h 5129168"/>
              <a:gd name="connsiteX9" fmla="*/ 1655779 w 3950049"/>
              <a:gd name="connsiteY9" fmla="*/ 22108 h 5129168"/>
              <a:gd name="connsiteX10" fmla="*/ 3777603 w 3950049"/>
              <a:gd name="connsiteY10" fmla="*/ 2143934 h 5129168"/>
              <a:gd name="connsiteX11" fmla="*/ 3777603 w 3950049"/>
              <a:gd name="connsiteY11" fmla="*/ 2995552 h 5129168"/>
              <a:gd name="connsiteX12" fmla="*/ 1841785 w 3950049"/>
              <a:gd name="connsiteY12" fmla="*/ 4931372 h 5129168"/>
              <a:gd name="connsiteX13" fmla="*/ 1415533 w 3950049"/>
              <a:gd name="connsiteY13" fmla="*/ 5107650 h 5129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0049" h="5129168">
                <a:moveTo>
                  <a:pt x="1415533" y="5107650"/>
                </a:moveTo>
                <a:cubicBezTo>
                  <a:pt x="1261363" y="5107650"/>
                  <a:pt x="1107193" y="5048988"/>
                  <a:pt x="989871" y="4931667"/>
                </a:cubicBezTo>
                <a:lnTo>
                  <a:pt x="22108" y="3963904"/>
                </a:lnTo>
                <a:lnTo>
                  <a:pt x="43038" y="3942975"/>
                </a:lnTo>
                <a:lnTo>
                  <a:pt x="1010800" y="4910737"/>
                </a:lnTo>
                <a:cubicBezTo>
                  <a:pt x="1234243" y="5134180"/>
                  <a:pt x="1597412" y="5133885"/>
                  <a:pt x="1820855" y="4910737"/>
                </a:cubicBezTo>
                <a:lnTo>
                  <a:pt x="3756674" y="2974918"/>
                </a:lnTo>
                <a:cubicBezTo>
                  <a:pt x="3980118" y="2751475"/>
                  <a:pt x="3980118" y="2388306"/>
                  <a:pt x="3756674" y="2164863"/>
                </a:cubicBezTo>
                <a:lnTo>
                  <a:pt x="1634849" y="43038"/>
                </a:lnTo>
                <a:lnTo>
                  <a:pt x="1655779" y="22108"/>
                </a:lnTo>
                <a:lnTo>
                  <a:pt x="3777603" y="2143934"/>
                </a:lnTo>
                <a:cubicBezTo>
                  <a:pt x="4012249" y="2378578"/>
                  <a:pt x="4012249" y="2760613"/>
                  <a:pt x="3777603" y="2995552"/>
                </a:cubicBezTo>
                <a:lnTo>
                  <a:pt x="1841785" y="4931372"/>
                </a:lnTo>
                <a:cubicBezTo>
                  <a:pt x="1723873" y="5048694"/>
                  <a:pt x="1569703" y="5107650"/>
                  <a:pt x="1415533" y="5107650"/>
                </a:cubicBezTo>
                <a:close/>
              </a:path>
            </a:pathLst>
          </a:custGeom>
          <a:solidFill>
            <a:srgbClr val="F26363"/>
          </a:solidFill>
          <a:ln w="9525" cap="flat">
            <a:noFill/>
            <a:prstDash val="solid"/>
            <a:miter/>
          </a:ln>
        </p:spPr>
        <p:txBody>
          <a:bodyPr rtlCol="0" anchor="ctr"/>
          <a:lstStyle/>
          <a:p>
            <a:endParaRPr lang="en-US" sz="1200"/>
          </a:p>
        </p:txBody>
      </p:sp>
      <p:sp>
        <p:nvSpPr>
          <p:cNvPr id="5" name="Freeform: Shape 5">
            <a:extLst>
              <a:ext uri="{FF2B5EF4-FFF2-40B4-BE49-F238E27FC236}">
                <a16:creationId xmlns:a16="http://schemas.microsoft.com/office/drawing/2014/main" id="{981C6ECD-9591-9C67-4749-12B07F229806}"/>
              </a:ext>
            </a:extLst>
          </p:cNvPr>
          <p:cNvSpPr/>
          <p:nvPr/>
        </p:nvSpPr>
        <p:spPr>
          <a:xfrm>
            <a:off x="114396" y="1767726"/>
            <a:ext cx="2658081" cy="3472406"/>
          </a:xfrm>
          <a:custGeom>
            <a:avLst/>
            <a:gdLst>
              <a:gd name="connsiteX0" fmla="*/ 3861026 w 5099690"/>
              <a:gd name="connsiteY0" fmla="*/ 6648169 h 6662023"/>
              <a:gd name="connsiteX1" fmla="*/ 198387 w 5099690"/>
              <a:gd name="connsiteY1" fmla="*/ 2985825 h 6662023"/>
              <a:gd name="connsiteX2" fmla="*/ 22108 w 5099690"/>
              <a:gd name="connsiteY2" fmla="*/ 2559868 h 6662023"/>
              <a:gd name="connsiteX3" fmla="*/ 198387 w 5099690"/>
              <a:gd name="connsiteY3" fmla="*/ 2134206 h 6662023"/>
              <a:gd name="connsiteX4" fmla="*/ 2134206 w 5099690"/>
              <a:gd name="connsiteY4" fmla="*/ 198387 h 6662023"/>
              <a:gd name="connsiteX5" fmla="*/ 2559868 w 5099690"/>
              <a:gd name="connsiteY5" fmla="*/ 22108 h 6662023"/>
              <a:gd name="connsiteX6" fmla="*/ 2985530 w 5099690"/>
              <a:gd name="connsiteY6" fmla="*/ 198387 h 6662023"/>
              <a:gd name="connsiteX7" fmla="*/ 4921349 w 5099690"/>
              <a:gd name="connsiteY7" fmla="*/ 2134206 h 6662023"/>
              <a:gd name="connsiteX8" fmla="*/ 4921349 w 5099690"/>
              <a:gd name="connsiteY8" fmla="*/ 2985825 h 6662023"/>
              <a:gd name="connsiteX9" fmla="*/ 2876167 w 5099690"/>
              <a:gd name="connsiteY9" fmla="*/ 5031007 h 6662023"/>
              <a:gd name="connsiteX10" fmla="*/ 2855237 w 5099690"/>
              <a:gd name="connsiteY10" fmla="*/ 5010078 h 6662023"/>
              <a:gd name="connsiteX11" fmla="*/ 4900420 w 5099690"/>
              <a:gd name="connsiteY11" fmla="*/ 2964896 h 6662023"/>
              <a:gd name="connsiteX12" fmla="*/ 4900420 w 5099690"/>
              <a:gd name="connsiteY12" fmla="*/ 2154841 h 6662023"/>
              <a:gd name="connsiteX13" fmla="*/ 2964895 w 5099690"/>
              <a:gd name="connsiteY13" fmla="*/ 219316 h 6662023"/>
              <a:gd name="connsiteX14" fmla="*/ 2559868 w 5099690"/>
              <a:gd name="connsiteY14" fmla="*/ 51586 h 6662023"/>
              <a:gd name="connsiteX15" fmla="*/ 2154840 w 5099690"/>
              <a:gd name="connsiteY15" fmla="*/ 219316 h 6662023"/>
              <a:gd name="connsiteX16" fmla="*/ 219316 w 5099690"/>
              <a:gd name="connsiteY16" fmla="*/ 2155135 h 6662023"/>
              <a:gd name="connsiteX17" fmla="*/ 51586 w 5099690"/>
              <a:gd name="connsiteY17" fmla="*/ 2559868 h 6662023"/>
              <a:gd name="connsiteX18" fmla="*/ 219316 w 5099690"/>
              <a:gd name="connsiteY18" fmla="*/ 2964896 h 6662023"/>
              <a:gd name="connsiteX19" fmla="*/ 3881955 w 5099690"/>
              <a:gd name="connsiteY19" fmla="*/ 6627534 h 6662023"/>
              <a:gd name="connsiteX20" fmla="*/ 3861026 w 5099690"/>
              <a:gd name="connsiteY20" fmla="*/ 6648169 h 666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99690" h="6662023">
                <a:moveTo>
                  <a:pt x="3861026" y="6648169"/>
                </a:moveTo>
                <a:lnTo>
                  <a:pt x="198387" y="2985825"/>
                </a:lnTo>
                <a:cubicBezTo>
                  <a:pt x="84897" y="2872040"/>
                  <a:pt x="22108" y="2720818"/>
                  <a:pt x="22108" y="2559868"/>
                </a:cubicBezTo>
                <a:cubicBezTo>
                  <a:pt x="22108" y="2398918"/>
                  <a:pt x="84897" y="2247696"/>
                  <a:pt x="198387" y="2134206"/>
                </a:cubicBezTo>
                <a:lnTo>
                  <a:pt x="2134206" y="198387"/>
                </a:lnTo>
                <a:cubicBezTo>
                  <a:pt x="2247991" y="84602"/>
                  <a:pt x="2399213" y="22108"/>
                  <a:pt x="2559868" y="22108"/>
                </a:cubicBezTo>
                <a:cubicBezTo>
                  <a:pt x="2720818" y="22108"/>
                  <a:pt x="2872040" y="84897"/>
                  <a:pt x="2985530" y="198387"/>
                </a:cubicBezTo>
                <a:lnTo>
                  <a:pt x="4921349" y="2134206"/>
                </a:lnTo>
                <a:cubicBezTo>
                  <a:pt x="5155994" y="2368851"/>
                  <a:pt x="5155994" y="2750886"/>
                  <a:pt x="4921349" y="2985825"/>
                </a:cubicBezTo>
                <a:lnTo>
                  <a:pt x="2876167" y="5031007"/>
                </a:lnTo>
                <a:lnTo>
                  <a:pt x="2855237" y="5010078"/>
                </a:lnTo>
                <a:lnTo>
                  <a:pt x="4900420" y="2964896"/>
                </a:lnTo>
                <a:cubicBezTo>
                  <a:pt x="5123863" y="2741452"/>
                  <a:pt x="5123863" y="2378283"/>
                  <a:pt x="4900420" y="2154841"/>
                </a:cubicBezTo>
                <a:lnTo>
                  <a:pt x="2964895" y="219316"/>
                </a:lnTo>
                <a:cubicBezTo>
                  <a:pt x="2856711" y="111132"/>
                  <a:pt x="2712859" y="51586"/>
                  <a:pt x="2559868" y="51586"/>
                </a:cubicBezTo>
                <a:cubicBezTo>
                  <a:pt x="2406877" y="51586"/>
                  <a:pt x="2263025" y="111132"/>
                  <a:pt x="2154840" y="219316"/>
                </a:cubicBezTo>
                <a:lnTo>
                  <a:pt x="219316" y="2155135"/>
                </a:lnTo>
                <a:cubicBezTo>
                  <a:pt x="111132" y="2263320"/>
                  <a:pt x="51586" y="2406877"/>
                  <a:pt x="51586" y="2559868"/>
                </a:cubicBezTo>
                <a:cubicBezTo>
                  <a:pt x="51586" y="2712859"/>
                  <a:pt x="111132" y="2856711"/>
                  <a:pt x="219316" y="2964896"/>
                </a:cubicBezTo>
                <a:lnTo>
                  <a:pt x="3881955" y="6627534"/>
                </a:lnTo>
                <a:lnTo>
                  <a:pt x="3861026" y="6648169"/>
                </a:lnTo>
                <a:close/>
              </a:path>
            </a:pathLst>
          </a:custGeom>
          <a:solidFill>
            <a:srgbClr val="995DB3"/>
          </a:solidFill>
          <a:ln w="9525" cap="flat">
            <a:noFill/>
            <a:prstDash val="sysDot"/>
            <a:miter/>
          </a:ln>
        </p:spPr>
        <p:txBody>
          <a:bodyPr rtlCol="0" anchor="ctr"/>
          <a:lstStyle/>
          <a:p>
            <a:endParaRPr lang="en-US" sz="1200"/>
          </a:p>
        </p:txBody>
      </p:sp>
      <p:sp>
        <p:nvSpPr>
          <p:cNvPr id="7" name="Freeform: Shape 7">
            <a:extLst>
              <a:ext uri="{FF2B5EF4-FFF2-40B4-BE49-F238E27FC236}">
                <a16:creationId xmlns:a16="http://schemas.microsoft.com/office/drawing/2014/main" id="{289C6ECA-7F2B-5706-2C53-2880081AAC85}"/>
              </a:ext>
            </a:extLst>
          </p:cNvPr>
          <p:cNvSpPr/>
          <p:nvPr/>
        </p:nvSpPr>
        <p:spPr>
          <a:xfrm>
            <a:off x="3202942" y="3199894"/>
            <a:ext cx="2043495" cy="2043496"/>
          </a:xfrm>
          <a:custGeom>
            <a:avLst/>
            <a:gdLst>
              <a:gd name="connsiteX0" fmla="*/ 31266 w 3920571"/>
              <a:gd name="connsiteY0" fmla="*/ 52110 h 3920571"/>
              <a:gd name="connsiteX1" fmla="*/ 52109 w 3920571"/>
              <a:gd name="connsiteY1" fmla="*/ 31266 h 3920571"/>
              <a:gd name="connsiteX2" fmla="*/ 3900724 w 3920571"/>
              <a:gd name="connsiteY2" fmla="*/ 3879881 h 3920571"/>
              <a:gd name="connsiteX3" fmla="*/ 3879880 w 3920571"/>
              <a:gd name="connsiteY3" fmla="*/ 3900724 h 3920571"/>
            </a:gdLst>
            <a:ahLst/>
            <a:cxnLst>
              <a:cxn ang="0">
                <a:pos x="connsiteX0" y="connsiteY0"/>
              </a:cxn>
              <a:cxn ang="0">
                <a:pos x="connsiteX1" y="connsiteY1"/>
              </a:cxn>
              <a:cxn ang="0">
                <a:pos x="connsiteX2" y="connsiteY2"/>
              </a:cxn>
              <a:cxn ang="0">
                <a:pos x="connsiteX3" y="connsiteY3"/>
              </a:cxn>
            </a:cxnLst>
            <a:rect l="l" t="t" r="r" b="b"/>
            <a:pathLst>
              <a:path w="3920571" h="3920571">
                <a:moveTo>
                  <a:pt x="31266" y="52110"/>
                </a:moveTo>
                <a:lnTo>
                  <a:pt x="52109" y="31266"/>
                </a:lnTo>
                <a:lnTo>
                  <a:pt x="3900724" y="3879881"/>
                </a:lnTo>
                <a:lnTo>
                  <a:pt x="3879880" y="3900724"/>
                </a:lnTo>
                <a:close/>
              </a:path>
            </a:pathLst>
          </a:custGeom>
          <a:solidFill>
            <a:srgbClr val="A8436F"/>
          </a:solidFill>
          <a:ln w="9525" cap="flat">
            <a:noFill/>
            <a:prstDash val="solid"/>
            <a:miter/>
          </a:ln>
        </p:spPr>
        <p:txBody>
          <a:bodyPr rtlCol="0" anchor="ctr"/>
          <a:lstStyle/>
          <a:p>
            <a:endParaRPr lang="en-US" sz="1200"/>
          </a:p>
        </p:txBody>
      </p:sp>
      <p:sp>
        <p:nvSpPr>
          <p:cNvPr id="9" name="Freeform: Shape 9">
            <a:extLst>
              <a:ext uri="{FF2B5EF4-FFF2-40B4-BE49-F238E27FC236}">
                <a16:creationId xmlns:a16="http://schemas.microsoft.com/office/drawing/2014/main" id="{3C0A4BDE-AD7E-473E-7367-0230C0298D11}"/>
              </a:ext>
            </a:extLst>
          </p:cNvPr>
          <p:cNvSpPr/>
          <p:nvPr/>
        </p:nvSpPr>
        <p:spPr>
          <a:xfrm>
            <a:off x="5358344" y="3311718"/>
            <a:ext cx="2058860" cy="2673446"/>
          </a:xfrm>
          <a:custGeom>
            <a:avLst/>
            <a:gdLst>
              <a:gd name="connsiteX0" fmla="*/ 1415533 w 3950049"/>
              <a:gd name="connsiteY0" fmla="*/ 5107650 h 5129168"/>
              <a:gd name="connsiteX1" fmla="*/ 989871 w 3950049"/>
              <a:gd name="connsiteY1" fmla="*/ 4931667 h 5129168"/>
              <a:gd name="connsiteX2" fmla="*/ 22108 w 3950049"/>
              <a:gd name="connsiteY2" fmla="*/ 3963904 h 5129168"/>
              <a:gd name="connsiteX3" fmla="*/ 43039 w 3950049"/>
              <a:gd name="connsiteY3" fmla="*/ 3942975 h 5129168"/>
              <a:gd name="connsiteX4" fmla="*/ 1010800 w 3950049"/>
              <a:gd name="connsiteY4" fmla="*/ 4910737 h 5129168"/>
              <a:gd name="connsiteX5" fmla="*/ 1820856 w 3950049"/>
              <a:gd name="connsiteY5" fmla="*/ 4910737 h 5129168"/>
              <a:gd name="connsiteX6" fmla="*/ 3756674 w 3950049"/>
              <a:gd name="connsiteY6" fmla="*/ 2974918 h 5129168"/>
              <a:gd name="connsiteX7" fmla="*/ 3756674 w 3950049"/>
              <a:gd name="connsiteY7" fmla="*/ 2164863 h 5129168"/>
              <a:gd name="connsiteX8" fmla="*/ 1634554 w 3950049"/>
              <a:gd name="connsiteY8" fmla="*/ 43038 h 5129168"/>
              <a:gd name="connsiteX9" fmla="*/ 1655484 w 3950049"/>
              <a:gd name="connsiteY9" fmla="*/ 22108 h 5129168"/>
              <a:gd name="connsiteX10" fmla="*/ 3777309 w 3950049"/>
              <a:gd name="connsiteY10" fmla="*/ 2143934 h 5129168"/>
              <a:gd name="connsiteX11" fmla="*/ 3777309 w 3950049"/>
              <a:gd name="connsiteY11" fmla="*/ 2995552 h 5129168"/>
              <a:gd name="connsiteX12" fmla="*/ 1841490 w 3950049"/>
              <a:gd name="connsiteY12" fmla="*/ 4931372 h 5129168"/>
              <a:gd name="connsiteX13" fmla="*/ 1415533 w 3950049"/>
              <a:gd name="connsiteY13" fmla="*/ 5107650 h 5129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0049" h="5129168">
                <a:moveTo>
                  <a:pt x="1415533" y="5107650"/>
                </a:moveTo>
                <a:cubicBezTo>
                  <a:pt x="1261363" y="5107650"/>
                  <a:pt x="1107193" y="5048988"/>
                  <a:pt x="989871" y="4931667"/>
                </a:cubicBezTo>
                <a:lnTo>
                  <a:pt x="22108" y="3963904"/>
                </a:lnTo>
                <a:lnTo>
                  <a:pt x="43039" y="3942975"/>
                </a:lnTo>
                <a:lnTo>
                  <a:pt x="1010800" y="4910737"/>
                </a:lnTo>
                <a:cubicBezTo>
                  <a:pt x="1234244" y="5133885"/>
                  <a:pt x="1597412" y="5133885"/>
                  <a:pt x="1820856" y="4910737"/>
                </a:cubicBezTo>
                <a:lnTo>
                  <a:pt x="3756674" y="2974918"/>
                </a:lnTo>
                <a:cubicBezTo>
                  <a:pt x="3980118" y="2751475"/>
                  <a:pt x="3980118" y="2388306"/>
                  <a:pt x="3756674" y="2164863"/>
                </a:cubicBezTo>
                <a:lnTo>
                  <a:pt x="1634554" y="43038"/>
                </a:lnTo>
                <a:lnTo>
                  <a:pt x="1655484" y="22108"/>
                </a:lnTo>
                <a:lnTo>
                  <a:pt x="3777309" y="2143934"/>
                </a:lnTo>
                <a:cubicBezTo>
                  <a:pt x="4011953" y="2378578"/>
                  <a:pt x="4011953" y="2760613"/>
                  <a:pt x="3777309" y="2995552"/>
                </a:cubicBezTo>
                <a:lnTo>
                  <a:pt x="1841490" y="4931372"/>
                </a:lnTo>
                <a:cubicBezTo>
                  <a:pt x="1723873" y="5048694"/>
                  <a:pt x="1569703" y="5107650"/>
                  <a:pt x="1415533" y="5107650"/>
                </a:cubicBezTo>
                <a:close/>
              </a:path>
            </a:pathLst>
          </a:custGeom>
          <a:solidFill>
            <a:srgbClr val="FFCE63"/>
          </a:solidFill>
          <a:ln w="9525" cap="flat">
            <a:noFill/>
            <a:prstDash val="solid"/>
            <a:miter/>
          </a:ln>
        </p:spPr>
        <p:txBody>
          <a:bodyPr rtlCol="0" anchor="ctr"/>
          <a:lstStyle/>
          <a:p>
            <a:endParaRPr lang="en-US" sz="1200"/>
          </a:p>
        </p:txBody>
      </p:sp>
      <p:sp>
        <p:nvSpPr>
          <p:cNvPr id="10" name="Freeform: Shape 10">
            <a:extLst>
              <a:ext uri="{FF2B5EF4-FFF2-40B4-BE49-F238E27FC236}">
                <a16:creationId xmlns:a16="http://schemas.microsoft.com/office/drawing/2014/main" id="{D1E9EFA9-EE30-2B0F-A1C2-C02600E2B37C}"/>
              </a:ext>
            </a:extLst>
          </p:cNvPr>
          <p:cNvSpPr/>
          <p:nvPr/>
        </p:nvSpPr>
        <p:spPr>
          <a:xfrm>
            <a:off x="6301860" y="3200022"/>
            <a:ext cx="2043495" cy="2043496"/>
          </a:xfrm>
          <a:custGeom>
            <a:avLst/>
            <a:gdLst>
              <a:gd name="connsiteX0" fmla="*/ 31266 w 3920571"/>
              <a:gd name="connsiteY0" fmla="*/ 52110 h 3920571"/>
              <a:gd name="connsiteX1" fmla="*/ 52109 w 3920571"/>
              <a:gd name="connsiteY1" fmla="*/ 31266 h 3920571"/>
              <a:gd name="connsiteX2" fmla="*/ 3900724 w 3920571"/>
              <a:gd name="connsiteY2" fmla="*/ 3879880 h 3920571"/>
              <a:gd name="connsiteX3" fmla="*/ 3879880 w 3920571"/>
              <a:gd name="connsiteY3" fmla="*/ 3900724 h 3920571"/>
            </a:gdLst>
            <a:ahLst/>
            <a:cxnLst>
              <a:cxn ang="0">
                <a:pos x="connsiteX0" y="connsiteY0"/>
              </a:cxn>
              <a:cxn ang="0">
                <a:pos x="connsiteX1" y="connsiteY1"/>
              </a:cxn>
              <a:cxn ang="0">
                <a:pos x="connsiteX2" y="connsiteY2"/>
              </a:cxn>
              <a:cxn ang="0">
                <a:pos x="connsiteX3" y="connsiteY3"/>
              </a:cxn>
            </a:cxnLst>
            <a:rect l="l" t="t" r="r" b="b"/>
            <a:pathLst>
              <a:path w="3920571" h="3920571">
                <a:moveTo>
                  <a:pt x="31266" y="52110"/>
                </a:moveTo>
                <a:lnTo>
                  <a:pt x="52109" y="31266"/>
                </a:lnTo>
                <a:lnTo>
                  <a:pt x="3900724" y="3879880"/>
                </a:lnTo>
                <a:lnTo>
                  <a:pt x="3879880" y="3900724"/>
                </a:lnTo>
                <a:close/>
              </a:path>
            </a:pathLst>
          </a:custGeom>
          <a:solidFill>
            <a:srgbClr val="63357A"/>
          </a:solidFill>
          <a:ln w="9525" cap="flat">
            <a:noFill/>
            <a:prstDash val="solid"/>
            <a:miter/>
          </a:ln>
        </p:spPr>
        <p:txBody>
          <a:bodyPr rtlCol="0" anchor="ctr"/>
          <a:lstStyle/>
          <a:p>
            <a:endParaRPr lang="en-US" sz="1200"/>
          </a:p>
        </p:txBody>
      </p:sp>
      <p:sp>
        <p:nvSpPr>
          <p:cNvPr id="12" name="Freeform: Shape 12">
            <a:extLst>
              <a:ext uri="{FF2B5EF4-FFF2-40B4-BE49-F238E27FC236}">
                <a16:creationId xmlns:a16="http://schemas.microsoft.com/office/drawing/2014/main" id="{AF2AA433-15C2-2E85-B12C-727F2FC3AB3F}"/>
              </a:ext>
            </a:extLst>
          </p:cNvPr>
          <p:cNvSpPr/>
          <p:nvPr/>
        </p:nvSpPr>
        <p:spPr>
          <a:xfrm>
            <a:off x="8457235" y="3311718"/>
            <a:ext cx="2058860" cy="2673446"/>
          </a:xfrm>
          <a:custGeom>
            <a:avLst/>
            <a:gdLst>
              <a:gd name="connsiteX0" fmla="*/ 1415828 w 3950049"/>
              <a:gd name="connsiteY0" fmla="*/ 5107650 h 5129168"/>
              <a:gd name="connsiteX1" fmla="*/ 989871 w 3950049"/>
              <a:gd name="connsiteY1" fmla="*/ 4931667 h 5129168"/>
              <a:gd name="connsiteX2" fmla="*/ 22108 w 3950049"/>
              <a:gd name="connsiteY2" fmla="*/ 3963904 h 5129168"/>
              <a:gd name="connsiteX3" fmla="*/ 43039 w 3950049"/>
              <a:gd name="connsiteY3" fmla="*/ 3942975 h 5129168"/>
              <a:gd name="connsiteX4" fmla="*/ 1011094 w 3950049"/>
              <a:gd name="connsiteY4" fmla="*/ 4910737 h 5129168"/>
              <a:gd name="connsiteX5" fmla="*/ 1821151 w 3950049"/>
              <a:gd name="connsiteY5" fmla="*/ 4910737 h 5129168"/>
              <a:gd name="connsiteX6" fmla="*/ 3756969 w 3950049"/>
              <a:gd name="connsiteY6" fmla="*/ 2974918 h 5129168"/>
              <a:gd name="connsiteX7" fmla="*/ 3756969 w 3950049"/>
              <a:gd name="connsiteY7" fmla="*/ 2164863 h 5129168"/>
              <a:gd name="connsiteX8" fmla="*/ 1634850 w 3950049"/>
              <a:gd name="connsiteY8" fmla="*/ 43038 h 5129168"/>
              <a:gd name="connsiteX9" fmla="*/ 1655778 w 3950049"/>
              <a:gd name="connsiteY9" fmla="*/ 22108 h 5129168"/>
              <a:gd name="connsiteX10" fmla="*/ 3777604 w 3950049"/>
              <a:gd name="connsiteY10" fmla="*/ 2143934 h 5129168"/>
              <a:gd name="connsiteX11" fmla="*/ 3777604 w 3950049"/>
              <a:gd name="connsiteY11" fmla="*/ 2995552 h 5129168"/>
              <a:gd name="connsiteX12" fmla="*/ 1841784 w 3950049"/>
              <a:gd name="connsiteY12" fmla="*/ 4931372 h 5129168"/>
              <a:gd name="connsiteX13" fmla="*/ 1415828 w 3950049"/>
              <a:gd name="connsiteY13" fmla="*/ 5107650 h 5129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0049" h="5129168">
                <a:moveTo>
                  <a:pt x="1415828" y="5107650"/>
                </a:moveTo>
                <a:cubicBezTo>
                  <a:pt x="1261657" y="5107650"/>
                  <a:pt x="1107488" y="5048988"/>
                  <a:pt x="989871" y="4931667"/>
                </a:cubicBezTo>
                <a:lnTo>
                  <a:pt x="22108" y="3963904"/>
                </a:lnTo>
                <a:lnTo>
                  <a:pt x="43039" y="3942975"/>
                </a:lnTo>
                <a:lnTo>
                  <a:pt x="1011094" y="4910737"/>
                </a:lnTo>
                <a:cubicBezTo>
                  <a:pt x="1234243" y="5133885"/>
                  <a:pt x="1597707" y="5133885"/>
                  <a:pt x="1821151" y="4910737"/>
                </a:cubicBezTo>
                <a:lnTo>
                  <a:pt x="3756969" y="2974918"/>
                </a:lnTo>
                <a:cubicBezTo>
                  <a:pt x="3980413" y="2751475"/>
                  <a:pt x="3980413" y="2388306"/>
                  <a:pt x="3756969" y="2164863"/>
                </a:cubicBezTo>
                <a:lnTo>
                  <a:pt x="1634850" y="43038"/>
                </a:lnTo>
                <a:lnTo>
                  <a:pt x="1655778" y="22108"/>
                </a:lnTo>
                <a:lnTo>
                  <a:pt x="3777604" y="2143934"/>
                </a:lnTo>
                <a:cubicBezTo>
                  <a:pt x="4012248" y="2378578"/>
                  <a:pt x="4012248" y="2760613"/>
                  <a:pt x="3777604" y="2995552"/>
                </a:cubicBezTo>
                <a:lnTo>
                  <a:pt x="1841784" y="4931372"/>
                </a:lnTo>
                <a:cubicBezTo>
                  <a:pt x="1724167" y="5048694"/>
                  <a:pt x="1569998" y="5107650"/>
                  <a:pt x="1415828" y="5107650"/>
                </a:cubicBezTo>
                <a:close/>
              </a:path>
            </a:pathLst>
          </a:custGeom>
          <a:solidFill>
            <a:srgbClr val="7DD1CE"/>
          </a:solidFill>
          <a:ln w="9525" cap="flat">
            <a:noFill/>
            <a:prstDash val="solid"/>
            <a:miter/>
          </a:ln>
        </p:spPr>
        <p:txBody>
          <a:bodyPr rtlCol="0" anchor="ctr"/>
          <a:lstStyle/>
          <a:p>
            <a:endParaRPr lang="en-US" sz="1200"/>
          </a:p>
        </p:txBody>
      </p:sp>
      <p:sp>
        <p:nvSpPr>
          <p:cNvPr id="13" name="Freeform: Shape 14">
            <a:extLst>
              <a:ext uri="{FF2B5EF4-FFF2-40B4-BE49-F238E27FC236}">
                <a16:creationId xmlns:a16="http://schemas.microsoft.com/office/drawing/2014/main" id="{D0D549CE-2464-F45E-582A-6F5E041A8A60}"/>
              </a:ext>
            </a:extLst>
          </p:cNvPr>
          <p:cNvSpPr/>
          <p:nvPr/>
        </p:nvSpPr>
        <p:spPr>
          <a:xfrm>
            <a:off x="6907252" y="1767419"/>
            <a:ext cx="2058860" cy="2658081"/>
          </a:xfrm>
          <a:custGeom>
            <a:avLst/>
            <a:gdLst>
              <a:gd name="connsiteX0" fmla="*/ 1663148 w 3950049"/>
              <a:gd name="connsiteY0" fmla="*/ 5100575 h 5099690"/>
              <a:gd name="connsiteX1" fmla="*/ 1642219 w 3950049"/>
              <a:gd name="connsiteY1" fmla="*/ 5079646 h 5099690"/>
              <a:gd name="connsiteX2" fmla="*/ 3756674 w 3950049"/>
              <a:gd name="connsiteY2" fmla="*/ 2965191 h 5099690"/>
              <a:gd name="connsiteX3" fmla="*/ 3756674 w 3950049"/>
              <a:gd name="connsiteY3" fmla="*/ 2155135 h 5099690"/>
              <a:gd name="connsiteX4" fmla="*/ 1820856 w 3950049"/>
              <a:gd name="connsiteY4" fmla="*/ 219316 h 5099690"/>
              <a:gd name="connsiteX5" fmla="*/ 1415828 w 3950049"/>
              <a:gd name="connsiteY5" fmla="*/ 51586 h 5099690"/>
              <a:gd name="connsiteX6" fmla="*/ 1010800 w 3950049"/>
              <a:gd name="connsiteY6" fmla="*/ 219316 h 5099690"/>
              <a:gd name="connsiteX7" fmla="*/ 43039 w 3950049"/>
              <a:gd name="connsiteY7" fmla="*/ 1187078 h 5099690"/>
              <a:gd name="connsiteX8" fmla="*/ 22108 w 3950049"/>
              <a:gd name="connsiteY8" fmla="*/ 1166149 h 5099690"/>
              <a:gd name="connsiteX9" fmla="*/ 989871 w 3950049"/>
              <a:gd name="connsiteY9" fmla="*/ 198387 h 5099690"/>
              <a:gd name="connsiteX10" fmla="*/ 1415533 w 3950049"/>
              <a:gd name="connsiteY10" fmla="*/ 22108 h 5099690"/>
              <a:gd name="connsiteX11" fmla="*/ 1841490 w 3950049"/>
              <a:gd name="connsiteY11" fmla="*/ 198387 h 5099690"/>
              <a:gd name="connsiteX12" fmla="*/ 3777309 w 3950049"/>
              <a:gd name="connsiteY12" fmla="*/ 2134206 h 5099690"/>
              <a:gd name="connsiteX13" fmla="*/ 3777309 w 3950049"/>
              <a:gd name="connsiteY13" fmla="*/ 2985825 h 5099690"/>
              <a:gd name="connsiteX14" fmla="*/ 1663148 w 3950049"/>
              <a:gd name="connsiteY14" fmla="*/ 5100575 h 50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049" h="5099690">
                <a:moveTo>
                  <a:pt x="1663148" y="5100575"/>
                </a:moveTo>
                <a:lnTo>
                  <a:pt x="1642219" y="5079646"/>
                </a:lnTo>
                <a:lnTo>
                  <a:pt x="3756674" y="2965191"/>
                </a:lnTo>
                <a:cubicBezTo>
                  <a:pt x="3980118" y="2741747"/>
                  <a:pt x="3980118" y="2378578"/>
                  <a:pt x="3756674" y="2155135"/>
                </a:cubicBezTo>
                <a:lnTo>
                  <a:pt x="1820856" y="219316"/>
                </a:lnTo>
                <a:cubicBezTo>
                  <a:pt x="1712671" y="111132"/>
                  <a:pt x="1568818" y="51586"/>
                  <a:pt x="1415828" y="51586"/>
                </a:cubicBezTo>
                <a:cubicBezTo>
                  <a:pt x="1262838" y="51586"/>
                  <a:pt x="1118985" y="111132"/>
                  <a:pt x="1010800" y="219316"/>
                </a:cubicBezTo>
                <a:lnTo>
                  <a:pt x="43039" y="1187078"/>
                </a:lnTo>
                <a:lnTo>
                  <a:pt x="22108" y="1166149"/>
                </a:lnTo>
                <a:lnTo>
                  <a:pt x="989871" y="198387"/>
                </a:lnTo>
                <a:cubicBezTo>
                  <a:pt x="1103656" y="84602"/>
                  <a:pt x="1254878" y="22108"/>
                  <a:pt x="1415533" y="22108"/>
                </a:cubicBezTo>
                <a:cubicBezTo>
                  <a:pt x="1576483" y="22108"/>
                  <a:pt x="1727705" y="84897"/>
                  <a:pt x="1841490" y="198387"/>
                </a:cubicBezTo>
                <a:lnTo>
                  <a:pt x="3777309" y="2134206"/>
                </a:lnTo>
                <a:cubicBezTo>
                  <a:pt x="4011954" y="2368851"/>
                  <a:pt x="4011954" y="2750885"/>
                  <a:pt x="3777309" y="2985825"/>
                </a:cubicBezTo>
                <a:lnTo>
                  <a:pt x="1663148" y="5100575"/>
                </a:lnTo>
                <a:close/>
              </a:path>
            </a:pathLst>
          </a:custGeom>
          <a:solidFill>
            <a:srgbClr val="63357A"/>
          </a:solidFill>
          <a:ln w="9525" cap="flat">
            <a:noFill/>
            <a:prstDash val="solid"/>
            <a:miter/>
          </a:ln>
        </p:spPr>
        <p:txBody>
          <a:bodyPr rtlCol="0" anchor="ctr"/>
          <a:lstStyle/>
          <a:p>
            <a:endParaRPr lang="en-US" sz="1200"/>
          </a:p>
        </p:txBody>
      </p:sp>
      <p:sp>
        <p:nvSpPr>
          <p:cNvPr id="14" name="Freeform: Shape 15">
            <a:extLst>
              <a:ext uri="{FF2B5EF4-FFF2-40B4-BE49-F238E27FC236}">
                <a16:creationId xmlns:a16="http://schemas.microsoft.com/office/drawing/2014/main" id="{8AA6DA88-F907-B185-F4E1-453C7AFEBD43}"/>
              </a:ext>
            </a:extLst>
          </p:cNvPr>
          <p:cNvSpPr/>
          <p:nvPr/>
        </p:nvSpPr>
        <p:spPr>
          <a:xfrm>
            <a:off x="4756317" y="2525305"/>
            <a:ext cx="2012766" cy="2012767"/>
          </a:xfrm>
          <a:custGeom>
            <a:avLst/>
            <a:gdLst>
              <a:gd name="connsiteX0" fmla="*/ 31268 w 3861615"/>
              <a:gd name="connsiteY0" fmla="*/ 3831437 h 3861615"/>
              <a:gd name="connsiteX1" fmla="*/ 3830899 w 3861615"/>
              <a:gd name="connsiteY1" fmla="*/ 31268 h 3861615"/>
              <a:gd name="connsiteX2" fmla="*/ 3851746 w 3861615"/>
              <a:gd name="connsiteY2" fmla="*/ 52112 h 3861615"/>
              <a:gd name="connsiteX3" fmla="*/ 52115 w 3861615"/>
              <a:gd name="connsiteY3" fmla="*/ 3852281 h 3861615"/>
            </a:gdLst>
            <a:ahLst/>
            <a:cxnLst>
              <a:cxn ang="0">
                <a:pos x="connsiteX0" y="connsiteY0"/>
              </a:cxn>
              <a:cxn ang="0">
                <a:pos x="connsiteX1" y="connsiteY1"/>
              </a:cxn>
              <a:cxn ang="0">
                <a:pos x="connsiteX2" y="connsiteY2"/>
              </a:cxn>
              <a:cxn ang="0">
                <a:pos x="connsiteX3" y="connsiteY3"/>
              </a:cxn>
            </a:cxnLst>
            <a:rect l="l" t="t" r="r" b="b"/>
            <a:pathLst>
              <a:path w="3861615" h="3861615">
                <a:moveTo>
                  <a:pt x="31268" y="3831437"/>
                </a:moveTo>
                <a:lnTo>
                  <a:pt x="3830899" y="31268"/>
                </a:lnTo>
                <a:lnTo>
                  <a:pt x="3851746" y="52112"/>
                </a:lnTo>
                <a:lnTo>
                  <a:pt x="52115" y="3852281"/>
                </a:lnTo>
                <a:close/>
              </a:path>
            </a:pathLst>
          </a:custGeom>
          <a:solidFill>
            <a:srgbClr val="FFCE63"/>
          </a:solidFill>
          <a:ln w="9525" cap="flat">
            <a:noFill/>
            <a:prstDash val="solid"/>
            <a:miter/>
          </a:ln>
        </p:spPr>
        <p:txBody>
          <a:bodyPr rtlCol="0" anchor="ctr"/>
          <a:lstStyle/>
          <a:p>
            <a:endParaRPr lang="en-US" sz="1200"/>
          </a:p>
        </p:txBody>
      </p:sp>
      <p:sp>
        <p:nvSpPr>
          <p:cNvPr id="16" name="Freeform: Shape 17">
            <a:extLst>
              <a:ext uri="{FF2B5EF4-FFF2-40B4-BE49-F238E27FC236}">
                <a16:creationId xmlns:a16="http://schemas.microsoft.com/office/drawing/2014/main" id="{1A40ADFB-2882-2685-6F92-53F6C3F248FC}"/>
              </a:ext>
            </a:extLst>
          </p:cNvPr>
          <p:cNvSpPr/>
          <p:nvPr/>
        </p:nvSpPr>
        <p:spPr>
          <a:xfrm>
            <a:off x="9404157" y="1767573"/>
            <a:ext cx="2673446" cy="2658081"/>
          </a:xfrm>
          <a:custGeom>
            <a:avLst/>
            <a:gdLst>
              <a:gd name="connsiteX0" fmla="*/ 2569890 w 5129168"/>
              <a:gd name="connsiteY0" fmla="*/ 5097922 h 5099690"/>
              <a:gd name="connsiteX1" fmla="*/ 2143933 w 5129168"/>
              <a:gd name="connsiteY1" fmla="*/ 4921939 h 5099690"/>
              <a:gd name="connsiteX2" fmla="*/ 22108 w 5129168"/>
              <a:gd name="connsiteY2" fmla="*/ 2800113 h 5099690"/>
              <a:gd name="connsiteX3" fmla="*/ 43039 w 5129168"/>
              <a:gd name="connsiteY3" fmla="*/ 2779184 h 5099690"/>
              <a:gd name="connsiteX4" fmla="*/ 2164863 w 5129168"/>
              <a:gd name="connsiteY4" fmla="*/ 4901009 h 5099690"/>
              <a:gd name="connsiteX5" fmla="*/ 2974917 w 5129168"/>
              <a:gd name="connsiteY5" fmla="*/ 4901009 h 5099690"/>
              <a:gd name="connsiteX6" fmla="*/ 4910738 w 5129168"/>
              <a:gd name="connsiteY6" fmla="*/ 2965190 h 5099690"/>
              <a:gd name="connsiteX7" fmla="*/ 5078468 w 5129168"/>
              <a:gd name="connsiteY7" fmla="*/ 2560163 h 5099690"/>
              <a:gd name="connsiteX8" fmla="*/ 4910738 w 5129168"/>
              <a:gd name="connsiteY8" fmla="*/ 2155135 h 5099690"/>
              <a:gd name="connsiteX9" fmla="*/ 2974917 w 5129168"/>
              <a:gd name="connsiteY9" fmla="*/ 219316 h 5099690"/>
              <a:gd name="connsiteX10" fmla="*/ 2569890 w 5129168"/>
              <a:gd name="connsiteY10" fmla="*/ 51586 h 5099690"/>
              <a:gd name="connsiteX11" fmla="*/ 2164863 w 5129168"/>
              <a:gd name="connsiteY11" fmla="*/ 219316 h 5099690"/>
              <a:gd name="connsiteX12" fmla="*/ 1197100 w 5129168"/>
              <a:gd name="connsiteY12" fmla="*/ 1187078 h 5099690"/>
              <a:gd name="connsiteX13" fmla="*/ 1176172 w 5129168"/>
              <a:gd name="connsiteY13" fmla="*/ 1166149 h 5099690"/>
              <a:gd name="connsiteX14" fmla="*/ 2143933 w 5129168"/>
              <a:gd name="connsiteY14" fmla="*/ 198387 h 5099690"/>
              <a:gd name="connsiteX15" fmla="*/ 2569890 w 5129168"/>
              <a:gd name="connsiteY15" fmla="*/ 22108 h 5099690"/>
              <a:gd name="connsiteX16" fmla="*/ 2995552 w 5129168"/>
              <a:gd name="connsiteY16" fmla="*/ 198387 h 5099690"/>
              <a:gd name="connsiteX17" fmla="*/ 4931371 w 5129168"/>
              <a:gd name="connsiteY17" fmla="*/ 2134206 h 5099690"/>
              <a:gd name="connsiteX18" fmla="*/ 5107651 w 5129168"/>
              <a:gd name="connsiteY18" fmla="*/ 2559868 h 5099690"/>
              <a:gd name="connsiteX19" fmla="*/ 4931371 w 5129168"/>
              <a:gd name="connsiteY19" fmla="*/ 2985530 h 5099690"/>
              <a:gd name="connsiteX20" fmla="*/ 2995552 w 5129168"/>
              <a:gd name="connsiteY20" fmla="*/ 4921349 h 5099690"/>
              <a:gd name="connsiteX21" fmla="*/ 2569890 w 5129168"/>
              <a:gd name="connsiteY21" fmla="*/ 5097922 h 50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29168" h="5099690">
                <a:moveTo>
                  <a:pt x="2569890" y="5097922"/>
                </a:moveTo>
                <a:cubicBezTo>
                  <a:pt x="2415721" y="5097922"/>
                  <a:pt x="2261552" y="5039261"/>
                  <a:pt x="2143933" y="4921939"/>
                </a:cubicBezTo>
                <a:lnTo>
                  <a:pt x="22108" y="2800113"/>
                </a:lnTo>
                <a:lnTo>
                  <a:pt x="43039" y="2779184"/>
                </a:lnTo>
                <a:lnTo>
                  <a:pt x="2164863" y="4901009"/>
                </a:lnTo>
                <a:cubicBezTo>
                  <a:pt x="2388307" y="5124158"/>
                  <a:pt x="2751476" y="5124453"/>
                  <a:pt x="2974917" y="4901009"/>
                </a:cubicBezTo>
                <a:lnTo>
                  <a:pt x="4910738" y="2965190"/>
                </a:lnTo>
                <a:cubicBezTo>
                  <a:pt x="5018922" y="2857006"/>
                  <a:pt x="5078468" y="2713153"/>
                  <a:pt x="5078468" y="2560163"/>
                </a:cubicBezTo>
                <a:cubicBezTo>
                  <a:pt x="5078468" y="2407172"/>
                  <a:pt x="5018922" y="2263320"/>
                  <a:pt x="4910738" y="2155135"/>
                </a:cubicBezTo>
                <a:lnTo>
                  <a:pt x="2974917" y="219316"/>
                </a:lnTo>
                <a:cubicBezTo>
                  <a:pt x="2866734" y="111132"/>
                  <a:pt x="2722881" y="51586"/>
                  <a:pt x="2569890" y="51586"/>
                </a:cubicBezTo>
                <a:cubicBezTo>
                  <a:pt x="2416899" y="51586"/>
                  <a:pt x="2273047" y="111132"/>
                  <a:pt x="2164863" y="219316"/>
                </a:cubicBezTo>
                <a:lnTo>
                  <a:pt x="1197100" y="1187078"/>
                </a:lnTo>
                <a:lnTo>
                  <a:pt x="1176172" y="1166149"/>
                </a:lnTo>
                <a:lnTo>
                  <a:pt x="2143933" y="198387"/>
                </a:lnTo>
                <a:cubicBezTo>
                  <a:pt x="2257719" y="84602"/>
                  <a:pt x="2408942" y="22108"/>
                  <a:pt x="2569890" y="22108"/>
                </a:cubicBezTo>
                <a:cubicBezTo>
                  <a:pt x="2730841" y="22108"/>
                  <a:pt x="2882063" y="84897"/>
                  <a:pt x="2995552" y="198387"/>
                </a:cubicBezTo>
                <a:lnTo>
                  <a:pt x="4931371" y="2134206"/>
                </a:lnTo>
                <a:cubicBezTo>
                  <a:pt x="5045157" y="2247991"/>
                  <a:pt x="5107651" y="2399213"/>
                  <a:pt x="5107651" y="2559868"/>
                </a:cubicBezTo>
                <a:cubicBezTo>
                  <a:pt x="5107651" y="2720818"/>
                  <a:pt x="5044862" y="2872040"/>
                  <a:pt x="4931371" y="2985530"/>
                </a:cubicBezTo>
                <a:lnTo>
                  <a:pt x="2995552" y="4921349"/>
                </a:lnTo>
                <a:cubicBezTo>
                  <a:pt x="2878231" y="5039261"/>
                  <a:pt x="2724061" y="5097922"/>
                  <a:pt x="2569890" y="5097922"/>
                </a:cubicBezTo>
                <a:close/>
              </a:path>
            </a:pathLst>
          </a:custGeom>
          <a:solidFill>
            <a:srgbClr val="385085"/>
          </a:solidFill>
          <a:ln w="9525" cap="flat">
            <a:noFill/>
            <a:prstDash val="solid"/>
            <a:miter/>
          </a:ln>
        </p:spPr>
        <p:txBody>
          <a:bodyPr rtlCol="0" anchor="ctr"/>
          <a:lstStyle/>
          <a:p>
            <a:endParaRPr lang="en-US" sz="1200"/>
          </a:p>
        </p:txBody>
      </p:sp>
      <p:sp>
        <p:nvSpPr>
          <p:cNvPr id="18" name="Freeform: Shape 20">
            <a:extLst>
              <a:ext uri="{FF2B5EF4-FFF2-40B4-BE49-F238E27FC236}">
                <a16:creationId xmlns:a16="http://schemas.microsoft.com/office/drawing/2014/main" id="{C7DCF5B6-520B-95DF-959F-58FBC5420F84}"/>
              </a:ext>
            </a:extLst>
          </p:cNvPr>
          <p:cNvSpPr/>
          <p:nvPr/>
        </p:nvSpPr>
        <p:spPr>
          <a:xfrm>
            <a:off x="1693605" y="2525539"/>
            <a:ext cx="1982037" cy="1982037"/>
          </a:xfrm>
          <a:custGeom>
            <a:avLst/>
            <a:gdLst>
              <a:gd name="connsiteX0" fmla="*/ 31266 w 3802659"/>
              <a:gd name="connsiteY0" fmla="*/ 3761695 h 3802659"/>
              <a:gd name="connsiteX1" fmla="*/ 3761695 w 3802659"/>
              <a:gd name="connsiteY1" fmla="*/ 31266 h 3802659"/>
              <a:gd name="connsiteX2" fmla="*/ 3782539 w 3802659"/>
              <a:gd name="connsiteY2" fmla="*/ 52110 h 3802659"/>
              <a:gd name="connsiteX3" fmla="*/ 52109 w 3802659"/>
              <a:gd name="connsiteY3" fmla="*/ 3782539 h 3802659"/>
            </a:gdLst>
            <a:ahLst/>
            <a:cxnLst>
              <a:cxn ang="0">
                <a:pos x="connsiteX0" y="connsiteY0"/>
              </a:cxn>
              <a:cxn ang="0">
                <a:pos x="connsiteX1" y="connsiteY1"/>
              </a:cxn>
              <a:cxn ang="0">
                <a:pos x="connsiteX2" y="connsiteY2"/>
              </a:cxn>
              <a:cxn ang="0">
                <a:pos x="connsiteX3" y="connsiteY3"/>
              </a:cxn>
            </a:cxnLst>
            <a:rect l="l" t="t" r="r" b="b"/>
            <a:pathLst>
              <a:path w="3802659" h="3802659">
                <a:moveTo>
                  <a:pt x="31266" y="3761695"/>
                </a:moveTo>
                <a:lnTo>
                  <a:pt x="3761695" y="31266"/>
                </a:lnTo>
                <a:lnTo>
                  <a:pt x="3782539" y="52110"/>
                </a:lnTo>
                <a:lnTo>
                  <a:pt x="52109" y="3782539"/>
                </a:lnTo>
                <a:close/>
              </a:path>
            </a:pathLst>
          </a:custGeom>
          <a:solidFill>
            <a:srgbClr val="F26363"/>
          </a:solidFill>
          <a:ln w="9525" cap="flat">
            <a:noFill/>
            <a:prstDash val="sysDot"/>
            <a:miter/>
          </a:ln>
        </p:spPr>
        <p:txBody>
          <a:bodyPr rtlCol="0" anchor="ctr"/>
          <a:lstStyle/>
          <a:p>
            <a:endParaRPr lang="en-US" sz="1200"/>
          </a:p>
        </p:txBody>
      </p:sp>
      <p:sp>
        <p:nvSpPr>
          <p:cNvPr id="20" name="Freeform: Shape 22">
            <a:extLst>
              <a:ext uri="{FF2B5EF4-FFF2-40B4-BE49-F238E27FC236}">
                <a16:creationId xmlns:a16="http://schemas.microsoft.com/office/drawing/2014/main" id="{EE67FC12-9FF7-E61C-130A-D788DD5B0DAE}"/>
              </a:ext>
            </a:extLst>
          </p:cNvPr>
          <p:cNvSpPr/>
          <p:nvPr/>
        </p:nvSpPr>
        <p:spPr>
          <a:xfrm>
            <a:off x="291313" y="1946180"/>
            <a:ext cx="2304694" cy="2304695"/>
          </a:xfrm>
          <a:custGeom>
            <a:avLst/>
            <a:gdLst>
              <a:gd name="connsiteX0" fmla="*/ 4297461 w 4421697"/>
              <a:gd name="connsiteY0" fmla="*/ 2403501 h 4421697"/>
              <a:gd name="connsiteX1" fmla="*/ 2403501 w 4421697"/>
              <a:gd name="connsiteY1" fmla="*/ 4297461 h 4421697"/>
              <a:gd name="connsiteX2" fmla="*/ 2037974 w 4421697"/>
              <a:gd name="connsiteY2" fmla="*/ 4297461 h 4421697"/>
              <a:gd name="connsiteX3" fmla="*/ 144014 w 4421697"/>
              <a:gd name="connsiteY3" fmla="*/ 2403501 h 4421697"/>
              <a:gd name="connsiteX4" fmla="*/ 144014 w 4421697"/>
              <a:gd name="connsiteY4" fmla="*/ 2037974 h 4421697"/>
              <a:gd name="connsiteX5" fmla="*/ 2037974 w 4421697"/>
              <a:gd name="connsiteY5" fmla="*/ 144014 h 4421697"/>
              <a:gd name="connsiteX6" fmla="*/ 2403501 w 4421697"/>
              <a:gd name="connsiteY6" fmla="*/ 144014 h 4421697"/>
              <a:gd name="connsiteX7" fmla="*/ 4297461 w 4421697"/>
              <a:gd name="connsiteY7" fmla="*/ 2037974 h 4421697"/>
              <a:gd name="connsiteX8" fmla="*/ 4297461 w 4421697"/>
              <a:gd name="connsiteY8" fmla="*/ 2403501 h 442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1697" h="4421697">
                <a:moveTo>
                  <a:pt x="4297461" y="2403501"/>
                </a:moveTo>
                <a:lnTo>
                  <a:pt x="2403501" y="4297461"/>
                </a:lnTo>
                <a:cubicBezTo>
                  <a:pt x="2302686" y="4398276"/>
                  <a:pt x="2139084" y="4398276"/>
                  <a:pt x="2037974" y="4297461"/>
                </a:cubicBezTo>
                <a:lnTo>
                  <a:pt x="144014" y="2403501"/>
                </a:lnTo>
                <a:cubicBezTo>
                  <a:pt x="43199" y="2302686"/>
                  <a:pt x="43199" y="2139083"/>
                  <a:pt x="144014" y="2037974"/>
                </a:cubicBezTo>
                <a:lnTo>
                  <a:pt x="2037974" y="144014"/>
                </a:lnTo>
                <a:cubicBezTo>
                  <a:pt x="2138789" y="43199"/>
                  <a:pt x="2302392" y="43199"/>
                  <a:pt x="2403501" y="144014"/>
                </a:cubicBezTo>
                <a:lnTo>
                  <a:pt x="4297461" y="2037974"/>
                </a:lnTo>
                <a:cubicBezTo>
                  <a:pt x="4398276" y="2139083"/>
                  <a:pt x="4398276" y="2302686"/>
                  <a:pt x="4297461" y="2403501"/>
                </a:cubicBezTo>
                <a:close/>
              </a:path>
            </a:pathLst>
          </a:custGeom>
          <a:solidFill>
            <a:srgbClr val="995DB3"/>
          </a:solidFill>
          <a:ln w="29470" cap="flat">
            <a:noFill/>
            <a:prstDash val="solid"/>
            <a:miter/>
          </a:ln>
        </p:spPr>
        <p:txBody>
          <a:bodyPr rtlCol="0" anchor="ctr"/>
          <a:lstStyle/>
          <a:p>
            <a:endParaRPr lang="en-US" sz="1200"/>
          </a:p>
        </p:txBody>
      </p:sp>
      <p:sp>
        <p:nvSpPr>
          <p:cNvPr id="21" name="Freeform: Shape 23">
            <a:extLst>
              <a:ext uri="{FF2B5EF4-FFF2-40B4-BE49-F238E27FC236}">
                <a16:creationId xmlns:a16="http://schemas.microsoft.com/office/drawing/2014/main" id="{1475CFAC-0854-2E16-586A-9AAD460BAA9F}"/>
              </a:ext>
            </a:extLst>
          </p:cNvPr>
          <p:cNvSpPr/>
          <p:nvPr/>
        </p:nvSpPr>
        <p:spPr>
          <a:xfrm>
            <a:off x="1837763" y="3490018"/>
            <a:ext cx="2304694" cy="2304695"/>
          </a:xfrm>
          <a:custGeom>
            <a:avLst/>
            <a:gdLst>
              <a:gd name="connsiteX0" fmla="*/ 4297462 w 4421697"/>
              <a:gd name="connsiteY0" fmla="*/ 2403501 h 4421697"/>
              <a:gd name="connsiteX1" fmla="*/ 2403501 w 4421697"/>
              <a:gd name="connsiteY1" fmla="*/ 4297462 h 4421697"/>
              <a:gd name="connsiteX2" fmla="*/ 2037974 w 4421697"/>
              <a:gd name="connsiteY2" fmla="*/ 4297462 h 4421697"/>
              <a:gd name="connsiteX3" fmla="*/ 144014 w 4421697"/>
              <a:gd name="connsiteY3" fmla="*/ 2403501 h 4421697"/>
              <a:gd name="connsiteX4" fmla="*/ 144014 w 4421697"/>
              <a:gd name="connsiteY4" fmla="*/ 2037974 h 4421697"/>
              <a:gd name="connsiteX5" fmla="*/ 2037974 w 4421697"/>
              <a:gd name="connsiteY5" fmla="*/ 144014 h 4421697"/>
              <a:gd name="connsiteX6" fmla="*/ 2403501 w 4421697"/>
              <a:gd name="connsiteY6" fmla="*/ 144014 h 4421697"/>
              <a:gd name="connsiteX7" fmla="*/ 4297462 w 4421697"/>
              <a:gd name="connsiteY7" fmla="*/ 2037974 h 4421697"/>
              <a:gd name="connsiteX8" fmla="*/ 4297462 w 4421697"/>
              <a:gd name="connsiteY8" fmla="*/ 2403501 h 442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1697" h="4421697">
                <a:moveTo>
                  <a:pt x="4297462" y="2403501"/>
                </a:moveTo>
                <a:lnTo>
                  <a:pt x="2403501" y="4297462"/>
                </a:lnTo>
                <a:cubicBezTo>
                  <a:pt x="2302686" y="4398276"/>
                  <a:pt x="2139083" y="4398276"/>
                  <a:pt x="2037974" y="4297462"/>
                </a:cubicBezTo>
                <a:lnTo>
                  <a:pt x="144014" y="2403501"/>
                </a:lnTo>
                <a:cubicBezTo>
                  <a:pt x="43199" y="2302687"/>
                  <a:pt x="43199" y="2139084"/>
                  <a:pt x="144014" y="2037974"/>
                </a:cubicBezTo>
                <a:lnTo>
                  <a:pt x="2037974" y="144014"/>
                </a:lnTo>
                <a:cubicBezTo>
                  <a:pt x="2138789" y="43199"/>
                  <a:pt x="2302392" y="43199"/>
                  <a:pt x="2403501" y="144014"/>
                </a:cubicBezTo>
                <a:lnTo>
                  <a:pt x="4297462" y="2037974"/>
                </a:lnTo>
                <a:cubicBezTo>
                  <a:pt x="4398276" y="2139084"/>
                  <a:pt x="4398276" y="2302687"/>
                  <a:pt x="4297462" y="2403501"/>
                </a:cubicBezTo>
                <a:close/>
              </a:path>
            </a:pathLst>
          </a:custGeom>
          <a:solidFill>
            <a:srgbClr val="F26363"/>
          </a:solidFill>
          <a:ln w="29470" cap="flat">
            <a:noFill/>
            <a:prstDash val="solid"/>
            <a:miter/>
          </a:ln>
        </p:spPr>
        <p:txBody>
          <a:bodyPr rtlCol="0" anchor="ctr"/>
          <a:lstStyle/>
          <a:p>
            <a:endParaRPr lang="en-US" sz="1200"/>
          </a:p>
        </p:txBody>
      </p:sp>
      <p:sp>
        <p:nvSpPr>
          <p:cNvPr id="22" name="Freeform: Shape 24">
            <a:extLst>
              <a:ext uri="{FF2B5EF4-FFF2-40B4-BE49-F238E27FC236}">
                <a16:creationId xmlns:a16="http://schemas.microsoft.com/office/drawing/2014/main" id="{4350ED68-AB69-C6DA-64E4-81B523E2F07F}"/>
              </a:ext>
            </a:extLst>
          </p:cNvPr>
          <p:cNvSpPr/>
          <p:nvPr/>
        </p:nvSpPr>
        <p:spPr>
          <a:xfrm>
            <a:off x="3389590" y="1946180"/>
            <a:ext cx="2304694" cy="2304695"/>
          </a:xfrm>
          <a:custGeom>
            <a:avLst/>
            <a:gdLst>
              <a:gd name="connsiteX0" fmla="*/ 4297462 w 4421697"/>
              <a:gd name="connsiteY0" fmla="*/ 2403501 h 4421697"/>
              <a:gd name="connsiteX1" fmla="*/ 2403501 w 4421697"/>
              <a:gd name="connsiteY1" fmla="*/ 4297461 h 4421697"/>
              <a:gd name="connsiteX2" fmla="*/ 2037973 w 4421697"/>
              <a:gd name="connsiteY2" fmla="*/ 4297461 h 4421697"/>
              <a:gd name="connsiteX3" fmla="*/ 144014 w 4421697"/>
              <a:gd name="connsiteY3" fmla="*/ 2403501 h 4421697"/>
              <a:gd name="connsiteX4" fmla="*/ 144014 w 4421697"/>
              <a:gd name="connsiteY4" fmla="*/ 2037974 h 4421697"/>
              <a:gd name="connsiteX5" fmla="*/ 2037973 w 4421697"/>
              <a:gd name="connsiteY5" fmla="*/ 144014 h 4421697"/>
              <a:gd name="connsiteX6" fmla="*/ 2403501 w 4421697"/>
              <a:gd name="connsiteY6" fmla="*/ 144014 h 4421697"/>
              <a:gd name="connsiteX7" fmla="*/ 4297462 w 4421697"/>
              <a:gd name="connsiteY7" fmla="*/ 2037974 h 4421697"/>
              <a:gd name="connsiteX8" fmla="*/ 4297462 w 4421697"/>
              <a:gd name="connsiteY8" fmla="*/ 2403501 h 442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1697" h="4421697">
                <a:moveTo>
                  <a:pt x="4297462" y="2403501"/>
                </a:moveTo>
                <a:lnTo>
                  <a:pt x="2403501" y="4297461"/>
                </a:lnTo>
                <a:cubicBezTo>
                  <a:pt x="2302686" y="4398276"/>
                  <a:pt x="2139084" y="4398276"/>
                  <a:pt x="2037973" y="4297461"/>
                </a:cubicBezTo>
                <a:lnTo>
                  <a:pt x="144014" y="2403501"/>
                </a:lnTo>
                <a:cubicBezTo>
                  <a:pt x="43199" y="2302686"/>
                  <a:pt x="43199" y="2139083"/>
                  <a:pt x="144014" y="2037974"/>
                </a:cubicBezTo>
                <a:lnTo>
                  <a:pt x="2037973" y="144014"/>
                </a:lnTo>
                <a:cubicBezTo>
                  <a:pt x="2138789" y="43199"/>
                  <a:pt x="2302391" y="43199"/>
                  <a:pt x="2403501" y="144014"/>
                </a:cubicBezTo>
                <a:lnTo>
                  <a:pt x="4297462" y="2037974"/>
                </a:lnTo>
                <a:cubicBezTo>
                  <a:pt x="4398276" y="2139083"/>
                  <a:pt x="4398276" y="2302686"/>
                  <a:pt x="4297462" y="2403501"/>
                </a:cubicBezTo>
                <a:close/>
              </a:path>
            </a:pathLst>
          </a:custGeom>
          <a:solidFill>
            <a:srgbClr val="A8436F"/>
          </a:solidFill>
          <a:ln w="29470" cap="flat">
            <a:noFill/>
            <a:prstDash val="solid"/>
            <a:miter/>
          </a:ln>
        </p:spPr>
        <p:txBody>
          <a:bodyPr rtlCol="0" anchor="ctr"/>
          <a:lstStyle/>
          <a:p>
            <a:endParaRPr lang="en-US" sz="1200" dirty="0"/>
          </a:p>
        </p:txBody>
      </p:sp>
      <p:sp>
        <p:nvSpPr>
          <p:cNvPr id="23" name="Freeform: Shape 25">
            <a:extLst>
              <a:ext uri="{FF2B5EF4-FFF2-40B4-BE49-F238E27FC236}">
                <a16:creationId xmlns:a16="http://schemas.microsoft.com/office/drawing/2014/main" id="{CD0FF4ED-12C0-7E2A-BD67-20D80EA6388B}"/>
              </a:ext>
            </a:extLst>
          </p:cNvPr>
          <p:cNvSpPr/>
          <p:nvPr/>
        </p:nvSpPr>
        <p:spPr>
          <a:xfrm>
            <a:off x="4955092" y="3490018"/>
            <a:ext cx="2304694" cy="2304695"/>
          </a:xfrm>
          <a:custGeom>
            <a:avLst/>
            <a:gdLst>
              <a:gd name="connsiteX0" fmla="*/ 4297461 w 4421697"/>
              <a:gd name="connsiteY0" fmla="*/ 2403501 h 4421697"/>
              <a:gd name="connsiteX1" fmla="*/ 2403501 w 4421697"/>
              <a:gd name="connsiteY1" fmla="*/ 4297462 h 4421697"/>
              <a:gd name="connsiteX2" fmla="*/ 2037974 w 4421697"/>
              <a:gd name="connsiteY2" fmla="*/ 4297462 h 4421697"/>
              <a:gd name="connsiteX3" fmla="*/ 144014 w 4421697"/>
              <a:gd name="connsiteY3" fmla="*/ 2403501 h 4421697"/>
              <a:gd name="connsiteX4" fmla="*/ 144014 w 4421697"/>
              <a:gd name="connsiteY4" fmla="*/ 2037974 h 4421697"/>
              <a:gd name="connsiteX5" fmla="*/ 2037974 w 4421697"/>
              <a:gd name="connsiteY5" fmla="*/ 144014 h 4421697"/>
              <a:gd name="connsiteX6" fmla="*/ 2403501 w 4421697"/>
              <a:gd name="connsiteY6" fmla="*/ 144014 h 4421697"/>
              <a:gd name="connsiteX7" fmla="*/ 4297461 w 4421697"/>
              <a:gd name="connsiteY7" fmla="*/ 2037974 h 4421697"/>
              <a:gd name="connsiteX8" fmla="*/ 4297461 w 4421697"/>
              <a:gd name="connsiteY8" fmla="*/ 2403501 h 442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1697" h="4421697">
                <a:moveTo>
                  <a:pt x="4297461" y="2403501"/>
                </a:moveTo>
                <a:lnTo>
                  <a:pt x="2403501" y="4297462"/>
                </a:lnTo>
                <a:cubicBezTo>
                  <a:pt x="2302687" y="4398276"/>
                  <a:pt x="2139084" y="4398276"/>
                  <a:pt x="2037974" y="4297462"/>
                </a:cubicBezTo>
                <a:lnTo>
                  <a:pt x="144014" y="2403501"/>
                </a:lnTo>
                <a:cubicBezTo>
                  <a:pt x="43199" y="2302687"/>
                  <a:pt x="43199" y="2139084"/>
                  <a:pt x="144014" y="2037974"/>
                </a:cubicBezTo>
                <a:lnTo>
                  <a:pt x="2037974" y="144014"/>
                </a:lnTo>
                <a:cubicBezTo>
                  <a:pt x="2138788" y="43199"/>
                  <a:pt x="2302392" y="43199"/>
                  <a:pt x="2403501" y="144014"/>
                </a:cubicBezTo>
                <a:lnTo>
                  <a:pt x="4297461" y="2037974"/>
                </a:lnTo>
                <a:cubicBezTo>
                  <a:pt x="4398277" y="2139084"/>
                  <a:pt x="4398277" y="2302687"/>
                  <a:pt x="4297461" y="2403501"/>
                </a:cubicBezTo>
                <a:close/>
              </a:path>
            </a:pathLst>
          </a:custGeom>
          <a:solidFill>
            <a:srgbClr val="FFCE63"/>
          </a:solidFill>
          <a:ln w="29470" cap="flat">
            <a:noFill/>
            <a:prstDash val="solid"/>
            <a:miter/>
          </a:ln>
        </p:spPr>
        <p:txBody>
          <a:bodyPr rtlCol="0" anchor="ctr"/>
          <a:lstStyle/>
          <a:p>
            <a:endParaRPr lang="en-US" sz="1200"/>
          </a:p>
        </p:txBody>
      </p:sp>
      <p:sp>
        <p:nvSpPr>
          <p:cNvPr id="24" name="Freeform: Shape 26">
            <a:extLst>
              <a:ext uri="{FF2B5EF4-FFF2-40B4-BE49-F238E27FC236}">
                <a16:creationId xmlns:a16="http://schemas.microsoft.com/office/drawing/2014/main" id="{6D731EB8-5EB9-34A7-EE26-BAC74F147D2B}"/>
              </a:ext>
            </a:extLst>
          </p:cNvPr>
          <p:cNvSpPr/>
          <p:nvPr/>
        </p:nvSpPr>
        <p:spPr>
          <a:xfrm>
            <a:off x="6489096" y="1946180"/>
            <a:ext cx="2304694" cy="2304695"/>
          </a:xfrm>
          <a:custGeom>
            <a:avLst/>
            <a:gdLst>
              <a:gd name="connsiteX0" fmla="*/ 4297461 w 4421697"/>
              <a:gd name="connsiteY0" fmla="*/ 2403501 h 4421697"/>
              <a:gd name="connsiteX1" fmla="*/ 2403501 w 4421697"/>
              <a:gd name="connsiteY1" fmla="*/ 4297461 h 4421697"/>
              <a:gd name="connsiteX2" fmla="*/ 2037974 w 4421697"/>
              <a:gd name="connsiteY2" fmla="*/ 4297461 h 4421697"/>
              <a:gd name="connsiteX3" fmla="*/ 144014 w 4421697"/>
              <a:gd name="connsiteY3" fmla="*/ 2403501 h 4421697"/>
              <a:gd name="connsiteX4" fmla="*/ 144014 w 4421697"/>
              <a:gd name="connsiteY4" fmla="*/ 2037974 h 4421697"/>
              <a:gd name="connsiteX5" fmla="*/ 2037974 w 4421697"/>
              <a:gd name="connsiteY5" fmla="*/ 144014 h 4421697"/>
              <a:gd name="connsiteX6" fmla="*/ 2403501 w 4421697"/>
              <a:gd name="connsiteY6" fmla="*/ 144014 h 4421697"/>
              <a:gd name="connsiteX7" fmla="*/ 4297461 w 4421697"/>
              <a:gd name="connsiteY7" fmla="*/ 2037974 h 4421697"/>
              <a:gd name="connsiteX8" fmla="*/ 4297461 w 4421697"/>
              <a:gd name="connsiteY8" fmla="*/ 2403501 h 442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1697" h="4421697">
                <a:moveTo>
                  <a:pt x="4297461" y="2403501"/>
                </a:moveTo>
                <a:lnTo>
                  <a:pt x="2403501" y="4297461"/>
                </a:lnTo>
                <a:cubicBezTo>
                  <a:pt x="2302687" y="4398276"/>
                  <a:pt x="2139084" y="4398276"/>
                  <a:pt x="2037974" y="4297461"/>
                </a:cubicBezTo>
                <a:lnTo>
                  <a:pt x="144014" y="2403501"/>
                </a:lnTo>
                <a:cubicBezTo>
                  <a:pt x="43199" y="2302686"/>
                  <a:pt x="43199" y="2139083"/>
                  <a:pt x="144014" y="2037974"/>
                </a:cubicBezTo>
                <a:lnTo>
                  <a:pt x="2037974" y="144014"/>
                </a:lnTo>
                <a:cubicBezTo>
                  <a:pt x="2138789" y="43199"/>
                  <a:pt x="2302392" y="43199"/>
                  <a:pt x="2403501" y="144014"/>
                </a:cubicBezTo>
                <a:lnTo>
                  <a:pt x="4297461" y="2037974"/>
                </a:lnTo>
                <a:cubicBezTo>
                  <a:pt x="4398571" y="2139083"/>
                  <a:pt x="4398571" y="2302686"/>
                  <a:pt x="4297461" y="2403501"/>
                </a:cubicBezTo>
                <a:close/>
              </a:path>
            </a:pathLst>
          </a:custGeom>
          <a:solidFill>
            <a:srgbClr val="63357A"/>
          </a:solidFill>
          <a:ln w="29470" cap="flat">
            <a:noFill/>
            <a:prstDash val="solid"/>
            <a:miter/>
          </a:ln>
        </p:spPr>
        <p:txBody>
          <a:bodyPr rtlCol="0" anchor="ctr"/>
          <a:lstStyle/>
          <a:p>
            <a:endParaRPr lang="en-US" sz="1200"/>
          </a:p>
        </p:txBody>
      </p:sp>
      <p:sp>
        <p:nvSpPr>
          <p:cNvPr id="25" name="Freeform: Shape 27">
            <a:extLst>
              <a:ext uri="{FF2B5EF4-FFF2-40B4-BE49-F238E27FC236}">
                <a16:creationId xmlns:a16="http://schemas.microsoft.com/office/drawing/2014/main" id="{380B5F92-5AD3-04FE-5DC2-6E324B357335}"/>
              </a:ext>
            </a:extLst>
          </p:cNvPr>
          <p:cNvSpPr/>
          <p:nvPr/>
        </p:nvSpPr>
        <p:spPr>
          <a:xfrm>
            <a:off x="8036929" y="3490018"/>
            <a:ext cx="2304694" cy="2304695"/>
          </a:xfrm>
          <a:custGeom>
            <a:avLst/>
            <a:gdLst>
              <a:gd name="connsiteX0" fmla="*/ 4297461 w 4421697"/>
              <a:gd name="connsiteY0" fmla="*/ 2403501 h 4421697"/>
              <a:gd name="connsiteX1" fmla="*/ 2403501 w 4421697"/>
              <a:gd name="connsiteY1" fmla="*/ 4297462 h 4421697"/>
              <a:gd name="connsiteX2" fmla="*/ 2037975 w 4421697"/>
              <a:gd name="connsiteY2" fmla="*/ 4297462 h 4421697"/>
              <a:gd name="connsiteX3" fmla="*/ 144015 w 4421697"/>
              <a:gd name="connsiteY3" fmla="*/ 2403501 h 4421697"/>
              <a:gd name="connsiteX4" fmla="*/ 144015 w 4421697"/>
              <a:gd name="connsiteY4" fmla="*/ 2037974 h 4421697"/>
              <a:gd name="connsiteX5" fmla="*/ 2037975 w 4421697"/>
              <a:gd name="connsiteY5" fmla="*/ 144014 h 4421697"/>
              <a:gd name="connsiteX6" fmla="*/ 2403501 w 4421697"/>
              <a:gd name="connsiteY6" fmla="*/ 144014 h 4421697"/>
              <a:gd name="connsiteX7" fmla="*/ 4297461 w 4421697"/>
              <a:gd name="connsiteY7" fmla="*/ 2037974 h 4421697"/>
              <a:gd name="connsiteX8" fmla="*/ 4297461 w 4421697"/>
              <a:gd name="connsiteY8" fmla="*/ 2403501 h 442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1697" h="4421697">
                <a:moveTo>
                  <a:pt x="4297461" y="2403501"/>
                </a:moveTo>
                <a:lnTo>
                  <a:pt x="2403501" y="4297462"/>
                </a:lnTo>
                <a:cubicBezTo>
                  <a:pt x="2302687" y="4398276"/>
                  <a:pt x="2139084" y="4398276"/>
                  <a:pt x="2037975" y="4297462"/>
                </a:cubicBezTo>
                <a:lnTo>
                  <a:pt x="144015" y="2403501"/>
                </a:lnTo>
                <a:cubicBezTo>
                  <a:pt x="43199" y="2302687"/>
                  <a:pt x="43199" y="2139084"/>
                  <a:pt x="144015" y="2037974"/>
                </a:cubicBezTo>
                <a:lnTo>
                  <a:pt x="2037975" y="144014"/>
                </a:lnTo>
                <a:cubicBezTo>
                  <a:pt x="2138789" y="43199"/>
                  <a:pt x="2302392" y="43199"/>
                  <a:pt x="2403501" y="144014"/>
                </a:cubicBezTo>
                <a:lnTo>
                  <a:pt x="4297461" y="2037974"/>
                </a:lnTo>
                <a:cubicBezTo>
                  <a:pt x="4398277" y="2139084"/>
                  <a:pt x="4398277" y="2302687"/>
                  <a:pt x="4297461" y="2403501"/>
                </a:cubicBezTo>
                <a:close/>
              </a:path>
            </a:pathLst>
          </a:custGeom>
          <a:solidFill>
            <a:srgbClr val="7DD1CE"/>
          </a:solidFill>
          <a:ln w="29470" cap="flat">
            <a:noFill/>
            <a:prstDash val="solid"/>
            <a:miter/>
          </a:ln>
        </p:spPr>
        <p:txBody>
          <a:bodyPr rtlCol="0" anchor="ctr"/>
          <a:lstStyle/>
          <a:p>
            <a:endParaRPr lang="en-US" sz="1200"/>
          </a:p>
        </p:txBody>
      </p:sp>
      <p:sp>
        <p:nvSpPr>
          <p:cNvPr id="26" name="Freeform: Shape 28">
            <a:extLst>
              <a:ext uri="{FF2B5EF4-FFF2-40B4-BE49-F238E27FC236}">
                <a16:creationId xmlns:a16="http://schemas.microsoft.com/office/drawing/2014/main" id="{E0A7B634-5D38-CD41-A914-8D77571026C0}"/>
              </a:ext>
            </a:extLst>
          </p:cNvPr>
          <p:cNvSpPr/>
          <p:nvPr/>
        </p:nvSpPr>
        <p:spPr>
          <a:xfrm>
            <a:off x="9582457" y="1944489"/>
            <a:ext cx="2304694" cy="2304695"/>
          </a:xfrm>
          <a:custGeom>
            <a:avLst/>
            <a:gdLst>
              <a:gd name="connsiteX0" fmla="*/ 4297462 w 4421697"/>
              <a:gd name="connsiteY0" fmla="*/ 2403501 h 4421697"/>
              <a:gd name="connsiteX1" fmla="*/ 2403501 w 4421697"/>
              <a:gd name="connsiteY1" fmla="*/ 4297461 h 4421697"/>
              <a:gd name="connsiteX2" fmla="*/ 2037974 w 4421697"/>
              <a:gd name="connsiteY2" fmla="*/ 4297461 h 4421697"/>
              <a:gd name="connsiteX3" fmla="*/ 144013 w 4421697"/>
              <a:gd name="connsiteY3" fmla="*/ 2403501 h 4421697"/>
              <a:gd name="connsiteX4" fmla="*/ 144013 w 4421697"/>
              <a:gd name="connsiteY4" fmla="*/ 2037974 h 4421697"/>
              <a:gd name="connsiteX5" fmla="*/ 2037974 w 4421697"/>
              <a:gd name="connsiteY5" fmla="*/ 144014 h 4421697"/>
              <a:gd name="connsiteX6" fmla="*/ 2403501 w 4421697"/>
              <a:gd name="connsiteY6" fmla="*/ 144014 h 4421697"/>
              <a:gd name="connsiteX7" fmla="*/ 4297462 w 4421697"/>
              <a:gd name="connsiteY7" fmla="*/ 2037974 h 4421697"/>
              <a:gd name="connsiteX8" fmla="*/ 4297462 w 4421697"/>
              <a:gd name="connsiteY8" fmla="*/ 2403501 h 442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1697" h="4421697">
                <a:moveTo>
                  <a:pt x="4297462" y="2403501"/>
                </a:moveTo>
                <a:lnTo>
                  <a:pt x="2403501" y="4297461"/>
                </a:lnTo>
                <a:cubicBezTo>
                  <a:pt x="2302687" y="4398276"/>
                  <a:pt x="2139083" y="4398276"/>
                  <a:pt x="2037974" y="4297461"/>
                </a:cubicBezTo>
                <a:lnTo>
                  <a:pt x="144013" y="2403501"/>
                </a:lnTo>
                <a:cubicBezTo>
                  <a:pt x="43199" y="2302686"/>
                  <a:pt x="43199" y="2139084"/>
                  <a:pt x="144013" y="2037974"/>
                </a:cubicBezTo>
                <a:lnTo>
                  <a:pt x="2037974" y="144014"/>
                </a:lnTo>
                <a:cubicBezTo>
                  <a:pt x="2138790" y="43199"/>
                  <a:pt x="2302392" y="43199"/>
                  <a:pt x="2403501" y="144014"/>
                </a:cubicBezTo>
                <a:lnTo>
                  <a:pt x="4297462" y="2037974"/>
                </a:lnTo>
                <a:cubicBezTo>
                  <a:pt x="4398276" y="2139084"/>
                  <a:pt x="4398276" y="2302686"/>
                  <a:pt x="4297462" y="2403501"/>
                </a:cubicBezTo>
                <a:close/>
              </a:path>
            </a:pathLst>
          </a:custGeom>
          <a:solidFill>
            <a:srgbClr val="385085"/>
          </a:solidFill>
          <a:ln w="29470" cap="flat">
            <a:noFill/>
            <a:prstDash val="solid"/>
            <a:miter/>
          </a:ln>
        </p:spPr>
        <p:txBody>
          <a:bodyPr rtlCol="0" anchor="ctr"/>
          <a:lstStyle/>
          <a:p>
            <a:endParaRPr lang="en-US" sz="1200"/>
          </a:p>
        </p:txBody>
      </p:sp>
      <p:sp>
        <p:nvSpPr>
          <p:cNvPr id="27" name="Freeform: Shape 29">
            <a:extLst>
              <a:ext uri="{FF2B5EF4-FFF2-40B4-BE49-F238E27FC236}">
                <a16:creationId xmlns:a16="http://schemas.microsoft.com/office/drawing/2014/main" id="{3EE4E2CE-8ED9-C0E9-927F-1776D3023205}"/>
              </a:ext>
            </a:extLst>
          </p:cNvPr>
          <p:cNvSpPr/>
          <p:nvPr/>
        </p:nvSpPr>
        <p:spPr>
          <a:xfrm>
            <a:off x="1374756" y="2590041"/>
            <a:ext cx="15364" cy="92188"/>
          </a:xfrm>
          <a:custGeom>
            <a:avLst/>
            <a:gdLst>
              <a:gd name="connsiteX0" fmla="*/ 22108 w 29477"/>
              <a:gd name="connsiteY0" fmla="*/ 157118 h 176867"/>
              <a:gd name="connsiteX1" fmla="*/ 22108 w 29477"/>
              <a:gd name="connsiteY1" fmla="*/ 22108 h 176867"/>
            </a:gdLst>
            <a:ahLst/>
            <a:cxnLst>
              <a:cxn ang="0">
                <a:pos x="connsiteX0" y="connsiteY0"/>
              </a:cxn>
              <a:cxn ang="0">
                <a:pos x="connsiteX1" y="connsiteY1"/>
              </a:cxn>
            </a:cxnLst>
            <a:rect l="l" t="t" r="r" b="b"/>
            <a:pathLst>
              <a:path w="29477" h="176867">
                <a:moveTo>
                  <a:pt x="22108" y="157118"/>
                </a:moveTo>
                <a:lnTo>
                  <a:pt x="22108" y="22108"/>
                </a:lnTo>
              </a:path>
            </a:pathLst>
          </a:custGeom>
          <a:ln w="9525" cap="flat">
            <a:noFill/>
            <a:prstDash val="solid"/>
            <a:miter/>
          </a:ln>
        </p:spPr>
        <p:txBody>
          <a:bodyPr rtlCol="0" anchor="ctr"/>
          <a:lstStyle/>
          <a:p>
            <a:endParaRPr lang="en-US" sz="1200"/>
          </a:p>
        </p:txBody>
      </p:sp>
      <p:sp>
        <p:nvSpPr>
          <p:cNvPr id="28" name="Freeform: Shape 30">
            <a:extLst>
              <a:ext uri="{FF2B5EF4-FFF2-40B4-BE49-F238E27FC236}">
                <a16:creationId xmlns:a16="http://schemas.microsoft.com/office/drawing/2014/main" id="{DD774CB8-C74D-DE1F-7B02-A2BD9B9A1CF5}"/>
              </a:ext>
            </a:extLst>
          </p:cNvPr>
          <p:cNvSpPr/>
          <p:nvPr/>
        </p:nvSpPr>
        <p:spPr>
          <a:xfrm>
            <a:off x="1369993" y="2585278"/>
            <a:ext cx="30729" cy="92188"/>
          </a:xfrm>
          <a:custGeom>
            <a:avLst/>
            <a:gdLst>
              <a:gd name="connsiteX0" fmla="*/ 31247 w 58955"/>
              <a:gd name="connsiteY0" fmla="*/ 175394 h 176867"/>
              <a:gd name="connsiteX1" fmla="*/ 22108 w 58955"/>
              <a:gd name="connsiteY1" fmla="*/ 166256 h 176867"/>
              <a:gd name="connsiteX2" fmla="*/ 22108 w 58955"/>
              <a:gd name="connsiteY2" fmla="*/ 31247 h 176867"/>
              <a:gd name="connsiteX3" fmla="*/ 31247 w 58955"/>
              <a:gd name="connsiteY3" fmla="*/ 22108 h 176867"/>
              <a:gd name="connsiteX4" fmla="*/ 40385 w 58955"/>
              <a:gd name="connsiteY4" fmla="*/ 31247 h 176867"/>
              <a:gd name="connsiteX5" fmla="*/ 40385 w 58955"/>
              <a:gd name="connsiteY5" fmla="*/ 166256 h 176867"/>
              <a:gd name="connsiteX6" fmla="*/ 31247 w 58955"/>
              <a:gd name="connsiteY6" fmla="*/ 175394 h 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55" h="176867">
                <a:moveTo>
                  <a:pt x="31247" y="175394"/>
                </a:moveTo>
                <a:cubicBezTo>
                  <a:pt x="26235" y="175394"/>
                  <a:pt x="22108" y="171267"/>
                  <a:pt x="22108" y="166256"/>
                </a:cubicBezTo>
                <a:lnTo>
                  <a:pt x="22108" y="31247"/>
                </a:lnTo>
                <a:cubicBezTo>
                  <a:pt x="22108" y="26235"/>
                  <a:pt x="26235" y="22108"/>
                  <a:pt x="31247" y="22108"/>
                </a:cubicBezTo>
                <a:cubicBezTo>
                  <a:pt x="36258" y="22108"/>
                  <a:pt x="40385" y="26235"/>
                  <a:pt x="40385" y="31247"/>
                </a:cubicBezTo>
                <a:lnTo>
                  <a:pt x="40385" y="166256"/>
                </a:lnTo>
                <a:cubicBezTo>
                  <a:pt x="40680" y="171267"/>
                  <a:pt x="36553" y="175394"/>
                  <a:pt x="31247" y="175394"/>
                </a:cubicBezTo>
                <a:close/>
              </a:path>
            </a:pathLst>
          </a:custGeom>
          <a:solidFill>
            <a:srgbClr val="F2F2F2"/>
          </a:solidFill>
          <a:ln w="9525" cap="flat">
            <a:noFill/>
            <a:prstDash val="solid"/>
            <a:miter/>
          </a:ln>
        </p:spPr>
        <p:txBody>
          <a:bodyPr rtlCol="0" anchor="ctr"/>
          <a:lstStyle/>
          <a:p>
            <a:endParaRPr lang="en-US" sz="1200"/>
          </a:p>
        </p:txBody>
      </p:sp>
      <p:sp>
        <p:nvSpPr>
          <p:cNvPr id="29" name="Freeform: Shape 31">
            <a:extLst>
              <a:ext uri="{FF2B5EF4-FFF2-40B4-BE49-F238E27FC236}">
                <a16:creationId xmlns:a16="http://schemas.microsoft.com/office/drawing/2014/main" id="{D4F3DB5B-D7C5-6EC6-330D-6FE33E0D4100}"/>
              </a:ext>
            </a:extLst>
          </p:cNvPr>
          <p:cNvSpPr/>
          <p:nvPr/>
        </p:nvSpPr>
        <p:spPr>
          <a:xfrm>
            <a:off x="1258657" y="2285361"/>
            <a:ext cx="307293" cy="399481"/>
          </a:xfrm>
          <a:custGeom>
            <a:avLst/>
            <a:gdLst>
              <a:gd name="connsiteX0" fmla="*/ 500428 w 589559"/>
              <a:gd name="connsiteY0" fmla="*/ 750804 h 766427"/>
              <a:gd name="connsiteX1" fmla="*/ 491290 w 589559"/>
              <a:gd name="connsiteY1" fmla="*/ 741666 h 766427"/>
              <a:gd name="connsiteX2" fmla="*/ 491290 w 589559"/>
              <a:gd name="connsiteY2" fmla="*/ 541510 h 766427"/>
              <a:gd name="connsiteX3" fmla="*/ 492764 w 589559"/>
              <a:gd name="connsiteY3" fmla="*/ 536499 h 766427"/>
              <a:gd name="connsiteX4" fmla="*/ 574713 w 589559"/>
              <a:gd name="connsiteY4" fmla="*/ 265891 h 766427"/>
              <a:gd name="connsiteX5" fmla="*/ 345079 w 589559"/>
              <a:gd name="connsiteY5" fmla="*/ 41269 h 766427"/>
              <a:gd name="connsiteX6" fmla="*/ 184424 w 589559"/>
              <a:gd name="connsiteY6" fmla="*/ 98162 h 766427"/>
              <a:gd name="connsiteX7" fmla="*/ 122226 w 589559"/>
              <a:gd name="connsiteY7" fmla="*/ 247320 h 766427"/>
              <a:gd name="connsiteX8" fmla="*/ 122226 w 589559"/>
              <a:gd name="connsiteY8" fmla="*/ 284168 h 766427"/>
              <a:gd name="connsiteX9" fmla="*/ 121341 w 589559"/>
              <a:gd name="connsiteY9" fmla="*/ 288295 h 766427"/>
              <a:gd name="connsiteX10" fmla="*/ 46467 w 589559"/>
              <a:gd name="connsiteY10" fmla="*/ 435095 h 766427"/>
              <a:gd name="connsiteX11" fmla="*/ 113087 w 589559"/>
              <a:gd name="connsiteY11" fmla="*/ 435095 h 766427"/>
              <a:gd name="connsiteX12" fmla="*/ 122226 w 589559"/>
              <a:gd name="connsiteY12" fmla="*/ 444233 h 766427"/>
              <a:gd name="connsiteX13" fmla="*/ 122226 w 589559"/>
              <a:gd name="connsiteY13" fmla="*/ 537089 h 766427"/>
              <a:gd name="connsiteX14" fmla="*/ 182066 w 589559"/>
              <a:gd name="connsiteY14" fmla="*/ 596929 h 766427"/>
              <a:gd name="connsiteX15" fmla="*/ 289955 w 589559"/>
              <a:gd name="connsiteY15" fmla="*/ 596929 h 766427"/>
              <a:gd name="connsiteX16" fmla="*/ 299094 w 589559"/>
              <a:gd name="connsiteY16" fmla="*/ 606067 h 766427"/>
              <a:gd name="connsiteX17" fmla="*/ 289955 w 589559"/>
              <a:gd name="connsiteY17" fmla="*/ 615205 h 766427"/>
              <a:gd name="connsiteX18" fmla="*/ 182066 w 589559"/>
              <a:gd name="connsiteY18" fmla="*/ 615205 h 766427"/>
              <a:gd name="connsiteX19" fmla="*/ 103949 w 589559"/>
              <a:gd name="connsiteY19" fmla="*/ 536794 h 766427"/>
              <a:gd name="connsiteX20" fmla="*/ 103949 w 589559"/>
              <a:gd name="connsiteY20" fmla="*/ 453076 h 766427"/>
              <a:gd name="connsiteX21" fmla="*/ 31433 w 589559"/>
              <a:gd name="connsiteY21" fmla="*/ 453076 h 766427"/>
              <a:gd name="connsiteX22" fmla="*/ 23474 w 589559"/>
              <a:gd name="connsiteY22" fmla="*/ 448655 h 766427"/>
              <a:gd name="connsiteX23" fmla="*/ 23180 w 589559"/>
              <a:gd name="connsiteY23" fmla="*/ 439517 h 766427"/>
              <a:gd name="connsiteX24" fmla="*/ 103949 w 589559"/>
              <a:gd name="connsiteY24" fmla="*/ 281220 h 766427"/>
              <a:gd name="connsiteX25" fmla="*/ 103949 w 589559"/>
              <a:gd name="connsiteY25" fmla="*/ 246731 h 766427"/>
              <a:gd name="connsiteX26" fmla="*/ 171749 w 589559"/>
              <a:gd name="connsiteY26" fmla="*/ 84012 h 766427"/>
              <a:gd name="connsiteX27" fmla="*/ 345079 w 589559"/>
              <a:gd name="connsiteY27" fmla="*/ 22108 h 766427"/>
              <a:gd name="connsiteX28" fmla="*/ 592989 w 589559"/>
              <a:gd name="connsiteY28" fmla="*/ 265007 h 766427"/>
              <a:gd name="connsiteX29" fmla="*/ 509566 w 589559"/>
              <a:gd name="connsiteY29" fmla="*/ 543279 h 766427"/>
              <a:gd name="connsiteX30" fmla="*/ 509566 w 589559"/>
              <a:gd name="connsiteY30" fmla="*/ 740782 h 766427"/>
              <a:gd name="connsiteX31" fmla="*/ 500428 w 589559"/>
              <a:gd name="connsiteY31" fmla="*/ 750804 h 76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9559" h="766427">
                <a:moveTo>
                  <a:pt x="500428" y="750804"/>
                </a:moveTo>
                <a:cubicBezTo>
                  <a:pt x="495417" y="750804"/>
                  <a:pt x="491290" y="746677"/>
                  <a:pt x="491290" y="741666"/>
                </a:cubicBezTo>
                <a:lnTo>
                  <a:pt x="491290" y="541510"/>
                </a:lnTo>
                <a:cubicBezTo>
                  <a:pt x="491290" y="539742"/>
                  <a:pt x="491880" y="537973"/>
                  <a:pt x="492764" y="536499"/>
                </a:cubicBezTo>
                <a:cubicBezTo>
                  <a:pt x="493648" y="535320"/>
                  <a:pt x="574713" y="404143"/>
                  <a:pt x="574713" y="265891"/>
                </a:cubicBezTo>
                <a:cubicBezTo>
                  <a:pt x="574713" y="263533"/>
                  <a:pt x="572060" y="41269"/>
                  <a:pt x="345079" y="41269"/>
                </a:cubicBezTo>
                <a:cubicBezTo>
                  <a:pt x="278754" y="41269"/>
                  <a:pt x="224809" y="60430"/>
                  <a:pt x="184424" y="98162"/>
                </a:cubicBezTo>
                <a:cubicBezTo>
                  <a:pt x="144924" y="135009"/>
                  <a:pt x="122226" y="189249"/>
                  <a:pt x="122226" y="247320"/>
                </a:cubicBezTo>
                <a:lnTo>
                  <a:pt x="122226" y="284168"/>
                </a:lnTo>
                <a:cubicBezTo>
                  <a:pt x="122226" y="285642"/>
                  <a:pt x="121931" y="287115"/>
                  <a:pt x="121341" y="288295"/>
                </a:cubicBezTo>
                <a:lnTo>
                  <a:pt x="46467" y="435095"/>
                </a:lnTo>
                <a:lnTo>
                  <a:pt x="113087" y="435095"/>
                </a:lnTo>
                <a:cubicBezTo>
                  <a:pt x="118099" y="435095"/>
                  <a:pt x="122226" y="439222"/>
                  <a:pt x="122226" y="444233"/>
                </a:cubicBezTo>
                <a:lnTo>
                  <a:pt x="122226" y="537089"/>
                </a:lnTo>
                <a:cubicBezTo>
                  <a:pt x="122226" y="570104"/>
                  <a:pt x="149051" y="596929"/>
                  <a:pt x="182066" y="596929"/>
                </a:cubicBezTo>
                <a:lnTo>
                  <a:pt x="289955" y="596929"/>
                </a:lnTo>
                <a:cubicBezTo>
                  <a:pt x="294967" y="596929"/>
                  <a:pt x="299094" y="601056"/>
                  <a:pt x="299094" y="606067"/>
                </a:cubicBezTo>
                <a:cubicBezTo>
                  <a:pt x="299094" y="611078"/>
                  <a:pt x="294967" y="615205"/>
                  <a:pt x="289955" y="615205"/>
                </a:cubicBezTo>
                <a:lnTo>
                  <a:pt x="182066" y="615205"/>
                </a:lnTo>
                <a:cubicBezTo>
                  <a:pt x="139028" y="615205"/>
                  <a:pt x="103949" y="580127"/>
                  <a:pt x="103949" y="536794"/>
                </a:cubicBezTo>
                <a:lnTo>
                  <a:pt x="103949" y="453076"/>
                </a:lnTo>
                <a:lnTo>
                  <a:pt x="31433" y="453076"/>
                </a:lnTo>
                <a:cubicBezTo>
                  <a:pt x="28191" y="453076"/>
                  <a:pt x="25243" y="451308"/>
                  <a:pt x="23474" y="448655"/>
                </a:cubicBezTo>
                <a:cubicBezTo>
                  <a:pt x="21706" y="446002"/>
                  <a:pt x="21706" y="442464"/>
                  <a:pt x="23180" y="439517"/>
                </a:cubicBezTo>
                <a:lnTo>
                  <a:pt x="103949" y="281220"/>
                </a:lnTo>
                <a:lnTo>
                  <a:pt x="103949" y="246731"/>
                </a:lnTo>
                <a:cubicBezTo>
                  <a:pt x="103949" y="183648"/>
                  <a:pt x="128711" y="124102"/>
                  <a:pt x="171749" y="84012"/>
                </a:cubicBezTo>
                <a:cubicBezTo>
                  <a:pt x="215671" y="43038"/>
                  <a:pt x="274037" y="22108"/>
                  <a:pt x="345079" y="22108"/>
                </a:cubicBezTo>
                <a:cubicBezTo>
                  <a:pt x="541402" y="22108"/>
                  <a:pt x="592989" y="180995"/>
                  <a:pt x="592989" y="265007"/>
                </a:cubicBezTo>
                <a:cubicBezTo>
                  <a:pt x="592989" y="400016"/>
                  <a:pt x="521063" y="524118"/>
                  <a:pt x="509566" y="543279"/>
                </a:cubicBezTo>
                <a:lnTo>
                  <a:pt x="509566" y="740782"/>
                </a:lnTo>
                <a:cubicBezTo>
                  <a:pt x="509566" y="746677"/>
                  <a:pt x="505439" y="750804"/>
                  <a:pt x="500428" y="750804"/>
                </a:cubicBezTo>
                <a:close/>
              </a:path>
            </a:pathLst>
          </a:custGeom>
          <a:solidFill>
            <a:srgbClr val="F2F2F2"/>
          </a:solidFill>
          <a:ln w="9525" cap="flat">
            <a:noFill/>
            <a:prstDash val="solid"/>
            <a:miter/>
          </a:ln>
        </p:spPr>
        <p:txBody>
          <a:bodyPr rtlCol="0" anchor="ctr"/>
          <a:lstStyle/>
          <a:p>
            <a:endParaRPr lang="en-US" sz="1200"/>
          </a:p>
        </p:txBody>
      </p:sp>
      <p:sp>
        <p:nvSpPr>
          <p:cNvPr id="30" name="Freeform: Shape 32">
            <a:extLst>
              <a:ext uri="{FF2B5EF4-FFF2-40B4-BE49-F238E27FC236}">
                <a16:creationId xmlns:a16="http://schemas.microsoft.com/office/drawing/2014/main" id="{A6430981-1710-4F2E-9541-EB0201660CC4}"/>
              </a:ext>
            </a:extLst>
          </p:cNvPr>
          <p:cNvSpPr/>
          <p:nvPr/>
        </p:nvSpPr>
        <p:spPr>
          <a:xfrm>
            <a:off x="1420850" y="2419341"/>
            <a:ext cx="30729" cy="76823"/>
          </a:xfrm>
          <a:custGeom>
            <a:avLst/>
            <a:gdLst>
              <a:gd name="connsiteX0" fmla="*/ 31247 w 58955"/>
              <a:gd name="connsiteY0" fmla="*/ 148569 h 147389"/>
              <a:gd name="connsiteX1" fmla="*/ 22108 w 58955"/>
              <a:gd name="connsiteY1" fmla="*/ 139431 h 147389"/>
              <a:gd name="connsiteX2" fmla="*/ 22108 w 58955"/>
              <a:gd name="connsiteY2" fmla="*/ 31247 h 147389"/>
              <a:gd name="connsiteX3" fmla="*/ 31247 w 58955"/>
              <a:gd name="connsiteY3" fmla="*/ 22108 h 147389"/>
              <a:gd name="connsiteX4" fmla="*/ 40385 w 58955"/>
              <a:gd name="connsiteY4" fmla="*/ 31247 h 147389"/>
              <a:gd name="connsiteX5" fmla="*/ 40385 w 58955"/>
              <a:gd name="connsiteY5" fmla="*/ 139431 h 147389"/>
              <a:gd name="connsiteX6" fmla="*/ 31247 w 58955"/>
              <a:gd name="connsiteY6" fmla="*/ 148569 h 14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55" h="147389">
                <a:moveTo>
                  <a:pt x="31247" y="148569"/>
                </a:moveTo>
                <a:cubicBezTo>
                  <a:pt x="26235" y="148569"/>
                  <a:pt x="22108" y="144442"/>
                  <a:pt x="22108" y="139431"/>
                </a:cubicBezTo>
                <a:lnTo>
                  <a:pt x="22108" y="31247"/>
                </a:lnTo>
                <a:cubicBezTo>
                  <a:pt x="22108" y="26235"/>
                  <a:pt x="26235" y="22108"/>
                  <a:pt x="31247" y="22108"/>
                </a:cubicBezTo>
                <a:cubicBezTo>
                  <a:pt x="36258" y="22108"/>
                  <a:pt x="40385" y="26235"/>
                  <a:pt x="40385" y="31247"/>
                </a:cubicBezTo>
                <a:lnTo>
                  <a:pt x="40385" y="139431"/>
                </a:lnTo>
                <a:cubicBezTo>
                  <a:pt x="40385" y="144442"/>
                  <a:pt x="36258" y="148569"/>
                  <a:pt x="31247" y="148569"/>
                </a:cubicBezTo>
                <a:close/>
              </a:path>
            </a:pathLst>
          </a:custGeom>
          <a:solidFill>
            <a:srgbClr val="F2F2F2"/>
          </a:solidFill>
          <a:ln w="9525" cap="flat">
            <a:noFill/>
            <a:prstDash val="solid"/>
            <a:miter/>
          </a:ln>
        </p:spPr>
        <p:txBody>
          <a:bodyPr rtlCol="0" anchor="ctr"/>
          <a:lstStyle/>
          <a:p>
            <a:endParaRPr lang="en-US" sz="1200"/>
          </a:p>
        </p:txBody>
      </p:sp>
      <p:sp>
        <p:nvSpPr>
          <p:cNvPr id="31" name="Freeform: Shape 33">
            <a:extLst>
              <a:ext uri="{FF2B5EF4-FFF2-40B4-BE49-F238E27FC236}">
                <a16:creationId xmlns:a16="http://schemas.microsoft.com/office/drawing/2014/main" id="{C634C3B8-8758-481E-2B83-7BFD96BBC80A}"/>
              </a:ext>
            </a:extLst>
          </p:cNvPr>
          <p:cNvSpPr/>
          <p:nvPr/>
        </p:nvSpPr>
        <p:spPr>
          <a:xfrm>
            <a:off x="1420850" y="2332376"/>
            <a:ext cx="30729" cy="76823"/>
          </a:xfrm>
          <a:custGeom>
            <a:avLst/>
            <a:gdLst>
              <a:gd name="connsiteX0" fmla="*/ 31247 w 58955"/>
              <a:gd name="connsiteY0" fmla="*/ 148569 h 147389"/>
              <a:gd name="connsiteX1" fmla="*/ 22108 w 58955"/>
              <a:gd name="connsiteY1" fmla="*/ 139431 h 147389"/>
              <a:gd name="connsiteX2" fmla="*/ 22108 w 58955"/>
              <a:gd name="connsiteY2" fmla="*/ 31247 h 147389"/>
              <a:gd name="connsiteX3" fmla="*/ 31247 w 58955"/>
              <a:gd name="connsiteY3" fmla="*/ 22108 h 147389"/>
              <a:gd name="connsiteX4" fmla="*/ 40385 w 58955"/>
              <a:gd name="connsiteY4" fmla="*/ 31247 h 147389"/>
              <a:gd name="connsiteX5" fmla="*/ 40385 w 58955"/>
              <a:gd name="connsiteY5" fmla="*/ 139431 h 147389"/>
              <a:gd name="connsiteX6" fmla="*/ 31247 w 58955"/>
              <a:gd name="connsiteY6" fmla="*/ 148569 h 14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55" h="147389">
                <a:moveTo>
                  <a:pt x="31247" y="148569"/>
                </a:moveTo>
                <a:cubicBezTo>
                  <a:pt x="26235" y="148569"/>
                  <a:pt x="22108" y="144442"/>
                  <a:pt x="22108" y="139431"/>
                </a:cubicBezTo>
                <a:lnTo>
                  <a:pt x="22108" y="31247"/>
                </a:lnTo>
                <a:cubicBezTo>
                  <a:pt x="22108" y="26235"/>
                  <a:pt x="26235" y="22108"/>
                  <a:pt x="31247" y="22108"/>
                </a:cubicBezTo>
                <a:cubicBezTo>
                  <a:pt x="36258" y="22108"/>
                  <a:pt x="40385" y="26235"/>
                  <a:pt x="40385" y="31247"/>
                </a:cubicBezTo>
                <a:lnTo>
                  <a:pt x="40385" y="139431"/>
                </a:lnTo>
                <a:cubicBezTo>
                  <a:pt x="40385" y="144147"/>
                  <a:pt x="36258" y="148569"/>
                  <a:pt x="31247" y="148569"/>
                </a:cubicBezTo>
                <a:close/>
              </a:path>
            </a:pathLst>
          </a:custGeom>
          <a:solidFill>
            <a:srgbClr val="F2F2F2"/>
          </a:solidFill>
          <a:ln w="9525" cap="flat">
            <a:noFill/>
            <a:prstDash val="solid"/>
            <a:miter/>
          </a:ln>
        </p:spPr>
        <p:txBody>
          <a:bodyPr rtlCol="0" anchor="ctr"/>
          <a:lstStyle/>
          <a:p>
            <a:endParaRPr lang="en-US" sz="1200"/>
          </a:p>
        </p:txBody>
      </p:sp>
      <p:sp>
        <p:nvSpPr>
          <p:cNvPr id="32" name="Freeform: Shape 34">
            <a:extLst>
              <a:ext uri="{FF2B5EF4-FFF2-40B4-BE49-F238E27FC236}">
                <a16:creationId xmlns:a16="http://schemas.microsoft.com/office/drawing/2014/main" id="{D13E5A91-6ADE-66AE-F100-75E2105E8A78}"/>
              </a:ext>
            </a:extLst>
          </p:cNvPr>
          <p:cNvSpPr/>
          <p:nvPr/>
        </p:nvSpPr>
        <p:spPr>
          <a:xfrm>
            <a:off x="1369071" y="2428559"/>
            <a:ext cx="46094" cy="46094"/>
          </a:xfrm>
          <a:custGeom>
            <a:avLst/>
            <a:gdLst>
              <a:gd name="connsiteX0" fmla="*/ 31247 w 88433"/>
              <a:gd name="connsiteY0" fmla="*/ 90497 h 88433"/>
              <a:gd name="connsiteX1" fmla="*/ 24762 w 88433"/>
              <a:gd name="connsiteY1" fmla="*/ 87844 h 88433"/>
              <a:gd name="connsiteX2" fmla="*/ 24762 w 88433"/>
              <a:gd name="connsiteY2" fmla="*/ 74874 h 88433"/>
              <a:gd name="connsiteX3" fmla="*/ 74874 w 88433"/>
              <a:gd name="connsiteY3" fmla="*/ 24761 h 88433"/>
              <a:gd name="connsiteX4" fmla="*/ 87844 w 88433"/>
              <a:gd name="connsiteY4" fmla="*/ 24761 h 88433"/>
              <a:gd name="connsiteX5" fmla="*/ 87844 w 88433"/>
              <a:gd name="connsiteY5" fmla="*/ 37732 h 88433"/>
              <a:gd name="connsiteX6" fmla="*/ 37732 w 88433"/>
              <a:gd name="connsiteY6" fmla="*/ 87844 h 88433"/>
              <a:gd name="connsiteX7" fmla="*/ 31247 w 88433"/>
              <a:gd name="connsiteY7" fmla="*/ 90497 h 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433" h="88433">
                <a:moveTo>
                  <a:pt x="31247" y="90497"/>
                </a:moveTo>
                <a:cubicBezTo>
                  <a:pt x="28888" y="90497"/>
                  <a:pt x="26530" y="89613"/>
                  <a:pt x="24762" y="87844"/>
                </a:cubicBezTo>
                <a:cubicBezTo>
                  <a:pt x="21224" y="84307"/>
                  <a:pt x="21224" y="78411"/>
                  <a:pt x="24762" y="74874"/>
                </a:cubicBezTo>
                <a:lnTo>
                  <a:pt x="74874" y="24761"/>
                </a:lnTo>
                <a:cubicBezTo>
                  <a:pt x="78411" y="21224"/>
                  <a:pt x="84307" y="21224"/>
                  <a:pt x="87844" y="24761"/>
                </a:cubicBezTo>
                <a:cubicBezTo>
                  <a:pt x="91382" y="28299"/>
                  <a:pt x="91382" y="34194"/>
                  <a:pt x="87844" y="37732"/>
                </a:cubicBezTo>
                <a:lnTo>
                  <a:pt x="37732" y="87844"/>
                </a:lnTo>
                <a:cubicBezTo>
                  <a:pt x="35963" y="89613"/>
                  <a:pt x="33605" y="90497"/>
                  <a:pt x="31247" y="90497"/>
                </a:cubicBezTo>
                <a:close/>
              </a:path>
            </a:pathLst>
          </a:custGeom>
          <a:solidFill>
            <a:srgbClr val="F2F2F2"/>
          </a:solidFill>
          <a:ln w="9525" cap="flat">
            <a:noFill/>
            <a:prstDash val="solid"/>
            <a:miter/>
          </a:ln>
        </p:spPr>
        <p:txBody>
          <a:bodyPr rtlCol="0" anchor="ctr"/>
          <a:lstStyle/>
          <a:p>
            <a:endParaRPr lang="en-US" sz="1200"/>
          </a:p>
        </p:txBody>
      </p:sp>
      <p:sp>
        <p:nvSpPr>
          <p:cNvPr id="33" name="Freeform: Shape 35">
            <a:extLst>
              <a:ext uri="{FF2B5EF4-FFF2-40B4-BE49-F238E27FC236}">
                <a16:creationId xmlns:a16="http://schemas.microsoft.com/office/drawing/2014/main" id="{1914B4E3-64BE-1FFC-4E8E-431637CFBC93}"/>
              </a:ext>
            </a:extLst>
          </p:cNvPr>
          <p:cNvSpPr/>
          <p:nvPr/>
        </p:nvSpPr>
        <p:spPr>
          <a:xfrm>
            <a:off x="1369225" y="2353426"/>
            <a:ext cx="46094" cy="46094"/>
          </a:xfrm>
          <a:custGeom>
            <a:avLst/>
            <a:gdLst>
              <a:gd name="connsiteX0" fmla="*/ 81359 w 88433"/>
              <a:gd name="connsiteY0" fmla="*/ 90498 h 88433"/>
              <a:gd name="connsiteX1" fmla="*/ 74874 w 88433"/>
              <a:gd name="connsiteY1" fmla="*/ 87844 h 88433"/>
              <a:gd name="connsiteX2" fmla="*/ 24762 w 88433"/>
              <a:gd name="connsiteY2" fmla="*/ 37732 h 88433"/>
              <a:gd name="connsiteX3" fmla="*/ 24762 w 88433"/>
              <a:gd name="connsiteY3" fmla="*/ 24762 h 88433"/>
              <a:gd name="connsiteX4" fmla="*/ 37732 w 88433"/>
              <a:gd name="connsiteY4" fmla="*/ 24762 h 88433"/>
              <a:gd name="connsiteX5" fmla="*/ 87844 w 88433"/>
              <a:gd name="connsiteY5" fmla="*/ 74874 h 88433"/>
              <a:gd name="connsiteX6" fmla="*/ 87844 w 88433"/>
              <a:gd name="connsiteY6" fmla="*/ 87844 h 88433"/>
              <a:gd name="connsiteX7" fmla="*/ 81359 w 88433"/>
              <a:gd name="connsiteY7" fmla="*/ 90498 h 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433" h="88433">
                <a:moveTo>
                  <a:pt x="81359" y="90498"/>
                </a:moveTo>
                <a:cubicBezTo>
                  <a:pt x="79001" y="90498"/>
                  <a:pt x="76643" y="89613"/>
                  <a:pt x="74874" y="87844"/>
                </a:cubicBezTo>
                <a:lnTo>
                  <a:pt x="24762" y="37732"/>
                </a:lnTo>
                <a:cubicBezTo>
                  <a:pt x="21224" y="34195"/>
                  <a:pt x="21224" y="28299"/>
                  <a:pt x="24762" y="24762"/>
                </a:cubicBezTo>
                <a:cubicBezTo>
                  <a:pt x="28299" y="21224"/>
                  <a:pt x="34195" y="21224"/>
                  <a:pt x="37732" y="24762"/>
                </a:cubicBezTo>
                <a:lnTo>
                  <a:pt x="87844" y="74874"/>
                </a:lnTo>
                <a:cubicBezTo>
                  <a:pt x="91382" y="78411"/>
                  <a:pt x="91382" y="84307"/>
                  <a:pt x="87844" y="87844"/>
                </a:cubicBezTo>
                <a:cubicBezTo>
                  <a:pt x="86076" y="89613"/>
                  <a:pt x="83718" y="90498"/>
                  <a:pt x="81359" y="90498"/>
                </a:cubicBezTo>
                <a:close/>
              </a:path>
            </a:pathLst>
          </a:custGeom>
          <a:solidFill>
            <a:srgbClr val="F2F2F2"/>
          </a:solidFill>
          <a:ln w="9525" cap="flat">
            <a:noFill/>
            <a:prstDash val="solid"/>
            <a:miter/>
          </a:ln>
        </p:spPr>
        <p:txBody>
          <a:bodyPr rtlCol="0" anchor="ctr"/>
          <a:lstStyle/>
          <a:p>
            <a:endParaRPr lang="en-US" sz="1200"/>
          </a:p>
        </p:txBody>
      </p:sp>
      <p:sp>
        <p:nvSpPr>
          <p:cNvPr id="34" name="Freeform: Shape 36">
            <a:extLst>
              <a:ext uri="{FF2B5EF4-FFF2-40B4-BE49-F238E27FC236}">
                <a16:creationId xmlns:a16="http://schemas.microsoft.com/office/drawing/2014/main" id="{EF9D6F09-3850-26BE-B269-6EF336D96CEF}"/>
              </a:ext>
            </a:extLst>
          </p:cNvPr>
          <p:cNvSpPr/>
          <p:nvPr/>
        </p:nvSpPr>
        <p:spPr>
          <a:xfrm>
            <a:off x="1347407" y="2403976"/>
            <a:ext cx="76823" cy="30729"/>
          </a:xfrm>
          <a:custGeom>
            <a:avLst/>
            <a:gdLst>
              <a:gd name="connsiteX0" fmla="*/ 140905 w 147389"/>
              <a:gd name="connsiteY0" fmla="*/ 40385 h 58955"/>
              <a:gd name="connsiteX1" fmla="*/ 31247 w 147389"/>
              <a:gd name="connsiteY1" fmla="*/ 40385 h 58955"/>
              <a:gd name="connsiteX2" fmla="*/ 22108 w 147389"/>
              <a:gd name="connsiteY2" fmla="*/ 31247 h 58955"/>
              <a:gd name="connsiteX3" fmla="*/ 31247 w 147389"/>
              <a:gd name="connsiteY3" fmla="*/ 22108 h 58955"/>
              <a:gd name="connsiteX4" fmla="*/ 140905 w 147389"/>
              <a:gd name="connsiteY4" fmla="*/ 22108 h 58955"/>
              <a:gd name="connsiteX5" fmla="*/ 150043 w 147389"/>
              <a:gd name="connsiteY5" fmla="*/ 31247 h 58955"/>
              <a:gd name="connsiteX6" fmla="*/ 140905 w 147389"/>
              <a:gd name="connsiteY6" fmla="*/ 40385 h 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9" h="58955">
                <a:moveTo>
                  <a:pt x="140905" y="40385"/>
                </a:moveTo>
                <a:lnTo>
                  <a:pt x="31247" y="40385"/>
                </a:lnTo>
                <a:cubicBezTo>
                  <a:pt x="26235" y="40385"/>
                  <a:pt x="22108" y="36258"/>
                  <a:pt x="22108" y="31247"/>
                </a:cubicBezTo>
                <a:cubicBezTo>
                  <a:pt x="22108" y="26235"/>
                  <a:pt x="26235" y="22108"/>
                  <a:pt x="31247" y="22108"/>
                </a:cubicBezTo>
                <a:lnTo>
                  <a:pt x="140905" y="22108"/>
                </a:lnTo>
                <a:cubicBezTo>
                  <a:pt x="145916" y="22108"/>
                  <a:pt x="150043" y="26235"/>
                  <a:pt x="150043" y="31247"/>
                </a:cubicBezTo>
                <a:cubicBezTo>
                  <a:pt x="150043" y="36258"/>
                  <a:pt x="145916" y="40385"/>
                  <a:pt x="140905" y="40385"/>
                </a:cubicBezTo>
                <a:close/>
              </a:path>
            </a:pathLst>
          </a:custGeom>
          <a:solidFill>
            <a:srgbClr val="F2F2F2"/>
          </a:solidFill>
          <a:ln w="9525" cap="flat">
            <a:noFill/>
            <a:prstDash val="solid"/>
            <a:miter/>
          </a:ln>
        </p:spPr>
        <p:txBody>
          <a:bodyPr rtlCol="0" anchor="ctr"/>
          <a:lstStyle/>
          <a:p>
            <a:endParaRPr lang="en-US" sz="1200"/>
          </a:p>
        </p:txBody>
      </p:sp>
      <p:sp>
        <p:nvSpPr>
          <p:cNvPr id="35" name="Freeform: Shape 37">
            <a:extLst>
              <a:ext uri="{FF2B5EF4-FFF2-40B4-BE49-F238E27FC236}">
                <a16:creationId xmlns:a16="http://schemas.microsoft.com/office/drawing/2014/main" id="{8776B513-55DC-4CFB-8CB8-E35E384BFFFB}"/>
              </a:ext>
            </a:extLst>
          </p:cNvPr>
          <p:cNvSpPr/>
          <p:nvPr/>
        </p:nvSpPr>
        <p:spPr>
          <a:xfrm>
            <a:off x="1446356" y="2428559"/>
            <a:ext cx="46094" cy="46094"/>
          </a:xfrm>
          <a:custGeom>
            <a:avLst/>
            <a:gdLst>
              <a:gd name="connsiteX0" fmla="*/ 81359 w 88433"/>
              <a:gd name="connsiteY0" fmla="*/ 90497 h 88433"/>
              <a:gd name="connsiteX1" fmla="*/ 74874 w 88433"/>
              <a:gd name="connsiteY1" fmla="*/ 87844 h 88433"/>
              <a:gd name="connsiteX2" fmla="*/ 24761 w 88433"/>
              <a:gd name="connsiteY2" fmla="*/ 37732 h 88433"/>
              <a:gd name="connsiteX3" fmla="*/ 24761 w 88433"/>
              <a:gd name="connsiteY3" fmla="*/ 24761 h 88433"/>
              <a:gd name="connsiteX4" fmla="*/ 37732 w 88433"/>
              <a:gd name="connsiteY4" fmla="*/ 24761 h 88433"/>
              <a:gd name="connsiteX5" fmla="*/ 87844 w 88433"/>
              <a:gd name="connsiteY5" fmla="*/ 74874 h 88433"/>
              <a:gd name="connsiteX6" fmla="*/ 87844 w 88433"/>
              <a:gd name="connsiteY6" fmla="*/ 87844 h 88433"/>
              <a:gd name="connsiteX7" fmla="*/ 81359 w 88433"/>
              <a:gd name="connsiteY7" fmla="*/ 90497 h 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433" h="88433">
                <a:moveTo>
                  <a:pt x="81359" y="90497"/>
                </a:moveTo>
                <a:cubicBezTo>
                  <a:pt x="79001" y="90497"/>
                  <a:pt x="76643" y="89613"/>
                  <a:pt x="74874" y="87844"/>
                </a:cubicBezTo>
                <a:lnTo>
                  <a:pt x="24761" y="37732"/>
                </a:lnTo>
                <a:cubicBezTo>
                  <a:pt x="21224" y="34194"/>
                  <a:pt x="21224" y="28299"/>
                  <a:pt x="24761" y="24761"/>
                </a:cubicBezTo>
                <a:cubicBezTo>
                  <a:pt x="28299" y="21224"/>
                  <a:pt x="34194" y="21224"/>
                  <a:pt x="37732" y="24761"/>
                </a:cubicBezTo>
                <a:lnTo>
                  <a:pt x="87844" y="74874"/>
                </a:lnTo>
                <a:cubicBezTo>
                  <a:pt x="91382" y="78411"/>
                  <a:pt x="91382" y="84307"/>
                  <a:pt x="87844" y="87844"/>
                </a:cubicBezTo>
                <a:cubicBezTo>
                  <a:pt x="86370" y="89613"/>
                  <a:pt x="83717" y="90497"/>
                  <a:pt x="81359" y="90497"/>
                </a:cubicBezTo>
                <a:close/>
              </a:path>
            </a:pathLst>
          </a:custGeom>
          <a:solidFill>
            <a:srgbClr val="F2F2F2"/>
          </a:solidFill>
          <a:ln w="9525" cap="flat">
            <a:noFill/>
            <a:prstDash val="solid"/>
            <a:miter/>
          </a:ln>
        </p:spPr>
        <p:txBody>
          <a:bodyPr rtlCol="0" anchor="ctr"/>
          <a:lstStyle/>
          <a:p>
            <a:endParaRPr lang="en-US" sz="1200"/>
          </a:p>
        </p:txBody>
      </p:sp>
      <p:sp>
        <p:nvSpPr>
          <p:cNvPr id="36" name="Freeform: Shape 38">
            <a:extLst>
              <a:ext uri="{FF2B5EF4-FFF2-40B4-BE49-F238E27FC236}">
                <a16:creationId xmlns:a16="http://schemas.microsoft.com/office/drawing/2014/main" id="{F7AEC48F-3976-3907-46F3-7497D91920DE}"/>
              </a:ext>
            </a:extLst>
          </p:cNvPr>
          <p:cNvSpPr/>
          <p:nvPr/>
        </p:nvSpPr>
        <p:spPr>
          <a:xfrm>
            <a:off x="1446356" y="2353426"/>
            <a:ext cx="46094" cy="46094"/>
          </a:xfrm>
          <a:custGeom>
            <a:avLst/>
            <a:gdLst>
              <a:gd name="connsiteX0" fmla="*/ 31247 w 88433"/>
              <a:gd name="connsiteY0" fmla="*/ 90498 h 88433"/>
              <a:gd name="connsiteX1" fmla="*/ 24761 w 88433"/>
              <a:gd name="connsiteY1" fmla="*/ 87844 h 88433"/>
              <a:gd name="connsiteX2" fmla="*/ 24761 w 88433"/>
              <a:gd name="connsiteY2" fmla="*/ 74874 h 88433"/>
              <a:gd name="connsiteX3" fmla="*/ 74874 w 88433"/>
              <a:gd name="connsiteY3" fmla="*/ 24762 h 88433"/>
              <a:gd name="connsiteX4" fmla="*/ 87844 w 88433"/>
              <a:gd name="connsiteY4" fmla="*/ 24762 h 88433"/>
              <a:gd name="connsiteX5" fmla="*/ 87844 w 88433"/>
              <a:gd name="connsiteY5" fmla="*/ 37732 h 88433"/>
              <a:gd name="connsiteX6" fmla="*/ 37732 w 88433"/>
              <a:gd name="connsiteY6" fmla="*/ 87844 h 88433"/>
              <a:gd name="connsiteX7" fmla="*/ 31247 w 88433"/>
              <a:gd name="connsiteY7" fmla="*/ 90498 h 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433" h="88433">
                <a:moveTo>
                  <a:pt x="31247" y="90498"/>
                </a:moveTo>
                <a:cubicBezTo>
                  <a:pt x="28888" y="90498"/>
                  <a:pt x="26530" y="89613"/>
                  <a:pt x="24761" y="87844"/>
                </a:cubicBezTo>
                <a:cubicBezTo>
                  <a:pt x="21224" y="84307"/>
                  <a:pt x="21224" y="78411"/>
                  <a:pt x="24761" y="74874"/>
                </a:cubicBezTo>
                <a:lnTo>
                  <a:pt x="74874" y="24762"/>
                </a:lnTo>
                <a:cubicBezTo>
                  <a:pt x="78411" y="21224"/>
                  <a:pt x="84307" y="21224"/>
                  <a:pt x="87844" y="24762"/>
                </a:cubicBezTo>
                <a:cubicBezTo>
                  <a:pt x="91382" y="28299"/>
                  <a:pt x="91382" y="34195"/>
                  <a:pt x="87844" y="37732"/>
                </a:cubicBezTo>
                <a:lnTo>
                  <a:pt x="37732" y="87844"/>
                </a:lnTo>
                <a:cubicBezTo>
                  <a:pt x="35963" y="89613"/>
                  <a:pt x="33605" y="90498"/>
                  <a:pt x="31247" y="90498"/>
                </a:cubicBezTo>
                <a:close/>
              </a:path>
            </a:pathLst>
          </a:custGeom>
          <a:solidFill>
            <a:srgbClr val="F2F2F2"/>
          </a:solidFill>
          <a:ln w="9525" cap="flat">
            <a:noFill/>
            <a:prstDash val="solid"/>
            <a:miter/>
          </a:ln>
        </p:spPr>
        <p:txBody>
          <a:bodyPr rtlCol="0" anchor="ctr"/>
          <a:lstStyle/>
          <a:p>
            <a:endParaRPr lang="en-US" sz="1200"/>
          </a:p>
        </p:txBody>
      </p:sp>
      <p:sp>
        <p:nvSpPr>
          <p:cNvPr id="37" name="Freeform: Shape 39">
            <a:extLst>
              <a:ext uri="{FF2B5EF4-FFF2-40B4-BE49-F238E27FC236}">
                <a16:creationId xmlns:a16="http://schemas.microsoft.com/office/drawing/2014/main" id="{BDD5B9EB-C4E1-4948-594C-6B881F813EF2}"/>
              </a:ext>
            </a:extLst>
          </p:cNvPr>
          <p:cNvSpPr/>
          <p:nvPr/>
        </p:nvSpPr>
        <p:spPr>
          <a:xfrm>
            <a:off x="1437137" y="2403976"/>
            <a:ext cx="76823" cy="30729"/>
          </a:xfrm>
          <a:custGeom>
            <a:avLst/>
            <a:gdLst>
              <a:gd name="connsiteX0" fmla="*/ 140905 w 147389"/>
              <a:gd name="connsiteY0" fmla="*/ 40385 h 58955"/>
              <a:gd name="connsiteX1" fmla="*/ 31247 w 147389"/>
              <a:gd name="connsiteY1" fmla="*/ 40385 h 58955"/>
              <a:gd name="connsiteX2" fmla="*/ 22108 w 147389"/>
              <a:gd name="connsiteY2" fmla="*/ 31247 h 58955"/>
              <a:gd name="connsiteX3" fmla="*/ 31247 w 147389"/>
              <a:gd name="connsiteY3" fmla="*/ 22108 h 58955"/>
              <a:gd name="connsiteX4" fmla="*/ 140905 w 147389"/>
              <a:gd name="connsiteY4" fmla="*/ 22108 h 58955"/>
              <a:gd name="connsiteX5" fmla="*/ 150043 w 147389"/>
              <a:gd name="connsiteY5" fmla="*/ 31247 h 58955"/>
              <a:gd name="connsiteX6" fmla="*/ 140905 w 147389"/>
              <a:gd name="connsiteY6" fmla="*/ 40385 h 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9" h="58955">
                <a:moveTo>
                  <a:pt x="140905" y="40385"/>
                </a:moveTo>
                <a:lnTo>
                  <a:pt x="31247" y="40385"/>
                </a:lnTo>
                <a:cubicBezTo>
                  <a:pt x="26236" y="40385"/>
                  <a:pt x="22108" y="36258"/>
                  <a:pt x="22108" y="31247"/>
                </a:cubicBezTo>
                <a:cubicBezTo>
                  <a:pt x="22108" y="26235"/>
                  <a:pt x="26236" y="22108"/>
                  <a:pt x="31247" y="22108"/>
                </a:cubicBezTo>
                <a:lnTo>
                  <a:pt x="140905" y="22108"/>
                </a:lnTo>
                <a:cubicBezTo>
                  <a:pt x="145916" y="22108"/>
                  <a:pt x="150043" y="26235"/>
                  <a:pt x="150043" y="31247"/>
                </a:cubicBezTo>
                <a:cubicBezTo>
                  <a:pt x="150043" y="36258"/>
                  <a:pt x="145916" y="40385"/>
                  <a:pt x="140905" y="40385"/>
                </a:cubicBezTo>
                <a:close/>
              </a:path>
            </a:pathLst>
          </a:custGeom>
          <a:solidFill>
            <a:srgbClr val="F2F2F2"/>
          </a:solidFill>
          <a:ln w="9525" cap="flat">
            <a:noFill/>
            <a:prstDash val="solid"/>
            <a:miter/>
          </a:ln>
        </p:spPr>
        <p:txBody>
          <a:bodyPr rtlCol="0" anchor="ctr"/>
          <a:lstStyle/>
          <a:p>
            <a:endParaRPr lang="en-US" sz="1200"/>
          </a:p>
        </p:txBody>
      </p:sp>
      <p:sp>
        <p:nvSpPr>
          <p:cNvPr id="38" name="Freeform: Shape 40">
            <a:extLst>
              <a:ext uri="{FF2B5EF4-FFF2-40B4-BE49-F238E27FC236}">
                <a16:creationId xmlns:a16="http://schemas.microsoft.com/office/drawing/2014/main" id="{24C3AC71-ACA1-4BEB-561A-6E64CAC7F080}"/>
              </a:ext>
            </a:extLst>
          </p:cNvPr>
          <p:cNvSpPr/>
          <p:nvPr/>
        </p:nvSpPr>
        <p:spPr>
          <a:xfrm>
            <a:off x="5892725" y="3875907"/>
            <a:ext cx="291928" cy="291928"/>
          </a:xfrm>
          <a:custGeom>
            <a:avLst/>
            <a:gdLst>
              <a:gd name="connsiteX0" fmla="*/ 310993 w 560081"/>
              <a:gd name="connsiteY0" fmla="*/ 553891 h 560081"/>
              <a:gd name="connsiteX1" fmla="*/ 265008 w 560081"/>
              <a:gd name="connsiteY1" fmla="*/ 553891 h 560081"/>
              <a:gd name="connsiteX2" fmla="*/ 236708 w 560081"/>
              <a:gd name="connsiteY2" fmla="*/ 525592 h 560081"/>
              <a:gd name="connsiteX3" fmla="*/ 236708 w 560081"/>
              <a:gd name="connsiteY3" fmla="*/ 516454 h 560081"/>
              <a:gd name="connsiteX4" fmla="*/ 227570 w 560081"/>
              <a:gd name="connsiteY4" fmla="*/ 504663 h 560081"/>
              <a:gd name="connsiteX5" fmla="*/ 177458 w 560081"/>
              <a:gd name="connsiteY5" fmla="*/ 484028 h 560081"/>
              <a:gd name="connsiteX6" fmla="*/ 162719 w 560081"/>
              <a:gd name="connsiteY6" fmla="*/ 486092 h 560081"/>
              <a:gd name="connsiteX7" fmla="*/ 156234 w 560081"/>
              <a:gd name="connsiteY7" fmla="*/ 492577 h 560081"/>
              <a:gd name="connsiteX8" fmla="*/ 116438 w 560081"/>
              <a:gd name="connsiteY8" fmla="*/ 492577 h 560081"/>
              <a:gd name="connsiteX9" fmla="*/ 83718 w 560081"/>
              <a:gd name="connsiteY9" fmla="*/ 459856 h 560081"/>
              <a:gd name="connsiteX10" fmla="*/ 75464 w 560081"/>
              <a:gd name="connsiteY10" fmla="*/ 439811 h 560081"/>
              <a:gd name="connsiteX11" fmla="*/ 83718 w 560081"/>
              <a:gd name="connsiteY11" fmla="*/ 419766 h 560081"/>
              <a:gd name="connsiteX12" fmla="*/ 89908 w 560081"/>
              <a:gd name="connsiteY12" fmla="*/ 413576 h 560081"/>
              <a:gd name="connsiteX13" fmla="*/ 91972 w 560081"/>
              <a:gd name="connsiteY13" fmla="*/ 398837 h 560081"/>
              <a:gd name="connsiteX14" fmla="*/ 71337 w 560081"/>
              <a:gd name="connsiteY14" fmla="*/ 348724 h 560081"/>
              <a:gd name="connsiteX15" fmla="*/ 59546 w 560081"/>
              <a:gd name="connsiteY15" fmla="*/ 339586 h 560081"/>
              <a:gd name="connsiteX16" fmla="*/ 50408 w 560081"/>
              <a:gd name="connsiteY16" fmla="*/ 339586 h 560081"/>
              <a:gd name="connsiteX17" fmla="*/ 22108 w 560081"/>
              <a:gd name="connsiteY17" fmla="*/ 311287 h 560081"/>
              <a:gd name="connsiteX18" fmla="*/ 22108 w 560081"/>
              <a:gd name="connsiteY18" fmla="*/ 265302 h 560081"/>
              <a:gd name="connsiteX19" fmla="*/ 50408 w 560081"/>
              <a:gd name="connsiteY19" fmla="*/ 237003 h 560081"/>
              <a:gd name="connsiteX20" fmla="*/ 59546 w 560081"/>
              <a:gd name="connsiteY20" fmla="*/ 237003 h 560081"/>
              <a:gd name="connsiteX21" fmla="*/ 71337 w 560081"/>
              <a:gd name="connsiteY21" fmla="*/ 227865 h 560081"/>
              <a:gd name="connsiteX22" fmla="*/ 91972 w 560081"/>
              <a:gd name="connsiteY22" fmla="*/ 177752 h 560081"/>
              <a:gd name="connsiteX23" fmla="*/ 89908 w 560081"/>
              <a:gd name="connsiteY23" fmla="*/ 163013 h 560081"/>
              <a:gd name="connsiteX24" fmla="*/ 83423 w 560081"/>
              <a:gd name="connsiteY24" fmla="*/ 156528 h 560081"/>
              <a:gd name="connsiteX25" fmla="*/ 75169 w 560081"/>
              <a:gd name="connsiteY25" fmla="*/ 136483 h 560081"/>
              <a:gd name="connsiteX26" fmla="*/ 83423 w 560081"/>
              <a:gd name="connsiteY26" fmla="*/ 116438 h 560081"/>
              <a:gd name="connsiteX27" fmla="*/ 116143 w 560081"/>
              <a:gd name="connsiteY27" fmla="*/ 83717 h 560081"/>
              <a:gd name="connsiteX28" fmla="*/ 155939 w 560081"/>
              <a:gd name="connsiteY28" fmla="*/ 83717 h 560081"/>
              <a:gd name="connsiteX29" fmla="*/ 162129 w 560081"/>
              <a:gd name="connsiteY29" fmla="*/ 89907 h 560081"/>
              <a:gd name="connsiteX30" fmla="*/ 176868 w 560081"/>
              <a:gd name="connsiteY30" fmla="*/ 91971 h 560081"/>
              <a:gd name="connsiteX31" fmla="*/ 226981 w 560081"/>
              <a:gd name="connsiteY31" fmla="*/ 71337 h 560081"/>
              <a:gd name="connsiteX32" fmla="*/ 236119 w 560081"/>
              <a:gd name="connsiteY32" fmla="*/ 59545 h 560081"/>
              <a:gd name="connsiteX33" fmla="*/ 236119 w 560081"/>
              <a:gd name="connsiteY33" fmla="*/ 50407 h 560081"/>
              <a:gd name="connsiteX34" fmla="*/ 264418 w 560081"/>
              <a:gd name="connsiteY34" fmla="*/ 22108 h 560081"/>
              <a:gd name="connsiteX35" fmla="*/ 310403 w 560081"/>
              <a:gd name="connsiteY35" fmla="*/ 22108 h 560081"/>
              <a:gd name="connsiteX36" fmla="*/ 338703 w 560081"/>
              <a:gd name="connsiteY36" fmla="*/ 50407 h 560081"/>
              <a:gd name="connsiteX37" fmla="*/ 338703 w 560081"/>
              <a:gd name="connsiteY37" fmla="*/ 60135 h 560081"/>
              <a:gd name="connsiteX38" fmla="*/ 347841 w 560081"/>
              <a:gd name="connsiteY38" fmla="*/ 71926 h 560081"/>
              <a:gd name="connsiteX39" fmla="*/ 397953 w 560081"/>
              <a:gd name="connsiteY39" fmla="*/ 92561 h 560081"/>
              <a:gd name="connsiteX40" fmla="*/ 412692 w 560081"/>
              <a:gd name="connsiteY40" fmla="*/ 90497 h 560081"/>
              <a:gd name="connsiteX41" fmla="*/ 419177 w 560081"/>
              <a:gd name="connsiteY41" fmla="*/ 84012 h 560081"/>
              <a:gd name="connsiteX42" fmla="*/ 458972 w 560081"/>
              <a:gd name="connsiteY42" fmla="*/ 84012 h 560081"/>
              <a:gd name="connsiteX43" fmla="*/ 491693 w 560081"/>
              <a:gd name="connsiteY43" fmla="*/ 116733 h 560081"/>
              <a:gd name="connsiteX44" fmla="*/ 499947 w 560081"/>
              <a:gd name="connsiteY44" fmla="*/ 136778 h 560081"/>
              <a:gd name="connsiteX45" fmla="*/ 491693 w 560081"/>
              <a:gd name="connsiteY45" fmla="*/ 156823 h 560081"/>
              <a:gd name="connsiteX46" fmla="*/ 485208 w 560081"/>
              <a:gd name="connsiteY46" fmla="*/ 163013 h 560081"/>
              <a:gd name="connsiteX47" fmla="*/ 483145 w 560081"/>
              <a:gd name="connsiteY47" fmla="*/ 177752 h 560081"/>
              <a:gd name="connsiteX48" fmla="*/ 503779 w 560081"/>
              <a:gd name="connsiteY48" fmla="*/ 227865 h 560081"/>
              <a:gd name="connsiteX49" fmla="*/ 515571 w 560081"/>
              <a:gd name="connsiteY49" fmla="*/ 237003 h 560081"/>
              <a:gd name="connsiteX50" fmla="*/ 524709 w 560081"/>
              <a:gd name="connsiteY50" fmla="*/ 237003 h 560081"/>
              <a:gd name="connsiteX51" fmla="*/ 553007 w 560081"/>
              <a:gd name="connsiteY51" fmla="*/ 265302 h 560081"/>
              <a:gd name="connsiteX52" fmla="*/ 553007 w 560081"/>
              <a:gd name="connsiteY52" fmla="*/ 311287 h 560081"/>
              <a:gd name="connsiteX53" fmla="*/ 524709 w 560081"/>
              <a:gd name="connsiteY53" fmla="*/ 339586 h 560081"/>
              <a:gd name="connsiteX54" fmla="*/ 515571 w 560081"/>
              <a:gd name="connsiteY54" fmla="*/ 339586 h 560081"/>
              <a:gd name="connsiteX55" fmla="*/ 503779 w 560081"/>
              <a:gd name="connsiteY55" fmla="*/ 348724 h 560081"/>
              <a:gd name="connsiteX56" fmla="*/ 483145 w 560081"/>
              <a:gd name="connsiteY56" fmla="*/ 398837 h 560081"/>
              <a:gd name="connsiteX57" fmla="*/ 485208 w 560081"/>
              <a:gd name="connsiteY57" fmla="*/ 413576 h 560081"/>
              <a:gd name="connsiteX58" fmla="*/ 491693 w 560081"/>
              <a:gd name="connsiteY58" fmla="*/ 420061 h 560081"/>
              <a:gd name="connsiteX59" fmla="*/ 499947 w 560081"/>
              <a:gd name="connsiteY59" fmla="*/ 440106 h 560081"/>
              <a:gd name="connsiteX60" fmla="*/ 491693 w 560081"/>
              <a:gd name="connsiteY60" fmla="*/ 460151 h 560081"/>
              <a:gd name="connsiteX61" fmla="*/ 458972 w 560081"/>
              <a:gd name="connsiteY61" fmla="*/ 492871 h 560081"/>
              <a:gd name="connsiteX62" fmla="*/ 419177 w 560081"/>
              <a:gd name="connsiteY62" fmla="*/ 492871 h 560081"/>
              <a:gd name="connsiteX63" fmla="*/ 412987 w 560081"/>
              <a:gd name="connsiteY63" fmla="*/ 486681 h 560081"/>
              <a:gd name="connsiteX64" fmla="*/ 398248 w 560081"/>
              <a:gd name="connsiteY64" fmla="*/ 484618 h 560081"/>
              <a:gd name="connsiteX65" fmla="*/ 348136 w 560081"/>
              <a:gd name="connsiteY65" fmla="*/ 505253 h 560081"/>
              <a:gd name="connsiteX66" fmla="*/ 338997 w 560081"/>
              <a:gd name="connsiteY66" fmla="*/ 517044 h 560081"/>
              <a:gd name="connsiteX67" fmla="*/ 338997 w 560081"/>
              <a:gd name="connsiteY67" fmla="*/ 526182 h 560081"/>
              <a:gd name="connsiteX68" fmla="*/ 310993 w 560081"/>
              <a:gd name="connsiteY68" fmla="*/ 553891 h 560081"/>
              <a:gd name="connsiteX69" fmla="*/ 171562 w 560081"/>
              <a:gd name="connsiteY69" fmla="*/ 461625 h 560081"/>
              <a:gd name="connsiteX70" fmla="*/ 187776 w 560081"/>
              <a:gd name="connsiteY70" fmla="*/ 465752 h 560081"/>
              <a:gd name="connsiteX71" fmla="*/ 233466 w 560081"/>
              <a:gd name="connsiteY71" fmla="*/ 484618 h 560081"/>
              <a:gd name="connsiteX72" fmla="*/ 257638 w 560081"/>
              <a:gd name="connsiteY72" fmla="*/ 516454 h 560081"/>
              <a:gd name="connsiteX73" fmla="*/ 257638 w 560081"/>
              <a:gd name="connsiteY73" fmla="*/ 525592 h 560081"/>
              <a:gd name="connsiteX74" fmla="*/ 265008 w 560081"/>
              <a:gd name="connsiteY74" fmla="*/ 532962 h 560081"/>
              <a:gd name="connsiteX75" fmla="*/ 310993 w 560081"/>
              <a:gd name="connsiteY75" fmla="*/ 532962 h 560081"/>
              <a:gd name="connsiteX76" fmla="*/ 318363 w 560081"/>
              <a:gd name="connsiteY76" fmla="*/ 525592 h 560081"/>
              <a:gd name="connsiteX77" fmla="*/ 318363 w 560081"/>
              <a:gd name="connsiteY77" fmla="*/ 516454 h 560081"/>
              <a:gd name="connsiteX78" fmla="*/ 342535 w 560081"/>
              <a:gd name="connsiteY78" fmla="*/ 484618 h 560081"/>
              <a:gd name="connsiteX79" fmla="*/ 388225 w 560081"/>
              <a:gd name="connsiteY79" fmla="*/ 465752 h 560081"/>
              <a:gd name="connsiteX80" fmla="*/ 428021 w 560081"/>
              <a:gd name="connsiteY80" fmla="*/ 471058 h 560081"/>
              <a:gd name="connsiteX81" fmla="*/ 434506 w 560081"/>
              <a:gd name="connsiteY81" fmla="*/ 477543 h 560081"/>
              <a:gd name="connsiteX82" fmla="*/ 445118 w 560081"/>
              <a:gd name="connsiteY82" fmla="*/ 477543 h 560081"/>
              <a:gd name="connsiteX83" fmla="*/ 477839 w 560081"/>
              <a:gd name="connsiteY83" fmla="*/ 444823 h 560081"/>
              <a:gd name="connsiteX84" fmla="*/ 479902 w 560081"/>
              <a:gd name="connsiteY84" fmla="*/ 439516 h 560081"/>
              <a:gd name="connsiteX85" fmla="*/ 477839 w 560081"/>
              <a:gd name="connsiteY85" fmla="*/ 434211 h 560081"/>
              <a:gd name="connsiteX86" fmla="*/ 471354 w 560081"/>
              <a:gd name="connsiteY86" fmla="*/ 427725 h 560081"/>
              <a:gd name="connsiteX87" fmla="*/ 466048 w 560081"/>
              <a:gd name="connsiteY87" fmla="*/ 387930 h 560081"/>
              <a:gd name="connsiteX88" fmla="*/ 484913 w 560081"/>
              <a:gd name="connsiteY88" fmla="*/ 342239 h 560081"/>
              <a:gd name="connsiteX89" fmla="*/ 516749 w 560081"/>
              <a:gd name="connsiteY89" fmla="*/ 318067 h 560081"/>
              <a:gd name="connsiteX90" fmla="*/ 525888 w 560081"/>
              <a:gd name="connsiteY90" fmla="*/ 318067 h 560081"/>
              <a:gd name="connsiteX91" fmla="*/ 533257 w 560081"/>
              <a:gd name="connsiteY91" fmla="*/ 310698 h 560081"/>
              <a:gd name="connsiteX92" fmla="*/ 533257 w 560081"/>
              <a:gd name="connsiteY92" fmla="*/ 264712 h 560081"/>
              <a:gd name="connsiteX93" fmla="*/ 525888 w 560081"/>
              <a:gd name="connsiteY93" fmla="*/ 257343 h 560081"/>
              <a:gd name="connsiteX94" fmla="*/ 516749 w 560081"/>
              <a:gd name="connsiteY94" fmla="*/ 257343 h 560081"/>
              <a:gd name="connsiteX95" fmla="*/ 484913 w 560081"/>
              <a:gd name="connsiteY95" fmla="*/ 233171 h 560081"/>
              <a:gd name="connsiteX96" fmla="*/ 466048 w 560081"/>
              <a:gd name="connsiteY96" fmla="*/ 187480 h 560081"/>
              <a:gd name="connsiteX97" fmla="*/ 471354 w 560081"/>
              <a:gd name="connsiteY97" fmla="*/ 147685 h 560081"/>
              <a:gd name="connsiteX98" fmla="*/ 477839 w 560081"/>
              <a:gd name="connsiteY98" fmla="*/ 141199 h 560081"/>
              <a:gd name="connsiteX99" fmla="*/ 479902 w 560081"/>
              <a:gd name="connsiteY99" fmla="*/ 135894 h 560081"/>
              <a:gd name="connsiteX100" fmla="*/ 477839 w 560081"/>
              <a:gd name="connsiteY100" fmla="*/ 130587 h 560081"/>
              <a:gd name="connsiteX101" fmla="*/ 445118 w 560081"/>
              <a:gd name="connsiteY101" fmla="*/ 97867 h 560081"/>
              <a:gd name="connsiteX102" fmla="*/ 434506 w 560081"/>
              <a:gd name="connsiteY102" fmla="*/ 97867 h 560081"/>
              <a:gd name="connsiteX103" fmla="*/ 428021 w 560081"/>
              <a:gd name="connsiteY103" fmla="*/ 104352 h 560081"/>
              <a:gd name="connsiteX104" fmla="*/ 388225 w 560081"/>
              <a:gd name="connsiteY104" fmla="*/ 109658 h 560081"/>
              <a:gd name="connsiteX105" fmla="*/ 342535 w 560081"/>
              <a:gd name="connsiteY105" fmla="*/ 90792 h 560081"/>
              <a:gd name="connsiteX106" fmla="*/ 318363 w 560081"/>
              <a:gd name="connsiteY106" fmla="*/ 58956 h 560081"/>
              <a:gd name="connsiteX107" fmla="*/ 318363 w 560081"/>
              <a:gd name="connsiteY107" fmla="*/ 49817 h 560081"/>
              <a:gd name="connsiteX108" fmla="*/ 310993 w 560081"/>
              <a:gd name="connsiteY108" fmla="*/ 42448 h 560081"/>
              <a:gd name="connsiteX109" fmla="*/ 265008 w 560081"/>
              <a:gd name="connsiteY109" fmla="*/ 42448 h 560081"/>
              <a:gd name="connsiteX110" fmla="*/ 257638 w 560081"/>
              <a:gd name="connsiteY110" fmla="*/ 49817 h 560081"/>
              <a:gd name="connsiteX111" fmla="*/ 257638 w 560081"/>
              <a:gd name="connsiteY111" fmla="*/ 60135 h 560081"/>
              <a:gd name="connsiteX112" fmla="*/ 233466 w 560081"/>
              <a:gd name="connsiteY112" fmla="*/ 91971 h 560081"/>
              <a:gd name="connsiteX113" fmla="*/ 187776 w 560081"/>
              <a:gd name="connsiteY113" fmla="*/ 110837 h 560081"/>
              <a:gd name="connsiteX114" fmla="*/ 147980 w 560081"/>
              <a:gd name="connsiteY114" fmla="*/ 105531 h 560081"/>
              <a:gd name="connsiteX115" fmla="*/ 141495 w 560081"/>
              <a:gd name="connsiteY115" fmla="*/ 99341 h 560081"/>
              <a:gd name="connsiteX116" fmla="*/ 130882 w 560081"/>
              <a:gd name="connsiteY116" fmla="*/ 99341 h 560081"/>
              <a:gd name="connsiteX117" fmla="*/ 98162 w 560081"/>
              <a:gd name="connsiteY117" fmla="*/ 132061 h 560081"/>
              <a:gd name="connsiteX118" fmla="*/ 96099 w 560081"/>
              <a:gd name="connsiteY118" fmla="*/ 137367 h 560081"/>
              <a:gd name="connsiteX119" fmla="*/ 98162 w 560081"/>
              <a:gd name="connsiteY119" fmla="*/ 142673 h 560081"/>
              <a:gd name="connsiteX120" fmla="*/ 104647 w 560081"/>
              <a:gd name="connsiteY120" fmla="*/ 149159 h 560081"/>
              <a:gd name="connsiteX121" fmla="*/ 109953 w 560081"/>
              <a:gd name="connsiteY121" fmla="*/ 188954 h 560081"/>
              <a:gd name="connsiteX122" fmla="*/ 91088 w 560081"/>
              <a:gd name="connsiteY122" fmla="*/ 234644 h 560081"/>
              <a:gd name="connsiteX123" fmla="*/ 59251 w 560081"/>
              <a:gd name="connsiteY123" fmla="*/ 258817 h 560081"/>
              <a:gd name="connsiteX124" fmla="*/ 50113 w 560081"/>
              <a:gd name="connsiteY124" fmla="*/ 258817 h 560081"/>
              <a:gd name="connsiteX125" fmla="*/ 42743 w 560081"/>
              <a:gd name="connsiteY125" fmla="*/ 266186 h 560081"/>
              <a:gd name="connsiteX126" fmla="*/ 42743 w 560081"/>
              <a:gd name="connsiteY126" fmla="*/ 312172 h 560081"/>
              <a:gd name="connsiteX127" fmla="*/ 50113 w 560081"/>
              <a:gd name="connsiteY127" fmla="*/ 319541 h 560081"/>
              <a:gd name="connsiteX128" fmla="*/ 59251 w 560081"/>
              <a:gd name="connsiteY128" fmla="*/ 319541 h 560081"/>
              <a:gd name="connsiteX129" fmla="*/ 91088 w 560081"/>
              <a:gd name="connsiteY129" fmla="*/ 343713 h 560081"/>
              <a:gd name="connsiteX130" fmla="*/ 109953 w 560081"/>
              <a:gd name="connsiteY130" fmla="*/ 389404 h 560081"/>
              <a:gd name="connsiteX131" fmla="*/ 104647 w 560081"/>
              <a:gd name="connsiteY131" fmla="*/ 429199 h 560081"/>
              <a:gd name="connsiteX132" fmla="*/ 98457 w 560081"/>
              <a:gd name="connsiteY132" fmla="*/ 435685 h 560081"/>
              <a:gd name="connsiteX133" fmla="*/ 96394 w 560081"/>
              <a:gd name="connsiteY133" fmla="*/ 440990 h 560081"/>
              <a:gd name="connsiteX134" fmla="*/ 98457 w 560081"/>
              <a:gd name="connsiteY134" fmla="*/ 446297 h 560081"/>
              <a:gd name="connsiteX135" fmla="*/ 131177 w 560081"/>
              <a:gd name="connsiteY135" fmla="*/ 479017 h 560081"/>
              <a:gd name="connsiteX136" fmla="*/ 141790 w 560081"/>
              <a:gd name="connsiteY136" fmla="*/ 479017 h 560081"/>
              <a:gd name="connsiteX137" fmla="*/ 148274 w 560081"/>
              <a:gd name="connsiteY137" fmla="*/ 472532 h 560081"/>
              <a:gd name="connsiteX138" fmla="*/ 171562 w 560081"/>
              <a:gd name="connsiteY138" fmla="*/ 461625 h 560081"/>
              <a:gd name="connsiteX139" fmla="*/ 288000 w 560081"/>
              <a:gd name="connsiteY139" fmla="*/ 424777 h 560081"/>
              <a:gd name="connsiteX140" fmla="*/ 151517 w 560081"/>
              <a:gd name="connsiteY140" fmla="*/ 288295 h 560081"/>
              <a:gd name="connsiteX141" fmla="*/ 288000 w 560081"/>
              <a:gd name="connsiteY141" fmla="*/ 151811 h 560081"/>
              <a:gd name="connsiteX142" fmla="*/ 424484 w 560081"/>
              <a:gd name="connsiteY142" fmla="*/ 288295 h 560081"/>
              <a:gd name="connsiteX143" fmla="*/ 288000 w 560081"/>
              <a:gd name="connsiteY143" fmla="*/ 424777 h 560081"/>
              <a:gd name="connsiteX144" fmla="*/ 288000 w 560081"/>
              <a:gd name="connsiteY144" fmla="*/ 172741 h 560081"/>
              <a:gd name="connsiteX145" fmla="*/ 172446 w 560081"/>
              <a:gd name="connsiteY145" fmla="*/ 288295 h 560081"/>
              <a:gd name="connsiteX146" fmla="*/ 288000 w 560081"/>
              <a:gd name="connsiteY146" fmla="*/ 403848 h 560081"/>
              <a:gd name="connsiteX147" fmla="*/ 403554 w 560081"/>
              <a:gd name="connsiteY147" fmla="*/ 288295 h 560081"/>
              <a:gd name="connsiteX148" fmla="*/ 288000 w 560081"/>
              <a:gd name="connsiteY148" fmla="*/ 172741 h 56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560081" h="560081">
                <a:moveTo>
                  <a:pt x="310993" y="553891"/>
                </a:moveTo>
                <a:lnTo>
                  <a:pt x="265008" y="553891"/>
                </a:lnTo>
                <a:cubicBezTo>
                  <a:pt x="249384" y="553891"/>
                  <a:pt x="236708" y="541216"/>
                  <a:pt x="236708" y="525592"/>
                </a:cubicBezTo>
                <a:lnTo>
                  <a:pt x="236708" y="516454"/>
                </a:lnTo>
                <a:cubicBezTo>
                  <a:pt x="236708" y="510853"/>
                  <a:pt x="232877" y="506137"/>
                  <a:pt x="227570" y="504663"/>
                </a:cubicBezTo>
                <a:cubicBezTo>
                  <a:pt x="210178" y="499946"/>
                  <a:pt x="193081" y="492871"/>
                  <a:pt x="177458" y="484028"/>
                </a:cubicBezTo>
                <a:cubicBezTo>
                  <a:pt x="172741" y="481375"/>
                  <a:pt x="166551" y="482260"/>
                  <a:pt x="162719" y="486092"/>
                </a:cubicBezTo>
                <a:lnTo>
                  <a:pt x="156234" y="492577"/>
                </a:lnTo>
                <a:cubicBezTo>
                  <a:pt x="145621" y="503189"/>
                  <a:pt x="127051" y="503189"/>
                  <a:pt x="116438" y="492577"/>
                </a:cubicBezTo>
                <a:lnTo>
                  <a:pt x="83718" y="459856"/>
                </a:lnTo>
                <a:cubicBezTo>
                  <a:pt x="78412" y="454550"/>
                  <a:pt x="75464" y="447476"/>
                  <a:pt x="75464" y="439811"/>
                </a:cubicBezTo>
                <a:cubicBezTo>
                  <a:pt x="75464" y="432147"/>
                  <a:pt x="78412" y="425072"/>
                  <a:pt x="83718" y="419766"/>
                </a:cubicBezTo>
                <a:lnTo>
                  <a:pt x="89908" y="413576"/>
                </a:lnTo>
                <a:cubicBezTo>
                  <a:pt x="93741" y="409744"/>
                  <a:pt x="94625" y="403553"/>
                  <a:pt x="91972" y="398837"/>
                </a:cubicBezTo>
                <a:cubicBezTo>
                  <a:pt x="83128" y="382919"/>
                  <a:pt x="76054" y="366116"/>
                  <a:pt x="71337" y="348724"/>
                </a:cubicBezTo>
                <a:cubicBezTo>
                  <a:pt x="69864" y="343418"/>
                  <a:pt x="64852" y="339586"/>
                  <a:pt x="59546" y="339586"/>
                </a:cubicBezTo>
                <a:lnTo>
                  <a:pt x="50408" y="339586"/>
                </a:lnTo>
                <a:cubicBezTo>
                  <a:pt x="34785" y="339586"/>
                  <a:pt x="22108" y="326911"/>
                  <a:pt x="22108" y="311287"/>
                </a:cubicBezTo>
                <a:lnTo>
                  <a:pt x="22108" y="265302"/>
                </a:lnTo>
                <a:cubicBezTo>
                  <a:pt x="22108" y="249678"/>
                  <a:pt x="34785" y="237003"/>
                  <a:pt x="50408" y="237003"/>
                </a:cubicBezTo>
                <a:lnTo>
                  <a:pt x="59546" y="237003"/>
                </a:lnTo>
                <a:cubicBezTo>
                  <a:pt x="65147" y="237003"/>
                  <a:pt x="69864" y="233171"/>
                  <a:pt x="71337" y="227865"/>
                </a:cubicBezTo>
                <a:cubicBezTo>
                  <a:pt x="76054" y="210473"/>
                  <a:pt x="83128" y="193375"/>
                  <a:pt x="91972" y="177752"/>
                </a:cubicBezTo>
                <a:cubicBezTo>
                  <a:pt x="94625" y="173036"/>
                  <a:pt x="93741" y="166845"/>
                  <a:pt x="89908" y="163013"/>
                </a:cubicBezTo>
                <a:lnTo>
                  <a:pt x="83423" y="156528"/>
                </a:lnTo>
                <a:cubicBezTo>
                  <a:pt x="78117" y="151222"/>
                  <a:pt x="75169" y="144147"/>
                  <a:pt x="75169" y="136483"/>
                </a:cubicBezTo>
                <a:cubicBezTo>
                  <a:pt x="75169" y="128819"/>
                  <a:pt x="78117" y="121744"/>
                  <a:pt x="83423" y="116438"/>
                </a:cubicBezTo>
                <a:lnTo>
                  <a:pt x="116143" y="83717"/>
                </a:lnTo>
                <a:cubicBezTo>
                  <a:pt x="126756" y="73105"/>
                  <a:pt x="145327" y="73105"/>
                  <a:pt x="155939" y="83717"/>
                </a:cubicBezTo>
                <a:lnTo>
                  <a:pt x="162129" y="89907"/>
                </a:lnTo>
                <a:cubicBezTo>
                  <a:pt x="165961" y="93740"/>
                  <a:pt x="172152" y="94624"/>
                  <a:pt x="176868" y="91971"/>
                </a:cubicBezTo>
                <a:cubicBezTo>
                  <a:pt x="192786" y="83128"/>
                  <a:pt x="209589" y="76053"/>
                  <a:pt x="226981" y="71337"/>
                </a:cubicBezTo>
                <a:cubicBezTo>
                  <a:pt x="232287" y="69863"/>
                  <a:pt x="236119" y="64851"/>
                  <a:pt x="236119" y="59545"/>
                </a:cubicBezTo>
                <a:lnTo>
                  <a:pt x="236119" y="50407"/>
                </a:lnTo>
                <a:cubicBezTo>
                  <a:pt x="236119" y="34784"/>
                  <a:pt x="248794" y="22108"/>
                  <a:pt x="264418" y="22108"/>
                </a:cubicBezTo>
                <a:lnTo>
                  <a:pt x="310403" y="22108"/>
                </a:lnTo>
                <a:cubicBezTo>
                  <a:pt x="326027" y="22108"/>
                  <a:pt x="338703" y="34784"/>
                  <a:pt x="338703" y="50407"/>
                </a:cubicBezTo>
                <a:lnTo>
                  <a:pt x="338703" y="60135"/>
                </a:lnTo>
                <a:cubicBezTo>
                  <a:pt x="338703" y="65736"/>
                  <a:pt x="342535" y="70452"/>
                  <a:pt x="347841" y="71926"/>
                </a:cubicBezTo>
                <a:cubicBezTo>
                  <a:pt x="365233" y="76642"/>
                  <a:pt x="382329" y="83717"/>
                  <a:pt x="397953" y="92561"/>
                </a:cubicBezTo>
                <a:cubicBezTo>
                  <a:pt x="402669" y="95214"/>
                  <a:pt x="408860" y="94329"/>
                  <a:pt x="412692" y="90497"/>
                </a:cubicBezTo>
                <a:lnTo>
                  <a:pt x="419177" y="84012"/>
                </a:lnTo>
                <a:cubicBezTo>
                  <a:pt x="430085" y="73105"/>
                  <a:pt x="448066" y="73105"/>
                  <a:pt x="458972" y="84012"/>
                </a:cubicBezTo>
                <a:lnTo>
                  <a:pt x="491693" y="116733"/>
                </a:lnTo>
                <a:cubicBezTo>
                  <a:pt x="496999" y="122039"/>
                  <a:pt x="499947" y="129113"/>
                  <a:pt x="499947" y="136778"/>
                </a:cubicBezTo>
                <a:cubicBezTo>
                  <a:pt x="499947" y="144442"/>
                  <a:pt x="496999" y="151517"/>
                  <a:pt x="491693" y="156823"/>
                </a:cubicBezTo>
                <a:lnTo>
                  <a:pt x="485208" y="163013"/>
                </a:lnTo>
                <a:cubicBezTo>
                  <a:pt x="481376" y="166845"/>
                  <a:pt x="480492" y="173036"/>
                  <a:pt x="483145" y="177752"/>
                </a:cubicBezTo>
                <a:cubicBezTo>
                  <a:pt x="491988" y="193670"/>
                  <a:pt x="499063" y="210473"/>
                  <a:pt x="503779" y="227865"/>
                </a:cubicBezTo>
                <a:cubicBezTo>
                  <a:pt x="505253" y="233171"/>
                  <a:pt x="510265" y="237003"/>
                  <a:pt x="515571" y="237003"/>
                </a:cubicBezTo>
                <a:lnTo>
                  <a:pt x="524709" y="237003"/>
                </a:lnTo>
                <a:cubicBezTo>
                  <a:pt x="540332" y="237003"/>
                  <a:pt x="553007" y="249678"/>
                  <a:pt x="553007" y="265302"/>
                </a:cubicBezTo>
                <a:lnTo>
                  <a:pt x="553007" y="311287"/>
                </a:lnTo>
                <a:cubicBezTo>
                  <a:pt x="553007" y="326911"/>
                  <a:pt x="540332" y="339586"/>
                  <a:pt x="524709" y="339586"/>
                </a:cubicBezTo>
                <a:lnTo>
                  <a:pt x="515571" y="339586"/>
                </a:lnTo>
                <a:cubicBezTo>
                  <a:pt x="509970" y="339586"/>
                  <a:pt x="505253" y="343418"/>
                  <a:pt x="503779" y="348724"/>
                </a:cubicBezTo>
                <a:cubicBezTo>
                  <a:pt x="499063" y="366116"/>
                  <a:pt x="491988" y="383214"/>
                  <a:pt x="483145" y="398837"/>
                </a:cubicBezTo>
                <a:cubicBezTo>
                  <a:pt x="480492" y="403553"/>
                  <a:pt x="481376" y="409744"/>
                  <a:pt x="485208" y="413576"/>
                </a:cubicBezTo>
                <a:lnTo>
                  <a:pt x="491693" y="420061"/>
                </a:lnTo>
                <a:cubicBezTo>
                  <a:pt x="496999" y="425367"/>
                  <a:pt x="499947" y="432442"/>
                  <a:pt x="499947" y="440106"/>
                </a:cubicBezTo>
                <a:cubicBezTo>
                  <a:pt x="499947" y="447770"/>
                  <a:pt x="496999" y="454845"/>
                  <a:pt x="491693" y="460151"/>
                </a:cubicBezTo>
                <a:lnTo>
                  <a:pt x="458972" y="492871"/>
                </a:lnTo>
                <a:cubicBezTo>
                  <a:pt x="448066" y="503779"/>
                  <a:pt x="430085" y="503779"/>
                  <a:pt x="419177" y="492871"/>
                </a:cubicBezTo>
                <a:lnTo>
                  <a:pt x="412987" y="486681"/>
                </a:lnTo>
                <a:cubicBezTo>
                  <a:pt x="409155" y="482849"/>
                  <a:pt x="402964" y="481965"/>
                  <a:pt x="398248" y="484618"/>
                </a:cubicBezTo>
                <a:cubicBezTo>
                  <a:pt x="382329" y="493461"/>
                  <a:pt x="365528" y="500536"/>
                  <a:pt x="348136" y="505253"/>
                </a:cubicBezTo>
                <a:cubicBezTo>
                  <a:pt x="342829" y="506726"/>
                  <a:pt x="338997" y="511738"/>
                  <a:pt x="338997" y="517044"/>
                </a:cubicBezTo>
                <a:lnTo>
                  <a:pt x="338997" y="526182"/>
                </a:lnTo>
                <a:cubicBezTo>
                  <a:pt x="339292" y="541216"/>
                  <a:pt x="326617" y="553891"/>
                  <a:pt x="310993" y="553891"/>
                </a:cubicBezTo>
                <a:close/>
                <a:moveTo>
                  <a:pt x="171562" y="461625"/>
                </a:moveTo>
                <a:cubicBezTo>
                  <a:pt x="177163" y="461625"/>
                  <a:pt x="182764" y="463099"/>
                  <a:pt x="187776" y="465752"/>
                </a:cubicBezTo>
                <a:cubicBezTo>
                  <a:pt x="202219" y="473711"/>
                  <a:pt x="217548" y="480196"/>
                  <a:pt x="233466" y="484618"/>
                </a:cubicBezTo>
                <a:cubicBezTo>
                  <a:pt x="247616" y="488450"/>
                  <a:pt x="257638" y="501715"/>
                  <a:pt x="257638" y="516454"/>
                </a:cubicBezTo>
                <a:lnTo>
                  <a:pt x="257638" y="525592"/>
                </a:lnTo>
                <a:cubicBezTo>
                  <a:pt x="257638" y="529719"/>
                  <a:pt x="260880" y="532962"/>
                  <a:pt x="265008" y="532962"/>
                </a:cubicBezTo>
                <a:lnTo>
                  <a:pt x="310993" y="532962"/>
                </a:lnTo>
                <a:cubicBezTo>
                  <a:pt x="315120" y="532962"/>
                  <a:pt x="318363" y="529719"/>
                  <a:pt x="318363" y="525592"/>
                </a:cubicBezTo>
                <a:lnTo>
                  <a:pt x="318363" y="516454"/>
                </a:lnTo>
                <a:cubicBezTo>
                  <a:pt x="318363" y="501715"/>
                  <a:pt x="328385" y="488450"/>
                  <a:pt x="342535" y="484618"/>
                </a:cubicBezTo>
                <a:cubicBezTo>
                  <a:pt x="358452" y="480196"/>
                  <a:pt x="373781" y="474006"/>
                  <a:pt x="388225" y="465752"/>
                </a:cubicBezTo>
                <a:cubicBezTo>
                  <a:pt x="401196" y="458382"/>
                  <a:pt x="417408" y="460741"/>
                  <a:pt x="428021" y="471058"/>
                </a:cubicBezTo>
                <a:lnTo>
                  <a:pt x="434506" y="477543"/>
                </a:lnTo>
                <a:cubicBezTo>
                  <a:pt x="437454" y="480491"/>
                  <a:pt x="442170" y="480491"/>
                  <a:pt x="445118" y="477543"/>
                </a:cubicBezTo>
                <a:lnTo>
                  <a:pt x="477839" y="444823"/>
                </a:lnTo>
                <a:cubicBezTo>
                  <a:pt x="479312" y="443349"/>
                  <a:pt x="479902" y="441580"/>
                  <a:pt x="479902" y="439516"/>
                </a:cubicBezTo>
                <a:cubicBezTo>
                  <a:pt x="479902" y="437453"/>
                  <a:pt x="479017" y="435685"/>
                  <a:pt x="477839" y="434211"/>
                </a:cubicBezTo>
                <a:lnTo>
                  <a:pt x="471354" y="427725"/>
                </a:lnTo>
                <a:cubicBezTo>
                  <a:pt x="460741" y="417113"/>
                  <a:pt x="458678" y="400900"/>
                  <a:pt x="466048" y="387930"/>
                </a:cubicBezTo>
                <a:cubicBezTo>
                  <a:pt x="474006" y="373486"/>
                  <a:pt x="480492" y="358157"/>
                  <a:pt x="484913" y="342239"/>
                </a:cubicBezTo>
                <a:cubicBezTo>
                  <a:pt x="488745" y="328090"/>
                  <a:pt x="502010" y="318067"/>
                  <a:pt x="516749" y="318067"/>
                </a:cubicBezTo>
                <a:lnTo>
                  <a:pt x="525888" y="318067"/>
                </a:lnTo>
                <a:cubicBezTo>
                  <a:pt x="530014" y="318067"/>
                  <a:pt x="533257" y="314825"/>
                  <a:pt x="533257" y="310698"/>
                </a:cubicBezTo>
                <a:lnTo>
                  <a:pt x="533257" y="264712"/>
                </a:lnTo>
                <a:cubicBezTo>
                  <a:pt x="533257" y="260585"/>
                  <a:pt x="530014" y="257343"/>
                  <a:pt x="525888" y="257343"/>
                </a:cubicBezTo>
                <a:lnTo>
                  <a:pt x="516749" y="257343"/>
                </a:lnTo>
                <a:cubicBezTo>
                  <a:pt x="502010" y="257343"/>
                  <a:pt x="488745" y="247320"/>
                  <a:pt x="484913" y="233171"/>
                </a:cubicBezTo>
                <a:cubicBezTo>
                  <a:pt x="480492" y="217253"/>
                  <a:pt x="474302" y="201924"/>
                  <a:pt x="466048" y="187480"/>
                </a:cubicBezTo>
                <a:cubicBezTo>
                  <a:pt x="458678" y="174510"/>
                  <a:pt x="461036" y="158297"/>
                  <a:pt x="471354" y="147685"/>
                </a:cubicBezTo>
                <a:lnTo>
                  <a:pt x="477839" y="141199"/>
                </a:lnTo>
                <a:cubicBezTo>
                  <a:pt x="479312" y="139725"/>
                  <a:pt x="479902" y="137957"/>
                  <a:pt x="479902" y="135894"/>
                </a:cubicBezTo>
                <a:cubicBezTo>
                  <a:pt x="479902" y="133830"/>
                  <a:pt x="479017" y="132061"/>
                  <a:pt x="477839" y="130587"/>
                </a:cubicBezTo>
                <a:lnTo>
                  <a:pt x="445118" y="97867"/>
                </a:lnTo>
                <a:cubicBezTo>
                  <a:pt x="442170" y="94919"/>
                  <a:pt x="437454" y="94919"/>
                  <a:pt x="434506" y="97867"/>
                </a:cubicBezTo>
                <a:lnTo>
                  <a:pt x="428021" y="104352"/>
                </a:lnTo>
                <a:cubicBezTo>
                  <a:pt x="417703" y="114669"/>
                  <a:pt x="401196" y="117027"/>
                  <a:pt x="388225" y="109658"/>
                </a:cubicBezTo>
                <a:cubicBezTo>
                  <a:pt x="373781" y="101699"/>
                  <a:pt x="358452" y="95214"/>
                  <a:pt x="342535" y="90792"/>
                </a:cubicBezTo>
                <a:cubicBezTo>
                  <a:pt x="328385" y="86960"/>
                  <a:pt x="318363" y="73695"/>
                  <a:pt x="318363" y="58956"/>
                </a:cubicBezTo>
                <a:lnTo>
                  <a:pt x="318363" y="49817"/>
                </a:lnTo>
                <a:cubicBezTo>
                  <a:pt x="318363" y="45691"/>
                  <a:pt x="315120" y="42448"/>
                  <a:pt x="310993" y="42448"/>
                </a:cubicBezTo>
                <a:lnTo>
                  <a:pt x="265008" y="42448"/>
                </a:lnTo>
                <a:cubicBezTo>
                  <a:pt x="260880" y="42448"/>
                  <a:pt x="257638" y="45691"/>
                  <a:pt x="257638" y="49817"/>
                </a:cubicBezTo>
                <a:lnTo>
                  <a:pt x="257638" y="60135"/>
                </a:lnTo>
                <a:cubicBezTo>
                  <a:pt x="257638" y="74874"/>
                  <a:pt x="247616" y="88139"/>
                  <a:pt x="233466" y="91971"/>
                </a:cubicBezTo>
                <a:cubicBezTo>
                  <a:pt x="217548" y="96393"/>
                  <a:pt x="202219" y="102583"/>
                  <a:pt x="187776" y="110837"/>
                </a:cubicBezTo>
                <a:cubicBezTo>
                  <a:pt x="174805" y="118207"/>
                  <a:pt x="158592" y="115848"/>
                  <a:pt x="147980" y="105531"/>
                </a:cubicBezTo>
                <a:lnTo>
                  <a:pt x="141495" y="99341"/>
                </a:lnTo>
                <a:cubicBezTo>
                  <a:pt x="138842" y="96393"/>
                  <a:pt x="133830" y="96393"/>
                  <a:pt x="130882" y="99341"/>
                </a:cubicBezTo>
                <a:lnTo>
                  <a:pt x="98162" y="132061"/>
                </a:lnTo>
                <a:cubicBezTo>
                  <a:pt x="96688" y="133535"/>
                  <a:pt x="96099" y="135304"/>
                  <a:pt x="96099" y="137367"/>
                </a:cubicBezTo>
                <a:cubicBezTo>
                  <a:pt x="96099" y="139431"/>
                  <a:pt x="96983" y="141199"/>
                  <a:pt x="98162" y="142673"/>
                </a:cubicBezTo>
                <a:lnTo>
                  <a:pt x="104647" y="149159"/>
                </a:lnTo>
                <a:cubicBezTo>
                  <a:pt x="115259" y="159771"/>
                  <a:pt x="117323" y="175983"/>
                  <a:pt x="109953" y="188954"/>
                </a:cubicBezTo>
                <a:cubicBezTo>
                  <a:pt x="101994" y="203398"/>
                  <a:pt x="95509" y="218727"/>
                  <a:pt x="91088" y="234644"/>
                </a:cubicBezTo>
                <a:cubicBezTo>
                  <a:pt x="87255" y="248794"/>
                  <a:pt x="73990" y="258817"/>
                  <a:pt x="59251" y="258817"/>
                </a:cubicBezTo>
                <a:lnTo>
                  <a:pt x="50113" y="258817"/>
                </a:lnTo>
                <a:cubicBezTo>
                  <a:pt x="45986" y="258817"/>
                  <a:pt x="42743" y="262059"/>
                  <a:pt x="42743" y="266186"/>
                </a:cubicBezTo>
                <a:lnTo>
                  <a:pt x="42743" y="312172"/>
                </a:lnTo>
                <a:cubicBezTo>
                  <a:pt x="42743" y="316299"/>
                  <a:pt x="45986" y="319541"/>
                  <a:pt x="50113" y="319541"/>
                </a:cubicBezTo>
                <a:lnTo>
                  <a:pt x="59251" y="319541"/>
                </a:lnTo>
                <a:cubicBezTo>
                  <a:pt x="73990" y="319541"/>
                  <a:pt x="87255" y="329564"/>
                  <a:pt x="91088" y="343713"/>
                </a:cubicBezTo>
                <a:cubicBezTo>
                  <a:pt x="95509" y="359631"/>
                  <a:pt x="101699" y="374960"/>
                  <a:pt x="109953" y="389404"/>
                </a:cubicBezTo>
                <a:cubicBezTo>
                  <a:pt x="117323" y="402374"/>
                  <a:pt x="114965" y="418587"/>
                  <a:pt x="104647" y="429199"/>
                </a:cubicBezTo>
                <a:lnTo>
                  <a:pt x="98457" y="435685"/>
                </a:lnTo>
                <a:cubicBezTo>
                  <a:pt x="96983" y="437158"/>
                  <a:pt x="96394" y="438927"/>
                  <a:pt x="96394" y="440990"/>
                </a:cubicBezTo>
                <a:cubicBezTo>
                  <a:pt x="96394" y="443054"/>
                  <a:pt x="97278" y="444823"/>
                  <a:pt x="98457" y="446297"/>
                </a:cubicBezTo>
                <a:lnTo>
                  <a:pt x="131177" y="479017"/>
                </a:lnTo>
                <a:cubicBezTo>
                  <a:pt x="133830" y="481965"/>
                  <a:pt x="138842" y="481965"/>
                  <a:pt x="141790" y="479017"/>
                </a:cubicBezTo>
                <a:lnTo>
                  <a:pt x="148274" y="472532"/>
                </a:lnTo>
                <a:cubicBezTo>
                  <a:pt x="154170" y="465163"/>
                  <a:pt x="162719" y="461625"/>
                  <a:pt x="171562" y="461625"/>
                </a:cubicBezTo>
                <a:close/>
                <a:moveTo>
                  <a:pt x="288000" y="424777"/>
                </a:moveTo>
                <a:cubicBezTo>
                  <a:pt x="212831" y="424777"/>
                  <a:pt x="151517" y="363463"/>
                  <a:pt x="151517" y="288295"/>
                </a:cubicBezTo>
                <a:cubicBezTo>
                  <a:pt x="151517" y="213126"/>
                  <a:pt x="212831" y="151811"/>
                  <a:pt x="288000" y="151811"/>
                </a:cubicBezTo>
                <a:cubicBezTo>
                  <a:pt x="363169" y="151811"/>
                  <a:pt x="424484" y="213126"/>
                  <a:pt x="424484" y="288295"/>
                </a:cubicBezTo>
                <a:cubicBezTo>
                  <a:pt x="424189" y="363463"/>
                  <a:pt x="363169" y="424777"/>
                  <a:pt x="288000" y="424777"/>
                </a:cubicBezTo>
                <a:close/>
                <a:moveTo>
                  <a:pt x="288000" y="172741"/>
                </a:moveTo>
                <a:cubicBezTo>
                  <a:pt x="224328" y="172741"/>
                  <a:pt x="172446" y="224622"/>
                  <a:pt x="172446" y="288295"/>
                </a:cubicBezTo>
                <a:cubicBezTo>
                  <a:pt x="172446" y="351967"/>
                  <a:pt x="224328" y="403848"/>
                  <a:pt x="288000" y="403848"/>
                </a:cubicBezTo>
                <a:cubicBezTo>
                  <a:pt x="351673" y="403848"/>
                  <a:pt x="403554" y="351967"/>
                  <a:pt x="403554" y="288295"/>
                </a:cubicBezTo>
                <a:cubicBezTo>
                  <a:pt x="403554" y="224622"/>
                  <a:pt x="351673" y="172741"/>
                  <a:pt x="288000" y="172741"/>
                </a:cubicBezTo>
                <a:close/>
              </a:path>
            </a:pathLst>
          </a:custGeom>
          <a:solidFill>
            <a:srgbClr val="F2F2F2"/>
          </a:solidFill>
          <a:ln w="9525" cap="flat">
            <a:noFill/>
            <a:prstDash val="solid"/>
            <a:miter/>
          </a:ln>
        </p:spPr>
        <p:txBody>
          <a:bodyPr rtlCol="0" anchor="ctr"/>
          <a:lstStyle/>
          <a:p>
            <a:endParaRPr lang="en-US" sz="1200"/>
          </a:p>
        </p:txBody>
      </p:sp>
      <p:sp>
        <p:nvSpPr>
          <p:cNvPr id="39" name="Freeform: Shape 41">
            <a:extLst>
              <a:ext uri="{FF2B5EF4-FFF2-40B4-BE49-F238E27FC236}">
                <a16:creationId xmlns:a16="http://schemas.microsoft.com/office/drawing/2014/main" id="{A0745FDC-E84A-4E17-60BC-B078F9CE185E}"/>
              </a:ext>
            </a:extLst>
          </p:cNvPr>
          <p:cNvSpPr/>
          <p:nvPr/>
        </p:nvSpPr>
        <p:spPr>
          <a:xfrm>
            <a:off x="6173283" y="3883129"/>
            <a:ext cx="153646" cy="153646"/>
          </a:xfrm>
          <a:custGeom>
            <a:avLst/>
            <a:gdLst>
              <a:gd name="connsiteX0" fmla="*/ 163308 w 294779"/>
              <a:gd name="connsiteY0" fmla="*/ 282989 h 294779"/>
              <a:gd name="connsiteX1" fmla="*/ 141789 w 294779"/>
              <a:gd name="connsiteY1" fmla="*/ 282989 h 294779"/>
              <a:gd name="connsiteX2" fmla="*/ 122924 w 294779"/>
              <a:gd name="connsiteY2" fmla="*/ 264123 h 294779"/>
              <a:gd name="connsiteX3" fmla="*/ 122924 w 294779"/>
              <a:gd name="connsiteY3" fmla="*/ 259996 h 294779"/>
              <a:gd name="connsiteX4" fmla="*/ 97867 w 294779"/>
              <a:gd name="connsiteY4" fmla="*/ 249384 h 294779"/>
              <a:gd name="connsiteX5" fmla="*/ 94624 w 294779"/>
              <a:gd name="connsiteY5" fmla="*/ 252332 h 294779"/>
              <a:gd name="connsiteX6" fmla="*/ 81360 w 294779"/>
              <a:gd name="connsiteY6" fmla="*/ 257932 h 294779"/>
              <a:gd name="connsiteX7" fmla="*/ 68094 w 294779"/>
              <a:gd name="connsiteY7" fmla="*/ 252332 h 294779"/>
              <a:gd name="connsiteX8" fmla="*/ 52766 w 294779"/>
              <a:gd name="connsiteY8" fmla="*/ 237003 h 294779"/>
              <a:gd name="connsiteX9" fmla="*/ 47165 w 294779"/>
              <a:gd name="connsiteY9" fmla="*/ 223738 h 294779"/>
              <a:gd name="connsiteX10" fmla="*/ 52766 w 294779"/>
              <a:gd name="connsiteY10" fmla="*/ 210473 h 294779"/>
              <a:gd name="connsiteX11" fmla="*/ 55714 w 294779"/>
              <a:gd name="connsiteY11" fmla="*/ 207525 h 294779"/>
              <a:gd name="connsiteX12" fmla="*/ 45396 w 294779"/>
              <a:gd name="connsiteY12" fmla="*/ 182469 h 294779"/>
              <a:gd name="connsiteX13" fmla="*/ 40975 w 294779"/>
              <a:gd name="connsiteY13" fmla="*/ 182174 h 294779"/>
              <a:gd name="connsiteX14" fmla="*/ 22108 w 294779"/>
              <a:gd name="connsiteY14" fmla="*/ 163308 h 294779"/>
              <a:gd name="connsiteX15" fmla="*/ 22108 w 294779"/>
              <a:gd name="connsiteY15" fmla="*/ 141789 h 294779"/>
              <a:gd name="connsiteX16" fmla="*/ 40975 w 294779"/>
              <a:gd name="connsiteY16" fmla="*/ 122924 h 294779"/>
              <a:gd name="connsiteX17" fmla="*/ 45101 w 294779"/>
              <a:gd name="connsiteY17" fmla="*/ 122924 h 294779"/>
              <a:gd name="connsiteX18" fmla="*/ 55714 w 294779"/>
              <a:gd name="connsiteY18" fmla="*/ 97867 h 294779"/>
              <a:gd name="connsiteX19" fmla="*/ 52766 w 294779"/>
              <a:gd name="connsiteY19" fmla="*/ 94625 h 294779"/>
              <a:gd name="connsiteX20" fmla="*/ 52766 w 294779"/>
              <a:gd name="connsiteY20" fmla="*/ 68095 h 294779"/>
              <a:gd name="connsiteX21" fmla="*/ 68094 w 294779"/>
              <a:gd name="connsiteY21" fmla="*/ 52766 h 294779"/>
              <a:gd name="connsiteX22" fmla="*/ 81360 w 294779"/>
              <a:gd name="connsiteY22" fmla="*/ 47165 h 294779"/>
              <a:gd name="connsiteX23" fmla="*/ 94624 w 294779"/>
              <a:gd name="connsiteY23" fmla="*/ 52766 h 294779"/>
              <a:gd name="connsiteX24" fmla="*/ 97572 w 294779"/>
              <a:gd name="connsiteY24" fmla="*/ 55714 h 294779"/>
              <a:gd name="connsiteX25" fmla="*/ 122629 w 294779"/>
              <a:gd name="connsiteY25" fmla="*/ 45396 h 294779"/>
              <a:gd name="connsiteX26" fmla="*/ 122924 w 294779"/>
              <a:gd name="connsiteY26" fmla="*/ 40975 h 294779"/>
              <a:gd name="connsiteX27" fmla="*/ 141789 w 294779"/>
              <a:gd name="connsiteY27" fmla="*/ 22108 h 294779"/>
              <a:gd name="connsiteX28" fmla="*/ 163308 w 294779"/>
              <a:gd name="connsiteY28" fmla="*/ 22108 h 294779"/>
              <a:gd name="connsiteX29" fmla="*/ 182174 w 294779"/>
              <a:gd name="connsiteY29" fmla="*/ 40975 h 294779"/>
              <a:gd name="connsiteX30" fmla="*/ 182174 w 294779"/>
              <a:gd name="connsiteY30" fmla="*/ 45102 h 294779"/>
              <a:gd name="connsiteX31" fmla="*/ 207230 w 294779"/>
              <a:gd name="connsiteY31" fmla="*/ 55714 h 294779"/>
              <a:gd name="connsiteX32" fmla="*/ 210473 w 294779"/>
              <a:gd name="connsiteY32" fmla="*/ 52766 h 294779"/>
              <a:gd name="connsiteX33" fmla="*/ 237003 w 294779"/>
              <a:gd name="connsiteY33" fmla="*/ 52766 h 294779"/>
              <a:gd name="connsiteX34" fmla="*/ 252331 w 294779"/>
              <a:gd name="connsiteY34" fmla="*/ 68095 h 294779"/>
              <a:gd name="connsiteX35" fmla="*/ 252331 w 294779"/>
              <a:gd name="connsiteY35" fmla="*/ 94625 h 294779"/>
              <a:gd name="connsiteX36" fmla="*/ 249383 w 294779"/>
              <a:gd name="connsiteY36" fmla="*/ 97573 h 294779"/>
              <a:gd name="connsiteX37" fmla="*/ 259701 w 294779"/>
              <a:gd name="connsiteY37" fmla="*/ 122629 h 294779"/>
              <a:gd name="connsiteX38" fmla="*/ 264122 w 294779"/>
              <a:gd name="connsiteY38" fmla="*/ 122924 h 294779"/>
              <a:gd name="connsiteX39" fmla="*/ 282989 w 294779"/>
              <a:gd name="connsiteY39" fmla="*/ 141789 h 294779"/>
              <a:gd name="connsiteX40" fmla="*/ 282989 w 294779"/>
              <a:gd name="connsiteY40" fmla="*/ 163308 h 294779"/>
              <a:gd name="connsiteX41" fmla="*/ 264122 w 294779"/>
              <a:gd name="connsiteY41" fmla="*/ 182174 h 294779"/>
              <a:gd name="connsiteX42" fmla="*/ 259996 w 294779"/>
              <a:gd name="connsiteY42" fmla="*/ 182174 h 294779"/>
              <a:gd name="connsiteX43" fmla="*/ 249383 w 294779"/>
              <a:gd name="connsiteY43" fmla="*/ 207231 h 294779"/>
              <a:gd name="connsiteX44" fmla="*/ 252331 w 294779"/>
              <a:gd name="connsiteY44" fmla="*/ 210473 h 294779"/>
              <a:gd name="connsiteX45" fmla="*/ 257932 w 294779"/>
              <a:gd name="connsiteY45" fmla="*/ 223738 h 294779"/>
              <a:gd name="connsiteX46" fmla="*/ 252331 w 294779"/>
              <a:gd name="connsiteY46" fmla="*/ 237003 h 294779"/>
              <a:gd name="connsiteX47" fmla="*/ 237003 w 294779"/>
              <a:gd name="connsiteY47" fmla="*/ 252332 h 294779"/>
              <a:gd name="connsiteX48" fmla="*/ 210473 w 294779"/>
              <a:gd name="connsiteY48" fmla="*/ 252332 h 294779"/>
              <a:gd name="connsiteX49" fmla="*/ 207525 w 294779"/>
              <a:gd name="connsiteY49" fmla="*/ 249384 h 294779"/>
              <a:gd name="connsiteX50" fmla="*/ 182469 w 294779"/>
              <a:gd name="connsiteY50" fmla="*/ 259701 h 294779"/>
              <a:gd name="connsiteX51" fmla="*/ 182174 w 294779"/>
              <a:gd name="connsiteY51" fmla="*/ 264123 h 294779"/>
              <a:gd name="connsiteX52" fmla="*/ 163308 w 294779"/>
              <a:gd name="connsiteY52" fmla="*/ 282989 h 294779"/>
              <a:gd name="connsiteX53" fmla="*/ 143853 w 294779"/>
              <a:gd name="connsiteY53" fmla="*/ 262060 h 294779"/>
              <a:gd name="connsiteX54" fmla="*/ 161540 w 294779"/>
              <a:gd name="connsiteY54" fmla="*/ 262060 h 294779"/>
              <a:gd name="connsiteX55" fmla="*/ 161540 w 294779"/>
              <a:gd name="connsiteY55" fmla="*/ 259996 h 294779"/>
              <a:gd name="connsiteX56" fmla="*/ 176868 w 294779"/>
              <a:gd name="connsiteY56" fmla="*/ 239656 h 294779"/>
              <a:gd name="connsiteX57" fmla="*/ 196913 w 294779"/>
              <a:gd name="connsiteY57" fmla="*/ 231402 h 294779"/>
              <a:gd name="connsiteX58" fmla="*/ 222264 w 294779"/>
              <a:gd name="connsiteY58" fmla="*/ 234940 h 294779"/>
              <a:gd name="connsiteX59" fmla="*/ 223738 w 294779"/>
              <a:gd name="connsiteY59" fmla="*/ 236414 h 294779"/>
              <a:gd name="connsiteX60" fmla="*/ 236119 w 294779"/>
              <a:gd name="connsiteY60" fmla="*/ 224033 h 294779"/>
              <a:gd name="connsiteX61" fmla="*/ 234644 w 294779"/>
              <a:gd name="connsiteY61" fmla="*/ 222559 h 294779"/>
              <a:gd name="connsiteX62" fmla="*/ 231107 w 294779"/>
              <a:gd name="connsiteY62" fmla="*/ 197208 h 294779"/>
              <a:gd name="connsiteX63" fmla="*/ 239361 w 294779"/>
              <a:gd name="connsiteY63" fmla="*/ 177163 h 294779"/>
              <a:gd name="connsiteX64" fmla="*/ 259701 w 294779"/>
              <a:gd name="connsiteY64" fmla="*/ 161834 h 294779"/>
              <a:gd name="connsiteX65" fmla="*/ 261765 w 294779"/>
              <a:gd name="connsiteY65" fmla="*/ 161834 h 294779"/>
              <a:gd name="connsiteX66" fmla="*/ 261765 w 294779"/>
              <a:gd name="connsiteY66" fmla="*/ 144148 h 294779"/>
              <a:gd name="connsiteX67" fmla="*/ 259701 w 294779"/>
              <a:gd name="connsiteY67" fmla="*/ 144148 h 294779"/>
              <a:gd name="connsiteX68" fmla="*/ 239361 w 294779"/>
              <a:gd name="connsiteY68" fmla="*/ 128819 h 294779"/>
              <a:gd name="connsiteX69" fmla="*/ 231107 w 294779"/>
              <a:gd name="connsiteY69" fmla="*/ 108774 h 294779"/>
              <a:gd name="connsiteX70" fmla="*/ 234644 w 294779"/>
              <a:gd name="connsiteY70" fmla="*/ 83423 h 294779"/>
              <a:gd name="connsiteX71" fmla="*/ 236119 w 294779"/>
              <a:gd name="connsiteY71" fmla="*/ 81949 h 294779"/>
              <a:gd name="connsiteX72" fmla="*/ 223738 w 294779"/>
              <a:gd name="connsiteY72" fmla="*/ 69568 h 294779"/>
              <a:gd name="connsiteX73" fmla="*/ 222264 w 294779"/>
              <a:gd name="connsiteY73" fmla="*/ 71042 h 294779"/>
              <a:gd name="connsiteX74" fmla="*/ 196913 w 294779"/>
              <a:gd name="connsiteY74" fmla="*/ 74580 h 294779"/>
              <a:gd name="connsiteX75" fmla="*/ 176868 w 294779"/>
              <a:gd name="connsiteY75" fmla="*/ 66325 h 294779"/>
              <a:gd name="connsiteX76" fmla="*/ 161540 w 294779"/>
              <a:gd name="connsiteY76" fmla="*/ 45986 h 294779"/>
              <a:gd name="connsiteX77" fmla="*/ 161540 w 294779"/>
              <a:gd name="connsiteY77" fmla="*/ 43922 h 294779"/>
              <a:gd name="connsiteX78" fmla="*/ 143853 w 294779"/>
              <a:gd name="connsiteY78" fmla="*/ 43922 h 294779"/>
              <a:gd name="connsiteX79" fmla="*/ 143853 w 294779"/>
              <a:gd name="connsiteY79" fmla="*/ 45986 h 294779"/>
              <a:gd name="connsiteX80" fmla="*/ 128524 w 294779"/>
              <a:gd name="connsiteY80" fmla="*/ 66325 h 294779"/>
              <a:gd name="connsiteX81" fmla="*/ 108479 w 294779"/>
              <a:gd name="connsiteY81" fmla="*/ 74580 h 294779"/>
              <a:gd name="connsiteX82" fmla="*/ 83128 w 294779"/>
              <a:gd name="connsiteY82" fmla="*/ 71042 h 294779"/>
              <a:gd name="connsiteX83" fmla="*/ 81654 w 294779"/>
              <a:gd name="connsiteY83" fmla="*/ 69568 h 294779"/>
              <a:gd name="connsiteX84" fmla="*/ 69273 w 294779"/>
              <a:gd name="connsiteY84" fmla="*/ 81949 h 294779"/>
              <a:gd name="connsiteX85" fmla="*/ 70747 w 294779"/>
              <a:gd name="connsiteY85" fmla="*/ 83423 h 294779"/>
              <a:gd name="connsiteX86" fmla="*/ 74284 w 294779"/>
              <a:gd name="connsiteY86" fmla="*/ 108774 h 294779"/>
              <a:gd name="connsiteX87" fmla="*/ 66030 w 294779"/>
              <a:gd name="connsiteY87" fmla="*/ 128819 h 294779"/>
              <a:gd name="connsiteX88" fmla="*/ 45691 w 294779"/>
              <a:gd name="connsiteY88" fmla="*/ 144148 h 294779"/>
              <a:gd name="connsiteX89" fmla="*/ 43628 w 294779"/>
              <a:gd name="connsiteY89" fmla="*/ 144148 h 294779"/>
              <a:gd name="connsiteX90" fmla="*/ 43628 w 294779"/>
              <a:gd name="connsiteY90" fmla="*/ 161834 h 294779"/>
              <a:gd name="connsiteX91" fmla="*/ 45691 w 294779"/>
              <a:gd name="connsiteY91" fmla="*/ 161834 h 294779"/>
              <a:gd name="connsiteX92" fmla="*/ 66030 w 294779"/>
              <a:gd name="connsiteY92" fmla="*/ 177163 h 294779"/>
              <a:gd name="connsiteX93" fmla="*/ 74284 w 294779"/>
              <a:gd name="connsiteY93" fmla="*/ 197208 h 294779"/>
              <a:gd name="connsiteX94" fmla="*/ 70747 w 294779"/>
              <a:gd name="connsiteY94" fmla="*/ 222559 h 294779"/>
              <a:gd name="connsiteX95" fmla="*/ 69273 w 294779"/>
              <a:gd name="connsiteY95" fmla="*/ 224033 h 294779"/>
              <a:gd name="connsiteX96" fmla="*/ 81654 w 294779"/>
              <a:gd name="connsiteY96" fmla="*/ 236414 h 294779"/>
              <a:gd name="connsiteX97" fmla="*/ 83128 w 294779"/>
              <a:gd name="connsiteY97" fmla="*/ 234940 h 294779"/>
              <a:gd name="connsiteX98" fmla="*/ 108479 w 294779"/>
              <a:gd name="connsiteY98" fmla="*/ 231402 h 294779"/>
              <a:gd name="connsiteX99" fmla="*/ 128524 w 294779"/>
              <a:gd name="connsiteY99" fmla="*/ 239656 h 294779"/>
              <a:gd name="connsiteX100" fmla="*/ 143853 w 294779"/>
              <a:gd name="connsiteY100" fmla="*/ 259996 h 294779"/>
              <a:gd name="connsiteX101" fmla="*/ 143853 w 294779"/>
              <a:gd name="connsiteY101" fmla="*/ 262060 h 294779"/>
              <a:gd name="connsiteX102" fmla="*/ 264122 w 294779"/>
              <a:gd name="connsiteY102" fmla="*/ 144148 h 294779"/>
              <a:gd name="connsiteX103" fmla="*/ 264122 w 294779"/>
              <a:gd name="connsiteY103" fmla="*/ 144148 h 294779"/>
              <a:gd name="connsiteX104" fmla="*/ 264122 w 294779"/>
              <a:gd name="connsiteY104" fmla="*/ 144148 h 294779"/>
              <a:gd name="connsiteX105" fmla="*/ 152696 w 294779"/>
              <a:gd name="connsiteY105" fmla="*/ 191312 h 294779"/>
              <a:gd name="connsiteX106" fmla="*/ 114375 w 294779"/>
              <a:gd name="connsiteY106" fmla="*/ 152991 h 294779"/>
              <a:gd name="connsiteX107" fmla="*/ 152696 w 294779"/>
              <a:gd name="connsiteY107" fmla="*/ 114670 h 294779"/>
              <a:gd name="connsiteX108" fmla="*/ 191018 w 294779"/>
              <a:gd name="connsiteY108" fmla="*/ 152991 h 294779"/>
              <a:gd name="connsiteX109" fmla="*/ 152696 w 294779"/>
              <a:gd name="connsiteY109" fmla="*/ 191312 h 294779"/>
              <a:gd name="connsiteX110" fmla="*/ 152696 w 294779"/>
              <a:gd name="connsiteY110" fmla="*/ 135009 h 294779"/>
              <a:gd name="connsiteX111" fmla="*/ 135010 w 294779"/>
              <a:gd name="connsiteY111" fmla="*/ 152696 h 294779"/>
              <a:gd name="connsiteX112" fmla="*/ 152696 w 294779"/>
              <a:gd name="connsiteY112" fmla="*/ 170383 h 294779"/>
              <a:gd name="connsiteX113" fmla="*/ 170383 w 294779"/>
              <a:gd name="connsiteY113" fmla="*/ 152696 h 294779"/>
              <a:gd name="connsiteX114" fmla="*/ 152696 w 294779"/>
              <a:gd name="connsiteY114" fmla="*/ 135009 h 29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94779" h="294779">
                <a:moveTo>
                  <a:pt x="163308" y="282989"/>
                </a:moveTo>
                <a:lnTo>
                  <a:pt x="141789" y="282989"/>
                </a:lnTo>
                <a:cubicBezTo>
                  <a:pt x="131472" y="282989"/>
                  <a:pt x="122924" y="274440"/>
                  <a:pt x="122924" y="264123"/>
                </a:cubicBezTo>
                <a:lnTo>
                  <a:pt x="122924" y="259996"/>
                </a:lnTo>
                <a:cubicBezTo>
                  <a:pt x="114080" y="257343"/>
                  <a:pt x="105826" y="253805"/>
                  <a:pt x="97867" y="249384"/>
                </a:cubicBezTo>
                <a:lnTo>
                  <a:pt x="94624" y="252332"/>
                </a:lnTo>
                <a:cubicBezTo>
                  <a:pt x="91087" y="255869"/>
                  <a:pt x="86370" y="257932"/>
                  <a:pt x="81360" y="257932"/>
                </a:cubicBezTo>
                <a:cubicBezTo>
                  <a:pt x="76348" y="257932"/>
                  <a:pt x="71631" y="255869"/>
                  <a:pt x="68094" y="252332"/>
                </a:cubicBezTo>
                <a:lnTo>
                  <a:pt x="52766" y="237003"/>
                </a:lnTo>
                <a:cubicBezTo>
                  <a:pt x="49229" y="233466"/>
                  <a:pt x="47165" y="228749"/>
                  <a:pt x="47165" y="223738"/>
                </a:cubicBezTo>
                <a:cubicBezTo>
                  <a:pt x="47165" y="218727"/>
                  <a:pt x="49229" y="214010"/>
                  <a:pt x="52766" y="210473"/>
                </a:cubicBezTo>
                <a:lnTo>
                  <a:pt x="55714" y="207525"/>
                </a:lnTo>
                <a:cubicBezTo>
                  <a:pt x="51291" y="199271"/>
                  <a:pt x="48049" y="191018"/>
                  <a:pt x="45396" y="182469"/>
                </a:cubicBezTo>
                <a:lnTo>
                  <a:pt x="40975" y="182174"/>
                </a:lnTo>
                <a:cubicBezTo>
                  <a:pt x="30657" y="182174"/>
                  <a:pt x="22108" y="173626"/>
                  <a:pt x="22108" y="163308"/>
                </a:cubicBezTo>
                <a:lnTo>
                  <a:pt x="22108" y="141789"/>
                </a:lnTo>
                <a:cubicBezTo>
                  <a:pt x="22108" y="131472"/>
                  <a:pt x="30657" y="122924"/>
                  <a:pt x="40975" y="122924"/>
                </a:cubicBezTo>
                <a:lnTo>
                  <a:pt x="45101" y="122924"/>
                </a:lnTo>
                <a:cubicBezTo>
                  <a:pt x="47754" y="114080"/>
                  <a:pt x="51291" y="105826"/>
                  <a:pt x="55714" y="97867"/>
                </a:cubicBezTo>
                <a:lnTo>
                  <a:pt x="52766" y="94625"/>
                </a:lnTo>
                <a:cubicBezTo>
                  <a:pt x="45396" y="87255"/>
                  <a:pt x="45396" y="75464"/>
                  <a:pt x="52766" y="68095"/>
                </a:cubicBezTo>
                <a:lnTo>
                  <a:pt x="68094" y="52766"/>
                </a:lnTo>
                <a:cubicBezTo>
                  <a:pt x="71631" y="49229"/>
                  <a:pt x="76348" y="47165"/>
                  <a:pt x="81360" y="47165"/>
                </a:cubicBezTo>
                <a:cubicBezTo>
                  <a:pt x="86370" y="47165"/>
                  <a:pt x="91087" y="49229"/>
                  <a:pt x="94624" y="52766"/>
                </a:cubicBezTo>
                <a:lnTo>
                  <a:pt x="97572" y="55714"/>
                </a:lnTo>
                <a:cubicBezTo>
                  <a:pt x="105826" y="51292"/>
                  <a:pt x="114080" y="48049"/>
                  <a:pt x="122629" y="45396"/>
                </a:cubicBezTo>
                <a:lnTo>
                  <a:pt x="122924" y="40975"/>
                </a:lnTo>
                <a:cubicBezTo>
                  <a:pt x="122924" y="30657"/>
                  <a:pt x="131472" y="22108"/>
                  <a:pt x="141789" y="22108"/>
                </a:cubicBezTo>
                <a:lnTo>
                  <a:pt x="163308" y="22108"/>
                </a:lnTo>
                <a:cubicBezTo>
                  <a:pt x="173626" y="22108"/>
                  <a:pt x="182174" y="30657"/>
                  <a:pt x="182174" y="40975"/>
                </a:cubicBezTo>
                <a:lnTo>
                  <a:pt x="182174" y="45102"/>
                </a:lnTo>
                <a:cubicBezTo>
                  <a:pt x="191018" y="47755"/>
                  <a:pt x="199271" y="51292"/>
                  <a:pt x="207230" y="55714"/>
                </a:cubicBezTo>
                <a:lnTo>
                  <a:pt x="210473" y="52766"/>
                </a:lnTo>
                <a:cubicBezTo>
                  <a:pt x="217843" y="45396"/>
                  <a:pt x="229634" y="45396"/>
                  <a:pt x="237003" y="52766"/>
                </a:cubicBezTo>
                <a:lnTo>
                  <a:pt x="252331" y="68095"/>
                </a:lnTo>
                <a:cubicBezTo>
                  <a:pt x="259701" y="75464"/>
                  <a:pt x="259701" y="87255"/>
                  <a:pt x="252331" y="94625"/>
                </a:cubicBezTo>
                <a:lnTo>
                  <a:pt x="249383" y="97573"/>
                </a:lnTo>
                <a:cubicBezTo>
                  <a:pt x="253806" y="105531"/>
                  <a:pt x="257048" y="114080"/>
                  <a:pt x="259701" y="122629"/>
                </a:cubicBezTo>
                <a:lnTo>
                  <a:pt x="264122" y="122924"/>
                </a:lnTo>
                <a:cubicBezTo>
                  <a:pt x="274440" y="122924"/>
                  <a:pt x="282989" y="131472"/>
                  <a:pt x="282989" y="141789"/>
                </a:cubicBezTo>
                <a:lnTo>
                  <a:pt x="282989" y="163308"/>
                </a:lnTo>
                <a:cubicBezTo>
                  <a:pt x="282989" y="173626"/>
                  <a:pt x="274440" y="182174"/>
                  <a:pt x="264122" y="182174"/>
                </a:cubicBezTo>
                <a:lnTo>
                  <a:pt x="259996" y="182174"/>
                </a:lnTo>
                <a:cubicBezTo>
                  <a:pt x="257343" y="191018"/>
                  <a:pt x="253806" y="199271"/>
                  <a:pt x="249383" y="207231"/>
                </a:cubicBezTo>
                <a:lnTo>
                  <a:pt x="252331" y="210473"/>
                </a:lnTo>
                <a:cubicBezTo>
                  <a:pt x="255869" y="214010"/>
                  <a:pt x="257932" y="218727"/>
                  <a:pt x="257932" y="223738"/>
                </a:cubicBezTo>
                <a:cubicBezTo>
                  <a:pt x="257932" y="228749"/>
                  <a:pt x="255869" y="233466"/>
                  <a:pt x="252331" y="237003"/>
                </a:cubicBezTo>
                <a:lnTo>
                  <a:pt x="237003" y="252332"/>
                </a:lnTo>
                <a:cubicBezTo>
                  <a:pt x="229634" y="259701"/>
                  <a:pt x="217843" y="259701"/>
                  <a:pt x="210473" y="252332"/>
                </a:cubicBezTo>
                <a:lnTo>
                  <a:pt x="207525" y="249384"/>
                </a:lnTo>
                <a:cubicBezTo>
                  <a:pt x="199271" y="253805"/>
                  <a:pt x="191018" y="257048"/>
                  <a:pt x="182469" y="259701"/>
                </a:cubicBezTo>
                <a:lnTo>
                  <a:pt x="182174" y="264123"/>
                </a:lnTo>
                <a:cubicBezTo>
                  <a:pt x="182174" y="274440"/>
                  <a:pt x="173626" y="282989"/>
                  <a:pt x="163308" y="282989"/>
                </a:cubicBezTo>
                <a:close/>
                <a:moveTo>
                  <a:pt x="143853" y="262060"/>
                </a:moveTo>
                <a:lnTo>
                  <a:pt x="161540" y="262060"/>
                </a:lnTo>
                <a:lnTo>
                  <a:pt x="161540" y="259996"/>
                </a:lnTo>
                <a:cubicBezTo>
                  <a:pt x="161540" y="250563"/>
                  <a:pt x="168025" y="242309"/>
                  <a:pt x="176868" y="239656"/>
                </a:cubicBezTo>
                <a:cubicBezTo>
                  <a:pt x="183942" y="237593"/>
                  <a:pt x="190723" y="234940"/>
                  <a:pt x="196913" y="231402"/>
                </a:cubicBezTo>
                <a:cubicBezTo>
                  <a:pt x="205167" y="226686"/>
                  <a:pt x="215484" y="228160"/>
                  <a:pt x="222264" y="234940"/>
                </a:cubicBezTo>
                <a:lnTo>
                  <a:pt x="223738" y="236414"/>
                </a:lnTo>
                <a:lnTo>
                  <a:pt x="236119" y="224033"/>
                </a:lnTo>
                <a:lnTo>
                  <a:pt x="234644" y="222559"/>
                </a:lnTo>
                <a:cubicBezTo>
                  <a:pt x="227865" y="215779"/>
                  <a:pt x="226686" y="205462"/>
                  <a:pt x="231107" y="197208"/>
                </a:cubicBezTo>
                <a:cubicBezTo>
                  <a:pt x="234644" y="191018"/>
                  <a:pt x="237592" y="184237"/>
                  <a:pt x="239361" y="177163"/>
                </a:cubicBezTo>
                <a:cubicBezTo>
                  <a:pt x="242014" y="168025"/>
                  <a:pt x="250268" y="161834"/>
                  <a:pt x="259701" y="161834"/>
                </a:cubicBezTo>
                <a:lnTo>
                  <a:pt x="261765" y="161834"/>
                </a:lnTo>
                <a:lnTo>
                  <a:pt x="261765" y="144148"/>
                </a:lnTo>
                <a:lnTo>
                  <a:pt x="259701" y="144148"/>
                </a:lnTo>
                <a:cubicBezTo>
                  <a:pt x="250268" y="144148"/>
                  <a:pt x="242014" y="137663"/>
                  <a:pt x="239361" y="128819"/>
                </a:cubicBezTo>
                <a:cubicBezTo>
                  <a:pt x="237298" y="121744"/>
                  <a:pt x="234644" y="114964"/>
                  <a:pt x="231107" y="108774"/>
                </a:cubicBezTo>
                <a:cubicBezTo>
                  <a:pt x="226391" y="100520"/>
                  <a:pt x="227865" y="90203"/>
                  <a:pt x="234644" y="83423"/>
                </a:cubicBezTo>
                <a:lnTo>
                  <a:pt x="236119" y="81949"/>
                </a:lnTo>
                <a:lnTo>
                  <a:pt x="223738" y="69568"/>
                </a:lnTo>
                <a:lnTo>
                  <a:pt x="222264" y="71042"/>
                </a:lnTo>
                <a:cubicBezTo>
                  <a:pt x="215484" y="77822"/>
                  <a:pt x="205167" y="79001"/>
                  <a:pt x="196913" y="74580"/>
                </a:cubicBezTo>
                <a:cubicBezTo>
                  <a:pt x="190723" y="71042"/>
                  <a:pt x="183942" y="68095"/>
                  <a:pt x="176868" y="66325"/>
                </a:cubicBezTo>
                <a:cubicBezTo>
                  <a:pt x="167730" y="63673"/>
                  <a:pt x="161540" y="55419"/>
                  <a:pt x="161540" y="45986"/>
                </a:cubicBezTo>
                <a:lnTo>
                  <a:pt x="161540" y="43922"/>
                </a:lnTo>
                <a:lnTo>
                  <a:pt x="143853" y="43922"/>
                </a:lnTo>
                <a:lnTo>
                  <a:pt x="143853" y="45986"/>
                </a:lnTo>
                <a:cubicBezTo>
                  <a:pt x="143853" y="55419"/>
                  <a:pt x="137368" y="63673"/>
                  <a:pt x="128524" y="66325"/>
                </a:cubicBezTo>
                <a:cubicBezTo>
                  <a:pt x="121449" y="68389"/>
                  <a:pt x="114670" y="71042"/>
                  <a:pt x="108479" y="74580"/>
                </a:cubicBezTo>
                <a:cubicBezTo>
                  <a:pt x="100225" y="79296"/>
                  <a:pt x="89908" y="77822"/>
                  <a:pt x="83128" y="71042"/>
                </a:cubicBezTo>
                <a:lnTo>
                  <a:pt x="81654" y="69568"/>
                </a:lnTo>
                <a:lnTo>
                  <a:pt x="69273" y="81949"/>
                </a:lnTo>
                <a:lnTo>
                  <a:pt x="70747" y="83423"/>
                </a:lnTo>
                <a:cubicBezTo>
                  <a:pt x="77527" y="90203"/>
                  <a:pt x="78707" y="100520"/>
                  <a:pt x="74284" y="108774"/>
                </a:cubicBezTo>
                <a:cubicBezTo>
                  <a:pt x="70747" y="114964"/>
                  <a:pt x="67800" y="121744"/>
                  <a:pt x="66030" y="128819"/>
                </a:cubicBezTo>
                <a:cubicBezTo>
                  <a:pt x="63377" y="137957"/>
                  <a:pt x="55124" y="144148"/>
                  <a:pt x="45691" y="144148"/>
                </a:cubicBezTo>
                <a:lnTo>
                  <a:pt x="43628" y="144148"/>
                </a:lnTo>
                <a:lnTo>
                  <a:pt x="43628" y="161834"/>
                </a:lnTo>
                <a:lnTo>
                  <a:pt x="45691" y="161834"/>
                </a:lnTo>
                <a:cubicBezTo>
                  <a:pt x="55124" y="161834"/>
                  <a:pt x="63377" y="168319"/>
                  <a:pt x="66030" y="177163"/>
                </a:cubicBezTo>
                <a:cubicBezTo>
                  <a:pt x="68094" y="184237"/>
                  <a:pt x="70747" y="191018"/>
                  <a:pt x="74284" y="197208"/>
                </a:cubicBezTo>
                <a:cubicBezTo>
                  <a:pt x="79001" y="205462"/>
                  <a:pt x="77527" y="215779"/>
                  <a:pt x="70747" y="222559"/>
                </a:cubicBezTo>
                <a:lnTo>
                  <a:pt x="69273" y="224033"/>
                </a:lnTo>
                <a:lnTo>
                  <a:pt x="81654" y="236414"/>
                </a:lnTo>
                <a:lnTo>
                  <a:pt x="83128" y="234940"/>
                </a:lnTo>
                <a:cubicBezTo>
                  <a:pt x="89908" y="228160"/>
                  <a:pt x="100225" y="226981"/>
                  <a:pt x="108479" y="231402"/>
                </a:cubicBezTo>
                <a:cubicBezTo>
                  <a:pt x="114670" y="234940"/>
                  <a:pt x="121449" y="237888"/>
                  <a:pt x="128524" y="239656"/>
                </a:cubicBezTo>
                <a:cubicBezTo>
                  <a:pt x="137663" y="242309"/>
                  <a:pt x="143853" y="250563"/>
                  <a:pt x="143853" y="259996"/>
                </a:cubicBezTo>
                <a:lnTo>
                  <a:pt x="143853" y="262060"/>
                </a:lnTo>
                <a:close/>
                <a:moveTo>
                  <a:pt x="264122" y="144148"/>
                </a:moveTo>
                <a:lnTo>
                  <a:pt x="264122" y="144148"/>
                </a:lnTo>
                <a:lnTo>
                  <a:pt x="264122" y="144148"/>
                </a:lnTo>
                <a:close/>
                <a:moveTo>
                  <a:pt x="152696" y="191312"/>
                </a:moveTo>
                <a:cubicBezTo>
                  <a:pt x="131472" y="191312"/>
                  <a:pt x="114375" y="173920"/>
                  <a:pt x="114375" y="152991"/>
                </a:cubicBezTo>
                <a:cubicBezTo>
                  <a:pt x="114375" y="131767"/>
                  <a:pt x="131767" y="114670"/>
                  <a:pt x="152696" y="114670"/>
                </a:cubicBezTo>
                <a:cubicBezTo>
                  <a:pt x="173920" y="114670"/>
                  <a:pt x="191018" y="132062"/>
                  <a:pt x="191018" y="152991"/>
                </a:cubicBezTo>
                <a:cubicBezTo>
                  <a:pt x="191018" y="173920"/>
                  <a:pt x="173920" y="191312"/>
                  <a:pt x="152696" y="191312"/>
                </a:cubicBezTo>
                <a:close/>
                <a:moveTo>
                  <a:pt x="152696" y="135009"/>
                </a:moveTo>
                <a:cubicBezTo>
                  <a:pt x="142968" y="135009"/>
                  <a:pt x="135010" y="142968"/>
                  <a:pt x="135010" y="152696"/>
                </a:cubicBezTo>
                <a:cubicBezTo>
                  <a:pt x="135010" y="162424"/>
                  <a:pt x="142968" y="170383"/>
                  <a:pt x="152696" y="170383"/>
                </a:cubicBezTo>
                <a:cubicBezTo>
                  <a:pt x="162424" y="170383"/>
                  <a:pt x="170383" y="162424"/>
                  <a:pt x="170383" y="152696"/>
                </a:cubicBezTo>
                <a:cubicBezTo>
                  <a:pt x="170383" y="142968"/>
                  <a:pt x="162424" y="135009"/>
                  <a:pt x="152696" y="135009"/>
                </a:cubicBezTo>
                <a:close/>
              </a:path>
            </a:pathLst>
          </a:custGeom>
          <a:solidFill>
            <a:srgbClr val="F2F2F2"/>
          </a:solidFill>
          <a:ln w="9525" cap="flat">
            <a:noFill/>
            <a:prstDash val="solid"/>
            <a:miter/>
          </a:ln>
        </p:spPr>
        <p:txBody>
          <a:bodyPr rtlCol="0" anchor="ctr"/>
          <a:lstStyle/>
          <a:p>
            <a:endParaRPr lang="en-US" sz="1200"/>
          </a:p>
        </p:txBody>
      </p:sp>
      <p:sp>
        <p:nvSpPr>
          <p:cNvPr id="40" name="Freeform: Shape 42">
            <a:extLst>
              <a:ext uri="{FF2B5EF4-FFF2-40B4-BE49-F238E27FC236}">
                <a16:creationId xmlns:a16="http://schemas.microsoft.com/office/drawing/2014/main" id="{18522D5C-247C-7113-5EE8-739DBCC96749}"/>
              </a:ext>
            </a:extLst>
          </p:cNvPr>
          <p:cNvSpPr/>
          <p:nvPr/>
        </p:nvSpPr>
        <p:spPr>
          <a:xfrm>
            <a:off x="7435428" y="2309448"/>
            <a:ext cx="414845" cy="414845"/>
          </a:xfrm>
          <a:custGeom>
            <a:avLst/>
            <a:gdLst>
              <a:gd name="connsiteX0" fmla="*/ 718492 w 795905"/>
              <a:gd name="connsiteY0" fmla="*/ 389471 h 795905"/>
              <a:gd name="connsiteX1" fmla="*/ 686067 w 795905"/>
              <a:gd name="connsiteY1" fmla="*/ 138318 h 795905"/>
              <a:gd name="connsiteX2" fmla="*/ 439925 w 795905"/>
              <a:gd name="connsiteY2" fmla="*/ 76709 h 795905"/>
              <a:gd name="connsiteX3" fmla="*/ 436093 w 795905"/>
              <a:gd name="connsiteY3" fmla="*/ 79068 h 795905"/>
              <a:gd name="connsiteX4" fmla="*/ 407499 w 795905"/>
              <a:gd name="connsiteY4" fmla="*/ 107072 h 795905"/>
              <a:gd name="connsiteX5" fmla="*/ 140724 w 795905"/>
              <a:gd name="connsiteY5" fmla="*/ 138318 h 795905"/>
              <a:gd name="connsiteX6" fmla="*/ 105939 w 795905"/>
              <a:gd name="connsiteY6" fmla="*/ 384754 h 795905"/>
              <a:gd name="connsiteX7" fmla="*/ 86190 w 795905"/>
              <a:gd name="connsiteY7" fmla="*/ 404505 h 795905"/>
              <a:gd name="connsiteX8" fmla="*/ 83831 w 795905"/>
              <a:gd name="connsiteY8" fmla="*/ 487927 h 795905"/>
              <a:gd name="connsiteX9" fmla="*/ 127458 w 795905"/>
              <a:gd name="connsiteY9" fmla="*/ 508267 h 795905"/>
              <a:gd name="connsiteX10" fmla="*/ 129227 w 795905"/>
              <a:gd name="connsiteY10" fmla="*/ 508267 h 795905"/>
              <a:gd name="connsiteX11" fmla="*/ 154284 w 795905"/>
              <a:gd name="connsiteY11" fmla="*/ 502666 h 795905"/>
              <a:gd name="connsiteX12" fmla="*/ 166370 w 795905"/>
              <a:gd name="connsiteY12" fmla="*/ 561917 h 795905"/>
              <a:gd name="connsiteX13" fmla="*/ 209996 w 795905"/>
              <a:gd name="connsiteY13" fmla="*/ 582257 h 795905"/>
              <a:gd name="connsiteX14" fmla="*/ 211766 w 795905"/>
              <a:gd name="connsiteY14" fmla="*/ 582257 h 795905"/>
              <a:gd name="connsiteX15" fmla="*/ 236822 w 795905"/>
              <a:gd name="connsiteY15" fmla="*/ 576656 h 795905"/>
              <a:gd name="connsiteX16" fmla="*/ 248908 w 795905"/>
              <a:gd name="connsiteY16" fmla="*/ 635907 h 795905"/>
              <a:gd name="connsiteX17" fmla="*/ 292535 w 795905"/>
              <a:gd name="connsiteY17" fmla="*/ 656246 h 795905"/>
              <a:gd name="connsiteX18" fmla="*/ 294304 w 795905"/>
              <a:gd name="connsiteY18" fmla="*/ 656246 h 795905"/>
              <a:gd name="connsiteX19" fmla="*/ 319360 w 795905"/>
              <a:gd name="connsiteY19" fmla="*/ 650646 h 795905"/>
              <a:gd name="connsiteX20" fmla="*/ 331447 w 795905"/>
              <a:gd name="connsiteY20" fmla="*/ 709896 h 795905"/>
              <a:gd name="connsiteX21" fmla="*/ 375073 w 795905"/>
              <a:gd name="connsiteY21" fmla="*/ 730236 h 795905"/>
              <a:gd name="connsiteX22" fmla="*/ 376842 w 795905"/>
              <a:gd name="connsiteY22" fmla="*/ 730236 h 795905"/>
              <a:gd name="connsiteX23" fmla="*/ 414574 w 795905"/>
              <a:gd name="connsiteY23" fmla="*/ 716676 h 795905"/>
              <a:gd name="connsiteX24" fmla="*/ 457612 w 795905"/>
              <a:gd name="connsiteY24" fmla="*/ 730826 h 795905"/>
              <a:gd name="connsiteX25" fmla="*/ 495933 w 795905"/>
              <a:gd name="connsiteY25" fmla="*/ 714908 h 795905"/>
              <a:gd name="connsiteX26" fmla="*/ 504776 w 795905"/>
              <a:gd name="connsiteY26" fmla="*/ 656246 h 795905"/>
              <a:gd name="connsiteX27" fmla="*/ 570217 w 795905"/>
              <a:gd name="connsiteY27" fmla="*/ 642392 h 795905"/>
              <a:gd name="connsiteX28" fmla="*/ 582894 w 795905"/>
              <a:gd name="connsiteY28" fmla="*/ 577540 h 795905"/>
              <a:gd name="connsiteX29" fmla="*/ 650398 w 795905"/>
              <a:gd name="connsiteY29" fmla="*/ 565749 h 795905"/>
              <a:gd name="connsiteX30" fmla="*/ 659536 w 795905"/>
              <a:gd name="connsiteY30" fmla="*/ 504140 h 795905"/>
              <a:gd name="connsiteX31" fmla="*/ 687540 w 795905"/>
              <a:gd name="connsiteY31" fmla="*/ 507972 h 795905"/>
              <a:gd name="connsiteX32" fmla="*/ 725861 w 795905"/>
              <a:gd name="connsiteY32" fmla="*/ 486748 h 795905"/>
              <a:gd name="connsiteX33" fmla="*/ 718492 w 795905"/>
              <a:gd name="connsiteY33" fmla="*/ 389471 h 795905"/>
              <a:gd name="connsiteX34" fmla="*/ 447295 w 795905"/>
              <a:gd name="connsiteY34" fmla="*/ 94396 h 795905"/>
              <a:gd name="connsiteX35" fmla="*/ 673096 w 795905"/>
              <a:gd name="connsiteY35" fmla="*/ 151584 h 795905"/>
              <a:gd name="connsiteX36" fmla="*/ 704343 w 795905"/>
              <a:gd name="connsiteY36" fmla="*/ 375027 h 795905"/>
              <a:gd name="connsiteX37" fmla="*/ 497997 w 795905"/>
              <a:gd name="connsiteY37" fmla="*/ 168681 h 795905"/>
              <a:gd name="connsiteX38" fmla="*/ 491512 w 795905"/>
              <a:gd name="connsiteY38" fmla="*/ 166028 h 795905"/>
              <a:gd name="connsiteX39" fmla="*/ 485027 w 795905"/>
              <a:gd name="connsiteY39" fmla="*/ 168681 h 795905"/>
              <a:gd name="connsiteX40" fmla="*/ 365051 w 795905"/>
              <a:gd name="connsiteY40" fmla="*/ 288656 h 795905"/>
              <a:gd name="connsiteX41" fmla="*/ 336457 w 795905"/>
              <a:gd name="connsiteY41" fmla="*/ 300447 h 795905"/>
              <a:gd name="connsiteX42" fmla="*/ 336163 w 795905"/>
              <a:gd name="connsiteY42" fmla="*/ 300447 h 795905"/>
              <a:gd name="connsiteX43" fmla="*/ 307274 w 795905"/>
              <a:gd name="connsiteY43" fmla="*/ 288067 h 795905"/>
              <a:gd name="connsiteX44" fmla="*/ 308159 w 795905"/>
              <a:gd name="connsiteY44" fmla="*/ 230879 h 795905"/>
              <a:gd name="connsiteX45" fmla="*/ 447295 w 795905"/>
              <a:gd name="connsiteY45" fmla="*/ 94396 h 795905"/>
              <a:gd name="connsiteX46" fmla="*/ 128048 w 795905"/>
              <a:gd name="connsiteY46" fmla="*/ 489696 h 795905"/>
              <a:gd name="connsiteX47" fmla="*/ 97685 w 795905"/>
              <a:gd name="connsiteY47" fmla="*/ 475547 h 795905"/>
              <a:gd name="connsiteX48" fmla="*/ 99454 w 795905"/>
              <a:gd name="connsiteY48" fmla="*/ 417770 h 795905"/>
              <a:gd name="connsiteX49" fmla="*/ 144261 w 795905"/>
              <a:gd name="connsiteY49" fmla="*/ 372963 h 795905"/>
              <a:gd name="connsiteX50" fmla="*/ 203806 w 795905"/>
              <a:gd name="connsiteY50" fmla="*/ 372963 h 795905"/>
              <a:gd name="connsiteX51" fmla="*/ 203806 w 795905"/>
              <a:gd name="connsiteY51" fmla="*/ 432509 h 795905"/>
              <a:gd name="connsiteX52" fmla="*/ 158705 w 795905"/>
              <a:gd name="connsiteY52" fmla="*/ 477610 h 795905"/>
              <a:gd name="connsiteX53" fmla="*/ 128048 w 795905"/>
              <a:gd name="connsiteY53" fmla="*/ 489696 h 795905"/>
              <a:gd name="connsiteX54" fmla="*/ 210882 w 795905"/>
              <a:gd name="connsiteY54" fmla="*/ 563686 h 795905"/>
              <a:gd name="connsiteX55" fmla="*/ 180519 w 795905"/>
              <a:gd name="connsiteY55" fmla="*/ 549536 h 795905"/>
              <a:gd name="connsiteX56" fmla="*/ 182288 w 795905"/>
              <a:gd name="connsiteY56" fmla="*/ 491760 h 795905"/>
              <a:gd name="connsiteX57" fmla="*/ 227389 w 795905"/>
              <a:gd name="connsiteY57" fmla="*/ 446658 h 795905"/>
              <a:gd name="connsiteX58" fmla="*/ 257161 w 795905"/>
              <a:gd name="connsiteY58" fmla="*/ 434277 h 795905"/>
              <a:gd name="connsiteX59" fmla="*/ 286934 w 795905"/>
              <a:gd name="connsiteY59" fmla="*/ 446658 h 795905"/>
              <a:gd name="connsiteX60" fmla="*/ 286934 w 795905"/>
              <a:gd name="connsiteY60" fmla="*/ 506204 h 795905"/>
              <a:gd name="connsiteX61" fmla="*/ 241833 w 795905"/>
              <a:gd name="connsiteY61" fmla="*/ 551305 h 795905"/>
              <a:gd name="connsiteX62" fmla="*/ 210882 w 795905"/>
              <a:gd name="connsiteY62" fmla="*/ 563686 h 795905"/>
              <a:gd name="connsiteX63" fmla="*/ 293715 w 795905"/>
              <a:gd name="connsiteY63" fmla="*/ 637675 h 795905"/>
              <a:gd name="connsiteX64" fmla="*/ 263352 w 795905"/>
              <a:gd name="connsiteY64" fmla="*/ 623526 h 795905"/>
              <a:gd name="connsiteX65" fmla="*/ 265121 w 795905"/>
              <a:gd name="connsiteY65" fmla="*/ 565749 h 795905"/>
              <a:gd name="connsiteX66" fmla="*/ 309927 w 795905"/>
              <a:gd name="connsiteY66" fmla="*/ 520648 h 795905"/>
              <a:gd name="connsiteX67" fmla="*/ 339700 w 795905"/>
              <a:gd name="connsiteY67" fmla="*/ 508267 h 795905"/>
              <a:gd name="connsiteX68" fmla="*/ 369472 w 795905"/>
              <a:gd name="connsiteY68" fmla="*/ 520648 h 795905"/>
              <a:gd name="connsiteX69" fmla="*/ 381854 w 795905"/>
              <a:gd name="connsiteY69" fmla="*/ 550421 h 795905"/>
              <a:gd name="connsiteX70" fmla="*/ 369472 w 795905"/>
              <a:gd name="connsiteY70" fmla="*/ 580193 h 795905"/>
              <a:gd name="connsiteX71" fmla="*/ 324666 w 795905"/>
              <a:gd name="connsiteY71" fmla="*/ 625295 h 795905"/>
              <a:gd name="connsiteX72" fmla="*/ 293715 w 795905"/>
              <a:gd name="connsiteY72" fmla="*/ 637675 h 795905"/>
              <a:gd name="connsiteX73" fmla="*/ 376253 w 795905"/>
              <a:gd name="connsiteY73" fmla="*/ 711665 h 795905"/>
              <a:gd name="connsiteX74" fmla="*/ 345890 w 795905"/>
              <a:gd name="connsiteY74" fmla="*/ 697516 h 795905"/>
              <a:gd name="connsiteX75" fmla="*/ 347659 w 795905"/>
              <a:gd name="connsiteY75" fmla="*/ 639739 h 795905"/>
              <a:gd name="connsiteX76" fmla="*/ 392465 w 795905"/>
              <a:gd name="connsiteY76" fmla="*/ 594638 h 795905"/>
              <a:gd name="connsiteX77" fmla="*/ 422238 w 795905"/>
              <a:gd name="connsiteY77" fmla="*/ 582257 h 795905"/>
              <a:gd name="connsiteX78" fmla="*/ 452011 w 795905"/>
              <a:gd name="connsiteY78" fmla="*/ 594638 h 795905"/>
              <a:gd name="connsiteX79" fmla="*/ 452011 w 795905"/>
              <a:gd name="connsiteY79" fmla="*/ 654183 h 795905"/>
              <a:gd name="connsiteX80" fmla="*/ 406910 w 795905"/>
              <a:gd name="connsiteY80" fmla="*/ 698990 h 795905"/>
              <a:gd name="connsiteX81" fmla="*/ 376253 w 795905"/>
              <a:gd name="connsiteY81" fmla="*/ 711665 h 795905"/>
              <a:gd name="connsiteX82" fmla="*/ 483553 w 795905"/>
              <a:gd name="connsiteY82" fmla="*/ 701643 h 795905"/>
              <a:gd name="connsiteX83" fmla="*/ 429313 w 795905"/>
              <a:gd name="connsiteY83" fmla="*/ 703411 h 795905"/>
              <a:gd name="connsiteX84" fmla="*/ 465276 w 795905"/>
              <a:gd name="connsiteY84" fmla="*/ 667448 h 795905"/>
              <a:gd name="connsiteX85" fmla="*/ 478836 w 795905"/>
              <a:gd name="connsiteY85" fmla="*/ 646814 h 795905"/>
              <a:gd name="connsiteX86" fmla="*/ 483553 w 795905"/>
              <a:gd name="connsiteY86" fmla="*/ 701643 h 795905"/>
              <a:gd name="connsiteX87" fmla="*/ 712302 w 795905"/>
              <a:gd name="connsiteY87" fmla="*/ 474662 h 795905"/>
              <a:gd name="connsiteX88" fmla="*/ 686951 w 795905"/>
              <a:gd name="connsiteY88" fmla="*/ 489106 h 795905"/>
              <a:gd name="connsiteX89" fmla="*/ 643323 w 795905"/>
              <a:gd name="connsiteY89" fmla="*/ 473188 h 795905"/>
              <a:gd name="connsiteX90" fmla="*/ 630943 w 795905"/>
              <a:gd name="connsiteY90" fmla="*/ 473778 h 795905"/>
              <a:gd name="connsiteX91" fmla="*/ 630058 w 795905"/>
              <a:gd name="connsiteY91" fmla="*/ 486159 h 795905"/>
              <a:gd name="connsiteX92" fmla="*/ 638312 w 795905"/>
              <a:gd name="connsiteY92" fmla="*/ 552484 h 795905"/>
              <a:gd name="connsiteX93" fmla="*/ 569333 w 795905"/>
              <a:gd name="connsiteY93" fmla="*/ 551010 h 795905"/>
              <a:gd name="connsiteX94" fmla="*/ 557837 w 795905"/>
              <a:gd name="connsiteY94" fmla="*/ 552779 h 795905"/>
              <a:gd name="connsiteX95" fmla="*/ 556953 w 795905"/>
              <a:gd name="connsiteY95" fmla="*/ 564570 h 795905"/>
              <a:gd name="connsiteX96" fmla="*/ 557837 w 795905"/>
              <a:gd name="connsiteY96" fmla="*/ 629127 h 795905"/>
              <a:gd name="connsiteX97" fmla="*/ 487384 w 795905"/>
              <a:gd name="connsiteY97" fmla="*/ 627948 h 795905"/>
              <a:gd name="connsiteX98" fmla="*/ 483258 w 795905"/>
              <a:gd name="connsiteY98" fmla="*/ 626474 h 795905"/>
              <a:gd name="connsiteX99" fmla="*/ 465571 w 795905"/>
              <a:gd name="connsiteY99" fmla="*/ 581373 h 795905"/>
              <a:gd name="connsiteX100" fmla="*/ 397477 w 795905"/>
              <a:gd name="connsiteY100" fmla="*/ 569287 h 795905"/>
              <a:gd name="connsiteX101" fmla="*/ 400719 w 795905"/>
              <a:gd name="connsiteY101" fmla="*/ 550421 h 795905"/>
              <a:gd name="connsiteX102" fmla="*/ 383033 w 795905"/>
              <a:gd name="connsiteY102" fmla="*/ 507383 h 795905"/>
              <a:gd name="connsiteX103" fmla="*/ 314939 w 795905"/>
              <a:gd name="connsiteY103" fmla="*/ 495297 h 795905"/>
              <a:gd name="connsiteX104" fmla="*/ 300494 w 795905"/>
              <a:gd name="connsiteY104" fmla="*/ 433393 h 795905"/>
              <a:gd name="connsiteX105" fmla="*/ 232105 w 795905"/>
              <a:gd name="connsiteY105" fmla="*/ 421307 h 795905"/>
              <a:gd name="connsiteX106" fmla="*/ 217661 w 795905"/>
              <a:gd name="connsiteY106" fmla="*/ 359403 h 795905"/>
              <a:gd name="connsiteX107" fmla="*/ 131586 w 795905"/>
              <a:gd name="connsiteY107" fmla="*/ 359403 h 795905"/>
              <a:gd name="connsiteX108" fmla="*/ 120678 w 795905"/>
              <a:gd name="connsiteY108" fmla="*/ 370310 h 795905"/>
              <a:gd name="connsiteX109" fmla="*/ 154284 w 795905"/>
              <a:gd name="connsiteY109" fmla="*/ 151289 h 795905"/>
              <a:gd name="connsiteX110" fmla="*/ 393645 w 795905"/>
              <a:gd name="connsiteY110" fmla="*/ 120632 h 795905"/>
              <a:gd name="connsiteX111" fmla="*/ 295188 w 795905"/>
              <a:gd name="connsiteY111" fmla="*/ 217319 h 795905"/>
              <a:gd name="connsiteX112" fmla="*/ 294009 w 795905"/>
              <a:gd name="connsiteY112" fmla="*/ 300742 h 795905"/>
              <a:gd name="connsiteX113" fmla="*/ 336163 w 795905"/>
              <a:gd name="connsiteY113" fmla="*/ 318724 h 795905"/>
              <a:gd name="connsiteX114" fmla="*/ 378611 w 795905"/>
              <a:gd name="connsiteY114" fmla="*/ 301332 h 795905"/>
              <a:gd name="connsiteX115" fmla="*/ 491807 w 795905"/>
              <a:gd name="connsiteY115" fmla="*/ 188136 h 795905"/>
              <a:gd name="connsiteX116" fmla="*/ 701395 w 795905"/>
              <a:gd name="connsiteY116" fmla="*/ 397725 h 795905"/>
              <a:gd name="connsiteX117" fmla="*/ 701395 w 795905"/>
              <a:gd name="connsiteY117" fmla="*/ 397725 h 795905"/>
              <a:gd name="connsiteX118" fmla="*/ 701395 w 795905"/>
              <a:gd name="connsiteY118" fmla="*/ 397725 h 795905"/>
              <a:gd name="connsiteX119" fmla="*/ 712302 w 795905"/>
              <a:gd name="connsiteY119" fmla="*/ 474662 h 79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795905" h="795905">
                <a:moveTo>
                  <a:pt x="718492" y="389471"/>
                </a:moveTo>
                <a:cubicBezTo>
                  <a:pt x="730284" y="360582"/>
                  <a:pt x="777448" y="229405"/>
                  <a:pt x="686067" y="138318"/>
                </a:cubicBezTo>
                <a:cubicBezTo>
                  <a:pt x="584662" y="36914"/>
                  <a:pt x="445820" y="75235"/>
                  <a:pt x="439925" y="76709"/>
                </a:cubicBezTo>
                <a:cubicBezTo>
                  <a:pt x="438451" y="77004"/>
                  <a:pt x="436977" y="77889"/>
                  <a:pt x="436093" y="79068"/>
                </a:cubicBezTo>
                <a:lnTo>
                  <a:pt x="407499" y="107072"/>
                </a:lnTo>
                <a:cubicBezTo>
                  <a:pt x="377432" y="91154"/>
                  <a:pt x="246550" y="32492"/>
                  <a:pt x="140724" y="138318"/>
                </a:cubicBezTo>
                <a:cubicBezTo>
                  <a:pt x="48753" y="230290"/>
                  <a:pt x="90611" y="349381"/>
                  <a:pt x="105939" y="384754"/>
                </a:cubicBezTo>
                <a:lnTo>
                  <a:pt x="86190" y="404505"/>
                </a:lnTo>
                <a:cubicBezTo>
                  <a:pt x="63492" y="427203"/>
                  <a:pt x="62312" y="464050"/>
                  <a:pt x="83831" y="487927"/>
                </a:cubicBezTo>
                <a:cubicBezTo>
                  <a:pt x="95033" y="500603"/>
                  <a:pt x="110656" y="507678"/>
                  <a:pt x="127458" y="508267"/>
                </a:cubicBezTo>
                <a:cubicBezTo>
                  <a:pt x="128048" y="508267"/>
                  <a:pt x="128638" y="508267"/>
                  <a:pt x="129227" y="508267"/>
                </a:cubicBezTo>
                <a:cubicBezTo>
                  <a:pt x="138071" y="508267"/>
                  <a:pt x="146619" y="506204"/>
                  <a:pt x="154284" y="502666"/>
                </a:cubicBezTo>
                <a:cubicBezTo>
                  <a:pt x="147798" y="522711"/>
                  <a:pt x="151631" y="545409"/>
                  <a:pt x="166370" y="561917"/>
                </a:cubicBezTo>
                <a:cubicBezTo>
                  <a:pt x="177571" y="574593"/>
                  <a:pt x="193195" y="581667"/>
                  <a:pt x="209996" y="582257"/>
                </a:cubicBezTo>
                <a:cubicBezTo>
                  <a:pt x="210587" y="582257"/>
                  <a:pt x="211176" y="582257"/>
                  <a:pt x="211766" y="582257"/>
                </a:cubicBezTo>
                <a:cubicBezTo>
                  <a:pt x="220609" y="582257"/>
                  <a:pt x="229158" y="580193"/>
                  <a:pt x="236822" y="576656"/>
                </a:cubicBezTo>
                <a:cubicBezTo>
                  <a:pt x="230336" y="596701"/>
                  <a:pt x="234169" y="619399"/>
                  <a:pt x="248908" y="635907"/>
                </a:cubicBezTo>
                <a:cubicBezTo>
                  <a:pt x="260109" y="648582"/>
                  <a:pt x="275733" y="655657"/>
                  <a:pt x="292535" y="656246"/>
                </a:cubicBezTo>
                <a:cubicBezTo>
                  <a:pt x="293125" y="656246"/>
                  <a:pt x="293715" y="656246"/>
                  <a:pt x="294304" y="656246"/>
                </a:cubicBezTo>
                <a:cubicBezTo>
                  <a:pt x="303147" y="656246"/>
                  <a:pt x="311696" y="654183"/>
                  <a:pt x="319360" y="650646"/>
                </a:cubicBezTo>
                <a:cubicBezTo>
                  <a:pt x="312875" y="670691"/>
                  <a:pt x="316708" y="693389"/>
                  <a:pt x="331447" y="709896"/>
                </a:cubicBezTo>
                <a:cubicBezTo>
                  <a:pt x="342647" y="722572"/>
                  <a:pt x="358272" y="729647"/>
                  <a:pt x="375073" y="730236"/>
                </a:cubicBezTo>
                <a:cubicBezTo>
                  <a:pt x="375664" y="730236"/>
                  <a:pt x="376253" y="730236"/>
                  <a:pt x="376842" y="730236"/>
                </a:cubicBezTo>
                <a:cubicBezTo>
                  <a:pt x="390697" y="730236"/>
                  <a:pt x="403962" y="725225"/>
                  <a:pt x="414574" y="716676"/>
                </a:cubicBezTo>
                <a:cubicBezTo>
                  <a:pt x="424302" y="723456"/>
                  <a:pt x="440220" y="730826"/>
                  <a:pt x="457612" y="730826"/>
                </a:cubicBezTo>
                <a:cubicBezTo>
                  <a:pt x="470583" y="730826"/>
                  <a:pt x="484142" y="726699"/>
                  <a:pt x="495933" y="714908"/>
                </a:cubicBezTo>
                <a:cubicBezTo>
                  <a:pt x="513915" y="696926"/>
                  <a:pt x="512146" y="674523"/>
                  <a:pt x="504776" y="656246"/>
                </a:cubicBezTo>
                <a:cubicBezTo>
                  <a:pt x="525411" y="661847"/>
                  <a:pt x="550763" y="661553"/>
                  <a:pt x="570217" y="642392"/>
                </a:cubicBezTo>
                <a:cubicBezTo>
                  <a:pt x="589968" y="622642"/>
                  <a:pt x="589379" y="597291"/>
                  <a:pt x="582894" y="577540"/>
                </a:cubicBezTo>
                <a:cubicBezTo>
                  <a:pt x="602349" y="583436"/>
                  <a:pt x="630058" y="586384"/>
                  <a:pt x="650398" y="565749"/>
                </a:cubicBezTo>
                <a:cubicBezTo>
                  <a:pt x="669264" y="546883"/>
                  <a:pt x="666611" y="522711"/>
                  <a:pt x="659536" y="504140"/>
                </a:cubicBezTo>
                <a:cubicBezTo>
                  <a:pt x="668085" y="507088"/>
                  <a:pt x="677518" y="508857"/>
                  <a:pt x="687540" y="507972"/>
                </a:cubicBezTo>
                <a:cubicBezTo>
                  <a:pt x="702279" y="506499"/>
                  <a:pt x="715250" y="499424"/>
                  <a:pt x="725861" y="486748"/>
                </a:cubicBezTo>
                <a:cubicBezTo>
                  <a:pt x="756519" y="449901"/>
                  <a:pt x="736474" y="409516"/>
                  <a:pt x="718492" y="389471"/>
                </a:cubicBezTo>
                <a:close/>
                <a:moveTo>
                  <a:pt x="447295" y="94396"/>
                </a:moveTo>
                <a:cubicBezTo>
                  <a:pt x="464982" y="89974"/>
                  <a:pt x="585841" y="64623"/>
                  <a:pt x="673096" y="151584"/>
                </a:cubicBezTo>
                <a:cubicBezTo>
                  <a:pt x="749739" y="228226"/>
                  <a:pt x="717902" y="338179"/>
                  <a:pt x="704343" y="375027"/>
                </a:cubicBezTo>
                <a:lnTo>
                  <a:pt x="497997" y="168681"/>
                </a:lnTo>
                <a:cubicBezTo>
                  <a:pt x="496228" y="166912"/>
                  <a:pt x="493870" y="166028"/>
                  <a:pt x="491512" y="166028"/>
                </a:cubicBezTo>
                <a:cubicBezTo>
                  <a:pt x="489153" y="166028"/>
                  <a:pt x="486795" y="166912"/>
                  <a:pt x="485027" y="168681"/>
                </a:cubicBezTo>
                <a:lnTo>
                  <a:pt x="365051" y="288656"/>
                </a:lnTo>
                <a:cubicBezTo>
                  <a:pt x="357386" y="296320"/>
                  <a:pt x="347070" y="300447"/>
                  <a:pt x="336457" y="300447"/>
                </a:cubicBezTo>
                <a:cubicBezTo>
                  <a:pt x="336457" y="300447"/>
                  <a:pt x="336163" y="300447"/>
                  <a:pt x="336163" y="300447"/>
                </a:cubicBezTo>
                <a:cubicBezTo>
                  <a:pt x="325256" y="300447"/>
                  <a:pt x="314939" y="296026"/>
                  <a:pt x="307274" y="288067"/>
                </a:cubicBezTo>
                <a:cubicBezTo>
                  <a:pt x="291651" y="272148"/>
                  <a:pt x="292240" y="246503"/>
                  <a:pt x="308159" y="230879"/>
                </a:cubicBezTo>
                <a:lnTo>
                  <a:pt x="447295" y="94396"/>
                </a:lnTo>
                <a:close/>
                <a:moveTo>
                  <a:pt x="128048" y="489696"/>
                </a:moveTo>
                <a:cubicBezTo>
                  <a:pt x="116257" y="489401"/>
                  <a:pt x="105645" y="484390"/>
                  <a:pt x="97685" y="475547"/>
                </a:cubicBezTo>
                <a:cubicBezTo>
                  <a:pt x="82946" y="458744"/>
                  <a:pt x="83537" y="433393"/>
                  <a:pt x="99454" y="417770"/>
                </a:cubicBezTo>
                <a:lnTo>
                  <a:pt x="144261" y="372963"/>
                </a:lnTo>
                <a:cubicBezTo>
                  <a:pt x="160180" y="357045"/>
                  <a:pt x="187888" y="357045"/>
                  <a:pt x="203806" y="372963"/>
                </a:cubicBezTo>
                <a:cubicBezTo>
                  <a:pt x="220314" y="389471"/>
                  <a:pt x="220314" y="416296"/>
                  <a:pt x="203806" y="432509"/>
                </a:cubicBezTo>
                <a:lnTo>
                  <a:pt x="158705" y="477610"/>
                </a:lnTo>
                <a:cubicBezTo>
                  <a:pt x="150746" y="485569"/>
                  <a:pt x="140134" y="489991"/>
                  <a:pt x="128048" y="489696"/>
                </a:cubicBezTo>
                <a:close/>
                <a:moveTo>
                  <a:pt x="210882" y="563686"/>
                </a:moveTo>
                <a:cubicBezTo>
                  <a:pt x="199090" y="563391"/>
                  <a:pt x="188478" y="558380"/>
                  <a:pt x="180519" y="549536"/>
                </a:cubicBezTo>
                <a:cubicBezTo>
                  <a:pt x="165485" y="532734"/>
                  <a:pt x="166370" y="507383"/>
                  <a:pt x="182288" y="491760"/>
                </a:cubicBezTo>
                <a:lnTo>
                  <a:pt x="227389" y="446658"/>
                </a:lnTo>
                <a:cubicBezTo>
                  <a:pt x="235643" y="438404"/>
                  <a:pt x="246550" y="434277"/>
                  <a:pt x="257161" y="434277"/>
                </a:cubicBezTo>
                <a:cubicBezTo>
                  <a:pt x="268068" y="434277"/>
                  <a:pt x="278681" y="438404"/>
                  <a:pt x="286934" y="446658"/>
                </a:cubicBezTo>
                <a:cubicBezTo>
                  <a:pt x="303442" y="463166"/>
                  <a:pt x="303442" y="489991"/>
                  <a:pt x="286934" y="506204"/>
                </a:cubicBezTo>
                <a:lnTo>
                  <a:pt x="241833" y="551305"/>
                </a:lnTo>
                <a:cubicBezTo>
                  <a:pt x="233579" y="559559"/>
                  <a:pt x="222967" y="563980"/>
                  <a:pt x="210882" y="563686"/>
                </a:cubicBezTo>
                <a:close/>
                <a:moveTo>
                  <a:pt x="293715" y="637675"/>
                </a:moveTo>
                <a:cubicBezTo>
                  <a:pt x="281923" y="637381"/>
                  <a:pt x="271311" y="632369"/>
                  <a:pt x="263352" y="623526"/>
                </a:cubicBezTo>
                <a:cubicBezTo>
                  <a:pt x="248613" y="606723"/>
                  <a:pt x="249203" y="581373"/>
                  <a:pt x="265121" y="565749"/>
                </a:cubicBezTo>
                <a:lnTo>
                  <a:pt x="309927" y="520648"/>
                </a:lnTo>
                <a:cubicBezTo>
                  <a:pt x="318181" y="512394"/>
                  <a:pt x="329088" y="508267"/>
                  <a:pt x="339700" y="508267"/>
                </a:cubicBezTo>
                <a:cubicBezTo>
                  <a:pt x="350607" y="508267"/>
                  <a:pt x="361219" y="512394"/>
                  <a:pt x="369472" y="520648"/>
                </a:cubicBezTo>
                <a:cubicBezTo>
                  <a:pt x="377432" y="528607"/>
                  <a:pt x="381854" y="539219"/>
                  <a:pt x="381854" y="550421"/>
                </a:cubicBezTo>
                <a:cubicBezTo>
                  <a:pt x="381854" y="561622"/>
                  <a:pt x="377432" y="572234"/>
                  <a:pt x="369472" y="580193"/>
                </a:cubicBezTo>
                <a:lnTo>
                  <a:pt x="324666" y="625295"/>
                </a:lnTo>
                <a:cubicBezTo>
                  <a:pt x="316412" y="633549"/>
                  <a:pt x="305506" y="637970"/>
                  <a:pt x="293715" y="637675"/>
                </a:cubicBezTo>
                <a:close/>
                <a:moveTo>
                  <a:pt x="376253" y="711665"/>
                </a:moveTo>
                <a:cubicBezTo>
                  <a:pt x="364462" y="711370"/>
                  <a:pt x="353849" y="706359"/>
                  <a:pt x="345890" y="697516"/>
                </a:cubicBezTo>
                <a:cubicBezTo>
                  <a:pt x="331151" y="680713"/>
                  <a:pt x="331741" y="655362"/>
                  <a:pt x="347659" y="639739"/>
                </a:cubicBezTo>
                <a:lnTo>
                  <a:pt x="392465" y="594638"/>
                </a:lnTo>
                <a:cubicBezTo>
                  <a:pt x="400719" y="586384"/>
                  <a:pt x="411627" y="582257"/>
                  <a:pt x="422238" y="582257"/>
                </a:cubicBezTo>
                <a:cubicBezTo>
                  <a:pt x="433145" y="582257"/>
                  <a:pt x="443758" y="586384"/>
                  <a:pt x="452011" y="594638"/>
                </a:cubicBezTo>
                <a:cubicBezTo>
                  <a:pt x="468519" y="611145"/>
                  <a:pt x="468519" y="637970"/>
                  <a:pt x="452011" y="654183"/>
                </a:cubicBezTo>
                <a:lnTo>
                  <a:pt x="406910" y="698990"/>
                </a:lnTo>
                <a:cubicBezTo>
                  <a:pt x="398950" y="707538"/>
                  <a:pt x="387750" y="711960"/>
                  <a:pt x="376253" y="711665"/>
                </a:cubicBezTo>
                <a:close/>
                <a:moveTo>
                  <a:pt x="483553" y="701643"/>
                </a:moveTo>
                <a:cubicBezTo>
                  <a:pt x="464687" y="720803"/>
                  <a:pt x="439336" y="709307"/>
                  <a:pt x="429313" y="703411"/>
                </a:cubicBezTo>
                <a:lnTo>
                  <a:pt x="465276" y="667448"/>
                </a:lnTo>
                <a:cubicBezTo>
                  <a:pt x="471467" y="661258"/>
                  <a:pt x="475888" y="654478"/>
                  <a:pt x="478836" y="646814"/>
                </a:cubicBezTo>
                <a:cubicBezTo>
                  <a:pt x="486795" y="657426"/>
                  <a:pt x="501829" y="683366"/>
                  <a:pt x="483553" y="701643"/>
                </a:cubicBezTo>
                <a:close/>
                <a:moveTo>
                  <a:pt x="712302" y="474662"/>
                </a:moveTo>
                <a:cubicBezTo>
                  <a:pt x="704932" y="483506"/>
                  <a:pt x="696678" y="488222"/>
                  <a:pt x="686951" y="489106"/>
                </a:cubicBezTo>
                <a:cubicBezTo>
                  <a:pt x="665137" y="491170"/>
                  <a:pt x="643618" y="473483"/>
                  <a:pt x="643323" y="473188"/>
                </a:cubicBezTo>
                <a:cubicBezTo>
                  <a:pt x="639786" y="470240"/>
                  <a:pt x="634185" y="470240"/>
                  <a:pt x="630943" y="473778"/>
                </a:cubicBezTo>
                <a:cubicBezTo>
                  <a:pt x="627405" y="477021"/>
                  <a:pt x="627111" y="482327"/>
                  <a:pt x="630058" y="486159"/>
                </a:cubicBezTo>
                <a:cubicBezTo>
                  <a:pt x="630353" y="486453"/>
                  <a:pt x="662190" y="528607"/>
                  <a:pt x="638312" y="552484"/>
                </a:cubicBezTo>
                <a:cubicBezTo>
                  <a:pt x="613845" y="576951"/>
                  <a:pt x="569628" y="551305"/>
                  <a:pt x="569333" y="551010"/>
                </a:cubicBezTo>
                <a:cubicBezTo>
                  <a:pt x="565502" y="548947"/>
                  <a:pt x="560785" y="549536"/>
                  <a:pt x="557837" y="552779"/>
                </a:cubicBezTo>
                <a:cubicBezTo>
                  <a:pt x="554889" y="556022"/>
                  <a:pt x="554594" y="560738"/>
                  <a:pt x="556953" y="564570"/>
                </a:cubicBezTo>
                <a:cubicBezTo>
                  <a:pt x="557248" y="564865"/>
                  <a:pt x="583778" y="603186"/>
                  <a:pt x="557837" y="629127"/>
                </a:cubicBezTo>
                <a:cubicBezTo>
                  <a:pt x="531012" y="655952"/>
                  <a:pt x="489153" y="629127"/>
                  <a:pt x="487384" y="627948"/>
                </a:cubicBezTo>
                <a:cubicBezTo>
                  <a:pt x="486206" y="627063"/>
                  <a:pt x="484731" y="626769"/>
                  <a:pt x="483258" y="626474"/>
                </a:cubicBezTo>
                <a:cubicBezTo>
                  <a:pt x="483847" y="610261"/>
                  <a:pt x="477952" y="593753"/>
                  <a:pt x="465571" y="581373"/>
                </a:cubicBezTo>
                <a:cubicBezTo>
                  <a:pt x="447000" y="562801"/>
                  <a:pt x="419880" y="558969"/>
                  <a:pt x="397477" y="569287"/>
                </a:cubicBezTo>
                <a:cubicBezTo>
                  <a:pt x="399541" y="563096"/>
                  <a:pt x="400719" y="556906"/>
                  <a:pt x="400719" y="550421"/>
                </a:cubicBezTo>
                <a:cubicBezTo>
                  <a:pt x="400719" y="534208"/>
                  <a:pt x="394529" y="518879"/>
                  <a:pt x="383033" y="507383"/>
                </a:cubicBezTo>
                <a:cubicBezTo>
                  <a:pt x="364462" y="488812"/>
                  <a:pt x="337342" y="484979"/>
                  <a:pt x="314939" y="495297"/>
                </a:cubicBezTo>
                <a:cubicBezTo>
                  <a:pt x="321718" y="474367"/>
                  <a:pt x="317297" y="450195"/>
                  <a:pt x="300494" y="433393"/>
                </a:cubicBezTo>
                <a:cubicBezTo>
                  <a:pt x="281923" y="414822"/>
                  <a:pt x="254804" y="410990"/>
                  <a:pt x="232105" y="421307"/>
                </a:cubicBezTo>
                <a:cubicBezTo>
                  <a:pt x="238885" y="400083"/>
                  <a:pt x="234464" y="376206"/>
                  <a:pt x="217661" y="359403"/>
                </a:cubicBezTo>
                <a:cubicBezTo>
                  <a:pt x="194668" y="336410"/>
                  <a:pt x="154579" y="336410"/>
                  <a:pt x="131586" y="359403"/>
                </a:cubicBezTo>
                <a:lnTo>
                  <a:pt x="120678" y="370310"/>
                </a:lnTo>
                <a:cubicBezTo>
                  <a:pt x="105055" y="331399"/>
                  <a:pt x="75872" y="229995"/>
                  <a:pt x="154284" y="151289"/>
                </a:cubicBezTo>
                <a:cubicBezTo>
                  <a:pt x="246255" y="59317"/>
                  <a:pt x="359156" y="103534"/>
                  <a:pt x="393645" y="120632"/>
                </a:cubicBezTo>
                <a:lnTo>
                  <a:pt x="295188" y="217319"/>
                </a:lnTo>
                <a:cubicBezTo>
                  <a:pt x="271900" y="240018"/>
                  <a:pt x="271606" y="277454"/>
                  <a:pt x="294009" y="300742"/>
                </a:cubicBezTo>
                <a:cubicBezTo>
                  <a:pt x="305211" y="312238"/>
                  <a:pt x="319950" y="318724"/>
                  <a:pt x="336163" y="318724"/>
                </a:cubicBezTo>
                <a:cubicBezTo>
                  <a:pt x="351491" y="319313"/>
                  <a:pt x="367115" y="312828"/>
                  <a:pt x="378611" y="301332"/>
                </a:cubicBezTo>
                <a:lnTo>
                  <a:pt x="491807" y="188136"/>
                </a:lnTo>
                <a:lnTo>
                  <a:pt x="701395" y="397725"/>
                </a:lnTo>
                <a:cubicBezTo>
                  <a:pt x="701395" y="397725"/>
                  <a:pt x="701395" y="397725"/>
                  <a:pt x="701395" y="397725"/>
                </a:cubicBezTo>
                <a:cubicBezTo>
                  <a:pt x="701395" y="397725"/>
                  <a:pt x="701395" y="397725"/>
                  <a:pt x="701395" y="397725"/>
                </a:cubicBezTo>
                <a:cubicBezTo>
                  <a:pt x="702868" y="399788"/>
                  <a:pt x="742075" y="438404"/>
                  <a:pt x="712302" y="474662"/>
                </a:cubicBezTo>
                <a:close/>
              </a:path>
            </a:pathLst>
          </a:custGeom>
          <a:solidFill>
            <a:srgbClr val="F2F2F2"/>
          </a:solidFill>
          <a:ln w="29470" cap="flat">
            <a:noFill/>
            <a:prstDash val="solid"/>
            <a:miter/>
          </a:ln>
        </p:spPr>
        <p:txBody>
          <a:bodyPr rtlCol="0" anchor="ctr"/>
          <a:lstStyle/>
          <a:p>
            <a:endParaRPr lang="en-US" sz="1200"/>
          </a:p>
        </p:txBody>
      </p:sp>
      <p:sp>
        <p:nvSpPr>
          <p:cNvPr id="41" name="Freeform: Shape 43">
            <a:extLst>
              <a:ext uri="{FF2B5EF4-FFF2-40B4-BE49-F238E27FC236}">
                <a16:creationId xmlns:a16="http://schemas.microsoft.com/office/drawing/2014/main" id="{8797D666-5784-474E-CB8C-362849482BFB}"/>
              </a:ext>
            </a:extLst>
          </p:cNvPr>
          <p:cNvSpPr/>
          <p:nvPr/>
        </p:nvSpPr>
        <p:spPr>
          <a:xfrm>
            <a:off x="10532375" y="2279362"/>
            <a:ext cx="414845" cy="414845"/>
          </a:xfrm>
          <a:custGeom>
            <a:avLst/>
            <a:gdLst>
              <a:gd name="connsiteX0" fmla="*/ 637917 w 795905"/>
              <a:gd name="connsiteY0" fmla="*/ 624357 h 795905"/>
              <a:gd name="connsiteX1" fmla="*/ 728120 w 795905"/>
              <a:gd name="connsiteY1" fmla="*/ 398261 h 795905"/>
              <a:gd name="connsiteX2" fmla="*/ 637917 w 795905"/>
              <a:gd name="connsiteY2" fmla="*/ 172165 h 795905"/>
              <a:gd name="connsiteX3" fmla="*/ 635559 w 795905"/>
              <a:gd name="connsiteY3" fmla="*/ 169217 h 795905"/>
              <a:gd name="connsiteX4" fmla="*/ 634970 w 795905"/>
              <a:gd name="connsiteY4" fmla="*/ 168922 h 795905"/>
              <a:gd name="connsiteX5" fmla="*/ 398261 w 795905"/>
              <a:gd name="connsiteY5" fmla="*/ 68403 h 795905"/>
              <a:gd name="connsiteX6" fmla="*/ 161554 w 795905"/>
              <a:gd name="connsiteY6" fmla="*/ 168922 h 795905"/>
              <a:gd name="connsiteX7" fmla="*/ 160964 w 795905"/>
              <a:gd name="connsiteY7" fmla="*/ 169217 h 795905"/>
              <a:gd name="connsiteX8" fmla="*/ 158605 w 795905"/>
              <a:gd name="connsiteY8" fmla="*/ 172165 h 795905"/>
              <a:gd name="connsiteX9" fmla="*/ 68403 w 795905"/>
              <a:gd name="connsiteY9" fmla="*/ 398261 h 795905"/>
              <a:gd name="connsiteX10" fmla="*/ 158605 w 795905"/>
              <a:gd name="connsiteY10" fmla="*/ 624357 h 795905"/>
              <a:gd name="connsiteX11" fmla="*/ 160964 w 795905"/>
              <a:gd name="connsiteY11" fmla="*/ 627305 h 795905"/>
              <a:gd name="connsiteX12" fmla="*/ 161259 w 795905"/>
              <a:gd name="connsiteY12" fmla="*/ 627305 h 795905"/>
              <a:gd name="connsiteX13" fmla="*/ 397966 w 795905"/>
              <a:gd name="connsiteY13" fmla="*/ 728120 h 795905"/>
              <a:gd name="connsiteX14" fmla="*/ 397966 w 795905"/>
              <a:gd name="connsiteY14" fmla="*/ 728120 h 795905"/>
              <a:gd name="connsiteX15" fmla="*/ 397966 w 795905"/>
              <a:gd name="connsiteY15" fmla="*/ 728120 h 795905"/>
              <a:gd name="connsiteX16" fmla="*/ 397966 w 795905"/>
              <a:gd name="connsiteY16" fmla="*/ 728120 h 795905"/>
              <a:gd name="connsiteX17" fmla="*/ 634675 w 795905"/>
              <a:gd name="connsiteY17" fmla="*/ 627600 h 795905"/>
              <a:gd name="connsiteX18" fmla="*/ 635264 w 795905"/>
              <a:gd name="connsiteY18" fmla="*/ 627305 h 795905"/>
              <a:gd name="connsiteX19" fmla="*/ 637917 w 795905"/>
              <a:gd name="connsiteY19" fmla="*/ 624357 h 795905"/>
              <a:gd name="connsiteX20" fmla="*/ 86089 w 795905"/>
              <a:gd name="connsiteY20" fmla="*/ 407105 h 795905"/>
              <a:gd name="connsiteX21" fmla="*/ 229648 w 795905"/>
              <a:gd name="connsiteY21" fmla="*/ 407105 h 795905"/>
              <a:gd name="connsiteX22" fmla="*/ 257651 w 795905"/>
              <a:gd name="connsiteY22" fmla="*/ 541524 h 795905"/>
              <a:gd name="connsiteX23" fmla="*/ 166270 w 795905"/>
              <a:gd name="connsiteY23" fmla="*/ 607555 h 795905"/>
              <a:gd name="connsiteX24" fmla="*/ 86089 w 795905"/>
              <a:gd name="connsiteY24" fmla="*/ 407105 h 795905"/>
              <a:gd name="connsiteX25" fmla="*/ 166270 w 795905"/>
              <a:gd name="connsiteY25" fmla="*/ 189557 h 795905"/>
              <a:gd name="connsiteX26" fmla="*/ 257651 w 795905"/>
              <a:gd name="connsiteY26" fmla="*/ 255588 h 795905"/>
              <a:gd name="connsiteX27" fmla="*/ 229648 w 795905"/>
              <a:gd name="connsiteY27" fmla="*/ 390007 h 795905"/>
              <a:gd name="connsiteX28" fmla="*/ 86089 w 795905"/>
              <a:gd name="connsiteY28" fmla="*/ 390007 h 795905"/>
              <a:gd name="connsiteX29" fmla="*/ 166270 w 795905"/>
              <a:gd name="connsiteY29" fmla="*/ 189557 h 795905"/>
              <a:gd name="connsiteX30" fmla="*/ 710434 w 795905"/>
              <a:gd name="connsiteY30" fmla="*/ 389712 h 795905"/>
              <a:gd name="connsiteX31" fmla="*/ 566876 w 795905"/>
              <a:gd name="connsiteY31" fmla="*/ 389712 h 795905"/>
              <a:gd name="connsiteX32" fmla="*/ 538872 w 795905"/>
              <a:gd name="connsiteY32" fmla="*/ 255293 h 795905"/>
              <a:gd name="connsiteX33" fmla="*/ 630253 w 795905"/>
              <a:gd name="connsiteY33" fmla="*/ 189262 h 795905"/>
              <a:gd name="connsiteX34" fmla="*/ 710434 w 795905"/>
              <a:gd name="connsiteY34" fmla="*/ 389712 h 795905"/>
              <a:gd name="connsiteX35" fmla="*/ 406809 w 795905"/>
              <a:gd name="connsiteY35" fmla="*/ 95817 h 795905"/>
              <a:gd name="connsiteX36" fmla="*/ 516173 w 795905"/>
              <a:gd name="connsiteY36" fmla="*/ 246155 h 795905"/>
              <a:gd name="connsiteX37" fmla="*/ 406809 w 795905"/>
              <a:gd name="connsiteY37" fmla="*/ 268263 h 795905"/>
              <a:gd name="connsiteX38" fmla="*/ 406809 w 795905"/>
              <a:gd name="connsiteY38" fmla="*/ 95817 h 795905"/>
              <a:gd name="connsiteX39" fmla="*/ 389713 w 795905"/>
              <a:gd name="connsiteY39" fmla="*/ 95817 h 795905"/>
              <a:gd name="connsiteX40" fmla="*/ 389713 w 795905"/>
              <a:gd name="connsiteY40" fmla="*/ 268263 h 795905"/>
              <a:gd name="connsiteX41" fmla="*/ 280349 w 795905"/>
              <a:gd name="connsiteY41" fmla="*/ 246155 h 795905"/>
              <a:gd name="connsiteX42" fmla="*/ 389713 w 795905"/>
              <a:gd name="connsiteY42" fmla="*/ 95817 h 795905"/>
              <a:gd name="connsiteX43" fmla="*/ 389713 w 795905"/>
              <a:gd name="connsiteY43" fmla="*/ 285655 h 795905"/>
              <a:gd name="connsiteX44" fmla="*/ 389713 w 795905"/>
              <a:gd name="connsiteY44" fmla="*/ 389712 h 795905"/>
              <a:gd name="connsiteX45" fmla="*/ 246744 w 795905"/>
              <a:gd name="connsiteY45" fmla="*/ 389712 h 795905"/>
              <a:gd name="connsiteX46" fmla="*/ 273275 w 795905"/>
              <a:gd name="connsiteY46" fmla="*/ 262368 h 795905"/>
              <a:gd name="connsiteX47" fmla="*/ 389713 w 795905"/>
              <a:gd name="connsiteY47" fmla="*/ 285655 h 795905"/>
              <a:gd name="connsiteX48" fmla="*/ 389713 w 795905"/>
              <a:gd name="connsiteY48" fmla="*/ 407105 h 795905"/>
              <a:gd name="connsiteX49" fmla="*/ 389713 w 795905"/>
              <a:gd name="connsiteY49" fmla="*/ 511162 h 795905"/>
              <a:gd name="connsiteX50" fmla="*/ 273275 w 795905"/>
              <a:gd name="connsiteY50" fmla="*/ 534449 h 795905"/>
              <a:gd name="connsiteX51" fmla="*/ 246744 w 795905"/>
              <a:gd name="connsiteY51" fmla="*/ 407105 h 795905"/>
              <a:gd name="connsiteX52" fmla="*/ 389713 w 795905"/>
              <a:gd name="connsiteY52" fmla="*/ 407105 h 795905"/>
              <a:gd name="connsiteX53" fmla="*/ 389713 w 795905"/>
              <a:gd name="connsiteY53" fmla="*/ 528259 h 795905"/>
              <a:gd name="connsiteX54" fmla="*/ 389713 w 795905"/>
              <a:gd name="connsiteY54" fmla="*/ 700705 h 795905"/>
              <a:gd name="connsiteX55" fmla="*/ 280349 w 795905"/>
              <a:gd name="connsiteY55" fmla="*/ 550368 h 795905"/>
              <a:gd name="connsiteX56" fmla="*/ 389713 w 795905"/>
              <a:gd name="connsiteY56" fmla="*/ 528259 h 795905"/>
              <a:gd name="connsiteX57" fmla="*/ 406809 w 795905"/>
              <a:gd name="connsiteY57" fmla="*/ 701000 h 795905"/>
              <a:gd name="connsiteX58" fmla="*/ 406809 w 795905"/>
              <a:gd name="connsiteY58" fmla="*/ 528554 h 795905"/>
              <a:gd name="connsiteX59" fmla="*/ 516173 w 795905"/>
              <a:gd name="connsiteY59" fmla="*/ 550662 h 795905"/>
              <a:gd name="connsiteX60" fmla="*/ 406809 w 795905"/>
              <a:gd name="connsiteY60" fmla="*/ 701000 h 795905"/>
              <a:gd name="connsiteX61" fmla="*/ 406809 w 795905"/>
              <a:gd name="connsiteY61" fmla="*/ 511162 h 795905"/>
              <a:gd name="connsiteX62" fmla="*/ 406809 w 795905"/>
              <a:gd name="connsiteY62" fmla="*/ 407105 h 795905"/>
              <a:gd name="connsiteX63" fmla="*/ 549779 w 795905"/>
              <a:gd name="connsiteY63" fmla="*/ 407105 h 795905"/>
              <a:gd name="connsiteX64" fmla="*/ 523248 w 795905"/>
              <a:gd name="connsiteY64" fmla="*/ 534449 h 795905"/>
              <a:gd name="connsiteX65" fmla="*/ 406809 w 795905"/>
              <a:gd name="connsiteY65" fmla="*/ 511162 h 795905"/>
              <a:gd name="connsiteX66" fmla="*/ 406809 w 795905"/>
              <a:gd name="connsiteY66" fmla="*/ 389712 h 795905"/>
              <a:gd name="connsiteX67" fmla="*/ 406809 w 795905"/>
              <a:gd name="connsiteY67" fmla="*/ 285655 h 795905"/>
              <a:gd name="connsiteX68" fmla="*/ 523248 w 795905"/>
              <a:gd name="connsiteY68" fmla="*/ 262368 h 795905"/>
              <a:gd name="connsiteX69" fmla="*/ 549779 w 795905"/>
              <a:gd name="connsiteY69" fmla="*/ 389712 h 795905"/>
              <a:gd name="connsiteX70" fmla="*/ 406809 w 795905"/>
              <a:gd name="connsiteY70" fmla="*/ 389712 h 795905"/>
              <a:gd name="connsiteX71" fmla="*/ 532091 w 795905"/>
              <a:gd name="connsiteY71" fmla="*/ 239080 h 795905"/>
              <a:gd name="connsiteX72" fmla="*/ 422433 w 795905"/>
              <a:gd name="connsiteY72" fmla="*/ 86974 h 795905"/>
              <a:gd name="connsiteX73" fmla="*/ 618463 w 795905"/>
              <a:gd name="connsiteY73" fmla="*/ 176882 h 795905"/>
              <a:gd name="connsiteX74" fmla="*/ 532091 w 795905"/>
              <a:gd name="connsiteY74" fmla="*/ 239080 h 795905"/>
              <a:gd name="connsiteX75" fmla="*/ 264432 w 795905"/>
              <a:gd name="connsiteY75" fmla="*/ 239080 h 795905"/>
              <a:gd name="connsiteX76" fmla="*/ 178062 w 795905"/>
              <a:gd name="connsiteY76" fmla="*/ 176587 h 795905"/>
              <a:gd name="connsiteX77" fmla="*/ 374089 w 795905"/>
              <a:gd name="connsiteY77" fmla="*/ 86679 h 795905"/>
              <a:gd name="connsiteX78" fmla="*/ 264432 w 795905"/>
              <a:gd name="connsiteY78" fmla="*/ 239080 h 795905"/>
              <a:gd name="connsiteX79" fmla="*/ 264432 w 795905"/>
              <a:gd name="connsiteY79" fmla="*/ 557737 h 795905"/>
              <a:gd name="connsiteX80" fmla="*/ 374089 w 795905"/>
              <a:gd name="connsiteY80" fmla="*/ 710138 h 795905"/>
              <a:gd name="connsiteX81" fmla="*/ 178062 w 795905"/>
              <a:gd name="connsiteY81" fmla="*/ 620230 h 795905"/>
              <a:gd name="connsiteX82" fmla="*/ 264432 w 795905"/>
              <a:gd name="connsiteY82" fmla="*/ 557737 h 795905"/>
              <a:gd name="connsiteX83" fmla="*/ 532091 w 795905"/>
              <a:gd name="connsiteY83" fmla="*/ 557737 h 795905"/>
              <a:gd name="connsiteX84" fmla="*/ 618463 w 795905"/>
              <a:gd name="connsiteY84" fmla="*/ 620230 h 795905"/>
              <a:gd name="connsiteX85" fmla="*/ 422433 w 795905"/>
              <a:gd name="connsiteY85" fmla="*/ 710138 h 795905"/>
              <a:gd name="connsiteX86" fmla="*/ 532091 w 795905"/>
              <a:gd name="connsiteY86" fmla="*/ 557737 h 795905"/>
              <a:gd name="connsiteX87" fmla="*/ 538872 w 795905"/>
              <a:gd name="connsiteY87" fmla="*/ 541524 h 795905"/>
              <a:gd name="connsiteX88" fmla="*/ 566876 w 795905"/>
              <a:gd name="connsiteY88" fmla="*/ 407105 h 795905"/>
              <a:gd name="connsiteX89" fmla="*/ 710434 w 795905"/>
              <a:gd name="connsiteY89" fmla="*/ 407105 h 795905"/>
              <a:gd name="connsiteX90" fmla="*/ 630253 w 795905"/>
              <a:gd name="connsiteY90" fmla="*/ 607260 h 795905"/>
              <a:gd name="connsiteX91" fmla="*/ 538872 w 795905"/>
              <a:gd name="connsiteY91" fmla="*/ 541524 h 79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95905" h="795905">
                <a:moveTo>
                  <a:pt x="637917" y="624357"/>
                </a:moveTo>
                <a:cubicBezTo>
                  <a:pt x="693631" y="565107"/>
                  <a:pt x="728120" y="485811"/>
                  <a:pt x="728120" y="398261"/>
                </a:cubicBezTo>
                <a:cubicBezTo>
                  <a:pt x="728120" y="310711"/>
                  <a:pt x="693631" y="231416"/>
                  <a:pt x="637917" y="172165"/>
                </a:cubicBezTo>
                <a:cubicBezTo>
                  <a:pt x="637327" y="170986"/>
                  <a:pt x="636739" y="170102"/>
                  <a:pt x="635559" y="169217"/>
                </a:cubicBezTo>
                <a:cubicBezTo>
                  <a:pt x="635264" y="169217"/>
                  <a:pt x="635264" y="168922"/>
                  <a:pt x="634970" y="168922"/>
                </a:cubicBezTo>
                <a:cubicBezTo>
                  <a:pt x="574834" y="107019"/>
                  <a:pt x="491118" y="68403"/>
                  <a:pt x="398261" y="68403"/>
                </a:cubicBezTo>
                <a:cubicBezTo>
                  <a:pt x="305405" y="68403"/>
                  <a:pt x="221688" y="107019"/>
                  <a:pt x="161554" y="168922"/>
                </a:cubicBezTo>
                <a:cubicBezTo>
                  <a:pt x="161259" y="168922"/>
                  <a:pt x="161259" y="168922"/>
                  <a:pt x="160964" y="169217"/>
                </a:cubicBezTo>
                <a:cubicBezTo>
                  <a:pt x="159784" y="170102"/>
                  <a:pt x="159195" y="170986"/>
                  <a:pt x="158605" y="172165"/>
                </a:cubicBezTo>
                <a:cubicBezTo>
                  <a:pt x="102891" y="231416"/>
                  <a:pt x="68403" y="310711"/>
                  <a:pt x="68403" y="398261"/>
                </a:cubicBezTo>
                <a:cubicBezTo>
                  <a:pt x="68403" y="485811"/>
                  <a:pt x="102891" y="565107"/>
                  <a:pt x="158605" y="624357"/>
                </a:cubicBezTo>
                <a:cubicBezTo>
                  <a:pt x="159195" y="625536"/>
                  <a:pt x="159784" y="626421"/>
                  <a:pt x="160964" y="627305"/>
                </a:cubicBezTo>
                <a:cubicBezTo>
                  <a:pt x="160964" y="627305"/>
                  <a:pt x="161259" y="627305"/>
                  <a:pt x="161259" y="627305"/>
                </a:cubicBezTo>
                <a:cubicBezTo>
                  <a:pt x="221393" y="689209"/>
                  <a:pt x="305112" y="728120"/>
                  <a:pt x="397966" y="728120"/>
                </a:cubicBezTo>
                <a:cubicBezTo>
                  <a:pt x="397966" y="728120"/>
                  <a:pt x="397966" y="728120"/>
                  <a:pt x="397966" y="728120"/>
                </a:cubicBezTo>
                <a:cubicBezTo>
                  <a:pt x="397966" y="728120"/>
                  <a:pt x="397966" y="728120"/>
                  <a:pt x="397966" y="728120"/>
                </a:cubicBezTo>
                <a:cubicBezTo>
                  <a:pt x="397966" y="728120"/>
                  <a:pt x="397966" y="728120"/>
                  <a:pt x="397966" y="728120"/>
                </a:cubicBezTo>
                <a:cubicBezTo>
                  <a:pt x="490823" y="728120"/>
                  <a:pt x="574539" y="689504"/>
                  <a:pt x="634675" y="627600"/>
                </a:cubicBezTo>
                <a:cubicBezTo>
                  <a:pt x="634970" y="627600"/>
                  <a:pt x="634970" y="627600"/>
                  <a:pt x="635264" y="627305"/>
                </a:cubicBezTo>
                <a:cubicBezTo>
                  <a:pt x="636444" y="626715"/>
                  <a:pt x="637327" y="625536"/>
                  <a:pt x="637917" y="624357"/>
                </a:cubicBezTo>
                <a:close/>
                <a:moveTo>
                  <a:pt x="86089" y="407105"/>
                </a:moveTo>
                <a:lnTo>
                  <a:pt x="229648" y="407105"/>
                </a:lnTo>
                <a:cubicBezTo>
                  <a:pt x="230827" y="456922"/>
                  <a:pt x="241733" y="502024"/>
                  <a:pt x="257651" y="541524"/>
                </a:cubicBezTo>
                <a:cubicBezTo>
                  <a:pt x="209308" y="564222"/>
                  <a:pt x="178945" y="593405"/>
                  <a:pt x="166270" y="607555"/>
                </a:cubicBezTo>
                <a:cubicBezTo>
                  <a:pt x="118220" y="553905"/>
                  <a:pt x="88152" y="484042"/>
                  <a:pt x="86089" y="407105"/>
                </a:cubicBezTo>
                <a:close/>
                <a:moveTo>
                  <a:pt x="166270" y="189557"/>
                </a:moveTo>
                <a:cubicBezTo>
                  <a:pt x="178945" y="203412"/>
                  <a:pt x="209013" y="232890"/>
                  <a:pt x="257651" y="255588"/>
                </a:cubicBezTo>
                <a:cubicBezTo>
                  <a:pt x="241733" y="295088"/>
                  <a:pt x="230827" y="340189"/>
                  <a:pt x="229648" y="390007"/>
                </a:cubicBezTo>
                <a:lnTo>
                  <a:pt x="86089" y="390007"/>
                </a:lnTo>
                <a:cubicBezTo>
                  <a:pt x="88152" y="312775"/>
                  <a:pt x="118220" y="242912"/>
                  <a:pt x="166270" y="189557"/>
                </a:cubicBezTo>
                <a:close/>
                <a:moveTo>
                  <a:pt x="710434" y="389712"/>
                </a:moveTo>
                <a:lnTo>
                  <a:pt x="566876" y="389712"/>
                </a:lnTo>
                <a:cubicBezTo>
                  <a:pt x="565696" y="339895"/>
                  <a:pt x="554789" y="294793"/>
                  <a:pt x="538872" y="255293"/>
                </a:cubicBezTo>
                <a:cubicBezTo>
                  <a:pt x="587214" y="232595"/>
                  <a:pt x="617578" y="203412"/>
                  <a:pt x="630253" y="189262"/>
                </a:cubicBezTo>
                <a:cubicBezTo>
                  <a:pt x="678302" y="242912"/>
                  <a:pt x="708370" y="312775"/>
                  <a:pt x="710434" y="389712"/>
                </a:cubicBezTo>
                <a:close/>
                <a:moveTo>
                  <a:pt x="406809" y="95817"/>
                </a:moveTo>
                <a:cubicBezTo>
                  <a:pt x="430981" y="117926"/>
                  <a:pt x="481980" y="170396"/>
                  <a:pt x="516173" y="246155"/>
                </a:cubicBezTo>
                <a:cubicBezTo>
                  <a:pt x="486105" y="258535"/>
                  <a:pt x="449258" y="267379"/>
                  <a:pt x="406809" y="268263"/>
                </a:cubicBezTo>
                <a:lnTo>
                  <a:pt x="406809" y="95817"/>
                </a:lnTo>
                <a:close/>
                <a:moveTo>
                  <a:pt x="389713" y="95817"/>
                </a:moveTo>
                <a:lnTo>
                  <a:pt x="389713" y="268263"/>
                </a:lnTo>
                <a:cubicBezTo>
                  <a:pt x="346970" y="267084"/>
                  <a:pt x="310417" y="258241"/>
                  <a:pt x="280349" y="246155"/>
                </a:cubicBezTo>
                <a:cubicBezTo>
                  <a:pt x="314250" y="170396"/>
                  <a:pt x="365246" y="117926"/>
                  <a:pt x="389713" y="95817"/>
                </a:cubicBezTo>
                <a:close/>
                <a:moveTo>
                  <a:pt x="389713" y="285655"/>
                </a:moveTo>
                <a:lnTo>
                  <a:pt x="389713" y="389712"/>
                </a:lnTo>
                <a:lnTo>
                  <a:pt x="246744" y="389712"/>
                </a:lnTo>
                <a:cubicBezTo>
                  <a:pt x="247924" y="342548"/>
                  <a:pt x="258241" y="299805"/>
                  <a:pt x="273275" y="262368"/>
                </a:cubicBezTo>
                <a:cubicBezTo>
                  <a:pt x="305112" y="275338"/>
                  <a:pt x="344021" y="284476"/>
                  <a:pt x="389713" y="285655"/>
                </a:cubicBezTo>
                <a:close/>
                <a:moveTo>
                  <a:pt x="389713" y="407105"/>
                </a:moveTo>
                <a:lnTo>
                  <a:pt x="389713" y="511162"/>
                </a:lnTo>
                <a:cubicBezTo>
                  <a:pt x="344021" y="512341"/>
                  <a:pt x="305405" y="521479"/>
                  <a:pt x="273275" y="534449"/>
                </a:cubicBezTo>
                <a:cubicBezTo>
                  <a:pt x="258241" y="497012"/>
                  <a:pt x="247924" y="454269"/>
                  <a:pt x="246744" y="407105"/>
                </a:cubicBezTo>
                <a:lnTo>
                  <a:pt x="389713" y="407105"/>
                </a:lnTo>
                <a:close/>
                <a:moveTo>
                  <a:pt x="389713" y="528259"/>
                </a:moveTo>
                <a:lnTo>
                  <a:pt x="389713" y="700705"/>
                </a:lnTo>
                <a:cubicBezTo>
                  <a:pt x="365541" y="678597"/>
                  <a:pt x="314543" y="626126"/>
                  <a:pt x="280349" y="550368"/>
                </a:cubicBezTo>
                <a:cubicBezTo>
                  <a:pt x="310417" y="538281"/>
                  <a:pt x="346970" y="529438"/>
                  <a:pt x="389713" y="528259"/>
                </a:cubicBezTo>
                <a:close/>
                <a:moveTo>
                  <a:pt x="406809" y="701000"/>
                </a:moveTo>
                <a:lnTo>
                  <a:pt x="406809" y="528554"/>
                </a:lnTo>
                <a:cubicBezTo>
                  <a:pt x="449553" y="529733"/>
                  <a:pt x="486105" y="538576"/>
                  <a:pt x="516173" y="550662"/>
                </a:cubicBezTo>
                <a:cubicBezTo>
                  <a:pt x="482273" y="626421"/>
                  <a:pt x="431276" y="678892"/>
                  <a:pt x="406809" y="701000"/>
                </a:cubicBezTo>
                <a:close/>
                <a:moveTo>
                  <a:pt x="406809" y="511162"/>
                </a:moveTo>
                <a:lnTo>
                  <a:pt x="406809" y="407105"/>
                </a:lnTo>
                <a:lnTo>
                  <a:pt x="549779" y="407105"/>
                </a:lnTo>
                <a:cubicBezTo>
                  <a:pt x="548598" y="454269"/>
                  <a:pt x="538282" y="497012"/>
                  <a:pt x="523248" y="534449"/>
                </a:cubicBezTo>
                <a:cubicBezTo>
                  <a:pt x="491411" y="521479"/>
                  <a:pt x="452502" y="512341"/>
                  <a:pt x="406809" y="511162"/>
                </a:cubicBezTo>
                <a:close/>
                <a:moveTo>
                  <a:pt x="406809" y="389712"/>
                </a:moveTo>
                <a:lnTo>
                  <a:pt x="406809" y="285655"/>
                </a:lnTo>
                <a:cubicBezTo>
                  <a:pt x="452502" y="284476"/>
                  <a:pt x="491118" y="275338"/>
                  <a:pt x="523248" y="262368"/>
                </a:cubicBezTo>
                <a:cubicBezTo>
                  <a:pt x="538282" y="299805"/>
                  <a:pt x="548598" y="342548"/>
                  <a:pt x="549779" y="389712"/>
                </a:cubicBezTo>
                <a:lnTo>
                  <a:pt x="406809" y="389712"/>
                </a:lnTo>
                <a:close/>
                <a:moveTo>
                  <a:pt x="532091" y="239080"/>
                </a:moveTo>
                <a:cubicBezTo>
                  <a:pt x="498487" y="164501"/>
                  <a:pt x="449258" y="111735"/>
                  <a:pt x="422433" y="86974"/>
                </a:cubicBezTo>
                <a:cubicBezTo>
                  <a:pt x="498487" y="92869"/>
                  <a:pt x="567170" y="125885"/>
                  <a:pt x="618463" y="176882"/>
                </a:cubicBezTo>
                <a:cubicBezTo>
                  <a:pt x="607554" y="188673"/>
                  <a:pt x="578666" y="216972"/>
                  <a:pt x="532091" y="239080"/>
                </a:cubicBezTo>
                <a:close/>
                <a:moveTo>
                  <a:pt x="264432" y="239080"/>
                </a:moveTo>
                <a:cubicBezTo>
                  <a:pt x="217561" y="216972"/>
                  <a:pt x="188673" y="188378"/>
                  <a:pt x="178062" y="176587"/>
                </a:cubicBezTo>
                <a:cubicBezTo>
                  <a:pt x="229353" y="125885"/>
                  <a:pt x="297742" y="92575"/>
                  <a:pt x="374089" y="86679"/>
                </a:cubicBezTo>
                <a:cubicBezTo>
                  <a:pt x="347265" y="112030"/>
                  <a:pt x="298035" y="164795"/>
                  <a:pt x="264432" y="239080"/>
                </a:cubicBezTo>
                <a:close/>
                <a:moveTo>
                  <a:pt x="264432" y="557737"/>
                </a:moveTo>
                <a:cubicBezTo>
                  <a:pt x="298035" y="632316"/>
                  <a:pt x="347265" y="685082"/>
                  <a:pt x="374089" y="710138"/>
                </a:cubicBezTo>
                <a:cubicBezTo>
                  <a:pt x="298035" y="704243"/>
                  <a:pt x="229353" y="671227"/>
                  <a:pt x="178062" y="620230"/>
                </a:cubicBezTo>
                <a:cubicBezTo>
                  <a:pt x="188673" y="608144"/>
                  <a:pt x="217561" y="579846"/>
                  <a:pt x="264432" y="557737"/>
                </a:cubicBezTo>
                <a:close/>
                <a:moveTo>
                  <a:pt x="532091" y="557737"/>
                </a:moveTo>
                <a:cubicBezTo>
                  <a:pt x="578961" y="579846"/>
                  <a:pt x="607849" y="608439"/>
                  <a:pt x="618463" y="620230"/>
                </a:cubicBezTo>
                <a:cubicBezTo>
                  <a:pt x="567170" y="670932"/>
                  <a:pt x="498487" y="704243"/>
                  <a:pt x="422433" y="710138"/>
                </a:cubicBezTo>
                <a:cubicBezTo>
                  <a:pt x="449258" y="684787"/>
                  <a:pt x="498487" y="632021"/>
                  <a:pt x="532091" y="557737"/>
                </a:cubicBezTo>
                <a:close/>
                <a:moveTo>
                  <a:pt x="538872" y="541524"/>
                </a:moveTo>
                <a:cubicBezTo>
                  <a:pt x="554789" y="502024"/>
                  <a:pt x="565696" y="456922"/>
                  <a:pt x="566876" y="407105"/>
                </a:cubicBezTo>
                <a:lnTo>
                  <a:pt x="710434" y="407105"/>
                </a:lnTo>
                <a:cubicBezTo>
                  <a:pt x="708370" y="484042"/>
                  <a:pt x="678302" y="553905"/>
                  <a:pt x="630253" y="607260"/>
                </a:cubicBezTo>
                <a:cubicBezTo>
                  <a:pt x="617578" y="593405"/>
                  <a:pt x="587509" y="564222"/>
                  <a:pt x="538872" y="541524"/>
                </a:cubicBezTo>
                <a:close/>
              </a:path>
            </a:pathLst>
          </a:custGeom>
          <a:solidFill>
            <a:srgbClr val="F2F2F2"/>
          </a:solidFill>
          <a:ln w="29470" cap="flat">
            <a:noFill/>
            <a:prstDash val="solid"/>
            <a:miter/>
          </a:ln>
        </p:spPr>
        <p:txBody>
          <a:bodyPr rtlCol="0" anchor="ctr"/>
          <a:lstStyle/>
          <a:p>
            <a:endParaRPr lang="en-US" sz="1200"/>
          </a:p>
        </p:txBody>
      </p:sp>
      <p:sp>
        <p:nvSpPr>
          <p:cNvPr id="42" name="Freeform: Shape 44">
            <a:extLst>
              <a:ext uri="{FF2B5EF4-FFF2-40B4-BE49-F238E27FC236}">
                <a16:creationId xmlns:a16="http://schemas.microsoft.com/office/drawing/2014/main" id="{A3DF6C6B-4C68-0AE1-4A62-7F2ED5AFB589}"/>
              </a:ext>
            </a:extLst>
          </p:cNvPr>
          <p:cNvSpPr/>
          <p:nvPr/>
        </p:nvSpPr>
        <p:spPr>
          <a:xfrm>
            <a:off x="8981016" y="3952269"/>
            <a:ext cx="414845" cy="215105"/>
          </a:xfrm>
          <a:custGeom>
            <a:avLst/>
            <a:gdLst>
              <a:gd name="connsiteX0" fmla="*/ 788831 w 795905"/>
              <a:gd name="connsiteY0" fmla="*/ 402080 h 412691"/>
              <a:gd name="connsiteX1" fmla="*/ 721620 w 795905"/>
              <a:gd name="connsiteY1" fmla="*/ 402080 h 412691"/>
              <a:gd name="connsiteX2" fmla="*/ 721620 w 795905"/>
              <a:gd name="connsiteY2" fmla="*/ 30657 h 412691"/>
              <a:gd name="connsiteX3" fmla="*/ 713072 w 795905"/>
              <a:gd name="connsiteY3" fmla="*/ 22108 h 412691"/>
              <a:gd name="connsiteX4" fmla="*/ 613142 w 795905"/>
              <a:gd name="connsiteY4" fmla="*/ 22108 h 412691"/>
              <a:gd name="connsiteX5" fmla="*/ 604594 w 795905"/>
              <a:gd name="connsiteY5" fmla="*/ 30657 h 412691"/>
              <a:gd name="connsiteX6" fmla="*/ 604594 w 795905"/>
              <a:gd name="connsiteY6" fmla="*/ 402080 h 412691"/>
              <a:gd name="connsiteX7" fmla="*/ 552122 w 795905"/>
              <a:gd name="connsiteY7" fmla="*/ 402080 h 412691"/>
              <a:gd name="connsiteX8" fmla="*/ 552122 w 795905"/>
              <a:gd name="connsiteY8" fmla="*/ 138841 h 412691"/>
              <a:gd name="connsiteX9" fmla="*/ 543574 w 795905"/>
              <a:gd name="connsiteY9" fmla="*/ 130293 h 412691"/>
              <a:gd name="connsiteX10" fmla="*/ 443643 w 795905"/>
              <a:gd name="connsiteY10" fmla="*/ 130293 h 412691"/>
              <a:gd name="connsiteX11" fmla="*/ 435095 w 795905"/>
              <a:gd name="connsiteY11" fmla="*/ 138841 h 412691"/>
              <a:gd name="connsiteX12" fmla="*/ 435095 w 795905"/>
              <a:gd name="connsiteY12" fmla="*/ 402080 h 412691"/>
              <a:gd name="connsiteX13" fmla="*/ 384392 w 795905"/>
              <a:gd name="connsiteY13" fmla="*/ 402080 h 412691"/>
              <a:gd name="connsiteX14" fmla="*/ 384392 w 795905"/>
              <a:gd name="connsiteY14" fmla="*/ 82538 h 412691"/>
              <a:gd name="connsiteX15" fmla="*/ 375844 w 795905"/>
              <a:gd name="connsiteY15" fmla="*/ 73990 h 412691"/>
              <a:gd name="connsiteX16" fmla="*/ 275913 w 795905"/>
              <a:gd name="connsiteY16" fmla="*/ 73990 h 412691"/>
              <a:gd name="connsiteX17" fmla="*/ 267366 w 795905"/>
              <a:gd name="connsiteY17" fmla="*/ 82538 h 412691"/>
              <a:gd name="connsiteX18" fmla="*/ 267366 w 795905"/>
              <a:gd name="connsiteY18" fmla="*/ 402080 h 412691"/>
              <a:gd name="connsiteX19" fmla="*/ 218136 w 795905"/>
              <a:gd name="connsiteY19" fmla="*/ 402080 h 412691"/>
              <a:gd name="connsiteX20" fmla="*/ 218136 w 795905"/>
              <a:gd name="connsiteY20" fmla="*/ 196323 h 412691"/>
              <a:gd name="connsiteX21" fmla="*/ 209588 w 795905"/>
              <a:gd name="connsiteY21" fmla="*/ 187775 h 412691"/>
              <a:gd name="connsiteX22" fmla="*/ 109657 w 795905"/>
              <a:gd name="connsiteY22" fmla="*/ 187775 h 412691"/>
              <a:gd name="connsiteX23" fmla="*/ 101109 w 795905"/>
              <a:gd name="connsiteY23" fmla="*/ 196323 h 412691"/>
              <a:gd name="connsiteX24" fmla="*/ 101109 w 795905"/>
              <a:gd name="connsiteY24" fmla="*/ 402080 h 412691"/>
              <a:gd name="connsiteX25" fmla="*/ 30656 w 795905"/>
              <a:gd name="connsiteY25" fmla="*/ 402080 h 412691"/>
              <a:gd name="connsiteX26" fmla="*/ 22108 w 795905"/>
              <a:gd name="connsiteY26" fmla="*/ 410629 h 412691"/>
              <a:gd name="connsiteX27" fmla="*/ 30656 w 795905"/>
              <a:gd name="connsiteY27" fmla="*/ 419177 h 412691"/>
              <a:gd name="connsiteX28" fmla="*/ 789419 w 795905"/>
              <a:gd name="connsiteY28" fmla="*/ 419177 h 412691"/>
              <a:gd name="connsiteX29" fmla="*/ 797969 w 795905"/>
              <a:gd name="connsiteY29" fmla="*/ 410629 h 412691"/>
              <a:gd name="connsiteX30" fmla="*/ 788831 w 795905"/>
              <a:gd name="connsiteY30" fmla="*/ 402080 h 412691"/>
              <a:gd name="connsiteX31" fmla="*/ 621690 w 795905"/>
              <a:gd name="connsiteY31" fmla="*/ 39206 h 412691"/>
              <a:gd name="connsiteX32" fmla="*/ 704523 w 795905"/>
              <a:gd name="connsiteY32" fmla="*/ 39206 h 412691"/>
              <a:gd name="connsiteX33" fmla="*/ 704523 w 795905"/>
              <a:gd name="connsiteY33" fmla="*/ 402080 h 412691"/>
              <a:gd name="connsiteX34" fmla="*/ 621690 w 795905"/>
              <a:gd name="connsiteY34" fmla="*/ 402080 h 412691"/>
              <a:gd name="connsiteX35" fmla="*/ 621690 w 795905"/>
              <a:gd name="connsiteY35" fmla="*/ 39206 h 412691"/>
              <a:gd name="connsiteX36" fmla="*/ 451896 w 795905"/>
              <a:gd name="connsiteY36" fmla="*/ 147390 h 412691"/>
              <a:gd name="connsiteX37" fmla="*/ 534729 w 795905"/>
              <a:gd name="connsiteY37" fmla="*/ 147390 h 412691"/>
              <a:gd name="connsiteX38" fmla="*/ 534729 w 795905"/>
              <a:gd name="connsiteY38" fmla="*/ 402080 h 412691"/>
              <a:gd name="connsiteX39" fmla="*/ 451896 w 795905"/>
              <a:gd name="connsiteY39" fmla="*/ 402080 h 412691"/>
              <a:gd name="connsiteX40" fmla="*/ 451896 w 795905"/>
              <a:gd name="connsiteY40" fmla="*/ 147390 h 412691"/>
              <a:gd name="connsiteX41" fmla="*/ 283873 w 795905"/>
              <a:gd name="connsiteY41" fmla="*/ 91087 h 412691"/>
              <a:gd name="connsiteX42" fmla="*/ 366706 w 795905"/>
              <a:gd name="connsiteY42" fmla="*/ 91087 h 412691"/>
              <a:gd name="connsiteX43" fmla="*/ 366706 w 795905"/>
              <a:gd name="connsiteY43" fmla="*/ 402080 h 412691"/>
              <a:gd name="connsiteX44" fmla="*/ 283873 w 795905"/>
              <a:gd name="connsiteY44" fmla="*/ 402080 h 412691"/>
              <a:gd name="connsiteX45" fmla="*/ 283873 w 795905"/>
              <a:gd name="connsiteY45" fmla="*/ 91087 h 412691"/>
              <a:gd name="connsiteX46" fmla="*/ 117617 w 795905"/>
              <a:gd name="connsiteY46" fmla="*/ 204872 h 412691"/>
              <a:gd name="connsiteX47" fmla="*/ 200450 w 795905"/>
              <a:gd name="connsiteY47" fmla="*/ 204872 h 412691"/>
              <a:gd name="connsiteX48" fmla="*/ 200450 w 795905"/>
              <a:gd name="connsiteY48" fmla="*/ 402080 h 412691"/>
              <a:gd name="connsiteX49" fmla="*/ 117617 w 795905"/>
              <a:gd name="connsiteY49" fmla="*/ 402080 h 412691"/>
              <a:gd name="connsiteX50" fmla="*/ 117617 w 795905"/>
              <a:gd name="connsiteY50" fmla="*/ 204872 h 4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95905" h="412691">
                <a:moveTo>
                  <a:pt x="788831" y="402080"/>
                </a:moveTo>
                <a:lnTo>
                  <a:pt x="721620" y="402080"/>
                </a:lnTo>
                <a:lnTo>
                  <a:pt x="721620" y="30657"/>
                </a:lnTo>
                <a:cubicBezTo>
                  <a:pt x="721620" y="25941"/>
                  <a:pt x="717788" y="22108"/>
                  <a:pt x="713072" y="22108"/>
                </a:cubicBezTo>
                <a:lnTo>
                  <a:pt x="613142" y="22108"/>
                </a:lnTo>
                <a:cubicBezTo>
                  <a:pt x="608424" y="22108"/>
                  <a:pt x="604594" y="25941"/>
                  <a:pt x="604594" y="30657"/>
                </a:cubicBezTo>
                <a:lnTo>
                  <a:pt x="604594" y="402080"/>
                </a:lnTo>
                <a:lnTo>
                  <a:pt x="552122" y="402080"/>
                </a:lnTo>
                <a:lnTo>
                  <a:pt x="552122" y="138841"/>
                </a:lnTo>
                <a:cubicBezTo>
                  <a:pt x="552122" y="134125"/>
                  <a:pt x="548290" y="130293"/>
                  <a:pt x="543574" y="130293"/>
                </a:cubicBezTo>
                <a:lnTo>
                  <a:pt x="443643" y="130293"/>
                </a:lnTo>
                <a:cubicBezTo>
                  <a:pt x="438926" y="130293"/>
                  <a:pt x="435095" y="134125"/>
                  <a:pt x="435095" y="138841"/>
                </a:cubicBezTo>
                <a:lnTo>
                  <a:pt x="435095" y="402080"/>
                </a:lnTo>
                <a:lnTo>
                  <a:pt x="384392" y="402080"/>
                </a:lnTo>
                <a:lnTo>
                  <a:pt x="384392" y="82538"/>
                </a:lnTo>
                <a:cubicBezTo>
                  <a:pt x="384392" y="77822"/>
                  <a:pt x="380560" y="73990"/>
                  <a:pt x="375844" y="73990"/>
                </a:cubicBezTo>
                <a:lnTo>
                  <a:pt x="275913" y="73990"/>
                </a:lnTo>
                <a:cubicBezTo>
                  <a:pt x="271198" y="73990"/>
                  <a:pt x="267366" y="77822"/>
                  <a:pt x="267366" y="82538"/>
                </a:cubicBezTo>
                <a:lnTo>
                  <a:pt x="267366" y="402080"/>
                </a:lnTo>
                <a:lnTo>
                  <a:pt x="218136" y="402080"/>
                </a:lnTo>
                <a:lnTo>
                  <a:pt x="218136" y="196323"/>
                </a:lnTo>
                <a:cubicBezTo>
                  <a:pt x="218136" y="191607"/>
                  <a:pt x="214304" y="187775"/>
                  <a:pt x="209588" y="187775"/>
                </a:cubicBezTo>
                <a:lnTo>
                  <a:pt x="109657" y="187775"/>
                </a:lnTo>
                <a:cubicBezTo>
                  <a:pt x="104942" y="187775"/>
                  <a:pt x="101109" y="191607"/>
                  <a:pt x="101109" y="196323"/>
                </a:cubicBezTo>
                <a:lnTo>
                  <a:pt x="101109" y="402080"/>
                </a:lnTo>
                <a:lnTo>
                  <a:pt x="30656" y="402080"/>
                </a:lnTo>
                <a:cubicBezTo>
                  <a:pt x="25941" y="402080"/>
                  <a:pt x="22108" y="405912"/>
                  <a:pt x="22108" y="410629"/>
                </a:cubicBezTo>
                <a:cubicBezTo>
                  <a:pt x="22108" y="415345"/>
                  <a:pt x="25941" y="419177"/>
                  <a:pt x="30656" y="419177"/>
                </a:cubicBezTo>
                <a:lnTo>
                  <a:pt x="789419" y="419177"/>
                </a:lnTo>
                <a:cubicBezTo>
                  <a:pt x="794137" y="419177"/>
                  <a:pt x="797969" y="415345"/>
                  <a:pt x="797969" y="410629"/>
                </a:cubicBezTo>
                <a:cubicBezTo>
                  <a:pt x="797379" y="405912"/>
                  <a:pt x="793547" y="402080"/>
                  <a:pt x="788831" y="402080"/>
                </a:cubicBezTo>
                <a:close/>
                <a:moveTo>
                  <a:pt x="621690" y="39206"/>
                </a:moveTo>
                <a:lnTo>
                  <a:pt x="704523" y="39206"/>
                </a:lnTo>
                <a:lnTo>
                  <a:pt x="704523" y="402080"/>
                </a:lnTo>
                <a:lnTo>
                  <a:pt x="621690" y="402080"/>
                </a:lnTo>
                <a:lnTo>
                  <a:pt x="621690" y="39206"/>
                </a:lnTo>
                <a:close/>
                <a:moveTo>
                  <a:pt x="451896" y="147390"/>
                </a:moveTo>
                <a:lnTo>
                  <a:pt x="534729" y="147390"/>
                </a:lnTo>
                <a:lnTo>
                  <a:pt x="534729" y="402080"/>
                </a:lnTo>
                <a:lnTo>
                  <a:pt x="451896" y="402080"/>
                </a:lnTo>
                <a:lnTo>
                  <a:pt x="451896" y="147390"/>
                </a:lnTo>
                <a:close/>
                <a:moveTo>
                  <a:pt x="283873" y="91087"/>
                </a:moveTo>
                <a:lnTo>
                  <a:pt x="366706" y="91087"/>
                </a:lnTo>
                <a:lnTo>
                  <a:pt x="366706" y="402080"/>
                </a:lnTo>
                <a:lnTo>
                  <a:pt x="283873" y="402080"/>
                </a:lnTo>
                <a:lnTo>
                  <a:pt x="283873" y="91087"/>
                </a:lnTo>
                <a:close/>
                <a:moveTo>
                  <a:pt x="117617" y="204872"/>
                </a:moveTo>
                <a:lnTo>
                  <a:pt x="200450" y="204872"/>
                </a:lnTo>
                <a:lnTo>
                  <a:pt x="200450" y="402080"/>
                </a:lnTo>
                <a:lnTo>
                  <a:pt x="117617" y="402080"/>
                </a:lnTo>
                <a:lnTo>
                  <a:pt x="117617" y="204872"/>
                </a:lnTo>
                <a:close/>
              </a:path>
            </a:pathLst>
          </a:custGeom>
          <a:solidFill>
            <a:srgbClr val="F2F2F2"/>
          </a:solidFill>
          <a:ln w="9525" cap="flat">
            <a:noFill/>
            <a:prstDash val="solid"/>
            <a:miter/>
          </a:ln>
        </p:spPr>
        <p:txBody>
          <a:bodyPr rtlCol="0" anchor="ctr"/>
          <a:lstStyle/>
          <a:p>
            <a:endParaRPr lang="en-US" sz="1200"/>
          </a:p>
        </p:txBody>
      </p:sp>
      <p:sp>
        <p:nvSpPr>
          <p:cNvPr id="43" name="Freeform: Shape 45">
            <a:extLst>
              <a:ext uri="{FF2B5EF4-FFF2-40B4-BE49-F238E27FC236}">
                <a16:creationId xmlns:a16="http://schemas.microsoft.com/office/drawing/2014/main" id="{AC05D008-EC3F-6EFB-1450-D63CD8474D0C}"/>
              </a:ext>
            </a:extLst>
          </p:cNvPr>
          <p:cNvSpPr/>
          <p:nvPr/>
        </p:nvSpPr>
        <p:spPr>
          <a:xfrm>
            <a:off x="9024651" y="3869761"/>
            <a:ext cx="338022" cy="169011"/>
          </a:xfrm>
          <a:custGeom>
            <a:avLst/>
            <a:gdLst>
              <a:gd name="connsiteX0" fmla="*/ 75168 w 648515"/>
              <a:gd name="connsiteY0" fmla="*/ 302149 h 324257"/>
              <a:gd name="connsiteX1" fmla="*/ 128230 w 648515"/>
              <a:gd name="connsiteY1" fmla="*/ 249089 h 324257"/>
              <a:gd name="connsiteX2" fmla="*/ 122039 w 648515"/>
              <a:gd name="connsiteY2" fmla="*/ 224622 h 324257"/>
              <a:gd name="connsiteX3" fmla="*/ 205167 w 648515"/>
              <a:gd name="connsiteY3" fmla="*/ 161834 h 324257"/>
              <a:gd name="connsiteX4" fmla="*/ 241720 w 648515"/>
              <a:gd name="connsiteY4" fmla="*/ 176573 h 324257"/>
              <a:gd name="connsiteX5" fmla="*/ 286527 w 648515"/>
              <a:gd name="connsiteY5" fmla="*/ 151222 h 324257"/>
              <a:gd name="connsiteX6" fmla="*/ 358158 w 648515"/>
              <a:gd name="connsiteY6" fmla="*/ 180405 h 324257"/>
              <a:gd name="connsiteX7" fmla="*/ 356685 w 648515"/>
              <a:gd name="connsiteY7" fmla="*/ 192197 h 324257"/>
              <a:gd name="connsiteX8" fmla="*/ 409745 w 648515"/>
              <a:gd name="connsiteY8" fmla="*/ 245257 h 324257"/>
              <a:gd name="connsiteX9" fmla="*/ 462805 w 648515"/>
              <a:gd name="connsiteY9" fmla="*/ 192197 h 324257"/>
              <a:gd name="connsiteX10" fmla="*/ 457499 w 648515"/>
              <a:gd name="connsiteY10" fmla="*/ 169793 h 324257"/>
              <a:gd name="connsiteX11" fmla="*/ 541217 w 648515"/>
              <a:gd name="connsiteY11" fmla="*/ 112016 h 324257"/>
              <a:gd name="connsiteX12" fmla="*/ 579243 w 648515"/>
              <a:gd name="connsiteY12" fmla="*/ 128229 h 324257"/>
              <a:gd name="connsiteX13" fmla="*/ 632303 w 648515"/>
              <a:gd name="connsiteY13" fmla="*/ 75169 h 324257"/>
              <a:gd name="connsiteX14" fmla="*/ 579243 w 648515"/>
              <a:gd name="connsiteY14" fmla="*/ 22108 h 324257"/>
              <a:gd name="connsiteX15" fmla="*/ 526183 w 648515"/>
              <a:gd name="connsiteY15" fmla="*/ 75169 h 324257"/>
              <a:gd name="connsiteX16" fmla="*/ 531489 w 648515"/>
              <a:gd name="connsiteY16" fmla="*/ 97572 h 324257"/>
              <a:gd name="connsiteX17" fmla="*/ 447771 w 648515"/>
              <a:gd name="connsiteY17" fmla="*/ 155349 h 324257"/>
              <a:gd name="connsiteX18" fmla="*/ 409745 w 648515"/>
              <a:gd name="connsiteY18" fmla="*/ 139136 h 324257"/>
              <a:gd name="connsiteX19" fmla="*/ 364938 w 648515"/>
              <a:gd name="connsiteY19" fmla="*/ 164487 h 324257"/>
              <a:gd name="connsiteX20" fmla="*/ 293306 w 648515"/>
              <a:gd name="connsiteY20" fmla="*/ 135304 h 324257"/>
              <a:gd name="connsiteX21" fmla="*/ 294780 w 648515"/>
              <a:gd name="connsiteY21" fmla="*/ 123513 h 324257"/>
              <a:gd name="connsiteX22" fmla="*/ 241720 w 648515"/>
              <a:gd name="connsiteY22" fmla="*/ 70452 h 324257"/>
              <a:gd name="connsiteX23" fmla="*/ 188660 w 648515"/>
              <a:gd name="connsiteY23" fmla="*/ 123513 h 324257"/>
              <a:gd name="connsiteX24" fmla="*/ 194851 w 648515"/>
              <a:gd name="connsiteY24" fmla="*/ 147980 h 324257"/>
              <a:gd name="connsiteX25" fmla="*/ 111723 w 648515"/>
              <a:gd name="connsiteY25" fmla="*/ 210768 h 324257"/>
              <a:gd name="connsiteX26" fmla="*/ 75168 w 648515"/>
              <a:gd name="connsiteY26" fmla="*/ 196029 h 324257"/>
              <a:gd name="connsiteX27" fmla="*/ 22108 w 648515"/>
              <a:gd name="connsiteY27" fmla="*/ 249089 h 324257"/>
              <a:gd name="connsiteX28" fmla="*/ 75168 w 648515"/>
              <a:gd name="connsiteY28" fmla="*/ 302149 h 324257"/>
              <a:gd name="connsiteX29" fmla="*/ 579243 w 648515"/>
              <a:gd name="connsiteY29" fmla="*/ 39795 h 324257"/>
              <a:gd name="connsiteX30" fmla="*/ 614912 w 648515"/>
              <a:gd name="connsiteY30" fmla="*/ 75464 h 324257"/>
              <a:gd name="connsiteX31" fmla="*/ 579243 w 648515"/>
              <a:gd name="connsiteY31" fmla="*/ 111132 h 324257"/>
              <a:gd name="connsiteX32" fmla="*/ 543574 w 648515"/>
              <a:gd name="connsiteY32" fmla="*/ 75464 h 324257"/>
              <a:gd name="connsiteX33" fmla="*/ 579243 w 648515"/>
              <a:gd name="connsiteY33" fmla="*/ 39795 h 324257"/>
              <a:gd name="connsiteX34" fmla="*/ 409745 w 648515"/>
              <a:gd name="connsiteY34" fmla="*/ 156528 h 324257"/>
              <a:gd name="connsiteX35" fmla="*/ 445414 w 648515"/>
              <a:gd name="connsiteY35" fmla="*/ 192197 h 324257"/>
              <a:gd name="connsiteX36" fmla="*/ 409745 w 648515"/>
              <a:gd name="connsiteY36" fmla="*/ 227865 h 324257"/>
              <a:gd name="connsiteX37" fmla="*/ 374076 w 648515"/>
              <a:gd name="connsiteY37" fmla="*/ 192197 h 324257"/>
              <a:gd name="connsiteX38" fmla="*/ 409745 w 648515"/>
              <a:gd name="connsiteY38" fmla="*/ 156528 h 324257"/>
              <a:gd name="connsiteX39" fmla="*/ 241720 w 648515"/>
              <a:gd name="connsiteY39" fmla="*/ 88139 h 324257"/>
              <a:gd name="connsiteX40" fmla="*/ 277389 w 648515"/>
              <a:gd name="connsiteY40" fmla="*/ 123807 h 324257"/>
              <a:gd name="connsiteX41" fmla="*/ 241720 w 648515"/>
              <a:gd name="connsiteY41" fmla="*/ 159476 h 324257"/>
              <a:gd name="connsiteX42" fmla="*/ 206051 w 648515"/>
              <a:gd name="connsiteY42" fmla="*/ 123807 h 324257"/>
              <a:gd name="connsiteX43" fmla="*/ 241720 w 648515"/>
              <a:gd name="connsiteY43" fmla="*/ 88139 h 324257"/>
              <a:gd name="connsiteX44" fmla="*/ 75168 w 648515"/>
              <a:gd name="connsiteY44" fmla="*/ 213421 h 324257"/>
              <a:gd name="connsiteX45" fmla="*/ 110837 w 648515"/>
              <a:gd name="connsiteY45" fmla="*/ 249089 h 324257"/>
              <a:gd name="connsiteX46" fmla="*/ 75168 w 648515"/>
              <a:gd name="connsiteY46" fmla="*/ 284757 h 324257"/>
              <a:gd name="connsiteX47" fmla="*/ 39501 w 648515"/>
              <a:gd name="connsiteY47" fmla="*/ 249089 h 324257"/>
              <a:gd name="connsiteX48" fmla="*/ 75168 w 648515"/>
              <a:gd name="connsiteY48" fmla="*/ 213421 h 32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8515" h="324257">
                <a:moveTo>
                  <a:pt x="75168" y="302149"/>
                </a:moveTo>
                <a:cubicBezTo>
                  <a:pt x="104353" y="302149"/>
                  <a:pt x="128230" y="278272"/>
                  <a:pt x="128230" y="249089"/>
                </a:cubicBezTo>
                <a:cubicBezTo>
                  <a:pt x="128230" y="240246"/>
                  <a:pt x="125872" y="231992"/>
                  <a:pt x="122039" y="224622"/>
                </a:cubicBezTo>
                <a:lnTo>
                  <a:pt x="205167" y="161834"/>
                </a:lnTo>
                <a:cubicBezTo>
                  <a:pt x="214601" y="170972"/>
                  <a:pt x="227571" y="176573"/>
                  <a:pt x="241720" y="176573"/>
                </a:cubicBezTo>
                <a:cubicBezTo>
                  <a:pt x="260881" y="176573"/>
                  <a:pt x="277389" y="166256"/>
                  <a:pt x="286527" y="151222"/>
                </a:cubicBezTo>
                <a:lnTo>
                  <a:pt x="358158" y="180405"/>
                </a:lnTo>
                <a:cubicBezTo>
                  <a:pt x="357273" y="184237"/>
                  <a:pt x="356685" y="188070"/>
                  <a:pt x="356685" y="192197"/>
                </a:cubicBezTo>
                <a:cubicBezTo>
                  <a:pt x="356685" y="221380"/>
                  <a:pt x="380562" y="245257"/>
                  <a:pt x="409745" y="245257"/>
                </a:cubicBezTo>
                <a:cubicBezTo>
                  <a:pt x="438928" y="245257"/>
                  <a:pt x="462805" y="221380"/>
                  <a:pt x="462805" y="192197"/>
                </a:cubicBezTo>
                <a:cubicBezTo>
                  <a:pt x="462805" y="184237"/>
                  <a:pt x="460741" y="176573"/>
                  <a:pt x="457499" y="169793"/>
                </a:cubicBezTo>
                <a:lnTo>
                  <a:pt x="541217" y="112016"/>
                </a:lnTo>
                <a:cubicBezTo>
                  <a:pt x="550944" y="122039"/>
                  <a:pt x="564209" y="128229"/>
                  <a:pt x="579243" y="128229"/>
                </a:cubicBezTo>
                <a:cubicBezTo>
                  <a:pt x="608426" y="128229"/>
                  <a:pt x="632303" y="104352"/>
                  <a:pt x="632303" y="75169"/>
                </a:cubicBezTo>
                <a:cubicBezTo>
                  <a:pt x="632303" y="45986"/>
                  <a:pt x="608426" y="22108"/>
                  <a:pt x="579243" y="22108"/>
                </a:cubicBezTo>
                <a:cubicBezTo>
                  <a:pt x="550060" y="22108"/>
                  <a:pt x="526183" y="45986"/>
                  <a:pt x="526183" y="75169"/>
                </a:cubicBezTo>
                <a:cubicBezTo>
                  <a:pt x="526183" y="83128"/>
                  <a:pt x="528247" y="90792"/>
                  <a:pt x="531489" y="97572"/>
                </a:cubicBezTo>
                <a:lnTo>
                  <a:pt x="447771" y="155349"/>
                </a:lnTo>
                <a:cubicBezTo>
                  <a:pt x="438044" y="145327"/>
                  <a:pt x="424779" y="139136"/>
                  <a:pt x="409745" y="139136"/>
                </a:cubicBezTo>
                <a:cubicBezTo>
                  <a:pt x="390583" y="139136"/>
                  <a:pt x="374076" y="149454"/>
                  <a:pt x="364938" y="164487"/>
                </a:cubicBezTo>
                <a:lnTo>
                  <a:pt x="293306" y="135304"/>
                </a:lnTo>
                <a:cubicBezTo>
                  <a:pt x="294191" y="131472"/>
                  <a:pt x="294780" y="127640"/>
                  <a:pt x="294780" y="123513"/>
                </a:cubicBezTo>
                <a:cubicBezTo>
                  <a:pt x="294780" y="94329"/>
                  <a:pt x="270903" y="70452"/>
                  <a:pt x="241720" y="70452"/>
                </a:cubicBezTo>
                <a:cubicBezTo>
                  <a:pt x="212537" y="70452"/>
                  <a:pt x="188660" y="94329"/>
                  <a:pt x="188660" y="123513"/>
                </a:cubicBezTo>
                <a:cubicBezTo>
                  <a:pt x="188660" y="132356"/>
                  <a:pt x="191019" y="140610"/>
                  <a:pt x="194851" y="147980"/>
                </a:cubicBezTo>
                <a:lnTo>
                  <a:pt x="111723" y="210768"/>
                </a:lnTo>
                <a:cubicBezTo>
                  <a:pt x="102290" y="201629"/>
                  <a:pt x="89319" y="196029"/>
                  <a:pt x="75168" y="196029"/>
                </a:cubicBezTo>
                <a:cubicBezTo>
                  <a:pt x="45986" y="196029"/>
                  <a:pt x="22108" y="219906"/>
                  <a:pt x="22108" y="249089"/>
                </a:cubicBezTo>
                <a:cubicBezTo>
                  <a:pt x="22404" y="278567"/>
                  <a:pt x="45986" y="302149"/>
                  <a:pt x="75168" y="302149"/>
                </a:cubicBezTo>
                <a:close/>
                <a:moveTo>
                  <a:pt x="579243" y="39795"/>
                </a:moveTo>
                <a:cubicBezTo>
                  <a:pt x="598993" y="39795"/>
                  <a:pt x="614912" y="55713"/>
                  <a:pt x="614912" y="75464"/>
                </a:cubicBezTo>
                <a:cubicBezTo>
                  <a:pt x="614912" y="95214"/>
                  <a:pt x="598993" y="111132"/>
                  <a:pt x="579243" y="111132"/>
                </a:cubicBezTo>
                <a:cubicBezTo>
                  <a:pt x="559493" y="111132"/>
                  <a:pt x="543574" y="95214"/>
                  <a:pt x="543574" y="75464"/>
                </a:cubicBezTo>
                <a:cubicBezTo>
                  <a:pt x="543574" y="56008"/>
                  <a:pt x="559493" y="39795"/>
                  <a:pt x="579243" y="39795"/>
                </a:cubicBezTo>
                <a:close/>
                <a:moveTo>
                  <a:pt x="409745" y="156528"/>
                </a:moveTo>
                <a:cubicBezTo>
                  <a:pt x="429494" y="156528"/>
                  <a:pt x="445414" y="172446"/>
                  <a:pt x="445414" y="192197"/>
                </a:cubicBezTo>
                <a:cubicBezTo>
                  <a:pt x="445414" y="211947"/>
                  <a:pt x="429494" y="227865"/>
                  <a:pt x="409745" y="227865"/>
                </a:cubicBezTo>
                <a:cubicBezTo>
                  <a:pt x="389995" y="227865"/>
                  <a:pt x="374076" y="211947"/>
                  <a:pt x="374076" y="192197"/>
                </a:cubicBezTo>
                <a:cubicBezTo>
                  <a:pt x="373781" y="172741"/>
                  <a:pt x="389995" y="156528"/>
                  <a:pt x="409745" y="156528"/>
                </a:cubicBezTo>
                <a:close/>
                <a:moveTo>
                  <a:pt x="241720" y="88139"/>
                </a:moveTo>
                <a:cubicBezTo>
                  <a:pt x="261470" y="88139"/>
                  <a:pt x="277389" y="104057"/>
                  <a:pt x="277389" y="123807"/>
                </a:cubicBezTo>
                <a:cubicBezTo>
                  <a:pt x="277389" y="143558"/>
                  <a:pt x="261470" y="159476"/>
                  <a:pt x="241720" y="159476"/>
                </a:cubicBezTo>
                <a:cubicBezTo>
                  <a:pt x="221970" y="159476"/>
                  <a:pt x="206051" y="143558"/>
                  <a:pt x="206051" y="123807"/>
                </a:cubicBezTo>
                <a:cubicBezTo>
                  <a:pt x="205758" y="104057"/>
                  <a:pt x="221970" y="88139"/>
                  <a:pt x="241720" y="88139"/>
                </a:cubicBezTo>
                <a:close/>
                <a:moveTo>
                  <a:pt x="75168" y="213421"/>
                </a:moveTo>
                <a:cubicBezTo>
                  <a:pt x="94920" y="213421"/>
                  <a:pt x="110837" y="229339"/>
                  <a:pt x="110837" y="249089"/>
                </a:cubicBezTo>
                <a:cubicBezTo>
                  <a:pt x="110837" y="268839"/>
                  <a:pt x="94920" y="284757"/>
                  <a:pt x="75168" y="284757"/>
                </a:cubicBezTo>
                <a:cubicBezTo>
                  <a:pt x="55419" y="284757"/>
                  <a:pt x="39501" y="268839"/>
                  <a:pt x="39501" y="249089"/>
                </a:cubicBezTo>
                <a:cubicBezTo>
                  <a:pt x="39501" y="229634"/>
                  <a:pt x="55714" y="213421"/>
                  <a:pt x="75168" y="213421"/>
                </a:cubicBezTo>
                <a:close/>
              </a:path>
            </a:pathLst>
          </a:custGeom>
          <a:solidFill>
            <a:srgbClr val="F2F2F2"/>
          </a:solidFill>
          <a:ln w="9525" cap="flat">
            <a:noFill/>
            <a:prstDash val="solid"/>
            <a:miter/>
          </a:ln>
        </p:spPr>
        <p:txBody>
          <a:bodyPr rtlCol="0" anchor="ctr"/>
          <a:lstStyle/>
          <a:p>
            <a:endParaRPr lang="en-US" sz="1200"/>
          </a:p>
        </p:txBody>
      </p:sp>
      <p:sp>
        <p:nvSpPr>
          <p:cNvPr id="44" name="Freeform: Shape 46">
            <a:extLst>
              <a:ext uri="{FF2B5EF4-FFF2-40B4-BE49-F238E27FC236}">
                <a16:creationId xmlns:a16="http://schemas.microsoft.com/office/drawing/2014/main" id="{87D7D240-7481-06EC-812F-9119B102D430}"/>
              </a:ext>
            </a:extLst>
          </p:cNvPr>
          <p:cNvSpPr/>
          <p:nvPr/>
        </p:nvSpPr>
        <p:spPr>
          <a:xfrm>
            <a:off x="4421870" y="2362184"/>
            <a:ext cx="245834" cy="245834"/>
          </a:xfrm>
          <a:custGeom>
            <a:avLst/>
            <a:gdLst>
              <a:gd name="connsiteX0" fmla="*/ 458382 w 471647"/>
              <a:gd name="connsiteY0" fmla="*/ 240245 h 471647"/>
              <a:gd name="connsiteX1" fmla="*/ 240245 w 471647"/>
              <a:gd name="connsiteY1" fmla="*/ 22108 h 471647"/>
              <a:gd name="connsiteX2" fmla="*/ 22108 w 471647"/>
              <a:gd name="connsiteY2" fmla="*/ 240245 h 471647"/>
              <a:gd name="connsiteX3" fmla="*/ 240245 w 471647"/>
              <a:gd name="connsiteY3" fmla="*/ 458382 h 471647"/>
              <a:gd name="connsiteX4" fmla="*/ 458382 w 471647"/>
              <a:gd name="connsiteY4" fmla="*/ 240245 h 471647"/>
              <a:gd name="connsiteX5" fmla="*/ 42153 w 471647"/>
              <a:gd name="connsiteY5" fmla="*/ 240245 h 471647"/>
              <a:gd name="connsiteX6" fmla="*/ 239950 w 471647"/>
              <a:gd name="connsiteY6" fmla="*/ 42448 h 471647"/>
              <a:gd name="connsiteX7" fmla="*/ 437748 w 471647"/>
              <a:gd name="connsiteY7" fmla="*/ 240245 h 471647"/>
              <a:gd name="connsiteX8" fmla="*/ 239950 w 471647"/>
              <a:gd name="connsiteY8" fmla="*/ 438043 h 471647"/>
              <a:gd name="connsiteX9" fmla="*/ 42153 w 471647"/>
              <a:gd name="connsiteY9" fmla="*/ 240245 h 47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647" h="471647">
                <a:moveTo>
                  <a:pt x="458382" y="240245"/>
                </a:moveTo>
                <a:cubicBezTo>
                  <a:pt x="458382" y="119975"/>
                  <a:pt x="360515" y="22108"/>
                  <a:pt x="240245" y="22108"/>
                </a:cubicBezTo>
                <a:cubicBezTo>
                  <a:pt x="119976" y="22108"/>
                  <a:pt x="22108" y="119975"/>
                  <a:pt x="22108" y="240245"/>
                </a:cubicBezTo>
                <a:cubicBezTo>
                  <a:pt x="22108" y="360516"/>
                  <a:pt x="119976" y="458382"/>
                  <a:pt x="240245" y="458382"/>
                </a:cubicBezTo>
                <a:cubicBezTo>
                  <a:pt x="360515" y="458382"/>
                  <a:pt x="458382" y="360516"/>
                  <a:pt x="458382" y="240245"/>
                </a:cubicBezTo>
                <a:close/>
                <a:moveTo>
                  <a:pt x="42153" y="240245"/>
                </a:moveTo>
                <a:cubicBezTo>
                  <a:pt x="42153" y="131177"/>
                  <a:pt x="130882" y="42448"/>
                  <a:pt x="239950" y="42448"/>
                </a:cubicBezTo>
                <a:cubicBezTo>
                  <a:pt x="349019" y="42448"/>
                  <a:pt x="437748" y="131177"/>
                  <a:pt x="437748" y="240245"/>
                </a:cubicBezTo>
                <a:cubicBezTo>
                  <a:pt x="437748" y="349314"/>
                  <a:pt x="349019" y="438043"/>
                  <a:pt x="239950" y="438043"/>
                </a:cubicBezTo>
                <a:cubicBezTo>
                  <a:pt x="131176" y="438043"/>
                  <a:pt x="42153" y="349314"/>
                  <a:pt x="42153" y="240245"/>
                </a:cubicBezTo>
                <a:close/>
              </a:path>
            </a:pathLst>
          </a:custGeom>
          <a:solidFill>
            <a:srgbClr val="F2F2F2"/>
          </a:solidFill>
          <a:ln w="9525" cap="flat">
            <a:noFill/>
            <a:prstDash val="solid"/>
            <a:miter/>
          </a:ln>
        </p:spPr>
        <p:txBody>
          <a:bodyPr rtlCol="0" anchor="ctr"/>
          <a:lstStyle/>
          <a:p>
            <a:endParaRPr lang="en-US" sz="1200"/>
          </a:p>
        </p:txBody>
      </p:sp>
      <p:sp>
        <p:nvSpPr>
          <p:cNvPr id="45" name="Freeform: Shape 47">
            <a:extLst>
              <a:ext uri="{FF2B5EF4-FFF2-40B4-BE49-F238E27FC236}">
                <a16:creationId xmlns:a16="http://schemas.microsoft.com/office/drawing/2014/main" id="{92214698-1D6A-7F64-2347-A39EFDB80D8A}"/>
              </a:ext>
            </a:extLst>
          </p:cNvPr>
          <p:cNvSpPr/>
          <p:nvPr/>
        </p:nvSpPr>
        <p:spPr>
          <a:xfrm>
            <a:off x="4529883" y="2470504"/>
            <a:ext cx="199740" cy="215105"/>
          </a:xfrm>
          <a:custGeom>
            <a:avLst/>
            <a:gdLst>
              <a:gd name="connsiteX0" fmla="*/ 367000 w 383213"/>
              <a:gd name="connsiteY0" fmla="*/ 32426 h 412691"/>
              <a:gd name="connsiteX1" fmla="*/ 356684 w 383213"/>
              <a:gd name="connsiteY1" fmla="*/ 22108 h 412691"/>
              <a:gd name="connsiteX2" fmla="*/ 346366 w 383213"/>
              <a:gd name="connsiteY2" fmla="*/ 32426 h 412691"/>
              <a:gd name="connsiteX3" fmla="*/ 57187 w 383213"/>
              <a:gd name="connsiteY3" fmla="*/ 344893 h 412691"/>
              <a:gd name="connsiteX4" fmla="*/ 74874 w 383213"/>
              <a:gd name="connsiteY4" fmla="*/ 326027 h 412691"/>
              <a:gd name="connsiteX5" fmla="*/ 74284 w 383213"/>
              <a:gd name="connsiteY5" fmla="*/ 311582 h 412691"/>
              <a:gd name="connsiteX6" fmla="*/ 59840 w 383213"/>
              <a:gd name="connsiteY6" fmla="*/ 312172 h 412691"/>
              <a:gd name="connsiteX7" fmla="*/ 25056 w 383213"/>
              <a:gd name="connsiteY7" fmla="*/ 349314 h 412691"/>
              <a:gd name="connsiteX8" fmla="*/ 24172 w 383213"/>
              <a:gd name="connsiteY8" fmla="*/ 350493 h 412691"/>
              <a:gd name="connsiteX9" fmla="*/ 22993 w 383213"/>
              <a:gd name="connsiteY9" fmla="*/ 352557 h 412691"/>
              <a:gd name="connsiteX10" fmla="*/ 22404 w 383213"/>
              <a:gd name="connsiteY10" fmla="*/ 354915 h 412691"/>
              <a:gd name="connsiteX11" fmla="*/ 22108 w 383213"/>
              <a:gd name="connsiteY11" fmla="*/ 356389 h 412691"/>
              <a:gd name="connsiteX12" fmla="*/ 22108 w 383213"/>
              <a:gd name="connsiteY12" fmla="*/ 356684 h 412691"/>
              <a:gd name="connsiteX13" fmla="*/ 22698 w 383213"/>
              <a:gd name="connsiteY13" fmla="*/ 359042 h 412691"/>
              <a:gd name="connsiteX14" fmla="*/ 22993 w 383213"/>
              <a:gd name="connsiteY14" fmla="*/ 360516 h 412691"/>
              <a:gd name="connsiteX15" fmla="*/ 23582 w 383213"/>
              <a:gd name="connsiteY15" fmla="*/ 361695 h 412691"/>
              <a:gd name="connsiteX16" fmla="*/ 25056 w 383213"/>
              <a:gd name="connsiteY16" fmla="*/ 363758 h 412691"/>
              <a:gd name="connsiteX17" fmla="*/ 25056 w 383213"/>
              <a:gd name="connsiteY17" fmla="*/ 363758 h 412691"/>
              <a:gd name="connsiteX18" fmla="*/ 62198 w 383213"/>
              <a:gd name="connsiteY18" fmla="*/ 398542 h 412691"/>
              <a:gd name="connsiteX19" fmla="*/ 69273 w 383213"/>
              <a:gd name="connsiteY19" fmla="*/ 401195 h 412691"/>
              <a:gd name="connsiteX20" fmla="*/ 76643 w 383213"/>
              <a:gd name="connsiteY20" fmla="*/ 397953 h 412691"/>
              <a:gd name="connsiteX21" fmla="*/ 76053 w 383213"/>
              <a:gd name="connsiteY21" fmla="*/ 383509 h 412691"/>
              <a:gd name="connsiteX22" fmla="*/ 56303 w 383213"/>
              <a:gd name="connsiteY22" fmla="*/ 365232 h 412691"/>
              <a:gd name="connsiteX23" fmla="*/ 367000 w 383213"/>
              <a:gd name="connsiteY23" fmla="*/ 32426 h 4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3213" h="412691">
                <a:moveTo>
                  <a:pt x="367000" y="32426"/>
                </a:moveTo>
                <a:cubicBezTo>
                  <a:pt x="367000" y="26825"/>
                  <a:pt x="362579" y="22108"/>
                  <a:pt x="356684" y="22108"/>
                </a:cubicBezTo>
                <a:cubicBezTo>
                  <a:pt x="351083" y="22108"/>
                  <a:pt x="346366" y="26530"/>
                  <a:pt x="346366" y="32426"/>
                </a:cubicBezTo>
                <a:cubicBezTo>
                  <a:pt x="346366" y="197208"/>
                  <a:pt x="218726" y="332217"/>
                  <a:pt x="57187" y="344893"/>
                </a:cubicBezTo>
                <a:lnTo>
                  <a:pt x="74874" y="326027"/>
                </a:lnTo>
                <a:cubicBezTo>
                  <a:pt x="78706" y="321900"/>
                  <a:pt x="78412" y="315415"/>
                  <a:pt x="74284" y="311582"/>
                </a:cubicBezTo>
                <a:cubicBezTo>
                  <a:pt x="70158" y="307750"/>
                  <a:pt x="63673" y="308045"/>
                  <a:pt x="59840" y="312172"/>
                </a:cubicBezTo>
                <a:lnTo>
                  <a:pt x="25056" y="349314"/>
                </a:lnTo>
                <a:cubicBezTo>
                  <a:pt x="24761" y="349609"/>
                  <a:pt x="24466" y="350199"/>
                  <a:pt x="24172" y="350493"/>
                </a:cubicBezTo>
                <a:cubicBezTo>
                  <a:pt x="23582" y="351083"/>
                  <a:pt x="23288" y="351672"/>
                  <a:pt x="22993" y="352557"/>
                </a:cubicBezTo>
                <a:cubicBezTo>
                  <a:pt x="22698" y="353146"/>
                  <a:pt x="22698" y="354031"/>
                  <a:pt x="22404" y="354915"/>
                </a:cubicBezTo>
                <a:cubicBezTo>
                  <a:pt x="22404" y="355505"/>
                  <a:pt x="22108" y="355799"/>
                  <a:pt x="22108" y="356389"/>
                </a:cubicBezTo>
                <a:cubicBezTo>
                  <a:pt x="22108" y="356389"/>
                  <a:pt x="22108" y="356389"/>
                  <a:pt x="22108" y="356684"/>
                </a:cubicBezTo>
                <a:cubicBezTo>
                  <a:pt x="22108" y="357568"/>
                  <a:pt x="22404" y="358158"/>
                  <a:pt x="22698" y="359042"/>
                </a:cubicBezTo>
                <a:cubicBezTo>
                  <a:pt x="22698" y="359632"/>
                  <a:pt x="22993" y="360221"/>
                  <a:pt x="22993" y="360516"/>
                </a:cubicBezTo>
                <a:cubicBezTo>
                  <a:pt x="23288" y="360811"/>
                  <a:pt x="23582" y="361105"/>
                  <a:pt x="23582" y="361695"/>
                </a:cubicBezTo>
                <a:cubicBezTo>
                  <a:pt x="24172" y="362579"/>
                  <a:pt x="24466" y="363169"/>
                  <a:pt x="25056" y="363758"/>
                </a:cubicBezTo>
                <a:cubicBezTo>
                  <a:pt x="25056" y="363758"/>
                  <a:pt x="25056" y="363758"/>
                  <a:pt x="25056" y="363758"/>
                </a:cubicBezTo>
                <a:lnTo>
                  <a:pt x="62198" y="398542"/>
                </a:lnTo>
                <a:cubicBezTo>
                  <a:pt x="64262" y="400311"/>
                  <a:pt x="66621" y="401195"/>
                  <a:pt x="69273" y="401195"/>
                </a:cubicBezTo>
                <a:cubicBezTo>
                  <a:pt x="71926" y="401195"/>
                  <a:pt x="74579" y="400016"/>
                  <a:pt x="76643" y="397953"/>
                </a:cubicBezTo>
                <a:cubicBezTo>
                  <a:pt x="80474" y="393826"/>
                  <a:pt x="80180" y="387341"/>
                  <a:pt x="76053" y="383509"/>
                </a:cubicBezTo>
                <a:lnTo>
                  <a:pt x="56303" y="365232"/>
                </a:lnTo>
                <a:cubicBezTo>
                  <a:pt x="230223" y="352557"/>
                  <a:pt x="367000" y="208115"/>
                  <a:pt x="367000" y="32426"/>
                </a:cubicBezTo>
                <a:close/>
              </a:path>
            </a:pathLst>
          </a:custGeom>
          <a:solidFill>
            <a:srgbClr val="F2F2F2"/>
          </a:solidFill>
          <a:ln w="9525" cap="flat">
            <a:noFill/>
            <a:prstDash val="solid"/>
            <a:miter/>
          </a:ln>
        </p:spPr>
        <p:txBody>
          <a:bodyPr rtlCol="0" anchor="ctr"/>
          <a:lstStyle/>
          <a:p>
            <a:endParaRPr lang="en-US" sz="1200"/>
          </a:p>
        </p:txBody>
      </p:sp>
      <p:sp>
        <p:nvSpPr>
          <p:cNvPr id="46" name="Freeform: Shape 48">
            <a:extLst>
              <a:ext uri="{FF2B5EF4-FFF2-40B4-BE49-F238E27FC236}">
                <a16:creationId xmlns:a16="http://schemas.microsoft.com/office/drawing/2014/main" id="{B42E83BA-0C51-24F5-C1E8-DD32CBC0B7B4}"/>
              </a:ext>
            </a:extLst>
          </p:cNvPr>
          <p:cNvSpPr/>
          <p:nvPr/>
        </p:nvSpPr>
        <p:spPr>
          <a:xfrm>
            <a:off x="4361487" y="2282979"/>
            <a:ext cx="199740" cy="215105"/>
          </a:xfrm>
          <a:custGeom>
            <a:avLst/>
            <a:gdLst>
              <a:gd name="connsiteX0" fmla="*/ 325731 w 383213"/>
              <a:gd name="connsiteY0" fmla="*/ 97130 h 412691"/>
              <a:gd name="connsiteX1" fmla="*/ 325731 w 383213"/>
              <a:gd name="connsiteY1" fmla="*/ 111574 h 412691"/>
              <a:gd name="connsiteX2" fmla="*/ 333101 w 383213"/>
              <a:gd name="connsiteY2" fmla="*/ 114522 h 412691"/>
              <a:gd name="connsiteX3" fmla="*/ 340175 w 383213"/>
              <a:gd name="connsiteY3" fmla="*/ 111574 h 412691"/>
              <a:gd name="connsiteX4" fmla="*/ 376434 w 383213"/>
              <a:gd name="connsiteY4" fmla="*/ 75906 h 412691"/>
              <a:gd name="connsiteX5" fmla="*/ 376434 w 383213"/>
              <a:gd name="connsiteY5" fmla="*/ 61462 h 412691"/>
              <a:gd name="connsiteX6" fmla="*/ 340765 w 383213"/>
              <a:gd name="connsiteY6" fmla="*/ 25204 h 412691"/>
              <a:gd name="connsiteX7" fmla="*/ 326321 w 383213"/>
              <a:gd name="connsiteY7" fmla="*/ 25204 h 412691"/>
              <a:gd name="connsiteX8" fmla="*/ 326321 w 383213"/>
              <a:gd name="connsiteY8" fmla="*/ 39648 h 412691"/>
              <a:gd name="connsiteX9" fmla="*/ 345187 w 383213"/>
              <a:gd name="connsiteY9" fmla="*/ 58809 h 412691"/>
              <a:gd name="connsiteX10" fmla="*/ 22108 w 383213"/>
              <a:gd name="connsiteY10" fmla="*/ 392204 h 412691"/>
              <a:gd name="connsiteX11" fmla="*/ 32425 w 383213"/>
              <a:gd name="connsiteY11" fmla="*/ 402522 h 412691"/>
              <a:gd name="connsiteX12" fmla="*/ 42743 w 383213"/>
              <a:gd name="connsiteY12" fmla="*/ 392204 h 412691"/>
              <a:gd name="connsiteX13" fmla="*/ 344303 w 383213"/>
              <a:gd name="connsiteY13" fmla="*/ 79148 h 412691"/>
              <a:gd name="connsiteX14" fmla="*/ 325731 w 383213"/>
              <a:gd name="connsiteY14" fmla="*/ 97130 h 41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213" h="412691">
                <a:moveTo>
                  <a:pt x="325731" y="97130"/>
                </a:moveTo>
                <a:cubicBezTo>
                  <a:pt x="321604" y="100962"/>
                  <a:pt x="321604" y="107447"/>
                  <a:pt x="325731" y="111574"/>
                </a:cubicBezTo>
                <a:cubicBezTo>
                  <a:pt x="327795" y="113638"/>
                  <a:pt x="330448" y="114522"/>
                  <a:pt x="333101" y="114522"/>
                </a:cubicBezTo>
                <a:cubicBezTo>
                  <a:pt x="335754" y="114522"/>
                  <a:pt x="338407" y="113638"/>
                  <a:pt x="340175" y="111574"/>
                </a:cubicBezTo>
                <a:lnTo>
                  <a:pt x="376434" y="75906"/>
                </a:lnTo>
                <a:cubicBezTo>
                  <a:pt x="380560" y="72074"/>
                  <a:pt x="380560" y="65589"/>
                  <a:pt x="376434" y="61462"/>
                </a:cubicBezTo>
                <a:lnTo>
                  <a:pt x="340765" y="25204"/>
                </a:lnTo>
                <a:cubicBezTo>
                  <a:pt x="336933" y="21077"/>
                  <a:pt x="330448" y="21077"/>
                  <a:pt x="326321" y="25204"/>
                </a:cubicBezTo>
                <a:cubicBezTo>
                  <a:pt x="322194" y="29036"/>
                  <a:pt x="322194" y="35521"/>
                  <a:pt x="326321" y="39648"/>
                </a:cubicBezTo>
                <a:lnTo>
                  <a:pt x="345187" y="58809"/>
                </a:lnTo>
                <a:cubicBezTo>
                  <a:pt x="166255" y="64704"/>
                  <a:pt x="22108" y="211799"/>
                  <a:pt x="22108" y="392204"/>
                </a:cubicBezTo>
                <a:cubicBezTo>
                  <a:pt x="22108" y="397805"/>
                  <a:pt x="26530" y="402522"/>
                  <a:pt x="32425" y="402522"/>
                </a:cubicBezTo>
                <a:cubicBezTo>
                  <a:pt x="38026" y="402522"/>
                  <a:pt x="42743" y="398100"/>
                  <a:pt x="42743" y="392204"/>
                </a:cubicBezTo>
                <a:cubicBezTo>
                  <a:pt x="42743" y="223296"/>
                  <a:pt x="176868" y="85634"/>
                  <a:pt x="344303" y="79148"/>
                </a:cubicBezTo>
                <a:lnTo>
                  <a:pt x="325731" y="97130"/>
                </a:lnTo>
                <a:close/>
              </a:path>
            </a:pathLst>
          </a:custGeom>
          <a:solidFill>
            <a:srgbClr val="F2F2F2"/>
          </a:solidFill>
          <a:ln w="9525" cap="flat">
            <a:noFill/>
            <a:prstDash val="solid"/>
            <a:miter/>
          </a:ln>
        </p:spPr>
        <p:txBody>
          <a:bodyPr rtlCol="0" anchor="ctr"/>
          <a:lstStyle/>
          <a:p>
            <a:endParaRPr lang="en-US" sz="1200"/>
          </a:p>
        </p:txBody>
      </p:sp>
      <p:sp>
        <p:nvSpPr>
          <p:cNvPr id="47" name="Freeform: Shape 49">
            <a:extLst>
              <a:ext uri="{FF2B5EF4-FFF2-40B4-BE49-F238E27FC236}">
                <a16:creationId xmlns:a16="http://schemas.microsoft.com/office/drawing/2014/main" id="{C22DE41B-E28F-BA85-0E74-2AEF455C278C}"/>
              </a:ext>
            </a:extLst>
          </p:cNvPr>
          <p:cNvSpPr/>
          <p:nvPr/>
        </p:nvSpPr>
        <p:spPr>
          <a:xfrm>
            <a:off x="4530037" y="2402593"/>
            <a:ext cx="107553" cy="92188"/>
          </a:xfrm>
          <a:custGeom>
            <a:avLst/>
            <a:gdLst>
              <a:gd name="connsiteX0" fmla="*/ 196028 w 206345"/>
              <a:gd name="connsiteY0" fmla="*/ 172741 h 176867"/>
              <a:gd name="connsiteX1" fmla="*/ 206346 w 206345"/>
              <a:gd name="connsiteY1" fmla="*/ 162424 h 176867"/>
              <a:gd name="connsiteX2" fmla="*/ 196028 w 206345"/>
              <a:gd name="connsiteY2" fmla="*/ 152107 h 176867"/>
              <a:gd name="connsiteX3" fmla="*/ 42743 w 206345"/>
              <a:gd name="connsiteY3" fmla="*/ 152107 h 176867"/>
              <a:gd name="connsiteX4" fmla="*/ 42743 w 206345"/>
              <a:gd name="connsiteY4" fmla="*/ 32426 h 176867"/>
              <a:gd name="connsiteX5" fmla="*/ 32425 w 206345"/>
              <a:gd name="connsiteY5" fmla="*/ 22108 h 176867"/>
              <a:gd name="connsiteX6" fmla="*/ 22108 w 206345"/>
              <a:gd name="connsiteY6" fmla="*/ 32426 h 176867"/>
              <a:gd name="connsiteX7" fmla="*/ 22108 w 206345"/>
              <a:gd name="connsiteY7" fmla="*/ 162129 h 176867"/>
              <a:gd name="connsiteX8" fmla="*/ 32425 w 206345"/>
              <a:gd name="connsiteY8" fmla="*/ 172446 h 176867"/>
              <a:gd name="connsiteX9" fmla="*/ 196028 w 206345"/>
              <a:gd name="connsiteY9" fmla="*/ 172446 h 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45" h="176867">
                <a:moveTo>
                  <a:pt x="196028" y="172741"/>
                </a:moveTo>
                <a:cubicBezTo>
                  <a:pt x="201629" y="172741"/>
                  <a:pt x="206346" y="168319"/>
                  <a:pt x="206346" y="162424"/>
                </a:cubicBezTo>
                <a:cubicBezTo>
                  <a:pt x="206346" y="156823"/>
                  <a:pt x="201923" y="152107"/>
                  <a:pt x="196028" y="152107"/>
                </a:cubicBezTo>
                <a:lnTo>
                  <a:pt x="42743" y="152107"/>
                </a:lnTo>
                <a:lnTo>
                  <a:pt x="42743" y="32426"/>
                </a:lnTo>
                <a:cubicBezTo>
                  <a:pt x="42743" y="26825"/>
                  <a:pt x="38321" y="22108"/>
                  <a:pt x="32425" y="22108"/>
                </a:cubicBezTo>
                <a:cubicBezTo>
                  <a:pt x="26824" y="22108"/>
                  <a:pt x="22108" y="26530"/>
                  <a:pt x="22108" y="32426"/>
                </a:cubicBezTo>
                <a:lnTo>
                  <a:pt x="22108" y="162129"/>
                </a:lnTo>
                <a:cubicBezTo>
                  <a:pt x="22108" y="167730"/>
                  <a:pt x="26530" y="172446"/>
                  <a:pt x="32425" y="172446"/>
                </a:cubicBezTo>
                <a:lnTo>
                  <a:pt x="196028" y="172446"/>
                </a:lnTo>
                <a:close/>
              </a:path>
            </a:pathLst>
          </a:custGeom>
          <a:solidFill>
            <a:srgbClr val="F2F2F2"/>
          </a:solidFill>
          <a:ln w="9525" cap="flat">
            <a:noFill/>
            <a:prstDash val="solid"/>
            <a:miter/>
          </a:ln>
        </p:spPr>
        <p:txBody>
          <a:bodyPr rtlCol="0" anchor="ctr"/>
          <a:lstStyle/>
          <a:p>
            <a:endParaRPr lang="en-US" sz="1200"/>
          </a:p>
        </p:txBody>
      </p:sp>
      <p:sp>
        <p:nvSpPr>
          <p:cNvPr id="48" name="Freeform: Shape 50">
            <a:extLst>
              <a:ext uri="{FF2B5EF4-FFF2-40B4-BE49-F238E27FC236}">
                <a16:creationId xmlns:a16="http://schemas.microsoft.com/office/drawing/2014/main" id="{50508039-81E7-9872-1123-F5A0C5F29A2E}"/>
              </a:ext>
            </a:extLst>
          </p:cNvPr>
          <p:cNvSpPr/>
          <p:nvPr/>
        </p:nvSpPr>
        <p:spPr>
          <a:xfrm>
            <a:off x="2882299" y="3873040"/>
            <a:ext cx="215105" cy="322658"/>
          </a:xfrm>
          <a:custGeom>
            <a:avLst/>
            <a:gdLst>
              <a:gd name="connsiteX0" fmla="*/ 351738 w 412691"/>
              <a:gd name="connsiteY0" fmla="*/ 76248 h 619037"/>
              <a:gd name="connsiteX1" fmla="*/ 208770 w 412691"/>
              <a:gd name="connsiteY1" fmla="*/ 22303 h 619037"/>
              <a:gd name="connsiteX2" fmla="*/ 22174 w 412691"/>
              <a:gd name="connsiteY2" fmla="*/ 212141 h 619037"/>
              <a:gd name="connsiteX3" fmla="*/ 85552 w 412691"/>
              <a:gd name="connsiteY3" fmla="*/ 360415 h 619037"/>
              <a:gd name="connsiteX4" fmla="*/ 128295 w 412691"/>
              <a:gd name="connsiteY4" fmla="*/ 450618 h 619037"/>
              <a:gd name="connsiteX5" fmla="*/ 121810 w 412691"/>
              <a:gd name="connsiteY5" fmla="*/ 450618 h 619037"/>
              <a:gd name="connsiteX6" fmla="*/ 99996 w 412691"/>
              <a:gd name="connsiteY6" fmla="*/ 472432 h 619037"/>
              <a:gd name="connsiteX7" fmla="*/ 99996 w 412691"/>
              <a:gd name="connsiteY7" fmla="*/ 546421 h 619037"/>
              <a:gd name="connsiteX8" fmla="*/ 121810 w 412691"/>
              <a:gd name="connsiteY8" fmla="*/ 568235 h 619037"/>
              <a:gd name="connsiteX9" fmla="*/ 136549 w 412691"/>
              <a:gd name="connsiteY9" fmla="*/ 568235 h 619037"/>
              <a:gd name="connsiteX10" fmla="*/ 181650 w 412691"/>
              <a:gd name="connsiteY10" fmla="*/ 606557 h 619037"/>
              <a:gd name="connsiteX11" fmla="*/ 252103 w 412691"/>
              <a:gd name="connsiteY11" fmla="*/ 606557 h 619037"/>
              <a:gd name="connsiteX12" fmla="*/ 297204 w 412691"/>
              <a:gd name="connsiteY12" fmla="*/ 568235 h 619037"/>
              <a:gd name="connsiteX13" fmla="*/ 311943 w 412691"/>
              <a:gd name="connsiteY13" fmla="*/ 568235 h 619037"/>
              <a:gd name="connsiteX14" fmla="*/ 333757 w 412691"/>
              <a:gd name="connsiteY14" fmla="*/ 546421 h 619037"/>
              <a:gd name="connsiteX15" fmla="*/ 333757 w 412691"/>
              <a:gd name="connsiteY15" fmla="*/ 472432 h 619037"/>
              <a:gd name="connsiteX16" fmla="*/ 311943 w 412691"/>
              <a:gd name="connsiteY16" fmla="*/ 450618 h 619037"/>
              <a:gd name="connsiteX17" fmla="*/ 305753 w 412691"/>
              <a:gd name="connsiteY17" fmla="*/ 450618 h 619037"/>
              <a:gd name="connsiteX18" fmla="*/ 345843 w 412691"/>
              <a:gd name="connsiteY18" fmla="*/ 362479 h 619037"/>
              <a:gd name="connsiteX19" fmla="*/ 411579 w 412691"/>
              <a:gd name="connsiteY19" fmla="*/ 216858 h 619037"/>
              <a:gd name="connsiteX20" fmla="*/ 351738 w 412691"/>
              <a:gd name="connsiteY20" fmla="*/ 76248 h 619037"/>
              <a:gd name="connsiteX21" fmla="*/ 252103 w 412691"/>
              <a:gd name="connsiteY21" fmla="*/ 591228 h 619037"/>
              <a:gd name="connsiteX22" fmla="*/ 181650 w 412691"/>
              <a:gd name="connsiteY22" fmla="*/ 591228 h 619037"/>
              <a:gd name="connsiteX23" fmla="*/ 151878 w 412691"/>
              <a:gd name="connsiteY23" fmla="*/ 568235 h 619037"/>
              <a:gd name="connsiteX24" fmla="*/ 281581 w 412691"/>
              <a:gd name="connsiteY24" fmla="*/ 568235 h 619037"/>
              <a:gd name="connsiteX25" fmla="*/ 252103 w 412691"/>
              <a:gd name="connsiteY25" fmla="*/ 591228 h 619037"/>
              <a:gd name="connsiteX26" fmla="*/ 318428 w 412691"/>
              <a:gd name="connsiteY26" fmla="*/ 472432 h 619037"/>
              <a:gd name="connsiteX27" fmla="*/ 318428 w 412691"/>
              <a:gd name="connsiteY27" fmla="*/ 546421 h 619037"/>
              <a:gd name="connsiteX28" fmla="*/ 311648 w 412691"/>
              <a:gd name="connsiteY28" fmla="*/ 553201 h 619037"/>
              <a:gd name="connsiteX29" fmla="*/ 289835 w 412691"/>
              <a:gd name="connsiteY29" fmla="*/ 553201 h 619037"/>
              <a:gd name="connsiteX30" fmla="*/ 143034 w 412691"/>
              <a:gd name="connsiteY30" fmla="*/ 553201 h 619037"/>
              <a:gd name="connsiteX31" fmla="*/ 121220 w 412691"/>
              <a:gd name="connsiteY31" fmla="*/ 553201 h 619037"/>
              <a:gd name="connsiteX32" fmla="*/ 114441 w 412691"/>
              <a:gd name="connsiteY32" fmla="*/ 546421 h 619037"/>
              <a:gd name="connsiteX33" fmla="*/ 114441 w 412691"/>
              <a:gd name="connsiteY33" fmla="*/ 472432 h 619037"/>
              <a:gd name="connsiteX34" fmla="*/ 121220 w 412691"/>
              <a:gd name="connsiteY34" fmla="*/ 465652 h 619037"/>
              <a:gd name="connsiteX35" fmla="*/ 135370 w 412691"/>
              <a:gd name="connsiteY35" fmla="*/ 465652 h 619037"/>
              <a:gd name="connsiteX36" fmla="*/ 297204 w 412691"/>
              <a:gd name="connsiteY36" fmla="*/ 465652 h 619037"/>
              <a:gd name="connsiteX37" fmla="*/ 311354 w 412691"/>
              <a:gd name="connsiteY37" fmla="*/ 465652 h 619037"/>
              <a:gd name="connsiteX38" fmla="*/ 318428 w 412691"/>
              <a:gd name="connsiteY38" fmla="*/ 472432 h 619037"/>
              <a:gd name="connsiteX39" fmla="*/ 203169 w 412691"/>
              <a:gd name="connsiteY39" fmla="*/ 450618 h 619037"/>
              <a:gd name="connsiteX40" fmla="*/ 187546 w 412691"/>
              <a:gd name="connsiteY40" fmla="*/ 351867 h 619037"/>
              <a:gd name="connsiteX41" fmla="*/ 179292 w 412691"/>
              <a:gd name="connsiteY41" fmla="*/ 315904 h 619037"/>
              <a:gd name="connsiteX42" fmla="*/ 254166 w 412691"/>
              <a:gd name="connsiteY42" fmla="*/ 315904 h 619037"/>
              <a:gd name="connsiteX43" fmla="*/ 245913 w 412691"/>
              <a:gd name="connsiteY43" fmla="*/ 351572 h 619037"/>
              <a:gd name="connsiteX44" fmla="*/ 230289 w 412691"/>
              <a:gd name="connsiteY44" fmla="*/ 450323 h 619037"/>
              <a:gd name="connsiteX45" fmla="*/ 203169 w 412691"/>
              <a:gd name="connsiteY45" fmla="*/ 450323 h 619037"/>
              <a:gd name="connsiteX46" fmla="*/ 335820 w 412691"/>
              <a:gd name="connsiteY46" fmla="*/ 350982 h 619037"/>
              <a:gd name="connsiteX47" fmla="*/ 290424 w 412691"/>
              <a:gd name="connsiteY47" fmla="*/ 450323 h 619037"/>
              <a:gd name="connsiteX48" fmla="*/ 245618 w 412691"/>
              <a:gd name="connsiteY48" fmla="*/ 450323 h 619037"/>
              <a:gd name="connsiteX49" fmla="*/ 260652 w 412691"/>
              <a:gd name="connsiteY49" fmla="*/ 355994 h 619037"/>
              <a:gd name="connsiteX50" fmla="*/ 276275 w 412691"/>
              <a:gd name="connsiteY50" fmla="*/ 264907 h 619037"/>
              <a:gd name="connsiteX51" fmla="*/ 269495 w 412691"/>
              <a:gd name="connsiteY51" fmla="*/ 256653 h 619037"/>
              <a:gd name="connsiteX52" fmla="*/ 261241 w 412691"/>
              <a:gd name="connsiteY52" fmla="*/ 263433 h 619037"/>
              <a:gd name="connsiteX53" fmla="*/ 256819 w 412691"/>
              <a:gd name="connsiteY53" fmla="*/ 300870 h 619037"/>
              <a:gd name="connsiteX54" fmla="*/ 176934 w 412691"/>
              <a:gd name="connsiteY54" fmla="*/ 300870 h 619037"/>
              <a:gd name="connsiteX55" fmla="*/ 172512 w 412691"/>
              <a:gd name="connsiteY55" fmla="*/ 263728 h 619037"/>
              <a:gd name="connsiteX56" fmla="*/ 164259 w 412691"/>
              <a:gd name="connsiteY56" fmla="*/ 256948 h 619037"/>
              <a:gd name="connsiteX57" fmla="*/ 157479 w 412691"/>
              <a:gd name="connsiteY57" fmla="*/ 265202 h 619037"/>
              <a:gd name="connsiteX58" fmla="*/ 173102 w 412691"/>
              <a:gd name="connsiteY58" fmla="*/ 356289 h 619037"/>
              <a:gd name="connsiteX59" fmla="*/ 188136 w 412691"/>
              <a:gd name="connsiteY59" fmla="*/ 450618 h 619037"/>
              <a:gd name="connsiteX60" fmla="*/ 143624 w 412691"/>
              <a:gd name="connsiteY60" fmla="*/ 450618 h 619037"/>
              <a:gd name="connsiteX61" fmla="*/ 95869 w 412691"/>
              <a:gd name="connsiteY61" fmla="*/ 349214 h 619037"/>
              <a:gd name="connsiteX62" fmla="*/ 37503 w 412691"/>
              <a:gd name="connsiteY62" fmla="*/ 212436 h 619037"/>
              <a:gd name="connsiteX63" fmla="*/ 209360 w 412691"/>
              <a:gd name="connsiteY63" fmla="*/ 37337 h 619037"/>
              <a:gd name="connsiteX64" fmla="*/ 341126 w 412691"/>
              <a:gd name="connsiteY64" fmla="*/ 87154 h 619037"/>
              <a:gd name="connsiteX65" fmla="*/ 396250 w 412691"/>
              <a:gd name="connsiteY65" fmla="*/ 216563 h 619037"/>
              <a:gd name="connsiteX66" fmla="*/ 335820 w 412691"/>
              <a:gd name="connsiteY66" fmla="*/ 350982 h 61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12691" h="619037">
                <a:moveTo>
                  <a:pt x="351738" y="76248"/>
                </a:moveTo>
                <a:cubicBezTo>
                  <a:pt x="313122" y="39106"/>
                  <a:pt x="262420" y="19945"/>
                  <a:pt x="208770" y="22303"/>
                </a:cubicBezTo>
                <a:cubicBezTo>
                  <a:pt x="108251" y="26430"/>
                  <a:pt x="24533" y="111621"/>
                  <a:pt x="22174" y="212141"/>
                </a:cubicBezTo>
                <a:cubicBezTo>
                  <a:pt x="20701" y="268444"/>
                  <a:pt x="43988" y="322389"/>
                  <a:pt x="85552" y="360415"/>
                </a:cubicBezTo>
                <a:cubicBezTo>
                  <a:pt x="112672" y="385177"/>
                  <a:pt x="127706" y="417013"/>
                  <a:pt x="128295" y="450618"/>
                </a:cubicBezTo>
                <a:lnTo>
                  <a:pt x="121810" y="450618"/>
                </a:lnTo>
                <a:cubicBezTo>
                  <a:pt x="109724" y="450618"/>
                  <a:pt x="99996" y="460346"/>
                  <a:pt x="99996" y="472432"/>
                </a:cubicBezTo>
                <a:lnTo>
                  <a:pt x="99996" y="546421"/>
                </a:lnTo>
                <a:cubicBezTo>
                  <a:pt x="99996" y="558507"/>
                  <a:pt x="109724" y="568235"/>
                  <a:pt x="121810" y="568235"/>
                </a:cubicBezTo>
                <a:lnTo>
                  <a:pt x="136549" y="568235"/>
                </a:lnTo>
                <a:cubicBezTo>
                  <a:pt x="140086" y="589754"/>
                  <a:pt x="158952" y="606557"/>
                  <a:pt x="181650" y="606557"/>
                </a:cubicBezTo>
                <a:lnTo>
                  <a:pt x="252103" y="606557"/>
                </a:lnTo>
                <a:cubicBezTo>
                  <a:pt x="274801" y="606557"/>
                  <a:pt x="293372" y="590049"/>
                  <a:pt x="297204" y="568235"/>
                </a:cubicBezTo>
                <a:lnTo>
                  <a:pt x="311943" y="568235"/>
                </a:lnTo>
                <a:cubicBezTo>
                  <a:pt x="324029" y="568235"/>
                  <a:pt x="333757" y="558507"/>
                  <a:pt x="333757" y="546421"/>
                </a:cubicBezTo>
                <a:lnTo>
                  <a:pt x="333757" y="472432"/>
                </a:lnTo>
                <a:cubicBezTo>
                  <a:pt x="333757" y="460346"/>
                  <a:pt x="324029" y="450618"/>
                  <a:pt x="311943" y="450618"/>
                </a:cubicBezTo>
                <a:lnTo>
                  <a:pt x="305753" y="450618"/>
                </a:lnTo>
                <a:cubicBezTo>
                  <a:pt x="307227" y="415834"/>
                  <a:pt x="321671" y="383998"/>
                  <a:pt x="345843" y="362479"/>
                </a:cubicBezTo>
                <a:cubicBezTo>
                  <a:pt x="387702" y="325632"/>
                  <a:pt x="411579" y="272571"/>
                  <a:pt x="411579" y="216858"/>
                </a:cubicBezTo>
                <a:cubicBezTo>
                  <a:pt x="411579" y="163208"/>
                  <a:pt x="390355" y="113390"/>
                  <a:pt x="351738" y="76248"/>
                </a:cubicBezTo>
                <a:close/>
                <a:moveTo>
                  <a:pt x="252103" y="591228"/>
                </a:moveTo>
                <a:lnTo>
                  <a:pt x="181650" y="591228"/>
                </a:lnTo>
                <a:cubicBezTo>
                  <a:pt x="167501" y="591228"/>
                  <a:pt x="155415" y="581500"/>
                  <a:pt x="151878" y="568235"/>
                </a:cubicBezTo>
                <a:lnTo>
                  <a:pt x="281581" y="568235"/>
                </a:lnTo>
                <a:cubicBezTo>
                  <a:pt x="278338" y="581500"/>
                  <a:pt x="266252" y="591228"/>
                  <a:pt x="252103" y="591228"/>
                </a:cubicBezTo>
                <a:close/>
                <a:moveTo>
                  <a:pt x="318428" y="472432"/>
                </a:moveTo>
                <a:lnTo>
                  <a:pt x="318428" y="546421"/>
                </a:lnTo>
                <a:cubicBezTo>
                  <a:pt x="318428" y="549959"/>
                  <a:pt x="315481" y="553201"/>
                  <a:pt x="311648" y="553201"/>
                </a:cubicBezTo>
                <a:lnTo>
                  <a:pt x="289835" y="553201"/>
                </a:lnTo>
                <a:lnTo>
                  <a:pt x="143034" y="553201"/>
                </a:lnTo>
                <a:lnTo>
                  <a:pt x="121220" y="553201"/>
                </a:lnTo>
                <a:cubicBezTo>
                  <a:pt x="117683" y="553201"/>
                  <a:pt x="114441" y="550254"/>
                  <a:pt x="114441" y="546421"/>
                </a:cubicBezTo>
                <a:lnTo>
                  <a:pt x="114441" y="472432"/>
                </a:lnTo>
                <a:cubicBezTo>
                  <a:pt x="114441" y="468894"/>
                  <a:pt x="117389" y="465652"/>
                  <a:pt x="121220" y="465652"/>
                </a:cubicBezTo>
                <a:lnTo>
                  <a:pt x="135370" y="465652"/>
                </a:lnTo>
                <a:lnTo>
                  <a:pt x="297204" y="465652"/>
                </a:lnTo>
                <a:lnTo>
                  <a:pt x="311354" y="465652"/>
                </a:lnTo>
                <a:cubicBezTo>
                  <a:pt x="315481" y="465652"/>
                  <a:pt x="318428" y="468600"/>
                  <a:pt x="318428" y="472432"/>
                </a:cubicBezTo>
                <a:close/>
                <a:moveTo>
                  <a:pt x="203169" y="450618"/>
                </a:moveTo>
                <a:cubicBezTo>
                  <a:pt x="202580" y="419077"/>
                  <a:pt x="197274" y="386061"/>
                  <a:pt x="187546" y="351867"/>
                </a:cubicBezTo>
                <a:cubicBezTo>
                  <a:pt x="184303" y="340665"/>
                  <a:pt x="181650" y="328874"/>
                  <a:pt x="179292" y="315904"/>
                </a:cubicBezTo>
                <a:cubicBezTo>
                  <a:pt x="204349" y="307650"/>
                  <a:pt x="229405" y="307650"/>
                  <a:pt x="254166" y="315904"/>
                </a:cubicBezTo>
                <a:cubicBezTo>
                  <a:pt x="251808" y="328579"/>
                  <a:pt x="249155" y="340665"/>
                  <a:pt x="245913" y="351572"/>
                </a:cubicBezTo>
                <a:cubicBezTo>
                  <a:pt x="236185" y="385766"/>
                  <a:pt x="230879" y="418782"/>
                  <a:pt x="230289" y="450323"/>
                </a:cubicBezTo>
                <a:lnTo>
                  <a:pt x="203169" y="450323"/>
                </a:lnTo>
                <a:close/>
                <a:moveTo>
                  <a:pt x="335820" y="350982"/>
                </a:moveTo>
                <a:cubicBezTo>
                  <a:pt x="308406" y="375154"/>
                  <a:pt x="292193" y="410528"/>
                  <a:pt x="290424" y="450323"/>
                </a:cubicBezTo>
                <a:lnTo>
                  <a:pt x="245618" y="450323"/>
                </a:lnTo>
                <a:cubicBezTo>
                  <a:pt x="246502" y="420256"/>
                  <a:pt x="251218" y="388714"/>
                  <a:pt x="260652" y="355994"/>
                </a:cubicBezTo>
                <a:cubicBezTo>
                  <a:pt x="268021" y="330053"/>
                  <a:pt x="273327" y="300281"/>
                  <a:pt x="276275" y="264907"/>
                </a:cubicBezTo>
                <a:cubicBezTo>
                  <a:pt x="276570" y="260780"/>
                  <a:pt x="273622" y="256948"/>
                  <a:pt x="269495" y="256653"/>
                </a:cubicBezTo>
                <a:cubicBezTo>
                  <a:pt x="265073" y="256358"/>
                  <a:pt x="261536" y="259306"/>
                  <a:pt x="261241" y="263433"/>
                </a:cubicBezTo>
                <a:cubicBezTo>
                  <a:pt x="260062" y="276698"/>
                  <a:pt x="258588" y="289079"/>
                  <a:pt x="256819" y="300870"/>
                </a:cubicBezTo>
                <a:cubicBezTo>
                  <a:pt x="230289" y="292616"/>
                  <a:pt x="203464" y="292321"/>
                  <a:pt x="176934" y="300870"/>
                </a:cubicBezTo>
                <a:cubicBezTo>
                  <a:pt x="175165" y="289079"/>
                  <a:pt x="173691" y="276993"/>
                  <a:pt x="172512" y="263728"/>
                </a:cubicBezTo>
                <a:cubicBezTo>
                  <a:pt x="172218" y="259601"/>
                  <a:pt x="168680" y="256653"/>
                  <a:pt x="164259" y="256948"/>
                </a:cubicBezTo>
                <a:cubicBezTo>
                  <a:pt x="160132" y="257242"/>
                  <a:pt x="156889" y="261075"/>
                  <a:pt x="157479" y="265202"/>
                </a:cubicBezTo>
                <a:cubicBezTo>
                  <a:pt x="160721" y="300575"/>
                  <a:pt x="165733" y="330348"/>
                  <a:pt x="173102" y="356289"/>
                </a:cubicBezTo>
                <a:cubicBezTo>
                  <a:pt x="182535" y="389009"/>
                  <a:pt x="187546" y="420845"/>
                  <a:pt x="188136" y="450618"/>
                </a:cubicBezTo>
                <a:lnTo>
                  <a:pt x="143624" y="450618"/>
                </a:lnTo>
                <a:cubicBezTo>
                  <a:pt x="143034" y="412886"/>
                  <a:pt x="125937" y="376923"/>
                  <a:pt x="95869" y="349214"/>
                </a:cubicBezTo>
                <a:cubicBezTo>
                  <a:pt x="57548" y="314135"/>
                  <a:pt x="36324" y="264317"/>
                  <a:pt x="37503" y="212436"/>
                </a:cubicBezTo>
                <a:cubicBezTo>
                  <a:pt x="39861" y="119580"/>
                  <a:pt x="116799" y="41169"/>
                  <a:pt x="209360" y="37337"/>
                </a:cubicBezTo>
                <a:cubicBezTo>
                  <a:pt x="258883" y="35568"/>
                  <a:pt x="305753" y="52960"/>
                  <a:pt x="341126" y="87154"/>
                </a:cubicBezTo>
                <a:cubicBezTo>
                  <a:pt x="376795" y="121349"/>
                  <a:pt x="396250" y="167335"/>
                  <a:pt x="396250" y="216563"/>
                </a:cubicBezTo>
                <a:cubicBezTo>
                  <a:pt x="396545" y="268149"/>
                  <a:pt x="374437" y="317083"/>
                  <a:pt x="335820" y="350982"/>
                </a:cubicBezTo>
                <a:close/>
              </a:path>
            </a:pathLst>
          </a:custGeom>
          <a:solidFill>
            <a:srgbClr val="F2F2F2"/>
          </a:solidFill>
          <a:ln w="9525" cap="flat">
            <a:noFill/>
            <a:prstDash val="solid"/>
            <a:miter/>
          </a:ln>
        </p:spPr>
        <p:txBody>
          <a:bodyPr rtlCol="0" anchor="ctr"/>
          <a:lstStyle/>
          <a:p>
            <a:endParaRPr lang="en-US" sz="1200"/>
          </a:p>
        </p:txBody>
      </p:sp>
      <p:sp>
        <p:nvSpPr>
          <p:cNvPr id="49" name="Freeform: Shape 51">
            <a:extLst>
              <a:ext uri="{FF2B5EF4-FFF2-40B4-BE49-F238E27FC236}">
                <a16:creationId xmlns:a16="http://schemas.microsoft.com/office/drawing/2014/main" id="{C050EA48-9A2A-F55D-79A5-34CBFE179ED5}"/>
              </a:ext>
            </a:extLst>
          </p:cNvPr>
          <p:cNvSpPr/>
          <p:nvPr/>
        </p:nvSpPr>
        <p:spPr>
          <a:xfrm>
            <a:off x="2979746" y="3895420"/>
            <a:ext cx="92188" cy="92188"/>
          </a:xfrm>
          <a:custGeom>
            <a:avLst/>
            <a:gdLst>
              <a:gd name="connsiteX0" fmla="*/ 29773 w 176867"/>
              <a:gd name="connsiteY0" fmla="*/ 22108 h 176867"/>
              <a:gd name="connsiteX1" fmla="*/ 22108 w 176867"/>
              <a:gd name="connsiteY1" fmla="*/ 29773 h 176867"/>
              <a:gd name="connsiteX2" fmla="*/ 29773 w 176867"/>
              <a:gd name="connsiteY2" fmla="*/ 37437 h 176867"/>
              <a:gd name="connsiteX3" fmla="*/ 166256 w 176867"/>
              <a:gd name="connsiteY3" fmla="*/ 173920 h 176867"/>
              <a:gd name="connsiteX4" fmla="*/ 173920 w 176867"/>
              <a:gd name="connsiteY4" fmla="*/ 181584 h 176867"/>
              <a:gd name="connsiteX5" fmla="*/ 181584 w 176867"/>
              <a:gd name="connsiteY5" fmla="*/ 173920 h 176867"/>
              <a:gd name="connsiteX6" fmla="*/ 29773 w 176867"/>
              <a:gd name="connsiteY6" fmla="*/ 22108 h 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67" h="176867">
                <a:moveTo>
                  <a:pt x="29773" y="22108"/>
                </a:moveTo>
                <a:cubicBezTo>
                  <a:pt x="25646" y="22108"/>
                  <a:pt x="22108" y="25646"/>
                  <a:pt x="22108" y="29773"/>
                </a:cubicBezTo>
                <a:cubicBezTo>
                  <a:pt x="22108" y="33900"/>
                  <a:pt x="25646" y="37437"/>
                  <a:pt x="29773" y="37437"/>
                </a:cubicBezTo>
                <a:cubicBezTo>
                  <a:pt x="104942" y="37437"/>
                  <a:pt x="166256" y="98751"/>
                  <a:pt x="166256" y="173920"/>
                </a:cubicBezTo>
                <a:cubicBezTo>
                  <a:pt x="166256" y="178047"/>
                  <a:pt x="169793" y="181584"/>
                  <a:pt x="173920" y="181584"/>
                </a:cubicBezTo>
                <a:cubicBezTo>
                  <a:pt x="178047" y="181584"/>
                  <a:pt x="181584" y="178047"/>
                  <a:pt x="181584" y="173920"/>
                </a:cubicBezTo>
                <a:cubicBezTo>
                  <a:pt x="181584" y="90203"/>
                  <a:pt x="113490" y="22108"/>
                  <a:pt x="29773" y="22108"/>
                </a:cubicBezTo>
                <a:close/>
              </a:path>
            </a:pathLst>
          </a:custGeom>
          <a:solidFill>
            <a:srgbClr val="F2F2F2"/>
          </a:solidFill>
          <a:ln w="9525" cap="flat">
            <a:noFill/>
            <a:prstDash val="solid"/>
            <a:miter/>
          </a:ln>
        </p:spPr>
        <p:txBody>
          <a:bodyPr rtlCol="0" anchor="ctr"/>
          <a:lstStyle/>
          <a:p>
            <a:endParaRPr lang="en-US" sz="1200"/>
          </a:p>
        </p:txBody>
      </p:sp>
      <p:sp>
        <p:nvSpPr>
          <p:cNvPr id="50" name="Freeform: Shape 52">
            <a:extLst>
              <a:ext uri="{FF2B5EF4-FFF2-40B4-BE49-F238E27FC236}">
                <a16:creationId xmlns:a16="http://schemas.microsoft.com/office/drawing/2014/main" id="{9F5426FF-D652-2356-75B8-2081A19F4BDC}"/>
              </a:ext>
            </a:extLst>
          </p:cNvPr>
          <p:cNvSpPr/>
          <p:nvPr/>
        </p:nvSpPr>
        <p:spPr>
          <a:xfrm>
            <a:off x="2798289" y="3974394"/>
            <a:ext cx="61459" cy="30729"/>
          </a:xfrm>
          <a:custGeom>
            <a:avLst/>
            <a:gdLst>
              <a:gd name="connsiteX0" fmla="*/ 114375 w 117911"/>
              <a:gd name="connsiteY0" fmla="*/ 22108 h 58955"/>
              <a:gd name="connsiteX1" fmla="*/ 29773 w 117911"/>
              <a:gd name="connsiteY1" fmla="*/ 22108 h 58955"/>
              <a:gd name="connsiteX2" fmla="*/ 22108 w 117911"/>
              <a:gd name="connsiteY2" fmla="*/ 29773 h 58955"/>
              <a:gd name="connsiteX3" fmla="*/ 29773 w 117911"/>
              <a:gd name="connsiteY3" fmla="*/ 37437 h 58955"/>
              <a:gd name="connsiteX4" fmla="*/ 114375 w 117911"/>
              <a:gd name="connsiteY4" fmla="*/ 37437 h 58955"/>
              <a:gd name="connsiteX5" fmla="*/ 122039 w 117911"/>
              <a:gd name="connsiteY5" fmla="*/ 29773 h 58955"/>
              <a:gd name="connsiteX6" fmla="*/ 114375 w 117911"/>
              <a:gd name="connsiteY6" fmla="*/ 22108 h 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911" h="58955">
                <a:moveTo>
                  <a:pt x="114375" y="22108"/>
                </a:moveTo>
                <a:lnTo>
                  <a:pt x="29773" y="22108"/>
                </a:lnTo>
                <a:cubicBezTo>
                  <a:pt x="25646" y="22108"/>
                  <a:pt x="22108" y="25646"/>
                  <a:pt x="22108" y="29773"/>
                </a:cubicBezTo>
                <a:cubicBezTo>
                  <a:pt x="22108" y="33900"/>
                  <a:pt x="25646" y="37437"/>
                  <a:pt x="29773" y="37437"/>
                </a:cubicBezTo>
                <a:lnTo>
                  <a:pt x="114375" y="37437"/>
                </a:lnTo>
                <a:cubicBezTo>
                  <a:pt x="118502" y="37437"/>
                  <a:pt x="122039" y="33900"/>
                  <a:pt x="122039" y="29773"/>
                </a:cubicBezTo>
                <a:cubicBezTo>
                  <a:pt x="122039" y="25351"/>
                  <a:pt x="118502" y="22108"/>
                  <a:pt x="114375" y="22108"/>
                </a:cubicBezTo>
                <a:close/>
              </a:path>
            </a:pathLst>
          </a:custGeom>
          <a:solidFill>
            <a:srgbClr val="F2F2F2"/>
          </a:solidFill>
          <a:ln w="9525" cap="flat">
            <a:noFill/>
            <a:prstDash val="solid"/>
            <a:miter/>
          </a:ln>
        </p:spPr>
        <p:txBody>
          <a:bodyPr rtlCol="0" anchor="ctr"/>
          <a:lstStyle/>
          <a:p>
            <a:endParaRPr lang="en-US" sz="1200"/>
          </a:p>
        </p:txBody>
      </p:sp>
      <p:sp>
        <p:nvSpPr>
          <p:cNvPr id="51" name="Freeform: Shape 53">
            <a:extLst>
              <a:ext uri="{FF2B5EF4-FFF2-40B4-BE49-F238E27FC236}">
                <a16:creationId xmlns:a16="http://schemas.microsoft.com/office/drawing/2014/main" id="{AB1BDE48-B0B3-A09A-DCF5-ED36BBFBE0A3}"/>
              </a:ext>
            </a:extLst>
          </p:cNvPr>
          <p:cNvSpPr/>
          <p:nvPr/>
        </p:nvSpPr>
        <p:spPr>
          <a:xfrm>
            <a:off x="2853372" y="4070693"/>
            <a:ext cx="61459" cy="61459"/>
          </a:xfrm>
          <a:custGeom>
            <a:avLst/>
            <a:gdLst>
              <a:gd name="connsiteX0" fmla="*/ 84159 w 117911"/>
              <a:gd name="connsiteY0" fmla="*/ 24540 h 117911"/>
              <a:gd name="connsiteX1" fmla="*/ 24319 w 117911"/>
              <a:gd name="connsiteY1" fmla="*/ 84381 h 117911"/>
              <a:gd name="connsiteX2" fmla="*/ 24319 w 117911"/>
              <a:gd name="connsiteY2" fmla="*/ 94993 h 117911"/>
              <a:gd name="connsiteX3" fmla="*/ 29625 w 117911"/>
              <a:gd name="connsiteY3" fmla="*/ 97351 h 117911"/>
              <a:gd name="connsiteX4" fmla="*/ 34931 w 117911"/>
              <a:gd name="connsiteY4" fmla="*/ 94993 h 117911"/>
              <a:gd name="connsiteX5" fmla="*/ 94771 w 117911"/>
              <a:gd name="connsiteY5" fmla="*/ 35153 h 117911"/>
              <a:gd name="connsiteX6" fmla="*/ 94771 w 117911"/>
              <a:gd name="connsiteY6" fmla="*/ 24540 h 117911"/>
              <a:gd name="connsiteX7" fmla="*/ 84159 w 117911"/>
              <a:gd name="connsiteY7" fmla="*/ 24540 h 11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911" h="117911">
                <a:moveTo>
                  <a:pt x="84159" y="24540"/>
                </a:moveTo>
                <a:lnTo>
                  <a:pt x="24319" y="84381"/>
                </a:lnTo>
                <a:cubicBezTo>
                  <a:pt x="21372" y="87329"/>
                  <a:pt x="21372" y="92045"/>
                  <a:pt x="24319" y="94993"/>
                </a:cubicBezTo>
                <a:cubicBezTo>
                  <a:pt x="25793" y="96467"/>
                  <a:pt x="27857" y="97351"/>
                  <a:pt x="29625" y="97351"/>
                </a:cubicBezTo>
                <a:cubicBezTo>
                  <a:pt x="31689" y="97351"/>
                  <a:pt x="33457" y="96467"/>
                  <a:pt x="34931" y="94993"/>
                </a:cubicBezTo>
                <a:lnTo>
                  <a:pt x="94771" y="35153"/>
                </a:lnTo>
                <a:cubicBezTo>
                  <a:pt x="97719" y="32205"/>
                  <a:pt x="97719" y="27488"/>
                  <a:pt x="94771" y="24540"/>
                </a:cubicBezTo>
                <a:cubicBezTo>
                  <a:pt x="91824" y="21298"/>
                  <a:pt x="87107" y="21298"/>
                  <a:pt x="84159" y="24540"/>
                </a:cubicBezTo>
                <a:close/>
              </a:path>
            </a:pathLst>
          </a:custGeom>
          <a:solidFill>
            <a:srgbClr val="F2F2F2"/>
          </a:solidFill>
          <a:ln w="9525" cap="flat">
            <a:noFill/>
            <a:prstDash val="solid"/>
            <a:miter/>
          </a:ln>
        </p:spPr>
        <p:txBody>
          <a:bodyPr rtlCol="0" anchor="ctr"/>
          <a:lstStyle/>
          <a:p>
            <a:endParaRPr lang="en-US" sz="1200"/>
          </a:p>
        </p:txBody>
      </p:sp>
      <p:sp>
        <p:nvSpPr>
          <p:cNvPr id="52" name="Freeform: Shape 54">
            <a:extLst>
              <a:ext uri="{FF2B5EF4-FFF2-40B4-BE49-F238E27FC236}">
                <a16:creationId xmlns:a16="http://schemas.microsoft.com/office/drawing/2014/main" id="{39539557-5864-FBBC-C24E-799EE28CF406}"/>
              </a:ext>
            </a:extLst>
          </p:cNvPr>
          <p:cNvSpPr/>
          <p:nvPr/>
        </p:nvSpPr>
        <p:spPr>
          <a:xfrm>
            <a:off x="3078771" y="4066967"/>
            <a:ext cx="61459" cy="61459"/>
          </a:xfrm>
          <a:custGeom>
            <a:avLst/>
            <a:gdLst>
              <a:gd name="connsiteX0" fmla="*/ 34931 w 117911"/>
              <a:gd name="connsiteY0" fmla="*/ 24319 h 117911"/>
              <a:gd name="connsiteX1" fmla="*/ 24319 w 117911"/>
              <a:gd name="connsiteY1" fmla="*/ 24319 h 117911"/>
              <a:gd name="connsiteX2" fmla="*/ 24319 w 117911"/>
              <a:gd name="connsiteY2" fmla="*/ 34932 h 117911"/>
              <a:gd name="connsiteX3" fmla="*/ 84159 w 117911"/>
              <a:gd name="connsiteY3" fmla="*/ 94772 h 117911"/>
              <a:gd name="connsiteX4" fmla="*/ 89466 w 117911"/>
              <a:gd name="connsiteY4" fmla="*/ 97130 h 117911"/>
              <a:gd name="connsiteX5" fmla="*/ 94771 w 117911"/>
              <a:gd name="connsiteY5" fmla="*/ 94772 h 117911"/>
              <a:gd name="connsiteX6" fmla="*/ 94771 w 117911"/>
              <a:gd name="connsiteY6" fmla="*/ 84160 h 117911"/>
              <a:gd name="connsiteX7" fmla="*/ 34931 w 117911"/>
              <a:gd name="connsiteY7" fmla="*/ 24319 h 11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911" h="117911">
                <a:moveTo>
                  <a:pt x="34931" y="24319"/>
                </a:moveTo>
                <a:cubicBezTo>
                  <a:pt x="31984" y="21371"/>
                  <a:pt x="27267" y="21371"/>
                  <a:pt x="24319" y="24319"/>
                </a:cubicBezTo>
                <a:cubicBezTo>
                  <a:pt x="21372" y="27267"/>
                  <a:pt x="21372" y="31984"/>
                  <a:pt x="24319" y="34932"/>
                </a:cubicBezTo>
                <a:lnTo>
                  <a:pt x="84159" y="94772"/>
                </a:lnTo>
                <a:cubicBezTo>
                  <a:pt x="85633" y="96246"/>
                  <a:pt x="87697" y="97130"/>
                  <a:pt x="89466" y="97130"/>
                </a:cubicBezTo>
                <a:cubicBezTo>
                  <a:pt x="91529" y="97130"/>
                  <a:pt x="93298" y="96246"/>
                  <a:pt x="94771" y="94772"/>
                </a:cubicBezTo>
                <a:cubicBezTo>
                  <a:pt x="97719" y="91824"/>
                  <a:pt x="97719" y="87108"/>
                  <a:pt x="94771" y="84160"/>
                </a:cubicBezTo>
                <a:lnTo>
                  <a:pt x="34931" y="24319"/>
                </a:lnTo>
                <a:close/>
              </a:path>
            </a:pathLst>
          </a:custGeom>
          <a:solidFill>
            <a:srgbClr val="F2F2F2"/>
          </a:solidFill>
          <a:ln w="9525" cap="flat">
            <a:noFill/>
            <a:prstDash val="solid"/>
            <a:miter/>
          </a:ln>
        </p:spPr>
        <p:txBody>
          <a:bodyPr rtlCol="0" anchor="ctr"/>
          <a:lstStyle/>
          <a:p>
            <a:endParaRPr lang="en-US" sz="1200"/>
          </a:p>
        </p:txBody>
      </p:sp>
      <p:sp>
        <p:nvSpPr>
          <p:cNvPr id="53" name="Freeform: Shape 55">
            <a:extLst>
              <a:ext uri="{FF2B5EF4-FFF2-40B4-BE49-F238E27FC236}">
                <a16:creationId xmlns:a16="http://schemas.microsoft.com/office/drawing/2014/main" id="{EB887EFD-BFCB-014D-8AB7-E55205176A8B}"/>
              </a:ext>
            </a:extLst>
          </p:cNvPr>
          <p:cNvSpPr/>
          <p:nvPr/>
        </p:nvSpPr>
        <p:spPr>
          <a:xfrm>
            <a:off x="3116951" y="3969171"/>
            <a:ext cx="61459" cy="30729"/>
          </a:xfrm>
          <a:custGeom>
            <a:avLst/>
            <a:gdLst>
              <a:gd name="connsiteX0" fmla="*/ 114375 w 117911"/>
              <a:gd name="connsiteY0" fmla="*/ 22108 h 58955"/>
              <a:gd name="connsiteX1" fmla="*/ 29773 w 117911"/>
              <a:gd name="connsiteY1" fmla="*/ 22108 h 58955"/>
              <a:gd name="connsiteX2" fmla="*/ 22108 w 117911"/>
              <a:gd name="connsiteY2" fmla="*/ 29773 h 58955"/>
              <a:gd name="connsiteX3" fmla="*/ 29773 w 117911"/>
              <a:gd name="connsiteY3" fmla="*/ 37437 h 58955"/>
              <a:gd name="connsiteX4" fmla="*/ 114375 w 117911"/>
              <a:gd name="connsiteY4" fmla="*/ 37437 h 58955"/>
              <a:gd name="connsiteX5" fmla="*/ 122039 w 117911"/>
              <a:gd name="connsiteY5" fmla="*/ 29773 h 58955"/>
              <a:gd name="connsiteX6" fmla="*/ 114375 w 117911"/>
              <a:gd name="connsiteY6" fmla="*/ 22108 h 5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911" h="58955">
                <a:moveTo>
                  <a:pt x="114375" y="22108"/>
                </a:moveTo>
                <a:lnTo>
                  <a:pt x="29773" y="22108"/>
                </a:lnTo>
                <a:cubicBezTo>
                  <a:pt x="25646" y="22108"/>
                  <a:pt x="22108" y="25646"/>
                  <a:pt x="22108" y="29773"/>
                </a:cubicBezTo>
                <a:cubicBezTo>
                  <a:pt x="22108" y="33900"/>
                  <a:pt x="25646" y="37437"/>
                  <a:pt x="29773" y="37437"/>
                </a:cubicBezTo>
                <a:lnTo>
                  <a:pt x="114375" y="37437"/>
                </a:lnTo>
                <a:cubicBezTo>
                  <a:pt x="118502" y="37437"/>
                  <a:pt x="122039" y="33900"/>
                  <a:pt x="122039" y="29773"/>
                </a:cubicBezTo>
                <a:cubicBezTo>
                  <a:pt x="122039" y="25351"/>
                  <a:pt x="118796" y="22108"/>
                  <a:pt x="114375" y="22108"/>
                </a:cubicBezTo>
                <a:close/>
              </a:path>
            </a:pathLst>
          </a:custGeom>
          <a:solidFill>
            <a:srgbClr val="F2F2F2"/>
          </a:solidFill>
          <a:ln w="9525" cap="flat">
            <a:noFill/>
            <a:prstDash val="solid"/>
            <a:miter/>
          </a:ln>
        </p:spPr>
        <p:txBody>
          <a:bodyPr rtlCol="0" anchor="ctr"/>
          <a:lstStyle/>
          <a:p>
            <a:endParaRPr lang="en-US" sz="1200"/>
          </a:p>
        </p:txBody>
      </p:sp>
      <p:sp>
        <p:nvSpPr>
          <p:cNvPr id="54" name="Freeform: Shape 56">
            <a:extLst>
              <a:ext uri="{FF2B5EF4-FFF2-40B4-BE49-F238E27FC236}">
                <a16:creationId xmlns:a16="http://schemas.microsoft.com/office/drawing/2014/main" id="{C88AFC37-EFA7-98CC-5279-888B9E2C2866}"/>
              </a:ext>
            </a:extLst>
          </p:cNvPr>
          <p:cNvSpPr/>
          <p:nvPr/>
        </p:nvSpPr>
        <p:spPr>
          <a:xfrm>
            <a:off x="3075083" y="3841567"/>
            <a:ext cx="61459" cy="61459"/>
          </a:xfrm>
          <a:custGeom>
            <a:avLst/>
            <a:gdLst>
              <a:gd name="connsiteX0" fmla="*/ 29625 w 117911"/>
              <a:gd name="connsiteY0" fmla="*/ 97130 h 117911"/>
              <a:gd name="connsiteX1" fmla="*/ 34932 w 117911"/>
              <a:gd name="connsiteY1" fmla="*/ 94772 h 117911"/>
              <a:gd name="connsiteX2" fmla="*/ 94772 w 117911"/>
              <a:gd name="connsiteY2" fmla="*/ 34932 h 117911"/>
              <a:gd name="connsiteX3" fmla="*/ 94772 w 117911"/>
              <a:gd name="connsiteY3" fmla="*/ 24319 h 117911"/>
              <a:gd name="connsiteX4" fmla="*/ 84160 w 117911"/>
              <a:gd name="connsiteY4" fmla="*/ 24319 h 117911"/>
              <a:gd name="connsiteX5" fmla="*/ 24319 w 117911"/>
              <a:gd name="connsiteY5" fmla="*/ 84160 h 117911"/>
              <a:gd name="connsiteX6" fmla="*/ 24319 w 117911"/>
              <a:gd name="connsiteY6" fmla="*/ 94772 h 117911"/>
              <a:gd name="connsiteX7" fmla="*/ 29625 w 117911"/>
              <a:gd name="connsiteY7" fmla="*/ 97130 h 11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911" h="117911">
                <a:moveTo>
                  <a:pt x="29625" y="97130"/>
                </a:moveTo>
                <a:cubicBezTo>
                  <a:pt x="31689" y="97130"/>
                  <a:pt x="33458" y="96246"/>
                  <a:pt x="34932" y="94772"/>
                </a:cubicBezTo>
                <a:lnTo>
                  <a:pt x="94772" y="34932"/>
                </a:lnTo>
                <a:cubicBezTo>
                  <a:pt x="97719" y="31984"/>
                  <a:pt x="97719" y="27267"/>
                  <a:pt x="94772" y="24319"/>
                </a:cubicBezTo>
                <a:cubicBezTo>
                  <a:pt x="91824" y="21371"/>
                  <a:pt x="87107" y="21371"/>
                  <a:pt x="84160" y="24319"/>
                </a:cubicBezTo>
                <a:lnTo>
                  <a:pt x="24319" y="84160"/>
                </a:lnTo>
                <a:cubicBezTo>
                  <a:pt x="21371" y="87107"/>
                  <a:pt x="21371" y="91824"/>
                  <a:pt x="24319" y="94772"/>
                </a:cubicBezTo>
                <a:cubicBezTo>
                  <a:pt x="25793" y="96540"/>
                  <a:pt x="27562" y="97130"/>
                  <a:pt x="29625" y="97130"/>
                </a:cubicBezTo>
                <a:close/>
              </a:path>
            </a:pathLst>
          </a:custGeom>
          <a:solidFill>
            <a:srgbClr val="F2F2F2"/>
          </a:solidFill>
          <a:ln w="9525" cap="flat">
            <a:noFill/>
            <a:prstDash val="solid"/>
            <a:miter/>
          </a:ln>
        </p:spPr>
        <p:txBody>
          <a:bodyPr rtlCol="0" anchor="ctr"/>
          <a:lstStyle/>
          <a:p>
            <a:endParaRPr lang="en-US" sz="1200"/>
          </a:p>
        </p:txBody>
      </p:sp>
      <p:sp>
        <p:nvSpPr>
          <p:cNvPr id="55" name="Freeform: Shape 57">
            <a:extLst>
              <a:ext uri="{FF2B5EF4-FFF2-40B4-BE49-F238E27FC236}">
                <a16:creationId xmlns:a16="http://schemas.microsoft.com/office/drawing/2014/main" id="{B7621189-E1A3-8465-89F2-5D0DCCD2F33D}"/>
              </a:ext>
            </a:extLst>
          </p:cNvPr>
          <p:cNvSpPr/>
          <p:nvPr/>
        </p:nvSpPr>
        <p:spPr>
          <a:xfrm>
            <a:off x="2977134" y="3790172"/>
            <a:ext cx="30729" cy="61459"/>
          </a:xfrm>
          <a:custGeom>
            <a:avLst/>
            <a:gdLst>
              <a:gd name="connsiteX0" fmla="*/ 29773 w 58955"/>
              <a:gd name="connsiteY0" fmla="*/ 122039 h 117911"/>
              <a:gd name="connsiteX1" fmla="*/ 37437 w 58955"/>
              <a:gd name="connsiteY1" fmla="*/ 114374 h 117911"/>
              <a:gd name="connsiteX2" fmla="*/ 37437 w 58955"/>
              <a:gd name="connsiteY2" fmla="*/ 29773 h 117911"/>
              <a:gd name="connsiteX3" fmla="*/ 29773 w 58955"/>
              <a:gd name="connsiteY3" fmla="*/ 22108 h 117911"/>
              <a:gd name="connsiteX4" fmla="*/ 22108 w 58955"/>
              <a:gd name="connsiteY4" fmla="*/ 29773 h 117911"/>
              <a:gd name="connsiteX5" fmla="*/ 22108 w 58955"/>
              <a:gd name="connsiteY5" fmla="*/ 114374 h 117911"/>
              <a:gd name="connsiteX6" fmla="*/ 29773 w 58955"/>
              <a:gd name="connsiteY6" fmla="*/ 122039 h 11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55" h="117911">
                <a:moveTo>
                  <a:pt x="29773" y="122039"/>
                </a:moveTo>
                <a:cubicBezTo>
                  <a:pt x="33899" y="122039"/>
                  <a:pt x="37437" y="118501"/>
                  <a:pt x="37437" y="114374"/>
                </a:cubicBezTo>
                <a:lnTo>
                  <a:pt x="37437" y="29773"/>
                </a:lnTo>
                <a:cubicBezTo>
                  <a:pt x="37437" y="25646"/>
                  <a:pt x="33899" y="22108"/>
                  <a:pt x="29773" y="22108"/>
                </a:cubicBezTo>
                <a:cubicBezTo>
                  <a:pt x="25646" y="22108"/>
                  <a:pt x="22108" y="25646"/>
                  <a:pt x="22108" y="29773"/>
                </a:cubicBezTo>
                <a:lnTo>
                  <a:pt x="22108" y="114374"/>
                </a:lnTo>
                <a:cubicBezTo>
                  <a:pt x="22108" y="118796"/>
                  <a:pt x="25646" y="122039"/>
                  <a:pt x="29773" y="122039"/>
                </a:cubicBezTo>
                <a:close/>
              </a:path>
            </a:pathLst>
          </a:custGeom>
          <a:solidFill>
            <a:srgbClr val="F2F2F2"/>
          </a:solidFill>
          <a:ln w="9525" cap="flat">
            <a:noFill/>
            <a:prstDash val="solid"/>
            <a:miter/>
          </a:ln>
        </p:spPr>
        <p:txBody>
          <a:bodyPr rtlCol="0" anchor="ctr"/>
          <a:lstStyle/>
          <a:p>
            <a:endParaRPr lang="en-US" sz="1200"/>
          </a:p>
        </p:txBody>
      </p:sp>
      <p:sp>
        <p:nvSpPr>
          <p:cNvPr id="56" name="Freeform: Shape 58">
            <a:extLst>
              <a:ext uri="{FF2B5EF4-FFF2-40B4-BE49-F238E27FC236}">
                <a16:creationId xmlns:a16="http://schemas.microsoft.com/office/drawing/2014/main" id="{82FB0513-816A-1235-96AD-3EAD3A254286}"/>
              </a:ext>
            </a:extLst>
          </p:cNvPr>
          <p:cNvSpPr/>
          <p:nvPr/>
        </p:nvSpPr>
        <p:spPr>
          <a:xfrm>
            <a:off x="2849684" y="3845255"/>
            <a:ext cx="61459" cy="61459"/>
          </a:xfrm>
          <a:custGeom>
            <a:avLst/>
            <a:gdLst>
              <a:gd name="connsiteX0" fmla="*/ 89466 w 117911"/>
              <a:gd name="connsiteY0" fmla="*/ 97130 h 117911"/>
              <a:gd name="connsiteX1" fmla="*/ 94772 w 117911"/>
              <a:gd name="connsiteY1" fmla="*/ 94771 h 117911"/>
              <a:gd name="connsiteX2" fmla="*/ 94772 w 117911"/>
              <a:gd name="connsiteY2" fmla="*/ 84160 h 117911"/>
              <a:gd name="connsiteX3" fmla="*/ 34932 w 117911"/>
              <a:gd name="connsiteY3" fmla="*/ 24319 h 117911"/>
              <a:gd name="connsiteX4" fmla="*/ 24319 w 117911"/>
              <a:gd name="connsiteY4" fmla="*/ 24319 h 117911"/>
              <a:gd name="connsiteX5" fmla="*/ 24319 w 117911"/>
              <a:gd name="connsiteY5" fmla="*/ 34931 h 117911"/>
              <a:gd name="connsiteX6" fmla="*/ 84160 w 117911"/>
              <a:gd name="connsiteY6" fmla="*/ 94771 h 117911"/>
              <a:gd name="connsiteX7" fmla="*/ 89466 w 117911"/>
              <a:gd name="connsiteY7" fmla="*/ 97130 h 11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911" h="117911">
                <a:moveTo>
                  <a:pt x="89466" y="97130"/>
                </a:moveTo>
                <a:cubicBezTo>
                  <a:pt x="91529" y="97130"/>
                  <a:pt x="93298" y="96245"/>
                  <a:pt x="94772" y="94771"/>
                </a:cubicBezTo>
                <a:cubicBezTo>
                  <a:pt x="97719" y="91824"/>
                  <a:pt x="97719" y="87107"/>
                  <a:pt x="94772" y="84160"/>
                </a:cubicBezTo>
                <a:lnTo>
                  <a:pt x="34932" y="24319"/>
                </a:lnTo>
                <a:cubicBezTo>
                  <a:pt x="31984" y="21372"/>
                  <a:pt x="27267" y="21372"/>
                  <a:pt x="24319" y="24319"/>
                </a:cubicBezTo>
                <a:cubicBezTo>
                  <a:pt x="21371" y="27267"/>
                  <a:pt x="21371" y="31984"/>
                  <a:pt x="24319" y="34931"/>
                </a:cubicBezTo>
                <a:lnTo>
                  <a:pt x="84160" y="94771"/>
                </a:lnTo>
                <a:cubicBezTo>
                  <a:pt x="85339" y="96541"/>
                  <a:pt x="87402" y="97130"/>
                  <a:pt x="89466" y="97130"/>
                </a:cubicBezTo>
                <a:close/>
              </a:path>
            </a:pathLst>
          </a:custGeom>
          <a:solidFill>
            <a:srgbClr val="F2F2F2"/>
          </a:solidFill>
          <a:ln w="9525" cap="flat">
            <a:noFill/>
            <a:prstDash val="solid"/>
            <a:miter/>
          </a:ln>
        </p:spPr>
        <p:txBody>
          <a:bodyPr rtlCol="0" anchor="ctr"/>
          <a:lstStyle/>
          <a:p>
            <a:endParaRPr lang="en-US" sz="1200"/>
          </a:p>
        </p:txBody>
      </p:sp>
      <p:sp>
        <p:nvSpPr>
          <p:cNvPr id="57" name="Rectangle 56">
            <a:extLst>
              <a:ext uri="{FF2B5EF4-FFF2-40B4-BE49-F238E27FC236}">
                <a16:creationId xmlns:a16="http://schemas.microsoft.com/office/drawing/2014/main" id="{E9E104C0-33AB-3FF3-E993-6B68D14A5F2A}"/>
              </a:ext>
            </a:extLst>
          </p:cNvPr>
          <p:cNvSpPr/>
          <p:nvPr/>
        </p:nvSpPr>
        <p:spPr>
          <a:xfrm>
            <a:off x="641572" y="2797524"/>
            <a:ext cx="1551828" cy="887646"/>
          </a:xfrm>
          <a:prstGeom prst="rect">
            <a:avLst/>
          </a:prstGeom>
        </p:spPr>
        <p:txBody>
          <a:bodyPr wrap="square" anchor="ctr">
            <a:spAutoFit/>
          </a:bodyPr>
          <a:lstStyle/>
          <a:p>
            <a:pPr algn="ctr"/>
            <a:r>
              <a:rPr lang="en-US" sz="1600" b="1" dirty="0">
                <a:solidFill>
                  <a:schemeClr val="bg1"/>
                </a:solidFill>
              </a:rPr>
              <a:t>Lorem Ipsum</a:t>
            </a:r>
            <a:r>
              <a:rPr lang="en-US" sz="1600" dirty="0">
                <a:solidFill>
                  <a:schemeClr val="bg1"/>
                </a:solidFill>
              </a:rPr>
              <a:t> is simply dummy text of the. </a:t>
            </a:r>
          </a:p>
        </p:txBody>
      </p:sp>
      <p:sp>
        <p:nvSpPr>
          <p:cNvPr id="58" name="Rectangle 57">
            <a:extLst>
              <a:ext uri="{FF2B5EF4-FFF2-40B4-BE49-F238E27FC236}">
                <a16:creationId xmlns:a16="http://schemas.microsoft.com/office/drawing/2014/main" id="{3FDE829B-281E-888F-3D07-BD29BC0D2769}"/>
              </a:ext>
            </a:extLst>
          </p:cNvPr>
          <p:cNvSpPr/>
          <p:nvPr/>
        </p:nvSpPr>
        <p:spPr>
          <a:xfrm>
            <a:off x="2195382" y="4337283"/>
            <a:ext cx="1551828" cy="887646"/>
          </a:xfrm>
          <a:prstGeom prst="rect">
            <a:avLst/>
          </a:prstGeom>
        </p:spPr>
        <p:txBody>
          <a:bodyPr wrap="square" anchor="ctr">
            <a:spAutoFit/>
          </a:bodyPr>
          <a:lstStyle/>
          <a:p>
            <a:pPr algn="ctr"/>
            <a:r>
              <a:rPr lang="en-US" sz="1600" b="1" dirty="0">
                <a:solidFill>
                  <a:schemeClr val="bg1"/>
                </a:solidFill>
              </a:rPr>
              <a:t>Lorem Ipsum</a:t>
            </a:r>
            <a:r>
              <a:rPr lang="en-US" sz="1600" dirty="0">
                <a:solidFill>
                  <a:schemeClr val="bg1"/>
                </a:solidFill>
              </a:rPr>
              <a:t> is simply dummy text of the. </a:t>
            </a:r>
          </a:p>
        </p:txBody>
      </p:sp>
      <p:sp>
        <p:nvSpPr>
          <p:cNvPr id="59" name="Rectangle 58">
            <a:extLst>
              <a:ext uri="{FF2B5EF4-FFF2-40B4-BE49-F238E27FC236}">
                <a16:creationId xmlns:a16="http://schemas.microsoft.com/office/drawing/2014/main" id="{2931F947-8606-CF26-D5FE-36A53C99D391}"/>
              </a:ext>
            </a:extLst>
          </p:cNvPr>
          <p:cNvSpPr/>
          <p:nvPr/>
        </p:nvSpPr>
        <p:spPr>
          <a:xfrm>
            <a:off x="3796298" y="2815889"/>
            <a:ext cx="1551828" cy="887646"/>
          </a:xfrm>
          <a:prstGeom prst="rect">
            <a:avLst/>
          </a:prstGeom>
        </p:spPr>
        <p:txBody>
          <a:bodyPr wrap="square" anchor="ctr">
            <a:spAutoFit/>
          </a:bodyPr>
          <a:lstStyle/>
          <a:p>
            <a:pPr algn="ctr"/>
            <a:r>
              <a:rPr lang="en-US" sz="1600" b="1" dirty="0">
                <a:solidFill>
                  <a:schemeClr val="bg1"/>
                </a:solidFill>
              </a:rPr>
              <a:t>Lorem Ipsum</a:t>
            </a:r>
            <a:r>
              <a:rPr lang="en-US" sz="1600" dirty="0">
                <a:solidFill>
                  <a:schemeClr val="bg1"/>
                </a:solidFill>
              </a:rPr>
              <a:t> is simply dummy text of the. </a:t>
            </a:r>
          </a:p>
        </p:txBody>
      </p:sp>
      <p:sp>
        <p:nvSpPr>
          <p:cNvPr id="60" name="Rectangle 59">
            <a:extLst>
              <a:ext uri="{FF2B5EF4-FFF2-40B4-BE49-F238E27FC236}">
                <a16:creationId xmlns:a16="http://schemas.microsoft.com/office/drawing/2014/main" id="{A4960E54-9414-C6DF-773F-E52ACB79B3A9}"/>
              </a:ext>
            </a:extLst>
          </p:cNvPr>
          <p:cNvSpPr/>
          <p:nvPr/>
        </p:nvSpPr>
        <p:spPr>
          <a:xfrm>
            <a:off x="5321041" y="4322646"/>
            <a:ext cx="1551828" cy="887646"/>
          </a:xfrm>
          <a:prstGeom prst="rect">
            <a:avLst/>
          </a:prstGeom>
        </p:spPr>
        <p:txBody>
          <a:bodyPr wrap="square" anchor="ctr">
            <a:spAutoFit/>
          </a:bodyPr>
          <a:lstStyle/>
          <a:p>
            <a:pPr algn="ctr"/>
            <a:r>
              <a:rPr lang="en-US" sz="1600" b="1" dirty="0">
                <a:solidFill>
                  <a:schemeClr val="bg1"/>
                </a:solidFill>
              </a:rPr>
              <a:t>Lorem Ipsum</a:t>
            </a:r>
            <a:r>
              <a:rPr lang="en-US" sz="1600" dirty="0">
                <a:solidFill>
                  <a:schemeClr val="bg1"/>
                </a:solidFill>
              </a:rPr>
              <a:t> is simply dummy text of the. </a:t>
            </a:r>
          </a:p>
        </p:txBody>
      </p:sp>
      <p:sp>
        <p:nvSpPr>
          <p:cNvPr id="61" name="Rectangle 60">
            <a:extLst>
              <a:ext uri="{FF2B5EF4-FFF2-40B4-BE49-F238E27FC236}">
                <a16:creationId xmlns:a16="http://schemas.microsoft.com/office/drawing/2014/main" id="{9F222D28-16A3-4B37-8B8F-58A4C181BA58}"/>
              </a:ext>
            </a:extLst>
          </p:cNvPr>
          <p:cNvSpPr/>
          <p:nvPr/>
        </p:nvSpPr>
        <p:spPr>
          <a:xfrm>
            <a:off x="6907866" y="2785658"/>
            <a:ext cx="1551828" cy="887646"/>
          </a:xfrm>
          <a:prstGeom prst="rect">
            <a:avLst/>
          </a:prstGeom>
        </p:spPr>
        <p:txBody>
          <a:bodyPr wrap="square" anchor="ctr">
            <a:spAutoFit/>
          </a:bodyPr>
          <a:lstStyle/>
          <a:p>
            <a:pPr algn="ctr"/>
            <a:r>
              <a:rPr lang="en-US" sz="1600" b="1" dirty="0">
                <a:solidFill>
                  <a:schemeClr val="bg1"/>
                </a:solidFill>
              </a:rPr>
              <a:t>Lorem Ipsum</a:t>
            </a:r>
            <a:r>
              <a:rPr lang="en-US" sz="1600" dirty="0">
                <a:solidFill>
                  <a:schemeClr val="bg1"/>
                </a:solidFill>
              </a:rPr>
              <a:t> is simply dummy text of the. </a:t>
            </a:r>
          </a:p>
        </p:txBody>
      </p:sp>
      <p:sp>
        <p:nvSpPr>
          <p:cNvPr id="62" name="Rectangle 61">
            <a:extLst>
              <a:ext uri="{FF2B5EF4-FFF2-40B4-BE49-F238E27FC236}">
                <a16:creationId xmlns:a16="http://schemas.microsoft.com/office/drawing/2014/main" id="{0249B03F-E671-B5A8-85D6-542D11D1C340}"/>
              </a:ext>
            </a:extLst>
          </p:cNvPr>
          <p:cNvSpPr/>
          <p:nvPr/>
        </p:nvSpPr>
        <p:spPr>
          <a:xfrm>
            <a:off x="8453701" y="4284143"/>
            <a:ext cx="1551828" cy="887646"/>
          </a:xfrm>
          <a:prstGeom prst="rect">
            <a:avLst/>
          </a:prstGeom>
        </p:spPr>
        <p:txBody>
          <a:bodyPr wrap="square" anchor="ctr">
            <a:spAutoFit/>
          </a:bodyPr>
          <a:lstStyle/>
          <a:p>
            <a:pPr algn="ctr"/>
            <a:r>
              <a:rPr lang="en-US" sz="1600" b="1" dirty="0">
                <a:solidFill>
                  <a:schemeClr val="bg1"/>
                </a:solidFill>
              </a:rPr>
              <a:t>Lorem Ipsum</a:t>
            </a:r>
            <a:r>
              <a:rPr lang="en-US" sz="1600" dirty="0">
                <a:solidFill>
                  <a:schemeClr val="bg1"/>
                </a:solidFill>
              </a:rPr>
              <a:t> is simply dummy text of the. </a:t>
            </a:r>
          </a:p>
        </p:txBody>
      </p:sp>
      <p:sp>
        <p:nvSpPr>
          <p:cNvPr id="63" name="Rectangle 62">
            <a:extLst>
              <a:ext uri="{FF2B5EF4-FFF2-40B4-BE49-F238E27FC236}">
                <a16:creationId xmlns:a16="http://schemas.microsoft.com/office/drawing/2014/main" id="{3B2A0CA7-8A05-390D-00DB-261BEBDD0757}"/>
              </a:ext>
            </a:extLst>
          </p:cNvPr>
          <p:cNvSpPr/>
          <p:nvPr/>
        </p:nvSpPr>
        <p:spPr>
          <a:xfrm>
            <a:off x="10009756" y="2769569"/>
            <a:ext cx="1551828" cy="887646"/>
          </a:xfrm>
          <a:prstGeom prst="rect">
            <a:avLst/>
          </a:prstGeom>
        </p:spPr>
        <p:txBody>
          <a:bodyPr wrap="square" anchor="ctr">
            <a:spAutoFit/>
          </a:bodyPr>
          <a:lstStyle/>
          <a:p>
            <a:pPr algn="ctr"/>
            <a:r>
              <a:rPr lang="en-US" sz="1600" b="1" dirty="0">
                <a:solidFill>
                  <a:schemeClr val="bg1"/>
                </a:solidFill>
              </a:rPr>
              <a:t>Lorem Ipsum</a:t>
            </a:r>
            <a:r>
              <a:rPr lang="en-US" sz="1600" dirty="0">
                <a:solidFill>
                  <a:schemeClr val="bg1"/>
                </a:solidFill>
              </a:rPr>
              <a:t> is simply dummy text of the. </a:t>
            </a:r>
          </a:p>
        </p:txBody>
      </p:sp>
      <p:sp>
        <p:nvSpPr>
          <p:cNvPr id="64" name="Freeform: Shape 15">
            <a:extLst>
              <a:ext uri="{FF2B5EF4-FFF2-40B4-BE49-F238E27FC236}">
                <a16:creationId xmlns:a16="http://schemas.microsoft.com/office/drawing/2014/main" id="{F7C41FFA-C907-9BC4-1F3D-B96DAF68EEEB}"/>
              </a:ext>
            </a:extLst>
          </p:cNvPr>
          <p:cNvSpPr/>
          <p:nvPr/>
        </p:nvSpPr>
        <p:spPr>
          <a:xfrm>
            <a:off x="7896124" y="2492255"/>
            <a:ext cx="2012766" cy="2012767"/>
          </a:xfrm>
          <a:custGeom>
            <a:avLst/>
            <a:gdLst>
              <a:gd name="connsiteX0" fmla="*/ 31268 w 3861615"/>
              <a:gd name="connsiteY0" fmla="*/ 3831437 h 3861615"/>
              <a:gd name="connsiteX1" fmla="*/ 3830899 w 3861615"/>
              <a:gd name="connsiteY1" fmla="*/ 31268 h 3861615"/>
              <a:gd name="connsiteX2" fmla="*/ 3851746 w 3861615"/>
              <a:gd name="connsiteY2" fmla="*/ 52112 h 3861615"/>
              <a:gd name="connsiteX3" fmla="*/ 52115 w 3861615"/>
              <a:gd name="connsiteY3" fmla="*/ 3852281 h 3861615"/>
            </a:gdLst>
            <a:ahLst/>
            <a:cxnLst>
              <a:cxn ang="0">
                <a:pos x="connsiteX0" y="connsiteY0"/>
              </a:cxn>
              <a:cxn ang="0">
                <a:pos x="connsiteX1" y="connsiteY1"/>
              </a:cxn>
              <a:cxn ang="0">
                <a:pos x="connsiteX2" y="connsiteY2"/>
              </a:cxn>
              <a:cxn ang="0">
                <a:pos x="connsiteX3" y="connsiteY3"/>
              </a:cxn>
            </a:cxnLst>
            <a:rect l="l" t="t" r="r" b="b"/>
            <a:pathLst>
              <a:path w="3861615" h="3861615">
                <a:moveTo>
                  <a:pt x="31268" y="3831437"/>
                </a:moveTo>
                <a:lnTo>
                  <a:pt x="3830899" y="31268"/>
                </a:lnTo>
                <a:lnTo>
                  <a:pt x="3851746" y="52112"/>
                </a:lnTo>
                <a:lnTo>
                  <a:pt x="52115" y="3852281"/>
                </a:lnTo>
                <a:close/>
              </a:path>
            </a:pathLst>
          </a:custGeom>
          <a:solidFill>
            <a:srgbClr val="7DD1CE"/>
          </a:solidFill>
          <a:ln w="9525" cap="flat">
            <a:noFill/>
            <a:prstDash val="solid"/>
            <a:miter/>
          </a:ln>
        </p:spPr>
        <p:txBody>
          <a:bodyPr rtlCol="0" anchor="ctr"/>
          <a:lstStyle/>
          <a:p>
            <a:endParaRPr lang="en-US" sz="1200"/>
          </a:p>
        </p:txBody>
      </p:sp>
      <p:sp>
        <p:nvSpPr>
          <p:cNvPr id="66" name="Oval 65">
            <a:extLst>
              <a:ext uri="{FF2B5EF4-FFF2-40B4-BE49-F238E27FC236}">
                <a16:creationId xmlns:a16="http://schemas.microsoft.com/office/drawing/2014/main" id="{FE4A9A3A-9C21-24BC-61F6-262149A0C323}"/>
              </a:ext>
            </a:extLst>
          </p:cNvPr>
          <p:cNvSpPr/>
          <p:nvPr/>
        </p:nvSpPr>
        <p:spPr>
          <a:xfrm>
            <a:off x="1343911" y="3811500"/>
            <a:ext cx="215336" cy="215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1B346E3-6300-1FF0-7F62-449D77A0865E}"/>
              </a:ext>
            </a:extLst>
          </p:cNvPr>
          <p:cNvSpPr/>
          <p:nvPr/>
        </p:nvSpPr>
        <p:spPr>
          <a:xfrm>
            <a:off x="2867911" y="5395135"/>
            <a:ext cx="215336" cy="215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ABE10A4-6144-D5BF-72F5-4C2167DCB5AD}"/>
              </a:ext>
            </a:extLst>
          </p:cNvPr>
          <p:cNvSpPr/>
          <p:nvPr/>
        </p:nvSpPr>
        <p:spPr>
          <a:xfrm>
            <a:off x="4431667" y="3811500"/>
            <a:ext cx="215336" cy="215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2442292-4902-ED70-9A39-CAD77EA2AC2A}"/>
              </a:ext>
            </a:extLst>
          </p:cNvPr>
          <p:cNvSpPr/>
          <p:nvPr/>
        </p:nvSpPr>
        <p:spPr>
          <a:xfrm>
            <a:off x="6008676" y="5395135"/>
            <a:ext cx="215336" cy="215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323C27E-8CBE-2A18-96A9-982C64A26EE2}"/>
              </a:ext>
            </a:extLst>
          </p:cNvPr>
          <p:cNvSpPr/>
          <p:nvPr/>
        </p:nvSpPr>
        <p:spPr>
          <a:xfrm>
            <a:off x="7532676" y="3811500"/>
            <a:ext cx="215336" cy="215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D5D087D-F4EB-A3DC-AC92-867CBBEC04C7}"/>
              </a:ext>
            </a:extLst>
          </p:cNvPr>
          <p:cNvSpPr/>
          <p:nvPr/>
        </p:nvSpPr>
        <p:spPr>
          <a:xfrm>
            <a:off x="10646936" y="3811500"/>
            <a:ext cx="215336" cy="215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7D7024E-0020-B285-91E5-C4E79046430F}"/>
              </a:ext>
            </a:extLst>
          </p:cNvPr>
          <p:cNvSpPr/>
          <p:nvPr/>
        </p:nvSpPr>
        <p:spPr>
          <a:xfrm>
            <a:off x="9096432" y="5395135"/>
            <a:ext cx="215336" cy="215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27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44" name="Isosceles Triangle 59">
            <a:extLst>
              <a:ext uri="{FF2B5EF4-FFF2-40B4-BE49-F238E27FC236}">
                <a16:creationId xmlns:a16="http://schemas.microsoft.com/office/drawing/2014/main" id="{AE824F5D-1D03-C404-01F7-6169721888A3}"/>
              </a:ext>
            </a:extLst>
          </p:cNvPr>
          <p:cNvSpPr/>
          <p:nvPr/>
        </p:nvSpPr>
        <p:spPr>
          <a:xfrm rot="5400000">
            <a:off x="3195825" y="2134007"/>
            <a:ext cx="373069" cy="19428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sp>
        <p:nvSpPr>
          <p:cNvPr id="45" name="Isosceles Triangle 60">
            <a:extLst>
              <a:ext uri="{FF2B5EF4-FFF2-40B4-BE49-F238E27FC236}">
                <a16:creationId xmlns:a16="http://schemas.microsoft.com/office/drawing/2014/main" id="{23855DF5-8F81-85BB-98F5-DBC7ABBF6ACC}"/>
              </a:ext>
            </a:extLst>
          </p:cNvPr>
          <p:cNvSpPr/>
          <p:nvPr/>
        </p:nvSpPr>
        <p:spPr>
          <a:xfrm rot="5400000">
            <a:off x="5122605" y="2134007"/>
            <a:ext cx="373069" cy="19428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sp>
        <p:nvSpPr>
          <p:cNvPr id="46" name="Isosceles Triangle 61">
            <a:extLst>
              <a:ext uri="{FF2B5EF4-FFF2-40B4-BE49-F238E27FC236}">
                <a16:creationId xmlns:a16="http://schemas.microsoft.com/office/drawing/2014/main" id="{57843E73-39C9-88D8-4F80-A90A0D5C376D}"/>
              </a:ext>
            </a:extLst>
          </p:cNvPr>
          <p:cNvSpPr/>
          <p:nvPr/>
        </p:nvSpPr>
        <p:spPr>
          <a:xfrm rot="5400000">
            <a:off x="7059553" y="2134007"/>
            <a:ext cx="373069" cy="19428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sp>
        <p:nvSpPr>
          <p:cNvPr id="47" name="Isosceles Triangle 62">
            <a:extLst>
              <a:ext uri="{FF2B5EF4-FFF2-40B4-BE49-F238E27FC236}">
                <a16:creationId xmlns:a16="http://schemas.microsoft.com/office/drawing/2014/main" id="{6DACF39B-339D-56BF-9711-C0B1845CB5B2}"/>
              </a:ext>
            </a:extLst>
          </p:cNvPr>
          <p:cNvSpPr/>
          <p:nvPr/>
        </p:nvSpPr>
        <p:spPr>
          <a:xfrm rot="5400000">
            <a:off x="8991323" y="2134007"/>
            <a:ext cx="373069" cy="19428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sp>
        <p:nvSpPr>
          <p:cNvPr id="36" name="Rectangle 35">
            <a:extLst>
              <a:ext uri="{FF2B5EF4-FFF2-40B4-BE49-F238E27FC236}">
                <a16:creationId xmlns:a16="http://schemas.microsoft.com/office/drawing/2014/main" id="{0C0582C5-A0B5-DE29-27CC-9CE52550F17D}"/>
              </a:ext>
            </a:extLst>
          </p:cNvPr>
          <p:cNvSpPr/>
          <p:nvPr/>
        </p:nvSpPr>
        <p:spPr>
          <a:xfrm>
            <a:off x="2020277" y="1969539"/>
            <a:ext cx="279243" cy="261610"/>
          </a:xfrm>
          <a:prstGeom prst="rect">
            <a:avLst/>
          </a:prstGeom>
        </p:spPr>
        <p:txBody>
          <a:bodyPr wrap="none" anchor="ctr">
            <a:spAutoFit/>
          </a:bodyPr>
          <a:lstStyle/>
          <a:p>
            <a:pPr algn="ctr" defTabSz="457200"/>
            <a:r>
              <a:rPr lang="en-US" sz="1050">
                <a:solidFill>
                  <a:srgbClr val="272E3A">
                    <a:lumMod val="25000"/>
                    <a:lumOff val="75000"/>
                  </a:srgbClr>
                </a:solidFill>
                <a:latin typeface="dt-business-01" panose="02000509000000000000" pitchFamily="49" charset="0"/>
              </a:rPr>
              <a:t>Q</a:t>
            </a:r>
          </a:p>
        </p:txBody>
      </p:sp>
      <p:sp>
        <p:nvSpPr>
          <p:cNvPr id="37" name="Oval 36">
            <a:extLst>
              <a:ext uri="{FF2B5EF4-FFF2-40B4-BE49-F238E27FC236}">
                <a16:creationId xmlns:a16="http://schemas.microsoft.com/office/drawing/2014/main" id="{BEEEC91B-7684-8BF7-4464-8C45DB787494}"/>
              </a:ext>
            </a:extLst>
          </p:cNvPr>
          <p:cNvSpPr/>
          <p:nvPr/>
        </p:nvSpPr>
        <p:spPr>
          <a:xfrm>
            <a:off x="1762026" y="1729648"/>
            <a:ext cx="810557" cy="810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sp>
        <p:nvSpPr>
          <p:cNvPr id="38" name="Freeform 5">
            <a:extLst>
              <a:ext uri="{FF2B5EF4-FFF2-40B4-BE49-F238E27FC236}">
                <a16:creationId xmlns:a16="http://schemas.microsoft.com/office/drawing/2014/main" id="{EB29AEEF-1C28-BC42-595B-68C704D1989D}"/>
              </a:ext>
            </a:extLst>
          </p:cNvPr>
          <p:cNvSpPr>
            <a:spLocks noEditPoints="1"/>
          </p:cNvSpPr>
          <p:nvPr/>
        </p:nvSpPr>
        <p:spPr bwMode="auto">
          <a:xfrm>
            <a:off x="1606851" y="1587314"/>
            <a:ext cx="1106097" cy="1249510"/>
          </a:xfrm>
          <a:custGeom>
            <a:avLst/>
            <a:gdLst>
              <a:gd name="T0" fmla="*/ 344 w 692"/>
              <a:gd name="T1" fmla="*/ 0 h 774"/>
              <a:gd name="T2" fmla="*/ 688 w 692"/>
              <a:gd name="T3" fmla="*/ 344 h 774"/>
              <a:gd name="T4" fmla="*/ 344 w 692"/>
              <a:gd name="T5" fmla="*/ 774 h 774"/>
              <a:gd name="T6" fmla="*/ 0 w 692"/>
              <a:gd name="T7" fmla="*/ 344 h 774"/>
              <a:gd name="T8" fmla="*/ 344 w 692"/>
              <a:gd name="T9" fmla="*/ 0 h 774"/>
              <a:gd name="T10" fmla="*/ 344 w 692"/>
              <a:gd name="T11" fmla="*/ 97 h 774"/>
              <a:gd name="T12" fmla="*/ 588 w 692"/>
              <a:gd name="T13" fmla="*/ 342 h 774"/>
              <a:gd name="T14" fmla="*/ 344 w 692"/>
              <a:gd name="T15" fmla="*/ 586 h 774"/>
              <a:gd name="T16" fmla="*/ 100 w 692"/>
              <a:gd name="T17" fmla="*/ 342 h 774"/>
              <a:gd name="T18" fmla="*/ 344 w 692"/>
              <a:gd name="T19" fmla="*/ 9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774">
                <a:moveTo>
                  <a:pt x="344" y="0"/>
                </a:moveTo>
                <a:cubicBezTo>
                  <a:pt x="534" y="0"/>
                  <a:pt x="685" y="154"/>
                  <a:pt x="688" y="344"/>
                </a:cubicBezTo>
                <a:cubicBezTo>
                  <a:pt x="692" y="618"/>
                  <a:pt x="356" y="774"/>
                  <a:pt x="344" y="774"/>
                </a:cubicBezTo>
                <a:cubicBezTo>
                  <a:pt x="330" y="774"/>
                  <a:pt x="0" y="590"/>
                  <a:pt x="0" y="344"/>
                </a:cubicBezTo>
                <a:cubicBezTo>
                  <a:pt x="0" y="154"/>
                  <a:pt x="154" y="0"/>
                  <a:pt x="344" y="0"/>
                </a:cubicBezTo>
                <a:close/>
                <a:moveTo>
                  <a:pt x="344" y="97"/>
                </a:moveTo>
                <a:cubicBezTo>
                  <a:pt x="479" y="97"/>
                  <a:pt x="588" y="207"/>
                  <a:pt x="588" y="342"/>
                </a:cubicBezTo>
                <a:cubicBezTo>
                  <a:pt x="588" y="476"/>
                  <a:pt x="479" y="586"/>
                  <a:pt x="344" y="586"/>
                </a:cubicBezTo>
                <a:cubicBezTo>
                  <a:pt x="209" y="586"/>
                  <a:pt x="100" y="476"/>
                  <a:pt x="100" y="342"/>
                </a:cubicBezTo>
                <a:cubicBezTo>
                  <a:pt x="100" y="207"/>
                  <a:pt x="209" y="97"/>
                  <a:pt x="344" y="97"/>
                </a:cubicBezTo>
                <a:close/>
              </a:path>
            </a:pathLst>
          </a:custGeom>
          <a:solidFill>
            <a:srgbClr val="63357A"/>
          </a:solidFill>
          <a:ln w="85725">
            <a:solidFill>
              <a:schemeClr val="bg1"/>
            </a:solidFill>
          </a:ln>
        </p:spPr>
        <p:txBody>
          <a:bodyPr vert="horz" wrap="square" lIns="91439" tIns="45719" rIns="91439" bIns="45719" numCol="1" anchor="t" anchorCtr="0" compatLnSpc="1">
            <a:prstTxWarp prst="textNoShape">
              <a:avLst/>
            </a:prstTxWarp>
          </a:bodyPr>
          <a:lstStyle/>
          <a:p>
            <a:pPr defTabSz="457200"/>
            <a:endParaRPr lang="en-US" sz="1050">
              <a:solidFill>
                <a:srgbClr val="272E3A"/>
              </a:solidFill>
              <a:latin typeface="Open Sans Light"/>
            </a:endParaRPr>
          </a:p>
        </p:txBody>
      </p:sp>
      <p:sp>
        <p:nvSpPr>
          <p:cNvPr id="33" name="Oval 32">
            <a:extLst>
              <a:ext uri="{FF2B5EF4-FFF2-40B4-BE49-F238E27FC236}">
                <a16:creationId xmlns:a16="http://schemas.microsoft.com/office/drawing/2014/main" id="{10593BC4-9CCD-6850-AA78-14D99EAD8C17}"/>
              </a:ext>
            </a:extLst>
          </p:cNvPr>
          <p:cNvSpPr/>
          <p:nvPr/>
        </p:nvSpPr>
        <p:spPr>
          <a:xfrm>
            <a:off x="3691282" y="1729648"/>
            <a:ext cx="810557" cy="810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sp>
        <p:nvSpPr>
          <p:cNvPr id="34" name="Freeform 5">
            <a:extLst>
              <a:ext uri="{FF2B5EF4-FFF2-40B4-BE49-F238E27FC236}">
                <a16:creationId xmlns:a16="http://schemas.microsoft.com/office/drawing/2014/main" id="{D38CAE3F-3030-45D3-F6CC-1D1F32921525}"/>
              </a:ext>
            </a:extLst>
          </p:cNvPr>
          <p:cNvSpPr>
            <a:spLocks noEditPoints="1"/>
          </p:cNvSpPr>
          <p:nvPr/>
        </p:nvSpPr>
        <p:spPr bwMode="auto">
          <a:xfrm>
            <a:off x="3536107" y="1587314"/>
            <a:ext cx="1106097" cy="1249510"/>
          </a:xfrm>
          <a:custGeom>
            <a:avLst/>
            <a:gdLst>
              <a:gd name="T0" fmla="*/ 344 w 692"/>
              <a:gd name="T1" fmla="*/ 0 h 774"/>
              <a:gd name="T2" fmla="*/ 688 w 692"/>
              <a:gd name="T3" fmla="*/ 344 h 774"/>
              <a:gd name="T4" fmla="*/ 344 w 692"/>
              <a:gd name="T5" fmla="*/ 774 h 774"/>
              <a:gd name="T6" fmla="*/ 0 w 692"/>
              <a:gd name="T7" fmla="*/ 344 h 774"/>
              <a:gd name="T8" fmla="*/ 344 w 692"/>
              <a:gd name="T9" fmla="*/ 0 h 774"/>
              <a:gd name="T10" fmla="*/ 344 w 692"/>
              <a:gd name="T11" fmla="*/ 97 h 774"/>
              <a:gd name="T12" fmla="*/ 588 w 692"/>
              <a:gd name="T13" fmla="*/ 342 h 774"/>
              <a:gd name="T14" fmla="*/ 344 w 692"/>
              <a:gd name="T15" fmla="*/ 586 h 774"/>
              <a:gd name="T16" fmla="*/ 100 w 692"/>
              <a:gd name="T17" fmla="*/ 342 h 774"/>
              <a:gd name="T18" fmla="*/ 344 w 692"/>
              <a:gd name="T19" fmla="*/ 9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774">
                <a:moveTo>
                  <a:pt x="344" y="0"/>
                </a:moveTo>
                <a:cubicBezTo>
                  <a:pt x="534" y="0"/>
                  <a:pt x="685" y="154"/>
                  <a:pt x="688" y="344"/>
                </a:cubicBezTo>
                <a:cubicBezTo>
                  <a:pt x="692" y="618"/>
                  <a:pt x="356" y="774"/>
                  <a:pt x="344" y="774"/>
                </a:cubicBezTo>
                <a:cubicBezTo>
                  <a:pt x="330" y="774"/>
                  <a:pt x="0" y="590"/>
                  <a:pt x="0" y="344"/>
                </a:cubicBezTo>
                <a:cubicBezTo>
                  <a:pt x="0" y="154"/>
                  <a:pt x="154" y="0"/>
                  <a:pt x="344" y="0"/>
                </a:cubicBezTo>
                <a:close/>
                <a:moveTo>
                  <a:pt x="344" y="97"/>
                </a:moveTo>
                <a:cubicBezTo>
                  <a:pt x="479" y="97"/>
                  <a:pt x="588" y="207"/>
                  <a:pt x="588" y="342"/>
                </a:cubicBezTo>
                <a:cubicBezTo>
                  <a:pt x="588" y="476"/>
                  <a:pt x="479" y="586"/>
                  <a:pt x="344" y="586"/>
                </a:cubicBezTo>
                <a:cubicBezTo>
                  <a:pt x="209" y="586"/>
                  <a:pt x="100" y="476"/>
                  <a:pt x="100" y="342"/>
                </a:cubicBezTo>
                <a:cubicBezTo>
                  <a:pt x="100" y="207"/>
                  <a:pt x="209" y="97"/>
                  <a:pt x="344" y="97"/>
                </a:cubicBezTo>
                <a:close/>
              </a:path>
            </a:pathLst>
          </a:custGeom>
          <a:solidFill>
            <a:srgbClr val="A8436F"/>
          </a:solidFill>
          <a:ln w="85725">
            <a:solidFill>
              <a:schemeClr val="bg1"/>
            </a:solidFill>
          </a:ln>
        </p:spPr>
        <p:txBody>
          <a:bodyPr vert="horz" wrap="square" lIns="91439" tIns="45719" rIns="91439" bIns="45719" numCol="1" anchor="t" anchorCtr="0" compatLnSpc="1">
            <a:prstTxWarp prst="textNoShape">
              <a:avLst/>
            </a:prstTxWarp>
          </a:bodyPr>
          <a:lstStyle/>
          <a:p>
            <a:pPr defTabSz="457200"/>
            <a:endParaRPr lang="en-US" sz="1050">
              <a:solidFill>
                <a:srgbClr val="272E3A"/>
              </a:solidFill>
              <a:latin typeface="Open Sans Light"/>
            </a:endParaRPr>
          </a:p>
        </p:txBody>
      </p:sp>
      <p:sp>
        <p:nvSpPr>
          <p:cNvPr id="29" name="Oval 28">
            <a:extLst>
              <a:ext uri="{FF2B5EF4-FFF2-40B4-BE49-F238E27FC236}">
                <a16:creationId xmlns:a16="http://schemas.microsoft.com/office/drawing/2014/main" id="{35303D99-7DD0-7674-ACFF-9EDFBF0817A6}"/>
              </a:ext>
            </a:extLst>
          </p:cNvPr>
          <p:cNvSpPr/>
          <p:nvPr/>
        </p:nvSpPr>
        <p:spPr>
          <a:xfrm>
            <a:off x="5620538" y="1729648"/>
            <a:ext cx="810557" cy="810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sp>
        <p:nvSpPr>
          <p:cNvPr id="30" name="Freeform 5">
            <a:extLst>
              <a:ext uri="{FF2B5EF4-FFF2-40B4-BE49-F238E27FC236}">
                <a16:creationId xmlns:a16="http://schemas.microsoft.com/office/drawing/2014/main" id="{6D86B441-9E30-EA80-922B-7F4B962F27AE}"/>
              </a:ext>
            </a:extLst>
          </p:cNvPr>
          <p:cNvSpPr>
            <a:spLocks noEditPoints="1"/>
          </p:cNvSpPr>
          <p:nvPr/>
        </p:nvSpPr>
        <p:spPr bwMode="auto">
          <a:xfrm>
            <a:off x="5465363" y="1587314"/>
            <a:ext cx="1106097" cy="1249510"/>
          </a:xfrm>
          <a:custGeom>
            <a:avLst/>
            <a:gdLst>
              <a:gd name="T0" fmla="*/ 344 w 692"/>
              <a:gd name="T1" fmla="*/ 0 h 774"/>
              <a:gd name="T2" fmla="*/ 688 w 692"/>
              <a:gd name="T3" fmla="*/ 344 h 774"/>
              <a:gd name="T4" fmla="*/ 344 w 692"/>
              <a:gd name="T5" fmla="*/ 774 h 774"/>
              <a:gd name="T6" fmla="*/ 0 w 692"/>
              <a:gd name="T7" fmla="*/ 344 h 774"/>
              <a:gd name="T8" fmla="*/ 344 w 692"/>
              <a:gd name="T9" fmla="*/ 0 h 774"/>
              <a:gd name="T10" fmla="*/ 344 w 692"/>
              <a:gd name="T11" fmla="*/ 97 h 774"/>
              <a:gd name="T12" fmla="*/ 588 w 692"/>
              <a:gd name="T13" fmla="*/ 342 h 774"/>
              <a:gd name="T14" fmla="*/ 344 w 692"/>
              <a:gd name="T15" fmla="*/ 586 h 774"/>
              <a:gd name="T16" fmla="*/ 100 w 692"/>
              <a:gd name="T17" fmla="*/ 342 h 774"/>
              <a:gd name="T18" fmla="*/ 344 w 692"/>
              <a:gd name="T19" fmla="*/ 9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774">
                <a:moveTo>
                  <a:pt x="344" y="0"/>
                </a:moveTo>
                <a:cubicBezTo>
                  <a:pt x="534" y="0"/>
                  <a:pt x="685" y="154"/>
                  <a:pt x="688" y="344"/>
                </a:cubicBezTo>
                <a:cubicBezTo>
                  <a:pt x="692" y="618"/>
                  <a:pt x="356" y="774"/>
                  <a:pt x="344" y="774"/>
                </a:cubicBezTo>
                <a:cubicBezTo>
                  <a:pt x="330" y="774"/>
                  <a:pt x="0" y="590"/>
                  <a:pt x="0" y="344"/>
                </a:cubicBezTo>
                <a:cubicBezTo>
                  <a:pt x="0" y="154"/>
                  <a:pt x="154" y="0"/>
                  <a:pt x="344" y="0"/>
                </a:cubicBezTo>
                <a:close/>
                <a:moveTo>
                  <a:pt x="344" y="97"/>
                </a:moveTo>
                <a:cubicBezTo>
                  <a:pt x="479" y="97"/>
                  <a:pt x="588" y="207"/>
                  <a:pt x="588" y="342"/>
                </a:cubicBezTo>
                <a:cubicBezTo>
                  <a:pt x="588" y="476"/>
                  <a:pt x="479" y="586"/>
                  <a:pt x="344" y="586"/>
                </a:cubicBezTo>
                <a:cubicBezTo>
                  <a:pt x="209" y="586"/>
                  <a:pt x="100" y="476"/>
                  <a:pt x="100" y="342"/>
                </a:cubicBezTo>
                <a:cubicBezTo>
                  <a:pt x="100" y="207"/>
                  <a:pt x="209" y="97"/>
                  <a:pt x="344" y="97"/>
                </a:cubicBezTo>
                <a:close/>
              </a:path>
            </a:pathLst>
          </a:custGeom>
          <a:solidFill>
            <a:srgbClr val="995DB3"/>
          </a:solidFill>
          <a:ln w="85725">
            <a:solidFill>
              <a:schemeClr val="bg1"/>
            </a:solidFill>
          </a:ln>
        </p:spPr>
        <p:txBody>
          <a:bodyPr vert="horz" wrap="square" lIns="91439" tIns="45719" rIns="91439" bIns="45719" numCol="1" anchor="t" anchorCtr="0" compatLnSpc="1">
            <a:prstTxWarp prst="textNoShape">
              <a:avLst/>
            </a:prstTxWarp>
          </a:bodyPr>
          <a:lstStyle/>
          <a:p>
            <a:pPr defTabSz="457200"/>
            <a:endParaRPr lang="en-US" sz="1050">
              <a:solidFill>
                <a:srgbClr val="272E3A"/>
              </a:solidFill>
              <a:latin typeface="Open Sans Light"/>
            </a:endParaRPr>
          </a:p>
        </p:txBody>
      </p:sp>
      <p:sp>
        <p:nvSpPr>
          <p:cNvPr id="25" name="Oval 24">
            <a:extLst>
              <a:ext uri="{FF2B5EF4-FFF2-40B4-BE49-F238E27FC236}">
                <a16:creationId xmlns:a16="http://schemas.microsoft.com/office/drawing/2014/main" id="{16350D44-FE54-5B4B-5C4D-77508AF78760}"/>
              </a:ext>
            </a:extLst>
          </p:cNvPr>
          <p:cNvSpPr/>
          <p:nvPr/>
        </p:nvSpPr>
        <p:spPr>
          <a:xfrm>
            <a:off x="7549796" y="1729648"/>
            <a:ext cx="810557" cy="810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sp>
        <p:nvSpPr>
          <p:cNvPr id="26" name="Freeform 5">
            <a:extLst>
              <a:ext uri="{FF2B5EF4-FFF2-40B4-BE49-F238E27FC236}">
                <a16:creationId xmlns:a16="http://schemas.microsoft.com/office/drawing/2014/main" id="{3258788C-4A76-63DE-529A-716E3235DB10}"/>
              </a:ext>
            </a:extLst>
          </p:cNvPr>
          <p:cNvSpPr>
            <a:spLocks noEditPoints="1"/>
          </p:cNvSpPr>
          <p:nvPr/>
        </p:nvSpPr>
        <p:spPr bwMode="auto">
          <a:xfrm>
            <a:off x="7394621" y="1587314"/>
            <a:ext cx="1106097" cy="1249510"/>
          </a:xfrm>
          <a:custGeom>
            <a:avLst/>
            <a:gdLst>
              <a:gd name="T0" fmla="*/ 344 w 692"/>
              <a:gd name="T1" fmla="*/ 0 h 774"/>
              <a:gd name="T2" fmla="*/ 688 w 692"/>
              <a:gd name="T3" fmla="*/ 344 h 774"/>
              <a:gd name="T4" fmla="*/ 344 w 692"/>
              <a:gd name="T5" fmla="*/ 774 h 774"/>
              <a:gd name="T6" fmla="*/ 0 w 692"/>
              <a:gd name="T7" fmla="*/ 344 h 774"/>
              <a:gd name="T8" fmla="*/ 344 w 692"/>
              <a:gd name="T9" fmla="*/ 0 h 774"/>
              <a:gd name="T10" fmla="*/ 344 w 692"/>
              <a:gd name="T11" fmla="*/ 97 h 774"/>
              <a:gd name="T12" fmla="*/ 588 w 692"/>
              <a:gd name="T13" fmla="*/ 342 h 774"/>
              <a:gd name="T14" fmla="*/ 344 w 692"/>
              <a:gd name="T15" fmla="*/ 586 h 774"/>
              <a:gd name="T16" fmla="*/ 100 w 692"/>
              <a:gd name="T17" fmla="*/ 342 h 774"/>
              <a:gd name="T18" fmla="*/ 344 w 692"/>
              <a:gd name="T19" fmla="*/ 9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774">
                <a:moveTo>
                  <a:pt x="344" y="0"/>
                </a:moveTo>
                <a:cubicBezTo>
                  <a:pt x="534" y="0"/>
                  <a:pt x="685" y="154"/>
                  <a:pt x="688" y="344"/>
                </a:cubicBezTo>
                <a:cubicBezTo>
                  <a:pt x="692" y="618"/>
                  <a:pt x="356" y="774"/>
                  <a:pt x="344" y="774"/>
                </a:cubicBezTo>
                <a:cubicBezTo>
                  <a:pt x="330" y="774"/>
                  <a:pt x="0" y="590"/>
                  <a:pt x="0" y="344"/>
                </a:cubicBezTo>
                <a:cubicBezTo>
                  <a:pt x="0" y="154"/>
                  <a:pt x="154" y="0"/>
                  <a:pt x="344" y="0"/>
                </a:cubicBezTo>
                <a:close/>
                <a:moveTo>
                  <a:pt x="344" y="97"/>
                </a:moveTo>
                <a:cubicBezTo>
                  <a:pt x="479" y="97"/>
                  <a:pt x="588" y="207"/>
                  <a:pt x="588" y="342"/>
                </a:cubicBezTo>
                <a:cubicBezTo>
                  <a:pt x="588" y="476"/>
                  <a:pt x="479" y="586"/>
                  <a:pt x="344" y="586"/>
                </a:cubicBezTo>
                <a:cubicBezTo>
                  <a:pt x="209" y="586"/>
                  <a:pt x="100" y="476"/>
                  <a:pt x="100" y="342"/>
                </a:cubicBezTo>
                <a:cubicBezTo>
                  <a:pt x="100" y="207"/>
                  <a:pt x="209" y="97"/>
                  <a:pt x="344" y="97"/>
                </a:cubicBezTo>
                <a:close/>
              </a:path>
            </a:pathLst>
          </a:custGeom>
          <a:solidFill>
            <a:srgbClr val="F26363"/>
          </a:solidFill>
          <a:ln w="85725">
            <a:solidFill>
              <a:schemeClr val="bg1"/>
            </a:solidFill>
          </a:ln>
        </p:spPr>
        <p:txBody>
          <a:bodyPr vert="horz" wrap="square" lIns="91439" tIns="45719" rIns="91439" bIns="45719" numCol="1" anchor="t" anchorCtr="0" compatLnSpc="1">
            <a:prstTxWarp prst="textNoShape">
              <a:avLst/>
            </a:prstTxWarp>
          </a:bodyPr>
          <a:lstStyle/>
          <a:p>
            <a:pPr defTabSz="457200"/>
            <a:endParaRPr lang="en-US" sz="1050">
              <a:solidFill>
                <a:srgbClr val="272E3A"/>
              </a:solidFill>
              <a:latin typeface="Open Sans Light"/>
            </a:endParaRPr>
          </a:p>
        </p:txBody>
      </p:sp>
      <p:sp>
        <p:nvSpPr>
          <p:cNvPr id="21" name="Oval 20">
            <a:extLst>
              <a:ext uri="{FF2B5EF4-FFF2-40B4-BE49-F238E27FC236}">
                <a16:creationId xmlns:a16="http://schemas.microsoft.com/office/drawing/2014/main" id="{38EA94CD-530A-DCEA-194C-11EE09223D47}"/>
              </a:ext>
            </a:extLst>
          </p:cNvPr>
          <p:cNvSpPr/>
          <p:nvPr/>
        </p:nvSpPr>
        <p:spPr>
          <a:xfrm>
            <a:off x="9479052" y="1729648"/>
            <a:ext cx="810557" cy="810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sp>
        <p:nvSpPr>
          <p:cNvPr id="22" name="Freeform 5">
            <a:extLst>
              <a:ext uri="{FF2B5EF4-FFF2-40B4-BE49-F238E27FC236}">
                <a16:creationId xmlns:a16="http://schemas.microsoft.com/office/drawing/2014/main" id="{6C46A573-7F0A-A201-B397-6D6F1F5D15F6}"/>
              </a:ext>
            </a:extLst>
          </p:cNvPr>
          <p:cNvSpPr>
            <a:spLocks noEditPoints="1"/>
          </p:cNvSpPr>
          <p:nvPr/>
        </p:nvSpPr>
        <p:spPr bwMode="auto">
          <a:xfrm>
            <a:off x="9323877" y="1587314"/>
            <a:ext cx="1106097" cy="1249510"/>
          </a:xfrm>
          <a:custGeom>
            <a:avLst/>
            <a:gdLst>
              <a:gd name="T0" fmla="*/ 344 w 692"/>
              <a:gd name="T1" fmla="*/ 0 h 774"/>
              <a:gd name="T2" fmla="*/ 688 w 692"/>
              <a:gd name="T3" fmla="*/ 344 h 774"/>
              <a:gd name="T4" fmla="*/ 344 w 692"/>
              <a:gd name="T5" fmla="*/ 774 h 774"/>
              <a:gd name="T6" fmla="*/ 0 w 692"/>
              <a:gd name="T7" fmla="*/ 344 h 774"/>
              <a:gd name="T8" fmla="*/ 344 w 692"/>
              <a:gd name="T9" fmla="*/ 0 h 774"/>
              <a:gd name="T10" fmla="*/ 344 w 692"/>
              <a:gd name="T11" fmla="*/ 97 h 774"/>
              <a:gd name="T12" fmla="*/ 588 w 692"/>
              <a:gd name="T13" fmla="*/ 342 h 774"/>
              <a:gd name="T14" fmla="*/ 344 w 692"/>
              <a:gd name="T15" fmla="*/ 586 h 774"/>
              <a:gd name="T16" fmla="*/ 100 w 692"/>
              <a:gd name="T17" fmla="*/ 342 h 774"/>
              <a:gd name="T18" fmla="*/ 344 w 692"/>
              <a:gd name="T19" fmla="*/ 9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2" h="774">
                <a:moveTo>
                  <a:pt x="344" y="0"/>
                </a:moveTo>
                <a:cubicBezTo>
                  <a:pt x="534" y="0"/>
                  <a:pt x="685" y="154"/>
                  <a:pt x="688" y="344"/>
                </a:cubicBezTo>
                <a:cubicBezTo>
                  <a:pt x="692" y="618"/>
                  <a:pt x="356" y="774"/>
                  <a:pt x="344" y="774"/>
                </a:cubicBezTo>
                <a:cubicBezTo>
                  <a:pt x="330" y="774"/>
                  <a:pt x="0" y="590"/>
                  <a:pt x="0" y="344"/>
                </a:cubicBezTo>
                <a:cubicBezTo>
                  <a:pt x="0" y="154"/>
                  <a:pt x="154" y="0"/>
                  <a:pt x="344" y="0"/>
                </a:cubicBezTo>
                <a:close/>
                <a:moveTo>
                  <a:pt x="344" y="97"/>
                </a:moveTo>
                <a:cubicBezTo>
                  <a:pt x="479" y="97"/>
                  <a:pt x="588" y="207"/>
                  <a:pt x="588" y="342"/>
                </a:cubicBezTo>
                <a:cubicBezTo>
                  <a:pt x="588" y="476"/>
                  <a:pt x="479" y="586"/>
                  <a:pt x="344" y="586"/>
                </a:cubicBezTo>
                <a:cubicBezTo>
                  <a:pt x="209" y="586"/>
                  <a:pt x="100" y="476"/>
                  <a:pt x="100" y="342"/>
                </a:cubicBezTo>
                <a:cubicBezTo>
                  <a:pt x="100" y="207"/>
                  <a:pt x="209" y="97"/>
                  <a:pt x="344" y="97"/>
                </a:cubicBezTo>
                <a:close/>
              </a:path>
            </a:pathLst>
          </a:custGeom>
          <a:solidFill>
            <a:srgbClr val="FFCE63"/>
          </a:solidFill>
          <a:ln w="85725">
            <a:solidFill>
              <a:schemeClr val="bg1"/>
            </a:solidFill>
          </a:ln>
        </p:spPr>
        <p:txBody>
          <a:bodyPr vert="horz" wrap="square" lIns="91439" tIns="45719" rIns="91439" bIns="45719" numCol="1" anchor="t" anchorCtr="0" compatLnSpc="1">
            <a:prstTxWarp prst="textNoShape">
              <a:avLst/>
            </a:prstTxWarp>
          </a:bodyPr>
          <a:lstStyle/>
          <a:p>
            <a:pPr defTabSz="457200"/>
            <a:endParaRPr lang="en-US" sz="1050">
              <a:solidFill>
                <a:srgbClr val="272E3A"/>
              </a:solidFill>
              <a:latin typeface="Open Sans Light"/>
            </a:endParaRPr>
          </a:p>
        </p:txBody>
      </p:sp>
      <p:sp>
        <p:nvSpPr>
          <p:cNvPr id="9" name="TextBox 8">
            <a:extLst>
              <a:ext uri="{FF2B5EF4-FFF2-40B4-BE49-F238E27FC236}">
                <a16:creationId xmlns:a16="http://schemas.microsoft.com/office/drawing/2014/main" id="{1F40BAFA-4ECB-A7A7-AB68-6BE449A89A78}"/>
              </a:ext>
            </a:extLst>
          </p:cNvPr>
          <p:cNvSpPr txBox="1"/>
          <p:nvPr/>
        </p:nvSpPr>
        <p:spPr>
          <a:xfrm>
            <a:off x="742122" y="5390759"/>
            <a:ext cx="10416207" cy="461665"/>
          </a:xfrm>
          <a:prstGeom prst="rect">
            <a:avLst/>
          </a:prstGeom>
          <a:noFill/>
        </p:spPr>
        <p:txBody>
          <a:bodyPr wrap="square" rtlCol="0">
            <a:spAutoFit/>
          </a:bodyPr>
          <a:lstStyle/>
          <a:p>
            <a:pPr algn="ctr" defTabSz="457200"/>
            <a:r>
              <a:rPr lang="en-US" sz="1200" dirty="0"/>
              <a:t>Donec vitae dolor sed </a:t>
            </a:r>
            <a:r>
              <a:rPr lang="en-US" sz="1200" dirty="0" err="1"/>
              <a:t>urna</a:t>
            </a:r>
            <a:r>
              <a:rPr lang="en-US" sz="1200" dirty="0"/>
              <a:t> </a:t>
            </a:r>
            <a:r>
              <a:rPr lang="en-US" sz="1200" dirty="0" err="1"/>
              <a:t>laoreet</a:t>
            </a:r>
            <a:r>
              <a:rPr lang="en-US" sz="1200" dirty="0"/>
              <a:t> </a:t>
            </a:r>
            <a:r>
              <a:rPr lang="en-US" sz="1200" dirty="0" err="1"/>
              <a:t>consectetur</a:t>
            </a:r>
            <a:r>
              <a:rPr lang="en-US" sz="1200" dirty="0"/>
              <a:t> et a </a:t>
            </a:r>
            <a:r>
              <a:rPr lang="en-US" sz="1200" dirty="0" err="1"/>
              <a:t>odio</a:t>
            </a:r>
            <a:r>
              <a:rPr lang="en-US" sz="1200" dirty="0"/>
              <a:t>. Cras vestibulum diam id </a:t>
            </a:r>
            <a:r>
              <a:rPr lang="en-US" sz="1200" dirty="0" err="1"/>
              <a:t>risus</a:t>
            </a:r>
            <a:r>
              <a:rPr lang="en-US" sz="1200" dirty="0"/>
              <a:t> convallis maximus. Lorem ipsum dolor sit </a:t>
            </a:r>
            <a:r>
              <a:rPr lang="en-US" sz="1200" dirty="0" err="1"/>
              <a:t>amet</a:t>
            </a:r>
            <a:r>
              <a:rPr lang="en-US" sz="1200" dirty="0"/>
              <a:t>, </a:t>
            </a:r>
            <a:r>
              <a:rPr lang="en-US" sz="1200" dirty="0" err="1"/>
              <a:t>consectetur</a:t>
            </a:r>
            <a:r>
              <a:rPr lang="en-US" sz="1200" dirty="0"/>
              <a:t> </a:t>
            </a:r>
            <a:r>
              <a:rPr lang="en-US" sz="1200" dirty="0" err="1"/>
              <a:t>adipiscing</a:t>
            </a:r>
            <a:r>
              <a:rPr lang="en-US" sz="1200" dirty="0"/>
              <a:t> </a:t>
            </a:r>
            <a:r>
              <a:rPr lang="en-US" sz="1200" dirty="0" err="1"/>
              <a:t>elit</a:t>
            </a:r>
            <a:r>
              <a:rPr lang="en-US" sz="1200" dirty="0"/>
              <a:t>. </a:t>
            </a:r>
            <a:r>
              <a:rPr lang="en-US" sz="1200" dirty="0" err="1"/>
              <a:t>Fusce</a:t>
            </a:r>
            <a:r>
              <a:rPr lang="en-US" sz="1200" dirty="0"/>
              <a:t> </a:t>
            </a:r>
            <a:r>
              <a:rPr lang="en-US" sz="1200" dirty="0" err="1"/>
              <a:t>tincidunt</a:t>
            </a:r>
            <a:r>
              <a:rPr lang="en-US" sz="1200" dirty="0"/>
              <a:t> </a:t>
            </a:r>
            <a:r>
              <a:rPr lang="en-US" sz="1200" dirty="0" err="1"/>
              <a:t>eget</a:t>
            </a:r>
            <a:r>
              <a:rPr lang="en-US" sz="1200" dirty="0"/>
              <a:t> ligula vitae </a:t>
            </a:r>
            <a:r>
              <a:rPr lang="en-US" sz="1200" dirty="0" err="1"/>
              <a:t>hendrerit</a:t>
            </a:r>
            <a:r>
              <a:rPr lang="en-US" sz="1200" dirty="0"/>
              <a:t>. </a:t>
            </a:r>
            <a:r>
              <a:rPr lang="en-US" sz="1200" dirty="0" err="1"/>
              <a:t>Phasellus</a:t>
            </a:r>
            <a:r>
              <a:rPr lang="en-US" sz="1200" dirty="0"/>
              <a:t> id ligula </a:t>
            </a:r>
            <a:r>
              <a:rPr lang="en-US" sz="1200" dirty="0" err="1"/>
              <a:t>ut</a:t>
            </a:r>
            <a:r>
              <a:rPr lang="en-US" sz="1200" dirty="0"/>
              <a:t> </a:t>
            </a:r>
            <a:r>
              <a:rPr lang="en-US" sz="1200" dirty="0" err="1"/>
              <a:t>enim</a:t>
            </a:r>
            <a:r>
              <a:rPr lang="en-US" sz="1200" dirty="0"/>
              <a:t> </a:t>
            </a:r>
            <a:r>
              <a:rPr lang="en-US" sz="1200" dirty="0" err="1"/>
              <a:t>elementum</a:t>
            </a:r>
            <a:r>
              <a:rPr lang="en-US" sz="1200" dirty="0"/>
              <a:t> </a:t>
            </a:r>
            <a:r>
              <a:rPr lang="en-US" sz="1200" dirty="0" err="1"/>
              <a:t>bibendum</a:t>
            </a:r>
            <a:r>
              <a:rPr lang="en-US" sz="1200" dirty="0"/>
              <a:t> </a:t>
            </a:r>
            <a:r>
              <a:rPr lang="en-US" sz="1200" dirty="0" err="1"/>
              <a:t>eget</a:t>
            </a:r>
            <a:r>
              <a:rPr lang="en-US" sz="1200" dirty="0"/>
              <a:t> </a:t>
            </a:r>
            <a:r>
              <a:rPr lang="en-US" sz="1200" dirty="0" err="1"/>
              <a:t>eget</a:t>
            </a:r>
            <a:r>
              <a:rPr lang="en-US" sz="1200" dirty="0"/>
              <a:t> magna. </a:t>
            </a:r>
            <a:r>
              <a:rPr lang="en-US" sz="1200" dirty="0" err="1"/>
              <a:t>Fusce</a:t>
            </a:r>
            <a:r>
              <a:rPr lang="en-US" sz="1200" dirty="0"/>
              <a:t> in magna diam. </a:t>
            </a:r>
          </a:p>
        </p:txBody>
      </p:sp>
      <p:grpSp>
        <p:nvGrpSpPr>
          <p:cNvPr id="10" name="Group 9">
            <a:extLst>
              <a:ext uri="{FF2B5EF4-FFF2-40B4-BE49-F238E27FC236}">
                <a16:creationId xmlns:a16="http://schemas.microsoft.com/office/drawing/2014/main" id="{6D093E13-2ABA-8948-81D5-2245C9C14506}"/>
              </a:ext>
            </a:extLst>
          </p:cNvPr>
          <p:cNvGrpSpPr/>
          <p:nvPr/>
        </p:nvGrpSpPr>
        <p:grpSpPr>
          <a:xfrm>
            <a:off x="4535295" y="4719225"/>
            <a:ext cx="3121410" cy="378359"/>
            <a:chOff x="9299950" y="9537598"/>
            <a:chExt cx="5787274" cy="701500"/>
          </a:xfrm>
        </p:grpSpPr>
        <p:sp>
          <p:nvSpPr>
            <p:cNvPr id="16" name="Arrow: Pentagon 35">
              <a:extLst>
                <a:ext uri="{FF2B5EF4-FFF2-40B4-BE49-F238E27FC236}">
                  <a16:creationId xmlns:a16="http://schemas.microsoft.com/office/drawing/2014/main" id="{6D2EC221-90F6-254E-1E7A-90624136CD76}"/>
                </a:ext>
              </a:extLst>
            </p:cNvPr>
            <p:cNvSpPr/>
            <p:nvPr/>
          </p:nvSpPr>
          <p:spPr>
            <a:xfrm>
              <a:off x="12134474" y="9537598"/>
              <a:ext cx="2952750" cy="666750"/>
            </a:xfrm>
            <a:prstGeom prst="homePlate">
              <a:avLst>
                <a:gd name="adj" fmla="val 29429"/>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sp>
          <p:nvSpPr>
            <p:cNvPr id="17" name="Arrow: Pentagon 36">
              <a:extLst>
                <a:ext uri="{FF2B5EF4-FFF2-40B4-BE49-F238E27FC236}">
                  <a16:creationId xmlns:a16="http://schemas.microsoft.com/office/drawing/2014/main" id="{84978153-7D79-B489-D66A-CD5F1426DFF8}"/>
                </a:ext>
              </a:extLst>
            </p:cNvPr>
            <p:cNvSpPr/>
            <p:nvPr/>
          </p:nvSpPr>
          <p:spPr>
            <a:xfrm flipH="1">
              <a:off x="9299950" y="9537598"/>
              <a:ext cx="2952750" cy="666750"/>
            </a:xfrm>
            <a:prstGeom prst="homePlate">
              <a:avLst>
                <a:gd name="adj" fmla="val 29429"/>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sp>
          <p:nvSpPr>
            <p:cNvPr id="18" name="TextBox 17">
              <a:extLst>
                <a:ext uri="{FF2B5EF4-FFF2-40B4-BE49-F238E27FC236}">
                  <a16:creationId xmlns:a16="http://schemas.microsoft.com/office/drawing/2014/main" id="{DFD86577-E395-4E47-3DF3-8A85AA0EA358}"/>
                </a:ext>
              </a:extLst>
            </p:cNvPr>
            <p:cNvSpPr txBox="1"/>
            <p:nvPr/>
          </p:nvSpPr>
          <p:spPr>
            <a:xfrm>
              <a:off x="10363408" y="9554335"/>
              <a:ext cx="3564452" cy="684763"/>
            </a:xfrm>
            <a:prstGeom prst="rect">
              <a:avLst/>
            </a:prstGeom>
            <a:noFill/>
          </p:spPr>
          <p:txBody>
            <a:bodyPr wrap="none" rtlCol="0">
              <a:spAutoFit/>
            </a:bodyPr>
            <a:lstStyle/>
            <a:p>
              <a:pPr defTabSz="457200"/>
              <a:r>
                <a:rPr lang="en-US" dirty="0">
                  <a:solidFill>
                    <a:srgbClr val="FFFFFF"/>
                  </a:solidFill>
                  <a:latin typeface="Open Sans Light"/>
                </a:rPr>
                <a:t>Main title in here</a:t>
              </a:r>
            </a:p>
          </p:txBody>
        </p:sp>
      </p:grpSp>
      <p:sp>
        <p:nvSpPr>
          <p:cNvPr id="11" name="Rectangle 10">
            <a:extLst>
              <a:ext uri="{FF2B5EF4-FFF2-40B4-BE49-F238E27FC236}">
                <a16:creationId xmlns:a16="http://schemas.microsoft.com/office/drawing/2014/main" id="{4000034D-DCAB-B817-7CDE-F3A01BBD2E42}"/>
              </a:ext>
            </a:extLst>
          </p:cNvPr>
          <p:cNvSpPr/>
          <p:nvPr/>
        </p:nvSpPr>
        <p:spPr>
          <a:xfrm>
            <a:off x="1472316" y="3110255"/>
            <a:ext cx="1375166" cy="830997"/>
          </a:xfrm>
          <a:prstGeom prst="rect">
            <a:avLst/>
          </a:prstGeom>
        </p:spPr>
        <p:txBody>
          <a:bodyPr wrap="square">
            <a:spAutoFit/>
          </a:bodyPr>
          <a:lstStyle/>
          <a:p>
            <a:pPr algn="ctr"/>
            <a:r>
              <a:rPr lang="en-US" sz="1200" dirty="0">
                <a:solidFill>
                  <a:srgbClr val="000000"/>
                </a:solidFill>
              </a:rPr>
              <a:t>Donec vitae dolor sed </a:t>
            </a:r>
            <a:r>
              <a:rPr lang="en-US" sz="1200" dirty="0" err="1">
                <a:solidFill>
                  <a:srgbClr val="000000"/>
                </a:solidFill>
              </a:rPr>
              <a:t>urna</a:t>
            </a:r>
            <a:r>
              <a:rPr lang="en-US" sz="1200" dirty="0">
                <a:solidFill>
                  <a:srgbClr val="000000"/>
                </a:solidFill>
              </a:rPr>
              <a:t> </a:t>
            </a:r>
            <a:r>
              <a:rPr lang="en-US" sz="1200" dirty="0" err="1">
                <a:solidFill>
                  <a:srgbClr val="000000"/>
                </a:solidFill>
              </a:rPr>
              <a:t>laoreet</a:t>
            </a:r>
            <a:r>
              <a:rPr lang="en-US" sz="1200" dirty="0">
                <a:solidFill>
                  <a:srgbClr val="000000"/>
                </a:solidFill>
              </a:rPr>
              <a:t> </a:t>
            </a:r>
            <a:r>
              <a:rPr lang="en-US" sz="1200" dirty="0" err="1">
                <a:solidFill>
                  <a:srgbClr val="000000"/>
                </a:solidFill>
              </a:rPr>
              <a:t>consectetur</a:t>
            </a:r>
            <a:r>
              <a:rPr lang="en-US" sz="1200" dirty="0">
                <a:solidFill>
                  <a:srgbClr val="000000"/>
                </a:solidFill>
              </a:rPr>
              <a:t> et a </a:t>
            </a:r>
            <a:r>
              <a:rPr lang="en-US" sz="1200" dirty="0" err="1">
                <a:solidFill>
                  <a:srgbClr val="000000"/>
                </a:solidFill>
              </a:rPr>
              <a:t>odio</a:t>
            </a:r>
            <a:r>
              <a:rPr lang="en-US" sz="1200" dirty="0">
                <a:solidFill>
                  <a:srgbClr val="000000"/>
                </a:solidFill>
              </a:rPr>
              <a:t>. </a:t>
            </a:r>
            <a:endParaRPr lang="en-US" sz="1050" dirty="0"/>
          </a:p>
        </p:txBody>
      </p:sp>
      <p:sp>
        <p:nvSpPr>
          <p:cNvPr id="12" name="Rectangle 11">
            <a:extLst>
              <a:ext uri="{FF2B5EF4-FFF2-40B4-BE49-F238E27FC236}">
                <a16:creationId xmlns:a16="http://schemas.microsoft.com/office/drawing/2014/main" id="{610C8FFC-329A-CB42-B98F-DF8CFE4E7CE5}"/>
              </a:ext>
            </a:extLst>
          </p:cNvPr>
          <p:cNvSpPr/>
          <p:nvPr/>
        </p:nvSpPr>
        <p:spPr>
          <a:xfrm>
            <a:off x="3416135" y="3110255"/>
            <a:ext cx="1375166" cy="830997"/>
          </a:xfrm>
          <a:prstGeom prst="rect">
            <a:avLst/>
          </a:prstGeom>
        </p:spPr>
        <p:txBody>
          <a:bodyPr wrap="square">
            <a:spAutoFit/>
          </a:bodyPr>
          <a:lstStyle/>
          <a:p>
            <a:pPr algn="ctr"/>
            <a:r>
              <a:rPr lang="en-US" sz="1200" dirty="0">
                <a:solidFill>
                  <a:srgbClr val="000000"/>
                </a:solidFill>
              </a:rPr>
              <a:t>Donec vitae dolor sed </a:t>
            </a:r>
            <a:r>
              <a:rPr lang="en-US" sz="1200" dirty="0" err="1">
                <a:solidFill>
                  <a:srgbClr val="000000"/>
                </a:solidFill>
              </a:rPr>
              <a:t>urna</a:t>
            </a:r>
            <a:r>
              <a:rPr lang="en-US" sz="1200" dirty="0">
                <a:solidFill>
                  <a:srgbClr val="000000"/>
                </a:solidFill>
              </a:rPr>
              <a:t> </a:t>
            </a:r>
            <a:r>
              <a:rPr lang="en-US" sz="1200" dirty="0" err="1">
                <a:solidFill>
                  <a:srgbClr val="000000"/>
                </a:solidFill>
              </a:rPr>
              <a:t>laoreet</a:t>
            </a:r>
            <a:r>
              <a:rPr lang="en-US" sz="1200" dirty="0">
                <a:solidFill>
                  <a:srgbClr val="000000"/>
                </a:solidFill>
              </a:rPr>
              <a:t> </a:t>
            </a:r>
            <a:r>
              <a:rPr lang="en-US" sz="1200" dirty="0" err="1">
                <a:solidFill>
                  <a:srgbClr val="000000"/>
                </a:solidFill>
              </a:rPr>
              <a:t>consectetur</a:t>
            </a:r>
            <a:r>
              <a:rPr lang="en-US" sz="1200" dirty="0">
                <a:solidFill>
                  <a:srgbClr val="000000"/>
                </a:solidFill>
              </a:rPr>
              <a:t> et a </a:t>
            </a:r>
            <a:r>
              <a:rPr lang="en-US" sz="1200" dirty="0" err="1">
                <a:solidFill>
                  <a:srgbClr val="000000"/>
                </a:solidFill>
              </a:rPr>
              <a:t>odio</a:t>
            </a:r>
            <a:r>
              <a:rPr lang="en-US" sz="1200" dirty="0">
                <a:solidFill>
                  <a:srgbClr val="000000"/>
                </a:solidFill>
              </a:rPr>
              <a:t>. </a:t>
            </a:r>
            <a:endParaRPr lang="en-US" sz="1050" dirty="0"/>
          </a:p>
        </p:txBody>
      </p:sp>
      <p:sp>
        <p:nvSpPr>
          <p:cNvPr id="13" name="Rectangle 12">
            <a:extLst>
              <a:ext uri="{FF2B5EF4-FFF2-40B4-BE49-F238E27FC236}">
                <a16:creationId xmlns:a16="http://schemas.microsoft.com/office/drawing/2014/main" id="{E7B0C751-9880-CB82-D499-21372380C67B}"/>
              </a:ext>
            </a:extLst>
          </p:cNvPr>
          <p:cNvSpPr/>
          <p:nvPr/>
        </p:nvSpPr>
        <p:spPr>
          <a:xfrm>
            <a:off x="5376534" y="3110255"/>
            <a:ext cx="1375166" cy="830997"/>
          </a:xfrm>
          <a:prstGeom prst="rect">
            <a:avLst/>
          </a:prstGeom>
        </p:spPr>
        <p:txBody>
          <a:bodyPr wrap="square">
            <a:spAutoFit/>
          </a:bodyPr>
          <a:lstStyle/>
          <a:p>
            <a:pPr algn="ctr"/>
            <a:r>
              <a:rPr lang="en-US" sz="1200" dirty="0">
                <a:solidFill>
                  <a:srgbClr val="000000"/>
                </a:solidFill>
              </a:rPr>
              <a:t>Donec vitae dolor sed </a:t>
            </a:r>
            <a:r>
              <a:rPr lang="en-US" sz="1200" dirty="0" err="1">
                <a:solidFill>
                  <a:srgbClr val="000000"/>
                </a:solidFill>
              </a:rPr>
              <a:t>urna</a:t>
            </a:r>
            <a:r>
              <a:rPr lang="en-US" sz="1200" dirty="0">
                <a:solidFill>
                  <a:srgbClr val="000000"/>
                </a:solidFill>
              </a:rPr>
              <a:t> </a:t>
            </a:r>
            <a:r>
              <a:rPr lang="en-US" sz="1200" dirty="0" err="1">
                <a:solidFill>
                  <a:srgbClr val="000000"/>
                </a:solidFill>
              </a:rPr>
              <a:t>laoreet</a:t>
            </a:r>
            <a:r>
              <a:rPr lang="en-US" sz="1200" dirty="0">
                <a:solidFill>
                  <a:srgbClr val="000000"/>
                </a:solidFill>
              </a:rPr>
              <a:t> </a:t>
            </a:r>
            <a:r>
              <a:rPr lang="en-US" sz="1200" dirty="0" err="1">
                <a:solidFill>
                  <a:srgbClr val="000000"/>
                </a:solidFill>
              </a:rPr>
              <a:t>consectetur</a:t>
            </a:r>
            <a:r>
              <a:rPr lang="en-US" sz="1200" dirty="0">
                <a:solidFill>
                  <a:srgbClr val="000000"/>
                </a:solidFill>
              </a:rPr>
              <a:t> et a </a:t>
            </a:r>
            <a:r>
              <a:rPr lang="en-US" sz="1200" dirty="0" err="1">
                <a:solidFill>
                  <a:srgbClr val="000000"/>
                </a:solidFill>
              </a:rPr>
              <a:t>odio</a:t>
            </a:r>
            <a:r>
              <a:rPr lang="en-US" sz="1200" dirty="0">
                <a:solidFill>
                  <a:srgbClr val="000000"/>
                </a:solidFill>
              </a:rPr>
              <a:t>. </a:t>
            </a:r>
            <a:endParaRPr lang="en-US" sz="1050" dirty="0"/>
          </a:p>
        </p:txBody>
      </p:sp>
      <p:sp>
        <p:nvSpPr>
          <p:cNvPr id="14" name="Rectangle 13">
            <a:extLst>
              <a:ext uri="{FF2B5EF4-FFF2-40B4-BE49-F238E27FC236}">
                <a16:creationId xmlns:a16="http://schemas.microsoft.com/office/drawing/2014/main" id="{5C3F79D5-A559-014C-3583-844800468525}"/>
              </a:ext>
            </a:extLst>
          </p:cNvPr>
          <p:cNvSpPr/>
          <p:nvPr/>
        </p:nvSpPr>
        <p:spPr>
          <a:xfrm>
            <a:off x="7267489" y="3110255"/>
            <a:ext cx="1375166" cy="830997"/>
          </a:xfrm>
          <a:prstGeom prst="rect">
            <a:avLst/>
          </a:prstGeom>
        </p:spPr>
        <p:txBody>
          <a:bodyPr wrap="square">
            <a:spAutoFit/>
          </a:bodyPr>
          <a:lstStyle/>
          <a:p>
            <a:pPr algn="ctr"/>
            <a:r>
              <a:rPr lang="en-US" sz="1200" dirty="0">
                <a:solidFill>
                  <a:srgbClr val="000000"/>
                </a:solidFill>
              </a:rPr>
              <a:t>Donec vitae dolor sed </a:t>
            </a:r>
            <a:r>
              <a:rPr lang="en-US" sz="1200" dirty="0" err="1">
                <a:solidFill>
                  <a:srgbClr val="000000"/>
                </a:solidFill>
              </a:rPr>
              <a:t>urna</a:t>
            </a:r>
            <a:r>
              <a:rPr lang="en-US" sz="1200" dirty="0">
                <a:solidFill>
                  <a:srgbClr val="000000"/>
                </a:solidFill>
              </a:rPr>
              <a:t> </a:t>
            </a:r>
            <a:r>
              <a:rPr lang="en-US" sz="1200" dirty="0" err="1">
                <a:solidFill>
                  <a:srgbClr val="000000"/>
                </a:solidFill>
              </a:rPr>
              <a:t>laoreet</a:t>
            </a:r>
            <a:r>
              <a:rPr lang="en-US" sz="1200" dirty="0">
                <a:solidFill>
                  <a:srgbClr val="000000"/>
                </a:solidFill>
              </a:rPr>
              <a:t> </a:t>
            </a:r>
            <a:r>
              <a:rPr lang="en-US" sz="1200" dirty="0" err="1">
                <a:solidFill>
                  <a:srgbClr val="000000"/>
                </a:solidFill>
              </a:rPr>
              <a:t>consectetur</a:t>
            </a:r>
            <a:r>
              <a:rPr lang="en-US" sz="1200" dirty="0">
                <a:solidFill>
                  <a:srgbClr val="000000"/>
                </a:solidFill>
              </a:rPr>
              <a:t> et a </a:t>
            </a:r>
            <a:r>
              <a:rPr lang="en-US" sz="1200" dirty="0" err="1">
                <a:solidFill>
                  <a:srgbClr val="000000"/>
                </a:solidFill>
              </a:rPr>
              <a:t>odio</a:t>
            </a:r>
            <a:r>
              <a:rPr lang="en-US" sz="1200" dirty="0">
                <a:solidFill>
                  <a:srgbClr val="000000"/>
                </a:solidFill>
              </a:rPr>
              <a:t>. </a:t>
            </a:r>
            <a:endParaRPr lang="en-US" sz="1050" dirty="0"/>
          </a:p>
        </p:txBody>
      </p:sp>
      <p:sp>
        <p:nvSpPr>
          <p:cNvPr id="15" name="Rectangle 14">
            <a:extLst>
              <a:ext uri="{FF2B5EF4-FFF2-40B4-BE49-F238E27FC236}">
                <a16:creationId xmlns:a16="http://schemas.microsoft.com/office/drawing/2014/main" id="{F71709FF-9DDE-E2A9-F905-3303241626A2}"/>
              </a:ext>
            </a:extLst>
          </p:cNvPr>
          <p:cNvSpPr/>
          <p:nvPr/>
        </p:nvSpPr>
        <p:spPr>
          <a:xfrm>
            <a:off x="9226113" y="3110255"/>
            <a:ext cx="1375166" cy="830997"/>
          </a:xfrm>
          <a:prstGeom prst="rect">
            <a:avLst/>
          </a:prstGeom>
        </p:spPr>
        <p:txBody>
          <a:bodyPr wrap="square">
            <a:spAutoFit/>
          </a:bodyPr>
          <a:lstStyle/>
          <a:p>
            <a:pPr algn="ctr"/>
            <a:r>
              <a:rPr lang="en-US" sz="1200" dirty="0">
                <a:solidFill>
                  <a:srgbClr val="000000"/>
                </a:solidFill>
              </a:rPr>
              <a:t>Donec vitae dolor sed </a:t>
            </a:r>
            <a:r>
              <a:rPr lang="en-US" sz="1200" dirty="0" err="1">
                <a:solidFill>
                  <a:srgbClr val="000000"/>
                </a:solidFill>
              </a:rPr>
              <a:t>urna</a:t>
            </a:r>
            <a:r>
              <a:rPr lang="en-US" sz="1200" dirty="0">
                <a:solidFill>
                  <a:srgbClr val="000000"/>
                </a:solidFill>
              </a:rPr>
              <a:t> </a:t>
            </a:r>
            <a:r>
              <a:rPr lang="en-US" sz="1200" dirty="0" err="1">
                <a:solidFill>
                  <a:srgbClr val="000000"/>
                </a:solidFill>
              </a:rPr>
              <a:t>laoreet</a:t>
            </a:r>
            <a:r>
              <a:rPr lang="en-US" sz="1200" dirty="0">
                <a:solidFill>
                  <a:srgbClr val="000000"/>
                </a:solidFill>
              </a:rPr>
              <a:t> </a:t>
            </a:r>
            <a:r>
              <a:rPr lang="en-US" sz="1200" dirty="0" err="1">
                <a:solidFill>
                  <a:srgbClr val="000000"/>
                </a:solidFill>
              </a:rPr>
              <a:t>consectetur</a:t>
            </a:r>
            <a:r>
              <a:rPr lang="en-US" sz="1200" dirty="0">
                <a:solidFill>
                  <a:srgbClr val="000000"/>
                </a:solidFill>
              </a:rPr>
              <a:t> et a </a:t>
            </a:r>
            <a:r>
              <a:rPr lang="en-US" sz="1200" dirty="0" err="1">
                <a:solidFill>
                  <a:srgbClr val="000000"/>
                </a:solidFill>
              </a:rPr>
              <a:t>odio</a:t>
            </a:r>
            <a:r>
              <a:rPr lang="en-US" sz="1200" dirty="0">
                <a:solidFill>
                  <a:srgbClr val="000000"/>
                </a:solidFill>
              </a:rPr>
              <a:t>. </a:t>
            </a:r>
            <a:endParaRPr lang="en-US" sz="1050" dirty="0"/>
          </a:p>
        </p:txBody>
      </p:sp>
      <p:sp>
        <p:nvSpPr>
          <p:cNvPr id="48" name="Oval 47">
            <a:extLst>
              <a:ext uri="{FF2B5EF4-FFF2-40B4-BE49-F238E27FC236}">
                <a16:creationId xmlns:a16="http://schemas.microsoft.com/office/drawing/2014/main" id="{B09EA01D-4A3E-4C7E-1873-B125002EFE07}"/>
              </a:ext>
            </a:extLst>
          </p:cNvPr>
          <p:cNvSpPr/>
          <p:nvPr/>
        </p:nvSpPr>
        <p:spPr>
          <a:xfrm>
            <a:off x="1880315" y="2866917"/>
            <a:ext cx="600481" cy="86317"/>
          </a:xfrm>
          <a:prstGeom prst="ellipse">
            <a:avLst/>
          </a:prstGeom>
          <a:solidFill>
            <a:srgbClr val="63357A">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E310D76-D958-299A-3A8A-BC1B2FF76F10}"/>
              </a:ext>
            </a:extLst>
          </p:cNvPr>
          <p:cNvSpPr/>
          <p:nvPr/>
        </p:nvSpPr>
        <p:spPr>
          <a:xfrm>
            <a:off x="3775376" y="2866917"/>
            <a:ext cx="600481" cy="86317"/>
          </a:xfrm>
          <a:prstGeom prst="ellipse">
            <a:avLst/>
          </a:prstGeom>
          <a:solidFill>
            <a:srgbClr val="63357A">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354B4DB-883B-4268-E085-FBB704625BA2}"/>
              </a:ext>
            </a:extLst>
          </p:cNvPr>
          <p:cNvSpPr/>
          <p:nvPr/>
        </p:nvSpPr>
        <p:spPr>
          <a:xfrm>
            <a:off x="5696941" y="2866917"/>
            <a:ext cx="600481" cy="86317"/>
          </a:xfrm>
          <a:prstGeom prst="ellipse">
            <a:avLst/>
          </a:prstGeom>
          <a:solidFill>
            <a:srgbClr val="995DB3">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617FED-8EC4-558F-DB32-695A557CD049}"/>
              </a:ext>
            </a:extLst>
          </p:cNvPr>
          <p:cNvSpPr/>
          <p:nvPr/>
        </p:nvSpPr>
        <p:spPr>
          <a:xfrm>
            <a:off x="7658262" y="2866917"/>
            <a:ext cx="600481" cy="86317"/>
          </a:xfrm>
          <a:prstGeom prst="ellipse">
            <a:avLst/>
          </a:prstGeom>
          <a:solidFill>
            <a:srgbClr val="F26363">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8FA81F7-3D29-BFE9-8BC0-71031F2FFAE7}"/>
              </a:ext>
            </a:extLst>
          </p:cNvPr>
          <p:cNvSpPr/>
          <p:nvPr/>
        </p:nvSpPr>
        <p:spPr>
          <a:xfrm>
            <a:off x="9579827" y="2866917"/>
            <a:ext cx="600481" cy="86317"/>
          </a:xfrm>
          <a:prstGeom prst="ellipse">
            <a:avLst/>
          </a:prstGeom>
          <a:solidFill>
            <a:srgbClr val="FFCE63">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Elbow Connector 53">
            <a:extLst>
              <a:ext uri="{FF2B5EF4-FFF2-40B4-BE49-F238E27FC236}">
                <a16:creationId xmlns:a16="http://schemas.microsoft.com/office/drawing/2014/main" id="{78CE9DBB-6FC1-A052-49BA-B23CDCE20F05}"/>
              </a:ext>
            </a:extLst>
          </p:cNvPr>
          <p:cNvCxnSpPr>
            <a:cxnSpLocks/>
            <a:stCxn id="22" idx="1"/>
          </p:cNvCxnSpPr>
          <p:nvPr/>
        </p:nvCxnSpPr>
        <p:spPr>
          <a:xfrm flipH="1">
            <a:off x="7792282" y="2142652"/>
            <a:ext cx="2631298" cy="2770266"/>
          </a:xfrm>
          <a:prstGeom prst="bentConnector4">
            <a:avLst>
              <a:gd name="adj1" fmla="val -27323"/>
              <a:gd name="adj2" fmla="val 99842"/>
            </a:avLst>
          </a:prstGeom>
          <a:ln w="73025" cap="rnd">
            <a:solidFill>
              <a:schemeClr val="bg1">
                <a:lumMod val="75000"/>
              </a:schemeClr>
            </a:solidFill>
            <a:bevel/>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8D34413A-19FD-22A7-C9D4-CEA5DAF48B3F}"/>
              </a:ext>
            </a:extLst>
          </p:cNvPr>
          <p:cNvCxnSpPr>
            <a:cxnSpLocks/>
          </p:cNvCxnSpPr>
          <p:nvPr/>
        </p:nvCxnSpPr>
        <p:spPr>
          <a:xfrm>
            <a:off x="1360621" y="2231149"/>
            <a:ext cx="3001984" cy="2667884"/>
          </a:xfrm>
          <a:prstGeom prst="bentConnector3">
            <a:avLst>
              <a:gd name="adj1" fmla="val -20632"/>
            </a:avLst>
          </a:prstGeom>
          <a:ln w="73025" cap="rnd">
            <a:solidFill>
              <a:schemeClr val="bg1">
                <a:lumMod val="75000"/>
              </a:schemeClr>
            </a:solidFill>
            <a:bevel/>
          </a:ln>
        </p:spPr>
        <p:style>
          <a:lnRef idx="1">
            <a:schemeClr val="accent1"/>
          </a:lnRef>
          <a:fillRef idx="0">
            <a:schemeClr val="accent1"/>
          </a:fillRef>
          <a:effectRef idx="0">
            <a:schemeClr val="accent1"/>
          </a:effectRef>
          <a:fontRef idx="minor">
            <a:schemeClr val="tx1"/>
          </a:fontRef>
        </p:style>
      </p:cxnSp>
      <p:sp>
        <p:nvSpPr>
          <p:cNvPr id="43" name="Isosceles Triangle 58">
            <a:extLst>
              <a:ext uri="{FF2B5EF4-FFF2-40B4-BE49-F238E27FC236}">
                <a16:creationId xmlns:a16="http://schemas.microsoft.com/office/drawing/2014/main" id="{E8495E8E-D66D-CAAC-D87A-C2E02E8FE13A}"/>
              </a:ext>
            </a:extLst>
          </p:cNvPr>
          <p:cNvSpPr/>
          <p:nvPr/>
        </p:nvSpPr>
        <p:spPr>
          <a:xfrm rot="5400000">
            <a:off x="1271228" y="2134007"/>
            <a:ext cx="373069" cy="19428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050">
              <a:solidFill>
                <a:srgbClr val="FFFFFF"/>
              </a:solidFill>
              <a:latin typeface="Open Sans Light"/>
            </a:endParaRPr>
          </a:p>
        </p:txBody>
      </p:sp>
      <p:pic>
        <p:nvPicPr>
          <p:cNvPr id="67" name="Graphic 66" descr="Bar chart with solid fill">
            <a:extLst>
              <a:ext uri="{FF2B5EF4-FFF2-40B4-BE49-F238E27FC236}">
                <a16:creationId xmlns:a16="http://schemas.microsoft.com/office/drawing/2014/main" id="{40FD58F9-329D-F87C-B11E-884755E251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5197" y="1806693"/>
            <a:ext cx="686077" cy="686077"/>
          </a:xfrm>
          <a:prstGeom prst="rect">
            <a:avLst/>
          </a:prstGeom>
        </p:spPr>
      </p:pic>
      <p:pic>
        <p:nvPicPr>
          <p:cNvPr id="69" name="Graphic 68" descr="Bullseye with solid fill">
            <a:extLst>
              <a:ext uri="{FF2B5EF4-FFF2-40B4-BE49-F238E27FC236}">
                <a16:creationId xmlns:a16="http://schemas.microsoft.com/office/drawing/2014/main" id="{D8F60257-A49B-1D7C-E301-65D134907B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4616" y="1799739"/>
            <a:ext cx="699985" cy="699985"/>
          </a:xfrm>
          <a:prstGeom prst="rect">
            <a:avLst/>
          </a:prstGeom>
        </p:spPr>
      </p:pic>
      <p:pic>
        <p:nvPicPr>
          <p:cNvPr id="71" name="Graphic 70" descr="Business Growth with solid fill">
            <a:extLst>
              <a:ext uri="{FF2B5EF4-FFF2-40B4-BE49-F238E27FC236}">
                <a16:creationId xmlns:a16="http://schemas.microsoft.com/office/drawing/2014/main" id="{8CCFC277-1551-639D-6705-04EDAB0F0F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72769" y="1779251"/>
            <a:ext cx="740961" cy="740961"/>
          </a:xfrm>
          <a:prstGeom prst="rect">
            <a:avLst/>
          </a:prstGeom>
        </p:spPr>
      </p:pic>
      <p:pic>
        <p:nvPicPr>
          <p:cNvPr id="73" name="Graphic 72" descr="Chat with solid fill">
            <a:extLst>
              <a:ext uri="{FF2B5EF4-FFF2-40B4-BE49-F238E27FC236}">
                <a16:creationId xmlns:a16="http://schemas.microsoft.com/office/drawing/2014/main" id="{DD34E601-2E21-9EC3-7CC2-86AF539120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6905" y="1774449"/>
            <a:ext cx="750564" cy="750564"/>
          </a:xfrm>
          <a:prstGeom prst="rect">
            <a:avLst/>
          </a:prstGeom>
        </p:spPr>
      </p:pic>
      <p:pic>
        <p:nvPicPr>
          <p:cNvPr id="75" name="Graphic 74" descr="Customer review with solid fill">
            <a:extLst>
              <a:ext uri="{FF2B5EF4-FFF2-40B4-BE49-F238E27FC236}">
                <a16:creationId xmlns:a16="http://schemas.microsoft.com/office/drawing/2014/main" id="{01CCC8C6-FF78-EDA8-6434-C5C4B180D2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4950" y="1839684"/>
            <a:ext cx="620094" cy="620094"/>
          </a:xfrm>
          <a:prstGeom prst="rect">
            <a:avLst/>
          </a:prstGeom>
        </p:spPr>
      </p:pic>
    </p:spTree>
    <p:extLst>
      <p:ext uri="{BB962C8B-B14F-4D97-AF65-F5344CB8AC3E}">
        <p14:creationId xmlns:p14="http://schemas.microsoft.com/office/powerpoint/2010/main" val="3848716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arallelogram 106">
            <a:extLst>
              <a:ext uri="{FF2B5EF4-FFF2-40B4-BE49-F238E27FC236}">
                <a16:creationId xmlns:a16="http://schemas.microsoft.com/office/drawing/2014/main" id="{EDA54C19-B83D-C228-B16F-064370DA3792}"/>
              </a:ext>
            </a:extLst>
          </p:cNvPr>
          <p:cNvSpPr/>
          <p:nvPr/>
        </p:nvSpPr>
        <p:spPr>
          <a:xfrm>
            <a:off x="519321" y="5812407"/>
            <a:ext cx="11099857" cy="731511"/>
          </a:xfrm>
          <a:prstGeom prst="parallelogram">
            <a:avLst>
              <a:gd name="adj" fmla="val 4257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aphicFrame>
        <p:nvGraphicFramePr>
          <p:cNvPr id="54" name="Diagram 53">
            <a:extLst>
              <a:ext uri="{FF2B5EF4-FFF2-40B4-BE49-F238E27FC236}">
                <a16:creationId xmlns:a16="http://schemas.microsoft.com/office/drawing/2014/main" id="{ED824867-1AD5-64C8-D9C9-A9C439C837FE}"/>
              </a:ext>
            </a:extLst>
          </p:cNvPr>
          <p:cNvGraphicFramePr/>
          <p:nvPr>
            <p:extLst>
              <p:ext uri="{D42A27DB-BD31-4B8C-83A1-F6EECF244321}">
                <p14:modId xmlns:p14="http://schemas.microsoft.com/office/powerpoint/2010/main" val="444191639"/>
              </p:ext>
            </p:extLst>
          </p:nvPr>
        </p:nvGraphicFramePr>
        <p:xfrm>
          <a:off x="2271871" y="870230"/>
          <a:ext cx="7276954" cy="54359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6" name="Title 13">
            <a:extLst>
              <a:ext uri="{FF2B5EF4-FFF2-40B4-BE49-F238E27FC236}">
                <a16:creationId xmlns:a16="http://schemas.microsoft.com/office/drawing/2014/main" id="{6485BF2D-1C4E-3E1A-F9D5-76E4C29D51FA}"/>
              </a:ext>
            </a:extLst>
          </p:cNvPr>
          <p:cNvSpPr txBox="1">
            <a:spLocks/>
          </p:cNvSpPr>
          <p:nvPr/>
        </p:nvSpPr>
        <p:spPr>
          <a:xfrm>
            <a:off x="2260569" y="2633292"/>
            <a:ext cx="3122369" cy="636493"/>
          </a:xfrm>
          <a:prstGeom prst="rect">
            <a:avLst/>
          </a:prstGeom>
        </p:spPr>
        <p:txBody>
          <a:bodyPr vert="horz" lIns="243868" tIns="121934" rIns="243868" bIns="121934" rtlCol="0" anchor="ctr">
            <a:noAutofit/>
          </a:bodyPr>
          <a:lstStyle/>
          <a:p>
            <a:pPr defTabSz="1828983">
              <a:spcBef>
                <a:spcPct val="0"/>
              </a:spcBef>
              <a:defRPr/>
            </a:pPr>
            <a:r>
              <a:rPr lang="id-ID" sz="1400" b="1" dirty="0">
                <a:solidFill>
                  <a:prstClr val="white"/>
                </a:solidFill>
                <a:latin typeface="Century Gothic" panose="020B0502020202020204" pitchFamily="34" charset="0"/>
              </a:rPr>
              <a:t>Manufacturer Project</a:t>
            </a:r>
            <a:endParaRPr lang="en-US" sz="1400" b="1" dirty="0">
              <a:solidFill>
                <a:prstClr val="white"/>
              </a:solidFill>
              <a:latin typeface="Century Gothic" panose="020B0502020202020204" pitchFamily="34" charset="0"/>
            </a:endParaRPr>
          </a:p>
        </p:txBody>
      </p:sp>
      <p:sp>
        <p:nvSpPr>
          <p:cNvPr id="57" name="Title 13">
            <a:extLst>
              <a:ext uri="{FF2B5EF4-FFF2-40B4-BE49-F238E27FC236}">
                <a16:creationId xmlns:a16="http://schemas.microsoft.com/office/drawing/2014/main" id="{7814374F-6F97-7DD7-809C-0E64B0E2025A}"/>
              </a:ext>
            </a:extLst>
          </p:cNvPr>
          <p:cNvSpPr txBox="1">
            <a:spLocks/>
          </p:cNvSpPr>
          <p:nvPr/>
        </p:nvSpPr>
        <p:spPr>
          <a:xfrm>
            <a:off x="4003362" y="3016085"/>
            <a:ext cx="3122369" cy="636493"/>
          </a:xfrm>
          <a:prstGeom prst="rect">
            <a:avLst/>
          </a:prstGeom>
        </p:spPr>
        <p:txBody>
          <a:bodyPr vert="horz" lIns="243868" tIns="121934" rIns="243868" bIns="121934" rtlCol="0" anchor="ctr">
            <a:noAutofit/>
          </a:bodyPr>
          <a:lstStyle/>
          <a:p>
            <a:pPr defTabSz="1828983">
              <a:spcBef>
                <a:spcPct val="0"/>
              </a:spcBef>
              <a:defRPr/>
            </a:pPr>
            <a:r>
              <a:rPr lang="id-ID" sz="1400" b="1" dirty="0">
                <a:solidFill>
                  <a:prstClr val="white"/>
                </a:solidFill>
                <a:latin typeface="Century Gothic" panose="020B0502020202020204" pitchFamily="34" charset="0"/>
              </a:rPr>
              <a:t>Socialita Effect</a:t>
            </a:r>
            <a:endParaRPr lang="en-US" sz="1400" b="1" dirty="0">
              <a:solidFill>
                <a:prstClr val="white"/>
              </a:solidFill>
              <a:latin typeface="Century Gothic" panose="020B0502020202020204" pitchFamily="34" charset="0"/>
            </a:endParaRPr>
          </a:p>
        </p:txBody>
      </p:sp>
      <p:sp>
        <p:nvSpPr>
          <p:cNvPr id="58" name="Title 13">
            <a:extLst>
              <a:ext uri="{FF2B5EF4-FFF2-40B4-BE49-F238E27FC236}">
                <a16:creationId xmlns:a16="http://schemas.microsoft.com/office/drawing/2014/main" id="{277F014C-F776-CF9E-7229-F8AB1F951F7B}"/>
              </a:ext>
            </a:extLst>
          </p:cNvPr>
          <p:cNvSpPr txBox="1">
            <a:spLocks/>
          </p:cNvSpPr>
          <p:nvPr/>
        </p:nvSpPr>
        <p:spPr>
          <a:xfrm>
            <a:off x="5962917" y="3429055"/>
            <a:ext cx="1725453" cy="636493"/>
          </a:xfrm>
          <a:prstGeom prst="rect">
            <a:avLst/>
          </a:prstGeom>
        </p:spPr>
        <p:txBody>
          <a:bodyPr vert="horz" lIns="243868" tIns="121934" rIns="243868" bIns="121934" rtlCol="0" anchor="ctr">
            <a:noAutofit/>
          </a:bodyPr>
          <a:lstStyle/>
          <a:p>
            <a:pPr defTabSz="1828983">
              <a:spcBef>
                <a:spcPct val="0"/>
              </a:spcBef>
              <a:defRPr/>
            </a:pPr>
            <a:r>
              <a:rPr lang="id-ID" sz="1400" b="1" dirty="0">
                <a:solidFill>
                  <a:prstClr val="white"/>
                </a:solidFill>
                <a:latin typeface="Century Gothic" panose="020B0502020202020204" pitchFamily="34" charset="0"/>
              </a:rPr>
              <a:t>Grand Design</a:t>
            </a:r>
            <a:endParaRPr lang="en-US" sz="1400" b="1" dirty="0">
              <a:solidFill>
                <a:prstClr val="white"/>
              </a:solidFill>
              <a:latin typeface="Century Gothic" panose="020B0502020202020204" pitchFamily="34" charset="0"/>
            </a:endParaRPr>
          </a:p>
        </p:txBody>
      </p:sp>
      <p:sp>
        <p:nvSpPr>
          <p:cNvPr id="59" name="Title 13">
            <a:extLst>
              <a:ext uri="{FF2B5EF4-FFF2-40B4-BE49-F238E27FC236}">
                <a16:creationId xmlns:a16="http://schemas.microsoft.com/office/drawing/2014/main" id="{D83EF6E2-125A-1107-273C-76235FB0E90D}"/>
              </a:ext>
            </a:extLst>
          </p:cNvPr>
          <p:cNvSpPr txBox="1">
            <a:spLocks/>
          </p:cNvSpPr>
          <p:nvPr/>
        </p:nvSpPr>
        <p:spPr>
          <a:xfrm>
            <a:off x="7574994" y="3851281"/>
            <a:ext cx="1725453" cy="636493"/>
          </a:xfrm>
          <a:prstGeom prst="rect">
            <a:avLst/>
          </a:prstGeom>
        </p:spPr>
        <p:txBody>
          <a:bodyPr vert="horz" lIns="243868" tIns="121934" rIns="243868" bIns="121934" rtlCol="0" anchor="ctr">
            <a:noAutofit/>
          </a:bodyPr>
          <a:lstStyle/>
          <a:p>
            <a:pPr defTabSz="1828983">
              <a:spcBef>
                <a:spcPct val="0"/>
              </a:spcBef>
              <a:defRPr/>
            </a:pPr>
            <a:r>
              <a:rPr lang="id-ID" sz="1400" b="1" dirty="0">
                <a:solidFill>
                  <a:prstClr val="white"/>
                </a:solidFill>
                <a:latin typeface="Century Gothic" panose="020B0502020202020204" pitchFamily="34" charset="0"/>
              </a:rPr>
              <a:t>Orange Area</a:t>
            </a:r>
            <a:endParaRPr lang="en-US" sz="1400" b="1" dirty="0">
              <a:solidFill>
                <a:prstClr val="white"/>
              </a:solidFill>
              <a:latin typeface="Century Gothic" panose="020B0502020202020204" pitchFamily="34" charset="0"/>
            </a:endParaRPr>
          </a:p>
        </p:txBody>
      </p:sp>
      <p:sp>
        <p:nvSpPr>
          <p:cNvPr id="95" name="Content Placeholder 2">
            <a:extLst>
              <a:ext uri="{FF2B5EF4-FFF2-40B4-BE49-F238E27FC236}">
                <a16:creationId xmlns:a16="http://schemas.microsoft.com/office/drawing/2014/main" id="{A0B569AE-28B3-A954-EAD4-885F9C88B7BE}"/>
              </a:ext>
            </a:extLst>
          </p:cNvPr>
          <p:cNvSpPr txBox="1">
            <a:spLocks/>
          </p:cNvSpPr>
          <p:nvPr/>
        </p:nvSpPr>
        <p:spPr>
          <a:xfrm>
            <a:off x="822567" y="3160748"/>
            <a:ext cx="1376264" cy="552780"/>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28983">
              <a:buNone/>
            </a:pPr>
            <a:r>
              <a:rPr lang="en-US" sz="900" dirty="0">
                <a:solidFill>
                  <a:prstClr val="white">
                    <a:lumMod val="65000"/>
                  </a:prstClr>
                </a:solidFill>
              </a:rPr>
              <a:t>Lorem ipsum dolor sit amet, consectetur adipiscing.</a:t>
            </a:r>
          </a:p>
        </p:txBody>
      </p:sp>
      <p:sp>
        <p:nvSpPr>
          <p:cNvPr id="97" name="Content Placeholder 2">
            <a:extLst>
              <a:ext uri="{FF2B5EF4-FFF2-40B4-BE49-F238E27FC236}">
                <a16:creationId xmlns:a16="http://schemas.microsoft.com/office/drawing/2014/main" id="{D77CEA91-834B-3814-706B-C545476AE990}"/>
              </a:ext>
            </a:extLst>
          </p:cNvPr>
          <p:cNvSpPr txBox="1">
            <a:spLocks/>
          </p:cNvSpPr>
          <p:nvPr/>
        </p:nvSpPr>
        <p:spPr>
          <a:xfrm>
            <a:off x="768086" y="2620900"/>
            <a:ext cx="1373170" cy="460156"/>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983">
              <a:buNone/>
            </a:pPr>
            <a:r>
              <a:rPr lang="en-US" sz="1800" b="1" dirty="0">
                <a:solidFill>
                  <a:srgbClr val="F26363"/>
                </a:solidFill>
                <a:latin typeface="Century Gothic" panose="020B0502020202020204" pitchFamily="34" charset="0"/>
              </a:rPr>
              <a:t>$</a:t>
            </a:r>
            <a:r>
              <a:rPr lang="id-ID" sz="1800" b="1" dirty="0">
                <a:solidFill>
                  <a:srgbClr val="F26363"/>
                </a:solidFill>
                <a:latin typeface="Century Gothic" panose="020B0502020202020204" pitchFamily="34" charset="0"/>
              </a:rPr>
              <a:t>57</a:t>
            </a:r>
            <a:r>
              <a:rPr lang="en-US" sz="1800" b="1" dirty="0">
                <a:solidFill>
                  <a:srgbClr val="F26363"/>
                </a:solidFill>
                <a:latin typeface="Century Gothic" panose="020B0502020202020204" pitchFamily="34" charset="0"/>
              </a:rPr>
              <a:t>,453</a:t>
            </a:r>
          </a:p>
        </p:txBody>
      </p:sp>
      <p:sp>
        <p:nvSpPr>
          <p:cNvPr id="98" name="Content Placeholder 2">
            <a:extLst>
              <a:ext uri="{FF2B5EF4-FFF2-40B4-BE49-F238E27FC236}">
                <a16:creationId xmlns:a16="http://schemas.microsoft.com/office/drawing/2014/main" id="{E0E5B47F-AE74-8B9A-A4E2-D83433F5CE70}"/>
              </a:ext>
            </a:extLst>
          </p:cNvPr>
          <p:cNvSpPr txBox="1">
            <a:spLocks/>
          </p:cNvSpPr>
          <p:nvPr/>
        </p:nvSpPr>
        <p:spPr>
          <a:xfrm>
            <a:off x="825393" y="2917188"/>
            <a:ext cx="1485226" cy="331845"/>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28983">
              <a:buNone/>
            </a:pPr>
            <a:r>
              <a:rPr lang="en-US" sz="1200" b="1" dirty="0">
                <a:solidFill>
                  <a:srgbClr val="F26363"/>
                </a:solidFill>
              </a:rPr>
              <a:t>Revenue</a:t>
            </a:r>
          </a:p>
        </p:txBody>
      </p:sp>
      <p:sp>
        <p:nvSpPr>
          <p:cNvPr id="91" name="Content Placeholder 2">
            <a:extLst>
              <a:ext uri="{FF2B5EF4-FFF2-40B4-BE49-F238E27FC236}">
                <a16:creationId xmlns:a16="http://schemas.microsoft.com/office/drawing/2014/main" id="{FC1C337F-1AB9-0E8D-D339-5BFE8A865FCE}"/>
              </a:ext>
            </a:extLst>
          </p:cNvPr>
          <p:cNvSpPr txBox="1">
            <a:spLocks/>
          </p:cNvSpPr>
          <p:nvPr/>
        </p:nvSpPr>
        <p:spPr>
          <a:xfrm>
            <a:off x="2381241" y="3887462"/>
            <a:ext cx="1376264" cy="552780"/>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28983">
              <a:buNone/>
            </a:pPr>
            <a:r>
              <a:rPr lang="en-US" sz="900" dirty="0">
                <a:solidFill>
                  <a:prstClr val="white">
                    <a:lumMod val="65000"/>
                  </a:prstClr>
                </a:solidFill>
              </a:rPr>
              <a:t>Lorem ipsum dolor sit amet, consectetur adipiscing.</a:t>
            </a:r>
          </a:p>
        </p:txBody>
      </p:sp>
      <p:sp>
        <p:nvSpPr>
          <p:cNvPr id="93" name="Content Placeholder 2">
            <a:extLst>
              <a:ext uri="{FF2B5EF4-FFF2-40B4-BE49-F238E27FC236}">
                <a16:creationId xmlns:a16="http://schemas.microsoft.com/office/drawing/2014/main" id="{723692BD-7C2C-D0CC-5997-A0380871BEA2}"/>
              </a:ext>
            </a:extLst>
          </p:cNvPr>
          <p:cNvSpPr txBox="1">
            <a:spLocks/>
          </p:cNvSpPr>
          <p:nvPr/>
        </p:nvSpPr>
        <p:spPr>
          <a:xfrm>
            <a:off x="2294654" y="3321053"/>
            <a:ext cx="1373170" cy="460156"/>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983">
              <a:buNone/>
            </a:pPr>
            <a:r>
              <a:rPr lang="en-US" sz="1800" b="1" dirty="0">
                <a:solidFill>
                  <a:srgbClr val="FFA826"/>
                </a:solidFill>
                <a:latin typeface="Century Gothic" panose="020B0502020202020204" pitchFamily="34" charset="0"/>
              </a:rPr>
              <a:t>$</a:t>
            </a:r>
            <a:r>
              <a:rPr lang="id-ID" sz="1800" b="1" dirty="0">
                <a:solidFill>
                  <a:srgbClr val="FFA826"/>
                </a:solidFill>
                <a:latin typeface="Century Gothic" panose="020B0502020202020204" pitchFamily="34" charset="0"/>
              </a:rPr>
              <a:t>68</a:t>
            </a:r>
            <a:r>
              <a:rPr lang="en-US" sz="1800" b="1" dirty="0">
                <a:solidFill>
                  <a:srgbClr val="FFA826"/>
                </a:solidFill>
                <a:latin typeface="Century Gothic" panose="020B0502020202020204" pitchFamily="34" charset="0"/>
              </a:rPr>
              <a:t>,</a:t>
            </a:r>
            <a:r>
              <a:rPr lang="id-ID" sz="1800" b="1" dirty="0">
                <a:solidFill>
                  <a:srgbClr val="FFA826"/>
                </a:solidFill>
                <a:latin typeface="Century Gothic" panose="020B0502020202020204" pitchFamily="34" charset="0"/>
              </a:rPr>
              <a:t>147</a:t>
            </a:r>
            <a:endParaRPr lang="en-US" sz="1800" b="1" dirty="0">
              <a:solidFill>
                <a:srgbClr val="FFA826"/>
              </a:solidFill>
              <a:latin typeface="Century Gothic" panose="020B0502020202020204" pitchFamily="34" charset="0"/>
            </a:endParaRPr>
          </a:p>
        </p:txBody>
      </p:sp>
      <p:sp>
        <p:nvSpPr>
          <p:cNvPr id="94" name="Content Placeholder 2">
            <a:extLst>
              <a:ext uri="{FF2B5EF4-FFF2-40B4-BE49-F238E27FC236}">
                <a16:creationId xmlns:a16="http://schemas.microsoft.com/office/drawing/2014/main" id="{86C4310D-32CB-9F88-4CEB-29396AB4F52A}"/>
              </a:ext>
            </a:extLst>
          </p:cNvPr>
          <p:cNvSpPr txBox="1">
            <a:spLocks/>
          </p:cNvSpPr>
          <p:nvPr/>
        </p:nvSpPr>
        <p:spPr>
          <a:xfrm>
            <a:off x="2392555" y="3622309"/>
            <a:ext cx="1485226" cy="331845"/>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28983">
              <a:buNone/>
            </a:pPr>
            <a:r>
              <a:rPr lang="en-US" sz="1200" b="1" dirty="0">
                <a:solidFill>
                  <a:srgbClr val="FFA826"/>
                </a:solidFill>
              </a:rPr>
              <a:t>Revenue</a:t>
            </a:r>
          </a:p>
        </p:txBody>
      </p:sp>
      <p:sp>
        <p:nvSpPr>
          <p:cNvPr id="87" name="Content Placeholder 2">
            <a:extLst>
              <a:ext uri="{FF2B5EF4-FFF2-40B4-BE49-F238E27FC236}">
                <a16:creationId xmlns:a16="http://schemas.microsoft.com/office/drawing/2014/main" id="{14D418EB-C5C5-693F-271A-4AAD320FA6D9}"/>
              </a:ext>
            </a:extLst>
          </p:cNvPr>
          <p:cNvSpPr txBox="1">
            <a:spLocks/>
          </p:cNvSpPr>
          <p:nvPr/>
        </p:nvSpPr>
        <p:spPr>
          <a:xfrm>
            <a:off x="5961370" y="4571207"/>
            <a:ext cx="1376264" cy="552780"/>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28983">
              <a:buNone/>
            </a:pPr>
            <a:r>
              <a:rPr lang="en-US" sz="900" dirty="0">
                <a:solidFill>
                  <a:prstClr val="white">
                    <a:lumMod val="65000"/>
                  </a:prstClr>
                </a:solidFill>
              </a:rPr>
              <a:t>Lorem ipsum dolor sit amet, consectetur adipiscing.</a:t>
            </a:r>
          </a:p>
        </p:txBody>
      </p:sp>
      <p:sp>
        <p:nvSpPr>
          <p:cNvPr id="89" name="Content Placeholder 2">
            <a:extLst>
              <a:ext uri="{FF2B5EF4-FFF2-40B4-BE49-F238E27FC236}">
                <a16:creationId xmlns:a16="http://schemas.microsoft.com/office/drawing/2014/main" id="{F07B5725-862E-238E-9A17-EBC17CD303A4}"/>
              </a:ext>
            </a:extLst>
          </p:cNvPr>
          <p:cNvSpPr txBox="1">
            <a:spLocks/>
          </p:cNvSpPr>
          <p:nvPr/>
        </p:nvSpPr>
        <p:spPr>
          <a:xfrm>
            <a:off x="5870935" y="4057411"/>
            <a:ext cx="1373170" cy="460156"/>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983">
              <a:buNone/>
            </a:pPr>
            <a:r>
              <a:rPr lang="en-US" sz="1800" b="1" dirty="0">
                <a:solidFill>
                  <a:srgbClr val="995DB3"/>
                </a:solidFill>
                <a:latin typeface="Century Gothic" panose="020B0502020202020204" pitchFamily="34" charset="0"/>
              </a:rPr>
              <a:t>$</a:t>
            </a:r>
            <a:r>
              <a:rPr lang="id-ID" sz="1800" b="1" dirty="0">
                <a:solidFill>
                  <a:srgbClr val="995DB3"/>
                </a:solidFill>
                <a:latin typeface="Century Gothic" panose="020B0502020202020204" pitchFamily="34" charset="0"/>
              </a:rPr>
              <a:t>34</a:t>
            </a:r>
            <a:r>
              <a:rPr lang="en-US" sz="1800" b="1" dirty="0">
                <a:solidFill>
                  <a:srgbClr val="995DB3"/>
                </a:solidFill>
                <a:latin typeface="Century Gothic" panose="020B0502020202020204" pitchFamily="34" charset="0"/>
              </a:rPr>
              <a:t>,</a:t>
            </a:r>
            <a:r>
              <a:rPr lang="id-ID" sz="1800" b="1" dirty="0">
                <a:solidFill>
                  <a:srgbClr val="995DB3"/>
                </a:solidFill>
                <a:latin typeface="Century Gothic" panose="020B0502020202020204" pitchFamily="34" charset="0"/>
              </a:rPr>
              <a:t>522</a:t>
            </a:r>
            <a:endParaRPr lang="en-US" sz="1800" b="1" dirty="0">
              <a:solidFill>
                <a:srgbClr val="995DB3"/>
              </a:solidFill>
              <a:latin typeface="Century Gothic" panose="020B0502020202020204" pitchFamily="34" charset="0"/>
            </a:endParaRPr>
          </a:p>
        </p:txBody>
      </p:sp>
      <p:sp>
        <p:nvSpPr>
          <p:cNvPr id="90" name="Content Placeholder 2">
            <a:extLst>
              <a:ext uri="{FF2B5EF4-FFF2-40B4-BE49-F238E27FC236}">
                <a16:creationId xmlns:a16="http://schemas.microsoft.com/office/drawing/2014/main" id="{4184A2F5-831D-04C3-4A04-EB4B7266A2C3}"/>
              </a:ext>
            </a:extLst>
          </p:cNvPr>
          <p:cNvSpPr txBox="1">
            <a:spLocks/>
          </p:cNvSpPr>
          <p:nvPr/>
        </p:nvSpPr>
        <p:spPr>
          <a:xfrm>
            <a:off x="5971440" y="4332436"/>
            <a:ext cx="1485226" cy="331845"/>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28983">
              <a:buNone/>
            </a:pPr>
            <a:r>
              <a:rPr lang="en-US" sz="1200" b="1" dirty="0">
                <a:solidFill>
                  <a:srgbClr val="995DB3"/>
                </a:solidFill>
              </a:rPr>
              <a:t>Revenue</a:t>
            </a:r>
          </a:p>
        </p:txBody>
      </p:sp>
      <p:sp>
        <p:nvSpPr>
          <p:cNvPr id="83" name="Content Placeholder 2">
            <a:extLst>
              <a:ext uri="{FF2B5EF4-FFF2-40B4-BE49-F238E27FC236}">
                <a16:creationId xmlns:a16="http://schemas.microsoft.com/office/drawing/2014/main" id="{18B6BB26-A156-0829-568B-E10AA9F79094}"/>
              </a:ext>
            </a:extLst>
          </p:cNvPr>
          <p:cNvSpPr txBox="1">
            <a:spLocks/>
          </p:cNvSpPr>
          <p:nvPr/>
        </p:nvSpPr>
        <p:spPr>
          <a:xfrm>
            <a:off x="4321687" y="4191134"/>
            <a:ext cx="1376264" cy="552780"/>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28983">
              <a:buNone/>
            </a:pPr>
            <a:r>
              <a:rPr lang="en-US" sz="900" dirty="0">
                <a:solidFill>
                  <a:prstClr val="white">
                    <a:lumMod val="65000"/>
                  </a:prstClr>
                </a:solidFill>
              </a:rPr>
              <a:t>Lorem ipsum dolor sit amet, consectetur adipiscing.</a:t>
            </a:r>
          </a:p>
        </p:txBody>
      </p:sp>
      <p:sp>
        <p:nvSpPr>
          <p:cNvPr id="85" name="Content Placeholder 2">
            <a:extLst>
              <a:ext uri="{FF2B5EF4-FFF2-40B4-BE49-F238E27FC236}">
                <a16:creationId xmlns:a16="http://schemas.microsoft.com/office/drawing/2014/main" id="{7636E928-2607-D969-2A2C-0737651FD513}"/>
              </a:ext>
            </a:extLst>
          </p:cNvPr>
          <p:cNvSpPr txBox="1">
            <a:spLocks/>
          </p:cNvSpPr>
          <p:nvPr/>
        </p:nvSpPr>
        <p:spPr>
          <a:xfrm>
            <a:off x="4224787" y="3675666"/>
            <a:ext cx="1373170" cy="460156"/>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983">
              <a:buNone/>
            </a:pPr>
            <a:r>
              <a:rPr lang="en-US" sz="1800" b="1" dirty="0">
                <a:solidFill>
                  <a:srgbClr val="7DD1CE"/>
                </a:solidFill>
                <a:latin typeface="Century Gothic" panose="020B0502020202020204" pitchFamily="34" charset="0"/>
              </a:rPr>
              <a:t>$</a:t>
            </a:r>
            <a:r>
              <a:rPr lang="id-ID" sz="1800" b="1" dirty="0">
                <a:solidFill>
                  <a:srgbClr val="7DD1CE"/>
                </a:solidFill>
                <a:latin typeface="Century Gothic" panose="020B0502020202020204" pitchFamily="34" charset="0"/>
              </a:rPr>
              <a:t>25</a:t>
            </a:r>
            <a:r>
              <a:rPr lang="en-US" sz="1800" b="1" dirty="0">
                <a:solidFill>
                  <a:srgbClr val="7DD1CE"/>
                </a:solidFill>
                <a:latin typeface="Century Gothic" panose="020B0502020202020204" pitchFamily="34" charset="0"/>
              </a:rPr>
              <a:t>,</a:t>
            </a:r>
            <a:r>
              <a:rPr lang="id-ID" sz="1800" b="1" dirty="0">
                <a:solidFill>
                  <a:srgbClr val="7DD1CE"/>
                </a:solidFill>
                <a:latin typeface="Century Gothic" panose="020B0502020202020204" pitchFamily="34" charset="0"/>
              </a:rPr>
              <a:t>100</a:t>
            </a:r>
            <a:endParaRPr lang="en-US" sz="1800" b="1" dirty="0">
              <a:solidFill>
                <a:srgbClr val="7DD1CE"/>
              </a:solidFill>
              <a:latin typeface="Century Gothic" panose="020B0502020202020204" pitchFamily="34" charset="0"/>
            </a:endParaRPr>
          </a:p>
        </p:txBody>
      </p:sp>
      <p:sp>
        <p:nvSpPr>
          <p:cNvPr id="86" name="Content Placeholder 2">
            <a:extLst>
              <a:ext uri="{FF2B5EF4-FFF2-40B4-BE49-F238E27FC236}">
                <a16:creationId xmlns:a16="http://schemas.microsoft.com/office/drawing/2014/main" id="{DC2032A0-08E0-534F-7CB2-3134142E4CE5}"/>
              </a:ext>
            </a:extLst>
          </p:cNvPr>
          <p:cNvSpPr txBox="1">
            <a:spLocks/>
          </p:cNvSpPr>
          <p:nvPr/>
        </p:nvSpPr>
        <p:spPr>
          <a:xfrm>
            <a:off x="4312669" y="3944969"/>
            <a:ext cx="1485226" cy="331845"/>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28983">
              <a:buNone/>
            </a:pPr>
            <a:r>
              <a:rPr lang="en-US" sz="1200" b="1" dirty="0">
                <a:solidFill>
                  <a:srgbClr val="00BAB5"/>
                </a:solidFill>
              </a:rPr>
              <a:t>Revenue</a:t>
            </a:r>
          </a:p>
        </p:txBody>
      </p:sp>
      <p:grpSp>
        <p:nvGrpSpPr>
          <p:cNvPr id="64" name="Group 63">
            <a:extLst>
              <a:ext uri="{FF2B5EF4-FFF2-40B4-BE49-F238E27FC236}">
                <a16:creationId xmlns:a16="http://schemas.microsoft.com/office/drawing/2014/main" id="{62544F49-3898-5B81-58F1-01B30BC7FB4F}"/>
              </a:ext>
            </a:extLst>
          </p:cNvPr>
          <p:cNvGrpSpPr>
            <a:grpSpLocks noChangeAspect="1"/>
          </p:cNvGrpSpPr>
          <p:nvPr/>
        </p:nvGrpSpPr>
        <p:grpSpPr>
          <a:xfrm>
            <a:off x="399511" y="2892124"/>
            <a:ext cx="436996" cy="623165"/>
            <a:chOff x="2338389" y="866775"/>
            <a:chExt cx="622300" cy="887413"/>
          </a:xfrm>
          <a:solidFill>
            <a:srgbClr val="F26363"/>
          </a:solidFill>
        </p:grpSpPr>
        <p:sp>
          <p:nvSpPr>
            <p:cNvPr id="77" name="Freeform 1939">
              <a:extLst>
                <a:ext uri="{FF2B5EF4-FFF2-40B4-BE49-F238E27FC236}">
                  <a16:creationId xmlns:a16="http://schemas.microsoft.com/office/drawing/2014/main" id="{15386709-3421-49FD-BD70-0B44B0B3F889}"/>
                </a:ext>
              </a:extLst>
            </p:cNvPr>
            <p:cNvSpPr>
              <a:spLocks noEditPoints="1"/>
            </p:cNvSpPr>
            <p:nvPr/>
          </p:nvSpPr>
          <p:spPr bwMode="auto">
            <a:xfrm>
              <a:off x="2432051" y="866775"/>
              <a:ext cx="438150" cy="549275"/>
            </a:xfrm>
            <a:custGeom>
              <a:avLst/>
              <a:gdLst>
                <a:gd name="T0" fmla="*/ 227 w 244"/>
                <a:gd name="T1" fmla="*/ 155 h 306"/>
                <a:gd name="T2" fmla="*/ 206 w 244"/>
                <a:gd name="T3" fmla="*/ 79 h 306"/>
                <a:gd name="T4" fmla="*/ 206 w 244"/>
                <a:gd name="T5" fmla="*/ 79 h 306"/>
                <a:gd name="T6" fmla="*/ 168 w 244"/>
                <a:gd name="T7" fmla="*/ 45 h 306"/>
                <a:gd name="T8" fmla="*/ 52 w 244"/>
                <a:gd name="T9" fmla="*/ 64 h 306"/>
                <a:gd name="T10" fmla="*/ 15 w 244"/>
                <a:gd name="T11" fmla="*/ 150 h 306"/>
                <a:gd name="T12" fmla="*/ 15 w 244"/>
                <a:gd name="T13" fmla="*/ 156 h 306"/>
                <a:gd name="T14" fmla="*/ 1 w 244"/>
                <a:gd name="T15" fmla="*/ 191 h 306"/>
                <a:gd name="T16" fmla="*/ 27 w 244"/>
                <a:gd name="T17" fmla="*/ 227 h 306"/>
                <a:gd name="T18" fmla="*/ 121 w 244"/>
                <a:gd name="T19" fmla="*/ 306 h 306"/>
                <a:gd name="T20" fmla="*/ 215 w 244"/>
                <a:gd name="T21" fmla="*/ 227 h 306"/>
                <a:gd name="T22" fmla="*/ 242 w 244"/>
                <a:gd name="T23" fmla="*/ 191 h 306"/>
                <a:gd name="T24" fmla="*/ 227 w 244"/>
                <a:gd name="T25" fmla="*/ 155 h 306"/>
                <a:gd name="T26" fmla="*/ 121 w 244"/>
                <a:gd name="T27" fmla="*/ 286 h 306"/>
                <a:gd name="T28" fmla="*/ 36 w 244"/>
                <a:gd name="T29" fmla="*/ 184 h 306"/>
                <a:gd name="T30" fmla="*/ 77 w 244"/>
                <a:gd name="T31" fmla="*/ 99 h 306"/>
                <a:gd name="T32" fmla="*/ 206 w 244"/>
                <a:gd name="T33" fmla="*/ 148 h 306"/>
                <a:gd name="T34" fmla="*/ 207 w 244"/>
                <a:gd name="T35" fmla="*/ 167 h 306"/>
                <a:gd name="T36" fmla="*/ 121 w 244"/>
                <a:gd name="T37" fmla="*/ 28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306">
                  <a:moveTo>
                    <a:pt x="227" y="155"/>
                  </a:moveTo>
                  <a:cubicBezTo>
                    <a:pt x="225" y="119"/>
                    <a:pt x="217" y="95"/>
                    <a:pt x="206" y="79"/>
                  </a:cubicBezTo>
                  <a:cubicBezTo>
                    <a:pt x="206" y="79"/>
                    <a:pt x="206" y="79"/>
                    <a:pt x="206" y="79"/>
                  </a:cubicBezTo>
                  <a:cubicBezTo>
                    <a:pt x="197" y="65"/>
                    <a:pt x="179" y="52"/>
                    <a:pt x="168" y="45"/>
                  </a:cubicBezTo>
                  <a:cubicBezTo>
                    <a:pt x="96" y="0"/>
                    <a:pt x="56" y="57"/>
                    <a:pt x="52" y="64"/>
                  </a:cubicBezTo>
                  <a:cubicBezTo>
                    <a:pt x="45" y="67"/>
                    <a:pt x="3" y="85"/>
                    <a:pt x="15" y="150"/>
                  </a:cubicBezTo>
                  <a:cubicBezTo>
                    <a:pt x="15" y="152"/>
                    <a:pt x="15" y="154"/>
                    <a:pt x="15" y="156"/>
                  </a:cubicBezTo>
                  <a:cubicBezTo>
                    <a:pt x="6" y="160"/>
                    <a:pt x="0" y="170"/>
                    <a:pt x="1" y="191"/>
                  </a:cubicBezTo>
                  <a:cubicBezTo>
                    <a:pt x="3" y="214"/>
                    <a:pt x="15" y="224"/>
                    <a:pt x="27" y="227"/>
                  </a:cubicBezTo>
                  <a:cubicBezTo>
                    <a:pt x="45" y="270"/>
                    <a:pt x="80" y="306"/>
                    <a:pt x="121" y="306"/>
                  </a:cubicBezTo>
                  <a:cubicBezTo>
                    <a:pt x="162" y="306"/>
                    <a:pt x="197" y="270"/>
                    <a:pt x="215" y="227"/>
                  </a:cubicBezTo>
                  <a:cubicBezTo>
                    <a:pt x="228" y="225"/>
                    <a:pt x="240" y="215"/>
                    <a:pt x="242" y="191"/>
                  </a:cubicBezTo>
                  <a:cubicBezTo>
                    <a:pt x="244" y="169"/>
                    <a:pt x="236" y="159"/>
                    <a:pt x="227" y="155"/>
                  </a:cubicBezTo>
                  <a:moveTo>
                    <a:pt x="121" y="286"/>
                  </a:moveTo>
                  <a:cubicBezTo>
                    <a:pt x="78" y="286"/>
                    <a:pt x="43" y="233"/>
                    <a:pt x="36" y="184"/>
                  </a:cubicBezTo>
                  <a:cubicBezTo>
                    <a:pt x="39" y="166"/>
                    <a:pt x="49" y="128"/>
                    <a:pt x="77" y="99"/>
                  </a:cubicBezTo>
                  <a:cubicBezTo>
                    <a:pt x="99" y="123"/>
                    <a:pt x="139" y="150"/>
                    <a:pt x="206" y="148"/>
                  </a:cubicBezTo>
                  <a:cubicBezTo>
                    <a:pt x="207" y="154"/>
                    <a:pt x="207" y="160"/>
                    <a:pt x="207" y="167"/>
                  </a:cubicBezTo>
                  <a:cubicBezTo>
                    <a:pt x="207" y="221"/>
                    <a:pt x="169" y="286"/>
                    <a:pt x="121" y="2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78" name="Freeform 1940">
              <a:extLst>
                <a:ext uri="{FF2B5EF4-FFF2-40B4-BE49-F238E27FC236}">
                  <a16:creationId xmlns:a16="http://schemas.microsoft.com/office/drawing/2014/main" id="{9818A43C-0BFC-5E6A-3BD3-1864452982A8}"/>
                </a:ext>
              </a:extLst>
            </p:cNvPr>
            <p:cNvSpPr>
              <a:spLocks noEditPoints="1"/>
            </p:cNvSpPr>
            <p:nvPr/>
          </p:nvSpPr>
          <p:spPr bwMode="auto">
            <a:xfrm>
              <a:off x="2530476" y="1165225"/>
              <a:ext cx="238125" cy="77788"/>
            </a:xfrm>
            <a:custGeom>
              <a:avLst/>
              <a:gdLst>
                <a:gd name="T0" fmla="*/ 63 w 133"/>
                <a:gd name="T1" fmla="*/ 21 h 43"/>
                <a:gd name="T2" fmla="*/ 63 w 133"/>
                <a:gd name="T3" fmla="*/ 17 h 43"/>
                <a:gd name="T4" fmla="*/ 71 w 133"/>
                <a:gd name="T5" fmla="*/ 17 h 43"/>
                <a:gd name="T6" fmla="*/ 70 w 133"/>
                <a:gd name="T7" fmla="*/ 21 h 43"/>
                <a:gd name="T8" fmla="*/ 102 w 133"/>
                <a:gd name="T9" fmla="*/ 43 h 43"/>
                <a:gd name="T10" fmla="*/ 133 w 133"/>
                <a:gd name="T11" fmla="*/ 21 h 43"/>
                <a:gd name="T12" fmla="*/ 102 w 133"/>
                <a:gd name="T13" fmla="*/ 0 h 43"/>
                <a:gd name="T14" fmla="*/ 75 w 133"/>
                <a:gd name="T15" fmla="*/ 7 h 43"/>
                <a:gd name="T16" fmla="*/ 58 w 133"/>
                <a:gd name="T17" fmla="*/ 7 h 43"/>
                <a:gd name="T18" fmla="*/ 32 w 133"/>
                <a:gd name="T19" fmla="*/ 0 h 43"/>
                <a:gd name="T20" fmla="*/ 0 w 133"/>
                <a:gd name="T21" fmla="*/ 21 h 43"/>
                <a:gd name="T22" fmla="*/ 32 w 133"/>
                <a:gd name="T23" fmla="*/ 42 h 43"/>
                <a:gd name="T24" fmla="*/ 63 w 133"/>
                <a:gd name="T25" fmla="*/ 21 h 43"/>
                <a:gd name="T26" fmla="*/ 102 w 133"/>
                <a:gd name="T27" fmla="*/ 10 h 43"/>
                <a:gd name="T28" fmla="*/ 123 w 133"/>
                <a:gd name="T29" fmla="*/ 21 h 43"/>
                <a:gd name="T30" fmla="*/ 102 w 133"/>
                <a:gd name="T31" fmla="*/ 32 h 43"/>
                <a:gd name="T32" fmla="*/ 80 w 133"/>
                <a:gd name="T33" fmla="*/ 21 h 43"/>
                <a:gd name="T34" fmla="*/ 102 w 133"/>
                <a:gd name="T35" fmla="*/ 10 h 43"/>
                <a:gd name="T36" fmla="*/ 10 w 133"/>
                <a:gd name="T37" fmla="*/ 21 h 43"/>
                <a:gd name="T38" fmla="*/ 32 w 133"/>
                <a:gd name="T39" fmla="*/ 10 h 43"/>
                <a:gd name="T40" fmla="*/ 53 w 133"/>
                <a:gd name="T41" fmla="*/ 21 h 43"/>
                <a:gd name="T42" fmla="*/ 32 w 133"/>
                <a:gd name="T43" fmla="*/ 32 h 43"/>
                <a:gd name="T44" fmla="*/ 10 w 133"/>
                <a:gd name="T4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43">
                  <a:moveTo>
                    <a:pt x="63" y="21"/>
                  </a:moveTo>
                  <a:cubicBezTo>
                    <a:pt x="63" y="20"/>
                    <a:pt x="63" y="19"/>
                    <a:pt x="63" y="17"/>
                  </a:cubicBezTo>
                  <a:cubicBezTo>
                    <a:pt x="71" y="17"/>
                    <a:pt x="71" y="17"/>
                    <a:pt x="71" y="17"/>
                  </a:cubicBezTo>
                  <a:cubicBezTo>
                    <a:pt x="70" y="19"/>
                    <a:pt x="70" y="20"/>
                    <a:pt x="70" y="21"/>
                  </a:cubicBezTo>
                  <a:cubicBezTo>
                    <a:pt x="70" y="43"/>
                    <a:pt x="92" y="43"/>
                    <a:pt x="102" y="43"/>
                  </a:cubicBezTo>
                  <a:cubicBezTo>
                    <a:pt x="112" y="43"/>
                    <a:pt x="133" y="42"/>
                    <a:pt x="133" y="21"/>
                  </a:cubicBezTo>
                  <a:cubicBezTo>
                    <a:pt x="133" y="0"/>
                    <a:pt x="112" y="0"/>
                    <a:pt x="102" y="0"/>
                  </a:cubicBezTo>
                  <a:cubicBezTo>
                    <a:pt x="95" y="0"/>
                    <a:pt x="82" y="0"/>
                    <a:pt x="75" y="7"/>
                  </a:cubicBezTo>
                  <a:cubicBezTo>
                    <a:pt x="58" y="7"/>
                    <a:pt x="58" y="7"/>
                    <a:pt x="58" y="7"/>
                  </a:cubicBezTo>
                  <a:cubicBezTo>
                    <a:pt x="51" y="0"/>
                    <a:pt x="39" y="0"/>
                    <a:pt x="32" y="0"/>
                  </a:cubicBezTo>
                  <a:cubicBezTo>
                    <a:pt x="21" y="0"/>
                    <a:pt x="0" y="0"/>
                    <a:pt x="0" y="21"/>
                  </a:cubicBezTo>
                  <a:cubicBezTo>
                    <a:pt x="0" y="42"/>
                    <a:pt x="21" y="42"/>
                    <a:pt x="32" y="42"/>
                  </a:cubicBezTo>
                  <a:cubicBezTo>
                    <a:pt x="42" y="42"/>
                    <a:pt x="63" y="43"/>
                    <a:pt x="63" y="21"/>
                  </a:cubicBezTo>
                  <a:moveTo>
                    <a:pt x="102" y="10"/>
                  </a:moveTo>
                  <a:cubicBezTo>
                    <a:pt x="120" y="10"/>
                    <a:pt x="123" y="13"/>
                    <a:pt x="123" y="21"/>
                  </a:cubicBezTo>
                  <a:cubicBezTo>
                    <a:pt x="123" y="29"/>
                    <a:pt x="120" y="32"/>
                    <a:pt x="102" y="32"/>
                  </a:cubicBezTo>
                  <a:cubicBezTo>
                    <a:pt x="84" y="32"/>
                    <a:pt x="80" y="29"/>
                    <a:pt x="80" y="21"/>
                  </a:cubicBezTo>
                  <a:cubicBezTo>
                    <a:pt x="80" y="13"/>
                    <a:pt x="84" y="10"/>
                    <a:pt x="102" y="10"/>
                  </a:cubicBezTo>
                  <a:moveTo>
                    <a:pt x="10" y="21"/>
                  </a:moveTo>
                  <a:cubicBezTo>
                    <a:pt x="10" y="13"/>
                    <a:pt x="13" y="10"/>
                    <a:pt x="32" y="10"/>
                  </a:cubicBezTo>
                  <a:cubicBezTo>
                    <a:pt x="50" y="10"/>
                    <a:pt x="53" y="13"/>
                    <a:pt x="53" y="21"/>
                  </a:cubicBezTo>
                  <a:cubicBezTo>
                    <a:pt x="53" y="29"/>
                    <a:pt x="50" y="32"/>
                    <a:pt x="32" y="32"/>
                  </a:cubicBezTo>
                  <a:cubicBezTo>
                    <a:pt x="13" y="32"/>
                    <a:pt x="10" y="29"/>
                    <a:pt x="1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79" name="Freeform 1941">
              <a:extLst>
                <a:ext uri="{FF2B5EF4-FFF2-40B4-BE49-F238E27FC236}">
                  <a16:creationId xmlns:a16="http://schemas.microsoft.com/office/drawing/2014/main" id="{B0A5EFFF-14DE-9BB0-9DB6-BAD1010766AE}"/>
                </a:ext>
              </a:extLst>
            </p:cNvPr>
            <p:cNvSpPr>
              <a:spLocks noEditPoints="1"/>
            </p:cNvSpPr>
            <p:nvPr/>
          </p:nvSpPr>
          <p:spPr bwMode="auto">
            <a:xfrm>
              <a:off x="2338389" y="1403350"/>
              <a:ext cx="622300" cy="350838"/>
            </a:xfrm>
            <a:custGeom>
              <a:avLst/>
              <a:gdLst>
                <a:gd name="T0" fmla="*/ 266 w 347"/>
                <a:gd name="T1" fmla="*/ 3 h 195"/>
                <a:gd name="T2" fmla="*/ 254 w 347"/>
                <a:gd name="T3" fmla="*/ 0 h 195"/>
                <a:gd name="T4" fmla="*/ 173 w 347"/>
                <a:gd name="T5" fmla="*/ 183 h 195"/>
                <a:gd name="T6" fmla="*/ 93 w 347"/>
                <a:gd name="T7" fmla="*/ 0 h 195"/>
                <a:gd name="T8" fmla="*/ 81 w 347"/>
                <a:gd name="T9" fmla="*/ 3 h 195"/>
                <a:gd name="T10" fmla="*/ 0 w 347"/>
                <a:gd name="T11" fmla="*/ 107 h 195"/>
                <a:gd name="T12" fmla="*/ 0 w 347"/>
                <a:gd name="T13" fmla="*/ 172 h 195"/>
                <a:gd name="T14" fmla="*/ 23 w 347"/>
                <a:gd name="T15" fmla="*/ 195 h 195"/>
                <a:gd name="T16" fmla="*/ 324 w 347"/>
                <a:gd name="T17" fmla="*/ 195 h 195"/>
                <a:gd name="T18" fmla="*/ 347 w 347"/>
                <a:gd name="T19" fmla="*/ 172 h 195"/>
                <a:gd name="T20" fmla="*/ 347 w 347"/>
                <a:gd name="T21" fmla="*/ 107 h 195"/>
                <a:gd name="T22" fmla="*/ 266 w 347"/>
                <a:gd name="T23" fmla="*/ 3 h 195"/>
                <a:gd name="T24" fmla="*/ 231 w 347"/>
                <a:gd name="T25" fmla="*/ 130 h 195"/>
                <a:gd name="T26" fmla="*/ 253 w 347"/>
                <a:gd name="T27" fmla="*/ 105 h 195"/>
                <a:gd name="T28" fmla="*/ 273 w 347"/>
                <a:gd name="T29" fmla="*/ 105 h 195"/>
                <a:gd name="T30" fmla="*/ 296 w 347"/>
                <a:gd name="T31" fmla="*/ 130 h 195"/>
                <a:gd name="T32" fmla="*/ 231 w 347"/>
                <a:gd name="T33" fmla="*/ 13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195">
                  <a:moveTo>
                    <a:pt x="266" y="3"/>
                  </a:moveTo>
                  <a:cubicBezTo>
                    <a:pt x="254" y="0"/>
                    <a:pt x="254" y="0"/>
                    <a:pt x="254" y="0"/>
                  </a:cubicBezTo>
                  <a:cubicBezTo>
                    <a:pt x="173" y="183"/>
                    <a:pt x="173" y="183"/>
                    <a:pt x="173" y="183"/>
                  </a:cubicBezTo>
                  <a:cubicBezTo>
                    <a:pt x="93" y="0"/>
                    <a:pt x="93" y="0"/>
                    <a:pt x="93" y="0"/>
                  </a:cubicBezTo>
                  <a:cubicBezTo>
                    <a:pt x="81" y="3"/>
                    <a:pt x="81" y="3"/>
                    <a:pt x="81" y="3"/>
                  </a:cubicBezTo>
                  <a:cubicBezTo>
                    <a:pt x="33" y="15"/>
                    <a:pt x="0" y="58"/>
                    <a:pt x="0" y="107"/>
                  </a:cubicBezTo>
                  <a:cubicBezTo>
                    <a:pt x="0" y="172"/>
                    <a:pt x="0" y="172"/>
                    <a:pt x="0" y="172"/>
                  </a:cubicBezTo>
                  <a:cubicBezTo>
                    <a:pt x="0" y="185"/>
                    <a:pt x="10" y="195"/>
                    <a:pt x="23" y="195"/>
                  </a:cubicBezTo>
                  <a:cubicBezTo>
                    <a:pt x="324" y="195"/>
                    <a:pt x="324" y="195"/>
                    <a:pt x="324" y="195"/>
                  </a:cubicBezTo>
                  <a:cubicBezTo>
                    <a:pt x="336" y="195"/>
                    <a:pt x="347" y="185"/>
                    <a:pt x="347" y="172"/>
                  </a:cubicBezTo>
                  <a:cubicBezTo>
                    <a:pt x="347" y="107"/>
                    <a:pt x="347" y="107"/>
                    <a:pt x="347" y="107"/>
                  </a:cubicBezTo>
                  <a:cubicBezTo>
                    <a:pt x="347" y="58"/>
                    <a:pt x="313" y="15"/>
                    <a:pt x="266" y="3"/>
                  </a:cubicBezTo>
                  <a:moveTo>
                    <a:pt x="231" y="130"/>
                  </a:moveTo>
                  <a:cubicBezTo>
                    <a:pt x="253" y="105"/>
                    <a:pt x="253" y="105"/>
                    <a:pt x="253" y="105"/>
                  </a:cubicBezTo>
                  <a:cubicBezTo>
                    <a:pt x="259" y="99"/>
                    <a:pt x="268" y="99"/>
                    <a:pt x="273" y="105"/>
                  </a:cubicBezTo>
                  <a:cubicBezTo>
                    <a:pt x="296" y="130"/>
                    <a:pt x="296" y="130"/>
                    <a:pt x="296" y="130"/>
                  </a:cubicBezTo>
                  <a:lnTo>
                    <a:pt x="231"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82" name="Freeform 1942">
              <a:extLst>
                <a:ext uri="{FF2B5EF4-FFF2-40B4-BE49-F238E27FC236}">
                  <a16:creationId xmlns:a16="http://schemas.microsoft.com/office/drawing/2014/main" id="{394E3FE3-085B-2D08-91E7-DFF4BC144C98}"/>
                </a:ext>
              </a:extLst>
            </p:cNvPr>
            <p:cNvSpPr>
              <a:spLocks/>
            </p:cNvSpPr>
            <p:nvPr/>
          </p:nvSpPr>
          <p:spPr bwMode="auto">
            <a:xfrm>
              <a:off x="2600326" y="1438275"/>
              <a:ext cx="101600" cy="234950"/>
            </a:xfrm>
            <a:custGeom>
              <a:avLst/>
              <a:gdLst>
                <a:gd name="T0" fmla="*/ 28 w 56"/>
                <a:gd name="T1" fmla="*/ 131 h 131"/>
                <a:gd name="T2" fmla="*/ 55 w 56"/>
                <a:gd name="T3" fmla="*/ 62 h 131"/>
                <a:gd name="T4" fmla="*/ 42 w 56"/>
                <a:gd name="T5" fmla="*/ 50 h 131"/>
                <a:gd name="T6" fmla="*/ 54 w 56"/>
                <a:gd name="T7" fmla="*/ 33 h 131"/>
                <a:gd name="T8" fmla="*/ 48 w 56"/>
                <a:gd name="T9" fmla="*/ 10 h 131"/>
                <a:gd name="T10" fmla="*/ 35 w 56"/>
                <a:gd name="T11" fmla="*/ 0 h 131"/>
                <a:gd name="T12" fmla="*/ 20 w 56"/>
                <a:gd name="T13" fmla="*/ 0 h 131"/>
                <a:gd name="T14" fmla="*/ 7 w 56"/>
                <a:gd name="T15" fmla="*/ 10 h 131"/>
                <a:gd name="T16" fmla="*/ 2 w 56"/>
                <a:gd name="T17" fmla="*/ 33 h 131"/>
                <a:gd name="T18" fmla="*/ 13 w 56"/>
                <a:gd name="T19" fmla="*/ 50 h 131"/>
                <a:gd name="T20" fmla="*/ 1 w 56"/>
                <a:gd name="T21" fmla="*/ 62 h 131"/>
                <a:gd name="T22" fmla="*/ 28 w 56"/>
                <a:gd name="T2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131">
                  <a:moveTo>
                    <a:pt x="28" y="131"/>
                  </a:moveTo>
                  <a:cubicBezTo>
                    <a:pt x="55" y="62"/>
                    <a:pt x="55" y="62"/>
                    <a:pt x="55" y="62"/>
                  </a:cubicBezTo>
                  <a:cubicBezTo>
                    <a:pt x="42" y="50"/>
                    <a:pt x="42" y="50"/>
                    <a:pt x="42" y="50"/>
                  </a:cubicBezTo>
                  <a:cubicBezTo>
                    <a:pt x="50" y="49"/>
                    <a:pt x="56" y="41"/>
                    <a:pt x="54" y="33"/>
                  </a:cubicBezTo>
                  <a:cubicBezTo>
                    <a:pt x="48" y="10"/>
                    <a:pt x="48" y="10"/>
                    <a:pt x="48" y="10"/>
                  </a:cubicBezTo>
                  <a:cubicBezTo>
                    <a:pt x="47" y="4"/>
                    <a:pt x="41" y="0"/>
                    <a:pt x="35" y="0"/>
                  </a:cubicBezTo>
                  <a:cubicBezTo>
                    <a:pt x="20" y="0"/>
                    <a:pt x="20" y="0"/>
                    <a:pt x="20" y="0"/>
                  </a:cubicBezTo>
                  <a:cubicBezTo>
                    <a:pt x="14" y="0"/>
                    <a:pt x="9" y="4"/>
                    <a:pt x="7" y="10"/>
                  </a:cubicBezTo>
                  <a:cubicBezTo>
                    <a:pt x="2" y="33"/>
                    <a:pt x="2" y="33"/>
                    <a:pt x="2" y="33"/>
                  </a:cubicBezTo>
                  <a:cubicBezTo>
                    <a:pt x="0" y="41"/>
                    <a:pt x="5" y="49"/>
                    <a:pt x="13" y="50"/>
                  </a:cubicBezTo>
                  <a:cubicBezTo>
                    <a:pt x="1" y="62"/>
                    <a:pt x="1" y="62"/>
                    <a:pt x="1" y="62"/>
                  </a:cubicBezTo>
                  <a:lnTo>
                    <a:pt x="28"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grpSp>
        <p:nvGrpSpPr>
          <p:cNvPr id="65" name="Group 64">
            <a:extLst>
              <a:ext uri="{FF2B5EF4-FFF2-40B4-BE49-F238E27FC236}">
                <a16:creationId xmlns:a16="http://schemas.microsoft.com/office/drawing/2014/main" id="{C6CFD2B4-1375-E64B-9369-318D915F711F}"/>
              </a:ext>
            </a:extLst>
          </p:cNvPr>
          <p:cNvGrpSpPr>
            <a:grpSpLocks noChangeAspect="1"/>
          </p:cNvGrpSpPr>
          <p:nvPr/>
        </p:nvGrpSpPr>
        <p:grpSpPr>
          <a:xfrm>
            <a:off x="2040503" y="3675417"/>
            <a:ext cx="433652" cy="587491"/>
            <a:chOff x="3606801" y="3171825"/>
            <a:chExt cx="617538" cy="836612"/>
          </a:xfrm>
          <a:solidFill>
            <a:srgbClr val="FFA826"/>
          </a:solidFill>
        </p:grpSpPr>
        <p:sp>
          <p:nvSpPr>
            <p:cNvPr id="75" name="Freeform 1961">
              <a:extLst>
                <a:ext uri="{FF2B5EF4-FFF2-40B4-BE49-F238E27FC236}">
                  <a16:creationId xmlns:a16="http://schemas.microsoft.com/office/drawing/2014/main" id="{5E1D893E-2218-6D60-E016-679393E82405}"/>
                </a:ext>
              </a:extLst>
            </p:cNvPr>
            <p:cNvSpPr>
              <a:spLocks noEditPoints="1"/>
            </p:cNvSpPr>
            <p:nvPr/>
          </p:nvSpPr>
          <p:spPr bwMode="auto">
            <a:xfrm>
              <a:off x="3711576" y="3171825"/>
              <a:ext cx="407988" cy="506413"/>
            </a:xfrm>
            <a:custGeom>
              <a:avLst/>
              <a:gdLst>
                <a:gd name="T0" fmla="*/ 24 w 227"/>
                <a:gd name="T1" fmla="*/ 208 h 282"/>
                <a:gd name="T2" fmla="*/ 113 w 227"/>
                <a:gd name="T3" fmla="*/ 282 h 282"/>
                <a:gd name="T4" fmla="*/ 201 w 227"/>
                <a:gd name="T5" fmla="*/ 208 h 282"/>
                <a:gd name="T6" fmla="*/ 226 w 227"/>
                <a:gd name="T7" fmla="*/ 175 h 282"/>
                <a:gd name="T8" fmla="*/ 212 w 227"/>
                <a:gd name="T9" fmla="*/ 142 h 282"/>
                <a:gd name="T10" fmla="*/ 143 w 227"/>
                <a:gd name="T11" fmla="*/ 42 h 282"/>
                <a:gd name="T12" fmla="*/ 143 w 227"/>
                <a:gd name="T13" fmla="*/ 18 h 282"/>
                <a:gd name="T14" fmla="*/ 124 w 227"/>
                <a:gd name="T15" fmla="*/ 0 h 282"/>
                <a:gd name="T16" fmla="*/ 102 w 227"/>
                <a:gd name="T17" fmla="*/ 0 h 282"/>
                <a:gd name="T18" fmla="*/ 83 w 227"/>
                <a:gd name="T19" fmla="*/ 18 h 282"/>
                <a:gd name="T20" fmla="*/ 83 w 227"/>
                <a:gd name="T21" fmla="*/ 42 h 282"/>
                <a:gd name="T22" fmla="*/ 13 w 227"/>
                <a:gd name="T23" fmla="*/ 142 h 282"/>
                <a:gd name="T24" fmla="*/ 1 w 227"/>
                <a:gd name="T25" fmla="*/ 175 h 282"/>
                <a:gd name="T26" fmla="*/ 24 w 227"/>
                <a:gd name="T27" fmla="*/ 208 h 282"/>
                <a:gd name="T28" fmla="*/ 83 w 227"/>
                <a:gd name="T29" fmla="*/ 62 h 282"/>
                <a:gd name="T30" fmla="*/ 99 w 227"/>
                <a:gd name="T31" fmla="*/ 79 h 282"/>
                <a:gd name="T32" fmla="*/ 126 w 227"/>
                <a:gd name="T33" fmla="*/ 79 h 282"/>
                <a:gd name="T34" fmla="*/ 143 w 227"/>
                <a:gd name="T35" fmla="*/ 62 h 282"/>
                <a:gd name="T36" fmla="*/ 192 w 227"/>
                <a:gd name="T37" fmla="*/ 152 h 282"/>
                <a:gd name="T38" fmla="*/ 113 w 227"/>
                <a:gd name="T39" fmla="*/ 262 h 282"/>
                <a:gd name="T40" fmla="*/ 33 w 227"/>
                <a:gd name="T41" fmla="*/ 152 h 282"/>
                <a:gd name="T42" fmla="*/ 83 w 227"/>
                <a:gd name="T43" fmla="*/ 6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282">
                  <a:moveTo>
                    <a:pt x="24" y="208"/>
                  </a:moveTo>
                  <a:cubicBezTo>
                    <a:pt x="40" y="249"/>
                    <a:pt x="73" y="282"/>
                    <a:pt x="113" y="282"/>
                  </a:cubicBezTo>
                  <a:cubicBezTo>
                    <a:pt x="152" y="282"/>
                    <a:pt x="185" y="249"/>
                    <a:pt x="201" y="208"/>
                  </a:cubicBezTo>
                  <a:cubicBezTo>
                    <a:pt x="213" y="206"/>
                    <a:pt x="224" y="196"/>
                    <a:pt x="226" y="175"/>
                  </a:cubicBezTo>
                  <a:cubicBezTo>
                    <a:pt x="227" y="154"/>
                    <a:pt x="221" y="145"/>
                    <a:pt x="212" y="142"/>
                  </a:cubicBezTo>
                  <a:cubicBezTo>
                    <a:pt x="209" y="68"/>
                    <a:pt x="179" y="47"/>
                    <a:pt x="143" y="42"/>
                  </a:cubicBezTo>
                  <a:cubicBezTo>
                    <a:pt x="143" y="18"/>
                    <a:pt x="143" y="18"/>
                    <a:pt x="143" y="18"/>
                  </a:cubicBezTo>
                  <a:cubicBezTo>
                    <a:pt x="143" y="8"/>
                    <a:pt x="134" y="0"/>
                    <a:pt x="124" y="0"/>
                  </a:cubicBezTo>
                  <a:cubicBezTo>
                    <a:pt x="102" y="0"/>
                    <a:pt x="102" y="0"/>
                    <a:pt x="102" y="0"/>
                  </a:cubicBezTo>
                  <a:cubicBezTo>
                    <a:pt x="91" y="0"/>
                    <a:pt x="83" y="8"/>
                    <a:pt x="83" y="18"/>
                  </a:cubicBezTo>
                  <a:cubicBezTo>
                    <a:pt x="83" y="42"/>
                    <a:pt x="83" y="42"/>
                    <a:pt x="83" y="42"/>
                  </a:cubicBezTo>
                  <a:cubicBezTo>
                    <a:pt x="45" y="48"/>
                    <a:pt x="16" y="71"/>
                    <a:pt x="13" y="142"/>
                  </a:cubicBezTo>
                  <a:cubicBezTo>
                    <a:pt x="5" y="146"/>
                    <a:pt x="0" y="155"/>
                    <a:pt x="1" y="175"/>
                  </a:cubicBezTo>
                  <a:cubicBezTo>
                    <a:pt x="3" y="195"/>
                    <a:pt x="13" y="205"/>
                    <a:pt x="24" y="208"/>
                  </a:cubicBezTo>
                  <a:moveTo>
                    <a:pt x="83" y="62"/>
                  </a:moveTo>
                  <a:cubicBezTo>
                    <a:pt x="83" y="71"/>
                    <a:pt x="90" y="79"/>
                    <a:pt x="99" y="79"/>
                  </a:cubicBezTo>
                  <a:cubicBezTo>
                    <a:pt x="126" y="79"/>
                    <a:pt x="126" y="79"/>
                    <a:pt x="126" y="79"/>
                  </a:cubicBezTo>
                  <a:cubicBezTo>
                    <a:pt x="135" y="79"/>
                    <a:pt x="143" y="71"/>
                    <a:pt x="143" y="62"/>
                  </a:cubicBezTo>
                  <a:cubicBezTo>
                    <a:pt x="172" y="68"/>
                    <a:pt x="192" y="87"/>
                    <a:pt x="192" y="152"/>
                  </a:cubicBezTo>
                  <a:cubicBezTo>
                    <a:pt x="192" y="202"/>
                    <a:pt x="157" y="262"/>
                    <a:pt x="113" y="262"/>
                  </a:cubicBezTo>
                  <a:cubicBezTo>
                    <a:pt x="69" y="262"/>
                    <a:pt x="33" y="202"/>
                    <a:pt x="33" y="152"/>
                  </a:cubicBezTo>
                  <a:cubicBezTo>
                    <a:pt x="33" y="87"/>
                    <a:pt x="54" y="68"/>
                    <a:pt x="83"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76" name="Freeform 1962">
              <a:extLst>
                <a:ext uri="{FF2B5EF4-FFF2-40B4-BE49-F238E27FC236}">
                  <a16:creationId xmlns:a16="http://schemas.microsoft.com/office/drawing/2014/main" id="{FF155F8E-EDE2-914D-96F2-E473D03810F9}"/>
                </a:ext>
              </a:extLst>
            </p:cNvPr>
            <p:cNvSpPr>
              <a:spLocks noEditPoints="1"/>
            </p:cNvSpPr>
            <p:nvPr/>
          </p:nvSpPr>
          <p:spPr bwMode="auto">
            <a:xfrm>
              <a:off x="3606801" y="3640137"/>
              <a:ext cx="617538" cy="368300"/>
            </a:xfrm>
            <a:custGeom>
              <a:avLst/>
              <a:gdLst>
                <a:gd name="T0" fmla="*/ 260 w 344"/>
                <a:gd name="T1" fmla="*/ 6 h 205"/>
                <a:gd name="T2" fmla="*/ 240 w 344"/>
                <a:gd name="T3" fmla="*/ 1 h 205"/>
                <a:gd name="T4" fmla="*/ 212 w 344"/>
                <a:gd name="T5" fmla="*/ 41 h 205"/>
                <a:gd name="T6" fmla="*/ 172 w 344"/>
                <a:gd name="T7" fmla="*/ 62 h 205"/>
                <a:gd name="T8" fmla="*/ 133 w 344"/>
                <a:gd name="T9" fmla="*/ 41 h 205"/>
                <a:gd name="T10" fmla="*/ 104 w 344"/>
                <a:gd name="T11" fmla="*/ 0 h 205"/>
                <a:gd name="T12" fmla="*/ 83 w 344"/>
                <a:gd name="T13" fmla="*/ 6 h 205"/>
                <a:gd name="T14" fmla="*/ 0 w 344"/>
                <a:gd name="T15" fmla="*/ 112 h 205"/>
                <a:gd name="T16" fmla="*/ 0 w 344"/>
                <a:gd name="T17" fmla="*/ 172 h 205"/>
                <a:gd name="T18" fmla="*/ 32 w 344"/>
                <a:gd name="T19" fmla="*/ 205 h 205"/>
                <a:gd name="T20" fmla="*/ 312 w 344"/>
                <a:gd name="T21" fmla="*/ 205 h 205"/>
                <a:gd name="T22" fmla="*/ 344 w 344"/>
                <a:gd name="T23" fmla="*/ 172 h 205"/>
                <a:gd name="T24" fmla="*/ 344 w 344"/>
                <a:gd name="T25" fmla="*/ 112 h 205"/>
                <a:gd name="T26" fmla="*/ 260 w 344"/>
                <a:gd name="T27" fmla="*/ 6 h 205"/>
                <a:gd name="T28" fmla="*/ 65 w 344"/>
                <a:gd name="T29" fmla="*/ 184 h 205"/>
                <a:gd name="T30" fmla="*/ 32 w 344"/>
                <a:gd name="T31" fmla="*/ 184 h 205"/>
                <a:gd name="T32" fmla="*/ 19 w 344"/>
                <a:gd name="T33" fmla="*/ 172 h 205"/>
                <a:gd name="T34" fmla="*/ 19 w 344"/>
                <a:gd name="T35" fmla="*/ 112 h 205"/>
                <a:gd name="T36" fmla="*/ 65 w 344"/>
                <a:gd name="T37" fmla="*/ 34 h 205"/>
                <a:gd name="T38" fmla="*/ 65 w 344"/>
                <a:gd name="T39" fmla="*/ 184 h 205"/>
                <a:gd name="T40" fmla="*/ 324 w 344"/>
                <a:gd name="T41" fmla="*/ 172 h 205"/>
                <a:gd name="T42" fmla="*/ 312 w 344"/>
                <a:gd name="T43" fmla="*/ 184 h 205"/>
                <a:gd name="T44" fmla="*/ 278 w 344"/>
                <a:gd name="T45" fmla="*/ 184 h 205"/>
                <a:gd name="T46" fmla="*/ 278 w 344"/>
                <a:gd name="T47" fmla="*/ 34 h 205"/>
                <a:gd name="T48" fmla="*/ 324 w 344"/>
                <a:gd name="T49" fmla="*/ 112 h 205"/>
                <a:gd name="T50" fmla="*/ 324 w 344"/>
                <a:gd name="T51" fmla="*/ 17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4" h="205">
                  <a:moveTo>
                    <a:pt x="260" y="6"/>
                  </a:moveTo>
                  <a:cubicBezTo>
                    <a:pt x="240" y="1"/>
                    <a:pt x="240" y="1"/>
                    <a:pt x="240" y="1"/>
                  </a:cubicBezTo>
                  <a:cubicBezTo>
                    <a:pt x="212" y="41"/>
                    <a:pt x="212" y="41"/>
                    <a:pt x="212" y="41"/>
                  </a:cubicBezTo>
                  <a:cubicBezTo>
                    <a:pt x="203" y="54"/>
                    <a:pt x="188" y="62"/>
                    <a:pt x="172" y="62"/>
                  </a:cubicBezTo>
                  <a:cubicBezTo>
                    <a:pt x="157" y="62"/>
                    <a:pt x="142" y="54"/>
                    <a:pt x="133" y="41"/>
                  </a:cubicBezTo>
                  <a:cubicBezTo>
                    <a:pt x="104" y="0"/>
                    <a:pt x="104" y="0"/>
                    <a:pt x="104" y="0"/>
                  </a:cubicBezTo>
                  <a:cubicBezTo>
                    <a:pt x="83" y="6"/>
                    <a:pt x="83" y="6"/>
                    <a:pt x="83" y="6"/>
                  </a:cubicBezTo>
                  <a:cubicBezTo>
                    <a:pt x="34" y="18"/>
                    <a:pt x="0" y="62"/>
                    <a:pt x="0" y="112"/>
                  </a:cubicBezTo>
                  <a:cubicBezTo>
                    <a:pt x="0" y="172"/>
                    <a:pt x="0" y="172"/>
                    <a:pt x="0" y="172"/>
                  </a:cubicBezTo>
                  <a:cubicBezTo>
                    <a:pt x="0" y="190"/>
                    <a:pt x="14" y="205"/>
                    <a:pt x="32" y="205"/>
                  </a:cubicBezTo>
                  <a:cubicBezTo>
                    <a:pt x="312" y="205"/>
                    <a:pt x="312" y="205"/>
                    <a:pt x="312" y="205"/>
                  </a:cubicBezTo>
                  <a:cubicBezTo>
                    <a:pt x="329" y="205"/>
                    <a:pt x="344" y="190"/>
                    <a:pt x="344" y="172"/>
                  </a:cubicBezTo>
                  <a:cubicBezTo>
                    <a:pt x="344" y="112"/>
                    <a:pt x="344" y="112"/>
                    <a:pt x="344" y="112"/>
                  </a:cubicBezTo>
                  <a:cubicBezTo>
                    <a:pt x="344" y="62"/>
                    <a:pt x="309" y="18"/>
                    <a:pt x="260" y="6"/>
                  </a:cubicBezTo>
                  <a:moveTo>
                    <a:pt x="65" y="184"/>
                  </a:moveTo>
                  <a:cubicBezTo>
                    <a:pt x="32" y="184"/>
                    <a:pt x="32" y="184"/>
                    <a:pt x="32" y="184"/>
                  </a:cubicBezTo>
                  <a:cubicBezTo>
                    <a:pt x="25" y="184"/>
                    <a:pt x="19" y="179"/>
                    <a:pt x="19" y="172"/>
                  </a:cubicBezTo>
                  <a:cubicBezTo>
                    <a:pt x="19" y="112"/>
                    <a:pt x="19" y="112"/>
                    <a:pt x="19" y="112"/>
                  </a:cubicBezTo>
                  <a:cubicBezTo>
                    <a:pt x="19" y="79"/>
                    <a:pt x="38" y="50"/>
                    <a:pt x="65" y="34"/>
                  </a:cubicBezTo>
                  <a:lnTo>
                    <a:pt x="65" y="184"/>
                  </a:lnTo>
                  <a:close/>
                  <a:moveTo>
                    <a:pt x="324" y="172"/>
                  </a:moveTo>
                  <a:cubicBezTo>
                    <a:pt x="324" y="179"/>
                    <a:pt x="318" y="184"/>
                    <a:pt x="312" y="184"/>
                  </a:cubicBezTo>
                  <a:cubicBezTo>
                    <a:pt x="278" y="184"/>
                    <a:pt x="278" y="184"/>
                    <a:pt x="278" y="184"/>
                  </a:cubicBezTo>
                  <a:cubicBezTo>
                    <a:pt x="278" y="34"/>
                    <a:pt x="278" y="34"/>
                    <a:pt x="278" y="34"/>
                  </a:cubicBezTo>
                  <a:cubicBezTo>
                    <a:pt x="306" y="50"/>
                    <a:pt x="324" y="79"/>
                    <a:pt x="324" y="112"/>
                  </a:cubicBezTo>
                  <a:lnTo>
                    <a:pt x="324"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grpSp>
        <p:nvGrpSpPr>
          <p:cNvPr id="66" name="Group 65">
            <a:extLst>
              <a:ext uri="{FF2B5EF4-FFF2-40B4-BE49-F238E27FC236}">
                <a16:creationId xmlns:a16="http://schemas.microsoft.com/office/drawing/2014/main" id="{8265F032-1C78-1399-DB92-0F73DD5A4DA8}"/>
              </a:ext>
            </a:extLst>
          </p:cNvPr>
          <p:cNvGrpSpPr>
            <a:grpSpLocks noChangeAspect="1"/>
          </p:cNvGrpSpPr>
          <p:nvPr/>
        </p:nvGrpSpPr>
        <p:grpSpPr>
          <a:xfrm>
            <a:off x="3981092" y="4022903"/>
            <a:ext cx="389061" cy="586377"/>
            <a:chOff x="4978401" y="2049462"/>
            <a:chExt cx="554038" cy="835026"/>
          </a:xfrm>
          <a:solidFill>
            <a:srgbClr val="00BAB5"/>
          </a:solidFill>
        </p:grpSpPr>
        <p:sp>
          <p:nvSpPr>
            <p:cNvPr id="73" name="Freeform 1963">
              <a:extLst>
                <a:ext uri="{FF2B5EF4-FFF2-40B4-BE49-F238E27FC236}">
                  <a16:creationId xmlns:a16="http://schemas.microsoft.com/office/drawing/2014/main" id="{9F7577AC-6307-8D94-EFEB-75FBFEF7E091}"/>
                </a:ext>
              </a:extLst>
            </p:cNvPr>
            <p:cNvSpPr>
              <a:spLocks noEditPoints="1"/>
            </p:cNvSpPr>
            <p:nvPr/>
          </p:nvSpPr>
          <p:spPr bwMode="auto">
            <a:xfrm>
              <a:off x="5019676" y="2049462"/>
              <a:ext cx="471488" cy="534988"/>
            </a:xfrm>
            <a:custGeom>
              <a:avLst/>
              <a:gdLst>
                <a:gd name="T0" fmla="*/ 0 w 263"/>
                <a:gd name="T1" fmla="*/ 152 h 298"/>
                <a:gd name="T2" fmla="*/ 25 w 263"/>
                <a:gd name="T3" fmla="*/ 180 h 298"/>
                <a:gd name="T4" fmla="*/ 26 w 263"/>
                <a:gd name="T5" fmla="*/ 180 h 298"/>
                <a:gd name="T6" fmla="*/ 25 w 263"/>
                <a:gd name="T7" fmla="*/ 196 h 298"/>
                <a:gd name="T8" fmla="*/ 48 w 263"/>
                <a:gd name="T9" fmla="*/ 228 h 298"/>
                <a:gd name="T10" fmla="*/ 131 w 263"/>
                <a:gd name="T11" fmla="*/ 298 h 298"/>
                <a:gd name="T12" fmla="*/ 214 w 263"/>
                <a:gd name="T13" fmla="*/ 228 h 298"/>
                <a:gd name="T14" fmla="*/ 239 w 263"/>
                <a:gd name="T15" fmla="*/ 196 h 298"/>
                <a:gd name="T16" fmla="*/ 238 w 263"/>
                <a:gd name="T17" fmla="*/ 180 h 298"/>
                <a:gd name="T18" fmla="*/ 238 w 263"/>
                <a:gd name="T19" fmla="*/ 180 h 298"/>
                <a:gd name="T20" fmla="*/ 263 w 263"/>
                <a:gd name="T21" fmla="*/ 152 h 298"/>
                <a:gd name="T22" fmla="*/ 249 w 263"/>
                <a:gd name="T23" fmla="*/ 127 h 298"/>
                <a:gd name="T24" fmla="*/ 259 w 263"/>
                <a:gd name="T25" fmla="*/ 111 h 298"/>
                <a:gd name="T26" fmla="*/ 249 w 263"/>
                <a:gd name="T27" fmla="*/ 95 h 298"/>
                <a:gd name="T28" fmla="*/ 254 w 263"/>
                <a:gd name="T29" fmla="*/ 77 h 298"/>
                <a:gd name="T30" fmla="*/ 226 w 263"/>
                <a:gd name="T31" fmla="*/ 47 h 298"/>
                <a:gd name="T32" fmla="*/ 225 w 263"/>
                <a:gd name="T33" fmla="*/ 47 h 298"/>
                <a:gd name="T34" fmla="*/ 192 w 263"/>
                <a:gd name="T35" fmla="*/ 18 h 298"/>
                <a:gd name="T36" fmla="*/ 168 w 263"/>
                <a:gd name="T37" fmla="*/ 29 h 298"/>
                <a:gd name="T38" fmla="*/ 134 w 263"/>
                <a:gd name="T39" fmla="*/ 0 h 298"/>
                <a:gd name="T40" fmla="*/ 130 w 263"/>
                <a:gd name="T41" fmla="*/ 0 h 298"/>
                <a:gd name="T42" fmla="*/ 95 w 263"/>
                <a:gd name="T43" fmla="*/ 29 h 298"/>
                <a:gd name="T44" fmla="*/ 72 w 263"/>
                <a:gd name="T45" fmla="*/ 18 h 298"/>
                <a:gd name="T46" fmla="*/ 39 w 263"/>
                <a:gd name="T47" fmla="*/ 47 h 298"/>
                <a:gd name="T48" fmla="*/ 38 w 263"/>
                <a:gd name="T49" fmla="*/ 47 h 298"/>
                <a:gd name="T50" fmla="*/ 10 w 263"/>
                <a:gd name="T51" fmla="*/ 77 h 298"/>
                <a:gd name="T52" fmla="*/ 14 w 263"/>
                <a:gd name="T53" fmla="*/ 95 h 298"/>
                <a:gd name="T54" fmla="*/ 5 w 263"/>
                <a:gd name="T55" fmla="*/ 111 h 298"/>
                <a:gd name="T56" fmla="*/ 15 w 263"/>
                <a:gd name="T57" fmla="*/ 127 h 298"/>
                <a:gd name="T58" fmla="*/ 0 w 263"/>
                <a:gd name="T59" fmla="*/ 152 h 298"/>
                <a:gd name="T60" fmla="*/ 95 w 263"/>
                <a:gd name="T61" fmla="*/ 90 h 298"/>
                <a:gd name="T62" fmla="*/ 131 w 263"/>
                <a:gd name="T63" fmla="*/ 101 h 298"/>
                <a:gd name="T64" fmla="*/ 168 w 263"/>
                <a:gd name="T65" fmla="*/ 90 h 298"/>
                <a:gd name="T66" fmla="*/ 208 w 263"/>
                <a:gd name="T67" fmla="*/ 175 h 298"/>
                <a:gd name="T68" fmla="*/ 131 w 263"/>
                <a:gd name="T69" fmla="*/ 280 h 298"/>
                <a:gd name="T70" fmla="*/ 55 w 263"/>
                <a:gd name="T71" fmla="*/ 175 h 298"/>
                <a:gd name="T72" fmla="*/ 95 w 263"/>
                <a:gd name="T73" fmla="*/ 9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3" h="298">
                  <a:moveTo>
                    <a:pt x="0" y="152"/>
                  </a:moveTo>
                  <a:cubicBezTo>
                    <a:pt x="0" y="167"/>
                    <a:pt x="11" y="180"/>
                    <a:pt x="25" y="180"/>
                  </a:cubicBezTo>
                  <a:cubicBezTo>
                    <a:pt x="25" y="180"/>
                    <a:pt x="25" y="180"/>
                    <a:pt x="26" y="180"/>
                  </a:cubicBezTo>
                  <a:cubicBezTo>
                    <a:pt x="25" y="184"/>
                    <a:pt x="24" y="189"/>
                    <a:pt x="25" y="196"/>
                  </a:cubicBezTo>
                  <a:cubicBezTo>
                    <a:pt x="26" y="216"/>
                    <a:pt x="37" y="226"/>
                    <a:pt x="48" y="228"/>
                  </a:cubicBezTo>
                  <a:cubicBezTo>
                    <a:pt x="63" y="266"/>
                    <a:pt x="94" y="298"/>
                    <a:pt x="131" y="298"/>
                  </a:cubicBezTo>
                  <a:cubicBezTo>
                    <a:pt x="168" y="298"/>
                    <a:pt x="199" y="266"/>
                    <a:pt x="214" y="228"/>
                  </a:cubicBezTo>
                  <a:cubicBezTo>
                    <a:pt x="226" y="226"/>
                    <a:pt x="237" y="217"/>
                    <a:pt x="239" y="196"/>
                  </a:cubicBezTo>
                  <a:cubicBezTo>
                    <a:pt x="239" y="189"/>
                    <a:pt x="239" y="184"/>
                    <a:pt x="238" y="180"/>
                  </a:cubicBezTo>
                  <a:cubicBezTo>
                    <a:pt x="238" y="180"/>
                    <a:pt x="238" y="180"/>
                    <a:pt x="238" y="180"/>
                  </a:cubicBezTo>
                  <a:cubicBezTo>
                    <a:pt x="252" y="180"/>
                    <a:pt x="263" y="167"/>
                    <a:pt x="263" y="152"/>
                  </a:cubicBezTo>
                  <a:cubicBezTo>
                    <a:pt x="263" y="141"/>
                    <a:pt x="257" y="132"/>
                    <a:pt x="249" y="127"/>
                  </a:cubicBezTo>
                  <a:cubicBezTo>
                    <a:pt x="255" y="125"/>
                    <a:pt x="259" y="118"/>
                    <a:pt x="259" y="111"/>
                  </a:cubicBezTo>
                  <a:cubicBezTo>
                    <a:pt x="259" y="104"/>
                    <a:pt x="255" y="97"/>
                    <a:pt x="249" y="95"/>
                  </a:cubicBezTo>
                  <a:cubicBezTo>
                    <a:pt x="252" y="90"/>
                    <a:pt x="254" y="84"/>
                    <a:pt x="254" y="77"/>
                  </a:cubicBezTo>
                  <a:cubicBezTo>
                    <a:pt x="254" y="60"/>
                    <a:pt x="241" y="47"/>
                    <a:pt x="226" y="47"/>
                  </a:cubicBezTo>
                  <a:cubicBezTo>
                    <a:pt x="226" y="47"/>
                    <a:pt x="225" y="47"/>
                    <a:pt x="225" y="47"/>
                  </a:cubicBezTo>
                  <a:cubicBezTo>
                    <a:pt x="221" y="30"/>
                    <a:pt x="208" y="18"/>
                    <a:pt x="192" y="18"/>
                  </a:cubicBezTo>
                  <a:cubicBezTo>
                    <a:pt x="183" y="18"/>
                    <a:pt x="174" y="22"/>
                    <a:pt x="168" y="29"/>
                  </a:cubicBezTo>
                  <a:cubicBezTo>
                    <a:pt x="164" y="12"/>
                    <a:pt x="150" y="0"/>
                    <a:pt x="134" y="0"/>
                  </a:cubicBezTo>
                  <a:cubicBezTo>
                    <a:pt x="130" y="0"/>
                    <a:pt x="130" y="0"/>
                    <a:pt x="130" y="0"/>
                  </a:cubicBezTo>
                  <a:cubicBezTo>
                    <a:pt x="114" y="0"/>
                    <a:pt x="100" y="12"/>
                    <a:pt x="95" y="29"/>
                  </a:cubicBezTo>
                  <a:cubicBezTo>
                    <a:pt x="89" y="22"/>
                    <a:pt x="81" y="18"/>
                    <a:pt x="72" y="18"/>
                  </a:cubicBezTo>
                  <a:cubicBezTo>
                    <a:pt x="55" y="18"/>
                    <a:pt x="42" y="30"/>
                    <a:pt x="39" y="47"/>
                  </a:cubicBezTo>
                  <a:cubicBezTo>
                    <a:pt x="38" y="47"/>
                    <a:pt x="38" y="47"/>
                    <a:pt x="38" y="47"/>
                  </a:cubicBezTo>
                  <a:cubicBezTo>
                    <a:pt x="22" y="47"/>
                    <a:pt x="10" y="60"/>
                    <a:pt x="10" y="77"/>
                  </a:cubicBezTo>
                  <a:cubicBezTo>
                    <a:pt x="10" y="84"/>
                    <a:pt x="11" y="90"/>
                    <a:pt x="14" y="95"/>
                  </a:cubicBezTo>
                  <a:cubicBezTo>
                    <a:pt x="9" y="97"/>
                    <a:pt x="5" y="104"/>
                    <a:pt x="5" y="111"/>
                  </a:cubicBezTo>
                  <a:cubicBezTo>
                    <a:pt x="5" y="118"/>
                    <a:pt x="9" y="125"/>
                    <a:pt x="15" y="127"/>
                  </a:cubicBezTo>
                  <a:cubicBezTo>
                    <a:pt x="6" y="132"/>
                    <a:pt x="0" y="141"/>
                    <a:pt x="0" y="152"/>
                  </a:cubicBezTo>
                  <a:moveTo>
                    <a:pt x="95" y="90"/>
                  </a:moveTo>
                  <a:cubicBezTo>
                    <a:pt x="100" y="97"/>
                    <a:pt x="114" y="101"/>
                    <a:pt x="131" y="101"/>
                  </a:cubicBezTo>
                  <a:cubicBezTo>
                    <a:pt x="148" y="101"/>
                    <a:pt x="162" y="96"/>
                    <a:pt x="168" y="90"/>
                  </a:cubicBezTo>
                  <a:cubicBezTo>
                    <a:pt x="192" y="97"/>
                    <a:pt x="208" y="118"/>
                    <a:pt x="208" y="175"/>
                  </a:cubicBezTo>
                  <a:cubicBezTo>
                    <a:pt x="208" y="223"/>
                    <a:pt x="173" y="280"/>
                    <a:pt x="131" y="280"/>
                  </a:cubicBezTo>
                  <a:cubicBezTo>
                    <a:pt x="89" y="280"/>
                    <a:pt x="55" y="223"/>
                    <a:pt x="55" y="175"/>
                  </a:cubicBezTo>
                  <a:cubicBezTo>
                    <a:pt x="55" y="119"/>
                    <a:pt x="71" y="98"/>
                    <a:pt x="95" y="9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74" name="Freeform 1964">
              <a:extLst>
                <a:ext uri="{FF2B5EF4-FFF2-40B4-BE49-F238E27FC236}">
                  <a16:creationId xmlns:a16="http://schemas.microsoft.com/office/drawing/2014/main" id="{F296E84A-8B7C-50B1-1314-2D0E4BA3BC3C}"/>
                </a:ext>
              </a:extLst>
            </p:cNvPr>
            <p:cNvSpPr>
              <a:spLocks noEditPoints="1"/>
            </p:cNvSpPr>
            <p:nvPr/>
          </p:nvSpPr>
          <p:spPr bwMode="auto">
            <a:xfrm>
              <a:off x="4978401" y="2568575"/>
              <a:ext cx="554038" cy="315913"/>
            </a:xfrm>
            <a:custGeom>
              <a:avLst/>
              <a:gdLst>
                <a:gd name="T0" fmla="*/ 237 w 309"/>
                <a:gd name="T1" fmla="*/ 6 h 176"/>
                <a:gd name="T2" fmla="*/ 215 w 309"/>
                <a:gd name="T3" fmla="*/ 0 h 176"/>
                <a:gd name="T4" fmla="*/ 214 w 309"/>
                <a:gd name="T5" fmla="*/ 0 h 176"/>
                <a:gd name="T6" fmla="*/ 154 w 309"/>
                <a:gd name="T7" fmla="*/ 25 h 176"/>
                <a:gd name="T8" fmla="*/ 94 w 309"/>
                <a:gd name="T9" fmla="*/ 0 h 176"/>
                <a:gd name="T10" fmla="*/ 73 w 309"/>
                <a:gd name="T11" fmla="*/ 6 h 176"/>
                <a:gd name="T12" fmla="*/ 0 w 309"/>
                <a:gd name="T13" fmla="*/ 98 h 176"/>
                <a:gd name="T14" fmla="*/ 0 w 309"/>
                <a:gd name="T15" fmla="*/ 156 h 176"/>
                <a:gd name="T16" fmla="*/ 21 w 309"/>
                <a:gd name="T17" fmla="*/ 176 h 176"/>
                <a:gd name="T18" fmla="*/ 75 w 309"/>
                <a:gd name="T19" fmla="*/ 176 h 176"/>
                <a:gd name="T20" fmla="*/ 230 w 309"/>
                <a:gd name="T21" fmla="*/ 176 h 176"/>
                <a:gd name="T22" fmla="*/ 289 w 309"/>
                <a:gd name="T23" fmla="*/ 176 h 176"/>
                <a:gd name="T24" fmla="*/ 309 w 309"/>
                <a:gd name="T25" fmla="*/ 156 h 176"/>
                <a:gd name="T26" fmla="*/ 309 w 309"/>
                <a:gd name="T27" fmla="*/ 98 h 176"/>
                <a:gd name="T28" fmla="*/ 237 w 309"/>
                <a:gd name="T29" fmla="*/ 6 h 176"/>
                <a:gd name="T30" fmla="*/ 163 w 309"/>
                <a:gd name="T31" fmla="*/ 67 h 176"/>
                <a:gd name="T32" fmla="*/ 155 w 309"/>
                <a:gd name="T33" fmla="*/ 76 h 176"/>
                <a:gd name="T34" fmla="*/ 146 w 309"/>
                <a:gd name="T35" fmla="*/ 67 h 176"/>
                <a:gd name="T36" fmla="*/ 155 w 309"/>
                <a:gd name="T37" fmla="*/ 58 h 176"/>
                <a:gd name="T38" fmla="*/ 163 w 309"/>
                <a:gd name="T39" fmla="*/ 67 h 176"/>
                <a:gd name="T40" fmla="*/ 163 w 309"/>
                <a:gd name="T41" fmla="*/ 109 h 176"/>
                <a:gd name="T42" fmla="*/ 155 w 309"/>
                <a:gd name="T43" fmla="*/ 118 h 176"/>
                <a:gd name="T44" fmla="*/ 146 w 309"/>
                <a:gd name="T45" fmla="*/ 109 h 176"/>
                <a:gd name="T46" fmla="*/ 155 w 309"/>
                <a:gd name="T47" fmla="*/ 100 h 176"/>
                <a:gd name="T48" fmla="*/ 163 w 309"/>
                <a:gd name="T49" fmla="*/ 109 h 176"/>
                <a:gd name="T50" fmla="*/ 21 w 309"/>
                <a:gd name="T51" fmla="*/ 156 h 176"/>
                <a:gd name="T52" fmla="*/ 21 w 309"/>
                <a:gd name="T53" fmla="*/ 98 h 176"/>
                <a:gd name="T54" fmla="*/ 75 w 309"/>
                <a:gd name="T55" fmla="*/ 26 h 176"/>
                <a:gd name="T56" fmla="*/ 75 w 309"/>
                <a:gd name="T57" fmla="*/ 156 h 176"/>
                <a:gd name="T58" fmla="*/ 21 w 309"/>
                <a:gd name="T59" fmla="*/ 156 h 176"/>
                <a:gd name="T60" fmla="*/ 288 w 309"/>
                <a:gd name="T61" fmla="*/ 156 h 176"/>
                <a:gd name="T62" fmla="*/ 230 w 309"/>
                <a:gd name="T63" fmla="*/ 156 h 176"/>
                <a:gd name="T64" fmla="*/ 230 w 309"/>
                <a:gd name="T65" fmla="*/ 25 h 176"/>
                <a:gd name="T66" fmla="*/ 232 w 309"/>
                <a:gd name="T67" fmla="*/ 25 h 176"/>
                <a:gd name="T68" fmla="*/ 289 w 309"/>
                <a:gd name="T69" fmla="*/ 98 h 176"/>
                <a:gd name="T70" fmla="*/ 289 w 309"/>
                <a:gd name="T71" fmla="*/ 156 h 176"/>
                <a:gd name="T72" fmla="*/ 288 w 309"/>
                <a:gd name="T73" fmla="*/ 1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9" h="176">
                  <a:moveTo>
                    <a:pt x="237" y="6"/>
                  </a:moveTo>
                  <a:cubicBezTo>
                    <a:pt x="215" y="0"/>
                    <a:pt x="215" y="0"/>
                    <a:pt x="215" y="0"/>
                  </a:cubicBezTo>
                  <a:cubicBezTo>
                    <a:pt x="214" y="0"/>
                    <a:pt x="214" y="0"/>
                    <a:pt x="214" y="0"/>
                  </a:cubicBezTo>
                  <a:cubicBezTo>
                    <a:pt x="196" y="17"/>
                    <a:pt x="175" y="25"/>
                    <a:pt x="154" y="25"/>
                  </a:cubicBezTo>
                  <a:cubicBezTo>
                    <a:pt x="133" y="25"/>
                    <a:pt x="112" y="17"/>
                    <a:pt x="94" y="0"/>
                  </a:cubicBezTo>
                  <a:cubicBezTo>
                    <a:pt x="73" y="6"/>
                    <a:pt x="73" y="6"/>
                    <a:pt x="73" y="6"/>
                  </a:cubicBezTo>
                  <a:cubicBezTo>
                    <a:pt x="30" y="16"/>
                    <a:pt x="0" y="55"/>
                    <a:pt x="0" y="98"/>
                  </a:cubicBezTo>
                  <a:cubicBezTo>
                    <a:pt x="0" y="156"/>
                    <a:pt x="0" y="156"/>
                    <a:pt x="0" y="156"/>
                  </a:cubicBezTo>
                  <a:cubicBezTo>
                    <a:pt x="0" y="167"/>
                    <a:pt x="10" y="176"/>
                    <a:pt x="21" y="176"/>
                  </a:cubicBezTo>
                  <a:cubicBezTo>
                    <a:pt x="75" y="176"/>
                    <a:pt x="75" y="176"/>
                    <a:pt x="75" y="176"/>
                  </a:cubicBezTo>
                  <a:cubicBezTo>
                    <a:pt x="230" y="176"/>
                    <a:pt x="230" y="176"/>
                    <a:pt x="230" y="176"/>
                  </a:cubicBezTo>
                  <a:cubicBezTo>
                    <a:pt x="289" y="176"/>
                    <a:pt x="289" y="176"/>
                    <a:pt x="289" y="176"/>
                  </a:cubicBezTo>
                  <a:cubicBezTo>
                    <a:pt x="300" y="176"/>
                    <a:pt x="309" y="167"/>
                    <a:pt x="309" y="156"/>
                  </a:cubicBezTo>
                  <a:cubicBezTo>
                    <a:pt x="309" y="98"/>
                    <a:pt x="309" y="98"/>
                    <a:pt x="309" y="98"/>
                  </a:cubicBezTo>
                  <a:cubicBezTo>
                    <a:pt x="309" y="55"/>
                    <a:pt x="279" y="16"/>
                    <a:pt x="237" y="6"/>
                  </a:cubicBezTo>
                  <a:moveTo>
                    <a:pt x="163" y="67"/>
                  </a:moveTo>
                  <a:cubicBezTo>
                    <a:pt x="163" y="72"/>
                    <a:pt x="160" y="76"/>
                    <a:pt x="155" y="76"/>
                  </a:cubicBezTo>
                  <a:cubicBezTo>
                    <a:pt x="150" y="76"/>
                    <a:pt x="146" y="72"/>
                    <a:pt x="146" y="67"/>
                  </a:cubicBezTo>
                  <a:cubicBezTo>
                    <a:pt x="146" y="62"/>
                    <a:pt x="150" y="58"/>
                    <a:pt x="155" y="58"/>
                  </a:cubicBezTo>
                  <a:cubicBezTo>
                    <a:pt x="160" y="58"/>
                    <a:pt x="163" y="62"/>
                    <a:pt x="163" y="67"/>
                  </a:cubicBezTo>
                  <a:moveTo>
                    <a:pt x="163" y="109"/>
                  </a:moveTo>
                  <a:cubicBezTo>
                    <a:pt x="163" y="114"/>
                    <a:pt x="160" y="118"/>
                    <a:pt x="155" y="118"/>
                  </a:cubicBezTo>
                  <a:cubicBezTo>
                    <a:pt x="150" y="118"/>
                    <a:pt x="146" y="114"/>
                    <a:pt x="146" y="109"/>
                  </a:cubicBezTo>
                  <a:cubicBezTo>
                    <a:pt x="146" y="104"/>
                    <a:pt x="150" y="100"/>
                    <a:pt x="155" y="100"/>
                  </a:cubicBezTo>
                  <a:cubicBezTo>
                    <a:pt x="160" y="100"/>
                    <a:pt x="163" y="104"/>
                    <a:pt x="163" y="109"/>
                  </a:cubicBezTo>
                  <a:moveTo>
                    <a:pt x="21" y="156"/>
                  </a:moveTo>
                  <a:cubicBezTo>
                    <a:pt x="21" y="98"/>
                    <a:pt x="21" y="98"/>
                    <a:pt x="21" y="98"/>
                  </a:cubicBezTo>
                  <a:cubicBezTo>
                    <a:pt x="21" y="65"/>
                    <a:pt x="43" y="35"/>
                    <a:pt x="75" y="26"/>
                  </a:cubicBezTo>
                  <a:cubicBezTo>
                    <a:pt x="75" y="156"/>
                    <a:pt x="75" y="156"/>
                    <a:pt x="75" y="156"/>
                  </a:cubicBezTo>
                  <a:lnTo>
                    <a:pt x="21" y="156"/>
                  </a:lnTo>
                  <a:close/>
                  <a:moveTo>
                    <a:pt x="288" y="156"/>
                  </a:moveTo>
                  <a:cubicBezTo>
                    <a:pt x="230" y="156"/>
                    <a:pt x="230" y="156"/>
                    <a:pt x="230" y="156"/>
                  </a:cubicBezTo>
                  <a:cubicBezTo>
                    <a:pt x="230" y="25"/>
                    <a:pt x="230" y="25"/>
                    <a:pt x="230" y="25"/>
                  </a:cubicBezTo>
                  <a:cubicBezTo>
                    <a:pt x="232" y="25"/>
                    <a:pt x="232" y="25"/>
                    <a:pt x="232" y="25"/>
                  </a:cubicBezTo>
                  <a:cubicBezTo>
                    <a:pt x="266" y="34"/>
                    <a:pt x="289" y="64"/>
                    <a:pt x="289" y="98"/>
                  </a:cubicBezTo>
                  <a:cubicBezTo>
                    <a:pt x="289" y="156"/>
                    <a:pt x="289" y="156"/>
                    <a:pt x="289" y="156"/>
                  </a:cubicBezTo>
                  <a:cubicBezTo>
                    <a:pt x="289" y="156"/>
                    <a:pt x="289" y="156"/>
                    <a:pt x="288" y="1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sp>
        <p:nvSpPr>
          <p:cNvPr id="67" name="Freeform 1975">
            <a:extLst>
              <a:ext uri="{FF2B5EF4-FFF2-40B4-BE49-F238E27FC236}">
                <a16:creationId xmlns:a16="http://schemas.microsoft.com/office/drawing/2014/main" id="{44D76420-41C3-E993-F6EF-F7B3BDF882AA}"/>
              </a:ext>
            </a:extLst>
          </p:cNvPr>
          <p:cNvSpPr>
            <a:spLocks noChangeAspect="1" noEditPoints="1"/>
          </p:cNvSpPr>
          <p:nvPr/>
        </p:nvSpPr>
        <p:spPr bwMode="auto">
          <a:xfrm>
            <a:off x="5616647" y="4401372"/>
            <a:ext cx="452603" cy="584147"/>
          </a:xfrm>
          <a:custGeom>
            <a:avLst/>
            <a:gdLst>
              <a:gd name="T0" fmla="*/ 293 w 359"/>
              <a:gd name="T1" fmla="*/ 264 h 463"/>
              <a:gd name="T2" fmla="*/ 293 w 359"/>
              <a:gd name="T3" fmla="*/ 86 h 463"/>
              <a:gd name="T4" fmla="*/ 208 w 359"/>
              <a:gd name="T5" fmla="*/ 0 h 463"/>
              <a:gd name="T6" fmla="*/ 151 w 359"/>
              <a:gd name="T7" fmla="*/ 0 h 463"/>
              <a:gd name="T8" fmla="*/ 66 w 359"/>
              <a:gd name="T9" fmla="*/ 86 h 463"/>
              <a:gd name="T10" fmla="*/ 66 w 359"/>
              <a:gd name="T11" fmla="*/ 264 h 463"/>
              <a:gd name="T12" fmla="*/ 0 w 359"/>
              <a:gd name="T13" fmla="*/ 368 h 463"/>
              <a:gd name="T14" fmla="*/ 0 w 359"/>
              <a:gd name="T15" fmla="*/ 431 h 463"/>
              <a:gd name="T16" fmla="*/ 32 w 359"/>
              <a:gd name="T17" fmla="*/ 463 h 463"/>
              <a:gd name="T18" fmla="*/ 32 w 359"/>
              <a:gd name="T19" fmla="*/ 463 h 463"/>
              <a:gd name="T20" fmla="*/ 325 w 359"/>
              <a:gd name="T21" fmla="*/ 463 h 463"/>
              <a:gd name="T22" fmla="*/ 326 w 359"/>
              <a:gd name="T23" fmla="*/ 463 h 463"/>
              <a:gd name="T24" fmla="*/ 359 w 359"/>
              <a:gd name="T25" fmla="*/ 431 h 463"/>
              <a:gd name="T26" fmla="*/ 359 w 359"/>
              <a:gd name="T27" fmla="*/ 368 h 463"/>
              <a:gd name="T28" fmla="*/ 293 w 359"/>
              <a:gd name="T29" fmla="*/ 264 h 463"/>
              <a:gd name="T30" fmla="*/ 31 w 359"/>
              <a:gd name="T31" fmla="*/ 443 h 463"/>
              <a:gd name="T32" fmla="*/ 20 w 359"/>
              <a:gd name="T33" fmla="*/ 431 h 463"/>
              <a:gd name="T34" fmla="*/ 20 w 359"/>
              <a:gd name="T35" fmla="*/ 368 h 463"/>
              <a:gd name="T36" fmla="*/ 92 w 359"/>
              <a:gd name="T37" fmla="*/ 276 h 463"/>
              <a:gd name="T38" fmla="*/ 92 w 359"/>
              <a:gd name="T39" fmla="*/ 355 h 463"/>
              <a:gd name="T40" fmla="*/ 87 w 359"/>
              <a:gd name="T41" fmla="*/ 357 h 463"/>
              <a:gd name="T42" fmla="*/ 67 w 359"/>
              <a:gd name="T43" fmla="*/ 386 h 463"/>
              <a:gd name="T44" fmla="*/ 67 w 359"/>
              <a:gd name="T45" fmla="*/ 443 h 463"/>
              <a:gd name="T46" fmla="*/ 32 w 359"/>
              <a:gd name="T47" fmla="*/ 443 h 463"/>
              <a:gd name="T48" fmla="*/ 31 w 359"/>
              <a:gd name="T49" fmla="*/ 443 h 463"/>
              <a:gd name="T50" fmla="*/ 96 w 359"/>
              <a:gd name="T51" fmla="*/ 116 h 463"/>
              <a:gd name="T52" fmla="*/ 222 w 359"/>
              <a:gd name="T53" fmla="*/ 69 h 463"/>
              <a:gd name="T54" fmla="*/ 262 w 359"/>
              <a:gd name="T55" fmla="*/ 147 h 463"/>
              <a:gd name="T56" fmla="*/ 179 w 359"/>
              <a:gd name="T57" fmla="*/ 250 h 463"/>
              <a:gd name="T58" fmla="*/ 95 w 359"/>
              <a:gd name="T59" fmla="*/ 135 h 463"/>
              <a:gd name="T60" fmla="*/ 96 w 359"/>
              <a:gd name="T61" fmla="*/ 116 h 463"/>
              <a:gd name="T62" fmla="*/ 121 w 359"/>
              <a:gd name="T63" fmla="*/ 268 h 463"/>
              <a:gd name="T64" fmla="*/ 146 w 359"/>
              <a:gd name="T65" fmla="*/ 262 h 463"/>
              <a:gd name="T66" fmla="*/ 170 w 359"/>
              <a:gd name="T67" fmla="*/ 269 h 463"/>
              <a:gd name="T68" fmla="*/ 179 w 359"/>
              <a:gd name="T69" fmla="*/ 270 h 463"/>
              <a:gd name="T70" fmla="*/ 189 w 359"/>
              <a:gd name="T71" fmla="*/ 269 h 463"/>
              <a:gd name="T72" fmla="*/ 212 w 359"/>
              <a:gd name="T73" fmla="*/ 262 h 463"/>
              <a:gd name="T74" fmla="*/ 237 w 359"/>
              <a:gd name="T75" fmla="*/ 269 h 463"/>
              <a:gd name="T76" fmla="*/ 237 w 359"/>
              <a:gd name="T77" fmla="*/ 356 h 463"/>
              <a:gd name="T78" fmla="*/ 211 w 359"/>
              <a:gd name="T79" fmla="*/ 373 h 463"/>
              <a:gd name="T80" fmla="*/ 178 w 359"/>
              <a:gd name="T81" fmla="*/ 388 h 463"/>
              <a:gd name="T82" fmla="*/ 178 w 359"/>
              <a:gd name="T83" fmla="*/ 388 h 463"/>
              <a:gd name="T84" fmla="*/ 148 w 359"/>
              <a:gd name="T85" fmla="*/ 374 h 463"/>
              <a:gd name="T86" fmla="*/ 121 w 359"/>
              <a:gd name="T87" fmla="*/ 356 h 463"/>
              <a:gd name="T88" fmla="*/ 121 w 359"/>
              <a:gd name="T89" fmla="*/ 268 h 463"/>
              <a:gd name="T90" fmla="*/ 271 w 359"/>
              <a:gd name="T91" fmla="*/ 357 h 463"/>
              <a:gd name="T92" fmla="*/ 267 w 359"/>
              <a:gd name="T93" fmla="*/ 355 h 463"/>
              <a:gd name="T94" fmla="*/ 267 w 359"/>
              <a:gd name="T95" fmla="*/ 276 h 463"/>
              <a:gd name="T96" fmla="*/ 338 w 359"/>
              <a:gd name="T97" fmla="*/ 368 h 463"/>
              <a:gd name="T98" fmla="*/ 338 w 359"/>
              <a:gd name="T99" fmla="*/ 431 h 463"/>
              <a:gd name="T100" fmla="*/ 325 w 359"/>
              <a:gd name="T101" fmla="*/ 443 h 463"/>
              <a:gd name="T102" fmla="*/ 291 w 359"/>
              <a:gd name="T103" fmla="*/ 443 h 463"/>
              <a:gd name="T104" fmla="*/ 291 w 359"/>
              <a:gd name="T105" fmla="*/ 386 h 463"/>
              <a:gd name="T106" fmla="*/ 271 w 359"/>
              <a:gd name="T107" fmla="*/ 35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9" h="463">
                <a:moveTo>
                  <a:pt x="293" y="264"/>
                </a:moveTo>
                <a:cubicBezTo>
                  <a:pt x="293" y="86"/>
                  <a:pt x="293" y="86"/>
                  <a:pt x="293" y="86"/>
                </a:cubicBezTo>
                <a:cubicBezTo>
                  <a:pt x="293" y="38"/>
                  <a:pt x="255" y="0"/>
                  <a:pt x="208" y="0"/>
                </a:cubicBezTo>
                <a:cubicBezTo>
                  <a:pt x="151" y="0"/>
                  <a:pt x="151" y="0"/>
                  <a:pt x="151" y="0"/>
                </a:cubicBezTo>
                <a:cubicBezTo>
                  <a:pt x="104" y="0"/>
                  <a:pt x="66" y="38"/>
                  <a:pt x="66" y="86"/>
                </a:cubicBezTo>
                <a:cubicBezTo>
                  <a:pt x="66" y="264"/>
                  <a:pt x="66" y="264"/>
                  <a:pt x="66" y="264"/>
                </a:cubicBezTo>
                <a:cubicBezTo>
                  <a:pt x="26" y="282"/>
                  <a:pt x="0" y="322"/>
                  <a:pt x="0" y="368"/>
                </a:cubicBezTo>
                <a:cubicBezTo>
                  <a:pt x="0" y="431"/>
                  <a:pt x="0" y="431"/>
                  <a:pt x="0" y="431"/>
                </a:cubicBezTo>
                <a:cubicBezTo>
                  <a:pt x="0" y="449"/>
                  <a:pt x="14" y="463"/>
                  <a:pt x="32" y="463"/>
                </a:cubicBezTo>
                <a:cubicBezTo>
                  <a:pt x="32" y="463"/>
                  <a:pt x="32" y="463"/>
                  <a:pt x="32" y="463"/>
                </a:cubicBezTo>
                <a:cubicBezTo>
                  <a:pt x="325" y="463"/>
                  <a:pt x="325" y="463"/>
                  <a:pt x="325" y="463"/>
                </a:cubicBezTo>
                <a:cubicBezTo>
                  <a:pt x="326" y="463"/>
                  <a:pt x="326" y="463"/>
                  <a:pt x="326" y="463"/>
                </a:cubicBezTo>
                <a:cubicBezTo>
                  <a:pt x="344" y="463"/>
                  <a:pt x="359" y="449"/>
                  <a:pt x="359" y="431"/>
                </a:cubicBezTo>
                <a:cubicBezTo>
                  <a:pt x="359" y="368"/>
                  <a:pt x="359" y="368"/>
                  <a:pt x="359" y="368"/>
                </a:cubicBezTo>
                <a:cubicBezTo>
                  <a:pt x="359" y="323"/>
                  <a:pt x="333" y="283"/>
                  <a:pt x="293" y="264"/>
                </a:cubicBezTo>
                <a:moveTo>
                  <a:pt x="31" y="443"/>
                </a:moveTo>
                <a:cubicBezTo>
                  <a:pt x="25" y="442"/>
                  <a:pt x="20" y="437"/>
                  <a:pt x="20" y="431"/>
                </a:cubicBezTo>
                <a:cubicBezTo>
                  <a:pt x="20" y="368"/>
                  <a:pt x="20" y="368"/>
                  <a:pt x="20" y="368"/>
                </a:cubicBezTo>
                <a:cubicBezTo>
                  <a:pt x="20" y="324"/>
                  <a:pt x="49" y="287"/>
                  <a:pt x="92" y="276"/>
                </a:cubicBezTo>
                <a:cubicBezTo>
                  <a:pt x="92" y="355"/>
                  <a:pt x="92" y="355"/>
                  <a:pt x="92" y="355"/>
                </a:cubicBezTo>
                <a:cubicBezTo>
                  <a:pt x="92" y="355"/>
                  <a:pt x="90" y="356"/>
                  <a:pt x="87" y="357"/>
                </a:cubicBezTo>
                <a:cubicBezTo>
                  <a:pt x="75" y="361"/>
                  <a:pt x="67" y="373"/>
                  <a:pt x="67" y="386"/>
                </a:cubicBezTo>
                <a:cubicBezTo>
                  <a:pt x="67" y="443"/>
                  <a:pt x="67" y="443"/>
                  <a:pt x="67" y="443"/>
                </a:cubicBezTo>
                <a:cubicBezTo>
                  <a:pt x="32" y="443"/>
                  <a:pt x="32" y="443"/>
                  <a:pt x="32" y="443"/>
                </a:cubicBezTo>
                <a:cubicBezTo>
                  <a:pt x="31" y="443"/>
                  <a:pt x="31" y="443"/>
                  <a:pt x="31" y="443"/>
                </a:cubicBezTo>
                <a:moveTo>
                  <a:pt x="96" y="116"/>
                </a:moveTo>
                <a:cubicBezTo>
                  <a:pt x="162" y="118"/>
                  <a:pt x="201" y="92"/>
                  <a:pt x="222" y="69"/>
                </a:cubicBezTo>
                <a:cubicBezTo>
                  <a:pt x="248" y="94"/>
                  <a:pt x="258" y="129"/>
                  <a:pt x="262" y="147"/>
                </a:cubicBezTo>
                <a:cubicBezTo>
                  <a:pt x="257" y="196"/>
                  <a:pt x="222" y="250"/>
                  <a:pt x="179" y="250"/>
                </a:cubicBezTo>
                <a:cubicBezTo>
                  <a:pt x="133" y="250"/>
                  <a:pt x="95" y="187"/>
                  <a:pt x="95" y="135"/>
                </a:cubicBezTo>
                <a:cubicBezTo>
                  <a:pt x="95" y="128"/>
                  <a:pt x="96" y="122"/>
                  <a:pt x="96" y="116"/>
                </a:cubicBezTo>
                <a:moveTo>
                  <a:pt x="121" y="268"/>
                </a:moveTo>
                <a:cubicBezTo>
                  <a:pt x="146" y="262"/>
                  <a:pt x="146" y="262"/>
                  <a:pt x="146" y="262"/>
                </a:cubicBezTo>
                <a:cubicBezTo>
                  <a:pt x="154" y="266"/>
                  <a:pt x="161" y="268"/>
                  <a:pt x="170" y="269"/>
                </a:cubicBezTo>
                <a:cubicBezTo>
                  <a:pt x="173" y="270"/>
                  <a:pt x="176" y="270"/>
                  <a:pt x="179" y="270"/>
                </a:cubicBezTo>
                <a:cubicBezTo>
                  <a:pt x="182" y="270"/>
                  <a:pt x="186" y="270"/>
                  <a:pt x="189" y="269"/>
                </a:cubicBezTo>
                <a:cubicBezTo>
                  <a:pt x="197" y="268"/>
                  <a:pt x="205" y="266"/>
                  <a:pt x="212" y="262"/>
                </a:cubicBezTo>
                <a:cubicBezTo>
                  <a:pt x="237" y="269"/>
                  <a:pt x="237" y="269"/>
                  <a:pt x="237" y="269"/>
                </a:cubicBezTo>
                <a:cubicBezTo>
                  <a:pt x="237" y="356"/>
                  <a:pt x="237" y="356"/>
                  <a:pt x="237" y="356"/>
                </a:cubicBezTo>
                <a:cubicBezTo>
                  <a:pt x="227" y="359"/>
                  <a:pt x="218" y="365"/>
                  <a:pt x="211" y="373"/>
                </a:cubicBezTo>
                <a:cubicBezTo>
                  <a:pt x="203" y="382"/>
                  <a:pt x="193" y="388"/>
                  <a:pt x="178" y="388"/>
                </a:cubicBezTo>
                <a:cubicBezTo>
                  <a:pt x="178" y="388"/>
                  <a:pt x="178" y="388"/>
                  <a:pt x="178" y="388"/>
                </a:cubicBezTo>
                <a:cubicBezTo>
                  <a:pt x="167" y="388"/>
                  <a:pt x="156" y="383"/>
                  <a:pt x="148" y="374"/>
                </a:cubicBezTo>
                <a:cubicBezTo>
                  <a:pt x="141" y="366"/>
                  <a:pt x="132" y="360"/>
                  <a:pt x="121" y="356"/>
                </a:cubicBezTo>
                <a:lnTo>
                  <a:pt x="121" y="268"/>
                </a:lnTo>
                <a:close/>
                <a:moveTo>
                  <a:pt x="271" y="357"/>
                </a:moveTo>
                <a:cubicBezTo>
                  <a:pt x="269" y="356"/>
                  <a:pt x="267" y="355"/>
                  <a:pt x="267" y="355"/>
                </a:cubicBezTo>
                <a:cubicBezTo>
                  <a:pt x="267" y="276"/>
                  <a:pt x="267" y="276"/>
                  <a:pt x="267" y="276"/>
                </a:cubicBezTo>
                <a:cubicBezTo>
                  <a:pt x="308" y="287"/>
                  <a:pt x="338" y="324"/>
                  <a:pt x="338" y="368"/>
                </a:cubicBezTo>
                <a:cubicBezTo>
                  <a:pt x="338" y="431"/>
                  <a:pt x="338" y="431"/>
                  <a:pt x="338" y="431"/>
                </a:cubicBezTo>
                <a:cubicBezTo>
                  <a:pt x="338" y="438"/>
                  <a:pt x="332" y="443"/>
                  <a:pt x="325" y="443"/>
                </a:cubicBezTo>
                <a:cubicBezTo>
                  <a:pt x="291" y="443"/>
                  <a:pt x="291" y="443"/>
                  <a:pt x="291" y="443"/>
                </a:cubicBezTo>
                <a:cubicBezTo>
                  <a:pt x="291" y="386"/>
                  <a:pt x="291" y="386"/>
                  <a:pt x="291" y="386"/>
                </a:cubicBezTo>
                <a:cubicBezTo>
                  <a:pt x="291" y="373"/>
                  <a:pt x="283" y="361"/>
                  <a:pt x="271" y="357"/>
                </a:cubicBezTo>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nvGrpSpPr>
          <p:cNvPr id="68" name="Group 67">
            <a:extLst>
              <a:ext uri="{FF2B5EF4-FFF2-40B4-BE49-F238E27FC236}">
                <a16:creationId xmlns:a16="http://schemas.microsoft.com/office/drawing/2014/main" id="{244E6A2E-1289-B557-353D-E6E7E34BB29F}"/>
              </a:ext>
            </a:extLst>
          </p:cNvPr>
          <p:cNvGrpSpPr/>
          <p:nvPr/>
        </p:nvGrpSpPr>
        <p:grpSpPr>
          <a:xfrm>
            <a:off x="10162516" y="1748752"/>
            <a:ext cx="1345864" cy="3082527"/>
            <a:chOff x="6286500" y="668338"/>
            <a:chExt cx="1639888" cy="3935413"/>
          </a:xfrm>
          <a:solidFill>
            <a:schemeClr val="accent2">
              <a:lumMod val="60000"/>
              <a:lumOff val="40000"/>
            </a:schemeClr>
          </a:solidFill>
          <a:effectLst>
            <a:outerShdw blurRad="76200" dist="12700" dir="8100000" sy="-23000" kx="800400" algn="br" rotWithShape="0">
              <a:prstClr val="black">
                <a:alpha val="20000"/>
              </a:prstClr>
            </a:outerShdw>
          </a:effectLst>
        </p:grpSpPr>
        <p:sp>
          <p:nvSpPr>
            <p:cNvPr id="70" name="Freeform 688">
              <a:extLst>
                <a:ext uri="{FF2B5EF4-FFF2-40B4-BE49-F238E27FC236}">
                  <a16:creationId xmlns:a16="http://schemas.microsoft.com/office/drawing/2014/main" id="{358038EA-15F3-893C-EF3C-D5E3237D60BF}"/>
                </a:ext>
              </a:extLst>
            </p:cNvPr>
            <p:cNvSpPr>
              <a:spLocks noEditPoints="1"/>
            </p:cNvSpPr>
            <p:nvPr/>
          </p:nvSpPr>
          <p:spPr bwMode="auto">
            <a:xfrm>
              <a:off x="6286500" y="668338"/>
              <a:ext cx="1639888" cy="3935413"/>
            </a:xfrm>
            <a:custGeom>
              <a:avLst/>
              <a:gdLst>
                <a:gd name="T0" fmla="*/ 471 w 540"/>
                <a:gd name="T1" fmla="*/ 272 h 1295"/>
                <a:gd name="T2" fmla="*/ 525 w 540"/>
                <a:gd name="T3" fmla="*/ 521 h 1295"/>
                <a:gd name="T4" fmla="*/ 452 w 540"/>
                <a:gd name="T5" fmla="*/ 623 h 1295"/>
                <a:gd name="T6" fmla="*/ 451 w 540"/>
                <a:gd name="T7" fmla="*/ 492 h 1295"/>
                <a:gd name="T8" fmla="*/ 451 w 540"/>
                <a:gd name="T9" fmla="*/ 449 h 1295"/>
                <a:gd name="T10" fmla="*/ 330 w 540"/>
                <a:gd name="T11" fmla="*/ 10 h 1295"/>
                <a:gd name="T12" fmla="*/ 364 w 540"/>
                <a:gd name="T13" fmla="*/ 38 h 1295"/>
                <a:gd name="T14" fmla="*/ 374 w 540"/>
                <a:gd name="T15" fmla="*/ 112 h 1295"/>
                <a:gd name="T16" fmla="*/ 358 w 540"/>
                <a:gd name="T17" fmla="*/ 142 h 1295"/>
                <a:gd name="T18" fmla="*/ 355 w 540"/>
                <a:gd name="T19" fmla="*/ 188 h 1295"/>
                <a:gd name="T20" fmla="*/ 425 w 540"/>
                <a:gd name="T21" fmla="*/ 230 h 1295"/>
                <a:gd name="T22" fmla="*/ 451 w 540"/>
                <a:gd name="T23" fmla="*/ 449 h 1295"/>
                <a:gd name="T24" fmla="*/ 441 w 540"/>
                <a:gd name="T25" fmla="*/ 520 h 1295"/>
                <a:gd name="T26" fmla="*/ 451 w 540"/>
                <a:gd name="T27" fmla="*/ 622 h 1295"/>
                <a:gd name="T28" fmla="*/ 429 w 540"/>
                <a:gd name="T29" fmla="*/ 642 h 1295"/>
                <a:gd name="T30" fmla="*/ 400 w 540"/>
                <a:gd name="T31" fmla="*/ 721 h 1295"/>
                <a:gd name="T32" fmla="*/ 360 w 540"/>
                <a:gd name="T33" fmla="*/ 1005 h 1295"/>
                <a:gd name="T34" fmla="*/ 332 w 540"/>
                <a:gd name="T35" fmla="*/ 1162 h 1295"/>
                <a:gd name="T36" fmla="*/ 345 w 540"/>
                <a:gd name="T37" fmla="*/ 1231 h 1295"/>
                <a:gd name="T38" fmla="*/ 333 w 540"/>
                <a:gd name="T39" fmla="*/ 1279 h 1295"/>
                <a:gd name="T40" fmla="*/ 273 w 540"/>
                <a:gd name="T41" fmla="*/ 1260 h 1295"/>
                <a:gd name="T42" fmla="*/ 277 w 540"/>
                <a:gd name="T43" fmla="*/ 1209 h 1295"/>
                <a:gd name="T44" fmla="*/ 272 w 540"/>
                <a:gd name="T45" fmla="*/ 1152 h 1295"/>
                <a:gd name="T46" fmla="*/ 274 w 540"/>
                <a:gd name="T47" fmla="*/ 1050 h 1295"/>
                <a:gd name="T48" fmla="*/ 284 w 540"/>
                <a:gd name="T49" fmla="*/ 961 h 1295"/>
                <a:gd name="T50" fmla="*/ 278 w 540"/>
                <a:gd name="T51" fmla="*/ 836 h 1295"/>
                <a:gd name="T52" fmla="*/ 250 w 540"/>
                <a:gd name="T53" fmla="*/ 789 h 1295"/>
                <a:gd name="T54" fmla="*/ 158 w 540"/>
                <a:gd name="T55" fmla="*/ 1136 h 1295"/>
                <a:gd name="T56" fmla="*/ 163 w 540"/>
                <a:gd name="T57" fmla="*/ 469 h 1295"/>
                <a:gd name="T58" fmla="*/ 158 w 540"/>
                <a:gd name="T59" fmla="*/ 437 h 1295"/>
                <a:gd name="T60" fmla="*/ 190 w 540"/>
                <a:gd name="T61" fmla="*/ 217 h 1295"/>
                <a:gd name="T62" fmla="*/ 272 w 540"/>
                <a:gd name="T63" fmla="*/ 185 h 1295"/>
                <a:gd name="T64" fmla="*/ 260 w 540"/>
                <a:gd name="T65" fmla="*/ 132 h 1295"/>
                <a:gd name="T66" fmla="*/ 265 w 540"/>
                <a:gd name="T67" fmla="*/ 69 h 1295"/>
                <a:gd name="T68" fmla="*/ 290 w 540"/>
                <a:gd name="T69" fmla="*/ 21 h 1295"/>
                <a:gd name="T70" fmla="*/ 330 w 540"/>
                <a:gd name="T71" fmla="*/ 10 h 1295"/>
                <a:gd name="T72" fmla="*/ 155 w 540"/>
                <a:gd name="T73" fmla="*/ 1151 h 1295"/>
                <a:gd name="T74" fmla="*/ 131 w 540"/>
                <a:gd name="T75" fmla="*/ 1241 h 1295"/>
                <a:gd name="T76" fmla="*/ 100 w 540"/>
                <a:gd name="T77" fmla="*/ 1255 h 1295"/>
                <a:gd name="T78" fmla="*/ 0 w 540"/>
                <a:gd name="T79" fmla="*/ 1285 h 1295"/>
                <a:gd name="T80" fmla="*/ 51 w 540"/>
                <a:gd name="T81" fmla="*/ 1218 h 1295"/>
                <a:gd name="T82" fmla="*/ 76 w 540"/>
                <a:gd name="T83" fmla="*/ 1101 h 1295"/>
                <a:gd name="T84" fmla="*/ 135 w 540"/>
                <a:gd name="T85" fmla="*/ 784 h 1295"/>
                <a:gd name="T86" fmla="*/ 154 w 540"/>
                <a:gd name="T87" fmla="*/ 662 h 1295"/>
                <a:gd name="T88" fmla="*/ 132 w 540"/>
                <a:gd name="T89" fmla="*/ 648 h 1295"/>
                <a:gd name="T90" fmla="*/ 126 w 540"/>
                <a:gd name="T91" fmla="*/ 610 h 1295"/>
                <a:gd name="T92" fmla="*/ 83 w 540"/>
                <a:gd name="T93" fmla="*/ 489 h 1295"/>
                <a:gd name="T94" fmla="*/ 114 w 540"/>
                <a:gd name="T95" fmla="*/ 341 h 1295"/>
                <a:gd name="T96" fmla="*/ 147 w 540"/>
                <a:gd name="T97" fmla="*/ 238 h 1295"/>
                <a:gd name="T98" fmla="*/ 158 w 540"/>
                <a:gd name="T99" fmla="*/ 437 h 1295"/>
                <a:gd name="T100" fmla="*/ 150 w 540"/>
                <a:gd name="T101" fmla="*/ 466 h 1295"/>
                <a:gd name="T102" fmla="*/ 158 w 540"/>
                <a:gd name="T103" fmla="*/ 509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0" h="1295">
                  <a:moveTo>
                    <a:pt x="451" y="240"/>
                  </a:moveTo>
                  <a:cubicBezTo>
                    <a:pt x="460" y="246"/>
                    <a:pt x="468" y="256"/>
                    <a:pt x="471" y="272"/>
                  </a:cubicBezTo>
                  <a:cubicBezTo>
                    <a:pt x="476" y="302"/>
                    <a:pt x="507" y="404"/>
                    <a:pt x="523" y="432"/>
                  </a:cubicBezTo>
                  <a:cubicBezTo>
                    <a:pt x="538" y="460"/>
                    <a:pt x="540" y="497"/>
                    <a:pt x="525" y="521"/>
                  </a:cubicBezTo>
                  <a:cubicBezTo>
                    <a:pt x="509" y="544"/>
                    <a:pt x="473" y="601"/>
                    <a:pt x="467" y="610"/>
                  </a:cubicBezTo>
                  <a:cubicBezTo>
                    <a:pt x="462" y="618"/>
                    <a:pt x="460" y="623"/>
                    <a:pt x="452" y="623"/>
                  </a:cubicBezTo>
                  <a:cubicBezTo>
                    <a:pt x="452" y="622"/>
                    <a:pt x="451" y="622"/>
                    <a:pt x="451" y="622"/>
                  </a:cubicBezTo>
                  <a:cubicBezTo>
                    <a:pt x="451" y="492"/>
                    <a:pt x="451" y="492"/>
                    <a:pt x="451" y="492"/>
                  </a:cubicBezTo>
                  <a:cubicBezTo>
                    <a:pt x="458" y="480"/>
                    <a:pt x="466" y="471"/>
                    <a:pt x="463" y="465"/>
                  </a:cubicBezTo>
                  <a:cubicBezTo>
                    <a:pt x="458" y="457"/>
                    <a:pt x="455" y="456"/>
                    <a:pt x="451" y="449"/>
                  </a:cubicBezTo>
                  <a:lnTo>
                    <a:pt x="451" y="240"/>
                  </a:lnTo>
                  <a:close/>
                  <a:moveTo>
                    <a:pt x="330" y="10"/>
                  </a:moveTo>
                  <a:cubicBezTo>
                    <a:pt x="337" y="16"/>
                    <a:pt x="345" y="27"/>
                    <a:pt x="352" y="23"/>
                  </a:cubicBezTo>
                  <a:cubicBezTo>
                    <a:pt x="358" y="20"/>
                    <a:pt x="357" y="38"/>
                    <a:pt x="364" y="38"/>
                  </a:cubicBezTo>
                  <a:cubicBezTo>
                    <a:pt x="372" y="38"/>
                    <a:pt x="380" y="64"/>
                    <a:pt x="379" y="78"/>
                  </a:cubicBezTo>
                  <a:cubicBezTo>
                    <a:pt x="378" y="92"/>
                    <a:pt x="375" y="106"/>
                    <a:pt x="374" y="112"/>
                  </a:cubicBezTo>
                  <a:cubicBezTo>
                    <a:pt x="373" y="118"/>
                    <a:pt x="370" y="141"/>
                    <a:pt x="365" y="141"/>
                  </a:cubicBezTo>
                  <a:cubicBezTo>
                    <a:pt x="360" y="141"/>
                    <a:pt x="358" y="142"/>
                    <a:pt x="358" y="142"/>
                  </a:cubicBezTo>
                  <a:cubicBezTo>
                    <a:pt x="358" y="142"/>
                    <a:pt x="353" y="160"/>
                    <a:pt x="353" y="174"/>
                  </a:cubicBezTo>
                  <a:cubicBezTo>
                    <a:pt x="353" y="188"/>
                    <a:pt x="355" y="188"/>
                    <a:pt x="355" y="188"/>
                  </a:cubicBezTo>
                  <a:cubicBezTo>
                    <a:pt x="363" y="202"/>
                    <a:pt x="363" y="202"/>
                    <a:pt x="363" y="202"/>
                  </a:cubicBezTo>
                  <a:cubicBezTo>
                    <a:pt x="363" y="202"/>
                    <a:pt x="406" y="224"/>
                    <a:pt x="425" y="230"/>
                  </a:cubicBezTo>
                  <a:cubicBezTo>
                    <a:pt x="434" y="232"/>
                    <a:pt x="443" y="235"/>
                    <a:pt x="451" y="240"/>
                  </a:cubicBezTo>
                  <a:cubicBezTo>
                    <a:pt x="451" y="449"/>
                    <a:pt x="451" y="449"/>
                    <a:pt x="451" y="449"/>
                  </a:cubicBezTo>
                  <a:cubicBezTo>
                    <a:pt x="448" y="445"/>
                    <a:pt x="446" y="439"/>
                    <a:pt x="443" y="426"/>
                  </a:cubicBezTo>
                  <a:cubicBezTo>
                    <a:pt x="443" y="453"/>
                    <a:pt x="434" y="493"/>
                    <a:pt x="441" y="520"/>
                  </a:cubicBezTo>
                  <a:cubicBezTo>
                    <a:pt x="440" y="510"/>
                    <a:pt x="445" y="500"/>
                    <a:pt x="451" y="492"/>
                  </a:cubicBezTo>
                  <a:cubicBezTo>
                    <a:pt x="451" y="622"/>
                    <a:pt x="451" y="622"/>
                    <a:pt x="451" y="622"/>
                  </a:cubicBezTo>
                  <a:cubicBezTo>
                    <a:pt x="444" y="622"/>
                    <a:pt x="439" y="623"/>
                    <a:pt x="439" y="623"/>
                  </a:cubicBezTo>
                  <a:cubicBezTo>
                    <a:pt x="439" y="623"/>
                    <a:pt x="435" y="638"/>
                    <a:pt x="429" y="642"/>
                  </a:cubicBezTo>
                  <a:cubicBezTo>
                    <a:pt x="423" y="647"/>
                    <a:pt x="415" y="662"/>
                    <a:pt x="413" y="657"/>
                  </a:cubicBezTo>
                  <a:cubicBezTo>
                    <a:pt x="411" y="651"/>
                    <a:pt x="406" y="696"/>
                    <a:pt x="400" y="721"/>
                  </a:cubicBezTo>
                  <a:cubicBezTo>
                    <a:pt x="395" y="745"/>
                    <a:pt x="369" y="915"/>
                    <a:pt x="369" y="939"/>
                  </a:cubicBezTo>
                  <a:cubicBezTo>
                    <a:pt x="369" y="963"/>
                    <a:pt x="359" y="988"/>
                    <a:pt x="360" y="1005"/>
                  </a:cubicBezTo>
                  <a:cubicBezTo>
                    <a:pt x="361" y="1022"/>
                    <a:pt x="357" y="1068"/>
                    <a:pt x="356" y="1093"/>
                  </a:cubicBezTo>
                  <a:cubicBezTo>
                    <a:pt x="355" y="1118"/>
                    <a:pt x="332" y="1144"/>
                    <a:pt x="332" y="1162"/>
                  </a:cubicBezTo>
                  <a:cubicBezTo>
                    <a:pt x="332" y="1181"/>
                    <a:pt x="338" y="1189"/>
                    <a:pt x="335" y="1200"/>
                  </a:cubicBezTo>
                  <a:cubicBezTo>
                    <a:pt x="332" y="1210"/>
                    <a:pt x="333" y="1218"/>
                    <a:pt x="345" y="1231"/>
                  </a:cubicBezTo>
                  <a:cubicBezTo>
                    <a:pt x="356" y="1243"/>
                    <a:pt x="361" y="1255"/>
                    <a:pt x="360" y="1264"/>
                  </a:cubicBezTo>
                  <a:cubicBezTo>
                    <a:pt x="359" y="1274"/>
                    <a:pt x="356" y="1278"/>
                    <a:pt x="333" y="1279"/>
                  </a:cubicBezTo>
                  <a:cubicBezTo>
                    <a:pt x="310" y="1280"/>
                    <a:pt x="288" y="1273"/>
                    <a:pt x="288" y="1267"/>
                  </a:cubicBezTo>
                  <a:cubicBezTo>
                    <a:pt x="288" y="1262"/>
                    <a:pt x="280" y="1260"/>
                    <a:pt x="273" y="1260"/>
                  </a:cubicBezTo>
                  <a:cubicBezTo>
                    <a:pt x="266" y="1260"/>
                    <a:pt x="267" y="1253"/>
                    <a:pt x="270" y="1239"/>
                  </a:cubicBezTo>
                  <a:cubicBezTo>
                    <a:pt x="273" y="1226"/>
                    <a:pt x="283" y="1208"/>
                    <a:pt x="277" y="1209"/>
                  </a:cubicBezTo>
                  <a:cubicBezTo>
                    <a:pt x="271" y="1211"/>
                    <a:pt x="266" y="1208"/>
                    <a:pt x="266" y="1188"/>
                  </a:cubicBezTo>
                  <a:cubicBezTo>
                    <a:pt x="266" y="1169"/>
                    <a:pt x="264" y="1163"/>
                    <a:pt x="272" y="1152"/>
                  </a:cubicBezTo>
                  <a:cubicBezTo>
                    <a:pt x="281" y="1140"/>
                    <a:pt x="279" y="1119"/>
                    <a:pt x="277" y="1102"/>
                  </a:cubicBezTo>
                  <a:cubicBezTo>
                    <a:pt x="275" y="1084"/>
                    <a:pt x="269" y="1072"/>
                    <a:pt x="274" y="1050"/>
                  </a:cubicBezTo>
                  <a:cubicBezTo>
                    <a:pt x="279" y="1029"/>
                    <a:pt x="280" y="1003"/>
                    <a:pt x="277" y="993"/>
                  </a:cubicBezTo>
                  <a:cubicBezTo>
                    <a:pt x="274" y="982"/>
                    <a:pt x="276" y="969"/>
                    <a:pt x="284" y="961"/>
                  </a:cubicBezTo>
                  <a:cubicBezTo>
                    <a:pt x="292" y="952"/>
                    <a:pt x="280" y="937"/>
                    <a:pt x="280" y="927"/>
                  </a:cubicBezTo>
                  <a:cubicBezTo>
                    <a:pt x="280" y="917"/>
                    <a:pt x="283" y="877"/>
                    <a:pt x="278" y="836"/>
                  </a:cubicBezTo>
                  <a:cubicBezTo>
                    <a:pt x="273" y="796"/>
                    <a:pt x="272" y="765"/>
                    <a:pt x="271" y="754"/>
                  </a:cubicBezTo>
                  <a:cubicBezTo>
                    <a:pt x="270" y="744"/>
                    <a:pt x="265" y="749"/>
                    <a:pt x="250" y="789"/>
                  </a:cubicBezTo>
                  <a:cubicBezTo>
                    <a:pt x="236" y="830"/>
                    <a:pt x="199" y="956"/>
                    <a:pt x="192" y="984"/>
                  </a:cubicBezTo>
                  <a:cubicBezTo>
                    <a:pt x="186" y="1008"/>
                    <a:pt x="166" y="1096"/>
                    <a:pt x="158" y="1136"/>
                  </a:cubicBezTo>
                  <a:cubicBezTo>
                    <a:pt x="158" y="509"/>
                    <a:pt x="158" y="509"/>
                    <a:pt x="158" y="509"/>
                  </a:cubicBezTo>
                  <a:cubicBezTo>
                    <a:pt x="160" y="506"/>
                    <a:pt x="158" y="485"/>
                    <a:pt x="163" y="469"/>
                  </a:cubicBezTo>
                  <a:cubicBezTo>
                    <a:pt x="169" y="451"/>
                    <a:pt x="171" y="426"/>
                    <a:pt x="172" y="396"/>
                  </a:cubicBezTo>
                  <a:cubicBezTo>
                    <a:pt x="172" y="396"/>
                    <a:pt x="165" y="421"/>
                    <a:pt x="158" y="437"/>
                  </a:cubicBezTo>
                  <a:cubicBezTo>
                    <a:pt x="158" y="224"/>
                    <a:pt x="158" y="224"/>
                    <a:pt x="158" y="224"/>
                  </a:cubicBezTo>
                  <a:cubicBezTo>
                    <a:pt x="164" y="221"/>
                    <a:pt x="175" y="219"/>
                    <a:pt x="190" y="217"/>
                  </a:cubicBezTo>
                  <a:cubicBezTo>
                    <a:pt x="226" y="212"/>
                    <a:pt x="252" y="202"/>
                    <a:pt x="261" y="195"/>
                  </a:cubicBezTo>
                  <a:cubicBezTo>
                    <a:pt x="266" y="191"/>
                    <a:pt x="269" y="188"/>
                    <a:pt x="272" y="185"/>
                  </a:cubicBezTo>
                  <a:cubicBezTo>
                    <a:pt x="274" y="182"/>
                    <a:pt x="279" y="177"/>
                    <a:pt x="275" y="177"/>
                  </a:cubicBezTo>
                  <a:cubicBezTo>
                    <a:pt x="266" y="176"/>
                    <a:pt x="264" y="142"/>
                    <a:pt x="260" y="132"/>
                  </a:cubicBezTo>
                  <a:cubicBezTo>
                    <a:pt x="255" y="122"/>
                    <a:pt x="257" y="115"/>
                    <a:pt x="260" y="106"/>
                  </a:cubicBezTo>
                  <a:cubicBezTo>
                    <a:pt x="263" y="97"/>
                    <a:pt x="257" y="83"/>
                    <a:pt x="265" y="69"/>
                  </a:cubicBezTo>
                  <a:cubicBezTo>
                    <a:pt x="272" y="55"/>
                    <a:pt x="262" y="37"/>
                    <a:pt x="272" y="35"/>
                  </a:cubicBezTo>
                  <a:cubicBezTo>
                    <a:pt x="283" y="33"/>
                    <a:pt x="279" y="21"/>
                    <a:pt x="290" y="21"/>
                  </a:cubicBezTo>
                  <a:cubicBezTo>
                    <a:pt x="300" y="21"/>
                    <a:pt x="301" y="6"/>
                    <a:pt x="312" y="11"/>
                  </a:cubicBezTo>
                  <a:cubicBezTo>
                    <a:pt x="322" y="16"/>
                    <a:pt x="322" y="0"/>
                    <a:pt x="330" y="10"/>
                  </a:cubicBezTo>
                  <a:close/>
                  <a:moveTo>
                    <a:pt x="158" y="1136"/>
                  </a:moveTo>
                  <a:cubicBezTo>
                    <a:pt x="156" y="1142"/>
                    <a:pt x="155" y="1147"/>
                    <a:pt x="155" y="1151"/>
                  </a:cubicBezTo>
                  <a:cubicBezTo>
                    <a:pt x="150" y="1175"/>
                    <a:pt x="144" y="1223"/>
                    <a:pt x="137" y="1223"/>
                  </a:cubicBezTo>
                  <a:cubicBezTo>
                    <a:pt x="131" y="1223"/>
                    <a:pt x="132" y="1228"/>
                    <a:pt x="131" y="1241"/>
                  </a:cubicBezTo>
                  <a:cubicBezTo>
                    <a:pt x="131" y="1255"/>
                    <a:pt x="117" y="1257"/>
                    <a:pt x="109" y="1260"/>
                  </a:cubicBezTo>
                  <a:cubicBezTo>
                    <a:pt x="102" y="1263"/>
                    <a:pt x="100" y="1255"/>
                    <a:pt x="100" y="1255"/>
                  </a:cubicBezTo>
                  <a:cubicBezTo>
                    <a:pt x="100" y="1255"/>
                    <a:pt x="87" y="1281"/>
                    <a:pt x="65" y="1284"/>
                  </a:cubicBezTo>
                  <a:cubicBezTo>
                    <a:pt x="43" y="1287"/>
                    <a:pt x="0" y="1295"/>
                    <a:pt x="0" y="1285"/>
                  </a:cubicBezTo>
                  <a:cubicBezTo>
                    <a:pt x="0" y="1274"/>
                    <a:pt x="5" y="1264"/>
                    <a:pt x="20" y="1256"/>
                  </a:cubicBezTo>
                  <a:cubicBezTo>
                    <a:pt x="34" y="1247"/>
                    <a:pt x="45" y="1224"/>
                    <a:pt x="51" y="1218"/>
                  </a:cubicBezTo>
                  <a:cubicBezTo>
                    <a:pt x="56" y="1212"/>
                    <a:pt x="49" y="1214"/>
                    <a:pt x="53" y="1203"/>
                  </a:cubicBezTo>
                  <a:cubicBezTo>
                    <a:pt x="58" y="1191"/>
                    <a:pt x="73" y="1123"/>
                    <a:pt x="76" y="1101"/>
                  </a:cubicBezTo>
                  <a:cubicBezTo>
                    <a:pt x="78" y="1078"/>
                    <a:pt x="77" y="1002"/>
                    <a:pt x="87" y="967"/>
                  </a:cubicBezTo>
                  <a:cubicBezTo>
                    <a:pt x="98" y="931"/>
                    <a:pt x="131" y="816"/>
                    <a:pt x="135" y="784"/>
                  </a:cubicBezTo>
                  <a:cubicBezTo>
                    <a:pt x="140" y="753"/>
                    <a:pt x="147" y="721"/>
                    <a:pt x="147" y="703"/>
                  </a:cubicBezTo>
                  <a:cubicBezTo>
                    <a:pt x="147" y="686"/>
                    <a:pt x="149" y="674"/>
                    <a:pt x="154" y="662"/>
                  </a:cubicBezTo>
                  <a:cubicBezTo>
                    <a:pt x="158" y="649"/>
                    <a:pt x="153" y="632"/>
                    <a:pt x="153" y="632"/>
                  </a:cubicBezTo>
                  <a:cubicBezTo>
                    <a:pt x="153" y="632"/>
                    <a:pt x="140" y="642"/>
                    <a:pt x="132" y="648"/>
                  </a:cubicBezTo>
                  <a:cubicBezTo>
                    <a:pt x="125" y="655"/>
                    <a:pt x="125" y="645"/>
                    <a:pt x="129" y="629"/>
                  </a:cubicBezTo>
                  <a:cubicBezTo>
                    <a:pt x="132" y="614"/>
                    <a:pt x="130" y="605"/>
                    <a:pt x="126" y="610"/>
                  </a:cubicBezTo>
                  <a:cubicBezTo>
                    <a:pt x="122" y="615"/>
                    <a:pt x="119" y="585"/>
                    <a:pt x="109" y="566"/>
                  </a:cubicBezTo>
                  <a:cubicBezTo>
                    <a:pt x="100" y="548"/>
                    <a:pt x="78" y="511"/>
                    <a:pt x="83" y="489"/>
                  </a:cubicBezTo>
                  <a:cubicBezTo>
                    <a:pt x="88" y="468"/>
                    <a:pt x="90" y="431"/>
                    <a:pt x="96" y="412"/>
                  </a:cubicBezTo>
                  <a:cubicBezTo>
                    <a:pt x="102" y="394"/>
                    <a:pt x="107" y="361"/>
                    <a:pt x="114" y="341"/>
                  </a:cubicBezTo>
                  <a:cubicBezTo>
                    <a:pt x="121" y="321"/>
                    <a:pt x="120" y="311"/>
                    <a:pt x="129" y="291"/>
                  </a:cubicBezTo>
                  <a:cubicBezTo>
                    <a:pt x="137" y="271"/>
                    <a:pt x="147" y="247"/>
                    <a:pt x="147" y="238"/>
                  </a:cubicBezTo>
                  <a:cubicBezTo>
                    <a:pt x="147" y="232"/>
                    <a:pt x="149" y="228"/>
                    <a:pt x="158" y="224"/>
                  </a:cubicBezTo>
                  <a:cubicBezTo>
                    <a:pt x="158" y="437"/>
                    <a:pt x="158" y="437"/>
                    <a:pt x="158" y="437"/>
                  </a:cubicBezTo>
                  <a:cubicBezTo>
                    <a:pt x="155" y="443"/>
                    <a:pt x="152" y="448"/>
                    <a:pt x="150" y="449"/>
                  </a:cubicBezTo>
                  <a:cubicBezTo>
                    <a:pt x="142" y="451"/>
                    <a:pt x="141" y="461"/>
                    <a:pt x="150" y="466"/>
                  </a:cubicBezTo>
                  <a:cubicBezTo>
                    <a:pt x="158" y="471"/>
                    <a:pt x="153" y="504"/>
                    <a:pt x="157" y="509"/>
                  </a:cubicBezTo>
                  <a:cubicBezTo>
                    <a:pt x="157" y="509"/>
                    <a:pt x="157" y="509"/>
                    <a:pt x="158" y="509"/>
                  </a:cubicBezTo>
                  <a:lnTo>
                    <a:pt x="158" y="1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71" name="Freeform 689">
              <a:extLst>
                <a:ext uri="{FF2B5EF4-FFF2-40B4-BE49-F238E27FC236}">
                  <a16:creationId xmlns:a16="http://schemas.microsoft.com/office/drawing/2014/main" id="{4F594A8D-7CCB-4556-FCD3-98F4339B8110}"/>
                </a:ext>
              </a:extLst>
            </p:cNvPr>
            <p:cNvSpPr>
              <a:spLocks/>
            </p:cNvSpPr>
            <p:nvPr/>
          </p:nvSpPr>
          <p:spPr bwMode="auto">
            <a:xfrm>
              <a:off x="6894513" y="1230313"/>
              <a:ext cx="579438" cy="1133475"/>
            </a:xfrm>
            <a:custGeom>
              <a:avLst/>
              <a:gdLst>
                <a:gd name="T0" fmla="*/ 153 w 191"/>
                <a:gd name="T1" fmla="*/ 0 h 373"/>
                <a:gd name="T2" fmla="*/ 155 w 191"/>
                <a:gd name="T3" fmla="*/ 3 h 373"/>
                <a:gd name="T4" fmla="*/ 162 w 191"/>
                <a:gd name="T5" fmla="*/ 15 h 373"/>
                <a:gd name="T6" fmla="*/ 162 w 191"/>
                <a:gd name="T7" fmla="*/ 17 h 373"/>
                <a:gd name="T8" fmla="*/ 156 w 191"/>
                <a:gd name="T9" fmla="*/ 149 h 373"/>
                <a:gd name="T10" fmla="*/ 157 w 191"/>
                <a:gd name="T11" fmla="*/ 255 h 373"/>
                <a:gd name="T12" fmla="*/ 175 w 191"/>
                <a:gd name="T13" fmla="*/ 334 h 373"/>
                <a:gd name="T14" fmla="*/ 191 w 191"/>
                <a:gd name="T15" fmla="*/ 372 h 373"/>
                <a:gd name="T16" fmla="*/ 126 w 191"/>
                <a:gd name="T17" fmla="*/ 368 h 373"/>
                <a:gd name="T18" fmla="*/ 20 w 191"/>
                <a:gd name="T19" fmla="*/ 369 h 373"/>
                <a:gd name="T20" fmla="*/ 0 w 191"/>
                <a:gd name="T21" fmla="*/ 361 h 373"/>
                <a:gd name="T22" fmla="*/ 24 w 191"/>
                <a:gd name="T23" fmla="*/ 291 h 373"/>
                <a:gd name="T24" fmla="*/ 44 w 191"/>
                <a:gd name="T25" fmla="*/ 155 h 373"/>
                <a:gd name="T26" fmla="*/ 52 w 191"/>
                <a:gd name="T27" fmla="*/ 32 h 373"/>
                <a:gd name="T28" fmla="*/ 60 w 191"/>
                <a:gd name="T29" fmla="*/ 11 h 373"/>
                <a:gd name="T30" fmla="*/ 61 w 191"/>
                <a:gd name="T31" fmla="*/ 10 h 373"/>
                <a:gd name="T32" fmla="*/ 72 w 191"/>
                <a:gd name="T33" fmla="*/ 0 h 373"/>
                <a:gd name="T34" fmla="*/ 91 w 191"/>
                <a:gd name="T35" fmla="*/ 23 h 373"/>
                <a:gd name="T36" fmla="*/ 121 w 191"/>
                <a:gd name="T37" fmla="*/ 33 h 373"/>
                <a:gd name="T38" fmla="*/ 153 w 191"/>
                <a:gd name="T3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373">
                  <a:moveTo>
                    <a:pt x="153" y="0"/>
                  </a:moveTo>
                  <a:cubicBezTo>
                    <a:pt x="154" y="3"/>
                    <a:pt x="155" y="3"/>
                    <a:pt x="155" y="3"/>
                  </a:cubicBezTo>
                  <a:cubicBezTo>
                    <a:pt x="162" y="15"/>
                    <a:pt x="162" y="15"/>
                    <a:pt x="162" y="15"/>
                  </a:cubicBezTo>
                  <a:cubicBezTo>
                    <a:pt x="162" y="16"/>
                    <a:pt x="162" y="16"/>
                    <a:pt x="162" y="17"/>
                  </a:cubicBezTo>
                  <a:cubicBezTo>
                    <a:pt x="159" y="37"/>
                    <a:pt x="156" y="104"/>
                    <a:pt x="156" y="149"/>
                  </a:cubicBezTo>
                  <a:cubicBezTo>
                    <a:pt x="156" y="194"/>
                    <a:pt x="150" y="218"/>
                    <a:pt x="157" y="255"/>
                  </a:cubicBezTo>
                  <a:cubicBezTo>
                    <a:pt x="164" y="291"/>
                    <a:pt x="165" y="312"/>
                    <a:pt x="175" y="334"/>
                  </a:cubicBezTo>
                  <a:cubicBezTo>
                    <a:pt x="185" y="356"/>
                    <a:pt x="191" y="372"/>
                    <a:pt x="191" y="372"/>
                  </a:cubicBezTo>
                  <a:cubicBezTo>
                    <a:pt x="191" y="372"/>
                    <a:pt x="159" y="368"/>
                    <a:pt x="126" y="368"/>
                  </a:cubicBezTo>
                  <a:cubicBezTo>
                    <a:pt x="93" y="368"/>
                    <a:pt x="33" y="373"/>
                    <a:pt x="20" y="369"/>
                  </a:cubicBezTo>
                  <a:cubicBezTo>
                    <a:pt x="8" y="366"/>
                    <a:pt x="0" y="361"/>
                    <a:pt x="0" y="361"/>
                  </a:cubicBezTo>
                  <a:cubicBezTo>
                    <a:pt x="0" y="361"/>
                    <a:pt x="14" y="328"/>
                    <a:pt x="24" y="291"/>
                  </a:cubicBezTo>
                  <a:cubicBezTo>
                    <a:pt x="34" y="255"/>
                    <a:pt x="44" y="205"/>
                    <a:pt x="44" y="155"/>
                  </a:cubicBezTo>
                  <a:cubicBezTo>
                    <a:pt x="44" y="105"/>
                    <a:pt x="42" y="57"/>
                    <a:pt x="52" y="32"/>
                  </a:cubicBezTo>
                  <a:cubicBezTo>
                    <a:pt x="56" y="23"/>
                    <a:pt x="58" y="16"/>
                    <a:pt x="60" y="11"/>
                  </a:cubicBezTo>
                  <a:cubicBezTo>
                    <a:pt x="60" y="11"/>
                    <a:pt x="58" y="12"/>
                    <a:pt x="61" y="10"/>
                  </a:cubicBezTo>
                  <a:cubicBezTo>
                    <a:pt x="63" y="8"/>
                    <a:pt x="69" y="3"/>
                    <a:pt x="72" y="0"/>
                  </a:cubicBezTo>
                  <a:cubicBezTo>
                    <a:pt x="77" y="6"/>
                    <a:pt x="80" y="10"/>
                    <a:pt x="91" y="23"/>
                  </a:cubicBezTo>
                  <a:cubicBezTo>
                    <a:pt x="102" y="36"/>
                    <a:pt x="103" y="45"/>
                    <a:pt x="121" y="33"/>
                  </a:cubicBezTo>
                  <a:cubicBezTo>
                    <a:pt x="135" y="24"/>
                    <a:pt x="144" y="11"/>
                    <a:pt x="1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sp>
          <p:nvSpPr>
            <p:cNvPr id="72" name="Freeform 690">
              <a:extLst>
                <a:ext uri="{FF2B5EF4-FFF2-40B4-BE49-F238E27FC236}">
                  <a16:creationId xmlns:a16="http://schemas.microsoft.com/office/drawing/2014/main" id="{E6059F1A-DF74-257F-FBAE-0CAE05390529}"/>
                </a:ext>
              </a:extLst>
            </p:cNvPr>
            <p:cNvSpPr>
              <a:spLocks/>
            </p:cNvSpPr>
            <p:nvPr/>
          </p:nvSpPr>
          <p:spPr bwMode="auto">
            <a:xfrm>
              <a:off x="6985000" y="1360488"/>
              <a:ext cx="279400" cy="1120775"/>
            </a:xfrm>
            <a:custGeom>
              <a:avLst/>
              <a:gdLst>
                <a:gd name="T0" fmla="*/ 77 w 92"/>
                <a:gd name="T1" fmla="*/ 0 h 369"/>
                <a:gd name="T2" fmla="*/ 59 w 92"/>
                <a:gd name="T3" fmla="*/ 18 h 369"/>
                <a:gd name="T4" fmla="*/ 65 w 92"/>
                <a:gd name="T5" fmla="*/ 29 h 369"/>
                <a:gd name="T6" fmla="*/ 37 w 92"/>
                <a:gd name="T7" fmla="*/ 139 h 369"/>
                <a:gd name="T8" fmla="*/ 4 w 92"/>
                <a:gd name="T9" fmla="*/ 314 h 369"/>
                <a:gd name="T10" fmla="*/ 15 w 92"/>
                <a:gd name="T11" fmla="*/ 354 h 369"/>
                <a:gd name="T12" fmla="*/ 35 w 92"/>
                <a:gd name="T13" fmla="*/ 356 h 369"/>
                <a:gd name="T14" fmla="*/ 59 w 92"/>
                <a:gd name="T15" fmla="*/ 311 h 369"/>
                <a:gd name="T16" fmla="*/ 80 w 92"/>
                <a:gd name="T17" fmla="*/ 168 h 369"/>
                <a:gd name="T18" fmla="*/ 87 w 92"/>
                <a:gd name="T19" fmla="*/ 57 h 369"/>
                <a:gd name="T20" fmla="*/ 81 w 92"/>
                <a:gd name="T21" fmla="*/ 29 h 369"/>
                <a:gd name="T22" fmla="*/ 92 w 92"/>
                <a:gd name="T23" fmla="*/ 17 h 369"/>
                <a:gd name="T24" fmla="*/ 77 w 92"/>
                <a:gd name="T25"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369">
                  <a:moveTo>
                    <a:pt x="77" y="0"/>
                  </a:moveTo>
                  <a:cubicBezTo>
                    <a:pt x="59" y="18"/>
                    <a:pt x="59" y="18"/>
                    <a:pt x="59" y="18"/>
                  </a:cubicBezTo>
                  <a:cubicBezTo>
                    <a:pt x="59" y="18"/>
                    <a:pt x="68" y="21"/>
                    <a:pt x="65" y="29"/>
                  </a:cubicBezTo>
                  <a:cubicBezTo>
                    <a:pt x="62" y="37"/>
                    <a:pt x="49" y="81"/>
                    <a:pt x="37" y="139"/>
                  </a:cubicBezTo>
                  <a:cubicBezTo>
                    <a:pt x="24" y="198"/>
                    <a:pt x="7" y="300"/>
                    <a:pt x="4" y="314"/>
                  </a:cubicBezTo>
                  <a:cubicBezTo>
                    <a:pt x="0" y="329"/>
                    <a:pt x="5" y="339"/>
                    <a:pt x="15" y="354"/>
                  </a:cubicBezTo>
                  <a:cubicBezTo>
                    <a:pt x="24" y="369"/>
                    <a:pt x="25" y="369"/>
                    <a:pt x="35" y="356"/>
                  </a:cubicBezTo>
                  <a:cubicBezTo>
                    <a:pt x="45" y="343"/>
                    <a:pt x="52" y="348"/>
                    <a:pt x="59" y="311"/>
                  </a:cubicBezTo>
                  <a:cubicBezTo>
                    <a:pt x="65" y="274"/>
                    <a:pt x="75" y="200"/>
                    <a:pt x="80" y="168"/>
                  </a:cubicBezTo>
                  <a:cubicBezTo>
                    <a:pt x="85" y="135"/>
                    <a:pt x="91" y="72"/>
                    <a:pt x="87" y="57"/>
                  </a:cubicBezTo>
                  <a:cubicBezTo>
                    <a:pt x="83" y="43"/>
                    <a:pt x="80" y="35"/>
                    <a:pt x="81" y="29"/>
                  </a:cubicBezTo>
                  <a:cubicBezTo>
                    <a:pt x="83" y="23"/>
                    <a:pt x="92" y="17"/>
                    <a:pt x="92" y="17"/>
                  </a:cubicBezTo>
                  <a:cubicBezTo>
                    <a:pt x="92" y="17"/>
                    <a:pt x="85" y="4"/>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a:solidFill>
                  <a:prstClr val="black"/>
                </a:solidFill>
                <a:latin typeface="Calibri" panose="020F0502020204030204"/>
              </a:endParaRPr>
            </a:p>
          </p:txBody>
        </p:sp>
      </p:grpSp>
      <p:sp>
        <p:nvSpPr>
          <p:cNvPr id="69" name="Content Placeholder 2">
            <a:extLst>
              <a:ext uri="{FF2B5EF4-FFF2-40B4-BE49-F238E27FC236}">
                <a16:creationId xmlns:a16="http://schemas.microsoft.com/office/drawing/2014/main" id="{C7D6A2C1-5828-92BD-24C9-72D7B85451F2}"/>
              </a:ext>
            </a:extLst>
          </p:cNvPr>
          <p:cNvSpPr txBox="1">
            <a:spLocks/>
          </p:cNvSpPr>
          <p:nvPr/>
        </p:nvSpPr>
        <p:spPr>
          <a:xfrm>
            <a:off x="893082" y="5883602"/>
            <a:ext cx="10352335" cy="612467"/>
          </a:xfrm>
          <a:prstGeom prst="rect">
            <a:avLst/>
          </a:prstGeom>
        </p:spPr>
        <p:txBody>
          <a:bodyPr vert="horz" lIns="182901" tIns="91451" rIns="182901" bIns="91451"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828983">
              <a:buNone/>
            </a:pPr>
            <a:r>
              <a:rPr lang="en-US" sz="1200" dirty="0">
                <a:solidFill>
                  <a:schemeClr val="tx1"/>
                </a:solidFill>
              </a:rPr>
              <a:t>Lorem ipsum dolor sit amet, </a:t>
            </a:r>
            <a:r>
              <a:rPr lang="en-US" sz="1200" b="1" dirty="0">
                <a:solidFill>
                  <a:schemeClr val="tx1"/>
                </a:solidFill>
              </a:rPr>
              <a:t>consectetur adipiscing elit</a:t>
            </a:r>
            <a:r>
              <a:rPr lang="en-US" sz="1200" dirty="0">
                <a:solidFill>
                  <a:schemeClr val="tx1"/>
                </a:solidFill>
              </a:rPr>
              <a:t>. Curabitur elementum posuere pretium. Quisque nibh dolor, dignissim ac dignissim ut, luctus ac urna. Aliquam aliquet non massa quis tincidunt. </a:t>
            </a:r>
            <a:r>
              <a:rPr lang="en-US" sz="1200" b="1" dirty="0">
                <a:solidFill>
                  <a:schemeClr val="tx1"/>
                </a:solidFill>
              </a:rPr>
              <a:t>Mauris ullamcorper</a:t>
            </a:r>
            <a:r>
              <a:rPr lang="en-US" sz="1200" dirty="0">
                <a:solidFill>
                  <a:schemeClr val="tx1"/>
                </a:solidFill>
              </a:rPr>
              <a:t> justo tristique dui posuere tincidunt. In nec lacus laoreet orci varius imperdiet sit amet in augue. </a:t>
            </a:r>
          </a:p>
        </p:txBody>
      </p:sp>
    </p:spTree>
    <p:extLst>
      <p:ext uri="{BB962C8B-B14F-4D97-AF65-F5344CB8AC3E}">
        <p14:creationId xmlns:p14="http://schemas.microsoft.com/office/powerpoint/2010/main" val="1449310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Teardrop 2">
            <a:extLst>
              <a:ext uri="{FF2B5EF4-FFF2-40B4-BE49-F238E27FC236}">
                <a16:creationId xmlns:a16="http://schemas.microsoft.com/office/drawing/2014/main" id="{404306FF-F666-F758-6201-FE9E95D96918}"/>
              </a:ext>
            </a:extLst>
          </p:cNvPr>
          <p:cNvSpPr/>
          <p:nvPr/>
        </p:nvSpPr>
        <p:spPr>
          <a:xfrm rot="8100000">
            <a:off x="10070517" y="1552262"/>
            <a:ext cx="1039145" cy="1039144"/>
          </a:xfrm>
          <a:prstGeom prst="teardrop">
            <a:avLst/>
          </a:prstGeom>
          <a:solidFill>
            <a:srgbClr val="FF802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TextBox 4">
            <a:extLst>
              <a:ext uri="{FF2B5EF4-FFF2-40B4-BE49-F238E27FC236}">
                <a16:creationId xmlns:a16="http://schemas.microsoft.com/office/drawing/2014/main" id="{D9BAE8B1-269E-EC31-6881-7142AC9988C3}"/>
              </a:ext>
            </a:extLst>
          </p:cNvPr>
          <p:cNvSpPr txBox="1"/>
          <p:nvPr/>
        </p:nvSpPr>
        <p:spPr>
          <a:xfrm>
            <a:off x="1257124" y="5555963"/>
            <a:ext cx="1976657" cy="436428"/>
          </a:xfrm>
          <a:prstGeom prst="rect">
            <a:avLst/>
          </a:prstGeom>
          <a:noFill/>
        </p:spPr>
        <p:txBody>
          <a:bodyPr wrap="none" rtlCol="0">
            <a:spAutoFit/>
          </a:bodyPr>
          <a:lstStyle/>
          <a:p>
            <a:pPr algn="ctr"/>
            <a:r>
              <a:rPr lang="en-US" sz="2400" dirty="0">
                <a:solidFill>
                  <a:schemeClr val="bg1"/>
                </a:solidFill>
                <a:latin typeface="+mj-lt"/>
              </a:rPr>
              <a:t>Insert title here</a:t>
            </a:r>
          </a:p>
        </p:txBody>
      </p:sp>
      <p:sp>
        <p:nvSpPr>
          <p:cNvPr id="6" name="TextBox 5">
            <a:extLst>
              <a:ext uri="{FF2B5EF4-FFF2-40B4-BE49-F238E27FC236}">
                <a16:creationId xmlns:a16="http://schemas.microsoft.com/office/drawing/2014/main" id="{E58C062E-DC16-4471-E06A-E85BC6BE09C5}"/>
              </a:ext>
            </a:extLst>
          </p:cNvPr>
          <p:cNvSpPr txBox="1"/>
          <p:nvPr/>
        </p:nvSpPr>
        <p:spPr>
          <a:xfrm>
            <a:off x="1059161" y="5523897"/>
            <a:ext cx="2372578" cy="554447"/>
          </a:xfrm>
          <a:prstGeom prst="rect">
            <a:avLst/>
          </a:prstGeom>
          <a:noFill/>
        </p:spPr>
        <p:txBody>
          <a:bodyPr wrap="square" rtlCol="0">
            <a:spAutoFit/>
          </a:bodyPr>
          <a:lstStyle/>
          <a:p>
            <a:pPr>
              <a:lnSpc>
                <a:spcPct val="110000"/>
              </a:lnSpc>
            </a:pPr>
            <a:r>
              <a:rPr lang="en-US" sz="1400" dirty="0"/>
              <a:t>Sed perspiciatis unde omnis iste voluptatem fringilla.</a:t>
            </a:r>
          </a:p>
        </p:txBody>
      </p:sp>
      <p:sp>
        <p:nvSpPr>
          <p:cNvPr id="7" name="TextBox 6">
            <a:extLst>
              <a:ext uri="{FF2B5EF4-FFF2-40B4-BE49-F238E27FC236}">
                <a16:creationId xmlns:a16="http://schemas.microsoft.com/office/drawing/2014/main" id="{D45F7B18-9F00-CFE4-7626-C45EBC8FEDA0}"/>
              </a:ext>
            </a:extLst>
          </p:cNvPr>
          <p:cNvSpPr txBox="1"/>
          <p:nvPr/>
        </p:nvSpPr>
        <p:spPr>
          <a:xfrm>
            <a:off x="4038670" y="5555964"/>
            <a:ext cx="1976657" cy="436428"/>
          </a:xfrm>
          <a:prstGeom prst="rect">
            <a:avLst/>
          </a:prstGeom>
          <a:noFill/>
        </p:spPr>
        <p:txBody>
          <a:bodyPr wrap="none" rtlCol="0">
            <a:spAutoFit/>
          </a:bodyPr>
          <a:lstStyle/>
          <a:p>
            <a:pPr algn="ctr"/>
            <a:r>
              <a:rPr lang="en-US" sz="2400" dirty="0">
                <a:solidFill>
                  <a:schemeClr val="bg1"/>
                </a:solidFill>
                <a:latin typeface="+mj-lt"/>
              </a:rPr>
              <a:t>Insert title here</a:t>
            </a:r>
          </a:p>
        </p:txBody>
      </p:sp>
      <p:sp>
        <p:nvSpPr>
          <p:cNvPr id="8" name="TextBox 7">
            <a:extLst>
              <a:ext uri="{FF2B5EF4-FFF2-40B4-BE49-F238E27FC236}">
                <a16:creationId xmlns:a16="http://schemas.microsoft.com/office/drawing/2014/main" id="{B5DBA8B0-0079-A028-23B4-76B9C330BB75}"/>
              </a:ext>
            </a:extLst>
          </p:cNvPr>
          <p:cNvSpPr txBox="1"/>
          <p:nvPr/>
        </p:nvSpPr>
        <p:spPr>
          <a:xfrm>
            <a:off x="3840708" y="5523897"/>
            <a:ext cx="2372578" cy="554447"/>
          </a:xfrm>
          <a:prstGeom prst="rect">
            <a:avLst/>
          </a:prstGeom>
          <a:noFill/>
        </p:spPr>
        <p:txBody>
          <a:bodyPr wrap="square" rtlCol="0">
            <a:spAutoFit/>
          </a:bodyPr>
          <a:lstStyle/>
          <a:p>
            <a:pPr>
              <a:lnSpc>
                <a:spcPct val="110000"/>
              </a:lnSpc>
            </a:pPr>
            <a:r>
              <a:rPr lang="en-US" sz="1400" dirty="0"/>
              <a:t>Sed perspiciatis unde omnis iste voluptatem fringilla.</a:t>
            </a:r>
          </a:p>
        </p:txBody>
      </p:sp>
      <p:sp>
        <p:nvSpPr>
          <p:cNvPr id="9" name="TextBox 8">
            <a:extLst>
              <a:ext uri="{FF2B5EF4-FFF2-40B4-BE49-F238E27FC236}">
                <a16:creationId xmlns:a16="http://schemas.microsoft.com/office/drawing/2014/main" id="{739D9835-8186-402B-7183-78AFEFDBBE1D}"/>
              </a:ext>
            </a:extLst>
          </p:cNvPr>
          <p:cNvSpPr txBox="1"/>
          <p:nvPr/>
        </p:nvSpPr>
        <p:spPr>
          <a:xfrm>
            <a:off x="6820216" y="5555964"/>
            <a:ext cx="1976657" cy="436428"/>
          </a:xfrm>
          <a:prstGeom prst="rect">
            <a:avLst/>
          </a:prstGeom>
          <a:noFill/>
        </p:spPr>
        <p:txBody>
          <a:bodyPr wrap="none" rtlCol="0">
            <a:spAutoFit/>
          </a:bodyPr>
          <a:lstStyle/>
          <a:p>
            <a:pPr algn="ctr"/>
            <a:r>
              <a:rPr lang="en-US" sz="2400" dirty="0">
                <a:solidFill>
                  <a:schemeClr val="bg1"/>
                </a:solidFill>
                <a:latin typeface="+mj-lt"/>
              </a:rPr>
              <a:t>Insert title here</a:t>
            </a:r>
          </a:p>
        </p:txBody>
      </p:sp>
      <p:sp>
        <p:nvSpPr>
          <p:cNvPr id="10" name="TextBox 9">
            <a:extLst>
              <a:ext uri="{FF2B5EF4-FFF2-40B4-BE49-F238E27FC236}">
                <a16:creationId xmlns:a16="http://schemas.microsoft.com/office/drawing/2014/main" id="{CBD3FC44-EF44-C966-2D4C-297BF27F1CE0}"/>
              </a:ext>
            </a:extLst>
          </p:cNvPr>
          <p:cNvSpPr txBox="1"/>
          <p:nvPr/>
        </p:nvSpPr>
        <p:spPr>
          <a:xfrm>
            <a:off x="6622253" y="5523897"/>
            <a:ext cx="2372578" cy="554447"/>
          </a:xfrm>
          <a:prstGeom prst="rect">
            <a:avLst/>
          </a:prstGeom>
          <a:noFill/>
        </p:spPr>
        <p:txBody>
          <a:bodyPr wrap="square" rtlCol="0">
            <a:spAutoFit/>
          </a:bodyPr>
          <a:lstStyle/>
          <a:p>
            <a:pPr>
              <a:lnSpc>
                <a:spcPct val="110000"/>
              </a:lnSpc>
            </a:pPr>
            <a:r>
              <a:rPr lang="en-US" sz="1400" dirty="0"/>
              <a:t>Sed perspiciatis unde omnis iste voluptatem fringilla.</a:t>
            </a:r>
          </a:p>
        </p:txBody>
      </p:sp>
      <p:sp>
        <p:nvSpPr>
          <p:cNvPr id="11" name="TextBox 10">
            <a:extLst>
              <a:ext uri="{FF2B5EF4-FFF2-40B4-BE49-F238E27FC236}">
                <a16:creationId xmlns:a16="http://schemas.microsoft.com/office/drawing/2014/main" id="{36380C3D-8FBB-8676-8B3A-3641818DC34F}"/>
              </a:ext>
            </a:extLst>
          </p:cNvPr>
          <p:cNvSpPr txBox="1"/>
          <p:nvPr/>
        </p:nvSpPr>
        <p:spPr>
          <a:xfrm>
            <a:off x="9601762" y="5555964"/>
            <a:ext cx="1976657" cy="436428"/>
          </a:xfrm>
          <a:prstGeom prst="rect">
            <a:avLst/>
          </a:prstGeom>
          <a:noFill/>
        </p:spPr>
        <p:txBody>
          <a:bodyPr wrap="none" rtlCol="0">
            <a:spAutoFit/>
          </a:bodyPr>
          <a:lstStyle/>
          <a:p>
            <a:pPr algn="ctr"/>
            <a:r>
              <a:rPr lang="en-US" sz="2400" dirty="0">
                <a:solidFill>
                  <a:schemeClr val="bg1"/>
                </a:solidFill>
                <a:latin typeface="+mj-lt"/>
              </a:rPr>
              <a:t>Insert title here</a:t>
            </a:r>
          </a:p>
        </p:txBody>
      </p:sp>
      <p:sp>
        <p:nvSpPr>
          <p:cNvPr id="12" name="TextBox 11">
            <a:extLst>
              <a:ext uri="{FF2B5EF4-FFF2-40B4-BE49-F238E27FC236}">
                <a16:creationId xmlns:a16="http://schemas.microsoft.com/office/drawing/2014/main" id="{113BF477-AB96-3672-512C-FB0DAE5E9013}"/>
              </a:ext>
            </a:extLst>
          </p:cNvPr>
          <p:cNvSpPr txBox="1"/>
          <p:nvPr/>
        </p:nvSpPr>
        <p:spPr>
          <a:xfrm>
            <a:off x="9403800" y="5523897"/>
            <a:ext cx="2372578" cy="554447"/>
          </a:xfrm>
          <a:prstGeom prst="rect">
            <a:avLst/>
          </a:prstGeom>
          <a:noFill/>
        </p:spPr>
        <p:txBody>
          <a:bodyPr wrap="square" rtlCol="0">
            <a:spAutoFit/>
          </a:bodyPr>
          <a:lstStyle/>
          <a:p>
            <a:pPr>
              <a:lnSpc>
                <a:spcPct val="110000"/>
              </a:lnSpc>
            </a:pPr>
            <a:r>
              <a:rPr lang="en-US" sz="1400" dirty="0"/>
              <a:t>Sed perspiciatis unde omnis iste voluptatem fringilla.</a:t>
            </a:r>
          </a:p>
        </p:txBody>
      </p:sp>
      <p:cxnSp>
        <p:nvCxnSpPr>
          <p:cNvPr id="13" name="Straight Connector 12">
            <a:extLst>
              <a:ext uri="{FF2B5EF4-FFF2-40B4-BE49-F238E27FC236}">
                <a16:creationId xmlns:a16="http://schemas.microsoft.com/office/drawing/2014/main" id="{D08F95E1-3CC3-4334-8597-021169D25003}"/>
              </a:ext>
            </a:extLst>
          </p:cNvPr>
          <p:cNvCxnSpPr>
            <a:cxnSpLocks/>
            <a:stCxn id="15" idx="7"/>
            <a:endCxn id="14" idx="0"/>
          </p:cNvCxnSpPr>
          <p:nvPr/>
        </p:nvCxnSpPr>
        <p:spPr>
          <a:xfrm>
            <a:off x="2245452" y="3779221"/>
            <a:ext cx="2" cy="358244"/>
          </a:xfrm>
          <a:prstGeom prst="line">
            <a:avLst/>
          </a:prstGeom>
          <a:noFill/>
          <a:ln w="25400" cap="sq">
            <a:solidFill>
              <a:schemeClr val="tx1">
                <a:lumMod val="40000"/>
                <a:lumOff val="60000"/>
              </a:schemeClr>
            </a:solidFill>
            <a:prstDash val="dash"/>
            <a:miter lim="800000"/>
            <a:headEnd/>
            <a:tailEnd type="none" w="lg" len="lg"/>
          </a:ln>
          <a:extLst>
            <a:ext uri="{909E8E84-426E-40DD-AFC4-6F175D3DCCD1}">
              <a14:hiddenFill xmlns:a14="http://schemas.microsoft.com/office/drawing/2010/main">
                <a:noFill/>
              </a14:hiddenFill>
            </a:ext>
          </a:extLst>
        </p:spPr>
      </p:cxnSp>
      <p:sp>
        <p:nvSpPr>
          <p:cNvPr id="14" name="Freeform 13">
            <a:extLst>
              <a:ext uri="{FF2B5EF4-FFF2-40B4-BE49-F238E27FC236}">
                <a16:creationId xmlns:a16="http://schemas.microsoft.com/office/drawing/2014/main" id="{D0E90CB9-8A22-BA0E-7667-B1B6A6AF88D6}"/>
              </a:ext>
            </a:extLst>
          </p:cNvPr>
          <p:cNvSpPr/>
          <p:nvPr/>
        </p:nvSpPr>
        <p:spPr>
          <a:xfrm>
            <a:off x="931925" y="4137465"/>
            <a:ext cx="2627057" cy="1125563"/>
          </a:xfrm>
          <a:custGeom>
            <a:avLst/>
            <a:gdLst>
              <a:gd name="connsiteX0" fmla="*/ 1199148 w 2398295"/>
              <a:gd name="connsiteY0" fmla="*/ 0 h 678417"/>
              <a:gd name="connsiteX1" fmla="*/ 1313857 w 2398295"/>
              <a:gd name="connsiteY1" fmla="*/ 197775 h 678417"/>
              <a:gd name="connsiteX2" fmla="*/ 2398295 w 2398295"/>
              <a:gd name="connsiteY2" fmla="*/ 197775 h 678417"/>
              <a:gd name="connsiteX3" fmla="*/ 2398295 w 2398295"/>
              <a:gd name="connsiteY3" fmla="*/ 678417 h 678417"/>
              <a:gd name="connsiteX4" fmla="*/ 0 w 2398295"/>
              <a:gd name="connsiteY4" fmla="*/ 678417 h 678417"/>
              <a:gd name="connsiteX5" fmla="*/ 0 w 2398295"/>
              <a:gd name="connsiteY5" fmla="*/ 197775 h 678417"/>
              <a:gd name="connsiteX6" fmla="*/ 1084439 w 2398295"/>
              <a:gd name="connsiteY6" fmla="*/ 197775 h 6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95" h="678417">
                <a:moveTo>
                  <a:pt x="1199148" y="0"/>
                </a:moveTo>
                <a:lnTo>
                  <a:pt x="1313857" y="197775"/>
                </a:lnTo>
                <a:lnTo>
                  <a:pt x="2398295" y="197775"/>
                </a:lnTo>
                <a:lnTo>
                  <a:pt x="2398295" y="678417"/>
                </a:lnTo>
                <a:lnTo>
                  <a:pt x="0" y="678417"/>
                </a:lnTo>
                <a:lnTo>
                  <a:pt x="0" y="197775"/>
                </a:lnTo>
                <a:lnTo>
                  <a:pt x="1084439" y="197775"/>
                </a:lnTo>
                <a:close/>
              </a:path>
            </a:pathLst>
          </a:cu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bIns="146321" rtlCol="0" anchor="b"/>
          <a:lstStyle/>
          <a:p>
            <a:pPr algn="ctr"/>
            <a:r>
              <a:rPr lang="en-US" sz="3600" dirty="0">
                <a:solidFill>
                  <a:srgbClr val="FFFFFF"/>
                </a:solidFill>
              </a:rPr>
              <a:t>2010</a:t>
            </a:r>
          </a:p>
        </p:txBody>
      </p:sp>
      <p:sp>
        <p:nvSpPr>
          <p:cNvPr id="15" name="Teardrop 14">
            <a:extLst>
              <a:ext uri="{FF2B5EF4-FFF2-40B4-BE49-F238E27FC236}">
                <a16:creationId xmlns:a16="http://schemas.microsoft.com/office/drawing/2014/main" id="{80F4953C-B18F-6C00-1C4B-C304778ED65C}"/>
              </a:ext>
            </a:extLst>
          </p:cNvPr>
          <p:cNvSpPr/>
          <p:nvPr/>
        </p:nvSpPr>
        <p:spPr>
          <a:xfrm rot="8100000">
            <a:off x="1725880" y="2524863"/>
            <a:ext cx="1039145" cy="1039144"/>
          </a:xfrm>
          <a:prstGeom prst="teardrop">
            <a:avLst/>
          </a:prstGeom>
          <a:solidFill>
            <a:srgbClr val="00BA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16" name="Straight Connector 15">
            <a:extLst>
              <a:ext uri="{FF2B5EF4-FFF2-40B4-BE49-F238E27FC236}">
                <a16:creationId xmlns:a16="http://schemas.microsoft.com/office/drawing/2014/main" id="{BBDD5CF6-7169-014A-A6A7-A57A50AF968C}"/>
              </a:ext>
            </a:extLst>
          </p:cNvPr>
          <p:cNvCxnSpPr>
            <a:cxnSpLocks/>
            <a:stCxn id="3" idx="7"/>
            <a:endCxn id="17" idx="0"/>
          </p:cNvCxnSpPr>
          <p:nvPr/>
        </p:nvCxnSpPr>
        <p:spPr>
          <a:xfrm>
            <a:off x="10590089" y="2806620"/>
            <a:ext cx="2" cy="1330844"/>
          </a:xfrm>
          <a:prstGeom prst="line">
            <a:avLst/>
          </a:prstGeom>
          <a:noFill/>
          <a:ln w="25400" cap="sq">
            <a:solidFill>
              <a:schemeClr val="tx1">
                <a:lumMod val="40000"/>
                <a:lumOff val="60000"/>
              </a:schemeClr>
            </a:solidFill>
            <a:prstDash val="dash"/>
            <a:miter lim="800000"/>
            <a:headEnd/>
            <a:tailEnd type="none" w="lg" len="lg"/>
          </a:ln>
          <a:extLst>
            <a:ext uri="{909E8E84-426E-40DD-AFC4-6F175D3DCCD1}">
              <a14:hiddenFill xmlns:a14="http://schemas.microsoft.com/office/drawing/2010/main">
                <a:noFill/>
              </a14:hiddenFill>
            </a:ext>
          </a:extLst>
        </p:spPr>
      </p:cxnSp>
      <p:sp>
        <p:nvSpPr>
          <p:cNvPr id="17" name="Freeform 16">
            <a:extLst>
              <a:ext uri="{FF2B5EF4-FFF2-40B4-BE49-F238E27FC236}">
                <a16:creationId xmlns:a16="http://schemas.microsoft.com/office/drawing/2014/main" id="{D1F54ADD-395F-3CEA-2234-3FF5A44F404F}"/>
              </a:ext>
            </a:extLst>
          </p:cNvPr>
          <p:cNvSpPr/>
          <p:nvPr/>
        </p:nvSpPr>
        <p:spPr>
          <a:xfrm>
            <a:off x="9276562" y="4137464"/>
            <a:ext cx="2627057" cy="1125564"/>
          </a:xfrm>
          <a:custGeom>
            <a:avLst/>
            <a:gdLst>
              <a:gd name="connsiteX0" fmla="*/ 1199148 w 2398295"/>
              <a:gd name="connsiteY0" fmla="*/ 0 h 678417"/>
              <a:gd name="connsiteX1" fmla="*/ 1313857 w 2398295"/>
              <a:gd name="connsiteY1" fmla="*/ 197775 h 678417"/>
              <a:gd name="connsiteX2" fmla="*/ 2398295 w 2398295"/>
              <a:gd name="connsiteY2" fmla="*/ 197775 h 678417"/>
              <a:gd name="connsiteX3" fmla="*/ 2398295 w 2398295"/>
              <a:gd name="connsiteY3" fmla="*/ 678417 h 678417"/>
              <a:gd name="connsiteX4" fmla="*/ 0 w 2398295"/>
              <a:gd name="connsiteY4" fmla="*/ 678417 h 678417"/>
              <a:gd name="connsiteX5" fmla="*/ 0 w 2398295"/>
              <a:gd name="connsiteY5" fmla="*/ 197775 h 678417"/>
              <a:gd name="connsiteX6" fmla="*/ 1084439 w 2398295"/>
              <a:gd name="connsiteY6" fmla="*/ 197775 h 6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95" h="678417">
                <a:moveTo>
                  <a:pt x="1199148" y="0"/>
                </a:moveTo>
                <a:lnTo>
                  <a:pt x="1313857" y="197775"/>
                </a:lnTo>
                <a:lnTo>
                  <a:pt x="2398295" y="197775"/>
                </a:lnTo>
                <a:lnTo>
                  <a:pt x="2398295" y="678417"/>
                </a:lnTo>
                <a:lnTo>
                  <a:pt x="0" y="678417"/>
                </a:lnTo>
                <a:lnTo>
                  <a:pt x="0" y="197775"/>
                </a:lnTo>
                <a:lnTo>
                  <a:pt x="1084439" y="197775"/>
                </a:lnTo>
                <a:close/>
              </a:path>
            </a:pathLst>
          </a:cu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bIns="146321" rtlCol="0" anchor="b"/>
          <a:lstStyle/>
          <a:p>
            <a:pPr algn="ctr"/>
            <a:r>
              <a:rPr lang="en-US" sz="3600" dirty="0">
                <a:solidFill>
                  <a:srgbClr val="FFFFFF"/>
                </a:solidFill>
              </a:rPr>
              <a:t>2016</a:t>
            </a:r>
          </a:p>
        </p:txBody>
      </p:sp>
      <p:cxnSp>
        <p:nvCxnSpPr>
          <p:cNvPr id="18" name="Straight Connector 17">
            <a:extLst>
              <a:ext uri="{FF2B5EF4-FFF2-40B4-BE49-F238E27FC236}">
                <a16:creationId xmlns:a16="http://schemas.microsoft.com/office/drawing/2014/main" id="{64E04ED0-EF69-D588-2CC4-165D4F12FB72}"/>
              </a:ext>
            </a:extLst>
          </p:cNvPr>
          <p:cNvCxnSpPr>
            <a:cxnSpLocks/>
            <a:stCxn id="20" idx="7"/>
            <a:endCxn id="19" idx="0"/>
          </p:cNvCxnSpPr>
          <p:nvPr/>
        </p:nvCxnSpPr>
        <p:spPr>
          <a:xfrm>
            <a:off x="5026997" y="3558631"/>
            <a:ext cx="3" cy="578833"/>
          </a:xfrm>
          <a:prstGeom prst="line">
            <a:avLst/>
          </a:prstGeom>
          <a:noFill/>
          <a:ln w="25400" cap="sq">
            <a:solidFill>
              <a:schemeClr val="tx1">
                <a:lumMod val="40000"/>
                <a:lumOff val="60000"/>
              </a:schemeClr>
            </a:solidFill>
            <a:prstDash val="dash"/>
            <a:miter lim="800000"/>
            <a:headEnd/>
            <a:tailEnd type="none" w="lg" len="lg"/>
          </a:ln>
          <a:extLst>
            <a:ext uri="{909E8E84-426E-40DD-AFC4-6F175D3DCCD1}">
              <a14:hiddenFill xmlns:a14="http://schemas.microsoft.com/office/drawing/2010/main">
                <a:noFill/>
              </a14:hiddenFill>
            </a:ext>
          </a:extLst>
        </p:spPr>
      </p:cxnSp>
      <p:sp>
        <p:nvSpPr>
          <p:cNvPr id="19" name="Freeform 18">
            <a:extLst>
              <a:ext uri="{FF2B5EF4-FFF2-40B4-BE49-F238E27FC236}">
                <a16:creationId xmlns:a16="http://schemas.microsoft.com/office/drawing/2014/main" id="{5FEB4A4C-F5B0-287A-4963-FA2A51549DB2}"/>
              </a:ext>
            </a:extLst>
          </p:cNvPr>
          <p:cNvSpPr/>
          <p:nvPr/>
        </p:nvSpPr>
        <p:spPr>
          <a:xfrm>
            <a:off x="3713471" y="4137464"/>
            <a:ext cx="2627057" cy="1125564"/>
          </a:xfrm>
          <a:custGeom>
            <a:avLst/>
            <a:gdLst>
              <a:gd name="connsiteX0" fmla="*/ 1199148 w 2398295"/>
              <a:gd name="connsiteY0" fmla="*/ 0 h 678417"/>
              <a:gd name="connsiteX1" fmla="*/ 1313857 w 2398295"/>
              <a:gd name="connsiteY1" fmla="*/ 197775 h 678417"/>
              <a:gd name="connsiteX2" fmla="*/ 2398295 w 2398295"/>
              <a:gd name="connsiteY2" fmla="*/ 197775 h 678417"/>
              <a:gd name="connsiteX3" fmla="*/ 2398295 w 2398295"/>
              <a:gd name="connsiteY3" fmla="*/ 678417 h 678417"/>
              <a:gd name="connsiteX4" fmla="*/ 0 w 2398295"/>
              <a:gd name="connsiteY4" fmla="*/ 678417 h 678417"/>
              <a:gd name="connsiteX5" fmla="*/ 0 w 2398295"/>
              <a:gd name="connsiteY5" fmla="*/ 197775 h 678417"/>
              <a:gd name="connsiteX6" fmla="*/ 1084439 w 2398295"/>
              <a:gd name="connsiteY6" fmla="*/ 197775 h 6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95" h="678417">
                <a:moveTo>
                  <a:pt x="1199148" y="0"/>
                </a:moveTo>
                <a:lnTo>
                  <a:pt x="1313857" y="197775"/>
                </a:lnTo>
                <a:lnTo>
                  <a:pt x="2398295" y="197775"/>
                </a:lnTo>
                <a:lnTo>
                  <a:pt x="2398295" y="678417"/>
                </a:lnTo>
                <a:lnTo>
                  <a:pt x="0" y="678417"/>
                </a:lnTo>
                <a:lnTo>
                  <a:pt x="0" y="197775"/>
                </a:lnTo>
                <a:lnTo>
                  <a:pt x="1084439" y="197775"/>
                </a:lnTo>
                <a:close/>
              </a:path>
            </a:pathLst>
          </a:cu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bIns="146321" rtlCol="0" anchor="b"/>
          <a:lstStyle/>
          <a:p>
            <a:pPr algn="ctr"/>
            <a:r>
              <a:rPr lang="en-US" sz="3600" dirty="0">
                <a:solidFill>
                  <a:srgbClr val="FFFFFF"/>
                </a:solidFill>
              </a:rPr>
              <a:t>2012</a:t>
            </a:r>
          </a:p>
        </p:txBody>
      </p:sp>
      <p:sp>
        <p:nvSpPr>
          <p:cNvPr id="20" name="Teardrop 19">
            <a:extLst>
              <a:ext uri="{FF2B5EF4-FFF2-40B4-BE49-F238E27FC236}">
                <a16:creationId xmlns:a16="http://schemas.microsoft.com/office/drawing/2014/main" id="{72507E32-A872-3A41-01B4-105CA95AEDA4}"/>
              </a:ext>
            </a:extLst>
          </p:cNvPr>
          <p:cNvSpPr/>
          <p:nvPr/>
        </p:nvSpPr>
        <p:spPr>
          <a:xfrm rot="8100000">
            <a:off x="4507425" y="2304273"/>
            <a:ext cx="1039145" cy="1039144"/>
          </a:xfrm>
          <a:prstGeom prst="teardrop">
            <a:avLst/>
          </a:prstGeom>
          <a:solidFill>
            <a:srgbClr val="995DB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21" name="Straight Connector 20">
            <a:extLst>
              <a:ext uri="{FF2B5EF4-FFF2-40B4-BE49-F238E27FC236}">
                <a16:creationId xmlns:a16="http://schemas.microsoft.com/office/drawing/2014/main" id="{D370DB08-C246-620A-7A39-AD690E2CB9B0}"/>
              </a:ext>
            </a:extLst>
          </p:cNvPr>
          <p:cNvCxnSpPr>
            <a:cxnSpLocks/>
            <a:stCxn id="23" idx="7"/>
            <a:endCxn id="22" idx="0"/>
          </p:cNvCxnSpPr>
          <p:nvPr/>
        </p:nvCxnSpPr>
        <p:spPr>
          <a:xfrm>
            <a:off x="7808542" y="3265892"/>
            <a:ext cx="3" cy="871572"/>
          </a:xfrm>
          <a:prstGeom prst="line">
            <a:avLst/>
          </a:prstGeom>
          <a:noFill/>
          <a:ln w="25400" cap="sq">
            <a:solidFill>
              <a:schemeClr val="tx1">
                <a:lumMod val="40000"/>
                <a:lumOff val="60000"/>
              </a:schemeClr>
            </a:solidFill>
            <a:prstDash val="dash"/>
            <a:miter lim="800000"/>
            <a:headEnd/>
            <a:tailEnd type="none" w="lg" len="lg"/>
          </a:ln>
          <a:extLst>
            <a:ext uri="{909E8E84-426E-40DD-AFC4-6F175D3DCCD1}">
              <a14:hiddenFill xmlns:a14="http://schemas.microsoft.com/office/drawing/2010/main">
                <a:noFill/>
              </a14:hiddenFill>
            </a:ext>
          </a:extLst>
        </p:spPr>
      </p:cxnSp>
      <p:sp>
        <p:nvSpPr>
          <p:cNvPr id="22" name="Freeform 21">
            <a:extLst>
              <a:ext uri="{FF2B5EF4-FFF2-40B4-BE49-F238E27FC236}">
                <a16:creationId xmlns:a16="http://schemas.microsoft.com/office/drawing/2014/main" id="{D872126C-F4C6-9DF3-E12B-435037FF350B}"/>
              </a:ext>
            </a:extLst>
          </p:cNvPr>
          <p:cNvSpPr/>
          <p:nvPr/>
        </p:nvSpPr>
        <p:spPr>
          <a:xfrm>
            <a:off x="6495016" y="4137464"/>
            <a:ext cx="2627057" cy="1125564"/>
          </a:xfrm>
          <a:custGeom>
            <a:avLst/>
            <a:gdLst>
              <a:gd name="connsiteX0" fmla="*/ 1199148 w 2398295"/>
              <a:gd name="connsiteY0" fmla="*/ 0 h 678417"/>
              <a:gd name="connsiteX1" fmla="*/ 1313857 w 2398295"/>
              <a:gd name="connsiteY1" fmla="*/ 197775 h 678417"/>
              <a:gd name="connsiteX2" fmla="*/ 2398295 w 2398295"/>
              <a:gd name="connsiteY2" fmla="*/ 197775 h 678417"/>
              <a:gd name="connsiteX3" fmla="*/ 2398295 w 2398295"/>
              <a:gd name="connsiteY3" fmla="*/ 678417 h 678417"/>
              <a:gd name="connsiteX4" fmla="*/ 0 w 2398295"/>
              <a:gd name="connsiteY4" fmla="*/ 678417 h 678417"/>
              <a:gd name="connsiteX5" fmla="*/ 0 w 2398295"/>
              <a:gd name="connsiteY5" fmla="*/ 197775 h 678417"/>
              <a:gd name="connsiteX6" fmla="*/ 1084439 w 2398295"/>
              <a:gd name="connsiteY6" fmla="*/ 197775 h 6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8295" h="678417">
                <a:moveTo>
                  <a:pt x="1199148" y="0"/>
                </a:moveTo>
                <a:lnTo>
                  <a:pt x="1313857" y="197775"/>
                </a:lnTo>
                <a:lnTo>
                  <a:pt x="2398295" y="197775"/>
                </a:lnTo>
                <a:lnTo>
                  <a:pt x="2398295" y="678417"/>
                </a:lnTo>
                <a:lnTo>
                  <a:pt x="0" y="678417"/>
                </a:lnTo>
                <a:lnTo>
                  <a:pt x="0" y="197775"/>
                </a:lnTo>
                <a:lnTo>
                  <a:pt x="1084439" y="197775"/>
                </a:lnTo>
                <a:close/>
              </a:path>
            </a:pathLst>
          </a:cu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bIns="146321" rtlCol="0" anchor="b"/>
          <a:lstStyle/>
          <a:p>
            <a:pPr algn="ctr"/>
            <a:r>
              <a:rPr lang="en-US" sz="3600" dirty="0">
                <a:solidFill>
                  <a:srgbClr val="FFFFFF"/>
                </a:solidFill>
              </a:rPr>
              <a:t>2014</a:t>
            </a:r>
          </a:p>
        </p:txBody>
      </p:sp>
      <p:sp>
        <p:nvSpPr>
          <p:cNvPr id="23" name="Teardrop 22">
            <a:extLst>
              <a:ext uri="{FF2B5EF4-FFF2-40B4-BE49-F238E27FC236}">
                <a16:creationId xmlns:a16="http://schemas.microsoft.com/office/drawing/2014/main" id="{25F9276B-8EA3-4400-5CDD-CF56C431837B}"/>
              </a:ext>
            </a:extLst>
          </p:cNvPr>
          <p:cNvSpPr/>
          <p:nvPr/>
        </p:nvSpPr>
        <p:spPr>
          <a:xfrm rot="8100000">
            <a:off x="7288970" y="2011534"/>
            <a:ext cx="1039145" cy="1039144"/>
          </a:xfrm>
          <a:prstGeom prst="teardrop">
            <a:avLst/>
          </a:prstGeom>
          <a:solidFill>
            <a:srgbClr val="F2636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3" name="Teardrop 42">
            <a:extLst>
              <a:ext uri="{FF2B5EF4-FFF2-40B4-BE49-F238E27FC236}">
                <a16:creationId xmlns:a16="http://schemas.microsoft.com/office/drawing/2014/main" id="{B7F359DA-1DE5-ABB6-A011-BACEC1292836}"/>
              </a:ext>
            </a:extLst>
          </p:cNvPr>
          <p:cNvSpPr/>
          <p:nvPr/>
        </p:nvSpPr>
        <p:spPr>
          <a:xfrm rot="8100000">
            <a:off x="1818539" y="2617525"/>
            <a:ext cx="853821" cy="853821"/>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ardrop 43">
            <a:extLst>
              <a:ext uri="{FF2B5EF4-FFF2-40B4-BE49-F238E27FC236}">
                <a16:creationId xmlns:a16="http://schemas.microsoft.com/office/drawing/2014/main" id="{9DEDF973-E88D-CF4D-1504-46BAA8014B4D}"/>
              </a:ext>
            </a:extLst>
          </p:cNvPr>
          <p:cNvSpPr/>
          <p:nvPr/>
        </p:nvSpPr>
        <p:spPr>
          <a:xfrm rot="8100000">
            <a:off x="4604601" y="2374637"/>
            <a:ext cx="853821" cy="853821"/>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ardrop 44">
            <a:extLst>
              <a:ext uri="{FF2B5EF4-FFF2-40B4-BE49-F238E27FC236}">
                <a16:creationId xmlns:a16="http://schemas.microsoft.com/office/drawing/2014/main" id="{D281F288-4E4E-484F-D7A5-6752066A25CA}"/>
              </a:ext>
            </a:extLst>
          </p:cNvPr>
          <p:cNvSpPr/>
          <p:nvPr/>
        </p:nvSpPr>
        <p:spPr>
          <a:xfrm rot="8100000">
            <a:off x="7381631" y="2104194"/>
            <a:ext cx="853821" cy="853821"/>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ardrop 45">
            <a:extLst>
              <a:ext uri="{FF2B5EF4-FFF2-40B4-BE49-F238E27FC236}">
                <a16:creationId xmlns:a16="http://schemas.microsoft.com/office/drawing/2014/main" id="{334CF2E1-73C6-6FF9-B0DA-89FD65132465}"/>
              </a:ext>
            </a:extLst>
          </p:cNvPr>
          <p:cNvSpPr/>
          <p:nvPr/>
        </p:nvSpPr>
        <p:spPr>
          <a:xfrm rot="8100000">
            <a:off x="10163178" y="1641403"/>
            <a:ext cx="853821" cy="853821"/>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descr="Business Growth with solid fill">
            <a:extLst>
              <a:ext uri="{FF2B5EF4-FFF2-40B4-BE49-F238E27FC236}">
                <a16:creationId xmlns:a16="http://schemas.microsoft.com/office/drawing/2014/main" id="{9877906F-7150-D319-99F1-EC9A712D15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8212" y="2771522"/>
            <a:ext cx="574474" cy="574474"/>
          </a:xfrm>
          <a:prstGeom prst="rect">
            <a:avLst/>
          </a:prstGeom>
        </p:spPr>
      </p:pic>
      <p:pic>
        <p:nvPicPr>
          <p:cNvPr id="54" name="Graphic 53" descr="Chat bubble with solid fill">
            <a:extLst>
              <a:ext uri="{FF2B5EF4-FFF2-40B4-BE49-F238E27FC236}">
                <a16:creationId xmlns:a16="http://schemas.microsoft.com/office/drawing/2014/main" id="{9194D3F4-17A8-52AC-5122-C12471BE67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31929" y="2442183"/>
            <a:ext cx="795413" cy="795413"/>
          </a:xfrm>
          <a:prstGeom prst="rect">
            <a:avLst/>
          </a:prstGeom>
        </p:spPr>
      </p:pic>
      <p:pic>
        <p:nvPicPr>
          <p:cNvPr id="56" name="Graphic 55" descr="Classroom with solid fill">
            <a:extLst>
              <a:ext uri="{FF2B5EF4-FFF2-40B4-BE49-F238E27FC236}">
                <a16:creationId xmlns:a16="http://schemas.microsoft.com/office/drawing/2014/main" id="{A64FBB5C-E229-48AE-9F1C-BD6BB88E08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9777" y="1747843"/>
            <a:ext cx="640939" cy="640939"/>
          </a:xfrm>
          <a:prstGeom prst="rect">
            <a:avLst/>
          </a:prstGeom>
        </p:spPr>
      </p:pic>
      <p:pic>
        <p:nvPicPr>
          <p:cNvPr id="58" name="Graphic 57" descr="Connections with solid fill">
            <a:extLst>
              <a:ext uri="{FF2B5EF4-FFF2-40B4-BE49-F238E27FC236}">
                <a16:creationId xmlns:a16="http://schemas.microsoft.com/office/drawing/2014/main" id="{82EAAC29-2BB6-407E-5C2A-0B38235141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01919" y="2224482"/>
            <a:ext cx="613244" cy="613244"/>
          </a:xfrm>
          <a:prstGeom prst="rect">
            <a:avLst/>
          </a:prstGeom>
        </p:spPr>
      </p:pic>
      <p:sp>
        <p:nvSpPr>
          <p:cNvPr id="59" name="Rectangle 58">
            <a:extLst>
              <a:ext uri="{FF2B5EF4-FFF2-40B4-BE49-F238E27FC236}">
                <a16:creationId xmlns:a16="http://schemas.microsoft.com/office/drawing/2014/main" id="{8BC55B85-92FD-B99C-E5EB-DD658267DD8F}"/>
              </a:ext>
            </a:extLst>
          </p:cNvPr>
          <p:cNvSpPr/>
          <p:nvPr/>
        </p:nvSpPr>
        <p:spPr>
          <a:xfrm>
            <a:off x="931925" y="5429251"/>
            <a:ext cx="2627057" cy="971550"/>
          </a:xfrm>
          <a:prstGeom prst="rect">
            <a:avLst/>
          </a:prstGeom>
          <a:noFill/>
          <a:ln w="12700">
            <a:solidFill>
              <a:srgbClr val="00BAB5"/>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0D1D894-1382-9970-C176-453DB6385D67}"/>
              </a:ext>
            </a:extLst>
          </p:cNvPr>
          <p:cNvSpPr/>
          <p:nvPr/>
        </p:nvSpPr>
        <p:spPr>
          <a:xfrm>
            <a:off x="3746563" y="5429251"/>
            <a:ext cx="2627057" cy="971550"/>
          </a:xfrm>
          <a:prstGeom prst="rect">
            <a:avLst/>
          </a:prstGeom>
          <a:noFill/>
          <a:ln w="12700">
            <a:solidFill>
              <a:srgbClr val="995DB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97C5807-D712-7DDB-A5AA-99C1299328EA}"/>
              </a:ext>
            </a:extLst>
          </p:cNvPr>
          <p:cNvSpPr/>
          <p:nvPr/>
        </p:nvSpPr>
        <p:spPr>
          <a:xfrm>
            <a:off x="6518338" y="5429251"/>
            <a:ext cx="2627057" cy="971550"/>
          </a:xfrm>
          <a:prstGeom prst="rect">
            <a:avLst/>
          </a:prstGeom>
          <a:noFill/>
          <a:ln w="12700">
            <a:solidFill>
              <a:srgbClr val="F2636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E7298F6-1F33-D8B4-981E-988B54362A44}"/>
              </a:ext>
            </a:extLst>
          </p:cNvPr>
          <p:cNvSpPr/>
          <p:nvPr/>
        </p:nvSpPr>
        <p:spPr>
          <a:xfrm>
            <a:off x="9290113" y="5429251"/>
            <a:ext cx="2627057" cy="971550"/>
          </a:xfrm>
          <a:prstGeom prst="rect">
            <a:avLst/>
          </a:prstGeom>
          <a:noFill/>
          <a:ln w="12700">
            <a:solidFill>
              <a:srgbClr val="FF8026"/>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670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Google Shape;347;p41">
            <a:extLst>
              <a:ext uri="{FF2B5EF4-FFF2-40B4-BE49-F238E27FC236}">
                <a16:creationId xmlns:a16="http://schemas.microsoft.com/office/drawing/2014/main" id="{2C215E28-3E2A-EBFC-F926-6C7CBBBE4FFD}"/>
              </a:ext>
            </a:extLst>
          </p:cNvPr>
          <p:cNvSpPr txBox="1"/>
          <p:nvPr/>
        </p:nvSpPr>
        <p:spPr>
          <a:xfrm>
            <a:off x="270171" y="1618597"/>
            <a:ext cx="2352125" cy="1009870"/>
          </a:xfrm>
          <a:prstGeom prst="rect">
            <a:avLst/>
          </a:prstGeom>
          <a:noFill/>
          <a:ln>
            <a:noFill/>
          </a:ln>
        </p:spPr>
        <p:txBody>
          <a:bodyPr spcFirstLastPara="1" wrap="square" lIns="243828" tIns="243828" rIns="243828" bIns="243828" anchor="t" anchorCtr="0">
            <a:noAutofit/>
          </a:bodyPr>
          <a:lstStyle/>
          <a:p>
            <a:pPr algn="r" defTabSz="2438674">
              <a:buClr>
                <a:srgbClr val="000000"/>
              </a:buClr>
              <a:buSzPts val="1100"/>
            </a:pPr>
            <a:r>
              <a:rPr lang="en-US" sz="1400" b="1" dirty="0">
                <a:solidFill>
                  <a:srgbClr val="7DD1CE"/>
                </a:solidFill>
              </a:rPr>
              <a:t>Lorem Ipsum</a:t>
            </a:r>
            <a:r>
              <a:rPr lang="en-US" sz="1400" dirty="0">
                <a:solidFill>
                  <a:srgbClr val="7DD1CE"/>
                </a:solidFill>
              </a:rPr>
              <a:t> </a:t>
            </a:r>
            <a:r>
              <a:rPr lang="en-US" sz="1400" dirty="0"/>
              <a:t>is simply dummy text of the printing and typesetting</a:t>
            </a:r>
            <a:endParaRPr kern="0" dirty="0">
              <a:latin typeface="Montserrat"/>
              <a:ea typeface="Montserrat"/>
              <a:cs typeface="Montserrat"/>
              <a:sym typeface="Montserrat"/>
            </a:endParaRPr>
          </a:p>
        </p:txBody>
      </p:sp>
      <p:sp>
        <p:nvSpPr>
          <p:cNvPr id="10" name="Google Shape;347;p41">
            <a:extLst>
              <a:ext uri="{FF2B5EF4-FFF2-40B4-BE49-F238E27FC236}">
                <a16:creationId xmlns:a16="http://schemas.microsoft.com/office/drawing/2014/main" id="{691A2ACB-99DB-51D6-E2B7-31243B6E8698}"/>
              </a:ext>
            </a:extLst>
          </p:cNvPr>
          <p:cNvSpPr txBox="1"/>
          <p:nvPr/>
        </p:nvSpPr>
        <p:spPr>
          <a:xfrm>
            <a:off x="9738454" y="1618597"/>
            <a:ext cx="2352125" cy="1009870"/>
          </a:xfrm>
          <a:prstGeom prst="rect">
            <a:avLst/>
          </a:prstGeom>
          <a:noFill/>
          <a:ln>
            <a:noFill/>
          </a:ln>
        </p:spPr>
        <p:txBody>
          <a:bodyPr spcFirstLastPara="1" wrap="square" lIns="243828" tIns="243828" rIns="243828" bIns="243828" anchor="t" anchorCtr="0">
            <a:noAutofit/>
          </a:bodyPr>
          <a:lstStyle/>
          <a:p>
            <a:pPr defTabSz="2438674">
              <a:buClr>
                <a:srgbClr val="000000"/>
              </a:buClr>
              <a:buSzPts val="1100"/>
            </a:pPr>
            <a:r>
              <a:rPr lang="en-US" sz="1400" b="1" dirty="0">
                <a:solidFill>
                  <a:srgbClr val="A8436F"/>
                </a:solidFill>
              </a:rPr>
              <a:t>Lorem Ipsum</a:t>
            </a:r>
            <a:r>
              <a:rPr lang="en-US" sz="1400" dirty="0">
                <a:solidFill>
                  <a:srgbClr val="A8436F"/>
                </a:solidFill>
              </a:rPr>
              <a:t> </a:t>
            </a:r>
            <a:r>
              <a:rPr lang="en-US" sz="1400" dirty="0"/>
              <a:t>is simply dummy text of the printing and typesetting</a:t>
            </a:r>
            <a:endParaRPr kern="0" dirty="0">
              <a:latin typeface="Montserrat"/>
              <a:ea typeface="Montserrat"/>
              <a:cs typeface="Montserrat"/>
              <a:sym typeface="Montserrat"/>
            </a:endParaRPr>
          </a:p>
        </p:txBody>
      </p:sp>
      <p:grpSp>
        <p:nvGrpSpPr>
          <p:cNvPr id="67" name="Group 66">
            <a:extLst>
              <a:ext uri="{FF2B5EF4-FFF2-40B4-BE49-F238E27FC236}">
                <a16:creationId xmlns:a16="http://schemas.microsoft.com/office/drawing/2014/main" id="{351DD89B-0E80-C172-A524-731E78FE3C96}"/>
              </a:ext>
            </a:extLst>
          </p:cNvPr>
          <p:cNvGrpSpPr/>
          <p:nvPr/>
        </p:nvGrpSpPr>
        <p:grpSpPr>
          <a:xfrm>
            <a:off x="3854229" y="2063370"/>
            <a:ext cx="5004050" cy="3373510"/>
            <a:chOff x="3263350" y="1808090"/>
            <a:chExt cx="5831716" cy="3931486"/>
          </a:xfrm>
        </p:grpSpPr>
        <p:grpSp>
          <p:nvGrpSpPr>
            <p:cNvPr id="53" name="Google Shape;353;p41">
              <a:extLst>
                <a:ext uri="{FF2B5EF4-FFF2-40B4-BE49-F238E27FC236}">
                  <a16:creationId xmlns:a16="http://schemas.microsoft.com/office/drawing/2014/main" id="{B2A567F5-5F24-4EE4-5DBE-9563A51D0C0C}"/>
                </a:ext>
              </a:extLst>
            </p:cNvPr>
            <p:cNvGrpSpPr/>
            <p:nvPr/>
          </p:nvGrpSpPr>
          <p:grpSpPr>
            <a:xfrm>
              <a:off x="3624981" y="2435438"/>
              <a:ext cx="1705894" cy="1701338"/>
              <a:chOff x="2644683" y="1471488"/>
              <a:chExt cx="1287199" cy="1283762"/>
            </a:xfrm>
          </p:grpSpPr>
          <p:sp>
            <p:nvSpPr>
              <p:cNvPr id="59" name="Google Shape;354;p41">
                <a:extLst>
                  <a:ext uri="{FF2B5EF4-FFF2-40B4-BE49-F238E27FC236}">
                    <a16:creationId xmlns:a16="http://schemas.microsoft.com/office/drawing/2014/main" id="{83CD73A4-9021-C4D5-EC9F-8317DDE86F17}"/>
                  </a:ext>
                </a:extLst>
              </p:cNvPr>
              <p:cNvSpPr/>
              <p:nvPr/>
            </p:nvSpPr>
            <p:spPr>
              <a:xfrm>
                <a:off x="2644683" y="1471488"/>
                <a:ext cx="1287199" cy="1283762"/>
              </a:xfrm>
              <a:custGeom>
                <a:avLst/>
                <a:gdLst/>
                <a:ahLst/>
                <a:cxnLst/>
                <a:rect l="l" t="t" r="r" b="b"/>
                <a:pathLst>
                  <a:path w="15529" h="15488" extrusionOk="0">
                    <a:moveTo>
                      <a:pt x="7764" y="2322"/>
                    </a:moveTo>
                    <a:cubicBezTo>
                      <a:pt x="8462" y="2322"/>
                      <a:pt x="9166" y="2457"/>
                      <a:pt x="9836" y="2735"/>
                    </a:cubicBezTo>
                    <a:cubicBezTo>
                      <a:pt x="11863" y="3574"/>
                      <a:pt x="13182" y="5551"/>
                      <a:pt x="13182" y="7741"/>
                    </a:cubicBezTo>
                    <a:cubicBezTo>
                      <a:pt x="13182" y="10735"/>
                      <a:pt x="10757" y="13160"/>
                      <a:pt x="7763" y="13160"/>
                    </a:cubicBezTo>
                    <a:cubicBezTo>
                      <a:pt x="5573" y="13160"/>
                      <a:pt x="3596" y="11841"/>
                      <a:pt x="2757" y="9814"/>
                    </a:cubicBezTo>
                    <a:cubicBezTo>
                      <a:pt x="1917" y="7791"/>
                      <a:pt x="2381" y="5460"/>
                      <a:pt x="3932" y="3909"/>
                    </a:cubicBezTo>
                    <a:cubicBezTo>
                      <a:pt x="4969" y="2872"/>
                      <a:pt x="6355" y="2322"/>
                      <a:pt x="7764" y="2322"/>
                    </a:cubicBezTo>
                    <a:close/>
                    <a:moveTo>
                      <a:pt x="7766" y="0"/>
                    </a:moveTo>
                    <a:cubicBezTo>
                      <a:pt x="7565" y="0"/>
                      <a:pt x="7371" y="6"/>
                      <a:pt x="7174" y="22"/>
                    </a:cubicBezTo>
                    <a:lnTo>
                      <a:pt x="6973" y="1144"/>
                    </a:lnTo>
                    <a:cubicBezTo>
                      <a:pt x="6673" y="1178"/>
                      <a:pt x="6375" y="1234"/>
                      <a:pt x="6081" y="1313"/>
                    </a:cubicBezTo>
                    <a:lnTo>
                      <a:pt x="5485" y="338"/>
                    </a:lnTo>
                    <a:cubicBezTo>
                      <a:pt x="5109" y="454"/>
                      <a:pt x="4740" y="598"/>
                      <a:pt x="4386" y="771"/>
                    </a:cubicBezTo>
                    <a:lnTo>
                      <a:pt x="4602" y="1892"/>
                    </a:lnTo>
                    <a:cubicBezTo>
                      <a:pt x="4339" y="2033"/>
                      <a:pt x="4085" y="2196"/>
                      <a:pt x="3844" y="2371"/>
                    </a:cubicBezTo>
                    <a:lnTo>
                      <a:pt x="2939" y="1679"/>
                    </a:lnTo>
                    <a:cubicBezTo>
                      <a:pt x="2629" y="1927"/>
                      <a:pt x="2337" y="2196"/>
                      <a:pt x="2068" y="2490"/>
                    </a:cubicBezTo>
                    <a:lnTo>
                      <a:pt x="2676" y="3458"/>
                    </a:lnTo>
                    <a:cubicBezTo>
                      <a:pt x="2484" y="3681"/>
                      <a:pt x="2309" y="3919"/>
                      <a:pt x="2149" y="4166"/>
                    </a:cubicBezTo>
                    <a:lnTo>
                      <a:pt x="1056" y="3850"/>
                    </a:lnTo>
                    <a:cubicBezTo>
                      <a:pt x="856" y="4195"/>
                      <a:pt x="680" y="4555"/>
                      <a:pt x="533" y="4928"/>
                    </a:cubicBezTo>
                    <a:lnTo>
                      <a:pt x="1451" y="5614"/>
                    </a:lnTo>
                    <a:cubicBezTo>
                      <a:pt x="1360" y="5883"/>
                      <a:pt x="1285" y="6162"/>
                      <a:pt x="1228" y="6441"/>
                    </a:cubicBezTo>
                    <a:lnTo>
                      <a:pt x="94" y="6538"/>
                    </a:lnTo>
                    <a:cubicBezTo>
                      <a:pt x="32" y="6939"/>
                      <a:pt x="0" y="7343"/>
                      <a:pt x="0" y="7747"/>
                    </a:cubicBezTo>
                    <a:lnTo>
                      <a:pt x="1103" y="8054"/>
                    </a:lnTo>
                    <a:cubicBezTo>
                      <a:pt x="1116" y="8333"/>
                      <a:pt x="1144" y="8608"/>
                      <a:pt x="1191" y="8881"/>
                    </a:cubicBezTo>
                    <a:lnTo>
                      <a:pt x="170" y="9382"/>
                    </a:lnTo>
                    <a:cubicBezTo>
                      <a:pt x="254" y="9783"/>
                      <a:pt x="370" y="10174"/>
                      <a:pt x="517" y="10557"/>
                    </a:cubicBezTo>
                    <a:lnTo>
                      <a:pt x="1661" y="10444"/>
                    </a:lnTo>
                    <a:cubicBezTo>
                      <a:pt x="1767" y="10691"/>
                      <a:pt x="1889" y="10929"/>
                      <a:pt x="2027" y="11161"/>
                    </a:cubicBezTo>
                    <a:lnTo>
                      <a:pt x="1257" y="11998"/>
                    </a:lnTo>
                    <a:cubicBezTo>
                      <a:pt x="1482" y="12342"/>
                      <a:pt x="1733" y="12671"/>
                      <a:pt x="2011" y="12978"/>
                    </a:cubicBezTo>
                    <a:lnTo>
                      <a:pt x="3033" y="12461"/>
                    </a:lnTo>
                    <a:cubicBezTo>
                      <a:pt x="3221" y="12646"/>
                      <a:pt x="3415" y="12821"/>
                      <a:pt x="3622" y="12984"/>
                    </a:cubicBezTo>
                    <a:lnTo>
                      <a:pt x="3202" y="14043"/>
                    </a:lnTo>
                    <a:cubicBezTo>
                      <a:pt x="3540" y="14287"/>
                      <a:pt x="3894" y="14507"/>
                      <a:pt x="4264" y="14695"/>
                    </a:cubicBezTo>
                    <a:lnTo>
                      <a:pt x="5031" y="13843"/>
                    </a:lnTo>
                    <a:cubicBezTo>
                      <a:pt x="5266" y="13949"/>
                      <a:pt x="5507" y="14040"/>
                      <a:pt x="5755" y="14118"/>
                    </a:cubicBezTo>
                    <a:lnTo>
                      <a:pt x="5745" y="15258"/>
                    </a:lnTo>
                    <a:cubicBezTo>
                      <a:pt x="6149" y="15368"/>
                      <a:pt x="6560" y="15443"/>
                      <a:pt x="6976" y="15484"/>
                    </a:cubicBezTo>
                    <a:lnTo>
                      <a:pt x="7381" y="14416"/>
                    </a:lnTo>
                    <a:cubicBezTo>
                      <a:pt x="7509" y="14422"/>
                      <a:pt x="7634" y="14428"/>
                      <a:pt x="7766" y="14428"/>
                    </a:cubicBezTo>
                    <a:cubicBezTo>
                      <a:pt x="7894" y="14428"/>
                      <a:pt x="8020" y="14422"/>
                      <a:pt x="8148" y="14416"/>
                    </a:cubicBezTo>
                    <a:lnTo>
                      <a:pt x="8555" y="15487"/>
                    </a:lnTo>
                    <a:cubicBezTo>
                      <a:pt x="8969" y="15443"/>
                      <a:pt x="9382" y="15368"/>
                      <a:pt x="9783" y="15262"/>
                    </a:cubicBezTo>
                    <a:lnTo>
                      <a:pt x="9777" y="14118"/>
                    </a:lnTo>
                    <a:cubicBezTo>
                      <a:pt x="10021" y="14040"/>
                      <a:pt x="10266" y="13949"/>
                      <a:pt x="10500" y="13843"/>
                    </a:cubicBezTo>
                    <a:lnTo>
                      <a:pt x="11265" y="14695"/>
                    </a:lnTo>
                    <a:cubicBezTo>
                      <a:pt x="11634" y="14507"/>
                      <a:pt x="11992" y="14291"/>
                      <a:pt x="12327" y="14046"/>
                    </a:cubicBezTo>
                    <a:lnTo>
                      <a:pt x="11907" y="12984"/>
                    </a:lnTo>
                    <a:cubicBezTo>
                      <a:pt x="12114" y="12821"/>
                      <a:pt x="12308" y="12646"/>
                      <a:pt x="12493" y="12461"/>
                    </a:cubicBezTo>
                    <a:lnTo>
                      <a:pt x="13517" y="12978"/>
                    </a:lnTo>
                    <a:cubicBezTo>
                      <a:pt x="13793" y="12671"/>
                      <a:pt x="14046" y="12342"/>
                      <a:pt x="14272" y="11998"/>
                    </a:cubicBezTo>
                    <a:lnTo>
                      <a:pt x="13498" y="11161"/>
                    </a:lnTo>
                    <a:cubicBezTo>
                      <a:pt x="13636" y="10929"/>
                      <a:pt x="13761" y="10688"/>
                      <a:pt x="13868" y="10444"/>
                    </a:cubicBezTo>
                    <a:lnTo>
                      <a:pt x="15011" y="10557"/>
                    </a:lnTo>
                    <a:cubicBezTo>
                      <a:pt x="15158" y="10174"/>
                      <a:pt x="15274" y="9780"/>
                      <a:pt x="15359" y="9382"/>
                    </a:cubicBezTo>
                    <a:lnTo>
                      <a:pt x="14338" y="8881"/>
                    </a:lnTo>
                    <a:cubicBezTo>
                      <a:pt x="14382" y="8605"/>
                      <a:pt x="14410" y="8329"/>
                      <a:pt x="14422" y="8054"/>
                    </a:cubicBezTo>
                    <a:lnTo>
                      <a:pt x="15528" y="7747"/>
                    </a:lnTo>
                    <a:cubicBezTo>
                      <a:pt x="15528" y="7343"/>
                      <a:pt x="15494" y="6939"/>
                      <a:pt x="15431" y="6538"/>
                    </a:cubicBezTo>
                    <a:lnTo>
                      <a:pt x="14297" y="6441"/>
                    </a:lnTo>
                    <a:cubicBezTo>
                      <a:pt x="14241" y="6159"/>
                      <a:pt x="14169" y="5883"/>
                      <a:pt x="14075" y="5610"/>
                    </a:cubicBezTo>
                    <a:lnTo>
                      <a:pt x="14992" y="4928"/>
                    </a:lnTo>
                    <a:cubicBezTo>
                      <a:pt x="14848" y="4555"/>
                      <a:pt x="14673" y="4195"/>
                      <a:pt x="14469" y="3847"/>
                    </a:cubicBezTo>
                    <a:lnTo>
                      <a:pt x="13376" y="4166"/>
                    </a:lnTo>
                    <a:cubicBezTo>
                      <a:pt x="13219" y="3919"/>
                      <a:pt x="13044" y="3681"/>
                      <a:pt x="12853" y="3458"/>
                    </a:cubicBezTo>
                    <a:lnTo>
                      <a:pt x="13464" y="2487"/>
                    </a:lnTo>
                    <a:cubicBezTo>
                      <a:pt x="13191" y="2196"/>
                      <a:pt x="12900" y="1927"/>
                      <a:pt x="12590" y="1679"/>
                    </a:cubicBezTo>
                    <a:lnTo>
                      <a:pt x="11688" y="2371"/>
                    </a:lnTo>
                    <a:cubicBezTo>
                      <a:pt x="11446" y="2196"/>
                      <a:pt x="11193" y="2033"/>
                      <a:pt x="10930" y="1892"/>
                    </a:cubicBezTo>
                    <a:lnTo>
                      <a:pt x="11146" y="771"/>
                    </a:lnTo>
                    <a:cubicBezTo>
                      <a:pt x="10789" y="598"/>
                      <a:pt x="10422" y="454"/>
                      <a:pt x="10046" y="338"/>
                    </a:cubicBezTo>
                    <a:lnTo>
                      <a:pt x="9451" y="1313"/>
                    </a:lnTo>
                    <a:cubicBezTo>
                      <a:pt x="9157" y="1234"/>
                      <a:pt x="8859" y="1178"/>
                      <a:pt x="8558" y="1144"/>
                    </a:cubicBezTo>
                    <a:lnTo>
                      <a:pt x="8355" y="22"/>
                    </a:lnTo>
                    <a:cubicBezTo>
                      <a:pt x="8160" y="6"/>
                      <a:pt x="7963" y="0"/>
                      <a:pt x="7766" y="0"/>
                    </a:cubicBezTo>
                    <a:close/>
                  </a:path>
                </a:pathLst>
              </a:custGeom>
              <a:noFill/>
              <a:ln w="19050" cap="flat" cmpd="sng">
                <a:solidFill>
                  <a:srgbClr val="419CCC"/>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000" kern="0">
                  <a:solidFill>
                    <a:srgbClr val="666666"/>
                  </a:solidFill>
                  <a:latin typeface="Arial"/>
                  <a:cs typeface="Arial"/>
                  <a:sym typeface="Arial"/>
                </a:endParaRPr>
              </a:p>
            </p:txBody>
          </p:sp>
          <p:sp>
            <p:nvSpPr>
              <p:cNvPr id="60" name="Google Shape;355;p41">
                <a:extLst>
                  <a:ext uri="{FF2B5EF4-FFF2-40B4-BE49-F238E27FC236}">
                    <a16:creationId xmlns:a16="http://schemas.microsoft.com/office/drawing/2014/main" id="{84947D4C-80ED-0BA7-5281-12DAB46A82BC}"/>
                  </a:ext>
                </a:extLst>
              </p:cNvPr>
              <p:cNvSpPr/>
              <p:nvPr/>
            </p:nvSpPr>
            <p:spPr>
              <a:xfrm>
                <a:off x="2942010" y="1790356"/>
                <a:ext cx="667347" cy="642129"/>
              </a:xfrm>
              <a:custGeom>
                <a:avLst/>
                <a:gdLst/>
                <a:ahLst/>
                <a:cxnLst/>
                <a:rect l="l" t="t" r="r" b="b"/>
                <a:pathLst>
                  <a:path w="8051" h="7747" extrusionOk="0">
                    <a:moveTo>
                      <a:pt x="4178" y="0"/>
                    </a:moveTo>
                    <a:cubicBezTo>
                      <a:pt x="3170" y="0"/>
                      <a:pt x="2180" y="394"/>
                      <a:pt x="1438" y="1134"/>
                    </a:cubicBezTo>
                    <a:cubicBezTo>
                      <a:pt x="329" y="2243"/>
                      <a:pt x="0" y="3909"/>
                      <a:pt x="598" y="5356"/>
                    </a:cubicBezTo>
                    <a:cubicBezTo>
                      <a:pt x="1197" y="6804"/>
                      <a:pt x="2609" y="7746"/>
                      <a:pt x="4176" y="7746"/>
                    </a:cubicBezTo>
                    <a:cubicBezTo>
                      <a:pt x="6315" y="7746"/>
                      <a:pt x="8051" y="6011"/>
                      <a:pt x="8051" y="3875"/>
                    </a:cubicBezTo>
                    <a:cubicBezTo>
                      <a:pt x="8051" y="2305"/>
                      <a:pt x="7105" y="896"/>
                      <a:pt x="5657" y="294"/>
                    </a:cubicBezTo>
                    <a:cubicBezTo>
                      <a:pt x="5179" y="96"/>
                      <a:pt x="4676" y="0"/>
                      <a:pt x="4178" y="0"/>
                    </a:cubicBezTo>
                    <a:close/>
                  </a:path>
                </a:pathLst>
              </a:custGeom>
              <a:solidFill>
                <a:srgbClr val="419CCC"/>
              </a:solidFill>
              <a:ln>
                <a:noFill/>
              </a:ln>
            </p:spPr>
            <p:txBody>
              <a:bodyPr spcFirstLastPara="1" wrap="square" lIns="243828" tIns="243828" rIns="243828" bIns="243828" anchor="ctr" anchorCtr="0">
                <a:noAutofit/>
              </a:bodyPr>
              <a:lstStyle/>
              <a:p>
                <a:pPr defTabSz="2438674">
                  <a:buClr>
                    <a:srgbClr val="000000"/>
                  </a:buClr>
                </a:pPr>
                <a:endParaRPr sz="2000" kern="0">
                  <a:solidFill>
                    <a:srgbClr val="000000"/>
                  </a:solidFill>
                  <a:latin typeface="Arial"/>
                  <a:cs typeface="Arial"/>
                  <a:sym typeface="Arial"/>
                </a:endParaRPr>
              </a:p>
            </p:txBody>
          </p:sp>
        </p:grpSp>
        <p:grpSp>
          <p:nvGrpSpPr>
            <p:cNvPr id="45" name="Google Shape;362;p41">
              <a:extLst>
                <a:ext uri="{FF2B5EF4-FFF2-40B4-BE49-F238E27FC236}">
                  <a16:creationId xmlns:a16="http://schemas.microsoft.com/office/drawing/2014/main" id="{EB1B4E9B-3DB1-9384-641D-F29332CE64E5}"/>
                </a:ext>
              </a:extLst>
            </p:cNvPr>
            <p:cNvGrpSpPr/>
            <p:nvPr/>
          </p:nvGrpSpPr>
          <p:grpSpPr>
            <a:xfrm>
              <a:off x="5435673" y="1808090"/>
              <a:ext cx="1730609" cy="1725394"/>
              <a:chOff x="4010959" y="998118"/>
              <a:chExt cx="1305849" cy="1301914"/>
            </a:xfrm>
          </p:grpSpPr>
          <p:sp>
            <p:nvSpPr>
              <p:cNvPr id="51" name="Google Shape;363;p41">
                <a:extLst>
                  <a:ext uri="{FF2B5EF4-FFF2-40B4-BE49-F238E27FC236}">
                    <a16:creationId xmlns:a16="http://schemas.microsoft.com/office/drawing/2014/main" id="{F2704D83-DE93-1A91-AD94-BF1188DB54EB}"/>
                  </a:ext>
                </a:extLst>
              </p:cNvPr>
              <p:cNvSpPr/>
              <p:nvPr/>
            </p:nvSpPr>
            <p:spPr>
              <a:xfrm>
                <a:off x="4010959" y="998118"/>
                <a:ext cx="1305849" cy="1301914"/>
              </a:xfrm>
              <a:custGeom>
                <a:avLst/>
                <a:gdLst/>
                <a:ahLst/>
                <a:cxnLst/>
                <a:rect l="l" t="t" r="r" b="b"/>
                <a:pathLst>
                  <a:path w="15754" h="15707" extrusionOk="0">
                    <a:moveTo>
                      <a:pt x="7880" y="2592"/>
                    </a:moveTo>
                    <a:cubicBezTo>
                      <a:pt x="8558" y="2592"/>
                      <a:pt x="9242" y="2723"/>
                      <a:pt x="9893" y="2992"/>
                    </a:cubicBezTo>
                    <a:cubicBezTo>
                      <a:pt x="11857" y="3807"/>
                      <a:pt x="13141" y="5727"/>
                      <a:pt x="13141" y="7854"/>
                    </a:cubicBezTo>
                    <a:cubicBezTo>
                      <a:pt x="13141" y="10761"/>
                      <a:pt x="10786" y="13116"/>
                      <a:pt x="7879" y="13116"/>
                    </a:cubicBezTo>
                    <a:cubicBezTo>
                      <a:pt x="5749" y="13116"/>
                      <a:pt x="3831" y="11835"/>
                      <a:pt x="3017" y="9868"/>
                    </a:cubicBezTo>
                    <a:cubicBezTo>
                      <a:pt x="2199" y="7901"/>
                      <a:pt x="2651" y="5639"/>
                      <a:pt x="4157" y="4132"/>
                    </a:cubicBezTo>
                    <a:cubicBezTo>
                      <a:pt x="5163" y="3126"/>
                      <a:pt x="6510" y="2592"/>
                      <a:pt x="7880" y="2592"/>
                    </a:cubicBezTo>
                    <a:close/>
                    <a:moveTo>
                      <a:pt x="7879" y="1"/>
                    </a:moveTo>
                    <a:cubicBezTo>
                      <a:pt x="7691" y="1"/>
                      <a:pt x="7506" y="10"/>
                      <a:pt x="7324" y="23"/>
                    </a:cubicBezTo>
                    <a:lnTo>
                      <a:pt x="7042" y="1398"/>
                    </a:lnTo>
                    <a:cubicBezTo>
                      <a:pt x="6676" y="1445"/>
                      <a:pt x="6309" y="1523"/>
                      <a:pt x="5955" y="1633"/>
                    </a:cubicBezTo>
                    <a:lnTo>
                      <a:pt x="5141" y="492"/>
                    </a:lnTo>
                    <a:cubicBezTo>
                      <a:pt x="4793" y="621"/>
                      <a:pt x="4455" y="774"/>
                      <a:pt x="4126" y="950"/>
                    </a:cubicBezTo>
                    <a:lnTo>
                      <a:pt x="4433" y="2325"/>
                    </a:lnTo>
                    <a:cubicBezTo>
                      <a:pt x="4123" y="2519"/>
                      <a:pt x="3828" y="2738"/>
                      <a:pt x="3553" y="2980"/>
                    </a:cubicBezTo>
                    <a:lnTo>
                      <a:pt x="2347" y="2269"/>
                    </a:lnTo>
                    <a:cubicBezTo>
                      <a:pt x="2080" y="2532"/>
                      <a:pt x="1830" y="2814"/>
                      <a:pt x="1604" y="3114"/>
                    </a:cubicBezTo>
                    <a:lnTo>
                      <a:pt x="2444" y="4248"/>
                    </a:lnTo>
                    <a:cubicBezTo>
                      <a:pt x="2243" y="4543"/>
                      <a:pt x="2071" y="4856"/>
                      <a:pt x="1924" y="5179"/>
                    </a:cubicBezTo>
                    <a:lnTo>
                      <a:pt x="530" y="5019"/>
                    </a:lnTo>
                    <a:cubicBezTo>
                      <a:pt x="392" y="5373"/>
                      <a:pt x="279" y="5739"/>
                      <a:pt x="192" y="6109"/>
                    </a:cubicBezTo>
                    <a:lnTo>
                      <a:pt x="1426" y="6808"/>
                    </a:lnTo>
                    <a:cubicBezTo>
                      <a:pt x="1369" y="7146"/>
                      <a:pt x="1338" y="7487"/>
                      <a:pt x="1335" y="7829"/>
                    </a:cubicBezTo>
                    <a:lnTo>
                      <a:pt x="0" y="8248"/>
                    </a:lnTo>
                    <a:cubicBezTo>
                      <a:pt x="19" y="8637"/>
                      <a:pt x="63" y="9022"/>
                      <a:pt x="138" y="9404"/>
                    </a:cubicBezTo>
                    <a:lnTo>
                      <a:pt x="1545" y="9539"/>
                    </a:lnTo>
                    <a:cubicBezTo>
                      <a:pt x="1629" y="9859"/>
                      <a:pt x="1736" y="10169"/>
                      <a:pt x="1864" y="10473"/>
                    </a:cubicBezTo>
                    <a:lnTo>
                      <a:pt x="815" y="11400"/>
                    </a:lnTo>
                    <a:cubicBezTo>
                      <a:pt x="993" y="11754"/>
                      <a:pt x="1194" y="12092"/>
                      <a:pt x="1419" y="12415"/>
                    </a:cubicBezTo>
                    <a:lnTo>
                      <a:pt x="2763" y="11967"/>
                    </a:lnTo>
                    <a:cubicBezTo>
                      <a:pt x="2961" y="12214"/>
                      <a:pt x="3177" y="12446"/>
                      <a:pt x="3405" y="12662"/>
                    </a:cubicBezTo>
                    <a:lnTo>
                      <a:pt x="2826" y="13940"/>
                    </a:lnTo>
                    <a:cubicBezTo>
                      <a:pt x="3130" y="14197"/>
                      <a:pt x="3456" y="14429"/>
                      <a:pt x="3797" y="14636"/>
                    </a:cubicBezTo>
                    <a:lnTo>
                      <a:pt x="4840" y="13683"/>
                    </a:lnTo>
                    <a:cubicBezTo>
                      <a:pt x="5113" y="13827"/>
                      <a:pt x="5398" y="13950"/>
                      <a:pt x="5689" y="14053"/>
                    </a:cubicBezTo>
                    <a:lnTo>
                      <a:pt x="5676" y="15459"/>
                    </a:lnTo>
                    <a:cubicBezTo>
                      <a:pt x="6062" y="15572"/>
                      <a:pt x="6456" y="15654"/>
                      <a:pt x="6854" y="15707"/>
                    </a:cubicBezTo>
                    <a:lnTo>
                      <a:pt x="7418" y="14413"/>
                    </a:lnTo>
                    <a:cubicBezTo>
                      <a:pt x="7569" y="14426"/>
                      <a:pt x="7722" y="14432"/>
                      <a:pt x="7875" y="14432"/>
                    </a:cubicBezTo>
                    <a:cubicBezTo>
                      <a:pt x="8029" y="14432"/>
                      <a:pt x="8182" y="14426"/>
                      <a:pt x="8336" y="14413"/>
                    </a:cubicBezTo>
                    <a:lnTo>
                      <a:pt x="8897" y="15707"/>
                    </a:lnTo>
                    <a:cubicBezTo>
                      <a:pt x="9294" y="15654"/>
                      <a:pt x="9689" y="15572"/>
                      <a:pt x="10074" y="15459"/>
                    </a:cubicBezTo>
                    <a:lnTo>
                      <a:pt x="10065" y="14053"/>
                    </a:lnTo>
                    <a:cubicBezTo>
                      <a:pt x="10356" y="13950"/>
                      <a:pt x="10638" y="13824"/>
                      <a:pt x="10914" y="13683"/>
                    </a:cubicBezTo>
                    <a:lnTo>
                      <a:pt x="11954" y="14636"/>
                    </a:lnTo>
                    <a:cubicBezTo>
                      <a:pt x="12295" y="14429"/>
                      <a:pt x="12621" y="14197"/>
                      <a:pt x="12928" y="13940"/>
                    </a:cubicBezTo>
                    <a:lnTo>
                      <a:pt x="12346" y="12662"/>
                    </a:lnTo>
                    <a:cubicBezTo>
                      <a:pt x="12577" y="12446"/>
                      <a:pt x="12793" y="12214"/>
                      <a:pt x="12991" y="11967"/>
                    </a:cubicBezTo>
                    <a:lnTo>
                      <a:pt x="14331" y="12415"/>
                    </a:lnTo>
                    <a:cubicBezTo>
                      <a:pt x="14560" y="12092"/>
                      <a:pt x="14764" y="11754"/>
                      <a:pt x="14939" y="11400"/>
                    </a:cubicBezTo>
                    <a:lnTo>
                      <a:pt x="13890" y="10473"/>
                    </a:lnTo>
                    <a:cubicBezTo>
                      <a:pt x="14021" y="10169"/>
                      <a:pt x="14128" y="9859"/>
                      <a:pt x="14209" y="9539"/>
                    </a:cubicBezTo>
                    <a:lnTo>
                      <a:pt x="15616" y="9404"/>
                    </a:lnTo>
                    <a:cubicBezTo>
                      <a:pt x="15691" y="9022"/>
                      <a:pt x="15735" y="8637"/>
                      <a:pt x="15754" y="8248"/>
                    </a:cubicBezTo>
                    <a:lnTo>
                      <a:pt x="14419" y="7829"/>
                    </a:lnTo>
                    <a:cubicBezTo>
                      <a:pt x="14416" y="7487"/>
                      <a:pt x="14385" y="7146"/>
                      <a:pt x="14328" y="6808"/>
                    </a:cubicBezTo>
                    <a:lnTo>
                      <a:pt x="15559" y="6109"/>
                    </a:lnTo>
                    <a:cubicBezTo>
                      <a:pt x="15475" y="5739"/>
                      <a:pt x="15362" y="5373"/>
                      <a:pt x="15224" y="5019"/>
                    </a:cubicBezTo>
                    <a:lnTo>
                      <a:pt x="13833" y="5179"/>
                    </a:lnTo>
                    <a:cubicBezTo>
                      <a:pt x="13686" y="4856"/>
                      <a:pt x="13511" y="4543"/>
                      <a:pt x="13313" y="4248"/>
                    </a:cubicBezTo>
                    <a:lnTo>
                      <a:pt x="14153" y="3114"/>
                    </a:lnTo>
                    <a:cubicBezTo>
                      <a:pt x="13924" y="2814"/>
                      <a:pt x="13677" y="2532"/>
                      <a:pt x="13407" y="2269"/>
                    </a:cubicBezTo>
                    <a:lnTo>
                      <a:pt x="12201" y="2980"/>
                    </a:lnTo>
                    <a:cubicBezTo>
                      <a:pt x="11929" y="2738"/>
                      <a:pt x="11634" y="2519"/>
                      <a:pt x="11324" y="2325"/>
                    </a:cubicBezTo>
                    <a:lnTo>
                      <a:pt x="11628" y="950"/>
                    </a:lnTo>
                    <a:cubicBezTo>
                      <a:pt x="11302" y="774"/>
                      <a:pt x="10964" y="621"/>
                      <a:pt x="10613" y="492"/>
                    </a:cubicBezTo>
                    <a:lnTo>
                      <a:pt x="9799" y="1633"/>
                    </a:lnTo>
                    <a:cubicBezTo>
                      <a:pt x="9445" y="1523"/>
                      <a:pt x="9081" y="1445"/>
                      <a:pt x="8712" y="1398"/>
                    </a:cubicBezTo>
                    <a:lnTo>
                      <a:pt x="8433" y="23"/>
                    </a:lnTo>
                    <a:cubicBezTo>
                      <a:pt x="8248" y="10"/>
                      <a:pt x="8063" y="1"/>
                      <a:pt x="7879" y="1"/>
                    </a:cubicBezTo>
                    <a:close/>
                  </a:path>
                </a:pathLst>
              </a:custGeom>
              <a:noFill/>
              <a:ln w="19050" cap="flat" cmpd="sng">
                <a:solidFill>
                  <a:srgbClr val="FF8026"/>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000" kern="0">
                  <a:solidFill>
                    <a:srgbClr val="000000"/>
                  </a:solidFill>
                  <a:latin typeface="Arial"/>
                  <a:cs typeface="Arial"/>
                  <a:sym typeface="Arial"/>
                </a:endParaRPr>
              </a:p>
            </p:txBody>
          </p:sp>
          <p:sp>
            <p:nvSpPr>
              <p:cNvPr id="52" name="Google Shape;364;p41">
                <a:extLst>
                  <a:ext uri="{FF2B5EF4-FFF2-40B4-BE49-F238E27FC236}">
                    <a16:creationId xmlns:a16="http://schemas.microsoft.com/office/drawing/2014/main" id="{3660523A-5448-7FCD-2E94-6A899D0AB7C5}"/>
                  </a:ext>
                </a:extLst>
              </p:cNvPr>
              <p:cNvSpPr/>
              <p:nvPr/>
            </p:nvSpPr>
            <p:spPr>
              <a:xfrm>
                <a:off x="4291127" y="1308863"/>
                <a:ext cx="718491" cy="691613"/>
              </a:xfrm>
              <a:custGeom>
                <a:avLst/>
                <a:gdLst/>
                <a:ahLst/>
                <a:cxnLst/>
                <a:rect l="l" t="t" r="r" b="b"/>
                <a:pathLst>
                  <a:path w="8668" h="8344" extrusionOk="0">
                    <a:moveTo>
                      <a:pt x="4498" y="0"/>
                    </a:moveTo>
                    <a:cubicBezTo>
                      <a:pt x="3413" y="0"/>
                      <a:pt x="2346" y="424"/>
                      <a:pt x="1548" y="1223"/>
                    </a:cubicBezTo>
                    <a:cubicBezTo>
                      <a:pt x="357" y="2416"/>
                      <a:pt x="0" y="4211"/>
                      <a:pt x="646" y="5768"/>
                    </a:cubicBezTo>
                    <a:cubicBezTo>
                      <a:pt x="1291" y="7325"/>
                      <a:pt x="2810" y="8343"/>
                      <a:pt x="4499" y="8343"/>
                    </a:cubicBezTo>
                    <a:cubicBezTo>
                      <a:pt x="6801" y="8343"/>
                      <a:pt x="8668" y="6473"/>
                      <a:pt x="8668" y="4171"/>
                    </a:cubicBezTo>
                    <a:cubicBezTo>
                      <a:pt x="8668" y="2485"/>
                      <a:pt x="7650" y="963"/>
                      <a:pt x="6093" y="318"/>
                    </a:cubicBezTo>
                    <a:cubicBezTo>
                      <a:pt x="5577" y="104"/>
                      <a:pt x="5035" y="0"/>
                      <a:pt x="4498" y="0"/>
                    </a:cubicBezTo>
                    <a:close/>
                  </a:path>
                </a:pathLst>
              </a:custGeom>
              <a:solidFill>
                <a:srgbClr val="FF8026"/>
              </a:solidFill>
              <a:ln>
                <a:noFill/>
              </a:ln>
            </p:spPr>
            <p:txBody>
              <a:bodyPr spcFirstLastPara="1" wrap="square" lIns="243828" tIns="243828" rIns="243828" bIns="243828" anchor="ctr" anchorCtr="0">
                <a:noAutofit/>
              </a:bodyPr>
              <a:lstStyle/>
              <a:p>
                <a:pPr defTabSz="2438674">
                  <a:buClr>
                    <a:srgbClr val="000000"/>
                  </a:buClr>
                </a:pPr>
                <a:endParaRPr sz="2000" kern="0">
                  <a:solidFill>
                    <a:srgbClr val="000000"/>
                  </a:solidFill>
                  <a:latin typeface="Arial"/>
                  <a:cs typeface="Arial"/>
                  <a:sym typeface="Arial"/>
                </a:endParaRPr>
              </a:p>
            </p:txBody>
          </p:sp>
        </p:grpSp>
        <p:grpSp>
          <p:nvGrpSpPr>
            <p:cNvPr id="39" name="Google Shape;371;p41">
              <a:extLst>
                <a:ext uri="{FF2B5EF4-FFF2-40B4-BE49-F238E27FC236}">
                  <a16:creationId xmlns:a16="http://schemas.microsoft.com/office/drawing/2014/main" id="{04949D8C-AF6D-6E3B-9BBD-6BA9C6F8D273}"/>
                </a:ext>
              </a:extLst>
            </p:cNvPr>
            <p:cNvGrpSpPr/>
            <p:nvPr/>
          </p:nvGrpSpPr>
          <p:grpSpPr>
            <a:xfrm>
              <a:off x="7389173" y="3704410"/>
              <a:ext cx="1705893" cy="1701667"/>
              <a:chOff x="5484992" y="2429004"/>
              <a:chExt cx="1287199" cy="1284010"/>
            </a:xfrm>
          </p:grpSpPr>
          <p:sp>
            <p:nvSpPr>
              <p:cNvPr id="43" name="Google Shape;372;p41">
                <a:extLst>
                  <a:ext uri="{FF2B5EF4-FFF2-40B4-BE49-F238E27FC236}">
                    <a16:creationId xmlns:a16="http://schemas.microsoft.com/office/drawing/2014/main" id="{983A091C-1A71-A861-AE0C-C2652F10644E}"/>
                  </a:ext>
                </a:extLst>
              </p:cNvPr>
              <p:cNvSpPr/>
              <p:nvPr/>
            </p:nvSpPr>
            <p:spPr>
              <a:xfrm>
                <a:off x="5484992" y="2429004"/>
                <a:ext cx="1287199" cy="1284010"/>
              </a:xfrm>
              <a:custGeom>
                <a:avLst/>
                <a:gdLst/>
                <a:ahLst/>
                <a:cxnLst/>
                <a:rect l="l" t="t" r="r" b="b"/>
                <a:pathLst>
                  <a:path w="15529" h="15491" extrusionOk="0">
                    <a:moveTo>
                      <a:pt x="7769" y="2144"/>
                    </a:moveTo>
                    <a:cubicBezTo>
                      <a:pt x="8490" y="2144"/>
                      <a:pt x="9216" y="2283"/>
                      <a:pt x="9908" y="2569"/>
                    </a:cubicBezTo>
                    <a:cubicBezTo>
                      <a:pt x="11998" y="3437"/>
                      <a:pt x="13364" y="5479"/>
                      <a:pt x="13364" y="7744"/>
                    </a:cubicBezTo>
                    <a:cubicBezTo>
                      <a:pt x="13364" y="10836"/>
                      <a:pt x="10858" y="13342"/>
                      <a:pt x="7766" y="13342"/>
                    </a:cubicBezTo>
                    <a:cubicBezTo>
                      <a:pt x="5501" y="13342"/>
                      <a:pt x="3459" y="11979"/>
                      <a:pt x="2591" y="9887"/>
                    </a:cubicBezTo>
                    <a:cubicBezTo>
                      <a:pt x="1723" y="7794"/>
                      <a:pt x="2203" y="5385"/>
                      <a:pt x="3806" y="3785"/>
                    </a:cubicBezTo>
                    <a:cubicBezTo>
                      <a:pt x="4878" y="2713"/>
                      <a:pt x="6311" y="2144"/>
                      <a:pt x="7769" y="2144"/>
                    </a:cubicBezTo>
                    <a:close/>
                    <a:moveTo>
                      <a:pt x="7766" y="1"/>
                    </a:moveTo>
                    <a:cubicBezTo>
                      <a:pt x="7565" y="1"/>
                      <a:pt x="7368" y="7"/>
                      <a:pt x="7174" y="23"/>
                    </a:cubicBezTo>
                    <a:lnTo>
                      <a:pt x="6970" y="1147"/>
                    </a:lnTo>
                    <a:cubicBezTo>
                      <a:pt x="6669" y="1182"/>
                      <a:pt x="6372" y="1238"/>
                      <a:pt x="6081" y="1313"/>
                    </a:cubicBezTo>
                    <a:lnTo>
                      <a:pt x="5485" y="342"/>
                    </a:lnTo>
                    <a:cubicBezTo>
                      <a:pt x="5106" y="455"/>
                      <a:pt x="4740" y="599"/>
                      <a:pt x="4386" y="771"/>
                    </a:cubicBezTo>
                    <a:lnTo>
                      <a:pt x="4602" y="1893"/>
                    </a:lnTo>
                    <a:cubicBezTo>
                      <a:pt x="4339" y="2037"/>
                      <a:pt x="4085" y="2197"/>
                      <a:pt x="3841" y="2372"/>
                    </a:cubicBezTo>
                    <a:lnTo>
                      <a:pt x="2939" y="1683"/>
                    </a:lnTo>
                    <a:cubicBezTo>
                      <a:pt x="2625" y="1927"/>
                      <a:pt x="2334" y="2200"/>
                      <a:pt x="2065" y="2491"/>
                    </a:cubicBezTo>
                    <a:lnTo>
                      <a:pt x="2676" y="3462"/>
                    </a:lnTo>
                    <a:cubicBezTo>
                      <a:pt x="2485" y="3685"/>
                      <a:pt x="2309" y="3923"/>
                      <a:pt x="2152" y="4167"/>
                    </a:cubicBezTo>
                    <a:lnTo>
                      <a:pt x="1059" y="3851"/>
                    </a:lnTo>
                    <a:cubicBezTo>
                      <a:pt x="856" y="4195"/>
                      <a:pt x="680" y="4555"/>
                      <a:pt x="536" y="4928"/>
                    </a:cubicBezTo>
                    <a:lnTo>
                      <a:pt x="1454" y="5614"/>
                    </a:lnTo>
                    <a:cubicBezTo>
                      <a:pt x="1360" y="5887"/>
                      <a:pt x="1288" y="6162"/>
                      <a:pt x="1232" y="6444"/>
                    </a:cubicBezTo>
                    <a:lnTo>
                      <a:pt x="98" y="6541"/>
                    </a:lnTo>
                    <a:cubicBezTo>
                      <a:pt x="35" y="6939"/>
                      <a:pt x="0" y="7343"/>
                      <a:pt x="0" y="7750"/>
                    </a:cubicBezTo>
                    <a:lnTo>
                      <a:pt x="1106" y="8057"/>
                    </a:lnTo>
                    <a:cubicBezTo>
                      <a:pt x="1119" y="8333"/>
                      <a:pt x="1147" y="8609"/>
                      <a:pt x="1194" y="8884"/>
                    </a:cubicBezTo>
                    <a:lnTo>
                      <a:pt x="173" y="9386"/>
                    </a:lnTo>
                    <a:cubicBezTo>
                      <a:pt x="257" y="9787"/>
                      <a:pt x="373" y="10178"/>
                      <a:pt x="520" y="10560"/>
                    </a:cubicBezTo>
                    <a:lnTo>
                      <a:pt x="1661" y="10448"/>
                    </a:lnTo>
                    <a:cubicBezTo>
                      <a:pt x="1767" y="10692"/>
                      <a:pt x="1889" y="10933"/>
                      <a:pt x="2027" y="11165"/>
                    </a:cubicBezTo>
                    <a:lnTo>
                      <a:pt x="1257" y="12001"/>
                    </a:lnTo>
                    <a:cubicBezTo>
                      <a:pt x="1482" y="12346"/>
                      <a:pt x="1733" y="12675"/>
                      <a:pt x="2012" y="12979"/>
                    </a:cubicBezTo>
                    <a:lnTo>
                      <a:pt x="3036" y="12462"/>
                    </a:lnTo>
                    <a:cubicBezTo>
                      <a:pt x="3218" y="12650"/>
                      <a:pt x="3415" y="12822"/>
                      <a:pt x="3618" y="12985"/>
                    </a:cubicBezTo>
                    <a:lnTo>
                      <a:pt x="3202" y="14047"/>
                    </a:lnTo>
                    <a:cubicBezTo>
                      <a:pt x="3537" y="14291"/>
                      <a:pt x="3894" y="14510"/>
                      <a:pt x="4264" y="14698"/>
                    </a:cubicBezTo>
                    <a:lnTo>
                      <a:pt x="5031" y="13849"/>
                    </a:lnTo>
                    <a:cubicBezTo>
                      <a:pt x="5266" y="13953"/>
                      <a:pt x="5507" y="14044"/>
                      <a:pt x="5752" y="14122"/>
                    </a:cubicBezTo>
                    <a:lnTo>
                      <a:pt x="5745" y="15265"/>
                    </a:lnTo>
                    <a:cubicBezTo>
                      <a:pt x="6150" y="15372"/>
                      <a:pt x="6560" y="15447"/>
                      <a:pt x="6973" y="15491"/>
                    </a:cubicBezTo>
                    <a:lnTo>
                      <a:pt x="7381" y="14420"/>
                    </a:lnTo>
                    <a:cubicBezTo>
                      <a:pt x="7509" y="14426"/>
                      <a:pt x="7637" y="14432"/>
                      <a:pt x="7766" y="14432"/>
                    </a:cubicBezTo>
                    <a:cubicBezTo>
                      <a:pt x="7894" y="14432"/>
                      <a:pt x="8023" y="14426"/>
                      <a:pt x="8148" y="14420"/>
                    </a:cubicBezTo>
                    <a:lnTo>
                      <a:pt x="8555" y="15491"/>
                    </a:lnTo>
                    <a:cubicBezTo>
                      <a:pt x="8972" y="15447"/>
                      <a:pt x="9382" y="15372"/>
                      <a:pt x="9783" y="15265"/>
                    </a:cubicBezTo>
                    <a:lnTo>
                      <a:pt x="9777" y="14122"/>
                    </a:lnTo>
                    <a:cubicBezTo>
                      <a:pt x="10024" y="14044"/>
                      <a:pt x="10266" y="13953"/>
                      <a:pt x="10501" y="13849"/>
                    </a:cubicBezTo>
                    <a:lnTo>
                      <a:pt x="11265" y="14698"/>
                    </a:lnTo>
                    <a:cubicBezTo>
                      <a:pt x="11638" y="14510"/>
                      <a:pt x="11992" y="14294"/>
                      <a:pt x="12327" y="14050"/>
                    </a:cubicBezTo>
                    <a:lnTo>
                      <a:pt x="11910" y="12988"/>
                    </a:lnTo>
                    <a:cubicBezTo>
                      <a:pt x="12114" y="12825"/>
                      <a:pt x="12311" y="12650"/>
                      <a:pt x="12496" y="12465"/>
                    </a:cubicBezTo>
                    <a:lnTo>
                      <a:pt x="13517" y="12982"/>
                    </a:lnTo>
                    <a:cubicBezTo>
                      <a:pt x="13796" y="12675"/>
                      <a:pt x="14046" y="12349"/>
                      <a:pt x="14272" y="12001"/>
                    </a:cubicBezTo>
                    <a:lnTo>
                      <a:pt x="13501" y="11165"/>
                    </a:lnTo>
                    <a:cubicBezTo>
                      <a:pt x="13639" y="10933"/>
                      <a:pt x="13761" y="10695"/>
                      <a:pt x="13871" y="10448"/>
                    </a:cubicBezTo>
                    <a:lnTo>
                      <a:pt x="15011" y="10560"/>
                    </a:lnTo>
                    <a:cubicBezTo>
                      <a:pt x="15158" y="10178"/>
                      <a:pt x="15274" y="9787"/>
                      <a:pt x="15359" y="9386"/>
                    </a:cubicBezTo>
                    <a:lnTo>
                      <a:pt x="14338" y="8884"/>
                    </a:lnTo>
                    <a:cubicBezTo>
                      <a:pt x="14385" y="8612"/>
                      <a:pt x="14413" y="8333"/>
                      <a:pt x="14425" y="8057"/>
                    </a:cubicBezTo>
                    <a:lnTo>
                      <a:pt x="15528" y="7750"/>
                    </a:lnTo>
                    <a:cubicBezTo>
                      <a:pt x="15528" y="7346"/>
                      <a:pt x="15497" y="6942"/>
                      <a:pt x="15431" y="6541"/>
                    </a:cubicBezTo>
                    <a:lnTo>
                      <a:pt x="14300" y="6444"/>
                    </a:lnTo>
                    <a:cubicBezTo>
                      <a:pt x="14244" y="6162"/>
                      <a:pt x="14169" y="5887"/>
                      <a:pt x="14078" y="5614"/>
                    </a:cubicBezTo>
                    <a:lnTo>
                      <a:pt x="14996" y="4931"/>
                    </a:lnTo>
                    <a:cubicBezTo>
                      <a:pt x="14848" y="4558"/>
                      <a:pt x="14673" y="4198"/>
                      <a:pt x="14472" y="3854"/>
                    </a:cubicBezTo>
                    <a:lnTo>
                      <a:pt x="13379" y="4170"/>
                    </a:lnTo>
                    <a:cubicBezTo>
                      <a:pt x="13223" y="3923"/>
                      <a:pt x="13047" y="3685"/>
                      <a:pt x="12859" y="3462"/>
                    </a:cubicBezTo>
                    <a:lnTo>
                      <a:pt x="13467" y="2491"/>
                    </a:lnTo>
                    <a:cubicBezTo>
                      <a:pt x="13198" y="2200"/>
                      <a:pt x="12906" y="1930"/>
                      <a:pt x="12593" y="1683"/>
                    </a:cubicBezTo>
                    <a:lnTo>
                      <a:pt x="11691" y="2375"/>
                    </a:lnTo>
                    <a:cubicBezTo>
                      <a:pt x="11447" y="2197"/>
                      <a:pt x="11193" y="2037"/>
                      <a:pt x="10930" y="1896"/>
                    </a:cubicBezTo>
                    <a:lnTo>
                      <a:pt x="11146" y="771"/>
                    </a:lnTo>
                    <a:cubicBezTo>
                      <a:pt x="10789" y="599"/>
                      <a:pt x="10422" y="455"/>
                      <a:pt x="10043" y="342"/>
                    </a:cubicBezTo>
                    <a:lnTo>
                      <a:pt x="9451" y="1313"/>
                    </a:lnTo>
                    <a:cubicBezTo>
                      <a:pt x="9157" y="1238"/>
                      <a:pt x="8859" y="1182"/>
                      <a:pt x="8558" y="1147"/>
                    </a:cubicBezTo>
                    <a:lnTo>
                      <a:pt x="8355" y="23"/>
                    </a:lnTo>
                    <a:cubicBezTo>
                      <a:pt x="8161" y="7"/>
                      <a:pt x="7963" y="1"/>
                      <a:pt x="7766" y="1"/>
                    </a:cubicBezTo>
                    <a:close/>
                  </a:path>
                </a:pathLst>
              </a:custGeom>
              <a:noFill/>
              <a:ln w="19050" cap="flat" cmpd="sng">
                <a:solidFill>
                  <a:srgbClr val="F26363"/>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000" kern="0">
                  <a:solidFill>
                    <a:srgbClr val="000000"/>
                  </a:solidFill>
                  <a:latin typeface="Arial"/>
                  <a:cs typeface="Arial"/>
                  <a:sym typeface="Arial"/>
                </a:endParaRPr>
              </a:p>
            </p:txBody>
          </p:sp>
          <p:sp>
            <p:nvSpPr>
              <p:cNvPr id="44" name="Google Shape;373;p41">
                <a:extLst>
                  <a:ext uri="{FF2B5EF4-FFF2-40B4-BE49-F238E27FC236}">
                    <a16:creationId xmlns:a16="http://schemas.microsoft.com/office/drawing/2014/main" id="{F0C0D6F9-D2CC-A3D0-2A7A-3590A132919F}"/>
                  </a:ext>
                </a:extLst>
              </p:cNvPr>
              <p:cNvSpPr/>
              <p:nvPr/>
            </p:nvSpPr>
            <p:spPr>
              <a:xfrm>
                <a:off x="5721311" y="2695571"/>
                <a:ext cx="785217" cy="755520"/>
              </a:xfrm>
              <a:custGeom>
                <a:avLst/>
                <a:gdLst/>
                <a:ahLst/>
                <a:cxnLst/>
                <a:rect l="l" t="t" r="r" b="b"/>
                <a:pathLst>
                  <a:path w="9473" h="9115" extrusionOk="0">
                    <a:moveTo>
                      <a:pt x="4917" y="0"/>
                    </a:moveTo>
                    <a:cubicBezTo>
                      <a:pt x="3731" y="0"/>
                      <a:pt x="2564" y="464"/>
                      <a:pt x="1692" y="1336"/>
                    </a:cubicBezTo>
                    <a:cubicBezTo>
                      <a:pt x="388" y="2639"/>
                      <a:pt x="0" y="4597"/>
                      <a:pt x="705" y="6301"/>
                    </a:cubicBezTo>
                    <a:cubicBezTo>
                      <a:pt x="1410" y="8005"/>
                      <a:pt x="3070" y="9114"/>
                      <a:pt x="4915" y="9114"/>
                    </a:cubicBezTo>
                    <a:cubicBezTo>
                      <a:pt x="7430" y="9114"/>
                      <a:pt x="9473" y="7075"/>
                      <a:pt x="9473" y="4556"/>
                    </a:cubicBezTo>
                    <a:cubicBezTo>
                      <a:pt x="9473" y="2714"/>
                      <a:pt x="8361" y="1051"/>
                      <a:pt x="6657" y="346"/>
                    </a:cubicBezTo>
                    <a:cubicBezTo>
                      <a:pt x="6094" y="113"/>
                      <a:pt x="5503" y="0"/>
                      <a:pt x="4917" y="0"/>
                    </a:cubicBezTo>
                    <a:close/>
                  </a:path>
                </a:pathLst>
              </a:cu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sz="2000" kern="0" dirty="0">
                  <a:solidFill>
                    <a:srgbClr val="000000"/>
                  </a:solidFill>
                  <a:latin typeface="Arial"/>
                  <a:cs typeface="Arial"/>
                  <a:sym typeface="Arial"/>
                </a:endParaRPr>
              </a:p>
            </p:txBody>
          </p:sp>
        </p:grpSp>
        <p:grpSp>
          <p:nvGrpSpPr>
            <p:cNvPr id="33" name="Google Shape;378;p41">
              <a:extLst>
                <a:ext uri="{FF2B5EF4-FFF2-40B4-BE49-F238E27FC236}">
                  <a16:creationId xmlns:a16="http://schemas.microsoft.com/office/drawing/2014/main" id="{D4597EAD-4E76-F1C6-AF8D-CA230DA9D3F9}"/>
                </a:ext>
              </a:extLst>
            </p:cNvPr>
            <p:cNvGrpSpPr/>
            <p:nvPr/>
          </p:nvGrpSpPr>
          <p:grpSpPr>
            <a:xfrm>
              <a:off x="6777736" y="3061684"/>
              <a:ext cx="1023491" cy="1027525"/>
              <a:chOff x="5023626" y="1944030"/>
              <a:chExt cx="772286" cy="775330"/>
            </a:xfrm>
          </p:grpSpPr>
          <p:sp>
            <p:nvSpPr>
              <p:cNvPr id="37" name="Google Shape;379;p41">
                <a:extLst>
                  <a:ext uri="{FF2B5EF4-FFF2-40B4-BE49-F238E27FC236}">
                    <a16:creationId xmlns:a16="http://schemas.microsoft.com/office/drawing/2014/main" id="{4583F823-7E0A-9351-9365-FF94FAA31FB6}"/>
                  </a:ext>
                </a:extLst>
              </p:cNvPr>
              <p:cNvSpPr/>
              <p:nvPr/>
            </p:nvSpPr>
            <p:spPr>
              <a:xfrm>
                <a:off x="5023626" y="1944030"/>
                <a:ext cx="772286" cy="775330"/>
              </a:xfrm>
              <a:custGeom>
                <a:avLst/>
                <a:gdLst/>
                <a:ahLst/>
                <a:cxnLst/>
                <a:rect l="l" t="t" r="r" b="b"/>
                <a:pathLst>
                  <a:path w="9317" h="9354" extrusionOk="0">
                    <a:moveTo>
                      <a:pt x="4709" y="1898"/>
                    </a:moveTo>
                    <a:cubicBezTo>
                      <a:pt x="4817" y="1898"/>
                      <a:pt x="4925" y="1904"/>
                      <a:pt x="5034" y="1917"/>
                    </a:cubicBezTo>
                    <a:cubicBezTo>
                      <a:pt x="6149" y="2046"/>
                      <a:pt x="7076" y="2835"/>
                      <a:pt x="7383" y="3916"/>
                    </a:cubicBezTo>
                    <a:cubicBezTo>
                      <a:pt x="7800" y="5388"/>
                      <a:pt x="6945" y="6923"/>
                      <a:pt x="5469" y="7340"/>
                    </a:cubicBezTo>
                    <a:cubicBezTo>
                      <a:pt x="5219" y="7411"/>
                      <a:pt x="4965" y="7445"/>
                      <a:pt x="4713" y="7445"/>
                    </a:cubicBezTo>
                    <a:cubicBezTo>
                      <a:pt x="3879" y="7445"/>
                      <a:pt x="3072" y="7067"/>
                      <a:pt x="2537" y="6394"/>
                    </a:cubicBezTo>
                    <a:cubicBezTo>
                      <a:pt x="1842" y="5513"/>
                      <a:pt x="1745" y="4301"/>
                      <a:pt x="2290" y="3321"/>
                    </a:cubicBezTo>
                    <a:cubicBezTo>
                      <a:pt x="2785" y="2436"/>
                      <a:pt x="3715" y="1898"/>
                      <a:pt x="4709" y="1898"/>
                    </a:cubicBezTo>
                    <a:close/>
                    <a:moveTo>
                      <a:pt x="4780" y="0"/>
                    </a:moveTo>
                    <a:lnTo>
                      <a:pt x="3568" y="126"/>
                    </a:lnTo>
                    <a:lnTo>
                      <a:pt x="3524" y="1072"/>
                    </a:lnTo>
                    <a:cubicBezTo>
                      <a:pt x="3161" y="1191"/>
                      <a:pt x="2822" y="1363"/>
                      <a:pt x="2512" y="1582"/>
                    </a:cubicBezTo>
                    <a:lnTo>
                      <a:pt x="1748" y="1034"/>
                    </a:lnTo>
                    <a:lnTo>
                      <a:pt x="899" y="1911"/>
                    </a:lnTo>
                    <a:lnTo>
                      <a:pt x="1485" y="2682"/>
                    </a:lnTo>
                    <a:cubicBezTo>
                      <a:pt x="1291" y="2998"/>
                      <a:pt x="1143" y="3346"/>
                      <a:pt x="1046" y="3706"/>
                    </a:cubicBezTo>
                    <a:lnTo>
                      <a:pt x="91" y="3778"/>
                    </a:lnTo>
                    <a:lnTo>
                      <a:pt x="0" y="4997"/>
                    </a:lnTo>
                    <a:lnTo>
                      <a:pt x="962" y="5213"/>
                    </a:lnTo>
                    <a:cubicBezTo>
                      <a:pt x="1012" y="5576"/>
                      <a:pt x="1118" y="5933"/>
                      <a:pt x="1275" y="6268"/>
                    </a:cubicBezTo>
                    <a:lnTo>
                      <a:pt x="583" y="6945"/>
                    </a:lnTo>
                    <a:lnTo>
                      <a:pt x="1297" y="7935"/>
                    </a:lnTo>
                    <a:lnTo>
                      <a:pt x="2171" y="7484"/>
                    </a:lnTo>
                    <a:cubicBezTo>
                      <a:pt x="2447" y="7731"/>
                      <a:pt x="2757" y="7938"/>
                      <a:pt x="3089" y="8098"/>
                    </a:cubicBezTo>
                    <a:lnTo>
                      <a:pt x="2998" y="9056"/>
                    </a:lnTo>
                    <a:lnTo>
                      <a:pt x="4179" y="9354"/>
                    </a:lnTo>
                    <a:lnTo>
                      <a:pt x="4552" y="8461"/>
                    </a:lnTo>
                    <a:cubicBezTo>
                      <a:pt x="4604" y="8463"/>
                      <a:pt x="4656" y="8464"/>
                      <a:pt x="4709" y="8464"/>
                    </a:cubicBezTo>
                    <a:cubicBezTo>
                      <a:pt x="5032" y="8464"/>
                      <a:pt x="5354" y="8423"/>
                      <a:pt x="5667" y="8342"/>
                    </a:cubicBezTo>
                    <a:lnTo>
                      <a:pt x="6199" y="9122"/>
                    </a:lnTo>
                    <a:lnTo>
                      <a:pt x="7296" y="8590"/>
                    </a:lnTo>
                    <a:lnTo>
                      <a:pt x="7014" y="7684"/>
                    </a:lnTo>
                    <a:cubicBezTo>
                      <a:pt x="7318" y="7452"/>
                      <a:pt x="7587" y="7177"/>
                      <a:pt x="7806" y="6864"/>
                    </a:cubicBezTo>
                    <a:lnTo>
                      <a:pt x="8696" y="7111"/>
                    </a:lnTo>
                    <a:lnTo>
                      <a:pt x="9194" y="5999"/>
                    </a:lnTo>
                    <a:lnTo>
                      <a:pt x="8414" y="5498"/>
                    </a:lnTo>
                    <a:cubicBezTo>
                      <a:pt x="8498" y="5119"/>
                      <a:pt x="8524" y="4727"/>
                      <a:pt x="8489" y="4339"/>
                    </a:cubicBezTo>
                    <a:lnTo>
                      <a:pt x="9316" y="3966"/>
                    </a:lnTo>
                    <a:lnTo>
                      <a:pt x="8984" y="2791"/>
                    </a:lnTo>
                    <a:lnTo>
                      <a:pt x="8069" y="2910"/>
                    </a:lnTo>
                    <a:cubicBezTo>
                      <a:pt x="7891" y="2563"/>
                      <a:pt x="7656" y="2249"/>
                      <a:pt x="7377" y="1974"/>
                    </a:cubicBezTo>
                    <a:lnTo>
                      <a:pt x="7769" y="1159"/>
                    </a:lnTo>
                    <a:lnTo>
                      <a:pt x="6760" y="473"/>
                    </a:lnTo>
                    <a:lnTo>
                      <a:pt x="6130" y="1156"/>
                    </a:lnTo>
                    <a:cubicBezTo>
                      <a:pt x="5773" y="1009"/>
                      <a:pt x="5394" y="921"/>
                      <a:pt x="5009" y="890"/>
                    </a:cubicBezTo>
                    <a:lnTo>
                      <a:pt x="4780" y="0"/>
                    </a:lnTo>
                    <a:close/>
                  </a:path>
                </a:pathLst>
              </a:custGeom>
              <a:noFill/>
              <a:ln w="19050" cap="flat" cmpd="sng">
                <a:solidFill>
                  <a:srgbClr val="A8436F"/>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000" kern="0">
                  <a:solidFill>
                    <a:srgbClr val="000000"/>
                  </a:solidFill>
                  <a:latin typeface="Arial"/>
                  <a:cs typeface="Arial"/>
                  <a:sym typeface="Arial"/>
                </a:endParaRPr>
              </a:p>
            </p:txBody>
          </p:sp>
          <p:sp>
            <p:nvSpPr>
              <p:cNvPr id="38" name="Google Shape;380;p41">
                <a:extLst>
                  <a:ext uri="{FF2B5EF4-FFF2-40B4-BE49-F238E27FC236}">
                    <a16:creationId xmlns:a16="http://schemas.microsoft.com/office/drawing/2014/main" id="{464EC88C-98DD-71DE-5397-CDEC2F4DBB87}"/>
                  </a:ext>
                </a:extLst>
              </p:cNvPr>
              <p:cNvSpPr/>
              <p:nvPr/>
            </p:nvSpPr>
            <p:spPr>
              <a:xfrm>
                <a:off x="5248424" y="2174871"/>
                <a:ext cx="323354" cy="311077"/>
              </a:xfrm>
              <a:custGeom>
                <a:avLst/>
                <a:gdLst/>
                <a:ahLst/>
                <a:cxnLst/>
                <a:rect l="l" t="t" r="r" b="b"/>
                <a:pathLst>
                  <a:path w="3901" h="3753" extrusionOk="0">
                    <a:moveTo>
                      <a:pt x="2024" y="0"/>
                    </a:moveTo>
                    <a:cubicBezTo>
                      <a:pt x="1266" y="0"/>
                      <a:pt x="580" y="457"/>
                      <a:pt x="289" y="1159"/>
                    </a:cubicBezTo>
                    <a:cubicBezTo>
                      <a:pt x="1" y="1858"/>
                      <a:pt x="161" y="2666"/>
                      <a:pt x="696" y="3201"/>
                    </a:cubicBezTo>
                    <a:cubicBezTo>
                      <a:pt x="1056" y="3561"/>
                      <a:pt x="1535" y="3752"/>
                      <a:pt x="2023" y="3752"/>
                    </a:cubicBezTo>
                    <a:cubicBezTo>
                      <a:pt x="2265" y="3752"/>
                      <a:pt x="2509" y="3705"/>
                      <a:pt x="2742" y="3609"/>
                    </a:cubicBezTo>
                    <a:cubicBezTo>
                      <a:pt x="3443" y="3317"/>
                      <a:pt x="3901" y="2634"/>
                      <a:pt x="3901" y="1876"/>
                    </a:cubicBezTo>
                    <a:cubicBezTo>
                      <a:pt x="3901" y="840"/>
                      <a:pt x="3058" y="0"/>
                      <a:pt x="2024" y="0"/>
                    </a:cubicBezTo>
                    <a:close/>
                  </a:path>
                </a:pathLst>
              </a:cu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2000" kern="0">
                  <a:solidFill>
                    <a:srgbClr val="000000"/>
                  </a:solidFill>
                  <a:latin typeface="Arial"/>
                  <a:cs typeface="Arial"/>
                  <a:sym typeface="Arial"/>
                </a:endParaRPr>
              </a:p>
            </p:txBody>
          </p:sp>
        </p:grpSp>
        <p:grpSp>
          <p:nvGrpSpPr>
            <p:cNvPr id="27" name="Google Shape;385;p41">
              <a:extLst>
                <a:ext uri="{FF2B5EF4-FFF2-40B4-BE49-F238E27FC236}">
                  <a16:creationId xmlns:a16="http://schemas.microsoft.com/office/drawing/2014/main" id="{D98B0F3E-451C-01AB-BC7E-358F5AEDF5EB}"/>
                </a:ext>
              </a:extLst>
            </p:cNvPr>
            <p:cNvGrpSpPr/>
            <p:nvPr/>
          </p:nvGrpSpPr>
          <p:grpSpPr>
            <a:xfrm>
              <a:off x="3263350" y="3980349"/>
              <a:ext cx="1015143" cy="1029392"/>
              <a:chOff x="2371809" y="2637218"/>
              <a:chExt cx="765986" cy="776739"/>
            </a:xfrm>
          </p:grpSpPr>
          <p:sp>
            <p:nvSpPr>
              <p:cNvPr id="31" name="Google Shape;386;p41">
                <a:extLst>
                  <a:ext uri="{FF2B5EF4-FFF2-40B4-BE49-F238E27FC236}">
                    <a16:creationId xmlns:a16="http://schemas.microsoft.com/office/drawing/2014/main" id="{938ED01A-37BA-A00D-736C-12F44F118035}"/>
                  </a:ext>
                </a:extLst>
              </p:cNvPr>
              <p:cNvSpPr/>
              <p:nvPr/>
            </p:nvSpPr>
            <p:spPr>
              <a:xfrm>
                <a:off x="2371809" y="2637218"/>
                <a:ext cx="765986" cy="776739"/>
              </a:xfrm>
              <a:custGeom>
                <a:avLst/>
                <a:gdLst/>
                <a:ahLst/>
                <a:cxnLst/>
                <a:rect l="l" t="t" r="r" b="b"/>
                <a:pathLst>
                  <a:path w="9241" h="9371" extrusionOk="0">
                    <a:moveTo>
                      <a:pt x="4623" y="1911"/>
                    </a:moveTo>
                    <a:cubicBezTo>
                      <a:pt x="4980" y="1911"/>
                      <a:pt x="5339" y="1980"/>
                      <a:pt x="5682" y="2122"/>
                    </a:cubicBezTo>
                    <a:cubicBezTo>
                      <a:pt x="6719" y="2551"/>
                      <a:pt x="7396" y="3563"/>
                      <a:pt x="7396" y="4684"/>
                    </a:cubicBezTo>
                    <a:cubicBezTo>
                      <a:pt x="7396" y="6216"/>
                      <a:pt x="6152" y="7459"/>
                      <a:pt x="4621" y="7459"/>
                    </a:cubicBezTo>
                    <a:cubicBezTo>
                      <a:pt x="3499" y="7459"/>
                      <a:pt x="2487" y="6783"/>
                      <a:pt x="2058" y="5746"/>
                    </a:cubicBezTo>
                    <a:cubicBezTo>
                      <a:pt x="1629" y="4709"/>
                      <a:pt x="1867" y="3519"/>
                      <a:pt x="2660" y="2723"/>
                    </a:cubicBezTo>
                    <a:cubicBezTo>
                      <a:pt x="3192" y="2193"/>
                      <a:pt x="3901" y="1911"/>
                      <a:pt x="4623" y="1911"/>
                    </a:cubicBezTo>
                    <a:close/>
                    <a:moveTo>
                      <a:pt x="4762" y="1"/>
                    </a:moveTo>
                    <a:lnTo>
                      <a:pt x="4458" y="897"/>
                    </a:lnTo>
                    <a:cubicBezTo>
                      <a:pt x="4079" y="913"/>
                      <a:pt x="3703" y="985"/>
                      <a:pt x="3346" y="1113"/>
                    </a:cubicBezTo>
                    <a:lnTo>
                      <a:pt x="2763" y="380"/>
                    </a:lnTo>
                    <a:lnTo>
                      <a:pt x="1707" y="988"/>
                    </a:lnTo>
                    <a:lnTo>
                      <a:pt x="2061" y="1890"/>
                    </a:lnTo>
                    <a:cubicBezTo>
                      <a:pt x="1786" y="2140"/>
                      <a:pt x="1548" y="2432"/>
                      <a:pt x="1360" y="2754"/>
                    </a:cubicBezTo>
                    <a:lnTo>
                      <a:pt x="420" y="2563"/>
                    </a:lnTo>
                    <a:lnTo>
                      <a:pt x="0" y="3710"/>
                    </a:lnTo>
                    <a:lnTo>
                      <a:pt x="865" y="4180"/>
                    </a:lnTo>
                    <a:cubicBezTo>
                      <a:pt x="815" y="4546"/>
                      <a:pt x="821" y="4916"/>
                      <a:pt x="877" y="5282"/>
                    </a:cubicBezTo>
                    <a:lnTo>
                      <a:pt x="28" y="5743"/>
                    </a:lnTo>
                    <a:lnTo>
                      <a:pt x="445" y="6889"/>
                    </a:lnTo>
                    <a:lnTo>
                      <a:pt x="1410" y="6695"/>
                    </a:lnTo>
                    <a:cubicBezTo>
                      <a:pt x="1607" y="7008"/>
                      <a:pt x="1848" y="7290"/>
                      <a:pt x="2127" y="7535"/>
                    </a:cubicBezTo>
                    <a:lnTo>
                      <a:pt x="1773" y="8430"/>
                    </a:lnTo>
                    <a:lnTo>
                      <a:pt x="2832" y="9041"/>
                    </a:lnTo>
                    <a:lnTo>
                      <a:pt x="3433" y="8283"/>
                    </a:lnTo>
                    <a:cubicBezTo>
                      <a:pt x="3790" y="8402"/>
                      <a:pt x="4163" y="8465"/>
                      <a:pt x="4539" y="8474"/>
                    </a:cubicBezTo>
                    <a:lnTo>
                      <a:pt x="4840" y="9370"/>
                    </a:lnTo>
                    <a:lnTo>
                      <a:pt x="6040" y="9157"/>
                    </a:lnTo>
                    <a:lnTo>
                      <a:pt x="6018" y="8211"/>
                    </a:lnTo>
                    <a:cubicBezTo>
                      <a:pt x="6372" y="8070"/>
                      <a:pt x="6704" y="7876"/>
                      <a:pt x="7004" y="7635"/>
                    </a:cubicBezTo>
                    <a:lnTo>
                      <a:pt x="7791" y="8117"/>
                    </a:lnTo>
                    <a:lnTo>
                      <a:pt x="8574" y="7184"/>
                    </a:lnTo>
                    <a:lnTo>
                      <a:pt x="7960" y="6488"/>
                    </a:lnTo>
                    <a:cubicBezTo>
                      <a:pt x="8145" y="6147"/>
                      <a:pt x="8276" y="5777"/>
                      <a:pt x="8348" y="5395"/>
                    </a:cubicBezTo>
                    <a:lnTo>
                      <a:pt x="9241" y="5264"/>
                    </a:lnTo>
                    <a:lnTo>
                      <a:pt x="9241" y="4042"/>
                    </a:lnTo>
                    <a:lnTo>
                      <a:pt x="8333" y="3907"/>
                    </a:lnTo>
                    <a:cubicBezTo>
                      <a:pt x="8251" y="3525"/>
                      <a:pt x="8113" y="3155"/>
                      <a:pt x="7922" y="2817"/>
                    </a:cubicBezTo>
                    <a:lnTo>
                      <a:pt x="8521" y="2140"/>
                    </a:lnTo>
                    <a:lnTo>
                      <a:pt x="7737" y="1204"/>
                    </a:lnTo>
                    <a:lnTo>
                      <a:pt x="6945" y="1693"/>
                    </a:lnTo>
                    <a:cubicBezTo>
                      <a:pt x="6641" y="1454"/>
                      <a:pt x="6300" y="1266"/>
                      <a:pt x="5939" y="1132"/>
                    </a:cubicBezTo>
                    <a:lnTo>
                      <a:pt x="5961" y="214"/>
                    </a:lnTo>
                    <a:lnTo>
                      <a:pt x="4762" y="1"/>
                    </a:lnTo>
                    <a:close/>
                  </a:path>
                </a:pathLst>
              </a:custGeom>
              <a:noFill/>
              <a:ln w="19050" cap="flat" cmpd="sng">
                <a:solidFill>
                  <a:srgbClr val="7DD1CE"/>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000" kern="0">
                  <a:solidFill>
                    <a:srgbClr val="000000"/>
                  </a:solidFill>
                  <a:latin typeface="Arial"/>
                  <a:cs typeface="Arial"/>
                  <a:sym typeface="Arial"/>
                </a:endParaRPr>
              </a:p>
            </p:txBody>
          </p:sp>
          <p:sp>
            <p:nvSpPr>
              <p:cNvPr id="32" name="Google Shape;387;p41">
                <a:extLst>
                  <a:ext uri="{FF2B5EF4-FFF2-40B4-BE49-F238E27FC236}">
                    <a16:creationId xmlns:a16="http://schemas.microsoft.com/office/drawing/2014/main" id="{CD2525DD-A506-0824-9A9E-3204BFBDE344}"/>
                  </a:ext>
                </a:extLst>
              </p:cNvPr>
              <p:cNvSpPr/>
              <p:nvPr/>
            </p:nvSpPr>
            <p:spPr>
              <a:xfrm>
                <a:off x="2568839" y="2853140"/>
                <a:ext cx="358416" cy="344729"/>
              </a:xfrm>
              <a:custGeom>
                <a:avLst/>
                <a:gdLst/>
                <a:ahLst/>
                <a:cxnLst/>
                <a:rect l="l" t="t" r="r" b="b"/>
                <a:pathLst>
                  <a:path w="4324" h="4159" extrusionOk="0">
                    <a:moveTo>
                      <a:pt x="2244" y="0"/>
                    </a:moveTo>
                    <a:cubicBezTo>
                      <a:pt x="1704" y="0"/>
                      <a:pt x="1173" y="212"/>
                      <a:pt x="774" y="610"/>
                    </a:cubicBezTo>
                    <a:cubicBezTo>
                      <a:pt x="179" y="1205"/>
                      <a:pt x="1" y="2098"/>
                      <a:pt x="323" y="2875"/>
                    </a:cubicBezTo>
                    <a:cubicBezTo>
                      <a:pt x="646" y="3652"/>
                      <a:pt x="1404" y="4159"/>
                      <a:pt x="2244" y="4159"/>
                    </a:cubicBezTo>
                    <a:cubicBezTo>
                      <a:pt x="3393" y="4159"/>
                      <a:pt x="4324" y="3229"/>
                      <a:pt x="4324" y="2079"/>
                    </a:cubicBezTo>
                    <a:cubicBezTo>
                      <a:pt x="4324" y="1240"/>
                      <a:pt x="3816" y="481"/>
                      <a:pt x="3039" y="159"/>
                    </a:cubicBezTo>
                    <a:cubicBezTo>
                      <a:pt x="2782" y="52"/>
                      <a:pt x="2512" y="0"/>
                      <a:pt x="2244" y="0"/>
                    </a:cubicBezTo>
                    <a:close/>
                  </a:path>
                </a:pathLst>
              </a:custGeom>
              <a:solidFill>
                <a:srgbClr val="7DD1CE"/>
              </a:solidFill>
              <a:ln>
                <a:noFill/>
              </a:ln>
            </p:spPr>
            <p:txBody>
              <a:bodyPr spcFirstLastPara="1" wrap="square" lIns="243828" tIns="243828" rIns="243828" bIns="243828" anchor="ctr" anchorCtr="0">
                <a:noAutofit/>
              </a:bodyPr>
              <a:lstStyle/>
              <a:p>
                <a:pPr defTabSz="2438674">
                  <a:buClr>
                    <a:srgbClr val="000000"/>
                  </a:buClr>
                </a:pPr>
                <a:endParaRPr sz="2000" kern="0">
                  <a:solidFill>
                    <a:srgbClr val="000000"/>
                  </a:solidFill>
                  <a:latin typeface="Arial"/>
                  <a:cs typeface="Arial"/>
                  <a:sym typeface="Arial"/>
                </a:endParaRPr>
              </a:p>
            </p:txBody>
          </p:sp>
        </p:grpSp>
        <p:grpSp>
          <p:nvGrpSpPr>
            <p:cNvPr id="21" name="Google Shape;392;p41">
              <a:extLst>
                <a:ext uri="{FF2B5EF4-FFF2-40B4-BE49-F238E27FC236}">
                  <a16:creationId xmlns:a16="http://schemas.microsoft.com/office/drawing/2014/main" id="{F602C5AD-406B-C2AD-5FDC-610720AC60BF}"/>
                </a:ext>
              </a:extLst>
            </p:cNvPr>
            <p:cNvGrpSpPr/>
            <p:nvPr/>
          </p:nvGrpSpPr>
          <p:grpSpPr>
            <a:xfrm>
              <a:off x="4857962" y="3575776"/>
              <a:ext cx="2167271" cy="2163800"/>
              <a:chOff x="3575041" y="2331943"/>
              <a:chExt cx="1635337" cy="1632718"/>
            </a:xfrm>
          </p:grpSpPr>
          <p:sp>
            <p:nvSpPr>
              <p:cNvPr id="25" name="Google Shape;393;p41">
                <a:extLst>
                  <a:ext uri="{FF2B5EF4-FFF2-40B4-BE49-F238E27FC236}">
                    <a16:creationId xmlns:a16="http://schemas.microsoft.com/office/drawing/2014/main" id="{B617C5E6-8D6E-8EF3-AA09-CF1D1C5F5D10}"/>
                  </a:ext>
                </a:extLst>
              </p:cNvPr>
              <p:cNvSpPr/>
              <p:nvPr/>
            </p:nvSpPr>
            <p:spPr>
              <a:xfrm>
                <a:off x="3575041" y="2331943"/>
                <a:ext cx="1635337" cy="1632718"/>
              </a:xfrm>
              <a:custGeom>
                <a:avLst/>
                <a:gdLst/>
                <a:ahLst/>
                <a:cxnLst/>
                <a:rect l="l" t="t" r="r" b="b"/>
                <a:pathLst>
                  <a:path w="19729" h="19698" extrusionOk="0">
                    <a:moveTo>
                      <a:pt x="9864" y="2537"/>
                    </a:moveTo>
                    <a:cubicBezTo>
                      <a:pt x="13902" y="2537"/>
                      <a:pt x="17175" y="5811"/>
                      <a:pt x="17175" y="9849"/>
                    </a:cubicBezTo>
                    <a:cubicBezTo>
                      <a:pt x="17175" y="13886"/>
                      <a:pt x="13902" y="17163"/>
                      <a:pt x="9864" y="17163"/>
                    </a:cubicBezTo>
                    <a:cubicBezTo>
                      <a:pt x="5826" y="17163"/>
                      <a:pt x="2550" y="13886"/>
                      <a:pt x="2553" y="9849"/>
                    </a:cubicBezTo>
                    <a:cubicBezTo>
                      <a:pt x="2553" y="5811"/>
                      <a:pt x="5826" y="2537"/>
                      <a:pt x="9864" y="2537"/>
                    </a:cubicBezTo>
                    <a:close/>
                    <a:moveTo>
                      <a:pt x="9861" y="0"/>
                    </a:moveTo>
                    <a:cubicBezTo>
                      <a:pt x="9636" y="0"/>
                      <a:pt x="9407" y="6"/>
                      <a:pt x="9184" y="22"/>
                    </a:cubicBezTo>
                    <a:lnTo>
                      <a:pt x="9031" y="1062"/>
                    </a:lnTo>
                    <a:cubicBezTo>
                      <a:pt x="8696" y="1093"/>
                      <a:pt x="8367" y="1144"/>
                      <a:pt x="8038" y="1212"/>
                    </a:cubicBezTo>
                    <a:lnTo>
                      <a:pt x="7584" y="263"/>
                    </a:lnTo>
                    <a:cubicBezTo>
                      <a:pt x="7145" y="367"/>
                      <a:pt x="6713" y="501"/>
                      <a:pt x="6290" y="664"/>
                    </a:cubicBezTo>
                    <a:lnTo>
                      <a:pt x="6450" y="1707"/>
                    </a:lnTo>
                    <a:cubicBezTo>
                      <a:pt x="6143" y="1836"/>
                      <a:pt x="5842" y="1983"/>
                      <a:pt x="5551" y="2146"/>
                    </a:cubicBezTo>
                    <a:lnTo>
                      <a:pt x="4837" y="1372"/>
                    </a:lnTo>
                    <a:cubicBezTo>
                      <a:pt x="4448" y="1604"/>
                      <a:pt x="4075" y="1861"/>
                      <a:pt x="3718" y="2143"/>
                    </a:cubicBezTo>
                    <a:lnTo>
                      <a:pt x="4185" y="3092"/>
                    </a:lnTo>
                    <a:cubicBezTo>
                      <a:pt x="3928" y="3305"/>
                      <a:pt x="3687" y="3530"/>
                      <a:pt x="3458" y="3772"/>
                    </a:cubicBezTo>
                    <a:lnTo>
                      <a:pt x="2553" y="3242"/>
                    </a:lnTo>
                    <a:cubicBezTo>
                      <a:pt x="2246" y="3581"/>
                      <a:pt x="1964" y="3938"/>
                      <a:pt x="1707" y="4314"/>
                    </a:cubicBezTo>
                    <a:lnTo>
                      <a:pt x="2428" y="5084"/>
                    </a:lnTo>
                    <a:cubicBezTo>
                      <a:pt x="2249" y="5360"/>
                      <a:pt x="2089" y="5642"/>
                      <a:pt x="1942" y="5936"/>
                    </a:cubicBezTo>
                    <a:lnTo>
                      <a:pt x="918" y="5698"/>
                    </a:lnTo>
                    <a:cubicBezTo>
                      <a:pt x="727" y="6112"/>
                      <a:pt x="561" y="6541"/>
                      <a:pt x="429" y="6976"/>
                    </a:cubicBezTo>
                    <a:lnTo>
                      <a:pt x="1344" y="7502"/>
                    </a:lnTo>
                    <a:cubicBezTo>
                      <a:pt x="1256" y="7813"/>
                      <a:pt x="1187" y="8129"/>
                      <a:pt x="1137" y="8448"/>
                    </a:cubicBezTo>
                    <a:lnTo>
                      <a:pt x="91" y="8521"/>
                    </a:lnTo>
                    <a:cubicBezTo>
                      <a:pt x="28" y="8965"/>
                      <a:pt x="0" y="9413"/>
                      <a:pt x="0" y="9864"/>
                    </a:cubicBezTo>
                    <a:lnTo>
                      <a:pt x="0" y="9896"/>
                    </a:lnTo>
                    <a:lnTo>
                      <a:pt x="1027" y="10127"/>
                    </a:lnTo>
                    <a:cubicBezTo>
                      <a:pt x="1037" y="10444"/>
                      <a:pt x="1062" y="10763"/>
                      <a:pt x="1106" y="11077"/>
                    </a:cubicBezTo>
                    <a:lnTo>
                      <a:pt x="128" y="11459"/>
                    </a:lnTo>
                    <a:cubicBezTo>
                      <a:pt x="201" y="11913"/>
                      <a:pt x="307" y="12364"/>
                      <a:pt x="445" y="12806"/>
                    </a:cubicBezTo>
                    <a:lnTo>
                      <a:pt x="1497" y="12721"/>
                    </a:lnTo>
                    <a:cubicBezTo>
                      <a:pt x="1598" y="13019"/>
                      <a:pt x="1717" y="13310"/>
                      <a:pt x="1848" y="13592"/>
                    </a:cubicBezTo>
                    <a:lnTo>
                      <a:pt x="1027" y="14247"/>
                    </a:lnTo>
                    <a:cubicBezTo>
                      <a:pt x="1234" y="14660"/>
                      <a:pt x="1469" y="15061"/>
                      <a:pt x="1732" y="15443"/>
                    </a:cubicBezTo>
                    <a:lnTo>
                      <a:pt x="2710" y="15055"/>
                    </a:lnTo>
                    <a:cubicBezTo>
                      <a:pt x="2891" y="15305"/>
                      <a:pt x="3086" y="15547"/>
                      <a:pt x="3292" y="15775"/>
                    </a:cubicBezTo>
                    <a:lnTo>
                      <a:pt x="2697" y="16640"/>
                    </a:lnTo>
                    <a:cubicBezTo>
                      <a:pt x="3017" y="16981"/>
                      <a:pt x="3361" y="17295"/>
                      <a:pt x="3725" y="17586"/>
                    </a:cubicBezTo>
                    <a:lnTo>
                      <a:pt x="4548" y="16925"/>
                    </a:lnTo>
                    <a:cubicBezTo>
                      <a:pt x="4790" y="17110"/>
                      <a:pt x="5043" y="17282"/>
                      <a:pt x="5306" y="17439"/>
                    </a:cubicBezTo>
                    <a:lnTo>
                      <a:pt x="4993" y="18444"/>
                    </a:lnTo>
                    <a:cubicBezTo>
                      <a:pt x="5400" y="18673"/>
                      <a:pt x="5823" y="18876"/>
                      <a:pt x="6259" y="19046"/>
                    </a:cubicBezTo>
                    <a:lnTo>
                      <a:pt x="6848" y="18175"/>
                    </a:lnTo>
                    <a:cubicBezTo>
                      <a:pt x="7133" y="18278"/>
                      <a:pt x="7421" y="18366"/>
                      <a:pt x="7718" y="18441"/>
                    </a:cubicBezTo>
                    <a:lnTo>
                      <a:pt x="7712" y="19494"/>
                    </a:lnTo>
                    <a:cubicBezTo>
                      <a:pt x="8170" y="19594"/>
                      <a:pt x="8633" y="19663"/>
                      <a:pt x="9100" y="19697"/>
                    </a:cubicBezTo>
                    <a:lnTo>
                      <a:pt x="9407" y="18692"/>
                    </a:lnTo>
                    <a:cubicBezTo>
                      <a:pt x="9557" y="18698"/>
                      <a:pt x="9711" y="18701"/>
                      <a:pt x="9861" y="18701"/>
                    </a:cubicBezTo>
                    <a:cubicBezTo>
                      <a:pt x="10015" y="18701"/>
                      <a:pt x="10165" y="18698"/>
                      <a:pt x="10315" y="18692"/>
                    </a:cubicBezTo>
                    <a:lnTo>
                      <a:pt x="10622" y="19697"/>
                    </a:lnTo>
                    <a:cubicBezTo>
                      <a:pt x="11089" y="19663"/>
                      <a:pt x="11553" y="19594"/>
                      <a:pt x="12010" y="19494"/>
                    </a:cubicBezTo>
                    <a:lnTo>
                      <a:pt x="12007" y="18441"/>
                    </a:lnTo>
                    <a:cubicBezTo>
                      <a:pt x="12301" y="18366"/>
                      <a:pt x="12593" y="18278"/>
                      <a:pt x="12878" y="18175"/>
                    </a:cubicBezTo>
                    <a:lnTo>
                      <a:pt x="13470" y="19046"/>
                    </a:lnTo>
                    <a:cubicBezTo>
                      <a:pt x="13902" y="18876"/>
                      <a:pt x="14325" y="18673"/>
                      <a:pt x="14732" y="18444"/>
                    </a:cubicBezTo>
                    <a:lnTo>
                      <a:pt x="14419" y="17439"/>
                    </a:lnTo>
                    <a:cubicBezTo>
                      <a:pt x="14679" y="17282"/>
                      <a:pt x="14933" y="17110"/>
                      <a:pt x="15180" y="16928"/>
                    </a:cubicBezTo>
                    <a:lnTo>
                      <a:pt x="16001" y="17586"/>
                    </a:lnTo>
                    <a:cubicBezTo>
                      <a:pt x="16364" y="17295"/>
                      <a:pt x="16709" y="16981"/>
                      <a:pt x="17031" y="16643"/>
                    </a:cubicBezTo>
                    <a:lnTo>
                      <a:pt x="16436" y="15775"/>
                    </a:lnTo>
                    <a:cubicBezTo>
                      <a:pt x="16643" y="15547"/>
                      <a:pt x="16837" y="15305"/>
                      <a:pt x="17019" y="15055"/>
                    </a:cubicBezTo>
                    <a:lnTo>
                      <a:pt x="17999" y="15446"/>
                    </a:lnTo>
                    <a:cubicBezTo>
                      <a:pt x="18259" y="15061"/>
                      <a:pt x="18497" y="14660"/>
                      <a:pt x="18704" y="14247"/>
                    </a:cubicBezTo>
                    <a:lnTo>
                      <a:pt x="17880" y="13592"/>
                    </a:lnTo>
                    <a:cubicBezTo>
                      <a:pt x="18015" y="13310"/>
                      <a:pt x="18131" y="13019"/>
                      <a:pt x="18234" y="12721"/>
                    </a:cubicBezTo>
                    <a:lnTo>
                      <a:pt x="19287" y="12806"/>
                    </a:lnTo>
                    <a:cubicBezTo>
                      <a:pt x="19421" y="12364"/>
                      <a:pt x="19528" y="11913"/>
                      <a:pt x="19603" y="11459"/>
                    </a:cubicBezTo>
                    <a:lnTo>
                      <a:pt x="18623" y="11077"/>
                    </a:lnTo>
                    <a:cubicBezTo>
                      <a:pt x="18666" y="10763"/>
                      <a:pt x="18691" y="10447"/>
                      <a:pt x="18701" y="10127"/>
                    </a:cubicBezTo>
                    <a:lnTo>
                      <a:pt x="19728" y="9896"/>
                    </a:lnTo>
                    <a:lnTo>
                      <a:pt x="19728" y="9861"/>
                    </a:lnTo>
                    <a:cubicBezTo>
                      <a:pt x="19728" y="9413"/>
                      <a:pt x="19697" y="8965"/>
                      <a:pt x="19637" y="8521"/>
                    </a:cubicBezTo>
                    <a:lnTo>
                      <a:pt x="18591" y="8445"/>
                    </a:lnTo>
                    <a:cubicBezTo>
                      <a:pt x="18538" y="8129"/>
                      <a:pt x="18469" y="7813"/>
                      <a:pt x="18384" y="7502"/>
                    </a:cubicBezTo>
                    <a:lnTo>
                      <a:pt x="19299" y="6976"/>
                    </a:lnTo>
                    <a:cubicBezTo>
                      <a:pt x="19164" y="6541"/>
                      <a:pt x="18998" y="6112"/>
                      <a:pt x="18807" y="5698"/>
                    </a:cubicBezTo>
                    <a:lnTo>
                      <a:pt x="17783" y="5936"/>
                    </a:lnTo>
                    <a:cubicBezTo>
                      <a:pt x="17639" y="5642"/>
                      <a:pt x="17476" y="5357"/>
                      <a:pt x="17301" y="5084"/>
                    </a:cubicBezTo>
                    <a:lnTo>
                      <a:pt x="18021" y="4314"/>
                    </a:lnTo>
                    <a:cubicBezTo>
                      <a:pt x="17764" y="3938"/>
                      <a:pt x="17482" y="3577"/>
                      <a:pt x="17175" y="3242"/>
                    </a:cubicBezTo>
                    <a:lnTo>
                      <a:pt x="16267" y="3772"/>
                    </a:lnTo>
                    <a:cubicBezTo>
                      <a:pt x="16038" y="3530"/>
                      <a:pt x="15797" y="3305"/>
                      <a:pt x="15543" y="3092"/>
                    </a:cubicBezTo>
                    <a:lnTo>
                      <a:pt x="16004" y="2143"/>
                    </a:lnTo>
                    <a:cubicBezTo>
                      <a:pt x="15650" y="1861"/>
                      <a:pt x="15277" y="1604"/>
                      <a:pt x="14886" y="1372"/>
                    </a:cubicBezTo>
                    <a:lnTo>
                      <a:pt x="14174" y="2146"/>
                    </a:lnTo>
                    <a:cubicBezTo>
                      <a:pt x="13883" y="1983"/>
                      <a:pt x="13582" y="1836"/>
                      <a:pt x="13272" y="1707"/>
                    </a:cubicBezTo>
                    <a:lnTo>
                      <a:pt x="13432" y="664"/>
                    </a:lnTo>
                    <a:cubicBezTo>
                      <a:pt x="13012" y="501"/>
                      <a:pt x="12580" y="367"/>
                      <a:pt x="12138" y="263"/>
                    </a:cubicBezTo>
                    <a:lnTo>
                      <a:pt x="11687" y="1212"/>
                    </a:lnTo>
                    <a:cubicBezTo>
                      <a:pt x="11358" y="1144"/>
                      <a:pt x="11026" y="1093"/>
                      <a:pt x="10694" y="1062"/>
                    </a:cubicBezTo>
                    <a:lnTo>
                      <a:pt x="10541" y="22"/>
                    </a:lnTo>
                    <a:cubicBezTo>
                      <a:pt x="10315" y="6"/>
                      <a:pt x="10090" y="0"/>
                      <a:pt x="9861" y="0"/>
                    </a:cubicBezTo>
                    <a:close/>
                  </a:path>
                </a:pathLst>
              </a:custGeom>
              <a:noFill/>
              <a:ln w="19050" cap="flat" cmpd="sng">
                <a:solidFill>
                  <a:srgbClr val="385085"/>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000" kern="0">
                  <a:solidFill>
                    <a:srgbClr val="000000"/>
                  </a:solidFill>
                  <a:latin typeface="Arial"/>
                  <a:cs typeface="Arial"/>
                  <a:sym typeface="Arial"/>
                </a:endParaRPr>
              </a:p>
            </p:txBody>
          </p:sp>
          <p:sp>
            <p:nvSpPr>
              <p:cNvPr id="26" name="Google Shape;394;p41">
                <a:extLst>
                  <a:ext uri="{FF2B5EF4-FFF2-40B4-BE49-F238E27FC236}">
                    <a16:creationId xmlns:a16="http://schemas.microsoft.com/office/drawing/2014/main" id="{12C6B96B-ED7C-5DA1-A685-925B94D2C117}"/>
                  </a:ext>
                </a:extLst>
              </p:cNvPr>
              <p:cNvSpPr/>
              <p:nvPr/>
            </p:nvSpPr>
            <p:spPr>
              <a:xfrm>
                <a:off x="3889194" y="2681563"/>
                <a:ext cx="970145" cy="933313"/>
              </a:xfrm>
              <a:custGeom>
                <a:avLst/>
                <a:gdLst/>
                <a:ahLst/>
                <a:cxnLst/>
                <a:rect l="l" t="t" r="r" b="b"/>
                <a:pathLst>
                  <a:path w="11704" h="11260" extrusionOk="0">
                    <a:moveTo>
                      <a:pt x="6072" y="0"/>
                    </a:moveTo>
                    <a:cubicBezTo>
                      <a:pt x="4608" y="0"/>
                      <a:pt x="3169" y="573"/>
                      <a:pt x="2093" y="1649"/>
                    </a:cubicBezTo>
                    <a:cubicBezTo>
                      <a:pt x="483" y="3259"/>
                      <a:pt x="0" y="5681"/>
                      <a:pt x="871" y="7786"/>
                    </a:cubicBezTo>
                    <a:cubicBezTo>
                      <a:pt x="1745" y="9888"/>
                      <a:pt x="3797" y="11260"/>
                      <a:pt x="6074" y="11260"/>
                    </a:cubicBezTo>
                    <a:cubicBezTo>
                      <a:pt x="9182" y="11260"/>
                      <a:pt x="11703" y="8738"/>
                      <a:pt x="11703" y="5631"/>
                    </a:cubicBezTo>
                    <a:cubicBezTo>
                      <a:pt x="11703" y="3353"/>
                      <a:pt x="10331" y="1302"/>
                      <a:pt x="8226" y="431"/>
                    </a:cubicBezTo>
                    <a:cubicBezTo>
                      <a:pt x="7530" y="141"/>
                      <a:pt x="6798" y="0"/>
                      <a:pt x="6072" y="0"/>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2000" kern="0" dirty="0">
                  <a:solidFill>
                    <a:srgbClr val="000000"/>
                  </a:solidFill>
                  <a:latin typeface="Arial"/>
                  <a:cs typeface="Arial"/>
                  <a:sym typeface="Arial"/>
                </a:endParaRPr>
              </a:p>
            </p:txBody>
          </p:sp>
        </p:grpSp>
        <p:sp>
          <p:nvSpPr>
            <p:cNvPr id="11" name="TextBox 10">
              <a:extLst>
                <a:ext uri="{FF2B5EF4-FFF2-40B4-BE49-F238E27FC236}">
                  <a16:creationId xmlns:a16="http://schemas.microsoft.com/office/drawing/2014/main" id="{5643057B-D036-AD99-1377-60223803FB2E}"/>
                </a:ext>
              </a:extLst>
            </p:cNvPr>
            <p:cNvSpPr txBox="1"/>
            <p:nvPr/>
          </p:nvSpPr>
          <p:spPr>
            <a:xfrm>
              <a:off x="3524469" y="4347474"/>
              <a:ext cx="475000" cy="322814"/>
            </a:xfrm>
            <a:prstGeom prst="rect">
              <a:avLst/>
            </a:prstGeom>
            <a:noFill/>
          </p:spPr>
          <p:txBody>
            <a:bodyPr wrap="square" rtlCol="0">
              <a:spAutoFit/>
            </a:bodyPr>
            <a:lstStyle/>
            <a:p>
              <a:pPr algn="ctr"/>
              <a:r>
                <a:rPr lang="en-US" sz="1200" b="1" dirty="0">
                  <a:solidFill>
                    <a:schemeClr val="bg1"/>
                  </a:solidFill>
                  <a:latin typeface="Century Gothic" panose="020B0502020202020204" pitchFamily="34" charset="0"/>
                </a:rPr>
                <a:t>01</a:t>
              </a:r>
            </a:p>
          </p:txBody>
        </p:sp>
        <p:sp>
          <p:nvSpPr>
            <p:cNvPr id="12" name="TextBox 11">
              <a:extLst>
                <a:ext uri="{FF2B5EF4-FFF2-40B4-BE49-F238E27FC236}">
                  <a16:creationId xmlns:a16="http://schemas.microsoft.com/office/drawing/2014/main" id="{EE5B5B1B-2E84-0ABD-D6BD-CB307B7BB216}"/>
                </a:ext>
              </a:extLst>
            </p:cNvPr>
            <p:cNvSpPr txBox="1"/>
            <p:nvPr/>
          </p:nvSpPr>
          <p:spPr>
            <a:xfrm>
              <a:off x="4160005" y="3074934"/>
              <a:ext cx="598533" cy="466288"/>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02</a:t>
              </a:r>
            </a:p>
          </p:txBody>
        </p:sp>
        <p:sp>
          <p:nvSpPr>
            <p:cNvPr id="13" name="TextBox 12">
              <a:extLst>
                <a:ext uri="{FF2B5EF4-FFF2-40B4-BE49-F238E27FC236}">
                  <a16:creationId xmlns:a16="http://schemas.microsoft.com/office/drawing/2014/main" id="{86789FD3-56B9-7B45-E3CF-E9508AAC89F1}"/>
                </a:ext>
              </a:extLst>
            </p:cNvPr>
            <p:cNvSpPr txBox="1"/>
            <p:nvPr/>
          </p:nvSpPr>
          <p:spPr>
            <a:xfrm>
              <a:off x="5994786" y="2398361"/>
              <a:ext cx="598533" cy="466288"/>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03</a:t>
              </a:r>
            </a:p>
          </p:txBody>
        </p:sp>
        <p:sp>
          <p:nvSpPr>
            <p:cNvPr id="14" name="TextBox 13">
              <a:extLst>
                <a:ext uri="{FF2B5EF4-FFF2-40B4-BE49-F238E27FC236}">
                  <a16:creationId xmlns:a16="http://schemas.microsoft.com/office/drawing/2014/main" id="{6CAC9530-72C3-66E0-CE45-5B3B30E641F6}"/>
                </a:ext>
              </a:extLst>
            </p:cNvPr>
            <p:cNvSpPr txBox="1"/>
            <p:nvPr/>
          </p:nvSpPr>
          <p:spPr>
            <a:xfrm>
              <a:off x="7055222" y="3440964"/>
              <a:ext cx="475000" cy="322814"/>
            </a:xfrm>
            <a:prstGeom prst="rect">
              <a:avLst/>
            </a:prstGeom>
            <a:noFill/>
          </p:spPr>
          <p:txBody>
            <a:bodyPr wrap="square" rtlCol="0">
              <a:spAutoFit/>
            </a:bodyPr>
            <a:lstStyle/>
            <a:p>
              <a:pPr algn="ctr"/>
              <a:r>
                <a:rPr lang="en-US" sz="1200" b="1" dirty="0">
                  <a:solidFill>
                    <a:schemeClr val="bg1"/>
                  </a:solidFill>
                  <a:latin typeface="Century Gothic" panose="020B0502020202020204" pitchFamily="34" charset="0"/>
                </a:rPr>
                <a:t>04</a:t>
              </a:r>
            </a:p>
          </p:txBody>
        </p:sp>
        <p:sp>
          <p:nvSpPr>
            <p:cNvPr id="15" name="TextBox 14">
              <a:extLst>
                <a:ext uri="{FF2B5EF4-FFF2-40B4-BE49-F238E27FC236}">
                  <a16:creationId xmlns:a16="http://schemas.microsoft.com/office/drawing/2014/main" id="{A16E112D-91CD-CF64-C904-EEF2EB307D9A}"/>
                </a:ext>
              </a:extLst>
            </p:cNvPr>
            <p:cNvSpPr txBox="1"/>
            <p:nvPr/>
          </p:nvSpPr>
          <p:spPr>
            <a:xfrm>
              <a:off x="7922025" y="4367941"/>
              <a:ext cx="598533" cy="466288"/>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05</a:t>
              </a:r>
            </a:p>
          </p:txBody>
        </p:sp>
        <p:sp>
          <p:nvSpPr>
            <p:cNvPr id="16" name="TextBox 15">
              <a:extLst>
                <a:ext uri="{FF2B5EF4-FFF2-40B4-BE49-F238E27FC236}">
                  <a16:creationId xmlns:a16="http://schemas.microsoft.com/office/drawing/2014/main" id="{47ED2DCB-8E95-DAB2-5D62-5644D349C3BF}"/>
                </a:ext>
              </a:extLst>
            </p:cNvPr>
            <p:cNvSpPr txBox="1"/>
            <p:nvPr/>
          </p:nvSpPr>
          <p:spPr>
            <a:xfrm>
              <a:off x="5617715" y="4450568"/>
              <a:ext cx="598533" cy="466288"/>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06</a:t>
              </a:r>
            </a:p>
          </p:txBody>
        </p:sp>
      </p:grpSp>
      <p:sp>
        <p:nvSpPr>
          <p:cNvPr id="17" name="Google Shape;347;p41">
            <a:extLst>
              <a:ext uri="{FF2B5EF4-FFF2-40B4-BE49-F238E27FC236}">
                <a16:creationId xmlns:a16="http://schemas.microsoft.com/office/drawing/2014/main" id="{42AC0D6A-CED2-46B3-36A4-86BB7C3BC9D7}"/>
              </a:ext>
            </a:extLst>
          </p:cNvPr>
          <p:cNvSpPr txBox="1"/>
          <p:nvPr/>
        </p:nvSpPr>
        <p:spPr>
          <a:xfrm>
            <a:off x="9738454" y="3324407"/>
            <a:ext cx="2352125" cy="1009870"/>
          </a:xfrm>
          <a:prstGeom prst="rect">
            <a:avLst/>
          </a:prstGeom>
          <a:noFill/>
          <a:ln>
            <a:noFill/>
          </a:ln>
        </p:spPr>
        <p:txBody>
          <a:bodyPr spcFirstLastPara="1" wrap="square" lIns="243828" tIns="243828" rIns="243828" bIns="243828" anchor="t" anchorCtr="0">
            <a:noAutofit/>
          </a:bodyPr>
          <a:lstStyle/>
          <a:p>
            <a:pPr defTabSz="2438674">
              <a:buClr>
                <a:srgbClr val="000000"/>
              </a:buClr>
              <a:buSzPts val="1100"/>
            </a:pPr>
            <a:r>
              <a:rPr lang="en-US" sz="1400" b="1" dirty="0">
                <a:solidFill>
                  <a:srgbClr val="F26363"/>
                </a:solidFill>
              </a:rPr>
              <a:t>Lorem Ipsum</a:t>
            </a:r>
            <a:r>
              <a:rPr lang="en-US" sz="1400" dirty="0">
                <a:solidFill>
                  <a:srgbClr val="F26363"/>
                </a:solidFill>
              </a:rPr>
              <a:t> </a:t>
            </a:r>
            <a:r>
              <a:rPr lang="en-US" sz="1400" dirty="0"/>
              <a:t>is simply dummy text of the printing and typesetting</a:t>
            </a:r>
            <a:endParaRPr kern="0" dirty="0">
              <a:latin typeface="Montserrat"/>
              <a:ea typeface="Montserrat"/>
              <a:cs typeface="Montserrat"/>
              <a:sym typeface="Montserrat"/>
            </a:endParaRPr>
          </a:p>
        </p:txBody>
      </p:sp>
      <p:sp>
        <p:nvSpPr>
          <p:cNvPr id="18" name="Google Shape;347;p41">
            <a:extLst>
              <a:ext uri="{FF2B5EF4-FFF2-40B4-BE49-F238E27FC236}">
                <a16:creationId xmlns:a16="http://schemas.microsoft.com/office/drawing/2014/main" id="{153E30A4-8D83-6247-BCA9-BE10DE976EF6}"/>
              </a:ext>
            </a:extLst>
          </p:cNvPr>
          <p:cNvSpPr txBox="1"/>
          <p:nvPr/>
        </p:nvSpPr>
        <p:spPr>
          <a:xfrm>
            <a:off x="9738454" y="4931945"/>
            <a:ext cx="2352125" cy="1009870"/>
          </a:xfrm>
          <a:prstGeom prst="rect">
            <a:avLst/>
          </a:prstGeom>
          <a:noFill/>
          <a:ln>
            <a:noFill/>
          </a:ln>
        </p:spPr>
        <p:txBody>
          <a:bodyPr spcFirstLastPara="1" wrap="square" lIns="243828" tIns="243828" rIns="243828" bIns="243828" anchor="t" anchorCtr="0">
            <a:noAutofit/>
          </a:bodyPr>
          <a:lstStyle/>
          <a:p>
            <a:pPr defTabSz="2438674">
              <a:buClr>
                <a:srgbClr val="000000"/>
              </a:buClr>
              <a:buSzPts val="1100"/>
            </a:pPr>
            <a:r>
              <a:rPr lang="en-US" sz="1400" b="1" dirty="0">
                <a:solidFill>
                  <a:srgbClr val="385085"/>
                </a:solidFill>
              </a:rPr>
              <a:t>Lorem Ipsum</a:t>
            </a:r>
            <a:r>
              <a:rPr lang="en-US" sz="1400" dirty="0">
                <a:solidFill>
                  <a:srgbClr val="385085"/>
                </a:solidFill>
              </a:rPr>
              <a:t> </a:t>
            </a:r>
            <a:r>
              <a:rPr lang="en-US" sz="1400" dirty="0"/>
              <a:t>is simply dummy text of the printing and typesetting</a:t>
            </a:r>
            <a:endParaRPr kern="0" dirty="0">
              <a:latin typeface="Montserrat"/>
              <a:ea typeface="Montserrat"/>
              <a:cs typeface="Montserrat"/>
              <a:sym typeface="Montserrat"/>
            </a:endParaRPr>
          </a:p>
        </p:txBody>
      </p:sp>
      <p:sp>
        <p:nvSpPr>
          <p:cNvPr id="19" name="Google Shape;347;p41">
            <a:extLst>
              <a:ext uri="{FF2B5EF4-FFF2-40B4-BE49-F238E27FC236}">
                <a16:creationId xmlns:a16="http://schemas.microsoft.com/office/drawing/2014/main" id="{205E8E33-9D78-3AF3-89DA-42850D378920}"/>
              </a:ext>
            </a:extLst>
          </p:cNvPr>
          <p:cNvSpPr txBox="1"/>
          <p:nvPr/>
        </p:nvSpPr>
        <p:spPr>
          <a:xfrm>
            <a:off x="270171" y="4931945"/>
            <a:ext cx="2352125" cy="1009870"/>
          </a:xfrm>
          <a:prstGeom prst="rect">
            <a:avLst/>
          </a:prstGeom>
          <a:noFill/>
          <a:ln>
            <a:noFill/>
          </a:ln>
        </p:spPr>
        <p:txBody>
          <a:bodyPr spcFirstLastPara="1" wrap="square" lIns="243828" tIns="243828" rIns="243828" bIns="243828" anchor="t" anchorCtr="0">
            <a:noAutofit/>
          </a:bodyPr>
          <a:lstStyle/>
          <a:p>
            <a:pPr algn="r" defTabSz="2438674">
              <a:buClr>
                <a:srgbClr val="000000"/>
              </a:buClr>
              <a:buSzPts val="1100"/>
            </a:pPr>
            <a:r>
              <a:rPr lang="en-US" sz="1400" b="1" dirty="0">
                <a:solidFill>
                  <a:srgbClr val="FF8026"/>
                </a:solidFill>
              </a:rPr>
              <a:t>Lorem Ipsum</a:t>
            </a:r>
            <a:r>
              <a:rPr lang="en-US" sz="1400" dirty="0">
                <a:solidFill>
                  <a:srgbClr val="FF8026"/>
                </a:solidFill>
              </a:rPr>
              <a:t> </a:t>
            </a:r>
            <a:r>
              <a:rPr lang="en-US" sz="1400" dirty="0"/>
              <a:t>is simply dummy text of the printing and typesetting</a:t>
            </a:r>
            <a:endParaRPr kern="0" dirty="0">
              <a:latin typeface="Montserrat"/>
              <a:ea typeface="Montserrat"/>
              <a:cs typeface="Montserrat"/>
              <a:sym typeface="Montserrat"/>
            </a:endParaRPr>
          </a:p>
        </p:txBody>
      </p:sp>
      <p:sp>
        <p:nvSpPr>
          <p:cNvPr id="20" name="Google Shape;347;p41">
            <a:extLst>
              <a:ext uri="{FF2B5EF4-FFF2-40B4-BE49-F238E27FC236}">
                <a16:creationId xmlns:a16="http://schemas.microsoft.com/office/drawing/2014/main" id="{82329BB8-A1CD-4BF8-A384-3856F649E826}"/>
              </a:ext>
            </a:extLst>
          </p:cNvPr>
          <p:cNvSpPr txBox="1"/>
          <p:nvPr/>
        </p:nvSpPr>
        <p:spPr>
          <a:xfrm>
            <a:off x="270171" y="3324407"/>
            <a:ext cx="2448409" cy="1009870"/>
          </a:xfrm>
          <a:prstGeom prst="rect">
            <a:avLst/>
          </a:prstGeom>
          <a:noFill/>
          <a:ln>
            <a:noFill/>
          </a:ln>
        </p:spPr>
        <p:txBody>
          <a:bodyPr spcFirstLastPara="1" wrap="square" lIns="243828" tIns="243828" rIns="243828" bIns="243828" anchor="t" anchorCtr="0">
            <a:noAutofit/>
          </a:bodyPr>
          <a:lstStyle/>
          <a:p>
            <a:pPr algn="r" defTabSz="2438674">
              <a:buClr>
                <a:srgbClr val="000000"/>
              </a:buClr>
              <a:buSzPts val="1100"/>
            </a:pPr>
            <a:r>
              <a:rPr lang="en-US" sz="1400" b="1" dirty="0">
                <a:solidFill>
                  <a:srgbClr val="419CCC"/>
                </a:solidFill>
              </a:rPr>
              <a:t>Lorem Ipsum</a:t>
            </a:r>
            <a:r>
              <a:rPr lang="en-US" sz="1400" dirty="0">
                <a:solidFill>
                  <a:srgbClr val="419CCC"/>
                </a:solidFill>
              </a:rPr>
              <a:t> </a:t>
            </a:r>
            <a:r>
              <a:rPr lang="en-US" sz="1400" dirty="0"/>
              <a:t>is simply dummy text of the printing and typesetting</a:t>
            </a:r>
            <a:endParaRPr kern="0" dirty="0">
              <a:latin typeface="Montserrat"/>
              <a:ea typeface="Montserrat"/>
              <a:cs typeface="Montserrat"/>
              <a:sym typeface="Montserrat"/>
            </a:endParaRPr>
          </a:p>
        </p:txBody>
      </p:sp>
      <p:sp>
        <p:nvSpPr>
          <p:cNvPr id="68" name="TextBox 67">
            <a:extLst>
              <a:ext uri="{FF2B5EF4-FFF2-40B4-BE49-F238E27FC236}">
                <a16:creationId xmlns:a16="http://schemas.microsoft.com/office/drawing/2014/main" id="{AF555EB5-7D7B-6BA0-19AA-1BCC9BBCE6DC}"/>
              </a:ext>
            </a:extLst>
          </p:cNvPr>
          <p:cNvSpPr txBox="1"/>
          <p:nvPr/>
        </p:nvSpPr>
        <p:spPr>
          <a:xfrm>
            <a:off x="2563662" y="1831970"/>
            <a:ext cx="766253" cy="584775"/>
          </a:xfrm>
          <a:prstGeom prst="rect">
            <a:avLst/>
          </a:prstGeom>
          <a:noFill/>
        </p:spPr>
        <p:txBody>
          <a:bodyPr wrap="square" rtlCol="0">
            <a:spAutoFit/>
          </a:bodyPr>
          <a:lstStyle/>
          <a:p>
            <a:r>
              <a:rPr lang="en-US" sz="3200" b="1" dirty="0">
                <a:solidFill>
                  <a:srgbClr val="7DD1CE"/>
                </a:solidFill>
                <a:latin typeface="Century Gothic" panose="020B0502020202020204" pitchFamily="34" charset="0"/>
              </a:rPr>
              <a:t>01</a:t>
            </a:r>
          </a:p>
        </p:txBody>
      </p:sp>
      <p:sp>
        <p:nvSpPr>
          <p:cNvPr id="69" name="TextBox 68">
            <a:extLst>
              <a:ext uri="{FF2B5EF4-FFF2-40B4-BE49-F238E27FC236}">
                <a16:creationId xmlns:a16="http://schemas.microsoft.com/office/drawing/2014/main" id="{9DE5090A-486A-7CE9-3A47-6FD7E7393123}"/>
              </a:ext>
            </a:extLst>
          </p:cNvPr>
          <p:cNvSpPr txBox="1"/>
          <p:nvPr/>
        </p:nvSpPr>
        <p:spPr>
          <a:xfrm>
            <a:off x="2563662" y="3597270"/>
            <a:ext cx="766253" cy="584775"/>
          </a:xfrm>
          <a:prstGeom prst="rect">
            <a:avLst/>
          </a:prstGeom>
          <a:noFill/>
        </p:spPr>
        <p:txBody>
          <a:bodyPr wrap="square" rtlCol="0">
            <a:spAutoFit/>
          </a:bodyPr>
          <a:lstStyle/>
          <a:p>
            <a:r>
              <a:rPr lang="en-US" sz="3200" b="1" dirty="0">
                <a:solidFill>
                  <a:srgbClr val="419CCC"/>
                </a:solidFill>
                <a:latin typeface="Century Gothic" panose="020B0502020202020204" pitchFamily="34" charset="0"/>
              </a:rPr>
              <a:t>02</a:t>
            </a:r>
          </a:p>
        </p:txBody>
      </p:sp>
      <p:sp>
        <p:nvSpPr>
          <p:cNvPr id="70" name="TextBox 69">
            <a:extLst>
              <a:ext uri="{FF2B5EF4-FFF2-40B4-BE49-F238E27FC236}">
                <a16:creationId xmlns:a16="http://schemas.microsoft.com/office/drawing/2014/main" id="{B507FD9C-5856-C1C6-25ED-CDFB6864B4BA}"/>
              </a:ext>
            </a:extLst>
          </p:cNvPr>
          <p:cNvSpPr txBox="1"/>
          <p:nvPr/>
        </p:nvSpPr>
        <p:spPr>
          <a:xfrm>
            <a:off x="2563662" y="5260970"/>
            <a:ext cx="766253" cy="584775"/>
          </a:xfrm>
          <a:prstGeom prst="rect">
            <a:avLst/>
          </a:prstGeom>
          <a:noFill/>
        </p:spPr>
        <p:txBody>
          <a:bodyPr wrap="square" rtlCol="0">
            <a:spAutoFit/>
          </a:bodyPr>
          <a:lstStyle/>
          <a:p>
            <a:r>
              <a:rPr lang="en-US" sz="3200" b="1" dirty="0">
                <a:solidFill>
                  <a:srgbClr val="FF8026"/>
                </a:solidFill>
                <a:latin typeface="Century Gothic" panose="020B0502020202020204" pitchFamily="34" charset="0"/>
              </a:rPr>
              <a:t>03</a:t>
            </a:r>
          </a:p>
        </p:txBody>
      </p:sp>
      <p:sp>
        <p:nvSpPr>
          <p:cNvPr id="71" name="TextBox 70">
            <a:extLst>
              <a:ext uri="{FF2B5EF4-FFF2-40B4-BE49-F238E27FC236}">
                <a16:creationId xmlns:a16="http://schemas.microsoft.com/office/drawing/2014/main" id="{A598AAC3-CCE7-AF5D-36F5-6AC5360F17CE}"/>
              </a:ext>
            </a:extLst>
          </p:cNvPr>
          <p:cNvSpPr txBox="1"/>
          <p:nvPr/>
        </p:nvSpPr>
        <p:spPr>
          <a:xfrm>
            <a:off x="9053362" y="1958970"/>
            <a:ext cx="766253" cy="584775"/>
          </a:xfrm>
          <a:prstGeom prst="rect">
            <a:avLst/>
          </a:prstGeom>
          <a:noFill/>
        </p:spPr>
        <p:txBody>
          <a:bodyPr wrap="square" rtlCol="0">
            <a:spAutoFit/>
          </a:bodyPr>
          <a:lstStyle/>
          <a:p>
            <a:pPr algn="r"/>
            <a:r>
              <a:rPr lang="en-US" sz="3200" b="1" dirty="0">
                <a:solidFill>
                  <a:srgbClr val="A8436F"/>
                </a:solidFill>
                <a:latin typeface="Century Gothic" panose="020B0502020202020204" pitchFamily="34" charset="0"/>
              </a:rPr>
              <a:t>04</a:t>
            </a:r>
          </a:p>
        </p:txBody>
      </p:sp>
      <p:sp>
        <p:nvSpPr>
          <p:cNvPr id="72" name="TextBox 71">
            <a:extLst>
              <a:ext uri="{FF2B5EF4-FFF2-40B4-BE49-F238E27FC236}">
                <a16:creationId xmlns:a16="http://schemas.microsoft.com/office/drawing/2014/main" id="{02FD0CBF-E53C-1EF4-2466-56F3B88EF6EC}"/>
              </a:ext>
            </a:extLst>
          </p:cNvPr>
          <p:cNvSpPr txBox="1"/>
          <p:nvPr/>
        </p:nvSpPr>
        <p:spPr>
          <a:xfrm>
            <a:off x="9078762" y="3648070"/>
            <a:ext cx="766253" cy="584775"/>
          </a:xfrm>
          <a:prstGeom prst="rect">
            <a:avLst/>
          </a:prstGeom>
          <a:noFill/>
        </p:spPr>
        <p:txBody>
          <a:bodyPr wrap="square" rtlCol="0">
            <a:spAutoFit/>
          </a:bodyPr>
          <a:lstStyle/>
          <a:p>
            <a:pPr algn="r"/>
            <a:r>
              <a:rPr lang="en-US" sz="3200" b="1" dirty="0">
                <a:solidFill>
                  <a:srgbClr val="F26363"/>
                </a:solidFill>
                <a:latin typeface="Century Gothic" panose="020B0502020202020204" pitchFamily="34" charset="0"/>
              </a:rPr>
              <a:t>05</a:t>
            </a:r>
          </a:p>
        </p:txBody>
      </p:sp>
      <p:sp>
        <p:nvSpPr>
          <p:cNvPr id="73" name="TextBox 72">
            <a:extLst>
              <a:ext uri="{FF2B5EF4-FFF2-40B4-BE49-F238E27FC236}">
                <a16:creationId xmlns:a16="http://schemas.microsoft.com/office/drawing/2014/main" id="{09C029A2-C4A0-28D9-9E0A-1D66F4C41375}"/>
              </a:ext>
            </a:extLst>
          </p:cNvPr>
          <p:cNvSpPr txBox="1"/>
          <p:nvPr/>
        </p:nvSpPr>
        <p:spPr>
          <a:xfrm>
            <a:off x="9053362" y="5260970"/>
            <a:ext cx="766253" cy="584775"/>
          </a:xfrm>
          <a:prstGeom prst="rect">
            <a:avLst/>
          </a:prstGeom>
          <a:noFill/>
        </p:spPr>
        <p:txBody>
          <a:bodyPr wrap="square" rtlCol="0">
            <a:spAutoFit/>
          </a:bodyPr>
          <a:lstStyle/>
          <a:p>
            <a:pPr algn="r"/>
            <a:r>
              <a:rPr lang="en-US" sz="3200" b="1" dirty="0">
                <a:solidFill>
                  <a:srgbClr val="385085"/>
                </a:solidFill>
                <a:latin typeface="Century Gothic" panose="020B0502020202020204" pitchFamily="34" charset="0"/>
              </a:rPr>
              <a:t>06</a:t>
            </a:r>
          </a:p>
        </p:txBody>
      </p:sp>
    </p:spTree>
    <p:extLst>
      <p:ext uri="{BB962C8B-B14F-4D97-AF65-F5344CB8AC3E}">
        <p14:creationId xmlns:p14="http://schemas.microsoft.com/office/powerpoint/2010/main" val="300620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oogle Shape;435;p39">
            <a:extLst>
              <a:ext uri="{FF2B5EF4-FFF2-40B4-BE49-F238E27FC236}">
                <a16:creationId xmlns:a16="http://schemas.microsoft.com/office/drawing/2014/main" id="{21B79D87-5A35-DDE9-CACF-0DC0B02420B1}"/>
              </a:ext>
            </a:extLst>
          </p:cNvPr>
          <p:cNvGrpSpPr/>
          <p:nvPr/>
        </p:nvGrpSpPr>
        <p:grpSpPr>
          <a:xfrm>
            <a:off x="4284494" y="2205340"/>
            <a:ext cx="3500529" cy="3194862"/>
            <a:chOff x="3478137" y="2236507"/>
            <a:chExt cx="2187728" cy="1996695"/>
          </a:xfrm>
        </p:grpSpPr>
        <p:sp>
          <p:nvSpPr>
            <p:cNvPr id="16" name="Google Shape;436;p39">
              <a:extLst>
                <a:ext uri="{FF2B5EF4-FFF2-40B4-BE49-F238E27FC236}">
                  <a16:creationId xmlns:a16="http://schemas.microsoft.com/office/drawing/2014/main" id="{B0BEA32E-DE66-258C-679F-FCEE216D5E1E}"/>
                </a:ext>
              </a:extLst>
            </p:cNvPr>
            <p:cNvSpPr/>
            <p:nvPr/>
          </p:nvSpPr>
          <p:spPr>
            <a:xfrm>
              <a:off x="4173400" y="2708496"/>
              <a:ext cx="783425" cy="779300"/>
            </a:xfrm>
            <a:custGeom>
              <a:avLst/>
              <a:gdLst/>
              <a:ahLst/>
              <a:cxnLst/>
              <a:rect l="l" t="t" r="r" b="b"/>
              <a:pathLst>
                <a:path w="31337" h="31172" extrusionOk="0">
                  <a:moveTo>
                    <a:pt x="0" y="31172"/>
                  </a:moveTo>
                  <a:lnTo>
                    <a:pt x="2718" y="27342"/>
                  </a:lnTo>
                  <a:lnTo>
                    <a:pt x="8318" y="24995"/>
                  </a:lnTo>
                  <a:lnTo>
                    <a:pt x="11942" y="24583"/>
                  </a:lnTo>
                  <a:lnTo>
                    <a:pt x="14742" y="23224"/>
                  </a:lnTo>
                  <a:lnTo>
                    <a:pt x="21207" y="23183"/>
                  </a:lnTo>
                  <a:lnTo>
                    <a:pt x="25201" y="24830"/>
                  </a:lnTo>
                  <a:lnTo>
                    <a:pt x="27384" y="25448"/>
                  </a:lnTo>
                  <a:lnTo>
                    <a:pt x="30843" y="26766"/>
                  </a:lnTo>
                  <a:lnTo>
                    <a:pt x="30719" y="22483"/>
                  </a:lnTo>
                  <a:lnTo>
                    <a:pt x="31337" y="6424"/>
                  </a:lnTo>
                  <a:lnTo>
                    <a:pt x="25366" y="123"/>
                  </a:lnTo>
                  <a:lnTo>
                    <a:pt x="11983" y="0"/>
                  </a:lnTo>
                  <a:lnTo>
                    <a:pt x="11736" y="5765"/>
                  </a:lnTo>
                  <a:lnTo>
                    <a:pt x="2594" y="9677"/>
                  </a:lnTo>
                  <a:lnTo>
                    <a:pt x="906" y="11530"/>
                  </a:lnTo>
                  <a:lnTo>
                    <a:pt x="206" y="27507"/>
                  </a:lnTo>
                  <a:close/>
                </a:path>
              </a:pathLst>
            </a:custGeom>
            <a:solidFill>
              <a:srgbClr val="374957"/>
            </a:solidFill>
            <a:ln>
              <a:noFill/>
            </a:ln>
          </p:spPr>
        </p:sp>
        <p:grpSp>
          <p:nvGrpSpPr>
            <p:cNvPr id="17" name="Google Shape;437;p39">
              <a:extLst>
                <a:ext uri="{FF2B5EF4-FFF2-40B4-BE49-F238E27FC236}">
                  <a16:creationId xmlns:a16="http://schemas.microsoft.com/office/drawing/2014/main" id="{F0F86522-B194-28A4-9452-2E5AFB4DEB43}"/>
                </a:ext>
              </a:extLst>
            </p:cNvPr>
            <p:cNvGrpSpPr/>
            <p:nvPr/>
          </p:nvGrpSpPr>
          <p:grpSpPr>
            <a:xfrm>
              <a:off x="4230632" y="2321834"/>
              <a:ext cx="834055" cy="1009009"/>
              <a:chOff x="4721075" y="260350"/>
              <a:chExt cx="255900" cy="309550"/>
            </a:xfrm>
          </p:grpSpPr>
          <p:sp>
            <p:nvSpPr>
              <p:cNvPr id="39" name="Google Shape;438;p39">
                <a:extLst>
                  <a:ext uri="{FF2B5EF4-FFF2-40B4-BE49-F238E27FC236}">
                    <a16:creationId xmlns:a16="http://schemas.microsoft.com/office/drawing/2014/main" id="{1634DBA3-A2C3-7595-D7AE-8447BB4F4FD2}"/>
                  </a:ext>
                </a:extLst>
              </p:cNvPr>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sp>
            <p:nvSpPr>
              <p:cNvPr id="40" name="Google Shape;439;p39">
                <a:extLst>
                  <a:ext uri="{FF2B5EF4-FFF2-40B4-BE49-F238E27FC236}">
                    <a16:creationId xmlns:a16="http://schemas.microsoft.com/office/drawing/2014/main" id="{68F493C9-F697-8244-BFE9-5428E7F2541E}"/>
                  </a:ext>
                </a:extLst>
              </p:cNvPr>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chemeClr val="bg2">
                  <a:lumMod val="50000"/>
                </a:schemeClr>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374957"/>
                  </a:solidFill>
                  <a:latin typeface="Arial"/>
                  <a:cs typeface="Arial"/>
                  <a:sym typeface="Arial"/>
                </a:endParaRPr>
              </a:p>
            </p:txBody>
          </p:sp>
          <p:sp>
            <p:nvSpPr>
              <p:cNvPr id="41" name="Google Shape;440;p39">
                <a:extLst>
                  <a:ext uri="{FF2B5EF4-FFF2-40B4-BE49-F238E27FC236}">
                    <a16:creationId xmlns:a16="http://schemas.microsoft.com/office/drawing/2014/main" id="{BEAC9301-DA11-BCD8-5F70-333B8FA266A5}"/>
                  </a:ext>
                </a:extLst>
              </p:cNvPr>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374957"/>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3E516C"/>
                  </a:solidFill>
                  <a:latin typeface="Arial"/>
                  <a:cs typeface="Arial"/>
                  <a:sym typeface="Arial"/>
                </a:endParaRPr>
              </a:p>
            </p:txBody>
          </p:sp>
          <p:sp>
            <p:nvSpPr>
              <p:cNvPr id="42" name="Google Shape;441;p39">
                <a:extLst>
                  <a:ext uri="{FF2B5EF4-FFF2-40B4-BE49-F238E27FC236}">
                    <a16:creationId xmlns:a16="http://schemas.microsoft.com/office/drawing/2014/main" id="{98182DD5-DC38-B8F9-CC0D-0E5BF626D43D}"/>
                  </a:ext>
                </a:extLst>
              </p:cNvPr>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2800" kern="0" dirty="0">
                  <a:solidFill>
                    <a:srgbClr val="000000"/>
                  </a:solidFill>
                  <a:latin typeface="Arial"/>
                  <a:cs typeface="Arial"/>
                  <a:sym typeface="Arial"/>
                </a:endParaRPr>
              </a:p>
            </p:txBody>
          </p:sp>
        </p:grpSp>
        <p:grpSp>
          <p:nvGrpSpPr>
            <p:cNvPr id="18" name="Google Shape;442;p39">
              <a:extLst>
                <a:ext uri="{FF2B5EF4-FFF2-40B4-BE49-F238E27FC236}">
                  <a16:creationId xmlns:a16="http://schemas.microsoft.com/office/drawing/2014/main" id="{EA232797-6CE5-B623-0908-6A34DABA1704}"/>
                </a:ext>
              </a:extLst>
            </p:cNvPr>
            <p:cNvGrpSpPr/>
            <p:nvPr/>
          </p:nvGrpSpPr>
          <p:grpSpPr>
            <a:xfrm>
              <a:off x="3601280" y="2499822"/>
              <a:ext cx="873411" cy="971035"/>
              <a:chOff x="4428250" y="314750"/>
              <a:chExt cx="267975" cy="297900"/>
            </a:xfrm>
          </p:grpSpPr>
          <p:sp>
            <p:nvSpPr>
              <p:cNvPr id="36" name="Google Shape;443;p39">
                <a:extLst>
                  <a:ext uri="{FF2B5EF4-FFF2-40B4-BE49-F238E27FC236}">
                    <a16:creationId xmlns:a16="http://schemas.microsoft.com/office/drawing/2014/main" id="{08194412-5E06-CB2C-E295-275774EF58B9}"/>
                  </a:ext>
                </a:extLst>
              </p:cNvPr>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995DB3"/>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sp>
            <p:nvSpPr>
              <p:cNvPr id="37" name="Google Shape;444;p39">
                <a:extLst>
                  <a:ext uri="{FF2B5EF4-FFF2-40B4-BE49-F238E27FC236}">
                    <a16:creationId xmlns:a16="http://schemas.microsoft.com/office/drawing/2014/main" id="{FCA15507-F5CF-C912-0673-82378F3152CD}"/>
                  </a:ext>
                </a:extLst>
              </p:cNvPr>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chemeClr val="bg2">
                  <a:lumMod val="50000"/>
                </a:schemeClr>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374957"/>
                  </a:solidFill>
                  <a:latin typeface="Arial"/>
                  <a:cs typeface="Arial"/>
                  <a:sym typeface="Arial"/>
                </a:endParaRPr>
              </a:p>
            </p:txBody>
          </p:sp>
          <p:sp>
            <p:nvSpPr>
              <p:cNvPr id="38" name="Google Shape;445;p39">
                <a:extLst>
                  <a:ext uri="{FF2B5EF4-FFF2-40B4-BE49-F238E27FC236}">
                    <a16:creationId xmlns:a16="http://schemas.microsoft.com/office/drawing/2014/main" id="{BB60E555-7107-2907-DC89-A89B069285C7}"/>
                  </a:ext>
                </a:extLst>
              </p:cNvPr>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grpSp>
        <p:grpSp>
          <p:nvGrpSpPr>
            <p:cNvPr id="19" name="Google Shape;446;p39">
              <a:extLst>
                <a:ext uri="{FF2B5EF4-FFF2-40B4-BE49-F238E27FC236}">
                  <a16:creationId xmlns:a16="http://schemas.microsoft.com/office/drawing/2014/main" id="{50D8669A-E453-E559-CFB1-D215959844A2}"/>
                </a:ext>
              </a:extLst>
            </p:cNvPr>
            <p:cNvGrpSpPr/>
            <p:nvPr/>
          </p:nvGrpSpPr>
          <p:grpSpPr>
            <a:xfrm>
              <a:off x="3478137" y="2994244"/>
              <a:ext cx="724140" cy="841710"/>
              <a:chOff x="4390750" y="609200"/>
              <a:chExt cx="222176" cy="258225"/>
            </a:xfrm>
          </p:grpSpPr>
          <p:sp>
            <p:nvSpPr>
              <p:cNvPr id="32" name="Google Shape;447;p39">
                <a:extLst>
                  <a:ext uri="{FF2B5EF4-FFF2-40B4-BE49-F238E27FC236}">
                    <a16:creationId xmlns:a16="http://schemas.microsoft.com/office/drawing/2014/main" id="{F1457361-CFFF-7E81-961A-A2D73D7590CB}"/>
                  </a:ext>
                </a:extLst>
              </p:cNvPr>
              <p:cNvSpPr/>
              <p:nvPr/>
            </p:nvSpPr>
            <p:spPr>
              <a:xfrm>
                <a:off x="4599549" y="654997"/>
                <a:ext cx="13377"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374957"/>
                  </a:solidFill>
                  <a:latin typeface="Arial"/>
                  <a:cs typeface="Arial"/>
                  <a:sym typeface="Arial"/>
                </a:endParaRPr>
              </a:p>
            </p:txBody>
          </p:sp>
          <p:sp>
            <p:nvSpPr>
              <p:cNvPr id="33" name="Google Shape;448;p39">
                <a:extLst>
                  <a:ext uri="{FF2B5EF4-FFF2-40B4-BE49-F238E27FC236}">
                    <a16:creationId xmlns:a16="http://schemas.microsoft.com/office/drawing/2014/main" id="{EE543183-6D66-B57C-CFC5-9EC489A3417D}"/>
                  </a:ext>
                </a:extLst>
              </p:cNvPr>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374957"/>
                  </a:solidFill>
                  <a:latin typeface="Arial"/>
                  <a:cs typeface="Arial"/>
                  <a:sym typeface="Arial"/>
                </a:endParaRPr>
              </a:p>
            </p:txBody>
          </p:sp>
          <p:sp>
            <p:nvSpPr>
              <p:cNvPr id="34" name="Google Shape;449;p39">
                <a:extLst>
                  <a:ext uri="{FF2B5EF4-FFF2-40B4-BE49-F238E27FC236}">
                    <a16:creationId xmlns:a16="http://schemas.microsoft.com/office/drawing/2014/main" id="{9BF08C19-5182-1732-2886-95FB2E339AEB}"/>
                  </a:ext>
                </a:extLst>
              </p:cNvPr>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chemeClr val="bg2">
                  <a:lumMod val="75000"/>
                </a:schemeClr>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sp>
            <p:nvSpPr>
              <p:cNvPr id="35" name="Google Shape;450;p39">
                <a:extLst>
                  <a:ext uri="{FF2B5EF4-FFF2-40B4-BE49-F238E27FC236}">
                    <a16:creationId xmlns:a16="http://schemas.microsoft.com/office/drawing/2014/main" id="{3DD417DF-D44E-7810-0FE4-4A078CFDEEEC}"/>
                  </a:ext>
                </a:extLst>
              </p:cNvPr>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grpSp>
        <p:grpSp>
          <p:nvGrpSpPr>
            <p:cNvPr id="20" name="Google Shape;451;p39">
              <a:extLst>
                <a:ext uri="{FF2B5EF4-FFF2-40B4-BE49-F238E27FC236}">
                  <a16:creationId xmlns:a16="http://schemas.microsoft.com/office/drawing/2014/main" id="{A9F7F192-2ADC-4223-20F2-78E0BBF94A47}"/>
                </a:ext>
              </a:extLst>
            </p:cNvPr>
            <p:cNvGrpSpPr/>
            <p:nvPr/>
          </p:nvGrpSpPr>
          <p:grpSpPr>
            <a:xfrm>
              <a:off x="3594513" y="3495491"/>
              <a:ext cx="843996" cy="681338"/>
              <a:chOff x="4427350" y="850800"/>
              <a:chExt cx="258950" cy="209025"/>
            </a:xfrm>
          </p:grpSpPr>
          <p:sp>
            <p:nvSpPr>
              <p:cNvPr id="29" name="Google Shape;452;p39">
                <a:extLst>
                  <a:ext uri="{FF2B5EF4-FFF2-40B4-BE49-F238E27FC236}">
                    <a16:creationId xmlns:a16="http://schemas.microsoft.com/office/drawing/2014/main" id="{CDA0B90D-21A3-6EA2-94E2-E00B539E7BBD}"/>
                  </a:ext>
                </a:extLst>
              </p:cNvPr>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chemeClr val="bg2">
                  <a:lumMod val="75000"/>
                </a:schemeClr>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sp>
            <p:nvSpPr>
              <p:cNvPr id="30" name="Google Shape;453;p39">
                <a:extLst>
                  <a:ext uri="{FF2B5EF4-FFF2-40B4-BE49-F238E27FC236}">
                    <a16:creationId xmlns:a16="http://schemas.microsoft.com/office/drawing/2014/main" id="{A24F282C-EE3D-D63F-1FAA-DF686BE86407}"/>
                  </a:ext>
                </a:extLst>
              </p:cNvPr>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sp>
            <p:nvSpPr>
              <p:cNvPr id="31" name="Google Shape;454;p39">
                <a:extLst>
                  <a:ext uri="{FF2B5EF4-FFF2-40B4-BE49-F238E27FC236}">
                    <a16:creationId xmlns:a16="http://schemas.microsoft.com/office/drawing/2014/main" id="{9E0C4CC0-62DC-B254-A765-DFD9F345D392}"/>
                  </a:ext>
                </a:extLst>
              </p:cNvPr>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374957"/>
                  </a:solidFill>
                  <a:latin typeface="Arial"/>
                  <a:cs typeface="Arial"/>
                  <a:sym typeface="Arial"/>
                </a:endParaRPr>
              </a:p>
            </p:txBody>
          </p:sp>
        </p:grpSp>
        <p:grpSp>
          <p:nvGrpSpPr>
            <p:cNvPr id="21" name="Google Shape;455;p39">
              <a:extLst>
                <a:ext uri="{FF2B5EF4-FFF2-40B4-BE49-F238E27FC236}">
                  <a16:creationId xmlns:a16="http://schemas.microsoft.com/office/drawing/2014/main" id="{F3859727-DF47-ACDE-F48C-E1067CEBD524}"/>
                </a:ext>
              </a:extLst>
            </p:cNvPr>
            <p:cNvGrpSpPr/>
            <p:nvPr/>
          </p:nvGrpSpPr>
          <p:grpSpPr>
            <a:xfrm>
              <a:off x="4180626" y="3770582"/>
              <a:ext cx="876915" cy="462619"/>
              <a:chOff x="4703050" y="934300"/>
              <a:chExt cx="269050" cy="141925"/>
            </a:xfrm>
          </p:grpSpPr>
          <p:sp>
            <p:nvSpPr>
              <p:cNvPr id="27" name="Google Shape;456;p39">
                <a:extLst>
                  <a:ext uri="{FF2B5EF4-FFF2-40B4-BE49-F238E27FC236}">
                    <a16:creationId xmlns:a16="http://schemas.microsoft.com/office/drawing/2014/main" id="{7485EBC6-9D10-589B-E1FE-1D106A8D5807}"/>
                  </a:ext>
                </a:extLst>
              </p:cNvPr>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sp>
            <p:nvSpPr>
              <p:cNvPr id="28" name="Google Shape;457;p39">
                <a:extLst>
                  <a:ext uri="{FF2B5EF4-FFF2-40B4-BE49-F238E27FC236}">
                    <a16:creationId xmlns:a16="http://schemas.microsoft.com/office/drawing/2014/main" id="{9B49100C-E298-E8D4-63A6-8D824E325C5B}"/>
                  </a:ext>
                </a:extLst>
              </p:cNvPr>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374957"/>
                  </a:solidFill>
                  <a:latin typeface="Arial"/>
                  <a:cs typeface="Arial"/>
                  <a:sym typeface="Arial"/>
                </a:endParaRPr>
              </a:p>
            </p:txBody>
          </p:sp>
        </p:grpSp>
        <p:grpSp>
          <p:nvGrpSpPr>
            <p:cNvPr id="22" name="Google Shape;458;p39">
              <a:extLst>
                <a:ext uri="{FF2B5EF4-FFF2-40B4-BE49-F238E27FC236}">
                  <a16:creationId xmlns:a16="http://schemas.microsoft.com/office/drawing/2014/main" id="{9593B3DA-9D67-D7A8-CF5A-F154A8D945C2}"/>
                </a:ext>
              </a:extLst>
            </p:cNvPr>
            <p:cNvGrpSpPr/>
            <p:nvPr/>
          </p:nvGrpSpPr>
          <p:grpSpPr>
            <a:xfrm>
              <a:off x="4805980" y="2236507"/>
              <a:ext cx="859885" cy="1252012"/>
              <a:chOff x="4805980" y="2236507"/>
              <a:chExt cx="859885" cy="1252012"/>
            </a:xfrm>
          </p:grpSpPr>
          <p:grpSp>
            <p:nvGrpSpPr>
              <p:cNvPr id="23" name="Google Shape;459;p39">
                <a:extLst>
                  <a:ext uri="{FF2B5EF4-FFF2-40B4-BE49-F238E27FC236}">
                    <a16:creationId xmlns:a16="http://schemas.microsoft.com/office/drawing/2014/main" id="{23D06832-A9D8-FAB1-C36A-6D1FBA068945}"/>
                  </a:ext>
                </a:extLst>
              </p:cNvPr>
              <p:cNvGrpSpPr/>
              <p:nvPr/>
            </p:nvGrpSpPr>
            <p:grpSpPr>
              <a:xfrm>
                <a:off x="4807772" y="2236507"/>
                <a:ext cx="858092" cy="1251442"/>
                <a:chOff x="4898150" y="530925"/>
                <a:chExt cx="263275" cy="383925"/>
              </a:xfrm>
            </p:grpSpPr>
            <p:sp>
              <p:nvSpPr>
                <p:cNvPr id="25" name="Google Shape;460;p39">
                  <a:extLst>
                    <a:ext uri="{FF2B5EF4-FFF2-40B4-BE49-F238E27FC236}">
                      <a16:creationId xmlns:a16="http://schemas.microsoft.com/office/drawing/2014/main" id="{76CDF464-59C6-A1F4-2301-971CD61F9031}"/>
                    </a:ext>
                  </a:extLst>
                </p:cNvPr>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63357A"/>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sp>
              <p:nvSpPr>
                <p:cNvPr id="26" name="Google Shape;461;p39">
                  <a:extLst>
                    <a:ext uri="{FF2B5EF4-FFF2-40B4-BE49-F238E27FC236}">
                      <a16:creationId xmlns:a16="http://schemas.microsoft.com/office/drawing/2014/main" id="{F2735647-C3B5-CACF-0A6B-AF489E1EDB11}"/>
                    </a:ext>
                  </a:extLst>
                </p:cNvPr>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chemeClr val="bg2">
                    <a:lumMod val="75000"/>
                  </a:schemeClr>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grpSp>
          <p:sp>
            <p:nvSpPr>
              <p:cNvPr id="24" name="Google Shape;462;p39">
                <a:extLst>
                  <a:ext uri="{FF2B5EF4-FFF2-40B4-BE49-F238E27FC236}">
                    <a16:creationId xmlns:a16="http://schemas.microsoft.com/office/drawing/2014/main" id="{CBF48190-7882-0454-E036-F8061A8F976D}"/>
                  </a:ext>
                </a:extLst>
              </p:cNvPr>
              <p:cNvSpPr/>
              <p:nvPr/>
            </p:nvSpPr>
            <p:spPr>
              <a:xfrm>
                <a:off x="4805980" y="2581535"/>
                <a:ext cx="257485" cy="906984"/>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chemeClr val="bg2">
                  <a:lumMod val="50000"/>
                </a:schemeClr>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374957"/>
                  </a:solidFill>
                  <a:latin typeface="Arial"/>
                  <a:cs typeface="Arial"/>
                  <a:sym typeface="Arial"/>
                </a:endParaRPr>
              </a:p>
            </p:txBody>
          </p:sp>
        </p:grpSp>
      </p:grpSp>
      <p:sp>
        <p:nvSpPr>
          <p:cNvPr id="10" name="Google Shape;347;p41">
            <a:extLst>
              <a:ext uri="{FF2B5EF4-FFF2-40B4-BE49-F238E27FC236}">
                <a16:creationId xmlns:a16="http://schemas.microsoft.com/office/drawing/2014/main" id="{C67D4AD9-3774-AA43-B016-078C2118EFC4}"/>
              </a:ext>
            </a:extLst>
          </p:cNvPr>
          <p:cNvSpPr txBox="1"/>
          <p:nvPr/>
        </p:nvSpPr>
        <p:spPr>
          <a:xfrm>
            <a:off x="1437739" y="5239357"/>
            <a:ext cx="2354487" cy="883628"/>
          </a:xfrm>
          <a:prstGeom prst="rect">
            <a:avLst/>
          </a:prstGeom>
          <a:noFill/>
          <a:ln>
            <a:noFill/>
          </a:ln>
        </p:spPr>
        <p:txBody>
          <a:bodyPr spcFirstLastPara="1" wrap="square" lIns="243828" tIns="243828" rIns="243828" bIns="243828" anchor="ctr" anchorCtr="0">
            <a:noAutofit/>
          </a:bodyPr>
          <a:lstStyle/>
          <a:p>
            <a:pPr algn="r" defTabSz="2438674">
              <a:buClr>
                <a:srgbClr val="000000"/>
              </a:buClr>
              <a:buSzPts val="1100"/>
            </a:pPr>
            <a:r>
              <a:rPr lang="en-US" sz="1600" b="1" dirty="0">
                <a:solidFill>
                  <a:srgbClr val="995DB3"/>
                </a:solidFill>
              </a:rPr>
              <a:t>Lorem Ipsum</a:t>
            </a:r>
            <a:r>
              <a:rPr lang="en-US" sz="1600" dirty="0">
                <a:solidFill>
                  <a:srgbClr val="995DB3"/>
                </a:solidFill>
              </a:rPr>
              <a:t> </a:t>
            </a:r>
            <a:r>
              <a:rPr lang="en-US" sz="1600" dirty="0"/>
              <a:t>is simply dummy text of the printing and typesetting</a:t>
            </a:r>
            <a:endParaRPr sz="2000" kern="0" dirty="0">
              <a:latin typeface="Montserrat"/>
              <a:ea typeface="Montserrat"/>
              <a:cs typeface="Montserrat"/>
              <a:sym typeface="Montserrat"/>
            </a:endParaRPr>
          </a:p>
        </p:txBody>
      </p:sp>
      <p:sp>
        <p:nvSpPr>
          <p:cNvPr id="11" name="Google Shape;347;p41">
            <a:extLst>
              <a:ext uri="{FF2B5EF4-FFF2-40B4-BE49-F238E27FC236}">
                <a16:creationId xmlns:a16="http://schemas.microsoft.com/office/drawing/2014/main" id="{3713F8CA-B29A-D977-5409-20810B7327B7}"/>
              </a:ext>
            </a:extLst>
          </p:cNvPr>
          <p:cNvSpPr txBox="1"/>
          <p:nvPr/>
        </p:nvSpPr>
        <p:spPr>
          <a:xfrm>
            <a:off x="8086417" y="5268173"/>
            <a:ext cx="2354487" cy="883628"/>
          </a:xfrm>
          <a:prstGeom prst="rect">
            <a:avLst/>
          </a:prstGeom>
          <a:noFill/>
          <a:ln>
            <a:noFill/>
          </a:ln>
        </p:spPr>
        <p:txBody>
          <a:bodyPr spcFirstLastPara="1" wrap="square" lIns="243828" tIns="243828" rIns="243828" bIns="243828" anchor="ctr" anchorCtr="0">
            <a:noAutofit/>
          </a:bodyPr>
          <a:lstStyle/>
          <a:p>
            <a:pPr defTabSz="2438674">
              <a:buClr>
                <a:srgbClr val="000000"/>
              </a:buClr>
              <a:buSzPts val="1100"/>
            </a:pPr>
            <a:r>
              <a:rPr lang="en-US" sz="1600" b="1" dirty="0">
                <a:solidFill>
                  <a:srgbClr val="385085"/>
                </a:solidFill>
              </a:rPr>
              <a:t>Lorem Ipsum</a:t>
            </a:r>
            <a:r>
              <a:rPr lang="en-US" sz="1600" dirty="0">
                <a:solidFill>
                  <a:srgbClr val="385085"/>
                </a:solidFill>
              </a:rPr>
              <a:t> </a:t>
            </a:r>
            <a:r>
              <a:rPr lang="en-US" sz="1600" dirty="0"/>
              <a:t>is simply dummy text of the printing and typesetting</a:t>
            </a:r>
            <a:endParaRPr sz="2000" kern="0" dirty="0">
              <a:latin typeface="Montserrat"/>
              <a:ea typeface="Montserrat"/>
              <a:cs typeface="Montserrat"/>
              <a:sym typeface="Montserrat"/>
            </a:endParaRPr>
          </a:p>
        </p:txBody>
      </p:sp>
      <p:sp>
        <p:nvSpPr>
          <p:cNvPr id="12" name="Google Shape;347;p41">
            <a:extLst>
              <a:ext uri="{FF2B5EF4-FFF2-40B4-BE49-F238E27FC236}">
                <a16:creationId xmlns:a16="http://schemas.microsoft.com/office/drawing/2014/main" id="{5198F8F9-2916-0498-BDC5-658B334C2F73}"/>
              </a:ext>
            </a:extLst>
          </p:cNvPr>
          <p:cNvSpPr txBox="1"/>
          <p:nvPr/>
        </p:nvSpPr>
        <p:spPr>
          <a:xfrm>
            <a:off x="9263661" y="3277142"/>
            <a:ext cx="2354487" cy="883628"/>
          </a:xfrm>
          <a:prstGeom prst="rect">
            <a:avLst/>
          </a:prstGeom>
          <a:noFill/>
          <a:ln>
            <a:noFill/>
          </a:ln>
        </p:spPr>
        <p:txBody>
          <a:bodyPr spcFirstLastPara="1" wrap="square" lIns="243828" tIns="243828" rIns="243828" bIns="243828" anchor="ctr" anchorCtr="0">
            <a:noAutofit/>
          </a:bodyPr>
          <a:lstStyle/>
          <a:p>
            <a:pPr defTabSz="2438674">
              <a:buClr>
                <a:srgbClr val="000000"/>
              </a:buClr>
              <a:buSzPts val="1100"/>
            </a:pPr>
            <a:r>
              <a:rPr lang="en-US" sz="1600" b="1" dirty="0">
                <a:solidFill>
                  <a:srgbClr val="F26363"/>
                </a:solidFill>
              </a:rPr>
              <a:t>Lorem Ipsum</a:t>
            </a:r>
            <a:r>
              <a:rPr lang="en-US" sz="1600" dirty="0">
                <a:solidFill>
                  <a:srgbClr val="F26363"/>
                </a:solidFill>
              </a:rPr>
              <a:t> </a:t>
            </a:r>
            <a:r>
              <a:rPr lang="en-US" sz="1600" dirty="0"/>
              <a:t>is simply dummy text of the printing and typesetting</a:t>
            </a:r>
            <a:endParaRPr sz="2000" kern="0" dirty="0">
              <a:latin typeface="Montserrat"/>
              <a:ea typeface="Montserrat"/>
              <a:cs typeface="Montserrat"/>
              <a:sym typeface="Montserrat"/>
            </a:endParaRPr>
          </a:p>
        </p:txBody>
      </p:sp>
      <p:sp>
        <p:nvSpPr>
          <p:cNvPr id="13" name="Google Shape;347;p41">
            <a:extLst>
              <a:ext uri="{FF2B5EF4-FFF2-40B4-BE49-F238E27FC236}">
                <a16:creationId xmlns:a16="http://schemas.microsoft.com/office/drawing/2014/main" id="{23A957AA-7A98-5EAD-D958-6151AD1C888A}"/>
              </a:ext>
            </a:extLst>
          </p:cNvPr>
          <p:cNvSpPr txBox="1"/>
          <p:nvPr/>
        </p:nvSpPr>
        <p:spPr>
          <a:xfrm>
            <a:off x="8086417" y="1359093"/>
            <a:ext cx="2354487" cy="883628"/>
          </a:xfrm>
          <a:prstGeom prst="rect">
            <a:avLst/>
          </a:prstGeom>
          <a:noFill/>
          <a:ln>
            <a:noFill/>
          </a:ln>
        </p:spPr>
        <p:txBody>
          <a:bodyPr spcFirstLastPara="1" wrap="square" lIns="243828" tIns="243828" rIns="243828" bIns="243828" anchor="ctr" anchorCtr="0">
            <a:noAutofit/>
          </a:bodyPr>
          <a:lstStyle/>
          <a:p>
            <a:pPr defTabSz="2438674">
              <a:buClr>
                <a:srgbClr val="000000"/>
              </a:buClr>
              <a:buSzPts val="1100"/>
            </a:pPr>
            <a:r>
              <a:rPr lang="en-US" sz="1600" b="1" dirty="0">
                <a:solidFill>
                  <a:srgbClr val="FFA826"/>
                </a:solidFill>
              </a:rPr>
              <a:t>Lorem Ipsum</a:t>
            </a:r>
            <a:r>
              <a:rPr lang="en-US" sz="1600" dirty="0">
                <a:solidFill>
                  <a:srgbClr val="FFA826"/>
                </a:solidFill>
              </a:rPr>
              <a:t> </a:t>
            </a:r>
            <a:r>
              <a:rPr lang="en-US" sz="1600" dirty="0"/>
              <a:t>is simply dummy text of the printing and typesetting</a:t>
            </a:r>
            <a:endParaRPr sz="2000" kern="0" dirty="0">
              <a:latin typeface="Montserrat"/>
              <a:ea typeface="Montserrat"/>
              <a:cs typeface="Montserrat"/>
              <a:sym typeface="Montserrat"/>
            </a:endParaRPr>
          </a:p>
        </p:txBody>
      </p:sp>
      <p:sp>
        <p:nvSpPr>
          <p:cNvPr id="14" name="Google Shape;347;p41">
            <a:extLst>
              <a:ext uri="{FF2B5EF4-FFF2-40B4-BE49-F238E27FC236}">
                <a16:creationId xmlns:a16="http://schemas.microsoft.com/office/drawing/2014/main" id="{1CA09A80-A6F4-F456-2D6D-3B61C7B581F3}"/>
              </a:ext>
            </a:extLst>
          </p:cNvPr>
          <p:cNvSpPr txBox="1"/>
          <p:nvPr/>
        </p:nvSpPr>
        <p:spPr>
          <a:xfrm>
            <a:off x="697424" y="3277142"/>
            <a:ext cx="2354487" cy="883628"/>
          </a:xfrm>
          <a:prstGeom prst="rect">
            <a:avLst/>
          </a:prstGeom>
          <a:noFill/>
          <a:ln>
            <a:noFill/>
          </a:ln>
        </p:spPr>
        <p:txBody>
          <a:bodyPr spcFirstLastPara="1" wrap="square" lIns="243828" tIns="243828" rIns="243828" bIns="243828" anchor="ctr" anchorCtr="0">
            <a:noAutofit/>
          </a:bodyPr>
          <a:lstStyle/>
          <a:p>
            <a:pPr algn="r" defTabSz="2438674">
              <a:buClr>
                <a:srgbClr val="000000"/>
              </a:buClr>
              <a:buSzPts val="1100"/>
            </a:pPr>
            <a:r>
              <a:rPr lang="en-US" sz="1600" b="1" dirty="0">
                <a:solidFill>
                  <a:srgbClr val="A8436F"/>
                </a:solidFill>
              </a:rPr>
              <a:t>Lorem Ipsum</a:t>
            </a:r>
            <a:r>
              <a:rPr lang="en-US" sz="1600" dirty="0">
                <a:solidFill>
                  <a:srgbClr val="A8436F"/>
                </a:solidFill>
              </a:rPr>
              <a:t> </a:t>
            </a:r>
            <a:r>
              <a:rPr lang="en-US" sz="1600" dirty="0"/>
              <a:t>is simply dummy text of the printing and typesetting</a:t>
            </a:r>
            <a:endParaRPr sz="2000" kern="0" dirty="0">
              <a:latin typeface="Montserrat"/>
              <a:ea typeface="Montserrat"/>
              <a:cs typeface="Montserrat"/>
              <a:sym typeface="Montserrat"/>
            </a:endParaRPr>
          </a:p>
        </p:txBody>
      </p:sp>
      <p:sp>
        <p:nvSpPr>
          <p:cNvPr id="15" name="Google Shape;347;p41">
            <a:extLst>
              <a:ext uri="{FF2B5EF4-FFF2-40B4-BE49-F238E27FC236}">
                <a16:creationId xmlns:a16="http://schemas.microsoft.com/office/drawing/2014/main" id="{8E085B14-2A10-A95E-E3E4-CD444563CA2A}"/>
              </a:ext>
            </a:extLst>
          </p:cNvPr>
          <p:cNvSpPr txBox="1"/>
          <p:nvPr/>
        </p:nvSpPr>
        <p:spPr>
          <a:xfrm>
            <a:off x="1437739" y="1354560"/>
            <a:ext cx="2354487" cy="883628"/>
          </a:xfrm>
          <a:prstGeom prst="rect">
            <a:avLst/>
          </a:prstGeom>
          <a:noFill/>
          <a:ln>
            <a:noFill/>
          </a:ln>
        </p:spPr>
        <p:txBody>
          <a:bodyPr spcFirstLastPara="1" wrap="square" lIns="243828" tIns="243828" rIns="243828" bIns="243828" anchor="ctr" anchorCtr="0">
            <a:noAutofit/>
          </a:bodyPr>
          <a:lstStyle/>
          <a:p>
            <a:pPr algn="r" defTabSz="2438674">
              <a:buClr>
                <a:srgbClr val="000000"/>
              </a:buClr>
              <a:buSzPts val="1100"/>
            </a:pPr>
            <a:r>
              <a:rPr lang="en-US" sz="1600" b="1" dirty="0">
                <a:solidFill>
                  <a:srgbClr val="63357A"/>
                </a:solidFill>
              </a:rPr>
              <a:t>Lorem Ipsum</a:t>
            </a:r>
            <a:r>
              <a:rPr lang="en-US" sz="1600" dirty="0">
                <a:solidFill>
                  <a:srgbClr val="63357A"/>
                </a:solidFill>
              </a:rPr>
              <a:t> </a:t>
            </a:r>
            <a:r>
              <a:rPr lang="en-US" sz="1600" dirty="0"/>
              <a:t>is simply dummy text of the printing and typesetting</a:t>
            </a:r>
            <a:endParaRPr sz="2000" kern="0" dirty="0">
              <a:latin typeface="Montserrat"/>
              <a:ea typeface="Montserrat"/>
              <a:cs typeface="Montserrat"/>
              <a:sym typeface="Montserrat"/>
            </a:endParaRPr>
          </a:p>
        </p:txBody>
      </p:sp>
      <p:sp>
        <p:nvSpPr>
          <p:cNvPr id="43" name="TextBox 42">
            <a:extLst>
              <a:ext uri="{FF2B5EF4-FFF2-40B4-BE49-F238E27FC236}">
                <a16:creationId xmlns:a16="http://schemas.microsoft.com/office/drawing/2014/main" id="{A1037182-1159-7289-8099-B27D10096DEA}"/>
              </a:ext>
            </a:extLst>
          </p:cNvPr>
          <p:cNvSpPr txBox="1"/>
          <p:nvPr/>
        </p:nvSpPr>
        <p:spPr>
          <a:xfrm>
            <a:off x="3799996" y="1427042"/>
            <a:ext cx="873957" cy="830997"/>
          </a:xfrm>
          <a:prstGeom prst="rect">
            <a:avLst/>
          </a:prstGeom>
          <a:noFill/>
        </p:spPr>
        <p:txBody>
          <a:bodyPr wrap="none" rtlCol="0">
            <a:spAutoFit/>
          </a:bodyPr>
          <a:lstStyle/>
          <a:p>
            <a:r>
              <a:rPr lang="en-US" sz="4800" b="1" dirty="0">
                <a:solidFill>
                  <a:srgbClr val="63357A"/>
                </a:solidFill>
                <a:latin typeface="Century Gothic" panose="020B0502020202020204" pitchFamily="34" charset="0"/>
              </a:rPr>
              <a:t>01</a:t>
            </a:r>
          </a:p>
        </p:txBody>
      </p:sp>
      <p:sp>
        <p:nvSpPr>
          <p:cNvPr id="44" name="TextBox 43">
            <a:extLst>
              <a:ext uri="{FF2B5EF4-FFF2-40B4-BE49-F238E27FC236}">
                <a16:creationId xmlns:a16="http://schemas.microsoft.com/office/drawing/2014/main" id="{44D8BA3B-6FAF-FEA3-AF53-785CD1D98B15}"/>
              </a:ext>
            </a:extLst>
          </p:cNvPr>
          <p:cNvSpPr txBox="1"/>
          <p:nvPr/>
        </p:nvSpPr>
        <p:spPr>
          <a:xfrm>
            <a:off x="2978586" y="3348831"/>
            <a:ext cx="873957" cy="830997"/>
          </a:xfrm>
          <a:prstGeom prst="rect">
            <a:avLst/>
          </a:prstGeom>
          <a:noFill/>
        </p:spPr>
        <p:txBody>
          <a:bodyPr wrap="none" rtlCol="0">
            <a:spAutoFit/>
          </a:bodyPr>
          <a:lstStyle/>
          <a:p>
            <a:r>
              <a:rPr lang="en-US" sz="4800" b="1" dirty="0">
                <a:solidFill>
                  <a:srgbClr val="A8436F"/>
                </a:solidFill>
                <a:latin typeface="Century Gothic" panose="020B0502020202020204" pitchFamily="34" charset="0"/>
              </a:rPr>
              <a:t>02</a:t>
            </a:r>
          </a:p>
        </p:txBody>
      </p:sp>
      <p:sp>
        <p:nvSpPr>
          <p:cNvPr id="45" name="TextBox 44">
            <a:extLst>
              <a:ext uri="{FF2B5EF4-FFF2-40B4-BE49-F238E27FC236}">
                <a16:creationId xmlns:a16="http://schemas.microsoft.com/office/drawing/2014/main" id="{297EAF54-8FE1-23F0-76A3-DC80846DA3C6}"/>
              </a:ext>
            </a:extLst>
          </p:cNvPr>
          <p:cNvSpPr txBox="1"/>
          <p:nvPr/>
        </p:nvSpPr>
        <p:spPr>
          <a:xfrm>
            <a:off x="3722505" y="5348113"/>
            <a:ext cx="873957" cy="830997"/>
          </a:xfrm>
          <a:prstGeom prst="rect">
            <a:avLst/>
          </a:prstGeom>
          <a:noFill/>
        </p:spPr>
        <p:txBody>
          <a:bodyPr wrap="none" rtlCol="0">
            <a:spAutoFit/>
          </a:bodyPr>
          <a:lstStyle/>
          <a:p>
            <a:r>
              <a:rPr lang="en-US" sz="4800" b="1" dirty="0">
                <a:solidFill>
                  <a:srgbClr val="995DB3"/>
                </a:solidFill>
                <a:latin typeface="Century Gothic" panose="020B0502020202020204" pitchFamily="34" charset="0"/>
              </a:rPr>
              <a:t>03</a:t>
            </a:r>
          </a:p>
        </p:txBody>
      </p:sp>
      <p:sp>
        <p:nvSpPr>
          <p:cNvPr id="46" name="TextBox 45">
            <a:extLst>
              <a:ext uri="{FF2B5EF4-FFF2-40B4-BE49-F238E27FC236}">
                <a16:creationId xmlns:a16="http://schemas.microsoft.com/office/drawing/2014/main" id="{5037027B-B9B5-3831-E9D1-86E3DF3D8EC8}"/>
              </a:ext>
            </a:extLst>
          </p:cNvPr>
          <p:cNvSpPr txBox="1"/>
          <p:nvPr/>
        </p:nvSpPr>
        <p:spPr>
          <a:xfrm>
            <a:off x="7380105" y="5301618"/>
            <a:ext cx="873957" cy="830997"/>
          </a:xfrm>
          <a:prstGeom prst="rect">
            <a:avLst/>
          </a:prstGeom>
          <a:noFill/>
        </p:spPr>
        <p:txBody>
          <a:bodyPr wrap="none" rtlCol="0">
            <a:spAutoFit/>
          </a:bodyPr>
          <a:lstStyle/>
          <a:p>
            <a:r>
              <a:rPr lang="en-US" sz="4800" b="1" dirty="0">
                <a:solidFill>
                  <a:srgbClr val="385085"/>
                </a:solidFill>
                <a:latin typeface="Century Gothic" panose="020B0502020202020204" pitchFamily="34" charset="0"/>
              </a:rPr>
              <a:t>06</a:t>
            </a:r>
          </a:p>
        </p:txBody>
      </p:sp>
      <p:sp>
        <p:nvSpPr>
          <p:cNvPr id="47" name="TextBox 46">
            <a:extLst>
              <a:ext uri="{FF2B5EF4-FFF2-40B4-BE49-F238E27FC236}">
                <a16:creationId xmlns:a16="http://schemas.microsoft.com/office/drawing/2014/main" id="{F5CC1438-EBE3-EE55-0485-D65546EAEB47}"/>
              </a:ext>
            </a:extLst>
          </p:cNvPr>
          <p:cNvSpPr txBox="1"/>
          <p:nvPr/>
        </p:nvSpPr>
        <p:spPr>
          <a:xfrm>
            <a:off x="8588973" y="3333333"/>
            <a:ext cx="873957" cy="830997"/>
          </a:xfrm>
          <a:prstGeom prst="rect">
            <a:avLst/>
          </a:prstGeom>
          <a:noFill/>
        </p:spPr>
        <p:txBody>
          <a:bodyPr wrap="none" rtlCol="0">
            <a:spAutoFit/>
          </a:bodyPr>
          <a:lstStyle/>
          <a:p>
            <a:r>
              <a:rPr lang="en-US" sz="4800" b="1" dirty="0">
                <a:solidFill>
                  <a:srgbClr val="F26363"/>
                </a:solidFill>
                <a:latin typeface="Century Gothic" panose="020B0502020202020204" pitchFamily="34" charset="0"/>
              </a:rPr>
              <a:t>05</a:t>
            </a:r>
          </a:p>
        </p:txBody>
      </p:sp>
      <p:sp>
        <p:nvSpPr>
          <p:cNvPr id="48" name="TextBox 47">
            <a:extLst>
              <a:ext uri="{FF2B5EF4-FFF2-40B4-BE49-F238E27FC236}">
                <a16:creationId xmlns:a16="http://schemas.microsoft.com/office/drawing/2014/main" id="{62657EE8-0667-68A9-481A-8884F308B613}"/>
              </a:ext>
            </a:extLst>
          </p:cNvPr>
          <p:cNvSpPr txBox="1"/>
          <p:nvPr/>
        </p:nvSpPr>
        <p:spPr>
          <a:xfrm>
            <a:off x="7333610" y="1442540"/>
            <a:ext cx="873957" cy="830997"/>
          </a:xfrm>
          <a:prstGeom prst="rect">
            <a:avLst/>
          </a:prstGeom>
          <a:noFill/>
        </p:spPr>
        <p:txBody>
          <a:bodyPr wrap="none" rtlCol="0">
            <a:spAutoFit/>
          </a:bodyPr>
          <a:lstStyle/>
          <a:p>
            <a:r>
              <a:rPr lang="en-US" sz="4800" b="1" dirty="0">
                <a:solidFill>
                  <a:srgbClr val="FFA826"/>
                </a:solidFill>
                <a:latin typeface="Century Gothic" panose="020B0502020202020204" pitchFamily="34" charset="0"/>
              </a:rPr>
              <a:t>04</a:t>
            </a:r>
          </a:p>
        </p:txBody>
      </p:sp>
      <p:sp>
        <p:nvSpPr>
          <p:cNvPr id="49" name="TextBox 48">
            <a:extLst>
              <a:ext uri="{FF2B5EF4-FFF2-40B4-BE49-F238E27FC236}">
                <a16:creationId xmlns:a16="http://schemas.microsoft.com/office/drawing/2014/main" id="{53395CFB-F79E-7A01-8A6B-7FF55D017890}"/>
              </a:ext>
            </a:extLst>
          </p:cNvPr>
          <p:cNvSpPr txBox="1"/>
          <p:nvPr/>
        </p:nvSpPr>
        <p:spPr>
          <a:xfrm>
            <a:off x="6761400" y="2372866"/>
            <a:ext cx="530915" cy="461665"/>
          </a:xfrm>
          <a:prstGeom prst="rect">
            <a:avLst/>
          </a:prstGeom>
          <a:noFill/>
        </p:spPr>
        <p:txBody>
          <a:bodyPr wrap="none" rtlCol="0">
            <a:spAutoFit/>
          </a:bodyPr>
          <a:lstStyle/>
          <a:p>
            <a:r>
              <a:rPr lang="en-US" sz="2400" b="1" dirty="0">
                <a:solidFill>
                  <a:schemeClr val="bg1"/>
                </a:solidFill>
                <a:latin typeface="Century Gothic" panose="020B0502020202020204" pitchFamily="34" charset="0"/>
              </a:rPr>
              <a:t>01</a:t>
            </a:r>
          </a:p>
        </p:txBody>
      </p:sp>
      <p:sp>
        <p:nvSpPr>
          <p:cNvPr id="50" name="TextBox 49">
            <a:extLst>
              <a:ext uri="{FF2B5EF4-FFF2-40B4-BE49-F238E27FC236}">
                <a16:creationId xmlns:a16="http://schemas.microsoft.com/office/drawing/2014/main" id="{0D68DD27-6A8E-44EE-3443-9FC10E0DA9EE}"/>
              </a:ext>
            </a:extLst>
          </p:cNvPr>
          <p:cNvSpPr txBox="1"/>
          <p:nvPr/>
        </p:nvSpPr>
        <p:spPr>
          <a:xfrm>
            <a:off x="5831501" y="2341870"/>
            <a:ext cx="530915" cy="461665"/>
          </a:xfrm>
          <a:prstGeom prst="rect">
            <a:avLst/>
          </a:prstGeom>
          <a:noFill/>
        </p:spPr>
        <p:txBody>
          <a:bodyPr wrap="none" rtlCol="0">
            <a:spAutoFit/>
          </a:bodyPr>
          <a:lstStyle/>
          <a:p>
            <a:r>
              <a:rPr lang="en-US" sz="2400" b="1" dirty="0">
                <a:solidFill>
                  <a:schemeClr val="bg1"/>
                </a:solidFill>
                <a:latin typeface="Century Gothic" panose="020B0502020202020204" pitchFamily="34" charset="0"/>
              </a:rPr>
              <a:t>02</a:t>
            </a:r>
          </a:p>
        </p:txBody>
      </p:sp>
      <p:sp>
        <p:nvSpPr>
          <p:cNvPr id="51" name="TextBox 50">
            <a:extLst>
              <a:ext uri="{FF2B5EF4-FFF2-40B4-BE49-F238E27FC236}">
                <a16:creationId xmlns:a16="http://schemas.microsoft.com/office/drawing/2014/main" id="{0FC0135A-D6F9-3F5F-1D3A-DF700E243164}"/>
              </a:ext>
            </a:extLst>
          </p:cNvPr>
          <p:cNvSpPr txBox="1"/>
          <p:nvPr/>
        </p:nvSpPr>
        <p:spPr>
          <a:xfrm>
            <a:off x="4886105" y="2806819"/>
            <a:ext cx="530915" cy="461665"/>
          </a:xfrm>
          <a:prstGeom prst="rect">
            <a:avLst/>
          </a:prstGeom>
          <a:noFill/>
        </p:spPr>
        <p:txBody>
          <a:bodyPr wrap="none" rtlCol="0">
            <a:spAutoFit/>
          </a:bodyPr>
          <a:lstStyle/>
          <a:p>
            <a:r>
              <a:rPr lang="en-US" sz="2400" b="1" dirty="0">
                <a:solidFill>
                  <a:schemeClr val="bg1"/>
                </a:solidFill>
                <a:latin typeface="Century Gothic" panose="020B0502020202020204" pitchFamily="34" charset="0"/>
              </a:rPr>
              <a:t>03</a:t>
            </a:r>
          </a:p>
        </p:txBody>
      </p:sp>
      <p:sp>
        <p:nvSpPr>
          <p:cNvPr id="52" name="TextBox 51">
            <a:extLst>
              <a:ext uri="{FF2B5EF4-FFF2-40B4-BE49-F238E27FC236}">
                <a16:creationId xmlns:a16="http://schemas.microsoft.com/office/drawing/2014/main" id="{6D77ECEC-8948-395B-4F30-BF9EF6F3B13A}"/>
              </a:ext>
            </a:extLst>
          </p:cNvPr>
          <p:cNvSpPr txBox="1"/>
          <p:nvPr/>
        </p:nvSpPr>
        <p:spPr>
          <a:xfrm>
            <a:off x="4529644" y="3581734"/>
            <a:ext cx="530915" cy="461665"/>
          </a:xfrm>
          <a:prstGeom prst="rect">
            <a:avLst/>
          </a:prstGeom>
          <a:noFill/>
        </p:spPr>
        <p:txBody>
          <a:bodyPr wrap="none" rtlCol="0">
            <a:spAutoFit/>
          </a:bodyPr>
          <a:lstStyle/>
          <a:p>
            <a:r>
              <a:rPr lang="en-US" sz="2400" b="1" dirty="0">
                <a:solidFill>
                  <a:schemeClr val="bg1"/>
                </a:solidFill>
                <a:latin typeface="Century Gothic" panose="020B0502020202020204" pitchFamily="34" charset="0"/>
              </a:rPr>
              <a:t>04</a:t>
            </a:r>
          </a:p>
        </p:txBody>
      </p:sp>
      <p:sp>
        <p:nvSpPr>
          <p:cNvPr id="53" name="TextBox 52">
            <a:extLst>
              <a:ext uri="{FF2B5EF4-FFF2-40B4-BE49-F238E27FC236}">
                <a16:creationId xmlns:a16="http://schemas.microsoft.com/office/drawing/2014/main" id="{11AA2DB5-998D-2692-812A-BD49991FCDDD}"/>
              </a:ext>
            </a:extLst>
          </p:cNvPr>
          <p:cNvSpPr txBox="1"/>
          <p:nvPr/>
        </p:nvSpPr>
        <p:spPr>
          <a:xfrm>
            <a:off x="4886105" y="4372148"/>
            <a:ext cx="530915" cy="461665"/>
          </a:xfrm>
          <a:prstGeom prst="rect">
            <a:avLst/>
          </a:prstGeom>
          <a:noFill/>
        </p:spPr>
        <p:txBody>
          <a:bodyPr wrap="none" rtlCol="0">
            <a:spAutoFit/>
          </a:bodyPr>
          <a:lstStyle/>
          <a:p>
            <a:r>
              <a:rPr lang="en-US" sz="2400" b="1" dirty="0">
                <a:solidFill>
                  <a:schemeClr val="bg1"/>
                </a:solidFill>
                <a:latin typeface="Century Gothic" panose="020B0502020202020204" pitchFamily="34" charset="0"/>
              </a:rPr>
              <a:t>05</a:t>
            </a:r>
          </a:p>
        </p:txBody>
      </p:sp>
      <p:sp>
        <p:nvSpPr>
          <p:cNvPr id="54" name="TextBox 53">
            <a:extLst>
              <a:ext uri="{FF2B5EF4-FFF2-40B4-BE49-F238E27FC236}">
                <a16:creationId xmlns:a16="http://schemas.microsoft.com/office/drawing/2014/main" id="{C88E6763-4458-0E02-D8C5-8EE21052495D}"/>
              </a:ext>
            </a:extLst>
          </p:cNvPr>
          <p:cNvSpPr txBox="1"/>
          <p:nvPr/>
        </p:nvSpPr>
        <p:spPr>
          <a:xfrm>
            <a:off x="5816003" y="4775104"/>
            <a:ext cx="530915" cy="461665"/>
          </a:xfrm>
          <a:prstGeom prst="rect">
            <a:avLst/>
          </a:prstGeom>
          <a:noFill/>
        </p:spPr>
        <p:txBody>
          <a:bodyPr wrap="none" rtlCol="0">
            <a:spAutoFit/>
          </a:bodyPr>
          <a:lstStyle/>
          <a:p>
            <a:r>
              <a:rPr lang="en-US" sz="2400" b="1" dirty="0">
                <a:solidFill>
                  <a:schemeClr val="bg1"/>
                </a:solidFill>
                <a:latin typeface="Century Gothic" panose="020B0502020202020204" pitchFamily="34" charset="0"/>
              </a:rPr>
              <a:t>06</a:t>
            </a:r>
          </a:p>
        </p:txBody>
      </p:sp>
    </p:spTree>
    <p:extLst>
      <p:ext uri="{BB962C8B-B14F-4D97-AF65-F5344CB8AC3E}">
        <p14:creationId xmlns:p14="http://schemas.microsoft.com/office/powerpoint/2010/main" val="3465108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FDEA27B-44D0-0E51-D640-8B23D9208D35}"/>
              </a:ext>
            </a:extLst>
          </p:cNvPr>
          <p:cNvSpPr/>
          <p:nvPr/>
        </p:nvSpPr>
        <p:spPr>
          <a:xfrm>
            <a:off x="7113722" y="2166406"/>
            <a:ext cx="5078278" cy="33453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8" name="Rectangle 17">
            <a:extLst>
              <a:ext uri="{FF2B5EF4-FFF2-40B4-BE49-F238E27FC236}">
                <a16:creationId xmlns:a16="http://schemas.microsoft.com/office/drawing/2014/main" id="{B589D410-06D4-8B5D-9DB4-CCE33679D1C1}"/>
              </a:ext>
            </a:extLst>
          </p:cNvPr>
          <p:cNvSpPr/>
          <p:nvPr/>
        </p:nvSpPr>
        <p:spPr>
          <a:xfrm>
            <a:off x="7593956" y="2432489"/>
            <a:ext cx="3213838" cy="830997"/>
          </a:xfrm>
          <a:prstGeom prst="rect">
            <a:avLst/>
          </a:prstGeom>
        </p:spPr>
        <p:txBody>
          <a:bodyPr wrap="square">
            <a:spAutoFit/>
          </a:bodyPr>
          <a:lstStyle/>
          <a:p>
            <a:r>
              <a:rPr lang="en-US" sz="2400" b="1" dirty="0">
                <a:solidFill>
                  <a:srgbClr val="385085"/>
                </a:solidFill>
                <a:latin typeface="Century Gothic" panose="020B0502020202020204" pitchFamily="34" charset="0"/>
              </a:rPr>
              <a:t>YOUR AWESOME TITLE HERE </a:t>
            </a:r>
          </a:p>
        </p:txBody>
      </p:sp>
      <p:sp>
        <p:nvSpPr>
          <p:cNvPr id="19" name="Google Shape;347;p41">
            <a:extLst>
              <a:ext uri="{FF2B5EF4-FFF2-40B4-BE49-F238E27FC236}">
                <a16:creationId xmlns:a16="http://schemas.microsoft.com/office/drawing/2014/main" id="{AFBDB207-C6F4-6CDE-FB0D-0202B200668A}"/>
              </a:ext>
            </a:extLst>
          </p:cNvPr>
          <p:cNvSpPr txBox="1"/>
          <p:nvPr/>
        </p:nvSpPr>
        <p:spPr>
          <a:xfrm>
            <a:off x="7593956" y="3224470"/>
            <a:ext cx="3514413" cy="2080698"/>
          </a:xfrm>
          <a:prstGeom prst="rect">
            <a:avLst/>
          </a:prstGeom>
          <a:noFill/>
          <a:ln>
            <a:noFill/>
          </a:ln>
        </p:spPr>
        <p:txBody>
          <a:bodyPr spcFirstLastPara="1" wrap="square" lIns="243828" tIns="243828" rIns="243828" bIns="243828" anchor="t" anchorCtr="0">
            <a:noAutofit/>
          </a:bodyPr>
          <a:lstStyle/>
          <a:p>
            <a:pPr algn="just" defTabSz="2438674">
              <a:buClr>
                <a:srgbClr val="000000"/>
              </a:buClr>
              <a:buSzPts val="1100"/>
            </a:pPr>
            <a:r>
              <a:rPr lang="en-US" sz="1100" dirty="0">
                <a:latin typeface="Century Gothic" panose="020B0502020202020204" pitchFamily="34" charset="0"/>
              </a:rPr>
              <a:t>Lorem Ipsum is simply dummy text of the printing and typesetting industry. Lorem Ipsum has been the industry's standard dummy text ever since the </a:t>
            </a:r>
            <a:r>
              <a:rPr lang="en-US" sz="1400" dirty="0">
                <a:latin typeface="Century Gothic" panose="020B0502020202020204" pitchFamily="34" charset="0"/>
              </a:rPr>
              <a:t>1500s</a:t>
            </a:r>
            <a:r>
              <a:rPr lang="en-US" sz="1100" dirty="0">
                <a:latin typeface="Century Gothic" panose="020B0502020202020204" pitchFamily="34" charset="0"/>
              </a:rPr>
              <a:t>, when an unknown printer took a galley of type and scrambled it to make a type specimen book. It has survived not only five centuries, but also the leap into electronic typesetting, remaining essentially unchanged. </a:t>
            </a:r>
            <a:endParaRPr sz="1400" kern="0" dirty="0">
              <a:latin typeface="Century Gothic" panose="020B0502020202020204" pitchFamily="34" charset="0"/>
              <a:ea typeface="Montserrat"/>
              <a:cs typeface="Montserrat"/>
              <a:sym typeface="Montserrat"/>
            </a:endParaRPr>
          </a:p>
        </p:txBody>
      </p:sp>
      <p:grpSp>
        <p:nvGrpSpPr>
          <p:cNvPr id="22" name="Group 21">
            <a:extLst>
              <a:ext uri="{FF2B5EF4-FFF2-40B4-BE49-F238E27FC236}">
                <a16:creationId xmlns:a16="http://schemas.microsoft.com/office/drawing/2014/main" id="{CE4C6608-F4FD-D604-60D0-07A169F8EC5E}"/>
              </a:ext>
            </a:extLst>
          </p:cNvPr>
          <p:cNvGrpSpPr/>
          <p:nvPr/>
        </p:nvGrpSpPr>
        <p:grpSpPr>
          <a:xfrm>
            <a:off x="157320" y="1275292"/>
            <a:ext cx="6435160" cy="5158313"/>
            <a:chOff x="4876360" y="1275292"/>
            <a:chExt cx="6435160" cy="5158313"/>
          </a:xfrm>
        </p:grpSpPr>
        <p:sp>
          <p:nvSpPr>
            <p:cNvPr id="3" name="Google Shape;1013;p46">
              <a:extLst>
                <a:ext uri="{FF2B5EF4-FFF2-40B4-BE49-F238E27FC236}">
                  <a16:creationId xmlns:a16="http://schemas.microsoft.com/office/drawing/2014/main" id="{2A3CEEDB-CF4A-E0DE-834F-0903B122DB3E}"/>
                </a:ext>
              </a:extLst>
            </p:cNvPr>
            <p:cNvSpPr/>
            <p:nvPr/>
          </p:nvSpPr>
          <p:spPr>
            <a:xfrm>
              <a:off x="10158736" y="1466954"/>
              <a:ext cx="745802" cy="745802"/>
            </a:xfrm>
            <a:prstGeom prst="ellipse">
              <a:avLst/>
            </a:prstGeom>
            <a:solidFill>
              <a:srgbClr val="00BAB5"/>
            </a:solidFill>
            <a:ln>
              <a:noFill/>
            </a:ln>
          </p:spPr>
          <p:txBody>
            <a:bodyPr spcFirstLastPara="1" wrap="square" lIns="243828" tIns="243828" rIns="243828" bIns="243828" anchor="ctr" anchorCtr="0">
              <a:noAutofit/>
            </a:bodyPr>
            <a:lstStyle/>
            <a:p>
              <a:pPr defTabSz="2438674">
                <a:buClr>
                  <a:srgbClr val="000000"/>
                </a:buClr>
              </a:pPr>
              <a:endParaRPr sz="1400" kern="0">
                <a:solidFill>
                  <a:srgbClr val="000000"/>
                </a:solidFill>
                <a:latin typeface="Arial"/>
                <a:cs typeface="Arial"/>
                <a:sym typeface="Arial"/>
              </a:endParaRPr>
            </a:p>
          </p:txBody>
        </p:sp>
        <p:sp>
          <p:nvSpPr>
            <p:cNvPr id="4" name="Google Shape;1014;p46">
              <a:extLst>
                <a:ext uri="{FF2B5EF4-FFF2-40B4-BE49-F238E27FC236}">
                  <a16:creationId xmlns:a16="http://schemas.microsoft.com/office/drawing/2014/main" id="{1FF00EED-40D9-72CC-698E-F7249A479BA9}"/>
                </a:ext>
              </a:extLst>
            </p:cNvPr>
            <p:cNvSpPr/>
            <p:nvPr/>
          </p:nvSpPr>
          <p:spPr>
            <a:xfrm>
              <a:off x="6164669" y="3662564"/>
              <a:ext cx="1849170" cy="1849170"/>
            </a:xfrm>
            <a:prstGeom prst="teardrop">
              <a:avLst>
                <a:gd name="adj" fmla="val 100000"/>
              </a:avLst>
            </a:pr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sz="1400" kern="0">
                <a:solidFill>
                  <a:srgbClr val="000000"/>
                </a:solidFill>
                <a:latin typeface="Arial"/>
                <a:cs typeface="Arial"/>
                <a:sym typeface="Arial"/>
              </a:endParaRPr>
            </a:p>
          </p:txBody>
        </p:sp>
        <p:sp>
          <p:nvSpPr>
            <p:cNvPr id="5" name="Google Shape;1015;p46">
              <a:extLst>
                <a:ext uri="{FF2B5EF4-FFF2-40B4-BE49-F238E27FC236}">
                  <a16:creationId xmlns:a16="http://schemas.microsoft.com/office/drawing/2014/main" id="{19ACA7C0-CA0E-250C-49FE-44C14FB0E006}"/>
                </a:ext>
              </a:extLst>
            </p:cNvPr>
            <p:cNvSpPr/>
            <p:nvPr/>
          </p:nvSpPr>
          <p:spPr>
            <a:xfrm rot="16200000">
              <a:off x="8180144" y="3662654"/>
              <a:ext cx="2211224" cy="2211224"/>
            </a:xfrm>
            <a:prstGeom prst="teardrop">
              <a:avLst>
                <a:gd name="adj" fmla="val 100000"/>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1400" kern="0">
                <a:solidFill>
                  <a:srgbClr val="000000"/>
                </a:solidFill>
                <a:latin typeface="Arial"/>
                <a:cs typeface="Arial"/>
                <a:sym typeface="Arial"/>
              </a:endParaRPr>
            </a:p>
          </p:txBody>
        </p:sp>
        <p:sp>
          <p:nvSpPr>
            <p:cNvPr id="6" name="Google Shape;1016;p46">
              <a:extLst>
                <a:ext uri="{FF2B5EF4-FFF2-40B4-BE49-F238E27FC236}">
                  <a16:creationId xmlns:a16="http://schemas.microsoft.com/office/drawing/2014/main" id="{F45F6F3F-6526-A577-8EE7-8061CC2E45CB}"/>
                </a:ext>
              </a:extLst>
            </p:cNvPr>
            <p:cNvSpPr/>
            <p:nvPr/>
          </p:nvSpPr>
          <p:spPr>
            <a:xfrm rot="10800000">
              <a:off x="8194529" y="1637437"/>
              <a:ext cx="1849170" cy="1849170"/>
            </a:xfrm>
            <a:prstGeom prst="teardrop">
              <a:avLst>
                <a:gd name="adj" fmla="val 100000"/>
              </a:avLst>
            </a:prstGeom>
            <a:solidFill>
              <a:srgbClr val="00BAB5"/>
            </a:solidFill>
            <a:ln>
              <a:noFill/>
            </a:ln>
          </p:spPr>
          <p:txBody>
            <a:bodyPr spcFirstLastPara="1" wrap="square" lIns="243828" tIns="243828" rIns="243828" bIns="243828" anchor="ctr" anchorCtr="0">
              <a:noAutofit/>
            </a:bodyPr>
            <a:lstStyle/>
            <a:p>
              <a:pPr defTabSz="2438674">
                <a:buClr>
                  <a:srgbClr val="000000"/>
                </a:buClr>
              </a:pPr>
              <a:endParaRPr sz="1400" kern="0">
                <a:solidFill>
                  <a:srgbClr val="5488A3"/>
                </a:solidFill>
                <a:latin typeface="Arial"/>
                <a:cs typeface="Arial"/>
                <a:sym typeface="Arial"/>
              </a:endParaRPr>
            </a:p>
          </p:txBody>
        </p:sp>
        <p:sp>
          <p:nvSpPr>
            <p:cNvPr id="7" name="Google Shape;1017;p46">
              <a:extLst>
                <a:ext uri="{FF2B5EF4-FFF2-40B4-BE49-F238E27FC236}">
                  <a16:creationId xmlns:a16="http://schemas.microsoft.com/office/drawing/2014/main" id="{48A04169-A605-754F-E21A-F60FEBF58881}"/>
                </a:ext>
              </a:extLst>
            </p:cNvPr>
            <p:cNvSpPr/>
            <p:nvPr/>
          </p:nvSpPr>
          <p:spPr>
            <a:xfrm rot="5400000">
              <a:off x="5802671" y="1275292"/>
              <a:ext cx="2211224" cy="2211224"/>
            </a:xfrm>
            <a:prstGeom prst="teardrop">
              <a:avLst>
                <a:gd name="adj" fmla="val 100000"/>
              </a:avLst>
            </a:prstGeom>
            <a:solidFill>
              <a:srgbClr val="419CCC"/>
            </a:solidFill>
            <a:ln>
              <a:noFill/>
            </a:ln>
          </p:spPr>
          <p:txBody>
            <a:bodyPr spcFirstLastPara="1" wrap="square" lIns="243828" tIns="243828" rIns="243828" bIns="243828" anchor="ctr" anchorCtr="0">
              <a:noAutofit/>
            </a:bodyPr>
            <a:lstStyle/>
            <a:p>
              <a:pPr defTabSz="2438674">
                <a:buClr>
                  <a:srgbClr val="000000"/>
                </a:buClr>
              </a:pPr>
              <a:endParaRPr sz="1400" kern="0">
                <a:solidFill>
                  <a:srgbClr val="000000"/>
                </a:solidFill>
                <a:latin typeface="Arial"/>
                <a:cs typeface="Arial"/>
                <a:sym typeface="Arial"/>
              </a:endParaRPr>
            </a:p>
          </p:txBody>
        </p:sp>
        <p:sp>
          <p:nvSpPr>
            <p:cNvPr id="8" name="Google Shape;1018;p46">
              <a:extLst>
                <a:ext uri="{FF2B5EF4-FFF2-40B4-BE49-F238E27FC236}">
                  <a16:creationId xmlns:a16="http://schemas.microsoft.com/office/drawing/2014/main" id="{44422FE8-977D-BCA9-8DB4-9293ABD6E266}"/>
                </a:ext>
              </a:extLst>
            </p:cNvPr>
            <p:cNvSpPr/>
            <p:nvPr/>
          </p:nvSpPr>
          <p:spPr>
            <a:xfrm>
              <a:off x="10557605" y="4392804"/>
              <a:ext cx="745802" cy="745802"/>
            </a:xfrm>
            <a:prstGeom prst="ellipse">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1400" kern="0">
                <a:solidFill>
                  <a:srgbClr val="000000"/>
                </a:solidFill>
                <a:latin typeface="Arial"/>
                <a:cs typeface="Arial"/>
                <a:sym typeface="Arial"/>
              </a:endParaRPr>
            </a:p>
          </p:txBody>
        </p:sp>
        <p:sp>
          <p:nvSpPr>
            <p:cNvPr id="9" name="Google Shape;1019;p46">
              <a:extLst>
                <a:ext uri="{FF2B5EF4-FFF2-40B4-BE49-F238E27FC236}">
                  <a16:creationId xmlns:a16="http://schemas.microsoft.com/office/drawing/2014/main" id="{3D09B915-D46B-ECEE-9C53-78990D615BAC}"/>
                </a:ext>
              </a:extLst>
            </p:cNvPr>
            <p:cNvSpPr/>
            <p:nvPr/>
          </p:nvSpPr>
          <p:spPr>
            <a:xfrm>
              <a:off x="4876360" y="2008094"/>
              <a:ext cx="745802" cy="745802"/>
            </a:xfrm>
            <a:prstGeom prst="ellipse">
              <a:avLst/>
            </a:prstGeom>
            <a:solidFill>
              <a:srgbClr val="419CCC"/>
            </a:solidFill>
            <a:ln>
              <a:noFill/>
            </a:ln>
          </p:spPr>
          <p:txBody>
            <a:bodyPr spcFirstLastPara="1" wrap="square" lIns="243828" tIns="243828" rIns="243828" bIns="243828" anchor="ctr" anchorCtr="0">
              <a:noAutofit/>
            </a:bodyPr>
            <a:lstStyle/>
            <a:p>
              <a:pPr defTabSz="2438674">
                <a:buClr>
                  <a:srgbClr val="000000"/>
                </a:buClr>
              </a:pPr>
              <a:endParaRPr sz="1400" b="1" kern="0">
                <a:solidFill>
                  <a:srgbClr val="000000"/>
                </a:solidFill>
                <a:latin typeface="Century Gothic" panose="020B0502020202020204" pitchFamily="34" charset="0"/>
                <a:cs typeface="Arial"/>
                <a:sym typeface="Arial"/>
              </a:endParaRPr>
            </a:p>
          </p:txBody>
        </p:sp>
        <p:sp>
          <p:nvSpPr>
            <p:cNvPr id="10" name="Google Shape;1020;p46">
              <a:extLst>
                <a:ext uri="{FF2B5EF4-FFF2-40B4-BE49-F238E27FC236}">
                  <a16:creationId xmlns:a16="http://schemas.microsoft.com/office/drawing/2014/main" id="{07DEDCE0-2A41-C75D-F5D6-099F0BE42FA2}"/>
                </a:ext>
              </a:extLst>
            </p:cNvPr>
            <p:cNvSpPr/>
            <p:nvPr/>
          </p:nvSpPr>
          <p:spPr>
            <a:xfrm>
              <a:off x="6716474" y="5687803"/>
              <a:ext cx="745802" cy="745802"/>
            </a:xfrm>
            <a:prstGeom prst="ellipse">
              <a:avLst/>
            </a:pr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sz="1400" kern="0">
                <a:solidFill>
                  <a:srgbClr val="000000"/>
                </a:solidFill>
                <a:latin typeface="Arial"/>
                <a:cs typeface="Arial"/>
                <a:sym typeface="Arial"/>
              </a:endParaRPr>
            </a:p>
          </p:txBody>
        </p:sp>
        <p:sp>
          <p:nvSpPr>
            <p:cNvPr id="11" name="Google Shape;1022;p46">
              <a:extLst>
                <a:ext uri="{FF2B5EF4-FFF2-40B4-BE49-F238E27FC236}">
                  <a16:creationId xmlns:a16="http://schemas.microsoft.com/office/drawing/2014/main" id="{17401C2E-793A-869A-2550-AAD4B0B2FFEC}"/>
                </a:ext>
              </a:extLst>
            </p:cNvPr>
            <p:cNvSpPr txBox="1"/>
            <p:nvPr/>
          </p:nvSpPr>
          <p:spPr>
            <a:xfrm>
              <a:off x="8180144" y="1637437"/>
              <a:ext cx="1650190" cy="878206"/>
            </a:xfrm>
            <a:prstGeom prst="rect">
              <a:avLst/>
            </a:prstGeom>
            <a:noFill/>
            <a:ln>
              <a:noFill/>
            </a:ln>
          </p:spPr>
          <p:txBody>
            <a:bodyPr spcFirstLastPara="1" wrap="square" lIns="243828" tIns="243828" rIns="243828" bIns="243828" anchor="t" anchorCtr="0">
              <a:noAutofit/>
            </a:bodyPr>
            <a:lstStyle/>
            <a:p>
              <a:pPr algn="r" defTabSz="2438674">
                <a:buClr>
                  <a:srgbClr val="000000"/>
                </a:buClr>
                <a:buSzPts val="1100"/>
              </a:pPr>
              <a:r>
                <a:rPr lang="es" sz="1600" b="1" kern="0" dirty="0">
                  <a:solidFill>
                    <a:srgbClr val="FFFFFF"/>
                  </a:solidFill>
                  <a:latin typeface="Century Gothic" panose="020B0502020202020204" pitchFamily="34" charset="0"/>
                  <a:ea typeface="Maven Pro"/>
                  <a:cs typeface="Maven Pro"/>
                  <a:sym typeface="Maven Pro"/>
                </a:rPr>
                <a:t>Venus</a:t>
              </a:r>
            </a:p>
            <a:p>
              <a:pPr defTabSz="2438674">
                <a:buClr>
                  <a:srgbClr val="000000"/>
                </a:buClr>
                <a:buSzPts val="1100"/>
              </a:pPr>
              <a:endParaRPr sz="1600" b="1" kern="0" dirty="0">
                <a:solidFill>
                  <a:srgbClr val="FFFFFF"/>
                </a:solidFill>
                <a:latin typeface="Century Gothic" panose="020B0502020202020204" pitchFamily="34" charset="0"/>
                <a:ea typeface="Maven Pro"/>
                <a:cs typeface="Maven Pro"/>
                <a:sym typeface="Maven Pro"/>
              </a:endParaRPr>
            </a:p>
            <a:p>
              <a:pPr algn="r" defTabSz="2438674">
                <a:buClr>
                  <a:srgbClr val="000000"/>
                </a:buClr>
                <a:buSzPts val="1100"/>
              </a:pPr>
              <a:r>
                <a:rPr lang="es" sz="1100" kern="0" dirty="0">
                  <a:solidFill>
                    <a:srgbClr val="FFFFFF"/>
                  </a:solidFill>
                  <a:latin typeface="Century Gothic" panose="020B0502020202020204" pitchFamily="34" charset="0"/>
                  <a:ea typeface="EB Garamond"/>
                  <a:cs typeface="EB Garamond"/>
                  <a:sym typeface="EB Garamond"/>
                </a:rPr>
                <a:t>Venus has a beautiful name, but it’s terribly hot, even hotter than Mercury</a:t>
              </a:r>
              <a:endParaRPr sz="1100" kern="0" dirty="0">
                <a:solidFill>
                  <a:srgbClr val="FFFFFF"/>
                </a:solidFill>
                <a:latin typeface="Century Gothic" panose="020B0502020202020204" pitchFamily="34" charset="0"/>
                <a:ea typeface="EB Garamond"/>
                <a:cs typeface="EB Garamond"/>
                <a:sym typeface="EB Garamond"/>
              </a:endParaRPr>
            </a:p>
          </p:txBody>
        </p:sp>
        <p:sp>
          <p:nvSpPr>
            <p:cNvPr id="12" name="Google Shape;1023;p46">
              <a:extLst>
                <a:ext uri="{FF2B5EF4-FFF2-40B4-BE49-F238E27FC236}">
                  <a16:creationId xmlns:a16="http://schemas.microsoft.com/office/drawing/2014/main" id="{33105B9E-8E9C-DBE0-F9AD-32E060963B88}"/>
                </a:ext>
              </a:extLst>
            </p:cNvPr>
            <p:cNvSpPr txBox="1"/>
            <p:nvPr/>
          </p:nvSpPr>
          <p:spPr>
            <a:xfrm>
              <a:off x="6371762" y="3717039"/>
              <a:ext cx="1650190" cy="840430"/>
            </a:xfrm>
            <a:prstGeom prst="rect">
              <a:avLst/>
            </a:prstGeom>
            <a:noFill/>
            <a:ln>
              <a:noFill/>
            </a:ln>
          </p:spPr>
          <p:txBody>
            <a:bodyPr spcFirstLastPara="1" wrap="square" lIns="243828" tIns="243828" rIns="243828" bIns="243828" anchor="t" anchorCtr="0">
              <a:noAutofit/>
            </a:bodyPr>
            <a:lstStyle/>
            <a:p>
              <a:pPr defTabSz="2438674">
                <a:buClr>
                  <a:srgbClr val="000000"/>
                </a:buClr>
                <a:buSzPts val="1100"/>
              </a:pPr>
              <a:r>
                <a:rPr lang="es" sz="1600" b="1" kern="0" dirty="0">
                  <a:solidFill>
                    <a:srgbClr val="FFFFFF"/>
                  </a:solidFill>
                  <a:latin typeface="Century Gothic" panose="020B0502020202020204" pitchFamily="34" charset="0"/>
                  <a:ea typeface="Maven Pro"/>
                  <a:cs typeface="Maven Pro"/>
                  <a:sym typeface="Maven Pro"/>
                </a:rPr>
                <a:t>Mars</a:t>
              </a:r>
            </a:p>
            <a:p>
              <a:pPr defTabSz="2438674">
                <a:buClr>
                  <a:srgbClr val="000000"/>
                </a:buClr>
                <a:buSzPts val="1100"/>
              </a:pPr>
              <a:endParaRPr sz="1600" b="1" kern="0" dirty="0">
                <a:solidFill>
                  <a:srgbClr val="FFFFFF"/>
                </a:solidFill>
                <a:latin typeface="Century Gothic" panose="020B0502020202020204" pitchFamily="34" charset="0"/>
                <a:ea typeface="Maven Pro"/>
                <a:cs typeface="Maven Pro"/>
                <a:sym typeface="Maven Pro"/>
              </a:endParaRPr>
            </a:p>
            <a:p>
              <a:pPr defTabSz="2438674">
                <a:buClr>
                  <a:srgbClr val="000000"/>
                </a:buClr>
                <a:buSzPts val="1100"/>
              </a:pPr>
              <a:r>
                <a:rPr lang="es" sz="1100" kern="0" dirty="0">
                  <a:solidFill>
                    <a:srgbClr val="FFFFFF"/>
                  </a:solidFill>
                  <a:latin typeface="Century Gothic" panose="020B0502020202020204" pitchFamily="34" charset="0"/>
                  <a:ea typeface="EB Garamond"/>
                  <a:cs typeface="EB Garamond"/>
                  <a:sym typeface="EB Garamond"/>
                </a:rPr>
                <a:t>Despite being red, Mars is a cold place, not hot. It’s full of iron oxide dust</a:t>
              </a:r>
              <a:endParaRPr sz="1100" kern="0" dirty="0">
                <a:solidFill>
                  <a:srgbClr val="FFFFFF"/>
                </a:solidFill>
                <a:latin typeface="Century Gothic" panose="020B0502020202020204" pitchFamily="34" charset="0"/>
                <a:ea typeface="EB Garamond"/>
                <a:cs typeface="EB Garamond"/>
                <a:sym typeface="EB Garamond"/>
              </a:endParaRPr>
            </a:p>
          </p:txBody>
        </p:sp>
        <p:sp>
          <p:nvSpPr>
            <p:cNvPr id="13" name="Google Shape;1024;p46">
              <a:extLst>
                <a:ext uri="{FF2B5EF4-FFF2-40B4-BE49-F238E27FC236}">
                  <a16:creationId xmlns:a16="http://schemas.microsoft.com/office/drawing/2014/main" id="{2781160E-E278-A647-3006-DCBE4B87603A}"/>
                </a:ext>
              </a:extLst>
            </p:cNvPr>
            <p:cNvSpPr txBox="1"/>
            <p:nvPr/>
          </p:nvSpPr>
          <p:spPr>
            <a:xfrm>
              <a:off x="8380297" y="3825559"/>
              <a:ext cx="1749734" cy="878206"/>
            </a:xfrm>
            <a:prstGeom prst="rect">
              <a:avLst/>
            </a:prstGeom>
            <a:noFill/>
            <a:ln>
              <a:noFill/>
            </a:ln>
          </p:spPr>
          <p:txBody>
            <a:bodyPr spcFirstLastPara="1" wrap="square" lIns="243828" tIns="243828" rIns="243828" bIns="243828" anchor="t" anchorCtr="0">
              <a:noAutofit/>
            </a:bodyPr>
            <a:lstStyle/>
            <a:p>
              <a:pPr defTabSz="2438674">
                <a:buClr>
                  <a:srgbClr val="000000"/>
                </a:buClr>
                <a:buSzPts val="1100"/>
              </a:pPr>
              <a:r>
                <a:rPr lang="es" sz="1600" b="1" kern="0" dirty="0">
                  <a:solidFill>
                    <a:srgbClr val="FFFFFF"/>
                  </a:solidFill>
                  <a:latin typeface="Century Gothic" panose="020B0502020202020204" pitchFamily="34" charset="0"/>
                  <a:ea typeface="Maven Pro"/>
                  <a:cs typeface="Maven Pro"/>
                  <a:sym typeface="Maven Pro"/>
                </a:rPr>
                <a:t>Jupiter</a:t>
              </a:r>
            </a:p>
            <a:p>
              <a:pPr defTabSz="2438674">
                <a:buClr>
                  <a:srgbClr val="000000"/>
                </a:buClr>
                <a:buSzPts val="1100"/>
              </a:pPr>
              <a:endParaRPr sz="1600" b="1" kern="0" dirty="0">
                <a:solidFill>
                  <a:srgbClr val="FFFFFF"/>
                </a:solidFill>
                <a:latin typeface="Century Gothic" panose="020B0502020202020204" pitchFamily="34" charset="0"/>
                <a:ea typeface="Maven Pro"/>
                <a:cs typeface="Maven Pro"/>
                <a:sym typeface="Maven Pro"/>
              </a:endParaRPr>
            </a:p>
            <a:p>
              <a:pPr defTabSz="2438674">
                <a:buClr>
                  <a:srgbClr val="000000"/>
                </a:buClr>
                <a:buSzPts val="1100"/>
              </a:pPr>
              <a:r>
                <a:rPr lang="es" sz="1100" kern="0" dirty="0">
                  <a:solidFill>
                    <a:srgbClr val="FFFFFF"/>
                  </a:solidFill>
                  <a:latin typeface="Century Gothic" panose="020B0502020202020204" pitchFamily="34" charset="0"/>
                  <a:ea typeface="EB Garamond"/>
                  <a:cs typeface="EB Garamond"/>
                  <a:sym typeface="EB Garamond"/>
                </a:rPr>
                <a:t>It’s the biggest planet in our Solar System and the fourth-brightest object in the sky</a:t>
              </a:r>
              <a:endParaRPr sz="1100" kern="0" dirty="0">
                <a:solidFill>
                  <a:srgbClr val="FFFFFF"/>
                </a:solidFill>
                <a:latin typeface="Century Gothic" panose="020B0502020202020204" pitchFamily="34" charset="0"/>
                <a:ea typeface="Montserrat"/>
                <a:cs typeface="Montserrat"/>
                <a:sym typeface="Montserrat"/>
              </a:endParaRPr>
            </a:p>
          </p:txBody>
        </p:sp>
        <p:sp>
          <p:nvSpPr>
            <p:cNvPr id="14" name="Google Shape;1025;p46">
              <a:extLst>
                <a:ext uri="{FF2B5EF4-FFF2-40B4-BE49-F238E27FC236}">
                  <a16:creationId xmlns:a16="http://schemas.microsoft.com/office/drawing/2014/main" id="{3C3492A2-9B60-2157-5386-C4E6A08399F2}"/>
                </a:ext>
              </a:extLst>
            </p:cNvPr>
            <p:cNvSpPr txBox="1"/>
            <p:nvPr/>
          </p:nvSpPr>
          <p:spPr>
            <a:xfrm>
              <a:off x="6106571" y="1505425"/>
              <a:ext cx="1650190" cy="1138900"/>
            </a:xfrm>
            <a:prstGeom prst="rect">
              <a:avLst/>
            </a:prstGeom>
            <a:noFill/>
            <a:ln>
              <a:noFill/>
            </a:ln>
          </p:spPr>
          <p:txBody>
            <a:bodyPr spcFirstLastPara="1" wrap="square" lIns="243828" tIns="243828" rIns="243828" bIns="243828" anchor="t" anchorCtr="0">
              <a:noAutofit/>
            </a:bodyPr>
            <a:lstStyle/>
            <a:p>
              <a:pPr defTabSz="2438674">
                <a:buClr>
                  <a:srgbClr val="000000"/>
                </a:buClr>
                <a:buSzPts val="1100"/>
              </a:pPr>
              <a:r>
                <a:rPr lang="es" sz="1600" b="1" kern="0" dirty="0">
                  <a:solidFill>
                    <a:srgbClr val="FFFFFF"/>
                  </a:solidFill>
                  <a:latin typeface="Century Gothic" panose="020B0502020202020204" pitchFamily="34" charset="0"/>
                  <a:ea typeface="Maven Pro"/>
                  <a:cs typeface="Maven Pro"/>
                  <a:sym typeface="Maven Pro"/>
                </a:rPr>
                <a:t>Mercury</a:t>
              </a:r>
            </a:p>
            <a:p>
              <a:pPr defTabSz="2438674">
                <a:buClr>
                  <a:srgbClr val="000000"/>
                </a:buClr>
                <a:buSzPts val="1100"/>
              </a:pPr>
              <a:endParaRPr sz="1600" b="1" kern="0" dirty="0">
                <a:solidFill>
                  <a:srgbClr val="FFFFFF"/>
                </a:solidFill>
                <a:latin typeface="Century Gothic" panose="020B0502020202020204" pitchFamily="34" charset="0"/>
                <a:ea typeface="Maven Pro"/>
                <a:cs typeface="Maven Pro"/>
                <a:sym typeface="Maven Pro"/>
              </a:endParaRPr>
            </a:p>
            <a:p>
              <a:pPr defTabSz="2438674">
                <a:spcAft>
                  <a:spcPts val="533"/>
                </a:spcAft>
                <a:buClr>
                  <a:srgbClr val="000000"/>
                </a:buClr>
                <a:buSzPts val="1100"/>
              </a:pPr>
              <a:r>
                <a:rPr lang="es" sz="1100" kern="0" dirty="0">
                  <a:solidFill>
                    <a:srgbClr val="FFFFFF"/>
                  </a:solidFill>
                  <a:latin typeface="Century Gothic" panose="020B0502020202020204" pitchFamily="34" charset="0"/>
                  <a:ea typeface="EB Garamond"/>
                  <a:cs typeface="EB Garamond"/>
                  <a:sym typeface="EB Garamond"/>
                </a:rPr>
                <a:t>Mercury is the closest planet to the Sun and is only a bit larger than our Moon</a:t>
              </a:r>
              <a:endParaRPr sz="1100" kern="0" dirty="0">
                <a:solidFill>
                  <a:srgbClr val="FFFFFF"/>
                </a:solidFill>
                <a:latin typeface="Century Gothic" panose="020B0502020202020204" pitchFamily="34" charset="0"/>
                <a:ea typeface="EB Garamond"/>
                <a:cs typeface="EB Garamond"/>
                <a:sym typeface="EB Garamond"/>
              </a:endParaRPr>
            </a:p>
          </p:txBody>
        </p:sp>
        <p:sp>
          <p:nvSpPr>
            <p:cNvPr id="15" name="Google Shape;1027;p46">
              <a:extLst>
                <a:ext uri="{FF2B5EF4-FFF2-40B4-BE49-F238E27FC236}">
                  <a16:creationId xmlns:a16="http://schemas.microsoft.com/office/drawing/2014/main" id="{303F2C4C-811F-46C8-A654-B1D77D4F0E34}"/>
                </a:ext>
              </a:extLst>
            </p:cNvPr>
            <p:cNvSpPr txBox="1">
              <a:spLocks/>
            </p:cNvSpPr>
            <p:nvPr/>
          </p:nvSpPr>
          <p:spPr>
            <a:xfrm>
              <a:off x="10565718" y="4400275"/>
              <a:ext cx="745802" cy="725231"/>
            </a:xfrm>
            <a:prstGeom prst="rect">
              <a:avLst/>
            </a:prstGeom>
          </p:spPr>
          <p:txBody>
            <a:bodyPr spcFirstLastPara="1" wrap="square" lIns="243828" tIns="243828" rIns="243828" bIns="243828"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s" sz="1800" b="1" dirty="0">
                  <a:solidFill>
                    <a:schemeClr val="lt1"/>
                  </a:solidFill>
                  <a:latin typeface="Century Gothic" panose="020B0502020202020204" pitchFamily="34" charset="0"/>
                </a:rPr>
                <a:t>02</a:t>
              </a:r>
            </a:p>
          </p:txBody>
        </p:sp>
        <p:sp>
          <p:nvSpPr>
            <p:cNvPr id="16" name="Google Shape;1028;p46">
              <a:extLst>
                <a:ext uri="{FF2B5EF4-FFF2-40B4-BE49-F238E27FC236}">
                  <a16:creationId xmlns:a16="http://schemas.microsoft.com/office/drawing/2014/main" id="{48D22038-87F8-E1E5-528F-198610EAA520}"/>
                </a:ext>
              </a:extLst>
            </p:cNvPr>
            <p:cNvSpPr txBox="1">
              <a:spLocks/>
            </p:cNvSpPr>
            <p:nvPr/>
          </p:nvSpPr>
          <p:spPr>
            <a:xfrm>
              <a:off x="6724439" y="5685013"/>
              <a:ext cx="745802" cy="725231"/>
            </a:xfrm>
            <a:prstGeom prst="rect">
              <a:avLst/>
            </a:prstGeom>
          </p:spPr>
          <p:txBody>
            <a:bodyPr spcFirstLastPara="1" wrap="square" lIns="243828" tIns="243828" rIns="243828" bIns="243828"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s" sz="1800" b="1" dirty="0">
                  <a:solidFill>
                    <a:schemeClr val="lt1"/>
                  </a:solidFill>
                  <a:latin typeface="Century Gothic" panose="020B0502020202020204" pitchFamily="34" charset="0"/>
                </a:rPr>
                <a:t>03</a:t>
              </a:r>
            </a:p>
          </p:txBody>
        </p:sp>
        <p:sp>
          <p:nvSpPr>
            <p:cNvPr id="17" name="Google Shape;1029;p46">
              <a:extLst>
                <a:ext uri="{FF2B5EF4-FFF2-40B4-BE49-F238E27FC236}">
                  <a16:creationId xmlns:a16="http://schemas.microsoft.com/office/drawing/2014/main" id="{5A173494-11A9-5A19-8B08-C4F9A2424B93}"/>
                </a:ext>
              </a:extLst>
            </p:cNvPr>
            <p:cNvSpPr txBox="1">
              <a:spLocks/>
            </p:cNvSpPr>
            <p:nvPr/>
          </p:nvSpPr>
          <p:spPr>
            <a:xfrm>
              <a:off x="4884277" y="2015566"/>
              <a:ext cx="745802" cy="725231"/>
            </a:xfrm>
            <a:prstGeom prst="rect">
              <a:avLst/>
            </a:prstGeom>
          </p:spPr>
          <p:txBody>
            <a:bodyPr spcFirstLastPara="1" wrap="square" lIns="243828" tIns="243828" rIns="243828" bIns="243828"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s" sz="1800" b="1" dirty="0">
                  <a:solidFill>
                    <a:schemeClr val="lt1"/>
                  </a:solidFill>
                  <a:latin typeface="Century Gothic" panose="020B0502020202020204" pitchFamily="34" charset="0"/>
                </a:rPr>
                <a:t>04</a:t>
              </a:r>
            </a:p>
          </p:txBody>
        </p:sp>
        <p:sp>
          <p:nvSpPr>
            <p:cNvPr id="21" name="Google Shape;1027;p46">
              <a:extLst>
                <a:ext uri="{FF2B5EF4-FFF2-40B4-BE49-F238E27FC236}">
                  <a16:creationId xmlns:a16="http://schemas.microsoft.com/office/drawing/2014/main" id="{91E0F989-3775-64F2-4B88-9F101BA393F0}"/>
                </a:ext>
              </a:extLst>
            </p:cNvPr>
            <p:cNvSpPr txBox="1">
              <a:spLocks/>
            </p:cNvSpPr>
            <p:nvPr/>
          </p:nvSpPr>
          <p:spPr>
            <a:xfrm>
              <a:off x="10172018" y="1441175"/>
              <a:ext cx="745802" cy="725231"/>
            </a:xfrm>
            <a:prstGeom prst="rect">
              <a:avLst/>
            </a:prstGeom>
          </p:spPr>
          <p:txBody>
            <a:bodyPr spcFirstLastPara="1" wrap="square" lIns="243828" tIns="243828" rIns="243828" bIns="243828"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s" sz="1800" b="1" dirty="0">
                  <a:solidFill>
                    <a:schemeClr val="lt1"/>
                  </a:solidFill>
                  <a:latin typeface="Century Gothic" panose="020B0502020202020204" pitchFamily="34" charset="0"/>
                </a:rPr>
                <a:t>01</a:t>
              </a:r>
            </a:p>
          </p:txBody>
        </p:sp>
      </p:grpSp>
    </p:spTree>
    <p:extLst>
      <p:ext uri="{BB962C8B-B14F-4D97-AF65-F5344CB8AC3E}">
        <p14:creationId xmlns:p14="http://schemas.microsoft.com/office/powerpoint/2010/main" val="1735565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9" name="Google Shape;26;p4">
            <a:extLst>
              <a:ext uri="{FF2B5EF4-FFF2-40B4-BE49-F238E27FC236}">
                <a16:creationId xmlns:a16="http://schemas.microsoft.com/office/drawing/2014/main" id="{0628CCE8-FDA4-E562-18A1-C2FC2057FD29}"/>
              </a:ext>
            </a:extLst>
          </p:cNvPr>
          <p:cNvSpPr/>
          <p:nvPr/>
        </p:nvSpPr>
        <p:spPr>
          <a:xfrm>
            <a:off x="732098" y="2205702"/>
            <a:ext cx="3214601" cy="3215830"/>
          </a:xfrm>
          <a:prstGeom prst="round2DiagRect">
            <a:avLst>
              <a:gd name="adj1" fmla="val 46076"/>
              <a:gd name="adj2" fmla="val 0"/>
            </a:avLst>
          </a:prstGeom>
          <a:solidFill>
            <a:srgbClr val="995DB3"/>
          </a:solidFill>
          <a:ln>
            <a:noFill/>
          </a:ln>
        </p:spPr>
        <p:txBody>
          <a:bodyPr spcFirstLastPara="1" wrap="square" lIns="91436" tIns="91436" rIns="91436" bIns="91436" anchor="ctr" anchorCtr="0">
            <a:noAutofit/>
          </a:bodyPr>
          <a:lstStyle/>
          <a:p>
            <a:endParaRPr/>
          </a:p>
        </p:txBody>
      </p:sp>
      <p:sp>
        <p:nvSpPr>
          <p:cNvPr id="17" name="Google Shape;29;p4">
            <a:extLst>
              <a:ext uri="{FF2B5EF4-FFF2-40B4-BE49-F238E27FC236}">
                <a16:creationId xmlns:a16="http://schemas.microsoft.com/office/drawing/2014/main" id="{0FC3724E-C7AB-BF7C-92C7-72DAD0DDC8EF}"/>
              </a:ext>
            </a:extLst>
          </p:cNvPr>
          <p:cNvSpPr/>
          <p:nvPr/>
        </p:nvSpPr>
        <p:spPr>
          <a:xfrm>
            <a:off x="4537261" y="2205702"/>
            <a:ext cx="3214601" cy="3215830"/>
          </a:xfrm>
          <a:prstGeom prst="round2DiagRect">
            <a:avLst>
              <a:gd name="adj1" fmla="val 46076"/>
              <a:gd name="adj2" fmla="val 0"/>
            </a:avLst>
          </a:prstGeom>
          <a:solidFill>
            <a:srgbClr val="FF8026"/>
          </a:solidFill>
          <a:ln>
            <a:noFill/>
          </a:ln>
        </p:spPr>
        <p:txBody>
          <a:bodyPr spcFirstLastPara="1" wrap="square" lIns="91436" tIns="91436" rIns="91436" bIns="91436" anchor="ctr" anchorCtr="0">
            <a:noAutofit/>
          </a:bodyPr>
          <a:lstStyle/>
          <a:p>
            <a:endParaRPr/>
          </a:p>
        </p:txBody>
      </p:sp>
      <p:sp>
        <p:nvSpPr>
          <p:cNvPr id="15" name="Google Shape;32;p4">
            <a:extLst>
              <a:ext uri="{FF2B5EF4-FFF2-40B4-BE49-F238E27FC236}">
                <a16:creationId xmlns:a16="http://schemas.microsoft.com/office/drawing/2014/main" id="{70A1D9DB-AAA9-32AA-2236-CA44C63A7A34}"/>
              </a:ext>
            </a:extLst>
          </p:cNvPr>
          <p:cNvSpPr/>
          <p:nvPr/>
        </p:nvSpPr>
        <p:spPr>
          <a:xfrm>
            <a:off x="8428220" y="2205702"/>
            <a:ext cx="3214602" cy="3215830"/>
          </a:xfrm>
          <a:prstGeom prst="round2DiagRect">
            <a:avLst>
              <a:gd name="adj1" fmla="val 46076"/>
              <a:gd name="adj2" fmla="val 0"/>
            </a:avLst>
          </a:prstGeom>
          <a:solidFill>
            <a:srgbClr val="7DD1CE"/>
          </a:solidFill>
          <a:ln>
            <a:noFill/>
          </a:ln>
        </p:spPr>
        <p:txBody>
          <a:bodyPr spcFirstLastPara="1" wrap="square" lIns="91436" tIns="91436" rIns="91436" bIns="91436" anchor="ctr" anchorCtr="0">
            <a:noAutofit/>
          </a:bodyPr>
          <a:lstStyle/>
          <a:p>
            <a:endParaRPr/>
          </a:p>
        </p:txBody>
      </p:sp>
      <p:sp>
        <p:nvSpPr>
          <p:cNvPr id="9" name="Google Shape;440;p44">
            <a:extLst>
              <a:ext uri="{FF2B5EF4-FFF2-40B4-BE49-F238E27FC236}">
                <a16:creationId xmlns:a16="http://schemas.microsoft.com/office/drawing/2014/main" id="{6191D372-31D7-8EFB-E5AA-170861BD318A}"/>
              </a:ext>
            </a:extLst>
          </p:cNvPr>
          <p:cNvSpPr txBox="1"/>
          <p:nvPr/>
        </p:nvSpPr>
        <p:spPr>
          <a:xfrm>
            <a:off x="852165" y="3664169"/>
            <a:ext cx="3094533" cy="819198"/>
          </a:xfrm>
          <a:prstGeom prst="rect">
            <a:avLst/>
          </a:prstGeom>
          <a:noFill/>
          <a:ln>
            <a:noFill/>
          </a:ln>
        </p:spPr>
        <p:txBody>
          <a:bodyPr spcFirstLastPara="1" wrap="square" lIns="243828" tIns="243828" rIns="243828" bIns="243828" anchor="t" anchorCtr="0">
            <a:noAutofit/>
          </a:bodyPr>
          <a:lstStyle/>
          <a:p>
            <a:pPr defTabSz="2438674">
              <a:spcAft>
                <a:spcPts val="4267"/>
              </a:spcAft>
              <a:buClr>
                <a:srgbClr val="000000"/>
              </a:buClr>
            </a:pPr>
            <a:r>
              <a:rPr lang="en-US" kern="0" dirty="0">
                <a:solidFill>
                  <a:schemeClr val="bg1"/>
                </a:solidFill>
                <a:latin typeface="Century Gothic" panose="020B0502020202020204" pitchFamily="34" charset="0"/>
                <a:ea typeface="Josefin Slab SemiBold"/>
                <a:cs typeface="Josefin Slab SemiBold"/>
                <a:sym typeface="Josefin Slab SemiBold"/>
              </a:rPr>
              <a:t>simply dummy text of the printing and typesetting</a:t>
            </a:r>
          </a:p>
        </p:txBody>
      </p:sp>
      <p:sp>
        <p:nvSpPr>
          <p:cNvPr id="10" name="Rectangle 9">
            <a:extLst>
              <a:ext uri="{FF2B5EF4-FFF2-40B4-BE49-F238E27FC236}">
                <a16:creationId xmlns:a16="http://schemas.microsoft.com/office/drawing/2014/main" id="{642AFBE2-4567-4311-AB84-BD6F35EC64CB}"/>
              </a:ext>
            </a:extLst>
          </p:cNvPr>
          <p:cNvSpPr/>
          <p:nvPr/>
        </p:nvSpPr>
        <p:spPr>
          <a:xfrm>
            <a:off x="929344" y="3253242"/>
            <a:ext cx="2558195" cy="523220"/>
          </a:xfrm>
          <a:prstGeom prst="rect">
            <a:avLst/>
          </a:prstGeom>
        </p:spPr>
        <p:txBody>
          <a:bodyPr wrap="square">
            <a:spAutoFit/>
          </a:bodyPr>
          <a:lstStyle/>
          <a:p>
            <a:r>
              <a:rPr lang="en-US" sz="2800" b="1" dirty="0">
                <a:solidFill>
                  <a:schemeClr val="bg1"/>
                </a:solidFill>
                <a:latin typeface="Century Gothic" panose="020B0502020202020204" pitchFamily="34" charset="0"/>
              </a:rPr>
              <a:t>MISSION</a:t>
            </a:r>
          </a:p>
        </p:txBody>
      </p:sp>
      <p:sp>
        <p:nvSpPr>
          <p:cNvPr id="11" name="Google Shape;440;p44">
            <a:extLst>
              <a:ext uri="{FF2B5EF4-FFF2-40B4-BE49-F238E27FC236}">
                <a16:creationId xmlns:a16="http://schemas.microsoft.com/office/drawing/2014/main" id="{F309A4C5-BE1B-CAB8-EA12-92721FFC149F}"/>
              </a:ext>
            </a:extLst>
          </p:cNvPr>
          <p:cNvSpPr txBox="1"/>
          <p:nvPr/>
        </p:nvSpPr>
        <p:spPr>
          <a:xfrm>
            <a:off x="4812584" y="3664169"/>
            <a:ext cx="3094533" cy="819198"/>
          </a:xfrm>
          <a:prstGeom prst="rect">
            <a:avLst/>
          </a:prstGeom>
          <a:noFill/>
          <a:ln>
            <a:noFill/>
          </a:ln>
        </p:spPr>
        <p:txBody>
          <a:bodyPr spcFirstLastPara="1" wrap="square" lIns="243828" tIns="243828" rIns="243828" bIns="243828" anchor="t" anchorCtr="0">
            <a:noAutofit/>
          </a:bodyPr>
          <a:lstStyle/>
          <a:p>
            <a:pPr defTabSz="2438674">
              <a:spcAft>
                <a:spcPts val="4267"/>
              </a:spcAft>
              <a:buClr>
                <a:srgbClr val="000000"/>
              </a:buClr>
            </a:pPr>
            <a:r>
              <a:rPr lang="en-US" kern="0" dirty="0">
                <a:solidFill>
                  <a:schemeClr val="bg1"/>
                </a:solidFill>
                <a:latin typeface="Century Gothic" panose="020B0502020202020204" pitchFamily="34" charset="0"/>
                <a:ea typeface="Josefin Slab SemiBold"/>
                <a:cs typeface="Josefin Slab SemiBold"/>
                <a:sym typeface="Josefin Slab SemiBold"/>
              </a:rPr>
              <a:t>simply dummy text of the printing and typesetting</a:t>
            </a:r>
          </a:p>
        </p:txBody>
      </p:sp>
      <p:sp>
        <p:nvSpPr>
          <p:cNvPr id="12" name="Rectangle 11">
            <a:extLst>
              <a:ext uri="{FF2B5EF4-FFF2-40B4-BE49-F238E27FC236}">
                <a16:creationId xmlns:a16="http://schemas.microsoft.com/office/drawing/2014/main" id="{895C2674-D5B8-41AF-1E68-A858CBD75ED4}"/>
              </a:ext>
            </a:extLst>
          </p:cNvPr>
          <p:cNvSpPr/>
          <p:nvPr/>
        </p:nvSpPr>
        <p:spPr>
          <a:xfrm>
            <a:off x="4889763" y="3253242"/>
            <a:ext cx="2558195" cy="523220"/>
          </a:xfrm>
          <a:prstGeom prst="rect">
            <a:avLst/>
          </a:prstGeom>
        </p:spPr>
        <p:txBody>
          <a:bodyPr wrap="square">
            <a:spAutoFit/>
          </a:bodyPr>
          <a:lstStyle/>
          <a:p>
            <a:r>
              <a:rPr lang="en-US" sz="2800" b="1" dirty="0">
                <a:solidFill>
                  <a:schemeClr val="bg1"/>
                </a:solidFill>
                <a:latin typeface="Century Gothic" panose="020B0502020202020204" pitchFamily="34" charset="0"/>
              </a:rPr>
              <a:t>VISION</a:t>
            </a:r>
          </a:p>
        </p:txBody>
      </p:sp>
      <p:sp>
        <p:nvSpPr>
          <p:cNvPr id="13" name="Google Shape;440;p44">
            <a:extLst>
              <a:ext uri="{FF2B5EF4-FFF2-40B4-BE49-F238E27FC236}">
                <a16:creationId xmlns:a16="http://schemas.microsoft.com/office/drawing/2014/main" id="{F126AD0F-FC9A-A626-AF92-447C9CC35C7D}"/>
              </a:ext>
            </a:extLst>
          </p:cNvPr>
          <p:cNvSpPr txBox="1"/>
          <p:nvPr/>
        </p:nvSpPr>
        <p:spPr>
          <a:xfrm>
            <a:off x="8548287" y="3664169"/>
            <a:ext cx="3094533" cy="819198"/>
          </a:xfrm>
          <a:prstGeom prst="rect">
            <a:avLst/>
          </a:prstGeom>
          <a:noFill/>
          <a:ln>
            <a:noFill/>
          </a:ln>
        </p:spPr>
        <p:txBody>
          <a:bodyPr spcFirstLastPara="1" wrap="square" lIns="243828" tIns="243828" rIns="243828" bIns="243828" anchor="t" anchorCtr="0">
            <a:noAutofit/>
          </a:bodyPr>
          <a:lstStyle/>
          <a:p>
            <a:pPr defTabSz="2438674">
              <a:spcAft>
                <a:spcPts val="4267"/>
              </a:spcAft>
              <a:buClr>
                <a:srgbClr val="000000"/>
              </a:buClr>
            </a:pPr>
            <a:r>
              <a:rPr lang="en-US" kern="0" dirty="0">
                <a:solidFill>
                  <a:schemeClr val="bg1"/>
                </a:solidFill>
                <a:latin typeface="Century Gothic" panose="020B0502020202020204" pitchFamily="34" charset="0"/>
                <a:ea typeface="Josefin Slab SemiBold"/>
                <a:cs typeface="Josefin Slab SemiBold"/>
                <a:sym typeface="Josefin Slab SemiBold"/>
              </a:rPr>
              <a:t>simply dummy text of the printing and typesetting</a:t>
            </a:r>
          </a:p>
        </p:txBody>
      </p:sp>
      <p:sp>
        <p:nvSpPr>
          <p:cNvPr id="14" name="Rectangle 13">
            <a:extLst>
              <a:ext uri="{FF2B5EF4-FFF2-40B4-BE49-F238E27FC236}">
                <a16:creationId xmlns:a16="http://schemas.microsoft.com/office/drawing/2014/main" id="{906E5297-82D6-C863-FC18-CAC65E49EE08}"/>
              </a:ext>
            </a:extLst>
          </p:cNvPr>
          <p:cNvSpPr/>
          <p:nvPr/>
        </p:nvSpPr>
        <p:spPr>
          <a:xfrm>
            <a:off x="8625466" y="3253242"/>
            <a:ext cx="2558195" cy="523220"/>
          </a:xfrm>
          <a:prstGeom prst="rect">
            <a:avLst/>
          </a:prstGeom>
        </p:spPr>
        <p:txBody>
          <a:bodyPr wrap="square">
            <a:spAutoFit/>
          </a:bodyPr>
          <a:lstStyle/>
          <a:p>
            <a:r>
              <a:rPr lang="en-US" sz="2800" b="1" dirty="0">
                <a:solidFill>
                  <a:schemeClr val="bg1"/>
                </a:solidFill>
                <a:latin typeface="Century Gothic" panose="020B0502020202020204" pitchFamily="34" charset="0"/>
              </a:rPr>
              <a:t>VALUES</a:t>
            </a:r>
          </a:p>
        </p:txBody>
      </p:sp>
      <p:sp>
        <p:nvSpPr>
          <p:cNvPr id="21" name="Doughnut 20">
            <a:extLst>
              <a:ext uri="{FF2B5EF4-FFF2-40B4-BE49-F238E27FC236}">
                <a16:creationId xmlns:a16="http://schemas.microsoft.com/office/drawing/2014/main" id="{05F2EECA-40CF-EA8D-E49E-B80D94AA107D}"/>
              </a:ext>
            </a:extLst>
          </p:cNvPr>
          <p:cNvSpPr/>
          <p:nvPr/>
        </p:nvSpPr>
        <p:spPr>
          <a:xfrm>
            <a:off x="3038168" y="2485103"/>
            <a:ext cx="449371" cy="449371"/>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ughnut 21">
            <a:extLst>
              <a:ext uri="{FF2B5EF4-FFF2-40B4-BE49-F238E27FC236}">
                <a16:creationId xmlns:a16="http://schemas.microsoft.com/office/drawing/2014/main" id="{5E13A15E-1B30-2063-FDA8-C4AAEEF7F521}"/>
              </a:ext>
            </a:extLst>
          </p:cNvPr>
          <p:cNvSpPr/>
          <p:nvPr/>
        </p:nvSpPr>
        <p:spPr>
          <a:xfrm>
            <a:off x="7005484" y="2485103"/>
            <a:ext cx="449371" cy="449371"/>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ughnut 22">
            <a:extLst>
              <a:ext uri="{FF2B5EF4-FFF2-40B4-BE49-F238E27FC236}">
                <a16:creationId xmlns:a16="http://schemas.microsoft.com/office/drawing/2014/main" id="{A4E7FCBD-3C22-CA56-E6C6-6AAAFBB55D08}"/>
              </a:ext>
            </a:extLst>
          </p:cNvPr>
          <p:cNvSpPr/>
          <p:nvPr/>
        </p:nvSpPr>
        <p:spPr>
          <a:xfrm>
            <a:off x="10958052" y="2485103"/>
            <a:ext cx="449371" cy="449371"/>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28116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 Same-side Corner of Rectangle 39">
            <a:extLst>
              <a:ext uri="{FF2B5EF4-FFF2-40B4-BE49-F238E27FC236}">
                <a16:creationId xmlns:a16="http://schemas.microsoft.com/office/drawing/2014/main" id="{720C4A27-3F92-5881-8087-C2F461EF9E79}"/>
              </a:ext>
            </a:extLst>
          </p:cNvPr>
          <p:cNvSpPr/>
          <p:nvPr/>
        </p:nvSpPr>
        <p:spPr>
          <a:xfrm>
            <a:off x="4333783" y="5109600"/>
            <a:ext cx="3701143" cy="174840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 Same-side Corner of Rectangle 40">
            <a:extLst>
              <a:ext uri="{FF2B5EF4-FFF2-40B4-BE49-F238E27FC236}">
                <a16:creationId xmlns:a16="http://schemas.microsoft.com/office/drawing/2014/main" id="{CA8A7C33-BB3D-7DE0-92D0-50CE816A5C42}"/>
              </a:ext>
            </a:extLst>
          </p:cNvPr>
          <p:cNvSpPr/>
          <p:nvPr/>
        </p:nvSpPr>
        <p:spPr>
          <a:xfrm>
            <a:off x="952477" y="5127582"/>
            <a:ext cx="2500209" cy="174840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 Same-side Corner of Rectangle 41">
            <a:extLst>
              <a:ext uri="{FF2B5EF4-FFF2-40B4-BE49-F238E27FC236}">
                <a16:creationId xmlns:a16="http://schemas.microsoft.com/office/drawing/2014/main" id="{6ADAAE85-E432-92FC-0389-AB972896FD4C}"/>
              </a:ext>
            </a:extLst>
          </p:cNvPr>
          <p:cNvSpPr/>
          <p:nvPr/>
        </p:nvSpPr>
        <p:spPr>
          <a:xfrm>
            <a:off x="9023260" y="5127582"/>
            <a:ext cx="2500209" cy="174840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4" name="Google Shape;849;p50">
            <a:extLst>
              <a:ext uri="{FF2B5EF4-FFF2-40B4-BE49-F238E27FC236}">
                <a16:creationId xmlns:a16="http://schemas.microsoft.com/office/drawing/2014/main" id="{37858937-71A0-3312-F15A-B4E96D30FF6D}"/>
              </a:ext>
            </a:extLst>
          </p:cNvPr>
          <p:cNvSpPr/>
          <p:nvPr/>
        </p:nvSpPr>
        <p:spPr>
          <a:xfrm>
            <a:off x="1313835" y="4460269"/>
            <a:ext cx="1777495" cy="248573"/>
          </a:xfrm>
          <a:custGeom>
            <a:avLst/>
            <a:gdLst/>
            <a:ahLst/>
            <a:cxnLst/>
            <a:rect l="l" t="t" r="r" b="b"/>
            <a:pathLst>
              <a:path w="34667" h="4848" extrusionOk="0">
                <a:moveTo>
                  <a:pt x="1" y="1"/>
                </a:moveTo>
                <a:lnTo>
                  <a:pt x="1" y="4848"/>
                </a:lnTo>
                <a:lnTo>
                  <a:pt x="34667" y="4848"/>
                </a:lnTo>
                <a:lnTo>
                  <a:pt x="34667" y="1"/>
                </a:ln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5" name="Google Shape;850;p50">
            <a:extLst>
              <a:ext uri="{FF2B5EF4-FFF2-40B4-BE49-F238E27FC236}">
                <a16:creationId xmlns:a16="http://schemas.microsoft.com/office/drawing/2014/main" id="{12DFA1E4-AFC7-8384-ECC8-7194355C0EE1}"/>
              </a:ext>
            </a:extLst>
          </p:cNvPr>
          <p:cNvSpPr/>
          <p:nvPr/>
        </p:nvSpPr>
        <p:spPr>
          <a:xfrm>
            <a:off x="1417510" y="4801555"/>
            <a:ext cx="1570196" cy="783304"/>
          </a:xfrm>
          <a:custGeom>
            <a:avLst/>
            <a:gdLst/>
            <a:ahLst/>
            <a:cxnLst/>
            <a:rect l="l" t="t" r="r" b="b"/>
            <a:pathLst>
              <a:path w="30624" h="15277" extrusionOk="0">
                <a:moveTo>
                  <a:pt x="0" y="1"/>
                </a:moveTo>
                <a:lnTo>
                  <a:pt x="3417" y="15277"/>
                </a:lnTo>
                <a:lnTo>
                  <a:pt x="27207" y="15277"/>
                </a:lnTo>
                <a:lnTo>
                  <a:pt x="30623" y="1"/>
                </a:lnTo>
                <a:close/>
              </a:path>
            </a:pathLst>
          </a:custGeom>
          <a:solidFill>
            <a:srgbClr val="FF8026"/>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6" name="Google Shape;851;p50">
            <a:extLst>
              <a:ext uri="{FF2B5EF4-FFF2-40B4-BE49-F238E27FC236}">
                <a16:creationId xmlns:a16="http://schemas.microsoft.com/office/drawing/2014/main" id="{83C15F52-9262-0E6F-EF2A-8E1C62C42A80}"/>
              </a:ext>
            </a:extLst>
          </p:cNvPr>
          <p:cNvSpPr/>
          <p:nvPr/>
        </p:nvSpPr>
        <p:spPr>
          <a:xfrm>
            <a:off x="1212952" y="4546771"/>
            <a:ext cx="1777495" cy="248573"/>
          </a:xfrm>
          <a:custGeom>
            <a:avLst/>
            <a:gdLst/>
            <a:ahLst/>
            <a:cxnLst/>
            <a:rect l="l" t="t" r="r" b="b"/>
            <a:pathLst>
              <a:path w="34667" h="4848" extrusionOk="0">
                <a:moveTo>
                  <a:pt x="1" y="1"/>
                </a:moveTo>
                <a:lnTo>
                  <a:pt x="1" y="4848"/>
                </a:lnTo>
                <a:lnTo>
                  <a:pt x="34667" y="4848"/>
                </a:lnTo>
                <a:lnTo>
                  <a:pt x="34667" y="1"/>
                </a:lnTo>
                <a:close/>
              </a:path>
            </a:pathLst>
          </a:custGeom>
          <a:noFill/>
          <a:ln w="19050" cap="flat" cmpd="sng">
            <a:solidFill>
              <a:schemeClr val="bg1">
                <a:lumMod val="50000"/>
              </a:schemeClr>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7" name="Google Shape;852;p50">
            <a:extLst>
              <a:ext uri="{FF2B5EF4-FFF2-40B4-BE49-F238E27FC236}">
                <a16:creationId xmlns:a16="http://schemas.microsoft.com/office/drawing/2014/main" id="{308BC947-DDDC-9F46-FA34-0230FE4A7A57}"/>
              </a:ext>
            </a:extLst>
          </p:cNvPr>
          <p:cNvSpPr/>
          <p:nvPr/>
        </p:nvSpPr>
        <p:spPr>
          <a:xfrm>
            <a:off x="1316627" y="4888057"/>
            <a:ext cx="1570196" cy="783304"/>
          </a:xfrm>
          <a:custGeom>
            <a:avLst/>
            <a:gdLst/>
            <a:ahLst/>
            <a:cxnLst/>
            <a:rect l="l" t="t" r="r" b="b"/>
            <a:pathLst>
              <a:path w="30624" h="15277" extrusionOk="0">
                <a:moveTo>
                  <a:pt x="0" y="1"/>
                </a:moveTo>
                <a:lnTo>
                  <a:pt x="3417" y="15277"/>
                </a:lnTo>
                <a:lnTo>
                  <a:pt x="27207" y="15277"/>
                </a:lnTo>
                <a:lnTo>
                  <a:pt x="30623" y="1"/>
                </a:lnTo>
                <a:close/>
              </a:path>
            </a:pathLst>
          </a:custGeom>
          <a:noFill/>
          <a:ln w="19050" cap="flat" cmpd="sng">
            <a:solidFill>
              <a:schemeClr val="bg1">
                <a:lumMod val="50000"/>
              </a:schemeClr>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cxnSp>
        <p:nvCxnSpPr>
          <p:cNvPr id="33" name="Google Shape;853;p50">
            <a:extLst>
              <a:ext uri="{FF2B5EF4-FFF2-40B4-BE49-F238E27FC236}">
                <a16:creationId xmlns:a16="http://schemas.microsoft.com/office/drawing/2014/main" id="{ED016646-937B-90F2-CF03-96F365DC057F}"/>
              </a:ext>
            </a:extLst>
          </p:cNvPr>
          <p:cNvCxnSpPr/>
          <p:nvPr/>
        </p:nvCxnSpPr>
        <p:spPr>
          <a:xfrm>
            <a:off x="2116315" y="3954305"/>
            <a:ext cx="0" cy="604821"/>
          </a:xfrm>
          <a:prstGeom prst="straightConnector1">
            <a:avLst/>
          </a:prstGeom>
          <a:noFill/>
          <a:ln w="38100" cap="flat" cmpd="sng">
            <a:solidFill>
              <a:schemeClr val="bg1">
                <a:lumMod val="50000"/>
              </a:schemeClr>
            </a:solidFill>
            <a:prstDash val="solid"/>
            <a:round/>
            <a:headEnd type="diamond" w="med" len="med"/>
            <a:tailEnd type="none" w="med" len="med"/>
          </a:ln>
        </p:spPr>
      </p:cxnSp>
      <p:sp>
        <p:nvSpPr>
          <p:cNvPr id="28" name="Google Shape;856;p50">
            <a:extLst>
              <a:ext uri="{FF2B5EF4-FFF2-40B4-BE49-F238E27FC236}">
                <a16:creationId xmlns:a16="http://schemas.microsoft.com/office/drawing/2014/main" id="{3AD0B69D-9FFF-B614-3FAB-D6AB2CCABE60}"/>
              </a:ext>
            </a:extLst>
          </p:cNvPr>
          <p:cNvSpPr/>
          <p:nvPr/>
        </p:nvSpPr>
        <p:spPr>
          <a:xfrm>
            <a:off x="5147426" y="4105314"/>
            <a:ext cx="2296688" cy="321180"/>
          </a:xfrm>
          <a:custGeom>
            <a:avLst/>
            <a:gdLst/>
            <a:ahLst/>
            <a:cxnLst/>
            <a:rect l="l" t="t" r="r" b="b"/>
            <a:pathLst>
              <a:path w="34667" h="4848" extrusionOk="0">
                <a:moveTo>
                  <a:pt x="1" y="1"/>
                </a:moveTo>
                <a:lnTo>
                  <a:pt x="1" y="4848"/>
                </a:lnTo>
                <a:lnTo>
                  <a:pt x="34667" y="4848"/>
                </a:lnTo>
                <a:lnTo>
                  <a:pt x="34667" y="1"/>
                </a:ln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9" name="Google Shape;857;p50">
            <a:extLst>
              <a:ext uri="{FF2B5EF4-FFF2-40B4-BE49-F238E27FC236}">
                <a16:creationId xmlns:a16="http://schemas.microsoft.com/office/drawing/2014/main" id="{0A59261B-C616-5B0F-BCA1-FF4850D8AC06}"/>
              </a:ext>
            </a:extLst>
          </p:cNvPr>
          <p:cNvSpPr/>
          <p:nvPr/>
        </p:nvSpPr>
        <p:spPr>
          <a:xfrm>
            <a:off x="5281383" y="4546290"/>
            <a:ext cx="2028839" cy="1012101"/>
          </a:xfrm>
          <a:custGeom>
            <a:avLst/>
            <a:gdLst/>
            <a:ahLst/>
            <a:cxnLst/>
            <a:rect l="l" t="t" r="r" b="b"/>
            <a:pathLst>
              <a:path w="30624" h="15277" extrusionOk="0">
                <a:moveTo>
                  <a:pt x="0" y="1"/>
                </a:moveTo>
                <a:lnTo>
                  <a:pt x="3417" y="15277"/>
                </a:lnTo>
                <a:lnTo>
                  <a:pt x="27207" y="15277"/>
                </a:lnTo>
                <a:lnTo>
                  <a:pt x="30623" y="1"/>
                </a:lnTo>
                <a:close/>
              </a:path>
            </a:pathLst>
          </a:custGeom>
          <a:solidFill>
            <a:srgbClr val="FF8026"/>
          </a:solidFill>
          <a:ln>
            <a:noFill/>
          </a:ln>
        </p:spPr>
        <p:txBody>
          <a:bodyPr spcFirstLastPara="1" wrap="square" lIns="243828" tIns="243828" rIns="243828" bIns="243828" anchor="ctr" anchorCtr="0">
            <a:noAutofit/>
          </a:bodyPr>
          <a:lstStyle/>
          <a:p>
            <a:pPr defTabSz="2438674">
              <a:buClr>
                <a:srgbClr val="000000"/>
              </a:buClr>
            </a:pPr>
            <a:endParaRPr sz="2400" kern="0">
              <a:solidFill>
                <a:schemeClr val="bg1"/>
              </a:solidFill>
              <a:latin typeface="Arial"/>
              <a:cs typeface="Arial"/>
              <a:sym typeface="Arial"/>
            </a:endParaRPr>
          </a:p>
        </p:txBody>
      </p:sp>
      <p:sp>
        <p:nvSpPr>
          <p:cNvPr id="30" name="Google Shape;858;p50">
            <a:extLst>
              <a:ext uri="{FF2B5EF4-FFF2-40B4-BE49-F238E27FC236}">
                <a16:creationId xmlns:a16="http://schemas.microsoft.com/office/drawing/2014/main" id="{30CE6070-38F9-EE4F-411C-CB69F7DDF264}"/>
              </a:ext>
            </a:extLst>
          </p:cNvPr>
          <p:cNvSpPr/>
          <p:nvPr/>
        </p:nvSpPr>
        <p:spPr>
          <a:xfrm>
            <a:off x="5017075" y="4217083"/>
            <a:ext cx="2296688" cy="321180"/>
          </a:xfrm>
          <a:custGeom>
            <a:avLst/>
            <a:gdLst/>
            <a:ahLst/>
            <a:cxnLst/>
            <a:rect l="l" t="t" r="r" b="b"/>
            <a:pathLst>
              <a:path w="34667" h="4848" extrusionOk="0">
                <a:moveTo>
                  <a:pt x="1" y="1"/>
                </a:moveTo>
                <a:lnTo>
                  <a:pt x="1" y="4848"/>
                </a:lnTo>
                <a:lnTo>
                  <a:pt x="34667" y="4848"/>
                </a:lnTo>
                <a:lnTo>
                  <a:pt x="34667" y="1"/>
                </a:lnTo>
                <a:close/>
              </a:path>
            </a:pathLst>
          </a:custGeom>
          <a:noFill/>
          <a:ln w="19050" cap="flat" cmpd="sng">
            <a:solidFill>
              <a:schemeClr val="bg1">
                <a:lumMod val="50000"/>
              </a:schemeClr>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1" name="Google Shape;859;p50">
            <a:extLst>
              <a:ext uri="{FF2B5EF4-FFF2-40B4-BE49-F238E27FC236}">
                <a16:creationId xmlns:a16="http://schemas.microsoft.com/office/drawing/2014/main" id="{5DB004F0-E5E4-2441-BC84-EA92705654DD}"/>
              </a:ext>
            </a:extLst>
          </p:cNvPr>
          <p:cNvSpPr/>
          <p:nvPr/>
        </p:nvSpPr>
        <p:spPr>
          <a:xfrm>
            <a:off x="5151032" y="4658056"/>
            <a:ext cx="2028839" cy="1012101"/>
          </a:xfrm>
          <a:custGeom>
            <a:avLst/>
            <a:gdLst/>
            <a:ahLst/>
            <a:cxnLst/>
            <a:rect l="l" t="t" r="r" b="b"/>
            <a:pathLst>
              <a:path w="30624" h="15277" extrusionOk="0">
                <a:moveTo>
                  <a:pt x="0" y="1"/>
                </a:moveTo>
                <a:lnTo>
                  <a:pt x="3417" y="15277"/>
                </a:lnTo>
                <a:lnTo>
                  <a:pt x="27207" y="15277"/>
                </a:lnTo>
                <a:lnTo>
                  <a:pt x="30623" y="1"/>
                </a:lnTo>
                <a:close/>
              </a:path>
            </a:pathLst>
          </a:custGeom>
          <a:noFill/>
          <a:ln w="19050" cap="flat" cmpd="sng">
            <a:solidFill>
              <a:schemeClr val="bg1">
                <a:lumMod val="50000"/>
              </a:schemeClr>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cxnSp>
        <p:nvCxnSpPr>
          <p:cNvPr id="27" name="Google Shape;860;p50">
            <a:extLst>
              <a:ext uri="{FF2B5EF4-FFF2-40B4-BE49-F238E27FC236}">
                <a16:creationId xmlns:a16="http://schemas.microsoft.com/office/drawing/2014/main" id="{A99C24B3-9366-6582-2D74-1BDDAADC19FA}"/>
              </a:ext>
            </a:extLst>
          </p:cNvPr>
          <p:cNvCxnSpPr/>
          <p:nvPr/>
        </p:nvCxnSpPr>
        <p:spPr>
          <a:xfrm>
            <a:off x="6184355" y="3320790"/>
            <a:ext cx="0" cy="911070"/>
          </a:xfrm>
          <a:prstGeom prst="straightConnector1">
            <a:avLst/>
          </a:prstGeom>
          <a:noFill/>
          <a:ln w="38100" cap="flat" cmpd="sng">
            <a:solidFill>
              <a:schemeClr val="bg1">
                <a:lumMod val="50000"/>
              </a:schemeClr>
            </a:solidFill>
            <a:prstDash val="solid"/>
            <a:round/>
            <a:headEnd type="diamond" w="med" len="med"/>
            <a:tailEnd type="none" w="med" len="med"/>
          </a:ln>
        </p:spPr>
      </p:cxnSp>
      <p:sp>
        <p:nvSpPr>
          <p:cNvPr id="22" name="Google Shape;863;p50">
            <a:extLst>
              <a:ext uri="{FF2B5EF4-FFF2-40B4-BE49-F238E27FC236}">
                <a16:creationId xmlns:a16="http://schemas.microsoft.com/office/drawing/2014/main" id="{A42253F4-5883-55AD-34D7-DA47DB4E6D71}"/>
              </a:ext>
            </a:extLst>
          </p:cNvPr>
          <p:cNvSpPr/>
          <p:nvPr/>
        </p:nvSpPr>
        <p:spPr>
          <a:xfrm>
            <a:off x="9716183" y="4814931"/>
            <a:ext cx="1257054" cy="175793"/>
          </a:xfrm>
          <a:custGeom>
            <a:avLst/>
            <a:gdLst/>
            <a:ahLst/>
            <a:cxnLst/>
            <a:rect l="l" t="t" r="r" b="b"/>
            <a:pathLst>
              <a:path w="34667" h="4848" extrusionOk="0">
                <a:moveTo>
                  <a:pt x="1" y="1"/>
                </a:moveTo>
                <a:lnTo>
                  <a:pt x="1" y="4848"/>
                </a:lnTo>
                <a:lnTo>
                  <a:pt x="34667" y="4848"/>
                </a:lnTo>
                <a:lnTo>
                  <a:pt x="34667" y="1"/>
                </a:ln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3" name="Google Shape;864;p50">
            <a:extLst>
              <a:ext uri="{FF2B5EF4-FFF2-40B4-BE49-F238E27FC236}">
                <a16:creationId xmlns:a16="http://schemas.microsoft.com/office/drawing/2014/main" id="{9B14F6F3-6564-B6CA-EF8E-869404A06021}"/>
              </a:ext>
            </a:extLst>
          </p:cNvPr>
          <p:cNvSpPr/>
          <p:nvPr/>
        </p:nvSpPr>
        <p:spPr>
          <a:xfrm>
            <a:off x="9789503" y="5056290"/>
            <a:ext cx="1110451" cy="553957"/>
          </a:xfrm>
          <a:custGeom>
            <a:avLst/>
            <a:gdLst/>
            <a:ahLst/>
            <a:cxnLst/>
            <a:rect l="l" t="t" r="r" b="b"/>
            <a:pathLst>
              <a:path w="30624" h="15277" extrusionOk="0">
                <a:moveTo>
                  <a:pt x="0" y="1"/>
                </a:moveTo>
                <a:lnTo>
                  <a:pt x="3417" y="15277"/>
                </a:lnTo>
                <a:lnTo>
                  <a:pt x="27207" y="15277"/>
                </a:lnTo>
                <a:lnTo>
                  <a:pt x="30623" y="1"/>
                </a:lnTo>
                <a:close/>
              </a:path>
            </a:pathLst>
          </a:custGeom>
          <a:solidFill>
            <a:srgbClr val="FF8026"/>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4" name="Google Shape;865;p50">
            <a:extLst>
              <a:ext uri="{FF2B5EF4-FFF2-40B4-BE49-F238E27FC236}">
                <a16:creationId xmlns:a16="http://schemas.microsoft.com/office/drawing/2014/main" id="{932D39CF-89F7-C0DE-5D87-7587051DF728}"/>
              </a:ext>
            </a:extLst>
          </p:cNvPr>
          <p:cNvSpPr/>
          <p:nvPr/>
        </p:nvSpPr>
        <p:spPr>
          <a:xfrm>
            <a:off x="9644838" y="4876106"/>
            <a:ext cx="1257054" cy="175793"/>
          </a:xfrm>
          <a:custGeom>
            <a:avLst/>
            <a:gdLst/>
            <a:ahLst/>
            <a:cxnLst/>
            <a:rect l="l" t="t" r="r" b="b"/>
            <a:pathLst>
              <a:path w="34667" h="4848" extrusionOk="0">
                <a:moveTo>
                  <a:pt x="1" y="1"/>
                </a:moveTo>
                <a:lnTo>
                  <a:pt x="1" y="4848"/>
                </a:lnTo>
                <a:lnTo>
                  <a:pt x="34667" y="4848"/>
                </a:lnTo>
                <a:lnTo>
                  <a:pt x="34667" y="1"/>
                </a:lnTo>
                <a:close/>
              </a:path>
            </a:pathLst>
          </a:custGeom>
          <a:noFill/>
          <a:ln w="19050" cap="flat" cmpd="sng">
            <a:solidFill>
              <a:schemeClr val="bg1">
                <a:lumMod val="50000"/>
              </a:schemeClr>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5" name="Google Shape;866;p50">
            <a:extLst>
              <a:ext uri="{FF2B5EF4-FFF2-40B4-BE49-F238E27FC236}">
                <a16:creationId xmlns:a16="http://schemas.microsoft.com/office/drawing/2014/main" id="{1392C9EC-4848-7F45-3F71-7CD887E24856}"/>
              </a:ext>
            </a:extLst>
          </p:cNvPr>
          <p:cNvSpPr/>
          <p:nvPr/>
        </p:nvSpPr>
        <p:spPr>
          <a:xfrm>
            <a:off x="9718157" y="5117465"/>
            <a:ext cx="1110451" cy="553957"/>
          </a:xfrm>
          <a:custGeom>
            <a:avLst/>
            <a:gdLst/>
            <a:ahLst/>
            <a:cxnLst/>
            <a:rect l="l" t="t" r="r" b="b"/>
            <a:pathLst>
              <a:path w="30624" h="15277" extrusionOk="0">
                <a:moveTo>
                  <a:pt x="0" y="1"/>
                </a:moveTo>
                <a:lnTo>
                  <a:pt x="3417" y="15277"/>
                </a:lnTo>
                <a:lnTo>
                  <a:pt x="27207" y="15277"/>
                </a:lnTo>
                <a:lnTo>
                  <a:pt x="30623" y="1"/>
                </a:lnTo>
                <a:close/>
              </a:path>
            </a:pathLst>
          </a:custGeom>
          <a:noFill/>
          <a:ln w="19050" cap="flat" cmpd="sng">
            <a:solidFill>
              <a:schemeClr val="bg1">
                <a:lumMod val="50000"/>
              </a:schemeClr>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cxnSp>
        <p:nvCxnSpPr>
          <p:cNvPr id="21" name="Google Shape;867;p50">
            <a:extLst>
              <a:ext uri="{FF2B5EF4-FFF2-40B4-BE49-F238E27FC236}">
                <a16:creationId xmlns:a16="http://schemas.microsoft.com/office/drawing/2014/main" id="{AE2D204B-DF63-C78D-C9C1-FF4130D9480D}"/>
              </a:ext>
            </a:extLst>
          </p:cNvPr>
          <p:cNvCxnSpPr/>
          <p:nvPr/>
        </p:nvCxnSpPr>
        <p:spPr>
          <a:xfrm>
            <a:off x="10283720" y="4633960"/>
            <a:ext cx="0" cy="241932"/>
          </a:xfrm>
          <a:prstGeom prst="straightConnector1">
            <a:avLst/>
          </a:prstGeom>
          <a:noFill/>
          <a:ln w="38100" cap="flat" cmpd="sng">
            <a:solidFill>
              <a:schemeClr val="bg1">
                <a:lumMod val="50000"/>
              </a:schemeClr>
            </a:solidFill>
            <a:prstDash val="solid"/>
            <a:round/>
            <a:headEnd type="diamond" w="med" len="med"/>
            <a:tailEnd type="none" w="med" len="med"/>
          </a:ln>
        </p:spPr>
      </p:cxnSp>
      <p:sp>
        <p:nvSpPr>
          <p:cNvPr id="6" name="Google Shape;868;p50">
            <a:extLst>
              <a:ext uri="{FF2B5EF4-FFF2-40B4-BE49-F238E27FC236}">
                <a16:creationId xmlns:a16="http://schemas.microsoft.com/office/drawing/2014/main" id="{1F1C21AB-2949-D40D-1DDA-CD8003110A8D}"/>
              </a:ext>
            </a:extLst>
          </p:cNvPr>
          <p:cNvSpPr txBox="1">
            <a:spLocks/>
          </p:cNvSpPr>
          <p:nvPr/>
        </p:nvSpPr>
        <p:spPr>
          <a:xfrm>
            <a:off x="9496952" y="3939820"/>
            <a:ext cx="1680503" cy="505965"/>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000" b="1" dirty="0">
                <a:latin typeface="Century Gothic" panose="020B0502020202020204" pitchFamily="34" charset="0"/>
              </a:rPr>
              <a:t>Lorem</a:t>
            </a:r>
            <a:endParaRPr lang="en-US" sz="2000" b="1" dirty="0">
              <a:latin typeface="Century Gothic" panose="020B0502020202020204" pitchFamily="34" charset="0"/>
              <a:ea typeface="Tulpen One"/>
              <a:cs typeface="Tulpen One"/>
              <a:sym typeface="Tulpen One"/>
            </a:endParaRPr>
          </a:p>
        </p:txBody>
      </p:sp>
      <p:sp>
        <p:nvSpPr>
          <p:cNvPr id="7" name="Google Shape;870;p50">
            <a:extLst>
              <a:ext uri="{FF2B5EF4-FFF2-40B4-BE49-F238E27FC236}">
                <a16:creationId xmlns:a16="http://schemas.microsoft.com/office/drawing/2014/main" id="{3244F752-79C7-D200-A8EC-095DDA167184}"/>
              </a:ext>
            </a:extLst>
          </p:cNvPr>
          <p:cNvSpPr txBox="1">
            <a:spLocks/>
          </p:cNvSpPr>
          <p:nvPr/>
        </p:nvSpPr>
        <p:spPr>
          <a:xfrm>
            <a:off x="1060490" y="3468407"/>
            <a:ext cx="1929822" cy="505965"/>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000" b="1" dirty="0">
                <a:latin typeface="Century Gothic" panose="020B0502020202020204" pitchFamily="34" charset="0"/>
              </a:rPr>
              <a:t>Lorem</a:t>
            </a:r>
            <a:endParaRPr lang="en-US" sz="2000" b="1" dirty="0">
              <a:latin typeface="Century Gothic" panose="020B0502020202020204" pitchFamily="34" charset="0"/>
              <a:ea typeface="Tulpen One"/>
              <a:cs typeface="Tulpen One"/>
              <a:sym typeface="Tulpen One"/>
            </a:endParaRPr>
          </a:p>
        </p:txBody>
      </p:sp>
      <p:sp>
        <p:nvSpPr>
          <p:cNvPr id="8" name="Google Shape;871;p50">
            <a:extLst>
              <a:ext uri="{FF2B5EF4-FFF2-40B4-BE49-F238E27FC236}">
                <a16:creationId xmlns:a16="http://schemas.microsoft.com/office/drawing/2014/main" id="{89553239-5CDE-AA92-4614-25803ED6AFB1}"/>
              </a:ext>
            </a:extLst>
          </p:cNvPr>
          <p:cNvSpPr txBox="1">
            <a:spLocks/>
          </p:cNvSpPr>
          <p:nvPr/>
        </p:nvSpPr>
        <p:spPr>
          <a:xfrm>
            <a:off x="5368732" y="2675546"/>
            <a:ext cx="1631246" cy="505965"/>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000" b="1" dirty="0">
                <a:latin typeface="Century Gothic" panose="020B0502020202020204" pitchFamily="34" charset="0"/>
              </a:rPr>
              <a:t>Lorem</a:t>
            </a:r>
            <a:endParaRPr lang="en-US" sz="2000" b="1" dirty="0">
              <a:latin typeface="Century Gothic" panose="020B0502020202020204" pitchFamily="34" charset="0"/>
              <a:ea typeface="Tulpen One"/>
              <a:cs typeface="Tulpen One"/>
              <a:sym typeface="Tulpen One"/>
            </a:endParaRPr>
          </a:p>
        </p:txBody>
      </p:sp>
      <p:sp>
        <p:nvSpPr>
          <p:cNvPr id="9" name="Google Shape;873;p50">
            <a:extLst>
              <a:ext uri="{FF2B5EF4-FFF2-40B4-BE49-F238E27FC236}">
                <a16:creationId xmlns:a16="http://schemas.microsoft.com/office/drawing/2014/main" id="{31F7FFAF-8E5E-5036-AE8C-94129674A24E}"/>
              </a:ext>
            </a:extLst>
          </p:cNvPr>
          <p:cNvSpPr txBox="1"/>
          <p:nvPr/>
        </p:nvSpPr>
        <p:spPr>
          <a:xfrm>
            <a:off x="1804911" y="4940919"/>
            <a:ext cx="620614" cy="605530"/>
          </a:xfrm>
          <a:prstGeom prst="rect">
            <a:avLst/>
          </a:prstGeom>
          <a:noFill/>
          <a:ln>
            <a:noFill/>
          </a:ln>
        </p:spPr>
        <p:txBody>
          <a:bodyPr spcFirstLastPara="1" wrap="square" lIns="243828" tIns="243828" rIns="243828" bIns="243828" anchor="ctr" anchorCtr="0">
            <a:noAutofit/>
          </a:bodyPr>
          <a:lstStyle/>
          <a:p>
            <a:pPr algn="ctr" defTabSz="2438674">
              <a:buClr>
                <a:srgbClr val="000000"/>
              </a:buClr>
            </a:pPr>
            <a:r>
              <a:rPr lang="es" sz="3200" b="1" kern="0" dirty="0">
                <a:solidFill>
                  <a:schemeClr val="bg1"/>
                </a:solidFill>
                <a:latin typeface="Century Gothic" panose="020B0502020202020204" pitchFamily="34" charset="0"/>
                <a:ea typeface="Tulpen One"/>
                <a:cs typeface="Tulpen One"/>
                <a:sym typeface="Tulpen One"/>
              </a:rPr>
              <a:t>2</a:t>
            </a:r>
            <a:endParaRPr sz="3200" b="1" kern="0" dirty="0">
              <a:solidFill>
                <a:schemeClr val="bg1"/>
              </a:solidFill>
              <a:latin typeface="Century Gothic" panose="020B0502020202020204" pitchFamily="34" charset="0"/>
              <a:ea typeface="Tulpen One"/>
              <a:cs typeface="Tulpen One"/>
              <a:sym typeface="Tulpen One"/>
            </a:endParaRPr>
          </a:p>
        </p:txBody>
      </p:sp>
      <p:sp>
        <p:nvSpPr>
          <p:cNvPr id="10" name="Google Shape;874;p50">
            <a:extLst>
              <a:ext uri="{FF2B5EF4-FFF2-40B4-BE49-F238E27FC236}">
                <a16:creationId xmlns:a16="http://schemas.microsoft.com/office/drawing/2014/main" id="{72DC87DC-D3AA-4493-789D-7B3D97689865}"/>
              </a:ext>
            </a:extLst>
          </p:cNvPr>
          <p:cNvSpPr txBox="1"/>
          <p:nvPr/>
        </p:nvSpPr>
        <p:spPr>
          <a:xfrm>
            <a:off x="5895624" y="4806835"/>
            <a:ext cx="620614" cy="605530"/>
          </a:xfrm>
          <a:prstGeom prst="rect">
            <a:avLst/>
          </a:prstGeom>
          <a:noFill/>
          <a:ln>
            <a:noFill/>
          </a:ln>
        </p:spPr>
        <p:txBody>
          <a:bodyPr spcFirstLastPara="1" wrap="square" lIns="243828" tIns="243828" rIns="243828" bIns="243828" anchor="ctr" anchorCtr="0">
            <a:noAutofit/>
          </a:bodyPr>
          <a:lstStyle/>
          <a:p>
            <a:pPr algn="ctr" defTabSz="2438674">
              <a:buClr>
                <a:srgbClr val="000000"/>
              </a:buClr>
            </a:pPr>
            <a:r>
              <a:rPr lang="es" sz="3200" b="1" kern="0" dirty="0">
                <a:solidFill>
                  <a:schemeClr val="bg1"/>
                </a:solidFill>
                <a:latin typeface="Century Gothic" panose="020B0502020202020204" pitchFamily="34" charset="0"/>
                <a:ea typeface="Tulpen One"/>
                <a:cs typeface="Tulpen One"/>
                <a:sym typeface="Tulpen One"/>
              </a:rPr>
              <a:t>1</a:t>
            </a:r>
            <a:endParaRPr sz="3200" b="1" kern="0" dirty="0">
              <a:solidFill>
                <a:schemeClr val="bg1"/>
              </a:solidFill>
              <a:latin typeface="Century Gothic" panose="020B0502020202020204" pitchFamily="34" charset="0"/>
              <a:ea typeface="Tulpen One"/>
              <a:cs typeface="Tulpen One"/>
              <a:sym typeface="Tulpen One"/>
            </a:endParaRPr>
          </a:p>
        </p:txBody>
      </p:sp>
      <p:sp>
        <p:nvSpPr>
          <p:cNvPr id="11" name="Google Shape;875;p50">
            <a:extLst>
              <a:ext uri="{FF2B5EF4-FFF2-40B4-BE49-F238E27FC236}">
                <a16:creationId xmlns:a16="http://schemas.microsoft.com/office/drawing/2014/main" id="{8E8E5F44-9E98-5087-B666-E803A842DE2D}"/>
              </a:ext>
            </a:extLst>
          </p:cNvPr>
          <p:cNvSpPr txBox="1"/>
          <p:nvPr/>
        </p:nvSpPr>
        <p:spPr>
          <a:xfrm>
            <a:off x="9974050" y="5065795"/>
            <a:ext cx="620614" cy="605530"/>
          </a:xfrm>
          <a:prstGeom prst="rect">
            <a:avLst/>
          </a:prstGeom>
          <a:noFill/>
          <a:ln>
            <a:noFill/>
          </a:ln>
        </p:spPr>
        <p:txBody>
          <a:bodyPr spcFirstLastPara="1" wrap="square" lIns="243828" tIns="243828" rIns="243828" bIns="243828" anchor="ctr" anchorCtr="0">
            <a:noAutofit/>
          </a:bodyPr>
          <a:lstStyle/>
          <a:p>
            <a:pPr algn="ctr" defTabSz="2438674">
              <a:buClr>
                <a:srgbClr val="000000"/>
              </a:buClr>
            </a:pPr>
            <a:r>
              <a:rPr lang="es" sz="3200" b="1" kern="0" dirty="0">
                <a:solidFill>
                  <a:schemeClr val="bg1"/>
                </a:solidFill>
                <a:latin typeface="Century Gothic" panose="020B0502020202020204" pitchFamily="34" charset="0"/>
                <a:ea typeface="Tulpen One"/>
                <a:cs typeface="Tulpen One"/>
                <a:sym typeface="Tulpen One"/>
              </a:rPr>
              <a:t>3</a:t>
            </a:r>
            <a:endParaRPr sz="3200" b="1" kern="0" dirty="0">
              <a:solidFill>
                <a:schemeClr val="bg1"/>
              </a:solidFill>
              <a:latin typeface="Century Gothic" panose="020B0502020202020204" pitchFamily="34" charset="0"/>
              <a:ea typeface="Tulpen One"/>
              <a:cs typeface="Tulpen One"/>
              <a:sym typeface="Tulpen One"/>
            </a:endParaRPr>
          </a:p>
        </p:txBody>
      </p:sp>
      <p:sp>
        <p:nvSpPr>
          <p:cNvPr id="12" name="Freeform 20">
            <a:extLst>
              <a:ext uri="{FF2B5EF4-FFF2-40B4-BE49-F238E27FC236}">
                <a16:creationId xmlns:a16="http://schemas.microsoft.com/office/drawing/2014/main" id="{98DF5A15-2743-B47E-D801-E8FC31E917D6}"/>
              </a:ext>
            </a:extLst>
          </p:cNvPr>
          <p:cNvSpPr>
            <a:spLocks noEditPoints="1"/>
          </p:cNvSpPr>
          <p:nvPr/>
        </p:nvSpPr>
        <p:spPr bwMode="auto">
          <a:xfrm>
            <a:off x="9912192" y="2668441"/>
            <a:ext cx="850022" cy="957350"/>
          </a:xfrm>
          <a:custGeom>
            <a:avLst/>
            <a:gdLst>
              <a:gd name="T0" fmla="*/ 586 w 1462"/>
              <a:gd name="T1" fmla="*/ 1325 h 1648"/>
              <a:gd name="T2" fmla="*/ 586 w 1462"/>
              <a:gd name="T3" fmla="*/ 1399 h 1648"/>
              <a:gd name="T4" fmla="*/ 913 w 1462"/>
              <a:gd name="T5" fmla="*/ 1362 h 1648"/>
              <a:gd name="T6" fmla="*/ 869 w 1462"/>
              <a:gd name="T7" fmla="*/ 1448 h 1648"/>
              <a:gd name="T8" fmla="*/ 556 w 1462"/>
              <a:gd name="T9" fmla="*/ 1484 h 1648"/>
              <a:gd name="T10" fmla="*/ 869 w 1462"/>
              <a:gd name="T11" fmla="*/ 1521 h 1648"/>
              <a:gd name="T12" fmla="*/ 869 w 1462"/>
              <a:gd name="T13" fmla="*/ 1448 h 1648"/>
              <a:gd name="T14" fmla="*/ 702 w 1462"/>
              <a:gd name="T15" fmla="*/ 1648 h 1648"/>
              <a:gd name="T16" fmla="*/ 867 w 1462"/>
              <a:gd name="T17" fmla="*/ 1568 h 1648"/>
              <a:gd name="T18" fmla="*/ 1150 w 1462"/>
              <a:gd name="T19" fmla="*/ 687 h 1648"/>
              <a:gd name="T20" fmla="*/ 526 w 1462"/>
              <a:gd name="T21" fmla="*/ 1272 h 1648"/>
              <a:gd name="T22" fmla="*/ 1150 w 1462"/>
              <a:gd name="T23" fmla="*/ 687 h 1648"/>
              <a:gd name="T24" fmla="*/ 684 w 1462"/>
              <a:gd name="T25" fmla="*/ 180 h 1648"/>
              <a:gd name="T26" fmla="*/ 784 w 1462"/>
              <a:gd name="T27" fmla="*/ 0 h 1648"/>
              <a:gd name="T28" fmla="*/ 1128 w 1462"/>
              <a:gd name="T29" fmla="*/ 96 h 1648"/>
              <a:gd name="T30" fmla="*/ 952 w 1462"/>
              <a:gd name="T31" fmla="*/ 213 h 1648"/>
              <a:gd name="T32" fmla="*/ 1128 w 1462"/>
              <a:gd name="T33" fmla="*/ 96 h 1648"/>
              <a:gd name="T34" fmla="*/ 1326 w 1462"/>
              <a:gd name="T35" fmla="*/ 263 h 1648"/>
              <a:gd name="T36" fmla="*/ 1224 w 1462"/>
              <a:gd name="T37" fmla="*/ 459 h 1648"/>
              <a:gd name="T38" fmla="*/ 1402 w 1462"/>
              <a:gd name="T39" fmla="*/ 977 h 1648"/>
              <a:gd name="T40" fmla="*/ 1184 w 1462"/>
              <a:gd name="T41" fmla="*/ 996 h 1648"/>
              <a:gd name="T42" fmla="*/ 1402 w 1462"/>
              <a:gd name="T43" fmla="*/ 977 h 1648"/>
              <a:gd name="T44" fmla="*/ 1258 w 1462"/>
              <a:gd name="T45" fmla="*/ 622 h 1648"/>
              <a:gd name="T46" fmla="*/ 1462 w 1462"/>
              <a:gd name="T47" fmla="*/ 722 h 1648"/>
              <a:gd name="T48" fmla="*/ 511 w 1462"/>
              <a:gd name="T49" fmla="*/ 213 h 1648"/>
              <a:gd name="T50" fmla="*/ 334 w 1462"/>
              <a:gd name="T51" fmla="*/ 96 h 1648"/>
              <a:gd name="T52" fmla="*/ 511 w 1462"/>
              <a:gd name="T53" fmla="*/ 213 h 1648"/>
              <a:gd name="T54" fmla="*/ 136 w 1462"/>
              <a:gd name="T55" fmla="*/ 263 h 1648"/>
              <a:gd name="T56" fmla="*/ 238 w 1462"/>
              <a:gd name="T57" fmla="*/ 459 h 1648"/>
              <a:gd name="T58" fmla="*/ 280 w 1462"/>
              <a:gd name="T59" fmla="*/ 988 h 1648"/>
              <a:gd name="T60" fmla="*/ 58 w 1462"/>
              <a:gd name="T61" fmla="*/ 977 h 1648"/>
              <a:gd name="T62" fmla="*/ 280 w 1462"/>
              <a:gd name="T63" fmla="*/ 988 h 1648"/>
              <a:gd name="T64" fmla="*/ 0 w 1462"/>
              <a:gd name="T65" fmla="*/ 622 h 1648"/>
              <a:gd name="T66" fmla="*/ 204 w 1462"/>
              <a:gd name="T67" fmla="*/ 722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2" h="1648">
                <a:moveTo>
                  <a:pt x="876" y="1325"/>
                </a:moveTo>
                <a:cubicBezTo>
                  <a:pt x="586" y="1325"/>
                  <a:pt x="586" y="1325"/>
                  <a:pt x="586" y="1325"/>
                </a:cubicBezTo>
                <a:cubicBezTo>
                  <a:pt x="565" y="1325"/>
                  <a:pt x="549" y="1342"/>
                  <a:pt x="549" y="1362"/>
                </a:cubicBezTo>
                <a:cubicBezTo>
                  <a:pt x="549" y="1382"/>
                  <a:pt x="565" y="1399"/>
                  <a:pt x="586" y="1399"/>
                </a:cubicBezTo>
                <a:cubicBezTo>
                  <a:pt x="876" y="1399"/>
                  <a:pt x="876" y="1399"/>
                  <a:pt x="876" y="1399"/>
                </a:cubicBezTo>
                <a:cubicBezTo>
                  <a:pt x="896" y="1399"/>
                  <a:pt x="913" y="1382"/>
                  <a:pt x="913" y="1362"/>
                </a:cubicBezTo>
                <a:cubicBezTo>
                  <a:pt x="913" y="1342"/>
                  <a:pt x="896" y="1325"/>
                  <a:pt x="876" y="1325"/>
                </a:cubicBezTo>
                <a:close/>
                <a:moveTo>
                  <a:pt x="869" y="1448"/>
                </a:moveTo>
                <a:cubicBezTo>
                  <a:pt x="592" y="1448"/>
                  <a:pt x="592" y="1448"/>
                  <a:pt x="592" y="1448"/>
                </a:cubicBezTo>
                <a:cubicBezTo>
                  <a:pt x="572" y="1448"/>
                  <a:pt x="556" y="1464"/>
                  <a:pt x="556" y="1484"/>
                </a:cubicBezTo>
                <a:cubicBezTo>
                  <a:pt x="556" y="1505"/>
                  <a:pt x="572" y="1521"/>
                  <a:pt x="592" y="1521"/>
                </a:cubicBezTo>
                <a:cubicBezTo>
                  <a:pt x="869" y="1521"/>
                  <a:pt x="869" y="1521"/>
                  <a:pt x="869" y="1521"/>
                </a:cubicBezTo>
                <a:cubicBezTo>
                  <a:pt x="890" y="1521"/>
                  <a:pt x="906" y="1505"/>
                  <a:pt x="906" y="1484"/>
                </a:cubicBezTo>
                <a:cubicBezTo>
                  <a:pt x="906" y="1464"/>
                  <a:pt x="890" y="1448"/>
                  <a:pt x="869" y="1448"/>
                </a:cubicBezTo>
                <a:close/>
                <a:moveTo>
                  <a:pt x="594" y="1568"/>
                </a:moveTo>
                <a:cubicBezTo>
                  <a:pt x="666" y="1635"/>
                  <a:pt x="673" y="1648"/>
                  <a:pt x="702" y="1648"/>
                </a:cubicBezTo>
                <a:cubicBezTo>
                  <a:pt x="757" y="1648"/>
                  <a:pt x="757" y="1648"/>
                  <a:pt x="757" y="1648"/>
                </a:cubicBezTo>
                <a:cubicBezTo>
                  <a:pt x="785" y="1648"/>
                  <a:pt x="792" y="1636"/>
                  <a:pt x="867" y="1568"/>
                </a:cubicBezTo>
                <a:lnTo>
                  <a:pt x="594" y="1568"/>
                </a:lnTo>
                <a:close/>
                <a:moveTo>
                  <a:pt x="1150" y="687"/>
                </a:moveTo>
                <a:cubicBezTo>
                  <a:pt x="1150" y="936"/>
                  <a:pt x="935" y="1075"/>
                  <a:pt x="935" y="1272"/>
                </a:cubicBezTo>
                <a:cubicBezTo>
                  <a:pt x="526" y="1272"/>
                  <a:pt x="526" y="1272"/>
                  <a:pt x="526" y="1272"/>
                </a:cubicBezTo>
                <a:cubicBezTo>
                  <a:pt x="526" y="1075"/>
                  <a:pt x="312" y="936"/>
                  <a:pt x="312" y="687"/>
                </a:cubicBezTo>
                <a:cubicBezTo>
                  <a:pt x="312" y="151"/>
                  <a:pt x="1150" y="150"/>
                  <a:pt x="1150" y="687"/>
                </a:cubicBezTo>
                <a:close/>
                <a:moveTo>
                  <a:pt x="784" y="180"/>
                </a:moveTo>
                <a:cubicBezTo>
                  <a:pt x="684" y="180"/>
                  <a:pt x="684" y="180"/>
                  <a:pt x="684" y="180"/>
                </a:cubicBezTo>
                <a:cubicBezTo>
                  <a:pt x="684" y="0"/>
                  <a:pt x="684" y="0"/>
                  <a:pt x="684" y="0"/>
                </a:cubicBezTo>
                <a:cubicBezTo>
                  <a:pt x="784" y="0"/>
                  <a:pt x="784" y="0"/>
                  <a:pt x="784" y="0"/>
                </a:cubicBezTo>
                <a:lnTo>
                  <a:pt x="784" y="180"/>
                </a:lnTo>
                <a:close/>
                <a:moveTo>
                  <a:pt x="1128" y="96"/>
                </a:moveTo>
                <a:cubicBezTo>
                  <a:pt x="1040" y="48"/>
                  <a:pt x="1040" y="48"/>
                  <a:pt x="1040" y="48"/>
                </a:cubicBezTo>
                <a:cubicBezTo>
                  <a:pt x="952" y="213"/>
                  <a:pt x="952" y="213"/>
                  <a:pt x="952" y="213"/>
                </a:cubicBezTo>
                <a:cubicBezTo>
                  <a:pt x="1040" y="260"/>
                  <a:pt x="1040" y="260"/>
                  <a:pt x="1040" y="260"/>
                </a:cubicBezTo>
                <a:lnTo>
                  <a:pt x="1128" y="96"/>
                </a:lnTo>
                <a:close/>
                <a:moveTo>
                  <a:pt x="1384" y="344"/>
                </a:moveTo>
                <a:cubicBezTo>
                  <a:pt x="1326" y="263"/>
                  <a:pt x="1326" y="263"/>
                  <a:pt x="1326" y="263"/>
                </a:cubicBezTo>
                <a:cubicBezTo>
                  <a:pt x="1166" y="378"/>
                  <a:pt x="1166" y="378"/>
                  <a:pt x="1166" y="378"/>
                </a:cubicBezTo>
                <a:cubicBezTo>
                  <a:pt x="1224" y="459"/>
                  <a:pt x="1224" y="459"/>
                  <a:pt x="1224" y="459"/>
                </a:cubicBezTo>
                <a:lnTo>
                  <a:pt x="1384" y="344"/>
                </a:lnTo>
                <a:close/>
                <a:moveTo>
                  <a:pt x="1402" y="977"/>
                </a:moveTo>
                <a:cubicBezTo>
                  <a:pt x="1222" y="903"/>
                  <a:pt x="1222" y="903"/>
                  <a:pt x="1222" y="903"/>
                </a:cubicBezTo>
                <a:cubicBezTo>
                  <a:pt x="1184" y="996"/>
                  <a:pt x="1184" y="996"/>
                  <a:pt x="1184" y="996"/>
                </a:cubicBezTo>
                <a:cubicBezTo>
                  <a:pt x="1364" y="1069"/>
                  <a:pt x="1364" y="1069"/>
                  <a:pt x="1364" y="1069"/>
                </a:cubicBezTo>
                <a:lnTo>
                  <a:pt x="1402" y="977"/>
                </a:lnTo>
                <a:close/>
                <a:moveTo>
                  <a:pt x="1462" y="622"/>
                </a:moveTo>
                <a:cubicBezTo>
                  <a:pt x="1258" y="622"/>
                  <a:pt x="1258" y="622"/>
                  <a:pt x="1258" y="622"/>
                </a:cubicBezTo>
                <a:cubicBezTo>
                  <a:pt x="1258" y="722"/>
                  <a:pt x="1258" y="722"/>
                  <a:pt x="1258" y="722"/>
                </a:cubicBezTo>
                <a:cubicBezTo>
                  <a:pt x="1462" y="722"/>
                  <a:pt x="1462" y="722"/>
                  <a:pt x="1462" y="722"/>
                </a:cubicBezTo>
                <a:lnTo>
                  <a:pt x="1462" y="622"/>
                </a:lnTo>
                <a:close/>
                <a:moveTo>
                  <a:pt x="511" y="213"/>
                </a:moveTo>
                <a:cubicBezTo>
                  <a:pt x="422" y="48"/>
                  <a:pt x="422" y="48"/>
                  <a:pt x="422" y="48"/>
                </a:cubicBezTo>
                <a:cubicBezTo>
                  <a:pt x="334" y="96"/>
                  <a:pt x="334" y="96"/>
                  <a:pt x="334" y="96"/>
                </a:cubicBezTo>
                <a:cubicBezTo>
                  <a:pt x="422" y="260"/>
                  <a:pt x="422" y="260"/>
                  <a:pt x="422" y="260"/>
                </a:cubicBezTo>
                <a:lnTo>
                  <a:pt x="511" y="213"/>
                </a:lnTo>
                <a:close/>
                <a:moveTo>
                  <a:pt x="296" y="378"/>
                </a:moveTo>
                <a:cubicBezTo>
                  <a:pt x="136" y="263"/>
                  <a:pt x="136" y="263"/>
                  <a:pt x="136" y="263"/>
                </a:cubicBezTo>
                <a:cubicBezTo>
                  <a:pt x="78" y="344"/>
                  <a:pt x="78" y="344"/>
                  <a:pt x="78" y="344"/>
                </a:cubicBezTo>
                <a:cubicBezTo>
                  <a:pt x="238" y="459"/>
                  <a:pt x="238" y="459"/>
                  <a:pt x="238" y="459"/>
                </a:cubicBezTo>
                <a:lnTo>
                  <a:pt x="296" y="378"/>
                </a:lnTo>
                <a:close/>
                <a:moveTo>
                  <a:pt x="280" y="988"/>
                </a:moveTo>
                <a:cubicBezTo>
                  <a:pt x="239" y="896"/>
                  <a:pt x="239" y="896"/>
                  <a:pt x="239" y="896"/>
                </a:cubicBezTo>
                <a:cubicBezTo>
                  <a:pt x="58" y="977"/>
                  <a:pt x="58" y="977"/>
                  <a:pt x="58" y="977"/>
                </a:cubicBezTo>
                <a:cubicBezTo>
                  <a:pt x="99" y="1069"/>
                  <a:pt x="99" y="1069"/>
                  <a:pt x="99" y="1069"/>
                </a:cubicBezTo>
                <a:lnTo>
                  <a:pt x="280" y="988"/>
                </a:lnTo>
                <a:close/>
                <a:moveTo>
                  <a:pt x="204" y="622"/>
                </a:moveTo>
                <a:cubicBezTo>
                  <a:pt x="0" y="622"/>
                  <a:pt x="0" y="622"/>
                  <a:pt x="0" y="622"/>
                </a:cubicBezTo>
                <a:cubicBezTo>
                  <a:pt x="0" y="722"/>
                  <a:pt x="0" y="722"/>
                  <a:pt x="0" y="722"/>
                </a:cubicBezTo>
                <a:cubicBezTo>
                  <a:pt x="204" y="722"/>
                  <a:pt x="204" y="722"/>
                  <a:pt x="204" y="722"/>
                </a:cubicBezTo>
                <a:lnTo>
                  <a:pt x="204" y="622"/>
                </a:lnTo>
                <a:close/>
              </a:path>
            </a:pathLst>
          </a:custGeom>
          <a:solidFill>
            <a:srgbClr val="00BAB5"/>
          </a:solidFill>
          <a:ln>
            <a:noFill/>
          </a:ln>
        </p:spPr>
        <p:txBody>
          <a:bodyPr vert="horz" wrap="square" lIns="91451" tIns="45725" rIns="91451" bIns="45725" numCol="1" anchor="t" anchorCtr="0" compatLnSpc="1">
            <a:prstTxWarp prst="textNoShape">
              <a:avLst/>
            </a:prstTxWarp>
          </a:bodyPr>
          <a:lstStyle/>
          <a:p>
            <a:pPr defTabSz="713303">
              <a:defRPr/>
            </a:pPr>
            <a:endParaRPr lang="en-US" sz="1050" kern="0">
              <a:solidFill>
                <a:srgbClr val="FAFAFA"/>
              </a:solidFill>
              <a:latin typeface="Calibri" panose="020F0502020204030204"/>
            </a:endParaRPr>
          </a:p>
        </p:txBody>
      </p:sp>
      <p:grpSp>
        <p:nvGrpSpPr>
          <p:cNvPr id="39" name="Group 38">
            <a:extLst>
              <a:ext uri="{FF2B5EF4-FFF2-40B4-BE49-F238E27FC236}">
                <a16:creationId xmlns:a16="http://schemas.microsoft.com/office/drawing/2014/main" id="{EE54BD68-96DE-1F79-B779-235CA409A3AA}"/>
              </a:ext>
            </a:extLst>
          </p:cNvPr>
          <p:cNvGrpSpPr/>
          <p:nvPr/>
        </p:nvGrpSpPr>
        <p:grpSpPr>
          <a:xfrm>
            <a:off x="5599784" y="1379431"/>
            <a:ext cx="1131270" cy="1005578"/>
            <a:chOff x="5599784" y="1379431"/>
            <a:chExt cx="1131270" cy="1005578"/>
          </a:xfrm>
          <a:solidFill>
            <a:srgbClr val="63357A"/>
          </a:solidFill>
        </p:grpSpPr>
        <p:sp>
          <p:nvSpPr>
            <p:cNvPr id="15" name="Freeform 142">
              <a:extLst>
                <a:ext uri="{FF2B5EF4-FFF2-40B4-BE49-F238E27FC236}">
                  <a16:creationId xmlns:a16="http://schemas.microsoft.com/office/drawing/2014/main" id="{0E735627-2633-BFA0-9933-C6F8A8C26C8D}"/>
                </a:ext>
              </a:extLst>
            </p:cNvPr>
            <p:cNvSpPr>
              <a:spLocks/>
            </p:cNvSpPr>
            <p:nvPr/>
          </p:nvSpPr>
          <p:spPr bwMode="auto">
            <a:xfrm>
              <a:off x="5702628" y="2025056"/>
              <a:ext cx="165693" cy="359951"/>
            </a:xfrm>
            <a:custGeom>
              <a:avLst/>
              <a:gdLst>
                <a:gd name="T0" fmla="*/ 34 w 34"/>
                <a:gd name="T1" fmla="*/ 68 h 74"/>
                <a:gd name="T2" fmla="*/ 29 w 34"/>
                <a:gd name="T3" fmla="*/ 74 h 74"/>
                <a:gd name="T4" fmla="*/ 5 w 34"/>
                <a:gd name="T5" fmla="*/ 74 h 74"/>
                <a:gd name="T6" fmla="*/ 0 w 34"/>
                <a:gd name="T7" fmla="*/ 68 h 74"/>
                <a:gd name="T8" fmla="*/ 0 w 34"/>
                <a:gd name="T9" fmla="*/ 6 h 74"/>
                <a:gd name="T10" fmla="*/ 5 w 34"/>
                <a:gd name="T11" fmla="*/ 0 h 74"/>
                <a:gd name="T12" fmla="*/ 29 w 34"/>
                <a:gd name="T13" fmla="*/ 0 h 74"/>
                <a:gd name="T14" fmla="*/ 34 w 34"/>
                <a:gd name="T15" fmla="*/ 6 h 74"/>
                <a:gd name="T16" fmla="*/ 34 w 34"/>
                <a:gd name="T17" fmla="*/ 6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4">
                  <a:moveTo>
                    <a:pt x="34" y="68"/>
                  </a:moveTo>
                  <a:cubicBezTo>
                    <a:pt x="34" y="71"/>
                    <a:pt x="32" y="74"/>
                    <a:pt x="29" y="74"/>
                  </a:cubicBezTo>
                  <a:cubicBezTo>
                    <a:pt x="5" y="74"/>
                    <a:pt x="5" y="74"/>
                    <a:pt x="5" y="74"/>
                  </a:cubicBezTo>
                  <a:cubicBezTo>
                    <a:pt x="2" y="74"/>
                    <a:pt x="0" y="71"/>
                    <a:pt x="0" y="68"/>
                  </a:cubicBezTo>
                  <a:cubicBezTo>
                    <a:pt x="0" y="6"/>
                    <a:pt x="0" y="6"/>
                    <a:pt x="0" y="6"/>
                  </a:cubicBezTo>
                  <a:cubicBezTo>
                    <a:pt x="0" y="2"/>
                    <a:pt x="2" y="0"/>
                    <a:pt x="5" y="0"/>
                  </a:cubicBezTo>
                  <a:cubicBezTo>
                    <a:pt x="29" y="0"/>
                    <a:pt x="29" y="0"/>
                    <a:pt x="29" y="0"/>
                  </a:cubicBezTo>
                  <a:cubicBezTo>
                    <a:pt x="32" y="0"/>
                    <a:pt x="34" y="2"/>
                    <a:pt x="34" y="6"/>
                  </a:cubicBezTo>
                  <a:lnTo>
                    <a:pt x="3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914491">
                <a:defRPr/>
              </a:pPr>
              <a:endParaRPr lang="en-US" sz="1100" kern="0">
                <a:solidFill>
                  <a:prstClr val="black"/>
                </a:solidFill>
                <a:latin typeface="Calibri"/>
              </a:endParaRPr>
            </a:p>
          </p:txBody>
        </p:sp>
        <p:sp>
          <p:nvSpPr>
            <p:cNvPr id="16" name="Freeform 143">
              <a:extLst>
                <a:ext uri="{FF2B5EF4-FFF2-40B4-BE49-F238E27FC236}">
                  <a16:creationId xmlns:a16="http://schemas.microsoft.com/office/drawing/2014/main" id="{FC1E1FCF-2145-147A-2AE3-FCBB77DB0430}"/>
                </a:ext>
              </a:extLst>
            </p:cNvPr>
            <p:cNvSpPr>
              <a:spLocks/>
            </p:cNvSpPr>
            <p:nvPr/>
          </p:nvSpPr>
          <p:spPr bwMode="auto">
            <a:xfrm>
              <a:off x="5965448" y="1967923"/>
              <a:ext cx="159977" cy="417086"/>
            </a:xfrm>
            <a:custGeom>
              <a:avLst/>
              <a:gdLst>
                <a:gd name="T0" fmla="*/ 34 w 34"/>
                <a:gd name="T1" fmla="*/ 80 h 86"/>
                <a:gd name="T2" fmla="*/ 29 w 34"/>
                <a:gd name="T3" fmla="*/ 86 h 86"/>
                <a:gd name="T4" fmla="*/ 5 w 34"/>
                <a:gd name="T5" fmla="*/ 86 h 86"/>
                <a:gd name="T6" fmla="*/ 0 w 34"/>
                <a:gd name="T7" fmla="*/ 80 h 86"/>
                <a:gd name="T8" fmla="*/ 0 w 34"/>
                <a:gd name="T9" fmla="*/ 5 h 86"/>
                <a:gd name="T10" fmla="*/ 5 w 34"/>
                <a:gd name="T11" fmla="*/ 0 h 86"/>
                <a:gd name="T12" fmla="*/ 29 w 34"/>
                <a:gd name="T13" fmla="*/ 0 h 86"/>
                <a:gd name="T14" fmla="*/ 34 w 34"/>
                <a:gd name="T15" fmla="*/ 5 h 86"/>
                <a:gd name="T16" fmla="*/ 34 w 34"/>
                <a:gd name="T17"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86">
                  <a:moveTo>
                    <a:pt x="34" y="80"/>
                  </a:moveTo>
                  <a:cubicBezTo>
                    <a:pt x="34" y="83"/>
                    <a:pt x="32" y="86"/>
                    <a:pt x="29" y="86"/>
                  </a:cubicBezTo>
                  <a:cubicBezTo>
                    <a:pt x="5" y="86"/>
                    <a:pt x="5" y="86"/>
                    <a:pt x="5" y="86"/>
                  </a:cubicBezTo>
                  <a:cubicBezTo>
                    <a:pt x="2" y="86"/>
                    <a:pt x="0" y="83"/>
                    <a:pt x="0" y="80"/>
                  </a:cubicBezTo>
                  <a:cubicBezTo>
                    <a:pt x="0" y="5"/>
                    <a:pt x="0" y="5"/>
                    <a:pt x="0" y="5"/>
                  </a:cubicBezTo>
                  <a:cubicBezTo>
                    <a:pt x="0" y="2"/>
                    <a:pt x="2" y="0"/>
                    <a:pt x="5" y="0"/>
                  </a:cubicBezTo>
                  <a:cubicBezTo>
                    <a:pt x="29" y="0"/>
                    <a:pt x="29" y="0"/>
                    <a:pt x="29" y="0"/>
                  </a:cubicBezTo>
                  <a:cubicBezTo>
                    <a:pt x="32" y="0"/>
                    <a:pt x="34" y="2"/>
                    <a:pt x="34" y="5"/>
                  </a:cubicBezTo>
                  <a:lnTo>
                    <a:pt x="34"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914491">
                <a:defRPr/>
              </a:pPr>
              <a:endParaRPr lang="en-US" sz="1100" kern="0">
                <a:solidFill>
                  <a:prstClr val="black"/>
                </a:solidFill>
                <a:latin typeface="Calibri"/>
              </a:endParaRPr>
            </a:p>
          </p:txBody>
        </p:sp>
        <p:sp>
          <p:nvSpPr>
            <p:cNvPr id="17" name="Freeform 144">
              <a:extLst>
                <a:ext uri="{FF2B5EF4-FFF2-40B4-BE49-F238E27FC236}">
                  <a16:creationId xmlns:a16="http://schemas.microsoft.com/office/drawing/2014/main" id="{9790BF85-52BF-C816-AA43-8B379E792FB2}"/>
                </a:ext>
              </a:extLst>
            </p:cNvPr>
            <p:cNvSpPr>
              <a:spLocks/>
            </p:cNvSpPr>
            <p:nvPr/>
          </p:nvSpPr>
          <p:spPr bwMode="auto">
            <a:xfrm>
              <a:off x="6222552" y="1887932"/>
              <a:ext cx="165693" cy="497075"/>
            </a:xfrm>
            <a:custGeom>
              <a:avLst/>
              <a:gdLst>
                <a:gd name="T0" fmla="*/ 34 w 34"/>
                <a:gd name="T1" fmla="*/ 97 h 103"/>
                <a:gd name="T2" fmla="*/ 29 w 34"/>
                <a:gd name="T3" fmla="*/ 103 h 103"/>
                <a:gd name="T4" fmla="*/ 5 w 34"/>
                <a:gd name="T5" fmla="*/ 103 h 103"/>
                <a:gd name="T6" fmla="*/ 0 w 34"/>
                <a:gd name="T7" fmla="*/ 97 h 103"/>
                <a:gd name="T8" fmla="*/ 0 w 34"/>
                <a:gd name="T9" fmla="*/ 6 h 103"/>
                <a:gd name="T10" fmla="*/ 5 w 34"/>
                <a:gd name="T11" fmla="*/ 0 h 103"/>
                <a:gd name="T12" fmla="*/ 29 w 34"/>
                <a:gd name="T13" fmla="*/ 0 h 103"/>
                <a:gd name="T14" fmla="*/ 34 w 34"/>
                <a:gd name="T15" fmla="*/ 6 h 103"/>
                <a:gd name="T16" fmla="*/ 34 w 34"/>
                <a:gd name="T1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03">
                  <a:moveTo>
                    <a:pt x="34" y="97"/>
                  </a:moveTo>
                  <a:cubicBezTo>
                    <a:pt x="34" y="100"/>
                    <a:pt x="31" y="103"/>
                    <a:pt x="29" y="103"/>
                  </a:cubicBezTo>
                  <a:cubicBezTo>
                    <a:pt x="5" y="103"/>
                    <a:pt x="5" y="103"/>
                    <a:pt x="5" y="103"/>
                  </a:cubicBezTo>
                  <a:cubicBezTo>
                    <a:pt x="2" y="103"/>
                    <a:pt x="0" y="100"/>
                    <a:pt x="0" y="97"/>
                  </a:cubicBezTo>
                  <a:cubicBezTo>
                    <a:pt x="0" y="6"/>
                    <a:pt x="0" y="6"/>
                    <a:pt x="0" y="6"/>
                  </a:cubicBezTo>
                  <a:cubicBezTo>
                    <a:pt x="0" y="3"/>
                    <a:pt x="2" y="0"/>
                    <a:pt x="5" y="0"/>
                  </a:cubicBezTo>
                  <a:cubicBezTo>
                    <a:pt x="29" y="0"/>
                    <a:pt x="29" y="0"/>
                    <a:pt x="29" y="0"/>
                  </a:cubicBezTo>
                  <a:cubicBezTo>
                    <a:pt x="31" y="0"/>
                    <a:pt x="34" y="3"/>
                    <a:pt x="34" y="6"/>
                  </a:cubicBezTo>
                  <a:lnTo>
                    <a:pt x="3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914491">
                <a:defRPr/>
              </a:pPr>
              <a:endParaRPr lang="en-US" sz="1100" kern="0">
                <a:solidFill>
                  <a:prstClr val="black"/>
                </a:solidFill>
                <a:latin typeface="Calibri"/>
              </a:endParaRPr>
            </a:p>
          </p:txBody>
        </p:sp>
        <p:sp>
          <p:nvSpPr>
            <p:cNvPr id="18" name="Freeform 145">
              <a:extLst>
                <a:ext uri="{FF2B5EF4-FFF2-40B4-BE49-F238E27FC236}">
                  <a16:creationId xmlns:a16="http://schemas.microsoft.com/office/drawing/2014/main" id="{2C3D0119-ABE4-4B03-5E38-8B773429EB7A}"/>
                </a:ext>
              </a:extLst>
            </p:cNvPr>
            <p:cNvSpPr>
              <a:spLocks/>
            </p:cNvSpPr>
            <p:nvPr/>
          </p:nvSpPr>
          <p:spPr bwMode="auto">
            <a:xfrm>
              <a:off x="6485373" y="1807944"/>
              <a:ext cx="159977" cy="577063"/>
            </a:xfrm>
            <a:custGeom>
              <a:avLst/>
              <a:gdLst>
                <a:gd name="T0" fmla="*/ 33 w 33"/>
                <a:gd name="T1" fmla="*/ 113 h 119"/>
                <a:gd name="T2" fmla="*/ 28 w 33"/>
                <a:gd name="T3" fmla="*/ 119 h 119"/>
                <a:gd name="T4" fmla="*/ 5 w 33"/>
                <a:gd name="T5" fmla="*/ 119 h 119"/>
                <a:gd name="T6" fmla="*/ 0 w 33"/>
                <a:gd name="T7" fmla="*/ 113 h 119"/>
                <a:gd name="T8" fmla="*/ 0 w 33"/>
                <a:gd name="T9" fmla="*/ 5 h 119"/>
                <a:gd name="T10" fmla="*/ 5 w 33"/>
                <a:gd name="T11" fmla="*/ 0 h 119"/>
                <a:gd name="T12" fmla="*/ 28 w 33"/>
                <a:gd name="T13" fmla="*/ 0 h 119"/>
                <a:gd name="T14" fmla="*/ 33 w 33"/>
                <a:gd name="T15" fmla="*/ 5 h 119"/>
                <a:gd name="T16" fmla="*/ 33 w 33"/>
                <a:gd name="T17" fmla="*/ 1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19">
                  <a:moveTo>
                    <a:pt x="33" y="113"/>
                  </a:moveTo>
                  <a:cubicBezTo>
                    <a:pt x="33" y="116"/>
                    <a:pt x="31" y="119"/>
                    <a:pt x="28" y="119"/>
                  </a:cubicBezTo>
                  <a:cubicBezTo>
                    <a:pt x="5" y="119"/>
                    <a:pt x="5" y="119"/>
                    <a:pt x="5" y="119"/>
                  </a:cubicBezTo>
                  <a:cubicBezTo>
                    <a:pt x="2" y="119"/>
                    <a:pt x="0" y="116"/>
                    <a:pt x="0" y="113"/>
                  </a:cubicBezTo>
                  <a:cubicBezTo>
                    <a:pt x="0" y="5"/>
                    <a:pt x="0" y="5"/>
                    <a:pt x="0" y="5"/>
                  </a:cubicBezTo>
                  <a:cubicBezTo>
                    <a:pt x="0" y="2"/>
                    <a:pt x="2" y="0"/>
                    <a:pt x="5" y="0"/>
                  </a:cubicBezTo>
                  <a:cubicBezTo>
                    <a:pt x="28" y="0"/>
                    <a:pt x="28" y="0"/>
                    <a:pt x="28" y="0"/>
                  </a:cubicBezTo>
                  <a:cubicBezTo>
                    <a:pt x="31" y="0"/>
                    <a:pt x="33" y="2"/>
                    <a:pt x="33" y="5"/>
                  </a:cubicBezTo>
                  <a:lnTo>
                    <a:pt x="33"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914491">
                <a:defRPr/>
              </a:pPr>
              <a:endParaRPr lang="en-US" sz="1100" kern="0">
                <a:solidFill>
                  <a:prstClr val="black"/>
                </a:solidFill>
                <a:latin typeface="Calibri"/>
              </a:endParaRPr>
            </a:p>
          </p:txBody>
        </p:sp>
        <p:sp>
          <p:nvSpPr>
            <p:cNvPr id="19" name="Freeform 146">
              <a:extLst>
                <a:ext uri="{FF2B5EF4-FFF2-40B4-BE49-F238E27FC236}">
                  <a16:creationId xmlns:a16="http://schemas.microsoft.com/office/drawing/2014/main" id="{FE715E48-099A-8232-7AC9-A14E89A6C861}"/>
                </a:ext>
              </a:extLst>
            </p:cNvPr>
            <p:cNvSpPr>
              <a:spLocks/>
            </p:cNvSpPr>
            <p:nvPr/>
          </p:nvSpPr>
          <p:spPr bwMode="auto">
            <a:xfrm>
              <a:off x="5599784" y="1379431"/>
              <a:ext cx="1131270" cy="548494"/>
            </a:xfrm>
            <a:custGeom>
              <a:avLst/>
              <a:gdLst>
                <a:gd name="T0" fmla="*/ 13 w 234"/>
                <a:gd name="T1" fmla="*/ 88 h 114"/>
                <a:gd name="T2" fmla="*/ 196 w 234"/>
                <a:gd name="T3" fmla="*/ 39 h 114"/>
                <a:gd name="T4" fmla="*/ 178 w 234"/>
                <a:gd name="T5" fmla="*/ 24 h 114"/>
                <a:gd name="T6" fmla="*/ 234 w 234"/>
                <a:gd name="T7" fmla="*/ 0 h 114"/>
                <a:gd name="T8" fmla="*/ 234 w 234"/>
                <a:gd name="T9" fmla="*/ 65 h 114"/>
                <a:gd name="T10" fmla="*/ 214 w 234"/>
                <a:gd name="T11" fmla="*/ 51 h 114"/>
                <a:gd name="T12" fmla="*/ 17 w 234"/>
                <a:gd name="T13" fmla="*/ 112 h 114"/>
                <a:gd name="T14" fmla="*/ 2 w 234"/>
                <a:gd name="T15" fmla="*/ 104 h 114"/>
                <a:gd name="T16" fmla="*/ 13 w 234"/>
                <a:gd name="T17" fmla="*/ 8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114">
                  <a:moveTo>
                    <a:pt x="13" y="88"/>
                  </a:moveTo>
                  <a:cubicBezTo>
                    <a:pt x="13" y="88"/>
                    <a:pt x="104" y="94"/>
                    <a:pt x="196" y="39"/>
                  </a:cubicBezTo>
                  <a:cubicBezTo>
                    <a:pt x="178" y="24"/>
                    <a:pt x="178" y="24"/>
                    <a:pt x="178" y="24"/>
                  </a:cubicBezTo>
                  <a:cubicBezTo>
                    <a:pt x="234" y="0"/>
                    <a:pt x="234" y="0"/>
                    <a:pt x="234" y="0"/>
                  </a:cubicBezTo>
                  <a:cubicBezTo>
                    <a:pt x="234" y="65"/>
                    <a:pt x="234" y="65"/>
                    <a:pt x="234" y="65"/>
                  </a:cubicBezTo>
                  <a:cubicBezTo>
                    <a:pt x="214" y="51"/>
                    <a:pt x="214" y="51"/>
                    <a:pt x="214" y="51"/>
                  </a:cubicBezTo>
                  <a:cubicBezTo>
                    <a:pt x="214" y="51"/>
                    <a:pt x="157" y="101"/>
                    <a:pt x="17" y="112"/>
                  </a:cubicBezTo>
                  <a:cubicBezTo>
                    <a:pt x="17" y="112"/>
                    <a:pt x="2" y="114"/>
                    <a:pt x="2" y="104"/>
                  </a:cubicBezTo>
                  <a:cubicBezTo>
                    <a:pt x="2" y="97"/>
                    <a:pt x="0" y="87"/>
                    <a:pt x="13"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914491">
                <a:defRPr/>
              </a:pPr>
              <a:endParaRPr lang="en-US" sz="1100" kern="0">
                <a:solidFill>
                  <a:prstClr val="black"/>
                </a:solidFill>
                <a:latin typeface="Calibri"/>
              </a:endParaRPr>
            </a:p>
          </p:txBody>
        </p:sp>
      </p:grpSp>
      <p:sp>
        <p:nvSpPr>
          <p:cNvPr id="14" name="Freeform 69">
            <a:extLst>
              <a:ext uri="{FF2B5EF4-FFF2-40B4-BE49-F238E27FC236}">
                <a16:creationId xmlns:a16="http://schemas.microsoft.com/office/drawing/2014/main" id="{FC8592EF-9F4B-1399-170F-41E284DDA440}"/>
              </a:ext>
            </a:extLst>
          </p:cNvPr>
          <p:cNvSpPr>
            <a:spLocks noEditPoints="1"/>
          </p:cNvSpPr>
          <p:nvPr/>
        </p:nvSpPr>
        <p:spPr bwMode="auto">
          <a:xfrm>
            <a:off x="1753439" y="2201378"/>
            <a:ext cx="695572" cy="945738"/>
          </a:xfrm>
          <a:custGeom>
            <a:avLst/>
            <a:gdLst>
              <a:gd name="T0" fmla="*/ 369 w 738"/>
              <a:gd name="T1" fmla="*/ 643 h 1007"/>
              <a:gd name="T2" fmla="*/ 336 w 738"/>
              <a:gd name="T3" fmla="*/ 662 h 1007"/>
              <a:gd name="T4" fmla="*/ 344 w 738"/>
              <a:gd name="T5" fmla="*/ 703 h 1007"/>
              <a:gd name="T6" fmla="*/ 312 w 738"/>
              <a:gd name="T7" fmla="*/ 864 h 1007"/>
              <a:gd name="T8" fmla="*/ 226 w 738"/>
              <a:gd name="T9" fmla="*/ 599 h 1007"/>
              <a:gd name="T10" fmla="*/ 62 w 738"/>
              <a:gd name="T11" fmla="*/ 685 h 1007"/>
              <a:gd name="T12" fmla="*/ 0 w 738"/>
              <a:gd name="T13" fmla="*/ 977 h 1007"/>
              <a:gd name="T14" fmla="*/ 8 w 738"/>
              <a:gd name="T15" fmla="*/ 998 h 1007"/>
              <a:gd name="T16" fmla="*/ 29 w 738"/>
              <a:gd name="T17" fmla="*/ 1007 h 1007"/>
              <a:gd name="T18" fmla="*/ 709 w 738"/>
              <a:gd name="T19" fmla="*/ 1007 h 1007"/>
              <a:gd name="T20" fmla="*/ 730 w 738"/>
              <a:gd name="T21" fmla="*/ 998 h 1007"/>
              <a:gd name="T22" fmla="*/ 738 w 738"/>
              <a:gd name="T23" fmla="*/ 977 h 1007"/>
              <a:gd name="T24" fmla="*/ 676 w 738"/>
              <a:gd name="T25" fmla="*/ 685 h 1007"/>
              <a:gd name="T26" fmla="*/ 512 w 738"/>
              <a:gd name="T27" fmla="*/ 599 h 1007"/>
              <a:gd name="T28" fmla="*/ 426 w 738"/>
              <a:gd name="T29" fmla="*/ 864 h 1007"/>
              <a:gd name="T30" fmla="*/ 394 w 738"/>
              <a:gd name="T31" fmla="*/ 703 h 1007"/>
              <a:gd name="T32" fmla="*/ 402 w 738"/>
              <a:gd name="T33" fmla="*/ 662 h 1007"/>
              <a:gd name="T34" fmla="*/ 369 w 738"/>
              <a:gd name="T35" fmla="*/ 643 h 1007"/>
              <a:gd name="T36" fmla="*/ 421 w 738"/>
              <a:gd name="T37" fmla="*/ 61 h 1007"/>
              <a:gd name="T38" fmla="*/ 495 w 738"/>
              <a:gd name="T39" fmla="*/ 91 h 1007"/>
              <a:gd name="T40" fmla="*/ 544 w 738"/>
              <a:gd name="T41" fmla="*/ 53 h 1007"/>
              <a:gd name="T42" fmla="*/ 607 w 738"/>
              <a:gd name="T43" fmla="*/ 117 h 1007"/>
              <a:gd name="T44" fmla="*/ 569 w 738"/>
              <a:gd name="T45" fmla="*/ 165 h 1007"/>
              <a:gd name="T46" fmla="*/ 600 w 738"/>
              <a:gd name="T47" fmla="*/ 239 h 1007"/>
              <a:gd name="T48" fmla="*/ 661 w 738"/>
              <a:gd name="T49" fmla="*/ 247 h 1007"/>
              <a:gd name="T50" fmla="*/ 661 w 738"/>
              <a:gd name="T51" fmla="*/ 336 h 1007"/>
              <a:gd name="T52" fmla="*/ 600 w 738"/>
              <a:gd name="T53" fmla="*/ 344 h 1007"/>
              <a:gd name="T54" fmla="*/ 569 w 738"/>
              <a:gd name="T55" fmla="*/ 418 h 1007"/>
              <a:gd name="T56" fmla="*/ 607 w 738"/>
              <a:gd name="T57" fmla="*/ 466 h 1007"/>
              <a:gd name="T58" fmla="*/ 544 w 738"/>
              <a:gd name="T59" fmla="*/ 530 h 1007"/>
              <a:gd name="T60" fmla="*/ 495 w 738"/>
              <a:gd name="T61" fmla="*/ 492 h 1007"/>
              <a:gd name="T62" fmla="*/ 421 w 738"/>
              <a:gd name="T63" fmla="*/ 522 h 1007"/>
              <a:gd name="T64" fmla="*/ 414 w 738"/>
              <a:gd name="T65" fmla="*/ 584 h 1007"/>
              <a:gd name="T66" fmla="*/ 324 w 738"/>
              <a:gd name="T67" fmla="*/ 584 h 1007"/>
              <a:gd name="T68" fmla="*/ 317 w 738"/>
              <a:gd name="T69" fmla="*/ 522 h 1007"/>
              <a:gd name="T70" fmla="*/ 243 w 738"/>
              <a:gd name="T71" fmla="*/ 492 h 1007"/>
              <a:gd name="T72" fmla="*/ 194 w 738"/>
              <a:gd name="T73" fmla="*/ 530 h 1007"/>
              <a:gd name="T74" fmla="*/ 131 w 738"/>
              <a:gd name="T75" fmla="*/ 466 h 1007"/>
              <a:gd name="T76" fmla="*/ 169 w 738"/>
              <a:gd name="T77" fmla="*/ 418 h 1007"/>
              <a:gd name="T78" fmla="*/ 138 w 738"/>
              <a:gd name="T79" fmla="*/ 344 h 1007"/>
              <a:gd name="T80" fmla="*/ 77 w 738"/>
              <a:gd name="T81" fmla="*/ 336 h 1007"/>
              <a:gd name="T82" fmla="*/ 77 w 738"/>
              <a:gd name="T83" fmla="*/ 247 h 1007"/>
              <a:gd name="T84" fmla="*/ 138 w 738"/>
              <a:gd name="T85" fmla="*/ 239 h 1007"/>
              <a:gd name="T86" fmla="*/ 169 w 738"/>
              <a:gd name="T87" fmla="*/ 165 h 1007"/>
              <a:gd name="T88" fmla="*/ 131 w 738"/>
              <a:gd name="T89" fmla="*/ 117 h 1007"/>
              <a:gd name="T90" fmla="*/ 194 w 738"/>
              <a:gd name="T91" fmla="*/ 53 h 1007"/>
              <a:gd name="T92" fmla="*/ 243 w 738"/>
              <a:gd name="T93" fmla="*/ 91 h 1007"/>
              <a:gd name="T94" fmla="*/ 317 w 738"/>
              <a:gd name="T95" fmla="*/ 61 h 1007"/>
              <a:gd name="T96" fmla="*/ 324 w 738"/>
              <a:gd name="T97" fmla="*/ 0 h 1007"/>
              <a:gd name="T98" fmla="*/ 414 w 738"/>
              <a:gd name="T99" fmla="*/ 0 h 1007"/>
              <a:gd name="T100" fmla="*/ 421 w 738"/>
              <a:gd name="T101" fmla="*/ 61 h 1007"/>
              <a:gd name="T102" fmla="*/ 480 w 738"/>
              <a:gd name="T103" fmla="*/ 181 h 1007"/>
              <a:gd name="T104" fmla="*/ 369 w 738"/>
              <a:gd name="T105" fmla="*/ 135 h 1007"/>
              <a:gd name="T106" fmla="*/ 258 w 738"/>
              <a:gd name="T107" fmla="*/ 181 h 1007"/>
              <a:gd name="T108" fmla="*/ 213 w 738"/>
              <a:gd name="T109" fmla="*/ 292 h 1007"/>
              <a:gd name="T110" fmla="*/ 258 w 738"/>
              <a:gd name="T111" fmla="*/ 402 h 1007"/>
              <a:gd name="T112" fmla="*/ 369 w 738"/>
              <a:gd name="T113" fmla="*/ 448 h 1007"/>
              <a:gd name="T114" fmla="*/ 480 w 738"/>
              <a:gd name="T115" fmla="*/ 402 h 1007"/>
              <a:gd name="T116" fmla="*/ 525 w 738"/>
              <a:gd name="T117" fmla="*/ 292 h 1007"/>
              <a:gd name="T118" fmla="*/ 480 w 738"/>
              <a:gd name="T119" fmla="*/ 181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8" h="1007">
                <a:moveTo>
                  <a:pt x="369" y="643"/>
                </a:moveTo>
                <a:cubicBezTo>
                  <a:pt x="336" y="662"/>
                  <a:pt x="336" y="662"/>
                  <a:pt x="336" y="662"/>
                </a:cubicBezTo>
                <a:cubicBezTo>
                  <a:pt x="344" y="703"/>
                  <a:pt x="344" y="703"/>
                  <a:pt x="344" y="703"/>
                </a:cubicBezTo>
                <a:cubicBezTo>
                  <a:pt x="312" y="864"/>
                  <a:pt x="312" y="864"/>
                  <a:pt x="312" y="864"/>
                </a:cubicBezTo>
                <a:cubicBezTo>
                  <a:pt x="277" y="794"/>
                  <a:pt x="245" y="675"/>
                  <a:pt x="226" y="599"/>
                </a:cubicBezTo>
                <a:cubicBezTo>
                  <a:pt x="169" y="621"/>
                  <a:pt x="91" y="628"/>
                  <a:pt x="62" y="685"/>
                </a:cubicBezTo>
                <a:cubicBezTo>
                  <a:pt x="33" y="743"/>
                  <a:pt x="5" y="873"/>
                  <a:pt x="0" y="977"/>
                </a:cubicBezTo>
                <a:cubicBezTo>
                  <a:pt x="0" y="985"/>
                  <a:pt x="3" y="992"/>
                  <a:pt x="8" y="998"/>
                </a:cubicBezTo>
                <a:cubicBezTo>
                  <a:pt x="14" y="1004"/>
                  <a:pt x="21" y="1007"/>
                  <a:pt x="29" y="1007"/>
                </a:cubicBezTo>
                <a:cubicBezTo>
                  <a:pt x="709" y="1007"/>
                  <a:pt x="709" y="1007"/>
                  <a:pt x="709" y="1007"/>
                </a:cubicBezTo>
                <a:cubicBezTo>
                  <a:pt x="717" y="1007"/>
                  <a:pt x="724" y="1004"/>
                  <a:pt x="730" y="998"/>
                </a:cubicBezTo>
                <a:cubicBezTo>
                  <a:pt x="736" y="992"/>
                  <a:pt x="738" y="985"/>
                  <a:pt x="738" y="977"/>
                </a:cubicBezTo>
                <a:cubicBezTo>
                  <a:pt x="733" y="873"/>
                  <a:pt x="705" y="743"/>
                  <a:pt x="676" y="685"/>
                </a:cubicBezTo>
                <a:cubicBezTo>
                  <a:pt x="647" y="628"/>
                  <a:pt x="569" y="621"/>
                  <a:pt x="512" y="599"/>
                </a:cubicBezTo>
                <a:cubicBezTo>
                  <a:pt x="493" y="675"/>
                  <a:pt x="461" y="794"/>
                  <a:pt x="426" y="864"/>
                </a:cubicBezTo>
                <a:cubicBezTo>
                  <a:pt x="394" y="703"/>
                  <a:pt x="394" y="703"/>
                  <a:pt x="394" y="703"/>
                </a:cubicBezTo>
                <a:cubicBezTo>
                  <a:pt x="402" y="662"/>
                  <a:pt x="402" y="662"/>
                  <a:pt x="402" y="662"/>
                </a:cubicBezTo>
                <a:cubicBezTo>
                  <a:pt x="369" y="643"/>
                  <a:pt x="369" y="643"/>
                  <a:pt x="369" y="643"/>
                </a:cubicBezTo>
                <a:close/>
                <a:moveTo>
                  <a:pt x="421" y="61"/>
                </a:moveTo>
                <a:cubicBezTo>
                  <a:pt x="448" y="67"/>
                  <a:pt x="473" y="77"/>
                  <a:pt x="495" y="91"/>
                </a:cubicBezTo>
                <a:cubicBezTo>
                  <a:pt x="544" y="53"/>
                  <a:pt x="544" y="53"/>
                  <a:pt x="544" y="53"/>
                </a:cubicBezTo>
                <a:cubicBezTo>
                  <a:pt x="607" y="117"/>
                  <a:pt x="607" y="117"/>
                  <a:pt x="607" y="117"/>
                </a:cubicBezTo>
                <a:cubicBezTo>
                  <a:pt x="569" y="165"/>
                  <a:pt x="569" y="165"/>
                  <a:pt x="569" y="165"/>
                </a:cubicBezTo>
                <a:cubicBezTo>
                  <a:pt x="583" y="188"/>
                  <a:pt x="594" y="213"/>
                  <a:pt x="600" y="239"/>
                </a:cubicBezTo>
                <a:cubicBezTo>
                  <a:pt x="661" y="247"/>
                  <a:pt x="661" y="247"/>
                  <a:pt x="661" y="247"/>
                </a:cubicBezTo>
                <a:cubicBezTo>
                  <a:pt x="661" y="336"/>
                  <a:pt x="661" y="336"/>
                  <a:pt x="661" y="336"/>
                </a:cubicBezTo>
                <a:cubicBezTo>
                  <a:pt x="600" y="344"/>
                  <a:pt x="600" y="344"/>
                  <a:pt x="600" y="344"/>
                </a:cubicBezTo>
                <a:cubicBezTo>
                  <a:pt x="594" y="370"/>
                  <a:pt x="583" y="395"/>
                  <a:pt x="569" y="418"/>
                </a:cubicBezTo>
                <a:cubicBezTo>
                  <a:pt x="607" y="466"/>
                  <a:pt x="607" y="466"/>
                  <a:pt x="607" y="466"/>
                </a:cubicBezTo>
                <a:cubicBezTo>
                  <a:pt x="544" y="530"/>
                  <a:pt x="544" y="530"/>
                  <a:pt x="544" y="530"/>
                </a:cubicBezTo>
                <a:cubicBezTo>
                  <a:pt x="495" y="492"/>
                  <a:pt x="495" y="492"/>
                  <a:pt x="495" y="492"/>
                </a:cubicBezTo>
                <a:cubicBezTo>
                  <a:pt x="473" y="506"/>
                  <a:pt x="448" y="516"/>
                  <a:pt x="421" y="522"/>
                </a:cubicBezTo>
                <a:cubicBezTo>
                  <a:pt x="414" y="584"/>
                  <a:pt x="414" y="584"/>
                  <a:pt x="414" y="584"/>
                </a:cubicBezTo>
                <a:cubicBezTo>
                  <a:pt x="324" y="584"/>
                  <a:pt x="324" y="584"/>
                  <a:pt x="324" y="584"/>
                </a:cubicBezTo>
                <a:cubicBezTo>
                  <a:pt x="317" y="522"/>
                  <a:pt x="317" y="522"/>
                  <a:pt x="317" y="522"/>
                </a:cubicBezTo>
                <a:cubicBezTo>
                  <a:pt x="290" y="516"/>
                  <a:pt x="265" y="506"/>
                  <a:pt x="243" y="492"/>
                </a:cubicBezTo>
                <a:cubicBezTo>
                  <a:pt x="194" y="530"/>
                  <a:pt x="194" y="530"/>
                  <a:pt x="194" y="530"/>
                </a:cubicBezTo>
                <a:cubicBezTo>
                  <a:pt x="131" y="466"/>
                  <a:pt x="131" y="466"/>
                  <a:pt x="131" y="466"/>
                </a:cubicBezTo>
                <a:cubicBezTo>
                  <a:pt x="169" y="418"/>
                  <a:pt x="169" y="418"/>
                  <a:pt x="169" y="418"/>
                </a:cubicBezTo>
                <a:cubicBezTo>
                  <a:pt x="155" y="395"/>
                  <a:pt x="144" y="370"/>
                  <a:pt x="138" y="344"/>
                </a:cubicBezTo>
                <a:cubicBezTo>
                  <a:pt x="77" y="336"/>
                  <a:pt x="77" y="336"/>
                  <a:pt x="77" y="336"/>
                </a:cubicBezTo>
                <a:cubicBezTo>
                  <a:pt x="77" y="247"/>
                  <a:pt x="77" y="247"/>
                  <a:pt x="77" y="247"/>
                </a:cubicBezTo>
                <a:cubicBezTo>
                  <a:pt x="138" y="239"/>
                  <a:pt x="138" y="239"/>
                  <a:pt x="138" y="239"/>
                </a:cubicBezTo>
                <a:cubicBezTo>
                  <a:pt x="144" y="213"/>
                  <a:pt x="155" y="188"/>
                  <a:pt x="169" y="165"/>
                </a:cubicBezTo>
                <a:cubicBezTo>
                  <a:pt x="131" y="117"/>
                  <a:pt x="131" y="117"/>
                  <a:pt x="131" y="117"/>
                </a:cubicBezTo>
                <a:cubicBezTo>
                  <a:pt x="194" y="53"/>
                  <a:pt x="194" y="53"/>
                  <a:pt x="194" y="53"/>
                </a:cubicBezTo>
                <a:cubicBezTo>
                  <a:pt x="243" y="91"/>
                  <a:pt x="243" y="91"/>
                  <a:pt x="243" y="91"/>
                </a:cubicBezTo>
                <a:cubicBezTo>
                  <a:pt x="265" y="77"/>
                  <a:pt x="290" y="67"/>
                  <a:pt x="317" y="61"/>
                </a:cubicBezTo>
                <a:cubicBezTo>
                  <a:pt x="324" y="0"/>
                  <a:pt x="324" y="0"/>
                  <a:pt x="324" y="0"/>
                </a:cubicBezTo>
                <a:cubicBezTo>
                  <a:pt x="414" y="0"/>
                  <a:pt x="414" y="0"/>
                  <a:pt x="414" y="0"/>
                </a:cubicBezTo>
                <a:cubicBezTo>
                  <a:pt x="421" y="61"/>
                  <a:pt x="421" y="61"/>
                  <a:pt x="421" y="61"/>
                </a:cubicBezTo>
                <a:close/>
                <a:moveTo>
                  <a:pt x="480" y="181"/>
                </a:moveTo>
                <a:cubicBezTo>
                  <a:pt x="451" y="153"/>
                  <a:pt x="412" y="135"/>
                  <a:pt x="369" y="135"/>
                </a:cubicBezTo>
                <a:cubicBezTo>
                  <a:pt x="326" y="135"/>
                  <a:pt x="287" y="153"/>
                  <a:pt x="258" y="181"/>
                </a:cubicBezTo>
                <a:cubicBezTo>
                  <a:pt x="230" y="209"/>
                  <a:pt x="213" y="248"/>
                  <a:pt x="213" y="292"/>
                </a:cubicBezTo>
                <a:cubicBezTo>
                  <a:pt x="213" y="335"/>
                  <a:pt x="230" y="374"/>
                  <a:pt x="258" y="402"/>
                </a:cubicBezTo>
                <a:cubicBezTo>
                  <a:pt x="287" y="430"/>
                  <a:pt x="326" y="448"/>
                  <a:pt x="369" y="448"/>
                </a:cubicBezTo>
                <a:cubicBezTo>
                  <a:pt x="412" y="448"/>
                  <a:pt x="451" y="430"/>
                  <a:pt x="480" y="402"/>
                </a:cubicBezTo>
                <a:cubicBezTo>
                  <a:pt x="508" y="374"/>
                  <a:pt x="525" y="335"/>
                  <a:pt x="525" y="292"/>
                </a:cubicBezTo>
                <a:cubicBezTo>
                  <a:pt x="525" y="248"/>
                  <a:pt x="508" y="209"/>
                  <a:pt x="480" y="181"/>
                </a:cubicBezTo>
                <a:close/>
              </a:path>
            </a:pathLst>
          </a:custGeom>
          <a:solidFill>
            <a:srgbClr val="F26363"/>
          </a:solidFill>
          <a:ln>
            <a:noFill/>
          </a:ln>
        </p:spPr>
        <p:txBody>
          <a:bodyPr vert="horz" wrap="square" lIns="91451" tIns="45725" rIns="91451" bIns="45725" numCol="1" anchor="t" anchorCtr="0" compatLnSpc="1">
            <a:prstTxWarp prst="textNoShape">
              <a:avLst/>
            </a:prstTxWarp>
          </a:bodyPr>
          <a:lstStyle/>
          <a:p>
            <a:pPr defTabSz="914491">
              <a:defRPr/>
            </a:pPr>
            <a:endParaRPr lang="en-US" sz="1100" kern="0">
              <a:solidFill>
                <a:prstClr val="black"/>
              </a:solidFill>
              <a:latin typeface="Calibri"/>
            </a:endParaRPr>
          </a:p>
        </p:txBody>
      </p:sp>
    </p:spTree>
    <p:extLst>
      <p:ext uri="{BB962C8B-B14F-4D97-AF65-F5344CB8AC3E}">
        <p14:creationId xmlns:p14="http://schemas.microsoft.com/office/powerpoint/2010/main" val="1261409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63" name="Group 62">
            <a:extLst>
              <a:ext uri="{FF2B5EF4-FFF2-40B4-BE49-F238E27FC236}">
                <a16:creationId xmlns:a16="http://schemas.microsoft.com/office/drawing/2014/main" id="{D6201DE5-CECD-2645-6D69-0FDBC07D5D6B}"/>
              </a:ext>
            </a:extLst>
          </p:cNvPr>
          <p:cNvGrpSpPr/>
          <p:nvPr/>
        </p:nvGrpSpPr>
        <p:grpSpPr>
          <a:xfrm>
            <a:off x="896876" y="1760737"/>
            <a:ext cx="10398247" cy="4399555"/>
            <a:chOff x="896876" y="1922101"/>
            <a:chExt cx="10398247" cy="4399555"/>
          </a:xfrm>
        </p:grpSpPr>
        <p:sp>
          <p:nvSpPr>
            <p:cNvPr id="3" name="Freeform: Shape 653">
              <a:extLst>
                <a:ext uri="{FF2B5EF4-FFF2-40B4-BE49-F238E27FC236}">
                  <a16:creationId xmlns:a16="http://schemas.microsoft.com/office/drawing/2014/main" id="{E85DAD48-F53E-701F-22E2-8698EE2D195F}"/>
                </a:ext>
              </a:extLst>
            </p:cNvPr>
            <p:cNvSpPr/>
            <p:nvPr/>
          </p:nvSpPr>
          <p:spPr>
            <a:xfrm>
              <a:off x="10126789" y="4038063"/>
              <a:ext cx="27571" cy="41357"/>
            </a:xfrm>
            <a:custGeom>
              <a:avLst/>
              <a:gdLst>
                <a:gd name="connsiteX0" fmla="*/ 23786 w 63429"/>
                <a:gd name="connsiteY0" fmla="*/ 87532 h 95143"/>
                <a:gd name="connsiteX1" fmla="*/ 23786 w 63429"/>
                <a:gd name="connsiteY1" fmla="*/ 24103 h 95143"/>
                <a:gd name="connsiteX2" fmla="*/ 55183 w 63429"/>
                <a:gd name="connsiteY2" fmla="*/ 23786 h 95143"/>
                <a:gd name="connsiteX3" fmla="*/ 56133 w 63429"/>
                <a:gd name="connsiteY3" fmla="*/ 87215 h 95143"/>
                <a:gd name="connsiteX4" fmla="*/ 23786 w 63429"/>
                <a:gd name="connsiteY4" fmla="*/ 87532 h 9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29" h="95143">
                  <a:moveTo>
                    <a:pt x="23786" y="87532"/>
                  </a:moveTo>
                  <a:lnTo>
                    <a:pt x="23786" y="24103"/>
                  </a:lnTo>
                  <a:cubicBezTo>
                    <a:pt x="34250" y="24103"/>
                    <a:pt x="44717" y="24103"/>
                    <a:pt x="55183" y="23786"/>
                  </a:cubicBezTo>
                  <a:lnTo>
                    <a:pt x="56133" y="87215"/>
                  </a:lnTo>
                  <a:cubicBezTo>
                    <a:pt x="45352" y="87215"/>
                    <a:pt x="34568" y="87532"/>
                    <a:pt x="23786" y="87532"/>
                  </a:cubicBezTo>
                  <a:close/>
                </a:path>
              </a:pathLst>
            </a:custGeom>
            <a:solidFill>
              <a:srgbClr val="34383A"/>
            </a:solidFill>
            <a:ln w="9525" cap="flat">
              <a:noFill/>
              <a:prstDash val="solid"/>
              <a:miter/>
            </a:ln>
          </p:spPr>
          <p:txBody>
            <a:bodyPr rtlCol="0" anchor="ctr"/>
            <a:lstStyle/>
            <a:p>
              <a:endParaRPr lang="en-US" sz="1050"/>
            </a:p>
          </p:txBody>
        </p:sp>
        <p:sp>
          <p:nvSpPr>
            <p:cNvPr id="4" name="Freeform: Shape 654">
              <a:extLst>
                <a:ext uri="{FF2B5EF4-FFF2-40B4-BE49-F238E27FC236}">
                  <a16:creationId xmlns:a16="http://schemas.microsoft.com/office/drawing/2014/main" id="{59D64109-786E-A321-52A5-26527F121267}"/>
                </a:ext>
              </a:extLst>
            </p:cNvPr>
            <p:cNvSpPr/>
            <p:nvPr/>
          </p:nvSpPr>
          <p:spPr>
            <a:xfrm>
              <a:off x="1048657" y="2074019"/>
              <a:ext cx="10091102" cy="2440062"/>
            </a:xfrm>
            <a:custGeom>
              <a:avLst/>
              <a:gdLst>
                <a:gd name="connsiteX0" fmla="*/ 2315164 w 23215066"/>
                <a:gd name="connsiteY0" fmla="*/ 5601428 h 5613479"/>
                <a:gd name="connsiteX1" fmla="*/ 2303429 w 23215066"/>
                <a:gd name="connsiteY1" fmla="*/ 5601428 h 5613479"/>
                <a:gd name="connsiteX2" fmla="*/ 2304064 w 23215066"/>
                <a:gd name="connsiteY2" fmla="*/ 5537999 h 5613479"/>
                <a:gd name="connsiteX3" fmla="*/ 2315164 w 23215066"/>
                <a:gd name="connsiteY3" fmla="*/ 5537999 h 5613479"/>
                <a:gd name="connsiteX4" fmla="*/ 2366541 w 23215066"/>
                <a:gd name="connsiteY4" fmla="*/ 5537364 h 5613479"/>
                <a:gd name="connsiteX5" fmla="*/ 2368127 w 23215066"/>
                <a:gd name="connsiteY5" fmla="*/ 5600793 h 5613479"/>
                <a:gd name="connsiteX6" fmla="*/ 2315164 w 23215066"/>
                <a:gd name="connsiteY6" fmla="*/ 5601428 h 5613479"/>
                <a:gd name="connsiteX7" fmla="*/ 14701923 w 23215066"/>
                <a:gd name="connsiteY7" fmla="*/ 5601428 h 5613479"/>
                <a:gd name="connsiteX8" fmla="*/ 14637543 w 23215066"/>
                <a:gd name="connsiteY8" fmla="*/ 5600159 h 5613479"/>
                <a:gd name="connsiteX9" fmla="*/ 14639446 w 23215066"/>
                <a:gd name="connsiteY9" fmla="*/ 5536730 h 5613479"/>
                <a:gd name="connsiteX10" fmla="*/ 14701923 w 23215066"/>
                <a:gd name="connsiteY10" fmla="*/ 5537682 h 5613479"/>
                <a:gd name="connsiteX11" fmla="*/ 14701923 w 23215066"/>
                <a:gd name="connsiteY11" fmla="*/ 5601428 h 5613479"/>
                <a:gd name="connsiteX12" fmla="*/ 14766304 w 23215066"/>
                <a:gd name="connsiteY12" fmla="*/ 5600793 h 5613479"/>
                <a:gd name="connsiteX13" fmla="*/ 14764718 w 23215066"/>
                <a:gd name="connsiteY13" fmla="*/ 5537364 h 5613479"/>
                <a:gd name="connsiteX14" fmla="*/ 14817047 w 23215066"/>
                <a:gd name="connsiteY14" fmla="*/ 5535461 h 5613479"/>
                <a:gd name="connsiteX15" fmla="*/ 14827196 w 23215066"/>
                <a:gd name="connsiteY15" fmla="*/ 5534827 h 5613479"/>
                <a:gd name="connsiteX16" fmla="*/ 14830685 w 23215066"/>
                <a:gd name="connsiteY16" fmla="*/ 5598256 h 5613479"/>
                <a:gd name="connsiteX17" fmla="*/ 14820219 w 23215066"/>
                <a:gd name="connsiteY17" fmla="*/ 5598891 h 5613479"/>
                <a:gd name="connsiteX18" fmla="*/ 14766304 w 23215066"/>
                <a:gd name="connsiteY18" fmla="*/ 5600793 h 5613479"/>
                <a:gd name="connsiteX19" fmla="*/ 2239366 w 23215066"/>
                <a:gd name="connsiteY19" fmla="*/ 5600159 h 5613479"/>
                <a:gd name="connsiteX20" fmla="*/ 2174985 w 23215066"/>
                <a:gd name="connsiteY20" fmla="*/ 5597305 h 5613479"/>
                <a:gd name="connsiteX21" fmla="*/ 2178791 w 23215066"/>
                <a:gd name="connsiteY21" fmla="*/ 5533876 h 5613479"/>
                <a:gd name="connsiteX22" fmla="*/ 2241269 w 23215066"/>
                <a:gd name="connsiteY22" fmla="*/ 5536730 h 5613479"/>
                <a:gd name="connsiteX23" fmla="*/ 2239366 w 23215066"/>
                <a:gd name="connsiteY23" fmla="*/ 5600159 h 5613479"/>
                <a:gd name="connsiteX24" fmla="*/ 2432190 w 23215066"/>
                <a:gd name="connsiteY24" fmla="*/ 5598574 h 5613479"/>
                <a:gd name="connsiteX25" fmla="*/ 2429019 w 23215066"/>
                <a:gd name="connsiteY25" fmla="*/ 5535144 h 5613479"/>
                <a:gd name="connsiteX26" fmla="*/ 2491497 w 23215066"/>
                <a:gd name="connsiteY26" fmla="*/ 5531021 h 5613479"/>
                <a:gd name="connsiteX27" fmla="*/ 2496571 w 23215066"/>
                <a:gd name="connsiteY27" fmla="*/ 5594134 h 5613479"/>
                <a:gd name="connsiteX28" fmla="*/ 2432190 w 23215066"/>
                <a:gd name="connsiteY28" fmla="*/ 5598574 h 5613479"/>
                <a:gd name="connsiteX29" fmla="*/ 14573480 w 23215066"/>
                <a:gd name="connsiteY29" fmla="*/ 5597305 h 5613479"/>
                <a:gd name="connsiteX30" fmla="*/ 14509417 w 23215066"/>
                <a:gd name="connsiteY30" fmla="*/ 5592548 h 5613479"/>
                <a:gd name="connsiteX31" fmla="*/ 14514807 w 23215066"/>
                <a:gd name="connsiteY31" fmla="*/ 5529436 h 5613479"/>
                <a:gd name="connsiteX32" fmla="*/ 14577285 w 23215066"/>
                <a:gd name="connsiteY32" fmla="*/ 5533876 h 5613479"/>
                <a:gd name="connsiteX33" fmla="*/ 14573480 w 23215066"/>
                <a:gd name="connsiteY33" fmla="*/ 5597305 h 5613479"/>
                <a:gd name="connsiteX34" fmla="*/ 14894748 w 23215066"/>
                <a:gd name="connsiteY34" fmla="*/ 5594134 h 5613479"/>
                <a:gd name="connsiteX35" fmla="*/ 14889674 w 23215066"/>
                <a:gd name="connsiteY35" fmla="*/ 5531021 h 5613479"/>
                <a:gd name="connsiteX36" fmla="*/ 14951834 w 23215066"/>
                <a:gd name="connsiteY36" fmla="*/ 5525313 h 5613479"/>
                <a:gd name="connsiteX37" fmla="*/ 14958495 w 23215066"/>
                <a:gd name="connsiteY37" fmla="*/ 5588425 h 5613479"/>
                <a:gd name="connsiteX38" fmla="*/ 14894748 w 23215066"/>
                <a:gd name="connsiteY38" fmla="*/ 5594134 h 5613479"/>
                <a:gd name="connsiteX39" fmla="*/ 2110922 w 23215066"/>
                <a:gd name="connsiteY39" fmla="*/ 5592548 h 5613479"/>
                <a:gd name="connsiteX40" fmla="*/ 2046859 w 23215066"/>
                <a:gd name="connsiteY40" fmla="*/ 5585888 h 5613479"/>
                <a:gd name="connsiteX41" fmla="*/ 2054153 w 23215066"/>
                <a:gd name="connsiteY41" fmla="*/ 5522776 h 5613479"/>
                <a:gd name="connsiteX42" fmla="*/ 2116313 w 23215066"/>
                <a:gd name="connsiteY42" fmla="*/ 5529119 h 5613479"/>
                <a:gd name="connsiteX43" fmla="*/ 2110922 w 23215066"/>
                <a:gd name="connsiteY43" fmla="*/ 5592548 h 5613479"/>
                <a:gd name="connsiteX44" fmla="*/ 2560317 w 23215066"/>
                <a:gd name="connsiteY44" fmla="*/ 5588425 h 5613479"/>
                <a:gd name="connsiteX45" fmla="*/ 2553657 w 23215066"/>
                <a:gd name="connsiteY45" fmla="*/ 5525313 h 5613479"/>
                <a:gd name="connsiteX46" fmla="*/ 2615818 w 23215066"/>
                <a:gd name="connsiteY46" fmla="*/ 5517701 h 5613479"/>
                <a:gd name="connsiteX47" fmla="*/ 2624381 w 23215066"/>
                <a:gd name="connsiteY47" fmla="*/ 5580496 h 5613479"/>
                <a:gd name="connsiteX48" fmla="*/ 2560317 w 23215066"/>
                <a:gd name="connsiteY48" fmla="*/ 5588425 h 5613479"/>
                <a:gd name="connsiteX49" fmla="*/ 14445353 w 23215066"/>
                <a:gd name="connsiteY49" fmla="*/ 5586205 h 5613479"/>
                <a:gd name="connsiteX50" fmla="*/ 14381607 w 23215066"/>
                <a:gd name="connsiteY50" fmla="*/ 5577959 h 5613479"/>
                <a:gd name="connsiteX51" fmla="*/ 14390803 w 23215066"/>
                <a:gd name="connsiteY51" fmla="*/ 5515164 h 5613479"/>
                <a:gd name="connsiteX52" fmla="*/ 14452965 w 23215066"/>
                <a:gd name="connsiteY52" fmla="*/ 5523093 h 5613479"/>
                <a:gd name="connsiteX53" fmla="*/ 14445353 w 23215066"/>
                <a:gd name="connsiteY53" fmla="*/ 5586205 h 5613479"/>
                <a:gd name="connsiteX54" fmla="*/ 15022558 w 23215066"/>
                <a:gd name="connsiteY54" fmla="*/ 5580179 h 5613479"/>
                <a:gd name="connsiteX55" fmla="*/ 15013995 w 23215066"/>
                <a:gd name="connsiteY55" fmla="*/ 5517384 h 5613479"/>
                <a:gd name="connsiteX56" fmla="*/ 15075838 w 23215066"/>
                <a:gd name="connsiteY56" fmla="*/ 5507870 h 5613479"/>
                <a:gd name="connsiteX57" fmla="*/ 15086305 w 23215066"/>
                <a:gd name="connsiteY57" fmla="*/ 5570348 h 5613479"/>
                <a:gd name="connsiteX58" fmla="*/ 15022558 w 23215066"/>
                <a:gd name="connsiteY58" fmla="*/ 5580179 h 5613479"/>
                <a:gd name="connsiteX59" fmla="*/ 1983112 w 23215066"/>
                <a:gd name="connsiteY59" fmla="*/ 5577642 h 5613479"/>
                <a:gd name="connsiteX60" fmla="*/ 1919683 w 23215066"/>
                <a:gd name="connsiteY60" fmla="*/ 5567493 h 5613479"/>
                <a:gd name="connsiteX61" fmla="*/ 1930466 w 23215066"/>
                <a:gd name="connsiteY61" fmla="*/ 5505016 h 5613479"/>
                <a:gd name="connsiteX62" fmla="*/ 1992309 w 23215066"/>
                <a:gd name="connsiteY62" fmla="*/ 5514847 h 5613479"/>
                <a:gd name="connsiteX63" fmla="*/ 1983112 w 23215066"/>
                <a:gd name="connsiteY63" fmla="*/ 5577642 h 5613479"/>
                <a:gd name="connsiteX64" fmla="*/ 2687810 w 23215066"/>
                <a:gd name="connsiteY64" fmla="*/ 5571299 h 5613479"/>
                <a:gd name="connsiteX65" fmla="*/ 2677661 w 23215066"/>
                <a:gd name="connsiteY65" fmla="*/ 5508821 h 5613479"/>
                <a:gd name="connsiteX66" fmla="*/ 2739188 w 23215066"/>
                <a:gd name="connsiteY66" fmla="*/ 5497721 h 5613479"/>
                <a:gd name="connsiteX67" fmla="*/ 2751239 w 23215066"/>
                <a:gd name="connsiteY67" fmla="*/ 5559882 h 5613479"/>
                <a:gd name="connsiteX68" fmla="*/ 2687810 w 23215066"/>
                <a:gd name="connsiteY68" fmla="*/ 5571299 h 5613479"/>
                <a:gd name="connsiteX69" fmla="*/ 14318178 w 23215066"/>
                <a:gd name="connsiteY69" fmla="*/ 5567810 h 5613479"/>
                <a:gd name="connsiteX70" fmla="*/ 14255065 w 23215066"/>
                <a:gd name="connsiteY70" fmla="*/ 5555759 h 5613479"/>
                <a:gd name="connsiteX71" fmla="*/ 14267752 w 23215066"/>
                <a:gd name="connsiteY71" fmla="*/ 5493598 h 5613479"/>
                <a:gd name="connsiteX72" fmla="*/ 14329277 w 23215066"/>
                <a:gd name="connsiteY72" fmla="*/ 5505016 h 5613479"/>
                <a:gd name="connsiteX73" fmla="*/ 14318178 w 23215066"/>
                <a:gd name="connsiteY73" fmla="*/ 5567810 h 5613479"/>
                <a:gd name="connsiteX74" fmla="*/ 15149416 w 23215066"/>
                <a:gd name="connsiteY74" fmla="*/ 5559247 h 5613479"/>
                <a:gd name="connsiteX75" fmla="*/ 15137365 w 23215066"/>
                <a:gd name="connsiteY75" fmla="*/ 5497087 h 5613479"/>
                <a:gd name="connsiteX76" fmla="*/ 15198574 w 23215066"/>
                <a:gd name="connsiteY76" fmla="*/ 5484084 h 5613479"/>
                <a:gd name="connsiteX77" fmla="*/ 15212528 w 23215066"/>
                <a:gd name="connsiteY77" fmla="*/ 5545927 h 5613479"/>
                <a:gd name="connsiteX78" fmla="*/ 15149416 w 23215066"/>
                <a:gd name="connsiteY78" fmla="*/ 5559247 h 5613479"/>
                <a:gd name="connsiteX79" fmla="*/ 1856571 w 23215066"/>
                <a:gd name="connsiteY79" fmla="*/ 5555442 h 5613479"/>
                <a:gd name="connsiteX80" fmla="*/ 1793776 w 23215066"/>
                <a:gd name="connsiteY80" fmla="*/ 5541804 h 5613479"/>
                <a:gd name="connsiteX81" fmla="*/ 1808365 w 23215066"/>
                <a:gd name="connsiteY81" fmla="*/ 5479961 h 5613479"/>
                <a:gd name="connsiteX82" fmla="*/ 1869574 w 23215066"/>
                <a:gd name="connsiteY82" fmla="*/ 5493281 h 5613479"/>
                <a:gd name="connsiteX83" fmla="*/ 1856571 w 23215066"/>
                <a:gd name="connsiteY83" fmla="*/ 5555442 h 5613479"/>
                <a:gd name="connsiteX84" fmla="*/ 2814034 w 23215066"/>
                <a:gd name="connsiteY84" fmla="*/ 5546562 h 5613479"/>
                <a:gd name="connsiteX85" fmla="*/ 2800080 w 23215066"/>
                <a:gd name="connsiteY85" fmla="*/ 5484718 h 5613479"/>
                <a:gd name="connsiteX86" fmla="*/ 2860972 w 23215066"/>
                <a:gd name="connsiteY86" fmla="*/ 5470130 h 5613479"/>
                <a:gd name="connsiteX87" fmla="*/ 2876512 w 23215066"/>
                <a:gd name="connsiteY87" fmla="*/ 5531656 h 5613479"/>
                <a:gd name="connsiteX88" fmla="*/ 2814034 w 23215066"/>
                <a:gd name="connsiteY88" fmla="*/ 5546562 h 5613479"/>
                <a:gd name="connsiteX89" fmla="*/ 14191953 w 23215066"/>
                <a:gd name="connsiteY89" fmla="*/ 5542439 h 5613479"/>
                <a:gd name="connsiteX90" fmla="*/ 14129476 w 23215066"/>
                <a:gd name="connsiteY90" fmla="*/ 5526898 h 5613479"/>
                <a:gd name="connsiteX91" fmla="*/ 14145650 w 23215066"/>
                <a:gd name="connsiteY91" fmla="*/ 5465373 h 5613479"/>
                <a:gd name="connsiteX92" fmla="*/ 14206225 w 23215066"/>
                <a:gd name="connsiteY92" fmla="*/ 5480278 h 5613479"/>
                <a:gd name="connsiteX93" fmla="*/ 14191953 w 23215066"/>
                <a:gd name="connsiteY93" fmla="*/ 5542439 h 5613479"/>
                <a:gd name="connsiteX94" fmla="*/ 15275006 w 23215066"/>
                <a:gd name="connsiteY94" fmla="*/ 5531021 h 5613479"/>
                <a:gd name="connsiteX95" fmla="*/ 15259149 w 23215066"/>
                <a:gd name="connsiteY95" fmla="*/ 5469495 h 5613479"/>
                <a:gd name="connsiteX96" fmla="*/ 15319406 w 23215066"/>
                <a:gd name="connsiteY96" fmla="*/ 5453004 h 5613479"/>
                <a:gd name="connsiteX97" fmla="*/ 15336850 w 23215066"/>
                <a:gd name="connsiteY97" fmla="*/ 5513896 h 5613479"/>
                <a:gd name="connsiteX98" fmla="*/ 15275006 w 23215066"/>
                <a:gd name="connsiteY98" fmla="*/ 5531021 h 5613479"/>
                <a:gd name="connsiteX99" fmla="*/ 1731298 w 23215066"/>
                <a:gd name="connsiteY99" fmla="*/ 5526264 h 5613479"/>
                <a:gd name="connsiteX100" fmla="*/ 1669138 w 23215066"/>
                <a:gd name="connsiteY100" fmla="*/ 5509138 h 5613479"/>
                <a:gd name="connsiteX101" fmla="*/ 1687215 w 23215066"/>
                <a:gd name="connsiteY101" fmla="*/ 5448246 h 5613479"/>
                <a:gd name="connsiteX102" fmla="*/ 1747473 w 23215066"/>
                <a:gd name="connsiteY102" fmla="*/ 5465055 h 5613479"/>
                <a:gd name="connsiteX103" fmla="*/ 1731298 w 23215066"/>
                <a:gd name="connsiteY103" fmla="*/ 5526264 h 5613479"/>
                <a:gd name="connsiteX104" fmla="*/ 2938672 w 23215066"/>
                <a:gd name="connsiteY104" fmla="*/ 5514847 h 5613479"/>
                <a:gd name="connsiteX105" fmla="*/ 2921229 w 23215066"/>
                <a:gd name="connsiteY105" fmla="*/ 5453955 h 5613479"/>
                <a:gd name="connsiteX106" fmla="*/ 2981170 w 23215066"/>
                <a:gd name="connsiteY106" fmla="*/ 5435878 h 5613479"/>
                <a:gd name="connsiteX107" fmla="*/ 3000199 w 23215066"/>
                <a:gd name="connsiteY107" fmla="*/ 5496453 h 5613479"/>
                <a:gd name="connsiteX108" fmla="*/ 2938672 w 23215066"/>
                <a:gd name="connsiteY108" fmla="*/ 5514847 h 5613479"/>
                <a:gd name="connsiteX109" fmla="*/ 14067632 w 23215066"/>
                <a:gd name="connsiteY109" fmla="*/ 5509773 h 5613479"/>
                <a:gd name="connsiteX110" fmla="*/ 14006106 w 23215066"/>
                <a:gd name="connsiteY110" fmla="*/ 5490744 h 5613479"/>
                <a:gd name="connsiteX111" fmla="*/ 14025452 w 23215066"/>
                <a:gd name="connsiteY111" fmla="*/ 5430486 h 5613479"/>
                <a:gd name="connsiteX112" fmla="*/ 14085393 w 23215066"/>
                <a:gd name="connsiteY112" fmla="*/ 5448881 h 5613479"/>
                <a:gd name="connsiteX113" fmla="*/ 14067632 w 23215066"/>
                <a:gd name="connsiteY113" fmla="*/ 5509773 h 5613479"/>
                <a:gd name="connsiteX114" fmla="*/ 15398692 w 23215066"/>
                <a:gd name="connsiteY114" fmla="*/ 5495501 h 5613479"/>
                <a:gd name="connsiteX115" fmla="*/ 15379347 w 23215066"/>
                <a:gd name="connsiteY115" fmla="*/ 5434926 h 5613479"/>
                <a:gd name="connsiteX116" fmla="*/ 15438653 w 23215066"/>
                <a:gd name="connsiteY116" fmla="*/ 5415263 h 5613479"/>
                <a:gd name="connsiteX117" fmla="*/ 15459585 w 23215066"/>
                <a:gd name="connsiteY117" fmla="*/ 5475204 h 5613479"/>
                <a:gd name="connsiteX118" fmla="*/ 15398692 w 23215066"/>
                <a:gd name="connsiteY118" fmla="*/ 5495501 h 5613479"/>
                <a:gd name="connsiteX119" fmla="*/ 1607612 w 23215066"/>
                <a:gd name="connsiteY119" fmla="*/ 5489792 h 5613479"/>
                <a:gd name="connsiteX120" fmla="*/ 1546403 w 23215066"/>
                <a:gd name="connsiteY120" fmla="*/ 5468861 h 5613479"/>
                <a:gd name="connsiteX121" fmla="*/ 1567651 w 23215066"/>
                <a:gd name="connsiteY121" fmla="*/ 5409238 h 5613479"/>
                <a:gd name="connsiteX122" fmla="*/ 1626958 w 23215066"/>
                <a:gd name="connsiteY122" fmla="*/ 5429535 h 5613479"/>
                <a:gd name="connsiteX123" fmla="*/ 1607612 w 23215066"/>
                <a:gd name="connsiteY123" fmla="*/ 5489792 h 5613479"/>
                <a:gd name="connsiteX124" fmla="*/ 3061408 w 23215066"/>
                <a:gd name="connsiteY124" fmla="*/ 5476155 h 5613479"/>
                <a:gd name="connsiteX125" fmla="*/ 3040476 w 23215066"/>
                <a:gd name="connsiteY125" fmla="*/ 5416215 h 5613479"/>
                <a:gd name="connsiteX126" fmla="*/ 3099148 w 23215066"/>
                <a:gd name="connsiteY126" fmla="*/ 5394966 h 5613479"/>
                <a:gd name="connsiteX127" fmla="*/ 3121665 w 23215066"/>
                <a:gd name="connsiteY127" fmla="*/ 5454272 h 5613479"/>
                <a:gd name="connsiteX128" fmla="*/ 3061408 w 23215066"/>
                <a:gd name="connsiteY128" fmla="*/ 5476155 h 5613479"/>
                <a:gd name="connsiteX129" fmla="*/ 13944897 w 23215066"/>
                <a:gd name="connsiteY129" fmla="*/ 5469813 h 5613479"/>
                <a:gd name="connsiteX130" fmla="*/ 13884322 w 23215066"/>
                <a:gd name="connsiteY130" fmla="*/ 5447295 h 5613479"/>
                <a:gd name="connsiteX131" fmla="*/ 13907156 w 23215066"/>
                <a:gd name="connsiteY131" fmla="*/ 5387989 h 5613479"/>
                <a:gd name="connsiteX132" fmla="*/ 13965828 w 23215066"/>
                <a:gd name="connsiteY132" fmla="*/ 5409872 h 5613479"/>
                <a:gd name="connsiteX133" fmla="*/ 13944897 w 23215066"/>
                <a:gd name="connsiteY133" fmla="*/ 5469813 h 5613479"/>
                <a:gd name="connsiteX134" fmla="*/ 15519842 w 23215066"/>
                <a:gd name="connsiteY134" fmla="*/ 5453321 h 5613479"/>
                <a:gd name="connsiteX135" fmla="*/ 15497325 w 23215066"/>
                <a:gd name="connsiteY135" fmla="*/ 5394015 h 5613479"/>
                <a:gd name="connsiteX136" fmla="*/ 15555362 w 23215066"/>
                <a:gd name="connsiteY136" fmla="*/ 5371180 h 5613479"/>
                <a:gd name="connsiteX137" fmla="*/ 15579783 w 23215066"/>
                <a:gd name="connsiteY137" fmla="*/ 5429852 h 5613479"/>
                <a:gd name="connsiteX138" fmla="*/ 15519842 w 23215066"/>
                <a:gd name="connsiteY138" fmla="*/ 5453321 h 5613479"/>
                <a:gd name="connsiteX139" fmla="*/ 1486145 w 23215066"/>
                <a:gd name="connsiteY139" fmla="*/ 5446344 h 5613479"/>
                <a:gd name="connsiteX140" fmla="*/ 1426522 w 23215066"/>
                <a:gd name="connsiteY140" fmla="*/ 5422241 h 5613479"/>
                <a:gd name="connsiteX141" fmla="*/ 1451259 w 23215066"/>
                <a:gd name="connsiteY141" fmla="*/ 5363886 h 5613479"/>
                <a:gd name="connsiteX142" fmla="*/ 1509296 w 23215066"/>
                <a:gd name="connsiteY142" fmla="*/ 5387354 h 5613479"/>
                <a:gd name="connsiteX143" fmla="*/ 1486145 w 23215066"/>
                <a:gd name="connsiteY143" fmla="*/ 5446344 h 5613479"/>
                <a:gd name="connsiteX144" fmla="*/ 3181289 w 23215066"/>
                <a:gd name="connsiteY144" fmla="*/ 5430803 h 5613479"/>
                <a:gd name="connsiteX145" fmla="*/ 3157186 w 23215066"/>
                <a:gd name="connsiteY145" fmla="*/ 5372132 h 5613479"/>
                <a:gd name="connsiteX146" fmla="*/ 3214589 w 23215066"/>
                <a:gd name="connsiteY146" fmla="*/ 5347711 h 5613479"/>
                <a:gd name="connsiteX147" fmla="*/ 3240278 w 23215066"/>
                <a:gd name="connsiteY147" fmla="*/ 5405749 h 5613479"/>
                <a:gd name="connsiteX148" fmla="*/ 3181289 w 23215066"/>
                <a:gd name="connsiteY148" fmla="*/ 5430803 h 5613479"/>
                <a:gd name="connsiteX149" fmla="*/ 13824699 w 23215066"/>
                <a:gd name="connsiteY149" fmla="*/ 5423192 h 5613479"/>
                <a:gd name="connsiteX150" fmla="*/ 13765709 w 23215066"/>
                <a:gd name="connsiteY150" fmla="*/ 5397186 h 5613479"/>
                <a:gd name="connsiteX151" fmla="*/ 13792033 w 23215066"/>
                <a:gd name="connsiteY151" fmla="*/ 5339466 h 5613479"/>
                <a:gd name="connsiteX152" fmla="*/ 13849436 w 23215066"/>
                <a:gd name="connsiteY152" fmla="*/ 5364520 h 5613479"/>
                <a:gd name="connsiteX153" fmla="*/ 13824699 w 23215066"/>
                <a:gd name="connsiteY153" fmla="*/ 5423192 h 5613479"/>
                <a:gd name="connsiteX154" fmla="*/ 15638455 w 23215066"/>
                <a:gd name="connsiteY154" fmla="*/ 5404163 h 5613479"/>
                <a:gd name="connsiteX155" fmla="*/ 15612449 w 23215066"/>
                <a:gd name="connsiteY155" fmla="*/ 5346125 h 5613479"/>
                <a:gd name="connsiteX156" fmla="*/ 15668901 w 23215066"/>
                <a:gd name="connsiteY156" fmla="*/ 5319802 h 5613479"/>
                <a:gd name="connsiteX157" fmla="*/ 15696493 w 23215066"/>
                <a:gd name="connsiteY157" fmla="*/ 5376889 h 5613479"/>
                <a:gd name="connsiteX158" fmla="*/ 15638455 w 23215066"/>
                <a:gd name="connsiteY158" fmla="*/ 5404163 h 5613479"/>
                <a:gd name="connsiteX159" fmla="*/ 1367215 w 23215066"/>
                <a:gd name="connsiteY159" fmla="*/ 5396235 h 5613479"/>
                <a:gd name="connsiteX160" fmla="*/ 1308860 w 23215066"/>
                <a:gd name="connsiteY160" fmla="*/ 5368643 h 5613479"/>
                <a:gd name="connsiteX161" fmla="*/ 1336769 w 23215066"/>
                <a:gd name="connsiteY161" fmla="*/ 5311874 h 5613479"/>
                <a:gd name="connsiteX162" fmla="*/ 1393538 w 23215066"/>
                <a:gd name="connsiteY162" fmla="*/ 5338514 h 5613479"/>
                <a:gd name="connsiteX163" fmla="*/ 1367215 w 23215066"/>
                <a:gd name="connsiteY163" fmla="*/ 5396235 h 5613479"/>
                <a:gd name="connsiteX164" fmla="*/ 3298316 w 23215066"/>
                <a:gd name="connsiteY164" fmla="*/ 5378474 h 5613479"/>
                <a:gd name="connsiteX165" fmla="*/ 3270724 w 23215066"/>
                <a:gd name="connsiteY165" fmla="*/ 5321388 h 5613479"/>
                <a:gd name="connsiteX166" fmla="*/ 3326542 w 23215066"/>
                <a:gd name="connsiteY166" fmla="*/ 5293479 h 5613479"/>
                <a:gd name="connsiteX167" fmla="*/ 3355402 w 23215066"/>
                <a:gd name="connsiteY167" fmla="*/ 5349932 h 5613479"/>
                <a:gd name="connsiteX168" fmla="*/ 3298316 w 23215066"/>
                <a:gd name="connsiteY168" fmla="*/ 5378474 h 5613479"/>
                <a:gd name="connsiteX169" fmla="*/ 13707355 w 23215066"/>
                <a:gd name="connsiteY169" fmla="*/ 5369911 h 5613479"/>
                <a:gd name="connsiteX170" fmla="*/ 13649951 w 23215066"/>
                <a:gd name="connsiteY170" fmla="*/ 5340734 h 5613479"/>
                <a:gd name="connsiteX171" fmla="*/ 13679446 w 23215066"/>
                <a:gd name="connsiteY171" fmla="*/ 5284599 h 5613479"/>
                <a:gd name="connsiteX172" fmla="*/ 13735264 w 23215066"/>
                <a:gd name="connsiteY172" fmla="*/ 5312825 h 5613479"/>
                <a:gd name="connsiteX173" fmla="*/ 13707355 w 23215066"/>
                <a:gd name="connsiteY173" fmla="*/ 5369911 h 5613479"/>
                <a:gd name="connsiteX174" fmla="*/ 15753896 w 23215066"/>
                <a:gd name="connsiteY174" fmla="*/ 5348663 h 5613479"/>
                <a:gd name="connsiteX175" fmla="*/ 15724718 w 23215066"/>
                <a:gd name="connsiteY175" fmla="*/ 5292211 h 5613479"/>
                <a:gd name="connsiteX176" fmla="*/ 15779902 w 23215066"/>
                <a:gd name="connsiteY176" fmla="*/ 5262716 h 5613479"/>
                <a:gd name="connsiteX177" fmla="*/ 15810665 w 23215066"/>
                <a:gd name="connsiteY177" fmla="*/ 5318217 h 5613479"/>
                <a:gd name="connsiteX178" fmla="*/ 15753896 w 23215066"/>
                <a:gd name="connsiteY178" fmla="*/ 5348663 h 5613479"/>
                <a:gd name="connsiteX179" fmla="*/ 1251774 w 23215066"/>
                <a:gd name="connsiteY179" fmla="*/ 5339466 h 5613479"/>
                <a:gd name="connsiteX180" fmla="*/ 1195322 w 23215066"/>
                <a:gd name="connsiteY180" fmla="*/ 5308702 h 5613479"/>
                <a:gd name="connsiteX181" fmla="*/ 1226403 w 23215066"/>
                <a:gd name="connsiteY181" fmla="*/ 5253519 h 5613479"/>
                <a:gd name="connsiteX182" fmla="*/ 1281586 w 23215066"/>
                <a:gd name="connsiteY182" fmla="*/ 5283331 h 5613479"/>
                <a:gd name="connsiteX183" fmla="*/ 1251774 w 23215066"/>
                <a:gd name="connsiteY183" fmla="*/ 5339466 h 5613479"/>
                <a:gd name="connsiteX184" fmla="*/ 3412488 w 23215066"/>
                <a:gd name="connsiteY184" fmla="*/ 5319802 h 5613479"/>
                <a:gd name="connsiteX185" fmla="*/ 3382042 w 23215066"/>
                <a:gd name="connsiteY185" fmla="*/ 5264302 h 5613479"/>
                <a:gd name="connsiteX186" fmla="*/ 3436274 w 23215066"/>
                <a:gd name="connsiteY186" fmla="*/ 5233539 h 5613479"/>
                <a:gd name="connsiteX187" fmla="*/ 3468306 w 23215066"/>
                <a:gd name="connsiteY187" fmla="*/ 5288088 h 5613479"/>
                <a:gd name="connsiteX188" fmla="*/ 3412488 w 23215066"/>
                <a:gd name="connsiteY188" fmla="*/ 5319802 h 5613479"/>
                <a:gd name="connsiteX189" fmla="*/ 13593182 w 23215066"/>
                <a:gd name="connsiteY189" fmla="*/ 5309971 h 5613479"/>
                <a:gd name="connsiteX190" fmla="*/ 13537364 w 23215066"/>
                <a:gd name="connsiteY190" fmla="*/ 5277622 h 5613479"/>
                <a:gd name="connsiteX191" fmla="*/ 13569714 w 23215066"/>
                <a:gd name="connsiteY191" fmla="*/ 5223073 h 5613479"/>
                <a:gd name="connsiteX192" fmla="*/ 13623945 w 23215066"/>
                <a:gd name="connsiteY192" fmla="*/ 5254470 h 5613479"/>
                <a:gd name="connsiteX193" fmla="*/ 13593182 w 23215066"/>
                <a:gd name="connsiteY193" fmla="*/ 5309971 h 5613479"/>
                <a:gd name="connsiteX194" fmla="*/ 15866482 w 23215066"/>
                <a:gd name="connsiteY194" fmla="*/ 5286819 h 5613479"/>
                <a:gd name="connsiteX195" fmla="*/ 15834451 w 23215066"/>
                <a:gd name="connsiteY195" fmla="*/ 5232270 h 5613479"/>
                <a:gd name="connsiteX196" fmla="*/ 15887732 w 23215066"/>
                <a:gd name="connsiteY196" fmla="*/ 5199921 h 5613479"/>
                <a:gd name="connsiteX197" fmla="*/ 15921350 w 23215066"/>
                <a:gd name="connsiteY197" fmla="*/ 5253519 h 5613479"/>
                <a:gd name="connsiteX198" fmla="*/ 15866482 w 23215066"/>
                <a:gd name="connsiteY198" fmla="*/ 5286819 h 5613479"/>
                <a:gd name="connsiteX199" fmla="*/ 1139505 w 23215066"/>
                <a:gd name="connsiteY199" fmla="*/ 5276353 h 5613479"/>
                <a:gd name="connsiteX200" fmla="*/ 1084638 w 23215066"/>
                <a:gd name="connsiteY200" fmla="*/ 5242419 h 5613479"/>
                <a:gd name="connsiteX201" fmla="*/ 1118890 w 23215066"/>
                <a:gd name="connsiteY201" fmla="*/ 5188821 h 5613479"/>
                <a:gd name="connsiteX202" fmla="*/ 1172171 w 23215066"/>
                <a:gd name="connsiteY202" fmla="*/ 5221804 h 5613479"/>
                <a:gd name="connsiteX203" fmla="*/ 1139505 w 23215066"/>
                <a:gd name="connsiteY203" fmla="*/ 5276353 h 5613479"/>
                <a:gd name="connsiteX204" fmla="*/ 3523172 w 23215066"/>
                <a:gd name="connsiteY204" fmla="*/ 5254788 h 5613479"/>
                <a:gd name="connsiteX205" fmla="*/ 3489554 w 23215066"/>
                <a:gd name="connsiteY205" fmla="*/ 5200873 h 5613479"/>
                <a:gd name="connsiteX206" fmla="*/ 3542200 w 23215066"/>
                <a:gd name="connsiteY206" fmla="*/ 5166938 h 5613479"/>
                <a:gd name="connsiteX207" fmla="*/ 3577404 w 23215066"/>
                <a:gd name="connsiteY207" fmla="*/ 5219902 h 5613479"/>
                <a:gd name="connsiteX208" fmla="*/ 3523172 w 23215066"/>
                <a:gd name="connsiteY208" fmla="*/ 5254788 h 5613479"/>
                <a:gd name="connsiteX209" fmla="*/ 13482816 w 23215066"/>
                <a:gd name="connsiteY209" fmla="*/ 5244004 h 5613479"/>
                <a:gd name="connsiteX210" fmla="*/ 13428901 w 23215066"/>
                <a:gd name="connsiteY210" fmla="*/ 5208484 h 5613479"/>
                <a:gd name="connsiteX211" fmla="*/ 13464421 w 23215066"/>
                <a:gd name="connsiteY211" fmla="*/ 5156155 h 5613479"/>
                <a:gd name="connsiteX212" fmla="*/ 13516750 w 23215066"/>
                <a:gd name="connsiteY212" fmla="*/ 5190407 h 5613479"/>
                <a:gd name="connsiteX213" fmla="*/ 13482816 w 23215066"/>
                <a:gd name="connsiteY213" fmla="*/ 5244004 h 5613479"/>
                <a:gd name="connsiteX214" fmla="*/ 15975263 w 23215066"/>
                <a:gd name="connsiteY214" fmla="*/ 5218316 h 5613479"/>
                <a:gd name="connsiteX215" fmla="*/ 15940060 w 23215066"/>
                <a:gd name="connsiteY215" fmla="*/ 5165669 h 5613479"/>
                <a:gd name="connsiteX216" fmla="*/ 15991438 w 23215066"/>
                <a:gd name="connsiteY216" fmla="*/ 5130149 h 5613479"/>
                <a:gd name="connsiteX217" fmla="*/ 16028228 w 23215066"/>
                <a:gd name="connsiteY217" fmla="*/ 5181844 h 5613479"/>
                <a:gd name="connsiteX218" fmla="*/ 15975263 w 23215066"/>
                <a:gd name="connsiteY218" fmla="*/ 5218316 h 5613479"/>
                <a:gd name="connsiteX219" fmla="*/ 1031041 w 23215066"/>
                <a:gd name="connsiteY219" fmla="*/ 5206898 h 5613479"/>
                <a:gd name="connsiteX220" fmla="*/ 978395 w 23215066"/>
                <a:gd name="connsiteY220" fmla="*/ 5170109 h 5613479"/>
                <a:gd name="connsiteX221" fmla="*/ 1015501 w 23215066"/>
                <a:gd name="connsiteY221" fmla="*/ 5118732 h 5613479"/>
                <a:gd name="connsiteX222" fmla="*/ 1066878 w 23215066"/>
                <a:gd name="connsiteY222" fmla="*/ 5154570 h 5613479"/>
                <a:gd name="connsiteX223" fmla="*/ 1031041 w 23215066"/>
                <a:gd name="connsiteY223" fmla="*/ 5206898 h 5613479"/>
                <a:gd name="connsiteX224" fmla="*/ 3630050 w 23215066"/>
                <a:gd name="connsiteY224" fmla="*/ 5183747 h 5613479"/>
                <a:gd name="connsiteX225" fmla="*/ 3593578 w 23215066"/>
                <a:gd name="connsiteY225" fmla="*/ 5132052 h 5613479"/>
                <a:gd name="connsiteX226" fmla="*/ 3644004 w 23215066"/>
                <a:gd name="connsiteY226" fmla="*/ 5095263 h 5613479"/>
                <a:gd name="connsiteX227" fmla="*/ 3682062 w 23215066"/>
                <a:gd name="connsiteY227" fmla="*/ 5146007 h 5613479"/>
                <a:gd name="connsiteX228" fmla="*/ 3630050 w 23215066"/>
                <a:gd name="connsiteY228" fmla="*/ 5183747 h 5613479"/>
                <a:gd name="connsiteX229" fmla="*/ 13376255 w 23215066"/>
                <a:gd name="connsiteY229" fmla="*/ 5171695 h 5613479"/>
                <a:gd name="connsiteX230" fmla="*/ 13324560 w 23215066"/>
                <a:gd name="connsiteY230" fmla="*/ 5133321 h 5613479"/>
                <a:gd name="connsiteX231" fmla="*/ 13362934 w 23215066"/>
                <a:gd name="connsiteY231" fmla="*/ 5082894 h 5613479"/>
                <a:gd name="connsiteX232" fmla="*/ 13413361 w 23215066"/>
                <a:gd name="connsiteY232" fmla="*/ 5120001 h 5613479"/>
                <a:gd name="connsiteX233" fmla="*/ 13376255 w 23215066"/>
                <a:gd name="connsiteY233" fmla="*/ 5171695 h 5613479"/>
                <a:gd name="connsiteX234" fmla="*/ 16080238 w 23215066"/>
                <a:gd name="connsiteY234" fmla="*/ 5144104 h 5613479"/>
                <a:gd name="connsiteX235" fmla="*/ 16042182 w 23215066"/>
                <a:gd name="connsiteY235" fmla="*/ 5093360 h 5613479"/>
                <a:gd name="connsiteX236" fmla="*/ 16091657 w 23215066"/>
                <a:gd name="connsiteY236" fmla="*/ 5054986 h 5613479"/>
                <a:gd name="connsiteX237" fmla="*/ 16130983 w 23215066"/>
                <a:gd name="connsiteY237" fmla="*/ 5104778 h 5613479"/>
                <a:gd name="connsiteX238" fmla="*/ 16080238 w 23215066"/>
                <a:gd name="connsiteY238" fmla="*/ 5144104 h 5613479"/>
                <a:gd name="connsiteX239" fmla="*/ 926383 w 23215066"/>
                <a:gd name="connsiteY239" fmla="*/ 5131735 h 5613479"/>
                <a:gd name="connsiteX240" fmla="*/ 875957 w 23215066"/>
                <a:gd name="connsiteY240" fmla="*/ 5092092 h 5613479"/>
                <a:gd name="connsiteX241" fmla="*/ 915917 w 23215066"/>
                <a:gd name="connsiteY241" fmla="*/ 5042934 h 5613479"/>
                <a:gd name="connsiteX242" fmla="*/ 965074 w 23215066"/>
                <a:gd name="connsiteY242" fmla="*/ 5081626 h 5613479"/>
                <a:gd name="connsiteX243" fmla="*/ 926383 w 23215066"/>
                <a:gd name="connsiteY243" fmla="*/ 5131735 h 5613479"/>
                <a:gd name="connsiteX244" fmla="*/ 3733122 w 23215066"/>
                <a:gd name="connsiteY244" fmla="*/ 5106680 h 5613479"/>
                <a:gd name="connsiteX245" fmla="*/ 3693796 w 23215066"/>
                <a:gd name="connsiteY245" fmla="*/ 5056889 h 5613479"/>
                <a:gd name="connsiteX246" fmla="*/ 3742319 w 23215066"/>
                <a:gd name="connsiteY246" fmla="*/ 5017245 h 5613479"/>
                <a:gd name="connsiteX247" fmla="*/ 3783231 w 23215066"/>
                <a:gd name="connsiteY247" fmla="*/ 5065769 h 5613479"/>
                <a:gd name="connsiteX248" fmla="*/ 3733122 w 23215066"/>
                <a:gd name="connsiteY248" fmla="*/ 5106680 h 5613479"/>
                <a:gd name="connsiteX249" fmla="*/ 13273816 w 23215066"/>
                <a:gd name="connsiteY249" fmla="*/ 5093678 h 5613479"/>
                <a:gd name="connsiteX250" fmla="*/ 13224342 w 23215066"/>
                <a:gd name="connsiteY250" fmla="*/ 5052449 h 5613479"/>
                <a:gd name="connsiteX251" fmla="*/ 13265571 w 23215066"/>
                <a:gd name="connsiteY251" fmla="*/ 5004242 h 5613479"/>
                <a:gd name="connsiteX252" fmla="*/ 13313777 w 23215066"/>
                <a:gd name="connsiteY252" fmla="*/ 5044203 h 5613479"/>
                <a:gd name="connsiteX253" fmla="*/ 13273816 w 23215066"/>
                <a:gd name="connsiteY253" fmla="*/ 5093678 h 5613479"/>
                <a:gd name="connsiteX254" fmla="*/ 16180775 w 23215066"/>
                <a:gd name="connsiteY254" fmla="*/ 5064183 h 5613479"/>
                <a:gd name="connsiteX255" fmla="*/ 16139862 w 23215066"/>
                <a:gd name="connsiteY255" fmla="*/ 5015660 h 5613479"/>
                <a:gd name="connsiteX256" fmla="*/ 16187116 w 23215066"/>
                <a:gd name="connsiteY256" fmla="*/ 4974748 h 5613479"/>
                <a:gd name="connsiteX257" fmla="*/ 16229297 w 23215066"/>
                <a:gd name="connsiteY257" fmla="*/ 5022320 h 5613479"/>
                <a:gd name="connsiteX258" fmla="*/ 16180775 w 23215066"/>
                <a:gd name="connsiteY258" fmla="*/ 5064183 h 5613479"/>
                <a:gd name="connsiteX259" fmla="*/ 826482 w 23215066"/>
                <a:gd name="connsiteY259" fmla="*/ 5050863 h 5613479"/>
                <a:gd name="connsiteX260" fmla="*/ 778276 w 23215066"/>
                <a:gd name="connsiteY260" fmla="*/ 5008365 h 5613479"/>
                <a:gd name="connsiteX261" fmla="*/ 820773 w 23215066"/>
                <a:gd name="connsiteY261" fmla="*/ 4961428 h 5613479"/>
                <a:gd name="connsiteX262" fmla="*/ 867711 w 23215066"/>
                <a:gd name="connsiteY262" fmla="*/ 5002657 h 5613479"/>
                <a:gd name="connsiteX263" fmla="*/ 826482 w 23215066"/>
                <a:gd name="connsiteY263" fmla="*/ 5050863 h 5613479"/>
                <a:gd name="connsiteX264" fmla="*/ 3831438 w 23215066"/>
                <a:gd name="connsiteY264" fmla="*/ 5024223 h 5613479"/>
                <a:gd name="connsiteX265" fmla="*/ 3789257 w 23215066"/>
                <a:gd name="connsiteY265" fmla="*/ 4976651 h 5613479"/>
                <a:gd name="connsiteX266" fmla="*/ 3835560 w 23215066"/>
                <a:gd name="connsiteY266" fmla="*/ 4934470 h 5613479"/>
                <a:gd name="connsiteX267" fmla="*/ 3879010 w 23215066"/>
                <a:gd name="connsiteY267" fmla="*/ 4980774 h 5613479"/>
                <a:gd name="connsiteX268" fmla="*/ 3831438 w 23215066"/>
                <a:gd name="connsiteY268" fmla="*/ 5024223 h 5613479"/>
                <a:gd name="connsiteX269" fmla="*/ 13176136 w 23215066"/>
                <a:gd name="connsiteY269" fmla="*/ 5010268 h 5613479"/>
                <a:gd name="connsiteX270" fmla="*/ 13128881 w 23215066"/>
                <a:gd name="connsiteY270" fmla="*/ 4966502 h 5613479"/>
                <a:gd name="connsiteX271" fmla="*/ 13172647 w 23215066"/>
                <a:gd name="connsiteY271" fmla="*/ 4920516 h 5613479"/>
                <a:gd name="connsiteX272" fmla="*/ 13218633 w 23215066"/>
                <a:gd name="connsiteY272" fmla="*/ 4963013 h 5613479"/>
                <a:gd name="connsiteX273" fmla="*/ 13176136 w 23215066"/>
                <a:gd name="connsiteY273" fmla="*/ 5010268 h 5613479"/>
                <a:gd name="connsiteX274" fmla="*/ 16276869 w 23215066"/>
                <a:gd name="connsiteY274" fmla="*/ 4978871 h 5613479"/>
                <a:gd name="connsiteX275" fmla="*/ 16233420 w 23215066"/>
                <a:gd name="connsiteY275" fmla="*/ 4932568 h 5613479"/>
                <a:gd name="connsiteX276" fmla="*/ 16278454 w 23215066"/>
                <a:gd name="connsiteY276" fmla="*/ 4889118 h 5613479"/>
                <a:gd name="connsiteX277" fmla="*/ 16323173 w 23215066"/>
                <a:gd name="connsiteY277" fmla="*/ 4934153 h 5613479"/>
                <a:gd name="connsiteX278" fmla="*/ 16276869 w 23215066"/>
                <a:gd name="connsiteY278" fmla="*/ 4978871 h 5613479"/>
                <a:gd name="connsiteX279" fmla="*/ 731338 w 23215066"/>
                <a:gd name="connsiteY279" fmla="*/ 4964282 h 5613479"/>
                <a:gd name="connsiteX280" fmla="*/ 685669 w 23215066"/>
                <a:gd name="connsiteY280" fmla="*/ 4919248 h 5613479"/>
                <a:gd name="connsiteX281" fmla="*/ 730704 w 23215066"/>
                <a:gd name="connsiteY281" fmla="*/ 4874530 h 5613479"/>
                <a:gd name="connsiteX282" fmla="*/ 775104 w 23215066"/>
                <a:gd name="connsiteY282" fmla="*/ 4918296 h 5613479"/>
                <a:gd name="connsiteX283" fmla="*/ 731338 w 23215066"/>
                <a:gd name="connsiteY283" fmla="*/ 4964282 h 5613479"/>
                <a:gd name="connsiteX284" fmla="*/ 3925313 w 23215066"/>
                <a:gd name="connsiteY284" fmla="*/ 4936056 h 5613479"/>
                <a:gd name="connsiteX285" fmla="*/ 3880595 w 23215066"/>
                <a:gd name="connsiteY285" fmla="*/ 4891022 h 5613479"/>
                <a:gd name="connsiteX286" fmla="*/ 3924361 w 23215066"/>
                <a:gd name="connsiteY286" fmla="*/ 4846304 h 5613479"/>
                <a:gd name="connsiteX287" fmla="*/ 3970347 w 23215066"/>
                <a:gd name="connsiteY287" fmla="*/ 4890070 h 5613479"/>
                <a:gd name="connsiteX288" fmla="*/ 3925313 w 23215066"/>
                <a:gd name="connsiteY288" fmla="*/ 4936056 h 5613479"/>
                <a:gd name="connsiteX289" fmla="*/ 13083212 w 23215066"/>
                <a:gd name="connsiteY289" fmla="*/ 4921467 h 5613479"/>
                <a:gd name="connsiteX290" fmla="*/ 13038495 w 23215066"/>
                <a:gd name="connsiteY290" fmla="*/ 4875164 h 5613479"/>
                <a:gd name="connsiteX291" fmla="*/ 13084798 w 23215066"/>
                <a:gd name="connsiteY291" fmla="*/ 4831715 h 5613479"/>
                <a:gd name="connsiteX292" fmla="*/ 13128246 w 23215066"/>
                <a:gd name="connsiteY292" fmla="*/ 4876750 h 5613479"/>
                <a:gd name="connsiteX293" fmla="*/ 13083212 w 23215066"/>
                <a:gd name="connsiteY293" fmla="*/ 4921467 h 5613479"/>
                <a:gd name="connsiteX294" fmla="*/ 16367890 w 23215066"/>
                <a:gd name="connsiteY294" fmla="*/ 4888167 h 5613479"/>
                <a:gd name="connsiteX295" fmla="*/ 16321903 w 23215066"/>
                <a:gd name="connsiteY295" fmla="*/ 4844401 h 5613479"/>
                <a:gd name="connsiteX296" fmla="*/ 16364402 w 23215066"/>
                <a:gd name="connsiteY296" fmla="*/ 4798415 h 5613479"/>
                <a:gd name="connsiteX297" fmla="*/ 16411656 w 23215066"/>
                <a:gd name="connsiteY297" fmla="*/ 4840913 h 5613479"/>
                <a:gd name="connsiteX298" fmla="*/ 16367890 w 23215066"/>
                <a:gd name="connsiteY298" fmla="*/ 4888167 h 5613479"/>
                <a:gd name="connsiteX299" fmla="*/ 640951 w 23215066"/>
                <a:gd name="connsiteY299" fmla="*/ 4872944 h 5613479"/>
                <a:gd name="connsiteX300" fmla="*/ 597820 w 23215066"/>
                <a:gd name="connsiteY300" fmla="*/ 4825372 h 5613479"/>
                <a:gd name="connsiteX301" fmla="*/ 645392 w 23215066"/>
                <a:gd name="connsiteY301" fmla="*/ 4783509 h 5613479"/>
                <a:gd name="connsiteX302" fmla="*/ 687572 w 23215066"/>
                <a:gd name="connsiteY302" fmla="*/ 4829812 h 5613479"/>
                <a:gd name="connsiteX303" fmla="*/ 640951 w 23215066"/>
                <a:gd name="connsiteY303" fmla="*/ 4872944 h 5613479"/>
                <a:gd name="connsiteX304" fmla="*/ 4014113 w 23215066"/>
                <a:gd name="connsiteY304" fmla="*/ 4843132 h 5613479"/>
                <a:gd name="connsiteX305" fmla="*/ 3967176 w 23215066"/>
                <a:gd name="connsiteY305" fmla="*/ 4800635 h 5613479"/>
                <a:gd name="connsiteX306" fmla="*/ 4008405 w 23215066"/>
                <a:gd name="connsiteY306" fmla="*/ 4753697 h 5613479"/>
                <a:gd name="connsiteX307" fmla="*/ 4056611 w 23215066"/>
                <a:gd name="connsiteY307" fmla="*/ 4794927 h 5613479"/>
                <a:gd name="connsiteX308" fmla="*/ 4014113 w 23215066"/>
                <a:gd name="connsiteY308" fmla="*/ 4843132 h 5613479"/>
                <a:gd name="connsiteX309" fmla="*/ 12995362 w 23215066"/>
                <a:gd name="connsiteY309" fmla="*/ 4827592 h 5613479"/>
                <a:gd name="connsiteX310" fmla="*/ 12953500 w 23215066"/>
                <a:gd name="connsiteY310" fmla="*/ 4778752 h 5613479"/>
                <a:gd name="connsiteX311" fmla="*/ 13002023 w 23215066"/>
                <a:gd name="connsiteY311" fmla="*/ 4738157 h 5613479"/>
                <a:gd name="connsiteX312" fmla="*/ 13042934 w 23215066"/>
                <a:gd name="connsiteY312" fmla="*/ 4785412 h 5613479"/>
                <a:gd name="connsiteX313" fmla="*/ 12995362 w 23215066"/>
                <a:gd name="connsiteY313" fmla="*/ 4827592 h 5613479"/>
                <a:gd name="connsiteX314" fmla="*/ 16454154 w 23215066"/>
                <a:gd name="connsiteY314" fmla="*/ 4792706 h 5613479"/>
                <a:gd name="connsiteX315" fmla="*/ 16405948 w 23215066"/>
                <a:gd name="connsiteY315" fmla="*/ 4751477 h 5613479"/>
                <a:gd name="connsiteX316" fmla="*/ 16445908 w 23215066"/>
                <a:gd name="connsiteY316" fmla="*/ 4703271 h 5613479"/>
                <a:gd name="connsiteX317" fmla="*/ 16495383 w 23215066"/>
                <a:gd name="connsiteY317" fmla="*/ 4742915 h 5613479"/>
                <a:gd name="connsiteX318" fmla="*/ 16454154 w 23215066"/>
                <a:gd name="connsiteY318" fmla="*/ 4792706 h 5613479"/>
                <a:gd name="connsiteX319" fmla="*/ 555639 w 23215066"/>
                <a:gd name="connsiteY319" fmla="*/ 4776532 h 5613479"/>
                <a:gd name="connsiteX320" fmla="*/ 515045 w 23215066"/>
                <a:gd name="connsiteY320" fmla="*/ 4726740 h 5613479"/>
                <a:gd name="connsiteX321" fmla="*/ 564837 w 23215066"/>
                <a:gd name="connsiteY321" fmla="*/ 4687414 h 5613479"/>
                <a:gd name="connsiteX322" fmla="*/ 604163 w 23215066"/>
                <a:gd name="connsiteY322" fmla="*/ 4735937 h 5613479"/>
                <a:gd name="connsiteX323" fmla="*/ 555639 w 23215066"/>
                <a:gd name="connsiteY323" fmla="*/ 4776532 h 5613479"/>
                <a:gd name="connsiteX324" fmla="*/ 4097523 w 23215066"/>
                <a:gd name="connsiteY324" fmla="*/ 4745451 h 5613479"/>
                <a:gd name="connsiteX325" fmla="*/ 4048365 w 23215066"/>
                <a:gd name="connsiteY325" fmla="*/ 4705491 h 5613479"/>
                <a:gd name="connsiteX326" fmla="*/ 4087057 w 23215066"/>
                <a:gd name="connsiteY326" fmla="*/ 4656333 h 5613479"/>
                <a:gd name="connsiteX327" fmla="*/ 4137483 w 23215066"/>
                <a:gd name="connsiteY327" fmla="*/ 4694708 h 5613479"/>
                <a:gd name="connsiteX328" fmla="*/ 4097523 w 23215066"/>
                <a:gd name="connsiteY328" fmla="*/ 4745451 h 5613479"/>
                <a:gd name="connsiteX329" fmla="*/ 12912905 w 23215066"/>
                <a:gd name="connsiteY329" fmla="*/ 4728960 h 5613479"/>
                <a:gd name="connsiteX330" fmla="*/ 12873896 w 23215066"/>
                <a:gd name="connsiteY330" fmla="*/ 4677900 h 5613479"/>
                <a:gd name="connsiteX331" fmla="*/ 12924639 w 23215066"/>
                <a:gd name="connsiteY331" fmla="*/ 4639842 h 5613479"/>
                <a:gd name="connsiteX332" fmla="*/ 12962696 w 23215066"/>
                <a:gd name="connsiteY332" fmla="*/ 4689317 h 5613479"/>
                <a:gd name="connsiteX333" fmla="*/ 12912905 w 23215066"/>
                <a:gd name="connsiteY333" fmla="*/ 4728960 h 5613479"/>
                <a:gd name="connsiteX334" fmla="*/ 16534709 w 23215066"/>
                <a:gd name="connsiteY334" fmla="*/ 4692488 h 5613479"/>
                <a:gd name="connsiteX335" fmla="*/ 16484284 w 23215066"/>
                <a:gd name="connsiteY335" fmla="*/ 4654114 h 5613479"/>
                <a:gd name="connsiteX336" fmla="*/ 16521389 w 23215066"/>
                <a:gd name="connsiteY336" fmla="*/ 4603687 h 5613479"/>
                <a:gd name="connsiteX337" fmla="*/ 16573084 w 23215066"/>
                <a:gd name="connsiteY337" fmla="*/ 4640794 h 5613479"/>
                <a:gd name="connsiteX338" fmla="*/ 16534709 w 23215066"/>
                <a:gd name="connsiteY338" fmla="*/ 4692488 h 5613479"/>
                <a:gd name="connsiteX339" fmla="*/ 476353 w 23215066"/>
                <a:gd name="connsiteY339" fmla="*/ 4675679 h 5613479"/>
                <a:gd name="connsiteX340" fmla="*/ 438613 w 23215066"/>
                <a:gd name="connsiteY340" fmla="*/ 4623668 h 5613479"/>
                <a:gd name="connsiteX341" fmla="*/ 490624 w 23215066"/>
                <a:gd name="connsiteY341" fmla="*/ 4587196 h 5613479"/>
                <a:gd name="connsiteX342" fmla="*/ 527096 w 23215066"/>
                <a:gd name="connsiteY342" fmla="*/ 4637939 h 5613479"/>
                <a:gd name="connsiteX343" fmla="*/ 476353 w 23215066"/>
                <a:gd name="connsiteY343" fmla="*/ 4675679 h 5613479"/>
                <a:gd name="connsiteX344" fmla="*/ 4175540 w 23215066"/>
                <a:gd name="connsiteY344" fmla="*/ 4643013 h 5613479"/>
                <a:gd name="connsiteX345" fmla="*/ 4124163 w 23215066"/>
                <a:gd name="connsiteY345" fmla="*/ 4605907 h 5613479"/>
                <a:gd name="connsiteX346" fmla="*/ 4160000 w 23215066"/>
                <a:gd name="connsiteY346" fmla="*/ 4554530 h 5613479"/>
                <a:gd name="connsiteX347" fmla="*/ 4212647 w 23215066"/>
                <a:gd name="connsiteY347" fmla="*/ 4590050 h 5613479"/>
                <a:gd name="connsiteX348" fmla="*/ 4175540 w 23215066"/>
                <a:gd name="connsiteY348" fmla="*/ 4643013 h 5613479"/>
                <a:gd name="connsiteX349" fmla="*/ 12835838 w 23215066"/>
                <a:gd name="connsiteY349" fmla="*/ 4625888 h 5613479"/>
                <a:gd name="connsiteX350" fmla="*/ 12799684 w 23215066"/>
                <a:gd name="connsiteY350" fmla="*/ 4572925 h 5613479"/>
                <a:gd name="connsiteX351" fmla="*/ 12852647 w 23215066"/>
                <a:gd name="connsiteY351" fmla="*/ 4538038 h 5613479"/>
                <a:gd name="connsiteX352" fmla="*/ 12887850 w 23215066"/>
                <a:gd name="connsiteY352" fmla="*/ 4589733 h 5613479"/>
                <a:gd name="connsiteX353" fmla="*/ 12835838 w 23215066"/>
                <a:gd name="connsiteY353" fmla="*/ 4625888 h 5613479"/>
                <a:gd name="connsiteX354" fmla="*/ 21004878 w 23215066"/>
                <a:gd name="connsiteY354" fmla="*/ 4603687 h 5613479"/>
                <a:gd name="connsiteX355" fmla="*/ 21002340 w 23215066"/>
                <a:gd name="connsiteY355" fmla="*/ 4540258 h 5613479"/>
                <a:gd name="connsiteX356" fmla="*/ 21064818 w 23215066"/>
                <a:gd name="connsiteY356" fmla="*/ 4536770 h 5613479"/>
                <a:gd name="connsiteX357" fmla="*/ 21069258 w 23215066"/>
                <a:gd name="connsiteY357" fmla="*/ 4600199 h 5613479"/>
                <a:gd name="connsiteX358" fmla="*/ 21004878 w 23215066"/>
                <a:gd name="connsiteY358" fmla="*/ 4603687 h 5613479"/>
                <a:gd name="connsiteX359" fmla="*/ 21133322 w 23215066"/>
                <a:gd name="connsiteY359" fmla="*/ 4594807 h 5613479"/>
                <a:gd name="connsiteX360" fmla="*/ 21126978 w 23215066"/>
                <a:gd name="connsiteY360" fmla="*/ 4531695 h 5613479"/>
                <a:gd name="connsiteX361" fmla="*/ 21189140 w 23215066"/>
                <a:gd name="connsiteY361" fmla="*/ 4524718 h 5613479"/>
                <a:gd name="connsiteX362" fmla="*/ 21197068 w 23215066"/>
                <a:gd name="connsiteY362" fmla="*/ 4587513 h 5613479"/>
                <a:gd name="connsiteX363" fmla="*/ 21133322 w 23215066"/>
                <a:gd name="connsiteY363" fmla="*/ 4594807 h 5613479"/>
                <a:gd name="connsiteX364" fmla="*/ 16609872 w 23215066"/>
                <a:gd name="connsiteY364" fmla="*/ 4588147 h 5613479"/>
                <a:gd name="connsiteX365" fmla="*/ 16557227 w 23215066"/>
                <a:gd name="connsiteY365" fmla="*/ 4552627 h 5613479"/>
                <a:gd name="connsiteX366" fmla="*/ 16591477 w 23215066"/>
                <a:gd name="connsiteY366" fmla="*/ 4500298 h 5613479"/>
                <a:gd name="connsiteX367" fmla="*/ 16645075 w 23215066"/>
                <a:gd name="connsiteY367" fmla="*/ 4534233 h 5613479"/>
                <a:gd name="connsiteX368" fmla="*/ 16609872 w 23215066"/>
                <a:gd name="connsiteY368" fmla="*/ 4588147 h 5613479"/>
                <a:gd name="connsiteX369" fmla="*/ 21260814 w 23215066"/>
                <a:gd name="connsiteY369" fmla="*/ 4578633 h 5613479"/>
                <a:gd name="connsiteX370" fmla="*/ 21250984 w 23215066"/>
                <a:gd name="connsiteY370" fmla="*/ 4515838 h 5613479"/>
                <a:gd name="connsiteX371" fmla="*/ 21312510 w 23215066"/>
                <a:gd name="connsiteY371" fmla="*/ 4505372 h 5613479"/>
                <a:gd name="connsiteX372" fmla="*/ 21323926 w 23215066"/>
                <a:gd name="connsiteY372" fmla="*/ 4567850 h 5613479"/>
                <a:gd name="connsiteX373" fmla="*/ 21260814 w 23215066"/>
                <a:gd name="connsiteY373" fmla="*/ 4578633 h 5613479"/>
                <a:gd name="connsiteX374" fmla="*/ 402458 w 23215066"/>
                <a:gd name="connsiteY374" fmla="*/ 4570704 h 5613479"/>
                <a:gd name="connsiteX375" fmla="*/ 367889 w 23215066"/>
                <a:gd name="connsiteY375" fmla="*/ 4516472 h 5613479"/>
                <a:gd name="connsiteX376" fmla="*/ 421804 w 23215066"/>
                <a:gd name="connsiteY376" fmla="*/ 4483172 h 5613479"/>
                <a:gd name="connsiteX377" fmla="*/ 455421 w 23215066"/>
                <a:gd name="connsiteY377" fmla="*/ 4535818 h 5613479"/>
                <a:gd name="connsiteX378" fmla="*/ 402458 w 23215066"/>
                <a:gd name="connsiteY378" fmla="*/ 4570704 h 5613479"/>
                <a:gd name="connsiteX379" fmla="*/ 21387356 w 23215066"/>
                <a:gd name="connsiteY379" fmla="*/ 4555481 h 5613479"/>
                <a:gd name="connsiteX380" fmla="*/ 21374036 w 23215066"/>
                <a:gd name="connsiteY380" fmla="*/ 4493321 h 5613479"/>
                <a:gd name="connsiteX381" fmla="*/ 21434928 w 23215066"/>
                <a:gd name="connsiteY381" fmla="*/ 4479366 h 5613479"/>
                <a:gd name="connsiteX382" fmla="*/ 21449832 w 23215066"/>
                <a:gd name="connsiteY382" fmla="*/ 4540892 h 5613479"/>
                <a:gd name="connsiteX383" fmla="*/ 21387356 w 23215066"/>
                <a:gd name="connsiteY383" fmla="*/ 4555481 h 5613479"/>
                <a:gd name="connsiteX384" fmla="*/ 4247850 w 23215066"/>
                <a:gd name="connsiteY384" fmla="*/ 4536452 h 5613479"/>
                <a:gd name="connsiteX385" fmla="*/ 4194252 w 23215066"/>
                <a:gd name="connsiteY385" fmla="*/ 4502201 h 5613479"/>
                <a:gd name="connsiteX386" fmla="*/ 4227236 w 23215066"/>
                <a:gd name="connsiteY386" fmla="*/ 4448920 h 5613479"/>
                <a:gd name="connsiteX387" fmla="*/ 4281467 w 23215066"/>
                <a:gd name="connsiteY387" fmla="*/ 4481586 h 5613479"/>
                <a:gd name="connsiteX388" fmla="*/ 4247850 w 23215066"/>
                <a:gd name="connsiteY388" fmla="*/ 4536452 h 5613479"/>
                <a:gd name="connsiteX389" fmla="*/ 21512310 w 23215066"/>
                <a:gd name="connsiteY389" fmla="*/ 4525035 h 5613479"/>
                <a:gd name="connsiteX390" fmla="*/ 21495502 w 23215066"/>
                <a:gd name="connsiteY390" fmla="*/ 4463826 h 5613479"/>
                <a:gd name="connsiteX391" fmla="*/ 21555442 w 23215066"/>
                <a:gd name="connsiteY391" fmla="*/ 4446383 h 5613479"/>
                <a:gd name="connsiteX392" fmla="*/ 21573838 w 23215066"/>
                <a:gd name="connsiteY392" fmla="*/ 4506958 h 5613479"/>
                <a:gd name="connsiteX393" fmla="*/ 21512310 w 23215066"/>
                <a:gd name="connsiteY393" fmla="*/ 4525035 h 5613479"/>
                <a:gd name="connsiteX394" fmla="*/ 12764798 w 23215066"/>
                <a:gd name="connsiteY394" fmla="*/ 4519009 h 5613479"/>
                <a:gd name="connsiteX395" fmla="*/ 12731498 w 23215066"/>
                <a:gd name="connsiteY395" fmla="*/ 4464143 h 5613479"/>
                <a:gd name="connsiteX396" fmla="*/ 12786047 w 23215066"/>
                <a:gd name="connsiteY396" fmla="*/ 4432112 h 5613479"/>
                <a:gd name="connsiteX397" fmla="*/ 12818395 w 23215066"/>
                <a:gd name="connsiteY397" fmla="*/ 4485709 h 5613479"/>
                <a:gd name="connsiteX398" fmla="*/ 12764798 w 23215066"/>
                <a:gd name="connsiteY398" fmla="*/ 4519009 h 5613479"/>
                <a:gd name="connsiteX399" fmla="*/ 21635364 w 23215066"/>
                <a:gd name="connsiteY399" fmla="*/ 4487612 h 5613479"/>
                <a:gd name="connsiteX400" fmla="*/ 21615066 w 23215066"/>
                <a:gd name="connsiteY400" fmla="*/ 4427354 h 5613479"/>
                <a:gd name="connsiteX401" fmla="*/ 21674372 w 23215066"/>
                <a:gd name="connsiteY401" fmla="*/ 4406423 h 5613479"/>
                <a:gd name="connsiteX402" fmla="*/ 21696256 w 23215066"/>
                <a:gd name="connsiteY402" fmla="*/ 4466046 h 5613479"/>
                <a:gd name="connsiteX403" fmla="*/ 21635364 w 23215066"/>
                <a:gd name="connsiteY403" fmla="*/ 4487612 h 5613479"/>
                <a:gd name="connsiteX404" fmla="*/ 16679010 w 23215066"/>
                <a:gd name="connsiteY404" fmla="*/ 4479366 h 5613479"/>
                <a:gd name="connsiteX405" fmla="*/ 16624461 w 23215066"/>
                <a:gd name="connsiteY405" fmla="*/ 4447018 h 5613479"/>
                <a:gd name="connsiteX406" fmla="*/ 16655858 w 23215066"/>
                <a:gd name="connsiteY406" fmla="*/ 4392785 h 5613479"/>
                <a:gd name="connsiteX407" fmla="*/ 16711359 w 23215066"/>
                <a:gd name="connsiteY407" fmla="*/ 4423866 h 5613479"/>
                <a:gd name="connsiteX408" fmla="*/ 16679010 w 23215066"/>
                <a:gd name="connsiteY408" fmla="*/ 4479366 h 5613479"/>
                <a:gd name="connsiteX409" fmla="*/ 334589 w 23215066"/>
                <a:gd name="connsiteY409" fmla="*/ 4461606 h 5613479"/>
                <a:gd name="connsiteX410" fmla="*/ 302874 w 23215066"/>
                <a:gd name="connsiteY410" fmla="*/ 4405789 h 5613479"/>
                <a:gd name="connsiteX411" fmla="*/ 358692 w 23215066"/>
                <a:gd name="connsiteY411" fmla="*/ 4375342 h 5613479"/>
                <a:gd name="connsiteX412" fmla="*/ 389455 w 23215066"/>
                <a:gd name="connsiteY412" fmla="*/ 4429575 h 5613479"/>
                <a:gd name="connsiteX413" fmla="*/ 334589 w 23215066"/>
                <a:gd name="connsiteY413" fmla="*/ 4461606 h 5613479"/>
                <a:gd name="connsiteX414" fmla="*/ 21756514 w 23215066"/>
                <a:gd name="connsiteY414" fmla="*/ 4443212 h 5613479"/>
                <a:gd name="connsiteX415" fmla="*/ 21733046 w 23215066"/>
                <a:gd name="connsiteY415" fmla="*/ 4384222 h 5613479"/>
                <a:gd name="connsiteX416" fmla="*/ 21790764 w 23215066"/>
                <a:gd name="connsiteY416" fmla="*/ 4360120 h 5613479"/>
                <a:gd name="connsiteX417" fmla="*/ 21816138 w 23215066"/>
                <a:gd name="connsiteY417" fmla="*/ 4418157 h 5613479"/>
                <a:gd name="connsiteX418" fmla="*/ 21756514 w 23215066"/>
                <a:gd name="connsiteY418" fmla="*/ 4443212 h 5613479"/>
                <a:gd name="connsiteX419" fmla="*/ 4314133 w 23215066"/>
                <a:gd name="connsiteY419" fmla="*/ 4426086 h 5613479"/>
                <a:gd name="connsiteX420" fmla="*/ 4258950 w 23215066"/>
                <a:gd name="connsiteY420" fmla="*/ 4395006 h 5613479"/>
                <a:gd name="connsiteX421" fmla="*/ 4288762 w 23215066"/>
                <a:gd name="connsiteY421" fmla="*/ 4340139 h 5613479"/>
                <a:gd name="connsiteX422" fmla="*/ 4344896 w 23215066"/>
                <a:gd name="connsiteY422" fmla="*/ 4369634 h 5613479"/>
                <a:gd name="connsiteX423" fmla="*/ 4314133 w 23215066"/>
                <a:gd name="connsiteY423" fmla="*/ 4426086 h 5613479"/>
                <a:gd name="connsiteX424" fmla="*/ 12700100 w 23215066"/>
                <a:gd name="connsiteY424" fmla="*/ 4408326 h 5613479"/>
                <a:gd name="connsiteX425" fmla="*/ 12669971 w 23215066"/>
                <a:gd name="connsiteY425" fmla="*/ 4351556 h 5613479"/>
                <a:gd name="connsiteX426" fmla="*/ 12726423 w 23215066"/>
                <a:gd name="connsiteY426" fmla="*/ 4322697 h 5613479"/>
                <a:gd name="connsiteX427" fmla="*/ 12755600 w 23215066"/>
                <a:gd name="connsiteY427" fmla="*/ 4377880 h 5613479"/>
                <a:gd name="connsiteX428" fmla="*/ 12700100 w 23215066"/>
                <a:gd name="connsiteY428" fmla="*/ 4408326 h 5613479"/>
                <a:gd name="connsiteX429" fmla="*/ 21874808 w 23215066"/>
                <a:gd name="connsiteY429" fmla="*/ 4391834 h 5613479"/>
                <a:gd name="connsiteX430" fmla="*/ 21847852 w 23215066"/>
                <a:gd name="connsiteY430" fmla="*/ 4334431 h 5613479"/>
                <a:gd name="connsiteX431" fmla="*/ 21904302 w 23215066"/>
                <a:gd name="connsiteY431" fmla="*/ 4307156 h 5613479"/>
                <a:gd name="connsiteX432" fmla="*/ 21932846 w 23215066"/>
                <a:gd name="connsiteY432" fmla="*/ 4363925 h 5613479"/>
                <a:gd name="connsiteX433" fmla="*/ 21874808 w 23215066"/>
                <a:gd name="connsiteY433" fmla="*/ 4391834 h 5613479"/>
                <a:gd name="connsiteX434" fmla="*/ 16741806 w 23215066"/>
                <a:gd name="connsiteY434" fmla="*/ 4367097 h 5613479"/>
                <a:gd name="connsiteX435" fmla="*/ 16685670 w 23215066"/>
                <a:gd name="connsiteY435" fmla="*/ 4337602 h 5613479"/>
                <a:gd name="connsiteX436" fmla="*/ 16713897 w 23215066"/>
                <a:gd name="connsiteY436" fmla="*/ 4281784 h 5613479"/>
                <a:gd name="connsiteX437" fmla="*/ 16770983 w 23215066"/>
                <a:gd name="connsiteY437" fmla="*/ 4309693 h 5613479"/>
                <a:gd name="connsiteX438" fmla="*/ 16741806 w 23215066"/>
                <a:gd name="connsiteY438" fmla="*/ 4367097 h 5613479"/>
                <a:gd name="connsiteX439" fmla="*/ 273062 w 23215066"/>
                <a:gd name="connsiteY439" fmla="*/ 4349019 h 5613479"/>
                <a:gd name="connsiteX440" fmla="*/ 244836 w 23215066"/>
                <a:gd name="connsiteY440" fmla="*/ 4291616 h 5613479"/>
                <a:gd name="connsiteX441" fmla="*/ 302240 w 23215066"/>
                <a:gd name="connsiteY441" fmla="*/ 4264341 h 5613479"/>
                <a:gd name="connsiteX442" fmla="*/ 329832 w 23215066"/>
                <a:gd name="connsiteY442" fmla="*/ 4320159 h 5613479"/>
                <a:gd name="connsiteX443" fmla="*/ 273062 w 23215066"/>
                <a:gd name="connsiteY443" fmla="*/ 4349019 h 5613479"/>
                <a:gd name="connsiteX444" fmla="*/ 21989932 w 23215066"/>
                <a:gd name="connsiteY444" fmla="*/ 4334113 h 5613479"/>
                <a:gd name="connsiteX445" fmla="*/ 21959804 w 23215066"/>
                <a:gd name="connsiteY445" fmla="*/ 4278296 h 5613479"/>
                <a:gd name="connsiteX446" fmla="*/ 22014668 w 23215066"/>
                <a:gd name="connsiteY446" fmla="*/ 4247850 h 5613479"/>
                <a:gd name="connsiteX447" fmla="*/ 22046384 w 23215066"/>
                <a:gd name="connsiteY447" fmla="*/ 4302716 h 5613479"/>
                <a:gd name="connsiteX448" fmla="*/ 21989932 w 23215066"/>
                <a:gd name="connsiteY448" fmla="*/ 4334113 h 5613479"/>
                <a:gd name="connsiteX449" fmla="*/ 4374074 w 23215066"/>
                <a:gd name="connsiteY449" fmla="*/ 4312231 h 5613479"/>
                <a:gd name="connsiteX450" fmla="*/ 4317305 w 23215066"/>
                <a:gd name="connsiteY450" fmla="*/ 4284322 h 5613479"/>
                <a:gd name="connsiteX451" fmla="*/ 4343945 w 23215066"/>
                <a:gd name="connsiteY451" fmla="*/ 4227553 h 5613479"/>
                <a:gd name="connsiteX452" fmla="*/ 4401666 w 23215066"/>
                <a:gd name="connsiteY452" fmla="*/ 4253876 h 5613479"/>
                <a:gd name="connsiteX453" fmla="*/ 4374074 w 23215066"/>
                <a:gd name="connsiteY453" fmla="*/ 4312231 h 5613479"/>
                <a:gd name="connsiteX454" fmla="*/ 12641745 w 23215066"/>
                <a:gd name="connsiteY454" fmla="*/ 4293836 h 5613479"/>
                <a:gd name="connsiteX455" fmla="*/ 12614787 w 23215066"/>
                <a:gd name="connsiteY455" fmla="*/ 4235481 h 5613479"/>
                <a:gd name="connsiteX456" fmla="*/ 12672826 w 23215066"/>
                <a:gd name="connsiteY456" fmla="*/ 4209792 h 5613479"/>
                <a:gd name="connsiteX457" fmla="*/ 12698832 w 23215066"/>
                <a:gd name="connsiteY457" fmla="*/ 4266562 h 5613479"/>
                <a:gd name="connsiteX458" fmla="*/ 12641745 w 23215066"/>
                <a:gd name="connsiteY458" fmla="*/ 4293836 h 5613479"/>
                <a:gd name="connsiteX459" fmla="*/ 22101568 w 23215066"/>
                <a:gd name="connsiteY459" fmla="*/ 4269733 h 5613479"/>
                <a:gd name="connsiteX460" fmla="*/ 22068584 w 23215066"/>
                <a:gd name="connsiteY460" fmla="*/ 4215501 h 5613479"/>
                <a:gd name="connsiteX461" fmla="*/ 22121548 w 23215066"/>
                <a:gd name="connsiteY461" fmla="*/ 4182201 h 5613479"/>
                <a:gd name="connsiteX462" fmla="*/ 22156116 w 23215066"/>
                <a:gd name="connsiteY462" fmla="*/ 4235481 h 5613479"/>
                <a:gd name="connsiteX463" fmla="*/ 22101568 w 23215066"/>
                <a:gd name="connsiteY463" fmla="*/ 4269733 h 5613479"/>
                <a:gd name="connsiteX464" fmla="*/ 16798256 w 23215066"/>
                <a:gd name="connsiteY464" fmla="*/ 4251339 h 5613479"/>
                <a:gd name="connsiteX465" fmla="*/ 16740536 w 23215066"/>
                <a:gd name="connsiteY465" fmla="*/ 4225016 h 5613479"/>
                <a:gd name="connsiteX466" fmla="*/ 16765592 w 23215066"/>
                <a:gd name="connsiteY466" fmla="*/ 4167612 h 5613479"/>
                <a:gd name="connsiteX467" fmla="*/ 16823946 w 23215066"/>
                <a:gd name="connsiteY467" fmla="*/ 4192350 h 5613479"/>
                <a:gd name="connsiteX468" fmla="*/ 16798256 w 23215066"/>
                <a:gd name="connsiteY468" fmla="*/ 4251339 h 5613479"/>
                <a:gd name="connsiteX469" fmla="*/ 218196 w 23215066"/>
                <a:gd name="connsiteY469" fmla="*/ 4232944 h 5613479"/>
                <a:gd name="connsiteX470" fmla="*/ 193142 w 23215066"/>
                <a:gd name="connsiteY470" fmla="*/ 4173955 h 5613479"/>
                <a:gd name="connsiteX471" fmla="*/ 251814 w 23215066"/>
                <a:gd name="connsiteY471" fmla="*/ 4149852 h 5613479"/>
                <a:gd name="connsiteX472" fmla="*/ 276234 w 23215066"/>
                <a:gd name="connsiteY472" fmla="*/ 4207255 h 5613479"/>
                <a:gd name="connsiteX473" fmla="*/ 218196 w 23215066"/>
                <a:gd name="connsiteY473" fmla="*/ 4232944 h 5613479"/>
                <a:gd name="connsiteX474" fmla="*/ 22209396 w 23215066"/>
                <a:gd name="connsiteY474" fmla="*/ 4199644 h 5613479"/>
                <a:gd name="connsiteX475" fmla="*/ 22173242 w 23215066"/>
                <a:gd name="connsiteY475" fmla="*/ 4147632 h 5613479"/>
                <a:gd name="connsiteX476" fmla="*/ 22224304 w 23215066"/>
                <a:gd name="connsiteY476" fmla="*/ 4111160 h 5613479"/>
                <a:gd name="connsiteX477" fmla="*/ 22261726 w 23215066"/>
                <a:gd name="connsiteY477" fmla="*/ 4162220 h 5613479"/>
                <a:gd name="connsiteX478" fmla="*/ 22209396 w 23215066"/>
                <a:gd name="connsiteY478" fmla="*/ 4199644 h 5613479"/>
                <a:gd name="connsiteX479" fmla="*/ 4427354 w 23215066"/>
                <a:gd name="connsiteY479" fmla="*/ 4194886 h 5613479"/>
                <a:gd name="connsiteX480" fmla="*/ 4369000 w 23215066"/>
                <a:gd name="connsiteY480" fmla="*/ 4170149 h 5613479"/>
                <a:gd name="connsiteX481" fmla="*/ 4392468 w 23215066"/>
                <a:gd name="connsiteY481" fmla="*/ 4112111 h 5613479"/>
                <a:gd name="connsiteX482" fmla="*/ 4451457 w 23215066"/>
                <a:gd name="connsiteY482" fmla="*/ 4135263 h 5613479"/>
                <a:gd name="connsiteX483" fmla="*/ 4427354 w 23215066"/>
                <a:gd name="connsiteY483" fmla="*/ 4194886 h 5613479"/>
                <a:gd name="connsiteX484" fmla="*/ 12589734 w 23215066"/>
                <a:gd name="connsiteY484" fmla="*/ 4176809 h 5613479"/>
                <a:gd name="connsiteX485" fmla="*/ 12566264 w 23215066"/>
                <a:gd name="connsiteY485" fmla="*/ 4117186 h 5613479"/>
                <a:gd name="connsiteX486" fmla="*/ 12625570 w 23215066"/>
                <a:gd name="connsiteY486" fmla="*/ 4094669 h 5613479"/>
                <a:gd name="connsiteX487" fmla="*/ 12648405 w 23215066"/>
                <a:gd name="connsiteY487" fmla="*/ 4152706 h 5613479"/>
                <a:gd name="connsiteX488" fmla="*/ 12589734 w 23215066"/>
                <a:gd name="connsiteY488" fmla="*/ 4176809 h 5613479"/>
                <a:gd name="connsiteX489" fmla="*/ 16848366 w 23215066"/>
                <a:gd name="connsiteY489" fmla="*/ 4132726 h 5613479"/>
                <a:gd name="connsiteX490" fmla="*/ 16789378 w 23215066"/>
                <a:gd name="connsiteY490" fmla="*/ 4109891 h 5613479"/>
                <a:gd name="connsiteX491" fmla="*/ 16811260 w 23215066"/>
                <a:gd name="connsiteY491" fmla="*/ 4051219 h 5613479"/>
                <a:gd name="connsiteX492" fmla="*/ 16870882 w 23215066"/>
                <a:gd name="connsiteY492" fmla="*/ 4072468 h 5613479"/>
                <a:gd name="connsiteX493" fmla="*/ 16848366 w 23215066"/>
                <a:gd name="connsiteY493" fmla="*/ 4132726 h 5613479"/>
                <a:gd name="connsiteX494" fmla="*/ 22313422 w 23215066"/>
                <a:gd name="connsiteY494" fmla="*/ 4123212 h 5613479"/>
                <a:gd name="connsiteX495" fmla="*/ 22274412 w 23215066"/>
                <a:gd name="connsiteY495" fmla="*/ 4073102 h 5613479"/>
                <a:gd name="connsiteX496" fmla="*/ 22323252 w 23215066"/>
                <a:gd name="connsiteY496" fmla="*/ 4034094 h 5613479"/>
                <a:gd name="connsiteX497" fmla="*/ 22363528 w 23215066"/>
                <a:gd name="connsiteY497" fmla="*/ 4082934 h 5613479"/>
                <a:gd name="connsiteX498" fmla="*/ 22313422 w 23215066"/>
                <a:gd name="connsiteY498" fmla="*/ 4123212 h 5613479"/>
                <a:gd name="connsiteX499" fmla="*/ 169673 w 23215066"/>
                <a:gd name="connsiteY499" fmla="*/ 4114331 h 5613479"/>
                <a:gd name="connsiteX500" fmla="*/ 147790 w 23215066"/>
                <a:gd name="connsiteY500" fmla="*/ 4053757 h 5613479"/>
                <a:gd name="connsiteX501" fmla="*/ 207730 w 23215066"/>
                <a:gd name="connsiteY501" fmla="*/ 4033142 h 5613479"/>
                <a:gd name="connsiteX502" fmla="*/ 228979 w 23215066"/>
                <a:gd name="connsiteY502" fmla="*/ 4092131 h 5613479"/>
                <a:gd name="connsiteX503" fmla="*/ 169673 w 23215066"/>
                <a:gd name="connsiteY503" fmla="*/ 4114331 h 5613479"/>
                <a:gd name="connsiteX504" fmla="*/ 4474292 w 23215066"/>
                <a:gd name="connsiteY504" fmla="*/ 4074688 h 5613479"/>
                <a:gd name="connsiteX505" fmla="*/ 4414669 w 23215066"/>
                <a:gd name="connsiteY505" fmla="*/ 4053440 h 5613479"/>
                <a:gd name="connsiteX506" fmla="*/ 4434966 w 23215066"/>
                <a:gd name="connsiteY506" fmla="*/ 3994133 h 5613479"/>
                <a:gd name="connsiteX507" fmla="*/ 4495224 w 23215066"/>
                <a:gd name="connsiteY507" fmla="*/ 4013796 h 5613479"/>
                <a:gd name="connsiteX508" fmla="*/ 4474292 w 23215066"/>
                <a:gd name="connsiteY508" fmla="*/ 4074688 h 5613479"/>
                <a:gd name="connsiteX509" fmla="*/ 12544381 w 23215066"/>
                <a:gd name="connsiteY509" fmla="*/ 4056611 h 5613479"/>
                <a:gd name="connsiteX510" fmla="*/ 12524084 w 23215066"/>
                <a:gd name="connsiteY510" fmla="*/ 3995402 h 5613479"/>
                <a:gd name="connsiteX511" fmla="*/ 12584659 w 23215066"/>
                <a:gd name="connsiteY511" fmla="*/ 3976373 h 5613479"/>
                <a:gd name="connsiteX512" fmla="*/ 12604322 w 23215066"/>
                <a:gd name="connsiteY512" fmla="*/ 4035679 h 5613479"/>
                <a:gd name="connsiteX513" fmla="*/ 12544381 w 23215066"/>
                <a:gd name="connsiteY513" fmla="*/ 4056611 h 5613479"/>
                <a:gd name="connsiteX514" fmla="*/ 22412688 w 23215066"/>
                <a:gd name="connsiteY514" fmla="*/ 4041705 h 5613479"/>
                <a:gd name="connsiteX515" fmla="*/ 22371142 w 23215066"/>
                <a:gd name="connsiteY515" fmla="*/ 3993816 h 5613479"/>
                <a:gd name="connsiteX516" fmla="*/ 22417762 w 23215066"/>
                <a:gd name="connsiteY516" fmla="*/ 3951953 h 5613479"/>
                <a:gd name="connsiteX517" fmla="*/ 22460576 w 23215066"/>
                <a:gd name="connsiteY517" fmla="*/ 3998573 h 5613479"/>
                <a:gd name="connsiteX518" fmla="*/ 22412688 w 23215066"/>
                <a:gd name="connsiteY518" fmla="*/ 4041705 h 5613479"/>
                <a:gd name="connsiteX519" fmla="*/ 16891498 w 23215066"/>
                <a:gd name="connsiteY519" fmla="*/ 4010942 h 5613479"/>
                <a:gd name="connsiteX520" fmla="*/ 16831240 w 23215066"/>
                <a:gd name="connsiteY520" fmla="*/ 3991596 h 5613479"/>
                <a:gd name="connsiteX521" fmla="*/ 16849634 w 23215066"/>
                <a:gd name="connsiteY521" fmla="*/ 3931656 h 5613479"/>
                <a:gd name="connsiteX522" fmla="*/ 16910526 w 23215066"/>
                <a:gd name="connsiteY522" fmla="*/ 3949416 h 5613479"/>
                <a:gd name="connsiteX523" fmla="*/ 16891498 w 23215066"/>
                <a:gd name="connsiteY523" fmla="*/ 4010942 h 5613479"/>
                <a:gd name="connsiteX524" fmla="*/ 127810 w 23215066"/>
                <a:gd name="connsiteY524" fmla="*/ 3992865 h 5613479"/>
                <a:gd name="connsiteX525" fmla="*/ 109415 w 23215066"/>
                <a:gd name="connsiteY525" fmla="*/ 3931021 h 5613479"/>
                <a:gd name="connsiteX526" fmla="*/ 170307 w 23215066"/>
                <a:gd name="connsiteY526" fmla="*/ 3913895 h 5613479"/>
                <a:gd name="connsiteX527" fmla="*/ 188067 w 23215066"/>
                <a:gd name="connsiteY527" fmla="*/ 3973836 h 5613479"/>
                <a:gd name="connsiteX528" fmla="*/ 127810 w 23215066"/>
                <a:gd name="connsiteY528" fmla="*/ 3992865 h 5613479"/>
                <a:gd name="connsiteX529" fmla="*/ 22506880 w 23215066"/>
                <a:gd name="connsiteY529" fmla="*/ 3954490 h 5613479"/>
                <a:gd name="connsiteX530" fmla="*/ 22462796 w 23215066"/>
                <a:gd name="connsiteY530" fmla="*/ 3909138 h 5613479"/>
                <a:gd name="connsiteX531" fmla="*/ 22506880 w 23215066"/>
                <a:gd name="connsiteY531" fmla="*/ 3864738 h 5613479"/>
                <a:gd name="connsiteX532" fmla="*/ 22552548 w 23215066"/>
                <a:gd name="connsiteY532" fmla="*/ 3908821 h 5613479"/>
                <a:gd name="connsiteX533" fmla="*/ 22506880 w 23215066"/>
                <a:gd name="connsiteY533" fmla="*/ 3954490 h 5613479"/>
                <a:gd name="connsiteX534" fmla="*/ 4514252 w 23215066"/>
                <a:gd name="connsiteY534" fmla="*/ 3952270 h 5613479"/>
                <a:gd name="connsiteX535" fmla="*/ 4453360 w 23215066"/>
                <a:gd name="connsiteY535" fmla="*/ 3934510 h 5613479"/>
                <a:gd name="connsiteX536" fmla="*/ 4470169 w 23215066"/>
                <a:gd name="connsiteY536" fmla="*/ 3874252 h 5613479"/>
                <a:gd name="connsiteX537" fmla="*/ 4531378 w 23215066"/>
                <a:gd name="connsiteY537" fmla="*/ 3890427 h 5613479"/>
                <a:gd name="connsiteX538" fmla="*/ 4514252 w 23215066"/>
                <a:gd name="connsiteY538" fmla="*/ 3952270 h 5613479"/>
                <a:gd name="connsiteX539" fmla="*/ 12505689 w 23215066"/>
                <a:gd name="connsiteY539" fmla="*/ 3933875 h 5613479"/>
                <a:gd name="connsiteX540" fmla="*/ 12488881 w 23215066"/>
                <a:gd name="connsiteY540" fmla="*/ 3871715 h 5613479"/>
                <a:gd name="connsiteX541" fmla="*/ 12550407 w 23215066"/>
                <a:gd name="connsiteY541" fmla="*/ 3856175 h 5613479"/>
                <a:gd name="connsiteX542" fmla="*/ 12566582 w 23215066"/>
                <a:gd name="connsiteY542" fmla="*/ 3916432 h 5613479"/>
                <a:gd name="connsiteX543" fmla="*/ 12505689 w 23215066"/>
                <a:gd name="connsiteY543" fmla="*/ 3933875 h 5613479"/>
                <a:gd name="connsiteX544" fmla="*/ 16927652 w 23215066"/>
                <a:gd name="connsiteY544" fmla="*/ 3887255 h 5613479"/>
                <a:gd name="connsiteX545" fmla="*/ 16866126 w 23215066"/>
                <a:gd name="connsiteY545" fmla="*/ 3871081 h 5613479"/>
                <a:gd name="connsiteX546" fmla="*/ 16881032 w 23215066"/>
                <a:gd name="connsiteY546" fmla="*/ 3810506 h 5613479"/>
                <a:gd name="connsiteX547" fmla="*/ 16942874 w 23215066"/>
                <a:gd name="connsiteY547" fmla="*/ 3824777 h 5613479"/>
                <a:gd name="connsiteX548" fmla="*/ 16927652 w 23215066"/>
                <a:gd name="connsiteY548" fmla="*/ 3887255 h 5613479"/>
                <a:gd name="connsiteX549" fmla="*/ 92924 w 23215066"/>
                <a:gd name="connsiteY549" fmla="*/ 3869178 h 5613479"/>
                <a:gd name="connsiteX550" fmla="*/ 78018 w 23215066"/>
                <a:gd name="connsiteY550" fmla="*/ 3806700 h 5613479"/>
                <a:gd name="connsiteX551" fmla="*/ 139861 w 23215066"/>
                <a:gd name="connsiteY551" fmla="*/ 3793063 h 5613479"/>
                <a:gd name="connsiteX552" fmla="*/ 154133 w 23215066"/>
                <a:gd name="connsiteY552" fmla="*/ 3853955 h 5613479"/>
                <a:gd name="connsiteX553" fmla="*/ 92924 w 23215066"/>
                <a:gd name="connsiteY553" fmla="*/ 3869178 h 5613479"/>
                <a:gd name="connsiteX554" fmla="*/ 22596632 w 23215066"/>
                <a:gd name="connsiteY554" fmla="*/ 3862201 h 5613479"/>
                <a:gd name="connsiteX555" fmla="*/ 22550010 w 23215066"/>
                <a:gd name="connsiteY555" fmla="*/ 3819386 h 5613479"/>
                <a:gd name="connsiteX556" fmla="*/ 22591556 w 23215066"/>
                <a:gd name="connsiteY556" fmla="*/ 3772765 h 5613479"/>
                <a:gd name="connsiteX557" fmla="*/ 22639446 w 23215066"/>
                <a:gd name="connsiteY557" fmla="*/ 3814311 h 5613479"/>
                <a:gd name="connsiteX558" fmla="*/ 22596632 w 23215066"/>
                <a:gd name="connsiteY558" fmla="*/ 3862201 h 5613479"/>
                <a:gd name="connsiteX559" fmla="*/ 4546918 w 23215066"/>
                <a:gd name="connsiteY559" fmla="*/ 3827632 h 5613479"/>
                <a:gd name="connsiteX560" fmla="*/ 4485075 w 23215066"/>
                <a:gd name="connsiteY560" fmla="*/ 3813360 h 5613479"/>
                <a:gd name="connsiteX561" fmla="*/ 4498395 w 23215066"/>
                <a:gd name="connsiteY561" fmla="*/ 3752151 h 5613479"/>
                <a:gd name="connsiteX562" fmla="*/ 4560555 w 23215066"/>
                <a:gd name="connsiteY562" fmla="*/ 3764837 h 5613479"/>
                <a:gd name="connsiteX563" fmla="*/ 4546918 w 23215066"/>
                <a:gd name="connsiteY563" fmla="*/ 3827632 h 5613479"/>
                <a:gd name="connsiteX564" fmla="*/ 12474292 w 23215066"/>
                <a:gd name="connsiteY564" fmla="*/ 3809237 h 5613479"/>
                <a:gd name="connsiteX565" fmla="*/ 12461289 w 23215066"/>
                <a:gd name="connsiteY565" fmla="*/ 3746442 h 5613479"/>
                <a:gd name="connsiteX566" fmla="*/ 12523450 w 23215066"/>
                <a:gd name="connsiteY566" fmla="*/ 3734391 h 5613479"/>
                <a:gd name="connsiteX567" fmla="*/ 12536136 w 23215066"/>
                <a:gd name="connsiteY567" fmla="*/ 3795600 h 5613479"/>
                <a:gd name="connsiteX568" fmla="*/ 12474292 w 23215066"/>
                <a:gd name="connsiteY568" fmla="*/ 3809237 h 5613479"/>
                <a:gd name="connsiteX569" fmla="*/ 22680674 w 23215066"/>
                <a:gd name="connsiteY569" fmla="*/ 3765154 h 5613479"/>
                <a:gd name="connsiteX570" fmla="*/ 22631518 w 23215066"/>
                <a:gd name="connsiteY570" fmla="*/ 3724877 h 5613479"/>
                <a:gd name="connsiteX571" fmla="*/ 22670528 w 23215066"/>
                <a:gd name="connsiteY571" fmla="*/ 3676036 h 5613479"/>
                <a:gd name="connsiteX572" fmla="*/ 22720636 w 23215066"/>
                <a:gd name="connsiteY572" fmla="*/ 3714728 h 5613479"/>
                <a:gd name="connsiteX573" fmla="*/ 22680674 w 23215066"/>
                <a:gd name="connsiteY573" fmla="*/ 3765154 h 5613479"/>
                <a:gd name="connsiteX574" fmla="*/ 16956830 w 23215066"/>
                <a:gd name="connsiteY574" fmla="*/ 3761983 h 5613479"/>
                <a:gd name="connsiteX575" fmla="*/ 16894668 w 23215066"/>
                <a:gd name="connsiteY575" fmla="*/ 3749297 h 5613479"/>
                <a:gd name="connsiteX576" fmla="*/ 16906086 w 23215066"/>
                <a:gd name="connsiteY576" fmla="*/ 3687771 h 5613479"/>
                <a:gd name="connsiteX577" fmla="*/ 16968564 w 23215066"/>
                <a:gd name="connsiteY577" fmla="*/ 3698553 h 5613479"/>
                <a:gd name="connsiteX578" fmla="*/ 16956830 w 23215066"/>
                <a:gd name="connsiteY578" fmla="*/ 3761983 h 5613479"/>
                <a:gd name="connsiteX579" fmla="*/ 65015 w 23215066"/>
                <a:gd name="connsiteY579" fmla="*/ 3743588 h 5613479"/>
                <a:gd name="connsiteX580" fmla="*/ 53915 w 23215066"/>
                <a:gd name="connsiteY580" fmla="*/ 3680159 h 5613479"/>
                <a:gd name="connsiteX581" fmla="*/ 116392 w 23215066"/>
                <a:gd name="connsiteY581" fmla="*/ 3670010 h 5613479"/>
                <a:gd name="connsiteX582" fmla="*/ 127175 w 23215066"/>
                <a:gd name="connsiteY582" fmla="*/ 3731537 h 5613479"/>
                <a:gd name="connsiteX583" fmla="*/ 65015 w 23215066"/>
                <a:gd name="connsiteY583" fmla="*/ 3743588 h 5613479"/>
                <a:gd name="connsiteX584" fmla="*/ 4572607 w 23215066"/>
                <a:gd name="connsiteY584" fmla="*/ 3701408 h 5613479"/>
                <a:gd name="connsiteX585" fmla="*/ 4510129 w 23215066"/>
                <a:gd name="connsiteY585" fmla="*/ 3690625 h 5613479"/>
                <a:gd name="connsiteX586" fmla="*/ 4519961 w 23215066"/>
                <a:gd name="connsiteY586" fmla="*/ 3628781 h 5613479"/>
                <a:gd name="connsiteX587" fmla="*/ 4582756 w 23215066"/>
                <a:gd name="connsiteY587" fmla="*/ 3637979 h 5613479"/>
                <a:gd name="connsiteX588" fmla="*/ 4572607 w 23215066"/>
                <a:gd name="connsiteY588" fmla="*/ 3701408 h 5613479"/>
                <a:gd name="connsiteX589" fmla="*/ 12449872 w 23215066"/>
                <a:gd name="connsiteY589" fmla="*/ 3683013 h 5613479"/>
                <a:gd name="connsiteX590" fmla="*/ 12440357 w 23215066"/>
                <a:gd name="connsiteY590" fmla="*/ 3619584 h 5613479"/>
                <a:gd name="connsiteX591" fmla="*/ 12503152 w 23215066"/>
                <a:gd name="connsiteY591" fmla="*/ 3611021 h 5613479"/>
                <a:gd name="connsiteX592" fmla="*/ 12512350 w 23215066"/>
                <a:gd name="connsiteY592" fmla="*/ 3672865 h 5613479"/>
                <a:gd name="connsiteX593" fmla="*/ 12449872 w 23215066"/>
                <a:gd name="connsiteY593" fmla="*/ 3683013 h 5613479"/>
                <a:gd name="connsiteX594" fmla="*/ 22759328 w 23215066"/>
                <a:gd name="connsiteY594" fmla="*/ 3663350 h 5613479"/>
                <a:gd name="connsiteX595" fmla="*/ 22707950 w 23215066"/>
                <a:gd name="connsiteY595" fmla="*/ 3625927 h 5613479"/>
                <a:gd name="connsiteX596" fmla="*/ 22744104 w 23215066"/>
                <a:gd name="connsiteY596" fmla="*/ 3574867 h 5613479"/>
                <a:gd name="connsiteX597" fmla="*/ 22796434 w 23215066"/>
                <a:gd name="connsiteY597" fmla="*/ 3610704 h 5613479"/>
                <a:gd name="connsiteX598" fmla="*/ 22759328 w 23215066"/>
                <a:gd name="connsiteY598" fmla="*/ 3663350 h 5613479"/>
                <a:gd name="connsiteX599" fmla="*/ 16978712 w 23215066"/>
                <a:gd name="connsiteY599" fmla="*/ 3635124 h 5613479"/>
                <a:gd name="connsiteX600" fmla="*/ 16915918 w 23215066"/>
                <a:gd name="connsiteY600" fmla="*/ 3626244 h 5613479"/>
                <a:gd name="connsiteX601" fmla="*/ 16923848 w 23215066"/>
                <a:gd name="connsiteY601" fmla="*/ 3564084 h 5613479"/>
                <a:gd name="connsiteX602" fmla="*/ 16986958 w 23215066"/>
                <a:gd name="connsiteY602" fmla="*/ 3571378 h 5613479"/>
                <a:gd name="connsiteX603" fmla="*/ 16978712 w 23215066"/>
                <a:gd name="connsiteY603" fmla="*/ 3635124 h 5613479"/>
                <a:gd name="connsiteX604" fmla="*/ 44400 w 23215066"/>
                <a:gd name="connsiteY604" fmla="*/ 3616413 h 5613479"/>
                <a:gd name="connsiteX605" fmla="*/ 36789 w 23215066"/>
                <a:gd name="connsiteY605" fmla="*/ 3552666 h 5613479"/>
                <a:gd name="connsiteX606" fmla="*/ 99901 w 23215066"/>
                <a:gd name="connsiteY606" fmla="*/ 3546006 h 5613479"/>
                <a:gd name="connsiteX607" fmla="*/ 107195 w 23215066"/>
                <a:gd name="connsiteY607" fmla="*/ 3608167 h 5613479"/>
                <a:gd name="connsiteX608" fmla="*/ 44400 w 23215066"/>
                <a:gd name="connsiteY608" fmla="*/ 3616413 h 5613479"/>
                <a:gd name="connsiteX609" fmla="*/ 4591002 w 23215066"/>
                <a:gd name="connsiteY609" fmla="*/ 3574232 h 5613479"/>
                <a:gd name="connsiteX610" fmla="*/ 4527890 w 23215066"/>
                <a:gd name="connsiteY610" fmla="*/ 3566938 h 5613479"/>
                <a:gd name="connsiteX611" fmla="*/ 4534232 w 23215066"/>
                <a:gd name="connsiteY611" fmla="*/ 3504777 h 5613479"/>
                <a:gd name="connsiteX612" fmla="*/ 4597345 w 23215066"/>
                <a:gd name="connsiteY612" fmla="*/ 3510169 h 5613479"/>
                <a:gd name="connsiteX613" fmla="*/ 4591002 w 23215066"/>
                <a:gd name="connsiteY613" fmla="*/ 3574232 h 5613479"/>
                <a:gd name="connsiteX614" fmla="*/ 22832272 w 23215066"/>
                <a:gd name="connsiteY614" fmla="*/ 3557741 h 5613479"/>
                <a:gd name="connsiteX615" fmla="*/ 22778990 w 23215066"/>
                <a:gd name="connsiteY615" fmla="*/ 3523172 h 5613479"/>
                <a:gd name="connsiteX616" fmla="*/ 22812290 w 23215066"/>
                <a:gd name="connsiteY616" fmla="*/ 3470209 h 5613479"/>
                <a:gd name="connsiteX617" fmla="*/ 22866524 w 23215066"/>
                <a:gd name="connsiteY617" fmla="*/ 3503192 h 5613479"/>
                <a:gd name="connsiteX618" fmla="*/ 22832272 w 23215066"/>
                <a:gd name="connsiteY618" fmla="*/ 3557741 h 5613479"/>
                <a:gd name="connsiteX619" fmla="*/ 12432746 w 23215066"/>
                <a:gd name="connsiteY619" fmla="*/ 3555521 h 5613479"/>
                <a:gd name="connsiteX620" fmla="*/ 12426720 w 23215066"/>
                <a:gd name="connsiteY620" fmla="*/ 3491457 h 5613479"/>
                <a:gd name="connsiteX621" fmla="*/ 12489832 w 23215066"/>
                <a:gd name="connsiteY621" fmla="*/ 3486383 h 5613479"/>
                <a:gd name="connsiteX622" fmla="*/ 12495541 w 23215066"/>
                <a:gd name="connsiteY622" fmla="*/ 3548544 h 5613479"/>
                <a:gd name="connsiteX623" fmla="*/ 12432746 w 23215066"/>
                <a:gd name="connsiteY623" fmla="*/ 3555521 h 5613479"/>
                <a:gd name="connsiteX624" fmla="*/ 16993302 w 23215066"/>
                <a:gd name="connsiteY624" fmla="*/ 3507315 h 5613479"/>
                <a:gd name="connsiteX625" fmla="*/ 16930190 w 23215066"/>
                <a:gd name="connsiteY625" fmla="*/ 3501923 h 5613479"/>
                <a:gd name="connsiteX626" fmla="*/ 16934628 w 23215066"/>
                <a:gd name="connsiteY626" fmla="*/ 3439445 h 5613479"/>
                <a:gd name="connsiteX627" fmla="*/ 16998058 w 23215066"/>
                <a:gd name="connsiteY627" fmla="*/ 3442934 h 5613479"/>
                <a:gd name="connsiteX628" fmla="*/ 16993302 w 23215066"/>
                <a:gd name="connsiteY628" fmla="*/ 3507315 h 5613479"/>
                <a:gd name="connsiteX629" fmla="*/ 30763 w 23215066"/>
                <a:gd name="connsiteY629" fmla="*/ 3488603 h 5613479"/>
                <a:gd name="connsiteX630" fmla="*/ 26640 w 23215066"/>
                <a:gd name="connsiteY630" fmla="*/ 3424540 h 5613479"/>
                <a:gd name="connsiteX631" fmla="*/ 90069 w 23215066"/>
                <a:gd name="connsiteY631" fmla="*/ 3421368 h 5613479"/>
                <a:gd name="connsiteX632" fmla="*/ 94192 w 23215066"/>
                <a:gd name="connsiteY632" fmla="*/ 3483846 h 5613479"/>
                <a:gd name="connsiteX633" fmla="*/ 30763 w 23215066"/>
                <a:gd name="connsiteY633" fmla="*/ 3488603 h 5613479"/>
                <a:gd name="connsiteX634" fmla="*/ 22899188 w 23215066"/>
                <a:gd name="connsiteY634" fmla="*/ 3448008 h 5613479"/>
                <a:gd name="connsiteX635" fmla="*/ 22844006 w 23215066"/>
                <a:gd name="connsiteY635" fmla="*/ 3416611 h 5613479"/>
                <a:gd name="connsiteX636" fmla="*/ 22874134 w 23215066"/>
                <a:gd name="connsiteY636" fmla="*/ 3362062 h 5613479"/>
                <a:gd name="connsiteX637" fmla="*/ 22929952 w 23215066"/>
                <a:gd name="connsiteY637" fmla="*/ 3391874 h 5613479"/>
                <a:gd name="connsiteX638" fmla="*/ 22899188 w 23215066"/>
                <a:gd name="connsiteY638" fmla="*/ 3448008 h 5613479"/>
                <a:gd name="connsiteX639" fmla="*/ 4602101 w 23215066"/>
                <a:gd name="connsiteY639" fmla="*/ 3446105 h 5613479"/>
                <a:gd name="connsiteX640" fmla="*/ 4538672 w 23215066"/>
                <a:gd name="connsiteY640" fmla="*/ 3442300 h 5613479"/>
                <a:gd name="connsiteX641" fmla="*/ 4540893 w 23215066"/>
                <a:gd name="connsiteY641" fmla="*/ 3397265 h 5613479"/>
                <a:gd name="connsiteX642" fmla="*/ 4541527 w 23215066"/>
                <a:gd name="connsiteY642" fmla="*/ 3379822 h 5613479"/>
                <a:gd name="connsiteX643" fmla="*/ 4604956 w 23215066"/>
                <a:gd name="connsiteY643" fmla="*/ 3381725 h 5613479"/>
                <a:gd name="connsiteX644" fmla="*/ 4604322 w 23215066"/>
                <a:gd name="connsiteY644" fmla="*/ 3399802 h 5613479"/>
                <a:gd name="connsiteX645" fmla="*/ 4602101 w 23215066"/>
                <a:gd name="connsiteY645" fmla="*/ 3446105 h 5613479"/>
                <a:gd name="connsiteX646" fmla="*/ 12422597 w 23215066"/>
                <a:gd name="connsiteY646" fmla="*/ 3427394 h 5613479"/>
                <a:gd name="connsiteX647" fmla="*/ 12420378 w 23215066"/>
                <a:gd name="connsiteY647" fmla="*/ 3363330 h 5613479"/>
                <a:gd name="connsiteX648" fmla="*/ 12483807 w 23215066"/>
                <a:gd name="connsiteY648" fmla="*/ 3361745 h 5613479"/>
                <a:gd name="connsiteX649" fmla="*/ 12486026 w 23215066"/>
                <a:gd name="connsiteY649" fmla="*/ 3424222 h 5613479"/>
                <a:gd name="connsiteX650" fmla="*/ 12422597 w 23215066"/>
                <a:gd name="connsiteY650" fmla="*/ 3427394 h 5613479"/>
                <a:gd name="connsiteX651" fmla="*/ 17000596 w 23215066"/>
                <a:gd name="connsiteY651" fmla="*/ 3378870 h 5613479"/>
                <a:gd name="connsiteX652" fmla="*/ 16937166 w 23215066"/>
                <a:gd name="connsiteY652" fmla="*/ 3376968 h 5613479"/>
                <a:gd name="connsiteX653" fmla="*/ 16938118 w 23215066"/>
                <a:gd name="connsiteY653" fmla="*/ 3314490 h 5613479"/>
                <a:gd name="connsiteX654" fmla="*/ 17001548 w 23215066"/>
                <a:gd name="connsiteY654" fmla="*/ 3314490 h 5613479"/>
                <a:gd name="connsiteX655" fmla="*/ 17000596 w 23215066"/>
                <a:gd name="connsiteY655" fmla="*/ 3378870 h 5613479"/>
                <a:gd name="connsiteX656" fmla="*/ 24420 w 23215066"/>
                <a:gd name="connsiteY656" fmla="*/ 3360159 h 5613479"/>
                <a:gd name="connsiteX657" fmla="*/ 23786 w 23215066"/>
                <a:gd name="connsiteY657" fmla="*/ 3310367 h 5613479"/>
                <a:gd name="connsiteX658" fmla="*/ 23786 w 23215066"/>
                <a:gd name="connsiteY658" fmla="*/ 3295778 h 5613479"/>
                <a:gd name="connsiteX659" fmla="*/ 87215 w 23215066"/>
                <a:gd name="connsiteY659" fmla="*/ 3296095 h 5613479"/>
                <a:gd name="connsiteX660" fmla="*/ 87215 w 23215066"/>
                <a:gd name="connsiteY660" fmla="*/ 3310367 h 5613479"/>
                <a:gd name="connsiteX661" fmla="*/ 87849 w 23215066"/>
                <a:gd name="connsiteY661" fmla="*/ 3358890 h 5613479"/>
                <a:gd name="connsiteX662" fmla="*/ 24420 w 23215066"/>
                <a:gd name="connsiteY662" fmla="*/ 3360159 h 5613479"/>
                <a:gd name="connsiteX663" fmla="*/ 22959446 w 23215066"/>
                <a:gd name="connsiteY663" fmla="*/ 3334787 h 5613479"/>
                <a:gd name="connsiteX664" fmla="*/ 22902676 w 23215066"/>
                <a:gd name="connsiteY664" fmla="*/ 3306561 h 5613479"/>
                <a:gd name="connsiteX665" fmla="*/ 22929636 w 23215066"/>
                <a:gd name="connsiteY665" fmla="*/ 3250427 h 5613479"/>
                <a:gd name="connsiteX666" fmla="*/ 22987038 w 23215066"/>
                <a:gd name="connsiteY666" fmla="*/ 3277067 h 5613479"/>
                <a:gd name="connsiteX667" fmla="*/ 22959446 w 23215066"/>
                <a:gd name="connsiteY667" fmla="*/ 3334787 h 5613479"/>
                <a:gd name="connsiteX668" fmla="*/ 4605908 w 23215066"/>
                <a:gd name="connsiteY668" fmla="*/ 3317661 h 5613479"/>
                <a:gd name="connsiteX669" fmla="*/ 4542478 w 23215066"/>
                <a:gd name="connsiteY669" fmla="*/ 3317344 h 5613479"/>
                <a:gd name="connsiteX670" fmla="*/ 4542478 w 23215066"/>
                <a:gd name="connsiteY670" fmla="*/ 3310684 h 5613479"/>
                <a:gd name="connsiteX671" fmla="*/ 4542478 w 23215066"/>
                <a:gd name="connsiteY671" fmla="*/ 3303073 h 5613479"/>
                <a:gd name="connsiteX672" fmla="*/ 4544698 w 23215066"/>
                <a:gd name="connsiteY672" fmla="*/ 3251061 h 5613479"/>
                <a:gd name="connsiteX673" fmla="*/ 4607810 w 23215066"/>
                <a:gd name="connsiteY673" fmla="*/ 3257087 h 5613479"/>
                <a:gd name="connsiteX674" fmla="*/ 4605590 w 23215066"/>
                <a:gd name="connsiteY674" fmla="*/ 3301170 h 5613479"/>
                <a:gd name="connsiteX675" fmla="*/ 4605590 w 23215066"/>
                <a:gd name="connsiteY675" fmla="*/ 3310684 h 5613479"/>
                <a:gd name="connsiteX676" fmla="*/ 4605908 w 23215066"/>
                <a:gd name="connsiteY676" fmla="*/ 3317661 h 5613479"/>
                <a:gd name="connsiteX677" fmla="*/ 12419743 w 23215066"/>
                <a:gd name="connsiteY677" fmla="*/ 3299267 h 5613479"/>
                <a:gd name="connsiteX678" fmla="*/ 12415303 w 23215066"/>
                <a:gd name="connsiteY678" fmla="*/ 3239961 h 5613479"/>
                <a:gd name="connsiteX679" fmla="*/ 12478098 w 23215066"/>
                <a:gd name="connsiteY679" fmla="*/ 3231398 h 5613479"/>
                <a:gd name="connsiteX680" fmla="*/ 12482855 w 23215066"/>
                <a:gd name="connsiteY680" fmla="*/ 3298633 h 5613479"/>
                <a:gd name="connsiteX681" fmla="*/ 12419743 w 23215066"/>
                <a:gd name="connsiteY681" fmla="*/ 3299267 h 5613479"/>
                <a:gd name="connsiteX682" fmla="*/ 17004084 w 23215066"/>
                <a:gd name="connsiteY682" fmla="*/ 3254549 h 5613479"/>
                <a:gd name="connsiteX683" fmla="*/ 16940972 w 23215066"/>
                <a:gd name="connsiteY683" fmla="*/ 3248207 h 5613479"/>
                <a:gd name="connsiteX684" fmla="*/ 16952074 w 23215066"/>
                <a:gd name="connsiteY684" fmla="*/ 3181606 h 5613479"/>
                <a:gd name="connsiteX685" fmla="*/ 17013916 w 23215066"/>
                <a:gd name="connsiteY685" fmla="*/ 3195878 h 5613479"/>
                <a:gd name="connsiteX686" fmla="*/ 17004084 w 23215066"/>
                <a:gd name="connsiteY686" fmla="*/ 3254549 h 5613479"/>
                <a:gd name="connsiteX687" fmla="*/ 88801 w 23215066"/>
                <a:gd name="connsiteY687" fmla="*/ 3233935 h 5613479"/>
                <a:gd name="connsiteX688" fmla="*/ 25372 w 23215066"/>
                <a:gd name="connsiteY688" fmla="*/ 3231715 h 5613479"/>
                <a:gd name="connsiteX689" fmla="*/ 28543 w 23215066"/>
                <a:gd name="connsiteY689" fmla="*/ 3167334 h 5613479"/>
                <a:gd name="connsiteX690" fmla="*/ 91972 w 23215066"/>
                <a:gd name="connsiteY690" fmla="*/ 3171457 h 5613479"/>
                <a:gd name="connsiteX691" fmla="*/ 88801 w 23215066"/>
                <a:gd name="connsiteY691" fmla="*/ 3233935 h 5613479"/>
                <a:gd name="connsiteX692" fmla="*/ 23013678 w 23215066"/>
                <a:gd name="connsiteY692" fmla="*/ 3218712 h 5613479"/>
                <a:gd name="connsiteX693" fmla="*/ 22955324 w 23215066"/>
                <a:gd name="connsiteY693" fmla="*/ 3193657 h 5613479"/>
                <a:gd name="connsiteX694" fmla="*/ 22979110 w 23215066"/>
                <a:gd name="connsiteY694" fmla="*/ 3135937 h 5613479"/>
                <a:gd name="connsiteX695" fmla="*/ 23038098 w 23215066"/>
                <a:gd name="connsiteY695" fmla="*/ 3159406 h 5613479"/>
                <a:gd name="connsiteX696" fmla="*/ 23013678 w 23215066"/>
                <a:gd name="connsiteY696" fmla="*/ 3218712 h 5613479"/>
                <a:gd name="connsiteX697" fmla="*/ 4617325 w 23215066"/>
                <a:gd name="connsiteY697" fmla="*/ 3198732 h 5613479"/>
                <a:gd name="connsiteX698" fmla="*/ 4555481 w 23215066"/>
                <a:gd name="connsiteY698" fmla="*/ 3184777 h 5613479"/>
                <a:gd name="connsiteX699" fmla="*/ 4574510 w 23215066"/>
                <a:gd name="connsiteY699" fmla="*/ 3120080 h 5613479"/>
                <a:gd name="connsiteX700" fmla="*/ 4634134 w 23215066"/>
                <a:gd name="connsiteY700" fmla="*/ 3141963 h 5613479"/>
                <a:gd name="connsiteX701" fmla="*/ 4617325 w 23215066"/>
                <a:gd name="connsiteY701" fmla="*/ 3198732 h 5613479"/>
                <a:gd name="connsiteX702" fmla="*/ 12403568 w 23215066"/>
                <a:gd name="connsiteY702" fmla="*/ 3181923 h 5613479"/>
                <a:gd name="connsiteX703" fmla="*/ 12384540 w 23215066"/>
                <a:gd name="connsiteY703" fmla="*/ 3125788 h 5613479"/>
                <a:gd name="connsiteX704" fmla="*/ 12443211 w 23215066"/>
                <a:gd name="connsiteY704" fmla="*/ 3101685 h 5613479"/>
                <a:gd name="connsiteX705" fmla="*/ 12465095 w 23215066"/>
                <a:gd name="connsiteY705" fmla="*/ 3165749 h 5613479"/>
                <a:gd name="connsiteX706" fmla="*/ 12403568 w 23215066"/>
                <a:gd name="connsiteY706" fmla="*/ 3181923 h 5613479"/>
                <a:gd name="connsiteX707" fmla="*/ 17030724 w 23215066"/>
                <a:gd name="connsiteY707" fmla="*/ 3139108 h 5613479"/>
                <a:gd name="connsiteX708" fmla="*/ 16971418 w 23215066"/>
                <a:gd name="connsiteY708" fmla="*/ 3116908 h 5613479"/>
                <a:gd name="connsiteX709" fmla="*/ 16999328 w 23215066"/>
                <a:gd name="connsiteY709" fmla="*/ 3055382 h 5613479"/>
                <a:gd name="connsiteX710" fmla="*/ 17055462 w 23215066"/>
                <a:gd name="connsiteY710" fmla="*/ 3085194 h 5613479"/>
                <a:gd name="connsiteX711" fmla="*/ 17030724 w 23215066"/>
                <a:gd name="connsiteY711" fmla="*/ 3139108 h 5613479"/>
                <a:gd name="connsiteX712" fmla="*/ 96412 w 23215066"/>
                <a:gd name="connsiteY712" fmla="*/ 3108980 h 5613479"/>
                <a:gd name="connsiteX713" fmla="*/ 33300 w 23215066"/>
                <a:gd name="connsiteY713" fmla="*/ 3103271 h 5613479"/>
                <a:gd name="connsiteX714" fmla="*/ 39960 w 23215066"/>
                <a:gd name="connsiteY714" fmla="*/ 3039207 h 5613479"/>
                <a:gd name="connsiteX715" fmla="*/ 103072 w 23215066"/>
                <a:gd name="connsiteY715" fmla="*/ 3046502 h 5613479"/>
                <a:gd name="connsiteX716" fmla="*/ 96412 w 23215066"/>
                <a:gd name="connsiteY716" fmla="*/ 3108980 h 5613479"/>
                <a:gd name="connsiteX717" fmla="*/ 23060934 w 23215066"/>
                <a:gd name="connsiteY717" fmla="*/ 3099465 h 5613479"/>
                <a:gd name="connsiteX718" fmla="*/ 23001310 w 23215066"/>
                <a:gd name="connsiteY718" fmla="*/ 3077582 h 5613479"/>
                <a:gd name="connsiteX719" fmla="*/ 23021924 w 23215066"/>
                <a:gd name="connsiteY719" fmla="*/ 3018593 h 5613479"/>
                <a:gd name="connsiteX720" fmla="*/ 23082182 w 23215066"/>
                <a:gd name="connsiteY720" fmla="*/ 3038573 h 5613479"/>
                <a:gd name="connsiteX721" fmla="*/ 23060934 w 23215066"/>
                <a:gd name="connsiteY721" fmla="*/ 3099465 h 5613479"/>
                <a:gd name="connsiteX722" fmla="*/ 4658236 w 23215066"/>
                <a:gd name="connsiteY722" fmla="*/ 3087731 h 5613479"/>
                <a:gd name="connsiteX723" fmla="*/ 4602101 w 23215066"/>
                <a:gd name="connsiteY723" fmla="*/ 3058236 h 5613479"/>
                <a:gd name="connsiteX724" fmla="*/ 4637305 w 23215066"/>
                <a:gd name="connsiteY724" fmla="*/ 3000516 h 5613479"/>
                <a:gd name="connsiteX725" fmla="*/ 4689317 w 23215066"/>
                <a:gd name="connsiteY725" fmla="*/ 3036987 h 5613479"/>
                <a:gd name="connsiteX726" fmla="*/ 4658236 w 23215066"/>
                <a:gd name="connsiteY726" fmla="*/ 3087731 h 5613479"/>
                <a:gd name="connsiteX727" fmla="*/ 12358217 w 23215066"/>
                <a:gd name="connsiteY727" fmla="*/ 3072508 h 5613479"/>
                <a:gd name="connsiteX728" fmla="*/ 12325551 w 23215066"/>
                <a:gd name="connsiteY728" fmla="*/ 3023033 h 5613479"/>
                <a:gd name="connsiteX729" fmla="*/ 12375977 w 23215066"/>
                <a:gd name="connsiteY729" fmla="*/ 2984658 h 5613479"/>
                <a:gd name="connsiteX730" fmla="*/ 12413083 w 23215066"/>
                <a:gd name="connsiteY730" fmla="*/ 3040793 h 5613479"/>
                <a:gd name="connsiteX731" fmla="*/ 12358217 w 23215066"/>
                <a:gd name="connsiteY731" fmla="*/ 3072508 h 5613479"/>
                <a:gd name="connsiteX732" fmla="*/ 17086226 w 23215066"/>
                <a:gd name="connsiteY732" fmla="*/ 3034767 h 5613479"/>
                <a:gd name="connsiteX733" fmla="*/ 17034530 w 23215066"/>
                <a:gd name="connsiteY733" fmla="*/ 2997979 h 5613479"/>
                <a:gd name="connsiteX734" fmla="*/ 17077026 w 23215066"/>
                <a:gd name="connsiteY734" fmla="*/ 2945650 h 5613479"/>
                <a:gd name="connsiteX735" fmla="*/ 17123648 w 23215066"/>
                <a:gd name="connsiteY735" fmla="*/ 2988781 h 5613479"/>
                <a:gd name="connsiteX736" fmla="*/ 17086226 w 23215066"/>
                <a:gd name="connsiteY736" fmla="*/ 3034767 h 5613479"/>
                <a:gd name="connsiteX737" fmla="*/ 4726106 w 23215066"/>
                <a:gd name="connsiteY737" fmla="*/ 2990684 h 5613479"/>
                <a:gd name="connsiteX738" fmla="*/ 4679485 w 23215066"/>
                <a:gd name="connsiteY738" fmla="*/ 2947870 h 5613479"/>
                <a:gd name="connsiteX739" fmla="*/ 4728326 w 23215066"/>
                <a:gd name="connsiteY739" fmla="*/ 2901249 h 5613479"/>
                <a:gd name="connsiteX740" fmla="*/ 4769237 w 23215066"/>
                <a:gd name="connsiteY740" fmla="*/ 2949772 h 5613479"/>
                <a:gd name="connsiteX741" fmla="*/ 4726106 w 23215066"/>
                <a:gd name="connsiteY741" fmla="*/ 2990684 h 5613479"/>
                <a:gd name="connsiteX742" fmla="*/ 111001 w 23215066"/>
                <a:gd name="connsiteY742" fmla="*/ 2984976 h 5613479"/>
                <a:gd name="connsiteX743" fmla="*/ 48206 w 23215066"/>
                <a:gd name="connsiteY743" fmla="*/ 2975778 h 5613479"/>
                <a:gd name="connsiteX744" fmla="*/ 58355 w 23215066"/>
                <a:gd name="connsiteY744" fmla="*/ 2912349 h 5613479"/>
                <a:gd name="connsiteX745" fmla="*/ 120833 w 23215066"/>
                <a:gd name="connsiteY745" fmla="*/ 2923449 h 5613479"/>
                <a:gd name="connsiteX746" fmla="*/ 111001 w 23215066"/>
                <a:gd name="connsiteY746" fmla="*/ 2984976 h 5613479"/>
                <a:gd name="connsiteX747" fmla="*/ 12286542 w 23215066"/>
                <a:gd name="connsiteY747" fmla="*/ 2978316 h 5613479"/>
                <a:gd name="connsiteX748" fmla="*/ 12242141 w 23215066"/>
                <a:gd name="connsiteY748" fmla="*/ 2938990 h 5613479"/>
                <a:gd name="connsiteX749" fmla="*/ 12281150 w 23215066"/>
                <a:gd name="connsiteY749" fmla="*/ 2888880 h 5613479"/>
                <a:gd name="connsiteX750" fmla="*/ 12331577 w 23215066"/>
                <a:gd name="connsiteY750" fmla="*/ 2933598 h 5613479"/>
                <a:gd name="connsiteX751" fmla="*/ 12286542 w 23215066"/>
                <a:gd name="connsiteY751" fmla="*/ 2978316 h 5613479"/>
                <a:gd name="connsiteX752" fmla="*/ 23101846 w 23215066"/>
                <a:gd name="connsiteY752" fmla="*/ 2977364 h 5613479"/>
                <a:gd name="connsiteX753" fmla="*/ 23041272 w 23215066"/>
                <a:gd name="connsiteY753" fmla="*/ 2958970 h 5613479"/>
                <a:gd name="connsiteX754" fmla="*/ 23058396 w 23215066"/>
                <a:gd name="connsiteY754" fmla="*/ 2899029 h 5613479"/>
                <a:gd name="connsiteX755" fmla="*/ 23119606 w 23215066"/>
                <a:gd name="connsiteY755" fmla="*/ 2915521 h 5613479"/>
                <a:gd name="connsiteX756" fmla="*/ 23101846 w 23215066"/>
                <a:gd name="connsiteY756" fmla="*/ 2977364 h 5613479"/>
                <a:gd name="connsiteX757" fmla="*/ 17166462 w 23215066"/>
                <a:gd name="connsiteY757" fmla="*/ 2948187 h 5613479"/>
                <a:gd name="connsiteX758" fmla="*/ 17125868 w 23215066"/>
                <a:gd name="connsiteY758" fmla="*/ 2899346 h 5613479"/>
                <a:gd name="connsiteX759" fmla="*/ 17180416 w 23215066"/>
                <a:gd name="connsiteY759" fmla="*/ 2859703 h 5613479"/>
                <a:gd name="connsiteX760" fmla="*/ 17214352 w 23215066"/>
                <a:gd name="connsiteY760" fmla="*/ 2913301 h 5613479"/>
                <a:gd name="connsiteX761" fmla="*/ 17166462 w 23215066"/>
                <a:gd name="connsiteY761" fmla="*/ 2948187 h 5613479"/>
                <a:gd name="connsiteX762" fmla="*/ 4816809 w 23215066"/>
                <a:gd name="connsiteY762" fmla="*/ 2914569 h 5613479"/>
                <a:gd name="connsiteX763" fmla="*/ 4782557 w 23215066"/>
                <a:gd name="connsiteY763" fmla="*/ 2860972 h 5613479"/>
                <a:gd name="connsiteX764" fmla="*/ 4841864 w 23215066"/>
                <a:gd name="connsiteY764" fmla="*/ 2828305 h 5613479"/>
                <a:gd name="connsiteX765" fmla="*/ 4868504 w 23215066"/>
                <a:gd name="connsiteY765" fmla="*/ 2885709 h 5613479"/>
                <a:gd name="connsiteX766" fmla="*/ 4816809 w 23215066"/>
                <a:gd name="connsiteY766" fmla="*/ 2914569 h 5613479"/>
                <a:gd name="connsiteX767" fmla="*/ 12193618 w 23215066"/>
                <a:gd name="connsiteY767" fmla="*/ 2905689 h 5613479"/>
                <a:gd name="connsiteX768" fmla="*/ 12140655 w 23215066"/>
                <a:gd name="connsiteY768" fmla="*/ 2879366 h 5613479"/>
                <a:gd name="connsiteX769" fmla="*/ 12165075 w 23215066"/>
                <a:gd name="connsiteY769" fmla="*/ 2821011 h 5613479"/>
                <a:gd name="connsiteX770" fmla="*/ 12225650 w 23215066"/>
                <a:gd name="connsiteY770" fmla="*/ 2851140 h 5613479"/>
                <a:gd name="connsiteX771" fmla="*/ 12193618 w 23215066"/>
                <a:gd name="connsiteY771" fmla="*/ 2905689 h 5613479"/>
                <a:gd name="connsiteX772" fmla="*/ 17266682 w 23215066"/>
                <a:gd name="connsiteY772" fmla="*/ 2885075 h 5613479"/>
                <a:gd name="connsiteX773" fmla="*/ 17240358 w 23215066"/>
                <a:gd name="connsiteY773" fmla="*/ 2827354 h 5613479"/>
                <a:gd name="connsiteX774" fmla="*/ 17303470 w 23215066"/>
                <a:gd name="connsiteY774" fmla="*/ 2803251 h 5613479"/>
                <a:gd name="connsiteX775" fmla="*/ 17322182 w 23215066"/>
                <a:gd name="connsiteY775" fmla="*/ 2863826 h 5613479"/>
                <a:gd name="connsiteX776" fmla="*/ 17266682 w 23215066"/>
                <a:gd name="connsiteY776" fmla="*/ 2885075 h 5613479"/>
                <a:gd name="connsiteX777" fmla="*/ 4923687 w 23215066"/>
                <a:gd name="connsiteY777" fmla="*/ 2864777 h 5613479"/>
                <a:gd name="connsiteX778" fmla="*/ 4904659 w 23215066"/>
                <a:gd name="connsiteY778" fmla="*/ 2804203 h 5613479"/>
                <a:gd name="connsiteX779" fmla="*/ 4970308 w 23215066"/>
                <a:gd name="connsiteY779" fmla="*/ 2788345 h 5613479"/>
                <a:gd name="connsiteX780" fmla="*/ 4981091 w 23215066"/>
                <a:gd name="connsiteY780" fmla="*/ 2850823 h 5613479"/>
                <a:gd name="connsiteX781" fmla="*/ 4923687 w 23215066"/>
                <a:gd name="connsiteY781" fmla="*/ 2864777 h 5613479"/>
                <a:gd name="connsiteX782" fmla="*/ 132884 w 23215066"/>
                <a:gd name="connsiteY782" fmla="*/ 2861606 h 5613479"/>
                <a:gd name="connsiteX783" fmla="*/ 70723 w 23215066"/>
                <a:gd name="connsiteY783" fmla="*/ 2848920 h 5613479"/>
                <a:gd name="connsiteX784" fmla="*/ 84678 w 23215066"/>
                <a:gd name="connsiteY784" fmla="*/ 2786125 h 5613479"/>
                <a:gd name="connsiteX785" fmla="*/ 146521 w 23215066"/>
                <a:gd name="connsiteY785" fmla="*/ 2800714 h 5613479"/>
                <a:gd name="connsiteX786" fmla="*/ 132884 w 23215066"/>
                <a:gd name="connsiteY786" fmla="*/ 2861606 h 5613479"/>
                <a:gd name="connsiteX787" fmla="*/ 12084837 w 23215066"/>
                <a:gd name="connsiteY787" fmla="*/ 2860020 h 5613479"/>
                <a:gd name="connsiteX788" fmla="*/ 12026800 w 23215066"/>
                <a:gd name="connsiteY788" fmla="*/ 2848286 h 5613479"/>
                <a:gd name="connsiteX789" fmla="*/ 12035045 w 23215066"/>
                <a:gd name="connsiteY789" fmla="*/ 2785491 h 5613479"/>
                <a:gd name="connsiteX790" fmla="*/ 12101328 w 23215066"/>
                <a:gd name="connsiteY790" fmla="*/ 2798811 h 5613479"/>
                <a:gd name="connsiteX791" fmla="*/ 12084837 w 23215066"/>
                <a:gd name="connsiteY791" fmla="*/ 2860020 h 5613479"/>
                <a:gd name="connsiteX792" fmla="*/ 23135462 w 23215066"/>
                <a:gd name="connsiteY792" fmla="*/ 2853360 h 5613479"/>
                <a:gd name="connsiteX793" fmla="*/ 23073936 w 23215066"/>
                <a:gd name="connsiteY793" fmla="*/ 2838454 h 5613479"/>
                <a:gd name="connsiteX794" fmla="*/ 23087890 w 23215066"/>
                <a:gd name="connsiteY794" fmla="*/ 2777562 h 5613479"/>
                <a:gd name="connsiteX795" fmla="*/ 23150052 w 23215066"/>
                <a:gd name="connsiteY795" fmla="*/ 2790882 h 5613479"/>
                <a:gd name="connsiteX796" fmla="*/ 23135462 w 23215066"/>
                <a:gd name="connsiteY796" fmla="*/ 2853360 h 5613479"/>
                <a:gd name="connsiteX797" fmla="*/ 17379586 w 23215066"/>
                <a:gd name="connsiteY797" fmla="*/ 2850506 h 5613479"/>
                <a:gd name="connsiteX798" fmla="*/ 17369118 w 23215066"/>
                <a:gd name="connsiteY798" fmla="*/ 2788028 h 5613479"/>
                <a:gd name="connsiteX799" fmla="*/ 17436354 w 23215066"/>
                <a:gd name="connsiteY799" fmla="*/ 2781368 h 5613479"/>
                <a:gd name="connsiteX800" fmla="*/ 17438574 w 23215066"/>
                <a:gd name="connsiteY800" fmla="*/ 2844797 h 5613479"/>
                <a:gd name="connsiteX801" fmla="*/ 17379586 w 23215066"/>
                <a:gd name="connsiteY801" fmla="*/ 2850506 h 5613479"/>
                <a:gd name="connsiteX802" fmla="*/ 5040080 w 23215066"/>
                <a:gd name="connsiteY802" fmla="*/ 2844797 h 5613479"/>
                <a:gd name="connsiteX803" fmla="*/ 5037543 w 23215066"/>
                <a:gd name="connsiteY803" fmla="*/ 2781368 h 5613479"/>
                <a:gd name="connsiteX804" fmla="*/ 5058792 w 23215066"/>
                <a:gd name="connsiteY804" fmla="*/ 2781051 h 5613479"/>
                <a:gd name="connsiteX805" fmla="*/ 5102240 w 23215066"/>
                <a:gd name="connsiteY805" fmla="*/ 2781051 h 5613479"/>
                <a:gd name="connsiteX806" fmla="*/ 5102240 w 23215066"/>
                <a:gd name="connsiteY806" fmla="*/ 2844480 h 5613479"/>
                <a:gd name="connsiteX807" fmla="*/ 5058792 w 23215066"/>
                <a:gd name="connsiteY807" fmla="*/ 2844480 h 5613479"/>
                <a:gd name="connsiteX808" fmla="*/ 5040080 w 23215066"/>
                <a:gd name="connsiteY808" fmla="*/ 2844797 h 5613479"/>
                <a:gd name="connsiteX809" fmla="*/ 11586918 w 23215066"/>
                <a:gd name="connsiteY809" fmla="*/ 2844163 h 5613479"/>
                <a:gd name="connsiteX810" fmla="*/ 11523489 w 23215066"/>
                <a:gd name="connsiteY810" fmla="*/ 2844163 h 5613479"/>
                <a:gd name="connsiteX811" fmla="*/ 11523489 w 23215066"/>
                <a:gd name="connsiteY811" fmla="*/ 2780734 h 5613479"/>
                <a:gd name="connsiteX812" fmla="*/ 11586918 w 23215066"/>
                <a:gd name="connsiteY812" fmla="*/ 2780734 h 5613479"/>
                <a:gd name="connsiteX813" fmla="*/ 11586918 w 23215066"/>
                <a:gd name="connsiteY813" fmla="*/ 2844163 h 5613479"/>
                <a:gd name="connsiteX814" fmla="*/ 11460060 w 23215066"/>
                <a:gd name="connsiteY814" fmla="*/ 2844163 h 5613479"/>
                <a:gd name="connsiteX815" fmla="*/ 11396631 w 23215066"/>
                <a:gd name="connsiteY815" fmla="*/ 2844163 h 5613479"/>
                <a:gd name="connsiteX816" fmla="*/ 11396631 w 23215066"/>
                <a:gd name="connsiteY816" fmla="*/ 2780734 h 5613479"/>
                <a:gd name="connsiteX817" fmla="*/ 11460060 w 23215066"/>
                <a:gd name="connsiteY817" fmla="*/ 2780734 h 5613479"/>
                <a:gd name="connsiteX818" fmla="*/ 11460060 w 23215066"/>
                <a:gd name="connsiteY818" fmla="*/ 2844163 h 5613479"/>
                <a:gd name="connsiteX819" fmla="*/ 11333201 w 23215066"/>
                <a:gd name="connsiteY819" fmla="*/ 2844163 h 5613479"/>
                <a:gd name="connsiteX820" fmla="*/ 11269772 w 23215066"/>
                <a:gd name="connsiteY820" fmla="*/ 2844163 h 5613479"/>
                <a:gd name="connsiteX821" fmla="*/ 11269772 w 23215066"/>
                <a:gd name="connsiteY821" fmla="*/ 2780734 h 5613479"/>
                <a:gd name="connsiteX822" fmla="*/ 11333201 w 23215066"/>
                <a:gd name="connsiteY822" fmla="*/ 2780734 h 5613479"/>
                <a:gd name="connsiteX823" fmla="*/ 11333201 w 23215066"/>
                <a:gd name="connsiteY823" fmla="*/ 2844163 h 5613479"/>
                <a:gd name="connsiteX824" fmla="*/ 18164520 w 23215066"/>
                <a:gd name="connsiteY824" fmla="*/ 2844163 h 5613479"/>
                <a:gd name="connsiteX825" fmla="*/ 18135344 w 23215066"/>
                <a:gd name="connsiteY825" fmla="*/ 2844163 h 5613479"/>
                <a:gd name="connsiteX826" fmla="*/ 18135344 w 23215066"/>
                <a:gd name="connsiteY826" fmla="*/ 2780734 h 5613479"/>
                <a:gd name="connsiteX827" fmla="*/ 18164520 w 23215066"/>
                <a:gd name="connsiteY827" fmla="*/ 2780734 h 5613479"/>
                <a:gd name="connsiteX828" fmla="*/ 18196552 w 23215066"/>
                <a:gd name="connsiteY828" fmla="*/ 2779465 h 5613479"/>
                <a:gd name="connsiteX829" fmla="*/ 18200992 w 23215066"/>
                <a:gd name="connsiteY829" fmla="*/ 2842894 h 5613479"/>
                <a:gd name="connsiteX830" fmla="*/ 18164520 w 23215066"/>
                <a:gd name="connsiteY830" fmla="*/ 2844163 h 5613479"/>
                <a:gd name="connsiteX831" fmla="*/ 18071914 w 23215066"/>
                <a:gd name="connsiteY831" fmla="*/ 2844163 h 5613479"/>
                <a:gd name="connsiteX832" fmla="*/ 18008486 w 23215066"/>
                <a:gd name="connsiteY832" fmla="*/ 2844163 h 5613479"/>
                <a:gd name="connsiteX833" fmla="*/ 18008486 w 23215066"/>
                <a:gd name="connsiteY833" fmla="*/ 2780734 h 5613479"/>
                <a:gd name="connsiteX834" fmla="*/ 18071914 w 23215066"/>
                <a:gd name="connsiteY834" fmla="*/ 2780734 h 5613479"/>
                <a:gd name="connsiteX835" fmla="*/ 18071914 w 23215066"/>
                <a:gd name="connsiteY835" fmla="*/ 2844163 h 5613479"/>
                <a:gd name="connsiteX836" fmla="*/ 17945056 w 23215066"/>
                <a:gd name="connsiteY836" fmla="*/ 2844163 h 5613479"/>
                <a:gd name="connsiteX837" fmla="*/ 17881628 w 23215066"/>
                <a:gd name="connsiteY837" fmla="*/ 2844163 h 5613479"/>
                <a:gd name="connsiteX838" fmla="*/ 17881628 w 23215066"/>
                <a:gd name="connsiteY838" fmla="*/ 2780734 h 5613479"/>
                <a:gd name="connsiteX839" fmla="*/ 17945056 w 23215066"/>
                <a:gd name="connsiteY839" fmla="*/ 2780734 h 5613479"/>
                <a:gd name="connsiteX840" fmla="*/ 17945056 w 23215066"/>
                <a:gd name="connsiteY840" fmla="*/ 2844163 h 5613479"/>
                <a:gd name="connsiteX841" fmla="*/ 17818198 w 23215066"/>
                <a:gd name="connsiteY841" fmla="*/ 2844163 h 5613479"/>
                <a:gd name="connsiteX842" fmla="*/ 17754770 w 23215066"/>
                <a:gd name="connsiteY842" fmla="*/ 2844163 h 5613479"/>
                <a:gd name="connsiteX843" fmla="*/ 17754770 w 23215066"/>
                <a:gd name="connsiteY843" fmla="*/ 2780734 h 5613479"/>
                <a:gd name="connsiteX844" fmla="*/ 17818198 w 23215066"/>
                <a:gd name="connsiteY844" fmla="*/ 2780734 h 5613479"/>
                <a:gd name="connsiteX845" fmla="*/ 17818198 w 23215066"/>
                <a:gd name="connsiteY845" fmla="*/ 2844163 h 5613479"/>
                <a:gd name="connsiteX846" fmla="*/ 17691340 w 23215066"/>
                <a:gd name="connsiteY846" fmla="*/ 2844163 h 5613479"/>
                <a:gd name="connsiteX847" fmla="*/ 17627910 w 23215066"/>
                <a:gd name="connsiteY847" fmla="*/ 2844163 h 5613479"/>
                <a:gd name="connsiteX848" fmla="*/ 17627910 w 23215066"/>
                <a:gd name="connsiteY848" fmla="*/ 2780734 h 5613479"/>
                <a:gd name="connsiteX849" fmla="*/ 17691340 w 23215066"/>
                <a:gd name="connsiteY849" fmla="*/ 2780734 h 5613479"/>
                <a:gd name="connsiteX850" fmla="*/ 17691340 w 23215066"/>
                <a:gd name="connsiteY850" fmla="*/ 2844163 h 5613479"/>
                <a:gd name="connsiteX851" fmla="*/ 17564164 w 23215066"/>
                <a:gd name="connsiteY851" fmla="*/ 2844163 h 5613479"/>
                <a:gd name="connsiteX852" fmla="*/ 17500736 w 23215066"/>
                <a:gd name="connsiteY852" fmla="*/ 2844163 h 5613479"/>
                <a:gd name="connsiteX853" fmla="*/ 17500736 w 23215066"/>
                <a:gd name="connsiteY853" fmla="*/ 2780734 h 5613479"/>
                <a:gd name="connsiteX854" fmla="*/ 17564164 w 23215066"/>
                <a:gd name="connsiteY854" fmla="*/ 2780734 h 5613479"/>
                <a:gd name="connsiteX855" fmla="*/ 17564164 w 23215066"/>
                <a:gd name="connsiteY855" fmla="*/ 2844163 h 5613479"/>
                <a:gd name="connsiteX856" fmla="*/ 11967493 w 23215066"/>
                <a:gd name="connsiteY856" fmla="*/ 2844163 h 5613479"/>
                <a:gd name="connsiteX857" fmla="*/ 11904064 w 23215066"/>
                <a:gd name="connsiteY857" fmla="*/ 2844163 h 5613479"/>
                <a:gd name="connsiteX858" fmla="*/ 11904064 w 23215066"/>
                <a:gd name="connsiteY858" fmla="*/ 2780734 h 5613479"/>
                <a:gd name="connsiteX859" fmla="*/ 11966225 w 23215066"/>
                <a:gd name="connsiteY859" fmla="*/ 2780734 h 5613479"/>
                <a:gd name="connsiteX860" fmla="*/ 11967493 w 23215066"/>
                <a:gd name="connsiteY860" fmla="*/ 2844163 h 5613479"/>
                <a:gd name="connsiteX861" fmla="*/ 11840952 w 23215066"/>
                <a:gd name="connsiteY861" fmla="*/ 2844163 h 5613479"/>
                <a:gd name="connsiteX862" fmla="*/ 11777523 w 23215066"/>
                <a:gd name="connsiteY862" fmla="*/ 2844163 h 5613479"/>
                <a:gd name="connsiteX863" fmla="*/ 11777523 w 23215066"/>
                <a:gd name="connsiteY863" fmla="*/ 2780734 h 5613479"/>
                <a:gd name="connsiteX864" fmla="*/ 11840952 w 23215066"/>
                <a:gd name="connsiteY864" fmla="*/ 2780734 h 5613479"/>
                <a:gd name="connsiteX865" fmla="*/ 11840952 w 23215066"/>
                <a:gd name="connsiteY865" fmla="*/ 2844163 h 5613479"/>
                <a:gd name="connsiteX866" fmla="*/ 11713776 w 23215066"/>
                <a:gd name="connsiteY866" fmla="*/ 2844163 h 5613479"/>
                <a:gd name="connsiteX867" fmla="*/ 11650347 w 23215066"/>
                <a:gd name="connsiteY867" fmla="*/ 2844163 h 5613479"/>
                <a:gd name="connsiteX868" fmla="*/ 11650347 w 23215066"/>
                <a:gd name="connsiteY868" fmla="*/ 2780734 h 5613479"/>
                <a:gd name="connsiteX869" fmla="*/ 11713776 w 23215066"/>
                <a:gd name="connsiteY869" fmla="*/ 2780734 h 5613479"/>
                <a:gd name="connsiteX870" fmla="*/ 11713776 w 23215066"/>
                <a:gd name="connsiteY870" fmla="*/ 2844163 h 5613479"/>
                <a:gd name="connsiteX871" fmla="*/ 5736849 w 23215066"/>
                <a:gd name="connsiteY871" fmla="*/ 2844163 h 5613479"/>
                <a:gd name="connsiteX872" fmla="*/ 5673420 w 23215066"/>
                <a:gd name="connsiteY872" fmla="*/ 2844163 h 5613479"/>
                <a:gd name="connsiteX873" fmla="*/ 5673420 w 23215066"/>
                <a:gd name="connsiteY873" fmla="*/ 2780734 h 5613479"/>
                <a:gd name="connsiteX874" fmla="*/ 5736849 w 23215066"/>
                <a:gd name="connsiteY874" fmla="*/ 2780734 h 5613479"/>
                <a:gd name="connsiteX875" fmla="*/ 5736849 w 23215066"/>
                <a:gd name="connsiteY875" fmla="*/ 2844163 h 5613479"/>
                <a:gd name="connsiteX876" fmla="*/ 5609991 w 23215066"/>
                <a:gd name="connsiteY876" fmla="*/ 2844163 h 5613479"/>
                <a:gd name="connsiteX877" fmla="*/ 5546561 w 23215066"/>
                <a:gd name="connsiteY877" fmla="*/ 2844163 h 5613479"/>
                <a:gd name="connsiteX878" fmla="*/ 5546561 w 23215066"/>
                <a:gd name="connsiteY878" fmla="*/ 2780734 h 5613479"/>
                <a:gd name="connsiteX879" fmla="*/ 5609991 w 23215066"/>
                <a:gd name="connsiteY879" fmla="*/ 2780734 h 5613479"/>
                <a:gd name="connsiteX880" fmla="*/ 5609991 w 23215066"/>
                <a:gd name="connsiteY880" fmla="*/ 2844163 h 5613479"/>
                <a:gd name="connsiteX881" fmla="*/ 5483132 w 23215066"/>
                <a:gd name="connsiteY881" fmla="*/ 2844163 h 5613479"/>
                <a:gd name="connsiteX882" fmla="*/ 5419703 w 23215066"/>
                <a:gd name="connsiteY882" fmla="*/ 2844163 h 5613479"/>
                <a:gd name="connsiteX883" fmla="*/ 5419703 w 23215066"/>
                <a:gd name="connsiteY883" fmla="*/ 2780734 h 5613479"/>
                <a:gd name="connsiteX884" fmla="*/ 5483132 w 23215066"/>
                <a:gd name="connsiteY884" fmla="*/ 2780734 h 5613479"/>
                <a:gd name="connsiteX885" fmla="*/ 5483132 w 23215066"/>
                <a:gd name="connsiteY885" fmla="*/ 2844163 h 5613479"/>
                <a:gd name="connsiteX886" fmla="*/ 5356274 w 23215066"/>
                <a:gd name="connsiteY886" fmla="*/ 2844163 h 5613479"/>
                <a:gd name="connsiteX887" fmla="*/ 5292845 w 23215066"/>
                <a:gd name="connsiteY887" fmla="*/ 2844163 h 5613479"/>
                <a:gd name="connsiteX888" fmla="*/ 5292845 w 23215066"/>
                <a:gd name="connsiteY888" fmla="*/ 2780734 h 5613479"/>
                <a:gd name="connsiteX889" fmla="*/ 5356274 w 23215066"/>
                <a:gd name="connsiteY889" fmla="*/ 2780734 h 5613479"/>
                <a:gd name="connsiteX890" fmla="*/ 5356274 w 23215066"/>
                <a:gd name="connsiteY890" fmla="*/ 2844163 h 5613479"/>
                <a:gd name="connsiteX891" fmla="*/ 5229416 w 23215066"/>
                <a:gd name="connsiteY891" fmla="*/ 2844163 h 5613479"/>
                <a:gd name="connsiteX892" fmla="*/ 5165987 w 23215066"/>
                <a:gd name="connsiteY892" fmla="*/ 2844163 h 5613479"/>
                <a:gd name="connsiteX893" fmla="*/ 5165987 w 23215066"/>
                <a:gd name="connsiteY893" fmla="*/ 2780734 h 5613479"/>
                <a:gd name="connsiteX894" fmla="*/ 5229416 w 23215066"/>
                <a:gd name="connsiteY894" fmla="*/ 2780734 h 5613479"/>
                <a:gd name="connsiteX895" fmla="*/ 5229416 w 23215066"/>
                <a:gd name="connsiteY895" fmla="*/ 2844163 h 5613479"/>
                <a:gd name="connsiteX896" fmla="*/ 5802181 w 23215066"/>
                <a:gd name="connsiteY896" fmla="*/ 2843211 h 5613479"/>
                <a:gd name="connsiteX897" fmla="*/ 5798058 w 23215066"/>
                <a:gd name="connsiteY897" fmla="*/ 2779782 h 5613479"/>
                <a:gd name="connsiteX898" fmla="*/ 5856730 w 23215066"/>
                <a:gd name="connsiteY898" fmla="*/ 2772171 h 5613479"/>
                <a:gd name="connsiteX899" fmla="*/ 5869099 w 23215066"/>
                <a:gd name="connsiteY899" fmla="*/ 2834331 h 5613479"/>
                <a:gd name="connsiteX900" fmla="*/ 5802181 w 23215066"/>
                <a:gd name="connsiteY900" fmla="*/ 2843211 h 5613479"/>
                <a:gd name="connsiteX901" fmla="*/ 11203489 w 23215066"/>
                <a:gd name="connsiteY901" fmla="*/ 2841626 h 5613479"/>
                <a:gd name="connsiteX902" fmla="*/ 11136889 w 23215066"/>
                <a:gd name="connsiteY902" fmla="*/ 2830209 h 5613479"/>
                <a:gd name="connsiteX903" fmla="*/ 11151478 w 23215066"/>
                <a:gd name="connsiteY903" fmla="*/ 2768365 h 5613479"/>
                <a:gd name="connsiteX904" fmla="*/ 11209832 w 23215066"/>
                <a:gd name="connsiteY904" fmla="*/ 2778197 h 5613479"/>
                <a:gd name="connsiteX905" fmla="*/ 11203489 w 23215066"/>
                <a:gd name="connsiteY905" fmla="*/ 2841626 h 5613479"/>
                <a:gd name="connsiteX906" fmla="*/ 18267910 w 23215066"/>
                <a:gd name="connsiteY906" fmla="*/ 2834014 h 5613479"/>
                <a:gd name="connsiteX907" fmla="*/ 18255224 w 23215066"/>
                <a:gd name="connsiteY907" fmla="*/ 2771854 h 5613479"/>
                <a:gd name="connsiteX908" fmla="*/ 18312310 w 23215066"/>
                <a:gd name="connsiteY908" fmla="*/ 2756314 h 5613479"/>
                <a:gd name="connsiteX909" fmla="*/ 18333242 w 23215066"/>
                <a:gd name="connsiteY909" fmla="*/ 2816254 h 5613479"/>
                <a:gd name="connsiteX910" fmla="*/ 18267910 w 23215066"/>
                <a:gd name="connsiteY910" fmla="*/ 2834014 h 5613479"/>
                <a:gd name="connsiteX911" fmla="*/ 5934431 w 23215066"/>
                <a:gd name="connsiteY911" fmla="*/ 2816888 h 5613479"/>
                <a:gd name="connsiteX912" fmla="*/ 5913816 w 23215066"/>
                <a:gd name="connsiteY912" fmla="*/ 2756948 h 5613479"/>
                <a:gd name="connsiteX913" fmla="*/ 5968365 w 23215066"/>
                <a:gd name="connsiteY913" fmla="*/ 2734113 h 5613479"/>
                <a:gd name="connsiteX914" fmla="*/ 5996591 w 23215066"/>
                <a:gd name="connsiteY914" fmla="*/ 2790882 h 5613479"/>
                <a:gd name="connsiteX915" fmla="*/ 5934431 w 23215066"/>
                <a:gd name="connsiteY915" fmla="*/ 2816888 h 5613479"/>
                <a:gd name="connsiteX916" fmla="*/ 11072191 w 23215066"/>
                <a:gd name="connsiteY916" fmla="*/ 2810228 h 5613479"/>
                <a:gd name="connsiteX917" fmla="*/ 11010665 w 23215066"/>
                <a:gd name="connsiteY917" fmla="*/ 2781685 h 5613479"/>
                <a:gd name="connsiteX918" fmla="*/ 11041111 w 23215066"/>
                <a:gd name="connsiteY918" fmla="*/ 2726185 h 5613479"/>
                <a:gd name="connsiteX919" fmla="*/ 11094708 w 23215066"/>
                <a:gd name="connsiteY919" fmla="*/ 2750922 h 5613479"/>
                <a:gd name="connsiteX920" fmla="*/ 11072191 w 23215066"/>
                <a:gd name="connsiteY920" fmla="*/ 2810228 h 5613479"/>
                <a:gd name="connsiteX921" fmla="*/ 18395086 w 23215066"/>
                <a:gd name="connsiteY921" fmla="*/ 2789614 h 5613479"/>
                <a:gd name="connsiteX922" fmla="*/ 18366542 w 23215066"/>
                <a:gd name="connsiteY922" fmla="*/ 2732845 h 5613479"/>
                <a:gd name="connsiteX923" fmla="*/ 18417602 w 23215066"/>
                <a:gd name="connsiteY923" fmla="*/ 2702716 h 5613479"/>
                <a:gd name="connsiteX924" fmla="*/ 18453440 w 23215066"/>
                <a:gd name="connsiteY924" fmla="*/ 2755045 h 5613479"/>
                <a:gd name="connsiteX925" fmla="*/ 18395086 w 23215066"/>
                <a:gd name="connsiteY925" fmla="*/ 2789614 h 5613479"/>
                <a:gd name="connsiteX926" fmla="*/ 6055263 w 23215066"/>
                <a:gd name="connsiteY926" fmla="*/ 2756948 h 5613479"/>
                <a:gd name="connsiteX927" fmla="*/ 6019743 w 23215066"/>
                <a:gd name="connsiteY927" fmla="*/ 2704302 h 5613479"/>
                <a:gd name="connsiteX928" fmla="*/ 6066681 w 23215066"/>
                <a:gd name="connsiteY928" fmla="*/ 2668147 h 5613479"/>
                <a:gd name="connsiteX929" fmla="*/ 6108861 w 23215066"/>
                <a:gd name="connsiteY929" fmla="*/ 2715719 h 5613479"/>
                <a:gd name="connsiteX930" fmla="*/ 6055263 w 23215066"/>
                <a:gd name="connsiteY930" fmla="*/ 2756948 h 5613479"/>
                <a:gd name="connsiteX931" fmla="*/ 10953895 w 23215066"/>
                <a:gd name="connsiteY931" fmla="*/ 2745530 h 5613479"/>
                <a:gd name="connsiteX932" fmla="*/ 10902201 w 23215066"/>
                <a:gd name="connsiteY932" fmla="*/ 2702082 h 5613479"/>
                <a:gd name="connsiteX933" fmla="*/ 10945967 w 23215066"/>
                <a:gd name="connsiteY933" fmla="*/ 2656095 h 5613479"/>
                <a:gd name="connsiteX934" fmla="*/ 10991318 w 23215066"/>
                <a:gd name="connsiteY934" fmla="*/ 2694153 h 5613479"/>
                <a:gd name="connsiteX935" fmla="*/ 10953895 w 23215066"/>
                <a:gd name="connsiteY935" fmla="*/ 2745530 h 5613479"/>
                <a:gd name="connsiteX936" fmla="*/ 161427 w 23215066"/>
                <a:gd name="connsiteY936" fmla="*/ 2740139 h 5613479"/>
                <a:gd name="connsiteX937" fmla="*/ 100218 w 23215066"/>
                <a:gd name="connsiteY937" fmla="*/ 2723965 h 5613479"/>
                <a:gd name="connsiteX938" fmla="*/ 117661 w 23215066"/>
                <a:gd name="connsiteY938" fmla="*/ 2662121 h 5613479"/>
                <a:gd name="connsiteX939" fmla="*/ 178553 w 23215066"/>
                <a:gd name="connsiteY939" fmla="*/ 2680199 h 5613479"/>
                <a:gd name="connsiteX940" fmla="*/ 161427 w 23215066"/>
                <a:gd name="connsiteY940" fmla="*/ 2740139 h 5613479"/>
                <a:gd name="connsiteX941" fmla="*/ 23162104 w 23215066"/>
                <a:gd name="connsiteY941" fmla="*/ 2727453 h 5613479"/>
                <a:gd name="connsiteX942" fmla="*/ 23099624 w 23215066"/>
                <a:gd name="connsiteY942" fmla="*/ 2716036 h 5613479"/>
                <a:gd name="connsiteX943" fmla="*/ 23110092 w 23215066"/>
                <a:gd name="connsiteY943" fmla="*/ 2654510 h 5613479"/>
                <a:gd name="connsiteX944" fmla="*/ 23172886 w 23215066"/>
                <a:gd name="connsiteY944" fmla="*/ 2664024 h 5613479"/>
                <a:gd name="connsiteX945" fmla="*/ 23162104 w 23215066"/>
                <a:gd name="connsiteY945" fmla="*/ 2727453 h 5613479"/>
                <a:gd name="connsiteX946" fmla="*/ 18506402 w 23215066"/>
                <a:gd name="connsiteY946" fmla="*/ 2713499 h 5613479"/>
                <a:gd name="connsiteX947" fmla="*/ 18464224 w 23215066"/>
                <a:gd name="connsiteY947" fmla="*/ 2666244 h 5613479"/>
                <a:gd name="connsiteX948" fmla="*/ 18505770 w 23215066"/>
                <a:gd name="connsiteY948" fmla="*/ 2624064 h 5613479"/>
                <a:gd name="connsiteX949" fmla="*/ 18553974 w 23215066"/>
                <a:gd name="connsiteY949" fmla="*/ 2665293 h 5613479"/>
                <a:gd name="connsiteX950" fmla="*/ 18506402 w 23215066"/>
                <a:gd name="connsiteY950" fmla="*/ 2713499 h 5613479"/>
                <a:gd name="connsiteX951" fmla="*/ 6156115 w 23215066"/>
                <a:gd name="connsiteY951" fmla="*/ 2667830 h 5613479"/>
                <a:gd name="connsiteX952" fmla="*/ 6108227 w 23215066"/>
                <a:gd name="connsiteY952" fmla="*/ 2626284 h 5613479"/>
                <a:gd name="connsiteX953" fmla="*/ 6144064 w 23215066"/>
                <a:gd name="connsiteY953" fmla="*/ 2579029 h 5613479"/>
                <a:gd name="connsiteX954" fmla="*/ 6196710 w 23215066"/>
                <a:gd name="connsiteY954" fmla="*/ 2614232 h 5613479"/>
                <a:gd name="connsiteX955" fmla="*/ 6156115 w 23215066"/>
                <a:gd name="connsiteY955" fmla="*/ 2667830 h 5613479"/>
                <a:gd name="connsiteX956" fmla="*/ 10856215 w 23215066"/>
                <a:gd name="connsiteY956" fmla="*/ 2652607 h 5613479"/>
                <a:gd name="connsiteX957" fmla="*/ 10817206 w 23215066"/>
                <a:gd name="connsiteY957" fmla="*/ 2597423 h 5613479"/>
                <a:gd name="connsiteX958" fmla="*/ 10871437 w 23215066"/>
                <a:gd name="connsiteY958" fmla="*/ 2564123 h 5613479"/>
                <a:gd name="connsiteX959" fmla="*/ 10905690 w 23215066"/>
                <a:gd name="connsiteY959" fmla="*/ 2612647 h 5613479"/>
                <a:gd name="connsiteX960" fmla="*/ 10856215 w 23215066"/>
                <a:gd name="connsiteY960" fmla="*/ 2652607 h 5613479"/>
                <a:gd name="connsiteX961" fmla="*/ 196947 w 23215066"/>
                <a:gd name="connsiteY961" fmla="*/ 2619941 h 5613479"/>
                <a:gd name="connsiteX962" fmla="*/ 136690 w 23215066"/>
                <a:gd name="connsiteY962" fmla="*/ 2600278 h 5613479"/>
                <a:gd name="connsiteX963" fmla="*/ 157621 w 23215066"/>
                <a:gd name="connsiteY963" fmla="*/ 2539069 h 5613479"/>
                <a:gd name="connsiteX964" fmla="*/ 217245 w 23215066"/>
                <a:gd name="connsiteY964" fmla="*/ 2560635 h 5613479"/>
                <a:gd name="connsiteX965" fmla="*/ 196947 w 23215066"/>
                <a:gd name="connsiteY965" fmla="*/ 2619941 h 5613479"/>
                <a:gd name="connsiteX966" fmla="*/ 18594252 w 23215066"/>
                <a:gd name="connsiteY966" fmla="*/ 2611695 h 5613479"/>
                <a:gd name="connsiteX967" fmla="*/ 18541290 w 23215066"/>
                <a:gd name="connsiteY967" fmla="*/ 2576809 h 5613479"/>
                <a:gd name="connsiteX968" fmla="*/ 18570466 w 23215066"/>
                <a:gd name="connsiteY968" fmla="*/ 2525114 h 5613479"/>
                <a:gd name="connsiteX969" fmla="*/ 18627552 w 23215066"/>
                <a:gd name="connsiteY969" fmla="*/ 2553023 h 5613479"/>
                <a:gd name="connsiteX970" fmla="*/ 18594252 w 23215066"/>
                <a:gd name="connsiteY970" fmla="*/ 2611695 h 5613479"/>
                <a:gd name="connsiteX971" fmla="*/ 23181766 w 23215066"/>
                <a:gd name="connsiteY971" fmla="*/ 2600278 h 5613479"/>
                <a:gd name="connsiteX972" fmla="*/ 23118970 w 23215066"/>
                <a:gd name="connsiteY972" fmla="*/ 2592349 h 5613479"/>
                <a:gd name="connsiteX973" fmla="*/ 23125948 w 23215066"/>
                <a:gd name="connsiteY973" fmla="*/ 2530189 h 5613479"/>
                <a:gd name="connsiteX974" fmla="*/ 23189060 w 23215066"/>
                <a:gd name="connsiteY974" fmla="*/ 2536214 h 5613479"/>
                <a:gd name="connsiteX975" fmla="*/ 23181766 w 23215066"/>
                <a:gd name="connsiteY975" fmla="*/ 2600278 h 5613479"/>
                <a:gd name="connsiteX976" fmla="*/ 6230645 w 23215066"/>
                <a:gd name="connsiteY976" fmla="*/ 2555560 h 5613479"/>
                <a:gd name="connsiteX977" fmla="*/ 6173876 w 23215066"/>
                <a:gd name="connsiteY977" fmla="*/ 2527334 h 5613479"/>
                <a:gd name="connsiteX978" fmla="*/ 6196710 w 23215066"/>
                <a:gd name="connsiteY978" fmla="*/ 2472468 h 5613479"/>
                <a:gd name="connsiteX979" fmla="*/ 6256651 w 23215066"/>
                <a:gd name="connsiteY979" fmla="*/ 2493082 h 5613479"/>
                <a:gd name="connsiteX980" fmla="*/ 6230645 w 23215066"/>
                <a:gd name="connsiteY980" fmla="*/ 2555560 h 5613479"/>
                <a:gd name="connsiteX981" fmla="*/ 10785809 w 23215066"/>
                <a:gd name="connsiteY981" fmla="*/ 2538117 h 5613479"/>
                <a:gd name="connsiteX982" fmla="*/ 10762339 w 23215066"/>
                <a:gd name="connsiteY982" fmla="*/ 2474688 h 5613479"/>
                <a:gd name="connsiteX983" fmla="*/ 10823232 w 23215066"/>
                <a:gd name="connsiteY983" fmla="*/ 2456611 h 5613479"/>
                <a:gd name="connsiteX984" fmla="*/ 10843846 w 23215066"/>
                <a:gd name="connsiteY984" fmla="*/ 2512111 h 5613479"/>
                <a:gd name="connsiteX985" fmla="*/ 10785809 w 23215066"/>
                <a:gd name="connsiteY985" fmla="*/ 2538117 h 5613479"/>
                <a:gd name="connsiteX986" fmla="*/ 239128 w 23215066"/>
                <a:gd name="connsiteY986" fmla="*/ 2501963 h 5613479"/>
                <a:gd name="connsiteX987" fmla="*/ 180139 w 23215066"/>
                <a:gd name="connsiteY987" fmla="*/ 2478811 h 5613479"/>
                <a:gd name="connsiteX988" fmla="*/ 204559 w 23215066"/>
                <a:gd name="connsiteY988" fmla="*/ 2419188 h 5613479"/>
                <a:gd name="connsiteX989" fmla="*/ 262914 w 23215066"/>
                <a:gd name="connsiteY989" fmla="*/ 2443925 h 5613479"/>
                <a:gd name="connsiteX990" fmla="*/ 239128 w 23215066"/>
                <a:gd name="connsiteY990" fmla="*/ 2501963 h 5613479"/>
                <a:gd name="connsiteX991" fmla="*/ 18653242 w 23215066"/>
                <a:gd name="connsiteY991" fmla="*/ 2490546 h 5613479"/>
                <a:gd name="connsiteX992" fmla="*/ 18593302 w 23215066"/>
                <a:gd name="connsiteY992" fmla="*/ 2470248 h 5613479"/>
                <a:gd name="connsiteX993" fmla="*/ 18608524 w 23215066"/>
                <a:gd name="connsiteY993" fmla="*/ 2412845 h 5613479"/>
                <a:gd name="connsiteX994" fmla="*/ 18670684 w 23215066"/>
                <a:gd name="connsiteY994" fmla="*/ 2425213 h 5613479"/>
                <a:gd name="connsiteX995" fmla="*/ 18653242 w 23215066"/>
                <a:gd name="connsiteY995" fmla="*/ 2490546 h 5613479"/>
                <a:gd name="connsiteX996" fmla="*/ 23194134 w 23215066"/>
                <a:gd name="connsiteY996" fmla="*/ 2472468 h 5613479"/>
                <a:gd name="connsiteX997" fmla="*/ 23130704 w 23215066"/>
                <a:gd name="connsiteY997" fmla="*/ 2468345 h 5613479"/>
                <a:gd name="connsiteX998" fmla="*/ 23134194 w 23215066"/>
                <a:gd name="connsiteY998" fmla="*/ 2405867 h 5613479"/>
                <a:gd name="connsiteX999" fmla="*/ 23197624 w 23215066"/>
                <a:gd name="connsiteY999" fmla="*/ 2408405 h 5613479"/>
                <a:gd name="connsiteX1000" fmla="*/ 23194134 w 23215066"/>
                <a:gd name="connsiteY1000" fmla="*/ 2472468 h 5613479"/>
                <a:gd name="connsiteX1001" fmla="*/ 6274411 w 23215066"/>
                <a:gd name="connsiteY1001" fmla="*/ 2428385 h 5613479"/>
                <a:gd name="connsiteX1002" fmla="*/ 6212250 w 23215066"/>
                <a:gd name="connsiteY1002" fmla="*/ 2415699 h 5613479"/>
                <a:gd name="connsiteX1003" fmla="*/ 6220496 w 23215066"/>
                <a:gd name="connsiteY1003" fmla="*/ 2357027 h 5613479"/>
                <a:gd name="connsiteX1004" fmla="*/ 6283608 w 23215066"/>
                <a:gd name="connsiteY1004" fmla="*/ 2361784 h 5613479"/>
                <a:gd name="connsiteX1005" fmla="*/ 6274411 w 23215066"/>
                <a:gd name="connsiteY1005" fmla="*/ 2428385 h 5613479"/>
                <a:gd name="connsiteX1006" fmla="*/ 10747434 w 23215066"/>
                <a:gd name="connsiteY1006" fmla="*/ 2409039 h 5613479"/>
                <a:gd name="connsiteX1007" fmla="*/ 10740774 w 23215066"/>
                <a:gd name="connsiteY1007" fmla="*/ 2342121 h 5613479"/>
                <a:gd name="connsiteX1008" fmla="*/ 10804203 w 23215066"/>
                <a:gd name="connsiteY1008" fmla="*/ 2339901 h 5613479"/>
                <a:gd name="connsiteX1009" fmla="*/ 10809911 w 23215066"/>
                <a:gd name="connsiteY1009" fmla="*/ 2398890 h 5613479"/>
                <a:gd name="connsiteX1010" fmla="*/ 10747434 w 23215066"/>
                <a:gd name="connsiteY1010" fmla="*/ 2409039 h 5613479"/>
                <a:gd name="connsiteX1011" fmla="*/ 288285 w 23215066"/>
                <a:gd name="connsiteY1011" fmla="*/ 2386522 h 5613479"/>
                <a:gd name="connsiteX1012" fmla="*/ 230565 w 23215066"/>
                <a:gd name="connsiteY1012" fmla="*/ 2360199 h 5613479"/>
                <a:gd name="connsiteX1013" fmla="*/ 258157 w 23215066"/>
                <a:gd name="connsiteY1013" fmla="*/ 2301844 h 5613479"/>
                <a:gd name="connsiteX1014" fmla="*/ 314926 w 23215066"/>
                <a:gd name="connsiteY1014" fmla="*/ 2329753 h 5613479"/>
                <a:gd name="connsiteX1015" fmla="*/ 288285 w 23215066"/>
                <a:gd name="connsiteY1015" fmla="*/ 2386522 h 5613479"/>
                <a:gd name="connsiteX1016" fmla="*/ 18679566 w 23215066"/>
                <a:gd name="connsiteY1016" fmla="*/ 2358613 h 5613479"/>
                <a:gd name="connsiteX1017" fmla="*/ 18616454 w 23215066"/>
                <a:gd name="connsiteY1017" fmla="*/ 2354173 h 5613479"/>
                <a:gd name="connsiteX1018" fmla="*/ 18617722 w 23215066"/>
                <a:gd name="connsiteY1018" fmla="*/ 2321190 h 5613479"/>
                <a:gd name="connsiteX1019" fmla="*/ 18617722 w 23215066"/>
                <a:gd name="connsiteY1019" fmla="*/ 2292964 h 5613479"/>
                <a:gd name="connsiteX1020" fmla="*/ 18681150 w 23215066"/>
                <a:gd name="connsiteY1020" fmla="*/ 2293598 h 5613479"/>
                <a:gd name="connsiteX1021" fmla="*/ 18681150 w 23215066"/>
                <a:gd name="connsiteY1021" fmla="*/ 2320238 h 5613479"/>
                <a:gd name="connsiteX1022" fmla="*/ 18679566 w 23215066"/>
                <a:gd name="connsiteY1022" fmla="*/ 2358613 h 5613479"/>
                <a:gd name="connsiteX1023" fmla="*/ 23199210 w 23215066"/>
                <a:gd name="connsiteY1023" fmla="*/ 2344024 h 5613479"/>
                <a:gd name="connsiteX1024" fmla="*/ 23135780 w 23215066"/>
                <a:gd name="connsiteY1024" fmla="*/ 2343073 h 5613479"/>
                <a:gd name="connsiteX1025" fmla="*/ 23135780 w 23215066"/>
                <a:gd name="connsiteY1025" fmla="*/ 2314530 h 5613479"/>
                <a:gd name="connsiteX1026" fmla="*/ 23135462 w 23215066"/>
                <a:gd name="connsiteY1026" fmla="*/ 2280278 h 5613479"/>
                <a:gd name="connsiteX1027" fmla="*/ 23198892 w 23215066"/>
                <a:gd name="connsiteY1027" fmla="*/ 2279326 h 5613479"/>
                <a:gd name="connsiteX1028" fmla="*/ 23199210 w 23215066"/>
                <a:gd name="connsiteY1028" fmla="*/ 2314212 h 5613479"/>
                <a:gd name="connsiteX1029" fmla="*/ 23199210 w 23215066"/>
                <a:gd name="connsiteY1029" fmla="*/ 2344024 h 5613479"/>
                <a:gd name="connsiteX1030" fmla="*/ 6285194 w 23215066"/>
                <a:gd name="connsiteY1030" fmla="*/ 2296135 h 5613479"/>
                <a:gd name="connsiteX1031" fmla="*/ 6221765 w 23215066"/>
                <a:gd name="connsiteY1031" fmla="*/ 2295501 h 5613479"/>
                <a:gd name="connsiteX1032" fmla="*/ 6223033 w 23215066"/>
                <a:gd name="connsiteY1032" fmla="*/ 2231437 h 5613479"/>
                <a:gd name="connsiteX1033" fmla="*/ 6286462 w 23215066"/>
                <a:gd name="connsiteY1033" fmla="*/ 2233657 h 5613479"/>
                <a:gd name="connsiteX1034" fmla="*/ 6285194 w 23215066"/>
                <a:gd name="connsiteY1034" fmla="*/ 2296135 h 5613479"/>
                <a:gd name="connsiteX1035" fmla="*/ 10740140 w 23215066"/>
                <a:gd name="connsiteY1035" fmla="*/ 2278058 h 5613479"/>
                <a:gd name="connsiteX1036" fmla="*/ 10738871 w 23215066"/>
                <a:gd name="connsiteY1036" fmla="*/ 2227949 h 5613479"/>
                <a:gd name="connsiteX1037" fmla="*/ 10738237 w 23215066"/>
                <a:gd name="connsiteY1037" fmla="*/ 2215580 h 5613479"/>
                <a:gd name="connsiteX1038" fmla="*/ 10801666 w 23215066"/>
                <a:gd name="connsiteY1038" fmla="*/ 2212726 h 5613479"/>
                <a:gd name="connsiteX1039" fmla="*/ 10802300 w 23215066"/>
                <a:gd name="connsiteY1039" fmla="*/ 2225412 h 5613479"/>
                <a:gd name="connsiteX1040" fmla="*/ 10803569 w 23215066"/>
                <a:gd name="connsiteY1040" fmla="*/ 2277106 h 5613479"/>
                <a:gd name="connsiteX1041" fmla="*/ 10740140 w 23215066"/>
                <a:gd name="connsiteY1041" fmla="*/ 2278058 h 5613479"/>
                <a:gd name="connsiteX1042" fmla="*/ 343469 w 23215066"/>
                <a:gd name="connsiteY1042" fmla="*/ 2273935 h 5613479"/>
                <a:gd name="connsiteX1043" fmla="*/ 287334 w 23215066"/>
                <a:gd name="connsiteY1043" fmla="*/ 2244440 h 5613479"/>
                <a:gd name="connsiteX1044" fmla="*/ 318097 w 23215066"/>
                <a:gd name="connsiteY1044" fmla="*/ 2187988 h 5613479"/>
                <a:gd name="connsiteX1045" fmla="*/ 373281 w 23215066"/>
                <a:gd name="connsiteY1045" fmla="*/ 2219069 h 5613479"/>
                <a:gd name="connsiteX1046" fmla="*/ 343469 w 23215066"/>
                <a:gd name="connsiteY1046" fmla="*/ 2273935 h 5613479"/>
                <a:gd name="connsiteX1047" fmla="*/ 18682420 w 23215066"/>
                <a:gd name="connsiteY1047" fmla="*/ 2230803 h 5613479"/>
                <a:gd name="connsiteX1048" fmla="*/ 18618992 w 23215066"/>
                <a:gd name="connsiteY1048" fmla="*/ 2228266 h 5613479"/>
                <a:gd name="connsiteX1049" fmla="*/ 18622162 w 23215066"/>
                <a:gd name="connsiteY1049" fmla="*/ 2164203 h 5613479"/>
                <a:gd name="connsiteX1050" fmla="*/ 18685592 w 23215066"/>
                <a:gd name="connsiteY1050" fmla="*/ 2168325 h 5613479"/>
                <a:gd name="connsiteX1051" fmla="*/ 18682420 w 23215066"/>
                <a:gd name="connsiteY1051" fmla="*/ 2230803 h 5613479"/>
                <a:gd name="connsiteX1052" fmla="*/ 23133878 w 23215066"/>
                <a:gd name="connsiteY1052" fmla="*/ 2218434 h 5613479"/>
                <a:gd name="connsiteX1053" fmla="*/ 23133560 w 23215066"/>
                <a:gd name="connsiteY1053" fmla="*/ 2207969 h 5613479"/>
                <a:gd name="connsiteX1054" fmla="*/ 23130388 w 23215066"/>
                <a:gd name="connsiteY1054" fmla="*/ 2155639 h 5613479"/>
                <a:gd name="connsiteX1055" fmla="*/ 23193500 w 23215066"/>
                <a:gd name="connsiteY1055" fmla="*/ 2151199 h 5613479"/>
                <a:gd name="connsiteX1056" fmla="*/ 23196672 w 23215066"/>
                <a:gd name="connsiteY1056" fmla="*/ 2205114 h 5613479"/>
                <a:gd name="connsiteX1057" fmla="*/ 23196988 w 23215066"/>
                <a:gd name="connsiteY1057" fmla="*/ 2215263 h 5613479"/>
                <a:gd name="connsiteX1058" fmla="*/ 23133878 w 23215066"/>
                <a:gd name="connsiteY1058" fmla="*/ 2218434 h 5613479"/>
                <a:gd name="connsiteX1059" fmla="*/ 6289951 w 23215066"/>
                <a:gd name="connsiteY1059" fmla="*/ 2171180 h 5613479"/>
                <a:gd name="connsiteX1060" fmla="*/ 6226522 w 23215066"/>
                <a:gd name="connsiteY1060" fmla="*/ 2167057 h 5613479"/>
                <a:gd name="connsiteX1061" fmla="*/ 6231596 w 23215066"/>
                <a:gd name="connsiteY1061" fmla="*/ 2102993 h 5613479"/>
                <a:gd name="connsiteX1062" fmla="*/ 6294708 w 23215066"/>
                <a:gd name="connsiteY1062" fmla="*/ 2108702 h 5613479"/>
                <a:gd name="connsiteX1063" fmla="*/ 6289951 w 23215066"/>
                <a:gd name="connsiteY1063" fmla="*/ 2171180 h 5613479"/>
                <a:gd name="connsiteX1064" fmla="*/ 404995 w 23215066"/>
                <a:gd name="connsiteY1064" fmla="*/ 2164837 h 5613479"/>
                <a:gd name="connsiteX1065" fmla="*/ 350763 w 23215066"/>
                <a:gd name="connsiteY1065" fmla="*/ 2132171 h 5613479"/>
                <a:gd name="connsiteX1066" fmla="*/ 384698 w 23215066"/>
                <a:gd name="connsiteY1066" fmla="*/ 2077304 h 5613479"/>
                <a:gd name="connsiteX1067" fmla="*/ 437978 w 23215066"/>
                <a:gd name="connsiteY1067" fmla="*/ 2111556 h 5613479"/>
                <a:gd name="connsiteX1068" fmla="*/ 404995 w 23215066"/>
                <a:gd name="connsiteY1068" fmla="*/ 2164837 h 5613479"/>
                <a:gd name="connsiteX1069" fmla="*/ 10734748 w 23215066"/>
                <a:gd name="connsiteY1069" fmla="*/ 2153102 h 5613479"/>
                <a:gd name="connsiteX1070" fmla="*/ 10729357 w 23215066"/>
                <a:gd name="connsiteY1070" fmla="*/ 2090942 h 5613479"/>
                <a:gd name="connsiteX1071" fmla="*/ 10792468 w 23215066"/>
                <a:gd name="connsiteY1071" fmla="*/ 2084599 h 5613479"/>
                <a:gd name="connsiteX1072" fmla="*/ 10797860 w 23215066"/>
                <a:gd name="connsiteY1072" fmla="*/ 2148662 h 5613479"/>
                <a:gd name="connsiteX1073" fmla="*/ 10734748 w 23215066"/>
                <a:gd name="connsiteY1073" fmla="*/ 2153102 h 5613479"/>
                <a:gd name="connsiteX1074" fmla="*/ 18690350 w 23215066"/>
                <a:gd name="connsiteY1074" fmla="*/ 2105848 h 5613479"/>
                <a:gd name="connsiteX1075" fmla="*/ 18627236 w 23215066"/>
                <a:gd name="connsiteY1075" fmla="*/ 2099822 h 5613479"/>
                <a:gd name="connsiteX1076" fmla="*/ 18634214 w 23215066"/>
                <a:gd name="connsiteY1076" fmla="*/ 2035758 h 5613479"/>
                <a:gd name="connsiteX1077" fmla="*/ 18697326 w 23215066"/>
                <a:gd name="connsiteY1077" fmla="*/ 2043370 h 5613479"/>
                <a:gd name="connsiteX1078" fmla="*/ 18690350 w 23215066"/>
                <a:gd name="connsiteY1078" fmla="*/ 2105848 h 5613479"/>
                <a:gd name="connsiteX1079" fmla="*/ 23125314 w 23215066"/>
                <a:gd name="connsiteY1079" fmla="*/ 2093479 h 5613479"/>
                <a:gd name="connsiteX1080" fmla="*/ 23118338 w 23215066"/>
                <a:gd name="connsiteY1080" fmla="*/ 2031318 h 5613479"/>
                <a:gd name="connsiteX1081" fmla="*/ 23181132 w 23215066"/>
                <a:gd name="connsiteY1081" fmla="*/ 2023072 h 5613479"/>
                <a:gd name="connsiteX1082" fmla="*/ 23188426 w 23215066"/>
                <a:gd name="connsiteY1082" fmla="*/ 2087136 h 5613479"/>
                <a:gd name="connsiteX1083" fmla="*/ 23125314 w 23215066"/>
                <a:gd name="connsiteY1083" fmla="*/ 2093479 h 5613479"/>
                <a:gd name="connsiteX1084" fmla="*/ 472547 w 23215066"/>
                <a:gd name="connsiteY1084" fmla="*/ 2059544 h 5613479"/>
                <a:gd name="connsiteX1085" fmla="*/ 420218 w 23215066"/>
                <a:gd name="connsiteY1085" fmla="*/ 2023707 h 5613479"/>
                <a:gd name="connsiteX1086" fmla="*/ 457324 w 23215066"/>
                <a:gd name="connsiteY1086" fmla="*/ 1971061 h 5613479"/>
                <a:gd name="connsiteX1087" fmla="*/ 508702 w 23215066"/>
                <a:gd name="connsiteY1087" fmla="*/ 2008167 h 5613479"/>
                <a:gd name="connsiteX1088" fmla="*/ 472547 w 23215066"/>
                <a:gd name="connsiteY1088" fmla="*/ 2059544 h 5613479"/>
                <a:gd name="connsiteX1089" fmla="*/ 6301368 w 23215066"/>
                <a:gd name="connsiteY1089" fmla="*/ 2046541 h 5613479"/>
                <a:gd name="connsiteX1090" fmla="*/ 6238257 w 23215066"/>
                <a:gd name="connsiteY1090" fmla="*/ 2038930 h 5613479"/>
                <a:gd name="connsiteX1091" fmla="*/ 6246819 w 23215066"/>
                <a:gd name="connsiteY1091" fmla="*/ 1975184 h 5613479"/>
                <a:gd name="connsiteX1092" fmla="*/ 6309614 w 23215066"/>
                <a:gd name="connsiteY1092" fmla="*/ 1984381 h 5613479"/>
                <a:gd name="connsiteX1093" fmla="*/ 6301368 w 23215066"/>
                <a:gd name="connsiteY1093" fmla="*/ 2046541 h 5613479"/>
                <a:gd name="connsiteX1094" fmla="*/ 10722062 w 23215066"/>
                <a:gd name="connsiteY1094" fmla="*/ 2028464 h 5613479"/>
                <a:gd name="connsiteX1095" fmla="*/ 10713182 w 23215066"/>
                <a:gd name="connsiteY1095" fmla="*/ 1966621 h 5613479"/>
                <a:gd name="connsiteX1096" fmla="*/ 10775977 w 23215066"/>
                <a:gd name="connsiteY1096" fmla="*/ 1956789 h 5613479"/>
                <a:gd name="connsiteX1097" fmla="*/ 10785174 w 23215066"/>
                <a:gd name="connsiteY1097" fmla="*/ 2020536 h 5613479"/>
                <a:gd name="connsiteX1098" fmla="*/ 10722062 w 23215066"/>
                <a:gd name="connsiteY1098" fmla="*/ 2028464 h 5613479"/>
                <a:gd name="connsiteX1099" fmla="*/ 18705572 w 23215066"/>
                <a:gd name="connsiteY1099" fmla="*/ 1981844 h 5613479"/>
                <a:gd name="connsiteX1100" fmla="*/ 18642778 w 23215066"/>
                <a:gd name="connsiteY1100" fmla="*/ 1972329 h 5613479"/>
                <a:gd name="connsiteX1101" fmla="*/ 18653242 w 23215066"/>
                <a:gd name="connsiteY1101" fmla="*/ 1908900 h 5613479"/>
                <a:gd name="connsiteX1102" fmla="*/ 18715720 w 23215066"/>
                <a:gd name="connsiteY1102" fmla="*/ 1920000 h 5613479"/>
                <a:gd name="connsiteX1103" fmla="*/ 18705572 w 23215066"/>
                <a:gd name="connsiteY1103" fmla="*/ 1981844 h 5613479"/>
                <a:gd name="connsiteX1104" fmla="*/ 23109456 w 23215066"/>
                <a:gd name="connsiteY1104" fmla="*/ 1969475 h 5613479"/>
                <a:gd name="connsiteX1105" fmla="*/ 23098990 w 23215066"/>
                <a:gd name="connsiteY1105" fmla="*/ 1907949 h 5613479"/>
                <a:gd name="connsiteX1106" fmla="*/ 23161468 w 23215066"/>
                <a:gd name="connsiteY1106" fmla="*/ 1896214 h 5613479"/>
                <a:gd name="connsiteX1107" fmla="*/ 23172250 w 23215066"/>
                <a:gd name="connsiteY1107" fmla="*/ 1959643 h 5613479"/>
                <a:gd name="connsiteX1108" fmla="*/ 23109456 w 23215066"/>
                <a:gd name="connsiteY1108" fmla="*/ 1969475 h 5613479"/>
                <a:gd name="connsiteX1109" fmla="*/ 546125 w 23215066"/>
                <a:gd name="connsiteY1109" fmla="*/ 1958058 h 5613479"/>
                <a:gd name="connsiteX1110" fmla="*/ 495699 w 23215066"/>
                <a:gd name="connsiteY1110" fmla="*/ 1919366 h 5613479"/>
                <a:gd name="connsiteX1111" fmla="*/ 535659 w 23215066"/>
                <a:gd name="connsiteY1111" fmla="*/ 1868940 h 5613479"/>
                <a:gd name="connsiteX1112" fmla="*/ 584817 w 23215066"/>
                <a:gd name="connsiteY1112" fmla="*/ 1908900 h 5613479"/>
                <a:gd name="connsiteX1113" fmla="*/ 546125 w 23215066"/>
                <a:gd name="connsiteY1113" fmla="*/ 1958058 h 5613479"/>
                <a:gd name="connsiteX1114" fmla="*/ 6319763 w 23215066"/>
                <a:gd name="connsiteY1114" fmla="*/ 1922855 h 5613479"/>
                <a:gd name="connsiteX1115" fmla="*/ 6257285 w 23215066"/>
                <a:gd name="connsiteY1115" fmla="*/ 1911755 h 5613479"/>
                <a:gd name="connsiteX1116" fmla="*/ 6269337 w 23215066"/>
                <a:gd name="connsiteY1116" fmla="*/ 1848642 h 5613479"/>
                <a:gd name="connsiteX1117" fmla="*/ 6331497 w 23215066"/>
                <a:gd name="connsiteY1117" fmla="*/ 1861645 h 5613479"/>
                <a:gd name="connsiteX1118" fmla="*/ 6319763 w 23215066"/>
                <a:gd name="connsiteY1118" fmla="*/ 1922855 h 5613479"/>
                <a:gd name="connsiteX1119" fmla="*/ 10702399 w 23215066"/>
                <a:gd name="connsiteY1119" fmla="*/ 1905094 h 5613479"/>
                <a:gd name="connsiteX1120" fmla="*/ 10690030 w 23215066"/>
                <a:gd name="connsiteY1120" fmla="*/ 1843885 h 5613479"/>
                <a:gd name="connsiteX1121" fmla="*/ 10751874 w 23215066"/>
                <a:gd name="connsiteY1121" fmla="*/ 1830248 h 5613479"/>
                <a:gd name="connsiteX1122" fmla="*/ 10764559 w 23215066"/>
                <a:gd name="connsiteY1122" fmla="*/ 1893360 h 5613479"/>
                <a:gd name="connsiteX1123" fmla="*/ 10702399 w 23215066"/>
                <a:gd name="connsiteY1123" fmla="*/ 1905094 h 5613479"/>
                <a:gd name="connsiteX1124" fmla="*/ 624777 w 23215066"/>
                <a:gd name="connsiteY1124" fmla="*/ 1861011 h 5613479"/>
                <a:gd name="connsiteX1125" fmla="*/ 576571 w 23215066"/>
                <a:gd name="connsiteY1125" fmla="*/ 1819782 h 5613479"/>
                <a:gd name="connsiteX1126" fmla="*/ 619068 w 23215066"/>
                <a:gd name="connsiteY1126" fmla="*/ 1771576 h 5613479"/>
                <a:gd name="connsiteX1127" fmla="*/ 666006 w 23215066"/>
                <a:gd name="connsiteY1127" fmla="*/ 1814074 h 5613479"/>
                <a:gd name="connsiteX1128" fmla="*/ 624777 w 23215066"/>
                <a:gd name="connsiteY1128" fmla="*/ 1861011 h 5613479"/>
                <a:gd name="connsiteX1129" fmla="*/ 18727772 w 23215066"/>
                <a:gd name="connsiteY1129" fmla="*/ 1858791 h 5613479"/>
                <a:gd name="connsiteX1130" fmla="*/ 18665610 w 23215066"/>
                <a:gd name="connsiteY1130" fmla="*/ 1845788 h 5613479"/>
                <a:gd name="connsiteX1131" fmla="*/ 18679566 w 23215066"/>
                <a:gd name="connsiteY1131" fmla="*/ 1782993 h 5613479"/>
                <a:gd name="connsiteX1132" fmla="*/ 18741408 w 23215066"/>
                <a:gd name="connsiteY1132" fmla="*/ 1797582 h 5613479"/>
                <a:gd name="connsiteX1133" fmla="*/ 18727772 w 23215066"/>
                <a:gd name="connsiteY1133" fmla="*/ 1858791 h 5613479"/>
                <a:gd name="connsiteX1134" fmla="*/ 23086622 w 23215066"/>
                <a:gd name="connsiteY1134" fmla="*/ 1846422 h 5613479"/>
                <a:gd name="connsiteX1135" fmla="*/ 23072668 w 23215066"/>
                <a:gd name="connsiteY1135" fmla="*/ 1785530 h 5613479"/>
                <a:gd name="connsiteX1136" fmla="*/ 23134194 w 23215066"/>
                <a:gd name="connsiteY1136" fmla="*/ 1770307 h 5613479"/>
                <a:gd name="connsiteX1137" fmla="*/ 23148782 w 23215066"/>
                <a:gd name="connsiteY1137" fmla="*/ 1833102 h 5613479"/>
                <a:gd name="connsiteX1138" fmla="*/ 23086622 w 23215066"/>
                <a:gd name="connsiteY1138" fmla="*/ 1846422 h 5613479"/>
                <a:gd name="connsiteX1139" fmla="*/ 6345135 w 23215066"/>
                <a:gd name="connsiteY1139" fmla="*/ 1800436 h 5613479"/>
                <a:gd name="connsiteX1140" fmla="*/ 6283291 w 23215066"/>
                <a:gd name="connsiteY1140" fmla="*/ 1785848 h 5613479"/>
                <a:gd name="connsiteX1141" fmla="*/ 6299148 w 23215066"/>
                <a:gd name="connsiteY1141" fmla="*/ 1723370 h 5613479"/>
                <a:gd name="connsiteX1142" fmla="*/ 6360357 w 23215066"/>
                <a:gd name="connsiteY1142" fmla="*/ 1739861 h 5613479"/>
                <a:gd name="connsiteX1143" fmla="*/ 6345135 w 23215066"/>
                <a:gd name="connsiteY1143" fmla="*/ 1800436 h 5613479"/>
                <a:gd name="connsiteX1144" fmla="*/ 10676077 w 23215066"/>
                <a:gd name="connsiteY1144" fmla="*/ 1782993 h 5613479"/>
                <a:gd name="connsiteX1145" fmla="*/ 10660219 w 23215066"/>
                <a:gd name="connsiteY1145" fmla="*/ 1722418 h 5613479"/>
                <a:gd name="connsiteX1146" fmla="*/ 10721428 w 23215066"/>
                <a:gd name="connsiteY1146" fmla="*/ 1705293 h 5613479"/>
                <a:gd name="connsiteX1147" fmla="*/ 10737919 w 23215066"/>
                <a:gd name="connsiteY1147" fmla="*/ 1767770 h 5613479"/>
                <a:gd name="connsiteX1148" fmla="*/ 10676077 w 23215066"/>
                <a:gd name="connsiteY1148" fmla="*/ 1782993 h 5613479"/>
                <a:gd name="connsiteX1149" fmla="*/ 708821 w 23215066"/>
                <a:gd name="connsiteY1149" fmla="*/ 1768405 h 5613479"/>
                <a:gd name="connsiteX1150" fmla="*/ 663152 w 23215066"/>
                <a:gd name="connsiteY1150" fmla="*/ 1724321 h 5613479"/>
                <a:gd name="connsiteX1151" fmla="*/ 708186 w 23215066"/>
                <a:gd name="connsiteY1151" fmla="*/ 1678652 h 5613479"/>
                <a:gd name="connsiteX1152" fmla="*/ 752587 w 23215066"/>
                <a:gd name="connsiteY1152" fmla="*/ 1723687 h 5613479"/>
                <a:gd name="connsiteX1153" fmla="*/ 708821 w 23215066"/>
                <a:gd name="connsiteY1153" fmla="*/ 1768405 h 5613479"/>
                <a:gd name="connsiteX1154" fmla="*/ 18756632 w 23215066"/>
                <a:gd name="connsiteY1154" fmla="*/ 1737324 h 5613479"/>
                <a:gd name="connsiteX1155" fmla="*/ 18695422 w 23215066"/>
                <a:gd name="connsiteY1155" fmla="*/ 1720833 h 5613479"/>
                <a:gd name="connsiteX1156" fmla="*/ 18712866 w 23215066"/>
                <a:gd name="connsiteY1156" fmla="*/ 1658989 h 5613479"/>
                <a:gd name="connsiteX1157" fmla="*/ 18773756 w 23215066"/>
                <a:gd name="connsiteY1157" fmla="*/ 1677067 h 5613479"/>
                <a:gd name="connsiteX1158" fmla="*/ 18756632 w 23215066"/>
                <a:gd name="connsiteY1158" fmla="*/ 1737324 h 5613479"/>
                <a:gd name="connsiteX1159" fmla="*/ 23056494 w 23215066"/>
                <a:gd name="connsiteY1159" fmla="*/ 1724956 h 5613479"/>
                <a:gd name="connsiteX1160" fmla="*/ 23039050 w 23215066"/>
                <a:gd name="connsiteY1160" fmla="*/ 1664698 h 5613479"/>
                <a:gd name="connsiteX1161" fmla="*/ 23099624 w 23215066"/>
                <a:gd name="connsiteY1161" fmla="*/ 1646303 h 5613479"/>
                <a:gd name="connsiteX1162" fmla="*/ 23117702 w 23215066"/>
                <a:gd name="connsiteY1162" fmla="*/ 1708147 h 5613479"/>
                <a:gd name="connsiteX1163" fmla="*/ 23056494 w 23215066"/>
                <a:gd name="connsiteY1163" fmla="*/ 1724956 h 5613479"/>
                <a:gd name="connsiteX1164" fmla="*/ 797939 w 23215066"/>
                <a:gd name="connsiteY1164" fmla="*/ 1680555 h 5613479"/>
                <a:gd name="connsiteX1165" fmla="*/ 754807 w 23215066"/>
                <a:gd name="connsiteY1165" fmla="*/ 1634252 h 5613479"/>
                <a:gd name="connsiteX1166" fmla="*/ 802379 w 23215066"/>
                <a:gd name="connsiteY1166" fmla="*/ 1591120 h 5613479"/>
                <a:gd name="connsiteX1167" fmla="*/ 844242 w 23215066"/>
                <a:gd name="connsiteY1167" fmla="*/ 1638692 h 5613479"/>
                <a:gd name="connsiteX1168" fmla="*/ 797939 w 23215066"/>
                <a:gd name="connsiteY1168" fmla="*/ 1680555 h 5613479"/>
                <a:gd name="connsiteX1169" fmla="*/ 6377484 w 23215066"/>
                <a:gd name="connsiteY1169" fmla="*/ 1679921 h 5613479"/>
                <a:gd name="connsiteX1170" fmla="*/ 6316591 w 23215066"/>
                <a:gd name="connsiteY1170" fmla="*/ 1661844 h 5613479"/>
                <a:gd name="connsiteX1171" fmla="*/ 6335937 w 23215066"/>
                <a:gd name="connsiteY1171" fmla="*/ 1600635 h 5613479"/>
                <a:gd name="connsiteX1172" fmla="*/ 6396195 w 23215066"/>
                <a:gd name="connsiteY1172" fmla="*/ 1620615 h 5613479"/>
                <a:gd name="connsiteX1173" fmla="*/ 6377484 w 23215066"/>
                <a:gd name="connsiteY1173" fmla="*/ 1679921 h 5613479"/>
                <a:gd name="connsiteX1174" fmla="*/ 10642458 w 23215066"/>
                <a:gd name="connsiteY1174" fmla="*/ 1662161 h 5613479"/>
                <a:gd name="connsiteX1175" fmla="*/ 10623113 w 23215066"/>
                <a:gd name="connsiteY1175" fmla="*/ 1602537 h 5613479"/>
                <a:gd name="connsiteX1176" fmla="*/ 10683053 w 23215066"/>
                <a:gd name="connsiteY1176" fmla="*/ 1582240 h 5613479"/>
                <a:gd name="connsiteX1177" fmla="*/ 10703033 w 23215066"/>
                <a:gd name="connsiteY1177" fmla="*/ 1643449 h 5613479"/>
                <a:gd name="connsiteX1178" fmla="*/ 10642458 w 23215066"/>
                <a:gd name="connsiteY1178" fmla="*/ 1662161 h 5613479"/>
                <a:gd name="connsiteX1179" fmla="*/ 18792468 w 23215066"/>
                <a:gd name="connsiteY1179" fmla="*/ 1617443 h 5613479"/>
                <a:gd name="connsiteX1180" fmla="*/ 18732210 w 23215066"/>
                <a:gd name="connsiteY1180" fmla="*/ 1597463 h 5613479"/>
                <a:gd name="connsiteX1181" fmla="*/ 18753144 w 23215066"/>
                <a:gd name="connsiteY1181" fmla="*/ 1536571 h 5613479"/>
                <a:gd name="connsiteX1182" fmla="*/ 18812766 w 23215066"/>
                <a:gd name="connsiteY1182" fmla="*/ 1558137 h 5613479"/>
                <a:gd name="connsiteX1183" fmla="*/ 18792468 w 23215066"/>
                <a:gd name="connsiteY1183" fmla="*/ 1617443 h 5613479"/>
                <a:gd name="connsiteX1184" fmla="*/ 23019704 w 23215066"/>
                <a:gd name="connsiteY1184" fmla="*/ 1605075 h 5613479"/>
                <a:gd name="connsiteX1185" fmla="*/ 22998772 w 23215066"/>
                <a:gd name="connsiteY1185" fmla="*/ 1546085 h 5613479"/>
                <a:gd name="connsiteX1186" fmla="*/ 23058396 w 23215066"/>
                <a:gd name="connsiteY1186" fmla="*/ 1523885 h 5613479"/>
                <a:gd name="connsiteX1187" fmla="*/ 23079962 w 23215066"/>
                <a:gd name="connsiteY1187" fmla="*/ 1584777 h 5613479"/>
                <a:gd name="connsiteX1188" fmla="*/ 23019704 w 23215066"/>
                <a:gd name="connsiteY1188" fmla="*/ 1605075 h 5613479"/>
                <a:gd name="connsiteX1189" fmla="*/ 891814 w 23215066"/>
                <a:gd name="connsiteY1189" fmla="*/ 1598097 h 5613479"/>
                <a:gd name="connsiteX1190" fmla="*/ 851219 w 23215066"/>
                <a:gd name="connsiteY1190" fmla="*/ 1549257 h 5613479"/>
                <a:gd name="connsiteX1191" fmla="*/ 901328 w 23215066"/>
                <a:gd name="connsiteY1191" fmla="*/ 1508979 h 5613479"/>
                <a:gd name="connsiteX1192" fmla="*/ 940654 w 23215066"/>
                <a:gd name="connsiteY1192" fmla="*/ 1558771 h 5613479"/>
                <a:gd name="connsiteX1193" fmla="*/ 891814 w 23215066"/>
                <a:gd name="connsiteY1193" fmla="*/ 1598097 h 5613479"/>
                <a:gd name="connsiteX1194" fmla="*/ 6416492 w 23215066"/>
                <a:gd name="connsiteY1194" fmla="*/ 1560991 h 5613479"/>
                <a:gd name="connsiteX1195" fmla="*/ 6356869 w 23215066"/>
                <a:gd name="connsiteY1195" fmla="*/ 1539425 h 5613479"/>
                <a:gd name="connsiteX1196" fmla="*/ 6379703 w 23215066"/>
                <a:gd name="connsiteY1196" fmla="*/ 1479168 h 5613479"/>
                <a:gd name="connsiteX1197" fmla="*/ 6438692 w 23215066"/>
                <a:gd name="connsiteY1197" fmla="*/ 1502319 h 5613479"/>
                <a:gd name="connsiteX1198" fmla="*/ 6416492 w 23215066"/>
                <a:gd name="connsiteY1198" fmla="*/ 1560991 h 5613479"/>
                <a:gd name="connsiteX1199" fmla="*/ 10601864 w 23215066"/>
                <a:gd name="connsiteY1199" fmla="*/ 1543548 h 5613479"/>
                <a:gd name="connsiteX1200" fmla="*/ 10579029 w 23215066"/>
                <a:gd name="connsiteY1200" fmla="*/ 1485193 h 5613479"/>
                <a:gd name="connsiteX1201" fmla="*/ 10637701 w 23215066"/>
                <a:gd name="connsiteY1201" fmla="*/ 1461407 h 5613479"/>
                <a:gd name="connsiteX1202" fmla="*/ 10661171 w 23215066"/>
                <a:gd name="connsiteY1202" fmla="*/ 1521348 h 5613479"/>
                <a:gd name="connsiteX1203" fmla="*/ 10601864 w 23215066"/>
                <a:gd name="connsiteY1203" fmla="*/ 1543548 h 5613479"/>
                <a:gd name="connsiteX1204" fmla="*/ 990129 w 23215066"/>
                <a:gd name="connsiteY1204" fmla="*/ 1520714 h 5613479"/>
                <a:gd name="connsiteX1205" fmla="*/ 952389 w 23215066"/>
                <a:gd name="connsiteY1205" fmla="*/ 1469653 h 5613479"/>
                <a:gd name="connsiteX1206" fmla="*/ 1004400 w 23215066"/>
                <a:gd name="connsiteY1206" fmla="*/ 1432230 h 5613479"/>
                <a:gd name="connsiteX1207" fmla="*/ 1040872 w 23215066"/>
                <a:gd name="connsiteY1207" fmla="*/ 1484242 h 5613479"/>
                <a:gd name="connsiteX1208" fmla="*/ 990129 w 23215066"/>
                <a:gd name="connsiteY1208" fmla="*/ 1520714 h 5613479"/>
                <a:gd name="connsiteX1209" fmla="*/ 18835282 w 23215066"/>
                <a:gd name="connsiteY1209" fmla="*/ 1499782 h 5613479"/>
                <a:gd name="connsiteX1210" fmla="*/ 18776294 w 23215066"/>
                <a:gd name="connsiteY1210" fmla="*/ 1476631 h 5613479"/>
                <a:gd name="connsiteX1211" fmla="*/ 18800716 w 23215066"/>
                <a:gd name="connsiteY1211" fmla="*/ 1417324 h 5613479"/>
                <a:gd name="connsiteX1212" fmla="*/ 18859068 w 23215066"/>
                <a:gd name="connsiteY1212" fmla="*/ 1442379 h 5613479"/>
                <a:gd name="connsiteX1213" fmla="*/ 18835282 w 23215066"/>
                <a:gd name="connsiteY1213" fmla="*/ 1499782 h 5613479"/>
                <a:gd name="connsiteX1214" fmla="*/ 22976254 w 23215066"/>
                <a:gd name="connsiteY1214" fmla="*/ 1487413 h 5613479"/>
                <a:gd name="connsiteX1215" fmla="*/ 22952152 w 23215066"/>
                <a:gd name="connsiteY1215" fmla="*/ 1429693 h 5613479"/>
                <a:gd name="connsiteX1216" fmla="*/ 23010190 w 23215066"/>
                <a:gd name="connsiteY1216" fmla="*/ 1404321 h 5613479"/>
                <a:gd name="connsiteX1217" fmla="*/ 23035246 w 23215066"/>
                <a:gd name="connsiteY1217" fmla="*/ 1463627 h 5613479"/>
                <a:gd name="connsiteX1218" fmla="*/ 22976254 w 23215066"/>
                <a:gd name="connsiteY1218" fmla="*/ 1487413 h 5613479"/>
                <a:gd name="connsiteX1219" fmla="*/ 1092250 w 23215066"/>
                <a:gd name="connsiteY1219" fmla="*/ 1449039 h 5613479"/>
                <a:gd name="connsiteX1220" fmla="*/ 1057364 w 23215066"/>
                <a:gd name="connsiteY1220" fmla="*/ 1396076 h 5613479"/>
                <a:gd name="connsiteX1221" fmla="*/ 1111596 w 23215066"/>
                <a:gd name="connsiteY1221" fmla="*/ 1361507 h 5613479"/>
                <a:gd name="connsiteX1222" fmla="*/ 1144896 w 23215066"/>
                <a:gd name="connsiteY1222" fmla="*/ 1415421 h 5613479"/>
                <a:gd name="connsiteX1223" fmla="*/ 1092250 w 23215066"/>
                <a:gd name="connsiteY1223" fmla="*/ 1449039 h 5613479"/>
                <a:gd name="connsiteX1224" fmla="*/ 6462161 w 23215066"/>
                <a:gd name="connsiteY1224" fmla="*/ 1444916 h 5613479"/>
                <a:gd name="connsiteX1225" fmla="*/ 6403806 w 23215066"/>
                <a:gd name="connsiteY1225" fmla="*/ 1420179 h 5613479"/>
                <a:gd name="connsiteX1226" fmla="*/ 6429812 w 23215066"/>
                <a:gd name="connsiteY1226" fmla="*/ 1361507 h 5613479"/>
                <a:gd name="connsiteX1227" fmla="*/ 6487533 w 23215066"/>
                <a:gd name="connsiteY1227" fmla="*/ 1388147 h 5613479"/>
                <a:gd name="connsiteX1228" fmla="*/ 6462161 w 23215066"/>
                <a:gd name="connsiteY1228" fmla="*/ 1444916 h 5613479"/>
                <a:gd name="connsiteX1229" fmla="*/ 10554927 w 23215066"/>
                <a:gd name="connsiteY1229" fmla="*/ 1427156 h 5613479"/>
                <a:gd name="connsiteX1230" fmla="*/ 10528920 w 23215066"/>
                <a:gd name="connsiteY1230" fmla="*/ 1370070 h 5613479"/>
                <a:gd name="connsiteX1231" fmla="*/ 10586324 w 23215066"/>
                <a:gd name="connsiteY1231" fmla="*/ 1343112 h 5613479"/>
                <a:gd name="connsiteX1232" fmla="*/ 10612964 w 23215066"/>
                <a:gd name="connsiteY1232" fmla="*/ 1401784 h 5613479"/>
                <a:gd name="connsiteX1233" fmla="*/ 10554927 w 23215066"/>
                <a:gd name="connsiteY1233" fmla="*/ 1427156 h 5613479"/>
                <a:gd name="connsiteX1234" fmla="*/ 18884124 w 23215066"/>
                <a:gd name="connsiteY1234" fmla="*/ 1385293 h 5613479"/>
                <a:gd name="connsiteX1235" fmla="*/ 18826404 w 23215066"/>
                <a:gd name="connsiteY1235" fmla="*/ 1358652 h 5613479"/>
                <a:gd name="connsiteX1236" fmla="*/ 18853996 w 23215066"/>
                <a:gd name="connsiteY1236" fmla="*/ 1300932 h 5613479"/>
                <a:gd name="connsiteX1237" fmla="*/ 18910764 w 23215066"/>
                <a:gd name="connsiteY1237" fmla="*/ 1329158 h 5613479"/>
                <a:gd name="connsiteX1238" fmla="*/ 18884124 w 23215066"/>
                <a:gd name="connsiteY1238" fmla="*/ 1385293 h 5613479"/>
                <a:gd name="connsiteX1239" fmla="*/ 1198494 w 23215066"/>
                <a:gd name="connsiteY1239" fmla="*/ 1383390 h 5613479"/>
                <a:gd name="connsiteX1240" fmla="*/ 1166462 w 23215066"/>
                <a:gd name="connsiteY1240" fmla="*/ 1328523 h 5613479"/>
                <a:gd name="connsiteX1241" fmla="*/ 1222280 w 23215066"/>
                <a:gd name="connsiteY1241" fmla="*/ 1297126 h 5613479"/>
                <a:gd name="connsiteX1242" fmla="*/ 1252726 w 23215066"/>
                <a:gd name="connsiteY1242" fmla="*/ 1352944 h 5613479"/>
                <a:gd name="connsiteX1243" fmla="*/ 1198494 w 23215066"/>
                <a:gd name="connsiteY1243" fmla="*/ 1383390 h 5613479"/>
                <a:gd name="connsiteX1244" fmla="*/ 22926148 w 23215066"/>
                <a:gd name="connsiteY1244" fmla="*/ 1372607 h 5613479"/>
                <a:gd name="connsiteX1245" fmla="*/ 22898556 w 23215066"/>
                <a:gd name="connsiteY1245" fmla="*/ 1316472 h 5613479"/>
                <a:gd name="connsiteX1246" fmla="*/ 22955324 w 23215066"/>
                <a:gd name="connsiteY1246" fmla="*/ 1287929 h 5613479"/>
                <a:gd name="connsiteX1247" fmla="*/ 22983550 w 23215066"/>
                <a:gd name="connsiteY1247" fmla="*/ 1345966 h 5613479"/>
                <a:gd name="connsiteX1248" fmla="*/ 22926148 w 23215066"/>
                <a:gd name="connsiteY1248" fmla="*/ 1372607 h 5613479"/>
                <a:gd name="connsiteX1249" fmla="*/ 6514173 w 23215066"/>
                <a:gd name="connsiteY1249" fmla="*/ 1331695 h 5613479"/>
                <a:gd name="connsiteX1250" fmla="*/ 6457404 w 23215066"/>
                <a:gd name="connsiteY1250" fmla="*/ 1303469 h 5613479"/>
                <a:gd name="connsiteX1251" fmla="*/ 6486581 w 23215066"/>
                <a:gd name="connsiteY1251" fmla="*/ 1246383 h 5613479"/>
                <a:gd name="connsiteX1252" fmla="*/ 6542716 w 23215066"/>
                <a:gd name="connsiteY1252" fmla="*/ 1276194 h 5613479"/>
                <a:gd name="connsiteX1253" fmla="*/ 6514173 w 23215066"/>
                <a:gd name="connsiteY1253" fmla="*/ 1331695 h 5613479"/>
                <a:gd name="connsiteX1254" fmla="*/ 1307909 w 23215066"/>
                <a:gd name="connsiteY1254" fmla="*/ 1323766 h 5613479"/>
                <a:gd name="connsiteX1255" fmla="*/ 1279049 w 23215066"/>
                <a:gd name="connsiteY1255" fmla="*/ 1267314 h 5613479"/>
                <a:gd name="connsiteX1256" fmla="*/ 1336769 w 23215066"/>
                <a:gd name="connsiteY1256" fmla="*/ 1239088 h 5613479"/>
                <a:gd name="connsiteX1257" fmla="*/ 1364044 w 23215066"/>
                <a:gd name="connsiteY1257" fmla="*/ 1296492 h 5613479"/>
                <a:gd name="connsiteX1258" fmla="*/ 1307909 w 23215066"/>
                <a:gd name="connsiteY1258" fmla="*/ 1323766 h 5613479"/>
                <a:gd name="connsiteX1259" fmla="*/ 10501329 w 23215066"/>
                <a:gd name="connsiteY1259" fmla="*/ 1313935 h 5613479"/>
                <a:gd name="connsiteX1260" fmla="*/ 10472151 w 23215066"/>
                <a:gd name="connsiteY1260" fmla="*/ 1258434 h 5613479"/>
                <a:gd name="connsiteX1261" fmla="*/ 10527969 w 23215066"/>
                <a:gd name="connsiteY1261" fmla="*/ 1228305 h 5613479"/>
                <a:gd name="connsiteX1262" fmla="*/ 10557781 w 23215066"/>
                <a:gd name="connsiteY1262" fmla="*/ 1285392 h 5613479"/>
                <a:gd name="connsiteX1263" fmla="*/ 10501329 w 23215066"/>
                <a:gd name="connsiteY1263" fmla="*/ 1313935 h 5613479"/>
                <a:gd name="connsiteX1264" fmla="*/ 18939308 w 23215066"/>
                <a:gd name="connsiteY1264" fmla="*/ 1273657 h 5613479"/>
                <a:gd name="connsiteX1265" fmla="*/ 18883172 w 23215066"/>
                <a:gd name="connsiteY1265" fmla="*/ 1243846 h 5613479"/>
                <a:gd name="connsiteX1266" fmla="*/ 18913936 w 23215066"/>
                <a:gd name="connsiteY1266" fmla="*/ 1187711 h 5613479"/>
                <a:gd name="connsiteX1267" fmla="*/ 18969120 w 23215066"/>
                <a:gd name="connsiteY1267" fmla="*/ 1219108 h 5613479"/>
                <a:gd name="connsiteX1268" fmla="*/ 18939308 w 23215066"/>
                <a:gd name="connsiteY1268" fmla="*/ 1273657 h 5613479"/>
                <a:gd name="connsiteX1269" fmla="*/ 1420813 w 23215066"/>
                <a:gd name="connsiteY1269" fmla="*/ 1270169 h 5613479"/>
                <a:gd name="connsiteX1270" fmla="*/ 1395124 w 23215066"/>
                <a:gd name="connsiteY1270" fmla="*/ 1212131 h 5613479"/>
                <a:gd name="connsiteX1271" fmla="*/ 1454113 w 23215066"/>
                <a:gd name="connsiteY1271" fmla="*/ 1187076 h 5613479"/>
                <a:gd name="connsiteX1272" fmla="*/ 1477899 w 23215066"/>
                <a:gd name="connsiteY1272" fmla="*/ 1245748 h 5613479"/>
                <a:gd name="connsiteX1273" fmla="*/ 1420813 w 23215066"/>
                <a:gd name="connsiteY1273" fmla="*/ 1270169 h 5613479"/>
                <a:gd name="connsiteX1274" fmla="*/ 22869376 w 23215066"/>
                <a:gd name="connsiteY1274" fmla="*/ 1260971 h 5613479"/>
                <a:gd name="connsiteX1275" fmla="*/ 22838614 w 23215066"/>
                <a:gd name="connsiteY1275" fmla="*/ 1206422 h 5613479"/>
                <a:gd name="connsiteX1276" fmla="*/ 22893480 w 23215066"/>
                <a:gd name="connsiteY1276" fmla="*/ 1174708 h 5613479"/>
                <a:gd name="connsiteX1277" fmla="*/ 22924878 w 23215066"/>
                <a:gd name="connsiteY1277" fmla="*/ 1230843 h 5613479"/>
                <a:gd name="connsiteX1278" fmla="*/ 22869376 w 23215066"/>
                <a:gd name="connsiteY1278" fmla="*/ 1260971 h 5613479"/>
                <a:gd name="connsiteX1279" fmla="*/ 1536254 w 23215066"/>
                <a:gd name="connsiteY1279" fmla="*/ 1223231 h 5613479"/>
                <a:gd name="connsiteX1280" fmla="*/ 1514054 w 23215066"/>
                <a:gd name="connsiteY1280" fmla="*/ 1163925 h 5613479"/>
                <a:gd name="connsiteX1281" fmla="*/ 1574629 w 23215066"/>
                <a:gd name="connsiteY1281" fmla="*/ 1142359 h 5613479"/>
                <a:gd name="connsiteX1282" fmla="*/ 1595243 w 23215066"/>
                <a:gd name="connsiteY1282" fmla="*/ 1202299 h 5613479"/>
                <a:gd name="connsiteX1283" fmla="*/ 1536254 w 23215066"/>
                <a:gd name="connsiteY1283" fmla="*/ 1223231 h 5613479"/>
                <a:gd name="connsiteX1284" fmla="*/ 6572528 w 23215066"/>
                <a:gd name="connsiteY1284" fmla="*/ 1221328 h 5613479"/>
                <a:gd name="connsiteX1285" fmla="*/ 6517344 w 23215066"/>
                <a:gd name="connsiteY1285" fmla="*/ 1190248 h 5613479"/>
                <a:gd name="connsiteX1286" fmla="*/ 6549693 w 23215066"/>
                <a:gd name="connsiteY1286" fmla="*/ 1134747 h 5613479"/>
                <a:gd name="connsiteX1287" fmla="*/ 6603926 w 23215066"/>
                <a:gd name="connsiteY1287" fmla="*/ 1167413 h 5613479"/>
                <a:gd name="connsiteX1288" fmla="*/ 6572528 w 23215066"/>
                <a:gd name="connsiteY1288" fmla="*/ 1221328 h 5613479"/>
                <a:gd name="connsiteX1289" fmla="*/ 10441705 w 23215066"/>
                <a:gd name="connsiteY1289" fmla="*/ 1203885 h 5613479"/>
                <a:gd name="connsiteX1290" fmla="*/ 10409673 w 23215066"/>
                <a:gd name="connsiteY1290" fmla="*/ 1150288 h 5613479"/>
                <a:gd name="connsiteX1291" fmla="*/ 10463588 w 23215066"/>
                <a:gd name="connsiteY1291" fmla="*/ 1116987 h 5613479"/>
                <a:gd name="connsiteX1292" fmla="*/ 10496572 w 23215066"/>
                <a:gd name="connsiteY1292" fmla="*/ 1172171 h 5613479"/>
                <a:gd name="connsiteX1293" fmla="*/ 10441705 w 23215066"/>
                <a:gd name="connsiteY1293" fmla="*/ 1203885 h 5613479"/>
                <a:gd name="connsiteX1294" fmla="*/ 1654549 w 23215066"/>
                <a:gd name="connsiteY1294" fmla="*/ 1182954 h 5613479"/>
                <a:gd name="connsiteX1295" fmla="*/ 1635838 w 23215066"/>
                <a:gd name="connsiteY1295" fmla="*/ 1122379 h 5613479"/>
                <a:gd name="connsiteX1296" fmla="*/ 1697364 w 23215066"/>
                <a:gd name="connsiteY1296" fmla="*/ 1103984 h 5613479"/>
                <a:gd name="connsiteX1297" fmla="*/ 1714490 w 23215066"/>
                <a:gd name="connsiteY1297" fmla="*/ 1165193 h 5613479"/>
                <a:gd name="connsiteX1298" fmla="*/ 1654549 w 23215066"/>
                <a:gd name="connsiteY1298" fmla="*/ 1182954 h 5613479"/>
                <a:gd name="connsiteX1299" fmla="*/ 19001152 w 23215066"/>
                <a:gd name="connsiteY1299" fmla="*/ 1164876 h 5613479"/>
                <a:gd name="connsiteX1300" fmla="*/ 18946918 w 23215066"/>
                <a:gd name="connsiteY1300" fmla="*/ 1131893 h 5613479"/>
                <a:gd name="connsiteX1301" fmla="*/ 18980854 w 23215066"/>
                <a:gd name="connsiteY1301" fmla="*/ 1077344 h 5613479"/>
                <a:gd name="connsiteX1302" fmla="*/ 19034134 w 23215066"/>
                <a:gd name="connsiteY1302" fmla="*/ 1111596 h 5613479"/>
                <a:gd name="connsiteX1303" fmla="*/ 19001152 w 23215066"/>
                <a:gd name="connsiteY1303" fmla="*/ 1164876 h 5613479"/>
                <a:gd name="connsiteX1304" fmla="*/ 22806900 w 23215066"/>
                <a:gd name="connsiteY1304" fmla="*/ 1152508 h 5613479"/>
                <a:gd name="connsiteX1305" fmla="*/ 22773282 w 23215066"/>
                <a:gd name="connsiteY1305" fmla="*/ 1099544 h 5613479"/>
                <a:gd name="connsiteX1306" fmla="*/ 22826246 w 23215066"/>
                <a:gd name="connsiteY1306" fmla="*/ 1064975 h 5613479"/>
                <a:gd name="connsiteX1307" fmla="*/ 22860816 w 23215066"/>
                <a:gd name="connsiteY1307" fmla="*/ 1119207 h 5613479"/>
                <a:gd name="connsiteX1308" fmla="*/ 22806900 w 23215066"/>
                <a:gd name="connsiteY1308" fmla="*/ 1152508 h 5613479"/>
                <a:gd name="connsiteX1309" fmla="*/ 1774747 w 23215066"/>
                <a:gd name="connsiteY1309" fmla="*/ 1149019 h 5613479"/>
                <a:gd name="connsiteX1310" fmla="*/ 1759524 w 23215066"/>
                <a:gd name="connsiteY1310" fmla="*/ 1087493 h 5613479"/>
                <a:gd name="connsiteX1311" fmla="*/ 1822002 w 23215066"/>
                <a:gd name="connsiteY1311" fmla="*/ 1072904 h 5613479"/>
                <a:gd name="connsiteX1312" fmla="*/ 1835639 w 23215066"/>
                <a:gd name="connsiteY1312" fmla="*/ 1134747 h 5613479"/>
                <a:gd name="connsiteX1313" fmla="*/ 1774747 w 23215066"/>
                <a:gd name="connsiteY1313" fmla="*/ 1149019 h 5613479"/>
                <a:gd name="connsiteX1314" fmla="*/ 1896849 w 23215066"/>
                <a:gd name="connsiteY1314" fmla="*/ 1122062 h 5613479"/>
                <a:gd name="connsiteX1315" fmla="*/ 1885114 w 23215066"/>
                <a:gd name="connsiteY1315" fmla="*/ 1059901 h 5613479"/>
                <a:gd name="connsiteX1316" fmla="*/ 1948543 w 23215066"/>
                <a:gd name="connsiteY1316" fmla="*/ 1048801 h 5613479"/>
                <a:gd name="connsiteX1317" fmla="*/ 1958692 w 23215066"/>
                <a:gd name="connsiteY1317" fmla="*/ 1111279 h 5613479"/>
                <a:gd name="connsiteX1318" fmla="*/ 1896849 w 23215066"/>
                <a:gd name="connsiteY1318" fmla="*/ 1122062 h 5613479"/>
                <a:gd name="connsiteX1319" fmla="*/ 6636908 w 23215066"/>
                <a:gd name="connsiteY1319" fmla="*/ 1114450 h 5613479"/>
                <a:gd name="connsiteX1320" fmla="*/ 6583628 w 23215066"/>
                <a:gd name="connsiteY1320" fmla="*/ 1080198 h 5613479"/>
                <a:gd name="connsiteX1321" fmla="*/ 6619148 w 23215066"/>
                <a:gd name="connsiteY1321" fmla="*/ 1026601 h 5613479"/>
                <a:gd name="connsiteX1322" fmla="*/ 6671477 w 23215066"/>
                <a:gd name="connsiteY1322" fmla="*/ 1062438 h 5613479"/>
                <a:gd name="connsiteX1323" fmla="*/ 6636908 w 23215066"/>
                <a:gd name="connsiteY1323" fmla="*/ 1114450 h 5613479"/>
                <a:gd name="connsiteX1324" fmla="*/ 2020218 w 23215066"/>
                <a:gd name="connsiteY1324" fmla="*/ 1102399 h 5613479"/>
                <a:gd name="connsiteX1325" fmla="*/ 2011972 w 23215066"/>
                <a:gd name="connsiteY1325" fmla="*/ 1039604 h 5613479"/>
                <a:gd name="connsiteX1326" fmla="*/ 2075719 w 23215066"/>
                <a:gd name="connsiteY1326" fmla="*/ 1031992 h 5613479"/>
                <a:gd name="connsiteX1327" fmla="*/ 2082379 w 23215066"/>
                <a:gd name="connsiteY1327" fmla="*/ 1095104 h 5613479"/>
                <a:gd name="connsiteX1328" fmla="*/ 2020218 w 23215066"/>
                <a:gd name="connsiteY1328" fmla="*/ 1102399 h 5613479"/>
                <a:gd name="connsiteX1329" fmla="*/ 10375739 w 23215066"/>
                <a:gd name="connsiteY1329" fmla="*/ 1097324 h 5613479"/>
                <a:gd name="connsiteX1330" fmla="*/ 10340536 w 23215066"/>
                <a:gd name="connsiteY1330" fmla="*/ 1045629 h 5613479"/>
                <a:gd name="connsiteX1331" fmla="*/ 10392548 w 23215066"/>
                <a:gd name="connsiteY1331" fmla="*/ 1009475 h 5613479"/>
                <a:gd name="connsiteX1332" fmla="*/ 10428702 w 23215066"/>
                <a:gd name="connsiteY1332" fmla="*/ 1062755 h 5613479"/>
                <a:gd name="connsiteX1333" fmla="*/ 10375739 w 23215066"/>
                <a:gd name="connsiteY1333" fmla="*/ 1097324 h 5613479"/>
                <a:gd name="connsiteX1334" fmla="*/ 2144539 w 23215066"/>
                <a:gd name="connsiteY1334" fmla="*/ 1089396 h 5613479"/>
                <a:gd name="connsiteX1335" fmla="*/ 2139782 w 23215066"/>
                <a:gd name="connsiteY1335" fmla="*/ 1026284 h 5613479"/>
                <a:gd name="connsiteX1336" fmla="*/ 2203846 w 23215066"/>
                <a:gd name="connsiteY1336" fmla="*/ 1022161 h 5613479"/>
                <a:gd name="connsiteX1337" fmla="*/ 2207017 w 23215066"/>
                <a:gd name="connsiteY1337" fmla="*/ 1085590 h 5613479"/>
                <a:gd name="connsiteX1338" fmla="*/ 2144539 w 23215066"/>
                <a:gd name="connsiteY1338" fmla="*/ 1089396 h 5613479"/>
                <a:gd name="connsiteX1339" fmla="*/ 19068704 w 23215066"/>
                <a:gd name="connsiteY1339" fmla="*/ 1059901 h 5613479"/>
                <a:gd name="connsiteX1340" fmla="*/ 19016374 w 23215066"/>
                <a:gd name="connsiteY1340" fmla="*/ 1024064 h 5613479"/>
                <a:gd name="connsiteX1341" fmla="*/ 19053480 w 23215066"/>
                <a:gd name="connsiteY1341" fmla="*/ 971417 h 5613479"/>
                <a:gd name="connsiteX1342" fmla="*/ 19104856 w 23215066"/>
                <a:gd name="connsiteY1342" fmla="*/ 1008523 h 5613479"/>
                <a:gd name="connsiteX1343" fmla="*/ 19068704 w 23215066"/>
                <a:gd name="connsiteY1343" fmla="*/ 1059901 h 5613479"/>
                <a:gd name="connsiteX1344" fmla="*/ 22738078 w 23215066"/>
                <a:gd name="connsiteY1344" fmla="*/ 1047850 h 5613479"/>
                <a:gd name="connsiteX1345" fmla="*/ 22701608 w 23215066"/>
                <a:gd name="connsiteY1345" fmla="*/ 997106 h 5613479"/>
                <a:gd name="connsiteX1346" fmla="*/ 22752668 w 23215066"/>
                <a:gd name="connsiteY1346" fmla="*/ 959366 h 5613479"/>
                <a:gd name="connsiteX1347" fmla="*/ 22790090 w 23215066"/>
                <a:gd name="connsiteY1347" fmla="*/ 1011695 h 5613479"/>
                <a:gd name="connsiteX1348" fmla="*/ 22738078 w 23215066"/>
                <a:gd name="connsiteY1348" fmla="*/ 1047850 h 5613479"/>
                <a:gd name="connsiteX1349" fmla="*/ 6707315 w 23215066"/>
                <a:gd name="connsiteY1349" fmla="*/ 1011378 h 5613479"/>
                <a:gd name="connsiteX1350" fmla="*/ 6655937 w 23215066"/>
                <a:gd name="connsiteY1350" fmla="*/ 974272 h 5613479"/>
                <a:gd name="connsiteX1351" fmla="*/ 6694312 w 23215066"/>
                <a:gd name="connsiteY1351" fmla="*/ 922894 h 5613479"/>
                <a:gd name="connsiteX1352" fmla="*/ 6744738 w 23215066"/>
                <a:gd name="connsiteY1352" fmla="*/ 961586 h 5613479"/>
                <a:gd name="connsiteX1353" fmla="*/ 6707315 w 23215066"/>
                <a:gd name="connsiteY1353" fmla="*/ 1011378 h 5613479"/>
                <a:gd name="connsiteX1354" fmla="*/ 10304382 w 23215066"/>
                <a:gd name="connsiteY1354" fmla="*/ 994886 h 5613479"/>
                <a:gd name="connsiteX1355" fmla="*/ 10266324 w 23215066"/>
                <a:gd name="connsiteY1355" fmla="*/ 945094 h 5613479"/>
                <a:gd name="connsiteX1356" fmla="*/ 10316116 w 23215066"/>
                <a:gd name="connsiteY1356" fmla="*/ 906085 h 5613479"/>
                <a:gd name="connsiteX1357" fmla="*/ 10355124 w 23215066"/>
                <a:gd name="connsiteY1357" fmla="*/ 957146 h 5613479"/>
                <a:gd name="connsiteX1358" fmla="*/ 10304382 w 23215066"/>
                <a:gd name="connsiteY1358" fmla="*/ 994886 h 5613479"/>
                <a:gd name="connsiteX1359" fmla="*/ 19141964 w 23215066"/>
                <a:gd name="connsiteY1359" fmla="*/ 959049 h 5613479"/>
                <a:gd name="connsiteX1360" fmla="*/ 19091538 w 23215066"/>
                <a:gd name="connsiteY1360" fmla="*/ 920357 h 5613479"/>
                <a:gd name="connsiteX1361" fmla="*/ 19131498 w 23215066"/>
                <a:gd name="connsiteY1361" fmla="*/ 869931 h 5613479"/>
                <a:gd name="connsiteX1362" fmla="*/ 19180656 w 23215066"/>
                <a:gd name="connsiteY1362" fmla="*/ 909891 h 5613479"/>
                <a:gd name="connsiteX1363" fmla="*/ 19141964 w 23215066"/>
                <a:gd name="connsiteY1363" fmla="*/ 959049 h 5613479"/>
                <a:gd name="connsiteX1364" fmla="*/ 22663866 w 23215066"/>
                <a:gd name="connsiteY1364" fmla="*/ 947314 h 5613479"/>
                <a:gd name="connsiteX1365" fmla="*/ 22624542 w 23215066"/>
                <a:gd name="connsiteY1365" fmla="*/ 898474 h 5613479"/>
                <a:gd name="connsiteX1366" fmla="*/ 22673380 w 23215066"/>
                <a:gd name="connsiteY1366" fmla="*/ 858196 h 5613479"/>
                <a:gd name="connsiteX1367" fmla="*/ 22713660 w 23215066"/>
                <a:gd name="connsiteY1367" fmla="*/ 908305 h 5613479"/>
                <a:gd name="connsiteX1368" fmla="*/ 22663866 w 23215066"/>
                <a:gd name="connsiteY1368" fmla="*/ 947314 h 5613479"/>
                <a:gd name="connsiteX1369" fmla="*/ 6783430 w 23215066"/>
                <a:gd name="connsiteY1369" fmla="*/ 912111 h 5613479"/>
                <a:gd name="connsiteX1370" fmla="*/ 6734272 w 23215066"/>
                <a:gd name="connsiteY1370" fmla="*/ 872151 h 5613479"/>
                <a:gd name="connsiteX1371" fmla="*/ 6775501 w 23215066"/>
                <a:gd name="connsiteY1371" fmla="*/ 822993 h 5613479"/>
                <a:gd name="connsiteX1372" fmla="*/ 6823707 w 23215066"/>
                <a:gd name="connsiteY1372" fmla="*/ 864222 h 5613479"/>
                <a:gd name="connsiteX1373" fmla="*/ 6783430 w 23215066"/>
                <a:gd name="connsiteY1373" fmla="*/ 912111 h 5613479"/>
                <a:gd name="connsiteX1374" fmla="*/ 10226998 w 23215066"/>
                <a:gd name="connsiteY1374" fmla="*/ 896254 h 5613479"/>
                <a:gd name="connsiteX1375" fmla="*/ 10186403 w 23215066"/>
                <a:gd name="connsiteY1375" fmla="*/ 848682 h 5613479"/>
                <a:gd name="connsiteX1376" fmla="*/ 10233975 w 23215066"/>
                <a:gd name="connsiteY1376" fmla="*/ 806819 h 5613479"/>
                <a:gd name="connsiteX1377" fmla="*/ 10275838 w 23215066"/>
                <a:gd name="connsiteY1377" fmla="*/ 855659 h 5613479"/>
                <a:gd name="connsiteX1378" fmla="*/ 10226998 w 23215066"/>
                <a:gd name="connsiteY1378" fmla="*/ 896254 h 5613479"/>
                <a:gd name="connsiteX1379" fmla="*/ 19220934 w 23215066"/>
                <a:gd name="connsiteY1379" fmla="*/ 862002 h 5613479"/>
                <a:gd name="connsiteX1380" fmla="*/ 19172726 w 23215066"/>
                <a:gd name="connsiteY1380" fmla="*/ 820773 h 5613479"/>
                <a:gd name="connsiteX1381" fmla="*/ 19215542 w 23215066"/>
                <a:gd name="connsiteY1381" fmla="*/ 772567 h 5613479"/>
                <a:gd name="connsiteX1382" fmla="*/ 19262480 w 23215066"/>
                <a:gd name="connsiteY1382" fmla="*/ 815382 h 5613479"/>
                <a:gd name="connsiteX1383" fmla="*/ 19220934 w 23215066"/>
                <a:gd name="connsiteY1383" fmla="*/ 862002 h 5613479"/>
                <a:gd name="connsiteX1384" fmla="*/ 22584264 w 23215066"/>
                <a:gd name="connsiteY1384" fmla="*/ 850902 h 5613479"/>
                <a:gd name="connsiteX1385" fmla="*/ 22542400 w 23215066"/>
                <a:gd name="connsiteY1385" fmla="*/ 804282 h 5613479"/>
                <a:gd name="connsiteX1386" fmla="*/ 22589020 w 23215066"/>
                <a:gd name="connsiteY1386" fmla="*/ 761150 h 5613479"/>
                <a:gd name="connsiteX1387" fmla="*/ 22632152 w 23215066"/>
                <a:gd name="connsiteY1387" fmla="*/ 809039 h 5613479"/>
                <a:gd name="connsiteX1388" fmla="*/ 22584264 w 23215066"/>
                <a:gd name="connsiteY1388" fmla="*/ 850902 h 5613479"/>
                <a:gd name="connsiteX1389" fmla="*/ 6864936 w 23215066"/>
                <a:gd name="connsiteY1389" fmla="*/ 817285 h 5613479"/>
                <a:gd name="connsiteX1390" fmla="*/ 6817999 w 23215066"/>
                <a:gd name="connsiteY1390" fmla="*/ 774470 h 5613479"/>
                <a:gd name="connsiteX1391" fmla="*/ 6861765 w 23215066"/>
                <a:gd name="connsiteY1391" fmla="*/ 727532 h 5613479"/>
                <a:gd name="connsiteX1392" fmla="*/ 6907434 w 23215066"/>
                <a:gd name="connsiteY1392" fmla="*/ 771615 h 5613479"/>
                <a:gd name="connsiteX1393" fmla="*/ 6864936 w 23215066"/>
                <a:gd name="connsiteY1393" fmla="*/ 817285 h 5613479"/>
                <a:gd name="connsiteX1394" fmla="*/ 10144540 w 23215066"/>
                <a:gd name="connsiteY1394" fmla="*/ 802379 h 5613479"/>
                <a:gd name="connsiteX1395" fmla="*/ 10101408 w 23215066"/>
                <a:gd name="connsiteY1395" fmla="*/ 757027 h 5613479"/>
                <a:gd name="connsiteX1396" fmla="*/ 10146760 w 23215066"/>
                <a:gd name="connsiteY1396" fmla="*/ 712626 h 5613479"/>
                <a:gd name="connsiteX1397" fmla="*/ 10191160 w 23215066"/>
                <a:gd name="connsiteY1397" fmla="*/ 759247 h 5613479"/>
                <a:gd name="connsiteX1398" fmla="*/ 10144540 w 23215066"/>
                <a:gd name="connsiteY1398" fmla="*/ 802379 h 5613479"/>
                <a:gd name="connsiteX1399" fmla="*/ 19305294 w 23215066"/>
                <a:gd name="connsiteY1399" fmla="*/ 769713 h 5613479"/>
                <a:gd name="connsiteX1400" fmla="*/ 19259624 w 23215066"/>
                <a:gd name="connsiteY1400" fmla="*/ 725629 h 5613479"/>
                <a:gd name="connsiteX1401" fmla="*/ 19304976 w 23215066"/>
                <a:gd name="connsiteY1401" fmla="*/ 679960 h 5613479"/>
                <a:gd name="connsiteX1402" fmla="*/ 19349376 w 23215066"/>
                <a:gd name="connsiteY1402" fmla="*/ 725312 h 5613479"/>
                <a:gd name="connsiteX1403" fmla="*/ 19305294 w 23215066"/>
                <a:gd name="connsiteY1403" fmla="*/ 769713 h 5613479"/>
                <a:gd name="connsiteX1404" fmla="*/ 22499268 w 23215066"/>
                <a:gd name="connsiteY1404" fmla="*/ 758930 h 5613479"/>
                <a:gd name="connsiteX1405" fmla="*/ 22454868 w 23215066"/>
                <a:gd name="connsiteY1405" fmla="*/ 714847 h 5613479"/>
                <a:gd name="connsiteX1406" fmla="*/ 22498950 w 23215066"/>
                <a:gd name="connsiteY1406" fmla="*/ 669178 h 5613479"/>
                <a:gd name="connsiteX1407" fmla="*/ 22544620 w 23215066"/>
                <a:gd name="connsiteY1407" fmla="*/ 714529 h 5613479"/>
                <a:gd name="connsiteX1408" fmla="*/ 22499268 w 23215066"/>
                <a:gd name="connsiteY1408" fmla="*/ 758930 h 5613479"/>
                <a:gd name="connsiteX1409" fmla="*/ 6951517 w 23215066"/>
                <a:gd name="connsiteY1409" fmla="*/ 727215 h 5613479"/>
                <a:gd name="connsiteX1410" fmla="*/ 6907117 w 23215066"/>
                <a:gd name="connsiteY1410" fmla="*/ 681863 h 5613479"/>
                <a:gd name="connsiteX1411" fmla="*/ 6953737 w 23215066"/>
                <a:gd name="connsiteY1411" fmla="*/ 637463 h 5613479"/>
                <a:gd name="connsiteX1412" fmla="*/ 6996869 w 23215066"/>
                <a:gd name="connsiteY1412" fmla="*/ 683766 h 5613479"/>
                <a:gd name="connsiteX1413" fmla="*/ 6951517 w 23215066"/>
                <a:gd name="connsiteY1413" fmla="*/ 727215 h 5613479"/>
                <a:gd name="connsiteX1414" fmla="*/ 10057007 w 23215066"/>
                <a:gd name="connsiteY1414" fmla="*/ 712944 h 5613479"/>
                <a:gd name="connsiteX1415" fmla="*/ 10011338 w 23215066"/>
                <a:gd name="connsiteY1415" fmla="*/ 670129 h 5613479"/>
                <a:gd name="connsiteX1416" fmla="*/ 10054153 w 23215066"/>
                <a:gd name="connsiteY1416" fmla="*/ 623191 h 5613479"/>
                <a:gd name="connsiteX1417" fmla="*/ 10101091 w 23215066"/>
                <a:gd name="connsiteY1417" fmla="*/ 667275 h 5613479"/>
                <a:gd name="connsiteX1418" fmla="*/ 10057007 w 23215066"/>
                <a:gd name="connsiteY1418" fmla="*/ 712944 h 5613479"/>
                <a:gd name="connsiteX1419" fmla="*/ 19394410 w 23215066"/>
                <a:gd name="connsiteY1419" fmla="*/ 682180 h 5613479"/>
                <a:gd name="connsiteX1420" fmla="*/ 19351280 w 23215066"/>
                <a:gd name="connsiteY1420" fmla="*/ 635560 h 5613479"/>
                <a:gd name="connsiteX1421" fmla="*/ 19398852 w 23215066"/>
                <a:gd name="connsiteY1421" fmla="*/ 592428 h 5613479"/>
                <a:gd name="connsiteX1422" fmla="*/ 19440714 w 23215066"/>
                <a:gd name="connsiteY1422" fmla="*/ 640000 h 5613479"/>
                <a:gd name="connsiteX1423" fmla="*/ 19394410 w 23215066"/>
                <a:gd name="connsiteY1423" fmla="*/ 682180 h 5613479"/>
                <a:gd name="connsiteX1424" fmla="*/ 22409198 w 23215066"/>
                <a:gd name="connsiteY1424" fmla="*/ 672032 h 5613479"/>
                <a:gd name="connsiteX1425" fmla="*/ 22362578 w 23215066"/>
                <a:gd name="connsiteY1425" fmla="*/ 630486 h 5613479"/>
                <a:gd name="connsiteX1426" fmla="*/ 22404124 w 23215066"/>
                <a:gd name="connsiteY1426" fmla="*/ 582597 h 5613479"/>
                <a:gd name="connsiteX1427" fmla="*/ 22452014 w 23215066"/>
                <a:gd name="connsiteY1427" fmla="*/ 625411 h 5613479"/>
                <a:gd name="connsiteX1428" fmla="*/ 22409198 w 23215066"/>
                <a:gd name="connsiteY1428" fmla="*/ 672032 h 5613479"/>
                <a:gd name="connsiteX1429" fmla="*/ 7043172 w 23215066"/>
                <a:gd name="connsiteY1429" fmla="*/ 642220 h 5613479"/>
                <a:gd name="connsiteX1430" fmla="*/ 7001309 w 23215066"/>
                <a:gd name="connsiteY1430" fmla="*/ 594648 h 5613479"/>
                <a:gd name="connsiteX1431" fmla="*/ 7050149 w 23215066"/>
                <a:gd name="connsiteY1431" fmla="*/ 552785 h 5613479"/>
                <a:gd name="connsiteX1432" fmla="*/ 7090744 w 23215066"/>
                <a:gd name="connsiteY1432" fmla="*/ 601625 h 5613479"/>
                <a:gd name="connsiteX1433" fmla="*/ 7043172 w 23215066"/>
                <a:gd name="connsiteY1433" fmla="*/ 642220 h 5613479"/>
                <a:gd name="connsiteX1434" fmla="*/ 9964718 w 23215066"/>
                <a:gd name="connsiteY1434" fmla="*/ 628583 h 5613479"/>
                <a:gd name="connsiteX1435" fmla="*/ 9916830 w 23215066"/>
                <a:gd name="connsiteY1435" fmla="*/ 588305 h 5613479"/>
                <a:gd name="connsiteX1436" fmla="*/ 9956789 w 23215066"/>
                <a:gd name="connsiteY1436" fmla="*/ 539148 h 5613479"/>
                <a:gd name="connsiteX1437" fmla="*/ 10005947 w 23215066"/>
                <a:gd name="connsiteY1437" fmla="*/ 580377 h 5613479"/>
                <a:gd name="connsiteX1438" fmla="*/ 9964718 w 23215066"/>
                <a:gd name="connsiteY1438" fmla="*/ 628583 h 5613479"/>
                <a:gd name="connsiteX1439" fmla="*/ 19488604 w 23215066"/>
                <a:gd name="connsiteY1439" fmla="*/ 599723 h 5613479"/>
                <a:gd name="connsiteX1440" fmla="*/ 19448008 w 23215066"/>
                <a:gd name="connsiteY1440" fmla="*/ 550882 h 5613479"/>
                <a:gd name="connsiteX1441" fmla="*/ 19498118 w 23215066"/>
                <a:gd name="connsiteY1441" fmla="*/ 510605 h 5613479"/>
                <a:gd name="connsiteX1442" fmla="*/ 19537126 w 23215066"/>
                <a:gd name="connsiteY1442" fmla="*/ 560397 h 5613479"/>
                <a:gd name="connsiteX1443" fmla="*/ 19488604 w 23215066"/>
                <a:gd name="connsiteY1443" fmla="*/ 599723 h 5613479"/>
                <a:gd name="connsiteX1444" fmla="*/ 22314690 w 23215066"/>
                <a:gd name="connsiteY1444" fmla="*/ 590208 h 5613479"/>
                <a:gd name="connsiteX1445" fmla="*/ 22265850 w 23215066"/>
                <a:gd name="connsiteY1445" fmla="*/ 551199 h 5613479"/>
                <a:gd name="connsiteX1446" fmla="*/ 22304540 w 23215066"/>
                <a:gd name="connsiteY1446" fmla="*/ 501090 h 5613479"/>
                <a:gd name="connsiteX1447" fmla="*/ 22354968 w 23215066"/>
                <a:gd name="connsiteY1447" fmla="*/ 541051 h 5613479"/>
                <a:gd name="connsiteX1448" fmla="*/ 22314690 w 23215066"/>
                <a:gd name="connsiteY1448" fmla="*/ 590208 h 5613479"/>
                <a:gd name="connsiteX1449" fmla="*/ 7139267 w 23215066"/>
                <a:gd name="connsiteY1449" fmla="*/ 561982 h 5613479"/>
                <a:gd name="connsiteX1450" fmla="*/ 7100258 w 23215066"/>
                <a:gd name="connsiteY1450" fmla="*/ 512190 h 5613479"/>
                <a:gd name="connsiteX1451" fmla="*/ 7151319 w 23215066"/>
                <a:gd name="connsiteY1451" fmla="*/ 473181 h 5613479"/>
                <a:gd name="connsiteX1452" fmla="*/ 7189059 w 23215066"/>
                <a:gd name="connsiteY1452" fmla="*/ 524242 h 5613479"/>
                <a:gd name="connsiteX1453" fmla="*/ 7139267 w 23215066"/>
                <a:gd name="connsiteY1453" fmla="*/ 561982 h 5613479"/>
                <a:gd name="connsiteX1454" fmla="*/ 9867671 w 23215066"/>
                <a:gd name="connsiteY1454" fmla="*/ 549614 h 5613479"/>
                <a:gd name="connsiteX1455" fmla="*/ 9817563 w 23215066"/>
                <a:gd name="connsiteY1455" fmla="*/ 512190 h 5613479"/>
                <a:gd name="connsiteX1456" fmla="*/ 9854986 w 23215066"/>
                <a:gd name="connsiteY1456" fmla="*/ 460813 h 5613479"/>
                <a:gd name="connsiteX1457" fmla="*/ 9906363 w 23215066"/>
                <a:gd name="connsiteY1457" fmla="*/ 499187 h 5613479"/>
                <a:gd name="connsiteX1458" fmla="*/ 9867671 w 23215066"/>
                <a:gd name="connsiteY1458" fmla="*/ 549614 h 5613479"/>
                <a:gd name="connsiteX1459" fmla="*/ 19586918 w 23215066"/>
                <a:gd name="connsiteY1459" fmla="*/ 522339 h 5613479"/>
                <a:gd name="connsiteX1460" fmla="*/ 19549178 w 23215066"/>
                <a:gd name="connsiteY1460" fmla="*/ 471279 h 5613479"/>
                <a:gd name="connsiteX1461" fmla="*/ 19601508 w 23215066"/>
                <a:gd name="connsiteY1461" fmla="*/ 433855 h 5613479"/>
                <a:gd name="connsiteX1462" fmla="*/ 19637664 w 23215066"/>
                <a:gd name="connsiteY1462" fmla="*/ 485867 h 5613479"/>
                <a:gd name="connsiteX1463" fmla="*/ 19586918 w 23215066"/>
                <a:gd name="connsiteY1463" fmla="*/ 522339 h 5613479"/>
                <a:gd name="connsiteX1464" fmla="*/ 22215740 w 23215066"/>
                <a:gd name="connsiteY1464" fmla="*/ 513776 h 5613479"/>
                <a:gd name="connsiteX1465" fmla="*/ 22164680 w 23215066"/>
                <a:gd name="connsiteY1465" fmla="*/ 477621 h 5613479"/>
                <a:gd name="connsiteX1466" fmla="*/ 22200518 w 23215066"/>
                <a:gd name="connsiteY1466" fmla="*/ 425292 h 5613479"/>
                <a:gd name="connsiteX1467" fmla="*/ 22252846 w 23215066"/>
                <a:gd name="connsiteY1467" fmla="*/ 462398 h 5613479"/>
                <a:gd name="connsiteX1468" fmla="*/ 22215740 w 23215066"/>
                <a:gd name="connsiteY1468" fmla="*/ 513776 h 5613479"/>
                <a:gd name="connsiteX1469" fmla="*/ 7239802 w 23215066"/>
                <a:gd name="connsiteY1469" fmla="*/ 487453 h 5613479"/>
                <a:gd name="connsiteX1470" fmla="*/ 7203648 w 23215066"/>
                <a:gd name="connsiteY1470" fmla="*/ 435441 h 5613479"/>
                <a:gd name="connsiteX1471" fmla="*/ 7256928 w 23215066"/>
                <a:gd name="connsiteY1471" fmla="*/ 399286 h 5613479"/>
                <a:gd name="connsiteX1472" fmla="*/ 7291814 w 23215066"/>
                <a:gd name="connsiteY1472" fmla="*/ 452250 h 5613479"/>
                <a:gd name="connsiteX1473" fmla="*/ 7239802 w 23215066"/>
                <a:gd name="connsiteY1473" fmla="*/ 487453 h 5613479"/>
                <a:gd name="connsiteX1474" fmla="*/ 9766819 w 23215066"/>
                <a:gd name="connsiteY1474" fmla="*/ 476036 h 5613479"/>
                <a:gd name="connsiteX1475" fmla="*/ 9714807 w 23215066"/>
                <a:gd name="connsiteY1475" fmla="*/ 441467 h 5613479"/>
                <a:gd name="connsiteX1476" fmla="*/ 9749059 w 23215066"/>
                <a:gd name="connsiteY1476" fmla="*/ 388186 h 5613479"/>
                <a:gd name="connsiteX1477" fmla="*/ 9802657 w 23215066"/>
                <a:gd name="connsiteY1477" fmla="*/ 423707 h 5613479"/>
                <a:gd name="connsiteX1478" fmla="*/ 9766819 w 23215066"/>
                <a:gd name="connsiteY1478" fmla="*/ 476036 h 5613479"/>
                <a:gd name="connsiteX1479" fmla="*/ 19689674 w 23215066"/>
                <a:gd name="connsiteY1479" fmla="*/ 450981 h 5613479"/>
                <a:gd name="connsiteX1480" fmla="*/ 19654788 w 23215066"/>
                <a:gd name="connsiteY1480" fmla="*/ 398018 h 5613479"/>
                <a:gd name="connsiteX1481" fmla="*/ 19709020 w 23215066"/>
                <a:gd name="connsiteY1481" fmla="*/ 363449 h 5613479"/>
                <a:gd name="connsiteX1482" fmla="*/ 19742320 w 23215066"/>
                <a:gd name="connsiteY1482" fmla="*/ 417364 h 5613479"/>
                <a:gd name="connsiteX1483" fmla="*/ 19689674 w 23215066"/>
                <a:gd name="connsiteY1483" fmla="*/ 450981 h 5613479"/>
                <a:gd name="connsiteX1484" fmla="*/ 22112984 w 23215066"/>
                <a:gd name="connsiteY1484" fmla="*/ 443053 h 5613479"/>
                <a:gd name="connsiteX1485" fmla="*/ 22060022 w 23215066"/>
                <a:gd name="connsiteY1485" fmla="*/ 409752 h 5613479"/>
                <a:gd name="connsiteX1486" fmla="*/ 22093004 w 23215066"/>
                <a:gd name="connsiteY1486" fmla="*/ 355520 h 5613479"/>
                <a:gd name="connsiteX1487" fmla="*/ 22147552 w 23215066"/>
                <a:gd name="connsiteY1487" fmla="*/ 389772 h 5613479"/>
                <a:gd name="connsiteX1488" fmla="*/ 22112984 w 23215066"/>
                <a:gd name="connsiteY1488" fmla="*/ 443053 h 5613479"/>
                <a:gd name="connsiteX1489" fmla="*/ 7344460 w 23215066"/>
                <a:gd name="connsiteY1489" fmla="*/ 418632 h 5613479"/>
                <a:gd name="connsiteX1490" fmla="*/ 7311160 w 23215066"/>
                <a:gd name="connsiteY1490" fmla="*/ 364718 h 5613479"/>
                <a:gd name="connsiteX1491" fmla="*/ 7366344 w 23215066"/>
                <a:gd name="connsiteY1491" fmla="*/ 331734 h 5613479"/>
                <a:gd name="connsiteX1492" fmla="*/ 7398058 w 23215066"/>
                <a:gd name="connsiteY1492" fmla="*/ 386601 h 5613479"/>
                <a:gd name="connsiteX1493" fmla="*/ 7344460 w 23215066"/>
                <a:gd name="connsiteY1493" fmla="*/ 418632 h 5613479"/>
                <a:gd name="connsiteX1494" fmla="*/ 9661844 w 23215066"/>
                <a:gd name="connsiteY1494" fmla="*/ 408484 h 5613479"/>
                <a:gd name="connsiteX1495" fmla="*/ 9607929 w 23215066"/>
                <a:gd name="connsiteY1495" fmla="*/ 376769 h 5613479"/>
                <a:gd name="connsiteX1496" fmla="*/ 9639327 w 23215066"/>
                <a:gd name="connsiteY1496" fmla="*/ 321586 h 5613479"/>
                <a:gd name="connsiteX1497" fmla="*/ 9694828 w 23215066"/>
                <a:gd name="connsiteY1497" fmla="*/ 354252 h 5613479"/>
                <a:gd name="connsiteX1498" fmla="*/ 9661844 w 23215066"/>
                <a:gd name="connsiteY1498" fmla="*/ 408484 h 5613479"/>
                <a:gd name="connsiteX1499" fmla="*/ 19796236 w 23215066"/>
                <a:gd name="connsiteY1499" fmla="*/ 385015 h 5613479"/>
                <a:gd name="connsiteX1500" fmla="*/ 19764522 w 23215066"/>
                <a:gd name="connsiteY1500" fmla="*/ 330149 h 5613479"/>
                <a:gd name="connsiteX1501" fmla="*/ 19820654 w 23215066"/>
                <a:gd name="connsiteY1501" fmla="*/ 298751 h 5613479"/>
                <a:gd name="connsiteX1502" fmla="*/ 19850784 w 23215066"/>
                <a:gd name="connsiteY1502" fmla="*/ 354569 h 5613479"/>
                <a:gd name="connsiteX1503" fmla="*/ 19796236 w 23215066"/>
                <a:gd name="connsiteY1503" fmla="*/ 385015 h 5613479"/>
                <a:gd name="connsiteX1504" fmla="*/ 22006108 w 23215066"/>
                <a:gd name="connsiteY1504" fmla="*/ 378038 h 5613479"/>
                <a:gd name="connsiteX1505" fmla="*/ 21951556 w 23215066"/>
                <a:gd name="connsiteY1505" fmla="*/ 347909 h 5613479"/>
                <a:gd name="connsiteX1506" fmla="*/ 21981368 w 23215066"/>
                <a:gd name="connsiteY1506" fmla="*/ 292091 h 5613479"/>
                <a:gd name="connsiteX1507" fmla="*/ 22037504 w 23215066"/>
                <a:gd name="connsiteY1507" fmla="*/ 323171 h 5613479"/>
                <a:gd name="connsiteX1508" fmla="*/ 22006108 w 23215066"/>
                <a:gd name="connsiteY1508" fmla="*/ 378038 h 5613479"/>
                <a:gd name="connsiteX1509" fmla="*/ 7452924 w 23215066"/>
                <a:gd name="connsiteY1509" fmla="*/ 355837 h 5613479"/>
                <a:gd name="connsiteX1510" fmla="*/ 7422479 w 23215066"/>
                <a:gd name="connsiteY1510" fmla="*/ 300020 h 5613479"/>
                <a:gd name="connsiteX1511" fmla="*/ 7479565 w 23215066"/>
                <a:gd name="connsiteY1511" fmla="*/ 269891 h 5613479"/>
                <a:gd name="connsiteX1512" fmla="*/ 7508108 w 23215066"/>
                <a:gd name="connsiteY1512" fmla="*/ 326343 h 5613479"/>
                <a:gd name="connsiteX1513" fmla="*/ 7452924 w 23215066"/>
                <a:gd name="connsiteY1513" fmla="*/ 355837 h 5613479"/>
                <a:gd name="connsiteX1514" fmla="*/ 9553380 w 23215066"/>
                <a:gd name="connsiteY1514" fmla="*/ 346640 h 5613479"/>
                <a:gd name="connsiteX1515" fmla="*/ 9497879 w 23215066"/>
                <a:gd name="connsiteY1515" fmla="*/ 318097 h 5613479"/>
                <a:gd name="connsiteX1516" fmla="*/ 9526106 w 23215066"/>
                <a:gd name="connsiteY1516" fmla="*/ 261328 h 5613479"/>
                <a:gd name="connsiteX1517" fmla="*/ 9583192 w 23215066"/>
                <a:gd name="connsiteY1517" fmla="*/ 290823 h 5613479"/>
                <a:gd name="connsiteX1518" fmla="*/ 9553380 w 23215066"/>
                <a:gd name="connsiteY1518" fmla="*/ 346640 h 5613479"/>
                <a:gd name="connsiteX1519" fmla="*/ 19906602 w 23215066"/>
                <a:gd name="connsiteY1519" fmla="*/ 325392 h 5613479"/>
                <a:gd name="connsiteX1520" fmla="*/ 19878058 w 23215066"/>
                <a:gd name="connsiteY1520" fmla="*/ 268940 h 5613479"/>
                <a:gd name="connsiteX1521" fmla="*/ 19936096 w 23215066"/>
                <a:gd name="connsiteY1521" fmla="*/ 240714 h 5613479"/>
                <a:gd name="connsiteX1522" fmla="*/ 19963052 w 23215066"/>
                <a:gd name="connsiteY1522" fmla="*/ 298117 h 5613479"/>
                <a:gd name="connsiteX1523" fmla="*/ 19906602 w 23215066"/>
                <a:gd name="connsiteY1523" fmla="*/ 325392 h 5613479"/>
                <a:gd name="connsiteX1524" fmla="*/ 21896056 w 23215066"/>
                <a:gd name="connsiteY1524" fmla="*/ 319366 h 5613479"/>
                <a:gd name="connsiteX1525" fmla="*/ 21839922 w 23215066"/>
                <a:gd name="connsiteY1525" fmla="*/ 292408 h 5613479"/>
                <a:gd name="connsiteX1526" fmla="*/ 21866562 w 23215066"/>
                <a:gd name="connsiteY1526" fmla="*/ 235005 h 5613479"/>
                <a:gd name="connsiteX1527" fmla="*/ 21924282 w 23215066"/>
                <a:gd name="connsiteY1527" fmla="*/ 262914 h 5613479"/>
                <a:gd name="connsiteX1528" fmla="*/ 21896056 w 23215066"/>
                <a:gd name="connsiteY1528" fmla="*/ 319366 h 5613479"/>
                <a:gd name="connsiteX1529" fmla="*/ 7564560 w 23215066"/>
                <a:gd name="connsiteY1529" fmla="*/ 299068 h 5613479"/>
                <a:gd name="connsiteX1530" fmla="*/ 7537602 w 23215066"/>
                <a:gd name="connsiteY1530" fmla="*/ 241665 h 5613479"/>
                <a:gd name="connsiteX1531" fmla="*/ 7596274 w 23215066"/>
                <a:gd name="connsiteY1531" fmla="*/ 215025 h 5613479"/>
                <a:gd name="connsiteX1532" fmla="*/ 7621646 w 23215066"/>
                <a:gd name="connsiteY1532" fmla="*/ 273062 h 5613479"/>
                <a:gd name="connsiteX1533" fmla="*/ 7564560 w 23215066"/>
                <a:gd name="connsiteY1533" fmla="*/ 299068 h 5613479"/>
                <a:gd name="connsiteX1534" fmla="*/ 9441745 w 23215066"/>
                <a:gd name="connsiteY1534" fmla="*/ 291140 h 5613479"/>
                <a:gd name="connsiteX1535" fmla="*/ 9384659 w 23215066"/>
                <a:gd name="connsiteY1535" fmla="*/ 265768 h 5613479"/>
                <a:gd name="connsiteX1536" fmla="*/ 9409713 w 23215066"/>
                <a:gd name="connsiteY1536" fmla="*/ 207413 h 5613479"/>
                <a:gd name="connsiteX1537" fmla="*/ 9468385 w 23215066"/>
                <a:gd name="connsiteY1537" fmla="*/ 233419 h 5613479"/>
                <a:gd name="connsiteX1538" fmla="*/ 9441745 w 23215066"/>
                <a:gd name="connsiteY1538" fmla="*/ 291140 h 5613479"/>
                <a:gd name="connsiteX1539" fmla="*/ 20019824 w 23215066"/>
                <a:gd name="connsiteY1539" fmla="*/ 272111 h 5613479"/>
                <a:gd name="connsiteX1540" fmla="*/ 19994452 w 23215066"/>
                <a:gd name="connsiteY1540" fmla="*/ 214073 h 5613479"/>
                <a:gd name="connsiteX1541" fmla="*/ 20053758 w 23215066"/>
                <a:gd name="connsiteY1541" fmla="*/ 189019 h 5613479"/>
                <a:gd name="connsiteX1542" fmla="*/ 20077544 w 23215066"/>
                <a:gd name="connsiteY1542" fmla="*/ 247691 h 5613479"/>
                <a:gd name="connsiteX1543" fmla="*/ 20019824 w 23215066"/>
                <a:gd name="connsiteY1543" fmla="*/ 272111 h 5613479"/>
                <a:gd name="connsiteX1544" fmla="*/ 21783152 w 23215066"/>
                <a:gd name="connsiteY1544" fmla="*/ 266720 h 5613479"/>
                <a:gd name="connsiteX1545" fmla="*/ 21725432 w 23215066"/>
                <a:gd name="connsiteY1545" fmla="*/ 242934 h 5613479"/>
                <a:gd name="connsiteX1546" fmla="*/ 21748902 w 23215066"/>
                <a:gd name="connsiteY1546" fmla="*/ 183944 h 5613479"/>
                <a:gd name="connsiteX1547" fmla="*/ 21808208 w 23215066"/>
                <a:gd name="connsiteY1547" fmla="*/ 208365 h 5613479"/>
                <a:gd name="connsiteX1548" fmla="*/ 21783152 w 23215066"/>
                <a:gd name="connsiteY1548" fmla="*/ 266720 h 5613479"/>
                <a:gd name="connsiteX1549" fmla="*/ 7679366 w 23215066"/>
                <a:gd name="connsiteY1549" fmla="*/ 248959 h 5613479"/>
                <a:gd name="connsiteX1550" fmla="*/ 7655580 w 23215066"/>
                <a:gd name="connsiteY1550" fmla="*/ 190287 h 5613479"/>
                <a:gd name="connsiteX1551" fmla="*/ 7715838 w 23215066"/>
                <a:gd name="connsiteY1551" fmla="*/ 166819 h 5613479"/>
                <a:gd name="connsiteX1552" fmla="*/ 7738038 w 23215066"/>
                <a:gd name="connsiteY1552" fmla="*/ 226125 h 5613479"/>
                <a:gd name="connsiteX1553" fmla="*/ 7679366 w 23215066"/>
                <a:gd name="connsiteY1553" fmla="*/ 248959 h 5613479"/>
                <a:gd name="connsiteX1554" fmla="*/ 9327255 w 23215066"/>
                <a:gd name="connsiteY1554" fmla="*/ 241982 h 5613479"/>
                <a:gd name="connsiteX1555" fmla="*/ 9268900 w 23215066"/>
                <a:gd name="connsiteY1555" fmla="*/ 219782 h 5613479"/>
                <a:gd name="connsiteX1556" fmla="*/ 9290467 w 23215066"/>
                <a:gd name="connsiteY1556" fmla="*/ 160159 h 5613479"/>
                <a:gd name="connsiteX1557" fmla="*/ 9350407 w 23215066"/>
                <a:gd name="connsiteY1557" fmla="*/ 182993 h 5613479"/>
                <a:gd name="connsiteX1558" fmla="*/ 9327255 w 23215066"/>
                <a:gd name="connsiteY1558" fmla="*/ 241982 h 5613479"/>
                <a:gd name="connsiteX1559" fmla="*/ 20135898 w 23215066"/>
                <a:gd name="connsiteY1559" fmla="*/ 225173 h 5613479"/>
                <a:gd name="connsiteX1560" fmla="*/ 20114014 w 23215066"/>
                <a:gd name="connsiteY1560" fmla="*/ 165550 h 5613479"/>
                <a:gd name="connsiteX1561" fmla="*/ 20174908 w 23215066"/>
                <a:gd name="connsiteY1561" fmla="*/ 143984 h 5613479"/>
                <a:gd name="connsiteX1562" fmla="*/ 20195204 w 23215066"/>
                <a:gd name="connsiteY1562" fmla="*/ 203925 h 5613479"/>
                <a:gd name="connsiteX1563" fmla="*/ 20135898 w 23215066"/>
                <a:gd name="connsiteY1563" fmla="*/ 225173 h 5613479"/>
                <a:gd name="connsiteX1564" fmla="*/ 21667078 w 23215066"/>
                <a:gd name="connsiteY1564" fmla="*/ 220733 h 5613479"/>
                <a:gd name="connsiteX1565" fmla="*/ 21608090 w 23215066"/>
                <a:gd name="connsiteY1565" fmla="*/ 200119 h 5613479"/>
                <a:gd name="connsiteX1566" fmla="*/ 21628068 w 23215066"/>
                <a:gd name="connsiteY1566" fmla="*/ 139861 h 5613479"/>
                <a:gd name="connsiteX1567" fmla="*/ 21688644 w 23215066"/>
                <a:gd name="connsiteY1567" fmla="*/ 161110 h 5613479"/>
                <a:gd name="connsiteX1568" fmla="*/ 21667078 w 23215066"/>
                <a:gd name="connsiteY1568" fmla="*/ 220733 h 5613479"/>
                <a:gd name="connsiteX1569" fmla="*/ 7796711 w 23215066"/>
                <a:gd name="connsiteY1569" fmla="*/ 205193 h 5613479"/>
                <a:gd name="connsiteX1570" fmla="*/ 7776413 w 23215066"/>
                <a:gd name="connsiteY1570" fmla="*/ 145253 h 5613479"/>
                <a:gd name="connsiteX1571" fmla="*/ 7837939 w 23215066"/>
                <a:gd name="connsiteY1571" fmla="*/ 125273 h 5613479"/>
                <a:gd name="connsiteX1572" fmla="*/ 7856651 w 23215066"/>
                <a:gd name="connsiteY1572" fmla="*/ 185847 h 5613479"/>
                <a:gd name="connsiteX1573" fmla="*/ 7796711 w 23215066"/>
                <a:gd name="connsiteY1573" fmla="*/ 205193 h 5613479"/>
                <a:gd name="connsiteX1574" fmla="*/ 9209912 w 23215066"/>
                <a:gd name="connsiteY1574" fmla="*/ 199167 h 5613479"/>
                <a:gd name="connsiteX1575" fmla="*/ 9150288 w 23215066"/>
                <a:gd name="connsiteY1575" fmla="*/ 180139 h 5613479"/>
                <a:gd name="connsiteX1576" fmla="*/ 9168682 w 23215066"/>
                <a:gd name="connsiteY1576" fmla="*/ 119247 h 5613479"/>
                <a:gd name="connsiteX1577" fmla="*/ 9229892 w 23215066"/>
                <a:gd name="connsiteY1577" fmla="*/ 138593 h 5613479"/>
                <a:gd name="connsiteX1578" fmla="*/ 9209912 w 23215066"/>
                <a:gd name="connsiteY1578" fmla="*/ 199167 h 5613479"/>
                <a:gd name="connsiteX1579" fmla="*/ 20254828 w 23215066"/>
                <a:gd name="connsiteY1579" fmla="*/ 184896 h 5613479"/>
                <a:gd name="connsiteX1580" fmla="*/ 20236116 w 23215066"/>
                <a:gd name="connsiteY1580" fmla="*/ 124321 h 5613479"/>
                <a:gd name="connsiteX1581" fmla="*/ 20297960 w 23215066"/>
                <a:gd name="connsiteY1581" fmla="*/ 106244 h 5613479"/>
                <a:gd name="connsiteX1582" fmla="*/ 20314768 w 23215066"/>
                <a:gd name="connsiteY1582" fmla="*/ 167453 h 5613479"/>
                <a:gd name="connsiteX1583" fmla="*/ 20254828 w 23215066"/>
                <a:gd name="connsiteY1583" fmla="*/ 184896 h 5613479"/>
                <a:gd name="connsiteX1584" fmla="*/ 21548782 w 23215066"/>
                <a:gd name="connsiteY1584" fmla="*/ 181090 h 5613479"/>
                <a:gd name="connsiteX1585" fmla="*/ 21488524 w 23215066"/>
                <a:gd name="connsiteY1585" fmla="*/ 163964 h 5613479"/>
                <a:gd name="connsiteX1586" fmla="*/ 21505332 w 23215066"/>
                <a:gd name="connsiteY1586" fmla="*/ 102755 h 5613479"/>
                <a:gd name="connsiteX1587" fmla="*/ 21567176 w 23215066"/>
                <a:gd name="connsiteY1587" fmla="*/ 120515 h 5613479"/>
                <a:gd name="connsiteX1588" fmla="*/ 21548782 w 23215066"/>
                <a:gd name="connsiteY1588" fmla="*/ 181090 h 5613479"/>
                <a:gd name="connsiteX1589" fmla="*/ 7916592 w 23215066"/>
                <a:gd name="connsiteY1589" fmla="*/ 168087 h 5613479"/>
                <a:gd name="connsiteX1590" fmla="*/ 7899465 w 23215066"/>
                <a:gd name="connsiteY1590" fmla="*/ 106878 h 5613479"/>
                <a:gd name="connsiteX1591" fmla="*/ 7961626 w 23215066"/>
                <a:gd name="connsiteY1591" fmla="*/ 90387 h 5613479"/>
                <a:gd name="connsiteX1592" fmla="*/ 7976849 w 23215066"/>
                <a:gd name="connsiteY1592" fmla="*/ 151913 h 5613479"/>
                <a:gd name="connsiteX1593" fmla="*/ 7916592 w 23215066"/>
                <a:gd name="connsiteY1593" fmla="*/ 168087 h 5613479"/>
                <a:gd name="connsiteX1594" fmla="*/ 9090348 w 23215066"/>
                <a:gd name="connsiteY1594" fmla="*/ 163330 h 5613479"/>
                <a:gd name="connsiteX1595" fmla="*/ 9029773 w 23215066"/>
                <a:gd name="connsiteY1595" fmla="*/ 147790 h 5613479"/>
                <a:gd name="connsiteX1596" fmla="*/ 9044679 w 23215066"/>
                <a:gd name="connsiteY1596" fmla="*/ 86264 h 5613479"/>
                <a:gd name="connsiteX1597" fmla="*/ 9106839 w 23215066"/>
                <a:gd name="connsiteY1597" fmla="*/ 102121 h 5613479"/>
                <a:gd name="connsiteX1598" fmla="*/ 9090348 w 23215066"/>
                <a:gd name="connsiteY1598" fmla="*/ 163330 h 5613479"/>
                <a:gd name="connsiteX1599" fmla="*/ 20375342 w 23215066"/>
                <a:gd name="connsiteY1599" fmla="*/ 151596 h 5613479"/>
                <a:gd name="connsiteX1600" fmla="*/ 20360120 w 23215066"/>
                <a:gd name="connsiteY1600" fmla="*/ 90069 h 5613479"/>
                <a:gd name="connsiteX1601" fmla="*/ 20422914 w 23215066"/>
                <a:gd name="connsiteY1601" fmla="*/ 75481 h 5613479"/>
                <a:gd name="connsiteX1602" fmla="*/ 20436236 w 23215066"/>
                <a:gd name="connsiteY1602" fmla="*/ 137324 h 5613479"/>
                <a:gd name="connsiteX1603" fmla="*/ 20375342 w 23215066"/>
                <a:gd name="connsiteY1603" fmla="*/ 151596 h 5613479"/>
                <a:gd name="connsiteX1604" fmla="*/ 21427950 w 23215066"/>
                <a:gd name="connsiteY1604" fmla="*/ 148424 h 5613479"/>
                <a:gd name="connsiteX1605" fmla="*/ 21367058 w 23215066"/>
                <a:gd name="connsiteY1605" fmla="*/ 134787 h 5613479"/>
                <a:gd name="connsiteX1606" fmla="*/ 21380062 w 23215066"/>
                <a:gd name="connsiteY1606" fmla="*/ 72626 h 5613479"/>
                <a:gd name="connsiteX1607" fmla="*/ 21442856 w 23215066"/>
                <a:gd name="connsiteY1607" fmla="*/ 86898 h 5613479"/>
                <a:gd name="connsiteX1608" fmla="*/ 21427950 w 23215066"/>
                <a:gd name="connsiteY1608" fmla="*/ 148424 h 5613479"/>
                <a:gd name="connsiteX1609" fmla="*/ 8037742 w 23215066"/>
                <a:gd name="connsiteY1609" fmla="*/ 137958 h 5613479"/>
                <a:gd name="connsiteX1610" fmla="*/ 8024104 w 23215066"/>
                <a:gd name="connsiteY1610" fmla="*/ 76115 h 5613479"/>
                <a:gd name="connsiteX1611" fmla="*/ 8087216 w 23215066"/>
                <a:gd name="connsiteY1611" fmla="*/ 63429 h 5613479"/>
                <a:gd name="connsiteX1612" fmla="*/ 8098950 w 23215066"/>
                <a:gd name="connsiteY1612" fmla="*/ 125907 h 5613479"/>
                <a:gd name="connsiteX1613" fmla="*/ 8037742 w 23215066"/>
                <a:gd name="connsiteY1613" fmla="*/ 137958 h 5613479"/>
                <a:gd name="connsiteX1614" fmla="*/ 8968881 w 23215066"/>
                <a:gd name="connsiteY1614" fmla="*/ 134153 h 5613479"/>
                <a:gd name="connsiteX1615" fmla="*/ 8907354 w 23215066"/>
                <a:gd name="connsiteY1615" fmla="*/ 122101 h 5613479"/>
                <a:gd name="connsiteX1616" fmla="*/ 8918772 w 23215066"/>
                <a:gd name="connsiteY1616" fmla="*/ 59623 h 5613479"/>
                <a:gd name="connsiteX1617" fmla="*/ 8981884 w 23215066"/>
                <a:gd name="connsiteY1617" fmla="*/ 71992 h 5613479"/>
                <a:gd name="connsiteX1618" fmla="*/ 8968881 w 23215066"/>
                <a:gd name="connsiteY1618" fmla="*/ 134153 h 5613479"/>
                <a:gd name="connsiteX1619" fmla="*/ 20497444 w 23215066"/>
                <a:gd name="connsiteY1619" fmla="*/ 124955 h 5613479"/>
                <a:gd name="connsiteX1620" fmla="*/ 20485710 w 23215066"/>
                <a:gd name="connsiteY1620" fmla="*/ 62478 h 5613479"/>
                <a:gd name="connsiteX1621" fmla="*/ 20549140 w 23215066"/>
                <a:gd name="connsiteY1621" fmla="*/ 51378 h 5613479"/>
                <a:gd name="connsiteX1622" fmla="*/ 20558970 w 23215066"/>
                <a:gd name="connsiteY1622" fmla="*/ 114172 h 5613479"/>
                <a:gd name="connsiteX1623" fmla="*/ 20497444 w 23215066"/>
                <a:gd name="connsiteY1623" fmla="*/ 124955 h 5613479"/>
                <a:gd name="connsiteX1624" fmla="*/ 21305848 w 23215066"/>
                <a:gd name="connsiteY1624" fmla="*/ 122735 h 5613479"/>
                <a:gd name="connsiteX1625" fmla="*/ 21244322 w 23215066"/>
                <a:gd name="connsiteY1625" fmla="*/ 112587 h 5613479"/>
                <a:gd name="connsiteX1626" fmla="*/ 21253836 w 23215066"/>
                <a:gd name="connsiteY1626" fmla="*/ 49792 h 5613479"/>
                <a:gd name="connsiteX1627" fmla="*/ 21317266 w 23215066"/>
                <a:gd name="connsiteY1627" fmla="*/ 60258 h 5613479"/>
                <a:gd name="connsiteX1628" fmla="*/ 21305848 w 23215066"/>
                <a:gd name="connsiteY1628" fmla="*/ 122735 h 5613479"/>
                <a:gd name="connsiteX1629" fmla="*/ 8160793 w 23215066"/>
                <a:gd name="connsiteY1629" fmla="*/ 114807 h 5613479"/>
                <a:gd name="connsiteX1630" fmla="*/ 8150645 w 23215066"/>
                <a:gd name="connsiteY1630" fmla="*/ 52329 h 5613479"/>
                <a:gd name="connsiteX1631" fmla="*/ 8214391 w 23215066"/>
                <a:gd name="connsiteY1631" fmla="*/ 43132 h 5613479"/>
                <a:gd name="connsiteX1632" fmla="*/ 8222637 w 23215066"/>
                <a:gd name="connsiteY1632" fmla="*/ 105927 h 5613479"/>
                <a:gd name="connsiteX1633" fmla="*/ 8160793 w 23215066"/>
                <a:gd name="connsiteY1633" fmla="*/ 114807 h 5613479"/>
                <a:gd name="connsiteX1634" fmla="*/ 8845828 w 23215066"/>
                <a:gd name="connsiteY1634" fmla="*/ 111952 h 5613479"/>
                <a:gd name="connsiteX1635" fmla="*/ 8783985 w 23215066"/>
                <a:gd name="connsiteY1635" fmla="*/ 103389 h 5613479"/>
                <a:gd name="connsiteX1636" fmla="*/ 8791596 w 23215066"/>
                <a:gd name="connsiteY1636" fmla="*/ 40277 h 5613479"/>
                <a:gd name="connsiteX1637" fmla="*/ 8855343 w 23215066"/>
                <a:gd name="connsiteY1637" fmla="*/ 48840 h 5613479"/>
                <a:gd name="connsiteX1638" fmla="*/ 8845828 w 23215066"/>
                <a:gd name="connsiteY1638" fmla="*/ 111952 h 5613479"/>
                <a:gd name="connsiteX1639" fmla="*/ 20621130 w 23215066"/>
                <a:gd name="connsiteY1639" fmla="*/ 105610 h 5613479"/>
                <a:gd name="connsiteX1640" fmla="*/ 20612886 w 23215066"/>
                <a:gd name="connsiteY1640" fmla="*/ 42815 h 5613479"/>
                <a:gd name="connsiteX1641" fmla="*/ 20676948 w 23215066"/>
                <a:gd name="connsiteY1641" fmla="*/ 35520 h 5613479"/>
                <a:gd name="connsiteX1642" fmla="*/ 20683292 w 23215066"/>
                <a:gd name="connsiteY1642" fmla="*/ 98632 h 5613479"/>
                <a:gd name="connsiteX1643" fmla="*/ 20621130 w 23215066"/>
                <a:gd name="connsiteY1643" fmla="*/ 105610 h 5613479"/>
                <a:gd name="connsiteX1644" fmla="*/ 21182162 w 23215066"/>
                <a:gd name="connsiteY1644" fmla="*/ 103707 h 5613479"/>
                <a:gd name="connsiteX1645" fmla="*/ 21120002 w 23215066"/>
                <a:gd name="connsiteY1645" fmla="*/ 97047 h 5613479"/>
                <a:gd name="connsiteX1646" fmla="*/ 21126028 w 23215066"/>
                <a:gd name="connsiteY1646" fmla="*/ 33935 h 5613479"/>
                <a:gd name="connsiteX1647" fmla="*/ 21189774 w 23215066"/>
                <a:gd name="connsiteY1647" fmla="*/ 40912 h 5613479"/>
                <a:gd name="connsiteX1648" fmla="*/ 21182162 w 23215066"/>
                <a:gd name="connsiteY1648" fmla="*/ 103707 h 5613479"/>
                <a:gd name="connsiteX1649" fmla="*/ 8284797 w 23215066"/>
                <a:gd name="connsiteY1649" fmla="*/ 98632 h 5613479"/>
                <a:gd name="connsiteX1650" fmla="*/ 8278455 w 23215066"/>
                <a:gd name="connsiteY1650" fmla="*/ 35520 h 5613479"/>
                <a:gd name="connsiteX1651" fmla="*/ 8342518 w 23215066"/>
                <a:gd name="connsiteY1651" fmla="*/ 29812 h 5613479"/>
                <a:gd name="connsiteX1652" fmla="*/ 8347275 w 23215066"/>
                <a:gd name="connsiteY1652" fmla="*/ 92924 h 5613479"/>
                <a:gd name="connsiteX1653" fmla="*/ 8284797 w 23215066"/>
                <a:gd name="connsiteY1653" fmla="*/ 98632 h 5613479"/>
                <a:gd name="connsiteX1654" fmla="*/ 8721507 w 23215066"/>
                <a:gd name="connsiteY1654" fmla="*/ 96729 h 5613479"/>
                <a:gd name="connsiteX1655" fmla="*/ 8659346 w 23215066"/>
                <a:gd name="connsiteY1655" fmla="*/ 91655 h 5613479"/>
                <a:gd name="connsiteX1656" fmla="*/ 8663469 w 23215066"/>
                <a:gd name="connsiteY1656" fmla="*/ 28226 h 5613479"/>
                <a:gd name="connsiteX1657" fmla="*/ 8727533 w 23215066"/>
                <a:gd name="connsiteY1657" fmla="*/ 33300 h 5613479"/>
                <a:gd name="connsiteX1658" fmla="*/ 8721507 w 23215066"/>
                <a:gd name="connsiteY1658" fmla="*/ 96729 h 5613479"/>
                <a:gd name="connsiteX1659" fmla="*/ 20745452 w 23215066"/>
                <a:gd name="connsiteY1659" fmla="*/ 92924 h 5613479"/>
                <a:gd name="connsiteX1660" fmla="*/ 20741012 w 23215066"/>
                <a:gd name="connsiteY1660" fmla="*/ 29495 h 5613479"/>
                <a:gd name="connsiteX1661" fmla="*/ 20805076 w 23215066"/>
                <a:gd name="connsiteY1661" fmla="*/ 25689 h 5613479"/>
                <a:gd name="connsiteX1662" fmla="*/ 20807930 w 23215066"/>
                <a:gd name="connsiteY1662" fmla="*/ 89118 h 5613479"/>
                <a:gd name="connsiteX1663" fmla="*/ 20745452 w 23215066"/>
                <a:gd name="connsiteY1663" fmla="*/ 92924 h 5613479"/>
                <a:gd name="connsiteX1664" fmla="*/ 21057840 w 23215066"/>
                <a:gd name="connsiteY1664" fmla="*/ 91972 h 5613479"/>
                <a:gd name="connsiteX1665" fmla="*/ 21015026 w 23215066"/>
                <a:gd name="connsiteY1665" fmla="*/ 89435 h 5613479"/>
                <a:gd name="connsiteX1666" fmla="*/ 20995364 w 23215066"/>
                <a:gd name="connsiteY1666" fmla="*/ 88484 h 5613479"/>
                <a:gd name="connsiteX1667" fmla="*/ 20997584 w 23215066"/>
                <a:gd name="connsiteY1667" fmla="*/ 25055 h 5613479"/>
                <a:gd name="connsiteX1668" fmla="*/ 21017562 w 23215066"/>
                <a:gd name="connsiteY1668" fmla="*/ 26006 h 5613479"/>
                <a:gd name="connsiteX1669" fmla="*/ 21061646 w 23215066"/>
                <a:gd name="connsiteY1669" fmla="*/ 28543 h 5613479"/>
                <a:gd name="connsiteX1670" fmla="*/ 21057840 w 23215066"/>
                <a:gd name="connsiteY1670" fmla="*/ 91972 h 5613479"/>
                <a:gd name="connsiteX1671" fmla="*/ 8409436 w 23215066"/>
                <a:gd name="connsiteY1671" fmla="*/ 89435 h 5613479"/>
                <a:gd name="connsiteX1672" fmla="*/ 8406581 w 23215066"/>
                <a:gd name="connsiteY1672" fmla="*/ 26006 h 5613479"/>
                <a:gd name="connsiteX1673" fmla="*/ 8470961 w 23215066"/>
                <a:gd name="connsiteY1673" fmla="*/ 24103 h 5613479"/>
                <a:gd name="connsiteX1674" fmla="*/ 8472230 w 23215066"/>
                <a:gd name="connsiteY1674" fmla="*/ 87532 h 5613479"/>
                <a:gd name="connsiteX1675" fmla="*/ 8409436 w 23215066"/>
                <a:gd name="connsiteY1675" fmla="*/ 89435 h 5613479"/>
                <a:gd name="connsiteX1676" fmla="*/ 8596868 w 23215066"/>
                <a:gd name="connsiteY1676" fmla="*/ 88801 h 5613479"/>
                <a:gd name="connsiteX1677" fmla="*/ 8534391 w 23215066"/>
                <a:gd name="connsiteY1677" fmla="*/ 87215 h 5613479"/>
                <a:gd name="connsiteX1678" fmla="*/ 8535026 w 23215066"/>
                <a:gd name="connsiteY1678" fmla="*/ 23786 h 5613479"/>
                <a:gd name="connsiteX1679" fmla="*/ 8599406 w 23215066"/>
                <a:gd name="connsiteY1679" fmla="*/ 25372 h 5613479"/>
                <a:gd name="connsiteX1680" fmla="*/ 8596868 w 23215066"/>
                <a:gd name="connsiteY1680" fmla="*/ 88801 h 5613479"/>
                <a:gd name="connsiteX1681" fmla="*/ 20870408 w 23215066"/>
                <a:gd name="connsiteY1681" fmla="*/ 87532 h 5613479"/>
                <a:gd name="connsiteX1682" fmla="*/ 20869456 w 23215066"/>
                <a:gd name="connsiteY1682" fmla="*/ 24103 h 5613479"/>
                <a:gd name="connsiteX1683" fmla="*/ 20908782 w 23215066"/>
                <a:gd name="connsiteY1683" fmla="*/ 23786 h 5613479"/>
                <a:gd name="connsiteX1684" fmla="*/ 20933838 w 23215066"/>
                <a:gd name="connsiteY1684" fmla="*/ 23786 h 5613479"/>
                <a:gd name="connsiteX1685" fmla="*/ 20933202 w 23215066"/>
                <a:gd name="connsiteY1685" fmla="*/ 87215 h 5613479"/>
                <a:gd name="connsiteX1686" fmla="*/ 20908782 w 23215066"/>
                <a:gd name="connsiteY1686" fmla="*/ 87215 h 5613479"/>
                <a:gd name="connsiteX1687" fmla="*/ 20870408 w 23215066"/>
                <a:gd name="connsiteY1687" fmla="*/ 87532 h 5613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Lst>
              <a:rect l="l" t="t" r="r" b="b"/>
              <a:pathLst>
                <a:path w="23215066" h="5613479">
                  <a:moveTo>
                    <a:pt x="2315164" y="5601428"/>
                  </a:moveTo>
                  <a:lnTo>
                    <a:pt x="2303429" y="5601428"/>
                  </a:lnTo>
                  <a:lnTo>
                    <a:pt x="2304064" y="5537999"/>
                  </a:lnTo>
                  <a:lnTo>
                    <a:pt x="2315164" y="5537999"/>
                  </a:lnTo>
                  <a:cubicBezTo>
                    <a:pt x="2332290" y="5537999"/>
                    <a:pt x="2349415" y="5537682"/>
                    <a:pt x="2366541" y="5537364"/>
                  </a:cubicBezTo>
                  <a:lnTo>
                    <a:pt x="2368127" y="5600793"/>
                  </a:lnTo>
                  <a:cubicBezTo>
                    <a:pt x="2350050" y="5601428"/>
                    <a:pt x="2332607" y="5601428"/>
                    <a:pt x="2315164" y="5601428"/>
                  </a:cubicBezTo>
                  <a:close/>
                  <a:moveTo>
                    <a:pt x="14701923" y="5601428"/>
                  </a:moveTo>
                  <a:cubicBezTo>
                    <a:pt x="14680358" y="5601428"/>
                    <a:pt x="14659109" y="5601111"/>
                    <a:pt x="14637543" y="5600159"/>
                  </a:cubicBezTo>
                  <a:lnTo>
                    <a:pt x="14639446" y="5536730"/>
                  </a:lnTo>
                  <a:cubicBezTo>
                    <a:pt x="14660377" y="5537364"/>
                    <a:pt x="14680993" y="5537682"/>
                    <a:pt x="14701923" y="5537682"/>
                  </a:cubicBezTo>
                  <a:lnTo>
                    <a:pt x="14701923" y="5601428"/>
                  </a:lnTo>
                  <a:close/>
                  <a:moveTo>
                    <a:pt x="14766304" y="5600793"/>
                  </a:moveTo>
                  <a:lnTo>
                    <a:pt x="14764718" y="5537364"/>
                  </a:lnTo>
                  <a:cubicBezTo>
                    <a:pt x="14782161" y="5537047"/>
                    <a:pt x="14799605" y="5536413"/>
                    <a:pt x="14817047" y="5535461"/>
                  </a:cubicBezTo>
                  <a:lnTo>
                    <a:pt x="14827196" y="5534827"/>
                  </a:lnTo>
                  <a:lnTo>
                    <a:pt x="14830685" y="5598256"/>
                  </a:lnTo>
                  <a:lnTo>
                    <a:pt x="14820219" y="5598891"/>
                  </a:lnTo>
                  <a:cubicBezTo>
                    <a:pt x="14802141" y="5599842"/>
                    <a:pt x="14784381" y="5600476"/>
                    <a:pt x="14766304" y="5600793"/>
                  </a:cubicBezTo>
                  <a:close/>
                  <a:moveTo>
                    <a:pt x="2239366" y="5600159"/>
                  </a:moveTo>
                  <a:cubicBezTo>
                    <a:pt x="2217800" y="5599525"/>
                    <a:pt x="2196551" y="5598574"/>
                    <a:pt x="2174985" y="5597305"/>
                  </a:cubicBezTo>
                  <a:lnTo>
                    <a:pt x="2178791" y="5533876"/>
                  </a:lnTo>
                  <a:cubicBezTo>
                    <a:pt x="2199406" y="5535144"/>
                    <a:pt x="2220337" y="5536096"/>
                    <a:pt x="2241269" y="5536730"/>
                  </a:cubicBezTo>
                  <a:lnTo>
                    <a:pt x="2239366" y="5600159"/>
                  </a:lnTo>
                  <a:close/>
                  <a:moveTo>
                    <a:pt x="2432190" y="5598574"/>
                  </a:moveTo>
                  <a:lnTo>
                    <a:pt x="2429019" y="5535144"/>
                  </a:lnTo>
                  <a:cubicBezTo>
                    <a:pt x="2449951" y="5534193"/>
                    <a:pt x="2470565" y="5532607"/>
                    <a:pt x="2491497" y="5531021"/>
                  </a:cubicBezTo>
                  <a:lnTo>
                    <a:pt x="2496571" y="5594134"/>
                  </a:lnTo>
                  <a:cubicBezTo>
                    <a:pt x="2475005" y="5596036"/>
                    <a:pt x="2453439" y="5597622"/>
                    <a:pt x="2432190" y="5598574"/>
                  </a:cubicBezTo>
                  <a:close/>
                  <a:moveTo>
                    <a:pt x="14573480" y="5597305"/>
                  </a:moveTo>
                  <a:cubicBezTo>
                    <a:pt x="14551914" y="5596036"/>
                    <a:pt x="14530665" y="5594451"/>
                    <a:pt x="14509417" y="5592548"/>
                  </a:cubicBezTo>
                  <a:lnTo>
                    <a:pt x="14514807" y="5529436"/>
                  </a:lnTo>
                  <a:cubicBezTo>
                    <a:pt x="14535422" y="5531338"/>
                    <a:pt x="14556354" y="5532607"/>
                    <a:pt x="14577285" y="5533876"/>
                  </a:cubicBezTo>
                  <a:lnTo>
                    <a:pt x="14573480" y="5597305"/>
                  </a:lnTo>
                  <a:close/>
                  <a:moveTo>
                    <a:pt x="14894748" y="5594134"/>
                  </a:moveTo>
                  <a:lnTo>
                    <a:pt x="14889674" y="5531021"/>
                  </a:lnTo>
                  <a:cubicBezTo>
                    <a:pt x="14910606" y="5529436"/>
                    <a:pt x="14931220" y="5527533"/>
                    <a:pt x="14951834" y="5525313"/>
                  </a:cubicBezTo>
                  <a:lnTo>
                    <a:pt x="14958495" y="5588425"/>
                  </a:lnTo>
                  <a:cubicBezTo>
                    <a:pt x="14937563" y="5590328"/>
                    <a:pt x="14916314" y="5592548"/>
                    <a:pt x="14894748" y="5594134"/>
                  </a:cubicBezTo>
                  <a:close/>
                  <a:moveTo>
                    <a:pt x="2110922" y="5592548"/>
                  </a:moveTo>
                  <a:cubicBezTo>
                    <a:pt x="2089673" y="5590645"/>
                    <a:pt x="2068107" y="5588425"/>
                    <a:pt x="2046859" y="5585888"/>
                  </a:cubicBezTo>
                  <a:lnTo>
                    <a:pt x="2054153" y="5522776"/>
                  </a:lnTo>
                  <a:cubicBezTo>
                    <a:pt x="2074767" y="5525313"/>
                    <a:pt x="2095382" y="5527216"/>
                    <a:pt x="2116313" y="5529119"/>
                  </a:cubicBezTo>
                  <a:lnTo>
                    <a:pt x="2110922" y="5592548"/>
                  </a:lnTo>
                  <a:close/>
                  <a:moveTo>
                    <a:pt x="2560317" y="5588425"/>
                  </a:moveTo>
                  <a:lnTo>
                    <a:pt x="2553657" y="5525313"/>
                  </a:lnTo>
                  <a:cubicBezTo>
                    <a:pt x="2574272" y="5523093"/>
                    <a:pt x="2595203" y="5520556"/>
                    <a:pt x="2615818" y="5517701"/>
                  </a:cubicBezTo>
                  <a:lnTo>
                    <a:pt x="2624381" y="5580496"/>
                  </a:lnTo>
                  <a:cubicBezTo>
                    <a:pt x="2602815" y="5583668"/>
                    <a:pt x="2581566" y="5586205"/>
                    <a:pt x="2560317" y="5588425"/>
                  </a:cubicBezTo>
                  <a:close/>
                  <a:moveTo>
                    <a:pt x="14445353" y="5586205"/>
                  </a:moveTo>
                  <a:cubicBezTo>
                    <a:pt x="14424104" y="5583668"/>
                    <a:pt x="14402855" y="5580814"/>
                    <a:pt x="14381607" y="5577959"/>
                  </a:cubicBezTo>
                  <a:lnTo>
                    <a:pt x="14390803" y="5515164"/>
                  </a:lnTo>
                  <a:cubicBezTo>
                    <a:pt x="14411419" y="5518018"/>
                    <a:pt x="14432033" y="5520873"/>
                    <a:pt x="14452965" y="5523093"/>
                  </a:cubicBezTo>
                  <a:lnTo>
                    <a:pt x="14445353" y="5586205"/>
                  </a:lnTo>
                  <a:close/>
                  <a:moveTo>
                    <a:pt x="15022558" y="5580179"/>
                  </a:moveTo>
                  <a:lnTo>
                    <a:pt x="15013995" y="5517384"/>
                  </a:lnTo>
                  <a:cubicBezTo>
                    <a:pt x="15034610" y="5514530"/>
                    <a:pt x="15055224" y="5511359"/>
                    <a:pt x="15075838" y="5507870"/>
                  </a:cubicBezTo>
                  <a:lnTo>
                    <a:pt x="15086305" y="5570348"/>
                  </a:lnTo>
                  <a:cubicBezTo>
                    <a:pt x="15065055" y="5574153"/>
                    <a:pt x="15043806" y="5577325"/>
                    <a:pt x="15022558" y="5580179"/>
                  </a:cubicBezTo>
                  <a:close/>
                  <a:moveTo>
                    <a:pt x="1983112" y="5577642"/>
                  </a:moveTo>
                  <a:cubicBezTo>
                    <a:pt x="1961864" y="5574470"/>
                    <a:pt x="1940615" y="5570982"/>
                    <a:pt x="1919683" y="5567493"/>
                  </a:cubicBezTo>
                  <a:lnTo>
                    <a:pt x="1930466" y="5505016"/>
                  </a:lnTo>
                  <a:cubicBezTo>
                    <a:pt x="1951080" y="5508504"/>
                    <a:pt x="1971695" y="5511993"/>
                    <a:pt x="1992309" y="5514847"/>
                  </a:cubicBezTo>
                  <a:lnTo>
                    <a:pt x="1983112" y="5577642"/>
                  </a:lnTo>
                  <a:close/>
                  <a:moveTo>
                    <a:pt x="2687810" y="5571299"/>
                  </a:moveTo>
                  <a:lnTo>
                    <a:pt x="2677661" y="5508821"/>
                  </a:lnTo>
                  <a:cubicBezTo>
                    <a:pt x="2698276" y="5505333"/>
                    <a:pt x="2718890" y="5501844"/>
                    <a:pt x="2739188" y="5497721"/>
                  </a:cubicBezTo>
                  <a:lnTo>
                    <a:pt x="2751239" y="5559882"/>
                  </a:lnTo>
                  <a:cubicBezTo>
                    <a:pt x="2729990" y="5564005"/>
                    <a:pt x="2708742" y="5567810"/>
                    <a:pt x="2687810" y="5571299"/>
                  </a:cubicBezTo>
                  <a:close/>
                  <a:moveTo>
                    <a:pt x="14318178" y="5567810"/>
                  </a:moveTo>
                  <a:cubicBezTo>
                    <a:pt x="14296929" y="5564005"/>
                    <a:pt x="14275997" y="5560199"/>
                    <a:pt x="14255065" y="5555759"/>
                  </a:cubicBezTo>
                  <a:lnTo>
                    <a:pt x="14267752" y="5493598"/>
                  </a:lnTo>
                  <a:cubicBezTo>
                    <a:pt x="14288049" y="5497721"/>
                    <a:pt x="14308663" y="5501527"/>
                    <a:pt x="14329277" y="5505016"/>
                  </a:cubicBezTo>
                  <a:lnTo>
                    <a:pt x="14318178" y="5567810"/>
                  </a:lnTo>
                  <a:close/>
                  <a:moveTo>
                    <a:pt x="15149416" y="5559247"/>
                  </a:moveTo>
                  <a:lnTo>
                    <a:pt x="15137365" y="5497087"/>
                  </a:lnTo>
                  <a:cubicBezTo>
                    <a:pt x="15157979" y="5492964"/>
                    <a:pt x="15178277" y="5488841"/>
                    <a:pt x="15198574" y="5484084"/>
                  </a:cubicBezTo>
                  <a:lnTo>
                    <a:pt x="15212528" y="5545927"/>
                  </a:lnTo>
                  <a:cubicBezTo>
                    <a:pt x="15191596" y="5550684"/>
                    <a:pt x="15170665" y="5555124"/>
                    <a:pt x="15149416" y="5559247"/>
                  </a:cubicBezTo>
                  <a:close/>
                  <a:moveTo>
                    <a:pt x="1856571" y="5555442"/>
                  </a:moveTo>
                  <a:cubicBezTo>
                    <a:pt x="1835639" y="5551002"/>
                    <a:pt x="1814708" y="5546562"/>
                    <a:pt x="1793776" y="5541804"/>
                  </a:cubicBezTo>
                  <a:lnTo>
                    <a:pt x="1808365" y="5479961"/>
                  </a:lnTo>
                  <a:cubicBezTo>
                    <a:pt x="1828662" y="5484718"/>
                    <a:pt x="1848959" y="5489158"/>
                    <a:pt x="1869574" y="5493281"/>
                  </a:cubicBezTo>
                  <a:lnTo>
                    <a:pt x="1856571" y="5555442"/>
                  </a:lnTo>
                  <a:close/>
                  <a:moveTo>
                    <a:pt x="2814034" y="5546562"/>
                  </a:moveTo>
                  <a:lnTo>
                    <a:pt x="2800080" y="5484718"/>
                  </a:lnTo>
                  <a:cubicBezTo>
                    <a:pt x="2820377" y="5480278"/>
                    <a:pt x="2840674" y="5475204"/>
                    <a:pt x="2860972" y="5470130"/>
                  </a:cubicBezTo>
                  <a:lnTo>
                    <a:pt x="2876512" y="5531656"/>
                  </a:lnTo>
                  <a:cubicBezTo>
                    <a:pt x="2855897" y="5537047"/>
                    <a:pt x="2834966" y="5541804"/>
                    <a:pt x="2814034" y="5546562"/>
                  </a:cubicBezTo>
                  <a:close/>
                  <a:moveTo>
                    <a:pt x="14191953" y="5542439"/>
                  </a:moveTo>
                  <a:cubicBezTo>
                    <a:pt x="14171022" y="5537682"/>
                    <a:pt x="14150090" y="5532290"/>
                    <a:pt x="14129476" y="5526898"/>
                  </a:cubicBezTo>
                  <a:lnTo>
                    <a:pt x="14145650" y="5465373"/>
                  </a:lnTo>
                  <a:cubicBezTo>
                    <a:pt x="14165631" y="5470764"/>
                    <a:pt x="14185928" y="5475521"/>
                    <a:pt x="14206225" y="5480278"/>
                  </a:cubicBezTo>
                  <a:lnTo>
                    <a:pt x="14191953" y="5542439"/>
                  </a:lnTo>
                  <a:close/>
                  <a:moveTo>
                    <a:pt x="15275006" y="5531021"/>
                  </a:moveTo>
                  <a:lnTo>
                    <a:pt x="15259149" y="5469495"/>
                  </a:lnTo>
                  <a:cubicBezTo>
                    <a:pt x="15279446" y="5464421"/>
                    <a:pt x="15299427" y="5458712"/>
                    <a:pt x="15319406" y="5453004"/>
                  </a:cubicBezTo>
                  <a:lnTo>
                    <a:pt x="15336850" y="5513896"/>
                  </a:lnTo>
                  <a:cubicBezTo>
                    <a:pt x="15316552" y="5519922"/>
                    <a:pt x="15295938" y="5525630"/>
                    <a:pt x="15275006" y="5531021"/>
                  </a:cubicBezTo>
                  <a:close/>
                  <a:moveTo>
                    <a:pt x="1731298" y="5526264"/>
                  </a:moveTo>
                  <a:cubicBezTo>
                    <a:pt x="1710367" y="5520873"/>
                    <a:pt x="1689752" y="5515164"/>
                    <a:pt x="1669138" y="5509138"/>
                  </a:cubicBezTo>
                  <a:lnTo>
                    <a:pt x="1687215" y="5448246"/>
                  </a:lnTo>
                  <a:cubicBezTo>
                    <a:pt x="1707195" y="5454272"/>
                    <a:pt x="1727176" y="5459664"/>
                    <a:pt x="1747473" y="5465055"/>
                  </a:cubicBezTo>
                  <a:lnTo>
                    <a:pt x="1731298" y="5526264"/>
                  </a:lnTo>
                  <a:close/>
                  <a:moveTo>
                    <a:pt x="2938672" y="5514847"/>
                  </a:moveTo>
                  <a:lnTo>
                    <a:pt x="2921229" y="5453955"/>
                  </a:lnTo>
                  <a:cubicBezTo>
                    <a:pt x="2941209" y="5448246"/>
                    <a:pt x="2961190" y="5442221"/>
                    <a:pt x="2981170" y="5435878"/>
                  </a:cubicBezTo>
                  <a:lnTo>
                    <a:pt x="3000199" y="5496453"/>
                  </a:lnTo>
                  <a:cubicBezTo>
                    <a:pt x="2979901" y="5502795"/>
                    <a:pt x="2959287" y="5509138"/>
                    <a:pt x="2938672" y="5514847"/>
                  </a:cubicBezTo>
                  <a:close/>
                  <a:moveTo>
                    <a:pt x="14067632" y="5509773"/>
                  </a:moveTo>
                  <a:cubicBezTo>
                    <a:pt x="14047018" y="5503747"/>
                    <a:pt x="14026403" y="5497404"/>
                    <a:pt x="14006106" y="5490744"/>
                  </a:cubicBezTo>
                  <a:lnTo>
                    <a:pt x="14025452" y="5430486"/>
                  </a:lnTo>
                  <a:cubicBezTo>
                    <a:pt x="14045432" y="5436829"/>
                    <a:pt x="14065413" y="5443172"/>
                    <a:pt x="14085393" y="5448881"/>
                  </a:cubicBezTo>
                  <a:lnTo>
                    <a:pt x="14067632" y="5509773"/>
                  </a:lnTo>
                  <a:close/>
                  <a:moveTo>
                    <a:pt x="15398692" y="5495501"/>
                  </a:moveTo>
                  <a:lnTo>
                    <a:pt x="15379347" y="5434926"/>
                  </a:lnTo>
                  <a:cubicBezTo>
                    <a:pt x="15399327" y="5428584"/>
                    <a:pt x="15418990" y="5421923"/>
                    <a:pt x="15438653" y="5415263"/>
                  </a:cubicBezTo>
                  <a:lnTo>
                    <a:pt x="15459585" y="5475204"/>
                  </a:lnTo>
                  <a:cubicBezTo>
                    <a:pt x="15439287" y="5482181"/>
                    <a:pt x="15418990" y="5489158"/>
                    <a:pt x="15398692" y="5495501"/>
                  </a:cubicBezTo>
                  <a:close/>
                  <a:moveTo>
                    <a:pt x="1607612" y="5489792"/>
                  </a:moveTo>
                  <a:cubicBezTo>
                    <a:pt x="1586997" y="5483133"/>
                    <a:pt x="1566700" y="5476155"/>
                    <a:pt x="1546403" y="5468861"/>
                  </a:cubicBezTo>
                  <a:lnTo>
                    <a:pt x="1567651" y="5409238"/>
                  </a:lnTo>
                  <a:cubicBezTo>
                    <a:pt x="1587314" y="5416215"/>
                    <a:pt x="1606977" y="5422875"/>
                    <a:pt x="1626958" y="5429535"/>
                  </a:cubicBezTo>
                  <a:lnTo>
                    <a:pt x="1607612" y="5489792"/>
                  </a:lnTo>
                  <a:close/>
                  <a:moveTo>
                    <a:pt x="3061408" y="5476155"/>
                  </a:moveTo>
                  <a:lnTo>
                    <a:pt x="3040476" y="5416215"/>
                  </a:lnTo>
                  <a:cubicBezTo>
                    <a:pt x="3060139" y="5409238"/>
                    <a:pt x="3079802" y="5402260"/>
                    <a:pt x="3099148" y="5394966"/>
                  </a:cubicBezTo>
                  <a:lnTo>
                    <a:pt x="3121665" y="5454272"/>
                  </a:lnTo>
                  <a:cubicBezTo>
                    <a:pt x="3101685" y="5461884"/>
                    <a:pt x="3081388" y="5469178"/>
                    <a:pt x="3061408" y="5476155"/>
                  </a:cubicBezTo>
                  <a:close/>
                  <a:moveTo>
                    <a:pt x="13944897" y="5469813"/>
                  </a:moveTo>
                  <a:cubicBezTo>
                    <a:pt x="13924600" y="5462518"/>
                    <a:pt x="13904302" y="5455224"/>
                    <a:pt x="13884322" y="5447295"/>
                  </a:cubicBezTo>
                  <a:lnTo>
                    <a:pt x="13907156" y="5387989"/>
                  </a:lnTo>
                  <a:cubicBezTo>
                    <a:pt x="13926503" y="5395600"/>
                    <a:pt x="13946165" y="5402895"/>
                    <a:pt x="13965828" y="5409872"/>
                  </a:cubicBezTo>
                  <a:lnTo>
                    <a:pt x="13944897" y="5469813"/>
                  </a:lnTo>
                  <a:close/>
                  <a:moveTo>
                    <a:pt x="15519842" y="5453321"/>
                  </a:moveTo>
                  <a:lnTo>
                    <a:pt x="15497325" y="5394015"/>
                  </a:lnTo>
                  <a:cubicBezTo>
                    <a:pt x="15516671" y="5386720"/>
                    <a:pt x="15536017" y="5379109"/>
                    <a:pt x="15555362" y="5371180"/>
                  </a:cubicBezTo>
                  <a:lnTo>
                    <a:pt x="15579783" y="5429852"/>
                  </a:lnTo>
                  <a:cubicBezTo>
                    <a:pt x="15559803" y="5437781"/>
                    <a:pt x="15539823" y="5445709"/>
                    <a:pt x="15519842" y="5453321"/>
                  </a:cubicBezTo>
                  <a:close/>
                  <a:moveTo>
                    <a:pt x="1486145" y="5446344"/>
                  </a:moveTo>
                  <a:cubicBezTo>
                    <a:pt x="1466165" y="5438415"/>
                    <a:pt x="1446185" y="5430486"/>
                    <a:pt x="1426522" y="5422241"/>
                  </a:cubicBezTo>
                  <a:lnTo>
                    <a:pt x="1451259" y="5363886"/>
                  </a:lnTo>
                  <a:cubicBezTo>
                    <a:pt x="1470605" y="5372132"/>
                    <a:pt x="1489951" y="5379743"/>
                    <a:pt x="1509296" y="5387354"/>
                  </a:cubicBezTo>
                  <a:lnTo>
                    <a:pt x="1486145" y="5446344"/>
                  </a:lnTo>
                  <a:close/>
                  <a:moveTo>
                    <a:pt x="3181289" y="5430803"/>
                  </a:moveTo>
                  <a:lnTo>
                    <a:pt x="3157186" y="5372132"/>
                  </a:lnTo>
                  <a:cubicBezTo>
                    <a:pt x="3176531" y="5364203"/>
                    <a:pt x="3195560" y="5355957"/>
                    <a:pt x="3214589" y="5347711"/>
                  </a:cubicBezTo>
                  <a:lnTo>
                    <a:pt x="3240278" y="5405749"/>
                  </a:lnTo>
                  <a:cubicBezTo>
                    <a:pt x="3220615" y="5414312"/>
                    <a:pt x="3200952" y="5422558"/>
                    <a:pt x="3181289" y="5430803"/>
                  </a:cubicBezTo>
                  <a:close/>
                  <a:moveTo>
                    <a:pt x="13824699" y="5423192"/>
                  </a:moveTo>
                  <a:cubicBezTo>
                    <a:pt x="13805035" y="5414946"/>
                    <a:pt x="13785056" y="5406066"/>
                    <a:pt x="13765709" y="5397186"/>
                  </a:cubicBezTo>
                  <a:lnTo>
                    <a:pt x="13792033" y="5339466"/>
                  </a:lnTo>
                  <a:cubicBezTo>
                    <a:pt x="13811061" y="5348028"/>
                    <a:pt x="13830090" y="5356591"/>
                    <a:pt x="13849436" y="5364520"/>
                  </a:cubicBezTo>
                  <a:lnTo>
                    <a:pt x="13824699" y="5423192"/>
                  </a:lnTo>
                  <a:close/>
                  <a:moveTo>
                    <a:pt x="15638455" y="5404163"/>
                  </a:moveTo>
                  <a:lnTo>
                    <a:pt x="15612449" y="5346125"/>
                  </a:lnTo>
                  <a:cubicBezTo>
                    <a:pt x="15631478" y="5337563"/>
                    <a:pt x="15650190" y="5329000"/>
                    <a:pt x="15668901" y="5319802"/>
                  </a:cubicBezTo>
                  <a:lnTo>
                    <a:pt x="15696493" y="5376889"/>
                  </a:lnTo>
                  <a:cubicBezTo>
                    <a:pt x="15677464" y="5386720"/>
                    <a:pt x="15658118" y="5395600"/>
                    <a:pt x="15638455" y="5404163"/>
                  </a:cubicBezTo>
                  <a:close/>
                  <a:moveTo>
                    <a:pt x="1367215" y="5396235"/>
                  </a:moveTo>
                  <a:cubicBezTo>
                    <a:pt x="1347552" y="5387354"/>
                    <a:pt x="1328206" y="5378157"/>
                    <a:pt x="1308860" y="5368643"/>
                  </a:cubicBezTo>
                  <a:lnTo>
                    <a:pt x="1336769" y="5311874"/>
                  </a:lnTo>
                  <a:cubicBezTo>
                    <a:pt x="1355481" y="5321071"/>
                    <a:pt x="1374510" y="5329951"/>
                    <a:pt x="1393538" y="5338514"/>
                  </a:cubicBezTo>
                  <a:lnTo>
                    <a:pt x="1367215" y="5396235"/>
                  </a:lnTo>
                  <a:close/>
                  <a:moveTo>
                    <a:pt x="3298316" y="5378474"/>
                  </a:moveTo>
                  <a:lnTo>
                    <a:pt x="3270724" y="5321388"/>
                  </a:lnTo>
                  <a:cubicBezTo>
                    <a:pt x="3289436" y="5312508"/>
                    <a:pt x="3308147" y="5302994"/>
                    <a:pt x="3326542" y="5293479"/>
                  </a:cubicBezTo>
                  <a:lnTo>
                    <a:pt x="3355402" y="5349932"/>
                  </a:lnTo>
                  <a:cubicBezTo>
                    <a:pt x="3336690" y="5359763"/>
                    <a:pt x="3317661" y="5369277"/>
                    <a:pt x="3298316" y="5378474"/>
                  </a:cubicBezTo>
                  <a:close/>
                  <a:moveTo>
                    <a:pt x="13707355" y="5369911"/>
                  </a:moveTo>
                  <a:cubicBezTo>
                    <a:pt x="13688008" y="5360397"/>
                    <a:pt x="13668980" y="5350883"/>
                    <a:pt x="13649951" y="5340734"/>
                  </a:cubicBezTo>
                  <a:lnTo>
                    <a:pt x="13679446" y="5284599"/>
                  </a:lnTo>
                  <a:cubicBezTo>
                    <a:pt x="13697841" y="5294114"/>
                    <a:pt x="13716552" y="5303628"/>
                    <a:pt x="13735264" y="5312825"/>
                  </a:cubicBezTo>
                  <a:lnTo>
                    <a:pt x="13707355" y="5369911"/>
                  </a:lnTo>
                  <a:close/>
                  <a:moveTo>
                    <a:pt x="15753896" y="5348663"/>
                  </a:moveTo>
                  <a:lnTo>
                    <a:pt x="15724718" y="5292211"/>
                  </a:lnTo>
                  <a:cubicBezTo>
                    <a:pt x="15743113" y="5282696"/>
                    <a:pt x="15761507" y="5272865"/>
                    <a:pt x="15779902" y="5262716"/>
                  </a:cubicBezTo>
                  <a:lnTo>
                    <a:pt x="15810665" y="5318217"/>
                  </a:lnTo>
                  <a:cubicBezTo>
                    <a:pt x="15791954" y="5328682"/>
                    <a:pt x="15772925" y="5338831"/>
                    <a:pt x="15753896" y="5348663"/>
                  </a:cubicBezTo>
                  <a:close/>
                  <a:moveTo>
                    <a:pt x="1251774" y="5339466"/>
                  </a:moveTo>
                  <a:cubicBezTo>
                    <a:pt x="1232745" y="5329317"/>
                    <a:pt x="1214034" y="5319168"/>
                    <a:pt x="1195322" y="5308702"/>
                  </a:cubicBezTo>
                  <a:lnTo>
                    <a:pt x="1226403" y="5253519"/>
                  </a:lnTo>
                  <a:cubicBezTo>
                    <a:pt x="1244480" y="5263668"/>
                    <a:pt x="1262874" y="5273816"/>
                    <a:pt x="1281586" y="5283331"/>
                  </a:cubicBezTo>
                  <a:lnTo>
                    <a:pt x="1251774" y="5339466"/>
                  </a:lnTo>
                  <a:close/>
                  <a:moveTo>
                    <a:pt x="3412488" y="5319802"/>
                  </a:moveTo>
                  <a:lnTo>
                    <a:pt x="3382042" y="5264302"/>
                  </a:lnTo>
                  <a:cubicBezTo>
                    <a:pt x="3400437" y="5254153"/>
                    <a:pt x="3418514" y="5244004"/>
                    <a:pt x="3436274" y="5233539"/>
                  </a:cubicBezTo>
                  <a:lnTo>
                    <a:pt x="3468306" y="5288088"/>
                  </a:lnTo>
                  <a:cubicBezTo>
                    <a:pt x="3449911" y="5298871"/>
                    <a:pt x="3431199" y="5309654"/>
                    <a:pt x="3412488" y="5319802"/>
                  </a:cubicBezTo>
                  <a:close/>
                  <a:moveTo>
                    <a:pt x="13593182" y="5309971"/>
                  </a:moveTo>
                  <a:cubicBezTo>
                    <a:pt x="13574471" y="5299505"/>
                    <a:pt x="13555759" y="5288722"/>
                    <a:pt x="13537364" y="5277622"/>
                  </a:cubicBezTo>
                  <a:lnTo>
                    <a:pt x="13569714" y="5223073"/>
                  </a:lnTo>
                  <a:cubicBezTo>
                    <a:pt x="13587791" y="5233856"/>
                    <a:pt x="13605868" y="5244322"/>
                    <a:pt x="13623945" y="5254470"/>
                  </a:cubicBezTo>
                  <a:lnTo>
                    <a:pt x="13593182" y="5309971"/>
                  </a:lnTo>
                  <a:close/>
                  <a:moveTo>
                    <a:pt x="15866482" y="5286819"/>
                  </a:moveTo>
                  <a:lnTo>
                    <a:pt x="15834451" y="5232270"/>
                  </a:lnTo>
                  <a:cubicBezTo>
                    <a:pt x="15852528" y="5221804"/>
                    <a:pt x="15870289" y="5211022"/>
                    <a:pt x="15887732" y="5199921"/>
                  </a:cubicBezTo>
                  <a:lnTo>
                    <a:pt x="15921350" y="5253519"/>
                  </a:lnTo>
                  <a:cubicBezTo>
                    <a:pt x="15903271" y="5264619"/>
                    <a:pt x="15884877" y="5275719"/>
                    <a:pt x="15866482" y="5286819"/>
                  </a:cubicBezTo>
                  <a:close/>
                  <a:moveTo>
                    <a:pt x="1139505" y="5276353"/>
                  </a:moveTo>
                  <a:cubicBezTo>
                    <a:pt x="1121110" y="5265253"/>
                    <a:pt x="1102716" y="5253836"/>
                    <a:pt x="1084638" y="5242419"/>
                  </a:cubicBezTo>
                  <a:lnTo>
                    <a:pt x="1118890" y="5188821"/>
                  </a:lnTo>
                  <a:cubicBezTo>
                    <a:pt x="1136333" y="5199921"/>
                    <a:pt x="1154093" y="5211022"/>
                    <a:pt x="1172171" y="5221804"/>
                  </a:cubicBezTo>
                  <a:lnTo>
                    <a:pt x="1139505" y="5276353"/>
                  </a:lnTo>
                  <a:close/>
                  <a:moveTo>
                    <a:pt x="3523172" y="5254788"/>
                  </a:moveTo>
                  <a:lnTo>
                    <a:pt x="3489554" y="5200873"/>
                  </a:lnTo>
                  <a:cubicBezTo>
                    <a:pt x="3507314" y="5189773"/>
                    <a:pt x="3524758" y="5178356"/>
                    <a:pt x="3542200" y="5166938"/>
                  </a:cubicBezTo>
                  <a:lnTo>
                    <a:pt x="3577404" y="5219902"/>
                  </a:lnTo>
                  <a:cubicBezTo>
                    <a:pt x="3559326" y="5231953"/>
                    <a:pt x="3541249" y="5243371"/>
                    <a:pt x="3523172" y="5254788"/>
                  </a:cubicBezTo>
                  <a:close/>
                  <a:moveTo>
                    <a:pt x="13482816" y="5244004"/>
                  </a:moveTo>
                  <a:cubicBezTo>
                    <a:pt x="13464739" y="5232587"/>
                    <a:pt x="13446661" y="5220536"/>
                    <a:pt x="13428901" y="5208484"/>
                  </a:cubicBezTo>
                  <a:lnTo>
                    <a:pt x="13464421" y="5156155"/>
                  </a:lnTo>
                  <a:cubicBezTo>
                    <a:pt x="13481547" y="5167890"/>
                    <a:pt x="13498990" y="5179307"/>
                    <a:pt x="13516750" y="5190407"/>
                  </a:cubicBezTo>
                  <a:lnTo>
                    <a:pt x="13482816" y="5244004"/>
                  </a:lnTo>
                  <a:close/>
                  <a:moveTo>
                    <a:pt x="15975263" y="5218316"/>
                  </a:moveTo>
                  <a:lnTo>
                    <a:pt x="15940060" y="5165669"/>
                  </a:lnTo>
                  <a:cubicBezTo>
                    <a:pt x="15957503" y="5154252"/>
                    <a:pt x="15974630" y="5142201"/>
                    <a:pt x="15991438" y="5130149"/>
                  </a:cubicBezTo>
                  <a:lnTo>
                    <a:pt x="16028228" y="5181844"/>
                  </a:lnTo>
                  <a:cubicBezTo>
                    <a:pt x="16010783" y="5194530"/>
                    <a:pt x="15993023" y="5206582"/>
                    <a:pt x="15975263" y="5218316"/>
                  </a:cubicBezTo>
                  <a:close/>
                  <a:moveTo>
                    <a:pt x="1031041" y="5206898"/>
                  </a:moveTo>
                  <a:cubicBezTo>
                    <a:pt x="1013281" y="5194847"/>
                    <a:pt x="995838" y="5182478"/>
                    <a:pt x="978395" y="5170109"/>
                  </a:cubicBezTo>
                  <a:lnTo>
                    <a:pt x="1015501" y="5118732"/>
                  </a:lnTo>
                  <a:cubicBezTo>
                    <a:pt x="1032309" y="5130784"/>
                    <a:pt x="1049435" y="5142835"/>
                    <a:pt x="1066878" y="5154570"/>
                  </a:cubicBezTo>
                  <a:lnTo>
                    <a:pt x="1031041" y="5206898"/>
                  </a:lnTo>
                  <a:close/>
                  <a:moveTo>
                    <a:pt x="3630050" y="5183747"/>
                  </a:moveTo>
                  <a:lnTo>
                    <a:pt x="3593578" y="5132052"/>
                  </a:lnTo>
                  <a:cubicBezTo>
                    <a:pt x="3610704" y="5120001"/>
                    <a:pt x="3627513" y="5107632"/>
                    <a:pt x="3644004" y="5095263"/>
                  </a:cubicBezTo>
                  <a:lnTo>
                    <a:pt x="3682062" y="5146007"/>
                  </a:lnTo>
                  <a:cubicBezTo>
                    <a:pt x="3664936" y="5158692"/>
                    <a:pt x="3647493" y="5171378"/>
                    <a:pt x="3630050" y="5183747"/>
                  </a:cubicBezTo>
                  <a:close/>
                  <a:moveTo>
                    <a:pt x="13376255" y="5171695"/>
                  </a:moveTo>
                  <a:cubicBezTo>
                    <a:pt x="13358812" y="5159327"/>
                    <a:pt x="13341686" y="5146324"/>
                    <a:pt x="13324560" y="5133321"/>
                  </a:cubicBezTo>
                  <a:lnTo>
                    <a:pt x="13362934" y="5082894"/>
                  </a:lnTo>
                  <a:cubicBezTo>
                    <a:pt x="13379426" y="5095581"/>
                    <a:pt x="13396235" y="5107949"/>
                    <a:pt x="13413361" y="5120001"/>
                  </a:cubicBezTo>
                  <a:lnTo>
                    <a:pt x="13376255" y="5171695"/>
                  </a:lnTo>
                  <a:close/>
                  <a:moveTo>
                    <a:pt x="16080238" y="5144104"/>
                  </a:moveTo>
                  <a:lnTo>
                    <a:pt x="16042182" y="5093360"/>
                  </a:lnTo>
                  <a:cubicBezTo>
                    <a:pt x="16058990" y="5080992"/>
                    <a:pt x="16075482" y="5067989"/>
                    <a:pt x="16091657" y="5054986"/>
                  </a:cubicBezTo>
                  <a:lnTo>
                    <a:pt x="16130983" y="5104778"/>
                  </a:lnTo>
                  <a:cubicBezTo>
                    <a:pt x="16114173" y="5118098"/>
                    <a:pt x="16097365" y="5131418"/>
                    <a:pt x="16080238" y="5144104"/>
                  </a:cubicBezTo>
                  <a:close/>
                  <a:moveTo>
                    <a:pt x="926383" y="5131735"/>
                  </a:moveTo>
                  <a:cubicBezTo>
                    <a:pt x="909257" y="5118732"/>
                    <a:pt x="892448" y="5105412"/>
                    <a:pt x="875957" y="5092092"/>
                  </a:cubicBezTo>
                  <a:lnTo>
                    <a:pt x="915917" y="5042934"/>
                  </a:lnTo>
                  <a:cubicBezTo>
                    <a:pt x="932091" y="5055937"/>
                    <a:pt x="948583" y="5068940"/>
                    <a:pt x="965074" y="5081626"/>
                  </a:cubicBezTo>
                  <a:lnTo>
                    <a:pt x="926383" y="5131735"/>
                  </a:lnTo>
                  <a:close/>
                  <a:moveTo>
                    <a:pt x="3733122" y="5106680"/>
                  </a:moveTo>
                  <a:lnTo>
                    <a:pt x="3693796" y="5056889"/>
                  </a:lnTo>
                  <a:cubicBezTo>
                    <a:pt x="3710288" y="5043886"/>
                    <a:pt x="3726145" y="5030566"/>
                    <a:pt x="3742319" y="5017245"/>
                  </a:cubicBezTo>
                  <a:lnTo>
                    <a:pt x="3783231" y="5065769"/>
                  </a:lnTo>
                  <a:cubicBezTo>
                    <a:pt x="3766423" y="5080040"/>
                    <a:pt x="3749931" y="5093360"/>
                    <a:pt x="3733122" y="5106680"/>
                  </a:cubicBezTo>
                  <a:close/>
                  <a:moveTo>
                    <a:pt x="13273816" y="5093678"/>
                  </a:moveTo>
                  <a:cubicBezTo>
                    <a:pt x="13257007" y="5080358"/>
                    <a:pt x="13240834" y="5066403"/>
                    <a:pt x="13224342" y="5052449"/>
                  </a:cubicBezTo>
                  <a:lnTo>
                    <a:pt x="13265571" y="5004242"/>
                  </a:lnTo>
                  <a:cubicBezTo>
                    <a:pt x="13281428" y="5017880"/>
                    <a:pt x="13297602" y="5031200"/>
                    <a:pt x="13313777" y="5044203"/>
                  </a:cubicBezTo>
                  <a:lnTo>
                    <a:pt x="13273816" y="5093678"/>
                  </a:lnTo>
                  <a:close/>
                  <a:moveTo>
                    <a:pt x="16180775" y="5064183"/>
                  </a:moveTo>
                  <a:lnTo>
                    <a:pt x="16139862" y="5015660"/>
                  </a:lnTo>
                  <a:cubicBezTo>
                    <a:pt x="16155719" y="5002340"/>
                    <a:pt x="16171576" y="4988703"/>
                    <a:pt x="16187116" y="4974748"/>
                  </a:cubicBezTo>
                  <a:lnTo>
                    <a:pt x="16229297" y="5022320"/>
                  </a:lnTo>
                  <a:cubicBezTo>
                    <a:pt x="16213440" y="5036591"/>
                    <a:pt x="16197265" y="5050546"/>
                    <a:pt x="16180775" y="5064183"/>
                  </a:cubicBezTo>
                  <a:close/>
                  <a:moveTo>
                    <a:pt x="826482" y="5050863"/>
                  </a:moveTo>
                  <a:cubicBezTo>
                    <a:pt x="810307" y="5036908"/>
                    <a:pt x="794133" y="5022637"/>
                    <a:pt x="778276" y="5008365"/>
                  </a:cubicBezTo>
                  <a:lnTo>
                    <a:pt x="820773" y="4961428"/>
                  </a:lnTo>
                  <a:cubicBezTo>
                    <a:pt x="836313" y="4975382"/>
                    <a:pt x="851853" y="4989336"/>
                    <a:pt x="867711" y="5002657"/>
                  </a:cubicBezTo>
                  <a:lnTo>
                    <a:pt x="826482" y="5050863"/>
                  </a:lnTo>
                  <a:close/>
                  <a:moveTo>
                    <a:pt x="3831438" y="5024223"/>
                  </a:moveTo>
                  <a:lnTo>
                    <a:pt x="3789257" y="4976651"/>
                  </a:lnTo>
                  <a:cubicBezTo>
                    <a:pt x="3804797" y="4963013"/>
                    <a:pt x="3820337" y="4948742"/>
                    <a:pt x="3835560" y="4934470"/>
                  </a:cubicBezTo>
                  <a:lnTo>
                    <a:pt x="3879010" y="4980774"/>
                  </a:lnTo>
                  <a:cubicBezTo>
                    <a:pt x="3863469" y="4995679"/>
                    <a:pt x="3847612" y="5009951"/>
                    <a:pt x="3831438" y="5024223"/>
                  </a:cubicBezTo>
                  <a:close/>
                  <a:moveTo>
                    <a:pt x="13176136" y="5010268"/>
                  </a:moveTo>
                  <a:cubicBezTo>
                    <a:pt x="13160278" y="4995997"/>
                    <a:pt x="13144421" y="4981408"/>
                    <a:pt x="13128881" y="4966502"/>
                  </a:cubicBezTo>
                  <a:lnTo>
                    <a:pt x="13172647" y="4920516"/>
                  </a:lnTo>
                  <a:cubicBezTo>
                    <a:pt x="13187870" y="4934787"/>
                    <a:pt x="13203093" y="4949059"/>
                    <a:pt x="13218633" y="4963013"/>
                  </a:cubicBezTo>
                  <a:lnTo>
                    <a:pt x="13176136" y="5010268"/>
                  </a:lnTo>
                  <a:close/>
                  <a:moveTo>
                    <a:pt x="16276869" y="4978871"/>
                  </a:moveTo>
                  <a:lnTo>
                    <a:pt x="16233420" y="4932568"/>
                  </a:lnTo>
                  <a:cubicBezTo>
                    <a:pt x="16248643" y="4918296"/>
                    <a:pt x="16263549" y="4903707"/>
                    <a:pt x="16278454" y="4889118"/>
                  </a:cubicBezTo>
                  <a:lnTo>
                    <a:pt x="16323173" y="4934153"/>
                  </a:lnTo>
                  <a:cubicBezTo>
                    <a:pt x="16307633" y="4949376"/>
                    <a:pt x="16292409" y="4964282"/>
                    <a:pt x="16276869" y="4978871"/>
                  </a:cubicBezTo>
                  <a:close/>
                  <a:moveTo>
                    <a:pt x="731338" y="4964282"/>
                  </a:moveTo>
                  <a:cubicBezTo>
                    <a:pt x="715798" y="4949376"/>
                    <a:pt x="700575" y="4934470"/>
                    <a:pt x="685669" y="4919248"/>
                  </a:cubicBezTo>
                  <a:lnTo>
                    <a:pt x="730704" y="4874530"/>
                  </a:lnTo>
                  <a:cubicBezTo>
                    <a:pt x="745292" y="4889436"/>
                    <a:pt x="760198" y="4904024"/>
                    <a:pt x="775104" y="4918296"/>
                  </a:cubicBezTo>
                  <a:lnTo>
                    <a:pt x="731338" y="4964282"/>
                  </a:lnTo>
                  <a:close/>
                  <a:moveTo>
                    <a:pt x="3925313" y="4936056"/>
                  </a:moveTo>
                  <a:lnTo>
                    <a:pt x="3880595" y="4891022"/>
                  </a:lnTo>
                  <a:cubicBezTo>
                    <a:pt x="3895501" y="4876433"/>
                    <a:pt x="3910090" y="4861527"/>
                    <a:pt x="3924361" y="4846304"/>
                  </a:cubicBezTo>
                  <a:lnTo>
                    <a:pt x="3970347" y="4890070"/>
                  </a:lnTo>
                  <a:cubicBezTo>
                    <a:pt x="3955441" y="4905928"/>
                    <a:pt x="3940535" y="4921150"/>
                    <a:pt x="3925313" y="4936056"/>
                  </a:cubicBezTo>
                  <a:close/>
                  <a:moveTo>
                    <a:pt x="13083212" y="4921467"/>
                  </a:moveTo>
                  <a:cubicBezTo>
                    <a:pt x="13068306" y="4906244"/>
                    <a:pt x="13053400" y="4890704"/>
                    <a:pt x="13038495" y="4875164"/>
                  </a:cubicBezTo>
                  <a:lnTo>
                    <a:pt x="13084798" y="4831715"/>
                  </a:lnTo>
                  <a:cubicBezTo>
                    <a:pt x="13099070" y="4846938"/>
                    <a:pt x="13113658" y="4861844"/>
                    <a:pt x="13128246" y="4876750"/>
                  </a:cubicBezTo>
                  <a:lnTo>
                    <a:pt x="13083212" y="4921467"/>
                  </a:lnTo>
                  <a:close/>
                  <a:moveTo>
                    <a:pt x="16367890" y="4888167"/>
                  </a:moveTo>
                  <a:lnTo>
                    <a:pt x="16321903" y="4844401"/>
                  </a:lnTo>
                  <a:cubicBezTo>
                    <a:pt x="16336175" y="4829178"/>
                    <a:pt x="16350447" y="4813955"/>
                    <a:pt x="16364402" y="4798415"/>
                  </a:cubicBezTo>
                  <a:lnTo>
                    <a:pt x="16411656" y="4840913"/>
                  </a:lnTo>
                  <a:cubicBezTo>
                    <a:pt x="16397384" y="4857087"/>
                    <a:pt x="16382797" y="4872627"/>
                    <a:pt x="16367890" y="4888167"/>
                  </a:cubicBezTo>
                  <a:close/>
                  <a:moveTo>
                    <a:pt x="640951" y="4872944"/>
                  </a:moveTo>
                  <a:cubicBezTo>
                    <a:pt x="626363" y="4857404"/>
                    <a:pt x="612091" y="4841546"/>
                    <a:pt x="597820" y="4825372"/>
                  </a:cubicBezTo>
                  <a:lnTo>
                    <a:pt x="645392" y="4783509"/>
                  </a:lnTo>
                  <a:cubicBezTo>
                    <a:pt x="659346" y="4799049"/>
                    <a:pt x="673300" y="4814589"/>
                    <a:pt x="687572" y="4829812"/>
                  </a:cubicBezTo>
                  <a:lnTo>
                    <a:pt x="640951" y="4872944"/>
                  </a:lnTo>
                  <a:close/>
                  <a:moveTo>
                    <a:pt x="4014113" y="4843132"/>
                  </a:moveTo>
                  <a:lnTo>
                    <a:pt x="3967176" y="4800635"/>
                  </a:lnTo>
                  <a:cubicBezTo>
                    <a:pt x="3981130" y="4785095"/>
                    <a:pt x="3995084" y="4769555"/>
                    <a:pt x="4008405" y="4753697"/>
                  </a:cubicBezTo>
                  <a:lnTo>
                    <a:pt x="4056611" y="4794927"/>
                  </a:lnTo>
                  <a:cubicBezTo>
                    <a:pt x="4042656" y="4811101"/>
                    <a:pt x="4028385" y="4827275"/>
                    <a:pt x="4014113" y="4843132"/>
                  </a:cubicBezTo>
                  <a:close/>
                  <a:moveTo>
                    <a:pt x="12995362" y="4827592"/>
                  </a:moveTo>
                  <a:cubicBezTo>
                    <a:pt x="12981091" y="4811418"/>
                    <a:pt x="12967137" y="4795243"/>
                    <a:pt x="12953500" y="4778752"/>
                  </a:cubicBezTo>
                  <a:lnTo>
                    <a:pt x="13002023" y="4738157"/>
                  </a:lnTo>
                  <a:cubicBezTo>
                    <a:pt x="13015343" y="4754014"/>
                    <a:pt x="13028980" y="4769872"/>
                    <a:pt x="13042934" y="4785412"/>
                  </a:cubicBezTo>
                  <a:lnTo>
                    <a:pt x="12995362" y="4827592"/>
                  </a:lnTo>
                  <a:close/>
                  <a:moveTo>
                    <a:pt x="16454154" y="4792706"/>
                  </a:moveTo>
                  <a:lnTo>
                    <a:pt x="16405948" y="4751477"/>
                  </a:lnTo>
                  <a:cubicBezTo>
                    <a:pt x="16419585" y="4735620"/>
                    <a:pt x="16432904" y="4719446"/>
                    <a:pt x="16445908" y="4703271"/>
                  </a:cubicBezTo>
                  <a:lnTo>
                    <a:pt x="16495383" y="4742915"/>
                  </a:lnTo>
                  <a:cubicBezTo>
                    <a:pt x="16481746" y="4759723"/>
                    <a:pt x="16467791" y="4776532"/>
                    <a:pt x="16454154" y="4792706"/>
                  </a:cubicBezTo>
                  <a:close/>
                  <a:moveTo>
                    <a:pt x="555639" y="4776532"/>
                  </a:moveTo>
                  <a:cubicBezTo>
                    <a:pt x="542002" y="4760040"/>
                    <a:pt x="528365" y="4743549"/>
                    <a:pt x="515045" y="4726740"/>
                  </a:cubicBezTo>
                  <a:lnTo>
                    <a:pt x="564837" y="4687414"/>
                  </a:lnTo>
                  <a:cubicBezTo>
                    <a:pt x="577839" y="4703905"/>
                    <a:pt x="590842" y="4720080"/>
                    <a:pt x="604163" y="4735937"/>
                  </a:cubicBezTo>
                  <a:lnTo>
                    <a:pt x="555639" y="4776532"/>
                  </a:lnTo>
                  <a:close/>
                  <a:moveTo>
                    <a:pt x="4097523" y="4745451"/>
                  </a:moveTo>
                  <a:lnTo>
                    <a:pt x="4048365" y="4705491"/>
                  </a:lnTo>
                  <a:cubicBezTo>
                    <a:pt x="4061368" y="4689317"/>
                    <a:pt x="4074371" y="4672825"/>
                    <a:pt x="4087057" y="4656333"/>
                  </a:cubicBezTo>
                  <a:lnTo>
                    <a:pt x="4137483" y="4694708"/>
                  </a:lnTo>
                  <a:cubicBezTo>
                    <a:pt x="4124480" y="4711834"/>
                    <a:pt x="4111160" y="4728643"/>
                    <a:pt x="4097523" y="4745451"/>
                  </a:cubicBezTo>
                  <a:close/>
                  <a:moveTo>
                    <a:pt x="12912905" y="4728960"/>
                  </a:moveTo>
                  <a:cubicBezTo>
                    <a:pt x="12899585" y="4712151"/>
                    <a:pt x="12886582" y="4695025"/>
                    <a:pt x="12873896" y="4677900"/>
                  </a:cubicBezTo>
                  <a:lnTo>
                    <a:pt x="12924639" y="4639842"/>
                  </a:lnTo>
                  <a:cubicBezTo>
                    <a:pt x="12937008" y="4656651"/>
                    <a:pt x="12949693" y="4673142"/>
                    <a:pt x="12962696" y="4689317"/>
                  </a:cubicBezTo>
                  <a:lnTo>
                    <a:pt x="12912905" y="4728960"/>
                  </a:lnTo>
                  <a:close/>
                  <a:moveTo>
                    <a:pt x="16534709" y="4692488"/>
                  </a:moveTo>
                  <a:lnTo>
                    <a:pt x="16484284" y="4654114"/>
                  </a:lnTo>
                  <a:cubicBezTo>
                    <a:pt x="16496968" y="4637622"/>
                    <a:pt x="16509337" y="4620813"/>
                    <a:pt x="16521389" y="4603687"/>
                  </a:cubicBezTo>
                  <a:lnTo>
                    <a:pt x="16573084" y="4640794"/>
                  </a:lnTo>
                  <a:cubicBezTo>
                    <a:pt x="16560397" y="4658236"/>
                    <a:pt x="16547713" y="4675362"/>
                    <a:pt x="16534709" y="4692488"/>
                  </a:cubicBezTo>
                  <a:close/>
                  <a:moveTo>
                    <a:pt x="476353" y="4675679"/>
                  </a:moveTo>
                  <a:cubicBezTo>
                    <a:pt x="463667" y="4658554"/>
                    <a:pt x="450981" y="4641111"/>
                    <a:pt x="438613" y="4623668"/>
                  </a:cubicBezTo>
                  <a:lnTo>
                    <a:pt x="490624" y="4587196"/>
                  </a:lnTo>
                  <a:cubicBezTo>
                    <a:pt x="502676" y="4604322"/>
                    <a:pt x="514727" y="4621130"/>
                    <a:pt x="527096" y="4637939"/>
                  </a:cubicBezTo>
                  <a:lnTo>
                    <a:pt x="476353" y="4675679"/>
                  </a:lnTo>
                  <a:close/>
                  <a:moveTo>
                    <a:pt x="4175540" y="4643013"/>
                  </a:moveTo>
                  <a:lnTo>
                    <a:pt x="4124163" y="4605907"/>
                  </a:lnTo>
                  <a:cubicBezTo>
                    <a:pt x="4136214" y="4589099"/>
                    <a:pt x="4148266" y="4571973"/>
                    <a:pt x="4160000" y="4554530"/>
                  </a:cubicBezTo>
                  <a:lnTo>
                    <a:pt x="4212647" y="4590050"/>
                  </a:lnTo>
                  <a:cubicBezTo>
                    <a:pt x="4200595" y="4608128"/>
                    <a:pt x="4188227" y="4625570"/>
                    <a:pt x="4175540" y="4643013"/>
                  </a:cubicBezTo>
                  <a:close/>
                  <a:moveTo>
                    <a:pt x="12835838" y="4625888"/>
                  </a:moveTo>
                  <a:cubicBezTo>
                    <a:pt x="12823470" y="4608445"/>
                    <a:pt x="12811418" y="4590685"/>
                    <a:pt x="12799684" y="4572925"/>
                  </a:cubicBezTo>
                  <a:lnTo>
                    <a:pt x="12852647" y="4538038"/>
                  </a:lnTo>
                  <a:cubicBezTo>
                    <a:pt x="12864064" y="4555481"/>
                    <a:pt x="12875799" y="4572607"/>
                    <a:pt x="12887850" y="4589733"/>
                  </a:cubicBezTo>
                  <a:lnTo>
                    <a:pt x="12835838" y="4625888"/>
                  </a:lnTo>
                  <a:close/>
                  <a:moveTo>
                    <a:pt x="21004878" y="4603687"/>
                  </a:moveTo>
                  <a:lnTo>
                    <a:pt x="21002340" y="4540258"/>
                  </a:lnTo>
                  <a:cubicBezTo>
                    <a:pt x="21023272" y="4539307"/>
                    <a:pt x="21043886" y="4538355"/>
                    <a:pt x="21064818" y="4536770"/>
                  </a:cubicBezTo>
                  <a:lnTo>
                    <a:pt x="21069258" y="4600199"/>
                  </a:lnTo>
                  <a:cubicBezTo>
                    <a:pt x="21047692" y="4601784"/>
                    <a:pt x="21026444" y="4602736"/>
                    <a:pt x="21004878" y="4603687"/>
                  </a:cubicBezTo>
                  <a:close/>
                  <a:moveTo>
                    <a:pt x="21133322" y="4594807"/>
                  </a:moveTo>
                  <a:lnTo>
                    <a:pt x="21126978" y="4531695"/>
                  </a:lnTo>
                  <a:cubicBezTo>
                    <a:pt x="21147910" y="4529793"/>
                    <a:pt x="21168524" y="4527255"/>
                    <a:pt x="21189140" y="4524718"/>
                  </a:cubicBezTo>
                  <a:lnTo>
                    <a:pt x="21197068" y="4587513"/>
                  </a:lnTo>
                  <a:cubicBezTo>
                    <a:pt x="21175820" y="4590367"/>
                    <a:pt x="21154570" y="4592587"/>
                    <a:pt x="21133322" y="4594807"/>
                  </a:cubicBezTo>
                  <a:close/>
                  <a:moveTo>
                    <a:pt x="16609872" y="4588147"/>
                  </a:moveTo>
                  <a:lnTo>
                    <a:pt x="16557227" y="4552627"/>
                  </a:lnTo>
                  <a:cubicBezTo>
                    <a:pt x="16568961" y="4535501"/>
                    <a:pt x="16580378" y="4518058"/>
                    <a:pt x="16591477" y="4500298"/>
                  </a:cubicBezTo>
                  <a:lnTo>
                    <a:pt x="16645075" y="4534233"/>
                  </a:lnTo>
                  <a:cubicBezTo>
                    <a:pt x="16633658" y="4552310"/>
                    <a:pt x="16621606" y="4570387"/>
                    <a:pt x="16609872" y="4588147"/>
                  </a:cubicBezTo>
                  <a:close/>
                  <a:moveTo>
                    <a:pt x="21260814" y="4578633"/>
                  </a:moveTo>
                  <a:lnTo>
                    <a:pt x="21250984" y="4515838"/>
                  </a:lnTo>
                  <a:cubicBezTo>
                    <a:pt x="21271596" y="4512667"/>
                    <a:pt x="21292212" y="4509178"/>
                    <a:pt x="21312510" y="4505372"/>
                  </a:cubicBezTo>
                  <a:lnTo>
                    <a:pt x="21323926" y="4567850"/>
                  </a:lnTo>
                  <a:cubicBezTo>
                    <a:pt x="21302994" y="4571973"/>
                    <a:pt x="21282062" y="4575461"/>
                    <a:pt x="21260814" y="4578633"/>
                  </a:cubicBezTo>
                  <a:close/>
                  <a:moveTo>
                    <a:pt x="402458" y="4570704"/>
                  </a:moveTo>
                  <a:cubicBezTo>
                    <a:pt x="390724" y="4552944"/>
                    <a:pt x="378989" y="4534867"/>
                    <a:pt x="367889" y="4516472"/>
                  </a:cubicBezTo>
                  <a:lnTo>
                    <a:pt x="421804" y="4483172"/>
                  </a:lnTo>
                  <a:cubicBezTo>
                    <a:pt x="432904" y="4500932"/>
                    <a:pt x="444004" y="4518375"/>
                    <a:pt x="455421" y="4535818"/>
                  </a:cubicBezTo>
                  <a:lnTo>
                    <a:pt x="402458" y="4570704"/>
                  </a:lnTo>
                  <a:close/>
                  <a:moveTo>
                    <a:pt x="21387356" y="4555481"/>
                  </a:moveTo>
                  <a:lnTo>
                    <a:pt x="21374036" y="4493321"/>
                  </a:lnTo>
                  <a:cubicBezTo>
                    <a:pt x="21394332" y="4488881"/>
                    <a:pt x="21414630" y="4484441"/>
                    <a:pt x="21434928" y="4479366"/>
                  </a:cubicBezTo>
                  <a:lnTo>
                    <a:pt x="21449832" y="4540892"/>
                  </a:lnTo>
                  <a:cubicBezTo>
                    <a:pt x="21429218" y="4546284"/>
                    <a:pt x="21408286" y="4551041"/>
                    <a:pt x="21387356" y="4555481"/>
                  </a:cubicBezTo>
                  <a:close/>
                  <a:moveTo>
                    <a:pt x="4247850" y="4536452"/>
                  </a:moveTo>
                  <a:lnTo>
                    <a:pt x="4194252" y="4502201"/>
                  </a:lnTo>
                  <a:cubicBezTo>
                    <a:pt x="4205352" y="4484758"/>
                    <a:pt x="4216453" y="4466997"/>
                    <a:pt x="4227236" y="4448920"/>
                  </a:cubicBezTo>
                  <a:lnTo>
                    <a:pt x="4281467" y="4481586"/>
                  </a:lnTo>
                  <a:cubicBezTo>
                    <a:pt x="4270684" y="4500298"/>
                    <a:pt x="4259267" y="4518375"/>
                    <a:pt x="4247850" y="4536452"/>
                  </a:cubicBezTo>
                  <a:close/>
                  <a:moveTo>
                    <a:pt x="21512310" y="4525035"/>
                  </a:moveTo>
                  <a:lnTo>
                    <a:pt x="21495502" y="4463826"/>
                  </a:lnTo>
                  <a:cubicBezTo>
                    <a:pt x="21515482" y="4458435"/>
                    <a:pt x="21535780" y="4452726"/>
                    <a:pt x="21555442" y="4446383"/>
                  </a:cubicBezTo>
                  <a:lnTo>
                    <a:pt x="21573838" y="4506958"/>
                  </a:lnTo>
                  <a:cubicBezTo>
                    <a:pt x="21553540" y="4513301"/>
                    <a:pt x="21532924" y="4519327"/>
                    <a:pt x="21512310" y="4525035"/>
                  </a:cubicBezTo>
                  <a:close/>
                  <a:moveTo>
                    <a:pt x="12764798" y="4519009"/>
                  </a:moveTo>
                  <a:cubicBezTo>
                    <a:pt x="12753381" y="4500932"/>
                    <a:pt x="12742281" y="4482538"/>
                    <a:pt x="12731498" y="4464143"/>
                  </a:cubicBezTo>
                  <a:lnTo>
                    <a:pt x="12786047" y="4432112"/>
                  </a:lnTo>
                  <a:cubicBezTo>
                    <a:pt x="12796512" y="4450189"/>
                    <a:pt x="12807295" y="4467949"/>
                    <a:pt x="12818395" y="4485709"/>
                  </a:cubicBezTo>
                  <a:lnTo>
                    <a:pt x="12764798" y="4519009"/>
                  </a:lnTo>
                  <a:close/>
                  <a:moveTo>
                    <a:pt x="21635364" y="4487612"/>
                  </a:moveTo>
                  <a:lnTo>
                    <a:pt x="21615066" y="4427354"/>
                  </a:lnTo>
                  <a:cubicBezTo>
                    <a:pt x="21635046" y="4420694"/>
                    <a:pt x="21654710" y="4413717"/>
                    <a:pt x="21674372" y="4406423"/>
                  </a:cubicBezTo>
                  <a:lnTo>
                    <a:pt x="21696256" y="4466046"/>
                  </a:lnTo>
                  <a:cubicBezTo>
                    <a:pt x="21676274" y="4473658"/>
                    <a:pt x="21655976" y="4480635"/>
                    <a:pt x="21635364" y="4487612"/>
                  </a:cubicBezTo>
                  <a:close/>
                  <a:moveTo>
                    <a:pt x="16679010" y="4479366"/>
                  </a:moveTo>
                  <a:lnTo>
                    <a:pt x="16624461" y="4447018"/>
                  </a:lnTo>
                  <a:cubicBezTo>
                    <a:pt x="16635243" y="4428940"/>
                    <a:pt x="16645710" y="4411180"/>
                    <a:pt x="16655858" y="4392785"/>
                  </a:cubicBezTo>
                  <a:lnTo>
                    <a:pt x="16711359" y="4423866"/>
                  </a:lnTo>
                  <a:cubicBezTo>
                    <a:pt x="16700575" y="4442260"/>
                    <a:pt x="16689793" y="4460972"/>
                    <a:pt x="16679010" y="4479366"/>
                  </a:cubicBezTo>
                  <a:close/>
                  <a:moveTo>
                    <a:pt x="334589" y="4461606"/>
                  </a:moveTo>
                  <a:cubicBezTo>
                    <a:pt x="323806" y="4443212"/>
                    <a:pt x="313340" y="4424500"/>
                    <a:pt x="302874" y="4405789"/>
                  </a:cubicBezTo>
                  <a:lnTo>
                    <a:pt x="358692" y="4375342"/>
                  </a:lnTo>
                  <a:cubicBezTo>
                    <a:pt x="368523" y="4393737"/>
                    <a:pt x="378989" y="4411814"/>
                    <a:pt x="389455" y="4429575"/>
                  </a:cubicBezTo>
                  <a:lnTo>
                    <a:pt x="334589" y="4461606"/>
                  </a:lnTo>
                  <a:close/>
                  <a:moveTo>
                    <a:pt x="21756514" y="4443212"/>
                  </a:moveTo>
                  <a:lnTo>
                    <a:pt x="21733046" y="4384222"/>
                  </a:lnTo>
                  <a:cubicBezTo>
                    <a:pt x="21752390" y="4376611"/>
                    <a:pt x="21771736" y="4368365"/>
                    <a:pt x="21790764" y="4360120"/>
                  </a:cubicBezTo>
                  <a:lnTo>
                    <a:pt x="21816138" y="4418157"/>
                  </a:lnTo>
                  <a:cubicBezTo>
                    <a:pt x="21796474" y="4426720"/>
                    <a:pt x="21776494" y="4434966"/>
                    <a:pt x="21756514" y="4443212"/>
                  </a:cubicBezTo>
                  <a:close/>
                  <a:moveTo>
                    <a:pt x="4314133" y="4426086"/>
                  </a:moveTo>
                  <a:lnTo>
                    <a:pt x="4258950" y="4395006"/>
                  </a:lnTo>
                  <a:cubicBezTo>
                    <a:pt x="4269098" y="4376928"/>
                    <a:pt x="4279247" y="4358534"/>
                    <a:pt x="4288762" y="4340139"/>
                  </a:cubicBezTo>
                  <a:lnTo>
                    <a:pt x="4344896" y="4369634"/>
                  </a:lnTo>
                  <a:cubicBezTo>
                    <a:pt x="4334748" y="4388662"/>
                    <a:pt x="4324599" y="4407374"/>
                    <a:pt x="4314133" y="4426086"/>
                  </a:cubicBezTo>
                  <a:close/>
                  <a:moveTo>
                    <a:pt x="12700100" y="4408326"/>
                  </a:moveTo>
                  <a:cubicBezTo>
                    <a:pt x="12689952" y="4389614"/>
                    <a:pt x="12679803" y="4370585"/>
                    <a:pt x="12669971" y="4351556"/>
                  </a:cubicBezTo>
                  <a:lnTo>
                    <a:pt x="12726423" y="4322697"/>
                  </a:lnTo>
                  <a:cubicBezTo>
                    <a:pt x="12735937" y="4341091"/>
                    <a:pt x="12745769" y="4359485"/>
                    <a:pt x="12755600" y="4377880"/>
                  </a:cubicBezTo>
                  <a:lnTo>
                    <a:pt x="12700100" y="4408326"/>
                  </a:lnTo>
                  <a:close/>
                  <a:moveTo>
                    <a:pt x="21874808" y="4391834"/>
                  </a:moveTo>
                  <a:lnTo>
                    <a:pt x="21847852" y="4334431"/>
                  </a:lnTo>
                  <a:cubicBezTo>
                    <a:pt x="21866880" y="4325551"/>
                    <a:pt x="21885592" y="4316353"/>
                    <a:pt x="21904302" y="4307156"/>
                  </a:cubicBezTo>
                  <a:lnTo>
                    <a:pt x="21932846" y="4363925"/>
                  </a:lnTo>
                  <a:cubicBezTo>
                    <a:pt x="21913500" y="4373440"/>
                    <a:pt x="21894472" y="4382637"/>
                    <a:pt x="21874808" y="4391834"/>
                  </a:cubicBezTo>
                  <a:close/>
                  <a:moveTo>
                    <a:pt x="16741806" y="4367097"/>
                  </a:moveTo>
                  <a:lnTo>
                    <a:pt x="16685670" y="4337602"/>
                  </a:lnTo>
                  <a:cubicBezTo>
                    <a:pt x="16695184" y="4319208"/>
                    <a:pt x="16704698" y="4300496"/>
                    <a:pt x="16713897" y="4281784"/>
                  </a:cubicBezTo>
                  <a:lnTo>
                    <a:pt x="16770983" y="4309693"/>
                  </a:lnTo>
                  <a:cubicBezTo>
                    <a:pt x="16761469" y="4329039"/>
                    <a:pt x="16751953" y="4348068"/>
                    <a:pt x="16741806" y="4367097"/>
                  </a:cubicBezTo>
                  <a:close/>
                  <a:moveTo>
                    <a:pt x="273062" y="4349019"/>
                  </a:moveTo>
                  <a:cubicBezTo>
                    <a:pt x="263231" y="4329991"/>
                    <a:pt x="254034" y="4310645"/>
                    <a:pt x="244836" y="4291616"/>
                  </a:cubicBezTo>
                  <a:lnTo>
                    <a:pt x="302240" y="4264341"/>
                  </a:lnTo>
                  <a:cubicBezTo>
                    <a:pt x="311120" y="4283053"/>
                    <a:pt x="320317" y="4301765"/>
                    <a:pt x="329832" y="4320159"/>
                  </a:cubicBezTo>
                  <a:lnTo>
                    <a:pt x="273062" y="4349019"/>
                  </a:lnTo>
                  <a:close/>
                  <a:moveTo>
                    <a:pt x="21989932" y="4334113"/>
                  </a:moveTo>
                  <a:lnTo>
                    <a:pt x="21959804" y="4278296"/>
                  </a:lnTo>
                  <a:cubicBezTo>
                    <a:pt x="21978198" y="4268464"/>
                    <a:pt x="21996594" y="4258316"/>
                    <a:pt x="22014668" y="4247850"/>
                  </a:cubicBezTo>
                  <a:lnTo>
                    <a:pt x="22046384" y="4302716"/>
                  </a:lnTo>
                  <a:cubicBezTo>
                    <a:pt x="22027672" y="4313499"/>
                    <a:pt x="22008960" y="4323965"/>
                    <a:pt x="21989932" y="4334113"/>
                  </a:cubicBezTo>
                  <a:close/>
                  <a:moveTo>
                    <a:pt x="4374074" y="4312231"/>
                  </a:moveTo>
                  <a:lnTo>
                    <a:pt x="4317305" y="4284322"/>
                  </a:lnTo>
                  <a:cubicBezTo>
                    <a:pt x="4326502" y="4265610"/>
                    <a:pt x="4335382" y="4246581"/>
                    <a:pt x="4343945" y="4227553"/>
                  </a:cubicBezTo>
                  <a:lnTo>
                    <a:pt x="4401666" y="4253876"/>
                  </a:lnTo>
                  <a:cubicBezTo>
                    <a:pt x="4392786" y="4273539"/>
                    <a:pt x="4383588" y="4292885"/>
                    <a:pt x="4374074" y="4312231"/>
                  </a:cubicBezTo>
                  <a:close/>
                  <a:moveTo>
                    <a:pt x="12641745" y="4293836"/>
                  </a:moveTo>
                  <a:cubicBezTo>
                    <a:pt x="12632548" y="4274490"/>
                    <a:pt x="12623667" y="4255144"/>
                    <a:pt x="12614787" y="4235481"/>
                  </a:cubicBezTo>
                  <a:lnTo>
                    <a:pt x="12672826" y="4209792"/>
                  </a:lnTo>
                  <a:cubicBezTo>
                    <a:pt x="12681388" y="4228821"/>
                    <a:pt x="12689952" y="4247850"/>
                    <a:pt x="12698832" y="4266562"/>
                  </a:cubicBezTo>
                  <a:lnTo>
                    <a:pt x="12641745" y="4293836"/>
                  </a:lnTo>
                  <a:close/>
                  <a:moveTo>
                    <a:pt x="22101568" y="4269733"/>
                  </a:moveTo>
                  <a:lnTo>
                    <a:pt x="22068584" y="4215501"/>
                  </a:lnTo>
                  <a:cubicBezTo>
                    <a:pt x="22086344" y="4204718"/>
                    <a:pt x="22104104" y="4193301"/>
                    <a:pt x="22121548" y="4182201"/>
                  </a:cubicBezTo>
                  <a:lnTo>
                    <a:pt x="22156116" y="4235481"/>
                  </a:lnTo>
                  <a:cubicBezTo>
                    <a:pt x="22138038" y="4247216"/>
                    <a:pt x="22119962" y="4258633"/>
                    <a:pt x="22101568" y="4269733"/>
                  </a:cubicBezTo>
                  <a:close/>
                  <a:moveTo>
                    <a:pt x="16798256" y="4251339"/>
                  </a:moveTo>
                  <a:lnTo>
                    <a:pt x="16740536" y="4225016"/>
                  </a:lnTo>
                  <a:cubicBezTo>
                    <a:pt x="16749099" y="4205987"/>
                    <a:pt x="16757663" y="4186958"/>
                    <a:pt x="16765592" y="4167612"/>
                  </a:cubicBezTo>
                  <a:lnTo>
                    <a:pt x="16823946" y="4192350"/>
                  </a:lnTo>
                  <a:cubicBezTo>
                    <a:pt x="16815700" y="4212013"/>
                    <a:pt x="16807138" y="4231675"/>
                    <a:pt x="16798256" y="4251339"/>
                  </a:cubicBezTo>
                  <a:close/>
                  <a:moveTo>
                    <a:pt x="218196" y="4232944"/>
                  </a:moveTo>
                  <a:cubicBezTo>
                    <a:pt x="209633" y="4213281"/>
                    <a:pt x="201070" y="4193618"/>
                    <a:pt x="193142" y="4173955"/>
                  </a:cubicBezTo>
                  <a:lnTo>
                    <a:pt x="251814" y="4149852"/>
                  </a:lnTo>
                  <a:cubicBezTo>
                    <a:pt x="259742" y="4169198"/>
                    <a:pt x="267671" y="4188226"/>
                    <a:pt x="276234" y="4207255"/>
                  </a:cubicBezTo>
                  <a:lnTo>
                    <a:pt x="218196" y="4232944"/>
                  </a:lnTo>
                  <a:close/>
                  <a:moveTo>
                    <a:pt x="22209396" y="4199644"/>
                  </a:moveTo>
                  <a:lnTo>
                    <a:pt x="22173242" y="4147632"/>
                  </a:lnTo>
                  <a:cubicBezTo>
                    <a:pt x="22190368" y="4135580"/>
                    <a:pt x="22207494" y="4123528"/>
                    <a:pt x="22224304" y="4111160"/>
                  </a:cubicBezTo>
                  <a:lnTo>
                    <a:pt x="22261726" y="4162220"/>
                  </a:lnTo>
                  <a:cubicBezTo>
                    <a:pt x="22244600" y="4174906"/>
                    <a:pt x="22227156" y="4187275"/>
                    <a:pt x="22209396" y="4199644"/>
                  </a:cubicBezTo>
                  <a:close/>
                  <a:moveTo>
                    <a:pt x="4427354" y="4194886"/>
                  </a:moveTo>
                  <a:lnTo>
                    <a:pt x="4369000" y="4170149"/>
                  </a:lnTo>
                  <a:cubicBezTo>
                    <a:pt x="4377245" y="4150803"/>
                    <a:pt x="4384857" y="4131457"/>
                    <a:pt x="4392468" y="4112111"/>
                  </a:cubicBezTo>
                  <a:lnTo>
                    <a:pt x="4451457" y="4135263"/>
                  </a:lnTo>
                  <a:cubicBezTo>
                    <a:pt x="4443846" y="4155243"/>
                    <a:pt x="4435917" y="4175223"/>
                    <a:pt x="4427354" y="4194886"/>
                  </a:cubicBezTo>
                  <a:close/>
                  <a:moveTo>
                    <a:pt x="12589734" y="4176809"/>
                  </a:moveTo>
                  <a:cubicBezTo>
                    <a:pt x="12581488" y="4157146"/>
                    <a:pt x="12573876" y="4137166"/>
                    <a:pt x="12566264" y="4117186"/>
                  </a:cubicBezTo>
                  <a:lnTo>
                    <a:pt x="12625570" y="4094669"/>
                  </a:lnTo>
                  <a:cubicBezTo>
                    <a:pt x="12632865" y="4114014"/>
                    <a:pt x="12640476" y="4133360"/>
                    <a:pt x="12648405" y="4152706"/>
                  </a:cubicBezTo>
                  <a:lnTo>
                    <a:pt x="12589734" y="4176809"/>
                  </a:lnTo>
                  <a:close/>
                  <a:moveTo>
                    <a:pt x="16848366" y="4132726"/>
                  </a:moveTo>
                  <a:lnTo>
                    <a:pt x="16789378" y="4109891"/>
                  </a:lnTo>
                  <a:cubicBezTo>
                    <a:pt x="16796988" y="4090546"/>
                    <a:pt x="16804282" y="4070883"/>
                    <a:pt x="16811260" y="4051219"/>
                  </a:cubicBezTo>
                  <a:lnTo>
                    <a:pt x="16870882" y="4072468"/>
                  </a:lnTo>
                  <a:cubicBezTo>
                    <a:pt x="16863588" y="4092448"/>
                    <a:pt x="16855978" y="4112429"/>
                    <a:pt x="16848366" y="4132726"/>
                  </a:cubicBezTo>
                  <a:close/>
                  <a:moveTo>
                    <a:pt x="22313422" y="4123212"/>
                  </a:moveTo>
                  <a:lnTo>
                    <a:pt x="22274412" y="4073102"/>
                  </a:lnTo>
                  <a:cubicBezTo>
                    <a:pt x="22290904" y="4060417"/>
                    <a:pt x="22307078" y="4047097"/>
                    <a:pt x="22323252" y="4034094"/>
                  </a:cubicBezTo>
                  <a:lnTo>
                    <a:pt x="22363528" y="4082934"/>
                  </a:lnTo>
                  <a:cubicBezTo>
                    <a:pt x="22347038" y="4096888"/>
                    <a:pt x="22330230" y="4110208"/>
                    <a:pt x="22313422" y="4123212"/>
                  </a:cubicBezTo>
                  <a:close/>
                  <a:moveTo>
                    <a:pt x="169673" y="4114331"/>
                  </a:moveTo>
                  <a:cubicBezTo>
                    <a:pt x="162061" y="4094351"/>
                    <a:pt x="154767" y="4074054"/>
                    <a:pt x="147790" y="4053757"/>
                  </a:cubicBezTo>
                  <a:lnTo>
                    <a:pt x="207730" y="4033142"/>
                  </a:lnTo>
                  <a:cubicBezTo>
                    <a:pt x="214391" y="4052805"/>
                    <a:pt x="221685" y="4072468"/>
                    <a:pt x="228979" y="4092131"/>
                  </a:cubicBezTo>
                  <a:lnTo>
                    <a:pt x="169673" y="4114331"/>
                  </a:lnTo>
                  <a:close/>
                  <a:moveTo>
                    <a:pt x="4474292" y="4074688"/>
                  </a:moveTo>
                  <a:lnTo>
                    <a:pt x="4414669" y="4053440"/>
                  </a:lnTo>
                  <a:cubicBezTo>
                    <a:pt x="4421646" y="4033777"/>
                    <a:pt x="4428306" y="4014113"/>
                    <a:pt x="4434966" y="3994133"/>
                  </a:cubicBezTo>
                  <a:lnTo>
                    <a:pt x="4495224" y="4013796"/>
                  </a:lnTo>
                  <a:cubicBezTo>
                    <a:pt x="4488246" y="4034411"/>
                    <a:pt x="4481587" y="4054708"/>
                    <a:pt x="4474292" y="4074688"/>
                  </a:cubicBezTo>
                  <a:close/>
                  <a:moveTo>
                    <a:pt x="12544381" y="4056611"/>
                  </a:moveTo>
                  <a:cubicBezTo>
                    <a:pt x="12537404" y="4036313"/>
                    <a:pt x="12530744" y="4016016"/>
                    <a:pt x="12524084" y="3995402"/>
                  </a:cubicBezTo>
                  <a:lnTo>
                    <a:pt x="12584659" y="3976373"/>
                  </a:lnTo>
                  <a:cubicBezTo>
                    <a:pt x="12591001" y="3996353"/>
                    <a:pt x="12597345" y="4016016"/>
                    <a:pt x="12604322" y="4035679"/>
                  </a:cubicBezTo>
                  <a:lnTo>
                    <a:pt x="12544381" y="4056611"/>
                  </a:lnTo>
                  <a:close/>
                  <a:moveTo>
                    <a:pt x="22412688" y="4041705"/>
                  </a:moveTo>
                  <a:lnTo>
                    <a:pt x="22371142" y="3993816"/>
                  </a:lnTo>
                  <a:cubicBezTo>
                    <a:pt x="22387000" y="3980179"/>
                    <a:pt x="22402540" y="3966224"/>
                    <a:pt x="22417762" y="3951953"/>
                  </a:cubicBezTo>
                  <a:lnTo>
                    <a:pt x="22460576" y="3998573"/>
                  </a:lnTo>
                  <a:cubicBezTo>
                    <a:pt x="22444718" y="4013162"/>
                    <a:pt x="22428546" y="4027433"/>
                    <a:pt x="22412688" y="4041705"/>
                  </a:cubicBezTo>
                  <a:close/>
                  <a:moveTo>
                    <a:pt x="16891498" y="4010942"/>
                  </a:moveTo>
                  <a:lnTo>
                    <a:pt x="16831240" y="3991596"/>
                  </a:lnTo>
                  <a:cubicBezTo>
                    <a:pt x="16837582" y="3971616"/>
                    <a:pt x="16843926" y="3951636"/>
                    <a:pt x="16849634" y="3931656"/>
                  </a:cubicBezTo>
                  <a:lnTo>
                    <a:pt x="16910526" y="3949416"/>
                  </a:lnTo>
                  <a:cubicBezTo>
                    <a:pt x="16904502" y="3970030"/>
                    <a:pt x="16898158" y="3990645"/>
                    <a:pt x="16891498" y="4010942"/>
                  </a:cubicBezTo>
                  <a:close/>
                  <a:moveTo>
                    <a:pt x="127810" y="3992865"/>
                  </a:moveTo>
                  <a:cubicBezTo>
                    <a:pt x="121467" y="3972567"/>
                    <a:pt x="115441" y="3951953"/>
                    <a:pt x="109415" y="3931021"/>
                  </a:cubicBezTo>
                  <a:lnTo>
                    <a:pt x="170307" y="3913895"/>
                  </a:lnTo>
                  <a:cubicBezTo>
                    <a:pt x="176016" y="3933875"/>
                    <a:pt x="182042" y="3953856"/>
                    <a:pt x="188067" y="3973836"/>
                  </a:cubicBezTo>
                  <a:lnTo>
                    <a:pt x="127810" y="3992865"/>
                  </a:lnTo>
                  <a:close/>
                  <a:moveTo>
                    <a:pt x="22506880" y="3954490"/>
                  </a:moveTo>
                  <a:lnTo>
                    <a:pt x="22462796" y="3909138"/>
                  </a:lnTo>
                  <a:cubicBezTo>
                    <a:pt x="22477702" y="3894550"/>
                    <a:pt x="22492290" y="3879961"/>
                    <a:pt x="22506880" y="3864738"/>
                  </a:cubicBezTo>
                  <a:lnTo>
                    <a:pt x="22552548" y="3908821"/>
                  </a:lnTo>
                  <a:cubicBezTo>
                    <a:pt x="22537644" y="3924361"/>
                    <a:pt x="22522420" y="3939584"/>
                    <a:pt x="22506880" y="3954490"/>
                  </a:cubicBezTo>
                  <a:close/>
                  <a:moveTo>
                    <a:pt x="4514252" y="3952270"/>
                  </a:moveTo>
                  <a:lnTo>
                    <a:pt x="4453360" y="3934510"/>
                  </a:lnTo>
                  <a:cubicBezTo>
                    <a:pt x="4459386" y="3914530"/>
                    <a:pt x="4464777" y="3894232"/>
                    <a:pt x="4470169" y="3874252"/>
                  </a:cubicBezTo>
                  <a:lnTo>
                    <a:pt x="4531378" y="3890427"/>
                  </a:lnTo>
                  <a:cubicBezTo>
                    <a:pt x="4525987" y="3910724"/>
                    <a:pt x="4520278" y="3931656"/>
                    <a:pt x="4514252" y="3952270"/>
                  </a:cubicBezTo>
                  <a:close/>
                  <a:moveTo>
                    <a:pt x="12505689" y="3933875"/>
                  </a:moveTo>
                  <a:cubicBezTo>
                    <a:pt x="12499981" y="3913261"/>
                    <a:pt x="12494272" y="3892646"/>
                    <a:pt x="12488881" y="3871715"/>
                  </a:cubicBezTo>
                  <a:lnTo>
                    <a:pt x="12550407" y="3856175"/>
                  </a:lnTo>
                  <a:cubicBezTo>
                    <a:pt x="12555481" y="3876472"/>
                    <a:pt x="12560873" y="3896453"/>
                    <a:pt x="12566582" y="3916432"/>
                  </a:cubicBezTo>
                  <a:lnTo>
                    <a:pt x="12505689" y="3933875"/>
                  </a:lnTo>
                  <a:close/>
                  <a:moveTo>
                    <a:pt x="16927652" y="3887255"/>
                  </a:moveTo>
                  <a:lnTo>
                    <a:pt x="16866126" y="3871081"/>
                  </a:lnTo>
                  <a:cubicBezTo>
                    <a:pt x="16871518" y="3850783"/>
                    <a:pt x="16876592" y="3830803"/>
                    <a:pt x="16881032" y="3810506"/>
                  </a:cubicBezTo>
                  <a:lnTo>
                    <a:pt x="16942874" y="3824777"/>
                  </a:lnTo>
                  <a:cubicBezTo>
                    <a:pt x="16938434" y="3845709"/>
                    <a:pt x="16933360" y="3866323"/>
                    <a:pt x="16927652" y="3887255"/>
                  </a:cubicBezTo>
                  <a:close/>
                  <a:moveTo>
                    <a:pt x="92924" y="3869178"/>
                  </a:moveTo>
                  <a:cubicBezTo>
                    <a:pt x="87849" y="3848563"/>
                    <a:pt x="82775" y="3827632"/>
                    <a:pt x="78018" y="3806700"/>
                  </a:cubicBezTo>
                  <a:lnTo>
                    <a:pt x="139861" y="3793063"/>
                  </a:lnTo>
                  <a:cubicBezTo>
                    <a:pt x="144301" y="3813360"/>
                    <a:pt x="149058" y="3833657"/>
                    <a:pt x="154133" y="3853955"/>
                  </a:cubicBezTo>
                  <a:lnTo>
                    <a:pt x="92924" y="3869178"/>
                  </a:lnTo>
                  <a:close/>
                  <a:moveTo>
                    <a:pt x="22596632" y="3862201"/>
                  </a:moveTo>
                  <a:lnTo>
                    <a:pt x="22550010" y="3819386"/>
                  </a:lnTo>
                  <a:cubicBezTo>
                    <a:pt x="22563966" y="3804163"/>
                    <a:pt x="22577920" y="3788623"/>
                    <a:pt x="22591556" y="3772765"/>
                  </a:cubicBezTo>
                  <a:lnTo>
                    <a:pt x="22639446" y="3814311"/>
                  </a:lnTo>
                  <a:cubicBezTo>
                    <a:pt x="22625174" y="3830169"/>
                    <a:pt x="22610904" y="3846343"/>
                    <a:pt x="22596632" y="3862201"/>
                  </a:cubicBezTo>
                  <a:close/>
                  <a:moveTo>
                    <a:pt x="4546918" y="3827632"/>
                  </a:moveTo>
                  <a:lnTo>
                    <a:pt x="4485075" y="3813360"/>
                  </a:lnTo>
                  <a:cubicBezTo>
                    <a:pt x="4489832" y="3793063"/>
                    <a:pt x="4494272" y="3772765"/>
                    <a:pt x="4498395" y="3752151"/>
                  </a:cubicBezTo>
                  <a:lnTo>
                    <a:pt x="4560555" y="3764837"/>
                  </a:lnTo>
                  <a:cubicBezTo>
                    <a:pt x="4556432" y="3785768"/>
                    <a:pt x="4551675" y="3806700"/>
                    <a:pt x="4546918" y="3827632"/>
                  </a:cubicBezTo>
                  <a:close/>
                  <a:moveTo>
                    <a:pt x="12474292" y="3809237"/>
                  </a:moveTo>
                  <a:cubicBezTo>
                    <a:pt x="12469535" y="3788306"/>
                    <a:pt x="12465412" y="3767374"/>
                    <a:pt x="12461289" y="3746442"/>
                  </a:cubicBezTo>
                  <a:lnTo>
                    <a:pt x="12523450" y="3734391"/>
                  </a:lnTo>
                  <a:cubicBezTo>
                    <a:pt x="12527572" y="3755005"/>
                    <a:pt x="12531695" y="3775303"/>
                    <a:pt x="12536136" y="3795600"/>
                  </a:cubicBezTo>
                  <a:lnTo>
                    <a:pt x="12474292" y="3809237"/>
                  </a:lnTo>
                  <a:close/>
                  <a:moveTo>
                    <a:pt x="22680674" y="3765154"/>
                  </a:moveTo>
                  <a:lnTo>
                    <a:pt x="22631518" y="3724877"/>
                  </a:lnTo>
                  <a:cubicBezTo>
                    <a:pt x="22644838" y="3708702"/>
                    <a:pt x="22657842" y="3692528"/>
                    <a:pt x="22670528" y="3676036"/>
                  </a:cubicBezTo>
                  <a:lnTo>
                    <a:pt x="22720636" y="3714728"/>
                  </a:lnTo>
                  <a:cubicBezTo>
                    <a:pt x="22707634" y="3731537"/>
                    <a:pt x="22694314" y="3748346"/>
                    <a:pt x="22680674" y="3765154"/>
                  </a:cubicBezTo>
                  <a:close/>
                  <a:moveTo>
                    <a:pt x="16956830" y="3761983"/>
                  </a:moveTo>
                  <a:lnTo>
                    <a:pt x="16894668" y="3749297"/>
                  </a:lnTo>
                  <a:cubicBezTo>
                    <a:pt x="16898792" y="3728999"/>
                    <a:pt x="16902596" y="3708385"/>
                    <a:pt x="16906086" y="3687771"/>
                  </a:cubicBezTo>
                  <a:lnTo>
                    <a:pt x="16968564" y="3698553"/>
                  </a:lnTo>
                  <a:cubicBezTo>
                    <a:pt x="16965076" y="3719802"/>
                    <a:pt x="16960952" y="3740734"/>
                    <a:pt x="16956830" y="3761983"/>
                  </a:cubicBezTo>
                  <a:close/>
                  <a:moveTo>
                    <a:pt x="65015" y="3743588"/>
                  </a:moveTo>
                  <a:cubicBezTo>
                    <a:pt x="60892" y="3722657"/>
                    <a:pt x="57086" y="3701408"/>
                    <a:pt x="53915" y="3680159"/>
                  </a:cubicBezTo>
                  <a:lnTo>
                    <a:pt x="116392" y="3670010"/>
                  </a:lnTo>
                  <a:cubicBezTo>
                    <a:pt x="119881" y="3690625"/>
                    <a:pt x="123370" y="3711239"/>
                    <a:pt x="127175" y="3731537"/>
                  </a:cubicBezTo>
                  <a:lnTo>
                    <a:pt x="65015" y="3743588"/>
                  </a:lnTo>
                  <a:close/>
                  <a:moveTo>
                    <a:pt x="4572607" y="3701408"/>
                  </a:moveTo>
                  <a:lnTo>
                    <a:pt x="4510129" y="3690625"/>
                  </a:lnTo>
                  <a:cubicBezTo>
                    <a:pt x="4513618" y="3670010"/>
                    <a:pt x="4517107" y="3649396"/>
                    <a:pt x="4519961" y="3628781"/>
                  </a:cubicBezTo>
                  <a:lnTo>
                    <a:pt x="4582756" y="3637979"/>
                  </a:lnTo>
                  <a:cubicBezTo>
                    <a:pt x="4579584" y="3659227"/>
                    <a:pt x="4576096" y="3680476"/>
                    <a:pt x="4572607" y="3701408"/>
                  </a:cubicBezTo>
                  <a:close/>
                  <a:moveTo>
                    <a:pt x="12449872" y="3683013"/>
                  </a:moveTo>
                  <a:cubicBezTo>
                    <a:pt x="12446383" y="3661765"/>
                    <a:pt x="12443211" y="3640833"/>
                    <a:pt x="12440357" y="3619584"/>
                  </a:cubicBezTo>
                  <a:lnTo>
                    <a:pt x="12503152" y="3611021"/>
                  </a:lnTo>
                  <a:cubicBezTo>
                    <a:pt x="12506007" y="3631636"/>
                    <a:pt x="12509178" y="3652250"/>
                    <a:pt x="12512350" y="3672865"/>
                  </a:cubicBezTo>
                  <a:lnTo>
                    <a:pt x="12449872" y="3683013"/>
                  </a:lnTo>
                  <a:close/>
                  <a:moveTo>
                    <a:pt x="22759328" y="3663350"/>
                  </a:moveTo>
                  <a:lnTo>
                    <a:pt x="22707950" y="3625927"/>
                  </a:lnTo>
                  <a:cubicBezTo>
                    <a:pt x="22720318" y="3609118"/>
                    <a:pt x="22732370" y="3592310"/>
                    <a:pt x="22744104" y="3574867"/>
                  </a:cubicBezTo>
                  <a:lnTo>
                    <a:pt x="22796434" y="3610704"/>
                  </a:lnTo>
                  <a:cubicBezTo>
                    <a:pt x="22784382" y="3628781"/>
                    <a:pt x="22772012" y="3646224"/>
                    <a:pt x="22759328" y="3663350"/>
                  </a:cubicBezTo>
                  <a:close/>
                  <a:moveTo>
                    <a:pt x="16978712" y="3635124"/>
                  </a:moveTo>
                  <a:lnTo>
                    <a:pt x="16915918" y="3626244"/>
                  </a:lnTo>
                  <a:cubicBezTo>
                    <a:pt x="16918772" y="3605630"/>
                    <a:pt x="16921626" y="3585015"/>
                    <a:pt x="16923848" y="3564084"/>
                  </a:cubicBezTo>
                  <a:lnTo>
                    <a:pt x="16986958" y="3571378"/>
                  </a:lnTo>
                  <a:cubicBezTo>
                    <a:pt x="16984420" y="3592627"/>
                    <a:pt x="16981568" y="3613876"/>
                    <a:pt x="16978712" y="3635124"/>
                  </a:cubicBezTo>
                  <a:close/>
                  <a:moveTo>
                    <a:pt x="44400" y="3616413"/>
                  </a:moveTo>
                  <a:cubicBezTo>
                    <a:pt x="41546" y="3595164"/>
                    <a:pt x="39009" y="3573915"/>
                    <a:pt x="36789" y="3552666"/>
                  </a:cubicBezTo>
                  <a:lnTo>
                    <a:pt x="99901" y="3546006"/>
                  </a:lnTo>
                  <a:cubicBezTo>
                    <a:pt x="102121" y="3566938"/>
                    <a:pt x="104658" y="3587552"/>
                    <a:pt x="107195" y="3608167"/>
                  </a:cubicBezTo>
                  <a:lnTo>
                    <a:pt x="44400" y="3616413"/>
                  </a:lnTo>
                  <a:close/>
                  <a:moveTo>
                    <a:pt x="4591002" y="3574232"/>
                  </a:moveTo>
                  <a:lnTo>
                    <a:pt x="4527890" y="3566938"/>
                  </a:lnTo>
                  <a:cubicBezTo>
                    <a:pt x="4530110" y="3546323"/>
                    <a:pt x="4532330" y="3525392"/>
                    <a:pt x="4534232" y="3504777"/>
                  </a:cubicBezTo>
                  <a:lnTo>
                    <a:pt x="4597345" y="3510169"/>
                  </a:lnTo>
                  <a:cubicBezTo>
                    <a:pt x="4595442" y="3531735"/>
                    <a:pt x="4593539" y="3552984"/>
                    <a:pt x="4591002" y="3574232"/>
                  </a:cubicBezTo>
                  <a:close/>
                  <a:moveTo>
                    <a:pt x="22832272" y="3557741"/>
                  </a:moveTo>
                  <a:lnTo>
                    <a:pt x="22778990" y="3523172"/>
                  </a:lnTo>
                  <a:cubicBezTo>
                    <a:pt x="22790408" y="3505729"/>
                    <a:pt x="22801508" y="3487969"/>
                    <a:pt x="22812290" y="3470209"/>
                  </a:cubicBezTo>
                  <a:lnTo>
                    <a:pt x="22866524" y="3503192"/>
                  </a:lnTo>
                  <a:cubicBezTo>
                    <a:pt x="22855422" y="3521586"/>
                    <a:pt x="22844006" y="3539663"/>
                    <a:pt x="22832272" y="3557741"/>
                  </a:cubicBezTo>
                  <a:close/>
                  <a:moveTo>
                    <a:pt x="12432746" y="3555521"/>
                  </a:moveTo>
                  <a:cubicBezTo>
                    <a:pt x="12430526" y="3534272"/>
                    <a:pt x="12428623" y="3513023"/>
                    <a:pt x="12426720" y="3491457"/>
                  </a:cubicBezTo>
                  <a:lnTo>
                    <a:pt x="12489832" y="3486383"/>
                  </a:lnTo>
                  <a:cubicBezTo>
                    <a:pt x="12491418" y="3507315"/>
                    <a:pt x="12493321" y="3527929"/>
                    <a:pt x="12495541" y="3548544"/>
                  </a:cubicBezTo>
                  <a:lnTo>
                    <a:pt x="12432746" y="3555521"/>
                  </a:lnTo>
                  <a:close/>
                  <a:moveTo>
                    <a:pt x="16993302" y="3507315"/>
                  </a:moveTo>
                  <a:lnTo>
                    <a:pt x="16930190" y="3501923"/>
                  </a:lnTo>
                  <a:cubicBezTo>
                    <a:pt x="16932094" y="3481309"/>
                    <a:pt x="16933360" y="3460377"/>
                    <a:pt x="16934628" y="3439445"/>
                  </a:cubicBezTo>
                  <a:lnTo>
                    <a:pt x="16998058" y="3442934"/>
                  </a:lnTo>
                  <a:cubicBezTo>
                    <a:pt x="16996790" y="3464500"/>
                    <a:pt x="16995204" y="3486066"/>
                    <a:pt x="16993302" y="3507315"/>
                  </a:cubicBezTo>
                  <a:close/>
                  <a:moveTo>
                    <a:pt x="30763" y="3488603"/>
                  </a:moveTo>
                  <a:cubicBezTo>
                    <a:pt x="29177" y="3467354"/>
                    <a:pt x="27909" y="3445788"/>
                    <a:pt x="26640" y="3424540"/>
                  </a:cubicBezTo>
                  <a:lnTo>
                    <a:pt x="90069" y="3421368"/>
                  </a:lnTo>
                  <a:cubicBezTo>
                    <a:pt x="91021" y="3442300"/>
                    <a:pt x="92289" y="3462914"/>
                    <a:pt x="94192" y="3483846"/>
                  </a:cubicBezTo>
                  <a:lnTo>
                    <a:pt x="30763" y="3488603"/>
                  </a:lnTo>
                  <a:close/>
                  <a:moveTo>
                    <a:pt x="22899188" y="3448008"/>
                  </a:moveTo>
                  <a:lnTo>
                    <a:pt x="22844006" y="3416611"/>
                  </a:lnTo>
                  <a:cubicBezTo>
                    <a:pt x="22854472" y="3398534"/>
                    <a:pt x="22864304" y="3380456"/>
                    <a:pt x="22874134" y="3362062"/>
                  </a:cubicBezTo>
                  <a:lnTo>
                    <a:pt x="22929952" y="3391874"/>
                  </a:lnTo>
                  <a:cubicBezTo>
                    <a:pt x="22920122" y="3410585"/>
                    <a:pt x="22909654" y="3429297"/>
                    <a:pt x="22899188" y="3448008"/>
                  </a:cubicBezTo>
                  <a:close/>
                  <a:moveTo>
                    <a:pt x="4602101" y="3446105"/>
                  </a:moveTo>
                  <a:lnTo>
                    <a:pt x="4538672" y="3442300"/>
                  </a:lnTo>
                  <a:cubicBezTo>
                    <a:pt x="4539624" y="3427394"/>
                    <a:pt x="4540258" y="3412488"/>
                    <a:pt x="4540893" y="3397265"/>
                  </a:cubicBezTo>
                  <a:lnTo>
                    <a:pt x="4541527" y="3379822"/>
                  </a:lnTo>
                  <a:lnTo>
                    <a:pt x="4604956" y="3381725"/>
                  </a:lnTo>
                  <a:lnTo>
                    <a:pt x="4604322" y="3399802"/>
                  </a:lnTo>
                  <a:cubicBezTo>
                    <a:pt x="4603687" y="3415342"/>
                    <a:pt x="4603053" y="3430882"/>
                    <a:pt x="4602101" y="3446105"/>
                  </a:cubicBezTo>
                  <a:close/>
                  <a:moveTo>
                    <a:pt x="12422597" y="3427394"/>
                  </a:moveTo>
                  <a:cubicBezTo>
                    <a:pt x="12421646" y="3406145"/>
                    <a:pt x="12420694" y="3384579"/>
                    <a:pt x="12420378" y="3363330"/>
                  </a:cubicBezTo>
                  <a:lnTo>
                    <a:pt x="12483807" y="3361745"/>
                  </a:lnTo>
                  <a:cubicBezTo>
                    <a:pt x="12484441" y="3382676"/>
                    <a:pt x="12485075" y="3403608"/>
                    <a:pt x="12486026" y="3424222"/>
                  </a:cubicBezTo>
                  <a:lnTo>
                    <a:pt x="12422597" y="3427394"/>
                  </a:lnTo>
                  <a:close/>
                  <a:moveTo>
                    <a:pt x="17000596" y="3378870"/>
                  </a:moveTo>
                  <a:lnTo>
                    <a:pt x="16937166" y="3376968"/>
                  </a:lnTo>
                  <a:cubicBezTo>
                    <a:pt x="16937802" y="3356036"/>
                    <a:pt x="16938118" y="3335104"/>
                    <a:pt x="16938118" y="3314490"/>
                  </a:cubicBezTo>
                  <a:lnTo>
                    <a:pt x="17001548" y="3314490"/>
                  </a:lnTo>
                  <a:cubicBezTo>
                    <a:pt x="17001548" y="3336056"/>
                    <a:pt x="17001230" y="3357305"/>
                    <a:pt x="17000596" y="3378870"/>
                  </a:cubicBezTo>
                  <a:close/>
                  <a:moveTo>
                    <a:pt x="24420" y="3360159"/>
                  </a:moveTo>
                  <a:cubicBezTo>
                    <a:pt x="24103" y="3343667"/>
                    <a:pt x="23786" y="3326859"/>
                    <a:pt x="23786" y="3310367"/>
                  </a:cubicBezTo>
                  <a:lnTo>
                    <a:pt x="23786" y="3295778"/>
                  </a:lnTo>
                  <a:lnTo>
                    <a:pt x="87215" y="3296095"/>
                  </a:lnTo>
                  <a:lnTo>
                    <a:pt x="87215" y="3310367"/>
                  </a:lnTo>
                  <a:cubicBezTo>
                    <a:pt x="87215" y="3326542"/>
                    <a:pt x="87532" y="3342716"/>
                    <a:pt x="87849" y="3358890"/>
                  </a:cubicBezTo>
                  <a:lnTo>
                    <a:pt x="24420" y="3360159"/>
                  </a:lnTo>
                  <a:close/>
                  <a:moveTo>
                    <a:pt x="22959446" y="3334787"/>
                  </a:moveTo>
                  <a:lnTo>
                    <a:pt x="22902676" y="3306561"/>
                  </a:lnTo>
                  <a:cubicBezTo>
                    <a:pt x="22911876" y="3287850"/>
                    <a:pt x="22921072" y="3269138"/>
                    <a:pt x="22929636" y="3250427"/>
                  </a:cubicBezTo>
                  <a:lnTo>
                    <a:pt x="22987038" y="3277067"/>
                  </a:lnTo>
                  <a:cubicBezTo>
                    <a:pt x="22978474" y="3296413"/>
                    <a:pt x="22968960" y="3315759"/>
                    <a:pt x="22959446" y="3334787"/>
                  </a:cubicBezTo>
                  <a:close/>
                  <a:moveTo>
                    <a:pt x="4605908" y="3317661"/>
                  </a:moveTo>
                  <a:lnTo>
                    <a:pt x="4542478" y="3317344"/>
                  </a:lnTo>
                  <a:lnTo>
                    <a:pt x="4542478" y="3310684"/>
                  </a:lnTo>
                  <a:lnTo>
                    <a:pt x="4542478" y="3303073"/>
                  </a:lnTo>
                  <a:cubicBezTo>
                    <a:pt x="4542478" y="3284678"/>
                    <a:pt x="4543112" y="3267553"/>
                    <a:pt x="4544698" y="3251061"/>
                  </a:cubicBezTo>
                  <a:lnTo>
                    <a:pt x="4607810" y="3257087"/>
                  </a:lnTo>
                  <a:cubicBezTo>
                    <a:pt x="4606542" y="3271675"/>
                    <a:pt x="4605590" y="3286581"/>
                    <a:pt x="4605590" y="3301170"/>
                  </a:cubicBezTo>
                  <a:lnTo>
                    <a:pt x="4605590" y="3310684"/>
                  </a:lnTo>
                  <a:lnTo>
                    <a:pt x="4605908" y="3317661"/>
                  </a:lnTo>
                  <a:close/>
                  <a:moveTo>
                    <a:pt x="12419743" y="3299267"/>
                  </a:moveTo>
                  <a:cubicBezTo>
                    <a:pt x="12419426" y="3279287"/>
                    <a:pt x="12418158" y="3259624"/>
                    <a:pt x="12415303" y="3239961"/>
                  </a:cubicBezTo>
                  <a:lnTo>
                    <a:pt x="12478098" y="3231398"/>
                  </a:lnTo>
                  <a:cubicBezTo>
                    <a:pt x="12480952" y="3253598"/>
                    <a:pt x="12482855" y="3276115"/>
                    <a:pt x="12482855" y="3298633"/>
                  </a:cubicBezTo>
                  <a:lnTo>
                    <a:pt x="12419743" y="3299267"/>
                  </a:lnTo>
                  <a:close/>
                  <a:moveTo>
                    <a:pt x="17004084" y="3254549"/>
                  </a:moveTo>
                  <a:lnTo>
                    <a:pt x="16940972" y="3248207"/>
                  </a:lnTo>
                  <a:cubicBezTo>
                    <a:pt x="16943192" y="3226006"/>
                    <a:pt x="16946998" y="3203489"/>
                    <a:pt x="16952074" y="3181606"/>
                  </a:cubicBezTo>
                  <a:lnTo>
                    <a:pt x="17013916" y="3195878"/>
                  </a:lnTo>
                  <a:cubicBezTo>
                    <a:pt x="17009160" y="3215223"/>
                    <a:pt x="17005986" y="3234886"/>
                    <a:pt x="17004084" y="3254549"/>
                  </a:cubicBezTo>
                  <a:close/>
                  <a:moveTo>
                    <a:pt x="88801" y="3233935"/>
                  </a:moveTo>
                  <a:lnTo>
                    <a:pt x="25372" y="3231715"/>
                  </a:lnTo>
                  <a:cubicBezTo>
                    <a:pt x="26006" y="3210149"/>
                    <a:pt x="27275" y="3188900"/>
                    <a:pt x="28543" y="3167334"/>
                  </a:cubicBezTo>
                  <a:lnTo>
                    <a:pt x="91972" y="3171457"/>
                  </a:lnTo>
                  <a:cubicBezTo>
                    <a:pt x="90387" y="3192072"/>
                    <a:pt x="89435" y="3213003"/>
                    <a:pt x="88801" y="3233935"/>
                  </a:cubicBezTo>
                  <a:close/>
                  <a:moveTo>
                    <a:pt x="23013678" y="3218712"/>
                  </a:moveTo>
                  <a:lnTo>
                    <a:pt x="22955324" y="3193657"/>
                  </a:lnTo>
                  <a:cubicBezTo>
                    <a:pt x="22963570" y="3174629"/>
                    <a:pt x="22971498" y="3155283"/>
                    <a:pt x="22979110" y="3135937"/>
                  </a:cubicBezTo>
                  <a:lnTo>
                    <a:pt x="23038098" y="3159406"/>
                  </a:lnTo>
                  <a:cubicBezTo>
                    <a:pt x="23030170" y="3179069"/>
                    <a:pt x="23022242" y="3199049"/>
                    <a:pt x="23013678" y="3218712"/>
                  </a:cubicBezTo>
                  <a:close/>
                  <a:moveTo>
                    <a:pt x="4617325" y="3198732"/>
                  </a:moveTo>
                  <a:lnTo>
                    <a:pt x="4555481" y="3184777"/>
                  </a:lnTo>
                  <a:cubicBezTo>
                    <a:pt x="4560555" y="3162894"/>
                    <a:pt x="4566898" y="3141011"/>
                    <a:pt x="4574510" y="3120080"/>
                  </a:cubicBezTo>
                  <a:lnTo>
                    <a:pt x="4634134" y="3141963"/>
                  </a:lnTo>
                  <a:cubicBezTo>
                    <a:pt x="4627473" y="3160357"/>
                    <a:pt x="4621765" y="3179386"/>
                    <a:pt x="4617325" y="3198732"/>
                  </a:cubicBezTo>
                  <a:close/>
                  <a:moveTo>
                    <a:pt x="12403568" y="3181923"/>
                  </a:moveTo>
                  <a:cubicBezTo>
                    <a:pt x="12398495" y="3162894"/>
                    <a:pt x="12392151" y="3143866"/>
                    <a:pt x="12384540" y="3125788"/>
                  </a:cubicBezTo>
                  <a:lnTo>
                    <a:pt x="12443211" y="3101685"/>
                  </a:lnTo>
                  <a:cubicBezTo>
                    <a:pt x="12451775" y="3122617"/>
                    <a:pt x="12459069" y="3143866"/>
                    <a:pt x="12465095" y="3165749"/>
                  </a:cubicBezTo>
                  <a:lnTo>
                    <a:pt x="12403568" y="3181923"/>
                  </a:lnTo>
                  <a:close/>
                  <a:moveTo>
                    <a:pt x="17030724" y="3139108"/>
                  </a:moveTo>
                  <a:lnTo>
                    <a:pt x="16971418" y="3116908"/>
                  </a:lnTo>
                  <a:cubicBezTo>
                    <a:pt x="16979348" y="3095977"/>
                    <a:pt x="16988544" y="3075045"/>
                    <a:pt x="16999328" y="3055382"/>
                  </a:cubicBezTo>
                  <a:lnTo>
                    <a:pt x="17055462" y="3085194"/>
                  </a:lnTo>
                  <a:cubicBezTo>
                    <a:pt x="17045948" y="3102637"/>
                    <a:pt x="17037702" y="3120714"/>
                    <a:pt x="17030724" y="3139108"/>
                  </a:cubicBezTo>
                  <a:close/>
                  <a:moveTo>
                    <a:pt x="96412" y="3108980"/>
                  </a:moveTo>
                  <a:lnTo>
                    <a:pt x="33300" y="3103271"/>
                  </a:lnTo>
                  <a:cubicBezTo>
                    <a:pt x="35203" y="3082022"/>
                    <a:pt x="37423" y="3060456"/>
                    <a:pt x="39960" y="3039207"/>
                  </a:cubicBezTo>
                  <a:lnTo>
                    <a:pt x="103072" y="3046502"/>
                  </a:lnTo>
                  <a:cubicBezTo>
                    <a:pt x="100535" y="3067433"/>
                    <a:pt x="98315" y="3088048"/>
                    <a:pt x="96412" y="3108980"/>
                  </a:cubicBezTo>
                  <a:close/>
                  <a:moveTo>
                    <a:pt x="23060934" y="3099465"/>
                  </a:moveTo>
                  <a:lnTo>
                    <a:pt x="23001310" y="3077582"/>
                  </a:lnTo>
                  <a:cubicBezTo>
                    <a:pt x="23008604" y="3057919"/>
                    <a:pt x="23015264" y="3038256"/>
                    <a:pt x="23021924" y="3018593"/>
                  </a:cubicBezTo>
                  <a:lnTo>
                    <a:pt x="23082182" y="3038573"/>
                  </a:lnTo>
                  <a:cubicBezTo>
                    <a:pt x="23075522" y="3059188"/>
                    <a:pt x="23068546" y="3079485"/>
                    <a:pt x="23060934" y="3099465"/>
                  </a:cubicBezTo>
                  <a:close/>
                  <a:moveTo>
                    <a:pt x="4658236" y="3087731"/>
                  </a:moveTo>
                  <a:lnTo>
                    <a:pt x="4602101" y="3058236"/>
                  </a:lnTo>
                  <a:cubicBezTo>
                    <a:pt x="4612567" y="3038256"/>
                    <a:pt x="4624302" y="3018910"/>
                    <a:pt x="4637305" y="3000516"/>
                  </a:cubicBezTo>
                  <a:lnTo>
                    <a:pt x="4689317" y="3036987"/>
                  </a:lnTo>
                  <a:cubicBezTo>
                    <a:pt x="4677899" y="3053162"/>
                    <a:pt x="4667433" y="3069971"/>
                    <a:pt x="4658236" y="3087731"/>
                  </a:cubicBezTo>
                  <a:close/>
                  <a:moveTo>
                    <a:pt x="12358217" y="3072508"/>
                  </a:moveTo>
                  <a:cubicBezTo>
                    <a:pt x="12348385" y="3055382"/>
                    <a:pt x="12337285" y="3038890"/>
                    <a:pt x="12325551" y="3023033"/>
                  </a:cubicBezTo>
                  <a:lnTo>
                    <a:pt x="12375977" y="2984658"/>
                  </a:lnTo>
                  <a:cubicBezTo>
                    <a:pt x="12389615" y="3002419"/>
                    <a:pt x="12401983" y="3021447"/>
                    <a:pt x="12413083" y="3040793"/>
                  </a:cubicBezTo>
                  <a:lnTo>
                    <a:pt x="12358217" y="3072508"/>
                  </a:lnTo>
                  <a:close/>
                  <a:moveTo>
                    <a:pt x="17086226" y="3034767"/>
                  </a:moveTo>
                  <a:lnTo>
                    <a:pt x="17034530" y="2997979"/>
                  </a:lnTo>
                  <a:cubicBezTo>
                    <a:pt x="17047532" y="2979584"/>
                    <a:pt x="17061804" y="2962141"/>
                    <a:pt x="17077026" y="2945650"/>
                  </a:cubicBezTo>
                  <a:lnTo>
                    <a:pt x="17123648" y="2988781"/>
                  </a:lnTo>
                  <a:cubicBezTo>
                    <a:pt x="17110328" y="3003370"/>
                    <a:pt x="17097642" y="3018593"/>
                    <a:pt x="17086226" y="3034767"/>
                  </a:cubicBezTo>
                  <a:close/>
                  <a:moveTo>
                    <a:pt x="4726106" y="2990684"/>
                  </a:moveTo>
                  <a:lnTo>
                    <a:pt x="4679485" y="2947870"/>
                  </a:lnTo>
                  <a:cubicBezTo>
                    <a:pt x="4694708" y="2931378"/>
                    <a:pt x="4710883" y="2915521"/>
                    <a:pt x="4728326" y="2901249"/>
                  </a:cubicBezTo>
                  <a:lnTo>
                    <a:pt x="4769237" y="2949772"/>
                  </a:lnTo>
                  <a:cubicBezTo>
                    <a:pt x="4754015" y="2962458"/>
                    <a:pt x="4739426" y="2976413"/>
                    <a:pt x="4726106" y="2990684"/>
                  </a:cubicBezTo>
                  <a:close/>
                  <a:moveTo>
                    <a:pt x="111001" y="2984976"/>
                  </a:moveTo>
                  <a:lnTo>
                    <a:pt x="48206" y="2975778"/>
                  </a:lnTo>
                  <a:cubicBezTo>
                    <a:pt x="51378" y="2954530"/>
                    <a:pt x="54866" y="2933281"/>
                    <a:pt x="58355" y="2912349"/>
                  </a:cubicBezTo>
                  <a:lnTo>
                    <a:pt x="120833" y="2923449"/>
                  </a:lnTo>
                  <a:cubicBezTo>
                    <a:pt x="117661" y="2943430"/>
                    <a:pt x="114172" y="2964044"/>
                    <a:pt x="111001" y="2984976"/>
                  </a:cubicBezTo>
                  <a:close/>
                  <a:moveTo>
                    <a:pt x="12286542" y="2978316"/>
                  </a:moveTo>
                  <a:cubicBezTo>
                    <a:pt x="12272588" y="2964361"/>
                    <a:pt x="12257682" y="2951041"/>
                    <a:pt x="12242141" y="2938990"/>
                  </a:cubicBezTo>
                  <a:lnTo>
                    <a:pt x="12281150" y="2888880"/>
                  </a:lnTo>
                  <a:cubicBezTo>
                    <a:pt x="12298911" y="2902518"/>
                    <a:pt x="12315719" y="2917741"/>
                    <a:pt x="12331577" y="2933598"/>
                  </a:cubicBezTo>
                  <a:lnTo>
                    <a:pt x="12286542" y="2978316"/>
                  </a:lnTo>
                  <a:close/>
                  <a:moveTo>
                    <a:pt x="23101846" y="2977364"/>
                  </a:moveTo>
                  <a:lnTo>
                    <a:pt x="23041272" y="2958970"/>
                  </a:lnTo>
                  <a:cubicBezTo>
                    <a:pt x="23047294" y="2938990"/>
                    <a:pt x="23053006" y="2919009"/>
                    <a:pt x="23058396" y="2899029"/>
                  </a:cubicBezTo>
                  <a:lnTo>
                    <a:pt x="23119606" y="2915521"/>
                  </a:lnTo>
                  <a:cubicBezTo>
                    <a:pt x="23113896" y="2936452"/>
                    <a:pt x="23107870" y="2957067"/>
                    <a:pt x="23101846" y="2977364"/>
                  </a:cubicBezTo>
                  <a:close/>
                  <a:moveTo>
                    <a:pt x="17166462" y="2948187"/>
                  </a:moveTo>
                  <a:lnTo>
                    <a:pt x="17125868" y="2899346"/>
                  </a:lnTo>
                  <a:cubicBezTo>
                    <a:pt x="17143312" y="2885075"/>
                    <a:pt x="17161706" y="2871437"/>
                    <a:pt x="17180416" y="2859703"/>
                  </a:cubicBezTo>
                  <a:lnTo>
                    <a:pt x="17214352" y="2913301"/>
                  </a:lnTo>
                  <a:cubicBezTo>
                    <a:pt x="17198176" y="2923766"/>
                    <a:pt x="17182004" y="2935501"/>
                    <a:pt x="17166462" y="2948187"/>
                  </a:cubicBezTo>
                  <a:close/>
                  <a:moveTo>
                    <a:pt x="4816809" y="2914569"/>
                  </a:moveTo>
                  <a:lnTo>
                    <a:pt x="4782557" y="2860972"/>
                  </a:lnTo>
                  <a:cubicBezTo>
                    <a:pt x="4801586" y="2848920"/>
                    <a:pt x="4821566" y="2837820"/>
                    <a:pt x="4841864" y="2828305"/>
                  </a:cubicBezTo>
                  <a:lnTo>
                    <a:pt x="4868504" y="2885709"/>
                  </a:lnTo>
                  <a:cubicBezTo>
                    <a:pt x="4850744" y="2894589"/>
                    <a:pt x="4833301" y="2904103"/>
                    <a:pt x="4816809" y="2914569"/>
                  </a:cubicBezTo>
                  <a:close/>
                  <a:moveTo>
                    <a:pt x="12193618" y="2905689"/>
                  </a:moveTo>
                  <a:cubicBezTo>
                    <a:pt x="12176493" y="2895858"/>
                    <a:pt x="12158733" y="2886660"/>
                    <a:pt x="12140655" y="2879366"/>
                  </a:cubicBezTo>
                  <a:lnTo>
                    <a:pt x="12165075" y="2821011"/>
                  </a:lnTo>
                  <a:cubicBezTo>
                    <a:pt x="12185689" y="2829574"/>
                    <a:pt x="12205987" y="2839723"/>
                    <a:pt x="12225650" y="2851140"/>
                  </a:cubicBezTo>
                  <a:lnTo>
                    <a:pt x="12193618" y="2905689"/>
                  </a:lnTo>
                  <a:close/>
                  <a:moveTo>
                    <a:pt x="17266682" y="2885075"/>
                  </a:moveTo>
                  <a:lnTo>
                    <a:pt x="17240358" y="2827354"/>
                  </a:lnTo>
                  <a:cubicBezTo>
                    <a:pt x="17260974" y="2817840"/>
                    <a:pt x="17282222" y="2809911"/>
                    <a:pt x="17303470" y="2803251"/>
                  </a:cubicBezTo>
                  <a:lnTo>
                    <a:pt x="17322182" y="2863826"/>
                  </a:lnTo>
                  <a:cubicBezTo>
                    <a:pt x="17303152" y="2869852"/>
                    <a:pt x="17284442" y="2876829"/>
                    <a:pt x="17266682" y="2885075"/>
                  </a:cubicBezTo>
                  <a:close/>
                  <a:moveTo>
                    <a:pt x="4923687" y="2864777"/>
                  </a:moveTo>
                  <a:lnTo>
                    <a:pt x="4904659" y="2804203"/>
                  </a:lnTo>
                  <a:cubicBezTo>
                    <a:pt x="4926224" y="2797543"/>
                    <a:pt x="4948108" y="2792151"/>
                    <a:pt x="4970308" y="2788345"/>
                  </a:cubicBezTo>
                  <a:lnTo>
                    <a:pt x="4981091" y="2850823"/>
                  </a:lnTo>
                  <a:cubicBezTo>
                    <a:pt x="4962062" y="2854311"/>
                    <a:pt x="4942716" y="2859069"/>
                    <a:pt x="4923687" y="2864777"/>
                  </a:cubicBezTo>
                  <a:close/>
                  <a:moveTo>
                    <a:pt x="132884" y="2861606"/>
                  </a:moveTo>
                  <a:lnTo>
                    <a:pt x="70723" y="2848920"/>
                  </a:lnTo>
                  <a:cubicBezTo>
                    <a:pt x="75164" y="2827989"/>
                    <a:pt x="79604" y="2807057"/>
                    <a:pt x="84678" y="2786125"/>
                  </a:cubicBezTo>
                  <a:lnTo>
                    <a:pt x="146521" y="2800714"/>
                  </a:lnTo>
                  <a:cubicBezTo>
                    <a:pt x="141447" y="2821011"/>
                    <a:pt x="137007" y="2841309"/>
                    <a:pt x="132884" y="2861606"/>
                  </a:cubicBezTo>
                  <a:close/>
                  <a:moveTo>
                    <a:pt x="12084837" y="2860020"/>
                  </a:moveTo>
                  <a:cubicBezTo>
                    <a:pt x="12065808" y="2854946"/>
                    <a:pt x="12046463" y="2850823"/>
                    <a:pt x="12026800" y="2848286"/>
                  </a:cubicBezTo>
                  <a:lnTo>
                    <a:pt x="12035045" y="2785491"/>
                  </a:lnTo>
                  <a:cubicBezTo>
                    <a:pt x="12057246" y="2788345"/>
                    <a:pt x="12079446" y="2792785"/>
                    <a:pt x="12101328" y="2798811"/>
                  </a:cubicBezTo>
                  <a:lnTo>
                    <a:pt x="12084837" y="2860020"/>
                  </a:lnTo>
                  <a:close/>
                  <a:moveTo>
                    <a:pt x="23135462" y="2853360"/>
                  </a:moveTo>
                  <a:lnTo>
                    <a:pt x="23073936" y="2838454"/>
                  </a:lnTo>
                  <a:cubicBezTo>
                    <a:pt x="23078694" y="2818157"/>
                    <a:pt x="23083450" y="2797860"/>
                    <a:pt x="23087890" y="2777562"/>
                  </a:cubicBezTo>
                  <a:lnTo>
                    <a:pt x="23150052" y="2790882"/>
                  </a:lnTo>
                  <a:cubicBezTo>
                    <a:pt x="23145294" y="2811814"/>
                    <a:pt x="23140536" y="2832429"/>
                    <a:pt x="23135462" y="2853360"/>
                  </a:cubicBezTo>
                  <a:close/>
                  <a:moveTo>
                    <a:pt x="17379586" y="2850506"/>
                  </a:moveTo>
                  <a:lnTo>
                    <a:pt x="17369118" y="2788028"/>
                  </a:lnTo>
                  <a:cubicBezTo>
                    <a:pt x="17391320" y="2784222"/>
                    <a:pt x="17413838" y="2782002"/>
                    <a:pt x="17436354" y="2781368"/>
                  </a:cubicBezTo>
                  <a:lnTo>
                    <a:pt x="17438574" y="2844797"/>
                  </a:lnTo>
                  <a:cubicBezTo>
                    <a:pt x="17418910" y="2845114"/>
                    <a:pt x="17398930" y="2847334"/>
                    <a:pt x="17379586" y="2850506"/>
                  </a:cubicBezTo>
                  <a:close/>
                  <a:moveTo>
                    <a:pt x="5040080" y="2844797"/>
                  </a:moveTo>
                  <a:lnTo>
                    <a:pt x="5037543" y="2781368"/>
                  </a:lnTo>
                  <a:cubicBezTo>
                    <a:pt x="5044520" y="2781051"/>
                    <a:pt x="5051814" y="2781051"/>
                    <a:pt x="5058792" y="2781051"/>
                  </a:cubicBezTo>
                  <a:lnTo>
                    <a:pt x="5102240" y="2781051"/>
                  </a:lnTo>
                  <a:lnTo>
                    <a:pt x="5102240" y="2844480"/>
                  </a:lnTo>
                  <a:lnTo>
                    <a:pt x="5058792" y="2844480"/>
                  </a:lnTo>
                  <a:cubicBezTo>
                    <a:pt x="5052766" y="2844163"/>
                    <a:pt x="5046423" y="2844480"/>
                    <a:pt x="5040080" y="2844797"/>
                  </a:cubicBezTo>
                  <a:close/>
                  <a:moveTo>
                    <a:pt x="11586918" y="2844163"/>
                  </a:moveTo>
                  <a:lnTo>
                    <a:pt x="11523489" y="2844163"/>
                  </a:lnTo>
                  <a:lnTo>
                    <a:pt x="11523489" y="2780734"/>
                  </a:lnTo>
                  <a:lnTo>
                    <a:pt x="11586918" y="2780734"/>
                  </a:lnTo>
                  <a:lnTo>
                    <a:pt x="11586918" y="2844163"/>
                  </a:lnTo>
                  <a:close/>
                  <a:moveTo>
                    <a:pt x="11460060" y="2844163"/>
                  </a:moveTo>
                  <a:lnTo>
                    <a:pt x="11396631" y="2844163"/>
                  </a:lnTo>
                  <a:lnTo>
                    <a:pt x="11396631" y="2780734"/>
                  </a:lnTo>
                  <a:lnTo>
                    <a:pt x="11460060" y="2780734"/>
                  </a:lnTo>
                  <a:lnTo>
                    <a:pt x="11460060" y="2844163"/>
                  </a:lnTo>
                  <a:close/>
                  <a:moveTo>
                    <a:pt x="11333201" y="2844163"/>
                  </a:moveTo>
                  <a:lnTo>
                    <a:pt x="11269772" y="2844163"/>
                  </a:lnTo>
                  <a:lnTo>
                    <a:pt x="11269772" y="2780734"/>
                  </a:lnTo>
                  <a:lnTo>
                    <a:pt x="11333201" y="2780734"/>
                  </a:lnTo>
                  <a:lnTo>
                    <a:pt x="11333201" y="2844163"/>
                  </a:lnTo>
                  <a:close/>
                  <a:moveTo>
                    <a:pt x="18164520" y="2844163"/>
                  </a:moveTo>
                  <a:lnTo>
                    <a:pt x="18135344" y="2844163"/>
                  </a:lnTo>
                  <a:lnTo>
                    <a:pt x="18135344" y="2780734"/>
                  </a:lnTo>
                  <a:lnTo>
                    <a:pt x="18164520" y="2780734"/>
                  </a:lnTo>
                  <a:cubicBezTo>
                    <a:pt x="18175302" y="2780734"/>
                    <a:pt x="18186086" y="2780417"/>
                    <a:pt x="18196552" y="2779465"/>
                  </a:cubicBezTo>
                  <a:lnTo>
                    <a:pt x="18200992" y="2842894"/>
                  </a:lnTo>
                  <a:cubicBezTo>
                    <a:pt x="18188942" y="2843846"/>
                    <a:pt x="18176572" y="2844163"/>
                    <a:pt x="18164520" y="2844163"/>
                  </a:cubicBezTo>
                  <a:close/>
                  <a:moveTo>
                    <a:pt x="18071914" y="2844163"/>
                  </a:moveTo>
                  <a:lnTo>
                    <a:pt x="18008486" y="2844163"/>
                  </a:lnTo>
                  <a:lnTo>
                    <a:pt x="18008486" y="2780734"/>
                  </a:lnTo>
                  <a:lnTo>
                    <a:pt x="18071914" y="2780734"/>
                  </a:lnTo>
                  <a:lnTo>
                    <a:pt x="18071914" y="2844163"/>
                  </a:lnTo>
                  <a:close/>
                  <a:moveTo>
                    <a:pt x="17945056" y="2844163"/>
                  </a:moveTo>
                  <a:lnTo>
                    <a:pt x="17881628" y="2844163"/>
                  </a:lnTo>
                  <a:lnTo>
                    <a:pt x="17881628" y="2780734"/>
                  </a:lnTo>
                  <a:lnTo>
                    <a:pt x="17945056" y="2780734"/>
                  </a:lnTo>
                  <a:lnTo>
                    <a:pt x="17945056" y="2844163"/>
                  </a:lnTo>
                  <a:close/>
                  <a:moveTo>
                    <a:pt x="17818198" y="2844163"/>
                  </a:moveTo>
                  <a:lnTo>
                    <a:pt x="17754770" y="2844163"/>
                  </a:lnTo>
                  <a:lnTo>
                    <a:pt x="17754770" y="2780734"/>
                  </a:lnTo>
                  <a:lnTo>
                    <a:pt x="17818198" y="2780734"/>
                  </a:lnTo>
                  <a:lnTo>
                    <a:pt x="17818198" y="2844163"/>
                  </a:lnTo>
                  <a:close/>
                  <a:moveTo>
                    <a:pt x="17691340" y="2844163"/>
                  </a:moveTo>
                  <a:lnTo>
                    <a:pt x="17627910" y="2844163"/>
                  </a:lnTo>
                  <a:lnTo>
                    <a:pt x="17627910" y="2780734"/>
                  </a:lnTo>
                  <a:lnTo>
                    <a:pt x="17691340" y="2780734"/>
                  </a:lnTo>
                  <a:lnTo>
                    <a:pt x="17691340" y="2844163"/>
                  </a:lnTo>
                  <a:close/>
                  <a:moveTo>
                    <a:pt x="17564164" y="2844163"/>
                  </a:moveTo>
                  <a:lnTo>
                    <a:pt x="17500736" y="2844163"/>
                  </a:lnTo>
                  <a:lnTo>
                    <a:pt x="17500736" y="2780734"/>
                  </a:lnTo>
                  <a:lnTo>
                    <a:pt x="17564164" y="2780734"/>
                  </a:lnTo>
                  <a:lnTo>
                    <a:pt x="17564164" y="2844163"/>
                  </a:lnTo>
                  <a:close/>
                  <a:moveTo>
                    <a:pt x="11967493" y="2844163"/>
                  </a:moveTo>
                  <a:lnTo>
                    <a:pt x="11904064" y="2844163"/>
                  </a:lnTo>
                  <a:lnTo>
                    <a:pt x="11904064" y="2780734"/>
                  </a:lnTo>
                  <a:lnTo>
                    <a:pt x="11966225" y="2780734"/>
                  </a:lnTo>
                  <a:lnTo>
                    <a:pt x="11967493" y="2844163"/>
                  </a:lnTo>
                  <a:close/>
                  <a:moveTo>
                    <a:pt x="11840952" y="2844163"/>
                  </a:moveTo>
                  <a:lnTo>
                    <a:pt x="11777523" y="2844163"/>
                  </a:lnTo>
                  <a:lnTo>
                    <a:pt x="11777523" y="2780734"/>
                  </a:lnTo>
                  <a:lnTo>
                    <a:pt x="11840952" y="2780734"/>
                  </a:lnTo>
                  <a:lnTo>
                    <a:pt x="11840952" y="2844163"/>
                  </a:lnTo>
                  <a:close/>
                  <a:moveTo>
                    <a:pt x="11713776" y="2844163"/>
                  </a:moveTo>
                  <a:lnTo>
                    <a:pt x="11650347" y="2844163"/>
                  </a:lnTo>
                  <a:lnTo>
                    <a:pt x="11650347" y="2780734"/>
                  </a:lnTo>
                  <a:lnTo>
                    <a:pt x="11713776" y="2780734"/>
                  </a:lnTo>
                  <a:lnTo>
                    <a:pt x="11713776" y="2844163"/>
                  </a:lnTo>
                  <a:close/>
                  <a:moveTo>
                    <a:pt x="5736849" y="2844163"/>
                  </a:moveTo>
                  <a:lnTo>
                    <a:pt x="5673420" y="2844163"/>
                  </a:lnTo>
                  <a:lnTo>
                    <a:pt x="5673420" y="2780734"/>
                  </a:lnTo>
                  <a:lnTo>
                    <a:pt x="5736849" y="2780734"/>
                  </a:lnTo>
                  <a:lnTo>
                    <a:pt x="5736849" y="2844163"/>
                  </a:lnTo>
                  <a:close/>
                  <a:moveTo>
                    <a:pt x="5609991" y="2844163"/>
                  </a:moveTo>
                  <a:lnTo>
                    <a:pt x="5546561" y="2844163"/>
                  </a:lnTo>
                  <a:lnTo>
                    <a:pt x="5546561" y="2780734"/>
                  </a:lnTo>
                  <a:lnTo>
                    <a:pt x="5609991" y="2780734"/>
                  </a:lnTo>
                  <a:lnTo>
                    <a:pt x="5609991" y="2844163"/>
                  </a:lnTo>
                  <a:close/>
                  <a:moveTo>
                    <a:pt x="5483132" y="2844163"/>
                  </a:moveTo>
                  <a:lnTo>
                    <a:pt x="5419703" y="2844163"/>
                  </a:lnTo>
                  <a:lnTo>
                    <a:pt x="5419703" y="2780734"/>
                  </a:lnTo>
                  <a:lnTo>
                    <a:pt x="5483132" y="2780734"/>
                  </a:lnTo>
                  <a:lnTo>
                    <a:pt x="5483132" y="2844163"/>
                  </a:lnTo>
                  <a:close/>
                  <a:moveTo>
                    <a:pt x="5356274" y="2844163"/>
                  </a:moveTo>
                  <a:lnTo>
                    <a:pt x="5292845" y="2844163"/>
                  </a:lnTo>
                  <a:lnTo>
                    <a:pt x="5292845" y="2780734"/>
                  </a:lnTo>
                  <a:lnTo>
                    <a:pt x="5356274" y="2780734"/>
                  </a:lnTo>
                  <a:lnTo>
                    <a:pt x="5356274" y="2844163"/>
                  </a:lnTo>
                  <a:close/>
                  <a:moveTo>
                    <a:pt x="5229416" y="2844163"/>
                  </a:moveTo>
                  <a:lnTo>
                    <a:pt x="5165987" y="2844163"/>
                  </a:lnTo>
                  <a:lnTo>
                    <a:pt x="5165987" y="2780734"/>
                  </a:lnTo>
                  <a:lnTo>
                    <a:pt x="5229416" y="2780734"/>
                  </a:lnTo>
                  <a:lnTo>
                    <a:pt x="5229416" y="2844163"/>
                  </a:lnTo>
                  <a:close/>
                  <a:moveTo>
                    <a:pt x="5802181" y="2843211"/>
                  </a:moveTo>
                  <a:lnTo>
                    <a:pt x="5798058" y="2779782"/>
                  </a:lnTo>
                  <a:cubicBezTo>
                    <a:pt x="5817721" y="2778514"/>
                    <a:pt x="5837384" y="2775977"/>
                    <a:pt x="5856730" y="2772171"/>
                  </a:cubicBezTo>
                  <a:lnTo>
                    <a:pt x="5869099" y="2834331"/>
                  </a:lnTo>
                  <a:cubicBezTo>
                    <a:pt x="5847216" y="2838771"/>
                    <a:pt x="5824698" y="2841943"/>
                    <a:pt x="5802181" y="2843211"/>
                  </a:cubicBezTo>
                  <a:close/>
                  <a:moveTo>
                    <a:pt x="11203489" y="2841626"/>
                  </a:moveTo>
                  <a:cubicBezTo>
                    <a:pt x="11181289" y="2839406"/>
                    <a:pt x="11158771" y="2835600"/>
                    <a:pt x="11136889" y="2830209"/>
                  </a:cubicBezTo>
                  <a:lnTo>
                    <a:pt x="11151478" y="2768365"/>
                  </a:lnTo>
                  <a:cubicBezTo>
                    <a:pt x="11170507" y="2772805"/>
                    <a:pt x="11190169" y="2776294"/>
                    <a:pt x="11209832" y="2778197"/>
                  </a:cubicBezTo>
                  <a:lnTo>
                    <a:pt x="11203489" y="2841626"/>
                  </a:lnTo>
                  <a:close/>
                  <a:moveTo>
                    <a:pt x="18267910" y="2834014"/>
                  </a:moveTo>
                  <a:lnTo>
                    <a:pt x="18255224" y="2771854"/>
                  </a:lnTo>
                  <a:cubicBezTo>
                    <a:pt x="18274570" y="2768048"/>
                    <a:pt x="18293600" y="2762656"/>
                    <a:pt x="18312310" y="2756314"/>
                  </a:cubicBezTo>
                  <a:lnTo>
                    <a:pt x="18333242" y="2816254"/>
                  </a:lnTo>
                  <a:cubicBezTo>
                    <a:pt x="18311676" y="2823549"/>
                    <a:pt x="18289794" y="2829257"/>
                    <a:pt x="18267910" y="2834014"/>
                  </a:cubicBezTo>
                  <a:close/>
                  <a:moveTo>
                    <a:pt x="5934431" y="2816888"/>
                  </a:moveTo>
                  <a:lnTo>
                    <a:pt x="5913816" y="2756948"/>
                  </a:lnTo>
                  <a:cubicBezTo>
                    <a:pt x="5932528" y="2750605"/>
                    <a:pt x="5950922" y="2742993"/>
                    <a:pt x="5968365" y="2734113"/>
                  </a:cubicBezTo>
                  <a:lnTo>
                    <a:pt x="5996591" y="2790882"/>
                  </a:lnTo>
                  <a:cubicBezTo>
                    <a:pt x="5976928" y="2801031"/>
                    <a:pt x="5955680" y="2809594"/>
                    <a:pt x="5934431" y="2816888"/>
                  </a:cubicBezTo>
                  <a:close/>
                  <a:moveTo>
                    <a:pt x="11072191" y="2810228"/>
                  </a:moveTo>
                  <a:cubicBezTo>
                    <a:pt x="11051259" y="2801983"/>
                    <a:pt x="11030645" y="2792468"/>
                    <a:pt x="11010665" y="2781685"/>
                  </a:cubicBezTo>
                  <a:lnTo>
                    <a:pt x="11041111" y="2726185"/>
                  </a:lnTo>
                  <a:cubicBezTo>
                    <a:pt x="11058237" y="2735699"/>
                    <a:pt x="11076314" y="2743945"/>
                    <a:pt x="11094708" y="2750922"/>
                  </a:cubicBezTo>
                  <a:lnTo>
                    <a:pt x="11072191" y="2810228"/>
                  </a:lnTo>
                  <a:close/>
                  <a:moveTo>
                    <a:pt x="18395086" y="2789614"/>
                  </a:moveTo>
                  <a:lnTo>
                    <a:pt x="18366542" y="2732845"/>
                  </a:lnTo>
                  <a:cubicBezTo>
                    <a:pt x="18383986" y="2723965"/>
                    <a:pt x="18401110" y="2713816"/>
                    <a:pt x="18417602" y="2702716"/>
                  </a:cubicBezTo>
                  <a:lnTo>
                    <a:pt x="18453440" y="2755045"/>
                  </a:lnTo>
                  <a:cubicBezTo>
                    <a:pt x="18434730" y="2768048"/>
                    <a:pt x="18415064" y="2779465"/>
                    <a:pt x="18395086" y="2789614"/>
                  </a:cubicBezTo>
                  <a:close/>
                  <a:moveTo>
                    <a:pt x="6055263" y="2756948"/>
                  </a:moveTo>
                  <a:lnTo>
                    <a:pt x="6019743" y="2704302"/>
                  </a:lnTo>
                  <a:cubicBezTo>
                    <a:pt x="6035917" y="2693202"/>
                    <a:pt x="6051775" y="2681150"/>
                    <a:pt x="6066681" y="2668147"/>
                  </a:cubicBezTo>
                  <a:lnTo>
                    <a:pt x="6108861" y="2715719"/>
                  </a:lnTo>
                  <a:cubicBezTo>
                    <a:pt x="6091735" y="2730625"/>
                    <a:pt x="6073975" y="2744579"/>
                    <a:pt x="6055263" y="2756948"/>
                  </a:cubicBezTo>
                  <a:close/>
                  <a:moveTo>
                    <a:pt x="10953895" y="2745530"/>
                  </a:moveTo>
                  <a:cubicBezTo>
                    <a:pt x="10935818" y="2732210"/>
                    <a:pt x="10918375" y="2717622"/>
                    <a:pt x="10902201" y="2702082"/>
                  </a:cubicBezTo>
                  <a:lnTo>
                    <a:pt x="10945967" y="2656095"/>
                  </a:lnTo>
                  <a:cubicBezTo>
                    <a:pt x="10960239" y="2669733"/>
                    <a:pt x="10975461" y="2682419"/>
                    <a:pt x="10991318" y="2694153"/>
                  </a:cubicBezTo>
                  <a:lnTo>
                    <a:pt x="10953895" y="2745530"/>
                  </a:lnTo>
                  <a:close/>
                  <a:moveTo>
                    <a:pt x="161427" y="2740139"/>
                  </a:moveTo>
                  <a:lnTo>
                    <a:pt x="100218" y="2723965"/>
                  </a:lnTo>
                  <a:cubicBezTo>
                    <a:pt x="105610" y="2703350"/>
                    <a:pt x="111635" y="2682419"/>
                    <a:pt x="117661" y="2662121"/>
                  </a:cubicBezTo>
                  <a:lnTo>
                    <a:pt x="178553" y="2680199"/>
                  </a:lnTo>
                  <a:cubicBezTo>
                    <a:pt x="172527" y="2699862"/>
                    <a:pt x="166819" y="2719842"/>
                    <a:pt x="161427" y="2740139"/>
                  </a:cubicBezTo>
                  <a:close/>
                  <a:moveTo>
                    <a:pt x="23162104" y="2727453"/>
                  </a:moveTo>
                  <a:lnTo>
                    <a:pt x="23099624" y="2716036"/>
                  </a:lnTo>
                  <a:cubicBezTo>
                    <a:pt x="23103430" y="2695739"/>
                    <a:pt x="23106918" y="2675124"/>
                    <a:pt x="23110092" y="2654510"/>
                  </a:cubicBezTo>
                  <a:lnTo>
                    <a:pt x="23172886" y="2664024"/>
                  </a:lnTo>
                  <a:cubicBezTo>
                    <a:pt x="23169714" y="2685273"/>
                    <a:pt x="23166224" y="2706522"/>
                    <a:pt x="23162104" y="2727453"/>
                  </a:cubicBezTo>
                  <a:close/>
                  <a:moveTo>
                    <a:pt x="18506402" y="2713499"/>
                  </a:moveTo>
                  <a:lnTo>
                    <a:pt x="18464224" y="2666244"/>
                  </a:lnTo>
                  <a:cubicBezTo>
                    <a:pt x="18478812" y="2652924"/>
                    <a:pt x="18492766" y="2638970"/>
                    <a:pt x="18505770" y="2624064"/>
                  </a:cubicBezTo>
                  <a:lnTo>
                    <a:pt x="18553974" y="2665293"/>
                  </a:lnTo>
                  <a:cubicBezTo>
                    <a:pt x="18539070" y="2682419"/>
                    <a:pt x="18523212" y="2698593"/>
                    <a:pt x="18506402" y="2713499"/>
                  </a:cubicBezTo>
                  <a:close/>
                  <a:moveTo>
                    <a:pt x="6156115" y="2667830"/>
                  </a:moveTo>
                  <a:lnTo>
                    <a:pt x="6108227" y="2626284"/>
                  </a:lnTo>
                  <a:cubicBezTo>
                    <a:pt x="6121230" y="2611378"/>
                    <a:pt x="6133281" y="2595521"/>
                    <a:pt x="6144064" y="2579029"/>
                  </a:cubicBezTo>
                  <a:lnTo>
                    <a:pt x="6196710" y="2614232"/>
                  </a:lnTo>
                  <a:cubicBezTo>
                    <a:pt x="6184659" y="2632944"/>
                    <a:pt x="6170704" y="2651021"/>
                    <a:pt x="6156115" y="2667830"/>
                  </a:cubicBezTo>
                  <a:close/>
                  <a:moveTo>
                    <a:pt x="10856215" y="2652607"/>
                  </a:moveTo>
                  <a:cubicBezTo>
                    <a:pt x="10842261" y="2635164"/>
                    <a:pt x="10828940" y="2616769"/>
                    <a:pt x="10817206" y="2597423"/>
                  </a:cubicBezTo>
                  <a:lnTo>
                    <a:pt x="10871437" y="2564123"/>
                  </a:lnTo>
                  <a:cubicBezTo>
                    <a:pt x="10881586" y="2580932"/>
                    <a:pt x="10893321" y="2597106"/>
                    <a:pt x="10905690" y="2612647"/>
                  </a:cubicBezTo>
                  <a:lnTo>
                    <a:pt x="10856215" y="2652607"/>
                  </a:lnTo>
                  <a:close/>
                  <a:moveTo>
                    <a:pt x="196947" y="2619941"/>
                  </a:moveTo>
                  <a:lnTo>
                    <a:pt x="136690" y="2600278"/>
                  </a:lnTo>
                  <a:cubicBezTo>
                    <a:pt x="143350" y="2579663"/>
                    <a:pt x="150327" y="2559366"/>
                    <a:pt x="157621" y="2539069"/>
                  </a:cubicBezTo>
                  <a:lnTo>
                    <a:pt x="217245" y="2560635"/>
                  </a:lnTo>
                  <a:cubicBezTo>
                    <a:pt x="210268" y="2580298"/>
                    <a:pt x="203608" y="2599961"/>
                    <a:pt x="196947" y="2619941"/>
                  </a:cubicBezTo>
                  <a:close/>
                  <a:moveTo>
                    <a:pt x="18594252" y="2611695"/>
                  </a:moveTo>
                  <a:lnTo>
                    <a:pt x="18541290" y="2576809"/>
                  </a:lnTo>
                  <a:cubicBezTo>
                    <a:pt x="18552072" y="2560317"/>
                    <a:pt x="18561904" y="2543192"/>
                    <a:pt x="18570466" y="2525114"/>
                  </a:cubicBezTo>
                  <a:lnTo>
                    <a:pt x="18627552" y="2553023"/>
                  </a:lnTo>
                  <a:cubicBezTo>
                    <a:pt x="18617722" y="2573003"/>
                    <a:pt x="18606622" y="2592983"/>
                    <a:pt x="18594252" y="2611695"/>
                  </a:cubicBezTo>
                  <a:close/>
                  <a:moveTo>
                    <a:pt x="23181766" y="2600278"/>
                  </a:moveTo>
                  <a:lnTo>
                    <a:pt x="23118970" y="2592349"/>
                  </a:lnTo>
                  <a:cubicBezTo>
                    <a:pt x="23121508" y="2571735"/>
                    <a:pt x="23123728" y="2551120"/>
                    <a:pt x="23125948" y="2530189"/>
                  </a:cubicBezTo>
                  <a:lnTo>
                    <a:pt x="23189060" y="2536214"/>
                  </a:lnTo>
                  <a:cubicBezTo>
                    <a:pt x="23186840" y="2557780"/>
                    <a:pt x="23184302" y="2579346"/>
                    <a:pt x="23181766" y="2600278"/>
                  </a:cubicBezTo>
                  <a:close/>
                  <a:moveTo>
                    <a:pt x="6230645" y="2555560"/>
                  </a:moveTo>
                  <a:lnTo>
                    <a:pt x="6173876" y="2527334"/>
                  </a:lnTo>
                  <a:cubicBezTo>
                    <a:pt x="6182756" y="2509574"/>
                    <a:pt x="6190367" y="2491180"/>
                    <a:pt x="6196710" y="2472468"/>
                  </a:cubicBezTo>
                  <a:lnTo>
                    <a:pt x="6256651" y="2493082"/>
                  </a:lnTo>
                  <a:cubicBezTo>
                    <a:pt x="6249356" y="2514648"/>
                    <a:pt x="6240793" y="2535580"/>
                    <a:pt x="6230645" y="2555560"/>
                  </a:cubicBezTo>
                  <a:close/>
                  <a:moveTo>
                    <a:pt x="10785809" y="2538117"/>
                  </a:moveTo>
                  <a:cubicBezTo>
                    <a:pt x="10776611" y="2517503"/>
                    <a:pt x="10768683" y="2496254"/>
                    <a:pt x="10762339" y="2474688"/>
                  </a:cubicBezTo>
                  <a:lnTo>
                    <a:pt x="10823232" y="2456611"/>
                  </a:lnTo>
                  <a:cubicBezTo>
                    <a:pt x="10828940" y="2475640"/>
                    <a:pt x="10835917" y="2494034"/>
                    <a:pt x="10843846" y="2512111"/>
                  </a:cubicBezTo>
                  <a:lnTo>
                    <a:pt x="10785809" y="2538117"/>
                  </a:lnTo>
                  <a:close/>
                  <a:moveTo>
                    <a:pt x="239128" y="2501963"/>
                  </a:moveTo>
                  <a:lnTo>
                    <a:pt x="180139" y="2478811"/>
                  </a:lnTo>
                  <a:cubicBezTo>
                    <a:pt x="188067" y="2458831"/>
                    <a:pt x="195996" y="2438851"/>
                    <a:pt x="204559" y="2419188"/>
                  </a:cubicBezTo>
                  <a:lnTo>
                    <a:pt x="262914" y="2443925"/>
                  </a:lnTo>
                  <a:cubicBezTo>
                    <a:pt x="254668" y="2462954"/>
                    <a:pt x="246739" y="2482300"/>
                    <a:pt x="239128" y="2501963"/>
                  </a:cubicBezTo>
                  <a:close/>
                  <a:moveTo>
                    <a:pt x="18653242" y="2490546"/>
                  </a:moveTo>
                  <a:lnTo>
                    <a:pt x="18593302" y="2470248"/>
                  </a:lnTo>
                  <a:cubicBezTo>
                    <a:pt x="18599644" y="2451536"/>
                    <a:pt x="18604720" y="2432508"/>
                    <a:pt x="18608524" y="2412845"/>
                  </a:cubicBezTo>
                  <a:lnTo>
                    <a:pt x="18670684" y="2425213"/>
                  </a:lnTo>
                  <a:cubicBezTo>
                    <a:pt x="18666246" y="2447414"/>
                    <a:pt x="18660538" y="2469297"/>
                    <a:pt x="18653242" y="2490546"/>
                  </a:cubicBezTo>
                  <a:close/>
                  <a:moveTo>
                    <a:pt x="23194134" y="2472468"/>
                  </a:moveTo>
                  <a:lnTo>
                    <a:pt x="23130704" y="2468345"/>
                  </a:lnTo>
                  <a:cubicBezTo>
                    <a:pt x="23131974" y="2447731"/>
                    <a:pt x="23133242" y="2426799"/>
                    <a:pt x="23134194" y="2405867"/>
                  </a:cubicBezTo>
                  <a:lnTo>
                    <a:pt x="23197624" y="2408405"/>
                  </a:lnTo>
                  <a:cubicBezTo>
                    <a:pt x="23196672" y="2429653"/>
                    <a:pt x="23195720" y="2451219"/>
                    <a:pt x="23194134" y="2472468"/>
                  </a:cubicBezTo>
                  <a:close/>
                  <a:moveTo>
                    <a:pt x="6274411" y="2428385"/>
                  </a:moveTo>
                  <a:lnTo>
                    <a:pt x="6212250" y="2415699"/>
                  </a:lnTo>
                  <a:cubicBezTo>
                    <a:pt x="6216056" y="2396353"/>
                    <a:pt x="6218911" y="2376690"/>
                    <a:pt x="6220496" y="2357027"/>
                  </a:cubicBezTo>
                  <a:lnTo>
                    <a:pt x="6283608" y="2361784"/>
                  </a:lnTo>
                  <a:cubicBezTo>
                    <a:pt x="6282022" y="2383985"/>
                    <a:pt x="6278851" y="2406502"/>
                    <a:pt x="6274411" y="2428385"/>
                  </a:cubicBezTo>
                  <a:close/>
                  <a:moveTo>
                    <a:pt x="10747434" y="2409039"/>
                  </a:moveTo>
                  <a:cubicBezTo>
                    <a:pt x="10743945" y="2387156"/>
                    <a:pt x="10741725" y="2364639"/>
                    <a:pt x="10740774" y="2342121"/>
                  </a:cubicBezTo>
                  <a:lnTo>
                    <a:pt x="10804203" y="2339901"/>
                  </a:lnTo>
                  <a:cubicBezTo>
                    <a:pt x="10804838" y="2359881"/>
                    <a:pt x="10806740" y="2379545"/>
                    <a:pt x="10809911" y="2398890"/>
                  </a:cubicBezTo>
                  <a:lnTo>
                    <a:pt x="10747434" y="2409039"/>
                  </a:lnTo>
                  <a:close/>
                  <a:moveTo>
                    <a:pt x="288285" y="2386522"/>
                  </a:moveTo>
                  <a:lnTo>
                    <a:pt x="230565" y="2360199"/>
                  </a:lnTo>
                  <a:cubicBezTo>
                    <a:pt x="239445" y="2340535"/>
                    <a:pt x="248642" y="2321190"/>
                    <a:pt x="258157" y="2301844"/>
                  </a:cubicBezTo>
                  <a:lnTo>
                    <a:pt x="314926" y="2329753"/>
                  </a:lnTo>
                  <a:cubicBezTo>
                    <a:pt x="305728" y="2348464"/>
                    <a:pt x="296848" y="2367493"/>
                    <a:pt x="288285" y="2386522"/>
                  </a:cubicBezTo>
                  <a:close/>
                  <a:moveTo>
                    <a:pt x="18679566" y="2358613"/>
                  </a:moveTo>
                  <a:lnTo>
                    <a:pt x="18616454" y="2354173"/>
                  </a:lnTo>
                  <a:cubicBezTo>
                    <a:pt x="18617088" y="2343390"/>
                    <a:pt x="18617722" y="2332290"/>
                    <a:pt x="18617722" y="2321190"/>
                  </a:cubicBezTo>
                  <a:lnTo>
                    <a:pt x="18617722" y="2292964"/>
                  </a:lnTo>
                  <a:lnTo>
                    <a:pt x="18681150" y="2293598"/>
                  </a:lnTo>
                  <a:lnTo>
                    <a:pt x="18681150" y="2320238"/>
                  </a:lnTo>
                  <a:cubicBezTo>
                    <a:pt x="18680834" y="2333558"/>
                    <a:pt x="18680518" y="2346244"/>
                    <a:pt x="18679566" y="2358613"/>
                  </a:cubicBezTo>
                  <a:close/>
                  <a:moveTo>
                    <a:pt x="23199210" y="2344024"/>
                  </a:moveTo>
                  <a:lnTo>
                    <a:pt x="23135780" y="2343073"/>
                  </a:lnTo>
                  <a:cubicBezTo>
                    <a:pt x="23135780" y="2333558"/>
                    <a:pt x="23136098" y="2324044"/>
                    <a:pt x="23135780" y="2314530"/>
                  </a:cubicBezTo>
                  <a:cubicBezTo>
                    <a:pt x="23135780" y="2303112"/>
                    <a:pt x="23135780" y="2291695"/>
                    <a:pt x="23135462" y="2280278"/>
                  </a:cubicBezTo>
                  <a:lnTo>
                    <a:pt x="23198892" y="2279326"/>
                  </a:lnTo>
                  <a:cubicBezTo>
                    <a:pt x="23198892" y="2291061"/>
                    <a:pt x="23199210" y="2302478"/>
                    <a:pt x="23199210" y="2314212"/>
                  </a:cubicBezTo>
                  <a:cubicBezTo>
                    <a:pt x="23199526" y="2324361"/>
                    <a:pt x="23199526" y="2334193"/>
                    <a:pt x="23199210" y="2344024"/>
                  </a:cubicBezTo>
                  <a:close/>
                  <a:moveTo>
                    <a:pt x="6285194" y="2296135"/>
                  </a:moveTo>
                  <a:lnTo>
                    <a:pt x="6221765" y="2295501"/>
                  </a:lnTo>
                  <a:cubicBezTo>
                    <a:pt x="6222082" y="2273935"/>
                    <a:pt x="6222399" y="2252686"/>
                    <a:pt x="6223033" y="2231437"/>
                  </a:cubicBezTo>
                  <a:lnTo>
                    <a:pt x="6286462" y="2233657"/>
                  </a:lnTo>
                  <a:cubicBezTo>
                    <a:pt x="6285828" y="2254272"/>
                    <a:pt x="6285511" y="2275204"/>
                    <a:pt x="6285194" y="2296135"/>
                  </a:cubicBezTo>
                  <a:close/>
                  <a:moveTo>
                    <a:pt x="10740140" y="2278058"/>
                  </a:moveTo>
                  <a:cubicBezTo>
                    <a:pt x="10739822" y="2261249"/>
                    <a:pt x="10739506" y="2244758"/>
                    <a:pt x="10738871" y="2227949"/>
                  </a:cubicBezTo>
                  <a:lnTo>
                    <a:pt x="10738237" y="2215580"/>
                  </a:lnTo>
                  <a:lnTo>
                    <a:pt x="10801666" y="2212726"/>
                  </a:lnTo>
                  <a:lnTo>
                    <a:pt x="10802300" y="2225412"/>
                  </a:lnTo>
                  <a:cubicBezTo>
                    <a:pt x="10802935" y="2242538"/>
                    <a:pt x="10803569" y="2259663"/>
                    <a:pt x="10803569" y="2277106"/>
                  </a:cubicBezTo>
                  <a:lnTo>
                    <a:pt x="10740140" y="2278058"/>
                  </a:lnTo>
                  <a:close/>
                  <a:moveTo>
                    <a:pt x="343469" y="2273935"/>
                  </a:moveTo>
                  <a:lnTo>
                    <a:pt x="287334" y="2244440"/>
                  </a:lnTo>
                  <a:cubicBezTo>
                    <a:pt x="297483" y="2225412"/>
                    <a:pt x="307631" y="2206700"/>
                    <a:pt x="318097" y="2187988"/>
                  </a:cubicBezTo>
                  <a:lnTo>
                    <a:pt x="373281" y="2219069"/>
                  </a:lnTo>
                  <a:cubicBezTo>
                    <a:pt x="363132" y="2237146"/>
                    <a:pt x="353300" y="2255540"/>
                    <a:pt x="343469" y="2273935"/>
                  </a:cubicBezTo>
                  <a:close/>
                  <a:moveTo>
                    <a:pt x="18682420" y="2230803"/>
                  </a:moveTo>
                  <a:lnTo>
                    <a:pt x="18618992" y="2228266"/>
                  </a:lnTo>
                  <a:cubicBezTo>
                    <a:pt x="18619942" y="2206700"/>
                    <a:pt x="18620894" y="2185451"/>
                    <a:pt x="18622162" y="2164203"/>
                  </a:cubicBezTo>
                  <a:lnTo>
                    <a:pt x="18685592" y="2168325"/>
                  </a:lnTo>
                  <a:cubicBezTo>
                    <a:pt x="18684324" y="2188940"/>
                    <a:pt x="18683054" y="2209871"/>
                    <a:pt x="18682420" y="2230803"/>
                  </a:cubicBezTo>
                  <a:close/>
                  <a:moveTo>
                    <a:pt x="23133878" y="2218434"/>
                  </a:moveTo>
                  <a:lnTo>
                    <a:pt x="23133560" y="2207969"/>
                  </a:lnTo>
                  <a:cubicBezTo>
                    <a:pt x="23132608" y="2190843"/>
                    <a:pt x="23131656" y="2173083"/>
                    <a:pt x="23130388" y="2155639"/>
                  </a:cubicBezTo>
                  <a:lnTo>
                    <a:pt x="23193500" y="2151199"/>
                  </a:lnTo>
                  <a:cubicBezTo>
                    <a:pt x="23194768" y="2169277"/>
                    <a:pt x="23195720" y="2187037"/>
                    <a:pt x="23196672" y="2205114"/>
                  </a:cubicBezTo>
                  <a:lnTo>
                    <a:pt x="23196988" y="2215263"/>
                  </a:lnTo>
                  <a:lnTo>
                    <a:pt x="23133878" y="2218434"/>
                  </a:lnTo>
                  <a:close/>
                  <a:moveTo>
                    <a:pt x="6289951" y="2171180"/>
                  </a:moveTo>
                  <a:lnTo>
                    <a:pt x="6226522" y="2167057"/>
                  </a:lnTo>
                  <a:cubicBezTo>
                    <a:pt x="6227791" y="2145491"/>
                    <a:pt x="6229694" y="2124242"/>
                    <a:pt x="6231596" y="2102993"/>
                  </a:cubicBezTo>
                  <a:lnTo>
                    <a:pt x="6294708" y="2108702"/>
                  </a:lnTo>
                  <a:cubicBezTo>
                    <a:pt x="6292805" y="2129634"/>
                    <a:pt x="6291220" y="2150248"/>
                    <a:pt x="6289951" y="2171180"/>
                  </a:cubicBezTo>
                  <a:close/>
                  <a:moveTo>
                    <a:pt x="404995" y="2164837"/>
                  </a:moveTo>
                  <a:lnTo>
                    <a:pt x="350763" y="2132171"/>
                  </a:lnTo>
                  <a:cubicBezTo>
                    <a:pt x="361863" y="2113776"/>
                    <a:pt x="373281" y="2095382"/>
                    <a:pt x="384698" y="2077304"/>
                  </a:cubicBezTo>
                  <a:lnTo>
                    <a:pt x="437978" y="2111556"/>
                  </a:lnTo>
                  <a:cubicBezTo>
                    <a:pt x="426878" y="2129317"/>
                    <a:pt x="415778" y="2147077"/>
                    <a:pt x="404995" y="2164837"/>
                  </a:cubicBezTo>
                  <a:close/>
                  <a:moveTo>
                    <a:pt x="10734748" y="2153102"/>
                  </a:moveTo>
                  <a:cubicBezTo>
                    <a:pt x="10733162" y="2132171"/>
                    <a:pt x="10731577" y="2111556"/>
                    <a:pt x="10729357" y="2090942"/>
                  </a:cubicBezTo>
                  <a:lnTo>
                    <a:pt x="10792468" y="2084599"/>
                  </a:lnTo>
                  <a:cubicBezTo>
                    <a:pt x="10794689" y="2105848"/>
                    <a:pt x="10796591" y="2127096"/>
                    <a:pt x="10797860" y="2148662"/>
                  </a:cubicBezTo>
                  <a:lnTo>
                    <a:pt x="10734748" y="2153102"/>
                  </a:lnTo>
                  <a:close/>
                  <a:moveTo>
                    <a:pt x="18690350" y="2105848"/>
                  </a:moveTo>
                  <a:lnTo>
                    <a:pt x="18627236" y="2099822"/>
                  </a:lnTo>
                  <a:cubicBezTo>
                    <a:pt x="18629138" y="2078573"/>
                    <a:pt x="18631358" y="2057007"/>
                    <a:pt x="18634214" y="2035758"/>
                  </a:cubicBezTo>
                  <a:lnTo>
                    <a:pt x="18697326" y="2043370"/>
                  </a:lnTo>
                  <a:cubicBezTo>
                    <a:pt x="18694788" y="2064302"/>
                    <a:pt x="18692568" y="2085233"/>
                    <a:pt x="18690350" y="2105848"/>
                  </a:cubicBezTo>
                  <a:close/>
                  <a:moveTo>
                    <a:pt x="23125314" y="2093479"/>
                  </a:moveTo>
                  <a:cubicBezTo>
                    <a:pt x="23123410" y="2072547"/>
                    <a:pt x="23120874" y="2051933"/>
                    <a:pt x="23118338" y="2031318"/>
                  </a:cubicBezTo>
                  <a:lnTo>
                    <a:pt x="23181132" y="2023072"/>
                  </a:lnTo>
                  <a:cubicBezTo>
                    <a:pt x="23183986" y="2044321"/>
                    <a:pt x="23186204" y="2065570"/>
                    <a:pt x="23188426" y="2087136"/>
                  </a:cubicBezTo>
                  <a:lnTo>
                    <a:pt x="23125314" y="2093479"/>
                  </a:lnTo>
                  <a:close/>
                  <a:moveTo>
                    <a:pt x="472547" y="2059544"/>
                  </a:moveTo>
                  <a:lnTo>
                    <a:pt x="420218" y="2023707"/>
                  </a:lnTo>
                  <a:cubicBezTo>
                    <a:pt x="432270" y="2005947"/>
                    <a:pt x="444638" y="1988504"/>
                    <a:pt x="457324" y="1971061"/>
                  </a:cubicBezTo>
                  <a:lnTo>
                    <a:pt x="508702" y="2008167"/>
                  </a:lnTo>
                  <a:cubicBezTo>
                    <a:pt x="496333" y="2025292"/>
                    <a:pt x="484282" y="2042418"/>
                    <a:pt x="472547" y="2059544"/>
                  </a:cubicBezTo>
                  <a:close/>
                  <a:moveTo>
                    <a:pt x="6301368" y="2046541"/>
                  </a:moveTo>
                  <a:lnTo>
                    <a:pt x="6238257" y="2038930"/>
                  </a:lnTo>
                  <a:cubicBezTo>
                    <a:pt x="6240793" y="2017681"/>
                    <a:pt x="6243648" y="1996432"/>
                    <a:pt x="6246819" y="1975184"/>
                  </a:cubicBezTo>
                  <a:lnTo>
                    <a:pt x="6309614" y="1984381"/>
                  </a:lnTo>
                  <a:cubicBezTo>
                    <a:pt x="6306443" y="2005312"/>
                    <a:pt x="6303905" y="2025927"/>
                    <a:pt x="6301368" y="2046541"/>
                  </a:cubicBezTo>
                  <a:close/>
                  <a:moveTo>
                    <a:pt x="10722062" y="2028464"/>
                  </a:moveTo>
                  <a:cubicBezTo>
                    <a:pt x="10719525" y="2007850"/>
                    <a:pt x="10716354" y="1987235"/>
                    <a:pt x="10713182" y="1966621"/>
                  </a:cubicBezTo>
                  <a:lnTo>
                    <a:pt x="10775977" y="1956789"/>
                  </a:lnTo>
                  <a:cubicBezTo>
                    <a:pt x="10779465" y="1978038"/>
                    <a:pt x="10782320" y="1998970"/>
                    <a:pt x="10785174" y="2020536"/>
                  </a:cubicBezTo>
                  <a:lnTo>
                    <a:pt x="10722062" y="2028464"/>
                  </a:lnTo>
                  <a:close/>
                  <a:moveTo>
                    <a:pt x="18705572" y="1981844"/>
                  </a:moveTo>
                  <a:lnTo>
                    <a:pt x="18642778" y="1972329"/>
                  </a:lnTo>
                  <a:cubicBezTo>
                    <a:pt x="18645948" y="1951081"/>
                    <a:pt x="18649436" y="1929832"/>
                    <a:pt x="18653242" y="1908900"/>
                  </a:cubicBezTo>
                  <a:lnTo>
                    <a:pt x="18715720" y="1920000"/>
                  </a:lnTo>
                  <a:cubicBezTo>
                    <a:pt x="18712232" y="1940615"/>
                    <a:pt x="18708742" y="1961229"/>
                    <a:pt x="18705572" y="1981844"/>
                  </a:cubicBezTo>
                  <a:close/>
                  <a:moveTo>
                    <a:pt x="23109456" y="1969475"/>
                  </a:moveTo>
                  <a:cubicBezTo>
                    <a:pt x="23106286" y="1948861"/>
                    <a:pt x="23102796" y="1928246"/>
                    <a:pt x="23098990" y="1907949"/>
                  </a:cubicBezTo>
                  <a:lnTo>
                    <a:pt x="23161468" y="1896214"/>
                  </a:lnTo>
                  <a:cubicBezTo>
                    <a:pt x="23165274" y="1917146"/>
                    <a:pt x="23169080" y="1938395"/>
                    <a:pt x="23172250" y="1959643"/>
                  </a:cubicBezTo>
                  <a:lnTo>
                    <a:pt x="23109456" y="1969475"/>
                  </a:lnTo>
                  <a:close/>
                  <a:moveTo>
                    <a:pt x="546125" y="1958058"/>
                  </a:moveTo>
                  <a:lnTo>
                    <a:pt x="495699" y="1919366"/>
                  </a:lnTo>
                  <a:cubicBezTo>
                    <a:pt x="508702" y="1902240"/>
                    <a:pt x="522022" y="1885431"/>
                    <a:pt x="535659" y="1868940"/>
                  </a:cubicBezTo>
                  <a:lnTo>
                    <a:pt x="584817" y="1908900"/>
                  </a:lnTo>
                  <a:cubicBezTo>
                    <a:pt x="571497" y="1925075"/>
                    <a:pt x="558811" y="1941566"/>
                    <a:pt x="546125" y="1958058"/>
                  </a:cubicBezTo>
                  <a:close/>
                  <a:moveTo>
                    <a:pt x="6319763" y="1922855"/>
                  </a:moveTo>
                  <a:lnTo>
                    <a:pt x="6257285" y="1911755"/>
                  </a:lnTo>
                  <a:cubicBezTo>
                    <a:pt x="6261091" y="1890506"/>
                    <a:pt x="6265214" y="1869574"/>
                    <a:pt x="6269337" y="1848642"/>
                  </a:cubicBezTo>
                  <a:lnTo>
                    <a:pt x="6331497" y="1861645"/>
                  </a:lnTo>
                  <a:cubicBezTo>
                    <a:pt x="6327374" y="1881943"/>
                    <a:pt x="6323251" y="1902240"/>
                    <a:pt x="6319763" y="1922855"/>
                  </a:cubicBezTo>
                  <a:close/>
                  <a:moveTo>
                    <a:pt x="10702399" y="1905094"/>
                  </a:moveTo>
                  <a:cubicBezTo>
                    <a:pt x="10698594" y="1884480"/>
                    <a:pt x="10694471" y="1864183"/>
                    <a:pt x="10690030" y="1843885"/>
                  </a:cubicBezTo>
                  <a:lnTo>
                    <a:pt x="10751874" y="1830248"/>
                  </a:lnTo>
                  <a:cubicBezTo>
                    <a:pt x="10756314" y="1851180"/>
                    <a:pt x="10760754" y="1872111"/>
                    <a:pt x="10764559" y="1893360"/>
                  </a:cubicBezTo>
                  <a:lnTo>
                    <a:pt x="10702399" y="1905094"/>
                  </a:lnTo>
                  <a:close/>
                  <a:moveTo>
                    <a:pt x="624777" y="1861011"/>
                  </a:moveTo>
                  <a:lnTo>
                    <a:pt x="576571" y="1819782"/>
                  </a:lnTo>
                  <a:cubicBezTo>
                    <a:pt x="590525" y="1803608"/>
                    <a:pt x="604797" y="1787433"/>
                    <a:pt x="619068" y="1771576"/>
                  </a:cubicBezTo>
                  <a:lnTo>
                    <a:pt x="666006" y="1814074"/>
                  </a:lnTo>
                  <a:cubicBezTo>
                    <a:pt x="652052" y="1829614"/>
                    <a:pt x="638414" y="1845154"/>
                    <a:pt x="624777" y="1861011"/>
                  </a:cubicBezTo>
                  <a:close/>
                  <a:moveTo>
                    <a:pt x="18727772" y="1858791"/>
                  </a:moveTo>
                  <a:lnTo>
                    <a:pt x="18665610" y="1845788"/>
                  </a:lnTo>
                  <a:cubicBezTo>
                    <a:pt x="18670052" y="1824856"/>
                    <a:pt x="18674808" y="1803925"/>
                    <a:pt x="18679566" y="1782993"/>
                  </a:cubicBezTo>
                  <a:lnTo>
                    <a:pt x="18741408" y="1797582"/>
                  </a:lnTo>
                  <a:cubicBezTo>
                    <a:pt x="18736334" y="1817879"/>
                    <a:pt x="18731896" y="1838494"/>
                    <a:pt x="18727772" y="1858791"/>
                  </a:cubicBezTo>
                  <a:close/>
                  <a:moveTo>
                    <a:pt x="23086622" y="1846422"/>
                  </a:moveTo>
                  <a:cubicBezTo>
                    <a:pt x="23082182" y="1826125"/>
                    <a:pt x="23077424" y="1805828"/>
                    <a:pt x="23072668" y="1785530"/>
                  </a:cubicBezTo>
                  <a:lnTo>
                    <a:pt x="23134194" y="1770307"/>
                  </a:lnTo>
                  <a:cubicBezTo>
                    <a:pt x="23139268" y="1791239"/>
                    <a:pt x="23144026" y="1811854"/>
                    <a:pt x="23148782" y="1833102"/>
                  </a:cubicBezTo>
                  <a:lnTo>
                    <a:pt x="23086622" y="1846422"/>
                  </a:lnTo>
                  <a:close/>
                  <a:moveTo>
                    <a:pt x="6345135" y="1800436"/>
                  </a:moveTo>
                  <a:lnTo>
                    <a:pt x="6283291" y="1785848"/>
                  </a:lnTo>
                  <a:cubicBezTo>
                    <a:pt x="6288365" y="1764916"/>
                    <a:pt x="6293440" y="1744301"/>
                    <a:pt x="6299148" y="1723370"/>
                  </a:cubicBezTo>
                  <a:lnTo>
                    <a:pt x="6360357" y="1739861"/>
                  </a:lnTo>
                  <a:cubicBezTo>
                    <a:pt x="6354966" y="1760159"/>
                    <a:pt x="6349892" y="1780139"/>
                    <a:pt x="6345135" y="1800436"/>
                  </a:cubicBezTo>
                  <a:close/>
                  <a:moveTo>
                    <a:pt x="10676077" y="1782993"/>
                  </a:moveTo>
                  <a:cubicBezTo>
                    <a:pt x="10671002" y="1762696"/>
                    <a:pt x="10665610" y="1742399"/>
                    <a:pt x="10660219" y="1722418"/>
                  </a:cubicBezTo>
                  <a:lnTo>
                    <a:pt x="10721428" y="1705293"/>
                  </a:lnTo>
                  <a:cubicBezTo>
                    <a:pt x="10727137" y="1725907"/>
                    <a:pt x="10732528" y="1746839"/>
                    <a:pt x="10737919" y="1767770"/>
                  </a:cubicBezTo>
                  <a:lnTo>
                    <a:pt x="10676077" y="1782993"/>
                  </a:lnTo>
                  <a:close/>
                  <a:moveTo>
                    <a:pt x="708821" y="1768405"/>
                  </a:moveTo>
                  <a:lnTo>
                    <a:pt x="663152" y="1724321"/>
                  </a:lnTo>
                  <a:cubicBezTo>
                    <a:pt x="678058" y="1708781"/>
                    <a:pt x="692963" y="1693558"/>
                    <a:pt x="708186" y="1678652"/>
                  </a:cubicBezTo>
                  <a:lnTo>
                    <a:pt x="752587" y="1723687"/>
                  </a:lnTo>
                  <a:cubicBezTo>
                    <a:pt x="737998" y="1738593"/>
                    <a:pt x="723409" y="1753499"/>
                    <a:pt x="708821" y="1768405"/>
                  </a:cubicBezTo>
                  <a:close/>
                  <a:moveTo>
                    <a:pt x="18756632" y="1737324"/>
                  </a:moveTo>
                  <a:lnTo>
                    <a:pt x="18695422" y="1720833"/>
                  </a:lnTo>
                  <a:cubicBezTo>
                    <a:pt x="18701130" y="1700218"/>
                    <a:pt x="18706840" y="1679604"/>
                    <a:pt x="18712866" y="1658989"/>
                  </a:cubicBezTo>
                  <a:lnTo>
                    <a:pt x="18773756" y="1677067"/>
                  </a:lnTo>
                  <a:cubicBezTo>
                    <a:pt x="18767732" y="1697047"/>
                    <a:pt x="18762022" y="1717027"/>
                    <a:pt x="18756632" y="1737324"/>
                  </a:cubicBezTo>
                  <a:close/>
                  <a:moveTo>
                    <a:pt x="23056494" y="1724956"/>
                  </a:moveTo>
                  <a:cubicBezTo>
                    <a:pt x="23050786" y="1704658"/>
                    <a:pt x="23045076" y="1684678"/>
                    <a:pt x="23039050" y="1664698"/>
                  </a:cubicBezTo>
                  <a:lnTo>
                    <a:pt x="23099624" y="1646303"/>
                  </a:lnTo>
                  <a:cubicBezTo>
                    <a:pt x="23105968" y="1666918"/>
                    <a:pt x="23111994" y="1687532"/>
                    <a:pt x="23117702" y="1708147"/>
                  </a:cubicBezTo>
                  <a:lnTo>
                    <a:pt x="23056494" y="1724956"/>
                  </a:lnTo>
                  <a:close/>
                  <a:moveTo>
                    <a:pt x="797939" y="1680555"/>
                  </a:moveTo>
                  <a:lnTo>
                    <a:pt x="754807" y="1634252"/>
                  </a:lnTo>
                  <a:cubicBezTo>
                    <a:pt x="770347" y="1619663"/>
                    <a:pt x="786204" y="1605392"/>
                    <a:pt x="802379" y="1591120"/>
                  </a:cubicBezTo>
                  <a:lnTo>
                    <a:pt x="844242" y="1638692"/>
                  </a:lnTo>
                  <a:cubicBezTo>
                    <a:pt x="828702" y="1652329"/>
                    <a:pt x="813162" y="1666601"/>
                    <a:pt x="797939" y="1680555"/>
                  </a:cubicBezTo>
                  <a:close/>
                  <a:moveTo>
                    <a:pt x="6377484" y="1679921"/>
                  </a:moveTo>
                  <a:lnTo>
                    <a:pt x="6316591" y="1661844"/>
                  </a:lnTo>
                  <a:cubicBezTo>
                    <a:pt x="6322617" y="1641229"/>
                    <a:pt x="6329277" y="1620932"/>
                    <a:pt x="6335937" y="1600635"/>
                  </a:cubicBezTo>
                  <a:lnTo>
                    <a:pt x="6396195" y="1620615"/>
                  </a:lnTo>
                  <a:cubicBezTo>
                    <a:pt x="6389535" y="1639961"/>
                    <a:pt x="6383192" y="1659624"/>
                    <a:pt x="6377484" y="1679921"/>
                  </a:cubicBezTo>
                  <a:close/>
                  <a:moveTo>
                    <a:pt x="10642458" y="1662161"/>
                  </a:moveTo>
                  <a:cubicBezTo>
                    <a:pt x="10636433" y="1642181"/>
                    <a:pt x="10629773" y="1622200"/>
                    <a:pt x="10623113" y="1602537"/>
                  </a:cubicBezTo>
                  <a:lnTo>
                    <a:pt x="10683053" y="1582240"/>
                  </a:lnTo>
                  <a:cubicBezTo>
                    <a:pt x="10690030" y="1602537"/>
                    <a:pt x="10696691" y="1623152"/>
                    <a:pt x="10703033" y="1643449"/>
                  </a:cubicBezTo>
                  <a:lnTo>
                    <a:pt x="10642458" y="1662161"/>
                  </a:lnTo>
                  <a:close/>
                  <a:moveTo>
                    <a:pt x="18792468" y="1617443"/>
                  </a:moveTo>
                  <a:lnTo>
                    <a:pt x="18732210" y="1597463"/>
                  </a:lnTo>
                  <a:cubicBezTo>
                    <a:pt x="18738872" y="1577166"/>
                    <a:pt x="18745850" y="1556868"/>
                    <a:pt x="18753144" y="1536571"/>
                  </a:cubicBezTo>
                  <a:lnTo>
                    <a:pt x="18812766" y="1558137"/>
                  </a:lnTo>
                  <a:cubicBezTo>
                    <a:pt x="18806106" y="1577800"/>
                    <a:pt x="18799130" y="1597780"/>
                    <a:pt x="18792468" y="1617443"/>
                  </a:cubicBezTo>
                  <a:close/>
                  <a:moveTo>
                    <a:pt x="23019704" y="1605075"/>
                  </a:moveTo>
                  <a:cubicBezTo>
                    <a:pt x="23013044" y="1585411"/>
                    <a:pt x="23006066" y="1565431"/>
                    <a:pt x="22998772" y="1546085"/>
                  </a:cubicBezTo>
                  <a:lnTo>
                    <a:pt x="23058396" y="1523885"/>
                  </a:lnTo>
                  <a:cubicBezTo>
                    <a:pt x="23066008" y="1543865"/>
                    <a:pt x="23072986" y="1564163"/>
                    <a:pt x="23079962" y="1584777"/>
                  </a:cubicBezTo>
                  <a:lnTo>
                    <a:pt x="23019704" y="1605075"/>
                  </a:lnTo>
                  <a:close/>
                  <a:moveTo>
                    <a:pt x="891814" y="1598097"/>
                  </a:moveTo>
                  <a:lnTo>
                    <a:pt x="851219" y="1549257"/>
                  </a:lnTo>
                  <a:cubicBezTo>
                    <a:pt x="867711" y="1535620"/>
                    <a:pt x="884202" y="1521982"/>
                    <a:pt x="901328" y="1508979"/>
                  </a:cubicBezTo>
                  <a:lnTo>
                    <a:pt x="940654" y="1558771"/>
                  </a:lnTo>
                  <a:cubicBezTo>
                    <a:pt x="923845" y="1571774"/>
                    <a:pt x="907671" y="1584777"/>
                    <a:pt x="891814" y="1598097"/>
                  </a:cubicBezTo>
                  <a:close/>
                  <a:moveTo>
                    <a:pt x="6416492" y="1560991"/>
                  </a:moveTo>
                  <a:lnTo>
                    <a:pt x="6356869" y="1539425"/>
                  </a:lnTo>
                  <a:cubicBezTo>
                    <a:pt x="6364163" y="1519128"/>
                    <a:pt x="6371775" y="1499148"/>
                    <a:pt x="6379703" y="1479168"/>
                  </a:cubicBezTo>
                  <a:lnTo>
                    <a:pt x="6438692" y="1502319"/>
                  </a:lnTo>
                  <a:cubicBezTo>
                    <a:pt x="6430764" y="1521982"/>
                    <a:pt x="6423470" y="1541328"/>
                    <a:pt x="6416492" y="1560991"/>
                  </a:cubicBezTo>
                  <a:close/>
                  <a:moveTo>
                    <a:pt x="10601864" y="1543548"/>
                  </a:moveTo>
                  <a:cubicBezTo>
                    <a:pt x="10594570" y="1523885"/>
                    <a:pt x="10586958" y="1504539"/>
                    <a:pt x="10579029" y="1485193"/>
                  </a:cubicBezTo>
                  <a:lnTo>
                    <a:pt x="10637701" y="1461407"/>
                  </a:lnTo>
                  <a:cubicBezTo>
                    <a:pt x="10645630" y="1481388"/>
                    <a:pt x="10653558" y="1501368"/>
                    <a:pt x="10661171" y="1521348"/>
                  </a:cubicBezTo>
                  <a:lnTo>
                    <a:pt x="10601864" y="1543548"/>
                  </a:lnTo>
                  <a:close/>
                  <a:moveTo>
                    <a:pt x="990129" y="1520714"/>
                  </a:moveTo>
                  <a:lnTo>
                    <a:pt x="952389" y="1469653"/>
                  </a:lnTo>
                  <a:cubicBezTo>
                    <a:pt x="969515" y="1456967"/>
                    <a:pt x="986958" y="1444282"/>
                    <a:pt x="1004400" y="1432230"/>
                  </a:cubicBezTo>
                  <a:lnTo>
                    <a:pt x="1040872" y="1484242"/>
                  </a:lnTo>
                  <a:cubicBezTo>
                    <a:pt x="1023429" y="1496294"/>
                    <a:pt x="1006621" y="1508345"/>
                    <a:pt x="990129" y="1520714"/>
                  </a:cubicBezTo>
                  <a:close/>
                  <a:moveTo>
                    <a:pt x="18835282" y="1499782"/>
                  </a:moveTo>
                  <a:lnTo>
                    <a:pt x="18776294" y="1476631"/>
                  </a:lnTo>
                  <a:cubicBezTo>
                    <a:pt x="18784222" y="1456650"/>
                    <a:pt x="18792152" y="1436987"/>
                    <a:pt x="18800716" y="1417324"/>
                  </a:cubicBezTo>
                  <a:lnTo>
                    <a:pt x="18859068" y="1442379"/>
                  </a:lnTo>
                  <a:cubicBezTo>
                    <a:pt x="18850508" y="1461407"/>
                    <a:pt x="18842896" y="1480436"/>
                    <a:pt x="18835282" y="1499782"/>
                  </a:cubicBezTo>
                  <a:close/>
                  <a:moveTo>
                    <a:pt x="22976254" y="1487413"/>
                  </a:moveTo>
                  <a:cubicBezTo>
                    <a:pt x="22968326" y="1468068"/>
                    <a:pt x="22960398" y="1448722"/>
                    <a:pt x="22952152" y="1429693"/>
                  </a:cubicBezTo>
                  <a:lnTo>
                    <a:pt x="23010190" y="1404321"/>
                  </a:lnTo>
                  <a:cubicBezTo>
                    <a:pt x="23018754" y="1423984"/>
                    <a:pt x="23027000" y="1443647"/>
                    <a:pt x="23035246" y="1463627"/>
                  </a:cubicBezTo>
                  <a:lnTo>
                    <a:pt x="22976254" y="1487413"/>
                  </a:lnTo>
                  <a:close/>
                  <a:moveTo>
                    <a:pt x="1092250" y="1449039"/>
                  </a:moveTo>
                  <a:lnTo>
                    <a:pt x="1057364" y="1396076"/>
                  </a:lnTo>
                  <a:cubicBezTo>
                    <a:pt x="1075124" y="1384341"/>
                    <a:pt x="1093201" y="1372607"/>
                    <a:pt x="1111596" y="1361507"/>
                  </a:cubicBezTo>
                  <a:lnTo>
                    <a:pt x="1144896" y="1415421"/>
                  </a:lnTo>
                  <a:cubicBezTo>
                    <a:pt x="1127136" y="1426521"/>
                    <a:pt x="1109693" y="1437622"/>
                    <a:pt x="1092250" y="1449039"/>
                  </a:cubicBezTo>
                  <a:close/>
                  <a:moveTo>
                    <a:pt x="6462161" y="1444916"/>
                  </a:moveTo>
                  <a:lnTo>
                    <a:pt x="6403806" y="1420179"/>
                  </a:lnTo>
                  <a:cubicBezTo>
                    <a:pt x="6412052" y="1400516"/>
                    <a:pt x="6420932" y="1380853"/>
                    <a:pt x="6429812" y="1361507"/>
                  </a:cubicBezTo>
                  <a:lnTo>
                    <a:pt x="6487533" y="1388147"/>
                  </a:lnTo>
                  <a:cubicBezTo>
                    <a:pt x="6478653" y="1406541"/>
                    <a:pt x="6470090" y="1425570"/>
                    <a:pt x="6462161" y="1444916"/>
                  </a:cubicBezTo>
                  <a:close/>
                  <a:moveTo>
                    <a:pt x="10554927" y="1427156"/>
                  </a:moveTo>
                  <a:cubicBezTo>
                    <a:pt x="10546363" y="1408127"/>
                    <a:pt x="10537800" y="1389098"/>
                    <a:pt x="10528920" y="1370070"/>
                  </a:cubicBezTo>
                  <a:lnTo>
                    <a:pt x="10586324" y="1343112"/>
                  </a:lnTo>
                  <a:cubicBezTo>
                    <a:pt x="10595521" y="1362458"/>
                    <a:pt x="10604401" y="1382121"/>
                    <a:pt x="10612964" y="1401784"/>
                  </a:cubicBezTo>
                  <a:lnTo>
                    <a:pt x="10554927" y="1427156"/>
                  </a:lnTo>
                  <a:close/>
                  <a:moveTo>
                    <a:pt x="18884124" y="1385293"/>
                  </a:moveTo>
                  <a:lnTo>
                    <a:pt x="18826404" y="1358652"/>
                  </a:lnTo>
                  <a:cubicBezTo>
                    <a:pt x="18835282" y="1339306"/>
                    <a:pt x="18844482" y="1319960"/>
                    <a:pt x="18853996" y="1300932"/>
                  </a:cubicBezTo>
                  <a:lnTo>
                    <a:pt x="18910764" y="1329158"/>
                  </a:lnTo>
                  <a:cubicBezTo>
                    <a:pt x="18901884" y="1347552"/>
                    <a:pt x="18892686" y="1366264"/>
                    <a:pt x="18884124" y="1385293"/>
                  </a:cubicBezTo>
                  <a:close/>
                  <a:moveTo>
                    <a:pt x="1198494" y="1383390"/>
                  </a:moveTo>
                  <a:lnTo>
                    <a:pt x="1166462" y="1328523"/>
                  </a:lnTo>
                  <a:cubicBezTo>
                    <a:pt x="1184856" y="1317740"/>
                    <a:pt x="1203568" y="1307275"/>
                    <a:pt x="1222280" y="1297126"/>
                  </a:cubicBezTo>
                  <a:lnTo>
                    <a:pt x="1252726" y="1352944"/>
                  </a:lnTo>
                  <a:cubicBezTo>
                    <a:pt x="1234648" y="1362775"/>
                    <a:pt x="1216254" y="1372924"/>
                    <a:pt x="1198494" y="1383390"/>
                  </a:cubicBezTo>
                  <a:close/>
                  <a:moveTo>
                    <a:pt x="22926148" y="1372607"/>
                  </a:moveTo>
                  <a:cubicBezTo>
                    <a:pt x="22917266" y="1353578"/>
                    <a:pt x="22908070" y="1334866"/>
                    <a:pt x="22898556" y="1316472"/>
                  </a:cubicBezTo>
                  <a:lnTo>
                    <a:pt x="22955324" y="1287929"/>
                  </a:lnTo>
                  <a:cubicBezTo>
                    <a:pt x="22964838" y="1306958"/>
                    <a:pt x="22974352" y="1326303"/>
                    <a:pt x="22983550" y="1345966"/>
                  </a:cubicBezTo>
                  <a:lnTo>
                    <a:pt x="22926148" y="1372607"/>
                  </a:lnTo>
                  <a:close/>
                  <a:moveTo>
                    <a:pt x="6514173" y="1331695"/>
                  </a:moveTo>
                  <a:lnTo>
                    <a:pt x="6457404" y="1303469"/>
                  </a:lnTo>
                  <a:cubicBezTo>
                    <a:pt x="6466918" y="1284123"/>
                    <a:pt x="6476750" y="1265094"/>
                    <a:pt x="6486581" y="1246383"/>
                  </a:cubicBezTo>
                  <a:lnTo>
                    <a:pt x="6542716" y="1276194"/>
                  </a:lnTo>
                  <a:cubicBezTo>
                    <a:pt x="6532885" y="1294272"/>
                    <a:pt x="6523370" y="1312983"/>
                    <a:pt x="6514173" y="1331695"/>
                  </a:cubicBezTo>
                  <a:close/>
                  <a:moveTo>
                    <a:pt x="1307909" y="1323766"/>
                  </a:moveTo>
                  <a:lnTo>
                    <a:pt x="1279049" y="1267314"/>
                  </a:lnTo>
                  <a:cubicBezTo>
                    <a:pt x="1298077" y="1257483"/>
                    <a:pt x="1317423" y="1248286"/>
                    <a:pt x="1336769" y="1239088"/>
                  </a:cubicBezTo>
                  <a:lnTo>
                    <a:pt x="1364044" y="1296492"/>
                  </a:lnTo>
                  <a:cubicBezTo>
                    <a:pt x="1345015" y="1305055"/>
                    <a:pt x="1326621" y="1314252"/>
                    <a:pt x="1307909" y="1323766"/>
                  </a:cubicBezTo>
                  <a:close/>
                  <a:moveTo>
                    <a:pt x="10501329" y="1313935"/>
                  </a:moveTo>
                  <a:cubicBezTo>
                    <a:pt x="10491814" y="1295223"/>
                    <a:pt x="10482300" y="1276829"/>
                    <a:pt x="10472151" y="1258434"/>
                  </a:cubicBezTo>
                  <a:lnTo>
                    <a:pt x="10527969" y="1228305"/>
                  </a:lnTo>
                  <a:cubicBezTo>
                    <a:pt x="10538118" y="1247017"/>
                    <a:pt x="10548266" y="1266046"/>
                    <a:pt x="10557781" y="1285392"/>
                  </a:cubicBezTo>
                  <a:lnTo>
                    <a:pt x="10501329" y="1313935"/>
                  </a:lnTo>
                  <a:close/>
                  <a:moveTo>
                    <a:pt x="18939308" y="1273657"/>
                  </a:moveTo>
                  <a:lnTo>
                    <a:pt x="18883172" y="1243846"/>
                  </a:lnTo>
                  <a:cubicBezTo>
                    <a:pt x="18893322" y="1224817"/>
                    <a:pt x="18903470" y="1206105"/>
                    <a:pt x="18913936" y="1187711"/>
                  </a:cubicBezTo>
                  <a:lnTo>
                    <a:pt x="18969120" y="1219108"/>
                  </a:lnTo>
                  <a:cubicBezTo>
                    <a:pt x="18959288" y="1236868"/>
                    <a:pt x="18949140" y="1255263"/>
                    <a:pt x="18939308" y="1273657"/>
                  </a:cubicBezTo>
                  <a:close/>
                  <a:moveTo>
                    <a:pt x="1420813" y="1270169"/>
                  </a:moveTo>
                  <a:lnTo>
                    <a:pt x="1395124" y="1212131"/>
                  </a:lnTo>
                  <a:cubicBezTo>
                    <a:pt x="1414787" y="1203568"/>
                    <a:pt x="1434450" y="1195322"/>
                    <a:pt x="1454113" y="1187076"/>
                  </a:cubicBezTo>
                  <a:lnTo>
                    <a:pt x="1477899" y="1245748"/>
                  </a:lnTo>
                  <a:cubicBezTo>
                    <a:pt x="1458870" y="1253677"/>
                    <a:pt x="1439524" y="1261923"/>
                    <a:pt x="1420813" y="1270169"/>
                  </a:cubicBezTo>
                  <a:close/>
                  <a:moveTo>
                    <a:pt x="22869376" y="1260971"/>
                  </a:moveTo>
                  <a:cubicBezTo>
                    <a:pt x="22859546" y="1242577"/>
                    <a:pt x="22849078" y="1224500"/>
                    <a:pt x="22838614" y="1206422"/>
                  </a:cubicBezTo>
                  <a:lnTo>
                    <a:pt x="22893480" y="1174708"/>
                  </a:lnTo>
                  <a:cubicBezTo>
                    <a:pt x="22904264" y="1193419"/>
                    <a:pt x="22914728" y="1212131"/>
                    <a:pt x="22924878" y="1230843"/>
                  </a:cubicBezTo>
                  <a:lnTo>
                    <a:pt x="22869376" y="1260971"/>
                  </a:lnTo>
                  <a:close/>
                  <a:moveTo>
                    <a:pt x="1536254" y="1223231"/>
                  </a:moveTo>
                  <a:lnTo>
                    <a:pt x="1514054" y="1163925"/>
                  </a:lnTo>
                  <a:cubicBezTo>
                    <a:pt x="1534034" y="1156313"/>
                    <a:pt x="1554331" y="1149336"/>
                    <a:pt x="1574629" y="1142359"/>
                  </a:cubicBezTo>
                  <a:lnTo>
                    <a:pt x="1595243" y="1202299"/>
                  </a:lnTo>
                  <a:cubicBezTo>
                    <a:pt x="1575263" y="1208959"/>
                    <a:pt x="1555600" y="1215937"/>
                    <a:pt x="1536254" y="1223231"/>
                  </a:cubicBezTo>
                  <a:close/>
                  <a:moveTo>
                    <a:pt x="6572528" y="1221328"/>
                  </a:moveTo>
                  <a:lnTo>
                    <a:pt x="6517344" y="1190248"/>
                  </a:lnTo>
                  <a:cubicBezTo>
                    <a:pt x="6527810" y="1171536"/>
                    <a:pt x="6538593" y="1153142"/>
                    <a:pt x="6549693" y="1134747"/>
                  </a:cubicBezTo>
                  <a:lnTo>
                    <a:pt x="6603926" y="1167413"/>
                  </a:lnTo>
                  <a:cubicBezTo>
                    <a:pt x="6593142" y="1185174"/>
                    <a:pt x="6582677" y="1203251"/>
                    <a:pt x="6572528" y="1221328"/>
                  </a:cubicBezTo>
                  <a:close/>
                  <a:moveTo>
                    <a:pt x="10441705" y="1203885"/>
                  </a:moveTo>
                  <a:cubicBezTo>
                    <a:pt x="10431240" y="1185808"/>
                    <a:pt x="10420456" y="1168048"/>
                    <a:pt x="10409673" y="1150288"/>
                  </a:cubicBezTo>
                  <a:lnTo>
                    <a:pt x="10463588" y="1116987"/>
                  </a:lnTo>
                  <a:cubicBezTo>
                    <a:pt x="10475005" y="1135382"/>
                    <a:pt x="10485789" y="1153776"/>
                    <a:pt x="10496572" y="1172171"/>
                  </a:cubicBezTo>
                  <a:lnTo>
                    <a:pt x="10441705" y="1203885"/>
                  </a:lnTo>
                  <a:close/>
                  <a:moveTo>
                    <a:pt x="1654549" y="1182954"/>
                  </a:moveTo>
                  <a:lnTo>
                    <a:pt x="1635838" y="1122379"/>
                  </a:lnTo>
                  <a:cubicBezTo>
                    <a:pt x="1656135" y="1116036"/>
                    <a:pt x="1676749" y="1110010"/>
                    <a:pt x="1697364" y="1103984"/>
                  </a:cubicBezTo>
                  <a:lnTo>
                    <a:pt x="1714490" y="1165193"/>
                  </a:lnTo>
                  <a:cubicBezTo>
                    <a:pt x="1694192" y="1170585"/>
                    <a:pt x="1674212" y="1176611"/>
                    <a:pt x="1654549" y="1182954"/>
                  </a:cubicBezTo>
                  <a:close/>
                  <a:moveTo>
                    <a:pt x="19001152" y="1164876"/>
                  </a:moveTo>
                  <a:lnTo>
                    <a:pt x="18946918" y="1131893"/>
                  </a:lnTo>
                  <a:cubicBezTo>
                    <a:pt x="18958020" y="1113499"/>
                    <a:pt x="18969436" y="1095421"/>
                    <a:pt x="18980854" y="1077344"/>
                  </a:cubicBezTo>
                  <a:lnTo>
                    <a:pt x="19034134" y="1111596"/>
                  </a:lnTo>
                  <a:cubicBezTo>
                    <a:pt x="19023034" y="1129673"/>
                    <a:pt x="19011934" y="1147116"/>
                    <a:pt x="19001152" y="1164876"/>
                  </a:cubicBezTo>
                  <a:close/>
                  <a:moveTo>
                    <a:pt x="22806900" y="1152508"/>
                  </a:moveTo>
                  <a:cubicBezTo>
                    <a:pt x="22795798" y="1134747"/>
                    <a:pt x="22784700" y="1116987"/>
                    <a:pt x="22773282" y="1099544"/>
                  </a:cubicBezTo>
                  <a:lnTo>
                    <a:pt x="22826246" y="1064975"/>
                  </a:lnTo>
                  <a:cubicBezTo>
                    <a:pt x="22837980" y="1083053"/>
                    <a:pt x="22849396" y="1101130"/>
                    <a:pt x="22860816" y="1119207"/>
                  </a:cubicBezTo>
                  <a:lnTo>
                    <a:pt x="22806900" y="1152508"/>
                  </a:lnTo>
                  <a:close/>
                  <a:moveTo>
                    <a:pt x="1774747" y="1149019"/>
                  </a:moveTo>
                  <a:lnTo>
                    <a:pt x="1759524" y="1087493"/>
                  </a:lnTo>
                  <a:cubicBezTo>
                    <a:pt x="1780139" y="1082418"/>
                    <a:pt x="1801071" y="1077344"/>
                    <a:pt x="1822002" y="1072904"/>
                  </a:cubicBezTo>
                  <a:lnTo>
                    <a:pt x="1835639" y="1134747"/>
                  </a:lnTo>
                  <a:cubicBezTo>
                    <a:pt x="1815342" y="1139187"/>
                    <a:pt x="1795045" y="1143945"/>
                    <a:pt x="1774747" y="1149019"/>
                  </a:cubicBezTo>
                  <a:close/>
                  <a:moveTo>
                    <a:pt x="1896849" y="1122062"/>
                  </a:moveTo>
                  <a:lnTo>
                    <a:pt x="1885114" y="1059901"/>
                  </a:lnTo>
                  <a:cubicBezTo>
                    <a:pt x="1906046" y="1055778"/>
                    <a:pt x="1927294" y="1052290"/>
                    <a:pt x="1948543" y="1048801"/>
                  </a:cubicBezTo>
                  <a:lnTo>
                    <a:pt x="1958692" y="1111279"/>
                  </a:lnTo>
                  <a:cubicBezTo>
                    <a:pt x="1937760" y="1114767"/>
                    <a:pt x="1917146" y="1118256"/>
                    <a:pt x="1896849" y="1122062"/>
                  </a:cubicBezTo>
                  <a:close/>
                  <a:moveTo>
                    <a:pt x="6636908" y="1114450"/>
                  </a:moveTo>
                  <a:lnTo>
                    <a:pt x="6583628" y="1080198"/>
                  </a:lnTo>
                  <a:cubicBezTo>
                    <a:pt x="6595046" y="1062121"/>
                    <a:pt x="6607097" y="1044361"/>
                    <a:pt x="6619148" y="1026601"/>
                  </a:cubicBezTo>
                  <a:lnTo>
                    <a:pt x="6671477" y="1062438"/>
                  </a:lnTo>
                  <a:cubicBezTo>
                    <a:pt x="6659743" y="1079564"/>
                    <a:pt x="6648326" y="1097007"/>
                    <a:pt x="6636908" y="1114450"/>
                  </a:cubicBezTo>
                  <a:close/>
                  <a:moveTo>
                    <a:pt x="2020218" y="1102399"/>
                  </a:moveTo>
                  <a:lnTo>
                    <a:pt x="2011972" y="1039604"/>
                  </a:lnTo>
                  <a:cubicBezTo>
                    <a:pt x="2033221" y="1036749"/>
                    <a:pt x="2054470" y="1034212"/>
                    <a:pt x="2075719" y="1031992"/>
                  </a:cubicBezTo>
                  <a:lnTo>
                    <a:pt x="2082379" y="1095104"/>
                  </a:lnTo>
                  <a:cubicBezTo>
                    <a:pt x="2061764" y="1097007"/>
                    <a:pt x="2040833" y="1099544"/>
                    <a:pt x="2020218" y="1102399"/>
                  </a:cubicBezTo>
                  <a:close/>
                  <a:moveTo>
                    <a:pt x="10375739" y="1097324"/>
                  </a:moveTo>
                  <a:cubicBezTo>
                    <a:pt x="10364322" y="1079881"/>
                    <a:pt x="10352587" y="1062755"/>
                    <a:pt x="10340536" y="1045629"/>
                  </a:cubicBezTo>
                  <a:lnTo>
                    <a:pt x="10392548" y="1009475"/>
                  </a:lnTo>
                  <a:cubicBezTo>
                    <a:pt x="10404916" y="1027235"/>
                    <a:pt x="10416968" y="1044678"/>
                    <a:pt x="10428702" y="1062755"/>
                  </a:cubicBezTo>
                  <a:lnTo>
                    <a:pt x="10375739" y="1097324"/>
                  </a:lnTo>
                  <a:close/>
                  <a:moveTo>
                    <a:pt x="2144539" y="1089396"/>
                  </a:moveTo>
                  <a:lnTo>
                    <a:pt x="2139782" y="1026284"/>
                  </a:lnTo>
                  <a:cubicBezTo>
                    <a:pt x="2161031" y="1024698"/>
                    <a:pt x="2182280" y="1023429"/>
                    <a:pt x="2203846" y="1022161"/>
                  </a:cubicBezTo>
                  <a:lnTo>
                    <a:pt x="2207017" y="1085590"/>
                  </a:lnTo>
                  <a:cubicBezTo>
                    <a:pt x="2186086" y="1086541"/>
                    <a:pt x="2165471" y="1087810"/>
                    <a:pt x="2144539" y="1089396"/>
                  </a:cubicBezTo>
                  <a:close/>
                  <a:moveTo>
                    <a:pt x="19068704" y="1059901"/>
                  </a:moveTo>
                  <a:lnTo>
                    <a:pt x="19016374" y="1024064"/>
                  </a:lnTo>
                  <a:cubicBezTo>
                    <a:pt x="19028426" y="1006303"/>
                    <a:pt x="19040794" y="988860"/>
                    <a:pt x="19053480" y="971417"/>
                  </a:cubicBezTo>
                  <a:lnTo>
                    <a:pt x="19104856" y="1008523"/>
                  </a:lnTo>
                  <a:cubicBezTo>
                    <a:pt x="19092490" y="1025649"/>
                    <a:pt x="19080438" y="1042775"/>
                    <a:pt x="19068704" y="1059901"/>
                  </a:cubicBezTo>
                  <a:close/>
                  <a:moveTo>
                    <a:pt x="22738078" y="1047850"/>
                  </a:moveTo>
                  <a:cubicBezTo>
                    <a:pt x="22726028" y="1030724"/>
                    <a:pt x="22713976" y="1013915"/>
                    <a:pt x="22701608" y="997106"/>
                  </a:cubicBezTo>
                  <a:lnTo>
                    <a:pt x="22752668" y="959366"/>
                  </a:lnTo>
                  <a:cubicBezTo>
                    <a:pt x="22765354" y="976492"/>
                    <a:pt x="22778038" y="993935"/>
                    <a:pt x="22790090" y="1011695"/>
                  </a:cubicBezTo>
                  <a:lnTo>
                    <a:pt x="22738078" y="1047850"/>
                  </a:lnTo>
                  <a:close/>
                  <a:moveTo>
                    <a:pt x="6707315" y="1011378"/>
                  </a:moveTo>
                  <a:lnTo>
                    <a:pt x="6655937" y="974272"/>
                  </a:lnTo>
                  <a:cubicBezTo>
                    <a:pt x="6668623" y="956829"/>
                    <a:pt x="6681309" y="939703"/>
                    <a:pt x="6694312" y="922894"/>
                  </a:cubicBezTo>
                  <a:lnTo>
                    <a:pt x="6744738" y="961586"/>
                  </a:lnTo>
                  <a:cubicBezTo>
                    <a:pt x="6732052" y="977760"/>
                    <a:pt x="6719684" y="994252"/>
                    <a:pt x="6707315" y="1011378"/>
                  </a:cubicBezTo>
                  <a:close/>
                  <a:moveTo>
                    <a:pt x="10304382" y="994886"/>
                  </a:moveTo>
                  <a:cubicBezTo>
                    <a:pt x="10292013" y="978077"/>
                    <a:pt x="10279327" y="961586"/>
                    <a:pt x="10266324" y="945094"/>
                  </a:cubicBezTo>
                  <a:lnTo>
                    <a:pt x="10316116" y="906085"/>
                  </a:lnTo>
                  <a:cubicBezTo>
                    <a:pt x="10329436" y="922894"/>
                    <a:pt x="10342439" y="940020"/>
                    <a:pt x="10355124" y="957146"/>
                  </a:cubicBezTo>
                  <a:lnTo>
                    <a:pt x="10304382" y="994886"/>
                  </a:lnTo>
                  <a:close/>
                  <a:moveTo>
                    <a:pt x="19141964" y="959049"/>
                  </a:moveTo>
                  <a:lnTo>
                    <a:pt x="19091538" y="920357"/>
                  </a:lnTo>
                  <a:cubicBezTo>
                    <a:pt x="19104542" y="903231"/>
                    <a:pt x="19117860" y="886422"/>
                    <a:pt x="19131498" y="869931"/>
                  </a:cubicBezTo>
                  <a:lnTo>
                    <a:pt x="19180656" y="909891"/>
                  </a:lnTo>
                  <a:cubicBezTo>
                    <a:pt x="19167652" y="926066"/>
                    <a:pt x="19154648" y="942557"/>
                    <a:pt x="19141964" y="959049"/>
                  </a:cubicBezTo>
                  <a:close/>
                  <a:moveTo>
                    <a:pt x="22663866" y="947314"/>
                  </a:moveTo>
                  <a:cubicBezTo>
                    <a:pt x="22650862" y="930823"/>
                    <a:pt x="22637860" y="914648"/>
                    <a:pt x="22624542" y="898474"/>
                  </a:cubicBezTo>
                  <a:lnTo>
                    <a:pt x="22673380" y="858196"/>
                  </a:lnTo>
                  <a:cubicBezTo>
                    <a:pt x="22687018" y="874688"/>
                    <a:pt x="22700340" y="891497"/>
                    <a:pt x="22713660" y="908305"/>
                  </a:cubicBezTo>
                  <a:lnTo>
                    <a:pt x="22663866" y="947314"/>
                  </a:lnTo>
                  <a:close/>
                  <a:moveTo>
                    <a:pt x="6783430" y="912111"/>
                  </a:moveTo>
                  <a:lnTo>
                    <a:pt x="6734272" y="872151"/>
                  </a:lnTo>
                  <a:cubicBezTo>
                    <a:pt x="6747909" y="855659"/>
                    <a:pt x="6761547" y="839168"/>
                    <a:pt x="6775501" y="822993"/>
                  </a:cubicBezTo>
                  <a:lnTo>
                    <a:pt x="6823707" y="864222"/>
                  </a:lnTo>
                  <a:cubicBezTo>
                    <a:pt x="6810070" y="880079"/>
                    <a:pt x="6796433" y="895937"/>
                    <a:pt x="6783430" y="912111"/>
                  </a:cubicBezTo>
                  <a:close/>
                  <a:moveTo>
                    <a:pt x="10226998" y="896254"/>
                  </a:moveTo>
                  <a:cubicBezTo>
                    <a:pt x="10213678" y="880079"/>
                    <a:pt x="10200040" y="864222"/>
                    <a:pt x="10186403" y="848682"/>
                  </a:cubicBezTo>
                  <a:lnTo>
                    <a:pt x="10233975" y="806819"/>
                  </a:lnTo>
                  <a:cubicBezTo>
                    <a:pt x="10248246" y="822993"/>
                    <a:pt x="10261883" y="839168"/>
                    <a:pt x="10275838" y="855659"/>
                  </a:cubicBezTo>
                  <a:lnTo>
                    <a:pt x="10226998" y="896254"/>
                  </a:lnTo>
                  <a:close/>
                  <a:moveTo>
                    <a:pt x="19220934" y="862002"/>
                  </a:moveTo>
                  <a:lnTo>
                    <a:pt x="19172726" y="820773"/>
                  </a:lnTo>
                  <a:cubicBezTo>
                    <a:pt x="19186680" y="804599"/>
                    <a:pt x="19200952" y="788424"/>
                    <a:pt x="19215542" y="772567"/>
                  </a:cubicBezTo>
                  <a:lnTo>
                    <a:pt x="19262480" y="815382"/>
                  </a:lnTo>
                  <a:cubicBezTo>
                    <a:pt x="19248524" y="830605"/>
                    <a:pt x="19234570" y="846145"/>
                    <a:pt x="19220934" y="862002"/>
                  </a:cubicBezTo>
                  <a:close/>
                  <a:moveTo>
                    <a:pt x="22584264" y="850902"/>
                  </a:moveTo>
                  <a:cubicBezTo>
                    <a:pt x="22570626" y="835045"/>
                    <a:pt x="22556672" y="819822"/>
                    <a:pt x="22542400" y="804282"/>
                  </a:cubicBezTo>
                  <a:lnTo>
                    <a:pt x="22589020" y="761150"/>
                  </a:lnTo>
                  <a:cubicBezTo>
                    <a:pt x="22603608" y="777007"/>
                    <a:pt x="22617880" y="792864"/>
                    <a:pt x="22632152" y="809039"/>
                  </a:cubicBezTo>
                  <a:lnTo>
                    <a:pt x="22584264" y="850902"/>
                  </a:lnTo>
                  <a:close/>
                  <a:moveTo>
                    <a:pt x="6864936" y="817285"/>
                  </a:moveTo>
                  <a:lnTo>
                    <a:pt x="6817999" y="774470"/>
                  </a:lnTo>
                  <a:cubicBezTo>
                    <a:pt x="6832587" y="758613"/>
                    <a:pt x="6847176" y="743072"/>
                    <a:pt x="6861765" y="727532"/>
                  </a:cubicBezTo>
                  <a:lnTo>
                    <a:pt x="6907434" y="771615"/>
                  </a:lnTo>
                  <a:cubicBezTo>
                    <a:pt x="6893162" y="786839"/>
                    <a:pt x="6878891" y="802062"/>
                    <a:pt x="6864936" y="817285"/>
                  </a:cubicBezTo>
                  <a:close/>
                  <a:moveTo>
                    <a:pt x="10144540" y="802379"/>
                  </a:moveTo>
                  <a:cubicBezTo>
                    <a:pt x="10130268" y="787156"/>
                    <a:pt x="10115997" y="771933"/>
                    <a:pt x="10101408" y="757027"/>
                  </a:cubicBezTo>
                  <a:lnTo>
                    <a:pt x="10146760" y="712626"/>
                  </a:lnTo>
                  <a:cubicBezTo>
                    <a:pt x="10161666" y="727849"/>
                    <a:pt x="10176572" y="743390"/>
                    <a:pt x="10191160" y="759247"/>
                  </a:cubicBezTo>
                  <a:lnTo>
                    <a:pt x="10144540" y="802379"/>
                  </a:lnTo>
                  <a:close/>
                  <a:moveTo>
                    <a:pt x="19305294" y="769713"/>
                  </a:moveTo>
                  <a:lnTo>
                    <a:pt x="19259624" y="725629"/>
                  </a:lnTo>
                  <a:cubicBezTo>
                    <a:pt x="19274530" y="710089"/>
                    <a:pt x="19289436" y="694866"/>
                    <a:pt x="19304976" y="679960"/>
                  </a:cubicBezTo>
                  <a:lnTo>
                    <a:pt x="19349376" y="725312"/>
                  </a:lnTo>
                  <a:cubicBezTo>
                    <a:pt x="19334472" y="739901"/>
                    <a:pt x="19319566" y="754807"/>
                    <a:pt x="19305294" y="769713"/>
                  </a:cubicBezTo>
                  <a:close/>
                  <a:moveTo>
                    <a:pt x="22499268" y="758930"/>
                  </a:moveTo>
                  <a:cubicBezTo>
                    <a:pt x="22484678" y="744024"/>
                    <a:pt x="22470092" y="729435"/>
                    <a:pt x="22454868" y="714847"/>
                  </a:cubicBezTo>
                  <a:lnTo>
                    <a:pt x="22498950" y="669178"/>
                  </a:lnTo>
                  <a:cubicBezTo>
                    <a:pt x="22514490" y="684083"/>
                    <a:pt x="22529714" y="699306"/>
                    <a:pt x="22544620" y="714529"/>
                  </a:cubicBezTo>
                  <a:lnTo>
                    <a:pt x="22499268" y="758930"/>
                  </a:lnTo>
                  <a:close/>
                  <a:moveTo>
                    <a:pt x="6951517" y="727215"/>
                  </a:moveTo>
                  <a:lnTo>
                    <a:pt x="6907117" y="681863"/>
                  </a:lnTo>
                  <a:cubicBezTo>
                    <a:pt x="6922340" y="666957"/>
                    <a:pt x="6937880" y="652052"/>
                    <a:pt x="6953737" y="637463"/>
                  </a:cubicBezTo>
                  <a:lnTo>
                    <a:pt x="6996869" y="683766"/>
                  </a:lnTo>
                  <a:cubicBezTo>
                    <a:pt x="6981646" y="698355"/>
                    <a:pt x="6966423" y="712626"/>
                    <a:pt x="6951517" y="727215"/>
                  </a:cubicBezTo>
                  <a:close/>
                  <a:moveTo>
                    <a:pt x="10057007" y="712944"/>
                  </a:moveTo>
                  <a:cubicBezTo>
                    <a:pt x="10042102" y="698355"/>
                    <a:pt x="10026879" y="684083"/>
                    <a:pt x="10011338" y="670129"/>
                  </a:cubicBezTo>
                  <a:lnTo>
                    <a:pt x="10054153" y="623191"/>
                  </a:lnTo>
                  <a:cubicBezTo>
                    <a:pt x="10070011" y="637780"/>
                    <a:pt x="10085550" y="652369"/>
                    <a:pt x="10101091" y="667275"/>
                  </a:cubicBezTo>
                  <a:lnTo>
                    <a:pt x="10057007" y="712944"/>
                  </a:lnTo>
                  <a:close/>
                  <a:moveTo>
                    <a:pt x="19394410" y="682180"/>
                  </a:moveTo>
                  <a:lnTo>
                    <a:pt x="19351280" y="635560"/>
                  </a:lnTo>
                  <a:cubicBezTo>
                    <a:pt x="19367136" y="620971"/>
                    <a:pt x="19382994" y="606700"/>
                    <a:pt x="19398852" y="592428"/>
                  </a:cubicBezTo>
                  <a:lnTo>
                    <a:pt x="19440714" y="640000"/>
                  </a:lnTo>
                  <a:cubicBezTo>
                    <a:pt x="19425176" y="653954"/>
                    <a:pt x="19409636" y="667909"/>
                    <a:pt x="19394410" y="682180"/>
                  </a:cubicBezTo>
                  <a:close/>
                  <a:moveTo>
                    <a:pt x="22409198" y="672032"/>
                  </a:moveTo>
                  <a:cubicBezTo>
                    <a:pt x="22393976" y="658077"/>
                    <a:pt x="22378118" y="644123"/>
                    <a:pt x="22362578" y="630486"/>
                  </a:cubicBezTo>
                  <a:lnTo>
                    <a:pt x="22404124" y="582597"/>
                  </a:lnTo>
                  <a:cubicBezTo>
                    <a:pt x="22420300" y="596551"/>
                    <a:pt x="22436474" y="610823"/>
                    <a:pt x="22452014" y="625411"/>
                  </a:cubicBezTo>
                  <a:lnTo>
                    <a:pt x="22409198" y="672032"/>
                  </a:lnTo>
                  <a:close/>
                  <a:moveTo>
                    <a:pt x="7043172" y="642220"/>
                  </a:moveTo>
                  <a:lnTo>
                    <a:pt x="7001309" y="594648"/>
                  </a:lnTo>
                  <a:cubicBezTo>
                    <a:pt x="7017483" y="580377"/>
                    <a:pt x="7033658" y="566422"/>
                    <a:pt x="7050149" y="552785"/>
                  </a:cubicBezTo>
                  <a:lnTo>
                    <a:pt x="7090744" y="601625"/>
                  </a:lnTo>
                  <a:cubicBezTo>
                    <a:pt x="7074570" y="614628"/>
                    <a:pt x="7058712" y="628266"/>
                    <a:pt x="7043172" y="642220"/>
                  </a:cubicBezTo>
                  <a:close/>
                  <a:moveTo>
                    <a:pt x="9964718" y="628583"/>
                  </a:moveTo>
                  <a:cubicBezTo>
                    <a:pt x="9948861" y="614946"/>
                    <a:pt x="9933003" y="601625"/>
                    <a:pt x="9916830" y="588305"/>
                  </a:cubicBezTo>
                  <a:lnTo>
                    <a:pt x="9956789" y="539148"/>
                  </a:lnTo>
                  <a:cubicBezTo>
                    <a:pt x="9973281" y="552785"/>
                    <a:pt x="9989773" y="566422"/>
                    <a:pt x="10005947" y="580377"/>
                  </a:cubicBezTo>
                  <a:lnTo>
                    <a:pt x="9964718" y="628583"/>
                  </a:lnTo>
                  <a:close/>
                  <a:moveTo>
                    <a:pt x="19488604" y="599723"/>
                  </a:moveTo>
                  <a:lnTo>
                    <a:pt x="19448008" y="550882"/>
                  </a:lnTo>
                  <a:cubicBezTo>
                    <a:pt x="19464500" y="537245"/>
                    <a:pt x="19481310" y="523608"/>
                    <a:pt x="19498118" y="510605"/>
                  </a:cubicBezTo>
                  <a:lnTo>
                    <a:pt x="19537126" y="560397"/>
                  </a:lnTo>
                  <a:cubicBezTo>
                    <a:pt x="19520954" y="573082"/>
                    <a:pt x="19504462" y="586402"/>
                    <a:pt x="19488604" y="599723"/>
                  </a:cubicBezTo>
                  <a:close/>
                  <a:moveTo>
                    <a:pt x="22314690" y="590208"/>
                  </a:moveTo>
                  <a:cubicBezTo>
                    <a:pt x="22298514" y="576888"/>
                    <a:pt x="22282340" y="564202"/>
                    <a:pt x="22265850" y="551199"/>
                  </a:cubicBezTo>
                  <a:lnTo>
                    <a:pt x="22304540" y="501090"/>
                  </a:lnTo>
                  <a:cubicBezTo>
                    <a:pt x="22321668" y="514093"/>
                    <a:pt x="22338158" y="527413"/>
                    <a:pt x="22354968" y="541051"/>
                  </a:cubicBezTo>
                  <a:lnTo>
                    <a:pt x="22314690" y="590208"/>
                  </a:lnTo>
                  <a:close/>
                  <a:moveTo>
                    <a:pt x="7139267" y="561982"/>
                  </a:moveTo>
                  <a:lnTo>
                    <a:pt x="7100258" y="512190"/>
                  </a:lnTo>
                  <a:cubicBezTo>
                    <a:pt x="7117067" y="498870"/>
                    <a:pt x="7134193" y="485867"/>
                    <a:pt x="7151319" y="473181"/>
                  </a:cubicBezTo>
                  <a:lnTo>
                    <a:pt x="7189059" y="524242"/>
                  </a:lnTo>
                  <a:cubicBezTo>
                    <a:pt x="7172251" y="536611"/>
                    <a:pt x="7155759" y="549296"/>
                    <a:pt x="7139267" y="561982"/>
                  </a:cubicBezTo>
                  <a:close/>
                  <a:moveTo>
                    <a:pt x="9867671" y="549614"/>
                  </a:moveTo>
                  <a:cubicBezTo>
                    <a:pt x="9851180" y="536928"/>
                    <a:pt x="9834372" y="524559"/>
                    <a:pt x="9817563" y="512190"/>
                  </a:cubicBezTo>
                  <a:lnTo>
                    <a:pt x="9854986" y="460813"/>
                  </a:lnTo>
                  <a:cubicBezTo>
                    <a:pt x="9872428" y="473499"/>
                    <a:pt x="9889555" y="486184"/>
                    <a:pt x="9906363" y="499187"/>
                  </a:cubicBezTo>
                  <a:lnTo>
                    <a:pt x="9867671" y="549614"/>
                  </a:lnTo>
                  <a:close/>
                  <a:moveTo>
                    <a:pt x="19586918" y="522339"/>
                  </a:moveTo>
                  <a:lnTo>
                    <a:pt x="19549178" y="471279"/>
                  </a:lnTo>
                  <a:cubicBezTo>
                    <a:pt x="19566306" y="458593"/>
                    <a:pt x="19583748" y="445907"/>
                    <a:pt x="19601508" y="433855"/>
                  </a:cubicBezTo>
                  <a:lnTo>
                    <a:pt x="19637664" y="485867"/>
                  </a:lnTo>
                  <a:cubicBezTo>
                    <a:pt x="19620854" y="497919"/>
                    <a:pt x="19603728" y="509970"/>
                    <a:pt x="19586918" y="522339"/>
                  </a:cubicBezTo>
                  <a:close/>
                  <a:moveTo>
                    <a:pt x="22215740" y="513776"/>
                  </a:moveTo>
                  <a:cubicBezTo>
                    <a:pt x="22198930" y="501407"/>
                    <a:pt x="22181806" y="489356"/>
                    <a:pt x="22164680" y="477621"/>
                  </a:cubicBezTo>
                  <a:lnTo>
                    <a:pt x="22200518" y="425292"/>
                  </a:lnTo>
                  <a:cubicBezTo>
                    <a:pt x="22218278" y="437344"/>
                    <a:pt x="22235720" y="449713"/>
                    <a:pt x="22252846" y="462398"/>
                  </a:cubicBezTo>
                  <a:lnTo>
                    <a:pt x="22215740" y="513776"/>
                  </a:lnTo>
                  <a:close/>
                  <a:moveTo>
                    <a:pt x="7239802" y="487453"/>
                  </a:moveTo>
                  <a:lnTo>
                    <a:pt x="7203648" y="435441"/>
                  </a:lnTo>
                  <a:cubicBezTo>
                    <a:pt x="7221408" y="423072"/>
                    <a:pt x="7239168" y="411021"/>
                    <a:pt x="7256928" y="399286"/>
                  </a:cubicBezTo>
                  <a:lnTo>
                    <a:pt x="7291814" y="452250"/>
                  </a:lnTo>
                  <a:cubicBezTo>
                    <a:pt x="7274372" y="463984"/>
                    <a:pt x="7256928" y="475719"/>
                    <a:pt x="7239802" y="487453"/>
                  </a:cubicBezTo>
                  <a:close/>
                  <a:moveTo>
                    <a:pt x="9766819" y="476036"/>
                  </a:moveTo>
                  <a:cubicBezTo>
                    <a:pt x="9749693" y="464301"/>
                    <a:pt x="9732251" y="452567"/>
                    <a:pt x="9714807" y="441467"/>
                  </a:cubicBezTo>
                  <a:lnTo>
                    <a:pt x="9749059" y="388186"/>
                  </a:lnTo>
                  <a:cubicBezTo>
                    <a:pt x="9767137" y="399921"/>
                    <a:pt x="9784897" y="411655"/>
                    <a:pt x="9802657" y="423707"/>
                  </a:cubicBezTo>
                  <a:lnTo>
                    <a:pt x="9766819" y="476036"/>
                  </a:lnTo>
                  <a:close/>
                  <a:moveTo>
                    <a:pt x="19689674" y="450981"/>
                  </a:moveTo>
                  <a:lnTo>
                    <a:pt x="19654788" y="398018"/>
                  </a:lnTo>
                  <a:cubicBezTo>
                    <a:pt x="19672866" y="386284"/>
                    <a:pt x="19690944" y="374866"/>
                    <a:pt x="19709020" y="363449"/>
                  </a:cubicBezTo>
                  <a:lnTo>
                    <a:pt x="19742320" y="417364"/>
                  </a:lnTo>
                  <a:cubicBezTo>
                    <a:pt x="19724878" y="428147"/>
                    <a:pt x="19707118" y="439564"/>
                    <a:pt x="19689674" y="450981"/>
                  </a:cubicBezTo>
                  <a:close/>
                  <a:moveTo>
                    <a:pt x="22112984" y="443053"/>
                  </a:moveTo>
                  <a:cubicBezTo>
                    <a:pt x="22095542" y="431635"/>
                    <a:pt x="22077782" y="420535"/>
                    <a:pt x="22060022" y="409752"/>
                  </a:cubicBezTo>
                  <a:lnTo>
                    <a:pt x="22093004" y="355520"/>
                  </a:lnTo>
                  <a:cubicBezTo>
                    <a:pt x="22111400" y="366620"/>
                    <a:pt x="22129478" y="378038"/>
                    <a:pt x="22147552" y="389772"/>
                  </a:cubicBezTo>
                  <a:lnTo>
                    <a:pt x="22112984" y="443053"/>
                  </a:lnTo>
                  <a:close/>
                  <a:moveTo>
                    <a:pt x="7344460" y="418632"/>
                  </a:moveTo>
                  <a:lnTo>
                    <a:pt x="7311160" y="364718"/>
                  </a:lnTo>
                  <a:cubicBezTo>
                    <a:pt x="7329238" y="353300"/>
                    <a:pt x="7347949" y="342517"/>
                    <a:pt x="7366344" y="331734"/>
                  </a:cubicBezTo>
                  <a:lnTo>
                    <a:pt x="7398058" y="386601"/>
                  </a:lnTo>
                  <a:cubicBezTo>
                    <a:pt x="7379981" y="397066"/>
                    <a:pt x="7362221" y="407849"/>
                    <a:pt x="7344460" y="418632"/>
                  </a:cubicBezTo>
                  <a:close/>
                  <a:moveTo>
                    <a:pt x="9661844" y="408484"/>
                  </a:moveTo>
                  <a:cubicBezTo>
                    <a:pt x="9644084" y="397701"/>
                    <a:pt x="9626007" y="387235"/>
                    <a:pt x="9607929" y="376769"/>
                  </a:cubicBezTo>
                  <a:lnTo>
                    <a:pt x="9639327" y="321586"/>
                  </a:lnTo>
                  <a:cubicBezTo>
                    <a:pt x="9658039" y="332052"/>
                    <a:pt x="9676433" y="343152"/>
                    <a:pt x="9694828" y="354252"/>
                  </a:cubicBezTo>
                  <a:lnTo>
                    <a:pt x="9661844" y="408484"/>
                  </a:lnTo>
                  <a:close/>
                  <a:moveTo>
                    <a:pt x="19796236" y="385015"/>
                  </a:moveTo>
                  <a:lnTo>
                    <a:pt x="19764522" y="330149"/>
                  </a:lnTo>
                  <a:cubicBezTo>
                    <a:pt x="19783232" y="319366"/>
                    <a:pt x="19801944" y="308900"/>
                    <a:pt x="19820654" y="298751"/>
                  </a:cubicBezTo>
                  <a:lnTo>
                    <a:pt x="19850784" y="354569"/>
                  </a:lnTo>
                  <a:cubicBezTo>
                    <a:pt x="19832390" y="364400"/>
                    <a:pt x="19814314" y="374549"/>
                    <a:pt x="19796236" y="385015"/>
                  </a:cubicBezTo>
                  <a:close/>
                  <a:moveTo>
                    <a:pt x="22006108" y="378038"/>
                  </a:moveTo>
                  <a:cubicBezTo>
                    <a:pt x="21988030" y="367889"/>
                    <a:pt x="21969952" y="357740"/>
                    <a:pt x="21951556" y="347909"/>
                  </a:cubicBezTo>
                  <a:lnTo>
                    <a:pt x="21981368" y="292091"/>
                  </a:lnTo>
                  <a:cubicBezTo>
                    <a:pt x="22000398" y="302240"/>
                    <a:pt x="22019110" y="312389"/>
                    <a:pt x="22037504" y="323171"/>
                  </a:cubicBezTo>
                  <a:lnTo>
                    <a:pt x="22006108" y="378038"/>
                  </a:lnTo>
                  <a:close/>
                  <a:moveTo>
                    <a:pt x="7452924" y="355837"/>
                  </a:moveTo>
                  <a:lnTo>
                    <a:pt x="7422479" y="300020"/>
                  </a:lnTo>
                  <a:cubicBezTo>
                    <a:pt x="7441190" y="289871"/>
                    <a:pt x="7460219" y="279723"/>
                    <a:pt x="7479565" y="269891"/>
                  </a:cubicBezTo>
                  <a:lnTo>
                    <a:pt x="7508108" y="326343"/>
                  </a:lnTo>
                  <a:cubicBezTo>
                    <a:pt x="7489713" y="336174"/>
                    <a:pt x="7471002" y="346006"/>
                    <a:pt x="7452924" y="355837"/>
                  </a:cubicBezTo>
                  <a:close/>
                  <a:moveTo>
                    <a:pt x="9553380" y="346640"/>
                  </a:moveTo>
                  <a:cubicBezTo>
                    <a:pt x="9534986" y="336809"/>
                    <a:pt x="9516591" y="327294"/>
                    <a:pt x="9497879" y="318097"/>
                  </a:cubicBezTo>
                  <a:lnTo>
                    <a:pt x="9526106" y="261328"/>
                  </a:lnTo>
                  <a:cubicBezTo>
                    <a:pt x="9545451" y="270842"/>
                    <a:pt x="9564163" y="280674"/>
                    <a:pt x="9583192" y="290823"/>
                  </a:cubicBezTo>
                  <a:lnTo>
                    <a:pt x="9553380" y="346640"/>
                  </a:lnTo>
                  <a:close/>
                  <a:moveTo>
                    <a:pt x="19906602" y="325392"/>
                  </a:moveTo>
                  <a:lnTo>
                    <a:pt x="19878058" y="268940"/>
                  </a:lnTo>
                  <a:cubicBezTo>
                    <a:pt x="19897088" y="259108"/>
                    <a:pt x="19916434" y="249911"/>
                    <a:pt x="19936096" y="240714"/>
                  </a:cubicBezTo>
                  <a:lnTo>
                    <a:pt x="19963052" y="298117"/>
                  </a:lnTo>
                  <a:cubicBezTo>
                    <a:pt x="19943708" y="306997"/>
                    <a:pt x="19924998" y="316194"/>
                    <a:pt x="19906602" y="325392"/>
                  </a:cubicBezTo>
                  <a:close/>
                  <a:moveTo>
                    <a:pt x="21896056" y="319366"/>
                  </a:moveTo>
                  <a:cubicBezTo>
                    <a:pt x="21877346" y="310168"/>
                    <a:pt x="21858634" y="300971"/>
                    <a:pt x="21839922" y="292408"/>
                  </a:cubicBezTo>
                  <a:lnTo>
                    <a:pt x="21866562" y="235005"/>
                  </a:lnTo>
                  <a:cubicBezTo>
                    <a:pt x="21885908" y="243885"/>
                    <a:pt x="21905254" y="253399"/>
                    <a:pt x="21924282" y="262914"/>
                  </a:cubicBezTo>
                  <a:lnTo>
                    <a:pt x="21896056" y="319366"/>
                  </a:lnTo>
                  <a:close/>
                  <a:moveTo>
                    <a:pt x="7564560" y="299068"/>
                  </a:moveTo>
                  <a:lnTo>
                    <a:pt x="7537602" y="241665"/>
                  </a:lnTo>
                  <a:cubicBezTo>
                    <a:pt x="7556948" y="232468"/>
                    <a:pt x="7576611" y="223588"/>
                    <a:pt x="7596274" y="215025"/>
                  </a:cubicBezTo>
                  <a:lnTo>
                    <a:pt x="7621646" y="273062"/>
                  </a:lnTo>
                  <a:cubicBezTo>
                    <a:pt x="7602300" y="281625"/>
                    <a:pt x="7583271" y="290188"/>
                    <a:pt x="7564560" y="299068"/>
                  </a:cubicBezTo>
                  <a:close/>
                  <a:moveTo>
                    <a:pt x="9441745" y="291140"/>
                  </a:moveTo>
                  <a:cubicBezTo>
                    <a:pt x="9423033" y="282260"/>
                    <a:pt x="9404005" y="274014"/>
                    <a:pt x="9384659" y="265768"/>
                  </a:cubicBezTo>
                  <a:lnTo>
                    <a:pt x="9409713" y="207413"/>
                  </a:lnTo>
                  <a:cubicBezTo>
                    <a:pt x="9429376" y="215976"/>
                    <a:pt x="9449040" y="224539"/>
                    <a:pt x="9468385" y="233419"/>
                  </a:cubicBezTo>
                  <a:lnTo>
                    <a:pt x="9441745" y="291140"/>
                  </a:lnTo>
                  <a:close/>
                  <a:moveTo>
                    <a:pt x="20019824" y="272111"/>
                  </a:moveTo>
                  <a:lnTo>
                    <a:pt x="19994452" y="214073"/>
                  </a:lnTo>
                  <a:cubicBezTo>
                    <a:pt x="20014114" y="205510"/>
                    <a:pt x="20034096" y="197265"/>
                    <a:pt x="20053758" y="189019"/>
                  </a:cubicBezTo>
                  <a:lnTo>
                    <a:pt x="20077544" y="247691"/>
                  </a:lnTo>
                  <a:cubicBezTo>
                    <a:pt x="20058196" y="255619"/>
                    <a:pt x="20038852" y="263865"/>
                    <a:pt x="20019824" y="272111"/>
                  </a:cubicBezTo>
                  <a:close/>
                  <a:moveTo>
                    <a:pt x="21783152" y="266720"/>
                  </a:moveTo>
                  <a:cubicBezTo>
                    <a:pt x="21764124" y="258474"/>
                    <a:pt x="21744780" y="250545"/>
                    <a:pt x="21725432" y="242934"/>
                  </a:cubicBezTo>
                  <a:lnTo>
                    <a:pt x="21748902" y="183944"/>
                  </a:lnTo>
                  <a:cubicBezTo>
                    <a:pt x="21768880" y="191873"/>
                    <a:pt x="21788546" y="200119"/>
                    <a:pt x="21808208" y="208365"/>
                  </a:cubicBezTo>
                  <a:lnTo>
                    <a:pt x="21783152" y="266720"/>
                  </a:lnTo>
                  <a:close/>
                  <a:moveTo>
                    <a:pt x="7679366" y="248959"/>
                  </a:moveTo>
                  <a:lnTo>
                    <a:pt x="7655580" y="190287"/>
                  </a:lnTo>
                  <a:cubicBezTo>
                    <a:pt x="7675561" y="182359"/>
                    <a:pt x="7695541" y="174430"/>
                    <a:pt x="7715838" y="166819"/>
                  </a:cubicBezTo>
                  <a:lnTo>
                    <a:pt x="7738038" y="226125"/>
                  </a:lnTo>
                  <a:cubicBezTo>
                    <a:pt x="7718058" y="233419"/>
                    <a:pt x="7698712" y="241031"/>
                    <a:pt x="7679366" y="248959"/>
                  </a:cubicBezTo>
                  <a:close/>
                  <a:moveTo>
                    <a:pt x="9327255" y="241982"/>
                  </a:moveTo>
                  <a:cubicBezTo>
                    <a:pt x="9307909" y="234371"/>
                    <a:pt x="9288564" y="227076"/>
                    <a:pt x="9268900" y="219782"/>
                  </a:cubicBezTo>
                  <a:lnTo>
                    <a:pt x="9290467" y="160159"/>
                  </a:lnTo>
                  <a:cubicBezTo>
                    <a:pt x="9310446" y="167453"/>
                    <a:pt x="9330427" y="175064"/>
                    <a:pt x="9350407" y="182993"/>
                  </a:cubicBezTo>
                  <a:lnTo>
                    <a:pt x="9327255" y="241982"/>
                  </a:lnTo>
                  <a:close/>
                  <a:moveTo>
                    <a:pt x="20135898" y="225173"/>
                  </a:moveTo>
                  <a:lnTo>
                    <a:pt x="20114014" y="165550"/>
                  </a:lnTo>
                  <a:cubicBezTo>
                    <a:pt x="20133994" y="158256"/>
                    <a:pt x="20154292" y="150961"/>
                    <a:pt x="20174908" y="143984"/>
                  </a:cubicBezTo>
                  <a:lnTo>
                    <a:pt x="20195204" y="203925"/>
                  </a:lnTo>
                  <a:cubicBezTo>
                    <a:pt x="20175224" y="210902"/>
                    <a:pt x="20155560" y="217879"/>
                    <a:pt x="20135898" y="225173"/>
                  </a:cubicBezTo>
                  <a:close/>
                  <a:moveTo>
                    <a:pt x="21667078" y="220733"/>
                  </a:moveTo>
                  <a:cubicBezTo>
                    <a:pt x="21647732" y="213756"/>
                    <a:pt x="21628068" y="206779"/>
                    <a:pt x="21608090" y="200119"/>
                  </a:cubicBezTo>
                  <a:lnTo>
                    <a:pt x="21628068" y="139861"/>
                  </a:lnTo>
                  <a:cubicBezTo>
                    <a:pt x="21648366" y="146521"/>
                    <a:pt x="21668664" y="153816"/>
                    <a:pt x="21688644" y="161110"/>
                  </a:cubicBezTo>
                  <a:lnTo>
                    <a:pt x="21667078" y="220733"/>
                  </a:lnTo>
                  <a:close/>
                  <a:moveTo>
                    <a:pt x="7796711" y="205193"/>
                  </a:moveTo>
                  <a:lnTo>
                    <a:pt x="7776413" y="145253"/>
                  </a:lnTo>
                  <a:cubicBezTo>
                    <a:pt x="7796711" y="138276"/>
                    <a:pt x="7817325" y="131615"/>
                    <a:pt x="7837939" y="125273"/>
                  </a:cubicBezTo>
                  <a:lnTo>
                    <a:pt x="7856651" y="185847"/>
                  </a:lnTo>
                  <a:cubicBezTo>
                    <a:pt x="7836354" y="191873"/>
                    <a:pt x="7816691" y="198533"/>
                    <a:pt x="7796711" y="205193"/>
                  </a:cubicBezTo>
                  <a:close/>
                  <a:moveTo>
                    <a:pt x="9209912" y="199167"/>
                  </a:moveTo>
                  <a:cubicBezTo>
                    <a:pt x="9190249" y="192507"/>
                    <a:pt x="9170268" y="186165"/>
                    <a:pt x="9150288" y="180139"/>
                  </a:cubicBezTo>
                  <a:lnTo>
                    <a:pt x="9168682" y="119247"/>
                  </a:lnTo>
                  <a:cubicBezTo>
                    <a:pt x="9189297" y="125273"/>
                    <a:pt x="9209594" y="131933"/>
                    <a:pt x="9229892" y="138593"/>
                  </a:cubicBezTo>
                  <a:lnTo>
                    <a:pt x="9209912" y="199167"/>
                  </a:lnTo>
                  <a:close/>
                  <a:moveTo>
                    <a:pt x="20254828" y="184896"/>
                  </a:moveTo>
                  <a:lnTo>
                    <a:pt x="20236116" y="124321"/>
                  </a:lnTo>
                  <a:cubicBezTo>
                    <a:pt x="20256730" y="117978"/>
                    <a:pt x="20277028" y="111952"/>
                    <a:pt x="20297960" y="106244"/>
                  </a:cubicBezTo>
                  <a:lnTo>
                    <a:pt x="20314768" y="167453"/>
                  </a:lnTo>
                  <a:cubicBezTo>
                    <a:pt x="20294788" y="172844"/>
                    <a:pt x="20274808" y="178870"/>
                    <a:pt x="20254828" y="184896"/>
                  </a:cubicBezTo>
                  <a:close/>
                  <a:moveTo>
                    <a:pt x="21548782" y="181090"/>
                  </a:moveTo>
                  <a:cubicBezTo>
                    <a:pt x="21528804" y="175064"/>
                    <a:pt x="21508822" y="169356"/>
                    <a:pt x="21488524" y="163964"/>
                  </a:cubicBezTo>
                  <a:lnTo>
                    <a:pt x="21505332" y="102755"/>
                  </a:lnTo>
                  <a:cubicBezTo>
                    <a:pt x="21525948" y="108464"/>
                    <a:pt x="21546564" y="114172"/>
                    <a:pt x="21567176" y="120515"/>
                  </a:cubicBezTo>
                  <a:lnTo>
                    <a:pt x="21548782" y="181090"/>
                  </a:lnTo>
                  <a:close/>
                  <a:moveTo>
                    <a:pt x="7916592" y="168087"/>
                  </a:moveTo>
                  <a:lnTo>
                    <a:pt x="7899465" y="106878"/>
                  </a:lnTo>
                  <a:cubicBezTo>
                    <a:pt x="7920080" y="101169"/>
                    <a:pt x="7940695" y="95778"/>
                    <a:pt x="7961626" y="90387"/>
                  </a:cubicBezTo>
                  <a:lnTo>
                    <a:pt x="7976849" y="151913"/>
                  </a:lnTo>
                  <a:cubicBezTo>
                    <a:pt x="7956552" y="157304"/>
                    <a:pt x="7936572" y="162696"/>
                    <a:pt x="7916592" y="168087"/>
                  </a:cubicBezTo>
                  <a:close/>
                  <a:moveTo>
                    <a:pt x="9090348" y="163330"/>
                  </a:moveTo>
                  <a:cubicBezTo>
                    <a:pt x="9070368" y="157939"/>
                    <a:pt x="9050070" y="152864"/>
                    <a:pt x="9029773" y="147790"/>
                  </a:cubicBezTo>
                  <a:lnTo>
                    <a:pt x="9044679" y="86264"/>
                  </a:lnTo>
                  <a:cubicBezTo>
                    <a:pt x="9065610" y="91338"/>
                    <a:pt x="9086225" y="96729"/>
                    <a:pt x="9106839" y="102121"/>
                  </a:cubicBezTo>
                  <a:lnTo>
                    <a:pt x="9090348" y="163330"/>
                  </a:lnTo>
                  <a:close/>
                  <a:moveTo>
                    <a:pt x="20375342" y="151596"/>
                  </a:moveTo>
                  <a:lnTo>
                    <a:pt x="20360120" y="90069"/>
                  </a:lnTo>
                  <a:cubicBezTo>
                    <a:pt x="20381052" y="84995"/>
                    <a:pt x="20401666" y="80238"/>
                    <a:pt x="20422914" y="75481"/>
                  </a:cubicBezTo>
                  <a:lnTo>
                    <a:pt x="20436236" y="137324"/>
                  </a:lnTo>
                  <a:cubicBezTo>
                    <a:pt x="20415938" y="141764"/>
                    <a:pt x="20395640" y="146521"/>
                    <a:pt x="20375342" y="151596"/>
                  </a:cubicBezTo>
                  <a:close/>
                  <a:moveTo>
                    <a:pt x="21427950" y="148424"/>
                  </a:moveTo>
                  <a:cubicBezTo>
                    <a:pt x="21407654" y="143667"/>
                    <a:pt x="21387356" y="138910"/>
                    <a:pt x="21367058" y="134787"/>
                  </a:cubicBezTo>
                  <a:lnTo>
                    <a:pt x="21380062" y="72626"/>
                  </a:lnTo>
                  <a:cubicBezTo>
                    <a:pt x="21400992" y="77066"/>
                    <a:pt x="21421924" y="81824"/>
                    <a:pt x="21442856" y="86898"/>
                  </a:cubicBezTo>
                  <a:lnTo>
                    <a:pt x="21427950" y="148424"/>
                  </a:lnTo>
                  <a:close/>
                  <a:moveTo>
                    <a:pt x="8037742" y="137958"/>
                  </a:moveTo>
                  <a:lnTo>
                    <a:pt x="8024104" y="76115"/>
                  </a:lnTo>
                  <a:cubicBezTo>
                    <a:pt x="8045035" y="71675"/>
                    <a:pt x="8065967" y="67235"/>
                    <a:pt x="8087216" y="63429"/>
                  </a:cubicBezTo>
                  <a:lnTo>
                    <a:pt x="8098950" y="125907"/>
                  </a:lnTo>
                  <a:cubicBezTo>
                    <a:pt x="8078653" y="129395"/>
                    <a:pt x="8058038" y="133518"/>
                    <a:pt x="8037742" y="137958"/>
                  </a:cubicBezTo>
                  <a:close/>
                  <a:moveTo>
                    <a:pt x="8968881" y="134153"/>
                  </a:moveTo>
                  <a:cubicBezTo>
                    <a:pt x="8948584" y="130030"/>
                    <a:pt x="8927969" y="125907"/>
                    <a:pt x="8907354" y="122101"/>
                  </a:cubicBezTo>
                  <a:lnTo>
                    <a:pt x="8918772" y="59623"/>
                  </a:lnTo>
                  <a:cubicBezTo>
                    <a:pt x="8940020" y="63429"/>
                    <a:pt x="8960952" y="67552"/>
                    <a:pt x="8981884" y="71992"/>
                  </a:cubicBezTo>
                  <a:lnTo>
                    <a:pt x="8968881" y="134153"/>
                  </a:lnTo>
                  <a:close/>
                  <a:moveTo>
                    <a:pt x="20497444" y="124955"/>
                  </a:moveTo>
                  <a:lnTo>
                    <a:pt x="20485710" y="62478"/>
                  </a:lnTo>
                  <a:cubicBezTo>
                    <a:pt x="20506642" y="58672"/>
                    <a:pt x="20527892" y="54866"/>
                    <a:pt x="20549140" y="51378"/>
                  </a:cubicBezTo>
                  <a:lnTo>
                    <a:pt x="20558970" y="114172"/>
                  </a:lnTo>
                  <a:cubicBezTo>
                    <a:pt x="20538356" y="117661"/>
                    <a:pt x="20518058" y="121150"/>
                    <a:pt x="20497444" y="124955"/>
                  </a:cubicBezTo>
                  <a:close/>
                  <a:moveTo>
                    <a:pt x="21305848" y="122735"/>
                  </a:moveTo>
                  <a:cubicBezTo>
                    <a:pt x="21285550" y="118930"/>
                    <a:pt x="21264938" y="115441"/>
                    <a:pt x="21244322" y="112587"/>
                  </a:cubicBezTo>
                  <a:lnTo>
                    <a:pt x="21253836" y="49792"/>
                  </a:lnTo>
                  <a:cubicBezTo>
                    <a:pt x="21275086" y="52963"/>
                    <a:pt x="21296334" y="56452"/>
                    <a:pt x="21317266" y="60258"/>
                  </a:cubicBezTo>
                  <a:lnTo>
                    <a:pt x="21305848" y="122735"/>
                  </a:lnTo>
                  <a:close/>
                  <a:moveTo>
                    <a:pt x="8160793" y="114807"/>
                  </a:moveTo>
                  <a:lnTo>
                    <a:pt x="8150645" y="52329"/>
                  </a:lnTo>
                  <a:cubicBezTo>
                    <a:pt x="8171894" y="48840"/>
                    <a:pt x="8193143" y="45986"/>
                    <a:pt x="8214391" y="43132"/>
                  </a:cubicBezTo>
                  <a:lnTo>
                    <a:pt x="8222637" y="105927"/>
                  </a:lnTo>
                  <a:cubicBezTo>
                    <a:pt x="8201705" y="108781"/>
                    <a:pt x="8181091" y="111635"/>
                    <a:pt x="8160793" y="114807"/>
                  </a:cubicBezTo>
                  <a:close/>
                  <a:moveTo>
                    <a:pt x="8845828" y="111952"/>
                  </a:moveTo>
                  <a:cubicBezTo>
                    <a:pt x="8825214" y="108781"/>
                    <a:pt x="8804599" y="105927"/>
                    <a:pt x="8783985" y="103389"/>
                  </a:cubicBezTo>
                  <a:lnTo>
                    <a:pt x="8791596" y="40277"/>
                  </a:lnTo>
                  <a:cubicBezTo>
                    <a:pt x="8812845" y="42815"/>
                    <a:pt x="8834094" y="45669"/>
                    <a:pt x="8855343" y="48840"/>
                  </a:cubicBezTo>
                  <a:lnTo>
                    <a:pt x="8845828" y="111952"/>
                  </a:lnTo>
                  <a:close/>
                  <a:moveTo>
                    <a:pt x="20621130" y="105610"/>
                  </a:moveTo>
                  <a:lnTo>
                    <a:pt x="20612886" y="42815"/>
                  </a:lnTo>
                  <a:cubicBezTo>
                    <a:pt x="20634134" y="39960"/>
                    <a:pt x="20655382" y="37740"/>
                    <a:pt x="20676948" y="35520"/>
                  </a:cubicBezTo>
                  <a:lnTo>
                    <a:pt x="20683292" y="98632"/>
                  </a:lnTo>
                  <a:cubicBezTo>
                    <a:pt x="20662360" y="100535"/>
                    <a:pt x="20641746" y="102755"/>
                    <a:pt x="20621130" y="105610"/>
                  </a:cubicBezTo>
                  <a:close/>
                  <a:moveTo>
                    <a:pt x="21182162" y="103707"/>
                  </a:moveTo>
                  <a:cubicBezTo>
                    <a:pt x="21161548" y="101169"/>
                    <a:pt x="21140932" y="98949"/>
                    <a:pt x="21120002" y="97047"/>
                  </a:cubicBezTo>
                  <a:lnTo>
                    <a:pt x="21126028" y="33935"/>
                  </a:lnTo>
                  <a:cubicBezTo>
                    <a:pt x="21147276" y="35837"/>
                    <a:pt x="21168842" y="38375"/>
                    <a:pt x="21189774" y="40912"/>
                  </a:cubicBezTo>
                  <a:lnTo>
                    <a:pt x="21182162" y="103707"/>
                  </a:lnTo>
                  <a:close/>
                  <a:moveTo>
                    <a:pt x="8284797" y="98632"/>
                  </a:moveTo>
                  <a:lnTo>
                    <a:pt x="8278455" y="35520"/>
                  </a:lnTo>
                  <a:cubicBezTo>
                    <a:pt x="8299703" y="33300"/>
                    <a:pt x="8320952" y="31397"/>
                    <a:pt x="8342518" y="29812"/>
                  </a:cubicBezTo>
                  <a:lnTo>
                    <a:pt x="8347275" y="92924"/>
                  </a:lnTo>
                  <a:cubicBezTo>
                    <a:pt x="8326027" y="94827"/>
                    <a:pt x="8305413" y="96729"/>
                    <a:pt x="8284797" y="98632"/>
                  </a:cubicBezTo>
                  <a:close/>
                  <a:moveTo>
                    <a:pt x="8721507" y="96729"/>
                  </a:moveTo>
                  <a:cubicBezTo>
                    <a:pt x="8700892" y="94827"/>
                    <a:pt x="8679961" y="93241"/>
                    <a:pt x="8659346" y="91655"/>
                  </a:cubicBezTo>
                  <a:lnTo>
                    <a:pt x="8663469" y="28226"/>
                  </a:lnTo>
                  <a:cubicBezTo>
                    <a:pt x="8685035" y="29495"/>
                    <a:pt x="8706284" y="31397"/>
                    <a:pt x="8727533" y="33300"/>
                  </a:cubicBezTo>
                  <a:lnTo>
                    <a:pt x="8721507" y="96729"/>
                  </a:lnTo>
                  <a:close/>
                  <a:moveTo>
                    <a:pt x="20745452" y="92924"/>
                  </a:moveTo>
                  <a:lnTo>
                    <a:pt x="20741012" y="29495"/>
                  </a:lnTo>
                  <a:cubicBezTo>
                    <a:pt x="20762260" y="27909"/>
                    <a:pt x="20783826" y="26640"/>
                    <a:pt x="20805076" y="25689"/>
                  </a:cubicBezTo>
                  <a:lnTo>
                    <a:pt x="20807930" y="89118"/>
                  </a:lnTo>
                  <a:cubicBezTo>
                    <a:pt x="20786998" y="90387"/>
                    <a:pt x="20766066" y="91655"/>
                    <a:pt x="20745452" y="92924"/>
                  </a:cubicBezTo>
                  <a:close/>
                  <a:moveTo>
                    <a:pt x="21057840" y="91972"/>
                  </a:moveTo>
                  <a:cubicBezTo>
                    <a:pt x="21043568" y="91021"/>
                    <a:pt x="21029298" y="90069"/>
                    <a:pt x="21015026" y="89435"/>
                  </a:cubicBezTo>
                  <a:lnTo>
                    <a:pt x="20995364" y="88484"/>
                  </a:lnTo>
                  <a:lnTo>
                    <a:pt x="20997584" y="25055"/>
                  </a:lnTo>
                  <a:lnTo>
                    <a:pt x="21017562" y="26006"/>
                  </a:lnTo>
                  <a:cubicBezTo>
                    <a:pt x="21032152" y="26640"/>
                    <a:pt x="21047058" y="27592"/>
                    <a:pt x="21061646" y="28543"/>
                  </a:cubicBezTo>
                  <a:lnTo>
                    <a:pt x="21057840" y="91972"/>
                  </a:lnTo>
                  <a:close/>
                  <a:moveTo>
                    <a:pt x="8409436" y="89435"/>
                  </a:moveTo>
                  <a:lnTo>
                    <a:pt x="8406581" y="26006"/>
                  </a:lnTo>
                  <a:cubicBezTo>
                    <a:pt x="8427830" y="25055"/>
                    <a:pt x="8449396" y="24420"/>
                    <a:pt x="8470961" y="24103"/>
                  </a:cubicBezTo>
                  <a:lnTo>
                    <a:pt x="8472230" y="87532"/>
                  </a:lnTo>
                  <a:cubicBezTo>
                    <a:pt x="8450982" y="87849"/>
                    <a:pt x="8430050" y="88484"/>
                    <a:pt x="8409436" y="89435"/>
                  </a:cubicBezTo>
                  <a:close/>
                  <a:moveTo>
                    <a:pt x="8596868" y="88801"/>
                  </a:moveTo>
                  <a:cubicBezTo>
                    <a:pt x="8575938" y="88167"/>
                    <a:pt x="8555006" y="87532"/>
                    <a:pt x="8534391" y="87215"/>
                  </a:cubicBezTo>
                  <a:lnTo>
                    <a:pt x="8535026" y="23786"/>
                  </a:lnTo>
                  <a:cubicBezTo>
                    <a:pt x="8556274" y="24103"/>
                    <a:pt x="8577840" y="24420"/>
                    <a:pt x="8599406" y="25372"/>
                  </a:cubicBezTo>
                  <a:lnTo>
                    <a:pt x="8596868" y="88801"/>
                  </a:lnTo>
                  <a:close/>
                  <a:moveTo>
                    <a:pt x="20870408" y="87532"/>
                  </a:moveTo>
                  <a:lnTo>
                    <a:pt x="20869456" y="24103"/>
                  </a:lnTo>
                  <a:cubicBezTo>
                    <a:pt x="20882460" y="23786"/>
                    <a:pt x="20895462" y="23786"/>
                    <a:pt x="20908782" y="23786"/>
                  </a:cubicBezTo>
                  <a:lnTo>
                    <a:pt x="20933838" y="23786"/>
                  </a:lnTo>
                  <a:lnTo>
                    <a:pt x="20933202" y="87215"/>
                  </a:lnTo>
                  <a:lnTo>
                    <a:pt x="20908782" y="87215"/>
                  </a:lnTo>
                  <a:cubicBezTo>
                    <a:pt x="20895780" y="87215"/>
                    <a:pt x="20883092" y="87215"/>
                    <a:pt x="20870408" y="87532"/>
                  </a:cubicBezTo>
                  <a:close/>
                </a:path>
              </a:pathLst>
            </a:custGeom>
            <a:solidFill>
              <a:schemeClr val="bg1">
                <a:lumMod val="50000"/>
              </a:schemeClr>
            </a:solidFill>
            <a:ln w="9525" cap="flat">
              <a:noFill/>
              <a:prstDash val="solid"/>
              <a:miter/>
            </a:ln>
          </p:spPr>
          <p:txBody>
            <a:bodyPr rtlCol="0" anchor="ctr"/>
            <a:lstStyle/>
            <a:p>
              <a:endParaRPr lang="en-US" sz="1050"/>
            </a:p>
          </p:txBody>
        </p:sp>
        <p:sp>
          <p:nvSpPr>
            <p:cNvPr id="5" name="Freeform: Shape 655">
              <a:extLst>
                <a:ext uri="{FF2B5EF4-FFF2-40B4-BE49-F238E27FC236}">
                  <a16:creationId xmlns:a16="http://schemas.microsoft.com/office/drawing/2014/main" id="{0A0F29F4-2839-6FAC-C807-31DD166D730A}"/>
                </a:ext>
              </a:extLst>
            </p:cNvPr>
            <p:cNvSpPr/>
            <p:nvPr/>
          </p:nvSpPr>
          <p:spPr>
            <a:xfrm>
              <a:off x="2030609" y="2506751"/>
              <a:ext cx="27571" cy="41357"/>
            </a:xfrm>
            <a:custGeom>
              <a:avLst/>
              <a:gdLst>
                <a:gd name="connsiteX0" fmla="*/ 24737 w 63429"/>
                <a:gd name="connsiteY0" fmla="*/ 87532 h 95143"/>
                <a:gd name="connsiteX1" fmla="*/ 23786 w 63429"/>
                <a:gd name="connsiteY1" fmla="*/ 24103 h 95143"/>
                <a:gd name="connsiteX2" fmla="*/ 55818 w 63429"/>
                <a:gd name="connsiteY2" fmla="*/ 23786 h 95143"/>
                <a:gd name="connsiteX3" fmla="*/ 55818 w 63429"/>
                <a:gd name="connsiteY3" fmla="*/ 87215 h 95143"/>
                <a:gd name="connsiteX4" fmla="*/ 24737 w 63429"/>
                <a:gd name="connsiteY4" fmla="*/ 87532 h 95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29" h="95143">
                  <a:moveTo>
                    <a:pt x="24737" y="87532"/>
                  </a:moveTo>
                  <a:lnTo>
                    <a:pt x="23786" y="24103"/>
                  </a:lnTo>
                  <a:cubicBezTo>
                    <a:pt x="34569" y="24103"/>
                    <a:pt x="45035" y="23786"/>
                    <a:pt x="55818" y="23786"/>
                  </a:cubicBezTo>
                  <a:lnTo>
                    <a:pt x="55818" y="87215"/>
                  </a:lnTo>
                  <a:cubicBezTo>
                    <a:pt x="45669" y="87215"/>
                    <a:pt x="35203" y="87532"/>
                    <a:pt x="24737" y="87532"/>
                  </a:cubicBezTo>
                  <a:close/>
                </a:path>
              </a:pathLst>
            </a:custGeom>
            <a:solidFill>
              <a:srgbClr val="34383A"/>
            </a:solidFill>
            <a:ln w="9525" cap="flat">
              <a:noFill/>
              <a:prstDash val="solid"/>
              <a:miter/>
            </a:ln>
          </p:spPr>
          <p:txBody>
            <a:bodyPr rtlCol="0" anchor="ctr"/>
            <a:lstStyle/>
            <a:p>
              <a:endParaRPr lang="en-US" sz="1050"/>
            </a:p>
          </p:txBody>
        </p:sp>
        <p:sp>
          <p:nvSpPr>
            <p:cNvPr id="6" name="Freeform: Shape 656">
              <a:extLst>
                <a:ext uri="{FF2B5EF4-FFF2-40B4-BE49-F238E27FC236}">
                  <a16:creationId xmlns:a16="http://schemas.microsoft.com/office/drawing/2014/main" id="{8BB3E3AF-B66C-205F-CDB3-C459351090A3}"/>
                </a:ext>
              </a:extLst>
            </p:cNvPr>
            <p:cNvSpPr/>
            <p:nvPr/>
          </p:nvSpPr>
          <p:spPr>
            <a:xfrm>
              <a:off x="896876" y="2354971"/>
              <a:ext cx="2315991" cy="2315991"/>
            </a:xfrm>
            <a:custGeom>
              <a:avLst/>
              <a:gdLst>
                <a:gd name="connsiteX0" fmla="*/ 2664341 w 5328047"/>
                <a:gd name="connsiteY0" fmla="*/ 5304580 h 5328048"/>
                <a:gd name="connsiteX1" fmla="*/ 23786 w 5328047"/>
                <a:gd name="connsiteY1" fmla="*/ 2664024 h 5328048"/>
                <a:gd name="connsiteX2" fmla="*/ 2664341 w 5328047"/>
                <a:gd name="connsiteY2" fmla="*/ 23786 h 5328048"/>
                <a:gd name="connsiteX3" fmla="*/ 5304897 w 5328047"/>
                <a:gd name="connsiteY3" fmla="*/ 2664341 h 5328048"/>
                <a:gd name="connsiteX4" fmla="*/ 2664341 w 5328047"/>
                <a:gd name="connsiteY4" fmla="*/ 5304580 h 5328048"/>
                <a:gd name="connsiteX5" fmla="*/ 2664341 w 5328047"/>
                <a:gd name="connsiteY5" fmla="*/ 87215 h 5328048"/>
                <a:gd name="connsiteX6" fmla="*/ 87215 w 5328047"/>
                <a:gd name="connsiteY6" fmla="*/ 2664024 h 5328048"/>
                <a:gd name="connsiteX7" fmla="*/ 2664341 w 5328047"/>
                <a:gd name="connsiteY7" fmla="*/ 5241150 h 5328048"/>
                <a:gd name="connsiteX8" fmla="*/ 5241468 w 5328047"/>
                <a:gd name="connsiteY8" fmla="*/ 2664024 h 5328048"/>
                <a:gd name="connsiteX9" fmla="*/ 2664341 w 5328047"/>
                <a:gd name="connsiteY9" fmla="*/ 87215 h 532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8047" h="5328048">
                  <a:moveTo>
                    <a:pt x="2664341" y="5304580"/>
                  </a:moveTo>
                  <a:cubicBezTo>
                    <a:pt x="1208325" y="5304580"/>
                    <a:pt x="23786" y="4120040"/>
                    <a:pt x="23786" y="2664024"/>
                  </a:cubicBezTo>
                  <a:cubicBezTo>
                    <a:pt x="23786" y="1208325"/>
                    <a:pt x="1208325" y="23786"/>
                    <a:pt x="2664341" y="23786"/>
                  </a:cubicBezTo>
                  <a:cubicBezTo>
                    <a:pt x="4120357" y="23786"/>
                    <a:pt x="5304897" y="1208325"/>
                    <a:pt x="5304897" y="2664341"/>
                  </a:cubicBezTo>
                  <a:cubicBezTo>
                    <a:pt x="5304579" y="4120040"/>
                    <a:pt x="4120040" y="5304580"/>
                    <a:pt x="2664341" y="5304580"/>
                  </a:cubicBezTo>
                  <a:close/>
                  <a:moveTo>
                    <a:pt x="2664341" y="87215"/>
                  </a:moveTo>
                  <a:cubicBezTo>
                    <a:pt x="1243211" y="87215"/>
                    <a:pt x="87215" y="1243211"/>
                    <a:pt x="87215" y="2664024"/>
                  </a:cubicBezTo>
                  <a:cubicBezTo>
                    <a:pt x="87215" y="4084837"/>
                    <a:pt x="1243211" y="5241150"/>
                    <a:pt x="2664341" y="5241150"/>
                  </a:cubicBezTo>
                  <a:cubicBezTo>
                    <a:pt x="4085154" y="5241150"/>
                    <a:pt x="5241468" y="4085154"/>
                    <a:pt x="5241468" y="2664024"/>
                  </a:cubicBezTo>
                  <a:cubicBezTo>
                    <a:pt x="5241468" y="1242894"/>
                    <a:pt x="4085154" y="87215"/>
                    <a:pt x="2664341" y="87215"/>
                  </a:cubicBezTo>
                  <a:close/>
                </a:path>
              </a:pathLst>
            </a:custGeom>
            <a:noFill/>
            <a:ln w="63500" cap="flat">
              <a:solidFill>
                <a:srgbClr val="FFCE63"/>
              </a:solidFill>
              <a:prstDash val="solid"/>
              <a:miter/>
            </a:ln>
          </p:spPr>
          <p:txBody>
            <a:bodyPr rtlCol="0" anchor="ctr"/>
            <a:lstStyle/>
            <a:p>
              <a:endParaRPr lang="en-US" sz="1050"/>
            </a:p>
          </p:txBody>
        </p:sp>
        <p:sp>
          <p:nvSpPr>
            <p:cNvPr id="7" name="Freeform: Shape 657">
              <a:extLst>
                <a:ext uri="{FF2B5EF4-FFF2-40B4-BE49-F238E27FC236}">
                  <a16:creationId xmlns:a16="http://schemas.microsoft.com/office/drawing/2014/main" id="{CF51DB47-C385-51DA-EF0E-822D9DC2887D}"/>
                </a:ext>
              </a:extLst>
            </p:cNvPr>
            <p:cNvSpPr/>
            <p:nvPr/>
          </p:nvSpPr>
          <p:spPr>
            <a:xfrm>
              <a:off x="1657845" y="2032525"/>
              <a:ext cx="785783" cy="785783"/>
            </a:xfrm>
            <a:custGeom>
              <a:avLst/>
              <a:gdLst>
                <a:gd name="connsiteX0" fmla="*/ 1803608 w 1807730"/>
                <a:gd name="connsiteY0" fmla="*/ 913697 h 1807730"/>
                <a:gd name="connsiteX1" fmla="*/ 913697 w 1807730"/>
                <a:gd name="connsiteY1" fmla="*/ 1803608 h 1807730"/>
                <a:gd name="connsiteX2" fmla="*/ 23786 w 1807730"/>
                <a:gd name="connsiteY2" fmla="*/ 913697 h 1807730"/>
                <a:gd name="connsiteX3" fmla="*/ 913697 w 1807730"/>
                <a:gd name="connsiteY3" fmla="*/ 23786 h 1807730"/>
                <a:gd name="connsiteX4" fmla="*/ 1803608 w 1807730"/>
                <a:gd name="connsiteY4" fmla="*/ 913697 h 180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730" h="1807730">
                  <a:moveTo>
                    <a:pt x="1803608" y="913697"/>
                  </a:moveTo>
                  <a:cubicBezTo>
                    <a:pt x="1803608" y="1405181"/>
                    <a:pt x="1405181" y="1803608"/>
                    <a:pt x="913697" y="1803608"/>
                  </a:cubicBezTo>
                  <a:cubicBezTo>
                    <a:pt x="422213" y="1803608"/>
                    <a:pt x="23786" y="1405181"/>
                    <a:pt x="23786" y="913697"/>
                  </a:cubicBezTo>
                  <a:cubicBezTo>
                    <a:pt x="23786" y="422212"/>
                    <a:pt x="422213" y="23786"/>
                    <a:pt x="913697" y="23786"/>
                  </a:cubicBezTo>
                  <a:cubicBezTo>
                    <a:pt x="1405181" y="23786"/>
                    <a:pt x="1803608" y="422212"/>
                    <a:pt x="1803608" y="913697"/>
                  </a:cubicBezTo>
                  <a:close/>
                </a:path>
              </a:pathLst>
            </a:custGeom>
            <a:solidFill>
              <a:srgbClr val="FFCE63"/>
            </a:solidFill>
            <a:ln w="9525" cap="flat">
              <a:noFill/>
              <a:prstDash val="solid"/>
              <a:miter/>
            </a:ln>
          </p:spPr>
          <p:txBody>
            <a:bodyPr rtlCol="0" anchor="ctr"/>
            <a:lstStyle/>
            <a:p>
              <a:endParaRPr lang="en-US" sz="1050"/>
            </a:p>
          </p:txBody>
        </p:sp>
        <p:grpSp>
          <p:nvGrpSpPr>
            <p:cNvPr id="53" name="Group 52">
              <a:extLst>
                <a:ext uri="{FF2B5EF4-FFF2-40B4-BE49-F238E27FC236}">
                  <a16:creationId xmlns:a16="http://schemas.microsoft.com/office/drawing/2014/main" id="{24F72780-F14A-E7ED-74EE-BED4BF44B8DA}"/>
                </a:ext>
              </a:extLst>
            </p:cNvPr>
            <p:cNvGrpSpPr/>
            <p:nvPr/>
          </p:nvGrpSpPr>
          <p:grpSpPr>
            <a:xfrm>
              <a:off x="1841056" y="2994626"/>
              <a:ext cx="413845" cy="503590"/>
              <a:chOff x="1841056" y="2994626"/>
              <a:chExt cx="413845" cy="503590"/>
            </a:xfrm>
            <a:solidFill>
              <a:srgbClr val="FFCE63"/>
            </a:solidFill>
          </p:grpSpPr>
          <p:sp>
            <p:nvSpPr>
              <p:cNvPr id="8" name="Freeform: Shape 668">
                <a:extLst>
                  <a:ext uri="{FF2B5EF4-FFF2-40B4-BE49-F238E27FC236}">
                    <a16:creationId xmlns:a16="http://schemas.microsoft.com/office/drawing/2014/main" id="{8FEFE832-7AC0-842B-5095-3FD6F3D7001B}"/>
                  </a:ext>
                </a:extLst>
              </p:cNvPr>
              <p:cNvSpPr/>
              <p:nvPr/>
            </p:nvSpPr>
            <p:spPr>
              <a:xfrm>
                <a:off x="1997110" y="2994626"/>
                <a:ext cx="110285" cy="124071"/>
              </a:xfrm>
              <a:custGeom>
                <a:avLst/>
                <a:gdLst>
                  <a:gd name="connsiteX0" fmla="*/ 137007 w 253716"/>
                  <a:gd name="connsiteY0" fmla="*/ 279088 h 285431"/>
                  <a:gd name="connsiteX1" fmla="*/ 129078 w 253716"/>
                  <a:gd name="connsiteY1" fmla="*/ 279088 h 285431"/>
                  <a:gd name="connsiteX2" fmla="*/ 23786 w 253716"/>
                  <a:gd name="connsiteY2" fmla="*/ 173796 h 285431"/>
                  <a:gd name="connsiteX3" fmla="*/ 23786 w 253716"/>
                  <a:gd name="connsiteY3" fmla="*/ 129078 h 285431"/>
                  <a:gd name="connsiteX4" fmla="*/ 129078 w 253716"/>
                  <a:gd name="connsiteY4" fmla="*/ 23786 h 285431"/>
                  <a:gd name="connsiteX5" fmla="*/ 137007 w 253716"/>
                  <a:gd name="connsiteY5" fmla="*/ 23786 h 285431"/>
                  <a:gd name="connsiteX6" fmla="*/ 242299 w 253716"/>
                  <a:gd name="connsiteY6" fmla="*/ 129078 h 285431"/>
                  <a:gd name="connsiteX7" fmla="*/ 242299 w 253716"/>
                  <a:gd name="connsiteY7" fmla="*/ 173796 h 285431"/>
                  <a:gd name="connsiteX8" fmla="*/ 137007 w 253716"/>
                  <a:gd name="connsiteY8" fmla="*/ 279088 h 285431"/>
                  <a:gd name="connsiteX9" fmla="*/ 129078 w 253716"/>
                  <a:gd name="connsiteY9" fmla="*/ 71358 h 285431"/>
                  <a:gd name="connsiteX10" fmla="*/ 71358 w 253716"/>
                  <a:gd name="connsiteY10" fmla="*/ 129078 h 285431"/>
                  <a:gd name="connsiteX11" fmla="*/ 71358 w 253716"/>
                  <a:gd name="connsiteY11" fmla="*/ 173796 h 285431"/>
                  <a:gd name="connsiteX12" fmla="*/ 129078 w 253716"/>
                  <a:gd name="connsiteY12" fmla="*/ 231516 h 285431"/>
                  <a:gd name="connsiteX13" fmla="*/ 137007 w 253716"/>
                  <a:gd name="connsiteY13" fmla="*/ 231516 h 285431"/>
                  <a:gd name="connsiteX14" fmla="*/ 194727 w 253716"/>
                  <a:gd name="connsiteY14" fmla="*/ 173796 h 285431"/>
                  <a:gd name="connsiteX15" fmla="*/ 194727 w 253716"/>
                  <a:gd name="connsiteY15" fmla="*/ 129078 h 285431"/>
                  <a:gd name="connsiteX16" fmla="*/ 137007 w 253716"/>
                  <a:gd name="connsiteY16" fmla="*/ 71358 h 285431"/>
                  <a:gd name="connsiteX17" fmla="*/ 129078 w 253716"/>
                  <a:gd name="connsiteY17" fmla="*/ 71358 h 2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716" h="285431">
                    <a:moveTo>
                      <a:pt x="137007" y="279088"/>
                    </a:moveTo>
                    <a:lnTo>
                      <a:pt x="129078" y="279088"/>
                    </a:lnTo>
                    <a:cubicBezTo>
                      <a:pt x="71041" y="279088"/>
                      <a:pt x="23786" y="231833"/>
                      <a:pt x="23786" y="173796"/>
                    </a:cubicBezTo>
                    <a:lnTo>
                      <a:pt x="23786" y="129078"/>
                    </a:lnTo>
                    <a:cubicBezTo>
                      <a:pt x="23786" y="71041"/>
                      <a:pt x="71041" y="23786"/>
                      <a:pt x="129078" y="23786"/>
                    </a:cubicBezTo>
                    <a:lnTo>
                      <a:pt x="137007" y="23786"/>
                    </a:lnTo>
                    <a:cubicBezTo>
                      <a:pt x="195045" y="23786"/>
                      <a:pt x="242299" y="71041"/>
                      <a:pt x="242299" y="129078"/>
                    </a:cubicBezTo>
                    <a:lnTo>
                      <a:pt x="242299" y="173796"/>
                    </a:lnTo>
                    <a:cubicBezTo>
                      <a:pt x="242299" y="231833"/>
                      <a:pt x="195045" y="279088"/>
                      <a:pt x="137007" y="279088"/>
                    </a:cubicBezTo>
                    <a:close/>
                    <a:moveTo>
                      <a:pt x="129078" y="71358"/>
                    </a:moveTo>
                    <a:cubicBezTo>
                      <a:pt x="97364" y="71358"/>
                      <a:pt x="71358" y="97364"/>
                      <a:pt x="71358" y="129078"/>
                    </a:cubicBezTo>
                    <a:lnTo>
                      <a:pt x="71358" y="173796"/>
                    </a:lnTo>
                    <a:cubicBezTo>
                      <a:pt x="71358" y="205510"/>
                      <a:pt x="97364" y="231516"/>
                      <a:pt x="129078" y="231516"/>
                    </a:cubicBezTo>
                    <a:lnTo>
                      <a:pt x="137007" y="231516"/>
                    </a:lnTo>
                    <a:cubicBezTo>
                      <a:pt x="168722" y="231516"/>
                      <a:pt x="194727" y="205510"/>
                      <a:pt x="194727" y="173796"/>
                    </a:cubicBezTo>
                    <a:lnTo>
                      <a:pt x="194727" y="129078"/>
                    </a:lnTo>
                    <a:cubicBezTo>
                      <a:pt x="194727" y="97364"/>
                      <a:pt x="168722" y="71358"/>
                      <a:pt x="137007" y="71358"/>
                    </a:cubicBezTo>
                    <a:lnTo>
                      <a:pt x="129078" y="71358"/>
                    </a:lnTo>
                    <a:close/>
                  </a:path>
                </a:pathLst>
              </a:custGeom>
              <a:grpFill/>
              <a:ln w="9525" cap="flat">
                <a:noFill/>
                <a:prstDash val="solid"/>
                <a:miter/>
              </a:ln>
            </p:spPr>
            <p:txBody>
              <a:bodyPr rtlCol="0" anchor="ctr"/>
              <a:lstStyle/>
              <a:p>
                <a:endParaRPr lang="en-US" sz="1050"/>
              </a:p>
            </p:txBody>
          </p:sp>
          <p:sp>
            <p:nvSpPr>
              <p:cNvPr id="9" name="Freeform: Shape 669">
                <a:extLst>
                  <a:ext uri="{FF2B5EF4-FFF2-40B4-BE49-F238E27FC236}">
                    <a16:creationId xmlns:a16="http://schemas.microsoft.com/office/drawing/2014/main" id="{1C9E2F07-8990-F27F-FAEB-94B71C617425}"/>
                  </a:ext>
                </a:extLst>
              </p:cNvPr>
              <p:cNvSpPr/>
              <p:nvPr/>
            </p:nvSpPr>
            <p:spPr>
              <a:xfrm>
                <a:off x="1967884" y="3084646"/>
                <a:ext cx="165428" cy="413570"/>
              </a:xfrm>
              <a:custGeom>
                <a:avLst/>
                <a:gdLst>
                  <a:gd name="connsiteX0" fmla="*/ 292091 w 380574"/>
                  <a:gd name="connsiteY0" fmla="*/ 927651 h 951437"/>
                  <a:gd name="connsiteX1" fmla="*/ 108781 w 380574"/>
                  <a:gd name="connsiteY1" fmla="*/ 927651 h 951437"/>
                  <a:gd name="connsiteX2" fmla="*/ 82458 w 380574"/>
                  <a:gd name="connsiteY2" fmla="*/ 520753 h 951437"/>
                  <a:gd name="connsiteX3" fmla="*/ 23786 w 380574"/>
                  <a:gd name="connsiteY3" fmla="*/ 454787 h 951437"/>
                  <a:gd name="connsiteX4" fmla="*/ 23786 w 380574"/>
                  <a:gd name="connsiteY4" fmla="*/ 144301 h 951437"/>
                  <a:gd name="connsiteX5" fmla="*/ 102755 w 380574"/>
                  <a:gd name="connsiteY5" fmla="*/ 48206 h 951437"/>
                  <a:gd name="connsiteX6" fmla="*/ 200436 w 380574"/>
                  <a:gd name="connsiteY6" fmla="*/ 23786 h 951437"/>
                  <a:gd name="connsiteX7" fmla="*/ 298117 w 380574"/>
                  <a:gd name="connsiteY7" fmla="*/ 48206 h 951437"/>
                  <a:gd name="connsiteX8" fmla="*/ 377086 w 380574"/>
                  <a:gd name="connsiteY8" fmla="*/ 144301 h 951437"/>
                  <a:gd name="connsiteX9" fmla="*/ 377086 w 380574"/>
                  <a:gd name="connsiteY9" fmla="*/ 454787 h 951437"/>
                  <a:gd name="connsiteX10" fmla="*/ 318414 w 380574"/>
                  <a:gd name="connsiteY10" fmla="*/ 520753 h 951437"/>
                  <a:gd name="connsiteX11" fmla="*/ 292091 w 380574"/>
                  <a:gd name="connsiteY11" fmla="*/ 927651 h 951437"/>
                  <a:gd name="connsiteX12" fmla="*/ 153181 w 380574"/>
                  <a:gd name="connsiteY12" fmla="*/ 880079 h 951437"/>
                  <a:gd name="connsiteX13" fmla="*/ 247374 w 380574"/>
                  <a:gd name="connsiteY13" fmla="*/ 880079 h 951437"/>
                  <a:gd name="connsiteX14" fmla="*/ 271794 w 380574"/>
                  <a:gd name="connsiteY14" fmla="*/ 501090 h 951437"/>
                  <a:gd name="connsiteX15" fmla="*/ 329514 w 380574"/>
                  <a:gd name="connsiteY15" fmla="*/ 436392 h 951437"/>
                  <a:gd name="connsiteX16" fmla="*/ 329514 w 380574"/>
                  <a:gd name="connsiteY16" fmla="*/ 143984 h 951437"/>
                  <a:gd name="connsiteX17" fmla="*/ 286383 w 380574"/>
                  <a:gd name="connsiteY17" fmla="*/ 94192 h 951437"/>
                  <a:gd name="connsiteX18" fmla="*/ 200436 w 380574"/>
                  <a:gd name="connsiteY18" fmla="*/ 72626 h 951437"/>
                  <a:gd name="connsiteX19" fmla="*/ 114490 w 380574"/>
                  <a:gd name="connsiteY19" fmla="*/ 94192 h 951437"/>
                  <a:gd name="connsiteX20" fmla="*/ 71358 w 380574"/>
                  <a:gd name="connsiteY20" fmla="*/ 143984 h 951437"/>
                  <a:gd name="connsiteX21" fmla="*/ 71358 w 380574"/>
                  <a:gd name="connsiteY21" fmla="*/ 436392 h 951437"/>
                  <a:gd name="connsiteX22" fmla="*/ 128761 w 380574"/>
                  <a:gd name="connsiteY22" fmla="*/ 501090 h 951437"/>
                  <a:gd name="connsiteX23" fmla="*/ 153181 w 380574"/>
                  <a:gd name="connsiteY23" fmla="*/ 880079 h 95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0574" h="951437">
                    <a:moveTo>
                      <a:pt x="292091" y="927651"/>
                    </a:moveTo>
                    <a:lnTo>
                      <a:pt x="108781" y="927651"/>
                    </a:lnTo>
                    <a:lnTo>
                      <a:pt x="82458" y="520753"/>
                    </a:lnTo>
                    <a:lnTo>
                      <a:pt x="23786" y="454787"/>
                    </a:lnTo>
                    <a:lnTo>
                      <a:pt x="23786" y="144301"/>
                    </a:lnTo>
                    <a:cubicBezTo>
                      <a:pt x="23786" y="99584"/>
                      <a:pt x="56452" y="59941"/>
                      <a:pt x="102755" y="48206"/>
                    </a:cubicBezTo>
                    <a:lnTo>
                      <a:pt x="200436" y="23786"/>
                    </a:lnTo>
                    <a:lnTo>
                      <a:pt x="298117" y="48206"/>
                    </a:lnTo>
                    <a:cubicBezTo>
                      <a:pt x="344737" y="59941"/>
                      <a:pt x="377086" y="99267"/>
                      <a:pt x="377086" y="144301"/>
                    </a:cubicBezTo>
                    <a:lnTo>
                      <a:pt x="377086" y="454787"/>
                    </a:lnTo>
                    <a:lnTo>
                      <a:pt x="318414" y="520753"/>
                    </a:lnTo>
                    <a:lnTo>
                      <a:pt x="292091" y="927651"/>
                    </a:lnTo>
                    <a:close/>
                    <a:moveTo>
                      <a:pt x="153181" y="880079"/>
                    </a:moveTo>
                    <a:lnTo>
                      <a:pt x="247374" y="880079"/>
                    </a:lnTo>
                    <a:lnTo>
                      <a:pt x="271794" y="501090"/>
                    </a:lnTo>
                    <a:lnTo>
                      <a:pt x="329514" y="436392"/>
                    </a:lnTo>
                    <a:lnTo>
                      <a:pt x="329514" y="143984"/>
                    </a:lnTo>
                    <a:cubicBezTo>
                      <a:pt x="329514" y="121150"/>
                      <a:pt x="311754" y="100535"/>
                      <a:pt x="286383" y="94192"/>
                    </a:cubicBezTo>
                    <a:lnTo>
                      <a:pt x="200436" y="72626"/>
                    </a:lnTo>
                    <a:lnTo>
                      <a:pt x="114490" y="94192"/>
                    </a:lnTo>
                    <a:cubicBezTo>
                      <a:pt x="89118" y="100535"/>
                      <a:pt x="71358" y="121150"/>
                      <a:pt x="71358" y="143984"/>
                    </a:cubicBezTo>
                    <a:lnTo>
                      <a:pt x="71358" y="436392"/>
                    </a:lnTo>
                    <a:lnTo>
                      <a:pt x="128761" y="501090"/>
                    </a:lnTo>
                    <a:lnTo>
                      <a:pt x="153181" y="880079"/>
                    </a:lnTo>
                    <a:close/>
                  </a:path>
                </a:pathLst>
              </a:custGeom>
              <a:grpFill/>
              <a:ln w="9525" cap="flat">
                <a:noFill/>
                <a:prstDash val="solid"/>
                <a:miter/>
              </a:ln>
            </p:spPr>
            <p:txBody>
              <a:bodyPr rtlCol="0" anchor="ctr"/>
              <a:lstStyle/>
              <a:p>
                <a:endParaRPr lang="en-US" sz="1050"/>
              </a:p>
            </p:txBody>
          </p:sp>
          <p:sp>
            <p:nvSpPr>
              <p:cNvPr id="10" name="Freeform: Shape 670">
                <a:extLst>
                  <a:ext uri="{FF2B5EF4-FFF2-40B4-BE49-F238E27FC236}">
                    <a16:creationId xmlns:a16="http://schemas.microsoft.com/office/drawing/2014/main" id="{EA37994E-73BF-9211-13BC-15295AB370EE}"/>
                  </a:ext>
                </a:extLst>
              </p:cNvPr>
              <p:cNvSpPr/>
              <p:nvPr/>
            </p:nvSpPr>
            <p:spPr>
              <a:xfrm>
                <a:off x="1869041" y="3015856"/>
                <a:ext cx="110285" cy="124071"/>
              </a:xfrm>
              <a:custGeom>
                <a:avLst/>
                <a:gdLst>
                  <a:gd name="connsiteX0" fmla="*/ 132884 w 253716"/>
                  <a:gd name="connsiteY0" fmla="*/ 269257 h 285431"/>
                  <a:gd name="connsiteX1" fmla="*/ 125273 w 253716"/>
                  <a:gd name="connsiteY1" fmla="*/ 269257 h 285431"/>
                  <a:gd name="connsiteX2" fmla="*/ 23786 w 253716"/>
                  <a:gd name="connsiteY2" fmla="*/ 167770 h 285431"/>
                  <a:gd name="connsiteX3" fmla="*/ 23786 w 253716"/>
                  <a:gd name="connsiteY3" fmla="*/ 125273 h 285431"/>
                  <a:gd name="connsiteX4" fmla="*/ 125273 w 253716"/>
                  <a:gd name="connsiteY4" fmla="*/ 23786 h 285431"/>
                  <a:gd name="connsiteX5" fmla="*/ 132884 w 253716"/>
                  <a:gd name="connsiteY5" fmla="*/ 23786 h 285431"/>
                  <a:gd name="connsiteX6" fmla="*/ 234371 w 253716"/>
                  <a:gd name="connsiteY6" fmla="*/ 125273 h 285431"/>
                  <a:gd name="connsiteX7" fmla="*/ 234371 w 253716"/>
                  <a:gd name="connsiteY7" fmla="*/ 167770 h 285431"/>
                  <a:gd name="connsiteX8" fmla="*/ 132884 w 253716"/>
                  <a:gd name="connsiteY8" fmla="*/ 269257 h 285431"/>
                  <a:gd name="connsiteX9" fmla="*/ 125273 w 253716"/>
                  <a:gd name="connsiteY9" fmla="*/ 71358 h 285431"/>
                  <a:gd name="connsiteX10" fmla="*/ 71358 w 253716"/>
                  <a:gd name="connsiteY10" fmla="*/ 125273 h 285431"/>
                  <a:gd name="connsiteX11" fmla="*/ 71358 w 253716"/>
                  <a:gd name="connsiteY11" fmla="*/ 167770 h 285431"/>
                  <a:gd name="connsiteX12" fmla="*/ 125273 w 253716"/>
                  <a:gd name="connsiteY12" fmla="*/ 221685 h 285431"/>
                  <a:gd name="connsiteX13" fmla="*/ 132884 w 253716"/>
                  <a:gd name="connsiteY13" fmla="*/ 221685 h 285431"/>
                  <a:gd name="connsiteX14" fmla="*/ 186799 w 253716"/>
                  <a:gd name="connsiteY14" fmla="*/ 167770 h 285431"/>
                  <a:gd name="connsiteX15" fmla="*/ 186799 w 253716"/>
                  <a:gd name="connsiteY15" fmla="*/ 125273 h 285431"/>
                  <a:gd name="connsiteX16" fmla="*/ 132884 w 253716"/>
                  <a:gd name="connsiteY16" fmla="*/ 71358 h 285431"/>
                  <a:gd name="connsiteX17" fmla="*/ 125273 w 253716"/>
                  <a:gd name="connsiteY17" fmla="*/ 71358 h 2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716" h="285431">
                    <a:moveTo>
                      <a:pt x="132884" y="269257"/>
                    </a:moveTo>
                    <a:lnTo>
                      <a:pt x="125273" y="269257"/>
                    </a:lnTo>
                    <a:cubicBezTo>
                      <a:pt x="69455" y="269257"/>
                      <a:pt x="23786" y="223588"/>
                      <a:pt x="23786" y="167770"/>
                    </a:cubicBezTo>
                    <a:lnTo>
                      <a:pt x="23786" y="125273"/>
                    </a:lnTo>
                    <a:cubicBezTo>
                      <a:pt x="23786" y="69455"/>
                      <a:pt x="69455" y="23786"/>
                      <a:pt x="125273" y="23786"/>
                    </a:cubicBezTo>
                    <a:lnTo>
                      <a:pt x="132884" y="23786"/>
                    </a:lnTo>
                    <a:cubicBezTo>
                      <a:pt x="188702" y="23786"/>
                      <a:pt x="234371" y="69455"/>
                      <a:pt x="234371" y="125273"/>
                    </a:cubicBezTo>
                    <a:lnTo>
                      <a:pt x="234371" y="167770"/>
                    </a:lnTo>
                    <a:cubicBezTo>
                      <a:pt x="234371" y="223905"/>
                      <a:pt x="188702" y="269257"/>
                      <a:pt x="132884" y="269257"/>
                    </a:cubicBezTo>
                    <a:close/>
                    <a:moveTo>
                      <a:pt x="125273" y="71358"/>
                    </a:moveTo>
                    <a:cubicBezTo>
                      <a:pt x="95461" y="71358"/>
                      <a:pt x="71358" y="95461"/>
                      <a:pt x="71358" y="125273"/>
                    </a:cubicBezTo>
                    <a:lnTo>
                      <a:pt x="71358" y="167770"/>
                    </a:lnTo>
                    <a:cubicBezTo>
                      <a:pt x="71358" y="197582"/>
                      <a:pt x="95461" y="221685"/>
                      <a:pt x="125273" y="221685"/>
                    </a:cubicBezTo>
                    <a:lnTo>
                      <a:pt x="132884" y="221685"/>
                    </a:lnTo>
                    <a:cubicBezTo>
                      <a:pt x="162696" y="221685"/>
                      <a:pt x="186799" y="197582"/>
                      <a:pt x="186799" y="167770"/>
                    </a:cubicBezTo>
                    <a:lnTo>
                      <a:pt x="186799" y="125273"/>
                    </a:lnTo>
                    <a:cubicBezTo>
                      <a:pt x="186799" y="95461"/>
                      <a:pt x="162696" y="71358"/>
                      <a:pt x="132884" y="71358"/>
                    </a:cubicBezTo>
                    <a:lnTo>
                      <a:pt x="125273" y="71358"/>
                    </a:lnTo>
                    <a:close/>
                  </a:path>
                </a:pathLst>
              </a:custGeom>
              <a:grpFill/>
              <a:ln w="9525" cap="flat">
                <a:noFill/>
                <a:prstDash val="solid"/>
                <a:miter/>
              </a:ln>
            </p:spPr>
            <p:txBody>
              <a:bodyPr rtlCol="0" anchor="ctr"/>
              <a:lstStyle/>
              <a:p>
                <a:endParaRPr lang="en-US" sz="1050"/>
              </a:p>
            </p:txBody>
          </p:sp>
          <p:sp>
            <p:nvSpPr>
              <p:cNvPr id="11" name="Freeform: Shape 671">
                <a:extLst>
                  <a:ext uri="{FF2B5EF4-FFF2-40B4-BE49-F238E27FC236}">
                    <a16:creationId xmlns:a16="http://schemas.microsoft.com/office/drawing/2014/main" id="{53B08C81-43A3-A283-AC00-7F89C9441E17}"/>
                  </a:ext>
                </a:extLst>
              </p:cNvPr>
              <p:cNvSpPr/>
              <p:nvPr/>
            </p:nvSpPr>
            <p:spPr>
              <a:xfrm>
                <a:off x="1841056" y="3101740"/>
                <a:ext cx="151642" cy="385999"/>
              </a:xfrm>
              <a:custGeom>
                <a:avLst/>
                <a:gdLst>
                  <a:gd name="connsiteX0" fmla="*/ 281943 w 348860"/>
                  <a:gd name="connsiteY0" fmla="*/ 887374 h 888008"/>
                  <a:gd name="connsiteX1" fmla="*/ 104975 w 348860"/>
                  <a:gd name="connsiteY1" fmla="*/ 887374 h 888008"/>
                  <a:gd name="connsiteX2" fmla="*/ 79921 w 348860"/>
                  <a:gd name="connsiteY2" fmla="*/ 498870 h 888008"/>
                  <a:gd name="connsiteX3" fmla="*/ 23786 w 348860"/>
                  <a:gd name="connsiteY3" fmla="*/ 436075 h 888008"/>
                  <a:gd name="connsiteX4" fmla="*/ 23786 w 348860"/>
                  <a:gd name="connsiteY4" fmla="*/ 139861 h 888008"/>
                  <a:gd name="connsiteX5" fmla="*/ 99901 w 348860"/>
                  <a:gd name="connsiteY5" fmla="*/ 47255 h 888008"/>
                  <a:gd name="connsiteX6" fmla="*/ 193459 w 348860"/>
                  <a:gd name="connsiteY6" fmla="*/ 23786 h 888008"/>
                  <a:gd name="connsiteX7" fmla="*/ 345372 w 348860"/>
                  <a:gd name="connsiteY7" fmla="*/ 65332 h 888008"/>
                  <a:gd name="connsiteX8" fmla="*/ 332686 w 348860"/>
                  <a:gd name="connsiteY8" fmla="*/ 111318 h 888008"/>
                  <a:gd name="connsiteX9" fmla="*/ 192825 w 348860"/>
                  <a:gd name="connsiteY9" fmla="*/ 72944 h 888008"/>
                  <a:gd name="connsiteX10" fmla="*/ 111318 w 348860"/>
                  <a:gd name="connsiteY10" fmla="*/ 93558 h 888008"/>
                  <a:gd name="connsiteX11" fmla="*/ 71041 w 348860"/>
                  <a:gd name="connsiteY11" fmla="*/ 139861 h 888008"/>
                  <a:gd name="connsiteX12" fmla="*/ 71041 w 348860"/>
                  <a:gd name="connsiteY12" fmla="*/ 417998 h 888008"/>
                  <a:gd name="connsiteX13" fmla="*/ 125907 w 348860"/>
                  <a:gd name="connsiteY13" fmla="*/ 479524 h 888008"/>
                  <a:gd name="connsiteX14" fmla="*/ 149059 w 348860"/>
                  <a:gd name="connsiteY14" fmla="*/ 839802 h 888008"/>
                  <a:gd name="connsiteX15" fmla="*/ 236908 w 348860"/>
                  <a:gd name="connsiteY15" fmla="*/ 839802 h 888008"/>
                  <a:gd name="connsiteX16" fmla="*/ 260060 w 348860"/>
                  <a:gd name="connsiteY16" fmla="*/ 479524 h 888008"/>
                  <a:gd name="connsiteX17" fmla="*/ 320952 w 348860"/>
                  <a:gd name="connsiteY17" fmla="*/ 411338 h 888008"/>
                  <a:gd name="connsiteX18" fmla="*/ 356472 w 348860"/>
                  <a:gd name="connsiteY18" fmla="*/ 443053 h 888008"/>
                  <a:gd name="connsiteX19" fmla="*/ 306363 w 348860"/>
                  <a:gd name="connsiteY19" fmla="*/ 499187 h 888008"/>
                  <a:gd name="connsiteX20" fmla="*/ 281943 w 348860"/>
                  <a:gd name="connsiteY20" fmla="*/ 887374 h 88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860" h="888008">
                    <a:moveTo>
                      <a:pt x="281943" y="887374"/>
                    </a:moveTo>
                    <a:lnTo>
                      <a:pt x="104975" y="887374"/>
                    </a:lnTo>
                    <a:lnTo>
                      <a:pt x="79921" y="498870"/>
                    </a:lnTo>
                    <a:lnTo>
                      <a:pt x="23786" y="436075"/>
                    </a:lnTo>
                    <a:lnTo>
                      <a:pt x="23786" y="139861"/>
                    </a:lnTo>
                    <a:cubicBezTo>
                      <a:pt x="23786" y="96730"/>
                      <a:pt x="55184" y="58672"/>
                      <a:pt x="99901" y="47255"/>
                    </a:cubicBezTo>
                    <a:lnTo>
                      <a:pt x="193459" y="23786"/>
                    </a:lnTo>
                    <a:lnTo>
                      <a:pt x="345372" y="65332"/>
                    </a:lnTo>
                    <a:lnTo>
                      <a:pt x="332686" y="111318"/>
                    </a:lnTo>
                    <a:lnTo>
                      <a:pt x="192825" y="72944"/>
                    </a:lnTo>
                    <a:lnTo>
                      <a:pt x="111318" y="93558"/>
                    </a:lnTo>
                    <a:cubicBezTo>
                      <a:pt x="87532" y="99584"/>
                      <a:pt x="71041" y="118612"/>
                      <a:pt x="71041" y="139861"/>
                    </a:cubicBezTo>
                    <a:lnTo>
                      <a:pt x="71041" y="417998"/>
                    </a:lnTo>
                    <a:lnTo>
                      <a:pt x="125907" y="479524"/>
                    </a:lnTo>
                    <a:lnTo>
                      <a:pt x="149059" y="839802"/>
                    </a:lnTo>
                    <a:lnTo>
                      <a:pt x="236908" y="839802"/>
                    </a:lnTo>
                    <a:lnTo>
                      <a:pt x="260060" y="479524"/>
                    </a:lnTo>
                    <a:lnTo>
                      <a:pt x="320952" y="411338"/>
                    </a:lnTo>
                    <a:lnTo>
                      <a:pt x="356472" y="443053"/>
                    </a:lnTo>
                    <a:lnTo>
                      <a:pt x="306363" y="499187"/>
                    </a:lnTo>
                    <a:lnTo>
                      <a:pt x="281943" y="887374"/>
                    </a:lnTo>
                    <a:close/>
                  </a:path>
                </a:pathLst>
              </a:custGeom>
              <a:grpFill/>
              <a:ln w="9525" cap="flat">
                <a:noFill/>
                <a:prstDash val="solid"/>
                <a:miter/>
              </a:ln>
            </p:spPr>
            <p:txBody>
              <a:bodyPr rtlCol="0" anchor="ctr"/>
              <a:lstStyle/>
              <a:p>
                <a:endParaRPr lang="en-US" sz="1050"/>
              </a:p>
            </p:txBody>
          </p:sp>
          <p:sp>
            <p:nvSpPr>
              <p:cNvPr id="12" name="Freeform: Shape 672">
                <a:extLst>
                  <a:ext uri="{FF2B5EF4-FFF2-40B4-BE49-F238E27FC236}">
                    <a16:creationId xmlns:a16="http://schemas.microsoft.com/office/drawing/2014/main" id="{9B66A61A-A5E2-AA2F-21E6-0C96388E66F6}"/>
                  </a:ext>
                </a:extLst>
              </p:cNvPr>
              <p:cNvSpPr/>
              <p:nvPr/>
            </p:nvSpPr>
            <p:spPr>
              <a:xfrm>
                <a:off x="2128763" y="3015856"/>
                <a:ext cx="110285" cy="124071"/>
              </a:xfrm>
              <a:custGeom>
                <a:avLst/>
                <a:gdLst>
                  <a:gd name="connsiteX0" fmla="*/ 132884 w 253716"/>
                  <a:gd name="connsiteY0" fmla="*/ 269257 h 285431"/>
                  <a:gd name="connsiteX1" fmla="*/ 125272 w 253716"/>
                  <a:gd name="connsiteY1" fmla="*/ 269257 h 285431"/>
                  <a:gd name="connsiteX2" fmla="*/ 23786 w 253716"/>
                  <a:gd name="connsiteY2" fmla="*/ 167770 h 285431"/>
                  <a:gd name="connsiteX3" fmla="*/ 23786 w 253716"/>
                  <a:gd name="connsiteY3" fmla="*/ 125273 h 285431"/>
                  <a:gd name="connsiteX4" fmla="*/ 125272 w 253716"/>
                  <a:gd name="connsiteY4" fmla="*/ 23786 h 285431"/>
                  <a:gd name="connsiteX5" fmla="*/ 132884 w 253716"/>
                  <a:gd name="connsiteY5" fmla="*/ 23786 h 285431"/>
                  <a:gd name="connsiteX6" fmla="*/ 234371 w 253716"/>
                  <a:gd name="connsiteY6" fmla="*/ 125273 h 285431"/>
                  <a:gd name="connsiteX7" fmla="*/ 234371 w 253716"/>
                  <a:gd name="connsiteY7" fmla="*/ 167770 h 285431"/>
                  <a:gd name="connsiteX8" fmla="*/ 132884 w 253716"/>
                  <a:gd name="connsiteY8" fmla="*/ 269257 h 285431"/>
                  <a:gd name="connsiteX9" fmla="*/ 124955 w 253716"/>
                  <a:gd name="connsiteY9" fmla="*/ 71358 h 285431"/>
                  <a:gd name="connsiteX10" fmla="*/ 71041 w 253716"/>
                  <a:gd name="connsiteY10" fmla="*/ 125273 h 285431"/>
                  <a:gd name="connsiteX11" fmla="*/ 71041 w 253716"/>
                  <a:gd name="connsiteY11" fmla="*/ 167770 h 285431"/>
                  <a:gd name="connsiteX12" fmla="*/ 124955 w 253716"/>
                  <a:gd name="connsiteY12" fmla="*/ 221685 h 285431"/>
                  <a:gd name="connsiteX13" fmla="*/ 132567 w 253716"/>
                  <a:gd name="connsiteY13" fmla="*/ 221685 h 285431"/>
                  <a:gd name="connsiteX14" fmla="*/ 186482 w 253716"/>
                  <a:gd name="connsiteY14" fmla="*/ 167770 h 285431"/>
                  <a:gd name="connsiteX15" fmla="*/ 186482 w 253716"/>
                  <a:gd name="connsiteY15" fmla="*/ 125273 h 285431"/>
                  <a:gd name="connsiteX16" fmla="*/ 132567 w 253716"/>
                  <a:gd name="connsiteY16" fmla="*/ 71358 h 285431"/>
                  <a:gd name="connsiteX17" fmla="*/ 124955 w 253716"/>
                  <a:gd name="connsiteY17" fmla="*/ 71358 h 2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716" h="285431">
                    <a:moveTo>
                      <a:pt x="132884" y="269257"/>
                    </a:moveTo>
                    <a:lnTo>
                      <a:pt x="125272" y="269257"/>
                    </a:lnTo>
                    <a:cubicBezTo>
                      <a:pt x="69455" y="269257"/>
                      <a:pt x="23786" y="223588"/>
                      <a:pt x="23786" y="167770"/>
                    </a:cubicBezTo>
                    <a:lnTo>
                      <a:pt x="23786" y="125273"/>
                    </a:lnTo>
                    <a:cubicBezTo>
                      <a:pt x="23786" y="69455"/>
                      <a:pt x="69455" y="23786"/>
                      <a:pt x="125272" y="23786"/>
                    </a:cubicBezTo>
                    <a:lnTo>
                      <a:pt x="132884" y="23786"/>
                    </a:lnTo>
                    <a:cubicBezTo>
                      <a:pt x="188702" y="23786"/>
                      <a:pt x="234371" y="69455"/>
                      <a:pt x="234371" y="125273"/>
                    </a:cubicBezTo>
                    <a:lnTo>
                      <a:pt x="234371" y="167770"/>
                    </a:lnTo>
                    <a:cubicBezTo>
                      <a:pt x="234371" y="223905"/>
                      <a:pt x="188702" y="269257"/>
                      <a:pt x="132884" y="269257"/>
                    </a:cubicBezTo>
                    <a:close/>
                    <a:moveTo>
                      <a:pt x="124955" y="71358"/>
                    </a:moveTo>
                    <a:cubicBezTo>
                      <a:pt x="95144" y="71358"/>
                      <a:pt x="71041" y="95461"/>
                      <a:pt x="71041" y="125273"/>
                    </a:cubicBezTo>
                    <a:lnTo>
                      <a:pt x="71041" y="167770"/>
                    </a:lnTo>
                    <a:cubicBezTo>
                      <a:pt x="71041" y="197582"/>
                      <a:pt x="95144" y="221685"/>
                      <a:pt x="124955" y="221685"/>
                    </a:cubicBezTo>
                    <a:lnTo>
                      <a:pt x="132567" y="221685"/>
                    </a:lnTo>
                    <a:cubicBezTo>
                      <a:pt x="162379" y="221685"/>
                      <a:pt x="186482" y="197582"/>
                      <a:pt x="186482" y="167770"/>
                    </a:cubicBezTo>
                    <a:lnTo>
                      <a:pt x="186482" y="125273"/>
                    </a:lnTo>
                    <a:cubicBezTo>
                      <a:pt x="186482" y="95461"/>
                      <a:pt x="162379" y="71358"/>
                      <a:pt x="132567" y="71358"/>
                    </a:cubicBezTo>
                    <a:lnTo>
                      <a:pt x="124955" y="71358"/>
                    </a:lnTo>
                    <a:close/>
                  </a:path>
                </a:pathLst>
              </a:custGeom>
              <a:grpFill/>
              <a:ln w="9525" cap="flat">
                <a:noFill/>
                <a:prstDash val="solid"/>
                <a:miter/>
              </a:ln>
            </p:spPr>
            <p:txBody>
              <a:bodyPr rtlCol="0" anchor="ctr"/>
              <a:lstStyle/>
              <a:p>
                <a:endParaRPr lang="en-US" sz="1050"/>
              </a:p>
            </p:txBody>
          </p:sp>
          <p:sp>
            <p:nvSpPr>
              <p:cNvPr id="13" name="Freeform: Shape 673">
                <a:extLst>
                  <a:ext uri="{FF2B5EF4-FFF2-40B4-BE49-F238E27FC236}">
                    <a16:creationId xmlns:a16="http://schemas.microsoft.com/office/drawing/2014/main" id="{72EE3F2B-97C6-25A3-7A71-5BA6249C5594}"/>
                  </a:ext>
                </a:extLst>
              </p:cNvPr>
              <p:cNvSpPr/>
              <p:nvPr/>
            </p:nvSpPr>
            <p:spPr>
              <a:xfrm>
                <a:off x="2103259" y="3101602"/>
                <a:ext cx="151642" cy="385999"/>
              </a:xfrm>
              <a:custGeom>
                <a:avLst/>
                <a:gdLst>
                  <a:gd name="connsiteX0" fmla="*/ 275917 w 348860"/>
                  <a:gd name="connsiteY0" fmla="*/ 887691 h 888008"/>
                  <a:gd name="connsiteX1" fmla="*/ 98949 w 348860"/>
                  <a:gd name="connsiteY1" fmla="*/ 887691 h 888008"/>
                  <a:gd name="connsiteX2" fmla="*/ 73895 w 348860"/>
                  <a:gd name="connsiteY2" fmla="*/ 499188 h 888008"/>
                  <a:gd name="connsiteX3" fmla="*/ 23786 w 348860"/>
                  <a:gd name="connsiteY3" fmla="*/ 443053 h 888008"/>
                  <a:gd name="connsiteX4" fmla="*/ 59306 w 348860"/>
                  <a:gd name="connsiteY4" fmla="*/ 411338 h 888008"/>
                  <a:gd name="connsiteX5" fmla="*/ 120198 w 348860"/>
                  <a:gd name="connsiteY5" fmla="*/ 479524 h 888008"/>
                  <a:gd name="connsiteX6" fmla="*/ 143350 w 348860"/>
                  <a:gd name="connsiteY6" fmla="*/ 839802 h 888008"/>
                  <a:gd name="connsiteX7" fmla="*/ 231199 w 348860"/>
                  <a:gd name="connsiteY7" fmla="*/ 839802 h 888008"/>
                  <a:gd name="connsiteX8" fmla="*/ 254351 w 348860"/>
                  <a:gd name="connsiteY8" fmla="*/ 479524 h 888008"/>
                  <a:gd name="connsiteX9" fmla="*/ 309217 w 348860"/>
                  <a:gd name="connsiteY9" fmla="*/ 417998 h 888008"/>
                  <a:gd name="connsiteX10" fmla="*/ 309217 w 348860"/>
                  <a:gd name="connsiteY10" fmla="*/ 139861 h 888008"/>
                  <a:gd name="connsiteX11" fmla="*/ 268939 w 348860"/>
                  <a:gd name="connsiteY11" fmla="*/ 93558 h 888008"/>
                  <a:gd name="connsiteX12" fmla="*/ 187433 w 348860"/>
                  <a:gd name="connsiteY12" fmla="*/ 72944 h 888008"/>
                  <a:gd name="connsiteX13" fmla="*/ 47572 w 348860"/>
                  <a:gd name="connsiteY13" fmla="*/ 111318 h 888008"/>
                  <a:gd name="connsiteX14" fmla="*/ 34886 w 348860"/>
                  <a:gd name="connsiteY14" fmla="*/ 65332 h 888008"/>
                  <a:gd name="connsiteX15" fmla="*/ 186799 w 348860"/>
                  <a:gd name="connsiteY15" fmla="*/ 23786 h 888008"/>
                  <a:gd name="connsiteX16" fmla="*/ 280357 w 348860"/>
                  <a:gd name="connsiteY16" fmla="*/ 47255 h 888008"/>
                  <a:gd name="connsiteX17" fmla="*/ 356472 w 348860"/>
                  <a:gd name="connsiteY17" fmla="*/ 139861 h 888008"/>
                  <a:gd name="connsiteX18" fmla="*/ 356472 w 348860"/>
                  <a:gd name="connsiteY18" fmla="*/ 436075 h 888008"/>
                  <a:gd name="connsiteX19" fmla="*/ 300337 w 348860"/>
                  <a:gd name="connsiteY19" fmla="*/ 498870 h 888008"/>
                  <a:gd name="connsiteX20" fmla="*/ 275917 w 348860"/>
                  <a:gd name="connsiteY20" fmla="*/ 887691 h 88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860" h="888008">
                    <a:moveTo>
                      <a:pt x="275917" y="887691"/>
                    </a:moveTo>
                    <a:lnTo>
                      <a:pt x="98949" y="887691"/>
                    </a:lnTo>
                    <a:lnTo>
                      <a:pt x="73895" y="499188"/>
                    </a:lnTo>
                    <a:lnTo>
                      <a:pt x="23786" y="443053"/>
                    </a:lnTo>
                    <a:lnTo>
                      <a:pt x="59306" y="411338"/>
                    </a:lnTo>
                    <a:lnTo>
                      <a:pt x="120198" y="479524"/>
                    </a:lnTo>
                    <a:lnTo>
                      <a:pt x="143350" y="839802"/>
                    </a:lnTo>
                    <a:lnTo>
                      <a:pt x="231199" y="839802"/>
                    </a:lnTo>
                    <a:lnTo>
                      <a:pt x="254351" y="479524"/>
                    </a:lnTo>
                    <a:lnTo>
                      <a:pt x="309217" y="417998"/>
                    </a:lnTo>
                    <a:lnTo>
                      <a:pt x="309217" y="139861"/>
                    </a:lnTo>
                    <a:cubicBezTo>
                      <a:pt x="309217" y="118613"/>
                      <a:pt x="292725" y="99267"/>
                      <a:pt x="268939" y="93558"/>
                    </a:cubicBezTo>
                    <a:lnTo>
                      <a:pt x="187433" y="72944"/>
                    </a:lnTo>
                    <a:lnTo>
                      <a:pt x="47572" y="111318"/>
                    </a:lnTo>
                    <a:lnTo>
                      <a:pt x="34886" y="65332"/>
                    </a:lnTo>
                    <a:lnTo>
                      <a:pt x="186799" y="23786"/>
                    </a:lnTo>
                    <a:lnTo>
                      <a:pt x="280357" y="47255"/>
                    </a:lnTo>
                    <a:cubicBezTo>
                      <a:pt x="325391" y="58672"/>
                      <a:pt x="356472" y="96730"/>
                      <a:pt x="356472" y="139861"/>
                    </a:cubicBezTo>
                    <a:lnTo>
                      <a:pt x="356472" y="436075"/>
                    </a:lnTo>
                    <a:lnTo>
                      <a:pt x="300337" y="498870"/>
                    </a:lnTo>
                    <a:lnTo>
                      <a:pt x="275917" y="887691"/>
                    </a:lnTo>
                    <a:close/>
                  </a:path>
                </a:pathLst>
              </a:custGeom>
              <a:grpFill/>
              <a:ln w="9525" cap="flat">
                <a:noFill/>
                <a:prstDash val="solid"/>
                <a:miter/>
              </a:ln>
            </p:spPr>
            <p:txBody>
              <a:bodyPr rtlCol="0" anchor="ctr"/>
              <a:lstStyle/>
              <a:p>
                <a:endParaRPr lang="en-US" sz="1050"/>
              </a:p>
            </p:txBody>
          </p:sp>
        </p:grpSp>
        <p:sp>
          <p:nvSpPr>
            <p:cNvPr id="14" name="Freeform: Shape 719">
              <a:extLst>
                <a:ext uri="{FF2B5EF4-FFF2-40B4-BE49-F238E27FC236}">
                  <a16:creationId xmlns:a16="http://schemas.microsoft.com/office/drawing/2014/main" id="{6443F8C6-7B36-D487-C823-9468DF89D67B}"/>
                </a:ext>
              </a:extLst>
            </p:cNvPr>
            <p:cNvSpPr/>
            <p:nvPr/>
          </p:nvSpPr>
          <p:spPr>
            <a:xfrm>
              <a:off x="8979132" y="1922101"/>
              <a:ext cx="2315991" cy="2315991"/>
            </a:xfrm>
            <a:custGeom>
              <a:avLst/>
              <a:gdLst>
                <a:gd name="connsiteX0" fmla="*/ 2664024 w 5328047"/>
                <a:gd name="connsiteY0" fmla="*/ 5304579 h 5328048"/>
                <a:gd name="connsiteX1" fmla="*/ 23786 w 5328047"/>
                <a:gd name="connsiteY1" fmla="*/ 2664024 h 5328048"/>
                <a:gd name="connsiteX2" fmla="*/ 2664024 w 5328047"/>
                <a:gd name="connsiteY2" fmla="*/ 23786 h 5328048"/>
                <a:gd name="connsiteX3" fmla="*/ 5304578 w 5328047"/>
                <a:gd name="connsiteY3" fmla="*/ 2664341 h 5328048"/>
                <a:gd name="connsiteX4" fmla="*/ 2664024 w 5328047"/>
                <a:gd name="connsiteY4" fmla="*/ 5304579 h 5328048"/>
                <a:gd name="connsiteX5" fmla="*/ 2664024 w 5328047"/>
                <a:gd name="connsiteY5" fmla="*/ 87215 h 5328048"/>
                <a:gd name="connsiteX6" fmla="*/ 87215 w 5328047"/>
                <a:gd name="connsiteY6" fmla="*/ 2664341 h 5328048"/>
                <a:gd name="connsiteX7" fmla="*/ 2664024 w 5328047"/>
                <a:gd name="connsiteY7" fmla="*/ 5241468 h 5328048"/>
                <a:gd name="connsiteX8" fmla="*/ 5241149 w 5328047"/>
                <a:gd name="connsiteY8" fmla="*/ 2664341 h 5328048"/>
                <a:gd name="connsiteX9" fmla="*/ 2664024 w 5328047"/>
                <a:gd name="connsiteY9" fmla="*/ 87215 h 532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8047" h="5328048">
                  <a:moveTo>
                    <a:pt x="2664024" y="5304579"/>
                  </a:moveTo>
                  <a:cubicBezTo>
                    <a:pt x="1208007" y="5304579"/>
                    <a:pt x="23786" y="4120040"/>
                    <a:pt x="23786" y="2664024"/>
                  </a:cubicBezTo>
                  <a:cubicBezTo>
                    <a:pt x="23469" y="1208325"/>
                    <a:pt x="1208007" y="23786"/>
                    <a:pt x="2664024" y="23786"/>
                  </a:cubicBezTo>
                  <a:cubicBezTo>
                    <a:pt x="4120039" y="23786"/>
                    <a:pt x="5304578" y="1208325"/>
                    <a:pt x="5304578" y="2664341"/>
                  </a:cubicBezTo>
                  <a:cubicBezTo>
                    <a:pt x="5304578" y="4120040"/>
                    <a:pt x="4120039" y="5304579"/>
                    <a:pt x="2664024" y="5304579"/>
                  </a:cubicBezTo>
                  <a:close/>
                  <a:moveTo>
                    <a:pt x="2664024" y="87215"/>
                  </a:moveTo>
                  <a:cubicBezTo>
                    <a:pt x="1243210" y="87215"/>
                    <a:pt x="87215" y="1243211"/>
                    <a:pt x="87215" y="2664341"/>
                  </a:cubicBezTo>
                  <a:cubicBezTo>
                    <a:pt x="87215" y="4085471"/>
                    <a:pt x="1243210" y="5241468"/>
                    <a:pt x="2664024" y="5241468"/>
                  </a:cubicBezTo>
                  <a:cubicBezTo>
                    <a:pt x="4084837" y="5241468"/>
                    <a:pt x="5241149" y="4085471"/>
                    <a:pt x="5241149" y="2664341"/>
                  </a:cubicBezTo>
                  <a:cubicBezTo>
                    <a:pt x="5241149" y="1243211"/>
                    <a:pt x="4084837" y="87215"/>
                    <a:pt x="2664024" y="87215"/>
                  </a:cubicBezTo>
                  <a:close/>
                </a:path>
              </a:pathLst>
            </a:custGeom>
            <a:noFill/>
            <a:ln w="63500" cap="flat">
              <a:solidFill>
                <a:srgbClr val="A8436F"/>
              </a:solidFill>
              <a:prstDash val="solid"/>
              <a:miter/>
            </a:ln>
          </p:spPr>
          <p:txBody>
            <a:bodyPr rtlCol="0" anchor="ctr"/>
            <a:lstStyle/>
            <a:p>
              <a:endParaRPr lang="en-US" sz="1050"/>
            </a:p>
          </p:txBody>
        </p:sp>
        <p:sp>
          <p:nvSpPr>
            <p:cNvPr id="15" name="Freeform: Shape 720">
              <a:extLst>
                <a:ext uri="{FF2B5EF4-FFF2-40B4-BE49-F238E27FC236}">
                  <a16:creationId xmlns:a16="http://schemas.microsoft.com/office/drawing/2014/main" id="{8E00E8EE-EB15-AAF5-102B-CA55696C6027}"/>
                </a:ext>
              </a:extLst>
            </p:cNvPr>
            <p:cNvSpPr/>
            <p:nvPr/>
          </p:nvSpPr>
          <p:spPr>
            <a:xfrm>
              <a:off x="9645542" y="3671776"/>
              <a:ext cx="978782" cy="978783"/>
            </a:xfrm>
            <a:custGeom>
              <a:avLst/>
              <a:gdLst>
                <a:gd name="connsiteX0" fmla="*/ 1378470 w 2251734"/>
                <a:gd name="connsiteY0" fmla="*/ 276493 h 2251734"/>
                <a:gd name="connsiteX1" fmla="*/ 1986368 w 2251734"/>
                <a:gd name="connsiteY1" fmla="*/ 1378469 h 2251734"/>
                <a:gd name="connsiteX2" fmla="*/ 884392 w 2251734"/>
                <a:gd name="connsiteY2" fmla="*/ 1986367 h 2251734"/>
                <a:gd name="connsiteX3" fmla="*/ 276494 w 2251734"/>
                <a:gd name="connsiteY3" fmla="*/ 884391 h 2251734"/>
                <a:gd name="connsiteX4" fmla="*/ 1378470 w 2251734"/>
                <a:gd name="connsiteY4" fmla="*/ 276493 h 225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734" h="2251734">
                  <a:moveTo>
                    <a:pt x="1378470" y="276493"/>
                  </a:moveTo>
                  <a:cubicBezTo>
                    <a:pt x="1850639" y="412929"/>
                    <a:pt x="2122805" y="906300"/>
                    <a:pt x="1986368" y="1378469"/>
                  </a:cubicBezTo>
                  <a:cubicBezTo>
                    <a:pt x="1849932" y="1850639"/>
                    <a:pt x="1356560" y="2122803"/>
                    <a:pt x="884392" y="1986367"/>
                  </a:cubicBezTo>
                  <a:cubicBezTo>
                    <a:pt x="412223" y="1849931"/>
                    <a:pt x="140057" y="1356560"/>
                    <a:pt x="276494" y="884391"/>
                  </a:cubicBezTo>
                  <a:cubicBezTo>
                    <a:pt x="412930" y="412221"/>
                    <a:pt x="906302" y="140057"/>
                    <a:pt x="1378470" y="276493"/>
                  </a:cubicBezTo>
                  <a:close/>
                </a:path>
              </a:pathLst>
            </a:custGeom>
            <a:solidFill>
              <a:srgbClr val="A8436F"/>
            </a:solidFill>
            <a:ln w="9525" cap="flat">
              <a:noFill/>
              <a:prstDash val="solid"/>
              <a:miter/>
            </a:ln>
          </p:spPr>
          <p:txBody>
            <a:bodyPr rtlCol="0" anchor="ctr"/>
            <a:lstStyle/>
            <a:p>
              <a:endParaRPr lang="en-US" sz="1050"/>
            </a:p>
          </p:txBody>
        </p:sp>
        <p:grpSp>
          <p:nvGrpSpPr>
            <p:cNvPr id="56" name="Group 55">
              <a:extLst>
                <a:ext uri="{FF2B5EF4-FFF2-40B4-BE49-F238E27FC236}">
                  <a16:creationId xmlns:a16="http://schemas.microsoft.com/office/drawing/2014/main" id="{71A76775-C97F-08AA-D8F2-302639EB6CD1}"/>
                </a:ext>
              </a:extLst>
            </p:cNvPr>
            <p:cNvGrpSpPr/>
            <p:nvPr/>
          </p:nvGrpSpPr>
          <p:grpSpPr>
            <a:xfrm>
              <a:off x="9897119" y="3100362"/>
              <a:ext cx="468768" cy="537641"/>
              <a:chOff x="9897119" y="3100362"/>
              <a:chExt cx="468768" cy="537641"/>
            </a:xfrm>
            <a:solidFill>
              <a:srgbClr val="A8436F"/>
            </a:solidFill>
          </p:grpSpPr>
          <p:sp>
            <p:nvSpPr>
              <p:cNvPr id="16" name="Freeform: Shape 731">
                <a:extLst>
                  <a:ext uri="{FF2B5EF4-FFF2-40B4-BE49-F238E27FC236}">
                    <a16:creationId xmlns:a16="http://schemas.microsoft.com/office/drawing/2014/main" id="{54EB0BEB-51A3-337D-9E13-09822F7B7956}"/>
                  </a:ext>
                </a:extLst>
              </p:cNvPr>
              <p:cNvSpPr/>
              <p:nvPr/>
            </p:nvSpPr>
            <p:spPr>
              <a:xfrm>
                <a:off x="9897119" y="3100362"/>
                <a:ext cx="468712" cy="537641"/>
              </a:xfrm>
              <a:custGeom>
                <a:avLst/>
                <a:gdLst>
                  <a:gd name="connsiteX0" fmla="*/ 552152 w 1078295"/>
                  <a:gd name="connsiteY0" fmla="*/ 1243846 h 1236868"/>
                  <a:gd name="connsiteX1" fmla="*/ 23786 w 1078295"/>
                  <a:gd name="connsiteY1" fmla="*/ 938751 h 1236868"/>
                  <a:gd name="connsiteX2" fmla="*/ 23786 w 1078295"/>
                  <a:gd name="connsiteY2" fmla="*/ 328880 h 1236868"/>
                  <a:gd name="connsiteX3" fmla="*/ 552152 w 1078295"/>
                  <a:gd name="connsiteY3" fmla="*/ 23786 h 1236868"/>
                  <a:gd name="connsiteX4" fmla="*/ 1080516 w 1078295"/>
                  <a:gd name="connsiteY4" fmla="*/ 328880 h 1236868"/>
                  <a:gd name="connsiteX5" fmla="*/ 1080516 w 1078295"/>
                  <a:gd name="connsiteY5" fmla="*/ 939069 h 1236868"/>
                  <a:gd name="connsiteX6" fmla="*/ 552152 w 1078295"/>
                  <a:gd name="connsiteY6" fmla="*/ 1243846 h 1236868"/>
                  <a:gd name="connsiteX7" fmla="*/ 71358 w 1078295"/>
                  <a:gd name="connsiteY7" fmla="*/ 911477 h 1236868"/>
                  <a:gd name="connsiteX8" fmla="*/ 552152 w 1078295"/>
                  <a:gd name="connsiteY8" fmla="*/ 1188979 h 1236868"/>
                  <a:gd name="connsiteX9" fmla="*/ 1032944 w 1078295"/>
                  <a:gd name="connsiteY9" fmla="*/ 911477 h 1236868"/>
                  <a:gd name="connsiteX10" fmla="*/ 1032944 w 1078295"/>
                  <a:gd name="connsiteY10" fmla="*/ 356472 h 1236868"/>
                  <a:gd name="connsiteX11" fmla="*/ 552152 w 1078295"/>
                  <a:gd name="connsiteY11" fmla="*/ 78969 h 1236868"/>
                  <a:gd name="connsiteX12" fmla="*/ 71358 w 1078295"/>
                  <a:gd name="connsiteY12" fmla="*/ 356472 h 1236868"/>
                  <a:gd name="connsiteX13" fmla="*/ 71358 w 1078295"/>
                  <a:gd name="connsiteY13" fmla="*/ 911477 h 123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8295" h="1236868">
                    <a:moveTo>
                      <a:pt x="552152" y="1243846"/>
                    </a:moveTo>
                    <a:lnTo>
                      <a:pt x="23786" y="938751"/>
                    </a:lnTo>
                    <a:lnTo>
                      <a:pt x="23786" y="328880"/>
                    </a:lnTo>
                    <a:lnTo>
                      <a:pt x="552152" y="23786"/>
                    </a:lnTo>
                    <a:lnTo>
                      <a:pt x="1080516" y="328880"/>
                    </a:lnTo>
                    <a:lnTo>
                      <a:pt x="1080516" y="939069"/>
                    </a:lnTo>
                    <a:lnTo>
                      <a:pt x="552152" y="1243846"/>
                    </a:lnTo>
                    <a:close/>
                    <a:moveTo>
                      <a:pt x="71358" y="911477"/>
                    </a:moveTo>
                    <a:lnTo>
                      <a:pt x="552152" y="1188979"/>
                    </a:lnTo>
                    <a:lnTo>
                      <a:pt x="1032944" y="911477"/>
                    </a:lnTo>
                    <a:lnTo>
                      <a:pt x="1032944" y="356472"/>
                    </a:lnTo>
                    <a:lnTo>
                      <a:pt x="552152" y="78969"/>
                    </a:lnTo>
                    <a:lnTo>
                      <a:pt x="71358" y="356472"/>
                    </a:lnTo>
                    <a:lnTo>
                      <a:pt x="71358" y="911477"/>
                    </a:lnTo>
                    <a:close/>
                  </a:path>
                </a:pathLst>
              </a:custGeom>
              <a:grpFill/>
              <a:ln w="9525" cap="flat">
                <a:noFill/>
                <a:prstDash val="solid"/>
                <a:miter/>
              </a:ln>
            </p:spPr>
            <p:txBody>
              <a:bodyPr rtlCol="0" anchor="ctr"/>
              <a:lstStyle/>
              <a:p>
                <a:endParaRPr lang="en-US" sz="1050"/>
              </a:p>
            </p:txBody>
          </p:sp>
          <p:sp>
            <p:nvSpPr>
              <p:cNvPr id="17" name="Freeform: Shape 732">
                <a:extLst>
                  <a:ext uri="{FF2B5EF4-FFF2-40B4-BE49-F238E27FC236}">
                    <a16:creationId xmlns:a16="http://schemas.microsoft.com/office/drawing/2014/main" id="{5C440BEC-4B5A-FD8F-FCE2-22334800001A}"/>
                  </a:ext>
                </a:extLst>
              </p:cNvPr>
              <p:cNvSpPr/>
              <p:nvPr/>
            </p:nvSpPr>
            <p:spPr>
              <a:xfrm>
                <a:off x="10116449" y="3365598"/>
                <a:ext cx="41357" cy="261928"/>
              </a:xfrm>
              <a:custGeom>
                <a:avLst/>
                <a:gdLst>
                  <a:gd name="connsiteX0" fmla="*/ 23787 w 95143"/>
                  <a:gd name="connsiteY0" fmla="*/ 23786 h 602576"/>
                  <a:gd name="connsiteX1" fmla="*/ 71359 w 95143"/>
                  <a:gd name="connsiteY1" fmla="*/ 23786 h 602576"/>
                  <a:gd name="connsiteX2" fmla="*/ 71359 w 95143"/>
                  <a:gd name="connsiteY2" fmla="*/ 606383 h 602576"/>
                  <a:gd name="connsiteX3" fmla="*/ 23787 w 95143"/>
                  <a:gd name="connsiteY3" fmla="*/ 606383 h 602576"/>
                </a:gdLst>
                <a:ahLst/>
                <a:cxnLst>
                  <a:cxn ang="0">
                    <a:pos x="connsiteX0" y="connsiteY0"/>
                  </a:cxn>
                  <a:cxn ang="0">
                    <a:pos x="connsiteX1" y="connsiteY1"/>
                  </a:cxn>
                  <a:cxn ang="0">
                    <a:pos x="connsiteX2" y="connsiteY2"/>
                  </a:cxn>
                  <a:cxn ang="0">
                    <a:pos x="connsiteX3" y="connsiteY3"/>
                  </a:cxn>
                </a:cxnLst>
                <a:rect l="l" t="t" r="r" b="b"/>
                <a:pathLst>
                  <a:path w="95143" h="602576">
                    <a:moveTo>
                      <a:pt x="23787" y="23786"/>
                    </a:moveTo>
                    <a:lnTo>
                      <a:pt x="71359" y="23786"/>
                    </a:lnTo>
                    <a:lnTo>
                      <a:pt x="71359" y="606383"/>
                    </a:lnTo>
                    <a:lnTo>
                      <a:pt x="23787" y="606383"/>
                    </a:lnTo>
                    <a:close/>
                  </a:path>
                </a:pathLst>
              </a:custGeom>
              <a:grpFill/>
              <a:ln w="9525" cap="flat">
                <a:noFill/>
                <a:prstDash val="solid"/>
                <a:miter/>
              </a:ln>
            </p:spPr>
            <p:txBody>
              <a:bodyPr rtlCol="0" anchor="ctr"/>
              <a:lstStyle/>
              <a:p>
                <a:endParaRPr lang="en-US" sz="1050"/>
              </a:p>
            </p:txBody>
          </p:sp>
          <p:sp>
            <p:nvSpPr>
              <p:cNvPr id="18" name="Freeform: Shape 733">
                <a:extLst>
                  <a:ext uri="{FF2B5EF4-FFF2-40B4-BE49-F238E27FC236}">
                    <a16:creationId xmlns:a16="http://schemas.microsoft.com/office/drawing/2014/main" id="{CD71A49B-5F01-0DEF-BAD4-3060BE44E2D9}"/>
                  </a:ext>
                </a:extLst>
              </p:cNvPr>
              <p:cNvSpPr/>
              <p:nvPr/>
            </p:nvSpPr>
            <p:spPr>
              <a:xfrm>
                <a:off x="9898494" y="3226501"/>
                <a:ext cx="248142" cy="165428"/>
              </a:xfrm>
              <a:custGeom>
                <a:avLst/>
                <a:gdLst>
                  <a:gd name="connsiteX0" fmla="*/ 32492 w 570862"/>
                  <a:gd name="connsiteY0" fmla="*/ 73689 h 380574"/>
                  <a:gd name="connsiteX1" fmla="*/ 56278 w 570862"/>
                  <a:gd name="connsiteY1" fmla="*/ 32491 h 380574"/>
                  <a:gd name="connsiteX2" fmla="*/ 560806 w 570862"/>
                  <a:gd name="connsiteY2" fmla="*/ 323790 h 380574"/>
                  <a:gd name="connsiteX3" fmla="*/ 537021 w 570862"/>
                  <a:gd name="connsiteY3" fmla="*/ 364987 h 380574"/>
                </a:gdLst>
                <a:ahLst/>
                <a:cxnLst>
                  <a:cxn ang="0">
                    <a:pos x="connsiteX0" y="connsiteY0"/>
                  </a:cxn>
                  <a:cxn ang="0">
                    <a:pos x="connsiteX1" y="connsiteY1"/>
                  </a:cxn>
                  <a:cxn ang="0">
                    <a:pos x="connsiteX2" y="connsiteY2"/>
                  </a:cxn>
                  <a:cxn ang="0">
                    <a:pos x="connsiteX3" y="connsiteY3"/>
                  </a:cxn>
                </a:cxnLst>
                <a:rect l="l" t="t" r="r" b="b"/>
                <a:pathLst>
                  <a:path w="570862" h="380574">
                    <a:moveTo>
                      <a:pt x="32492" y="73689"/>
                    </a:moveTo>
                    <a:lnTo>
                      <a:pt x="56278" y="32491"/>
                    </a:lnTo>
                    <a:lnTo>
                      <a:pt x="560806" y="323790"/>
                    </a:lnTo>
                    <a:lnTo>
                      <a:pt x="537021" y="364987"/>
                    </a:lnTo>
                    <a:close/>
                  </a:path>
                </a:pathLst>
              </a:custGeom>
              <a:grpFill/>
              <a:ln w="9525" cap="flat">
                <a:noFill/>
                <a:prstDash val="solid"/>
                <a:miter/>
              </a:ln>
            </p:spPr>
            <p:txBody>
              <a:bodyPr rtlCol="0" anchor="ctr"/>
              <a:lstStyle/>
              <a:p>
                <a:endParaRPr lang="en-US" sz="1050"/>
              </a:p>
            </p:txBody>
          </p:sp>
          <p:sp>
            <p:nvSpPr>
              <p:cNvPr id="19" name="Freeform: Shape 734">
                <a:extLst>
                  <a:ext uri="{FF2B5EF4-FFF2-40B4-BE49-F238E27FC236}">
                    <a16:creationId xmlns:a16="http://schemas.microsoft.com/office/drawing/2014/main" id="{AD7C1F7E-8247-C887-9254-664297A7C1E4}"/>
                  </a:ext>
                </a:extLst>
              </p:cNvPr>
              <p:cNvSpPr/>
              <p:nvPr/>
            </p:nvSpPr>
            <p:spPr>
              <a:xfrm>
                <a:off x="10117745" y="3226505"/>
                <a:ext cx="248142" cy="165428"/>
              </a:xfrm>
              <a:custGeom>
                <a:avLst/>
                <a:gdLst>
                  <a:gd name="connsiteX0" fmla="*/ 32491 w 570862"/>
                  <a:gd name="connsiteY0" fmla="*/ 323790 h 380574"/>
                  <a:gd name="connsiteX1" fmla="*/ 537020 w 570862"/>
                  <a:gd name="connsiteY1" fmla="*/ 32492 h 380574"/>
                  <a:gd name="connsiteX2" fmla="*/ 560806 w 570862"/>
                  <a:gd name="connsiteY2" fmla="*/ 73689 h 380574"/>
                  <a:gd name="connsiteX3" fmla="*/ 56277 w 570862"/>
                  <a:gd name="connsiteY3" fmla="*/ 364987 h 380574"/>
                </a:gdLst>
                <a:ahLst/>
                <a:cxnLst>
                  <a:cxn ang="0">
                    <a:pos x="connsiteX0" y="connsiteY0"/>
                  </a:cxn>
                  <a:cxn ang="0">
                    <a:pos x="connsiteX1" y="connsiteY1"/>
                  </a:cxn>
                  <a:cxn ang="0">
                    <a:pos x="connsiteX2" y="connsiteY2"/>
                  </a:cxn>
                  <a:cxn ang="0">
                    <a:pos x="connsiteX3" y="connsiteY3"/>
                  </a:cxn>
                </a:cxnLst>
                <a:rect l="l" t="t" r="r" b="b"/>
                <a:pathLst>
                  <a:path w="570862" h="380574">
                    <a:moveTo>
                      <a:pt x="32491" y="323790"/>
                    </a:moveTo>
                    <a:lnTo>
                      <a:pt x="537020" y="32492"/>
                    </a:lnTo>
                    <a:lnTo>
                      <a:pt x="560806" y="73689"/>
                    </a:lnTo>
                    <a:lnTo>
                      <a:pt x="56277" y="364987"/>
                    </a:lnTo>
                    <a:close/>
                  </a:path>
                </a:pathLst>
              </a:custGeom>
              <a:grpFill/>
              <a:ln w="9525" cap="flat">
                <a:noFill/>
                <a:prstDash val="solid"/>
                <a:miter/>
              </a:ln>
            </p:spPr>
            <p:txBody>
              <a:bodyPr rtlCol="0" anchor="ctr"/>
              <a:lstStyle/>
              <a:p>
                <a:endParaRPr lang="en-US" sz="1050"/>
              </a:p>
            </p:txBody>
          </p:sp>
        </p:grpSp>
        <p:sp>
          <p:nvSpPr>
            <p:cNvPr id="20" name="Freeform: Shape 780">
              <a:extLst>
                <a:ext uri="{FF2B5EF4-FFF2-40B4-BE49-F238E27FC236}">
                  <a16:creationId xmlns:a16="http://schemas.microsoft.com/office/drawing/2014/main" id="{36559C2E-25D7-7F3E-2F42-25145111D382}"/>
                </a:ext>
              </a:extLst>
            </p:cNvPr>
            <p:cNvSpPr/>
            <p:nvPr/>
          </p:nvSpPr>
          <p:spPr>
            <a:xfrm>
              <a:off x="3590869" y="1922101"/>
              <a:ext cx="2315991" cy="2315991"/>
            </a:xfrm>
            <a:custGeom>
              <a:avLst/>
              <a:gdLst>
                <a:gd name="connsiteX0" fmla="*/ 2664341 w 5328047"/>
                <a:gd name="connsiteY0" fmla="*/ 5304579 h 5328048"/>
                <a:gd name="connsiteX1" fmla="*/ 23786 w 5328047"/>
                <a:gd name="connsiteY1" fmla="*/ 2664024 h 5328048"/>
                <a:gd name="connsiteX2" fmla="*/ 2664341 w 5328047"/>
                <a:gd name="connsiteY2" fmla="*/ 23786 h 5328048"/>
                <a:gd name="connsiteX3" fmla="*/ 5304897 w 5328047"/>
                <a:gd name="connsiteY3" fmla="*/ 2664341 h 5328048"/>
                <a:gd name="connsiteX4" fmla="*/ 2664341 w 5328047"/>
                <a:gd name="connsiteY4" fmla="*/ 5304579 h 5328048"/>
                <a:gd name="connsiteX5" fmla="*/ 2664341 w 5328047"/>
                <a:gd name="connsiteY5" fmla="*/ 87215 h 5328048"/>
                <a:gd name="connsiteX6" fmla="*/ 87215 w 5328047"/>
                <a:gd name="connsiteY6" fmla="*/ 2664341 h 5328048"/>
                <a:gd name="connsiteX7" fmla="*/ 2664341 w 5328047"/>
                <a:gd name="connsiteY7" fmla="*/ 5241468 h 5328048"/>
                <a:gd name="connsiteX8" fmla="*/ 5241468 w 5328047"/>
                <a:gd name="connsiteY8" fmla="*/ 2664341 h 5328048"/>
                <a:gd name="connsiteX9" fmla="*/ 2664341 w 5328047"/>
                <a:gd name="connsiteY9" fmla="*/ 87215 h 532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8047" h="5328048">
                  <a:moveTo>
                    <a:pt x="2664341" y="5304579"/>
                  </a:moveTo>
                  <a:cubicBezTo>
                    <a:pt x="1208325" y="5304579"/>
                    <a:pt x="23786" y="4120040"/>
                    <a:pt x="23786" y="2664024"/>
                  </a:cubicBezTo>
                  <a:cubicBezTo>
                    <a:pt x="23786" y="1208325"/>
                    <a:pt x="1208325" y="23786"/>
                    <a:pt x="2664341" y="23786"/>
                  </a:cubicBezTo>
                  <a:cubicBezTo>
                    <a:pt x="4120357" y="23786"/>
                    <a:pt x="5304897" y="1208325"/>
                    <a:pt x="5304897" y="2664341"/>
                  </a:cubicBezTo>
                  <a:cubicBezTo>
                    <a:pt x="5304897" y="4120040"/>
                    <a:pt x="4120357" y="5304579"/>
                    <a:pt x="2664341" y="5304579"/>
                  </a:cubicBezTo>
                  <a:close/>
                  <a:moveTo>
                    <a:pt x="2664341" y="87215"/>
                  </a:moveTo>
                  <a:cubicBezTo>
                    <a:pt x="1243529" y="87215"/>
                    <a:pt x="87215" y="1243211"/>
                    <a:pt x="87215" y="2664341"/>
                  </a:cubicBezTo>
                  <a:cubicBezTo>
                    <a:pt x="87215" y="4085471"/>
                    <a:pt x="1243211" y="5241468"/>
                    <a:pt x="2664341" y="5241468"/>
                  </a:cubicBezTo>
                  <a:cubicBezTo>
                    <a:pt x="4085154" y="5241468"/>
                    <a:pt x="5241468" y="4085471"/>
                    <a:pt x="5241468" y="2664341"/>
                  </a:cubicBezTo>
                  <a:cubicBezTo>
                    <a:pt x="5241468" y="1243211"/>
                    <a:pt x="4085154" y="87215"/>
                    <a:pt x="2664341" y="87215"/>
                  </a:cubicBezTo>
                  <a:close/>
                </a:path>
              </a:pathLst>
            </a:custGeom>
            <a:noFill/>
            <a:ln w="63500" cap="flat">
              <a:solidFill>
                <a:srgbClr val="F26363"/>
              </a:solidFill>
              <a:prstDash val="solid"/>
              <a:miter/>
            </a:ln>
          </p:spPr>
          <p:txBody>
            <a:bodyPr rtlCol="0" anchor="ctr"/>
            <a:lstStyle/>
            <a:p>
              <a:endParaRPr lang="en-US" sz="1050"/>
            </a:p>
          </p:txBody>
        </p:sp>
        <p:sp>
          <p:nvSpPr>
            <p:cNvPr id="21" name="Freeform: Shape 781">
              <a:extLst>
                <a:ext uri="{FF2B5EF4-FFF2-40B4-BE49-F238E27FC236}">
                  <a16:creationId xmlns:a16="http://schemas.microsoft.com/office/drawing/2014/main" id="{917E79FA-A271-F1CD-680E-8F4AF7768CA9}"/>
                </a:ext>
              </a:extLst>
            </p:cNvPr>
            <p:cNvSpPr/>
            <p:nvPr/>
          </p:nvSpPr>
          <p:spPr>
            <a:xfrm>
              <a:off x="4187302" y="3601852"/>
              <a:ext cx="1116638" cy="1116638"/>
            </a:xfrm>
            <a:custGeom>
              <a:avLst/>
              <a:gdLst>
                <a:gd name="connsiteX0" fmla="*/ 1921406 w 2568880"/>
                <a:gd name="connsiteY0" fmla="*/ 662894 h 2568880"/>
                <a:gd name="connsiteX1" fmla="*/ 1921406 w 2568880"/>
                <a:gd name="connsiteY1" fmla="*/ 1921406 h 2568880"/>
                <a:gd name="connsiteX2" fmla="*/ 662894 w 2568880"/>
                <a:gd name="connsiteY2" fmla="*/ 1921406 h 2568880"/>
                <a:gd name="connsiteX3" fmla="*/ 662894 w 2568880"/>
                <a:gd name="connsiteY3" fmla="*/ 662894 h 2568880"/>
                <a:gd name="connsiteX4" fmla="*/ 1921406 w 2568880"/>
                <a:gd name="connsiteY4" fmla="*/ 662894 h 256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880" h="2568880">
                  <a:moveTo>
                    <a:pt x="1921406" y="662894"/>
                  </a:moveTo>
                  <a:cubicBezTo>
                    <a:pt x="2268934" y="1010423"/>
                    <a:pt x="2268934" y="1573878"/>
                    <a:pt x="1921406" y="1921406"/>
                  </a:cubicBezTo>
                  <a:cubicBezTo>
                    <a:pt x="1573877" y="2268934"/>
                    <a:pt x="1010422" y="2268934"/>
                    <a:pt x="662894" y="1921406"/>
                  </a:cubicBezTo>
                  <a:cubicBezTo>
                    <a:pt x="315365" y="1573877"/>
                    <a:pt x="315366" y="1010422"/>
                    <a:pt x="662894" y="662894"/>
                  </a:cubicBezTo>
                  <a:cubicBezTo>
                    <a:pt x="1010422" y="315366"/>
                    <a:pt x="1573877" y="315366"/>
                    <a:pt x="1921406" y="662894"/>
                  </a:cubicBezTo>
                  <a:close/>
                </a:path>
              </a:pathLst>
            </a:custGeom>
            <a:solidFill>
              <a:srgbClr val="F26363"/>
            </a:solidFill>
            <a:ln w="9525" cap="flat">
              <a:noFill/>
              <a:prstDash val="solid"/>
              <a:miter/>
            </a:ln>
          </p:spPr>
          <p:txBody>
            <a:bodyPr rtlCol="0" anchor="ctr"/>
            <a:lstStyle/>
            <a:p>
              <a:endParaRPr lang="en-US" sz="1050"/>
            </a:p>
          </p:txBody>
        </p:sp>
        <p:grpSp>
          <p:nvGrpSpPr>
            <p:cNvPr id="54" name="Group 53">
              <a:extLst>
                <a:ext uri="{FF2B5EF4-FFF2-40B4-BE49-F238E27FC236}">
                  <a16:creationId xmlns:a16="http://schemas.microsoft.com/office/drawing/2014/main" id="{2DFA8BC9-DEB3-9080-A29A-25FBD2E07EF0}"/>
                </a:ext>
              </a:extLst>
            </p:cNvPr>
            <p:cNvGrpSpPr/>
            <p:nvPr/>
          </p:nvGrpSpPr>
          <p:grpSpPr>
            <a:xfrm>
              <a:off x="4511338" y="3138273"/>
              <a:ext cx="468712" cy="468712"/>
              <a:chOff x="4511338" y="3138273"/>
              <a:chExt cx="468712" cy="468712"/>
            </a:xfrm>
            <a:solidFill>
              <a:srgbClr val="F26363"/>
            </a:solidFill>
          </p:grpSpPr>
          <p:sp>
            <p:nvSpPr>
              <p:cNvPr id="22" name="Freeform: Shape 792">
                <a:extLst>
                  <a:ext uri="{FF2B5EF4-FFF2-40B4-BE49-F238E27FC236}">
                    <a16:creationId xmlns:a16="http://schemas.microsoft.com/office/drawing/2014/main" id="{BF180E1B-686B-C051-FE30-13251B39F28C}"/>
                  </a:ext>
                </a:extLst>
              </p:cNvPr>
              <p:cNvSpPr/>
              <p:nvPr/>
            </p:nvSpPr>
            <p:spPr>
              <a:xfrm>
                <a:off x="4511338" y="3138273"/>
                <a:ext cx="468712" cy="468712"/>
              </a:xfrm>
              <a:custGeom>
                <a:avLst/>
                <a:gdLst>
                  <a:gd name="connsiteX0" fmla="*/ 546759 w 1078295"/>
                  <a:gd name="connsiteY0" fmla="*/ 1069732 h 1078295"/>
                  <a:gd name="connsiteX1" fmla="*/ 23786 w 1078295"/>
                  <a:gd name="connsiteY1" fmla="*/ 546759 h 1078295"/>
                  <a:gd name="connsiteX2" fmla="*/ 546759 w 1078295"/>
                  <a:gd name="connsiteY2" fmla="*/ 23786 h 1078295"/>
                  <a:gd name="connsiteX3" fmla="*/ 1069733 w 1078295"/>
                  <a:gd name="connsiteY3" fmla="*/ 546759 h 1078295"/>
                  <a:gd name="connsiteX4" fmla="*/ 546759 w 1078295"/>
                  <a:gd name="connsiteY4" fmla="*/ 1069732 h 1078295"/>
                  <a:gd name="connsiteX5" fmla="*/ 546759 w 1078295"/>
                  <a:gd name="connsiteY5" fmla="*/ 71041 h 1078295"/>
                  <a:gd name="connsiteX6" fmla="*/ 71358 w 1078295"/>
                  <a:gd name="connsiteY6" fmla="*/ 546442 h 1078295"/>
                  <a:gd name="connsiteX7" fmla="*/ 546759 w 1078295"/>
                  <a:gd name="connsiteY7" fmla="*/ 1021844 h 1078295"/>
                  <a:gd name="connsiteX8" fmla="*/ 1022161 w 1078295"/>
                  <a:gd name="connsiteY8" fmla="*/ 546442 h 1078295"/>
                  <a:gd name="connsiteX9" fmla="*/ 546759 w 1078295"/>
                  <a:gd name="connsiteY9" fmla="*/ 71041 h 107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8295" h="1078295">
                    <a:moveTo>
                      <a:pt x="546759" y="1069732"/>
                    </a:moveTo>
                    <a:cubicBezTo>
                      <a:pt x="258474" y="1069732"/>
                      <a:pt x="23786" y="835045"/>
                      <a:pt x="23786" y="546759"/>
                    </a:cubicBezTo>
                    <a:cubicBezTo>
                      <a:pt x="23786" y="258474"/>
                      <a:pt x="258474" y="23786"/>
                      <a:pt x="546759" y="23786"/>
                    </a:cubicBezTo>
                    <a:cubicBezTo>
                      <a:pt x="835362" y="23786"/>
                      <a:pt x="1069733" y="258474"/>
                      <a:pt x="1069733" y="546759"/>
                    </a:cubicBezTo>
                    <a:cubicBezTo>
                      <a:pt x="1069733" y="835045"/>
                      <a:pt x="835362" y="1069732"/>
                      <a:pt x="546759" y="1069732"/>
                    </a:cubicBezTo>
                    <a:close/>
                    <a:moveTo>
                      <a:pt x="546759" y="71041"/>
                    </a:moveTo>
                    <a:cubicBezTo>
                      <a:pt x="284480" y="71041"/>
                      <a:pt x="71358" y="284480"/>
                      <a:pt x="71358" y="546442"/>
                    </a:cubicBezTo>
                    <a:cubicBezTo>
                      <a:pt x="71358" y="808722"/>
                      <a:pt x="284797" y="1021844"/>
                      <a:pt x="546759" y="1021844"/>
                    </a:cubicBezTo>
                    <a:cubicBezTo>
                      <a:pt x="809039" y="1021844"/>
                      <a:pt x="1022161" y="808404"/>
                      <a:pt x="1022161" y="546442"/>
                    </a:cubicBezTo>
                    <a:cubicBezTo>
                      <a:pt x="1022161" y="284480"/>
                      <a:pt x="809039" y="71041"/>
                      <a:pt x="546759" y="71041"/>
                    </a:cubicBezTo>
                    <a:close/>
                  </a:path>
                </a:pathLst>
              </a:custGeom>
              <a:grpFill/>
              <a:ln w="9525" cap="flat">
                <a:noFill/>
                <a:prstDash val="solid"/>
                <a:miter/>
              </a:ln>
            </p:spPr>
            <p:txBody>
              <a:bodyPr rtlCol="0" anchor="ctr"/>
              <a:lstStyle/>
              <a:p>
                <a:endParaRPr lang="en-US" sz="1050"/>
              </a:p>
            </p:txBody>
          </p:sp>
          <p:sp>
            <p:nvSpPr>
              <p:cNvPr id="23" name="Freeform: Shape 793">
                <a:extLst>
                  <a:ext uri="{FF2B5EF4-FFF2-40B4-BE49-F238E27FC236}">
                    <a16:creationId xmlns:a16="http://schemas.microsoft.com/office/drawing/2014/main" id="{5A331E72-1EC2-1400-8E0D-D56E0CAB6309}"/>
                  </a:ext>
                </a:extLst>
              </p:cNvPr>
              <p:cNvSpPr/>
              <p:nvPr/>
            </p:nvSpPr>
            <p:spPr>
              <a:xfrm>
                <a:off x="4647678" y="3138273"/>
                <a:ext cx="192999" cy="468712"/>
              </a:xfrm>
              <a:custGeom>
                <a:avLst/>
                <a:gdLst>
                  <a:gd name="connsiteX0" fmla="*/ 233102 w 444003"/>
                  <a:gd name="connsiteY0" fmla="*/ 1069732 h 1078295"/>
                  <a:gd name="connsiteX1" fmla="*/ 23786 w 444003"/>
                  <a:gd name="connsiteY1" fmla="*/ 546759 h 1078295"/>
                  <a:gd name="connsiteX2" fmla="*/ 233102 w 444003"/>
                  <a:gd name="connsiteY2" fmla="*/ 23786 h 1078295"/>
                  <a:gd name="connsiteX3" fmla="*/ 442419 w 444003"/>
                  <a:gd name="connsiteY3" fmla="*/ 546759 h 1078295"/>
                  <a:gd name="connsiteX4" fmla="*/ 233102 w 444003"/>
                  <a:gd name="connsiteY4" fmla="*/ 1069732 h 1078295"/>
                  <a:gd name="connsiteX5" fmla="*/ 233102 w 444003"/>
                  <a:gd name="connsiteY5" fmla="*/ 71041 h 1078295"/>
                  <a:gd name="connsiteX6" fmla="*/ 71358 w 444003"/>
                  <a:gd name="connsiteY6" fmla="*/ 546442 h 1078295"/>
                  <a:gd name="connsiteX7" fmla="*/ 233102 w 444003"/>
                  <a:gd name="connsiteY7" fmla="*/ 1021844 h 1078295"/>
                  <a:gd name="connsiteX8" fmla="*/ 394847 w 444003"/>
                  <a:gd name="connsiteY8" fmla="*/ 546442 h 1078295"/>
                  <a:gd name="connsiteX9" fmla="*/ 233102 w 444003"/>
                  <a:gd name="connsiteY9" fmla="*/ 71041 h 107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003" h="1078295">
                    <a:moveTo>
                      <a:pt x="233102" y="1069732"/>
                    </a:moveTo>
                    <a:cubicBezTo>
                      <a:pt x="113856" y="1069732"/>
                      <a:pt x="23786" y="844876"/>
                      <a:pt x="23786" y="546759"/>
                    </a:cubicBezTo>
                    <a:cubicBezTo>
                      <a:pt x="23786" y="248642"/>
                      <a:pt x="113856" y="23786"/>
                      <a:pt x="233102" y="23786"/>
                    </a:cubicBezTo>
                    <a:cubicBezTo>
                      <a:pt x="352349" y="23786"/>
                      <a:pt x="442419" y="248642"/>
                      <a:pt x="442419" y="546759"/>
                    </a:cubicBezTo>
                    <a:cubicBezTo>
                      <a:pt x="442419" y="844876"/>
                      <a:pt x="352349" y="1069732"/>
                      <a:pt x="233102" y="1069732"/>
                    </a:cubicBezTo>
                    <a:close/>
                    <a:moveTo>
                      <a:pt x="233102" y="71041"/>
                    </a:moveTo>
                    <a:cubicBezTo>
                      <a:pt x="156670" y="71041"/>
                      <a:pt x="71358" y="266402"/>
                      <a:pt x="71358" y="546442"/>
                    </a:cubicBezTo>
                    <a:cubicBezTo>
                      <a:pt x="71358" y="826799"/>
                      <a:pt x="156670" y="1021844"/>
                      <a:pt x="233102" y="1021844"/>
                    </a:cubicBezTo>
                    <a:cubicBezTo>
                      <a:pt x="309535" y="1021844"/>
                      <a:pt x="394847" y="826482"/>
                      <a:pt x="394847" y="546442"/>
                    </a:cubicBezTo>
                    <a:cubicBezTo>
                      <a:pt x="394847" y="266402"/>
                      <a:pt x="309535" y="71041"/>
                      <a:pt x="233102" y="71041"/>
                    </a:cubicBezTo>
                    <a:close/>
                  </a:path>
                </a:pathLst>
              </a:custGeom>
              <a:grpFill/>
              <a:ln w="9525" cap="flat">
                <a:noFill/>
                <a:prstDash val="solid"/>
                <a:miter/>
              </a:ln>
            </p:spPr>
            <p:txBody>
              <a:bodyPr rtlCol="0" anchor="ctr"/>
              <a:lstStyle/>
              <a:p>
                <a:endParaRPr lang="en-US" sz="1050"/>
              </a:p>
            </p:txBody>
          </p:sp>
          <p:sp>
            <p:nvSpPr>
              <p:cNvPr id="24" name="Freeform: Shape 794">
                <a:extLst>
                  <a:ext uri="{FF2B5EF4-FFF2-40B4-BE49-F238E27FC236}">
                    <a16:creationId xmlns:a16="http://schemas.microsoft.com/office/drawing/2014/main" id="{63E127DA-B894-0419-FA25-763604D65ECC}"/>
                  </a:ext>
                </a:extLst>
              </p:cNvPr>
              <p:cNvSpPr/>
              <p:nvPr/>
            </p:nvSpPr>
            <p:spPr>
              <a:xfrm>
                <a:off x="4564827" y="3219608"/>
                <a:ext cx="358427" cy="82714"/>
              </a:xfrm>
              <a:custGeom>
                <a:avLst/>
                <a:gdLst>
                  <a:gd name="connsiteX0" fmla="*/ 423706 w 824578"/>
                  <a:gd name="connsiteY0" fmla="*/ 170942 h 190287"/>
                  <a:gd name="connsiteX1" fmla="*/ 23786 w 824578"/>
                  <a:gd name="connsiteY1" fmla="*/ 62795 h 190287"/>
                  <a:gd name="connsiteX2" fmla="*/ 50744 w 824578"/>
                  <a:gd name="connsiteY2" fmla="*/ 23786 h 190287"/>
                  <a:gd name="connsiteX3" fmla="*/ 423390 w 824578"/>
                  <a:gd name="connsiteY3" fmla="*/ 123370 h 190287"/>
                  <a:gd name="connsiteX4" fmla="*/ 795085 w 824578"/>
                  <a:gd name="connsiteY4" fmla="*/ 24420 h 190287"/>
                  <a:gd name="connsiteX5" fmla="*/ 822041 w 824578"/>
                  <a:gd name="connsiteY5" fmla="*/ 63746 h 190287"/>
                  <a:gd name="connsiteX6" fmla="*/ 423706 w 824578"/>
                  <a:gd name="connsiteY6" fmla="*/ 170942 h 1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78" h="190287">
                    <a:moveTo>
                      <a:pt x="423706" y="170942"/>
                    </a:moveTo>
                    <a:cubicBezTo>
                      <a:pt x="268939" y="170942"/>
                      <a:pt x="123053" y="131615"/>
                      <a:pt x="23786" y="62795"/>
                    </a:cubicBezTo>
                    <a:lnTo>
                      <a:pt x="50744" y="23786"/>
                    </a:lnTo>
                    <a:cubicBezTo>
                      <a:pt x="142081" y="87215"/>
                      <a:pt x="278136" y="123370"/>
                      <a:pt x="423390" y="123370"/>
                    </a:cubicBezTo>
                    <a:cubicBezTo>
                      <a:pt x="568325" y="123370"/>
                      <a:pt x="703746" y="87215"/>
                      <a:pt x="795085" y="24420"/>
                    </a:cubicBezTo>
                    <a:lnTo>
                      <a:pt x="822041" y="63746"/>
                    </a:lnTo>
                    <a:cubicBezTo>
                      <a:pt x="723409" y="131932"/>
                      <a:pt x="577840" y="170942"/>
                      <a:pt x="423706" y="170942"/>
                    </a:cubicBezTo>
                    <a:close/>
                  </a:path>
                </a:pathLst>
              </a:custGeom>
              <a:grpFill/>
              <a:ln w="9525" cap="flat">
                <a:noFill/>
                <a:prstDash val="solid"/>
                <a:miter/>
              </a:ln>
            </p:spPr>
            <p:txBody>
              <a:bodyPr rtlCol="0" anchor="ctr"/>
              <a:lstStyle/>
              <a:p>
                <a:endParaRPr lang="en-US" sz="1050"/>
              </a:p>
            </p:txBody>
          </p:sp>
          <p:sp>
            <p:nvSpPr>
              <p:cNvPr id="25" name="Freeform: Shape 795">
                <a:extLst>
                  <a:ext uri="{FF2B5EF4-FFF2-40B4-BE49-F238E27FC236}">
                    <a16:creationId xmlns:a16="http://schemas.microsoft.com/office/drawing/2014/main" id="{7D25FC0D-9FCC-0019-FDF3-115D14E04A6A}"/>
                  </a:ext>
                </a:extLst>
              </p:cNvPr>
              <p:cNvSpPr/>
              <p:nvPr/>
            </p:nvSpPr>
            <p:spPr>
              <a:xfrm>
                <a:off x="4564965" y="3447485"/>
                <a:ext cx="358427" cy="82714"/>
              </a:xfrm>
              <a:custGeom>
                <a:avLst/>
                <a:gdLst>
                  <a:gd name="connsiteX0" fmla="*/ 50744 w 824578"/>
                  <a:gd name="connsiteY0" fmla="*/ 170942 h 190287"/>
                  <a:gd name="connsiteX1" fmla="*/ 23786 w 824578"/>
                  <a:gd name="connsiteY1" fmla="*/ 131932 h 190287"/>
                  <a:gd name="connsiteX2" fmla="*/ 423707 w 824578"/>
                  <a:gd name="connsiteY2" fmla="*/ 23786 h 190287"/>
                  <a:gd name="connsiteX3" fmla="*/ 822360 w 824578"/>
                  <a:gd name="connsiteY3" fmla="*/ 130981 h 190287"/>
                  <a:gd name="connsiteX4" fmla="*/ 795402 w 824578"/>
                  <a:gd name="connsiteY4" fmla="*/ 170307 h 190287"/>
                  <a:gd name="connsiteX5" fmla="*/ 423707 w 824578"/>
                  <a:gd name="connsiteY5" fmla="*/ 71358 h 190287"/>
                  <a:gd name="connsiteX6" fmla="*/ 50744 w 824578"/>
                  <a:gd name="connsiteY6" fmla="*/ 170942 h 1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578" h="190287">
                    <a:moveTo>
                      <a:pt x="50744" y="170942"/>
                    </a:moveTo>
                    <a:lnTo>
                      <a:pt x="23786" y="131932"/>
                    </a:lnTo>
                    <a:cubicBezTo>
                      <a:pt x="123053" y="63112"/>
                      <a:pt x="268622" y="23786"/>
                      <a:pt x="423707" y="23786"/>
                    </a:cubicBezTo>
                    <a:cubicBezTo>
                      <a:pt x="577840" y="23786"/>
                      <a:pt x="723410" y="62795"/>
                      <a:pt x="822360" y="130981"/>
                    </a:cubicBezTo>
                    <a:lnTo>
                      <a:pt x="795402" y="170307"/>
                    </a:lnTo>
                    <a:cubicBezTo>
                      <a:pt x="704064" y="107512"/>
                      <a:pt x="568326" y="71358"/>
                      <a:pt x="423707" y="71358"/>
                    </a:cubicBezTo>
                    <a:cubicBezTo>
                      <a:pt x="277820" y="71358"/>
                      <a:pt x="142082" y="107830"/>
                      <a:pt x="50744" y="170942"/>
                    </a:cubicBezTo>
                    <a:close/>
                  </a:path>
                </a:pathLst>
              </a:custGeom>
              <a:grpFill/>
              <a:ln w="9525" cap="flat">
                <a:noFill/>
                <a:prstDash val="solid"/>
                <a:miter/>
              </a:ln>
            </p:spPr>
            <p:txBody>
              <a:bodyPr rtlCol="0" anchor="ctr"/>
              <a:lstStyle/>
              <a:p>
                <a:endParaRPr lang="en-US" sz="1050"/>
              </a:p>
            </p:txBody>
          </p:sp>
          <p:sp>
            <p:nvSpPr>
              <p:cNvPr id="26" name="Freeform: Shape 796">
                <a:extLst>
                  <a:ext uri="{FF2B5EF4-FFF2-40B4-BE49-F238E27FC236}">
                    <a16:creationId xmlns:a16="http://schemas.microsoft.com/office/drawing/2014/main" id="{0FD7E00F-87B0-D4C3-4173-25E09279B30E}"/>
                  </a:ext>
                </a:extLst>
              </p:cNvPr>
              <p:cNvSpPr/>
              <p:nvPr/>
            </p:nvSpPr>
            <p:spPr>
              <a:xfrm>
                <a:off x="4521677" y="3355259"/>
                <a:ext cx="441141" cy="41357"/>
              </a:xfrm>
              <a:custGeom>
                <a:avLst/>
                <a:gdLst>
                  <a:gd name="connsiteX0" fmla="*/ 23786 w 1014866"/>
                  <a:gd name="connsiteY0" fmla="*/ 23786 h 95143"/>
                  <a:gd name="connsiteX1" fmla="*/ 1022478 w 1014866"/>
                  <a:gd name="connsiteY1" fmla="*/ 23786 h 95143"/>
                  <a:gd name="connsiteX2" fmla="*/ 1022478 w 1014866"/>
                  <a:gd name="connsiteY2" fmla="*/ 71358 h 95143"/>
                  <a:gd name="connsiteX3" fmla="*/ 23786 w 1014866"/>
                  <a:gd name="connsiteY3" fmla="*/ 71358 h 95143"/>
                </a:gdLst>
                <a:ahLst/>
                <a:cxnLst>
                  <a:cxn ang="0">
                    <a:pos x="connsiteX0" y="connsiteY0"/>
                  </a:cxn>
                  <a:cxn ang="0">
                    <a:pos x="connsiteX1" y="connsiteY1"/>
                  </a:cxn>
                  <a:cxn ang="0">
                    <a:pos x="connsiteX2" y="connsiteY2"/>
                  </a:cxn>
                  <a:cxn ang="0">
                    <a:pos x="connsiteX3" y="connsiteY3"/>
                  </a:cxn>
                </a:cxnLst>
                <a:rect l="l" t="t" r="r" b="b"/>
                <a:pathLst>
                  <a:path w="1014866" h="95143">
                    <a:moveTo>
                      <a:pt x="23786" y="23786"/>
                    </a:moveTo>
                    <a:lnTo>
                      <a:pt x="1022478" y="23786"/>
                    </a:lnTo>
                    <a:lnTo>
                      <a:pt x="1022478" y="71358"/>
                    </a:lnTo>
                    <a:lnTo>
                      <a:pt x="23786" y="71358"/>
                    </a:lnTo>
                    <a:close/>
                  </a:path>
                </a:pathLst>
              </a:custGeom>
              <a:grpFill/>
              <a:ln w="9525" cap="flat">
                <a:noFill/>
                <a:prstDash val="solid"/>
                <a:miter/>
              </a:ln>
            </p:spPr>
            <p:txBody>
              <a:bodyPr rtlCol="0" anchor="ctr"/>
              <a:lstStyle/>
              <a:p>
                <a:endParaRPr lang="en-US" sz="1050"/>
              </a:p>
            </p:txBody>
          </p:sp>
        </p:grpSp>
        <p:sp>
          <p:nvSpPr>
            <p:cNvPr id="27" name="Freeform: Shape 841">
              <a:extLst>
                <a:ext uri="{FF2B5EF4-FFF2-40B4-BE49-F238E27FC236}">
                  <a16:creationId xmlns:a16="http://schemas.microsoft.com/office/drawing/2014/main" id="{D36B5390-FC57-B906-2A23-E712869BFAB2}"/>
                </a:ext>
              </a:extLst>
            </p:cNvPr>
            <p:cNvSpPr/>
            <p:nvPr/>
          </p:nvSpPr>
          <p:spPr>
            <a:xfrm>
              <a:off x="6285000" y="2354833"/>
              <a:ext cx="2315991" cy="2315991"/>
            </a:xfrm>
            <a:custGeom>
              <a:avLst/>
              <a:gdLst>
                <a:gd name="connsiteX0" fmla="*/ 2664024 w 5328047"/>
                <a:gd name="connsiteY0" fmla="*/ 5304897 h 5328048"/>
                <a:gd name="connsiteX1" fmla="*/ 23786 w 5328047"/>
                <a:gd name="connsiteY1" fmla="*/ 2664341 h 5328048"/>
                <a:gd name="connsiteX2" fmla="*/ 2664024 w 5328047"/>
                <a:gd name="connsiteY2" fmla="*/ 23786 h 5328048"/>
                <a:gd name="connsiteX3" fmla="*/ 5304579 w 5328047"/>
                <a:gd name="connsiteY3" fmla="*/ 2664341 h 5328048"/>
                <a:gd name="connsiteX4" fmla="*/ 2664024 w 5328047"/>
                <a:gd name="connsiteY4" fmla="*/ 5304897 h 5328048"/>
                <a:gd name="connsiteX5" fmla="*/ 2664024 w 5328047"/>
                <a:gd name="connsiteY5" fmla="*/ 87532 h 5328048"/>
                <a:gd name="connsiteX6" fmla="*/ 87215 w 5328047"/>
                <a:gd name="connsiteY6" fmla="*/ 2664659 h 5328048"/>
                <a:gd name="connsiteX7" fmla="*/ 2664024 w 5328047"/>
                <a:gd name="connsiteY7" fmla="*/ 5241785 h 5328048"/>
                <a:gd name="connsiteX8" fmla="*/ 5241150 w 5328047"/>
                <a:gd name="connsiteY8" fmla="*/ 2664659 h 5328048"/>
                <a:gd name="connsiteX9" fmla="*/ 2664024 w 5328047"/>
                <a:gd name="connsiteY9" fmla="*/ 87532 h 5328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8047" h="5328048">
                  <a:moveTo>
                    <a:pt x="2664024" y="5304897"/>
                  </a:moveTo>
                  <a:cubicBezTo>
                    <a:pt x="1208008" y="5304897"/>
                    <a:pt x="23786" y="4120357"/>
                    <a:pt x="23786" y="2664341"/>
                  </a:cubicBezTo>
                  <a:cubicBezTo>
                    <a:pt x="23786" y="1208325"/>
                    <a:pt x="1208325" y="23786"/>
                    <a:pt x="2664024" y="23786"/>
                  </a:cubicBezTo>
                  <a:cubicBezTo>
                    <a:pt x="4119723" y="23786"/>
                    <a:pt x="5304579" y="1208325"/>
                    <a:pt x="5304579" y="2664341"/>
                  </a:cubicBezTo>
                  <a:cubicBezTo>
                    <a:pt x="5304579" y="4120357"/>
                    <a:pt x="4120040" y="5304897"/>
                    <a:pt x="2664024" y="5304897"/>
                  </a:cubicBezTo>
                  <a:close/>
                  <a:moveTo>
                    <a:pt x="2664024" y="87532"/>
                  </a:moveTo>
                  <a:cubicBezTo>
                    <a:pt x="1243211" y="87532"/>
                    <a:pt x="87215" y="1243528"/>
                    <a:pt x="87215" y="2664659"/>
                  </a:cubicBezTo>
                  <a:cubicBezTo>
                    <a:pt x="87215" y="4085788"/>
                    <a:pt x="1243211" y="5241785"/>
                    <a:pt x="2664024" y="5241785"/>
                  </a:cubicBezTo>
                  <a:cubicBezTo>
                    <a:pt x="4084837" y="5241785"/>
                    <a:pt x="5241150" y="4085788"/>
                    <a:pt x="5241150" y="2664659"/>
                  </a:cubicBezTo>
                  <a:cubicBezTo>
                    <a:pt x="5241150" y="1243528"/>
                    <a:pt x="4085153" y="87532"/>
                    <a:pt x="2664024" y="87532"/>
                  </a:cubicBezTo>
                  <a:close/>
                </a:path>
              </a:pathLst>
            </a:custGeom>
            <a:noFill/>
            <a:ln w="63500" cap="flat">
              <a:solidFill>
                <a:srgbClr val="7DD1CE"/>
              </a:solidFill>
              <a:prstDash val="solid"/>
              <a:miter/>
            </a:ln>
          </p:spPr>
          <p:txBody>
            <a:bodyPr rtlCol="0" anchor="ctr"/>
            <a:lstStyle/>
            <a:p>
              <a:endParaRPr lang="en-US" sz="1050"/>
            </a:p>
          </p:txBody>
        </p:sp>
        <p:sp>
          <p:nvSpPr>
            <p:cNvPr id="28" name="Freeform: Shape 842">
              <a:extLst>
                <a:ext uri="{FF2B5EF4-FFF2-40B4-BE49-F238E27FC236}">
                  <a16:creationId xmlns:a16="http://schemas.microsoft.com/office/drawing/2014/main" id="{DDB04DEC-D6A4-30DF-1A7A-944C5F8776CC}"/>
                </a:ext>
              </a:extLst>
            </p:cNvPr>
            <p:cNvSpPr/>
            <p:nvPr/>
          </p:nvSpPr>
          <p:spPr>
            <a:xfrm>
              <a:off x="7045831" y="2032525"/>
              <a:ext cx="785783" cy="785783"/>
            </a:xfrm>
            <a:custGeom>
              <a:avLst/>
              <a:gdLst>
                <a:gd name="connsiteX0" fmla="*/ 1803608 w 1807730"/>
                <a:gd name="connsiteY0" fmla="*/ 913697 h 1807730"/>
                <a:gd name="connsiteX1" fmla="*/ 913697 w 1807730"/>
                <a:gd name="connsiteY1" fmla="*/ 1803608 h 1807730"/>
                <a:gd name="connsiteX2" fmla="*/ 23786 w 1807730"/>
                <a:gd name="connsiteY2" fmla="*/ 913697 h 1807730"/>
                <a:gd name="connsiteX3" fmla="*/ 913697 w 1807730"/>
                <a:gd name="connsiteY3" fmla="*/ 23786 h 1807730"/>
                <a:gd name="connsiteX4" fmla="*/ 1803608 w 1807730"/>
                <a:gd name="connsiteY4" fmla="*/ 913697 h 180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7730" h="1807730">
                  <a:moveTo>
                    <a:pt x="1803608" y="913697"/>
                  </a:moveTo>
                  <a:cubicBezTo>
                    <a:pt x="1803608" y="1405181"/>
                    <a:pt x="1405181" y="1803608"/>
                    <a:pt x="913697" y="1803608"/>
                  </a:cubicBezTo>
                  <a:cubicBezTo>
                    <a:pt x="422213" y="1803608"/>
                    <a:pt x="23786" y="1405181"/>
                    <a:pt x="23786" y="913697"/>
                  </a:cubicBezTo>
                  <a:cubicBezTo>
                    <a:pt x="23786" y="422212"/>
                    <a:pt x="422213" y="23786"/>
                    <a:pt x="913697" y="23786"/>
                  </a:cubicBezTo>
                  <a:cubicBezTo>
                    <a:pt x="1405181" y="23786"/>
                    <a:pt x="1803608" y="422212"/>
                    <a:pt x="1803608" y="913697"/>
                  </a:cubicBezTo>
                  <a:close/>
                </a:path>
              </a:pathLst>
            </a:custGeom>
            <a:solidFill>
              <a:srgbClr val="7DD1CE"/>
            </a:solidFill>
            <a:ln w="9525" cap="flat">
              <a:noFill/>
              <a:prstDash val="solid"/>
              <a:miter/>
            </a:ln>
          </p:spPr>
          <p:txBody>
            <a:bodyPr rtlCol="0" anchor="ctr"/>
            <a:lstStyle/>
            <a:p>
              <a:endParaRPr lang="en-US" sz="1050"/>
            </a:p>
          </p:txBody>
        </p:sp>
        <p:grpSp>
          <p:nvGrpSpPr>
            <p:cNvPr id="55" name="Group 54">
              <a:extLst>
                <a:ext uri="{FF2B5EF4-FFF2-40B4-BE49-F238E27FC236}">
                  <a16:creationId xmlns:a16="http://schemas.microsoft.com/office/drawing/2014/main" id="{BF7502CF-F3D9-1789-D26F-1A120A8C14AC}"/>
                </a:ext>
              </a:extLst>
            </p:cNvPr>
            <p:cNvGrpSpPr/>
            <p:nvPr/>
          </p:nvGrpSpPr>
          <p:grpSpPr>
            <a:xfrm>
              <a:off x="7197474" y="2971914"/>
              <a:ext cx="587545" cy="525061"/>
              <a:chOff x="7197474" y="2971914"/>
              <a:chExt cx="587545" cy="525061"/>
            </a:xfrm>
            <a:solidFill>
              <a:srgbClr val="7DD1CE"/>
            </a:solidFill>
          </p:grpSpPr>
          <p:sp>
            <p:nvSpPr>
              <p:cNvPr id="29" name="Freeform: Shape 853">
                <a:extLst>
                  <a:ext uri="{FF2B5EF4-FFF2-40B4-BE49-F238E27FC236}">
                    <a16:creationId xmlns:a16="http://schemas.microsoft.com/office/drawing/2014/main" id="{DF44308C-A563-5A18-867A-73C3CFB899DC}"/>
                  </a:ext>
                </a:extLst>
              </p:cNvPr>
              <p:cNvSpPr/>
              <p:nvPr/>
            </p:nvSpPr>
            <p:spPr>
              <a:xfrm>
                <a:off x="7261990" y="3035845"/>
                <a:ext cx="248142" cy="248142"/>
              </a:xfrm>
              <a:custGeom>
                <a:avLst/>
                <a:gdLst>
                  <a:gd name="connsiteX0" fmla="*/ 540417 w 570862"/>
                  <a:gd name="connsiteY0" fmla="*/ 561665 h 570862"/>
                  <a:gd name="connsiteX1" fmla="*/ 47572 w 570862"/>
                  <a:gd name="connsiteY1" fmla="*/ 561665 h 570862"/>
                  <a:gd name="connsiteX2" fmla="*/ 23786 w 570862"/>
                  <a:gd name="connsiteY2" fmla="*/ 537879 h 570862"/>
                  <a:gd name="connsiteX3" fmla="*/ 23786 w 570862"/>
                  <a:gd name="connsiteY3" fmla="*/ 47572 h 570862"/>
                  <a:gd name="connsiteX4" fmla="*/ 47572 w 570862"/>
                  <a:gd name="connsiteY4" fmla="*/ 23786 h 570862"/>
                  <a:gd name="connsiteX5" fmla="*/ 540417 w 570862"/>
                  <a:gd name="connsiteY5" fmla="*/ 23786 h 570862"/>
                  <a:gd name="connsiteX6" fmla="*/ 564203 w 570862"/>
                  <a:gd name="connsiteY6" fmla="*/ 47572 h 570862"/>
                  <a:gd name="connsiteX7" fmla="*/ 564203 w 570862"/>
                  <a:gd name="connsiteY7" fmla="*/ 537879 h 570862"/>
                  <a:gd name="connsiteX8" fmla="*/ 540417 w 570862"/>
                  <a:gd name="connsiteY8" fmla="*/ 561665 h 570862"/>
                  <a:gd name="connsiteX9" fmla="*/ 71040 w 570862"/>
                  <a:gd name="connsiteY9" fmla="*/ 514093 h 570862"/>
                  <a:gd name="connsiteX10" fmla="*/ 516313 w 570862"/>
                  <a:gd name="connsiteY10" fmla="*/ 514093 h 570862"/>
                  <a:gd name="connsiteX11" fmla="*/ 516313 w 570862"/>
                  <a:gd name="connsiteY11" fmla="*/ 71358 h 570862"/>
                  <a:gd name="connsiteX12" fmla="*/ 71040 w 570862"/>
                  <a:gd name="connsiteY12" fmla="*/ 71358 h 570862"/>
                  <a:gd name="connsiteX13" fmla="*/ 71040 w 570862"/>
                  <a:gd name="connsiteY13" fmla="*/ 514093 h 5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862" h="570862">
                    <a:moveTo>
                      <a:pt x="540417" y="561665"/>
                    </a:moveTo>
                    <a:lnTo>
                      <a:pt x="47572" y="561665"/>
                    </a:lnTo>
                    <a:cubicBezTo>
                      <a:pt x="34569" y="561665"/>
                      <a:pt x="23786" y="550882"/>
                      <a:pt x="23786" y="537879"/>
                    </a:cubicBezTo>
                    <a:lnTo>
                      <a:pt x="23786" y="47572"/>
                    </a:lnTo>
                    <a:cubicBezTo>
                      <a:pt x="23786" y="34569"/>
                      <a:pt x="34569" y="23786"/>
                      <a:pt x="47572" y="23786"/>
                    </a:cubicBezTo>
                    <a:lnTo>
                      <a:pt x="540417" y="23786"/>
                    </a:lnTo>
                    <a:cubicBezTo>
                      <a:pt x="553420" y="23786"/>
                      <a:pt x="564203" y="34569"/>
                      <a:pt x="564203" y="47572"/>
                    </a:cubicBezTo>
                    <a:lnTo>
                      <a:pt x="564203" y="537879"/>
                    </a:lnTo>
                    <a:cubicBezTo>
                      <a:pt x="564203" y="550882"/>
                      <a:pt x="553420" y="561665"/>
                      <a:pt x="540417" y="561665"/>
                    </a:cubicBezTo>
                    <a:close/>
                    <a:moveTo>
                      <a:pt x="71040" y="514093"/>
                    </a:moveTo>
                    <a:lnTo>
                      <a:pt x="516313" y="514093"/>
                    </a:lnTo>
                    <a:lnTo>
                      <a:pt x="516313" y="71358"/>
                    </a:lnTo>
                    <a:lnTo>
                      <a:pt x="71040" y="71358"/>
                    </a:lnTo>
                    <a:lnTo>
                      <a:pt x="71040" y="514093"/>
                    </a:lnTo>
                    <a:close/>
                  </a:path>
                </a:pathLst>
              </a:custGeom>
              <a:grpFill/>
              <a:ln w="9525" cap="flat">
                <a:noFill/>
                <a:prstDash val="solid"/>
                <a:miter/>
              </a:ln>
            </p:spPr>
            <p:txBody>
              <a:bodyPr rtlCol="0" anchor="ctr"/>
              <a:lstStyle/>
              <a:p>
                <a:endParaRPr lang="en-US" sz="1050"/>
              </a:p>
            </p:txBody>
          </p:sp>
          <p:sp>
            <p:nvSpPr>
              <p:cNvPr id="30" name="Freeform: Shape 854">
                <a:extLst>
                  <a:ext uri="{FF2B5EF4-FFF2-40B4-BE49-F238E27FC236}">
                    <a16:creationId xmlns:a16="http://schemas.microsoft.com/office/drawing/2014/main" id="{39DABFA7-9C71-B70F-14BA-0CA9AA0AAB3D}"/>
                  </a:ext>
                </a:extLst>
              </p:cNvPr>
              <p:cNvSpPr/>
              <p:nvPr/>
            </p:nvSpPr>
            <p:spPr>
              <a:xfrm>
                <a:off x="7476220" y="2971914"/>
                <a:ext cx="151642" cy="372212"/>
              </a:xfrm>
              <a:custGeom>
                <a:avLst/>
                <a:gdLst>
                  <a:gd name="connsiteX0" fmla="*/ 303825 w 348860"/>
                  <a:gd name="connsiteY0" fmla="*/ 855580 h 856293"/>
                  <a:gd name="connsiteX1" fmla="*/ 292091 w 348860"/>
                  <a:gd name="connsiteY1" fmla="*/ 852408 h 856293"/>
                  <a:gd name="connsiteX2" fmla="*/ 35838 w 348860"/>
                  <a:gd name="connsiteY2" fmla="*/ 705253 h 856293"/>
                  <a:gd name="connsiteX3" fmla="*/ 23786 w 348860"/>
                  <a:gd name="connsiteY3" fmla="*/ 684638 h 856293"/>
                  <a:gd name="connsiteX4" fmla="*/ 23786 w 348860"/>
                  <a:gd name="connsiteY4" fmla="*/ 194648 h 856293"/>
                  <a:gd name="connsiteX5" fmla="*/ 35838 w 348860"/>
                  <a:gd name="connsiteY5" fmla="*/ 174034 h 856293"/>
                  <a:gd name="connsiteX6" fmla="*/ 292091 w 348860"/>
                  <a:gd name="connsiteY6" fmla="*/ 26878 h 856293"/>
                  <a:gd name="connsiteX7" fmla="*/ 315877 w 348860"/>
                  <a:gd name="connsiteY7" fmla="*/ 26878 h 856293"/>
                  <a:gd name="connsiteX8" fmla="*/ 327611 w 348860"/>
                  <a:gd name="connsiteY8" fmla="*/ 47493 h 856293"/>
                  <a:gd name="connsiteX9" fmla="*/ 327611 w 348860"/>
                  <a:gd name="connsiteY9" fmla="*/ 831477 h 856293"/>
                  <a:gd name="connsiteX10" fmla="*/ 315877 w 348860"/>
                  <a:gd name="connsiteY10" fmla="*/ 852091 h 856293"/>
                  <a:gd name="connsiteX11" fmla="*/ 303825 w 348860"/>
                  <a:gd name="connsiteY11" fmla="*/ 855580 h 856293"/>
                  <a:gd name="connsiteX12" fmla="*/ 71358 w 348860"/>
                  <a:gd name="connsiteY12" fmla="*/ 671001 h 856293"/>
                  <a:gd name="connsiteX13" fmla="*/ 280039 w 348860"/>
                  <a:gd name="connsiteY13" fmla="*/ 790882 h 856293"/>
                  <a:gd name="connsiteX14" fmla="*/ 280039 w 348860"/>
                  <a:gd name="connsiteY14" fmla="*/ 88721 h 856293"/>
                  <a:gd name="connsiteX15" fmla="*/ 71358 w 348860"/>
                  <a:gd name="connsiteY15" fmla="*/ 208603 h 856293"/>
                  <a:gd name="connsiteX16" fmla="*/ 71358 w 348860"/>
                  <a:gd name="connsiteY16" fmla="*/ 671001 h 8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860" h="856293">
                    <a:moveTo>
                      <a:pt x="303825" y="855580"/>
                    </a:moveTo>
                    <a:cubicBezTo>
                      <a:pt x="299702" y="855580"/>
                      <a:pt x="295579" y="854628"/>
                      <a:pt x="292091" y="852408"/>
                    </a:cubicBezTo>
                    <a:lnTo>
                      <a:pt x="35838" y="705253"/>
                    </a:lnTo>
                    <a:cubicBezTo>
                      <a:pt x="28543" y="701130"/>
                      <a:pt x="23786" y="693201"/>
                      <a:pt x="23786" y="684638"/>
                    </a:cubicBezTo>
                    <a:lnTo>
                      <a:pt x="23786" y="194648"/>
                    </a:lnTo>
                    <a:cubicBezTo>
                      <a:pt x="23786" y="186085"/>
                      <a:pt x="28225" y="178156"/>
                      <a:pt x="35838" y="174034"/>
                    </a:cubicBezTo>
                    <a:lnTo>
                      <a:pt x="292091" y="26878"/>
                    </a:lnTo>
                    <a:cubicBezTo>
                      <a:pt x="299386" y="22755"/>
                      <a:pt x="308582" y="22755"/>
                      <a:pt x="315877" y="26878"/>
                    </a:cubicBezTo>
                    <a:cubicBezTo>
                      <a:pt x="323172" y="31001"/>
                      <a:pt x="327611" y="38929"/>
                      <a:pt x="327611" y="47493"/>
                    </a:cubicBezTo>
                    <a:lnTo>
                      <a:pt x="327611" y="831477"/>
                    </a:lnTo>
                    <a:cubicBezTo>
                      <a:pt x="327611" y="840040"/>
                      <a:pt x="323172" y="847651"/>
                      <a:pt x="315877" y="852091"/>
                    </a:cubicBezTo>
                    <a:cubicBezTo>
                      <a:pt x="312071" y="854628"/>
                      <a:pt x="307948" y="855580"/>
                      <a:pt x="303825" y="855580"/>
                    </a:cubicBezTo>
                    <a:close/>
                    <a:moveTo>
                      <a:pt x="71358" y="671001"/>
                    </a:moveTo>
                    <a:lnTo>
                      <a:pt x="280039" y="790882"/>
                    </a:lnTo>
                    <a:lnTo>
                      <a:pt x="280039" y="88721"/>
                    </a:lnTo>
                    <a:lnTo>
                      <a:pt x="71358" y="208603"/>
                    </a:lnTo>
                    <a:lnTo>
                      <a:pt x="71358" y="671001"/>
                    </a:lnTo>
                    <a:close/>
                  </a:path>
                </a:pathLst>
              </a:custGeom>
              <a:grpFill/>
              <a:ln w="9525" cap="flat">
                <a:noFill/>
                <a:prstDash val="solid"/>
                <a:miter/>
              </a:ln>
            </p:spPr>
            <p:txBody>
              <a:bodyPr rtlCol="0" anchor="ctr"/>
              <a:lstStyle/>
              <a:p>
                <a:endParaRPr lang="en-US" sz="1050"/>
              </a:p>
            </p:txBody>
          </p:sp>
          <p:sp>
            <p:nvSpPr>
              <p:cNvPr id="31" name="Freeform: Shape 855">
                <a:extLst>
                  <a:ext uri="{FF2B5EF4-FFF2-40B4-BE49-F238E27FC236}">
                    <a16:creationId xmlns:a16="http://schemas.microsoft.com/office/drawing/2014/main" id="{06A3D32A-19C7-75CB-F076-F8AF04BB99AF}"/>
                  </a:ext>
                </a:extLst>
              </p:cNvPr>
              <p:cNvSpPr/>
              <p:nvPr/>
            </p:nvSpPr>
            <p:spPr>
              <a:xfrm>
                <a:off x="7197474" y="3036034"/>
                <a:ext cx="96500" cy="248142"/>
              </a:xfrm>
              <a:custGeom>
                <a:avLst/>
                <a:gdLst>
                  <a:gd name="connsiteX0" fmla="*/ 195678 w 222001"/>
                  <a:gd name="connsiteY0" fmla="*/ 561230 h 570862"/>
                  <a:gd name="connsiteX1" fmla="*/ 183627 w 222001"/>
                  <a:gd name="connsiteY1" fmla="*/ 557742 h 570862"/>
                  <a:gd name="connsiteX2" fmla="*/ 35520 w 222001"/>
                  <a:gd name="connsiteY2" fmla="*/ 469575 h 570862"/>
                  <a:gd name="connsiteX3" fmla="*/ 23786 w 222001"/>
                  <a:gd name="connsiteY3" fmla="*/ 449278 h 570862"/>
                  <a:gd name="connsiteX4" fmla="*/ 23786 w 222001"/>
                  <a:gd name="connsiteY4" fmla="*/ 135621 h 570862"/>
                  <a:gd name="connsiteX5" fmla="*/ 35520 w 222001"/>
                  <a:gd name="connsiteY5" fmla="*/ 115323 h 570862"/>
                  <a:gd name="connsiteX6" fmla="*/ 183627 w 222001"/>
                  <a:gd name="connsiteY6" fmla="*/ 27157 h 570862"/>
                  <a:gd name="connsiteX7" fmla="*/ 207413 w 222001"/>
                  <a:gd name="connsiteY7" fmla="*/ 26840 h 570862"/>
                  <a:gd name="connsiteX8" fmla="*/ 219464 w 222001"/>
                  <a:gd name="connsiteY8" fmla="*/ 47454 h 570862"/>
                  <a:gd name="connsiteX9" fmla="*/ 219464 w 222001"/>
                  <a:gd name="connsiteY9" fmla="*/ 537444 h 570862"/>
                  <a:gd name="connsiteX10" fmla="*/ 207413 w 222001"/>
                  <a:gd name="connsiteY10" fmla="*/ 558059 h 570862"/>
                  <a:gd name="connsiteX11" fmla="*/ 195678 w 222001"/>
                  <a:gd name="connsiteY11" fmla="*/ 561230 h 570862"/>
                  <a:gd name="connsiteX12" fmla="*/ 71358 w 222001"/>
                  <a:gd name="connsiteY12" fmla="*/ 435640 h 570862"/>
                  <a:gd name="connsiteX13" fmla="*/ 171892 w 222001"/>
                  <a:gd name="connsiteY13" fmla="*/ 495581 h 570862"/>
                  <a:gd name="connsiteX14" fmla="*/ 171892 w 222001"/>
                  <a:gd name="connsiteY14" fmla="*/ 89000 h 570862"/>
                  <a:gd name="connsiteX15" fmla="*/ 71358 w 222001"/>
                  <a:gd name="connsiteY15" fmla="*/ 148941 h 570862"/>
                  <a:gd name="connsiteX16" fmla="*/ 71358 w 222001"/>
                  <a:gd name="connsiteY16" fmla="*/ 435640 h 5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001" h="570862">
                    <a:moveTo>
                      <a:pt x="195678" y="561230"/>
                    </a:moveTo>
                    <a:cubicBezTo>
                      <a:pt x="191555" y="561230"/>
                      <a:pt x="187116" y="559962"/>
                      <a:pt x="183627" y="557742"/>
                    </a:cubicBezTo>
                    <a:lnTo>
                      <a:pt x="35520" y="469575"/>
                    </a:lnTo>
                    <a:cubicBezTo>
                      <a:pt x="28225" y="465135"/>
                      <a:pt x="23786" y="457524"/>
                      <a:pt x="23786" y="449278"/>
                    </a:cubicBezTo>
                    <a:lnTo>
                      <a:pt x="23786" y="135621"/>
                    </a:lnTo>
                    <a:cubicBezTo>
                      <a:pt x="23786" y="127375"/>
                      <a:pt x="28225" y="119446"/>
                      <a:pt x="35520" y="115323"/>
                    </a:cubicBezTo>
                    <a:lnTo>
                      <a:pt x="183627" y="27157"/>
                    </a:lnTo>
                    <a:cubicBezTo>
                      <a:pt x="190921" y="22717"/>
                      <a:pt x="200119" y="22717"/>
                      <a:pt x="207413" y="26840"/>
                    </a:cubicBezTo>
                    <a:cubicBezTo>
                      <a:pt x="214707" y="30962"/>
                      <a:pt x="219464" y="38891"/>
                      <a:pt x="219464" y="47454"/>
                    </a:cubicBezTo>
                    <a:lnTo>
                      <a:pt x="219464" y="537444"/>
                    </a:lnTo>
                    <a:cubicBezTo>
                      <a:pt x="219464" y="546007"/>
                      <a:pt x="215025" y="553936"/>
                      <a:pt x="207413" y="558059"/>
                    </a:cubicBezTo>
                    <a:cubicBezTo>
                      <a:pt x="203924" y="559962"/>
                      <a:pt x="199801" y="561230"/>
                      <a:pt x="195678" y="561230"/>
                    </a:cubicBezTo>
                    <a:close/>
                    <a:moveTo>
                      <a:pt x="71358" y="435640"/>
                    </a:moveTo>
                    <a:lnTo>
                      <a:pt x="171892" y="495581"/>
                    </a:lnTo>
                    <a:lnTo>
                      <a:pt x="171892" y="89000"/>
                    </a:lnTo>
                    <a:lnTo>
                      <a:pt x="71358" y="148941"/>
                    </a:lnTo>
                    <a:lnTo>
                      <a:pt x="71358" y="435640"/>
                    </a:lnTo>
                    <a:close/>
                  </a:path>
                </a:pathLst>
              </a:custGeom>
              <a:grpFill/>
              <a:ln w="9525" cap="flat">
                <a:noFill/>
                <a:prstDash val="solid"/>
                <a:miter/>
              </a:ln>
            </p:spPr>
            <p:txBody>
              <a:bodyPr rtlCol="0" anchor="ctr"/>
              <a:lstStyle/>
              <a:p>
                <a:endParaRPr lang="en-US" sz="1050"/>
              </a:p>
            </p:txBody>
          </p:sp>
          <p:sp>
            <p:nvSpPr>
              <p:cNvPr id="32" name="Freeform: Shape 856">
                <a:extLst>
                  <a:ext uri="{FF2B5EF4-FFF2-40B4-BE49-F238E27FC236}">
                    <a16:creationId xmlns:a16="http://schemas.microsoft.com/office/drawing/2014/main" id="{19D88AA3-DC17-00CC-36AC-F59B0D728A50}"/>
                  </a:ext>
                </a:extLst>
              </p:cNvPr>
              <p:cNvSpPr/>
              <p:nvPr/>
            </p:nvSpPr>
            <p:spPr>
              <a:xfrm>
                <a:off x="7261833" y="3248833"/>
                <a:ext cx="179214" cy="248142"/>
              </a:xfrm>
              <a:custGeom>
                <a:avLst/>
                <a:gdLst>
                  <a:gd name="connsiteX0" fmla="*/ 380936 w 412289"/>
                  <a:gd name="connsiteY0" fmla="*/ 565154 h 570862"/>
                  <a:gd name="connsiteX1" fmla="*/ 282938 w 412289"/>
                  <a:gd name="connsiteY1" fmla="*/ 565154 h 570862"/>
                  <a:gd name="connsiteX2" fmla="*/ 261373 w 412289"/>
                  <a:gd name="connsiteY2" fmla="*/ 551516 h 570862"/>
                  <a:gd name="connsiteX3" fmla="*/ 26050 w 412289"/>
                  <a:gd name="connsiteY3" fmla="*/ 57721 h 570862"/>
                  <a:gd name="connsiteX4" fmla="*/ 27319 w 412289"/>
                  <a:gd name="connsiteY4" fmla="*/ 34886 h 570862"/>
                  <a:gd name="connsiteX5" fmla="*/ 47299 w 412289"/>
                  <a:gd name="connsiteY5" fmla="*/ 23786 h 570862"/>
                  <a:gd name="connsiteX6" fmla="*/ 380619 w 412289"/>
                  <a:gd name="connsiteY6" fmla="*/ 23786 h 570862"/>
                  <a:gd name="connsiteX7" fmla="*/ 404405 w 412289"/>
                  <a:gd name="connsiteY7" fmla="*/ 47572 h 570862"/>
                  <a:gd name="connsiteX8" fmla="*/ 404405 w 412289"/>
                  <a:gd name="connsiteY8" fmla="*/ 541368 h 570862"/>
                  <a:gd name="connsiteX9" fmla="*/ 380936 w 412289"/>
                  <a:gd name="connsiteY9" fmla="*/ 565154 h 570862"/>
                  <a:gd name="connsiteX10" fmla="*/ 297844 w 412289"/>
                  <a:gd name="connsiteY10" fmla="*/ 517582 h 570862"/>
                  <a:gd name="connsiteX11" fmla="*/ 357150 w 412289"/>
                  <a:gd name="connsiteY11" fmla="*/ 517582 h 570862"/>
                  <a:gd name="connsiteX12" fmla="*/ 357150 w 412289"/>
                  <a:gd name="connsiteY12" fmla="*/ 71675 h 570862"/>
                  <a:gd name="connsiteX13" fmla="*/ 85356 w 412289"/>
                  <a:gd name="connsiteY13" fmla="*/ 71675 h 570862"/>
                  <a:gd name="connsiteX14" fmla="*/ 297844 w 412289"/>
                  <a:gd name="connsiteY14" fmla="*/ 517582 h 57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2289" h="570862">
                    <a:moveTo>
                      <a:pt x="380936" y="565154"/>
                    </a:moveTo>
                    <a:lnTo>
                      <a:pt x="282938" y="565154"/>
                    </a:lnTo>
                    <a:cubicBezTo>
                      <a:pt x="273741" y="565154"/>
                      <a:pt x="265495" y="559762"/>
                      <a:pt x="261373" y="551516"/>
                    </a:cubicBezTo>
                    <a:lnTo>
                      <a:pt x="26050" y="57721"/>
                    </a:lnTo>
                    <a:cubicBezTo>
                      <a:pt x="22562" y="50426"/>
                      <a:pt x="23196" y="41546"/>
                      <a:pt x="27319" y="34886"/>
                    </a:cubicBezTo>
                    <a:cubicBezTo>
                      <a:pt x="31759" y="27909"/>
                      <a:pt x="39371" y="23786"/>
                      <a:pt x="47299" y="23786"/>
                    </a:cubicBezTo>
                    <a:lnTo>
                      <a:pt x="380619" y="23786"/>
                    </a:lnTo>
                    <a:cubicBezTo>
                      <a:pt x="393622" y="23786"/>
                      <a:pt x="404405" y="34569"/>
                      <a:pt x="404405" y="47572"/>
                    </a:cubicBezTo>
                    <a:lnTo>
                      <a:pt x="404405" y="541368"/>
                    </a:lnTo>
                    <a:cubicBezTo>
                      <a:pt x="404722" y="554688"/>
                      <a:pt x="393939" y="565154"/>
                      <a:pt x="380936" y="565154"/>
                    </a:cubicBezTo>
                    <a:close/>
                    <a:moveTo>
                      <a:pt x="297844" y="517582"/>
                    </a:moveTo>
                    <a:lnTo>
                      <a:pt x="357150" y="517582"/>
                    </a:lnTo>
                    <a:lnTo>
                      <a:pt x="357150" y="71675"/>
                    </a:lnTo>
                    <a:lnTo>
                      <a:pt x="85356" y="71675"/>
                    </a:lnTo>
                    <a:lnTo>
                      <a:pt x="297844" y="517582"/>
                    </a:lnTo>
                    <a:close/>
                  </a:path>
                </a:pathLst>
              </a:custGeom>
              <a:grpFill/>
              <a:ln w="9525" cap="flat">
                <a:noFill/>
                <a:prstDash val="solid"/>
                <a:miter/>
              </a:ln>
            </p:spPr>
            <p:txBody>
              <a:bodyPr rtlCol="0" anchor="ctr"/>
              <a:lstStyle/>
              <a:p>
                <a:endParaRPr lang="en-US" sz="1050"/>
              </a:p>
            </p:txBody>
          </p:sp>
          <p:sp>
            <p:nvSpPr>
              <p:cNvPr id="33" name="Freeform: Shape 857">
                <a:extLst>
                  <a:ext uri="{FF2B5EF4-FFF2-40B4-BE49-F238E27FC236}">
                    <a16:creationId xmlns:a16="http://schemas.microsoft.com/office/drawing/2014/main" id="{A9D52524-328E-EC0A-F5D9-F7F01DCB6C0D}"/>
                  </a:ext>
                </a:extLst>
              </p:cNvPr>
              <p:cNvSpPr/>
              <p:nvPr/>
            </p:nvSpPr>
            <p:spPr>
              <a:xfrm>
                <a:off x="7597947" y="3097605"/>
                <a:ext cx="68928" cy="124071"/>
              </a:xfrm>
              <a:custGeom>
                <a:avLst/>
                <a:gdLst>
                  <a:gd name="connsiteX0" fmla="*/ 23786 w 158572"/>
                  <a:gd name="connsiteY0" fmla="*/ 277186 h 285431"/>
                  <a:gd name="connsiteX1" fmla="*/ 23786 w 158572"/>
                  <a:gd name="connsiteY1" fmla="*/ 229614 h 285431"/>
                  <a:gd name="connsiteX2" fmla="*/ 103072 w 158572"/>
                  <a:gd name="connsiteY2" fmla="*/ 150327 h 285431"/>
                  <a:gd name="connsiteX3" fmla="*/ 23786 w 158572"/>
                  <a:gd name="connsiteY3" fmla="*/ 71358 h 285431"/>
                  <a:gd name="connsiteX4" fmla="*/ 23786 w 158572"/>
                  <a:gd name="connsiteY4" fmla="*/ 23786 h 285431"/>
                  <a:gd name="connsiteX5" fmla="*/ 150644 w 158572"/>
                  <a:gd name="connsiteY5" fmla="*/ 150327 h 285431"/>
                  <a:gd name="connsiteX6" fmla="*/ 23786 w 158572"/>
                  <a:gd name="connsiteY6" fmla="*/ 277186 h 2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572" h="285431">
                    <a:moveTo>
                      <a:pt x="23786" y="277186"/>
                    </a:moveTo>
                    <a:lnTo>
                      <a:pt x="23786" y="229614"/>
                    </a:lnTo>
                    <a:cubicBezTo>
                      <a:pt x="67552" y="229614"/>
                      <a:pt x="103072" y="194093"/>
                      <a:pt x="103072" y="150327"/>
                    </a:cubicBezTo>
                    <a:cubicBezTo>
                      <a:pt x="103072" y="106561"/>
                      <a:pt x="67552" y="71358"/>
                      <a:pt x="23786" y="71358"/>
                    </a:cubicBezTo>
                    <a:lnTo>
                      <a:pt x="23786" y="23786"/>
                    </a:lnTo>
                    <a:cubicBezTo>
                      <a:pt x="93558" y="23786"/>
                      <a:pt x="150644" y="80555"/>
                      <a:pt x="150644" y="150327"/>
                    </a:cubicBezTo>
                    <a:cubicBezTo>
                      <a:pt x="150327" y="220416"/>
                      <a:pt x="93558" y="277186"/>
                      <a:pt x="23786" y="277186"/>
                    </a:cubicBezTo>
                    <a:close/>
                  </a:path>
                </a:pathLst>
              </a:custGeom>
              <a:grpFill/>
              <a:ln w="9525" cap="flat">
                <a:noFill/>
                <a:prstDash val="solid"/>
                <a:miter/>
              </a:ln>
            </p:spPr>
            <p:txBody>
              <a:bodyPr rtlCol="0" anchor="ctr"/>
              <a:lstStyle/>
              <a:p>
                <a:endParaRPr lang="en-US" sz="1050"/>
              </a:p>
            </p:txBody>
          </p:sp>
          <p:sp>
            <p:nvSpPr>
              <p:cNvPr id="34" name="Freeform: Shape 858">
                <a:extLst>
                  <a:ext uri="{FF2B5EF4-FFF2-40B4-BE49-F238E27FC236}">
                    <a16:creationId xmlns:a16="http://schemas.microsoft.com/office/drawing/2014/main" id="{8C758F3E-E233-08E1-486C-D5725F6DFDEA}"/>
                  </a:ext>
                </a:extLst>
              </p:cNvPr>
              <p:cNvSpPr/>
              <p:nvPr/>
            </p:nvSpPr>
            <p:spPr>
              <a:xfrm>
                <a:off x="7702305" y="3142408"/>
                <a:ext cx="82714" cy="41357"/>
              </a:xfrm>
              <a:custGeom>
                <a:avLst/>
                <a:gdLst>
                  <a:gd name="connsiteX0" fmla="*/ 23786 w 190287"/>
                  <a:gd name="connsiteY0" fmla="*/ 23786 h 95143"/>
                  <a:gd name="connsiteX1" fmla="*/ 182993 w 190287"/>
                  <a:gd name="connsiteY1" fmla="*/ 23786 h 95143"/>
                  <a:gd name="connsiteX2" fmla="*/ 182993 w 190287"/>
                  <a:gd name="connsiteY2" fmla="*/ 71358 h 95143"/>
                  <a:gd name="connsiteX3" fmla="*/ 23786 w 190287"/>
                  <a:gd name="connsiteY3" fmla="*/ 71358 h 95143"/>
                </a:gdLst>
                <a:ahLst/>
                <a:cxnLst>
                  <a:cxn ang="0">
                    <a:pos x="connsiteX0" y="connsiteY0"/>
                  </a:cxn>
                  <a:cxn ang="0">
                    <a:pos x="connsiteX1" y="connsiteY1"/>
                  </a:cxn>
                  <a:cxn ang="0">
                    <a:pos x="connsiteX2" y="connsiteY2"/>
                  </a:cxn>
                  <a:cxn ang="0">
                    <a:pos x="connsiteX3" y="connsiteY3"/>
                  </a:cxn>
                </a:cxnLst>
                <a:rect l="l" t="t" r="r" b="b"/>
                <a:pathLst>
                  <a:path w="190287" h="95143">
                    <a:moveTo>
                      <a:pt x="23786" y="23786"/>
                    </a:moveTo>
                    <a:lnTo>
                      <a:pt x="182993" y="23786"/>
                    </a:lnTo>
                    <a:lnTo>
                      <a:pt x="182993" y="71358"/>
                    </a:lnTo>
                    <a:lnTo>
                      <a:pt x="23786" y="71358"/>
                    </a:lnTo>
                    <a:close/>
                  </a:path>
                </a:pathLst>
              </a:custGeom>
              <a:grpFill/>
              <a:ln w="9525" cap="flat">
                <a:noFill/>
                <a:prstDash val="solid"/>
                <a:miter/>
              </a:ln>
            </p:spPr>
            <p:txBody>
              <a:bodyPr rtlCol="0" anchor="ctr"/>
              <a:lstStyle/>
              <a:p>
                <a:endParaRPr lang="en-US" sz="1050"/>
              </a:p>
            </p:txBody>
          </p:sp>
          <p:sp>
            <p:nvSpPr>
              <p:cNvPr id="35" name="Freeform: Shape 859">
                <a:extLst>
                  <a:ext uri="{FF2B5EF4-FFF2-40B4-BE49-F238E27FC236}">
                    <a16:creationId xmlns:a16="http://schemas.microsoft.com/office/drawing/2014/main" id="{82189221-0566-2859-58E6-C01486BA2346}"/>
                  </a:ext>
                </a:extLst>
              </p:cNvPr>
              <p:cNvSpPr/>
              <p:nvPr/>
            </p:nvSpPr>
            <p:spPr>
              <a:xfrm>
                <a:off x="7665685" y="3026216"/>
                <a:ext cx="82714" cy="82714"/>
              </a:xfrm>
              <a:custGeom>
                <a:avLst/>
                <a:gdLst>
                  <a:gd name="connsiteX0" fmla="*/ 33567 w 190287"/>
                  <a:gd name="connsiteY0" fmla="*/ 138484 h 190287"/>
                  <a:gd name="connsiteX1" fmla="*/ 153322 w 190287"/>
                  <a:gd name="connsiteY1" fmla="*/ 33567 h 190287"/>
                  <a:gd name="connsiteX2" fmla="*/ 184672 w 190287"/>
                  <a:gd name="connsiteY2" fmla="*/ 69350 h 190287"/>
                  <a:gd name="connsiteX3" fmla="*/ 64917 w 190287"/>
                  <a:gd name="connsiteY3" fmla="*/ 174268 h 190287"/>
                </a:gdLst>
                <a:ahLst/>
                <a:cxnLst>
                  <a:cxn ang="0">
                    <a:pos x="connsiteX0" y="connsiteY0"/>
                  </a:cxn>
                  <a:cxn ang="0">
                    <a:pos x="connsiteX1" y="connsiteY1"/>
                  </a:cxn>
                  <a:cxn ang="0">
                    <a:pos x="connsiteX2" y="connsiteY2"/>
                  </a:cxn>
                  <a:cxn ang="0">
                    <a:pos x="connsiteX3" y="connsiteY3"/>
                  </a:cxn>
                </a:cxnLst>
                <a:rect l="l" t="t" r="r" b="b"/>
                <a:pathLst>
                  <a:path w="190287" h="190287">
                    <a:moveTo>
                      <a:pt x="33567" y="138484"/>
                    </a:moveTo>
                    <a:lnTo>
                      <a:pt x="153322" y="33567"/>
                    </a:lnTo>
                    <a:lnTo>
                      <a:pt x="184672" y="69350"/>
                    </a:lnTo>
                    <a:lnTo>
                      <a:pt x="64917" y="174268"/>
                    </a:lnTo>
                    <a:close/>
                  </a:path>
                </a:pathLst>
              </a:custGeom>
              <a:grpFill/>
              <a:ln w="9525" cap="flat">
                <a:noFill/>
                <a:prstDash val="solid"/>
                <a:miter/>
              </a:ln>
            </p:spPr>
            <p:txBody>
              <a:bodyPr rtlCol="0" anchor="ctr"/>
              <a:lstStyle/>
              <a:p>
                <a:endParaRPr lang="en-US" sz="1050"/>
              </a:p>
            </p:txBody>
          </p:sp>
          <p:sp>
            <p:nvSpPr>
              <p:cNvPr id="36" name="Freeform: Shape 860">
                <a:extLst>
                  <a:ext uri="{FF2B5EF4-FFF2-40B4-BE49-F238E27FC236}">
                    <a16:creationId xmlns:a16="http://schemas.microsoft.com/office/drawing/2014/main" id="{0C91E2DE-D1B3-DFD0-2471-E78D52608629}"/>
                  </a:ext>
                </a:extLst>
              </p:cNvPr>
              <p:cNvSpPr/>
              <p:nvPr/>
            </p:nvSpPr>
            <p:spPr>
              <a:xfrm>
                <a:off x="7665279" y="3209357"/>
                <a:ext cx="82714" cy="82714"/>
              </a:xfrm>
              <a:custGeom>
                <a:avLst/>
                <a:gdLst>
                  <a:gd name="connsiteX0" fmla="*/ 33567 w 190287"/>
                  <a:gd name="connsiteY0" fmla="*/ 69331 h 190287"/>
                  <a:gd name="connsiteX1" fmla="*/ 64936 w 190287"/>
                  <a:gd name="connsiteY1" fmla="*/ 33566 h 190287"/>
                  <a:gd name="connsiteX2" fmla="*/ 184628 w 190287"/>
                  <a:gd name="connsiteY2" fmla="*/ 138548 h 190287"/>
                  <a:gd name="connsiteX3" fmla="*/ 153259 w 190287"/>
                  <a:gd name="connsiteY3" fmla="*/ 174312 h 190287"/>
                </a:gdLst>
                <a:ahLst/>
                <a:cxnLst>
                  <a:cxn ang="0">
                    <a:pos x="connsiteX0" y="connsiteY0"/>
                  </a:cxn>
                  <a:cxn ang="0">
                    <a:pos x="connsiteX1" y="connsiteY1"/>
                  </a:cxn>
                  <a:cxn ang="0">
                    <a:pos x="connsiteX2" y="connsiteY2"/>
                  </a:cxn>
                  <a:cxn ang="0">
                    <a:pos x="connsiteX3" y="connsiteY3"/>
                  </a:cxn>
                </a:cxnLst>
                <a:rect l="l" t="t" r="r" b="b"/>
                <a:pathLst>
                  <a:path w="190287" h="190287">
                    <a:moveTo>
                      <a:pt x="33567" y="69331"/>
                    </a:moveTo>
                    <a:lnTo>
                      <a:pt x="64936" y="33566"/>
                    </a:lnTo>
                    <a:lnTo>
                      <a:pt x="184628" y="138548"/>
                    </a:lnTo>
                    <a:lnTo>
                      <a:pt x="153259" y="174312"/>
                    </a:lnTo>
                    <a:close/>
                  </a:path>
                </a:pathLst>
              </a:custGeom>
              <a:grpFill/>
              <a:ln w="9525" cap="flat">
                <a:noFill/>
                <a:prstDash val="solid"/>
                <a:miter/>
              </a:ln>
            </p:spPr>
            <p:txBody>
              <a:bodyPr rtlCol="0" anchor="ctr"/>
              <a:lstStyle/>
              <a:p>
                <a:endParaRPr lang="en-US" sz="1050"/>
              </a:p>
            </p:txBody>
          </p:sp>
        </p:grpSp>
        <p:sp>
          <p:nvSpPr>
            <p:cNvPr id="37" name="Rectangle 36">
              <a:extLst>
                <a:ext uri="{FF2B5EF4-FFF2-40B4-BE49-F238E27FC236}">
                  <a16:creationId xmlns:a16="http://schemas.microsoft.com/office/drawing/2014/main" id="{E618FB74-E65B-111E-8585-0CE08DEB52C6}"/>
                </a:ext>
              </a:extLst>
            </p:cNvPr>
            <p:cNvSpPr/>
            <p:nvPr/>
          </p:nvSpPr>
          <p:spPr>
            <a:xfrm>
              <a:off x="1090872" y="5367549"/>
              <a:ext cx="1934617" cy="954107"/>
            </a:xfrm>
            <a:prstGeom prst="rect">
              <a:avLst/>
            </a:prstGeom>
          </p:spPr>
          <p:txBody>
            <a:bodyPr wrap="square">
              <a:spAutoFit/>
            </a:bodyPr>
            <a:lstStyle/>
            <a:p>
              <a:pPr algn="ctr"/>
              <a:r>
                <a:rPr lang="en-US" sz="1400" b="1" dirty="0">
                  <a:solidFill>
                    <a:schemeClr val="bg1">
                      <a:lumMod val="50000"/>
                    </a:schemeClr>
                  </a:solidFill>
                </a:rPr>
                <a:t>Lorem Ipsum</a:t>
              </a:r>
              <a:r>
                <a:rPr lang="en-US" sz="1400" dirty="0">
                  <a:solidFill>
                    <a:schemeClr val="bg1">
                      <a:lumMod val="50000"/>
                    </a:schemeClr>
                  </a:solidFill>
                </a:rPr>
                <a:t> is simply dummy text of the printing and typesetting industry. </a:t>
              </a:r>
            </a:p>
          </p:txBody>
        </p:sp>
        <p:sp>
          <p:nvSpPr>
            <p:cNvPr id="38" name="Rectangle 37">
              <a:extLst>
                <a:ext uri="{FF2B5EF4-FFF2-40B4-BE49-F238E27FC236}">
                  <a16:creationId xmlns:a16="http://schemas.microsoft.com/office/drawing/2014/main" id="{773C0776-B96E-458F-18CA-7ADDDB6D3CE2}"/>
                </a:ext>
              </a:extLst>
            </p:cNvPr>
            <p:cNvSpPr/>
            <p:nvPr/>
          </p:nvSpPr>
          <p:spPr>
            <a:xfrm>
              <a:off x="3869502" y="5013646"/>
              <a:ext cx="1934617" cy="954107"/>
            </a:xfrm>
            <a:prstGeom prst="rect">
              <a:avLst/>
            </a:prstGeom>
          </p:spPr>
          <p:txBody>
            <a:bodyPr wrap="square">
              <a:spAutoFit/>
            </a:bodyPr>
            <a:lstStyle/>
            <a:p>
              <a:pPr algn="ctr"/>
              <a:r>
                <a:rPr lang="en-US" sz="1400" b="1" dirty="0">
                  <a:solidFill>
                    <a:schemeClr val="bg1">
                      <a:lumMod val="50000"/>
                    </a:schemeClr>
                  </a:solidFill>
                </a:rPr>
                <a:t>Lorem Ipsum</a:t>
              </a:r>
              <a:r>
                <a:rPr lang="en-US" sz="1400" dirty="0">
                  <a:solidFill>
                    <a:schemeClr val="bg1">
                      <a:lumMod val="50000"/>
                    </a:schemeClr>
                  </a:solidFill>
                </a:rPr>
                <a:t> is simply dummy text of the printing and typesetting industry. </a:t>
              </a:r>
            </a:p>
          </p:txBody>
        </p:sp>
        <p:sp>
          <p:nvSpPr>
            <p:cNvPr id="39" name="Rectangle 38">
              <a:extLst>
                <a:ext uri="{FF2B5EF4-FFF2-40B4-BE49-F238E27FC236}">
                  <a16:creationId xmlns:a16="http://schemas.microsoft.com/office/drawing/2014/main" id="{16314659-230F-E9F3-9515-A00CF0D95D1E}"/>
                </a:ext>
              </a:extLst>
            </p:cNvPr>
            <p:cNvSpPr/>
            <p:nvPr/>
          </p:nvSpPr>
          <p:spPr>
            <a:xfrm>
              <a:off x="6471412" y="5367549"/>
              <a:ext cx="1934617" cy="954107"/>
            </a:xfrm>
            <a:prstGeom prst="rect">
              <a:avLst/>
            </a:prstGeom>
          </p:spPr>
          <p:txBody>
            <a:bodyPr wrap="square">
              <a:spAutoFit/>
            </a:bodyPr>
            <a:lstStyle/>
            <a:p>
              <a:pPr algn="ctr"/>
              <a:r>
                <a:rPr lang="en-US" sz="1400" b="1" dirty="0">
                  <a:solidFill>
                    <a:schemeClr val="bg1">
                      <a:lumMod val="50000"/>
                    </a:schemeClr>
                  </a:solidFill>
                </a:rPr>
                <a:t>Lorem Ipsum</a:t>
              </a:r>
              <a:r>
                <a:rPr lang="en-US" sz="1400" dirty="0">
                  <a:solidFill>
                    <a:schemeClr val="bg1">
                      <a:lumMod val="50000"/>
                    </a:schemeClr>
                  </a:solidFill>
                </a:rPr>
                <a:t> is simply dummy text of the printing and typesetting industry. </a:t>
              </a:r>
            </a:p>
          </p:txBody>
        </p:sp>
        <p:sp>
          <p:nvSpPr>
            <p:cNvPr id="40" name="Rectangle 39">
              <a:extLst>
                <a:ext uri="{FF2B5EF4-FFF2-40B4-BE49-F238E27FC236}">
                  <a16:creationId xmlns:a16="http://schemas.microsoft.com/office/drawing/2014/main" id="{C658553C-89C5-D77B-26AA-9B58B6A6E2FA}"/>
                </a:ext>
              </a:extLst>
            </p:cNvPr>
            <p:cNvSpPr/>
            <p:nvPr/>
          </p:nvSpPr>
          <p:spPr>
            <a:xfrm>
              <a:off x="9179327" y="5013646"/>
              <a:ext cx="1934617" cy="954107"/>
            </a:xfrm>
            <a:prstGeom prst="rect">
              <a:avLst/>
            </a:prstGeom>
          </p:spPr>
          <p:txBody>
            <a:bodyPr wrap="square">
              <a:spAutoFit/>
            </a:bodyPr>
            <a:lstStyle/>
            <a:p>
              <a:pPr algn="ctr"/>
              <a:r>
                <a:rPr lang="en-US" sz="1400" b="1" dirty="0">
                  <a:solidFill>
                    <a:schemeClr val="bg1">
                      <a:lumMod val="50000"/>
                    </a:schemeClr>
                  </a:solidFill>
                </a:rPr>
                <a:t>Lorem Ipsum</a:t>
              </a:r>
              <a:r>
                <a:rPr lang="en-US" sz="1400" dirty="0">
                  <a:solidFill>
                    <a:schemeClr val="bg1">
                      <a:lumMod val="50000"/>
                    </a:schemeClr>
                  </a:solidFill>
                </a:rPr>
                <a:t> is simply dummy text of the printing and typesetting industry. </a:t>
              </a:r>
            </a:p>
          </p:txBody>
        </p:sp>
        <p:sp>
          <p:nvSpPr>
            <p:cNvPr id="41" name="Rectangle 40">
              <a:extLst>
                <a:ext uri="{FF2B5EF4-FFF2-40B4-BE49-F238E27FC236}">
                  <a16:creationId xmlns:a16="http://schemas.microsoft.com/office/drawing/2014/main" id="{7F9592FF-9E4B-CD0F-2EEB-D1B547E7BFA5}"/>
                </a:ext>
              </a:extLst>
            </p:cNvPr>
            <p:cNvSpPr/>
            <p:nvPr/>
          </p:nvSpPr>
          <p:spPr>
            <a:xfrm>
              <a:off x="9488454" y="2641164"/>
              <a:ext cx="1338700" cy="338554"/>
            </a:xfrm>
            <a:prstGeom prst="rect">
              <a:avLst/>
            </a:prstGeom>
          </p:spPr>
          <p:txBody>
            <a:bodyPr wrap="none">
              <a:spAutoFit/>
            </a:bodyPr>
            <a:lstStyle/>
            <a:p>
              <a:pPr algn="ctr"/>
              <a:r>
                <a:rPr lang="en-US" sz="1600" b="1" dirty="0"/>
                <a:t>Lorem Ipsum</a:t>
              </a:r>
              <a:r>
                <a:rPr lang="en-US" sz="1600" dirty="0"/>
                <a:t> </a:t>
              </a:r>
            </a:p>
          </p:txBody>
        </p:sp>
        <p:sp>
          <p:nvSpPr>
            <p:cNvPr id="42" name="Rectangle 41">
              <a:extLst>
                <a:ext uri="{FF2B5EF4-FFF2-40B4-BE49-F238E27FC236}">
                  <a16:creationId xmlns:a16="http://schemas.microsoft.com/office/drawing/2014/main" id="{43F100BE-56C0-E953-AE4A-9C7A31E30A66}"/>
                </a:ext>
              </a:extLst>
            </p:cNvPr>
            <p:cNvSpPr/>
            <p:nvPr/>
          </p:nvSpPr>
          <p:spPr>
            <a:xfrm>
              <a:off x="6840780" y="3671776"/>
              <a:ext cx="1338700" cy="338554"/>
            </a:xfrm>
            <a:prstGeom prst="rect">
              <a:avLst/>
            </a:prstGeom>
          </p:spPr>
          <p:txBody>
            <a:bodyPr wrap="none">
              <a:spAutoFit/>
            </a:bodyPr>
            <a:lstStyle/>
            <a:p>
              <a:pPr algn="ctr"/>
              <a:r>
                <a:rPr lang="en-US" sz="1600" b="1" dirty="0"/>
                <a:t>Lorem Ipsum</a:t>
              </a:r>
              <a:r>
                <a:rPr lang="en-US" sz="1600" dirty="0"/>
                <a:t> </a:t>
              </a:r>
            </a:p>
          </p:txBody>
        </p:sp>
        <p:sp>
          <p:nvSpPr>
            <p:cNvPr id="43" name="Rectangle 42">
              <a:extLst>
                <a:ext uri="{FF2B5EF4-FFF2-40B4-BE49-F238E27FC236}">
                  <a16:creationId xmlns:a16="http://schemas.microsoft.com/office/drawing/2014/main" id="{9BC6FC53-6AA5-F33C-E4B2-726D783650AF}"/>
                </a:ext>
              </a:extLst>
            </p:cNvPr>
            <p:cNvSpPr/>
            <p:nvPr/>
          </p:nvSpPr>
          <p:spPr>
            <a:xfrm>
              <a:off x="4167461" y="2640866"/>
              <a:ext cx="1338700" cy="338554"/>
            </a:xfrm>
            <a:prstGeom prst="rect">
              <a:avLst/>
            </a:prstGeom>
          </p:spPr>
          <p:txBody>
            <a:bodyPr wrap="none">
              <a:spAutoFit/>
            </a:bodyPr>
            <a:lstStyle/>
            <a:p>
              <a:pPr algn="ctr"/>
              <a:r>
                <a:rPr lang="en-US" sz="1600" b="1" dirty="0"/>
                <a:t>Lorem Ipsum</a:t>
              </a:r>
              <a:r>
                <a:rPr lang="en-US" sz="1600" dirty="0"/>
                <a:t> </a:t>
              </a:r>
            </a:p>
          </p:txBody>
        </p:sp>
        <p:sp>
          <p:nvSpPr>
            <p:cNvPr id="44" name="Rectangle 43">
              <a:extLst>
                <a:ext uri="{FF2B5EF4-FFF2-40B4-BE49-F238E27FC236}">
                  <a16:creationId xmlns:a16="http://schemas.microsoft.com/office/drawing/2014/main" id="{E029A274-3B39-2CC7-8121-2EEC0E4F82B4}"/>
                </a:ext>
              </a:extLst>
            </p:cNvPr>
            <p:cNvSpPr/>
            <p:nvPr/>
          </p:nvSpPr>
          <p:spPr>
            <a:xfrm>
              <a:off x="1385519" y="3750184"/>
              <a:ext cx="1338700" cy="338554"/>
            </a:xfrm>
            <a:prstGeom prst="rect">
              <a:avLst/>
            </a:prstGeom>
          </p:spPr>
          <p:txBody>
            <a:bodyPr wrap="none">
              <a:spAutoFit/>
            </a:bodyPr>
            <a:lstStyle/>
            <a:p>
              <a:pPr algn="ctr"/>
              <a:r>
                <a:rPr lang="en-US" sz="1600" b="1" dirty="0"/>
                <a:t>Lorem Ipsum</a:t>
              </a:r>
              <a:r>
                <a:rPr lang="en-US" sz="1600" dirty="0"/>
                <a:t> </a:t>
              </a:r>
            </a:p>
          </p:txBody>
        </p:sp>
        <p:sp>
          <p:nvSpPr>
            <p:cNvPr id="45" name="Rectangle 44">
              <a:extLst>
                <a:ext uri="{FF2B5EF4-FFF2-40B4-BE49-F238E27FC236}">
                  <a16:creationId xmlns:a16="http://schemas.microsoft.com/office/drawing/2014/main" id="{171EE0C8-41F1-0D1D-DEB3-E57F4A22C083}"/>
                </a:ext>
              </a:extLst>
            </p:cNvPr>
            <p:cNvSpPr/>
            <p:nvPr/>
          </p:nvSpPr>
          <p:spPr>
            <a:xfrm>
              <a:off x="1754010" y="2104976"/>
              <a:ext cx="601447" cy="584775"/>
            </a:xfrm>
            <a:prstGeom prst="rect">
              <a:avLst/>
            </a:prstGeom>
          </p:spPr>
          <p:txBody>
            <a:bodyPr wrap="none">
              <a:spAutoFit/>
            </a:bodyPr>
            <a:lstStyle/>
            <a:p>
              <a:pPr algn="ctr"/>
              <a:r>
                <a:rPr lang="en-US" sz="3200" b="1" dirty="0">
                  <a:solidFill>
                    <a:schemeClr val="bg1"/>
                  </a:solidFill>
                </a:rPr>
                <a:t>01</a:t>
              </a:r>
              <a:endParaRPr lang="en-US" sz="3200" dirty="0">
                <a:solidFill>
                  <a:schemeClr val="bg1"/>
                </a:solidFill>
              </a:endParaRPr>
            </a:p>
          </p:txBody>
        </p:sp>
        <p:sp>
          <p:nvSpPr>
            <p:cNvPr id="46" name="Rectangle 45">
              <a:extLst>
                <a:ext uri="{FF2B5EF4-FFF2-40B4-BE49-F238E27FC236}">
                  <a16:creationId xmlns:a16="http://schemas.microsoft.com/office/drawing/2014/main" id="{ECF7CADF-03C1-8F72-B91A-2C360FF1E82C}"/>
                </a:ext>
              </a:extLst>
            </p:cNvPr>
            <p:cNvSpPr/>
            <p:nvPr/>
          </p:nvSpPr>
          <p:spPr>
            <a:xfrm>
              <a:off x="4452370" y="3865662"/>
              <a:ext cx="601447" cy="584775"/>
            </a:xfrm>
            <a:prstGeom prst="rect">
              <a:avLst/>
            </a:prstGeom>
          </p:spPr>
          <p:txBody>
            <a:bodyPr wrap="none">
              <a:spAutoFit/>
            </a:bodyPr>
            <a:lstStyle/>
            <a:p>
              <a:pPr algn="ctr"/>
              <a:r>
                <a:rPr lang="en-US" sz="3200" b="1" dirty="0">
                  <a:solidFill>
                    <a:schemeClr val="bg1"/>
                  </a:solidFill>
                </a:rPr>
                <a:t>02</a:t>
              </a:r>
              <a:endParaRPr lang="en-US" sz="3200" dirty="0">
                <a:solidFill>
                  <a:schemeClr val="bg1"/>
                </a:solidFill>
              </a:endParaRPr>
            </a:p>
          </p:txBody>
        </p:sp>
        <p:sp>
          <p:nvSpPr>
            <p:cNvPr id="47" name="Rectangle 46">
              <a:extLst>
                <a:ext uri="{FF2B5EF4-FFF2-40B4-BE49-F238E27FC236}">
                  <a16:creationId xmlns:a16="http://schemas.microsoft.com/office/drawing/2014/main" id="{9E9FC367-B6E8-9134-6A39-263340810281}"/>
                </a:ext>
              </a:extLst>
            </p:cNvPr>
            <p:cNvSpPr/>
            <p:nvPr/>
          </p:nvSpPr>
          <p:spPr>
            <a:xfrm>
              <a:off x="7137998" y="2117088"/>
              <a:ext cx="601447" cy="584775"/>
            </a:xfrm>
            <a:prstGeom prst="rect">
              <a:avLst/>
            </a:prstGeom>
          </p:spPr>
          <p:txBody>
            <a:bodyPr wrap="none">
              <a:spAutoFit/>
            </a:bodyPr>
            <a:lstStyle/>
            <a:p>
              <a:pPr algn="ctr"/>
              <a:r>
                <a:rPr lang="en-US" sz="3200" b="1" dirty="0">
                  <a:solidFill>
                    <a:schemeClr val="bg1"/>
                  </a:solidFill>
                </a:rPr>
                <a:t>03</a:t>
              </a:r>
              <a:endParaRPr lang="en-US" sz="3200" dirty="0">
                <a:solidFill>
                  <a:schemeClr val="bg1"/>
                </a:solidFill>
              </a:endParaRPr>
            </a:p>
          </p:txBody>
        </p:sp>
        <p:sp>
          <p:nvSpPr>
            <p:cNvPr id="48" name="Rectangle 47">
              <a:extLst>
                <a:ext uri="{FF2B5EF4-FFF2-40B4-BE49-F238E27FC236}">
                  <a16:creationId xmlns:a16="http://schemas.microsoft.com/office/drawing/2014/main" id="{9702954E-1AF1-68A1-F5BB-408544BA07D8}"/>
                </a:ext>
              </a:extLst>
            </p:cNvPr>
            <p:cNvSpPr/>
            <p:nvPr/>
          </p:nvSpPr>
          <p:spPr>
            <a:xfrm>
              <a:off x="9817143" y="3865662"/>
              <a:ext cx="601447" cy="584775"/>
            </a:xfrm>
            <a:prstGeom prst="rect">
              <a:avLst/>
            </a:prstGeom>
          </p:spPr>
          <p:txBody>
            <a:bodyPr wrap="none">
              <a:spAutoFit/>
            </a:bodyPr>
            <a:lstStyle/>
            <a:p>
              <a:pPr algn="ctr"/>
              <a:r>
                <a:rPr lang="en-US" sz="3200" b="1" dirty="0">
                  <a:solidFill>
                    <a:schemeClr val="bg1"/>
                  </a:solidFill>
                </a:rPr>
                <a:t>04</a:t>
              </a:r>
              <a:endParaRPr lang="en-US" sz="3200" dirty="0">
                <a:solidFill>
                  <a:schemeClr val="bg1"/>
                </a:solidFill>
              </a:endParaRPr>
            </a:p>
          </p:txBody>
        </p:sp>
        <p:cxnSp>
          <p:nvCxnSpPr>
            <p:cNvPr id="58" name="Straight Connector 57">
              <a:extLst>
                <a:ext uri="{FF2B5EF4-FFF2-40B4-BE49-F238E27FC236}">
                  <a16:creationId xmlns:a16="http://schemas.microsoft.com/office/drawing/2014/main" id="{9355841C-600F-077C-6B68-5AF45455717B}"/>
                </a:ext>
              </a:extLst>
            </p:cNvPr>
            <p:cNvCxnSpPr>
              <a:stCxn id="6" idx="0"/>
            </p:cNvCxnSpPr>
            <p:nvPr/>
          </p:nvCxnSpPr>
          <p:spPr>
            <a:xfrm flipH="1">
              <a:off x="2052252" y="4660761"/>
              <a:ext cx="2758" cy="529804"/>
            </a:xfrm>
            <a:prstGeom prst="line">
              <a:avLst/>
            </a:prstGeom>
            <a:ln w="73025">
              <a:solidFill>
                <a:srgbClr val="FFCE63"/>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56986BE-ED0D-0264-1C7B-C4C600E4D491}"/>
                </a:ext>
              </a:extLst>
            </p:cNvPr>
            <p:cNvCxnSpPr/>
            <p:nvPr/>
          </p:nvCxnSpPr>
          <p:spPr>
            <a:xfrm flipH="1">
              <a:off x="7431076" y="4674209"/>
              <a:ext cx="2758" cy="529804"/>
            </a:xfrm>
            <a:prstGeom prst="line">
              <a:avLst/>
            </a:prstGeom>
            <a:ln w="73025">
              <a:solidFill>
                <a:srgbClr val="7DD1CE"/>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1A84B9D-6B17-E400-A314-73AA1BB89F8E}"/>
                </a:ext>
              </a:extLst>
            </p:cNvPr>
            <p:cNvCxnSpPr>
              <a:cxnSpLocks/>
            </p:cNvCxnSpPr>
            <p:nvPr/>
          </p:nvCxnSpPr>
          <p:spPr>
            <a:xfrm>
              <a:off x="10136692" y="4526292"/>
              <a:ext cx="0" cy="352074"/>
            </a:xfrm>
            <a:prstGeom prst="line">
              <a:avLst/>
            </a:prstGeom>
            <a:ln w="73025">
              <a:solidFill>
                <a:srgbClr val="A8436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F5E97EF-E84F-8250-D397-325286407616}"/>
                </a:ext>
              </a:extLst>
            </p:cNvPr>
            <p:cNvCxnSpPr>
              <a:cxnSpLocks/>
            </p:cNvCxnSpPr>
            <p:nvPr/>
          </p:nvCxnSpPr>
          <p:spPr>
            <a:xfrm>
              <a:off x="4744422" y="4539739"/>
              <a:ext cx="0" cy="352074"/>
            </a:xfrm>
            <a:prstGeom prst="line">
              <a:avLst/>
            </a:prstGeom>
            <a:ln w="73025">
              <a:solidFill>
                <a:srgbClr val="F2636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3342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Google Shape;1114;p55">
            <a:extLst>
              <a:ext uri="{FF2B5EF4-FFF2-40B4-BE49-F238E27FC236}">
                <a16:creationId xmlns:a16="http://schemas.microsoft.com/office/drawing/2014/main" id="{6AEEC01B-638F-8873-7FC8-880981DB97FA}"/>
              </a:ext>
            </a:extLst>
          </p:cNvPr>
          <p:cNvSpPr txBox="1"/>
          <p:nvPr/>
        </p:nvSpPr>
        <p:spPr>
          <a:xfrm>
            <a:off x="5716430" y="1284514"/>
            <a:ext cx="2935781" cy="1002473"/>
          </a:xfrm>
          <a:prstGeom prst="rect">
            <a:avLst/>
          </a:prstGeom>
          <a:noFill/>
          <a:ln>
            <a:noFill/>
          </a:ln>
        </p:spPr>
        <p:txBody>
          <a:bodyPr spcFirstLastPara="1" wrap="square" lIns="243828" tIns="243828" rIns="243828" bIns="243828" anchor="t" anchorCtr="0">
            <a:noAutofit/>
          </a:bodyPr>
          <a:lstStyle/>
          <a:p>
            <a:pPr defTabSz="2438674">
              <a:spcAft>
                <a:spcPts val="4267"/>
              </a:spcAft>
              <a:buClr>
                <a:srgbClr val="000000"/>
              </a:buClr>
            </a:pPr>
            <a:r>
              <a:rPr lang="es" sz="2000" b="1" kern="0" dirty="0">
                <a:solidFill>
                  <a:srgbClr val="A8436F"/>
                </a:solidFill>
                <a:latin typeface="Century Gothic" panose="020B0502020202020204" pitchFamily="34" charset="0"/>
                <a:ea typeface="Tulpen One"/>
                <a:cs typeface="Tulpen One"/>
                <a:sym typeface="Tulpen One"/>
              </a:rPr>
              <a:t>PROJECT 3</a:t>
            </a:r>
            <a:br>
              <a:rPr lang="es" sz="1100" kern="0" dirty="0">
                <a:ea typeface="Barlow Semi Condensed Medium"/>
                <a:cs typeface="Barlow Semi Condensed Medium"/>
                <a:sym typeface="Barlow Semi Condensed Medium"/>
              </a:rPr>
            </a:br>
            <a:r>
              <a:rPr lang="en-US" sz="1100" kern="0" dirty="0">
                <a:ea typeface="Josefin Slab"/>
                <a:cs typeface="Josefin Slab"/>
                <a:sym typeface="Josefin Slab"/>
              </a:rPr>
              <a:t>simply dummy text of the printing and typesetting</a:t>
            </a:r>
          </a:p>
          <a:p>
            <a:pPr defTabSz="2438674">
              <a:spcAft>
                <a:spcPts val="4267"/>
              </a:spcAft>
              <a:buClr>
                <a:srgbClr val="000000"/>
              </a:buClr>
            </a:pPr>
            <a:endParaRPr sz="1100" kern="0" dirty="0">
              <a:ea typeface="Josefin Slab SemiBold"/>
              <a:cs typeface="Josefin Slab SemiBold"/>
              <a:sym typeface="Josefin Slab SemiBold"/>
            </a:endParaRPr>
          </a:p>
        </p:txBody>
      </p:sp>
      <p:sp>
        <p:nvSpPr>
          <p:cNvPr id="4" name="Google Shape;1115;p55">
            <a:extLst>
              <a:ext uri="{FF2B5EF4-FFF2-40B4-BE49-F238E27FC236}">
                <a16:creationId xmlns:a16="http://schemas.microsoft.com/office/drawing/2014/main" id="{07C6E2DF-E53C-B70D-35F4-74A066EE059A}"/>
              </a:ext>
            </a:extLst>
          </p:cNvPr>
          <p:cNvSpPr txBox="1"/>
          <p:nvPr/>
        </p:nvSpPr>
        <p:spPr>
          <a:xfrm>
            <a:off x="1197920" y="1284514"/>
            <a:ext cx="2620844" cy="1002473"/>
          </a:xfrm>
          <a:prstGeom prst="rect">
            <a:avLst/>
          </a:prstGeom>
          <a:noFill/>
          <a:ln>
            <a:noFill/>
          </a:ln>
        </p:spPr>
        <p:txBody>
          <a:bodyPr spcFirstLastPara="1" wrap="square" lIns="243828" tIns="243828" rIns="243828" bIns="243828" anchor="t" anchorCtr="0">
            <a:noAutofit/>
          </a:bodyPr>
          <a:lstStyle/>
          <a:p>
            <a:pPr defTabSz="2438674">
              <a:spcAft>
                <a:spcPts val="4267"/>
              </a:spcAft>
              <a:buClr>
                <a:srgbClr val="000000"/>
              </a:buClr>
            </a:pPr>
            <a:r>
              <a:rPr lang="es" sz="2000" b="1" kern="0" dirty="0">
                <a:solidFill>
                  <a:srgbClr val="FF8026"/>
                </a:solidFill>
                <a:latin typeface="Century Gothic" panose="020B0502020202020204" pitchFamily="34" charset="0"/>
                <a:ea typeface="Tulpen One"/>
                <a:cs typeface="Tulpen One"/>
                <a:sym typeface="Tulpen One"/>
              </a:rPr>
              <a:t>PROJECT 1</a:t>
            </a:r>
            <a:br>
              <a:rPr lang="es" sz="1100" kern="0" dirty="0">
                <a:ea typeface="Zilla Slab Light"/>
                <a:cs typeface="Zilla Slab Light"/>
                <a:sym typeface="Zilla Slab Light"/>
              </a:rPr>
            </a:br>
            <a:r>
              <a:rPr lang="en-US" sz="1100" kern="0" dirty="0">
                <a:ea typeface="Josefin Slab"/>
                <a:cs typeface="Josefin Slab"/>
                <a:sym typeface="Josefin Slab"/>
              </a:rPr>
              <a:t>simply dummy text of the printing and typesetting</a:t>
            </a:r>
          </a:p>
          <a:p>
            <a:pPr defTabSz="2438674">
              <a:spcAft>
                <a:spcPts val="4267"/>
              </a:spcAft>
              <a:buClr>
                <a:srgbClr val="000000"/>
              </a:buClr>
            </a:pPr>
            <a:endParaRPr sz="1100" kern="0" dirty="0">
              <a:ea typeface="Josefin Slab SemiBold"/>
              <a:cs typeface="Josefin Slab SemiBold"/>
              <a:sym typeface="Josefin Slab SemiBold"/>
            </a:endParaRPr>
          </a:p>
        </p:txBody>
      </p:sp>
      <p:cxnSp>
        <p:nvCxnSpPr>
          <p:cNvPr id="5" name="Google Shape;1116;p55">
            <a:extLst>
              <a:ext uri="{FF2B5EF4-FFF2-40B4-BE49-F238E27FC236}">
                <a16:creationId xmlns:a16="http://schemas.microsoft.com/office/drawing/2014/main" id="{B6BE552D-5CA3-A6FD-E91E-DFD9484C49B8}"/>
              </a:ext>
            </a:extLst>
          </p:cNvPr>
          <p:cNvCxnSpPr/>
          <p:nvPr/>
        </p:nvCxnSpPr>
        <p:spPr>
          <a:xfrm>
            <a:off x="4845701" y="4090170"/>
            <a:ext cx="0" cy="509317"/>
          </a:xfrm>
          <a:prstGeom prst="straightConnector1">
            <a:avLst/>
          </a:prstGeom>
          <a:noFill/>
          <a:ln w="50800" cap="flat" cmpd="sng">
            <a:solidFill>
              <a:schemeClr val="bg2">
                <a:lumMod val="90000"/>
              </a:schemeClr>
            </a:solidFill>
            <a:prstDash val="solid"/>
            <a:round/>
            <a:headEnd type="none" w="med" len="med"/>
            <a:tailEnd type="oval" w="med" len="med"/>
          </a:ln>
        </p:spPr>
      </p:cxnSp>
      <p:cxnSp>
        <p:nvCxnSpPr>
          <p:cNvPr id="17" name="Google Shape;1124;p55">
            <a:extLst>
              <a:ext uri="{FF2B5EF4-FFF2-40B4-BE49-F238E27FC236}">
                <a16:creationId xmlns:a16="http://schemas.microsoft.com/office/drawing/2014/main" id="{25AF19FC-491A-E0B6-367B-29BC7F53A00E}"/>
              </a:ext>
            </a:extLst>
          </p:cNvPr>
          <p:cNvCxnSpPr>
            <a:stCxn id="19" idx="6"/>
            <a:endCxn id="22" idx="2"/>
          </p:cNvCxnSpPr>
          <p:nvPr/>
        </p:nvCxnSpPr>
        <p:spPr>
          <a:xfrm>
            <a:off x="3085115" y="3520529"/>
            <a:ext cx="1184184" cy="0"/>
          </a:xfrm>
          <a:prstGeom prst="straightConnector1">
            <a:avLst/>
          </a:prstGeom>
          <a:noFill/>
          <a:ln w="50800" cap="flat" cmpd="sng">
            <a:solidFill>
              <a:schemeClr val="bg2">
                <a:lumMod val="90000"/>
              </a:schemeClr>
            </a:solidFill>
            <a:prstDash val="solid"/>
            <a:round/>
            <a:headEnd type="none" w="med" len="med"/>
            <a:tailEnd type="none" w="med" len="med"/>
          </a:ln>
        </p:spPr>
      </p:cxnSp>
      <p:cxnSp>
        <p:nvCxnSpPr>
          <p:cNvPr id="18" name="Google Shape;1127;p55">
            <a:extLst>
              <a:ext uri="{FF2B5EF4-FFF2-40B4-BE49-F238E27FC236}">
                <a16:creationId xmlns:a16="http://schemas.microsoft.com/office/drawing/2014/main" id="{76B810AD-099F-0112-F371-E096F52209B3}"/>
              </a:ext>
            </a:extLst>
          </p:cNvPr>
          <p:cNvCxnSpPr/>
          <p:nvPr/>
        </p:nvCxnSpPr>
        <p:spPr>
          <a:xfrm rot="10800000">
            <a:off x="2508305" y="2380835"/>
            <a:ext cx="0" cy="565229"/>
          </a:xfrm>
          <a:prstGeom prst="straightConnector1">
            <a:avLst/>
          </a:prstGeom>
          <a:noFill/>
          <a:ln w="50800" cap="flat" cmpd="sng">
            <a:solidFill>
              <a:schemeClr val="bg2">
                <a:lumMod val="90000"/>
              </a:schemeClr>
            </a:solidFill>
            <a:prstDash val="solid"/>
            <a:round/>
            <a:headEnd type="none" w="med" len="med"/>
            <a:tailEnd type="oval" w="med" len="med"/>
          </a:ln>
        </p:spPr>
      </p:cxnSp>
      <p:sp>
        <p:nvSpPr>
          <p:cNvPr id="19" name="Google Shape;1125;p55">
            <a:extLst>
              <a:ext uri="{FF2B5EF4-FFF2-40B4-BE49-F238E27FC236}">
                <a16:creationId xmlns:a16="http://schemas.microsoft.com/office/drawing/2014/main" id="{5E91F64B-34E5-B7F1-B2E0-CD2CA3C465BF}"/>
              </a:ext>
            </a:extLst>
          </p:cNvPr>
          <p:cNvSpPr/>
          <p:nvPr/>
        </p:nvSpPr>
        <p:spPr>
          <a:xfrm>
            <a:off x="1931507" y="2943507"/>
            <a:ext cx="1153608" cy="1154045"/>
          </a:xfrm>
          <a:prstGeom prst="ellipse">
            <a:avLst/>
          </a:prstGeom>
          <a:noFill/>
          <a:ln w="50800" cap="flat" cmpd="sng">
            <a:solidFill>
              <a:schemeClr val="bg2">
                <a:lumMod val="90000"/>
              </a:schemeClr>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1400" kern="0">
              <a:solidFill>
                <a:srgbClr val="000000"/>
              </a:solidFill>
              <a:latin typeface="Arial"/>
              <a:cs typeface="Arial"/>
              <a:sym typeface="Arial"/>
            </a:endParaRPr>
          </a:p>
        </p:txBody>
      </p:sp>
      <p:sp>
        <p:nvSpPr>
          <p:cNvPr id="20" name="Google Shape;1128;p55">
            <a:extLst>
              <a:ext uri="{FF2B5EF4-FFF2-40B4-BE49-F238E27FC236}">
                <a16:creationId xmlns:a16="http://schemas.microsoft.com/office/drawing/2014/main" id="{9D5E7C92-F926-D150-9610-41A2BFF9E114}"/>
              </a:ext>
            </a:extLst>
          </p:cNvPr>
          <p:cNvSpPr/>
          <p:nvPr/>
        </p:nvSpPr>
        <p:spPr>
          <a:xfrm>
            <a:off x="6606837" y="2943507"/>
            <a:ext cx="1153608" cy="1154045"/>
          </a:xfrm>
          <a:prstGeom prst="ellipse">
            <a:avLst/>
          </a:prstGeom>
          <a:noFill/>
          <a:ln w="50800" cap="flat" cmpd="sng">
            <a:solidFill>
              <a:schemeClr val="bg2">
                <a:lumMod val="90000"/>
              </a:schemeClr>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1400" kern="0">
              <a:solidFill>
                <a:srgbClr val="000000"/>
              </a:solidFill>
              <a:latin typeface="Arial"/>
              <a:cs typeface="Arial"/>
              <a:sym typeface="Arial"/>
            </a:endParaRPr>
          </a:p>
        </p:txBody>
      </p:sp>
      <p:grpSp>
        <p:nvGrpSpPr>
          <p:cNvPr id="21" name="Google Shape;1129;p55">
            <a:extLst>
              <a:ext uri="{FF2B5EF4-FFF2-40B4-BE49-F238E27FC236}">
                <a16:creationId xmlns:a16="http://schemas.microsoft.com/office/drawing/2014/main" id="{8F4731E0-4AD7-0FDB-1782-653817115234}"/>
              </a:ext>
            </a:extLst>
          </p:cNvPr>
          <p:cNvGrpSpPr/>
          <p:nvPr/>
        </p:nvGrpSpPr>
        <p:grpSpPr>
          <a:xfrm>
            <a:off x="8944428" y="2943507"/>
            <a:ext cx="1153608" cy="1655984"/>
            <a:chOff x="6999166" y="2292572"/>
            <a:chExt cx="792300" cy="1137333"/>
          </a:xfrm>
        </p:grpSpPr>
        <p:cxnSp>
          <p:nvCxnSpPr>
            <p:cNvPr id="26" name="Google Shape;1130;p55">
              <a:extLst>
                <a:ext uri="{FF2B5EF4-FFF2-40B4-BE49-F238E27FC236}">
                  <a16:creationId xmlns:a16="http://schemas.microsoft.com/office/drawing/2014/main" id="{388773B7-08BC-5D00-EF2D-9D8DAB741E36}"/>
                </a:ext>
              </a:extLst>
            </p:cNvPr>
            <p:cNvCxnSpPr/>
            <p:nvPr/>
          </p:nvCxnSpPr>
          <p:spPr>
            <a:xfrm>
              <a:off x="7395553" y="3080104"/>
              <a:ext cx="0" cy="349800"/>
            </a:xfrm>
            <a:prstGeom prst="straightConnector1">
              <a:avLst/>
            </a:prstGeom>
            <a:noFill/>
            <a:ln w="50800" cap="flat" cmpd="sng">
              <a:solidFill>
                <a:schemeClr val="bg2">
                  <a:lumMod val="90000"/>
                </a:schemeClr>
              </a:solidFill>
              <a:prstDash val="solid"/>
              <a:round/>
              <a:headEnd type="none" w="med" len="med"/>
              <a:tailEnd type="oval" w="med" len="med"/>
            </a:ln>
          </p:spPr>
        </p:cxnSp>
        <p:sp>
          <p:nvSpPr>
            <p:cNvPr id="27" name="Google Shape;1131;p55">
              <a:extLst>
                <a:ext uri="{FF2B5EF4-FFF2-40B4-BE49-F238E27FC236}">
                  <a16:creationId xmlns:a16="http://schemas.microsoft.com/office/drawing/2014/main" id="{0CF6A5FA-8157-E427-C76C-43C1DA505ACD}"/>
                </a:ext>
              </a:extLst>
            </p:cNvPr>
            <p:cNvSpPr/>
            <p:nvPr/>
          </p:nvSpPr>
          <p:spPr>
            <a:xfrm>
              <a:off x="6999166" y="2292572"/>
              <a:ext cx="792300" cy="792600"/>
            </a:xfrm>
            <a:prstGeom prst="ellipse">
              <a:avLst/>
            </a:prstGeom>
            <a:noFill/>
            <a:ln w="50800" cap="flat" cmpd="sng">
              <a:solidFill>
                <a:schemeClr val="bg2">
                  <a:lumMod val="90000"/>
                </a:schemeClr>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1400" kern="0">
                <a:solidFill>
                  <a:srgbClr val="000000"/>
                </a:solidFill>
                <a:latin typeface="Arial"/>
                <a:cs typeface="Arial"/>
                <a:sym typeface="Arial"/>
              </a:endParaRPr>
            </a:p>
          </p:txBody>
        </p:sp>
      </p:grpSp>
      <p:sp>
        <p:nvSpPr>
          <p:cNvPr id="22" name="Google Shape;1126;p55">
            <a:extLst>
              <a:ext uri="{FF2B5EF4-FFF2-40B4-BE49-F238E27FC236}">
                <a16:creationId xmlns:a16="http://schemas.microsoft.com/office/drawing/2014/main" id="{DFCD8516-BF90-72D5-E2D9-706174250C8B}"/>
              </a:ext>
            </a:extLst>
          </p:cNvPr>
          <p:cNvSpPr/>
          <p:nvPr/>
        </p:nvSpPr>
        <p:spPr>
          <a:xfrm>
            <a:off x="4269208" y="2943507"/>
            <a:ext cx="1153608" cy="1154045"/>
          </a:xfrm>
          <a:prstGeom prst="ellipse">
            <a:avLst/>
          </a:prstGeom>
          <a:noFill/>
          <a:ln w="50800" cap="flat" cmpd="sng">
            <a:solidFill>
              <a:schemeClr val="bg2">
                <a:lumMod val="90000"/>
              </a:schemeClr>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1400" kern="0">
              <a:solidFill>
                <a:srgbClr val="000000"/>
              </a:solidFill>
              <a:latin typeface="Arial"/>
              <a:cs typeface="Arial"/>
              <a:sym typeface="Arial"/>
            </a:endParaRPr>
          </a:p>
        </p:txBody>
      </p:sp>
      <p:cxnSp>
        <p:nvCxnSpPr>
          <p:cNvPr id="23" name="Google Shape;1132;p55">
            <a:extLst>
              <a:ext uri="{FF2B5EF4-FFF2-40B4-BE49-F238E27FC236}">
                <a16:creationId xmlns:a16="http://schemas.microsoft.com/office/drawing/2014/main" id="{AF9D4CF5-98AE-8A24-93EF-0CE97674E9D9}"/>
              </a:ext>
            </a:extLst>
          </p:cNvPr>
          <p:cNvCxnSpPr/>
          <p:nvPr/>
        </p:nvCxnSpPr>
        <p:spPr>
          <a:xfrm>
            <a:off x="5422925" y="3520529"/>
            <a:ext cx="1184184" cy="0"/>
          </a:xfrm>
          <a:prstGeom prst="straightConnector1">
            <a:avLst/>
          </a:prstGeom>
          <a:noFill/>
          <a:ln w="50800" cap="flat" cmpd="sng">
            <a:solidFill>
              <a:schemeClr val="bg2">
                <a:lumMod val="90000"/>
              </a:schemeClr>
            </a:solidFill>
            <a:prstDash val="solid"/>
            <a:round/>
            <a:headEnd type="none" w="med" len="med"/>
            <a:tailEnd type="none" w="med" len="med"/>
          </a:ln>
        </p:spPr>
      </p:cxnSp>
      <p:cxnSp>
        <p:nvCxnSpPr>
          <p:cNvPr id="24" name="Google Shape;1133;p55">
            <a:extLst>
              <a:ext uri="{FF2B5EF4-FFF2-40B4-BE49-F238E27FC236}">
                <a16:creationId xmlns:a16="http://schemas.microsoft.com/office/drawing/2014/main" id="{5ECE27FA-80AF-D553-6FA7-6B662D0EF876}"/>
              </a:ext>
            </a:extLst>
          </p:cNvPr>
          <p:cNvCxnSpPr/>
          <p:nvPr/>
        </p:nvCxnSpPr>
        <p:spPr>
          <a:xfrm>
            <a:off x="7762610" y="3520529"/>
            <a:ext cx="1184184" cy="0"/>
          </a:xfrm>
          <a:prstGeom prst="straightConnector1">
            <a:avLst/>
          </a:prstGeom>
          <a:noFill/>
          <a:ln w="50800" cap="flat" cmpd="sng">
            <a:solidFill>
              <a:schemeClr val="bg2">
                <a:lumMod val="90000"/>
              </a:schemeClr>
            </a:solidFill>
            <a:prstDash val="solid"/>
            <a:round/>
            <a:headEnd type="none" w="med" len="med"/>
            <a:tailEnd type="none" w="med" len="med"/>
          </a:ln>
        </p:spPr>
      </p:cxnSp>
      <p:cxnSp>
        <p:nvCxnSpPr>
          <p:cNvPr id="25" name="Google Shape;1134;p55">
            <a:extLst>
              <a:ext uri="{FF2B5EF4-FFF2-40B4-BE49-F238E27FC236}">
                <a16:creationId xmlns:a16="http://schemas.microsoft.com/office/drawing/2014/main" id="{BFC80B63-40C6-26A6-0835-0EB7B8DEF016}"/>
              </a:ext>
            </a:extLst>
          </p:cNvPr>
          <p:cNvCxnSpPr/>
          <p:nvPr/>
        </p:nvCxnSpPr>
        <p:spPr>
          <a:xfrm rot="10800000">
            <a:off x="7183635" y="2380835"/>
            <a:ext cx="0" cy="565229"/>
          </a:xfrm>
          <a:prstGeom prst="straightConnector1">
            <a:avLst/>
          </a:prstGeom>
          <a:noFill/>
          <a:ln w="50800" cap="flat" cmpd="sng">
            <a:solidFill>
              <a:schemeClr val="bg2">
                <a:lumMod val="90000"/>
              </a:schemeClr>
            </a:solidFill>
            <a:prstDash val="solid"/>
            <a:round/>
            <a:headEnd type="none" w="med" len="med"/>
            <a:tailEnd type="oval" w="med" len="med"/>
          </a:ln>
        </p:spPr>
      </p:cxnSp>
      <p:sp>
        <p:nvSpPr>
          <p:cNvPr id="7" name="Google Shape;1135;p55">
            <a:extLst>
              <a:ext uri="{FF2B5EF4-FFF2-40B4-BE49-F238E27FC236}">
                <a16:creationId xmlns:a16="http://schemas.microsoft.com/office/drawing/2014/main" id="{EE074AB4-DA63-C898-27A2-D2F228F534FA}"/>
              </a:ext>
            </a:extLst>
          </p:cNvPr>
          <p:cNvSpPr txBox="1"/>
          <p:nvPr/>
        </p:nvSpPr>
        <p:spPr>
          <a:xfrm>
            <a:off x="1989158" y="3006031"/>
            <a:ext cx="1038291" cy="1002473"/>
          </a:xfrm>
          <a:prstGeom prst="rect">
            <a:avLst/>
          </a:prstGeom>
          <a:noFill/>
          <a:ln>
            <a:noFill/>
          </a:ln>
        </p:spPr>
        <p:txBody>
          <a:bodyPr spcFirstLastPara="1" wrap="square" lIns="243828" tIns="243828" rIns="243828" bIns="243828" anchor="ctr" anchorCtr="0">
            <a:noAutofit/>
          </a:bodyPr>
          <a:lstStyle/>
          <a:p>
            <a:pPr algn="ctr" defTabSz="2438674">
              <a:buClr>
                <a:srgbClr val="000000"/>
              </a:buClr>
            </a:pPr>
            <a:r>
              <a:rPr lang="es" sz="3600" b="1" kern="0" dirty="0">
                <a:solidFill>
                  <a:srgbClr val="FF8026"/>
                </a:solidFill>
                <a:latin typeface="Century Gothic" panose="020B0502020202020204" pitchFamily="34" charset="0"/>
                <a:ea typeface="Tulpen One"/>
                <a:cs typeface="Tulpen One"/>
                <a:sym typeface="Tulpen One"/>
              </a:rPr>
              <a:t>01</a:t>
            </a:r>
            <a:endParaRPr sz="3600" b="1" kern="0" dirty="0">
              <a:solidFill>
                <a:srgbClr val="FF8026"/>
              </a:solidFill>
              <a:latin typeface="Century Gothic" panose="020B0502020202020204" pitchFamily="34" charset="0"/>
              <a:ea typeface="Tulpen One"/>
              <a:cs typeface="Tulpen One"/>
              <a:sym typeface="Tulpen One"/>
            </a:endParaRPr>
          </a:p>
        </p:txBody>
      </p:sp>
      <p:sp>
        <p:nvSpPr>
          <p:cNvPr id="8" name="Google Shape;1136;p55">
            <a:extLst>
              <a:ext uri="{FF2B5EF4-FFF2-40B4-BE49-F238E27FC236}">
                <a16:creationId xmlns:a16="http://schemas.microsoft.com/office/drawing/2014/main" id="{DDC7615C-D868-EE1D-A174-33B802693430}"/>
              </a:ext>
            </a:extLst>
          </p:cNvPr>
          <p:cNvSpPr txBox="1"/>
          <p:nvPr/>
        </p:nvSpPr>
        <p:spPr>
          <a:xfrm>
            <a:off x="4311824" y="3006030"/>
            <a:ext cx="1038291" cy="1002473"/>
          </a:xfrm>
          <a:prstGeom prst="rect">
            <a:avLst/>
          </a:prstGeom>
          <a:noFill/>
          <a:ln>
            <a:noFill/>
          </a:ln>
        </p:spPr>
        <p:txBody>
          <a:bodyPr spcFirstLastPara="1" wrap="square" lIns="243828" tIns="243828" rIns="243828" bIns="243828" anchor="ctr" anchorCtr="0">
            <a:noAutofit/>
          </a:bodyPr>
          <a:lstStyle/>
          <a:p>
            <a:pPr algn="ctr" defTabSz="2438674">
              <a:buClr>
                <a:srgbClr val="000000"/>
              </a:buClr>
            </a:pPr>
            <a:r>
              <a:rPr lang="es" sz="3600" b="1" kern="0" dirty="0">
                <a:solidFill>
                  <a:srgbClr val="00BAB5"/>
                </a:solidFill>
                <a:latin typeface="Century Gothic" panose="020B0502020202020204" pitchFamily="34" charset="0"/>
                <a:ea typeface="Tulpen One"/>
                <a:cs typeface="Tulpen One"/>
                <a:sym typeface="Tulpen One"/>
              </a:rPr>
              <a:t>02</a:t>
            </a:r>
            <a:endParaRPr sz="3600" b="1" kern="0" dirty="0">
              <a:solidFill>
                <a:srgbClr val="00BAB5"/>
              </a:solidFill>
              <a:latin typeface="Century Gothic" panose="020B0502020202020204" pitchFamily="34" charset="0"/>
              <a:ea typeface="Tulpen One"/>
              <a:cs typeface="Tulpen One"/>
              <a:sym typeface="Tulpen One"/>
            </a:endParaRPr>
          </a:p>
        </p:txBody>
      </p:sp>
      <p:sp>
        <p:nvSpPr>
          <p:cNvPr id="9" name="Google Shape;1137;p55">
            <a:extLst>
              <a:ext uri="{FF2B5EF4-FFF2-40B4-BE49-F238E27FC236}">
                <a16:creationId xmlns:a16="http://schemas.microsoft.com/office/drawing/2014/main" id="{B106D047-0C81-ACEF-E8F0-D5C5E16DB3A9}"/>
              </a:ext>
            </a:extLst>
          </p:cNvPr>
          <p:cNvSpPr txBox="1"/>
          <p:nvPr/>
        </p:nvSpPr>
        <p:spPr>
          <a:xfrm>
            <a:off x="6664631" y="3013716"/>
            <a:ext cx="1038291" cy="1002473"/>
          </a:xfrm>
          <a:prstGeom prst="rect">
            <a:avLst/>
          </a:prstGeom>
          <a:noFill/>
          <a:ln>
            <a:noFill/>
          </a:ln>
        </p:spPr>
        <p:txBody>
          <a:bodyPr spcFirstLastPara="1" wrap="square" lIns="243828" tIns="243828" rIns="243828" bIns="243828" anchor="ctr" anchorCtr="0">
            <a:noAutofit/>
          </a:bodyPr>
          <a:lstStyle/>
          <a:p>
            <a:pPr algn="ctr" defTabSz="2438674">
              <a:buClr>
                <a:srgbClr val="000000"/>
              </a:buClr>
            </a:pPr>
            <a:r>
              <a:rPr lang="es" sz="3600" b="1" kern="0" dirty="0">
                <a:solidFill>
                  <a:srgbClr val="A8436F"/>
                </a:solidFill>
                <a:latin typeface="Century Gothic" panose="020B0502020202020204" pitchFamily="34" charset="0"/>
                <a:ea typeface="Tulpen One"/>
                <a:cs typeface="Tulpen One"/>
                <a:sym typeface="Tulpen One"/>
              </a:rPr>
              <a:t>03</a:t>
            </a:r>
            <a:endParaRPr sz="3600" b="1" kern="0" dirty="0">
              <a:solidFill>
                <a:srgbClr val="A8436F"/>
              </a:solidFill>
              <a:latin typeface="Century Gothic" panose="020B0502020202020204" pitchFamily="34" charset="0"/>
              <a:ea typeface="Tulpen One"/>
              <a:cs typeface="Tulpen One"/>
              <a:sym typeface="Tulpen One"/>
            </a:endParaRPr>
          </a:p>
        </p:txBody>
      </p:sp>
      <p:sp>
        <p:nvSpPr>
          <p:cNvPr id="10" name="Google Shape;1138;p55">
            <a:extLst>
              <a:ext uri="{FF2B5EF4-FFF2-40B4-BE49-F238E27FC236}">
                <a16:creationId xmlns:a16="http://schemas.microsoft.com/office/drawing/2014/main" id="{B84A43BB-006B-31C3-4ADE-49C1C778D7F3}"/>
              </a:ext>
            </a:extLst>
          </p:cNvPr>
          <p:cNvSpPr txBox="1"/>
          <p:nvPr/>
        </p:nvSpPr>
        <p:spPr>
          <a:xfrm>
            <a:off x="9002086" y="3013715"/>
            <a:ext cx="1038291" cy="1002473"/>
          </a:xfrm>
          <a:prstGeom prst="rect">
            <a:avLst/>
          </a:prstGeom>
          <a:noFill/>
          <a:ln>
            <a:noFill/>
          </a:ln>
        </p:spPr>
        <p:txBody>
          <a:bodyPr spcFirstLastPara="1" wrap="square" lIns="243828" tIns="243828" rIns="243828" bIns="243828" anchor="ctr" anchorCtr="0">
            <a:noAutofit/>
          </a:bodyPr>
          <a:lstStyle/>
          <a:p>
            <a:pPr algn="ctr" defTabSz="2438674">
              <a:buClr>
                <a:srgbClr val="000000"/>
              </a:buClr>
            </a:pPr>
            <a:r>
              <a:rPr lang="es" sz="3600" b="1" kern="0" dirty="0">
                <a:solidFill>
                  <a:srgbClr val="419CCC"/>
                </a:solidFill>
                <a:latin typeface="Century Gothic" panose="020B0502020202020204" pitchFamily="34" charset="0"/>
                <a:ea typeface="Tulpen One"/>
                <a:cs typeface="Tulpen One"/>
                <a:sym typeface="Tulpen One"/>
              </a:rPr>
              <a:t>04</a:t>
            </a:r>
            <a:endParaRPr sz="3600" b="1" kern="0" dirty="0">
              <a:solidFill>
                <a:srgbClr val="419CCC"/>
              </a:solidFill>
              <a:latin typeface="Century Gothic" panose="020B0502020202020204" pitchFamily="34" charset="0"/>
              <a:ea typeface="Tulpen One"/>
              <a:cs typeface="Tulpen One"/>
              <a:sym typeface="Tulpen One"/>
            </a:endParaRPr>
          </a:p>
        </p:txBody>
      </p:sp>
      <p:sp>
        <p:nvSpPr>
          <p:cNvPr id="11" name="Google Shape;1139;p55">
            <a:extLst>
              <a:ext uri="{FF2B5EF4-FFF2-40B4-BE49-F238E27FC236}">
                <a16:creationId xmlns:a16="http://schemas.microsoft.com/office/drawing/2014/main" id="{795ED0C9-3892-5EE0-0804-5FBE0C46EAD5}"/>
              </a:ext>
            </a:extLst>
          </p:cNvPr>
          <p:cNvSpPr txBox="1"/>
          <p:nvPr/>
        </p:nvSpPr>
        <p:spPr>
          <a:xfrm>
            <a:off x="8058299" y="4571012"/>
            <a:ext cx="2935781" cy="1002473"/>
          </a:xfrm>
          <a:prstGeom prst="rect">
            <a:avLst/>
          </a:prstGeom>
          <a:noFill/>
          <a:ln>
            <a:noFill/>
          </a:ln>
        </p:spPr>
        <p:txBody>
          <a:bodyPr spcFirstLastPara="1" wrap="square" lIns="243828" tIns="243828" rIns="243828" bIns="243828" anchor="t" anchorCtr="0">
            <a:noAutofit/>
          </a:bodyPr>
          <a:lstStyle/>
          <a:p>
            <a:pPr defTabSz="2438674">
              <a:spcAft>
                <a:spcPts val="4267"/>
              </a:spcAft>
              <a:buClr>
                <a:srgbClr val="000000"/>
              </a:buClr>
            </a:pPr>
            <a:r>
              <a:rPr lang="es" sz="2000" b="1" kern="0" dirty="0">
                <a:solidFill>
                  <a:srgbClr val="419CCC"/>
                </a:solidFill>
                <a:latin typeface="Century Gothic" panose="020B0502020202020204" pitchFamily="34" charset="0"/>
                <a:ea typeface="Tulpen One"/>
                <a:cs typeface="Tulpen One"/>
                <a:sym typeface="Tulpen One"/>
              </a:rPr>
              <a:t>PROJECT 4</a:t>
            </a:r>
            <a:br>
              <a:rPr lang="es" sz="1100" kern="0" dirty="0">
                <a:ea typeface="Barlow Semi Condensed Medium"/>
                <a:cs typeface="Barlow Semi Condensed Medium"/>
                <a:sym typeface="Barlow Semi Condensed Medium"/>
              </a:rPr>
            </a:br>
            <a:r>
              <a:rPr lang="en-US" sz="1100" kern="0" dirty="0">
                <a:ea typeface="Josefin Slab"/>
                <a:cs typeface="Josefin Slab"/>
                <a:sym typeface="Josefin Slab"/>
              </a:rPr>
              <a:t>simply dummy text of the printing and typesetting</a:t>
            </a:r>
          </a:p>
          <a:p>
            <a:pPr defTabSz="2438674">
              <a:spcAft>
                <a:spcPts val="4267"/>
              </a:spcAft>
              <a:buClr>
                <a:srgbClr val="000000"/>
              </a:buClr>
            </a:pPr>
            <a:endParaRPr sz="1100" kern="0" dirty="0">
              <a:ea typeface="Josefin Slab SemiBold"/>
              <a:cs typeface="Josefin Slab SemiBold"/>
              <a:sym typeface="Josefin Slab SemiBold"/>
            </a:endParaRPr>
          </a:p>
        </p:txBody>
      </p:sp>
      <p:sp>
        <p:nvSpPr>
          <p:cNvPr id="12" name="Google Shape;1140;p55">
            <a:extLst>
              <a:ext uri="{FF2B5EF4-FFF2-40B4-BE49-F238E27FC236}">
                <a16:creationId xmlns:a16="http://schemas.microsoft.com/office/drawing/2014/main" id="{0F7353AB-A9B0-1313-9B8C-C4F070AB6A79}"/>
              </a:ext>
            </a:extLst>
          </p:cNvPr>
          <p:cNvSpPr txBox="1"/>
          <p:nvPr/>
        </p:nvSpPr>
        <p:spPr>
          <a:xfrm>
            <a:off x="3539789" y="4571011"/>
            <a:ext cx="2620844" cy="1002473"/>
          </a:xfrm>
          <a:prstGeom prst="rect">
            <a:avLst/>
          </a:prstGeom>
          <a:noFill/>
          <a:ln>
            <a:noFill/>
          </a:ln>
        </p:spPr>
        <p:txBody>
          <a:bodyPr spcFirstLastPara="1" wrap="square" lIns="243828" tIns="243828" rIns="243828" bIns="243828" anchor="t" anchorCtr="0">
            <a:noAutofit/>
          </a:bodyPr>
          <a:lstStyle/>
          <a:p>
            <a:pPr defTabSz="2438674">
              <a:spcAft>
                <a:spcPts val="4267"/>
              </a:spcAft>
              <a:buClr>
                <a:srgbClr val="000000"/>
              </a:buClr>
            </a:pPr>
            <a:r>
              <a:rPr lang="es" sz="2000" b="1" kern="0" dirty="0">
                <a:solidFill>
                  <a:srgbClr val="00BAB5"/>
                </a:solidFill>
                <a:latin typeface="Century Gothic" panose="020B0502020202020204" pitchFamily="34" charset="0"/>
                <a:ea typeface="Tulpen One"/>
                <a:cs typeface="Tulpen One"/>
                <a:sym typeface="Tulpen One"/>
              </a:rPr>
              <a:t>PROJECT 5</a:t>
            </a:r>
            <a:br>
              <a:rPr lang="es" sz="1100" kern="0" dirty="0">
                <a:ea typeface="Zilla Slab Light"/>
                <a:cs typeface="Zilla Slab Light"/>
                <a:sym typeface="Zilla Slab Light"/>
              </a:rPr>
            </a:br>
            <a:r>
              <a:rPr lang="en-US" sz="1100" kern="0" dirty="0">
                <a:ea typeface="Josefin Slab"/>
                <a:cs typeface="Josefin Slab"/>
                <a:sym typeface="Josefin Slab"/>
              </a:rPr>
              <a:t>simply dummy text of the printing and typesetting</a:t>
            </a:r>
          </a:p>
          <a:p>
            <a:pPr defTabSz="2438674">
              <a:spcAft>
                <a:spcPts val="4267"/>
              </a:spcAft>
              <a:buClr>
                <a:srgbClr val="000000"/>
              </a:buClr>
            </a:pPr>
            <a:endParaRPr sz="1100" kern="0" dirty="0">
              <a:ea typeface="Josefin Slab SemiBold"/>
              <a:cs typeface="Josefin Slab SemiBold"/>
              <a:sym typeface="Josefin Slab SemiBold"/>
            </a:endParaRPr>
          </a:p>
        </p:txBody>
      </p:sp>
      <p:cxnSp>
        <p:nvCxnSpPr>
          <p:cNvPr id="29" name="Straight Connector 28">
            <a:extLst>
              <a:ext uri="{FF2B5EF4-FFF2-40B4-BE49-F238E27FC236}">
                <a16:creationId xmlns:a16="http://schemas.microsoft.com/office/drawing/2014/main" id="{29C666A4-C8F7-7AAD-8D42-8568BF336671}"/>
              </a:ext>
            </a:extLst>
          </p:cNvPr>
          <p:cNvCxnSpPr>
            <a:cxnSpLocks/>
          </p:cNvCxnSpPr>
          <p:nvPr/>
        </p:nvCxnSpPr>
        <p:spPr>
          <a:xfrm>
            <a:off x="5834743" y="1524000"/>
            <a:ext cx="0" cy="741216"/>
          </a:xfrm>
          <a:prstGeom prst="line">
            <a:avLst/>
          </a:prstGeom>
          <a:ln w="47625">
            <a:solidFill>
              <a:srgbClr val="A8436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75270DF-4C94-4373-865F-094BB77417BF}"/>
              </a:ext>
            </a:extLst>
          </p:cNvPr>
          <p:cNvCxnSpPr>
            <a:cxnSpLocks/>
          </p:cNvCxnSpPr>
          <p:nvPr/>
        </p:nvCxnSpPr>
        <p:spPr>
          <a:xfrm>
            <a:off x="1262743" y="1524000"/>
            <a:ext cx="0" cy="741216"/>
          </a:xfrm>
          <a:prstGeom prst="line">
            <a:avLst/>
          </a:prstGeom>
          <a:ln w="47625">
            <a:solidFill>
              <a:srgbClr val="FF802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B0DA32C-97B1-562C-C68B-2ADB43BAC734}"/>
              </a:ext>
            </a:extLst>
          </p:cNvPr>
          <p:cNvCxnSpPr>
            <a:cxnSpLocks/>
          </p:cNvCxnSpPr>
          <p:nvPr/>
        </p:nvCxnSpPr>
        <p:spPr>
          <a:xfrm>
            <a:off x="3592286" y="4800600"/>
            <a:ext cx="0" cy="741216"/>
          </a:xfrm>
          <a:prstGeom prst="line">
            <a:avLst/>
          </a:prstGeom>
          <a:ln w="47625">
            <a:solidFill>
              <a:srgbClr val="00BAB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43552D-8968-D657-5F5B-0A917AE9F0FF}"/>
              </a:ext>
            </a:extLst>
          </p:cNvPr>
          <p:cNvCxnSpPr>
            <a:cxnSpLocks/>
          </p:cNvCxnSpPr>
          <p:nvPr/>
        </p:nvCxnSpPr>
        <p:spPr>
          <a:xfrm>
            <a:off x="8164286" y="4800600"/>
            <a:ext cx="0" cy="741216"/>
          </a:xfrm>
          <a:prstGeom prst="line">
            <a:avLst/>
          </a:prstGeom>
          <a:ln w="47625">
            <a:solidFill>
              <a:srgbClr val="419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952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Google Shape;1146;p56">
            <a:extLst>
              <a:ext uri="{FF2B5EF4-FFF2-40B4-BE49-F238E27FC236}">
                <a16:creationId xmlns:a16="http://schemas.microsoft.com/office/drawing/2014/main" id="{4931AF8B-24A9-255E-2464-BBC75DCFEEE6}"/>
              </a:ext>
            </a:extLst>
          </p:cNvPr>
          <p:cNvSpPr/>
          <p:nvPr/>
        </p:nvSpPr>
        <p:spPr>
          <a:xfrm rot="18900000">
            <a:off x="4553638" y="2424678"/>
            <a:ext cx="3178489" cy="3178490"/>
          </a:xfrm>
          <a:prstGeom prst="teardrop">
            <a:avLst>
              <a:gd name="adj" fmla="val 100000"/>
            </a:avLst>
          </a:pr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sp>
        <p:nvSpPr>
          <p:cNvPr id="4" name="Google Shape;1147;p56">
            <a:extLst>
              <a:ext uri="{FF2B5EF4-FFF2-40B4-BE49-F238E27FC236}">
                <a16:creationId xmlns:a16="http://schemas.microsoft.com/office/drawing/2014/main" id="{E53C80AB-4E89-4FDC-C64B-9278DBBB3C5A}"/>
              </a:ext>
            </a:extLst>
          </p:cNvPr>
          <p:cNvSpPr/>
          <p:nvPr/>
        </p:nvSpPr>
        <p:spPr>
          <a:xfrm rot="8100000">
            <a:off x="406336" y="2018227"/>
            <a:ext cx="3178489" cy="3178490"/>
          </a:xfrm>
          <a:prstGeom prst="teardrop">
            <a:avLst>
              <a:gd name="adj" fmla="val 100000"/>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sp>
        <p:nvSpPr>
          <p:cNvPr id="5" name="Google Shape;1148;p56">
            <a:extLst>
              <a:ext uri="{FF2B5EF4-FFF2-40B4-BE49-F238E27FC236}">
                <a16:creationId xmlns:a16="http://schemas.microsoft.com/office/drawing/2014/main" id="{2E436C60-1BBB-E3D4-68C8-7DA421F8699A}"/>
              </a:ext>
            </a:extLst>
          </p:cNvPr>
          <p:cNvSpPr/>
          <p:nvPr/>
        </p:nvSpPr>
        <p:spPr>
          <a:xfrm rot="8100000">
            <a:off x="8253500" y="1839755"/>
            <a:ext cx="3178489" cy="3178490"/>
          </a:xfrm>
          <a:prstGeom prst="teardrop">
            <a:avLst>
              <a:gd name="adj" fmla="val 100000"/>
            </a:avLst>
          </a:prstGeom>
          <a:solidFill>
            <a:srgbClr val="7DD1CE"/>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sp>
        <p:nvSpPr>
          <p:cNvPr id="9" name="Google Shape;1157;p56">
            <a:extLst>
              <a:ext uri="{FF2B5EF4-FFF2-40B4-BE49-F238E27FC236}">
                <a16:creationId xmlns:a16="http://schemas.microsoft.com/office/drawing/2014/main" id="{C7651918-D011-88F7-4115-9A257A26FD25}"/>
              </a:ext>
            </a:extLst>
          </p:cNvPr>
          <p:cNvSpPr txBox="1">
            <a:spLocks/>
          </p:cNvSpPr>
          <p:nvPr/>
        </p:nvSpPr>
        <p:spPr>
          <a:xfrm>
            <a:off x="633343" y="2779489"/>
            <a:ext cx="2724475" cy="598296"/>
          </a:xfrm>
          <a:prstGeom prst="rect">
            <a:avLst/>
          </a:prstGeom>
        </p:spPr>
        <p:txBody>
          <a:bodyPr spcFirstLastPara="1" wrap="square" lIns="243828" tIns="243828" rIns="243828" bIns="243828" anchor="b"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2000" b="1" dirty="0">
                <a:solidFill>
                  <a:schemeClr val="bg1"/>
                </a:solidFill>
                <a:latin typeface="Century Gothic" panose="020B0502020202020204" pitchFamily="34" charset="0"/>
              </a:rPr>
              <a:t>JENNA DOE, 22 </a:t>
            </a:r>
          </a:p>
        </p:txBody>
      </p:sp>
      <p:sp>
        <p:nvSpPr>
          <p:cNvPr id="10" name="Google Shape;1158;p56">
            <a:extLst>
              <a:ext uri="{FF2B5EF4-FFF2-40B4-BE49-F238E27FC236}">
                <a16:creationId xmlns:a16="http://schemas.microsoft.com/office/drawing/2014/main" id="{0F402522-CF01-FDE4-6C10-5C438818EAD9}"/>
              </a:ext>
            </a:extLst>
          </p:cNvPr>
          <p:cNvSpPr txBox="1">
            <a:spLocks/>
          </p:cNvSpPr>
          <p:nvPr/>
        </p:nvSpPr>
        <p:spPr>
          <a:xfrm>
            <a:off x="4876501" y="2936372"/>
            <a:ext cx="2532763" cy="980500"/>
          </a:xfrm>
          <a:prstGeom prst="rect">
            <a:avLst/>
          </a:prstGeom>
        </p:spPr>
        <p:txBody>
          <a:bodyPr spcFirstLastPara="1" wrap="square" lIns="243828" tIns="243828" rIns="243828" bIns="243828" anchor="b"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2000" b="1" dirty="0">
                <a:solidFill>
                  <a:schemeClr val="bg1"/>
                </a:solidFill>
                <a:latin typeface="Century Gothic" panose="020B0502020202020204" pitchFamily="34" charset="0"/>
              </a:rPr>
              <a:t>JOHN PATTERSON, 60</a:t>
            </a:r>
          </a:p>
        </p:txBody>
      </p:sp>
      <p:sp>
        <p:nvSpPr>
          <p:cNvPr id="11" name="Google Shape;1159;p56">
            <a:extLst>
              <a:ext uri="{FF2B5EF4-FFF2-40B4-BE49-F238E27FC236}">
                <a16:creationId xmlns:a16="http://schemas.microsoft.com/office/drawing/2014/main" id="{8069B7D0-D3F2-9D56-EFD5-879C96E93DEE}"/>
              </a:ext>
            </a:extLst>
          </p:cNvPr>
          <p:cNvSpPr txBox="1">
            <a:spLocks/>
          </p:cNvSpPr>
          <p:nvPr/>
        </p:nvSpPr>
        <p:spPr>
          <a:xfrm>
            <a:off x="8412144" y="2503237"/>
            <a:ext cx="2861200" cy="980500"/>
          </a:xfrm>
          <a:prstGeom prst="rect">
            <a:avLst/>
          </a:prstGeom>
        </p:spPr>
        <p:txBody>
          <a:bodyPr spcFirstLastPara="1" wrap="square" lIns="243828" tIns="243828" rIns="243828" bIns="243828" anchor="b"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2000" b="1" dirty="0">
                <a:solidFill>
                  <a:schemeClr val="bg1"/>
                </a:solidFill>
                <a:latin typeface="Century Gothic" panose="020B0502020202020204" pitchFamily="34" charset="0"/>
              </a:rPr>
              <a:t>HELENA JAMES, 44</a:t>
            </a:r>
          </a:p>
        </p:txBody>
      </p:sp>
      <p:sp>
        <p:nvSpPr>
          <p:cNvPr id="15" name="Rectangle 14">
            <a:extLst>
              <a:ext uri="{FF2B5EF4-FFF2-40B4-BE49-F238E27FC236}">
                <a16:creationId xmlns:a16="http://schemas.microsoft.com/office/drawing/2014/main" id="{4E5F6070-9180-99A0-9AD2-E892696EF761}"/>
              </a:ext>
            </a:extLst>
          </p:cNvPr>
          <p:cNvSpPr/>
          <p:nvPr/>
        </p:nvSpPr>
        <p:spPr>
          <a:xfrm>
            <a:off x="775175" y="3260105"/>
            <a:ext cx="2440810" cy="1015663"/>
          </a:xfrm>
          <a:prstGeom prst="rect">
            <a:avLst/>
          </a:prstGeom>
        </p:spPr>
        <p:txBody>
          <a:bodyPr wrap="square">
            <a:spAutoFit/>
          </a:bodyPr>
          <a:lstStyle/>
          <a:p>
            <a:pPr defTabSz="2438674">
              <a:spcAft>
                <a:spcPts val="4267"/>
              </a:spcAft>
              <a:buClr>
                <a:srgbClr val="000000"/>
              </a:buClr>
            </a:pPr>
            <a:r>
              <a:rPr lang="en-US" sz="2000" kern="0" dirty="0">
                <a:solidFill>
                  <a:schemeClr val="bg1"/>
                </a:solidFill>
                <a:latin typeface="Century Gothic" panose="020B0502020202020204" pitchFamily="34" charset="0"/>
                <a:ea typeface="Josefin Slab"/>
                <a:cs typeface="Josefin Slab"/>
                <a:sym typeface="Josefin Slab"/>
              </a:rPr>
              <a:t>simply dummy text of the printing and typesetting</a:t>
            </a:r>
          </a:p>
        </p:txBody>
      </p:sp>
      <p:sp>
        <p:nvSpPr>
          <p:cNvPr id="16" name="Rectangle 15">
            <a:extLst>
              <a:ext uri="{FF2B5EF4-FFF2-40B4-BE49-F238E27FC236}">
                <a16:creationId xmlns:a16="http://schemas.microsoft.com/office/drawing/2014/main" id="{E214CFD2-E419-766D-E917-8FEF5B088722}"/>
              </a:ext>
            </a:extLst>
          </p:cNvPr>
          <p:cNvSpPr/>
          <p:nvPr/>
        </p:nvSpPr>
        <p:spPr>
          <a:xfrm>
            <a:off x="4922477" y="3959421"/>
            <a:ext cx="2440810" cy="1015663"/>
          </a:xfrm>
          <a:prstGeom prst="rect">
            <a:avLst/>
          </a:prstGeom>
        </p:spPr>
        <p:txBody>
          <a:bodyPr wrap="square">
            <a:spAutoFit/>
          </a:bodyPr>
          <a:lstStyle/>
          <a:p>
            <a:pPr defTabSz="2438674">
              <a:spcAft>
                <a:spcPts val="4267"/>
              </a:spcAft>
              <a:buClr>
                <a:srgbClr val="000000"/>
              </a:buClr>
            </a:pPr>
            <a:r>
              <a:rPr lang="en-US" sz="2000" kern="0" dirty="0">
                <a:solidFill>
                  <a:schemeClr val="bg1"/>
                </a:solidFill>
                <a:latin typeface="Century Gothic" panose="020B0502020202020204" pitchFamily="34" charset="0"/>
                <a:ea typeface="Josefin Slab"/>
                <a:cs typeface="Josefin Slab"/>
                <a:sym typeface="Josefin Slab"/>
              </a:rPr>
              <a:t>simply dummy text of the printing and typesetting</a:t>
            </a:r>
          </a:p>
        </p:txBody>
      </p:sp>
      <p:sp>
        <p:nvSpPr>
          <p:cNvPr id="17" name="Rectangle 16">
            <a:extLst>
              <a:ext uri="{FF2B5EF4-FFF2-40B4-BE49-F238E27FC236}">
                <a16:creationId xmlns:a16="http://schemas.microsoft.com/office/drawing/2014/main" id="{3F7425AB-2CFB-F46F-C140-FE517FABD2E9}"/>
              </a:ext>
            </a:extLst>
          </p:cNvPr>
          <p:cNvSpPr/>
          <p:nvPr/>
        </p:nvSpPr>
        <p:spPr>
          <a:xfrm>
            <a:off x="8622339" y="3260105"/>
            <a:ext cx="2440810" cy="1015663"/>
          </a:xfrm>
          <a:prstGeom prst="rect">
            <a:avLst/>
          </a:prstGeom>
        </p:spPr>
        <p:txBody>
          <a:bodyPr wrap="square">
            <a:spAutoFit/>
          </a:bodyPr>
          <a:lstStyle/>
          <a:p>
            <a:pPr defTabSz="2438674">
              <a:spcAft>
                <a:spcPts val="4267"/>
              </a:spcAft>
              <a:buClr>
                <a:srgbClr val="000000"/>
              </a:buClr>
            </a:pPr>
            <a:r>
              <a:rPr lang="en-US" sz="2000" kern="0" dirty="0">
                <a:solidFill>
                  <a:schemeClr val="bg1"/>
                </a:solidFill>
                <a:latin typeface="Century Gothic" panose="020B0502020202020204" pitchFamily="34" charset="0"/>
                <a:ea typeface="Josefin Slab"/>
                <a:cs typeface="Josefin Slab"/>
                <a:sym typeface="Josefin Slab"/>
              </a:rPr>
              <a:t>simply dummy text of the printing and typesetting</a:t>
            </a:r>
          </a:p>
        </p:txBody>
      </p:sp>
      <p:sp>
        <p:nvSpPr>
          <p:cNvPr id="18" name="Doughnut 17">
            <a:extLst>
              <a:ext uri="{FF2B5EF4-FFF2-40B4-BE49-F238E27FC236}">
                <a16:creationId xmlns:a16="http://schemas.microsoft.com/office/drawing/2014/main" id="{8C0A4480-E823-2CEF-E896-64A843117366}"/>
              </a:ext>
            </a:extLst>
          </p:cNvPr>
          <p:cNvSpPr/>
          <p:nvPr/>
        </p:nvSpPr>
        <p:spPr>
          <a:xfrm>
            <a:off x="1662205" y="5863230"/>
            <a:ext cx="666750" cy="666750"/>
          </a:xfrm>
          <a:prstGeom prst="donut">
            <a:avLst>
              <a:gd name="adj" fmla="val 31286"/>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ughnut 19">
            <a:extLst>
              <a:ext uri="{FF2B5EF4-FFF2-40B4-BE49-F238E27FC236}">
                <a16:creationId xmlns:a16="http://schemas.microsoft.com/office/drawing/2014/main" id="{78FB6C21-5B85-644E-9889-0E693984AFD3}"/>
              </a:ext>
            </a:extLst>
          </p:cNvPr>
          <p:cNvSpPr/>
          <p:nvPr/>
        </p:nvSpPr>
        <p:spPr>
          <a:xfrm>
            <a:off x="5809507" y="965595"/>
            <a:ext cx="666750" cy="666750"/>
          </a:xfrm>
          <a:prstGeom prst="donut">
            <a:avLst>
              <a:gd name="adj" fmla="val 31286"/>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ughnut 20">
            <a:extLst>
              <a:ext uri="{FF2B5EF4-FFF2-40B4-BE49-F238E27FC236}">
                <a16:creationId xmlns:a16="http://schemas.microsoft.com/office/drawing/2014/main" id="{406BAFA4-3797-7DF2-A7DD-1EF6BBC8ED76}"/>
              </a:ext>
            </a:extLst>
          </p:cNvPr>
          <p:cNvSpPr/>
          <p:nvPr/>
        </p:nvSpPr>
        <p:spPr>
          <a:xfrm>
            <a:off x="9509369" y="5863230"/>
            <a:ext cx="666750" cy="666750"/>
          </a:xfrm>
          <a:prstGeom prst="donut">
            <a:avLst>
              <a:gd name="adj" fmla="val 31286"/>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8101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Google Shape;262;p13">
            <a:extLst>
              <a:ext uri="{FF2B5EF4-FFF2-40B4-BE49-F238E27FC236}">
                <a16:creationId xmlns:a16="http://schemas.microsoft.com/office/drawing/2014/main" id="{63B6E382-F59F-BB10-81A7-A0AD3DB6CE9B}"/>
              </a:ext>
            </a:extLst>
          </p:cNvPr>
          <p:cNvSpPr/>
          <p:nvPr/>
        </p:nvSpPr>
        <p:spPr>
          <a:xfrm>
            <a:off x="609491" y="2614084"/>
            <a:ext cx="3342807" cy="3685115"/>
          </a:xfrm>
          <a:prstGeom prst="roundRect">
            <a:avLst>
              <a:gd name="adj" fmla="val 11302"/>
            </a:avLst>
          </a:prstGeom>
          <a:solidFill>
            <a:srgbClr val="00BAB5"/>
          </a:solidFill>
          <a:ln w="19050" cap="rnd" cmpd="sng">
            <a:noFill/>
            <a:prstDash val="solid"/>
            <a:round/>
            <a:headEnd type="none" w="sm" len="sm"/>
            <a:tailEnd type="none" w="sm" len="sm"/>
          </a:ln>
        </p:spPr>
        <p:txBody>
          <a:bodyPr spcFirstLastPara="1" wrap="square" lIns="243828" tIns="243828" rIns="243828" bIns="243828" anchor="ctr" anchorCtr="0">
            <a:noAutofit/>
          </a:bodyPr>
          <a:lstStyle/>
          <a:p>
            <a:endParaRPr sz="1200"/>
          </a:p>
        </p:txBody>
      </p:sp>
      <p:sp>
        <p:nvSpPr>
          <p:cNvPr id="4" name="Google Shape;263;p13">
            <a:extLst>
              <a:ext uri="{FF2B5EF4-FFF2-40B4-BE49-F238E27FC236}">
                <a16:creationId xmlns:a16="http://schemas.microsoft.com/office/drawing/2014/main" id="{C8DB695A-B5B6-0E5F-AB7E-0E1D836BA8FA}"/>
              </a:ext>
            </a:extLst>
          </p:cNvPr>
          <p:cNvSpPr/>
          <p:nvPr/>
        </p:nvSpPr>
        <p:spPr>
          <a:xfrm>
            <a:off x="4436266" y="2614084"/>
            <a:ext cx="3342807" cy="3685115"/>
          </a:xfrm>
          <a:prstGeom prst="roundRect">
            <a:avLst>
              <a:gd name="adj" fmla="val 11302"/>
            </a:avLst>
          </a:prstGeom>
          <a:solidFill>
            <a:srgbClr val="A8436F"/>
          </a:solidFill>
          <a:ln w="19050" cap="rnd" cmpd="sng">
            <a:noFill/>
            <a:prstDash val="solid"/>
            <a:round/>
            <a:headEnd type="none" w="sm" len="sm"/>
            <a:tailEnd type="none" w="sm" len="sm"/>
          </a:ln>
        </p:spPr>
        <p:txBody>
          <a:bodyPr spcFirstLastPara="1" wrap="square" lIns="243828" tIns="243828" rIns="243828" bIns="243828" anchor="ctr" anchorCtr="0">
            <a:noAutofit/>
          </a:bodyPr>
          <a:lstStyle/>
          <a:p>
            <a:endParaRPr sz="1200"/>
          </a:p>
        </p:txBody>
      </p:sp>
      <p:sp>
        <p:nvSpPr>
          <p:cNvPr id="5" name="Google Shape;264;p13">
            <a:extLst>
              <a:ext uri="{FF2B5EF4-FFF2-40B4-BE49-F238E27FC236}">
                <a16:creationId xmlns:a16="http://schemas.microsoft.com/office/drawing/2014/main" id="{FE7317F5-6A0B-AD4A-689D-9552D7BD547C}"/>
              </a:ext>
            </a:extLst>
          </p:cNvPr>
          <p:cNvSpPr/>
          <p:nvPr/>
        </p:nvSpPr>
        <p:spPr>
          <a:xfrm>
            <a:off x="8263040" y="2614084"/>
            <a:ext cx="3342807" cy="3685115"/>
          </a:xfrm>
          <a:prstGeom prst="roundRect">
            <a:avLst>
              <a:gd name="adj" fmla="val 11302"/>
            </a:avLst>
          </a:prstGeom>
          <a:solidFill>
            <a:srgbClr val="F26363"/>
          </a:solidFill>
          <a:ln w="19050" cap="rnd" cmpd="sng">
            <a:noFill/>
            <a:prstDash val="solid"/>
            <a:round/>
            <a:headEnd type="none" w="sm" len="sm"/>
            <a:tailEnd type="none" w="sm" len="sm"/>
          </a:ln>
        </p:spPr>
        <p:txBody>
          <a:bodyPr spcFirstLastPara="1" wrap="square" lIns="243828" tIns="243828" rIns="243828" bIns="243828" anchor="ctr" anchorCtr="0">
            <a:noAutofit/>
          </a:bodyPr>
          <a:lstStyle/>
          <a:p>
            <a:endParaRPr sz="1200"/>
          </a:p>
        </p:txBody>
      </p:sp>
      <p:grpSp>
        <p:nvGrpSpPr>
          <p:cNvPr id="6" name="Google Shape;612;p36">
            <a:extLst>
              <a:ext uri="{FF2B5EF4-FFF2-40B4-BE49-F238E27FC236}">
                <a16:creationId xmlns:a16="http://schemas.microsoft.com/office/drawing/2014/main" id="{C9F78C5C-CD72-CCF9-8F83-4B81874430A3}"/>
              </a:ext>
            </a:extLst>
          </p:cNvPr>
          <p:cNvGrpSpPr/>
          <p:nvPr/>
        </p:nvGrpSpPr>
        <p:grpSpPr>
          <a:xfrm>
            <a:off x="911800" y="1966874"/>
            <a:ext cx="1043870" cy="1043870"/>
            <a:chOff x="1101900" y="2016450"/>
            <a:chExt cx="440400" cy="440400"/>
          </a:xfrm>
        </p:grpSpPr>
        <p:sp>
          <p:nvSpPr>
            <p:cNvPr id="28" name="Google Shape;613;p36">
              <a:extLst>
                <a:ext uri="{FF2B5EF4-FFF2-40B4-BE49-F238E27FC236}">
                  <a16:creationId xmlns:a16="http://schemas.microsoft.com/office/drawing/2014/main" id="{44C91522-6039-C054-30F4-3FF923FA68A5}"/>
                </a:ext>
              </a:extLst>
            </p:cNvPr>
            <p:cNvSpPr/>
            <p:nvPr/>
          </p:nvSpPr>
          <p:spPr>
            <a:xfrm>
              <a:off x="1101900" y="2016450"/>
              <a:ext cx="440400" cy="440400"/>
            </a:xfrm>
            <a:prstGeom prst="ellipse">
              <a:avLst/>
            </a:prstGeom>
            <a:solidFill>
              <a:srgbClr val="00BAB5"/>
            </a:solidFill>
            <a:ln w="88900">
              <a:solidFill>
                <a:schemeClr val="bg1"/>
              </a:solidFill>
            </a:ln>
          </p:spPr>
          <p:txBody>
            <a:bodyPr spcFirstLastPara="1" wrap="square" lIns="243828" tIns="243828" rIns="243828" bIns="243828" anchor="ctr" anchorCtr="0">
              <a:noAutofit/>
            </a:bodyPr>
            <a:lstStyle/>
            <a:p>
              <a:pPr defTabSz="2438674">
                <a:buClr>
                  <a:srgbClr val="000000"/>
                </a:buClr>
              </a:pPr>
              <a:endParaRPr sz="2800" kern="0">
                <a:solidFill>
                  <a:srgbClr val="000000"/>
                </a:solidFill>
                <a:latin typeface="Arial"/>
                <a:cs typeface="Arial"/>
                <a:sym typeface="Arial"/>
              </a:endParaRPr>
            </a:p>
          </p:txBody>
        </p:sp>
        <p:grpSp>
          <p:nvGrpSpPr>
            <p:cNvPr id="29" name="Google Shape;614;p36">
              <a:extLst>
                <a:ext uri="{FF2B5EF4-FFF2-40B4-BE49-F238E27FC236}">
                  <a16:creationId xmlns:a16="http://schemas.microsoft.com/office/drawing/2014/main" id="{6CFBA081-C638-1F1B-A132-BD42FA0BF6C9}"/>
                </a:ext>
              </a:extLst>
            </p:cNvPr>
            <p:cNvGrpSpPr/>
            <p:nvPr/>
          </p:nvGrpSpPr>
          <p:grpSpPr>
            <a:xfrm>
              <a:off x="1227879" y="2142429"/>
              <a:ext cx="188442" cy="188442"/>
              <a:chOff x="5660400" y="238125"/>
              <a:chExt cx="481825" cy="481825"/>
            </a:xfrm>
          </p:grpSpPr>
          <p:sp>
            <p:nvSpPr>
              <p:cNvPr id="30" name="Google Shape;615;p36">
                <a:extLst>
                  <a:ext uri="{FF2B5EF4-FFF2-40B4-BE49-F238E27FC236}">
                    <a16:creationId xmlns:a16="http://schemas.microsoft.com/office/drawing/2014/main" id="{C33058AD-849A-8B00-9832-860CCE0A3706}"/>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435D74"/>
                  </a:solidFill>
                  <a:latin typeface="Arial"/>
                  <a:cs typeface="Arial"/>
                  <a:sym typeface="Arial"/>
                </a:endParaRPr>
              </a:p>
            </p:txBody>
          </p:sp>
          <p:sp>
            <p:nvSpPr>
              <p:cNvPr id="31" name="Google Shape;616;p36">
                <a:extLst>
                  <a:ext uri="{FF2B5EF4-FFF2-40B4-BE49-F238E27FC236}">
                    <a16:creationId xmlns:a16="http://schemas.microsoft.com/office/drawing/2014/main" id="{D95B260E-3D2F-F2C1-86B1-A04AB0E98A24}"/>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435D74"/>
                  </a:solidFill>
                  <a:latin typeface="Arial"/>
                  <a:cs typeface="Arial"/>
                  <a:sym typeface="Arial"/>
                </a:endParaRPr>
              </a:p>
            </p:txBody>
          </p:sp>
        </p:grpSp>
      </p:grpSp>
      <p:grpSp>
        <p:nvGrpSpPr>
          <p:cNvPr id="7" name="Google Shape;617;p36">
            <a:extLst>
              <a:ext uri="{FF2B5EF4-FFF2-40B4-BE49-F238E27FC236}">
                <a16:creationId xmlns:a16="http://schemas.microsoft.com/office/drawing/2014/main" id="{77893CC0-60B5-7F25-FC0D-1C69E6C43970}"/>
              </a:ext>
            </a:extLst>
          </p:cNvPr>
          <p:cNvGrpSpPr/>
          <p:nvPr/>
        </p:nvGrpSpPr>
        <p:grpSpPr>
          <a:xfrm>
            <a:off x="4760576" y="1966724"/>
            <a:ext cx="1044176" cy="1044176"/>
            <a:chOff x="3572766" y="1921641"/>
            <a:chExt cx="390000" cy="390000"/>
          </a:xfrm>
        </p:grpSpPr>
        <p:sp>
          <p:nvSpPr>
            <p:cNvPr id="23" name="Google Shape;618;p36">
              <a:extLst>
                <a:ext uri="{FF2B5EF4-FFF2-40B4-BE49-F238E27FC236}">
                  <a16:creationId xmlns:a16="http://schemas.microsoft.com/office/drawing/2014/main" id="{9B8D693A-C933-F546-4816-80041D98B96E}"/>
                </a:ext>
              </a:extLst>
            </p:cNvPr>
            <p:cNvSpPr/>
            <p:nvPr/>
          </p:nvSpPr>
          <p:spPr>
            <a:xfrm>
              <a:off x="3572766" y="1921641"/>
              <a:ext cx="390000" cy="390000"/>
            </a:xfrm>
            <a:prstGeom prst="ellipse">
              <a:avLst/>
            </a:prstGeom>
            <a:solidFill>
              <a:srgbClr val="A8436F"/>
            </a:solidFill>
            <a:ln w="88900">
              <a:solidFill>
                <a:schemeClr val="bg1"/>
              </a:solidFill>
            </a:ln>
          </p:spPr>
          <p:txBody>
            <a:bodyPr spcFirstLastPara="1" wrap="square" lIns="243828" tIns="243828" rIns="243828" bIns="243828" anchor="ctr" anchorCtr="0">
              <a:noAutofit/>
            </a:bodyPr>
            <a:lstStyle/>
            <a:p>
              <a:pPr defTabSz="2438674">
                <a:buClr>
                  <a:srgbClr val="000000"/>
                </a:buClr>
              </a:pPr>
              <a:endParaRPr sz="2800" kern="0" dirty="0">
                <a:solidFill>
                  <a:srgbClr val="000000"/>
                </a:solidFill>
                <a:latin typeface="Arial"/>
                <a:cs typeface="Arial"/>
                <a:sym typeface="Arial"/>
              </a:endParaRPr>
            </a:p>
          </p:txBody>
        </p:sp>
        <p:grpSp>
          <p:nvGrpSpPr>
            <p:cNvPr id="24" name="Google Shape;619;p36">
              <a:extLst>
                <a:ext uri="{FF2B5EF4-FFF2-40B4-BE49-F238E27FC236}">
                  <a16:creationId xmlns:a16="http://schemas.microsoft.com/office/drawing/2014/main" id="{216A2D8E-E813-9B31-B05E-B66D87E7659B}"/>
                </a:ext>
              </a:extLst>
            </p:cNvPr>
            <p:cNvGrpSpPr/>
            <p:nvPr/>
          </p:nvGrpSpPr>
          <p:grpSpPr>
            <a:xfrm>
              <a:off x="3672872" y="2033249"/>
              <a:ext cx="189869" cy="166859"/>
              <a:chOff x="2085450" y="2057100"/>
              <a:chExt cx="481900" cy="423500"/>
            </a:xfrm>
          </p:grpSpPr>
          <p:sp>
            <p:nvSpPr>
              <p:cNvPr id="25" name="Google Shape;620;p36">
                <a:extLst>
                  <a:ext uri="{FF2B5EF4-FFF2-40B4-BE49-F238E27FC236}">
                    <a16:creationId xmlns:a16="http://schemas.microsoft.com/office/drawing/2014/main" id="{180DF2D8-8EF9-52A0-49D5-6BFAF664241B}"/>
                  </a:ext>
                </a:extLst>
              </p:cNvPr>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435D74"/>
                  </a:solidFill>
                  <a:latin typeface="Arial"/>
                  <a:cs typeface="Arial"/>
                  <a:sym typeface="Arial"/>
                </a:endParaRPr>
              </a:p>
            </p:txBody>
          </p:sp>
          <p:sp>
            <p:nvSpPr>
              <p:cNvPr id="26" name="Google Shape;621;p36">
                <a:extLst>
                  <a:ext uri="{FF2B5EF4-FFF2-40B4-BE49-F238E27FC236}">
                    <a16:creationId xmlns:a16="http://schemas.microsoft.com/office/drawing/2014/main" id="{68CB06F7-8644-A7E7-6B41-1F405E61109B}"/>
                  </a:ext>
                </a:extLst>
              </p:cNvPr>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435D74"/>
                  </a:solidFill>
                  <a:latin typeface="Arial"/>
                  <a:cs typeface="Arial"/>
                  <a:sym typeface="Arial"/>
                </a:endParaRPr>
              </a:p>
            </p:txBody>
          </p:sp>
          <p:sp>
            <p:nvSpPr>
              <p:cNvPr id="27" name="Google Shape;622;p36">
                <a:extLst>
                  <a:ext uri="{FF2B5EF4-FFF2-40B4-BE49-F238E27FC236}">
                    <a16:creationId xmlns:a16="http://schemas.microsoft.com/office/drawing/2014/main" id="{4FBCD3E5-0C76-245C-C89F-3C4FD722DF55}"/>
                  </a:ext>
                </a:extLst>
              </p:cNvPr>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435D74"/>
                  </a:solidFill>
                  <a:latin typeface="Arial"/>
                  <a:cs typeface="Arial"/>
                  <a:sym typeface="Arial"/>
                </a:endParaRPr>
              </a:p>
            </p:txBody>
          </p:sp>
        </p:grpSp>
      </p:grpSp>
      <p:grpSp>
        <p:nvGrpSpPr>
          <p:cNvPr id="8" name="Google Shape;623;p36">
            <a:extLst>
              <a:ext uri="{FF2B5EF4-FFF2-40B4-BE49-F238E27FC236}">
                <a16:creationId xmlns:a16="http://schemas.microsoft.com/office/drawing/2014/main" id="{E719A0B4-DE42-EB95-262E-5A5E490712A2}"/>
              </a:ext>
            </a:extLst>
          </p:cNvPr>
          <p:cNvGrpSpPr/>
          <p:nvPr/>
        </p:nvGrpSpPr>
        <p:grpSpPr>
          <a:xfrm>
            <a:off x="8609353" y="1966874"/>
            <a:ext cx="1043870" cy="1043870"/>
            <a:chOff x="6272250" y="2008552"/>
            <a:chExt cx="440400" cy="440400"/>
          </a:xfrm>
        </p:grpSpPr>
        <p:sp>
          <p:nvSpPr>
            <p:cNvPr id="15" name="Google Shape;624;p36">
              <a:extLst>
                <a:ext uri="{FF2B5EF4-FFF2-40B4-BE49-F238E27FC236}">
                  <a16:creationId xmlns:a16="http://schemas.microsoft.com/office/drawing/2014/main" id="{55A548B3-95C7-BB6C-9C3A-7A6D27F69D3F}"/>
                </a:ext>
              </a:extLst>
            </p:cNvPr>
            <p:cNvSpPr/>
            <p:nvPr/>
          </p:nvSpPr>
          <p:spPr>
            <a:xfrm>
              <a:off x="6272250" y="2008552"/>
              <a:ext cx="440400" cy="440400"/>
            </a:xfrm>
            <a:prstGeom prst="ellipse">
              <a:avLst/>
            </a:prstGeom>
            <a:solidFill>
              <a:srgbClr val="F46C68"/>
            </a:solidFill>
            <a:ln w="88900">
              <a:solidFill>
                <a:schemeClr val="bg1"/>
              </a:solidFill>
            </a:ln>
          </p:spPr>
          <p:txBody>
            <a:bodyPr spcFirstLastPara="1" wrap="square" lIns="243828" tIns="243828" rIns="243828" bIns="243828" anchor="ctr" anchorCtr="0">
              <a:noAutofit/>
            </a:bodyPr>
            <a:lstStyle/>
            <a:p>
              <a:pPr defTabSz="2438674">
                <a:buClr>
                  <a:srgbClr val="000000"/>
                </a:buClr>
              </a:pPr>
              <a:endParaRPr sz="2800" kern="0" dirty="0">
                <a:solidFill>
                  <a:srgbClr val="000000"/>
                </a:solidFill>
                <a:latin typeface="Arial"/>
                <a:cs typeface="Arial"/>
                <a:sym typeface="Arial"/>
              </a:endParaRPr>
            </a:p>
          </p:txBody>
        </p:sp>
        <p:grpSp>
          <p:nvGrpSpPr>
            <p:cNvPr id="16" name="Google Shape;625;p36">
              <a:extLst>
                <a:ext uri="{FF2B5EF4-FFF2-40B4-BE49-F238E27FC236}">
                  <a16:creationId xmlns:a16="http://schemas.microsoft.com/office/drawing/2014/main" id="{05152839-9BFF-77B3-CFC9-FA2EC844D27C}"/>
                </a:ext>
              </a:extLst>
            </p:cNvPr>
            <p:cNvGrpSpPr/>
            <p:nvPr/>
          </p:nvGrpSpPr>
          <p:grpSpPr>
            <a:xfrm>
              <a:off x="6389764" y="2127464"/>
              <a:ext cx="205373" cy="202576"/>
              <a:chOff x="2084100" y="4400250"/>
              <a:chExt cx="486550" cy="479925"/>
            </a:xfrm>
          </p:grpSpPr>
          <p:sp>
            <p:nvSpPr>
              <p:cNvPr id="17" name="Google Shape;626;p36">
                <a:extLst>
                  <a:ext uri="{FF2B5EF4-FFF2-40B4-BE49-F238E27FC236}">
                    <a16:creationId xmlns:a16="http://schemas.microsoft.com/office/drawing/2014/main" id="{FDB61111-DCC3-63E1-BE22-16692B399BE5}"/>
                  </a:ext>
                </a:extLst>
              </p:cNvPr>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435D74"/>
                  </a:solidFill>
                  <a:latin typeface="Arial"/>
                  <a:cs typeface="Arial"/>
                  <a:sym typeface="Arial"/>
                </a:endParaRPr>
              </a:p>
            </p:txBody>
          </p:sp>
          <p:sp>
            <p:nvSpPr>
              <p:cNvPr id="18" name="Google Shape;627;p36">
                <a:extLst>
                  <a:ext uri="{FF2B5EF4-FFF2-40B4-BE49-F238E27FC236}">
                    <a16:creationId xmlns:a16="http://schemas.microsoft.com/office/drawing/2014/main" id="{ABEF452B-F343-1CC3-98B5-FF384AA18E8D}"/>
                  </a:ext>
                </a:extLst>
              </p:cNvPr>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435D74"/>
                  </a:solidFill>
                  <a:latin typeface="Arial"/>
                  <a:cs typeface="Arial"/>
                  <a:sym typeface="Arial"/>
                </a:endParaRPr>
              </a:p>
            </p:txBody>
          </p:sp>
          <p:sp>
            <p:nvSpPr>
              <p:cNvPr id="19" name="Google Shape;628;p36">
                <a:extLst>
                  <a:ext uri="{FF2B5EF4-FFF2-40B4-BE49-F238E27FC236}">
                    <a16:creationId xmlns:a16="http://schemas.microsoft.com/office/drawing/2014/main" id="{01ADC653-3F29-3E2D-4F28-B447BCA7A823}"/>
                  </a:ext>
                </a:extLst>
              </p:cNvPr>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435D74"/>
                  </a:solidFill>
                  <a:latin typeface="Arial"/>
                  <a:cs typeface="Arial"/>
                  <a:sym typeface="Arial"/>
                </a:endParaRPr>
              </a:p>
            </p:txBody>
          </p:sp>
          <p:sp>
            <p:nvSpPr>
              <p:cNvPr id="20" name="Google Shape;629;p36">
                <a:extLst>
                  <a:ext uri="{FF2B5EF4-FFF2-40B4-BE49-F238E27FC236}">
                    <a16:creationId xmlns:a16="http://schemas.microsoft.com/office/drawing/2014/main" id="{E1FAF695-6D48-FAC8-0F81-A0F6874404AD}"/>
                  </a:ext>
                </a:extLst>
              </p:cNvPr>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435D74"/>
                  </a:solidFill>
                  <a:latin typeface="Arial"/>
                  <a:cs typeface="Arial"/>
                  <a:sym typeface="Arial"/>
                </a:endParaRPr>
              </a:p>
            </p:txBody>
          </p:sp>
          <p:sp>
            <p:nvSpPr>
              <p:cNvPr id="21" name="Google Shape;630;p36">
                <a:extLst>
                  <a:ext uri="{FF2B5EF4-FFF2-40B4-BE49-F238E27FC236}">
                    <a16:creationId xmlns:a16="http://schemas.microsoft.com/office/drawing/2014/main" id="{E6E369E5-6474-3A36-00BE-AA6308BF1720}"/>
                  </a:ext>
                </a:extLst>
              </p:cNvPr>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435D74"/>
                  </a:solidFill>
                  <a:latin typeface="Arial"/>
                  <a:cs typeface="Arial"/>
                  <a:sym typeface="Arial"/>
                </a:endParaRPr>
              </a:p>
            </p:txBody>
          </p:sp>
          <p:sp>
            <p:nvSpPr>
              <p:cNvPr id="22" name="Google Shape;631;p36">
                <a:extLst>
                  <a:ext uri="{FF2B5EF4-FFF2-40B4-BE49-F238E27FC236}">
                    <a16:creationId xmlns:a16="http://schemas.microsoft.com/office/drawing/2014/main" id="{97249427-674D-B821-2335-F96CA8848744}"/>
                  </a:ext>
                </a:extLst>
              </p:cNvPr>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800" kern="0">
                  <a:solidFill>
                    <a:srgbClr val="435D74"/>
                  </a:solidFill>
                  <a:latin typeface="Arial"/>
                  <a:cs typeface="Arial"/>
                  <a:sym typeface="Arial"/>
                </a:endParaRPr>
              </a:p>
            </p:txBody>
          </p:sp>
        </p:grpSp>
      </p:grpSp>
      <p:sp>
        <p:nvSpPr>
          <p:cNvPr id="9" name="Google Shape;610;p36">
            <a:extLst>
              <a:ext uri="{FF2B5EF4-FFF2-40B4-BE49-F238E27FC236}">
                <a16:creationId xmlns:a16="http://schemas.microsoft.com/office/drawing/2014/main" id="{CCC66148-7C81-CB0C-153F-D33AFF4E78A8}"/>
              </a:ext>
            </a:extLst>
          </p:cNvPr>
          <p:cNvSpPr txBox="1">
            <a:spLocks/>
          </p:cNvSpPr>
          <p:nvPr/>
        </p:nvSpPr>
        <p:spPr>
          <a:xfrm>
            <a:off x="1010894" y="3549831"/>
            <a:ext cx="2540000" cy="707886"/>
          </a:xfrm>
          <a:prstGeom prst="rect">
            <a:avLst/>
          </a:prstGeom>
          <a:noFill/>
        </p:spPr>
        <p:txBody>
          <a:bodyPr spcFirstLastPara="1" wrap="square" lIns="243828" tIns="243828" rIns="243828" bIns="243828" anchor="b"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buNone/>
            </a:pPr>
            <a:r>
              <a:rPr lang="en-US" sz="3600" b="1" dirty="0">
                <a:solidFill>
                  <a:schemeClr val="bg1"/>
                </a:solidFill>
                <a:latin typeface="Century Gothic" panose="020B0502020202020204" pitchFamily="34" charset="0"/>
                <a:ea typeface="Open Sans ExtraBold"/>
                <a:cs typeface="Open Sans ExtraBold"/>
                <a:sym typeface="Open Sans ExtraBold"/>
              </a:rPr>
              <a:t>January </a:t>
            </a:r>
          </a:p>
        </p:txBody>
      </p:sp>
      <p:sp>
        <p:nvSpPr>
          <p:cNvPr id="10" name="Google Shape;610;p36">
            <a:extLst>
              <a:ext uri="{FF2B5EF4-FFF2-40B4-BE49-F238E27FC236}">
                <a16:creationId xmlns:a16="http://schemas.microsoft.com/office/drawing/2014/main" id="{42EE19AE-B627-0D5B-B7DC-60DF3537EE52}"/>
              </a:ext>
            </a:extLst>
          </p:cNvPr>
          <p:cNvSpPr txBox="1">
            <a:spLocks/>
          </p:cNvSpPr>
          <p:nvPr/>
        </p:nvSpPr>
        <p:spPr>
          <a:xfrm>
            <a:off x="4834041" y="3549831"/>
            <a:ext cx="2540000" cy="707886"/>
          </a:xfrm>
          <a:prstGeom prst="rect">
            <a:avLst/>
          </a:prstGeom>
          <a:noFill/>
        </p:spPr>
        <p:txBody>
          <a:bodyPr spcFirstLastPara="1" wrap="square" lIns="243828" tIns="243828" rIns="243828" bIns="243828" anchor="b"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buNone/>
            </a:pPr>
            <a:r>
              <a:rPr lang="en-US" sz="3600" b="1" dirty="0">
                <a:solidFill>
                  <a:schemeClr val="bg1"/>
                </a:solidFill>
                <a:latin typeface="Century Gothic" panose="020B0502020202020204" pitchFamily="34" charset="0"/>
                <a:ea typeface="Open Sans ExtraBold"/>
                <a:cs typeface="Open Sans ExtraBold"/>
                <a:sym typeface="Open Sans ExtraBold"/>
              </a:rPr>
              <a:t>February </a:t>
            </a:r>
          </a:p>
        </p:txBody>
      </p:sp>
      <p:sp>
        <p:nvSpPr>
          <p:cNvPr id="11" name="Google Shape;610;p36">
            <a:extLst>
              <a:ext uri="{FF2B5EF4-FFF2-40B4-BE49-F238E27FC236}">
                <a16:creationId xmlns:a16="http://schemas.microsoft.com/office/drawing/2014/main" id="{1A135F8C-6EF9-5677-9FD4-4EF5269BE492}"/>
              </a:ext>
            </a:extLst>
          </p:cNvPr>
          <p:cNvSpPr txBox="1">
            <a:spLocks/>
          </p:cNvSpPr>
          <p:nvPr/>
        </p:nvSpPr>
        <p:spPr>
          <a:xfrm>
            <a:off x="8495970" y="3549831"/>
            <a:ext cx="2540000" cy="707886"/>
          </a:xfrm>
          <a:prstGeom prst="rect">
            <a:avLst/>
          </a:prstGeom>
          <a:noFill/>
        </p:spPr>
        <p:txBody>
          <a:bodyPr spcFirstLastPara="1" wrap="square" lIns="243828" tIns="243828" rIns="243828" bIns="243828" anchor="b"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buNone/>
            </a:pPr>
            <a:r>
              <a:rPr lang="en-US" sz="3600" b="1" dirty="0">
                <a:solidFill>
                  <a:schemeClr val="bg1"/>
                </a:solidFill>
                <a:latin typeface="Century Gothic" panose="020B0502020202020204" pitchFamily="34" charset="0"/>
                <a:ea typeface="Open Sans ExtraBold"/>
                <a:cs typeface="Open Sans ExtraBold"/>
                <a:sym typeface="Open Sans ExtraBold"/>
              </a:rPr>
              <a:t>March </a:t>
            </a:r>
          </a:p>
        </p:txBody>
      </p:sp>
      <p:sp>
        <p:nvSpPr>
          <p:cNvPr id="12" name="Rectangle 11">
            <a:extLst>
              <a:ext uri="{FF2B5EF4-FFF2-40B4-BE49-F238E27FC236}">
                <a16:creationId xmlns:a16="http://schemas.microsoft.com/office/drawing/2014/main" id="{CBD567C5-C30B-CEA5-D779-64A9A1A684FA}"/>
              </a:ext>
            </a:extLst>
          </p:cNvPr>
          <p:cNvSpPr/>
          <p:nvPr/>
        </p:nvSpPr>
        <p:spPr>
          <a:xfrm>
            <a:off x="886476" y="4558593"/>
            <a:ext cx="2857217" cy="1323439"/>
          </a:xfrm>
          <a:prstGeom prst="rect">
            <a:avLst/>
          </a:prstGeom>
        </p:spPr>
        <p:txBody>
          <a:bodyPr wrap="square">
            <a:spAutoFit/>
          </a:bodyPr>
          <a:lstStyle/>
          <a:p>
            <a:pPr defTabSz="2438674">
              <a:spcAft>
                <a:spcPts val="4267"/>
              </a:spcAft>
              <a:buClr>
                <a:srgbClr val="000000"/>
              </a:buClr>
            </a:pPr>
            <a:r>
              <a:rPr lang="en-US" sz="1600" kern="0" dirty="0">
                <a:solidFill>
                  <a:schemeClr val="bg1"/>
                </a:solidFill>
                <a:ea typeface="Barlow Semi Condensed Light"/>
                <a:cs typeface="Barlow Semi Condensed Light"/>
                <a:sym typeface="Barlow Semi Condensed Light"/>
              </a:rPr>
              <a:t>Lorem Ipsum is simply dummy text of the printing and typesetting industry. Lorem Ipsum has been the industry's standard dummy</a:t>
            </a:r>
          </a:p>
        </p:txBody>
      </p:sp>
      <p:sp>
        <p:nvSpPr>
          <p:cNvPr id="13" name="Rectangle 12">
            <a:extLst>
              <a:ext uri="{FF2B5EF4-FFF2-40B4-BE49-F238E27FC236}">
                <a16:creationId xmlns:a16="http://schemas.microsoft.com/office/drawing/2014/main" id="{4446C7C1-9CC0-9C00-BC81-F5A314C073B8}"/>
              </a:ext>
            </a:extLst>
          </p:cNvPr>
          <p:cNvSpPr/>
          <p:nvPr/>
        </p:nvSpPr>
        <p:spPr>
          <a:xfrm>
            <a:off x="4760576" y="4558593"/>
            <a:ext cx="2877430" cy="1323439"/>
          </a:xfrm>
          <a:prstGeom prst="rect">
            <a:avLst/>
          </a:prstGeom>
        </p:spPr>
        <p:txBody>
          <a:bodyPr wrap="square">
            <a:spAutoFit/>
          </a:bodyPr>
          <a:lstStyle/>
          <a:p>
            <a:pPr defTabSz="2438674">
              <a:spcAft>
                <a:spcPts val="4267"/>
              </a:spcAft>
              <a:buClr>
                <a:srgbClr val="000000"/>
              </a:buClr>
            </a:pPr>
            <a:r>
              <a:rPr lang="en-US" sz="1600" kern="0" dirty="0">
                <a:solidFill>
                  <a:schemeClr val="bg1"/>
                </a:solidFill>
                <a:ea typeface="Barlow Semi Condensed Light"/>
                <a:cs typeface="Barlow Semi Condensed Light"/>
                <a:sym typeface="Barlow Semi Condensed Light"/>
              </a:rPr>
              <a:t>Lorem Ipsum is simply dummy text of the printing and typesetting industry. Lorem Ipsum has been the industry's standard dummy</a:t>
            </a:r>
          </a:p>
        </p:txBody>
      </p:sp>
      <p:sp>
        <p:nvSpPr>
          <p:cNvPr id="14" name="Rectangle 13">
            <a:extLst>
              <a:ext uri="{FF2B5EF4-FFF2-40B4-BE49-F238E27FC236}">
                <a16:creationId xmlns:a16="http://schemas.microsoft.com/office/drawing/2014/main" id="{A6373871-1E2C-8F02-6F7D-D79ED2452A7D}"/>
              </a:ext>
            </a:extLst>
          </p:cNvPr>
          <p:cNvSpPr/>
          <p:nvPr/>
        </p:nvSpPr>
        <p:spPr>
          <a:xfrm>
            <a:off x="8465980" y="4558593"/>
            <a:ext cx="2861883" cy="1323439"/>
          </a:xfrm>
          <a:prstGeom prst="rect">
            <a:avLst/>
          </a:prstGeom>
        </p:spPr>
        <p:txBody>
          <a:bodyPr wrap="square">
            <a:spAutoFit/>
          </a:bodyPr>
          <a:lstStyle/>
          <a:p>
            <a:pPr defTabSz="2438674">
              <a:spcAft>
                <a:spcPts val="4267"/>
              </a:spcAft>
              <a:buClr>
                <a:srgbClr val="000000"/>
              </a:buClr>
            </a:pPr>
            <a:r>
              <a:rPr lang="en-US" sz="1600" kern="0" dirty="0">
                <a:solidFill>
                  <a:schemeClr val="bg1"/>
                </a:solidFill>
                <a:ea typeface="Barlow Semi Condensed Light"/>
                <a:cs typeface="Barlow Semi Condensed Light"/>
                <a:sym typeface="Barlow Semi Condensed Light"/>
              </a:rPr>
              <a:t>Lorem Ipsum is simply dummy text of the printing and typesetting industry. Lorem Ipsum has been the industry's standard dummy</a:t>
            </a:r>
          </a:p>
        </p:txBody>
      </p:sp>
    </p:spTree>
    <p:extLst>
      <p:ext uri="{BB962C8B-B14F-4D97-AF65-F5344CB8AC3E}">
        <p14:creationId xmlns:p14="http://schemas.microsoft.com/office/powerpoint/2010/main" val="1525682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71">
            <a:extLst>
              <a:ext uri="{FF2B5EF4-FFF2-40B4-BE49-F238E27FC236}">
                <a16:creationId xmlns:a16="http://schemas.microsoft.com/office/drawing/2014/main" id="{9BF99EED-4C3B-B5CA-6DE6-0F0520E51FC0}"/>
              </a:ext>
            </a:extLst>
          </p:cNvPr>
          <p:cNvSpPr/>
          <p:nvPr/>
        </p:nvSpPr>
        <p:spPr>
          <a:xfrm>
            <a:off x="1966010" y="2107614"/>
            <a:ext cx="3696908" cy="1577350"/>
          </a:xfrm>
          <a:prstGeom prst="roundRec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a:extLst>
              <a:ext uri="{FF2B5EF4-FFF2-40B4-BE49-F238E27FC236}">
                <a16:creationId xmlns:a16="http://schemas.microsoft.com/office/drawing/2014/main" id="{5F0DE63A-E5D5-D040-7FD0-E8CE38EBE925}"/>
              </a:ext>
            </a:extLst>
          </p:cNvPr>
          <p:cNvSpPr/>
          <p:nvPr/>
        </p:nvSpPr>
        <p:spPr>
          <a:xfrm>
            <a:off x="1966010" y="4419014"/>
            <a:ext cx="3696908" cy="1577350"/>
          </a:xfrm>
          <a:prstGeom prst="roundRect">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a:extLst>
              <a:ext uri="{FF2B5EF4-FFF2-40B4-BE49-F238E27FC236}">
                <a16:creationId xmlns:a16="http://schemas.microsoft.com/office/drawing/2014/main" id="{D9459363-29F8-C93F-FD77-74E11A95C407}"/>
              </a:ext>
            </a:extLst>
          </p:cNvPr>
          <p:cNvSpPr/>
          <p:nvPr/>
        </p:nvSpPr>
        <p:spPr>
          <a:xfrm>
            <a:off x="6529082" y="2107614"/>
            <a:ext cx="3696908" cy="1577350"/>
          </a:xfrm>
          <a:prstGeom prst="roundRect">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647CE82B-D95B-3E34-68B2-C095B4982FD2}"/>
              </a:ext>
            </a:extLst>
          </p:cNvPr>
          <p:cNvSpPr/>
          <p:nvPr/>
        </p:nvSpPr>
        <p:spPr>
          <a:xfrm>
            <a:off x="6529082" y="4419014"/>
            <a:ext cx="3696908" cy="1577350"/>
          </a:xfrm>
          <a:prstGeom prst="round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58" name="Google Shape;2135;p52">
            <a:extLst>
              <a:ext uri="{FF2B5EF4-FFF2-40B4-BE49-F238E27FC236}">
                <a16:creationId xmlns:a16="http://schemas.microsoft.com/office/drawing/2014/main" id="{C1632366-B9BE-71F5-7413-DB2AF5FAD3D6}"/>
              </a:ext>
            </a:extLst>
          </p:cNvPr>
          <p:cNvSpPr txBox="1"/>
          <p:nvPr/>
        </p:nvSpPr>
        <p:spPr>
          <a:xfrm>
            <a:off x="2059376" y="2242489"/>
            <a:ext cx="2185039" cy="481656"/>
          </a:xfrm>
          <a:prstGeom prst="rect">
            <a:avLst/>
          </a:prstGeom>
          <a:noFill/>
          <a:ln>
            <a:noFill/>
          </a:ln>
        </p:spPr>
        <p:txBody>
          <a:bodyPr spcFirstLastPara="1" wrap="square" lIns="243828" tIns="243828" rIns="243828" bIns="243828" anchor="ctr" anchorCtr="0">
            <a:noAutofit/>
          </a:bodyPr>
          <a:lstStyle/>
          <a:p>
            <a:pPr defTabSz="2438674">
              <a:buClr>
                <a:srgbClr val="000000"/>
              </a:buClr>
            </a:pPr>
            <a:r>
              <a:rPr lang="es" sz="2000" b="1" kern="0" dirty="0">
                <a:solidFill>
                  <a:schemeClr val="bg1"/>
                </a:solidFill>
                <a:latin typeface="Century Gothic" panose="020B0502020202020204" pitchFamily="34" charset="0"/>
                <a:ea typeface="Open Sans"/>
                <a:cs typeface="Open Sans"/>
                <a:sym typeface="Open Sans"/>
              </a:rPr>
              <a:t>VENUS</a:t>
            </a:r>
            <a:endParaRPr sz="2000" b="1" kern="0" dirty="0">
              <a:solidFill>
                <a:schemeClr val="bg1"/>
              </a:solidFill>
              <a:latin typeface="Century Gothic" panose="020B0502020202020204" pitchFamily="34" charset="0"/>
              <a:ea typeface="Open Sans"/>
              <a:cs typeface="Open Sans"/>
              <a:sym typeface="Open Sans"/>
            </a:endParaRPr>
          </a:p>
        </p:txBody>
      </p:sp>
      <p:sp>
        <p:nvSpPr>
          <p:cNvPr id="41" name="Google Shape;2151;p52">
            <a:extLst>
              <a:ext uri="{FF2B5EF4-FFF2-40B4-BE49-F238E27FC236}">
                <a16:creationId xmlns:a16="http://schemas.microsoft.com/office/drawing/2014/main" id="{E3700A96-B8B2-44DE-2D28-93507F8D63CB}"/>
              </a:ext>
            </a:extLst>
          </p:cNvPr>
          <p:cNvSpPr txBox="1"/>
          <p:nvPr/>
        </p:nvSpPr>
        <p:spPr>
          <a:xfrm>
            <a:off x="6868262" y="2281052"/>
            <a:ext cx="2005094" cy="481656"/>
          </a:xfrm>
          <a:prstGeom prst="rect">
            <a:avLst/>
          </a:prstGeom>
          <a:noFill/>
          <a:ln>
            <a:noFill/>
          </a:ln>
        </p:spPr>
        <p:txBody>
          <a:bodyPr spcFirstLastPara="1" wrap="square" lIns="243828" tIns="243828" rIns="243828" bIns="243828" anchor="ctr" anchorCtr="0">
            <a:noAutofit/>
          </a:bodyPr>
          <a:lstStyle/>
          <a:p>
            <a:pPr defTabSz="2438674">
              <a:buClr>
                <a:srgbClr val="000000"/>
              </a:buClr>
            </a:pPr>
            <a:r>
              <a:rPr lang="es" sz="2000" b="1" kern="0" dirty="0">
                <a:solidFill>
                  <a:schemeClr val="bg1"/>
                </a:solidFill>
                <a:latin typeface="Century Gothic" panose="020B0502020202020204" pitchFamily="34" charset="0"/>
                <a:ea typeface="Open Sans"/>
                <a:cs typeface="Open Sans"/>
                <a:sym typeface="Open Sans"/>
              </a:rPr>
              <a:t>JUPITER</a:t>
            </a:r>
            <a:endParaRPr sz="2000" b="1" kern="0" dirty="0">
              <a:solidFill>
                <a:schemeClr val="bg1"/>
              </a:solidFill>
              <a:latin typeface="Century Gothic" panose="020B0502020202020204" pitchFamily="34" charset="0"/>
              <a:ea typeface="Open Sans"/>
              <a:cs typeface="Open Sans"/>
              <a:sym typeface="Open Sans"/>
            </a:endParaRPr>
          </a:p>
        </p:txBody>
      </p:sp>
      <p:sp>
        <p:nvSpPr>
          <p:cNvPr id="26" name="Google Shape;2169;p52">
            <a:extLst>
              <a:ext uri="{FF2B5EF4-FFF2-40B4-BE49-F238E27FC236}">
                <a16:creationId xmlns:a16="http://schemas.microsoft.com/office/drawing/2014/main" id="{120A3B84-BE79-00A1-A3E9-765281201679}"/>
              </a:ext>
            </a:extLst>
          </p:cNvPr>
          <p:cNvSpPr txBox="1"/>
          <p:nvPr/>
        </p:nvSpPr>
        <p:spPr>
          <a:xfrm>
            <a:off x="2059376" y="4548347"/>
            <a:ext cx="1340608" cy="481656"/>
          </a:xfrm>
          <a:prstGeom prst="rect">
            <a:avLst/>
          </a:prstGeom>
          <a:noFill/>
          <a:ln>
            <a:noFill/>
          </a:ln>
        </p:spPr>
        <p:txBody>
          <a:bodyPr spcFirstLastPara="1" wrap="square" lIns="243828" tIns="243828" rIns="243828" bIns="243828" anchor="ctr" anchorCtr="0">
            <a:noAutofit/>
          </a:bodyPr>
          <a:lstStyle/>
          <a:p>
            <a:pPr defTabSz="2438674">
              <a:buClr>
                <a:srgbClr val="000000"/>
              </a:buClr>
              <a:buSzPts val="1100"/>
            </a:pPr>
            <a:r>
              <a:rPr lang="es" sz="2000" b="1" kern="0" dirty="0">
                <a:solidFill>
                  <a:schemeClr val="bg1"/>
                </a:solidFill>
                <a:latin typeface="Century Gothic" panose="020B0502020202020204" pitchFamily="34" charset="0"/>
                <a:ea typeface="Open Sans"/>
                <a:cs typeface="Open Sans"/>
                <a:sym typeface="Open Sans"/>
              </a:rPr>
              <a:t>MARS</a:t>
            </a:r>
            <a:endParaRPr sz="2000" b="1" kern="0" dirty="0">
              <a:solidFill>
                <a:schemeClr val="bg1"/>
              </a:solidFill>
              <a:latin typeface="Century Gothic" panose="020B0502020202020204" pitchFamily="34" charset="0"/>
              <a:ea typeface="Open Sans"/>
              <a:cs typeface="Open Sans"/>
              <a:sym typeface="Open Sans"/>
            </a:endParaRPr>
          </a:p>
        </p:txBody>
      </p:sp>
      <p:sp>
        <p:nvSpPr>
          <p:cNvPr id="10" name="Google Shape;2186;p52">
            <a:extLst>
              <a:ext uri="{FF2B5EF4-FFF2-40B4-BE49-F238E27FC236}">
                <a16:creationId xmlns:a16="http://schemas.microsoft.com/office/drawing/2014/main" id="{6C7156EE-4AF6-8D65-BD1C-A6DA5BD47CFE}"/>
              </a:ext>
            </a:extLst>
          </p:cNvPr>
          <p:cNvSpPr txBox="1"/>
          <p:nvPr/>
        </p:nvSpPr>
        <p:spPr>
          <a:xfrm>
            <a:off x="6654810" y="4589892"/>
            <a:ext cx="2005095" cy="401831"/>
          </a:xfrm>
          <a:prstGeom prst="rect">
            <a:avLst/>
          </a:prstGeom>
          <a:noFill/>
          <a:ln>
            <a:noFill/>
          </a:ln>
        </p:spPr>
        <p:txBody>
          <a:bodyPr spcFirstLastPara="1" wrap="square" lIns="243828" tIns="243828" rIns="243828" bIns="243828" anchor="ctr" anchorCtr="0">
            <a:noAutofit/>
          </a:bodyPr>
          <a:lstStyle/>
          <a:p>
            <a:pPr defTabSz="2438674">
              <a:buClr>
                <a:srgbClr val="000000"/>
              </a:buClr>
            </a:pPr>
            <a:r>
              <a:rPr lang="es" sz="2000" b="1" kern="0" dirty="0">
                <a:solidFill>
                  <a:schemeClr val="bg1"/>
                </a:solidFill>
                <a:latin typeface="Century Gothic" panose="020B0502020202020204" pitchFamily="34" charset="0"/>
                <a:ea typeface="Open Sans"/>
                <a:cs typeface="Open Sans"/>
                <a:sym typeface="Open Sans"/>
              </a:rPr>
              <a:t>MERCURY</a:t>
            </a:r>
            <a:endParaRPr sz="2000" b="1" kern="0" dirty="0">
              <a:solidFill>
                <a:schemeClr val="bg1"/>
              </a:solidFill>
              <a:latin typeface="Century Gothic" panose="020B0502020202020204" pitchFamily="34" charset="0"/>
              <a:ea typeface="Open Sans"/>
              <a:cs typeface="Open Sans"/>
              <a:sym typeface="Open Sans"/>
            </a:endParaRPr>
          </a:p>
        </p:txBody>
      </p:sp>
      <p:sp>
        <p:nvSpPr>
          <p:cNvPr id="76" name="TextBox 75">
            <a:extLst>
              <a:ext uri="{FF2B5EF4-FFF2-40B4-BE49-F238E27FC236}">
                <a16:creationId xmlns:a16="http://schemas.microsoft.com/office/drawing/2014/main" id="{6EC5DC57-0A14-F00E-54B3-44FC51E595E4}"/>
              </a:ext>
            </a:extLst>
          </p:cNvPr>
          <p:cNvSpPr txBox="1"/>
          <p:nvPr/>
        </p:nvSpPr>
        <p:spPr>
          <a:xfrm>
            <a:off x="2306679" y="2806567"/>
            <a:ext cx="2400300" cy="646331"/>
          </a:xfrm>
          <a:prstGeom prst="rect">
            <a:avLst/>
          </a:prstGeom>
          <a:noFill/>
        </p:spPr>
        <p:txBody>
          <a:bodyPr wrap="square" rtlCol="0">
            <a:spAutoFit/>
          </a:bodyPr>
          <a:lstStyle/>
          <a:p>
            <a:r>
              <a:rPr lang="en-US" sz="1800" kern="0" dirty="0">
                <a:solidFill>
                  <a:schemeClr val="bg1"/>
                </a:solidFill>
                <a:ea typeface="Open Sans Light"/>
                <a:cs typeface="Open Sans Light"/>
                <a:sym typeface="Open Sans Light"/>
              </a:rPr>
              <a:t>Lorem Ipsum is simply dummy text of the </a:t>
            </a:r>
          </a:p>
        </p:txBody>
      </p:sp>
      <p:sp>
        <p:nvSpPr>
          <p:cNvPr id="77" name="TextBox 76">
            <a:extLst>
              <a:ext uri="{FF2B5EF4-FFF2-40B4-BE49-F238E27FC236}">
                <a16:creationId xmlns:a16="http://schemas.microsoft.com/office/drawing/2014/main" id="{AC90D6E8-4A71-2F72-80D3-BD8B7AE9D5DF}"/>
              </a:ext>
            </a:extLst>
          </p:cNvPr>
          <p:cNvSpPr txBox="1"/>
          <p:nvPr/>
        </p:nvSpPr>
        <p:spPr>
          <a:xfrm>
            <a:off x="2203753" y="5077723"/>
            <a:ext cx="2400300" cy="646331"/>
          </a:xfrm>
          <a:prstGeom prst="rect">
            <a:avLst/>
          </a:prstGeom>
          <a:noFill/>
        </p:spPr>
        <p:txBody>
          <a:bodyPr wrap="square" rtlCol="0">
            <a:spAutoFit/>
          </a:bodyPr>
          <a:lstStyle/>
          <a:p>
            <a:r>
              <a:rPr lang="en-US" sz="1800" kern="0" dirty="0">
                <a:solidFill>
                  <a:schemeClr val="bg1"/>
                </a:solidFill>
                <a:ea typeface="Open Sans Light"/>
                <a:cs typeface="Open Sans Light"/>
                <a:sym typeface="Open Sans Light"/>
              </a:rPr>
              <a:t>Lorem Ipsum is simply dummy text of the </a:t>
            </a:r>
          </a:p>
        </p:txBody>
      </p:sp>
      <p:sp>
        <p:nvSpPr>
          <p:cNvPr id="78" name="TextBox 77">
            <a:extLst>
              <a:ext uri="{FF2B5EF4-FFF2-40B4-BE49-F238E27FC236}">
                <a16:creationId xmlns:a16="http://schemas.microsoft.com/office/drawing/2014/main" id="{97CA268D-BB51-982E-0974-794ECC0DF36F}"/>
              </a:ext>
            </a:extLst>
          </p:cNvPr>
          <p:cNvSpPr txBox="1"/>
          <p:nvPr/>
        </p:nvSpPr>
        <p:spPr>
          <a:xfrm>
            <a:off x="7098351" y="2806567"/>
            <a:ext cx="2400300" cy="646331"/>
          </a:xfrm>
          <a:prstGeom prst="rect">
            <a:avLst/>
          </a:prstGeom>
          <a:noFill/>
        </p:spPr>
        <p:txBody>
          <a:bodyPr wrap="square" rtlCol="0">
            <a:spAutoFit/>
          </a:bodyPr>
          <a:lstStyle/>
          <a:p>
            <a:r>
              <a:rPr lang="en-US" sz="1800" kern="0" dirty="0">
                <a:solidFill>
                  <a:schemeClr val="bg1"/>
                </a:solidFill>
                <a:ea typeface="Open Sans Light"/>
                <a:cs typeface="Open Sans Light"/>
                <a:sym typeface="Open Sans Light"/>
              </a:rPr>
              <a:t>Lorem Ipsum is simply dummy text of the </a:t>
            </a:r>
          </a:p>
        </p:txBody>
      </p:sp>
      <p:sp>
        <p:nvSpPr>
          <p:cNvPr id="82" name="TextBox 81">
            <a:extLst>
              <a:ext uri="{FF2B5EF4-FFF2-40B4-BE49-F238E27FC236}">
                <a16:creationId xmlns:a16="http://schemas.microsoft.com/office/drawing/2014/main" id="{6B3BFC24-60CF-F1D2-ED0F-5ED421F76297}"/>
              </a:ext>
            </a:extLst>
          </p:cNvPr>
          <p:cNvSpPr txBox="1"/>
          <p:nvPr/>
        </p:nvSpPr>
        <p:spPr>
          <a:xfrm>
            <a:off x="6884899" y="5077723"/>
            <a:ext cx="2400300" cy="646331"/>
          </a:xfrm>
          <a:prstGeom prst="rect">
            <a:avLst/>
          </a:prstGeom>
          <a:noFill/>
        </p:spPr>
        <p:txBody>
          <a:bodyPr wrap="square" rtlCol="0">
            <a:spAutoFit/>
          </a:bodyPr>
          <a:lstStyle/>
          <a:p>
            <a:r>
              <a:rPr lang="en-US" sz="1800" kern="0" dirty="0">
                <a:solidFill>
                  <a:schemeClr val="bg1"/>
                </a:solidFill>
                <a:ea typeface="Open Sans Light"/>
                <a:cs typeface="Open Sans Light"/>
                <a:sym typeface="Open Sans Light"/>
              </a:rPr>
              <a:t>Lorem Ipsum is simply dummy text of the </a:t>
            </a:r>
          </a:p>
        </p:txBody>
      </p:sp>
      <p:sp>
        <p:nvSpPr>
          <p:cNvPr id="83" name="TextBox 82">
            <a:extLst>
              <a:ext uri="{FF2B5EF4-FFF2-40B4-BE49-F238E27FC236}">
                <a16:creationId xmlns:a16="http://schemas.microsoft.com/office/drawing/2014/main" id="{EDC1CDBF-5B4E-695A-CC0E-4F086AF88842}"/>
              </a:ext>
            </a:extLst>
          </p:cNvPr>
          <p:cNvSpPr txBox="1"/>
          <p:nvPr/>
        </p:nvSpPr>
        <p:spPr>
          <a:xfrm>
            <a:off x="9068682" y="5492787"/>
            <a:ext cx="1124026" cy="523220"/>
          </a:xfrm>
          <a:prstGeom prst="rect">
            <a:avLst/>
          </a:prstGeom>
          <a:noFill/>
        </p:spPr>
        <p:txBody>
          <a:bodyPr wrap="none" rtlCol="0">
            <a:spAutoFit/>
          </a:bodyPr>
          <a:lstStyle/>
          <a:p>
            <a:r>
              <a:rPr lang="es" sz="2800" b="1" kern="0" dirty="0">
                <a:solidFill>
                  <a:schemeClr val="bg1"/>
                </a:solidFill>
                <a:latin typeface="Open Sans"/>
                <a:ea typeface="Open Sans"/>
                <a:cs typeface="Open Sans"/>
                <a:sym typeface="Open Sans"/>
              </a:rPr>
              <a:t>100%</a:t>
            </a:r>
          </a:p>
        </p:txBody>
      </p:sp>
      <p:sp>
        <p:nvSpPr>
          <p:cNvPr id="84" name="TextBox 83">
            <a:extLst>
              <a:ext uri="{FF2B5EF4-FFF2-40B4-BE49-F238E27FC236}">
                <a16:creationId xmlns:a16="http://schemas.microsoft.com/office/drawing/2014/main" id="{BD64FBD1-693A-0876-056B-D658789395AB}"/>
              </a:ext>
            </a:extLst>
          </p:cNvPr>
          <p:cNvSpPr txBox="1"/>
          <p:nvPr/>
        </p:nvSpPr>
        <p:spPr>
          <a:xfrm>
            <a:off x="9200128" y="3063925"/>
            <a:ext cx="918841" cy="523220"/>
          </a:xfrm>
          <a:prstGeom prst="rect">
            <a:avLst/>
          </a:prstGeom>
          <a:noFill/>
        </p:spPr>
        <p:txBody>
          <a:bodyPr wrap="none" rtlCol="0">
            <a:spAutoFit/>
          </a:bodyPr>
          <a:lstStyle/>
          <a:p>
            <a:r>
              <a:rPr lang="es" sz="2800" b="1" kern="0" dirty="0">
                <a:solidFill>
                  <a:schemeClr val="bg1"/>
                </a:solidFill>
                <a:latin typeface="Open Sans"/>
                <a:ea typeface="Open Sans"/>
                <a:cs typeface="Open Sans"/>
                <a:sym typeface="Open Sans"/>
              </a:rPr>
              <a:t>50%</a:t>
            </a:r>
          </a:p>
        </p:txBody>
      </p:sp>
      <p:sp>
        <p:nvSpPr>
          <p:cNvPr id="85" name="TextBox 84">
            <a:extLst>
              <a:ext uri="{FF2B5EF4-FFF2-40B4-BE49-F238E27FC236}">
                <a16:creationId xmlns:a16="http://schemas.microsoft.com/office/drawing/2014/main" id="{1A32F510-F02B-1EF0-3664-E7CAE82FAB23}"/>
              </a:ext>
            </a:extLst>
          </p:cNvPr>
          <p:cNvSpPr txBox="1"/>
          <p:nvPr/>
        </p:nvSpPr>
        <p:spPr>
          <a:xfrm>
            <a:off x="4559300" y="3112015"/>
            <a:ext cx="918841" cy="523220"/>
          </a:xfrm>
          <a:prstGeom prst="rect">
            <a:avLst/>
          </a:prstGeom>
          <a:noFill/>
        </p:spPr>
        <p:txBody>
          <a:bodyPr wrap="none" rtlCol="0">
            <a:spAutoFit/>
          </a:bodyPr>
          <a:lstStyle/>
          <a:p>
            <a:r>
              <a:rPr lang="es" sz="2800" b="1" kern="0" dirty="0">
                <a:solidFill>
                  <a:schemeClr val="bg1"/>
                </a:solidFill>
                <a:latin typeface="Open Sans"/>
                <a:ea typeface="Open Sans"/>
                <a:cs typeface="Open Sans"/>
                <a:sym typeface="Open Sans"/>
              </a:rPr>
              <a:t>25%</a:t>
            </a:r>
          </a:p>
        </p:txBody>
      </p:sp>
      <p:sp>
        <p:nvSpPr>
          <p:cNvPr id="86" name="TextBox 85">
            <a:extLst>
              <a:ext uri="{FF2B5EF4-FFF2-40B4-BE49-F238E27FC236}">
                <a16:creationId xmlns:a16="http://schemas.microsoft.com/office/drawing/2014/main" id="{77044C26-08CB-D6AA-7AE2-3DC94695B332}"/>
              </a:ext>
            </a:extLst>
          </p:cNvPr>
          <p:cNvSpPr txBox="1"/>
          <p:nvPr/>
        </p:nvSpPr>
        <p:spPr>
          <a:xfrm>
            <a:off x="4559300" y="5410986"/>
            <a:ext cx="918841" cy="523220"/>
          </a:xfrm>
          <a:prstGeom prst="rect">
            <a:avLst/>
          </a:prstGeom>
          <a:noFill/>
        </p:spPr>
        <p:txBody>
          <a:bodyPr wrap="none" rtlCol="0">
            <a:spAutoFit/>
          </a:bodyPr>
          <a:lstStyle/>
          <a:p>
            <a:r>
              <a:rPr lang="es" sz="2800" b="1" kern="0" dirty="0">
                <a:solidFill>
                  <a:schemeClr val="bg1"/>
                </a:solidFill>
                <a:latin typeface="Open Sans"/>
                <a:ea typeface="Open Sans"/>
                <a:cs typeface="Open Sans"/>
                <a:sym typeface="Open Sans"/>
              </a:rPr>
              <a:t>75%</a:t>
            </a:r>
          </a:p>
        </p:txBody>
      </p:sp>
    </p:spTree>
    <p:extLst>
      <p:ext uri="{BB962C8B-B14F-4D97-AF65-F5344CB8AC3E}">
        <p14:creationId xmlns:p14="http://schemas.microsoft.com/office/powerpoint/2010/main" val="1699370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 Same-side Corner of Rectangle 38">
            <a:extLst>
              <a:ext uri="{FF2B5EF4-FFF2-40B4-BE49-F238E27FC236}">
                <a16:creationId xmlns:a16="http://schemas.microsoft.com/office/drawing/2014/main" id="{A60A4D76-F509-E1C0-8F30-1D172D3EDCB3}"/>
              </a:ext>
            </a:extLst>
          </p:cNvPr>
          <p:cNvSpPr/>
          <p:nvPr/>
        </p:nvSpPr>
        <p:spPr>
          <a:xfrm>
            <a:off x="8248229" y="2087028"/>
            <a:ext cx="3425294" cy="4017756"/>
          </a:xfrm>
          <a:prstGeom prst="round2SameRect">
            <a:avLst>
              <a:gd name="adj1" fmla="val 50000"/>
              <a:gd name="adj2" fmla="val 0"/>
            </a:avLst>
          </a:prstGeom>
          <a:solidFill>
            <a:srgbClr val="FF802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 Same-side Corner of Rectangle 39">
            <a:extLst>
              <a:ext uri="{FF2B5EF4-FFF2-40B4-BE49-F238E27FC236}">
                <a16:creationId xmlns:a16="http://schemas.microsoft.com/office/drawing/2014/main" id="{16BE87A1-57E5-A2D3-19F5-35503E334DA6}"/>
              </a:ext>
            </a:extLst>
          </p:cNvPr>
          <p:cNvSpPr/>
          <p:nvPr/>
        </p:nvSpPr>
        <p:spPr>
          <a:xfrm>
            <a:off x="4308241" y="2087028"/>
            <a:ext cx="3425294" cy="4017756"/>
          </a:xfrm>
          <a:prstGeom prst="round2SameRect">
            <a:avLst>
              <a:gd name="adj1" fmla="val 50000"/>
              <a:gd name="adj2" fmla="val 0"/>
            </a:avLst>
          </a:prstGeom>
          <a:solidFill>
            <a:srgbClr val="A8436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 Same-side Corner of Rectangle 40">
            <a:extLst>
              <a:ext uri="{FF2B5EF4-FFF2-40B4-BE49-F238E27FC236}">
                <a16:creationId xmlns:a16="http://schemas.microsoft.com/office/drawing/2014/main" id="{C52B55E2-92DA-0CC3-9E1A-5C1F7536CC3C}"/>
              </a:ext>
            </a:extLst>
          </p:cNvPr>
          <p:cNvSpPr/>
          <p:nvPr/>
        </p:nvSpPr>
        <p:spPr>
          <a:xfrm>
            <a:off x="395146" y="2087028"/>
            <a:ext cx="3425294" cy="4017756"/>
          </a:xfrm>
          <a:prstGeom prst="round2SameRect">
            <a:avLst>
              <a:gd name="adj1" fmla="val 50000"/>
              <a:gd name="adj2" fmla="val 0"/>
            </a:avLst>
          </a:prstGeom>
          <a:solidFill>
            <a:srgbClr val="FFA82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4" name="Google Shape;2195;p53">
            <a:extLst>
              <a:ext uri="{FF2B5EF4-FFF2-40B4-BE49-F238E27FC236}">
                <a16:creationId xmlns:a16="http://schemas.microsoft.com/office/drawing/2014/main" id="{8AE83ED5-F56D-8B36-DC09-F0A9E7035BCD}"/>
              </a:ext>
            </a:extLst>
          </p:cNvPr>
          <p:cNvSpPr txBox="1"/>
          <p:nvPr/>
        </p:nvSpPr>
        <p:spPr>
          <a:xfrm>
            <a:off x="714143" y="5099537"/>
            <a:ext cx="2787301" cy="663140"/>
          </a:xfrm>
          <a:prstGeom prst="rect">
            <a:avLst/>
          </a:prstGeom>
          <a:solidFill>
            <a:srgbClr val="FFA826"/>
          </a:solidFill>
          <a:ln>
            <a:noFill/>
          </a:ln>
        </p:spPr>
        <p:txBody>
          <a:bodyPr spcFirstLastPara="1" wrap="square" lIns="243828" tIns="243828" rIns="243828" bIns="243828" anchor="ctr" anchorCtr="0">
            <a:noAutofit/>
          </a:bodyPr>
          <a:lstStyle/>
          <a:p>
            <a:pPr algn="ctr" defTabSz="2438674">
              <a:buClr>
                <a:srgbClr val="000000"/>
              </a:buClr>
            </a:pPr>
            <a:r>
              <a:rPr lang="es" sz="2400" b="1" kern="0" dirty="0">
                <a:solidFill>
                  <a:srgbClr val="FFFFFF"/>
                </a:solidFill>
                <a:latin typeface="Century Gothic" panose="020B0502020202020204" pitchFamily="34" charset="0"/>
                <a:ea typeface="Open Sans Light"/>
                <a:cs typeface="Open Sans Light"/>
                <a:sym typeface="Open Sans Light"/>
              </a:rPr>
              <a:t>BASIC</a:t>
            </a:r>
            <a:endParaRPr sz="2400" b="1" kern="0" dirty="0">
              <a:solidFill>
                <a:srgbClr val="FFFFFF"/>
              </a:solidFill>
              <a:latin typeface="Century Gothic" panose="020B0502020202020204" pitchFamily="34" charset="0"/>
              <a:ea typeface="Open Sans Light"/>
              <a:cs typeface="Open Sans Light"/>
              <a:sym typeface="Open Sans Light"/>
            </a:endParaRPr>
          </a:p>
        </p:txBody>
      </p:sp>
      <p:sp>
        <p:nvSpPr>
          <p:cNvPr id="6" name="Google Shape;2197;p53">
            <a:extLst>
              <a:ext uri="{FF2B5EF4-FFF2-40B4-BE49-F238E27FC236}">
                <a16:creationId xmlns:a16="http://schemas.microsoft.com/office/drawing/2014/main" id="{9A87A3B2-9FA7-A1F9-0BF6-935C4D137F92}"/>
              </a:ext>
            </a:extLst>
          </p:cNvPr>
          <p:cNvSpPr txBox="1"/>
          <p:nvPr/>
        </p:nvSpPr>
        <p:spPr>
          <a:xfrm>
            <a:off x="4627238" y="5099537"/>
            <a:ext cx="2787301" cy="663140"/>
          </a:xfrm>
          <a:prstGeom prst="rect">
            <a:avLst/>
          </a:prstGeom>
          <a:solidFill>
            <a:srgbClr val="A8436F"/>
          </a:solidFill>
          <a:ln>
            <a:noFill/>
          </a:ln>
        </p:spPr>
        <p:txBody>
          <a:bodyPr spcFirstLastPara="1" wrap="square" lIns="243828" tIns="243828" rIns="243828" bIns="243828" anchor="ctr" anchorCtr="0">
            <a:noAutofit/>
          </a:bodyPr>
          <a:lstStyle/>
          <a:p>
            <a:pPr algn="ctr" defTabSz="2438674">
              <a:buClr>
                <a:srgbClr val="000000"/>
              </a:buClr>
            </a:pPr>
            <a:r>
              <a:rPr lang="es" sz="2400" b="1" kern="0">
                <a:solidFill>
                  <a:srgbClr val="FFFFFF"/>
                </a:solidFill>
                <a:latin typeface="Century Gothic" panose="020B0502020202020204" pitchFamily="34" charset="0"/>
                <a:ea typeface="Open Sans Light"/>
                <a:cs typeface="Open Sans Light"/>
                <a:sym typeface="Open Sans Light"/>
              </a:rPr>
              <a:t>PRO</a:t>
            </a:r>
            <a:endParaRPr sz="2400" b="1" kern="0">
              <a:solidFill>
                <a:srgbClr val="FFFFFF"/>
              </a:solidFill>
              <a:latin typeface="Century Gothic" panose="020B0502020202020204" pitchFamily="34" charset="0"/>
              <a:ea typeface="Open Sans Light"/>
              <a:cs typeface="Open Sans Light"/>
              <a:sym typeface="Open Sans Light"/>
            </a:endParaRPr>
          </a:p>
        </p:txBody>
      </p:sp>
      <p:sp>
        <p:nvSpPr>
          <p:cNvPr id="8" name="Google Shape;2199;p53">
            <a:extLst>
              <a:ext uri="{FF2B5EF4-FFF2-40B4-BE49-F238E27FC236}">
                <a16:creationId xmlns:a16="http://schemas.microsoft.com/office/drawing/2014/main" id="{D7B9A5F1-380F-B18F-82B1-52683655381A}"/>
              </a:ext>
            </a:extLst>
          </p:cNvPr>
          <p:cNvSpPr txBox="1"/>
          <p:nvPr/>
        </p:nvSpPr>
        <p:spPr>
          <a:xfrm>
            <a:off x="8567226" y="5099537"/>
            <a:ext cx="2787301" cy="663140"/>
          </a:xfrm>
          <a:prstGeom prst="rect">
            <a:avLst/>
          </a:prstGeom>
          <a:solidFill>
            <a:srgbClr val="FF8026"/>
          </a:solidFill>
          <a:ln>
            <a:noFill/>
          </a:ln>
        </p:spPr>
        <p:txBody>
          <a:bodyPr spcFirstLastPara="1" wrap="square" lIns="243828" tIns="243828" rIns="243828" bIns="243828" anchor="ctr" anchorCtr="0">
            <a:noAutofit/>
          </a:bodyPr>
          <a:lstStyle/>
          <a:p>
            <a:pPr algn="ctr" defTabSz="2438674">
              <a:buClr>
                <a:srgbClr val="000000"/>
              </a:buClr>
            </a:pPr>
            <a:r>
              <a:rPr lang="es" sz="2400" b="1" kern="0" dirty="0">
                <a:solidFill>
                  <a:srgbClr val="FFFFFF"/>
                </a:solidFill>
                <a:latin typeface="Century Gothic" panose="020B0502020202020204" pitchFamily="34" charset="0"/>
                <a:ea typeface="Open Sans Light"/>
                <a:cs typeface="Open Sans Light"/>
                <a:sym typeface="Open Sans Light"/>
              </a:rPr>
              <a:t>PREMIUM</a:t>
            </a:r>
            <a:endParaRPr sz="2400" b="1" kern="0" dirty="0">
              <a:solidFill>
                <a:srgbClr val="FFFFFF"/>
              </a:solidFill>
              <a:latin typeface="Century Gothic" panose="020B0502020202020204" pitchFamily="34" charset="0"/>
              <a:ea typeface="Open Sans Light"/>
              <a:cs typeface="Open Sans Light"/>
              <a:sym typeface="Open Sans Light"/>
            </a:endParaRPr>
          </a:p>
        </p:txBody>
      </p:sp>
      <p:sp>
        <p:nvSpPr>
          <p:cNvPr id="9" name="Google Shape;2200;p53">
            <a:extLst>
              <a:ext uri="{FF2B5EF4-FFF2-40B4-BE49-F238E27FC236}">
                <a16:creationId xmlns:a16="http://schemas.microsoft.com/office/drawing/2014/main" id="{CDC8A721-1765-BB86-25AB-5906583B78CB}"/>
              </a:ext>
            </a:extLst>
          </p:cNvPr>
          <p:cNvSpPr txBox="1"/>
          <p:nvPr/>
        </p:nvSpPr>
        <p:spPr>
          <a:xfrm>
            <a:off x="4935932" y="4334253"/>
            <a:ext cx="2169913" cy="491196"/>
          </a:xfrm>
          <a:prstGeom prst="rect">
            <a:avLst/>
          </a:prstGeom>
          <a:noFill/>
          <a:ln>
            <a:noFill/>
          </a:ln>
        </p:spPr>
        <p:txBody>
          <a:bodyPr spcFirstLastPara="1" wrap="square" lIns="243828" tIns="243828" rIns="243828" bIns="243828" anchor="ctr" anchorCtr="0">
            <a:noAutofit/>
          </a:bodyPr>
          <a:lstStyle/>
          <a:p>
            <a:pPr algn="ctr" defTabSz="2438674">
              <a:spcAft>
                <a:spcPts val="2667"/>
              </a:spcAft>
              <a:buClr>
                <a:srgbClr val="000000"/>
              </a:buClr>
            </a:pPr>
            <a:r>
              <a:rPr lang="es" sz="4400" b="1" kern="0" dirty="0">
                <a:solidFill>
                  <a:srgbClr val="A8436F"/>
                </a:solidFill>
                <a:latin typeface="Century Gothic" panose="020B0502020202020204" pitchFamily="34" charset="0"/>
                <a:ea typeface="Open Sans"/>
                <a:cs typeface="Open Sans"/>
                <a:sym typeface="Open Sans"/>
              </a:rPr>
              <a:t>$60</a:t>
            </a:r>
            <a:endParaRPr sz="4400" b="1" kern="0" baseline="30000" dirty="0">
              <a:solidFill>
                <a:srgbClr val="A8436F"/>
              </a:solidFill>
              <a:latin typeface="Century Gothic" panose="020B0502020202020204" pitchFamily="34" charset="0"/>
              <a:ea typeface="Open Sans"/>
              <a:cs typeface="Open Sans"/>
              <a:sym typeface="Open Sans"/>
            </a:endParaRPr>
          </a:p>
        </p:txBody>
      </p:sp>
      <p:sp>
        <p:nvSpPr>
          <p:cNvPr id="10" name="Google Shape;2201;p53">
            <a:extLst>
              <a:ext uri="{FF2B5EF4-FFF2-40B4-BE49-F238E27FC236}">
                <a16:creationId xmlns:a16="http://schemas.microsoft.com/office/drawing/2014/main" id="{5532DDC7-6A80-C33E-F38A-A9BEA81D9889}"/>
              </a:ext>
            </a:extLst>
          </p:cNvPr>
          <p:cNvSpPr txBox="1"/>
          <p:nvPr/>
        </p:nvSpPr>
        <p:spPr>
          <a:xfrm>
            <a:off x="1022837" y="4334253"/>
            <a:ext cx="2169913" cy="491196"/>
          </a:xfrm>
          <a:prstGeom prst="rect">
            <a:avLst/>
          </a:prstGeom>
          <a:noFill/>
          <a:ln>
            <a:noFill/>
          </a:ln>
        </p:spPr>
        <p:txBody>
          <a:bodyPr spcFirstLastPara="1" wrap="square" lIns="243828" tIns="243828" rIns="243828" bIns="243828" anchor="ctr" anchorCtr="0">
            <a:noAutofit/>
          </a:bodyPr>
          <a:lstStyle/>
          <a:p>
            <a:pPr algn="ctr" defTabSz="2438674">
              <a:spcAft>
                <a:spcPts val="2667"/>
              </a:spcAft>
              <a:buClr>
                <a:srgbClr val="000000"/>
              </a:buClr>
            </a:pPr>
            <a:r>
              <a:rPr lang="es" sz="4400" b="1" kern="0" dirty="0">
                <a:solidFill>
                  <a:srgbClr val="FFA826"/>
                </a:solidFill>
                <a:latin typeface="Century Gothic" panose="020B0502020202020204" pitchFamily="34" charset="0"/>
                <a:ea typeface="Open Sans"/>
                <a:cs typeface="Open Sans"/>
                <a:sym typeface="Open Sans"/>
              </a:rPr>
              <a:t>$35</a:t>
            </a:r>
            <a:endParaRPr sz="4400" b="1" kern="0" baseline="30000" dirty="0">
              <a:solidFill>
                <a:srgbClr val="FFA826"/>
              </a:solidFill>
              <a:latin typeface="Century Gothic" panose="020B0502020202020204" pitchFamily="34" charset="0"/>
              <a:ea typeface="Open Sans"/>
              <a:cs typeface="Open Sans"/>
              <a:sym typeface="Open Sans"/>
            </a:endParaRPr>
          </a:p>
        </p:txBody>
      </p:sp>
      <p:sp>
        <p:nvSpPr>
          <p:cNvPr id="11" name="Google Shape;2202;p53">
            <a:extLst>
              <a:ext uri="{FF2B5EF4-FFF2-40B4-BE49-F238E27FC236}">
                <a16:creationId xmlns:a16="http://schemas.microsoft.com/office/drawing/2014/main" id="{283DBAF4-09C1-7969-33E2-BB0658B4D875}"/>
              </a:ext>
            </a:extLst>
          </p:cNvPr>
          <p:cNvSpPr txBox="1"/>
          <p:nvPr/>
        </p:nvSpPr>
        <p:spPr>
          <a:xfrm>
            <a:off x="8875920" y="4334253"/>
            <a:ext cx="2169913" cy="491196"/>
          </a:xfrm>
          <a:prstGeom prst="rect">
            <a:avLst/>
          </a:prstGeom>
          <a:noFill/>
          <a:ln>
            <a:noFill/>
          </a:ln>
        </p:spPr>
        <p:txBody>
          <a:bodyPr spcFirstLastPara="1" wrap="square" lIns="243828" tIns="243828" rIns="243828" bIns="243828" anchor="ctr" anchorCtr="0">
            <a:noAutofit/>
          </a:bodyPr>
          <a:lstStyle/>
          <a:p>
            <a:pPr algn="ctr" defTabSz="2438674">
              <a:spcAft>
                <a:spcPts val="2667"/>
              </a:spcAft>
              <a:buClr>
                <a:srgbClr val="000000"/>
              </a:buClr>
            </a:pPr>
            <a:r>
              <a:rPr lang="es" sz="4400" b="1" kern="0" dirty="0">
                <a:solidFill>
                  <a:srgbClr val="FF8026"/>
                </a:solidFill>
                <a:latin typeface="Century Gothic" panose="020B0502020202020204" pitchFamily="34" charset="0"/>
                <a:ea typeface="Open Sans"/>
                <a:cs typeface="Open Sans"/>
                <a:sym typeface="Open Sans"/>
              </a:rPr>
              <a:t>$85</a:t>
            </a:r>
            <a:endParaRPr sz="4400" b="1" kern="0" baseline="30000" dirty="0">
              <a:solidFill>
                <a:srgbClr val="FF8026"/>
              </a:solidFill>
              <a:latin typeface="Century Gothic" panose="020B0502020202020204" pitchFamily="34" charset="0"/>
              <a:ea typeface="Open Sans"/>
              <a:cs typeface="Open Sans"/>
              <a:sym typeface="Open Sans"/>
            </a:endParaRPr>
          </a:p>
        </p:txBody>
      </p:sp>
      <p:sp>
        <p:nvSpPr>
          <p:cNvPr id="12" name="Google Shape;2203;p53">
            <a:extLst>
              <a:ext uri="{FF2B5EF4-FFF2-40B4-BE49-F238E27FC236}">
                <a16:creationId xmlns:a16="http://schemas.microsoft.com/office/drawing/2014/main" id="{07A1725F-0282-1247-94D8-A3900322514C}"/>
              </a:ext>
            </a:extLst>
          </p:cNvPr>
          <p:cNvSpPr txBox="1"/>
          <p:nvPr/>
        </p:nvSpPr>
        <p:spPr>
          <a:xfrm>
            <a:off x="482621" y="2939133"/>
            <a:ext cx="3250344" cy="816985"/>
          </a:xfrm>
          <a:prstGeom prst="rect">
            <a:avLst/>
          </a:prstGeom>
          <a:noFill/>
          <a:ln>
            <a:noFill/>
          </a:ln>
        </p:spPr>
        <p:txBody>
          <a:bodyPr spcFirstLastPara="1" wrap="square" lIns="243828" tIns="243828" rIns="243828" bIns="243828" anchor="t" anchorCtr="0">
            <a:noAutofit/>
          </a:bodyPr>
          <a:lstStyle/>
          <a:p>
            <a:pPr algn="ctr" defTabSz="2438674">
              <a:spcAft>
                <a:spcPts val="2667"/>
              </a:spcAft>
              <a:buClr>
                <a:srgbClr val="000000"/>
              </a:buClr>
            </a:pPr>
            <a:r>
              <a:rPr lang="en-US" sz="1400" kern="0" dirty="0">
                <a:latin typeface="Century Gothic" panose="020B0502020202020204" pitchFamily="34" charset="0"/>
                <a:ea typeface="Open Sans"/>
                <a:cs typeface="Open Sans"/>
                <a:sym typeface="Open Sans"/>
              </a:rPr>
              <a:t>Lorem Ipsum is simply dummy text of the printing and typesetting industry. </a:t>
            </a:r>
          </a:p>
        </p:txBody>
      </p:sp>
      <p:sp>
        <p:nvSpPr>
          <p:cNvPr id="34" name="Google Shape;2210;p53">
            <a:extLst>
              <a:ext uri="{FF2B5EF4-FFF2-40B4-BE49-F238E27FC236}">
                <a16:creationId xmlns:a16="http://schemas.microsoft.com/office/drawing/2014/main" id="{4184D033-234B-61DF-28B9-953702F75F82}"/>
              </a:ext>
            </a:extLst>
          </p:cNvPr>
          <p:cNvSpPr/>
          <p:nvPr/>
        </p:nvSpPr>
        <p:spPr>
          <a:xfrm>
            <a:off x="1676676" y="1643794"/>
            <a:ext cx="862234" cy="862234"/>
          </a:xfrm>
          <a:prstGeom prst="ellipse">
            <a:avLst/>
          </a:prstGeom>
          <a:solidFill>
            <a:srgbClr val="FFA826"/>
          </a:solidFill>
          <a:ln w="95250">
            <a:solidFill>
              <a:schemeClr val="bg1"/>
            </a:solid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nvGrpSpPr>
          <p:cNvPr id="35" name="Google Shape;2211;p53">
            <a:extLst>
              <a:ext uri="{FF2B5EF4-FFF2-40B4-BE49-F238E27FC236}">
                <a16:creationId xmlns:a16="http://schemas.microsoft.com/office/drawing/2014/main" id="{B2277C83-CCA1-FCF1-4EB2-6C326AE382F3}"/>
              </a:ext>
            </a:extLst>
          </p:cNvPr>
          <p:cNvGrpSpPr/>
          <p:nvPr/>
        </p:nvGrpSpPr>
        <p:grpSpPr>
          <a:xfrm>
            <a:off x="1937963" y="1855007"/>
            <a:ext cx="339660" cy="439810"/>
            <a:chOff x="-50469125" y="3183175"/>
            <a:chExt cx="233150" cy="301825"/>
          </a:xfrm>
        </p:grpSpPr>
        <p:sp>
          <p:nvSpPr>
            <p:cNvPr id="36" name="Google Shape;2212;p53">
              <a:extLst>
                <a:ext uri="{FF2B5EF4-FFF2-40B4-BE49-F238E27FC236}">
                  <a16:creationId xmlns:a16="http://schemas.microsoft.com/office/drawing/2014/main" id="{B69CE959-9CD7-BB71-84E3-8D27C7178990}"/>
                </a:ext>
              </a:extLst>
            </p:cNvPr>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7" name="Google Shape;2213;p53">
              <a:extLst>
                <a:ext uri="{FF2B5EF4-FFF2-40B4-BE49-F238E27FC236}">
                  <a16:creationId xmlns:a16="http://schemas.microsoft.com/office/drawing/2014/main" id="{6AC145B7-CB1E-7528-A446-DB198C50597A}"/>
                </a:ext>
              </a:extLst>
            </p:cNvPr>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8" name="Google Shape;2214;p53">
              <a:extLst>
                <a:ext uri="{FF2B5EF4-FFF2-40B4-BE49-F238E27FC236}">
                  <a16:creationId xmlns:a16="http://schemas.microsoft.com/office/drawing/2014/main" id="{59CA8897-E54C-ED11-087C-93ADA4034973}"/>
                </a:ext>
              </a:extLst>
            </p:cNvPr>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sp>
        <p:nvSpPr>
          <p:cNvPr id="26" name="Google Shape;2216;p53">
            <a:extLst>
              <a:ext uri="{FF2B5EF4-FFF2-40B4-BE49-F238E27FC236}">
                <a16:creationId xmlns:a16="http://schemas.microsoft.com/office/drawing/2014/main" id="{75C9F225-FFC9-8FCA-F2DB-D900E38724FC}"/>
              </a:ext>
            </a:extLst>
          </p:cNvPr>
          <p:cNvSpPr/>
          <p:nvPr/>
        </p:nvSpPr>
        <p:spPr>
          <a:xfrm>
            <a:off x="5589771" y="1643565"/>
            <a:ext cx="862234" cy="862234"/>
          </a:xfrm>
          <a:prstGeom prst="ellipse">
            <a:avLst/>
          </a:prstGeom>
          <a:solidFill>
            <a:srgbClr val="A8436F"/>
          </a:solidFill>
          <a:ln w="95250">
            <a:solidFill>
              <a:schemeClr val="bg1"/>
            </a:solid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nvGrpSpPr>
          <p:cNvPr id="27" name="Google Shape;2217;p53">
            <a:extLst>
              <a:ext uri="{FF2B5EF4-FFF2-40B4-BE49-F238E27FC236}">
                <a16:creationId xmlns:a16="http://schemas.microsoft.com/office/drawing/2014/main" id="{ADC4A8A3-AF60-7976-A0F4-7569E7A8D5E2}"/>
              </a:ext>
            </a:extLst>
          </p:cNvPr>
          <p:cNvGrpSpPr/>
          <p:nvPr/>
        </p:nvGrpSpPr>
        <p:grpSpPr>
          <a:xfrm>
            <a:off x="5817982" y="1871999"/>
            <a:ext cx="405813" cy="405813"/>
            <a:chOff x="-47154800" y="3569100"/>
            <a:chExt cx="300100" cy="300100"/>
          </a:xfrm>
        </p:grpSpPr>
        <p:sp>
          <p:nvSpPr>
            <p:cNvPr id="28" name="Google Shape;2218;p53">
              <a:extLst>
                <a:ext uri="{FF2B5EF4-FFF2-40B4-BE49-F238E27FC236}">
                  <a16:creationId xmlns:a16="http://schemas.microsoft.com/office/drawing/2014/main" id="{111B1A20-DCFD-0A83-CE56-A51767EBB82B}"/>
                </a:ext>
              </a:extLst>
            </p:cNvPr>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9" name="Google Shape;2219;p53">
              <a:extLst>
                <a:ext uri="{FF2B5EF4-FFF2-40B4-BE49-F238E27FC236}">
                  <a16:creationId xmlns:a16="http://schemas.microsoft.com/office/drawing/2014/main" id="{80A28F0D-711C-116C-4308-D871C901983B}"/>
                </a:ext>
              </a:extLst>
            </p:cNvPr>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0" name="Google Shape;2220;p53">
              <a:extLst>
                <a:ext uri="{FF2B5EF4-FFF2-40B4-BE49-F238E27FC236}">
                  <a16:creationId xmlns:a16="http://schemas.microsoft.com/office/drawing/2014/main" id="{69F29A75-4197-2EE2-3C80-F6CD42216A20}"/>
                </a:ext>
              </a:extLst>
            </p:cNvPr>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1" name="Google Shape;2221;p53">
              <a:extLst>
                <a:ext uri="{FF2B5EF4-FFF2-40B4-BE49-F238E27FC236}">
                  <a16:creationId xmlns:a16="http://schemas.microsoft.com/office/drawing/2014/main" id="{178DC636-F7FA-7A2B-7276-5F9139E895B0}"/>
                </a:ext>
              </a:extLst>
            </p:cNvPr>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2" name="Google Shape;2222;p53">
              <a:extLst>
                <a:ext uri="{FF2B5EF4-FFF2-40B4-BE49-F238E27FC236}">
                  <a16:creationId xmlns:a16="http://schemas.microsoft.com/office/drawing/2014/main" id="{828BC442-2612-FA3E-8DBC-7228F2A58E86}"/>
                </a:ext>
              </a:extLst>
            </p:cNvPr>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3" name="Google Shape;2223;p53">
              <a:extLst>
                <a:ext uri="{FF2B5EF4-FFF2-40B4-BE49-F238E27FC236}">
                  <a16:creationId xmlns:a16="http://schemas.microsoft.com/office/drawing/2014/main" id="{8E9E5856-439C-909C-5DD7-E7C19398C5B9}"/>
                </a:ext>
              </a:extLst>
            </p:cNvPr>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sp>
        <p:nvSpPr>
          <p:cNvPr id="18" name="Google Shape;2225;p53">
            <a:extLst>
              <a:ext uri="{FF2B5EF4-FFF2-40B4-BE49-F238E27FC236}">
                <a16:creationId xmlns:a16="http://schemas.microsoft.com/office/drawing/2014/main" id="{C4542A40-75A4-32E4-B28B-E5E5FF1B1F2A}"/>
              </a:ext>
            </a:extLst>
          </p:cNvPr>
          <p:cNvSpPr/>
          <p:nvPr/>
        </p:nvSpPr>
        <p:spPr>
          <a:xfrm>
            <a:off x="9529759" y="1643543"/>
            <a:ext cx="862234" cy="862234"/>
          </a:xfrm>
          <a:prstGeom prst="ellipse">
            <a:avLst/>
          </a:prstGeom>
          <a:solidFill>
            <a:srgbClr val="FF8026"/>
          </a:solidFill>
          <a:ln w="95250">
            <a:solidFill>
              <a:schemeClr val="bg1"/>
            </a:solid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nvGrpSpPr>
          <p:cNvPr id="19" name="Google Shape;2226;p53">
            <a:extLst>
              <a:ext uri="{FF2B5EF4-FFF2-40B4-BE49-F238E27FC236}">
                <a16:creationId xmlns:a16="http://schemas.microsoft.com/office/drawing/2014/main" id="{4B165B9E-EA53-9383-D1AE-9CB5C0E853A5}"/>
              </a:ext>
            </a:extLst>
          </p:cNvPr>
          <p:cNvGrpSpPr/>
          <p:nvPr/>
        </p:nvGrpSpPr>
        <p:grpSpPr>
          <a:xfrm>
            <a:off x="9747383" y="1887514"/>
            <a:ext cx="426986" cy="374342"/>
            <a:chOff x="-46042675" y="3218600"/>
            <a:chExt cx="300100" cy="263100"/>
          </a:xfrm>
        </p:grpSpPr>
        <p:sp>
          <p:nvSpPr>
            <p:cNvPr id="20" name="Google Shape;2227;p53">
              <a:extLst>
                <a:ext uri="{FF2B5EF4-FFF2-40B4-BE49-F238E27FC236}">
                  <a16:creationId xmlns:a16="http://schemas.microsoft.com/office/drawing/2014/main" id="{EAEBFE9B-0637-CCCA-974E-0AAFF5D9D36A}"/>
                </a:ext>
              </a:extLst>
            </p:cNvPr>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1" name="Google Shape;2228;p53">
              <a:extLst>
                <a:ext uri="{FF2B5EF4-FFF2-40B4-BE49-F238E27FC236}">
                  <a16:creationId xmlns:a16="http://schemas.microsoft.com/office/drawing/2014/main" id="{9EEC3DD3-31D7-123E-77A0-03DF654AB1FA}"/>
                </a:ext>
              </a:extLst>
            </p:cNvPr>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2" name="Google Shape;2229;p53">
              <a:extLst>
                <a:ext uri="{FF2B5EF4-FFF2-40B4-BE49-F238E27FC236}">
                  <a16:creationId xmlns:a16="http://schemas.microsoft.com/office/drawing/2014/main" id="{9B0FF233-F66F-7BDE-7450-9CB29016374D}"/>
                </a:ext>
              </a:extLst>
            </p:cNvPr>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3" name="Google Shape;2230;p53">
              <a:extLst>
                <a:ext uri="{FF2B5EF4-FFF2-40B4-BE49-F238E27FC236}">
                  <a16:creationId xmlns:a16="http://schemas.microsoft.com/office/drawing/2014/main" id="{EEE4404C-876B-A670-8EA6-05CE583CE138}"/>
                </a:ext>
              </a:extLst>
            </p:cNvPr>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4" name="Google Shape;2231;p53">
              <a:extLst>
                <a:ext uri="{FF2B5EF4-FFF2-40B4-BE49-F238E27FC236}">
                  <a16:creationId xmlns:a16="http://schemas.microsoft.com/office/drawing/2014/main" id="{DD18D675-F506-F6FA-FCC4-A293575E726E}"/>
                </a:ext>
              </a:extLst>
            </p:cNvPr>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5" name="Google Shape;2232;p53">
              <a:extLst>
                <a:ext uri="{FF2B5EF4-FFF2-40B4-BE49-F238E27FC236}">
                  <a16:creationId xmlns:a16="http://schemas.microsoft.com/office/drawing/2014/main" id="{6972E6AF-D83D-80FE-0588-7793C3D3DC34}"/>
                </a:ext>
              </a:extLst>
            </p:cNvPr>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FFFFF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sp>
        <p:nvSpPr>
          <p:cNvPr id="16" name="Google Shape;2203;p53">
            <a:extLst>
              <a:ext uri="{FF2B5EF4-FFF2-40B4-BE49-F238E27FC236}">
                <a16:creationId xmlns:a16="http://schemas.microsoft.com/office/drawing/2014/main" id="{239E65C7-31E9-0A94-9E26-9AA2CEF975EE}"/>
              </a:ext>
            </a:extLst>
          </p:cNvPr>
          <p:cNvSpPr txBox="1"/>
          <p:nvPr/>
        </p:nvSpPr>
        <p:spPr>
          <a:xfrm>
            <a:off x="4395716" y="2939133"/>
            <a:ext cx="3250344" cy="816985"/>
          </a:xfrm>
          <a:prstGeom prst="rect">
            <a:avLst/>
          </a:prstGeom>
          <a:noFill/>
          <a:ln>
            <a:noFill/>
          </a:ln>
        </p:spPr>
        <p:txBody>
          <a:bodyPr spcFirstLastPara="1" wrap="square" lIns="243828" tIns="243828" rIns="243828" bIns="243828" anchor="t" anchorCtr="0">
            <a:noAutofit/>
          </a:bodyPr>
          <a:lstStyle/>
          <a:p>
            <a:pPr algn="ctr" defTabSz="2438674">
              <a:spcAft>
                <a:spcPts val="2667"/>
              </a:spcAft>
              <a:buClr>
                <a:srgbClr val="000000"/>
              </a:buClr>
            </a:pPr>
            <a:r>
              <a:rPr lang="en-US" sz="1400" kern="0" dirty="0">
                <a:latin typeface="Century Gothic" panose="020B0502020202020204" pitchFamily="34" charset="0"/>
                <a:ea typeface="Open Sans"/>
                <a:cs typeface="Open Sans"/>
                <a:sym typeface="Open Sans"/>
              </a:rPr>
              <a:t>Lorem Ipsum is simply dummy text of the printing and typesetting industry. </a:t>
            </a:r>
          </a:p>
        </p:txBody>
      </p:sp>
      <p:sp>
        <p:nvSpPr>
          <p:cNvPr id="17" name="Google Shape;2203;p53">
            <a:extLst>
              <a:ext uri="{FF2B5EF4-FFF2-40B4-BE49-F238E27FC236}">
                <a16:creationId xmlns:a16="http://schemas.microsoft.com/office/drawing/2014/main" id="{969AD414-B9E2-217B-3C32-9925E1D23030}"/>
              </a:ext>
            </a:extLst>
          </p:cNvPr>
          <p:cNvSpPr txBox="1"/>
          <p:nvPr/>
        </p:nvSpPr>
        <p:spPr>
          <a:xfrm>
            <a:off x="8335704" y="2939133"/>
            <a:ext cx="3250344" cy="816985"/>
          </a:xfrm>
          <a:prstGeom prst="rect">
            <a:avLst/>
          </a:prstGeom>
          <a:noFill/>
          <a:ln>
            <a:noFill/>
          </a:ln>
        </p:spPr>
        <p:txBody>
          <a:bodyPr spcFirstLastPara="1" wrap="square" lIns="243828" tIns="243828" rIns="243828" bIns="243828" anchor="t" anchorCtr="0">
            <a:noAutofit/>
          </a:bodyPr>
          <a:lstStyle/>
          <a:p>
            <a:pPr algn="ctr" defTabSz="2438674">
              <a:spcAft>
                <a:spcPts val="2667"/>
              </a:spcAft>
              <a:buClr>
                <a:srgbClr val="000000"/>
              </a:buClr>
            </a:pPr>
            <a:r>
              <a:rPr lang="en-US" sz="1400" kern="0" dirty="0">
                <a:latin typeface="Century Gothic" panose="020B0502020202020204" pitchFamily="34" charset="0"/>
                <a:ea typeface="Open Sans"/>
                <a:cs typeface="Open Sans"/>
                <a:sym typeface="Open Sans"/>
              </a:rPr>
              <a:t>Lorem Ipsum is simply dummy text of the printing and typesetting industry. </a:t>
            </a:r>
          </a:p>
        </p:txBody>
      </p:sp>
    </p:spTree>
    <p:extLst>
      <p:ext uri="{BB962C8B-B14F-4D97-AF65-F5344CB8AC3E}">
        <p14:creationId xmlns:p14="http://schemas.microsoft.com/office/powerpoint/2010/main" val="2025186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oogle Shape;734;p43">
            <a:extLst>
              <a:ext uri="{FF2B5EF4-FFF2-40B4-BE49-F238E27FC236}">
                <a16:creationId xmlns:a16="http://schemas.microsoft.com/office/drawing/2014/main" id="{1A49F9FF-7D55-0CC3-2F6C-F191D7E7A92F}"/>
              </a:ext>
            </a:extLst>
          </p:cNvPr>
          <p:cNvCxnSpPr/>
          <p:nvPr/>
        </p:nvCxnSpPr>
        <p:spPr>
          <a:xfrm>
            <a:off x="5994317" y="2079289"/>
            <a:ext cx="0" cy="687392"/>
          </a:xfrm>
          <a:prstGeom prst="straightConnector1">
            <a:avLst/>
          </a:prstGeom>
          <a:noFill/>
          <a:ln w="38100" cap="flat" cmpd="sng">
            <a:solidFill>
              <a:schemeClr val="bg1">
                <a:lumMod val="50000"/>
              </a:schemeClr>
            </a:solidFill>
            <a:prstDash val="sysDot"/>
            <a:round/>
            <a:headEnd type="oval" w="med" len="med"/>
            <a:tailEnd type="none" w="med" len="med"/>
          </a:ln>
        </p:spPr>
      </p:cxnSp>
      <p:cxnSp>
        <p:nvCxnSpPr>
          <p:cNvPr id="20" name="Google Shape;735;p43">
            <a:extLst>
              <a:ext uri="{FF2B5EF4-FFF2-40B4-BE49-F238E27FC236}">
                <a16:creationId xmlns:a16="http://schemas.microsoft.com/office/drawing/2014/main" id="{AE8C2CE8-50D2-6815-BCDA-4A7570D9B53A}"/>
              </a:ext>
            </a:extLst>
          </p:cNvPr>
          <p:cNvCxnSpPr/>
          <p:nvPr/>
        </p:nvCxnSpPr>
        <p:spPr>
          <a:xfrm>
            <a:off x="4988262" y="4499278"/>
            <a:ext cx="0" cy="687392"/>
          </a:xfrm>
          <a:prstGeom prst="straightConnector1">
            <a:avLst/>
          </a:prstGeom>
          <a:noFill/>
          <a:ln w="38100" cap="flat" cmpd="sng">
            <a:solidFill>
              <a:schemeClr val="bg1">
                <a:lumMod val="50000"/>
              </a:schemeClr>
            </a:solidFill>
            <a:prstDash val="sysDot"/>
            <a:round/>
            <a:headEnd type="none" w="med" len="med"/>
            <a:tailEnd type="oval" w="med" len="med"/>
          </a:ln>
        </p:spPr>
      </p:cxnSp>
      <p:cxnSp>
        <p:nvCxnSpPr>
          <p:cNvPr id="21" name="Google Shape;736;p43">
            <a:extLst>
              <a:ext uri="{FF2B5EF4-FFF2-40B4-BE49-F238E27FC236}">
                <a16:creationId xmlns:a16="http://schemas.microsoft.com/office/drawing/2014/main" id="{A4F5D7BC-E948-D51A-8754-48DE61FA90ED}"/>
              </a:ext>
            </a:extLst>
          </p:cNvPr>
          <p:cNvCxnSpPr/>
          <p:nvPr/>
        </p:nvCxnSpPr>
        <p:spPr>
          <a:xfrm>
            <a:off x="7056223" y="3953327"/>
            <a:ext cx="0" cy="1233400"/>
          </a:xfrm>
          <a:prstGeom prst="straightConnector1">
            <a:avLst/>
          </a:prstGeom>
          <a:noFill/>
          <a:ln w="38100" cap="flat" cmpd="sng">
            <a:solidFill>
              <a:schemeClr val="bg1">
                <a:lumMod val="50000"/>
              </a:schemeClr>
            </a:solidFill>
            <a:prstDash val="sysDot"/>
            <a:round/>
            <a:headEnd type="none" w="med" len="med"/>
            <a:tailEnd type="oval" w="med" len="med"/>
          </a:ln>
        </p:spPr>
      </p:cxnSp>
      <p:cxnSp>
        <p:nvCxnSpPr>
          <p:cNvPr id="5" name="Google Shape;706;p43">
            <a:extLst>
              <a:ext uri="{FF2B5EF4-FFF2-40B4-BE49-F238E27FC236}">
                <a16:creationId xmlns:a16="http://schemas.microsoft.com/office/drawing/2014/main" id="{F0B41B00-9B44-688A-CEC4-7F8C6F36AF42}"/>
              </a:ext>
            </a:extLst>
          </p:cNvPr>
          <p:cNvCxnSpPr>
            <a:cxnSpLocks/>
          </p:cNvCxnSpPr>
          <p:nvPr/>
        </p:nvCxnSpPr>
        <p:spPr>
          <a:xfrm>
            <a:off x="3203715" y="3547953"/>
            <a:ext cx="5496864" cy="0"/>
          </a:xfrm>
          <a:prstGeom prst="straightConnector1">
            <a:avLst/>
          </a:prstGeom>
          <a:noFill/>
          <a:ln w="38100" cap="flat" cmpd="sng">
            <a:solidFill>
              <a:schemeClr val="bg1">
                <a:lumMod val="50000"/>
              </a:schemeClr>
            </a:solidFill>
            <a:prstDash val="sysDot"/>
            <a:round/>
            <a:headEnd type="oval" w="med" len="med"/>
            <a:tailEnd type="oval" w="med" len="med"/>
          </a:ln>
        </p:spPr>
      </p:cxn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Google Shape;704;p43">
            <a:extLst>
              <a:ext uri="{FF2B5EF4-FFF2-40B4-BE49-F238E27FC236}">
                <a16:creationId xmlns:a16="http://schemas.microsoft.com/office/drawing/2014/main" id="{884EEB55-51FE-B268-2D7E-A3AC5FFDA164}"/>
              </a:ext>
            </a:extLst>
          </p:cNvPr>
          <p:cNvSpPr/>
          <p:nvPr/>
        </p:nvSpPr>
        <p:spPr>
          <a:xfrm rot="10800000">
            <a:off x="7728316" y="2155168"/>
            <a:ext cx="658621" cy="1879966"/>
          </a:xfrm>
          <a:custGeom>
            <a:avLst/>
            <a:gdLst/>
            <a:ahLst/>
            <a:cxnLst/>
            <a:rect l="l" t="t" r="r" b="b"/>
            <a:pathLst>
              <a:path w="3067" h="12104" extrusionOk="0">
                <a:moveTo>
                  <a:pt x="0" y="1"/>
                </a:moveTo>
                <a:lnTo>
                  <a:pt x="0" y="12103"/>
                </a:lnTo>
                <a:lnTo>
                  <a:pt x="3066" y="12103"/>
                </a:lnTo>
                <a:lnTo>
                  <a:pt x="3066" y="1"/>
                </a:ln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 name="Google Shape;705;p43">
            <a:extLst>
              <a:ext uri="{FF2B5EF4-FFF2-40B4-BE49-F238E27FC236}">
                <a16:creationId xmlns:a16="http://schemas.microsoft.com/office/drawing/2014/main" id="{26CA2E18-9A56-909D-FB9F-EE592D507D0B}"/>
              </a:ext>
            </a:extLst>
          </p:cNvPr>
          <p:cNvSpPr/>
          <p:nvPr/>
        </p:nvSpPr>
        <p:spPr>
          <a:xfrm rot="10800000">
            <a:off x="6705240" y="2704897"/>
            <a:ext cx="658837" cy="1330233"/>
          </a:xfrm>
          <a:custGeom>
            <a:avLst/>
            <a:gdLst/>
            <a:ahLst/>
            <a:cxnLst/>
            <a:rect l="l" t="t" r="r" b="b"/>
            <a:pathLst>
              <a:path w="3068" h="23228" extrusionOk="0">
                <a:moveTo>
                  <a:pt x="0" y="1"/>
                </a:moveTo>
                <a:lnTo>
                  <a:pt x="0" y="23227"/>
                </a:lnTo>
                <a:lnTo>
                  <a:pt x="3067" y="23227"/>
                </a:lnTo>
                <a:lnTo>
                  <a:pt x="3067" y="1"/>
                </a:lnTo>
                <a:close/>
              </a:path>
            </a:pathLst>
          </a:custGeom>
          <a:solidFill>
            <a:srgbClr val="00BAB5"/>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 name="Google Shape;708;p43">
            <a:extLst>
              <a:ext uri="{FF2B5EF4-FFF2-40B4-BE49-F238E27FC236}">
                <a16:creationId xmlns:a16="http://schemas.microsoft.com/office/drawing/2014/main" id="{B4AC74C9-A633-A98E-F312-AEA3DAA9665A}"/>
              </a:ext>
            </a:extLst>
          </p:cNvPr>
          <p:cNvSpPr/>
          <p:nvPr/>
        </p:nvSpPr>
        <p:spPr>
          <a:xfrm>
            <a:off x="3651319" y="3254649"/>
            <a:ext cx="658621" cy="1879966"/>
          </a:xfrm>
          <a:custGeom>
            <a:avLst/>
            <a:gdLst/>
            <a:ahLst/>
            <a:cxnLst/>
            <a:rect l="l" t="t" r="r" b="b"/>
            <a:pathLst>
              <a:path w="3067" h="12104" extrusionOk="0">
                <a:moveTo>
                  <a:pt x="0" y="1"/>
                </a:moveTo>
                <a:lnTo>
                  <a:pt x="0" y="12103"/>
                </a:lnTo>
                <a:lnTo>
                  <a:pt x="3066" y="12103"/>
                </a:lnTo>
                <a:lnTo>
                  <a:pt x="3066" y="1"/>
                </a:lnTo>
                <a:close/>
              </a:path>
            </a:pathLst>
          </a:custGeom>
          <a:solidFill>
            <a:srgbClr val="FF8026"/>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7" name="Google Shape;709;p43">
            <a:extLst>
              <a:ext uri="{FF2B5EF4-FFF2-40B4-BE49-F238E27FC236}">
                <a16:creationId xmlns:a16="http://schemas.microsoft.com/office/drawing/2014/main" id="{2A2B2F98-485E-EFDA-1F11-653AC1AD6511}"/>
              </a:ext>
            </a:extLst>
          </p:cNvPr>
          <p:cNvSpPr/>
          <p:nvPr/>
        </p:nvSpPr>
        <p:spPr>
          <a:xfrm>
            <a:off x="5671250" y="2704886"/>
            <a:ext cx="661177" cy="1879987"/>
          </a:xfrm>
          <a:custGeom>
            <a:avLst/>
            <a:gdLst/>
            <a:ahLst/>
            <a:cxnLst/>
            <a:rect l="l" t="t" r="r" b="b"/>
            <a:pathLst>
              <a:path w="3079" h="27844" extrusionOk="0">
                <a:moveTo>
                  <a:pt x="1" y="0"/>
                </a:moveTo>
                <a:lnTo>
                  <a:pt x="1" y="27844"/>
                </a:lnTo>
                <a:lnTo>
                  <a:pt x="3079" y="27844"/>
                </a:lnTo>
                <a:lnTo>
                  <a:pt x="3079" y="0"/>
                </a:lnTo>
                <a:close/>
              </a:path>
            </a:pathLst>
          </a:custGeom>
          <a:solidFill>
            <a:srgbClr val="419CCC"/>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8" name="Google Shape;710;p43">
            <a:extLst>
              <a:ext uri="{FF2B5EF4-FFF2-40B4-BE49-F238E27FC236}">
                <a16:creationId xmlns:a16="http://schemas.microsoft.com/office/drawing/2014/main" id="{56E2E4A0-3243-8B5B-833E-3B218EB65558}"/>
              </a:ext>
            </a:extLst>
          </p:cNvPr>
          <p:cNvSpPr/>
          <p:nvPr/>
        </p:nvSpPr>
        <p:spPr>
          <a:xfrm>
            <a:off x="4661178" y="3254652"/>
            <a:ext cx="658837" cy="1330233"/>
          </a:xfrm>
          <a:custGeom>
            <a:avLst/>
            <a:gdLst/>
            <a:ahLst/>
            <a:cxnLst/>
            <a:rect l="l" t="t" r="r" b="b"/>
            <a:pathLst>
              <a:path w="3068" h="23228" extrusionOk="0">
                <a:moveTo>
                  <a:pt x="0" y="1"/>
                </a:moveTo>
                <a:lnTo>
                  <a:pt x="0" y="23227"/>
                </a:lnTo>
                <a:lnTo>
                  <a:pt x="3067" y="23227"/>
                </a:lnTo>
                <a:lnTo>
                  <a:pt x="3067" y="1"/>
                </a:lnTo>
                <a:close/>
              </a:path>
            </a:pathLst>
          </a:cu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9" name="Google Shape;711;p43">
            <a:extLst>
              <a:ext uri="{FF2B5EF4-FFF2-40B4-BE49-F238E27FC236}">
                <a16:creationId xmlns:a16="http://schemas.microsoft.com/office/drawing/2014/main" id="{3E249A12-0826-48AA-648C-D409163199BF}"/>
              </a:ext>
            </a:extLst>
          </p:cNvPr>
          <p:cNvSpPr txBox="1"/>
          <p:nvPr/>
        </p:nvSpPr>
        <p:spPr>
          <a:xfrm>
            <a:off x="569538" y="3142886"/>
            <a:ext cx="2532184" cy="961670"/>
          </a:xfrm>
          <a:prstGeom prst="rect">
            <a:avLst/>
          </a:prstGeom>
          <a:noFill/>
          <a:ln>
            <a:noFill/>
          </a:ln>
        </p:spPr>
        <p:txBody>
          <a:bodyPr spcFirstLastPara="1" wrap="square" lIns="243828" tIns="243828" rIns="243828" bIns="243828" anchor="t" anchorCtr="0">
            <a:noAutofit/>
          </a:bodyPr>
          <a:lstStyle/>
          <a:p>
            <a:pPr algn="r" defTabSz="2438674">
              <a:buClr>
                <a:srgbClr val="000000"/>
              </a:buClr>
            </a:pPr>
            <a:r>
              <a:rPr lang="es" b="1" kern="0" dirty="0">
                <a:solidFill>
                  <a:srgbClr val="FF8026"/>
                </a:solidFill>
                <a:latin typeface="Century Gothic" panose="020B0502020202020204" pitchFamily="34" charset="0"/>
                <a:ea typeface="Righteous"/>
                <a:cs typeface="Righteous"/>
                <a:sym typeface="Righteous"/>
              </a:rPr>
              <a:t>BIG LOSS</a:t>
            </a:r>
            <a:br>
              <a:rPr lang="es" sz="1000" kern="0" dirty="0">
                <a:latin typeface="Century Gothic" panose="020B0502020202020204" pitchFamily="34" charset="0"/>
                <a:ea typeface="Anaheim"/>
                <a:cs typeface="Anaheim"/>
                <a:sym typeface="Anaheim"/>
              </a:rPr>
            </a:br>
            <a:r>
              <a:rPr lang="en-US" sz="1400" dirty="0">
                <a:latin typeface="Century Gothic" panose="020B0502020202020204" pitchFamily="34" charset="0"/>
              </a:rPr>
              <a:t>Lorem Ipsum is simply dummy text of the </a:t>
            </a:r>
          </a:p>
          <a:p>
            <a:pPr algn="r" defTabSz="2438674">
              <a:buClr>
                <a:srgbClr val="000000"/>
              </a:buClr>
            </a:pPr>
            <a:endParaRPr sz="1000" kern="0" dirty="0">
              <a:latin typeface="Century Gothic" panose="020B0502020202020204" pitchFamily="34" charset="0"/>
              <a:ea typeface="Anaheim"/>
              <a:cs typeface="Anaheim"/>
              <a:sym typeface="Anaheim"/>
            </a:endParaRPr>
          </a:p>
        </p:txBody>
      </p:sp>
      <p:sp>
        <p:nvSpPr>
          <p:cNvPr id="10" name="Google Shape;712;p43">
            <a:extLst>
              <a:ext uri="{FF2B5EF4-FFF2-40B4-BE49-F238E27FC236}">
                <a16:creationId xmlns:a16="http://schemas.microsoft.com/office/drawing/2014/main" id="{18755857-CA7F-F2F9-D8FC-74433A5501CB}"/>
              </a:ext>
            </a:extLst>
          </p:cNvPr>
          <p:cNvSpPr txBox="1"/>
          <p:nvPr/>
        </p:nvSpPr>
        <p:spPr>
          <a:xfrm>
            <a:off x="3399154" y="5113983"/>
            <a:ext cx="1991272" cy="961670"/>
          </a:xfrm>
          <a:prstGeom prst="rect">
            <a:avLst/>
          </a:prstGeom>
          <a:noFill/>
          <a:ln>
            <a:noFill/>
          </a:ln>
        </p:spPr>
        <p:txBody>
          <a:bodyPr spcFirstLastPara="1" wrap="square" lIns="243828" tIns="243828" rIns="243828" bIns="243828" anchor="t" anchorCtr="0">
            <a:noAutofit/>
          </a:bodyPr>
          <a:lstStyle/>
          <a:p>
            <a:pPr algn="r" defTabSz="2438674">
              <a:buClr>
                <a:srgbClr val="000000"/>
              </a:buClr>
            </a:pPr>
            <a:r>
              <a:rPr lang="es" b="1" kern="0" dirty="0">
                <a:solidFill>
                  <a:srgbClr val="A8436F"/>
                </a:solidFill>
                <a:latin typeface="Century Gothic" panose="020B0502020202020204" pitchFamily="34" charset="0"/>
                <a:ea typeface="Righteous"/>
                <a:cs typeface="Righteous"/>
                <a:sym typeface="Righteous"/>
              </a:rPr>
              <a:t>LOSS</a:t>
            </a:r>
            <a:br>
              <a:rPr lang="es" kern="0" dirty="0">
                <a:latin typeface="Century Gothic" panose="020B0502020202020204" pitchFamily="34" charset="0"/>
                <a:ea typeface="Anaheim"/>
                <a:cs typeface="Anaheim"/>
                <a:sym typeface="Anaheim"/>
              </a:rPr>
            </a:br>
            <a:r>
              <a:rPr lang="en-US" sz="1400" dirty="0">
                <a:latin typeface="Century Gothic" panose="020B0502020202020204" pitchFamily="34" charset="0"/>
              </a:rPr>
              <a:t>Lorem Ipsum is simply dummy text of the </a:t>
            </a:r>
          </a:p>
          <a:p>
            <a:pPr algn="r" defTabSz="2438674">
              <a:buClr>
                <a:srgbClr val="000000"/>
              </a:buClr>
            </a:pPr>
            <a:endParaRPr sz="1400" kern="0" dirty="0">
              <a:latin typeface="Century Gothic" panose="020B0502020202020204" pitchFamily="34" charset="0"/>
              <a:ea typeface="Anaheim"/>
              <a:cs typeface="Anaheim"/>
              <a:sym typeface="Anaheim"/>
            </a:endParaRPr>
          </a:p>
        </p:txBody>
      </p:sp>
      <p:sp>
        <p:nvSpPr>
          <p:cNvPr id="11" name="Google Shape;713;p43">
            <a:extLst>
              <a:ext uri="{FF2B5EF4-FFF2-40B4-BE49-F238E27FC236}">
                <a16:creationId xmlns:a16="http://schemas.microsoft.com/office/drawing/2014/main" id="{BB9FB268-5309-E15A-B5B1-5B7572640490}"/>
              </a:ext>
            </a:extLst>
          </p:cNvPr>
          <p:cNvSpPr txBox="1"/>
          <p:nvPr/>
        </p:nvSpPr>
        <p:spPr>
          <a:xfrm>
            <a:off x="6535336" y="5113983"/>
            <a:ext cx="2374666" cy="1082674"/>
          </a:xfrm>
          <a:prstGeom prst="rect">
            <a:avLst/>
          </a:prstGeom>
          <a:noFill/>
          <a:ln>
            <a:noFill/>
          </a:ln>
        </p:spPr>
        <p:txBody>
          <a:bodyPr spcFirstLastPara="1" wrap="square" lIns="243828" tIns="243828" rIns="243828" bIns="243828" anchor="t" anchorCtr="0">
            <a:noAutofit/>
          </a:bodyPr>
          <a:lstStyle/>
          <a:p>
            <a:pPr defTabSz="2438674">
              <a:buClr>
                <a:srgbClr val="000000"/>
              </a:buClr>
            </a:pPr>
            <a:r>
              <a:rPr lang="es" b="1" kern="0" dirty="0">
                <a:solidFill>
                  <a:srgbClr val="00BAB5"/>
                </a:solidFill>
                <a:latin typeface="Century Gothic" panose="020B0502020202020204" pitchFamily="34" charset="0"/>
                <a:ea typeface="Righteous"/>
                <a:cs typeface="Righteous"/>
                <a:sym typeface="Righteous"/>
              </a:rPr>
              <a:t>PROFIT</a:t>
            </a:r>
            <a:br>
              <a:rPr lang="es" sz="1000" kern="0" dirty="0">
                <a:latin typeface="Century Gothic" panose="020B0502020202020204" pitchFamily="34" charset="0"/>
                <a:ea typeface="Anaheim"/>
                <a:cs typeface="Anaheim"/>
                <a:sym typeface="Anaheim"/>
              </a:rPr>
            </a:br>
            <a:r>
              <a:rPr lang="en-US" sz="1400" dirty="0">
                <a:latin typeface="Century Gothic" panose="020B0502020202020204" pitchFamily="34" charset="0"/>
              </a:rPr>
              <a:t>Lorem Ipsum is simply dummy text of the </a:t>
            </a:r>
          </a:p>
          <a:p>
            <a:pPr defTabSz="2438674">
              <a:buClr>
                <a:srgbClr val="000000"/>
              </a:buClr>
            </a:pPr>
            <a:endParaRPr sz="2000" kern="0" dirty="0">
              <a:latin typeface="Century Gothic" panose="020B0502020202020204" pitchFamily="34" charset="0"/>
              <a:ea typeface="Anaheim"/>
              <a:cs typeface="Anaheim"/>
              <a:sym typeface="Anaheim"/>
            </a:endParaRPr>
          </a:p>
        </p:txBody>
      </p:sp>
      <p:sp>
        <p:nvSpPr>
          <p:cNvPr id="12" name="Google Shape;714;p43">
            <a:extLst>
              <a:ext uri="{FF2B5EF4-FFF2-40B4-BE49-F238E27FC236}">
                <a16:creationId xmlns:a16="http://schemas.microsoft.com/office/drawing/2014/main" id="{2678318E-E748-EA09-415D-F246965D8904}"/>
              </a:ext>
            </a:extLst>
          </p:cNvPr>
          <p:cNvSpPr txBox="1"/>
          <p:nvPr/>
        </p:nvSpPr>
        <p:spPr>
          <a:xfrm>
            <a:off x="4663259" y="935181"/>
            <a:ext cx="2662106" cy="1082674"/>
          </a:xfrm>
          <a:prstGeom prst="rect">
            <a:avLst/>
          </a:prstGeom>
          <a:noFill/>
          <a:ln>
            <a:noFill/>
          </a:ln>
        </p:spPr>
        <p:txBody>
          <a:bodyPr spcFirstLastPara="1" wrap="square" lIns="243828" tIns="243828" rIns="243828" bIns="243828" anchor="t" anchorCtr="0">
            <a:noAutofit/>
          </a:bodyPr>
          <a:lstStyle/>
          <a:p>
            <a:pPr algn="ctr" defTabSz="2438674">
              <a:buClr>
                <a:srgbClr val="000000"/>
              </a:buClr>
            </a:pPr>
            <a:r>
              <a:rPr lang="es" b="1" kern="0" dirty="0">
                <a:solidFill>
                  <a:srgbClr val="419CCC"/>
                </a:solidFill>
                <a:latin typeface="Century Gothic" panose="020B0502020202020204" pitchFamily="34" charset="0"/>
                <a:ea typeface="Righteous"/>
                <a:cs typeface="Righteous"/>
                <a:sym typeface="Righteous"/>
              </a:rPr>
              <a:t>BREAK-EVEN POINT</a:t>
            </a:r>
            <a:br>
              <a:rPr lang="es" sz="1000" kern="0" dirty="0">
                <a:latin typeface="Century Gothic" panose="020B0502020202020204" pitchFamily="34" charset="0"/>
                <a:ea typeface="Anaheim"/>
                <a:cs typeface="Anaheim"/>
                <a:sym typeface="Anaheim"/>
              </a:rPr>
            </a:br>
            <a:r>
              <a:rPr lang="en-US" sz="1400" dirty="0">
                <a:latin typeface="Century Gothic" panose="020B0502020202020204" pitchFamily="34" charset="0"/>
              </a:rPr>
              <a:t>Lorem Ipsum is simply dummy text of the </a:t>
            </a:r>
            <a:endParaRPr lang="en-US" sz="2000" dirty="0">
              <a:latin typeface="Century Gothic" panose="020B0502020202020204" pitchFamily="34" charset="0"/>
            </a:endParaRPr>
          </a:p>
        </p:txBody>
      </p:sp>
      <p:sp>
        <p:nvSpPr>
          <p:cNvPr id="13" name="Google Shape;707;p43">
            <a:extLst>
              <a:ext uri="{FF2B5EF4-FFF2-40B4-BE49-F238E27FC236}">
                <a16:creationId xmlns:a16="http://schemas.microsoft.com/office/drawing/2014/main" id="{F555238A-3FC7-7363-A10C-6C3969CAACD0}"/>
              </a:ext>
            </a:extLst>
          </p:cNvPr>
          <p:cNvSpPr txBox="1"/>
          <p:nvPr/>
        </p:nvSpPr>
        <p:spPr>
          <a:xfrm>
            <a:off x="9001965" y="3095151"/>
            <a:ext cx="2620497" cy="961670"/>
          </a:xfrm>
          <a:prstGeom prst="rect">
            <a:avLst/>
          </a:prstGeom>
          <a:noFill/>
          <a:ln>
            <a:noFill/>
          </a:ln>
        </p:spPr>
        <p:txBody>
          <a:bodyPr spcFirstLastPara="1" wrap="square" lIns="243828" tIns="243828" rIns="243828" bIns="243828" anchor="t" anchorCtr="0">
            <a:noAutofit/>
          </a:bodyPr>
          <a:lstStyle/>
          <a:p>
            <a:pPr defTabSz="2438674">
              <a:buClr>
                <a:srgbClr val="000000"/>
              </a:buClr>
            </a:pPr>
            <a:r>
              <a:rPr lang="es" b="1" kern="0" dirty="0">
                <a:solidFill>
                  <a:srgbClr val="385085"/>
                </a:solidFill>
                <a:latin typeface="Century Gothic" panose="020B0502020202020204" pitchFamily="34" charset="0"/>
                <a:ea typeface="Righteous"/>
                <a:cs typeface="Righteous"/>
                <a:sym typeface="Righteous"/>
              </a:rPr>
              <a:t>HIGH PROFIT</a:t>
            </a:r>
            <a:br>
              <a:rPr lang="es" sz="1000" kern="0" dirty="0">
                <a:solidFill>
                  <a:srgbClr val="385085"/>
                </a:solidFill>
                <a:latin typeface="Century Gothic" panose="020B0502020202020204" pitchFamily="34" charset="0"/>
                <a:ea typeface="Righteous"/>
                <a:cs typeface="Righteous"/>
                <a:sym typeface="Righteous"/>
              </a:rPr>
            </a:br>
            <a:r>
              <a:rPr lang="en-US" sz="1400" dirty="0">
                <a:latin typeface="Century Gothic" panose="020B0502020202020204" pitchFamily="34" charset="0"/>
              </a:rPr>
              <a:t>Lorem Ipsum is simply dummy text of the </a:t>
            </a:r>
            <a:endParaRPr lang="en-US" sz="1000" dirty="0">
              <a:latin typeface="Century Gothic" panose="020B0502020202020204" pitchFamily="34" charset="0"/>
            </a:endParaRPr>
          </a:p>
          <a:p>
            <a:pPr defTabSz="2438674">
              <a:buClr>
                <a:srgbClr val="000000"/>
              </a:buClr>
            </a:pPr>
            <a:endParaRPr sz="1000" kern="0" dirty="0">
              <a:latin typeface="Century Gothic" panose="020B0502020202020204" pitchFamily="34" charset="0"/>
              <a:ea typeface="Anaheim"/>
              <a:cs typeface="Anaheim"/>
              <a:sym typeface="Anaheim"/>
            </a:endParaRPr>
          </a:p>
        </p:txBody>
      </p:sp>
      <p:grpSp>
        <p:nvGrpSpPr>
          <p:cNvPr id="14" name="Google Shape;715;p43">
            <a:extLst>
              <a:ext uri="{FF2B5EF4-FFF2-40B4-BE49-F238E27FC236}">
                <a16:creationId xmlns:a16="http://schemas.microsoft.com/office/drawing/2014/main" id="{8DAE038E-B5C9-DD3D-DB86-9F66EC0620F2}"/>
              </a:ext>
            </a:extLst>
          </p:cNvPr>
          <p:cNvGrpSpPr/>
          <p:nvPr/>
        </p:nvGrpSpPr>
        <p:grpSpPr>
          <a:xfrm>
            <a:off x="4822775" y="4050046"/>
            <a:ext cx="355376" cy="355826"/>
            <a:chOff x="-61784125" y="1931250"/>
            <a:chExt cx="316650" cy="317050"/>
          </a:xfrm>
        </p:grpSpPr>
        <p:sp>
          <p:nvSpPr>
            <p:cNvPr id="31" name="Google Shape;716;p43">
              <a:extLst>
                <a:ext uri="{FF2B5EF4-FFF2-40B4-BE49-F238E27FC236}">
                  <a16:creationId xmlns:a16="http://schemas.microsoft.com/office/drawing/2014/main" id="{78510DB3-E3E1-F1DD-96A5-5E8BA14F44F2}"/>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2" name="Google Shape;717;p43">
              <a:extLst>
                <a:ext uri="{FF2B5EF4-FFF2-40B4-BE49-F238E27FC236}">
                  <a16:creationId xmlns:a16="http://schemas.microsoft.com/office/drawing/2014/main" id="{61A24D1E-B891-CD69-F8A1-0BD263A99F81}"/>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3" name="Google Shape;718;p43">
              <a:extLst>
                <a:ext uri="{FF2B5EF4-FFF2-40B4-BE49-F238E27FC236}">
                  <a16:creationId xmlns:a16="http://schemas.microsoft.com/office/drawing/2014/main" id="{9FFBFDCF-644D-A74C-7A30-8890AEF3704F}"/>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4" name="Google Shape;719;p43">
              <a:extLst>
                <a:ext uri="{FF2B5EF4-FFF2-40B4-BE49-F238E27FC236}">
                  <a16:creationId xmlns:a16="http://schemas.microsoft.com/office/drawing/2014/main" id="{F83C9F9D-8D21-F847-7E82-2C133A618156}"/>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grpSp>
        <p:nvGrpSpPr>
          <p:cNvPr id="15" name="Google Shape;720;p43">
            <a:extLst>
              <a:ext uri="{FF2B5EF4-FFF2-40B4-BE49-F238E27FC236}">
                <a16:creationId xmlns:a16="http://schemas.microsoft.com/office/drawing/2014/main" id="{69888472-D9F3-94BB-6C84-A14AF460D1D1}"/>
              </a:ext>
            </a:extLst>
          </p:cNvPr>
          <p:cNvGrpSpPr/>
          <p:nvPr/>
        </p:nvGrpSpPr>
        <p:grpSpPr>
          <a:xfrm>
            <a:off x="3799988" y="4570027"/>
            <a:ext cx="355376" cy="357144"/>
            <a:chOff x="-62150375" y="2664925"/>
            <a:chExt cx="316650" cy="318225"/>
          </a:xfrm>
        </p:grpSpPr>
        <p:sp>
          <p:nvSpPr>
            <p:cNvPr id="27" name="Google Shape;721;p43">
              <a:extLst>
                <a:ext uri="{FF2B5EF4-FFF2-40B4-BE49-F238E27FC236}">
                  <a16:creationId xmlns:a16="http://schemas.microsoft.com/office/drawing/2014/main" id="{DF2E25DF-C3BB-7241-5A8B-DB12E1901B1A}"/>
                </a:ext>
              </a:extLst>
            </p:cNvPr>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baseline="-25000">
                <a:solidFill>
                  <a:srgbClr val="000000"/>
                </a:solidFill>
                <a:latin typeface="Arial"/>
                <a:cs typeface="Arial"/>
                <a:sym typeface="Arial"/>
              </a:endParaRPr>
            </a:p>
          </p:txBody>
        </p:sp>
        <p:sp>
          <p:nvSpPr>
            <p:cNvPr id="28" name="Google Shape;722;p43">
              <a:extLst>
                <a:ext uri="{FF2B5EF4-FFF2-40B4-BE49-F238E27FC236}">
                  <a16:creationId xmlns:a16="http://schemas.microsoft.com/office/drawing/2014/main" id="{E5217BF6-8969-A374-FC84-7B5585B8D09A}"/>
                </a:ext>
              </a:extLst>
            </p:cNvPr>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baseline="-25000">
                <a:solidFill>
                  <a:srgbClr val="000000"/>
                </a:solidFill>
                <a:latin typeface="Arial"/>
                <a:cs typeface="Arial"/>
                <a:sym typeface="Arial"/>
              </a:endParaRPr>
            </a:p>
          </p:txBody>
        </p:sp>
        <p:sp>
          <p:nvSpPr>
            <p:cNvPr id="29" name="Google Shape;723;p43">
              <a:extLst>
                <a:ext uri="{FF2B5EF4-FFF2-40B4-BE49-F238E27FC236}">
                  <a16:creationId xmlns:a16="http://schemas.microsoft.com/office/drawing/2014/main" id="{47D3DF9F-EB3B-CEBA-FC43-3E2798FB27D3}"/>
                </a:ext>
              </a:extLst>
            </p:cNvPr>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baseline="-25000">
                <a:solidFill>
                  <a:srgbClr val="000000"/>
                </a:solidFill>
                <a:latin typeface="Arial"/>
                <a:cs typeface="Arial"/>
                <a:sym typeface="Arial"/>
              </a:endParaRPr>
            </a:p>
          </p:txBody>
        </p:sp>
        <p:sp>
          <p:nvSpPr>
            <p:cNvPr id="30" name="Google Shape;724;p43">
              <a:extLst>
                <a:ext uri="{FF2B5EF4-FFF2-40B4-BE49-F238E27FC236}">
                  <a16:creationId xmlns:a16="http://schemas.microsoft.com/office/drawing/2014/main" id="{47D88726-3A28-1C97-7A9F-20438F90102A}"/>
                </a:ext>
              </a:extLst>
            </p:cNvPr>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baseline="-25000">
                <a:solidFill>
                  <a:srgbClr val="000000"/>
                </a:solidFill>
                <a:latin typeface="Arial"/>
                <a:cs typeface="Arial"/>
                <a:sym typeface="Arial"/>
              </a:endParaRPr>
            </a:p>
          </p:txBody>
        </p:sp>
      </p:grpSp>
      <p:grpSp>
        <p:nvGrpSpPr>
          <p:cNvPr id="16" name="Google Shape;725;p43">
            <a:extLst>
              <a:ext uri="{FF2B5EF4-FFF2-40B4-BE49-F238E27FC236}">
                <a16:creationId xmlns:a16="http://schemas.microsoft.com/office/drawing/2014/main" id="{1307E119-7073-C314-C66B-1B6C4386F15D}"/>
              </a:ext>
            </a:extLst>
          </p:cNvPr>
          <p:cNvGrpSpPr/>
          <p:nvPr/>
        </p:nvGrpSpPr>
        <p:grpSpPr>
          <a:xfrm>
            <a:off x="6875005" y="3012448"/>
            <a:ext cx="358014" cy="357565"/>
            <a:chOff x="-60620800" y="2304600"/>
            <a:chExt cx="319000" cy="318600"/>
          </a:xfrm>
        </p:grpSpPr>
        <p:sp>
          <p:nvSpPr>
            <p:cNvPr id="24" name="Google Shape;726;p43">
              <a:extLst>
                <a:ext uri="{FF2B5EF4-FFF2-40B4-BE49-F238E27FC236}">
                  <a16:creationId xmlns:a16="http://schemas.microsoft.com/office/drawing/2014/main" id="{017C6769-730E-A8A4-3009-C0D07B362A55}"/>
                </a:ext>
              </a:extLst>
            </p:cNvPr>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5" name="Google Shape;727;p43">
              <a:extLst>
                <a:ext uri="{FF2B5EF4-FFF2-40B4-BE49-F238E27FC236}">
                  <a16:creationId xmlns:a16="http://schemas.microsoft.com/office/drawing/2014/main" id="{8FB8A5D2-2744-EB9D-0304-BEF888EABB47}"/>
                </a:ext>
              </a:extLst>
            </p:cNvPr>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6" name="Google Shape;728;p43">
              <a:extLst>
                <a:ext uri="{FF2B5EF4-FFF2-40B4-BE49-F238E27FC236}">
                  <a16:creationId xmlns:a16="http://schemas.microsoft.com/office/drawing/2014/main" id="{63AC281C-7325-A4FC-59CC-66634D9F836F}"/>
                </a:ext>
              </a:extLst>
            </p:cNvPr>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grpSp>
        <p:nvGrpSpPr>
          <p:cNvPr id="17" name="Google Shape;729;p43">
            <a:extLst>
              <a:ext uri="{FF2B5EF4-FFF2-40B4-BE49-F238E27FC236}">
                <a16:creationId xmlns:a16="http://schemas.microsoft.com/office/drawing/2014/main" id="{6C63909C-0835-64D7-995C-CB4437C9F549}"/>
              </a:ext>
            </a:extLst>
          </p:cNvPr>
          <p:cNvGrpSpPr/>
          <p:nvPr/>
        </p:nvGrpSpPr>
        <p:grpSpPr>
          <a:xfrm>
            <a:off x="7892452" y="2327724"/>
            <a:ext cx="330347" cy="300113"/>
            <a:chOff x="-62518200" y="2692475"/>
            <a:chExt cx="318225" cy="289100"/>
          </a:xfrm>
        </p:grpSpPr>
        <p:sp>
          <p:nvSpPr>
            <p:cNvPr id="22" name="Google Shape;730;p43">
              <a:extLst>
                <a:ext uri="{FF2B5EF4-FFF2-40B4-BE49-F238E27FC236}">
                  <a16:creationId xmlns:a16="http://schemas.microsoft.com/office/drawing/2014/main" id="{BDFC9D37-98EA-EB64-2C0E-4436BC196129}"/>
                </a:ext>
              </a:extLst>
            </p:cNvPr>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3" name="Google Shape;731;p43">
              <a:extLst>
                <a:ext uri="{FF2B5EF4-FFF2-40B4-BE49-F238E27FC236}">
                  <a16:creationId xmlns:a16="http://schemas.microsoft.com/office/drawing/2014/main" id="{CC673F23-4C32-C29C-7211-6B81B744C499}"/>
                </a:ext>
              </a:extLst>
            </p:cNvPr>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sp>
        <p:nvSpPr>
          <p:cNvPr id="18" name="Google Shape;732;p43">
            <a:extLst>
              <a:ext uri="{FF2B5EF4-FFF2-40B4-BE49-F238E27FC236}">
                <a16:creationId xmlns:a16="http://schemas.microsoft.com/office/drawing/2014/main" id="{8BDA35F2-86A7-5AD1-924D-03862644A41B}"/>
              </a:ext>
            </a:extLst>
          </p:cNvPr>
          <p:cNvSpPr/>
          <p:nvPr/>
        </p:nvSpPr>
        <p:spPr>
          <a:xfrm>
            <a:off x="5819842" y="3466032"/>
            <a:ext cx="348940" cy="355669"/>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F3F3F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Tree>
    <p:extLst>
      <p:ext uri="{BB962C8B-B14F-4D97-AF65-F5344CB8AC3E}">
        <p14:creationId xmlns:p14="http://schemas.microsoft.com/office/powerpoint/2010/main" val="4211863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755E565E-F58B-E925-EFD9-CB27FC1EB4E7}"/>
              </a:ext>
            </a:extLst>
          </p:cNvPr>
          <p:cNvSpPr/>
          <p:nvPr/>
        </p:nvSpPr>
        <p:spPr>
          <a:xfrm>
            <a:off x="8347300" y="3674943"/>
            <a:ext cx="2665141" cy="1111722"/>
          </a:xfrm>
          <a:prstGeom prst="roundRect">
            <a:avLst/>
          </a:prstGeom>
          <a:solidFill>
            <a:srgbClr val="385085">
              <a:alpha val="204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D68DF0FB-881B-668A-94D8-4807FFFD510B}"/>
              </a:ext>
            </a:extLst>
          </p:cNvPr>
          <p:cNvSpPr/>
          <p:nvPr/>
        </p:nvSpPr>
        <p:spPr>
          <a:xfrm>
            <a:off x="6853036" y="5570650"/>
            <a:ext cx="2665141" cy="1111722"/>
          </a:xfrm>
          <a:prstGeom prst="roundRect">
            <a:avLst/>
          </a:prstGeom>
          <a:solidFill>
            <a:srgbClr val="FFA826">
              <a:alpha val="204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08FBE904-4042-1BD5-2ECF-CC3E7661AED3}"/>
              </a:ext>
            </a:extLst>
          </p:cNvPr>
          <p:cNvSpPr/>
          <p:nvPr/>
        </p:nvSpPr>
        <p:spPr>
          <a:xfrm>
            <a:off x="2237943" y="5321883"/>
            <a:ext cx="2665141" cy="1111722"/>
          </a:xfrm>
          <a:prstGeom prst="roundRect">
            <a:avLst/>
          </a:prstGeom>
          <a:solidFill>
            <a:srgbClr val="63357A">
              <a:alpha val="204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EDBEAD26-02BB-0E17-8E66-F5C78D221486}"/>
              </a:ext>
            </a:extLst>
          </p:cNvPr>
          <p:cNvSpPr/>
          <p:nvPr/>
        </p:nvSpPr>
        <p:spPr>
          <a:xfrm>
            <a:off x="1188217" y="3652640"/>
            <a:ext cx="2665141" cy="1111722"/>
          </a:xfrm>
          <a:prstGeom prst="roundRect">
            <a:avLst/>
          </a:prstGeom>
          <a:solidFill>
            <a:srgbClr val="00BAB5">
              <a:alpha val="204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E8E0AAD-796E-B45B-9092-98748CE16B57}"/>
              </a:ext>
            </a:extLst>
          </p:cNvPr>
          <p:cNvSpPr/>
          <p:nvPr/>
        </p:nvSpPr>
        <p:spPr>
          <a:xfrm>
            <a:off x="4678549" y="931743"/>
            <a:ext cx="2665141" cy="1111722"/>
          </a:xfrm>
          <a:prstGeom prst="roundRect">
            <a:avLst/>
          </a:prstGeom>
          <a:solidFill>
            <a:srgbClr val="F26363">
              <a:alpha val="204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Google Shape;929;p52">
            <a:extLst>
              <a:ext uri="{FF2B5EF4-FFF2-40B4-BE49-F238E27FC236}">
                <a16:creationId xmlns:a16="http://schemas.microsoft.com/office/drawing/2014/main" id="{EBDCC03C-3EBE-E910-897A-AD4665A61D86}"/>
              </a:ext>
            </a:extLst>
          </p:cNvPr>
          <p:cNvCxnSpPr/>
          <p:nvPr/>
        </p:nvCxnSpPr>
        <p:spPr>
          <a:xfrm>
            <a:off x="6720617" y="5000227"/>
            <a:ext cx="0" cy="818389"/>
          </a:xfrm>
          <a:prstGeom prst="straightConnector1">
            <a:avLst/>
          </a:prstGeom>
          <a:noFill/>
          <a:ln w="34925" cap="flat" cmpd="sng">
            <a:solidFill>
              <a:srgbClr val="FFD45B"/>
            </a:solidFill>
            <a:prstDash val="sysDot"/>
            <a:round/>
            <a:headEnd type="none" w="med" len="med"/>
            <a:tailEnd type="oval" w="med" len="med"/>
          </a:ln>
        </p:spPr>
      </p:cxnSp>
      <p:cxnSp>
        <p:nvCxnSpPr>
          <p:cNvPr id="4" name="Google Shape;928;p52">
            <a:extLst>
              <a:ext uri="{FF2B5EF4-FFF2-40B4-BE49-F238E27FC236}">
                <a16:creationId xmlns:a16="http://schemas.microsoft.com/office/drawing/2014/main" id="{56D0F727-B42E-0A5D-CCC3-B9D76ECE3AE8}"/>
              </a:ext>
            </a:extLst>
          </p:cNvPr>
          <p:cNvCxnSpPr/>
          <p:nvPr/>
        </p:nvCxnSpPr>
        <p:spPr>
          <a:xfrm>
            <a:off x="5328105" y="5000227"/>
            <a:ext cx="0" cy="818389"/>
          </a:xfrm>
          <a:prstGeom prst="straightConnector1">
            <a:avLst/>
          </a:prstGeom>
          <a:noFill/>
          <a:ln w="34925" cap="flat" cmpd="sng">
            <a:solidFill>
              <a:srgbClr val="63357A"/>
            </a:solidFill>
            <a:prstDash val="sysDot"/>
            <a:round/>
            <a:headEnd type="none" w="med" len="med"/>
            <a:tailEnd type="oval" w="med" len="med"/>
          </a:ln>
        </p:spPr>
      </p:cxnSp>
      <p:cxnSp>
        <p:nvCxnSpPr>
          <p:cNvPr id="5" name="Google Shape;915;p52">
            <a:extLst>
              <a:ext uri="{FF2B5EF4-FFF2-40B4-BE49-F238E27FC236}">
                <a16:creationId xmlns:a16="http://schemas.microsoft.com/office/drawing/2014/main" id="{3328C137-77B2-5396-8DEC-42CD8357687D}"/>
              </a:ext>
            </a:extLst>
          </p:cNvPr>
          <p:cNvCxnSpPr/>
          <p:nvPr/>
        </p:nvCxnSpPr>
        <p:spPr>
          <a:xfrm>
            <a:off x="3992804" y="4120195"/>
            <a:ext cx="4058868" cy="0"/>
          </a:xfrm>
          <a:prstGeom prst="straightConnector1">
            <a:avLst/>
          </a:prstGeom>
          <a:noFill/>
          <a:ln w="34925" cap="flat" cmpd="sng">
            <a:solidFill>
              <a:schemeClr val="tx1"/>
            </a:solidFill>
            <a:prstDash val="sysDot"/>
            <a:round/>
            <a:headEnd type="oval" w="med" len="med"/>
            <a:tailEnd type="oval" w="med" len="med"/>
          </a:ln>
        </p:spPr>
      </p:cxnSp>
      <p:cxnSp>
        <p:nvCxnSpPr>
          <p:cNvPr id="16" name="Google Shape;927;p52">
            <a:extLst>
              <a:ext uri="{FF2B5EF4-FFF2-40B4-BE49-F238E27FC236}">
                <a16:creationId xmlns:a16="http://schemas.microsoft.com/office/drawing/2014/main" id="{B82913EA-FB1B-0E83-F836-36D3A6410747}"/>
              </a:ext>
            </a:extLst>
          </p:cNvPr>
          <p:cNvCxnSpPr/>
          <p:nvPr/>
        </p:nvCxnSpPr>
        <p:spPr>
          <a:xfrm>
            <a:off x="6022256" y="2118604"/>
            <a:ext cx="0" cy="488530"/>
          </a:xfrm>
          <a:prstGeom prst="straightConnector1">
            <a:avLst/>
          </a:prstGeom>
          <a:noFill/>
          <a:ln w="34925" cap="flat" cmpd="sng">
            <a:solidFill>
              <a:srgbClr val="F26363"/>
            </a:solidFill>
            <a:prstDash val="sysDot"/>
            <a:round/>
            <a:headEnd type="oval" w="med" len="med"/>
            <a:tailEnd type="none" w="med" len="med"/>
          </a:ln>
        </p:spPr>
      </p:cxn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6" name="Google Shape;916;p52">
            <a:extLst>
              <a:ext uri="{FF2B5EF4-FFF2-40B4-BE49-F238E27FC236}">
                <a16:creationId xmlns:a16="http://schemas.microsoft.com/office/drawing/2014/main" id="{202CF1E3-5159-FF45-81D0-1A9D6DAA6F53}"/>
              </a:ext>
            </a:extLst>
          </p:cNvPr>
          <p:cNvSpPr/>
          <p:nvPr/>
        </p:nvSpPr>
        <p:spPr>
          <a:xfrm>
            <a:off x="4396169" y="3381908"/>
            <a:ext cx="473235" cy="1476624"/>
          </a:xfrm>
          <a:custGeom>
            <a:avLst/>
            <a:gdLst/>
            <a:ahLst/>
            <a:cxnLst/>
            <a:rect l="l" t="t" r="r" b="b"/>
            <a:pathLst>
              <a:path w="3067" h="12104" extrusionOk="0">
                <a:moveTo>
                  <a:pt x="0" y="1"/>
                </a:moveTo>
                <a:lnTo>
                  <a:pt x="0" y="12103"/>
                </a:lnTo>
                <a:lnTo>
                  <a:pt x="3066" y="12103"/>
                </a:lnTo>
                <a:lnTo>
                  <a:pt x="3066" y="1"/>
                </a:lnTo>
                <a:close/>
              </a:path>
            </a:pathLst>
          </a:custGeom>
          <a:solidFill>
            <a:srgbClr val="00BAB5"/>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7" name="Google Shape;917;p52">
            <a:extLst>
              <a:ext uri="{FF2B5EF4-FFF2-40B4-BE49-F238E27FC236}">
                <a16:creationId xmlns:a16="http://schemas.microsoft.com/office/drawing/2014/main" id="{F003F56C-E531-A81B-29B8-1861282671F1}"/>
              </a:ext>
            </a:extLst>
          </p:cNvPr>
          <p:cNvSpPr/>
          <p:nvPr/>
        </p:nvSpPr>
        <p:spPr>
          <a:xfrm>
            <a:off x="5786810" y="2421812"/>
            <a:ext cx="475087" cy="3396820"/>
          </a:xfrm>
          <a:custGeom>
            <a:avLst/>
            <a:gdLst/>
            <a:ahLst/>
            <a:cxnLst/>
            <a:rect l="l" t="t" r="r" b="b"/>
            <a:pathLst>
              <a:path w="3079" h="27844" extrusionOk="0">
                <a:moveTo>
                  <a:pt x="1" y="0"/>
                </a:moveTo>
                <a:lnTo>
                  <a:pt x="1" y="27844"/>
                </a:lnTo>
                <a:lnTo>
                  <a:pt x="3079" y="27844"/>
                </a:lnTo>
                <a:lnTo>
                  <a:pt x="3079" y="0"/>
                </a:lnTo>
                <a:close/>
              </a:path>
            </a:pathLst>
          </a:cu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8" name="Google Shape;918;p52">
            <a:extLst>
              <a:ext uri="{FF2B5EF4-FFF2-40B4-BE49-F238E27FC236}">
                <a16:creationId xmlns:a16="http://schemas.microsoft.com/office/drawing/2014/main" id="{832554F8-8CCA-B683-75FE-2A70400CDD72}"/>
              </a:ext>
            </a:extLst>
          </p:cNvPr>
          <p:cNvSpPr/>
          <p:nvPr/>
        </p:nvSpPr>
        <p:spPr>
          <a:xfrm>
            <a:off x="6483935" y="2703375"/>
            <a:ext cx="473389" cy="2833693"/>
          </a:xfrm>
          <a:custGeom>
            <a:avLst/>
            <a:gdLst/>
            <a:ahLst/>
            <a:cxnLst/>
            <a:rect l="l" t="t" r="r" b="b"/>
            <a:pathLst>
              <a:path w="3068" h="23228" extrusionOk="0">
                <a:moveTo>
                  <a:pt x="0" y="1"/>
                </a:moveTo>
                <a:lnTo>
                  <a:pt x="0" y="23227"/>
                </a:lnTo>
                <a:lnTo>
                  <a:pt x="3067" y="23227"/>
                </a:lnTo>
                <a:lnTo>
                  <a:pt x="3067" y="1"/>
                </a:ln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9" name="Google Shape;919;p52">
            <a:extLst>
              <a:ext uri="{FF2B5EF4-FFF2-40B4-BE49-F238E27FC236}">
                <a16:creationId xmlns:a16="http://schemas.microsoft.com/office/drawing/2014/main" id="{C1678EC9-8632-FF00-A8D1-03D080093F12}"/>
              </a:ext>
            </a:extLst>
          </p:cNvPr>
          <p:cNvSpPr/>
          <p:nvPr/>
        </p:nvSpPr>
        <p:spPr>
          <a:xfrm>
            <a:off x="7179360" y="3381908"/>
            <a:ext cx="473235" cy="1476624"/>
          </a:xfrm>
          <a:custGeom>
            <a:avLst/>
            <a:gdLst/>
            <a:ahLst/>
            <a:cxnLst/>
            <a:rect l="l" t="t" r="r" b="b"/>
            <a:pathLst>
              <a:path w="3067" h="12104" extrusionOk="0">
                <a:moveTo>
                  <a:pt x="0" y="1"/>
                </a:moveTo>
                <a:lnTo>
                  <a:pt x="0" y="12103"/>
                </a:lnTo>
                <a:lnTo>
                  <a:pt x="3067" y="12103"/>
                </a:lnTo>
                <a:lnTo>
                  <a:pt x="3067" y="1"/>
                </a:ln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10" name="Google Shape;920;p52">
            <a:extLst>
              <a:ext uri="{FF2B5EF4-FFF2-40B4-BE49-F238E27FC236}">
                <a16:creationId xmlns:a16="http://schemas.microsoft.com/office/drawing/2014/main" id="{FC8DCA0C-EA9B-77FF-F8B9-02CFF3EE2FED}"/>
              </a:ext>
            </a:extLst>
          </p:cNvPr>
          <p:cNvSpPr/>
          <p:nvPr/>
        </p:nvSpPr>
        <p:spPr>
          <a:xfrm>
            <a:off x="5091416" y="2703375"/>
            <a:ext cx="473389" cy="2833693"/>
          </a:xfrm>
          <a:custGeom>
            <a:avLst/>
            <a:gdLst/>
            <a:ahLst/>
            <a:cxnLst/>
            <a:rect l="l" t="t" r="r" b="b"/>
            <a:pathLst>
              <a:path w="3068" h="23228" extrusionOk="0">
                <a:moveTo>
                  <a:pt x="0" y="1"/>
                </a:moveTo>
                <a:lnTo>
                  <a:pt x="0" y="23227"/>
                </a:lnTo>
                <a:lnTo>
                  <a:pt x="3067" y="23227"/>
                </a:lnTo>
                <a:lnTo>
                  <a:pt x="3067" y="1"/>
                </a:lnTo>
                <a:close/>
              </a:path>
            </a:pathLst>
          </a:custGeom>
          <a:solidFill>
            <a:srgbClr val="63357A"/>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11" name="Google Shape;921;p52">
            <a:extLst>
              <a:ext uri="{FF2B5EF4-FFF2-40B4-BE49-F238E27FC236}">
                <a16:creationId xmlns:a16="http://schemas.microsoft.com/office/drawing/2014/main" id="{88437844-F06C-9DDD-0547-B1FFD197CCA1}"/>
              </a:ext>
            </a:extLst>
          </p:cNvPr>
          <p:cNvSpPr txBox="1">
            <a:spLocks/>
          </p:cNvSpPr>
          <p:nvPr/>
        </p:nvSpPr>
        <p:spPr>
          <a:xfrm rot="16200000" flipH="1">
            <a:off x="4634683" y="3927442"/>
            <a:ext cx="1384867" cy="328964"/>
          </a:xfrm>
          <a:prstGeom prst="rect">
            <a:avLst/>
          </a:prstGeom>
        </p:spPr>
        <p:txBody>
          <a:bodyPr spcFirstLastPara="1" vert="horz" wrap="square" lIns="243828" tIns="243828" rIns="243828" bIns="243828" rtlCol="0"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2400" b="1">
                <a:solidFill>
                  <a:schemeClr val="bg1"/>
                </a:solidFill>
                <a:latin typeface="Century Gothic" panose="020B0502020202020204" pitchFamily="34" charset="0"/>
              </a:rPr>
              <a:t>DAY 2</a:t>
            </a:r>
          </a:p>
        </p:txBody>
      </p:sp>
      <p:sp>
        <p:nvSpPr>
          <p:cNvPr id="12" name="Google Shape;922;p52">
            <a:extLst>
              <a:ext uri="{FF2B5EF4-FFF2-40B4-BE49-F238E27FC236}">
                <a16:creationId xmlns:a16="http://schemas.microsoft.com/office/drawing/2014/main" id="{F790DD0A-8485-FD25-41FA-A44395BBAADA}"/>
              </a:ext>
            </a:extLst>
          </p:cNvPr>
          <p:cNvSpPr txBox="1">
            <a:spLocks/>
          </p:cNvSpPr>
          <p:nvPr/>
        </p:nvSpPr>
        <p:spPr>
          <a:xfrm rot="16200000" flipH="1">
            <a:off x="5330919" y="3927442"/>
            <a:ext cx="1384867" cy="328964"/>
          </a:xfrm>
          <a:prstGeom prst="rect">
            <a:avLst/>
          </a:prstGeom>
        </p:spPr>
        <p:txBody>
          <a:bodyPr spcFirstLastPara="1" vert="horz" wrap="square" lIns="243828" tIns="243828" rIns="243828" bIns="243828" rtlCol="0"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2400" b="1">
                <a:solidFill>
                  <a:schemeClr val="bg1"/>
                </a:solidFill>
                <a:latin typeface="Century Gothic" panose="020B0502020202020204" pitchFamily="34" charset="0"/>
              </a:rPr>
              <a:t>DAY 3</a:t>
            </a:r>
          </a:p>
        </p:txBody>
      </p:sp>
      <p:sp>
        <p:nvSpPr>
          <p:cNvPr id="13" name="Google Shape;923;p52">
            <a:extLst>
              <a:ext uri="{FF2B5EF4-FFF2-40B4-BE49-F238E27FC236}">
                <a16:creationId xmlns:a16="http://schemas.microsoft.com/office/drawing/2014/main" id="{2C5392C7-8134-2320-A47F-0F4360726451}"/>
              </a:ext>
            </a:extLst>
          </p:cNvPr>
          <p:cNvSpPr txBox="1">
            <a:spLocks/>
          </p:cNvSpPr>
          <p:nvPr/>
        </p:nvSpPr>
        <p:spPr>
          <a:xfrm rot="16200000" flipH="1">
            <a:off x="6027213" y="3927442"/>
            <a:ext cx="1384867" cy="328964"/>
          </a:xfrm>
          <a:prstGeom prst="rect">
            <a:avLst/>
          </a:prstGeom>
        </p:spPr>
        <p:txBody>
          <a:bodyPr spcFirstLastPara="1" vert="horz" wrap="square" lIns="243828" tIns="243828" rIns="243828" bIns="243828" rtlCol="0"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2400" b="1">
                <a:solidFill>
                  <a:schemeClr val="bg1"/>
                </a:solidFill>
                <a:latin typeface="Century Gothic" panose="020B0502020202020204" pitchFamily="34" charset="0"/>
              </a:rPr>
              <a:t>DAY 4</a:t>
            </a:r>
          </a:p>
        </p:txBody>
      </p:sp>
      <p:sp>
        <p:nvSpPr>
          <p:cNvPr id="14" name="Google Shape;924;p52">
            <a:extLst>
              <a:ext uri="{FF2B5EF4-FFF2-40B4-BE49-F238E27FC236}">
                <a16:creationId xmlns:a16="http://schemas.microsoft.com/office/drawing/2014/main" id="{74DA5834-F0AA-99A6-5082-EF64D271FA9F}"/>
              </a:ext>
            </a:extLst>
          </p:cNvPr>
          <p:cNvSpPr txBox="1">
            <a:spLocks/>
          </p:cNvSpPr>
          <p:nvPr/>
        </p:nvSpPr>
        <p:spPr>
          <a:xfrm rot="16200000" flipH="1">
            <a:off x="6723506" y="3927442"/>
            <a:ext cx="1384867" cy="328964"/>
          </a:xfrm>
          <a:prstGeom prst="rect">
            <a:avLst/>
          </a:prstGeom>
        </p:spPr>
        <p:txBody>
          <a:bodyPr spcFirstLastPara="1" vert="horz" wrap="square" lIns="243828" tIns="243828" rIns="243828" bIns="243828" rtlCol="0"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2400" b="1">
                <a:solidFill>
                  <a:schemeClr val="bg1"/>
                </a:solidFill>
                <a:latin typeface="Century Gothic" panose="020B0502020202020204" pitchFamily="34" charset="0"/>
              </a:rPr>
              <a:t>DAY 5</a:t>
            </a:r>
          </a:p>
        </p:txBody>
      </p:sp>
      <p:sp>
        <p:nvSpPr>
          <p:cNvPr id="15" name="Google Shape;925;p52">
            <a:extLst>
              <a:ext uri="{FF2B5EF4-FFF2-40B4-BE49-F238E27FC236}">
                <a16:creationId xmlns:a16="http://schemas.microsoft.com/office/drawing/2014/main" id="{E0376EC6-DED5-E84A-15C4-E5D3672A41BE}"/>
              </a:ext>
            </a:extLst>
          </p:cNvPr>
          <p:cNvSpPr txBox="1">
            <a:spLocks/>
          </p:cNvSpPr>
          <p:nvPr/>
        </p:nvSpPr>
        <p:spPr>
          <a:xfrm rot="16200000" flipH="1">
            <a:off x="3938427" y="3927442"/>
            <a:ext cx="1384867" cy="328964"/>
          </a:xfrm>
          <a:prstGeom prst="rect">
            <a:avLst/>
          </a:prstGeom>
        </p:spPr>
        <p:txBody>
          <a:bodyPr spcFirstLastPara="1" vert="horz" wrap="square" lIns="243828" tIns="243828" rIns="243828" bIns="243828" rtlCol="0"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2400" b="1" dirty="0">
                <a:solidFill>
                  <a:schemeClr val="bg1"/>
                </a:solidFill>
                <a:latin typeface="Century Gothic" panose="020B0502020202020204" pitchFamily="34" charset="0"/>
              </a:rPr>
              <a:t>DAY 1</a:t>
            </a:r>
          </a:p>
        </p:txBody>
      </p:sp>
      <p:sp>
        <p:nvSpPr>
          <p:cNvPr id="17" name="Google Shape;711;p43">
            <a:extLst>
              <a:ext uri="{FF2B5EF4-FFF2-40B4-BE49-F238E27FC236}">
                <a16:creationId xmlns:a16="http://schemas.microsoft.com/office/drawing/2014/main" id="{B6076570-CC8B-1812-0902-9E3DE04226FB}"/>
              </a:ext>
            </a:extLst>
          </p:cNvPr>
          <p:cNvSpPr txBox="1"/>
          <p:nvPr/>
        </p:nvSpPr>
        <p:spPr>
          <a:xfrm>
            <a:off x="1179558" y="3614010"/>
            <a:ext cx="2665685" cy="1012370"/>
          </a:xfrm>
          <a:prstGeom prst="rect">
            <a:avLst/>
          </a:prstGeom>
          <a:noFill/>
          <a:ln>
            <a:noFill/>
          </a:ln>
        </p:spPr>
        <p:txBody>
          <a:bodyPr spcFirstLastPara="1" wrap="square" lIns="243828" tIns="243828" rIns="243828" bIns="243828" anchor="t" anchorCtr="0">
            <a:noAutofit/>
          </a:bodyPr>
          <a:lstStyle/>
          <a:p>
            <a:pPr algn="r" defTabSz="2438674">
              <a:buClr>
                <a:srgbClr val="000000"/>
              </a:buClr>
            </a:pPr>
            <a:r>
              <a:rPr lang="en-US" sz="2400" b="1" kern="0" dirty="0">
                <a:solidFill>
                  <a:srgbClr val="00BAB5"/>
                </a:solidFill>
                <a:latin typeface="Century Gothic" panose="020B0502020202020204" pitchFamily="34" charset="0"/>
                <a:ea typeface="Righteous"/>
                <a:cs typeface="Righteous"/>
                <a:sym typeface="Righteous"/>
              </a:rPr>
              <a:t>Title Here </a:t>
            </a:r>
            <a:br>
              <a:rPr lang="es" sz="1200" kern="0" dirty="0">
                <a:ea typeface="Anaheim"/>
                <a:cs typeface="Anaheim"/>
                <a:sym typeface="Anaheim"/>
              </a:rPr>
            </a:br>
            <a:r>
              <a:rPr lang="en-US" sz="1200" dirty="0"/>
              <a:t>Lorem Ipsum is simply dummy text of the </a:t>
            </a:r>
          </a:p>
          <a:p>
            <a:pPr algn="r" defTabSz="2438674">
              <a:buClr>
                <a:srgbClr val="000000"/>
              </a:buClr>
            </a:pPr>
            <a:endParaRPr sz="1200" kern="0" dirty="0">
              <a:ea typeface="Anaheim"/>
              <a:cs typeface="Anaheim"/>
              <a:sym typeface="Anaheim"/>
            </a:endParaRPr>
          </a:p>
        </p:txBody>
      </p:sp>
      <p:sp>
        <p:nvSpPr>
          <p:cNvPr id="18" name="Google Shape;711;p43">
            <a:extLst>
              <a:ext uri="{FF2B5EF4-FFF2-40B4-BE49-F238E27FC236}">
                <a16:creationId xmlns:a16="http://schemas.microsoft.com/office/drawing/2014/main" id="{D72289C3-B743-2DAB-2C33-B653525324E6}"/>
              </a:ext>
            </a:extLst>
          </p:cNvPr>
          <p:cNvSpPr txBox="1"/>
          <p:nvPr/>
        </p:nvSpPr>
        <p:spPr>
          <a:xfrm>
            <a:off x="4689395" y="881353"/>
            <a:ext cx="2665685" cy="1012370"/>
          </a:xfrm>
          <a:prstGeom prst="rect">
            <a:avLst/>
          </a:prstGeom>
          <a:noFill/>
          <a:ln>
            <a:noFill/>
          </a:ln>
        </p:spPr>
        <p:txBody>
          <a:bodyPr spcFirstLastPara="1" wrap="square" lIns="243828" tIns="243828" rIns="243828" bIns="243828" anchor="t" anchorCtr="0">
            <a:noAutofit/>
          </a:bodyPr>
          <a:lstStyle/>
          <a:p>
            <a:pPr defTabSz="2438674">
              <a:buClr>
                <a:srgbClr val="000000"/>
              </a:buClr>
            </a:pPr>
            <a:r>
              <a:rPr lang="en-US" sz="2400" b="1" kern="0" dirty="0">
                <a:solidFill>
                  <a:srgbClr val="F26363"/>
                </a:solidFill>
                <a:latin typeface="Century Gothic" panose="020B0502020202020204" pitchFamily="34" charset="0"/>
                <a:ea typeface="Righteous"/>
                <a:cs typeface="Righteous"/>
                <a:sym typeface="Righteous"/>
              </a:rPr>
              <a:t>Title Here </a:t>
            </a:r>
            <a:br>
              <a:rPr lang="es" sz="1200" kern="0" dirty="0">
                <a:ea typeface="Anaheim"/>
                <a:cs typeface="Anaheim"/>
                <a:sym typeface="Anaheim"/>
              </a:rPr>
            </a:br>
            <a:r>
              <a:rPr lang="en-US" sz="1200" dirty="0"/>
              <a:t>Lorem Ipsum is simply dummy text of the </a:t>
            </a:r>
          </a:p>
          <a:p>
            <a:pPr defTabSz="2438674">
              <a:buClr>
                <a:srgbClr val="000000"/>
              </a:buClr>
            </a:pPr>
            <a:endParaRPr sz="1200" kern="0" dirty="0">
              <a:ea typeface="Anaheim"/>
              <a:cs typeface="Anaheim"/>
              <a:sym typeface="Anaheim"/>
            </a:endParaRPr>
          </a:p>
        </p:txBody>
      </p:sp>
      <p:sp>
        <p:nvSpPr>
          <p:cNvPr id="19" name="Google Shape;711;p43">
            <a:extLst>
              <a:ext uri="{FF2B5EF4-FFF2-40B4-BE49-F238E27FC236}">
                <a16:creationId xmlns:a16="http://schemas.microsoft.com/office/drawing/2014/main" id="{0E7ED225-BDB2-3A3B-F1D4-AC9DA2228B4B}"/>
              </a:ext>
            </a:extLst>
          </p:cNvPr>
          <p:cNvSpPr txBox="1"/>
          <p:nvPr/>
        </p:nvSpPr>
        <p:spPr>
          <a:xfrm>
            <a:off x="8346756" y="3614010"/>
            <a:ext cx="2665685" cy="1012370"/>
          </a:xfrm>
          <a:prstGeom prst="rect">
            <a:avLst/>
          </a:prstGeom>
          <a:noFill/>
          <a:ln>
            <a:noFill/>
          </a:ln>
        </p:spPr>
        <p:txBody>
          <a:bodyPr spcFirstLastPara="1" wrap="square" lIns="243828" tIns="243828" rIns="243828" bIns="243828" anchor="t" anchorCtr="0">
            <a:noAutofit/>
          </a:bodyPr>
          <a:lstStyle/>
          <a:p>
            <a:pPr defTabSz="2438674">
              <a:buClr>
                <a:srgbClr val="000000"/>
              </a:buClr>
            </a:pPr>
            <a:r>
              <a:rPr lang="en-US" sz="2400" b="1" kern="0" dirty="0">
                <a:solidFill>
                  <a:srgbClr val="385085"/>
                </a:solidFill>
                <a:latin typeface="Century Gothic" panose="020B0502020202020204" pitchFamily="34" charset="0"/>
                <a:ea typeface="Righteous"/>
                <a:cs typeface="Righteous"/>
                <a:sym typeface="Righteous"/>
              </a:rPr>
              <a:t>Title Here </a:t>
            </a:r>
            <a:br>
              <a:rPr lang="es" sz="1200" kern="0" dirty="0">
                <a:ea typeface="Anaheim"/>
                <a:cs typeface="Anaheim"/>
                <a:sym typeface="Anaheim"/>
              </a:rPr>
            </a:br>
            <a:r>
              <a:rPr lang="en-US" sz="1200" dirty="0"/>
              <a:t>Lorem Ipsum is simply dummy text of the </a:t>
            </a:r>
          </a:p>
          <a:p>
            <a:pPr defTabSz="2438674">
              <a:buClr>
                <a:srgbClr val="000000"/>
              </a:buClr>
            </a:pPr>
            <a:endParaRPr sz="1200" kern="0" dirty="0">
              <a:ea typeface="Anaheim"/>
              <a:cs typeface="Anaheim"/>
              <a:sym typeface="Anaheim"/>
            </a:endParaRPr>
          </a:p>
        </p:txBody>
      </p:sp>
      <p:sp>
        <p:nvSpPr>
          <p:cNvPr id="20" name="Google Shape;711;p43">
            <a:extLst>
              <a:ext uri="{FF2B5EF4-FFF2-40B4-BE49-F238E27FC236}">
                <a16:creationId xmlns:a16="http://schemas.microsoft.com/office/drawing/2014/main" id="{060DD939-AD80-F38F-1E5E-BB272562A79D}"/>
              </a:ext>
            </a:extLst>
          </p:cNvPr>
          <p:cNvSpPr txBox="1"/>
          <p:nvPr/>
        </p:nvSpPr>
        <p:spPr>
          <a:xfrm>
            <a:off x="6790284" y="5453133"/>
            <a:ext cx="2665685" cy="1012370"/>
          </a:xfrm>
          <a:prstGeom prst="rect">
            <a:avLst/>
          </a:prstGeom>
          <a:noFill/>
          <a:ln>
            <a:noFill/>
          </a:ln>
        </p:spPr>
        <p:txBody>
          <a:bodyPr spcFirstLastPara="1" wrap="square" lIns="243828" tIns="243828" rIns="243828" bIns="243828" anchor="t" anchorCtr="0">
            <a:noAutofit/>
          </a:bodyPr>
          <a:lstStyle/>
          <a:p>
            <a:pPr defTabSz="2438674">
              <a:buClr>
                <a:srgbClr val="000000"/>
              </a:buClr>
            </a:pPr>
            <a:r>
              <a:rPr lang="en-US" sz="2400" b="1" kern="0" dirty="0">
                <a:solidFill>
                  <a:srgbClr val="FFA826"/>
                </a:solidFill>
                <a:latin typeface="Century Gothic" panose="020B0502020202020204" pitchFamily="34" charset="0"/>
                <a:ea typeface="Righteous"/>
                <a:cs typeface="Righteous"/>
                <a:sym typeface="Righteous"/>
              </a:rPr>
              <a:t>Title Here </a:t>
            </a:r>
            <a:br>
              <a:rPr lang="es" sz="1200" kern="0" dirty="0">
                <a:ea typeface="Anaheim"/>
                <a:cs typeface="Anaheim"/>
                <a:sym typeface="Anaheim"/>
              </a:rPr>
            </a:br>
            <a:r>
              <a:rPr lang="en-US" sz="1200" dirty="0"/>
              <a:t>Lorem Ipsum is simply dummy text of the </a:t>
            </a:r>
          </a:p>
          <a:p>
            <a:pPr defTabSz="2438674">
              <a:buClr>
                <a:srgbClr val="000000"/>
              </a:buClr>
            </a:pPr>
            <a:endParaRPr sz="1200" kern="0" dirty="0">
              <a:ea typeface="Anaheim"/>
              <a:cs typeface="Anaheim"/>
              <a:sym typeface="Anaheim"/>
            </a:endParaRPr>
          </a:p>
        </p:txBody>
      </p:sp>
      <p:sp>
        <p:nvSpPr>
          <p:cNvPr id="21" name="Google Shape;711;p43">
            <a:extLst>
              <a:ext uri="{FF2B5EF4-FFF2-40B4-BE49-F238E27FC236}">
                <a16:creationId xmlns:a16="http://schemas.microsoft.com/office/drawing/2014/main" id="{F205FE92-E238-101B-8F68-48104939793A}"/>
              </a:ext>
            </a:extLst>
          </p:cNvPr>
          <p:cNvSpPr txBox="1"/>
          <p:nvPr/>
        </p:nvSpPr>
        <p:spPr>
          <a:xfrm>
            <a:off x="2275241" y="5194902"/>
            <a:ext cx="2665685" cy="1012370"/>
          </a:xfrm>
          <a:prstGeom prst="rect">
            <a:avLst/>
          </a:prstGeom>
          <a:noFill/>
          <a:ln>
            <a:noFill/>
          </a:ln>
        </p:spPr>
        <p:txBody>
          <a:bodyPr spcFirstLastPara="1" wrap="square" lIns="243828" tIns="243828" rIns="243828" bIns="243828" anchor="t" anchorCtr="0">
            <a:noAutofit/>
          </a:bodyPr>
          <a:lstStyle/>
          <a:p>
            <a:pPr algn="r" defTabSz="2438674">
              <a:buClr>
                <a:srgbClr val="000000"/>
              </a:buClr>
            </a:pPr>
            <a:r>
              <a:rPr lang="en-US" sz="2400" b="1" kern="0" dirty="0">
                <a:solidFill>
                  <a:srgbClr val="63357A"/>
                </a:solidFill>
                <a:latin typeface="Century Gothic" panose="020B0502020202020204" pitchFamily="34" charset="0"/>
                <a:ea typeface="Righteous"/>
                <a:cs typeface="Righteous"/>
                <a:sym typeface="Righteous"/>
              </a:rPr>
              <a:t>Title Here </a:t>
            </a:r>
          </a:p>
          <a:p>
            <a:pPr algn="r" defTabSz="2438674">
              <a:buClr>
                <a:srgbClr val="000000"/>
              </a:buClr>
            </a:pPr>
            <a:r>
              <a:rPr lang="en-US" sz="1200" dirty="0"/>
              <a:t>Lorem Ipsum is simply dummy text of the </a:t>
            </a:r>
          </a:p>
          <a:p>
            <a:pPr algn="r" defTabSz="2438674">
              <a:buClr>
                <a:srgbClr val="000000"/>
              </a:buClr>
            </a:pPr>
            <a:endParaRPr sz="1200" kern="0" dirty="0">
              <a:ea typeface="Anaheim"/>
              <a:cs typeface="Anaheim"/>
              <a:sym typeface="Anaheim"/>
            </a:endParaRPr>
          </a:p>
        </p:txBody>
      </p:sp>
    </p:spTree>
    <p:extLst>
      <p:ext uri="{BB962C8B-B14F-4D97-AF65-F5344CB8AC3E}">
        <p14:creationId xmlns:p14="http://schemas.microsoft.com/office/powerpoint/2010/main" val="1174449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BD71FAE5-E390-63A9-13E4-7E1ECD597DDC}"/>
              </a:ext>
            </a:extLst>
          </p:cNvPr>
          <p:cNvSpPr/>
          <p:nvPr/>
        </p:nvSpPr>
        <p:spPr>
          <a:xfrm>
            <a:off x="1123207" y="4361556"/>
            <a:ext cx="2370574" cy="742489"/>
          </a:xfrm>
          <a:prstGeom prst="roundRect">
            <a:avLst/>
          </a:prstGeom>
          <a:solidFill>
            <a:srgbClr val="7DD1C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412B025E-1898-8C1A-7D82-DAC01411020A}"/>
              </a:ext>
            </a:extLst>
          </p:cNvPr>
          <p:cNvSpPr/>
          <p:nvPr/>
        </p:nvSpPr>
        <p:spPr>
          <a:xfrm>
            <a:off x="4555954" y="4361556"/>
            <a:ext cx="2370574" cy="742489"/>
          </a:xfrm>
          <a:prstGeom prst="roundRect">
            <a:avLst/>
          </a:prstGeom>
          <a:solidFill>
            <a:srgbClr val="7DD1C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55B056F8-0C8D-74FE-D281-0D45738B2BBB}"/>
              </a:ext>
            </a:extLst>
          </p:cNvPr>
          <p:cNvSpPr/>
          <p:nvPr/>
        </p:nvSpPr>
        <p:spPr>
          <a:xfrm>
            <a:off x="7898760" y="4361556"/>
            <a:ext cx="2370574" cy="742489"/>
          </a:xfrm>
          <a:prstGeom prst="roundRect">
            <a:avLst/>
          </a:prstGeom>
          <a:solidFill>
            <a:srgbClr val="7DD1C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51" name="Google Shape;951;p54">
            <a:extLst>
              <a:ext uri="{FF2B5EF4-FFF2-40B4-BE49-F238E27FC236}">
                <a16:creationId xmlns:a16="http://schemas.microsoft.com/office/drawing/2014/main" id="{89701BD0-4A3D-F238-3864-4A41FFB926D7}"/>
              </a:ext>
            </a:extLst>
          </p:cNvPr>
          <p:cNvSpPr/>
          <p:nvPr/>
        </p:nvSpPr>
        <p:spPr>
          <a:xfrm>
            <a:off x="1578890" y="1463199"/>
            <a:ext cx="107685" cy="2551660"/>
          </a:xfrm>
          <a:custGeom>
            <a:avLst/>
            <a:gdLst/>
            <a:ahLst/>
            <a:cxnLst/>
            <a:rect l="l" t="t" r="r" b="b"/>
            <a:pathLst>
              <a:path w="614" h="14549" extrusionOk="0">
                <a:moveTo>
                  <a:pt x="307" y="1"/>
                </a:moveTo>
                <a:cubicBezTo>
                  <a:pt x="137" y="1"/>
                  <a:pt x="1" y="137"/>
                  <a:pt x="1" y="307"/>
                </a:cubicBezTo>
                <a:lnTo>
                  <a:pt x="1" y="14236"/>
                </a:lnTo>
                <a:cubicBezTo>
                  <a:pt x="1" y="14407"/>
                  <a:pt x="137" y="14548"/>
                  <a:pt x="307" y="14548"/>
                </a:cubicBezTo>
                <a:cubicBezTo>
                  <a:pt x="478" y="14548"/>
                  <a:pt x="614" y="14407"/>
                  <a:pt x="614" y="14236"/>
                </a:cubicBezTo>
                <a:lnTo>
                  <a:pt x="614" y="307"/>
                </a:lnTo>
                <a:cubicBezTo>
                  <a:pt x="614" y="137"/>
                  <a:pt x="478" y="1"/>
                  <a:pt x="307" y="1"/>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52" name="Google Shape;952;p54">
            <a:extLst>
              <a:ext uri="{FF2B5EF4-FFF2-40B4-BE49-F238E27FC236}">
                <a16:creationId xmlns:a16="http://schemas.microsoft.com/office/drawing/2014/main" id="{065DEB09-50A9-C3D9-96B3-22B4573129EF}"/>
              </a:ext>
            </a:extLst>
          </p:cNvPr>
          <p:cNvSpPr/>
          <p:nvPr/>
        </p:nvSpPr>
        <p:spPr>
          <a:xfrm>
            <a:off x="1578890" y="3049394"/>
            <a:ext cx="107685" cy="965489"/>
          </a:xfrm>
          <a:custGeom>
            <a:avLst/>
            <a:gdLst/>
            <a:ahLst/>
            <a:cxnLst/>
            <a:rect l="l" t="t" r="r" b="b"/>
            <a:pathLst>
              <a:path w="614" h="5505" extrusionOk="0">
                <a:moveTo>
                  <a:pt x="307" y="1"/>
                </a:moveTo>
                <a:cubicBezTo>
                  <a:pt x="137" y="1"/>
                  <a:pt x="1" y="142"/>
                  <a:pt x="1" y="312"/>
                </a:cubicBezTo>
                <a:lnTo>
                  <a:pt x="1" y="5192"/>
                </a:lnTo>
                <a:cubicBezTo>
                  <a:pt x="1" y="5363"/>
                  <a:pt x="137" y="5504"/>
                  <a:pt x="307" y="5504"/>
                </a:cubicBezTo>
                <a:cubicBezTo>
                  <a:pt x="478" y="5504"/>
                  <a:pt x="614" y="5363"/>
                  <a:pt x="614" y="5192"/>
                </a:cubicBezTo>
                <a:lnTo>
                  <a:pt x="614" y="312"/>
                </a:lnTo>
                <a:cubicBezTo>
                  <a:pt x="614" y="142"/>
                  <a:pt x="478" y="1"/>
                  <a:pt x="307" y="1"/>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53" name="Google Shape;953;p54">
            <a:extLst>
              <a:ext uri="{FF2B5EF4-FFF2-40B4-BE49-F238E27FC236}">
                <a16:creationId xmlns:a16="http://schemas.microsoft.com/office/drawing/2014/main" id="{7300D71B-1A62-A014-3A9E-896BEF84FE50}"/>
              </a:ext>
            </a:extLst>
          </p:cNvPr>
          <p:cNvSpPr/>
          <p:nvPr/>
        </p:nvSpPr>
        <p:spPr>
          <a:xfrm>
            <a:off x="1448861" y="3038749"/>
            <a:ext cx="367770" cy="131243"/>
          </a:xfrm>
          <a:prstGeom prst="rect">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48" name="Google Shape;955;p54">
            <a:extLst>
              <a:ext uri="{FF2B5EF4-FFF2-40B4-BE49-F238E27FC236}">
                <a16:creationId xmlns:a16="http://schemas.microsoft.com/office/drawing/2014/main" id="{E1226B2E-E038-52CD-CD48-EE25861FB3EB}"/>
              </a:ext>
            </a:extLst>
          </p:cNvPr>
          <p:cNvSpPr/>
          <p:nvPr/>
        </p:nvSpPr>
        <p:spPr>
          <a:xfrm>
            <a:off x="2308494" y="1463199"/>
            <a:ext cx="107685" cy="2551660"/>
          </a:xfrm>
          <a:custGeom>
            <a:avLst/>
            <a:gdLst/>
            <a:ahLst/>
            <a:cxnLst/>
            <a:rect l="l" t="t" r="r" b="b"/>
            <a:pathLst>
              <a:path w="614" h="14549" extrusionOk="0">
                <a:moveTo>
                  <a:pt x="307" y="1"/>
                </a:moveTo>
                <a:cubicBezTo>
                  <a:pt x="137" y="1"/>
                  <a:pt x="1" y="137"/>
                  <a:pt x="1" y="307"/>
                </a:cubicBezTo>
                <a:lnTo>
                  <a:pt x="1" y="14236"/>
                </a:lnTo>
                <a:cubicBezTo>
                  <a:pt x="1" y="14407"/>
                  <a:pt x="137" y="14548"/>
                  <a:pt x="307" y="14548"/>
                </a:cubicBezTo>
                <a:cubicBezTo>
                  <a:pt x="477" y="14548"/>
                  <a:pt x="613" y="14407"/>
                  <a:pt x="613" y="14236"/>
                </a:cubicBezTo>
                <a:lnTo>
                  <a:pt x="613" y="307"/>
                </a:lnTo>
                <a:cubicBezTo>
                  <a:pt x="613" y="137"/>
                  <a:pt x="477" y="1"/>
                  <a:pt x="307" y="1"/>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49" name="Google Shape;956;p54">
            <a:extLst>
              <a:ext uri="{FF2B5EF4-FFF2-40B4-BE49-F238E27FC236}">
                <a16:creationId xmlns:a16="http://schemas.microsoft.com/office/drawing/2014/main" id="{E5B9EA2A-B674-F5F8-A757-32907CE9C88C}"/>
              </a:ext>
            </a:extLst>
          </p:cNvPr>
          <p:cNvSpPr/>
          <p:nvPr/>
        </p:nvSpPr>
        <p:spPr>
          <a:xfrm>
            <a:off x="2308494" y="2611631"/>
            <a:ext cx="107685" cy="1403246"/>
          </a:xfrm>
          <a:custGeom>
            <a:avLst/>
            <a:gdLst/>
            <a:ahLst/>
            <a:cxnLst/>
            <a:rect l="l" t="t" r="r" b="b"/>
            <a:pathLst>
              <a:path w="614" h="8001" extrusionOk="0">
                <a:moveTo>
                  <a:pt x="307" y="1"/>
                </a:moveTo>
                <a:cubicBezTo>
                  <a:pt x="137" y="1"/>
                  <a:pt x="1" y="137"/>
                  <a:pt x="1" y="307"/>
                </a:cubicBezTo>
                <a:lnTo>
                  <a:pt x="1" y="7688"/>
                </a:lnTo>
                <a:cubicBezTo>
                  <a:pt x="1" y="7859"/>
                  <a:pt x="137" y="8000"/>
                  <a:pt x="307" y="8000"/>
                </a:cubicBezTo>
                <a:cubicBezTo>
                  <a:pt x="477" y="8000"/>
                  <a:pt x="613" y="7859"/>
                  <a:pt x="613" y="7688"/>
                </a:cubicBezTo>
                <a:lnTo>
                  <a:pt x="613" y="307"/>
                </a:lnTo>
                <a:cubicBezTo>
                  <a:pt x="613" y="137"/>
                  <a:pt x="477" y="1"/>
                  <a:pt x="307" y="1"/>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50" name="Google Shape;957;p54">
            <a:extLst>
              <a:ext uri="{FF2B5EF4-FFF2-40B4-BE49-F238E27FC236}">
                <a16:creationId xmlns:a16="http://schemas.microsoft.com/office/drawing/2014/main" id="{CBAB7B8E-0C98-EE4B-9E97-685BBADF944A}"/>
              </a:ext>
            </a:extLst>
          </p:cNvPr>
          <p:cNvSpPr/>
          <p:nvPr/>
        </p:nvSpPr>
        <p:spPr>
          <a:xfrm>
            <a:off x="2178292" y="2506663"/>
            <a:ext cx="367770" cy="131243"/>
          </a:xfrm>
          <a:prstGeom prst="rect">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45" name="Google Shape;959;p54">
            <a:extLst>
              <a:ext uri="{FF2B5EF4-FFF2-40B4-BE49-F238E27FC236}">
                <a16:creationId xmlns:a16="http://schemas.microsoft.com/office/drawing/2014/main" id="{510C6F0B-6408-2B9B-AC18-942A4594372B}"/>
              </a:ext>
            </a:extLst>
          </p:cNvPr>
          <p:cNvSpPr/>
          <p:nvPr/>
        </p:nvSpPr>
        <p:spPr>
          <a:xfrm>
            <a:off x="3037768" y="1463200"/>
            <a:ext cx="107685" cy="2551660"/>
          </a:xfrm>
          <a:custGeom>
            <a:avLst/>
            <a:gdLst/>
            <a:ahLst/>
            <a:cxnLst/>
            <a:rect l="l" t="t" r="r" b="b"/>
            <a:pathLst>
              <a:path w="614" h="14549" extrusionOk="0">
                <a:moveTo>
                  <a:pt x="307" y="1"/>
                </a:moveTo>
                <a:cubicBezTo>
                  <a:pt x="137" y="1"/>
                  <a:pt x="1" y="137"/>
                  <a:pt x="1" y="307"/>
                </a:cubicBezTo>
                <a:lnTo>
                  <a:pt x="1" y="14236"/>
                </a:lnTo>
                <a:cubicBezTo>
                  <a:pt x="1" y="14407"/>
                  <a:pt x="137" y="14548"/>
                  <a:pt x="307" y="14548"/>
                </a:cubicBezTo>
                <a:cubicBezTo>
                  <a:pt x="478" y="14548"/>
                  <a:pt x="614" y="14407"/>
                  <a:pt x="614" y="14236"/>
                </a:cubicBezTo>
                <a:lnTo>
                  <a:pt x="614" y="307"/>
                </a:lnTo>
                <a:cubicBezTo>
                  <a:pt x="614" y="137"/>
                  <a:pt x="478" y="1"/>
                  <a:pt x="307" y="1"/>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46" name="Google Shape;960;p54">
            <a:extLst>
              <a:ext uri="{FF2B5EF4-FFF2-40B4-BE49-F238E27FC236}">
                <a16:creationId xmlns:a16="http://schemas.microsoft.com/office/drawing/2014/main" id="{74934C07-4DF1-BCC7-20C4-0E14F3F734EA}"/>
              </a:ext>
            </a:extLst>
          </p:cNvPr>
          <p:cNvSpPr/>
          <p:nvPr/>
        </p:nvSpPr>
        <p:spPr>
          <a:xfrm>
            <a:off x="3037768" y="3437527"/>
            <a:ext cx="107685" cy="577364"/>
          </a:xfrm>
          <a:custGeom>
            <a:avLst/>
            <a:gdLst/>
            <a:ahLst/>
            <a:cxnLst/>
            <a:rect l="l" t="t" r="r" b="b"/>
            <a:pathLst>
              <a:path w="614" h="3292" extrusionOk="0">
                <a:moveTo>
                  <a:pt x="307" y="0"/>
                </a:moveTo>
                <a:cubicBezTo>
                  <a:pt x="137" y="0"/>
                  <a:pt x="1" y="142"/>
                  <a:pt x="1" y="312"/>
                </a:cubicBezTo>
                <a:lnTo>
                  <a:pt x="1" y="2979"/>
                </a:lnTo>
                <a:cubicBezTo>
                  <a:pt x="1" y="3150"/>
                  <a:pt x="137" y="3291"/>
                  <a:pt x="307" y="3291"/>
                </a:cubicBezTo>
                <a:cubicBezTo>
                  <a:pt x="478" y="3291"/>
                  <a:pt x="614" y="3150"/>
                  <a:pt x="614" y="2979"/>
                </a:cubicBezTo>
                <a:lnTo>
                  <a:pt x="614" y="312"/>
                </a:lnTo>
                <a:cubicBezTo>
                  <a:pt x="614" y="142"/>
                  <a:pt x="478" y="0"/>
                  <a:pt x="307" y="0"/>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47" name="Google Shape;961;p54">
            <a:extLst>
              <a:ext uri="{FF2B5EF4-FFF2-40B4-BE49-F238E27FC236}">
                <a16:creationId xmlns:a16="http://schemas.microsoft.com/office/drawing/2014/main" id="{4A663AED-A6B4-3A64-9863-C108C33523D5}"/>
              </a:ext>
            </a:extLst>
          </p:cNvPr>
          <p:cNvSpPr/>
          <p:nvPr/>
        </p:nvSpPr>
        <p:spPr>
          <a:xfrm>
            <a:off x="2907722" y="3322399"/>
            <a:ext cx="367770" cy="131243"/>
          </a:xfrm>
          <a:prstGeom prst="rect">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42" name="Google Shape;963;p54">
            <a:extLst>
              <a:ext uri="{FF2B5EF4-FFF2-40B4-BE49-F238E27FC236}">
                <a16:creationId xmlns:a16="http://schemas.microsoft.com/office/drawing/2014/main" id="{82EFCD1A-6491-12CF-406D-FA1AD87CA122}"/>
              </a:ext>
            </a:extLst>
          </p:cNvPr>
          <p:cNvSpPr/>
          <p:nvPr/>
        </p:nvSpPr>
        <p:spPr>
          <a:xfrm>
            <a:off x="4924531" y="1463200"/>
            <a:ext cx="107685" cy="2551660"/>
          </a:xfrm>
          <a:custGeom>
            <a:avLst/>
            <a:gdLst/>
            <a:ahLst/>
            <a:cxnLst/>
            <a:rect l="l" t="t" r="r" b="b"/>
            <a:pathLst>
              <a:path w="614" h="14549" extrusionOk="0">
                <a:moveTo>
                  <a:pt x="307" y="1"/>
                </a:moveTo>
                <a:cubicBezTo>
                  <a:pt x="137" y="1"/>
                  <a:pt x="1" y="137"/>
                  <a:pt x="1" y="307"/>
                </a:cubicBezTo>
                <a:lnTo>
                  <a:pt x="1" y="14236"/>
                </a:lnTo>
                <a:cubicBezTo>
                  <a:pt x="1" y="14407"/>
                  <a:pt x="137" y="14548"/>
                  <a:pt x="307" y="14548"/>
                </a:cubicBezTo>
                <a:cubicBezTo>
                  <a:pt x="477" y="14548"/>
                  <a:pt x="614" y="14407"/>
                  <a:pt x="614" y="14236"/>
                </a:cubicBezTo>
                <a:lnTo>
                  <a:pt x="614" y="307"/>
                </a:lnTo>
                <a:cubicBezTo>
                  <a:pt x="614" y="137"/>
                  <a:pt x="477" y="1"/>
                  <a:pt x="307" y="1"/>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43" name="Google Shape;964;p54">
            <a:extLst>
              <a:ext uri="{FF2B5EF4-FFF2-40B4-BE49-F238E27FC236}">
                <a16:creationId xmlns:a16="http://schemas.microsoft.com/office/drawing/2014/main" id="{607F2531-9D4C-F1FF-2BAC-20E61675F4A1}"/>
              </a:ext>
            </a:extLst>
          </p:cNvPr>
          <p:cNvSpPr/>
          <p:nvPr/>
        </p:nvSpPr>
        <p:spPr>
          <a:xfrm>
            <a:off x="4924531" y="2734928"/>
            <a:ext cx="107685" cy="1279952"/>
          </a:xfrm>
          <a:custGeom>
            <a:avLst/>
            <a:gdLst/>
            <a:ahLst/>
            <a:cxnLst/>
            <a:rect l="l" t="t" r="r" b="b"/>
            <a:pathLst>
              <a:path w="614" h="7298" extrusionOk="0">
                <a:moveTo>
                  <a:pt x="307" y="0"/>
                </a:moveTo>
                <a:cubicBezTo>
                  <a:pt x="137" y="0"/>
                  <a:pt x="1" y="137"/>
                  <a:pt x="1" y="307"/>
                </a:cubicBezTo>
                <a:lnTo>
                  <a:pt x="1" y="6985"/>
                </a:lnTo>
                <a:cubicBezTo>
                  <a:pt x="1" y="7156"/>
                  <a:pt x="137" y="7297"/>
                  <a:pt x="307" y="7297"/>
                </a:cubicBezTo>
                <a:cubicBezTo>
                  <a:pt x="477" y="7297"/>
                  <a:pt x="614" y="7156"/>
                  <a:pt x="614" y="6985"/>
                </a:cubicBezTo>
                <a:lnTo>
                  <a:pt x="614" y="307"/>
                </a:lnTo>
                <a:cubicBezTo>
                  <a:pt x="614" y="137"/>
                  <a:pt x="477" y="0"/>
                  <a:pt x="307" y="0"/>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44" name="Google Shape;965;p54">
            <a:extLst>
              <a:ext uri="{FF2B5EF4-FFF2-40B4-BE49-F238E27FC236}">
                <a16:creationId xmlns:a16="http://schemas.microsoft.com/office/drawing/2014/main" id="{5905C5B4-D928-2BB6-A59D-B9FE4A0201C3}"/>
              </a:ext>
            </a:extLst>
          </p:cNvPr>
          <p:cNvSpPr/>
          <p:nvPr/>
        </p:nvSpPr>
        <p:spPr>
          <a:xfrm>
            <a:off x="4797874" y="2673414"/>
            <a:ext cx="367770" cy="131243"/>
          </a:xfrm>
          <a:prstGeom prst="rect">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39" name="Google Shape;967;p54">
            <a:extLst>
              <a:ext uri="{FF2B5EF4-FFF2-40B4-BE49-F238E27FC236}">
                <a16:creationId xmlns:a16="http://schemas.microsoft.com/office/drawing/2014/main" id="{E424E236-8F73-F796-6F3E-68DBB7D0157C}"/>
              </a:ext>
            </a:extLst>
          </p:cNvPr>
          <p:cNvSpPr/>
          <p:nvPr/>
        </p:nvSpPr>
        <p:spPr>
          <a:xfrm>
            <a:off x="5665339" y="1463199"/>
            <a:ext cx="107511" cy="2551660"/>
          </a:xfrm>
          <a:custGeom>
            <a:avLst/>
            <a:gdLst/>
            <a:ahLst/>
            <a:cxnLst/>
            <a:rect l="l" t="t" r="r" b="b"/>
            <a:pathLst>
              <a:path w="613" h="14549" extrusionOk="0">
                <a:moveTo>
                  <a:pt x="307" y="1"/>
                </a:moveTo>
                <a:cubicBezTo>
                  <a:pt x="136" y="1"/>
                  <a:pt x="0" y="137"/>
                  <a:pt x="0" y="307"/>
                </a:cubicBezTo>
                <a:lnTo>
                  <a:pt x="0" y="14236"/>
                </a:lnTo>
                <a:cubicBezTo>
                  <a:pt x="0" y="14407"/>
                  <a:pt x="136" y="14548"/>
                  <a:pt x="307" y="14548"/>
                </a:cubicBezTo>
                <a:cubicBezTo>
                  <a:pt x="477" y="14548"/>
                  <a:pt x="613" y="14407"/>
                  <a:pt x="613" y="14236"/>
                </a:cubicBezTo>
                <a:lnTo>
                  <a:pt x="613" y="307"/>
                </a:lnTo>
                <a:cubicBezTo>
                  <a:pt x="613" y="137"/>
                  <a:pt x="477" y="1"/>
                  <a:pt x="307" y="1"/>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40" name="Google Shape;968;p54">
            <a:extLst>
              <a:ext uri="{FF2B5EF4-FFF2-40B4-BE49-F238E27FC236}">
                <a16:creationId xmlns:a16="http://schemas.microsoft.com/office/drawing/2014/main" id="{3A16FF11-ED81-1590-7E3F-7BF908BB8612}"/>
              </a:ext>
            </a:extLst>
          </p:cNvPr>
          <p:cNvSpPr/>
          <p:nvPr/>
        </p:nvSpPr>
        <p:spPr>
          <a:xfrm>
            <a:off x="5665339" y="2193860"/>
            <a:ext cx="107511" cy="1821010"/>
          </a:xfrm>
          <a:custGeom>
            <a:avLst/>
            <a:gdLst/>
            <a:ahLst/>
            <a:cxnLst/>
            <a:rect l="l" t="t" r="r" b="b"/>
            <a:pathLst>
              <a:path w="613" h="10383" extrusionOk="0">
                <a:moveTo>
                  <a:pt x="307" y="0"/>
                </a:moveTo>
                <a:cubicBezTo>
                  <a:pt x="136" y="0"/>
                  <a:pt x="0" y="136"/>
                  <a:pt x="0" y="306"/>
                </a:cubicBezTo>
                <a:lnTo>
                  <a:pt x="0" y="10070"/>
                </a:lnTo>
                <a:cubicBezTo>
                  <a:pt x="0" y="10241"/>
                  <a:pt x="136" y="10382"/>
                  <a:pt x="307" y="10382"/>
                </a:cubicBezTo>
                <a:cubicBezTo>
                  <a:pt x="477" y="10382"/>
                  <a:pt x="613" y="10241"/>
                  <a:pt x="613" y="10070"/>
                </a:cubicBezTo>
                <a:lnTo>
                  <a:pt x="613" y="306"/>
                </a:lnTo>
                <a:cubicBezTo>
                  <a:pt x="613" y="136"/>
                  <a:pt x="477" y="0"/>
                  <a:pt x="307" y="0"/>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41" name="Google Shape;969;p54">
            <a:extLst>
              <a:ext uri="{FF2B5EF4-FFF2-40B4-BE49-F238E27FC236}">
                <a16:creationId xmlns:a16="http://schemas.microsoft.com/office/drawing/2014/main" id="{F8F39337-90A8-AFFC-56BF-9BB69F4C2AAD}"/>
              </a:ext>
            </a:extLst>
          </p:cNvPr>
          <p:cNvSpPr/>
          <p:nvPr/>
        </p:nvSpPr>
        <p:spPr>
          <a:xfrm>
            <a:off x="5535196" y="2128087"/>
            <a:ext cx="367770" cy="131243"/>
          </a:xfrm>
          <a:prstGeom prst="rect">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36" name="Google Shape;971;p54">
            <a:extLst>
              <a:ext uri="{FF2B5EF4-FFF2-40B4-BE49-F238E27FC236}">
                <a16:creationId xmlns:a16="http://schemas.microsoft.com/office/drawing/2014/main" id="{EEFE3FCB-4FFF-0E39-0618-F563A60809DE}"/>
              </a:ext>
            </a:extLst>
          </p:cNvPr>
          <p:cNvSpPr/>
          <p:nvPr/>
        </p:nvSpPr>
        <p:spPr>
          <a:xfrm>
            <a:off x="6383816" y="1463199"/>
            <a:ext cx="107685" cy="2551660"/>
          </a:xfrm>
          <a:custGeom>
            <a:avLst/>
            <a:gdLst/>
            <a:ahLst/>
            <a:cxnLst/>
            <a:rect l="l" t="t" r="r" b="b"/>
            <a:pathLst>
              <a:path w="614" h="14549" extrusionOk="0">
                <a:moveTo>
                  <a:pt x="307" y="1"/>
                </a:moveTo>
                <a:cubicBezTo>
                  <a:pt x="137" y="1"/>
                  <a:pt x="0" y="137"/>
                  <a:pt x="0" y="307"/>
                </a:cubicBezTo>
                <a:lnTo>
                  <a:pt x="0" y="14236"/>
                </a:lnTo>
                <a:cubicBezTo>
                  <a:pt x="0" y="14407"/>
                  <a:pt x="137" y="14548"/>
                  <a:pt x="307" y="14548"/>
                </a:cubicBezTo>
                <a:cubicBezTo>
                  <a:pt x="477" y="14548"/>
                  <a:pt x="613" y="14407"/>
                  <a:pt x="613" y="14236"/>
                </a:cubicBezTo>
                <a:lnTo>
                  <a:pt x="613" y="307"/>
                </a:lnTo>
                <a:cubicBezTo>
                  <a:pt x="613" y="137"/>
                  <a:pt x="477" y="1"/>
                  <a:pt x="307" y="1"/>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37" name="Google Shape;972;p54">
            <a:extLst>
              <a:ext uri="{FF2B5EF4-FFF2-40B4-BE49-F238E27FC236}">
                <a16:creationId xmlns:a16="http://schemas.microsoft.com/office/drawing/2014/main" id="{0FD44F3B-81EB-8E9A-F243-8C856D4FF151}"/>
              </a:ext>
            </a:extLst>
          </p:cNvPr>
          <p:cNvSpPr/>
          <p:nvPr/>
        </p:nvSpPr>
        <p:spPr>
          <a:xfrm>
            <a:off x="6383816" y="3224431"/>
            <a:ext cx="107685" cy="790456"/>
          </a:xfrm>
          <a:custGeom>
            <a:avLst/>
            <a:gdLst/>
            <a:ahLst/>
            <a:cxnLst/>
            <a:rect l="l" t="t" r="r" b="b"/>
            <a:pathLst>
              <a:path w="614" h="4507" extrusionOk="0">
                <a:moveTo>
                  <a:pt x="307" y="1"/>
                </a:moveTo>
                <a:cubicBezTo>
                  <a:pt x="137" y="1"/>
                  <a:pt x="0" y="137"/>
                  <a:pt x="0" y="307"/>
                </a:cubicBezTo>
                <a:lnTo>
                  <a:pt x="0" y="4194"/>
                </a:lnTo>
                <a:cubicBezTo>
                  <a:pt x="0" y="4365"/>
                  <a:pt x="137" y="4506"/>
                  <a:pt x="307" y="4506"/>
                </a:cubicBezTo>
                <a:cubicBezTo>
                  <a:pt x="477" y="4506"/>
                  <a:pt x="613" y="4365"/>
                  <a:pt x="613" y="4194"/>
                </a:cubicBezTo>
                <a:lnTo>
                  <a:pt x="613" y="307"/>
                </a:lnTo>
                <a:cubicBezTo>
                  <a:pt x="613" y="137"/>
                  <a:pt x="477" y="1"/>
                  <a:pt x="307" y="1"/>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38" name="Google Shape;973;p54">
            <a:extLst>
              <a:ext uri="{FF2B5EF4-FFF2-40B4-BE49-F238E27FC236}">
                <a16:creationId xmlns:a16="http://schemas.microsoft.com/office/drawing/2014/main" id="{1766A758-FF20-7D29-114C-4088A36E1E95}"/>
              </a:ext>
            </a:extLst>
          </p:cNvPr>
          <p:cNvSpPr/>
          <p:nvPr/>
        </p:nvSpPr>
        <p:spPr>
          <a:xfrm>
            <a:off x="6256736" y="3169983"/>
            <a:ext cx="367770" cy="131243"/>
          </a:xfrm>
          <a:prstGeom prst="rect">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33" name="Google Shape;975;p54">
            <a:extLst>
              <a:ext uri="{FF2B5EF4-FFF2-40B4-BE49-F238E27FC236}">
                <a16:creationId xmlns:a16="http://schemas.microsoft.com/office/drawing/2014/main" id="{F0CE77C9-CE24-B1B6-DAAC-1612EEBC8209}"/>
              </a:ext>
            </a:extLst>
          </p:cNvPr>
          <p:cNvSpPr/>
          <p:nvPr/>
        </p:nvSpPr>
        <p:spPr>
          <a:xfrm>
            <a:off x="8276944" y="1463200"/>
            <a:ext cx="107685" cy="2551659"/>
          </a:xfrm>
          <a:custGeom>
            <a:avLst/>
            <a:gdLst/>
            <a:ahLst/>
            <a:cxnLst/>
            <a:rect l="l" t="t" r="r" b="b"/>
            <a:pathLst>
              <a:path w="614" h="14549" extrusionOk="0">
                <a:moveTo>
                  <a:pt x="307" y="1"/>
                </a:moveTo>
                <a:cubicBezTo>
                  <a:pt x="137" y="1"/>
                  <a:pt x="1" y="137"/>
                  <a:pt x="1" y="307"/>
                </a:cubicBezTo>
                <a:lnTo>
                  <a:pt x="1" y="14236"/>
                </a:lnTo>
                <a:cubicBezTo>
                  <a:pt x="1" y="14407"/>
                  <a:pt x="137" y="14548"/>
                  <a:pt x="307" y="14548"/>
                </a:cubicBezTo>
                <a:cubicBezTo>
                  <a:pt x="477" y="14548"/>
                  <a:pt x="613" y="14407"/>
                  <a:pt x="613" y="14236"/>
                </a:cubicBezTo>
                <a:lnTo>
                  <a:pt x="613" y="307"/>
                </a:lnTo>
                <a:cubicBezTo>
                  <a:pt x="613" y="137"/>
                  <a:pt x="477" y="1"/>
                  <a:pt x="307" y="1"/>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3200" kern="0" dirty="0">
              <a:solidFill>
                <a:srgbClr val="000000"/>
              </a:solidFill>
              <a:latin typeface="Arial"/>
              <a:cs typeface="Arial"/>
              <a:sym typeface="Arial"/>
            </a:endParaRPr>
          </a:p>
        </p:txBody>
      </p:sp>
      <p:sp>
        <p:nvSpPr>
          <p:cNvPr id="34" name="Google Shape;976;p54">
            <a:extLst>
              <a:ext uri="{FF2B5EF4-FFF2-40B4-BE49-F238E27FC236}">
                <a16:creationId xmlns:a16="http://schemas.microsoft.com/office/drawing/2014/main" id="{113ACF92-331F-D5D9-A3A5-70491B3E5434}"/>
              </a:ext>
            </a:extLst>
          </p:cNvPr>
          <p:cNvSpPr/>
          <p:nvPr/>
        </p:nvSpPr>
        <p:spPr>
          <a:xfrm>
            <a:off x="8276944" y="2128090"/>
            <a:ext cx="107685" cy="1886779"/>
          </a:xfrm>
          <a:custGeom>
            <a:avLst/>
            <a:gdLst/>
            <a:ahLst/>
            <a:cxnLst/>
            <a:rect l="l" t="t" r="r" b="b"/>
            <a:pathLst>
              <a:path w="614" h="10758" extrusionOk="0">
                <a:moveTo>
                  <a:pt x="307" y="1"/>
                </a:moveTo>
                <a:cubicBezTo>
                  <a:pt x="137" y="1"/>
                  <a:pt x="1" y="137"/>
                  <a:pt x="1" y="307"/>
                </a:cubicBezTo>
                <a:lnTo>
                  <a:pt x="1" y="10445"/>
                </a:lnTo>
                <a:cubicBezTo>
                  <a:pt x="1" y="10616"/>
                  <a:pt x="137" y="10757"/>
                  <a:pt x="307" y="10757"/>
                </a:cubicBezTo>
                <a:cubicBezTo>
                  <a:pt x="477" y="10757"/>
                  <a:pt x="613" y="10616"/>
                  <a:pt x="613" y="10445"/>
                </a:cubicBezTo>
                <a:lnTo>
                  <a:pt x="613" y="307"/>
                </a:lnTo>
                <a:cubicBezTo>
                  <a:pt x="613" y="137"/>
                  <a:pt x="477" y="1"/>
                  <a:pt x="307" y="1"/>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35" name="Google Shape;977;p54">
            <a:extLst>
              <a:ext uri="{FF2B5EF4-FFF2-40B4-BE49-F238E27FC236}">
                <a16:creationId xmlns:a16="http://schemas.microsoft.com/office/drawing/2014/main" id="{926C21B7-DE7C-48B4-B8F0-79FAD9D6F519}"/>
              </a:ext>
            </a:extLst>
          </p:cNvPr>
          <p:cNvSpPr/>
          <p:nvPr/>
        </p:nvSpPr>
        <p:spPr>
          <a:xfrm>
            <a:off x="8146906" y="2128088"/>
            <a:ext cx="367770" cy="131243"/>
          </a:xfrm>
          <a:prstGeom prst="rect">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30" name="Google Shape;979;p54">
            <a:extLst>
              <a:ext uri="{FF2B5EF4-FFF2-40B4-BE49-F238E27FC236}">
                <a16:creationId xmlns:a16="http://schemas.microsoft.com/office/drawing/2014/main" id="{ABFA1953-4DB4-AEC1-036C-6A547D19C290}"/>
              </a:ext>
            </a:extLst>
          </p:cNvPr>
          <p:cNvSpPr/>
          <p:nvPr/>
        </p:nvSpPr>
        <p:spPr>
          <a:xfrm>
            <a:off x="9005963" y="1463199"/>
            <a:ext cx="108562" cy="2551660"/>
          </a:xfrm>
          <a:custGeom>
            <a:avLst/>
            <a:gdLst/>
            <a:ahLst/>
            <a:cxnLst/>
            <a:rect l="l" t="t" r="r" b="b"/>
            <a:pathLst>
              <a:path w="619" h="14549" extrusionOk="0">
                <a:moveTo>
                  <a:pt x="312" y="1"/>
                </a:moveTo>
                <a:cubicBezTo>
                  <a:pt x="142" y="1"/>
                  <a:pt x="1" y="137"/>
                  <a:pt x="1" y="307"/>
                </a:cubicBezTo>
                <a:lnTo>
                  <a:pt x="1" y="14236"/>
                </a:lnTo>
                <a:cubicBezTo>
                  <a:pt x="1" y="14407"/>
                  <a:pt x="142" y="14548"/>
                  <a:pt x="312" y="14548"/>
                </a:cubicBezTo>
                <a:cubicBezTo>
                  <a:pt x="483" y="14548"/>
                  <a:pt x="619" y="14407"/>
                  <a:pt x="619" y="14236"/>
                </a:cubicBezTo>
                <a:lnTo>
                  <a:pt x="619" y="307"/>
                </a:lnTo>
                <a:cubicBezTo>
                  <a:pt x="619" y="137"/>
                  <a:pt x="483" y="1"/>
                  <a:pt x="312" y="1"/>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3200" kern="0" dirty="0">
              <a:solidFill>
                <a:srgbClr val="000000"/>
              </a:solidFill>
              <a:latin typeface="Arial"/>
              <a:cs typeface="Arial"/>
              <a:sym typeface="Arial"/>
            </a:endParaRPr>
          </a:p>
        </p:txBody>
      </p:sp>
      <p:sp>
        <p:nvSpPr>
          <p:cNvPr id="31" name="Google Shape;980;p54">
            <a:extLst>
              <a:ext uri="{FF2B5EF4-FFF2-40B4-BE49-F238E27FC236}">
                <a16:creationId xmlns:a16="http://schemas.microsoft.com/office/drawing/2014/main" id="{3524FE2A-88E6-C0E6-06D3-B5F58FC93A87}"/>
              </a:ext>
            </a:extLst>
          </p:cNvPr>
          <p:cNvSpPr/>
          <p:nvPr/>
        </p:nvSpPr>
        <p:spPr>
          <a:xfrm>
            <a:off x="9005963" y="1766793"/>
            <a:ext cx="108562" cy="2248071"/>
          </a:xfrm>
          <a:custGeom>
            <a:avLst/>
            <a:gdLst/>
            <a:ahLst/>
            <a:cxnLst/>
            <a:rect l="l" t="t" r="r" b="b"/>
            <a:pathLst>
              <a:path w="619" h="12818" extrusionOk="0">
                <a:moveTo>
                  <a:pt x="312" y="0"/>
                </a:moveTo>
                <a:cubicBezTo>
                  <a:pt x="142" y="0"/>
                  <a:pt x="1" y="137"/>
                  <a:pt x="1" y="307"/>
                </a:cubicBezTo>
                <a:lnTo>
                  <a:pt x="1" y="12505"/>
                </a:lnTo>
                <a:cubicBezTo>
                  <a:pt x="1" y="12676"/>
                  <a:pt x="142" y="12817"/>
                  <a:pt x="312" y="12817"/>
                </a:cubicBezTo>
                <a:cubicBezTo>
                  <a:pt x="483" y="12817"/>
                  <a:pt x="619" y="12676"/>
                  <a:pt x="619" y="12505"/>
                </a:cubicBezTo>
                <a:lnTo>
                  <a:pt x="619" y="307"/>
                </a:lnTo>
                <a:cubicBezTo>
                  <a:pt x="619" y="137"/>
                  <a:pt x="483" y="0"/>
                  <a:pt x="312" y="0"/>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32" name="Google Shape;981;p54">
            <a:extLst>
              <a:ext uri="{FF2B5EF4-FFF2-40B4-BE49-F238E27FC236}">
                <a16:creationId xmlns:a16="http://schemas.microsoft.com/office/drawing/2014/main" id="{AAF230DB-AFDD-9EBC-B1F8-D60BB62218D3}"/>
              </a:ext>
            </a:extLst>
          </p:cNvPr>
          <p:cNvSpPr/>
          <p:nvPr/>
        </p:nvSpPr>
        <p:spPr>
          <a:xfrm>
            <a:off x="8876357" y="1766767"/>
            <a:ext cx="367770" cy="131243"/>
          </a:xfrm>
          <a:prstGeom prst="rect">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27" name="Google Shape;983;p54">
            <a:extLst>
              <a:ext uri="{FF2B5EF4-FFF2-40B4-BE49-F238E27FC236}">
                <a16:creationId xmlns:a16="http://schemas.microsoft.com/office/drawing/2014/main" id="{B0B0F1FF-1C91-BB37-A2C5-B81D8210CD49}"/>
              </a:ext>
            </a:extLst>
          </p:cNvPr>
          <p:cNvSpPr/>
          <p:nvPr/>
        </p:nvSpPr>
        <p:spPr>
          <a:xfrm>
            <a:off x="9735298" y="1463199"/>
            <a:ext cx="108738" cy="2551660"/>
          </a:xfrm>
          <a:custGeom>
            <a:avLst/>
            <a:gdLst/>
            <a:ahLst/>
            <a:cxnLst/>
            <a:rect l="l" t="t" r="r" b="b"/>
            <a:pathLst>
              <a:path w="620" h="14549" extrusionOk="0">
                <a:moveTo>
                  <a:pt x="313" y="1"/>
                </a:moveTo>
                <a:cubicBezTo>
                  <a:pt x="143" y="1"/>
                  <a:pt x="1" y="137"/>
                  <a:pt x="1" y="307"/>
                </a:cubicBezTo>
                <a:lnTo>
                  <a:pt x="1" y="14236"/>
                </a:lnTo>
                <a:cubicBezTo>
                  <a:pt x="1" y="14407"/>
                  <a:pt x="143" y="14548"/>
                  <a:pt x="313" y="14548"/>
                </a:cubicBezTo>
                <a:cubicBezTo>
                  <a:pt x="483" y="14548"/>
                  <a:pt x="619" y="14407"/>
                  <a:pt x="619" y="14236"/>
                </a:cubicBezTo>
                <a:lnTo>
                  <a:pt x="619" y="307"/>
                </a:lnTo>
                <a:cubicBezTo>
                  <a:pt x="619" y="137"/>
                  <a:pt x="483" y="1"/>
                  <a:pt x="313" y="1"/>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3200" kern="0" dirty="0">
              <a:solidFill>
                <a:srgbClr val="000000"/>
              </a:solidFill>
              <a:latin typeface="Arial"/>
              <a:cs typeface="Arial"/>
              <a:sym typeface="Arial"/>
            </a:endParaRPr>
          </a:p>
        </p:txBody>
      </p:sp>
      <p:sp>
        <p:nvSpPr>
          <p:cNvPr id="28" name="Google Shape;984;p54">
            <a:extLst>
              <a:ext uri="{FF2B5EF4-FFF2-40B4-BE49-F238E27FC236}">
                <a16:creationId xmlns:a16="http://schemas.microsoft.com/office/drawing/2014/main" id="{22068C8A-9926-B121-CACA-558FE9746ED3}"/>
              </a:ext>
            </a:extLst>
          </p:cNvPr>
          <p:cNvSpPr/>
          <p:nvPr/>
        </p:nvSpPr>
        <p:spPr>
          <a:xfrm>
            <a:off x="9735298" y="1907278"/>
            <a:ext cx="108738" cy="2107589"/>
          </a:xfrm>
          <a:custGeom>
            <a:avLst/>
            <a:gdLst/>
            <a:ahLst/>
            <a:cxnLst/>
            <a:rect l="l" t="t" r="r" b="b"/>
            <a:pathLst>
              <a:path w="620" h="12017" extrusionOk="0">
                <a:moveTo>
                  <a:pt x="313" y="0"/>
                </a:moveTo>
                <a:cubicBezTo>
                  <a:pt x="143" y="0"/>
                  <a:pt x="1" y="136"/>
                  <a:pt x="1" y="306"/>
                </a:cubicBezTo>
                <a:lnTo>
                  <a:pt x="1" y="11704"/>
                </a:lnTo>
                <a:cubicBezTo>
                  <a:pt x="1" y="11875"/>
                  <a:pt x="143" y="12016"/>
                  <a:pt x="313" y="12016"/>
                </a:cubicBezTo>
                <a:cubicBezTo>
                  <a:pt x="483" y="12016"/>
                  <a:pt x="619" y="11875"/>
                  <a:pt x="619" y="11704"/>
                </a:cubicBezTo>
                <a:lnTo>
                  <a:pt x="619" y="306"/>
                </a:lnTo>
                <a:cubicBezTo>
                  <a:pt x="619" y="136"/>
                  <a:pt x="483" y="0"/>
                  <a:pt x="313" y="0"/>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29" name="Google Shape;985;p54">
            <a:extLst>
              <a:ext uri="{FF2B5EF4-FFF2-40B4-BE49-F238E27FC236}">
                <a16:creationId xmlns:a16="http://schemas.microsoft.com/office/drawing/2014/main" id="{1FDBCEB1-BD34-E38B-6E3C-BB3236811052}"/>
              </a:ext>
            </a:extLst>
          </p:cNvPr>
          <p:cNvSpPr/>
          <p:nvPr/>
        </p:nvSpPr>
        <p:spPr>
          <a:xfrm>
            <a:off x="9605769" y="1898011"/>
            <a:ext cx="367770" cy="131243"/>
          </a:xfrm>
          <a:prstGeom prst="rect">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3200" kern="0">
              <a:solidFill>
                <a:srgbClr val="000000"/>
              </a:solidFill>
              <a:latin typeface="Arial"/>
              <a:cs typeface="Arial"/>
              <a:sym typeface="Arial"/>
            </a:endParaRPr>
          </a:p>
        </p:txBody>
      </p:sp>
      <p:sp>
        <p:nvSpPr>
          <p:cNvPr id="12" name="Google Shape;986;p54">
            <a:extLst>
              <a:ext uri="{FF2B5EF4-FFF2-40B4-BE49-F238E27FC236}">
                <a16:creationId xmlns:a16="http://schemas.microsoft.com/office/drawing/2014/main" id="{5629ADB3-4B71-C4E1-902F-BB47A53189FF}"/>
              </a:ext>
            </a:extLst>
          </p:cNvPr>
          <p:cNvSpPr txBox="1">
            <a:spLocks/>
          </p:cNvSpPr>
          <p:nvPr/>
        </p:nvSpPr>
        <p:spPr>
          <a:xfrm>
            <a:off x="1403264" y="4694475"/>
            <a:ext cx="470169" cy="338554"/>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400" b="1" dirty="0">
                <a:latin typeface="Century Gothic" panose="020B0502020202020204" pitchFamily="34" charset="0"/>
                <a:ea typeface="Righteous"/>
                <a:cs typeface="Righteous"/>
                <a:sym typeface="Righteous"/>
              </a:rPr>
              <a:t>A</a:t>
            </a:r>
          </a:p>
        </p:txBody>
      </p:sp>
      <p:sp>
        <p:nvSpPr>
          <p:cNvPr id="13" name="Google Shape;987;p54">
            <a:extLst>
              <a:ext uri="{FF2B5EF4-FFF2-40B4-BE49-F238E27FC236}">
                <a16:creationId xmlns:a16="http://schemas.microsoft.com/office/drawing/2014/main" id="{54C063E8-FB4E-EFA5-A6BD-3A771FE09859}"/>
              </a:ext>
            </a:extLst>
          </p:cNvPr>
          <p:cNvSpPr txBox="1">
            <a:spLocks/>
          </p:cNvSpPr>
          <p:nvPr/>
        </p:nvSpPr>
        <p:spPr>
          <a:xfrm>
            <a:off x="2132695" y="4694475"/>
            <a:ext cx="470169" cy="338554"/>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400" b="1">
                <a:latin typeface="Century Gothic" panose="020B0502020202020204" pitchFamily="34" charset="0"/>
                <a:ea typeface="Righteous"/>
                <a:cs typeface="Righteous"/>
                <a:sym typeface="Righteous"/>
              </a:rPr>
              <a:t>B</a:t>
            </a:r>
          </a:p>
        </p:txBody>
      </p:sp>
      <p:sp>
        <p:nvSpPr>
          <p:cNvPr id="14" name="Google Shape;988;p54">
            <a:extLst>
              <a:ext uri="{FF2B5EF4-FFF2-40B4-BE49-F238E27FC236}">
                <a16:creationId xmlns:a16="http://schemas.microsoft.com/office/drawing/2014/main" id="{4940152B-6091-2673-D64C-E123A4ECB9A9}"/>
              </a:ext>
            </a:extLst>
          </p:cNvPr>
          <p:cNvSpPr txBox="1">
            <a:spLocks/>
          </p:cNvSpPr>
          <p:nvPr/>
        </p:nvSpPr>
        <p:spPr>
          <a:xfrm>
            <a:off x="2862126" y="4694475"/>
            <a:ext cx="470169" cy="338554"/>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400" b="1">
                <a:latin typeface="Century Gothic" panose="020B0502020202020204" pitchFamily="34" charset="0"/>
                <a:ea typeface="Righteous"/>
                <a:cs typeface="Righteous"/>
                <a:sym typeface="Righteous"/>
              </a:rPr>
              <a:t>C</a:t>
            </a:r>
          </a:p>
        </p:txBody>
      </p:sp>
      <p:sp>
        <p:nvSpPr>
          <p:cNvPr id="15" name="Google Shape;989;p54">
            <a:extLst>
              <a:ext uri="{FF2B5EF4-FFF2-40B4-BE49-F238E27FC236}">
                <a16:creationId xmlns:a16="http://schemas.microsoft.com/office/drawing/2014/main" id="{F0834C13-114E-5BF6-C7AE-4F1D8AAB4AC5}"/>
              </a:ext>
            </a:extLst>
          </p:cNvPr>
          <p:cNvSpPr txBox="1">
            <a:spLocks/>
          </p:cNvSpPr>
          <p:nvPr/>
        </p:nvSpPr>
        <p:spPr>
          <a:xfrm>
            <a:off x="4752277" y="4694475"/>
            <a:ext cx="470169" cy="338554"/>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400" b="1">
                <a:latin typeface="Century Gothic" panose="020B0502020202020204" pitchFamily="34" charset="0"/>
                <a:ea typeface="Righteous"/>
                <a:cs typeface="Righteous"/>
                <a:sym typeface="Righteous"/>
              </a:rPr>
              <a:t>A</a:t>
            </a:r>
          </a:p>
        </p:txBody>
      </p:sp>
      <p:sp>
        <p:nvSpPr>
          <p:cNvPr id="16" name="Google Shape;990;p54">
            <a:extLst>
              <a:ext uri="{FF2B5EF4-FFF2-40B4-BE49-F238E27FC236}">
                <a16:creationId xmlns:a16="http://schemas.microsoft.com/office/drawing/2014/main" id="{3FF8B00F-55F5-0102-0648-92DD23FCAF5A}"/>
              </a:ext>
            </a:extLst>
          </p:cNvPr>
          <p:cNvSpPr txBox="1">
            <a:spLocks/>
          </p:cNvSpPr>
          <p:nvPr/>
        </p:nvSpPr>
        <p:spPr>
          <a:xfrm>
            <a:off x="5489600" y="4694475"/>
            <a:ext cx="470169" cy="338554"/>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400" b="1">
                <a:latin typeface="Century Gothic" panose="020B0502020202020204" pitchFamily="34" charset="0"/>
                <a:ea typeface="Righteous"/>
                <a:cs typeface="Righteous"/>
                <a:sym typeface="Righteous"/>
              </a:rPr>
              <a:t>B</a:t>
            </a:r>
          </a:p>
        </p:txBody>
      </p:sp>
      <p:sp>
        <p:nvSpPr>
          <p:cNvPr id="17" name="Google Shape;991;p54">
            <a:extLst>
              <a:ext uri="{FF2B5EF4-FFF2-40B4-BE49-F238E27FC236}">
                <a16:creationId xmlns:a16="http://schemas.microsoft.com/office/drawing/2014/main" id="{06504680-2BAA-64BB-5D31-E71A976EAC64}"/>
              </a:ext>
            </a:extLst>
          </p:cNvPr>
          <p:cNvSpPr txBox="1">
            <a:spLocks/>
          </p:cNvSpPr>
          <p:nvPr/>
        </p:nvSpPr>
        <p:spPr>
          <a:xfrm>
            <a:off x="6211139" y="4694475"/>
            <a:ext cx="470169" cy="338554"/>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400" b="1">
                <a:latin typeface="Century Gothic" panose="020B0502020202020204" pitchFamily="34" charset="0"/>
                <a:ea typeface="Righteous"/>
                <a:cs typeface="Righteous"/>
                <a:sym typeface="Righteous"/>
              </a:rPr>
              <a:t>C</a:t>
            </a:r>
          </a:p>
        </p:txBody>
      </p:sp>
      <p:sp>
        <p:nvSpPr>
          <p:cNvPr id="18" name="Google Shape;992;p54">
            <a:extLst>
              <a:ext uri="{FF2B5EF4-FFF2-40B4-BE49-F238E27FC236}">
                <a16:creationId xmlns:a16="http://schemas.microsoft.com/office/drawing/2014/main" id="{B09BA2F7-B01C-0805-37A6-D7675CA5B159}"/>
              </a:ext>
            </a:extLst>
          </p:cNvPr>
          <p:cNvSpPr txBox="1">
            <a:spLocks/>
          </p:cNvSpPr>
          <p:nvPr/>
        </p:nvSpPr>
        <p:spPr>
          <a:xfrm>
            <a:off x="8101310" y="4694475"/>
            <a:ext cx="470169" cy="338554"/>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400" b="1">
                <a:latin typeface="Century Gothic" panose="020B0502020202020204" pitchFamily="34" charset="0"/>
                <a:ea typeface="Righteous"/>
                <a:cs typeface="Righteous"/>
                <a:sym typeface="Righteous"/>
              </a:rPr>
              <a:t>A</a:t>
            </a:r>
          </a:p>
        </p:txBody>
      </p:sp>
      <p:sp>
        <p:nvSpPr>
          <p:cNvPr id="19" name="Google Shape;993;p54">
            <a:extLst>
              <a:ext uri="{FF2B5EF4-FFF2-40B4-BE49-F238E27FC236}">
                <a16:creationId xmlns:a16="http://schemas.microsoft.com/office/drawing/2014/main" id="{0A122685-6865-5CA7-0D5A-CB0D43FFE960}"/>
              </a:ext>
            </a:extLst>
          </p:cNvPr>
          <p:cNvSpPr txBox="1">
            <a:spLocks/>
          </p:cNvSpPr>
          <p:nvPr/>
        </p:nvSpPr>
        <p:spPr>
          <a:xfrm>
            <a:off x="8830761" y="4694475"/>
            <a:ext cx="470169" cy="338554"/>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400" b="1">
                <a:latin typeface="Century Gothic" panose="020B0502020202020204" pitchFamily="34" charset="0"/>
                <a:ea typeface="Righteous"/>
                <a:cs typeface="Righteous"/>
                <a:sym typeface="Righteous"/>
              </a:rPr>
              <a:t>B</a:t>
            </a:r>
          </a:p>
        </p:txBody>
      </p:sp>
      <p:sp>
        <p:nvSpPr>
          <p:cNvPr id="20" name="Google Shape;994;p54">
            <a:extLst>
              <a:ext uri="{FF2B5EF4-FFF2-40B4-BE49-F238E27FC236}">
                <a16:creationId xmlns:a16="http://schemas.microsoft.com/office/drawing/2014/main" id="{7AB7121A-8A0A-7FDD-CC21-16D62FD1AE0B}"/>
              </a:ext>
            </a:extLst>
          </p:cNvPr>
          <p:cNvSpPr txBox="1">
            <a:spLocks/>
          </p:cNvSpPr>
          <p:nvPr/>
        </p:nvSpPr>
        <p:spPr>
          <a:xfrm>
            <a:off x="9560172" y="4694475"/>
            <a:ext cx="470169" cy="338554"/>
          </a:xfrm>
          <a:prstGeom prst="rect">
            <a:avLst/>
          </a:prstGeom>
        </p:spPr>
        <p:txBody>
          <a:bodyPr spcFirstLastPara="1" vert="horz"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Aft>
                <a:spcPts val="4267"/>
              </a:spcAft>
              <a:buNone/>
            </a:pPr>
            <a:r>
              <a:rPr lang="en-US" sz="2400" b="1">
                <a:latin typeface="Century Gothic" panose="020B0502020202020204" pitchFamily="34" charset="0"/>
                <a:ea typeface="Righteous"/>
                <a:cs typeface="Righteous"/>
                <a:sym typeface="Righteous"/>
              </a:rPr>
              <a:t>C</a:t>
            </a:r>
          </a:p>
        </p:txBody>
      </p:sp>
      <p:sp>
        <p:nvSpPr>
          <p:cNvPr id="21" name="Google Shape;995;p54">
            <a:extLst>
              <a:ext uri="{FF2B5EF4-FFF2-40B4-BE49-F238E27FC236}">
                <a16:creationId xmlns:a16="http://schemas.microsoft.com/office/drawing/2014/main" id="{DA3A86B9-1642-273E-9574-39E8CCF4D86A}"/>
              </a:ext>
            </a:extLst>
          </p:cNvPr>
          <p:cNvSpPr txBox="1">
            <a:spLocks/>
          </p:cNvSpPr>
          <p:nvPr/>
        </p:nvSpPr>
        <p:spPr>
          <a:xfrm>
            <a:off x="3573569" y="2090768"/>
            <a:ext cx="448752" cy="1706797"/>
          </a:xfrm>
          <a:prstGeom prst="rect">
            <a:avLst/>
          </a:prstGeom>
        </p:spPr>
        <p:txBody>
          <a:bodyPr spcFirstLastPara="1" vert="vert"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spcAft>
                <a:spcPts val="4267"/>
              </a:spcAft>
              <a:buNone/>
            </a:pPr>
            <a:r>
              <a:rPr lang="es" sz="2800" b="1" dirty="0">
                <a:solidFill>
                  <a:srgbClr val="F26363"/>
                </a:solidFill>
                <a:latin typeface="Century Gothic" panose="020B0502020202020204" pitchFamily="34" charset="0"/>
                <a:ea typeface="Righteous"/>
                <a:cs typeface="Righteous"/>
                <a:sym typeface="Righteous"/>
              </a:rPr>
              <a:t>2019</a:t>
            </a:r>
          </a:p>
        </p:txBody>
      </p:sp>
      <p:sp>
        <p:nvSpPr>
          <p:cNvPr id="22" name="Google Shape;996;p54">
            <a:extLst>
              <a:ext uri="{FF2B5EF4-FFF2-40B4-BE49-F238E27FC236}">
                <a16:creationId xmlns:a16="http://schemas.microsoft.com/office/drawing/2014/main" id="{236C197F-16C5-961E-7E89-6A82FA97C481}"/>
              </a:ext>
            </a:extLst>
          </p:cNvPr>
          <p:cNvSpPr txBox="1">
            <a:spLocks/>
          </p:cNvSpPr>
          <p:nvPr/>
        </p:nvSpPr>
        <p:spPr>
          <a:xfrm>
            <a:off x="6926528" y="2090768"/>
            <a:ext cx="448752" cy="1706797"/>
          </a:xfrm>
          <a:prstGeom prst="rect">
            <a:avLst/>
          </a:prstGeom>
        </p:spPr>
        <p:txBody>
          <a:bodyPr spcFirstLastPara="1" vert="vert"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spcAft>
                <a:spcPts val="4267"/>
              </a:spcAft>
              <a:buNone/>
            </a:pPr>
            <a:r>
              <a:rPr lang="es" sz="2800" b="1" dirty="0">
                <a:solidFill>
                  <a:srgbClr val="00BAB5"/>
                </a:solidFill>
                <a:latin typeface="Century Gothic" panose="020B0502020202020204" pitchFamily="34" charset="0"/>
                <a:ea typeface="Righteous"/>
                <a:cs typeface="Righteous"/>
                <a:sym typeface="Righteous"/>
              </a:rPr>
              <a:t>2020</a:t>
            </a:r>
          </a:p>
        </p:txBody>
      </p:sp>
      <p:sp>
        <p:nvSpPr>
          <p:cNvPr id="23" name="Google Shape;997;p54">
            <a:extLst>
              <a:ext uri="{FF2B5EF4-FFF2-40B4-BE49-F238E27FC236}">
                <a16:creationId xmlns:a16="http://schemas.microsoft.com/office/drawing/2014/main" id="{39ED3BA9-8378-B51D-322A-8540C79DEB1B}"/>
              </a:ext>
            </a:extLst>
          </p:cNvPr>
          <p:cNvSpPr txBox="1">
            <a:spLocks/>
          </p:cNvSpPr>
          <p:nvPr/>
        </p:nvSpPr>
        <p:spPr>
          <a:xfrm>
            <a:off x="10304766" y="2090768"/>
            <a:ext cx="448752" cy="1706797"/>
          </a:xfrm>
          <a:prstGeom prst="rect">
            <a:avLst/>
          </a:prstGeom>
        </p:spPr>
        <p:txBody>
          <a:bodyPr spcFirstLastPara="1" vert="vert" wrap="square" lIns="243828" tIns="243828" rIns="243828" bIns="243828" rtlCol="0" anchor="ctr" anchorCtr="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spcAft>
                <a:spcPts val="4267"/>
              </a:spcAft>
              <a:buNone/>
            </a:pPr>
            <a:r>
              <a:rPr lang="es" sz="2800" b="1" dirty="0">
                <a:solidFill>
                  <a:srgbClr val="FF8026"/>
                </a:solidFill>
                <a:latin typeface="Century Gothic" panose="020B0502020202020204" pitchFamily="34" charset="0"/>
                <a:ea typeface="Righteous"/>
                <a:cs typeface="Righteous"/>
                <a:sym typeface="Righteous"/>
              </a:rPr>
              <a:t>2021</a:t>
            </a:r>
          </a:p>
        </p:txBody>
      </p:sp>
      <p:sp>
        <p:nvSpPr>
          <p:cNvPr id="24" name="Google Shape;711;p43">
            <a:extLst>
              <a:ext uri="{FF2B5EF4-FFF2-40B4-BE49-F238E27FC236}">
                <a16:creationId xmlns:a16="http://schemas.microsoft.com/office/drawing/2014/main" id="{044F530E-34F0-DBD8-82B8-3E90BF537894}"/>
              </a:ext>
            </a:extLst>
          </p:cNvPr>
          <p:cNvSpPr txBox="1"/>
          <p:nvPr/>
        </p:nvSpPr>
        <p:spPr>
          <a:xfrm>
            <a:off x="966564" y="5083417"/>
            <a:ext cx="2683859" cy="1088888"/>
          </a:xfrm>
          <a:prstGeom prst="rect">
            <a:avLst/>
          </a:prstGeom>
          <a:noFill/>
          <a:ln>
            <a:noFill/>
          </a:ln>
        </p:spPr>
        <p:txBody>
          <a:bodyPr spcFirstLastPara="1" wrap="square" lIns="243828" tIns="243828" rIns="243828" bIns="243828" anchor="t" anchorCtr="0">
            <a:noAutofit/>
          </a:bodyPr>
          <a:lstStyle/>
          <a:p>
            <a:pPr algn="just" defTabSz="2438674">
              <a:buClr>
                <a:srgbClr val="000000"/>
              </a:buClr>
            </a:pPr>
            <a:r>
              <a:rPr lang="en-US" sz="2400" b="1" kern="0" dirty="0">
                <a:solidFill>
                  <a:srgbClr val="F26363"/>
                </a:solidFill>
                <a:latin typeface="Century Gothic" panose="020B0502020202020204" pitchFamily="34" charset="0"/>
                <a:ea typeface="Righteous"/>
                <a:cs typeface="Righteous"/>
                <a:sym typeface="Righteous"/>
              </a:rPr>
              <a:t>Title Here </a:t>
            </a:r>
          </a:p>
          <a:p>
            <a:pPr algn="just" defTabSz="2438674">
              <a:buClr>
                <a:srgbClr val="000000"/>
              </a:buClr>
            </a:pPr>
            <a:r>
              <a:rPr lang="en-US" dirty="0">
                <a:latin typeface="Century Gothic" panose="020B0502020202020204" pitchFamily="34" charset="0"/>
              </a:rPr>
              <a:t>Lorem Ipsum is simply dummy text of the </a:t>
            </a:r>
          </a:p>
          <a:p>
            <a:pPr algn="just" defTabSz="2438674">
              <a:buClr>
                <a:srgbClr val="000000"/>
              </a:buClr>
            </a:pPr>
            <a:endParaRPr kern="0" dirty="0">
              <a:latin typeface="Century Gothic" panose="020B0502020202020204" pitchFamily="34" charset="0"/>
              <a:ea typeface="Anaheim"/>
              <a:cs typeface="Anaheim"/>
              <a:sym typeface="Anaheim"/>
            </a:endParaRPr>
          </a:p>
        </p:txBody>
      </p:sp>
      <p:sp>
        <p:nvSpPr>
          <p:cNvPr id="25" name="Google Shape;711;p43">
            <a:extLst>
              <a:ext uri="{FF2B5EF4-FFF2-40B4-BE49-F238E27FC236}">
                <a16:creationId xmlns:a16="http://schemas.microsoft.com/office/drawing/2014/main" id="{9BD72277-0111-D9FC-0E4C-AE6DB86661A4}"/>
              </a:ext>
            </a:extLst>
          </p:cNvPr>
          <p:cNvSpPr txBox="1"/>
          <p:nvPr/>
        </p:nvSpPr>
        <p:spPr>
          <a:xfrm>
            <a:off x="4430920" y="5083417"/>
            <a:ext cx="2683859" cy="1088888"/>
          </a:xfrm>
          <a:prstGeom prst="rect">
            <a:avLst/>
          </a:prstGeom>
          <a:noFill/>
          <a:ln>
            <a:noFill/>
          </a:ln>
        </p:spPr>
        <p:txBody>
          <a:bodyPr spcFirstLastPara="1" wrap="square" lIns="243828" tIns="243828" rIns="243828" bIns="243828" anchor="t" anchorCtr="0">
            <a:noAutofit/>
          </a:bodyPr>
          <a:lstStyle/>
          <a:p>
            <a:pPr algn="just" defTabSz="2438674">
              <a:buClr>
                <a:srgbClr val="000000"/>
              </a:buClr>
            </a:pPr>
            <a:r>
              <a:rPr lang="en-US" sz="2400" b="1" kern="0" dirty="0">
                <a:solidFill>
                  <a:srgbClr val="00BAB5"/>
                </a:solidFill>
                <a:latin typeface="Century Gothic" panose="020B0502020202020204" pitchFamily="34" charset="0"/>
                <a:ea typeface="Righteous"/>
                <a:cs typeface="Righteous"/>
                <a:sym typeface="Righteous"/>
              </a:rPr>
              <a:t>Title Here </a:t>
            </a:r>
          </a:p>
          <a:p>
            <a:pPr algn="just" defTabSz="2438674">
              <a:buClr>
                <a:srgbClr val="000000"/>
              </a:buClr>
            </a:pPr>
            <a:r>
              <a:rPr lang="en-US" dirty="0">
                <a:latin typeface="Century Gothic" panose="020B0502020202020204" pitchFamily="34" charset="0"/>
              </a:rPr>
              <a:t>Lorem Ipsum is simply dummy text of the </a:t>
            </a:r>
          </a:p>
          <a:p>
            <a:pPr algn="just" defTabSz="2438674">
              <a:buClr>
                <a:srgbClr val="000000"/>
              </a:buClr>
            </a:pPr>
            <a:endParaRPr kern="0" dirty="0">
              <a:latin typeface="Century Gothic" panose="020B0502020202020204" pitchFamily="34" charset="0"/>
              <a:ea typeface="Anaheim"/>
              <a:cs typeface="Anaheim"/>
              <a:sym typeface="Anaheim"/>
            </a:endParaRPr>
          </a:p>
        </p:txBody>
      </p:sp>
      <p:sp>
        <p:nvSpPr>
          <p:cNvPr id="26" name="Google Shape;711;p43">
            <a:extLst>
              <a:ext uri="{FF2B5EF4-FFF2-40B4-BE49-F238E27FC236}">
                <a16:creationId xmlns:a16="http://schemas.microsoft.com/office/drawing/2014/main" id="{9928973B-D835-8D7D-74B3-228A22E7AFB4}"/>
              </a:ext>
            </a:extLst>
          </p:cNvPr>
          <p:cNvSpPr txBox="1"/>
          <p:nvPr/>
        </p:nvSpPr>
        <p:spPr>
          <a:xfrm>
            <a:off x="7953397" y="5083417"/>
            <a:ext cx="2683859" cy="1088888"/>
          </a:xfrm>
          <a:prstGeom prst="rect">
            <a:avLst/>
          </a:prstGeom>
          <a:noFill/>
          <a:ln>
            <a:noFill/>
          </a:ln>
        </p:spPr>
        <p:txBody>
          <a:bodyPr spcFirstLastPara="1" wrap="square" lIns="243828" tIns="243828" rIns="243828" bIns="243828" anchor="t" anchorCtr="0">
            <a:noAutofit/>
          </a:bodyPr>
          <a:lstStyle/>
          <a:p>
            <a:pPr algn="just" defTabSz="2438674">
              <a:buClr>
                <a:srgbClr val="000000"/>
              </a:buClr>
            </a:pPr>
            <a:r>
              <a:rPr lang="en-US" sz="2400" b="1" kern="0" dirty="0">
                <a:solidFill>
                  <a:srgbClr val="FF8026"/>
                </a:solidFill>
                <a:latin typeface="Century Gothic" panose="020B0502020202020204" pitchFamily="34" charset="0"/>
                <a:ea typeface="Righteous"/>
                <a:cs typeface="Righteous"/>
                <a:sym typeface="Righteous"/>
              </a:rPr>
              <a:t>Title Here </a:t>
            </a:r>
          </a:p>
          <a:p>
            <a:pPr algn="just" defTabSz="2438674">
              <a:buClr>
                <a:srgbClr val="000000"/>
              </a:buClr>
            </a:pPr>
            <a:r>
              <a:rPr lang="en-US" dirty="0">
                <a:latin typeface="Century Gothic" panose="020B0502020202020204" pitchFamily="34" charset="0"/>
              </a:rPr>
              <a:t>Lorem Ipsum is simply dummy text of the </a:t>
            </a:r>
          </a:p>
          <a:p>
            <a:pPr algn="just" defTabSz="2438674">
              <a:buClr>
                <a:srgbClr val="000000"/>
              </a:buClr>
            </a:pPr>
            <a:endParaRPr kern="0" dirty="0">
              <a:latin typeface="Century Gothic" panose="020B0502020202020204" pitchFamily="34" charset="0"/>
              <a:ea typeface="Anaheim"/>
              <a:cs typeface="Anaheim"/>
              <a:sym typeface="Anaheim"/>
            </a:endParaRPr>
          </a:p>
        </p:txBody>
      </p:sp>
    </p:spTree>
    <p:extLst>
      <p:ext uri="{BB962C8B-B14F-4D97-AF65-F5344CB8AC3E}">
        <p14:creationId xmlns:p14="http://schemas.microsoft.com/office/powerpoint/2010/main" val="1968096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8E3943D1-726E-BBB2-15DA-AC119C144CB7}"/>
              </a:ext>
            </a:extLst>
          </p:cNvPr>
          <p:cNvSpPr/>
          <p:nvPr/>
        </p:nvSpPr>
        <p:spPr>
          <a:xfrm>
            <a:off x="965938" y="2598496"/>
            <a:ext cx="2772855" cy="2862504"/>
          </a:xfrm>
          <a:prstGeom prst="rect">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9437AA6-11ED-5248-F243-10EA4894846C}"/>
              </a:ext>
            </a:extLst>
          </p:cNvPr>
          <p:cNvSpPr/>
          <p:nvPr/>
        </p:nvSpPr>
        <p:spPr>
          <a:xfrm>
            <a:off x="4737838" y="2598496"/>
            <a:ext cx="2772855" cy="2862504"/>
          </a:xfrm>
          <a:prstGeom prst="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579601FD-6929-FD76-4A43-408CA2286C97}"/>
              </a:ext>
            </a:extLst>
          </p:cNvPr>
          <p:cNvSpPr/>
          <p:nvPr/>
        </p:nvSpPr>
        <p:spPr>
          <a:xfrm>
            <a:off x="8446238" y="2598496"/>
            <a:ext cx="2772855" cy="2862504"/>
          </a:xfrm>
          <a:prstGeom prst="rect">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6" name="Google Shape;1526;p56">
            <a:extLst>
              <a:ext uri="{FF2B5EF4-FFF2-40B4-BE49-F238E27FC236}">
                <a16:creationId xmlns:a16="http://schemas.microsoft.com/office/drawing/2014/main" id="{064A7E9C-A63E-08C1-9C2E-D6AC5EAD351E}"/>
              </a:ext>
            </a:extLst>
          </p:cNvPr>
          <p:cNvSpPr/>
          <p:nvPr/>
        </p:nvSpPr>
        <p:spPr>
          <a:xfrm>
            <a:off x="1353106" y="1237688"/>
            <a:ext cx="2031226" cy="2031226"/>
          </a:xfrm>
          <a:prstGeom prst="ellipse">
            <a:avLst/>
          </a:prstGeom>
          <a:solidFill>
            <a:schemeClr val="bg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 name="Google Shape;1527;p56">
            <a:extLst>
              <a:ext uri="{FF2B5EF4-FFF2-40B4-BE49-F238E27FC236}">
                <a16:creationId xmlns:a16="http://schemas.microsoft.com/office/drawing/2014/main" id="{1670BB52-0203-5E82-601E-443554970FDE}"/>
              </a:ext>
            </a:extLst>
          </p:cNvPr>
          <p:cNvSpPr/>
          <p:nvPr/>
        </p:nvSpPr>
        <p:spPr>
          <a:xfrm>
            <a:off x="5080381" y="1334672"/>
            <a:ext cx="2031226" cy="2031226"/>
          </a:xfrm>
          <a:prstGeom prst="ellipse">
            <a:avLst/>
          </a:prstGeom>
          <a:solidFill>
            <a:schemeClr val="bg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8" name="Google Shape;1528;p56">
            <a:extLst>
              <a:ext uri="{FF2B5EF4-FFF2-40B4-BE49-F238E27FC236}">
                <a16:creationId xmlns:a16="http://schemas.microsoft.com/office/drawing/2014/main" id="{81AAA54A-BCDF-8B85-4415-B5D7C6369BA6}"/>
              </a:ext>
            </a:extLst>
          </p:cNvPr>
          <p:cNvSpPr/>
          <p:nvPr/>
        </p:nvSpPr>
        <p:spPr>
          <a:xfrm>
            <a:off x="8807657" y="1237688"/>
            <a:ext cx="2031226" cy="2031226"/>
          </a:xfrm>
          <a:prstGeom prst="ellipse">
            <a:avLst/>
          </a:prstGeom>
          <a:solidFill>
            <a:schemeClr val="bg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grpSp>
        <p:nvGrpSpPr>
          <p:cNvPr id="9" name="Google Shape;1535;p56">
            <a:extLst>
              <a:ext uri="{FF2B5EF4-FFF2-40B4-BE49-F238E27FC236}">
                <a16:creationId xmlns:a16="http://schemas.microsoft.com/office/drawing/2014/main" id="{AC7C3A70-46F2-A1FA-C797-132DE8853D27}"/>
              </a:ext>
            </a:extLst>
          </p:cNvPr>
          <p:cNvGrpSpPr/>
          <p:nvPr/>
        </p:nvGrpSpPr>
        <p:grpSpPr>
          <a:xfrm>
            <a:off x="9189370" y="1945414"/>
            <a:ext cx="1267954" cy="809742"/>
            <a:chOff x="3968725" y="2597175"/>
            <a:chExt cx="605875" cy="386925"/>
          </a:xfrm>
        </p:grpSpPr>
        <p:sp>
          <p:nvSpPr>
            <p:cNvPr id="63" name="Google Shape;1536;p56">
              <a:extLst>
                <a:ext uri="{FF2B5EF4-FFF2-40B4-BE49-F238E27FC236}">
                  <a16:creationId xmlns:a16="http://schemas.microsoft.com/office/drawing/2014/main" id="{B74FB9E7-16BB-C7C1-88A3-185121DF21DF}"/>
                </a:ext>
              </a:extLst>
            </p:cNvPr>
            <p:cNvSpPr/>
            <p:nvPr/>
          </p:nvSpPr>
          <p:spPr>
            <a:xfrm>
              <a:off x="3968725" y="2681275"/>
              <a:ext cx="605875" cy="251825"/>
            </a:xfrm>
            <a:custGeom>
              <a:avLst/>
              <a:gdLst/>
              <a:ahLst/>
              <a:cxnLst/>
              <a:rect l="l" t="t" r="r" b="b"/>
              <a:pathLst>
                <a:path w="24235" h="10073" extrusionOk="0">
                  <a:moveTo>
                    <a:pt x="1" y="1"/>
                  </a:moveTo>
                  <a:lnTo>
                    <a:pt x="1" y="9383"/>
                  </a:lnTo>
                  <a:cubicBezTo>
                    <a:pt x="1" y="9764"/>
                    <a:pt x="310" y="10073"/>
                    <a:pt x="691" y="10073"/>
                  </a:cubicBezTo>
                  <a:lnTo>
                    <a:pt x="23614" y="10073"/>
                  </a:lnTo>
                  <a:cubicBezTo>
                    <a:pt x="23956" y="10073"/>
                    <a:pt x="24234" y="9796"/>
                    <a:pt x="24234" y="9454"/>
                  </a:cubicBezTo>
                  <a:lnTo>
                    <a:pt x="24234" y="5799"/>
                  </a:lnTo>
                  <a:cubicBezTo>
                    <a:pt x="24234" y="5689"/>
                    <a:pt x="24184" y="5585"/>
                    <a:pt x="24100" y="5516"/>
                  </a:cubicBezTo>
                  <a:lnTo>
                    <a:pt x="22264" y="4012"/>
                  </a:lnTo>
                  <a:lnTo>
                    <a:pt x="20090" y="192"/>
                  </a:lnTo>
                  <a:cubicBezTo>
                    <a:pt x="19997" y="72"/>
                    <a:pt x="19855" y="1"/>
                    <a:pt x="19703" y="1"/>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4" name="Google Shape;1537;p56">
              <a:extLst>
                <a:ext uri="{FF2B5EF4-FFF2-40B4-BE49-F238E27FC236}">
                  <a16:creationId xmlns:a16="http://schemas.microsoft.com/office/drawing/2014/main" id="{BB33E85F-07AB-E666-2E28-F93CC413F560}"/>
                </a:ext>
              </a:extLst>
            </p:cNvPr>
            <p:cNvSpPr/>
            <p:nvPr/>
          </p:nvSpPr>
          <p:spPr>
            <a:xfrm>
              <a:off x="4435100" y="2890125"/>
              <a:ext cx="98550" cy="93975"/>
            </a:xfrm>
            <a:custGeom>
              <a:avLst/>
              <a:gdLst/>
              <a:ahLst/>
              <a:cxnLst/>
              <a:rect l="l" t="t" r="r" b="b"/>
              <a:pathLst>
                <a:path w="3942" h="3759" extrusionOk="0">
                  <a:moveTo>
                    <a:pt x="1880" y="1"/>
                  </a:moveTo>
                  <a:cubicBezTo>
                    <a:pt x="1638" y="1"/>
                    <a:pt x="1393" y="47"/>
                    <a:pt x="1160" y="144"/>
                  </a:cubicBezTo>
                  <a:cubicBezTo>
                    <a:pt x="459" y="435"/>
                    <a:pt x="0" y="1120"/>
                    <a:pt x="0" y="1880"/>
                  </a:cubicBezTo>
                  <a:cubicBezTo>
                    <a:pt x="0" y="2640"/>
                    <a:pt x="459" y="3325"/>
                    <a:pt x="1160" y="3616"/>
                  </a:cubicBezTo>
                  <a:cubicBezTo>
                    <a:pt x="1393" y="3712"/>
                    <a:pt x="1637" y="3759"/>
                    <a:pt x="1879" y="3759"/>
                  </a:cubicBezTo>
                  <a:cubicBezTo>
                    <a:pt x="2368" y="3759"/>
                    <a:pt x="2849" y="3568"/>
                    <a:pt x="3209" y="3208"/>
                  </a:cubicBezTo>
                  <a:cubicBezTo>
                    <a:pt x="3942" y="2474"/>
                    <a:pt x="3942" y="1285"/>
                    <a:pt x="3209" y="551"/>
                  </a:cubicBezTo>
                  <a:cubicBezTo>
                    <a:pt x="2849" y="191"/>
                    <a:pt x="2369" y="1"/>
                    <a:pt x="1880" y="1"/>
                  </a:cubicBezTo>
                  <a:close/>
                </a:path>
              </a:pathLst>
            </a:custGeom>
            <a:solidFill>
              <a:schemeClr val="dk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5" name="Google Shape;1538;p56">
              <a:extLst>
                <a:ext uri="{FF2B5EF4-FFF2-40B4-BE49-F238E27FC236}">
                  <a16:creationId xmlns:a16="http://schemas.microsoft.com/office/drawing/2014/main" id="{BA38D615-6321-F163-DEA3-4125DBF07D4C}"/>
                </a:ext>
              </a:extLst>
            </p:cNvPr>
            <p:cNvSpPr/>
            <p:nvPr/>
          </p:nvSpPr>
          <p:spPr>
            <a:xfrm>
              <a:off x="4460325" y="2916825"/>
              <a:ext cx="44050" cy="40600"/>
            </a:xfrm>
            <a:custGeom>
              <a:avLst/>
              <a:gdLst/>
              <a:ahLst/>
              <a:cxnLst/>
              <a:rect l="l" t="t" r="r" b="b"/>
              <a:pathLst>
                <a:path w="1762" h="1624" extrusionOk="0">
                  <a:moveTo>
                    <a:pt x="871" y="0"/>
                  </a:moveTo>
                  <a:cubicBezTo>
                    <a:pt x="767" y="0"/>
                    <a:pt x="662" y="20"/>
                    <a:pt x="561" y="62"/>
                  </a:cubicBezTo>
                  <a:cubicBezTo>
                    <a:pt x="204" y="210"/>
                    <a:pt x="1" y="590"/>
                    <a:pt x="75" y="970"/>
                  </a:cubicBezTo>
                  <a:cubicBezTo>
                    <a:pt x="150" y="1350"/>
                    <a:pt x="484" y="1623"/>
                    <a:pt x="871" y="1623"/>
                  </a:cubicBezTo>
                  <a:cubicBezTo>
                    <a:pt x="872" y="1623"/>
                    <a:pt x="874" y="1623"/>
                    <a:pt x="875" y="1623"/>
                  </a:cubicBezTo>
                  <a:cubicBezTo>
                    <a:pt x="1089" y="1623"/>
                    <a:pt x="1295" y="1538"/>
                    <a:pt x="1446" y="1386"/>
                  </a:cubicBezTo>
                  <a:cubicBezTo>
                    <a:pt x="1719" y="1112"/>
                    <a:pt x="1762" y="683"/>
                    <a:pt x="1547" y="361"/>
                  </a:cubicBezTo>
                  <a:cubicBezTo>
                    <a:pt x="1392" y="130"/>
                    <a:pt x="1136" y="0"/>
                    <a:pt x="871" y="0"/>
                  </a:cubicBezTo>
                  <a:close/>
                </a:path>
              </a:pathLst>
            </a:custGeom>
            <a:solidFill>
              <a:srgbClr val="E2E2E2"/>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6" name="Google Shape;1539;p56">
              <a:extLst>
                <a:ext uri="{FF2B5EF4-FFF2-40B4-BE49-F238E27FC236}">
                  <a16:creationId xmlns:a16="http://schemas.microsoft.com/office/drawing/2014/main" id="{29C8CAF3-A509-9E20-EB70-4CD05F23968A}"/>
                </a:ext>
              </a:extLst>
            </p:cNvPr>
            <p:cNvSpPr/>
            <p:nvPr/>
          </p:nvSpPr>
          <p:spPr>
            <a:xfrm>
              <a:off x="4530400" y="2843650"/>
              <a:ext cx="44200" cy="38050"/>
            </a:xfrm>
            <a:custGeom>
              <a:avLst/>
              <a:gdLst/>
              <a:ahLst/>
              <a:cxnLst/>
              <a:rect l="l" t="t" r="r" b="b"/>
              <a:pathLst>
                <a:path w="1768" h="1522" extrusionOk="0">
                  <a:moveTo>
                    <a:pt x="424" y="1"/>
                  </a:moveTo>
                  <a:cubicBezTo>
                    <a:pt x="181" y="1"/>
                    <a:pt x="0" y="227"/>
                    <a:pt x="55" y="465"/>
                  </a:cubicBezTo>
                  <a:lnTo>
                    <a:pt x="232" y="1229"/>
                  </a:lnTo>
                  <a:cubicBezTo>
                    <a:pt x="271" y="1401"/>
                    <a:pt x="424" y="1522"/>
                    <a:pt x="601" y="1522"/>
                  </a:cubicBezTo>
                  <a:lnTo>
                    <a:pt x="1767" y="1522"/>
                  </a:lnTo>
                  <a:lnTo>
                    <a:pt x="1767" y="1"/>
                  </a:lnTo>
                  <a:close/>
                </a:path>
              </a:pathLst>
            </a:custGeom>
            <a:solidFill>
              <a:srgbClr val="FF80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7" name="Google Shape;1540;p56">
              <a:extLst>
                <a:ext uri="{FF2B5EF4-FFF2-40B4-BE49-F238E27FC236}">
                  <a16:creationId xmlns:a16="http://schemas.microsoft.com/office/drawing/2014/main" id="{242020BB-86E1-B229-0764-18BBD942E403}"/>
                </a:ext>
              </a:extLst>
            </p:cNvPr>
            <p:cNvSpPr/>
            <p:nvPr/>
          </p:nvSpPr>
          <p:spPr>
            <a:xfrm>
              <a:off x="3968725" y="2597175"/>
              <a:ext cx="456650" cy="335925"/>
            </a:xfrm>
            <a:custGeom>
              <a:avLst/>
              <a:gdLst/>
              <a:ahLst/>
              <a:cxnLst/>
              <a:rect l="l" t="t" r="r" b="b"/>
              <a:pathLst>
                <a:path w="18266" h="13437" extrusionOk="0">
                  <a:moveTo>
                    <a:pt x="16999" y="0"/>
                  </a:moveTo>
                  <a:cubicBezTo>
                    <a:pt x="16998" y="0"/>
                    <a:pt x="16997" y="0"/>
                    <a:pt x="16996" y="0"/>
                  </a:cubicBezTo>
                  <a:lnTo>
                    <a:pt x="691" y="0"/>
                  </a:lnTo>
                  <a:cubicBezTo>
                    <a:pt x="310" y="0"/>
                    <a:pt x="1" y="309"/>
                    <a:pt x="1" y="690"/>
                  </a:cubicBezTo>
                  <a:lnTo>
                    <a:pt x="1" y="12747"/>
                  </a:lnTo>
                  <a:cubicBezTo>
                    <a:pt x="1" y="13127"/>
                    <a:pt x="310" y="13437"/>
                    <a:pt x="691" y="13437"/>
                  </a:cubicBezTo>
                  <a:lnTo>
                    <a:pt x="14781" y="13437"/>
                  </a:lnTo>
                  <a:lnTo>
                    <a:pt x="14781" y="3710"/>
                  </a:lnTo>
                  <a:cubicBezTo>
                    <a:pt x="14781" y="3519"/>
                    <a:pt x="14936" y="3365"/>
                    <a:pt x="15127" y="3365"/>
                  </a:cubicBezTo>
                  <a:lnTo>
                    <a:pt x="18025" y="3365"/>
                  </a:lnTo>
                  <a:cubicBezTo>
                    <a:pt x="18165" y="3365"/>
                    <a:pt x="18266" y="3229"/>
                    <a:pt x="18225" y="3095"/>
                  </a:cubicBezTo>
                  <a:lnTo>
                    <a:pt x="17396" y="300"/>
                  </a:lnTo>
                  <a:cubicBezTo>
                    <a:pt x="17344" y="122"/>
                    <a:pt x="17183" y="0"/>
                    <a:pt x="16999" y="0"/>
                  </a:cubicBezTo>
                  <a:close/>
                </a:path>
              </a:pathLst>
            </a:custGeom>
            <a:solidFill>
              <a:srgbClr val="00BAB5"/>
            </a:solidFill>
            <a:ln>
              <a:noFill/>
            </a:ln>
          </p:spPr>
          <p:txBody>
            <a:bodyPr spcFirstLastPara="1" wrap="square" lIns="243828" tIns="243828" rIns="243828" bIns="243828" anchor="ctr" anchorCtr="0">
              <a:noAutofit/>
            </a:bodyPr>
            <a:lstStyle/>
            <a:p>
              <a:pPr defTabSz="2438674">
                <a:buClr>
                  <a:srgbClr val="000000"/>
                </a:buClr>
              </a:pPr>
              <a:endParaRPr kern="0" dirty="0">
                <a:solidFill>
                  <a:srgbClr val="000000"/>
                </a:solidFill>
                <a:latin typeface="Arial"/>
                <a:cs typeface="Arial"/>
                <a:sym typeface="Arial"/>
              </a:endParaRPr>
            </a:p>
          </p:txBody>
        </p:sp>
        <p:sp>
          <p:nvSpPr>
            <p:cNvPr id="68" name="Google Shape;1541;p56">
              <a:extLst>
                <a:ext uri="{FF2B5EF4-FFF2-40B4-BE49-F238E27FC236}">
                  <a16:creationId xmlns:a16="http://schemas.microsoft.com/office/drawing/2014/main" id="{87798FF5-27BA-B78A-5063-C5C75B6EA2F1}"/>
                </a:ext>
              </a:extLst>
            </p:cNvPr>
            <p:cNvSpPr/>
            <p:nvPr/>
          </p:nvSpPr>
          <p:spPr>
            <a:xfrm>
              <a:off x="4368800" y="2716550"/>
              <a:ext cx="117650" cy="75850"/>
            </a:xfrm>
            <a:custGeom>
              <a:avLst/>
              <a:gdLst/>
              <a:ahLst/>
              <a:cxnLst/>
              <a:rect l="l" t="t" r="r" b="b"/>
              <a:pathLst>
                <a:path w="4706" h="3034" extrusionOk="0">
                  <a:moveTo>
                    <a:pt x="101" y="1"/>
                  </a:moveTo>
                  <a:cubicBezTo>
                    <a:pt x="45" y="1"/>
                    <a:pt x="0" y="46"/>
                    <a:pt x="0" y="102"/>
                  </a:cubicBezTo>
                  <a:lnTo>
                    <a:pt x="0" y="103"/>
                  </a:lnTo>
                  <a:lnTo>
                    <a:pt x="0" y="2933"/>
                  </a:lnTo>
                  <a:cubicBezTo>
                    <a:pt x="0" y="2989"/>
                    <a:pt x="45" y="3034"/>
                    <a:pt x="101" y="3034"/>
                  </a:cubicBezTo>
                  <a:lnTo>
                    <a:pt x="4198" y="3034"/>
                  </a:lnTo>
                  <a:cubicBezTo>
                    <a:pt x="4511" y="3034"/>
                    <a:pt x="4705" y="2698"/>
                    <a:pt x="4551" y="2427"/>
                  </a:cubicBezTo>
                  <a:lnTo>
                    <a:pt x="3201" y="52"/>
                  </a:lnTo>
                  <a:cubicBezTo>
                    <a:pt x="3183" y="21"/>
                    <a:pt x="3149" y="1"/>
                    <a:pt x="3113" y="1"/>
                  </a:cubicBezTo>
                  <a:close/>
                </a:path>
              </a:pathLst>
            </a:custGeom>
            <a:solidFill>
              <a:schemeClr val="accent5">
                <a:lumMod val="20000"/>
                <a:lumOff val="80000"/>
              </a:schemeClr>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9" name="Google Shape;1542;p56">
              <a:extLst>
                <a:ext uri="{FF2B5EF4-FFF2-40B4-BE49-F238E27FC236}">
                  <a16:creationId xmlns:a16="http://schemas.microsoft.com/office/drawing/2014/main" id="{B72760E0-7586-087E-6CDA-55B56EB556F5}"/>
                </a:ext>
              </a:extLst>
            </p:cNvPr>
            <p:cNvSpPr/>
            <p:nvPr/>
          </p:nvSpPr>
          <p:spPr>
            <a:xfrm>
              <a:off x="4014225" y="2890125"/>
              <a:ext cx="98550" cy="93975"/>
            </a:xfrm>
            <a:custGeom>
              <a:avLst/>
              <a:gdLst/>
              <a:ahLst/>
              <a:cxnLst/>
              <a:rect l="l" t="t" r="r" b="b"/>
              <a:pathLst>
                <a:path w="3942" h="3759" extrusionOk="0">
                  <a:moveTo>
                    <a:pt x="1878" y="0"/>
                  </a:moveTo>
                  <a:cubicBezTo>
                    <a:pt x="1636" y="0"/>
                    <a:pt x="1393" y="47"/>
                    <a:pt x="1160" y="143"/>
                  </a:cubicBezTo>
                  <a:cubicBezTo>
                    <a:pt x="457" y="434"/>
                    <a:pt x="0" y="1119"/>
                    <a:pt x="0" y="1879"/>
                  </a:cubicBezTo>
                  <a:cubicBezTo>
                    <a:pt x="0" y="2639"/>
                    <a:pt x="457" y="3324"/>
                    <a:pt x="1160" y="3615"/>
                  </a:cubicBezTo>
                  <a:cubicBezTo>
                    <a:pt x="1393" y="3711"/>
                    <a:pt x="1637" y="3758"/>
                    <a:pt x="1880" y="3758"/>
                  </a:cubicBezTo>
                  <a:cubicBezTo>
                    <a:pt x="2368" y="3758"/>
                    <a:pt x="2849" y="3567"/>
                    <a:pt x="3208" y="3208"/>
                  </a:cubicBezTo>
                  <a:cubicBezTo>
                    <a:pt x="3942" y="2474"/>
                    <a:pt x="3942" y="1285"/>
                    <a:pt x="3208" y="551"/>
                  </a:cubicBezTo>
                  <a:cubicBezTo>
                    <a:pt x="2849" y="191"/>
                    <a:pt x="2367" y="0"/>
                    <a:pt x="1878" y="0"/>
                  </a:cubicBezTo>
                  <a:close/>
                </a:path>
              </a:pathLst>
            </a:custGeom>
            <a:solidFill>
              <a:schemeClr val="dk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0" name="Google Shape;1543;p56">
              <a:extLst>
                <a:ext uri="{FF2B5EF4-FFF2-40B4-BE49-F238E27FC236}">
                  <a16:creationId xmlns:a16="http://schemas.microsoft.com/office/drawing/2014/main" id="{C878B22F-A76F-3905-2DFA-5631AFA01313}"/>
                </a:ext>
              </a:extLst>
            </p:cNvPr>
            <p:cNvSpPr/>
            <p:nvPr/>
          </p:nvSpPr>
          <p:spPr>
            <a:xfrm>
              <a:off x="4039425" y="2916825"/>
              <a:ext cx="44050" cy="40600"/>
            </a:xfrm>
            <a:custGeom>
              <a:avLst/>
              <a:gdLst/>
              <a:ahLst/>
              <a:cxnLst/>
              <a:rect l="l" t="t" r="r" b="b"/>
              <a:pathLst>
                <a:path w="1762" h="1624" extrusionOk="0">
                  <a:moveTo>
                    <a:pt x="871" y="0"/>
                  </a:moveTo>
                  <a:cubicBezTo>
                    <a:pt x="767" y="0"/>
                    <a:pt x="662" y="20"/>
                    <a:pt x="561" y="62"/>
                  </a:cubicBezTo>
                  <a:cubicBezTo>
                    <a:pt x="204" y="210"/>
                    <a:pt x="0" y="590"/>
                    <a:pt x="75" y="970"/>
                  </a:cubicBezTo>
                  <a:cubicBezTo>
                    <a:pt x="151" y="1350"/>
                    <a:pt x="484" y="1623"/>
                    <a:pt x="871" y="1623"/>
                  </a:cubicBezTo>
                  <a:cubicBezTo>
                    <a:pt x="872" y="1623"/>
                    <a:pt x="874" y="1623"/>
                    <a:pt x="875" y="1623"/>
                  </a:cubicBezTo>
                  <a:cubicBezTo>
                    <a:pt x="1090" y="1623"/>
                    <a:pt x="1295" y="1538"/>
                    <a:pt x="1446" y="1386"/>
                  </a:cubicBezTo>
                  <a:cubicBezTo>
                    <a:pt x="1719" y="1112"/>
                    <a:pt x="1762" y="683"/>
                    <a:pt x="1547" y="361"/>
                  </a:cubicBezTo>
                  <a:cubicBezTo>
                    <a:pt x="1392" y="130"/>
                    <a:pt x="1136" y="0"/>
                    <a:pt x="871" y="0"/>
                  </a:cubicBezTo>
                  <a:close/>
                </a:path>
              </a:pathLst>
            </a:custGeom>
            <a:solidFill>
              <a:srgbClr val="E2E2E2"/>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1" name="Google Shape;1544;p56">
              <a:extLst>
                <a:ext uri="{FF2B5EF4-FFF2-40B4-BE49-F238E27FC236}">
                  <a16:creationId xmlns:a16="http://schemas.microsoft.com/office/drawing/2014/main" id="{2B85AA09-1288-16F9-BC87-9978901046A8}"/>
                </a:ext>
              </a:extLst>
            </p:cNvPr>
            <p:cNvSpPr/>
            <p:nvPr/>
          </p:nvSpPr>
          <p:spPr>
            <a:xfrm>
              <a:off x="4006525" y="2684425"/>
              <a:ext cx="293675" cy="151375"/>
            </a:xfrm>
            <a:custGeom>
              <a:avLst/>
              <a:gdLst/>
              <a:ahLst/>
              <a:cxnLst/>
              <a:rect l="l" t="t" r="r" b="b"/>
              <a:pathLst>
                <a:path w="11747" h="6055" extrusionOk="0">
                  <a:moveTo>
                    <a:pt x="1" y="1"/>
                  </a:moveTo>
                  <a:lnTo>
                    <a:pt x="1" y="6055"/>
                  </a:lnTo>
                  <a:lnTo>
                    <a:pt x="11747" y="6055"/>
                  </a:lnTo>
                  <a:lnTo>
                    <a:pt x="11747" y="1"/>
                  </a:lnTo>
                  <a:close/>
                </a:path>
              </a:pathLst>
            </a:custGeom>
            <a:solidFill>
              <a:schemeClr val="accent5">
                <a:lumMod val="20000"/>
                <a:lumOff val="80000"/>
              </a:schemeClr>
            </a:solidFill>
            <a:ln>
              <a:noFill/>
            </a:ln>
          </p:spPr>
          <p:txBody>
            <a:bodyPr spcFirstLastPara="1" wrap="square" lIns="243828" tIns="243828" rIns="243828" bIns="243828" anchor="ctr" anchorCtr="0">
              <a:noAutofit/>
            </a:bodyPr>
            <a:lstStyle/>
            <a:p>
              <a:pPr defTabSz="2438674">
                <a:buClr>
                  <a:srgbClr val="000000"/>
                </a:buClr>
              </a:pPr>
              <a:endParaRPr kern="0" dirty="0">
                <a:solidFill>
                  <a:srgbClr val="000000"/>
                </a:solidFill>
                <a:latin typeface="Arial"/>
                <a:cs typeface="Arial"/>
                <a:sym typeface="Arial"/>
              </a:endParaRPr>
            </a:p>
          </p:txBody>
        </p:sp>
        <p:sp>
          <p:nvSpPr>
            <p:cNvPr id="72" name="Google Shape;1545;p56">
              <a:extLst>
                <a:ext uri="{FF2B5EF4-FFF2-40B4-BE49-F238E27FC236}">
                  <a16:creationId xmlns:a16="http://schemas.microsoft.com/office/drawing/2014/main" id="{362C8498-4520-47C2-98F0-0C1E4D7D8290}"/>
                </a:ext>
              </a:extLst>
            </p:cNvPr>
            <p:cNvSpPr/>
            <p:nvPr/>
          </p:nvSpPr>
          <p:spPr>
            <a:xfrm>
              <a:off x="3994275" y="2693575"/>
              <a:ext cx="62700" cy="47825"/>
            </a:xfrm>
            <a:custGeom>
              <a:avLst/>
              <a:gdLst/>
              <a:ahLst/>
              <a:cxnLst/>
              <a:rect l="l" t="t" r="r" b="b"/>
              <a:pathLst>
                <a:path w="2508" h="1913" extrusionOk="0">
                  <a:moveTo>
                    <a:pt x="0" y="0"/>
                  </a:moveTo>
                  <a:lnTo>
                    <a:pt x="0" y="658"/>
                  </a:lnTo>
                  <a:cubicBezTo>
                    <a:pt x="0" y="1351"/>
                    <a:pt x="562" y="1911"/>
                    <a:pt x="1254" y="1912"/>
                  </a:cubicBezTo>
                  <a:cubicBezTo>
                    <a:pt x="1947" y="1912"/>
                    <a:pt x="2507" y="1351"/>
                    <a:pt x="2507" y="658"/>
                  </a:cubicBezTo>
                  <a:lnTo>
                    <a:pt x="2507" y="0"/>
                  </a:lnTo>
                  <a:close/>
                </a:path>
              </a:pathLst>
            </a:custGeom>
            <a:solidFill>
              <a:srgbClr val="419CCC"/>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3" name="Google Shape;1546;p56">
              <a:extLst>
                <a:ext uri="{FF2B5EF4-FFF2-40B4-BE49-F238E27FC236}">
                  <a16:creationId xmlns:a16="http://schemas.microsoft.com/office/drawing/2014/main" id="{BA25A819-5A24-26A3-7DD4-8BDBEAF9005B}"/>
                </a:ext>
              </a:extLst>
            </p:cNvPr>
            <p:cNvSpPr/>
            <p:nvPr/>
          </p:nvSpPr>
          <p:spPr>
            <a:xfrm>
              <a:off x="4056950" y="2693575"/>
              <a:ext cx="62725" cy="47825"/>
            </a:xfrm>
            <a:custGeom>
              <a:avLst/>
              <a:gdLst/>
              <a:ahLst/>
              <a:cxnLst/>
              <a:rect l="l" t="t" r="r" b="b"/>
              <a:pathLst>
                <a:path w="2509" h="1913" extrusionOk="0">
                  <a:moveTo>
                    <a:pt x="0" y="0"/>
                  </a:moveTo>
                  <a:lnTo>
                    <a:pt x="0" y="658"/>
                  </a:lnTo>
                  <a:cubicBezTo>
                    <a:pt x="0" y="1351"/>
                    <a:pt x="562" y="1912"/>
                    <a:pt x="1254" y="1912"/>
                  </a:cubicBezTo>
                  <a:cubicBezTo>
                    <a:pt x="1947" y="1912"/>
                    <a:pt x="2508" y="1351"/>
                    <a:pt x="2508" y="658"/>
                  </a:cubicBezTo>
                  <a:lnTo>
                    <a:pt x="2508" y="0"/>
                  </a:ln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4" name="Google Shape;1547;p56">
              <a:extLst>
                <a:ext uri="{FF2B5EF4-FFF2-40B4-BE49-F238E27FC236}">
                  <a16:creationId xmlns:a16="http://schemas.microsoft.com/office/drawing/2014/main" id="{21C668C8-613C-C551-C01F-8A8DE482CB2A}"/>
                </a:ext>
              </a:extLst>
            </p:cNvPr>
            <p:cNvSpPr/>
            <p:nvPr/>
          </p:nvSpPr>
          <p:spPr>
            <a:xfrm>
              <a:off x="4119625" y="2693575"/>
              <a:ext cx="62725" cy="47825"/>
            </a:xfrm>
            <a:custGeom>
              <a:avLst/>
              <a:gdLst/>
              <a:ahLst/>
              <a:cxnLst/>
              <a:rect l="l" t="t" r="r" b="b"/>
              <a:pathLst>
                <a:path w="2509" h="1913" extrusionOk="0">
                  <a:moveTo>
                    <a:pt x="0" y="0"/>
                  </a:moveTo>
                  <a:lnTo>
                    <a:pt x="0" y="658"/>
                  </a:lnTo>
                  <a:cubicBezTo>
                    <a:pt x="0" y="1351"/>
                    <a:pt x="562" y="1912"/>
                    <a:pt x="1254" y="1912"/>
                  </a:cubicBezTo>
                  <a:cubicBezTo>
                    <a:pt x="1946" y="1912"/>
                    <a:pt x="2508" y="1351"/>
                    <a:pt x="2507" y="658"/>
                  </a:cubicBezTo>
                  <a:lnTo>
                    <a:pt x="2507" y="0"/>
                  </a:lnTo>
                  <a:close/>
                </a:path>
              </a:pathLst>
            </a:custGeom>
            <a:solidFill>
              <a:srgbClr val="419CCC"/>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5" name="Google Shape;1548;p56">
              <a:extLst>
                <a:ext uri="{FF2B5EF4-FFF2-40B4-BE49-F238E27FC236}">
                  <a16:creationId xmlns:a16="http://schemas.microsoft.com/office/drawing/2014/main" id="{D02B191B-0C37-BE42-A037-906EDF248DE8}"/>
                </a:ext>
              </a:extLst>
            </p:cNvPr>
            <p:cNvSpPr/>
            <p:nvPr/>
          </p:nvSpPr>
          <p:spPr>
            <a:xfrm>
              <a:off x="4182300" y="2693575"/>
              <a:ext cx="62725" cy="47825"/>
            </a:xfrm>
            <a:custGeom>
              <a:avLst/>
              <a:gdLst/>
              <a:ahLst/>
              <a:cxnLst/>
              <a:rect l="l" t="t" r="r" b="b"/>
              <a:pathLst>
                <a:path w="2509" h="1913" extrusionOk="0">
                  <a:moveTo>
                    <a:pt x="0" y="0"/>
                  </a:moveTo>
                  <a:lnTo>
                    <a:pt x="0" y="658"/>
                  </a:lnTo>
                  <a:cubicBezTo>
                    <a:pt x="0" y="1351"/>
                    <a:pt x="562" y="1912"/>
                    <a:pt x="1254" y="1912"/>
                  </a:cubicBezTo>
                  <a:cubicBezTo>
                    <a:pt x="1946" y="1912"/>
                    <a:pt x="2508" y="1351"/>
                    <a:pt x="2508" y="658"/>
                  </a:cubicBezTo>
                  <a:lnTo>
                    <a:pt x="2508" y="0"/>
                  </a:ln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6" name="Google Shape;1549;p56">
              <a:extLst>
                <a:ext uri="{FF2B5EF4-FFF2-40B4-BE49-F238E27FC236}">
                  <a16:creationId xmlns:a16="http://schemas.microsoft.com/office/drawing/2014/main" id="{B77887D0-79AA-8F0D-7805-BF2635ED6C25}"/>
                </a:ext>
              </a:extLst>
            </p:cNvPr>
            <p:cNvSpPr/>
            <p:nvPr/>
          </p:nvSpPr>
          <p:spPr>
            <a:xfrm>
              <a:off x="4245000" y="2693575"/>
              <a:ext cx="62700" cy="47825"/>
            </a:xfrm>
            <a:custGeom>
              <a:avLst/>
              <a:gdLst/>
              <a:ahLst/>
              <a:cxnLst/>
              <a:rect l="l" t="t" r="r" b="b"/>
              <a:pathLst>
                <a:path w="2508" h="1913" extrusionOk="0">
                  <a:moveTo>
                    <a:pt x="0" y="0"/>
                  </a:moveTo>
                  <a:lnTo>
                    <a:pt x="0" y="658"/>
                  </a:lnTo>
                  <a:cubicBezTo>
                    <a:pt x="0" y="1351"/>
                    <a:pt x="561" y="1912"/>
                    <a:pt x="1253" y="1912"/>
                  </a:cubicBezTo>
                  <a:cubicBezTo>
                    <a:pt x="1945" y="1912"/>
                    <a:pt x="2507" y="1351"/>
                    <a:pt x="2507" y="658"/>
                  </a:cubicBezTo>
                  <a:lnTo>
                    <a:pt x="2507" y="0"/>
                  </a:lnTo>
                  <a:close/>
                </a:path>
              </a:pathLst>
            </a:custGeom>
            <a:solidFill>
              <a:srgbClr val="419CCC"/>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7" name="Google Shape;1550;p56">
              <a:extLst>
                <a:ext uri="{FF2B5EF4-FFF2-40B4-BE49-F238E27FC236}">
                  <a16:creationId xmlns:a16="http://schemas.microsoft.com/office/drawing/2014/main" id="{0C9200ED-D5D7-BE6C-BD5E-62FA7EB9C74A}"/>
                </a:ext>
              </a:extLst>
            </p:cNvPr>
            <p:cNvSpPr/>
            <p:nvPr/>
          </p:nvSpPr>
          <p:spPr>
            <a:xfrm>
              <a:off x="3994275" y="2645100"/>
              <a:ext cx="313375" cy="48500"/>
            </a:xfrm>
            <a:custGeom>
              <a:avLst/>
              <a:gdLst/>
              <a:ahLst/>
              <a:cxnLst/>
              <a:rect l="l" t="t" r="r" b="b"/>
              <a:pathLst>
                <a:path w="12535" h="1940" extrusionOk="0">
                  <a:moveTo>
                    <a:pt x="988" y="0"/>
                  </a:moveTo>
                  <a:cubicBezTo>
                    <a:pt x="858" y="0"/>
                    <a:pt x="741" y="80"/>
                    <a:pt x="693" y="201"/>
                  </a:cubicBezTo>
                  <a:lnTo>
                    <a:pt x="0" y="1939"/>
                  </a:lnTo>
                  <a:lnTo>
                    <a:pt x="12535" y="1939"/>
                  </a:lnTo>
                  <a:lnTo>
                    <a:pt x="11843" y="201"/>
                  </a:lnTo>
                  <a:cubicBezTo>
                    <a:pt x="11795" y="80"/>
                    <a:pt x="11677" y="0"/>
                    <a:pt x="11548" y="0"/>
                  </a:cubicBezTo>
                  <a:close/>
                </a:path>
              </a:pathLst>
            </a:custGeom>
            <a:solidFill>
              <a:srgbClr val="419CCC"/>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8" name="Google Shape;1551;p56">
              <a:extLst>
                <a:ext uri="{FF2B5EF4-FFF2-40B4-BE49-F238E27FC236}">
                  <a16:creationId xmlns:a16="http://schemas.microsoft.com/office/drawing/2014/main" id="{BBF6D852-D5F7-F211-94DE-A36E3304BF05}"/>
                </a:ext>
              </a:extLst>
            </p:cNvPr>
            <p:cNvSpPr/>
            <p:nvPr/>
          </p:nvSpPr>
          <p:spPr>
            <a:xfrm>
              <a:off x="3994150" y="2827500"/>
              <a:ext cx="318175" cy="32400"/>
            </a:xfrm>
            <a:custGeom>
              <a:avLst/>
              <a:gdLst/>
              <a:ahLst/>
              <a:cxnLst/>
              <a:rect l="l" t="t" r="r" b="b"/>
              <a:pathLst>
                <a:path w="12727" h="1296" extrusionOk="0">
                  <a:moveTo>
                    <a:pt x="201" y="1"/>
                  </a:moveTo>
                  <a:cubicBezTo>
                    <a:pt x="91" y="1"/>
                    <a:pt x="0" y="91"/>
                    <a:pt x="2" y="201"/>
                  </a:cubicBezTo>
                  <a:lnTo>
                    <a:pt x="2" y="1095"/>
                  </a:lnTo>
                  <a:cubicBezTo>
                    <a:pt x="2" y="1206"/>
                    <a:pt x="91" y="1295"/>
                    <a:pt x="201" y="1295"/>
                  </a:cubicBezTo>
                  <a:lnTo>
                    <a:pt x="12526" y="1295"/>
                  </a:lnTo>
                  <a:cubicBezTo>
                    <a:pt x="12636" y="1295"/>
                    <a:pt x="12726" y="1206"/>
                    <a:pt x="12726" y="1095"/>
                  </a:cubicBezTo>
                  <a:lnTo>
                    <a:pt x="12726" y="201"/>
                  </a:lnTo>
                  <a:cubicBezTo>
                    <a:pt x="12726" y="91"/>
                    <a:pt x="12636" y="1"/>
                    <a:pt x="12526" y="1"/>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grpSp>
      <p:grpSp>
        <p:nvGrpSpPr>
          <p:cNvPr id="10" name="Google Shape;1552;p56">
            <a:extLst>
              <a:ext uri="{FF2B5EF4-FFF2-40B4-BE49-F238E27FC236}">
                <a16:creationId xmlns:a16="http://schemas.microsoft.com/office/drawing/2014/main" id="{349ACA6E-DA70-5F00-C6CB-9C0F1B16704F}"/>
              </a:ext>
            </a:extLst>
          </p:cNvPr>
          <p:cNvGrpSpPr/>
          <p:nvPr/>
        </p:nvGrpSpPr>
        <p:grpSpPr>
          <a:xfrm>
            <a:off x="1763078" y="1955394"/>
            <a:ext cx="1178580" cy="789786"/>
            <a:chOff x="2608075" y="2639550"/>
            <a:chExt cx="605875" cy="405975"/>
          </a:xfrm>
        </p:grpSpPr>
        <p:sp>
          <p:nvSpPr>
            <p:cNvPr id="43" name="Google Shape;1553;p56">
              <a:extLst>
                <a:ext uri="{FF2B5EF4-FFF2-40B4-BE49-F238E27FC236}">
                  <a16:creationId xmlns:a16="http://schemas.microsoft.com/office/drawing/2014/main" id="{CFC1A3F3-DD5A-0C3A-E259-E4D4CD447D0D}"/>
                </a:ext>
              </a:extLst>
            </p:cNvPr>
            <p:cNvSpPr/>
            <p:nvPr/>
          </p:nvSpPr>
          <p:spPr>
            <a:xfrm>
              <a:off x="2655725" y="2766450"/>
              <a:ext cx="17800" cy="63225"/>
            </a:xfrm>
            <a:custGeom>
              <a:avLst/>
              <a:gdLst/>
              <a:ahLst/>
              <a:cxnLst/>
              <a:rect l="l" t="t" r="r" b="b"/>
              <a:pathLst>
                <a:path w="712" h="2529" extrusionOk="0">
                  <a:moveTo>
                    <a:pt x="1" y="1"/>
                  </a:moveTo>
                  <a:lnTo>
                    <a:pt x="1" y="2528"/>
                  </a:lnTo>
                  <a:lnTo>
                    <a:pt x="711" y="2528"/>
                  </a:lnTo>
                  <a:lnTo>
                    <a:pt x="711" y="1"/>
                  </a:lnTo>
                  <a:close/>
                </a:path>
              </a:pathLst>
            </a:custGeom>
            <a:solidFill>
              <a:schemeClr val="dk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4" name="Google Shape;1554;p56">
              <a:extLst>
                <a:ext uri="{FF2B5EF4-FFF2-40B4-BE49-F238E27FC236}">
                  <a16:creationId xmlns:a16="http://schemas.microsoft.com/office/drawing/2014/main" id="{6A04857D-C61C-8D54-3161-56BDBF1B6578}"/>
                </a:ext>
              </a:extLst>
            </p:cNvPr>
            <p:cNvSpPr/>
            <p:nvPr/>
          </p:nvSpPr>
          <p:spPr>
            <a:xfrm>
              <a:off x="2939275" y="2709900"/>
              <a:ext cx="71925" cy="29225"/>
            </a:xfrm>
            <a:custGeom>
              <a:avLst/>
              <a:gdLst/>
              <a:ahLst/>
              <a:cxnLst/>
              <a:rect l="l" t="t" r="r" b="b"/>
              <a:pathLst>
                <a:path w="2877" h="1169" extrusionOk="0">
                  <a:moveTo>
                    <a:pt x="2728" y="1"/>
                  </a:moveTo>
                  <a:lnTo>
                    <a:pt x="324" y="453"/>
                  </a:lnTo>
                  <a:cubicBezTo>
                    <a:pt x="130" y="490"/>
                    <a:pt x="0" y="679"/>
                    <a:pt x="37" y="873"/>
                  </a:cubicBezTo>
                  <a:cubicBezTo>
                    <a:pt x="69" y="1045"/>
                    <a:pt x="218" y="1167"/>
                    <a:pt x="391" y="1168"/>
                  </a:cubicBezTo>
                  <a:cubicBezTo>
                    <a:pt x="413" y="1168"/>
                    <a:pt x="436" y="1166"/>
                    <a:pt x="457" y="1161"/>
                  </a:cubicBezTo>
                  <a:lnTo>
                    <a:pt x="2876" y="705"/>
                  </a:lnTo>
                  <a:lnTo>
                    <a:pt x="2728" y="1"/>
                  </a:lnTo>
                  <a:close/>
                </a:path>
              </a:pathLst>
            </a:custGeom>
            <a:solidFill>
              <a:schemeClr val="bg2">
                <a:lumMod val="25000"/>
              </a:schemeClr>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5" name="Google Shape;1555;p56">
              <a:extLst>
                <a:ext uri="{FF2B5EF4-FFF2-40B4-BE49-F238E27FC236}">
                  <a16:creationId xmlns:a16="http://schemas.microsoft.com/office/drawing/2014/main" id="{B2580B11-88DC-8B32-4F86-5B6CDDE5A850}"/>
                </a:ext>
              </a:extLst>
            </p:cNvPr>
            <p:cNvSpPr/>
            <p:nvPr/>
          </p:nvSpPr>
          <p:spPr>
            <a:xfrm>
              <a:off x="2967375" y="2660175"/>
              <a:ext cx="44400" cy="37200"/>
            </a:xfrm>
            <a:custGeom>
              <a:avLst/>
              <a:gdLst/>
              <a:ahLst/>
              <a:cxnLst/>
              <a:rect l="l" t="t" r="r" b="b"/>
              <a:pathLst>
                <a:path w="1776" h="1488" extrusionOk="0">
                  <a:moveTo>
                    <a:pt x="674" y="0"/>
                  </a:moveTo>
                  <a:lnTo>
                    <a:pt x="1" y="318"/>
                  </a:lnTo>
                  <a:lnTo>
                    <a:pt x="1130" y="1487"/>
                  </a:lnTo>
                  <a:lnTo>
                    <a:pt x="1775" y="1136"/>
                  </a:lnTo>
                  <a:lnTo>
                    <a:pt x="674" y="0"/>
                  </a:lnTo>
                  <a:close/>
                </a:path>
              </a:pathLst>
            </a:custGeom>
            <a:solidFill>
              <a:schemeClr val="bg2">
                <a:lumMod val="25000"/>
              </a:schemeClr>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6" name="Google Shape;1556;p56">
              <a:extLst>
                <a:ext uri="{FF2B5EF4-FFF2-40B4-BE49-F238E27FC236}">
                  <a16:creationId xmlns:a16="http://schemas.microsoft.com/office/drawing/2014/main" id="{552BC449-6FC0-5885-B871-637D1466AF0A}"/>
                </a:ext>
              </a:extLst>
            </p:cNvPr>
            <p:cNvSpPr/>
            <p:nvPr/>
          </p:nvSpPr>
          <p:spPr>
            <a:xfrm>
              <a:off x="2658925" y="2888525"/>
              <a:ext cx="157050" cy="157000"/>
            </a:xfrm>
            <a:custGeom>
              <a:avLst/>
              <a:gdLst/>
              <a:ahLst/>
              <a:cxnLst/>
              <a:rect l="l" t="t" r="r" b="b"/>
              <a:pathLst>
                <a:path w="6282" h="6280" extrusionOk="0">
                  <a:moveTo>
                    <a:pt x="3141" y="0"/>
                  </a:moveTo>
                  <a:cubicBezTo>
                    <a:pt x="1406" y="0"/>
                    <a:pt x="0" y="1405"/>
                    <a:pt x="0" y="3139"/>
                  </a:cubicBezTo>
                  <a:cubicBezTo>
                    <a:pt x="0" y="4874"/>
                    <a:pt x="1406" y="6280"/>
                    <a:pt x="3141" y="6280"/>
                  </a:cubicBezTo>
                  <a:cubicBezTo>
                    <a:pt x="4875" y="6280"/>
                    <a:pt x="6281" y="4874"/>
                    <a:pt x="6281" y="3139"/>
                  </a:cubicBezTo>
                  <a:lnTo>
                    <a:pt x="6281" y="3139"/>
                  </a:lnTo>
                  <a:cubicBezTo>
                    <a:pt x="6281" y="3140"/>
                    <a:pt x="6281" y="3140"/>
                    <a:pt x="6281" y="3140"/>
                  </a:cubicBezTo>
                  <a:lnTo>
                    <a:pt x="6281" y="3139"/>
                  </a:lnTo>
                  <a:cubicBezTo>
                    <a:pt x="6281" y="3139"/>
                    <a:pt x="6281" y="3139"/>
                    <a:pt x="6281" y="3139"/>
                  </a:cubicBezTo>
                  <a:lnTo>
                    <a:pt x="6281" y="3139"/>
                  </a:lnTo>
                  <a:cubicBezTo>
                    <a:pt x="6281" y="1405"/>
                    <a:pt x="4875" y="0"/>
                    <a:pt x="3141" y="0"/>
                  </a:cubicBezTo>
                  <a:close/>
                </a:path>
              </a:pathLst>
            </a:custGeom>
            <a:solidFill>
              <a:schemeClr val="dk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7" name="Google Shape;1557;p56">
              <a:extLst>
                <a:ext uri="{FF2B5EF4-FFF2-40B4-BE49-F238E27FC236}">
                  <a16:creationId xmlns:a16="http://schemas.microsoft.com/office/drawing/2014/main" id="{DBB65BA2-1D26-F11D-EDA7-776470FC5C07}"/>
                </a:ext>
              </a:extLst>
            </p:cNvPr>
            <p:cNvSpPr/>
            <p:nvPr/>
          </p:nvSpPr>
          <p:spPr>
            <a:xfrm>
              <a:off x="2689350" y="2922425"/>
              <a:ext cx="92675" cy="89175"/>
            </a:xfrm>
            <a:custGeom>
              <a:avLst/>
              <a:gdLst/>
              <a:ahLst/>
              <a:cxnLst/>
              <a:rect l="l" t="t" r="r" b="b"/>
              <a:pathLst>
                <a:path w="3707" h="3567" extrusionOk="0">
                  <a:moveTo>
                    <a:pt x="1924" y="0"/>
                  </a:moveTo>
                  <a:cubicBezTo>
                    <a:pt x="1460" y="0"/>
                    <a:pt x="1005" y="181"/>
                    <a:pt x="663" y="523"/>
                  </a:cubicBezTo>
                  <a:cubicBezTo>
                    <a:pt x="154" y="1032"/>
                    <a:pt x="0" y="1799"/>
                    <a:pt x="277" y="2466"/>
                  </a:cubicBezTo>
                  <a:cubicBezTo>
                    <a:pt x="553" y="3132"/>
                    <a:pt x="1203" y="3566"/>
                    <a:pt x="1924" y="3566"/>
                  </a:cubicBezTo>
                  <a:cubicBezTo>
                    <a:pt x="2909" y="3565"/>
                    <a:pt x="3706" y="2767"/>
                    <a:pt x="3707" y="1783"/>
                  </a:cubicBezTo>
                  <a:cubicBezTo>
                    <a:pt x="3707" y="1062"/>
                    <a:pt x="3272" y="412"/>
                    <a:pt x="2606" y="136"/>
                  </a:cubicBezTo>
                  <a:cubicBezTo>
                    <a:pt x="2385" y="44"/>
                    <a:pt x="2154" y="0"/>
                    <a:pt x="1924" y="0"/>
                  </a:cubicBezTo>
                  <a:close/>
                </a:path>
              </a:pathLst>
            </a:custGeom>
            <a:solidFill>
              <a:srgbClr val="E2E2E2"/>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8" name="Google Shape;1558;p56">
              <a:extLst>
                <a:ext uri="{FF2B5EF4-FFF2-40B4-BE49-F238E27FC236}">
                  <a16:creationId xmlns:a16="http://schemas.microsoft.com/office/drawing/2014/main" id="{BBD88B98-9DAD-99B4-E3E4-BB93C02986E9}"/>
                </a:ext>
              </a:extLst>
            </p:cNvPr>
            <p:cNvSpPr/>
            <p:nvPr/>
          </p:nvSpPr>
          <p:spPr>
            <a:xfrm>
              <a:off x="3056900" y="2888525"/>
              <a:ext cx="157050" cy="157000"/>
            </a:xfrm>
            <a:custGeom>
              <a:avLst/>
              <a:gdLst/>
              <a:ahLst/>
              <a:cxnLst/>
              <a:rect l="l" t="t" r="r" b="b"/>
              <a:pathLst>
                <a:path w="6282" h="6280" extrusionOk="0">
                  <a:moveTo>
                    <a:pt x="3141" y="0"/>
                  </a:moveTo>
                  <a:cubicBezTo>
                    <a:pt x="1406" y="0"/>
                    <a:pt x="0" y="1405"/>
                    <a:pt x="0" y="3139"/>
                  </a:cubicBezTo>
                  <a:cubicBezTo>
                    <a:pt x="0" y="4874"/>
                    <a:pt x="1406" y="6280"/>
                    <a:pt x="3141" y="6280"/>
                  </a:cubicBezTo>
                  <a:cubicBezTo>
                    <a:pt x="4875" y="6280"/>
                    <a:pt x="6281" y="4874"/>
                    <a:pt x="6281" y="3139"/>
                  </a:cubicBezTo>
                  <a:lnTo>
                    <a:pt x="6281" y="3139"/>
                  </a:lnTo>
                  <a:cubicBezTo>
                    <a:pt x="6281" y="3140"/>
                    <a:pt x="6281" y="3140"/>
                    <a:pt x="6281" y="3140"/>
                  </a:cubicBezTo>
                  <a:lnTo>
                    <a:pt x="6281" y="3139"/>
                  </a:lnTo>
                  <a:cubicBezTo>
                    <a:pt x="6281" y="3139"/>
                    <a:pt x="6281" y="3139"/>
                    <a:pt x="6281" y="3139"/>
                  </a:cubicBezTo>
                  <a:lnTo>
                    <a:pt x="6281" y="3139"/>
                  </a:lnTo>
                  <a:cubicBezTo>
                    <a:pt x="6281" y="1405"/>
                    <a:pt x="4876" y="0"/>
                    <a:pt x="3141" y="0"/>
                  </a:cubicBezTo>
                  <a:close/>
                </a:path>
              </a:pathLst>
            </a:custGeom>
            <a:solidFill>
              <a:schemeClr val="dk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9" name="Google Shape;1559;p56">
              <a:extLst>
                <a:ext uri="{FF2B5EF4-FFF2-40B4-BE49-F238E27FC236}">
                  <a16:creationId xmlns:a16="http://schemas.microsoft.com/office/drawing/2014/main" id="{2B9B888C-AD2A-5DEB-058A-BA2460DFC544}"/>
                </a:ext>
              </a:extLst>
            </p:cNvPr>
            <p:cNvSpPr/>
            <p:nvPr/>
          </p:nvSpPr>
          <p:spPr>
            <a:xfrm>
              <a:off x="3087325" y="2922425"/>
              <a:ext cx="92675" cy="89175"/>
            </a:xfrm>
            <a:custGeom>
              <a:avLst/>
              <a:gdLst/>
              <a:ahLst/>
              <a:cxnLst/>
              <a:rect l="l" t="t" r="r" b="b"/>
              <a:pathLst>
                <a:path w="3707" h="3567" extrusionOk="0">
                  <a:moveTo>
                    <a:pt x="1924" y="0"/>
                  </a:moveTo>
                  <a:cubicBezTo>
                    <a:pt x="1460" y="0"/>
                    <a:pt x="1004" y="181"/>
                    <a:pt x="663" y="523"/>
                  </a:cubicBezTo>
                  <a:cubicBezTo>
                    <a:pt x="154" y="1032"/>
                    <a:pt x="1" y="1799"/>
                    <a:pt x="277" y="2466"/>
                  </a:cubicBezTo>
                  <a:cubicBezTo>
                    <a:pt x="553" y="3132"/>
                    <a:pt x="1202" y="3566"/>
                    <a:pt x="1924" y="3566"/>
                  </a:cubicBezTo>
                  <a:cubicBezTo>
                    <a:pt x="2909" y="3565"/>
                    <a:pt x="3706" y="2767"/>
                    <a:pt x="3707" y="1783"/>
                  </a:cubicBezTo>
                  <a:cubicBezTo>
                    <a:pt x="3707" y="1062"/>
                    <a:pt x="3272" y="412"/>
                    <a:pt x="2606" y="136"/>
                  </a:cubicBezTo>
                  <a:cubicBezTo>
                    <a:pt x="2386" y="44"/>
                    <a:pt x="2154" y="0"/>
                    <a:pt x="1924" y="0"/>
                  </a:cubicBezTo>
                  <a:close/>
                </a:path>
              </a:pathLst>
            </a:custGeom>
            <a:solidFill>
              <a:srgbClr val="E2E2E2"/>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0" name="Google Shape;1560;p56">
              <a:extLst>
                <a:ext uri="{FF2B5EF4-FFF2-40B4-BE49-F238E27FC236}">
                  <a16:creationId xmlns:a16="http://schemas.microsoft.com/office/drawing/2014/main" id="{B8D8E216-8128-D8D2-FE3C-7EC5AABB4923}"/>
                </a:ext>
              </a:extLst>
            </p:cNvPr>
            <p:cNvSpPr/>
            <p:nvPr/>
          </p:nvSpPr>
          <p:spPr>
            <a:xfrm>
              <a:off x="3068175" y="2859475"/>
              <a:ext cx="86475" cy="121650"/>
            </a:xfrm>
            <a:custGeom>
              <a:avLst/>
              <a:gdLst/>
              <a:ahLst/>
              <a:cxnLst/>
              <a:rect l="l" t="t" r="r" b="b"/>
              <a:pathLst>
                <a:path w="3459" h="4866" extrusionOk="0">
                  <a:moveTo>
                    <a:pt x="1284" y="1"/>
                  </a:moveTo>
                  <a:lnTo>
                    <a:pt x="1" y="672"/>
                  </a:lnTo>
                  <a:lnTo>
                    <a:pt x="1990" y="4478"/>
                  </a:lnTo>
                  <a:cubicBezTo>
                    <a:pt x="2118" y="4725"/>
                    <a:pt x="2371" y="4866"/>
                    <a:pt x="2632" y="4866"/>
                  </a:cubicBezTo>
                  <a:cubicBezTo>
                    <a:pt x="2745" y="4866"/>
                    <a:pt x="2859" y="4840"/>
                    <a:pt x="2966" y="4784"/>
                  </a:cubicBezTo>
                  <a:lnTo>
                    <a:pt x="2967" y="4784"/>
                  </a:lnTo>
                  <a:cubicBezTo>
                    <a:pt x="3321" y="4599"/>
                    <a:pt x="3459" y="4162"/>
                    <a:pt x="3274" y="3808"/>
                  </a:cubicBezTo>
                  <a:lnTo>
                    <a:pt x="1284" y="1"/>
                  </a:lnTo>
                  <a:close/>
                </a:path>
              </a:pathLst>
            </a:cu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kern="0" dirty="0">
                <a:solidFill>
                  <a:srgbClr val="000000"/>
                </a:solidFill>
                <a:latin typeface="Arial"/>
                <a:cs typeface="Arial"/>
                <a:sym typeface="Arial"/>
              </a:endParaRPr>
            </a:p>
          </p:txBody>
        </p:sp>
        <p:sp>
          <p:nvSpPr>
            <p:cNvPr id="51" name="Google Shape;1561;p56">
              <a:extLst>
                <a:ext uri="{FF2B5EF4-FFF2-40B4-BE49-F238E27FC236}">
                  <a16:creationId xmlns:a16="http://schemas.microsoft.com/office/drawing/2014/main" id="{1C8E4236-969C-FD62-3346-2CDE0338BE83}"/>
                </a:ext>
              </a:extLst>
            </p:cNvPr>
            <p:cNvSpPr/>
            <p:nvPr/>
          </p:nvSpPr>
          <p:spPr>
            <a:xfrm>
              <a:off x="2608075" y="2704550"/>
              <a:ext cx="587750" cy="265575"/>
            </a:xfrm>
            <a:custGeom>
              <a:avLst/>
              <a:gdLst/>
              <a:ahLst/>
              <a:cxnLst/>
              <a:rect l="l" t="t" r="r" b="b"/>
              <a:pathLst>
                <a:path w="23510" h="10623" extrusionOk="0">
                  <a:moveTo>
                    <a:pt x="17040" y="1"/>
                  </a:moveTo>
                  <a:lnTo>
                    <a:pt x="15798" y="446"/>
                  </a:lnTo>
                  <a:cubicBezTo>
                    <a:pt x="15798" y="446"/>
                    <a:pt x="17737" y="5087"/>
                    <a:pt x="16876" y="8251"/>
                  </a:cubicBezTo>
                  <a:cubicBezTo>
                    <a:pt x="16773" y="8786"/>
                    <a:pt x="16305" y="9174"/>
                    <a:pt x="15759" y="9174"/>
                  </a:cubicBezTo>
                  <a:lnTo>
                    <a:pt x="13824" y="9174"/>
                  </a:lnTo>
                  <a:cubicBezTo>
                    <a:pt x="13791" y="9174"/>
                    <a:pt x="13759" y="9174"/>
                    <a:pt x="13726" y="9172"/>
                  </a:cubicBezTo>
                  <a:cubicBezTo>
                    <a:pt x="11883" y="9109"/>
                    <a:pt x="10659" y="7227"/>
                    <a:pt x="11296" y="5496"/>
                  </a:cubicBezTo>
                  <a:lnTo>
                    <a:pt x="12192" y="3051"/>
                  </a:lnTo>
                  <a:cubicBezTo>
                    <a:pt x="12194" y="3048"/>
                    <a:pt x="12191" y="3045"/>
                    <a:pt x="12189" y="3045"/>
                  </a:cubicBezTo>
                  <a:lnTo>
                    <a:pt x="6131" y="3045"/>
                  </a:lnTo>
                  <a:cubicBezTo>
                    <a:pt x="2745" y="3045"/>
                    <a:pt x="1" y="5789"/>
                    <a:pt x="1" y="9174"/>
                  </a:cubicBezTo>
                  <a:lnTo>
                    <a:pt x="1" y="10166"/>
                  </a:lnTo>
                  <a:cubicBezTo>
                    <a:pt x="1" y="10418"/>
                    <a:pt x="205" y="10622"/>
                    <a:pt x="457" y="10622"/>
                  </a:cubicBezTo>
                  <a:lnTo>
                    <a:pt x="16641" y="10622"/>
                  </a:lnTo>
                  <a:cubicBezTo>
                    <a:pt x="17446" y="10622"/>
                    <a:pt x="18168" y="10397"/>
                    <a:pt x="18456" y="9645"/>
                  </a:cubicBezTo>
                  <a:cubicBezTo>
                    <a:pt x="18568" y="9345"/>
                    <a:pt x="18753" y="9077"/>
                    <a:pt x="18990" y="8862"/>
                  </a:cubicBezTo>
                  <a:cubicBezTo>
                    <a:pt x="20342" y="7658"/>
                    <a:pt x="22215" y="7479"/>
                    <a:pt x="23101" y="7467"/>
                  </a:cubicBezTo>
                  <a:cubicBezTo>
                    <a:pt x="23350" y="7465"/>
                    <a:pt x="23510" y="7200"/>
                    <a:pt x="23396" y="6979"/>
                  </a:cubicBezTo>
                  <a:lnTo>
                    <a:pt x="23396" y="6979"/>
                  </a:lnTo>
                  <a:lnTo>
                    <a:pt x="23396" y="6980"/>
                  </a:lnTo>
                  <a:cubicBezTo>
                    <a:pt x="22849" y="5923"/>
                    <a:pt x="21725" y="5253"/>
                    <a:pt x="20462" y="5253"/>
                  </a:cubicBezTo>
                  <a:cubicBezTo>
                    <a:pt x="20325" y="5253"/>
                    <a:pt x="20185" y="5261"/>
                    <a:pt x="20045" y="5277"/>
                  </a:cubicBezTo>
                  <a:lnTo>
                    <a:pt x="17040" y="1"/>
                  </a:lnTo>
                  <a:close/>
                </a:path>
              </a:pathLst>
            </a:custGeom>
            <a:solidFill>
              <a:srgbClr val="63357A"/>
            </a:solidFill>
            <a:ln>
              <a:noFill/>
            </a:ln>
          </p:spPr>
          <p:txBody>
            <a:bodyPr spcFirstLastPara="1" wrap="square" lIns="243828" tIns="243828" rIns="243828" bIns="243828" anchor="ctr" anchorCtr="0">
              <a:noAutofit/>
            </a:bodyPr>
            <a:lstStyle/>
            <a:p>
              <a:pPr defTabSz="2438674">
                <a:buClr>
                  <a:srgbClr val="000000"/>
                </a:buClr>
              </a:pPr>
              <a:endParaRPr kern="0" dirty="0">
                <a:solidFill>
                  <a:srgbClr val="000000"/>
                </a:solidFill>
                <a:latin typeface="Arial"/>
                <a:cs typeface="Arial"/>
                <a:sym typeface="Arial"/>
              </a:endParaRPr>
            </a:p>
          </p:txBody>
        </p:sp>
        <p:sp>
          <p:nvSpPr>
            <p:cNvPr id="52" name="Google Shape;1562;p56">
              <a:extLst>
                <a:ext uri="{FF2B5EF4-FFF2-40B4-BE49-F238E27FC236}">
                  <a16:creationId xmlns:a16="http://schemas.microsoft.com/office/drawing/2014/main" id="{A4F845AE-6F89-9E42-BAEE-A8865F379CA4}"/>
                </a:ext>
              </a:extLst>
            </p:cNvPr>
            <p:cNvSpPr/>
            <p:nvPr/>
          </p:nvSpPr>
          <p:spPr>
            <a:xfrm>
              <a:off x="2608075" y="2856925"/>
              <a:ext cx="249475" cy="113200"/>
            </a:xfrm>
            <a:custGeom>
              <a:avLst/>
              <a:gdLst/>
              <a:ahLst/>
              <a:cxnLst/>
              <a:rect l="l" t="t" r="r" b="b"/>
              <a:pathLst>
                <a:path w="9979" h="4528" extrusionOk="0">
                  <a:moveTo>
                    <a:pt x="4073" y="0"/>
                  </a:moveTo>
                  <a:cubicBezTo>
                    <a:pt x="1824" y="0"/>
                    <a:pt x="1" y="1823"/>
                    <a:pt x="1" y="4071"/>
                  </a:cubicBezTo>
                  <a:cubicBezTo>
                    <a:pt x="1" y="4323"/>
                    <a:pt x="205" y="4527"/>
                    <a:pt x="458" y="4527"/>
                  </a:cubicBezTo>
                  <a:lnTo>
                    <a:pt x="9979" y="4527"/>
                  </a:lnTo>
                  <a:lnTo>
                    <a:pt x="9979" y="3615"/>
                  </a:lnTo>
                  <a:cubicBezTo>
                    <a:pt x="9979" y="1619"/>
                    <a:pt x="8360" y="0"/>
                    <a:pt x="6364" y="0"/>
                  </a:cubicBezTo>
                  <a:close/>
                </a:path>
              </a:pathLst>
            </a:custGeom>
            <a:solidFill>
              <a:schemeClr val="bg2">
                <a:lumMod val="25000"/>
              </a:schemeClr>
            </a:solidFill>
            <a:ln>
              <a:noFill/>
            </a:ln>
          </p:spPr>
          <p:txBody>
            <a:bodyPr spcFirstLastPara="1" wrap="square" lIns="243828" tIns="243828" rIns="243828" bIns="243828" anchor="ctr" anchorCtr="0">
              <a:noAutofit/>
            </a:bodyPr>
            <a:lstStyle/>
            <a:p>
              <a:pPr defTabSz="2438674">
                <a:buClr>
                  <a:srgbClr val="000000"/>
                </a:buClr>
              </a:pPr>
              <a:endParaRPr kern="0" dirty="0">
                <a:solidFill>
                  <a:srgbClr val="000000"/>
                </a:solidFill>
                <a:latin typeface="Arial"/>
                <a:cs typeface="Arial"/>
                <a:sym typeface="Arial"/>
              </a:endParaRPr>
            </a:p>
          </p:txBody>
        </p:sp>
        <p:sp>
          <p:nvSpPr>
            <p:cNvPr id="53" name="Google Shape;1563;p56">
              <a:extLst>
                <a:ext uri="{FF2B5EF4-FFF2-40B4-BE49-F238E27FC236}">
                  <a16:creationId xmlns:a16="http://schemas.microsoft.com/office/drawing/2014/main" id="{816126CB-0E4E-117F-2429-C06A766E9FBA}"/>
                </a:ext>
              </a:extLst>
            </p:cNvPr>
            <p:cNvSpPr/>
            <p:nvPr/>
          </p:nvSpPr>
          <p:spPr>
            <a:xfrm>
              <a:off x="2994025" y="2668425"/>
              <a:ext cx="92025" cy="55400"/>
            </a:xfrm>
            <a:custGeom>
              <a:avLst/>
              <a:gdLst/>
              <a:ahLst/>
              <a:cxnLst/>
              <a:rect l="l" t="t" r="r" b="b"/>
              <a:pathLst>
                <a:path w="3681" h="2216" extrusionOk="0">
                  <a:moveTo>
                    <a:pt x="3407" y="1"/>
                  </a:moveTo>
                  <a:cubicBezTo>
                    <a:pt x="3385" y="1"/>
                    <a:pt x="3363" y="3"/>
                    <a:pt x="3341" y="9"/>
                  </a:cubicBezTo>
                  <a:lnTo>
                    <a:pt x="339" y="763"/>
                  </a:lnTo>
                  <a:cubicBezTo>
                    <a:pt x="139" y="813"/>
                    <a:pt x="0" y="992"/>
                    <a:pt x="0" y="1198"/>
                  </a:cubicBezTo>
                  <a:lnTo>
                    <a:pt x="0" y="1978"/>
                  </a:lnTo>
                  <a:cubicBezTo>
                    <a:pt x="0" y="2109"/>
                    <a:pt x="106" y="2215"/>
                    <a:pt x="238" y="2215"/>
                  </a:cubicBezTo>
                  <a:lnTo>
                    <a:pt x="3407" y="2215"/>
                  </a:lnTo>
                  <a:lnTo>
                    <a:pt x="3407" y="2214"/>
                  </a:lnTo>
                  <a:cubicBezTo>
                    <a:pt x="3558" y="2214"/>
                    <a:pt x="3680" y="2092"/>
                    <a:pt x="3680" y="1941"/>
                  </a:cubicBezTo>
                  <a:lnTo>
                    <a:pt x="3680" y="274"/>
                  </a:lnTo>
                  <a:cubicBezTo>
                    <a:pt x="3680" y="119"/>
                    <a:pt x="3554" y="1"/>
                    <a:pt x="3407" y="1"/>
                  </a:cubicBezTo>
                  <a:close/>
                </a:path>
              </a:pathLst>
            </a:custGeom>
            <a:solidFill>
              <a:srgbClr val="63357A"/>
            </a:solidFill>
            <a:ln>
              <a:noFill/>
            </a:ln>
          </p:spPr>
          <p:txBody>
            <a:bodyPr spcFirstLastPara="1" wrap="square" lIns="243828" tIns="243828" rIns="243828" bIns="243828" anchor="ctr" anchorCtr="0">
              <a:noAutofit/>
            </a:bodyPr>
            <a:lstStyle/>
            <a:p>
              <a:pPr defTabSz="2438674">
                <a:buClr>
                  <a:srgbClr val="000000"/>
                </a:buClr>
              </a:pPr>
              <a:endParaRPr kern="0" dirty="0">
                <a:solidFill>
                  <a:srgbClr val="000000"/>
                </a:solidFill>
                <a:latin typeface="Arial"/>
                <a:cs typeface="Arial"/>
                <a:sym typeface="Arial"/>
              </a:endParaRPr>
            </a:p>
          </p:txBody>
        </p:sp>
        <p:sp>
          <p:nvSpPr>
            <p:cNvPr id="54" name="Google Shape;1564;p56">
              <a:extLst>
                <a:ext uri="{FF2B5EF4-FFF2-40B4-BE49-F238E27FC236}">
                  <a16:creationId xmlns:a16="http://schemas.microsoft.com/office/drawing/2014/main" id="{3659E6E9-5B0A-36E5-F694-74B062CD9FDA}"/>
                </a:ext>
              </a:extLst>
            </p:cNvPr>
            <p:cNvSpPr/>
            <p:nvPr/>
          </p:nvSpPr>
          <p:spPr>
            <a:xfrm>
              <a:off x="3052500" y="2668425"/>
              <a:ext cx="33550" cy="55375"/>
            </a:xfrm>
            <a:custGeom>
              <a:avLst/>
              <a:gdLst/>
              <a:ahLst/>
              <a:cxnLst/>
              <a:rect l="l" t="t" r="r" b="b"/>
              <a:pathLst>
                <a:path w="1342" h="2215" extrusionOk="0">
                  <a:moveTo>
                    <a:pt x="1068" y="1"/>
                  </a:moveTo>
                  <a:cubicBezTo>
                    <a:pt x="1046" y="1"/>
                    <a:pt x="1024" y="3"/>
                    <a:pt x="1002" y="9"/>
                  </a:cubicBezTo>
                  <a:lnTo>
                    <a:pt x="1" y="261"/>
                  </a:lnTo>
                  <a:lnTo>
                    <a:pt x="1" y="2214"/>
                  </a:lnTo>
                  <a:lnTo>
                    <a:pt x="1068" y="2214"/>
                  </a:lnTo>
                  <a:cubicBezTo>
                    <a:pt x="1219" y="2214"/>
                    <a:pt x="1341" y="2093"/>
                    <a:pt x="1341" y="1942"/>
                  </a:cubicBezTo>
                  <a:lnTo>
                    <a:pt x="1341" y="274"/>
                  </a:lnTo>
                  <a:cubicBezTo>
                    <a:pt x="1341" y="120"/>
                    <a:pt x="1214" y="1"/>
                    <a:pt x="1068" y="1"/>
                  </a:cubicBezTo>
                  <a:close/>
                </a:path>
              </a:pathLst>
            </a:cu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5" name="Google Shape;1565;p56">
              <a:extLst>
                <a:ext uri="{FF2B5EF4-FFF2-40B4-BE49-F238E27FC236}">
                  <a16:creationId xmlns:a16="http://schemas.microsoft.com/office/drawing/2014/main" id="{52796786-56AE-1BD0-5BF6-776B56846C28}"/>
                </a:ext>
              </a:extLst>
            </p:cNvPr>
            <p:cNvSpPr/>
            <p:nvPr/>
          </p:nvSpPr>
          <p:spPr>
            <a:xfrm>
              <a:off x="3043725" y="2835850"/>
              <a:ext cx="152100" cy="129900"/>
            </a:xfrm>
            <a:custGeom>
              <a:avLst/>
              <a:gdLst/>
              <a:ahLst/>
              <a:cxnLst/>
              <a:rect l="l" t="t" r="r" b="b"/>
              <a:pathLst>
                <a:path w="6084" h="5196" extrusionOk="0">
                  <a:moveTo>
                    <a:pt x="3036" y="1"/>
                  </a:moveTo>
                  <a:cubicBezTo>
                    <a:pt x="2898" y="1"/>
                    <a:pt x="2759" y="9"/>
                    <a:pt x="2619" y="25"/>
                  </a:cubicBezTo>
                  <a:cubicBezTo>
                    <a:pt x="2619" y="25"/>
                    <a:pt x="0" y="2239"/>
                    <a:pt x="246" y="5196"/>
                  </a:cubicBezTo>
                  <a:lnTo>
                    <a:pt x="246" y="5195"/>
                  </a:lnTo>
                  <a:cubicBezTo>
                    <a:pt x="596" y="5049"/>
                    <a:pt x="875" y="4797"/>
                    <a:pt x="1030" y="4393"/>
                  </a:cubicBezTo>
                  <a:cubicBezTo>
                    <a:pt x="1147" y="4085"/>
                    <a:pt x="1337" y="3811"/>
                    <a:pt x="1584" y="3594"/>
                  </a:cubicBezTo>
                  <a:cubicBezTo>
                    <a:pt x="2932" y="2405"/>
                    <a:pt x="4793" y="2228"/>
                    <a:pt x="5674" y="2216"/>
                  </a:cubicBezTo>
                  <a:cubicBezTo>
                    <a:pt x="5924" y="2214"/>
                    <a:pt x="6084" y="1949"/>
                    <a:pt x="5969" y="1728"/>
                  </a:cubicBezTo>
                  <a:cubicBezTo>
                    <a:pt x="5423" y="672"/>
                    <a:pt x="4298" y="1"/>
                    <a:pt x="3036" y="1"/>
                  </a:cubicBezTo>
                  <a:close/>
                </a:path>
              </a:pathLst>
            </a:custGeom>
            <a:solidFill>
              <a:schemeClr val="bg2">
                <a:lumMod val="25000"/>
              </a:schemeClr>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6" name="Google Shape;1566;p56">
              <a:extLst>
                <a:ext uri="{FF2B5EF4-FFF2-40B4-BE49-F238E27FC236}">
                  <a16:creationId xmlns:a16="http://schemas.microsoft.com/office/drawing/2014/main" id="{932CA632-817D-6E5D-A352-4B74B0FD438F}"/>
                </a:ext>
              </a:extLst>
            </p:cNvPr>
            <p:cNvSpPr/>
            <p:nvPr/>
          </p:nvSpPr>
          <p:spPr>
            <a:xfrm>
              <a:off x="2925400" y="2642200"/>
              <a:ext cx="68350" cy="27150"/>
            </a:xfrm>
            <a:custGeom>
              <a:avLst/>
              <a:gdLst/>
              <a:ahLst/>
              <a:cxnLst/>
              <a:rect l="l" t="t" r="r" b="b"/>
              <a:pathLst>
                <a:path w="2734" h="1086" extrusionOk="0">
                  <a:moveTo>
                    <a:pt x="1761" y="1"/>
                  </a:moveTo>
                  <a:cubicBezTo>
                    <a:pt x="1760" y="1"/>
                    <a:pt x="1758" y="1"/>
                    <a:pt x="1757" y="1"/>
                  </a:cubicBezTo>
                  <a:lnTo>
                    <a:pt x="200" y="16"/>
                  </a:lnTo>
                  <a:cubicBezTo>
                    <a:pt x="90" y="16"/>
                    <a:pt x="1" y="105"/>
                    <a:pt x="2" y="216"/>
                  </a:cubicBezTo>
                  <a:lnTo>
                    <a:pt x="2" y="585"/>
                  </a:lnTo>
                  <a:cubicBezTo>
                    <a:pt x="2" y="862"/>
                    <a:pt x="225" y="1085"/>
                    <a:pt x="501" y="1085"/>
                  </a:cubicBezTo>
                  <a:lnTo>
                    <a:pt x="2683" y="1069"/>
                  </a:lnTo>
                  <a:cubicBezTo>
                    <a:pt x="2715" y="1069"/>
                    <a:pt x="2733" y="1031"/>
                    <a:pt x="2713" y="1006"/>
                  </a:cubicBezTo>
                  <a:lnTo>
                    <a:pt x="1964" y="97"/>
                  </a:lnTo>
                  <a:cubicBezTo>
                    <a:pt x="1913" y="36"/>
                    <a:pt x="1839" y="1"/>
                    <a:pt x="1761" y="1"/>
                  </a:cubicBezTo>
                  <a:close/>
                </a:path>
              </a:pathLst>
            </a:custGeom>
            <a:solidFill>
              <a:srgbClr val="63357A"/>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7" name="Google Shape;1567;p56">
              <a:extLst>
                <a:ext uri="{FF2B5EF4-FFF2-40B4-BE49-F238E27FC236}">
                  <a16:creationId xmlns:a16="http://schemas.microsoft.com/office/drawing/2014/main" id="{DD0EE5BD-97A0-6681-1ECC-CF892AE596A6}"/>
                </a:ext>
              </a:extLst>
            </p:cNvPr>
            <p:cNvSpPr/>
            <p:nvPr/>
          </p:nvSpPr>
          <p:spPr>
            <a:xfrm>
              <a:off x="2813100" y="2734475"/>
              <a:ext cx="110725" cy="47475"/>
            </a:xfrm>
            <a:custGeom>
              <a:avLst/>
              <a:gdLst/>
              <a:ahLst/>
              <a:cxnLst/>
              <a:rect l="l" t="t" r="r" b="b"/>
              <a:pathLst>
                <a:path w="4429" h="1899" extrusionOk="0">
                  <a:moveTo>
                    <a:pt x="240" y="1"/>
                  </a:moveTo>
                  <a:cubicBezTo>
                    <a:pt x="108" y="1"/>
                    <a:pt x="0" y="108"/>
                    <a:pt x="0" y="241"/>
                  </a:cubicBezTo>
                  <a:lnTo>
                    <a:pt x="0" y="1899"/>
                  </a:lnTo>
                  <a:lnTo>
                    <a:pt x="4388" y="1899"/>
                  </a:lnTo>
                  <a:cubicBezTo>
                    <a:pt x="4411" y="1899"/>
                    <a:pt x="4428" y="1876"/>
                    <a:pt x="4424" y="1854"/>
                  </a:cubicBezTo>
                  <a:cubicBezTo>
                    <a:pt x="4366" y="1570"/>
                    <a:pt x="3981" y="1"/>
                    <a:pt x="2569" y="1"/>
                  </a:cubicBezTo>
                  <a:close/>
                </a:path>
              </a:pathLst>
            </a:custGeom>
            <a:solidFill>
              <a:schemeClr val="accent3"/>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8" name="Google Shape;1568;p56">
              <a:extLst>
                <a:ext uri="{FF2B5EF4-FFF2-40B4-BE49-F238E27FC236}">
                  <a16:creationId xmlns:a16="http://schemas.microsoft.com/office/drawing/2014/main" id="{1E34A72A-E964-ADAB-C9CD-2830B9E09548}"/>
                </a:ext>
              </a:extLst>
            </p:cNvPr>
            <p:cNvSpPr/>
            <p:nvPr/>
          </p:nvSpPr>
          <p:spPr>
            <a:xfrm>
              <a:off x="2855450" y="2734475"/>
              <a:ext cx="68375" cy="47475"/>
            </a:xfrm>
            <a:custGeom>
              <a:avLst/>
              <a:gdLst/>
              <a:ahLst/>
              <a:cxnLst/>
              <a:rect l="l" t="t" r="r" b="b"/>
              <a:pathLst>
                <a:path w="2735" h="1899" extrusionOk="0">
                  <a:moveTo>
                    <a:pt x="1" y="1"/>
                  </a:moveTo>
                  <a:lnTo>
                    <a:pt x="1" y="1899"/>
                  </a:lnTo>
                  <a:lnTo>
                    <a:pt x="2694" y="1899"/>
                  </a:lnTo>
                  <a:cubicBezTo>
                    <a:pt x="2717" y="1899"/>
                    <a:pt x="2734" y="1876"/>
                    <a:pt x="2730" y="1854"/>
                  </a:cubicBezTo>
                  <a:cubicBezTo>
                    <a:pt x="2672" y="1570"/>
                    <a:pt x="2287" y="1"/>
                    <a:pt x="875" y="1"/>
                  </a:cubicBezTo>
                  <a:close/>
                </a:path>
              </a:pathLst>
            </a:custGeom>
            <a:solidFill>
              <a:schemeClr val="bg2">
                <a:lumMod val="25000"/>
              </a:schemeClr>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9" name="Google Shape;1569;p56">
              <a:extLst>
                <a:ext uri="{FF2B5EF4-FFF2-40B4-BE49-F238E27FC236}">
                  <a16:creationId xmlns:a16="http://schemas.microsoft.com/office/drawing/2014/main" id="{4222F7CE-342A-5D84-74D5-F0CEF838B8B5}"/>
                </a:ext>
              </a:extLst>
            </p:cNvPr>
            <p:cNvSpPr/>
            <p:nvPr/>
          </p:nvSpPr>
          <p:spPr>
            <a:xfrm>
              <a:off x="2706775" y="2639550"/>
              <a:ext cx="17775" cy="33625"/>
            </a:xfrm>
            <a:custGeom>
              <a:avLst/>
              <a:gdLst/>
              <a:ahLst/>
              <a:cxnLst/>
              <a:rect l="l" t="t" r="r" b="b"/>
              <a:pathLst>
                <a:path w="711" h="1345" extrusionOk="0">
                  <a:moveTo>
                    <a:pt x="355" y="0"/>
                  </a:moveTo>
                  <a:cubicBezTo>
                    <a:pt x="160" y="0"/>
                    <a:pt x="0" y="159"/>
                    <a:pt x="0" y="355"/>
                  </a:cubicBezTo>
                  <a:lnTo>
                    <a:pt x="0" y="1344"/>
                  </a:lnTo>
                  <a:lnTo>
                    <a:pt x="711" y="1344"/>
                  </a:lnTo>
                  <a:lnTo>
                    <a:pt x="711" y="355"/>
                  </a:lnTo>
                  <a:cubicBezTo>
                    <a:pt x="711" y="159"/>
                    <a:pt x="551" y="0"/>
                    <a:pt x="355" y="0"/>
                  </a:cubicBezTo>
                  <a:close/>
                </a:path>
              </a:pathLst>
            </a:custGeom>
            <a:solidFill>
              <a:srgbClr val="7DD1CE"/>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0" name="Google Shape;1570;p56">
              <a:extLst>
                <a:ext uri="{FF2B5EF4-FFF2-40B4-BE49-F238E27FC236}">
                  <a16:creationId xmlns:a16="http://schemas.microsoft.com/office/drawing/2014/main" id="{F70AC6D6-CE6B-D47E-F93D-9EE8ECD26C65}"/>
                </a:ext>
              </a:extLst>
            </p:cNvPr>
            <p:cNvSpPr/>
            <p:nvPr/>
          </p:nvSpPr>
          <p:spPr>
            <a:xfrm>
              <a:off x="2633850" y="2666175"/>
              <a:ext cx="163650" cy="88750"/>
            </a:xfrm>
            <a:custGeom>
              <a:avLst/>
              <a:gdLst/>
              <a:ahLst/>
              <a:cxnLst/>
              <a:rect l="l" t="t" r="r" b="b"/>
              <a:pathLst>
                <a:path w="6546" h="3550" extrusionOk="0">
                  <a:moveTo>
                    <a:pt x="3272" y="0"/>
                  </a:moveTo>
                  <a:cubicBezTo>
                    <a:pt x="1466" y="0"/>
                    <a:pt x="1" y="1466"/>
                    <a:pt x="1" y="3272"/>
                  </a:cubicBezTo>
                  <a:lnTo>
                    <a:pt x="1" y="3550"/>
                  </a:lnTo>
                  <a:lnTo>
                    <a:pt x="6545" y="3550"/>
                  </a:lnTo>
                  <a:lnTo>
                    <a:pt x="6545" y="3272"/>
                  </a:lnTo>
                  <a:cubicBezTo>
                    <a:pt x="6545" y="1466"/>
                    <a:pt x="5080" y="0"/>
                    <a:pt x="3272" y="0"/>
                  </a:cubicBezTo>
                  <a:close/>
                </a:path>
              </a:pathLst>
            </a:custGeom>
            <a:solidFill>
              <a:srgbClr val="7DD1CE"/>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1" name="Google Shape;1571;p56">
              <a:extLst>
                <a:ext uri="{FF2B5EF4-FFF2-40B4-BE49-F238E27FC236}">
                  <a16:creationId xmlns:a16="http://schemas.microsoft.com/office/drawing/2014/main" id="{28F4133B-488C-A379-A298-30011A5631C5}"/>
                </a:ext>
              </a:extLst>
            </p:cNvPr>
            <p:cNvSpPr/>
            <p:nvPr/>
          </p:nvSpPr>
          <p:spPr>
            <a:xfrm>
              <a:off x="2618250" y="2752825"/>
              <a:ext cx="194900" cy="27850"/>
            </a:xfrm>
            <a:custGeom>
              <a:avLst/>
              <a:gdLst/>
              <a:ahLst/>
              <a:cxnLst/>
              <a:rect l="l" t="t" r="r" b="b"/>
              <a:pathLst>
                <a:path w="7796" h="1114" extrusionOk="0">
                  <a:moveTo>
                    <a:pt x="362" y="1"/>
                  </a:moveTo>
                  <a:cubicBezTo>
                    <a:pt x="163" y="1"/>
                    <a:pt x="0" y="164"/>
                    <a:pt x="0" y="363"/>
                  </a:cubicBezTo>
                  <a:lnTo>
                    <a:pt x="0" y="751"/>
                  </a:lnTo>
                  <a:cubicBezTo>
                    <a:pt x="0" y="951"/>
                    <a:pt x="163" y="1114"/>
                    <a:pt x="362" y="1114"/>
                  </a:cubicBezTo>
                  <a:lnTo>
                    <a:pt x="7433" y="1114"/>
                  </a:lnTo>
                  <a:cubicBezTo>
                    <a:pt x="7633" y="1114"/>
                    <a:pt x="7795" y="952"/>
                    <a:pt x="7795" y="751"/>
                  </a:cubicBezTo>
                  <a:lnTo>
                    <a:pt x="7795" y="364"/>
                  </a:lnTo>
                  <a:cubicBezTo>
                    <a:pt x="7795" y="164"/>
                    <a:pt x="7633" y="2"/>
                    <a:pt x="7433" y="2"/>
                  </a:cubicBezTo>
                  <a:lnTo>
                    <a:pt x="7432" y="1"/>
                  </a:lnTo>
                  <a:close/>
                </a:path>
              </a:pathLst>
            </a:cu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2" name="Google Shape;1572;p56">
              <a:extLst>
                <a:ext uri="{FF2B5EF4-FFF2-40B4-BE49-F238E27FC236}">
                  <a16:creationId xmlns:a16="http://schemas.microsoft.com/office/drawing/2014/main" id="{3B8BEFE2-A0CA-8FEE-D9B3-D1633417F9FD}"/>
                </a:ext>
              </a:extLst>
            </p:cNvPr>
            <p:cNvSpPr/>
            <p:nvPr/>
          </p:nvSpPr>
          <p:spPr>
            <a:xfrm>
              <a:off x="2744875" y="2752825"/>
              <a:ext cx="68250" cy="27850"/>
            </a:xfrm>
            <a:custGeom>
              <a:avLst/>
              <a:gdLst/>
              <a:ahLst/>
              <a:cxnLst/>
              <a:rect l="l" t="t" r="r" b="b"/>
              <a:pathLst>
                <a:path w="2730" h="1114" extrusionOk="0">
                  <a:moveTo>
                    <a:pt x="0" y="1"/>
                  </a:moveTo>
                  <a:lnTo>
                    <a:pt x="0" y="1114"/>
                  </a:lnTo>
                  <a:lnTo>
                    <a:pt x="2367" y="1114"/>
                  </a:lnTo>
                  <a:cubicBezTo>
                    <a:pt x="2568" y="1114"/>
                    <a:pt x="2729" y="951"/>
                    <a:pt x="2729" y="751"/>
                  </a:cubicBezTo>
                  <a:lnTo>
                    <a:pt x="2729" y="363"/>
                  </a:lnTo>
                  <a:cubicBezTo>
                    <a:pt x="2729" y="164"/>
                    <a:pt x="2568" y="1"/>
                    <a:pt x="2367" y="1"/>
                  </a:cubicBezTo>
                  <a:close/>
                </a:path>
              </a:pathLst>
            </a:cu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grpSp>
      <p:grpSp>
        <p:nvGrpSpPr>
          <p:cNvPr id="11" name="Google Shape;1573;p56">
            <a:extLst>
              <a:ext uri="{FF2B5EF4-FFF2-40B4-BE49-F238E27FC236}">
                <a16:creationId xmlns:a16="http://schemas.microsoft.com/office/drawing/2014/main" id="{7BB8161B-EB4D-3BA3-BD45-E0DE91AC02E7}"/>
              </a:ext>
            </a:extLst>
          </p:cNvPr>
          <p:cNvGrpSpPr/>
          <p:nvPr/>
        </p:nvGrpSpPr>
        <p:grpSpPr>
          <a:xfrm>
            <a:off x="5549228" y="1842142"/>
            <a:ext cx="1001150" cy="1016290"/>
            <a:chOff x="5891450" y="1855275"/>
            <a:chExt cx="596800" cy="605825"/>
          </a:xfrm>
        </p:grpSpPr>
        <p:sp>
          <p:nvSpPr>
            <p:cNvPr id="24" name="Google Shape;1574;p56">
              <a:extLst>
                <a:ext uri="{FF2B5EF4-FFF2-40B4-BE49-F238E27FC236}">
                  <a16:creationId xmlns:a16="http://schemas.microsoft.com/office/drawing/2014/main" id="{E36C7F43-6D65-CED8-FBF9-84C067CAA35C}"/>
                </a:ext>
              </a:extLst>
            </p:cNvPr>
            <p:cNvSpPr/>
            <p:nvPr/>
          </p:nvSpPr>
          <p:spPr>
            <a:xfrm>
              <a:off x="5963500" y="2206350"/>
              <a:ext cx="64325" cy="18050"/>
            </a:xfrm>
            <a:custGeom>
              <a:avLst/>
              <a:gdLst/>
              <a:ahLst/>
              <a:cxnLst/>
              <a:rect l="l" t="t" r="r" b="b"/>
              <a:pathLst>
                <a:path w="2573" h="722" extrusionOk="0">
                  <a:moveTo>
                    <a:pt x="1" y="0"/>
                  </a:moveTo>
                  <a:lnTo>
                    <a:pt x="1" y="721"/>
                  </a:lnTo>
                  <a:lnTo>
                    <a:pt x="2572" y="721"/>
                  </a:lnTo>
                  <a:lnTo>
                    <a:pt x="2572" y="0"/>
                  </a:lnTo>
                  <a:close/>
                </a:path>
              </a:pathLst>
            </a:custGeom>
            <a:solidFill>
              <a:schemeClr val="dk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25" name="Google Shape;1575;p56">
              <a:extLst>
                <a:ext uri="{FF2B5EF4-FFF2-40B4-BE49-F238E27FC236}">
                  <a16:creationId xmlns:a16="http://schemas.microsoft.com/office/drawing/2014/main" id="{A3A78DD1-331F-A440-738E-CAA29C7633CF}"/>
                </a:ext>
              </a:extLst>
            </p:cNvPr>
            <p:cNvSpPr/>
            <p:nvPr/>
          </p:nvSpPr>
          <p:spPr>
            <a:xfrm>
              <a:off x="6238875" y="1976325"/>
              <a:ext cx="17950" cy="224950"/>
            </a:xfrm>
            <a:custGeom>
              <a:avLst/>
              <a:gdLst/>
              <a:ahLst/>
              <a:cxnLst/>
              <a:rect l="l" t="t" r="r" b="b"/>
              <a:pathLst>
                <a:path w="718" h="8998" extrusionOk="0">
                  <a:moveTo>
                    <a:pt x="1" y="0"/>
                  </a:moveTo>
                  <a:lnTo>
                    <a:pt x="1" y="8997"/>
                  </a:lnTo>
                  <a:lnTo>
                    <a:pt x="718" y="8997"/>
                  </a:lnTo>
                  <a:lnTo>
                    <a:pt x="718" y="0"/>
                  </a:lnTo>
                  <a:close/>
                </a:path>
              </a:pathLst>
            </a:custGeom>
            <a:solidFill>
              <a:schemeClr val="dk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26" name="Google Shape;1576;p56">
              <a:extLst>
                <a:ext uri="{FF2B5EF4-FFF2-40B4-BE49-F238E27FC236}">
                  <a16:creationId xmlns:a16="http://schemas.microsoft.com/office/drawing/2014/main" id="{F99A84F6-0B6A-C4BE-3319-37DC3F628CFA}"/>
                </a:ext>
              </a:extLst>
            </p:cNvPr>
            <p:cNvSpPr/>
            <p:nvPr/>
          </p:nvSpPr>
          <p:spPr>
            <a:xfrm>
              <a:off x="6294250" y="2067575"/>
              <a:ext cx="174575" cy="130325"/>
            </a:xfrm>
            <a:custGeom>
              <a:avLst/>
              <a:gdLst/>
              <a:ahLst/>
              <a:cxnLst/>
              <a:rect l="l" t="t" r="r" b="b"/>
              <a:pathLst>
                <a:path w="6983" h="5213" extrusionOk="0">
                  <a:moveTo>
                    <a:pt x="0" y="1"/>
                  </a:moveTo>
                  <a:lnTo>
                    <a:pt x="0" y="5213"/>
                  </a:lnTo>
                  <a:lnTo>
                    <a:pt x="6982" y="5213"/>
                  </a:lnTo>
                  <a:lnTo>
                    <a:pt x="6982" y="1"/>
                  </a:lnTo>
                  <a:close/>
                </a:path>
              </a:pathLst>
            </a:cu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27" name="Google Shape;1577;p56">
              <a:extLst>
                <a:ext uri="{FF2B5EF4-FFF2-40B4-BE49-F238E27FC236}">
                  <a16:creationId xmlns:a16="http://schemas.microsoft.com/office/drawing/2014/main" id="{844AFDCF-0AF0-CD3C-2F79-F596336C93F1}"/>
                </a:ext>
              </a:extLst>
            </p:cNvPr>
            <p:cNvSpPr/>
            <p:nvPr/>
          </p:nvSpPr>
          <p:spPr>
            <a:xfrm>
              <a:off x="6031300" y="1855275"/>
              <a:ext cx="433000" cy="132700"/>
            </a:xfrm>
            <a:custGeom>
              <a:avLst/>
              <a:gdLst/>
              <a:ahLst/>
              <a:cxnLst/>
              <a:rect l="l" t="t" r="r" b="b"/>
              <a:pathLst>
                <a:path w="17320" h="5308" extrusionOk="0">
                  <a:moveTo>
                    <a:pt x="8650" y="0"/>
                  </a:moveTo>
                  <a:cubicBezTo>
                    <a:pt x="8650" y="0"/>
                    <a:pt x="1156" y="661"/>
                    <a:pt x="0" y="3431"/>
                  </a:cubicBezTo>
                  <a:lnTo>
                    <a:pt x="0" y="4071"/>
                  </a:lnTo>
                  <a:cubicBezTo>
                    <a:pt x="0" y="4754"/>
                    <a:pt x="555" y="5308"/>
                    <a:pt x="1238" y="5308"/>
                  </a:cubicBezTo>
                  <a:cubicBezTo>
                    <a:pt x="1920" y="5308"/>
                    <a:pt x="2475" y="4754"/>
                    <a:pt x="2475" y="4071"/>
                  </a:cubicBezTo>
                  <a:cubicBezTo>
                    <a:pt x="2475" y="4754"/>
                    <a:pt x="3028" y="5308"/>
                    <a:pt x="3712" y="5308"/>
                  </a:cubicBezTo>
                  <a:cubicBezTo>
                    <a:pt x="4395" y="5308"/>
                    <a:pt x="4949" y="4754"/>
                    <a:pt x="4949" y="4071"/>
                  </a:cubicBezTo>
                  <a:cubicBezTo>
                    <a:pt x="4956" y="4748"/>
                    <a:pt x="5508" y="5295"/>
                    <a:pt x="6186" y="5295"/>
                  </a:cubicBezTo>
                  <a:cubicBezTo>
                    <a:pt x="6864" y="5295"/>
                    <a:pt x="7415" y="4748"/>
                    <a:pt x="7424" y="4071"/>
                  </a:cubicBezTo>
                  <a:cubicBezTo>
                    <a:pt x="7424" y="4754"/>
                    <a:pt x="7977" y="5308"/>
                    <a:pt x="8660" y="5308"/>
                  </a:cubicBezTo>
                  <a:cubicBezTo>
                    <a:pt x="9344" y="5308"/>
                    <a:pt x="9897" y="4754"/>
                    <a:pt x="9897" y="4071"/>
                  </a:cubicBezTo>
                  <a:cubicBezTo>
                    <a:pt x="9897" y="4754"/>
                    <a:pt x="10451" y="5308"/>
                    <a:pt x="11135" y="5308"/>
                  </a:cubicBezTo>
                  <a:cubicBezTo>
                    <a:pt x="11818" y="5308"/>
                    <a:pt x="12371" y="4754"/>
                    <a:pt x="12371" y="4071"/>
                  </a:cubicBezTo>
                  <a:cubicBezTo>
                    <a:pt x="12379" y="4748"/>
                    <a:pt x="12930" y="5295"/>
                    <a:pt x="13608" y="5295"/>
                  </a:cubicBezTo>
                  <a:cubicBezTo>
                    <a:pt x="14287" y="5295"/>
                    <a:pt x="14838" y="4748"/>
                    <a:pt x="14846" y="4071"/>
                  </a:cubicBezTo>
                  <a:cubicBezTo>
                    <a:pt x="14846" y="4754"/>
                    <a:pt x="15399" y="5308"/>
                    <a:pt x="16082" y="5308"/>
                  </a:cubicBezTo>
                  <a:cubicBezTo>
                    <a:pt x="16766" y="5308"/>
                    <a:pt x="17320" y="4754"/>
                    <a:pt x="17320" y="4071"/>
                  </a:cubicBezTo>
                  <a:lnTo>
                    <a:pt x="17320" y="3431"/>
                  </a:lnTo>
                  <a:cubicBezTo>
                    <a:pt x="16165" y="661"/>
                    <a:pt x="8671" y="0"/>
                    <a:pt x="8671" y="0"/>
                  </a:cubicBezTo>
                  <a:close/>
                </a:path>
              </a:pathLst>
            </a:custGeom>
            <a:solidFill>
              <a:srgbClr val="FFC000"/>
            </a:solidFill>
            <a:ln>
              <a:noFill/>
            </a:ln>
          </p:spPr>
          <p:txBody>
            <a:bodyPr spcFirstLastPara="1" wrap="square" lIns="243828" tIns="243828" rIns="243828" bIns="243828" anchor="ctr" anchorCtr="0">
              <a:noAutofit/>
            </a:bodyPr>
            <a:lstStyle/>
            <a:p>
              <a:pPr defTabSz="2438674">
                <a:buClr>
                  <a:srgbClr val="000000"/>
                </a:buClr>
              </a:pPr>
              <a:endParaRPr kern="0" dirty="0">
                <a:solidFill>
                  <a:srgbClr val="000000"/>
                </a:solidFill>
                <a:latin typeface="Arial"/>
                <a:cs typeface="Arial"/>
                <a:sym typeface="Arial"/>
              </a:endParaRPr>
            </a:p>
          </p:txBody>
        </p:sp>
        <p:sp>
          <p:nvSpPr>
            <p:cNvPr id="28" name="Google Shape;1578;p56">
              <a:extLst>
                <a:ext uri="{FF2B5EF4-FFF2-40B4-BE49-F238E27FC236}">
                  <a16:creationId xmlns:a16="http://schemas.microsoft.com/office/drawing/2014/main" id="{06C9166B-843B-BE02-308B-B9D9A77E08FD}"/>
                </a:ext>
              </a:extLst>
            </p:cNvPr>
            <p:cNvSpPr/>
            <p:nvPr/>
          </p:nvSpPr>
          <p:spPr>
            <a:xfrm>
              <a:off x="5891450" y="2198700"/>
              <a:ext cx="81075" cy="33350"/>
            </a:xfrm>
            <a:custGeom>
              <a:avLst/>
              <a:gdLst/>
              <a:ahLst/>
              <a:cxnLst/>
              <a:rect l="l" t="t" r="r" b="b"/>
              <a:pathLst>
                <a:path w="3243" h="1334" extrusionOk="0">
                  <a:moveTo>
                    <a:pt x="308" y="0"/>
                  </a:moveTo>
                  <a:cubicBezTo>
                    <a:pt x="139" y="0"/>
                    <a:pt x="1" y="138"/>
                    <a:pt x="1" y="309"/>
                  </a:cubicBezTo>
                  <a:lnTo>
                    <a:pt x="1" y="1025"/>
                  </a:lnTo>
                  <a:cubicBezTo>
                    <a:pt x="1" y="1196"/>
                    <a:pt x="139" y="1334"/>
                    <a:pt x="308" y="1334"/>
                  </a:cubicBezTo>
                  <a:lnTo>
                    <a:pt x="2934" y="1334"/>
                  </a:lnTo>
                  <a:cubicBezTo>
                    <a:pt x="3105" y="1334"/>
                    <a:pt x="3243" y="1196"/>
                    <a:pt x="3243" y="1025"/>
                  </a:cubicBezTo>
                  <a:lnTo>
                    <a:pt x="3243" y="309"/>
                  </a:lnTo>
                  <a:cubicBezTo>
                    <a:pt x="3243" y="138"/>
                    <a:pt x="3105" y="0"/>
                    <a:pt x="2934" y="0"/>
                  </a:cubicBezTo>
                  <a:close/>
                </a:path>
              </a:pathLst>
            </a:cu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29" name="Google Shape;1579;p56">
              <a:extLst>
                <a:ext uri="{FF2B5EF4-FFF2-40B4-BE49-F238E27FC236}">
                  <a16:creationId xmlns:a16="http://schemas.microsoft.com/office/drawing/2014/main" id="{324072C1-1278-1F13-16FF-21888F08E89D}"/>
                </a:ext>
              </a:extLst>
            </p:cNvPr>
            <p:cNvSpPr/>
            <p:nvPr/>
          </p:nvSpPr>
          <p:spPr>
            <a:xfrm>
              <a:off x="6031300" y="1941050"/>
              <a:ext cx="61900" cy="46925"/>
            </a:xfrm>
            <a:custGeom>
              <a:avLst/>
              <a:gdLst/>
              <a:ahLst/>
              <a:cxnLst/>
              <a:rect l="l" t="t" r="r" b="b"/>
              <a:pathLst>
                <a:path w="2476" h="1877" extrusionOk="0">
                  <a:moveTo>
                    <a:pt x="1" y="0"/>
                  </a:moveTo>
                  <a:lnTo>
                    <a:pt x="1" y="640"/>
                  </a:lnTo>
                  <a:cubicBezTo>
                    <a:pt x="0" y="1323"/>
                    <a:pt x="555" y="1877"/>
                    <a:pt x="1238" y="1877"/>
                  </a:cubicBezTo>
                  <a:cubicBezTo>
                    <a:pt x="1920" y="1877"/>
                    <a:pt x="2475" y="1323"/>
                    <a:pt x="2475" y="640"/>
                  </a:cubicBezTo>
                  <a:lnTo>
                    <a:pt x="2475" y="0"/>
                  </a:ln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0" name="Google Shape;1580;p56">
              <a:extLst>
                <a:ext uri="{FF2B5EF4-FFF2-40B4-BE49-F238E27FC236}">
                  <a16:creationId xmlns:a16="http://schemas.microsoft.com/office/drawing/2014/main" id="{77847037-2B3C-7352-E7A1-29943EA43683}"/>
                </a:ext>
              </a:extLst>
            </p:cNvPr>
            <p:cNvSpPr/>
            <p:nvPr/>
          </p:nvSpPr>
          <p:spPr>
            <a:xfrm>
              <a:off x="6093175" y="1941050"/>
              <a:ext cx="61850" cy="46925"/>
            </a:xfrm>
            <a:custGeom>
              <a:avLst/>
              <a:gdLst/>
              <a:ahLst/>
              <a:cxnLst/>
              <a:rect l="l" t="t" r="r" b="b"/>
              <a:pathLst>
                <a:path w="2474" h="1877" extrusionOk="0">
                  <a:moveTo>
                    <a:pt x="0" y="0"/>
                  </a:moveTo>
                  <a:lnTo>
                    <a:pt x="0" y="640"/>
                  </a:lnTo>
                  <a:cubicBezTo>
                    <a:pt x="0" y="1323"/>
                    <a:pt x="553" y="1877"/>
                    <a:pt x="1237" y="1877"/>
                  </a:cubicBezTo>
                  <a:cubicBezTo>
                    <a:pt x="1920" y="1877"/>
                    <a:pt x="2474" y="1323"/>
                    <a:pt x="2474" y="640"/>
                  </a:cubicBezTo>
                  <a:lnTo>
                    <a:pt x="2474" y="0"/>
                  </a:lnTo>
                  <a:close/>
                </a:path>
              </a:pathLst>
            </a:custGeom>
            <a:solidFill>
              <a:srgbClr val="FF80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1" name="Google Shape;1581;p56">
              <a:extLst>
                <a:ext uri="{FF2B5EF4-FFF2-40B4-BE49-F238E27FC236}">
                  <a16:creationId xmlns:a16="http://schemas.microsoft.com/office/drawing/2014/main" id="{6D09CB36-B297-52B1-4239-C9288BF4ABBA}"/>
                </a:ext>
              </a:extLst>
            </p:cNvPr>
            <p:cNvSpPr/>
            <p:nvPr/>
          </p:nvSpPr>
          <p:spPr>
            <a:xfrm>
              <a:off x="6155000" y="1941050"/>
              <a:ext cx="61900" cy="46925"/>
            </a:xfrm>
            <a:custGeom>
              <a:avLst/>
              <a:gdLst/>
              <a:ahLst/>
              <a:cxnLst/>
              <a:rect l="l" t="t" r="r" b="b"/>
              <a:pathLst>
                <a:path w="2476" h="1877" extrusionOk="0">
                  <a:moveTo>
                    <a:pt x="1" y="0"/>
                  </a:moveTo>
                  <a:lnTo>
                    <a:pt x="1" y="640"/>
                  </a:lnTo>
                  <a:cubicBezTo>
                    <a:pt x="1" y="1323"/>
                    <a:pt x="555" y="1877"/>
                    <a:pt x="1238" y="1877"/>
                  </a:cubicBezTo>
                  <a:cubicBezTo>
                    <a:pt x="1921" y="1877"/>
                    <a:pt x="2474" y="1323"/>
                    <a:pt x="2476" y="640"/>
                  </a:cubicBezTo>
                  <a:lnTo>
                    <a:pt x="2476" y="0"/>
                  </a:ln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2" name="Google Shape;1582;p56">
              <a:extLst>
                <a:ext uri="{FF2B5EF4-FFF2-40B4-BE49-F238E27FC236}">
                  <a16:creationId xmlns:a16="http://schemas.microsoft.com/office/drawing/2014/main" id="{D2D72A0B-AAEC-0DD2-357D-0BEE8FDF022D}"/>
                </a:ext>
              </a:extLst>
            </p:cNvPr>
            <p:cNvSpPr/>
            <p:nvPr/>
          </p:nvSpPr>
          <p:spPr>
            <a:xfrm>
              <a:off x="6216875" y="1941050"/>
              <a:ext cx="61875" cy="46925"/>
            </a:xfrm>
            <a:custGeom>
              <a:avLst/>
              <a:gdLst/>
              <a:ahLst/>
              <a:cxnLst/>
              <a:rect l="l" t="t" r="r" b="b"/>
              <a:pathLst>
                <a:path w="2475" h="1877" extrusionOk="0">
                  <a:moveTo>
                    <a:pt x="1" y="0"/>
                  </a:moveTo>
                  <a:lnTo>
                    <a:pt x="1" y="640"/>
                  </a:lnTo>
                  <a:cubicBezTo>
                    <a:pt x="1" y="1323"/>
                    <a:pt x="554" y="1877"/>
                    <a:pt x="1237" y="1877"/>
                  </a:cubicBezTo>
                  <a:cubicBezTo>
                    <a:pt x="1921" y="1877"/>
                    <a:pt x="2474" y="1323"/>
                    <a:pt x="2474" y="640"/>
                  </a:cubicBezTo>
                  <a:lnTo>
                    <a:pt x="2474" y="0"/>
                  </a:lnTo>
                  <a:close/>
                </a:path>
              </a:pathLst>
            </a:custGeom>
            <a:solidFill>
              <a:srgbClr val="FF80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3" name="Google Shape;1583;p56">
              <a:extLst>
                <a:ext uri="{FF2B5EF4-FFF2-40B4-BE49-F238E27FC236}">
                  <a16:creationId xmlns:a16="http://schemas.microsoft.com/office/drawing/2014/main" id="{452E7262-9EAA-2DAC-9C31-92D69B1E56FB}"/>
                </a:ext>
              </a:extLst>
            </p:cNvPr>
            <p:cNvSpPr/>
            <p:nvPr/>
          </p:nvSpPr>
          <p:spPr>
            <a:xfrm>
              <a:off x="6278725" y="1941050"/>
              <a:ext cx="61850" cy="46925"/>
            </a:xfrm>
            <a:custGeom>
              <a:avLst/>
              <a:gdLst/>
              <a:ahLst/>
              <a:cxnLst/>
              <a:rect l="l" t="t" r="r" b="b"/>
              <a:pathLst>
                <a:path w="2474" h="1877" extrusionOk="0">
                  <a:moveTo>
                    <a:pt x="0" y="0"/>
                  </a:moveTo>
                  <a:lnTo>
                    <a:pt x="0" y="640"/>
                  </a:lnTo>
                  <a:cubicBezTo>
                    <a:pt x="0" y="1323"/>
                    <a:pt x="554" y="1877"/>
                    <a:pt x="1238" y="1877"/>
                  </a:cubicBezTo>
                  <a:cubicBezTo>
                    <a:pt x="1921" y="1877"/>
                    <a:pt x="2474" y="1323"/>
                    <a:pt x="2474" y="640"/>
                  </a:cubicBezTo>
                  <a:lnTo>
                    <a:pt x="2474" y="0"/>
                  </a:ln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4" name="Google Shape;1584;p56">
              <a:extLst>
                <a:ext uri="{FF2B5EF4-FFF2-40B4-BE49-F238E27FC236}">
                  <a16:creationId xmlns:a16="http://schemas.microsoft.com/office/drawing/2014/main" id="{FF430C14-F318-EFF6-2BFF-70AE04C6CCC6}"/>
                </a:ext>
              </a:extLst>
            </p:cNvPr>
            <p:cNvSpPr/>
            <p:nvPr/>
          </p:nvSpPr>
          <p:spPr>
            <a:xfrm>
              <a:off x="6340550" y="1941050"/>
              <a:ext cx="61900" cy="46925"/>
            </a:xfrm>
            <a:custGeom>
              <a:avLst/>
              <a:gdLst/>
              <a:ahLst/>
              <a:cxnLst/>
              <a:rect l="l" t="t" r="r" b="b"/>
              <a:pathLst>
                <a:path w="2476" h="1877" extrusionOk="0">
                  <a:moveTo>
                    <a:pt x="1" y="0"/>
                  </a:moveTo>
                  <a:lnTo>
                    <a:pt x="1" y="640"/>
                  </a:lnTo>
                  <a:cubicBezTo>
                    <a:pt x="1" y="1323"/>
                    <a:pt x="556" y="1877"/>
                    <a:pt x="1238" y="1877"/>
                  </a:cubicBezTo>
                  <a:cubicBezTo>
                    <a:pt x="1921" y="1877"/>
                    <a:pt x="2476" y="1323"/>
                    <a:pt x="2476" y="640"/>
                  </a:cubicBezTo>
                  <a:lnTo>
                    <a:pt x="2476" y="0"/>
                  </a:lnTo>
                  <a:close/>
                </a:path>
              </a:pathLst>
            </a:custGeom>
            <a:solidFill>
              <a:srgbClr val="FF80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5" name="Google Shape;1585;p56">
              <a:extLst>
                <a:ext uri="{FF2B5EF4-FFF2-40B4-BE49-F238E27FC236}">
                  <a16:creationId xmlns:a16="http://schemas.microsoft.com/office/drawing/2014/main" id="{4535AFB1-E1B9-11DB-F0C4-F280633B1151}"/>
                </a:ext>
              </a:extLst>
            </p:cNvPr>
            <p:cNvSpPr/>
            <p:nvPr/>
          </p:nvSpPr>
          <p:spPr>
            <a:xfrm>
              <a:off x="6402425" y="1941050"/>
              <a:ext cx="61875" cy="46925"/>
            </a:xfrm>
            <a:custGeom>
              <a:avLst/>
              <a:gdLst/>
              <a:ahLst/>
              <a:cxnLst/>
              <a:rect l="l" t="t" r="r" b="b"/>
              <a:pathLst>
                <a:path w="2475" h="1877" extrusionOk="0">
                  <a:moveTo>
                    <a:pt x="1" y="0"/>
                  </a:moveTo>
                  <a:lnTo>
                    <a:pt x="1" y="640"/>
                  </a:lnTo>
                  <a:cubicBezTo>
                    <a:pt x="1" y="1323"/>
                    <a:pt x="554" y="1877"/>
                    <a:pt x="1237" y="1877"/>
                  </a:cubicBezTo>
                  <a:cubicBezTo>
                    <a:pt x="1921" y="1877"/>
                    <a:pt x="2475" y="1323"/>
                    <a:pt x="2475" y="640"/>
                  </a:cubicBezTo>
                  <a:lnTo>
                    <a:pt x="2475" y="0"/>
                  </a:ln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6" name="Google Shape;1586;p56">
              <a:extLst>
                <a:ext uri="{FF2B5EF4-FFF2-40B4-BE49-F238E27FC236}">
                  <a16:creationId xmlns:a16="http://schemas.microsoft.com/office/drawing/2014/main" id="{04684829-54D2-44ED-5B7E-39A3BC4D4DE4}"/>
                </a:ext>
              </a:extLst>
            </p:cNvPr>
            <p:cNvSpPr/>
            <p:nvPr/>
          </p:nvSpPr>
          <p:spPr>
            <a:xfrm>
              <a:off x="6285225" y="2067600"/>
              <a:ext cx="192625" cy="30625"/>
            </a:xfrm>
            <a:custGeom>
              <a:avLst/>
              <a:gdLst/>
              <a:ahLst/>
              <a:cxnLst/>
              <a:rect l="l" t="t" r="r" b="b"/>
              <a:pathLst>
                <a:path w="7705" h="1225" extrusionOk="0">
                  <a:moveTo>
                    <a:pt x="208" y="1"/>
                  </a:moveTo>
                  <a:cubicBezTo>
                    <a:pt x="94" y="1"/>
                    <a:pt x="0" y="95"/>
                    <a:pt x="0" y="210"/>
                  </a:cubicBezTo>
                  <a:lnTo>
                    <a:pt x="0" y="1015"/>
                  </a:lnTo>
                  <a:cubicBezTo>
                    <a:pt x="0" y="1130"/>
                    <a:pt x="95" y="1224"/>
                    <a:pt x="211" y="1224"/>
                  </a:cubicBezTo>
                  <a:lnTo>
                    <a:pt x="7494" y="1224"/>
                  </a:lnTo>
                  <a:cubicBezTo>
                    <a:pt x="7610" y="1224"/>
                    <a:pt x="7704" y="1130"/>
                    <a:pt x="7704" y="1015"/>
                  </a:cubicBezTo>
                  <a:lnTo>
                    <a:pt x="7704" y="210"/>
                  </a:lnTo>
                  <a:cubicBezTo>
                    <a:pt x="7704" y="95"/>
                    <a:pt x="7611" y="1"/>
                    <a:pt x="7496" y="1"/>
                  </a:cubicBezTo>
                  <a:cubicBezTo>
                    <a:pt x="7495" y="1"/>
                    <a:pt x="7495" y="1"/>
                    <a:pt x="7494" y="1"/>
                  </a:cubicBezTo>
                  <a:lnTo>
                    <a:pt x="211" y="1"/>
                  </a:lnTo>
                  <a:cubicBezTo>
                    <a:pt x="210" y="1"/>
                    <a:pt x="209" y="1"/>
                    <a:pt x="208" y="1"/>
                  </a:cubicBezTo>
                  <a:close/>
                </a:path>
              </a:pathLst>
            </a:custGeom>
            <a:solidFill>
              <a:srgbClr val="C00000"/>
            </a:solidFill>
            <a:ln>
              <a:noFill/>
            </a:ln>
          </p:spPr>
          <p:txBody>
            <a:bodyPr spcFirstLastPara="1" wrap="square" lIns="243828" tIns="243828" rIns="243828" bIns="243828" anchor="ctr" anchorCtr="0">
              <a:noAutofit/>
            </a:bodyPr>
            <a:lstStyle/>
            <a:p>
              <a:pPr defTabSz="2438674">
                <a:buClr>
                  <a:srgbClr val="000000"/>
                </a:buClr>
              </a:pPr>
              <a:endParaRPr kern="0" dirty="0">
                <a:solidFill>
                  <a:srgbClr val="000000"/>
                </a:solidFill>
                <a:latin typeface="Arial"/>
                <a:cs typeface="Arial"/>
                <a:sym typeface="Arial"/>
              </a:endParaRPr>
            </a:p>
          </p:txBody>
        </p:sp>
        <p:sp>
          <p:nvSpPr>
            <p:cNvPr id="37" name="Google Shape;1587;p56">
              <a:extLst>
                <a:ext uri="{FF2B5EF4-FFF2-40B4-BE49-F238E27FC236}">
                  <a16:creationId xmlns:a16="http://schemas.microsoft.com/office/drawing/2014/main" id="{AF2D4011-D142-55D8-16E8-D9D51192383E}"/>
                </a:ext>
              </a:extLst>
            </p:cNvPr>
            <p:cNvSpPr/>
            <p:nvPr/>
          </p:nvSpPr>
          <p:spPr>
            <a:xfrm>
              <a:off x="6007325" y="2181475"/>
              <a:ext cx="480925" cy="201975"/>
            </a:xfrm>
            <a:custGeom>
              <a:avLst/>
              <a:gdLst/>
              <a:ahLst/>
              <a:cxnLst/>
              <a:rect l="l" t="t" r="r" b="b"/>
              <a:pathLst>
                <a:path w="19237" h="8079" extrusionOk="0">
                  <a:moveTo>
                    <a:pt x="177" y="0"/>
                  </a:moveTo>
                  <a:cubicBezTo>
                    <a:pt x="79" y="0"/>
                    <a:pt x="1" y="79"/>
                    <a:pt x="1" y="176"/>
                  </a:cubicBezTo>
                  <a:lnTo>
                    <a:pt x="1" y="7902"/>
                  </a:lnTo>
                  <a:cubicBezTo>
                    <a:pt x="1" y="8000"/>
                    <a:pt x="80" y="8078"/>
                    <a:pt x="177" y="8078"/>
                  </a:cubicBezTo>
                  <a:lnTo>
                    <a:pt x="19061" y="8078"/>
                  </a:lnTo>
                  <a:cubicBezTo>
                    <a:pt x="19159" y="8078"/>
                    <a:pt x="19237" y="8000"/>
                    <a:pt x="19237" y="7902"/>
                  </a:cubicBezTo>
                  <a:lnTo>
                    <a:pt x="19237" y="176"/>
                  </a:lnTo>
                  <a:cubicBezTo>
                    <a:pt x="19237" y="79"/>
                    <a:pt x="19159" y="0"/>
                    <a:pt x="19061" y="0"/>
                  </a:cubicBezTo>
                  <a:close/>
                </a:path>
              </a:pathLst>
            </a:custGeom>
            <a:solidFill>
              <a:schemeClr val="accent4">
                <a:lumMod val="40000"/>
                <a:lumOff val="60000"/>
              </a:schemeClr>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8" name="Google Shape;1588;p56">
              <a:extLst>
                <a:ext uri="{FF2B5EF4-FFF2-40B4-BE49-F238E27FC236}">
                  <a16:creationId xmlns:a16="http://schemas.microsoft.com/office/drawing/2014/main" id="{F8143AAF-239E-8D34-427C-C4ACC23BA41B}"/>
                </a:ext>
              </a:extLst>
            </p:cNvPr>
            <p:cNvSpPr/>
            <p:nvPr/>
          </p:nvSpPr>
          <p:spPr>
            <a:xfrm>
              <a:off x="6007325" y="2181475"/>
              <a:ext cx="480925" cy="33900"/>
            </a:xfrm>
            <a:custGeom>
              <a:avLst/>
              <a:gdLst/>
              <a:ahLst/>
              <a:cxnLst/>
              <a:rect l="l" t="t" r="r" b="b"/>
              <a:pathLst>
                <a:path w="19237" h="1356" extrusionOk="0">
                  <a:moveTo>
                    <a:pt x="177" y="0"/>
                  </a:moveTo>
                  <a:cubicBezTo>
                    <a:pt x="80" y="0"/>
                    <a:pt x="1" y="79"/>
                    <a:pt x="1" y="176"/>
                  </a:cubicBezTo>
                  <a:lnTo>
                    <a:pt x="1" y="1355"/>
                  </a:lnTo>
                  <a:lnTo>
                    <a:pt x="19237" y="1355"/>
                  </a:lnTo>
                  <a:lnTo>
                    <a:pt x="19237" y="176"/>
                  </a:lnTo>
                  <a:cubicBezTo>
                    <a:pt x="19237" y="79"/>
                    <a:pt x="19159" y="0"/>
                    <a:pt x="19061" y="0"/>
                  </a:cubicBezTo>
                  <a:close/>
                </a:path>
              </a:pathLst>
            </a:custGeom>
            <a:solidFill>
              <a:schemeClr val="accent3"/>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9" name="Google Shape;1589;p56">
              <a:extLst>
                <a:ext uri="{FF2B5EF4-FFF2-40B4-BE49-F238E27FC236}">
                  <a16:creationId xmlns:a16="http://schemas.microsoft.com/office/drawing/2014/main" id="{EA20A382-1C09-8256-18A0-FA5C6D8581AD}"/>
                </a:ext>
              </a:extLst>
            </p:cNvPr>
            <p:cNvSpPr/>
            <p:nvPr/>
          </p:nvSpPr>
          <p:spPr>
            <a:xfrm>
              <a:off x="6339125" y="2350275"/>
              <a:ext cx="115200" cy="110825"/>
            </a:xfrm>
            <a:custGeom>
              <a:avLst/>
              <a:gdLst/>
              <a:ahLst/>
              <a:cxnLst/>
              <a:rect l="l" t="t" r="r" b="b"/>
              <a:pathLst>
                <a:path w="4608" h="4433" extrusionOk="0">
                  <a:moveTo>
                    <a:pt x="2392" y="1"/>
                  </a:moveTo>
                  <a:cubicBezTo>
                    <a:pt x="1495" y="1"/>
                    <a:pt x="687" y="541"/>
                    <a:pt x="344" y="1369"/>
                  </a:cubicBezTo>
                  <a:cubicBezTo>
                    <a:pt x="1" y="2198"/>
                    <a:pt x="191" y="3150"/>
                    <a:pt x="824" y="3784"/>
                  </a:cubicBezTo>
                  <a:cubicBezTo>
                    <a:pt x="1248" y="4208"/>
                    <a:pt x="1815" y="4433"/>
                    <a:pt x="2392" y="4433"/>
                  </a:cubicBezTo>
                  <a:cubicBezTo>
                    <a:pt x="2678" y="4433"/>
                    <a:pt x="2965" y="4378"/>
                    <a:pt x="3239" y="4264"/>
                  </a:cubicBezTo>
                  <a:cubicBezTo>
                    <a:pt x="4067" y="3921"/>
                    <a:pt x="4608" y="3113"/>
                    <a:pt x="4608" y="2217"/>
                  </a:cubicBezTo>
                  <a:cubicBezTo>
                    <a:pt x="4608" y="992"/>
                    <a:pt x="3615" y="1"/>
                    <a:pt x="2392" y="1"/>
                  </a:cubicBezTo>
                  <a:close/>
                </a:path>
              </a:pathLst>
            </a:custGeom>
            <a:solidFill>
              <a:schemeClr val="dk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0" name="Google Shape;1590;p56">
              <a:extLst>
                <a:ext uri="{FF2B5EF4-FFF2-40B4-BE49-F238E27FC236}">
                  <a16:creationId xmlns:a16="http://schemas.microsoft.com/office/drawing/2014/main" id="{39324B4C-2FAE-2A4F-15BF-2E9624440313}"/>
                </a:ext>
              </a:extLst>
            </p:cNvPr>
            <p:cNvSpPr/>
            <p:nvPr/>
          </p:nvSpPr>
          <p:spPr>
            <a:xfrm>
              <a:off x="6375525" y="2384025"/>
              <a:ext cx="45050" cy="43325"/>
            </a:xfrm>
            <a:custGeom>
              <a:avLst/>
              <a:gdLst/>
              <a:ahLst/>
              <a:cxnLst/>
              <a:rect l="l" t="t" r="r" b="b"/>
              <a:pathLst>
                <a:path w="1802" h="1733" extrusionOk="0">
                  <a:moveTo>
                    <a:pt x="936" y="1"/>
                  </a:moveTo>
                  <a:cubicBezTo>
                    <a:pt x="585" y="1"/>
                    <a:pt x="269" y="212"/>
                    <a:pt x="135" y="535"/>
                  </a:cubicBezTo>
                  <a:cubicBezTo>
                    <a:pt x="1" y="860"/>
                    <a:pt x="76" y="1231"/>
                    <a:pt x="323" y="1479"/>
                  </a:cubicBezTo>
                  <a:cubicBezTo>
                    <a:pt x="489" y="1645"/>
                    <a:pt x="710" y="1733"/>
                    <a:pt x="936" y="1733"/>
                  </a:cubicBezTo>
                  <a:cubicBezTo>
                    <a:pt x="1047" y="1733"/>
                    <a:pt x="1160" y="1711"/>
                    <a:pt x="1267" y="1667"/>
                  </a:cubicBezTo>
                  <a:cubicBezTo>
                    <a:pt x="1590" y="1533"/>
                    <a:pt x="1801" y="1217"/>
                    <a:pt x="1801" y="867"/>
                  </a:cubicBezTo>
                  <a:cubicBezTo>
                    <a:pt x="1801" y="389"/>
                    <a:pt x="1414" y="1"/>
                    <a:pt x="936" y="1"/>
                  </a:cubicBezTo>
                  <a:close/>
                </a:path>
              </a:pathLst>
            </a:custGeom>
            <a:solidFill>
              <a:srgbClr val="E2E2E2"/>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1" name="Google Shape;1591;p56">
              <a:extLst>
                <a:ext uri="{FF2B5EF4-FFF2-40B4-BE49-F238E27FC236}">
                  <a16:creationId xmlns:a16="http://schemas.microsoft.com/office/drawing/2014/main" id="{802DC34F-F3E5-31FE-3D3B-86494D9752AB}"/>
                </a:ext>
              </a:extLst>
            </p:cNvPr>
            <p:cNvSpPr/>
            <p:nvPr/>
          </p:nvSpPr>
          <p:spPr>
            <a:xfrm>
              <a:off x="6028850" y="2350275"/>
              <a:ext cx="115200" cy="110825"/>
            </a:xfrm>
            <a:custGeom>
              <a:avLst/>
              <a:gdLst/>
              <a:ahLst/>
              <a:cxnLst/>
              <a:rect l="l" t="t" r="r" b="b"/>
              <a:pathLst>
                <a:path w="4608" h="4433" extrusionOk="0">
                  <a:moveTo>
                    <a:pt x="2391" y="1"/>
                  </a:moveTo>
                  <a:cubicBezTo>
                    <a:pt x="1495" y="1"/>
                    <a:pt x="687" y="541"/>
                    <a:pt x="344" y="1369"/>
                  </a:cubicBezTo>
                  <a:cubicBezTo>
                    <a:pt x="1" y="2198"/>
                    <a:pt x="191" y="3150"/>
                    <a:pt x="825" y="3784"/>
                  </a:cubicBezTo>
                  <a:cubicBezTo>
                    <a:pt x="1249" y="4208"/>
                    <a:pt x="1816" y="4433"/>
                    <a:pt x="2392" y="4433"/>
                  </a:cubicBezTo>
                  <a:cubicBezTo>
                    <a:pt x="2677" y="4433"/>
                    <a:pt x="2965" y="4378"/>
                    <a:pt x="3239" y="4264"/>
                  </a:cubicBezTo>
                  <a:cubicBezTo>
                    <a:pt x="4068" y="3921"/>
                    <a:pt x="4607" y="3113"/>
                    <a:pt x="4607" y="2217"/>
                  </a:cubicBezTo>
                  <a:cubicBezTo>
                    <a:pt x="4607" y="992"/>
                    <a:pt x="3616" y="1"/>
                    <a:pt x="2391" y="1"/>
                  </a:cubicBezTo>
                  <a:close/>
                </a:path>
              </a:pathLst>
            </a:custGeom>
            <a:solidFill>
              <a:schemeClr val="dk1"/>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2" name="Google Shape;1592;p56">
              <a:extLst>
                <a:ext uri="{FF2B5EF4-FFF2-40B4-BE49-F238E27FC236}">
                  <a16:creationId xmlns:a16="http://schemas.microsoft.com/office/drawing/2014/main" id="{B3EF8081-41FC-831B-F7C4-59587B436F53}"/>
                </a:ext>
              </a:extLst>
            </p:cNvPr>
            <p:cNvSpPr/>
            <p:nvPr/>
          </p:nvSpPr>
          <p:spPr>
            <a:xfrm>
              <a:off x="6065275" y="2384025"/>
              <a:ext cx="45050" cy="43325"/>
            </a:xfrm>
            <a:custGeom>
              <a:avLst/>
              <a:gdLst/>
              <a:ahLst/>
              <a:cxnLst/>
              <a:rect l="l" t="t" r="r" b="b"/>
              <a:pathLst>
                <a:path w="1802" h="1733" extrusionOk="0">
                  <a:moveTo>
                    <a:pt x="934" y="1"/>
                  </a:moveTo>
                  <a:cubicBezTo>
                    <a:pt x="584" y="1"/>
                    <a:pt x="268" y="212"/>
                    <a:pt x="134" y="535"/>
                  </a:cubicBezTo>
                  <a:cubicBezTo>
                    <a:pt x="1" y="860"/>
                    <a:pt x="75" y="1231"/>
                    <a:pt x="322" y="1479"/>
                  </a:cubicBezTo>
                  <a:cubicBezTo>
                    <a:pt x="488" y="1645"/>
                    <a:pt x="710" y="1733"/>
                    <a:pt x="935" y="1733"/>
                  </a:cubicBezTo>
                  <a:cubicBezTo>
                    <a:pt x="1047" y="1733"/>
                    <a:pt x="1159" y="1711"/>
                    <a:pt x="1266" y="1667"/>
                  </a:cubicBezTo>
                  <a:cubicBezTo>
                    <a:pt x="1590" y="1533"/>
                    <a:pt x="1800" y="1217"/>
                    <a:pt x="1800" y="867"/>
                  </a:cubicBezTo>
                  <a:cubicBezTo>
                    <a:pt x="1801" y="389"/>
                    <a:pt x="1413" y="1"/>
                    <a:pt x="934" y="1"/>
                  </a:cubicBezTo>
                  <a:close/>
                </a:path>
              </a:pathLst>
            </a:custGeom>
            <a:solidFill>
              <a:srgbClr val="E2E2E2"/>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grpSp>
      <p:sp>
        <p:nvSpPr>
          <p:cNvPr id="12" name="Google Shape;1599;p56">
            <a:extLst>
              <a:ext uri="{FF2B5EF4-FFF2-40B4-BE49-F238E27FC236}">
                <a16:creationId xmlns:a16="http://schemas.microsoft.com/office/drawing/2014/main" id="{EB991208-D74A-2335-DE71-D32C21E36392}"/>
              </a:ext>
            </a:extLst>
          </p:cNvPr>
          <p:cNvSpPr/>
          <p:nvPr/>
        </p:nvSpPr>
        <p:spPr>
          <a:xfrm>
            <a:off x="965938" y="5701384"/>
            <a:ext cx="2772855" cy="613576"/>
          </a:xfrm>
          <a:prstGeom prst="roundRect">
            <a:avLst>
              <a:gd name="adj" fmla="val 0"/>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13" name="Google Shape;1600;p56">
            <a:extLst>
              <a:ext uri="{FF2B5EF4-FFF2-40B4-BE49-F238E27FC236}">
                <a16:creationId xmlns:a16="http://schemas.microsoft.com/office/drawing/2014/main" id="{2CCFDB32-FDFA-CCB1-5D5F-27822FF5F9C9}"/>
              </a:ext>
            </a:extLst>
          </p:cNvPr>
          <p:cNvSpPr/>
          <p:nvPr/>
        </p:nvSpPr>
        <p:spPr>
          <a:xfrm>
            <a:off x="4709573" y="5701384"/>
            <a:ext cx="2772855" cy="613576"/>
          </a:xfrm>
          <a:prstGeom prst="roundRect">
            <a:avLst>
              <a:gd name="adj" fmla="val 0"/>
            </a:avLst>
          </a:pr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14" name="Google Shape;1601;p56">
            <a:extLst>
              <a:ext uri="{FF2B5EF4-FFF2-40B4-BE49-F238E27FC236}">
                <a16:creationId xmlns:a16="http://schemas.microsoft.com/office/drawing/2014/main" id="{C6A8E956-ACB3-4E4C-EA1E-FE4421E5867F}"/>
              </a:ext>
            </a:extLst>
          </p:cNvPr>
          <p:cNvSpPr/>
          <p:nvPr/>
        </p:nvSpPr>
        <p:spPr>
          <a:xfrm>
            <a:off x="8453207" y="5701384"/>
            <a:ext cx="2772855" cy="613576"/>
          </a:xfrm>
          <a:prstGeom prst="roundRect">
            <a:avLst>
              <a:gd name="adj" fmla="val 0"/>
            </a:avLst>
          </a:prstGeom>
          <a:solidFill>
            <a:srgbClr val="00BAB5"/>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15" name="Google Shape;1602;p56">
            <a:extLst>
              <a:ext uri="{FF2B5EF4-FFF2-40B4-BE49-F238E27FC236}">
                <a16:creationId xmlns:a16="http://schemas.microsoft.com/office/drawing/2014/main" id="{69019C5B-4969-3ED1-4FC3-25939FF8C684}"/>
              </a:ext>
            </a:extLst>
          </p:cNvPr>
          <p:cNvSpPr txBox="1">
            <a:spLocks/>
          </p:cNvSpPr>
          <p:nvPr/>
        </p:nvSpPr>
        <p:spPr>
          <a:xfrm>
            <a:off x="1266165" y="5735321"/>
            <a:ext cx="2172402" cy="545703"/>
          </a:xfrm>
          <a:prstGeom prst="rect">
            <a:avLst/>
          </a:prstGeom>
        </p:spPr>
        <p:txBody>
          <a:bodyPr spcFirstLastPara="1" wrap="square" lIns="243828" tIns="243828" rIns="243828" bIns="243828"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2000" b="1" dirty="0">
                <a:solidFill>
                  <a:schemeClr val="bg1"/>
                </a:solidFill>
                <a:latin typeface="Century Gothic" panose="020B0502020202020204" pitchFamily="34" charset="0"/>
              </a:rPr>
              <a:t>START NOW!</a:t>
            </a:r>
          </a:p>
        </p:txBody>
      </p:sp>
      <p:sp>
        <p:nvSpPr>
          <p:cNvPr id="16" name="Google Shape;1603;p56">
            <a:extLst>
              <a:ext uri="{FF2B5EF4-FFF2-40B4-BE49-F238E27FC236}">
                <a16:creationId xmlns:a16="http://schemas.microsoft.com/office/drawing/2014/main" id="{762C1521-0DE4-3A24-C91A-7D222CC58DFF}"/>
              </a:ext>
            </a:extLst>
          </p:cNvPr>
          <p:cNvSpPr txBox="1">
            <a:spLocks/>
          </p:cNvSpPr>
          <p:nvPr/>
        </p:nvSpPr>
        <p:spPr>
          <a:xfrm>
            <a:off x="5009799" y="5735321"/>
            <a:ext cx="2172402" cy="545703"/>
          </a:xfrm>
          <a:prstGeom prst="rect">
            <a:avLst/>
          </a:prstGeom>
        </p:spPr>
        <p:txBody>
          <a:bodyPr spcFirstLastPara="1" wrap="square" lIns="243828" tIns="243828" rIns="243828" bIns="243828"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2000" b="1" dirty="0">
                <a:solidFill>
                  <a:schemeClr val="bg1"/>
                </a:solidFill>
                <a:latin typeface="Century Gothic" panose="020B0502020202020204" pitchFamily="34" charset="0"/>
              </a:rPr>
              <a:t>START NOW!</a:t>
            </a:r>
          </a:p>
        </p:txBody>
      </p:sp>
      <p:sp>
        <p:nvSpPr>
          <p:cNvPr id="17" name="Google Shape;1604;p56">
            <a:extLst>
              <a:ext uri="{FF2B5EF4-FFF2-40B4-BE49-F238E27FC236}">
                <a16:creationId xmlns:a16="http://schemas.microsoft.com/office/drawing/2014/main" id="{2098A53F-2225-D0D1-2690-84DBF0D66FC5}"/>
              </a:ext>
            </a:extLst>
          </p:cNvPr>
          <p:cNvSpPr txBox="1">
            <a:spLocks/>
          </p:cNvSpPr>
          <p:nvPr/>
        </p:nvSpPr>
        <p:spPr>
          <a:xfrm>
            <a:off x="8753433" y="5735321"/>
            <a:ext cx="2172402" cy="545703"/>
          </a:xfrm>
          <a:prstGeom prst="rect">
            <a:avLst/>
          </a:prstGeom>
        </p:spPr>
        <p:txBody>
          <a:bodyPr spcFirstLastPara="1" wrap="square" lIns="243828" tIns="243828" rIns="243828" bIns="243828"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2000" b="1" dirty="0">
                <a:solidFill>
                  <a:schemeClr val="bg1"/>
                </a:solidFill>
                <a:latin typeface="Century Gothic" panose="020B0502020202020204" pitchFamily="34" charset="0"/>
              </a:rPr>
              <a:t>START NOW!</a:t>
            </a:r>
          </a:p>
        </p:txBody>
      </p:sp>
      <p:sp>
        <p:nvSpPr>
          <p:cNvPr id="18" name="Google Shape;1529;p56">
            <a:extLst>
              <a:ext uri="{FF2B5EF4-FFF2-40B4-BE49-F238E27FC236}">
                <a16:creationId xmlns:a16="http://schemas.microsoft.com/office/drawing/2014/main" id="{7F9B5213-6932-9BC4-5BCE-CEEBAD883473}"/>
              </a:ext>
            </a:extLst>
          </p:cNvPr>
          <p:cNvSpPr txBox="1">
            <a:spLocks/>
          </p:cNvSpPr>
          <p:nvPr/>
        </p:nvSpPr>
        <p:spPr>
          <a:xfrm>
            <a:off x="1244110" y="3331836"/>
            <a:ext cx="2368604" cy="643051"/>
          </a:xfrm>
          <a:prstGeom prst="rect">
            <a:avLst/>
          </a:prstGeom>
        </p:spPr>
        <p:txBody>
          <a:bodyPr spcFirstLastPara="1" wrap="square" lIns="243828" tIns="243828" rIns="243828" bIns="243828"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2800" b="1" spc="300" dirty="0">
                <a:solidFill>
                  <a:schemeClr val="bg1"/>
                </a:solidFill>
                <a:latin typeface="Century Gothic" panose="020B0502020202020204" pitchFamily="34" charset="0"/>
              </a:rPr>
              <a:t>BASIC</a:t>
            </a:r>
          </a:p>
        </p:txBody>
      </p:sp>
      <p:sp>
        <p:nvSpPr>
          <p:cNvPr id="19" name="Google Shape;1531;p56">
            <a:extLst>
              <a:ext uri="{FF2B5EF4-FFF2-40B4-BE49-F238E27FC236}">
                <a16:creationId xmlns:a16="http://schemas.microsoft.com/office/drawing/2014/main" id="{BA216356-3331-4DED-69DA-8171A62DA3FB}"/>
              </a:ext>
            </a:extLst>
          </p:cNvPr>
          <p:cNvSpPr txBox="1">
            <a:spLocks/>
          </p:cNvSpPr>
          <p:nvPr/>
        </p:nvSpPr>
        <p:spPr>
          <a:xfrm>
            <a:off x="4971455" y="3331836"/>
            <a:ext cx="2368604" cy="643051"/>
          </a:xfrm>
          <a:prstGeom prst="rect">
            <a:avLst/>
          </a:prstGeom>
        </p:spPr>
        <p:txBody>
          <a:bodyPr spcFirstLastPara="1" wrap="square" lIns="243828" tIns="243828" rIns="243828" bIns="243828"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2800" b="1" spc="300" dirty="0">
                <a:solidFill>
                  <a:schemeClr val="bg1"/>
                </a:solidFill>
                <a:latin typeface="Century Gothic" panose="020B0502020202020204" pitchFamily="34" charset="0"/>
              </a:rPr>
              <a:t>PRO</a:t>
            </a:r>
          </a:p>
        </p:txBody>
      </p:sp>
      <p:sp>
        <p:nvSpPr>
          <p:cNvPr id="20" name="Google Shape;1533;p56">
            <a:extLst>
              <a:ext uri="{FF2B5EF4-FFF2-40B4-BE49-F238E27FC236}">
                <a16:creationId xmlns:a16="http://schemas.microsoft.com/office/drawing/2014/main" id="{287BBA27-9788-50DA-9A4A-A0D630DD9A48}"/>
              </a:ext>
            </a:extLst>
          </p:cNvPr>
          <p:cNvSpPr txBox="1">
            <a:spLocks/>
          </p:cNvSpPr>
          <p:nvPr/>
        </p:nvSpPr>
        <p:spPr>
          <a:xfrm>
            <a:off x="8698768" y="3331836"/>
            <a:ext cx="2368604" cy="643051"/>
          </a:xfrm>
          <a:prstGeom prst="rect">
            <a:avLst/>
          </a:prstGeom>
        </p:spPr>
        <p:txBody>
          <a:bodyPr spcFirstLastPara="1" wrap="square" lIns="243828" tIns="243828" rIns="243828" bIns="243828"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2800" b="1" spc="300" dirty="0">
                <a:solidFill>
                  <a:schemeClr val="bg1"/>
                </a:solidFill>
                <a:latin typeface="Century Gothic" panose="020B0502020202020204" pitchFamily="34" charset="0"/>
              </a:rPr>
              <a:t>PREMIUM</a:t>
            </a:r>
          </a:p>
        </p:txBody>
      </p:sp>
      <p:sp>
        <p:nvSpPr>
          <p:cNvPr id="21" name="Rectangle 20">
            <a:extLst>
              <a:ext uri="{FF2B5EF4-FFF2-40B4-BE49-F238E27FC236}">
                <a16:creationId xmlns:a16="http://schemas.microsoft.com/office/drawing/2014/main" id="{3268A220-3A39-8A3A-F9D8-A3D4A8329A7A}"/>
              </a:ext>
            </a:extLst>
          </p:cNvPr>
          <p:cNvSpPr/>
          <p:nvPr/>
        </p:nvSpPr>
        <p:spPr>
          <a:xfrm>
            <a:off x="1303520" y="4194858"/>
            <a:ext cx="2207651" cy="1015663"/>
          </a:xfrm>
          <a:prstGeom prst="rect">
            <a:avLst/>
          </a:prstGeom>
        </p:spPr>
        <p:txBody>
          <a:bodyPr wrap="square">
            <a:spAutoFit/>
          </a:bodyPr>
          <a:lstStyle/>
          <a:p>
            <a:r>
              <a:rPr lang="en-US" sz="1200" b="1" dirty="0">
                <a:solidFill>
                  <a:schemeClr val="bg1"/>
                </a:solidFill>
                <a:latin typeface="Century Gothic" panose="020B0502020202020204" pitchFamily="34" charset="0"/>
              </a:rPr>
              <a:t>Lorem Ipsum </a:t>
            </a:r>
            <a:r>
              <a:rPr lang="en-US" sz="1200" dirty="0">
                <a:solidFill>
                  <a:schemeClr val="bg1"/>
                </a:solidFill>
                <a:latin typeface="Century Gothic" panose="020B0502020202020204" pitchFamily="34" charset="0"/>
              </a:rPr>
              <a:t>is simply </a:t>
            </a:r>
          </a:p>
          <a:p>
            <a:r>
              <a:rPr lang="en-US" sz="1200" dirty="0">
                <a:solidFill>
                  <a:schemeClr val="bg1"/>
                </a:solidFill>
                <a:latin typeface="Century Gothic" panose="020B0502020202020204" pitchFamily="34" charset="0"/>
              </a:rPr>
              <a:t>dummy text of the printing and </a:t>
            </a:r>
          </a:p>
          <a:p>
            <a:r>
              <a:rPr lang="en-US" sz="1200" dirty="0">
                <a:solidFill>
                  <a:schemeClr val="bg1"/>
                </a:solidFill>
                <a:latin typeface="Century Gothic" panose="020B0502020202020204" pitchFamily="34" charset="0"/>
              </a:rPr>
              <a:t>typesetting industry. </a:t>
            </a:r>
          </a:p>
          <a:p>
            <a:r>
              <a:rPr lang="en-US" sz="1200" dirty="0">
                <a:solidFill>
                  <a:schemeClr val="bg1"/>
                </a:solidFill>
                <a:latin typeface="Century Gothic" panose="020B0502020202020204" pitchFamily="34" charset="0"/>
              </a:rPr>
              <a:t>Lorem Ipsum has been the </a:t>
            </a:r>
          </a:p>
        </p:txBody>
      </p:sp>
      <p:sp>
        <p:nvSpPr>
          <p:cNvPr id="22" name="Rectangle 21">
            <a:extLst>
              <a:ext uri="{FF2B5EF4-FFF2-40B4-BE49-F238E27FC236}">
                <a16:creationId xmlns:a16="http://schemas.microsoft.com/office/drawing/2014/main" id="{86FD18D9-7B2B-39F3-645A-F4DA808FF0FF}"/>
              </a:ext>
            </a:extLst>
          </p:cNvPr>
          <p:cNvSpPr/>
          <p:nvPr/>
        </p:nvSpPr>
        <p:spPr>
          <a:xfrm>
            <a:off x="4991311" y="4194858"/>
            <a:ext cx="2207651" cy="1015663"/>
          </a:xfrm>
          <a:prstGeom prst="rect">
            <a:avLst/>
          </a:prstGeom>
        </p:spPr>
        <p:txBody>
          <a:bodyPr wrap="square">
            <a:spAutoFit/>
          </a:bodyPr>
          <a:lstStyle/>
          <a:p>
            <a:r>
              <a:rPr lang="en-US" sz="1200" b="1" dirty="0">
                <a:solidFill>
                  <a:schemeClr val="bg1"/>
                </a:solidFill>
                <a:latin typeface="Century Gothic" panose="020B0502020202020204" pitchFamily="34" charset="0"/>
              </a:rPr>
              <a:t>Lorem Ipsum </a:t>
            </a:r>
            <a:r>
              <a:rPr lang="en-US" sz="1200" dirty="0">
                <a:solidFill>
                  <a:schemeClr val="bg1"/>
                </a:solidFill>
                <a:latin typeface="Century Gothic" panose="020B0502020202020204" pitchFamily="34" charset="0"/>
              </a:rPr>
              <a:t>is simply </a:t>
            </a:r>
          </a:p>
          <a:p>
            <a:r>
              <a:rPr lang="en-US" sz="1200" dirty="0">
                <a:solidFill>
                  <a:schemeClr val="bg1"/>
                </a:solidFill>
                <a:latin typeface="Century Gothic" panose="020B0502020202020204" pitchFamily="34" charset="0"/>
              </a:rPr>
              <a:t>dummy text of the printing and </a:t>
            </a:r>
          </a:p>
          <a:p>
            <a:r>
              <a:rPr lang="en-US" sz="1200" dirty="0">
                <a:solidFill>
                  <a:schemeClr val="bg1"/>
                </a:solidFill>
                <a:latin typeface="Century Gothic" panose="020B0502020202020204" pitchFamily="34" charset="0"/>
              </a:rPr>
              <a:t>typesetting industry. </a:t>
            </a:r>
          </a:p>
          <a:p>
            <a:r>
              <a:rPr lang="en-US" sz="1200" dirty="0">
                <a:solidFill>
                  <a:schemeClr val="bg1"/>
                </a:solidFill>
                <a:latin typeface="Century Gothic" panose="020B0502020202020204" pitchFamily="34" charset="0"/>
              </a:rPr>
              <a:t>Lorem Ipsum has been the </a:t>
            </a:r>
          </a:p>
        </p:txBody>
      </p:sp>
      <p:sp>
        <p:nvSpPr>
          <p:cNvPr id="23" name="Rectangle 22">
            <a:extLst>
              <a:ext uri="{FF2B5EF4-FFF2-40B4-BE49-F238E27FC236}">
                <a16:creationId xmlns:a16="http://schemas.microsoft.com/office/drawing/2014/main" id="{74D4FC7F-3664-0A00-53D6-1D88DFA2726C}"/>
              </a:ext>
            </a:extLst>
          </p:cNvPr>
          <p:cNvSpPr/>
          <p:nvPr/>
        </p:nvSpPr>
        <p:spPr>
          <a:xfrm>
            <a:off x="8779242" y="4194858"/>
            <a:ext cx="2207651" cy="1015663"/>
          </a:xfrm>
          <a:prstGeom prst="rect">
            <a:avLst/>
          </a:prstGeom>
        </p:spPr>
        <p:txBody>
          <a:bodyPr wrap="square">
            <a:spAutoFit/>
          </a:bodyPr>
          <a:lstStyle/>
          <a:p>
            <a:r>
              <a:rPr lang="en-US" sz="1200" b="1" dirty="0">
                <a:solidFill>
                  <a:schemeClr val="bg1"/>
                </a:solidFill>
                <a:latin typeface="Century Gothic" panose="020B0502020202020204" pitchFamily="34" charset="0"/>
              </a:rPr>
              <a:t>Lorem Ipsum </a:t>
            </a:r>
            <a:r>
              <a:rPr lang="en-US" sz="1200" dirty="0">
                <a:solidFill>
                  <a:schemeClr val="bg1"/>
                </a:solidFill>
                <a:latin typeface="Century Gothic" panose="020B0502020202020204" pitchFamily="34" charset="0"/>
              </a:rPr>
              <a:t>is simply </a:t>
            </a:r>
          </a:p>
          <a:p>
            <a:r>
              <a:rPr lang="en-US" sz="1200" dirty="0">
                <a:solidFill>
                  <a:schemeClr val="bg1"/>
                </a:solidFill>
                <a:latin typeface="Century Gothic" panose="020B0502020202020204" pitchFamily="34" charset="0"/>
              </a:rPr>
              <a:t>dummy text of the printing and </a:t>
            </a:r>
          </a:p>
          <a:p>
            <a:r>
              <a:rPr lang="en-US" sz="1200" dirty="0">
                <a:solidFill>
                  <a:schemeClr val="bg1"/>
                </a:solidFill>
                <a:latin typeface="Century Gothic" panose="020B0502020202020204" pitchFamily="34" charset="0"/>
              </a:rPr>
              <a:t>typesetting industry. </a:t>
            </a:r>
          </a:p>
          <a:p>
            <a:r>
              <a:rPr lang="en-US" sz="1200" dirty="0">
                <a:solidFill>
                  <a:schemeClr val="bg1"/>
                </a:solidFill>
                <a:latin typeface="Century Gothic" panose="020B0502020202020204" pitchFamily="34" charset="0"/>
              </a:rPr>
              <a:t>Lorem Ipsum has been the </a:t>
            </a:r>
          </a:p>
        </p:txBody>
      </p:sp>
    </p:spTree>
    <p:extLst>
      <p:ext uri="{BB962C8B-B14F-4D97-AF65-F5344CB8AC3E}">
        <p14:creationId xmlns:p14="http://schemas.microsoft.com/office/powerpoint/2010/main" val="2848949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AAC00F1A-3884-15A1-0E08-12AF73CEFFC5}"/>
              </a:ext>
            </a:extLst>
          </p:cNvPr>
          <p:cNvSpPr/>
          <p:nvPr/>
        </p:nvSpPr>
        <p:spPr>
          <a:xfrm>
            <a:off x="1697698" y="1387523"/>
            <a:ext cx="4545495" cy="1755543"/>
          </a:xfrm>
          <a:prstGeom prst="roundRect">
            <a:avLst>
              <a:gd name="adj" fmla="val 47430"/>
            </a:avLst>
          </a:prstGeom>
          <a:solidFill>
            <a:srgbClr val="419C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12876C29-C314-CE15-F76A-1E6C332B3EEE}"/>
              </a:ext>
            </a:extLst>
          </p:cNvPr>
          <p:cNvSpPr/>
          <p:nvPr/>
        </p:nvSpPr>
        <p:spPr>
          <a:xfrm>
            <a:off x="6427304" y="1438230"/>
            <a:ext cx="4545495" cy="1755543"/>
          </a:xfrm>
          <a:prstGeom prst="roundRect">
            <a:avLst>
              <a:gd name="adj" fmla="val 47430"/>
            </a:avLst>
          </a:prstGeom>
          <a:solidFill>
            <a:srgbClr val="63357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DF7E7D8B-26B0-4A4E-5E40-A1843989E50A}"/>
              </a:ext>
            </a:extLst>
          </p:cNvPr>
          <p:cNvSpPr/>
          <p:nvPr/>
        </p:nvSpPr>
        <p:spPr>
          <a:xfrm>
            <a:off x="5844208" y="4194682"/>
            <a:ext cx="4545495" cy="1755543"/>
          </a:xfrm>
          <a:prstGeom prst="roundRect">
            <a:avLst>
              <a:gd name="adj" fmla="val 47430"/>
            </a:avLst>
          </a:prstGeom>
          <a:solidFill>
            <a:srgbClr val="00BA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8E7CFE2F-577C-A74B-4918-D351831B2353}"/>
              </a:ext>
            </a:extLst>
          </p:cNvPr>
          <p:cNvSpPr/>
          <p:nvPr/>
        </p:nvSpPr>
        <p:spPr>
          <a:xfrm>
            <a:off x="1139686" y="4207934"/>
            <a:ext cx="4545495" cy="1755543"/>
          </a:xfrm>
          <a:prstGeom prst="roundRect">
            <a:avLst>
              <a:gd name="adj" fmla="val 47430"/>
            </a:avLst>
          </a:prstGeom>
          <a:solidFill>
            <a:srgbClr val="F2636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Google Shape;1521;p64">
            <a:extLst>
              <a:ext uri="{FF2B5EF4-FFF2-40B4-BE49-F238E27FC236}">
                <a16:creationId xmlns:a16="http://schemas.microsoft.com/office/drawing/2014/main" id="{B8F79DD0-5220-1785-B055-C3D27F3ED76C}"/>
              </a:ext>
            </a:extLst>
          </p:cNvPr>
          <p:cNvSpPr/>
          <p:nvPr/>
        </p:nvSpPr>
        <p:spPr>
          <a:xfrm>
            <a:off x="1946575" y="1592173"/>
            <a:ext cx="1395889" cy="1395889"/>
          </a:xfrm>
          <a:prstGeom prst="ellipse">
            <a:avLst/>
          </a:prstGeom>
          <a:solidFill>
            <a:srgbClr val="419CCC"/>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 name="Google Shape;1522;p64">
            <a:extLst>
              <a:ext uri="{FF2B5EF4-FFF2-40B4-BE49-F238E27FC236}">
                <a16:creationId xmlns:a16="http://schemas.microsoft.com/office/drawing/2014/main" id="{40661EAD-3190-C7BE-4F02-25410BA08357}"/>
              </a:ext>
            </a:extLst>
          </p:cNvPr>
          <p:cNvSpPr txBox="1">
            <a:spLocks/>
          </p:cNvSpPr>
          <p:nvPr/>
        </p:nvSpPr>
        <p:spPr>
          <a:xfrm>
            <a:off x="3708725" y="1531218"/>
            <a:ext cx="1815064" cy="527744"/>
          </a:xfrm>
          <a:prstGeom prst="rect">
            <a:avLst/>
          </a:prstGeom>
        </p:spPr>
        <p:txBody>
          <a:bodyPr spcFirstLastPara="1" vert="horz" wrap="square" lIns="243828" tIns="243828" rIns="243828" bIns="243828" rtlCol="0"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nSpc>
                <a:spcPct val="100000"/>
              </a:lnSpc>
            </a:pPr>
            <a:r>
              <a:rPr lang="en-US" sz="2400" b="1" dirty="0">
                <a:solidFill>
                  <a:srgbClr val="419CCC"/>
                </a:solidFill>
                <a:latin typeface="Century Gothic" panose="020B0502020202020204" pitchFamily="34" charset="0"/>
              </a:rPr>
              <a:t>DAY 1</a:t>
            </a:r>
          </a:p>
        </p:txBody>
      </p:sp>
      <p:sp>
        <p:nvSpPr>
          <p:cNvPr id="5" name="Google Shape;1524;p64">
            <a:extLst>
              <a:ext uri="{FF2B5EF4-FFF2-40B4-BE49-F238E27FC236}">
                <a16:creationId xmlns:a16="http://schemas.microsoft.com/office/drawing/2014/main" id="{BBD3D17A-1D16-A7E0-D48B-6E70EDA19111}"/>
              </a:ext>
            </a:extLst>
          </p:cNvPr>
          <p:cNvSpPr/>
          <p:nvPr/>
        </p:nvSpPr>
        <p:spPr>
          <a:xfrm>
            <a:off x="4129861" y="4375099"/>
            <a:ext cx="1395889" cy="1395889"/>
          </a:xfrm>
          <a:prstGeom prst="ellipse">
            <a:avLst/>
          </a:pr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 name="Google Shape;1525;p64">
            <a:extLst>
              <a:ext uri="{FF2B5EF4-FFF2-40B4-BE49-F238E27FC236}">
                <a16:creationId xmlns:a16="http://schemas.microsoft.com/office/drawing/2014/main" id="{5DEB2CB6-8FEC-BEC7-55D7-12C1CE190063}"/>
              </a:ext>
            </a:extLst>
          </p:cNvPr>
          <p:cNvSpPr txBox="1">
            <a:spLocks/>
          </p:cNvSpPr>
          <p:nvPr/>
        </p:nvSpPr>
        <p:spPr>
          <a:xfrm>
            <a:off x="1892336" y="4256429"/>
            <a:ext cx="1815064" cy="527744"/>
          </a:xfrm>
          <a:prstGeom prst="rect">
            <a:avLst/>
          </a:prstGeom>
        </p:spPr>
        <p:txBody>
          <a:bodyPr spcFirstLastPara="1" vert="horz" wrap="square" lIns="243828" tIns="243828" rIns="243828" bIns="243828" rtlCol="0"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nSpc>
                <a:spcPct val="100000"/>
              </a:lnSpc>
            </a:pPr>
            <a:r>
              <a:rPr lang="en-US" sz="2400" b="1" dirty="0">
                <a:solidFill>
                  <a:srgbClr val="F26363"/>
                </a:solidFill>
                <a:latin typeface="Century Gothic" panose="020B0502020202020204" pitchFamily="34" charset="0"/>
              </a:rPr>
              <a:t>DAY 2</a:t>
            </a:r>
          </a:p>
        </p:txBody>
      </p:sp>
      <p:sp>
        <p:nvSpPr>
          <p:cNvPr id="7" name="Google Shape;1527;p64">
            <a:extLst>
              <a:ext uri="{FF2B5EF4-FFF2-40B4-BE49-F238E27FC236}">
                <a16:creationId xmlns:a16="http://schemas.microsoft.com/office/drawing/2014/main" id="{789FC15C-B70B-E94A-65E1-BF3DA25D8FB0}"/>
              </a:ext>
            </a:extLst>
          </p:cNvPr>
          <p:cNvSpPr/>
          <p:nvPr/>
        </p:nvSpPr>
        <p:spPr>
          <a:xfrm>
            <a:off x="6611783" y="1592173"/>
            <a:ext cx="1395889" cy="1395889"/>
          </a:xfrm>
          <a:prstGeom prst="ellipse">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8" name="Google Shape;1528;p64">
            <a:extLst>
              <a:ext uri="{FF2B5EF4-FFF2-40B4-BE49-F238E27FC236}">
                <a16:creationId xmlns:a16="http://schemas.microsoft.com/office/drawing/2014/main" id="{92CED345-F70C-1D1A-2CDD-C7F32005D258}"/>
              </a:ext>
            </a:extLst>
          </p:cNvPr>
          <p:cNvSpPr txBox="1">
            <a:spLocks/>
          </p:cNvSpPr>
          <p:nvPr/>
        </p:nvSpPr>
        <p:spPr>
          <a:xfrm>
            <a:off x="8375893" y="1553446"/>
            <a:ext cx="1815064" cy="527744"/>
          </a:xfrm>
          <a:prstGeom prst="rect">
            <a:avLst/>
          </a:prstGeom>
        </p:spPr>
        <p:txBody>
          <a:bodyPr spcFirstLastPara="1" vert="horz" wrap="square" lIns="243828" tIns="243828" rIns="243828" bIns="243828" rtlCol="0"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nSpc>
                <a:spcPct val="100000"/>
              </a:lnSpc>
            </a:pPr>
            <a:r>
              <a:rPr lang="en-US" sz="2400" b="1" dirty="0">
                <a:solidFill>
                  <a:srgbClr val="63357A"/>
                </a:solidFill>
                <a:latin typeface="Century Gothic" panose="020B0502020202020204" pitchFamily="34" charset="0"/>
              </a:rPr>
              <a:t>DAY 3</a:t>
            </a:r>
          </a:p>
        </p:txBody>
      </p:sp>
      <p:sp>
        <p:nvSpPr>
          <p:cNvPr id="9" name="Google Shape;1530;p64">
            <a:extLst>
              <a:ext uri="{FF2B5EF4-FFF2-40B4-BE49-F238E27FC236}">
                <a16:creationId xmlns:a16="http://schemas.microsoft.com/office/drawing/2014/main" id="{2B83266C-D79A-73EB-4A64-E100449B6F8E}"/>
              </a:ext>
            </a:extLst>
          </p:cNvPr>
          <p:cNvSpPr/>
          <p:nvPr/>
        </p:nvSpPr>
        <p:spPr>
          <a:xfrm>
            <a:off x="8795068" y="4375099"/>
            <a:ext cx="1395889" cy="1395889"/>
          </a:xfrm>
          <a:prstGeom prst="ellipse">
            <a:avLst/>
          </a:prstGeom>
          <a:solidFill>
            <a:srgbClr val="00BAB5"/>
          </a:solid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10" name="Google Shape;1531;p64">
            <a:extLst>
              <a:ext uri="{FF2B5EF4-FFF2-40B4-BE49-F238E27FC236}">
                <a16:creationId xmlns:a16="http://schemas.microsoft.com/office/drawing/2014/main" id="{8D828021-3881-619C-5EDF-7F6D0C13BA82}"/>
              </a:ext>
            </a:extLst>
          </p:cNvPr>
          <p:cNvSpPr txBox="1">
            <a:spLocks/>
          </p:cNvSpPr>
          <p:nvPr/>
        </p:nvSpPr>
        <p:spPr>
          <a:xfrm>
            <a:off x="6557544" y="4256429"/>
            <a:ext cx="1815064" cy="527744"/>
          </a:xfrm>
          <a:prstGeom prst="rect">
            <a:avLst/>
          </a:prstGeom>
        </p:spPr>
        <p:txBody>
          <a:bodyPr spcFirstLastPara="1" vert="horz" wrap="square" lIns="243828" tIns="243828" rIns="243828" bIns="243828" rtlCol="0" anchor="ctr"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nSpc>
                <a:spcPct val="100000"/>
              </a:lnSpc>
            </a:pPr>
            <a:r>
              <a:rPr lang="en-US" sz="2400" b="1" dirty="0">
                <a:solidFill>
                  <a:srgbClr val="00BAB5"/>
                </a:solidFill>
                <a:latin typeface="Century Gothic" panose="020B0502020202020204" pitchFamily="34" charset="0"/>
              </a:rPr>
              <a:t>DAY 4</a:t>
            </a:r>
          </a:p>
        </p:txBody>
      </p:sp>
      <p:grpSp>
        <p:nvGrpSpPr>
          <p:cNvPr id="14" name="Google Shape;1536;p64">
            <a:extLst>
              <a:ext uri="{FF2B5EF4-FFF2-40B4-BE49-F238E27FC236}">
                <a16:creationId xmlns:a16="http://schemas.microsoft.com/office/drawing/2014/main" id="{93AA22B0-C8ED-9337-68CF-C30A6439D3FC}"/>
              </a:ext>
            </a:extLst>
          </p:cNvPr>
          <p:cNvGrpSpPr/>
          <p:nvPr/>
        </p:nvGrpSpPr>
        <p:grpSpPr>
          <a:xfrm>
            <a:off x="9126764" y="4709116"/>
            <a:ext cx="728549" cy="727866"/>
            <a:chOff x="4565351" y="3489991"/>
            <a:chExt cx="535495" cy="534993"/>
          </a:xfrm>
          <a:solidFill>
            <a:schemeClr val="bg1"/>
          </a:solidFill>
        </p:grpSpPr>
        <p:sp>
          <p:nvSpPr>
            <p:cNvPr id="72" name="Google Shape;1537;p64">
              <a:extLst>
                <a:ext uri="{FF2B5EF4-FFF2-40B4-BE49-F238E27FC236}">
                  <a16:creationId xmlns:a16="http://schemas.microsoft.com/office/drawing/2014/main" id="{688F61B4-FFC6-0DB5-2CB2-7BB4DFFE0E22}"/>
                </a:ext>
              </a:extLst>
            </p:cNvPr>
            <p:cNvSpPr/>
            <p:nvPr/>
          </p:nvSpPr>
          <p:spPr>
            <a:xfrm>
              <a:off x="4725861" y="3796715"/>
              <a:ext cx="23068" cy="21016"/>
            </a:xfrm>
            <a:custGeom>
              <a:avLst/>
              <a:gdLst/>
              <a:ahLst/>
              <a:cxnLst/>
              <a:rect l="l" t="t" r="r" b="b"/>
              <a:pathLst>
                <a:path w="1102" h="1004" extrusionOk="0">
                  <a:moveTo>
                    <a:pt x="554" y="0"/>
                  </a:moveTo>
                  <a:cubicBezTo>
                    <a:pt x="426" y="0"/>
                    <a:pt x="298" y="49"/>
                    <a:pt x="200" y="146"/>
                  </a:cubicBezTo>
                  <a:lnTo>
                    <a:pt x="196" y="150"/>
                  </a:lnTo>
                  <a:cubicBezTo>
                    <a:pt x="0" y="345"/>
                    <a:pt x="0" y="661"/>
                    <a:pt x="195" y="857"/>
                  </a:cubicBezTo>
                  <a:cubicBezTo>
                    <a:pt x="292" y="955"/>
                    <a:pt x="420" y="1004"/>
                    <a:pt x="549" y="1004"/>
                  </a:cubicBezTo>
                  <a:cubicBezTo>
                    <a:pt x="676" y="1004"/>
                    <a:pt x="803" y="955"/>
                    <a:pt x="900" y="859"/>
                  </a:cubicBezTo>
                  <a:lnTo>
                    <a:pt x="906" y="854"/>
                  </a:lnTo>
                  <a:cubicBezTo>
                    <a:pt x="1100" y="660"/>
                    <a:pt x="1101" y="343"/>
                    <a:pt x="907" y="147"/>
                  </a:cubicBezTo>
                  <a:cubicBezTo>
                    <a:pt x="810" y="49"/>
                    <a:pt x="682" y="0"/>
                    <a:pt x="554"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3" name="Google Shape;1538;p64">
              <a:extLst>
                <a:ext uri="{FF2B5EF4-FFF2-40B4-BE49-F238E27FC236}">
                  <a16:creationId xmlns:a16="http://schemas.microsoft.com/office/drawing/2014/main" id="{4973532E-6E1E-2E4D-961D-5C2AC623EAC5}"/>
                </a:ext>
              </a:extLst>
            </p:cNvPr>
            <p:cNvSpPr/>
            <p:nvPr/>
          </p:nvSpPr>
          <p:spPr>
            <a:xfrm>
              <a:off x="4636730" y="3708757"/>
              <a:ext cx="127751" cy="123920"/>
            </a:xfrm>
            <a:custGeom>
              <a:avLst/>
              <a:gdLst/>
              <a:ahLst/>
              <a:cxnLst/>
              <a:rect l="l" t="t" r="r" b="b"/>
              <a:pathLst>
                <a:path w="6103" h="5920" extrusionOk="0">
                  <a:moveTo>
                    <a:pt x="3079" y="0"/>
                  </a:moveTo>
                  <a:cubicBezTo>
                    <a:pt x="2696" y="0"/>
                    <a:pt x="2313" y="80"/>
                    <a:pt x="1956" y="239"/>
                  </a:cubicBezTo>
                  <a:cubicBezTo>
                    <a:pt x="1010" y="660"/>
                    <a:pt x="364" y="1461"/>
                    <a:pt x="184" y="2435"/>
                  </a:cubicBezTo>
                  <a:cubicBezTo>
                    <a:pt x="0" y="3410"/>
                    <a:pt x="321" y="4411"/>
                    <a:pt x="1037" y="5099"/>
                  </a:cubicBezTo>
                  <a:cubicBezTo>
                    <a:pt x="1591" y="5631"/>
                    <a:pt x="2323" y="5920"/>
                    <a:pt x="3075" y="5920"/>
                  </a:cubicBezTo>
                  <a:cubicBezTo>
                    <a:pt x="3294" y="5920"/>
                    <a:pt x="3514" y="5895"/>
                    <a:pt x="3733" y="5845"/>
                  </a:cubicBezTo>
                  <a:cubicBezTo>
                    <a:pt x="4002" y="5785"/>
                    <a:pt x="4170" y="5517"/>
                    <a:pt x="4110" y="5249"/>
                  </a:cubicBezTo>
                  <a:cubicBezTo>
                    <a:pt x="4056" y="5017"/>
                    <a:pt x="3851" y="4860"/>
                    <a:pt x="3622" y="4860"/>
                  </a:cubicBezTo>
                  <a:cubicBezTo>
                    <a:pt x="3586" y="4860"/>
                    <a:pt x="3549" y="4864"/>
                    <a:pt x="3512" y="4872"/>
                  </a:cubicBezTo>
                  <a:cubicBezTo>
                    <a:pt x="3368" y="4905"/>
                    <a:pt x="3223" y="4921"/>
                    <a:pt x="3079" y="4921"/>
                  </a:cubicBezTo>
                  <a:cubicBezTo>
                    <a:pt x="2582" y="4921"/>
                    <a:pt x="2097" y="4730"/>
                    <a:pt x="1730" y="4377"/>
                  </a:cubicBezTo>
                  <a:cubicBezTo>
                    <a:pt x="1258" y="3924"/>
                    <a:pt x="1046" y="3261"/>
                    <a:pt x="1165" y="2617"/>
                  </a:cubicBezTo>
                  <a:cubicBezTo>
                    <a:pt x="1286" y="1970"/>
                    <a:pt x="1721" y="1436"/>
                    <a:pt x="2362" y="1152"/>
                  </a:cubicBezTo>
                  <a:cubicBezTo>
                    <a:pt x="2590" y="1049"/>
                    <a:pt x="2835" y="999"/>
                    <a:pt x="3079" y="999"/>
                  </a:cubicBezTo>
                  <a:cubicBezTo>
                    <a:pt x="3322" y="999"/>
                    <a:pt x="3564" y="1048"/>
                    <a:pt x="3790" y="1147"/>
                  </a:cubicBezTo>
                  <a:cubicBezTo>
                    <a:pt x="4896" y="1636"/>
                    <a:pt x="5171" y="2700"/>
                    <a:pt x="4959" y="3485"/>
                  </a:cubicBezTo>
                  <a:cubicBezTo>
                    <a:pt x="4887" y="3752"/>
                    <a:pt x="5043" y="4025"/>
                    <a:pt x="5309" y="4098"/>
                  </a:cubicBezTo>
                  <a:cubicBezTo>
                    <a:pt x="5353" y="4109"/>
                    <a:pt x="5397" y="4115"/>
                    <a:pt x="5440" y="4115"/>
                  </a:cubicBezTo>
                  <a:cubicBezTo>
                    <a:pt x="5660" y="4115"/>
                    <a:pt x="5862" y="3969"/>
                    <a:pt x="5922" y="3746"/>
                  </a:cubicBezTo>
                  <a:cubicBezTo>
                    <a:pt x="6103" y="3079"/>
                    <a:pt x="6043" y="2369"/>
                    <a:pt x="5756" y="1742"/>
                  </a:cubicBezTo>
                  <a:lnTo>
                    <a:pt x="5754" y="1740"/>
                  </a:lnTo>
                  <a:cubicBezTo>
                    <a:pt x="5445" y="1069"/>
                    <a:pt x="4905" y="548"/>
                    <a:pt x="4192" y="234"/>
                  </a:cubicBezTo>
                  <a:cubicBezTo>
                    <a:pt x="3837" y="78"/>
                    <a:pt x="3458" y="0"/>
                    <a:pt x="3079"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4" name="Google Shape;1539;p64">
              <a:extLst>
                <a:ext uri="{FF2B5EF4-FFF2-40B4-BE49-F238E27FC236}">
                  <a16:creationId xmlns:a16="http://schemas.microsoft.com/office/drawing/2014/main" id="{72558CA4-12DC-2A7E-D31C-61F1E5A944BD}"/>
                </a:ext>
              </a:extLst>
            </p:cNvPr>
            <p:cNvSpPr/>
            <p:nvPr/>
          </p:nvSpPr>
          <p:spPr>
            <a:xfrm>
              <a:off x="4974288" y="3677191"/>
              <a:ext cx="23068" cy="21016"/>
            </a:xfrm>
            <a:custGeom>
              <a:avLst/>
              <a:gdLst/>
              <a:ahLst/>
              <a:cxnLst/>
              <a:rect l="l" t="t" r="r" b="b"/>
              <a:pathLst>
                <a:path w="1102" h="1004" extrusionOk="0">
                  <a:moveTo>
                    <a:pt x="554" y="0"/>
                  </a:moveTo>
                  <a:cubicBezTo>
                    <a:pt x="427" y="0"/>
                    <a:pt x="300" y="48"/>
                    <a:pt x="202" y="145"/>
                  </a:cubicBezTo>
                  <a:lnTo>
                    <a:pt x="196" y="151"/>
                  </a:lnTo>
                  <a:cubicBezTo>
                    <a:pt x="2" y="345"/>
                    <a:pt x="0" y="660"/>
                    <a:pt x="193" y="856"/>
                  </a:cubicBezTo>
                  <a:cubicBezTo>
                    <a:pt x="291" y="954"/>
                    <a:pt x="420" y="1004"/>
                    <a:pt x="548" y="1004"/>
                  </a:cubicBezTo>
                  <a:cubicBezTo>
                    <a:pt x="676" y="1004"/>
                    <a:pt x="803" y="956"/>
                    <a:pt x="900" y="859"/>
                  </a:cubicBezTo>
                  <a:lnTo>
                    <a:pt x="904" y="855"/>
                  </a:lnTo>
                  <a:cubicBezTo>
                    <a:pt x="1100" y="660"/>
                    <a:pt x="1102" y="344"/>
                    <a:pt x="909" y="148"/>
                  </a:cubicBezTo>
                  <a:cubicBezTo>
                    <a:pt x="811" y="49"/>
                    <a:pt x="683" y="0"/>
                    <a:pt x="554"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5" name="Google Shape;1540;p64">
              <a:extLst>
                <a:ext uri="{FF2B5EF4-FFF2-40B4-BE49-F238E27FC236}">
                  <a16:creationId xmlns:a16="http://schemas.microsoft.com/office/drawing/2014/main" id="{2C072BFC-4269-BFBE-A91E-CFB89AA1CB53}"/>
                </a:ext>
              </a:extLst>
            </p:cNvPr>
            <p:cNvSpPr/>
            <p:nvPr/>
          </p:nvSpPr>
          <p:spPr>
            <a:xfrm>
              <a:off x="4866548" y="3574580"/>
              <a:ext cx="149081" cy="141106"/>
            </a:xfrm>
            <a:custGeom>
              <a:avLst/>
              <a:gdLst/>
              <a:ahLst/>
              <a:cxnLst/>
              <a:rect l="l" t="t" r="r" b="b"/>
              <a:pathLst>
                <a:path w="7122" h="6741" extrusionOk="0">
                  <a:moveTo>
                    <a:pt x="3681" y="1"/>
                  </a:moveTo>
                  <a:cubicBezTo>
                    <a:pt x="3245" y="1"/>
                    <a:pt x="2810" y="91"/>
                    <a:pt x="2403" y="272"/>
                  </a:cubicBezTo>
                  <a:cubicBezTo>
                    <a:pt x="1325" y="752"/>
                    <a:pt x="589" y="1664"/>
                    <a:pt x="383" y="2774"/>
                  </a:cubicBezTo>
                  <a:cubicBezTo>
                    <a:pt x="0" y="4832"/>
                    <a:pt x="1579" y="6736"/>
                    <a:pt x="3672" y="6740"/>
                  </a:cubicBezTo>
                  <a:cubicBezTo>
                    <a:pt x="3925" y="6740"/>
                    <a:pt x="4177" y="6712"/>
                    <a:pt x="4425" y="6656"/>
                  </a:cubicBezTo>
                  <a:cubicBezTo>
                    <a:pt x="4693" y="6594"/>
                    <a:pt x="4862" y="6328"/>
                    <a:pt x="4800" y="6058"/>
                  </a:cubicBezTo>
                  <a:cubicBezTo>
                    <a:pt x="4748" y="5828"/>
                    <a:pt x="4542" y="5670"/>
                    <a:pt x="4315" y="5670"/>
                  </a:cubicBezTo>
                  <a:cubicBezTo>
                    <a:pt x="4278" y="5670"/>
                    <a:pt x="4241" y="5674"/>
                    <a:pt x="4204" y="5683"/>
                  </a:cubicBezTo>
                  <a:cubicBezTo>
                    <a:pt x="4031" y="5722"/>
                    <a:pt x="3856" y="5741"/>
                    <a:pt x="3683" y="5741"/>
                  </a:cubicBezTo>
                  <a:cubicBezTo>
                    <a:pt x="3081" y="5741"/>
                    <a:pt x="2493" y="5510"/>
                    <a:pt x="2050" y="5084"/>
                  </a:cubicBezTo>
                  <a:cubicBezTo>
                    <a:pt x="1477" y="4535"/>
                    <a:pt x="1221" y="3735"/>
                    <a:pt x="1365" y="2955"/>
                  </a:cubicBezTo>
                  <a:cubicBezTo>
                    <a:pt x="1511" y="2173"/>
                    <a:pt x="2036" y="1528"/>
                    <a:pt x="2808" y="1184"/>
                  </a:cubicBezTo>
                  <a:cubicBezTo>
                    <a:pt x="3085" y="1061"/>
                    <a:pt x="3382" y="999"/>
                    <a:pt x="3679" y="999"/>
                  </a:cubicBezTo>
                  <a:cubicBezTo>
                    <a:pt x="3973" y="999"/>
                    <a:pt x="4268" y="1060"/>
                    <a:pt x="4542" y="1181"/>
                  </a:cubicBezTo>
                  <a:cubicBezTo>
                    <a:pt x="5876" y="1770"/>
                    <a:pt x="6209" y="3058"/>
                    <a:pt x="5953" y="4004"/>
                  </a:cubicBezTo>
                  <a:cubicBezTo>
                    <a:pt x="5882" y="4269"/>
                    <a:pt x="6040" y="4542"/>
                    <a:pt x="6305" y="4614"/>
                  </a:cubicBezTo>
                  <a:cubicBezTo>
                    <a:pt x="6348" y="4626"/>
                    <a:pt x="6392" y="4632"/>
                    <a:pt x="6435" y="4632"/>
                  </a:cubicBezTo>
                  <a:cubicBezTo>
                    <a:pt x="6653" y="4632"/>
                    <a:pt x="6854" y="4486"/>
                    <a:pt x="6916" y="4265"/>
                  </a:cubicBezTo>
                  <a:cubicBezTo>
                    <a:pt x="7122" y="3505"/>
                    <a:pt x="7054" y="2699"/>
                    <a:pt x="6726" y="1983"/>
                  </a:cubicBezTo>
                  <a:cubicBezTo>
                    <a:pt x="6372" y="1219"/>
                    <a:pt x="5757" y="626"/>
                    <a:pt x="4946" y="266"/>
                  </a:cubicBezTo>
                  <a:cubicBezTo>
                    <a:pt x="4543" y="89"/>
                    <a:pt x="4112" y="1"/>
                    <a:pt x="3681"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6" name="Google Shape;1541;p64">
              <a:extLst>
                <a:ext uri="{FF2B5EF4-FFF2-40B4-BE49-F238E27FC236}">
                  <a16:creationId xmlns:a16="http://schemas.microsoft.com/office/drawing/2014/main" id="{FC22ECCD-04D3-55AC-8C62-6853E3F4C0F8}"/>
                </a:ext>
              </a:extLst>
            </p:cNvPr>
            <p:cNvSpPr/>
            <p:nvPr/>
          </p:nvSpPr>
          <p:spPr>
            <a:xfrm>
              <a:off x="4565539" y="4004031"/>
              <a:ext cx="20660" cy="20912"/>
            </a:xfrm>
            <a:custGeom>
              <a:avLst/>
              <a:gdLst/>
              <a:ahLst/>
              <a:cxnLst/>
              <a:rect l="l" t="t" r="r" b="b"/>
              <a:pathLst>
                <a:path w="987" h="999" extrusionOk="0">
                  <a:moveTo>
                    <a:pt x="491" y="0"/>
                  </a:moveTo>
                  <a:cubicBezTo>
                    <a:pt x="218" y="5"/>
                    <a:pt x="0" y="227"/>
                    <a:pt x="0" y="499"/>
                  </a:cubicBezTo>
                  <a:cubicBezTo>
                    <a:pt x="0" y="772"/>
                    <a:pt x="218" y="993"/>
                    <a:pt x="491" y="999"/>
                  </a:cubicBezTo>
                  <a:lnTo>
                    <a:pt x="498" y="999"/>
                  </a:lnTo>
                  <a:cubicBezTo>
                    <a:pt x="769" y="993"/>
                    <a:pt x="987" y="772"/>
                    <a:pt x="987" y="499"/>
                  </a:cubicBezTo>
                  <a:cubicBezTo>
                    <a:pt x="987" y="227"/>
                    <a:pt x="769" y="5"/>
                    <a:pt x="498"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7" name="Google Shape;1542;p64">
              <a:extLst>
                <a:ext uri="{FF2B5EF4-FFF2-40B4-BE49-F238E27FC236}">
                  <a16:creationId xmlns:a16="http://schemas.microsoft.com/office/drawing/2014/main" id="{6575AF69-9B65-CDB3-0A9E-5926EBAB69A9}"/>
                </a:ext>
              </a:extLst>
            </p:cNvPr>
            <p:cNvSpPr/>
            <p:nvPr/>
          </p:nvSpPr>
          <p:spPr>
            <a:xfrm>
              <a:off x="4565351" y="3489991"/>
              <a:ext cx="535495" cy="534993"/>
            </a:xfrm>
            <a:custGeom>
              <a:avLst/>
              <a:gdLst/>
              <a:ahLst/>
              <a:cxnLst/>
              <a:rect l="l" t="t" r="r" b="b"/>
              <a:pathLst>
                <a:path w="25582" h="25558" extrusionOk="0">
                  <a:moveTo>
                    <a:pt x="18069" y="1195"/>
                  </a:moveTo>
                  <a:cubicBezTo>
                    <a:pt x="18468" y="1622"/>
                    <a:pt x="19102" y="2439"/>
                    <a:pt x="19107" y="3322"/>
                  </a:cubicBezTo>
                  <a:lnTo>
                    <a:pt x="19107" y="3331"/>
                  </a:lnTo>
                  <a:cubicBezTo>
                    <a:pt x="19105" y="3608"/>
                    <a:pt x="19271" y="3858"/>
                    <a:pt x="19528" y="3964"/>
                  </a:cubicBezTo>
                  <a:cubicBezTo>
                    <a:pt x="19612" y="3999"/>
                    <a:pt x="19701" y="4016"/>
                    <a:pt x="19789" y="4016"/>
                  </a:cubicBezTo>
                  <a:cubicBezTo>
                    <a:pt x="19968" y="4016"/>
                    <a:pt x="20143" y="3947"/>
                    <a:pt x="20274" y="3816"/>
                  </a:cubicBezTo>
                  <a:lnTo>
                    <a:pt x="20279" y="3811"/>
                  </a:lnTo>
                  <a:cubicBezTo>
                    <a:pt x="20879" y="3215"/>
                    <a:pt x="21882" y="3054"/>
                    <a:pt x="22522" y="3034"/>
                  </a:cubicBezTo>
                  <a:lnTo>
                    <a:pt x="22522" y="3034"/>
                  </a:lnTo>
                  <a:cubicBezTo>
                    <a:pt x="22502" y="3674"/>
                    <a:pt x="22341" y="4677"/>
                    <a:pt x="21746" y="5276"/>
                  </a:cubicBezTo>
                  <a:lnTo>
                    <a:pt x="21741" y="5282"/>
                  </a:lnTo>
                  <a:cubicBezTo>
                    <a:pt x="21545" y="5478"/>
                    <a:pt x="21486" y="5772"/>
                    <a:pt x="21592" y="6028"/>
                  </a:cubicBezTo>
                  <a:cubicBezTo>
                    <a:pt x="21698" y="6285"/>
                    <a:pt x="21948" y="6451"/>
                    <a:pt x="22225" y="6451"/>
                  </a:cubicBezTo>
                  <a:lnTo>
                    <a:pt x="22231" y="6451"/>
                  </a:lnTo>
                  <a:cubicBezTo>
                    <a:pt x="23117" y="6454"/>
                    <a:pt x="23934" y="7088"/>
                    <a:pt x="24361" y="7487"/>
                  </a:cubicBezTo>
                  <a:cubicBezTo>
                    <a:pt x="23934" y="7886"/>
                    <a:pt x="23117" y="8521"/>
                    <a:pt x="22234" y="8524"/>
                  </a:cubicBezTo>
                  <a:lnTo>
                    <a:pt x="22225" y="8524"/>
                  </a:lnTo>
                  <a:cubicBezTo>
                    <a:pt x="21948" y="8524"/>
                    <a:pt x="21698" y="8690"/>
                    <a:pt x="21592" y="8947"/>
                  </a:cubicBezTo>
                  <a:cubicBezTo>
                    <a:pt x="21486" y="9203"/>
                    <a:pt x="21545" y="9497"/>
                    <a:pt x="21741" y="9693"/>
                  </a:cubicBezTo>
                  <a:lnTo>
                    <a:pt x="21745" y="9697"/>
                  </a:lnTo>
                  <a:cubicBezTo>
                    <a:pt x="22341" y="10298"/>
                    <a:pt x="22502" y="11301"/>
                    <a:pt x="22522" y="11941"/>
                  </a:cubicBezTo>
                  <a:cubicBezTo>
                    <a:pt x="21882" y="11921"/>
                    <a:pt x="20881" y="11760"/>
                    <a:pt x="20280" y="11165"/>
                  </a:cubicBezTo>
                  <a:lnTo>
                    <a:pt x="20276" y="11161"/>
                  </a:lnTo>
                  <a:cubicBezTo>
                    <a:pt x="20145" y="11029"/>
                    <a:pt x="19969" y="10959"/>
                    <a:pt x="19790" y="10959"/>
                  </a:cubicBezTo>
                  <a:cubicBezTo>
                    <a:pt x="19701" y="10959"/>
                    <a:pt x="19611" y="10976"/>
                    <a:pt x="19526" y="11012"/>
                  </a:cubicBezTo>
                  <a:cubicBezTo>
                    <a:pt x="19269" y="11120"/>
                    <a:pt x="19104" y="11373"/>
                    <a:pt x="19107" y="11651"/>
                  </a:cubicBezTo>
                  <a:cubicBezTo>
                    <a:pt x="19110" y="12542"/>
                    <a:pt x="18472" y="13358"/>
                    <a:pt x="18069" y="13783"/>
                  </a:cubicBezTo>
                  <a:cubicBezTo>
                    <a:pt x="17667" y="13359"/>
                    <a:pt x="17028" y="12542"/>
                    <a:pt x="17032" y="11648"/>
                  </a:cubicBezTo>
                  <a:cubicBezTo>
                    <a:pt x="17034" y="11368"/>
                    <a:pt x="16866" y="11117"/>
                    <a:pt x="16608" y="11011"/>
                  </a:cubicBezTo>
                  <a:cubicBezTo>
                    <a:pt x="16523" y="10976"/>
                    <a:pt x="16435" y="10959"/>
                    <a:pt x="16347" y="10959"/>
                  </a:cubicBezTo>
                  <a:cubicBezTo>
                    <a:pt x="16166" y="10959"/>
                    <a:pt x="15989" y="11031"/>
                    <a:pt x="15857" y="11165"/>
                  </a:cubicBezTo>
                  <a:cubicBezTo>
                    <a:pt x="15230" y="11798"/>
                    <a:pt x="14201" y="11924"/>
                    <a:pt x="13616" y="11940"/>
                  </a:cubicBezTo>
                  <a:cubicBezTo>
                    <a:pt x="13633" y="11355"/>
                    <a:pt x="13759" y="10326"/>
                    <a:pt x="14394" y="9696"/>
                  </a:cubicBezTo>
                  <a:cubicBezTo>
                    <a:pt x="14591" y="9500"/>
                    <a:pt x="14651" y="9204"/>
                    <a:pt x="14545" y="8948"/>
                  </a:cubicBezTo>
                  <a:cubicBezTo>
                    <a:pt x="14440" y="8693"/>
                    <a:pt x="14192" y="8525"/>
                    <a:pt x="13917" y="8525"/>
                  </a:cubicBezTo>
                  <a:cubicBezTo>
                    <a:pt x="13914" y="8525"/>
                    <a:pt x="13912" y="8525"/>
                    <a:pt x="13909" y="8525"/>
                  </a:cubicBezTo>
                  <a:lnTo>
                    <a:pt x="13898" y="8525"/>
                  </a:lnTo>
                  <a:cubicBezTo>
                    <a:pt x="13010" y="8525"/>
                    <a:pt x="12197" y="7889"/>
                    <a:pt x="11773" y="7487"/>
                  </a:cubicBezTo>
                  <a:cubicBezTo>
                    <a:pt x="12196" y="7087"/>
                    <a:pt x="13010" y="6451"/>
                    <a:pt x="13900" y="6451"/>
                  </a:cubicBezTo>
                  <a:lnTo>
                    <a:pt x="13908" y="6451"/>
                  </a:lnTo>
                  <a:cubicBezTo>
                    <a:pt x="13909" y="6451"/>
                    <a:pt x="13910" y="6451"/>
                    <a:pt x="13912" y="6451"/>
                  </a:cubicBezTo>
                  <a:cubicBezTo>
                    <a:pt x="14190" y="6451"/>
                    <a:pt x="14440" y="6283"/>
                    <a:pt x="14545" y="6027"/>
                  </a:cubicBezTo>
                  <a:cubicBezTo>
                    <a:pt x="14651" y="5768"/>
                    <a:pt x="14591" y="5472"/>
                    <a:pt x="14391" y="5276"/>
                  </a:cubicBezTo>
                  <a:cubicBezTo>
                    <a:pt x="13758" y="4649"/>
                    <a:pt x="13633" y="3620"/>
                    <a:pt x="13616" y="3035"/>
                  </a:cubicBezTo>
                  <a:lnTo>
                    <a:pt x="13616" y="3035"/>
                  </a:lnTo>
                  <a:cubicBezTo>
                    <a:pt x="14201" y="3051"/>
                    <a:pt x="15230" y="3177"/>
                    <a:pt x="15857" y="3808"/>
                  </a:cubicBezTo>
                  <a:cubicBezTo>
                    <a:pt x="15857" y="3810"/>
                    <a:pt x="15859" y="3811"/>
                    <a:pt x="15860" y="3813"/>
                  </a:cubicBezTo>
                  <a:cubicBezTo>
                    <a:pt x="15991" y="3945"/>
                    <a:pt x="16167" y="4015"/>
                    <a:pt x="16346" y="4015"/>
                  </a:cubicBezTo>
                  <a:cubicBezTo>
                    <a:pt x="16435" y="4015"/>
                    <a:pt x="16523" y="3998"/>
                    <a:pt x="16608" y="3963"/>
                  </a:cubicBezTo>
                  <a:cubicBezTo>
                    <a:pt x="16866" y="3857"/>
                    <a:pt x="17032" y="3606"/>
                    <a:pt x="17032" y="3328"/>
                  </a:cubicBezTo>
                  <a:lnTo>
                    <a:pt x="17032" y="3325"/>
                  </a:lnTo>
                  <a:cubicBezTo>
                    <a:pt x="17035" y="2440"/>
                    <a:pt x="17670" y="1622"/>
                    <a:pt x="18069" y="1195"/>
                  </a:cubicBezTo>
                  <a:close/>
                  <a:moveTo>
                    <a:pt x="6489" y="8184"/>
                  </a:moveTo>
                  <a:cubicBezTo>
                    <a:pt x="6850" y="8583"/>
                    <a:pt x="7303" y="9241"/>
                    <a:pt x="7306" y="9915"/>
                  </a:cubicBezTo>
                  <a:cubicBezTo>
                    <a:pt x="7306" y="10182"/>
                    <a:pt x="7467" y="10423"/>
                    <a:pt x="7714" y="10525"/>
                  </a:cubicBezTo>
                  <a:cubicBezTo>
                    <a:pt x="7794" y="10558"/>
                    <a:pt x="7879" y="10574"/>
                    <a:pt x="7963" y="10574"/>
                  </a:cubicBezTo>
                  <a:cubicBezTo>
                    <a:pt x="8136" y="10574"/>
                    <a:pt x="8306" y="10505"/>
                    <a:pt x="8432" y="10376"/>
                  </a:cubicBezTo>
                  <a:cubicBezTo>
                    <a:pt x="8909" y="9905"/>
                    <a:pt x="9694" y="9761"/>
                    <a:pt x="10231" y="9734"/>
                  </a:cubicBezTo>
                  <a:lnTo>
                    <a:pt x="10231" y="9734"/>
                  </a:lnTo>
                  <a:cubicBezTo>
                    <a:pt x="10205" y="10272"/>
                    <a:pt x="10061" y="11056"/>
                    <a:pt x="9591" y="11532"/>
                  </a:cubicBezTo>
                  <a:lnTo>
                    <a:pt x="9585" y="11536"/>
                  </a:lnTo>
                  <a:cubicBezTo>
                    <a:pt x="9397" y="11725"/>
                    <a:pt x="9341" y="12007"/>
                    <a:pt x="9442" y="12253"/>
                  </a:cubicBezTo>
                  <a:cubicBezTo>
                    <a:pt x="9545" y="12499"/>
                    <a:pt x="9785" y="12660"/>
                    <a:pt x="10050" y="12660"/>
                  </a:cubicBezTo>
                  <a:lnTo>
                    <a:pt x="10056" y="12660"/>
                  </a:lnTo>
                  <a:cubicBezTo>
                    <a:pt x="10726" y="12661"/>
                    <a:pt x="11383" y="13116"/>
                    <a:pt x="11782" y="13477"/>
                  </a:cubicBezTo>
                  <a:cubicBezTo>
                    <a:pt x="11383" y="13838"/>
                    <a:pt x="10726" y="14291"/>
                    <a:pt x="10058" y="14294"/>
                  </a:cubicBezTo>
                  <a:lnTo>
                    <a:pt x="10050" y="14294"/>
                  </a:lnTo>
                  <a:cubicBezTo>
                    <a:pt x="9785" y="14294"/>
                    <a:pt x="9545" y="14454"/>
                    <a:pt x="9442" y="14700"/>
                  </a:cubicBezTo>
                  <a:cubicBezTo>
                    <a:pt x="9341" y="14946"/>
                    <a:pt x="9397" y="15229"/>
                    <a:pt x="9585" y="15417"/>
                  </a:cubicBezTo>
                  <a:cubicBezTo>
                    <a:pt x="9585" y="15417"/>
                    <a:pt x="9590" y="15420"/>
                    <a:pt x="9590" y="15420"/>
                  </a:cubicBezTo>
                  <a:cubicBezTo>
                    <a:pt x="10061" y="15896"/>
                    <a:pt x="10205" y="16682"/>
                    <a:pt x="10231" y="17219"/>
                  </a:cubicBezTo>
                  <a:cubicBezTo>
                    <a:pt x="9694" y="17191"/>
                    <a:pt x="8909" y="17049"/>
                    <a:pt x="8434" y="16579"/>
                  </a:cubicBezTo>
                  <a:lnTo>
                    <a:pt x="8431" y="16575"/>
                  </a:lnTo>
                  <a:cubicBezTo>
                    <a:pt x="8304" y="16448"/>
                    <a:pt x="8135" y="16381"/>
                    <a:pt x="7964" y="16381"/>
                  </a:cubicBezTo>
                  <a:cubicBezTo>
                    <a:pt x="7878" y="16381"/>
                    <a:pt x="7792" y="16397"/>
                    <a:pt x="7709" y="16432"/>
                  </a:cubicBezTo>
                  <a:cubicBezTo>
                    <a:pt x="7464" y="16535"/>
                    <a:pt x="7303" y="16778"/>
                    <a:pt x="7306" y="17046"/>
                  </a:cubicBezTo>
                  <a:cubicBezTo>
                    <a:pt x="7309" y="17749"/>
                    <a:pt x="6826" y="18400"/>
                    <a:pt x="6489" y="18768"/>
                  </a:cubicBezTo>
                  <a:cubicBezTo>
                    <a:pt x="6152" y="18400"/>
                    <a:pt x="5669" y="17749"/>
                    <a:pt x="5672" y="17043"/>
                  </a:cubicBezTo>
                  <a:lnTo>
                    <a:pt x="5672" y="17043"/>
                  </a:lnTo>
                  <a:lnTo>
                    <a:pt x="5672" y="17044"/>
                  </a:lnTo>
                  <a:cubicBezTo>
                    <a:pt x="5673" y="16775"/>
                    <a:pt x="5513" y="16533"/>
                    <a:pt x="5264" y="16430"/>
                  </a:cubicBezTo>
                  <a:cubicBezTo>
                    <a:pt x="5183" y="16397"/>
                    <a:pt x="5098" y="16381"/>
                    <a:pt x="5014" y="16381"/>
                  </a:cubicBezTo>
                  <a:cubicBezTo>
                    <a:pt x="4840" y="16381"/>
                    <a:pt x="4670" y="16450"/>
                    <a:pt x="4542" y="16579"/>
                  </a:cubicBezTo>
                  <a:cubicBezTo>
                    <a:pt x="4048" y="17080"/>
                    <a:pt x="3245" y="17197"/>
                    <a:pt x="2746" y="17219"/>
                  </a:cubicBezTo>
                  <a:cubicBezTo>
                    <a:pt x="2768" y="16722"/>
                    <a:pt x="2886" y="15919"/>
                    <a:pt x="3385" y="15425"/>
                  </a:cubicBezTo>
                  <a:lnTo>
                    <a:pt x="3390" y="15420"/>
                  </a:lnTo>
                  <a:cubicBezTo>
                    <a:pt x="3580" y="15233"/>
                    <a:pt x="3637" y="14949"/>
                    <a:pt x="3534" y="14702"/>
                  </a:cubicBezTo>
                  <a:cubicBezTo>
                    <a:pt x="3433" y="14456"/>
                    <a:pt x="3193" y="14295"/>
                    <a:pt x="2927" y="14295"/>
                  </a:cubicBezTo>
                  <a:cubicBezTo>
                    <a:pt x="2925" y="14295"/>
                    <a:pt x="2924" y="14295"/>
                    <a:pt x="2923" y="14295"/>
                  </a:cubicBezTo>
                  <a:lnTo>
                    <a:pt x="2914" y="14295"/>
                  </a:lnTo>
                  <a:cubicBezTo>
                    <a:pt x="2212" y="14295"/>
                    <a:pt x="1564" y="13814"/>
                    <a:pt x="1196" y="13477"/>
                  </a:cubicBezTo>
                  <a:cubicBezTo>
                    <a:pt x="1564" y="13141"/>
                    <a:pt x="2213" y="12660"/>
                    <a:pt x="2917" y="12660"/>
                  </a:cubicBezTo>
                  <a:lnTo>
                    <a:pt x="2926" y="12660"/>
                  </a:lnTo>
                  <a:cubicBezTo>
                    <a:pt x="3194" y="12660"/>
                    <a:pt x="3434" y="12498"/>
                    <a:pt x="3535" y="12250"/>
                  </a:cubicBezTo>
                  <a:cubicBezTo>
                    <a:pt x="3636" y="12002"/>
                    <a:pt x="3578" y="11719"/>
                    <a:pt x="3387" y="11532"/>
                  </a:cubicBezTo>
                  <a:cubicBezTo>
                    <a:pt x="2888" y="11036"/>
                    <a:pt x="2768" y="10233"/>
                    <a:pt x="2746" y="9734"/>
                  </a:cubicBezTo>
                  <a:lnTo>
                    <a:pt x="2746" y="9734"/>
                  </a:lnTo>
                  <a:cubicBezTo>
                    <a:pt x="3245" y="9756"/>
                    <a:pt x="4046" y="9876"/>
                    <a:pt x="4541" y="10373"/>
                  </a:cubicBezTo>
                  <a:cubicBezTo>
                    <a:pt x="4542" y="10375"/>
                    <a:pt x="4544" y="10376"/>
                    <a:pt x="4545" y="10378"/>
                  </a:cubicBezTo>
                  <a:cubicBezTo>
                    <a:pt x="4671" y="10504"/>
                    <a:pt x="4841" y="10572"/>
                    <a:pt x="5013" y="10572"/>
                  </a:cubicBezTo>
                  <a:cubicBezTo>
                    <a:pt x="5097" y="10572"/>
                    <a:pt x="5182" y="10556"/>
                    <a:pt x="5262" y="10523"/>
                  </a:cubicBezTo>
                  <a:cubicBezTo>
                    <a:pt x="5508" y="10422"/>
                    <a:pt x="5670" y="10182"/>
                    <a:pt x="5672" y="9915"/>
                  </a:cubicBezTo>
                  <a:lnTo>
                    <a:pt x="5672" y="9909"/>
                  </a:lnTo>
                  <a:cubicBezTo>
                    <a:pt x="5673" y="9240"/>
                    <a:pt x="6128" y="8583"/>
                    <a:pt x="6489" y="8184"/>
                  </a:cubicBezTo>
                  <a:close/>
                  <a:moveTo>
                    <a:pt x="22877" y="16386"/>
                  </a:moveTo>
                  <a:lnTo>
                    <a:pt x="22877" y="16386"/>
                  </a:lnTo>
                  <a:cubicBezTo>
                    <a:pt x="22885" y="17247"/>
                    <a:pt x="22746" y="18559"/>
                    <a:pt x="21957" y="19443"/>
                  </a:cubicBezTo>
                  <a:cubicBezTo>
                    <a:pt x="21035" y="20473"/>
                    <a:pt x="19397" y="20715"/>
                    <a:pt x="18578" y="20769"/>
                  </a:cubicBezTo>
                  <a:cubicBezTo>
                    <a:pt x="18631" y="19856"/>
                    <a:pt x="18930" y="18010"/>
                    <a:pt x="20452" y="17502"/>
                  </a:cubicBezTo>
                  <a:lnTo>
                    <a:pt x="20451" y="17502"/>
                  </a:lnTo>
                  <a:cubicBezTo>
                    <a:pt x="21583" y="17125"/>
                    <a:pt x="22365" y="16714"/>
                    <a:pt x="22877" y="16386"/>
                  </a:cubicBezTo>
                  <a:close/>
                  <a:moveTo>
                    <a:pt x="13262" y="16386"/>
                  </a:moveTo>
                  <a:lnTo>
                    <a:pt x="13262" y="16386"/>
                  </a:lnTo>
                  <a:cubicBezTo>
                    <a:pt x="13772" y="16714"/>
                    <a:pt x="14556" y="17127"/>
                    <a:pt x="15688" y="17504"/>
                  </a:cubicBezTo>
                  <a:cubicBezTo>
                    <a:pt x="17209" y="18011"/>
                    <a:pt x="17508" y="19858"/>
                    <a:pt x="17561" y="20771"/>
                  </a:cubicBezTo>
                  <a:cubicBezTo>
                    <a:pt x="16744" y="20715"/>
                    <a:pt x="15103" y="20473"/>
                    <a:pt x="14182" y="19443"/>
                  </a:cubicBezTo>
                  <a:cubicBezTo>
                    <a:pt x="13391" y="18559"/>
                    <a:pt x="13253" y="17249"/>
                    <a:pt x="13262" y="16386"/>
                  </a:cubicBezTo>
                  <a:close/>
                  <a:moveTo>
                    <a:pt x="2707" y="19884"/>
                  </a:moveTo>
                  <a:lnTo>
                    <a:pt x="2707" y="19884"/>
                  </a:lnTo>
                  <a:cubicBezTo>
                    <a:pt x="3122" y="20135"/>
                    <a:pt x="3717" y="20426"/>
                    <a:pt x="4537" y="20700"/>
                  </a:cubicBezTo>
                  <a:cubicBezTo>
                    <a:pt x="5653" y="21072"/>
                    <a:pt x="5916" y="22396"/>
                    <a:pt x="5975" y="23140"/>
                  </a:cubicBezTo>
                  <a:cubicBezTo>
                    <a:pt x="5301" y="23082"/>
                    <a:pt x="4107" y="22872"/>
                    <a:pt x="3424" y="22109"/>
                  </a:cubicBezTo>
                  <a:lnTo>
                    <a:pt x="3425" y="22109"/>
                  </a:lnTo>
                  <a:cubicBezTo>
                    <a:pt x="2858" y="21477"/>
                    <a:pt x="2721" y="20557"/>
                    <a:pt x="2707" y="19884"/>
                  </a:cubicBezTo>
                  <a:close/>
                  <a:moveTo>
                    <a:pt x="10271" y="19884"/>
                  </a:moveTo>
                  <a:lnTo>
                    <a:pt x="10271" y="19884"/>
                  </a:lnTo>
                  <a:cubicBezTo>
                    <a:pt x="10257" y="20557"/>
                    <a:pt x="10120" y="21477"/>
                    <a:pt x="9554" y="22109"/>
                  </a:cubicBezTo>
                  <a:cubicBezTo>
                    <a:pt x="8871" y="22872"/>
                    <a:pt x="7677" y="23082"/>
                    <a:pt x="7003" y="23140"/>
                  </a:cubicBezTo>
                  <a:cubicBezTo>
                    <a:pt x="7062" y="22396"/>
                    <a:pt x="7325" y="21072"/>
                    <a:pt x="8441" y="20700"/>
                  </a:cubicBezTo>
                  <a:cubicBezTo>
                    <a:pt x="9263" y="20426"/>
                    <a:pt x="9856" y="20135"/>
                    <a:pt x="10271" y="19884"/>
                  </a:cubicBezTo>
                  <a:close/>
                  <a:moveTo>
                    <a:pt x="18069" y="0"/>
                  </a:moveTo>
                  <a:cubicBezTo>
                    <a:pt x="17973" y="0"/>
                    <a:pt x="17878" y="27"/>
                    <a:pt x="17795" y="82"/>
                  </a:cubicBezTo>
                  <a:cubicBezTo>
                    <a:pt x="17779" y="92"/>
                    <a:pt x="16409" y="1190"/>
                    <a:pt x="16096" y="2720"/>
                  </a:cubicBezTo>
                  <a:cubicBezTo>
                    <a:pt x="15204" y="2125"/>
                    <a:pt x="14100" y="2032"/>
                    <a:pt x="13500" y="2032"/>
                  </a:cubicBezTo>
                  <a:cubicBezTo>
                    <a:pt x="13304" y="2032"/>
                    <a:pt x="13161" y="2042"/>
                    <a:pt x="13098" y="2047"/>
                  </a:cubicBezTo>
                  <a:cubicBezTo>
                    <a:pt x="12994" y="2053"/>
                    <a:pt x="12893" y="2091"/>
                    <a:pt x="12811" y="2159"/>
                  </a:cubicBezTo>
                  <a:cubicBezTo>
                    <a:pt x="12799" y="2170"/>
                    <a:pt x="12786" y="2181"/>
                    <a:pt x="12774" y="2193"/>
                  </a:cubicBezTo>
                  <a:cubicBezTo>
                    <a:pt x="12687" y="2280"/>
                    <a:pt x="12636" y="2395"/>
                    <a:pt x="12628" y="2517"/>
                  </a:cubicBezTo>
                  <a:cubicBezTo>
                    <a:pt x="12606" y="2775"/>
                    <a:pt x="12512" y="4328"/>
                    <a:pt x="13300" y="5512"/>
                  </a:cubicBezTo>
                  <a:cubicBezTo>
                    <a:pt x="11907" y="5791"/>
                    <a:pt x="10875" y="6956"/>
                    <a:pt x="10709" y="7153"/>
                  </a:cubicBezTo>
                  <a:cubicBezTo>
                    <a:pt x="10626" y="7245"/>
                    <a:pt x="10580" y="7364"/>
                    <a:pt x="10582" y="7486"/>
                  </a:cubicBezTo>
                  <a:cubicBezTo>
                    <a:pt x="10582" y="7501"/>
                    <a:pt x="10582" y="7514"/>
                    <a:pt x="10583" y="7529"/>
                  </a:cubicBezTo>
                  <a:cubicBezTo>
                    <a:pt x="10592" y="7635"/>
                    <a:pt x="10633" y="7735"/>
                    <a:pt x="10704" y="7814"/>
                  </a:cubicBezTo>
                  <a:cubicBezTo>
                    <a:pt x="10860" y="8000"/>
                    <a:pt x="11897" y="9181"/>
                    <a:pt x="13300" y="9462"/>
                  </a:cubicBezTo>
                  <a:cubicBezTo>
                    <a:pt x="12514" y="10643"/>
                    <a:pt x="12606" y="12193"/>
                    <a:pt x="12628" y="12455"/>
                  </a:cubicBezTo>
                  <a:cubicBezTo>
                    <a:pt x="12634" y="12577"/>
                    <a:pt x="12686" y="12694"/>
                    <a:pt x="12774" y="12780"/>
                  </a:cubicBezTo>
                  <a:cubicBezTo>
                    <a:pt x="12860" y="12867"/>
                    <a:pt x="12976" y="12919"/>
                    <a:pt x="13098" y="12926"/>
                  </a:cubicBezTo>
                  <a:cubicBezTo>
                    <a:pt x="13161" y="12932"/>
                    <a:pt x="13303" y="12941"/>
                    <a:pt x="13498" y="12941"/>
                  </a:cubicBezTo>
                  <a:cubicBezTo>
                    <a:pt x="14096" y="12941"/>
                    <a:pt x="15200" y="12849"/>
                    <a:pt x="16093" y="12255"/>
                  </a:cubicBezTo>
                  <a:cubicBezTo>
                    <a:pt x="16327" y="13421"/>
                    <a:pt x="17181" y="14334"/>
                    <a:pt x="17568" y="14697"/>
                  </a:cubicBezTo>
                  <a:lnTo>
                    <a:pt x="17568" y="17683"/>
                  </a:lnTo>
                  <a:cubicBezTo>
                    <a:pt x="17157" y="17147"/>
                    <a:pt x="16630" y="16764"/>
                    <a:pt x="16001" y="16555"/>
                  </a:cubicBezTo>
                  <a:cubicBezTo>
                    <a:pt x="13943" y="15868"/>
                    <a:pt x="13204" y="15093"/>
                    <a:pt x="13201" y="15089"/>
                  </a:cubicBezTo>
                  <a:cubicBezTo>
                    <a:pt x="13098" y="14975"/>
                    <a:pt x="12965" y="14923"/>
                    <a:pt x="12833" y="14923"/>
                  </a:cubicBezTo>
                  <a:cubicBezTo>
                    <a:pt x="12590" y="14923"/>
                    <a:pt x="12354" y="15101"/>
                    <a:pt x="12332" y="15385"/>
                  </a:cubicBezTo>
                  <a:cubicBezTo>
                    <a:pt x="12260" y="15871"/>
                    <a:pt x="11970" y="18468"/>
                    <a:pt x="13437" y="20107"/>
                  </a:cubicBezTo>
                  <a:cubicBezTo>
                    <a:pt x="14628" y="21438"/>
                    <a:pt x="16629" y="21716"/>
                    <a:pt x="17568" y="21770"/>
                  </a:cubicBezTo>
                  <a:lnTo>
                    <a:pt x="17568" y="24556"/>
                  </a:lnTo>
                  <a:lnTo>
                    <a:pt x="6988" y="24556"/>
                  </a:lnTo>
                  <a:lnTo>
                    <a:pt x="6988" y="24141"/>
                  </a:lnTo>
                  <a:cubicBezTo>
                    <a:pt x="7793" y="24082"/>
                    <a:pt x="9353" y="23829"/>
                    <a:pt x="10298" y="22773"/>
                  </a:cubicBezTo>
                  <a:cubicBezTo>
                    <a:pt x="11474" y="21457"/>
                    <a:pt x="11283" y="19406"/>
                    <a:pt x="11216" y="18918"/>
                  </a:cubicBezTo>
                  <a:cubicBezTo>
                    <a:pt x="11215" y="18712"/>
                    <a:pt x="11085" y="18528"/>
                    <a:pt x="10893" y="18456"/>
                  </a:cubicBezTo>
                  <a:cubicBezTo>
                    <a:pt x="10836" y="18435"/>
                    <a:pt x="10777" y="18425"/>
                    <a:pt x="10719" y="18425"/>
                  </a:cubicBezTo>
                  <a:cubicBezTo>
                    <a:pt x="10579" y="18425"/>
                    <a:pt x="10442" y="18484"/>
                    <a:pt x="10346" y="18593"/>
                  </a:cubicBezTo>
                  <a:cubicBezTo>
                    <a:pt x="10308" y="18633"/>
                    <a:pt x="9709" y="19223"/>
                    <a:pt x="8126" y="19752"/>
                  </a:cubicBezTo>
                  <a:cubicBezTo>
                    <a:pt x="7690" y="19896"/>
                    <a:pt x="7299" y="20151"/>
                    <a:pt x="6988" y="20489"/>
                  </a:cubicBezTo>
                  <a:lnTo>
                    <a:pt x="6988" y="19687"/>
                  </a:lnTo>
                  <a:cubicBezTo>
                    <a:pt x="7325" y="19366"/>
                    <a:pt x="8004" y="18624"/>
                    <a:pt x="8229" y="17673"/>
                  </a:cubicBezTo>
                  <a:cubicBezTo>
                    <a:pt x="8999" y="18141"/>
                    <a:pt x="9921" y="18217"/>
                    <a:pt x="10433" y="18217"/>
                  </a:cubicBezTo>
                  <a:cubicBezTo>
                    <a:pt x="10670" y="18217"/>
                    <a:pt x="10820" y="18201"/>
                    <a:pt x="10825" y="18200"/>
                  </a:cubicBezTo>
                  <a:cubicBezTo>
                    <a:pt x="11021" y="18160"/>
                    <a:pt x="11174" y="18007"/>
                    <a:pt x="11214" y="17811"/>
                  </a:cubicBezTo>
                  <a:cubicBezTo>
                    <a:pt x="11216" y="17795"/>
                    <a:pt x="11373" y="16340"/>
                    <a:pt x="10686" y="15214"/>
                  </a:cubicBezTo>
                  <a:cubicBezTo>
                    <a:pt x="11975" y="14903"/>
                    <a:pt x="12888" y="13762"/>
                    <a:pt x="12896" y="13749"/>
                  </a:cubicBezTo>
                  <a:cubicBezTo>
                    <a:pt x="13005" y="13583"/>
                    <a:pt x="13005" y="13368"/>
                    <a:pt x="12896" y="13201"/>
                  </a:cubicBezTo>
                  <a:cubicBezTo>
                    <a:pt x="12888" y="13188"/>
                    <a:pt x="11973" y="12049"/>
                    <a:pt x="10686" y="11738"/>
                  </a:cubicBezTo>
                  <a:cubicBezTo>
                    <a:pt x="11374" y="10609"/>
                    <a:pt x="11216" y="9156"/>
                    <a:pt x="11214" y="9139"/>
                  </a:cubicBezTo>
                  <a:cubicBezTo>
                    <a:pt x="11174" y="8945"/>
                    <a:pt x="11022" y="8792"/>
                    <a:pt x="10828" y="8752"/>
                  </a:cubicBezTo>
                  <a:cubicBezTo>
                    <a:pt x="10823" y="8751"/>
                    <a:pt x="10669" y="8734"/>
                    <a:pt x="10425" y="8734"/>
                  </a:cubicBezTo>
                  <a:cubicBezTo>
                    <a:pt x="9911" y="8734"/>
                    <a:pt x="8996" y="8811"/>
                    <a:pt x="8228" y="9279"/>
                  </a:cubicBezTo>
                  <a:cubicBezTo>
                    <a:pt x="7917" y="7992"/>
                    <a:pt x="6777" y="7078"/>
                    <a:pt x="6764" y="7069"/>
                  </a:cubicBezTo>
                  <a:cubicBezTo>
                    <a:pt x="6681" y="7014"/>
                    <a:pt x="6586" y="6987"/>
                    <a:pt x="6490" y="6987"/>
                  </a:cubicBezTo>
                  <a:cubicBezTo>
                    <a:pt x="6395" y="6987"/>
                    <a:pt x="6300" y="7014"/>
                    <a:pt x="6217" y="7069"/>
                  </a:cubicBezTo>
                  <a:cubicBezTo>
                    <a:pt x="6203" y="7078"/>
                    <a:pt x="5065" y="7991"/>
                    <a:pt x="4753" y="9276"/>
                  </a:cubicBezTo>
                  <a:cubicBezTo>
                    <a:pt x="3987" y="8803"/>
                    <a:pt x="3072" y="8729"/>
                    <a:pt x="2570" y="8729"/>
                  </a:cubicBezTo>
                  <a:cubicBezTo>
                    <a:pt x="2401" y="8729"/>
                    <a:pt x="2279" y="8737"/>
                    <a:pt x="2225" y="8742"/>
                  </a:cubicBezTo>
                  <a:cubicBezTo>
                    <a:pt x="2116" y="8748"/>
                    <a:pt x="2013" y="8790"/>
                    <a:pt x="1931" y="8860"/>
                  </a:cubicBezTo>
                  <a:cubicBezTo>
                    <a:pt x="1920" y="8869"/>
                    <a:pt x="1910" y="8879"/>
                    <a:pt x="1901" y="8888"/>
                  </a:cubicBezTo>
                  <a:cubicBezTo>
                    <a:pt x="1814" y="8975"/>
                    <a:pt x="1763" y="9088"/>
                    <a:pt x="1755" y="9210"/>
                  </a:cubicBezTo>
                  <a:cubicBezTo>
                    <a:pt x="1738" y="9428"/>
                    <a:pt x="1660" y="10712"/>
                    <a:pt x="2288" y="11735"/>
                  </a:cubicBezTo>
                  <a:cubicBezTo>
                    <a:pt x="1122" y="12013"/>
                    <a:pt x="270" y="12975"/>
                    <a:pt x="127" y="13143"/>
                  </a:cubicBezTo>
                  <a:cubicBezTo>
                    <a:pt x="46" y="13235"/>
                    <a:pt x="0" y="13353"/>
                    <a:pt x="0" y="13475"/>
                  </a:cubicBezTo>
                  <a:cubicBezTo>
                    <a:pt x="0" y="13490"/>
                    <a:pt x="0" y="13505"/>
                    <a:pt x="3" y="13520"/>
                  </a:cubicBezTo>
                  <a:cubicBezTo>
                    <a:pt x="12" y="13624"/>
                    <a:pt x="53" y="13724"/>
                    <a:pt x="123" y="13804"/>
                  </a:cubicBezTo>
                  <a:cubicBezTo>
                    <a:pt x="257" y="13961"/>
                    <a:pt x="1112" y="14934"/>
                    <a:pt x="2288" y="15216"/>
                  </a:cubicBezTo>
                  <a:cubicBezTo>
                    <a:pt x="1661" y="16236"/>
                    <a:pt x="1738" y="17520"/>
                    <a:pt x="1755" y="17739"/>
                  </a:cubicBezTo>
                  <a:cubicBezTo>
                    <a:pt x="1763" y="17858"/>
                    <a:pt x="1811" y="17970"/>
                    <a:pt x="1894" y="18057"/>
                  </a:cubicBezTo>
                  <a:cubicBezTo>
                    <a:pt x="1897" y="18059"/>
                    <a:pt x="1900" y="18062"/>
                    <a:pt x="1901" y="18064"/>
                  </a:cubicBezTo>
                  <a:cubicBezTo>
                    <a:pt x="1988" y="18151"/>
                    <a:pt x="2103" y="18203"/>
                    <a:pt x="2225" y="18210"/>
                  </a:cubicBezTo>
                  <a:cubicBezTo>
                    <a:pt x="2280" y="18215"/>
                    <a:pt x="2400" y="18223"/>
                    <a:pt x="2565" y="18223"/>
                  </a:cubicBezTo>
                  <a:cubicBezTo>
                    <a:pt x="3065" y="18223"/>
                    <a:pt x="3980" y="18149"/>
                    <a:pt x="4749" y="17677"/>
                  </a:cubicBezTo>
                  <a:cubicBezTo>
                    <a:pt x="4975" y="18627"/>
                    <a:pt x="5656" y="19369"/>
                    <a:pt x="5991" y="19688"/>
                  </a:cubicBezTo>
                  <a:lnTo>
                    <a:pt x="5991" y="20492"/>
                  </a:lnTo>
                  <a:cubicBezTo>
                    <a:pt x="5681" y="20152"/>
                    <a:pt x="5289" y="19898"/>
                    <a:pt x="4853" y="19753"/>
                  </a:cubicBezTo>
                  <a:cubicBezTo>
                    <a:pt x="3278" y="19228"/>
                    <a:pt x="2677" y="18640"/>
                    <a:pt x="2633" y="18596"/>
                  </a:cubicBezTo>
                  <a:cubicBezTo>
                    <a:pt x="2531" y="18483"/>
                    <a:pt x="2398" y="18431"/>
                    <a:pt x="2266" y="18431"/>
                  </a:cubicBezTo>
                  <a:cubicBezTo>
                    <a:pt x="2050" y="18431"/>
                    <a:pt x="1838" y="18571"/>
                    <a:pt x="1780" y="18812"/>
                  </a:cubicBezTo>
                  <a:lnTo>
                    <a:pt x="1779" y="18812"/>
                  </a:lnTo>
                  <a:cubicBezTo>
                    <a:pt x="1773" y="18836"/>
                    <a:pt x="1343" y="21279"/>
                    <a:pt x="2680" y="22774"/>
                  </a:cubicBezTo>
                  <a:cubicBezTo>
                    <a:pt x="3625" y="23832"/>
                    <a:pt x="5186" y="24083"/>
                    <a:pt x="5990" y="24142"/>
                  </a:cubicBezTo>
                  <a:lnTo>
                    <a:pt x="5990" y="24557"/>
                  </a:lnTo>
                  <a:lnTo>
                    <a:pt x="1997" y="24557"/>
                  </a:lnTo>
                  <a:cubicBezTo>
                    <a:pt x="1725" y="24563"/>
                    <a:pt x="1507" y="24786"/>
                    <a:pt x="1507" y="25058"/>
                  </a:cubicBezTo>
                  <a:cubicBezTo>
                    <a:pt x="1507" y="25329"/>
                    <a:pt x="1725" y="25551"/>
                    <a:pt x="1997" y="25557"/>
                  </a:cubicBezTo>
                  <a:lnTo>
                    <a:pt x="25056" y="25557"/>
                  </a:lnTo>
                  <a:cubicBezTo>
                    <a:pt x="25329" y="25551"/>
                    <a:pt x="25546" y="25329"/>
                    <a:pt x="25546" y="25058"/>
                  </a:cubicBezTo>
                  <a:cubicBezTo>
                    <a:pt x="25546" y="24786"/>
                    <a:pt x="25329" y="24563"/>
                    <a:pt x="25056" y="24557"/>
                  </a:cubicBezTo>
                  <a:lnTo>
                    <a:pt x="18568" y="24557"/>
                  </a:lnTo>
                  <a:lnTo>
                    <a:pt x="18568" y="21772"/>
                  </a:lnTo>
                  <a:cubicBezTo>
                    <a:pt x="19507" y="21716"/>
                    <a:pt x="21509" y="21439"/>
                    <a:pt x="22700" y="20108"/>
                  </a:cubicBezTo>
                  <a:cubicBezTo>
                    <a:pt x="24160" y="18477"/>
                    <a:pt x="23878" y="15897"/>
                    <a:pt x="23805" y="15394"/>
                  </a:cubicBezTo>
                  <a:cubicBezTo>
                    <a:pt x="23787" y="15105"/>
                    <a:pt x="23549" y="14923"/>
                    <a:pt x="23303" y="14923"/>
                  </a:cubicBezTo>
                  <a:cubicBezTo>
                    <a:pt x="23171" y="14923"/>
                    <a:pt x="23038" y="14975"/>
                    <a:pt x="22935" y="15090"/>
                  </a:cubicBezTo>
                  <a:cubicBezTo>
                    <a:pt x="22929" y="15098"/>
                    <a:pt x="22197" y="15868"/>
                    <a:pt x="20134" y="16555"/>
                  </a:cubicBezTo>
                  <a:cubicBezTo>
                    <a:pt x="19506" y="16766"/>
                    <a:pt x="18978" y="17147"/>
                    <a:pt x="18568" y="17685"/>
                  </a:cubicBezTo>
                  <a:lnTo>
                    <a:pt x="18568" y="14697"/>
                  </a:lnTo>
                  <a:cubicBezTo>
                    <a:pt x="18956" y="14332"/>
                    <a:pt x="19810" y="13418"/>
                    <a:pt x="20044" y="12250"/>
                  </a:cubicBezTo>
                  <a:cubicBezTo>
                    <a:pt x="20943" y="12844"/>
                    <a:pt x="22055" y="12937"/>
                    <a:pt x="22663" y="12937"/>
                  </a:cubicBezTo>
                  <a:cubicBezTo>
                    <a:pt x="22934" y="12937"/>
                    <a:pt x="23104" y="12918"/>
                    <a:pt x="23110" y="12917"/>
                  </a:cubicBezTo>
                  <a:cubicBezTo>
                    <a:pt x="23306" y="12876"/>
                    <a:pt x="23459" y="12724"/>
                    <a:pt x="23498" y="12529"/>
                  </a:cubicBezTo>
                  <a:cubicBezTo>
                    <a:pt x="23501" y="12510"/>
                    <a:pt x="23691" y="10763"/>
                    <a:pt x="22830" y="9459"/>
                  </a:cubicBezTo>
                  <a:cubicBezTo>
                    <a:pt x="24361" y="9148"/>
                    <a:pt x="25463" y="7776"/>
                    <a:pt x="25473" y="7761"/>
                  </a:cubicBezTo>
                  <a:cubicBezTo>
                    <a:pt x="25582" y="7595"/>
                    <a:pt x="25582" y="7379"/>
                    <a:pt x="25473" y="7212"/>
                  </a:cubicBezTo>
                  <a:cubicBezTo>
                    <a:pt x="25463" y="7197"/>
                    <a:pt x="24361" y="5827"/>
                    <a:pt x="22832" y="5515"/>
                  </a:cubicBezTo>
                  <a:cubicBezTo>
                    <a:pt x="23691" y="4213"/>
                    <a:pt x="23501" y="2464"/>
                    <a:pt x="23498" y="2445"/>
                  </a:cubicBezTo>
                  <a:cubicBezTo>
                    <a:pt x="23457" y="2251"/>
                    <a:pt x="23306" y="2097"/>
                    <a:pt x="23110" y="2056"/>
                  </a:cubicBezTo>
                  <a:cubicBezTo>
                    <a:pt x="23104" y="2055"/>
                    <a:pt x="22934" y="2037"/>
                    <a:pt x="22663" y="2037"/>
                  </a:cubicBezTo>
                  <a:cubicBezTo>
                    <a:pt x="22056" y="2037"/>
                    <a:pt x="20943" y="2130"/>
                    <a:pt x="20041" y="2725"/>
                  </a:cubicBezTo>
                  <a:cubicBezTo>
                    <a:pt x="19729" y="1193"/>
                    <a:pt x="18357" y="92"/>
                    <a:pt x="18342" y="82"/>
                  </a:cubicBezTo>
                  <a:cubicBezTo>
                    <a:pt x="18259" y="27"/>
                    <a:pt x="18164" y="0"/>
                    <a:pt x="18069"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grpSp>
      <p:grpSp>
        <p:nvGrpSpPr>
          <p:cNvPr id="15" name="Google Shape;1543;p64">
            <a:extLst>
              <a:ext uri="{FF2B5EF4-FFF2-40B4-BE49-F238E27FC236}">
                <a16:creationId xmlns:a16="http://schemas.microsoft.com/office/drawing/2014/main" id="{A1B9EB00-A8D1-F4D5-343B-710A529EBEE0}"/>
              </a:ext>
            </a:extLst>
          </p:cNvPr>
          <p:cNvGrpSpPr/>
          <p:nvPr/>
        </p:nvGrpSpPr>
        <p:grpSpPr>
          <a:xfrm>
            <a:off x="6941457" y="1926113"/>
            <a:ext cx="736523" cy="728008"/>
            <a:chOff x="5656562" y="516007"/>
            <a:chExt cx="541356" cy="535097"/>
          </a:xfrm>
          <a:solidFill>
            <a:schemeClr val="bg1"/>
          </a:solidFill>
        </p:grpSpPr>
        <p:sp>
          <p:nvSpPr>
            <p:cNvPr id="61" name="Google Shape;1544;p64">
              <a:extLst>
                <a:ext uri="{FF2B5EF4-FFF2-40B4-BE49-F238E27FC236}">
                  <a16:creationId xmlns:a16="http://schemas.microsoft.com/office/drawing/2014/main" id="{53FDA83B-2ECD-7637-D98E-1556C54934E8}"/>
                </a:ext>
              </a:extLst>
            </p:cNvPr>
            <p:cNvSpPr/>
            <p:nvPr/>
          </p:nvSpPr>
          <p:spPr>
            <a:xfrm>
              <a:off x="5734326" y="852706"/>
              <a:ext cx="116406" cy="96938"/>
            </a:xfrm>
            <a:custGeom>
              <a:avLst/>
              <a:gdLst/>
              <a:ahLst/>
              <a:cxnLst/>
              <a:rect l="l" t="t" r="r" b="b"/>
              <a:pathLst>
                <a:path w="5561" h="4631" extrusionOk="0">
                  <a:moveTo>
                    <a:pt x="4469" y="1017"/>
                  </a:moveTo>
                  <a:lnTo>
                    <a:pt x="4469" y="1017"/>
                  </a:lnTo>
                  <a:cubicBezTo>
                    <a:pt x="4445" y="1299"/>
                    <a:pt x="4367" y="1648"/>
                    <a:pt x="4146" y="1864"/>
                  </a:cubicBezTo>
                  <a:cubicBezTo>
                    <a:pt x="3933" y="2073"/>
                    <a:pt x="3590" y="2158"/>
                    <a:pt x="3298" y="2185"/>
                  </a:cubicBezTo>
                  <a:cubicBezTo>
                    <a:pt x="3332" y="1898"/>
                    <a:pt x="3422" y="1561"/>
                    <a:pt x="3635" y="1352"/>
                  </a:cubicBezTo>
                  <a:cubicBezTo>
                    <a:pt x="3849" y="1143"/>
                    <a:pt x="4184" y="1051"/>
                    <a:pt x="4469" y="1017"/>
                  </a:cubicBezTo>
                  <a:close/>
                  <a:moveTo>
                    <a:pt x="1095" y="1017"/>
                  </a:moveTo>
                  <a:cubicBezTo>
                    <a:pt x="1380" y="1051"/>
                    <a:pt x="1715" y="1143"/>
                    <a:pt x="1929" y="1353"/>
                  </a:cubicBezTo>
                  <a:cubicBezTo>
                    <a:pt x="2144" y="1562"/>
                    <a:pt x="2234" y="1899"/>
                    <a:pt x="2266" y="2186"/>
                  </a:cubicBezTo>
                  <a:cubicBezTo>
                    <a:pt x="1976" y="2158"/>
                    <a:pt x="1631" y="2075"/>
                    <a:pt x="1418" y="1864"/>
                  </a:cubicBezTo>
                  <a:cubicBezTo>
                    <a:pt x="1197" y="1648"/>
                    <a:pt x="1121" y="1299"/>
                    <a:pt x="1095" y="1017"/>
                  </a:cubicBezTo>
                  <a:close/>
                  <a:moveTo>
                    <a:pt x="4760" y="1"/>
                  </a:moveTo>
                  <a:cubicBezTo>
                    <a:pt x="4340" y="1"/>
                    <a:pt x="3507" y="79"/>
                    <a:pt x="2937" y="639"/>
                  </a:cubicBezTo>
                  <a:cubicBezTo>
                    <a:pt x="2881" y="694"/>
                    <a:pt x="2830" y="752"/>
                    <a:pt x="2783" y="813"/>
                  </a:cubicBezTo>
                  <a:cubicBezTo>
                    <a:pt x="2734" y="752"/>
                    <a:pt x="2683" y="694"/>
                    <a:pt x="2628" y="639"/>
                  </a:cubicBezTo>
                  <a:cubicBezTo>
                    <a:pt x="2056" y="78"/>
                    <a:pt x="1219" y="2"/>
                    <a:pt x="801" y="2"/>
                  </a:cubicBezTo>
                  <a:cubicBezTo>
                    <a:pt x="688" y="2"/>
                    <a:pt x="605" y="7"/>
                    <a:pt x="567" y="10"/>
                  </a:cubicBezTo>
                  <a:cubicBezTo>
                    <a:pt x="321" y="27"/>
                    <a:pt x="124" y="219"/>
                    <a:pt x="103" y="464"/>
                  </a:cubicBezTo>
                  <a:cubicBezTo>
                    <a:pt x="77" y="716"/>
                    <a:pt x="0" y="1870"/>
                    <a:pt x="720" y="2577"/>
                  </a:cubicBezTo>
                  <a:cubicBezTo>
                    <a:pt x="1185" y="3033"/>
                    <a:pt x="1827" y="3161"/>
                    <a:pt x="2284" y="3189"/>
                  </a:cubicBezTo>
                  <a:lnTo>
                    <a:pt x="2284" y="4131"/>
                  </a:lnTo>
                  <a:cubicBezTo>
                    <a:pt x="2284" y="4407"/>
                    <a:pt x="2507" y="4630"/>
                    <a:pt x="2783" y="4630"/>
                  </a:cubicBezTo>
                  <a:cubicBezTo>
                    <a:pt x="3060" y="4630"/>
                    <a:pt x="3282" y="4407"/>
                    <a:pt x="3282" y="4131"/>
                  </a:cubicBezTo>
                  <a:lnTo>
                    <a:pt x="3282" y="3189"/>
                  </a:lnTo>
                  <a:cubicBezTo>
                    <a:pt x="3740" y="3161"/>
                    <a:pt x="4382" y="3033"/>
                    <a:pt x="4847" y="2577"/>
                  </a:cubicBezTo>
                  <a:cubicBezTo>
                    <a:pt x="5561" y="1876"/>
                    <a:pt x="5490" y="733"/>
                    <a:pt x="5464" y="470"/>
                  </a:cubicBezTo>
                  <a:lnTo>
                    <a:pt x="5462" y="470"/>
                  </a:lnTo>
                  <a:cubicBezTo>
                    <a:pt x="5445" y="224"/>
                    <a:pt x="5247" y="28"/>
                    <a:pt x="5000" y="10"/>
                  </a:cubicBezTo>
                  <a:cubicBezTo>
                    <a:pt x="4961" y="7"/>
                    <a:pt x="4876" y="1"/>
                    <a:pt x="4760"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2" name="Google Shape;1545;p64">
              <a:extLst>
                <a:ext uri="{FF2B5EF4-FFF2-40B4-BE49-F238E27FC236}">
                  <a16:creationId xmlns:a16="http://schemas.microsoft.com/office/drawing/2014/main" id="{AEE7D9FC-6A83-38CB-F499-613ACA3F8DD9}"/>
                </a:ext>
              </a:extLst>
            </p:cNvPr>
            <p:cNvSpPr/>
            <p:nvPr/>
          </p:nvSpPr>
          <p:spPr>
            <a:xfrm>
              <a:off x="5658048" y="772932"/>
              <a:ext cx="116427" cy="96959"/>
            </a:xfrm>
            <a:custGeom>
              <a:avLst/>
              <a:gdLst/>
              <a:ahLst/>
              <a:cxnLst/>
              <a:rect l="l" t="t" r="r" b="b"/>
              <a:pathLst>
                <a:path w="5562" h="4632" extrusionOk="0">
                  <a:moveTo>
                    <a:pt x="1097" y="1017"/>
                  </a:moveTo>
                  <a:lnTo>
                    <a:pt x="1097" y="1017"/>
                  </a:lnTo>
                  <a:cubicBezTo>
                    <a:pt x="1381" y="1052"/>
                    <a:pt x="1715" y="1143"/>
                    <a:pt x="1929" y="1352"/>
                  </a:cubicBezTo>
                  <a:cubicBezTo>
                    <a:pt x="2144" y="1561"/>
                    <a:pt x="2234" y="1899"/>
                    <a:pt x="2267" y="2186"/>
                  </a:cubicBezTo>
                  <a:cubicBezTo>
                    <a:pt x="1976" y="2158"/>
                    <a:pt x="1633" y="2075"/>
                    <a:pt x="1418" y="1865"/>
                  </a:cubicBezTo>
                  <a:lnTo>
                    <a:pt x="1418" y="1863"/>
                  </a:lnTo>
                  <a:cubicBezTo>
                    <a:pt x="1207" y="1657"/>
                    <a:pt x="1123" y="1311"/>
                    <a:pt x="1097" y="1017"/>
                  </a:cubicBezTo>
                  <a:close/>
                  <a:moveTo>
                    <a:pt x="4469" y="1017"/>
                  </a:moveTo>
                  <a:lnTo>
                    <a:pt x="4469" y="1017"/>
                  </a:lnTo>
                  <a:cubicBezTo>
                    <a:pt x="4442" y="1311"/>
                    <a:pt x="4358" y="1657"/>
                    <a:pt x="4148" y="1863"/>
                  </a:cubicBezTo>
                  <a:cubicBezTo>
                    <a:pt x="3933" y="2074"/>
                    <a:pt x="3590" y="2158"/>
                    <a:pt x="3298" y="2186"/>
                  </a:cubicBezTo>
                  <a:cubicBezTo>
                    <a:pt x="3332" y="1899"/>
                    <a:pt x="3423" y="1561"/>
                    <a:pt x="3637" y="1352"/>
                  </a:cubicBezTo>
                  <a:cubicBezTo>
                    <a:pt x="3850" y="1142"/>
                    <a:pt x="4184" y="1051"/>
                    <a:pt x="4469" y="1017"/>
                  </a:cubicBezTo>
                  <a:close/>
                  <a:moveTo>
                    <a:pt x="4765" y="0"/>
                  </a:moveTo>
                  <a:cubicBezTo>
                    <a:pt x="4346" y="0"/>
                    <a:pt x="3509" y="77"/>
                    <a:pt x="2937" y="638"/>
                  </a:cubicBezTo>
                  <a:cubicBezTo>
                    <a:pt x="2881" y="693"/>
                    <a:pt x="2830" y="750"/>
                    <a:pt x="2783" y="812"/>
                  </a:cubicBezTo>
                  <a:cubicBezTo>
                    <a:pt x="2736" y="750"/>
                    <a:pt x="2684" y="693"/>
                    <a:pt x="2628" y="638"/>
                  </a:cubicBezTo>
                  <a:cubicBezTo>
                    <a:pt x="2058" y="79"/>
                    <a:pt x="1226" y="0"/>
                    <a:pt x="805" y="0"/>
                  </a:cubicBezTo>
                  <a:cubicBezTo>
                    <a:pt x="690" y="0"/>
                    <a:pt x="605" y="6"/>
                    <a:pt x="565" y="10"/>
                  </a:cubicBezTo>
                  <a:cubicBezTo>
                    <a:pt x="320" y="26"/>
                    <a:pt x="122" y="220"/>
                    <a:pt x="103" y="466"/>
                  </a:cubicBezTo>
                  <a:cubicBezTo>
                    <a:pt x="75" y="721"/>
                    <a:pt x="0" y="1869"/>
                    <a:pt x="720" y="2576"/>
                  </a:cubicBezTo>
                  <a:cubicBezTo>
                    <a:pt x="1185" y="3032"/>
                    <a:pt x="1827" y="3160"/>
                    <a:pt x="2284" y="3188"/>
                  </a:cubicBezTo>
                  <a:lnTo>
                    <a:pt x="2284" y="4142"/>
                  </a:lnTo>
                  <a:cubicBezTo>
                    <a:pt x="2290" y="4415"/>
                    <a:pt x="2510" y="4631"/>
                    <a:pt x="2783" y="4631"/>
                  </a:cubicBezTo>
                  <a:cubicBezTo>
                    <a:pt x="3055" y="4631"/>
                    <a:pt x="3276" y="4415"/>
                    <a:pt x="3282" y="4142"/>
                  </a:cubicBezTo>
                  <a:lnTo>
                    <a:pt x="3282" y="3188"/>
                  </a:lnTo>
                  <a:cubicBezTo>
                    <a:pt x="3738" y="3160"/>
                    <a:pt x="4380" y="3032"/>
                    <a:pt x="4845" y="2576"/>
                  </a:cubicBezTo>
                  <a:cubicBezTo>
                    <a:pt x="5561" y="1875"/>
                    <a:pt x="5490" y="735"/>
                    <a:pt x="5464" y="470"/>
                  </a:cubicBezTo>
                  <a:cubicBezTo>
                    <a:pt x="5445" y="226"/>
                    <a:pt x="5252" y="32"/>
                    <a:pt x="5009" y="10"/>
                  </a:cubicBezTo>
                  <a:cubicBezTo>
                    <a:pt x="4974" y="7"/>
                    <a:pt x="4887" y="0"/>
                    <a:pt x="4765"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3" name="Google Shape;1546;p64">
              <a:extLst>
                <a:ext uri="{FF2B5EF4-FFF2-40B4-BE49-F238E27FC236}">
                  <a16:creationId xmlns:a16="http://schemas.microsoft.com/office/drawing/2014/main" id="{588E7095-E556-7FCC-1A0C-480796473304}"/>
                </a:ext>
              </a:extLst>
            </p:cNvPr>
            <p:cNvSpPr/>
            <p:nvPr/>
          </p:nvSpPr>
          <p:spPr>
            <a:xfrm>
              <a:off x="5658048" y="953956"/>
              <a:ext cx="116427" cy="97148"/>
            </a:xfrm>
            <a:custGeom>
              <a:avLst/>
              <a:gdLst/>
              <a:ahLst/>
              <a:cxnLst/>
              <a:rect l="l" t="t" r="r" b="b"/>
              <a:pathLst>
                <a:path w="5562" h="4641" extrusionOk="0">
                  <a:moveTo>
                    <a:pt x="4470" y="1017"/>
                  </a:moveTo>
                  <a:lnTo>
                    <a:pt x="4470" y="1017"/>
                  </a:lnTo>
                  <a:cubicBezTo>
                    <a:pt x="4445" y="1298"/>
                    <a:pt x="4367" y="1647"/>
                    <a:pt x="4148" y="1864"/>
                  </a:cubicBezTo>
                  <a:cubicBezTo>
                    <a:pt x="3934" y="2074"/>
                    <a:pt x="3590" y="2158"/>
                    <a:pt x="3300" y="2184"/>
                  </a:cubicBezTo>
                  <a:cubicBezTo>
                    <a:pt x="3332" y="1899"/>
                    <a:pt x="3423" y="1562"/>
                    <a:pt x="3637" y="1353"/>
                  </a:cubicBezTo>
                  <a:cubicBezTo>
                    <a:pt x="3850" y="1142"/>
                    <a:pt x="4184" y="1051"/>
                    <a:pt x="4470" y="1017"/>
                  </a:cubicBezTo>
                  <a:close/>
                  <a:moveTo>
                    <a:pt x="1097" y="1017"/>
                  </a:moveTo>
                  <a:lnTo>
                    <a:pt x="1097" y="1017"/>
                  </a:lnTo>
                  <a:cubicBezTo>
                    <a:pt x="1381" y="1052"/>
                    <a:pt x="1715" y="1142"/>
                    <a:pt x="1930" y="1353"/>
                  </a:cubicBezTo>
                  <a:cubicBezTo>
                    <a:pt x="2144" y="1562"/>
                    <a:pt x="2234" y="1899"/>
                    <a:pt x="2267" y="2186"/>
                  </a:cubicBezTo>
                  <a:cubicBezTo>
                    <a:pt x="1976" y="2158"/>
                    <a:pt x="1633" y="2074"/>
                    <a:pt x="1419" y="1865"/>
                  </a:cubicBezTo>
                  <a:lnTo>
                    <a:pt x="1419" y="1864"/>
                  </a:lnTo>
                  <a:cubicBezTo>
                    <a:pt x="1199" y="1647"/>
                    <a:pt x="1121" y="1298"/>
                    <a:pt x="1097" y="1017"/>
                  </a:cubicBezTo>
                  <a:close/>
                  <a:moveTo>
                    <a:pt x="803" y="1"/>
                  </a:moveTo>
                  <a:cubicBezTo>
                    <a:pt x="686" y="1"/>
                    <a:pt x="602" y="7"/>
                    <a:pt x="565" y="10"/>
                  </a:cubicBezTo>
                  <a:cubicBezTo>
                    <a:pt x="320" y="26"/>
                    <a:pt x="124" y="220"/>
                    <a:pt x="103" y="465"/>
                  </a:cubicBezTo>
                  <a:cubicBezTo>
                    <a:pt x="77" y="717"/>
                    <a:pt x="0" y="1869"/>
                    <a:pt x="720" y="2576"/>
                  </a:cubicBezTo>
                  <a:cubicBezTo>
                    <a:pt x="1185" y="3033"/>
                    <a:pt x="1827" y="3161"/>
                    <a:pt x="2284" y="3189"/>
                  </a:cubicBezTo>
                  <a:lnTo>
                    <a:pt x="2284" y="4132"/>
                  </a:lnTo>
                  <a:cubicBezTo>
                    <a:pt x="2279" y="4412"/>
                    <a:pt x="2505" y="4640"/>
                    <a:pt x="2783" y="4640"/>
                  </a:cubicBezTo>
                  <a:cubicBezTo>
                    <a:pt x="3063" y="4640"/>
                    <a:pt x="3288" y="4412"/>
                    <a:pt x="3282" y="4132"/>
                  </a:cubicBezTo>
                  <a:lnTo>
                    <a:pt x="3282" y="3190"/>
                  </a:lnTo>
                  <a:cubicBezTo>
                    <a:pt x="3740" y="3162"/>
                    <a:pt x="4382" y="3034"/>
                    <a:pt x="4847" y="2578"/>
                  </a:cubicBezTo>
                  <a:cubicBezTo>
                    <a:pt x="5561" y="1875"/>
                    <a:pt x="5490" y="734"/>
                    <a:pt x="5464" y="471"/>
                  </a:cubicBezTo>
                  <a:lnTo>
                    <a:pt x="5464" y="469"/>
                  </a:lnTo>
                  <a:cubicBezTo>
                    <a:pt x="5445" y="223"/>
                    <a:pt x="5249" y="29"/>
                    <a:pt x="5004" y="10"/>
                  </a:cubicBezTo>
                  <a:cubicBezTo>
                    <a:pt x="4967" y="7"/>
                    <a:pt x="4883" y="1"/>
                    <a:pt x="4768" y="1"/>
                  </a:cubicBezTo>
                  <a:cubicBezTo>
                    <a:pt x="4349" y="1"/>
                    <a:pt x="3510" y="78"/>
                    <a:pt x="2937" y="639"/>
                  </a:cubicBezTo>
                  <a:cubicBezTo>
                    <a:pt x="2883" y="693"/>
                    <a:pt x="2831" y="752"/>
                    <a:pt x="2784" y="812"/>
                  </a:cubicBezTo>
                  <a:cubicBezTo>
                    <a:pt x="2736" y="752"/>
                    <a:pt x="2684" y="693"/>
                    <a:pt x="2630" y="639"/>
                  </a:cubicBezTo>
                  <a:cubicBezTo>
                    <a:pt x="2058" y="78"/>
                    <a:pt x="1221" y="1"/>
                    <a:pt x="803"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4" name="Google Shape;1547;p64">
              <a:extLst>
                <a:ext uri="{FF2B5EF4-FFF2-40B4-BE49-F238E27FC236}">
                  <a16:creationId xmlns:a16="http://schemas.microsoft.com/office/drawing/2014/main" id="{B61C8F84-EB1C-420C-02B5-F262806A117A}"/>
                </a:ext>
              </a:extLst>
            </p:cNvPr>
            <p:cNvSpPr/>
            <p:nvPr/>
          </p:nvSpPr>
          <p:spPr>
            <a:xfrm>
              <a:off x="6013503" y="953956"/>
              <a:ext cx="116427" cy="97148"/>
            </a:xfrm>
            <a:custGeom>
              <a:avLst/>
              <a:gdLst/>
              <a:ahLst/>
              <a:cxnLst/>
              <a:rect l="l" t="t" r="r" b="b"/>
              <a:pathLst>
                <a:path w="5562" h="4641" extrusionOk="0">
                  <a:moveTo>
                    <a:pt x="4469" y="1017"/>
                  </a:moveTo>
                  <a:lnTo>
                    <a:pt x="4469" y="1017"/>
                  </a:lnTo>
                  <a:cubicBezTo>
                    <a:pt x="4446" y="1298"/>
                    <a:pt x="4368" y="1647"/>
                    <a:pt x="4147" y="1864"/>
                  </a:cubicBezTo>
                  <a:cubicBezTo>
                    <a:pt x="3933" y="2074"/>
                    <a:pt x="3590" y="2158"/>
                    <a:pt x="3299" y="2184"/>
                  </a:cubicBezTo>
                  <a:cubicBezTo>
                    <a:pt x="3333" y="1899"/>
                    <a:pt x="3424" y="1562"/>
                    <a:pt x="3636" y="1351"/>
                  </a:cubicBezTo>
                  <a:cubicBezTo>
                    <a:pt x="3849" y="1142"/>
                    <a:pt x="4185" y="1051"/>
                    <a:pt x="4469" y="1017"/>
                  </a:cubicBezTo>
                  <a:close/>
                  <a:moveTo>
                    <a:pt x="1096" y="1017"/>
                  </a:moveTo>
                  <a:lnTo>
                    <a:pt x="1096" y="1017"/>
                  </a:lnTo>
                  <a:cubicBezTo>
                    <a:pt x="1380" y="1052"/>
                    <a:pt x="1716" y="1142"/>
                    <a:pt x="1929" y="1353"/>
                  </a:cubicBezTo>
                  <a:cubicBezTo>
                    <a:pt x="2143" y="1562"/>
                    <a:pt x="2234" y="1899"/>
                    <a:pt x="2267" y="2186"/>
                  </a:cubicBezTo>
                  <a:cubicBezTo>
                    <a:pt x="1977" y="2158"/>
                    <a:pt x="1632" y="2074"/>
                    <a:pt x="1419" y="1865"/>
                  </a:cubicBezTo>
                  <a:lnTo>
                    <a:pt x="1419" y="1864"/>
                  </a:lnTo>
                  <a:cubicBezTo>
                    <a:pt x="1198" y="1647"/>
                    <a:pt x="1121" y="1298"/>
                    <a:pt x="1096" y="1017"/>
                  </a:cubicBezTo>
                  <a:close/>
                  <a:moveTo>
                    <a:pt x="802" y="1"/>
                  </a:moveTo>
                  <a:cubicBezTo>
                    <a:pt x="685" y="1"/>
                    <a:pt x="601" y="7"/>
                    <a:pt x="565" y="10"/>
                  </a:cubicBezTo>
                  <a:cubicBezTo>
                    <a:pt x="320" y="26"/>
                    <a:pt x="124" y="220"/>
                    <a:pt x="104" y="465"/>
                  </a:cubicBezTo>
                  <a:cubicBezTo>
                    <a:pt x="77" y="717"/>
                    <a:pt x="1" y="1869"/>
                    <a:pt x="719" y="2576"/>
                  </a:cubicBezTo>
                  <a:cubicBezTo>
                    <a:pt x="1186" y="3033"/>
                    <a:pt x="1828" y="3161"/>
                    <a:pt x="2284" y="3189"/>
                  </a:cubicBezTo>
                  <a:lnTo>
                    <a:pt x="2284" y="4132"/>
                  </a:lnTo>
                  <a:cubicBezTo>
                    <a:pt x="2278" y="4412"/>
                    <a:pt x="2504" y="4640"/>
                    <a:pt x="2783" y="4640"/>
                  </a:cubicBezTo>
                  <a:cubicBezTo>
                    <a:pt x="3062" y="4640"/>
                    <a:pt x="3287" y="4412"/>
                    <a:pt x="3282" y="4132"/>
                  </a:cubicBezTo>
                  <a:lnTo>
                    <a:pt x="3282" y="3190"/>
                  </a:lnTo>
                  <a:cubicBezTo>
                    <a:pt x="3739" y="3162"/>
                    <a:pt x="4381" y="3034"/>
                    <a:pt x="4846" y="2578"/>
                  </a:cubicBezTo>
                  <a:cubicBezTo>
                    <a:pt x="5562" y="1875"/>
                    <a:pt x="5491" y="734"/>
                    <a:pt x="5464" y="471"/>
                  </a:cubicBezTo>
                  <a:lnTo>
                    <a:pt x="5463" y="469"/>
                  </a:lnTo>
                  <a:cubicBezTo>
                    <a:pt x="5445" y="223"/>
                    <a:pt x="5249" y="28"/>
                    <a:pt x="5004" y="10"/>
                  </a:cubicBezTo>
                  <a:cubicBezTo>
                    <a:pt x="4966" y="7"/>
                    <a:pt x="4883" y="1"/>
                    <a:pt x="4767" y="1"/>
                  </a:cubicBezTo>
                  <a:cubicBezTo>
                    <a:pt x="4348" y="1"/>
                    <a:pt x="3510" y="78"/>
                    <a:pt x="2938" y="639"/>
                  </a:cubicBezTo>
                  <a:cubicBezTo>
                    <a:pt x="2882" y="693"/>
                    <a:pt x="2830" y="750"/>
                    <a:pt x="2783" y="812"/>
                  </a:cubicBezTo>
                  <a:cubicBezTo>
                    <a:pt x="2736" y="750"/>
                    <a:pt x="2683" y="693"/>
                    <a:pt x="2629" y="639"/>
                  </a:cubicBezTo>
                  <a:cubicBezTo>
                    <a:pt x="2058" y="78"/>
                    <a:pt x="1220" y="1"/>
                    <a:pt x="802"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5" name="Google Shape;1548;p64">
              <a:extLst>
                <a:ext uri="{FF2B5EF4-FFF2-40B4-BE49-F238E27FC236}">
                  <a16:creationId xmlns:a16="http://schemas.microsoft.com/office/drawing/2014/main" id="{31145F7F-CBC8-676B-0525-FFFCA8495325}"/>
                </a:ext>
              </a:extLst>
            </p:cNvPr>
            <p:cNvSpPr/>
            <p:nvPr/>
          </p:nvSpPr>
          <p:spPr>
            <a:xfrm>
              <a:off x="6080131" y="821370"/>
              <a:ext cx="116364" cy="96750"/>
            </a:xfrm>
            <a:custGeom>
              <a:avLst/>
              <a:gdLst/>
              <a:ahLst/>
              <a:cxnLst/>
              <a:rect l="l" t="t" r="r" b="b"/>
              <a:pathLst>
                <a:path w="5559" h="4622" extrusionOk="0">
                  <a:moveTo>
                    <a:pt x="1095" y="1017"/>
                  </a:moveTo>
                  <a:lnTo>
                    <a:pt x="1095" y="1017"/>
                  </a:lnTo>
                  <a:cubicBezTo>
                    <a:pt x="1380" y="1051"/>
                    <a:pt x="1715" y="1142"/>
                    <a:pt x="1928" y="1351"/>
                  </a:cubicBezTo>
                  <a:cubicBezTo>
                    <a:pt x="2142" y="1562"/>
                    <a:pt x="2233" y="1899"/>
                    <a:pt x="2265" y="2185"/>
                  </a:cubicBezTo>
                  <a:cubicBezTo>
                    <a:pt x="1975" y="2158"/>
                    <a:pt x="1631" y="2074"/>
                    <a:pt x="1417" y="1864"/>
                  </a:cubicBezTo>
                  <a:cubicBezTo>
                    <a:pt x="1207" y="1656"/>
                    <a:pt x="1123" y="1312"/>
                    <a:pt x="1095" y="1017"/>
                  </a:cubicBezTo>
                  <a:close/>
                  <a:moveTo>
                    <a:pt x="4468" y="1017"/>
                  </a:moveTo>
                  <a:cubicBezTo>
                    <a:pt x="4440" y="1312"/>
                    <a:pt x="4357" y="1656"/>
                    <a:pt x="4145" y="1864"/>
                  </a:cubicBezTo>
                  <a:cubicBezTo>
                    <a:pt x="3932" y="2073"/>
                    <a:pt x="3589" y="2158"/>
                    <a:pt x="3297" y="2185"/>
                  </a:cubicBezTo>
                  <a:cubicBezTo>
                    <a:pt x="3331" y="1898"/>
                    <a:pt x="3422" y="1560"/>
                    <a:pt x="3635" y="1351"/>
                  </a:cubicBezTo>
                  <a:cubicBezTo>
                    <a:pt x="3848" y="1142"/>
                    <a:pt x="4184" y="1051"/>
                    <a:pt x="4468" y="1017"/>
                  </a:cubicBezTo>
                  <a:close/>
                  <a:moveTo>
                    <a:pt x="4762" y="1"/>
                  </a:moveTo>
                  <a:cubicBezTo>
                    <a:pt x="4342" y="1"/>
                    <a:pt x="3507" y="78"/>
                    <a:pt x="2935" y="639"/>
                  </a:cubicBezTo>
                  <a:cubicBezTo>
                    <a:pt x="2879" y="693"/>
                    <a:pt x="2828" y="752"/>
                    <a:pt x="2781" y="812"/>
                  </a:cubicBezTo>
                  <a:cubicBezTo>
                    <a:pt x="2733" y="752"/>
                    <a:pt x="2682" y="693"/>
                    <a:pt x="2626" y="639"/>
                  </a:cubicBezTo>
                  <a:cubicBezTo>
                    <a:pt x="2056" y="79"/>
                    <a:pt x="1222" y="1"/>
                    <a:pt x="803" y="1"/>
                  </a:cubicBezTo>
                  <a:cubicBezTo>
                    <a:pt x="688" y="1"/>
                    <a:pt x="604" y="7"/>
                    <a:pt x="565" y="10"/>
                  </a:cubicBezTo>
                  <a:cubicBezTo>
                    <a:pt x="317" y="26"/>
                    <a:pt x="120" y="222"/>
                    <a:pt x="101" y="468"/>
                  </a:cubicBezTo>
                  <a:cubicBezTo>
                    <a:pt x="73" y="729"/>
                    <a:pt x="1" y="1873"/>
                    <a:pt x="718" y="2576"/>
                  </a:cubicBezTo>
                  <a:cubicBezTo>
                    <a:pt x="1183" y="3033"/>
                    <a:pt x="1825" y="3161"/>
                    <a:pt x="2281" y="3189"/>
                  </a:cubicBezTo>
                  <a:lnTo>
                    <a:pt x="2281" y="4131"/>
                  </a:lnTo>
                  <a:cubicBezTo>
                    <a:pt x="2287" y="4403"/>
                    <a:pt x="2510" y="4621"/>
                    <a:pt x="2781" y="4621"/>
                  </a:cubicBezTo>
                  <a:cubicBezTo>
                    <a:pt x="3053" y="4621"/>
                    <a:pt x="3275" y="4403"/>
                    <a:pt x="3280" y="4131"/>
                  </a:cubicBezTo>
                  <a:lnTo>
                    <a:pt x="3280" y="3189"/>
                  </a:lnTo>
                  <a:cubicBezTo>
                    <a:pt x="3738" y="3161"/>
                    <a:pt x="4379" y="3033"/>
                    <a:pt x="4845" y="2576"/>
                  </a:cubicBezTo>
                  <a:cubicBezTo>
                    <a:pt x="5559" y="1875"/>
                    <a:pt x="5488" y="736"/>
                    <a:pt x="5462" y="471"/>
                  </a:cubicBezTo>
                  <a:lnTo>
                    <a:pt x="5463" y="471"/>
                  </a:lnTo>
                  <a:cubicBezTo>
                    <a:pt x="5444" y="225"/>
                    <a:pt x="5248" y="29"/>
                    <a:pt x="5002" y="10"/>
                  </a:cubicBezTo>
                  <a:cubicBezTo>
                    <a:pt x="4965" y="7"/>
                    <a:pt x="4880" y="1"/>
                    <a:pt x="4762"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6" name="Google Shape;1549;p64">
              <a:extLst>
                <a:ext uri="{FF2B5EF4-FFF2-40B4-BE49-F238E27FC236}">
                  <a16:creationId xmlns:a16="http://schemas.microsoft.com/office/drawing/2014/main" id="{0F497B64-707E-69C9-C55E-CC4FD583C6E1}"/>
                </a:ext>
              </a:extLst>
            </p:cNvPr>
            <p:cNvSpPr/>
            <p:nvPr/>
          </p:nvSpPr>
          <p:spPr>
            <a:xfrm>
              <a:off x="5851946" y="953726"/>
              <a:ext cx="75483" cy="96980"/>
            </a:xfrm>
            <a:custGeom>
              <a:avLst/>
              <a:gdLst/>
              <a:ahLst/>
              <a:cxnLst/>
              <a:rect l="l" t="t" r="r" b="b"/>
              <a:pathLst>
                <a:path w="3606" h="4633" extrusionOk="0">
                  <a:moveTo>
                    <a:pt x="1803" y="997"/>
                  </a:moveTo>
                  <a:cubicBezTo>
                    <a:pt x="2183" y="997"/>
                    <a:pt x="2493" y="1300"/>
                    <a:pt x="2502" y="1680"/>
                  </a:cubicBezTo>
                  <a:cubicBezTo>
                    <a:pt x="2511" y="2060"/>
                    <a:pt x="2215" y="2377"/>
                    <a:pt x="1835" y="2394"/>
                  </a:cubicBezTo>
                  <a:cubicBezTo>
                    <a:pt x="1825" y="2394"/>
                    <a:pt x="1813" y="2393"/>
                    <a:pt x="1803" y="2393"/>
                  </a:cubicBezTo>
                  <a:cubicBezTo>
                    <a:pt x="1793" y="2393"/>
                    <a:pt x="1782" y="2393"/>
                    <a:pt x="1772" y="2394"/>
                  </a:cubicBezTo>
                  <a:cubicBezTo>
                    <a:pt x="1392" y="2377"/>
                    <a:pt x="1095" y="2060"/>
                    <a:pt x="1104" y="1680"/>
                  </a:cubicBezTo>
                  <a:cubicBezTo>
                    <a:pt x="1112" y="1300"/>
                    <a:pt x="1423" y="997"/>
                    <a:pt x="1803" y="997"/>
                  </a:cubicBezTo>
                  <a:close/>
                  <a:moveTo>
                    <a:pt x="1803" y="0"/>
                  </a:moveTo>
                  <a:cubicBezTo>
                    <a:pt x="964" y="0"/>
                    <a:pt x="250" y="614"/>
                    <a:pt x="126" y="1445"/>
                  </a:cubicBezTo>
                  <a:cubicBezTo>
                    <a:pt x="1" y="2275"/>
                    <a:pt x="501" y="3072"/>
                    <a:pt x="1304" y="3319"/>
                  </a:cubicBezTo>
                  <a:lnTo>
                    <a:pt x="1304" y="4143"/>
                  </a:lnTo>
                  <a:cubicBezTo>
                    <a:pt x="1310" y="4416"/>
                    <a:pt x="1531" y="4632"/>
                    <a:pt x="1803" y="4632"/>
                  </a:cubicBezTo>
                  <a:cubicBezTo>
                    <a:pt x="2075" y="4632"/>
                    <a:pt x="2298" y="4416"/>
                    <a:pt x="2302" y="4143"/>
                  </a:cubicBezTo>
                  <a:lnTo>
                    <a:pt x="2302" y="3319"/>
                  </a:lnTo>
                  <a:cubicBezTo>
                    <a:pt x="3105" y="3072"/>
                    <a:pt x="3605" y="2275"/>
                    <a:pt x="3480" y="1445"/>
                  </a:cubicBezTo>
                  <a:cubicBezTo>
                    <a:pt x="3356" y="616"/>
                    <a:pt x="2642" y="0"/>
                    <a:pt x="1803"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7" name="Google Shape;1550;p64">
              <a:extLst>
                <a:ext uri="{FF2B5EF4-FFF2-40B4-BE49-F238E27FC236}">
                  <a16:creationId xmlns:a16="http://schemas.microsoft.com/office/drawing/2014/main" id="{F89C6BD1-B4AA-21E6-48A2-BD806B89392A}"/>
                </a:ext>
              </a:extLst>
            </p:cNvPr>
            <p:cNvSpPr/>
            <p:nvPr/>
          </p:nvSpPr>
          <p:spPr>
            <a:xfrm>
              <a:off x="5902058" y="861225"/>
              <a:ext cx="75504" cy="97211"/>
            </a:xfrm>
            <a:custGeom>
              <a:avLst/>
              <a:gdLst/>
              <a:ahLst/>
              <a:cxnLst/>
              <a:rect l="l" t="t" r="r" b="b"/>
              <a:pathLst>
                <a:path w="3607" h="4644" extrusionOk="0">
                  <a:moveTo>
                    <a:pt x="1803" y="998"/>
                  </a:moveTo>
                  <a:cubicBezTo>
                    <a:pt x="2183" y="998"/>
                    <a:pt x="2493" y="1301"/>
                    <a:pt x="2502" y="1681"/>
                  </a:cubicBezTo>
                  <a:cubicBezTo>
                    <a:pt x="2511" y="2061"/>
                    <a:pt x="2214" y="2379"/>
                    <a:pt x="1835" y="2395"/>
                  </a:cubicBezTo>
                  <a:cubicBezTo>
                    <a:pt x="1825" y="2395"/>
                    <a:pt x="1813" y="2393"/>
                    <a:pt x="1803" y="2393"/>
                  </a:cubicBezTo>
                  <a:cubicBezTo>
                    <a:pt x="1793" y="2393"/>
                    <a:pt x="1782" y="2395"/>
                    <a:pt x="1771" y="2395"/>
                  </a:cubicBezTo>
                  <a:cubicBezTo>
                    <a:pt x="1392" y="2379"/>
                    <a:pt x="1095" y="2061"/>
                    <a:pt x="1104" y="1681"/>
                  </a:cubicBezTo>
                  <a:cubicBezTo>
                    <a:pt x="1112" y="1301"/>
                    <a:pt x="1423" y="998"/>
                    <a:pt x="1803" y="998"/>
                  </a:cubicBezTo>
                  <a:close/>
                  <a:moveTo>
                    <a:pt x="1803" y="1"/>
                  </a:moveTo>
                  <a:cubicBezTo>
                    <a:pt x="964" y="1"/>
                    <a:pt x="250" y="616"/>
                    <a:pt x="125" y="1445"/>
                  </a:cubicBezTo>
                  <a:cubicBezTo>
                    <a:pt x="1" y="2276"/>
                    <a:pt x="501" y="3074"/>
                    <a:pt x="1304" y="3319"/>
                  </a:cubicBezTo>
                  <a:lnTo>
                    <a:pt x="1304" y="4144"/>
                  </a:lnTo>
                  <a:cubicBezTo>
                    <a:pt x="1304" y="4419"/>
                    <a:pt x="1528" y="4643"/>
                    <a:pt x="1803" y="4643"/>
                  </a:cubicBezTo>
                  <a:cubicBezTo>
                    <a:pt x="2078" y="4643"/>
                    <a:pt x="2302" y="4419"/>
                    <a:pt x="2302" y="4144"/>
                  </a:cubicBezTo>
                  <a:lnTo>
                    <a:pt x="2302" y="3319"/>
                  </a:lnTo>
                  <a:cubicBezTo>
                    <a:pt x="3104" y="3074"/>
                    <a:pt x="3607" y="2276"/>
                    <a:pt x="3481" y="1445"/>
                  </a:cubicBezTo>
                  <a:cubicBezTo>
                    <a:pt x="3356" y="616"/>
                    <a:pt x="2642" y="1"/>
                    <a:pt x="1803"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8" name="Google Shape;1551;p64">
              <a:extLst>
                <a:ext uri="{FF2B5EF4-FFF2-40B4-BE49-F238E27FC236}">
                  <a16:creationId xmlns:a16="http://schemas.microsoft.com/office/drawing/2014/main" id="{06DA3DB0-FEE6-34D4-84E5-47DE5DDAACDF}"/>
                </a:ext>
              </a:extLst>
            </p:cNvPr>
            <p:cNvSpPr/>
            <p:nvPr/>
          </p:nvSpPr>
          <p:spPr>
            <a:xfrm>
              <a:off x="5952275" y="768494"/>
              <a:ext cx="75483" cy="97378"/>
            </a:xfrm>
            <a:custGeom>
              <a:avLst/>
              <a:gdLst/>
              <a:ahLst/>
              <a:cxnLst/>
              <a:rect l="l" t="t" r="r" b="b"/>
              <a:pathLst>
                <a:path w="3606" h="4652" extrusionOk="0">
                  <a:moveTo>
                    <a:pt x="1802" y="998"/>
                  </a:moveTo>
                  <a:cubicBezTo>
                    <a:pt x="2182" y="998"/>
                    <a:pt x="2493" y="1301"/>
                    <a:pt x="2502" y="1681"/>
                  </a:cubicBezTo>
                  <a:cubicBezTo>
                    <a:pt x="2511" y="2061"/>
                    <a:pt x="2215" y="2377"/>
                    <a:pt x="1835" y="2395"/>
                  </a:cubicBezTo>
                  <a:cubicBezTo>
                    <a:pt x="1824" y="2395"/>
                    <a:pt x="1813" y="2393"/>
                    <a:pt x="1802" y="2393"/>
                  </a:cubicBezTo>
                  <a:cubicBezTo>
                    <a:pt x="1792" y="2393"/>
                    <a:pt x="1782" y="2393"/>
                    <a:pt x="1771" y="2395"/>
                  </a:cubicBezTo>
                  <a:cubicBezTo>
                    <a:pt x="1392" y="2377"/>
                    <a:pt x="1094" y="2061"/>
                    <a:pt x="1103" y="1681"/>
                  </a:cubicBezTo>
                  <a:cubicBezTo>
                    <a:pt x="1112" y="1301"/>
                    <a:pt x="1422" y="998"/>
                    <a:pt x="1802" y="998"/>
                  </a:cubicBezTo>
                  <a:close/>
                  <a:moveTo>
                    <a:pt x="1802" y="1"/>
                  </a:moveTo>
                  <a:cubicBezTo>
                    <a:pt x="963" y="1"/>
                    <a:pt x="249" y="615"/>
                    <a:pt x="125" y="1445"/>
                  </a:cubicBezTo>
                  <a:cubicBezTo>
                    <a:pt x="0" y="2275"/>
                    <a:pt x="501" y="3072"/>
                    <a:pt x="1303" y="3319"/>
                  </a:cubicBezTo>
                  <a:lnTo>
                    <a:pt x="1303" y="4144"/>
                  </a:lnTo>
                  <a:cubicBezTo>
                    <a:pt x="1299" y="4422"/>
                    <a:pt x="1523" y="4652"/>
                    <a:pt x="1802" y="4652"/>
                  </a:cubicBezTo>
                  <a:cubicBezTo>
                    <a:pt x="2082" y="4652"/>
                    <a:pt x="2307" y="4422"/>
                    <a:pt x="2301" y="4144"/>
                  </a:cubicBezTo>
                  <a:lnTo>
                    <a:pt x="2301" y="3319"/>
                  </a:lnTo>
                  <a:cubicBezTo>
                    <a:pt x="3104" y="3072"/>
                    <a:pt x="3606" y="2275"/>
                    <a:pt x="3481" y="1445"/>
                  </a:cubicBezTo>
                  <a:cubicBezTo>
                    <a:pt x="3356" y="615"/>
                    <a:pt x="2643" y="1"/>
                    <a:pt x="1802"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9" name="Google Shape;1552;p64">
              <a:extLst>
                <a:ext uri="{FF2B5EF4-FFF2-40B4-BE49-F238E27FC236}">
                  <a16:creationId xmlns:a16="http://schemas.microsoft.com/office/drawing/2014/main" id="{425B7381-AC59-D1E4-16E1-3884DE6E1F27}"/>
                </a:ext>
              </a:extLst>
            </p:cNvPr>
            <p:cNvSpPr/>
            <p:nvPr/>
          </p:nvSpPr>
          <p:spPr>
            <a:xfrm>
              <a:off x="5656562" y="516007"/>
              <a:ext cx="361651" cy="534888"/>
            </a:xfrm>
            <a:custGeom>
              <a:avLst/>
              <a:gdLst/>
              <a:ahLst/>
              <a:cxnLst/>
              <a:rect l="l" t="t" r="r" b="b"/>
              <a:pathLst>
                <a:path w="17277" h="25553" extrusionOk="0">
                  <a:moveTo>
                    <a:pt x="4331" y="1184"/>
                  </a:moveTo>
                  <a:cubicBezTo>
                    <a:pt x="4715" y="1571"/>
                    <a:pt x="5308" y="2298"/>
                    <a:pt x="5301" y="3089"/>
                  </a:cubicBezTo>
                  <a:cubicBezTo>
                    <a:pt x="5293" y="3880"/>
                    <a:pt x="4706" y="4606"/>
                    <a:pt x="4328" y="4990"/>
                  </a:cubicBezTo>
                  <a:cubicBezTo>
                    <a:pt x="3926" y="4563"/>
                    <a:pt x="3397" y="3828"/>
                    <a:pt x="3404" y="3082"/>
                  </a:cubicBezTo>
                  <a:cubicBezTo>
                    <a:pt x="3412" y="2290"/>
                    <a:pt x="3967" y="1570"/>
                    <a:pt x="4331" y="1184"/>
                  </a:cubicBezTo>
                  <a:close/>
                  <a:moveTo>
                    <a:pt x="12916" y="1184"/>
                  </a:moveTo>
                  <a:cubicBezTo>
                    <a:pt x="13301" y="1571"/>
                    <a:pt x="13893" y="2298"/>
                    <a:pt x="13886" y="3089"/>
                  </a:cubicBezTo>
                  <a:cubicBezTo>
                    <a:pt x="13878" y="3880"/>
                    <a:pt x="13292" y="4606"/>
                    <a:pt x="12913" y="4990"/>
                  </a:cubicBezTo>
                  <a:cubicBezTo>
                    <a:pt x="12512" y="4561"/>
                    <a:pt x="11982" y="3828"/>
                    <a:pt x="11989" y="3082"/>
                  </a:cubicBezTo>
                  <a:cubicBezTo>
                    <a:pt x="11997" y="2290"/>
                    <a:pt x="12552" y="1571"/>
                    <a:pt x="12916" y="1184"/>
                  </a:cubicBezTo>
                  <a:close/>
                  <a:moveTo>
                    <a:pt x="1156" y="4475"/>
                  </a:moveTo>
                  <a:lnTo>
                    <a:pt x="1156" y="4475"/>
                  </a:lnTo>
                  <a:cubicBezTo>
                    <a:pt x="1686" y="4491"/>
                    <a:pt x="2589" y="4607"/>
                    <a:pt x="3154" y="5162"/>
                  </a:cubicBezTo>
                  <a:cubicBezTo>
                    <a:pt x="3689" y="5686"/>
                    <a:pt x="3833" y="6578"/>
                    <a:pt x="3851" y="7164"/>
                  </a:cubicBezTo>
                  <a:cubicBezTo>
                    <a:pt x="3310" y="7160"/>
                    <a:pt x="2384" y="7064"/>
                    <a:pt x="1819" y="6509"/>
                  </a:cubicBezTo>
                  <a:cubicBezTo>
                    <a:pt x="1300" y="6000"/>
                    <a:pt x="1159" y="5108"/>
                    <a:pt x="1156" y="4475"/>
                  </a:cubicBezTo>
                  <a:close/>
                  <a:moveTo>
                    <a:pt x="7545" y="4475"/>
                  </a:moveTo>
                  <a:lnTo>
                    <a:pt x="7545" y="4475"/>
                  </a:lnTo>
                  <a:cubicBezTo>
                    <a:pt x="7543" y="5022"/>
                    <a:pt x="7447" y="5956"/>
                    <a:pt x="6883" y="6509"/>
                  </a:cubicBezTo>
                  <a:cubicBezTo>
                    <a:pt x="6320" y="7063"/>
                    <a:pt x="5392" y="7160"/>
                    <a:pt x="4852" y="7164"/>
                  </a:cubicBezTo>
                  <a:cubicBezTo>
                    <a:pt x="4871" y="6578"/>
                    <a:pt x="5015" y="5686"/>
                    <a:pt x="5548" y="5162"/>
                  </a:cubicBezTo>
                  <a:cubicBezTo>
                    <a:pt x="6113" y="4608"/>
                    <a:pt x="7015" y="4492"/>
                    <a:pt x="7545" y="4475"/>
                  </a:cubicBezTo>
                  <a:close/>
                  <a:moveTo>
                    <a:pt x="9741" y="4475"/>
                  </a:moveTo>
                  <a:lnTo>
                    <a:pt x="9741" y="4475"/>
                  </a:lnTo>
                  <a:cubicBezTo>
                    <a:pt x="10271" y="4492"/>
                    <a:pt x="11172" y="4607"/>
                    <a:pt x="11738" y="5162"/>
                  </a:cubicBezTo>
                  <a:cubicBezTo>
                    <a:pt x="11772" y="5194"/>
                    <a:pt x="11802" y="5228"/>
                    <a:pt x="11833" y="5264"/>
                  </a:cubicBezTo>
                  <a:cubicBezTo>
                    <a:pt x="11850" y="5284"/>
                    <a:pt x="11864" y="5303"/>
                    <a:pt x="11881" y="5324"/>
                  </a:cubicBezTo>
                  <a:cubicBezTo>
                    <a:pt x="12297" y="5856"/>
                    <a:pt x="12418" y="6634"/>
                    <a:pt x="12434" y="7164"/>
                  </a:cubicBezTo>
                  <a:cubicBezTo>
                    <a:pt x="11895" y="7160"/>
                    <a:pt x="10969" y="7064"/>
                    <a:pt x="10402" y="6509"/>
                  </a:cubicBezTo>
                  <a:lnTo>
                    <a:pt x="10404" y="6509"/>
                  </a:lnTo>
                  <a:cubicBezTo>
                    <a:pt x="9838" y="5956"/>
                    <a:pt x="9744" y="5021"/>
                    <a:pt x="9741" y="4475"/>
                  </a:cubicBezTo>
                  <a:close/>
                  <a:moveTo>
                    <a:pt x="16130" y="4475"/>
                  </a:moveTo>
                  <a:lnTo>
                    <a:pt x="16130" y="4475"/>
                  </a:lnTo>
                  <a:cubicBezTo>
                    <a:pt x="16127" y="5022"/>
                    <a:pt x="16032" y="5956"/>
                    <a:pt x="15469" y="6509"/>
                  </a:cubicBezTo>
                  <a:cubicBezTo>
                    <a:pt x="14903" y="7063"/>
                    <a:pt x="13976" y="7160"/>
                    <a:pt x="13437" y="7164"/>
                  </a:cubicBezTo>
                  <a:cubicBezTo>
                    <a:pt x="13454" y="6578"/>
                    <a:pt x="13599" y="5686"/>
                    <a:pt x="14132" y="5162"/>
                  </a:cubicBezTo>
                  <a:cubicBezTo>
                    <a:pt x="14697" y="4608"/>
                    <a:pt x="15598" y="4492"/>
                    <a:pt x="16130" y="4475"/>
                  </a:cubicBezTo>
                  <a:close/>
                  <a:moveTo>
                    <a:pt x="4322" y="0"/>
                  </a:moveTo>
                  <a:cubicBezTo>
                    <a:pt x="4206" y="0"/>
                    <a:pt x="4090" y="40"/>
                    <a:pt x="3996" y="121"/>
                  </a:cubicBezTo>
                  <a:cubicBezTo>
                    <a:pt x="3800" y="284"/>
                    <a:pt x="2422" y="1490"/>
                    <a:pt x="2406" y="3071"/>
                  </a:cubicBezTo>
                  <a:cubicBezTo>
                    <a:pt x="2405" y="3273"/>
                    <a:pt x="2427" y="3473"/>
                    <a:pt x="2470" y="3671"/>
                  </a:cubicBezTo>
                  <a:cubicBezTo>
                    <a:pt x="1911" y="3506"/>
                    <a:pt x="1374" y="3472"/>
                    <a:pt x="1022" y="3472"/>
                  </a:cubicBezTo>
                  <a:cubicBezTo>
                    <a:pt x="838" y="3472"/>
                    <a:pt x="705" y="3482"/>
                    <a:pt x="647" y="3487"/>
                  </a:cubicBezTo>
                  <a:cubicBezTo>
                    <a:pt x="399" y="3504"/>
                    <a:pt x="201" y="3700"/>
                    <a:pt x="182" y="3947"/>
                  </a:cubicBezTo>
                  <a:cubicBezTo>
                    <a:pt x="152" y="4229"/>
                    <a:pt x="0" y="6123"/>
                    <a:pt x="1119" y="7220"/>
                  </a:cubicBezTo>
                  <a:cubicBezTo>
                    <a:pt x="1935" y="8021"/>
                    <a:pt x="3153" y="8157"/>
                    <a:pt x="3852" y="8163"/>
                  </a:cubicBezTo>
                  <a:lnTo>
                    <a:pt x="3852" y="9600"/>
                  </a:lnTo>
                  <a:lnTo>
                    <a:pt x="659" y="9600"/>
                  </a:lnTo>
                  <a:cubicBezTo>
                    <a:pt x="382" y="9600"/>
                    <a:pt x="159" y="9823"/>
                    <a:pt x="159" y="10099"/>
                  </a:cubicBezTo>
                  <a:cubicBezTo>
                    <a:pt x="159" y="10374"/>
                    <a:pt x="382" y="10598"/>
                    <a:pt x="659" y="10598"/>
                  </a:cubicBezTo>
                  <a:lnTo>
                    <a:pt x="13659" y="10598"/>
                  </a:lnTo>
                  <a:lnTo>
                    <a:pt x="5457" y="24804"/>
                  </a:lnTo>
                  <a:cubicBezTo>
                    <a:pt x="5320" y="25043"/>
                    <a:pt x="5401" y="25349"/>
                    <a:pt x="5641" y="25486"/>
                  </a:cubicBezTo>
                  <a:cubicBezTo>
                    <a:pt x="5719" y="25531"/>
                    <a:pt x="5805" y="25553"/>
                    <a:pt x="5890" y="25553"/>
                  </a:cubicBezTo>
                  <a:cubicBezTo>
                    <a:pt x="6062" y="25553"/>
                    <a:pt x="6230" y="25463"/>
                    <a:pt x="6323" y="25303"/>
                  </a:cubicBezTo>
                  <a:lnTo>
                    <a:pt x="14813" y="10598"/>
                  </a:lnTo>
                  <a:lnTo>
                    <a:pt x="16050" y="10598"/>
                  </a:lnTo>
                  <a:cubicBezTo>
                    <a:pt x="16325" y="10598"/>
                    <a:pt x="16549" y="10375"/>
                    <a:pt x="16549" y="10099"/>
                  </a:cubicBezTo>
                  <a:cubicBezTo>
                    <a:pt x="16549" y="9823"/>
                    <a:pt x="16325" y="9600"/>
                    <a:pt x="16050" y="9600"/>
                  </a:cubicBezTo>
                  <a:lnTo>
                    <a:pt x="13434" y="9600"/>
                  </a:lnTo>
                  <a:lnTo>
                    <a:pt x="13434" y="8163"/>
                  </a:lnTo>
                  <a:cubicBezTo>
                    <a:pt x="14133" y="8158"/>
                    <a:pt x="15352" y="8021"/>
                    <a:pt x="16166" y="7222"/>
                  </a:cubicBezTo>
                  <a:cubicBezTo>
                    <a:pt x="17277" y="6132"/>
                    <a:pt x="17135" y="4252"/>
                    <a:pt x="17104" y="3953"/>
                  </a:cubicBezTo>
                  <a:cubicBezTo>
                    <a:pt x="17088" y="3705"/>
                    <a:pt x="16892" y="3506"/>
                    <a:pt x="16645" y="3488"/>
                  </a:cubicBezTo>
                  <a:cubicBezTo>
                    <a:pt x="16588" y="3483"/>
                    <a:pt x="16450" y="3473"/>
                    <a:pt x="16258" y="3473"/>
                  </a:cubicBezTo>
                  <a:cubicBezTo>
                    <a:pt x="15906" y="3473"/>
                    <a:pt x="15371" y="3507"/>
                    <a:pt x="14816" y="3672"/>
                  </a:cubicBezTo>
                  <a:cubicBezTo>
                    <a:pt x="14859" y="3484"/>
                    <a:pt x="14883" y="3292"/>
                    <a:pt x="14884" y="3099"/>
                  </a:cubicBezTo>
                  <a:cubicBezTo>
                    <a:pt x="14899" y="1543"/>
                    <a:pt x="13471" y="317"/>
                    <a:pt x="13236" y="125"/>
                  </a:cubicBezTo>
                  <a:cubicBezTo>
                    <a:pt x="13143" y="43"/>
                    <a:pt x="13025" y="1"/>
                    <a:pt x="12908" y="1"/>
                  </a:cubicBezTo>
                  <a:cubicBezTo>
                    <a:pt x="12792" y="1"/>
                    <a:pt x="12675" y="42"/>
                    <a:pt x="12581" y="122"/>
                  </a:cubicBezTo>
                  <a:cubicBezTo>
                    <a:pt x="12386" y="286"/>
                    <a:pt x="11006" y="1495"/>
                    <a:pt x="10991" y="3073"/>
                  </a:cubicBezTo>
                  <a:cubicBezTo>
                    <a:pt x="10990" y="3273"/>
                    <a:pt x="11010" y="3475"/>
                    <a:pt x="11053" y="3671"/>
                  </a:cubicBezTo>
                  <a:cubicBezTo>
                    <a:pt x="10498" y="3507"/>
                    <a:pt x="9965" y="3473"/>
                    <a:pt x="9614" y="3473"/>
                  </a:cubicBezTo>
                  <a:cubicBezTo>
                    <a:pt x="9426" y="3473"/>
                    <a:pt x="9291" y="3483"/>
                    <a:pt x="9232" y="3488"/>
                  </a:cubicBezTo>
                  <a:cubicBezTo>
                    <a:pt x="8984" y="3504"/>
                    <a:pt x="8787" y="3700"/>
                    <a:pt x="8768" y="3946"/>
                  </a:cubicBezTo>
                  <a:cubicBezTo>
                    <a:pt x="8739" y="4221"/>
                    <a:pt x="8585" y="6123"/>
                    <a:pt x="9704" y="7223"/>
                  </a:cubicBezTo>
                  <a:cubicBezTo>
                    <a:pt x="10520" y="8023"/>
                    <a:pt x="11738" y="8160"/>
                    <a:pt x="12437" y="8164"/>
                  </a:cubicBezTo>
                  <a:lnTo>
                    <a:pt x="12437" y="9601"/>
                  </a:lnTo>
                  <a:lnTo>
                    <a:pt x="4852" y="9601"/>
                  </a:lnTo>
                  <a:lnTo>
                    <a:pt x="4852" y="8163"/>
                  </a:lnTo>
                  <a:cubicBezTo>
                    <a:pt x="5551" y="8158"/>
                    <a:pt x="6769" y="8021"/>
                    <a:pt x="7584" y="7222"/>
                  </a:cubicBezTo>
                  <a:cubicBezTo>
                    <a:pt x="8694" y="6131"/>
                    <a:pt x="8552" y="4249"/>
                    <a:pt x="8522" y="3952"/>
                  </a:cubicBezTo>
                  <a:cubicBezTo>
                    <a:pt x="8506" y="3707"/>
                    <a:pt x="8313" y="3510"/>
                    <a:pt x="8069" y="3488"/>
                  </a:cubicBezTo>
                  <a:cubicBezTo>
                    <a:pt x="8017" y="3483"/>
                    <a:pt x="7878" y="3472"/>
                    <a:pt x="7681" y="3472"/>
                  </a:cubicBezTo>
                  <a:cubicBezTo>
                    <a:pt x="7329" y="3472"/>
                    <a:pt x="6791" y="3507"/>
                    <a:pt x="6233" y="3672"/>
                  </a:cubicBezTo>
                  <a:cubicBezTo>
                    <a:pt x="6275" y="3484"/>
                    <a:pt x="6298" y="3291"/>
                    <a:pt x="6300" y="3098"/>
                  </a:cubicBezTo>
                  <a:cubicBezTo>
                    <a:pt x="6314" y="1543"/>
                    <a:pt x="4887" y="315"/>
                    <a:pt x="4651" y="124"/>
                  </a:cubicBezTo>
                  <a:cubicBezTo>
                    <a:pt x="4557" y="42"/>
                    <a:pt x="4440" y="0"/>
                    <a:pt x="4322"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0" name="Google Shape;1553;p64">
              <a:extLst>
                <a:ext uri="{FF2B5EF4-FFF2-40B4-BE49-F238E27FC236}">
                  <a16:creationId xmlns:a16="http://schemas.microsoft.com/office/drawing/2014/main" id="{FD299148-3158-9D38-67FC-742194040EA1}"/>
                </a:ext>
              </a:extLst>
            </p:cNvPr>
            <p:cNvSpPr/>
            <p:nvPr/>
          </p:nvSpPr>
          <p:spPr>
            <a:xfrm>
              <a:off x="6018129" y="716938"/>
              <a:ext cx="21037" cy="20912"/>
            </a:xfrm>
            <a:custGeom>
              <a:avLst/>
              <a:gdLst/>
              <a:ahLst/>
              <a:cxnLst/>
              <a:rect l="l" t="t" r="r" b="b"/>
              <a:pathLst>
                <a:path w="1005" h="999" extrusionOk="0">
                  <a:moveTo>
                    <a:pt x="500" y="1"/>
                  </a:moveTo>
                  <a:cubicBezTo>
                    <a:pt x="224" y="1"/>
                    <a:pt x="1" y="224"/>
                    <a:pt x="1" y="500"/>
                  </a:cubicBezTo>
                  <a:cubicBezTo>
                    <a:pt x="1" y="776"/>
                    <a:pt x="224" y="999"/>
                    <a:pt x="500" y="999"/>
                  </a:cubicBezTo>
                  <a:lnTo>
                    <a:pt x="506" y="999"/>
                  </a:lnTo>
                  <a:cubicBezTo>
                    <a:pt x="781" y="999"/>
                    <a:pt x="1005" y="776"/>
                    <a:pt x="1005" y="500"/>
                  </a:cubicBezTo>
                  <a:cubicBezTo>
                    <a:pt x="1005" y="224"/>
                    <a:pt x="781" y="1"/>
                    <a:pt x="506"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71" name="Google Shape;1554;p64">
              <a:extLst>
                <a:ext uri="{FF2B5EF4-FFF2-40B4-BE49-F238E27FC236}">
                  <a16:creationId xmlns:a16="http://schemas.microsoft.com/office/drawing/2014/main" id="{EAAB6B42-2DBD-1AF2-8EAC-7A5969E9C33E}"/>
                </a:ext>
              </a:extLst>
            </p:cNvPr>
            <p:cNvSpPr/>
            <p:nvPr/>
          </p:nvSpPr>
          <p:spPr>
            <a:xfrm>
              <a:off x="5925879" y="516027"/>
              <a:ext cx="272039" cy="534867"/>
            </a:xfrm>
            <a:custGeom>
              <a:avLst/>
              <a:gdLst/>
              <a:ahLst/>
              <a:cxnLst/>
              <a:rect l="l" t="t" r="r" b="b"/>
              <a:pathLst>
                <a:path w="12996" h="25552" extrusionOk="0">
                  <a:moveTo>
                    <a:pt x="8635" y="1183"/>
                  </a:moveTo>
                  <a:cubicBezTo>
                    <a:pt x="9019" y="1570"/>
                    <a:pt x="9612" y="2297"/>
                    <a:pt x="9605" y="3088"/>
                  </a:cubicBezTo>
                  <a:cubicBezTo>
                    <a:pt x="9597" y="3879"/>
                    <a:pt x="9010" y="4603"/>
                    <a:pt x="8630" y="4989"/>
                  </a:cubicBezTo>
                  <a:cubicBezTo>
                    <a:pt x="8230" y="4562"/>
                    <a:pt x="7701" y="3827"/>
                    <a:pt x="7707" y="3081"/>
                  </a:cubicBezTo>
                  <a:cubicBezTo>
                    <a:pt x="7716" y="2289"/>
                    <a:pt x="8269" y="1570"/>
                    <a:pt x="8635" y="1183"/>
                  </a:cubicBezTo>
                  <a:close/>
                  <a:moveTo>
                    <a:pt x="5460" y="4474"/>
                  </a:moveTo>
                  <a:lnTo>
                    <a:pt x="5460" y="4474"/>
                  </a:lnTo>
                  <a:cubicBezTo>
                    <a:pt x="5990" y="4491"/>
                    <a:pt x="6891" y="4607"/>
                    <a:pt x="7457" y="5161"/>
                  </a:cubicBezTo>
                  <a:cubicBezTo>
                    <a:pt x="7991" y="5684"/>
                    <a:pt x="8135" y="6576"/>
                    <a:pt x="8153" y="7162"/>
                  </a:cubicBezTo>
                  <a:cubicBezTo>
                    <a:pt x="7613" y="7156"/>
                    <a:pt x="6684" y="7059"/>
                    <a:pt x="6121" y="6508"/>
                  </a:cubicBezTo>
                  <a:cubicBezTo>
                    <a:pt x="5557" y="5955"/>
                    <a:pt x="5462" y="5020"/>
                    <a:pt x="5460" y="4474"/>
                  </a:cubicBezTo>
                  <a:close/>
                  <a:moveTo>
                    <a:pt x="11850" y="4474"/>
                  </a:moveTo>
                  <a:lnTo>
                    <a:pt x="11850" y="4474"/>
                  </a:lnTo>
                  <a:cubicBezTo>
                    <a:pt x="11846" y="5107"/>
                    <a:pt x="11706" y="5999"/>
                    <a:pt x="11188" y="6508"/>
                  </a:cubicBezTo>
                  <a:cubicBezTo>
                    <a:pt x="10621" y="7063"/>
                    <a:pt x="9695" y="7159"/>
                    <a:pt x="9156" y="7162"/>
                  </a:cubicBezTo>
                  <a:cubicBezTo>
                    <a:pt x="9173" y="6577"/>
                    <a:pt x="9318" y="5685"/>
                    <a:pt x="9852" y="5161"/>
                  </a:cubicBezTo>
                  <a:cubicBezTo>
                    <a:pt x="10418" y="4606"/>
                    <a:pt x="11319" y="4490"/>
                    <a:pt x="11850" y="4474"/>
                  </a:cubicBezTo>
                  <a:close/>
                  <a:moveTo>
                    <a:pt x="8625" y="0"/>
                  </a:moveTo>
                  <a:cubicBezTo>
                    <a:pt x="8509" y="0"/>
                    <a:pt x="8393" y="41"/>
                    <a:pt x="8299" y="121"/>
                  </a:cubicBezTo>
                  <a:cubicBezTo>
                    <a:pt x="8103" y="285"/>
                    <a:pt x="6725" y="1494"/>
                    <a:pt x="6709" y="3072"/>
                  </a:cubicBezTo>
                  <a:cubicBezTo>
                    <a:pt x="6709" y="3274"/>
                    <a:pt x="6729" y="3474"/>
                    <a:pt x="6772" y="3671"/>
                  </a:cubicBezTo>
                  <a:cubicBezTo>
                    <a:pt x="6216" y="3507"/>
                    <a:pt x="5679" y="3473"/>
                    <a:pt x="5328" y="3473"/>
                  </a:cubicBezTo>
                  <a:cubicBezTo>
                    <a:pt x="5144" y="3473"/>
                    <a:pt x="5011" y="3482"/>
                    <a:pt x="4952" y="3487"/>
                  </a:cubicBezTo>
                  <a:cubicBezTo>
                    <a:pt x="4703" y="3502"/>
                    <a:pt x="4503" y="3699"/>
                    <a:pt x="4486" y="3948"/>
                  </a:cubicBezTo>
                  <a:cubicBezTo>
                    <a:pt x="4456" y="4234"/>
                    <a:pt x="4307" y="6125"/>
                    <a:pt x="5422" y="7221"/>
                  </a:cubicBezTo>
                  <a:cubicBezTo>
                    <a:pt x="6238" y="8022"/>
                    <a:pt x="7457" y="8157"/>
                    <a:pt x="8156" y="8162"/>
                  </a:cubicBezTo>
                  <a:lnTo>
                    <a:pt x="8156" y="9599"/>
                  </a:lnTo>
                  <a:lnTo>
                    <a:pt x="6607" y="9599"/>
                  </a:lnTo>
                  <a:cubicBezTo>
                    <a:pt x="6332" y="9599"/>
                    <a:pt x="6110" y="9822"/>
                    <a:pt x="6110" y="10098"/>
                  </a:cubicBezTo>
                  <a:cubicBezTo>
                    <a:pt x="6110" y="10374"/>
                    <a:pt x="6330" y="10597"/>
                    <a:pt x="6604" y="10597"/>
                  </a:cubicBezTo>
                  <a:cubicBezTo>
                    <a:pt x="6605" y="10597"/>
                    <a:pt x="6606" y="10597"/>
                    <a:pt x="6607" y="10597"/>
                  </a:cubicBezTo>
                  <a:lnTo>
                    <a:pt x="8342" y="10597"/>
                  </a:lnTo>
                  <a:lnTo>
                    <a:pt x="138" y="24803"/>
                  </a:lnTo>
                  <a:cubicBezTo>
                    <a:pt x="1" y="25042"/>
                    <a:pt x="82" y="25348"/>
                    <a:pt x="322" y="25485"/>
                  </a:cubicBezTo>
                  <a:cubicBezTo>
                    <a:pt x="400" y="25530"/>
                    <a:pt x="486" y="25552"/>
                    <a:pt x="571" y="25552"/>
                  </a:cubicBezTo>
                  <a:cubicBezTo>
                    <a:pt x="743" y="25552"/>
                    <a:pt x="911" y="25462"/>
                    <a:pt x="1004" y="25302"/>
                  </a:cubicBezTo>
                  <a:lnTo>
                    <a:pt x="9494" y="10598"/>
                  </a:lnTo>
                  <a:lnTo>
                    <a:pt x="12346" y="10598"/>
                  </a:lnTo>
                  <a:cubicBezTo>
                    <a:pt x="12349" y="10598"/>
                    <a:pt x="12352" y="10598"/>
                    <a:pt x="12354" y="10598"/>
                  </a:cubicBezTo>
                  <a:cubicBezTo>
                    <a:pt x="12630" y="10598"/>
                    <a:pt x="12856" y="10376"/>
                    <a:pt x="12856" y="10099"/>
                  </a:cubicBezTo>
                  <a:cubicBezTo>
                    <a:pt x="12856" y="9823"/>
                    <a:pt x="12632" y="9600"/>
                    <a:pt x="12357" y="9600"/>
                  </a:cubicBezTo>
                  <a:cubicBezTo>
                    <a:pt x="12353" y="9600"/>
                    <a:pt x="12350" y="9600"/>
                    <a:pt x="12346" y="9600"/>
                  </a:cubicBezTo>
                  <a:lnTo>
                    <a:pt x="12346" y="9599"/>
                  </a:lnTo>
                  <a:lnTo>
                    <a:pt x="9153" y="9599"/>
                  </a:lnTo>
                  <a:lnTo>
                    <a:pt x="9153" y="8162"/>
                  </a:lnTo>
                  <a:cubicBezTo>
                    <a:pt x="9852" y="8157"/>
                    <a:pt x="11070" y="8020"/>
                    <a:pt x="11885" y="7221"/>
                  </a:cubicBezTo>
                  <a:cubicBezTo>
                    <a:pt x="12996" y="6131"/>
                    <a:pt x="12854" y="4257"/>
                    <a:pt x="12823" y="3952"/>
                  </a:cubicBezTo>
                  <a:cubicBezTo>
                    <a:pt x="12807" y="3705"/>
                    <a:pt x="12611" y="3506"/>
                    <a:pt x="12362" y="3487"/>
                  </a:cubicBezTo>
                  <a:cubicBezTo>
                    <a:pt x="12305" y="3482"/>
                    <a:pt x="12168" y="3472"/>
                    <a:pt x="11976" y="3472"/>
                  </a:cubicBezTo>
                  <a:cubicBezTo>
                    <a:pt x="11624" y="3472"/>
                    <a:pt x="11089" y="3506"/>
                    <a:pt x="10534" y="3671"/>
                  </a:cubicBezTo>
                  <a:cubicBezTo>
                    <a:pt x="10578" y="3483"/>
                    <a:pt x="10600" y="3291"/>
                    <a:pt x="10603" y="3098"/>
                  </a:cubicBezTo>
                  <a:cubicBezTo>
                    <a:pt x="10616" y="1544"/>
                    <a:pt x="9190" y="316"/>
                    <a:pt x="8954" y="124"/>
                  </a:cubicBezTo>
                  <a:cubicBezTo>
                    <a:pt x="8860" y="42"/>
                    <a:pt x="8743" y="0"/>
                    <a:pt x="8625"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grpSp>
      <p:grpSp>
        <p:nvGrpSpPr>
          <p:cNvPr id="16" name="Google Shape;1555;p64">
            <a:extLst>
              <a:ext uri="{FF2B5EF4-FFF2-40B4-BE49-F238E27FC236}">
                <a16:creationId xmlns:a16="http://schemas.microsoft.com/office/drawing/2014/main" id="{11747D28-A94F-5E42-BB0D-8C7B5D0BA4A9}"/>
              </a:ext>
            </a:extLst>
          </p:cNvPr>
          <p:cNvGrpSpPr/>
          <p:nvPr/>
        </p:nvGrpSpPr>
        <p:grpSpPr>
          <a:xfrm>
            <a:off x="4461530" y="4709006"/>
            <a:ext cx="732537" cy="728065"/>
            <a:chOff x="5229225" y="1270016"/>
            <a:chExt cx="538426" cy="535139"/>
          </a:xfrm>
          <a:solidFill>
            <a:schemeClr val="bg1"/>
          </a:solidFill>
        </p:grpSpPr>
        <p:sp>
          <p:nvSpPr>
            <p:cNvPr id="28" name="Google Shape;1556;p64">
              <a:extLst>
                <a:ext uri="{FF2B5EF4-FFF2-40B4-BE49-F238E27FC236}">
                  <a16:creationId xmlns:a16="http://schemas.microsoft.com/office/drawing/2014/main" id="{5D6BC434-5DE1-C31E-FC6F-1A731B52B867}"/>
                </a:ext>
              </a:extLst>
            </p:cNvPr>
            <p:cNvSpPr/>
            <p:nvPr/>
          </p:nvSpPr>
          <p:spPr>
            <a:xfrm>
              <a:off x="5534232" y="1708008"/>
              <a:ext cx="116406" cy="96917"/>
            </a:xfrm>
            <a:custGeom>
              <a:avLst/>
              <a:gdLst/>
              <a:ahLst/>
              <a:cxnLst/>
              <a:rect l="l" t="t" r="r" b="b"/>
              <a:pathLst>
                <a:path w="5561" h="4630" extrusionOk="0">
                  <a:moveTo>
                    <a:pt x="1098" y="1017"/>
                  </a:moveTo>
                  <a:lnTo>
                    <a:pt x="1098" y="1017"/>
                  </a:lnTo>
                  <a:cubicBezTo>
                    <a:pt x="1382" y="1051"/>
                    <a:pt x="1718" y="1142"/>
                    <a:pt x="1931" y="1351"/>
                  </a:cubicBezTo>
                  <a:cubicBezTo>
                    <a:pt x="2145" y="1562"/>
                    <a:pt x="2234" y="1899"/>
                    <a:pt x="2268" y="2184"/>
                  </a:cubicBezTo>
                  <a:cubicBezTo>
                    <a:pt x="1977" y="2158"/>
                    <a:pt x="1634" y="2074"/>
                    <a:pt x="1420" y="1863"/>
                  </a:cubicBezTo>
                  <a:cubicBezTo>
                    <a:pt x="1210" y="1657"/>
                    <a:pt x="1126" y="1311"/>
                    <a:pt x="1098" y="1017"/>
                  </a:cubicBezTo>
                  <a:close/>
                  <a:moveTo>
                    <a:pt x="4469" y="1017"/>
                  </a:moveTo>
                  <a:cubicBezTo>
                    <a:pt x="4443" y="1311"/>
                    <a:pt x="4359" y="1656"/>
                    <a:pt x="4148" y="1863"/>
                  </a:cubicBezTo>
                  <a:cubicBezTo>
                    <a:pt x="3935" y="2072"/>
                    <a:pt x="3590" y="2158"/>
                    <a:pt x="3300" y="2184"/>
                  </a:cubicBezTo>
                  <a:cubicBezTo>
                    <a:pt x="3333" y="1897"/>
                    <a:pt x="3424" y="1560"/>
                    <a:pt x="3637" y="1351"/>
                  </a:cubicBezTo>
                  <a:cubicBezTo>
                    <a:pt x="3851" y="1142"/>
                    <a:pt x="4185" y="1051"/>
                    <a:pt x="4469" y="1017"/>
                  </a:cubicBezTo>
                  <a:close/>
                  <a:moveTo>
                    <a:pt x="802" y="0"/>
                  </a:moveTo>
                  <a:cubicBezTo>
                    <a:pt x="685" y="0"/>
                    <a:pt x="601" y="7"/>
                    <a:pt x="565" y="10"/>
                  </a:cubicBezTo>
                  <a:cubicBezTo>
                    <a:pt x="319" y="27"/>
                    <a:pt x="123" y="220"/>
                    <a:pt x="102" y="466"/>
                  </a:cubicBezTo>
                  <a:cubicBezTo>
                    <a:pt x="76" y="721"/>
                    <a:pt x="1" y="1871"/>
                    <a:pt x="719" y="2576"/>
                  </a:cubicBezTo>
                  <a:cubicBezTo>
                    <a:pt x="1186" y="3032"/>
                    <a:pt x="1828" y="3160"/>
                    <a:pt x="2284" y="3188"/>
                  </a:cubicBezTo>
                  <a:lnTo>
                    <a:pt x="2284" y="4131"/>
                  </a:lnTo>
                  <a:cubicBezTo>
                    <a:pt x="2284" y="4407"/>
                    <a:pt x="2508" y="4630"/>
                    <a:pt x="2784" y="4630"/>
                  </a:cubicBezTo>
                  <a:cubicBezTo>
                    <a:pt x="3059" y="4630"/>
                    <a:pt x="3283" y="4407"/>
                    <a:pt x="3283" y="4131"/>
                  </a:cubicBezTo>
                  <a:lnTo>
                    <a:pt x="3283" y="3188"/>
                  </a:lnTo>
                  <a:cubicBezTo>
                    <a:pt x="3739" y="3160"/>
                    <a:pt x="4381" y="3032"/>
                    <a:pt x="4846" y="2576"/>
                  </a:cubicBezTo>
                  <a:cubicBezTo>
                    <a:pt x="5560" y="1875"/>
                    <a:pt x="5491" y="736"/>
                    <a:pt x="5465" y="471"/>
                  </a:cubicBezTo>
                  <a:cubicBezTo>
                    <a:pt x="5447" y="225"/>
                    <a:pt x="5251" y="29"/>
                    <a:pt x="5005" y="10"/>
                  </a:cubicBezTo>
                  <a:cubicBezTo>
                    <a:pt x="4969" y="7"/>
                    <a:pt x="4885" y="0"/>
                    <a:pt x="4768" y="0"/>
                  </a:cubicBezTo>
                  <a:cubicBezTo>
                    <a:pt x="4349" y="0"/>
                    <a:pt x="3510" y="78"/>
                    <a:pt x="2938" y="640"/>
                  </a:cubicBezTo>
                  <a:cubicBezTo>
                    <a:pt x="2882" y="694"/>
                    <a:pt x="2831" y="752"/>
                    <a:pt x="2784" y="812"/>
                  </a:cubicBezTo>
                  <a:cubicBezTo>
                    <a:pt x="2735" y="752"/>
                    <a:pt x="2683" y="693"/>
                    <a:pt x="2629" y="640"/>
                  </a:cubicBezTo>
                  <a:cubicBezTo>
                    <a:pt x="2057" y="78"/>
                    <a:pt x="1219" y="0"/>
                    <a:pt x="802"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29" name="Google Shape;1557;p64">
              <a:extLst>
                <a:ext uri="{FF2B5EF4-FFF2-40B4-BE49-F238E27FC236}">
                  <a16:creationId xmlns:a16="http://schemas.microsoft.com/office/drawing/2014/main" id="{C73287C8-5FB6-B6F1-5198-11AEAEF0F0D9}"/>
                </a:ext>
              </a:extLst>
            </p:cNvPr>
            <p:cNvSpPr/>
            <p:nvPr/>
          </p:nvSpPr>
          <p:spPr>
            <a:xfrm>
              <a:off x="5651266" y="1708008"/>
              <a:ext cx="116385" cy="97148"/>
            </a:xfrm>
            <a:custGeom>
              <a:avLst/>
              <a:gdLst/>
              <a:ahLst/>
              <a:cxnLst/>
              <a:rect l="l" t="t" r="r" b="b"/>
              <a:pathLst>
                <a:path w="5560" h="4641" extrusionOk="0">
                  <a:moveTo>
                    <a:pt x="1097" y="1017"/>
                  </a:moveTo>
                  <a:lnTo>
                    <a:pt x="1097" y="1017"/>
                  </a:lnTo>
                  <a:cubicBezTo>
                    <a:pt x="1381" y="1051"/>
                    <a:pt x="1715" y="1142"/>
                    <a:pt x="1929" y="1351"/>
                  </a:cubicBezTo>
                  <a:cubicBezTo>
                    <a:pt x="2144" y="1562"/>
                    <a:pt x="2234" y="1899"/>
                    <a:pt x="2268" y="2184"/>
                  </a:cubicBezTo>
                  <a:cubicBezTo>
                    <a:pt x="1976" y="2158"/>
                    <a:pt x="1633" y="2074"/>
                    <a:pt x="1418" y="1863"/>
                  </a:cubicBezTo>
                  <a:cubicBezTo>
                    <a:pt x="1208" y="1657"/>
                    <a:pt x="1124" y="1311"/>
                    <a:pt x="1097" y="1017"/>
                  </a:cubicBezTo>
                  <a:close/>
                  <a:moveTo>
                    <a:pt x="4469" y="1017"/>
                  </a:moveTo>
                  <a:lnTo>
                    <a:pt x="4469" y="1017"/>
                  </a:lnTo>
                  <a:cubicBezTo>
                    <a:pt x="4442" y="1311"/>
                    <a:pt x="4358" y="1656"/>
                    <a:pt x="4148" y="1863"/>
                  </a:cubicBezTo>
                  <a:cubicBezTo>
                    <a:pt x="3933" y="2072"/>
                    <a:pt x="3590" y="2158"/>
                    <a:pt x="3298" y="2184"/>
                  </a:cubicBezTo>
                  <a:cubicBezTo>
                    <a:pt x="3332" y="1897"/>
                    <a:pt x="3423" y="1560"/>
                    <a:pt x="3635" y="1351"/>
                  </a:cubicBezTo>
                  <a:cubicBezTo>
                    <a:pt x="3849" y="1142"/>
                    <a:pt x="4185" y="1051"/>
                    <a:pt x="4469" y="1017"/>
                  </a:cubicBezTo>
                  <a:close/>
                  <a:moveTo>
                    <a:pt x="4767" y="0"/>
                  </a:moveTo>
                  <a:cubicBezTo>
                    <a:pt x="4349" y="0"/>
                    <a:pt x="3510" y="78"/>
                    <a:pt x="2937" y="640"/>
                  </a:cubicBezTo>
                  <a:cubicBezTo>
                    <a:pt x="2882" y="694"/>
                    <a:pt x="2830" y="752"/>
                    <a:pt x="2783" y="812"/>
                  </a:cubicBezTo>
                  <a:cubicBezTo>
                    <a:pt x="2736" y="752"/>
                    <a:pt x="2683" y="693"/>
                    <a:pt x="2628" y="638"/>
                  </a:cubicBezTo>
                  <a:cubicBezTo>
                    <a:pt x="2056" y="78"/>
                    <a:pt x="1217" y="1"/>
                    <a:pt x="800" y="1"/>
                  </a:cubicBezTo>
                  <a:cubicBezTo>
                    <a:pt x="685" y="1"/>
                    <a:pt x="602" y="7"/>
                    <a:pt x="566" y="10"/>
                  </a:cubicBezTo>
                  <a:cubicBezTo>
                    <a:pt x="320" y="27"/>
                    <a:pt x="122" y="220"/>
                    <a:pt x="102" y="466"/>
                  </a:cubicBezTo>
                  <a:cubicBezTo>
                    <a:pt x="75" y="721"/>
                    <a:pt x="0" y="1871"/>
                    <a:pt x="719" y="2576"/>
                  </a:cubicBezTo>
                  <a:cubicBezTo>
                    <a:pt x="1185" y="3032"/>
                    <a:pt x="1827" y="3160"/>
                    <a:pt x="2284" y="3188"/>
                  </a:cubicBezTo>
                  <a:lnTo>
                    <a:pt x="2284" y="4131"/>
                  </a:lnTo>
                  <a:cubicBezTo>
                    <a:pt x="2278" y="4410"/>
                    <a:pt x="2503" y="4640"/>
                    <a:pt x="2783" y="4640"/>
                  </a:cubicBezTo>
                  <a:cubicBezTo>
                    <a:pt x="3063" y="4640"/>
                    <a:pt x="3286" y="4410"/>
                    <a:pt x="3282" y="4131"/>
                  </a:cubicBezTo>
                  <a:lnTo>
                    <a:pt x="3282" y="3188"/>
                  </a:lnTo>
                  <a:cubicBezTo>
                    <a:pt x="3738" y="3160"/>
                    <a:pt x="4380" y="3032"/>
                    <a:pt x="4846" y="2576"/>
                  </a:cubicBezTo>
                  <a:cubicBezTo>
                    <a:pt x="5560" y="1875"/>
                    <a:pt x="5490" y="736"/>
                    <a:pt x="5464" y="471"/>
                  </a:cubicBezTo>
                  <a:cubicBezTo>
                    <a:pt x="5445" y="225"/>
                    <a:pt x="5250" y="29"/>
                    <a:pt x="5005" y="10"/>
                  </a:cubicBezTo>
                  <a:cubicBezTo>
                    <a:pt x="4968" y="7"/>
                    <a:pt x="4884" y="0"/>
                    <a:pt x="4767"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0" name="Google Shape;1558;p64">
              <a:extLst>
                <a:ext uri="{FF2B5EF4-FFF2-40B4-BE49-F238E27FC236}">
                  <a16:creationId xmlns:a16="http://schemas.microsoft.com/office/drawing/2014/main" id="{128555E7-F743-D6FF-CA76-2D6299722F25}"/>
                </a:ext>
              </a:extLst>
            </p:cNvPr>
            <p:cNvSpPr/>
            <p:nvPr/>
          </p:nvSpPr>
          <p:spPr>
            <a:xfrm>
              <a:off x="5287752" y="1580382"/>
              <a:ext cx="116385" cy="96917"/>
            </a:xfrm>
            <a:custGeom>
              <a:avLst/>
              <a:gdLst/>
              <a:ahLst/>
              <a:cxnLst/>
              <a:rect l="l" t="t" r="r" b="b"/>
              <a:pathLst>
                <a:path w="5560" h="4630" extrusionOk="0">
                  <a:moveTo>
                    <a:pt x="1094" y="1017"/>
                  </a:moveTo>
                  <a:lnTo>
                    <a:pt x="1094" y="1017"/>
                  </a:lnTo>
                  <a:cubicBezTo>
                    <a:pt x="1378" y="1051"/>
                    <a:pt x="1714" y="1142"/>
                    <a:pt x="1928" y="1351"/>
                  </a:cubicBezTo>
                  <a:cubicBezTo>
                    <a:pt x="2141" y="1562"/>
                    <a:pt x="2231" y="1899"/>
                    <a:pt x="2265" y="2184"/>
                  </a:cubicBezTo>
                  <a:cubicBezTo>
                    <a:pt x="1973" y="2158"/>
                    <a:pt x="1630" y="2074"/>
                    <a:pt x="1417" y="1864"/>
                  </a:cubicBezTo>
                  <a:cubicBezTo>
                    <a:pt x="1206" y="1657"/>
                    <a:pt x="1122" y="1311"/>
                    <a:pt x="1094" y="1017"/>
                  </a:cubicBezTo>
                  <a:close/>
                  <a:moveTo>
                    <a:pt x="4466" y="1017"/>
                  </a:moveTo>
                  <a:lnTo>
                    <a:pt x="4466" y="1017"/>
                  </a:lnTo>
                  <a:cubicBezTo>
                    <a:pt x="4439" y="1311"/>
                    <a:pt x="4355" y="1656"/>
                    <a:pt x="4145" y="1864"/>
                  </a:cubicBezTo>
                  <a:cubicBezTo>
                    <a:pt x="3931" y="2073"/>
                    <a:pt x="3587" y="2158"/>
                    <a:pt x="3297" y="2184"/>
                  </a:cubicBezTo>
                  <a:cubicBezTo>
                    <a:pt x="3329" y="1899"/>
                    <a:pt x="3421" y="1560"/>
                    <a:pt x="3634" y="1351"/>
                  </a:cubicBezTo>
                  <a:cubicBezTo>
                    <a:pt x="3847" y="1142"/>
                    <a:pt x="4182" y="1051"/>
                    <a:pt x="4466" y="1017"/>
                  </a:cubicBezTo>
                  <a:close/>
                  <a:moveTo>
                    <a:pt x="4762" y="1"/>
                  </a:moveTo>
                  <a:cubicBezTo>
                    <a:pt x="4342" y="1"/>
                    <a:pt x="3507" y="78"/>
                    <a:pt x="2935" y="639"/>
                  </a:cubicBezTo>
                  <a:cubicBezTo>
                    <a:pt x="2880" y="693"/>
                    <a:pt x="2829" y="752"/>
                    <a:pt x="2780" y="812"/>
                  </a:cubicBezTo>
                  <a:cubicBezTo>
                    <a:pt x="2733" y="752"/>
                    <a:pt x="2681" y="693"/>
                    <a:pt x="2627" y="639"/>
                  </a:cubicBezTo>
                  <a:cubicBezTo>
                    <a:pt x="2054" y="79"/>
                    <a:pt x="1220" y="1"/>
                    <a:pt x="800" y="1"/>
                  </a:cubicBezTo>
                  <a:cubicBezTo>
                    <a:pt x="688" y="1"/>
                    <a:pt x="606" y="6"/>
                    <a:pt x="566" y="10"/>
                  </a:cubicBezTo>
                  <a:cubicBezTo>
                    <a:pt x="318" y="26"/>
                    <a:pt x="121" y="220"/>
                    <a:pt x="100" y="468"/>
                  </a:cubicBezTo>
                  <a:cubicBezTo>
                    <a:pt x="74" y="725"/>
                    <a:pt x="0" y="1872"/>
                    <a:pt x="717" y="2576"/>
                  </a:cubicBezTo>
                  <a:cubicBezTo>
                    <a:pt x="1183" y="3033"/>
                    <a:pt x="1825" y="3161"/>
                    <a:pt x="2282" y="3189"/>
                  </a:cubicBezTo>
                  <a:lnTo>
                    <a:pt x="2282" y="4131"/>
                  </a:lnTo>
                  <a:cubicBezTo>
                    <a:pt x="2282" y="4406"/>
                    <a:pt x="2505" y="4630"/>
                    <a:pt x="2782" y="4630"/>
                  </a:cubicBezTo>
                  <a:cubicBezTo>
                    <a:pt x="3057" y="4630"/>
                    <a:pt x="3281" y="4406"/>
                    <a:pt x="3281" y="4131"/>
                  </a:cubicBezTo>
                  <a:lnTo>
                    <a:pt x="3281" y="3189"/>
                  </a:lnTo>
                  <a:cubicBezTo>
                    <a:pt x="3737" y="3161"/>
                    <a:pt x="4379" y="3033"/>
                    <a:pt x="4844" y="2576"/>
                  </a:cubicBezTo>
                  <a:cubicBezTo>
                    <a:pt x="5560" y="1875"/>
                    <a:pt x="5489" y="736"/>
                    <a:pt x="5463" y="471"/>
                  </a:cubicBezTo>
                  <a:lnTo>
                    <a:pt x="5461" y="471"/>
                  </a:lnTo>
                  <a:cubicBezTo>
                    <a:pt x="5442" y="225"/>
                    <a:pt x="5248" y="29"/>
                    <a:pt x="5002" y="10"/>
                  </a:cubicBezTo>
                  <a:cubicBezTo>
                    <a:pt x="4964" y="7"/>
                    <a:pt x="4879" y="1"/>
                    <a:pt x="4762"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1" name="Google Shape;1559;p64">
              <a:extLst>
                <a:ext uri="{FF2B5EF4-FFF2-40B4-BE49-F238E27FC236}">
                  <a16:creationId xmlns:a16="http://schemas.microsoft.com/office/drawing/2014/main" id="{73BA158B-42EE-096A-D54D-0264F6F2303D}"/>
                </a:ext>
              </a:extLst>
            </p:cNvPr>
            <p:cNvSpPr/>
            <p:nvPr/>
          </p:nvSpPr>
          <p:spPr>
            <a:xfrm>
              <a:off x="5594371" y="1580382"/>
              <a:ext cx="116364" cy="97106"/>
            </a:xfrm>
            <a:custGeom>
              <a:avLst/>
              <a:gdLst/>
              <a:ahLst/>
              <a:cxnLst/>
              <a:rect l="l" t="t" r="r" b="b"/>
              <a:pathLst>
                <a:path w="5559" h="4639" extrusionOk="0">
                  <a:moveTo>
                    <a:pt x="1094" y="1017"/>
                  </a:moveTo>
                  <a:cubicBezTo>
                    <a:pt x="1378" y="1051"/>
                    <a:pt x="1713" y="1142"/>
                    <a:pt x="1926" y="1351"/>
                  </a:cubicBezTo>
                  <a:cubicBezTo>
                    <a:pt x="2140" y="1562"/>
                    <a:pt x="2231" y="1899"/>
                    <a:pt x="2265" y="2184"/>
                  </a:cubicBezTo>
                  <a:cubicBezTo>
                    <a:pt x="1973" y="2158"/>
                    <a:pt x="1630" y="2074"/>
                    <a:pt x="1417" y="1864"/>
                  </a:cubicBezTo>
                  <a:cubicBezTo>
                    <a:pt x="1206" y="1657"/>
                    <a:pt x="1122" y="1311"/>
                    <a:pt x="1094" y="1017"/>
                  </a:cubicBezTo>
                  <a:close/>
                  <a:moveTo>
                    <a:pt x="4466" y="1017"/>
                  </a:moveTo>
                  <a:lnTo>
                    <a:pt x="4466" y="1017"/>
                  </a:lnTo>
                  <a:cubicBezTo>
                    <a:pt x="4439" y="1311"/>
                    <a:pt x="4355" y="1656"/>
                    <a:pt x="4145" y="1864"/>
                  </a:cubicBezTo>
                  <a:cubicBezTo>
                    <a:pt x="3931" y="2073"/>
                    <a:pt x="3587" y="2158"/>
                    <a:pt x="3295" y="2184"/>
                  </a:cubicBezTo>
                  <a:cubicBezTo>
                    <a:pt x="3329" y="1899"/>
                    <a:pt x="3420" y="1560"/>
                    <a:pt x="3634" y="1351"/>
                  </a:cubicBezTo>
                  <a:cubicBezTo>
                    <a:pt x="3846" y="1142"/>
                    <a:pt x="4182" y="1051"/>
                    <a:pt x="4466" y="1017"/>
                  </a:cubicBezTo>
                  <a:close/>
                  <a:moveTo>
                    <a:pt x="4761" y="1"/>
                  </a:moveTo>
                  <a:cubicBezTo>
                    <a:pt x="4341" y="1"/>
                    <a:pt x="3507" y="78"/>
                    <a:pt x="2935" y="639"/>
                  </a:cubicBezTo>
                  <a:cubicBezTo>
                    <a:pt x="2880" y="693"/>
                    <a:pt x="2829" y="752"/>
                    <a:pt x="2780" y="812"/>
                  </a:cubicBezTo>
                  <a:cubicBezTo>
                    <a:pt x="2733" y="752"/>
                    <a:pt x="2681" y="693"/>
                    <a:pt x="2627" y="639"/>
                  </a:cubicBezTo>
                  <a:cubicBezTo>
                    <a:pt x="2056" y="79"/>
                    <a:pt x="1221" y="1"/>
                    <a:pt x="801" y="1"/>
                  </a:cubicBezTo>
                  <a:cubicBezTo>
                    <a:pt x="689" y="1"/>
                    <a:pt x="606" y="6"/>
                    <a:pt x="566" y="10"/>
                  </a:cubicBezTo>
                  <a:cubicBezTo>
                    <a:pt x="318" y="26"/>
                    <a:pt x="120" y="220"/>
                    <a:pt x="100" y="468"/>
                  </a:cubicBezTo>
                  <a:cubicBezTo>
                    <a:pt x="74" y="725"/>
                    <a:pt x="0" y="1872"/>
                    <a:pt x="717" y="2576"/>
                  </a:cubicBezTo>
                  <a:cubicBezTo>
                    <a:pt x="1183" y="3033"/>
                    <a:pt x="1825" y="3161"/>
                    <a:pt x="2281" y="3189"/>
                  </a:cubicBezTo>
                  <a:lnTo>
                    <a:pt x="2281" y="4131"/>
                  </a:lnTo>
                  <a:cubicBezTo>
                    <a:pt x="2277" y="4411"/>
                    <a:pt x="2500" y="4639"/>
                    <a:pt x="2780" y="4639"/>
                  </a:cubicBezTo>
                  <a:cubicBezTo>
                    <a:pt x="3060" y="4639"/>
                    <a:pt x="3285" y="4411"/>
                    <a:pt x="3279" y="4131"/>
                  </a:cubicBezTo>
                  <a:lnTo>
                    <a:pt x="3279" y="3189"/>
                  </a:lnTo>
                  <a:cubicBezTo>
                    <a:pt x="3736" y="3161"/>
                    <a:pt x="4379" y="3033"/>
                    <a:pt x="4844" y="2576"/>
                  </a:cubicBezTo>
                  <a:cubicBezTo>
                    <a:pt x="5558" y="1875"/>
                    <a:pt x="5488" y="736"/>
                    <a:pt x="5461" y="471"/>
                  </a:cubicBezTo>
                  <a:cubicBezTo>
                    <a:pt x="5442" y="223"/>
                    <a:pt x="5248" y="29"/>
                    <a:pt x="5002" y="10"/>
                  </a:cubicBezTo>
                  <a:cubicBezTo>
                    <a:pt x="4964" y="7"/>
                    <a:pt x="4878" y="1"/>
                    <a:pt x="4761"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2" name="Google Shape;1560;p64">
              <a:extLst>
                <a:ext uri="{FF2B5EF4-FFF2-40B4-BE49-F238E27FC236}">
                  <a16:creationId xmlns:a16="http://schemas.microsoft.com/office/drawing/2014/main" id="{87F9472C-71F5-A0A0-18D3-D589229B4EF4}"/>
                </a:ext>
              </a:extLst>
            </p:cNvPr>
            <p:cNvSpPr/>
            <p:nvPr/>
          </p:nvSpPr>
          <p:spPr>
            <a:xfrm>
              <a:off x="5229225" y="1708008"/>
              <a:ext cx="116385" cy="96917"/>
            </a:xfrm>
            <a:custGeom>
              <a:avLst/>
              <a:gdLst/>
              <a:ahLst/>
              <a:cxnLst/>
              <a:rect l="l" t="t" r="r" b="b"/>
              <a:pathLst>
                <a:path w="5560" h="4630" extrusionOk="0">
                  <a:moveTo>
                    <a:pt x="1096" y="1017"/>
                  </a:moveTo>
                  <a:lnTo>
                    <a:pt x="1096" y="1017"/>
                  </a:lnTo>
                  <a:cubicBezTo>
                    <a:pt x="1380" y="1051"/>
                    <a:pt x="1714" y="1142"/>
                    <a:pt x="1928" y="1351"/>
                  </a:cubicBezTo>
                  <a:cubicBezTo>
                    <a:pt x="2141" y="1562"/>
                    <a:pt x="2232" y="1899"/>
                    <a:pt x="2266" y="2184"/>
                  </a:cubicBezTo>
                  <a:cubicBezTo>
                    <a:pt x="1975" y="2158"/>
                    <a:pt x="1632" y="2074"/>
                    <a:pt x="1417" y="1863"/>
                  </a:cubicBezTo>
                  <a:cubicBezTo>
                    <a:pt x="1206" y="1657"/>
                    <a:pt x="1122" y="1311"/>
                    <a:pt x="1096" y="1017"/>
                  </a:cubicBezTo>
                  <a:close/>
                  <a:moveTo>
                    <a:pt x="4467" y="1017"/>
                  </a:moveTo>
                  <a:cubicBezTo>
                    <a:pt x="4441" y="1311"/>
                    <a:pt x="4357" y="1656"/>
                    <a:pt x="4146" y="1863"/>
                  </a:cubicBezTo>
                  <a:cubicBezTo>
                    <a:pt x="3931" y="2072"/>
                    <a:pt x="3588" y="2158"/>
                    <a:pt x="3297" y="2184"/>
                  </a:cubicBezTo>
                  <a:cubicBezTo>
                    <a:pt x="3331" y="1897"/>
                    <a:pt x="3422" y="1560"/>
                    <a:pt x="3636" y="1351"/>
                  </a:cubicBezTo>
                  <a:cubicBezTo>
                    <a:pt x="3849" y="1142"/>
                    <a:pt x="4183" y="1051"/>
                    <a:pt x="4467" y="1017"/>
                  </a:cubicBezTo>
                  <a:close/>
                  <a:moveTo>
                    <a:pt x="801" y="0"/>
                  </a:moveTo>
                  <a:cubicBezTo>
                    <a:pt x="685" y="0"/>
                    <a:pt x="601" y="7"/>
                    <a:pt x="564" y="10"/>
                  </a:cubicBezTo>
                  <a:cubicBezTo>
                    <a:pt x="318" y="27"/>
                    <a:pt x="123" y="220"/>
                    <a:pt x="102" y="466"/>
                  </a:cubicBezTo>
                  <a:cubicBezTo>
                    <a:pt x="74" y="721"/>
                    <a:pt x="0" y="1871"/>
                    <a:pt x="719" y="2576"/>
                  </a:cubicBezTo>
                  <a:cubicBezTo>
                    <a:pt x="1184" y="3032"/>
                    <a:pt x="1826" y="3160"/>
                    <a:pt x="2282" y="3188"/>
                  </a:cubicBezTo>
                  <a:lnTo>
                    <a:pt x="2282" y="4131"/>
                  </a:lnTo>
                  <a:cubicBezTo>
                    <a:pt x="2282" y="4407"/>
                    <a:pt x="2506" y="4630"/>
                    <a:pt x="2782" y="4630"/>
                  </a:cubicBezTo>
                  <a:cubicBezTo>
                    <a:pt x="3057" y="4630"/>
                    <a:pt x="3281" y="4407"/>
                    <a:pt x="3281" y="4131"/>
                  </a:cubicBezTo>
                  <a:lnTo>
                    <a:pt x="3281" y="3188"/>
                  </a:lnTo>
                  <a:cubicBezTo>
                    <a:pt x="3737" y="3160"/>
                    <a:pt x="4381" y="3032"/>
                    <a:pt x="4846" y="2576"/>
                  </a:cubicBezTo>
                  <a:cubicBezTo>
                    <a:pt x="5560" y="1875"/>
                    <a:pt x="5489" y="736"/>
                    <a:pt x="5463" y="471"/>
                  </a:cubicBezTo>
                  <a:cubicBezTo>
                    <a:pt x="5444" y="225"/>
                    <a:pt x="5249" y="29"/>
                    <a:pt x="5003" y="10"/>
                  </a:cubicBezTo>
                  <a:cubicBezTo>
                    <a:pt x="4967" y="7"/>
                    <a:pt x="4883" y="0"/>
                    <a:pt x="4767" y="0"/>
                  </a:cubicBezTo>
                  <a:cubicBezTo>
                    <a:pt x="4348" y="0"/>
                    <a:pt x="3509" y="78"/>
                    <a:pt x="2936" y="640"/>
                  </a:cubicBezTo>
                  <a:cubicBezTo>
                    <a:pt x="2882" y="694"/>
                    <a:pt x="2829" y="752"/>
                    <a:pt x="2782" y="812"/>
                  </a:cubicBezTo>
                  <a:cubicBezTo>
                    <a:pt x="2734" y="752"/>
                    <a:pt x="2683" y="694"/>
                    <a:pt x="2627" y="640"/>
                  </a:cubicBezTo>
                  <a:cubicBezTo>
                    <a:pt x="2056" y="78"/>
                    <a:pt x="1219" y="0"/>
                    <a:pt x="801"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3" name="Google Shape;1561;p64">
              <a:extLst>
                <a:ext uri="{FF2B5EF4-FFF2-40B4-BE49-F238E27FC236}">
                  <a16:creationId xmlns:a16="http://schemas.microsoft.com/office/drawing/2014/main" id="{F5F22EC4-8E3D-14FB-9AD6-74F1293D074D}"/>
                </a:ext>
              </a:extLst>
            </p:cNvPr>
            <p:cNvSpPr/>
            <p:nvPr/>
          </p:nvSpPr>
          <p:spPr>
            <a:xfrm>
              <a:off x="5346237" y="1708008"/>
              <a:ext cx="116406" cy="96729"/>
            </a:xfrm>
            <a:custGeom>
              <a:avLst/>
              <a:gdLst/>
              <a:ahLst/>
              <a:cxnLst/>
              <a:rect l="l" t="t" r="r" b="b"/>
              <a:pathLst>
                <a:path w="5561" h="4621" extrusionOk="0">
                  <a:moveTo>
                    <a:pt x="1096" y="1017"/>
                  </a:moveTo>
                  <a:cubicBezTo>
                    <a:pt x="1380" y="1051"/>
                    <a:pt x="1715" y="1142"/>
                    <a:pt x="1929" y="1351"/>
                  </a:cubicBezTo>
                  <a:cubicBezTo>
                    <a:pt x="2143" y="1562"/>
                    <a:pt x="2233" y="1899"/>
                    <a:pt x="2267" y="2184"/>
                  </a:cubicBezTo>
                  <a:cubicBezTo>
                    <a:pt x="1975" y="2158"/>
                    <a:pt x="1632" y="2074"/>
                    <a:pt x="1419" y="1863"/>
                  </a:cubicBezTo>
                  <a:cubicBezTo>
                    <a:pt x="1208" y="1657"/>
                    <a:pt x="1124" y="1311"/>
                    <a:pt x="1096" y="1017"/>
                  </a:cubicBezTo>
                  <a:close/>
                  <a:moveTo>
                    <a:pt x="4468" y="1017"/>
                  </a:moveTo>
                  <a:lnTo>
                    <a:pt x="4468" y="1017"/>
                  </a:lnTo>
                  <a:cubicBezTo>
                    <a:pt x="4441" y="1311"/>
                    <a:pt x="4357" y="1656"/>
                    <a:pt x="4147" y="1863"/>
                  </a:cubicBezTo>
                  <a:cubicBezTo>
                    <a:pt x="3933" y="2072"/>
                    <a:pt x="3589" y="2158"/>
                    <a:pt x="3299" y="2184"/>
                  </a:cubicBezTo>
                  <a:cubicBezTo>
                    <a:pt x="3331" y="1897"/>
                    <a:pt x="3422" y="1560"/>
                    <a:pt x="3636" y="1351"/>
                  </a:cubicBezTo>
                  <a:cubicBezTo>
                    <a:pt x="3849" y="1142"/>
                    <a:pt x="4184" y="1051"/>
                    <a:pt x="4468" y="1017"/>
                  </a:cubicBezTo>
                  <a:close/>
                  <a:moveTo>
                    <a:pt x="801" y="0"/>
                  </a:moveTo>
                  <a:cubicBezTo>
                    <a:pt x="685" y="0"/>
                    <a:pt x="601" y="7"/>
                    <a:pt x="565" y="10"/>
                  </a:cubicBezTo>
                  <a:cubicBezTo>
                    <a:pt x="319" y="27"/>
                    <a:pt x="123" y="220"/>
                    <a:pt x="102" y="466"/>
                  </a:cubicBezTo>
                  <a:cubicBezTo>
                    <a:pt x="76" y="721"/>
                    <a:pt x="1" y="1871"/>
                    <a:pt x="719" y="2576"/>
                  </a:cubicBezTo>
                  <a:cubicBezTo>
                    <a:pt x="1185" y="3032"/>
                    <a:pt x="1826" y="3160"/>
                    <a:pt x="2283" y="3188"/>
                  </a:cubicBezTo>
                  <a:lnTo>
                    <a:pt x="2283" y="4131"/>
                  </a:lnTo>
                  <a:cubicBezTo>
                    <a:pt x="2289" y="4403"/>
                    <a:pt x="2511" y="4621"/>
                    <a:pt x="2782" y="4621"/>
                  </a:cubicBezTo>
                  <a:cubicBezTo>
                    <a:pt x="3054" y="4621"/>
                    <a:pt x="3277" y="4403"/>
                    <a:pt x="3281" y="4131"/>
                  </a:cubicBezTo>
                  <a:lnTo>
                    <a:pt x="3281" y="3188"/>
                  </a:lnTo>
                  <a:cubicBezTo>
                    <a:pt x="3739" y="3160"/>
                    <a:pt x="4381" y="3032"/>
                    <a:pt x="4846" y="2576"/>
                  </a:cubicBezTo>
                  <a:cubicBezTo>
                    <a:pt x="5560" y="1875"/>
                    <a:pt x="5490" y="736"/>
                    <a:pt x="5463" y="471"/>
                  </a:cubicBezTo>
                  <a:cubicBezTo>
                    <a:pt x="5445" y="225"/>
                    <a:pt x="5250" y="29"/>
                    <a:pt x="5004" y="10"/>
                  </a:cubicBezTo>
                  <a:cubicBezTo>
                    <a:pt x="4967" y="7"/>
                    <a:pt x="4884" y="0"/>
                    <a:pt x="4767" y="0"/>
                  </a:cubicBezTo>
                  <a:cubicBezTo>
                    <a:pt x="4349" y="0"/>
                    <a:pt x="3509" y="78"/>
                    <a:pt x="2937" y="640"/>
                  </a:cubicBezTo>
                  <a:cubicBezTo>
                    <a:pt x="2882" y="693"/>
                    <a:pt x="2831" y="752"/>
                    <a:pt x="2782" y="812"/>
                  </a:cubicBezTo>
                  <a:cubicBezTo>
                    <a:pt x="2735" y="752"/>
                    <a:pt x="2683" y="694"/>
                    <a:pt x="2627" y="640"/>
                  </a:cubicBezTo>
                  <a:cubicBezTo>
                    <a:pt x="2056" y="78"/>
                    <a:pt x="1219" y="0"/>
                    <a:pt x="801"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4" name="Google Shape;1562;p64">
              <a:extLst>
                <a:ext uri="{FF2B5EF4-FFF2-40B4-BE49-F238E27FC236}">
                  <a16:creationId xmlns:a16="http://schemas.microsoft.com/office/drawing/2014/main" id="{C5B21E84-F599-0477-A3E7-03FB1A260CBA}"/>
                </a:ext>
              </a:extLst>
            </p:cNvPr>
            <p:cNvSpPr/>
            <p:nvPr/>
          </p:nvSpPr>
          <p:spPr>
            <a:xfrm>
              <a:off x="5548173" y="1333546"/>
              <a:ext cx="49798" cy="47642"/>
            </a:xfrm>
            <a:custGeom>
              <a:avLst/>
              <a:gdLst/>
              <a:ahLst/>
              <a:cxnLst/>
              <a:rect l="l" t="t" r="r" b="b"/>
              <a:pathLst>
                <a:path w="2379" h="2276" extrusionOk="0">
                  <a:moveTo>
                    <a:pt x="1820" y="0"/>
                  </a:moveTo>
                  <a:cubicBezTo>
                    <a:pt x="1704" y="0"/>
                    <a:pt x="1587" y="41"/>
                    <a:pt x="1492" y="124"/>
                  </a:cubicBezTo>
                  <a:cubicBezTo>
                    <a:pt x="1022" y="536"/>
                    <a:pt x="582" y="982"/>
                    <a:pt x="176" y="1458"/>
                  </a:cubicBezTo>
                  <a:cubicBezTo>
                    <a:pt x="0" y="1668"/>
                    <a:pt x="28" y="1979"/>
                    <a:pt x="236" y="2157"/>
                  </a:cubicBezTo>
                  <a:cubicBezTo>
                    <a:pt x="330" y="2237"/>
                    <a:pt x="445" y="2276"/>
                    <a:pt x="560" y="2276"/>
                  </a:cubicBezTo>
                  <a:cubicBezTo>
                    <a:pt x="699" y="2276"/>
                    <a:pt x="837" y="2218"/>
                    <a:pt x="935" y="2105"/>
                  </a:cubicBezTo>
                  <a:cubicBezTo>
                    <a:pt x="1309" y="1667"/>
                    <a:pt x="1716" y="1254"/>
                    <a:pt x="2150" y="874"/>
                  </a:cubicBezTo>
                  <a:cubicBezTo>
                    <a:pt x="2358" y="693"/>
                    <a:pt x="2378" y="378"/>
                    <a:pt x="2197" y="171"/>
                  </a:cubicBezTo>
                  <a:cubicBezTo>
                    <a:pt x="2098" y="58"/>
                    <a:pt x="1959" y="0"/>
                    <a:pt x="1820"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5" name="Google Shape;1563;p64">
              <a:extLst>
                <a:ext uri="{FF2B5EF4-FFF2-40B4-BE49-F238E27FC236}">
                  <a16:creationId xmlns:a16="http://schemas.microsoft.com/office/drawing/2014/main" id="{23ADB8C1-A71C-44C1-0178-FB075D5C217C}"/>
                </a:ext>
              </a:extLst>
            </p:cNvPr>
            <p:cNvSpPr/>
            <p:nvPr/>
          </p:nvSpPr>
          <p:spPr>
            <a:xfrm>
              <a:off x="5604314" y="1298631"/>
              <a:ext cx="45110" cy="33241"/>
            </a:xfrm>
            <a:custGeom>
              <a:avLst/>
              <a:gdLst/>
              <a:ahLst/>
              <a:cxnLst/>
              <a:rect l="l" t="t" r="r" b="b"/>
              <a:pathLst>
                <a:path w="2155" h="1588" extrusionOk="0">
                  <a:moveTo>
                    <a:pt x="1586" y="0"/>
                  </a:moveTo>
                  <a:cubicBezTo>
                    <a:pt x="1508" y="0"/>
                    <a:pt x="1429" y="19"/>
                    <a:pt x="1355" y="57"/>
                  </a:cubicBezTo>
                  <a:cubicBezTo>
                    <a:pt x="998" y="243"/>
                    <a:pt x="643" y="447"/>
                    <a:pt x="303" y="667"/>
                  </a:cubicBezTo>
                  <a:cubicBezTo>
                    <a:pt x="69" y="815"/>
                    <a:pt x="1" y="1126"/>
                    <a:pt x="151" y="1359"/>
                  </a:cubicBezTo>
                  <a:cubicBezTo>
                    <a:pt x="247" y="1507"/>
                    <a:pt x="407" y="1587"/>
                    <a:pt x="571" y="1587"/>
                  </a:cubicBezTo>
                  <a:cubicBezTo>
                    <a:pt x="664" y="1587"/>
                    <a:pt x="759" y="1561"/>
                    <a:pt x="843" y="1506"/>
                  </a:cubicBezTo>
                  <a:cubicBezTo>
                    <a:pt x="1157" y="1303"/>
                    <a:pt x="1483" y="1114"/>
                    <a:pt x="1815" y="944"/>
                  </a:cubicBezTo>
                  <a:cubicBezTo>
                    <a:pt x="2059" y="817"/>
                    <a:pt x="2155" y="515"/>
                    <a:pt x="2028" y="271"/>
                  </a:cubicBezTo>
                  <a:cubicBezTo>
                    <a:pt x="1940" y="99"/>
                    <a:pt x="1766" y="0"/>
                    <a:pt x="1586"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6" name="Google Shape;1564;p64">
              <a:extLst>
                <a:ext uri="{FF2B5EF4-FFF2-40B4-BE49-F238E27FC236}">
                  <a16:creationId xmlns:a16="http://schemas.microsoft.com/office/drawing/2014/main" id="{87AB1EF5-DD91-D8BE-24A5-B091EDA863F7}"/>
                </a:ext>
              </a:extLst>
            </p:cNvPr>
            <p:cNvSpPr/>
            <p:nvPr/>
          </p:nvSpPr>
          <p:spPr>
            <a:xfrm>
              <a:off x="5657525" y="1280147"/>
              <a:ext cx="37951" cy="25580"/>
            </a:xfrm>
            <a:custGeom>
              <a:avLst/>
              <a:gdLst/>
              <a:ahLst/>
              <a:cxnLst/>
              <a:rect l="l" t="t" r="r" b="b"/>
              <a:pathLst>
                <a:path w="1813" h="1222" extrusionOk="0">
                  <a:moveTo>
                    <a:pt x="1257" y="0"/>
                  </a:moveTo>
                  <a:cubicBezTo>
                    <a:pt x="1211" y="0"/>
                    <a:pt x="1164" y="7"/>
                    <a:pt x="1118" y="20"/>
                  </a:cubicBezTo>
                  <a:cubicBezTo>
                    <a:pt x="879" y="89"/>
                    <a:pt x="636" y="167"/>
                    <a:pt x="402" y="251"/>
                  </a:cubicBezTo>
                  <a:cubicBezTo>
                    <a:pt x="138" y="341"/>
                    <a:pt x="0" y="628"/>
                    <a:pt x="93" y="890"/>
                  </a:cubicBezTo>
                  <a:cubicBezTo>
                    <a:pt x="165" y="1094"/>
                    <a:pt x="358" y="1221"/>
                    <a:pt x="563" y="1221"/>
                  </a:cubicBezTo>
                  <a:cubicBezTo>
                    <a:pt x="620" y="1221"/>
                    <a:pt x="678" y="1211"/>
                    <a:pt x="735" y="1191"/>
                  </a:cubicBezTo>
                  <a:cubicBezTo>
                    <a:pt x="953" y="1114"/>
                    <a:pt x="1175" y="1042"/>
                    <a:pt x="1396" y="979"/>
                  </a:cubicBezTo>
                  <a:cubicBezTo>
                    <a:pt x="1661" y="902"/>
                    <a:pt x="1812" y="625"/>
                    <a:pt x="1736" y="360"/>
                  </a:cubicBezTo>
                  <a:cubicBezTo>
                    <a:pt x="1673" y="142"/>
                    <a:pt x="1474" y="0"/>
                    <a:pt x="1257"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7" name="Google Shape;1565;p64">
              <a:extLst>
                <a:ext uri="{FF2B5EF4-FFF2-40B4-BE49-F238E27FC236}">
                  <a16:creationId xmlns:a16="http://schemas.microsoft.com/office/drawing/2014/main" id="{82F6B69F-E256-9882-D5DD-20B09A832C45}"/>
                </a:ext>
              </a:extLst>
            </p:cNvPr>
            <p:cNvSpPr/>
            <p:nvPr/>
          </p:nvSpPr>
          <p:spPr>
            <a:xfrm>
              <a:off x="5704330" y="1272068"/>
              <a:ext cx="29536" cy="21937"/>
            </a:xfrm>
            <a:custGeom>
              <a:avLst/>
              <a:gdLst/>
              <a:ahLst/>
              <a:cxnLst/>
              <a:rect l="l" t="t" r="r" b="b"/>
              <a:pathLst>
                <a:path w="1411" h="1048" extrusionOk="0">
                  <a:moveTo>
                    <a:pt x="885" y="1"/>
                  </a:moveTo>
                  <a:cubicBezTo>
                    <a:pt x="866" y="1"/>
                    <a:pt x="846" y="2"/>
                    <a:pt x="826" y="4"/>
                  </a:cubicBezTo>
                  <a:lnTo>
                    <a:pt x="816" y="6"/>
                  </a:lnTo>
                  <a:cubicBezTo>
                    <a:pt x="700" y="20"/>
                    <a:pt x="584" y="37"/>
                    <a:pt x="469" y="54"/>
                  </a:cubicBezTo>
                  <a:cubicBezTo>
                    <a:pt x="192" y="92"/>
                    <a:pt x="1" y="350"/>
                    <a:pt x="43" y="625"/>
                  </a:cubicBezTo>
                  <a:cubicBezTo>
                    <a:pt x="81" y="872"/>
                    <a:pt x="295" y="1048"/>
                    <a:pt x="537" y="1048"/>
                  </a:cubicBezTo>
                  <a:cubicBezTo>
                    <a:pt x="565" y="1048"/>
                    <a:pt x="593" y="1046"/>
                    <a:pt x="622" y="1041"/>
                  </a:cubicBezTo>
                  <a:cubicBezTo>
                    <a:pt x="726" y="1024"/>
                    <a:pt x="834" y="1010"/>
                    <a:pt x="943" y="995"/>
                  </a:cubicBezTo>
                  <a:cubicBezTo>
                    <a:pt x="1217" y="963"/>
                    <a:pt x="1411" y="715"/>
                    <a:pt x="1380" y="443"/>
                  </a:cubicBezTo>
                  <a:cubicBezTo>
                    <a:pt x="1350" y="189"/>
                    <a:pt x="1135" y="1"/>
                    <a:pt x="885"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8" name="Google Shape;1566;p64">
              <a:extLst>
                <a:ext uri="{FF2B5EF4-FFF2-40B4-BE49-F238E27FC236}">
                  <a16:creationId xmlns:a16="http://schemas.microsoft.com/office/drawing/2014/main" id="{C0DC1CAE-D4B2-A645-FF16-F76BABC30145}"/>
                </a:ext>
              </a:extLst>
            </p:cNvPr>
            <p:cNvSpPr/>
            <p:nvPr/>
          </p:nvSpPr>
          <p:spPr>
            <a:xfrm>
              <a:off x="5745064" y="1270016"/>
              <a:ext cx="20681" cy="20912"/>
            </a:xfrm>
            <a:custGeom>
              <a:avLst/>
              <a:gdLst/>
              <a:ahLst/>
              <a:cxnLst/>
              <a:rect l="l" t="t" r="r" b="b"/>
              <a:pathLst>
                <a:path w="988" h="999" extrusionOk="0">
                  <a:moveTo>
                    <a:pt x="491" y="1"/>
                  </a:moveTo>
                  <a:cubicBezTo>
                    <a:pt x="219" y="6"/>
                    <a:pt x="1" y="227"/>
                    <a:pt x="1" y="500"/>
                  </a:cubicBezTo>
                  <a:cubicBezTo>
                    <a:pt x="1" y="772"/>
                    <a:pt x="219" y="994"/>
                    <a:pt x="491" y="999"/>
                  </a:cubicBezTo>
                  <a:lnTo>
                    <a:pt x="499" y="999"/>
                  </a:lnTo>
                  <a:cubicBezTo>
                    <a:pt x="769" y="994"/>
                    <a:pt x="987" y="772"/>
                    <a:pt x="987" y="500"/>
                  </a:cubicBezTo>
                  <a:cubicBezTo>
                    <a:pt x="987" y="227"/>
                    <a:pt x="769" y="6"/>
                    <a:pt x="499"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39" name="Google Shape;1567;p64">
              <a:extLst>
                <a:ext uri="{FF2B5EF4-FFF2-40B4-BE49-F238E27FC236}">
                  <a16:creationId xmlns:a16="http://schemas.microsoft.com/office/drawing/2014/main" id="{9E5A2591-9AED-8A25-1358-AF212AE4C1AC}"/>
                </a:ext>
              </a:extLst>
            </p:cNvPr>
            <p:cNvSpPr/>
            <p:nvPr/>
          </p:nvSpPr>
          <p:spPr>
            <a:xfrm>
              <a:off x="5444181" y="1396009"/>
              <a:ext cx="108451" cy="408916"/>
            </a:xfrm>
            <a:custGeom>
              <a:avLst/>
              <a:gdLst/>
              <a:ahLst/>
              <a:cxnLst/>
              <a:rect l="l" t="t" r="r" b="b"/>
              <a:pathLst>
                <a:path w="5181" h="19535" extrusionOk="0">
                  <a:moveTo>
                    <a:pt x="3193" y="7257"/>
                  </a:moveTo>
                  <a:lnTo>
                    <a:pt x="3193" y="18537"/>
                  </a:lnTo>
                  <a:lnTo>
                    <a:pt x="1994" y="18537"/>
                  </a:lnTo>
                  <a:lnTo>
                    <a:pt x="1994" y="9553"/>
                  </a:lnTo>
                  <a:lnTo>
                    <a:pt x="2594" y="9553"/>
                  </a:lnTo>
                  <a:cubicBezTo>
                    <a:pt x="2597" y="9553"/>
                    <a:pt x="2601" y="9553"/>
                    <a:pt x="2604" y="9553"/>
                  </a:cubicBezTo>
                  <a:cubicBezTo>
                    <a:pt x="2879" y="9553"/>
                    <a:pt x="3103" y="9330"/>
                    <a:pt x="3103" y="9053"/>
                  </a:cubicBezTo>
                  <a:cubicBezTo>
                    <a:pt x="3103" y="8777"/>
                    <a:pt x="2879" y="8554"/>
                    <a:pt x="2604" y="8554"/>
                  </a:cubicBezTo>
                  <a:cubicBezTo>
                    <a:pt x="2601" y="8554"/>
                    <a:pt x="2597" y="8554"/>
                    <a:pt x="2594" y="8554"/>
                  </a:cubicBezTo>
                  <a:lnTo>
                    <a:pt x="1994" y="8554"/>
                  </a:lnTo>
                  <a:lnTo>
                    <a:pt x="1994" y="7257"/>
                  </a:lnTo>
                  <a:close/>
                  <a:moveTo>
                    <a:pt x="881" y="1"/>
                  </a:moveTo>
                  <a:cubicBezTo>
                    <a:pt x="795" y="1"/>
                    <a:pt x="707" y="23"/>
                    <a:pt x="628" y="71"/>
                  </a:cubicBezTo>
                  <a:cubicBezTo>
                    <a:pt x="388" y="212"/>
                    <a:pt x="311" y="523"/>
                    <a:pt x="457" y="761"/>
                  </a:cubicBezTo>
                  <a:cubicBezTo>
                    <a:pt x="1064" y="1786"/>
                    <a:pt x="1511" y="2899"/>
                    <a:pt x="1784" y="4061"/>
                  </a:cubicBezTo>
                  <a:cubicBezTo>
                    <a:pt x="1632" y="3797"/>
                    <a:pt x="1470" y="3538"/>
                    <a:pt x="1301" y="3285"/>
                  </a:cubicBezTo>
                  <a:cubicBezTo>
                    <a:pt x="1204" y="3142"/>
                    <a:pt x="1046" y="3065"/>
                    <a:pt x="885" y="3065"/>
                  </a:cubicBezTo>
                  <a:cubicBezTo>
                    <a:pt x="789" y="3065"/>
                    <a:pt x="693" y="3092"/>
                    <a:pt x="607" y="3150"/>
                  </a:cubicBezTo>
                  <a:cubicBezTo>
                    <a:pt x="379" y="3304"/>
                    <a:pt x="317" y="3615"/>
                    <a:pt x="472" y="3843"/>
                  </a:cubicBezTo>
                  <a:cubicBezTo>
                    <a:pt x="953" y="4557"/>
                    <a:pt x="1357" y="5320"/>
                    <a:pt x="1676" y="6119"/>
                  </a:cubicBezTo>
                  <a:cubicBezTo>
                    <a:pt x="1445" y="5798"/>
                    <a:pt x="1196" y="5492"/>
                    <a:pt x="930" y="5199"/>
                  </a:cubicBezTo>
                  <a:cubicBezTo>
                    <a:pt x="831" y="5087"/>
                    <a:pt x="693" y="5029"/>
                    <a:pt x="554" y="5029"/>
                  </a:cubicBezTo>
                  <a:cubicBezTo>
                    <a:pt x="435" y="5029"/>
                    <a:pt x="315" y="5072"/>
                    <a:pt x="219" y="5159"/>
                  </a:cubicBezTo>
                  <a:cubicBezTo>
                    <a:pt x="13" y="5348"/>
                    <a:pt x="1" y="5669"/>
                    <a:pt x="192" y="5872"/>
                  </a:cubicBezTo>
                  <a:cubicBezTo>
                    <a:pt x="484" y="6191"/>
                    <a:pt x="752" y="6530"/>
                    <a:pt x="996" y="6888"/>
                  </a:cubicBezTo>
                  <a:lnTo>
                    <a:pt x="996" y="19036"/>
                  </a:lnTo>
                  <a:cubicBezTo>
                    <a:pt x="996" y="19311"/>
                    <a:pt x="1220" y="19535"/>
                    <a:pt x="1495" y="19535"/>
                  </a:cubicBezTo>
                  <a:lnTo>
                    <a:pt x="3692" y="19535"/>
                  </a:lnTo>
                  <a:cubicBezTo>
                    <a:pt x="3967" y="19535"/>
                    <a:pt x="4191" y="19311"/>
                    <a:pt x="4191" y="19036"/>
                  </a:cubicBezTo>
                  <a:lnTo>
                    <a:pt x="4191" y="6886"/>
                  </a:lnTo>
                  <a:cubicBezTo>
                    <a:pt x="4435" y="6530"/>
                    <a:pt x="4705" y="6191"/>
                    <a:pt x="4995" y="5870"/>
                  </a:cubicBezTo>
                  <a:cubicBezTo>
                    <a:pt x="5180" y="5667"/>
                    <a:pt x="5166" y="5352"/>
                    <a:pt x="4962" y="5167"/>
                  </a:cubicBezTo>
                  <a:cubicBezTo>
                    <a:pt x="4866" y="5079"/>
                    <a:pt x="4745" y="5036"/>
                    <a:pt x="4625" y="5036"/>
                  </a:cubicBezTo>
                  <a:cubicBezTo>
                    <a:pt x="4490" y="5036"/>
                    <a:pt x="4355" y="5091"/>
                    <a:pt x="4257" y="5199"/>
                  </a:cubicBezTo>
                  <a:cubicBezTo>
                    <a:pt x="3991" y="5492"/>
                    <a:pt x="3742" y="5798"/>
                    <a:pt x="3511" y="6119"/>
                  </a:cubicBezTo>
                  <a:cubicBezTo>
                    <a:pt x="3830" y="5320"/>
                    <a:pt x="4234" y="4557"/>
                    <a:pt x="4715" y="3843"/>
                  </a:cubicBezTo>
                  <a:cubicBezTo>
                    <a:pt x="4870" y="3615"/>
                    <a:pt x="4808" y="3304"/>
                    <a:pt x="4580" y="3150"/>
                  </a:cubicBezTo>
                  <a:cubicBezTo>
                    <a:pt x="4494" y="3092"/>
                    <a:pt x="4398" y="3065"/>
                    <a:pt x="4302" y="3065"/>
                  </a:cubicBezTo>
                  <a:cubicBezTo>
                    <a:pt x="4141" y="3065"/>
                    <a:pt x="3984" y="3142"/>
                    <a:pt x="3888" y="3285"/>
                  </a:cubicBezTo>
                  <a:cubicBezTo>
                    <a:pt x="3717" y="3538"/>
                    <a:pt x="3555" y="3796"/>
                    <a:pt x="3403" y="4061"/>
                  </a:cubicBezTo>
                  <a:cubicBezTo>
                    <a:pt x="3676" y="2899"/>
                    <a:pt x="4122" y="1786"/>
                    <a:pt x="4730" y="761"/>
                  </a:cubicBezTo>
                  <a:cubicBezTo>
                    <a:pt x="4871" y="524"/>
                    <a:pt x="4793" y="218"/>
                    <a:pt x="4555" y="77"/>
                  </a:cubicBezTo>
                  <a:cubicBezTo>
                    <a:pt x="4475" y="30"/>
                    <a:pt x="4387" y="7"/>
                    <a:pt x="4301" y="7"/>
                  </a:cubicBezTo>
                  <a:cubicBezTo>
                    <a:pt x="4130" y="7"/>
                    <a:pt x="3964" y="95"/>
                    <a:pt x="3871" y="252"/>
                  </a:cubicBezTo>
                  <a:cubicBezTo>
                    <a:pt x="3321" y="1181"/>
                    <a:pt x="2892" y="2175"/>
                    <a:pt x="2594" y="3213"/>
                  </a:cubicBezTo>
                  <a:cubicBezTo>
                    <a:pt x="2295" y="2175"/>
                    <a:pt x="1865" y="1180"/>
                    <a:pt x="1316" y="252"/>
                  </a:cubicBezTo>
                  <a:cubicBezTo>
                    <a:pt x="1223" y="91"/>
                    <a:pt x="1054" y="1"/>
                    <a:pt x="881"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0" name="Google Shape;1568;p64">
              <a:extLst>
                <a:ext uri="{FF2B5EF4-FFF2-40B4-BE49-F238E27FC236}">
                  <a16:creationId xmlns:a16="http://schemas.microsoft.com/office/drawing/2014/main" id="{93519316-5BA6-582F-3A86-D4CDA56EDF06}"/>
                </a:ext>
              </a:extLst>
            </p:cNvPr>
            <p:cNvSpPr/>
            <p:nvPr/>
          </p:nvSpPr>
          <p:spPr>
            <a:xfrm>
              <a:off x="5552297" y="1456839"/>
              <a:ext cx="58527" cy="43728"/>
            </a:xfrm>
            <a:custGeom>
              <a:avLst/>
              <a:gdLst/>
              <a:ahLst/>
              <a:cxnLst/>
              <a:rect l="l" t="t" r="r" b="b"/>
              <a:pathLst>
                <a:path w="2796" h="2089" extrusionOk="0">
                  <a:moveTo>
                    <a:pt x="2224" y="0"/>
                  </a:moveTo>
                  <a:cubicBezTo>
                    <a:pt x="2147" y="0"/>
                    <a:pt x="2068" y="18"/>
                    <a:pt x="1994" y="57"/>
                  </a:cubicBezTo>
                  <a:cubicBezTo>
                    <a:pt x="1379" y="379"/>
                    <a:pt x="796" y="760"/>
                    <a:pt x="255" y="1196"/>
                  </a:cubicBezTo>
                  <a:cubicBezTo>
                    <a:pt x="37" y="1368"/>
                    <a:pt x="1" y="1686"/>
                    <a:pt x="176" y="1903"/>
                  </a:cubicBezTo>
                  <a:cubicBezTo>
                    <a:pt x="275" y="2025"/>
                    <a:pt x="419" y="2088"/>
                    <a:pt x="564" y="2088"/>
                  </a:cubicBezTo>
                  <a:cubicBezTo>
                    <a:pt x="677" y="2088"/>
                    <a:pt x="790" y="2050"/>
                    <a:pt x="883" y="1973"/>
                  </a:cubicBezTo>
                  <a:cubicBezTo>
                    <a:pt x="1371" y="1579"/>
                    <a:pt x="1898" y="1233"/>
                    <a:pt x="2456" y="943"/>
                  </a:cubicBezTo>
                  <a:cubicBezTo>
                    <a:pt x="2699" y="815"/>
                    <a:pt x="2795" y="514"/>
                    <a:pt x="2668" y="269"/>
                  </a:cubicBezTo>
                  <a:cubicBezTo>
                    <a:pt x="2579" y="98"/>
                    <a:pt x="2405" y="0"/>
                    <a:pt x="2224"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1" name="Google Shape;1569;p64">
              <a:extLst>
                <a:ext uri="{FF2B5EF4-FFF2-40B4-BE49-F238E27FC236}">
                  <a16:creationId xmlns:a16="http://schemas.microsoft.com/office/drawing/2014/main" id="{DA77CBEF-80D0-550A-D4D7-99072E1A50AF}"/>
                </a:ext>
              </a:extLst>
            </p:cNvPr>
            <p:cNvSpPr/>
            <p:nvPr/>
          </p:nvSpPr>
          <p:spPr>
            <a:xfrm>
              <a:off x="5623070" y="1437057"/>
              <a:ext cx="44209" cy="26103"/>
            </a:xfrm>
            <a:custGeom>
              <a:avLst/>
              <a:gdLst/>
              <a:ahLst/>
              <a:cxnLst/>
              <a:rect l="l" t="t" r="r" b="b"/>
              <a:pathLst>
                <a:path w="2112" h="1247" extrusionOk="0">
                  <a:moveTo>
                    <a:pt x="1570" y="0"/>
                  </a:moveTo>
                  <a:cubicBezTo>
                    <a:pt x="1539" y="0"/>
                    <a:pt x="1508" y="3"/>
                    <a:pt x="1477" y="9"/>
                  </a:cubicBezTo>
                  <a:cubicBezTo>
                    <a:pt x="1115" y="78"/>
                    <a:pt x="757" y="165"/>
                    <a:pt x="403" y="271"/>
                  </a:cubicBezTo>
                  <a:cubicBezTo>
                    <a:pt x="144" y="355"/>
                    <a:pt x="0" y="631"/>
                    <a:pt x="78" y="891"/>
                  </a:cubicBezTo>
                  <a:cubicBezTo>
                    <a:pt x="144" y="1106"/>
                    <a:pt x="342" y="1246"/>
                    <a:pt x="556" y="1246"/>
                  </a:cubicBezTo>
                  <a:cubicBezTo>
                    <a:pt x="602" y="1246"/>
                    <a:pt x="648" y="1240"/>
                    <a:pt x="694" y="1227"/>
                  </a:cubicBezTo>
                  <a:cubicBezTo>
                    <a:pt x="1012" y="1131"/>
                    <a:pt x="1335" y="1052"/>
                    <a:pt x="1662" y="990"/>
                  </a:cubicBezTo>
                  <a:cubicBezTo>
                    <a:pt x="1933" y="938"/>
                    <a:pt x="2111" y="678"/>
                    <a:pt x="2060" y="407"/>
                  </a:cubicBezTo>
                  <a:lnTo>
                    <a:pt x="2058" y="407"/>
                  </a:lnTo>
                  <a:cubicBezTo>
                    <a:pt x="2014" y="168"/>
                    <a:pt x="1805" y="0"/>
                    <a:pt x="1570"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2" name="Google Shape;1570;p64">
              <a:extLst>
                <a:ext uri="{FF2B5EF4-FFF2-40B4-BE49-F238E27FC236}">
                  <a16:creationId xmlns:a16="http://schemas.microsoft.com/office/drawing/2014/main" id="{F3E85E16-F728-2F4F-A2E8-295CD411920C}"/>
                </a:ext>
              </a:extLst>
            </p:cNvPr>
            <p:cNvSpPr/>
            <p:nvPr/>
          </p:nvSpPr>
          <p:spPr>
            <a:xfrm>
              <a:off x="5684318" y="1433457"/>
              <a:ext cx="47684" cy="22565"/>
            </a:xfrm>
            <a:custGeom>
              <a:avLst/>
              <a:gdLst/>
              <a:ahLst/>
              <a:cxnLst/>
              <a:rect l="l" t="t" r="r" b="b"/>
              <a:pathLst>
                <a:path w="2278" h="1078" extrusionOk="0">
                  <a:moveTo>
                    <a:pt x="500" y="0"/>
                  </a:moveTo>
                  <a:cubicBezTo>
                    <a:pt x="225" y="0"/>
                    <a:pt x="1" y="222"/>
                    <a:pt x="1" y="499"/>
                  </a:cubicBezTo>
                  <a:cubicBezTo>
                    <a:pt x="1" y="775"/>
                    <a:pt x="225" y="998"/>
                    <a:pt x="500" y="998"/>
                  </a:cubicBezTo>
                  <a:cubicBezTo>
                    <a:pt x="902" y="998"/>
                    <a:pt x="1304" y="1023"/>
                    <a:pt x="1704" y="1073"/>
                  </a:cubicBezTo>
                  <a:cubicBezTo>
                    <a:pt x="1725" y="1076"/>
                    <a:pt x="1746" y="1078"/>
                    <a:pt x="1768" y="1078"/>
                  </a:cubicBezTo>
                  <a:cubicBezTo>
                    <a:pt x="2030" y="1076"/>
                    <a:pt x="2245" y="872"/>
                    <a:pt x="2261" y="610"/>
                  </a:cubicBezTo>
                  <a:cubicBezTo>
                    <a:pt x="2277" y="349"/>
                    <a:pt x="2089" y="119"/>
                    <a:pt x="1830" y="84"/>
                  </a:cubicBezTo>
                  <a:cubicBezTo>
                    <a:pt x="1388" y="28"/>
                    <a:pt x="945" y="0"/>
                    <a:pt x="500"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3" name="Google Shape;1571;p64">
              <a:extLst>
                <a:ext uri="{FF2B5EF4-FFF2-40B4-BE49-F238E27FC236}">
                  <a16:creationId xmlns:a16="http://schemas.microsoft.com/office/drawing/2014/main" id="{318BCF3E-1F1D-E956-B32E-B3A8D0A87A8F}"/>
                </a:ext>
              </a:extLst>
            </p:cNvPr>
            <p:cNvSpPr/>
            <p:nvPr/>
          </p:nvSpPr>
          <p:spPr>
            <a:xfrm>
              <a:off x="5742908" y="1442165"/>
              <a:ext cx="24407" cy="21226"/>
            </a:xfrm>
            <a:custGeom>
              <a:avLst/>
              <a:gdLst/>
              <a:ahLst/>
              <a:cxnLst/>
              <a:rect l="l" t="t" r="r" b="b"/>
              <a:pathLst>
                <a:path w="1166" h="1014" extrusionOk="0">
                  <a:moveTo>
                    <a:pt x="559" y="0"/>
                  </a:moveTo>
                  <a:cubicBezTo>
                    <a:pt x="345" y="0"/>
                    <a:pt x="145" y="140"/>
                    <a:pt x="80" y="356"/>
                  </a:cubicBezTo>
                  <a:cubicBezTo>
                    <a:pt x="1" y="619"/>
                    <a:pt x="151" y="899"/>
                    <a:pt x="415" y="978"/>
                  </a:cubicBezTo>
                  <a:lnTo>
                    <a:pt x="454" y="990"/>
                  </a:lnTo>
                  <a:cubicBezTo>
                    <a:pt x="505" y="1006"/>
                    <a:pt x="556" y="1014"/>
                    <a:pt x="606" y="1014"/>
                  </a:cubicBezTo>
                  <a:cubicBezTo>
                    <a:pt x="820" y="1014"/>
                    <a:pt x="1019" y="876"/>
                    <a:pt x="1084" y="660"/>
                  </a:cubicBezTo>
                  <a:cubicBezTo>
                    <a:pt x="1165" y="394"/>
                    <a:pt x="1014" y="113"/>
                    <a:pt x="746" y="35"/>
                  </a:cubicBezTo>
                  <a:lnTo>
                    <a:pt x="703" y="21"/>
                  </a:lnTo>
                  <a:cubicBezTo>
                    <a:pt x="655" y="7"/>
                    <a:pt x="607" y="0"/>
                    <a:pt x="559"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4" name="Google Shape;1572;p64">
              <a:extLst>
                <a:ext uri="{FF2B5EF4-FFF2-40B4-BE49-F238E27FC236}">
                  <a16:creationId xmlns:a16="http://schemas.microsoft.com/office/drawing/2014/main" id="{B12B0D9C-0472-33C5-640A-6749FC2F65A0}"/>
                </a:ext>
              </a:extLst>
            </p:cNvPr>
            <p:cNvSpPr/>
            <p:nvPr/>
          </p:nvSpPr>
          <p:spPr>
            <a:xfrm>
              <a:off x="5555500" y="1388159"/>
              <a:ext cx="62274" cy="53106"/>
            </a:xfrm>
            <a:custGeom>
              <a:avLst/>
              <a:gdLst/>
              <a:ahLst/>
              <a:cxnLst/>
              <a:rect l="l" t="t" r="r" b="b"/>
              <a:pathLst>
                <a:path w="2975" h="2537" extrusionOk="0">
                  <a:moveTo>
                    <a:pt x="2408" y="1"/>
                  </a:moveTo>
                  <a:cubicBezTo>
                    <a:pt x="2312" y="1"/>
                    <a:pt x="2214" y="28"/>
                    <a:pt x="2128" y="87"/>
                  </a:cubicBezTo>
                  <a:cubicBezTo>
                    <a:pt x="1435" y="558"/>
                    <a:pt x="788" y="1092"/>
                    <a:pt x="195" y="1686"/>
                  </a:cubicBezTo>
                  <a:cubicBezTo>
                    <a:pt x="1" y="1880"/>
                    <a:pt x="1" y="2195"/>
                    <a:pt x="195" y="2391"/>
                  </a:cubicBezTo>
                  <a:cubicBezTo>
                    <a:pt x="293" y="2488"/>
                    <a:pt x="421" y="2537"/>
                    <a:pt x="548" y="2537"/>
                  </a:cubicBezTo>
                  <a:cubicBezTo>
                    <a:pt x="676" y="2537"/>
                    <a:pt x="804" y="2488"/>
                    <a:pt x="902" y="2391"/>
                  </a:cubicBezTo>
                  <a:cubicBezTo>
                    <a:pt x="1449" y="1843"/>
                    <a:pt x="2047" y="1347"/>
                    <a:pt x="2688" y="913"/>
                  </a:cubicBezTo>
                  <a:cubicBezTo>
                    <a:pt x="2916" y="757"/>
                    <a:pt x="2975" y="447"/>
                    <a:pt x="2820" y="219"/>
                  </a:cubicBezTo>
                  <a:lnTo>
                    <a:pt x="2822" y="219"/>
                  </a:lnTo>
                  <a:cubicBezTo>
                    <a:pt x="2724" y="77"/>
                    <a:pt x="2568" y="1"/>
                    <a:pt x="2408"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5" name="Google Shape;1573;p64">
              <a:extLst>
                <a:ext uri="{FF2B5EF4-FFF2-40B4-BE49-F238E27FC236}">
                  <a16:creationId xmlns:a16="http://schemas.microsoft.com/office/drawing/2014/main" id="{43808AE5-6B58-2818-9476-0ECFBEF42A07}"/>
                </a:ext>
              </a:extLst>
            </p:cNvPr>
            <p:cNvSpPr/>
            <p:nvPr/>
          </p:nvSpPr>
          <p:spPr>
            <a:xfrm>
              <a:off x="5630647" y="1356467"/>
              <a:ext cx="50531" cy="31755"/>
            </a:xfrm>
            <a:custGeom>
              <a:avLst/>
              <a:gdLst/>
              <a:ahLst/>
              <a:cxnLst/>
              <a:rect l="l" t="t" r="r" b="b"/>
              <a:pathLst>
                <a:path w="2414" h="1517" extrusionOk="0">
                  <a:moveTo>
                    <a:pt x="1853" y="0"/>
                  </a:moveTo>
                  <a:cubicBezTo>
                    <a:pt x="1799" y="0"/>
                    <a:pt x="1745" y="9"/>
                    <a:pt x="1692" y="27"/>
                  </a:cubicBezTo>
                  <a:cubicBezTo>
                    <a:pt x="1234" y="183"/>
                    <a:pt x="786" y="364"/>
                    <a:pt x="349" y="569"/>
                  </a:cubicBezTo>
                  <a:cubicBezTo>
                    <a:pt x="103" y="688"/>
                    <a:pt x="0" y="982"/>
                    <a:pt x="117" y="1230"/>
                  </a:cubicBezTo>
                  <a:cubicBezTo>
                    <a:pt x="201" y="1411"/>
                    <a:pt x="380" y="1517"/>
                    <a:pt x="568" y="1517"/>
                  </a:cubicBezTo>
                  <a:cubicBezTo>
                    <a:pt x="637" y="1517"/>
                    <a:pt x="706" y="1503"/>
                    <a:pt x="773" y="1473"/>
                  </a:cubicBezTo>
                  <a:cubicBezTo>
                    <a:pt x="1178" y="1283"/>
                    <a:pt x="1592" y="1115"/>
                    <a:pt x="2013" y="972"/>
                  </a:cubicBezTo>
                  <a:cubicBezTo>
                    <a:pt x="2273" y="882"/>
                    <a:pt x="2413" y="598"/>
                    <a:pt x="2325" y="337"/>
                  </a:cubicBezTo>
                  <a:cubicBezTo>
                    <a:pt x="2254" y="130"/>
                    <a:pt x="2060" y="0"/>
                    <a:pt x="1853"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6" name="Google Shape;1574;p64">
              <a:extLst>
                <a:ext uri="{FF2B5EF4-FFF2-40B4-BE49-F238E27FC236}">
                  <a16:creationId xmlns:a16="http://schemas.microsoft.com/office/drawing/2014/main" id="{7BD6CCB7-4C36-69C5-8AE5-34028325BF4D}"/>
                </a:ext>
              </a:extLst>
            </p:cNvPr>
            <p:cNvSpPr/>
            <p:nvPr/>
          </p:nvSpPr>
          <p:spPr>
            <a:xfrm>
              <a:off x="5695999" y="1343845"/>
              <a:ext cx="41237" cy="23654"/>
            </a:xfrm>
            <a:custGeom>
              <a:avLst/>
              <a:gdLst/>
              <a:ahLst/>
              <a:cxnLst/>
              <a:rect l="l" t="t" r="r" b="b"/>
              <a:pathLst>
                <a:path w="1970" h="1130" extrusionOk="0">
                  <a:moveTo>
                    <a:pt x="1444" y="1"/>
                  </a:moveTo>
                  <a:cubicBezTo>
                    <a:pt x="1426" y="1"/>
                    <a:pt x="1407" y="2"/>
                    <a:pt x="1388" y="4"/>
                  </a:cubicBezTo>
                  <a:cubicBezTo>
                    <a:pt x="1076" y="38"/>
                    <a:pt x="761" y="84"/>
                    <a:pt x="453" y="140"/>
                  </a:cubicBezTo>
                  <a:cubicBezTo>
                    <a:pt x="182" y="188"/>
                    <a:pt x="1" y="449"/>
                    <a:pt x="51" y="721"/>
                  </a:cubicBezTo>
                  <a:cubicBezTo>
                    <a:pt x="94" y="961"/>
                    <a:pt x="304" y="1130"/>
                    <a:pt x="541" y="1130"/>
                  </a:cubicBezTo>
                  <a:cubicBezTo>
                    <a:pt x="571" y="1130"/>
                    <a:pt x="602" y="1127"/>
                    <a:pt x="633" y="1122"/>
                  </a:cubicBezTo>
                  <a:cubicBezTo>
                    <a:pt x="917" y="1070"/>
                    <a:pt x="1208" y="1027"/>
                    <a:pt x="1497" y="996"/>
                  </a:cubicBezTo>
                  <a:cubicBezTo>
                    <a:pt x="1771" y="966"/>
                    <a:pt x="1969" y="720"/>
                    <a:pt x="1939" y="446"/>
                  </a:cubicBezTo>
                  <a:cubicBezTo>
                    <a:pt x="1911" y="191"/>
                    <a:pt x="1695" y="1"/>
                    <a:pt x="1444"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7" name="Google Shape;1575;p64">
              <a:extLst>
                <a:ext uri="{FF2B5EF4-FFF2-40B4-BE49-F238E27FC236}">
                  <a16:creationId xmlns:a16="http://schemas.microsoft.com/office/drawing/2014/main" id="{02EEB472-8FD2-F216-B752-DAA59AF1C00B}"/>
                </a:ext>
              </a:extLst>
            </p:cNvPr>
            <p:cNvSpPr/>
            <p:nvPr/>
          </p:nvSpPr>
          <p:spPr>
            <a:xfrm>
              <a:off x="5744855" y="1342254"/>
              <a:ext cx="21079" cy="20912"/>
            </a:xfrm>
            <a:custGeom>
              <a:avLst/>
              <a:gdLst/>
              <a:ahLst/>
              <a:cxnLst/>
              <a:rect l="l" t="t" r="r" b="b"/>
              <a:pathLst>
                <a:path w="1007" h="999" extrusionOk="0">
                  <a:moveTo>
                    <a:pt x="500" y="1"/>
                  </a:moveTo>
                  <a:cubicBezTo>
                    <a:pt x="224" y="1"/>
                    <a:pt x="1" y="224"/>
                    <a:pt x="1" y="500"/>
                  </a:cubicBezTo>
                  <a:cubicBezTo>
                    <a:pt x="1" y="775"/>
                    <a:pt x="224" y="999"/>
                    <a:pt x="500" y="999"/>
                  </a:cubicBezTo>
                  <a:lnTo>
                    <a:pt x="509" y="999"/>
                  </a:lnTo>
                  <a:cubicBezTo>
                    <a:pt x="784" y="999"/>
                    <a:pt x="1006" y="775"/>
                    <a:pt x="1006" y="500"/>
                  </a:cubicBezTo>
                  <a:cubicBezTo>
                    <a:pt x="1006" y="224"/>
                    <a:pt x="784" y="1"/>
                    <a:pt x="509"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8" name="Google Shape;1576;p64">
              <a:extLst>
                <a:ext uri="{FF2B5EF4-FFF2-40B4-BE49-F238E27FC236}">
                  <a16:creationId xmlns:a16="http://schemas.microsoft.com/office/drawing/2014/main" id="{20331B42-B777-21A6-E3C1-3A3B2E69A875}"/>
                </a:ext>
              </a:extLst>
            </p:cNvPr>
            <p:cNvSpPr/>
            <p:nvPr/>
          </p:nvSpPr>
          <p:spPr>
            <a:xfrm>
              <a:off x="5399008" y="1333546"/>
              <a:ext cx="49736" cy="47601"/>
            </a:xfrm>
            <a:custGeom>
              <a:avLst/>
              <a:gdLst/>
              <a:ahLst/>
              <a:cxnLst/>
              <a:rect l="l" t="t" r="r" b="b"/>
              <a:pathLst>
                <a:path w="2376" h="2274" extrusionOk="0">
                  <a:moveTo>
                    <a:pt x="558" y="0"/>
                  </a:moveTo>
                  <a:cubicBezTo>
                    <a:pt x="419" y="0"/>
                    <a:pt x="281" y="58"/>
                    <a:pt x="181" y="171"/>
                  </a:cubicBezTo>
                  <a:cubicBezTo>
                    <a:pt x="0" y="378"/>
                    <a:pt x="21" y="693"/>
                    <a:pt x="229" y="874"/>
                  </a:cubicBezTo>
                  <a:cubicBezTo>
                    <a:pt x="663" y="1254"/>
                    <a:pt x="1069" y="1667"/>
                    <a:pt x="1443" y="2105"/>
                  </a:cubicBezTo>
                  <a:cubicBezTo>
                    <a:pt x="1542" y="2216"/>
                    <a:pt x="1679" y="2273"/>
                    <a:pt x="1817" y="2273"/>
                  </a:cubicBezTo>
                  <a:cubicBezTo>
                    <a:pt x="1932" y="2273"/>
                    <a:pt x="2047" y="2234"/>
                    <a:pt x="2141" y="2154"/>
                  </a:cubicBezTo>
                  <a:cubicBezTo>
                    <a:pt x="2349" y="1977"/>
                    <a:pt x="2375" y="1668"/>
                    <a:pt x="2203" y="1458"/>
                  </a:cubicBezTo>
                  <a:cubicBezTo>
                    <a:pt x="1797" y="982"/>
                    <a:pt x="1356" y="536"/>
                    <a:pt x="887" y="124"/>
                  </a:cubicBezTo>
                  <a:cubicBezTo>
                    <a:pt x="792" y="41"/>
                    <a:pt x="675" y="0"/>
                    <a:pt x="558"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49" name="Google Shape;1577;p64">
              <a:extLst>
                <a:ext uri="{FF2B5EF4-FFF2-40B4-BE49-F238E27FC236}">
                  <a16:creationId xmlns:a16="http://schemas.microsoft.com/office/drawing/2014/main" id="{44AD22DE-9E3D-EFE7-204F-B51807465429}"/>
                </a:ext>
              </a:extLst>
            </p:cNvPr>
            <p:cNvSpPr/>
            <p:nvPr/>
          </p:nvSpPr>
          <p:spPr>
            <a:xfrm>
              <a:off x="5347535" y="1298631"/>
              <a:ext cx="45110" cy="33241"/>
            </a:xfrm>
            <a:custGeom>
              <a:avLst/>
              <a:gdLst/>
              <a:ahLst/>
              <a:cxnLst/>
              <a:rect l="l" t="t" r="r" b="b"/>
              <a:pathLst>
                <a:path w="2155" h="1588" extrusionOk="0">
                  <a:moveTo>
                    <a:pt x="570" y="1"/>
                  </a:moveTo>
                  <a:cubicBezTo>
                    <a:pt x="390" y="1"/>
                    <a:pt x="216" y="100"/>
                    <a:pt x="127" y="271"/>
                  </a:cubicBezTo>
                  <a:cubicBezTo>
                    <a:pt x="1" y="515"/>
                    <a:pt x="96" y="815"/>
                    <a:pt x="341" y="942"/>
                  </a:cubicBezTo>
                  <a:cubicBezTo>
                    <a:pt x="672" y="1114"/>
                    <a:pt x="999" y="1303"/>
                    <a:pt x="1312" y="1506"/>
                  </a:cubicBezTo>
                  <a:cubicBezTo>
                    <a:pt x="1396" y="1561"/>
                    <a:pt x="1491" y="1587"/>
                    <a:pt x="1585" y="1587"/>
                  </a:cubicBezTo>
                  <a:cubicBezTo>
                    <a:pt x="1748" y="1587"/>
                    <a:pt x="1909" y="1507"/>
                    <a:pt x="2004" y="1359"/>
                  </a:cubicBezTo>
                  <a:cubicBezTo>
                    <a:pt x="2155" y="1126"/>
                    <a:pt x="2087" y="815"/>
                    <a:pt x="1853" y="667"/>
                  </a:cubicBezTo>
                  <a:cubicBezTo>
                    <a:pt x="1513" y="447"/>
                    <a:pt x="1159" y="243"/>
                    <a:pt x="800" y="57"/>
                  </a:cubicBezTo>
                  <a:cubicBezTo>
                    <a:pt x="726" y="19"/>
                    <a:pt x="648" y="1"/>
                    <a:pt x="570"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0" name="Google Shape;1578;p64">
              <a:extLst>
                <a:ext uri="{FF2B5EF4-FFF2-40B4-BE49-F238E27FC236}">
                  <a16:creationId xmlns:a16="http://schemas.microsoft.com/office/drawing/2014/main" id="{66743A06-D4FF-18F9-DF50-182CE8B5F65B}"/>
                </a:ext>
              </a:extLst>
            </p:cNvPr>
            <p:cNvSpPr/>
            <p:nvPr/>
          </p:nvSpPr>
          <p:spPr>
            <a:xfrm>
              <a:off x="5301400" y="1280127"/>
              <a:ext cx="37930" cy="25559"/>
            </a:xfrm>
            <a:custGeom>
              <a:avLst/>
              <a:gdLst/>
              <a:ahLst/>
              <a:cxnLst/>
              <a:rect l="l" t="t" r="r" b="b"/>
              <a:pathLst>
                <a:path w="1812" h="1221" extrusionOk="0">
                  <a:moveTo>
                    <a:pt x="557" y="0"/>
                  </a:moveTo>
                  <a:cubicBezTo>
                    <a:pt x="341" y="0"/>
                    <a:pt x="141" y="142"/>
                    <a:pt x="79" y="360"/>
                  </a:cubicBezTo>
                  <a:cubicBezTo>
                    <a:pt x="1" y="626"/>
                    <a:pt x="155" y="904"/>
                    <a:pt x="422" y="980"/>
                  </a:cubicBezTo>
                  <a:cubicBezTo>
                    <a:pt x="642" y="1043"/>
                    <a:pt x="865" y="1115"/>
                    <a:pt x="1083" y="1192"/>
                  </a:cubicBezTo>
                  <a:cubicBezTo>
                    <a:pt x="1138" y="1211"/>
                    <a:pt x="1195" y="1221"/>
                    <a:pt x="1250" y="1221"/>
                  </a:cubicBezTo>
                  <a:cubicBezTo>
                    <a:pt x="1455" y="1221"/>
                    <a:pt x="1647" y="1093"/>
                    <a:pt x="1720" y="890"/>
                  </a:cubicBezTo>
                  <a:cubicBezTo>
                    <a:pt x="1812" y="629"/>
                    <a:pt x="1676" y="343"/>
                    <a:pt x="1417" y="252"/>
                  </a:cubicBezTo>
                  <a:cubicBezTo>
                    <a:pt x="1181" y="168"/>
                    <a:pt x="940" y="90"/>
                    <a:pt x="700" y="21"/>
                  </a:cubicBezTo>
                  <a:cubicBezTo>
                    <a:pt x="652" y="7"/>
                    <a:pt x="604" y="0"/>
                    <a:pt x="557"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1" name="Google Shape;1579;p64">
              <a:extLst>
                <a:ext uri="{FF2B5EF4-FFF2-40B4-BE49-F238E27FC236}">
                  <a16:creationId xmlns:a16="http://schemas.microsoft.com/office/drawing/2014/main" id="{920F51D2-9C92-6978-122B-3AAC9318E370}"/>
                </a:ext>
              </a:extLst>
            </p:cNvPr>
            <p:cNvSpPr/>
            <p:nvPr/>
          </p:nvSpPr>
          <p:spPr>
            <a:xfrm>
              <a:off x="5262905" y="1272047"/>
              <a:ext cx="29724" cy="21958"/>
            </a:xfrm>
            <a:custGeom>
              <a:avLst/>
              <a:gdLst/>
              <a:ahLst/>
              <a:cxnLst/>
              <a:rect l="l" t="t" r="r" b="b"/>
              <a:pathLst>
                <a:path w="1420" h="1049" extrusionOk="0">
                  <a:moveTo>
                    <a:pt x="527" y="1"/>
                  </a:moveTo>
                  <a:cubicBezTo>
                    <a:pt x="278" y="1"/>
                    <a:pt x="61" y="188"/>
                    <a:pt x="33" y="442"/>
                  </a:cubicBezTo>
                  <a:cubicBezTo>
                    <a:pt x="1" y="719"/>
                    <a:pt x="201" y="969"/>
                    <a:pt x="479" y="997"/>
                  </a:cubicBezTo>
                  <a:cubicBezTo>
                    <a:pt x="585" y="1011"/>
                    <a:pt x="694" y="1025"/>
                    <a:pt x="799" y="1042"/>
                  </a:cubicBezTo>
                  <a:cubicBezTo>
                    <a:pt x="827" y="1047"/>
                    <a:pt x="856" y="1049"/>
                    <a:pt x="884" y="1049"/>
                  </a:cubicBezTo>
                  <a:cubicBezTo>
                    <a:pt x="1126" y="1049"/>
                    <a:pt x="1339" y="873"/>
                    <a:pt x="1377" y="626"/>
                  </a:cubicBezTo>
                  <a:cubicBezTo>
                    <a:pt x="1420" y="351"/>
                    <a:pt x="1229" y="93"/>
                    <a:pt x="952" y="55"/>
                  </a:cubicBezTo>
                  <a:cubicBezTo>
                    <a:pt x="837" y="38"/>
                    <a:pt x="721" y="21"/>
                    <a:pt x="606" y="7"/>
                  </a:cubicBezTo>
                  <a:lnTo>
                    <a:pt x="594" y="5"/>
                  </a:lnTo>
                  <a:cubicBezTo>
                    <a:pt x="572" y="2"/>
                    <a:pt x="549" y="1"/>
                    <a:pt x="527"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2" name="Google Shape;1580;p64">
              <a:extLst>
                <a:ext uri="{FF2B5EF4-FFF2-40B4-BE49-F238E27FC236}">
                  <a16:creationId xmlns:a16="http://schemas.microsoft.com/office/drawing/2014/main" id="{673F4597-2B94-C032-5689-B87A0890FA73}"/>
                </a:ext>
              </a:extLst>
            </p:cNvPr>
            <p:cNvSpPr/>
            <p:nvPr/>
          </p:nvSpPr>
          <p:spPr>
            <a:xfrm>
              <a:off x="5230816" y="1270016"/>
              <a:ext cx="21079" cy="20912"/>
            </a:xfrm>
            <a:custGeom>
              <a:avLst/>
              <a:gdLst/>
              <a:ahLst/>
              <a:cxnLst/>
              <a:rect l="l" t="t" r="r" b="b"/>
              <a:pathLst>
                <a:path w="1007" h="999" extrusionOk="0">
                  <a:moveTo>
                    <a:pt x="500" y="0"/>
                  </a:moveTo>
                  <a:cubicBezTo>
                    <a:pt x="225" y="0"/>
                    <a:pt x="1" y="223"/>
                    <a:pt x="1" y="500"/>
                  </a:cubicBezTo>
                  <a:cubicBezTo>
                    <a:pt x="1" y="776"/>
                    <a:pt x="225" y="999"/>
                    <a:pt x="500" y="999"/>
                  </a:cubicBezTo>
                  <a:cubicBezTo>
                    <a:pt x="503" y="999"/>
                    <a:pt x="507" y="999"/>
                    <a:pt x="510" y="999"/>
                  </a:cubicBezTo>
                  <a:lnTo>
                    <a:pt x="518" y="999"/>
                  </a:lnTo>
                  <a:cubicBezTo>
                    <a:pt x="789" y="994"/>
                    <a:pt x="1007" y="772"/>
                    <a:pt x="1007" y="500"/>
                  </a:cubicBezTo>
                  <a:cubicBezTo>
                    <a:pt x="1007" y="227"/>
                    <a:pt x="789" y="6"/>
                    <a:pt x="518" y="1"/>
                  </a:cubicBezTo>
                  <a:lnTo>
                    <a:pt x="510" y="1"/>
                  </a:lnTo>
                  <a:cubicBezTo>
                    <a:pt x="507" y="0"/>
                    <a:pt x="503" y="0"/>
                    <a:pt x="500"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3" name="Google Shape;1581;p64">
              <a:extLst>
                <a:ext uri="{FF2B5EF4-FFF2-40B4-BE49-F238E27FC236}">
                  <a16:creationId xmlns:a16="http://schemas.microsoft.com/office/drawing/2014/main" id="{81352D70-092A-A163-D7D3-305C462DA106}"/>
                </a:ext>
              </a:extLst>
            </p:cNvPr>
            <p:cNvSpPr/>
            <p:nvPr/>
          </p:nvSpPr>
          <p:spPr>
            <a:xfrm>
              <a:off x="5385967" y="1456755"/>
              <a:ext cx="58569" cy="43707"/>
            </a:xfrm>
            <a:custGeom>
              <a:avLst/>
              <a:gdLst/>
              <a:ahLst/>
              <a:cxnLst/>
              <a:rect l="l" t="t" r="r" b="b"/>
              <a:pathLst>
                <a:path w="2798" h="2088" extrusionOk="0">
                  <a:moveTo>
                    <a:pt x="573" y="1"/>
                  </a:moveTo>
                  <a:cubicBezTo>
                    <a:pt x="393" y="1"/>
                    <a:pt x="220" y="99"/>
                    <a:pt x="130" y="270"/>
                  </a:cubicBezTo>
                  <a:cubicBezTo>
                    <a:pt x="1" y="517"/>
                    <a:pt x="101" y="822"/>
                    <a:pt x="350" y="947"/>
                  </a:cubicBezTo>
                  <a:cubicBezTo>
                    <a:pt x="908" y="1237"/>
                    <a:pt x="1433" y="1583"/>
                    <a:pt x="1922" y="1977"/>
                  </a:cubicBezTo>
                  <a:cubicBezTo>
                    <a:pt x="2015" y="2052"/>
                    <a:pt x="2125" y="2088"/>
                    <a:pt x="2236" y="2088"/>
                  </a:cubicBezTo>
                  <a:cubicBezTo>
                    <a:pt x="2381" y="2088"/>
                    <a:pt x="2525" y="2025"/>
                    <a:pt x="2624" y="1902"/>
                  </a:cubicBezTo>
                  <a:cubicBezTo>
                    <a:pt x="2798" y="1689"/>
                    <a:pt x="2764" y="1374"/>
                    <a:pt x="2549" y="1200"/>
                  </a:cubicBezTo>
                  <a:cubicBezTo>
                    <a:pt x="2009" y="764"/>
                    <a:pt x="1427" y="383"/>
                    <a:pt x="810" y="62"/>
                  </a:cubicBezTo>
                  <a:cubicBezTo>
                    <a:pt x="735" y="21"/>
                    <a:pt x="653" y="1"/>
                    <a:pt x="573"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4" name="Google Shape;1582;p64">
              <a:extLst>
                <a:ext uri="{FF2B5EF4-FFF2-40B4-BE49-F238E27FC236}">
                  <a16:creationId xmlns:a16="http://schemas.microsoft.com/office/drawing/2014/main" id="{DBA4E491-D296-3005-9948-A8E5229BECC2}"/>
                </a:ext>
              </a:extLst>
            </p:cNvPr>
            <p:cNvSpPr/>
            <p:nvPr/>
          </p:nvSpPr>
          <p:spPr>
            <a:xfrm>
              <a:off x="5329847" y="1437078"/>
              <a:ext cx="43686" cy="26124"/>
            </a:xfrm>
            <a:custGeom>
              <a:avLst/>
              <a:gdLst/>
              <a:ahLst/>
              <a:cxnLst/>
              <a:rect l="l" t="t" r="r" b="b"/>
              <a:pathLst>
                <a:path w="2087" h="1248" extrusionOk="0">
                  <a:moveTo>
                    <a:pt x="542" y="1"/>
                  </a:moveTo>
                  <a:cubicBezTo>
                    <a:pt x="306" y="1"/>
                    <a:pt x="97" y="168"/>
                    <a:pt x="52" y="407"/>
                  </a:cubicBezTo>
                  <a:cubicBezTo>
                    <a:pt x="1" y="675"/>
                    <a:pt x="176" y="934"/>
                    <a:pt x="444" y="989"/>
                  </a:cubicBezTo>
                  <a:cubicBezTo>
                    <a:pt x="771" y="1051"/>
                    <a:pt x="1094" y="1130"/>
                    <a:pt x="1412" y="1227"/>
                  </a:cubicBezTo>
                  <a:cubicBezTo>
                    <a:pt x="1460" y="1241"/>
                    <a:pt x="1508" y="1248"/>
                    <a:pt x="1557" y="1248"/>
                  </a:cubicBezTo>
                  <a:cubicBezTo>
                    <a:pt x="1804" y="1248"/>
                    <a:pt x="2015" y="1067"/>
                    <a:pt x="2050" y="822"/>
                  </a:cubicBezTo>
                  <a:cubicBezTo>
                    <a:pt x="2087" y="578"/>
                    <a:pt x="1938" y="344"/>
                    <a:pt x="1701" y="272"/>
                  </a:cubicBezTo>
                  <a:cubicBezTo>
                    <a:pt x="1349" y="164"/>
                    <a:pt x="990" y="77"/>
                    <a:pt x="629" y="8"/>
                  </a:cubicBezTo>
                  <a:cubicBezTo>
                    <a:pt x="600" y="3"/>
                    <a:pt x="571" y="1"/>
                    <a:pt x="542"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5" name="Google Shape;1583;p64">
              <a:extLst>
                <a:ext uri="{FF2B5EF4-FFF2-40B4-BE49-F238E27FC236}">
                  <a16:creationId xmlns:a16="http://schemas.microsoft.com/office/drawing/2014/main" id="{B74AB6ED-9948-6CAB-BC2B-2266FC4B3702}"/>
                </a:ext>
              </a:extLst>
            </p:cNvPr>
            <p:cNvSpPr/>
            <p:nvPr/>
          </p:nvSpPr>
          <p:spPr>
            <a:xfrm>
              <a:off x="5264936" y="1433415"/>
              <a:ext cx="47705" cy="22607"/>
            </a:xfrm>
            <a:custGeom>
              <a:avLst/>
              <a:gdLst/>
              <a:ahLst/>
              <a:cxnLst/>
              <a:rect l="l" t="t" r="r" b="b"/>
              <a:pathLst>
                <a:path w="2279" h="1080" extrusionOk="0">
                  <a:moveTo>
                    <a:pt x="1779" y="1"/>
                  </a:moveTo>
                  <a:lnTo>
                    <a:pt x="1779" y="2"/>
                  </a:lnTo>
                  <a:cubicBezTo>
                    <a:pt x="1335" y="2"/>
                    <a:pt x="892" y="30"/>
                    <a:pt x="450" y="86"/>
                  </a:cubicBezTo>
                  <a:cubicBezTo>
                    <a:pt x="191" y="120"/>
                    <a:pt x="1" y="350"/>
                    <a:pt x="18" y="612"/>
                  </a:cubicBezTo>
                  <a:cubicBezTo>
                    <a:pt x="35" y="874"/>
                    <a:pt x="250" y="1077"/>
                    <a:pt x="512" y="1080"/>
                  </a:cubicBezTo>
                  <a:cubicBezTo>
                    <a:pt x="534" y="1080"/>
                    <a:pt x="554" y="1078"/>
                    <a:pt x="576" y="1075"/>
                  </a:cubicBezTo>
                  <a:cubicBezTo>
                    <a:pt x="975" y="1025"/>
                    <a:pt x="1377" y="999"/>
                    <a:pt x="1779" y="999"/>
                  </a:cubicBezTo>
                  <a:cubicBezTo>
                    <a:pt x="2055" y="999"/>
                    <a:pt x="2278" y="777"/>
                    <a:pt x="2278" y="500"/>
                  </a:cubicBezTo>
                  <a:cubicBezTo>
                    <a:pt x="2278" y="224"/>
                    <a:pt x="2055" y="1"/>
                    <a:pt x="1779"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6" name="Google Shape;1584;p64">
              <a:extLst>
                <a:ext uri="{FF2B5EF4-FFF2-40B4-BE49-F238E27FC236}">
                  <a16:creationId xmlns:a16="http://schemas.microsoft.com/office/drawing/2014/main" id="{67DC76D9-1A18-5CB5-069C-A96094D7D9F7}"/>
                </a:ext>
              </a:extLst>
            </p:cNvPr>
            <p:cNvSpPr/>
            <p:nvPr/>
          </p:nvSpPr>
          <p:spPr>
            <a:xfrm>
              <a:off x="5229664" y="1442186"/>
              <a:ext cx="24386" cy="21226"/>
            </a:xfrm>
            <a:custGeom>
              <a:avLst/>
              <a:gdLst/>
              <a:ahLst/>
              <a:cxnLst/>
              <a:rect l="l" t="t" r="r" b="b"/>
              <a:pathLst>
                <a:path w="1165" h="1014" extrusionOk="0">
                  <a:moveTo>
                    <a:pt x="607" y="0"/>
                  </a:moveTo>
                  <a:cubicBezTo>
                    <a:pt x="559" y="0"/>
                    <a:pt x="510" y="7"/>
                    <a:pt x="462" y="22"/>
                  </a:cubicBezTo>
                  <a:lnTo>
                    <a:pt x="420" y="35"/>
                  </a:lnTo>
                  <a:cubicBezTo>
                    <a:pt x="152" y="112"/>
                    <a:pt x="0" y="393"/>
                    <a:pt x="81" y="659"/>
                  </a:cubicBezTo>
                  <a:cubicBezTo>
                    <a:pt x="146" y="875"/>
                    <a:pt x="345" y="1013"/>
                    <a:pt x="558" y="1013"/>
                  </a:cubicBezTo>
                  <a:cubicBezTo>
                    <a:pt x="609" y="1013"/>
                    <a:pt x="660" y="1006"/>
                    <a:pt x="711" y="989"/>
                  </a:cubicBezTo>
                  <a:lnTo>
                    <a:pt x="751" y="977"/>
                  </a:lnTo>
                  <a:cubicBezTo>
                    <a:pt x="1014" y="898"/>
                    <a:pt x="1165" y="620"/>
                    <a:pt x="1085" y="356"/>
                  </a:cubicBezTo>
                  <a:lnTo>
                    <a:pt x="1085" y="355"/>
                  </a:lnTo>
                  <a:cubicBezTo>
                    <a:pt x="1020" y="139"/>
                    <a:pt x="821" y="0"/>
                    <a:pt x="607"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7" name="Google Shape;1585;p64">
              <a:extLst>
                <a:ext uri="{FF2B5EF4-FFF2-40B4-BE49-F238E27FC236}">
                  <a16:creationId xmlns:a16="http://schemas.microsoft.com/office/drawing/2014/main" id="{F62E73A9-1868-158E-4D32-2A411F1C7151}"/>
                </a:ext>
              </a:extLst>
            </p:cNvPr>
            <p:cNvSpPr/>
            <p:nvPr/>
          </p:nvSpPr>
          <p:spPr>
            <a:xfrm>
              <a:off x="5379311" y="1388243"/>
              <a:ext cx="62274" cy="53127"/>
            </a:xfrm>
            <a:custGeom>
              <a:avLst/>
              <a:gdLst/>
              <a:ahLst/>
              <a:cxnLst/>
              <a:rect l="l" t="t" r="r" b="b"/>
              <a:pathLst>
                <a:path w="2975" h="2538" extrusionOk="0">
                  <a:moveTo>
                    <a:pt x="566" y="0"/>
                  </a:moveTo>
                  <a:cubicBezTo>
                    <a:pt x="407" y="0"/>
                    <a:pt x="250" y="77"/>
                    <a:pt x="154" y="218"/>
                  </a:cubicBezTo>
                  <a:cubicBezTo>
                    <a:pt x="1" y="445"/>
                    <a:pt x="57" y="751"/>
                    <a:pt x="280" y="909"/>
                  </a:cubicBezTo>
                  <a:cubicBezTo>
                    <a:pt x="921" y="1343"/>
                    <a:pt x="1519" y="1839"/>
                    <a:pt x="2068" y="2387"/>
                  </a:cubicBezTo>
                  <a:cubicBezTo>
                    <a:pt x="2165" y="2487"/>
                    <a:pt x="2295" y="2538"/>
                    <a:pt x="2424" y="2538"/>
                  </a:cubicBezTo>
                  <a:cubicBezTo>
                    <a:pt x="2552" y="2538"/>
                    <a:pt x="2680" y="2489"/>
                    <a:pt x="2777" y="2391"/>
                  </a:cubicBezTo>
                  <a:cubicBezTo>
                    <a:pt x="2975" y="2194"/>
                    <a:pt x="2972" y="1875"/>
                    <a:pt x="2773" y="1682"/>
                  </a:cubicBezTo>
                  <a:cubicBezTo>
                    <a:pt x="2181" y="1088"/>
                    <a:pt x="1535" y="554"/>
                    <a:pt x="841" y="83"/>
                  </a:cubicBezTo>
                  <a:cubicBezTo>
                    <a:pt x="756" y="27"/>
                    <a:pt x="661" y="0"/>
                    <a:pt x="566"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8" name="Google Shape;1586;p64">
              <a:extLst>
                <a:ext uri="{FF2B5EF4-FFF2-40B4-BE49-F238E27FC236}">
                  <a16:creationId xmlns:a16="http://schemas.microsoft.com/office/drawing/2014/main" id="{F91CF60C-7269-38A9-B056-1712C235DADE}"/>
                </a:ext>
              </a:extLst>
            </p:cNvPr>
            <p:cNvSpPr/>
            <p:nvPr/>
          </p:nvSpPr>
          <p:spPr>
            <a:xfrm>
              <a:off x="5315634" y="1356405"/>
              <a:ext cx="50636" cy="31796"/>
            </a:xfrm>
            <a:custGeom>
              <a:avLst/>
              <a:gdLst/>
              <a:ahLst/>
              <a:cxnLst/>
              <a:rect l="l" t="t" r="r" b="b"/>
              <a:pathLst>
                <a:path w="2419" h="1519" extrusionOk="0">
                  <a:moveTo>
                    <a:pt x="563" y="0"/>
                  </a:moveTo>
                  <a:cubicBezTo>
                    <a:pt x="356" y="0"/>
                    <a:pt x="161" y="131"/>
                    <a:pt x="91" y="339"/>
                  </a:cubicBezTo>
                  <a:cubicBezTo>
                    <a:pt x="1" y="603"/>
                    <a:pt x="144" y="888"/>
                    <a:pt x="409" y="974"/>
                  </a:cubicBezTo>
                  <a:cubicBezTo>
                    <a:pt x="831" y="1118"/>
                    <a:pt x="1245" y="1286"/>
                    <a:pt x="1648" y="1476"/>
                  </a:cubicBezTo>
                  <a:cubicBezTo>
                    <a:pt x="1714" y="1505"/>
                    <a:pt x="1783" y="1519"/>
                    <a:pt x="1851" y="1519"/>
                  </a:cubicBezTo>
                  <a:cubicBezTo>
                    <a:pt x="2039" y="1519"/>
                    <a:pt x="2218" y="1412"/>
                    <a:pt x="2303" y="1231"/>
                  </a:cubicBezTo>
                  <a:cubicBezTo>
                    <a:pt x="2418" y="985"/>
                    <a:pt x="2315" y="691"/>
                    <a:pt x="2072" y="572"/>
                  </a:cubicBezTo>
                  <a:cubicBezTo>
                    <a:pt x="1635" y="367"/>
                    <a:pt x="1187" y="186"/>
                    <a:pt x="731" y="30"/>
                  </a:cubicBezTo>
                  <a:cubicBezTo>
                    <a:pt x="676" y="10"/>
                    <a:pt x="619" y="0"/>
                    <a:pt x="563"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59" name="Google Shape;1587;p64">
              <a:extLst>
                <a:ext uri="{FF2B5EF4-FFF2-40B4-BE49-F238E27FC236}">
                  <a16:creationId xmlns:a16="http://schemas.microsoft.com/office/drawing/2014/main" id="{12F698D3-EB3F-3FA0-5688-363D525DA462}"/>
                </a:ext>
              </a:extLst>
            </p:cNvPr>
            <p:cNvSpPr/>
            <p:nvPr/>
          </p:nvSpPr>
          <p:spPr>
            <a:xfrm>
              <a:off x="5259744" y="1343845"/>
              <a:ext cx="41174" cy="23654"/>
            </a:xfrm>
            <a:custGeom>
              <a:avLst/>
              <a:gdLst/>
              <a:ahLst/>
              <a:cxnLst/>
              <a:rect l="l" t="t" r="r" b="b"/>
              <a:pathLst>
                <a:path w="1967" h="1130" extrusionOk="0">
                  <a:moveTo>
                    <a:pt x="524" y="1"/>
                  </a:moveTo>
                  <a:cubicBezTo>
                    <a:pt x="273" y="1"/>
                    <a:pt x="58" y="191"/>
                    <a:pt x="29" y="446"/>
                  </a:cubicBezTo>
                  <a:cubicBezTo>
                    <a:pt x="0" y="720"/>
                    <a:pt x="199" y="966"/>
                    <a:pt x="473" y="996"/>
                  </a:cubicBezTo>
                  <a:cubicBezTo>
                    <a:pt x="761" y="1027"/>
                    <a:pt x="1051" y="1070"/>
                    <a:pt x="1337" y="1122"/>
                  </a:cubicBezTo>
                  <a:cubicBezTo>
                    <a:pt x="1367" y="1127"/>
                    <a:pt x="1398" y="1130"/>
                    <a:pt x="1428" y="1130"/>
                  </a:cubicBezTo>
                  <a:cubicBezTo>
                    <a:pt x="1664" y="1130"/>
                    <a:pt x="1874" y="961"/>
                    <a:pt x="1917" y="720"/>
                  </a:cubicBezTo>
                  <a:cubicBezTo>
                    <a:pt x="1967" y="449"/>
                    <a:pt x="1787" y="190"/>
                    <a:pt x="1516" y="140"/>
                  </a:cubicBezTo>
                  <a:cubicBezTo>
                    <a:pt x="1207" y="84"/>
                    <a:pt x="892" y="38"/>
                    <a:pt x="580" y="4"/>
                  </a:cubicBezTo>
                  <a:cubicBezTo>
                    <a:pt x="561" y="2"/>
                    <a:pt x="542" y="1"/>
                    <a:pt x="524"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60" name="Google Shape;1588;p64">
              <a:extLst>
                <a:ext uri="{FF2B5EF4-FFF2-40B4-BE49-F238E27FC236}">
                  <a16:creationId xmlns:a16="http://schemas.microsoft.com/office/drawing/2014/main" id="{FBC62895-CFF4-636E-DAED-3C69516E849F}"/>
                </a:ext>
              </a:extLst>
            </p:cNvPr>
            <p:cNvSpPr/>
            <p:nvPr/>
          </p:nvSpPr>
          <p:spPr>
            <a:xfrm>
              <a:off x="5231046" y="1342254"/>
              <a:ext cx="21058" cy="20912"/>
            </a:xfrm>
            <a:custGeom>
              <a:avLst/>
              <a:gdLst/>
              <a:ahLst/>
              <a:cxnLst/>
              <a:rect l="l" t="t" r="r" b="b"/>
              <a:pathLst>
                <a:path w="1006" h="999" extrusionOk="0">
                  <a:moveTo>
                    <a:pt x="499" y="1"/>
                  </a:moveTo>
                  <a:cubicBezTo>
                    <a:pt x="223" y="1"/>
                    <a:pt x="0" y="224"/>
                    <a:pt x="0" y="500"/>
                  </a:cubicBezTo>
                  <a:cubicBezTo>
                    <a:pt x="0" y="775"/>
                    <a:pt x="223" y="999"/>
                    <a:pt x="499" y="999"/>
                  </a:cubicBezTo>
                  <a:lnTo>
                    <a:pt x="507" y="999"/>
                  </a:lnTo>
                  <a:cubicBezTo>
                    <a:pt x="782" y="999"/>
                    <a:pt x="1006" y="775"/>
                    <a:pt x="1006" y="500"/>
                  </a:cubicBezTo>
                  <a:cubicBezTo>
                    <a:pt x="1006" y="224"/>
                    <a:pt x="782" y="1"/>
                    <a:pt x="507"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grpSp>
      <p:grpSp>
        <p:nvGrpSpPr>
          <p:cNvPr id="17" name="Google Shape;1589;p64">
            <a:extLst>
              <a:ext uri="{FF2B5EF4-FFF2-40B4-BE49-F238E27FC236}">
                <a16:creationId xmlns:a16="http://schemas.microsoft.com/office/drawing/2014/main" id="{D7E736C2-88C3-D33B-7A3B-9E4BC4CEE09F}"/>
              </a:ext>
            </a:extLst>
          </p:cNvPr>
          <p:cNvGrpSpPr/>
          <p:nvPr/>
        </p:nvGrpSpPr>
        <p:grpSpPr>
          <a:xfrm>
            <a:off x="2278847" y="1983110"/>
            <a:ext cx="731313" cy="614007"/>
            <a:chOff x="3816051" y="1340496"/>
            <a:chExt cx="537526" cy="451305"/>
          </a:xfrm>
          <a:solidFill>
            <a:schemeClr val="bg1"/>
          </a:solidFill>
        </p:grpSpPr>
        <p:sp>
          <p:nvSpPr>
            <p:cNvPr id="22" name="Google Shape;1590;p64">
              <a:extLst>
                <a:ext uri="{FF2B5EF4-FFF2-40B4-BE49-F238E27FC236}">
                  <a16:creationId xmlns:a16="http://schemas.microsoft.com/office/drawing/2014/main" id="{11AE44AF-2118-C7A7-7594-2B0B39EBE86F}"/>
                </a:ext>
              </a:extLst>
            </p:cNvPr>
            <p:cNvSpPr/>
            <p:nvPr/>
          </p:nvSpPr>
          <p:spPr>
            <a:xfrm>
              <a:off x="3816051" y="1699907"/>
              <a:ext cx="249997" cy="85195"/>
            </a:xfrm>
            <a:custGeom>
              <a:avLst/>
              <a:gdLst/>
              <a:ahLst/>
              <a:cxnLst/>
              <a:rect l="l" t="t" r="r" b="b"/>
              <a:pathLst>
                <a:path w="11943" h="4070" extrusionOk="0">
                  <a:moveTo>
                    <a:pt x="3575" y="1"/>
                  </a:moveTo>
                  <a:cubicBezTo>
                    <a:pt x="2199" y="1"/>
                    <a:pt x="1006" y="256"/>
                    <a:pt x="358" y="545"/>
                  </a:cubicBezTo>
                  <a:cubicBezTo>
                    <a:pt x="109" y="660"/>
                    <a:pt x="0" y="953"/>
                    <a:pt x="112" y="1204"/>
                  </a:cubicBezTo>
                  <a:cubicBezTo>
                    <a:pt x="195" y="1388"/>
                    <a:pt x="377" y="1498"/>
                    <a:pt x="568" y="1498"/>
                  </a:cubicBezTo>
                  <a:cubicBezTo>
                    <a:pt x="635" y="1498"/>
                    <a:pt x="702" y="1485"/>
                    <a:pt x="767" y="1457"/>
                  </a:cubicBezTo>
                  <a:cubicBezTo>
                    <a:pt x="1207" y="1259"/>
                    <a:pt x="2303" y="1000"/>
                    <a:pt x="3622" y="1000"/>
                  </a:cubicBezTo>
                  <a:cubicBezTo>
                    <a:pt x="4876" y="1000"/>
                    <a:pt x="6331" y="1234"/>
                    <a:pt x="7615" y="1978"/>
                  </a:cubicBezTo>
                  <a:cubicBezTo>
                    <a:pt x="8245" y="2343"/>
                    <a:pt x="8771" y="2661"/>
                    <a:pt x="9233" y="2944"/>
                  </a:cubicBezTo>
                  <a:cubicBezTo>
                    <a:pt x="10038" y="3433"/>
                    <a:pt x="10620" y="3786"/>
                    <a:pt x="11174" y="4027"/>
                  </a:cubicBezTo>
                  <a:cubicBezTo>
                    <a:pt x="11239" y="4056"/>
                    <a:pt x="11307" y="4069"/>
                    <a:pt x="11374" y="4069"/>
                  </a:cubicBezTo>
                  <a:cubicBezTo>
                    <a:pt x="11566" y="4069"/>
                    <a:pt x="11750" y="3958"/>
                    <a:pt x="11832" y="3770"/>
                  </a:cubicBezTo>
                  <a:cubicBezTo>
                    <a:pt x="11942" y="3517"/>
                    <a:pt x="11827" y="3222"/>
                    <a:pt x="11574" y="3112"/>
                  </a:cubicBezTo>
                  <a:cubicBezTo>
                    <a:pt x="11082" y="2898"/>
                    <a:pt x="10526" y="2558"/>
                    <a:pt x="9753" y="2090"/>
                  </a:cubicBezTo>
                  <a:cubicBezTo>
                    <a:pt x="9285" y="1806"/>
                    <a:pt x="8755" y="1483"/>
                    <a:pt x="8116" y="1114"/>
                  </a:cubicBezTo>
                  <a:cubicBezTo>
                    <a:pt x="6685" y="285"/>
                    <a:pt x="5028" y="1"/>
                    <a:pt x="3575"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23" name="Google Shape;1591;p64">
              <a:extLst>
                <a:ext uri="{FF2B5EF4-FFF2-40B4-BE49-F238E27FC236}">
                  <a16:creationId xmlns:a16="http://schemas.microsoft.com/office/drawing/2014/main" id="{F9787670-D213-E46A-41FB-CE20ABCF855F}"/>
                </a:ext>
              </a:extLst>
            </p:cNvPr>
            <p:cNvSpPr/>
            <p:nvPr/>
          </p:nvSpPr>
          <p:spPr>
            <a:xfrm>
              <a:off x="4074190" y="1770889"/>
              <a:ext cx="20932" cy="20912"/>
            </a:xfrm>
            <a:custGeom>
              <a:avLst/>
              <a:gdLst/>
              <a:ahLst/>
              <a:cxnLst/>
              <a:rect l="l" t="t" r="r" b="b"/>
              <a:pathLst>
                <a:path w="1000" h="999" extrusionOk="0">
                  <a:moveTo>
                    <a:pt x="497" y="0"/>
                  </a:moveTo>
                  <a:cubicBezTo>
                    <a:pt x="223" y="0"/>
                    <a:pt x="0" y="223"/>
                    <a:pt x="0" y="499"/>
                  </a:cubicBezTo>
                  <a:cubicBezTo>
                    <a:pt x="0" y="776"/>
                    <a:pt x="223" y="999"/>
                    <a:pt x="497" y="999"/>
                  </a:cubicBezTo>
                  <a:cubicBezTo>
                    <a:pt x="501" y="999"/>
                    <a:pt x="505" y="999"/>
                    <a:pt x="508" y="999"/>
                  </a:cubicBezTo>
                  <a:lnTo>
                    <a:pt x="511" y="999"/>
                  </a:lnTo>
                  <a:cubicBezTo>
                    <a:pt x="782" y="993"/>
                    <a:pt x="1000" y="770"/>
                    <a:pt x="998" y="498"/>
                  </a:cubicBezTo>
                  <a:cubicBezTo>
                    <a:pt x="998" y="227"/>
                    <a:pt x="781" y="5"/>
                    <a:pt x="508" y="0"/>
                  </a:cubicBezTo>
                  <a:cubicBezTo>
                    <a:pt x="505" y="0"/>
                    <a:pt x="501" y="0"/>
                    <a:pt x="497"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24" name="Google Shape;1592;p64">
              <a:extLst>
                <a:ext uri="{FF2B5EF4-FFF2-40B4-BE49-F238E27FC236}">
                  <a16:creationId xmlns:a16="http://schemas.microsoft.com/office/drawing/2014/main" id="{837F22BD-861C-DB03-A531-8F165B5010D8}"/>
                </a:ext>
              </a:extLst>
            </p:cNvPr>
            <p:cNvSpPr/>
            <p:nvPr/>
          </p:nvSpPr>
          <p:spPr>
            <a:xfrm>
              <a:off x="4103935" y="1699907"/>
              <a:ext cx="249641" cy="85049"/>
            </a:xfrm>
            <a:custGeom>
              <a:avLst/>
              <a:gdLst/>
              <a:ahLst/>
              <a:cxnLst/>
              <a:rect l="l" t="t" r="r" b="b"/>
              <a:pathLst>
                <a:path w="11926" h="4063" extrusionOk="0">
                  <a:moveTo>
                    <a:pt x="8356" y="0"/>
                  </a:moveTo>
                  <a:cubicBezTo>
                    <a:pt x="6902" y="0"/>
                    <a:pt x="5244" y="285"/>
                    <a:pt x="3813" y="1114"/>
                  </a:cubicBezTo>
                  <a:cubicBezTo>
                    <a:pt x="3174" y="1483"/>
                    <a:pt x="2646" y="1806"/>
                    <a:pt x="2178" y="2088"/>
                  </a:cubicBezTo>
                  <a:cubicBezTo>
                    <a:pt x="1410" y="2555"/>
                    <a:pt x="857" y="2892"/>
                    <a:pt x="367" y="3107"/>
                  </a:cubicBezTo>
                  <a:cubicBezTo>
                    <a:pt x="115" y="3218"/>
                    <a:pt x="0" y="3512"/>
                    <a:pt x="110" y="3764"/>
                  </a:cubicBezTo>
                  <a:cubicBezTo>
                    <a:pt x="192" y="3951"/>
                    <a:pt x="375" y="4063"/>
                    <a:pt x="567" y="4063"/>
                  </a:cubicBezTo>
                  <a:cubicBezTo>
                    <a:pt x="634" y="4063"/>
                    <a:pt x="703" y="4049"/>
                    <a:pt x="769" y="4020"/>
                  </a:cubicBezTo>
                  <a:cubicBezTo>
                    <a:pt x="1318" y="3779"/>
                    <a:pt x="1896" y="3428"/>
                    <a:pt x="2696" y="2941"/>
                  </a:cubicBezTo>
                  <a:cubicBezTo>
                    <a:pt x="3160" y="2660"/>
                    <a:pt x="3684" y="2340"/>
                    <a:pt x="4314" y="1976"/>
                  </a:cubicBezTo>
                  <a:cubicBezTo>
                    <a:pt x="5599" y="1232"/>
                    <a:pt x="7054" y="998"/>
                    <a:pt x="8308" y="998"/>
                  </a:cubicBezTo>
                  <a:cubicBezTo>
                    <a:pt x="9627" y="998"/>
                    <a:pt x="10723" y="1258"/>
                    <a:pt x="11163" y="1455"/>
                  </a:cubicBezTo>
                  <a:cubicBezTo>
                    <a:pt x="11227" y="1482"/>
                    <a:pt x="11293" y="1495"/>
                    <a:pt x="11359" y="1495"/>
                  </a:cubicBezTo>
                  <a:cubicBezTo>
                    <a:pt x="11550" y="1495"/>
                    <a:pt x="11732" y="1386"/>
                    <a:pt x="11815" y="1201"/>
                  </a:cubicBezTo>
                  <a:cubicBezTo>
                    <a:pt x="11926" y="952"/>
                    <a:pt x="11818" y="660"/>
                    <a:pt x="11572" y="544"/>
                  </a:cubicBezTo>
                  <a:lnTo>
                    <a:pt x="11572" y="545"/>
                  </a:lnTo>
                  <a:cubicBezTo>
                    <a:pt x="10925" y="255"/>
                    <a:pt x="9732" y="0"/>
                    <a:pt x="8356"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25" name="Google Shape;1593;p64">
              <a:extLst>
                <a:ext uri="{FF2B5EF4-FFF2-40B4-BE49-F238E27FC236}">
                  <a16:creationId xmlns:a16="http://schemas.microsoft.com/office/drawing/2014/main" id="{694055B8-EEDC-6B9B-69F3-F70C4871EC5D}"/>
                </a:ext>
              </a:extLst>
            </p:cNvPr>
            <p:cNvSpPr/>
            <p:nvPr/>
          </p:nvSpPr>
          <p:spPr>
            <a:xfrm>
              <a:off x="4088110" y="1515764"/>
              <a:ext cx="130849" cy="144037"/>
            </a:xfrm>
            <a:custGeom>
              <a:avLst/>
              <a:gdLst/>
              <a:ahLst/>
              <a:cxnLst/>
              <a:rect l="l" t="t" r="r" b="b"/>
              <a:pathLst>
                <a:path w="6251" h="6881" extrusionOk="0">
                  <a:moveTo>
                    <a:pt x="3771" y="997"/>
                  </a:moveTo>
                  <a:cubicBezTo>
                    <a:pt x="3899" y="999"/>
                    <a:pt x="4025" y="1022"/>
                    <a:pt x="4144" y="1068"/>
                  </a:cubicBezTo>
                  <a:cubicBezTo>
                    <a:pt x="4393" y="1158"/>
                    <a:pt x="4749" y="1442"/>
                    <a:pt x="4940" y="1949"/>
                  </a:cubicBezTo>
                  <a:cubicBezTo>
                    <a:pt x="5110" y="2399"/>
                    <a:pt x="5194" y="3151"/>
                    <a:pt x="4628" y="4185"/>
                  </a:cubicBezTo>
                  <a:cubicBezTo>
                    <a:pt x="3970" y="5385"/>
                    <a:pt x="3085" y="5732"/>
                    <a:pt x="2616" y="5832"/>
                  </a:cubicBezTo>
                  <a:cubicBezTo>
                    <a:pt x="2457" y="5867"/>
                    <a:pt x="2309" y="5881"/>
                    <a:pt x="2175" y="5881"/>
                  </a:cubicBezTo>
                  <a:cubicBezTo>
                    <a:pt x="1840" y="5881"/>
                    <a:pt x="1590" y="5790"/>
                    <a:pt x="1457" y="5690"/>
                  </a:cubicBezTo>
                  <a:cubicBezTo>
                    <a:pt x="1124" y="5438"/>
                    <a:pt x="1052" y="5118"/>
                    <a:pt x="1037" y="4952"/>
                  </a:cubicBezTo>
                  <a:cubicBezTo>
                    <a:pt x="1015" y="4686"/>
                    <a:pt x="1103" y="4488"/>
                    <a:pt x="1186" y="4401"/>
                  </a:cubicBezTo>
                  <a:cubicBezTo>
                    <a:pt x="1351" y="4228"/>
                    <a:pt x="1498" y="4169"/>
                    <a:pt x="1701" y="4088"/>
                  </a:cubicBezTo>
                  <a:cubicBezTo>
                    <a:pt x="1999" y="3971"/>
                    <a:pt x="2367" y="3826"/>
                    <a:pt x="2695" y="3328"/>
                  </a:cubicBezTo>
                  <a:cubicBezTo>
                    <a:pt x="3003" y="2860"/>
                    <a:pt x="2998" y="2421"/>
                    <a:pt x="2994" y="2069"/>
                  </a:cubicBezTo>
                  <a:cubicBezTo>
                    <a:pt x="2990" y="1781"/>
                    <a:pt x="2988" y="1572"/>
                    <a:pt x="3135" y="1345"/>
                  </a:cubicBezTo>
                  <a:cubicBezTo>
                    <a:pt x="3285" y="1117"/>
                    <a:pt x="3508" y="997"/>
                    <a:pt x="3771" y="997"/>
                  </a:cubicBezTo>
                  <a:close/>
                  <a:moveTo>
                    <a:pt x="3776" y="0"/>
                  </a:moveTo>
                  <a:cubicBezTo>
                    <a:pt x="3179" y="0"/>
                    <a:pt x="2638" y="281"/>
                    <a:pt x="2300" y="799"/>
                  </a:cubicBezTo>
                  <a:cubicBezTo>
                    <a:pt x="1987" y="1280"/>
                    <a:pt x="1991" y="1723"/>
                    <a:pt x="1996" y="2081"/>
                  </a:cubicBezTo>
                  <a:cubicBezTo>
                    <a:pt x="2000" y="2392"/>
                    <a:pt x="1996" y="2576"/>
                    <a:pt x="1862" y="2780"/>
                  </a:cubicBezTo>
                  <a:cubicBezTo>
                    <a:pt x="1707" y="3014"/>
                    <a:pt x="1575" y="3066"/>
                    <a:pt x="1336" y="3160"/>
                  </a:cubicBezTo>
                  <a:cubicBezTo>
                    <a:pt x="1087" y="3259"/>
                    <a:pt x="778" y="3381"/>
                    <a:pt x="460" y="3717"/>
                  </a:cubicBezTo>
                  <a:cubicBezTo>
                    <a:pt x="157" y="4039"/>
                    <a:pt x="1" y="4531"/>
                    <a:pt x="42" y="5036"/>
                  </a:cubicBezTo>
                  <a:cubicBezTo>
                    <a:pt x="91" y="5610"/>
                    <a:pt x="378" y="6125"/>
                    <a:pt x="852" y="6486"/>
                  </a:cubicBezTo>
                  <a:cubicBezTo>
                    <a:pt x="1193" y="6744"/>
                    <a:pt x="1661" y="6881"/>
                    <a:pt x="2175" y="6881"/>
                  </a:cubicBezTo>
                  <a:cubicBezTo>
                    <a:pt x="2393" y="6879"/>
                    <a:pt x="2611" y="6856"/>
                    <a:pt x="2823" y="6810"/>
                  </a:cubicBezTo>
                  <a:cubicBezTo>
                    <a:pt x="3459" y="6675"/>
                    <a:pt x="4653" y="6215"/>
                    <a:pt x="5503" y="4665"/>
                  </a:cubicBezTo>
                  <a:cubicBezTo>
                    <a:pt x="6251" y="3299"/>
                    <a:pt x="6118" y="2243"/>
                    <a:pt x="5874" y="1598"/>
                  </a:cubicBezTo>
                  <a:lnTo>
                    <a:pt x="5874" y="1597"/>
                  </a:lnTo>
                  <a:cubicBezTo>
                    <a:pt x="5615" y="908"/>
                    <a:pt x="5082" y="345"/>
                    <a:pt x="4485" y="129"/>
                  </a:cubicBezTo>
                  <a:cubicBezTo>
                    <a:pt x="4246" y="42"/>
                    <a:pt x="4007" y="0"/>
                    <a:pt x="3776"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26" name="Google Shape;1594;p64">
              <a:extLst>
                <a:ext uri="{FF2B5EF4-FFF2-40B4-BE49-F238E27FC236}">
                  <a16:creationId xmlns:a16="http://schemas.microsoft.com/office/drawing/2014/main" id="{E8385A24-DDD0-20D8-E475-0B0C00C9CAC8}"/>
                </a:ext>
              </a:extLst>
            </p:cNvPr>
            <p:cNvSpPr/>
            <p:nvPr/>
          </p:nvSpPr>
          <p:spPr>
            <a:xfrm>
              <a:off x="3968502" y="1588902"/>
              <a:ext cx="130954" cy="146465"/>
            </a:xfrm>
            <a:custGeom>
              <a:avLst/>
              <a:gdLst/>
              <a:ahLst/>
              <a:cxnLst/>
              <a:rect l="l" t="t" r="r" b="b"/>
              <a:pathLst>
                <a:path w="6256" h="6997" extrusionOk="0">
                  <a:moveTo>
                    <a:pt x="2477" y="1000"/>
                  </a:moveTo>
                  <a:cubicBezTo>
                    <a:pt x="2624" y="1000"/>
                    <a:pt x="2770" y="1031"/>
                    <a:pt x="2903" y="1094"/>
                  </a:cubicBezTo>
                  <a:cubicBezTo>
                    <a:pt x="3144" y="1208"/>
                    <a:pt x="3271" y="1383"/>
                    <a:pt x="3305" y="1499"/>
                  </a:cubicBezTo>
                  <a:cubicBezTo>
                    <a:pt x="3374" y="1729"/>
                    <a:pt x="3350" y="1885"/>
                    <a:pt x="3318" y="2101"/>
                  </a:cubicBezTo>
                  <a:cubicBezTo>
                    <a:pt x="3271" y="2416"/>
                    <a:pt x="3213" y="2810"/>
                    <a:pt x="3480" y="3341"/>
                  </a:cubicBezTo>
                  <a:cubicBezTo>
                    <a:pt x="3730" y="3843"/>
                    <a:pt x="4114" y="4058"/>
                    <a:pt x="4421" y="4230"/>
                  </a:cubicBezTo>
                  <a:cubicBezTo>
                    <a:pt x="4672" y="4372"/>
                    <a:pt x="4855" y="4475"/>
                    <a:pt x="4977" y="4715"/>
                  </a:cubicBezTo>
                  <a:cubicBezTo>
                    <a:pt x="5155" y="5067"/>
                    <a:pt x="5058" y="5436"/>
                    <a:pt x="4712" y="5728"/>
                  </a:cubicBezTo>
                  <a:cubicBezTo>
                    <a:pt x="4549" y="5865"/>
                    <a:pt x="4241" y="6000"/>
                    <a:pt x="3845" y="6000"/>
                  </a:cubicBezTo>
                  <a:cubicBezTo>
                    <a:pt x="3752" y="6000"/>
                    <a:pt x="3653" y="5992"/>
                    <a:pt x="3550" y="5975"/>
                  </a:cubicBezTo>
                  <a:cubicBezTo>
                    <a:pt x="3076" y="5898"/>
                    <a:pt x="2383" y="5594"/>
                    <a:pt x="1772" y="4587"/>
                  </a:cubicBezTo>
                  <a:cubicBezTo>
                    <a:pt x="1061" y="3418"/>
                    <a:pt x="1202" y="2477"/>
                    <a:pt x="1351" y="2020"/>
                  </a:cubicBezTo>
                  <a:cubicBezTo>
                    <a:pt x="1526" y="1477"/>
                    <a:pt x="1840" y="1178"/>
                    <a:pt x="2055" y="1088"/>
                  </a:cubicBezTo>
                  <a:cubicBezTo>
                    <a:pt x="2189" y="1031"/>
                    <a:pt x="2331" y="1000"/>
                    <a:pt x="2477" y="1000"/>
                  </a:cubicBezTo>
                  <a:close/>
                  <a:moveTo>
                    <a:pt x="2483" y="0"/>
                  </a:moveTo>
                  <a:cubicBezTo>
                    <a:pt x="2210" y="0"/>
                    <a:pt x="1934" y="56"/>
                    <a:pt x="1667" y="168"/>
                  </a:cubicBezTo>
                  <a:cubicBezTo>
                    <a:pt x="1112" y="401"/>
                    <a:pt x="638" y="978"/>
                    <a:pt x="401" y="1713"/>
                  </a:cubicBezTo>
                  <a:cubicBezTo>
                    <a:pt x="201" y="2331"/>
                    <a:pt x="1" y="3594"/>
                    <a:pt x="919" y="5105"/>
                  </a:cubicBezTo>
                  <a:cubicBezTo>
                    <a:pt x="1729" y="6436"/>
                    <a:pt x="2710" y="6850"/>
                    <a:pt x="3390" y="6960"/>
                  </a:cubicBezTo>
                  <a:cubicBezTo>
                    <a:pt x="3537" y="6985"/>
                    <a:pt x="3686" y="6997"/>
                    <a:pt x="3836" y="6997"/>
                  </a:cubicBezTo>
                  <a:cubicBezTo>
                    <a:pt x="4413" y="6997"/>
                    <a:pt x="4968" y="6817"/>
                    <a:pt x="5355" y="6492"/>
                  </a:cubicBezTo>
                  <a:cubicBezTo>
                    <a:pt x="6053" y="5904"/>
                    <a:pt x="6255" y="5030"/>
                    <a:pt x="5868" y="4264"/>
                  </a:cubicBezTo>
                  <a:cubicBezTo>
                    <a:pt x="5609" y="3752"/>
                    <a:pt x="5222" y="3534"/>
                    <a:pt x="4911" y="3360"/>
                  </a:cubicBezTo>
                  <a:cubicBezTo>
                    <a:pt x="4640" y="3207"/>
                    <a:pt x="4481" y="3111"/>
                    <a:pt x="4373" y="2894"/>
                  </a:cubicBezTo>
                  <a:cubicBezTo>
                    <a:pt x="4247" y="2643"/>
                    <a:pt x="4267" y="2503"/>
                    <a:pt x="4306" y="2249"/>
                  </a:cubicBezTo>
                  <a:cubicBezTo>
                    <a:pt x="4345" y="1984"/>
                    <a:pt x="4394" y="1654"/>
                    <a:pt x="4262" y="1212"/>
                  </a:cubicBezTo>
                  <a:cubicBezTo>
                    <a:pt x="4135" y="788"/>
                    <a:pt x="3786" y="407"/>
                    <a:pt x="3330" y="190"/>
                  </a:cubicBezTo>
                  <a:cubicBezTo>
                    <a:pt x="3060" y="64"/>
                    <a:pt x="2773" y="0"/>
                    <a:pt x="2483" y="0"/>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sp>
          <p:nvSpPr>
            <p:cNvPr id="27" name="Google Shape;1595;p64">
              <a:extLst>
                <a:ext uri="{FF2B5EF4-FFF2-40B4-BE49-F238E27FC236}">
                  <a16:creationId xmlns:a16="http://schemas.microsoft.com/office/drawing/2014/main" id="{0B88CB09-8935-1A59-46D0-5A8898A5C772}"/>
                </a:ext>
              </a:extLst>
            </p:cNvPr>
            <p:cNvSpPr/>
            <p:nvPr/>
          </p:nvSpPr>
          <p:spPr>
            <a:xfrm>
              <a:off x="3817390" y="1340496"/>
              <a:ext cx="535411" cy="227871"/>
            </a:xfrm>
            <a:custGeom>
              <a:avLst/>
              <a:gdLst/>
              <a:ahLst/>
              <a:cxnLst/>
              <a:rect l="l" t="t" r="r" b="b"/>
              <a:pathLst>
                <a:path w="25578" h="10886" extrusionOk="0">
                  <a:moveTo>
                    <a:pt x="15956" y="999"/>
                  </a:moveTo>
                  <a:cubicBezTo>
                    <a:pt x="17226" y="1000"/>
                    <a:pt x="18456" y="1436"/>
                    <a:pt x="19444" y="2234"/>
                  </a:cubicBezTo>
                  <a:lnTo>
                    <a:pt x="24245" y="6143"/>
                  </a:lnTo>
                  <a:cubicBezTo>
                    <a:pt x="24631" y="6455"/>
                    <a:pt x="24661" y="7032"/>
                    <a:pt x="24310" y="7383"/>
                  </a:cubicBezTo>
                  <a:lnTo>
                    <a:pt x="24312" y="7383"/>
                  </a:lnTo>
                  <a:lnTo>
                    <a:pt x="24262" y="7433"/>
                  </a:lnTo>
                  <a:cubicBezTo>
                    <a:pt x="24065" y="7629"/>
                    <a:pt x="23804" y="7730"/>
                    <a:pt x="23541" y="7730"/>
                  </a:cubicBezTo>
                  <a:cubicBezTo>
                    <a:pt x="23345" y="7730"/>
                    <a:pt x="23147" y="7674"/>
                    <a:pt x="22975" y="7558"/>
                  </a:cubicBezTo>
                  <a:lnTo>
                    <a:pt x="18068" y="3734"/>
                  </a:lnTo>
                  <a:cubicBezTo>
                    <a:pt x="17980" y="3666"/>
                    <a:pt x="17871" y="3629"/>
                    <a:pt x="17760" y="3629"/>
                  </a:cubicBezTo>
                  <a:cubicBezTo>
                    <a:pt x="17750" y="3629"/>
                    <a:pt x="17739" y="3629"/>
                    <a:pt x="17729" y="3630"/>
                  </a:cubicBezTo>
                  <a:cubicBezTo>
                    <a:pt x="17486" y="3506"/>
                    <a:pt x="17218" y="3441"/>
                    <a:pt x="16946" y="3441"/>
                  </a:cubicBezTo>
                  <a:cubicBezTo>
                    <a:pt x="16943" y="3441"/>
                    <a:pt x="16940" y="3441"/>
                    <a:pt x="16937" y="3441"/>
                  </a:cubicBezTo>
                  <a:lnTo>
                    <a:pt x="10880" y="3441"/>
                  </a:lnTo>
                  <a:cubicBezTo>
                    <a:pt x="10316" y="3441"/>
                    <a:pt x="9764" y="3605"/>
                    <a:pt x="9291" y="3913"/>
                  </a:cubicBezTo>
                  <a:lnTo>
                    <a:pt x="7594" y="5017"/>
                  </a:lnTo>
                  <a:lnTo>
                    <a:pt x="7588" y="5021"/>
                  </a:lnTo>
                  <a:cubicBezTo>
                    <a:pt x="7351" y="5168"/>
                    <a:pt x="7282" y="5481"/>
                    <a:pt x="7433" y="5715"/>
                  </a:cubicBezTo>
                  <a:cubicBezTo>
                    <a:pt x="7528" y="5863"/>
                    <a:pt x="7688" y="5943"/>
                    <a:pt x="7852" y="5943"/>
                  </a:cubicBezTo>
                  <a:cubicBezTo>
                    <a:pt x="7948" y="5943"/>
                    <a:pt x="8044" y="5916"/>
                    <a:pt x="8130" y="5859"/>
                  </a:cubicBezTo>
                  <a:lnTo>
                    <a:pt x="9836" y="4749"/>
                  </a:lnTo>
                  <a:cubicBezTo>
                    <a:pt x="10147" y="4547"/>
                    <a:pt x="10509" y="4440"/>
                    <a:pt x="10880" y="4440"/>
                  </a:cubicBezTo>
                  <a:lnTo>
                    <a:pt x="16935" y="4440"/>
                  </a:lnTo>
                  <a:cubicBezTo>
                    <a:pt x="17234" y="4440"/>
                    <a:pt x="17480" y="4605"/>
                    <a:pt x="17595" y="4880"/>
                  </a:cubicBezTo>
                  <a:cubicBezTo>
                    <a:pt x="17708" y="5155"/>
                    <a:pt x="17651" y="5445"/>
                    <a:pt x="17440" y="5657"/>
                  </a:cubicBezTo>
                  <a:cubicBezTo>
                    <a:pt x="17336" y="5762"/>
                    <a:pt x="17193" y="5821"/>
                    <a:pt x="17044" y="5821"/>
                  </a:cubicBezTo>
                  <a:lnTo>
                    <a:pt x="12791" y="5821"/>
                  </a:lnTo>
                  <a:cubicBezTo>
                    <a:pt x="12789" y="5821"/>
                    <a:pt x="12787" y="5821"/>
                    <a:pt x="12785" y="5821"/>
                  </a:cubicBezTo>
                  <a:cubicBezTo>
                    <a:pt x="12234" y="5821"/>
                    <a:pt x="11705" y="6040"/>
                    <a:pt x="11316" y="6432"/>
                  </a:cubicBezTo>
                  <a:lnTo>
                    <a:pt x="9028" y="8720"/>
                  </a:lnTo>
                  <a:cubicBezTo>
                    <a:pt x="8284" y="9466"/>
                    <a:pt x="7272" y="9887"/>
                    <a:pt x="6218" y="9887"/>
                  </a:cubicBezTo>
                  <a:cubicBezTo>
                    <a:pt x="6214" y="9887"/>
                    <a:pt x="6210" y="9887"/>
                    <a:pt x="6207" y="9887"/>
                  </a:cubicBezTo>
                  <a:lnTo>
                    <a:pt x="999" y="9887"/>
                  </a:lnTo>
                  <a:lnTo>
                    <a:pt x="999" y="3362"/>
                  </a:lnTo>
                  <a:lnTo>
                    <a:pt x="2374" y="3362"/>
                  </a:lnTo>
                  <a:cubicBezTo>
                    <a:pt x="2466" y="3362"/>
                    <a:pt x="2554" y="3337"/>
                    <a:pt x="2632" y="3290"/>
                  </a:cubicBezTo>
                  <a:lnTo>
                    <a:pt x="4826" y="1962"/>
                  </a:lnTo>
                  <a:cubicBezTo>
                    <a:pt x="5865" y="1332"/>
                    <a:pt x="7058" y="999"/>
                    <a:pt x="8274" y="999"/>
                  </a:cubicBezTo>
                  <a:close/>
                  <a:moveTo>
                    <a:pt x="8274" y="1"/>
                  </a:moveTo>
                  <a:cubicBezTo>
                    <a:pt x="6877" y="1"/>
                    <a:pt x="5504" y="383"/>
                    <a:pt x="4309" y="1108"/>
                  </a:cubicBezTo>
                  <a:lnTo>
                    <a:pt x="2234" y="2364"/>
                  </a:lnTo>
                  <a:lnTo>
                    <a:pt x="500" y="2364"/>
                  </a:lnTo>
                  <a:cubicBezTo>
                    <a:pt x="223" y="2364"/>
                    <a:pt x="1" y="2588"/>
                    <a:pt x="1" y="2863"/>
                  </a:cubicBezTo>
                  <a:lnTo>
                    <a:pt x="1" y="10386"/>
                  </a:lnTo>
                  <a:cubicBezTo>
                    <a:pt x="1" y="10662"/>
                    <a:pt x="223" y="10885"/>
                    <a:pt x="500" y="10885"/>
                  </a:cubicBezTo>
                  <a:lnTo>
                    <a:pt x="6205" y="10885"/>
                  </a:lnTo>
                  <a:cubicBezTo>
                    <a:pt x="6211" y="10885"/>
                    <a:pt x="6216" y="10885"/>
                    <a:pt x="6222" y="10885"/>
                  </a:cubicBezTo>
                  <a:cubicBezTo>
                    <a:pt x="7539" y="10885"/>
                    <a:pt x="8803" y="10360"/>
                    <a:pt x="9733" y="9425"/>
                  </a:cubicBezTo>
                  <a:lnTo>
                    <a:pt x="12021" y="7138"/>
                  </a:lnTo>
                  <a:cubicBezTo>
                    <a:pt x="12224" y="6934"/>
                    <a:pt x="12501" y="6819"/>
                    <a:pt x="12791" y="6819"/>
                  </a:cubicBezTo>
                  <a:lnTo>
                    <a:pt x="17044" y="6819"/>
                  </a:lnTo>
                  <a:cubicBezTo>
                    <a:pt x="17046" y="6819"/>
                    <a:pt x="17048" y="6819"/>
                    <a:pt x="17050" y="6819"/>
                  </a:cubicBezTo>
                  <a:cubicBezTo>
                    <a:pt x="17462" y="6819"/>
                    <a:pt x="17855" y="6654"/>
                    <a:pt x="18146" y="6362"/>
                  </a:cubicBezTo>
                  <a:cubicBezTo>
                    <a:pt x="18400" y="6112"/>
                    <a:pt x="18568" y="5790"/>
                    <a:pt x="18629" y="5438"/>
                  </a:cubicBezTo>
                  <a:lnTo>
                    <a:pt x="22374" y="8356"/>
                  </a:lnTo>
                  <a:cubicBezTo>
                    <a:pt x="22382" y="8362"/>
                    <a:pt x="22390" y="8368"/>
                    <a:pt x="22398" y="8374"/>
                  </a:cubicBezTo>
                  <a:cubicBezTo>
                    <a:pt x="22745" y="8613"/>
                    <a:pt x="23144" y="8730"/>
                    <a:pt x="23541" y="8730"/>
                  </a:cubicBezTo>
                  <a:cubicBezTo>
                    <a:pt x="24061" y="8730"/>
                    <a:pt x="24577" y="8529"/>
                    <a:pt x="24967" y="8140"/>
                  </a:cubicBezTo>
                  <a:lnTo>
                    <a:pt x="25017" y="8090"/>
                  </a:lnTo>
                  <a:cubicBezTo>
                    <a:pt x="25384" y="7721"/>
                    <a:pt x="25578" y="7215"/>
                    <a:pt x="25551" y="6697"/>
                  </a:cubicBezTo>
                  <a:lnTo>
                    <a:pt x="25553" y="6697"/>
                  </a:lnTo>
                  <a:cubicBezTo>
                    <a:pt x="25525" y="6178"/>
                    <a:pt x="25279" y="5696"/>
                    <a:pt x="24876" y="5369"/>
                  </a:cubicBezTo>
                  <a:lnTo>
                    <a:pt x="20074" y="1460"/>
                  </a:lnTo>
                  <a:cubicBezTo>
                    <a:pt x="18908" y="517"/>
                    <a:pt x="17457" y="2"/>
                    <a:pt x="15958" y="1"/>
                  </a:cubicBezTo>
                  <a:close/>
                </a:path>
              </a:pathLst>
            </a:custGeom>
            <a:grpFill/>
            <a:ln>
              <a:noFill/>
            </a:ln>
          </p:spPr>
          <p:txBody>
            <a:bodyPr spcFirstLastPara="1" wrap="square" lIns="243828" tIns="243828" rIns="243828" bIns="243828" anchor="ctr" anchorCtr="0">
              <a:noAutofit/>
            </a:bodyPr>
            <a:lstStyle/>
            <a:p>
              <a:pPr defTabSz="2438674">
                <a:buClr>
                  <a:srgbClr val="000000"/>
                </a:buClr>
              </a:pPr>
              <a:endParaRPr kern="0">
                <a:solidFill>
                  <a:srgbClr val="000000"/>
                </a:solidFill>
                <a:latin typeface="Arial"/>
                <a:cs typeface="Arial"/>
                <a:sym typeface="Arial"/>
              </a:endParaRPr>
            </a:p>
          </p:txBody>
        </p:sp>
      </p:grpSp>
      <p:sp>
        <p:nvSpPr>
          <p:cNvPr id="18" name="Rectangle 17">
            <a:extLst>
              <a:ext uri="{FF2B5EF4-FFF2-40B4-BE49-F238E27FC236}">
                <a16:creationId xmlns:a16="http://schemas.microsoft.com/office/drawing/2014/main" id="{5EB35C42-855A-E2B7-7E47-DA5EEE3A7497}"/>
              </a:ext>
            </a:extLst>
          </p:cNvPr>
          <p:cNvSpPr/>
          <p:nvPr/>
        </p:nvSpPr>
        <p:spPr>
          <a:xfrm>
            <a:off x="3895115" y="2102751"/>
            <a:ext cx="1661083" cy="954107"/>
          </a:xfrm>
          <a:prstGeom prst="rect">
            <a:avLst/>
          </a:prstGeom>
        </p:spPr>
        <p:txBody>
          <a:bodyPr wrap="square">
            <a:spAutoFit/>
          </a:bodyPr>
          <a:lstStyle/>
          <a:p>
            <a:r>
              <a:rPr lang="en-US" sz="1400" dirty="0">
                <a:latin typeface="Century Gothic" panose="020B0502020202020204" pitchFamily="34" charset="0"/>
              </a:rPr>
              <a:t>Lorem Ipsum is simply dummy text of the printing </a:t>
            </a:r>
          </a:p>
        </p:txBody>
      </p:sp>
      <p:sp>
        <p:nvSpPr>
          <p:cNvPr id="19" name="Rectangle 18">
            <a:extLst>
              <a:ext uri="{FF2B5EF4-FFF2-40B4-BE49-F238E27FC236}">
                <a16:creationId xmlns:a16="http://schemas.microsoft.com/office/drawing/2014/main" id="{8C8BF120-8FBB-4C57-4454-C18DC0BC9681}"/>
              </a:ext>
            </a:extLst>
          </p:cNvPr>
          <p:cNvSpPr/>
          <p:nvPr/>
        </p:nvSpPr>
        <p:spPr>
          <a:xfrm>
            <a:off x="2068545" y="4767307"/>
            <a:ext cx="1661083" cy="954107"/>
          </a:xfrm>
          <a:prstGeom prst="rect">
            <a:avLst/>
          </a:prstGeom>
        </p:spPr>
        <p:txBody>
          <a:bodyPr wrap="square">
            <a:spAutoFit/>
          </a:bodyPr>
          <a:lstStyle/>
          <a:p>
            <a:r>
              <a:rPr lang="en-US" sz="1400" dirty="0">
                <a:latin typeface="Century Gothic" panose="020B0502020202020204" pitchFamily="34" charset="0"/>
              </a:rPr>
              <a:t>Lorem Ipsum is simply dummy text of the printing </a:t>
            </a:r>
          </a:p>
        </p:txBody>
      </p:sp>
      <p:sp>
        <p:nvSpPr>
          <p:cNvPr id="20" name="Rectangle 19">
            <a:extLst>
              <a:ext uri="{FF2B5EF4-FFF2-40B4-BE49-F238E27FC236}">
                <a16:creationId xmlns:a16="http://schemas.microsoft.com/office/drawing/2014/main" id="{A357E6BE-16C6-FC8F-60E3-893534E8A4AE}"/>
              </a:ext>
            </a:extLst>
          </p:cNvPr>
          <p:cNvSpPr/>
          <p:nvPr/>
        </p:nvSpPr>
        <p:spPr>
          <a:xfrm>
            <a:off x="6723537" y="4767307"/>
            <a:ext cx="1661083" cy="954107"/>
          </a:xfrm>
          <a:prstGeom prst="rect">
            <a:avLst/>
          </a:prstGeom>
        </p:spPr>
        <p:txBody>
          <a:bodyPr wrap="square">
            <a:spAutoFit/>
          </a:bodyPr>
          <a:lstStyle/>
          <a:p>
            <a:r>
              <a:rPr lang="en-US" sz="1400" dirty="0">
                <a:latin typeface="Century Gothic" panose="020B0502020202020204" pitchFamily="34" charset="0"/>
              </a:rPr>
              <a:t>Lorem Ipsum is simply dummy text of the printing </a:t>
            </a:r>
          </a:p>
        </p:txBody>
      </p:sp>
      <p:sp>
        <p:nvSpPr>
          <p:cNvPr id="21" name="Rectangle 20">
            <a:extLst>
              <a:ext uri="{FF2B5EF4-FFF2-40B4-BE49-F238E27FC236}">
                <a16:creationId xmlns:a16="http://schemas.microsoft.com/office/drawing/2014/main" id="{E8A616E7-6B33-7A71-863A-7BC21CA8765C}"/>
              </a:ext>
            </a:extLst>
          </p:cNvPr>
          <p:cNvSpPr/>
          <p:nvPr/>
        </p:nvSpPr>
        <p:spPr>
          <a:xfrm>
            <a:off x="8545484" y="2102751"/>
            <a:ext cx="1661083" cy="954107"/>
          </a:xfrm>
          <a:prstGeom prst="rect">
            <a:avLst/>
          </a:prstGeom>
        </p:spPr>
        <p:txBody>
          <a:bodyPr wrap="square">
            <a:spAutoFit/>
          </a:bodyPr>
          <a:lstStyle/>
          <a:p>
            <a:r>
              <a:rPr lang="en-US" sz="1400" dirty="0">
                <a:latin typeface="Century Gothic" panose="020B0502020202020204" pitchFamily="34" charset="0"/>
              </a:rPr>
              <a:t>Lorem Ipsum is simply dummy text of the printing </a:t>
            </a:r>
          </a:p>
        </p:txBody>
      </p:sp>
    </p:spTree>
    <p:extLst>
      <p:ext uri="{BB962C8B-B14F-4D97-AF65-F5344CB8AC3E}">
        <p14:creationId xmlns:p14="http://schemas.microsoft.com/office/powerpoint/2010/main" val="711404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062D69F-871B-5D0A-F026-7C7FF141D6BE}"/>
              </a:ext>
            </a:extLst>
          </p:cNvPr>
          <p:cNvSpPr/>
          <p:nvPr/>
        </p:nvSpPr>
        <p:spPr>
          <a:xfrm>
            <a:off x="15064" y="2323695"/>
            <a:ext cx="12192000" cy="31188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7" name="Freeform: Shape 4">
            <a:extLst>
              <a:ext uri="{FF2B5EF4-FFF2-40B4-BE49-F238E27FC236}">
                <a16:creationId xmlns:a16="http://schemas.microsoft.com/office/drawing/2014/main" id="{F1A32C1A-B1F5-258E-2DCF-C7A026004C83}"/>
              </a:ext>
            </a:extLst>
          </p:cNvPr>
          <p:cNvSpPr/>
          <p:nvPr/>
        </p:nvSpPr>
        <p:spPr>
          <a:xfrm>
            <a:off x="1377621" y="2335476"/>
            <a:ext cx="3107081" cy="3107081"/>
          </a:xfrm>
          <a:custGeom>
            <a:avLst/>
            <a:gdLst>
              <a:gd name="connsiteX0" fmla="*/ 4106291 w 7240462"/>
              <a:gd name="connsiteY0" fmla="*/ 748122 h 7240462"/>
              <a:gd name="connsiteX1" fmla="*/ 6512662 w 7240462"/>
              <a:gd name="connsiteY1" fmla="*/ 4106290 h 7240462"/>
              <a:gd name="connsiteX2" fmla="*/ 3154493 w 7240462"/>
              <a:gd name="connsiteY2" fmla="*/ 6512662 h 7240462"/>
              <a:gd name="connsiteX3" fmla="*/ 748122 w 7240462"/>
              <a:gd name="connsiteY3" fmla="*/ 3154493 h 7240462"/>
              <a:gd name="connsiteX4" fmla="*/ 4106291 w 7240462"/>
              <a:gd name="connsiteY4" fmla="*/ 748122 h 7240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0462" h="7240462">
                <a:moveTo>
                  <a:pt x="4106291" y="748122"/>
                </a:moveTo>
                <a:cubicBezTo>
                  <a:pt x="5698124" y="1010953"/>
                  <a:pt x="6775494" y="2514457"/>
                  <a:pt x="6512662" y="4106290"/>
                </a:cubicBezTo>
                <a:cubicBezTo>
                  <a:pt x="6249830" y="5698124"/>
                  <a:pt x="4746327" y="6775493"/>
                  <a:pt x="3154493" y="6512662"/>
                </a:cubicBezTo>
                <a:cubicBezTo>
                  <a:pt x="1562659" y="6249830"/>
                  <a:pt x="485290" y="4746327"/>
                  <a:pt x="748122" y="3154493"/>
                </a:cubicBezTo>
                <a:cubicBezTo>
                  <a:pt x="1010953" y="1562659"/>
                  <a:pt x="2514457" y="485290"/>
                  <a:pt x="4106291" y="748122"/>
                </a:cubicBezTo>
                <a:close/>
              </a:path>
            </a:pathLst>
          </a:custGeom>
          <a:solidFill>
            <a:srgbClr val="FFA826"/>
          </a:solidFill>
          <a:ln w="54831" cap="flat">
            <a:noFill/>
            <a:prstDash val="solid"/>
            <a:miter/>
          </a:ln>
        </p:spPr>
        <p:txBody>
          <a:bodyPr rtlCol="0" anchor="ctr"/>
          <a:lstStyle/>
          <a:p>
            <a:endParaRPr lang="en-US"/>
          </a:p>
        </p:txBody>
      </p:sp>
      <p:sp>
        <p:nvSpPr>
          <p:cNvPr id="9" name="Freeform: Shape 6">
            <a:extLst>
              <a:ext uri="{FF2B5EF4-FFF2-40B4-BE49-F238E27FC236}">
                <a16:creationId xmlns:a16="http://schemas.microsoft.com/office/drawing/2014/main" id="{C69B86D0-BCF8-52E6-4CF1-6B0FCCBFAE8D}"/>
              </a:ext>
            </a:extLst>
          </p:cNvPr>
          <p:cNvSpPr/>
          <p:nvPr/>
        </p:nvSpPr>
        <p:spPr>
          <a:xfrm>
            <a:off x="1678863" y="4675831"/>
            <a:ext cx="2518619" cy="729693"/>
          </a:xfrm>
          <a:custGeom>
            <a:avLst/>
            <a:gdLst>
              <a:gd name="connsiteX0" fmla="*/ 2928869 w 5869163"/>
              <a:gd name="connsiteY0" fmla="*/ 1671455 h 1700411"/>
              <a:gd name="connsiteX1" fmla="*/ 50785 w 5869163"/>
              <a:gd name="connsiteY1" fmla="*/ 159733 h 1700411"/>
              <a:gd name="connsiteX2" fmla="*/ 64498 w 5869163"/>
              <a:gd name="connsiteY2" fmla="*/ 83489 h 1700411"/>
              <a:gd name="connsiteX3" fmla="*/ 140742 w 5869163"/>
              <a:gd name="connsiteY3" fmla="*/ 97202 h 1700411"/>
              <a:gd name="connsiteX4" fmla="*/ 2928321 w 5869163"/>
              <a:gd name="connsiteY4" fmla="*/ 1561751 h 1700411"/>
              <a:gd name="connsiteX5" fmla="*/ 5738388 w 5869163"/>
              <a:gd name="connsiteY5" fmla="*/ 65388 h 1700411"/>
              <a:gd name="connsiteX6" fmla="*/ 5814633 w 5869163"/>
              <a:gd name="connsiteY6" fmla="*/ 50578 h 1700411"/>
              <a:gd name="connsiteX7" fmla="*/ 5829443 w 5869163"/>
              <a:gd name="connsiteY7" fmla="*/ 126823 h 1700411"/>
              <a:gd name="connsiteX8" fmla="*/ 2928869 w 5869163"/>
              <a:gd name="connsiteY8" fmla="*/ 1671455 h 170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9163" h="1700411">
                <a:moveTo>
                  <a:pt x="2928869" y="1671455"/>
                </a:moveTo>
                <a:cubicBezTo>
                  <a:pt x="1780268" y="1671455"/>
                  <a:pt x="704621" y="1106479"/>
                  <a:pt x="50785" y="159733"/>
                </a:cubicBezTo>
                <a:cubicBezTo>
                  <a:pt x="33781" y="135050"/>
                  <a:pt x="39815" y="100494"/>
                  <a:pt x="64498" y="83489"/>
                </a:cubicBezTo>
                <a:cubicBezTo>
                  <a:pt x="89181" y="65937"/>
                  <a:pt x="123738" y="72519"/>
                  <a:pt x="140742" y="97202"/>
                </a:cubicBezTo>
                <a:cubicBezTo>
                  <a:pt x="773734" y="1014328"/>
                  <a:pt x="1815922" y="1561751"/>
                  <a:pt x="2928321" y="1561751"/>
                </a:cubicBezTo>
                <a:cubicBezTo>
                  <a:pt x="4056626" y="1561751"/>
                  <a:pt x="5107042" y="1002260"/>
                  <a:pt x="5738388" y="65388"/>
                </a:cubicBezTo>
                <a:cubicBezTo>
                  <a:pt x="5755392" y="40156"/>
                  <a:pt x="5789401" y="33574"/>
                  <a:pt x="5814633" y="50578"/>
                </a:cubicBezTo>
                <a:cubicBezTo>
                  <a:pt x="5839864" y="67582"/>
                  <a:pt x="5846447" y="101590"/>
                  <a:pt x="5829443" y="126823"/>
                </a:cubicBezTo>
                <a:cubicBezTo>
                  <a:pt x="5177801" y="1093863"/>
                  <a:pt x="4093377" y="1671455"/>
                  <a:pt x="2928869" y="1671455"/>
                </a:cubicBezTo>
                <a:close/>
              </a:path>
            </a:pathLst>
          </a:custGeom>
          <a:solidFill>
            <a:schemeClr val="bg1">
              <a:lumMod val="50000"/>
            </a:schemeClr>
          </a:solidFill>
          <a:ln w="9525" cap="flat">
            <a:noFill/>
            <a:prstDash val="solid"/>
            <a:miter/>
          </a:ln>
        </p:spPr>
        <p:txBody>
          <a:bodyPr rtlCol="0" anchor="ctr"/>
          <a:lstStyle/>
          <a:p>
            <a:endParaRPr lang="en-US"/>
          </a:p>
        </p:txBody>
      </p:sp>
      <p:sp>
        <p:nvSpPr>
          <p:cNvPr id="12" name="Freeform: Shape 9">
            <a:extLst>
              <a:ext uri="{FF2B5EF4-FFF2-40B4-BE49-F238E27FC236}">
                <a16:creationId xmlns:a16="http://schemas.microsoft.com/office/drawing/2014/main" id="{7864DD1E-B9BE-4562-793A-2416E1421DDB}"/>
              </a:ext>
            </a:extLst>
          </p:cNvPr>
          <p:cNvSpPr/>
          <p:nvPr/>
        </p:nvSpPr>
        <p:spPr>
          <a:xfrm>
            <a:off x="1669301" y="2375934"/>
            <a:ext cx="2518619" cy="729693"/>
          </a:xfrm>
          <a:custGeom>
            <a:avLst/>
            <a:gdLst>
              <a:gd name="connsiteX0" fmla="*/ 96106 w 5869163"/>
              <a:gd name="connsiteY0" fmla="*/ 1671340 h 1700411"/>
              <a:gd name="connsiteX1" fmla="*/ 65389 w 5869163"/>
              <a:gd name="connsiteY1" fmla="*/ 1662016 h 1700411"/>
              <a:gd name="connsiteX2" fmla="*/ 50578 w 5869163"/>
              <a:gd name="connsiteY2" fmla="*/ 1585771 h 1700411"/>
              <a:gd name="connsiteX3" fmla="*/ 2951152 w 5869163"/>
              <a:gd name="connsiteY3" fmla="*/ 41139 h 1700411"/>
              <a:gd name="connsiteX4" fmla="*/ 5829236 w 5869163"/>
              <a:gd name="connsiteY4" fmla="*/ 1552860 h 1700411"/>
              <a:gd name="connsiteX5" fmla="*/ 5814974 w 5869163"/>
              <a:gd name="connsiteY5" fmla="*/ 1629104 h 1700411"/>
              <a:gd name="connsiteX6" fmla="*/ 5738730 w 5869163"/>
              <a:gd name="connsiteY6" fmla="*/ 1614843 h 1700411"/>
              <a:gd name="connsiteX7" fmla="*/ 2950603 w 5869163"/>
              <a:gd name="connsiteY7" fmla="*/ 150295 h 1700411"/>
              <a:gd name="connsiteX8" fmla="*/ 141084 w 5869163"/>
              <a:gd name="connsiteY8" fmla="*/ 1646657 h 1700411"/>
              <a:gd name="connsiteX9" fmla="*/ 96106 w 5869163"/>
              <a:gd name="connsiteY9" fmla="*/ 1671340 h 170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9163" h="1700411">
                <a:moveTo>
                  <a:pt x="96106" y="1671340"/>
                </a:moveTo>
                <a:cubicBezTo>
                  <a:pt x="85684" y="1671340"/>
                  <a:pt x="74713" y="1668049"/>
                  <a:pt x="65389" y="1662016"/>
                </a:cubicBezTo>
                <a:cubicBezTo>
                  <a:pt x="40157" y="1645011"/>
                  <a:pt x="33574" y="1611003"/>
                  <a:pt x="50578" y="1585771"/>
                </a:cubicBezTo>
                <a:cubicBezTo>
                  <a:pt x="702220" y="618731"/>
                  <a:pt x="1786096" y="41139"/>
                  <a:pt x="2951152" y="41139"/>
                </a:cubicBezTo>
                <a:cubicBezTo>
                  <a:pt x="4100301" y="41139"/>
                  <a:pt x="5175949" y="606115"/>
                  <a:pt x="5829236" y="1552860"/>
                </a:cubicBezTo>
                <a:cubicBezTo>
                  <a:pt x="5846240" y="1577543"/>
                  <a:pt x="5840207" y="1612100"/>
                  <a:pt x="5814974" y="1629104"/>
                </a:cubicBezTo>
                <a:cubicBezTo>
                  <a:pt x="5789743" y="1646108"/>
                  <a:pt x="5755735" y="1640075"/>
                  <a:pt x="5738730" y="1614843"/>
                </a:cubicBezTo>
                <a:cubicBezTo>
                  <a:pt x="5105738" y="697717"/>
                  <a:pt x="4063550" y="150295"/>
                  <a:pt x="2950603" y="150295"/>
                </a:cubicBezTo>
                <a:cubicBezTo>
                  <a:pt x="1822298" y="150295"/>
                  <a:pt x="772431" y="709785"/>
                  <a:pt x="141084" y="1646657"/>
                </a:cubicBezTo>
                <a:cubicBezTo>
                  <a:pt x="130662" y="1662564"/>
                  <a:pt x="113658" y="1671340"/>
                  <a:pt x="96106" y="1671340"/>
                </a:cubicBezTo>
                <a:close/>
              </a:path>
            </a:pathLst>
          </a:custGeom>
          <a:solidFill>
            <a:schemeClr val="bg1">
              <a:lumMod val="50000"/>
            </a:schemeClr>
          </a:solidFill>
          <a:ln w="9525" cap="flat">
            <a:noFill/>
            <a:prstDash val="solid"/>
            <a:miter/>
          </a:ln>
        </p:spPr>
        <p:txBody>
          <a:bodyPr rtlCol="0" anchor="ctr"/>
          <a:lstStyle/>
          <a:p>
            <a:endParaRPr lang="en-US"/>
          </a:p>
        </p:txBody>
      </p:sp>
      <p:sp>
        <p:nvSpPr>
          <p:cNvPr id="15" name="Freeform: Shape 12">
            <a:extLst>
              <a:ext uri="{FF2B5EF4-FFF2-40B4-BE49-F238E27FC236}">
                <a16:creationId xmlns:a16="http://schemas.microsoft.com/office/drawing/2014/main" id="{1C11BD65-6C0E-7308-7AAB-4863FDB6F9AB}"/>
              </a:ext>
            </a:extLst>
          </p:cNvPr>
          <p:cNvSpPr/>
          <p:nvPr/>
        </p:nvSpPr>
        <p:spPr>
          <a:xfrm>
            <a:off x="4578110" y="2380781"/>
            <a:ext cx="3012927" cy="3012927"/>
          </a:xfrm>
          <a:custGeom>
            <a:avLst/>
            <a:gdLst>
              <a:gd name="connsiteX0" fmla="*/ 4144766 w 7021054"/>
              <a:gd name="connsiteY0" fmla="*/ 669448 h 7021054"/>
              <a:gd name="connsiteX1" fmla="*/ 6379066 w 7021054"/>
              <a:gd name="connsiteY1" fmla="*/ 4144765 h 7021054"/>
              <a:gd name="connsiteX2" fmla="*/ 2903748 w 7021054"/>
              <a:gd name="connsiteY2" fmla="*/ 6379065 h 7021054"/>
              <a:gd name="connsiteX3" fmla="*/ 669448 w 7021054"/>
              <a:gd name="connsiteY3" fmla="*/ 2903748 h 7021054"/>
              <a:gd name="connsiteX4" fmla="*/ 4144766 w 7021054"/>
              <a:gd name="connsiteY4" fmla="*/ 669448 h 7021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1054" h="7021054">
                <a:moveTo>
                  <a:pt x="4144766" y="669448"/>
                </a:moveTo>
                <a:cubicBezTo>
                  <a:pt x="5721433" y="1012146"/>
                  <a:pt x="6721763" y="2568099"/>
                  <a:pt x="6379066" y="4144765"/>
                </a:cubicBezTo>
                <a:cubicBezTo>
                  <a:pt x="6036368" y="5721433"/>
                  <a:pt x="4480415" y="6721763"/>
                  <a:pt x="2903748" y="6379065"/>
                </a:cubicBezTo>
                <a:cubicBezTo>
                  <a:pt x="1327080" y="6036367"/>
                  <a:pt x="326750" y="4480414"/>
                  <a:pt x="669448" y="2903748"/>
                </a:cubicBezTo>
                <a:cubicBezTo>
                  <a:pt x="1012146" y="1327080"/>
                  <a:pt x="2568099" y="326750"/>
                  <a:pt x="4144766" y="669448"/>
                </a:cubicBezTo>
                <a:close/>
              </a:path>
            </a:pathLst>
          </a:custGeom>
          <a:solidFill>
            <a:srgbClr val="F26363"/>
          </a:solidFill>
          <a:ln w="9525" cap="flat">
            <a:noFill/>
            <a:prstDash val="solid"/>
            <a:miter/>
          </a:ln>
        </p:spPr>
        <p:txBody>
          <a:bodyPr rtlCol="0" anchor="ctr"/>
          <a:lstStyle/>
          <a:p>
            <a:endParaRPr lang="en-US" dirty="0"/>
          </a:p>
        </p:txBody>
      </p:sp>
      <p:sp>
        <p:nvSpPr>
          <p:cNvPr id="17" name="Freeform: Shape 14">
            <a:extLst>
              <a:ext uri="{FF2B5EF4-FFF2-40B4-BE49-F238E27FC236}">
                <a16:creationId xmlns:a16="http://schemas.microsoft.com/office/drawing/2014/main" id="{51EF4E35-F4E9-37A2-9C01-F5D79C8D7F9D}"/>
              </a:ext>
            </a:extLst>
          </p:cNvPr>
          <p:cNvSpPr/>
          <p:nvPr/>
        </p:nvSpPr>
        <p:spPr>
          <a:xfrm>
            <a:off x="4833492" y="4675831"/>
            <a:ext cx="2518619" cy="729693"/>
          </a:xfrm>
          <a:custGeom>
            <a:avLst/>
            <a:gdLst>
              <a:gd name="connsiteX0" fmla="*/ 2928869 w 5869163"/>
              <a:gd name="connsiteY0" fmla="*/ 1671455 h 1700411"/>
              <a:gd name="connsiteX1" fmla="*/ 50785 w 5869163"/>
              <a:gd name="connsiteY1" fmla="*/ 159733 h 1700411"/>
              <a:gd name="connsiteX2" fmla="*/ 64498 w 5869163"/>
              <a:gd name="connsiteY2" fmla="*/ 83489 h 1700411"/>
              <a:gd name="connsiteX3" fmla="*/ 140742 w 5869163"/>
              <a:gd name="connsiteY3" fmla="*/ 97202 h 1700411"/>
              <a:gd name="connsiteX4" fmla="*/ 2928321 w 5869163"/>
              <a:gd name="connsiteY4" fmla="*/ 1561751 h 1700411"/>
              <a:gd name="connsiteX5" fmla="*/ 5738388 w 5869163"/>
              <a:gd name="connsiteY5" fmla="*/ 65388 h 1700411"/>
              <a:gd name="connsiteX6" fmla="*/ 5814633 w 5869163"/>
              <a:gd name="connsiteY6" fmla="*/ 50578 h 1700411"/>
              <a:gd name="connsiteX7" fmla="*/ 5829443 w 5869163"/>
              <a:gd name="connsiteY7" fmla="*/ 126823 h 1700411"/>
              <a:gd name="connsiteX8" fmla="*/ 2928869 w 5869163"/>
              <a:gd name="connsiteY8" fmla="*/ 1671455 h 170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9163" h="1700411">
                <a:moveTo>
                  <a:pt x="2928869" y="1671455"/>
                </a:moveTo>
                <a:cubicBezTo>
                  <a:pt x="1780269" y="1671455"/>
                  <a:pt x="704621" y="1106479"/>
                  <a:pt x="50785" y="159733"/>
                </a:cubicBezTo>
                <a:cubicBezTo>
                  <a:pt x="33781" y="135050"/>
                  <a:pt x="39815" y="100494"/>
                  <a:pt x="64498" y="83489"/>
                </a:cubicBezTo>
                <a:cubicBezTo>
                  <a:pt x="89182" y="65937"/>
                  <a:pt x="123738" y="72519"/>
                  <a:pt x="140742" y="97202"/>
                </a:cubicBezTo>
                <a:cubicBezTo>
                  <a:pt x="773735" y="1014328"/>
                  <a:pt x="1815923" y="1561751"/>
                  <a:pt x="2928321" y="1561751"/>
                </a:cubicBezTo>
                <a:cubicBezTo>
                  <a:pt x="4056627" y="1561751"/>
                  <a:pt x="5107042" y="1002260"/>
                  <a:pt x="5738388" y="65388"/>
                </a:cubicBezTo>
                <a:cubicBezTo>
                  <a:pt x="5755392" y="40156"/>
                  <a:pt x="5789401" y="33574"/>
                  <a:pt x="5814633" y="50578"/>
                </a:cubicBezTo>
                <a:cubicBezTo>
                  <a:pt x="5839865" y="67582"/>
                  <a:pt x="5846447" y="101590"/>
                  <a:pt x="5829443" y="126823"/>
                </a:cubicBezTo>
                <a:cubicBezTo>
                  <a:pt x="5178350" y="1093863"/>
                  <a:pt x="4093926" y="1671455"/>
                  <a:pt x="2928869" y="1671455"/>
                </a:cubicBezTo>
                <a:close/>
              </a:path>
            </a:pathLst>
          </a:custGeom>
          <a:solidFill>
            <a:schemeClr val="bg1">
              <a:lumMod val="50000"/>
            </a:schemeClr>
          </a:solidFill>
          <a:ln w="9525" cap="flat">
            <a:noFill/>
            <a:prstDash val="solid"/>
            <a:miter/>
          </a:ln>
        </p:spPr>
        <p:txBody>
          <a:bodyPr rtlCol="0" anchor="ctr"/>
          <a:lstStyle/>
          <a:p>
            <a:endParaRPr lang="en-US"/>
          </a:p>
        </p:txBody>
      </p:sp>
      <p:sp>
        <p:nvSpPr>
          <p:cNvPr id="20" name="Freeform: Shape 17">
            <a:extLst>
              <a:ext uri="{FF2B5EF4-FFF2-40B4-BE49-F238E27FC236}">
                <a16:creationId xmlns:a16="http://schemas.microsoft.com/office/drawing/2014/main" id="{1C9A32BE-1DE5-6E8C-B592-C9F3BBC8EB96}"/>
              </a:ext>
            </a:extLst>
          </p:cNvPr>
          <p:cNvSpPr/>
          <p:nvPr/>
        </p:nvSpPr>
        <p:spPr>
          <a:xfrm>
            <a:off x="4823930" y="2375934"/>
            <a:ext cx="2518619" cy="729693"/>
          </a:xfrm>
          <a:custGeom>
            <a:avLst/>
            <a:gdLst>
              <a:gd name="connsiteX0" fmla="*/ 96106 w 5869163"/>
              <a:gd name="connsiteY0" fmla="*/ 1671340 h 1700411"/>
              <a:gd name="connsiteX1" fmla="*/ 65388 w 5869163"/>
              <a:gd name="connsiteY1" fmla="*/ 1662016 h 1700411"/>
              <a:gd name="connsiteX2" fmla="*/ 50578 w 5869163"/>
              <a:gd name="connsiteY2" fmla="*/ 1585771 h 1700411"/>
              <a:gd name="connsiteX3" fmla="*/ 2951151 w 5869163"/>
              <a:gd name="connsiteY3" fmla="*/ 41139 h 1700411"/>
              <a:gd name="connsiteX4" fmla="*/ 5829785 w 5869163"/>
              <a:gd name="connsiteY4" fmla="*/ 1552860 h 1700411"/>
              <a:gd name="connsiteX5" fmla="*/ 5815523 w 5869163"/>
              <a:gd name="connsiteY5" fmla="*/ 1629104 h 1700411"/>
              <a:gd name="connsiteX6" fmla="*/ 5739278 w 5869163"/>
              <a:gd name="connsiteY6" fmla="*/ 1614843 h 1700411"/>
              <a:gd name="connsiteX7" fmla="*/ 2951151 w 5869163"/>
              <a:gd name="connsiteY7" fmla="*/ 150295 h 1700411"/>
              <a:gd name="connsiteX8" fmla="*/ 141632 w 5869163"/>
              <a:gd name="connsiteY8" fmla="*/ 1646657 h 1700411"/>
              <a:gd name="connsiteX9" fmla="*/ 96106 w 5869163"/>
              <a:gd name="connsiteY9" fmla="*/ 1671340 h 170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9163" h="1700411">
                <a:moveTo>
                  <a:pt x="96106" y="1671340"/>
                </a:moveTo>
                <a:cubicBezTo>
                  <a:pt x="85684" y="1671340"/>
                  <a:pt x="74713" y="1668049"/>
                  <a:pt x="65388" y="1662016"/>
                </a:cubicBezTo>
                <a:cubicBezTo>
                  <a:pt x="40156" y="1645011"/>
                  <a:pt x="33574" y="1611003"/>
                  <a:pt x="50578" y="1585771"/>
                </a:cubicBezTo>
                <a:cubicBezTo>
                  <a:pt x="702220" y="618182"/>
                  <a:pt x="1786096" y="41139"/>
                  <a:pt x="2951151" y="41139"/>
                </a:cubicBezTo>
                <a:cubicBezTo>
                  <a:pt x="4100301" y="41139"/>
                  <a:pt x="5175949" y="606115"/>
                  <a:pt x="5829785" y="1552860"/>
                </a:cubicBezTo>
                <a:cubicBezTo>
                  <a:pt x="5846789" y="1577543"/>
                  <a:pt x="5840755" y="1612100"/>
                  <a:pt x="5815523" y="1629104"/>
                </a:cubicBezTo>
                <a:cubicBezTo>
                  <a:pt x="5790291" y="1646108"/>
                  <a:pt x="5756282" y="1640075"/>
                  <a:pt x="5739278" y="1614843"/>
                </a:cubicBezTo>
                <a:cubicBezTo>
                  <a:pt x="5106287" y="697717"/>
                  <a:pt x="4064099" y="150295"/>
                  <a:pt x="2951151" y="150295"/>
                </a:cubicBezTo>
                <a:cubicBezTo>
                  <a:pt x="1822846" y="150295"/>
                  <a:pt x="772979" y="709785"/>
                  <a:pt x="141632" y="1646657"/>
                </a:cubicBezTo>
                <a:cubicBezTo>
                  <a:pt x="131211" y="1662564"/>
                  <a:pt x="114206" y="1671340"/>
                  <a:pt x="96106" y="1671340"/>
                </a:cubicBezTo>
                <a:close/>
              </a:path>
            </a:pathLst>
          </a:custGeom>
          <a:solidFill>
            <a:schemeClr val="bg1">
              <a:lumMod val="50000"/>
            </a:schemeClr>
          </a:solidFill>
          <a:ln w="9525" cap="flat">
            <a:noFill/>
            <a:prstDash val="solid"/>
            <a:miter/>
          </a:ln>
        </p:spPr>
        <p:txBody>
          <a:bodyPr rtlCol="0" anchor="ctr"/>
          <a:lstStyle/>
          <a:p>
            <a:endParaRPr lang="en-US"/>
          </a:p>
        </p:txBody>
      </p:sp>
      <p:sp>
        <p:nvSpPr>
          <p:cNvPr id="23" name="Freeform: Shape 20">
            <a:extLst>
              <a:ext uri="{FF2B5EF4-FFF2-40B4-BE49-F238E27FC236}">
                <a16:creationId xmlns:a16="http://schemas.microsoft.com/office/drawing/2014/main" id="{8943BB72-99F9-C104-7F07-466691262FC8}"/>
              </a:ext>
            </a:extLst>
          </p:cNvPr>
          <p:cNvSpPr/>
          <p:nvPr/>
        </p:nvSpPr>
        <p:spPr>
          <a:xfrm>
            <a:off x="7707300" y="2375934"/>
            <a:ext cx="3060004" cy="3060004"/>
          </a:xfrm>
          <a:custGeom>
            <a:avLst/>
            <a:gdLst>
              <a:gd name="connsiteX0" fmla="*/ 4262927 w 7130758"/>
              <a:gd name="connsiteY0" fmla="*/ 736485 h 7130758"/>
              <a:gd name="connsiteX1" fmla="*/ 6415719 w 7130758"/>
              <a:gd name="connsiteY1" fmla="*/ 4262928 h 7130758"/>
              <a:gd name="connsiteX2" fmla="*/ 2889276 w 7130758"/>
              <a:gd name="connsiteY2" fmla="*/ 6415721 h 7130758"/>
              <a:gd name="connsiteX3" fmla="*/ 736484 w 7130758"/>
              <a:gd name="connsiteY3" fmla="*/ 2889277 h 7130758"/>
              <a:gd name="connsiteX4" fmla="*/ 4262927 w 7130758"/>
              <a:gd name="connsiteY4" fmla="*/ 736485 h 713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0758" h="7130758">
                <a:moveTo>
                  <a:pt x="4262927" y="736485"/>
                </a:moveTo>
                <a:cubicBezTo>
                  <a:pt x="5831204" y="1115808"/>
                  <a:pt x="6795042" y="2694649"/>
                  <a:pt x="6415719" y="4262928"/>
                </a:cubicBezTo>
                <a:cubicBezTo>
                  <a:pt x="6036396" y="5831205"/>
                  <a:pt x="4457553" y="6795044"/>
                  <a:pt x="2889276" y="6415721"/>
                </a:cubicBezTo>
                <a:cubicBezTo>
                  <a:pt x="1320998" y="6036397"/>
                  <a:pt x="357160" y="4457556"/>
                  <a:pt x="736484" y="2889277"/>
                </a:cubicBezTo>
                <a:cubicBezTo>
                  <a:pt x="1115807" y="1321001"/>
                  <a:pt x="2694649" y="357162"/>
                  <a:pt x="4262927" y="736485"/>
                </a:cubicBezTo>
                <a:close/>
              </a:path>
            </a:pathLst>
          </a:custGeom>
          <a:solidFill>
            <a:srgbClr val="385085"/>
          </a:solidFill>
          <a:ln w="9525" cap="flat">
            <a:noFill/>
            <a:prstDash val="solid"/>
            <a:miter/>
          </a:ln>
        </p:spPr>
        <p:txBody>
          <a:bodyPr rtlCol="0" anchor="ctr"/>
          <a:lstStyle/>
          <a:p>
            <a:endParaRPr lang="en-US" dirty="0"/>
          </a:p>
        </p:txBody>
      </p:sp>
      <p:sp>
        <p:nvSpPr>
          <p:cNvPr id="25" name="Freeform: Shape 22">
            <a:extLst>
              <a:ext uri="{FF2B5EF4-FFF2-40B4-BE49-F238E27FC236}">
                <a16:creationId xmlns:a16="http://schemas.microsoft.com/office/drawing/2014/main" id="{49A5FA61-8F8F-E2F1-90BE-974F6F5B5BBE}"/>
              </a:ext>
            </a:extLst>
          </p:cNvPr>
          <p:cNvSpPr/>
          <p:nvPr/>
        </p:nvSpPr>
        <p:spPr>
          <a:xfrm>
            <a:off x="7988357" y="4675831"/>
            <a:ext cx="2518619" cy="729693"/>
          </a:xfrm>
          <a:custGeom>
            <a:avLst/>
            <a:gdLst>
              <a:gd name="connsiteX0" fmla="*/ 2928869 w 5869163"/>
              <a:gd name="connsiteY0" fmla="*/ 1671455 h 1700411"/>
              <a:gd name="connsiteX1" fmla="*/ 50785 w 5869163"/>
              <a:gd name="connsiteY1" fmla="*/ 159733 h 1700411"/>
              <a:gd name="connsiteX2" fmla="*/ 64498 w 5869163"/>
              <a:gd name="connsiteY2" fmla="*/ 83489 h 1700411"/>
              <a:gd name="connsiteX3" fmla="*/ 140742 w 5869163"/>
              <a:gd name="connsiteY3" fmla="*/ 97202 h 1700411"/>
              <a:gd name="connsiteX4" fmla="*/ 2928320 w 5869163"/>
              <a:gd name="connsiteY4" fmla="*/ 1561751 h 1700411"/>
              <a:gd name="connsiteX5" fmla="*/ 5738389 w 5869163"/>
              <a:gd name="connsiteY5" fmla="*/ 65388 h 1700411"/>
              <a:gd name="connsiteX6" fmla="*/ 5814632 w 5869163"/>
              <a:gd name="connsiteY6" fmla="*/ 50578 h 1700411"/>
              <a:gd name="connsiteX7" fmla="*/ 5829443 w 5869163"/>
              <a:gd name="connsiteY7" fmla="*/ 126823 h 1700411"/>
              <a:gd name="connsiteX8" fmla="*/ 2928869 w 5869163"/>
              <a:gd name="connsiteY8" fmla="*/ 1671455 h 170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69163" h="1700411">
                <a:moveTo>
                  <a:pt x="2928869" y="1671455"/>
                </a:moveTo>
                <a:cubicBezTo>
                  <a:pt x="1780268" y="1671455"/>
                  <a:pt x="704620" y="1106479"/>
                  <a:pt x="50785" y="159733"/>
                </a:cubicBezTo>
                <a:cubicBezTo>
                  <a:pt x="33781" y="135050"/>
                  <a:pt x="39814" y="100494"/>
                  <a:pt x="64498" y="83489"/>
                </a:cubicBezTo>
                <a:cubicBezTo>
                  <a:pt x="89181" y="65937"/>
                  <a:pt x="123738" y="72519"/>
                  <a:pt x="140742" y="97202"/>
                </a:cubicBezTo>
                <a:cubicBezTo>
                  <a:pt x="773734" y="1014328"/>
                  <a:pt x="1815922" y="1561751"/>
                  <a:pt x="2928320" y="1561751"/>
                </a:cubicBezTo>
                <a:cubicBezTo>
                  <a:pt x="4056626" y="1561751"/>
                  <a:pt x="5107042" y="1002260"/>
                  <a:pt x="5738389" y="65388"/>
                </a:cubicBezTo>
                <a:cubicBezTo>
                  <a:pt x="5755393" y="40156"/>
                  <a:pt x="5789401" y="33574"/>
                  <a:pt x="5814632" y="50578"/>
                </a:cubicBezTo>
                <a:cubicBezTo>
                  <a:pt x="5839863" y="67582"/>
                  <a:pt x="5846447" y="101590"/>
                  <a:pt x="5829443" y="126823"/>
                </a:cubicBezTo>
                <a:cubicBezTo>
                  <a:pt x="5178349" y="1093863"/>
                  <a:pt x="4093925" y="1671455"/>
                  <a:pt x="2928869" y="1671455"/>
                </a:cubicBezTo>
                <a:close/>
              </a:path>
            </a:pathLst>
          </a:custGeom>
          <a:solidFill>
            <a:schemeClr val="bg1">
              <a:lumMod val="50000"/>
            </a:schemeClr>
          </a:solidFill>
          <a:ln w="9525" cap="flat">
            <a:noFill/>
            <a:prstDash val="solid"/>
            <a:miter/>
          </a:ln>
        </p:spPr>
        <p:txBody>
          <a:bodyPr rtlCol="0" anchor="ctr"/>
          <a:lstStyle/>
          <a:p>
            <a:endParaRPr lang="en-US"/>
          </a:p>
        </p:txBody>
      </p:sp>
      <p:sp>
        <p:nvSpPr>
          <p:cNvPr id="28" name="Freeform: Shape 25">
            <a:extLst>
              <a:ext uri="{FF2B5EF4-FFF2-40B4-BE49-F238E27FC236}">
                <a16:creationId xmlns:a16="http://schemas.microsoft.com/office/drawing/2014/main" id="{C77B0C1D-F556-71AC-782E-11427A1FB0A4}"/>
              </a:ext>
            </a:extLst>
          </p:cNvPr>
          <p:cNvSpPr/>
          <p:nvPr/>
        </p:nvSpPr>
        <p:spPr>
          <a:xfrm>
            <a:off x="7978795" y="2375934"/>
            <a:ext cx="2518619" cy="729693"/>
          </a:xfrm>
          <a:custGeom>
            <a:avLst/>
            <a:gdLst>
              <a:gd name="connsiteX0" fmla="*/ 96105 w 5869163"/>
              <a:gd name="connsiteY0" fmla="*/ 1671340 h 1700411"/>
              <a:gd name="connsiteX1" fmla="*/ 65388 w 5869163"/>
              <a:gd name="connsiteY1" fmla="*/ 1662016 h 1700411"/>
              <a:gd name="connsiteX2" fmla="*/ 50578 w 5869163"/>
              <a:gd name="connsiteY2" fmla="*/ 1585771 h 1700411"/>
              <a:gd name="connsiteX3" fmla="*/ 2951152 w 5869163"/>
              <a:gd name="connsiteY3" fmla="*/ 41139 h 1700411"/>
              <a:gd name="connsiteX4" fmla="*/ 5829784 w 5869163"/>
              <a:gd name="connsiteY4" fmla="*/ 1552860 h 1700411"/>
              <a:gd name="connsiteX5" fmla="*/ 5815523 w 5869163"/>
              <a:gd name="connsiteY5" fmla="*/ 1629104 h 1700411"/>
              <a:gd name="connsiteX6" fmla="*/ 5739278 w 5869163"/>
              <a:gd name="connsiteY6" fmla="*/ 1614843 h 1700411"/>
              <a:gd name="connsiteX7" fmla="*/ 2951152 w 5869163"/>
              <a:gd name="connsiteY7" fmla="*/ 150295 h 1700411"/>
              <a:gd name="connsiteX8" fmla="*/ 141633 w 5869163"/>
              <a:gd name="connsiteY8" fmla="*/ 1646657 h 1700411"/>
              <a:gd name="connsiteX9" fmla="*/ 96105 w 5869163"/>
              <a:gd name="connsiteY9" fmla="*/ 1671340 h 170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69163" h="1700411">
                <a:moveTo>
                  <a:pt x="96105" y="1671340"/>
                </a:moveTo>
                <a:cubicBezTo>
                  <a:pt x="85683" y="1671340"/>
                  <a:pt x="74713" y="1668049"/>
                  <a:pt x="65388" y="1662016"/>
                </a:cubicBezTo>
                <a:cubicBezTo>
                  <a:pt x="40156" y="1645011"/>
                  <a:pt x="33574" y="1611003"/>
                  <a:pt x="50578" y="1585771"/>
                </a:cubicBezTo>
                <a:cubicBezTo>
                  <a:pt x="702220" y="618182"/>
                  <a:pt x="1786095" y="41139"/>
                  <a:pt x="2951152" y="41139"/>
                </a:cubicBezTo>
                <a:cubicBezTo>
                  <a:pt x="4100300" y="41139"/>
                  <a:pt x="5175949" y="606115"/>
                  <a:pt x="5829784" y="1552860"/>
                </a:cubicBezTo>
                <a:cubicBezTo>
                  <a:pt x="5846788" y="1577543"/>
                  <a:pt x="5840755" y="1612100"/>
                  <a:pt x="5815523" y="1629104"/>
                </a:cubicBezTo>
                <a:cubicBezTo>
                  <a:pt x="5790290" y="1646108"/>
                  <a:pt x="5756282" y="1640075"/>
                  <a:pt x="5739278" y="1614843"/>
                </a:cubicBezTo>
                <a:cubicBezTo>
                  <a:pt x="5106286" y="697717"/>
                  <a:pt x="4064098" y="150295"/>
                  <a:pt x="2951152" y="150295"/>
                </a:cubicBezTo>
                <a:cubicBezTo>
                  <a:pt x="1822846" y="150295"/>
                  <a:pt x="772978" y="709785"/>
                  <a:pt x="141633" y="1646657"/>
                </a:cubicBezTo>
                <a:cubicBezTo>
                  <a:pt x="131211" y="1662564"/>
                  <a:pt x="113658" y="1671340"/>
                  <a:pt x="96105" y="1671340"/>
                </a:cubicBezTo>
                <a:close/>
              </a:path>
            </a:pathLst>
          </a:custGeom>
          <a:solidFill>
            <a:schemeClr val="bg1">
              <a:lumMod val="50000"/>
            </a:schemeClr>
          </a:solidFill>
          <a:ln w="952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D109A1DA-D9A1-D1D8-5429-94E33DACD4D4}"/>
              </a:ext>
            </a:extLst>
          </p:cNvPr>
          <p:cNvGrpSpPr/>
          <p:nvPr/>
        </p:nvGrpSpPr>
        <p:grpSpPr>
          <a:xfrm>
            <a:off x="2629462" y="2894291"/>
            <a:ext cx="606950" cy="821984"/>
            <a:chOff x="2740587" y="3085149"/>
            <a:chExt cx="329539" cy="446290"/>
          </a:xfrm>
        </p:grpSpPr>
        <p:sp>
          <p:nvSpPr>
            <p:cNvPr id="31" name="Freeform: Shape 28">
              <a:extLst>
                <a:ext uri="{FF2B5EF4-FFF2-40B4-BE49-F238E27FC236}">
                  <a16:creationId xmlns:a16="http://schemas.microsoft.com/office/drawing/2014/main" id="{B1959C3D-9D72-4E7D-0D96-EE852935BD9C}"/>
                </a:ext>
              </a:extLst>
            </p:cNvPr>
            <p:cNvSpPr/>
            <p:nvPr/>
          </p:nvSpPr>
          <p:spPr>
            <a:xfrm>
              <a:off x="2825561" y="3444346"/>
              <a:ext cx="141231" cy="47077"/>
            </a:xfrm>
            <a:custGeom>
              <a:avLst/>
              <a:gdLst>
                <a:gd name="connsiteX0" fmla="*/ 312656 w 329111"/>
                <a:gd name="connsiteY0" fmla="*/ 97088 h 109703"/>
                <a:gd name="connsiteX1" fmla="*/ 69113 w 329111"/>
                <a:gd name="connsiteY1" fmla="*/ 97088 h 109703"/>
                <a:gd name="connsiteX2" fmla="*/ 41139 w 329111"/>
                <a:gd name="connsiteY2" fmla="*/ 69114 h 109703"/>
                <a:gd name="connsiteX3" fmla="*/ 41139 w 329111"/>
                <a:gd name="connsiteY3" fmla="*/ 69114 h 109703"/>
                <a:gd name="connsiteX4" fmla="*/ 69113 w 329111"/>
                <a:gd name="connsiteY4" fmla="*/ 41139 h 109703"/>
                <a:gd name="connsiteX5" fmla="*/ 312656 w 329111"/>
                <a:gd name="connsiteY5" fmla="*/ 41139 h 109703"/>
                <a:gd name="connsiteX6" fmla="*/ 340631 w 329111"/>
                <a:gd name="connsiteY6" fmla="*/ 69114 h 109703"/>
                <a:gd name="connsiteX7" fmla="*/ 340631 w 329111"/>
                <a:gd name="connsiteY7" fmla="*/ 69114 h 109703"/>
                <a:gd name="connsiteX8" fmla="*/ 312656 w 329111"/>
                <a:gd name="connsiteY8" fmla="*/ 97088 h 10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11" h="109703">
                  <a:moveTo>
                    <a:pt x="312656" y="97088"/>
                  </a:moveTo>
                  <a:lnTo>
                    <a:pt x="69113" y="97088"/>
                  </a:lnTo>
                  <a:cubicBezTo>
                    <a:pt x="53755" y="97088"/>
                    <a:pt x="41139" y="84472"/>
                    <a:pt x="41139" y="69114"/>
                  </a:cubicBezTo>
                  <a:lnTo>
                    <a:pt x="41139" y="69114"/>
                  </a:lnTo>
                  <a:cubicBezTo>
                    <a:pt x="41139" y="53755"/>
                    <a:pt x="53755" y="41139"/>
                    <a:pt x="69113" y="41139"/>
                  </a:cubicBezTo>
                  <a:lnTo>
                    <a:pt x="312656" y="41139"/>
                  </a:lnTo>
                  <a:cubicBezTo>
                    <a:pt x="328015" y="41139"/>
                    <a:pt x="340631" y="53755"/>
                    <a:pt x="340631" y="69114"/>
                  </a:cubicBezTo>
                  <a:lnTo>
                    <a:pt x="340631" y="69114"/>
                  </a:lnTo>
                  <a:cubicBezTo>
                    <a:pt x="340631" y="84472"/>
                    <a:pt x="328015" y="97088"/>
                    <a:pt x="312656" y="97088"/>
                  </a:cubicBezTo>
                  <a:close/>
                </a:path>
              </a:pathLst>
            </a:custGeom>
            <a:solidFill>
              <a:srgbClr val="FFFFFF"/>
            </a:solidFill>
            <a:ln w="9525" cap="flat">
              <a:noFill/>
              <a:prstDash val="solid"/>
              <a:miter/>
            </a:ln>
          </p:spPr>
          <p:txBody>
            <a:bodyPr rtlCol="0" anchor="ctr"/>
            <a:lstStyle/>
            <a:p>
              <a:endParaRPr lang="en-US"/>
            </a:p>
          </p:txBody>
        </p:sp>
        <p:sp>
          <p:nvSpPr>
            <p:cNvPr id="32" name="Freeform: Shape 29">
              <a:extLst>
                <a:ext uri="{FF2B5EF4-FFF2-40B4-BE49-F238E27FC236}">
                  <a16:creationId xmlns:a16="http://schemas.microsoft.com/office/drawing/2014/main" id="{6172550B-7FFF-F8BB-D89C-9EE5EB71BC6C}"/>
                </a:ext>
              </a:extLst>
            </p:cNvPr>
            <p:cNvSpPr/>
            <p:nvPr/>
          </p:nvSpPr>
          <p:spPr>
            <a:xfrm>
              <a:off x="2846510" y="3484362"/>
              <a:ext cx="117692" cy="47077"/>
            </a:xfrm>
            <a:custGeom>
              <a:avLst/>
              <a:gdLst>
                <a:gd name="connsiteX0" fmla="*/ 221602 w 274259"/>
                <a:gd name="connsiteY0" fmla="*/ 97088 h 109703"/>
                <a:gd name="connsiteX1" fmla="*/ 69113 w 274259"/>
                <a:gd name="connsiteY1" fmla="*/ 97088 h 109703"/>
                <a:gd name="connsiteX2" fmla="*/ 41139 w 274259"/>
                <a:gd name="connsiteY2" fmla="*/ 69113 h 109703"/>
                <a:gd name="connsiteX3" fmla="*/ 41139 w 274259"/>
                <a:gd name="connsiteY3" fmla="*/ 69113 h 109703"/>
                <a:gd name="connsiteX4" fmla="*/ 69113 w 274259"/>
                <a:gd name="connsiteY4" fmla="*/ 41139 h 109703"/>
                <a:gd name="connsiteX5" fmla="*/ 221602 w 274259"/>
                <a:gd name="connsiteY5" fmla="*/ 41139 h 109703"/>
                <a:gd name="connsiteX6" fmla="*/ 249577 w 274259"/>
                <a:gd name="connsiteY6" fmla="*/ 69113 h 109703"/>
                <a:gd name="connsiteX7" fmla="*/ 249577 w 274259"/>
                <a:gd name="connsiteY7" fmla="*/ 69113 h 109703"/>
                <a:gd name="connsiteX8" fmla="*/ 221602 w 274259"/>
                <a:gd name="connsiteY8" fmla="*/ 97088 h 10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259" h="109703">
                  <a:moveTo>
                    <a:pt x="221602" y="97088"/>
                  </a:moveTo>
                  <a:lnTo>
                    <a:pt x="69113" y="97088"/>
                  </a:lnTo>
                  <a:cubicBezTo>
                    <a:pt x="53755" y="97088"/>
                    <a:pt x="41139" y="84472"/>
                    <a:pt x="41139" y="69113"/>
                  </a:cubicBezTo>
                  <a:lnTo>
                    <a:pt x="41139" y="69113"/>
                  </a:lnTo>
                  <a:cubicBezTo>
                    <a:pt x="41139" y="53755"/>
                    <a:pt x="53755" y="41139"/>
                    <a:pt x="69113" y="41139"/>
                  </a:cubicBezTo>
                  <a:lnTo>
                    <a:pt x="221602" y="41139"/>
                  </a:lnTo>
                  <a:cubicBezTo>
                    <a:pt x="236961" y="41139"/>
                    <a:pt x="249577" y="53755"/>
                    <a:pt x="249577" y="69113"/>
                  </a:cubicBezTo>
                  <a:lnTo>
                    <a:pt x="249577" y="69113"/>
                  </a:lnTo>
                  <a:cubicBezTo>
                    <a:pt x="250125" y="84472"/>
                    <a:pt x="237509" y="97088"/>
                    <a:pt x="221602" y="97088"/>
                  </a:cubicBezTo>
                  <a:close/>
                </a:path>
              </a:pathLst>
            </a:custGeom>
            <a:solidFill>
              <a:srgbClr val="FFFFFF"/>
            </a:solidFill>
            <a:ln w="9525" cap="flat">
              <a:noFill/>
              <a:prstDash val="solid"/>
              <a:miter/>
            </a:ln>
          </p:spPr>
          <p:txBody>
            <a:bodyPr rtlCol="0" anchor="ctr"/>
            <a:lstStyle/>
            <a:p>
              <a:endParaRPr lang="en-US"/>
            </a:p>
          </p:txBody>
        </p:sp>
        <p:sp>
          <p:nvSpPr>
            <p:cNvPr id="33" name="Freeform: Shape 30">
              <a:extLst>
                <a:ext uri="{FF2B5EF4-FFF2-40B4-BE49-F238E27FC236}">
                  <a16:creationId xmlns:a16="http://schemas.microsoft.com/office/drawing/2014/main" id="{6505E718-B733-E296-72D2-3DB5CD43D974}"/>
                </a:ext>
              </a:extLst>
            </p:cNvPr>
            <p:cNvSpPr/>
            <p:nvPr/>
          </p:nvSpPr>
          <p:spPr>
            <a:xfrm>
              <a:off x="2740587" y="3085149"/>
              <a:ext cx="329539" cy="376616"/>
            </a:xfrm>
            <a:custGeom>
              <a:avLst/>
              <a:gdLst>
                <a:gd name="connsiteX0" fmla="*/ 517254 w 767927"/>
                <a:gd name="connsiteY0" fmla="*/ 853497 h 877631"/>
                <a:gd name="connsiteX1" fmla="*/ 258353 w 767927"/>
                <a:gd name="connsiteY1" fmla="*/ 853497 h 877631"/>
                <a:gd name="connsiteX2" fmla="*/ 236961 w 767927"/>
                <a:gd name="connsiteY2" fmla="*/ 832105 h 877631"/>
                <a:gd name="connsiteX3" fmla="*/ 153586 w 767927"/>
                <a:gd name="connsiteY3" fmla="*/ 642317 h 877631"/>
                <a:gd name="connsiteX4" fmla="*/ 41139 w 767927"/>
                <a:gd name="connsiteY4" fmla="*/ 387804 h 877631"/>
                <a:gd name="connsiteX5" fmla="*/ 387255 w 767927"/>
                <a:gd name="connsiteY5" fmla="*/ 41139 h 877631"/>
                <a:gd name="connsiteX6" fmla="*/ 733371 w 767927"/>
                <a:gd name="connsiteY6" fmla="*/ 387804 h 877631"/>
                <a:gd name="connsiteX7" fmla="*/ 620925 w 767927"/>
                <a:gd name="connsiteY7" fmla="*/ 642317 h 877631"/>
                <a:gd name="connsiteX8" fmla="*/ 537550 w 767927"/>
                <a:gd name="connsiteY8" fmla="*/ 831556 h 877631"/>
                <a:gd name="connsiteX9" fmla="*/ 517254 w 767927"/>
                <a:gd name="connsiteY9" fmla="*/ 853497 h 877631"/>
                <a:gd name="connsiteX10" fmla="*/ 278648 w 767927"/>
                <a:gd name="connsiteY10" fmla="*/ 811261 h 877631"/>
                <a:gd name="connsiteX11" fmla="*/ 496411 w 767927"/>
                <a:gd name="connsiteY11" fmla="*/ 811261 h 877631"/>
                <a:gd name="connsiteX12" fmla="*/ 592402 w 767927"/>
                <a:gd name="connsiteY12" fmla="*/ 611599 h 877631"/>
                <a:gd name="connsiteX13" fmla="*/ 691135 w 767927"/>
                <a:gd name="connsiteY13" fmla="*/ 388352 h 877631"/>
                <a:gd name="connsiteX14" fmla="*/ 387255 w 767927"/>
                <a:gd name="connsiteY14" fmla="*/ 84472 h 877631"/>
                <a:gd name="connsiteX15" fmla="*/ 83375 w 767927"/>
                <a:gd name="connsiteY15" fmla="*/ 388352 h 877631"/>
                <a:gd name="connsiteX16" fmla="*/ 181560 w 767927"/>
                <a:gd name="connsiteY16" fmla="*/ 611599 h 877631"/>
                <a:gd name="connsiteX17" fmla="*/ 278648 w 767927"/>
                <a:gd name="connsiteY17" fmla="*/ 811261 h 87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67927" h="877631">
                  <a:moveTo>
                    <a:pt x="517254" y="853497"/>
                  </a:moveTo>
                  <a:lnTo>
                    <a:pt x="258353" y="853497"/>
                  </a:lnTo>
                  <a:cubicBezTo>
                    <a:pt x="246834" y="853497"/>
                    <a:pt x="236961" y="844172"/>
                    <a:pt x="236961" y="832105"/>
                  </a:cubicBezTo>
                  <a:cubicBezTo>
                    <a:pt x="236961" y="760248"/>
                    <a:pt x="206792" y="691135"/>
                    <a:pt x="153586" y="642317"/>
                  </a:cubicBezTo>
                  <a:cubicBezTo>
                    <a:pt x="82278" y="577043"/>
                    <a:pt x="41139" y="484343"/>
                    <a:pt x="41139" y="387804"/>
                  </a:cubicBezTo>
                  <a:cubicBezTo>
                    <a:pt x="41139" y="196918"/>
                    <a:pt x="196370" y="41139"/>
                    <a:pt x="387255" y="41139"/>
                  </a:cubicBezTo>
                  <a:cubicBezTo>
                    <a:pt x="578140" y="41139"/>
                    <a:pt x="733371" y="196370"/>
                    <a:pt x="733371" y="387804"/>
                  </a:cubicBezTo>
                  <a:cubicBezTo>
                    <a:pt x="733371" y="484891"/>
                    <a:pt x="692232" y="577591"/>
                    <a:pt x="620925" y="642317"/>
                  </a:cubicBezTo>
                  <a:cubicBezTo>
                    <a:pt x="568267" y="691135"/>
                    <a:pt x="537550" y="760248"/>
                    <a:pt x="537550" y="831556"/>
                  </a:cubicBezTo>
                  <a:cubicBezTo>
                    <a:pt x="538647" y="844172"/>
                    <a:pt x="528773" y="853497"/>
                    <a:pt x="517254" y="853497"/>
                  </a:cubicBezTo>
                  <a:close/>
                  <a:moveTo>
                    <a:pt x="278648" y="811261"/>
                  </a:moveTo>
                  <a:lnTo>
                    <a:pt x="496411" y="811261"/>
                  </a:lnTo>
                  <a:cubicBezTo>
                    <a:pt x="501896" y="735565"/>
                    <a:pt x="536452" y="663709"/>
                    <a:pt x="592402" y="611599"/>
                  </a:cubicBezTo>
                  <a:cubicBezTo>
                    <a:pt x="654933" y="554553"/>
                    <a:pt x="691135" y="473373"/>
                    <a:pt x="691135" y="388352"/>
                  </a:cubicBezTo>
                  <a:cubicBezTo>
                    <a:pt x="691135" y="220505"/>
                    <a:pt x="555102" y="84472"/>
                    <a:pt x="387255" y="84472"/>
                  </a:cubicBezTo>
                  <a:cubicBezTo>
                    <a:pt x="219956" y="84472"/>
                    <a:pt x="83375" y="221053"/>
                    <a:pt x="83375" y="388352"/>
                  </a:cubicBezTo>
                  <a:cubicBezTo>
                    <a:pt x="83375" y="472824"/>
                    <a:pt x="119029" y="554553"/>
                    <a:pt x="181560" y="611599"/>
                  </a:cubicBezTo>
                  <a:cubicBezTo>
                    <a:pt x="239155" y="663160"/>
                    <a:pt x="273163" y="735016"/>
                    <a:pt x="278648" y="811261"/>
                  </a:cubicBezTo>
                  <a:close/>
                </a:path>
              </a:pathLst>
            </a:custGeom>
            <a:solidFill>
              <a:srgbClr val="FFFFFF"/>
            </a:solidFill>
            <a:ln w="9525" cap="flat">
              <a:noFill/>
              <a:prstDash val="solid"/>
              <a:miter/>
            </a:ln>
          </p:spPr>
          <p:txBody>
            <a:bodyPr rtlCol="0" anchor="ctr"/>
            <a:lstStyle/>
            <a:p>
              <a:endParaRPr lang="en-US"/>
            </a:p>
          </p:txBody>
        </p:sp>
        <p:sp>
          <p:nvSpPr>
            <p:cNvPr id="34" name="Freeform: Shape 31">
              <a:extLst>
                <a:ext uri="{FF2B5EF4-FFF2-40B4-BE49-F238E27FC236}">
                  <a16:creationId xmlns:a16="http://schemas.microsoft.com/office/drawing/2014/main" id="{2715F4E0-D8E0-EBBD-F385-5E0C8C94C94B}"/>
                </a:ext>
              </a:extLst>
            </p:cNvPr>
            <p:cNvSpPr/>
            <p:nvPr/>
          </p:nvSpPr>
          <p:spPr>
            <a:xfrm>
              <a:off x="2787768" y="3149737"/>
              <a:ext cx="94154" cy="164769"/>
            </a:xfrm>
            <a:custGeom>
              <a:avLst/>
              <a:gdLst>
                <a:gd name="connsiteX0" fmla="*/ 182414 w 219407"/>
                <a:gd name="connsiteY0" fmla="*/ 86998 h 383963"/>
                <a:gd name="connsiteX1" fmla="*/ 112204 w 219407"/>
                <a:gd name="connsiteY1" fmla="*/ 331090 h 383963"/>
                <a:gd name="connsiteX2" fmla="*/ 102879 w 219407"/>
                <a:gd name="connsiteY2" fmla="*/ 364001 h 383963"/>
                <a:gd name="connsiteX3" fmla="*/ 91360 w 219407"/>
                <a:gd name="connsiteY3" fmla="*/ 366743 h 383963"/>
                <a:gd name="connsiteX4" fmla="*/ 69968 w 219407"/>
                <a:gd name="connsiteY4" fmla="*/ 354128 h 383963"/>
                <a:gd name="connsiteX5" fmla="*/ 158828 w 219407"/>
                <a:gd name="connsiteY5" fmla="*/ 44214 h 383963"/>
                <a:gd name="connsiteX6" fmla="*/ 191739 w 219407"/>
                <a:gd name="connsiteY6" fmla="*/ 53539 h 383963"/>
                <a:gd name="connsiteX7" fmla="*/ 182414 w 219407"/>
                <a:gd name="connsiteY7" fmla="*/ 86998 h 3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407" h="383963">
                  <a:moveTo>
                    <a:pt x="182414" y="86998"/>
                  </a:moveTo>
                  <a:cubicBezTo>
                    <a:pt x="96297" y="134720"/>
                    <a:pt x="64483" y="244424"/>
                    <a:pt x="112204" y="331090"/>
                  </a:cubicBezTo>
                  <a:cubicBezTo>
                    <a:pt x="118786" y="342609"/>
                    <a:pt x="114398" y="357419"/>
                    <a:pt x="102879" y="364001"/>
                  </a:cubicBezTo>
                  <a:cubicBezTo>
                    <a:pt x="99039" y="366195"/>
                    <a:pt x="95200" y="366743"/>
                    <a:pt x="91360" y="366743"/>
                  </a:cubicBezTo>
                  <a:cubicBezTo>
                    <a:pt x="83132" y="366743"/>
                    <a:pt x="74356" y="362356"/>
                    <a:pt x="69968" y="354128"/>
                  </a:cubicBezTo>
                  <a:cubicBezTo>
                    <a:pt x="8533" y="244424"/>
                    <a:pt x="48575" y="104551"/>
                    <a:pt x="158828" y="44214"/>
                  </a:cubicBezTo>
                  <a:cubicBezTo>
                    <a:pt x="170895" y="37632"/>
                    <a:pt x="185705" y="42020"/>
                    <a:pt x="191739" y="53539"/>
                  </a:cubicBezTo>
                  <a:cubicBezTo>
                    <a:pt x="198870" y="65606"/>
                    <a:pt x="194482" y="80416"/>
                    <a:pt x="182414" y="86998"/>
                  </a:cubicBezTo>
                  <a:close/>
                </a:path>
              </a:pathLst>
            </a:custGeom>
            <a:solidFill>
              <a:srgbClr val="FFFFFF"/>
            </a:solidFill>
            <a:ln w="9525" cap="flat">
              <a:noFill/>
              <a:prstDash val="solid"/>
              <a:miter/>
            </a:ln>
          </p:spPr>
          <p:txBody>
            <a:bodyPr rtlCol="0" anchor="ctr"/>
            <a:lstStyle/>
            <a:p>
              <a:endParaRPr lang="en-US"/>
            </a:p>
          </p:txBody>
        </p:sp>
      </p:grpSp>
      <p:sp>
        <p:nvSpPr>
          <p:cNvPr id="35" name="Freeform: Shape 32">
            <a:extLst>
              <a:ext uri="{FF2B5EF4-FFF2-40B4-BE49-F238E27FC236}">
                <a16:creationId xmlns:a16="http://schemas.microsoft.com/office/drawing/2014/main" id="{FB88F05F-0033-EAA8-0C68-57931BFAB096}"/>
              </a:ext>
            </a:extLst>
          </p:cNvPr>
          <p:cNvSpPr/>
          <p:nvPr/>
        </p:nvSpPr>
        <p:spPr>
          <a:xfrm>
            <a:off x="8847939" y="2994676"/>
            <a:ext cx="794079" cy="794079"/>
          </a:xfrm>
          <a:custGeom>
            <a:avLst/>
            <a:gdLst>
              <a:gd name="connsiteX0" fmla="*/ 331711 w 1097039"/>
              <a:gd name="connsiteY0" fmla="*/ 812764 h 1097039"/>
              <a:gd name="connsiteX1" fmla="*/ 471585 w 1097039"/>
              <a:gd name="connsiteY1" fmla="*/ 672892 h 1097039"/>
              <a:gd name="connsiteX2" fmla="*/ 530277 w 1097039"/>
              <a:gd name="connsiteY2" fmla="*/ 731583 h 1097039"/>
              <a:gd name="connsiteX3" fmla="*/ 802342 w 1097039"/>
              <a:gd name="connsiteY3" fmla="*/ 460066 h 1097039"/>
              <a:gd name="connsiteX4" fmla="*/ 847321 w 1097039"/>
              <a:gd name="connsiteY4" fmla="*/ 505593 h 1097039"/>
              <a:gd name="connsiteX5" fmla="*/ 864873 w 1097039"/>
              <a:gd name="connsiteY5" fmla="*/ 397535 h 1097039"/>
              <a:gd name="connsiteX6" fmla="*/ 870358 w 1097039"/>
              <a:gd name="connsiteY6" fmla="*/ 392050 h 1097039"/>
              <a:gd name="connsiteX7" fmla="*/ 866518 w 1097039"/>
              <a:gd name="connsiteY7" fmla="*/ 388758 h 1097039"/>
              <a:gd name="connsiteX8" fmla="*/ 879684 w 1097039"/>
              <a:gd name="connsiteY8" fmla="*/ 307578 h 1097039"/>
              <a:gd name="connsiteX9" fmla="*/ 681667 w 1097039"/>
              <a:gd name="connsiteY9" fmla="*/ 339940 h 1097039"/>
              <a:gd name="connsiteX10" fmla="*/ 732681 w 1097039"/>
              <a:gd name="connsiteY10" fmla="*/ 390952 h 1097039"/>
              <a:gd name="connsiteX11" fmla="*/ 530277 w 1097039"/>
              <a:gd name="connsiteY11" fmla="*/ 593356 h 1097039"/>
              <a:gd name="connsiteX12" fmla="*/ 471585 w 1097039"/>
              <a:gd name="connsiteY12" fmla="*/ 534116 h 1097039"/>
              <a:gd name="connsiteX13" fmla="*/ 322387 w 1097039"/>
              <a:gd name="connsiteY13" fmla="*/ 683862 h 1097039"/>
              <a:gd name="connsiteX14" fmla="*/ 322387 w 1097039"/>
              <a:gd name="connsiteY14" fmla="*/ 236818 h 1097039"/>
              <a:gd name="connsiteX15" fmla="*/ 236818 w 1097039"/>
              <a:gd name="connsiteY15" fmla="*/ 236818 h 1097039"/>
              <a:gd name="connsiteX16" fmla="*/ 236818 w 1097039"/>
              <a:gd name="connsiteY16" fmla="*/ 812764 h 1097039"/>
              <a:gd name="connsiteX17" fmla="*/ 236818 w 1097039"/>
              <a:gd name="connsiteY17" fmla="*/ 898882 h 1097039"/>
              <a:gd name="connsiteX18" fmla="*/ 322387 w 1097039"/>
              <a:gd name="connsiteY18" fmla="*/ 898882 h 1097039"/>
              <a:gd name="connsiteX19" fmla="*/ 898333 w 1097039"/>
              <a:gd name="connsiteY19" fmla="*/ 898882 h 1097039"/>
              <a:gd name="connsiteX20" fmla="*/ 898333 w 1097039"/>
              <a:gd name="connsiteY20" fmla="*/ 812764 h 10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7039" h="1097039">
                <a:moveTo>
                  <a:pt x="331711" y="812764"/>
                </a:moveTo>
                <a:lnTo>
                  <a:pt x="471585" y="672892"/>
                </a:lnTo>
                <a:lnTo>
                  <a:pt x="530277" y="731583"/>
                </a:lnTo>
                <a:lnTo>
                  <a:pt x="802342" y="460066"/>
                </a:lnTo>
                <a:lnTo>
                  <a:pt x="847321" y="505593"/>
                </a:lnTo>
                <a:lnTo>
                  <a:pt x="864873" y="397535"/>
                </a:lnTo>
                <a:lnTo>
                  <a:pt x="870358" y="392050"/>
                </a:lnTo>
                <a:lnTo>
                  <a:pt x="866518" y="388758"/>
                </a:lnTo>
                <a:lnTo>
                  <a:pt x="879684" y="307578"/>
                </a:lnTo>
                <a:lnTo>
                  <a:pt x="681667" y="339940"/>
                </a:lnTo>
                <a:lnTo>
                  <a:pt x="732681" y="390952"/>
                </a:lnTo>
                <a:lnTo>
                  <a:pt x="530277" y="593356"/>
                </a:lnTo>
                <a:lnTo>
                  <a:pt x="471585" y="534116"/>
                </a:lnTo>
                <a:lnTo>
                  <a:pt x="322387" y="683862"/>
                </a:lnTo>
                <a:lnTo>
                  <a:pt x="322387" y="236818"/>
                </a:lnTo>
                <a:lnTo>
                  <a:pt x="236818" y="236818"/>
                </a:lnTo>
                <a:lnTo>
                  <a:pt x="236818" y="812764"/>
                </a:lnTo>
                <a:lnTo>
                  <a:pt x="236818" y="898882"/>
                </a:lnTo>
                <a:lnTo>
                  <a:pt x="322387" y="898882"/>
                </a:lnTo>
                <a:lnTo>
                  <a:pt x="898333" y="898882"/>
                </a:lnTo>
                <a:lnTo>
                  <a:pt x="898333" y="812764"/>
                </a:lnTo>
                <a:close/>
              </a:path>
            </a:pathLst>
          </a:custGeom>
          <a:solidFill>
            <a:srgbClr val="FFFFFF"/>
          </a:solidFill>
          <a:ln w="54831" cap="flat">
            <a:noFill/>
            <a:prstDash val="solid"/>
            <a:miter/>
          </a:ln>
        </p:spPr>
        <p:txBody>
          <a:bodyPr rtlCol="0" anchor="ctr"/>
          <a:lstStyle/>
          <a:p>
            <a:endParaRPr lang="en-US"/>
          </a:p>
        </p:txBody>
      </p:sp>
      <p:sp>
        <p:nvSpPr>
          <p:cNvPr id="36" name="Freeform: Shape 33">
            <a:extLst>
              <a:ext uri="{FF2B5EF4-FFF2-40B4-BE49-F238E27FC236}">
                <a16:creationId xmlns:a16="http://schemas.microsoft.com/office/drawing/2014/main" id="{9C86C12B-0A72-0833-1BB9-FAFE670DCF66}"/>
              </a:ext>
            </a:extLst>
          </p:cNvPr>
          <p:cNvSpPr/>
          <p:nvPr/>
        </p:nvSpPr>
        <p:spPr>
          <a:xfrm>
            <a:off x="5555191" y="2953859"/>
            <a:ext cx="1070318" cy="875715"/>
          </a:xfrm>
          <a:custGeom>
            <a:avLst/>
            <a:gdLst>
              <a:gd name="connsiteX0" fmla="*/ 236818 w 1206743"/>
              <a:gd name="connsiteY0" fmla="*/ 236818 h 987335"/>
              <a:gd name="connsiteX1" fmla="*/ 236818 w 1206743"/>
              <a:gd name="connsiteY1" fmla="*/ 761752 h 987335"/>
              <a:gd name="connsiteX2" fmla="*/ 1016266 w 1206743"/>
              <a:gd name="connsiteY2" fmla="*/ 761752 h 987335"/>
              <a:gd name="connsiteX3" fmla="*/ 1016266 w 1206743"/>
              <a:gd name="connsiteY3" fmla="*/ 236818 h 987335"/>
              <a:gd name="connsiteX4" fmla="*/ 236818 w 1206743"/>
              <a:gd name="connsiteY4" fmla="*/ 236818 h 987335"/>
              <a:gd name="connsiteX5" fmla="*/ 625720 w 1206743"/>
              <a:gd name="connsiteY5" fmla="*/ 512176 h 987335"/>
              <a:gd name="connsiteX6" fmla="*/ 330068 w 1206743"/>
              <a:gd name="connsiteY6" fmla="*/ 284540 h 987335"/>
              <a:gd name="connsiteX7" fmla="*/ 922468 w 1206743"/>
              <a:gd name="connsiteY7" fmla="*/ 284540 h 987335"/>
              <a:gd name="connsiteX8" fmla="*/ 625720 w 1206743"/>
              <a:gd name="connsiteY8" fmla="*/ 512176 h 987335"/>
              <a:gd name="connsiteX9" fmla="*/ 523695 w 1206743"/>
              <a:gd name="connsiteY9" fmla="*/ 492977 h 987335"/>
              <a:gd name="connsiteX10" fmla="*/ 284540 w 1206743"/>
              <a:gd name="connsiteY10" fmla="*/ 687702 h 987335"/>
              <a:gd name="connsiteX11" fmla="*/ 284540 w 1206743"/>
              <a:gd name="connsiteY11" fmla="*/ 308675 h 987335"/>
              <a:gd name="connsiteX12" fmla="*/ 523695 w 1206743"/>
              <a:gd name="connsiteY12" fmla="*/ 492977 h 987335"/>
              <a:gd name="connsiteX13" fmla="*/ 562091 w 1206743"/>
              <a:gd name="connsiteY13" fmla="*/ 522597 h 987335"/>
              <a:gd name="connsiteX14" fmla="*/ 625720 w 1206743"/>
              <a:gd name="connsiteY14" fmla="*/ 571964 h 987335"/>
              <a:gd name="connsiteX15" fmla="*/ 693187 w 1206743"/>
              <a:gd name="connsiteY15" fmla="*/ 520403 h 987335"/>
              <a:gd name="connsiteX16" fmla="*/ 926857 w 1206743"/>
              <a:gd name="connsiteY16" fmla="*/ 714579 h 987335"/>
              <a:gd name="connsiteX17" fmla="*/ 327325 w 1206743"/>
              <a:gd name="connsiteY17" fmla="*/ 714579 h 987335"/>
              <a:gd name="connsiteX18" fmla="*/ 562091 w 1206743"/>
              <a:gd name="connsiteY18" fmla="*/ 522597 h 987335"/>
              <a:gd name="connsiteX19" fmla="*/ 731584 w 1206743"/>
              <a:gd name="connsiteY19" fmla="*/ 490783 h 987335"/>
              <a:gd name="connsiteX20" fmla="*/ 968545 w 1206743"/>
              <a:gd name="connsiteY20" fmla="*/ 308675 h 987335"/>
              <a:gd name="connsiteX21" fmla="*/ 968545 w 1206743"/>
              <a:gd name="connsiteY21" fmla="*/ 687153 h 987335"/>
              <a:gd name="connsiteX22" fmla="*/ 731584 w 1206743"/>
              <a:gd name="connsiteY22" fmla="*/ 490783 h 98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6743" h="987335">
                <a:moveTo>
                  <a:pt x="236818" y="236818"/>
                </a:moveTo>
                <a:lnTo>
                  <a:pt x="236818" y="761752"/>
                </a:lnTo>
                <a:lnTo>
                  <a:pt x="1016266" y="761752"/>
                </a:lnTo>
                <a:lnTo>
                  <a:pt x="1016266" y="236818"/>
                </a:lnTo>
                <a:lnTo>
                  <a:pt x="236818" y="236818"/>
                </a:lnTo>
                <a:close/>
                <a:moveTo>
                  <a:pt x="625720" y="512176"/>
                </a:moveTo>
                <a:lnTo>
                  <a:pt x="330068" y="284540"/>
                </a:lnTo>
                <a:lnTo>
                  <a:pt x="922468" y="284540"/>
                </a:lnTo>
                <a:lnTo>
                  <a:pt x="625720" y="512176"/>
                </a:lnTo>
                <a:close/>
                <a:moveTo>
                  <a:pt x="523695" y="492977"/>
                </a:moveTo>
                <a:lnTo>
                  <a:pt x="284540" y="687702"/>
                </a:lnTo>
                <a:lnTo>
                  <a:pt x="284540" y="308675"/>
                </a:lnTo>
                <a:lnTo>
                  <a:pt x="523695" y="492977"/>
                </a:lnTo>
                <a:close/>
                <a:moveTo>
                  <a:pt x="562091" y="522597"/>
                </a:moveTo>
                <a:lnTo>
                  <a:pt x="625720" y="571964"/>
                </a:lnTo>
                <a:lnTo>
                  <a:pt x="693187" y="520403"/>
                </a:lnTo>
                <a:lnTo>
                  <a:pt x="926857" y="714579"/>
                </a:lnTo>
                <a:lnTo>
                  <a:pt x="327325" y="714579"/>
                </a:lnTo>
                <a:lnTo>
                  <a:pt x="562091" y="522597"/>
                </a:lnTo>
                <a:close/>
                <a:moveTo>
                  <a:pt x="731584" y="490783"/>
                </a:moveTo>
                <a:lnTo>
                  <a:pt x="968545" y="308675"/>
                </a:lnTo>
                <a:lnTo>
                  <a:pt x="968545" y="687153"/>
                </a:lnTo>
                <a:lnTo>
                  <a:pt x="731584" y="490783"/>
                </a:lnTo>
                <a:close/>
              </a:path>
            </a:pathLst>
          </a:custGeom>
          <a:solidFill>
            <a:srgbClr val="FFFFFF"/>
          </a:solidFill>
          <a:ln w="54831" cap="flat">
            <a:noFill/>
            <a:prstDash val="solid"/>
            <a:miter/>
          </a:ln>
        </p:spPr>
        <p:txBody>
          <a:bodyPr rtlCol="0" anchor="ctr"/>
          <a:lstStyle/>
          <a:p>
            <a:endParaRPr lang="en-US"/>
          </a:p>
        </p:txBody>
      </p:sp>
      <p:sp>
        <p:nvSpPr>
          <p:cNvPr id="37" name="Freeform: Shape 34">
            <a:extLst>
              <a:ext uri="{FF2B5EF4-FFF2-40B4-BE49-F238E27FC236}">
                <a16:creationId xmlns:a16="http://schemas.microsoft.com/office/drawing/2014/main" id="{5FFF370B-BF81-D0B9-970E-650DFCA68317}"/>
              </a:ext>
            </a:extLst>
          </p:cNvPr>
          <p:cNvSpPr/>
          <p:nvPr/>
        </p:nvSpPr>
        <p:spPr>
          <a:xfrm>
            <a:off x="2909829" y="5343432"/>
            <a:ext cx="6402471" cy="894463"/>
          </a:xfrm>
          <a:custGeom>
            <a:avLst/>
            <a:gdLst>
              <a:gd name="connsiteX0" fmla="*/ 14780966 w 14919741"/>
              <a:gd name="connsiteY0" fmla="*/ 41139 h 2084375"/>
              <a:gd name="connsiteX1" fmla="*/ 14780966 w 14919741"/>
              <a:gd name="connsiteY1" fmla="*/ 714172 h 2084375"/>
              <a:gd name="connsiteX2" fmla="*/ 13531437 w 14919741"/>
              <a:gd name="connsiteY2" fmla="*/ 1963701 h 2084375"/>
              <a:gd name="connsiteX3" fmla="*/ 1400371 w 14919741"/>
              <a:gd name="connsiteY3" fmla="*/ 1963701 h 2084375"/>
              <a:gd name="connsiteX4" fmla="*/ 150843 w 14919741"/>
              <a:gd name="connsiteY4" fmla="*/ 714172 h 2084375"/>
              <a:gd name="connsiteX5" fmla="*/ 150843 w 14919741"/>
              <a:gd name="connsiteY5" fmla="*/ 41139 h 2084375"/>
              <a:gd name="connsiteX6" fmla="*/ 41139 w 14919741"/>
              <a:gd name="connsiteY6" fmla="*/ 41139 h 2084375"/>
              <a:gd name="connsiteX7" fmla="*/ 41139 w 14919741"/>
              <a:gd name="connsiteY7" fmla="*/ 714172 h 2084375"/>
              <a:gd name="connsiteX8" fmla="*/ 1400371 w 14919741"/>
              <a:gd name="connsiteY8" fmla="*/ 2073405 h 2084375"/>
              <a:gd name="connsiteX9" fmla="*/ 13531437 w 14919741"/>
              <a:gd name="connsiteY9" fmla="*/ 2073405 h 2084375"/>
              <a:gd name="connsiteX10" fmla="*/ 14890670 w 14919741"/>
              <a:gd name="connsiteY10" fmla="*/ 714172 h 2084375"/>
              <a:gd name="connsiteX11" fmla="*/ 14890670 w 14919741"/>
              <a:gd name="connsiteY11" fmla="*/ 41139 h 2084375"/>
              <a:gd name="connsiteX12" fmla="*/ 14780966 w 14919741"/>
              <a:gd name="connsiteY12" fmla="*/ 41139 h 20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9741" h="2084375">
                <a:moveTo>
                  <a:pt x="14780966" y="41139"/>
                </a:moveTo>
                <a:lnTo>
                  <a:pt x="14780966" y="714172"/>
                </a:lnTo>
                <a:cubicBezTo>
                  <a:pt x="14780966" y="1403113"/>
                  <a:pt x="14220380" y="1963701"/>
                  <a:pt x="13531437" y="1963701"/>
                </a:cubicBezTo>
                <a:lnTo>
                  <a:pt x="1400371" y="1963701"/>
                </a:lnTo>
                <a:cubicBezTo>
                  <a:pt x="711430" y="1963701"/>
                  <a:pt x="150843" y="1403113"/>
                  <a:pt x="150843" y="714172"/>
                </a:cubicBezTo>
                <a:lnTo>
                  <a:pt x="150843" y="41139"/>
                </a:lnTo>
                <a:lnTo>
                  <a:pt x="41139" y="41139"/>
                </a:lnTo>
                <a:lnTo>
                  <a:pt x="41139" y="714172"/>
                </a:lnTo>
                <a:cubicBezTo>
                  <a:pt x="41139" y="1463999"/>
                  <a:pt x="651093" y="2073405"/>
                  <a:pt x="1400371" y="2073405"/>
                </a:cubicBezTo>
                <a:lnTo>
                  <a:pt x="13531437" y="2073405"/>
                </a:lnTo>
                <a:cubicBezTo>
                  <a:pt x="14281265" y="2073405"/>
                  <a:pt x="14890670" y="1463451"/>
                  <a:pt x="14890670" y="714172"/>
                </a:cubicBezTo>
                <a:lnTo>
                  <a:pt x="14890670" y="41139"/>
                </a:lnTo>
                <a:lnTo>
                  <a:pt x="14780966" y="41139"/>
                </a:lnTo>
                <a:close/>
              </a:path>
            </a:pathLst>
          </a:custGeom>
          <a:solidFill>
            <a:schemeClr val="bg1">
              <a:lumMod val="50000"/>
            </a:schemeClr>
          </a:solidFill>
          <a:ln w="9525" cap="flat">
            <a:noFill/>
            <a:prstDash val="solid"/>
            <a:miter/>
          </a:ln>
        </p:spPr>
        <p:txBody>
          <a:bodyPr rtlCol="0" anchor="ctr"/>
          <a:lstStyle/>
          <a:p>
            <a:endParaRPr lang="en-US"/>
          </a:p>
        </p:txBody>
      </p:sp>
      <p:sp>
        <p:nvSpPr>
          <p:cNvPr id="38" name="Freeform: Shape 35">
            <a:extLst>
              <a:ext uri="{FF2B5EF4-FFF2-40B4-BE49-F238E27FC236}">
                <a16:creationId xmlns:a16="http://schemas.microsoft.com/office/drawing/2014/main" id="{0D5E3D02-2D60-FFF6-BE3F-1B34B6E021F9}"/>
              </a:ext>
            </a:extLst>
          </p:cNvPr>
          <p:cNvSpPr/>
          <p:nvPr/>
        </p:nvSpPr>
        <p:spPr>
          <a:xfrm>
            <a:off x="2909829" y="1551380"/>
            <a:ext cx="6402471" cy="847386"/>
          </a:xfrm>
          <a:custGeom>
            <a:avLst/>
            <a:gdLst>
              <a:gd name="connsiteX0" fmla="*/ 150843 w 14919741"/>
              <a:gd name="connsiteY0" fmla="*/ 1958765 h 1974671"/>
              <a:gd name="connsiteX1" fmla="*/ 150843 w 14919741"/>
              <a:gd name="connsiteY1" fmla="*/ 1400371 h 1974671"/>
              <a:gd name="connsiteX2" fmla="*/ 1400371 w 14919741"/>
              <a:gd name="connsiteY2" fmla="*/ 150843 h 1974671"/>
              <a:gd name="connsiteX3" fmla="*/ 13531437 w 14919741"/>
              <a:gd name="connsiteY3" fmla="*/ 150843 h 1974671"/>
              <a:gd name="connsiteX4" fmla="*/ 14780966 w 14919741"/>
              <a:gd name="connsiteY4" fmla="*/ 1400371 h 1974671"/>
              <a:gd name="connsiteX5" fmla="*/ 14780966 w 14919741"/>
              <a:gd name="connsiteY5" fmla="*/ 1958765 h 1974671"/>
              <a:gd name="connsiteX6" fmla="*/ 14890670 w 14919741"/>
              <a:gd name="connsiteY6" fmla="*/ 1958765 h 1974671"/>
              <a:gd name="connsiteX7" fmla="*/ 14890670 w 14919741"/>
              <a:gd name="connsiteY7" fmla="*/ 1400371 h 1974671"/>
              <a:gd name="connsiteX8" fmla="*/ 13531437 w 14919741"/>
              <a:gd name="connsiteY8" fmla="*/ 41139 h 1974671"/>
              <a:gd name="connsiteX9" fmla="*/ 1400371 w 14919741"/>
              <a:gd name="connsiteY9" fmla="*/ 41139 h 1974671"/>
              <a:gd name="connsiteX10" fmla="*/ 41139 w 14919741"/>
              <a:gd name="connsiteY10" fmla="*/ 1400371 h 1974671"/>
              <a:gd name="connsiteX11" fmla="*/ 41139 w 14919741"/>
              <a:gd name="connsiteY11" fmla="*/ 1958765 h 1974671"/>
              <a:gd name="connsiteX12" fmla="*/ 150843 w 14919741"/>
              <a:gd name="connsiteY12" fmla="*/ 1958765 h 197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9741" h="1974671">
                <a:moveTo>
                  <a:pt x="150843" y="1958765"/>
                </a:moveTo>
                <a:lnTo>
                  <a:pt x="150843" y="1400371"/>
                </a:lnTo>
                <a:cubicBezTo>
                  <a:pt x="150843" y="711430"/>
                  <a:pt x="711430" y="150843"/>
                  <a:pt x="1400371" y="150843"/>
                </a:cubicBezTo>
                <a:lnTo>
                  <a:pt x="13531437" y="150843"/>
                </a:lnTo>
                <a:cubicBezTo>
                  <a:pt x="14220380" y="150843"/>
                  <a:pt x="14780966" y="711430"/>
                  <a:pt x="14780966" y="1400371"/>
                </a:cubicBezTo>
                <a:lnTo>
                  <a:pt x="14780966" y="1958765"/>
                </a:lnTo>
                <a:lnTo>
                  <a:pt x="14890670" y="1958765"/>
                </a:lnTo>
                <a:lnTo>
                  <a:pt x="14890670" y="1400371"/>
                </a:lnTo>
                <a:cubicBezTo>
                  <a:pt x="14890670" y="651093"/>
                  <a:pt x="14280716" y="41139"/>
                  <a:pt x="13531437" y="41139"/>
                </a:cubicBezTo>
                <a:lnTo>
                  <a:pt x="1400371" y="41139"/>
                </a:lnTo>
                <a:cubicBezTo>
                  <a:pt x="650545" y="41139"/>
                  <a:pt x="41139" y="651093"/>
                  <a:pt x="41139" y="1400371"/>
                </a:cubicBezTo>
                <a:lnTo>
                  <a:pt x="41139" y="1958765"/>
                </a:lnTo>
                <a:lnTo>
                  <a:pt x="150843" y="1958765"/>
                </a:lnTo>
                <a:close/>
              </a:path>
            </a:pathLst>
          </a:custGeom>
          <a:solidFill>
            <a:schemeClr val="bg1">
              <a:lumMod val="50000"/>
            </a:schemeClr>
          </a:solidFill>
          <a:ln w="9525" cap="flat">
            <a:noFill/>
            <a:prstDash val="solid"/>
            <a:miter/>
          </a:ln>
        </p:spPr>
        <p:txBody>
          <a:bodyPr rtlCol="0" anchor="ctr"/>
          <a:lstStyle/>
          <a:p>
            <a:endParaRPr lang="en-US"/>
          </a:p>
        </p:txBody>
      </p:sp>
      <p:sp>
        <p:nvSpPr>
          <p:cNvPr id="4" name="Rectangle 3">
            <a:extLst>
              <a:ext uri="{FF2B5EF4-FFF2-40B4-BE49-F238E27FC236}">
                <a16:creationId xmlns:a16="http://schemas.microsoft.com/office/drawing/2014/main" id="{0C4C0C03-4EFA-BB9D-3154-AEB753598737}"/>
              </a:ext>
            </a:extLst>
          </p:cNvPr>
          <p:cNvSpPr/>
          <p:nvPr/>
        </p:nvSpPr>
        <p:spPr>
          <a:xfrm>
            <a:off x="2026102" y="3841390"/>
            <a:ext cx="1686204" cy="830997"/>
          </a:xfrm>
          <a:prstGeom prst="rect">
            <a:avLst/>
          </a:prstGeom>
        </p:spPr>
        <p:txBody>
          <a:bodyPr wrap="square">
            <a:spAutoFit/>
          </a:bodyPr>
          <a:lstStyle/>
          <a:p>
            <a:r>
              <a:rPr lang="en-US" sz="1200" dirty="0">
                <a:solidFill>
                  <a:schemeClr val="bg1"/>
                </a:solidFill>
              </a:rPr>
              <a:t>Lorem Ipsum is simply dummy text of the printing and typesetting industry. </a:t>
            </a:r>
          </a:p>
        </p:txBody>
      </p:sp>
      <p:sp>
        <p:nvSpPr>
          <p:cNvPr id="5" name="Rectangle 4">
            <a:extLst>
              <a:ext uri="{FF2B5EF4-FFF2-40B4-BE49-F238E27FC236}">
                <a16:creationId xmlns:a16="http://schemas.microsoft.com/office/drawing/2014/main" id="{A3A225EF-565E-366A-E1D1-054BB5676690}"/>
              </a:ext>
            </a:extLst>
          </p:cNvPr>
          <p:cNvSpPr/>
          <p:nvPr/>
        </p:nvSpPr>
        <p:spPr>
          <a:xfrm>
            <a:off x="5240137" y="3841390"/>
            <a:ext cx="1686204" cy="830997"/>
          </a:xfrm>
          <a:prstGeom prst="rect">
            <a:avLst/>
          </a:prstGeom>
        </p:spPr>
        <p:txBody>
          <a:bodyPr wrap="square">
            <a:spAutoFit/>
          </a:bodyPr>
          <a:lstStyle/>
          <a:p>
            <a:r>
              <a:rPr lang="en-US" sz="1200" dirty="0">
                <a:solidFill>
                  <a:schemeClr val="bg1"/>
                </a:solidFill>
              </a:rPr>
              <a:t>Lorem Ipsum is simply dummy text of the printing and typesetting industry. </a:t>
            </a:r>
          </a:p>
        </p:txBody>
      </p:sp>
      <p:sp>
        <p:nvSpPr>
          <p:cNvPr id="6" name="Rectangle 5">
            <a:extLst>
              <a:ext uri="{FF2B5EF4-FFF2-40B4-BE49-F238E27FC236}">
                <a16:creationId xmlns:a16="http://schemas.microsoft.com/office/drawing/2014/main" id="{17A3F7CB-BA25-D413-65EE-377108193967}"/>
              </a:ext>
            </a:extLst>
          </p:cNvPr>
          <p:cNvSpPr/>
          <p:nvPr/>
        </p:nvSpPr>
        <p:spPr>
          <a:xfrm>
            <a:off x="8466067" y="3841390"/>
            <a:ext cx="1686204" cy="830997"/>
          </a:xfrm>
          <a:prstGeom prst="rect">
            <a:avLst/>
          </a:prstGeom>
        </p:spPr>
        <p:txBody>
          <a:bodyPr wrap="square">
            <a:spAutoFit/>
          </a:bodyPr>
          <a:lstStyle/>
          <a:p>
            <a:r>
              <a:rPr lang="en-US" sz="1200" dirty="0">
                <a:solidFill>
                  <a:schemeClr val="bg1"/>
                </a:solidFill>
              </a:rPr>
              <a:t>Lorem Ipsum is simply dummy text of the printing and typesetting industry. </a:t>
            </a:r>
          </a:p>
        </p:txBody>
      </p:sp>
    </p:spTree>
    <p:extLst>
      <p:ext uri="{BB962C8B-B14F-4D97-AF65-F5344CB8AC3E}">
        <p14:creationId xmlns:p14="http://schemas.microsoft.com/office/powerpoint/2010/main" val="462750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2A5DB04C-E18A-EA0F-4808-B6341F6689FC}"/>
              </a:ext>
            </a:extLst>
          </p:cNvPr>
          <p:cNvSpPr/>
          <p:nvPr/>
        </p:nvSpPr>
        <p:spPr>
          <a:xfrm>
            <a:off x="689113" y="3429000"/>
            <a:ext cx="3523198" cy="2110409"/>
          </a:xfrm>
          <a:prstGeom prst="roundRect">
            <a:avLst/>
          </a:prstGeom>
          <a:solidFill>
            <a:srgbClr val="A8436F">
              <a:alpha val="199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F8EF58A8-2B49-D8E1-0CBA-5703F5636F1D}"/>
              </a:ext>
            </a:extLst>
          </p:cNvPr>
          <p:cNvSpPr/>
          <p:nvPr/>
        </p:nvSpPr>
        <p:spPr>
          <a:xfrm>
            <a:off x="4293704" y="3429000"/>
            <a:ext cx="3523198" cy="2110409"/>
          </a:xfrm>
          <a:prstGeom prst="roundRect">
            <a:avLst/>
          </a:prstGeom>
          <a:solidFill>
            <a:srgbClr val="F26363">
              <a:alpha val="199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ED5EE9DA-CCEC-317C-B1CC-1E17C130AE1C}"/>
              </a:ext>
            </a:extLst>
          </p:cNvPr>
          <p:cNvSpPr/>
          <p:nvPr/>
        </p:nvSpPr>
        <p:spPr>
          <a:xfrm>
            <a:off x="7898295" y="3429000"/>
            <a:ext cx="3523198" cy="2110409"/>
          </a:xfrm>
          <a:prstGeom prst="roundRect">
            <a:avLst/>
          </a:prstGeom>
          <a:solidFill>
            <a:srgbClr val="FFA826">
              <a:alpha val="1993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Google Shape;295;p38">
            <a:extLst>
              <a:ext uri="{FF2B5EF4-FFF2-40B4-BE49-F238E27FC236}">
                <a16:creationId xmlns:a16="http://schemas.microsoft.com/office/drawing/2014/main" id="{38923BBD-8517-A62C-C704-8D5FFB175170}"/>
              </a:ext>
            </a:extLst>
          </p:cNvPr>
          <p:cNvSpPr/>
          <p:nvPr/>
        </p:nvSpPr>
        <p:spPr>
          <a:xfrm>
            <a:off x="1059797" y="2407296"/>
            <a:ext cx="1091239" cy="1612524"/>
          </a:xfrm>
          <a:custGeom>
            <a:avLst/>
            <a:gdLst/>
            <a:ahLst/>
            <a:cxnLst/>
            <a:rect l="l" t="t" r="r" b="b"/>
            <a:pathLst>
              <a:path w="21233" h="31376" extrusionOk="0">
                <a:moveTo>
                  <a:pt x="10572" y="1"/>
                </a:moveTo>
                <a:cubicBezTo>
                  <a:pt x="10572" y="1"/>
                  <a:pt x="0" y="11109"/>
                  <a:pt x="0" y="20786"/>
                </a:cubicBezTo>
                <a:cubicBezTo>
                  <a:pt x="0" y="26689"/>
                  <a:pt x="4758" y="31375"/>
                  <a:pt x="10572" y="31375"/>
                </a:cubicBezTo>
                <a:cubicBezTo>
                  <a:pt x="16475" y="31375"/>
                  <a:pt x="21233" y="26689"/>
                  <a:pt x="21233" y="20786"/>
                </a:cubicBezTo>
                <a:cubicBezTo>
                  <a:pt x="21233" y="11109"/>
                  <a:pt x="10572" y="1"/>
                  <a:pt x="10572" y="1"/>
                </a:cubicBezTo>
                <a:close/>
              </a:path>
            </a:pathLst>
          </a:custGeom>
          <a:solidFill>
            <a:schemeClr val="bg1"/>
          </a:solidFill>
          <a:ln w="28575" cap="flat" cmpd="sng">
            <a:no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4000" kern="0">
              <a:solidFill>
                <a:srgbClr val="000000"/>
              </a:solidFill>
              <a:latin typeface="Arial"/>
              <a:cs typeface="Arial"/>
              <a:sym typeface="Arial"/>
            </a:endParaRPr>
          </a:p>
        </p:txBody>
      </p:sp>
      <p:sp>
        <p:nvSpPr>
          <p:cNvPr id="29" name="Google Shape;295;p38">
            <a:extLst>
              <a:ext uri="{FF2B5EF4-FFF2-40B4-BE49-F238E27FC236}">
                <a16:creationId xmlns:a16="http://schemas.microsoft.com/office/drawing/2014/main" id="{6DD02A1D-57F7-ADBF-5B71-1BF2635A95C7}"/>
              </a:ext>
            </a:extLst>
          </p:cNvPr>
          <p:cNvSpPr/>
          <p:nvPr/>
        </p:nvSpPr>
        <p:spPr>
          <a:xfrm>
            <a:off x="4571623" y="2407296"/>
            <a:ext cx="1091239" cy="1612524"/>
          </a:xfrm>
          <a:custGeom>
            <a:avLst/>
            <a:gdLst/>
            <a:ahLst/>
            <a:cxnLst/>
            <a:rect l="l" t="t" r="r" b="b"/>
            <a:pathLst>
              <a:path w="21233" h="31376" extrusionOk="0">
                <a:moveTo>
                  <a:pt x="10572" y="1"/>
                </a:moveTo>
                <a:cubicBezTo>
                  <a:pt x="10572" y="1"/>
                  <a:pt x="0" y="11109"/>
                  <a:pt x="0" y="20786"/>
                </a:cubicBezTo>
                <a:cubicBezTo>
                  <a:pt x="0" y="26689"/>
                  <a:pt x="4758" y="31375"/>
                  <a:pt x="10572" y="31375"/>
                </a:cubicBezTo>
                <a:cubicBezTo>
                  <a:pt x="16475" y="31375"/>
                  <a:pt x="21233" y="26689"/>
                  <a:pt x="21233" y="20786"/>
                </a:cubicBezTo>
                <a:cubicBezTo>
                  <a:pt x="21233" y="11109"/>
                  <a:pt x="10572" y="1"/>
                  <a:pt x="10572" y="1"/>
                </a:cubicBezTo>
                <a:close/>
              </a:path>
            </a:pathLst>
          </a:custGeom>
          <a:solidFill>
            <a:schemeClr val="bg1"/>
          </a:solidFill>
          <a:ln w="28575" cap="flat" cmpd="sng">
            <a:no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4000" kern="0">
              <a:solidFill>
                <a:srgbClr val="000000"/>
              </a:solidFill>
              <a:latin typeface="Arial"/>
              <a:cs typeface="Arial"/>
              <a:sym typeface="Arial"/>
            </a:endParaRPr>
          </a:p>
        </p:txBody>
      </p:sp>
      <p:sp>
        <p:nvSpPr>
          <p:cNvPr id="30" name="Google Shape;295;p38">
            <a:extLst>
              <a:ext uri="{FF2B5EF4-FFF2-40B4-BE49-F238E27FC236}">
                <a16:creationId xmlns:a16="http://schemas.microsoft.com/office/drawing/2014/main" id="{DAFA8D8F-20DC-FB7C-559A-B95F2A0AF358}"/>
              </a:ext>
            </a:extLst>
          </p:cNvPr>
          <p:cNvSpPr/>
          <p:nvPr/>
        </p:nvSpPr>
        <p:spPr>
          <a:xfrm>
            <a:off x="8083449" y="2407296"/>
            <a:ext cx="1091239" cy="1612524"/>
          </a:xfrm>
          <a:custGeom>
            <a:avLst/>
            <a:gdLst/>
            <a:ahLst/>
            <a:cxnLst/>
            <a:rect l="l" t="t" r="r" b="b"/>
            <a:pathLst>
              <a:path w="21233" h="31376" extrusionOk="0">
                <a:moveTo>
                  <a:pt x="10572" y="1"/>
                </a:moveTo>
                <a:cubicBezTo>
                  <a:pt x="10572" y="1"/>
                  <a:pt x="0" y="11109"/>
                  <a:pt x="0" y="20786"/>
                </a:cubicBezTo>
                <a:cubicBezTo>
                  <a:pt x="0" y="26689"/>
                  <a:pt x="4758" y="31375"/>
                  <a:pt x="10572" y="31375"/>
                </a:cubicBezTo>
                <a:cubicBezTo>
                  <a:pt x="16475" y="31375"/>
                  <a:pt x="21233" y="26689"/>
                  <a:pt x="21233" y="20786"/>
                </a:cubicBezTo>
                <a:cubicBezTo>
                  <a:pt x="21233" y="11109"/>
                  <a:pt x="10572" y="1"/>
                  <a:pt x="10572" y="1"/>
                </a:cubicBezTo>
                <a:close/>
              </a:path>
            </a:pathLst>
          </a:custGeom>
          <a:solidFill>
            <a:schemeClr val="bg1"/>
          </a:solidFill>
          <a:ln w="28575" cap="flat" cmpd="sng">
            <a:no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4000" kern="0">
              <a:solidFill>
                <a:srgbClr val="000000"/>
              </a:solidFill>
              <a:latin typeface="Arial"/>
              <a:cs typeface="Arial"/>
              <a:sym typeface="Arial"/>
            </a:endParaRPr>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4" name="Google Shape;288;p38">
            <a:extLst>
              <a:ext uri="{FF2B5EF4-FFF2-40B4-BE49-F238E27FC236}">
                <a16:creationId xmlns:a16="http://schemas.microsoft.com/office/drawing/2014/main" id="{4CEEC38F-DFFB-C09E-6B24-3E865CD586D6}"/>
              </a:ext>
            </a:extLst>
          </p:cNvPr>
          <p:cNvSpPr/>
          <p:nvPr/>
        </p:nvSpPr>
        <p:spPr>
          <a:xfrm>
            <a:off x="1152339" y="3416699"/>
            <a:ext cx="906141" cy="511649"/>
          </a:xfrm>
          <a:custGeom>
            <a:avLst/>
            <a:gdLst/>
            <a:ahLst/>
            <a:cxnLst/>
            <a:rect l="l" t="t" r="r" b="b"/>
            <a:pathLst>
              <a:path w="31974" h="18054" extrusionOk="0">
                <a:moveTo>
                  <a:pt x="6183" y="0"/>
                </a:moveTo>
                <a:cubicBezTo>
                  <a:pt x="5653" y="0"/>
                  <a:pt x="5123" y="35"/>
                  <a:pt x="4599" y="119"/>
                </a:cubicBezTo>
                <a:cubicBezTo>
                  <a:pt x="2886" y="396"/>
                  <a:pt x="1265" y="1207"/>
                  <a:pt x="1" y="2396"/>
                </a:cubicBezTo>
                <a:cubicBezTo>
                  <a:pt x="177" y="11060"/>
                  <a:pt x="7278" y="18054"/>
                  <a:pt x="15981" y="18054"/>
                </a:cubicBezTo>
                <a:cubicBezTo>
                  <a:pt x="24799" y="18054"/>
                  <a:pt x="31973" y="10879"/>
                  <a:pt x="31973" y="2065"/>
                </a:cubicBezTo>
                <a:cubicBezTo>
                  <a:pt x="31973" y="1612"/>
                  <a:pt x="31947" y="1167"/>
                  <a:pt x="31912" y="727"/>
                </a:cubicBezTo>
                <a:cubicBezTo>
                  <a:pt x="29827" y="2700"/>
                  <a:pt x="26857" y="3466"/>
                  <a:pt x="23873" y="3466"/>
                </a:cubicBezTo>
                <a:cubicBezTo>
                  <a:pt x="22773" y="3466"/>
                  <a:pt x="21670" y="3362"/>
                  <a:pt x="20610" y="3175"/>
                </a:cubicBezTo>
                <a:cubicBezTo>
                  <a:pt x="16377" y="2435"/>
                  <a:pt x="12360" y="656"/>
                  <a:pt x="8092" y="128"/>
                </a:cubicBezTo>
                <a:cubicBezTo>
                  <a:pt x="7460" y="51"/>
                  <a:pt x="6821" y="0"/>
                  <a:pt x="6183" y="0"/>
                </a:cubicBezTo>
                <a:close/>
              </a:path>
            </a:pathLst>
          </a:cu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4000" kern="0">
              <a:solidFill>
                <a:srgbClr val="000000"/>
              </a:solidFill>
              <a:latin typeface="Arial"/>
              <a:cs typeface="Arial"/>
              <a:sym typeface="Arial"/>
            </a:endParaRPr>
          </a:p>
        </p:txBody>
      </p:sp>
      <p:sp>
        <p:nvSpPr>
          <p:cNvPr id="13" name="Google Shape;295;p38">
            <a:extLst>
              <a:ext uri="{FF2B5EF4-FFF2-40B4-BE49-F238E27FC236}">
                <a16:creationId xmlns:a16="http://schemas.microsoft.com/office/drawing/2014/main" id="{AF387EA1-68A4-066E-723A-CA96053F376F}"/>
              </a:ext>
            </a:extLst>
          </p:cNvPr>
          <p:cNvSpPr/>
          <p:nvPr/>
        </p:nvSpPr>
        <p:spPr>
          <a:xfrm>
            <a:off x="1059797" y="2407296"/>
            <a:ext cx="1091239" cy="1612524"/>
          </a:xfrm>
          <a:custGeom>
            <a:avLst/>
            <a:gdLst/>
            <a:ahLst/>
            <a:cxnLst/>
            <a:rect l="l" t="t" r="r" b="b"/>
            <a:pathLst>
              <a:path w="21233" h="31376" extrusionOk="0">
                <a:moveTo>
                  <a:pt x="10572" y="1"/>
                </a:moveTo>
                <a:cubicBezTo>
                  <a:pt x="10572" y="1"/>
                  <a:pt x="0" y="11109"/>
                  <a:pt x="0" y="20786"/>
                </a:cubicBezTo>
                <a:cubicBezTo>
                  <a:pt x="0" y="26689"/>
                  <a:pt x="4758" y="31375"/>
                  <a:pt x="10572" y="31375"/>
                </a:cubicBezTo>
                <a:cubicBezTo>
                  <a:pt x="16475" y="31375"/>
                  <a:pt x="21233" y="26689"/>
                  <a:pt x="21233" y="20786"/>
                </a:cubicBezTo>
                <a:cubicBezTo>
                  <a:pt x="21233" y="11109"/>
                  <a:pt x="10572" y="1"/>
                  <a:pt x="10572" y="1"/>
                </a:cubicBezTo>
                <a:close/>
              </a:path>
            </a:pathLst>
          </a:custGeom>
          <a:noFill/>
          <a:ln w="28575" cap="flat" cmpd="sng">
            <a:solidFill>
              <a:srgbClr val="A8436F"/>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4000" kern="0">
              <a:solidFill>
                <a:srgbClr val="000000"/>
              </a:solidFill>
              <a:latin typeface="Arial"/>
              <a:cs typeface="Arial"/>
              <a:sym typeface="Arial"/>
            </a:endParaRPr>
          </a:p>
        </p:txBody>
      </p:sp>
      <p:sp>
        <p:nvSpPr>
          <p:cNvPr id="8" name="TextBox 7">
            <a:extLst>
              <a:ext uri="{FF2B5EF4-FFF2-40B4-BE49-F238E27FC236}">
                <a16:creationId xmlns:a16="http://schemas.microsoft.com/office/drawing/2014/main" id="{57E37088-910B-52B9-02A3-EE4F6D7B9BDD}"/>
              </a:ext>
            </a:extLst>
          </p:cNvPr>
          <p:cNvSpPr txBox="1"/>
          <p:nvPr/>
        </p:nvSpPr>
        <p:spPr>
          <a:xfrm>
            <a:off x="1338639" y="3511558"/>
            <a:ext cx="593673" cy="338554"/>
          </a:xfrm>
          <a:prstGeom prst="rect">
            <a:avLst/>
          </a:prstGeom>
          <a:noFill/>
        </p:spPr>
        <p:txBody>
          <a:bodyPr wrap="square" rtlCol="0">
            <a:spAutoFit/>
          </a:bodyPr>
          <a:lstStyle/>
          <a:p>
            <a:pPr algn="ctr"/>
            <a:r>
              <a:rPr lang="en-US" sz="1600" b="1" dirty="0">
                <a:solidFill>
                  <a:schemeClr val="bg1"/>
                </a:solidFill>
                <a:latin typeface="Century Gothic" panose="020B0502020202020204" pitchFamily="34" charset="0"/>
              </a:rPr>
              <a:t>20%</a:t>
            </a:r>
          </a:p>
        </p:txBody>
      </p:sp>
      <p:grpSp>
        <p:nvGrpSpPr>
          <p:cNvPr id="23" name="Group 22">
            <a:extLst>
              <a:ext uri="{FF2B5EF4-FFF2-40B4-BE49-F238E27FC236}">
                <a16:creationId xmlns:a16="http://schemas.microsoft.com/office/drawing/2014/main" id="{D9F836D3-AA64-1652-F407-B6EA5543A738}"/>
              </a:ext>
            </a:extLst>
          </p:cNvPr>
          <p:cNvGrpSpPr/>
          <p:nvPr/>
        </p:nvGrpSpPr>
        <p:grpSpPr>
          <a:xfrm>
            <a:off x="4568803" y="2407296"/>
            <a:ext cx="1091239" cy="1612524"/>
            <a:chOff x="5547608" y="1882654"/>
            <a:chExt cx="1091239" cy="1612524"/>
          </a:xfrm>
        </p:grpSpPr>
        <p:sp>
          <p:nvSpPr>
            <p:cNvPr id="5" name="Google Shape;289;p38">
              <a:extLst>
                <a:ext uri="{FF2B5EF4-FFF2-40B4-BE49-F238E27FC236}">
                  <a16:creationId xmlns:a16="http://schemas.microsoft.com/office/drawing/2014/main" id="{FCACC407-D831-8FA7-9B30-B3C9A614D194}"/>
                </a:ext>
              </a:extLst>
            </p:cNvPr>
            <p:cNvSpPr/>
            <p:nvPr/>
          </p:nvSpPr>
          <p:spPr>
            <a:xfrm>
              <a:off x="5640152" y="2669027"/>
              <a:ext cx="906122" cy="736156"/>
            </a:xfrm>
            <a:custGeom>
              <a:avLst/>
              <a:gdLst/>
              <a:ahLst/>
              <a:cxnLst/>
              <a:rect l="l" t="t" r="r" b="b"/>
              <a:pathLst>
                <a:path w="31982" h="25983" extrusionOk="0">
                  <a:moveTo>
                    <a:pt x="6721" y="1"/>
                  </a:moveTo>
                  <a:cubicBezTo>
                    <a:pt x="6231" y="1"/>
                    <a:pt x="5743" y="33"/>
                    <a:pt x="5260" y="111"/>
                  </a:cubicBezTo>
                  <a:cubicBezTo>
                    <a:pt x="4414" y="247"/>
                    <a:pt x="3595" y="525"/>
                    <a:pt x="2837" y="917"/>
                  </a:cubicBezTo>
                  <a:cubicBezTo>
                    <a:pt x="1054" y="3498"/>
                    <a:pt x="1" y="6626"/>
                    <a:pt x="1" y="9994"/>
                  </a:cubicBezTo>
                  <a:cubicBezTo>
                    <a:pt x="1" y="18808"/>
                    <a:pt x="7176" y="25983"/>
                    <a:pt x="15993" y="25983"/>
                  </a:cubicBezTo>
                  <a:cubicBezTo>
                    <a:pt x="24807" y="25983"/>
                    <a:pt x="31982" y="18808"/>
                    <a:pt x="31982" y="9994"/>
                  </a:cubicBezTo>
                  <a:cubicBezTo>
                    <a:pt x="31982" y="6872"/>
                    <a:pt x="31079" y="3965"/>
                    <a:pt x="29534" y="1503"/>
                  </a:cubicBezTo>
                  <a:cubicBezTo>
                    <a:pt x="27714" y="2720"/>
                    <a:pt x="25421" y="3211"/>
                    <a:pt x="23119" y="3211"/>
                  </a:cubicBezTo>
                  <a:cubicBezTo>
                    <a:pt x="22099" y="3211"/>
                    <a:pt x="21077" y="3115"/>
                    <a:pt x="20094" y="2943"/>
                  </a:cubicBezTo>
                  <a:cubicBezTo>
                    <a:pt x="16170" y="2261"/>
                    <a:pt x="12448" y="609"/>
                    <a:pt x="8492" y="120"/>
                  </a:cubicBezTo>
                  <a:cubicBezTo>
                    <a:pt x="7905" y="48"/>
                    <a:pt x="7312" y="1"/>
                    <a:pt x="6721" y="1"/>
                  </a:cubicBezTo>
                  <a:close/>
                </a:path>
              </a:pathLst>
            </a:cu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sz="4000" kern="0" dirty="0">
                <a:solidFill>
                  <a:srgbClr val="000000"/>
                </a:solidFill>
                <a:latin typeface="Arial"/>
                <a:cs typeface="Arial"/>
                <a:sym typeface="Arial"/>
              </a:endParaRPr>
            </a:p>
          </p:txBody>
        </p:sp>
        <p:sp>
          <p:nvSpPr>
            <p:cNvPr id="14" name="Google Shape;296;p38">
              <a:extLst>
                <a:ext uri="{FF2B5EF4-FFF2-40B4-BE49-F238E27FC236}">
                  <a16:creationId xmlns:a16="http://schemas.microsoft.com/office/drawing/2014/main" id="{A18A6CDC-69B9-DB30-3423-ADDE6EC0150B}"/>
                </a:ext>
              </a:extLst>
            </p:cNvPr>
            <p:cNvSpPr/>
            <p:nvPr/>
          </p:nvSpPr>
          <p:spPr>
            <a:xfrm>
              <a:off x="5547608" y="1882654"/>
              <a:ext cx="1091239" cy="1612524"/>
            </a:xfrm>
            <a:custGeom>
              <a:avLst/>
              <a:gdLst/>
              <a:ahLst/>
              <a:cxnLst/>
              <a:rect l="l" t="t" r="r" b="b"/>
              <a:pathLst>
                <a:path w="21233" h="31376" extrusionOk="0">
                  <a:moveTo>
                    <a:pt x="10572" y="1"/>
                  </a:moveTo>
                  <a:cubicBezTo>
                    <a:pt x="10572" y="1"/>
                    <a:pt x="0" y="11109"/>
                    <a:pt x="0" y="20786"/>
                  </a:cubicBezTo>
                  <a:cubicBezTo>
                    <a:pt x="0" y="26689"/>
                    <a:pt x="4758" y="31375"/>
                    <a:pt x="10572" y="31375"/>
                  </a:cubicBezTo>
                  <a:cubicBezTo>
                    <a:pt x="16475" y="31375"/>
                    <a:pt x="21233" y="26689"/>
                    <a:pt x="21233" y="20786"/>
                  </a:cubicBezTo>
                  <a:cubicBezTo>
                    <a:pt x="21233" y="11109"/>
                    <a:pt x="10572" y="1"/>
                    <a:pt x="10572" y="1"/>
                  </a:cubicBezTo>
                  <a:close/>
                </a:path>
              </a:pathLst>
            </a:custGeom>
            <a:noFill/>
            <a:ln w="28575" cap="flat" cmpd="sng">
              <a:solidFill>
                <a:srgbClr val="F26363"/>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4000" kern="0">
                <a:solidFill>
                  <a:srgbClr val="000000"/>
                </a:solidFill>
                <a:latin typeface="Arial"/>
                <a:cs typeface="Arial"/>
                <a:sym typeface="Arial"/>
              </a:endParaRPr>
            </a:p>
          </p:txBody>
        </p:sp>
        <p:sp>
          <p:nvSpPr>
            <p:cNvPr id="9" name="TextBox 8">
              <a:extLst>
                <a:ext uri="{FF2B5EF4-FFF2-40B4-BE49-F238E27FC236}">
                  <a16:creationId xmlns:a16="http://schemas.microsoft.com/office/drawing/2014/main" id="{C41F8E23-366D-3050-1669-7234B6A7D13F}"/>
                </a:ext>
              </a:extLst>
            </p:cNvPr>
            <p:cNvSpPr txBox="1"/>
            <p:nvPr/>
          </p:nvSpPr>
          <p:spPr>
            <a:xfrm>
              <a:off x="5796377" y="2934736"/>
              <a:ext cx="593673" cy="338554"/>
            </a:xfrm>
            <a:prstGeom prst="rect">
              <a:avLst/>
            </a:prstGeom>
            <a:noFill/>
          </p:spPr>
          <p:txBody>
            <a:bodyPr wrap="square" rtlCol="0">
              <a:spAutoFit/>
            </a:bodyPr>
            <a:lstStyle/>
            <a:p>
              <a:pPr algn="ctr"/>
              <a:r>
                <a:rPr lang="en-US" sz="1600" b="1" dirty="0">
                  <a:solidFill>
                    <a:schemeClr val="bg1"/>
                  </a:solidFill>
                  <a:latin typeface="Century Gothic" panose="020B0502020202020204" pitchFamily="34" charset="0"/>
                </a:rPr>
                <a:t>30%</a:t>
              </a:r>
            </a:p>
          </p:txBody>
        </p:sp>
      </p:grpSp>
      <p:grpSp>
        <p:nvGrpSpPr>
          <p:cNvPr id="24" name="Group 23">
            <a:extLst>
              <a:ext uri="{FF2B5EF4-FFF2-40B4-BE49-F238E27FC236}">
                <a16:creationId xmlns:a16="http://schemas.microsoft.com/office/drawing/2014/main" id="{E0C517AD-B46A-D4A2-EF01-D5C9A1C6DDBC}"/>
              </a:ext>
            </a:extLst>
          </p:cNvPr>
          <p:cNvGrpSpPr/>
          <p:nvPr/>
        </p:nvGrpSpPr>
        <p:grpSpPr>
          <a:xfrm>
            <a:off x="8092001" y="2407296"/>
            <a:ext cx="1091239" cy="1612524"/>
            <a:chOff x="8984950" y="1882654"/>
            <a:chExt cx="1091239" cy="1612524"/>
          </a:xfrm>
        </p:grpSpPr>
        <p:sp>
          <p:nvSpPr>
            <p:cNvPr id="6" name="Google Shape;290;p38">
              <a:extLst>
                <a:ext uri="{FF2B5EF4-FFF2-40B4-BE49-F238E27FC236}">
                  <a16:creationId xmlns:a16="http://schemas.microsoft.com/office/drawing/2014/main" id="{6689F6A8-E693-E3C6-EC3A-381D6CF13D48}"/>
                </a:ext>
              </a:extLst>
            </p:cNvPr>
            <p:cNvSpPr/>
            <p:nvPr/>
          </p:nvSpPr>
          <p:spPr>
            <a:xfrm>
              <a:off x="9077512" y="2489811"/>
              <a:ext cx="906131" cy="923255"/>
            </a:xfrm>
            <a:custGeom>
              <a:avLst/>
              <a:gdLst/>
              <a:ahLst/>
              <a:cxnLst/>
              <a:rect l="l" t="t" r="r" b="b"/>
              <a:pathLst>
                <a:path w="31978" h="30620" extrusionOk="0">
                  <a:moveTo>
                    <a:pt x="9541" y="0"/>
                  </a:moveTo>
                  <a:cubicBezTo>
                    <a:pt x="7960" y="700"/>
                    <a:pt x="6511" y="1647"/>
                    <a:pt x="5247" y="2796"/>
                  </a:cubicBezTo>
                  <a:cubicBezTo>
                    <a:pt x="2023" y="5726"/>
                    <a:pt x="0" y="9945"/>
                    <a:pt x="0" y="14631"/>
                  </a:cubicBezTo>
                  <a:cubicBezTo>
                    <a:pt x="0" y="23445"/>
                    <a:pt x="7172" y="30620"/>
                    <a:pt x="15989" y="30620"/>
                  </a:cubicBezTo>
                  <a:cubicBezTo>
                    <a:pt x="24807" y="30620"/>
                    <a:pt x="31977" y="23445"/>
                    <a:pt x="31977" y="14631"/>
                  </a:cubicBezTo>
                  <a:cubicBezTo>
                    <a:pt x="31977" y="8778"/>
                    <a:pt x="28820" y="3656"/>
                    <a:pt x="24116" y="867"/>
                  </a:cubicBezTo>
                  <a:cubicBezTo>
                    <a:pt x="22913" y="1727"/>
                    <a:pt x="21367" y="2072"/>
                    <a:pt x="19813" y="2072"/>
                  </a:cubicBezTo>
                  <a:cubicBezTo>
                    <a:pt x="19152" y="2072"/>
                    <a:pt x="18490" y="2010"/>
                    <a:pt x="17852" y="1898"/>
                  </a:cubicBezTo>
                  <a:cubicBezTo>
                    <a:pt x="15297" y="1454"/>
                    <a:pt x="12880" y="383"/>
                    <a:pt x="10307" y="62"/>
                  </a:cubicBezTo>
                  <a:cubicBezTo>
                    <a:pt x="10052" y="31"/>
                    <a:pt x="9796" y="13"/>
                    <a:pt x="9541" y="0"/>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4000" kern="0">
                <a:solidFill>
                  <a:srgbClr val="000000"/>
                </a:solidFill>
                <a:latin typeface="Arial"/>
                <a:cs typeface="Arial"/>
                <a:sym typeface="Arial"/>
              </a:endParaRPr>
            </a:p>
          </p:txBody>
        </p:sp>
        <p:sp>
          <p:nvSpPr>
            <p:cNvPr id="15" name="Google Shape;297;p38">
              <a:extLst>
                <a:ext uri="{FF2B5EF4-FFF2-40B4-BE49-F238E27FC236}">
                  <a16:creationId xmlns:a16="http://schemas.microsoft.com/office/drawing/2014/main" id="{E286B9FA-F19C-059B-A959-BF4B6D5465AC}"/>
                </a:ext>
              </a:extLst>
            </p:cNvPr>
            <p:cNvSpPr/>
            <p:nvPr/>
          </p:nvSpPr>
          <p:spPr>
            <a:xfrm>
              <a:off x="8984950" y="1882654"/>
              <a:ext cx="1091239" cy="1612524"/>
            </a:xfrm>
            <a:custGeom>
              <a:avLst/>
              <a:gdLst/>
              <a:ahLst/>
              <a:cxnLst/>
              <a:rect l="l" t="t" r="r" b="b"/>
              <a:pathLst>
                <a:path w="21233" h="31376" extrusionOk="0">
                  <a:moveTo>
                    <a:pt x="10572" y="1"/>
                  </a:moveTo>
                  <a:cubicBezTo>
                    <a:pt x="10572" y="1"/>
                    <a:pt x="0" y="11109"/>
                    <a:pt x="0" y="20786"/>
                  </a:cubicBezTo>
                  <a:cubicBezTo>
                    <a:pt x="0" y="26689"/>
                    <a:pt x="4758" y="31375"/>
                    <a:pt x="10572" y="31375"/>
                  </a:cubicBezTo>
                  <a:cubicBezTo>
                    <a:pt x="16475" y="31375"/>
                    <a:pt x="21233" y="26689"/>
                    <a:pt x="21233" y="20786"/>
                  </a:cubicBezTo>
                  <a:cubicBezTo>
                    <a:pt x="21233" y="11109"/>
                    <a:pt x="10572" y="1"/>
                    <a:pt x="10572" y="1"/>
                  </a:cubicBezTo>
                  <a:close/>
                </a:path>
              </a:pathLst>
            </a:custGeom>
            <a:noFill/>
            <a:ln w="28575" cap="flat" cmpd="sng">
              <a:solidFill>
                <a:srgbClr val="FFA826"/>
              </a:solidFill>
              <a:prstDash val="solid"/>
              <a:round/>
              <a:headEnd type="none" w="sm" len="sm"/>
              <a:tailEnd type="none" w="sm" len="sm"/>
            </a:ln>
          </p:spPr>
          <p:txBody>
            <a:bodyPr spcFirstLastPara="1" wrap="square" lIns="243828" tIns="243828" rIns="243828" bIns="243828" anchor="ctr" anchorCtr="0">
              <a:noAutofit/>
            </a:bodyPr>
            <a:lstStyle/>
            <a:p>
              <a:pPr defTabSz="2438674">
                <a:buClr>
                  <a:srgbClr val="000000"/>
                </a:buClr>
              </a:pPr>
              <a:endParaRPr sz="4000" kern="0">
                <a:solidFill>
                  <a:srgbClr val="000000"/>
                </a:solidFill>
                <a:latin typeface="Arial"/>
                <a:cs typeface="Arial"/>
                <a:sym typeface="Arial"/>
              </a:endParaRPr>
            </a:p>
          </p:txBody>
        </p:sp>
        <p:sp>
          <p:nvSpPr>
            <p:cNvPr id="10" name="TextBox 9">
              <a:extLst>
                <a:ext uri="{FF2B5EF4-FFF2-40B4-BE49-F238E27FC236}">
                  <a16:creationId xmlns:a16="http://schemas.microsoft.com/office/drawing/2014/main" id="{9D0208F1-4433-858B-3C9D-BCFACDFB1C98}"/>
                </a:ext>
              </a:extLst>
            </p:cNvPr>
            <p:cNvSpPr txBox="1"/>
            <p:nvPr/>
          </p:nvSpPr>
          <p:spPr>
            <a:xfrm>
              <a:off x="9233732" y="2892057"/>
              <a:ext cx="593673" cy="338554"/>
            </a:xfrm>
            <a:prstGeom prst="rect">
              <a:avLst/>
            </a:prstGeom>
            <a:noFill/>
          </p:spPr>
          <p:txBody>
            <a:bodyPr wrap="square" rtlCol="0">
              <a:spAutoFit/>
            </a:bodyPr>
            <a:lstStyle/>
            <a:p>
              <a:pPr algn="ctr"/>
              <a:r>
                <a:rPr lang="en-US" sz="1600" b="1" dirty="0">
                  <a:solidFill>
                    <a:schemeClr val="bg1"/>
                  </a:solidFill>
                  <a:latin typeface="Century Gothic" panose="020B0502020202020204" pitchFamily="34" charset="0"/>
                </a:rPr>
                <a:t>60%</a:t>
              </a:r>
            </a:p>
          </p:txBody>
        </p:sp>
      </p:grpSp>
      <p:sp>
        <p:nvSpPr>
          <p:cNvPr id="11" name="Google Shape;286;p38">
            <a:extLst>
              <a:ext uri="{FF2B5EF4-FFF2-40B4-BE49-F238E27FC236}">
                <a16:creationId xmlns:a16="http://schemas.microsoft.com/office/drawing/2014/main" id="{131AD459-2F50-590F-C535-B390E0B0E07E}"/>
              </a:ext>
            </a:extLst>
          </p:cNvPr>
          <p:cNvSpPr txBox="1"/>
          <p:nvPr/>
        </p:nvSpPr>
        <p:spPr>
          <a:xfrm>
            <a:off x="5226351" y="3918213"/>
            <a:ext cx="2393850" cy="1080349"/>
          </a:xfrm>
          <a:prstGeom prst="rect">
            <a:avLst/>
          </a:prstGeom>
          <a:noFill/>
          <a:ln>
            <a:noFill/>
          </a:ln>
        </p:spPr>
        <p:txBody>
          <a:bodyPr spcFirstLastPara="1" wrap="square" lIns="0" tIns="43738" rIns="0" bIns="0" anchor="t" anchorCtr="0">
            <a:noAutofit/>
          </a:bodyPr>
          <a:lstStyle/>
          <a:p>
            <a:pPr algn="ctr" defTabSz="2438674">
              <a:buClr>
                <a:srgbClr val="000000"/>
              </a:buClr>
            </a:pPr>
            <a:r>
              <a:rPr lang="en-US" sz="2400" b="1" kern="0" dirty="0">
                <a:solidFill>
                  <a:srgbClr val="F26363"/>
                </a:solidFill>
                <a:latin typeface="Century Gothic" panose="020B0502020202020204" pitchFamily="34" charset="0"/>
                <a:ea typeface="Chau Philomene One"/>
                <a:cs typeface="Chau Philomene One"/>
                <a:sym typeface="Chau Philomene One"/>
              </a:rPr>
              <a:t>TITLE HERE </a:t>
            </a:r>
            <a:endParaRPr sz="2400" b="1" kern="0" dirty="0">
              <a:solidFill>
                <a:srgbClr val="F26363"/>
              </a:solidFill>
              <a:latin typeface="Century Gothic" panose="020B0502020202020204" pitchFamily="34" charset="0"/>
              <a:ea typeface="Chau Philomene One"/>
              <a:cs typeface="Chau Philomene One"/>
              <a:sym typeface="Chau Philomene One"/>
            </a:endParaRPr>
          </a:p>
          <a:p>
            <a:pPr defTabSz="2438674">
              <a:spcBef>
                <a:spcPts val="267"/>
              </a:spcBef>
              <a:buClr>
                <a:srgbClr val="000000"/>
              </a:buClr>
            </a:pPr>
            <a:r>
              <a:rPr lang="en-US" sz="1600" kern="0" dirty="0">
                <a:solidFill>
                  <a:srgbClr val="4D4F40"/>
                </a:solidFill>
                <a:latin typeface="Century Gothic" panose="020B0502020202020204" pitchFamily="34" charset="0"/>
                <a:ea typeface="Rokkitt Regular"/>
                <a:cs typeface="Rokkitt Regular"/>
                <a:sym typeface="Rokkitt Regular"/>
              </a:rPr>
              <a:t>Lorem Ipsum is simply dummy text of the printing </a:t>
            </a:r>
          </a:p>
        </p:txBody>
      </p:sp>
      <p:sp>
        <p:nvSpPr>
          <p:cNvPr id="20" name="Google Shape;286;p38">
            <a:extLst>
              <a:ext uri="{FF2B5EF4-FFF2-40B4-BE49-F238E27FC236}">
                <a16:creationId xmlns:a16="http://schemas.microsoft.com/office/drawing/2014/main" id="{B5F3FB2B-CE94-D6B8-EC53-F5648F850905}"/>
              </a:ext>
            </a:extLst>
          </p:cNvPr>
          <p:cNvSpPr txBox="1"/>
          <p:nvPr/>
        </p:nvSpPr>
        <p:spPr>
          <a:xfrm>
            <a:off x="1818461" y="3913803"/>
            <a:ext cx="2393850" cy="1080349"/>
          </a:xfrm>
          <a:prstGeom prst="rect">
            <a:avLst/>
          </a:prstGeom>
          <a:noFill/>
          <a:ln>
            <a:noFill/>
          </a:ln>
        </p:spPr>
        <p:txBody>
          <a:bodyPr spcFirstLastPara="1" wrap="square" lIns="0" tIns="43738" rIns="0" bIns="0" anchor="t" anchorCtr="0">
            <a:noAutofit/>
          </a:bodyPr>
          <a:lstStyle/>
          <a:p>
            <a:pPr algn="ctr" defTabSz="2438674">
              <a:buClr>
                <a:srgbClr val="000000"/>
              </a:buClr>
            </a:pPr>
            <a:r>
              <a:rPr lang="en-US" sz="2400" b="1" kern="0" dirty="0">
                <a:solidFill>
                  <a:srgbClr val="A8436F"/>
                </a:solidFill>
                <a:latin typeface="Century Gothic" panose="020B0502020202020204" pitchFamily="34" charset="0"/>
                <a:ea typeface="Chau Philomene One"/>
                <a:cs typeface="Chau Philomene One"/>
                <a:sym typeface="Chau Philomene One"/>
              </a:rPr>
              <a:t>TITLE HERE </a:t>
            </a:r>
            <a:endParaRPr sz="2400" b="1" kern="0" dirty="0">
              <a:solidFill>
                <a:srgbClr val="A8436F"/>
              </a:solidFill>
              <a:latin typeface="Century Gothic" panose="020B0502020202020204" pitchFamily="34" charset="0"/>
              <a:ea typeface="Chau Philomene One"/>
              <a:cs typeface="Chau Philomene One"/>
              <a:sym typeface="Chau Philomene One"/>
            </a:endParaRPr>
          </a:p>
          <a:p>
            <a:pPr defTabSz="2438674">
              <a:spcBef>
                <a:spcPts val="267"/>
              </a:spcBef>
              <a:buClr>
                <a:srgbClr val="000000"/>
              </a:buClr>
            </a:pPr>
            <a:r>
              <a:rPr lang="en-US" sz="1600" kern="0" dirty="0">
                <a:solidFill>
                  <a:srgbClr val="4D4F40"/>
                </a:solidFill>
                <a:latin typeface="Century Gothic" panose="020B0502020202020204" pitchFamily="34" charset="0"/>
                <a:ea typeface="Rokkitt Regular"/>
                <a:cs typeface="Rokkitt Regular"/>
                <a:sym typeface="Rokkitt Regular"/>
              </a:rPr>
              <a:t>Lorem Ipsum is simply dummy text of the printing </a:t>
            </a:r>
          </a:p>
        </p:txBody>
      </p:sp>
      <p:sp>
        <p:nvSpPr>
          <p:cNvPr id="21" name="Google Shape;286;p38">
            <a:extLst>
              <a:ext uri="{FF2B5EF4-FFF2-40B4-BE49-F238E27FC236}">
                <a16:creationId xmlns:a16="http://schemas.microsoft.com/office/drawing/2014/main" id="{F4DD5F5B-2EDA-6CD2-96BA-94C38118AC60}"/>
              </a:ext>
            </a:extLst>
          </p:cNvPr>
          <p:cNvSpPr txBox="1"/>
          <p:nvPr/>
        </p:nvSpPr>
        <p:spPr>
          <a:xfrm>
            <a:off x="8740752" y="3913802"/>
            <a:ext cx="2393850" cy="1080349"/>
          </a:xfrm>
          <a:prstGeom prst="rect">
            <a:avLst/>
          </a:prstGeom>
          <a:noFill/>
          <a:ln>
            <a:noFill/>
          </a:ln>
        </p:spPr>
        <p:txBody>
          <a:bodyPr spcFirstLastPara="1" wrap="square" lIns="0" tIns="43738" rIns="0" bIns="0" anchor="t" anchorCtr="0">
            <a:noAutofit/>
          </a:bodyPr>
          <a:lstStyle/>
          <a:p>
            <a:pPr algn="ctr" defTabSz="2438674">
              <a:buClr>
                <a:srgbClr val="000000"/>
              </a:buClr>
            </a:pPr>
            <a:r>
              <a:rPr lang="en-US" sz="2400" b="1" kern="0" dirty="0">
                <a:solidFill>
                  <a:srgbClr val="FFA826"/>
                </a:solidFill>
                <a:latin typeface="Century Gothic" panose="020B0502020202020204" pitchFamily="34" charset="0"/>
                <a:ea typeface="Chau Philomene One"/>
                <a:cs typeface="Chau Philomene One"/>
                <a:sym typeface="Chau Philomene One"/>
              </a:rPr>
              <a:t>TITLE HERE </a:t>
            </a:r>
            <a:endParaRPr sz="2400" b="1" kern="0" dirty="0">
              <a:solidFill>
                <a:srgbClr val="FFA826"/>
              </a:solidFill>
              <a:latin typeface="Century Gothic" panose="020B0502020202020204" pitchFamily="34" charset="0"/>
              <a:ea typeface="Chau Philomene One"/>
              <a:cs typeface="Chau Philomene One"/>
              <a:sym typeface="Chau Philomene One"/>
            </a:endParaRPr>
          </a:p>
          <a:p>
            <a:pPr defTabSz="2438674">
              <a:spcBef>
                <a:spcPts val="267"/>
              </a:spcBef>
              <a:buClr>
                <a:srgbClr val="000000"/>
              </a:buClr>
            </a:pPr>
            <a:r>
              <a:rPr lang="en-US" sz="1600" kern="0" dirty="0">
                <a:solidFill>
                  <a:srgbClr val="4D4F40"/>
                </a:solidFill>
                <a:latin typeface="Century Gothic" panose="020B0502020202020204" pitchFamily="34" charset="0"/>
                <a:ea typeface="Rokkitt Regular"/>
                <a:cs typeface="Rokkitt Regular"/>
                <a:sym typeface="Rokkitt Regular"/>
              </a:rPr>
              <a:t>Lorem Ipsum is simply dummy text of the printing </a:t>
            </a:r>
          </a:p>
        </p:txBody>
      </p:sp>
    </p:spTree>
    <p:extLst>
      <p:ext uri="{BB962C8B-B14F-4D97-AF65-F5344CB8AC3E}">
        <p14:creationId xmlns:p14="http://schemas.microsoft.com/office/powerpoint/2010/main" val="4023367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2" name="Google Shape;4175;p49">
            <a:extLst>
              <a:ext uri="{FF2B5EF4-FFF2-40B4-BE49-F238E27FC236}">
                <a16:creationId xmlns:a16="http://schemas.microsoft.com/office/drawing/2014/main" id="{0BED7F0A-D399-6FEE-1B70-63310B68F3B5}"/>
              </a:ext>
            </a:extLst>
          </p:cNvPr>
          <p:cNvGrpSpPr/>
          <p:nvPr/>
        </p:nvGrpSpPr>
        <p:grpSpPr>
          <a:xfrm rot="2147303">
            <a:off x="7074925" y="3081426"/>
            <a:ext cx="1049387" cy="828960"/>
            <a:chOff x="1145300" y="2753225"/>
            <a:chExt cx="173375" cy="134575"/>
          </a:xfrm>
        </p:grpSpPr>
        <p:sp>
          <p:nvSpPr>
            <p:cNvPr id="3" name="Google Shape;4176;p49">
              <a:extLst>
                <a:ext uri="{FF2B5EF4-FFF2-40B4-BE49-F238E27FC236}">
                  <a16:creationId xmlns:a16="http://schemas.microsoft.com/office/drawing/2014/main" id="{9A92BFD9-7F8F-17BA-5383-BA56FA9B9E80}"/>
                </a:ext>
              </a:extLst>
            </p:cNvPr>
            <p:cNvSpPr/>
            <p:nvPr/>
          </p:nvSpPr>
          <p:spPr>
            <a:xfrm>
              <a:off x="1145300" y="2753225"/>
              <a:ext cx="173375" cy="134575"/>
            </a:xfrm>
            <a:custGeom>
              <a:avLst/>
              <a:gdLst/>
              <a:ahLst/>
              <a:cxnLst/>
              <a:rect l="l" t="t" r="r" b="b"/>
              <a:pathLst>
                <a:path w="6935" h="5383" extrusionOk="0">
                  <a:moveTo>
                    <a:pt x="3921" y="1"/>
                  </a:moveTo>
                  <a:cubicBezTo>
                    <a:pt x="3730" y="1"/>
                    <a:pt x="3544" y="15"/>
                    <a:pt x="3371" y="43"/>
                  </a:cubicBezTo>
                  <a:cubicBezTo>
                    <a:pt x="520" y="514"/>
                    <a:pt x="0" y="5383"/>
                    <a:pt x="2910" y="5383"/>
                  </a:cubicBezTo>
                  <a:cubicBezTo>
                    <a:pt x="3038" y="5383"/>
                    <a:pt x="3173" y="5373"/>
                    <a:pt x="3314" y="5354"/>
                  </a:cubicBezTo>
                  <a:cubicBezTo>
                    <a:pt x="5005" y="5114"/>
                    <a:pt x="6935" y="2932"/>
                    <a:pt x="6184" y="1178"/>
                  </a:cubicBezTo>
                  <a:cubicBezTo>
                    <a:pt x="5820" y="326"/>
                    <a:pt x="4814" y="1"/>
                    <a:pt x="3921" y="1"/>
                  </a:cubicBezTo>
                  <a:close/>
                </a:path>
              </a:pathLst>
            </a:custGeom>
            <a:solidFill>
              <a:srgbClr val="7DD1CE"/>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 name="Google Shape;4177;p49">
              <a:extLst>
                <a:ext uri="{FF2B5EF4-FFF2-40B4-BE49-F238E27FC236}">
                  <a16:creationId xmlns:a16="http://schemas.microsoft.com/office/drawing/2014/main" id="{ECD81383-F6B3-82C7-1CE9-73C403D324FE}"/>
                </a:ext>
              </a:extLst>
            </p:cNvPr>
            <p:cNvSpPr/>
            <p:nvPr/>
          </p:nvSpPr>
          <p:spPr>
            <a:xfrm>
              <a:off x="1252425" y="2768250"/>
              <a:ext cx="15950" cy="13850"/>
            </a:xfrm>
            <a:custGeom>
              <a:avLst/>
              <a:gdLst/>
              <a:ahLst/>
              <a:cxnLst/>
              <a:rect l="l" t="t" r="r" b="b"/>
              <a:pathLst>
                <a:path w="638" h="554" extrusionOk="0">
                  <a:moveTo>
                    <a:pt x="421" y="1"/>
                  </a:moveTo>
                  <a:cubicBezTo>
                    <a:pt x="279" y="1"/>
                    <a:pt x="107" y="176"/>
                    <a:pt x="58" y="275"/>
                  </a:cubicBezTo>
                  <a:cubicBezTo>
                    <a:pt x="26" y="344"/>
                    <a:pt x="1" y="451"/>
                    <a:pt x="64" y="514"/>
                  </a:cubicBezTo>
                  <a:cubicBezTo>
                    <a:pt x="92" y="543"/>
                    <a:pt x="129" y="553"/>
                    <a:pt x="166" y="553"/>
                  </a:cubicBezTo>
                  <a:cubicBezTo>
                    <a:pt x="212" y="553"/>
                    <a:pt x="259" y="538"/>
                    <a:pt x="297" y="521"/>
                  </a:cubicBezTo>
                  <a:cubicBezTo>
                    <a:pt x="329" y="502"/>
                    <a:pt x="360" y="483"/>
                    <a:pt x="392" y="464"/>
                  </a:cubicBezTo>
                  <a:cubicBezTo>
                    <a:pt x="480" y="401"/>
                    <a:pt x="638" y="218"/>
                    <a:pt x="568" y="104"/>
                  </a:cubicBezTo>
                  <a:cubicBezTo>
                    <a:pt x="562" y="85"/>
                    <a:pt x="549" y="67"/>
                    <a:pt x="531" y="48"/>
                  </a:cubicBezTo>
                  <a:cubicBezTo>
                    <a:pt x="499" y="14"/>
                    <a:pt x="461" y="1"/>
                    <a:pt x="421"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5" name="Google Shape;4178;p49">
              <a:extLst>
                <a:ext uri="{FF2B5EF4-FFF2-40B4-BE49-F238E27FC236}">
                  <a16:creationId xmlns:a16="http://schemas.microsoft.com/office/drawing/2014/main" id="{CDAF8024-02BF-784C-F31E-8E79804FCA16}"/>
                </a:ext>
              </a:extLst>
            </p:cNvPr>
            <p:cNvSpPr/>
            <p:nvPr/>
          </p:nvSpPr>
          <p:spPr>
            <a:xfrm>
              <a:off x="1267400" y="2775425"/>
              <a:ext cx="8700" cy="8225"/>
            </a:xfrm>
            <a:custGeom>
              <a:avLst/>
              <a:gdLst/>
              <a:ahLst/>
              <a:cxnLst/>
              <a:rect l="l" t="t" r="r" b="b"/>
              <a:pathLst>
                <a:path w="348" h="329" extrusionOk="0">
                  <a:moveTo>
                    <a:pt x="253" y="0"/>
                  </a:moveTo>
                  <a:cubicBezTo>
                    <a:pt x="159" y="13"/>
                    <a:pt x="70" y="70"/>
                    <a:pt x="32" y="164"/>
                  </a:cubicBezTo>
                  <a:cubicBezTo>
                    <a:pt x="1" y="227"/>
                    <a:pt x="1" y="328"/>
                    <a:pt x="96" y="328"/>
                  </a:cubicBezTo>
                  <a:cubicBezTo>
                    <a:pt x="196" y="322"/>
                    <a:pt x="278" y="259"/>
                    <a:pt x="323" y="164"/>
                  </a:cubicBezTo>
                  <a:cubicBezTo>
                    <a:pt x="348" y="101"/>
                    <a:pt x="348" y="0"/>
                    <a:pt x="253"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 name="Google Shape;4179;p49">
              <a:extLst>
                <a:ext uri="{FF2B5EF4-FFF2-40B4-BE49-F238E27FC236}">
                  <a16:creationId xmlns:a16="http://schemas.microsoft.com/office/drawing/2014/main" id="{6BF72F8D-6800-1880-896E-2160D99F954E}"/>
                </a:ext>
              </a:extLst>
            </p:cNvPr>
            <p:cNvSpPr/>
            <p:nvPr/>
          </p:nvSpPr>
          <p:spPr>
            <a:xfrm>
              <a:off x="1261100" y="2790075"/>
              <a:ext cx="8375" cy="7275"/>
            </a:xfrm>
            <a:custGeom>
              <a:avLst/>
              <a:gdLst/>
              <a:ahLst/>
              <a:cxnLst/>
              <a:rect l="l" t="t" r="r" b="b"/>
              <a:pathLst>
                <a:path w="335" h="291" extrusionOk="0">
                  <a:moveTo>
                    <a:pt x="237" y="1"/>
                  </a:moveTo>
                  <a:cubicBezTo>
                    <a:pt x="197" y="1"/>
                    <a:pt x="152" y="21"/>
                    <a:pt x="127" y="39"/>
                  </a:cubicBezTo>
                  <a:lnTo>
                    <a:pt x="108" y="58"/>
                  </a:lnTo>
                  <a:cubicBezTo>
                    <a:pt x="57" y="95"/>
                    <a:pt x="1" y="165"/>
                    <a:pt x="20" y="234"/>
                  </a:cubicBezTo>
                  <a:cubicBezTo>
                    <a:pt x="26" y="234"/>
                    <a:pt x="26" y="240"/>
                    <a:pt x="26" y="247"/>
                  </a:cubicBezTo>
                  <a:cubicBezTo>
                    <a:pt x="37" y="279"/>
                    <a:pt x="62" y="290"/>
                    <a:pt x="91" y="290"/>
                  </a:cubicBezTo>
                  <a:cubicBezTo>
                    <a:pt x="130" y="290"/>
                    <a:pt x="177" y="269"/>
                    <a:pt x="202" y="247"/>
                  </a:cubicBezTo>
                  <a:lnTo>
                    <a:pt x="240" y="215"/>
                  </a:lnTo>
                  <a:cubicBezTo>
                    <a:pt x="284" y="190"/>
                    <a:pt x="335" y="127"/>
                    <a:pt x="316" y="76"/>
                  </a:cubicBezTo>
                  <a:cubicBezTo>
                    <a:pt x="316" y="64"/>
                    <a:pt x="303" y="58"/>
                    <a:pt x="303" y="45"/>
                  </a:cubicBezTo>
                  <a:cubicBezTo>
                    <a:pt x="292" y="12"/>
                    <a:pt x="266" y="1"/>
                    <a:pt x="237"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7" name="Google Shape;4180;p49">
              <a:extLst>
                <a:ext uri="{FF2B5EF4-FFF2-40B4-BE49-F238E27FC236}">
                  <a16:creationId xmlns:a16="http://schemas.microsoft.com/office/drawing/2014/main" id="{0C049F7D-9A41-7A0E-8E35-65F9D2CAC3F0}"/>
                </a:ext>
              </a:extLst>
            </p:cNvPr>
            <p:cNvSpPr/>
            <p:nvPr/>
          </p:nvSpPr>
          <p:spPr>
            <a:xfrm>
              <a:off x="1250225" y="2787100"/>
              <a:ext cx="6400" cy="6725"/>
            </a:xfrm>
            <a:custGeom>
              <a:avLst/>
              <a:gdLst/>
              <a:ahLst/>
              <a:cxnLst/>
              <a:rect l="l" t="t" r="r" b="b"/>
              <a:pathLst>
                <a:path w="256" h="269" extrusionOk="0">
                  <a:moveTo>
                    <a:pt x="202" y="0"/>
                  </a:moveTo>
                  <a:cubicBezTo>
                    <a:pt x="153" y="0"/>
                    <a:pt x="75" y="48"/>
                    <a:pt x="45" y="82"/>
                  </a:cubicBezTo>
                  <a:cubicBezTo>
                    <a:pt x="7" y="120"/>
                    <a:pt x="0" y="183"/>
                    <a:pt x="19" y="233"/>
                  </a:cubicBezTo>
                  <a:cubicBezTo>
                    <a:pt x="32" y="258"/>
                    <a:pt x="50" y="268"/>
                    <a:pt x="70" y="268"/>
                  </a:cubicBezTo>
                  <a:cubicBezTo>
                    <a:pt x="131" y="268"/>
                    <a:pt x="213" y="175"/>
                    <a:pt x="228" y="132"/>
                  </a:cubicBezTo>
                  <a:cubicBezTo>
                    <a:pt x="234" y="113"/>
                    <a:pt x="240" y="101"/>
                    <a:pt x="240" y="82"/>
                  </a:cubicBezTo>
                  <a:cubicBezTo>
                    <a:pt x="255" y="21"/>
                    <a:pt x="235" y="0"/>
                    <a:pt x="202"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8" name="Google Shape;4181;p49">
              <a:extLst>
                <a:ext uri="{FF2B5EF4-FFF2-40B4-BE49-F238E27FC236}">
                  <a16:creationId xmlns:a16="http://schemas.microsoft.com/office/drawing/2014/main" id="{02E2A87B-5B9C-8155-0774-630CA28CFF73}"/>
                </a:ext>
              </a:extLst>
            </p:cNvPr>
            <p:cNvSpPr/>
            <p:nvPr/>
          </p:nvSpPr>
          <p:spPr>
            <a:xfrm>
              <a:off x="1207325" y="2798150"/>
              <a:ext cx="7125" cy="6800"/>
            </a:xfrm>
            <a:custGeom>
              <a:avLst/>
              <a:gdLst/>
              <a:ahLst/>
              <a:cxnLst/>
              <a:rect l="l" t="t" r="r" b="b"/>
              <a:pathLst>
                <a:path w="285" h="272" extrusionOk="0">
                  <a:moveTo>
                    <a:pt x="221" y="1"/>
                  </a:moveTo>
                  <a:cubicBezTo>
                    <a:pt x="154" y="1"/>
                    <a:pt x="46" y="101"/>
                    <a:pt x="32" y="138"/>
                  </a:cubicBezTo>
                  <a:cubicBezTo>
                    <a:pt x="7" y="189"/>
                    <a:pt x="1" y="245"/>
                    <a:pt x="58" y="264"/>
                  </a:cubicBezTo>
                  <a:cubicBezTo>
                    <a:pt x="68" y="269"/>
                    <a:pt x="79" y="272"/>
                    <a:pt x="90" y="272"/>
                  </a:cubicBezTo>
                  <a:cubicBezTo>
                    <a:pt x="133" y="272"/>
                    <a:pt x="180" y="238"/>
                    <a:pt x="215" y="208"/>
                  </a:cubicBezTo>
                  <a:cubicBezTo>
                    <a:pt x="260" y="170"/>
                    <a:pt x="285" y="107"/>
                    <a:pt x="272" y="50"/>
                  </a:cubicBezTo>
                  <a:cubicBezTo>
                    <a:pt x="265" y="14"/>
                    <a:pt x="246" y="1"/>
                    <a:pt x="221"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9" name="Google Shape;4182;p49">
              <a:extLst>
                <a:ext uri="{FF2B5EF4-FFF2-40B4-BE49-F238E27FC236}">
                  <a16:creationId xmlns:a16="http://schemas.microsoft.com/office/drawing/2014/main" id="{BC8B8B68-C5E4-9403-EC9C-CB1BE76F9AAD}"/>
                </a:ext>
              </a:extLst>
            </p:cNvPr>
            <p:cNvSpPr/>
            <p:nvPr/>
          </p:nvSpPr>
          <p:spPr>
            <a:xfrm>
              <a:off x="1216275" y="2827200"/>
              <a:ext cx="9375" cy="6875"/>
            </a:xfrm>
            <a:custGeom>
              <a:avLst/>
              <a:gdLst/>
              <a:ahLst/>
              <a:cxnLst/>
              <a:rect l="l" t="t" r="r" b="b"/>
              <a:pathLst>
                <a:path w="375" h="275" extrusionOk="0">
                  <a:moveTo>
                    <a:pt x="215" y="1"/>
                  </a:moveTo>
                  <a:cubicBezTo>
                    <a:pt x="141" y="1"/>
                    <a:pt x="62" y="90"/>
                    <a:pt x="40" y="143"/>
                  </a:cubicBezTo>
                  <a:cubicBezTo>
                    <a:pt x="1" y="222"/>
                    <a:pt x="39" y="275"/>
                    <a:pt x="104" y="275"/>
                  </a:cubicBezTo>
                  <a:cubicBezTo>
                    <a:pt x="121" y="275"/>
                    <a:pt x="140" y="271"/>
                    <a:pt x="160" y="263"/>
                  </a:cubicBezTo>
                  <a:lnTo>
                    <a:pt x="185" y="250"/>
                  </a:lnTo>
                  <a:cubicBezTo>
                    <a:pt x="261" y="225"/>
                    <a:pt x="375" y="80"/>
                    <a:pt x="274" y="17"/>
                  </a:cubicBezTo>
                  <a:lnTo>
                    <a:pt x="255" y="11"/>
                  </a:lnTo>
                  <a:cubicBezTo>
                    <a:pt x="242" y="4"/>
                    <a:pt x="229" y="1"/>
                    <a:pt x="21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10" name="Google Shape;4183;p49">
              <a:extLst>
                <a:ext uri="{FF2B5EF4-FFF2-40B4-BE49-F238E27FC236}">
                  <a16:creationId xmlns:a16="http://schemas.microsoft.com/office/drawing/2014/main" id="{D7AAC4F5-9625-79DD-DA44-561D658A624B}"/>
                </a:ext>
              </a:extLst>
            </p:cNvPr>
            <p:cNvSpPr/>
            <p:nvPr/>
          </p:nvSpPr>
          <p:spPr>
            <a:xfrm>
              <a:off x="1228150" y="2817825"/>
              <a:ext cx="8075" cy="4775"/>
            </a:xfrm>
            <a:custGeom>
              <a:avLst/>
              <a:gdLst/>
              <a:ahLst/>
              <a:cxnLst/>
              <a:rect l="l" t="t" r="r" b="b"/>
              <a:pathLst>
                <a:path w="323" h="191" extrusionOk="0">
                  <a:moveTo>
                    <a:pt x="202" y="1"/>
                  </a:moveTo>
                  <a:cubicBezTo>
                    <a:pt x="120" y="1"/>
                    <a:pt x="0" y="190"/>
                    <a:pt x="114" y="190"/>
                  </a:cubicBezTo>
                  <a:cubicBezTo>
                    <a:pt x="202" y="190"/>
                    <a:pt x="322" y="1"/>
                    <a:pt x="202"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11" name="Google Shape;4184;p49">
              <a:extLst>
                <a:ext uri="{FF2B5EF4-FFF2-40B4-BE49-F238E27FC236}">
                  <a16:creationId xmlns:a16="http://schemas.microsoft.com/office/drawing/2014/main" id="{B668D601-E1EE-E810-6AB6-480F1CE01537}"/>
                </a:ext>
              </a:extLst>
            </p:cNvPr>
            <p:cNvSpPr/>
            <p:nvPr/>
          </p:nvSpPr>
          <p:spPr>
            <a:xfrm>
              <a:off x="1187450" y="2849675"/>
              <a:ext cx="9475" cy="7375"/>
            </a:xfrm>
            <a:custGeom>
              <a:avLst/>
              <a:gdLst/>
              <a:ahLst/>
              <a:cxnLst/>
              <a:rect l="l" t="t" r="r" b="b"/>
              <a:pathLst>
                <a:path w="379" h="295" extrusionOk="0">
                  <a:moveTo>
                    <a:pt x="271" y="0"/>
                  </a:moveTo>
                  <a:cubicBezTo>
                    <a:pt x="167" y="0"/>
                    <a:pt x="1" y="171"/>
                    <a:pt x="90" y="259"/>
                  </a:cubicBezTo>
                  <a:lnTo>
                    <a:pt x="96" y="272"/>
                  </a:lnTo>
                  <a:cubicBezTo>
                    <a:pt x="114" y="288"/>
                    <a:pt x="134" y="294"/>
                    <a:pt x="156" y="294"/>
                  </a:cubicBezTo>
                  <a:cubicBezTo>
                    <a:pt x="256" y="294"/>
                    <a:pt x="378" y="147"/>
                    <a:pt x="342" y="64"/>
                  </a:cubicBezTo>
                  <a:cubicBezTo>
                    <a:pt x="342" y="58"/>
                    <a:pt x="342" y="51"/>
                    <a:pt x="336" y="45"/>
                  </a:cubicBezTo>
                  <a:cubicBezTo>
                    <a:pt x="323" y="13"/>
                    <a:pt x="299" y="0"/>
                    <a:pt x="271"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12" name="Google Shape;4185;p49">
              <a:extLst>
                <a:ext uri="{FF2B5EF4-FFF2-40B4-BE49-F238E27FC236}">
                  <a16:creationId xmlns:a16="http://schemas.microsoft.com/office/drawing/2014/main" id="{061543B9-221A-1077-43EB-A3E38B8EB67C}"/>
                </a:ext>
              </a:extLst>
            </p:cNvPr>
            <p:cNvSpPr/>
            <p:nvPr/>
          </p:nvSpPr>
          <p:spPr>
            <a:xfrm>
              <a:off x="1198825" y="2870525"/>
              <a:ext cx="7275" cy="6550"/>
            </a:xfrm>
            <a:custGeom>
              <a:avLst/>
              <a:gdLst/>
              <a:ahLst/>
              <a:cxnLst/>
              <a:rect l="l" t="t" r="r" b="b"/>
              <a:pathLst>
                <a:path w="291" h="262" extrusionOk="0">
                  <a:moveTo>
                    <a:pt x="208" y="1"/>
                  </a:moveTo>
                  <a:cubicBezTo>
                    <a:pt x="181" y="1"/>
                    <a:pt x="150" y="14"/>
                    <a:pt x="127" y="31"/>
                  </a:cubicBezTo>
                  <a:cubicBezTo>
                    <a:pt x="108" y="37"/>
                    <a:pt x="89" y="50"/>
                    <a:pt x="76" y="62"/>
                  </a:cubicBezTo>
                  <a:cubicBezTo>
                    <a:pt x="26" y="100"/>
                    <a:pt x="0" y="163"/>
                    <a:pt x="7" y="226"/>
                  </a:cubicBezTo>
                  <a:cubicBezTo>
                    <a:pt x="11" y="253"/>
                    <a:pt x="38" y="261"/>
                    <a:pt x="64" y="261"/>
                  </a:cubicBezTo>
                  <a:cubicBezTo>
                    <a:pt x="75" y="261"/>
                    <a:pt x="86" y="260"/>
                    <a:pt x="95" y="258"/>
                  </a:cubicBezTo>
                  <a:cubicBezTo>
                    <a:pt x="127" y="245"/>
                    <a:pt x="152" y="233"/>
                    <a:pt x="177" y="214"/>
                  </a:cubicBezTo>
                  <a:cubicBezTo>
                    <a:pt x="227" y="176"/>
                    <a:pt x="291" y="107"/>
                    <a:pt x="265" y="37"/>
                  </a:cubicBezTo>
                  <a:cubicBezTo>
                    <a:pt x="254" y="11"/>
                    <a:pt x="232" y="1"/>
                    <a:pt x="208"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13" name="Google Shape;4186;p49">
              <a:extLst>
                <a:ext uri="{FF2B5EF4-FFF2-40B4-BE49-F238E27FC236}">
                  <a16:creationId xmlns:a16="http://schemas.microsoft.com/office/drawing/2014/main" id="{3B1ECD95-ECB4-3B56-1C35-424E09B7C98A}"/>
                </a:ext>
              </a:extLst>
            </p:cNvPr>
            <p:cNvSpPr/>
            <p:nvPr/>
          </p:nvSpPr>
          <p:spPr>
            <a:xfrm>
              <a:off x="1224675" y="2861050"/>
              <a:ext cx="9175" cy="8200"/>
            </a:xfrm>
            <a:custGeom>
              <a:avLst/>
              <a:gdLst/>
              <a:ahLst/>
              <a:cxnLst/>
              <a:rect l="l" t="t" r="r" b="b"/>
              <a:pathLst>
                <a:path w="367" h="328" extrusionOk="0">
                  <a:moveTo>
                    <a:pt x="255" y="1"/>
                  </a:moveTo>
                  <a:cubicBezTo>
                    <a:pt x="241" y="1"/>
                    <a:pt x="228" y="3"/>
                    <a:pt x="215" y="6"/>
                  </a:cubicBezTo>
                  <a:cubicBezTo>
                    <a:pt x="139" y="31"/>
                    <a:pt x="70" y="88"/>
                    <a:pt x="32" y="164"/>
                  </a:cubicBezTo>
                  <a:cubicBezTo>
                    <a:pt x="13" y="214"/>
                    <a:pt x="1" y="296"/>
                    <a:pt x="64" y="322"/>
                  </a:cubicBezTo>
                  <a:cubicBezTo>
                    <a:pt x="76" y="326"/>
                    <a:pt x="88" y="328"/>
                    <a:pt x="100" y="328"/>
                  </a:cubicBezTo>
                  <a:cubicBezTo>
                    <a:pt x="158" y="328"/>
                    <a:pt x="217" y="282"/>
                    <a:pt x="259" y="246"/>
                  </a:cubicBezTo>
                  <a:lnTo>
                    <a:pt x="310" y="202"/>
                  </a:lnTo>
                  <a:cubicBezTo>
                    <a:pt x="335" y="189"/>
                    <a:pt x="367" y="151"/>
                    <a:pt x="354" y="126"/>
                  </a:cubicBezTo>
                  <a:cubicBezTo>
                    <a:pt x="348" y="101"/>
                    <a:pt x="341" y="76"/>
                    <a:pt x="335" y="50"/>
                  </a:cubicBezTo>
                  <a:cubicBezTo>
                    <a:pt x="326" y="14"/>
                    <a:pt x="291" y="1"/>
                    <a:pt x="25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14" name="Google Shape;4187;p49">
              <a:extLst>
                <a:ext uri="{FF2B5EF4-FFF2-40B4-BE49-F238E27FC236}">
                  <a16:creationId xmlns:a16="http://schemas.microsoft.com/office/drawing/2014/main" id="{82AE35BD-A663-5AFB-EFCF-1A6E6199C70F}"/>
                </a:ext>
              </a:extLst>
            </p:cNvPr>
            <p:cNvSpPr/>
            <p:nvPr/>
          </p:nvSpPr>
          <p:spPr>
            <a:xfrm>
              <a:off x="1207975" y="2849400"/>
              <a:ext cx="7575" cy="6450"/>
            </a:xfrm>
            <a:custGeom>
              <a:avLst/>
              <a:gdLst/>
              <a:ahLst/>
              <a:cxnLst/>
              <a:rect l="l" t="t" r="r" b="b"/>
              <a:pathLst>
                <a:path w="303" h="258" extrusionOk="0">
                  <a:moveTo>
                    <a:pt x="211" y="0"/>
                  </a:moveTo>
                  <a:cubicBezTo>
                    <a:pt x="181" y="0"/>
                    <a:pt x="146" y="10"/>
                    <a:pt x="114" y="31"/>
                  </a:cubicBezTo>
                  <a:cubicBezTo>
                    <a:pt x="76" y="56"/>
                    <a:pt x="44" y="94"/>
                    <a:pt x="25" y="138"/>
                  </a:cubicBezTo>
                  <a:cubicBezTo>
                    <a:pt x="0" y="195"/>
                    <a:pt x="6" y="251"/>
                    <a:pt x="70" y="258"/>
                  </a:cubicBezTo>
                  <a:cubicBezTo>
                    <a:pt x="107" y="258"/>
                    <a:pt x="145" y="245"/>
                    <a:pt x="177" y="226"/>
                  </a:cubicBezTo>
                  <a:cubicBezTo>
                    <a:pt x="196" y="220"/>
                    <a:pt x="215" y="201"/>
                    <a:pt x="234" y="182"/>
                  </a:cubicBezTo>
                  <a:cubicBezTo>
                    <a:pt x="259" y="157"/>
                    <a:pt x="278" y="119"/>
                    <a:pt x="290" y="81"/>
                  </a:cubicBezTo>
                  <a:cubicBezTo>
                    <a:pt x="302" y="29"/>
                    <a:pt x="264" y="0"/>
                    <a:pt x="211"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15" name="Google Shape;4188;p49">
              <a:extLst>
                <a:ext uri="{FF2B5EF4-FFF2-40B4-BE49-F238E27FC236}">
                  <a16:creationId xmlns:a16="http://schemas.microsoft.com/office/drawing/2014/main" id="{39404F88-48B5-887F-5A14-4B62DA068851}"/>
                </a:ext>
              </a:extLst>
            </p:cNvPr>
            <p:cNvSpPr/>
            <p:nvPr/>
          </p:nvSpPr>
          <p:spPr>
            <a:xfrm>
              <a:off x="1246225" y="2854100"/>
              <a:ext cx="9375" cy="6300"/>
            </a:xfrm>
            <a:custGeom>
              <a:avLst/>
              <a:gdLst/>
              <a:ahLst/>
              <a:cxnLst/>
              <a:rect l="l" t="t" r="r" b="b"/>
              <a:pathLst>
                <a:path w="375" h="252" extrusionOk="0">
                  <a:moveTo>
                    <a:pt x="198" y="0"/>
                  </a:moveTo>
                  <a:cubicBezTo>
                    <a:pt x="123" y="7"/>
                    <a:pt x="60" y="57"/>
                    <a:pt x="28" y="127"/>
                  </a:cubicBezTo>
                  <a:cubicBezTo>
                    <a:pt x="0" y="182"/>
                    <a:pt x="16" y="251"/>
                    <a:pt x="75" y="251"/>
                  </a:cubicBezTo>
                  <a:cubicBezTo>
                    <a:pt x="84" y="251"/>
                    <a:pt x="93" y="250"/>
                    <a:pt x="104" y="246"/>
                  </a:cubicBezTo>
                  <a:lnTo>
                    <a:pt x="123" y="246"/>
                  </a:lnTo>
                  <a:cubicBezTo>
                    <a:pt x="205" y="221"/>
                    <a:pt x="375" y="7"/>
                    <a:pt x="217"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16" name="Google Shape;4189;p49">
              <a:extLst>
                <a:ext uri="{FF2B5EF4-FFF2-40B4-BE49-F238E27FC236}">
                  <a16:creationId xmlns:a16="http://schemas.microsoft.com/office/drawing/2014/main" id="{E4B141EE-0882-74DD-797E-37BB518AB46B}"/>
                </a:ext>
              </a:extLst>
            </p:cNvPr>
            <p:cNvSpPr/>
            <p:nvPr/>
          </p:nvSpPr>
          <p:spPr>
            <a:xfrm>
              <a:off x="1230125" y="2849525"/>
              <a:ext cx="7975" cy="6725"/>
            </a:xfrm>
            <a:custGeom>
              <a:avLst/>
              <a:gdLst/>
              <a:ahLst/>
              <a:cxnLst/>
              <a:rect l="l" t="t" r="r" b="b"/>
              <a:pathLst>
                <a:path w="319" h="269" extrusionOk="0">
                  <a:moveTo>
                    <a:pt x="249" y="1"/>
                  </a:moveTo>
                  <a:lnTo>
                    <a:pt x="268" y="26"/>
                  </a:lnTo>
                  <a:lnTo>
                    <a:pt x="268" y="32"/>
                  </a:lnTo>
                  <a:cubicBezTo>
                    <a:pt x="237" y="22"/>
                    <a:pt x="208" y="17"/>
                    <a:pt x="183" y="17"/>
                  </a:cubicBezTo>
                  <a:cubicBezTo>
                    <a:pt x="127" y="17"/>
                    <a:pt x="84" y="41"/>
                    <a:pt x="54" y="89"/>
                  </a:cubicBezTo>
                  <a:cubicBezTo>
                    <a:pt x="35" y="108"/>
                    <a:pt x="22" y="139"/>
                    <a:pt x="16" y="164"/>
                  </a:cubicBezTo>
                  <a:cubicBezTo>
                    <a:pt x="1" y="238"/>
                    <a:pt x="42" y="269"/>
                    <a:pt x="92" y="269"/>
                  </a:cubicBezTo>
                  <a:cubicBezTo>
                    <a:pt x="124" y="269"/>
                    <a:pt x="159" y="256"/>
                    <a:pt x="186" y="234"/>
                  </a:cubicBezTo>
                  <a:cubicBezTo>
                    <a:pt x="212" y="215"/>
                    <a:pt x="237" y="196"/>
                    <a:pt x="249" y="171"/>
                  </a:cubicBezTo>
                  <a:cubicBezTo>
                    <a:pt x="281" y="120"/>
                    <a:pt x="319" y="38"/>
                    <a:pt x="249"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17" name="Google Shape;4190;p49">
              <a:extLst>
                <a:ext uri="{FF2B5EF4-FFF2-40B4-BE49-F238E27FC236}">
                  <a16:creationId xmlns:a16="http://schemas.microsoft.com/office/drawing/2014/main" id="{BFBD8206-3603-DF7F-D52F-F5339F4B4CF8}"/>
                </a:ext>
              </a:extLst>
            </p:cNvPr>
            <p:cNvSpPr/>
            <p:nvPr/>
          </p:nvSpPr>
          <p:spPr>
            <a:xfrm>
              <a:off x="1235550" y="2865600"/>
              <a:ext cx="11700" cy="6975"/>
            </a:xfrm>
            <a:custGeom>
              <a:avLst/>
              <a:gdLst/>
              <a:ahLst/>
              <a:cxnLst/>
              <a:rect l="l" t="t" r="r" b="b"/>
              <a:pathLst>
                <a:path w="468" h="279" extrusionOk="0">
                  <a:moveTo>
                    <a:pt x="297" y="1"/>
                  </a:moveTo>
                  <a:cubicBezTo>
                    <a:pt x="178" y="1"/>
                    <a:pt x="1" y="278"/>
                    <a:pt x="165" y="278"/>
                  </a:cubicBezTo>
                  <a:cubicBezTo>
                    <a:pt x="291" y="278"/>
                    <a:pt x="468" y="1"/>
                    <a:pt x="297"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18" name="Google Shape;4191;p49">
              <a:extLst>
                <a:ext uri="{FF2B5EF4-FFF2-40B4-BE49-F238E27FC236}">
                  <a16:creationId xmlns:a16="http://schemas.microsoft.com/office/drawing/2014/main" id="{E1497DDD-3188-BD31-7A80-F28A17E19836}"/>
                </a:ext>
              </a:extLst>
            </p:cNvPr>
            <p:cNvSpPr/>
            <p:nvPr/>
          </p:nvSpPr>
          <p:spPr>
            <a:xfrm>
              <a:off x="1277650" y="2828875"/>
              <a:ext cx="9500" cy="9000"/>
            </a:xfrm>
            <a:custGeom>
              <a:avLst/>
              <a:gdLst/>
              <a:ahLst/>
              <a:cxnLst/>
              <a:rect l="l" t="t" r="r" b="b"/>
              <a:pathLst>
                <a:path w="380" h="360" extrusionOk="0">
                  <a:moveTo>
                    <a:pt x="278" y="0"/>
                  </a:moveTo>
                  <a:cubicBezTo>
                    <a:pt x="171" y="13"/>
                    <a:pt x="77" y="82"/>
                    <a:pt x="32" y="177"/>
                  </a:cubicBezTo>
                  <a:cubicBezTo>
                    <a:pt x="1" y="246"/>
                    <a:pt x="1" y="360"/>
                    <a:pt x="102" y="360"/>
                  </a:cubicBezTo>
                  <a:cubicBezTo>
                    <a:pt x="209" y="347"/>
                    <a:pt x="304" y="278"/>
                    <a:pt x="348" y="183"/>
                  </a:cubicBezTo>
                  <a:cubicBezTo>
                    <a:pt x="379" y="114"/>
                    <a:pt x="379" y="0"/>
                    <a:pt x="278"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sp>
        <p:nvSpPr>
          <p:cNvPr id="19" name="Google Shape;4192;p49">
            <a:extLst>
              <a:ext uri="{FF2B5EF4-FFF2-40B4-BE49-F238E27FC236}">
                <a16:creationId xmlns:a16="http://schemas.microsoft.com/office/drawing/2014/main" id="{8EFDCA43-70B3-B28D-CE0D-CA76EF8FF987}"/>
              </a:ext>
            </a:extLst>
          </p:cNvPr>
          <p:cNvSpPr txBox="1">
            <a:spLocks/>
          </p:cNvSpPr>
          <p:nvPr/>
        </p:nvSpPr>
        <p:spPr>
          <a:xfrm flipH="1">
            <a:off x="6472393" y="2992623"/>
            <a:ext cx="1469953" cy="908480"/>
          </a:xfrm>
          <a:prstGeom prst="rect">
            <a:avLst/>
          </a:prstGeom>
        </p:spPr>
        <p:txBody>
          <a:bodyPr spcFirstLastPara="1" vert="horz" wrap="square" lIns="243828" tIns="243828" rIns="243828" bIns="243828" rtlCol="0"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 sz="4400" b="1" dirty="0">
                <a:solidFill>
                  <a:srgbClr val="7DD1CE"/>
                </a:solidFill>
                <a:latin typeface="Century Gothic" panose="020B0502020202020204" pitchFamily="34" charset="0"/>
              </a:rPr>
              <a:t>0</a:t>
            </a:r>
            <a:r>
              <a:rPr lang="en" sz="4400" b="1" dirty="0">
                <a:solidFill>
                  <a:schemeClr val="bg1"/>
                </a:solidFill>
                <a:latin typeface="Century Gothic" panose="020B0502020202020204" pitchFamily="34" charset="0"/>
              </a:rPr>
              <a:t>2</a:t>
            </a:r>
          </a:p>
        </p:txBody>
      </p:sp>
      <p:grpSp>
        <p:nvGrpSpPr>
          <p:cNvPr id="20" name="Google Shape;4193;p49">
            <a:extLst>
              <a:ext uri="{FF2B5EF4-FFF2-40B4-BE49-F238E27FC236}">
                <a16:creationId xmlns:a16="http://schemas.microsoft.com/office/drawing/2014/main" id="{2AAA3695-949C-FE9D-3D70-08134C2EED15}"/>
              </a:ext>
            </a:extLst>
          </p:cNvPr>
          <p:cNvGrpSpPr/>
          <p:nvPr/>
        </p:nvGrpSpPr>
        <p:grpSpPr>
          <a:xfrm>
            <a:off x="7018052" y="4682665"/>
            <a:ext cx="1060165" cy="828960"/>
            <a:chOff x="1145300" y="2753225"/>
            <a:chExt cx="173375" cy="134575"/>
          </a:xfrm>
        </p:grpSpPr>
        <p:sp>
          <p:nvSpPr>
            <p:cNvPr id="21" name="Google Shape;4194;p49">
              <a:extLst>
                <a:ext uri="{FF2B5EF4-FFF2-40B4-BE49-F238E27FC236}">
                  <a16:creationId xmlns:a16="http://schemas.microsoft.com/office/drawing/2014/main" id="{0E23EAE5-D392-582B-7F2E-B01B3946ABE1}"/>
                </a:ext>
              </a:extLst>
            </p:cNvPr>
            <p:cNvSpPr/>
            <p:nvPr/>
          </p:nvSpPr>
          <p:spPr>
            <a:xfrm>
              <a:off x="1145300" y="2753225"/>
              <a:ext cx="173375" cy="134575"/>
            </a:xfrm>
            <a:custGeom>
              <a:avLst/>
              <a:gdLst/>
              <a:ahLst/>
              <a:cxnLst/>
              <a:rect l="l" t="t" r="r" b="b"/>
              <a:pathLst>
                <a:path w="6935" h="5383" extrusionOk="0">
                  <a:moveTo>
                    <a:pt x="3921" y="1"/>
                  </a:moveTo>
                  <a:cubicBezTo>
                    <a:pt x="3730" y="1"/>
                    <a:pt x="3544" y="15"/>
                    <a:pt x="3371" y="43"/>
                  </a:cubicBezTo>
                  <a:cubicBezTo>
                    <a:pt x="520" y="514"/>
                    <a:pt x="0" y="5383"/>
                    <a:pt x="2910" y="5383"/>
                  </a:cubicBezTo>
                  <a:cubicBezTo>
                    <a:pt x="3038" y="5383"/>
                    <a:pt x="3173" y="5373"/>
                    <a:pt x="3314" y="5354"/>
                  </a:cubicBezTo>
                  <a:cubicBezTo>
                    <a:pt x="5005" y="5114"/>
                    <a:pt x="6935" y="2932"/>
                    <a:pt x="6184" y="1178"/>
                  </a:cubicBezTo>
                  <a:cubicBezTo>
                    <a:pt x="5820" y="326"/>
                    <a:pt x="4814" y="1"/>
                    <a:pt x="3921" y="1"/>
                  </a:cubicBezTo>
                  <a:close/>
                </a:path>
              </a:pathLst>
            </a:custGeom>
            <a:solidFill>
              <a:srgbClr val="A8436F"/>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2" name="Google Shape;4195;p49">
              <a:extLst>
                <a:ext uri="{FF2B5EF4-FFF2-40B4-BE49-F238E27FC236}">
                  <a16:creationId xmlns:a16="http://schemas.microsoft.com/office/drawing/2014/main" id="{50ADF360-A737-FD59-2FCD-D0023C777A0A}"/>
                </a:ext>
              </a:extLst>
            </p:cNvPr>
            <p:cNvSpPr/>
            <p:nvPr/>
          </p:nvSpPr>
          <p:spPr>
            <a:xfrm>
              <a:off x="1252425" y="2768250"/>
              <a:ext cx="15950" cy="13850"/>
            </a:xfrm>
            <a:custGeom>
              <a:avLst/>
              <a:gdLst/>
              <a:ahLst/>
              <a:cxnLst/>
              <a:rect l="l" t="t" r="r" b="b"/>
              <a:pathLst>
                <a:path w="638" h="554" extrusionOk="0">
                  <a:moveTo>
                    <a:pt x="421" y="1"/>
                  </a:moveTo>
                  <a:cubicBezTo>
                    <a:pt x="279" y="1"/>
                    <a:pt x="107" y="176"/>
                    <a:pt x="58" y="275"/>
                  </a:cubicBezTo>
                  <a:cubicBezTo>
                    <a:pt x="26" y="344"/>
                    <a:pt x="1" y="451"/>
                    <a:pt x="64" y="514"/>
                  </a:cubicBezTo>
                  <a:cubicBezTo>
                    <a:pt x="92" y="543"/>
                    <a:pt x="129" y="553"/>
                    <a:pt x="166" y="553"/>
                  </a:cubicBezTo>
                  <a:cubicBezTo>
                    <a:pt x="212" y="553"/>
                    <a:pt x="259" y="538"/>
                    <a:pt x="297" y="521"/>
                  </a:cubicBezTo>
                  <a:cubicBezTo>
                    <a:pt x="329" y="502"/>
                    <a:pt x="360" y="483"/>
                    <a:pt x="392" y="464"/>
                  </a:cubicBezTo>
                  <a:cubicBezTo>
                    <a:pt x="480" y="401"/>
                    <a:pt x="638" y="218"/>
                    <a:pt x="568" y="104"/>
                  </a:cubicBezTo>
                  <a:cubicBezTo>
                    <a:pt x="562" y="85"/>
                    <a:pt x="549" y="67"/>
                    <a:pt x="531" y="48"/>
                  </a:cubicBezTo>
                  <a:cubicBezTo>
                    <a:pt x="499" y="14"/>
                    <a:pt x="461" y="1"/>
                    <a:pt x="421"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3" name="Google Shape;4196;p49">
              <a:extLst>
                <a:ext uri="{FF2B5EF4-FFF2-40B4-BE49-F238E27FC236}">
                  <a16:creationId xmlns:a16="http://schemas.microsoft.com/office/drawing/2014/main" id="{93958CF8-73FA-0526-9ECF-A42D0F173B62}"/>
                </a:ext>
              </a:extLst>
            </p:cNvPr>
            <p:cNvSpPr/>
            <p:nvPr/>
          </p:nvSpPr>
          <p:spPr>
            <a:xfrm>
              <a:off x="1267400" y="2775425"/>
              <a:ext cx="8700" cy="8225"/>
            </a:xfrm>
            <a:custGeom>
              <a:avLst/>
              <a:gdLst/>
              <a:ahLst/>
              <a:cxnLst/>
              <a:rect l="l" t="t" r="r" b="b"/>
              <a:pathLst>
                <a:path w="348" h="329" extrusionOk="0">
                  <a:moveTo>
                    <a:pt x="253" y="0"/>
                  </a:moveTo>
                  <a:cubicBezTo>
                    <a:pt x="159" y="13"/>
                    <a:pt x="70" y="70"/>
                    <a:pt x="32" y="164"/>
                  </a:cubicBezTo>
                  <a:cubicBezTo>
                    <a:pt x="1" y="227"/>
                    <a:pt x="1" y="328"/>
                    <a:pt x="96" y="328"/>
                  </a:cubicBezTo>
                  <a:cubicBezTo>
                    <a:pt x="196" y="322"/>
                    <a:pt x="278" y="259"/>
                    <a:pt x="323" y="164"/>
                  </a:cubicBezTo>
                  <a:cubicBezTo>
                    <a:pt x="348" y="101"/>
                    <a:pt x="348" y="0"/>
                    <a:pt x="253"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4" name="Google Shape;4197;p49">
              <a:extLst>
                <a:ext uri="{FF2B5EF4-FFF2-40B4-BE49-F238E27FC236}">
                  <a16:creationId xmlns:a16="http://schemas.microsoft.com/office/drawing/2014/main" id="{267C04D9-0432-C63C-384C-E239A9560304}"/>
                </a:ext>
              </a:extLst>
            </p:cNvPr>
            <p:cNvSpPr/>
            <p:nvPr/>
          </p:nvSpPr>
          <p:spPr>
            <a:xfrm>
              <a:off x="1261100" y="2790075"/>
              <a:ext cx="8375" cy="7275"/>
            </a:xfrm>
            <a:custGeom>
              <a:avLst/>
              <a:gdLst/>
              <a:ahLst/>
              <a:cxnLst/>
              <a:rect l="l" t="t" r="r" b="b"/>
              <a:pathLst>
                <a:path w="335" h="291" extrusionOk="0">
                  <a:moveTo>
                    <a:pt x="237" y="1"/>
                  </a:moveTo>
                  <a:cubicBezTo>
                    <a:pt x="197" y="1"/>
                    <a:pt x="152" y="21"/>
                    <a:pt x="127" y="39"/>
                  </a:cubicBezTo>
                  <a:lnTo>
                    <a:pt x="108" y="58"/>
                  </a:lnTo>
                  <a:cubicBezTo>
                    <a:pt x="57" y="95"/>
                    <a:pt x="1" y="165"/>
                    <a:pt x="20" y="234"/>
                  </a:cubicBezTo>
                  <a:cubicBezTo>
                    <a:pt x="26" y="234"/>
                    <a:pt x="26" y="240"/>
                    <a:pt x="26" y="247"/>
                  </a:cubicBezTo>
                  <a:cubicBezTo>
                    <a:pt x="37" y="279"/>
                    <a:pt x="62" y="290"/>
                    <a:pt x="91" y="290"/>
                  </a:cubicBezTo>
                  <a:cubicBezTo>
                    <a:pt x="130" y="290"/>
                    <a:pt x="177" y="269"/>
                    <a:pt x="202" y="247"/>
                  </a:cubicBezTo>
                  <a:lnTo>
                    <a:pt x="240" y="215"/>
                  </a:lnTo>
                  <a:cubicBezTo>
                    <a:pt x="284" y="190"/>
                    <a:pt x="335" y="127"/>
                    <a:pt x="316" y="76"/>
                  </a:cubicBezTo>
                  <a:cubicBezTo>
                    <a:pt x="316" y="64"/>
                    <a:pt x="303" y="58"/>
                    <a:pt x="303" y="45"/>
                  </a:cubicBezTo>
                  <a:cubicBezTo>
                    <a:pt x="292" y="12"/>
                    <a:pt x="266" y="1"/>
                    <a:pt x="237"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5" name="Google Shape;4198;p49">
              <a:extLst>
                <a:ext uri="{FF2B5EF4-FFF2-40B4-BE49-F238E27FC236}">
                  <a16:creationId xmlns:a16="http://schemas.microsoft.com/office/drawing/2014/main" id="{4E84A688-CEF2-42DB-E101-6A2C9035A3FD}"/>
                </a:ext>
              </a:extLst>
            </p:cNvPr>
            <p:cNvSpPr/>
            <p:nvPr/>
          </p:nvSpPr>
          <p:spPr>
            <a:xfrm>
              <a:off x="1250225" y="2787100"/>
              <a:ext cx="6400" cy="6725"/>
            </a:xfrm>
            <a:custGeom>
              <a:avLst/>
              <a:gdLst/>
              <a:ahLst/>
              <a:cxnLst/>
              <a:rect l="l" t="t" r="r" b="b"/>
              <a:pathLst>
                <a:path w="256" h="269" extrusionOk="0">
                  <a:moveTo>
                    <a:pt x="202" y="0"/>
                  </a:moveTo>
                  <a:cubicBezTo>
                    <a:pt x="153" y="0"/>
                    <a:pt x="75" y="48"/>
                    <a:pt x="45" y="82"/>
                  </a:cubicBezTo>
                  <a:cubicBezTo>
                    <a:pt x="7" y="120"/>
                    <a:pt x="0" y="183"/>
                    <a:pt x="19" y="233"/>
                  </a:cubicBezTo>
                  <a:cubicBezTo>
                    <a:pt x="32" y="258"/>
                    <a:pt x="50" y="268"/>
                    <a:pt x="70" y="268"/>
                  </a:cubicBezTo>
                  <a:cubicBezTo>
                    <a:pt x="131" y="268"/>
                    <a:pt x="213" y="175"/>
                    <a:pt x="228" y="132"/>
                  </a:cubicBezTo>
                  <a:cubicBezTo>
                    <a:pt x="234" y="113"/>
                    <a:pt x="240" y="101"/>
                    <a:pt x="240" y="82"/>
                  </a:cubicBezTo>
                  <a:cubicBezTo>
                    <a:pt x="255" y="21"/>
                    <a:pt x="235" y="0"/>
                    <a:pt x="202"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6" name="Google Shape;4199;p49">
              <a:extLst>
                <a:ext uri="{FF2B5EF4-FFF2-40B4-BE49-F238E27FC236}">
                  <a16:creationId xmlns:a16="http://schemas.microsoft.com/office/drawing/2014/main" id="{FD5849FC-CE4E-C82C-1185-5D993737BAE4}"/>
                </a:ext>
              </a:extLst>
            </p:cNvPr>
            <p:cNvSpPr/>
            <p:nvPr/>
          </p:nvSpPr>
          <p:spPr>
            <a:xfrm>
              <a:off x="1207325" y="2798150"/>
              <a:ext cx="7125" cy="6800"/>
            </a:xfrm>
            <a:custGeom>
              <a:avLst/>
              <a:gdLst/>
              <a:ahLst/>
              <a:cxnLst/>
              <a:rect l="l" t="t" r="r" b="b"/>
              <a:pathLst>
                <a:path w="285" h="272" extrusionOk="0">
                  <a:moveTo>
                    <a:pt x="221" y="1"/>
                  </a:moveTo>
                  <a:cubicBezTo>
                    <a:pt x="154" y="1"/>
                    <a:pt x="46" y="101"/>
                    <a:pt x="32" y="138"/>
                  </a:cubicBezTo>
                  <a:cubicBezTo>
                    <a:pt x="7" y="189"/>
                    <a:pt x="1" y="245"/>
                    <a:pt x="58" y="264"/>
                  </a:cubicBezTo>
                  <a:cubicBezTo>
                    <a:pt x="68" y="269"/>
                    <a:pt x="79" y="272"/>
                    <a:pt x="90" y="272"/>
                  </a:cubicBezTo>
                  <a:cubicBezTo>
                    <a:pt x="133" y="272"/>
                    <a:pt x="180" y="238"/>
                    <a:pt x="215" y="208"/>
                  </a:cubicBezTo>
                  <a:cubicBezTo>
                    <a:pt x="260" y="170"/>
                    <a:pt x="285" y="107"/>
                    <a:pt x="272" y="50"/>
                  </a:cubicBezTo>
                  <a:cubicBezTo>
                    <a:pt x="265" y="14"/>
                    <a:pt x="246" y="1"/>
                    <a:pt x="221"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7" name="Google Shape;4200;p49">
              <a:extLst>
                <a:ext uri="{FF2B5EF4-FFF2-40B4-BE49-F238E27FC236}">
                  <a16:creationId xmlns:a16="http://schemas.microsoft.com/office/drawing/2014/main" id="{726332F8-3E58-88E3-91F4-7B3E392519EC}"/>
                </a:ext>
              </a:extLst>
            </p:cNvPr>
            <p:cNvSpPr/>
            <p:nvPr/>
          </p:nvSpPr>
          <p:spPr>
            <a:xfrm>
              <a:off x="1216275" y="2827200"/>
              <a:ext cx="9375" cy="6875"/>
            </a:xfrm>
            <a:custGeom>
              <a:avLst/>
              <a:gdLst/>
              <a:ahLst/>
              <a:cxnLst/>
              <a:rect l="l" t="t" r="r" b="b"/>
              <a:pathLst>
                <a:path w="375" h="275" extrusionOk="0">
                  <a:moveTo>
                    <a:pt x="215" y="1"/>
                  </a:moveTo>
                  <a:cubicBezTo>
                    <a:pt x="141" y="1"/>
                    <a:pt x="62" y="90"/>
                    <a:pt x="40" y="143"/>
                  </a:cubicBezTo>
                  <a:cubicBezTo>
                    <a:pt x="1" y="222"/>
                    <a:pt x="39" y="275"/>
                    <a:pt x="104" y="275"/>
                  </a:cubicBezTo>
                  <a:cubicBezTo>
                    <a:pt x="121" y="275"/>
                    <a:pt x="140" y="271"/>
                    <a:pt x="160" y="263"/>
                  </a:cubicBezTo>
                  <a:lnTo>
                    <a:pt x="185" y="250"/>
                  </a:lnTo>
                  <a:cubicBezTo>
                    <a:pt x="261" y="225"/>
                    <a:pt x="375" y="80"/>
                    <a:pt x="274" y="17"/>
                  </a:cubicBezTo>
                  <a:lnTo>
                    <a:pt x="255" y="11"/>
                  </a:lnTo>
                  <a:cubicBezTo>
                    <a:pt x="242" y="4"/>
                    <a:pt x="229" y="1"/>
                    <a:pt x="21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8" name="Google Shape;4201;p49">
              <a:extLst>
                <a:ext uri="{FF2B5EF4-FFF2-40B4-BE49-F238E27FC236}">
                  <a16:creationId xmlns:a16="http://schemas.microsoft.com/office/drawing/2014/main" id="{7EDE8012-41D1-94B5-2044-D179CBA9C4D3}"/>
                </a:ext>
              </a:extLst>
            </p:cNvPr>
            <p:cNvSpPr/>
            <p:nvPr/>
          </p:nvSpPr>
          <p:spPr>
            <a:xfrm>
              <a:off x="1228150" y="2817825"/>
              <a:ext cx="8075" cy="4775"/>
            </a:xfrm>
            <a:custGeom>
              <a:avLst/>
              <a:gdLst/>
              <a:ahLst/>
              <a:cxnLst/>
              <a:rect l="l" t="t" r="r" b="b"/>
              <a:pathLst>
                <a:path w="323" h="191" extrusionOk="0">
                  <a:moveTo>
                    <a:pt x="202" y="1"/>
                  </a:moveTo>
                  <a:cubicBezTo>
                    <a:pt x="120" y="1"/>
                    <a:pt x="0" y="190"/>
                    <a:pt x="114" y="190"/>
                  </a:cubicBezTo>
                  <a:cubicBezTo>
                    <a:pt x="202" y="190"/>
                    <a:pt x="322" y="1"/>
                    <a:pt x="202"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29" name="Google Shape;4202;p49">
              <a:extLst>
                <a:ext uri="{FF2B5EF4-FFF2-40B4-BE49-F238E27FC236}">
                  <a16:creationId xmlns:a16="http://schemas.microsoft.com/office/drawing/2014/main" id="{C1786013-B42C-FDB0-C251-180DDC035BF4}"/>
                </a:ext>
              </a:extLst>
            </p:cNvPr>
            <p:cNvSpPr/>
            <p:nvPr/>
          </p:nvSpPr>
          <p:spPr>
            <a:xfrm>
              <a:off x="1187450" y="2849675"/>
              <a:ext cx="9475" cy="7375"/>
            </a:xfrm>
            <a:custGeom>
              <a:avLst/>
              <a:gdLst/>
              <a:ahLst/>
              <a:cxnLst/>
              <a:rect l="l" t="t" r="r" b="b"/>
              <a:pathLst>
                <a:path w="379" h="295" extrusionOk="0">
                  <a:moveTo>
                    <a:pt x="271" y="0"/>
                  </a:moveTo>
                  <a:cubicBezTo>
                    <a:pt x="167" y="0"/>
                    <a:pt x="1" y="171"/>
                    <a:pt x="90" y="259"/>
                  </a:cubicBezTo>
                  <a:lnTo>
                    <a:pt x="96" y="272"/>
                  </a:lnTo>
                  <a:cubicBezTo>
                    <a:pt x="114" y="288"/>
                    <a:pt x="134" y="294"/>
                    <a:pt x="156" y="294"/>
                  </a:cubicBezTo>
                  <a:cubicBezTo>
                    <a:pt x="256" y="294"/>
                    <a:pt x="378" y="147"/>
                    <a:pt x="342" y="64"/>
                  </a:cubicBezTo>
                  <a:cubicBezTo>
                    <a:pt x="342" y="58"/>
                    <a:pt x="342" y="51"/>
                    <a:pt x="336" y="45"/>
                  </a:cubicBezTo>
                  <a:cubicBezTo>
                    <a:pt x="323" y="13"/>
                    <a:pt x="299" y="0"/>
                    <a:pt x="271"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0" name="Google Shape;4203;p49">
              <a:extLst>
                <a:ext uri="{FF2B5EF4-FFF2-40B4-BE49-F238E27FC236}">
                  <a16:creationId xmlns:a16="http://schemas.microsoft.com/office/drawing/2014/main" id="{878C392B-F903-EC8E-26EF-E7F2948AAE41}"/>
                </a:ext>
              </a:extLst>
            </p:cNvPr>
            <p:cNvSpPr/>
            <p:nvPr/>
          </p:nvSpPr>
          <p:spPr>
            <a:xfrm>
              <a:off x="1198825" y="2870525"/>
              <a:ext cx="7275" cy="6550"/>
            </a:xfrm>
            <a:custGeom>
              <a:avLst/>
              <a:gdLst/>
              <a:ahLst/>
              <a:cxnLst/>
              <a:rect l="l" t="t" r="r" b="b"/>
              <a:pathLst>
                <a:path w="291" h="262" extrusionOk="0">
                  <a:moveTo>
                    <a:pt x="208" y="1"/>
                  </a:moveTo>
                  <a:cubicBezTo>
                    <a:pt x="181" y="1"/>
                    <a:pt x="150" y="14"/>
                    <a:pt x="127" y="31"/>
                  </a:cubicBezTo>
                  <a:cubicBezTo>
                    <a:pt x="108" y="37"/>
                    <a:pt x="89" y="50"/>
                    <a:pt x="76" y="62"/>
                  </a:cubicBezTo>
                  <a:cubicBezTo>
                    <a:pt x="26" y="100"/>
                    <a:pt x="0" y="163"/>
                    <a:pt x="7" y="226"/>
                  </a:cubicBezTo>
                  <a:cubicBezTo>
                    <a:pt x="11" y="253"/>
                    <a:pt x="38" y="261"/>
                    <a:pt x="64" y="261"/>
                  </a:cubicBezTo>
                  <a:cubicBezTo>
                    <a:pt x="75" y="261"/>
                    <a:pt x="86" y="260"/>
                    <a:pt x="95" y="258"/>
                  </a:cubicBezTo>
                  <a:cubicBezTo>
                    <a:pt x="127" y="245"/>
                    <a:pt x="152" y="233"/>
                    <a:pt x="177" y="214"/>
                  </a:cubicBezTo>
                  <a:cubicBezTo>
                    <a:pt x="227" y="176"/>
                    <a:pt x="291" y="107"/>
                    <a:pt x="265" y="37"/>
                  </a:cubicBezTo>
                  <a:cubicBezTo>
                    <a:pt x="254" y="11"/>
                    <a:pt x="232" y="1"/>
                    <a:pt x="208"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1" name="Google Shape;4204;p49">
              <a:extLst>
                <a:ext uri="{FF2B5EF4-FFF2-40B4-BE49-F238E27FC236}">
                  <a16:creationId xmlns:a16="http://schemas.microsoft.com/office/drawing/2014/main" id="{9FED95EB-96F3-79B5-9CCB-54812CC5B40F}"/>
                </a:ext>
              </a:extLst>
            </p:cNvPr>
            <p:cNvSpPr/>
            <p:nvPr/>
          </p:nvSpPr>
          <p:spPr>
            <a:xfrm>
              <a:off x="1224675" y="2861050"/>
              <a:ext cx="9175" cy="8200"/>
            </a:xfrm>
            <a:custGeom>
              <a:avLst/>
              <a:gdLst/>
              <a:ahLst/>
              <a:cxnLst/>
              <a:rect l="l" t="t" r="r" b="b"/>
              <a:pathLst>
                <a:path w="367" h="328" extrusionOk="0">
                  <a:moveTo>
                    <a:pt x="255" y="1"/>
                  </a:moveTo>
                  <a:cubicBezTo>
                    <a:pt x="241" y="1"/>
                    <a:pt x="228" y="3"/>
                    <a:pt x="215" y="6"/>
                  </a:cubicBezTo>
                  <a:cubicBezTo>
                    <a:pt x="139" y="31"/>
                    <a:pt x="70" y="88"/>
                    <a:pt x="32" y="164"/>
                  </a:cubicBezTo>
                  <a:cubicBezTo>
                    <a:pt x="13" y="214"/>
                    <a:pt x="1" y="296"/>
                    <a:pt x="64" y="322"/>
                  </a:cubicBezTo>
                  <a:cubicBezTo>
                    <a:pt x="76" y="326"/>
                    <a:pt x="88" y="328"/>
                    <a:pt x="100" y="328"/>
                  </a:cubicBezTo>
                  <a:cubicBezTo>
                    <a:pt x="158" y="328"/>
                    <a:pt x="217" y="282"/>
                    <a:pt x="259" y="246"/>
                  </a:cubicBezTo>
                  <a:lnTo>
                    <a:pt x="310" y="202"/>
                  </a:lnTo>
                  <a:cubicBezTo>
                    <a:pt x="335" y="189"/>
                    <a:pt x="367" y="151"/>
                    <a:pt x="354" y="126"/>
                  </a:cubicBezTo>
                  <a:cubicBezTo>
                    <a:pt x="348" y="101"/>
                    <a:pt x="341" y="76"/>
                    <a:pt x="335" y="50"/>
                  </a:cubicBezTo>
                  <a:cubicBezTo>
                    <a:pt x="326" y="14"/>
                    <a:pt x="291" y="1"/>
                    <a:pt x="25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2" name="Google Shape;4205;p49">
              <a:extLst>
                <a:ext uri="{FF2B5EF4-FFF2-40B4-BE49-F238E27FC236}">
                  <a16:creationId xmlns:a16="http://schemas.microsoft.com/office/drawing/2014/main" id="{AF819CEB-6221-A94B-EE03-8FE3584E6D44}"/>
                </a:ext>
              </a:extLst>
            </p:cNvPr>
            <p:cNvSpPr/>
            <p:nvPr/>
          </p:nvSpPr>
          <p:spPr>
            <a:xfrm>
              <a:off x="1207975" y="2849400"/>
              <a:ext cx="7575" cy="6450"/>
            </a:xfrm>
            <a:custGeom>
              <a:avLst/>
              <a:gdLst/>
              <a:ahLst/>
              <a:cxnLst/>
              <a:rect l="l" t="t" r="r" b="b"/>
              <a:pathLst>
                <a:path w="303" h="258" extrusionOk="0">
                  <a:moveTo>
                    <a:pt x="211" y="0"/>
                  </a:moveTo>
                  <a:cubicBezTo>
                    <a:pt x="181" y="0"/>
                    <a:pt x="146" y="10"/>
                    <a:pt x="114" y="31"/>
                  </a:cubicBezTo>
                  <a:cubicBezTo>
                    <a:pt x="76" y="56"/>
                    <a:pt x="44" y="94"/>
                    <a:pt x="25" y="138"/>
                  </a:cubicBezTo>
                  <a:cubicBezTo>
                    <a:pt x="0" y="195"/>
                    <a:pt x="6" y="251"/>
                    <a:pt x="70" y="258"/>
                  </a:cubicBezTo>
                  <a:cubicBezTo>
                    <a:pt x="107" y="258"/>
                    <a:pt x="145" y="245"/>
                    <a:pt x="177" y="226"/>
                  </a:cubicBezTo>
                  <a:cubicBezTo>
                    <a:pt x="196" y="220"/>
                    <a:pt x="215" y="201"/>
                    <a:pt x="234" y="182"/>
                  </a:cubicBezTo>
                  <a:cubicBezTo>
                    <a:pt x="259" y="157"/>
                    <a:pt x="278" y="119"/>
                    <a:pt x="290" y="81"/>
                  </a:cubicBezTo>
                  <a:cubicBezTo>
                    <a:pt x="302" y="29"/>
                    <a:pt x="264" y="0"/>
                    <a:pt x="211"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3" name="Google Shape;4206;p49">
              <a:extLst>
                <a:ext uri="{FF2B5EF4-FFF2-40B4-BE49-F238E27FC236}">
                  <a16:creationId xmlns:a16="http://schemas.microsoft.com/office/drawing/2014/main" id="{8F23933B-A25F-1957-FEC0-D65456B66F3F}"/>
                </a:ext>
              </a:extLst>
            </p:cNvPr>
            <p:cNvSpPr/>
            <p:nvPr/>
          </p:nvSpPr>
          <p:spPr>
            <a:xfrm>
              <a:off x="1246225" y="2854100"/>
              <a:ext cx="9375" cy="6300"/>
            </a:xfrm>
            <a:custGeom>
              <a:avLst/>
              <a:gdLst/>
              <a:ahLst/>
              <a:cxnLst/>
              <a:rect l="l" t="t" r="r" b="b"/>
              <a:pathLst>
                <a:path w="375" h="252" extrusionOk="0">
                  <a:moveTo>
                    <a:pt x="198" y="0"/>
                  </a:moveTo>
                  <a:cubicBezTo>
                    <a:pt x="123" y="7"/>
                    <a:pt x="60" y="57"/>
                    <a:pt x="28" y="127"/>
                  </a:cubicBezTo>
                  <a:cubicBezTo>
                    <a:pt x="0" y="182"/>
                    <a:pt x="16" y="251"/>
                    <a:pt x="75" y="251"/>
                  </a:cubicBezTo>
                  <a:cubicBezTo>
                    <a:pt x="84" y="251"/>
                    <a:pt x="93" y="250"/>
                    <a:pt x="104" y="246"/>
                  </a:cubicBezTo>
                  <a:lnTo>
                    <a:pt x="123" y="246"/>
                  </a:lnTo>
                  <a:cubicBezTo>
                    <a:pt x="205" y="221"/>
                    <a:pt x="375" y="7"/>
                    <a:pt x="217"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4" name="Google Shape;4207;p49">
              <a:extLst>
                <a:ext uri="{FF2B5EF4-FFF2-40B4-BE49-F238E27FC236}">
                  <a16:creationId xmlns:a16="http://schemas.microsoft.com/office/drawing/2014/main" id="{24038B6E-4B0C-13CE-2DE5-A0E1ACCAB9AD}"/>
                </a:ext>
              </a:extLst>
            </p:cNvPr>
            <p:cNvSpPr/>
            <p:nvPr/>
          </p:nvSpPr>
          <p:spPr>
            <a:xfrm>
              <a:off x="1230125" y="2849525"/>
              <a:ext cx="7975" cy="6725"/>
            </a:xfrm>
            <a:custGeom>
              <a:avLst/>
              <a:gdLst/>
              <a:ahLst/>
              <a:cxnLst/>
              <a:rect l="l" t="t" r="r" b="b"/>
              <a:pathLst>
                <a:path w="319" h="269" extrusionOk="0">
                  <a:moveTo>
                    <a:pt x="249" y="1"/>
                  </a:moveTo>
                  <a:lnTo>
                    <a:pt x="268" y="26"/>
                  </a:lnTo>
                  <a:lnTo>
                    <a:pt x="268" y="32"/>
                  </a:lnTo>
                  <a:cubicBezTo>
                    <a:pt x="237" y="22"/>
                    <a:pt x="208" y="17"/>
                    <a:pt x="183" y="17"/>
                  </a:cubicBezTo>
                  <a:cubicBezTo>
                    <a:pt x="127" y="17"/>
                    <a:pt x="84" y="41"/>
                    <a:pt x="54" y="89"/>
                  </a:cubicBezTo>
                  <a:cubicBezTo>
                    <a:pt x="35" y="108"/>
                    <a:pt x="22" y="139"/>
                    <a:pt x="16" y="164"/>
                  </a:cubicBezTo>
                  <a:cubicBezTo>
                    <a:pt x="1" y="238"/>
                    <a:pt x="42" y="269"/>
                    <a:pt x="92" y="269"/>
                  </a:cubicBezTo>
                  <a:cubicBezTo>
                    <a:pt x="124" y="269"/>
                    <a:pt x="159" y="256"/>
                    <a:pt x="186" y="234"/>
                  </a:cubicBezTo>
                  <a:cubicBezTo>
                    <a:pt x="212" y="215"/>
                    <a:pt x="237" y="196"/>
                    <a:pt x="249" y="171"/>
                  </a:cubicBezTo>
                  <a:cubicBezTo>
                    <a:pt x="281" y="120"/>
                    <a:pt x="319" y="38"/>
                    <a:pt x="249"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5" name="Google Shape;4208;p49">
              <a:extLst>
                <a:ext uri="{FF2B5EF4-FFF2-40B4-BE49-F238E27FC236}">
                  <a16:creationId xmlns:a16="http://schemas.microsoft.com/office/drawing/2014/main" id="{14B40064-B20F-2178-628A-F9EE382B0C14}"/>
                </a:ext>
              </a:extLst>
            </p:cNvPr>
            <p:cNvSpPr/>
            <p:nvPr/>
          </p:nvSpPr>
          <p:spPr>
            <a:xfrm>
              <a:off x="1235550" y="2865600"/>
              <a:ext cx="11700" cy="6975"/>
            </a:xfrm>
            <a:custGeom>
              <a:avLst/>
              <a:gdLst/>
              <a:ahLst/>
              <a:cxnLst/>
              <a:rect l="l" t="t" r="r" b="b"/>
              <a:pathLst>
                <a:path w="468" h="279" extrusionOk="0">
                  <a:moveTo>
                    <a:pt x="297" y="1"/>
                  </a:moveTo>
                  <a:cubicBezTo>
                    <a:pt x="178" y="1"/>
                    <a:pt x="1" y="278"/>
                    <a:pt x="165" y="278"/>
                  </a:cubicBezTo>
                  <a:cubicBezTo>
                    <a:pt x="291" y="278"/>
                    <a:pt x="468" y="1"/>
                    <a:pt x="297"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36" name="Google Shape;4209;p49">
              <a:extLst>
                <a:ext uri="{FF2B5EF4-FFF2-40B4-BE49-F238E27FC236}">
                  <a16:creationId xmlns:a16="http://schemas.microsoft.com/office/drawing/2014/main" id="{133C689C-D632-AB34-4331-B0EE617AEC48}"/>
                </a:ext>
              </a:extLst>
            </p:cNvPr>
            <p:cNvSpPr/>
            <p:nvPr/>
          </p:nvSpPr>
          <p:spPr>
            <a:xfrm>
              <a:off x="1277650" y="2828875"/>
              <a:ext cx="9500" cy="9000"/>
            </a:xfrm>
            <a:custGeom>
              <a:avLst/>
              <a:gdLst/>
              <a:ahLst/>
              <a:cxnLst/>
              <a:rect l="l" t="t" r="r" b="b"/>
              <a:pathLst>
                <a:path w="380" h="360" extrusionOk="0">
                  <a:moveTo>
                    <a:pt x="278" y="0"/>
                  </a:moveTo>
                  <a:cubicBezTo>
                    <a:pt x="171" y="13"/>
                    <a:pt x="77" y="82"/>
                    <a:pt x="32" y="177"/>
                  </a:cubicBezTo>
                  <a:cubicBezTo>
                    <a:pt x="1" y="246"/>
                    <a:pt x="1" y="360"/>
                    <a:pt x="102" y="360"/>
                  </a:cubicBezTo>
                  <a:cubicBezTo>
                    <a:pt x="209" y="347"/>
                    <a:pt x="304" y="278"/>
                    <a:pt x="348" y="183"/>
                  </a:cubicBezTo>
                  <a:cubicBezTo>
                    <a:pt x="379" y="114"/>
                    <a:pt x="379" y="0"/>
                    <a:pt x="278"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sp>
        <p:nvSpPr>
          <p:cNvPr id="37" name="Google Shape;4210;p49">
            <a:extLst>
              <a:ext uri="{FF2B5EF4-FFF2-40B4-BE49-F238E27FC236}">
                <a16:creationId xmlns:a16="http://schemas.microsoft.com/office/drawing/2014/main" id="{EA47578C-5051-0E28-7714-52ED4064B1BE}"/>
              </a:ext>
            </a:extLst>
          </p:cNvPr>
          <p:cNvSpPr txBox="1">
            <a:spLocks/>
          </p:cNvSpPr>
          <p:nvPr/>
        </p:nvSpPr>
        <p:spPr>
          <a:xfrm flipH="1">
            <a:off x="6463300" y="4537081"/>
            <a:ext cx="1469953" cy="908480"/>
          </a:xfrm>
          <a:prstGeom prst="rect">
            <a:avLst/>
          </a:prstGeom>
        </p:spPr>
        <p:txBody>
          <a:bodyPr spcFirstLastPara="1" vert="horz" wrap="square" lIns="243828" tIns="243828" rIns="243828" bIns="243828" rtlCol="0"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 sz="4400" b="1" dirty="0">
                <a:solidFill>
                  <a:srgbClr val="A8436F"/>
                </a:solidFill>
                <a:latin typeface="Century Gothic" panose="020B0502020202020204" pitchFamily="34" charset="0"/>
              </a:rPr>
              <a:t>0</a:t>
            </a:r>
            <a:r>
              <a:rPr lang="en" sz="4400" b="1" dirty="0">
                <a:solidFill>
                  <a:schemeClr val="bg1"/>
                </a:solidFill>
                <a:latin typeface="Century Gothic" panose="020B0502020202020204" pitchFamily="34" charset="0"/>
              </a:rPr>
              <a:t>4</a:t>
            </a:r>
          </a:p>
        </p:txBody>
      </p:sp>
      <p:grpSp>
        <p:nvGrpSpPr>
          <p:cNvPr id="38" name="Google Shape;4211;p49">
            <a:extLst>
              <a:ext uri="{FF2B5EF4-FFF2-40B4-BE49-F238E27FC236}">
                <a16:creationId xmlns:a16="http://schemas.microsoft.com/office/drawing/2014/main" id="{1EA5E357-0423-36B7-6D41-7D49BB00C6BC}"/>
              </a:ext>
            </a:extLst>
          </p:cNvPr>
          <p:cNvGrpSpPr/>
          <p:nvPr/>
        </p:nvGrpSpPr>
        <p:grpSpPr>
          <a:xfrm>
            <a:off x="4305937" y="2277685"/>
            <a:ext cx="1068016" cy="828960"/>
            <a:chOff x="1145300" y="2753225"/>
            <a:chExt cx="173375" cy="134575"/>
          </a:xfrm>
        </p:grpSpPr>
        <p:sp>
          <p:nvSpPr>
            <p:cNvPr id="39" name="Google Shape;4212;p49">
              <a:extLst>
                <a:ext uri="{FF2B5EF4-FFF2-40B4-BE49-F238E27FC236}">
                  <a16:creationId xmlns:a16="http://schemas.microsoft.com/office/drawing/2014/main" id="{CA84F646-17A1-499D-269A-07F7D137EC26}"/>
                </a:ext>
              </a:extLst>
            </p:cNvPr>
            <p:cNvSpPr/>
            <p:nvPr/>
          </p:nvSpPr>
          <p:spPr>
            <a:xfrm>
              <a:off x="1145300" y="2753225"/>
              <a:ext cx="173375" cy="134575"/>
            </a:xfrm>
            <a:custGeom>
              <a:avLst/>
              <a:gdLst/>
              <a:ahLst/>
              <a:cxnLst/>
              <a:rect l="l" t="t" r="r" b="b"/>
              <a:pathLst>
                <a:path w="6935" h="5383" extrusionOk="0">
                  <a:moveTo>
                    <a:pt x="3921" y="1"/>
                  </a:moveTo>
                  <a:cubicBezTo>
                    <a:pt x="3730" y="1"/>
                    <a:pt x="3544" y="15"/>
                    <a:pt x="3371" y="43"/>
                  </a:cubicBezTo>
                  <a:cubicBezTo>
                    <a:pt x="520" y="514"/>
                    <a:pt x="0" y="5383"/>
                    <a:pt x="2910" y="5383"/>
                  </a:cubicBezTo>
                  <a:cubicBezTo>
                    <a:pt x="3038" y="5383"/>
                    <a:pt x="3173" y="5373"/>
                    <a:pt x="3314" y="5354"/>
                  </a:cubicBezTo>
                  <a:cubicBezTo>
                    <a:pt x="5005" y="5114"/>
                    <a:pt x="6935" y="2932"/>
                    <a:pt x="6184" y="1178"/>
                  </a:cubicBezTo>
                  <a:cubicBezTo>
                    <a:pt x="5820" y="326"/>
                    <a:pt x="4814" y="1"/>
                    <a:pt x="3921" y="1"/>
                  </a:cubicBezTo>
                  <a:close/>
                </a:path>
              </a:pathLst>
            </a:custGeom>
            <a:solidFill>
              <a:srgbClr val="FF8026"/>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0" name="Google Shape;4213;p49">
              <a:extLst>
                <a:ext uri="{FF2B5EF4-FFF2-40B4-BE49-F238E27FC236}">
                  <a16:creationId xmlns:a16="http://schemas.microsoft.com/office/drawing/2014/main" id="{FF1A925D-ED01-31F4-9B0E-9F90D64C5BB7}"/>
                </a:ext>
              </a:extLst>
            </p:cNvPr>
            <p:cNvSpPr/>
            <p:nvPr/>
          </p:nvSpPr>
          <p:spPr>
            <a:xfrm>
              <a:off x="1252425" y="2768250"/>
              <a:ext cx="15950" cy="13850"/>
            </a:xfrm>
            <a:custGeom>
              <a:avLst/>
              <a:gdLst/>
              <a:ahLst/>
              <a:cxnLst/>
              <a:rect l="l" t="t" r="r" b="b"/>
              <a:pathLst>
                <a:path w="638" h="554" extrusionOk="0">
                  <a:moveTo>
                    <a:pt x="421" y="1"/>
                  </a:moveTo>
                  <a:cubicBezTo>
                    <a:pt x="279" y="1"/>
                    <a:pt x="107" y="176"/>
                    <a:pt x="58" y="275"/>
                  </a:cubicBezTo>
                  <a:cubicBezTo>
                    <a:pt x="26" y="344"/>
                    <a:pt x="1" y="451"/>
                    <a:pt x="64" y="514"/>
                  </a:cubicBezTo>
                  <a:cubicBezTo>
                    <a:pt x="92" y="543"/>
                    <a:pt x="129" y="553"/>
                    <a:pt x="166" y="553"/>
                  </a:cubicBezTo>
                  <a:cubicBezTo>
                    <a:pt x="212" y="553"/>
                    <a:pt x="259" y="538"/>
                    <a:pt x="297" y="521"/>
                  </a:cubicBezTo>
                  <a:cubicBezTo>
                    <a:pt x="329" y="502"/>
                    <a:pt x="360" y="483"/>
                    <a:pt x="392" y="464"/>
                  </a:cubicBezTo>
                  <a:cubicBezTo>
                    <a:pt x="480" y="401"/>
                    <a:pt x="638" y="218"/>
                    <a:pt x="568" y="104"/>
                  </a:cubicBezTo>
                  <a:cubicBezTo>
                    <a:pt x="562" y="85"/>
                    <a:pt x="549" y="67"/>
                    <a:pt x="531" y="48"/>
                  </a:cubicBezTo>
                  <a:cubicBezTo>
                    <a:pt x="499" y="14"/>
                    <a:pt x="461" y="1"/>
                    <a:pt x="421"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1" name="Google Shape;4214;p49">
              <a:extLst>
                <a:ext uri="{FF2B5EF4-FFF2-40B4-BE49-F238E27FC236}">
                  <a16:creationId xmlns:a16="http://schemas.microsoft.com/office/drawing/2014/main" id="{6836B253-B34C-BB5E-DAFA-84398343C61C}"/>
                </a:ext>
              </a:extLst>
            </p:cNvPr>
            <p:cNvSpPr/>
            <p:nvPr/>
          </p:nvSpPr>
          <p:spPr>
            <a:xfrm>
              <a:off x="1267400" y="2775425"/>
              <a:ext cx="8700" cy="8225"/>
            </a:xfrm>
            <a:custGeom>
              <a:avLst/>
              <a:gdLst/>
              <a:ahLst/>
              <a:cxnLst/>
              <a:rect l="l" t="t" r="r" b="b"/>
              <a:pathLst>
                <a:path w="348" h="329" extrusionOk="0">
                  <a:moveTo>
                    <a:pt x="253" y="0"/>
                  </a:moveTo>
                  <a:cubicBezTo>
                    <a:pt x="159" y="13"/>
                    <a:pt x="70" y="70"/>
                    <a:pt x="32" y="164"/>
                  </a:cubicBezTo>
                  <a:cubicBezTo>
                    <a:pt x="1" y="227"/>
                    <a:pt x="1" y="328"/>
                    <a:pt x="96" y="328"/>
                  </a:cubicBezTo>
                  <a:cubicBezTo>
                    <a:pt x="196" y="322"/>
                    <a:pt x="278" y="259"/>
                    <a:pt x="323" y="164"/>
                  </a:cubicBezTo>
                  <a:cubicBezTo>
                    <a:pt x="348" y="101"/>
                    <a:pt x="348" y="0"/>
                    <a:pt x="253"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2" name="Google Shape;4215;p49">
              <a:extLst>
                <a:ext uri="{FF2B5EF4-FFF2-40B4-BE49-F238E27FC236}">
                  <a16:creationId xmlns:a16="http://schemas.microsoft.com/office/drawing/2014/main" id="{014EF2AB-DEEF-A793-94BA-9CC81DCE0712}"/>
                </a:ext>
              </a:extLst>
            </p:cNvPr>
            <p:cNvSpPr/>
            <p:nvPr/>
          </p:nvSpPr>
          <p:spPr>
            <a:xfrm>
              <a:off x="1261100" y="2790075"/>
              <a:ext cx="8375" cy="7275"/>
            </a:xfrm>
            <a:custGeom>
              <a:avLst/>
              <a:gdLst/>
              <a:ahLst/>
              <a:cxnLst/>
              <a:rect l="l" t="t" r="r" b="b"/>
              <a:pathLst>
                <a:path w="335" h="291" extrusionOk="0">
                  <a:moveTo>
                    <a:pt x="237" y="1"/>
                  </a:moveTo>
                  <a:cubicBezTo>
                    <a:pt x="197" y="1"/>
                    <a:pt x="152" y="21"/>
                    <a:pt x="127" y="39"/>
                  </a:cubicBezTo>
                  <a:lnTo>
                    <a:pt x="108" y="58"/>
                  </a:lnTo>
                  <a:cubicBezTo>
                    <a:pt x="57" y="95"/>
                    <a:pt x="1" y="165"/>
                    <a:pt x="20" y="234"/>
                  </a:cubicBezTo>
                  <a:cubicBezTo>
                    <a:pt x="26" y="234"/>
                    <a:pt x="26" y="240"/>
                    <a:pt x="26" y="247"/>
                  </a:cubicBezTo>
                  <a:cubicBezTo>
                    <a:pt x="37" y="279"/>
                    <a:pt x="62" y="290"/>
                    <a:pt x="91" y="290"/>
                  </a:cubicBezTo>
                  <a:cubicBezTo>
                    <a:pt x="130" y="290"/>
                    <a:pt x="177" y="269"/>
                    <a:pt x="202" y="247"/>
                  </a:cubicBezTo>
                  <a:lnTo>
                    <a:pt x="240" y="215"/>
                  </a:lnTo>
                  <a:cubicBezTo>
                    <a:pt x="284" y="190"/>
                    <a:pt x="335" y="127"/>
                    <a:pt x="316" y="76"/>
                  </a:cubicBezTo>
                  <a:cubicBezTo>
                    <a:pt x="316" y="64"/>
                    <a:pt x="303" y="58"/>
                    <a:pt x="303" y="45"/>
                  </a:cubicBezTo>
                  <a:cubicBezTo>
                    <a:pt x="292" y="12"/>
                    <a:pt x="266" y="1"/>
                    <a:pt x="237"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3" name="Google Shape;4216;p49">
              <a:extLst>
                <a:ext uri="{FF2B5EF4-FFF2-40B4-BE49-F238E27FC236}">
                  <a16:creationId xmlns:a16="http://schemas.microsoft.com/office/drawing/2014/main" id="{BE455D2E-161D-D06C-1A90-2A229732AF0D}"/>
                </a:ext>
              </a:extLst>
            </p:cNvPr>
            <p:cNvSpPr/>
            <p:nvPr/>
          </p:nvSpPr>
          <p:spPr>
            <a:xfrm>
              <a:off x="1250225" y="2787100"/>
              <a:ext cx="6400" cy="6725"/>
            </a:xfrm>
            <a:custGeom>
              <a:avLst/>
              <a:gdLst/>
              <a:ahLst/>
              <a:cxnLst/>
              <a:rect l="l" t="t" r="r" b="b"/>
              <a:pathLst>
                <a:path w="256" h="269" extrusionOk="0">
                  <a:moveTo>
                    <a:pt x="202" y="0"/>
                  </a:moveTo>
                  <a:cubicBezTo>
                    <a:pt x="153" y="0"/>
                    <a:pt x="75" y="48"/>
                    <a:pt x="45" y="82"/>
                  </a:cubicBezTo>
                  <a:cubicBezTo>
                    <a:pt x="7" y="120"/>
                    <a:pt x="0" y="183"/>
                    <a:pt x="19" y="233"/>
                  </a:cubicBezTo>
                  <a:cubicBezTo>
                    <a:pt x="32" y="258"/>
                    <a:pt x="50" y="268"/>
                    <a:pt x="70" y="268"/>
                  </a:cubicBezTo>
                  <a:cubicBezTo>
                    <a:pt x="131" y="268"/>
                    <a:pt x="213" y="175"/>
                    <a:pt x="228" y="132"/>
                  </a:cubicBezTo>
                  <a:cubicBezTo>
                    <a:pt x="234" y="113"/>
                    <a:pt x="240" y="101"/>
                    <a:pt x="240" y="82"/>
                  </a:cubicBezTo>
                  <a:cubicBezTo>
                    <a:pt x="255" y="21"/>
                    <a:pt x="235" y="0"/>
                    <a:pt x="202"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4" name="Google Shape;4217;p49">
              <a:extLst>
                <a:ext uri="{FF2B5EF4-FFF2-40B4-BE49-F238E27FC236}">
                  <a16:creationId xmlns:a16="http://schemas.microsoft.com/office/drawing/2014/main" id="{005787F8-B502-8399-06E9-927ABAB5B44D}"/>
                </a:ext>
              </a:extLst>
            </p:cNvPr>
            <p:cNvSpPr/>
            <p:nvPr/>
          </p:nvSpPr>
          <p:spPr>
            <a:xfrm>
              <a:off x="1207325" y="2798150"/>
              <a:ext cx="7125" cy="6800"/>
            </a:xfrm>
            <a:custGeom>
              <a:avLst/>
              <a:gdLst/>
              <a:ahLst/>
              <a:cxnLst/>
              <a:rect l="l" t="t" r="r" b="b"/>
              <a:pathLst>
                <a:path w="285" h="272" extrusionOk="0">
                  <a:moveTo>
                    <a:pt x="221" y="1"/>
                  </a:moveTo>
                  <a:cubicBezTo>
                    <a:pt x="154" y="1"/>
                    <a:pt x="46" y="101"/>
                    <a:pt x="32" y="138"/>
                  </a:cubicBezTo>
                  <a:cubicBezTo>
                    <a:pt x="7" y="189"/>
                    <a:pt x="1" y="245"/>
                    <a:pt x="58" y="264"/>
                  </a:cubicBezTo>
                  <a:cubicBezTo>
                    <a:pt x="68" y="269"/>
                    <a:pt x="79" y="272"/>
                    <a:pt x="90" y="272"/>
                  </a:cubicBezTo>
                  <a:cubicBezTo>
                    <a:pt x="133" y="272"/>
                    <a:pt x="180" y="238"/>
                    <a:pt x="215" y="208"/>
                  </a:cubicBezTo>
                  <a:cubicBezTo>
                    <a:pt x="260" y="170"/>
                    <a:pt x="285" y="107"/>
                    <a:pt x="272" y="50"/>
                  </a:cubicBezTo>
                  <a:cubicBezTo>
                    <a:pt x="265" y="14"/>
                    <a:pt x="246" y="1"/>
                    <a:pt x="221"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5" name="Google Shape;4218;p49">
              <a:extLst>
                <a:ext uri="{FF2B5EF4-FFF2-40B4-BE49-F238E27FC236}">
                  <a16:creationId xmlns:a16="http://schemas.microsoft.com/office/drawing/2014/main" id="{85A56FC2-D652-5F84-A88D-A7E6D1D06F3C}"/>
                </a:ext>
              </a:extLst>
            </p:cNvPr>
            <p:cNvSpPr/>
            <p:nvPr/>
          </p:nvSpPr>
          <p:spPr>
            <a:xfrm>
              <a:off x="1216275" y="2827200"/>
              <a:ext cx="9375" cy="6875"/>
            </a:xfrm>
            <a:custGeom>
              <a:avLst/>
              <a:gdLst/>
              <a:ahLst/>
              <a:cxnLst/>
              <a:rect l="l" t="t" r="r" b="b"/>
              <a:pathLst>
                <a:path w="375" h="275" extrusionOk="0">
                  <a:moveTo>
                    <a:pt x="215" y="1"/>
                  </a:moveTo>
                  <a:cubicBezTo>
                    <a:pt x="141" y="1"/>
                    <a:pt x="62" y="90"/>
                    <a:pt x="40" y="143"/>
                  </a:cubicBezTo>
                  <a:cubicBezTo>
                    <a:pt x="1" y="222"/>
                    <a:pt x="39" y="275"/>
                    <a:pt x="104" y="275"/>
                  </a:cubicBezTo>
                  <a:cubicBezTo>
                    <a:pt x="121" y="275"/>
                    <a:pt x="140" y="271"/>
                    <a:pt x="160" y="263"/>
                  </a:cubicBezTo>
                  <a:lnTo>
                    <a:pt x="185" y="250"/>
                  </a:lnTo>
                  <a:cubicBezTo>
                    <a:pt x="261" y="225"/>
                    <a:pt x="375" y="80"/>
                    <a:pt x="274" y="17"/>
                  </a:cubicBezTo>
                  <a:lnTo>
                    <a:pt x="255" y="11"/>
                  </a:lnTo>
                  <a:cubicBezTo>
                    <a:pt x="242" y="4"/>
                    <a:pt x="229" y="1"/>
                    <a:pt x="21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6" name="Google Shape;4219;p49">
              <a:extLst>
                <a:ext uri="{FF2B5EF4-FFF2-40B4-BE49-F238E27FC236}">
                  <a16:creationId xmlns:a16="http://schemas.microsoft.com/office/drawing/2014/main" id="{C1F2A4C4-66B6-478E-F772-CC3AA526605E}"/>
                </a:ext>
              </a:extLst>
            </p:cNvPr>
            <p:cNvSpPr/>
            <p:nvPr/>
          </p:nvSpPr>
          <p:spPr>
            <a:xfrm>
              <a:off x="1228150" y="2817825"/>
              <a:ext cx="8075" cy="4775"/>
            </a:xfrm>
            <a:custGeom>
              <a:avLst/>
              <a:gdLst/>
              <a:ahLst/>
              <a:cxnLst/>
              <a:rect l="l" t="t" r="r" b="b"/>
              <a:pathLst>
                <a:path w="323" h="191" extrusionOk="0">
                  <a:moveTo>
                    <a:pt x="202" y="1"/>
                  </a:moveTo>
                  <a:cubicBezTo>
                    <a:pt x="120" y="1"/>
                    <a:pt x="0" y="190"/>
                    <a:pt x="114" y="190"/>
                  </a:cubicBezTo>
                  <a:cubicBezTo>
                    <a:pt x="202" y="190"/>
                    <a:pt x="322" y="1"/>
                    <a:pt x="202"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7" name="Google Shape;4220;p49">
              <a:extLst>
                <a:ext uri="{FF2B5EF4-FFF2-40B4-BE49-F238E27FC236}">
                  <a16:creationId xmlns:a16="http://schemas.microsoft.com/office/drawing/2014/main" id="{910A2C1F-4EB8-D26E-A293-2372E03B5D04}"/>
                </a:ext>
              </a:extLst>
            </p:cNvPr>
            <p:cNvSpPr/>
            <p:nvPr/>
          </p:nvSpPr>
          <p:spPr>
            <a:xfrm>
              <a:off x="1187450" y="2849675"/>
              <a:ext cx="9475" cy="7375"/>
            </a:xfrm>
            <a:custGeom>
              <a:avLst/>
              <a:gdLst/>
              <a:ahLst/>
              <a:cxnLst/>
              <a:rect l="l" t="t" r="r" b="b"/>
              <a:pathLst>
                <a:path w="379" h="295" extrusionOk="0">
                  <a:moveTo>
                    <a:pt x="271" y="0"/>
                  </a:moveTo>
                  <a:cubicBezTo>
                    <a:pt x="167" y="0"/>
                    <a:pt x="1" y="171"/>
                    <a:pt x="90" y="259"/>
                  </a:cubicBezTo>
                  <a:lnTo>
                    <a:pt x="96" y="272"/>
                  </a:lnTo>
                  <a:cubicBezTo>
                    <a:pt x="114" y="288"/>
                    <a:pt x="134" y="294"/>
                    <a:pt x="156" y="294"/>
                  </a:cubicBezTo>
                  <a:cubicBezTo>
                    <a:pt x="256" y="294"/>
                    <a:pt x="378" y="147"/>
                    <a:pt x="342" y="64"/>
                  </a:cubicBezTo>
                  <a:cubicBezTo>
                    <a:pt x="342" y="58"/>
                    <a:pt x="342" y="51"/>
                    <a:pt x="336" y="45"/>
                  </a:cubicBezTo>
                  <a:cubicBezTo>
                    <a:pt x="323" y="13"/>
                    <a:pt x="299" y="0"/>
                    <a:pt x="271"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8" name="Google Shape;4221;p49">
              <a:extLst>
                <a:ext uri="{FF2B5EF4-FFF2-40B4-BE49-F238E27FC236}">
                  <a16:creationId xmlns:a16="http://schemas.microsoft.com/office/drawing/2014/main" id="{59A9B973-17B7-31E0-43BF-2F1819029411}"/>
                </a:ext>
              </a:extLst>
            </p:cNvPr>
            <p:cNvSpPr/>
            <p:nvPr/>
          </p:nvSpPr>
          <p:spPr>
            <a:xfrm>
              <a:off x="1198825" y="2870525"/>
              <a:ext cx="7275" cy="6550"/>
            </a:xfrm>
            <a:custGeom>
              <a:avLst/>
              <a:gdLst/>
              <a:ahLst/>
              <a:cxnLst/>
              <a:rect l="l" t="t" r="r" b="b"/>
              <a:pathLst>
                <a:path w="291" h="262" extrusionOk="0">
                  <a:moveTo>
                    <a:pt x="208" y="1"/>
                  </a:moveTo>
                  <a:cubicBezTo>
                    <a:pt x="181" y="1"/>
                    <a:pt x="150" y="14"/>
                    <a:pt x="127" y="31"/>
                  </a:cubicBezTo>
                  <a:cubicBezTo>
                    <a:pt x="108" y="37"/>
                    <a:pt x="89" y="50"/>
                    <a:pt x="76" y="62"/>
                  </a:cubicBezTo>
                  <a:cubicBezTo>
                    <a:pt x="26" y="100"/>
                    <a:pt x="0" y="163"/>
                    <a:pt x="7" y="226"/>
                  </a:cubicBezTo>
                  <a:cubicBezTo>
                    <a:pt x="11" y="253"/>
                    <a:pt x="38" y="261"/>
                    <a:pt x="64" y="261"/>
                  </a:cubicBezTo>
                  <a:cubicBezTo>
                    <a:pt x="75" y="261"/>
                    <a:pt x="86" y="260"/>
                    <a:pt x="95" y="258"/>
                  </a:cubicBezTo>
                  <a:cubicBezTo>
                    <a:pt x="127" y="245"/>
                    <a:pt x="152" y="233"/>
                    <a:pt x="177" y="214"/>
                  </a:cubicBezTo>
                  <a:cubicBezTo>
                    <a:pt x="227" y="176"/>
                    <a:pt x="291" y="107"/>
                    <a:pt x="265" y="37"/>
                  </a:cubicBezTo>
                  <a:cubicBezTo>
                    <a:pt x="254" y="11"/>
                    <a:pt x="232" y="1"/>
                    <a:pt x="208"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49" name="Google Shape;4222;p49">
              <a:extLst>
                <a:ext uri="{FF2B5EF4-FFF2-40B4-BE49-F238E27FC236}">
                  <a16:creationId xmlns:a16="http://schemas.microsoft.com/office/drawing/2014/main" id="{3FB7A666-A735-BB97-F9DC-3F51E769A2DF}"/>
                </a:ext>
              </a:extLst>
            </p:cNvPr>
            <p:cNvSpPr/>
            <p:nvPr/>
          </p:nvSpPr>
          <p:spPr>
            <a:xfrm>
              <a:off x="1224675" y="2861050"/>
              <a:ext cx="9175" cy="8200"/>
            </a:xfrm>
            <a:custGeom>
              <a:avLst/>
              <a:gdLst/>
              <a:ahLst/>
              <a:cxnLst/>
              <a:rect l="l" t="t" r="r" b="b"/>
              <a:pathLst>
                <a:path w="367" h="328" extrusionOk="0">
                  <a:moveTo>
                    <a:pt x="255" y="1"/>
                  </a:moveTo>
                  <a:cubicBezTo>
                    <a:pt x="241" y="1"/>
                    <a:pt x="228" y="3"/>
                    <a:pt x="215" y="6"/>
                  </a:cubicBezTo>
                  <a:cubicBezTo>
                    <a:pt x="139" y="31"/>
                    <a:pt x="70" y="88"/>
                    <a:pt x="32" y="164"/>
                  </a:cubicBezTo>
                  <a:cubicBezTo>
                    <a:pt x="13" y="214"/>
                    <a:pt x="1" y="296"/>
                    <a:pt x="64" y="322"/>
                  </a:cubicBezTo>
                  <a:cubicBezTo>
                    <a:pt x="76" y="326"/>
                    <a:pt x="88" y="328"/>
                    <a:pt x="100" y="328"/>
                  </a:cubicBezTo>
                  <a:cubicBezTo>
                    <a:pt x="158" y="328"/>
                    <a:pt x="217" y="282"/>
                    <a:pt x="259" y="246"/>
                  </a:cubicBezTo>
                  <a:lnTo>
                    <a:pt x="310" y="202"/>
                  </a:lnTo>
                  <a:cubicBezTo>
                    <a:pt x="335" y="189"/>
                    <a:pt x="367" y="151"/>
                    <a:pt x="354" y="126"/>
                  </a:cubicBezTo>
                  <a:cubicBezTo>
                    <a:pt x="348" y="101"/>
                    <a:pt x="341" y="76"/>
                    <a:pt x="335" y="50"/>
                  </a:cubicBezTo>
                  <a:cubicBezTo>
                    <a:pt x="326" y="14"/>
                    <a:pt x="291" y="1"/>
                    <a:pt x="25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50" name="Google Shape;4223;p49">
              <a:extLst>
                <a:ext uri="{FF2B5EF4-FFF2-40B4-BE49-F238E27FC236}">
                  <a16:creationId xmlns:a16="http://schemas.microsoft.com/office/drawing/2014/main" id="{BC460953-FEC5-1336-2C35-42586C2FE016}"/>
                </a:ext>
              </a:extLst>
            </p:cNvPr>
            <p:cNvSpPr/>
            <p:nvPr/>
          </p:nvSpPr>
          <p:spPr>
            <a:xfrm>
              <a:off x="1207975" y="2849400"/>
              <a:ext cx="7575" cy="6450"/>
            </a:xfrm>
            <a:custGeom>
              <a:avLst/>
              <a:gdLst/>
              <a:ahLst/>
              <a:cxnLst/>
              <a:rect l="l" t="t" r="r" b="b"/>
              <a:pathLst>
                <a:path w="303" h="258" extrusionOk="0">
                  <a:moveTo>
                    <a:pt x="211" y="0"/>
                  </a:moveTo>
                  <a:cubicBezTo>
                    <a:pt x="181" y="0"/>
                    <a:pt x="146" y="10"/>
                    <a:pt x="114" y="31"/>
                  </a:cubicBezTo>
                  <a:cubicBezTo>
                    <a:pt x="76" y="56"/>
                    <a:pt x="44" y="94"/>
                    <a:pt x="25" y="138"/>
                  </a:cubicBezTo>
                  <a:cubicBezTo>
                    <a:pt x="0" y="195"/>
                    <a:pt x="6" y="251"/>
                    <a:pt x="70" y="258"/>
                  </a:cubicBezTo>
                  <a:cubicBezTo>
                    <a:pt x="107" y="258"/>
                    <a:pt x="145" y="245"/>
                    <a:pt x="177" y="226"/>
                  </a:cubicBezTo>
                  <a:cubicBezTo>
                    <a:pt x="196" y="220"/>
                    <a:pt x="215" y="201"/>
                    <a:pt x="234" y="182"/>
                  </a:cubicBezTo>
                  <a:cubicBezTo>
                    <a:pt x="259" y="157"/>
                    <a:pt x="278" y="119"/>
                    <a:pt x="290" y="81"/>
                  </a:cubicBezTo>
                  <a:cubicBezTo>
                    <a:pt x="302" y="29"/>
                    <a:pt x="264" y="0"/>
                    <a:pt x="211"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51" name="Google Shape;4224;p49">
              <a:extLst>
                <a:ext uri="{FF2B5EF4-FFF2-40B4-BE49-F238E27FC236}">
                  <a16:creationId xmlns:a16="http://schemas.microsoft.com/office/drawing/2014/main" id="{504D595A-8359-B8CB-913A-14F12578FEBA}"/>
                </a:ext>
              </a:extLst>
            </p:cNvPr>
            <p:cNvSpPr/>
            <p:nvPr/>
          </p:nvSpPr>
          <p:spPr>
            <a:xfrm>
              <a:off x="1246225" y="2854100"/>
              <a:ext cx="9375" cy="6300"/>
            </a:xfrm>
            <a:custGeom>
              <a:avLst/>
              <a:gdLst/>
              <a:ahLst/>
              <a:cxnLst/>
              <a:rect l="l" t="t" r="r" b="b"/>
              <a:pathLst>
                <a:path w="375" h="252" extrusionOk="0">
                  <a:moveTo>
                    <a:pt x="198" y="0"/>
                  </a:moveTo>
                  <a:cubicBezTo>
                    <a:pt x="123" y="7"/>
                    <a:pt x="60" y="57"/>
                    <a:pt x="28" y="127"/>
                  </a:cubicBezTo>
                  <a:cubicBezTo>
                    <a:pt x="0" y="182"/>
                    <a:pt x="16" y="251"/>
                    <a:pt x="75" y="251"/>
                  </a:cubicBezTo>
                  <a:cubicBezTo>
                    <a:pt x="84" y="251"/>
                    <a:pt x="93" y="250"/>
                    <a:pt x="104" y="246"/>
                  </a:cubicBezTo>
                  <a:lnTo>
                    <a:pt x="123" y="246"/>
                  </a:lnTo>
                  <a:cubicBezTo>
                    <a:pt x="205" y="221"/>
                    <a:pt x="375" y="7"/>
                    <a:pt x="217"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52" name="Google Shape;4225;p49">
              <a:extLst>
                <a:ext uri="{FF2B5EF4-FFF2-40B4-BE49-F238E27FC236}">
                  <a16:creationId xmlns:a16="http://schemas.microsoft.com/office/drawing/2014/main" id="{18A65299-65FF-4DBB-7AB7-0DAE26C31D46}"/>
                </a:ext>
              </a:extLst>
            </p:cNvPr>
            <p:cNvSpPr/>
            <p:nvPr/>
          </p:nvSpPr>
          <p:spPr>
            <a:xfrm>
              <a:off x="1230125" y="2849525"/>
              <a:ext cx="7975" cy="6725"/>
            </a:xfrm>
            <a:custGeom>
              <a:avLst/>
              <a:gdLst/>
              <a:ahLst/>
              <a:cxnLst/>
              <a:rect l="l" t="t" r="r" b="b"/>
              <a:pathLst>
                <a:path w="319" h="269" extrusionOk="0">
                  <a:moveTo>
                    <a:pt x="249" y="1"/>
                  </a:moveTo>
                  <a:lnTo>
                    <a:pt x="268" y="26"/>
                  </a:lnTo>
                  <a:lnTo>
                    <a:pt x="268" y="32"/>
                  </a:lnTo>
                  <a:cubicBezTo>
                    <a:pt x="237" y="22"/>
                    <a:pt x="208" y="17"/>
                    <a:pt x="183" y="17"/>
                  </a:cubicBezTo>
                  <a:cubicBezTo>
                    <a:pt x="127" y="17"/>
                    <a:pt x="84" y="41"/>
                    <a:pt x="54" y="89"/>
                  </a:cubicBezTo>
                  <a:cubicBezTo>
                    <a:pt x="35" y="108"/>
                    <a:pt x="22" y="139"/>
                    <a:pt x="16" y="164"/>
                  </a:cubicBezTo>
                  <a:cubicBezTo>
                    <a:pt x="1" y="238"/>
                    <a:pt x="42" y="269"/>
                    <a:pt x="92" y="269"/>
                  </a:cubicBezTo>
                  <a:cubicBezTo>
                    <a:pt x="124" y="269"/>
                    <a:pt x="159" y="256"/>
                    <a:pt x="186" y="234"/>
                  </a:cubicBezTo>
                  <a:cubicBezTo>
                    <a:pt x="212" y="215"/>
                    <a:pt x="237" y="196"/>
                    <a:pt x="249" y="171"/>
                  </a:cubicBezTo>
                  <a:cubicBezTo>
                    <a:pt x="281" y="120"/>
                    <a:pt x="319" y="38"/>
                    <a:pt x="249"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53" name="Google Shape;4226;p49">
              <a:extLst>
                <a:ext uri="{FF2B5EF4-FFF2-40B4-BE49-F238E27FC236}">
                  <a16:creationId xmlns:a16="http://schemas.microsoft.com/office/drawing/2014/main" id="{53455942-8FA7-3BF6-976A-2F4650A36056}"/>
                </a:ext>
              </a:extLst>
            </p:cNvPr>
            <p:cNvSpPr/>
            <p:nvPr/>
          </p:nvSpPr>
          <p:spPr>
            <a:xfrm>
              <a:off x="1235550" y="2865600"/>
              <a:ext cx="11700" cy="6975"/>
            </a:xfrm>
            <a:custGeom>
              <a:avLst/>
              <a:gdLst/>
              <a:ahLst/>
              <a:cxnLst/>
              <a:rect l="l" t="t" r="r" b="b"/>
              <a:pathLst>
                <a:path w="468" h="279" extrusionOk="0">
                  <a:moveTo>
                    <a:pt x="297" y="1"/>
                  </a:moveTo>
                  <a:cubicBezTo>
                    <a:pt x="178" y="1"/>
                    <a:pt x="1" y="278"/>
                    <a:pt x="165" y="278"/>
                  </a:cubicBezTo>
                  <a:cubicBezTo>
                    <a:pt x="291" y="278"/>
                    <a:pt x="468" y="1"/>
                    <a:pt x="297"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54" name="Google Shape;4227;p49">
              <a:extLst>
                <a:ext uri="{FF2B5EF4-FFF2-40B4-BE49-F238E27FC236}">
                  <a16:creationId xmlns:a16="http://schemas.microsoft.com/office/drawing/2014/main" id="{B211097F-8311-A612-ACF3-FEC99F666CAB}"/>
                </a:ext>
              </a:extLst>
            </p:cNvPr>
            <p:cNvSpPr/>
            <p:nvPr/>
          </p:nvSpPr>
          <p:spPr>
            <a:xfrm>
              <a:off x="1277650" y="2828875"/>
              <a:ext cx="9500" cy="9000"/>
            </a:xfrm>
            <a:custGeom>
              <a:avLst/>
              <a:gdLst/>
              <a:ahLst/>
              <a:cxnLst/>
              <a:rect l="l" t="t" r="r" b="b"/>
              <a:pathLst>
                <a:path w="380" h="360" extrusionOk="0">
                  <a:moveTo>
                    <a:pt x="278" y="0"/>
                  </a:moveTo>
                  <a:cubicBezTo>
                    <a:pt x="171" y="13"/>
                    <a:pt x="77" y="82"/>
                    <a:pt x="32" y="177"/>
                  </a:cubicBezTo>
                  <a:cubicBezTo>
                    <a:pt x="1" y="246"/>
                    <a:pt x="1" y="360"/>
                    <a:pt x="102" y="360"/>
                  </a:cubicBezTo>
                  <a:cubicBezTo>
                    <a:pt x="209" y="347"/>
                    <a:pt x="304" y="278"/>
                    <a:pt x="348" y="183"/>
                  </a:cubicBezTo>
                  <a:cubicBezTo>
                    <a:pt x="379" y="114"/>
                    <a:pt x="379" y="0"/>
                    <a:pt x="278"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grpSp>
        <p:nvGrpSpPr>
          <p:cNvPr id="55" name="Google Shape;4228;p49">
            <a:extLst>
              <a:ext uri="{FF2B5EF4-FFF2-40B4-BE49-F238E27FC236}">
                <a16:creationId xmlns:a16="http://schemas.microsoft.com/office/drawing/2014/main" id="{BB8F864E-B32B-FF7F-F093-4DCF033870AE}"/>
              </a:ext>
            </a:extLst>
          </p:cNvPr>
          <p:cNvGrpSpPr/>
          <p:nvPr/>
        </p:nvGrpSpPr>
        <p:grpSpPr>
          <a:xfrm rot="4184948">
            <a:off x="4269880" y="4051848"/>
            <a:ext cx="1068010" cy="828951"/>
            <a:chOff x="1145300" y="2753225"/>
            <a:chExt cx="173375" cy="134575"/>
          </a:xfrm>
        </p:grpSpPr>
        <p:sp>
          <p:nvSpPr>
            <p:cNvPr id="56" name="Google Shape;4229;p49">
              <a:extLst>
                <a:ext uri="{FF2B5EF4-FFF2-40B4-BE49-F238E27FC236}">
                  <a16:creationId xmlns:a16="http://schemas.microsoft.com/office/drawing/2014/main" id="{7C7A63C4-3B68-356E-63C7-242F47942E7B}"/>
                </a:ext>
              </a:extLst>
            </p:cNvPr>
            <p:cNvSpPr/>
            <p:nvPr/>
          </p:nvSpPr>
          <p:spPr>
            <a:xfrm>
              <a:off x="1145300" y="2753225"/>
              <a:ext cx="173375" cy="134575"/>
            </a:xfrm>
            <a:custGeom>
              <a:avLst/>
              <a:gdLst/>
              <a:ahLst/>
              <a:cxnLst/>
              <a:rect l="l" t="t" r="r" b="b"/>
              <a:pathLst>
                <a:path w="6935" h="5383" extrusionOk="0">
                  <a:moveTo>
                    <a:pt x="3921" y="1"/>
                  </a:moveTo>
                  <a:cubicBezTo>
                    <a:pt x="3730" y="1"/>
                    <a:pt x="3544" y="15"/>
                    <a:pt x="3371" y="43"/>
                  </a:cubicBezTo>
                  <a:cubicBezTo>
                    <a:pt x="520" y="514"/>
                    <a:pt x="0" y="5383"/>
                    <a:pt x="2910" y="5383"/>
                  </a:cubicBezTo>
                  <a:cubicBezTo>
                    <a:pt x="3038" y="5383"/>
                    <a:pt x="3173" y="5373"/>
                    <a:pt x="3314" y="5354"/>
                  </a:cubicBezTo>
                  <a:cubicBezTo>
                    <a:pt x="5005" y="5114"/>
                    <a:pt x="6935" y="2932"/>
                    <a:pt x="6184" y="1178"/>
                  </a:cubicBezTo>
                  <a:cubicBezTo>
                    <a:pt x="5820" y="326"/>
                    <a:pt x="4814" y="1"/>
                    <a:pt x="3921" y="1"/>
                  </a:cubicBezTo>
                  <a:close/>
                </a:path>
              </a:pathLst>
            </a:custGeom>
            <a:solidFill>
              <a:srgbClr val="F26363"/>
            </a:solidFill>
            <a:ln>
              <a:noFill/>
            </a:ln>
          </p:spPr>
          <p:txBody>
            <a:bodyPr spcFirstLastPara="1" wrap="square" lIns="243828" tIns="243828" rIns="243828" bIns="243828" anchor="ctr" anchorCtr="0">
              <a:noAutofit/>
            </a:bodyPr>
            <a:lstStyle/>
            <a:p>
              <a:pPr defTabSz="2438674">
                <a:buClr>
                  <a:srgbClr val="000000"/>
                </a:buClr>
              </a:pPr>
              <a:endParaRPr sz="2400" kern="0" dirty="0">
                <a:solidFill>
                  <a:srgbClr val="000000"/>
                </a:solidFill>
                <a:latin typeface="Arial"/>
                <a:cs typeface="Arial"/>
                <a:sym typeface="Arial"/>
              </a:endParaRPr>
            </a:p>
          </p:txBody>
        </p:sp>
        <p:sp>
          <p:nvSpPr>
            <p:cNvPr id="57" name="Google Shape;4230;p49">
              <a:extLst>
                <a:ext uri="{FF2B5EF4-FFF2-40B4-BE49-F238E27FC236}">
                  <a16:creationId xmlns:a16="http://schemas.microsoft.com/office/drawing/2014/main" id="{308A2DA2-46FB-4AF5-0328-C1702BE990A6}"/>
                </a:ext>
              </a:extLst>
            </p:cNvPr>
            <p:cNvSpPr/>
            <p:nvPr/>
          </p:nvSpPr>
          <p:spPr>
            <a:xfrm>
              <a:off x="1252425" y="2768250"/>
              <a:ext cx="15950" cy="13850"/>
            </a:xfrm>
            <a:custGeom>
              <a:avLst/>
              <a:gdLst/>
              <a:ahLst/>
              <a:cxnLst/>
              <a:rect l="l" t="t" r="r" b="b"/>
              <a:pathLst>
                <a:path w="638" h="554" extrusionOk="0">
                  <a:moveTo>
                    <a:pt x="421" y="1"/>
                  </a:moveTo>
                  <a:cubicBezTo>
                    <a:pt x="279" y="1"/>
                    <a:pt x="107" y="176"/>
                    <a:pt x="58" y="275"/>
                  </a:cubicBezTo>
                  <a:cubicBezTo>
                    <a:pt x="26" y="344"/>
                    <a:pt x="1" y="451"/>
                    <a:pt x="64" y="514"/>
                  </a:cubicBezTo>
                  <a:cubicBezTo>
                    <a:pt x="92" y="543"/>
                    <a:pt x="129" y="553"/>
                    <a:pt x="166" y="553"/>
                  </a:cubicBezTo>
                  <a:cubicBezTo>
                    <a:pt x="212" y="553"/>
                    <a:pt x="259" y="538"/>
                    <a:pt x="297" y="521"/>
                  </a:cubicBezTo>
                  <a:cubicBezTo>
                    <a:pt x="329" y="502"/>
                    <a:pt x="360" y="483"/>
                    <a:pt x="392" y="464"/>
                  </a:cubicBezTo>
                  <a:cubicBezTo>
                    <a:pt x="480" y="401"/>
                    <a:pt x="638" y="218"/>
                    <a:pt x="568" y="104"/>
                  </a:cubicBezTo>
                  <a:cubicBezTo>
                    <a:pt x="562" y="85"/>
                    <a:pt x="549" y="67"/>
                    <a:pt x="531" y="48"/>
                  </a:cubicBezTo>
                  <a:cubicBezTo>
                    <a:pt x="499" y="14"/>
                    <a:pt x="461" y="1"/>
                    <a:pt x="421"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58" name="Google Shape;4231;p49">
              <a:extLst>
                <a:ext uri="{FF2B5EF4-FFF2-40B4-BE49-F238E27FC236}">
                  <a16:creationId xmlns:a16="http://schemas.microsoft.com/office/drawing/2014/main" id="{EB92194A-818D-D1FE-EF7C-2027D76C5152}"/>
                </a:ext>
              </a:extLst>
            </p:cNvPr>
            <p:cNvSpPr/>
            <p:nvPr/>
          </p:nvSpPr>
          <p:spPr>
            <a:xfrm>
              <a:off x="1267400" y="2775425"/>
              <a:ext cx="8700" cy="8225"/>
            </a:xfrm>
            <a:custGeom>
              <a:avLst/>
              <a:gdLst/>
              <a:ahLst/>
              <a:cxnLst/>
              <a:rect l="l" t="t" r="r" b="b"/>
              <a:pathLst>
                <a:path w="348" h="329" extrusionOk="0">
                  <a:moveTo>
                    <a:pt x="253" y="0"/>
                  </a:moveTo>
                  <a:cubicBezTo>
                    <a:pt x="159" y="13"/>
                    <a:pt x="70" y="70"/>
                    <a:pt x="32" y="164"/>
                  </a:cubicBezTo>
                  <a:cubicBezTo>
                    <a:pt x="1" y="227"/>
                    <a:pt x="1" y="328"/>
                    <a:pt x="96" y="328"/>
                  </a:cubicBezTo>
                  <a:cubicBezTo>
                    <a:pt x="196" y="322"/>
                    <a:pt x="278" y="259"/>
                    <a:pt x="323" y="164"/>
                  </a:cubicBezTo>
                  <a:cubicBezTo>
                    <a:pt x="348" y="101"/>
                    <a:pt x="348" y="0"/>
                    <a:pt x="253"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59" name="Google Shape;4232;p49">
              <a:extLst>
                <a:ext uri="{FF2B5EF4-FFF2-40B4-BE49-F238E27FC236}">
                  <a16:creationId xmlns:a16="http://schemas.microsoft.com/office/drawing/2014/main" id="{F3571EE3-8438-79EA-2740-C6CBB62CA753}"/>
                </a:ext>
              </a:extLst>
            </p:cNvPr>
            <p:cNvSpPr/>
            <p:nvPr/>
          </p:nvSpPr>
          <p:spPr>
            <a:xfrm>
              <a:off x="1261100" y="2790075"/>
              <a:ext cx="8375" cy="7275"/>
            </a:xfrm>
            <a:custGeom>
              <a:avLst/>
              <a:gdLst/>
              <a:ahLst/>
              <a:cxnLst/>
              <a:rect l="l" t="t" r="r" b="b"/>
              <a:pathLst>
                <a:path w="335" h="291" extrusionOk="0">
                  <a:moveTo>
                    <a:pt x="237" y="1"/>
                  </a:moveTo>
                  <a:cubicBezTo>
                    <a:pt x="197" y="1"/>
                    <a:pt x="152" y="21"/>
                    <a:pt x="127" y="39"/>
                  </a:cubicBezTo>
                  <a:lnTo>
                    <a:pt x="108" y="58"/>
                  </a:lnTo>
                  <a:cubicBezTo>
                    <a:pt x="57" y="95"/>
                    <a:pt x="1" y="165"/>
                    <a:pt x="20" y="234"/>
                  </a:cubicBezTo>
                  <a:cubicBezTo>
                    <a:pt x="26" y="234"/>
                    <a:pt x="26" y="240"/>
                    <a:pt x="26" y="247"/>
                  </a:cubicBezTo>
                  <a:cubicBezTo>
                    <a:pt x="37" y="279"/>
                    <a:pt x="62" y="290"/>
                    <a:pt x="91" y="290"/>
                  </a:cubicBezTo>
                  <a:cubicBezTo>
                    <a:pt x="130" y="290"/>
                    <a:pt x="177" y="269"/>
                    <a:pt x="202" y="247"/>
                  </a:cubicBezTo>
                  <a:lnTo>
                    <a:pt x="240" y="215"/>
                  </a:lnTo>
                  <a:cubicBezTo>
                    <a:pt x="284" y="190"/>
                    <a:pt x="335" y="127"/>
                    <a:pt x="316" y="76"/>
                  </a:cubicBezTo>
                  <a:cubicBezTo>
                    <a:pt x="316" y="64"/>
                    <a:pt x="303" y="58"/>
                    <a:pt x="303" y="45"/>
                  </a:cubicBezTo>
                  <a:cubicBezTo>
                    <a:pt x="292" y="12"/>
                    <a:pt x="266" y="1"/>
                    <a:pt x="237"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0" name="Google Shape;4233;p49">
              <a:extLst>
                <a:ext uri="{FF2B5EF4-FFF2-40B4-BE49-F238E27FC236}">
                  <a16:creationId xmlns:a16="http://schemas.microsoft.com/office/drawing/2014/main" id="{5CEBF745-C6D2-3C34-7F67-84F0108531BA}"/>
                </a:ext>
              </a:extLst>
            </p:cNvPr>
            <p:cNvSpPr/>
            <p:nvPr/>
          </p:nvSpPr>
          <p:spPr>
            <a:xfrm>
              <a:off x="1250225" y="2787100"/>
              <a:ext cx="6400" cy="6725"/>
            </a:xfrm>
            <a:custGeom>
              <a:avLst/>
              <a:gdLst/>
              <a:ahLst/>
              <a:cxnLst/>
              <a:rect l="l" t="t" r="r" b="b"/>
              <a:pathLst>
                <a:path w="256" h="269" extrusionOk="0">
                  <a:moveTo>
                    <a:pt x="202" y="0"/>
                  </a:moveTo>
                  <a:cubicBezTo>
                    <a:pt x="153" y="0"/>
                    <a:pt x="75" y="48"/>
                    <a:pt x="45" y="82"/>
                  </a:cubicBezTo>
                  <a:cubicBezTo>
                    <a:pt x="7" y="120"/>
                    <a:pt x="0" y="183"/>
                    <a:pt x="19" y="233"/>
                  </a:cubicBezTo>
                  <a:cubicBezTo>
                    <a:pt x="32" y="258"/>
                    <a:pt x="50" y="268"/>
                    <a:pt x="70" y="268"/>
                  </a:cubicBezTo>
                  <a:cubicBezTo>
                    <a:pt x="131" y="268"/>
                    <a:pt x="213" y="175"/>
                    <a:pt x="228" y="132"/>
                  </a:cubicBezTo>
                  <a:cubicBezTo>
                    <a:pt x="234" y="113"/>
                    <a:pt x="240" y="101"/>
                    <a:pt x="240" y="82"/>
                  </a:cubicBezTo>
                  <a:cubicBezTo>
                    <a:pt x="255" y="21"/>
                    <a:pt x="235" y="0"/>
                    <a:pt x="202"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1" name="Google Shape;4234;p49">
              <a:extLst>
                <a:ext uri="{FF2B5EF4-FFF2-40B4-BE49-F238E27FC236}">
                  <a16:creationId xmlns:a16="http://schemas.microsoft.com/office/drawing/2014/main" id="{AFBAEDD8-E56C-86AC-6801-1D95673E5848}"/>
                </a:ext>
              </a:extLst>
            </p:cNvPr>
            <p:cNvSpPr/>
            <p:nvPr/>
          </p:nvSpPr>
          <p:spPr>
            <a:xfrm>
              <a:off x="1207325" y="2798150"/>
              <a:ext cx="7125" cy="6800"/>
            </a:xfrm>
            <a:custGeom>
              <a:avLst/>
              <a:gdLst/>
              <a:ahLst/>
              <a:cxnLst/>
              <a:rect l="l" t="t" r="r" b="b"/>
              <a:pathLst>
                <a:path w="285" h="272" extrusionOk="0">
                  <a:moveTo>
                    <a:pt x="221" y="1"/>
                  </a:moveTo>
                  <a:cubicBezTo>
                    <a:pt x="154" y="1"/>
                    <a:pt x="46" y="101"/>
                    <a:pt x="32" y="138"/>
                  </a:cubicBezTo>
                  <a:cubicBezTo>
                    <a:pt x="7" y="189"/>
                    <a:pt x="1" y="245"/>
                    <a:pt x="58" y="264"/>
                  </a:cubicBezTo>
                  <a:cubicBezTo>
                    <a:pt x="68" y="269"/>
                    <a:pt x="79" y="272"/>
                    <a:pt x="90" y="272"/>
                  </a:cubicBezTo>
                  <a:cubicBezTo>
                    <a:pt x="133" y="272"/>
                    <a:pt x="180" y="238"/>
                    <a:pt x="215" y="208"/>
                  </a:cubicBezTo>
                  <a:cubicBezTo>
                    <a:pt x="260" y="170"/>
                    <a:pt x="285" y="107"/>
                    <a:pt x="272" y="50"/>
                  </a:cubicBezTo>
                  <a:cubicBezTo>
                    <a:pt x="265" y="14"/>
                    <a:pt x="246" y="1"/>
                    <a:pt x="221"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2" name="Google Shape;4235;p49">
              <a:extLst>
                <a:ext uri="{FF2B5EF4-FFF2-40B4-BE49-F238E27FC236}">
                  <a16:creationId xmlns:a16="http://schemas.microsoft.com/office/drawing/2014/main" id="{59CCA557-1A91-A717-B477-AA24D777C863}"/>
                </a:ext>
              </a:extLst>
            </p:cNvPr>
            <p:cNvSpPr/>
            <p:nvPr/>
          </p:nvSpPr>
          <p:spPr>
            <a:xfrm>
              <a:off x="1216275" y="2827200"/>
              <a:ext cx="9375" cy="6875"/>
            </a:xfrm>
            <a:custGeom>
              <a:avLst/>
              <a:gdLst/>
              <a:ahLst/>
              <a:cxnLst/>
              <a:rect l="l" t="t" r="r" b="b"/>
              <a:pathLst>
                <a:path w="375" h="275" extrusionOk="0">
                  <a:moveTo>
                    <a:pt x="215" y="1"/>
                  </a:moveTo>
                  <a:cubicBezTo>
                    <a:pt x="141" y="1"/>
                    <a:pt x="62" y="90"/>
                    <a:pt x="40" y="143"/>
                  </a:cubicBezTo>
                  <a:cubicBezTo>
                    <a:pt x="1" y="222"/>
                    <a:pt x="39" y="275"/>
                    <a:pt x="104" y="275"/>
                  </a:cubicBezTo>
                  <a:cubicBezTo>
                    <a:pt x="121" y="275"/>
                    <a:pt x="140" y="271"/>
                    <a:pt x="160" y="263"/>
                  </a:cubicBezTo>
                  <a:lnTo>
                    <a:pt x="185" y="250"/>
                  </a:lnTo>
                  <a:cubicBezTo>
                    <a:pt x="261" y="225"/>
                    <a:pt x="375" y="80"/>
                    <a:pt x="274" y="17"/>
                  </a:cubicBezTo>
                  <a:lnTo>
                    <a:pt x="255" y="11"/>
                  </a:lnTo>
                  <a:cubicBezTo>
                    <a:pt x="242" y="4"/>
                    <a:pt x="229" y="1"/>
                    <a:pt x="21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3" name="Google Shape;4236;p49">
              <a:extLst>
                <a:ext uri="{FF2B5EF4-FFF2-40B4-BE49-F238E27FC236}">
                  <a16:creationId xmlns:a16="http://schemas.microsoft.com/office/drawing/2014/main" id="{BF88FF9A-149E-79FA-6007-117112F1BF36}"/>
                </a:ext>
              </a:extLst>
            </p:cNvPr>
            <p:cNvSpPr/>
            <p:nvPr/>
          </p:nvSpPr>
          <p:spPr>
            <a:xfrm>
              <a:off x="1228150" y="2817825"/>
              <a:ext cx="8075" cy="4775"/>
            </a:xfrm>
            <a:custGeom>
              <a:avLst/>
              <a:gdLst/>
              <a:ahLst/>
              <a:cxnLst/>
              <a:rect l="l" t="t" r="r" b="b"/>
              <a:pathLst>
                <a:path w="323" h="191" extrusionOk="0">
                  <a:moveTo>
                    <a:pt x="202" y="1"/>
                  </a:moveTo>
                  <a:cubicBezTo>
                    <a:pt x="120" y="1"/>
                    <a:pt x="0" y="190"/>
                    <a:pt x="114" y="190"/>
                  </a:cubicBezTo>
                  <a:cubicBezTo>
                    <a:pt x="202" y="190"/>
                    <a:pt x="322" y="1"/>
                    <a:pt x="202"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4" name="Google Shape;4237;p49">
              <a:extLst>
                <a:ext uri="{FF2B5EF4-FFF2-40B4-BE49-F238E27FC236}">
                  <a16:creationId xmlns:a16="http://schemas.microsoft.com/office/drawing/2014/main" id="{BEDCFB4D-2794-BB69-E555-B01177898F43}"/>
                </a:ext>
              </a:extLst>
            </p:cNvPr>
            <p:cNvSpPr/>
            <p:nvPr/>
          </p:nvSpPr>
          <p:spPr>
            <a:xfrm>
              <a:off x="1187450" y="2849675"/>
              <a:ext cx="9475" cy="7375"/>
            </a:xfrm>
            <a:custGeom>
              <a:avLst/>
              <a:gdLst/>
              <a:ahLst/>
              <a:cxnLst/>
              <a:rect l="l" t="t" r="r" b="b"/>
              <a:pathLst>
                <a:path w="379" h="295" extrusionOk="0">
                  <a:moveTo>
                    <a:pt x="271" y="0"/>
                  </a:moveTo>
                  <a:cubicBezTo>
                    <a:pt x="167" y="0"/>
                    <a:pt x="1" y="171"/>
                    <a:pt x="90" y="259"/>
                  </a:cubicBezTo>
                  <a:lnTo>
                    <a:pt x="96" y="272"/>
                  </a:lnTo>
                  <a:cubicBezTo>
                    <a:pt x="114" y="288"/>
                    <a:pt x="134" y="294"/>
                    <a:pt x="156" y="294"/>
                  </a:cubicBezTo>
                  <a:cubicBezTo>
                    <a:pt x="256" y="294"/>
                    <a:pt x="378" y="147"/>
                    <a:pt x="342" y="64"/>
                  </a:cubicBezTo>
                  <a:cubicBezTo>
                    <a:pt x="342" y="58"/>
                    <a:pt x="342" y="51"/>
                    <a:pt x="336" y="45"/>
                  </a:cubicBezTo>
                  <a:cubicBezTo>
                    <a:pt x="323" y="13"/>
                    <a:pt x="299" y="0"/>
                    <a:pt x="271"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5" name="Google Shape;4238;p49">
              <a:extLst>
                <a:ext uri="{FF2B5EF4-FFF2-40B4-BE49-F238E27FC236}">
                  <a16:creationId xmlns:a16="http://schemas.microsoft.com/office/drawing/2014/main" id="{FF624DC8-0585-4852-03EB-472AA8537EE9}"/>
                </a:ext>
              </a:extLst>
            </p:cNvPr>
            <p:cNvSpPr/>
            <p:nvPr/>
          </p:nvSpPr>
          <p:spPr>
            <a:xfrm>
              <a:off x="1198825" y="2870525"/>
              <a:ext cx="7275" cy="6550"/>
            </a:xfrm>
            <a:custGeom>
              <a:avLst/>
              <a:gdLst/>
              <a:ahLst/>
              <a:cxnLst/>
              <a:rect l="l" t="t" r="r" b="b"/>
              <a:pathLst>
                <a:path w="291" h="262" extrusionOk="0">
                  <a:moveTo>
                    <a:pt x="208" y="1"/>
                  </a:moveTo>
                  <a:cubicBezTo>
                    <a:pt x="181" y="1"/>
                    <a:pt x="150" y="14"/>
                    <a:pt x="127" y="31"/>
                  </a:cubicBezTo>
                  <a:cubicBezTo>
                    <a:pt x="108" y="37"/>
                    <a:pt x="89" y="50"/>
                    <a:pt x="76" y="62"/>
                  </a:cubicBezTo>
                  <a:cubicBezTo>
                    <a:pt x="26" y="100"/>
                    <a:pt x="0" y="163"/>
                    <a:pt x="7" y="226"/>
                  </a:cubicBezTo>
                  <a:cubicBezTo>
                    <a:pt x="11" y="253"/>
                    <a:pt x="38" y="261"/>
                    <a:pt x="64" y="261"/>
                  </a:cubicBezTo>
                  <a:cubicBezTo>
                    <a:pt x="75" y="261"/>
                    <a:pt x="86" y="260"/>
                    <a:pt x="95" y="258"/>
                  </a:cubicBezTo>
                  <a:cubicBezTo>
                    <a:pt x="127" y="245"/>
                    <a:pt x="152" y="233"/>
                    <a:pt x="177" y="214"/>
                  </a:cubicBezTo>
                  <a:cubicBezTo>
                    <a:pt x="227" y="176"/>
                    <a:pt x="291" y="107"/>
                    <a:pt x="265" y="37"/>
                  </a:cubicBezTo>
                  <a:cubicBezTo>
                    <a:pt x="254" y="11"/>
                    <a:pt x="232" y="1"/>
                    <a:pt x="208"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6" name="Google Shape;4239;p49">
              <a:extLst>
                <a:ext uri="{FF2B5EF4-FFF2-40B4-BE49-F238E27FC236}">
                  <a16:creationId xmlns:a16="http://schemas.microsoft.com/office/drawing/2014/main" id="{396C2D5D-B648-837F-2C4C-85FF165D0B2B}"/>
                </a:ext>
              </a:extLst>
            </p:cNvPr>
            <p:cNvSpPr/>
            <p:nvPr/>
          </p:nvSpPr>
          <p:spPr>
            <a:xfrm>
              <a:off x="1224675" y="2861050"/>
              <a:ext cx="9175" cy="8200"/>
            </a:xfrm>
            <a:custGeom>
              <a:avLst/>
              <a:gdLst/>
              <a:ahLst/>
              <a:cxnLst/>
              <a:rect l="l" t="t" r="r" b="b"/>
              <a:pathLst>
                <a:path w="367" h="328" extrusionOk="0">
                  <a:moveTo>
                    <a:pt x="255" y="1"/>
                  </a:moveTo>
                  <a:cubicBezTo>
                    <a:pt x="241" y="1"/>
                    <a:pt x="228" y="3"/>
                    <a:pt x="215" y="6"/>
                  </a:cubicBezTo>
                  <a:cubicBezTo>
                    <a:pt x="139" y="31"/>
                    <a:pt x="70" y="88"/>
                    <a:pt x="32" y="164"/>
                  </a:cubicBezTo>
                  <a:cubicBezTo>
                    <a:pt x="13" y="214"/>
                    <a:pt x="1" y="296"/>
                    <a:pt x="64" y="322"/>
                  </a:cubicBezTo>
                  <a:cubicBezTo>
                    <a:pt x="76" y="326"/>
                    <a:pt x="88" y="328"/>
                    <a:pt x="100" y="328"/>
                  </a:cubicBezTo>
                  <a:cubicBezTo>
                    <a:pt x="158" y="328"/>
                    <a:pt x="217" y="282"/>
                    <a:pt x="259" y="246"/>
                  </a:cubicBezTo>
                  <a:lnTo>
                    <a:pt x="310" y="202"/>
                  </a:lnTo>
                  <a:cubicBezTo>
                    <a:pt x="335" y="189"/>
                    <a:pt x="367" y="151"/>
                    <a:pt x="354" y="126"/>
                  </a:cubicBezTo>
                  <a:cubicBezTo>
                    <a:pt x="348" y="101"/>
                    <a:pt x="341" y="76"/>
                    <a:pt x="335" y="50"/>
                  </a:cubicBezTo>
                  <a:cubicBezTo>
                    <a:pt x="326" y="14"/>
                    <a:pt x="291" y="1"/>
                    <a:pt x="25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7" name="Google Shape;4240;p49">
              <a:extLst>
                <a:ext uri="{FF2B5EF4-FFF2-40B4-BE49-F238E27FC236}">
                  <a16:creationId xmlns:a16="http://schemas.microsoft.com/office/drawing/2014/main" id="{9FAE78FB-3B5A-BFB0-5ABA-15706FDBC555}"/>
                </a:ext>
              </a:extLst>
            </p:cNvPr>
            <p:cNvSpPr/>
            <p:nvPr/>
          </p:nvSpPr>
          <p:spPr>
            <a:xfrm>
              <a:off x="1207975" y="2849400"/>
              <a:ext cx="7575" cy="6450"/>
            </a:xfrm>
            <a:custGeom>
              <a:avLst/>
              <a:gdLst/>
              <a:ahLst/>
              <a:cxnLst/>
              <a:rect l="l" t="t" r="r" b="b"/>
              <a:pathLst>
                <a:path w="303" h="258" extrusionOk="0">
                  <a:moveTo>
                    <a:pt x="211" y="0"/>
                  </a:moveTo>
                  <a:cubicBezTo>
                    <a:pt x="181" y="0"/>
                    <a:pt x="146" y="10"/>
                    <a:pt x="114" y="31"/>
                  </a:cubicBezTo>
                  <a:cubicBezTo>
                    <a:pt x="76" y="56"/>
                    <a:pt x="44" y="94"/>
                    <a:pt x="25" y="138"/>
                  </a:cubicBezTo>
                  <a:cubicBezTo>
                    <a:pt x="0" y="195"/>
                    <a:pt x="6" y="251"/>
                    <a:pt x="70" y="258"/>
                  </a:cubicBezTo>
                  <a:cubicBezTo>
                    <a:pt x="107" y="258"/>
                    <a:pt x="145" y="245"/>
                    <a:pt x="177" y="226"/>
                  </a:cubicBezTo>
                  <a:cubicBezTo>
                    <a:pt x="196" y="220"/>
                    <a:pt x="215" y="201"/>
                    <a:pt x="234" y="182"/>
                  </a:cubicBezTo>
                  <a:cubicBezTo>
                    <a:pt x="259" y="157"/>
                    <a:pt x="278" y="119"/>
                    <a:pt x="290" y="81"/>
                  </a:cubicBezTo>
                  <a:cubicBezTo>
                    <a:pt x="302" y="29"/>
                    <a:pt x="264" y="0"/>
                    <a:pt x="211"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8" name="Google Shape;4241;p49">
              <a:extLst>
                <a:ext uri="{FF2B5EF4-FFF2-40B4-BE49-F238E27FC236}">
                  <a16:creationId xmlns:a16="http://schemas.microsoft.com/office/drawing/2014/main" id="{EF785C49-D56A-4A1C-8475-B3F38F4FDDD9}"/>
                </a:ext>
              </a:extLst>
            </p:cNvPr>
            <p:cNvSpPr/>
            <p:nvPr/>
          </p:nvSpPr>
          <p:spPr>
            <a:xfrm>
              <a:off x="1246225" y="2854100"/>
              <a:ext cx="9375" cy="6300"/>
            </a:xfrm>
            <a:custGeom>
              <a:avLst/>
              <a:gdLst/>
              <a:ahLst/>
              <a:cxnLst/>
              <a:rect l="l" t="t" r="r" b="b"/>
              <a:pathLst>
                <a:path w="375" h="252" extrusionOk="0">
                  <a:moveTo>
                    <a:pt x="198" y="0"/>
                  </a:moveTo>
                  <a:cubicBezTo>
                    <a:pt x="123" y="7"/>
                    <a:pt x="60" y="57"/>
                    <a:pt x="28" y="127"/>
                  </a:cubicBezTo>
                  <a:cubicBezTo>
                    <a:pt x="0" y="182"/>
                    <a:pt x="16" y="251"/>
                    <a:pt x="75" y="251"/>
                  </a:cubicBezTo>
                  <a:cubicBezTo>
                    <a:pt x="84" y="251"/>
                    <a:pt x="93" y="250"/>
                    <a:pt x="104" y="246"/>
                  </a:cubicBezTo>
                  <a:lnTo>
                    <a:pt x="123" y="246"/>
                  </a:lnTo>
                  <a:cubicBezTo>
                    <a:pt x="205" y="221"/>
                    <a:pt x="375" y="7"/>
                    <a:pt x="217"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69" name="Google Shape;4242;p49">
              <a:extLst>
                <a:ext uri="{FF2B5EF4-FFF2-40B4-BE49-F238E27FC236}">
                  <a16:creationId xmlns:a16="http://schemas.microsoft.com/office/drawing/2014/main" id="{6397E007-B9C5-53E8-E151-CE0A9CABF18C}"/>
                </a:ext>
              </a:extLst>
            </p:cNvPr>
            <p:cNvSpPr/>
            <p:nvPr/>
          </p:nvSpPr>
          <p:spPr>
            <a:xfrm>
              <a:off x="1230125" y="2849525"/>
              <a:ext cx="7975" cy="6725"/>
            </a:xfrm>
            <a:custGeom>
              <a:avLst/>
              <a:gdLst/>
              <a:ahLst/>
              <a:cxnLst/>
              <a:rect l="l" t="t" r="r" b="b"/>
              <a:pathLst>
                <a:path w="319" h="269" extrusionOk="0">
                  <a:moveTo>
                    <a:pt x="249" y="1"/>
                  </a:moveTo>
                  <a:lnTo>
                    <a:pt x="268" y="26"/>
                  </a:lnTo>
                  <a:lnTo>
                    <a:pt x="268" y="32"/>
                  </a:lnTo>
                  <a:cubicBezTo>
                    <a:pt x="237" y="22"/>
                    <a:pt x="208" y="17"/>
                    <a:pt x="183" y="17"/>
                  </a:cubicBezTo>
                  <a:cubicBezTo>
                    <a:pt x="127" y="17"/>
                    <a:pt x="84" y="41"/>
                    <a:pt x="54" y="89"/>
                  </a:cubicBezTo>
                  <a:cubicBezTo>
                    <a:pt x="35" y="108"/>
                    <a:pt x="22" y="139"/>
                    <a:pt x="16" y="164"/>
                  </a:cubicBezTo>
                  <a:cubicBezTo>
                    <a:pt x="1" y="238"/>
                    <a:pt x="42" y="269"/>
                    <a:pt x="92" y="269"/>
                  </a:cubicBezTo>
                  <a:cubicBezTo>
                    <a:pt x="124" y="269"/>
                    <a:pt x="159" y="256"/>
                    <a:pt x="186" y="234"/>
                  </a:cubicBezTo>
                  <a:cubicBezTo>
                    <a:pt x="212" y="215"/>
                    <a:pt x="237" y="196"/>
                    <a:pt x="249" y="171"/>
                  </a:cubicBezTo>
                  <a:cubicBezTo>
                    <a:pt x="281" y="120"/>
                    <a:pt x="319" y="38"/>
                    <a:pt x="249"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70" name="Google Shape;4243;p49">
              <a:extLst>
                <a:ext uri="{FF2B5EF4-FFF2-40B4-BE49-F238E27FC236}">
                  <a16:creationId xmlns:a16="http://schemas.microsoft.com/office/drawing/2014/main" id="{88120827-54F8-0D7E-5D28-5F7998E7EDDF}"/>
                </a:ext>
              </a:extLst>
            </p:cNvPr>
            <p:cNvSpPr/>
            <p:nvPr/>
          </p:nvSpPr>
          <p:spPr>
            <a:xfrm>
              <a:off x="1235550" y="2865600"/>
              <a:ext cx="11700" cy="6975"/>
            </a:xfrm>
            <a:custGeom>
              <a:avLst/>
              <a:gdLst/>
              <a:ahLst/>
              <a:cxnLst/>
              <a:rect l="l" t="t" r="r" b="b"/>
              <a:pathLst>
                <a:path w="468" h="279" extrusionOk="0">
                  <a:moveTo>
                    <a:pt x="297" y="1"/>
                  </a:moveTo>
                  <a:cubicBezTo>
                    <a:pt x="178" y="1"/>
                    <a:pt x="1" y="278"/>
                    <a:pt x="165" y="278"/>
                  </a:cubicBezTo>
                  <a:cubicBezTo>
                    <a:pt x="291" y="278"/>
                    <a:pt x="468" y="1"/>
                    <a:pt x="297"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71" name="Google Shape;4244;p49">
              <a:extLst>
                <a:ext uri="{FF2B5EF4-FFF2-40B4-BE49-F238E27FC236}">
                  <a16:creationId xmlns:a16="http://schemas.microsoft.com/office/drawing/2014/main" id="{F7D9117E-275E-A7AE-9020-D796D4F43449}"/>
                </a:ext>
              </a:extLst>
            </p:cNvPr>
            <p:cNvSpPr/>
            <p:nvPr/>
          </p:nvSpPr>
          <p:spPr>
            <a:xfrm>
              <a:off x="1277650" y="2828875"/>
              <a:ext cx="9500" cy="9000"/>
            </a:xfrm>
            <a:custGeom>
              <a:avLst/>
              <a:gdLst/>
              <a:ahLst/>
              <a:cxnLst/>
              <a:rect l="l" t="t" r="r" b="b"/>
              <a:pathLst>
                <a:path w="380" h="360" extrusionOk="0">
                  <a:moveTo>
                    <a:pt x="278" y="0"/>
                  </a:moveTo>
                  <a:cubicBezTo>
                    <a:pt x="171" y="13"/>
                    <a:pt x="77" y="82"/>
                    <a:pt x="32" y="177"/>
                  </a:cubicBezTo>
                  <a:cubicBezTo>
                    <a:pt x="1" y="246"/>
                    <a:pt x="1" y="360"/>
                    <a:pt x="102" y="360"/>
                  </a:cubicBezTo>
                  <a:cubicBezTo>
                    <a:pt x="209" y="347"/>
                    <a:pt x="304" y="278"/>
                    <a:pt x="348" y="183"/>
                  </a:cubicBezTo>
                  <a:cubicBezTo>
                    <a:pt x="379" y="114"/>
                    <a:pt x="379" y="0"/>
                    <a:pt x="278"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sp>
        <p:nvSpPr>
          <p:cNvPr id="72" name="Google Shape;4245;p49">
            <a:extLst>
              <a:ext uri="{FF2B5EF4-FFF2-40B4-BE49-F238E27FC236}">
                <a16:creationId xmlns:a16="http://schemas.microsoft.com/office/drawing/2014/main" id="{18E1B83B-478E-5333-8EF6-0C3A3799C1E1}"/>
              </a:ext>
            </a:extLst>
          </p:cNvPr>
          <p:cNvSpPr txBox="1">
            <a:spLocks/>
          </p:cNvSpPr>
          <p:nvPr/>
        </p:nvSpPr>
        <p:spPr>
          <a:xfrm flipH="1">
            <a:off x="3842466" y="3903591"/>
            <a:ext cx="1147380" cy="908480"/>
          </a:xfrm>
          <a:prstGeom prst="rect">
            <a:avLst/>
          </a:prstGeom>
        </p:spPr>
        <p:txBody>
          <a:bodyPr spcFirstLastPara="1" vert="horz" wrap="square" lIns="243828" tIns="243828" rIns="243828" bIns="243828" rtlCol="0"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r"/>
            <a:r>
              <a:rPr lang="en" sz="4400" b="1" dirty="0">
                <a:solidFill>
                  <a:srgbClr val="F26363"/>
                </a:solidFill>
                <a:latin typeface="Century Gothic" panose="020B0502020202020204" pitchFamily="34" charset="0"/>
              </a:rPr>
              <a:t>0</a:t>
            </a:r>
            <a:r>
              <a:rPr lang="en" sz="4400" b="1" dirty="0">
                <a:solidFill>
                  <a:schemeClr val="bg1"/>
                </a:solidFill>
                <a:latin typeface="Century Gothic" panose="020B0502020202020204" pitchFamily="34" charset="0"/>
              </a:rPr>
              <a:t>3</a:t>
            </a:r>
          </a:p>
        </p:txBody>
      </p:sp>
      <p:sp>
        <p:nvSpPr>
          <p:cNvPr id="73" name="Google Shape;4246;p49">
            <a:extLst>
              <a:ext uri="{FF2B5EF4-FFF2-40B4-BE49-F238E27FC236}">
                <a16:creationId xmlns:a16="http://schemas.microsoft.com/office/drawing/2014/main" id="{B632FEF2-7EEB-0591-472E-06A61AA8BA35}"/>
              </a:ext>
            </a:extLst>
          </p:cNvPr>
          <p:cNvSpPr txBox="1">
            <a:spLocks/>
          </p:cNvSpPr>
          <p:nvPr/>
        </p:nvSpPr>
        <p:spPr>
          <a:xfrm flipH="1">
            <a:off x="3559198" y="2221172"/>
            <a:ext cx="1469953" cy="908480"/>
          </a:xfrm>
          <a:prstGeom prst="rect">
            <a:avLst/>
          </a:prstGeom>
        </p:spPr>
        <p:txBody>
          <a:bodyPr spcFirstLastPara="1" vert="horz" wrap="square" lIns="243828" tIns="243828" rIns="243828" bIns="243828" rtlCol="0" anchor="t" anchorCtr="0">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r"/>
            <a:r>
              <a:rPr lang="en" sz="4400" b="1" dirty="0">
                <a:solidFill>
                  <a:srgbClr val="FF8026"/>
                </a:solidFill>
                <a:latin typeface="Century Gothic" panose="020B0502020202020204" pitchFamily="34" charset="0"/>
              </a:rPr>
              <a:t>0</a:t>
            </a:r>
            <a:r>
              <a:rPr lang="en" sz="4400" b="1" dirty="0">
                <a:solidFill>
                  <a:schemeClr val="bg1"/>
                </a:solidFill>
                <a:latin typeface="Century Gothic" panose="020B0502020202020204" pitchFamily="34" charset="0"/>
              </a:rPr>
              <a:t>1</a:t>
            </a:r>
          </a:p>
        </p:txBody>
      </p:sp>
      <p:grpSp>
        <p:nvGrpSpPr>
          <p:cNvPr id="74" name="Google Shape;4255;p49">
            <a:extLst>
              <a:ext uri="{FF2B5EF4-FFF2-40B4-BE49-F238E27FC236}">
                <a16:creationId xmlns:a16="http://schemas.microsoft.com/office/drawing/2014/main" id="{DFFDD25A-A4A4-7CE6-DFA6-918E1DB69107}"/>
              </a:ext>
            </a:extLst>
          </p:cNvPr>
          <p:cNvGrpSpPr/>
          <p:nvPr/>
        </p:nvGrpSpPr>
        <p:grpSpPr>
          <a:xfrm rot="18738426">
            <a:off x="3589822" y="1548928"/>
            <a:ext cx="4602596" cy="4522291"/>
            <a:chOff x="6162250" y="2288764"/>
            <a:chExt cx="766650" cy="1032760"/>
          </a:xfrm>
        </p:grpSpPr>
        <p:sp>
          <p:nvSpPr>
            <p:cNvPr id="75" name="Google Shape;4256;p49">
              <a:extLst>
                <a:ext uri="{FF2B5EF4-FFF2-40B4-BE49-F238E27FC236}">
                  <a16:creationId xmlns:a16="http://schemas.microsoft.com/office/drawing/2014/main" id="{DA4B2587-60B5-2CD5-B1FF-2BC9F93DF531}"/>
                </a:ext>
              </a:extLst>
            </p:cNvPr>
            <p:cNvSpPr/>
            <p:nvPr/>
          </p:nvSpPr>
          <p:spPr>
            <a:xfrm>
              <a:off x="6162250" y="2393075"/>
              <a:ext cx="766650" cy="784125"/>
            </a:xfrm>
            <a:custGeom>
              <a:avLst/>
              <a:gdLst/>
              <a:ahLst/>
              <a:cxnLst/>
              <a:rect l="l" t="t" r="r" b="b"/>
              <a:pathLst>
                <a:path w="30666" h="31365" extrusionOk="0">
                  <a:moveTo>
                    <a:pt x="29467" y="0"/>
                  </a:moveTo>
                  <a:cubicBezTo>
                    <a:pt x="26709" y="0"/>
                    <a:pt x="24051" y="2095"/>
                    <a:pt x="23021" y="3891"/>
                  </a:cubicBezTo>
                  <a:cubicBezTo>
                    <a:pt x="21413" y="6692"/>
                    <a:pt x="20587" y="9795"/>
                    <a:pt x="19786" y="12803"/>
                  </a:cubicBezTo>
                  <a:cubicBezTo>
                    <a:pt x="18732" y="16764"/>
                    <a:pt x="17647" y="20863"/>
                    <a:pt x="14740" y="24200"/>
                  </a:cubicBezTo>
                  <a:cubicBezTo>
                    <a:pt x="12722" y="26546"/>
                    <a:pt x="10029" y="28495"/>
                    <a:pt x="7348" y="29542"/>
                  </a:cubicBezTo>
                  <a:cubicBezTo>
                    <a:pt x="4870" y="30519"/>
                    <a:pt x="2252" y="30904"/>
                    <a:pt x="1" y="31188"/>
                  </a:cubicBezTo>
                  <a:lnTo>
                    <a:pt x="19" y="31364"/>
                  </a:lnTo>
                  <a:cubicBezTo>
                    <a:pt x="2290" y="31080"/>
                    <a:pt x="4920" y="30696"/>
                    <a:pt x="7418" y="29706"/>
                  </a:cubicBezTo>
                  <a:cubicBezTo>
                    <a:pt x="10123" y="28646"/>
                    <a:pt x="12842" y="26685"/>
                    <a:pt x="14879" y="24319"/>
                  </a:cubicBezTo>
                  <a:cubicBezTo>
                    <a:pt x="17811" y="20945"/>
                    <a:pt x="18903" y="16827"/>
                    <a:pt x="19962" y="12847"/>
                  </a:cubicBezTo>
                  <a:cubicBezTo>
                    <a:pt x="20757" y="9851"/>
                    <a:pt x="21577" y="6755"/>
                    <a:pt x="23172" y="3986"/>
                  </a:cubicBezTo>
                  <a:cubicBezTo>
                    <a:pt x="24181" y="2228"/>
                    <a:pt x="26779" y="180"/>
                    <a:pt x="29460" y="180"/>
                  </a:cubicBezTo>
                  <a:cubicBezTo>
                    <a:pt x="29847" y="180"/>
                    <a:pt x="30235" y="223"/>
                    <a:pt x="30621" y="315"/>
                  </a:cubicBezTo>
                  <a:lnTo>
                    <a:pt x="30665" y="139"/>
                  </a:lnTo>
                  <a:cubicBezTo>
                    <a:pt x="30267" y="44"/>
                    <a:pt x="29866" y="0"/>
                    <a:pt x="29467" y="0"/>
                  </a:cubicBezTo>
                  <a:close/>
                </a:path>
              </a:pathLst>
            </a:custGeom>
            <a:solidFill>
              <a:srgbClr val="000000"/>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76" name="Google Shape;4257;p49">
              <a:extLst>
                <a:ext uri="{FF2B5EF4-FFF2-40B4-BE49-F238E27FC236}">
                  <a16:creationId xmlns:a16="http://schemas.microsoft.com/office/drawing/2014/main" id="{898B6226-5680-14DD-5B17-DDAB012228A0}"/>
                </a:ext>
              </a:extLst>
            </p:cNvPr>
            <p:cNvSpPr/>
            <p:nvPr/>
          </p:nvSpPr>
          <p:spPr>
            <a:xfrm rot="1201756">
              <a:off x="6210094" y="3070953"/>
              <a:ext cx="247999" cy="210022"/>
            </a:xfrm>
            <a:custGeom>
              <a:avLst/>
              <a:gdLst/>
              <a:ahLst/>
              <a:cxnLst/>
              <a:rect l="l" t="t" r="r" b="b"/>
              <a:pathLst>
                <a:path w="9644" h="8534" extrusionOk="0">
                  <a:moveTo>
                    <a:pt x="9486" y="1"/>
                  </a:moveTo>
                  <a:cubicBezTo>
                    <a:pt x="8899" y="1079"/>
                    <a:pt x="8199" y="2101"/>
                    <a:pt x="7392" y="3028"/>
                  </a:cubicBezTo>
                  <a:cubicBezTo>
                    <a:pt x="5374" y="5368"/>
                    <a:pt x="2681" y="7317"/>
                    <a:pt x="0" y="8364"/>
                  </a:cubicBezTo>
                  <a:lnTo>
                    <a:pt x="63" y="8534"/>
                  </a:lnTo>
                  <a:cubicBezTo>
                    <a:pt x="2775" y="7474"/>
                    <a:pt x="5493" y="5513"/>
                    <a:pt x="7531" y="3148"/>
                  </a:cubicBezTo>
                  <a:cubicBezTo>
                    <a:pt x="8344" y="2208"/>
                    <a:pt x="9051" y="1180"/>
                    <a:pt x="9643" y="83"/>
                  </a:cubicBezTo>
                  <a:lnTo>
                    <a:pt x="9486" y="1"/>
                  </a:lnTo>
                  <a:close/>
                </a:path>
              </a:pathLst>
            </a:custGeom>
            <a:solidFill>
              <a:srgbClr val="000000"/>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77" name="Google Shape;4258;p49">
              <a:extLst>
                <a:ext uri="{FF2B5EF4-FFF2-40B4-BE49-F238E27FC236}">
                  <a16:creationId xmlns:a16="http://schemas.microsoft.com/office/drawing/2014/main" id="{005BBEB3-5F62-1683-57B7-13A3F5DFCC86}"/>
                </a:ext>
              </a:extLst>
            </p:cNvPr>
            <p:cNvSpPr/>
            <p:nvPr/>
          </p:nvSpPr>
          <p:spPr>
            <a:xfrm>
              <a:off x="6698286" y="2312414"/>
              <a:ext cx="134050" cy="141775"/>
            </a:xfrm>
            <a:custGeom>
              <a:avLst/>
              <a:gdLst/>
              <a:ahLst/>
              <a:cxnLst/>
              <a:rect l="l" t="t" r="r" b="b"/>
              <a:pathLst>
                <a:path w="5362" h="5671" extrusionOk="0">
                  <a:moveTo>
                    <a:pt x="5317" y="0"/>
                  </a:moveTo>
                  <a:cubicBezTo>
                    <a:pt x="3097" y="543"/>
                    <a:pt x="486" y="2542"/>
                    <a:pt x="0" y="5645"/>
                  </a:cubicBezTo>
                  <a:lnTo>
                    <a:pt x="183" y="5670"/>
                  </a:lnTo>
                  <a:cubicBezTo>
                    <a:pt x="656" y="2649"/>
                    <a:pt x="3198" y="700"/>
                    <a:pt x="5361" y="177"/>
                  </a:cubicBezTo>
                  <a:lnTo>
                    <a:pt x="5317" y="0"/>
                  </a:lnTo>
                  <a:close/>
                </a:path>
              </a:pathLst>
            </a:custGeom>
            <a:solidFill>
              <a:srgbClr val="000000"/>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sp>
          <p:nvSpPr>
            <p:cNvPr id="78" name="Google Shape;4259;p49">
              <a:extLst>
                <a:ext uri="{FF2B5EF4-FFF2-40B4-BE49-F238E27FC236}">
                  <a16:creationId xmlns:a16="http://schemas.microsoft.com/office/drawing/2014/main" id="{06F791E1-E9DA-1C23-2342-E62A77544D65}"/>
                </a:ext>
              </a:extLst>
            </p:cNvPr>
            <p:cNvSpPr/>
            <p:nvPr/>
          </p:nvSpPr>
          <p:spPr>
            <a:xfrm>
              <a:off x="6700486" y="2288764"/>
              <a:ext cx="49850" cy="48100"/>
            </a:xfrm>
            <a:custGeom>
              <a:avLst/>
              <a:gdLst/>
              <a:ahLst/>
              <a:cxnLst/>
              <a:rect l="l" t="t" r="r" b="b"/>
              <a:pathLst>
                <a:path w="1994" h="1924" extrusionOk="0">
                  <a:moveTo>
                    <a:pt x="1930" y="0"/>
                  </a:moveTo>
                  <a:cubicBezTo>
                    <a:pt x="1161" y="278"/>
                    <a:pt x="259" y="965"/>
                    <a:pt x="1" y="1873"/>
                  </a:cubicBezTo>
                  <a:lnTo>
                    <a:pt x="171" y="1924"/>
                  </a:lnTo>
                  <a:cubicBezTo>
                    <a:pt x="417" y="1079"/>
                    <a:pt x="1287" y="423"/>
                    <a:pt x="1994" y="170"/>
                  </a:cubicBezTo>
                  <a:lnTo>
                    <a:pt x="1930" y="0"/>
                  </a:lnTo>
                  <a:close/>
                </a:path>
              </a:pathLst>
            </a:custGeom>
            <a:solidFill>
              <a:srgbClr val="000000"/>
            </a:solidFill>
            <a:ln>
              <a:noFill/>
            </a:ln>
          </p:spPr>
          <p:txBody>
            <a:bodyPr spcFirstLastPara="1" wrap="square" lIns="243828" tIns="243828" rIns="243828" bIns="243828" anchor="ctr" anchorCtr="0">
              <a:noAutofit/>
            </a:bodyPr>
            <a:lstStyle/>
            <a:p>
              <a:pPr defTabSz="2438674">
                <a:buClr>
                  <a:srgbClr val="000000"/>
                </a:buClr>
              </a:pPr>
              <a:endParaRPr sz="2400" kern="0">
                <a:solidFill>
                  <a:srgbClr val="000000"/>
                </a:solidFill>
                <a:latin typeface="Arial"/>
                <a:cs typeface="Arial"/>
                <a:sym typeface="Arial"/>
              </a:endParaRPr>
            </a:p>
          </p:txBody>
        </p:sp>
      </p:grpSp>
      <p:sp>
        <p:nvSpPr>
          <p:cNvPr id="79" name="Google Shape;397;p36">
            <a:extLst>
              <a:ext uri="{FF2B5EF4-FFF2-40B4-BE49-F238E27FC236}">
                <a16:creationId xmlns:a16="http://schemas.microsoft.com/office/drawing/2014/main" id="{7F22C3F3-DF43-8DDF-7A6C-80E8AAA8E6C4}"/>
              </a:ext>
            </a:extLst>
          </p:cNvPr>
          <p:cNvSpPr txBox="1"/>
          <p:nvPr/>
        </p:nvSpPr>
        <p:spPr>
          <a:xfrm>
            <a:off x="1307692" y="2000842"/>
            <a:ext cx="2349287" cy="574050"/>
          </a:xfrm>
          <a:prstGeom prst="rect">
            <a:avLst/>
          </a:prstGeom>
          <a:solidFill>
            <a:srgbClr val="FF8026"/>
          </a:solidFill>
          <a:ln>
            <a:noFill/>
          </a:ln>
        </p:spPr>
        <p:txBody>
          <a:bodyPr spcFirstLastPara="1" wrap="square" lIns="243828" tIns="243828" rIns="243828" bIns="243828" anchor="ctr" anchorCtr="0">
            <a:noAutofit/>
          </a:bodyPr>
          <a:lstStyle/>
          <a:p>
            <a:pPr algn="r" defTabSz="2438674">
              <a:buClr>
                <a:srgbClr val="000000"/>
              </a:buClr>
            </a:pPr>
            <a:r>
              <a:rPr lang="en-US" sz="2000" b="1" kern="0" dirty="0">
                <a:solidFill>
                  <a:schemeClr val="bg1"/>
                </a:solidFill>
                <a:latin typeface="Century Gothic" panose="020B0502020202020204" pitchFamily="34" charset="0"/>
                <a:ea typeface="Nunito Sans"/>
                <a:cs typeface="Nunito Sans"/>
                <a:sym typeface="Nunito Sans"/>
              </a:rPr>
              <a:t>Title Here</a:t>
            </a:r>
          </a:p>
        </p:txBody>
      </p:sp>
      <p:sp>
        <p:nvSpPr>
          <p:cNvPr id="82" name="Google Shape;398;p36">
            <a:extLst>
              <a:ext uri="{FF2B5EF4-FFF2-40B4-BE49-F238E27FC236}">
                <a16:creationId xmlns:a16="http://schemas.microsoft.com/office/drawing/2014/main" id="{56B4BFEF-D76C-97AB-C6A0-BA57055F413F}"/>
              </a:ext>
            </a:extLst>
          </p:cNvPr>
          <p:cNvSpPr txBox="1"/>
          <p:nvPr/>
        </p:nvSpPr>
        <p:spPr>
          <a:xfrm>
            <a:off x="1315969" y="2520885"/>
            <a:ext cx="2341011" cy="952819"/>
          </a:xfrm>
          <a:prstGeom prst="rect">
            <a:avLst/>
          </a:prstGeom>
          <a:noFill/>
          <a:ln>
            <a:noFill/>
          </a:ln>
        </p:spPr>
        <p:txBody>
          <a:bodyPr spcFirstLastPara="1" wrap="square" lIns="243828" tIns="243828" rIns="243828" bIns="243828" anchor="ctr" anchorCtr="0">
            <a:noAutofit/>
          </a:bodyPr>
          <a:lstStyle/>
          <a:p>
            <a:pPr algn="r" defTabSz="2438674">
              <a:buClr>
                <a:srgbClr val="000000"/>
              </a:buClr>
            </a:pPr>
            <a:r>
              <a:rPr lang="en-US" sz="1600" kern="0" dirty="0">
                <a:solidFill>
                  <a:srgbClr val="191919"/>
                </a:solidFill>
                <a:latin typeface="Century Gothic" panose="020B0502020202020204" pitchFamily="34" charset="0"/>
                <a:ea typeface="Assistant Light"/>
                <a:cs typeface="Assistant Light"/>
                <a:sym typeface="Assistant Light"/>
              </a:rPr>
              <a:t>Lorem Ipsum is simply dummy text</a:t>
            </a:r>
          </a:p>
        </p:txBody>
      </p:sp>
      <p:sp>
        <p:nvSpPr>
          <p:cNvPr id="83" name="Google Shape;397;p36">
            <a:extLst>
              <a:ext uri="{FF2B5EF4-FFF2-40B4-BE49-F238E27FC236}">
                <a16:creationId xmlns:a16="http://schemas.microsoft.com/office/drawing/2014/main" id="{670B35FA-117C-6A94-9962-D9EBE2E95F52}"/>
              </a:ext>
            </a:extLst>
          </p:cNvPr>
          <p:cNvSpPr txBox="1"/>
          <p:nvPr/>
        </p:nvSpPr>
        <p:spPr>
          <a:xfrm>
            <a:off x="1307692" y="4038762"/>
            <a:ext cx="2349287" cy="574050"/>
          </a:xfrm>
          <a:prstGeom prst="rect">
            <a:avLst/>
          </a:prstGeom>
          <a:solidFill>
            <a:srgbClr val="F26363"/>
          </a:solidFill>
          <a:ln>
            <a:noFill/>
          </a:ln>
        </p:spPr>
        <p:txBody>
          <a:bodyPr spcFirstLastPara="1" wrap="square" lIns="243828" tIns="243828" rIns="243828" bIns="243828" anchor="ctr" anchorCtr="0">
            <a:noAutofit/>
          </a:bodyPr>
          <a:lstStyle/>
          <a:p>
            <a:pPr algn="r" defTabSz="2438674">
              <a:buClr>
                <a:srgbClr val="000000"/>
              </a:buClr>
            </a:pPr>
            <a:r>
              <a:rPr lang="en-US" sz="2000" b="1" kern="0" dirty="0">
                <a:solidFill>
                  <a:schemeClr val="bg1"/>
                </a:solidFill>
                <a:latin typeface="Century Gothic" panose="020B0502020202020204" pitchFamily="34" charset="0"/>
                <a:ea typeface="Nunito Sans"/>
                <a:cs typeface="Nunito Sans"/>
                <a:sym typeface="Nunito Sans"/>
              </a:rPr>
              <a:t>Title Here</a:t>
            </a:r>
          </a:p>
        </p:txBody>
      </p:sp>
      <p:sp>
        <p:nvSpPr>
          <p:cNvPr id="84" name="Google Shape;398;p36">
            <a:extLst>
              <a:ext uri="{FF2B5EF4-FFF2-40B4-BE49-F238E27FC236}">
                <a16:creationId xmlns:a16="http://schemas.microsoft.com/office/drawing/2014/main" id="{DAD5A2C4-562E-962F-3B95-CCA65C1CDD78}"/>
              </a:ext>
            </a:extLst>
          </p:cNvPr>
          <p:cNvSpPr txBox="1"/>
          <p:nvPr/>
        </p:nvSpPr>
        <p:spPr>
          <a:xfrm>
            <a:off x="1315969" y="4558805"/>
            <a:ext cx="2341011" cy="952819"/>
          </a:xfrm>
          <a:prstGeom prst="rect">
            <a:avLst/>
          </a:prstGeom>
          <a:noFill/>
          <a:ln>
            <a:noFill/>
          </a:ln>
        </p:spPr>
        <p:txBody>
          <a:bodyPr spcFirstLastPara="1" wrap="square" lIns="243828" tIns="243828" rIns="243828" bIns="243828" anchor="ctr" anchorCtr="0">
            <a:noAutofit/>
          </a:bodyPr>
          <a:lstStyle/>
          <a:p>
            <a:pPr algn="r" defTabSz="2438674">
              <a:buClr>
                <a:srgbClr val="000000"/>
              </a:buClr>
            </a:pPr>
            <a:r>
              <a:rPr lang="en-US" sz="1600" kern="0" dirty="0">
                <a:solidFill>
                  <a:srgbClr val="191919"/>
                </a:solidFill>
                <a:latin typeface="Century Gothic" panose="020B0502020202020204" pitchFamily="34" charset="0"/>
                <a:ea typeface="Assistant Light"/>
                <a:cs typeface="Assistant Light"/>
                <a:sym typeface="Assistant Light"/>
              </a:rPr>
              <a:t>Lorem Ipsum is simply dummy text</a:t>
            </a:r>
          </a:p>
        </p:txBody>
      </p:sp>
      <p:sp>
        <p:nvSpPr>
          <p:cNvPr id="85" name="Google Shape;397;p36">
            <a:extLst>
              <a:ext uri="{FF2B5EF4-FFF2-40B4-BE49-F238E27FC236}">
                <a16:creationId xmlns:a16="http://schemas.microsoft.com/office/drawing/2014/main" id="{B4CE3926-574E-1BB9-F7F7-CEF368F1E67B}"/>
              </a:ext>
            </a:extLst>
          </p:cNvPr>
          <p:cNvSpPr txBox="1"/>
          <p:nvPr/>
        </p:nvSpPr>
        <p:spPr>
          <a:xfrm>
            <a:off x="8535019" y="4472885"/>
            <a:ext cx="2349287" cy="574050"/>
          </a:xfrm>
          <a:prstGeom prst="rect">
            <a:avLst/>
          </a:prstGeom>
          <a:solidFill>
            <a:srgbClr val="A8436F"/>
          </a:solidFill>
          <a:ln>
            <a:noFill/>
          </a:ln>
        </p:spPr>
        <p:txBody>
          <a:bodyPr spcFirstLastPara="1" wrap="square" lIns="243828" tIns="243828" rIns="243828" bIns="243828" anchor="ctr" anchorCtr="0">
            <a:noAutofit/>
          </a:bodyPr>
          <a:lstStyle/>
          <a:p>
            <a:pPr defTabSz="2438674">
              <a:buClr>
                <a:srgbClr val="000000"/>
              </a:buClr>
            </a:pPr>
            <a:r>
              <a:rPr lang="en-US" sz="2000" b="1" kern="0" dirty="0">
                <a:solidFill>
                  <a:schemeClr val="bg1"/>
                </a:solidFill>
                <a:latin typeface="Century Gothic" panose="020B0502020202020204" pitchFamily="34" charset="0"/>
                <a:ea typeface="Nunito Sans"/>
                <a:cs typeface="Nunito Sans"/>
                <a:sym typeface="Nunito Sans"/>
              </a:rPr>
              <a:t>Title Here</a:t>
            </a:r>
          </a:p>
        </p:txBody>
      </p:sp>
      <p:sp>
        <p:nvSpPr>
          <p:cNvPr id="86" name="Google Shape;398;p36">
            <a:extLst>
              <a:ext uri="{FF2B5EF4-FFF2-40B4-BE49-F238E27FC236}">
                <a16:creationId xmlns:a16="http://schemas.microsoft.com/office/drawing/2014/main" id="{6E3D6408-6A94-7813-D3B8-6FCE9F2BD6B9}"/>
              </a:ext>
            </a:extLst>
          </p:cNvPr>
          <p:cNvSpPr txBox="1"/>
          <p:nvPr/>
        </p:nvSpPr>
        <p:spPr>
          <a:xfrm>
            <a:off x="8543296" y="4992928"/>
            <a:ext cx="2341011" cy="952819"/>
          </a:xfrm>
          <a:prstGeom prst="rect">
            <a:avLst/>
          </a:prstGeom>
          <a:noFill/>
          <a:ln>
            <a:noFill/>
          </a:ln>
        </p:spPr>
        <p:txBody>
          <a:bodyPr spcFirstLastPara="1" wrap="square" lIns="243828" tIns="243828" rIns="243828" bIns="243828" anchor="ctr" anchorCtr="0">
            <a:noAutofit/>
          </a:bodyPr>
          <a:lstStyle/>
          <a:p>
            <a:pPr defTabSz="2438674">
              <a:buClr>
                <a:srgbClr val="000000"/>
              </a:buClr>
            </a:pPr>
            <a:r>
              <a:rPr lang="en-US" sz="1600" kern="0" dirty="0">
                <a:solidFill>
                  <a:srgbClr val="191919"/>
                </a:solidFill>
                <a:latin typeface="Century Gothic" panose="020B0502020202020204" pitchFamily="34" charset="0"/>
                <a:ea typeface="Assistant Light"/>
                <a:cs typeface="Assistant Light"/>
                <a:sym typeface="Assistant Light"/>
              </a:rPr>
              <a:t>Lorem Ipsum is simply dummy text</a:t>
            </a:r>
          </a:p>
        </p:txBody>
      </p:sp>
      <p:sp>
        <p:nvSpPr>
          <p:cNvPr id="87" name="Google Shape;397;p36">
            <a:extLst>
              <a:ext uri="{FF2B5EF4-FFF2-40B4-BE49-F238E27FC236}">
                <a16:creationId xmlns:a16="http://schemas.microsoft.com/office/drawing/2014/main" id="{B320CD67-254B-A8B4-3E98-FE3801C4B8FA}"/>
              </a:ext>
            </a:extLst>
          </p:cNvPr>
          <p:cNvSpPr txBox="1"/>
          <p:nvPr/>
        </p:nvSpPr>
        <p:spPr>
          <a:xfrm>
            <a:off x="8535019" y="2866098"/>
            <a:ext cx="2349287" cy="574050"/>
          </a:xfrm>
          <a:prstGeom prst="rect">
            <a:avLst/>
          </a:prstGeom>
          <a:solidFill>
            <a:srgbClr val="7DD1CE"/>
          </a:solidFill>
          <a:ln>
            <a:noFill/>
          </a:ln>
        </p:spPr>
        <p:txBody>
          <a:bodyPr spcFirstLastPara="1" wrap="square" lIns="243828" tIns="243828" rIns="243828" bIns="243828" anchor="ctr" anchorCtr="0">
            <a:noAutofit/>
          </a:bodyPr>
          <a:lstStyle/>
          <a:p>
            <a:pPr defTabSz="2438674">
              <a:buClr>
                <a:srgbClr val="000000"/>
              </a:buClr>
            </a:pPr>
            <a:r>
              <a:rPr lang="en-US" sz="2000" b="1" kern="0" dirty="0">
                <a:solidFill>
                  <a:schemeClr val="bg1"/>
                </a:solidFill>
                <a:latin typeface="Century Gothic" panose="020B0502020202020204" pitchFamily="34" charset="0"/>
                <a:ea typeface="Nunito Sans"/>
                <a:cs typeface="Nunito Sans"/>
                <a:sym typeface="Nunito Sans"/>
              </a:rPr>
              <a:t>Title Here</a:t>
            </a:r>
          </a:p>
        </p:txBody>
      </p:sp>
      <p:sp>
        <p:nvSpPr>
          <p:cNvPr id="88" name="Google Shape;398;p36">
            <a:extLst>
              <a:ext uri="{FF2B5EF4-FFF2-40B4-BE49-F238E27FC236}">
                <a16:creationId xmlns:a16="http://schemas.microsoft.com/office/drawing/2014/main" id="{B8C8BEFF-DCFC-862F-7103-2AEE9722E425}"/>
              </a:ext>
            </a:extLst>
          </p:cNvPr>
          <p:cNvSpPr txBox="1"/>
          <p:nvPr/>
        </p:nvSpPr>
        <p:spPr>
          <a:xfrm>
            <a:off x="8543296" y="3386141"/>
            <a:ext cx="2341011" cy="952819"/>
          </a:xfrm>
          <a:prstGeom prst="rect">
            <a:avLst/>
          </a:prstGeom>
          <a:noFill/>
          <a:ln>
            <a:noFill/>
          </a:ln>
        </p:spPr>
        <p:txBody>
          <a:bodyPr spcFirstLastPara="1" wrap="square" lIns="243828" tIns="243828" rIns="243828" bIns="243828" anchor="ctr" anchorCtr="0">
            <a:noAutofit/>
          </a:bodyPr>
          <a:lstStyle/>
          <a:p>
            <a:pPr defTabSz="2438674">
              <a:buClr>
                <a:srgbClr val="000000"/>
              </a:buClr>
            </a:pPr>
            <a:r>
              <a:rPr lang="en-US" sz="1600" kern="0" dirty="0">
                <a:solidFill>
                  <a:srgbClr val="191919"/>
                </a:solidFill>
                <a:latin typeface="Century Gothic" panose="020B0502020202020204" pitchFamily="34" charset="0"/>
                <a:ea typeface="Assistant Light"/>
                <a:cs typeface="Assistant Light"/>
                <a:sym typeface="Assistant Light"/>
              </a:rPr>
              <a:t>Lorem Ipsum is simply dummy text</a:t>
            </a:r>
          </a:p>
        </p:txBody>
      </p:sp>
    </p:spTree>
    <p:extLst>
      <p:ext uri="{BB962C8B-B14F-4D97-AF65-F5344CB8AC3E}">
        <p14:creationId xmlns:p14="http://schemas.microsoft.com/office/powerpoint/2010/main" val="1601018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ounded Rectangle 88">
            <a:extLst>
              <a:ext uri="{FF2B5EF4-FFF2-40B4-BE49-F238E27FC236}">
                <a16:creationId xmlns:a16="http://schemas.microsoft.com/office/drawing/2014/main" id="{C30081FA-6678-D837-7DC6-28B6C75E5627}"/>
              </a:ext>
            </a:extLst>
          </p:cNvPr>
          <p:cNvSpPr/>
          <p:nvPr/>
        </p:nvSpPr>
        <p:spPr>
          <a:xfrm>
            <a:off x="8242820" y="4796229"/>
            <a:ext cx="3288781" cy="1794977"/>
          </a:xfrm>
          <a:prstGeom prst="roundRect">
            <a:avLst>
              <a:gd name="adj" fmla="val 7343"/>
            </a:avLst>
          </a:prstGeom>
          <a:noFill/>
          <a:ln w="12700">
            <a:solidFill>
              <a:srgbClr val="FFA82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F1965E48-918E-1D33-9110-FB6707302C01}"/>
              </a:ext>
            </a:extLst>
          </p:cNvPr>
          <p:cNvSpPr/>
          <p:nvPr/>
        </p:nvSpPr>
        <p:spPr>
          <a:xfrm>
            <a:off x="8242820" y="1636285"/>
            <a:ext cx="3288781" cy="1868915"/>
          </a:xfrm>
          <a:prstGeom prst="roundRect">
            <a:avLst>
              <a:gd name="adj" fmla="val 7343"/>
            </a:avLst>
          </a:prstGeom>
          <a:noFill/>
          <a:ln w="12700">
            <a:solidFill>
              <a:srgbClr val="00BAB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a16="http://schemas.microsoft.com/office/drawing/2014/main" id="{8B9DACF9-5E16-9839-D49F-7FAD522CC43E}"/>
              </a:ext>
            </a:extLst>
          </p:cNvPr>
          <p:cNvSpPr/>
          <p:nvPr/>
        </p:nvSpPr>
        <p:spPr>
          <a:xfrm>
            <a:off x="414533" y="3007885"/>
            <a:ext cx="2650083" cy="1997784"/>
          </a:xfrm>
          <a:prstGeom prst="roundRect">
            <a:avLst>
              <a:gd name="adj" fmla="val 7343"/>
            </a:avLst>
          </a:prstGeom>
          <a:noFill/>
          <a:ln w="12700">
            <a:solidFill>
              <a:srgbClr val="3850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oogle Shape;4279;p51">
            <a:extLst>
              <a:ext uri="{FF2B5EF4-FFF2-40B4-BE49-F238E27FC236}">
                <a16:creationId xmlns:a16="http://schemas.microsoft.com/office/drawing/2014/main" id="{E33B73B0-1C29-46E1-CD0E-C6256C578596}"/>
              </a:ext>
            </a:extLst>
          </p:cNvPr>
          <p:cNvGrpSpPr/>
          <p:nvPr/>
        </p:nvGrpSpPr>
        <p:grpSpPr>
          <a:xfrm>
            <a:off x="6739794" y="1747382"/>
            <a:ext cx="1536892" cy="1192966"/>
            <a:chOff x="1145300" y="2753225"/>
            <a:chExt cx="173375" cy="134575"/>
          </a:xfrm>
        </p:grpSpPr>
        <p:sp>
          <p:nvSpPr>
            <p:cNvPr id="70" name="Google Shape;4280;p51">
              <a:extLst>
                <a:ext uri="{FF2B5EF4-FFF2-40B4-BE49-F238E27FC236}">
                  <a16:creationId xmlns:a16="http://schemas.microsoft.com/office/drawing/2014/main" id="{F1FD89AA-51CE-64C4-E34C-F7660BD20E95}"/>
                </a:ext>
              </a:extLst>
            </p:cNvPr>
            <p:cNvSpPr/>
            <p:nvPr/>
          </p:nvSpPr>
          <p:spPr>
            <a:xfrm>
              <a:off x="1145300" y="2753225"/>
              <a:ext cx="173375" cy="134575"/>
            </a:xfrm>
            <a:custGeom>
              <a:avLst/>
              <a:gdLst/>
              <a:ahLst/>
              <a:cxnLst/>
              <a:rect l="l" t="t" r="r" b="b"/>
              <a:pathLst>
                <a:path w="6935" h="5383" extrusionOk="0">
                  <a:moveTo>
                    <a:pt x="3921" y="1"/>
                  </a:moveTo>
                  <a:cubicBezTo>
                    <a:pt x="3730" y="1"/>
                    <a:pt x="3544" y="15"/>
                    <a:pt x="3371" y="43"/>
                  </a:cubicBezTo>
                  <a:cubicBezTo>
                    <a:pt x="520" y="514"/>
                    <a:pt x="0" y="5383"/>
                    <a:pt x="2910" y="5383"/>
                  </a:cubicBezTo>
                  <a:cubicBezTo>
                    <a:pt x="3038" y="5383"/>
                    <a:pt x="3173" y="5373"/>
                    <a:pt x="3314" y="5354"/>
                  </a:cubicBezTo>
                  <a:cubicBezTo>
                    <a:pt x="5005" y="5114"/>
                    <a:pt x="6935" y="2932"/>
                    <a:pt x="6184" y="1178"/>
                  </a:cubicBezTo>
                  <a:cubicBezTo>
                    <a:pt x="5820" y="326"/>
                    <a:pt x="4814" y="1"/>
                    <a:pt x="3921" y="1"/>
                  </a:cubicBezTo>
                  <a:close/>
                </a:path>
              </a:pathLst>
            </a:custGeom>
            <a:solidFill>
              <a:srgbClr val="00BAB5"/>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71" name="Google Shape;4281;p51">
              <a:extLst>
                <a:ext uri="{FF2B5EF4-FFF2-40B4-BE49-F238E27FC236}">
                  <a16:creationId xmlns:a16="http://schemas.microsoft.com/office/drawing/2014/main" id="{64E26629-DD83-6B9A-E101-760BB31F4A12}"/>
                </a:ext>
              </a:extLst>
            </p:cNvPr>
            <p:cNvSpPr/>
            <p:nvPr/>
          </p:nvSpPr>
          <p:spPr>
            <a:xfrm>
              <a:off x="1252425" y="2768250"/>
              <a:ext cx="15950" cy="13850"/>
            </a:xfrm>
            <a:custGeom>
              <a:avLst/>
              <a:gdLst/>
              <a:ahLst/>
              <a:cxnLst/>
              <a:rect l="l" t="t" r="r" b="b"/>
              <a:pathLst>
                <a:path w="638" h="554" extrusionOk="0">
                  <a:moveTo>
                    <a:pt x="421" y="1"/>
                  </a:moveTo>
                  <a:cubicBezTo>
                    <a:pt x="279" y="1"/>
                    <a:pt x="107" y="176"/>
                    <a:pt x="58" y="275"/>
                  </a:cubicBezTo>
                  <a:cubicBezTo>
                    <a:pt x="26" y="344"/>
                    <a:pt x="1" y="451"/>
                    <a:pt x="64" y="514"/>
                  </a:cubicBezTo>
                  <a:cubicBezTo>
                    <a:pt x="92" y="543"/>
                    <a:pt x="129" y="553"/>
                    <a:pt x="166" y="553"/>
                  </a:cubicBezTo>
                  <a:cubicBezTo>
                    <a:pt x="212" y="553"/>
                    <a:pt x="259" y="538"/>
                    <a:pt x="297" y="521"/>
                  </a:cubicBezTo>
                  <a:cubicBezTo>
                    <a:pt x="329" y="502"/>
                    <a:pt x="360" y="483"/>
                    <a:pt x="392" y="464"/>
                  </a:cubicBezTo>
                  <a:cubicBezTo>
                    <a:pt x="480" y="401"/>
                    <a:pt x="638" y="218"/>
                    <a:pt x="568" y="104"/>
                  </a:cubicBezTo>
                  <a:cubicBezTo>
                    <a:pt x="562" y="85"/>
                    <a:pt x="549" y="67"/>
                    <a:pt x="531" y="48"/>
                  </a:cubicBezTo>
                  <a:cubicBezTo>
                    <a:pt x="499" y="14"/>
                    <a:pt x="461" y="1"/>
                    <a:pt x="421"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72" name="Google Shape;4282;p51">
              <a:extLst>
                <a:ext uri="{FF2B5EF4-FFF2-40B4-BE49-F238E27FC236}">
                  <a16:creationId xmlns:a16="http://schemas.microsoft.com/office/drawing/2014/main" id="{99B15059-15C2-E895-D128-7FDCFA7309A9}"/>
                </a:ext>
              </a:extLst>
            </p:cNvPr>
            <p:cNvSpPr/>
            <p:nvPr/>
          </p:nvSpPr>
          <p:spPr>
            <a:xfrm>
              <a:off x="1267400" y="2775425"/>
              <a:ext cx="8700" cy="8225"/>
            </a:xfrm>
            <a:custGeom>
              <a:avLst/>
              <a:gdLst/>
              <a:ahLst/>
              <a:cxnLst/>
              <a:rect l="l" t="t" r="r" b="b"/>
              <a:pathLst>
                <a:path w="348" h="329" extrusionOk="0">
                  <a:moveTo>
                    <a:pt x="253" y="0"/>
                  </a:moveTo>
                  <a:cubicBezTo>
                    <a:pt x="159" y="13"/>
                    <a:pt x="70" y="70"/>
                    <a:pt x="32" y="164"/>
                  </a:cubicBezTo>
                  <a:cubicBezTo>
                    <a:pt x="1" y="227"/>
                    <a:pt x="1" y="328"/>
                    <a:pt x="96" y="328"/>
                  </a:cubicBezTo>
                  <a:cubicBezTo>
                    <a:pt x="196" y="322"/>
                    <a:pt x="278" y="259"/>
                    <a:pt x="323" y="164"/>
                  </a:cubicBezTo>
                  <a:cubicBezTo>
                    <a:pt x="348" y="101"/>
                    <a:pt x="348" y="0"/>
                    <a:pt x="253"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73" name="Google Shape;4283;p51">
              <a:extLst>
                <a:ext uri="{FF2B5EF4-FFF2-40B4-BE49-F238E27FC236}">
                  <a16:creationId xmlns:a16="http://schemas.microsoft.com/office/drawing/2014/main" id="{34F4A5E4-41E8-CCF1-4593-AC8252B8EC29}"/>
                </a:ext>
              </a:extLst>
            </p:cNvPr>
            <p:cNvSpPr/>
            <p:nvPr/>
          </p:nvSpPr>
          <p:spPr>
            <a:xfrm>
              <a:off x="1261100" y="2790075"/>
              <a:ext cx="8375" cy="7275"/>
            </a:xfrm>
            <a:custGeom>
              <a:avLst/>
              <a:gdLst/>
              <a:ahLst/>
              <a:cxnLst/>
              <a:rect l="l" t="t" r="r" b="b"/>
              <a:pathLst>
                <a:path w="335" h="291" extrusionOk="0">
                  <a:moveTo>
                    <a:pt x="237" y="1"/>
                  </a:moveTo>
                  <a:cubicBezTo>
                    <a:pt x="197" y="1"/>
                    <a:pt x="152" y="21"/>
                    <a:pt x="127" y="39"/>
                  </a:cubicBezTo>
                  <a:lnTo>
                    <a:pt x="108" y="58"/>
                  </a:lnTo>
                  <a:cubicBezTo>
                    <a:pt x="57" y="95"/>
                    <a:pt x="1" y="165"/>
                    <a:pt x="20" y="234"/>
                  </a:cubicBezTo>
                  <a:cubicBezTo>
                    <a:pt x="26" y="234"/>
                    <a:pt x="26" y="240"/>
                    <a:pt x="26" y="247"/>
                  </a:cubicBezTo>
                  <a:cubicBezTo>
                    <a:pt x="37" y="279"/>
                    <a:pt x="62" y="290"/>
                    <a:pt x="91" y="290"/>
                  </a:cubicBezTo>
                  <a:cubicBezTo>
                    <a:pt x="130" y="290"/>
                    <a:pt x="177" y="269"/>
                    <a:pt x="202" y="247"/>
                  </a:cubicBezTo>
                  <a:lnTo>
                    <a:pt x="240" y="215"/>
                  </a:lnTo>
                  <a:cubicBezTo>
                    <a:pt x="284" y="190"/>
                    <a:pt x="335" y="127"/>
                    <a:pt x="316" y="76"/>
                  </a:cubicBezTo>
                  <a:cubicBezTo>
                    <a:pt x="316" y="64"/>
                    <a:pt x="303" y="58"/>
                    <a:pt x="303" y="45"/>
                  </a:cubicBezTo>
                  <a:cubicBezTo>
                    <a:pt x="292" y="12"/>
                    <a:pt x="266" y="1"/>
                    <a:pt x="237"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74" name="Google Shape;4284;p51">
              <a:extLst>
                <a:ext uri="{FF2B5EF4-FFF2-40B4-BE49-F238E27FC236}">
                  <a16:creationId xmlns:a16="http://schemas.microsoft.com/office/drawing/2014/main" id="{BBF96C94-AA6E-9CEC-DD30-DBD00748BEE2}"/>
                </a:ext>
              </a:extLst>
            </p:cNvPr>
            <p:cNvSpPr/>
            <p:nvPr/>
          </p:nvSpPr>
          <p:spPr>
            <a:xfrm>
              <a:off x="1250225" y="2787100"/>
              <a:ext cx="6400" cy="6725"/>
            </a:xfrm>
            <a:custGeom>
              <a:avLst/>
              <a:gdLst/>
              <a:ahLst/>
              <a:cxnLst/>
              <a:rect l="l" t="t" r="r" b="b"/>
              <a:pathLst>
                <a:path w="256" h="269" extrusionOk="0">
                  <a:moveTo>
                    <a:pt x="202" y="0"/>
                  </a:moveTo>
                  <a:cubicBezTo>
                    <a:pt x="153" y="0"/>
                    <a:pt x="75" y="48"/>
                    <a:pt x="45" y="82"/>
                  </a:cubicBezTo>
                  <a:cubicBezTo>
                    <a:pt x="7" y="120"/>
                    <a:pt x="0" y="183"/>
                    <a:pt x="19" y="233"/>
                  </a:cubicBezTo>
                  <a:cubicBezTo>
                    <a:pt x="32" y="258"/>
                    <a:pt x="50" y="268"/>
                    <a:pt x="70" y="268"/>
                  </a:cubicBezTo>
                  <a:cubicBezTo>
                    <a:pt x="131" y="268"/>
                    <a:pt x="213" y="175"/>
                    <a:pt x="228" y="132"/>
                  </a:cubicBezTo>
                  <a:cubicBezTo>
                    <a:pt x="234" y="113"/>
                    <a:pt x="240" y="101"/>
                    <a:pt x="240" y="82"/>
                  </a:cubicBezTo>
                  <a:cubicBezTo>
                    <a:pt x="255" y="21"/>
                    <a:pt x="235" y="0"/>
                    <a:pt x="202"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75" name="Google Shape;4285;p51">
              <a:extLst>
                <a:ext uri="{FF2B5EF4-FFF2-40B4-BE49-F238E27FC236}">
                  <a16:creationId xmlns:a16="http://schemas.microsoft.com/office/drawing/2014/main" id="{AA3AD84A-9812-C303-7ECF-1166C4121550}"/>
                </a:ext>
              </a:extLst>
            </p:cNvPr>
            <p:cNvSpPr/>
            <p:nvPr/>
          </p:nvSpPr>
          <p:spPr>
            <a:xfrm>
              <a:off x="1207325" y="2798150"/>
              <a:ext cx="7125" cy="6800"/>
            </a:xfrm>
            <a:custGeom>
              <a:avLst/>
              <a:gdLst/>
              <a:ahLst/>
              <a:cxnLst/>
              <a:rect l="l" t="t" r="r" b="b"/>
              <a:pathLst>
                <a:path w="285" h="272" extrusionOk="0">
                  <a:moveTo>
                    <a:pt x="221" y="1"/>
                  </a:moveTo>
                  <a:cubicBezTo>
                    <a:pt x="154" y="1"/>
                    <a:pt x="46" y="101"/>
                    <a:pt x="32" y="138"/>
                  </a:cubicBezTo>
                  <a:cubicBezTo>
                    <a:pt x="7" y="189"/>
                    <a:pt x="1" y="245"/>
                    <a:pt x="58" y="264"/>
                  </a:cubicBezTo>
                  <a:cubicBezTo>
                    <a:pt x="68" y="269"/>
                    <a:pt x="79" y="272"/>
                    <a:pt x="90" y="272"/>
                  </a:cubicBezTo>
                  <a:cubicBezTo>
                    <a:pt x="133" y="272"/>
                    <a:pt x="180" y="238"/>
                    <a:pt x="215" y="208"/>
                  </a:cubicBezTo>
                  <a:cubicBezTo>
                    <a:pt x="260" y="170"/>
                    <a:pt x="285" y="107"/>
                    <a:pt x="272" y="50"/>
                  </a:cubicBezTo>
                  <a:cubicBezTo>
                    <a:pt x="265" y="14"/>
                    <a:pt x="246" y="1"/>
                    <a:pt x="221"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76" name="Google Shape;4286;p51">
              <a:extLst>
                <a:ext uri="{FF2B5EF4-FFF2-40B4-BE49-F238E27FC236}">
                  <a16:creationId xmlns:a16="http://schemas.microsoft.com/office/drawing/2014/main" id="{B35CF56E-0A98-9D7B-98AC-08421C2D1B03}"/>
                </a:ext>
              </a:extLst>
            </p:cNvPr>
            <p:cNvSpPr/>
            <p:nvPr/>
          </p:nvSpPr>
          <p:spPr>
            <a:xfrm>
              <a:off x="1216275" y="2827200"/>
              <a:ext cx="9375" cy="6875"/>
            </a:xfrm>
            <a:custGeom>
              <a:avLst/>
              <a:gdLst/>
              <a:ahLst/>
              <a:cxnLst/>
              <a:rect l="l" t="t" r="r" b="b"/>
              <a:pathLst>
                <a:path w="375" h="275" extrusionOk="0">
                  <a:moveTo>
                    <a:pt x="215" y="1"/>
                  </a:moveTo>
                  <a:cubicBezTo>
                    <a:pt x="141" y="1"/>
                    <a:pt x="62" y="90"/>
                    <a:pt x="40" y="143"/>
                  </a:cubicBezTo>
                  <a:cubicBezTo>
                    <a:pt x="1" y="222"/>
                    <a:pt x="39" y="275"/>
                    <a:pt x="104" y="275"/>
                  </a:cubicBezTo>
                  <a:cubicBezTo>
                    <a:pt x="121" y="275"/>
                    <a:pt x="140" y="271"/>
                    <a:pt x="160" y="263"/>
                  </a:cubicBezTo>
                  <a:lnTo>
                    <a:pt x="185" y="250"/>
                  </a:lnTo>
                  <a:cubicBezTo>
                    <a:pt x="261" y="225"/>
                    <a:pt x="375" y="80"/>
                    <a:pt x="274" y="17"/>
                  </a:cubicBezTo>
                  <a:lnTo>
                    <a:pt x="255" y="11"/>
                  </a:lnTo>
                  <a:cubicBezTo>
                    <a:pt x="242" y="4"/>
                    <a:pt x="229" y="1"/>
                    <a:pt x="21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77" name="Google Shape;4287;p51">
              <a:extLst>
                <a:ext uri="{FF2B5EF4-FFF2-40B4-BE49-F238E27FC236}">
                  <a16:creationId xmlns:a16="http://schemas.microsoft.com/office/drawing/2014/main" id="{4E9D3178-9314-7603-8CB4-FF0D7635626E}"/>
                </a:ext>
              </a:extLst>
            </p:cNvPr>
            <p:cNvSpPr/>
            <p:nvPr/>
          </p:nvSpPr>
          <p:spPr>
            <a:xfrm>
              <a:off x="1228150" y="2817825"/>
              <a:ext cx="8075" cy="4775"/>
            </a:xfrm>
            <a:custGeom>
              <a:avLst/>
              <a:gdLst/>
              <a:ahLst/>
              <a:cxnLst/>
              <a:rect l="l" t="t" r="r" b="b"/>
              <a:pathLst>
                <a:path w="323" h="191" extrusionOk="0">
                  <a:moveTo>
                    <a:pt x="202" y="1"/>
                  </a:moveTo>
                  <a:cubicBezTo>
                    <a:pt x="120" y="1"/>
                    <a:pt x="0" y="190"/>
                    <a:pt x="114" y="190"/>
                  </a:cubicBezTo>
                  <a:cubicBezTo>
                    <a:pt x="202" y="190"/>
                    <a:pt x="322" y="1"/>
                    <a:pt x="202"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78" name="Google Shape;4288;p51">
              <a:extLst>
                <a:ext uri="{FF2B5EF4-FFF2-40B4-BE49-F238E27FC236}">
                  <a16:creationId xmlns:a16="http://schemas.microsoft.com/office/drawing/2014/main" id="{9DD9C673-6C18-35D7-DA3F-9D2897DAFA13}"/>
                </a:ext>
              </a:extLst>
            </p:cNvPr>
            <p:cNvSpPr/>
            <p:nvPr/>
          </p:nvSpPr>
          <p:spPr>
            <a:xfrm>
              <a:off x="1187450" y="2849675"/>
              <a:ext cx="9475" cy="7375"/>
            </a:xfrm>
            <a:custGeom>
              <a:avLst/>
              <a:gdLst/>
              <a:ahLst/>
              <a:cxnLst/>
              <a:rect l="l" t="t" r="r" b="b"/>
              <a:pathLst>
                <a:path w="379" h="295" extrusionOk="0">
                  <a:moveTo>
                    <a:pt x="271" y="0"/>
                  </a:moveTo>
                  <a:cubicBezTo>
                    <a:pt x="167" y="0"/>
                    <a:pt x="1" y="171"/>
                    <a:pt x="90" y="259"/>
                  </a:cubicBezTo>
                  <a:lnTo>
                    <a:pt x="96" y="272"/>
                  </a:lnTo>
                  <a:cubicBezTo>
                    <a:pt x="114" y="288"/>
                    <a:pt x="134" y="294"/>
                    <a:pt x="156" y="294"/>
                  </a:cubicBezTo>
                  <a:cubicBezTo>
                    <a:pt x="256" y="294"/>
                    <a:pt x="378" y="147"/>
                    <a:pt x="342" y="64"/>
                  </a:cubicBezTo>
                  <a:cubicBezTo>
                    <a:pt x="342" y="58"/>
                    <a:pt x="342" y="51"/>
                    <a:pt x="336" y="45"/>
                  </a:cubicBezTo>
                  <a:cubicBezTo>
                    <a:pt x="323" y="13"/>
                    <a:pt x="299" y="0"/>
                    <a:pt x="271"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79" name="Google Shape;4289;p51">
              <a:extLst>
                <a:ext uri="{FF2B5EF4-FFF2-40B4-BE49-F238E27FC236}">
                  <a16:creationId xmlns:a16="http://schemas.microsoft.com/office/drawing/2014/main" id="{8314AF3E-5386-F609-9B68-EC3823E4D42D}"/>
                </a:ext>
              </a:extLst>
            </p:cNvPr>
            <p:cNvSpPr/>
            <p:nvPr/>
          </p:nvSpPr>
          <p:spPr>
            <a:xfrm>
              <a:off x="1198825" y="2870525"/>
              <a:ext cx="7275" cy="6550"/>
            </a:xfrm>
            <a:custGeom>
              <a:avLst/>
              <a:gdLst/>
              <a:ahLst/>
              <a:cxnLst/>
              <a:rect l="l" t="t" r="r" b="b"/>
              <a:pathLst>
                <a:path w="291" h="262" extrusionOk="0">
                  <a:moveTo>
                    <a:pt x="208" y="1"/>
                  </a:moveTo>
                  <a:cubicBezTo>
                    <a:pt x="181" y="1"/>
                    <a:pt x="150" y="14"/>
                    <a:pt x="127" y="31"/>
                  </a:cubicBezTo>
                  <a:cubicBezTo>
                    <a:pt x="108" y="37"/>
                    <a:pt x="89" y="50"/>
                    <a:pt x="76" y="62"/>
                  </a:cubicBezTo>
                  <a:cubicBezTo>
                    <a:pt x="26" y="100"/>
                    <a:pt x="0" y="163"/>
                    <a:pt x="7" y="226"/>
                  </a:cubicBezTo>
                  <a:cubicBezTo>
                    <a:pt x="11" y="253"/>
                    <a:pt x="38" y="261"/>
                    <a:pt x="64" y="261"/>
                  </a:cubicBezTo>
                  <a:cubicBezTo>
                    <a:pt x="75" y="261"/>
                    <a:pt x="86" y="260"/>
                    <a:pt x="95" y="258"/>
                  </a:cubicBezTo>
                  <a:cubicBezTo>
                    <a:pt x="127" y="245"/>
                    <a:pt x="152" y="233"/>
                    <a:pt x="177" y="214"/>
                  </a:cubicBezTo>
                  <a:cubicBezTo>
                    <a:pt x="227" y="176"/>
                    <a:pt x="291" y="107"/>
                    <a:pt x="265" y="37"/>
                  </a:cubicBezTo>
                  <a:cubicBezTo>
                    <a:pt x="254" y="11"/>
                    <a:pt x="232" y="1"/>
                    <a:pt x="208"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82" name="Google Shape;4290;p51">
              <a:extLst>
                <a:ext uri="{FF2B5EF4-FFF2-40B4-BE49-F238E27FC236}">
                  <a16:creationId xmlns:a16="http://schemas.microsoft.com/office/drawing/2014/main" id="{A7D85FD2-D0E0-9521-47D8-54970D087869}"/>
                </a:ext>
              </a:extLst>
            </p:cNvPr>
            <p:cNvSpPr/>
            <p:nvPr/>
          </p:nvSpPr>
          <p:spPr>
            <a:xfrm>
              <a:off x="1224675" y="2861050"/>
              <a:ext cx="9175" cy="8200"/>
            </a:xfrm>
            <a:custGeom>
              <a:avLst/>
              <a:gdLst/>
              <a:ahLst/>
              <a:cxnLst/>
              <a:rect l="l" t="t" r="r" b="b"/>
              <a:pathLst>
                <a:path w="367" h="328" extrusionOk="0">
                  <a:moveTo>
                    <a:pt x="255" y="1"/>
                  </a:moveTo>
                  <a:cubicBezTo>
                    <a:pt x="241" y="1"/>
                    <a:pt x="228" y="3"/>
                    <a:pt x="215" y="6"/>
                  </a:cubicBezTo>
                  <a:cubicBezTo>
                    <a:pt x="139" y="31"/>
                    <a:pt x="70" y="88"/>
                    <a:pt x="32" y="164"/>
                  </a:cubicBezTo>
                  <a:cubicBezTo>
                    <a:pt x="13" y="214"/>
                    <a:pt x="1" y="296"/>
                    <a:pt x="64" y="322"/>
                  </a:cubicBezTo>
                  <a:cubicBezTo>
                    <a:pt x="76" y="326"/>
                    <a:pt x="88" y="328"/>
                    <a:pt x="100" y="328"/>
                  </a:cubicBezTo>
                  <a:cubicBezTo>
                    <a:pt x="158" y="328"/>
                    <a:pt x="217" y="282"/>
                    <a:pt x="259" y="246"/>
                  </a:cubicBezTo>
                  <a:lnTo>
                    <a:pt x="310" y="202"/>
                  </a:lnTo>
                  <a:cubicBezTo>
                    <a:pt x="335" y="189"/>
                    <a:pt x="367" y="151"/>
                    <a:pt x="354" y="126"/>
                  </a:cubicBezTo>
                  <a:cubicBezTo>
                    <a:pt x="348" y="101"/>
                    <a:pt x="341" y="76"/>
                    <a:pt x="335" y="50"/>
                  </a:cubicBezTo>
                  <a:cubicBezTo>
                    <a:pt x="326" y="14"/>
                    <a:pt x="291" y="1"/>
                    <a:pt x="25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83" name="Google Shape;4291;p51">
              <a:extLst>
                <a:ext uri="{FF2B5EF4-FFF2-40B4-BE49-F238E27FC236}">
                  <a16:creationId xmlns:a16="http://schemas.microsoft.com/office/drawing/2014/main" id="{78674A19-B680-1B92-A957-E05178CCE591}"/>
                </a:ext>
              </a:extLst>
            </p:cNvPr>
            <p:cNvSpPr/>
            <p:nvPr/>
          </p:nvSpPr>
          <p:spPr>
            <a:xfrm>
              <a:off x="1207975" y="2849400"/>
              <a:ext cx="7575" cy="6450"/>
            </a:xfrm>
            <a:custGeom>
              <a:avLst/>
              <a:gdLst/>
              <a:ahLst/>
              <a:cxnLst/>
              <a:rect l="l" t="t" r="r" b="b"/>
              <a:pathLst>
                <a:path w="303" h="258" extrusionOk="0">
                  <a:moveTo>
                    <a:pt x="211" y="0"/>
                  </a:moveTo>
                  <a:cubicBezTo>
                    <a:pt x="181" y="0"/>
                    <a:pt x="146" y="10"/>
                    <a:pt x="114" y="31"/>
                  </a:cubicBezTo>
                  <a:cubicBezTo>
                    <a:pt x="76" y="56"/>
                    <a:pt x="44" y="94"/>
                    <a:pt x="25" y="138"/>
                  </a:cubicBezTo>
                  <a:cubicBezTo>
                    <a:pt x="0" y="195"/>
                    <a:pt x="6" y="251"/>
                    <a:pt x="70" y="258"/>
                  </a:cubicBezTo>
                  <a:cubicBezTo>
                    <a:pt x="107" y="258"/>
                    <a:pt x="145" y="245"/>
                    <a:pt x="177" y="226"/>
                  </a:cubicBezTo>
                  <a:cubicBezTo>
                    <a:pt x="196" y="220"/>
                    <a:pt x="215" y="201"/>
                    <a:pt x="234" y="182"/>
                  </a:cubicBezTo>
                  <a:cubicBezTo>
                    <a:pt x="259" y="157"/>
                    <a:pt x="278" y="119"/>
                    <a:pt x="290" y="81"/>
                  </a:cubicBezTo>
                  <a:cubicBezTo>
                    <a:pt x="302" y="29"/>
                    <a:pt x="264" y="0"/>
                    <a:pt x="211"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84" name="Google Shape;4292;p51">
              <a:extLst>
                <a:ext uri="{FF2B5EF4-FFF2-40B4-BE49-F238E27FC236}">
                  <a16:creationId xmlns:a16="http://schemas.microsoft.com/office/drawing/2014/main" id="{11B813F6-F5E8-9347-55AC-06CC9413BB45}"/>
                </a:ext>
              </a:extLst>
            </p:cNvPr>
            <p:cNvSpPr/>
            <p:nvPr/>
          </p:nvSpPr>
          <p:spPr>
            <a:xfrm>
              <a:off x="1246225" y="2854100"/>
              <a:ext cx="9375" cy="6300"/>
            </a:xfrm>
            <a:custGeom>
              <a:avLst/>
              <a:gdLst/>
              <a:ahLst/>
              <a:cxnLst/>
              <a:rect l="l" t="t" r="r" b="b"/>
              <a:pathLst>
                <a:path w="375" h="252" extrusionOk="0">
                  <a:moveTo>
                    <a:pt x="198" y="0"/>
                  </a:moveTo>
                  <a:cubicBezTo>
                    <a:pt x="123" y="7"/>
                    <a:pt x="60" y="57"/>
                    <a:pt x="28" y="127"/>
                  </a:cubicBezTo>
                  <a:cubicBezTo>
                    <a:pt x="0" y="182"/>
                    <a:pt x="16" y="251"/>
                    <a:pt x="75" y="251"/>
                  </a:cubicBezTo>
                  <a:cubicBezTo>
                    <a:pt x="84" y="251"/>
                    <a:pt x="93" y="250"/>
                    <a:pt x="104" y="246"/>
                  </a:cubicBezTo>
                  <a:lnTo>
                    <a:pt x="123" y="246"/>
                  </a:lnTo>
                  <a:cubicBezTo>
                    <a:pt x="205" y="221"/>
                    <a:pt x="375" y="7"/>
                    <a:pt x="217"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85" name="Google Shape;4293;p51">
              <a:extLst>
                <a:ext uri="{FF2B5EF4-FFF2-40B4-BE49-F238E27FC236}">
                  <a16:creationId xmlns:a16="http://schemas.microsoft.com/office/drawing/2014/main" id="{81FCF723-27BD-DD0D-B51B-2F54BB09B3F6}"/>
                </a:ext>
              </a:extLst>
            </p:cNvPr>
            <p:cNvSpPr/>
            <p:nvPr/>
          </p:nvSpPr>
          <p:spPr>
            <a:xfrm>
              <a:off x="1230125" y="2849525"/>
              <a:ext cx="7975" cy="6725"/>
            </a:xfrm>
            <a:custGeom>
              <a:avLst/>
              <a:gdLst/>
              <a:ahLst/>
              <a:cxnLst/>
              <a:rect l="l" t="t" r="r" b="b"/>
              <a:pathLst>
                <a:path w="319" h="269" extrusionOk="0">
                  <a:moveTo>
                    <a:pt x="249" y="1"/>
                  </a:moveTo>
                  <a:lnTo>
                    <a:pt x="268" y="26"/>
                  </a:lnTo>
                  <a:lnTo>
                    <a:pt x="268" y="32"/>
                  </a:lnTo>
                  <a:cubicBezTo>
                    <a:pt x="237" y="22"/>
                    <a:pt x="208" y="17"/>
                    <a:pt x="183" y="17"/>
                  </a:cubicBezTo>
                  <a:cubicBezTo>
                    <a:pt x="127" y="17"/>
                    <a:pt x="84" y="41"/>
                    <a:pt x="54" y="89"/>
                  </a:cubicBezTo>
                  <a:cubicBezTo>
                    <a:pt x="35" y="108"/>
                    <a:pt x="22" y="139"/>
                    <a:pt x="16" y="164"/>
                  </a:cubicBezTo>
                  <a:cubicBezTo>
                    <a:pt x="1" y="238"/>
                    <a:pt x="42" y="269"/>
                    <a:pt x="92" y="269"/>
                  </a:cubicBezTo>
                  <a:cubicBezTo>
                    <a:pt x="124" y="269"/>
                    <a:pt x="159" y="256"/>
                    <a:pt x="186" y="234"/>
                  </a:cubicBezTo>
                  <a:cubicBezTo>
                    <a:pt x="212" y="215"/>
                    <a:pt x="237" y="196"/>
                    <a:pt x="249" y="171"/>
                  </a:cubicBezTo>
                  <a:cubicBezTo>
                    <a:pt x="281" y="120"/>
                    <a:pt x="319" y="38"/>
                    <a:pt x="249"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86" name="Google Shape;4294;p51">
              <a:extLst>
                <a:ext uri="{FF2B5EF4-FFF2-40B4-BE49-F238E27FC236}">
                  <a16:creationId xmlns:a16="http://schemas.microsoft.com/office/drawing/2014/main" id="{ECFC4994-21CD-069B-74F9-542698A9F73E}"/>
                </a:ext>
              </a:extLst>
            </p:cNvPr>
            <p:cNvSpPr/>
            <p:nvPr/>
          </p:nvSpPr>
          <p:spPr>
            <a:xfrm>
              <a:off x="1235550" y="2865600"/>
              <a:ext cx="11700" cy="6975"/>
            </a:xfrm>
            <a:custGeom>
              <a:avLst/>
              <a:gdLst/>
              <a:ahLst/>
              <a:cxnLst/>
              <a:rect l="l" t="t" r="r" b="b"/>
              <a:pathLst>
                <a:path w="468" h="279" extrusionOk="0">
                  <a:moveTo>
                    <a:pt x="297" y="1"/>
                  </a:moveTo>
                  <a:cubicBezTo>
                    <a:pt x="178" y="1"/>
                    <a:pt x="1" y="278"/>
                    <a:pt x="165" y="278"/>
                  </a:cubicBezTo>
                  <a:cubicBezTo>
                    <a:pt x="291" y="278"/>
                    <a:pt x="468" y="1"/>
                    <a:pt x="297"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87" name="Google Shape;4295;p51">
              <a:extLst>
                <a:ext uri="{FF2B5EF4-FFF2-40B4-BE49-F238E27FC236}">
                  <a16:creationId xmlns:a16="http://schemas.microsoft.com/office/drawing/2014/main" id="{0C1315C1-57B2-3AB5-6283-AFDC77C6B7DC}"/>
                </a:ext>
              </a:extLst>
            </p:cNvPr>
            <p:cNvSpPr/>
            <p:nvPr/>
          </p:nvSpPr>
          <p:spPr>
            <a:xfrm>
              <a:off x="1277650" y="2828875"/>
              <a:ext cx="9500" cy="9000"/>
            </a:xfrm>
            <a:custGeom>
              <a:avLst/>
              <a:gdLst/>
              <a:ahLst/>
              <a:cxnLst/>
              <a:rect l="l" t="t" r="r" b="b"/>
              <a:pathLst>
                <a:path w="380" h="360" extrusionOk="0">
                  <a:moveTo>
                    <a:pt x="278" y="0"/>
                  </a:moveTo>
                  <a:cubicBezTo>
                    <a:pt x="171" y="13"/>
                    <a:pt x="77" y="82"/>
                    <a:pt x="32" y="177"/>
                  </a:cubicBezTo>
                  <a:cubicBezTo>
                    <a:pt x="1" y="246"/>
                    <a:pt x="1" y="360"/>
                    <a:pt x="102" y="360"/>
                  </a:cubicBezTo>
                  <a:cubicBezTo>
                    <a:pt x="209" y="347"/>
                    <a:pt x="304" y="278"/>
                    <a:pt x="348" y="183"/>
                  </a:cubicBezTo>
                  <a:cubicBezTo>
                    <a:pt x="379" y="114"/>
                    <a:pt x="379" y="0"/>
                    <a:pt x="278"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grpSp>
      <p:grpSp>
        <p:nvGrpSpPr>
          <p:cNvPr id="4" name="Google Shape;4296;p51">
            <a:extLst>
              <a:ext uri="{FF2B5EF4-FFF2-40B4-BE49-F238E27FC236}">
                <a16:creationId xmlns:a16="http://schemas.microsoft.com/office/drawing/2014/main" id="{732CEC68-DA0C-87F2-BBD2-39B1B274DA91}"/>
              </a:ext>
            </a:extLst>
          </p:cNvPr>
          <p:cNvGrpSpPr/>
          <p:nvPr/>
        </p:nvGrpSpPr>
        <p:grpSpPr>
          <a:xfrm>
            <a:off x="3055402" y="2927395"/>
            <a:ext cx="1479590" cy="1146714"/>
            <a:chOff x="1891175" y="2586225"/>
            <a:chExt cx="212100" cy="164375"/>
          </a:xfrm>
        </p:grpSpPr>
        <p:sp>
          <p:nvSpPr>
            <p:cNvPr id="51" name="Google Shape;4297;p51">
              <a:extLst>
                <a:ext uri="{FF2B5EF4-FFF2-40B4-BE49-F238E27FC236}">
                  <a16:creationId xmlns:a16="http://schemas.microsoft.com/office/drawing/2014/main" id="{885BBF41-8EAD-E30B-2FB3-078E5CF24780}"/>
                </a:ext>
              </a:extLst>
            </p:cNvPr>
            <p:cNvSpPr/>
            <p:nvPr/>
          </p:nvSpPr>
          <p:spPr>
            <a:xfrm>
              <a:off x="1891175" y="2586225"/>
              <a:ext cx="212100" cy="164375"/>
            </a:xfrm>
            <a:custGeom>
              <a:avLst/>
              <a:gdLst/>
              <a:ahLst/>
              <a:cxnLst/>
              <a:rect l="l" t="t" r="r" b="b"/>
              <a:pathLst>
                <a:path w="8484" h="6575" extrusionOk="0">
                  <a:moveTo>
                    <a:pt x="5004" y="0"/>
                  </a:moveTo>
                  <a:cubicBezTo>
                    <a:pt x="2188" y="0"/>
                    <a:pt x="0" y="2940"/>
                    <a:pt x="1646" y="5518"/>
                  </a:cubicBezTo>
                  <a:cubicBezTo>
                    <a:pt x="2131" y="6278"/>
                    <a:pt x="3024" y="6575"/>
                    <a:pt x="3970" y="6575"/>
                  </a:cubicBezTo>
                  <a:cubicBezTo>
                    <a:pt x="5066" y="6575"/>
                    <a:pt x="6235" y="6177"/>
                    <a:pt x="6925" y="5638"/>
                  </a:cubicBezTo>
                  <a:cubicBezTo>
                    <a:pt x="8332" y="4547"/>
                    <a:pt x="8483" y="769"/>
                    <a:pt x="6061" y="139"/>
                  </a:cubicBezTo>
                  <a:cubicBezTo>
                    <a:pt x="5703" y="44"/>
                    <a:pt x="5349" y="0"/>
                    <a:pt x="5004" y="0"/>
                  </a:cubicBezTo>
                  <a:close/>
                </a:path>
              </a:pathLst>
            </a:custGeom>
            <a:solidFill>
              <a:srgbClr val="385085"/>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2" name="Google Shape;4298;p51">
              <a:extLst>
                <a:ext uri="{FF2B5EF4-FFF2-40B4-BE49-F238E27FC236}">
                  <a16:creationId xmlns:a16="http://schemas.microsoft.com/office/drawing/2014/main" id="{D4C2B79C-C1F5-A34B-05FC-530E45621D48}"/>
                </a:ext>
              </a:extLst>
            </p:cNvPr>
            <p:cNvSpPr/>
            <p:nvPr/>
          </p:nvSpPr>
          <p:spPr>
            <a:xfrm>
              <a:off x="2039375" y="2650525"/>
              <a:ext cx="7925" cy="6675"/>
            </a:xfrm>
            <a:custGeom>
              <a:avLst/>
              <a:gdLst/>
              <a:ahLst/>
              <a:cxnLst/>
              <a:rect l="l" t="t" r="r" b="b"/>
              <a:pathLst>
                <a:path w="317" h="267" extrusionOk="0">
                  <a:moveTo>
                    <a:pt x="212" y="0"/>
                  </a:moveTo>
                  <a:cubicBezTo>
                    <a:pt x="147" y="0"/>
                    <a:pt x="88" y="40"/>
                    <a:pt x="58" y="96"/>
                  </a:cubicBezTo>
                  <a:cubicBezTo>
                    <a:pt x="26" y="146"/>
                    <a:pt x="1" y="216"/>
                    <a:pt x="64" y="253"/>
                  </a:cubicBezTo>
                  <a:cubicBezTo>
                    <a:pt x="77" y="266"/>
                    <a:pt x="95" y="266"/>
                    <a:pt x="114" y="266"/>
                  </a:cubicBezTo>
                  <a:cubicBezTo>
                    <a:pt x="196" y="260"/>
                    <a:pt x="259" y="197"/>
                    <a:pt x="272" y="121"/>
                  </a:cubicBezTo>
                  <a:cubicBezTo>
                    <a:pt x="304" y="71"/>
                    <a:pt x="316" y="26"/>
                    <a:pt x="259" y="7"/>
                  </a:cubicBezTo>
                  <a:cubicBezTo>
                    <a:pt x="244" y="3"/>
                    <a:pt x="228" y="0"/>
                    <a:pt x="212"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3" name="Google Shape;4299;p51">
              <a:extLst>
                <a:ext uri="{FF2B5EF4-FFF2-40B4-BE49-F238E27FC236}">
                  <a16:creationId xmlns:a16="http://schemas.microsoft.com/office/drawing/2014/main" id="{062D68D6-5634-A5B1-B24A-6F2AC16F7A03}"/>
                </a:ext>
              </a:extLst>
            </p:cNvPr>
            <p:cNvSpPr/>
            <p:nvPr/>
          </p:nvSpPr>
          <p:spPr>
            <a:xfrm>
              <a:off x="2050000" y="2649275"/>
              <a:ext cx="12425" cy="7925"/>
            </a:xfrm>
            <a:custGeom>
              <a:avLst/>
              <a:gdLst/>
              <a:ahLst/>
              <a:cxnLst/>
              <a:rect l="l" t="t" r="r" b="b"/>
              <a:pathLst>
                <a:path w="497" h="317" extrusionOk="0">
                  <a:moveTo>
                    <a:pt x="402" y="1"/>
                  </a:moveTo>
                  <a:cubicBezTo>
                    <a:pt x="276" y="7"/>
                    <a:pt x="162" y="64"/>
                    <a:pt x="74" y="152"/>
                  </a:cubicBezTo>
                  <a:cubicBezTo>
                    <a:pt x="0" y="221"/>
                    <a:pt x="19" y="317"/>
                    <a:pt x="90" y="317"/>
                  </a:cubicBezTo>
                  <a:cubicBezTo>
                    <a:pt x="110" y="317"/>
                    <a:pt x="135" y="309"/>
                    <a:pt x="162" y="291"/>
                  </a:cubicBezTo>
                  <a:lnTo>
                    <a:pt x="162" y="291"/>
                  </a:lnTo>
                  <a:cubicBezTo>
                    <a:pt x="143" y="303"/>
                    <a:pt x="238" y="310"/>
                    <a:pt x="251" y="310"/>
                  </a:cubicBezTo>
                  <a:cubicBezTo>
                    <a:pt x="345" y="297"/>
                    <a:pt x="427" y="240"/>
                    <a:pt x="465" y="152"/>
                  </a:cubicBezTo>
                  <a:cubicBezTo>
                    <a:pt x="497" y="95"/>
                    <a:pt x="490" y="1"/>
                    <a:pt x="402"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4" name="Google Shape;4300;p51">
              <a:extLst>
                <a:ext uri="{FF2B5EF4-FFF2-40B4-BE49-F238E27FC236}">
                  <a16:creationId xmlns:a16="http://schemas.microsoft.com/office/drawing/2014/main" id="{96D1E534-20F4-8BED-1778-0DEADCB3A517}"/>
                </a:ext>
              </a:extLst>
            </p:cNvPr>
            <p:cNvSpPr/>
            <p:nvPr/>
          </p:nvSpPr>
          <p:spPr>
            <a:xfrm>
              <a:off x="2056325" y="2663150"/>
              <a:ext cx="7375" cy="6975"/>
            </a:xfrm>
            <a:custGeom>
              <a:avLst/>
              <a:gdLst/>
              <a:ahLst/>
              <a:cxnLst/>
              <a:rect l="l" t="t" r="r" b="b"/>
              <a:pathLst>
                <a:path w="295" h="279" extrusionOk="0">
                  <a:moveTo>
                    <a:pt x="210" y="0"/>
                  </a:moveTo>
                  <a:cubicBezTo>
                    <a:pt x="117" y="0"/>
                    <a:pt x="51" y="112"/>
                    <a:pt x="23" y="184"/>
                  </a:cubicBezTo>
                  <a:cubicBezTo>
                    <a:pt x="0" y="248"/>
                    <a:pt x="44" y="279"/>
                    <a:pt x="93" y="279"/>
                  </a:cubicBezTo>
                  <a:cubicBezTo>
                    <a:pt x="112" y="279"/>
                    <a:pt x="132" y="274"/>
                    <a:pt x="149" y="266"/>
                  </a:cubicBezTo>
                  <a:cubicBezTo>
                    <a:pt x="206" y="234"/>
                    <a:pt x="294" y="146"/>
                    <a:pt x="269" y="70"/>
                  </a:cubicBezTo>
                  <a:cubicBezTo>
                    <a:pt x="269" y="70"/>
                    <a:pt x="269" y="70"/>
                    <a:pt x="263" y="64"/>
                  </a:cubicBezTo>
                  <a:cubicBezTo>
                    <a:pt x="275" y="39"/>
                    <a:pt x="282" y="20"/>
                    <a:pt x="250" y="7"/>
                  </a:cubicBezTo>
                  <a:cubicBezTo>
                    <a:pt x="236" y="2"/>
                    <a:pt x="223" y="0"/>
                    <a:pt x="210"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5" name="Google Shape;4301;p51">
              <a:extLst>
                <a:ext uri="{FF2B5EF4-FFF2-40B4-BE49-F238E27FC236}">
                  <a16:creationId xmlns:a16="http://schemas.microsoft.com/office/drawing/2014/main" id="{7FC6B2B9-F9F3-80E0-1C1E-461AB2FB643B}"/>
                </a:ext>
              </a:extLst>
            </p:cNvPr>
            <p:cNvSpPr/>
            <p:nvPr/>
          </p:nvSpPr>
          <p:spPr>
            <a:xfrm>
              <a:off x="2043475" y="2665175"/>
              <a:ext cx="7275" cy="4725"/>
            </a:xfrm>
            <a:custGeom>
              <a:avLst/>
              <a:gdLst/>
              <a:ahLst/>
              <a:cxnLst/>
              <a:rect l="l" t="t" r="r" b="b"/>
              <a:pathLst>
                <a:path w="291" h="189" extrusionOk="0">
                  <a:moveTo>
                    <a:pt x="195" y="0"/>
                  </a:moveTo>
                  <a:cubicBezTo>
                    <a:pt x="183" y="0"/>
                    <a:pt x="170" y="3"/>
                    <a:pt x="159" y="8"/>
                  </a:cubicBezTo>
                  <a:lnTo>
                    <a:pt x="146" y="14"/>
                  </a:lnTo>
                  <a:cubicBezTo>
                    <a:pt x="95" y="33"/>
                    <a:pt x="1" y="147"/>
                    <a:pt x="83" y="185"/>
                  </a:cubicBezTo>
                  <a:cubicBezTo>
                    <a:pt x="90" y="188"/>
                    <a:pt x="98" y="189"/>
                    <a:pt x="106" y="189"/>
                  </a:cubicBezTo>
                  <a:cubicBezTo>
                    <a:pt x="132" y="189"/>
                    <a:pt x="160" y="175"/>
                    <a:pt x="184" y="166"/>
                  </a:cubicBezTo>
                  <a:cubicBezTo>
                    <a:pt x="215" y="153"/>
                    <a:pt x="291" y="71"/>
                    <a:pt x="247" y="40"/>
                  </a:cubicBezTo>
                  <a:cubicBezTo>
                    <a:pt x="241" y="34"/>
                    <a:pt x="237" y="31"/>
                    <a:pt x="234" y="30"/>
                  </a:cubicBezTo>
                  <a:lnTo>
                    <a:pt x="234" y="30"/>
                  </a:lnTo>
                  <a:cubicBezTo>
                    <a:pt x="232" y="8"/>
                    <a:pt x="215" y="0"/>
                    <a:pt x="195"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6" name="Google Shape;4302;p51">
              <a:extLst>
                <a:ext uri="{FF2B5EF4-FFF2-40B4-BE49-F238E27FC236}">
                  <a16:creationId xmlns:a16="http://schemas.microsoft.com/office/drawing/2014/main" id="{C0B4FB23-7260-BDE1-A15C-3402D0608DFD}"/>
                </a:ext>
              </a:extLst>
            </p:cNvPr>
            <p:cNvSpPr/>
            <p:nvPr/>
          </p:nvSpPr>
          <p:spPr>
            <a:xfrm>
              <a:off x="2052575" y="2616325"/>
              <a:ext cx="6550" cy="6225"/>
            </a:xfrm>
            <a:custGeom>
              <a:avLst/>
              <a:gdLst/>
              <a:ahLst/>
              <a:cxnLst/>
              <a:rect l="l" t="t" r="r" b="b"/>
              <a:pathLst>
                <a:path w="262" h="249" extrusionOk="0">
                  <a:moveTo>
                    <a:pt x="196" y="0"/>
                  </a:moveTo>
                  <a:cubicBezTo>
                    <a:pt x="121" y="0"/>
                    <a:pt x="1" y="84"/>
                    <a:pt x="34" y="183"/>
                  </a:cubicBezTo>
                  <a:cubicBezTo>
                    <a:pt x="34" y="196"/>
                    <a:pt x="40" y="209"/>
                    <a:pt x="47" y="215"/>
                  </a:cubicBezTo>
                  <a:cubicBezTo>
                    <a:pt x="60" y="239"/>
                    <a:pt x="78" y="248"/>
                    <a:pt x="99" y="248"/>
                  </a:cubicBezTo>
                  <a:cubicBezTo>
                    <a:pt x="149" y="248"/>
                    <a:pt x="210" y="192"/>
                    <a:pt x="223" y="152"/>
                  </a:cubicBezTo>
                  <a:cubicBezTo>
                    <a:pt x="236" y="127"/>
                    <a:pt x="242" y="101"/>
                    <a:pt x="249" y="76"/>
                  </a:cubicBezTo>
                  <a:cubicBezTo>
                    <a:pt x="262" y="23"/>
                    <a:pt x="235" y="0"/>
                    <a:pt x="196"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7" name="Google Shape;4303;p51">
              <a:extLst>
                <a:ext uri="{FF2B5EF4-FFF2-40B4-BE49-F238E27FC236}">
                  <a16:creationId xmlns:a16="http://schemas.microsoft.com/office/drawing/2014/main" id="{CD42673E-9565-40F5-2064-4F356C334842}"/>
                </a:ext>
              </a:extLst>
            </p:cNvPr>
            <p:cNvSpPr/>
            <p:nvPr/>
          </p:nvSpPr>
          <p:spPr>
            <a:xfrm>
              <a:off x="2028975" y="2712825"/>
              <a:ext cx="7500" cy="5225"/>
            </a:xfrm>
            <a:custGeom>
              <a:avLst/>
              <a:gdLst/>
              <a:ahLst/>
              <a:cxnLst/>
              <a:rect l="l" t="t" r="r" b="b"/>
              <a:pathLst>
                <a:path w="300" h="209" extrusionOk="0">
                  <a:moveTo>
                    <a:pt x="212" y="1"/>
                  </a:moveTo>
                  <a:cubicBezTo>
                    <a:pt x="203" y="1"/>
                    <a:pt x="193" y="2"/>
                    <a:pt x="183" y="7"/>
                  </a:cubicBezTo>
                  <a:cubicBezTo>
                    <a:pt x="127" y="32"/>
                    <a:pt x="1" y="209"/>
                    <a:pt x="133" y="209"/>
                  </a:cubicBezTo>
                  <a:cubicBezTo>
                    <a:pt x="196" y="196"/>
                    <a:pt x="247" y="158"/>
                    <a:pt x="278" y="101"/>
                  </a:cubicBezTo>
                  <a:cubicBezTo>
                    <a:pt x="299" y="49"/>
                    <a:pt x="259" y="1"/>
                    <a:pt x="212"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8" name="Google Shape;4304;p51">
              <a:extLst>
                <a:ext uri="{FF2B5EF4-FFF2-40B4-BE49-F238E27FC236}">
                  <a16:creationId xmlns:a16="http://schemas.microsoft.com/office/drawing/2014/main" id="{DC59BC86-A622-4B30-88F8-CCC87B6F9224}"/>
                </a:ext>
              </a:extLst>
            </p:cNvPr>
            <p:cNvSpPr/>
            <p:nvPr/>
          </p:nvSpPr>
          <p:spPr>
            <a:xfrm>
              <a:off x="2056825" y="2692200"/>
              <a:ext cx="8600" cy="8600"/>
            </a:xfrm>
            <a:custGeom>
              <a:avLst/>
              <a:gdLst/>
              <a:ahLst/>
              <a:cxnLst/>
              <a:rect l="l" t="t" r="r" b="b"/>
              <a:pathLst>
                <a:path w="344" h="344" extrusionOk="0">
                  <a:moveTo>
                    <a:pt x="250" y="1"/>
                  </a:moveTo>
                  <a:cubicBezTo>
                    <a:pt x="146" y="1"/>
                    <a:pt x="61" y="144"/>
                    <a:pt x="28" y="226"/>
                  </a:cubicBezTo>
                  <a:cubicBezTo>
                    <a:pt x="1" y="292"/>
                    <a:pt x="54" y="343"/>
                    <a:pt x="114" y="343"/>
                  </a:cubicBezTo>
                  <a:cubicBezTo>
                    <a:pt x="123" y="343"/>
                    <a:pt x="133" y="342"/>
                    <a:pt x="142" y="340"/>
                  </a:cubicBezTo>
                  <a:cubicBezTo>
                    <a:pt x="173" y="327"/>
                    <a:pt x="205" y="315"/>
                    <a:pt x="230" y="296"/>
                  </a:cubicBezTo>
                  <a:cubicBezTo>
                    <a:pt x="243" y="289"/>
                    <a:pt x="255" y="277"/>
                    <a:pt x="262" y="264"/>
                  </a:cubicBezTo>
                  <a:cubicBezTo>
                    <a:pt x="287" y="245"/>
                    <a:pt x="306" y="220"/>
                    <a:pt x="318" y="195"/>
                  </a:cubicBezTo>
                  <a:cubicBezTo>
                    <a:pt x="318" y="188"/>
                    <a:pt x="318" y="182"/>
                    <a:pt x="318" y="176"/>
                  </a:cubicBezTo>
                  <a:cubicBezTo>
                    <a:pt x="331" y="157"/>
                    <a:pt x="337" y="138"/>
                    <a:pt x="337" y="113"/>
                  </a:cubicBezTo>
                  <a:cubicBezTo>
                    <a:pt x="337" y="100"/>
                    <a:pt x="337" y="94"/>
                    <a:pt x="337" y="87"/>
                  </a:cubicBezTo>
                  <a:cubicBezTo>
                    <a:pt x="344" y="56"/>
                    <a:pt x="331" y="24"/>
                    <a:pt x="299" y="12"/>
                  </a:cubicBezTo>
                  <a:cubicBezTo>
                    <a:pt x="282" y="4"/>
                    <a:pt x="266" y="1"/>
                    <a:pt x="250"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9" name="Google Shape;4305;p51">
              <a:extLst>
                <a:ext uri="{FF2B5EF4-FFF2-40B4-BE49-F238E27FC236}">
                  <a16:creationId xmlns:a16="http://schemas.microsoft.com/office/drawing/2014/main" id="{8D1C98A1-2526-3FF1-BD3E-3C5180750409}"/>
                </a:ext>
              </a:extLst>
            </p:cNvPr>
            <p:cNvSpPr/>
            <p:nvPr/>
          </p:nvSpPr>
          <p:spPr>
            <a:xfrm>
              <a:off x="1937200" y="2668200"/>
              <a:ext cx="7450" cy="6975"/>
            </a:xfrm>
            <a:custGeom>
              <a:avLst/>
              <a:gdLst/>
              <a:ahLst/>
              <a:cxnLst/>
              <a:rect l="l" t="t" r="r" b="b"/>
              <a:pathLst>
                <a:path w="298" h="279" extrusionOk="0">
                  <a:moveTo>
                    <a:pt x="215" y="1"/>
                  </a:moveTo>
                  <a:cubicBezTo>
                    <a:pt x="133" y="7"/>
                    <a:pt x="58" y="57"/>
                    <a:pt x="26" y="139"/>
                  </a:cubicBezTo>
                  <a:cubicBezTo>
                    <a:pt x="1" y="190"/>
                    <a:pt x="1" y="278"/>
                    <a:pt x="83" y="278"/>
                  </a:cubicBezTo>
                  <a:cubicBezTo>
                    <a:pt x="165" y="272"/>
                    <a:pt x="241" y="215"/>
                    <a:pt x="272" y="139"/>
                  </a:cubicBezTo>
                  <a:cubicBezTo>
                    <a:pt x="297" y="89"/>
                    <a:pt x="297" y="1"/>
                    <a:pt x="21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60" name="Google Shape;4306;p51">
              <a:extLst>
                <a:ext uri="{FF2B5EF4-FFF2-40B4-BE49-F238E27FC236}">
                  <a16:creationId xmlns:a16="http://schemas.microsoft.com/office/drawing/2014/main" id="{E4BC8096-9D60-FD41-91AB-2DD4AC1022E3}"/>
                </a:ext>
              </a:extLst>
            </p:cNvPr>
            <p:cNvSpPr/>
            <p:nvPr/>
          </p:nvSpPr>
          <p:spPr>
            <a:xfrm>
              <a:off x="1941250" y="2689950"/>
              <a:ext cx="6225" cy="5375"/>
            </a:xfrm>
            <a:custGeom>
              <a:avLst/>
              <a:gdLst/>
              <a:ahLst/>
              <a:cxnLst/>
              <a:rect l="l" t="t" r="r" b="b"/>
              <a:pathLst>
                <a:path w="249" h="215" extrusionOk="0">
                  <a:moveTo>
                    <a:pt x="118" y="0"/>
                  </a:moveTo>
                  <a:cubicBezTo>
                    <a:pt x="83" y="0"/>
                    <a:pt x="38" y="53"/>
                    <a:pt x="28" y="77"/>
                  </a:cubicBezTo>
                  <a:cubicBezTo>
                    <a:pt x="16" y="102"/>
                    <a:pt x="9" y="133"/>
                    <a:pt x="3" y="165"/>
                  </a:cubicBezTo>
                  <a:cubicBezTo>
                    <a:pt x="0" y="202"/>
                    <a:pt x="18" y="215"/>
                    <a:pt x="43" y="215"/>
                  </a:cubicBezTo>
                  <a:cubicBezTo>
                    <a:pt x="82" y="215"/>
                    <a:pt x="138" y="184"/>
                    <a:pt x="161" y="165"/>
                  </a:cubicBezTo>
                  <a:cubicBezTo>
                    <a:pt x="198" y="127"/>
                    <a:pt x="249" y="39"/>
                    <a:pt x="148" y="20"/>
                  </a:cubicBezTo>
                  <a:cubicBezTo>
                    <a:pt x="140" y="6"/>
                    <a:pt x="130" y="0"/>
                    <a:pt x="118"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61" name="Google Shape;4307;p51">
              <a:extLst>
                <a:ext uri="{FF2B5EF4-FFF2-40B4-BE49-F238E27FC236}">
                  <a16:creationId xmlns:a16="http://schemas.microsoft.com/office/drawing/2014/main" id="{C0560FD9-0193-7FDA-83E1-61FA6CB09393}"/>
                </a:ext>
              </a:extLst>
            </p:cNvPr>
            <p:cNvSpPr/>
            <p:nvPr/>
          </p:nvSpPr>
          <p:spPr>
            <a:xfrm>
              <a:off x="1966225" y="2673725"/>
              <a:ext cx="8500" cy="6850"/>
            </a:xfrm>
            <a:custGeom>
              <a:avLst/>
              <a:gdLst/>
              <a:ahLst/>
              <a:cxnLst/>
              <a:rect l="l" t="t" r="r" b="b"/>
              <a:pathLst>
                <a:path w="340" h="274" extrusionOk="0">
                  <a:moveTo>
                    <a:pt x="235" y="0"/>
                  </a:moveTo>
                  <a:cubicBezTo>
                    <a:pt x="233" y="0"/>
                    <a:pt x="230" y="0"/>
                    <a:pt x="227" y="0"/>
                  </a:cubicBezTo>
                  <a:cubicBezTo>
                    <a:pt x="127" y="7"/>
                    <a:pt x="0" y="114"/>
                    <a:pt x="7" y="215"/>
                  </a:cubicBezTo>
                  <a:cubicBezTo>
                    <a:pt x="7" y="240"/>
                    <a:pt x="19" y="265"/>
                    <a:pt x="45" y="271"/>
                  </a:cubicBezTo>
                  <a:cubicBezTo>
                    <a:pt x="53" y="273"/>
                    <a:pt x="61" y="274"/>
                    <a:pt x="70" y="274"/>
                  </a:cubicBezTo>
                  <a:cubicBezTo>
                    <a:pt x="93" y="274"/>
                    <a:pt x="114" y="268"/>
                    <a:pt x="133" y="259"/>
                  </a:cubicBezTo>
                  <a:cubicBezTo>
                    <a:pt x="139" y="259"/>
                    <a:pt x="145" y="253"/>
                    <a:pt x="145" y="253"/>
                  </a:cubicBezTo>
                  <a:lnTo>
                    <a:pt x="152" y="253"/>
                  </a:lnTo>
                  <a:cubicBezTo>
                    <a:pt x="157" y="254"/>
                    <a:pt x="163" y="255"/>
                    <a:pt x="168" y="255"/>
                  </a:cubicBezTo>
                  <a:cubicBezTo>
                    <a:pt x="212" y="255"/>
                    <a:pt x="249" y="211"/>
                    <a:pt x="272" y="183"/>
                  </a:cubicBezTo>
                  <a:cubicBezTo>
                    <a:pt x="302" y="122"/>
                    <a:pt x="339" y="0"/>
                    <a:pt x="235"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62" name="Google Shape;4308;p51">
              <a:extLst>
                <a:ext uri="{FF2B5EF4-FFF2-40B4-BE49-F238E27FC236}">
                  <a16:creationId xmlns:a16="http://schemas.microsoft.com/office/drawing/2014/main" id="{720D2EBF-19B7-1659-6A76-17146187B12A}"/>
                </a:ext>
              </a:extLst>
            </p:cNvPr>
            <p:cNvSpPr/>
            <p:nvPr/>
          </p:nvSpPr>
          <p:spPr>
            <a:xfrm>
              <a:off x="1952675" y="2668575"/>
              <a:ext cx="7900" cy="6200"/>
            </a:xfrm>
            <a:custGeom>
              <a:avLst/>
              <a:gdLst/>
              <a:ahLst/>
              <a:cxnLst/>
              <a:rect l="l" t="t" r="r" b="b"/>
              <a:pathLst>
                <a:path w="316" h="248" extrusionOk="0">
                  <a:moveTo>
                    <a:pt x="245" y="0"/>
                  </a:moveTo>
                  <a:cubicBezTo>
                    <a:pt x="236" y="0"/>
                    <a:pt x="226" y="2"/>
                    <a:pt x="214" y="4"/>
                  </a:cubicBezTo>
                  <a:cubicBezTo>
                    <a:pt x="151" y="23"/>
                    <a:pt x="0" y="156"/>
                    <a:pt x="82" y="225"/>
                  </a:cubicBezTo>
                  <a:cubicBezTo>
                    <a:pt x="102" y="242"/>
                    <a:pt x="121" y="248"/>
                    <a:pt x="141" y="248"/>
                  </a:cubicBezTo>
                  <a:cubicBezTo>
                    <a:pt x="166" y="248"/>
                    <a:pt x="193" y="239"/>
                    <a:pt x="221" y="232"/>
                  </a:cubicBezTo>
                  <a:cubicBezTo>
                    <a:pt x="246" y="219"/>
                    <a:pt x="296" y="168"/>
                    <a:pt x="278" y="137"/>
                  </a:cubicBezTo>
                  <a:cubicBezTo>
                    <a:pt x="276" y="137"/>
                    <a:pt x="275" y="137"/>
                    <a:pt x="274" y="138"/>
                  </a:cubicBezTo>
                  <a:lnTo>
                    <a:pt x="274" y="138"/>
                  </a:lnTo>
                  <a:cubicBezTo>
                    <a:pt x="300" y="82"/>
                    <a:pt x="315" y="0"/>
                    <a:pt x="245"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63" name="Google Shape;4309;p51">
              <a:extLst>
                <a:ext uri="{FF2B5EF4-FFF2-40B4-BE49-F238E27FC236}">
                  <a16:creationId xmlns:a16="http://schemas.microsoft.com/office/drawing/2014/main" id="{94C97F1C-B64A-1916-A812-6D8781A6968E}"/>
                </a:ext>
              </a:extLst>
            </p:cNvPr>
            <p:cNvSpPr/>
            <p:nvPr/>
          </p:nvSpPr>
          <p:spPr>
            <a:xfrm>
              <a:off x="1957875" y="2648400"/>
              <a:ext cx="5800" cy="6475"/>
            </a:xfrm>
            <a:custGeom>
              <a:avLst/>
              <a:gdLst/>
              <a:ahLst/>
              <a:cxnLst/>
              <a:rect l="l" t="t" r="r" b="b"/>
              <a:pathLst>
                <a:path w="232" h="259" extrusionOk="0">
                  <a:moveTo>
                    <a:pt x="192" y="0"/>
                  </a:moveTo>
                  <a:cubicBezTo>
                    <a:pt x="186" y="0"/>
                    <a:pt x="179" y="1"/>
                    <a:pt x="170" y="4"/>
                  </a:cubicBezTo>
                  <a:cubicBezTo>
                    <a:pt x="101" y="29"/>
                    <a:pt x="51" y="74"/>
                    <a:pt x="19" y="137"/>
                  </a:cubicBezTo>
                  <a:cubicBezTo>
                    <a:pt x="0" y="174"/>
                    <a:pt x="0" y="231"/>
                    <a:pt x="44" y="244"/>
                  </a:cubicBezTo>
                  <a:lnTo>
                    <a:pt x="70" y="256"/>
                  </a:lnTo>
                  <a:cubicBezTo>
                    <a:pt x="75" y="258"/>
                    <a:pt x="80" y="259"/>
                    <a:pt x="85" y="259"/>
                  </a:cubicBezTo>
                  <a:cubicBezTo>
                    <a:pt x="117" y="259"/>
                    <a:pt x="148" y="228"/>
                    <a:pt x="164" y="206"/>
                  </a:cubicBezTo>
                  <a:cubicBezTo>
                    <a:pt x="196" y="174"/>
                    <a:pt x="221" y="130"/>
                    <a:pt x="221" y="80"/>
                  </a:cubicBezTo>
                  <a:cubicBezTo>
                    <a:pt x="232" y="42"/>
                    <a:pt x="229" y="0"/>
                    <a:pt x="192"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64" name="Google Shape;4310;p51">
              <a:extLst>
                <a:ext uri="{FF2B5EF4-FFF2-40B4-BE49-F238E27FC236}">
                  <a16:creationId xmlns:a16="http://schemas.microsoft.com/office/drawing/2014/main" id="{A77E1256-F31F-0EC3-3008-A13B505D7B8F}"/>
                </a:ext>
              </a:extLst>
            </p:cNvPr>
            <p:cNvSpPr/>
            <p:nvPr/>
          </p:nvSpPr>
          <p:spPr>
            <a:xfrm>
              <a:off x="1992175" y="2605350"/>
              <a:ext cx="7975" cy="6275"/>
            </a:xfrm>
            <a:custGeom>
              <a:avLst/>
              <a:gdLst/>
              <a:ahLst/>
              <a:cxnLst/>
              <a:rect l="l" t="t" r="r" b="b"/>
              <a:pathLst>
                <a:path w="319" h="251" extrusionOk="0">
                  <a:moveTo>
                    <a:pt x="253" y="0"/>
                  </a:moveTo>
                  <a:cubicBezTo>
                    <a:pt x="163" y="0"/>
                    <a:pt x="0" y="132"/>
                    <a:pt x="79" y="225"/>
                  </a:cubicBezTo>
                  <a:lnTo>
                    <a:pt x="85" y="231"/>
                  </a:lnTo>
                  <a:cubicBezTo>
                    <a:pt x="96" y="245"/>
                    <a:pt x="113" y="251"/>
                    <a:pt x="131" y="251"/>
                  </a:cubicBezTo>
                  <a:cubicBezTo>
                    <a:pt x="154" y="251"/>
                    <a:pt x="178" y="242"/>
                    <a:pt x="192" y="231"/>
                  </a:cubicBezTo>
                  <a:cubicBezTo>
                    <a:pt x="268" y="200"/>
                    <a:pt x="318" y="118"/>
                    <a:pt x="306" y="36"/>
                  </a:cubicBezTo>
                  <a:cubicBezTo>
                    <a:pt x="299" y="11"/>
                    <a:pt x="279" y="0"/>
                    <a:pt x="253"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65" name="Google Shape;4311;p51">
              <a:extLst>
                <a:ext uri="{FF2B5EF4-FFF2-40B4-BE49-F238E27FC236}">
                  <a16:creationId xmlns:a16="http://schemas.microsoft.com/office/drawing/2014/main" id="{9E3433AB-67C9-5DB3-34E1-12E0D5761FDD}"/>
                </a:ext>
              </a:extLst>
            </p:cNvPr>
            <p:cNvSpPr/>
            <p:nvPr/>
          </p:nvSpPr>
          <p:spPr>
            <a:xfrm>
              <a:off x="1996975" y="2638150"/>
              <a:ext cx="8700" cy="7325"/>
            </a:xfrm>
            <a:custGeom>
              <a:avLst/>
              <a:gdLst/>
              <a:ahLst/>
              <a:cxnLst/>
              <a:rect l="l" t="t" r="r" b="b"/>
              <a:pathLst>
                <a:path w="348" h="293" extrusionOk="0">
                  <a:moveTo>
                    <a:pt x="224" y="0"/>
                  </a:moveTo>
                  <a:cubicBezTo>
                    <a:pt x="209" y="0"/>
                    <a:pt x="190" y="6"/>
                    <a:pt x="171" y="17"/>
                  </a:cubicBezTo>
                  <a:cubicBezTo>
                    <a:pt x="95" y="67"/>
                    <a:pt x="0" y="181"/>
                    <a:pt x="70" y="269"/>
                  </a:cubicBezTo>
                  <a:cubicBezTo>
                    <a:pt x="83" y="286"/>
                    <a:pt x="101" y="293"/>
                    <a:pt x="120" y="293"/>
                  </a:cubicBezTo>
                  <a:cubicBezTo>
                    <a:pt x="213" y="293"/>
                    <a:pt x="347" y="135"/>
                    <a:pt x="259" y="67"/>
                  </a:cubicBezTo>
                  <a:cubicBezTo>
                    <a:pt x="271" y="22"/>
                    <a:pt x="254" y="0"/>
                    <a:pt x="224"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66" name="Google Shape;4312;p51">
              <a:extLst>
                <a:ext uri="{FF2B5EF4-FFF2-40B4-BE49-F238E27FC236}">
                  <a16:creationId xmlns:a16="http://schemas.microsoft.com/office/drawing/2014/main" id="{C7AA4DF1-B37F-06BF-4F5D-5D0503157619}"/>
                </a:ext>
              </a:extLst>
            </p:cNvPr>
            <p:cNvSpPr/>
            <p:nvPr/>
          </p:nvSpPr>
          <p:spPr>
            <a:xfrm>
              <a:off x="2014150" y="2612450"/>
              <a:ext cx="6025" cy="6175"/>
            </a:xfrm>
            <a:custGeom>
              <a:avLst/>
              <a:gdLst/>
              <a:ahLst/>
              <a:cxnLst/>
              <a:rect l="l" t="t" r="r" b="b"/>
              <a:pathLst>
                <a:path w="241" h="247" extrusionOk="0">
                  <a:moveTo>
                    <a:pt x="182" y="1"/>
                  </a:moveTo>
                  <a:cubicBezTo>
                    <a:pt x="153" y="1"/>
                    <a:pt x="118" y="18"/>
                    <a:pt x="95" y="29"/>
                  </a:cubicBezTo>
                  <a:cubicBezTo>
                    <a:pt x="70" y="48"/>
                    <a:pt x="45" y="67"/>
                    <a:pt x="32" y="99"/>
                  </a:cubicBezTo>
                  <a:cubicBezTo>
                    <a:pt x="26" y="111"/>
                    <a:pt x="26" y="118"/>
                    <a:pt x="20" y="137"/>
                  </a:cubicBezTo>
                  <a:cubicBezTo>
                    <a:pt x="20" y="137"/>
                    <a:pt x="20" y="137"/>
                    <a:pt x="20" y="143"/>
                  </a:cubicBezTo>
                  <a:cubicBezTo>
                    <a:pt x="1" y="168"/>
                    <a:pt x="7" y="206"/>
                    <a:pt x="32" y="225"/>
                  </a:cubicBezTo>
                  <a:cubicBezTo>
                    <a:pt x="39" y="231"/>
                    <a:pt x="45" y="231"/>
                    <a:pt x="51" y="238"/>
                  </a:cubicBezTo>
                  <a:cubicBezTo>
                    <a:pt x="61" y="244"/>
                    <a:pt x="72" y="247"/>
                    <a:pt x="82" y="247"/>
                  </a:cubicBezTo>
                  <a:cubicBezTo>
                    <a:pt x="145" y="247"/>
                    <a:pt x="212" y="148"/>
                    <a:pt x="228" y="105"/>
                  </a:cubicBezTo>
                  <a:cubicBezTo>
                    <a:pt x="240" y="80"/>
                    <a:pt x="234" y="55"/>
                    <a:pt x="228" y="36"/>
                  </a:cubicBezTo>
                  <a:cubicBezTo>
                    <a:pt x="220" y="10"/>
                    <a:pt x="202" y="1"/>
                    <a:pt x="182"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67" name="Google Shape;4313;p51">
              <a:extLst>
                <a:ext uri="{FF2B5EF4-FFF2-40B4-BE49-F238E27FC236}">
                  <a16:creationId xmlns:a16="http://schemas.microsoft.com/office/drawing/2014/main" id="{BA38AED8-1258-05BD-B087-76C6DFDCA5F2}"/>
                </a:ext>
              </a:extLst>
            </p:cNvPr>
            <p:cNvSpPr/>
            <p:nvPr/>
          </p:nvSpPr>
          <p:spPr>
            <a:xfrm>
              <a:off x="1990500" y="2704625"/>
              <a:ext cx="9325" cy="5375"/>
            </a:xfrm>
            <a:custGeom>
              <a:avLst/>
              <a:gdLst/>
              <a:ahLst/>
              <a:cxnLst/>
              <a:rect l="l" t="t" r="r" b="b"/>
              <a:pathLst>
                <a:path w="373" h="215" extrusionOk="0">
                  <a:moveTo>
                    <a:pt x="240" y="0"/>
                  </a:moveTo>
                  <a:cubicBezTo>
                    <a:pt x="139" y="0"/>
                    <a:pt x="1" y="215"/>
                    <a:pt x="133" y="215"/>
                  </a:cubicBezTo>
                  <a:cubicBezTo>
                    <a:pt x="234" y="215"/>
                    <a:pt x="373" y="0"/>
                    <a:pt x="240"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68" name="Google Shape;4314;p51">
              <a:extLst>
                <a:ext uri="{FF2B5EF4-FFF2-40B4-BE49-F238E27FC236}">
                  <a16:creationId xmlns:a16="http://schemas.microsoft.com/office/drawing/2014/main" id="{296E9A2B-3D2C-A9F8-6862-0A0328380B3D}"/>
                </a:ext>
              </a:extLst>
            </p:cNvPr>
            <p:cNvSpPr/>
            <p:nvPr/>
          </p:nvSpPr>
          <p:spPr>
            <a:xfrm>
              <a:off x="1986125" y="2724650"/>
              <a:ext cx="7725" cy="7325"/>
            </a:xfrm>
            <a:custGeom>
              <a:avLst/>
              <a:gdLst/>
              <a:ahLst/>
              <a:cxnLst/>
              <a:rect l="l" t="t" r="r" b="b"/>
              <a:pathLst>
                <a:path w="309" h="293" extrusionOk="0">
                  <a:moveTo>
                    <a:pt x="195" y="0"/>
                  </a:moveTo>
                  <a:cubicBezTo>
                    <a:pt x="150" y="0"/>
                    <a:pt x="100" y="45"/>
                    <a:pt x="75" y="76"/>
                  </a:cubicBezTo>
                  <a:lnTo>
                    <a:pt x="56" y="114"/>
                  </a:lnTo>
                  <a:cubicBezTo>
                    <a:pt x="0" y="185"/>
                    <a:pt x="14" y="293"/>
                    <a:pt x="90" y="293"/>
                  </a:cubicBezTo>
                  <a:cubicBezTo>
                    <a:pt x="109" y="293"/>
                    <a:pt x="131" y="286"/>
                    <a:pt x="157" y="272"/>
                  </a:cubicBezTo>
                  <a:cubicBezTo>
                    <a:pt x="226" y="246"/>
                    <a:pt x="277" y="190"/>
                    <a:pt x="296" y="114"/>
                  </a:cubicBezTo>
                  <a:cubicBezTo>
                    <a:pt x="308" y="57"/>
                    <a:pt x="289" y="13"/>
                    <a:pt x="226" y="7"/>
                  </a:cubicBezTo>
                  <a:lnTo>
                    <a:pt x="195" y="0"/>
                  </a:ln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69" name="Google Shape;4315;p51">
              <a:extLst>
                <a:ext uri="{FF2B5EF4-FFF2-40B4-BE49-F238E27FC236}">
                  <a16:creationId xmlns:a16="http://schemas.microsoft.com/office/drawing/2014/main" id="{81602B41-1822-EEB7-41E9-DE1DA37C0478}"/>
                </a:ext>
              </a:extLst>
            </p:cNvPr>
            <p:cNvSpPr/>
            <p:nvPr/>
          </p:nvSpPr>
          <p:spPr>
            <a:xfrm>
              <a:off x="1997925" y="2729700"/>
              <a:ext cx="10725" cy="8350"/>
            </a:xfrm>
            <a:custGeom>
              <a:avLst/>
              <a:gdLst/>
              <a:ahLst/>
              <a:cxnLst/>
              <a:rect l="l" t="t" r="r" b="b"/>
              <a:pathLst>
                <a:path w="429" h="334" extrusionOk="0">
                  <a:moveTo>
                    <a:pt x="310" y="1"/>
                  </a:moveTo>
                  <a:cubicBezTo>
                    <a:pt x="287" y="1"/>
                    <a:pt x="262" y="7"/>
                    <a:pt x="233" y="19"/>
                  </a:cubicBezTo>
                  <a:cubicBezTo>
                    <a:pt x="196" y="38"/>
                    <a:pt x="164" y="57"/>
                    <a:pt x="133" y="89"/>
                  </a:cubicBezTo>
                  <a:cubicBezTo>
                    <a:pt x="82" y="139"/>
                    <a:pt x="0" y="328"/>
                    <a:pt x="126" y="328"/>
                  </a:cubicBezTo>
                  <a:cubicBezTo>
                    <a:pt x="138" y="332"/>
                    <a:pt x="150" y="334"/>
                    <a:pt x="162" y="334"/>
                  </a:cubicBezTo>
                  <a:cubicBezTo>
                    <a:pt x="254" y="334"/>
                    <a:pt x="351" y="237"/>
                    <a:pt x="385" y="164"/>
                  </a:cubicBezTo>
                  <a:cubicBezTo>
                    <a:pt x="429" y="71"/>
                    <a:pt x="389" y="1"/>
                    <a:pt x="310"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grpSp>
      <p:grpSp>
        <p:nvGrpSpPr>
          <p:cNvPr id="5" name="Google Shape;4316;p51">
            <a:extLst>
              <a:ext uri="{FF2B5EF4-FFF2-40B4-BE49-F238E27FC236}">
                <a16:creationId xmlns:a16="http://schemas.microsoft.com/office/drawing/2014/main" id="{A6BFE946-82DE-3855-8C89-4A9368B9D5E2}"/>
              </a:ext>
            </a:extLst>
          </p:cNvPr>
          <p:cNvGrpSpPr/>
          <p:nvPr/>
        </p:nvGrpSpPr>
        <p:grpSpPr>
          <a:xfrm rot="5017900">
            <a:off x="6809521" y="4552840"/>
            <a:ext cx="1420274" cy="1225344"/>
            <a:chOff x="1891175" y="2586225"/>
            <a:chExt cx="212100" cy="164375"/>
          </a:xfrm>
        </p:grpSpPr>
        <p:sp>
          <p:nvSpPr>
            <p:cNvPr id="32" name="Google Shape;4317;p51">
              <a:extLst>
                <a:ext uri="{FF2B5EF4-FFF2-40B4-BE49-F238E27FC236}">
                  <a16:creationId xmlns:a16="http://schemas.microsoft.com/office/drawing/2014/main" id="{A2661C97-736B-7EDF-2ED8-CC2F21F2DAA2}"/>
                </a:ext>
              </a:extLst>
            </p:cNvPr>
            <p:cNvSpPr/>
            <p:nvPr/>
          </p:nvSpPr>
          <p:spPr>
            <a:xfrm>
              <a:off x="1891175" y="2586225"/>
              <a:ext cx="212100" cy="164375"/>
            </a:xfrm>
            <a:custGeom>
              <a:avLst/>
              <a:gdLst/>
              <a:ahLst/>
              <a:cxnLst/>
              <a:rect l="l" t="t" r="r" b="b"/>
              <a:pathLst>
                <a:path w="8484" h="6575" extrusionOk="0">
                  <a:moveTo>
                    <a:pt x="5004" y="0"/>
                  </a:moveTo>
                  <a:cubicBezTo>
                    <a:pt x="2188" y="0"/>
                    <a:pt x="0" y="2940"/>
                    <a:pt x="1646" y="5518"/>
                  </a:cubicBezTo>
                  <a:cubicBezTo>
                    <a:pt x="2131" y="6278"/>
                    <a:pt x="3024" y="6575"/>
                    <a:pt x="3970" y="6575"/>
                  </a:cubicBezTo>
                  <a:cubicBezTo>
                    <a:pt x="5066" y="6575"/>
                    <a:pt x="6235" y="6177"/>
                    <a:pt x="6925" y="5638"/>
                  </a:cubicBezTo>
                  <a:cubicBezTo>
                    <a:pt x="8332" y="4547"/>
                    <a:pt x="8483" y="769"/>
                    <a:pt x="6061" y="139"/>
                  </a:cubicBezTo>
                  <a:cubicBezTo>
                    <a:pt x="5703" y="44"/>
                    <a:pt x="5349" y="0"/>
                    <a:pt x="5004" y="0"/>
                  </a:cubicBezTo>
                  <a:close/>
                </a:path>
              </a:pathLst>
            </a:custGeom>
            <a:solidFill>
              <a:srgbClr val="FFA826"/>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3" name="Google Shape;4318;p51">
              <a:extLst>
                <a:ext uri="{FF2B5EF4-FFF2-40B4-BE49-F238E27FC236}">
                  <a16:creationId xmlns:a16="http://schemas.microsoft.com/office/drawing/2014/main" id="{BF5AC42A-9EAF-AEA7-2A68-092603C365C9}"/>
                </a:ext>
              </a:extLst>
            </p:cNvPr>
            <p:cNvSpPr/>
            <p:nvPr/>
          </p:nvSpPr>
          <p:spPr>
            <a:xfrm>
              <a:off x="2039375" y="2650525"/>
              <a:ext cx="7925" cy="6675"/>
            </a:xfrm>
            <a:custGeom>
              <a:avLst/>
              <a:gdLst/>
              <a:ahLst/>
              <a:cxnLst/>
              <a:rect l="l" t="t" r="r" b="b"/>
              <a:pathLst>
                <a:path w="317" h="267" extrusionOk="0">
                  <a:moveTo>
                    <a:pt x="212" y="0"/>
                  </a:moveTo>
                  <a:cubicBezTo>
                    <a:pt x="147" y="0"/>
                    <a:pt x="88" y="40"/>
                    <a:pt x="58" y="96"/>
                  </a:cubicBezTo>
                  <a:cubicBezTo>
                    <a:pt x="26" y="146"/>
                    <a:pt x="1" y="216"/>
                    <a:pt x="64" y="253"/>
                  </a:cubicBezTo>
                  <a:cubicBezTo>
                    <a:pt x="77" y="266"/>
                    <a:pt x="95" y="266"/>
                    <a:pt x="114" y="266"/>
                  </a:cubicBezTo>
                  <a:cubicBezTo>
                    <a:pt x="196" y="260"/>
                    <a:pt x="259" y="197"/>
                    <a:pt x="272" y="121"/>
                  </a:cubicBezTo>
                  <a:cubicBezTo>
                    <a:pt x="304" y="71"/>
                    <a:pt x="316" y="26"/>
                    <a:pt x="259" y="7"/>
                  </a:cubicBezTo>
                  <a:cubicBezTo>
                    <a:pt x="244" y="3"/>
                    <a:pt x="228" y="0"/>
                    <a:pt x="212"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4" name="Google Shape;4319;p51">
              <a:extLst>
                <a:ext uri="{FF2B5EF4-FFF2-40B4-BE49-F238E27FC236}">
                  <a16:creationId xmlns:a16="http://schemas.microsoft.com/office/drawing/2014/main" id="{F135BB62-7BD4-4955-1258-817578924FE9}"/>
                </a:ext>
              </a:extLst>
            </p:cNvPr>
            <p:cNvSpPr/>
            <p:nvPr/>
          </p:nvSpPr>
          <p:spPr>
            <a:xfrm>
              <a:off x="2050000" y="2649275"/>
              <a:ext cx="12425" cy="7925"/>
            </a:xfrm>
            <a:custGeom>
              <a:avLst/>
              <a:gdLst/>
              <a:ahLst/>
              <a:cxnLst/>
              <a:rect l="l" t="t" r="r" b="b"/>
              <a:pathLst>
                <a:path w="497" h="317" extrusionOk="0">
                  <a:moveTo>
                    <a:pt x="402" y="1"/>
                  </a:moveTo>
                  <a:cubicBezTo>
                    <a:pt x="276" y="7"/>
                    <a:pt x="162" y="64"/>
                    <a:pt x="74" y="152"/>
                  </a:cubicBezTo>
                  <a:cubicBezTo>
                    <a:pt x="0" y="221"/>
                    <a:pt x="19" y="317"/>
                    <a:pt x="90" y="317"/>
                  </a:cubicBezTo>
                  <a:cubicBezTo>
                    <a:pt x="110" y="317"/>
                    <a:pt x="135" y="309"/>
                    <a:pt x="162" y="291"/>
                  </a:cubicBezTo>
                  <a:lnTo>
                    <a:pt x="162" y="291"/>
                  </a:lnTo>
                  <a:cubicBezTo>
                    <a:pt x="143" y="303"/>
                    <a:pt x="238" y="310"/>
                    <a:pt x="251" y="310"/>
                  </a:cubicBezTo>
                  <a:cubicBezTo>
                    <a:pt x="345" y="297"/>
                    <a:pt x="427" y="240"/>
                    <a:pt x="465" y="152"/>
                  </a:cubicBezTo>
                  <a:cubicBezTo>
                    <a:pt x="497" y="95"/>
                    <a:pt x="490" y="1"/>
                    <a:pt x="402"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5" name="Google Shape;4320;p51">
              <a:extLst>
                <a:ext uri="{FF2B5EF4-FFF2-40B4-BE49-F238E27FC236}">
                  <a16:creationId xmlns:a16="http://schemas.microsoft.com/office/drawing/2014/main" id="{AE7E7162-A83F-5D4F-0EA2-F78696DC9142}"/>
                </a:ext>
              </a:extLst>
            </p:cNvPr>
            <p:cNvSpPr/>
            <p:nvPr/>
          </p:nvSpPr>
          <p:spPr>
            <a:xfrm>
              <a:off x="2056325" y="2663150"/>
              <a:ext cx="7375" cy="6975"/>
            </a:xfrm>
            <a:custGeom>
              <a:avLst/>
              <a:gdLst/>
              <a:ahLst/>
              <a:cxnLst/>
              <a:rect l="l" t="t" r="r" b="b"/>
              <a:pathLst>
                <a:path w="295" h="279" extrusionOk="0">
                  <a:moveTo>
                    <a:pt x="210" y="0"/>
                  </a:moveTo>
                  <a:cubicBezTo>
                    <a:pt x="117" y="0"/>
                    <a:pt x="51" y="112"/>
                    <a:pt x="23" y="184"/>
                  </a:cubicBezTo>
                  <a:cubicBezTo>
                    <a:pt x="0" y="248"/>
                    <a:pt x="44" y="279"/>
                    <a:pt x="93" y="279"/>
                  </a:cubicBezTo>
                  <a:cubicBezTo>
                    <a:pt x="112" y="279"/>
                    <a:pt x="132" y="274"/>
                    <a:pt x="149" y="266"/>
                  </a:cubicBezTo>
                  <a:cubicBezTo>
                    <a:pt x="206" y="234"/>
                    <a:pt x="294" y="146"/>
                    <a:pt x="269" y="70"/>
                  </a:cubicBezTo>
                  <a:cubicBezTo>
                    <a:pt x="269" y="70"/>
                    <a:pt x="269" y="70"/>
                    <a:pt x="263" y="64"/>
                  </a:cubicBezTo>
                  <a:cubicBezTo>
                    <a:pt x="275" y="39"/>
                    <a:pt x="282" y="20"/>
                    <a:pt x="250" y="7"/>
                  </a:cubicBezTo>
                  <a:cubicBezTo>
                    <a:pt x="236" y="2"/>
                    <a:pt x="223" y="0"/>
                    <a:pt x="210"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6" name="Google Shape;4321;p51">
              <a:extLst>
                <a:ext uri="{FF2B5EF4-FFF2-40B4-BE49-F238E27FC236}">
                  <a16:creationId xmlns:a16="http://schemas.microsoft.com/office/drawing/2014/main" id="{3B180812-ED1B-2B86-3BAA-99B521D173A0}"/>
                </a:ext>
              </a:extLst>
            </p:cNvPr>
            <p:cNvSpPr/>
            <p:nvPr/>
          </p:nvSpPr>
          <p:spPr>
            <a:xfrm>
              <a:off x="2043475" y="2665175"/>
              <a:ext cx="7275" cy="4725"/>
            </a:xfrm>
            <a:custGeom>
              <a:avLst/>
              <a:gdLst/>
              <a:ahLst/>
              <a:cxnLst/>
              <a:rect l="l" t="t" r="r" b="b"/>
              <a:pathLst>
                <a:path w="291" h="189" extrusionOk="0">
                  <a:moveTo>
                    <a:pt x="195" y="0"/>
                  </a:moveTo>
                  <a:cubicBezTo>
                    <a:pt x="183" y="0"/>
                    <a:pt x="170" y="3"/>
                    <a:pt x="159" y="8"/>
                  </a:cubicBezTo>
                  <a:lnTo>
                    <a:pt x="146" y="14"/>
                  </a:lnTo>
                  <a:cubicBezTo>
                    <a:pt x="95" y="33"/>
                    <a:pt x="1" y="147"/>
                    <a:pt x="83" y="185"/>
                  </a:cubicBezTo>
                  <a:cubicBezTo>
                    <a:pt x="90" y="188"/>
                    <a:pt x="98" y="189"/>
                    <a:pt x="106" y="189"/>
                  </a:cubicBezTo>
                  <a:cubicBezTo>
                    <a:pt x="132" y="189"/>
                    <a:pt x="160" y="175"/>
                    <a:pt x="184" y="166"/>
                  </a:cubicBezTo>
                  <a:cubicBezTo>
                    <a:pt x="215" y="153"/>
                    <a:pt x="291" y="71"/>
                    <a:pt x="247" y="40"/>
                  </a:cubicBezTo>
                  <a:cubicBezTo>
                    <a:pt x="241" y="34"/>
                    <a:pt x="237" y="31"/>
                    <a:pt x="234" y="30"/>
                  </a:cubicBezTo>
                  <a:lnTo>
                    <a:pt x="234" y="30"/>
                  </a:lnTo>
                  <a:cubicBezTo>
                    <a:pt x="232" y="8"/>
                    <a:pt x="215" y="0"/>
                    <a:pt x="195"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7" name="Google Shape;4322;p51">
              <a:extLst>
                <a:ext uri="{FF2B5EF4-FFF2-40B4-BE49-F238E27FC236}">
                  <a16:creationId xmlns:a16="http://schemas.microsoft.com/office/drawing/2014/main" id="{572C2003-3D85-C13A-4B83-37F059FD9FD0}"/>
                </a:ext>
              </a:extLst>
            </p:cNvPr>
            <p:cNvSpPr/>
            <p:nvPr/>
          </p:nvSpPr>
          <p:spPr>
            <a:xfrm>
              <a:off x="2052575" y="2616325"/>
              <a:ext cx="6550" cy="6225"/>
            </a:xfrm>
            <a:custGeom>
              <a:avLst/>
              <a:gdLst/>
              <a:ahLst/>
              <a:cxnLst/>
              <a:rect l="l" t="t" r="r" b="b"/>
              <a:pathLst>
                <a:path w="262" h="249" extrusionOk="0">
                  <a:moveTo>
                    <a:pt x="196" y="0"/>
                  </a:moveTo>
                  <a:cubicBezTo>
                    <a:pt x="121" y="0"/>
                    <a:pt x="1" y="84"/>
                    <a:pt x="34" y="183"/>
                  </a:cubicBezTo>
                  <a:cubicBezTo>
                    <a:pt x="34" y="196"/>
                    <a:pt x="40" y="209"/>
                    <a:pt x="47" y="215"/>
                  </a:cubicBezTo>
                  <a:cubicBezTo>
                    <a:pt x="60" y="239"/>
                    <a:pt x="78" y="248"/>
                    <a:pt x="99" y="248"/>
                  </a:cubicBezTo>
                  <a:cubicBezTo>
                    <a:pt x="149" y="248"/>
                    <a:pt x="210" y="192"/>
                    <a:pt x="223" y="152"/>
                  </a:cubicBezTo>
                  <a:cubicBezTo>
                    <a:pt x="236" y="127"/>
                    <a:pt x="242" y="101"/>
                    <a:pt x="249" y="76"/>
                  </a:cubicBezTo>
                  <a:cubicBezTo>
                    <a:pt x="262" y="23"/>
                    <a:pt x="235" y="0"/>
                    <a:pt x="196"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8" name="Google Shape;4323;p51">
              <a:extLst>
                <a:ext uri="{FF2B5EF4-FFF2-40B4-BE49-F238E27FC236}">
                  <a16:creationId xmlns:a16="http://schemas.microsoft.com/office/drawing/2014/main" id="{EDC738AF-23E4-007C-8C7B-BDD68D288F0C}"/>
                </a:ext>
              </a:extLst>
            </p:cNvPr>
            <p:cNvSpPr/>
            <p:nvPr/>
          </p:nvSpPr>
          <p:spPr>
            <a:xfrm>
              <a:off x="2028975" y="2712825"/>
              <a:ext cx="7500" cy="5225"/>
            </a:xfrm>
            <a:custGeom>
              <a:avLst/>
              <a:gdLst/>
              <a:ahLst/>
              <a:cxnLst/>
              <a:rect l="l" t="t" r="r" b="b"/>
              <a:pathLst>
                <a:path w="300" h="209" extrusionOk="0">
                  <a:moveTo>
                    <a:pt x="212" y="1"/>
                  </a:moveTo>
                  <a:cubicBezTo>
                    <a:pt x="203" y="1"/>
                    <a:pt x="193" y="2"/>
                    <a:pt x="183" y="7"/>
                  </a:cubicBezTo>
                  <a:cubicBezTo>
                    <a:pt x="127" y="32"/>
                    <a:pt x="1" y="209"/>
                    <a:pt x="133" y="209"/>
                  </a:cubicBezTo>
                  <a:cubicBezTo>
                    <a:pt x="196" y="196"/>
                    <a:pt x="247" y="158"/>
                    <a:pt x="278" y="101"/>
                  </a:cubicBezTo>
                  <a:cubicBezTo>
                    <a:pt x="299" y="49"/>
                    <a:pt x="259" y="1"/>
                    <a:pt x="212"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9" name="Google Shape;4324;p51">
              <a:extLst>
                <a:ext uri="{FF2B5EF4-FFF2-40B4-BE49-F238E27FC236}">
                  <a16:creationId xmlns:a16="http://schemas.microsoft.com/office/drawing/2014/main" id="{AF74581D-DFB0-04E4-7685-4A2CA9CB70A8}"/>
                </a:ext>
              </a:extLst>
            </p:cNvPr>
            <p:cNvSpPr/>
            <p:nvPr/>
          </p:nvSpPr>
          <p:spPr>
            <a:xfrm>
              <a:off x="2056825" y="2692200"/>
              <a:ext cx="8600" cy="8600"/>
            </a:xfrm>
            <a:custGeom>
              <a:avLst/>
              <a:gdLst/>
              <a:ahLst/>
              <a:cxnLst/>
              <a:rect l="l" t="t" r="r" b="b"/>
              <a:pathLst>
                <a:path w="344" h="344" extrusionOk="0">
                  <a:moveTo>
                    <a:pt x="250" y="1"/>
                  </a:moveTo>
                  <a:cubicBezTo>
                    <a:pt x="146" y="1"/>
                    <a:pt x="61" y="144"/>
                    <a:pt x="28" y="226"/>
                  </a:cubicBezTo>
                  <a:cubicBezTo>
                    <a:pt x="1" y="292"/>
                    <a:pt x="54" y="343"/>
                    <a:pt x="114" y="343"/>
                  </a:cubicBezTo>
                  <a:cubicBezTo>
                    <a:pt x="123" y="343"/>
                    <a:pt x="133" y="342"/>
                    <a:pt x="142" y="340"/>
                  </a:cubicBezTo>
                  <a:cubicBezTo>
                    <a:pt x="173" y="327"/>
                    <a:pt x="205" y="315"/>
                    <a:pt x="230" y="296"/>
                  </a:cubicBezTo>
                  <a:cubicBezTo>
                    <a:pt x="243" y="289"/>
                    <a:pt x="255" y="277"/>
                    <a:pt x="262" y="264"/>
                  </a:cubicBezTo>
                  <a:cubicBezTo>
                    <a:pt x="287" y="245"/>
                    <a:pt x="306" y="220"/>
                    <a:pt x="318" y="195"/>
                  </a:cubicBezTo>
                  <a:cubicBezTo>
                    <a:pt x="318" y="188"/>
                    <a:pt x="318" y="182"/>
                    <a:pt x="318" y="176"/>
                  </a:cubicBezTo>
                  <a:cubicBezTo>
                    <a:pt x="331" y="157"/>
                    <a:pt x="337" y="138"/>
                    <a:pt x="337" y="113"/>
                  </a:cubicBezTo>
                  <a:cubicBezTo>
                    <a:pt x="337" y="100"/>
                    <a:pt x="337" y="94"/>
                    <a:pt x="337" y="87"/>
                  </a:cubicBezTo>
                  <a:cubicBezTo>
                    <a:pt x="344" y="56"/>
                    <a:pt x="331" y="24"/>
                    <a:pt x="299" y="12"/>
                  </a:cubicBezTo>
                  <a:cubicBezTo>
                    <a:pt x="282" y="4"/>
                    <a:pt x="266" y="1"/>
                    <a:pt x="250"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0" name="Google Shape;4325;p51">
              <a:extLst>
                <a:ext uri="{FF2B5EF4-FFF2-40B4-BE49-F238E27FC236}">
                  <a16:creationId xmlns:a16="http://schemas.microsoft.com/office/drawing/2014/main" id="{4C438349-C819-6055-690D-8A974BFA42EE}"/>
                </a:ext>
              </a:extLst>
            </p:cNvPr>
            <p:cNvSpPr/>
            <p:nvPr/>
          </p:nvSpPr>
          <p:spPr>
            <a:xfrm>
              <a:off x="1937200" y="2668200"/>
              <a:ext cx="7450" cy="6975"/>
            </a:xfrm>
            <a:custGeom>
              <a:avLst/>
              <a:gdLst/>
              <a:ahLst/>
              <a:cxnLst/>
              <a:rect l="l" t="t" r="r" b="b"/>
              <a:pathLst>
                <a:path w="298" h="279" extrusionOk="0">
                  <a:moveTo>
                    <a:pt x="215" y="1"/>
                  </a:moveTo>
                  <a:cubicBezTo>
                    <a:pt x="133" y="7"/>
                    <a:pt x="58" y="57"/>
                    <a:pt x="26" y="139"/>
                  </a:cubicBezTo>
                  <a:cubicBezTo>
                    <a:pt x="1" y="190"/>
                    <a:pt x="1" y="278"/>
                    <a:pt x="83" y="278"/>
                  </a:cubicBezTo>
                  <a:cubicBezTo>
                    <a:pt x="165" y="272"/>
                    <a:pt x="241" y="215"/>
                    <a:pt x="272" y="139"/>
                  </a:cubicBezTo>
                  <a:cubicBezTo>
                    <a:pt x="297" y="89"/>
                    <a:pt x="297" y="1"/>
                    <a:pt x="215"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1" name="Google Shape;4326;p51">
              <a:extLst>
                <a:ext uri="{FF2B5EF4-FFF2-40B4-BE49-F238E27FC236}">
                  <a16:creationId xmlns:a16="http://schemas.microsoft.com/office/drawing/2014/main" id="{4380ED9A-2AE5-72EA-F24D-8F89B23FB66F}"/>
                </a:ext>
              </a:extLst>
            </p:cNvPr>
            <p:cNvSpPr/>
            <p:nvPr/>
          </p:nvSpPr>
          <p:spPr>
            <a:xfrm>
              <a:off x="1941250" y="2689950"/>
              <a:ext cx="6225" cy="5375"/>
            </a:xfrm>
            <a:custGeom>
              <a:avLst/>
              <a:gdLst/>
              <a:ahLst/>
              <a:cxnLst/>
              <a:rect l="l" t="t" r="r" b="b"/>
              <a:pathLst>
                <a:path w="249" h="215" extrusionOk="0">
                  <a:moveTo>
                    <a:pt x="118" y="0"/>
                  </a:moveTo>
                  <a:cubicBezTo>
                    <a:pt x="83" y="0"/>
                    <a:pt x="38" y="53"/>
                    <a:pt x="28" y="77"/>
                  </a:cubicBezTo>
                  <a:cubicBezTo>
                    <a:pt x="16" y="102"/>
                    <a:pt x="9" y="133"/>
                    <a:pt x="3" y="165"/>
                  </a:cubicBezTo>
                  <a:cubicBezTo>
                    <a:pt x="0" y="202"/>
                    <a:pt x="18" y="215"/>
                    <a:pt x="43" y="215"/>
                  </a:cubicBezTo>
                  <a:cubicBezTo>
                    <a:pt x="82" y="215"/>
                    <a:pt x="138" y="184"/>
                    <a:pt x="161" y="165"/>
                  </a:cubicBezTo>
                  <a:cubicBezTo>
                    <a:pt x="198" y="127"/>
                    <a:pt x="249" y="39"/>
                    <a:pt x="148" y="20"/>
                  </a:cubicBezTo>
                  <a:cubicBezTo>
                    <a:pt x="140" y="6"/>
                    <a:pt x="130" y="0"/>
                    <a:pt x="118"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2" name="Google Shape;4327;p51">
              <a:extLst>
                <a:ext uri="{FF2B5EF4-FFF2-40B4-BE49-F238E27FC236}">
                  <a16:creationId xmlns:a16="http://schemas.microsoft.com/office/drawing/2014/main" id="{61D0F406-1F20-FC96-5E5E-1C2CFD3144FC}"/>
                </a:ext>
              </a:extLst>
            </p:cNvPr>
            <p:cNvSpPr/>
            <p:nvPr/>
          </p:nvSpPr>
          <p:spPr>
            <a:xfrm>
              <a:off x="1966225" y="2673725"/>
              <a:ext cx="8500" cy="6850"/>
            </a:xfrm>
            <a:custGeom>
              <a:avLst/>
              <a:gdLst/>
              <a:ahLst/>
              <a:cxnLst/>
              <a:rect l="l" t="t" r="r" b="b"/>
              <a:pathLst>
                <a:path w="340" h="274" extrusionOk="0">
                  <a:moveTo>
                    <a:pt x="235" y="0"/>
                  </a:moveTo>
                  <a:cubicBezTo>
                    <a:pt x="233" y="0"/>
                    <a:pt x="230" y="0"/>
                    <a:pt x="227" y="0"/>
                  </a:cubicBezTo>
                  <a:cubicBezTo>
                    <a:pt x="127" y="7"/>
                    <a:pt x="0" y="114"/>
                    <a:pt x="7" y="215"/>
                  </a:cubicBezTo>
                  <a:cubicBezTo>
                    <a:pt x="7" y="240"/>
                    <a:pt x="19" y="265"/>
                    <a:pt x="45" y="271"/>
                  </a:cubicBezTo>
                  <a:cubicBezTo>
                    <a:pt x="53" y="273"/>
                    <a:pt x="61" y="274"/>
                    <a:pt x="70" y="274"/>
                  </a:cubicBezTo>
                  <a:cubicBezTo>
                    <a:pt x="93" y="274"/>
                    <a:pt x="114" y="268"/>
                    <a:pt x="133" y="259"/>
                  </a:cubicBezTo>
                  <a:cubicBezTo>
                    <a:pt x="139" y="259"/>
                    <a:pt x="145" y="253"/>
                    <a:pt x="145" y="253"/>
                  </a:cubicBezTo>
                  <a:lnTo>
                    <a:pt x="152" y="253"/>
                  </a:lnTo>
                  <a:cubicBezTo>
                    <a:pt x="157" y="254"/>
                    <a:pt x="163" y="255"/>
                    <a:pt x="168" y="255"/>
                  </a:cubicBezTo>
                  <a:cubicBezTo>
                    <a:pt x="212" y="255"/>
                    <a:pt x="249" y="211"/>
                    <a:pt x="272" y="183"/>
                  </a:cubicBezTo>
                  <a:cubicBezTo>
                    <a:pt x="302" y="122"/>
                    <a:pt x="339" y="0"/>
                    <a:pt x="235"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3" name="Google Shape;4328;p51">
              <a:extLst>
                <a:ext uri="{FF2B5EF4-FFF2-40B4-BE49-F238E27FC236}">
                  <a16:creationId xmlns:a16="http://schemas.microsoft.com/office/drawing/2014/main" id="{991CE41F-E93F-5679-254F-0CD93E8FD1EF}"/>
                </a:ext>
              </a:extLst>
            </p:cNvPr>
            <p:cNvSpPr/>
            <p:nvPr/>
          </p:nvSpPr>
          <p:spPr>
            <a:xfrm>
              <a:off x="1952675" y="2668575"/>
              <a:ext cx="7900" cy="6200"/>
            </a:xfrm>
            <a:custGeom>
              <a:avLst/>
              <a:gdLst/>
              <a:ahLst/>
              <a:cxnLst/>
              <a:rect l="l" t="t" r="r" b="b"/>
              <a:pathLst>
                <a:path w="316" h="248" extrusionOk="0">
                  <a:moveTo>
                    <a:pt x="245" y="0"/>
                  </a:moveTo>
                  <a:cubicBezTo>
                    <a:pt x="236" y="0"/>
                    <a:pt x="226" y="2"/>
                    <a:pt x="214" y="4"/>
                  </a:cubicBezTo>
                  <a:cubicBezTo>
                    <a:pt x="151" y="23"/>
                    <a:pt x="0" y="156"/>
                    <a:pt x="82" y="225"/>
                  </a:cubicBezTo>
                  <a:cubicBezTo>
                    <a:pt x="102" y="242"/>
                    <a:pt x="121" y="248"/>
                    <a:pt x="141" y="248"/>
                  </a:cubicBezTo>
                  <a:cubicBezTo>
                    <a:pt x="166" y="248"/>
                    <a:pt x="193" y="239"/>
                    <a:pt x="221" y="232"/>
                  </a:cubicBezTo>
                  <a:cubicBezTo>
                    <a:pt x="246" y="219"/>
                    <a:pt x="296" y="168"/>
                    <a:pt x="278" y="137"/>
                  </a:cubicBezTo>
                  <a:cubicBezTo>
                    <a:pt x="276" y="137"/>
                    <a:pt x="275" y="137"/>
                    <a:pt x="274" y="138"/>
                  </a:cubicBezTo>
                  <a:lnTo>
                    <a:pt x="274" y="138"/>
                  </a:lnTo>
                  <a:cubicBezTo>
                    <a:pt x="300" y="82"/>
                    <a:pt x="315" y="0"/>
                    <a:pt x="245"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4" name="Google Shape;4329;p51">
              <a:extLst>
                <a:ext uri="{FF2B5EF4-FFF2-40B4-BE49-F238E27FC236}">
                  <a16:creationId xmlns:a16="http://schemas.microsoft.com/office/drawing/2014/main" id="{AC7BBB83-7E66-F971-7EC2-9A06E1C2FDED}"/>
                </a:ext>
              </a:extLst>
            </p:cNvPr>
            <p:cNvSpPr/>
            <p:nvPr/>
          </p:nvSpPr>
          <p:spPr>
            <a:xfrm>
              <a:off x="1957875" y="2648400"/>
              <a:ext cx="5800" cy="6475"/>
            </a:xfrm>
            <a:custGeom>
              <a:avLst/>
              <a:gdLst/>
              <a:ahLst/>
              <a:cxnLst/>
              <a:rect l="l" t="t" r="r" b="b"/>
              <a:pathLst>
                <a:path w="232" h="259" extrusionOk="0">
                  <a:moveTo>
                    <a:pt x="192" y="0"/>
                  </a:moveTo>
                  <a:cubicBezTo>
                    <a:pt x="186" y="0"/>
                    <a:pt x="179" y="1"/>
                    <a:pt x="170" y="4"/>
                  </a:cubicBezTo>
                  <a:cubicBezTo>
                    <a:pt x="101" y="29"/>
                    <a:pt x="51" y="74"/>
                    <a:pt x="19" y="137"/>
                  </a:cubicBezTo>
                  <a:cubicBezTo>
                    <a:pt x="0" y="174"/>
                    <a:pt x="0" y="231"/>
                    <a:pt x="44" y="244"/>
                  </a:cubicBezTo>
                  <a:lnTo>
                    <a:pt x="70" y="256"/>
                  </a:lnTo>
                  <a:cubicBezTo>
                    <a:pt x="75" y="258"/>
                    <a:pt x="80" y="259"/>
                    <a:pt x="85" y="259"/>
                  </a:cubicBezTo>
                  <a:cubicBezTo>
                    <a:pt x="117" y="259"/>
                    <a:pt x="148" y="228"/>
                    <a:pt x="164" y="206"/>
                  </a:cubicBezTo>
                  <a:cubicBezTo>
                    <a:pt x="196" y="174"/>
                    <a:pt x="221" y="130"/>
                    <a:pt x="221" y="80"/>
                  </a:cubicBezTo>
                  <a:cubicBezTo>
                    <a:pt x="232" y="42"/>
                    <a:pt x="229" y="0"/>
                    <a:pt x="192"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5" name="Google Shape;4330;p51">
              <a:extLst>
                <a:ext uri="{FF2B5EF4-FFF2-40B4-BE49-F238E27FC236}">
                  <a16:creationId xmlns:a16="http://schemas.microsoft.com/office/drawing/2014/main" id="{02F369BB-7195-CFA2-498A-D87902FC4D7B}"/>
                </a:ext>
              </a:extLst>
            </p:cNvPr>
            <p:cNvSpPr/>
            <p:nvPr/>
          </p:nvSpPr>
          <p:spPr>
            <a:xfrm>
              <a:off x="1992175" y="2605350"/>
              <a:ext cx="7975" cy="6275"/>
            </a:xfrm>
            <a:custGeom>
              <a:avLst/>
              <a:gdLst/>
              <a:ahLst/>
              <a:cxnLst/>
              <a:rect l="l" t="t" r="r" b="b"/>
              <a:pathLst>
                <a:path w="319" h="251" extrusionOk="0">
                  <a:moveTo>
                    <a:pt x="253" y="0"/>
                  </a:moveTo>
                  <a:cubicBezTo>
                    <a:pt x="163" y="0"/>
                    <a:pt x="0" y="132"/>
                    <a:pt x="79" y="225"/>
                  </a:cubicBezTo>
                  <a:lnTo>
                    <a:pt x="85" y="231"/>
                  </a:lnTo>
                  <a:cubicBezTo>
                    <a:pt x="96" y="245"/>
                    <a:pt x="113" y="251"/>
                    <a:pt x="131" y="251"/>
                  </a:cubicBezTo>
                  <a:cubicBezTo>
                    <a:pt x="154" y="251"/>
                    <a:pt x="178" y="242"/>
                    <a:pt x="192" y="231"/>
                  </a:cubicBezTo>
                  <a:cubicBezTo>
                    <a:pt x="268" y="200"/>
                    <a:pt x="318" y="118"/>
                    <a:pt x="306" y="36"/>
                  </a:cubicBezTo>
                  <a:cubicBezTo>
                    <a:pt x="299" y="11"/>
                    <a:pt x="279" y="0"/>
                    <a:pt x="253"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6" name="Google Shape;4331;p51">
              <a:extLst>
                <a:ext uri="{FF2B5EF4-FFF2-40B4-BE49-F238E27FC236}">
                  <a16:creationId xmlns:a16="http://schemas.microsoft.com/office/drawing/2014/main" id="{677D104A-9B07-F984-DB00-5B7C246BEE67}"/>
                </a:ext>
              </a:extLst>
            </p:cNvPr>
            <p:cNvSpPr/>
            <p:nvPr/>
          </p:nvSpPr>
          <p:spPr>
            <a:xfrm>
              <a:off x="1996975" y="2638150"/>
              <a:ext cx="8700" cy="7325"/>
            </a:xfrm>
            <a:custGeom>
              <a:avLst/>
              <a:gdLst/>
              <a:ahLst/>
              <a:cxnLst/>
              <a:rect l="l" t="t" r="r" b="b"/>
              <a:pathLst>
                <a:path w="348" h="293" extrusionOk="0">
                  <a:moveTo>
                    <a:pt x="224" y="0"/>
                  </a:moveTo>
                  <a:cubicBezTo>
                    <a:pt x="209" y="0"/>
                    <a:pt x="190" y="6"/>
                    <a:pt x="171" y="17"/>
                  </a:cubicBezTo>
                  <a:cubicBezTo>
                    <a:pt x="95" y="67"/>
                    <a:pt x="0" y="181"/>
                    <a:pt x="70" y="269"/>
                  </a:cubicBezTo>
                  <a:cubicBezTo>
                    <a:pt x="83" y="286"/>
                    <a:pt x="101" y="293"/>
                    <a:pt x="120" y="293"/>
                  </a:cubicBezTo>
                  <a:cubicBezTo>
                    <a:pt x="213" y="293"/>
                    <a:pt x="347" y="135"/>
                    <a:pt x="259" y="67"/>
                  </a:cubicBezTo>
                  <a:cubicBezTo>
                    <a:pt x="271" y="22"/>
                    <a:pt x="254" y="0"/>
                    <a:pt x="224"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7" name="Google Shape;4332;p51">
              <a:extLst>
                <a:ext uri="{FF2B5EF4-FFF2-40B4-BE49-F238E27FC236}">
                  <a16:creationId xmlns:a16="http://schemas.microsoft.com/office/drawing/2014/main" id="{FA18555B-E12E-2CA0-0A90-6BCDD898C271}"/>
                </a:ext>
              </a:extLst>
            </p:cNvPr>
            <p:cNvSpPr/>
            <p:nvPr/>
          </p:nvSpPr>
          <p:spPr>
            <a:xfrm>
              <a:off x="2014150" y="2612450"/>
              <a:ext cx="6025" cy="6175"/>
            </a:xfrm>
            <a:custGeom>
              <a:avLst/>
              <a:gdLst/>
              <a:ahLst/>
              <a:cxnLst/>
              <a:rect l="l" t="t" r="r" b="b"/>
              <a:pathLst>
                <a:path w="241" h="247" extrusionOk="0">
                  <a:moveTo>
                    <a:pt x="182" y="1"/>
                  </a:moveTo>
                  <a:cubicBezTo>
                    <a:pt x="153" y="1"/>
                    <a:pt x="118" y="18"/>
                    <a:pt x="95" y="29"/>
                  </a:cubicBezTo>
                  <a:cubicBezTo>
                    <a:pt x="70" y="48"/>
                    <a:pt x="45" y="67"/>
                    <a:pt x="32" y="99"/>
                  </a:cubicBezTo>
                  <a:cubicBezTo>
                    <a:pt x="26" y="111"/>
                    <a:pt x="26" y="118"/>
                    <a:pt x="20" y="137"/>
                  </a:cubicBezTo>
                  <a:cubicBezTo>
                    <a:pt x="20" y="137"/>
                    <a:pt x="20" y="137"/>
                    <a:pt x="20" y="143"/>
                  </a:cubicBezTo>
                  <a:cubicBezTo>
                    <a:pt x="1" y="168"/>
                    <a:pt x="7" y="206"/>
                    <a:pt x="32" y="225"/>
                  </a:cubicBezTo>
                  <a:cubicBezTo>
                    <a:pt x="39" y="231"/>
                    <a:pt x="45" y="231"/>
                    <a:pt x="51" y="238"/>
                  </a:cubicBezTo>
                  <a:cubicBezTo>
                    <a:pt x="61" y="244"/>
                    <a:pt x="72" y="247"/>
                    <a:pt x="82" y="247"/>
                  </a:cubicBezTo>
                  <a:cubicBezTo>
                    <a:pt x="145" y="247"/>
                    <a:pt x="212" y="148"/>
                    <a:pt x="228" y="105"/>
                  </a:cubicBezTo>
                  <a:cubicBezTo>
                    <a:pt x="240" y="80"/>
                    <a:pt x="234" y="55"/>
                    <a:pt x="228" y="36"/>
                  </a:cubicBezTo>
                  <a:cubicBezTo>
                    <a:pt x="220" y="10"/>
                    <a:pt x="202" y="1"/>
                    <a:pt x="182"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8" name="Google Shape;4333;p51">
              <a:extLst>
                <a:ext uri="{FF2B5EF4-FFF2-40B4-BE49-F238E27FC236}">
                  <a16:creationId xmlns:a16="http://schemas.microsoft.com/office/drawing/2014/main" id="{5B2E05F3-9372-E670-E944-27E7BD0D7DB4}"/>
                </a:ext>
              </a:extLst>
            </p:cNvPr>
            <p:cNvSpPr/>
            <p:nvPr/>
          </p:nvSpPr>
          <p:spPr>
            <a:xfrm>
              <a:off x="1990500" y="2704625"/>
              <a:ext cx="9325" cy="5375"/>
            </a:xfrm>
            <a:custGeom>
              <a:avLst/>
              <a:gdLst/>
              <a:ahLst/>
              <a:cxnLst/>
              <a:rect l="l" t="t" r="r" b="b"/>
              <a:pathLst>
                <a:path w="373" h="215" extrusionOk="0">
                  <a:moveTo>
                    <a:pt x="240" y="0"/>
                  </a:moveTo>
                  <a:cubicBezTo>
                    <a:pt x="139" y="0"/>
                    <a:pt x="1" y="215"/>
                    <a:pt x="133" y="215"/>
                  </a:cubicBezTo>
                  <a:cubicBezTo>
                    <a:pt x="234" y="215"/>
                    <a:pt x="373" y="0"/>
                    <a:pt x="240" y="0"/>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49" name="Google Shape;4334;p51">
              <a:extLst>
                <a:ext uri="{FF2B5EF4-FFF2-40B4-BE49-F238E27FC236}">
                  <a16:creationId xmlns:a16="http://schemas.microsoft.com/office/drawing/2014/main" id="{D9A0DFAC-A333-1A78-7C9A-89ECA8B22F76}"/>
                </a:ext>
              </a:extLst>
            </p:cNvPr>
            <p:cNvSpPr/>
            <p:nvPr/>
          </p:nvSpPr>
          <p:spPr>
            <a:xfrm>
              <a:off x="1986125" y="2724650"/>
              <a:ext cx="7725" cy="7325"/>
            </a:xfrm>
            <a:custGeom>
              <a:avLst/>
              <a:gdLst/>
              <a:ahLst/>
              <a:cxnLst/>
              <a:rect l="l" t="t" r="r" b="b"/>
              <a:pathLst>
                <a:path w="309" h="293" extrusionOk="0">
                  <a:moveTo>
                    <a:pt x="195" y="0"/>
                  </a:moveTo>
                  <a:cubicBezTo>
                    <a:pt x="150" y="0"/>
                    <a:pt x="100" y="45"/>
                    <a:pt x="75" y="76"/>
                  </a:cubicBezTo>
                  <a:lnTo>
                    <a:pt x="56" y="114"/>
                  </a:lnTo>
                  <a:cubicBezTo>
                    <a:pt x="0" y="185"/>
                    <a:pt x="14" y="293"/>
                    <a:pt x="90" y="293"/>
                  </a:cubicBezTo>
                  <a:cubicBezTo>
                    <a:pt x="109" y="293"/>
                    <a:pt x="131" y="286"/>
                    <a:pt x="157" y="272"/>
                  </a:cubicBezTo>
                  <a:cubicBezTo>
                    <a:pt x="226" y="246"/>
                    <a:pt x="277" y="190"/>
                    <a:pt x="296" y="114"/>
                  </a:cubicBezTo>
                  <a:cubicBezTo>
                    <a:pt x="308" y="57"/>
                    <a:pt x="289" y="13"/>
                    <a:pt x="226" y="7"/>
                  </a:cubicBezTo>
                  <a:lnTo>
                    <a:pt x="195" y="0"/>
                  </a:ln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50" name="Google Shape;4335;p51">
              <a:extLst>
                <a:ext uri="{FF2B5EF4-FFF2-40B4-BE49-F238E27FC236}">
                  <a16:creationId xmlns:a16="http://schemas.microsoft.com/office/drawing/2014/main" id="{8CC24274-D8BD-B6D6-61FC-3A879D50D2EF}"/>
                </a:ext>
              </a:extLst>
            </p:cNvPr>
            <p:cNvSpPr/>
            <p:nvPr/>
          </p:nvSpPr>
          <p:spPr>
            <a:xfrm>
              <a:off x="1997925" y="2729700"/>
              <a:ext cx="10725" cy="8350"/>
            </a:xfrm>
            <a:custGeom>
              <a:avLst/>
              <a:gdLst/>
              <a:ahLst/>
              <a:cxnLst/>
              <a:rect l="l" t="t" r="r" b="b"/>
              <a:pathLst>
                <a:path w="429" h="334" extrusionOk="0">
                  <a:moveTo>
                    <a:pt x="310" y="1"/>
                  </a:moveTo>
                  <a:cubicBezTo>
                    <a:pt x="287" y="1"/>
                    <a:pt x="262" y="7"/>
                    <a:pt x="233" y="19"/>
                  </a:cubicBezTo>
                  <a:cubicBezTo>
                    <a:pt x="196" y="38"/>
                    <a:pt x="164" y="57"/>
                    <a:pt x="133" y="89"/>
                  </a:cubicBezTo>
                  <a:cubicBezTo>
                    <a:pt x="82" y="139"/>
                    <a:pt x="0" y="328"/>
                    <a:pt x="126" y="328"/>
                  </a:cubicBezTo>
                  <a:cubicBezTo>
                    <a:pt x="138" y="332"/>
                    <a:pt x="150" y="334"/>
                    <a:pt x="162" y="334"/>
                  </a:cubicBezTo>
                  <a:cubicBezTo>
                    <a:pt x="254" y="334"/>
                    <a:pt x="351" y="237"/>
                    <a:pt x="385" y="164"/>
                  </a:cubicBezTo>
                  <a:cubicBezTo>
                    <a:pt x="429" y="71"/>
                    <a:pt x="389" y="1"/>
                    <a:pt x="310" y="1"/>
                  </a:cubicBezTo>
                  <a:close/>
                </a:path>
              </a:pathLst>
            </a:custGeom>
            <a:solidFill>
              <a:srgbClr val="FFFBE9"/>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grpSp>
      <p:grpSp>
        <p:nvGrpSpPr>
          <p:cNvPr id="6" name="Google Shape;4342;p51">
            <a:extLst>
              <a:ext uri="{FF2B5EF4-FFF2-40B4-BE49-F238E27FC236}">
                <a16:creationId xmlns:a16="http://schemas.microsoft.com/office/drawing/2014/main" id="{9F79757F-AB0A-F968-9A1D-9A21C1A1C27C}"/>
              </a:ext>
            </a:extLst>
          </p:cNvPr>
          <p:cNvGrpSpPr/>
          <p:nvPr/>
        </p:nvGrpSpPr>
        <p:grpSpPr>
          <a:xfrm>
            <a:off x="4152530" y="2594418"/>
            <a:ext cx="3121213" cy="2311760"/>
            <a:chOff x="5647237" y="1261388"/>
            <a:chExt cx="1409420" cy="1043902"/>
          </a:xfrm>
        </p:grpSpPr>
        <p:sp>
          <p:nvSpPr>
            <p:cNvPr id="26" name="Google Shape;4343;p51">
              <a:extLst>
                <a:ext uri="{FF2B5EF4-FFF2-40B4-BE49-F238E27FC236}">
                  <a16:creationId xmlns:a16="http://schemas.microsoft.com/office/drawing/2014/main" id="{3B1FE324-873E-5C24-186D-78DD01ECDB01}"/>
                </a:ext>
              </a:extLst>
            </p:cNvPr>
            <p:cNvSpPr/>
            <p:nvPr/>
          </p:nvSpPr>
          <p:spPr>
            <a:xfrm>
              <a:off x="5918320" y="1261388"/>
              <a:ext cx="520613" cy="711501"/>
            </a:xfrm>
            <a:custGeom>
              <a:avLst/>
              <a:gdLst/>
              <a:ahLst/>
              <a:cxnLst/>
              <a:rect l="l" t="t" r="r" b="b"/>
              <a:pathLst>
                <a:path w="12022" h="16430" extrusionOk="0">
                  <a:moveTo>
                    <a:pt x="11851" y="0"/>
                  </a:moveTo>
                  <a:cubicBezTo>
                    <a:pt x="10060" y="2536"/>
                    <a:pt x="7884" y="5494"/>
                    <a:pt x="5765" y="8370"/>
                  </a:cubicBezTo>
                  <a:cubicBezTo>
                    <a:pt x="3652" y="11252"/>
                    <a:pt x="1647" y="13970"/>
                    <a:pt x="0" y="16304"/>
                  </a:cubicBezTo>
                  <a:lnTo>
                    <a:pt x="177" y="16430"/>
                  </a:lnTo>
                  <a:cubicBezTo>
                    <a:pt x="1823" y="14096"/>
                    <a:pt x="3829" y="11365"/>
                    <a:pt x="5935" y="8496"/>
                  </a:cubicBezTo>
                  <a:cubicBezTo>
                    <a:pt x="8048" y="5626"/>
                    <a:pt x="10230" y="2656"/>
                    <a:pt x="12021" y="120"/>
                  </a:cubicBezTo>
                  <a:lnTo>
                    <a:pt x="11851" y="0"/>
                  </a:lnTo>
                  <a:close/>
                </a:path>
              </a:pathLst>
            </a:custGeom>
            <a:solidFill>
              <a:srgbClr val="000000"/>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7" name="Google Shape;4344;p51">
              <a:extLst>
                <a:ext uri="{FF2B5EF4-FFF2-40B4-BE49-F238E27FC236}">
                  <a16:creationId xmlns:a16="http://schemas.microsoft.com/office/drawing/2014/main" id="{D0721439-6875-AD03-D956-E291268CD79F}"/>
                </a:ext>
              </a:extLst>
            </p:cNvPr>
            <p:cNvSpPr/>
            <p:nvPr/>
          </p:nvSpPr>
          <p:spPr>
            <a:xfrm>
              <a:off x="6152946" y="1413779"/>
              <a:ext cx="523601" cy="724623"/>
            </a:xfrm>
            <a:custGeom>
              <a:avLst/>
              <a:gdLst/>
              <a:ahLst/>
              <a:cxnLst/>
              <a:rect l="l" t="t" r="r" b="b"/>
              <a:pathLst>
                <a:path w="12091" h="16733" extrusionOk="0">
                  <a:moveTo>
                    <a:pt x="11895" y="1"/>
                  </a:moveTo>
                  <a:cubicBezTo>
                    <a:pt x="11725" y="436"/>
                    <a:pt x="11315" y="928"/>
                    <a:pt x="10955" y="1357"/>
                  </a:cubicBezTo>
                  <a:cubicBezTo>
                    <a:pt x="10848" y="1489"/>
                    <a:pt x="10741" y="1615"/>
                    <a:pt x="10646" y="1735"/>
                  </a:cubicBezTo>
                  <a:cubicBezTo>
                    <a:pt x="10060" y="2479"/>
                    <a:pt x="9498" y="3261"/>
                    <a:pt x="8937" y="4062"/>
                  </a:cubicBezTo>
                  <a:lnTo>
                    <a:pt x="5689" y="8666"/>
                  </a:lnTo>
                  <a:cubicBezTo>
                    <a:pt x="4749" y="9997"/>
                    <a:pt x="3778" y="11340"/>
                    <a:pt x="2845" y="12640"/>
                  </a:cubicBezTo>
                  <a:cubicBezTo>
                    <a:pt x="1905" y="13933"/>
                    <a:pt x="940" y="15276"/>
                    <a:pt x="0" y="16607"/>
                  </a:cubicBezTo>
                  <a:lnTo>
                    <a:pt x="170" y="16733"/>
                  </a:lnTo>
                  <a:cubicBezTo>
                    <a:pt x="1110" y="15396"/>
                    <a:pt x="2075" y="14059"/>
                    <a:pt x="3015" y="12766"/>
                  </a:cubicBezTo>
                  <a:cubicBezTo>
                    <a:pt x="3955" y="11467"/>
                    <a:pt x="4920" y="10123"/>
                    <a:pt x="5859" y="8786"/>
                  </a:cubicBezTo>
                  <a:lnTo>
                    <a:pt x="9107" y="4188"/>
                  </a:lnTo>
                  <a:cubicBezTo>
                    <a:pt x="9675" y="3387"/>
                    <a:pt x="10230" y="2612"/>
                    <a:pt x="10810" y="1867"/>
                  </a:cubicBezTo>
                  <a:cubicBezTo>
                    <a:pt x="10905" y="1754"/>
                    <a:pt x="11012" y="1628"/>
                    <a:pt x="11119" y="1495"/>
                  </a:cubicBezTo>
                  <a:cubicBezTo>
                    <a:pt x="11491" y="1054"/>
                    <a:pt x="11908" y="549"/>
                    <a:pt x="12091" y="76"/>
                  </a:cubicBezTo>
                  <a:lnTo>
                    <a:pt x="11895" y="1"/>
                  </a:lnTo>
                  <a:close/>
                </a:path>
              </a:pathLst>
            </a:custGeom>
            <a:solidFill>
              <a:srgbClr val="000000"/>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8" name="Google Shape;4345;p51">
              <a:extLst>
                <a:ext uri="{FF2B5EF4-FFF2-40B4-BE49-F238E27FC236}">
                  <a16:creationId xmlns:a16="http://schemas.microsoft.com/office/drawing/2014/main" id="{677442F3-9794-62D1-6C54-91ABB050EFD6}"/>
                </a:ext>
              </a:extLst>
            </p:cNvPr>
            <p:cNvSpPr/>
            <p:nvPr/>
          </p:nvSpPr>
          <p:spPr>
            <a:xfrm>
              <a:off x="6362664" y="1379537"/>
              <a:ext cx="693992" cy="906623"/>
            </a:xfrm>
            <a:custGeom>
              <a:avLst/>
              <a:gdLst/>
              <a:ahLst/>
              <a:cxnLst/>
              <a:rect l="l" t="t" r="r" b="b"/>
              <a:pathLst>
                <a:path w="12483" h="16102" extrusionOk="0">
                  <a:moveTo>
                    <a:pt x="12312" y="0"/>
                  </a:moveTo>
                  <a:cubicBezTo>
                    <a:pt x="11170" y="1501"/>
                    <a:pt x="10042" y="3059"/>
                    <a:pt x="8950" y="4554"/>
                  </a:cubicBezTo>
                  <a:cubicBezTo>
                    <a:pt x="7594" y="6415"/>
                    <a:pt x="6201" y="8338"/>
                    <a:pt x="4763" y="10180"/>
                  </a:cubicBezTo>
                  <a:cubicBezTo>
                    <a:pt x="4397" y="10653"/>
                    <a:pt x="3678" y="11504"/>
                    <a:pt x="2921" y="12400"/>
                  </a:cubicBezTo>
                  <a:cubicBezTo>
                    <a:pt x="1792" y="13737"/>
                    <a:pt x="518" y="15251"/>
                    <a:pt x="1" y="15982"/>
                  </a:cubicBezTo>
                  <a:lnTo>
                    <a:pt x="171" y="16102"/>
                  </a:lnTo>
                  <a:cubicBezTo>
                    <a:pt x="682" y="15383"/>
                    <a:pt x="1956" y="13869"/>
                    <a:pt x="3079" y="12539"/>
                  </a:cubicBezTo>
                  <a:cubicBezTo>
                    <a:pt x="3842" y="11637"/>
                    <a:pt x="4561" y="10785"/>
                    <a:pt x="4933" y="10312"/>
                  </a:cubicBezTo>
                  <a:cubicBezTo>
                    <a:pt x="6371" y="8464"/>
                    <a:pt x="7765" y="6541"/>
                    <a:pt x="9121" y="4680"/>
                  </a:cubicBezTo>
                  <a:cubicBezTo>
                    <a:pt x="10212" y="3179"/>
                    <a:pt x="11341" y="1621"/>
                    <a:pt x="12482" y="127"/>
                  </a:cubicBezTo>
                  <a:lnTo>
                    <a:pt x="12312" y="0"/>
                  </a:lnTo>
                  <a:close/>
                </a:path>
              </a:pathLst>
            </a:custGeom>
            <a:solidFill>
              <a:srgbClr val="000000"/>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9" name="Google Shape;4346;p51">
              <a:extLst>
                <a:ext uri="{FF2B5EF4-FFF2-40B4-BE49-F238E27FC236}">
                  <a16:creationId xmlns:a16="http://schemas.microsoft.com/office/drawing/2014/main" id="{3740A179-1A10-C94A-E0A1-DBBE1A250CA0}"/>
                </a:ext>
              </a:extLst>
            </p:cNvPr>
            <p:cNvSpPr/>
            <p:nvPr/>
          </p:nvSpPr>
          <p:spPr>
            <a:xfrm>
              <a:off x="6229120" y="1283214"/>
              <a:ext cx="784470" cy="582885"/>
            </a:xfrm>
            <a:custGeom>
              <a:avLst/>
              <a:gdLst/>
              <a:ahLst/>
              <a:cxnLst/>
              <a:rect l="l" t="t" r="r" b="b"/>
              <a:pathLst>
                <a:path w="18115" h="13460" extrusionOk="0">
                  <a:moveTo>
                    <a:pt x="121" y="1"/>
                  </a:moveTo>
                  <a:lnTo>
                    <a:pt x="1" y="171"/>
                  </a:lnTo>
                  <a:cubicBezTo>
                    <a:pt x="594" y="587"/>
                    <a:pt x="1186" y="1004"/>
                    <a:pt x="1779" y="1420"/>
                  </a:cubicBezTo>
                  <a:cubicBezTo>
                    <a:pt x="3640" y="2719"/>
                    <a:pt x="5570" y="4063"/>
                    <a:pt x="7386" y="5475"/>
                  </a:cubicBezTo>
                  <a:cubicBezTo>
                    <a:pt x="8257" y="6144"/>
                    <a:pt x="9133" y="6844"/>
                    <a:pt x="9991" y="7519"/>
                  </a:cubicBezTo>
                  <a:cubicBezTo>
                    <a:pt x="12577" y="9575"/>
                    <a:pt x="15257" y="11694"/>
                    <a:pt x="18001" y="13460"/>
                  </a:cubicBezTo>
                  <a:lnTo>
                    <a:pt x="18114" y="13283"/>
                  </a:lnTo>
                  <a:cubicBezTo>
                    <a:pt x="15377" y="11524"/>
                    <a:pt x="12703" y="9405"/>
                    <a:pt x="10117" y="7355"/>
                  </a:cubicBezTo>
                  <a:cubicBezTo>
                    <a:pt x="9266" y="6680"/>
                    <a:pt x="8383" y="5974"/>
                    <a:pt x="7519" y="5311"/>
                  </a:cubicBezTo>
                  <a:cubicBezTo>
                    <a:pt x="5696" y="3892"/>
                    <a:pt x="3766" y="2549"/>
                    <a:pt x="1899" y="1243"/>
                  </a:cubicBezTo>
                  <a:cubicBezTo>
                    <a:pt x="1306" y="833"/>
                    <a:pt x="713" y="417"/>
                    <a:pt x="121" y="1"/>
                  </a:cubicBezTo>
                  <a:close/>
                </a:path>
              </a:pathLst>
            </a:custGeom>
            <a:solidFill>
              <a:srgbClr val="000000"/>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0" name="Google Shape;4347;p51">
              <a:extLst>
                <a:ext uri="{FF2B5EF4-FFF2-40B4-BE49-F238E27FC236}">
                  <a16:creationId xmlns:a16="http://schemas.microsoft.com/office/drawing/2014/main" id="{F3975317-F192-9CCE-8DEB-5550D919A1E6}"/>
                </a:ext>
              </a:extLst>
            </p:cNvPr>
            <p:cNvSpPr/>
            <p:nvPr/>
          </p:nvSpPr>
          <p:spPr>
            <a:xfrm>
              <a:off x="6023204" y="1506098"/>
              <a:ext cx="1014643" cy="799183"/>
            </a:xfrm>
            <a:custGeom>
              <a:avLst/>
              <a:gdLst/>
              <a:ahLst/>
              <a:cxnLst/>
              <a:rect l="l" t="t" r="r" b="b"/>
              <a:pathLst>
                <a:path w="18512" h="13649" extrusionOk="0">
                  <a:moveTo>
                    <a:pt x="139" y="0"/>
                  </a:moveTo>
                  <a:lnTo>
                    <a:pt x="0" y="158"/>
                  </a:lnTo>
                  <a:cubicBezTo>
                    <a:pt x="3513" y="3141"/>
                    <a:pt x="7310" y="5784"/>
                    <a:pt x="10981" y="8338"/>
                  </a:cubicBezTo>
                  <a:cubicBezTo>
                    <a:pt x="13428" y="10041"/>
                    <a:pt x="15957" y="11801"/>
                    <a:pt x="18385" y="13649"/>
                  </a:cubicBezTo>
                  <a:lnTo>
                    <a:pt x="18511" y="13478"/>
                  </a:lnTo>
                  <a:cubicBezTo>
                    <a:pt x="16077" y="11637"/>
                    <a:pt x="13548" y="9871"/>
                    <a:pt x="11101" y="8168"/>
                  </a:cubicBezTo>
                  <a:cubicBezTo>
                    <a:pt x="7430" y="5614"/>
                    <a:pt x="3639" y="2977"/>
                    <a:pt x="139" y="0"/>
                  </a:cubicBezTo>
                  <a:close/>
                </a:path>
              </a:pathLst>
            </a:custGeom>
            <a:solidFill>
              <a:srgbClr val="000000"/>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31" name="Google Shape;4348;p51">
              <a:extLst>
                <a:ext uri="{FF2B5EF4-FFF2-40B4-BE49-F238E27FC236}">
                  <a16:creationId xmlns:a16="http://schemas.microsoft.com/office/drawing/2014/main" id="{CB04E0C5-B09E-C03D-8CF3-642431D43AFD}"/>
                </a:ext>
              </a:extLst>
            </p:cNvPr>
            <p:cNvSpPr/>
            <p:nvPr/>
          </p:nvSpPr>
          <p:spPr>
            <a:xfrm>
              <a:off x="5647237" y="1714217"/>
              <a:ext cx="967292" cy="591073"/>
            </a:xfrm>
            <a:custGeom>
              <a:avLst/>
              <a:gdLst/>
              <a:ahLst/>
              <a:cxnLst/>
              <a:rect l="l" t="t" r="r" b="b"/>
              <a:pathLst>
                <a:path w="17370" h="12564" extrusionOk="0">
                  <a:moveTo>
                    <a:pt x="120" y="0"/>
                  </a:moveTo>
                  <a:lnTo>
                    <a:pt x="0" y="177"/>
                  </a:lnTo>
                  <a:cubicBezTo>
                    <a:pt x="2807" y="2107"/>
                    <a:pt x="6352" y="4686"/>
                    <a:pt x="9776" y="7177"/>
                  </a:cubicBezTo>
                  <a:cubicBezTo>
                    <a:pt x="12343" y="9044"/>
                    <a:pt x="14998" y="10980"/>
                    <a:pt x="17244" y="12563"/>
                  </a:cubicBezTo>
                  <a:lnTo>
                    <a:pt x="17370" y="12393"/>
                  </a:lnTo>
                  <a:cubicBezTo>
                    <a:pt x="15125" y="10804"/>
                    <a:pt x="12469" y="8874"/>
                    <a:pt x="9909" y="7007"/>
                  </a:cubicBezTo>
                  <a:cubicBezTo>
                    <a:pt x="6478" y="4509"/>
                    <a:pt x="2940" y="1930"/>
                    <a:pt x="120" y="0"/>
                  </a:cubicBezTo>
                  <a:close/>
                </a:path>
              </a:pathLst>
            </a:custGeom>
            <a:solidFill>
              <a:srgbClr val="000000"/>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grpSp>
      <p:grpSp>
        <p:nvGrpSpPr>
          <p:cNvPr id="7" name="Google Shape;4349;p51">
            <a:extLst>
              <a:ext uri="{FF2B5EF4-FFF2-40B4-BE49-F238E27FC236}">
                <a16:creationId xmlns:a16="http://schemas.microsoft.com/office/drawing/2014/main" id="{2E55CF02-FF60-59BE-0A34-60AD674D7B4F}"/>
              </a:ext>
            </a:extLst>
          </p:cNvPr>
          <p:cNvGrpSpPr/>
          <p:nvPr/>
        </p:nvGrpSpPr>
        <p:grpSpPr>
          <a:xfrm>
            <a:off x="7273740" y="2069906"/>
            <a:ext cx="551803" cy="547928"/>
            <a:chOff x="-63250675" y="3744075"/>
            <a:chExt cx="320350" cy="318100"/>
          </a:xfrm>
        </p:grpSpPr>
        <p:sp>
          <p:nvSpPr>
            <p:cNvPr id="23" name="Google Shape;4350;p51">
              <a:extLst>
                <a:ext uri="{FF2B5EF4-FFF2-40B4-BE49-F238E27FC236}">
                  <a16:creationId xmlns:a16="http://schemas.microsoft.com/office/drawing/2014/main" id="{2E42424C-D784-1479-263C-A8F597B22332}"/>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4" name="Google Shape;4351;p51">
              <a:extLst>
                <a:ext uri="{FF2B5EF4-FFF2-40B4-BE49-F238E27FC236}">
                  <a16:creationId xmlns:a16="http://schemas.microsoft.com/office/drawing/2014/main" id="{3C64967A-0373-22FC-43E4-817768AF8AEB}"/>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5" name="Google Shape;4352;p51">
              <a:extLst>
                <a:ext uri="{FF2B5EF4-FFF2-40B4-BE49-F238E27FC236}">
                  <a16:creationId xmlns:a16="http://schemas.microsoft.com/office/drawing/2014/main" id="{E93A2B6E-C6DF-C2E7-7CF3-91CC2E959236}"/>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grpSp>
      <p:grpSp>
        <p:nvGrpSpPr>
          <p:cNvPr id="8" name="Google Shape;4353;p51">
            <a:extLst>
              <a:ext uri="{FF2B5EF4-FFF2-40B4-BE49-F238E27FC236}">
                <a16:creationId xmlns:a16="http://schemas.microsoft.com/office/drawing/2014/main" id="{86F38F84-9695-D229-1451-308ECAF466B6}"/>
              </a:ext>
            </a:extLst>
          </p:cNvPr>
          <p:cNvGrpSpPr/>
          <p:nvPr/>
        </p:nvGrpSpPr>
        <p:grpSpPr>
          <a:xfrm>
            <a:off x="7217885" y="5070842"/>
            <a:ext cx="523727" cy="485745"/>
            <a:chOff x="-62511900" y="4129100"/>
            <a:chExt cx="304050" cy="282000"/>
          </a:xfrm>
        </p:grpSpPr>
        <p:sp>
          <p:nvSpPr>
            <p:cNvPr id="18" name="Google Shape;4354;p51">
              <a:extLst>
                <a:ext uri="{FF2B5EF4-FFF2-40B4-BE49-F238E27FC236}">
                  <a16:creationId xmlns:a16="http://schemas.microsoft.com/office/drawing/2014/main" id="{0AD8F23E-A1CC-44CB-2F5F-D8EA5C651ADB}"/>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19" name="Google Shape;4355;p51">
              <a:extLst>
                <a:ext uri="{FF2B5EF4-FFF2-40B4-BE49-F238E27FC236}">
                  <a16:creationId xmlns:a16="http://schemas.microsoft.com/office/drawing/2014/main" id="{E5F214FF-793C-A99D-A995-E5CE1231CFA5}"/>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0" name="Google Shape;4356;p51">
              <a:extLst>
                <a:ext uri="{FF2B5EF4-FFF2-40B4-BE49-F238E27FC236}">
                  <a16:creationId xmlns:a16="http://schemas.microsoft.com/office/drawing/2014/main" id="{2B314BD9-2E40-8F4C-15D5-387A8B214396}"/>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1" name="Google Shape;4357;p51">
              <a:extLst>
                <a:ext uri="{FF2B5EF4-FFF2-40B4-BE49-F238E27FC236}">
                  <a16:creationId xmlns:a16="http://schemas.microsoft.com/office/drawing/2014/main" id="{C773F308-D78B-F224-91F9-8ACC7BD601D2}"/>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22" name="Google Shape;4358;p51">
              <a:extLst>
                <a:ext uri="{FF2B5EF4-FFF2-40B4-BE49-F238E27FC236}">
                  <a16:creationId xmlns:a16="http://schemas.microsoft.com/office/drawing/2014/main" id="{566FBA59-6EF2-4274-C577-F5068381C50C}"/>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grpSp>
      <p:grpSp>
        <p:nvGrpSpPr>
          <p:cNvPr id="9" name="Google Shape;4359;p51">
            <a:extLst>
              <a:ext uri="{FF2B5EF4-FFF2-40B4-BE49-F238E27FC236}">
                <a16:creationId xmlns:a16="http://schemas.microsoft.com/office/drawing/2014/main" id="{DEA8A1D7-7965-120E-BAC3-A01E2E857887}"/>
              </a:ext>
            </a:extLst>
          </p:cNvPr>
          <p:cNvGrpSpPr/>
          <p:nvPr/>
        </p:nvGrpSpPr>
        <p:grpSpPr>
          <a:xfrm>
            <a:off x="3527235" y="3227951"/>
            <a:ext cx="535913" cy="545602"/>
            <a:chOff x="-62148800" y="3377700"/>
            <a:chExt cx="311125" cy="316750"/>
          </a:xfrm>
        </p:grpSpPr>
        <p:sp>
          <p:nvSpPr>
            <p:cNvPr id="16" name="Google Shape;4360;p51">
              <a:extLst>
                <a:ext uri="{FF2B5EF4-FFF2-40B4-BE49-F238E27FC236}">
                  <a16:creationId xmlns:a16="http://schemas.microsoft.com/office/drawing/2014/main" id="{C9801C04-27E6-6B22-DDD6-700C65BF87E5}"/>
                </a:ext>
              </a:extLst>
            </p:cNvPr>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1"/>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sp>
          <p:nvSpPr>
            <p:cNvPr id="17" name="Google Shape;4361;p51">
              <a:extLst>
                <a:ext uri="{FF2B5EF4-FFF2-40B4-BE49-F238E27FC236}">
                  <a16:creationId xmlns:a16="http://schemas.microsoft.com/office/drawing/2014/main" id="{584E73CD-8AB1-3661-17DA-DBC869CE81C3}"/>
                </a:ext>
              </a:extLst>
            </p:cNvPr>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1"/>
            </a:solidFill>
            <a:ln>
              <a:noFill/>
            </a:ln>
          </p:spPr>
          <p:txBody>
            <a:bodyPr spcFirstLastPara="1" wrap="square" lIns="243828" tIns="243828" rIns="243828" bIns="243828" anchor="ctr" anchorCtr="0">
              <a:noAutofit/>
            </a:bodyPr>
            <a:lstStyle/>
            <a:p>
              <a:pPr defTabSz="2438674">
                <a:buClr>
                  <a:srgbClr val="000000"/>
                </a:buClr>
              </a:pPr>
              <a:endParaRPr sz="3733" kern="0">
                <a:solidFill>
                  <a:srgbClr val="000000"/>
                </a:solidFill>
                <a:latin typeface="Arial"/>
                <a:cs typeface="Arial"/>
                <a:sym typeface="Arial"/>
              </a:endParaRPr>
            </a:p>
          </p:txBody>
        </p:sp>
      </p:grpSp>
      <p:sp>
        <p:nvSpPr>
          <p:cNvPr id="10" name="Google Shape;397;p36">
            <a:extLst>
              <a:ext uri="{FF2B5EF4-FFF2-40B4-BE49-F238E27FC236}">
                <a16:creationId xmlns:a16="http://schemas.microsoft.com/office/drawing/2014/main" id="{CC95746F-4245-356E-BD44-2584F6C67828}"/>
              </a:ext>
            </a:extLst>
          </p:cNvPr>
          <p:cNvSpPr txBox="1"/>
          <p:nvPr/>
        </p:nvSpPr>
        <p:spPr>
          <a:xfrm>
            <a:off x="588874" y="3052727"/>
            <a:ext cx="2224458" cy="543548"/>
          </a:xfrm>
          <a:prstGeom prst="rect">
            <a:avLst/>
          </a:prstGeom>
          <a:noFill/>
          <a:ln>
            <a:noFill/>
          </a:ln>
        </p:spPr>
        <p:txBody>
          <a:bodyPr spcFirstLastPara="1" wrap="square" lIns="243828" tIns="243828" rIns="243828" bIns="243828" anchor="t" anchorCtr="0">
            <a:noAutofit/>
          </a:bodyPr>
          <a:lstStyle/>
          <a:p>
            <a:pPr algn="r" defTabSz="2438674">
              <a:buClr>
                <a:srgbClr val="000000"/>
              </a:buClr>
            </a:pPr>
            <a:r>
              <a:rPr lang="en-US" sz="2800" b="1" kern="0" dirty="0">
                <a:solidFill>
                  <a:srgbClr val="385085"/>
                </a:solidFill>
                <a:latin typeface="Century Gothic" panose="020B0502020202020204" pitchFamily="34" charset="0"/>
                <a:ea typeface="Nunito Sans"/>
                <a:cs typeface="Nunito Sans"/>
                <a:sym typeface="Nunito Sans"/>
              </a:rPr>
              <a:t>Title Here</a:t>
            </a:r>
          </a:p>
        </p:txBody>
      </p:sp>
      <p:sp>
        <p:nvSpPr>
          <p:cNvPr id="11" name="Google Shape;398;p36">
            <a:extLst>
              <a:ext uri="{FF2B5EF4-FFF2-40B4-BE49-F238E27FC236}">
                <a16:creationId xmlns:a16="http://schemas.microsoft.com/office/drawing/2014/main" id="{BC76F465-3FB4-3CFF-57DD-B2CF93AD1744}"/>
              </a:ext>
            </a:extLst>
          </p:cNvPr>
          <p:cNvSpPr txBox="1"/>
          <p:nvPr/>
        </p:nvSpPr>
        <p:spPr>
          <a:xfrm>
            <a:off x="588874" y="3568971"/>
            <a:ext cx="2216622" cy="902191"/>
          </a:xfrm>
          <a:prstGeom prst="rect">
            <a:avLst/>
          </a:prstGeom>
          <a:noFill/>
          <a:ln>
            <a:noFill/>
          </a:ln>
        </p:spPr>
        <p:txBody>
          <a:bodyPr spcFirstLastPara="1" wrap="square" lIns="243828" tIns="243828" rIns="243828" bIns="243828" anchor="t" anchorCtr="0">
            <a:noAutofit/>
          </a:bodyPr>
          <a:lstStyle/>
          <a:p>
            <a:pPr algn="r" defTabSz="2438674">
              <a:buClr>
                <a:srgbClr val="000000"/>
              </a:buClr>
            </a:pPr>
            <a:r>
              <a:rPr lang="en-US" kern="0" dirty="0">
                <a:solidFill>
                  <a:srgbClr val="191919"/>
                </a:solidFill>
                <a:latin typeface="Century Gothic" panose="020B0502020202020204" pitchFamily="34" charset="0"/>
                <a:ea typeface="Assistant Light"/>
                <a:cs typeface="Assistant Light"/>
                <a:sym typeface="Assistant Light"/>
              </a:rPr>
              <a:t>Lorem Ipsum is simply dummy text</a:t>
            </a:r>
          </a:p>
        </p:txBody>
      </p:sp>
      <p:sp>
        <p:nvSpPr>
          <p:cNvPr id="12" name="Google Shape;397;p36">
            <a:extLst>
              <a:ext uri="{FF2B5EF4-FFF2-40B4-BE49-F238E27FC236}">
                <a16:creationId xmlns:a16="http://schemas.microsoft.com/office/drawing/2014/main" id="{A09756FA-EC3B-56E7-F85F-9C94D69A56DC}"/>
              </a:ext>
            </a:extLst>
          </p:cNvPr>
          <p:cNvSpPr txBox="1"/>
          <p:nvPr/>
        </p:nvSpPr>
        <p:spPr>
          <a:xfrm>
            <a:off x="8487582" y="1653218"/>
            <a:ext cx="2224458" cy="543548"/>
          </a:xfrm>
          <a:prstGeom prst="rect">
            <a:avLst/>
          </a:prstGeom>
          <a:noFill/>
          <a:ln>
            <a:noFill/>
          </a:ln>
        </p:spPr>
        <p:txBody>
          <a:bodyPr spcFirstLastPara="1" wrap="square" lIns="243828" tIns="243828" rIns="243828" bIns="243828" anchor="t" anchorCtr="0">
            <a:noAutofit/>
          </a:bodyPr>
          <a:lstStyle/>
          <a:p>
            <a:pPr defTabSz="2438674">
              <a:buClr>
                <a:srgbClr val="000000"/>
              </a:buClr>
            </a:pPr>
            <a:r>
              <a:rPr lang="en-US" sz="2800" b="1" kern="0" dirty="0">
                <a:solidFill>
                  <a:srgbClr val="00BAB5"/>
                </a:solidFill>
                <a:latin typeface="Century Gothic" panose="020B0502020202020204" pitchFamily="34" charset="0"/>
                <a:ea typeface="Nunito Sans"/>
                <a:cs typeface="Nunito Sans"/>
                <a:sym typeface="Nunito Sans"/>
              </a:rPr>
              <a:t>Title Here</a:t>
            </a:r>
          </a:p>
        </p:txBody>
      </p:sp>
      <p:sp>
        <p:nvSpPr>
          <p:cNvPr id="13" name="Google Shape;398;p36">
            <a:extLst>
              <a:ext uri="{FF2B5EF4-FFF2-40B4-BE49-F238E27FC236}">
                <a16:creationId xmlns:a16="http://schemas.microsoft.com/office/drawing/2014/main" id="{0BA01558-D4A8-C68A-148D-868A8A605401}"/>
              </a:ext>
            </a:extLst>
          </p:cNvPr>
          <p:cNvSpPr txBox="1"/>
          <p:nvPr/>
        </p:nvSpPr>
        <p:spPr>
          <a:xfrm>
            <a:off x="8487583" y="2169462"/>
            <a:ext cx="2216622" cy="902191"/>
          </a:xfrm>
          <a:prstGeom prst="rect">
            <a:avLst/>
          </a:prstGeom>
          <a:noFill/>
          <a:ln>
            <a:noFill/>
          </a:ln>
        </p:spPr>
        <p:txBody>
          <a:bodyPr spcFirstLastPara="1" wrap="square" lIns="243828" tIns="243828" rIns="243828" bIns="243828" anchor="t" anchorCtr="0">
            <a:noAutofit/>
          </a:bodyPr>
          <a:lstStyle/>
          <a:p>
            <a:pPr defTabSz="2438674">
              <a:buClr>
                <a:srgbClr val="000000"/>
              </a:buClr>
            </a:pPr>
            <a:r>
              <a:rPr lang="en-US" kern="0" dirty="0">
                <a:solidFill>
                  <a:srgbClr val="191919"/>
                </a:solidFill>
                <a:latin typeface="Century Gothic" panose="020B0502020202020204" pitchFamily="34" charset="0"/>
                <a:ea typeface="Assistant Light"/>
                <a:cs typeface="Assistant Light"/>
                <a:sym typeface="Assistant Light"/>
              </a:rPr>
              <a:t>Lorem Ipsum is simply dummy text</a:t>
            </a:r>
          </a:p>
        </p:txBody>
      </p:sp>
      <p:sp>
        <p:nvSpPr>
          <p:cNvPr id="14" name="Google Shape;397;p36">
            <a:extLst>
              <a:ext uri="{FF2B5EF4-FFF2-40B4-BE49-F238E27FC236}">
                <a16:creationId xmlns:a16="http://schemas.microsoft.com/office/drawing/2014/main" id="{B1B66ED9-CA9E-488E-E0A8-E1E20EEA6F71}"/>
              </a:ext>
            </a:extLst>
          </p:cNvPr>
          <p:cNvSpPr txBox="1"/>
          <p:nvPr/>
        </p:nvSpPr>
        <p:spPr>
          <a:xfrm>
            <a:off x="8487582" y="4752198"/>
            <a:ext cx="2224458" cy="543548"/>
          </a:xfrm>
          <a:prstGeom prst="rect">
            <a:avLst/>
          </a:prstGeom>
          <a:noFill/>
          <a:ln>
            <a:noFill/>
          </a:ln>
        </p:spPr>
        <p:txBody>
          <a:bodyPr spcFirstLastPara="1" wrap="square" lIns="243828" tIns="243828" rIns="243828" bIns="243828" anchor="t" anchorCtr="0">
            <a:noAutofit/>
          </a:bodyPr>
          <a:lstStyle/>
          <a:p>
            <a:pPr defTabSz="2438674">
              <a:buClr>
                <a:srgbClr val="000000"/>
              </a:buClr>
            </a:pPr>
            <a:r>
              <a:rPr lang="en-US" sz="2800" b="1" kern="0" dirty="0">
                <a:solidFill>
                  <a:srgbClr val="FFA826"/>
                </a:solidFill>
                <a:latin typeface="Century Gothic" panose="020B0502020202020204" pitchFamily="34" charset="0"/>
                <a:ea typeface="Nunito Sans"/>
                <a:cs typeface="Nunito Sans"/>
                <a:sym typeface="Nunito Sans"/>
              </a:rPr>
              <a:t>Title Here</a:t>
            </a:r>
          </a:p>
        </p:txBody>
      </p:sp>
      <p:sp>
        <p:nvSpPr>
          <p:cNvPr id="15" name="Google Shape;398;p36">
            <a:extLst>
              <a:ext uri="{FF2B5EF4-FFF2-40B4-BE49-F238E27FC236}">
                <a16:creationId xmlns:a16="http://schemas.microsoft.com/office/drawing/2014/main" id="{66EC7042-928C-CF72-A35C-04326D7D7416}"/>
              </a:ext>
            </a:extLst>
          </p:cNvPr>
          <p:cNvSpPr txBox="1"/>
          <p:nvPr/>
        </p:nvSpPr>
        <p:spPr>
          <a:xfrm>
            <a:off x="8487583" y="5268442"/>
            <a:ext cx="2216622" cy="902191"/>
          </a:xfrm>
          <a:prstGeom prst="rect">
            <a:avLst/>
          </a:prstGeom>
          <a:noFill/>
          <a:ln>
            <a:noFill/>
          </a:ln>
        </p:spPr>
        <p:txBody>
          <a:bodyPr spcFirstLastPara="1" wrap="square" lIns="243828" tIns="243828" rIns="243828" bIns="243828" anchor="t" anchorCtr="0">
            <a:noAutofit/>
          </a:bodyPr>
          <a:lstStyle/>
          <a:p>
            <a:pPr defTabSz="2438674">
              <a:buClr>
                <a:srgbClr val="000000"/>
              </a:buClr>
            </a:pPr>
            <a:r>
              <a:rPr lang="en-US" kern="0" dirty="0">
                <a:solidFill>
                  <a:srgbClr val="191919"/>
                </a:solidFill>
                <a:latin typeface="Century Gothic" panose="020B0502020202020204" pitchFamily="34" charset="0"/>
                <a:ea typeface="Assistant Light"/>
                <a:cs typeface="Assistant Light"/>
                <a:sym typeface="Assistant Light"/>
              </a:rPr>
              <a:t>Lorem Ipsum is simply dummy text</a:t>
            </a:r>
          </a:p>
        </p:txBody>
      </p:sp>
    </p:spTree>
    <p:extLst>
      <p:ext uri="{BB962C8B-B14F-4D97-AF65-F5344CB8AC3E}">
        <p14:creationId xmlns:p14="http://schemas.microsoft.com/office/powerpoint/2010/main" val="3582972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83" name="Group 82">
            <a:extLst>
              <a:ext uri="{FF2B5EF4-FFF2-40B4-BE49-F238E27FC236}">
                <a16:creationId xmlns:a16="http://schemas.microsoft.com/office/drawing/2014/main" id="{93C815C3-3717-1010-1F00-C7157A9FE797}"/>
              </a:ext>
            </a:extLst>
          </p:cNvPr>
          <p:cNvGrpSpPr/>
          <p:nvPr/>
        </p:nvGrpSpPr>
        <p:grpSpPr>
          <a:xfrm>
            <a:off x="4229894" y="1270865"/>
            <a:ext cx="5410275" cy="2742049"/>
            <a:chOff x="4479273" y="1185775"/>
            <a:chExt cx="5410275" cy="2742049"/>
          </a:xfrm>
        </p:grpSpPr>
        <p:sp>
          <p:nvSpPr>
            <p:cNvPr id="3" name="Freeform 2">
              <a:extLst>
                <a:ext uri="{FF2B5EF4-FFF2-40B4-BE49-F238E27FC236}">
                  <a16:creationId xmlns:a16="http://schemas.microsoft.com/office/drawing/2014/main" id="{937C8AC8-BFFB-B041-36C4-CE99435EB566}"/>
                </a:ext>
              </a:extLst>
            </p:cNvPr>
            <p:cNvSpPr>
              <a:spLocks noChangeArrowheads="1"/>
            </p:cNvSpPr>
            <p:nvPr/>
          </p:nvSpPr>
          <p:spPr bwMode="auto">
            <a:xfrm>
              <a:off x="5877478" y="1185775"/>
              <a:ext cx="1143685" cy="748733"/>
            </a:xfrm>
            <a:custGeom>
              <a:avLst/>
              <a:gdLst>
                <a:gd name="T0" fmla="*/ 5279 w 6102"/>
                <a:gd name="T1" fmla="*/ 3996 h 3997"/>
                <a:gd name="T2" fmla="*/ 5279 w 6102"/>
                <a:gd name="T3" fmla="*/ 3996 h 3997"/>
                <a:gd name="T4" fmla="*/ 6101 w 6102"/>
                <a:gd name="T5" fmla="*/ 3522 h 3997"/>
                <a:gd name="T6" fmla="*/ 0 w 6102"/>
                <a:gd name="T7" fmla="*/ 0 h 3997"/>
                <a:gd name="T8" fmla="*/ 0 w 6102"/>
                <a:gd name="T9" fmla="*/ 948 h 3997"/>
                <a:gd name="T10" fmla="*/ 5279 w 6102"/>
                <a:gd name="T11" fmla="*/ 3996 h 3997"/>
              </a:gdLst>
              <a:ahLst/>
              <a:cxnLst>
                <a:cxn ang="0">
                  <a:pos x="T0" y="T1"/>
                </a:cxn>
                <a:cxn ang="0">
                  <a:pos x="T2" y="T3"/>
                </a:cxn>
                <a:cxn ang="0">
                  <a:pos x="T4" y="T5"/>
                </a:cxn>
                <a:cxn ang="0">
                  <a:pos x="T6" y="T7"/>
                </a:cxn>
                <a:cxn ang="0">
                  <a:pos x="T8" y="T9"/>
                </a:cxn>
                <a:cxn ang="0">
                  <a:pos x="T10" y="T11"/>
                </a:cxn>
              </a:cxnLst>
              <a:rect l="0" t="0" r="r" b="b"/>
              <a:pathLst>
                <a:path w="6102" h="3997">
                  <a:moveTo>
                    <a:pt x="5279" y="3996"/>
                  </a:moveTo>
                  <a:lnTo>
                    <a:pt x="5279" y="3996"/>
                  </a:lnTo>
                  <a:cubicBezTo>
                    <a:pt x="6101" y="3522"/>
                    <a:pt x="6101" y="3522"/>
                    <a:pt x="6101" y="3522"/>
                  </a:cubicBezTo>
                  <a:cubicBezTo>
                    <a:pt x="4842" y="1454"/>
                    <a:pt x="2579" y="57"/>
                    <a:pt x="0" y="0"/>
                  </a:cubicBezTo>
                  <a:cubicBezTo>
                    <a:pt x="0" y="948"/>
                    <a:pt x="0" y="948"/>
                    <a:pt x="0" y="948"/>
                  </a:cubicBezTo>
                  <a:cubicBezTo>
                    <a:pt x="2232" y="999"/>
                    <a:pt x="4185" y="2207"/>
                    <a:pt x="5279" y="3996"/>
                  </a:cubicBezTo>
                </a:path>
              </a:pathLst>
            </a:custGeom>
            <a:solidFill>
              <a:srgbClr val="00BAB5"/>
            </a:solidFill>
            <a:ln>
              <a:noFill/>
            </a:ln>
            <a:effectLst/>
          </p:spPr>
          <p:txBody>
            <a:bodyPr wrap="none" anchor="ctr"/>
            <a:lstStyle/>
            <a:p>
              <a:pPr defTabSz="1828617"/>
              <a:endParaRPr lang="en-US" sz="2000">
                <a:solidFill>
                  <a:srgbClr val="445469"/>
                </a:solidFill>
                <a:latin typeface="Lato Light"/>
              </a:endParaRPr>
            </a:p>
          </p:txBody>
        </p:sp>
        <p:sp>
          <p:nvSpPr>
            <p:cNvPr id="4" name="Freeform 3">
              <a:extLst>
                <a:ext uri="{FF2B5EF4-FFF2-40B4-BE49-F238E27FC236}">
                  <a16:creationId xmlns:a16="http://schemas.microsoft.com/office/drawing/2014/main" id="{B55B8A12-CBF8-5F33-13AD-BAE88329B85B}"/>
                </a:ext>
              </a:extLst>
            </p:cNvPr>
            <p:cNvSpPr>
              <a:spLocks noChangeArrowheads="1"/>
            </p:cNvSpPr>
            <p:nvPr/>
          </p:nvSpPr>
          <p:spPr bwMode="auto">
            <a:xfrm>
              <a:off x="5877478" y="3174959"/>
              <a:ext cx="1143685" cy="749559"/>
            </a:xfrm>
            <a:custGeom>
              <a:avLst/>
              <a:gdLst>
                <a:gd name="T0" fmla="*/ 0 w 6102"/>
                <a:gd name="T1" fmla="*/ 3048 h 3998"/>
                <a:gd name="T2" fmla="*/ 0 w 6102"/>
                <a:gd name="T3" fmla="*/ 3048 h 3998"/>
                <a:gd name="T4" fmla="*/ 0 w 6102"/>
                <a:gd name="T5" fmla="*/ 3997 h 3998"/>
                <a:gd name="T6" fmla="*/ 6101 w 6102"/>
                <a:gd name="T7" fmla="*/ 468 h 3998"/>
                <a:gd name="T8" fmla="*/ 5279 w 6102"/>
                <a:gd name="T9" fmla="*/ 0 h 3998"/>
                <a:gd name="T10" fmla="*/ 0 w 6102"/>
                <a:gd name="T11" fmla="*/ 3048 h 3998"/>
              </a:gdLst>
              <a:ahLst/>
              <a:cxnLst>
                <a:cxn ang="0">
                  <a:pos x="T0" y="T1"/>
                </a:cxn>
                <a:cxn ang="0">
                  <a:pos x="T2" y="T3"/>
                </a:cxn>
                <a:cxn ang="0">
                  <a:pos x="T4" y="T5"/>
                </a:cxn>
                <a:cxn ang="0">
                  <a:pos x="T6" y="T7"/>
                </a:cxn>
                <a:cxn ang="0">
                  <a:pos x="T8" y="T9"/>
                </a:cxn>
                <a:cxn ang="0">
                  <a:pos x="T10" y="T11"/>
                </a:cxn>
              </a:cxnLst>
              <a:rect l="0" t="0" r="r" b="b"/>
              <a:pathLst>
                <a:path w="6102" h="3998">
                  <a:moveTo>
                    <a:pt x="0" y="3048"/>
                  </a:moveTo>
                  <a:lnTo>
                    <a:pt x="0" y="3048"/>
                  </a:lnTo>
                  <a:cubicBezTo>
                    <a:pt x="0" y="3997"/>
                    <a:pt x="0" y="3997"/>
                    <a:pt x="0" y="3997"/>
                  </a:cubicBezTo>
                  <a:cubicBezTo>
                    <a:pt x="2579" y="3939"/>
                    <a:pt x="4842" y="2542"/>
                    <a:pt x="6101" y="468"/>
                  </a:cubicBezTo>
                  <a:cubicBezTo>
                    <a:pt x="5279" y="0"/>
                    <a:pt x="5279" y="0"/>
                    <a:pt x="5279" y="0"/>
                  </a:cubicBezTo>
                  <a:cubicBezTo>
                    <a:pt x="4185" y="1790"/>
                    <a:pt x="2232" y="2997"/>
                    <a:pt x="0" y="3048"/>
                  </a:cubicBezTo>
                </a:path>
              </a:pathLst>
            </a:custGeom>
            <a:solidFill>
              <a:srgbClr val="419CCC"/>
            </a:solidFill>
            <a:ln>
              <a:noFill/>
            </a:ln>
            <a:effectLst/>
          </p:spPr>
          <p:txBody>
            <a:bodyPr wrap="none" anchor="ctr"/>
            <a:lstStyle/>
            <a:p>
              <a:pPr defTabSz="1828617"/>
              <a:endParaRPr lang="en-US" sz="2000">
                <a:solidFill>
                  <a:srgbClr val="445469"/>
                </a:solidFill>
                <a:latin typeface="Lato Light"/>
              </a:endParaRPr>
            </a:p>
          </p:txBody>
        </p:sp>
        <p:sp>
          <p:nvSpPr>
            <p:cNvPr id="5" name="Freeform 4">
              <a:extLst>
                <a:ext uri="{FF2B5EF4-FFF2-40B4-BE49-F238E27FC236}">
                  <a16:creationId xmlns:a16="http://schemas.microsoft.com/office/drawing/2014/main" id="{375BF83D-7EB5-D737-6E3B-A8A708E57936}"/>
                </a:ext>
              </a:extLst>
            </p:cNvPr>
            <p:cNvSpPr>
              <a:spLocks noChangeArrowheads="1"/>
            </p:cNvSpPr>
            <p:nvPr/>
          </p:nvSpPr>
          <p:spPr bwMode="auto">
            <a:xfrm>
              <a:off x="7312043" y="1894013"/>
              <a:ext cx="323934" cy="1321439"/>
            </a:xfrm>
            <a:custGeom>
              <a:avLst/>
              <a:gdLst>
                <a:gd name="T0" fmla="*/ 784 w 1728"/>
                <a:gd name="T1" fmla="*/ 3522 h 7050"/>
                <a:gd name="T2" fmla="*/ 784 w 1728"/>
                <a:gd name="T3" fmla="*/ 3522 h 7050"/>
                <a:gd name="T4" fmla="*/ 0 w 1728"/>
                <a:gd name="T5" fmla="*/ 6575 h 7050"/>
                <a:gd name="T6" fmla="*/ 816 w 1728"/>
                <a:gd name="T7" fmla="*/ 7049 h 7050"/>
                <a:gd name="T8" fmla="*/ 1727 w 1728"/>
                <a:gd name="T9" fmla="*/ 3522 h 7050"/>
                <a:gd name="T10" fmla="*/ 816 w 1728"/>
                <a:gd name="T11" fmla="*/ 0 h 7050"/>
                <a:gd name="T12" fmla="*/ 0 w 1728"/>
                <a:gd name="T13" fmla="*/ 474 h 7050"/>
                <a:gd name="T14" fmla="*/ 784 w 1728"/>
                <a:gd name="T15" fmla="*/ 3522 h 70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8" h="7050">
                  <a:moveTo>
                    <a:pt x="784" y="3522"/>
                  </a:moveTo>
                  <a:lnTo>
                    <a:pt x="784" y="3522"/>
                  </a:lnTo>
                  <a:cubicBezTo>
                    <a:pt x="784" y="4627"/>
                    <a:pt x="500" y="5671"/>
                    <a:pt x="0" y="6575"/>
                  </a:cubicBezTo>
                  <a:cubicBezTo>
                    <a:pt x="816" y="7049"/>
                    <a:pt x="816" y="7049"/>
                    <a:pt x="816" y="7049"/>
                  </a:cubicBezTo>
                  <a:cubicBezTo>
                    <a:pt x="1398" y="6000"/>
                    <a:pt x="1727" y="4798"/>
                    <a:pt x="1727" y="3522"/>
                  </a:cubicBezTo>
                  <a:cubicBezTo>
                    <a:pt x="1727" y="2251"/>
                    <a:pt x="1398" y="1050"/>
                    <a:pt x="816" y="0"/>
                  </a:cubicBezTo>
                  <a:cubicBezTo>
                    <a:pt x="0" y="474"/>
                    <a:pt x="0" y="474"/>
                    <a:pt x="0" y="474"/>
                  </a:cubicBezTo>
                  <a:cubicBezTo>
                    <a:pt x="500" y="1379"/>
                    <a:pt x="784" y="2422"/>
                    <a:pt x="784" y="3522"/>
                  </a:cubicBezTo>
                </a:path>
              </a:pathLst>
            </a:custGeom>
            <a:solidFill>
              <a:srgbClr val="63357A"/>
            </a:solidFill>
            <a:ln>
              <a:noFill/>
            </a:ln>
            <a:effectLst/>
          </p:spPr>
          <p:txBody>
            <a:bodyPr wrap="none" anchor="ctr"/>
            <a:lstStyle/>
            <a:p>
              <a:pPr defTabSz="1828617"/>
              <a:endParaRPr lang="en-US" sz="2000">
                <a:solidFill>
                  <a:srgbClr val="445469"/>
                </a:solidFill>
                <a:latin typeface="Lato Light"/>
              </a:endParaRPr>
            </a:p>
          </p:txBody>
        </p:sp>
        <p:sp>
          <p:nvSpPr>
            <p:cNvPr id="6" name="Freeform 5">
              <a:extLst>
                <a:ext uri="{FF2B5EF4-FFF2-40B4-BE49-F238E27FC236}">
                  <a16:creationId xmlns:a16="http://schemas.microsoft.com/office/drawing/2014/main" id="{3F59EE48-98AE-0A68-C400-227BEFFE84DE}"/>
                </a:ext>
              </a:extLst>
            </p:cNvPr>
            <p:cNvSpPr>
              <a:spLocks noChangeArrowheads="1"/>
            </p:cNvSpPr>
            <p:nvPr/>
          </p:nvSpPr>
          <p:spPr bwMode="auto">
            <a:xfrm>
              <a:off x="4479273" y="1894013"/>
              <a:ext cx="323934" cy="1321439"/>
            </a:xfrm>
            <a:custGeom>
              <a:avLst/>
              <a:gdLst>
                <a:gd name="T0" fmla="*/ 948 w 1727"/>
                <a:gd name="T1" fmla="*/ 3522 h 7050"/>
                <a:gd name="T2" fmla="*/ 948 w 1727"/>
                <a:gd name="T3" fmla="*/ 3522 h 7050"/>
                <a:gd name="T4" fmla="*/ 1726 w 1727"/>
                <a:gd name="T5" fmla="*/ 474 h 7050"/>
                <a:gd name="T6" fmla="*/ 911 w 1727"/>
                <a:gd name="T7" fmla="*/ 0 h 7050"/>
                <a:gd name="T8" fmla="*/ 0 w 1727"/>
                <a:gd name="T9" fmla="*/ 3522 h 7050"/>
                <a:gd name="T10" fmla="*/ 911 w 1727"/>
                <a:gd name="T11" fmla="*/ 7049 h 7050"/>
                <a:gd name="T12" fmla="*/ 1726 w 1727"/>
                <a:gd name="T13" fmla="*/ 6575 h 7050"/>
                <a:gd name="T14" fmla="*/ 948 w 1727"/>
                <a:gd name="T15" fmla="*/ 3522 h 70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7" h="7050">
                  <a:moveTo>
                    <a:pt x="948" y="3522"/>
                  </a:moveTo>
                  <a:lnTo>
                    <a:pt x="948" y="3522"/>
                  </a:lnTo>
                  <a:cubicBezTo>
                    <a:pt x="948" y="2422"/>
                    <a:pt x="1233" y="1379"/>
                    <a:pt x="1726" y="474"/>
                  </a:cubicBezTo>
                  <a:cubicBezTo>
                    <a:pt x="911" y="0"/>
                    <a:pt x="911" y="0"/>
                    <a:pt x="911" y="0"/>
                  </a:cubicBezTo>
                  <a:cubicBezTo>
                    <a:pt x="335" y="1050"/>
                    <a:pt x="0" y="2251"/>
                    <a:pt x="0" y="3522"/>
                  </a:cubicBezTo>
                  <a:cubicBezTo>
                    <a:pt x="0" y="4798"/>
                    <a:pt x="335" y="6000"/>
                    <a:pt x="911" y="7049"/>
                  </a:cubicBezTo>
                  <a:cubicBezTo>
                    <a:pt x="1726" y="6575"/>
                    <a:pt x="1726" y="6575"/>
                    <a:pt x="1726" y="6575"/>
                  </a:cubicBezTo>
                  <a:cubicBezTo>
                    <a:pt x="1233" y="5671"/>
                    <a:pt x="948" y="4627"/>
                    <a:pt x="948" y="3522"/>
                  </a:cubicBezTo>
                </a:path>
              </a:pathLst>
            </a:custGeom>
            <a:solidFill>
              <a:srgbClr val="F26363"/>
            </a:solidFill>
            <a:ln>
              <a:noFill/>
            </a:ln>
            <a:effectLst/>
          </p:spPr>
          <p:txBody>
            <a:bodyPr wrap="none" anchor="ctr"/>
            <a:lstStyle/>
            <a:p>
              <a:pPr defTabSz="1828617"/>
              <a:endParaRPr lang="en-US" sz="2000">
                <a:solidFill>
                  <a:srgbClr val="445469"/>
                </a:solidFill>
                <a:latin typeface="Lato Light"/>
              </a:endParaRPr>
            </a:p>
          </p:txBody>
        </p:sp>
        <p:sp>
          <p:nvSpPr>
            <p:cNvPr id="7" name="Freeform 6">
              <a:extLst>
                <a:ext uri="{FF2B5EF4-FFF2-40B4-BE49-F238E27FC236}">
                  <a16:creationId xmlns:a16="http://schemas.microsoft.com/office/drawing/2014/main" id="{4003928C-32B5-3424-637D-84DD890C7E9C}"/>
                </a:ext>
              </a:extLst>
            </p:cNvPr>
            <p:cNvSpPr>
              <a:spLocks noChangeArrowheads="1"/>
            </p:cNvSpPr>
            <p:nvPr/>
          </p:nvSpPr>
          <p:spPr bwMode="auto">
            <a:xfrm>
              <a:off x="4676774" y="1185775"/>
              <a:ext cx="1143685" cy="748733"/>
            </a:xfrm>
            <a:custGeom>
              <a:avLst/>
              <a:gdLst>
                <a:gd name="T0" fmla="*/ 6102 w 6103"/>
                <a:gd name="T1" fmla="*/ 948 h 3997"/>
                <a:gd name="T2" fmla="*/ 6102 w 6103"/>
                <a:gd name="T3" fmla="*/ 948 h 3997"/>
                <a:gd name="T4" fmla="*/ 6102 w 6103"/>
                <a:gd name="T5" fmla="*/ 0 h 3997"/>
                <a:gd name="T6" fmla="*/ 0 w 6103"/>
                <a:gd name="T7" fmla="*/ 3522 h 3997"/>
                <a:gd name="T8" fmla="*/ 822 w 6103"/>
                <a:gd name="T9" fmla="*/ 3996 h 3997"/>
                <a:gd name="T10" fmla="*/ 6102 w 6103"/>
                <a:gd name="T11" fmla="*/ 948 h 3997"/>
              </a:gdLst>
              <a:ahLst/>
              <a:cxnLst>
                <a:cxn ang="0">
                  <a:pos x="T0" y="T1"/>
                </a:cxn>
                <a:cxn ang="0">
                  <a:pos x="T2" y="T3"/>
                </a:cxn>
                <a:cxn ang="0">
                  <a:pos x="T4" y="T5"/>
                </a:cxn>
                <a:cxn ang="0">
                  <a:pos x="T6" y="T7"/>
                </a:cxn>
                <a:cxn ang="0">
                  <a:pos x="T8" y="T9"/>
                </a:cxn>
                <a:cxn ang="0">
                  <a:pos x="T10" y="T11"/>
                </a:cxn>
              </a:cxnLst>
              <a:rect l="0" t="0" r="r" b="b"/>
              <a:pathLst>
                <a:path w="6103" h="3997">
                  <a:moveTo>
                    <a:pt x="6102" y="948"/>
                  </a:moveTo>
                  <a:lnTo>
                    <a:pt x="6102" y="948"/>
                  </a:lnTo>
                  <a:cubicBezTo>
                    <a:pt x="6102" y="0"/>
                    <a:pt x="6102" y="0"/>
                    <a:pt x="6102" y="0"/>
                  </a:cubicBezTo>
                  <a:cubicBezTo>
                    <a:pt x="3522" y="57"/>
                    <a:pt x="1258" y="1454"/>
                    <a:pt x="0" y="3522"/>
                  </a:cubicBezTo>
                  <a:cubicBezTo>
                    <a:pt x="822" y="3996"/>
                    <a:pt x="822" y="3996"/>
                    <a:pt x="822" y="3996"/>
                  </a:cubicBezTo>
                  <a:cubicBezTo>
                    <a:pt x="1916" y="2207"/>
                    <a:pt x="3870" y="999"/>
                    <a:pt x="6102" y="948"/>
                  </a:cubicBezTo>
                </a:path>
              </a:pathLst>
            </a:custGeom>
            <a:solidFill>
              <a:srgbClr val="A8436F"/>
            </a:solidFill>
            <a:ln>
              <a:noFill/>
            </a:ln>
            <a:effectLst/>
          </p:spPr>
          <p:txBody>
            <a:bodyPr wrap="none" anchor="ctr"/>
            <a:lstStyle/>
            <a:p>
              <a:pPr defTabSz="1828617"/>
              <a:endParaRPr lang="en-US" sz="2000">
                <a:solidFill>
                  <a:srgbClr val="445469"/>
                </a:solidFill>
                <a:latin typeface="Lato Light"/>
              </a:endParaRPr>
            </a:p>
          </p:txBody>
        </p:sp>
        <p:sp>
          <p:nvSpPr>
            <p:cNvPr id="8" name="Freeform 7">
              <a:extLst>
                <a:ext uri="{FF2B5EF4-FFF2-40B4-BE49-F238E27FC236}">
                  <a16:creationId xmlns:a16="http://schemas.microsoft.com/office/drawing/2014/main" id="{1A92B286-9B36-FDD5-1A55-AC383BDA3627}"/>
                </a:ext>
              </a:extLst>
            </p:cNvPr>
            <p:cNvSpPr>
              <a:spLocks noChangeArrowheads="1"/>
            </p:cNvSpPr>
            <p:nvPr/>
          </p:nvSpPr>
          <p:spPr bwMode="auto">
            <a:xfrm>
              <a:off x="4676774" y="3174959"/>
              <a:ext cx="1143685" cy="749559"/>
            </a:xfrm>
            <a:custGeom>
              <a:avLst/>
              <a:gdLst>
                <a:gd name="T0" fmla="*/ 822 w 6103"/>
                <a:gd name="T1" fmla="*/ 0 h 3998"/>
                <a:gd name="T2" fmla="*/ 822 w 6103"/>
                <a:gd name="T3" fmla="*/ 0 h 3998"/>
                <a:gd name="T4" fmla="*/ 0 w 6103"/>
                <a:gd name="T5" fmla="*/ 468 h 3998"/>
                <a:gd name="T6" fmla="*/ 6102 w 6103"/>
                <a:gd name="T7" fmla="*/ 3997 h 3998"/>
                <a:gd name="T8" fmla="*/ 6102 w 6103"/>
                <a:gd name="T9" fmla="*/ 3048 h 3998"/>
                <a:gd name="T10" fmla="*/ 822 w 6103"/>
                <a:gd name="T11" fmla="*/ 0 h 3998"/>
              </a:gdLst>
              <a:ahLst/>
              <a:cxnLst>
                <a:cxn ang="0">
                  <a:pos x="T0" y="T1"/>
                </a:cxn>
                <a:cxn ang="0">
                  <a:pos x="T2" y="T3"/>
                </a:cxn>
                <a:cxn ang="0">
                  <a:pos x="T4" y="T5"/>
                </a:cxn>
                <a:cxn ang="0">
                  <a:pos x="T6" y="T7"/>
                </a:cxn>
                <a:cxn ang="0">
                  <a:pos x="T8" y="T9"/>
                </a:cxn>
                <a:cxn ang="0">
                  <a:pos x="T10" y="T11"/>
                </a:cxn>
              </a:cxnLst>
              <a:rect l="0" t="0" r="r" b="b"/>
              <a:pathLst>
                <a:path w="6103" h="3998">
                  <a:moveTo>
                    <a:pt x="822" y="0"/>
                  </a:moveTo>
                  <a:lnTo>
                    <a:pt x="822" y="0"/>
                  </a:lnTo>
                  <a:cubicBezTo>
                    <a:pt x="0" y="468"/>
                    <a:pt x="0" y="468"/>
                    <a:pt x="0" y="468"/>
                  </a:cubicBezTo>
                  <a:cubicBezTo>
                    <a:pt x="1258" y="2542"/>
                    <a:pt x="3522" y="3939"/>
                    <a:pt x="6102" y="3997"/>
                  </a:cubicBezTo>
                  <a:cubicBezTo>
                    <a:pt x="6102" y="3048"/>
                    <a:pt x="6102" y="3048"/>
                    <a:pt x="6102" y="3048"/>
                  </a:cubicBezTo>
                  <a:cubicBezTo>
                    <a:pt x="3870" y="2997"/>
                    <a:pt x="1916" y="1790"/>
                    <a:pt x="822" y="0"/>
                  </a:cubicBezTo>
                </a:path>
              </a:pathLst>
            </a:custGeom>
            <a:solidFill>
              <a:srgbClr val="FF8026"/>
            </a:solidFill>
            <a:ln>
              <a:noFill/>
            </a:ln>
            <a:effectLst/>
          </p:spPr>
          <p:txBody>
            <a:bodyPr wrap="none" anchor="ctr"/>
            <a:lstStyle/>
            <a:p>
              <a:pPr defTabSz="1828617"/>
              <a:endParaRPr lang="en-US" sz="2000">
                <a:solidFill>
                  <a:srgbClr val="445469"/>
                </a:solidFill>
                <a:latin typeface="Lato Light"/>
              </a:endParaRPr>
            </a:p>
          </p:txBody>
        </p:sp>
        <p:sp>
          <p:nvSpPr>
            <p:cNvPr id="9" name="Freeform 8">
              <a:extLst>
                <a:ext uri="{FF2B5EF4-FFF2-40B4-BE49-F238E27FC236}">
                  <a16:creationId xmlns:a16="http://schemas.microsoft.com/office/drawing/2014/main" id="{60EA0287-0D89-ADE6-196E-3F8489204700}"/>
                </a:ext>
              </a:extLst>
            </p:cNvPr>
            <p:cNvSpPr>
              <a:spLocks noChangeArrowheads="1"/>
            </p:cNvSpPr>
            <p:nvPr/>
          </p:nvSpPr>
          <p:spPr bwMode="auto">
            <a:xfrm>
              <a:off x="4712308" y="2011365"/>
              <a:ext cx="291705" cy="1086737"/>
            </a:xfrm>
            <a:custGeom>
              <a:avLst/>
              <a:gdLst>
                <a:gd name="T0" fmla="*/ 942 w 1556"/>
                <a:gd name="T1" fmla="*/ 2896 h 5798"/>
                <a:gd name="T2" fmla="*/ 942 w 1556"/>
                <a:gd name="T3" fmla="*/ 2896 h 5798"/>
                <a:gd name="T4" fmla="*/ 1555 w 1556"/>
                <a:gd name="T5" fmla="*/ 468 h 5798"/>
                <a:gd name="T6" fmla="*/ 739 w 1556"/>
                <a:gd name="T7" fmla="*/ 0 h 5798"/>
                <a:gd name="T8" fmla="*/ 0 w 1556"/>
                <a:gd name="T9" fmla="*/ 2896 h 5798"/>
                <a:gd name="T10" fmla="*/ 739 w 1556"/>
                <a:gd name="T11" fmla="*/ 5797 h 5798"/>
                <a:gd name="T12" fmla="*/ 1555 w 1556"/>
                <a:gd name="T13" fmla="*/ 5329 h 5798"/>
                <a:gd name="T14" fmla="*/ 942 w 1556"/>
                <a:gd name="T15" fmla="*/ 2896 h 57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6" h="5798">
                  <a:moveTo>
                    <a:pt x="942" y="2896"/>
                  </a:moveTo>
                  <a:lnTo>
                    <a:pt x="942" y="2896"/>
                  </a:lnTo>
                  <a:cubicBezTo>
                    <a:pt x="942" y="2023"/>
                    <a:pt x="1163" y="1195"/>
                    <a:pt x="1555" y="468"/>
                  </a:cubicBezTo>
                  <a:cubicBezTo>
                    <a:pt x="739" y="0"/>
                    <a:pt x="739" y="0"/>
                    <a:pt x="739" y="0"/>
                  </a:cubicBezTo>
                  <a:cubicBezTo>
                    <a:pt x="265" y="860"/>
                    <a:pt x="0" y="1846"/>
                    <a:pt x="0" y="2896"/>
                  </a:cubicBezTo>
                  <a:cubicBezTo>
                    <a:pt x="0" y="3951"/>
                    <a:pt x="265" y="4937"/>
                    <a:pt x="739" y="5797"/>
                  </a:cubicBezTo>
                  <a:cubicBezTo>
                    <a:pt x="1555" y="5329"/>
                    <a:pt x="1555" y="5329"/>
                    <a:pt x="1555" y="5329"/>
                  </a:cubicBezTo>
                  <a:cubicBezTo>
                    <a:pt x="1163" y="4602"/>
                    <a:pt x="942" y="3774"/>
                    <a:pt x="942" y="2896"/>
                  </a:cubicBezTo>
                </a:path>
              </a:pathLst>
            </a:custGeom>
            <a:solidFill>
              <a:srgbClr val="F26363"/>
            </a:solidFill>
            <a:ln>
              <a:noFill/>
            </a:ln>
            <a:effectLst/>
          </p:spPr>
          <p:txBody>
            <a:bodyPr wrap="none" anchor="ctr"/>
            <a:lstStyle/>
            <a:p>
              <a:pPr defTabSz="1828617"/>
              <a:endParaRPr lang="en-US" sz="2000">
                <a:solidFill>
                  <a:srgbClr val="445469"/>
                </a:solidFill>
                <a:latin typeface="Lato Light"/>
              </a:endParaRPr>
            </a:p>
          </p:txBody>
        </p:sp>
        <p:sp>
          <p:nvSpPr>
            <p:cNvPr id="10" name="Freeform 9">
              <a:extLst>
                <a:ext uri="{FF2B5EF4-FFF2-40B4-BE49-F238E27FC236}">
                  <a16:creationId xmlns:a16="http://schemas.microsoft.com/office/drawing/2014/main" id="{F02AC559-FDD6-4F61-44A5-5FBC61516EEC}"/>
                </a:ext>
              </a:extLst>
            </p:cNvPr>
            <p:cNvSpPr>
              <a:spLocks noChangeArrowheads="1"/>
            </p:cNvSpPr>
            <p:nvPr/>
          </p:nvSpPr>
          <p:spPr bwMode="auto">
            <a:xfrm>
              <a:off x="4879234" y="1419651"/>
              <a:ext cx="941226" cy="631382"/>
            </a:xfrm>
            <a:custGeom>
              <a:avLst/>
              <a:gdLst>
                <a:gd name="T0" fmla="*/ 5021 w 5022"/>
                <a:gd name="T1" fmla="*/ 942 h 3371"/>
                <a:gd name="T2" fmla="*/ 5021 w 5022"/>
                <a:gd name="T3" fmla="*/ 942 h 3371"/>
                <a:gd name="T4" fmla="*/ 5021 w 5022"/>
                <a:gd name="T5" fmla="*/ 0 h 3371"/>
                <a:gd name="T6" fmla="*/ 0 w 5022"/>
                <a:gd name="T7" fmla="*/ 2902 h 3371"/>
                <a:gd name="T8" fmla="*/ 816 w 5022"/>
                <a:gd name="T9" fmla="*/ 3370 h 3371"/>
                <a:gd name="T10" fmla="*/ 5021 w 5022"/>
                <a:gd name="T11" fmla="*/ 942 h 3371"/>
              </a:gdLst>
              <a:ahLst/>
              <a:cxnLst>
                <a:cxn ang="0">
                  <a:pos x="T0" y="T1"/>
                </a:cxn>
                <a:cxn ang="0">
                  <a:pos x="T2" y="T3"/>
                </a:cxn>
                <a:cxn ang="0">
                  <a:pos x="T4" y="T5"/>
                </a:cxn>
                <a:cxn ang="0">
                  <a:pos x="T6" y="T7"/>
                </a:cxn>
                <a:cxn ang="0">
                  <a:pos x="T8" y="T9"/>
                </a:cxn>
                <a:cxn ang="0">
                  <a:pos x="T10" y="T11"/>
                </a:cxn>
              </a:cxnLst>
              <a:rect l="0" t="0" r="r" b="b"/>
              <a:pathLst>
                <a:path w="5022" h="3371">
                  <a:moveTo>
                    <a:pt x="5021" y="942"/>
                  </a:moveTo>
                  <a:lnTo>
                    <a:pt x="5021" y="942"/>
                  </a:lnTo>
                  <a:cubicBezTo>
                    <a:pt x="5021" y="0"/>
                    <a:pt x="5021" y="0"/>
                    <a:pt x="5021" y="0"/>
                  </a:cubicBezTo>
                  <a:cubicBezTo>
                    <a:pt x="2896" y="50"/>
                    <a:pt x="1044" y="1201"/>
                    <a:pt x="0" y="2902"/>
                  </a:cubicBezTo>
                  <a:cubicBezTo>
                    <a:pt x="816" y="3370"/>
                    <a:pt x="816" y="3370"/>
                    <a:pt x="816" y="3370"/>
                  </a:cubicBezTo>
                  <a:cubicBezTo>
                    <a:pt x="1695" y="1953"/>
                    <a:pt x="3251" y="992"/>
                    <a:pt x="5021" y="942"/>
                  </a:cubicBezTo>
                </a:path>
              </a:pathLst>
            </a:custGeom>
            <a:solidFill>
              <a:srgbClr val="A8436F"/>
            </a:solidFill>
            <a:ln>
              <a:noFill/>
            </a:ln>
            <a:effectLst/>
          </p:spPr>
          <p:txBody>
            <a:bodyPr wrap="none" anchor="ctr"/>
            <a:lstStyle/>
            <a:p>
              <a:pPr defTabSz="1828617"/>
              <a:endParaRPr lang="en-US" sz="2000">
                <a:solidFill>
                  <a:srgbClr val="445469"/>
                </a:solidFill>
                <a:latin typeface="Lato Light"/>
              </a:endParaRPr>
            </a:p>
          </p:txBody>
        </p:sp>
        <p:sp>
          <p:nvSpPr>
            <p:cNvPr id="11" name="Freeform 10">
              <a:extLst>
                <a:ext uri="{FF2B5EF4-FFF2-40B4-BE49-F238E27FC236}">
                  <a16:creationId xmlns:a16="http://schemas.microsoft.com/office/drawing/2014/main" id="{7BBC5E81-6E81-C6DB-9484-577BFF57708D}"/>
                </a:ext>
              </a:extLst>
            </p:cNvPr>
            <p:cNvSpPr>
              <a:spLocks noChangeArrowheads="1"/>
            </p:cNvSpPr>
            <p:nvPr/>
          </p:nvSpPr>
          <p:spPr bwMode="auto">
            <a:xfrm>
              <a:off x="5877479" y="1419651"/>
              <a:ext cx="940400" cy="631382"/>
            </a:xfrm>
            <a:custGeom>
              <a:avLst/>
              <a:gdLst>
                <a:gd name="T0" fmla="*/ 4204 w 5020"/>
                <a:gd name="T1" fmla="*/ 3370 h 3371"/>
                <a:gd name="T2" fmla="*/ 4204 w 5020"/>
                <a:gd name="T3" fmla="*/ 3370 h 3371"/>
                <a:gd name="T4" fmla="*/ 5019 w 5020"/>
                <a:gd name="T5" fmla="*/ 2902 h 3371"/>
                <a:gd name="T6" fmla="*/ 0 w 5020"/>
                <a:gd name="T7" fmla="*/ 0 h 3371"/>
                <a:gd name="T8" fmla="*/ 0 w 5020"/>
                <a:gd name="T9" fmla="*/ 942 h 3371"/>
                <a:gd name="T10" fmla="*/ 4204 w 5020"/>
                <a:gd name="T11" fmla="*/ 3370 h 3371"/>
              </a:gdLst>
              <a:ahLst/>
              <a:cxnLst>
                <a:cxn ang="0">
                  <a:pos x="T0" y="T1"/>
                </a:cxn>
                <a:cxn ang="0">
                  <a:pos x="T2" y="T3"/>
                </a:cxn>
                <a:cxn ang="0">
                  <a:pos x="T4" y="T5"/>
                </a:cxn>
                <a:cxn ang="0">
                  <a:pos x="T6" y="T7"/>
                </a:cxn>
                <a:cxn ang="0">
                  <a:pos x="T8" y="T9"/>
                </a:cxn>
                <a:cxn ang="0">
                  <a:pos x="T10" y="T11"/>
                </a:cxn>
              </a:cxnLst>
              <a:rect l="0" t="0" r="r" b="b"/>
              <a:pathLst>
                <a:path w="5020" h="3371">
                  <a:moveTo>
                    <a:pt x="4204" y="3370"/>
                  </a:moveTo>
                  <a:lnTo>
                    <a:pt x="4204" y="3370"/>
                  </a:lnTo>
                  <a:cubicBezTo>
                    <a:pt x="5019" y="2902"/>
                    <a:pt x="5019" y="2902"/>
                    <a:pt x="5019" y="2902"/>
                  </a:cubicBezTo>
                  <a:cubicBezTo>
                    <a:pt x="3982" y="1201"/>
                    <a:pt x="2124" y="50"/>
                    <a:pt x="0" y="0"/>
                  </a:cubicBezTo>
                  <a:cubicBezTo>
                    <a:pt x="0" y="942"/>
                    <a:pt x="0" y="942"/>
                    <a:pt x="0" y="942"/>
                  </a:cubicBezTo>
                  <a:cubicBezTo>
                    <a:pt x="1776" y="992"/>
                    <a:pt x="3325" y="1953"/>
                    <a:pt x="4204" y="3370"/>
                  </a:cubicBezTo>
                </a:path>
              </a:pathLst>
            </a:custGeom>
            <a:solidFill>
              <a:srgbClr val="00BAB5"/>
            </a:solidFill>
            <a:ln>
              <a:noFill/>
            </a:ln>
            <a:effectLst/>
          </p:spPr>
          <p:txBody>
            <a:bodyPr wrap="none" anchor="ctr"/>
            <a:lstStyle/>
            <a:p>
              <a:pPr defTabSz="1828617"/>
              <a:endParaRPr lang="en-US" sz="2000">
                <a:solidFill>
                  <a:srgbClr val="445469"/>
                </a:solidFill>
                <a:latin typeface="Lato Light"/>
              </a:endParaRPr>
            </a:p>
          </p:txBody>
        </p:sp>
        <p:sp>
          <p:nvSpPr>
            <p:cNvPr id="12" name="Freeform 11">
              <a:extLst>
                <a:ext uri="{FF2B5EF4-FFF2-40B4-BE49-F238E27FC236}">
                  <a16:creationId xmlns:a16="http://schemas.microsoft.com/office/drawing/2014/main" id="{6A437AB5-ED77-D92B-0AA4-1EC76489252A}"/>
                </a:ext>
              </a:extLst>
            </p:cNvPr>
            <p:cNvSpPr>
              <a:spLocks noChangeArrowheads="1"/>
            </p:cNvSpPr>
            <p:nvPr/>
          </p:nvSpPr>
          <p:spPr bwMode="auto">
            <a:xfrm>
              <a:off x="7110411" y="2011365"/>
              <a:ext cx="291705" cy="1086737"/>
            </a:xfrm>
            <a:custGeom>
              <a:avLst/>
              <a:gdLst>
                <a:gd name="T0" fmla="*/ 614 w 1557"/>
                <a:gd name="T1" fmla="*/ 2896 h 5798"/>
                <a:gd name="T2" fmla="*/ 614 w 1557"/>
                <a:gd name="T3" fmla="*/ 2896 h 5798"/>
                <a:gd name="T4" fmla="*/ 0 w 1557"/>
                <a:gd name="T5" fmla="*/ 5329 h 5798"/>
                <a:gd name="T6" fmla="*/ 816 w 1557"/>
                <a:gd name="T7" fmla="*/ 5797 h 5798"/>
                <a:gd name="T8" fmla="*/ 1556 w 1557"/>
                <a:gd name="T9" fmla="*/ 2896 h 5798"/>
                <a:gd name="T10" fmla="*/ 816 w 1557"/>
                <a:gd name="T11" fmla="*/ 0 h 5798"/>
                <a:gd name="T12" fmla="*/ 0 w 1557"/>
                <a:gd name="T13" fmla="*/ 468 h 5798"/>
                <a:gd name="T14" fmla="*/ 614 w 1557"/>
                <a:gd name="T15" fmla="*/ 2896 h 57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7" h="5798">
                  <a:moveTo>
                    <a:pt x="614" y="2896"/>
                  </a:moveTo>
                  <a:lnTo>
                    <a:pt x="614" y="2896"/>
                  </a:lnTo>
                  <a:cubicBezTo>
                    <a:pt x="614" y="3774"/>
                    <a:pt x="392" y="4602"/>
                    <a:pt x="0" y="5329"/>
                  </a:cubicBezTo>
                  <a:cubicBezTo>
                    <a:pt x="816" y="5797"/>
                    <a:pt x="816" y="5797"/>
                    <a:pt x="816" y="5797"/>
                  </a:cubicBezTo>
                  <a:cubicBezTo>
                    <a:pt x="1290" y="4937"/>
                    <a:pt x="1556" y="3951"/>
                    <a:pt x="1556" y="2896"/>
                  </a:cubicBezTo>
                  <a:cubicBezTo>
                    <a:pt x="1556" y="1846"/>
                    <a:pt x="1290" y="860"/>
                    <a:pt x="816" y="0"/>
                  </a:cubicBezTo>
                  <a:cubicBezTo>
                    <a:pt x="0" y="468"/>
                    <a:pt x="0" y="468"/>
                    <a:pt x="0" y="468"/>
                  </a:cubicBezTo>
                  <a:cubicBezTo>
                    <a:pt x="392" y="1195"/>
                    <a:pt x="614" y="2023"/>
                    <a:pt x="614" y="2896"/>
                  </a:cubicBezTo>
                </a:path>
              </a:pathLst>
            </a:custGeom>
            <a:solidFill>
              <a:srgbClr val="63357A"/>
            </a:solidFill>
            <a:ln>
              <a:noFill/>
            </a:ln>
            <a:effectLst/>
          </p:spPr>
          <p:txBody>
            <a:bodyPr wrap="none" anchor="ctr"/>
            <a:lstStyle/>
            <a:p>
              <a:pPr defTabSz="1828617"/>
              <a:endParaRPr lang="en-US" sz="2000">
                <a:solidFill>
                  <a:srgbClr val="445469"/>
                </a:solidFill>
                <a:latin typeface="Lato Light"/>
              </a:endParaRPr>
            </a:p>
          </p:txBody>
        </p:sp>
        <p:sp>
          <p:nvSpPr>
            <p:cNvPr id="13" name="Freeform 12">
              <a:extLst>
                <a:ext uri="{FF2B5EF4-FFF2-40B4-BE49-F238E27FC236}">
                  <a16:creationId xmlns:a16="http://schemas.microsoft.com/office/drawing/2014/main" id="{DC4BADE2-D975-2DCE-5950-FA6C62D0F2A5}"/>
                </a:ext>
              </a:extLst>
            </p:cNvPr>
            <p:cNvSpPr>
              <a:spLocks noChangeArrowheads="1"/>
            </p:cNvSpPr>
            <p:nvPr/>
          </p:nvSpPr>
          <p:spPr bwMode="auto">
            <a:xfrm>
              <a:off x="4879234" y="3057609"/>
              <a:ext cx="941226" cy="633034"/>
            </a:xfrm>
            <a:custGeom>
              <a:avLst/>
              <a:gdLst>
                <a:gd name="T0" fmla="*/ 816 w 5022"/>
                <a:gd name="T1" fmla="*/ 0 h 3378"/>
                <a:gd name="T2" fmla="*/ 816 w 5022"/>
                <a:gd name="T3" fmla="*/ 0 h 3378"/>
                <a:gd name="T4" fmla="*/ 0 w 5022"/>
                <a:gd name="T5" fmla="*/ 475 h 3378"/>
                <a:gd name="T6" fmla="*/ 5021 w 5022"/>
                <a:gd name="T7" fmla="*/ 3377 h 3378"/>
                <a:gd name="T8" fmla="*/ 5021 w 5022"/>
                <a:gd name="T9" fmla="*/ 2435 h 3378"/>
                <a:gd name="T10" fmla="*/ 816 w 5022"/>
                <a:gd name="T11" fmla="*/ 0 h 3378"/>
              </a:gdLst>
              <a:ahLst/>
              <a:cxnLst>
                <a:cxn ang="0">
                  <a:pos x="T0" y="T1"/>
                </a:cxn>
                <a:cxn ang="0">
                  <a:pos x="T2" y="T3"/>
                </a:cxn>
                <a:cxn ang="0">
                  <a:pos x="T4" y="T5"/>
                </a:cxn>
                <a:cxn ang="0">
                  <a:pos x="T6" y="T7"/>
                </a:cxn>
                <a:cxn ang="0">
                  <a:pos x="T8" y="T9"/>
                </a:cxn>
                <a:cxn ang="0">
                  <a:pos x="T10" y="T11"/>
                </a:cxn>
              </a:cxnLst>
              <a:rect l="0" t="0" r="r" b="b"/>
              <a:pathLst>
                <a:path w="5022" h="3378">
                  <a:moveTo>
                    <a:pt x="816" y="0"/>
                  </a:moveTo>
                  <a:lnTo>
                    <a:pt x="816" y="0"/>
                  </a:lnTo>
                  <a:cubicBezTo>
                    <a:pt x="0" y="475"/>
                    <a:pt x="0" y="475"/>
                    <a:pt x="0" y="475"/>
                  </a:cubicBezTo>
                  <a:cubicBezTo>
                    <a:pt x="1044" y="2175"/>
                    <a:pt x="2896" y="3326"/>
                    <a:pt x="5021" y="3377"/>
                  </a:cubicBezTo>
                  <a:cubicBezTo>
                    <a:pt x="5021" y="2435"/>
                    <a:pt x="5021" y="2435"/>
                    <a:pt x="5021" y="2435"/>
                  </a:cubicBezTo>
                  <a:cubicBezTo>
                    <a:pt x="3251" y="2384"/>
                    <a:pt x="1695" y="1423"/>
                    <a:pt x="816" y="0"/>
                  </a:cubicBezTo>
                </a:path>
              </a:pathLst>
            </a:custGeom>
            <a:solidFill>
              <a:srgbClr val="FF8026"/>
            </a:solidFill>
            <a:ln>
              <a:noFill/>
            </a:ln>
            <a:effectLst/>
          </p:spPr>
          <p:txBody>
            <a:bodyPr wrap="none" anchor="ctr"/>
            <a:lstStyle/>
            <a:p>
              <a:pPr defTabSz="1828617"/>
              <a:endParaRPr lang="en-US" sz="2000">
                <a:solidFill>
                  <a:srgbClr val="445469"/>
                </a:solidFill>
                <a:latin typeface="Lato Light"/>
              </a:endParaRPr>
            </a:p>
          </p:txBody>
        </p:sp>
        <p:sp>
          <p:nvSpPr>
            <p:cNvPr id="14" name="Freeform 13">
              <a:extLst>
                <a:ext uri="{FF2B5EF4-FFF2-40B4-BE49-F238E27FC236}">
                  <a16:creationId xmlns:a16="http://schemas.microsoft.com/office/drawing/2014/main" id="{58F5D744-82CE-75A9-D371-0060F6EBAA83}"/>
                </a:ext>
              </a:extLst>
            </p:cNvPr>
            <p:cNvSpPr>
              <a:spLocks noChangeArrowheads="1"/>
            </p:cNvSpPr>
            <p:nvPr/>
          </p:nvSpPr>
          <p:spPr bwMode="auto">
            <a:xfrm>
              <a:off x="5877479" y="3057609"/>
              <a:ext cx="940400" cy="633034"/>
            </a:xfrm>
            <a:custGeom>
              <a:avLst/>
              <a:gdLst>
                <a:gd name="T0" fmla="*/ 0 w 5020"/>
                <a:gd name="T1" fmla="*/ 2435 h 3378"/>
                <a:gd name="T2" fmla="*/ 0 w 5020"/>
                <a:gd name="T3" fmla="*/ 2435 h 3378"/>
                <a:gd name="T4" fmla="*/ 0 w 5020"/>
                <a:gd name="T5" fmla="*/ 3377 h 3378"/>
                <a:gd name="T6" fmla="*/ 5019 w 5020"/>
                <a:gd name="T7" fmla="*/ 475 h 3378"/>
                <a:gd name="T8" fmla="*/ 4204 w 5020"/>
                <a:gd name="T9" fmla="*/ 0 h 3378"/>
                <a:gd name="T10" fmla="*/ 0 w 5020"/>
                <a:gd name="T11" fmla="*/ 2435 h 3378"/>
              </a:gdLst>
              <a:ahLst/>
              <a:cxnLst>
                <a:cxn ang="0">
                  <a:pos x="T0" y="T1"/>
                </a:cxn>
                <a:cxn ang="0">
                  <a:pos x="T2" y="T3"/>
                </a:cxn>
                <a:cxn ang="0">
                  <a:pos x="T4" y="T5"/>
                </a:cxn>
                <a:cxn ang="0">
                  <a:pos x="T6" y="T7"/>
                </a:cxn>
                <a:cxn ang="0">
                  <a:pos x="T8" y="T9"/>
                </a:cxn>
                <a:cxn ang="0">
                  <a:pos x="T10" y="T11"/>
                </a:cxn>
              </a:cxnLst>
              <a:rect l="0" t="0" r="r" b="b"/>
              <a:pathLst>
                <a:path w="5020" h="3378">
                  <a:moveTo>
                    <a:pt x="0" y="2435"/>
                  </a:moveTo>
                  <a:lnTo>
                    <a:pt x="0" y="2435"/>
                  </a:lnTo>
                  <a:cubicBezTo>
                    <a:pt x="0" y="3377"/>
                    <a:pt x="0" y="3377"/>
                    <a:pt x="0" y="3377"/>
                  </a:cubicBezTo>
                  <a:cubicBezTo>
                    <a:pt x="2124" y="3326"/>
                    <a:pt x="3982" y="2175"/>
                    <a:pt x="5019" y="475"/>
                  </a:cubicBezTo>
                  <a:cubicBezTo>
                    <a:pt x="4204" y="0"/>
                    <a:pt x="4204" y="0"/>
                    <a:pt x="4204" y="0"/>
                  </a:cubicBezTo>
                  <a:cubicBezTo>
                    <a:pt x="3325" y="1423"/>
                    <a:pt x="1776" y="2384"/>
                    <a:pt x="0" y="2435"/>
                  </a:cubicBezTo>
                </a:path>
              </a:pathLst>
            </a:custGeom>
            <a:solidFill>
              <a:srgbClr val="419CCC"/>
            </a:solidFill>
            <a:ln>
              <a:noFill/>
            </a:ln>
            <a:effectLst/>
          </p:spPr>
          <p:txBody>
            <a:bodyPr wrap="none" anchor="ctr"/>
            <a:lstStyle/>
            <a:p>
              <a:pPr defTabSz="1828617"/>
              <a:endParaRPr lang="en-US" sz="2000">
                <a:solidFill>
                  <a:srgbClr val="445469"/>
                </a:solidFill>
                <a:latin typeface="Lato Light"/>
              </a:endParaRPr>
            </a:p>
          </p:txBody>
        </p:sp>
        <p:sp>
          <p:nvSpPr>
            <p:cNvPr id="15" name="Freeform 14">
              <a:extLst>
                <a:ext uri="{FF2B5EF4-FFF2-40B4-BE49-F238E27FC236}">
                  <a16:creationId xmlns:a16="http://schemas.microsoft.com/office/drawing/2014/main" id="{7C7E9F78-31E2-2396-6976-8E2FD9A2DD78}"/>
                </a:ext>
              </a:extLst>
            </p:cNvPr>
            <p:cNvSpPr>
              <a:spLocks noChangeArrowheads="1"/>
            </p:cNvSpPr>
            <p:nvPr/>
          </p:nvSpPr>
          <p:spPr bwMode="auto">
            <a:xfrm>
              <a:off x="5877478" y="2941909"/>
              <a:ext cx="739594" cy="515684"/>
            </a:xfrm>
            <a:custGeom>
              <a:avLst/>
              <a:gdLst>
                <a:gd name="T0" fmla="*/ 0 w 3945"/>
                <a:gd name="T1" fmla="*/ 1808 h 2751"/>
                <a:gd name="T2" fmla="*/ 0 w 3945"/>
                <a:gd name="T3" fmla="*/ 1808 h 2751"/>
                <a:gd name="T4" fmla="*/ 0 w 3945"/>
                <a:gd name="T5" fmla="*/ 2750 h 2751"/>
                <a:gd name="T6" fmla="*/ 3944 w 3945"/>
                <a:gd name="T7" fmla="*/ 474 h 2751"/>
                <a:gd name="T8" fmla="*/ 3129 w 3945"/>
                <a:gd name="T9" fmla="*/ 0 h 2751"/>
                <a:gd name="T10" fmla="*/ 0 w 3945"/>
                <a:gd name="T11" fmla="*/ 1808 h 2751"/>
              </a:gdLst>
              <a:ahLst/>
              <a:cxnLst>
                <a:cxn ang="0">
                  <a:pos x="T0" y="T1"/>
                </a:cxn>
                <a:cxn ang="0">
                  <a:pos x="T2" y="T3"/>
                </a:cxn>
                <a:cxn ang="0">
                  <a:pos x="T4" y="T5"/>
                </a:cxn>
                <a:cxn ang="0">
                  <a:pos x="T6" y="T7"/>
                </a:cxn>
                <a:cxn ang="0">
                  <a:pos x="T8" y="T9"/>
                </a:cxn>
                <a:cxn ang="0">
                  <a:pos x="T10" y="T11"/>
                </a:cxn>
              </a:cxnLst>
              <a:rect l="0" t="0" r="r" b="b"/>
              <a:pathLst>
                <a:path w="3945" h="2751">
                  <a:moveTo>
                    <a:pt x="0" y="1808"/>
                  </a:moveTo>
                  <a:lnTo>
                    <a:pt x="0" y="1808"/>
                  </a:lnTo>
                  <a:cubicBezTo>
                    <a:pt x="0" y="2750"/>
                    <a:pt x="0" y="2750"/>
                    <a:pt x="0" y="2750"/>
                  </a:cubicBezTo>
                  <a:cubicBezTo>
                    <a:pt x="1663" y="2700"/>
                    <a:pt x="3116" y="1802"/>
                    <a:pt x="3944" y="474"/>
                  </a:cubicBezTo>
                  <a:cubicBezTo>
                    <a:pt x="3129" y="0"/>
                    <a:pt x="3129" y="0"/>
                    <a:pt x="3129" y="0"/>
                  </a:cubicBezTo>
                  <a:cubicBezTo>
                    <a:pt x="2465" y="1049"/>
                    <a:pt x="1315" y="1757"/>
                    <a:pt x="0" y="1808"/>
                  </a:cubicBezTo>
                </a:path>
              </a:pathLst>
            </a:custGeom>
            <a:solidFill>
              <a:srgbClr val="419CCC"/>
            </a:solidFill>
            <a:ln>
              <a:noFill/>
            </a:ln>
            <a:effectLst/>
          </p:spPr>
          <p:txBody>
            <a:bodyPr wrap="none" anchor="ctr"/>
            <a:lstStyle/>
            <a:p>
              <a:pPr defTabSz="1828617"/>
              <a:endParaRPr lang="en-US" sz="2000">
                <a:solidFill>
                  <a:srgbClr val="445469"/>
                </a:solidFill>
                <a:latin typeface="Lato Light"/>
              </a:endParaRPr>
            </a:p>
          </p:txBody>
        </p:sp>
        <p:sp>
          <p:nvSpPr>
            <p:cNvPr id="16" name="Freeform 15">
              <a:extLst>
                <a:ext uri="{FF2B5EF4-FFF2-40B4-BE49-F238E27FC236}">
                  <a16:creationId xmlns:a16="http://schemas.microsoft.com/office/drawing/2014/main" id="{22F13082-42DE-CA9B-B846-E2CD225154A8}"/>
                </a:ext>
              </a:extLst>
            </p:cNvPr>
            <p:cNvSpPr>
              <a:spLocks noChangeArrowheads="1"/>
            </p:cNvSpPr>
            <p:nvPr/>
          </p:nvSpPr>
          <p:spPr bwMode="auto">
            <a:xfrm>
              <a:off x="6908778" y="2127890"/>
              <a:ext cx="261130" cy="854515"/>
            </a:xfrm>
            <a:custGeom>
              <a:avLst/>
              <a:gdLst>
                <a:gd name="T0" fmla="*/ 443 w 1392"/>
                <a:gd name="T1" fmla="*/ 2276 h 4559"/>
                <a:gd name="T2" fmla="*/ 443 w 1392"/>
                <a:gd name="T3" fmla="*/ 2276 h 4559"/>
                <a:gd name="T4" fmla="*/ 0 w 1392"/>
                <a:gd name="T5" fmla="*/ 4083 h 4559"/>
                <a:gd name="T6" fmla="*/ 816 w 1392"/>
                <a:gd name="T7" fmla="*/ 4558 h 4559"/>
                <a:gd name="T8" fmla="*/ 1391 w 1392"/>
                <a:gd name="T9" fmla="*/ 2276 h 4559"/>
                <a:gd name="T10" fmla="*/ 816 w 1392"/>
                <a:gd name="T11" fmla="*/ 0 h 4559"/>
                <a:gd name="T12" fmla="*/ 0 w 1392"/>
                <a:gd name="T13" fmla="*/ 474 h 4559"/>
                <a:gd name="T14" fmla="*/ 443 w 1392"/>
                <a:gd name="T15" fmla="*/ 2276 h 4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2" h="4559">
                  <a:moveTo>
                    <a:pt x="443" y="2276"/>
                  </a:moveTo>
                  <a:lnTo>
                    <a:pt x="443" y="2276"/>
                  </a:lnTo>
                  <a:cubicBezTo>
                    <a:pt x="443" y="2933"/>
                    <a:pt x="285" y="3546"/>
                    <a:pt x="0" y="4083"/>
                  </a:cubicBezTo>
                  <a:cubicBezTo>
                    <a:pt x="816" y="4558"/>
                    <a:pt x="816" y="4558"/>
                    <a:pt x="816" y="4558"/>
                  </a:cubicBezTo>
                  <a:cubicBezTo>
                    <a:pt x="1183" y="3881"/>
                    <a:pt x="1391" y="3103"/>
                    <a:pt x="1391" y="2276"/>
                  </a:cubicBezTo>
                  <a:cubicBezTo>
                    <a:pt x="1391" y="1454"/>
                    <a:pt x="1183" y="676"/>
                    <a:pt x="816" y="0"/>
                  </a:cubicBezTo>
                  <a:cubicBezTo>
                    <a:pt x="0" y="474"/>
                    <a:pt x="0" y="474"/>
                    <a:pt x="0" y="474"/>
                  </a:cubicBezTo>
                  <a:cubicBezTo>
                    <a:pt x="285" y="1012"/>
                    <a:pt x="443" y="1625"/>
                    <a:pt x="443" y="2276"/>
                  </a:cubicBezTo>
                </a:path>
              </a:pathLst>
            </a:custGeom>
            <a:solidFill>
              <a:srgbClr val="63357A"/>
            </a:solidFill>
            <a:ln>
              <a:noFill/>
            </a:ln>
            <a:effectLst/>
          </p:spPr>
          <p:txBody>
            <a:bodyPr wrap="none" anchor="ctr"/>
            <a:lstStyle/>
            <a:p>
              <a:pPr defTabSz="1828617"/>
              <a:endParaRPr lang="en-US" sz="2000">
                <a:solidFill>
                  <a:srgbClr val="445469"/>
                </a:solidFill>
                <a:latin typeface="Lato Light"/>
              </a:endParaRPr>
            </a:p>
          </p:txBody>
        </p:sp>
        <p:sp>
          <p:nvSpPr>
            <p:cNvPr id="17" name="Freeform 16">
              <a:extLst>
                <a:ext uri="{FF2B5EF4-FFF2-40B4-BE49-F238E27FC236}">
                  <a16:creationId xmlns:a16="http://schemas.microsoft.com/office/drawing/2014/main" id="{8B4F822E-9F79-6F9F-5837-C0F96440F8D2}"/>
                </a:ext>
              </a:extLst>
            </p:cNvPr>
            <p:cNvSpPr>
              <a:spLocks noChangeArrowheads="1"/>
            </p:cNvSpPr>
            <p:nvPr/>
          </p:nvSpPr>
          <p:spPr bwMode="auto">
            <a:xfrm>
              <a:off x="5080865" y="2941909"/>
              <a:ext cx="739594" cy="515684"/>
            </a:xfrm>
            <a:custGeom>
              <a:avLst/>
              <a:gdLst>
                <a:gd name="T0" fmla="*/ 816 w 3947"/>
                <a:gd name="T1" fmla="*/ 0 h 2751"/>
                <a:gd name="T2" fmla="*/ 816 w 3947"/>
                <a:gd name="T3" fmla="*/ 0 h 2751"/>
                <a:gd name="T4" fmla="*/ 0 w 3947"/>
                <a:gd name="T5" fmla="*/ 474 h 2751"/>
                <a:gd name="T6" fmla="*/ 3946 w 3947"/>
                <a:gd name="T7" fmla="*/ 2750 h 2751"/>
                <a:gd name="T8" fmla="*/ 3946 w 3947"/>
                <a:gd name="T9" fmla="*/ 1808 h 2751"/>
                <a:gd name="T10" fmla="*/ 816 w 3947"/>
                <a:gd name="T11" fmla="*/ 0 h 2751"/>
              </a:gdLst>
              <a:ahLst/>
              <a:cxnLst>
                <a:cxn ang="0">
                  <a:pos x="T0" y="T1"/>
                </a:cxn>
                <a:cxn ang="0">
                  <a:pos x="T2" y="T3"/>
                </a:cxn>
                <a:cxn ang="0">
                  <a:pos x="T4" y="T5"/>
                </a:cxn>
                <a:cxn ang="0">
                  <a:pos x="T6" y="T7"/>
                </a:cxn>
                <a:cxn ang="0">
                  <a:pos x="T8" y="T9"/>
                </a:cxn>
                <a:cxn ang="0">
                  <a:pos x="T10" y="T11"/>
                </a:cxn>
              </a:cxnLst>
              <a:rect l="0" t="0" r="r" b="b"/>
              <a:pathLst>
                <a:path w="3947" h="2751">
                  <a:moveTo>
                    <a:pt x="816" y="0"/>
                  </a:moveTo>
                  <a:lnTo>
                    <a:pt x="816" y="0"/>
                  </a:lnTo>
                  <a:cubicBezTo>
                    <a:pt x="0" y="474"/>
                    <a:pt x="0" y="474"/>
                    <a:pt x="0" y="474"/>
                  </a:cubicBezTo>
                  <a:cubicBezTo>
                    <a:pt x="829" y="1802"/>
                    <a:pt x="2283" y="2700"/>
                    <a:pt x="3946" y="2750"/>
                  </a:cubicBezTo>
                  <a:cubicBezTo>
                    <a:pt x="3946" y="1808"/>
                    <a:pt x="3946" y="1808"/>
                    <a:pt x="3946" y="1808"/>
                  </a:cubicBezTo>
                  <a:cubicBezTo>
                    <a:pt x="2631" y="1757"/>
                    <a:pt x="1480" y="1049"/>
                    <a:pt x="816" y="0"/>
                  </a:cubicBezTo>
                </a:path>
              </a:pathLst>
            </a:custGeom>
            <a:solidFill>
              <a:srgbClr val="FF8026"/>
            </a:solidFill>
            <a:ln>
              <a:noFill/>
            </a:ln>
            <a:effectLst/>
          </p:spPr>
          <p:txBody>
            <a:bodyPr wrap="none" anchor="ctr"/>
            <a:lstStyle/>
            <a:p>
              <a:pPr defTabSz="1828617"/>
              <a:endParaRPr lang="en-US" sz="2000">
                <a:solidFill>
                  <a:srgbClr val="445469"/>
                </a:solidFill>
                <a:latin typeface="Lato Light"/>
              </a:endParaRPr>
            </a:p>
          </p:txBody>
        </p:sp>
        <p:sp>
          <p:nvSpPr>
            <p:cNvPr id="18" name="Freeform 17">
              <a:extLst>
                <a:ext uri="{FF2B5EF4-FFF2-40B4-BE49-F238E27FC236}">
                  <a16:creationId xmlns:a16="http://schemas.microsoft.com/office/drawing/2014/main" id="{FAB49EE6-5000-33B9-B284-777A77775CD3}"/>
                </a:ext>
              </a:extLst>
            </p:cNvPr>
            <p:cNvSpPr>
              <a:spLocks noChangeArrowheads="1"/>
            </p:cNvSpPr>
            <p:nvPr/>
          </p:nvSpPr>
          <p:spPr bwMode="auto">
            <a:xfrm>
              <a:off x="4944515" y="2127890"/>
              <a:ext cx="261957" cy="854515"/>
            </a:xfrm>
            <a:custGeom>
              <a:avLst/>
              <a:gdLst>
                <a:gd name="T0" fmla="*/ 949 w 1398"/>
                <a:gd name="T1" fmla="*/ 2276 h 4559"/>
                <a:gd name="T2" fmla="*/ 949 w 1398"/>
                <a:gd name="T3" fmla="*/ 2276 h 4559"/>
                <a:gd name="T4" fmla="*/ 1397 w 1398"/>
                <a:gd name="T5" fmla="*/ 474 h 4559"/>
                <a:gd name="T6" fmla="*/ 576 w 1398"/>
                <a:gd name="T7" fmla="*/ 0 h 4559"/>
                <a:gd name="T8" fmla="*/ 0 w 1398"/>
                <a:gd name="T9" fmla="*/ 2276 h 4559"/>
                <a:gd name="T10" fmla="*/ 576 w 1398"/>
                <a:gd name="T11" fmla="*/ 4558 h 4559"/>
                <a:gd name="T12" fmla="*/ 1397 w 1398"/>
                <a:gd name="T13" fmla="*/ 4083 h 4559"/>
                <a:gd name="T14" fmla="*/ 949 w 1398"/>
                <a:gd name="T15" fmla="*/ 2276 h 45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8" h="4559">
                  <a:moveTo>
                    <a:pt x="949" y="2276"/>
                  </a:moveTo>
                  <a:lnTo>
                    <a:pt x="949" y="2276"/>
                  </a:lnTo>
                  <a:cubicBezTo>
                    <a:pt x="949" y="1625"/>
                    <a:pt x="1113" y="1012"/>
                    <a:pt x="1397" y="474"/>
                  </a:cubicBezTo>
                  <a:cubicBezTo>
                    <a:pt x="576" y="0"/>
                    <a:pt x="576" y="0"/>
                    <a:pt x="576" y="0"/>
                  </a:cubicBezTo>
                  <a:cubicBezTo>
                    <a:pt x="209" y="676"/>
                    <a:pt x="0" y="1454"/>
                    <a:pt x="0" y="2276"/>
                  </a:cubicBezTo>
                  <a:cubicBezTo>
                    <a:pt x="0" y="3103"/>
                    <a:pt x="209" y="3881"/>
                    <a:pt x="576" y="4558"/>
                  </a:cubicBezTo>
                  <a:cubicBezTo>
                    <a:pt x="1397" y="4083"/>
                    <a:pt x="1397" y="4083"/>
                    <a:pt x="1397" y="4083"/>
                  </a:cubicBezTo>
                  <a:cubicBezTo>
                    <a:pt x="1113" y="3546"/>
                    <a:pt x="949" y="2933"/>
                    <a:pt x="949" y="2276"/>
                  </a:cubicBezTo>
                </a:path>
              </a:pathLst>
            </a:custGeom>
            <a:solidFill>
              <a:srgbClr val="F26363"/>
            </a:solidFill>
            <a:ln>
              <a:noFill/>
            </a:ln>
            <a:effectLst/>
          </p:spPr>
          <p:txBody>
            <a:bodyPr wrap="none" anchor="ctr"/>
            <a:lstStyle/>
            <a:p>
              <a:pPr defTabSz="1828617"/>
              <a:endParaRPr lang="en-US" sz="2000">
                <a:solidFill>
                  <a:srgbClr val="445469"/>
                </a:solidFill>
                <a:latin typeface="Lato Light"/>
              </a:endParaRPr>
            </a:p>
          </p:txBody>
        </p:sp>
        <p:sp>
          <p:nvSpPr>
            <p:cNvPr id="19" name="Freeform 18">
              <a:extLst>
                <a:ext uri="{FF2B5EF4-FFF2-40B4-BE49-F238E27FC236}">
                  <a16:creationId xmlns:a16="http://schemas.microsoft.com/office/drawing/2014/main" id="{21532E1D-06A6-8E1F-2E8C-EFAD8D9240D6}"/>
                </a:ext>
              </a:extLst>
            </p:cNvPr>
            <p:cNvSpPr>
              <a:spLocks noChangeArrowheads="1"/>
            </p:cNvSpPr>
            <p:nvPr/>
          </p:nvSpPr>
          <p:spPr bwMode="auto">
            <a:xfrm>
              <a:off x="5877478" y="1651874"/>
              <a:ext cx="739594" cy="516510"/>
            </a:xfrm>
            <a:custGeom>
              <a:avLst/>
              <a:gdLst>
                <a:gd name="T0" fmla="*/ 3129 w 3945"/>
                <a:gd name="T1" fmla="*/ 2757 h 2758"/>
                <a:gd name="T2" fmla="*/ 3129 w 3945"/>
                <a:gd name="T3" fmla="*/ 2757 h 2758"/>
                <a:gd name="T4" fmla="*/ 3944 w 3945"/>
                <a:gd name="T5" fmla="*/ 2282 h 2758"/>
                <a:gd name="T6" fmla="*/ 0 w 3945"/>
                <a:gd name="T7" fmla="*/ 0 h 2758"/>
                <a:gd name="T8" fmla="*/ 0 w 3945"/>
                <a:gd name="T9" fmla="*/ 948 h 2758"/>
                <a:gd name="T10" fmla="*/ 3129 w 3945"/>
                <a:gd name="T11" fmla="*/ 2757 h 2758"/>
              </a:gdLst>
              <a:ahLst/>
              <a:cxnLst>
                <a:cxn ang="0">
                  <a:pos x="T0" y="T1"/>
                </a:cxn>
                <a:cxn ang="0">
                  <a:pos x="T2" y="T3"/>
                </a:cxn>
                <a:cxn ang="0">
                  <a:pos x="T4" y="T5"/>
                </a:cxn>
                <a:cxn ang="0">
                  <a:pos x="T6" y="T7"/>
                </a:cxn>
                <a:cxn ang="0">
                  <a:pos x="T8" y="T9"/>
                </a:cxn>
                <a:cxn ang="0">
                  <a:pos x="T10" y="T11"/>
                </a:cxn>
              </a:cxnLst>
              <a:rect l="0" t="0" r="r" b="b"/>
              <a:pathLst>
                <a:path w="3945" h="2758">
                  <a:moveTo>
                    <a:pt x="3129" y="2757"/>
                  </a:moveTo>
                  <a:lnTo>
                    <a:pt x="3129" y="2757"/>
                  </a:lnTo>
                  <a:cubicBezTo>
                    <a:pt x="3944" y="2282"/>
                    <a:pt x="3944" y="2282"/>
                    <a:pt x="3944" y="2282"/>
                  </a:cubicBezTo>
                  <a:cubicBezTo>
                    <a:pt x="3116" y="955"/>
                    <a:pt x="1663" y="57"/>
                    <a:pt x="0" y="0"/>
                  </a:cubicBezTo>
                  <a:cubicBezTo>
                    <a:pt x="0" y="948"/>
                    <a:pt x="0" y="948"/>
                    <a:pt x="0" y="948"/>
                  </a:cubicBezTo>
                  <a:cubicBezTo>
                    <a:pt x="1315" y="999"/>
                    <a:pt x="2465" y="1707"/>
                    <a:pt x="3129" y="2757"/>
                  </a:cubicBezTo>
                </a:path>
              </a:pathLst>
            </a:custGeom>
            <a:solidFill>
              <a:srgbClr val="00BAB5"/>
            </a:solidFill>
            <a:ln>
              <a:noFill/>
            </a:ln>
            <a:effectLst/>
          </p:spPr>
          <p:txBody>
            <a:bodyPr wrap="none" anchor="ctr"/>
            <a:lstStyle/>
            <a:p>
              <a:pPr defTabSz="1828617"/>
              <a:endParaRPr lang="en-US" sz="2000">
                <a:solidFill>
                  <a:srgbClr val="445469"/>
                </a:solidFill>
                <a:latin typeface="Lato Light"/>
              </a:endParaRPr>
            </a:p>
          </p:txBody>
        </p:sp>
        <p:sp>
          <p:nvSpPr>
            <p:cNvPr id="20" name="Freeform 19">
              <a:extLst>
                <a:ext uri="{FF2B5EF4-FFF2-40B4-BE49-F238E27FC236}">
                  <a16:creationId xmlns:a16="http://schemas.microsoft.com/office/drawing/2014/main" id="{70CC0F0C-7FF2-CE92-4EA5-FF88540847F4}"/>
                </a:ext>
              </a:extLst>
            </p:cNvPr>
            <p:cNvSpPr>
              <a:spLocks noChangeArrowheads="1"/>
            </p:cNvSpPr>
            <p:nvPr/>
          </p:nvSpPr>
          <p:spPr bwMode="auto">
            <a:xfrm>
              <a:off x="5080865" y="1651874"/>
              <a:ext cx="739594" cy="516510"/>
            </a:xfrm>
            <a:custGeom>
              <a:avLst/>
              <a:gdLst>
                <a:gd name="T0" fmla="*/ 3946 w 3947"/>
                <a:gd name="T1" fmla="*/ 948 h 2758"/>
                <a:gd name="T2" fmla="*/ 3946 w 3947"/>
                <a:gd name="T3" fmla="*/ 948 h 2758"/>
                <a:gd name="T4" fmla="*/ 3946 w 3947"/>
                <a:gd name="T5" fmla="*/ 0 h 2758"/>
                <a:gd name="T6" fmla="*/ 0 w 3947"/>
                <a:gd name="T7" fmla="*/ 2282 h 2758"/>
                <a:gd name="T8" fmla="*/ 816 w 3947"/>
                <a:gd name="T9" fmla="*/ 2757 h 2758"/>
                <a:gd name="T10" fmla="*/ 3946 w 3947"/>
                <a:gd name="T11" fmla="*/ 948 h 2758"/>
              </a:gdLst>
              <a:ahLst/>
              <a:cxnLst>
                <a:cxn ang="0">
                  <a:pos x="T0" y="T1"/>
                </a:cxn>
                <a:cxn ang="0">
                  <a:pos x="T2" y="T3"/>
                </a:cxn>
                <a:cxn ang="0">
                  <a:pos x="T4" y="T5"/>
                </a:cxn>
                <a:cxn ang="0">
                  <a:pos x="T6" y="T7"/>
                </a:cxn>
                <a:cxn ang="0">
                  <a:pos x="T8" y="T9"/>
                </a:cxn>
                <a:cxn ang="0">
                  <a:pos x="T10" y="T11"/>
                </a:cxn>
              </a:cxnLst>
              <a:rect l="0" t="0" r="r" b="b"/>
              <a:pathLst>
                <a:path w="3947" h="2758">
                  <a:moveTo>
                    <a:pt x="3946" y="948"/>
                  </a:moveTo>
                  <a:lnTo>
                    <a:pt x="3946" y="948"/>
                  </a:lnTo>
                  <a:cubicBezTo>
                    <a:pt x="3946" y="0"/>
                    <a:pt x="3946" y="0"/>
                    <a:pt x="3946" y="0"/>
                  </a:cubicBezTo>
                  <a:cubicBezTo>
                    <a:pt x="2283" y="57"/>
                    <a:pt x="829" y="955"/>
                    <a:pt x="0" y="2282"/>
                  </a:cubicBezTo>
                  <a:cubicBezTo>
                    <a:pt x="816" y="2757"/>
                    <a:pt x="816" y="2757"/>
                    <a:pt x="816" y="2757"/>
                  </a:cubicBezTo>
                  <a:cubicBezTo>
                    <a:pt x="1480" y="1707"/>
                    <a:pt x="2631" y="999"/>
                    <a:pt x="3946" y="948"/>
                  </a:cubicBezTo>
                </a:path>
              </a:pathLst>
            </a:custGeom>
            <a:solidFill>
              <a:srgbClr val="A8436F"/>
            </a:solidFill>
            <a:ln>
              <a:noFill/>
            </a:ln>
            <a:effectLst/>
          </p:spPr>
          <p:txBody>
            <a:bodyPr wrap="none" anchor="ctr"/>
            <a:lstStyle/>
            <a:p>
              <a:pPr defTabSz="1828617"/>
              <a:endParaRPr lang="en-US" sz="2000">
                <a:solidFill>
                  <a:srgbClr val="445469"/>
                </a:solidFill>
                <a:latin typeface="Lato Light"/>
              </a:endParaRPr>
            </a:p>
          </p:txBody>
        </p:sp>
        <p:sp>
          <p:nvSpPr>
            <p:cNvPr id="21" name="Freeform 20">
              <a:extLst>
                <a:ext uri="{FF2B5EF4-FFF2-40B4-BE49-F238E27FC236}">
                  <a16:creationId xmlns:a16="http://schemas.microsoft.com/office/drawing/2014/main" id="{85241EE3-321C-1083-CC02-E92EE1D77D98}"/>
                </a:ext>
              </a:extLst>
            </p:cNvPr>
            <p:cNvSpPr>
              <a:spLocks noChangeArrowheads="1"/>
            </p:cNvSpPr>
            <p:nvPr/>
          </p:nvSpPr>
          <p:spPr bwMode="auto">
            <a:xfrm>
              <a:off x="6706320" y="2243587"/>
              <a:ext cx="229729" cy="622292"/>
            </a:xfrm>
            <a:custGeom>
              <a:avLst/>
              <a:gdLst>
                <a:gd name="T0" fmla="*/ 284 w 1228"/>
                <a:gd name="T1" fmla="*/ 1657 h 3320"/>
                <a:gd name="T2" fmla="*/ 284 w 1228"/>
                <a:gd name="T3" fmla="*/ 1657 h 3320"/>
                <a:gd name="T4" fmla="*/ 0 w 1228"/>
                <a:gd name="T5" fmla="*/ 2845 h 3320"/>
                <a:gd name="T6" fmla="*/ 822 w 1228"/>
                <a:gd name="T7" fmla="*/ 3319 h 3320"/>
                <a:gd name="T8" fmla="*/ 1227 w 1228"/>
                <a:gd name="T9" fmla="*/ 1657 h 3320"/>
                <a:gd name="T10" fmla="*/ 822 w 1228"/>
                <a:gd name="T11" fmla="*/ 0 h 3320"/>
                <a:gd name="T12" fmla="*/ 0 w 1228"/>
                <a:gd name="T13" fmla="*/ 475 h 3320"/>
                <a:gd name="T14" fmla="*/ 284 w 1228"/>
                <a:gd name="T15" fmla="*/ 1657 h 3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8" h="3320">
                  <a:moveTo>
                    <a:pt x="284" y="1657"/>
                  </a:moveTo>
                  <a:lnTo>
                    <a:pt x="284" y="1657"/>
                  </a:lnTo>
                  <a:cubicBezTo>
                    <a:pt x="284" y="2086"/>
                    <a:pt x="183" y="2491"/>
                    <a:pt x="0" y="2845"/>
                  </a:cubicBezTo>
                  <a:cubicBezTo>
                    <a:pt x="822" y="3319"/>
                    <a:pt x="822" y="3319"/>
                    <a:pt x="822" y="3319"/>
                  </a:cubicBezTo>
                  <a:cubicBezTo>
                    <a:pt x="1081" y="2820"/>
                    <a:pt x="1227" y="2257"/>
                    <a:pt x="1227" y="1657"/>
                  </a:cubicBezTo>
                  <a:cubicBezTo>
                    <a:pt x="1227" y="1063"/>
                    <a:pt x="1081" y="500"/>
                    <a:pt x="822" y="0"/>
                  </a:cubicBezTo>
                  <a:cubicBezTo>
                    <a:pt x="0" y="475"/>
                    <a:pt x="0" y="475"/>
                    <a:pt x="0" y="475"/>
                  </a:cubicBezTo>
                  <a:cubicBezTo>
                    <a:pt x="183" y="829"/>
                    <a:pt x="284" y="1233"/>
                    <a:pt x="284" y="1657"/>
                  </a:cubicBezTo>
                </a:path>
              </a:pathLst>
            </a:custGeom>
            <a:solidFill>
              <a:srgbClr val="63357A"/>
            </a:solidFill>
            <a:ln>
              <a:noFill/>
            </a:ln>
            <a:effectLst/>
          </p:spPr>
          <p:txBody>
            <a:bodyPr wrap="none" anchor="ctr"/>
            <a:lstStyle/>
            <a:p>
              <a:pPr defTabSz="1828617"/>
              <a:endParaRPr lang="en-US" sz="2000">
                <a:solidFill>
                  <a:srgbClr val="445469"/>
                </a:solidFill>
                <a:latin typeface="Lato Light"/>
              </a:endParaRPr>
            </a:p>
          </p:txBody>
        </p:sp>
        <p:sp>
          <p:nvSpPr>
            <p:cNvPr id="22" name="Freeform 21">
              <a:extLst>
                <a:ext uri="{FF2B5EF4-FFF2-40B4-BE49-F238E27FC236}">
                  <a16:creationId xmlns:a16="http://schemas.microsoft.com/office/drawing/2014/main" id="{B03E4076-9B3D-A7A6-34AA-50A2A8EDCF9B}"/>
                </a:ext>
              </a:extLst>
            </p:cNvPr>
            <p:cNvSpPr>
              <a:spLocks noChangeArrowheads="1"/>
            </p:cNvSpPr>
            <p:nvPr/>
          </p:nvSpPr>
          <p:spPr bwMode="auto">
            <a:xfrm>
              <a:off x="7039343" y="2480769"/>
              <a:ext cx="1110630" cy="1447055"/>
            </a:xfrm>
            <a:custGeom>
              <a:avLst/>
              <a:gdLst>
                <a:gd name="connsiteX0" fmla="*/ 722865 w 1110630"/>
                <a:gd name="connsiteY0" fmla="*/ 0 h 1447055"/>
                <a:gd name="connsiteX1" fmla="*/ 1110442 w 1110630"/>
                <a:gd name="connsiteY1" fmla="*/ 0 h 1447055"/>
                <a:gd name="connsiteX2" fmla="*/ 1110442 w 1110630"/>
                <a:gd name="connsiteY2" fmla="*/ 1446867 h 1447055"/>
                <a:gd name="connsiteX3" fmla="*/ 0 w 1110630"/>
                <a:gd name="connsiteY3" fmla="*/ 1446867 h 1447055"/>
              </a:gdLst>
              <a:ahLst/>
              <a:cxnLst>
                <a:cxn ang="0">
                  <a:pos x="connsiteX0" y="connsiteY0"/>
                </a:cxn>
                <a:cxn ang="0">
                  <a:pos x="connsiteX1" y="connsiteY1"/>
                </a:cxn>
                <a:cxn ang="0">
                  <a:pos x="connsiteX2" y="connsiteY2"/>
                </a:cxn>
                <a:cxn ang="0">
                  <a:pos x="connsiteX3" y="connsiteY3"/>
                </a:cxn>
              </a:cxnLst>
              <a:rect l="l" t="t" r="r" b="b"/>
              <a:pathLst>
                <a:path w="1110630" h="1447055" extrusionOk="0">
                  <a:moveTo>
                    <a:pt x="722865" y="0"/>
                  </a:moveTo>
                  <a:cubicBezTo>
                    <a:pt x="852999" y="-12873"/>
                    <a:pt x="937500" y="-1130"/>
                    <a:pt x="1110442" y="0"/>
                  </a:cubicBezTo>
                  <a:cubicBezTo>
                    <a:pt x="1201313" y="148331"/>
                    <a:pt x="1121169" y="1111642"/>
                    <a:pt x="1110442" y="1446867"/>
                  </a:cubicBezTo>
                  <a:cubicBezTo>
                    <a:pt x="873866" y="1509077"/>
                    <a:pt x="445725" y="1462469"/>
                    <a:pt x="0" y="1446867"/>
                  </a:cubicBezTo>
                </a:path>
              </a:pathLst>
            </a:custGeom>
            <a:noFill/>
            <a:ln w="25400" cap="flat">
              <a:solidFill>
                <a:schemeClr val="tx1"/>
              </a:solidFill>
              <a:round/>
              <a:headEnd/>
              <a:tailEnd/>
              <a:extLst>
                <a:ext uri="{C807C97D-BFC1-408E-A445-0C87EB9F89A2}">
                  <ask:lineSketchStyleProps xmlns:ask="http://schemas.microsoft.com/office/drawing/2018/sketchyshapes" sd="1219033472">
                    <a:custGeom>
                      <a:avLst/>
                      <a:gdLst>
                        <a:gd name="T0" fmla="*/ 3857 w 5926"/>
                        <a:gd name="T1" fmla="*/ 0 h 7720"/>
                        <a:gd name="T2" fmla="*/ 5925 w 5926"/>
                        <a:gd name="T3" fmla="*/ 0 h 7720"/>
                        <a:gd name="T4" fmla="*/ 5925 w 5926"/>
                        <a:gd name="T5" fmla="*/ 7719 h 7720"/>
                        <a:gd name="T6" fmla="*/ 0 w 5926"/>
                        <a:gd name="T7" fmla="*/ 7719 h 7720"/>
                      </a:gdLst>
                      <a:ahLst/>
                      <a:cxnLst>
                        <a:cxn ang="0">
                          <a:pos x="T0" y="T1"/>
                        </a:cxn>
                        <a:cxn ang="0">
                          <a:pos x="T2" y="T3"/>
                        </a:cxn>
                        <a:cxn ang="0">
                          <a:pos x="T4" y="T5"/>
                        </a:cxn>
                        <a:cxn ang="0">
                          <a:pos x="T6" y="T7"/>
                        </a:cxn>
                      </a:cxnLst>
                      <a:rect l="0" t="0" r="r" b="b"/>
                      <a:pathLst>
                        <a:path w="5926" h="7720">
                          <a:moveTo>
                            <a:pt x="3857" y="0"/>
                          </a:moveTo>
                          <a:lnTo>
                            <a:pt x="5925" y="0"/>
                          </a:lnTo>
                          <a:lnTo>
                            <a:pt x="5925" y="7719"/>
                          </a:lnTo>
                          <a:lnTo>
                            <a:pt x="0" y="7719"/>
                          </a:lnTo>
                        </a:path>
                      </a:pathLst>
                    </a:custGeom>
                    <ask:type>
                      <ask:lineSketchCurved/>
                    </ask:type>
                  </ask:lineSketchStyleProps>
                </a:ext>
              </a:extLst>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solidFill>
                  <a:srgbClr val="445469"/>
                </a:solidFill>
                <a:latin typeface="Lato Light"/>
              </a:endParaRPr>
            </a:p>
          </p:txBody>
        </p:sp>
        <p:sp>
          <p:nvSpPr>
            <p:cNvPr id="23" name="TextBox 22">
              <a:extLst>
                <a:ext uri="{FF2B5EF4-FFF2-40B4-BE49-F238E27FC236}">
                  <a16:creationId xmlns:a16="http://schemas.microsoft.com/office/drawing/2014/main" id="{817E64C9-3ACE-C3A6-5F3E-1F0C4BE44EC9}"/>
                </a:ext>
              </a:extLst>
            </p:cNvPr>
            <p:cNvSpPr txBox="1"/>
            <p:nvPr/>
          </p:nvSpPr>
          <p:spPr>
            <a:xfrm>
              <a:off x="8572244" y="2715039"/>
              <a:ext cx="1317304" cy="766125"/>
            </a:xfrm>
            <a:prstGeom prst="rect">
              <a:avLst/>
            </a:prstGeom>
            <a:noFill/>
          </p:spPr>
          <p:txBody>
            <a:bodyPr wrap="none" lIns="182864" tIns="91433" rIns="182864" bIns="91433" rtlCol="0">
              <a:spAutoFit/>
            </a:bodyPr>
            <a:lstStyle/>
            <a:p>
              <a:pPr algn="ctr" defTabSz="1828617"/>
              <a:r>
                <a:rPr lang="id-ID" sz="4800" b="1" dirty="0">
                  <a:solidFill>
                    <a:srgbClr val="445469"/>
                  </a:solidFill>
                  <a:latin typeface="Century Gothic" panose="020B0502020202020204" pitchFamily="34" charset="0"/>
                  <a:cs typeface="Lato Regular"/>
                </a:rPr>
                <a:t>25%</a:t>
              </a:r>
            </a:p>
          </p:txBody>
        </p:sp>
        <p:sp>
          <p:nvSpPr>
            <p:cNvPr id="24" name="TextBox 23">
              <a:extLst>
                <a:ext uri="{FF2B5EF4-FFF2-40B4-BE49-F238E27FC236}">
                  <a16:creationId xmlns:a16="http://schemas.microsoft.com/office/drawing/2014/main" id="{EA4E19EA-6155-DAEA-6853-09DF016573C8}"/>
                </a:ext>
              </a:extLst>
            </p:cNvPr>
            <p:cNvSpPr txBox="1"/>
            <p:nvPr/>
          </p:nvSpPr>
          <p:spPr>
            <a:xfrm>
              <a:off x="5237198" y="2155717"/>
              <a:ext cx="1317303" cy="766125"/>
            </a:xfrm>
            <a:prstGeom prst="rect">
              <a:avLst/>
            </a:prstGeom>
            <a:noFill/>
          </p:spPr>
          <p:txBody>
            <a:bodyPr wrap="none" lIns="182864" tIns="91433" rIns="182864" bIns="91433" rtlCol="0">
              <a:spAutoFit/>
            </a:bodyPr>
            <a:lstStyle/>
            <a:p>
              <a:pPr algn="ctr" defTabSz="1828617"/>
              <a:r>
                <a:rPr lang="id-ID" sz="4800" b="1" dirty="0">
                  <a:solidFill>
                    <a:schemeClr val="tx1">
                      <a:lumMod val="95000"/>
                      <a:lumOff val="5000"/>
                    </a:schemeClr>
                  </a:solidFill>
                  <a:latin typeface="Century Gothic" panose="020B0502020202020204" pitchFamily="34" charset="0"/>
                  <a:cs typeface="Lato Regular"/>
                </a:rPr>
                <a:t>75%</a:t>
              </a:r>
            </a:p>
          </p:txBody>
        </p:sp>
      </p:grpSp>
      <p:sp>
        <p:nvSpPr>
          <p:cNvPr id="70" name="Oval 69">
            <a:extLst>
              <a:ext uri="{FF2B5EF4-FFF2-40B4-BE49-F238E27FC236}">
                <a16:creationId xmlns:a16="http://schemas.microsoft.com/office/drawing/2014/main" id="{23CF2630-A2BA-14B3-498F-12267F27ECB9}"/>
              </a:ext>
            </a:extLst>
          </p:cNvPr>
          <p:cNvSpPr/>
          <p:nvPr/>
        </p:nvSpPr>
        <p:spPr>
          <a:xfrm>
            <a:off x="481056" y="5297452"/>
            <a:ext cx="504724" cy="504724"/>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16">
            <a:extLst>
              <a:ext uri="{FF2B5EF4-FFF2-40B4-BE49-F238E27FC236}">
                <a16:creationId xmlns:a16="http://schemas.microsoft.com/office/drawing/2014/main" id="{2C3BD38E-0A80-9B3B-0281-03407D7D1F8A}"/>
              </a:ext>
            </a:extLst>
          </p:cNvPr>
          <p:cNvSpPr>
            <a:spLocks noChangeArrowheads="1"/>
          </p:cNvSpPr>
          <p:nvPr/>
        </p:nvSpPr>
        <p:spPr bwMode="auto">
          <a:xfrm>
            <a:off x="570590" y="5071827"/>
            <a:ext cx="628671" cy="653563"/>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dirty="0">
              <a:solidFill>
                <a:srgbClr val="445469"/>
              </a:solidFill>
              <a:latin typeface="Lato Light"/>
            </a:endParaRPr>
          </a:p>
        </p:txBody>
      </p:sp>
      <p:sp>
        <p:nvSpPr>
          <p:cNvPr id="27" name="TextBox 26">
            <a:extLst>
              <a:ext uri="{FF2B5EF4-FFF2-40B4-BE49-F238E27FC236}">
                <a16:creationId xmlns:a16="http://schemas.microsoft.com/office/drawing/2014/main" id="{7B3A4FA1-A1D7-8C7A-1E5E-AC3193BE5960}"/>
              </a:ext>
            </a:extLst>
          </p:cNvPr>
          <p:cNvSpPr txBox="1"/>
          <p:nvPr/>
        </p:nvSpPr>
        <p:spPr>
          <a:xfrm>
            <a:off x="9624143" y="4960755"/>
            <a:ext cx="1400031" cy="492428"/>
          </a:xfrm>
          <a:prstGeom prst="rect">
            <a:avLst/>
          </a:prstGeom>
          <a:noFill/>
        </p:spPr>
        <p:txBody>
          <a:bodyPr wrap="none" lIns="182864" tIns="91433" rIns="182864" bIns="91433" rtlCol="0">
            <a:spAutoFit/>
          </a:bodyPr>
          <a:lstStyle/>
          <a:p>
            <a:pPr defTabSz="1828617"/>
            <a:r>
              <a:rPr lang="en-US" sz="2000" b="1" dirty="0">
                <a:solidFill>
                  <a:srgbClr val="00BAB5"/>
                </a:solidFill>
                <a:latin typeface="Century Gothic" panose="020B0502020202020204" pitchFamily="34" charset="0"/>
              </a:rPr>
              <a:t>Speaker</a:t>
            </a:r>
            <a:endParaRPr lang="id-ID" sz="2000" b="1" dirty="0">
              <a:solidFill>
                <a:srgbClr val="00BAB5"/>
              </a:solidFill>
              <a:latin typeface="Century Gothic" panose="020B0502020202020204" pitchFamily="34" charset="0"/>
            </a:endParaRPr>
          </a:p>
        </p:txBody>
      </p:sp>
      <p:sp>
        <p:nvSpPr>
          <p:cNvPr id="29" name="TextBox 28">
            <a:extLst>
              <a:ext uri="{FF2B5EF4-FFF2-40B4-BE49-F238E27FC236}">
                <a16:creationId xmlns:a16="http://schemas.microsoft.com/office/drawing/2014/main" id="{221DC198-AF0B-1236-8D6F-C34FEAA53715}"/>
              </a:ext>
            </a:extLst>
          </p:cNvPr>
          <p:cNvSpPr txBox="1"/>
          <p:nvPr/>
        </p:nvSpPr>
        <p:spPr>
          <a:xfrm>
            <a:off x="9607438" y="5429402"/>
            <a:ext cx="2013972" cy="1387101"/>
          </a:xfrm>
          <a:prstGeom prst="rect">
            <a:avLst/>
          </a:prstGeom>
          <a:noFill/>
        </p:spPr>
        <p:txBody>
          <a:bodyPr wrap="square" lIns="219444" tIns="109723" rIns="219444" bIns="109723" rtlCol="0" anchor="ctr">
            <a:spAutoFit/>
          </a:bodyPr>
          <a:lstStyle/>
          <a:p>
            <a:pPr defTabSz="1828617">
              <a:lnSpc>
                <a:spcPct val="110000"/>
              </a:lnSpc>
            </a:pPr>
            <a:r>
              <a:rPr lang="en-US" sz="1400" dirty="0">
                <a:solidFill>
                  <a:srgbClr val="445469"/>
                </a:solidFill>
                <a:latin typeface="Century Gothic" panose="020B0502020202020204" pitchFamily="34" charset="0"/>
                <a:cs typeface="Lato Light"/>
              </a:rPr>
              <a:t>Creativity is the key to success in the great and </a:t>
            </a:r>
            <a:r>
              <a:rPr lang="en-US" sz="1400">
                <a:solidFill>
                  <a:srgbClr val="445469"/>
                </a:solidFill>
                <a:latin typeface="Century Gothic" panose="020B0502020202020204" pitchFamily="34" charset="0"/>
                <a:cs typeface="Lato Light"/>
              </a:rPr>
              <a:t>primary education</a:t>
            </a:r>
            <a:endParaRPr lang="en-US" sz="1400" dirty="0">
              <a:solidFill>
                <a:srgbClr val="445469"/>
              </a:solidFill>
              <a:latin typeface="Century Gothic" panose="020B0502020202020204" pitchFamily="34" charset="0"/>
              <a:cs typeface="Lato Light"/>
            </a:endParaRPr>
          </a:p>
        </p:txBody>
      </p:sp>
      <p:sp>
        <p:nvSpPr>
          <p:cNvPr id="32" name="TextBox 31">
            <a:extLst>
              <a:ext uri="{FF2B5EF4-FFF2-40B4-BE49-F238E27FC236}">
                <a16:creationId xmlns:a16="http://schemas.microsoft.com/office/drawing/2014/main" id="{6BD98515-28AC-33DE-744F-B06AE54A7859}"/>
              </a:ext>
            </a:extLst>
          </p:cNvPr>
          <p:cNvSpPr txBox="1"/>
          <p:nvPr/>
        </p:nvSpPr>
        <p:spPr>
          <a:xfrm>
            <a:off x="6838560" y="4960755"/>
            <a:ext cx="1106681" cy="492428"/>
          </a:xfrm>
          <a:prstGeom prst="rect">
            <a:avLst/>
          </a:prstGeom>
          <a:noFill/>
        </p:spPr>
        <p:txBody>
          <a:bodyPr wrap="none" lIns="182864" tIns="91433" rIns="182864" bIns="91433" rtlCol="0">
            <a:spAutoFit/>
          </a:bodyPr>
          <a:lstStyle/>
          <a:p>
            <a:pPr defTabSz="1828617"/>
            <a:r>
              <a:rPr lang="en-US" sz="2000" b="1" dirty="0">
                <a:solidFill>
                  <a:srgbClr val="FF8026"/>
                </a:solidFill>
                <a:latin typeface="Century Gothic" panose="020B0502020202020204" pitchFamily="34" charset="0"/>
              </a:rPr>
              <a:t>Video</a:t>
            </a:r>
            <a:endParaRPr lang="id-ID" sz="2000" b="1" dirty="0">
              <a:solidFill>
                <a:srgbClr val="FF8026"/>
              </a:solidFill>
              <a:latin typeface="Century Gothic" panose="020B0502020202020204" pitchFamily="34" charset="0"/>
            </a:endParaRPr>
          </a:p>
        </p:txBody>
      </p:sp>
      <p:sp>
        <p:nvSpPr>
          <p:cNvPr id="34" name="TextBox 33">
            <a:extLst>
              <a:ext uri="{FF2B5EF4-FFF2-40B4-BE49-F238E27FC236}">
                <a16:creationId xmlns:a16="http://schemas.microsoft.com/office/drawing/2014/main" id="{776A8194-1B6A-C421-E18B-E77974ABE3A4}"/>
              </a:ext>
            </a:extLst>
          </p:cNvPr>
          <p:cNvSpPr txBox="1"/>
          <p:nvPr/>
        </p:nvSpPr>
        <p:spPr>
          <a:xfrm>
            <a:off x="6863671" y="5339225"/>
            <a:ext cx="2013972" cy="1387101"/>
          </a:xfrm>
          <a:prstGeom prst="rect">
            <a:avLst/>
          </a:prstGeom>
          <a:noFill/>
        </p:spPr>
        <p:txBody>
          <a:bodyPr wrap="square" lIns="219444" tIns="109723" rIns="219444" bIns="109723" rtlCol="0" anchor="ctr">
            <a:spAutoFit/>
          </a:bodyPr>
          <a:lstStyle/>
          <a:p>
            <a:pPr defTabSz="1828617">
              <a:lnSpc>
                <a:spcPct val="110000"/>
              </a:lnSpc>
            </a:pPr>
            <a:r>
              <a:rPr lang="en-US" sz="1400" dirty="0">
                <a:solidFill>
                  <a:srgbClr val="445469"/>
                </a:solidFill>
                <a:latin typeface="Century Gothic" panose="020B0502020202020204" pitchFamily="34" charset="0"/>
                <a:cs typeface="Lato Light"/>
              </a:rPr>
              <a:t>Creativity is the key to success in the great and primary education</a:t>
            </a:r>
          </a:p>
        </p:txBody>
      </p:sp>
      <p:sp>
        <p:nvSpPr>
          <p:cNvPr id="37" name="TextBox 36">
            <a:extLst>
              <a:ext uri="{FF2B5EF4-FFF2-40B4-BE49-F238E27FC236}">
                <a16:creationId xmlns:a16="http://schemas.microsoft.com/office/drawing/2014/main" id="{0326E068-D408-021A-3B4D-A3C6891B8BBF}"/>
              </a:ext>
            </a:extLst>
          </p:cNvPr>
          <p:cNvSpPr txBox="1"/>
          <p:nvPr/>
        </p:nvSpPr>
        <p:spPr>
          <a:xfrm>
            <a:off x="4131213" y="4960755"/>
            <a:ext cx="1400031" cy="492428"/>
          </a:xfrm>
          <a:prstGeom prst="rect">
            <a:avLst/>
          </a:prstGeom>
          <a:noFill/>
        </p:spPr>
        <p:txBody>
          <a:bodyPr wrap="none" lIns="182864" tIns="91433" rIns="182864" bIns="91433" rtlCol="0">
            <a:spAutoFit/>
          </a:bodyPr>
          <a:lstStyle/>
          <a:p>
            <a:pPr defTabSz="1828617"/>
            <a:r>
              <a:rPr lang="en-US" sz="2000" b="1" dirty="0">
                <a:solidFill>
                  <a:srgbClr val="A8436F"/>
                </a:solidFill>
                <a:latin typeface="Century Gothic" panose="020B0502020202020204" pitchFamily="34" charset="0"/>
              </a:rPr>
              <a:t>Speaker</a:t>
            </a:r>
            <a:endParaRPr lang="id-ID" sz="2000" b="1" dirty="0">
              <a:solidFill>
                <a:srgbClr val="A8436F"/>
              </a:solidFill>
              <a:latin typeface="Century Gothic" panose="020B0502020202020204" pitchFamily="34" charset="0"/>
            </a:endParaRPr>
          </a:p>
        </p:txBody>
      </p:sp>
      <p:sp>
        <p:nvSpPr>
          <p:cNvPr id="39" name="TextBox 38">
            <a:extLst>
              <a:ext uri="{FF2B5EF4-FFF2-40B4-BE49-F238E27FC236}">
                <a16:creationId xmlns:a16="http://schemas.microsoft.com/office/drawing/2014/main" id="{006392A1-E8A3-FE7E-C816-16851613D480}"/>
              </a:ext>
            </a:extLst>
          </p:cNvPr>
          <p:cNvSpPr txBox="1"/>
          <p:nvPr/>
        </p:nvSpPr>
        <p:spPr>
          <a:xfrm>
            <a:off x="4114509" y="5343983"/>
            <a:ext cx="2013972" cy="1387101"/>
          </a:xfrm>
          <a:prstGeom prst="rect">
            <a:avLst/>
          </a:prstGeom>
          <a:noFill/>
        </p:spPr>
        <p:txBody>
          <a:bodyPr wrap="square" lIns="219444" tIns="109723" rIns="219444" bIns="109723" rtlCol="0" anchor="ctr">
            <a:spAutoFit/>
          </a:bodyPr>
          <a:lstStyle/>
          <a:p>
            <a:pPr defTabSz="1828617">
              <a:lnSpc>
                <a:spcPct val="110000"/>
              </a:lnSpc>
            </a:pPr>
            <a:r>
              <a:rPr lang="en-US" sz="1400" dirty="0">
                <a:solidFill>
                  <a:srgbClr val="445469"/>
                </a:solidFill>
                <a:latin typeface="Century Gothic" panose="020B0502020202020204" pitchFamily="34" charset="0"/>
                <a:cs typeface="Lato Light"/>
              </a:rPr>
              <a:t>Creativity is the key to success in the great and </a:t>
            </a:r>
            <a:r>
              <a:rPr lang="en-US" sz="1400">
                <a:solidFill>
                  <a:srgbClr val="445469"/>
                </a:solidFill>
                <a:latin typeface="Century Gothic" panose="020B0502020202020204" pitchFamily="34" charset="0"/>
                <a:cs typeface="Lato Light"/>
              </a:rPr>
              <a:t>primary education</a:t>
            </a:r>
            <a:endParaRPr lang="en-US" sz="1400" dirty="0">
              <a:solidFill>
                <a:srgbClr val="445469"/>
              </a:solidFill>
              <a:latin typeface="Century Gothic" panose="020B0502020202020204" pitchFamily="34" charset="0"/>
              <a:cs typeface="Lato Light"/>
            </a:endParaRPr>
          </a:p>
        </p:txBody>
      </p:sp>
      <p:sp>
        <p:nvSpPr>
          <p:cNvPr id="42" name="TextBox 41">
            <a:extLst>
              <a:ext uri="{FF2B5EF4-FFF2-40B4-BE49-F238E27FC236}">
                <a16:creationId xmlns:a16="http://schemas.microsoft.com/office/drawing/2014/main" id="{0E8BD26E-385E-8F59-058C-DCB46912BD4F}"/>
              </a:ext>
            </a:extLst>
          </p:cNvPr>
          <p:cNvSpPr txBox="1"/>
          <p:nvPr/>
        </p:nvSpPr>
        <p:spPr>
          <a:xfrm>
            <a:off x="1227550" y="4960755"/>
            <a:ext cx="1106681" cy="492428"/>
          </a:xfrm>
          <a:prstGeom prst="rect">
            <a:avLst/>
          </a:prstGeom>
          <a:noFill/>
        </p:spPr>
        <p:txBody>
          <a:bodyPr wrap="none" lIns="182864" tIns="91433" rIns="182864" bIns="91433" rtlCol="0">
            <a:spAutoFit/>
          </a:bodyPr>
          <a:lstStyle/>
          <a:p>
            <a:pPr defTabSz="1828617"/>
            <a:r>
              <a:rPr lang="en-US" sz="2000" b="1" dirty="0">
                <a:solidFill>
                  <a:srgbClr val="F26363"/>
                </a:solidFill>
                <a:latin typeface="Century Gothic" panose="020B0502020202020204" pitchFamily="34" charset="0"/>
              </a:rPr>
              <a:t>Video</a:t>
            </a:r>
            <a:endParaRPr lang="id-ID" sz="2000" b="1" dirty="0">
              <a:solidFill>
                <a:srgbClr val="F26363"/>
              </a:solidFill>
              <a:latin typeface="Century Gothic" panose="020B0502020202020204" pitchFamily="34" charset="0"/>
            </a:endParaRPr>
          </a:p>
        </p:txBody>
      </p:sp>
      <p:sp>
        <p:nvSpPr>
          <p:cNvPr id="44" name="TextBox 43">
            <a:extLst>
              <a:ext uri="{FF2B5EF4-FFF2-40B4-BE49-F238E27FC236}">
                <a16:creationId xmlns:a16="http://schemas.microsoft.com/office/drawing/2014/main" id="{379BC58F-9455-8913-399C-2A4644C3D576}"/>
              </a:ext>
            </a:extLst>
          </p:cNvPr>
          <p:cNvSpPr txBox="1"/>
          <p:nvPr/>
        </p:nvSpPr>
        <p:spPr>
          <a:xfrm>
            <a:off x="1210846" y="5339225"/>
            <a:ext cx="1960389" cy="1387101"/>
          </a:xfrm>
          <a:prstGeom prst="rect">
            <a:avLst/>
          </a:prstGeom>
          <a:noFill/>
        </p:spPr>
        <p:txBody>
          <a:bodyPr wrap="square" lIns="219444" tIns="109723" rIns="219444" bIns="109723" rtlCol="0" anchor="ctr">
            <a:spAutoFit/>
          </a:bodyPr>
          <a:lstStyle/>
          <a:p>
            <a:pPr defTabSz="1828617">
              <a:lnSpc>
                <a:spcPct val="110000"/>
              </a:lnSpc>
            </a:pPr>
            <a:r>
              <a:rPr lang="en-US" sz="1400" dirty="0">
                <a:solidFill>
                  <a:srgbClr val="445469"/>
                </a:solidFill>
                <a:latin typeface="Century Gothic" panose="020B0502020202020204" pitchFamily="34" charset="0"/>
                <a:cs typeface="Lato Light"/>
              </a:rPr>
              <a:t>Creativity is the key to success in the great and primary education</a:t>
            </a:r>
          </a:p>
        </p:txBody>
      </p:sp>
      <p:sp>
        <p:nvSpPr>
          <p:cNvPr id="73" name="Oval 72">
            <a:extLst>
              <a:ext uri="{FF2B5EF4-FFF2-40B4-BE49-F238E27FC236}">
                <a16:creationId xmlns:a16="http://schemas.microsoft.com/office/drawing/2014/main" id="{CE82B61A-B457-4CD4-CDB4-C7E1BEC762E5}"/>
              </a:ext>
            </a:extLst>
          </p:cNvPr>
          <p:cNvSpPr/>
          <p:nvPr/>
        </p:nvSpPr>
        <p:spPr>
          <a:xfrm>
            <a:off x="3390510" y="5297452"/>
            <a:ext cx="504724" cy="504724"/>
          </a:xfrm>
          <a:prstGeom prst="ellipse">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116">
            <a:extLst>
              <a:ext uri="{FF2B5EF4-FFF2-40B4-BE49-F238E27FC236}">
                <a16:creationId xmlns:a16="http://schemas.microsoft.com/office/drawing/2014/main" id="{27ED74FA-0BF3-E9AD-B95E-5CD9FD42C779}"/>
              </a:ext>
            </a:extLst>
          </p:cNvPr>
          <p:cNvSpPr>
            <a:spLocks noChangeArrowheads="1"/>
          </p:cNvSpPr>
          <p:nvPr/>
        </p:nvSpPr>
        <p:spPr bwMode="auto">
          <a:xfrm>
            <a:off x="3480044" y="5071827"/>
            <a:ext cx="628671" cy="653563"/>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dirty="0">
              <a:solidFill>
                <a:srgbClr val="445469"/>
              </a:solidFill>
              <a:latin typeface="Lato Light"/>
            </a:endParaRPr>
          </a:p>
        </p:txBody>
      </p:sp>
      <p:sp>
        <p:nvSpPr>
          <p:cNvPr id="76" name="Oval 75">
            <a:extLst>
              <a:ext uri="{FF2B5EF4-FFF2-40B4-BE49-F238E27FC236}">
                <a16:creationId xmlns:a16="http://schemas.microsoft.com/office/drawing/2014/main" id="{F7B41E1F-CB51-71B2-5120-D63ADC7C34C8}"/>
              </a:ext>
            </a:extLst>
          </p:cNvPr>
          <p:cNvSpPr/>
          <p:nvPr/>
        </p:nvSpPr>
        <p:spPr>
          <a:xfrm>
            <a:off x="6167003" y="5297452"/>
            <a:ext cx="504724" cy="504724"/>
          </a:xfrm>
          <a:prstGeom prst="ellipse">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116">
            <a:extLst>
              <a:ext uri="{FF2B5EF4-FFF2-40B4-BE49-F238E27FC236}">
                <a16:creationId xmlns:a16="http://schemas.microsoft.com/office/drawing/2014/main" id="{35009459-DE73-4ACA-70CF-F10F40A3BC87}"/>
              </a:ext>
            </a:extLst>
          </p:cNvPr>
          <p:cNvSpPr>
            <a:spLocks noChangeArrowheads="1"/>
          </p:cNvSpPr>
          <p:nvPr/>
        </p:nvSpPr>
        <p:spPr bwMode="auto">
          <a:xfrm>
            <a:off x="6256537" y="5071827"/>
            <a:ext cx="628671" cy="653563"/>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dirty="0">
              <a:solidFill>
                <a:srgbClr val="445469"/>
              </a:solidFill>
              <a:latin typeface="Lato Light"/>
            </a:endParaRPr>
          </a:p>
        </p:txBody>
      </p:sp>
      <p:sp>
        <p:nvSpPr>
          <p:cNvPr id="79" name="Oval 78">
            <a:extLst>
              <a:ext uri="{FF2B5EF4-FFF2-40B4-BE49-F238E27FC236}">
                <a16:creationId xmlns:a16="http://schemas.microsoft.com/office/drawing/2014/main" id="{B7563DD4-264D-DA63-613E-4081278C5003}"/>
              </a:ext>
            </a:extLst>
          </p:cNvPr>
          <p:cNvSpPr/>
          <p:nvPr/>
        </p:nvSpPr>
        <p:spPr>
          <a:xfrm>
            <a:off x="8929257" y="5297452"/>
            <a:ext cx="504724" cy="504724"/>
          </a:xfrm>
          <a:prstGeom prst="ellipse">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116">
            <a:extLst>
              <a:ext uri="{FF2B5EF4-FFF2-40B4-BE49-F238E27FC236}">
                <a16:creationId xmlns:a16="http://schemas.microsoft.com/office/drawing/2014/main" id="{79D39C91-FFC2-56F7-EC5D-80F94F8114EA}"/>
              </a:ext>
            </a:extLst>
          </p:cNvPr>
          <p:cNvSpPr>
            <a:spLocks noChangeArrowheads="1"/>
          </p:cNvSpPr>
          <p:nvPr/>
        </p:nvSpPr>
        <p:spPr bwMode="auto">
          <a:xfrm>
            <a:off x="9018791" y="5071827"/>
            <a:ext cx="628671" cy="653563"/>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dirty="0">
              <a:solidFill>
                <a:srgbClr val="445469"/>
              </a:solidFill>
              <a:latin typeface="Lato Light"/>
            </a:endParaRPr>
          </a:p>
        </p:txBody>
      </p:sp>
    </p:spTree>
    <p:extLst>
      <p:ext uri="{BB962C8B-B14F-4D97-AF65-F5344CB8AC3E}">
        <p14:creationId xmlns:p14="http://schemas.microsoft.com/office/powerpoint/2010/main" val="4244415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Line 7">
            <a:extLst>
              <a:ext uri="{FF2B5EF4-FFF2-40B4-BE49-F238E27FC236}">
                <a16:creationId xmlns:a16="http://schemas.microsoft.com/office/drawing/2014/main" id="{1BC8EF9F-8B37-867F-5C8D-2BAA33FA6279}"/>
              </a:ext>
            </a:extLst>
          </p:cNvPr>
          <p:cNvSpPr>
            <a:spLocks noChangeShapeType="1"/>
          </p:cNvSpPr>
          <p:nvPr/>
        </p:nvSpPr>
        <p:spPr bwMode="auto">
          <a:xfrm>
            <a:off x="3146773" y="1864048"/>
            <a:ext cx="6047662" cy="28204"/>
          </a:xfrm>
          <a:prstGeom prst="line">
            <a:avLst/>
          </a:prstGeom>
          <a:noFill/>
          <a:ln w="127000" cap="rnd">
            <a:gradFill>
              <a:gsLst>
                <a:gs pos="0">
                  <a:srgbClr val="FF8026"/>
                </a:gs>
                <a:gs pos="25000">
                  <a:srgbClr val="FFA826"/>
                </a:gs>
              </a:gsLst>
              <a:lin ang="19800000" scaled="0"/>
            </a:gradFill>
            <a:prstDash val="solid"/>
            <a:round/>
            <a:headEnd/>
            <a:tailEnd type="triangle" w="med" len="sm"/>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4" name="Freeform 5">
            <a:extLst>
              <a:ext uri="{FF2B5EF4-FFF2-40B4-BE49-F238E27FC236}">
                <a16:creationId xmlns:a16="http://schemas.microsoft.com/office/drawing/2014/main" id="{AA4CD35F-0FA8-1041-5346-AFBF4E634EC2}"/>
              </a:ext>
            </a:extLst>
          </p:cNvPr>
          <p:cNvSpPr>
            <a:spLocks/>
          </p:cNvSpPr>
          <p:nvPr/>
        </p:nvSpPr>
        <p:spPr bwMode="auto">
          <a:xfrm>
            <a:off x="2773044" y="1864047"/>
            <a:ext cx="373731" cy="748462"/>
          </a:xfrm>
          <a:custGeom>
            <a:avLst/>
            <a:gdLst>
              <a:gd name="T0" fmla="*/ 129 w 129"/>
              <a:gd name="T1" fmla="*/ 258 h 258"/>
              <a:gd name="T2" fmla="*/ 0 w 129"/>
              <a:gd name="T3" fmla="*/ 129 h 258"/>
              <a:gd name="T4" fmla="*/ 129 w 129"/>
              <a:gd name="T5" fmla="*/ 0 h 258"/>
            </a:gdLst>
            <a:ahLst/>
            <a:cxnLst>
              <a:cxn ang="0">
                <a:pos x="T0" y="T1"/>
              </a:cxn>
              <a:cxn ang="0">
                <a:pos x="T2" y="T3"/>
              </a:cxn>
              <a:cxn ang="0">
                <a:pos x="T4" y="T5"/>
              </a:cxn>
            </a:cxnLst>
            <a:rect l="0" t="0" r="r" b="b"/>
            <a:pathLst>
              <a:path w="129" h="258">
                <a:moveTo>
                  <a:pt x="129" y="258"/>
                </a:moveTo>
                <a:cubicBezTo>
                  <a:pt x="57" y="258"/>
                  <a:pt x="0" y="200"/>
                  <a:pt x="0" y="129"/>
                </a:cubicBezTo>
                <a:cubicBezTo>
                  <a:pt x="0" y="57"/>
                  <a:pt x="57" y="0"/>
                  <a:pt x="129" y="0"/>
                </a:cubicBezTo>
              </a:path>
            </a:pathLst>
          </a:custGeom>
          <a:noFill/>
          <a:ln w="127000" cap="rnd">
            <a:gradFill>
              <a:gsLst>
                <a:gs pos="0">
                  <a:srgbClr val="FF8026"/>
                </a:gs>
                <a:gs pos="32000">
                  <a:srgbClr val="FFA826"/>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5" name="Freeform 6">
            <a:extLst>
              <a:ext uri="{FF2B5EF4-FFF2-40B4-BE49-F238E27FC236}">
                <a16:creationId xmlns:a16="http://schemas.microsoft.com/office/drawing/2014/main" id="{BA095A57-1760-489C-5596-6FE1433DF388}"/>
              </a:ext>
            </a:extLst>
          </p:cNvPr>
          <p:cNvSpPr>
            <a:spLocks/>
          </p:cNvSpPr>
          <p:nvPr/>
        </p:nvSpPr>
        <p:spPr bwMode="auto">
          <a:xfrm>
            <a:off x="3146774" y="1864047"/>
            <a:ext cx="373731" cy="748462"/>
          </a:xfrm>
          <a:custGeom>
            <a:avLst/>
            <a:gdLst>
              <a:gd name="T0" fmla="*/ 0 w 129"/>
              <a:gd name="T1" fmla="*/ 0 h 258"/>
              <a:gd name="T2" fmla="*/ 129 w 129"/>
              <a:gd name="T3" fmla="*/ 129 h 258"/>
              <a:gd name="T4" fmla="*/ 0 w 129"/>
              <a:gd name="T5" fmla="*/ 258 h 258"/>
            </a:gdLst>
            <a:ahLst/>
            <a:cxnLst>
              <a:cxn ang="0">
                <a:pos x="T0" y="T1"/>
              </a:cxn>
              <a:cxn ang="0">
                <a:pos x="T2" y="T3"/>
              </a:cxn>
              <a:cxn ang="0">
                <a:pos x="T4" y="T5"/>
              </a:cxn>
            </a:cxnLst>
            <a:rect l="0" t="0" r="r" b="b"/>
            <a:pathLst>
              <a:path w="129" h="258">
                <a:moveTo>
                  <a:pt x="0" y="0"/>
                </a:moveTo>
                <a:cubicBezTo>
                  <a:pt x="71" y="0"/>
                  <a:pt x="129" y="57"/>
                  <a:pt x="129" y="129"/>
                </a:cubicBezTo>
                <a:cubicBezTo>
                  <a:pt x="129" y="200"/>
                  <a:pt x="71" y="258"/>
                  <a:pt x="0" y="258"/>
                </a:cubicBezTo>
              </a:path>
            </a:pathLst>
          </a:custGeom>
          <a:noFill/>
          <a:ln w="127000" cap="rnd">
            <a:solidFill>
              <a:srgbClr val="FFA82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6" name="Line 8">
            <a:extLst>
              <a:ext uri="{FF2B5EF4-FFF2-40B4-BE49-F238E27FC236}">
                <a16:creationId xmlns:a16="http://schemas.microsoft.com/office/drawing/2014/main" id="{3829D21B-8556-6261-F0F4-9C8ABC2FFE81}"/>
              </a:ext>
            </a:extLst>
          </p:cNvPr>
          <p:cNvSpPr>
            <a:spLocks noChangeShapeType="1"/>
          </p:cNvSpPr>
          <p:nvPr/>
        </p:nvSpPr>
        <p:spPr bwMode="auto">
          <a:xfrm flipH="1" flipV="1">
            <a:off x="0" y="1859677"/>
            <a:ext cx="3146776" cy="4370"/>
          </a:xfrm>
          <a:prstGeom prst="line">
            <a:avLst/>
          </a:prstGeom>
          <a:noFill/>
          <a:ln w="127000" cap="rnd">
            <a:solidFill>
              <a:srgbClr val="FFA826"/>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7" name="Line 7">
            <a:extLst>
              <a:ext uri="{FF2B5EF4-FFF2-40B4-BE49-F238E27FC236}">
                <a16:creationId xmlns:a16="http://schemas.microsoft.com/office/drawing/2014/main" id="{F9B930C8-C8D9-9EC2-2319-C98958C4892E}"/>
              </a:ext>
            </a:extLst>
          </p:cNvPr>
          <p:cNvSpPr>
            <a:spLocks noChangeShapeType="1"/>
          </p:cNvSpPr>
          <p:nvPr/>
        </p:nvSpPr>
        <p:spPr bwMode="auto">
          <a:xfrm flipV="1">
            <a:off x="3146774" y="3174915"/>
            <a:ext cx="4269953" cy="4370"/>
          </a:xfrm>
          <a:prstGeom prst="line">
            <a:avLst/>
          </a:prstGeom>
          <a:noFill/>
          <a:ln w="127000" cap="rnd">
            <a:gradFill>
              <a:gsLst>
                <a:gs pos="0">
                  <a:srgbClr val="C00000"/>
                </a:gs>
                <a:gs pos="25000">
                  <a:srgbClr val="F26363"/>
                </a:gs>
              </a:gsLst>
              <a:lin ang="19800000" scaled="0"/>
            </a:gradFill>
            <a:prstDash val="solid"/>
            <a:round/>
            <a:headEnd/>
            <a:tailEnd type="triangle" w="med" len="sm"/>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8" name="Freeform 5">
            <a:extLst>
              <a:ext uri="{FF2B5EF4-FFF2-40B4-BE49-F238E27FC236}">
                <a16:creationId xmlns:a16="http://schemas.microsoft.com/office/drawing/2014/main" id="{CBFD8550-3B46-33F4-4754-B77B1131F239}"/>
              </a:ext>
            </a:extLst>
          </p:cNvPr>
          <p:cNvSpPr>
            <a:spLocks/>
          </p:cNvSpPr>
          <p:nvPr/>
        </p:nvSpPr>
        <p:spPr bwMode="auto">
          <a:xfrm>
            <a:off x="2773043" y="3179284"/>
            <a:ext cx="373731" cy="748462"/>
          </a:xfrm>
          <a:custGeom>
            <a:avLst/>
            <a:gdLst>
              <a:gd name="T0" fmla="*/ 129 w 129"/>
              <a:gd name="T1" fmla="*/ 258 h 258"/>
              <a:gd name="T2" fmla="*/ 0 w 129"/>
              <a:gd name="T3" fmla="*/ 129 h 258"/>
              <a:gd name="T4" fmla="*/ 129 w 129"/>
              <a:gd name="T5" fmla="*/ 0 h 258"/>
            </a:gdLst>
            <a:ahLst/>
            <a:cxnLst>
              <a:cxn ang="0">
                <a:pos x="T0" y="T1"/>
              </a:cxn>
              <a:cxn ang="0">
                <a:pos x="T2" y="T3"/>
              </a:cxn>
              <a:cxn ang="0">
                <a:pos x="T4" y="T5"/>
              </a:cxn>
            </a:cxnLst>
            <a:rect l="0" t="0" r="r" b="b"/>
            <a:pathLst>
              <a:path w="129" h="258">
                <a:moveTo>
                  <a:pt x="129" y="258"/>
                </a:moveTo>
                <a:cubicBezTo>
                  <a:pt x="57" y="258"/>
                  <a:pt x="0" y="200"/>
                  <a:pt x="0" y="129"/>
                </a:cubicBezTo>
                <a:cubicBezTo>
                  <a:pt x="0" y="57"/>
                  <a:pt x="57" y="0"/>
                  <a:pt x="129" y="0"/>
                </a:cubicBezTo>
              </a:path>
            </a:pathLst>
          </a:custGeom>
          <a:noFill/>
          <a:ln w="127000" cap="rnd">
            <a:gradFill>
              <a:gsLst>
                <a:gs pos="0">
                  <a:srgbClr val="C00000"/>
                </a:gs>
                <a:gs pos="32000">
                  <a:srgbClr val="F26363"/>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9" name="Freeform 6">
            <a:extLst>
              <a:ext uri="{FF2B5EF4-FFF2-40B4-BE49-F238E27FC236}">
                <a16:creationId xmlns:a16="http://schemas.microsoft.com/office/drawing/2014/main" id="{E3ADC2FA-9CF2-0F0F-FCF0-A001FB9DF1BC}"/>
              </a:ext>
            </a:extLst>
          </p:cNvPr>
          <p:cNvSpPr>
            <a:spLocks/>
          </p:cNvSpPr>
          <p:nvPr/>
        </p:nvSpPr>
        <p:spPr bwMode="auto">
          <a:xfrm>
            <a:off x="3146774" y="3179284"/>
            <a:ext cx="373731" cy="748462"/>
          </a:xfrm>
          <a:custGeom>
            <a:avLst/>
            <a:gdLst>
              <a:gd name="T0" fmla="*/ 0 w 129"/>
              <a:gd name="T1" fmla="*/ 0 h 258"/>
              <a:gd name="T2" fmla="*/ 129 w 129"/>
              <a:gd name="T3" fmla="*/ 129 h 258"/>
              <a:gd name="T4" fmla="*/ 0 w 129"/>
              <a:gd name="T5" fmla="*/ 258 h 258"/>
            </a:gdLst>
            <a:ahLst/>
            <a:cxnLst>
              <a:cxn ang="0">
                <a:pos x="T0" y="T1"/>
              </a:cxn>
              <a:cxn ang="0">
                <a:pos x="T2" y="T3"/>
              </a:cxn>
              <a:cxn ang="0">
                <a:pos x="T4" y="T5"/>
              </a:cxn>
            </a:cxnLst>
            <a:rect l="0" t="0" r="r" b="b"/>
            <a:pathLst>
              <a:path w="129" h="258">
                <a:moveTo>
                  <a:pt x="0" y="0"/>
                </a:moveTo>
                <a:cubicBezTo>
                  <a:pt x="71" y="0"/>
                  <a:pt x="129" y="57"/>
                  <a:pt x="129" y="129"/>
                </a:cubicBezTo>
                <a:cubicBezTo>
                  <a:pt x="129" y="200"/>
                  <a:pt x="71" y="258"/>
                  <a:pt x="0" y="258"/>
                </a:cubicBezTo>
              </a:path>
            </a:pathLst>
          </a:custGeom>
          <a:noFill/>
          <a:ln w="127000" cap="rnd">
            <a:solidFill>
              <a:srgbClr val="F2636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10" name="Line 8">
            <a:extLst>
              <a:ext uri="{FF2B5EF4-FFF2-40B4-BE49-F238E27FC236}">
                <a16:creationId xmlns:a16="http://schemas.microsoft.com/office/drawing/2014/main" id="{FDDC0E0B-2D84-409F-5198-1B724BDDD568}"/>
              </a:ext>
            </a:extLst>
          </p:cNvPr>
          <p:cNvSpPr>
            <a:spLocks noChangeShapeType="1"/>
          </p:cNvSpPr>
          <p:nvPr/>
        </p:nvSpPr>
        <p:spPr bwMode="auto">
          <a:xfrm flipH="1" flipV="1">
            <a:off x="0" y="3174915"/>
            <a:ext cx="3146776" cy="4370"/>
          </a:xfrm>
          <a:prstGeom prst="line">
            <a:avLst/>
          </a:prstGeom>
          <a:noFill/>
          <a:ln w="127000" cap="rnd">
            <a:solidFill>
              <a:srgbClr val="F26363"/>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11" name="Line 7">
            <a:extLst>
              <a:ext uri="{FF2B5EF4-FFF2-40B4-BE49-F238E27FC236}">
                <a16:creationId xmlns:a16="http://schemas.microsoft.com/office/drawing/2014/main" id="{74B213C3-DF63-A8F9-0B4F-06EDD76D938F}"/>
              </a:ext>
            </a:extLst>
          </p:cNvPr>
          <p:cNvSpPr>
            <a:spLocks noChangeShapeType="1"/>
          </p:cNvSpPr>
          <p:nvPr/>
        </p:nvSpPr>
        <p:spPr bwMode="auto">
          <a:xfrm flipV="1">
            <a:off x="3146773" y="4264252"/>
            <a:ext cx="4926508" cy="4370"/>
          </a:xfrm>
          <a:prstGeom prst="line">
            <a:avLst/>
          </a:prstGeom>
          <a:noFill/>
          <a:ln w="127000" cap="rnd">
            <a:gradFill>
              <a:gsLst>
                <a:gs pos="0">
                  <a:srgbClr val="63357A"/>
                </a:gs>
                <a:gs pos="25000">
                  <a:srgbClr val="A8436F"/>
                </a:gs>
              </a:gsLst>
              <a:lin ang="19800000" scaled="0"/>
            </a:gradFill>
            <a:prstDash val="solid"/>
            <a:round/>
            <a:headEnd/>
            <a:tailEnd type="triangle" w="med" len="sm"/>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12" name="Freeform 5">
            <a:extLst>
              <a:ext uri="{FF2B5EF4-FFF2-40B4-BE49-F238E27FC236}">
                <a16:creationId xmlns:a16="http://schemas.microsoft.com/office/drawing/2014/main" id="{874EE939-0D51-D10C-4755-1FB2C0B09366}"/>
              </a:ext>
            </a:extLst>
          </p:cNvPr>
          <p:cNvSpPr>
            <a:spLocks/>
          </p:cNvSpPr>
          <p:nvPr/>
        </p:nvSpPr>
        <p:spPr bwMode="auto">
          <a:xfrm>
            <a:off x="2773044" y="4268623"/>
            <a:ext cx="373731" cy="748460"/>
          </a:xfrm>
          <a:custGeom>
            <a:avLst/>
            <a:gdLst>
              <a:gd name="T0" fmla="*/ 129 w 129"/>
              <a:gd name="T1" fmla="*/ 258 h 258"/>
              <a:gd name="T2" fmla="*/ 0 w 129"/>
              <a:gd name="T3" fmla="*/ 129 h 258"/>
              <a:gd name="T4" fmla="*/ 129 w 129"/>
              <a:gd name="T5" fmla="*/ 0 h 258"/>
            </a:gdLst>
            <a:ahLst/>
            <a:cxnLst>
              <a:cxn ang="0">
                <a:pos x="T0" y="T1"/>
              </a:cxn>
              <a:cxn ang="0">
                <a:pos x="T2" y="T3"/>
              </a:cxn>
              <a:cxn ang="0">
                <a:pos x="T4" y="T5"/>
              </a:cxn>
            </a:cxnLst>
            <a:rect l="0" t="0" r="r" b="b"/>
            <a:pathLst>
              <a:path w="129" h="258">
                <a:moveTo>
                  <a:pt x="129" y="258"/>
                </a:moveTo>
                <a:cubicBezTo>
                  <a:pt x="57" y="258"/>
                  <a:pt x="0" y="200"/>
                  <a:pt x="0" y="129"/>
                </a:cubicBezTo>
                <a:cubicBezTo>
                  <a:pt x="0" y="57"/>
                  <a:pt x="57" y="0"/>
                  <a:pt x="129" y="0"/>
                </a:cubicBezTo>
              </a:path>
            </a:pathLst>
          </a:custGeom>
          <a:noFill/>
          <a:ln w="127000" cap="rnd">
            <a:gradFill>
              <a:gsLst>
                <a:gs pos="0">
                  <a:srgbClr val="63357A"/>
                </a:gs>
                <a:gs pos="32000">
                  <a:srgbClr val="A8436F"/>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13" name="Freeform 6">
            <a:extLst>
              <a:ext uri="{FF2B5EF4-FFF2-40B4-BE49-F238E27FC236}">
                <a16:creationId xmlns:a16="http://schemas.microsoft.com/office/drawing/2014/main" id="{E2D76697-CFD6-492F-6055-45C89DEA6C92}"/>
              </a:ext>
            </a:extLst>
          </p:cNvPr>
          <p:cNvSpPr>
            <a:spLocks/>
          </p:cNvSpPr>
          <p:nvPr/>
        </p:nvSpPr>
        <p:spPr bwMode="auto">
          <a:xfrm>
            <a:off x="3146776" y="4268623"/>
            <a:ext cx="373731" cy="748460"/>
          </a:xfrm>
          <a:custGeom>
            <a:avLst/>
            <a:gdLst>
              <a:gd name="T0" fmla="*/ 0 w 129"/>
              <a:gd name="T1" fmla="*/ 0 h 258"/>
              <a:gd name="T2" fmla="*/ 129 w 129"/>
              <a:gd name="T3" fmla="*/ 129 h 258"/>
              <a:gd name="T4" fmla="*/ 0 w 129"/>
              <a:gd name="T5" fmla="*/ 258 h 258"/>
            </a:gdLst>
            <a:ahLst/>
            <a:cxnLst>
              <a:cxn ang="0">
                <a:pos x="T0" y="T1"/>
              </a:cxn>
              <a:cxn ang="0">
                <a:pos x="T2" y="T3"/>
              </a:cxn>
              <a:cxn ang="0">
                <a:pos x="T4" y="T5"/>
              </a:cxn>
            </a:cxnLst>
            <a:rect l="0" t="0" r="r" b="b"/>
            <a:pathLst>
              <a:path w="129" h="258">
                <a:moveTo>
                  <a:pt x="0" y="0"/>
                </a:moveTo>
                <a:cubicBezTo>
                  <a:pt x="71" y="0"/>
                  <a:pt x="129" y="57"/>
                  <a:pt x="129" y="129"/>
                </a:cubicBezTo>
                <a:cubicBezTo>
                  <a:pt x="129" y="200"/>
                  <a:pt x="71" y="258"/>
                  <a:pt x="0" y="258"/>
                </a:cubicBezTo>
              </a:path>
            </a:pathLst>
          </a:custGeom>
          <a:noFill/>
          <a:ln w="127000" cap="rnd">
            <a:solidFill>
              <a:srgbClr val="A8436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14" name="Line 8">
            <a:extLst>
              <a:ext uri="{FF2B5EF4-FFF2-40B4-BE49-F238E27FC236}">
                <a16:creationId xmlns:a16="http://schemas.microsoft.com/office/drawing/2014/main" id="{BA8F9D6A-FB58-D178-298A-B7BA6903B55D}"/>
              </a:ext>
            </a:extLst>
          </p:cNvPr>
          <p:cNvSpPr>
            <a:spLocks noChangeShapeType="1"/>
          </p:cNvSpPr>
          <p:nvPr/>
        </p:nvSpPr>
        <p:spPr bwMode="auto">
          <a:xfrm flipH="1" flipV="1">
            <a:off x="0" y="4236048"/>
            <a:ext cx="3146776" cy="32574"/>
          </a:xfrm>
          <a:prstGeom prst="line">
            <a:avLst/>
          </a:prstGeom>
          <a:noFill/>
          <a:ln w="127000" cap="rnd">
            <a:solidFill>
              <a:srgbClr val="A8436F"/>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15" name="Rectangle 14">
            <a:extLst>
              <a:ext uri="{FF2B5EF4-FFF2-40B4-BE49-F238E27FC236}">
                <a16:creationId xmlns:a16="http://schemas.microsoft.com/office/drawing/2014/main" id="{CD4A5646-7DC3-F475-4CC5-AC2D215FF25D}"/>
              </a:ext>
            </a:extLst>
          </p:cNvPr>
          <p:cNvSpPr/>
          <p:nvPr/>
        </p:nvSpPr>
        <p:spPr>
          <a:xfrm>
            <a:off x="1632852" y="2001463"/>
            <a:ext cx="829073" cy="769441"/>
          </a:xfrm>
          <a:prstGeom prst="rect">
            <a:avLst/>
          </a:prstGeom>
        </p:spPr>
        <p:txBody>
          <a:bodyPr wrap="none" anchor="ctr" anchorCtr="0">
            <a:spAutoFit/>
          </a:bodyPr>
          <a:lstStyle/>
          <a:p>
            <a:pPr algn="ctr" defTabSz="2438584"/>
            <a:r>
              <a:rPr lang="en-US" sz="4400" b="1" dirty="0">
                <a:solidFill>
                  <a:srgbClr val="FFA826"/>
                </a:solidFill>
                <a:latin typeface="Century Gothic" panose="020B0502020202020204" pitchFamily="34" charset="0"/>
              </a:rPr>
              <a:t>01</a:t>
            </a:r>
          </a:p>
        </p:txBody>
      </p:sp>
      <p:sp>
        <p:nvSpPr>
          <p:cNvPr id="16" name="Rectangle 15">
            <a:extLst>
              <a:ext uri="{FF2B5EF4-FFF2-40B4-BE49-F238E27FC236}">
                <a16:creationId xmlns:a16="http://schemas.microsoft.com/office/drawing/2014/main" id="{D690187D-DC30-7586-A312-337FF10AB2D7}"/>
              </a:ext>
            </a:extLst>
          </p:cNvPr>
          <p:cNvSpPr/>
          <p:nvPr/>
        </p:nvSpPr>
        <p:spPr>
          <a:xfrm>
            <a:off x="1632852" y="3314876"/>
            <a:ext cx="829073" cy="769441"/>
          </a:xfrm>
          <a:prstGeom prst="rect">
            <a:avLst/>
          </a:prstGeom>
        </p:spPr>
        <p:txBody>
          <a:bodyPr wrap="none" anchor="ctr" anchorCtr="0">
            <a:spAutoFit/>
          </a:bodyPr>
          <a:lstStyle/>
          <a:p>
            <a:pPr algn="ctr" defTabSz="2438584"/>
            <a:r>
              <a:rPr lang="en-US" sz="4400" b="1" dirty="0">
                <a:solidFill>
                  <a:srgbClr val="F26363"/>
                </a:solidFill>
                <a:latin typeface="Century Gothic" panose="020B0502020202020204" pitchFamily="34" charset="0"/>
              </a:rPr>
              <a:t>02</a:t>
            </a:r>
          </a:p>
        </p:txBody>
      </p:sp>
      <p:sp>
        <p:nvSpPr>
          <p:cNvPr id="17" name="Rectangle 16">
            <a:extLst>
              <a:ext uri="{FF2B5EF4-FFF2-40B4-BE49-F238E27FC236}">
                <a16:creationId xmlns:a16="http://schemas.microsoft.com/office/drawing/2014/main" id="{4497B67B-F03C-145E-9C3A-0714C212B266}"/>
              </a:ext>
            </a:extLst>
          </p:cNvPr>
          <p:cNvSpPr/>
          <p:nvPr/>
        </p:nvSpPr>
        <p:spPr>
          <a:xfrm>
            <a:off x="1632852" y="4406038"/>
            <a:ext cx="829073" cy="769441"/>
          </a:xfrm>
          <a:prstGeom prst="rect">
            <a:avLst/>
          </a:prstGeom>
        </p:spPr>
        <p:txBody>
          <a:bodyPr wrap="none" anchor="ctr" anchorCtr="0">
            <a:spAutoFit/>
          </a:bodyPr>
          <a:lstStyle/>
          <a:p>
            <a:pPr algn="ctr" defTabSz="2438584"/>
            <a:r>
              <a:rPr lang="en-US" sz="4400" b="1" dirty="0">
                <a:solidFill>
                  <a:srgbClr val="A8436F"/>
                </a:solidFill>
                <a:latin typeface="Century Gothic" panose="020B0502020202020204" pitchFamily="34" charset="0"/>
              </a:rPr>
              <a:t>03</a:t>
            </a:r>
          </a:p>
        </p:txBody>
      </p:sp>
      <p:sp>
        <p:nvSpPr>
          <p:cNvPr id="18" name="Line 7">
            <a:extLst>
              <a:ext uri="{FF2B5EF4-FFF2-40B4-BE49-F238E27FC236}">
                <a16:creationId xmlns:a16="http://schemas.microsoft.com/office/drawing/2014/main" id="{0D5DE8B6-1E28-3BDC-0629-A376C6725C10}"/>
              </a:ext>
            </a:extLst>
          </p:cNvPr>
          <p:cNvSpPr>
            <a:spLocks noChangeShapeType="1"/>
          </p:cNvSpPr>
          <p:nvPr/>
        </p:nvSpPr>
        <p:spPr bwMode="auto">
          <a:xfrm flipV="1">
            <a:off x="3159118" y="5514515"/>
            <a:ext cx="3665617" cy="0"/>
          </a:xfrm>
          <a:prstGeom prst="line">
            <a:avLst/>
          </a:prstGeom>
          <a:noFill/>
          <a:ln w="127000" cap="rnd">
            <a:gradFill>
              <a:gsLst>
                <a:gs pos="0">
                  <a:srgbClr val="00BAB5"/>
                </a:gs>
                <a:gs pos="25000">
                  <a:srgbClr val="7DD1CE"/>
                </a:gs>
              </a:gsLst>
              <a:lin ang="19800000" scaled="0"/>
            </a:gradFill>
            <a:prstDash val="solid"/>
            <a:round/>
            <a:headEnd/>
            <a:tailEnd type="triangle" w="med" len="sm"/>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19" name="Freeform 5">
            <a:extLst>
              <a:ext uri="{FF2B5EF4-FFF2-40B4-BE49-F238E27FC236}">
                <a16:creationId xmlns:a16="http://schemas.microsoft.com/office/drawing/2014/main" id="{5AA553EE-1C75-EFDE-1322-7DAC9A53A83C}"/>
              </a:ext>
            </a:extLst>
          </p:cNvPr>
          <p:cNvSpPr>
            <a:spLocks/>
          </p:cNvSpPr>
          <p:nvPr/>
        </p:nvSpPr>
        <p:spPr bwMode="auto">
          <a:xfrm>
            <a:off x="2785389" y="5514519"/>
            <a:ext cx="373731" cy="748460"/>
          </a:xfrm>
          <a:custGeom>
            <a:avLst/>
            <a:gdLst>
              <a:gd name="T0" fmla="*/ 129 w 129"/>
              <a:gd name="T1" fmla="*/ 258 h 258"/>
              <a:gd name="T2" fmla="*/ 0 w 129"/>
              <a:gd name="T3" fmla="*/ 129 h 258"/>
              <a:gd name="T4" fmla="*/ 129 w 129"/>
              <a:gd name="T5" fmla="*/ 0 h 258"/>
            </a:gdLst>
            <a:ahLst/>
            <a:cxnLst>
              <a:cxn ang="0">
                <a:pos x="T0" y="T1"/>
              </a:cxn>
              <a:cxn ang="0">
                <a:pos x="T2" y="T3"/>
              </a:cxn>
              <a:cxn ang="0">
                <a:pos x="T4" y="T5"/>
              </a:cxn>
            </a:cxnLst>
            <a:rect l="0" t="0" r="r" b="b"/>
            <a:pathLst>
              <a:path w="129" h="258">
                <a:moveTo>
                  <a:pt x="129" y="258"/>
                </a:moveTo>
                <a:cubicBezTo>
                  <a:pt x="57" y="258"/>
                  <a:pt x="0" y="200"/>
                  <a:pt x="0" y="129"/>
                </a:cubicBezTo>
                <a:cubicBezTo>
                  <a:pt x="0" y="57"/>
                  <a:pt x="57" y="0"/>
                  <a:pt x="129" y="0"/>
                </a:cubicBezTo>
              </a:path>
            </a:pathLst>
          </a:custGeom>
          <a:noFill/>
          <a:ln w="127000" cap="rnd">
            <a:gradFill>
              <a:gsLst>
                <a:gs pos="0">
                  <a:srgbClr val="00BAB5"/>
                </a:gs>
                <a:gs pos="32000">
                  <a:srgbClr val="7DD1CE"/>
                </a:gs>
              </a:gsLst>
              <a:lin ang="5400000" scaled="1"/>
            </a:gra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20" name="Freeform 6">
            <a:extLst>
              <a:ext uri="{FF2B5EF4-FFF2-40B4-BE49-F238E27FC236}">
                <a16:creationId xmlns:a16="http://schemas.microsoft.com/office/drawing/2014/main" id="{7C38524C-5C1F-C61C-96F5-AEF2415128CD}"/>
              </a:ext>
            </a:extLst>
          </p:cNvPr>
          <p:cNvSpPr>
            <a:spLocks/>
          </p:cNvSpPr>
          <p:nvPr/>
        </p:nvSpPr>
        <p:spPr bwMode="auto">
          <a:xfrm>
            <a:off x="3159119" y="5514519"/>
            <a:ext cx="373731" cy="748460"/>
          </a:xfrm>
          <a:custGeom>
            <a:avLst/>
            <a:gdLst>
              <a:gd name="T0" fmla="*/ 0 w 129"/>
              <a:gd name="T1" fmla="*/ 0 h 258"/>
              <a:gd name="T2" fmla="*/ 129 w 129"/>
              <a:gd name="T3" fmla="*/ 129 h 258"/>
              <a:gd name="T4" fmla="*/ 0 w 129"/>
              <a:gd name="T5" fmla="*/ 258 h 258"/>
            </a:gdLst>
            <a:ahLst/>
            <a:cxnLst>
              <a:cxn ang="0">
                <a:pos x="T0" y="T1"/>
              </a:cxn>
              <a:cxn ang="0">
                <a:pos x="T2" y="T3"/>
              </a:cxn>
              <a:cxn ang="0">
                <a:pos x="T4" y="T5"/>
              </a:cxn>
            </a:cxnLst>
            <a:rect l="0" t="0" r="r" b="b"/>
            <a:pathLst>
              <a:path w="129" h="258">
                <a:moveTo>
                  <a:pt x="0" y="0"/>
                </a:moveTo>
                <a:cubicBezTo>
                  <a:pt x="71" y="0"/>
                  <a:pt x="129" y="57"/>
                  <a:pt x="129" y="129"/>
                </a:cubicBezTo>
                <a:cubicBezTo>
                  <a:pt x="129" y="200"/>
                  <a:pt x="71" y="258"/>
                  <a:pt x="0" y="258"/>
                </a:cubicBezTo>
              </a:path>
            </a:pathLst>
          </a:custGeom>
          <a:noFill/>
          <a:ln w="127000" cap="rnd">
            <a:solidFill>
              <a:srgbClr val="7DD1C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21" name="Line 8">
            <a:extLst>
              <a:ext uri="{FF2B5EF4-FFF2-40B4-BE49-F238E27FC236}">
                <a16:creationId xmlns:a16="http://schemas.microsoft.com/office/drawing/2014/main" id="{07484887-5454-0746-499A-3729D20A645B}"/>
              </a:ext>
            </a:extLst>
          </p:cNvPr>
          <p:cNvSpPr>
            <a:spLocks noChangeShapeType="1"/>
          </p:cNvSpPr>
          <p:nvPr/>
        </p:nvSpPr>
        <p:spPr bwMode="auto">
          <a:xfrm flipH="1" flipV="1">
            <a:off x="12345" y="5481944"/>
            <a:ext cx="3146776" cy="32574"/>
          </a:xfrm>
          <a:prstGeom prst="line">
            <a:avLst/>
          </a:prstGeom>
          <a:noFill/>
          <a:ln w="127000" cap="rnd">
            <a:solidFill>
              <a:srgbClr val="7DD1CE"/>
            </a:solidFill>
            <a:prstDash val="solid"/>
            <a:round/>
            <a:headEnd/>
            <a:tailEnd/>
          </a:ln>
          <a:extLst>
            <a:ext uri="{909E8E84-426E-40DD-AFC4-6F175D3DCCD1}">
              <a14:hiddenFill xmlns:a14="http://schemas.microsoft.com/office/drawing/2010/main">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22" name="Rectangle 21">
            <a:extLst>
              <a:ext uri="{FF2B5EF4-FFF2-40B4-BE49-F238E27FC236}">
                <a16:creationId xmlns:a16="http://schemas.microsoft.com/office/drawing/2014/main" id="{E73D292E-DFD8-A1A4-435E-8E2607FE04A8}"/>
              </a:ext>
            </a:extLst>
          </p:cNvPr>
          <p:cNvSpPr/>
          <p:nvPr/>
        </p:nvSpPr>
        <p:spPr>
          <a:xfrm>
            <a:off x="1632852" y="5651933"/>
            <a:ext cx="829073" cy="769441"/>
          </a:xfrm>
          <a:prstGeom prst="rect">
            <a:avLst/>
          </a:prstGeom>
        </p:spPr>
        <p:txBody>
          <a:bodyPr wrap="none" anchor="ctr" anchorCtr="0">
            <a:spAutoFit/>
          </a:bodyPr>
          <a:lstStyle/>
          <a:p>
            <a:pPr algn="ctr" defTabSz="2438584"/>
            <a:r>
              <a:rPr lang="en-US" sz="4400" b="1" dirty="0">
                <a:solidFill>
                  <a:srgbClr val="00BAB5"/>
                </a:solidFill>
                <a:latin typeface="Century Gothic" panose="020B0502020202020204" pitchFamily="34" charset="0"/>
              </a:rPr>
              <a:t>04</a:t>
            </a:r>
          </a:p>
        </p:txBody>
      </p:sp>
      <p:sp>
        <p:nvSpPr>
          <p:cNvPr id="23" name="Rectangle 22">
            <a:extLst>
              <a:ext uri="{FF2B5EF4-FFF2-40B4-BE49-F238E27FC236}">
                <a16:creationId xmlns:a16="http://schemas.microsoft.com/office/drawing/2014/main" id="{E4174DE0-16E2-F939-1BC9-3D43DFACEDD2}"/>
              </a:ext>
            </a:extLst>
          </p:cNvPr>
          <p:cNvSpPr/>
          <p:nvPr/>
        </p:nvSpPr>
        <p:spPr>
          <a:xfrm>
            <a:off x="7144517" y="1411302"/>
            <a:ext cx="1959323" cy="400110"/>
          </a:xfrm>
          <a:prstGeom prst="rect">
            <a:avLst/>
          </a:prstGeom>
        </p:spPr>
        <p:txBody>
          <a:bodyPr wrap="square">
            <a:spAutoFit/>
          </a:bodyPr>
          <a:lstStyle/>
          <a:p>
            <a:pPr defTabSz="2438584"/>
            <a:r>
              <a:rPr lang="en-US" sz="2000" b="1" dirty="0">
                <a:solidFill>
                  <a:srgbClr val="FFA826"/>
                </a:solidFill>
                <a:latin typeface="Century Gothic" panose="020B0502020202020204" pitchFamily="34" charset="0"/>
              </a:rPr>
              <a:t>80x earnings</a:t>
            </a:r>
          </a:p>
        </p:txBody>
      </p:sp>
      <p:sp>
        <p:nvSpPr>
          <p:cNvPr id="24" name="Rectangle 23">
            <a:extLst>
              <a:ext uri="{FF2B5EF4-FFF2-40B4-BE49-F238E27FC236}">
                <a16:creationId xmlns:a16="http://schemas.microsoft.com/office/drawing/2014/main" id="{F18663AF-CECF-553D-99C0-AA059438C6A8}"/>
              </a:ext>
            </a:extLst>
          </p:cNvPr>
          <p:cNvSpPr/>
          <p:nvPr/>
        </p:nvSpPr>
        <p:spPr>
          <a:xfrm>
            <a:off x="3720133" y="2082069"/>
            <a:ext cx="2787692" cy="584775"/>
          </a:xfrm>
          <a:prstGeom prst="rect">
            <a:avLst/>
          </a:prstGeom>
        </p:spPr>
        <p:txBody>
          <a:bodyPr wrap="square">
            <a:spAutoFit/>
          </a:bodyPr>
          <a:lstStyle/>
          <a:p>
            <a:pPr defTabSz="2438584"/>
            <a:r>
              <a:rPr lang="en-US" sz="1600" dirty="0">
                <a:solidFill>
                  <a:srgbClr val="57565A"/>
                </a:solidFill>
                <a:latin typeface="Open Sans Light"/>
              </a:rPr>
              <a:t>Lorem ipsum dolor sit amet del ium aut ex et estrum</a:t>
            </a:r>
          </a:p>
        </p:txBody>
      </p:sp>
      <p:sp>
        <p:nvSpPr>
          <p:cNvPr id="25" name="Rectangle 24">
            <a:extLst>
              <a:ext uri="{FF2B5EF4-FFF2-40B4-BE49-F238E27FC236}">
                <a16:creationId xmlns:a16="http://schemas.microsoft.com/office/drawing/2014/main" id="{947266B8-2F1E-F5D7-2388-27266A39D51D}"/>
              </a:ext>
            </a:extLst>
          </p:cNvPr>
          <p:cNvSpPr/>
          <p:nvPr/>
        </p:nvSpPr>
        <p:spPr>
          <a:xfrm>
            <a:off x="3720133" y="3405456"/>
            <a:ext cx="2787692" cy="584775"/>
          </a:xfrm>
          <a:prstGeom prst="rect">
            <a:avLst/>
          </a:prstGeom>
        </p:spPr>
        <p:txBody>
          <a:bodyPr wrap="square">
            <a:spAutoFit/>
          </a:bodyPr>
          <a:lstStyle/>
          <a:p>
            <a:pPr defTabSz="2438584"/>
            <a:r>
              <a:rPr lang="en-US" sz="1600" dirty="0">
                <a:solidFill>
                  <a:srgbClr val="57565A"/>
                </a:solidFill>
                <a:latin typeface="Open Sans Light"/>
              </a:rPr>
              <a:t>Lorem ipsum dolor sit amet del ium aut ex et estrum</a:t>
            </a:r>
          </a:p>
        </p:txBody>
      </p:sp>
      <p:sp>
        <p:nvSpPr>
          <p:cNvPr id="26" name="Rectangle 25">
            <a:extLst>
              <a:ext uri="{FF2B5EF4-FFF2-40B4-BE49-F238E27FC236}">
                <a16:creationId xmlns:a16="http://schemas.microsoft.com/office/drawing/2014/main" id="{4D89035F-803B-CEEB-80EA-392B918167DA}"/>
              </a:ext>
            </a:extLst>
          </p:cNvPr>
          <p:cNvSpPr/>
          <p:nvPr/>
        </p:nvSpPr>
        <p:spPr>
          <a:xfrm>
            <a:off x="3720133" y="4462265"/>
            <a:ext cx="2787692" cy="584775"/>
          </a:xfrm>
          <a:prstGeom prst="rect">
            <a:avLst/>
          </a:prstGeom>
        </p:spPr>
        <p:txBody>
          <a:bodyPr wrap="square">
            <a:spAutoFit/>
          </a:bodyPr>
          <a:lstStyle/>
          <a:p>
            <a:pPr defTabSz="2438584"/>
            <a:r>
              <a:rPr lang="en-US" sz="1600" dirty="0">
                <a:solidFill>
                  <a:srgbClr val="57565A"/>
                </a:solidFill>
                <a:latin typeface="Open Sans Light"/>
              </a:rPr>
              <a:t>Lorem ipsum dolor sit amet del ium aut ex et estrum</a:t>
            </a:r>
          </a:p>
        </p:txBody>
      </p:sp>
      <p:sp>
        <p:nvSpPr>
          <p:cNvPr id="27" name="Rectangle 26">
            <a:extLst>
              <a:ext uri="{FF2B5EF4-FFF2-40B4-BE49-F238E27FC236}">
                <a16:creationId xmlns:a16="http://schemas.microsoft.com/office/drawing/2014/main" id="{AE30AD53-DEC6-6F91-48BB-3D1A3490877F}"/>
              </a:ext>
            </a:extLst>
          </p:cNvPr>
          <p:cNvSpPr/>
          <p:nvPr/>
        </p:nvSpPr>
        <p:spPr>
          <a:xfrm>
            <a:off x="3720133" y="5713309"/>
            <a:ext cx="2787692" cy="584775"/>
          </a:xfrm>
          <a:prstGeom prst="rect">
            <a:avLst/>
          </a:prstGeom>
        </p:spPr>
        <p:txBody>
          <a:bodyPr wrap="square">
            <a:spAutoFit/>
          </a:bodyPr>
          <a:lstStyle/>
          <a:p>
            <a:pPr defTabSz="2438584"/>
            <a:r>
              <a:rPr lang="en-US" sz="1600" dirty="0">
                <a:solidFill>
                  <a:srgbClr val="57565A"/>
                </a:solidFill>
                <a:latin typeface="Open Sans Light"/>
              </a:rPr>
              <a:t>Lorem ipsum dolor sit amet del ium aut ex et estrum</a:t>
            </a:r>
          </a:p>
        </p:txBody>
      </p:sp>
      <p:sp>
        <p:nvSpPr>
          <p:cNvPr id="28" name="Rectangle 27">
            <a:extLst>
              <a:ext uri="{FF2B5EF4-FFF2-40B4-BE49-F238E27FC236}">
                <a16:creationId xmlns:a16="http://schemas.microsoft.com/office/drawing/2014/main" id="{6AF13687-D85D-4A58-0C64-CB45D79D678B}"/>
              </a:ext>
            </a:extLst>
          </p:cNvPr>
          <p:cNvSpPr/>
          <p:nvPr/>
        </p:nvSpPr>
        <p:spPr>
          <a:xfrm>
            <a:off x="5386658" y="2732209"/>
            <a:ext cx="1959323" cy="400110"/>
          </a:xfrm>
          <a:prstGeom prst="rect">
            <a:avLst/>
          </a:prstGeom>
        </p:spPr>
        <p:txBody>
          <a:bodyPr wrap="square">
            <a:spAutoFit/>
          </a:bodyPr>
          <a:lstStyle/>
          <a:p>
            <a:pPr defTabSz="2438584"/>
            <a:r>
              <a:rPr lang="en-US" sz="2000" b="1" dirty="0">
                <a:solidFill>
                  <a:srgbClr val="F26363"/>
                </a:solidFill>
                <a:latin typeface="Century Gothic" panose="020B0502020202020204" pitchFamily="34" charset="0"/>
              </a:rPr>
              <a:t>50x earnings</a:t>
            </a:r>
          </a:p>
        </p:txBody>
      </p:sp>
      <p:sp>
        <p:nvSpPr>
          <p:cNvPr id="29" name="Rectangle 28">
            <a:extLst>
              <a:ext uri="{FF2B5EF4-FFF2-40B4-BE49-F238E27FC236}">
                <a16:creationId xmlns:a16="http://schemas.microsoft.com/office/drawing/2014/main" id="{5D5370EE-A993-C711-E2E2-F1DBABF51D33}"/>
              </a:ext>
            </a:extLst>
          </p:cNvPr>
          <p:cNvSpPr/>
          <p:nvPr/>
        </p:nvSpPr>
        <p:spPr>
          <a:xfrm>
            <a:off x="6075584" y="3805246"/>
            <a:ext cx="1959323" cy="400110"/>
          </a:xfrm>
          <a:prstGeom prst="rect">
            <a:avLst/>
          </a:prstGeom>
        </p:spPr>
        <p:txBody>
          <a:bodyPr wrap="square">
            <a:spAutoFit/>
          </a:bodyPr>
          <a:lstStyle/>
          <a:p>
            <a:pPr defTabSz="2438584"/>
            <a:r>
              <a:rPr lang="en-US" sz="2000" b="1" dirty="0">
                <a:solidFill>
                  <a:srgbClr val="A8436F"/>
                </a:solidFill>
                <a:latin typeface="Century Gothic" panose="020B0502020202020204" pitchFamily="34" charset="0"/>
              </a:rPr>
              <a:t>60x earnings</a:t>
            </a:r>
          </a:p>
        </p:txBody>
      </p:sp>
      <p:sp>
        <p:nvSpPr>
          <p:cNvPr id="30" name="Rectangle 29">
            <a:extLst>
              <a:ext uri="{FF2B5EF4-FFF2-40B4-BE49-F238E27FC236}">
                <a16:creationId xmlns:a16="http://schemas.microsoft.com/office/drawing/2014/main" id="{FDB5D712-33D7-32C7-EB7F-12414173030C}"/>
              </a:ext>
            </a:extLst>
          </p:cNvPr>
          <p:cNvSpPr/>
          <p:nvPr/>
        </p:nvSpPr>
        <p:spPr>
          <a:xfrm>
            <a:off x="4805782" y="5065744"/>
            <a:ext cx="1959323" cy="400110"/>
          </a:xfrm>
          <a:prstGeom prst="rect">
            <a:avLst/>
          </a:prstGeom>
        </p:spPr>
        <p:txBody>
          <a:bodyPr wrap="square">
            <a:spAutoFit/>
          </a:bodyPr>
          <a:lstStyle/>
          <a:p>
            <a:pPr defTabSz="2438584"/>
            <a:r>
              <a:rPr lang="en-US" sz="2000" b="1" dirty="0">
                <a:solidFill>
                  <a:srgbClr val="00BAB5"/>
                </a:solidFill>
                <a:latin typeface="Century Gothic" panose="020B0502020202020204" pitchFamily="34" charset="0"/>
              </a:rPr>
              <a:t>40x earnings</a:t>
            </a:r>
          </a:p>
        </p:txBody>
      </p:sp>
      <p:grpSp>
        <p:nvGrpSpPr>
          <p:cNvPr id="31" name="Group 30">
            <a:extLst>
              <a:ext uri="{FF2B5EF4-FFF2-40B4-BE49-F238E27FC236}">
                <a16:creationId xmlns:a16="http://schemas.microsoft.com/office/drawing/2014/main" id="{A9812AA2-A16F-087D-4BB0-914EE15740F3}"/>
              </a:ext>
            </a:extLst>
          </p:cNvPr>
          <p:cNvGrpSpPr/>
          <p:nvPr/>
        </p:nvGrpSpPr>
        <p:grpSpPr>
          <a:xfrm>
            <a:off x="7492296" y="2788819"/>
            <a:ext cx="764697" cy="764697"/>
            <a:chOff x="5044428" y="2112481"/>
            <a:chExt cx="614739" cy="614739"/>
          </a:xfrm>
        </p:grpSpPr>
        <p:sp>
          <p:nvSpPr>
            <p:cNvPr id="65" name="Oval 64">
              <a:extLst>
                <a:ext uri="{FF2B5EF4-FFF2-40B4-BE49-F238E27FC236}">
                  <a16:creationId xmlns:a16="http://schemas.microsoft.com/office/drawing/2014/main" id="{078A6082-92C1-4B11-BCCB-C49A40643E9D}"/>
                </a:ext>
              </a:extLst>
            </p:cNvPr>
            <p:cNvSpPr/>
            <p:nvPr/>
          </p:nvSpPr>
          <p:spPr>
            <a:xfrm>
              <a:off x="5044428" y="2112481"/>
              <a:ext cx="614739" cy="614739"/>
            </a:xfrm>
            <a:prstGeom prst="ellipse">
              <a:avLst/>
            </a:prstGeom>
            <a:solidFill>
              <a:srgbClr val="F263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4000" dirty="0">
                <a:solidFill>
                  <a:prstClr val="white"/>
                </a:solidFill>
                <a:latin typeface="Open Sans Light"/>
              </a:endParaRPr>
            </a:p>
          </p:txBody>
        </p:sp>
        <p:grpSp>
          <p:nvGrpSpPr>
            <p:cNvPr id="66" name="Group 8">
              <a:extLst>
                <a:ext uri="{FF2B5EF4-FFF2-40B4-BE49-F238E27FC236}">
                  <a16:creationId xmlns:a16="http://schemas.microsoft.com/office/drawing/2014/main" id="{67848B37-27E2-C81E-9811-9C8F9A9BCA7A}"/>
                </a:ext>
              </a:extLst>
            </p:cNvPr>
            <p:cNvGrpSpPr>
              <a:grpSpLocks noChangeAspect="1"/>
            </p:cNvGrpSpPr>
            <p:nvPr/>
          </p:nvGrpSpPr>
          <p:grpSpPr bwMode="auto">
            <a:xfrm>
              <a:off x="5233660" y="2291765"/>
              <a:ext cx="236278" cy="256174"/>
              <a:chOff x="2853" y="1431"/>
              <a:chExt cx="190" cy="206"/>
            </a:xfrm>
          </p:grpSpPr>
          <p:sp>
            <p:nvSpPr>
              <p:cNvPr id="67" name="Freeform 9">
                <a:extLst>
                  <a:ext uri="{FF2B5EF4-FFF2-40B4-BE49-F238E27FC236}">
                    <a16:creationId xmlns:a16="http://schemas.microsoft.com/office/drawing/2014/main" id="{6B7C0BE2-7C93-389B-DDBF-C22CF0065936}"/>
                  </a:ext>
                </a:extLst>
              </p:cNvPr>
              <p:cNvSpPr>
                <a:spLocks/>
              </p:cNvSpPr>
              <p:nvPr/>
            </p:nvSpPr>
            <p:spPr bwMode="auto">
              <a:xfrm>
                <a:off x="2906" y="1450"/>
                <a:ext cx="84" cy="0"/>
              </a:xfrm>
              <a:custGeom>
                <a:avLst/>
                <a:gdLst>
                  <a:gd name="T0" fmla="*/ 0 w 785"/>
                  <a:gd name="T1" fmla="*/ 0 w 785"/>
                  <a:gd name="T2" fmla="*/ 785 w 785"/>
                </a:gdLst>
                <a:ahLst/>
                <a:cxnLst>
                  <a:cxn ang="0">
                    <a:pos x="T0" y="0"/>
                  </a:cxn>
                  <a:cxn ang="0">
                    <a:pos x="T1" y="0"/>
                  </a:cxn>
                  <a:cxn ang="0">
                    <a:pos x="T2" y="0"/>
                  </a:cxn>
                </a:cxnLst>
                <a:rect l="0" t="0" r="r" b="b"/>
                <a:pathLst>
                  <a:path w="785">
                    <a:moveTo>
                      <a:pt x="0" y="0"/>
                    </a:moveTo>
                    <a:lnTo>
                      <a:pt x="0" y="0"/>
                    </a:lnTo>
                    <a:lnTo>
                      <a:pt x="785"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68" name="Freeform 10">
                <a:extLst>
                  <a:ext uri="{FF2B5EF4-FFF2-40B4-BE49-F238E27FC236}">
                    <a16:creationId xmlns:a16="http://schemas.microsoft.com/office/drawing/2014/main" id="{236CC0AA-CB29-67F0-217A-0AB86100F3A3}"/>
                  </a:ext>
                </a:extLst>
              </p:cNvPr>
              <p:cNvSpPr>
                <a:spLocks/>
              </p:cNvSpPr>
              <p:nvPr/>
            </p:nvSpPr>
            <p:spPr bwMode="auto">
              <a:xfrm>
                <a:off x="2853" y="1450"/>
                <a:ext cx="190" cy="187"/>
              </a:xfrm>
              <a:custGeom>
                <a:avLst/>
                <a:gdLst>
                  <a:gd name="T0" fmla="*/ 1427 w 1778"/>
                  <a:gd name="T1" fmla="*/ 0 h 1745"/>
                  <a:gd name="T2" fmla="*/ 1427 w 1778"/>
                  <a:gd name="T3" fmla="*/ 0 h 1745"/>
                  <a:gd name="T4" fmla="*/ 1778 w 1778"/>
                  <a:gd name="T5" fmla="*/ 0 h 1745"/>
                  <a:gd name="T6" fmla="*/ 1778 w 1778"/>
                  <a:gd name="T7" fmla="*/ 1745 h 1745"/>
                  <a:gd name="T8" fmla="*/ 0 w 1778"/>
                  <a:gd name="T9" fmla="*/ 1745 h 1745"/>
                  <a:gd name="T10" fmla="*/ 0 w 1778"/>
                  <a:gd name="T11" fmla="*/ 0 h 1745"/>
                  <a:gd name="T12" fmla="*/ 350 w 1778"/>
                  <a:gd name="T13" fmla="*/ 0 h 1745"/>
                </a:gdLst>
                <a:ahLst/>
                <a:cxnLst>
                  <a:cxn ang="0">
                    <a:pos x="T0" y="T1"/>
                  </a:cxn>
                  <a:cxn ang="0">
                    <a:pos x="T2" y="T3"/>
                  </a:cxn>
                  <a:cxn ang="0">
                    <a:pos x="T4" y="T5"/>
                  </a:cxn>
                  <a:cxn ang="0">
                    <a:pos x="T6" y="T7"/>
                  </a:cxn>
                  <a:cxn ang="0">
                    <a:pos x="T8" y="T9"/>
                  </a:cxn>
                  <a:cxn ang="0">
                    <a:pos x="T10" y="T11"/>
                  </a:cxn>
                  <a:cxn ang="0">
                    <a:pos x="T12" y="T13"/>
                  </a:cxn>
                </a:cxnLst>
                <a:rect l="0" t="0" r="r" b="b"/>
                <a:pathLst>
                  <a:path w="1778" h="1745">
                    <a:moveTo>
                      <a:pt x="1427" y="0"/>
                    </a:moveTo>
                    <a:lnTo>
                      <a:pt x="1427" y="0"/>
                    </a:lnTo>
                    <a:lnTo>
                      <a:pt x="1778" y="0"/>
                    </a:lnTo>
                    <a:lnTo>
                      <a:pt x="1778" y="1745"/>
                    </a:lnTo>
                    <a:lnTo>
                      <a:pt x="0" y="1745"/>
                    </a:lnTo>
                    <a:lnTo>
                      <a:pt x="0" y="0"/>
                    </a:lnTo>
                    <a:lnTo>
                      <a:pt x="350"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69" name="Freeform 11">
                <a:extLst>
                  <a:ext uri="{FF2B5EF4-FFF2-40B4-BE49-F238E27FC236}">
                    <a16:creationId xmlns:a16="http://schemas.microsoft.com/office/drawing/2014/main" id="{B11EDE12-1463-BA55-7A0C-42F3AF182327}"/>
                  </a:ext>
                </a:extLst>
              </p:cNvPr>
              <p:cNvSpPr>
                <a:spLocks/>
              </p:cNvSpPr>
              <p:nvPr/>
            </p:nvSpPr>
            <p:spPr bwMode="auto">
              <a:xfrm>
                <a:off x="2853" y="1494"/>
                <a:ext cx="190" cy="0"/>
              </a:xfrm>
              <a:custGeom>
                <a:avLst/>
                <a:gdLst>
                  <a:gd name="T0" fmla="*/ 0 w 1778"/>
                  <a:gd name="T1" fmla="*/ 0 w 1778"/>
                  <a:gd name="T2" fmla="*/ 1778 w 1778"/>
                </a:gdLst>
                <a:ahLst/>
                <a:cxnLst>
                  <a:cxn ang="0">
                    <a:pos x="T0" y="0"/>
                  </a:cxn>
                  <a:cxn ang="0">
                    <a:pos x="T1" y="0"/>
                  </a:cxn>
                  <a:cxn ang="0">
                    <a:pos x="T2" y="0"/>
                  </a:cxn>
                </a:cxnLst>
                <a:rect l="0" t="0" r="r" b="b"/>
                <a:pathLst>
                  <a:path w="1778">
                    <a:moveTo>
                      <a:pt x="0" y="0"/>
                    </a:moveTo>
                    <a:lnTo>
                      <a:pt x="0" y="0"/>
                    </a:lnTo>
                    <a:lnTo>
                      <a:pt x="1778"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70" name="Freeform 12">
                <a:extLst>
                  <a:ext uri="{FF2B5EF4-FFF2-40B4-BE49-F238E27FC236}">
                    <a16:creationId xmlns:a16="http://schemas.microsoft.com/office/drawing/2014/main" id="{E7387C5E-8F06-B933-003A-C5B7FAF330EB}"/>
                  </a:ext>
                </a:extLst>
              </p:cNvPr>
              <p:cNvSpPr>
                <a:spLocks/>
              </p:cNvSpPr>
              <p:nvPr/>
            </p:nvSpPr>
            <p:spPr bwMode="auto">
              <a:xfrm>
                <a:off x="2890" y="1431"/>
                <a:ext cx="16"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71" name="Freeform 13">
                <a:extLst>
                  <a:ext uri="{FF2B5EF4-FFF2-40B4-BE49-F238E27FC236}">
                    <a16:creationId xmlns:a16="http://schemas.microsoft.com/office/drawing/2014/main" id="{51E62EE0-28EE-7701-1940-9076222819DA}"/>
                  </a:ext>
                </a:extLst>
              </p:cNvPr>
              <p:cNvSpPr>
                <a:spLocks/>
              </p:cNvSpPr>
              <p:nvPr/>
            </p:nvSpPr>
            <p:spPr bwMode="auto">
              <a:xfrm>
                <a:off x="2990" y="1431"/>
                <a:ext cx="15"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72" name="Freeform 14">
                <a:extLst>
                  <a:ext uri="{FF2B5EF4-FFF2-40B4-BE49-F238E27FC236}">
                    <a16:creationId xmlns:a16="http://schemas.microsoft.com/office/drawing/2014/main" id="{BF64651B-7B43-4549-B687-942D889B605C}"/>
                  </a:ext>
                </a:extLst>
              </p:cNvPr>
              <p:cNvSpPr>
                <a:spLocks/>
              </p:cNvSpPr>
              <p:nvPr/>
            </p:nvSpPr>
            <p:spPr bwMode="auto">
              <a:xfrm>
                <a:off x="2892" y="1520"/>
                <a:ext cx="112" cy="93"/>
              </a:xfrm>
              <a:custGeom>
                <a:avLst/>
                <a:gdLst>
                  <a:gd name="T0" fmla="*/ 0 w 1040"/>
                  <a:gd name="T1" fmla="*/ 554 h 863"/>
                  <a:gd name="T2" fmla="*/ 0 w 1040"/>
                  <a:gd name="T3" fmla="*/ 554 h 863"/>
                  <a:gd name="T4" fmla="*/ 346 w 1040"/>
                  <a:gd name="T5" fmla="*/ 863 h 863"/>
                  <a:gd name="T6" fmla="*/ 1040 w 1040"/>
                  <a:gd name="T7" fmla="*/ 0 h 863"/>
                </a:gdLst>
                <a:ahLst/>
                <a:cxnLst>
                  <a:cxn ang="0">
                    <a:pos x="T0" y="T1"/>
                  </a:cxn>
                  <a:cxn ang="0">
                    <a:pos x="T2" y="T3"/>
                  </a:cxn>
                  <a:cxn ang="0">
                    <a:pos x="T4" y="T5"/>
                  </a:cxn>
                  <a:cxn ang="0">
                    <a:pos x="T6" y="T7"/>
                  </a:cxn>
                </a:cxnLst>
                <a:rect l="0" t="0" r="r" b="b"/>
                <a:pathLst>
                  <a:path w="1040" h="863">
                    <a:moveTo>
                      <a:pt x="0" y="554"/>
                    </a:moveTo>
                    <a:lnTo>
                      <a:pt x="0" y="554"/>
                    </a:lnTo>
                    <a:lnTo>
                      <a:pt x="346" y="863"/>
                    </a:lnTo>
                    <a:lnTo>
                      <a:pt x="1040"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grpSp>
      </p:grpSp>
      <p:grpSp>
        <p:nvGrpSpPr>
          <p:cNvPr id="32" name="Group 31">
            <a:extLst>
              <a:ext uri="{FF2B5EF4-FFF2-40B4-BE49-F238E27FC236}">
                <a16:creationId xmlns:a16="http://schemas.microsoft.com/office/drawing/2014/main" id="{CB3CF490-6E1F-87C8-C023-01FD0989917D}"/>
              </a:ext>
            </a:extLst>
          </p:cNvPr>
          <p:cNvGrpSpPr/>
          <p:nvPr/>
        </p:nvGrpSpPr>
        <p:grpSpPr>
          <a:xfrm>
            <a:off x="6871226" y="5107641"/>
            <a:ext cx="764697" cy="764697"/>
            <a:chOff x="6332454" y="875684"/>
            <a:chExt cx="614739" cy="614739"/>
          </a:xfrm>
        </p:grpSpPr>
        <p:sp>
          <p:nvSpPr>
            <p:cNvPr id="53" name="Oval 52">
              <a:extLst>
                <a:ext uri="{FF2B5EF4-FFF2-40B4-BE49-F238E27FC236}">
                  <a16:creationId xmlns:a16="http://schemas.microsoft.com/office/drawing/2014/main" id="{529C94AB-4090-1F8B-F5BC-CAED3387F493}"/>
                </a:ext>
              </a:extLst>
            </p:cNvPr>
            <p:cNvSpPr/>
            <p:nvPr/>
          </p:nvSpPr>
          <p:spPr>
            <a:xfrm>
              <a:off x="6332454" y="875684"/>
              <a:ext cx="614739" cy="614739"/>
            </a:xfrm>
            <a:prstGeom prst="ellipse">
              <a:avLst/>
            </a:prstGeom>
            <a:solidFill>
              <a:srgbClr val="7DD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4000" dirty="0">
                <a:solidFill>
                  <a:prstClr val="white"/>
                </a:solidFill>
                <a:latin typeface="Open Sans Light"/>
              </a:endParaRPr>
            </a:p>
          </p:txBody>
        </p:sp>
        <p:grpSp>
          <p:nvGrpSpPr>
            <p:cNvPr id="54" name="Group 17">
              <a:extLst>
                <a:ext uri="{FF2B5EF4-FFF2-40B4-BE49-F238E27FC236}">
                  <a16:creationId xmlns:a16="http://schemas.microsoft.com/office/drawing/2014/main" id="{78DF4775-7133-79EC-646E-8A229EE6BF22}"/>
                </a:ext>
              </a:extLst>
            </p:cNvPr>
            <p:cNvGrpSpPr>
              <a:grpSpLocks noChangeAspect="1"/>
            </p:cNvGrpSpPr>
            <p:nvPr/>
          </p:nvGrpSpPr>
          <p:grpSpPr bwMode="auto">
            <a:xfrm>
              <a:off x="6492935" y="1032957"/>
              <a:ext cx="293777" cy="300193"/>
              <a:chOff x="3263" y="1117"/>
              <a:chExt cx="229" cy="234"/>
            </a:xfrm>
          </p:grpSpPr>
          <p:sp>
            <p:nvSpPr>
              <p:cNvPr id="55" name="Freeform 18">
                <a:extLst>
                  <a:ext uri="{FF2B5EF4-FFF2-40B4-BE49-F238E27FC236}">
                    <a16:creationId xmlns:a16="http://schemas.microsoft.com/office/drawing/2014/main" id="{E03131FE-730A-9AD0-C734-EBEEE25CBA56}"/>
                  </a:ext>
                </a:extLst>
              </p:cNvPr>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56" name="Freeform 19">
                <a:extLst>
                  <a:ext uri="{FF2B5EF4-FFF2-40B4-BE49-F238E27FC236}">
                    <a16:creationId xmlns:a16="http://schemas.microsoft.com/office/drawing/2014/main" id="{AEC63D7C-069D-662B-9144-4AF6E859D690}"/>
                  </a:ext>
                </a:extLst>
              </p:cNvPr>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57" name="Freeform 20">
                <a:extLst>
                  <a:ext uri="{FF2B5EF4-FFF2-40B4-BE49-F238E27FC236}">
                    <a16:creationId xmlns:a16="http://schemas.microsoft.com/office/drawing/2014/main" id="{421942E1-2BD0-9E34-41F0-49711773A0CD}"/>
                  </a:ext>
                </a:extLst>
              </p:cNvPr>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58" name="Freeform 21">
                <a:extLst>
                  <a:ext uri="{FF2B5EF4-FFF2-40B4-BE49-F238E27FC236}">
                    <a16:creationId xmlns:a16="http://schemas.microsoft.com/office/drawing/2014/main" id="{E7B48DBA-E1E7-C959-7768-72A5D5A1C950}"/>
                  </a:ext>
                </a:extLst>
              </p:cNvPr>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59" name="Freeform 22">
                <a:extLst>
                  <a:ext uri="{FF2B5EF4-FFF2-40B4-BE49-F238E27FC236}">
                    <a16:creationId xmlns:a16="http://schemas.microsoft.com/office/drawing/2014/main" id="{50A16E4D-CDC3-4261-4C5D-48BDE9F65508}"/>
                  </a:ext>
                </a:extLst>
              </p:cNvPr>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60" name="Freeform 23">
                <a:extLst>
                  <a:ext uri="{FF2B5EF4-FFF2-40B4-BE49-F238E27FC236}">
                    <a16:creationId xmlns:a16="http://schemas.microsoft.com/office/drawing/2014/main" id="{25B06ACC-DE8E-A156-A27A-8D0970B35199}"/>
                  </a:ext>
                </a:extLst>
              </p:cNvPr>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61" name="Freeform 24">
                <a:extLst>
                  <a:ext uri="{FF2B5EF4-FFF2-40B4-BE49-F238E27FC236}">
                    <a16:creationId xmlns:a16="http://schemas.microsoft.com/office/drawing/2014/main" id="{A1AEE462-6D38-0327-7249-45F5828617ED}"/>
                  </a:ext>
                </a:extLst>
              </p:cNvPr>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62" name="Freeform 25">
                <a:extLst>
                  <a:ext uri="{FF2B5EF4-FFF2-40B4-BE49-F238E27FC236}">
                    <a16:creationId xmlns:a16="http://schemas.microsoft.com/office/drawing/2014/main" id="{AC29CEC4-9B7D-2026-30ED-EFED7D318F13}"/>
                  </a:ext>
                </a:extLst>
              </p:cNvPr>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63" name="Freeform 26">
                <a:extLst>
                  <a:ext uri="{FF2B5EF4-FFF2-40B4-BE49-F238E27FC236}">
                    <a16:creationId xmlns:a16="http://schemas.microsoft.com/office/drawing/2014/main" id="{0501C29B-8BC8-0C6B-B063-B4E1A70DCE1B}"/>
                  </a:ext>
                </a:extLst>
              </p:cNvPr>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64" name="Freeform 27">
                <a:extLst>
                  <a:ext uri="{FF2B5EF4-FFF2-40B4-BE49-F238E27FC236}">
                    <a16:creationId xmlns:a16="http://schemas.microsoft.com/office/drawing/2014/main" id="{48CF5528-0127-C1BB-5572-6F9DE420D5A4}"/>
                  </a:ext>
                </a:extLst>
              </p:cNvPr>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grpSp>
      </p:grpSp>
      <p:grpSp>
        <p:nvGrpSpPr>
          <p:cNvPr id="33" name="Group 32">
            <a:extLst>
              <a:ext uri="{FF2B5EF4-FFF2-40B4-BE49-F238E27FC236}">
                <a16:creationId xmlns:a16="http://schemas.microsoft.com/office/drawing/2014/main" id="{7EFF4078-171E-7F72-8B4C-E44442213441}"/>
              </a:ext>
            </a:extLst>
          </p:cNvPr>
          <p:cNvGrpSpPr/>
          <p:nvPr/>
        </p:nvGrpSpPr>
        <p:grpSpPr>
          <a:xfrm>
            <a:off x="8118353" y="3909806"/>
            <a:ext cx="764697" cy="764697"/>
            <a:chOff x="5717714" y="1497742"/>
            <a:chExt cx="614739" cy="614739"/>
          </a:xfrm>
        </p:grpSpPr>
        <p:sp>
          <p:nvSpPr>
            <p:cNvPr id="47" name="Oval 46">
              <a:extLst>
                <a:ext uri="{FF2B5EF4-FFF2-40B4-BE49-F238E27FC236}">
                  <a16:creationId xmlns:a16="http://schemas.microsoft.com/office/drawing/2014/main" id="{184EBC79-70A9-E58C-1290-380F430E34BD}"/>
                </a:ext>
              </a:extLst>
            </p:cNvPr>
            <p:cNvSpPr/>
            <p:nvPr/>
          </p:nvSpPr>
          <p:spPr>
            <a:xfrm>
              <a:off x="5717714" y="1497742"/>
              <a:ext cx="614739" cy="614739"/>
            </a:xfrm>
            <a:prstGeom prst="ellipse">
              <a:avLst/>
            </a:prstGeom>
            <a:solidFill>
              <a:srgbClr val="A8436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4000" dirty="0">
                <a:solidFill>
                  <a:prstClr val="white"/>
                </a:solidFill>
                <a:latin typeface="Open Sans Light"/>
              </a:endParaRPr>
            </a:p>
          </p:txBody>
        </p:sp>
        <p:grpSp>
          <p:nvGrpSpPr>
            <p:cNvPr id="48" name="Group 30">
              <a:extLst>
                <a:ext uri="{FF2B5EF4-FFF2-40B4-BE49-F238E27FC236}">
                  <a16:creationId xmlns:a16="http://schemas.microsoft.com/office/drawing/2014/main" id="{88504EAB-841F-AD47-5132-8E0ACC0B4A52}"/>
                </a:ext>
              </a:extLst>
            </p:cNvPr>
            <p:cNvGrpSpPr>
              <a:grpSpLocks noChangeAspect="1"/>
            </p:cNvGrpSpPr>
            <p:nvPr/>
          </p:nvGrpSpPr>
          <p:grpSpPr bwMode="auto">
            <a:xfrm>
              <a:off x="5901870" y="1668206"/>
              <a:ext cx="246430" cy="273810"/>
              <a:chOff x="3714" y="830"/>
              <a:chExt cx="198" cy="220"/>
            </a:xfrm>
          </p:grpSpPr>
          <p:sp>
            <p:nvSpPr>
              <p:cNvPr id="49" name="Freeform 31">
                <a:extLst>
                  <a:ext uri="{FF2B5EF4-FFF2-40B4-BE49-F238E27FC236}">
                    <a16:creationId xmlns:a16="http://schemas.microsoft.com/office/drawing/2014/main" id="{71641CB2-9B4F-DC37-CCE1-87055FBB89A4}"/>
                  </a:ext>
                </a:extLst>
              </p:cNvPr>
              <p:cNvSpPr>
                <a:spLocks/>
              </p:cNvSpPr>
              <p:nvPr/>
            </p:nvSpPr>
            <p:spPr bwMode="auto">
              <a:xfrm>
                <a:off x="3785" y="959"/>
                <a:ext cx="57" cy="91"/>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50" name="Freeform 32">
                <a:extLst>
                  <a:ext uri="{FF2B5EF4-FFF2-40B4-BE49-F238E27FC236}">
                    <a16:creationId xmlns:a16="http://schemas.microsoft.com/office/drawing/2014/main" id="{472777D8-69F2-E64B-E894-245EAC29C674}"/>
                  </a:ext>
                </a:extLst>
              </p:cNvPr>
              <p:cNvSpPr>
                <a:spLocks/>
              </p:cNvSpPr>
              <p:nvPr/>
            </p:nvSpPr>
            <p:spPr bwMode="auto">
              <a:xfrm>
                <a:off x="3715" y="1005"/>
                <a:ext cx="57" cy="45"/>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51" name="Freeform 33">
                <a:extLst>
                  <a:ext uri="{FF2B5EF4-FFF2-40B4-BE49-F238E27FC236}">
                    <a16:creationId xmlns:a16="http://schemas.microsoft.com/office/drawing/2014/main" id="{45D88D85-1254-B36D-C8E0-3E2B6C907B59}"/>
                  </a:ext>
                </a:extLst>
              </p:cNvPr>
              <p:cNvSpPr>
                <a:spLocks/>
              </p:cNvSpPr>
              <p:nvPr/>
            </p:nvSpPr>
            <p:spPr bwMode="auto">
              <a:xfrm>
                <a:off x="3714" y="830"/>
                <a:ext cx="145" cy="143"/>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52" name="Freeform 34">
                <a:extLst>
                  <a:ext uri="{FF2B5EF4-FFF2-40B4-BE49-F238E27FC236}">
                    <a16:creationId xmlns:a16="http://schemas.microsoft.com/office/drawing/2014/main" id="{1356900A-2C41-D00B-32D0-F462E8428971}"/>
                  </a:ext>
                </a:extLst>
              </p:cNvPr>
              <p:cNvSpPr>
                <a:spLocks/>
              </p:cNvSpPr>
              <p:nvPr/>
            </p:nvSpPr>
            <p:spPr bwMode="auto">
              <a:xfrm>
                <a:off x="3855" y="914"/>
                <a:ext cx="57" cy="136"/>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grpSp>
      </p:grpSp>
      <p:grpSp>
        <p:nvGrpSpPr>
          <p:cNvPr id="34" name="Group 33">
            <a:extLst>
              <a:ext uri="{FF2B5EF4-FFF2-40B4-BE49-F238E27FC236}">
                <a16:creationId xmlns:a16="http://schemas.microsoft.com/office/drawing/2014/main" id="{423111C6-6E32-7440-859A-E3DC9FB54AFE}"/>
              </a:ext>
            </a:extLst>
          </p:cNvPr>
          <p:cNvGrpSpPr/>
          <p:nvPr/>
        </p:nvGrpSpPr>
        <p:grpSpPr>
          <a:xfrm>
            <a:off x="9251597" y="1513176"/>
            <a:ext cx="764697" cy="764697"/>
            <a:chOff x="4415052" y="2756494"/>
            <a:chExt cx="614739" cy="614739"/>
          </a:xfrm>
        </p:grpSpPr>
        <p:sp>
          <p:nvSpPr>
            <p:cNvPr id="35" name="Oval 34">
              <a:extLst>
                <a:ext uri="{FF2B5EF4-FFF2-40B4-BE49-F238E27FC236}">
                  <a16:creationId xmlns:a16="http://schemas.microsoft.com/office/drawing/2014/main" id="{72F0F671-0E91-69E4-9412-1FED0C14836E}"/>
                </a:ext>
              </a:extLst>
            </p:cNvPr>
            <p:cNvSpPr/>
            <p:nvPr/>
          </p:nvSpPr>
          <p:spPr>
            <a:xfrm>
              <a:off x="4415052" y="2756494"/>
              <a:ext cx="614739" cy="614739"/>
            </a:xfrm>
            <a:prstGeom prst="ellipse">
              <a:avLst/>
            </a:prstGeom>
            <a:solidFill>
              <a:srgbClr val="FFA8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4000" dirty="0">
                <a:solidFill>
                  <a:prstClr val="white"/>
                </a:solidFill>
                <a:latin typeface="Open Sans Light"/>
              </a:endParaRPr>
            </a:p>
          </p:txBody>
        </p:sp>
        <p:grpSp>
          <p:nvGrpSpPr>
            <p:cNvPr id="36" name="Group 35">
              <a:extLst>
                <a:ext uri="{FF2B5EF4-FFF2-40B4-BE49-F238E27FC236}">
                  <a16:creationId xmlns:a16="http://schemas.microsoft.com/office/drawing/2014/main" id="{8A46CF23-B246-3374-1C5C-B56A62EAE416}"/>
                </a:ext>
              </a:extLst>
            </p:cNvPr>
            <p:cNvGrpSpPr/>
            <p:nvPr/>
          </p:nvGrpSpPr>
          <p:grpSpPr>
            <a:xfrm>
              <a:off x="4511309" y="2943970"/>
              <a:ext cx="422226" cy="239787"/>
              <a:chOff x="8048185" y="1753515"/>
              <a:chExt cx="1162873" cy="660413"/>
            </a:xfrm>
          </p:grpSpPr>
          <p:sp>
            <p:nvSpPr>
              <p:cNvPr id="37" name="Freeform 205">
                <a:extLst>
                  <a:ext uri="{FF2B5EF4-FFF2-40B4-BE49-F238E27FC236}">
                    <a16:creationId xmlns:a16="http://schemas.microsoft.com/office/drawing/2014/main" id="{26D18149-4F7F-72B3-9EC5-DB32CABA8308}"/>
                  </a:ext>
                </a:extLst>
              </p:cNvPr>
              <p:cNvSpPr>
                <a:spLocks/>
              </p:cNvSpPr>
              <p:nvPr/>
            </p:nvSpPr>
            <p:spPr bwMode="auto">
              <a:xfrm>
                <a:off x="9003704" y="1753515"/>
                <a:ext cx="207354" cy="224255"/>
              </a:xfrm>
              <a:custGeom>
                <a:avLst/>
                <a:gdLst>
                  <a:gd name="T0" fmla="*/ 319 w 319"/>
                  <a:gd name="T1" fmla="*/ 345 h 345"/>
                  <a:gd name="T2" fmla="*/ 269 w 319"/>
                  <a:gd name="T3" fmla="*/ 0 h 345"/>
                  <a:gd name="T4" fmla="*/ 0 w 319"/>
                  <a:gd name="T5" fmla="*/ 201 h 345"/>
                </a:gdLst>
                <a:ahLst/>
                <a:cxnLst>
                  <a:cxn ang="0">
                    <a:pos x="T0" y="T1"/>
                  </a:cxn>
                  <a:cxn ang="0">
                    <a:pos x="T2" y="T3"/>
                  </a:cxn>
                  <a:cxn ang="0">
                    <a:pos x="T4" y="T5"/>
                  </a:cxn>
                </a:cxnLst>
                <a:rect l="0" t="0" r="r" b="b"/>
                <a:pathLst>
                  <a:path w="319" h="345">
                    <a:moveTo>
                      <a:pt x="319" y="345"/>
                    </a:moveTo>
                    <a:lnTo>
                      <a:pt x="269" y="0"/>
                    </a:lnTo>
                    <a:lnTo>
                      <a:pt x="0" y="201"/>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38" name="Line 207">
                <a:extLst>
                  <a:ext uri="{FF2B5EF4-FFF2-40B4-BE49-F238E27FC236}">
                    <a16:creationId xmlns:a16="http://schemas.microsoft.com/office/drawing/2014/main" id="{5720FCBD-103C-30AC-6C8C-DA819755D931}"/>
                  </a:ext>
                </a:extLst>
              </p:cNvPr>
              <p:cNvSpPr>
                <a:spLocks noChangeShapeType="1"/>
              </p:cNvSpPr>
              <p:nvPr/>
            </p:nvSpPr>
            <p:spPr bwMode="auto">
              <a:xfrm flipH="1">
                <a:off x="8048185" y="2120772"/>
                <a:ext cx="169003" cy="219704"/>
              </a:xfrm>
              <a:prstGeom prst="line">
                <a:avLst/>
              </a:prstGeom>
              <a:noFill/>
              <a:ln w="1270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39" name="Line 208">
                <a:extLst>
                  <a:ext uri="{FF2B5EF4-FFF2-40B4-BE49-F238E27FC236}">
                    <a16:creationId xmlns:a16="http://schemas.microsoft.com/office/drawing/2014/main" id="{9934D48C-AEB1-F111-2720-FF5F8F0476B1}"/>
                  </a:ext>
                </a:extLst>
              </p:cNvPr>
              <p:cNvSpPr>
                <a:spLocks noChangeShapeType="1"/>
              </p:cNvSpPr>
              <p:nvPr/>
            </p:nvSpPr>
            <p:spPr bwMode="auto">
              <a:xfrm flipH="1" flipV="1">
                <a:off x="8315340" y="2119472"/>
                <a:ext cx="150803" cy="165754"/>
              </a:xfrm>
              <a:prstGeom prst="line">
                <a:avLst/>
              </a:prstGeom>
              <a:noFill/>
              <a:ln w="1270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40" name="Line 209">
                <a:extLst>
                  <a:ext uri="{FF2B5EF4-FFF2-40B4-BE49-F238E27FC236}">
                    <a16:creationId xmlns:a16="http://schemas.microsoft.com/office/drawing/2014/main" id="{F2C90C41-2A76-D5F0-BA42-5D588BB823B7}"/>
                  </a:ext>
                </a:extLst>
              </p:cNvPr>
              <p:cNvSpPr>
                <a:spLocks noChangeShapeType="1"/>
              </p:cNvSpPr>
              <p:nvPr/>
            </p:nvSpPr>
            <p:spPr bwMode="auto">
              <a:xfrm flipH="1">
                <a:off x="8548695" y="2057721"/>
                <a:ext cx="104652" cy="216455"/>
              </a:xfrm>
              <a:prstGeom prst="line">
                <a:avLst/>
              </a:prstGeom>
              <a:noFill/>
              <a:ln w="1270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41" name="Line 210">
                <a:extLst>
                  <a:ext uri="{FF2B5EF4-FFF2-40B4-BE49-F238E27FC236}">
                    <a16:creationId xmlns:a16="http://schemas.microsoft.com/office/drawing/2014/main" id="{D8CFA2AA-7767-7968-62C8-A09FCACC6C54}"/>
                  </a:ext>
                </a:extLst>
              </p:cNvPr>
              <p:cNvSpPr>
                <a:spLocks noChangeShapeType="1"/>
              </p:cNvSpPr>
              <p:nvPr/>
            </p:nvSpPr>
            <p:spPr bwMode="auto">
              <a:xfrm flipH="1" flipV="1">
                <a:off x="8763849" y="2019370"/>
                <a:ext cx="169003" cy="96852"/>
              </a:xfrm>
              <a:prstGeom prst="line">
                <a:avLst/>
              </a:prstGeom>
              <a:noFill/>
              <a:ln w="1270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42" name="Line 211">
                <a:extLst>
                  <a:ext uri="{FF2B5EF4-FFF2-40B4-BE49-F238E27FC236}">
                    <a16:creationId xmlns:a16="http://schemas.microsoft.com/office/drawing/2014/main" id="{565D8EA5-6290-41E9-4190-79CBE6101A43}"/>
                  </a:ext>
                </a:extLst>
              </p:cNvPr>
              <p:cNvSpPr>
                <a:spLocks noChangeShapeType="1"/>
              </p:cNvSpPr>
              <p:nvPr/>
            </p:nvSpPr>
            <p:spPr bwMode="auto">
              <a:xfrm flipH="1">
                <a:off x="9038805" y="1753515"/>
                <a:ext cx="139753" cy="325657"/>
              </a:xfrm>
              <a:prstGeom prst="line">
                <a:avLst/>
              </a:prstGeom>
              <a:noFill/>
              <a:ln w="1270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43" name="Oval 212">
                <a:extLst>
                  <a:ext uri="{FF2B5EF4-FFF2-40B4-BE49-F238E27FC236}">
                    <a16:creationId xmlns:a16="http://schemas.microsoft.com/office/drawing/2014/main" id="{FB09D4F9-3577-1A6B-E081-5D4F1D72761F}"/>
                  </a:ext>
                </a:extLst>
              </p:cNvPr>
              <p:cNvSpPr>
                <a:spLocks noChangeArrowheads="1"/>
              </p:cNvSpPr>
              <p:nvPr/>
            </p:nvSpPr>
            <p:spPr bwMode="auto">
              <a:xfrm>
                <a:off x="8927003" y="2070071"/>
                <a:ext cx="14690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44" name="Oval 213">
                <a:extLst>
                  <a:ext uri="{FF2B5EF4-FFF2-40B4-BE49-F238E27FC236}">
                    <a16:creationId xmlns:a16="http://schemas.microsoft.com/office/drawing/2014/main" id="{027158BD-43E0-CE97-C922-A19D7AAFF4A0}"/>
                  </a:ext>
                </a:extLst>
              </p:cNvPr>
              <p:cNvSpPr>
                <a:spLocks noChangeArrowheads="1"/>
              </p:cNvSpPr>
              <p:nvPr/>
            </p:nvSpPr>
            <p:spPr bwMode="auto">
              <a:xfrm>
                <a:off x="8619547" y="1922518"/>
                <a:ext cx="14755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45" name="Oval 214">
                <a:extLst>
                  <a:ext uri="{FF2B5EF4-FFF2-40B4-BE49-F238E27FC236}">
                    <a16:creationId xmlns:a16="http://schemas.microsoft.com/office/drawing/2014/main" id="{ADD1CEAA-A3AB-25D8-C0B9-AC00A4F1959D}"/>
                  </a:ext>
                </a:extLst>
              </p:cNvPr>
              <p:cNvSpPr>
                <a:spLocks noChangeArrowheads="1"/>
              </p:cNvSpPr>
              <p:nvPr/>
            </p:nvSpPr>
            <p:spPr bwMode="auto">
              <a:xfrm>
                <a:off x="8443393" y="2266375"/>
                <a:ext cx="14690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sp>
            <p:nvSpPr>
              <p:cNvPr id="46" name="Oval 215">
                <a:extLst>
                  <a:ext uri="{FF2B5EF4-FFF2-40B4-BE49-F238E27FC236}">
                    <a16:creationId xmlns:a16="http://schemas.microsoft.com/office/drawing/2014/main" id="{276B92AF-77F3-28A2-E7EC-00EDAFE87546}"/>
                  </a:ext>
                </a:extLst>
              </p:cNvPr>
              <p:cNvSpPr>
                <a:spLocks noChangeArrowheads="1"/>
              </p:cNvSpPr>
              <p:nvPr/>
            </p:nvSpPr>
            <p:spPr bwMode="auto">
              <a:xfrm>
                <a:off x="8191188" y="1990119"/>
                <a:ext cx="14755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243868" tIns="121934" rIns="243868" bIns="121934" numCol="1" anchor="t" anchorCtr="0" compatLnSpc="1">
                <a:prstTxWarp prst="textNoShape">
                  <a:avLst/>
                </a:prstTxWarp>
              </a:bodyPr>
              <a:lstStyle/>
              <a:p>
                <a:pPr defTabSz="2438584"/>
                <a:endParaRPr lang="en-US" sz="4000">
                  <a:solidFill>
                    <a:srgbClr val="57565A"/>
                  </a:solidFill>
                  <a:latin typeface="Open Sans Light"/>
                </a:endParaRPr>
              </a:p>
            </p:txBody>
          </p:sp>
        </p:grpSp>
      </p:grpSp>
    </p:spTree>
    <p:extLst>
      <p:ext uri="{BB962C8B-B14F-4D97-AF65-F5344CB8AC3E}">
        <p14:creationId xmlns:p14="http://schemas.microsoft.com/office/powerpoint/2010/main" val="1108204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93B12E33-910F-7963-56CC-91776839975E}"/>
              </a:ext>
            </a:extLst>
          </p:cNvPr>
          <p:cNvSpPr/>
          <p:nvPr/>
        </p:nvSpPr>
        <p:spPr>
          <a:xfrm>
            <a:off x="575260" y="2948207"/>
            <a:ext cx="10818610" cy="1121711"/>
          </a:xfrm>
          <a:custGeom>
            <a:avLst/>
            <a:gdLst>
              <a:gd name="connsiteX0" fmla="*/ 19847984 w 23603826"/>
              <a:gd name="connsiteY0" fmla="*/ 1413492 h 2447327"/>
              <a:gd name="connsiteX1" fmla="*/ 20374480 w 23603826"/>
              <a:gd name="connsiteY1" fmla="*/ 2355713 h 2447327"/>
              <a:gd name="connsiteX2" fmla="*/ 20374158 w 23603826"/>
              <a:gd name="connsiteY2" fmla="*/ 2368916 h 2447327"/>
              <a:gd name="connsiteX3" fmla="*/ 23550854 w 23603826"/>
              <a:gd name="connsiteY3" fmla="*/ 2368916 h 2447327"/>
              <a:gd name="connsiteX4" fmla="*/ 22824062 w 23603826"/>
              <a:gd name="connsiteY4" fmla="*/ 1080527 h 2447327"/>
              <a:gd name="connsiteX5" fmla="*/ 21154406 w 23603826"/>
              <a:gd name="connsiteY5" fmla="*/ 1048647 h 2447327"/>
              <a:gd name="connsiteX6" fmla="*/ 20057296 w 23603826"/>
              <a:gd name="connsiteY6" fmla="*/ 1058952 h 2447327"/>
              <a:gd name="connsiteX7" fmla="*/ 20019618 w 23603826"/>
              <a:gd name="connsiteY7" fmla="*/ 1036732 h 2447327"/>
              <a:gd name="connsiteX8" fmla="*/ 19494088 w 23603826"/>
              <a:gd name="connsiteY8" fmla="*/ 89037 h 2447327"/>
              <a:gd name="connsiteX9" fmla="*/ 19494088 w 23603826"/>
              <a:gd name="connsiteY9" fmla="*/ 81631 h 2447327"/>
              <a:gd name="connsiteX10" fmla="*/ 16315138 w 23603826"/>
              <a:gd name="connsiteY10" fmla="*/ 81631 h 2447327"/>
              <a:gd name="connsiteX11" fmla="*/ 15790251 w 23603826"/>
              <a:gd name="connsiteY11" fmla="*/ 1036411 h 2447327"/>
              <a:gd name="connsiteX12" fmla="*/ 15753219 w 23603826"/>
              <a:gd name="connsiteY12" fmla="*/ 1058307 h 2447327"/>
              <a:gd name="connsiteX13" fmla="*/ 14673819 w 23603826"/>
              <a:gd name="connsiteY13" fmla="*/ 1059595 h 2447327"/>
              <a:gd name="connsiteX14" fmla="*/ 13040872 w 23603826"/>
              <a:gd name="connsiteY14" fmla="*/ 1046393 h 2447327"/>
              <a:gd name="connsiteX15" fmla="*/ 13034754 w 23603826"/>
              <a:gd name="connsiteY15" fmla="*/ 1049935 h 2447327"/>
              <a:gd name="connsiteX16" fmla="*/ 11940219 w 23603826"/>
              <a:gd name="connsiteY16" fmla="*/ 1058952 h 2447327"/>
              <a:gd name="connsiteX17" fmla="*/ 11902543 w 23603826"/>
              <a:gd name="connsiteY17" fmla="*/ 1037054 h 2447327"/>
              <a:gd name="connsiteX18" fmla="*/ 11377011 w 23603826"/>
              <a:gd name="connsiteY18" fmla="*/ 89359 h 2447327"/>
              <a:gd name="connsiteX19" fmla="*/ 11377011 w 23603826"/>
              <a:gd name="connsiteY19" fmla="*/ 81953 h 2447327"/>
              <a:gd name="connsiteX20" fmla="*/ 8198063 w 23603826"/>
              <a:gd name="connsiteY20" fmla="*/ 81953 h 2447327"/>
              <a:gd name="connsiteX21" fmla="*/ 7673175 w 23603826"/>
              <a:gd name="connsiteY21" fmla="*/ 1036732 h 2447327"/>
              <a:gd name="connsiteX22" fmla="*/ 7635499 w 23603826"/>
              <a:gd name="connsiteY22" fmla="*/ 1058952 h 2447327"/>
              <a:gd name="connsiteX23" fmla="*/ 6540964 w 23603826"/>
              <a:gd name="connsiteY23" fmla="*/ 1049935 h 2447327"/>
              <a:gd name="connsiteX24" fmla="*/ 6534846 w 23603826"/>
              <a:gd name="connsiteY24" fmla="*/ 1046393 h 2447327"/>
              <a:gd name="connsiteX25" fmla="*/ 4901899 w 23603826"/>
              <a:gd name="connsiteY25" fmla="*/ 1059595 h 2447327"/>
              <a:gd name="connsiteX26" fmla="*/ 3822499 w 23603826"/>
              <a:gd name="connsiteY26" fmla="*/ 1058307 h 2447327"/>
              <a:gd name="connsiteX27" fmla="*/ 3785467 w 23603826"/>
              <a:gd name="connsiteY27" fmla="*/ 1036411 h 2447327"/>
              <a:gd name="connsiteX28" fmla="*/ 3260580 w 23603826"/>
              <a:gd name="connsiteY28" fmla="*/ 81631 h 2447327"/>
              <a:gd name="connsiteX29" fmla="*/ 81631 w 23603826"/>
              <a:gd name="connsiteY29" fmla="*/ 81631 h 2447327"/>
              <a:gd name="connsiteX30" fmla="*/ 865419 w 23603826"/>
              <a:gd name="connsiteY30" fmla="*/ 1403831 h 2447327"/>
              <a:gd name="connsiteX31" fmla="*/ 2498366 w 23603826"/>
              <a:gd name="connsiteY31" fmla="*/ 1390629 h 2447327"/>
              <a:gd name="connsiteX32" fmla="*/ 3577766 w 23603826"/>
              <a:gd name="connsiteY32" fmla="*/ 1391917 h 2447327"/>
              <a:gd name="connsiteX33" fmla="*/ 3614798 w 23603826"/>
              <a:gd name="connsiteY33" fmla="*/ 1413814 h 2447327"/>
              <a:gd name="connsiteX34" fmla="*/ 4139685 w 23603826"/>
              <a:gd name="connsiteY34" fmla="*/ 2368594 h 2447327"/>
              <a:gd name="connsiteX35" fmla="*/ 7318635 w 23603826"/>
              <a:gd name="connsiteY35" fmla="*/ 2368594 h 2447327"/>
              <a:gd name="connsiteX36" fmla="*/ 7318635 w 23603826"/>
              <a:gd name="connsiteY36" fmla="*/ 2361187 h 2447327"/>
              <a:gd name="connsiteX37" fmla="*/ 7844166 w 23603826"/>
              <a:gd name="connsiteY37" fmla="*/ 1413492 h 2447327"/>
              <a:gd name="connsiteX38" fmla="*/ 7880876 w 23603826"/>
              <a:gd name="connsiteY38" fmla="*/ 1391917 h 2447327"/>
              <a:gd name="connsiteX39" fmla="*/ 8960276 w 23603826"/>
              <a:gd name="connsiteY39" fmla="*/ 1390629 h 2447327"/>
              <a:gd name="connsiteX40" fmla="*/ 10593223 w 23603826"/>
              <a:gd name="connsiteY40" fmla="*/ 1403831 h 2447327"/>
              <a:gd name="connsiteX41" fmla="*/ 10599341 w 23603826"/>
              <a:gd name="connsiteY41" fmla="*/ 1400289 h 2447327"/>
              <a:gd name="connsiteX42" fmla="*/ 11693876 w 23603826"/>
              <a:gd name="connsiteY42" fmla="*/ 1391273 h 2447327"/>
              <a:gd name="connsiteX43" fmla="*/ 11731552 w 23603826"/>
              <a:gd name="connsiteY43" fmla="*/ 1413170 h 2447327"/>
              <a:gd name="connsiteX44" fmla="*/ 12257084 w 23603826"/>
              <a:gd name="connsiteY44" fmla="*/ 2360865 h 2447327"/>
              <a:gd name="connsiteX45" fmla="*/ 12257084 w 23603826"/>
              <a:gd name="connsiteY45" fmla="*/ 2368272 h 2447327"/>
              <a:gd name="connsiteX46" fmla="*/ 15436033 w 23603826"/>
              <a:gd name="connsiteY46" fmla="*/ 2368272 h 2447327"/>
              <a:gd name="connsiteX47" fmla="*/ 15960920 w 23603826"/>
              <a:gd name="connsiteY47" fmla="*/ 1413492 h 2447327"/>
              <a:gd name="connsiteX48" fmla="*/ 15997951 w 23603826"/>
              <a:gd name="connsiteY48" fmla="*/ 1391595 h 2447327"/>
              <a:gd name="connsiteX49" fmla="*/ 17077352 w 23603826"/>
              <a:gd name="connsiteY49" fmla="*/ 1390307 h 2447327"/>
              <a:gd name="connsiteX50" fmla="*/ 18710298 w 23603826"/>
              <a:gd name="connsiteY50" fmla="*/ 1403509 h 2447327"/>
              <a:gd name="connsiteX51" fmla="*/ 18716418 w 23603826"/>
              <a:gd name="connsiteY51" fmla="*/ 1399967 h 2447327"/>
              <a:gd name="connsiteX52" fmla="*/ 19810952 w 23603826"/>
              <a:gd name="connsiteY52" fmla="*/ 1390951 h 2447327"/>
              <a:gd name="connsiteX53" fmla="*/ 19847984 w 23603826"/>
              <a:gd name="connsiteY53" fmla="*/ 1413492 h 244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3603826" h="2447327">
                <a:moveTo>
                  <a:pt x="19847984" y="1413492"/>
                </a:moveTo>
                <a:cubicBezTo>
                  <a:pt x="20180948" y="1609278"/>
                  <a:pt x="20389294" y="1969615"/>
                  <a:pt x="20374480" y="2355713"/>
                </a:cubicBezTo>
                <a:cubicBezTo>
                  <a:pt x="20374158" y="2360221"/>
                  <a:pt x="20374480" y="2364407"/>
                  <a:pt x="20374158" y="2368916"/>
                </a:cubicBezTo>
                <a:lnTo>
                  <a:pt x="23550854" y="2368916"/>
                </a:lnTo>
                <a:cubicBezTo>
                  <a:pt x="23533786" y="1861417"/>
                  <a:pt x="23275852" y="1370664"/>
                  <a:pt x="22824062" y="1080527"/>
                </a:cubicBezTo>
                <a:cubicBezTo>
                  <a:pt x="22297244" y="742087"/>
                  <a:pt x="21652888" y="754324"/>
                  <a:pt x="21154406" y="1048647"/>
                </a:cubicBezTo>
                <a:cubicBezTo>
                  <a:pt x="20815322" y="1248941"/>
                  <a:pt x="20396700" y="1258602"/>
                  <a:pt x="20057296" y="1058952"/>
                </a:cubicBezTo>
                <a:lnTo>
                  <a:pt x="20019618" y="1036732"/>
                </a:lnTo>
                <a:cubicBezTo>
                  <a:pt x="19685044" y="839980"/>
                  <a:pt x="19479920" y="477067"/>
                  <a:pt x="19494088" y="89037"/>
                </a:cubicBezTo>
                <a:cubicBezTo>
                  <a:pt x="19494088" y="86461"/>
                  <a:pt x="19494088" y="84207"/>
                  <a:pt x="19494088" y="81631"/>
                </a:cubicBezTo>
                <a:lnTo>
                  <a:pt x="16315138" y="81631"/>
                </a:lnTo>
                <a:cubicBezTo>
                  <a:pt x="16321900" y="472237"/>
                  <a:pt x="16127080" y="838370"/>
                  <a:pt x="15790251" y="1036411"/>
                </a:cubicBezTo>
                <a:lnTo>
                  <a:pt x="15753219" y="1058307"/>
                </a:lnTo>
                <a:cubicBezTo>
                  <a:pt x="15420253" y="1254094"/>
                  <a:pt x="15003886" y="1260534"/>
                  <a:pt x="14673819" y="1059595"/>
                </a:cubicBezTo>
                <a:cubicBezTo>
                  <a:pt x="14189828" y="764950"/>
                  <a:pt x="13563827" y="739189"/>
                  <a:pt x="13040872" y="1046393"/>
                </a:cubicBezTo>
                <a:cubicBezTo>
                  <a:pt x="13038940" y="1047681"/>
                  <a:pt x="13036686" y="1048647"/>
                  <a:pt x="13034754" y="1049935"/>
                </a:cubicBezTo>
                <a:cubicBezTo>
                  <a:pt x="12696959" y="1250230"/>
                  <a:pt x="12278658" y="1257636"/>
                  <a:pt x="11940219" y="1058952"/>
                </a:cubicBezTo>
                <a:lnTo>
                  <a:pt x="11902543" y="1037054"/>
                </a:lnTo>
                <a:cubicBezTo>
                  <a:pt x="11567968" y="840302"/>
                  <a:pt x="11362842" y="477389"/>
                  <a:pt x="11377011" y="89359"/>
                </a:cubicBezTo>
                <a:cubicBezTo>
                  <a:pt x="11377011" y="86783"/>
                  <a:pt x="11377011" y="84529"/>
                  <a:pt x="11377011" y="81953"/>
                </a:cubicBezTo>
                <a:lnTo>
                  <a:pt x="8198063" y="81953"/>
                </a:lnTo>
                <a:cubicBezTo>
                  <a:pt x="8204825" y="472559"/>
                  <a:pt x="8010005" y="838692"/>
                  <a:pt x="7673175" y="1036732"/>
                </a:cubicBezTo>
                <a:lnTo>
                  <a:pt x="7635499" y="1058952"/>
                </a:lnTo>
                <a:cubicBezTo>
                  <a:pt x="7296738" y="1257958"/>
                  <a:pt x="6878760" y="1250551"/>
                  <a:pt x="6540964" y="1049935"/>
                </a:cubicBezTo>
                <a:cubicBezTo>
                  <a:pt x="6539032" y="1048647"/>
                  <a:pt x="6536779" y="1047681"/>
                  <a:pt x="6534846" y="1046393"/>
                </a:cubicBezTo>
                <a:cubicBezTo>
                  <a:pt x="6012213" y="739189"/>
                  <a:pt x="5385891" y="764950"/>
                  <a:pt x="4901899" y="1059595"/>
                </a:cubicBezTo>
                <a:cubicBezTo>
                  <a:pt x="4571832" y="1260534"/>
                  <a:pt x="4155464" y="1254094"/>
                  <a:pt x="3822499" y="1058307"/>
                </a:cubicBezTo>
                <a:lnTo>
                  <a:pt x="3785467" y="1036411"/>
                </a:lnTo>
                <a:cubicBezTo>
                  <a:pt x="3448316" y="838370"/>
                  <a:pt x="3253818" y="471915"/>
                  <a:pt x="3260580" y="81631"/>
                </a:cubicBezTo>
                <a:lnTo>
                  <a:pt x="81631" y="81631"/>
                </a:lnTo>
                <a:cubicBezTo>
                  <a:pt x="98375" y="609094"/>
                  <a:pt x="376920" y="1116915"/>
                  <a:pt x="865419" y="1403831"/>
                </a:cubicBezTo>
                <a:cubicBezTo>
                  <a:pt x="1388053" y="1711036"/>
                  <a:pt x="2014375" y="1685274"/>
                  <a:pt x="2498366" y="1390629"/>
                </a:cubicBezTo>
                <a:cubicBezTo>
                  <a:pt x="2828434" y="1189690"/>
                  <a:pt x="3244801" y="1196131"/>
                  <a:pt x="3577766" y="1391917"/>
                </a:cubicBezTo>
                <a:lnTo>
                  <a:pt x="3614798" y="1413814"/>
                </a:lnTo>
                <a:cubicBezTo>
                  <a:pt x="3951950" y="1611854"/>
                  <a:pt x="4146448" y="1978310"/>
                  <a:pt x="4139685" y="2368594"/>
                </a:cubicBezTo>
                <a:lnTo>
                  <a:pt x="7318635" y="2368594"/>
                </a:lnTo>
                <a:cubicBezTo>
                  <a:pt x="7318635" y="2366018"/>
                  <a:pt x="7318635" y="2363763"/>
                  <a:pt x="7318635" y="2361187"/>
                </a:cubicBezTo>
                <a:cubicBezTo>
                  <a:pt x="7304466" y="1973157"/>
                  <a:pt x="7509591" y="1610244"/>
                  <a:pt x="7844166" y="1413492"/>
                </a:cubicBezTo>
                <a:lnTo>
                  <a:pt x="7880876" y="1391917"/>
                </a:lnTo>
                <a:cubicBezTo>
                  <a:pt x="8213841" y="1196131"/>
                  <a:pt x="8630209" y="1189690"/>
                  <a:pt x="8960276" y="1390629"/>
                </a:cubicBezTo>
                <a:cubicBezTo>
                  <a:pt x="9444267" y="1685274"/>
                  <a:pt x="10070268" y="1711036"/>
                  <a:pt x="10593223" y="1403831"/>
                </a:cubicBezTo>
                <a:cubicBezTo>
                  <a:pt x="10595155" y="1402543"/>
                  <a:pt x="10597409" y="1401577"/>
                  <a:pt x="10599341" y="1400289"/>
                </a:cubicBezTo>
                <a:cubicBezTo>
                  <a:pt x="10937136" y="1199995"/>
                  <a:pt x="11355437" y="1192588"/>
                  <a:pt x="11693876" y="1391273"/>
                </a:cubicBezTo>
                <a:lnTo>
                  <a:pt x="11731552" y="1413170"/>
                </a:lnTo>
                <a:cubicBezTo>
                  <a:pt x="12066128" y="1609922"/>
                  <a:pt x="12271252" y="1972835"/>
                  <a:pt x="12257084" y="2360865"/>
                </a:cubicBezTo>
                <a:cubicBezTo>
                  <a:pt x="12257084" y="2363441"/>
                  <a:pt x="12257084" y="2365696"/>
                  <a:pt x="12257084" y="2368272"/>
                </a:cubicBezTo>
                <a:lnTo>
                  <a:pt x="15436033" y="2368272"/>
                </a:lnTo>
                <a:cubicBezTo>
                  <a:pt x="15429270" y="1977665"/>
                  <a:pt x="15624090" y="1611532"/>
                  <a:pt x="15960920" y="1413492"/>
                </a:cubicBezTo>
                <a:lnTo>
                  <a:pt x="15997951" y="1391595"/>
                </a:lnTo>
                <a:cubicBezTo>
                  <a:pt x="16330917" y="1195809"/>
                  <a:pt x="16747284" y="1189369"/>
                  <a:pt x="17077352" y="1390307"/>
                </a:cubicBezTo>
                <a:cubicBezTo>
                  <a:pt x="17561344" y="1684952"/>
                  <a:pt x="18187344" y="1710713"/>
                  <a:pt x="18710298" y="1403509"/>
                </a:cubicBezTo>
                <a:cubicBezTo>
                  <a:pt x="18712230" y="1402222"/>
                  <a:pt x="18714486" y="1401255"/>
                  <a:pt x="18716418" y="1399967"/>
                </a:cubicBezTo>
                <a:cubicBezTo>
                  <a:pt x="19054212" y="1199673"/>
                  <a:pt x="19472512" y="1192267"/>
                  <a:pt x="19810952" y="1390951"/>
                </a:cubicBezTo>
                <a:lnTo>
                  <a:pt x="19847984" y="1413492"/>
                </a:lnTo>
                <a:close/>
              </a:path>
            </a:pathLst>
          </a:custGeom>
          <a:solidFill>
            <a:schemeClr val="accent2">
              <a:lumMod val="20000"/>
              <a:lumOff val="80000"/>
            </a:schemeClr>
          </a:solidFill>
          <a:ln w="32194" cap="flat">
            <a:noFill/>
            <a:prstDash val="solid"/>
            <a:miter/>
          </a:ln>
        </p:spPr>
        <p:txBody>
          <a:bodyPr rtlCol="0" anchor="ctr"/>
          <a:lstStyle/>
          <a:p>
            <a:endParaRPr lang="en-US" sz="1200" dirty="0"/>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0" name="Freeform: Shape 3">
            <a:extLst>
              <a:ext uri="{FF2B5EF4-FFF2-40B4-BE49-F238E27FC236}">
                <a16:creationId xmlns:a16="http://schemas.microsoft.com/office/drawing/2014/main" id="{59A4263E-5CCD-81EC-CFD2-3B279590E06A}"/>
              </a:ext>
            </a:extLst>
          </p:cNvPr>
          <p:cNvSpPr/>
          <p:nvPr/>
        </p:nvSpPr>
        <p:spPr>
          <a:xfrm>
            <a:off x="1263378" y="3780376"/>
            <a:ext cx="147594" cy="88556"/>
          </a:xfrm>
          <a:custGeom>
            <a:avLst/>
            <a:gdLst>
              <a:gd name="connsiteX0" fmla="*/ 313081 w 322016"/>
              <a:gd name="connsiteY0" fmla="*/ 46451 h 193210"/>
              <a:gd name="connsiteX1" fmla="*/ 293438 w 322016"/>
              <a:gd name="connsiteY1" fmla="*/ 26808 h 193210"/>
              <a:gd name="connsiteX2" fmla="*/ 281201 w 322016"/>
              <a:gd name="connsiteY2" fmla="*/ 26808 h 193210"/>
              <a:gd name="connsiteX3" fmla="*/ 175902 w 322016"/>
              <a:gd name="connsiteY3" fmla="*/ 131785 h 193210"/>
              <a:gd name="connsiteX4" fmla="*/ 163665 w 322016"/>
              <a:gd name="connsiteY4" fmla="*/ 131785 h 193210"/>
              <a:gd name="connsiteX5" fmla="*/ 58688 w 322016"/>
              <a:gd name="connsiteY5" fmla="*/ 26808 h 193210"/>
              <a:gd name="connsiteX6" fmla="*/ 46451 w 322016"/>
              <a:gd name="connsiteY6" fmla="*/ 26808 h 193210"/>
              <a:gd name="connsiteX7" fmla="*/ 26808 w 322016"/>
              <a:gd name="connsiteY7" fmla="*/ 46451 h 193210"/>
              <a:gd name="connsiteX8" fmla="*/ 26808 w 322016"/>
              <a:gd name="connsiteY8" fmla="*/ 58687 h 193210"/>
              <a:gd name="connsiteX9" fmla="*/ 163987 w 322016"/>
              <a:gd name="connsiteY9" fmla="*/ 195867 h 193210"/>
              <a:gd name="connsiteX10" fmla="*/ 176224 w 322016"/>
              <a:gd name="connsiteY10" fmla="*/ 195867 h 193210"/>
              <a:gd name="connsiteX11" fmla="*/ 313403 w 322016"/>
              <a:gd name="connsiteY11" fmla="*/ 58687 h 193210"/>
              <a:gd name="connsiteX12" fmla="*/ 313081 w 322016"/>
              <a:gd name="connsiteY12" fmla="*/ 46451 h 19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016" h="193210">
                <a:moveTo>
                  <a:pt x="313081" y="46451"/>
                </a:moveTo>
                <a:lnTo>
                  <a:pt x="293438" y="26808"/>
                </a:lnTo>
                <a:cubicBezTo>
                  <a:pt x="289896" y="23266"/>
                  <a:pt x="284421" y="23266"/>
                  <a:pt x="281201" y="26808"/>
                </a:cubicBezTo>
                <a:lnTo>
                  <a:pt x="175902" y="131785"/>
                </a:lnTo>
                <a:cubicBezTo>
                  <a:pt x="172359" y="135327"/>
                  <a:pt x="166885" y="135327"/>
                  <a:pt x="163665" y="131785"/>
                </a:cubicBezTo>
                <a:lnTo>
                  <a:pt x="58688" y="26808"/>
                </a:lnTo>
                <a:cubicBezTo>
                  <a:pt x="55145" y="23266"/>
                  <a:pt x="49671" y="23266"/>
                  <a:pt x="46451" y="26808"/>
                </a:cubicBezTo>
                <a:lnTo>
                  <a:pt x="26808" y="46451"/>
                </a:lnTo>
                <a:cubicBezTo>
                  <a:pt x="23266" y="49993"/>
                  <a:pt x="23266" y="55467"/>
                  <a:pt x="26808" y="58687"/>
                </a:cubicBezTo>
                <a:lnTo>
                  <a:pt x="163987" y="195867"/>
                </a:lnTo>
                <a:cubicBezTo>
                  <a:pt x="167529" y="199409"/>
                  <a:pt x="173003" y="199409"/>
                  <a:pt x="176224" y="195867"/>
                </a:cubicBezTo>
                <a:lnTo>
                  <a:pt x="313403" y="58687"/>
                </a:lnTo>
                <a:cubicBezTo>
                  <a:pt x="316301" y="55145"/>
                  <a:pt x="316301" y="49671"/>
                  <a:pt x="313081" y="46451"/>
                </a:cubicBezTo>
                <a:close/>
              </a:path>
            </a:pathLst>
          </a:custGeom>
          <a:solidFill>
            <a:schemeClr val="bg2">
              <a:lumMod val="25000"/>
            </a:schemeClr>
          </a:solidFill>
          <a:ln w="9525" cap="flat">
            <a:noFill/>
            <a:prstDash val="solid"/>
            <a:miter/>
          </a:ln>
        </p:spPr>
        <p:txBody>
          <a:bodyPr rtlCol="0" anchor="ctr"/>
          <a:lstStyle/>
          <a:p>
            <a:endParaRPr lang="en-US" sz="1200"/>
          </a:p>
        </p:txBody>
      </p:sp>
      <p:sp>
        <p:nvSpPr>
          <p:cNvPr id="11" name="Freeform: Shape 4">
            <a:extLst>
              <a:ext uri="{FF2B5EF4-FFF2-40B4-BE49-F238E27FC236}">
                <a16:creationId xmlns:a16="http://schemas.microsoft.com/office/drawing/2014/main" id="{B16D529E-98A4-AD5A-9D1A-E96AAA26B8FE}"/>
              </a:ext>
            </a:extLst>
          </p:cNvPr>
          <p:cNvSpPr/>
          <p:nvPr/>
        </p:nvSpPr>
        <p:spPr>
          <a:xfrm>
            <a:off x="3123313" y="3137311"/>
            <a:ext cx="147594" cy="88556"/>
          </a:xfrm>
          <a:custGeom>
            <a:avLst/>
            <a:gdLst>
              <a:gd name="connsiteX0" fmla="*/ 26894 w 322016"/>
              <a:gd name="connsiteY0" fmla="*/ 176224 h 193210"/>
              <a:gd name="connsiteX1" fmla="*/ 46538 w 322016"/>
              <a:gd name="connsiteY1" fmla="*/ 195867 h 193210"/>
              <a:gd name="connsiteX2" fmla="*/ 58774 w 322016"/>
              <a:gd name="connsiteY2" fmla="*/ 195867 h 193210"/>
              <a:gd name="connsiteX3" fmla="*/ 163752 w 322016"/>
              <a:gd name="connsiteY3" fmla="*/ 90889 h 193210"/>
              <a:gd name="connsiteX4" fmla="*/ 175988 w 322016"/>
              <a:gd name="connsiteY4" fmla="*/ 90889 h 193210"/>
              <a:gd name="connsiteX5" fmla="*/ 280966 w 322016"/>
              <a:gd name="connsiteY5" fmla="*/ 195867 h 193210"/>
              <a:gd name="connsiteX6" fmla="*/ 293202 w 322016"/>
              <a:gd name="connsiteY6" fmla="*/ 195867 h 193210"/>
              <a:gd name="connsiteX7" fmla="*/ 312846 w 322016"/>
              <a:gd name="connsiteY7" fmla="*/ 176224 h 193210"/>
              <a:gd name="connsiteX8" fmla="*/ 312846 w 322016"/>
              <a:gd name="connsiteY8" fmla="*/ 163987 h 193210"/>
              <a:gd name="connsiteX9" fmla="*/ 175666 w 322016"/>
              <a:gd name="connsiteY9" fmla="*/ 26808 h 193210"/>
              <a:gd name="connsiteX10" fmla="*/ 163429 w 322016"/>
              <a:gd name="connsiteY10" fmla="*/ 26808 h 193210"/>
              <a:gd name="connsiteX11" fmla="*/ 26250 w 322016"/>
              <a:gd name="connsiteY11" fmla="*/ 163987 h 193210"/>
              <a:gd name="connsiteX12" fmla="*/ 26894 w 322016"/>
              <a:gd name="connsiteY12" fmla="*/ 176224 h 19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016" h="193210">
                <a:moveTo>
                  <a:pt x="26894" y="176224"/>
                </a:moveTo>
                <a:lnTo>
                  <a:pt x="46538" y="195867"/>
                </a:lnTo>
                <a:cubicBezTo>
                  <a:pt x="50080" y="199409"/>
                  <a:pt x="55554" y="199409"/>
                  <a:pt x="58774" y="195867"/>
                </a:cubicBezTo>
                <a:lnTo>
                  <a:pt x="163752" y="90889"/>
                </a:lnTo>
                <a:cubicBezTo>
                  <a:pt x="167294" y="87347"/>
                  <a:pt x="172768" y="87347"/>
                  <a:pt x="175988" y="90889"/>
                </a:cubicBezTo>
                <a:lnTo>
                  <a:pt x="280966" y="195867"/>
                </a:lnTo>
                <a:cubicBezTo>
                  <a:pt x="284508" y="199409"/>
                  <a:pt x="289982" y="199409"/>
                  <a:pt x="293202" y="195867"/>
                </a:cubicBezTo>
                <a:lnTo>
                  <a:pt x="312846" y="176224"/>
                </a:lnTo>
                <a:cubicBezTo>
                  <a:pt x="316387" y="172681"/>
                  <a:pt x="316387" y="167207"/>
                  <a:pt x="312846" y="163987"/>
                </a:cubicBezTo>
                <a:lnTo>
                  <a:pt x="175666" y="26808"/>
                </a:lnTo>
                <a:cubicBezTo>
                  <a:pt x="172124" y="23266"/>
                  <a:pt x="166650" y="23266"/>
                  <a:pt x="163429" y="26808"/>
                </a:cubicBezTo>
                <a:lnTo>
                  <a:pt x="26250" y="163987"/>
                </a:lnTo>
                <a:cubicBezTo>
                  <a:pt x="23352" y="167207"/>
                  <a:pt x="23352" y="172681"/>
                  <a:pt x="26894" y="176224"/>
                </a:cubicBezTo>
                <a:close/>
              </a:path>
            </a:pathLst>
          </a:custGeom>
          <a:solidFill>
            <a:schemeClr val="tx1"/>
          </a:solidFill>
          <a:ln w="9525" cap="flat">
            <a:noFill/>
            <a:prstDash val="solid"/>
            <a:miter/>
          </a:ln>
        </p:spPr>
        <p:txBody>
          <a:bodyPr rtlCol="0" anchor="ctr"/>
          <a:lstStyle/>
          <a:p>
            <a:endParaRPr lang="en-US" sz="1200"/>
          </a:p>
        </p:txBody>
      </p:sp>
      <p:sp>
        <p:nvSpPr>
          <p:cNvPr id="12" name="Freeform: Shape 5">
            <a:extLst>
              <a:ext uri="{FF2B5EF4-FFF2-40B4-BE49-F238E27FC236}">
                <a16:creationId xmlns:a16="http://schemas.microsoft.com/office/drawing/2014/main" id="{CE584F1A-8581-F40F-ACB3-F2CA85B88403}"/>
              </a:ext>
            </a:extLst>
          </p:cNvPr>
          <p:cNvSpPr/>
          <p:nvPr/>
        </p:nvSpPr>
        <p:spPr>
          <a:xfrm>
            <a:off x="4983917" y="3780376"/>
            <a:ext cx="147594" cy="88556"/>
          </a:xfrm>
          <a:custGeom>
            <a:avLst/>
            <a:gdLst>
              <a:gd name="connsiteX0" fmla="*/ 312759 w 322016"/>
              <a:gd name="connsiteY0" fmla="*/ 46451 h 193210"/>
              <a:gd name="connsiteX1" fmla="*/ 293115 w 322016"/>
              <a:gd name="connsiteY1" fmla="*/ 26808 h 193210"/>
              <a:gd name="connsiteX2" fmla="*/ 280879 w 322016"/>
              <a:gd name="connsiteY2" fmla="*/ 26808 h 193210"/>
              <a:gd name="connsiteX3" fmla="*/ 175901 w 322016"/>
              <a:gd name="connsiteY3" fmla="*/ 131785 h 193210"/>
              <a:gd name="connsiteX4" fmla="*/ 163665 w 322016"/>
              <a:gd name="connsiteY4" fmla="*/ 131785 h 193210"/>
              <a:gd name="connsiteX5" fmla="*/ 58687 w 322016"/>
              <a:gd name="connsiteY5" fmla="*/ 26808 h 193210"/>
              <a:gd name="connsiteX6" fmla="*/ 46450 w 322016"/>
              <a:gd name="connsiteY6" fmla="*/ 26808 h 193210"/>
              <a:gd name="connsiteX7" fmla="*/ 26808 w 322016"/>
              <a:gd name="connsiteY7" fmla="*/ 46451 h 193210"/>
              <a:gd name="connsiteX8" fmla="*/ 26808 w 322016"/>
              <a:gd name="connsiteY8" fmla="*/ 58687 h 193210"/>
              <a:gd name="connsiteX9" fmla="*/ 163987 w 322016"/>
              <a:gd name="connsiteY9" fmla="*/ 195867 h 193210"/>
              <a:gd name="connsiteX10" fmla="*/ 176224 w 322016"/>
              <a:gd name="connsiteY10" fmla="*/ 195867 h 193210"/>
              <a:gd name="connsiteX11" fmla="*/ 313402 w 322016"/>
              <a:gd name="connsiteY11" fmla="*/ 58687 h 193210"/>
              <a:gd name="connsiteX12" fmla="*/ 312759 w 322016"/>
              <a:gd name="connsiteY12" fmla="*/ 46451 h 19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016" h="193210">
                <a:moveTo>
                  <a:pt x="312759" y="46451"/>
                </a:moveTo>
                <a:lnTo>
                  <a:pt x="293115" y="26808"/>
                </a:lnTo>
                <a:cubicBezTo>
                  <a:pt x="289573" y="23266"/>
                  <a:pt x="284099" y="23266"/>
                  <a:pt x="280879" y="26808"/>
                </a:cubicBezTo>
                <a:lnTo>
                  <a:pt x="175901" y="131785"/>
                </a:lnTo>
                <a:cubicBezTo>
                  <a:pt x="172359" y="135327"/>
                  <a:pt x="166885" y="135327"/>
                  <a:pt x="163665" y="131785"/>
                </a:cubicBezTo>
                <a:lnTo>
                  <a:pt x="58687" y="26808"/>
                </a:lnTo>
                <a:cubicBezTo>
                  <a:pt x="55145" y="23266"/>
                  <a:pt x="49670" y="23266"/>
                  <a:pt x="46450" y="26808"/>
                </a:cubicBezTo>
                <a:lnTo>
                  <a:pt x="26808" y="46451"/>
                </a:lnTo>
                <a:cubicBezTo>
                  <a:pt x="23266" y="49993"/>
                  <a:pt x="23266" y="55467"/>
                  <a:pt x="26808" y="58687"/>
                </a:cubicBezTo>
                <a:lnTo>
                  <a:pt x="163987" y="195867"/>
                </a:lnTo>
                <a:cubicBezTo>
                  <a:pt x="167529" y="199409"/>
                  <a:pt x="173003" y="199409"/>
                  <a:pt x="176224" y="195867"/>
                </a:cubicBezTo>
                <a:lnTo>
                  <a:pt x="313402" y="58687"/>
                </a:lnTo>
                <a:cubicBezTo>
                  <a:pt x="315979" y="55145"/>
                  <a:pt x="315979" y="49671"/>
                  <a:pt x="312759" y="46451"/>
                </a:cubicBezTo>
                <a:close/>
              </a:path>
            </a:pathLst>
          </a:custGeom>
          <a:solidFill>
            <a:schemeClr val="bg2">
              <a:lumMod val="25000"/>
            </a:schemeClr>
          </a:solidFill>
          <a:ln w="9525" cap="flat">
            <a:noFill/>
            <a:prstDash val="solid"/>
            <a:miter/>
          </a:ln>
        </p:spPr>
        <p:txBody>
          <a:bodyPr rtlCol="0" anchor="ctr"/>
          <a:lstStyle/>
          <a:p>
            <a:endParaRPr lang="en-US" sz="1200"/>
          </a:p>
        </p:txBody>
      </p:sp>
      <p:sp>
        <p:nvSpPr>
          <p:cNvPr id="13" name="Freeform: Shape 6">
            <a:extLst>
              <a:ext uri="{FF2B5EF4-FFF2-40B4-BE49-F238E27FC236}">
                <a16:creationId xmlns:a16="http://schemas.microsoft.com/office/drawing/2014/main" id="{A847BF1A-5AA3-2B4E-BC86-380E46184826}"/>
              </a:ext>
            </a:extLst>
          </p:cNvPr>
          <p:cNvSpPr/>
          <p:nvPr/>
        </p:nvSpPr>
        <p:spPr>
          <a:xfrm>
            <a:off x="6843704" y="3137311"/>
            <a:ext cx="147594" cy="88556"/>
          </a:xfrm>
          <a:custGeom>
            <a:avLst/>
            <a:gdLst>
              <a:gd name="connsiteX0" fmla="*/ 26895 w 322016"/>
              <a:gd name="connsiteY0" fmla="*/ 176224 h 193210"/>
              <a:gd name="connsiteX1" fmla="*/ 46537 w 322016"/>
              <a:gd name="connsiteY1" fmla="*/ 195867 h 193210"/>
              <a:gd name="connsiteX2" fmla="*/ 58774 w 322016"/>
              <a:gd name="connsiteY2" fmla="*/ 195867 h 193210"/>
              <a:gd name="connsiteX3" fmla="*/ 163752 w 322016"/>
              <a:gd name="connsiteY3" fmla="*/ 90889 h 193210"/>
              <a:gd name="connsiteX4" fmla="*/ 175989 w 322016"/>
              <a:gd name="connsiteY4" fmla="*/ 90889 h 193210"/>
              <a:gd name="connsiteX5" fmla="*/ 280966 w 322016"/>
              <a:gd name="connsiteY5" fmla="*/ 195867 h 193210"/>
              <a:gd name="connsiteX6" fmla="*/ 293202 w 322016"/>
              <a:gd name="connsiteY6" fmla="*/ 195867 h 193210"/>
              <a:gd name="connsiteX7" fmla="*/ 312846 w 322016"/>
              <a:gd name="connsiteY7" fmla="*/ 176224 h 193210"/>
              <a:gd name="connsiteX8" fmla="*/ 312846 w 322016"/>
              <a:gd name="connsiteY8" fmla="*/ 163987 h 193210"/>
              <a:gd name="connsiteX9" fmla="*/ 175667 w 322016"/>
              <a:gd name="connsiteY9" fmla="*/ 26808 h 193210"/>
              <a:gd name="connsiteX10" fmla="*/ 163430 w 322016"/>
              <a:gd name="connsiteY10" fmla="*/ 26808 h 193210"/>
              <a:gd name="connsiteX11" fmla="*/ 26250 w 322016"/>
              <a:gd name="connsiteY11" fmla="*/ 163987 h 193210"/>
              <a:gd name="connsiteX12" fmla="*/ 26895 w 322016"/>
              <a:gd name="connsiteY12" fmla="*/ 176224 h 19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016" h="193210">
                <a:moveTo>
                  <a:pt x="26895" y="176224"/>
                </a:moveTo>
                <a:lnTo>
                  <a:pt x="46537" y="195867"/>
                </a:lnTo>
                <a:cubicBezTo>
                  <a:pt x="50080" y="199409"/>
                  <a:pt x="55554" y="199409"/>
                  <a:pt x="58774" y="195867"/>
                </a:cubicBezTo>
                <a:lnTo>
                  <a:pt x="163752" y="90889"/>
                </a:lnTo>
                <a:cubicBezTo>
                  <a:pt x="167294" y="87347"/>
                  <a:pt x="172768" y="87347"/>
                  <a:pt x="175989" y="90889"/>
                </a:cubicBezTo>
                <a:lnTo>
                  <a:pt x="280966" y="195867"/>
                </a:lnTo>
                <a:cubicBezTo>
                  <a:pt x="284508" y="199409"/>
                  <a:pt x="289982" y="199409"/>
                  <a:pt x="293202" y="195867"/>
                </a:cubicBezTo>
                <a:lnTo>
                  <a:pt x="312846" y="176224"/>
                </a:lnTo>
                <a:cubicBezTo>
                  <a:pt x="316388" y="172681"/>
                  <a:pt x="316388" y="167207"/>
                  <a:pt x="312846" y="163987"/>
                </a:cubicBezTo>
                <a:lnTo>
                  <a:pt x="175667" y="26808"/>
                </a:lnTo>
                <a:cubicBezTo>
                  <a:pt x="172124" y="23266"/>
                  <a:pt x="166650" y="23266"/>
                  <a:pt x="163430" y="26808"/>
                </a:cubicBezTo>
                <a:lnTo>
                  <a:pt x="26250" y="163987"/>
                </a:lnTo>
                <a:cubicBezTo>
                  <a:pt x="23352" y="167207"/>
                  <a:pt x="23352" y="172681"/>
                  <a:pt x="26895" y="176224"/>
                </a:cubicBezTo>
                <a:close/>
              </a:path>
            </a:pathLst>
          </a:custGeom>
          <a:solidFill>
            <a:schemeClr val="tx1"/>
          </a:solidFill>
          <a:ln w="9525" cap="flat">
            <a:noFill/>
            <a:prstDash val="solid"/>
            <a:miter/>
          </a:ln>
        </p:spPr>
        <p:txBody>
          <a:bodyPr rtlCol="0" anchor="ctr"/>
          <a:lstStyle/>
          <a:p>
            <a:endParaRPr lang="en-US" sz="1200"/>
          </a:p>
        </p:txBody>
      </p:sp>
      <p:sp>
        <p:nvSpPr>
          <p:cNvPr id="14" name="Freeform: Shape 7">
            <a:extLst>
              <a:ext uri="{FF2B5EF4-FFF2-40B4-BE49-F238E27FC236}">
                <a16:creationId xmlns:a16="http://schemas.microsoft.com/office/drawing/2014/main" id="{6F97BBA7-618B-4963-258D-C8BC783B782C}"/>
              </a:ext>
            </a:extLst>
          </p:cNvPr>
          <p:cNvSpPr/>
          <p:nvPr/>
        </p:nvSpPr>
        <p:spPr>
          <a:xfrm>
            <a:off x="8704161" y="3780376"/>
            <a:ext cx="147594" cy="88556"/>
          </a:xfrm>
          <a:custGeom>
            <a:avLst/>
            <a:gdLst>
              <a:gd name="connsiteX0" fmla="*/ 312759 w 322016"/>
              <a:gd name="connsiteY0" fmla="*/ 46451 h 193210"/>
              <a:gd name="connsiteX1" fmla="*/ 293116 w 322016"/>
              <a:gd name="connsiteY1" fmla="*/ 26808 h 193210"/>
              <a:gd name="connsiteX2" fmla="*/ 280879 w 322016"/>
              <a:gd name="connsiteY2" fmla="*/ 26808 h 193210"/>
              <a:gd name="connsiteX3" fmla="*/ 175901 w 322016"/>
              <a:gd name="connsiteY3" fmla="*/ 131785 h 193210"/>
              <a:gd name="connsiteX4" fmla="*/ 163665 w 322016"/>
              <a:gd name="connsiteY4" fmla="*/ 131785 h 193210"/>
              <a:gd name="connsiteX5" fmla="*/ 58687 w 322016"/>
              <a:gd name="connsiteY5" fmla="*/ 26808 h 193210"/>
              <a:gd name="connsiteX6" fmla="*/ 46450 w 322016"/>
              <a:gd name="connsiteY6" fmla="*/ 26808 h 193210"/>
              <a:gd name="connsiteX7" fmla="*/ 26808 w 322016"/>
              <a:gd name="connsiteY7" fmla="*/ 46451 h 193210"/>
              <a:gd name="connsiteX8" fmla="*/ 26808 w 322016"/>
              <a:gd name="connsiteY8" fmla="*/ 58687 h 193210"/>
              <a:gd name="connsiteX9" fmla="*/ 163987 w 322016"/>
              <a:gd name="connsiteY9" fmla="*/ 195867 h 193210"/>
              <a:gd name="connsiteX10" fmla="*/ 176224 w 322016"/>
              <a:gd name="connsiteY10" fmla="*/ 195867 h 193210"/>
              <a:gd name="connsiteX11" fmla="*/ 313403 w 322016"/>
              <a:gd name="connsiteY11" fmla="*/ 58687 h 193210"/>
              <a:gd name="connsiteX12" fmla="*/ 312759 w 322016"/>
              <a:gd name="connsiteY12" fmla="*/ 46451 h 19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016" h="193210">
                <a:moveTo>
                  <a:pt x="312759" y="46451"/>
                </a:moveTo>
                <a:lnTo>
                  <a:pt x="293116" y="26808"/>
                </a:lnTo>
                <a:cubicBezTo>
                  <a:pt x="289572" y="23266"/>
                  <a:pt x="284099" y="23266"/>
                  <a:pt x="280879" y="26808"/>
                </a:cubicBezTo>
                <a:lnTo>
                  <a:pt x="175901" y="131785"/>
                </a:lnTo>
                <a:cubicBezTo>
                  <a:pt x="172360" y="135327"/>
                  <a:pt x="166884" y="135327"/>
                  <a:pt x="163665" y="131785"/>
                </a:cubicBezTo>
                <a:lnTo>
                  <a:pt x="58687" y="26808"/>
                </a:lnTo>
                <a:cubicBezTo>
                  <a:pt x="55145" y="23266"/>
                  <a:pt x="49671" y="23266"/>
                  <a:pt x="46450" y="26808"/>
                </a:cubicBezTo>
                <a:lnTo>
                  <a:pt x="26808" y="46451"/>
                </a:lnTo>
                <a:cubicBezTo>
                  <a:pt x="23266" y="49993"/>
                  <a:pt x="23266" y="55467"/>
                  <a:pt x="26808" y="58687"/>
                </a:cubicBezTo>
                <a:lnTo>
                  <a:pt x="163987" y="195867"/>
                </a:lnTo>
                <a:cubicBezTo>
                  <a:pt x="167529" y="199409"/>
                  <a:pt x="173002" y="199409"/>
                  <a:pt x="176224" y="195867"/>
                </a:cubicBezTo>
                <a:lnTo>
                  <a:pt x="313403" y="58687"/>
                </a:lnTo>
                <a:cubicBezTo>
                  <a:pt x="316300" y="55145"/>
                  <a:pt x="316300" y="49671"/>
                  <a:pt x="312759" y="46451"/>
                </a:cubicBezTo>
                <a:close/>
              </a:path>
            </a:pathLst>
          </a:custGeom>
          <a:solidFill>
            <a:schemeClr val="bg2">
              <a:lumMod val="25000"/>
            </a:schemeClr>
          </a:solidFill>
          <a:ln w="9525" cap="flat">
            <a:noFill/>
            <a:prstDash val="solid"/>
            <a:miter/>
          </a:ln>
        </p:spPr>
        <p:txBody>
          <a:bodyPr rtlCol="0" anchor="ctr"/>
          <a:lstStyle/>
          <a:p>
            <a:endParaRPr lang="en-US" sz="1200"/>
          </a:p>
        </p:txBody>
      </p:sp>
      <p:sp>
        <p:nvSpPr>
          <p:cNvPr id="15" name="Freeform: Shape 8">
            <a:extLst>
              <a:ext uri="{FF2B5EF4-FFF2-40B4-BE49-F238E27FC236}">
                <a16:creationId xmlns:a16="http://schemas.microsoft.com/office/drawing/2014/main" id="{B9D5D8E9-8DC5-9B50-6C08-0ABCA8F10F54}"/>
              </a:ext>
            </a:extLst>
          </p:cNvPr>
          <p:cNvSpPr/>
          <p:nvPr/>
        </p:nvSpPr>
        <p:spPr>
          <a:xfrm>
            <a:off x="10564058" y="3137311"/>
            <a:ext cx="147594" cy="88556"/>
          </a:xfrm>
          <a:custGeom>
            <a:avLst/>
            <a:gdLst>
              <a:gd name="connsiteX0" fmla="*/ 26655 w 322016"/>
              <a:gd name="connsiteY0" fmla="*/ 176224 h 193210"/>
              <a:gd name="connsiteX1" fmla="*/ 46297 w 322016"/>
              <a:gd name="connsiteY1" fmla="*/ 195867 h 193210"/>
              <a:gd name="connsiteX2" fmla="*/ 58534 w 322016"/>
              <a:gd name="connsiteY2" fmla="*/ 195867 h 193210"/>
              <a:gd name="connsiteX3" fmla="*/ 163512 w 322016"/>
              <a:gd name="connsiteY3" fmla="*/ 90889 h 193210"/>
              <a:gd name="connsiteX4" fmla="*/ 175748 w 322016"/>
              <a:gd name="connsiteY4" fmla="*/ 90889 h 193210"/>
              <a:gd name="connsiteX5" fmla="*/ 280726 w 322016"/>
              <a:gd name="connsiteY5" fmla="*/ 195867 h 193210"/>
              <a:gd name="connsiteX6" fmla="*/ 292963 w 322016"/>
              <a:gd name="connsiteY6" fmla="*/ 195867 h 193210"/>
              <a:gd name="connsiteX7" fmla="*/ 312606 w 322016"/>
              <a:gd name="connsiteY7" fmla="*/ 176224 h 193210"/>
              <a:gd name="connsiteX8" fmla="*/ 312606 w 322016"/>
              <a:gd name="connsiteY8" fmla="*/ 163987 h 193210"/>
              <a:gd name="connsiteX9" fmla="*/ 175426 w 322016"/>
              <a:gd name="connsiteY9" fmla="*/ 26808 h 193210"/>
              <a:gd name="connsiteX10" fmla="*/ 163189 w 322016"/>
              <a:gd name="connsiteY10" fmla="*/ 26808 h 193210"/>
              <a:gd name="connsiteX11" fmla="*/ 26010 w 322016"/>
              <a:gd name="connsiteY11" fmla="*/ 163987 h 193210"/>
              <a:gd name="connsiteX12" fmla="*/ 26655 w 322016"/>
              <a:gd name="connsiteY12" fmla="*/ 176224 h 19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2016" h="193210">
                <a:moveTo>
                  <a:pt x="26655" y="176224"/>
                </a:moveTo>
                <a:lnTo>
                  <a:pt x="46297" y="195867"/>
                </a:lnTo>
                <a:cubicBezTo>
                  <a:pt x="49839" y="199409"/>
                  <a:pt x="55315" y="199409"/>
                  <a:pt x="58534" y="195867"/>
                </a:cubicBezTo>
                <a:lnTo>
                  <a:pt x="163512" y="90889"/>
                </a:lnTo>
                <a:cubicBezTo>
                  <a:pt x="167053" y="87347"/>
                  <a:pt x="172527" y="87347"/>
                  <a:pt x="175748" y="90889"/>
                </a:cubicBezTo>
                <a:lnTo>
                  <a:pt x="280726" y="195867"/>
                </a:lnTo>
                <a:cubicBezTo>
                  <a:pt x="284268" y="199409"/>
                  <a:pt x="289742" y="199409"/>
                  <a:pt x="292963" y="195867"/>
                </a:cubicBezTo>
                <a:lnTo>
                  <a:pt x="312606" y="176224"/>
                </a:lnTo>
                <a:cubicBezTo>
                  <a:pt x="316147" y="172681"/>
                  <a:pt x="316147" y="167207"/>
                  <a:pt x="312606" y="163987"/>
                </a:cubicBezTo>
                <a:lnTo>
                  <a:pt x="175426" y="26808"/>
                </a:lnTo>
                <a:cubicBezTo>
                  <a:pt x="171884" y="23266"/>
                  <a:pt x="166409" y="23266"/>
                  <a:pt x="163189" y="26808"/>
                </a:cubicBezTo>
                <a:lnTo>
                  <a:pt x="26010" y="163987"/>
                </a:lnTo>
                <a:cubicBezTo>
                  <a:pt x="23433" y="167207"/>
                  <a:pt x="23433" y="172681"/>
                  <a:pt x="26655" y="176224"/>
                </a:cubicBezTo>
                <a:close/>
              </a:path>
            </a:pathLst>
          </a:custGeom>
          <a:solidFill>
            <a:schemeClr val="tx1"/>
          </a:solidFill>
          <a:ln w="9525" cap="flat">
            <a:noFill/>
            <a:prstDash val="solid"/>
            <a:miter/>
          </a:ln>
        </p:spPr>
        <p:txBody>
          <a:bodyPr rtlCol="0" anchor="ctr"/>
          <a:lstStyle/>
          <a:p>
            <a:endParaRPr lang="en-US" sz="1200"/>
          </a:p>
        </p:txBody>
      </p:sp>
      <p:sp>
        <p:nvSpPr>
          <p:cNvPr id="22" name="Freeform: Shape 21">
            <a:extLst>
              <a:ext uri="{FF2B5EF4-FFF2-40B4-BE49-F238E27FC236}">
                <a16:creationId xmlns:a16="http://schemas.microsoft.com/office/drawing/2014/main" id="{E60C6AF6-D829-3359-D557-189285CBDBFB}"/>
              </a:ext>
            </a:extLst>
          </p:cNvPr>
          <p:cNvSpPr/>
          <p:nvPr/>
        </p:nvSpPr>
        <p:spPr>
          <a:xfrm>
            <a:off x="575260" y="2197841"/>
            <a:ext cx="1520214" cy="767487"/>
          </a:xfrm>
          <a:custGeom>
            <a:avLst/>
            <a:gdLst>
              <a:gd name="connsiteX0" fmla="*/ 106104 w 3316772"/>
              <a:gd name="connsiteY0" fmla="*/ 1621515 h 1674487"/>
              <a:gd name="connsiteX1" fmla="*/ 354379 w 3316772"/>
              <a:gd name="connsiteY1" fmla="*/ 823879 h 1674487"/>
              <a:gd name="connsiteX2" fmla="*/ 1676258 w 3316772"/>
              <a:gd name="connsiteY2" fmla="*/ 106426 h 1674487"/>
              <a:gd name="connsiteX3" fmla="*/ 2407880 w 3316772"/>
              <a:gd name="connsiteY3" fmla="*/ 289331 h 1674487"/>
              <a:gd name="connsiteX4" fmla="*/ 3234819 w 3316772"/>
              <a:gd name="connsiteY4" fmla="*/ 1621515 h 1674487"/>
              <a:gd name="connsiteX5" fmla="*/ 3259936 w 3316772"/>
              <a:gd name="connsiteY5" fmla="*/ 1621515 h 1674487"/>
              <a:gd name="connsiteX6" fmla="*/ 2419794 w 3316772"/>
              <a:gd name="connsiteY6" fmla="*/ 267434 h 1674487"/>
              <a:gd name="connsiteX7" fmla="*/ 1676258 w 3316772"/>
              <a:gd name="connsiteY7" fmla="*/ 81631 h 1674487"/>
              <a:gd name="connsiteX8" fmla="*/ 333448 w 3316772"/>
              <a:gd name="connsiteY8" fmla="*/ 810354 h 1674487"/>
              <a:gd name="connsiteX9" fmla="*/ 81631 w 3316772"/>
              <a:gd name="connsiteY9" fmla="*/ 1621515 h 1674487"/>
              <a:gd name="connsiteX10" fmla="*/ 106104 w 3316772"/>
              <a:gd name="connsiteY10" fmla="*/ 1621515 h 16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6772" h="1674487">
                <a:moveTo>
                  <a:pt x="106104" y="1621515"/>
                </a:moveTo>
                <a:cubicBezTo>
                  <a:pt x="114154" y="1341360"/>
                  <a:pt x="198201" y="1067324"/>
                  <a:pt x="354379" y="823879"/>
                </a:cubicBezTo>
                <a:cubicBezTo>
                  <a:pt x="642584" y="374666"/>
                  <a:pt x="1136557" y="106426"/>
                  <a:pt x="1676258" y="106426"/>
                </a:cubicBezTo>
                <a:cubicBezTo>
                  <a:pt x="1931295" y="106426"/>
                  <a:pt x="2184400" y="169863"/>
                  <a:pt x="2407880" y="289331"/>
                </a:cubicBezTo>
                <a:cubicBezTo>
                  <a:pt x="2907005" y="556283"/>
                  <a:pt x="3217752" y="1061205"/>
                  <a:pt x="3234819" y="1621515"/>
                </a:cubicBezTo>
                <a:lnTo>
                  <a:pt x="3259936" y="1621515"/>
                </a:lnTo>
                <a:cubicBezTo>
                  <a:pt x="3242869" y="1073764"/>
                  <a:pt x="2943394" y="547589"/>
                  <a:pt x="2419794" y="267434"/>
                </a:cubicBezTo>
                <a:cubicBezTo>
                  <a:pt x="2184400" y="141526"/>
                  <a:pt x="1929041" y="81631"/>
                  <a:pt x="1676258" y="81631"/>
                </a:cubicBezTo>
                <a:cubicBezTo>
                  <a:pt x="1149438" y="81631"/>
                  <a:pt x="633889" y="342142"/>
                  <a:pt x="333448" y="810354"/>
                </a:cubicBezTo>
                <a:cubicBezTo>
                  <a:pt x="171151" y="1063460"/>
                  <a:pt x="90003" y="1343614"/>
                  <a:pt x="81631" y="1621515"/>
                </a:cubicBezTo>
                <a:lnTo>
                  <a:pt x="106104" y="1621515"/>
                </a:lnTo>
                <a:close/>
              </a:path>
            </a:pathLst>
          </a:custGeom>
          <a:solidFill>
            <a:srgbClr val="995DB3"/>
          </a:solidFill>
          <a:ln w="32194" cap="flat">
            <a:solidFill>
              <a:srgbClr val="995DB3"/>
            </a:solidFill>
            <a:prstDash val="solid"/>
            <a:miter/>
          </a:ln>
        </p:spPr>
        <p:txBody>
          <a:bodyPr rtlCol="0" anchor="ctr"/>
          <a:lstStyle/>
          <a:p>
            <a:endParaRPr lang="en-US" sz="1200"/>
          </a:p>
        </p:txBody>
      </p:sp>
      <p:sp>
        <p:nvSpPr>
          <p:cNvPr id="23" name="Freeform: Shape 22">
            <a:extLst>
              <a:ext uri="{FF2B5EF4-FFF2-40B4-BE49-F238E27FC236}">
                <a16:creationId xmlns:a16="http://schemas.microsoft.com/office/drawing/2014/main" id="{5077A8F0-0B35-37CD-A23F-387B77278690}"/>
              </a:ext>
            </a:extLst>
          </p:cNvPr>
          <p:cNvSpPr/>
          <p:nvPr/>
        </p:nvSpPr>
        <p:spPr>
          <a:xfrm>
            <a:off x="4295947" y="2197841"/>
            <a:ext cx="1520214" cy="767487"/>
          </a:xfrm>
          <a:custGeom>
            <a:avLst/>
            <a:gdLst>
              <a:gd name="connsiteX0" fmla="*/ 106104 w 3316772"/>
              <a:gd name="connsiteY0" fmla="*/ 1621515 h 1674487"/>
              <a:gd name="connsiteX1" fmla="*/ 933043 w 3316772"/>
              <a:gd name="connsiteY1" fmla="*/ 289331 h 1674487"/>
              <a:gd name="connsiteX2" fmla="*/ 1664665 w 3316772"/>
              <a:gd name="connsiteY2" fmla="*/ 106426 h 1674487"/>
              <a:gd name="connsiteX3" fmla="*/ 2991696 w 3316772"/>
              <a:gd name="connsiteY3" fmla="*/ 831608 h 1674487"/>
              <a:gd name="connsiteX4" fmla="*/ 3234497 w 3316772"/>
              <a:gd name="connsiteY4" fmla="*/ 1621515 h 1674487"/>
              <a:gd name="connsiteX5" fmla="*/ 3259614 w 3316772"/>
              <a:gd name="connsiteY5" fmla="*/ 1621515 h 1674487"/>
              <a:gd name="connsiteX6" fmla="*/ 3012949 w 3316772"/>
              <a:gd name="connsiteY6" fmla="*/ 818405 h 1674487"/>
              <a:gd name="connsiteX7" fmla="*/ 1664987 w 3316772"/>
              <a:gd name="connsiteY7" fmla="*/ 81631 h 1674487"/>
              <a:gd name="connsiteX8" fmla="*/ 921772 w 3316772"/>
              <a:gd name="connsiteY8" fmla="*/ 267434 h 1674487"/>
              <a:gd name="connsiteX9" fmla="*/ 81631 w 3316772"/>
              <a:gd name="connsiteY9" fmla="*/ 1621515 h 1674487"/>
              <a:gd name="connsiteX10" fmla="*/ 106104 w 3316772"/>
              <a:gd name="connsiteY10" fmla="*/ 1621515 h 16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6772" h="1674487">
                <a:moveTo>
                  <a:pt x="106104" y="1621515"/>
                </a:moveTo>
                <a:cubicBezTo>
                  <a:pt x="123171" y="1061205"/>
                  <a:pt x="434239" y="556283"/>
                  <a:pt x="933043" y="289331"/>
                </a:cubicBezTo>
                <a:cubicBezTo>
                  <a:pt x="1156845" y="169541"/>
                  <a:pt x="1409627" y="106426"/>
                  <a:pt x="1664665" y="106426"/>
                </a:cubicBezTo>
                <a:cubicBezTo>
                  <a:pt x="2207907" y="106426"/>
                  <a:pt x="2704135" y="377564"/>
                  <a:pt x="2991696" y="831608"/>
                </a:cubicBezTo>
                <a:cubicBezTo>
                  <a:pt x="3143366" y="1070866"/>
                  <a:pt x="3226124" y="1342004"/>
                  <a:pt x="3234497" y="1621515"/>
                </a:cubicBezTo>
                <a:lnTo>
                  <a:pt x="3259614" y="1621515"/>
                </a:lnTo>
                <a:cubicBezTo>
                  <a:pt x="3251564" y="1346512"/>
                  <a:pt x="3171703" y="1069256"/>
                  <a:pt x="3012949" y="818405"/>
                </a:cubicBezTo>
                <a:cubicBezTo>
                  <a:pt x="2713474" y="345362"/>
                  <a:pt x="2194704" y="81631"/>
                  <a:pt x="1664987" y="81631"/>
                </a:cubicBezTo>
                <a:cubicBezTo>
                  <a:pt x="1412204" y="81631"/>
                  <a:pt x="1157166" y="141526"/>
                  <a:pt x="921772" y="267434"/>
                </a:cubicBezTo>
                <a:cubicBezTo>
                  <a:pt x="397851" y="547589"/>
                  <a:pt x="98697" y="1074086"/>
                  <a:pt x="81631" y="1621515"/>
                </a:cubicBezTo>
                <a:lnTo>
                  <a:pt x="106104" y="1621515"/>
                </a:lnTo>
                <a:close/>
              </a:path>
            </a:pathLst>
          </a:custGeom>
          <a:solidFill>
            <a:srgbClr val="FFA826"/>
          </a:solidFill>
          <a:ln w="32194" cap="flat">
            <a:solidFill>
              <a:srgbClr val="FFA826"/>
            </a:solidFill>
            <a:prstDash val="solid"/>
            <a:miter/>
          </a:ln>
        </p:spPr>
        <p:txBody>
          <a:bodyPr rtlCol="0" anchor="ctr"/>
          <a:lstStyle/>
          <a:p>
            <a:endParaRPr lang="en-US" sz="1200"/>
          </a:p>
        </p:txBody>
      </p:sp>
      <p:sp>
        <p:nvSpPr>
          <p:cNvPr id="24" name="Freeform: Shape 23">
            <a:extLst>
              <a:ext uri="{FF2B5EF4-FFF2-40B4-BE49-F238E27FC236}">
                <a16:creationId xmlns:a16="http://schemas.microsoft.com/office/drawing/2014/main" id="{3A83C465-E037-7241-4402-CB81AA493B60}"/>
              </a:ext>
            </a:extLst>
          </p:cNvPr>
          <p:cNvSpPr/>
          <p:nvPr/>
        </p:nvSpPr>
        <p:spPr>
          <a:xfrm>
            <a:off x="8016339" y="2197841"/>
            <a:ext cx="1520214" cy="767487"/>
          </a:xfrm>
          <a:custGeom>
            <a:avLst/>
            <a:gdLst>
              <a:gd name="connsiteX0" fmla="*/ 106104 w 3316772"/>
              <a:gd name="connsiteY0" fmla="*/ 1621515 h 1674487"/>
              <a:gd name="connsiteX1" fmla="*/ 933042 w 3316772"/>
              <a:gd name="connsiteY1" fmla="*/ 289331 h 1674487"/>
              <a:gd name="connsiteX2" fmla="*/ 1664665 w 3316772"/>
              <a:gd name="connsiteY2" fmla="*/ 106426 h 1674487"/>
              <a:gd name="connsiteX3" fmla="*/ 2991697 w 3316772"/>
              <a:gd name="connsiteY3" fmla="*/ 831608 h 1674487"/>
              <a:gd name="connsiteX4" fmla="*/ 3234497 w 3316772"/>
              <a:gd name="connsiteY4" fmla="*/ 1621515 h 1674487"/>
              <a:gd name="connsiteX5" fmla="*/ 3259613 w 3316772"/>
              <a:gd name="connsiteY5" fmla="*/ 1621515 h 1674487"/>
              <a:gd name="connsiteX6" fmla="*/ 3012949 w 3316772"/>
              <a:gd name="connsiteY6" fmla="*/ 818405 h 1674487"/>
              <a:gd name="connsiteX7" fmla="*/ 1664987 w 3316772"/>
              <a:gd name="connsiteY7" fmla="*/ 81631 h 1674487"/>
              <a:gd name="connsiteX8" fmla="*/ 921772 w 3316772"/>
              <a:gd name="connsiteY8" fmla="*/ 267434 h 1674487"/>
              <a:gd name="connsiteX9" fmla="*/ 81631 w 3316772"/>
              <a:gd name="connsiteY9" fmla="*/ 1621515 h 1674487"/>
              <a:gd name="connsiteX10" fmla="*/ 106104 w 3316772"/>
              <a:gd name="connsiteY10" fmla="*/ 1621515 h 16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6772" h="1674487">
                <a:moveTo>
                  <a:pt x="106104" y="1621515"/>
                </a:moveTo>
                <a:cubicBezTo>
                  <a:pt x="123171" y="1061205"/>
                  <a:pt x="434238" y="556605"/>
                  <a:pt x="933042" y="289331"/>
                </a:cubicBezTo>
                <a:cubicBezTo>
                  <a:pt x="1156844" y="169541"/>
                  <a:pt x="1409628" y="106426"/>
                  <a:pt x="1664665" y="106426"/>
                </a:cubicBezTo>
                <a:cubicBezTo>
                  <a:pt x="2207907" y="106426"/>
                  <a:pt x="2704134" y="377564"/>
                  <a:pt x="2991697" y="831608"/>
                </a:cubicBezTo>
                <a:cubicBezTo>
                  <a:pt x="3143365" y="1070866"/>
                  <a:pt x="3226124" y="1342004"/>
                  <a:pt x="3234497" y="1621515"/>
                </a:cubicBezTo>
                <a:lnTo>
                  <a:pt x="3259613" y="1621515"/>
                </a:lnTo>
                <a:cubicBezTo>
                  <a:pt x="3251563" y="1346512"/>
                  <a:pt x="3171703" y="1069256"/>
                  <a:pt x="3012949" y="818405"/>
                </a:cubicBezTo>
                <a:cubicBezTo>
                  <a:pt x="2713474" y="345362"/>
                  <a:pt x="2194705" y="81631"/>
                  <a:pt x="1664987" y="81631"/>
                </a:cubicBezTo>
                <a:cubicBezTo>
                  <a:pt x="1412203" y="81631"/>
                  <a:pt x="1157166" y="141526"/>
                  <a:pt x="921772" y="267434"/>
                </a:cubicBezTo>
                <a:cubicBezTo>
                  <a:pt x="397850" y="547589"/>
                  <a:pt x="98697" y="1074086"/>
                  <a:pt x="81631" y="1621515"/>
                </a:cubicBezTo>
                <a:lnTo>
                  <a:pt x="106104" y="1621515"/>
                </a:lnTo>
                <a:close/>
              </a:path>
            </a:pathLst>
          </a:custGeom>
          <a:solidFill>
            <a:srgbClr val="FF8026"/>
          </a:solidFill>
          <a:ln w="32194" cap="flat">
            <a:solidFill>
              <a:srgbClr val="FF8026"/>
            </a:solidFill>
            <a:prstDash val="solid"/>
            <a:miter/>
          </a:ln>
        </p:spPr>
        <p:txBody>
          <a:bodyPr rtlCol="0" anchor="ctr"/>
          <a:lstStyle/>
          <a:p>
            <a:endParaRPr lang="en-US" sz="1200" dirty="0"/>
          </a:p>
        </p:txBody>
      </p:sp>
      <p:sp>
        <p:nvSpPr>
          <p:cNvPr id="25" name="Freeform: Shape 24">
            <a:extLst>
              <a:ext uri="{FF2B5EF4-FFF2-40B4-BE49-F238E27FC236}">
                <a16:creationId xmlns:a16="http://schemas.microsoft.com/office/drawing/2014/main" id="{DCD7B393-30F3-E057-619B-AEA911B04F3C}"/>
              </a:ext>
            </a:extLst>
          </p:cNvPr>
          <p:cNvSpPr/>
          <p:nvPr/>
        </p:nvSpPr>
        <p:spPr>
          <a:xfrm>
            <a:off x="2435529" y="4041137"/>
            <a:ext cx="1520214" cy="767487"/>
          </a:xfrm>
          <a:custGeom>
            <a:avLst/>
            <a:gdLst>
              <a:gd name="connsiteX0" fmla="*/ 3235141 w 3316772"/>
              <a:gd name="connsiteY0" fmla="*/ 81631 h 1674487"/>
              <a:gd name="connsiteX1" fmla="*/ 2992340 w 3316772"/>
              <a:gd name="connsiteY1" fmla="*/ 871538 h 1674487"/>
              <a:gd name="connsiteX2" fmla="*/ 1665309 w 3316772"/>
              <a:gd name="connsiteY2" fmla="*/ 1596719 h 1674487"/>
              <a:gd name="connsiteX3" fmla="*/ 933687 w 3316772"/>
              <a:gd name="connsiteY3" fmla="*/ 1413814 h 1674487"/>
              <a:gd name="connsiteX4" fmla="*/ 106748 w 3316772"/>
              <a:gd name="connsiteY4" fmla="*/ 81631 h 1674487"/>
              <a:gd name="connsiteX5" fmla="*/ 81631 w 3316772"/>
              <a:gd name="connsiteY5" fmla="*/ 81631 h 1674487"/>
              <a:gd name="connsiteX6" fmla="*/ 921772 w 3316772"/>
              <a:gd name="connsiteY6" fmla="*/ 1435711 h 1674487"/>
              <a:gd name="connsiteX7" fmla="*/ 1664987 w 3316772"/>
              <a:gd name="connsiteY7" fmla="*/ 1621514 h 1674487"/>
              <a:gd name="connsiteX8" fmla="*/ 3012949 w 3316772"/>
              <a:gd name="connsiteY8" fmla="*/ 884740 h 1674487"/>
              <a:gd name="connsiteX9" fmla="*/ 3259614 w 3316772"/>
              <a:gd name="connsiteY9" fmla="*/ 81631 h 1674487"/>
              <a:gd name="connsiteX10" fmla="*/ 3235141 w 3316772"/>
              <a:gd name="connsiteY10" fmla="*/ 81631 h 16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6772" h="1674487">
                <a:moveTo>
                  <a:pt x="3235141" y="81631"/>
                </a:moveTo>
                <a:cubicBezTo>
                  <a:pt x="3226768" y="361141"/>
                  <a:pt x="3143688" y="632279"/>
                  <a:pt x="2992340" y="871538"/>
                </a:cubicBezTo>
                <a:cubicBezTo>
                  <a:pt x="2704779" y="1325581"/>
                  <a:pt x="2208551" y="1596719"/>
                  <a:pt x="1665309" y="1596719"/>
                </a:cubicBezTo>
                <a:cubicBezTo>
                  <a:pt x="1410594" y="1596719"/>
                  <a:pt x="1157488" y="1533604"/>
                  <a:pt x="933687" y="1413814"/>
                </a:cubicBezTo>
                <a:cubicBezTo>
                  <a:pt x="434561" y="1146862"/>
                  <a:pt x="123815" y="641940"/>
                  <a:pt x="106748" y="81631"/>
                </a:cubicBezTo>
                <a:lnTo>
                  <a:pt x="81631" y="81631"/>
                </a:lnTo>
                <a:cubicBezTo>
                  <a:pt x="98697" y="629381"/>
                  <a:pt x="398173" y="1155557"/>
                  <a:pt x="921772" y="1435711"/>
                </a:cubicBezTo>
                <a:cubicBezTo>
                  <a:pt x="1157167" y="1561620"/>
                  <a:pt x="1412526" y="1621514"/>
                  <a:pt x="1664987" y="1621514"/>
                </a:cubicBezTo>
                <a:cubicBezTo>
                  <a:pt x="2195026" y="1621514"/>
                  <a:pt x="2713474" y="1357783"/>
                  <a:pt x="3012949" y="884740"/>
                </a:cubicBezTo>
                <a:cubicBezTo>
                  <a:pt x="3172025" y="633889"/>
                  <a:pt x="3251563" y="356633"/>
                  <a:pt x="3259614" y="81631"/>
                </a:cubicBezTo>
                <a:lnTo>
                  <a:pt x="3235141" y="81631"/>
                </a:lnTo>
                <a:close/>
              </a:path>
            </a:pathLst>
          </a:custGeom>
          <a:solidFill>
            <a:srgbClr val="419CCC"/>
          </a:solidFill>
          <a:ln w="32194" cap="flat">
            <a:solidFill>
              <a:srgbClr val="419CCC"/>
            </a:solidFill>
            <a:prstDash val="solid"/>
            <a:miter/>
          </a:ln>
        </p:spPr>
        <p:txBody>
          <a:bodyPr rtlCol="0" anchor="ctr"/>
          <a:lstStyle/>
          <a:p>
            <a:endParaRPr lang="en-US" sz="1200" dirty="0"/>
          </a:p>
        </p:txBody>
      </p:sp>
      <p:sp>
        <p:nvSpPr>
          <p:cNvPr id="26" name="Freeform: Shape 25">
            <a:extLst>
              <a:ext uri="{FF2B5EF4-FFF2-40B4-BE49-F238E27FC236}">
                <a16:creationId xmlns:a16="http://schemas.microsoft.com/office/drawing/2014/main" id="{5D1BB014-8FC6-1741-E55E-AEBBC9681758}"/>
              </a:ext>
            </a:extLst>
          </p:cNvPr>
          <p:cNvSpPr/>
          <p:nvPr/>
        </p:nvSpPr>
        <p:spPr>
          <a:xfrm>
            <a:off x="9876313" y="4041137"/>
            <a:ext cx="1520214" cy="767487"/>
          </a:xfrm>
          <a:custGeom>
            <a:avLst/>
            <a:gdLst>
              <a:gd name="connsiteX0" fmla="*/ 3233531 w 3316772"/>
              <a:gd name="connsiteY0" fmla="*/ 81631 h 1674487"/>
              <a:gd name="connsiteX1" fmla="*/ 3050948 w 3316772"/>
              <a:gd name="connsiteY1" fmla="*/ 770746 h 1674487"/>
              <a:gd name="connsiteX2" fmla="*/ 1669173 w 3316772"/>
              <a:gd name="connsiteY2" fmla="*/ 1598330 h 1674487"/>
              <a:gd name="connsiteX3" fmla="*/ 877977 w 3316772"/>
              <a:gd name="connsiteY3" fmla="*/ 1382578 h 1674487"/>
              <a:gd name="connsiteX4" fmla="*/ 106426 w 3316772"/>
              <a:gd name="connsiteY4" fmla="*/ 81952 h 1674487"/>
              <a:gd name="connsiteX5" fmla="*/ 81631 w 3316772"/>
              <a:gd name="connsiteY5" fmla="*/ 81952 h 1674487"/>
              <a:gd name="connsiteX6" fmla="*/ 865420 w 3316772"/>
              <a:gd name="connsiteY6" fmla="*/ 1404153 h 1674487"/>
              <a:gd name="connsiteX7" fmla="*/ 1669495 w 3316772"/>
              <a:gd name="connsiteY7" fmla="*/ 1623447 h 1674487"/>
              <a:gd name="connsiteX8" fmla="*/ 3073489 w 3316772"/>
              <a:gd name="connsiteY8" fmla="*/ 782661 h 1674487"/>
              <a:gd name="connsiteX9" fmla="*/ 3258969 w 3316772"/>
              <a:gd name="connsiteY9" fmla="*/ 81631 h 1674487"/>
              <a:gd name="connsiteX10" fmla="*/ 3233531 w 3316772"/>
              <a:gd name="connsiteY10" fmla="*/ 81631 h 16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6772" h="1674487">
                <a:moveTo>
                  <a:pt x="3233531" y="81631"/>
                </a:moveTo>
                <a:cubicBezTo>
                  <a:pt x="3227090" y="316381"/>
                  <a:pt x="3167840" y="552419"/>
                  <a:pt x="3050948" y="770746"/>
                </a:cubicBezTo>
                <a:cubicBezTo>
                  <a:pt x="2777234" y="1281143"/>
                  <a:pt x="2247838" y="1598330"/>
                  <a:pt x="1669173" y="1598330"/>
                </a:cubicBezTo>
                <a:cubicBezTo>
                  <a:pt x="1391917" y="1598330"/>
                  <a:pt x="1118203" y="1523622"/>
                  <a:pt x="877977" y="1382578"/>
                </a:cubicBezTo>
                <a:cubicBezTo>
                  <a:pt x="412020" y="1108864"/>
                  <a:pt x="123170" y="617466"/>
                  <a:pt x="106426" y="81952"/>
                </a:cubicBezTo>
                <a:lnTo>
                  <a:pt x="81631" y="81952"/>
                </a:lnTo>
                <a:cubicBezTo>
                  <a:pt x="98054" y="609416"/>
                  <a:pt x="376599" y="1117237"/>
                  <a:pt x="865420" y="1404153"/>
                </a:cubicBezTo>
                <a:cubicBezTo>
                  <a:pt x="1118525" y="1552925"/>
                  <a:pt x="1395781" y="1623447"/>
                  <a:pt x="1669495" y="1623447"/>
                </a:cubicBezTo>
                <a:cubicBezTo>
                  <a:pt x="2234634" y="1623447"/>
                  <a:pt x="2784317" y="1322039"/>
                  <a:pt x="3073489" y="782661"/>
                </a:cubicBezTo>
                <a:cubicBezTo>
                  <a:pt x="3192634" y="560469"/>
                  <a:pt x="3252531" y="320567"/>
                  <a:pt x="3258969" y="81631"/>
                </a:cubicBezTo>
                <a:lnTo>
                  <a:pt x="3233531" y="81631"/>
                </a:lnTo>
                <a:close/>
              </a:path>
            </a:pathLst>
          </a:custGeom>
          <a:solidFill>
            <a:srgbClr val="F26363"/>
          </a:solidFill>
          <a:ln w="32194" cap="flat">
            <a:solidFill>
              <a:srgbClr val="F26363"/>
            </a:solidFill>
            <a:prstDash val="solid"/>
            <a:miter/>
          </a:ln>
        </p:spPr>
        <p:txBody>
          <a:bodyPr rtlCol="0" anchor="ctr"/>
          <a:lstStyle/>
          <a:p>
            <a:endParaRPr lang="en-US" sz="1200"/>
          </a:p>
        </p:txBody>
      </p:sp>
      <p:sp>
        <p:nvSpPr>
          <p:cNvPr id="27" name="Freeform: Shape 26">
            <a:extLst>
              <a:ext uri="{FF2B5EF4-FFF2-40B4-BE49-F238E27FC236}">
                <a16:creationId xmlns:a16="http://schemas.microsoft.com/office/drawing/2014/main" id="{C29E1FAD-62C4-AB96-3ABB-7C547979BA21}"/>
              </a:ext>
            </a:extLst>
          </p:cNvPr>
          <p:cNvSpPr/>
          <p:nvPr/>
        </p:nvSpPr>
        <p:spPr>
          <a:xfrm>
            <a:off x="6155774" y="4041137"/>
            <a:ext cx="1520214" cy="767487"/>
          </a:xfrm>
          <a:custGeom>
            <a:avLst/>
            <a:gdLst>
              <a:gd name="connsiteX0" fmla="*/ 3235140 w 3316772"/>
              <a:gd name="connsiteY0" fmla="*/ 81631 h 1674487"/>
              <a:gd name="connsiteX1" fmla="*/ 2408202 w 3316772"/>
              <a:gd name="connsiteY1" fmla="*/ 1413814 h 1674487"/>
              <a:gd name="connsiteX2" fmla="*/ 1676579 w 3316772"/>
              <a:gd name="connsiteY2" fmla="*/ 1596719 h 1674487"/>
              <a:gd name="connsiteX3" fmla="*/ 349549 w 3316772"/>
              <a:gd name="connsiteY3" fmla="*/ 871538 h 1674487"/>
              <a:gd name="connsiteX4" fmla="*/ 106748 w 3316772"/>
              <a:gd name="connsiteY4" fmla="*/ 81631 h 1674487"/>
              <a:gd name="connsiteX5" fmla="*/ 81631 w 3316772"/>
              <a:gd name="connsiteY5" fmla="*/ 81631 h 1674487"/>
              <a:gd name="connsiteX6" fmla="*/ 328296 w 3316772"/>
              <a:gd name="connsiteY6" fmla="*/ 884740 h 1674487"/>
              <a:gd name="connsiteX7" fmla="*/ 1676257 w 3316772"/>
              <a:gd name="connsiteY7" fmla="*/ 1621514 h 1674487"/>
              <a:gd name="connsiteX8" fmla="*/ 2419472 w 3316772"/>
              <a:gd name="connsiteY8" fmla="*/ 1435711 h 1674487"/>
              <a:gd name="connsiteX9" fmla="*/ 3259614 w 3316772"/>
              <a:gd name="connsiteY9" fmla="*/ 81631 h 1674487"/>
              <a:gd name="connsiteX10" fmla="*/ 3235140 w 3316772"/>
              <a:gd name="connsiteY10" fmla="*/ 81631 h 16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16772" h="1674487">
                <a:moveTo>
                  <a:pt x="3235140" y="81631"/>
                </a:moveTo>
                <a:cubicBezTo>
                  <a:pt x="3218074" y="641940"/>
                  <a:pt x="2907005" y="1146540"/>
                  <a:pt x="2408202" y="1413814"/>
                </a:cubicBezTo>
                <a:cubicBezTo>
                  <a:pt x="2184400" y="1533604"/>
                  <a:pt x="1931616" y="1596719"/>
                  <a:pt x="1676579" y="1596719"/>
                </a:cubicBezTo>
                <a:cubicBezTo>
                  <a:pt x="1133337" y="1596719"/>
                  <a:pt x="637109" y="1325581"/>
                  <a:pt x="349549" y="871538"/>
                </a:cubicBezTo>
                <a:cubicBezTo>
                  <a:pt x="197878" y="632279"/>
                  <a:pt x="115121" y="361141"/>
                  <a:pt x="106748" y="81631"/>
                </a:cubicBezTo>
                <a:lnTo>
                  <a:pt x="81631" y="81631"/>
                </a:lnTo>
                <a:cubicBezTo>
                  <a:pt x="89681" y="356633"/>
                  <a:pt x="169541" y="633889"/>
                  <a:pt x="328296" y="884740"/>
                </a:cubicBezTo>
                <a:cubicBezTo>
                  <a:pt x="627771" y="1357783"/>
                  <a:pt x="1146540" y="1621514"/>
                  <a:pt x="1676257" y="1621514"/>
                </a:cubicBezTo>
                <a:cubicBezTo>
                  <a:pt x="1929040" y="1621514"/>
                  <a:pt x="2184400" y="1561620"/>
                  <a:pt x="2419472" y="1435711"/>
                </a:cubicBezTo>
                <a:cubicBezTo>
                  <a:pt x="2943393" y="1155234"/>
                  <a:pt x="3242547" y="629059"/>
                  <a:pt x="3259614" y="81631"/>
                </a:cubicBezTo>
                <a:lnTo>
                  <a:pt x="3235140" y="81631"/>
                </a:lnTo>
                <a:close/>
              </a:path>
            </a:pathLst>
          </a:custGeom>
          <a:solidFill>
            <a:srgbClr val="7DD1CE"/>
          </a:solidFill>
          <a:ln w="32194" cap="flat">
            <a:solidFill>
              <a:srgbClr val="7DD1CE"/>
            </a:solidFill>
            <a:prstDash val="solid"/>
            <a:miter/>
          </a:ln>
        </p:spPr>
        <p:txBody>
          <a:bodyPr rtlCol="0" anchor="ctr"/>
          <a:lstStyle/>
          <a:p>
            <a:endParaRPr lang="en-US" sz="1200" dirty="0"/>
          </a:p>
        </p:txBody>
      </p:sp>
      <p:sp>
        <p:nvSpPr>
          <p:cNvPr id="28" name="Freeform: Shape 27">
            <a:extLst>
              <a:ext uri="{FF2B5EF4-FFF2-40B4-BE49-F238E27FC236}">
                <a16:creationId xmlns:a16="http://schemas.microsoft.com/office/drawing/2014/main" id="{52F9B393-18D4-A70A-50FA-53C7FB0F5E82}"/>
              </a:ext>
            </a:extLst>
          </p:cNvPr>
          <p:cNvSpPr/>
          <p:nvPr/>
        </p:nvSpPr>
        <p:spPr>
          <a:xfrm>
            <a:off x="482201" y="2104541"/>
            <a:ext cx="1712085" cy="1712085"/>
          </a:xfrm>
          <a:custGeom>
            <a:avLst/>
            <a:gdLst>
              <a:gd name="connsiteX0" fmla="*/ 3163334 w 3735394"/>
              <a:gd name="connsiteY0" fmla="*/ 1394241 h 3735394"/>
              <a:gd name="connsiteX1" fmla="*/ 2353899 w 3735394"/>
              <a:gd name="connsiteY1" fmla="*/ 3163334 h 3735394"/>
              <a:gd name="connsiteX2" fmla="*/ 584806 w 3735394"/>
              <a:gd name="connsiteY2" fmla="*/ 2353899 h 3735394"/>
              <a:gd name="connsiteX3" fmla="*/ 1394241 w 3735394"/>
              <a:gd name="connsiteY3" fmla="*/ 584805 h 3735394"/>
              <a:gd name="connsiteX4" fmla="*/ 3163334 w 3735394"/>
              <a:gd name="connsiteY4" fmla="*/ 1394241 h 37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394" h="3735394">
                <a:moveTo>
                  <a:pt x="3163334" y="1394241"/>
                </a:moveTo>
                <a:cubicBezTo>
                  <a:pt x="3428336" y="2106282"/>
                  <a:pt x="3065940" y="2898332"/>
                  <a:pt x="2353899" y="3163334"/>
                </a:cubicBezTo>
                <a:cubicBezTo>
                  <a:pt x="1641858" y="3428336"/>
                  <a:pt x="849808" y="3065940"/>
                  <a:pt x="584806" y="2353899"/>
                </a:cubicBezTo>
                <a:cubicBezTo>
                  <a:pt x="319804" y="1641857"/>
                  <a:pt x="682200" y="849808"/>
                  <a:pt x="1394241" y="584805"/>
                </a:cubicBezTo>
                <a:cubicBezTo>
                  <a:pt x="2106282" y="319803"/>
                  <a:pt x="2898332" y="682200"/>
                  <a:pt x="3163334" y="1394241"/>
                </a:cubicBezTo>
                <a:close/>
              </a:path>
            </a:pathLst>
          </a:custGeom>
          <a:solidFill>
            <a:schemeClr val="bg1"/>
          </a:solidFill>
          <a:ln w="32194" cap="flat">
            <a:noFill/>
            <a:prstDash val="solid"/>
            <a:miter/>
          </a:ln>
        </p:spPr>
        <p:txBody>
          <a:bodyPr rtlCol="0" anchor="ctr"/>
          <a:lstStyle/>
          <a:p>
            <a:endParaRPr lang="en-US" sz="1200"/>
          </a:p>
        </p:txBody>
      </p:sp>
      <p:sp>
        <p:nvSpPr>
          <p:cNvPr id="30" name="Freeform: Shape 29">
            <a:extLst>
              <a:ext uri="{FF2B5EF4-FFF2-40B4-BE49-F238E27FC236}">
                <a16:creationId xmlns:a16="http://schemas.microsoft.com/office/drawing/2014/main" id="{C74120BE-202B-2AEC-05F6-9A51EDCA9A90}"/>
              </a:ext>
            </a:extLst>
          </p:cNvPr>
          <p:cNvSpPr/>
          <p:nvPr/>
        </p:nvSpPr>
        <p:spPr>
          <a:xfrm>
            <a:off x="2344019" y="3199072"/>
            <a:ext cx="1712085" cy="1712085"/>
          </a:xfrm>
          <a:custGeom>
            <a:avLst/>
            <a:gdLst>
              <a:gd name="connsiteX0" fmla="*/ 3161609 w 3735394"/>
              <a:gd name="connsiteY0" fmla="*/ 1396093 h 3735394"/>
              <a:gd name="connsiteX1" fmla="*/ 2344470 w 3735394"/>
              <a:gd name="connsiteY1" fmla="*/ 3161609 h 3735394"/>
              <a:gd name="connsiteX2" fmla="*/ 578953 w 3735394"/>
              <a:gd name="connsiteY2" fmla="*/ 2344470 h 3735394"/>
              <a:gd name="connsiteX3" fmla="*/ 1396093 w 3735394"/>
              <a:gd name="connsiteY3" fmla="*/ 578953 h 3735394"/>
              <a:gd name="connsiteX4" fmla="*/ 3161609 w 3735394"/>
              <a:gd name="connsiteY4" fmla="*/ 1396093 h 37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394" h="3735394">
                <a:moveTo>
                  <a:pt x="3161609" y="1396093"/>
                </a:moveTo>
                <a:cubicBezTo>
                  <a:pt x="3423496" y="2109273"/>
                  <a:pt x="3057650" y="2899722"/>
                  <a:pt x="2344470" y="3161609"/>
                </a:cubicBezTo>
                <a:cubicBezTo>
                  <a:pt x="1631289" y="3423496"/>
                  <a:pt x="840840" y="3057651"/>
                  <a:pt x="578953" y="2344470"/>
                </a:cubicBezTo>
                <a:cubicBezTo>
                  <a:pt x="317066" y="1631289"/>
                  <a:pt x="682912" y="840840"/>
                  <a:pt x="1396093" y="578953"/>
                </a:cubicBezTo>
                <a:cubicBezTo>
                  <a:pt x="2109273" y="317066"/>
                  <a:pt x="2899722" y="682912"/>
                  <a:pt x="3161609" y="1396093"/>
                </a:cubicBezTo>
                <a:close/>
              </a:path>
            </a:pathLst>
          </a:custGeom>
          <a:solidFill>
            <a:schemeClr val="bg1"/>
          </a:solidFill>
          <a:ln w="32194" cap="flat">
            <a:noFill/>
            <a:prstDash val="solid"/>
            <a:miter/>
          </a:ln>
        </p:spPr>
        <p:txBody>
          <a:bodyPr rtlCol="0" anchor="ctr"/>
          <a:lstStyle/>
          <a:p>
            <a:endParaRPr lang="en-US" sz="1200"/>
          </a:p>
        </p:txBody>
      </p:sp>
      <p:sp>
        <p:nvSpPr>
          <p:cNvPr id="32" name="Freeform: Shape 31">
            <a:extLst>
              <a:ext uri="{FF2B5EF4-FFF2-40B4-BE49-F238E27FC236}">
                <a16:creationId xmlns:a16="http://schemas.microsoft.com/office/drawing/2014/main" id="{3EB46159-92EB-F882-5D31-AE5A9A4472CB}"/>
              </a:ext>
            </a:extLst>
          </p:cNvPr>
          <p:cNvSpPr/>
          <p:nvPr/>
        </p:nvSpPr>
        <p:spPr>
          <a:xfrm>
            <a:off x="4146350" y="2048255"/>
            <a:ext cx="1830161" cy="1830161"/>
          </a:xfrm>
          <a:custGeom>
            <a:avLst/>
            <a:gdLst>
              <a:gd name="connsiteX0" fmla="*/ 3180105 w 3993007"/>
              <a:gd name="connsiteY0" fmla="*/ 1295318 h 3993007"/>
              <a:gd name="connsiteX1" fmla="*/ 2697937 w 3993007"/>
              <a:gd name="connsiteY1" fmla="*/ 3180104 h 3993007"/>
              <a:gd name="connsiteX2" fmla="*/ 813152 w 3993007"/>
              <a:gd name="connsiteY2" fmla="*/ 2697937 h 3993007"/>
              <a:gd name="connsiteX3" fmla="*/ 1295319 w 3993007"/>
              <a:gd name="connsiteY3" fmla="*/ 813151 h 3993007"/>
              <a:gd name="connsiteX4" fmla="*/ 3180105 w 3993007"/>
              <a:gd name="connsiteY4" fmla="*/ 1295318 h 399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007" h="3993007">
                <a:moveTo>
                  <a:pt x="3180105" y="1295318"/>
                </a:moveTo>
                <a:cubicBezTo>
                  <a:pt x="3567427" y="1948934"/>
                  <a:pt x="3351553" y="2792782"/>
                  <a:pt x="2697937" y="3180104"/>
                </a:cubicBezTo>
                <a:cubicBezTo>
                  <a:pt x="2044321" y="3567426"/>
                  <a:pt x="1200474" y="3351553"/>
                  <a:pt x="813152" y="2697937"/>
                </a:cubicBezTo>
                <a:cubicBezTo>
                  <a:pt x="425829" y="2044321"/>
                  <a:pt x="641703" y="1200473"/>
                  <a:pt x="1295319" y="813151"/>
                </a:cubicBezTo>
                <a:cubicBezTo>
                  <a:pt x="1948935" y="425829"/>
                  <a:pt x="2792782" y="641702"/>
                  <a:pt x="3180105" y="1295318"/>
                </a:cubicBezTo>
                <a:close/>
              </a:path>
            </a:pathLst>
          </a:custGeom>
          <a:solidFill>
            <a:schemeClr val="bg1"/>
          </a:solidFill>
          <a:ln w="32194" cap="flat">
            <a:noFill/>
            <a:prstDash val="solid"/>
            <a:miter/>
          </a:ln>
        </p:spPr>
        <p:txBody>
          <a:bodyPr rtlCol="0" anchor="ctr"/>
          <a:lstStyle/>
          <a:p>
            <a:endParaRPr lang="en-US" sz="1200"/>
          </a:p>
        </p:txBody>
      </p:sp>
      <p:sp>
        <p:nvSpPr>
          <p:cNvPr id="34" name="Freeform: Shape 33">
            <a:extLst>
              <a:ext uri="{FF2B5EF4-FFF2-40B4-BE49-F238E27FC236}">
                <a16:creationId xmlns:a16="http://schemas.microsoft.com/office/drawing/2014/main" id="{00541527-3E6D-8821-16D2-B2AA7699D23F}"/>
              </a:ext>
            </a:extLst>
          </p:cNvPr>
          <p:cNvSpPr/>
          <p:nvPr/>
        </p:nvSpPr>
        <p:spPr>
          <a:xfrm>
            <a:off x="6061789" y="3196434"/>
            <a:ext cx="1712085" cy="1712085"/>
          </a:xfrm>
          <a:custGeom>
            <a:avLst/>
            <a:gdLst>
              <a:gd name="connsiteX0" fmla="*/ 3164128 w 3735394"/>
              <a:gd name="connsiteY0" fmla="*/ 1393247 h 3735394"/>
              <a:gd name="connsiteX1" fmla="*/ 2358682 w 3735394"/>
              <a:gd name="connsiteY1" fmla="*/ 3164129 h 3735394"/>
              <a:gd name="connsiteX2" fmla="*/ 587800 w 3735394"/>
              <a:gd name="connsiteY2" fmla="*/ 2358682 h 3735394"/>
              <a:gd name="connsiteX3" fmla="*/ 1393247 w 3735394"/>
              <a:gd name="connsiteY3" fmla="*/ 587801 h 3735394"/>
              <a:gd name="connsiteX4" fmla="*/ 3164128 w 3735394"/>
              <a:gd name="connsiteY4" fmla="*/ 1393247 h 373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394" h="3735394">
                <a:moveTo>
                  <a:pt x="3164128" y="1393247"/>
                </a:moveTo>
                <a:cubicBezTo>
                  <a:pt x="3430726" y="2104680"/>
                  <a:pt x="3070115" y="2897531"/>
                  <a:pt x="2358682" y="3164129"/>
                </a:cubicBezTo>
                <a:cubicBezTo>
                  <a:pt x="1647249" y="3430726"/>
                  <a:pt x="854398" y="3070116"/>
                  <a:pt x="587800" y="2358682"/>
                </a:cubicBezTo>
                <a:cubicBezTo>
                  <a:pt x="321203" y="1647249"/>
                  <a:pt x="681814" y="854398"/>
                  <a:pt x="1393247" y="587801"/>
                </a:cubicBezTo>
                <a:cubicBezTo>
                  <a:pt x="2104680" y="321203"/>
                  <a:pt x="2897531" y="681814"/>
                  <a:pt x="3164128" y="1393247"/>
                </a:cubicBezTo>
                <a:close/>
              </a:path>
            </a:pathLst>
          </a:custGeom>
          <a:solidFill>
            <a:schemeClr val="bg1"/>
          </a:solidFill>
          <a:ln w="32194" cap="flat">
            <a:noFill/>
            <a:prstDash val="solid"/>
            <a:miter/>
          </a:ln>
        </p:spPr>
        <p:txBody>
          <a:bodyPr rtlCol="0" anchor="ctr"/>
          <a:lstStyle/>
          <a:p>
            <a:endParaRPr lang="en-US" sz="1200"/>
          </a:p>
        </p:txBody>
      </p:sp>
      <p:sp>
        <p:nvSpPr>
          <p:cNvPr id="36" name="Freeform: Shape 35">
            <a:extLst>
              <a:ext uri="{FF2B5EF4-FFF2-40B4-BE49-F238E27FC236}">
                <a16:creationId xmlns:a16="http://schemas.microsoft.com/office/drawing/2014/main" id="{0190E7F9-1703-7BD8-1418-5764327F2EA8}"/>
              </a:ext>
            </a:extLst>
          </p:cNvPr>
          <p:cNvSpPr/>
          <p:nvPr/>
        </p:nvSpPr>
        <p:spPr>
          <a:xfrm>
            <a:off x="9759435" y="3172958"/>
            <a:ext cx="1756364" cy="1756364"/>
          </a:xfrm>
          <a:custGeom>
            <a:avLst/>
            <a:gdLst>
              <a:gd name="connsiteX0" fmla="*/ 3181397 w 3831999"/>
              <a:gd name="connsiteY0" fmla="*/ 1362918 h 3831999"/>
              <a:gd name="connsiteX1" fmla="*/ 2489856 w 3831999"/>
              <a:gd name="connsiteY1" fmla="*/ 3181397 h 3831999"/>
              <a:gd name="connsiteX2" fmla="*/ 671378 w 3831999"/>
              <a:gd name="connsiteY2" fmla="*/ 2489854 h 3831999"/>
              <a:gd name="connsiteX3" fmla="*/ 1362919 w 3831999"/>
              <a:gd name="connsiteY3" fmla="*/ 671376 h 3831999"/>
              <a:gd name="connsiteX4" fmla="*/ 3181397 w 3831999"/>
              <a:gd name="connsiteY4" fmla="*/ 1362918 h 383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1999" h="3831999">
                <a:moveTo>
                  <a:pt x="3181397" y="1362918"/>
                </a:moveTo>
                <a:cubicBezTo>
                  <a:pt x="3492592" y="2056041"/>
                  <a:pt x="3182978" y="2870202"/>
                  <a:pt x="2489856" y="3181397"/>
                </a:cubicBezTo>
                <a:cubicBezTo>
                  <a:pt x="1796732" y="3492592"/>
                  <a:pt x="982573" y="3182978"/>
                  <a:pt x="671378" y="2489854"/>
                </a:cubicBezTo>
                <a:cubicBezTo>
                  <a:pt x="360183" y="1796731"/>
                  <a:pt x="669797" y="982570"/>
                  <a:pt x="1362919" y="671376"/>
                </a:cubicBezTo>
                <a:cubicBezTo>
                  <a:pt x="2056043" y="360180"/>
                  <a:pt x="2870202" y="669795"/>
                  <a:pt x="3181397" y="1362918"/>
                </a:cubicBezTo>
                <a:close/>
              </a:path>
            </a:pathLst>
          </a:custGeom>
          <a:solidFill>
            <a:schemeClr val="bg1"/>
          </a:solidFill>
          <a:ln w="32194" cap="flat">
            <a:noFill/>
            <a:prstDash val="solid"/>
            <a:miter/>
          </a:ln>
        </p:spPr>
        <p:txBody>
          <a:bodyPr rtlCol="0" anchor="ctr"/>
          <a:lstStyle/>
          <a:p>
            <a:endParaRPr lang="en-US" sz="1200"/>
          </a:p>
        </p:txBody>
      </p:sp>
      <p:sp>
        <p:nvSpPr>
          <p:cNvPr id="38" name="Freeform: Shape 37">
            <a:extLst>
              <a:ext uri="{FF2B5EF4-FFF2-40B4-BE49-F238E27FC236}">
                <a16:creationId xmlns:a16="http://schemas.microsoft.com/office/drawing/2014/main" id="{99B11CE4-F3AE-E1BE-F2DD-D6BD75CE8765}"/>
              </a:ext>
            </a:extLst>
          </p:cNvPr>
          <p:cNvSpPr/>
          <p:nvPr/>
        </p:nvSpPr>
        <p:spPr>
          <a:xfrm>
            <a:off x="7913035" y="2094725"/>
            <a:ext cx="1726845" cy="1726845"/>
          </a:xfrm>
          <a:custGeom>
            <a:avLst/>
            <a:gdLst>
              <a:gd name="connsiteX0" fmla="*/ 3172117 w 3767595"/>
              <a:gd name="connsiteY0" fmla="*/ 1382526 h 3767595"/>
              <a:gd name="connsiteX1" fmla="*/ 2409042 w 3767595"/>
              <a:gd name="connsiteY1" fmla="*/ 3172116 h 3767595"/>
              <a:gd name="connsiteX2" fmla="*/ 619452 w 3767595"/>
              <a:gd name="connsiteY2" fmla="*/ 2409040 h 3767595"/>
              <a:gd name="connsiteX3" fmla="*/ 1382528 w 3767595"/>
              <a:gd name="connsiteY3" fmla="*/ 619450 h 3767595"/>
              <a:gd name="connsiteX4" fmla="*/ 3172117 w 3767595"/>
              <a:gd name="connsiteY4" fmla="*/ 1382526 h 376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7595" h="3767595">
                <a:moveTo>
                  <a:pt x="3172117" y="1382526"/>
                </a:moveTo>
                <a:cubicBezTo>
                  <a:pt x="3455581" y="2087425"/>
                  <a:pt x="3113940" y="2888653"/>
                  <a:pt x="2409042" y="3172116"/>
                </a:cubicBezTo>
                <a:cubicBezTo>
                  <a:pt x="1704142" y="3455580"/>
                  <a:pt x="902916" y="3113940"/>
                  <a:pt x="619452" y="2409040"/>
                </a:cubicBezTo>
                <a:cubicBezTo>
                  <a:pt x="335988" y="1704141"/>
                  <a:pt x="677628" y="902914"/>
                  <a:pt x="1382528" y="619450"/>
                </a:cubicBezTo>
                <a:cubicBezTo>
                  <a:pt x="2087428" y="335985"/>
                  <a:pt x="2888653" y="677627"/>
                  <a:pt x="3172117" y="1382526"/>
                </a:cubicBezTo>
                <a:close/>
              </a:path>
            </a:pathLst>
          </a:custGeom>
          <a:solidFill>
            <a:schemeClr val="bg1"/>
          </a:solidFill>
          <a:ln w="32194" cap="flat">
            <a:noFill/>
            <a:prstDash val="solid"/>
            <a:miter/>
          </a:ln>
        </p:spPr>
        <p:txBody>
          <a:bodyPr rtlCol="0" anchor="ctr"/>
          <a:lstStyle/>
          <a:p>
            <a:endParaRPr lang="en-US" sz="1200"/>
          </a:p>
        </p:txBody>
      </p:sp>
      <p:grpSp>
        <p:nvGrpSpPr>
          <p:cNvPr id="63" name="Group 62">
            <a:extLst>
              <a:ext uri="{FF2B5EF4-FFF2-40B4-BE49-F238E27FC236}">
                <a16:creationId xmlns:a16="http://schemas.microsoft.com/office/drawing/2014/main" id="{CC9CDF41-41F9-8A70-4642-495141222C5E}"/>
              </a:ext>
            </a:extLst>
          </p:cNvPr>
          <p:cNvGrpSpPr/>
          <p:nvPr/>
        </p:nvGrpSpPr>
        <p:grpSpPr>
          <a:xfrm>
            <a:off x="1108784" y="2704603"/>
            <a:ext cx="398503" cy="501818"/>
            <a:chOff x="1108784" y="2704603"/>
            <a:chExt cx="398503" cy="501818"/>
          </a:xfrm>
          <a:solidFill>
            <a:srgbClr val="995DB3"/>
          </a:solidFill>
        </p:grpSpPr>
        <p:sp>
          <p:nvSpPr>
            <p:cNvPr id="40" name="Freeform: Shape 39">
              <a:extLst>
                <a:ext uri="{FF2B5EF4-FFF2-40B4-BE49-F238E27FC236}">
                  <a16:creationId xmlns:a16="http://schemas.microsoft.com/office/drawing/2014/main" id="{54BE4044-F77B-D463-37D6-0AEE125C9FB2}"/>
                </a:ext>
              </a:extLst>
            </p:cNvPr>
            <p:cNvSpPr/>
            <p:nvPr/>
          </p:nvSpPr>
          <p:spPr>
            <a:xfrm>
              <a:off x="1108784" y="2704603"/>
              <a:ext cx="398503" cy="501818"/>
            </a:xfrm>
            <a:custGeom>
              <a:avLst/>
              <a:gdLst>
                <a:gd name="connsiteX0" fmla="*/ 491617 w 869445"/>
                <a:gd name="connsiteY0" fmla="*/ 24151 h 1094856"/>
                <a:gd name="connsiteX1" fmla="*/ 240766 w 869445"/>
                <a:gd name="connsiteY1" fmla="*/ 113672 h 1094856"/>
                <a:gd name="connsiteX2" fmla="*/ 142551 w 869445"/>
                <a:gd name="connsiteY2" fmla="*/ 349388 h 1094856"/>
                <a:gd name="connsiteX3" fmla="*/ 142551 w 869445"/>
                <a:gd name="connsiteY3" fmla="*/ 399301 h 1094856"/>
                <a:gd name="connsiteX4" fmla="*/ 25659 w 869445"/>
                <a:gd name="connsiteY4" fmla="*/ 628577 h 1094856"/>
                <a:gd name="connsiteX5" fmla="*/ 26303 w 869445"/>
                <a:gd name="connsiteY5" fmla="*/ 641779 h 1094856"/>
                <a:gd name="connsiteX6" fmla="*/ 37573 w 869445"/>
                <a:gd name="connsiteY6" fmla="*/ 648220 h 1094856"/>
                <a:gd name="connsiteX7" fmla="*/ 142551 w 869445"/>
                <a:gd name="connsiteY7" fmla="*/ 648220 h 1094856"/>
                <a:gd name="connsiteX8" fmla="*/ 142551 w 869445"/>
                <a:gd name="connsiteY8" fmla="*/ 769298 h 1094856"/>
                <a:gd name="connsiteX9" fmla="*/ 255901 w 869445"/>
                <a:gd name="connsiteY9" fmla="*/ 882648 h 1094856"/>
                <a:gd name="connsiteX10" fmla="*/ 333507 w 869445"/>
                <a:gd name="connsiteY10" fmla="*/ 882648 h 1094856"/>
                <a:gd name="connsiteX11" fmla="*/ 333507 w 869445"/>
                <a:gd name="connsiteY11" fmla="*/ 1064909 h 1094856"/>
                <a:gd name="connsiteX12" fmla="*/ 347031 w 869445"/>
                <a:gd name="connsiteY12" fmla="*/ 1078434 h 1094856"/>
                <a:gd name="connsiteX13" fmla="*/ 360556 w 869445"/>
                <a:gd name="connsiteY13" fmla="*/ 1064909 h 1094856"/>
                <a:gd name="connsiteX14" fmla="*/ 360556 w 869445"/>
                <a:gd name="connsiteY14" fmla="*/ 882648 h 1094856"/>
                <a:gd name="connsiteX15" fmla="*/ 412401 w 869445"/>
                <a:gd name="connsiteY15" fmla="*/ 882648 h 1094856"/>
                <a:gd name="connsiteX16" fmla="*/ 425925 w 869445"/>
                <a:gd name="connsiteY16" fmla="*/ 869123 h 1094856"/>
                <a:gd name="connsiteX17" fmla="*/ 412401 w 869445"/>
                <a:gd name="connsiteY17" fmla="*/ 855598 h 1094856"/>
                <a:gd name="connsiteX18" fmla="*/ 256223 w 869445"/>
                <a:gd name="connsiteY18" fmla="*/ 855598 h 1094856"/>
                <a:gd name="connsiteX19" fmla="*/ 169600 w 869445"/>
                <a:gd name="connsiteY19" fmla="*/ 768976 h 1094856"/>
                <a:gd name="connsiteX20" fmla="*/ 169600 w 869445"/>
                <a:gd name="connsiteY20" fmla="*/ 634373 h 1094856"/>
                <a:gd name="connsiteX21" fmla="*/ 156075 w 869445"/>
                <a:gd name="connsiteY21" fmla="*/ 620849 h 1094856"/>
                <a:gd name="connsiteX22" fmla="*/ 59470 w 869445"/>
                <a:gd name="connsiteY22" fmla="*/ 620849 h 1094856"/>
                <a:gd name="connsiteX23" fmla="*/ 167990 w 869445"/>
                <a:gd name="connsiteY23" fmla="*/ 408317 h 1094856"/>
                <a:gd name="connsiteX24" fmla="*/ 169600 w 869445"/>
                <a:gd name="connsiteY24" fmla="*/ 402199 h 1094856"/>
                <a:gd name="connsiteX25" fmla="*/ 169600 w 869445"/>
                <a:gd name="connsiteY25" fmla="*/ 349066 h 1094856"/>
                <a:gd name="connsiteX26" fmla="*/ 259443 w 869445"/>
                <a:gd name="connsiteY26" fmla="*/ 132993 h 1094856"/>
                <a:gd name="connsiteX27" fmla="*/ 492261 w 869445"/>
                <a:gd name="connsiteY27" fmla="*/ 50557 h 1094856"/>
                <a:gd name="connsiteX28" fmla="*/ 824582 w 869445"/>
                <a:gd name="connsiteY28" fmla="*/ 375472 h 1094856"/>
                <a:gd name="connsiteX29" fmla="*/ 705758 w 869445"/>
                <a:gd name="connsiteY29" fmla="*/ 767044 h 1094856"/>
                <a:gd name="connsiteX30" fmla="*/ 703826 w 869445"/>
                <a:gd name="connsiteY30" fmla="*/ 774128 h 1094856"/>
                <a:gd name="connsiteX31" fmla="*/ 703826 w 869445"/>
                <a:gd name="connsiteY31" fmla="*/ 1063943 h 1094856"/>
                <a:gd name="connsiteX32" fmla="*/ 717351 w 869445"/>
                <a:gd name="connsiteY32" fmla="*/ 1077468 h 1094856"/>
                <a:gd name="connsiteX33" fmla="*/ 730875 w 869445"/>
                <a:gd name="connsiteY33" fmla="*/ 1063943 h 1094856"/>
                <a:gd name="connsiteX34" fmla="*/ 730875 w 869445"/>
                <a:gd name="connsiteY34" fmla="*/ 777993 h 1094856"/>
                <a:gd name="connsiteX35" fmla="*/ 851632 w 869445"/>
                <a:gd name="connsiteY35" fmla="*/ 375472 h 1094856"/>
                <a:gd name="connsiteX36" fmla="*/ 491617 w 869445"/>
                <a:gd name="connsiteY36" fmla="*/ 24151 h 109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9445" h="1094856">
                  <a:moveTo>
                    <a:pt x="491617" y="24151"/>
                  </a:moveTo>
                  <a:cubicBezTo>
                    <a:pt x="388894" y="24151"/>
                    <a:pt x="304203" y="54421"/>
                    <a:pt x="240766" y="113672"/>
                  </a:cubicBezTo>
                  <a:cubicBezTo>
                    <a:pt x="178295" y="171957"/>
                    <a:pt x="142551" y="257935"/>
                    <a:pt x="142551" y="349388"/>
                  </a:cubicBezTo>
                  <a:lnTo>
                    <a:pt x="142551" y="399301"/>
                  </a:lnTo>
                  <a:lnTo>
                    <a:pt x="25659" y="628577"/>
                  </a:lnTo>
                  <a:cubicBezTo>
                    <a:pt x="23405" y="632763"/>
                    <a:pt x="23727" y="637593"/>
                    <a:pt x="26303" y="641779"/>
                  </a:cubicBezTo>
                  <a:cubicBezTo>
                    <a:pt x="28879" y="645644"/>
                    <a:pt x="33065" y="648220"/>
                    <a:pt x="37573" y="648220"/>
                  </a:cubicBezTo>
                  <a:lnTo>
                    <a:pt x="142551" y="648220"/>
                  </a:lnTo>
                  <a:lnTo>
                    <a:pt x="142551" y="769298"/>
                  </a:lnTo>
                  <a:cubicBezTo>
                    <a:pt x="142551" y="831769"/>
                    <a:pt x="193429" y="882648"/>
                    <a:pt x="255901" y="882648"/>
                  </a:cubicBezTo>
                  <a:lnTo>
                    <a:pt x="333507" y="882648"/>
                  </a:lnTo>
                  <a:lnTo>
                    <a:pt x="333507" y="1064909"/>
                  </a:lnTo>
                  <a:cubicBezTo>
                    <a:pt x="333507" y="1072316"/>
                    <a:pt x="339625" y="1078434"/>
                    <a:pt x="347031" y="1078434"/>
                  </a:cubicBezTo>
                  <a:cubicBezTo>
                    <a:pt x="354438" y="1078434"/>
                    <a:pt x="360556" y="1072316"/>
                    <a:pt x="360556" y="1064909"/>
                  </a:cubicBezTo>
                  <a:lnTo>
                    <a:pt x="360556" y="882648"/>
                  </a:lnTo>
                  <a:lnTo>
                    <a:pt x="412401" y="882648"/>
                  </a:lnTo>
                  <a:cubicBezTo>
                    <a:pt x="419807" y="882648"/>
                    <a:pt x="425925" y="876530"/>
                    <a:pt x="425925" y="869123"/>
                  </a:cubicBezTo>
                  <a:cubicBezTo>
                    <a:pt x="425925" y="861717"/>
                    <a:pt x="419807" y="855598"/>
                    <a:pt x="412401" y="855598"/>
                  </a:cubicBezTo>
                  <a:lnTo>
                    <a:pt x="256223" y="855598"/>
                  </a:lnTo>
                  <a:cubicBezTo>
                    <a:pt x="208564" y="855598"/>
                    <a:pt x="169600" y="816957"/>
                    <a:pt x="169600" y="768976"/>
                  </a:cubicBezTo>
                  <a:lnTo>
                    <a:pt x="169600" y="634373"/>
                  </a:lnTo>
                  <a:cubicBezTo>
                    <a:pt x="169600" y="626967"/>
                    <a:pt x="163482" y="620849"/>
                    <a:pt x="156075" y="620849"/>
                  </a:cubicBezTo>
                  <a:lnTo>
                    <a:pt x="59470" y="620849"/>
                  </a:lnTo>
                  <a:lnTo>
                    <a:pt x="167990" y="408317"/>
                  </a:lnTo>
                  <a:cubicBezTo>
                    <a:pt x="168956" y="406385"/>
                    <a:pt x="169600" y="404453"/>
                    <a:pt x="169600" y="402199"/>
                  </a:cubicBezTo>
                  <a:lnTo>
                    <a:pt x="169600" y="349066"/>
                  </a:lnTo>
                  <a:cubicBezTo>
                    <a:pt x="169600" y="265020"/>
                    <a:pt x="202446" y="186448"/>
                    <a:pt x="259443" y="132993"/>
                  </a:cubicBezTo>
                  <a:cubicBezTo>
                    <a:pt x="318050" y="78250"/>
                    <a:pt x="396300" y="50557"/>
                    <a:pt x="492261" y="50557"/>
                  </a:cubicBezTo>
                  <a:cubicBezTo>
                    <a:pt x="820718" y="50557"/>
                    <a:pt x="824582" y="372252"/>
                    <a:pt x="824582" y="375472"/>
                  </a:cubicBezTo>
                  <a:cubicBezTo>
                    <a:pt x="824582" y="575766"/>
                    <a:pt x="707046" y="765112"/>
                    <a:pt x="705758" y="767044"/>
                  </a:cubicBezTo>
                  <a:cubicBezTo>
                    <a:pt x="704470" y="769298"/>
                    <a:pt x="703826" y="771552"/>
                    <a:pt x="703826" y="774128"/>
                  </a:cubicBezTo>
                  <a:lnTo>
                    <a:pt x="703826" y="1063943"/>
                  </a:lnTo>
                  <a:cubicBezTo>
                    <a:pt x="703826" y="1071350"/>
                    <a:pt x="709944" y="1077468"/>
                    <a:pt x="717351" y="1077468"/>
                  </a:cubicBezTo>
                  <a:cubicBezTo>
                    <a:pt x="724757" y="1077468"/>
                    <a:pt x="730875" y="1071350"/>
                    <a:pt x="730875" y="1063943"/>
                  </a:cubicBezTo>
                  <a:lnTo>
                    <a:pt x="730875" y="777993"/>
                  </a:lnTo>
                  <a:cubicBezTo>
                    <a:pt x="747620" y="750621"/>
                    <a:pt x="851632" y="570936"/>
                    <a:pt x="851632" y="375472"/>
                  </a:cubicBezTo>
                  <a:cubicBezTo>
                    <a:pt x="850666" y="254071"/>
                    <a:pt x="775636" y="24151"/>
                    <a:pt x="491617" y="24151"/>
                  </a:cubicBezTo>
                  <a:close/>
                </a:path>
              </a:pathLst>
            </a:custGeom>
            <a:grpFill/>
            <a:ln w="9525" cap="flat">
              <a:noFill/>
              <a:prstDash val="solid"/>
              <a:miter/>
            </a:ln>
          </p:spPr>
          <p:txBody>
            <a:bodyPr rtlCol="0" anchor="ctr"/>
            <a:lstStyle/>
            <a:p>
              <a:endParaRPr lang="en-US" sz="1200"/>
            </a:p>
          </p:txBody>
        </p:sp>
        <p:sp>
          <p:nvSpPr>
            <p:cNvPr id="41" name="Freeform: Shape 40">
              <a:extLst>
                <a:ext uri="{FF2B5EF4-FFF2-40B4-BE49-F238E27FC236}">
                  <a16:creationId xmlns:a16="http://schemas.microsoft.com/office/drawing/2014/main" id="{C6076293-1538-BCF4-4820-C63332E38170}"/>
                </a:ext>
              </a:extLst>
            </p:cNvPr>
            <p:cNvSpPr/>
            <p:nvPr/>
          </p:nvSpPr>
          <p:spPr>
            <a:xfrm>
              <a:off x="1315073" y="2874336"/>
              <a:ext cx="29518" cy="103316"/>
            </a:xfrm>
            <a:custGeom>
              <a:avLst/>
              <a:gdLst>
                <a:gd name="connsiteX0" fmla="*/ 37676 w 64403"/>
                <a:gd name="connsiteY0" fmla="*/ 24151 h 225411"/>
                <a:gd name="connsiteX1" fmla="*/ 24151 w 64403"/>
                <a:gd name="connsiteY1" fmla="*/ 37676 h 225411"/>
                <a:gd name="connsiteX2" fmla="*/ 24151 w 64403"/>
                <a:gd name="connsiteY2" fmla="*/ 194176 h 225411"/>
                <a:gd name="connsiteX3" fmla="*/ 37676 w 64403"/>
                <a:gd name="connsiteY3" fmla="*/ 207701 h 225411"/>
                <a:gd name="connsiteX4" fmla="*/ 51201 w 64403"/>
                <a:gd name="connsiteY4" fmla="*/ 194176 h 225411"/>
                <a:gd name="connsiteX5" fmla="*/ 51201 w 64403"/>
                <a:gd name="connsiteY5" fmla="*/ 37676 h 225411"/>
                <a:gd name="connsiteX6" fmla="*/ 37676 w 64403"/>
                <a:gd name="connsiteY6" fmla="*/ 24151 h 2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03" h="225411">
                  <a:moveTo>
                    <a:pt x="37676" y="24151"/>
                  </a:moveTo>
                  <a:cubicBezTo>
                    <a:pt x="30270" y="24151"/>
                    <a:pt x="24151" y="30270"/>
                    <a:pt x="24151" y="37676"/>
                  </a:cubicBezTo>
                  <a:lnTo>
                    <a:pt x="24151" y="194176"/>
                  </a:lnTo>
                  <a:cubicBezTo>
                    <a:pt x="24151" y="201583"/>
                    <a:pt x="30270" y="207701"/>
                    <a:pt x="37676" y="207701"/>
                  </a:cubicBezTo>
                  <a:cubicBezTo>
                    <a:pt x="45082" y="207701"/>
                    <a:pt x="51201" y="201583"/>
                    <a:pt x="51201" y="194176"/>
                  </a:cubicBezTo>
                  <a:lnTo>
                    <a:pt x="51201" y="37676"/>
                  </a:lnTo>
                  <a:cubicBezTo>
                    <a:pt x="51201" y="30270"/>
                    <a:pt x="45082" y="24151"/>
                    <a:pt x="37676" y="24151"/>
                  </a:cubicBezTo>
                  <a:close/>
                </a:path>
              </a:pathLst>
            </a:custGeom>
            <a:grpFill/>
            <a:ln w="9525" cap="flat">
              <a:noFill/>
              <a:prstDash val="solid"/>
              <a:miter/>
            </a:ln>
          </p:spPr>
          <p:txBody>
            <a:bodyPr rtlCol="0" anchor="ctr"/>
            <a:lstStyle/>
            <a:p>
              <a:endParaRPr lang="en-US" sz="1200"/>
            </a:p>
          </p:txBody>
        </p:sp>
        <p:sp>
          <p:nvSpPr>
            <p:cNvPr id="42" name="Freeform: Shape 41">
              <a:extLst>
                <a:ext uri="{FF2B5EF4-FFF2-40B4-BE49-F238E27FC236}">
                  <a16:creationId xmlns:a16="http://schemas.microsoft.com/office/drawing/2014/main" id="{EC36B5B5-734C-0D44-EB90-D2599299CC58}"/>
                </a:ext>
              </a:extLst>
            </p:cNvPr>
            <p:cNvSpPr/>
            <p:nvPr/>
          </p:nvSpPr>
          <p:spPr>
            <a:xfrm>
              <a:off x="1315073" y="2763641"/>
              <a:ext cx="29518" cy="103316"/>
            </a:xfrm>
            <a:custGeom>
              <a:avLst/>
              <a:gdLst>
                <a:gd name="connsiteX0" fmla="*/ 37676 w 64403"/>
                <a:gd name="connsiteY0" fmla="*/ 24151 h 225411"/>
                <a:gd name="connsiteX1" fmla="*/ 24151 w 64403"/>
                <a:gd name="connsiteY1" fmla="*/ 37676 h 225411"/>
                <a:gd name="connsiteX2" fmla="*/ 24151 w 64403"/>
                <a:gd name="connsiteY2" fmla="*/ 194176 h 225411"/>
                <a:gd name="connsiteX3" fmla="*/ 37676 w 64403"/>
                <a:gd name="connsiteY3" fmla="*/ 207701 h 225411"/>
                <a:gd name="connsiteX4" fmla="*/ 51201 w 64403"/>
                <a:gd name="connsiteY4" fmla="*/ 194176 h 225411"/>
                <a:gd name="connsiteX5" fmla="*/ 51201 w 64403"/>
                <a:gd name="connsiteY5" fmla="*/ 37676 h 225411"/>
                <a:gd name="connsiteX6" fmla="*/ 37676 w 64403"/>
                <a:gd name="connsiteY6" fmla="*/ 24151 h 2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03" h="225411">
                  <a:moveTo>
                    <a:pt x="37676" y="24151"/>
                  </a:moveTo>
                  <a:cubicBezTo>
                    <a:pt x="30270" y="24151"/>
                    <a:pt x="24151" y="30270"/>
                    <a:pt x="24151" y="37676"/>
                  </a:cubicBezTo>
                  <a:lnTo>
                    <a:pt x="24151" y="194176"/>
                  </a:lnTo>
                  <a:cubicBezTo>
                    <a:pt x="24151" y="201583"/>
                    <a:pt x="30270" y="207701"/>
                    <a:pt x="37676" y="207701"/>
                  </a:cubicBezTo>
                  <a:cubicBezTo>
                    <a:pt x="45082" y="207701"/>
                    <a:pt x="51201" y="201583"/>
                    <a:pt x="51201" y="194176"/>
                  </a:cubicBezTo>
                  <a:lnTo>
                    <a:pt x="51201" y="37676"/>
                  </a:lnTo>
                  <a:cubicBezTo>
                    <a:pt x="51201" y="30270"/>
                    <a:pt x="45082" y="24151"/>
                    <a:pt x="37676" y="24151"/>
                  </a:cubicBezTo>
                  <a:close/>
                </a:path>
              </a:pathLst>
            </a:custGeom>
            <a:grpFill/>
            <a:ln w="9525" cap="flat">
              <a:noFill/>
              <a:prstDash val="solid"/>
              <a:miter/>
            </a:ln>
          </p:spPr>
          <p:txBody>
            <a:bodyPr rtlCol="0" anchor="ctr"/>
            <a:lstStyle/>
            <a:p>
              <a:endParaRPr lang="en-US" sz="1200"/>
            </a:p>
          </p:txBody>
        </p:sp>
        <p:sp>
          <p:nvSpPr>
            <p:cNvPr id="43" name="Freeform: Shape 42">
              <a:extLst>
                <a:ext uri="{FF2B5EF4-FFF2-40B4-BE49-F238E27FC236}">
                  <a16:creationId xmlns:a16="http://schemas.microsoft.com/office/drawing/2014/main" id="{5AABF0BD-F36B-DFF8-3EF6-404C34EFA190}"/>
                </a:ext>
              </a:extLst>
            </p:cNvPr>
            <p:cNvSpPr/>
            <p:nvPr/>
          </p:nvSpPr>
          <p:spPr>
            <a:xfrm>
              <a:off x="1249394" y="2886033"/>
              <a:ext cx="59038" cy="59038"/>
            </a:xfrm>
            <a:custGeom>
              <a:avLst/>
              <a:gdLst>
                <a:gd name="connsiteX0" fmla="*/ 100469 w 128806"/>
                <a:gd name="connsiteY0" fmla="*/ 28257 h 128806"/>
                <a:gd name="connsiteX1" fmla="*/ 28015 w 128806"/>
                <a:gd name="connsiteY1" fmla="*/ 100711 h 128806"/>
                <a:gd name="connsiteX2" fmla="*/ 28015 w 128806"/>
                <a:gd name="connsiteY2" fmla="*/ 119710 h 128806"/>
                <a:gd name="connsiteX3" fmla="*/ 37354 w 128806"/>
                <a:gd name="connsiteY3" fmla="*/ 123574 h 128806"/>
                <a:gd name="connsiteX4" fmla="*/ 46692 w 128806"/>
                <a:gd name="connsiteY4" fmla="*/ 119710 h 128806"/>
                <a:gd name="connsiteX5" fmla="*/ 119146 w 128806"/>
                <a:gd name="connsiteY5" fmla="*/ 47256 h 128806"/>
                <a:gd name="connsiteX6" fmla="*/ 119146 w 128806"/>
                <a:gd name="connsiteY6" fmla="*/ 28257 h 128806"/>
                <a:gd name="connsiteX7" fmla="*/ 100469 w 128806"/>
                <a:gd name="connsiteY7" fmla="*/ 28257 h 12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806" h="128806">
                  <a:moveTo>
                    <a:pt x="100469" y="28257"/>
                  </a:moveTo>
                  <a:lnTo>
                    <a:pt x="28015" y="100711"/>
                  </a:lnTo>
                  <a:cubicBezTo>
                    <a:pt x="22863" y="105863"/>
                    <a:pt x="22863" y="114558"/>
                    <a:pt x="28015" y="119710"/>
                  </a:cubicBezTo>
                  <a:cubicBezTo>
                    <a:pt x="30592" y="122286"/>
                    <a:pt x="34134" y="123574"/>
                    <a:pt x="37354" y="123574"/>
                  </a:cubicBezTo>
                  <a:cubicBezTo>
                    <a:pt x="40896" y="123574"/>
                    <a:pt x="44116" y="122286"/>
                    <a:pt x="46692" y="119710"/>
                  </a:cubicBezTo>
                  <a:lnTo>
                    <a:pt x="119146" y="47256"/>
                  </a:lnTo>
                  <a:cubicBezTo>
                    <a:pt x="124299" y="42104"/>
                    <a:pt x="124299" y="33409"/>
                    <a:pt x="119146" y="28257"/>
                  </a:cubicBezTo>
                  <a:cubicBezTo>
                    <a:pt x="114316" y="22783"/>
                    <a:pt x="105621" y="22783"/>
                    <a:pt x="100469" y="28257"/>
                  </a:cubicBezTo>
                  <a:close/>
                </a:path>
              </a:pathLst>
            </a:custGeom>
            <a:grpFill/>
            <a:ln w="9525" cap="flat">
              <a:noFill/>
              <a:prstDash val="solid"/>
              <a:miter/>
            </a:ln>
          </p:spPr>
          <p:txBody>
            <a:bodyPr rtlCol="0" anchor="ctr"/>
            <a:lstStyle/>
            <a:p>
              <a:endParaRPr lang="en-US" sz="1200"/>
            </a:p>
          </p:txBody>
        </p:sp>
        <p:sp>
          <p:nvSpPr>
            <p:cNvPr id="44" name="Freeform: Shape 43">
              <a:extLst>
                <a:ext uri="{FF2B5EF4-FFF2-40B4-BE49-F238E27FC236}">
                  <a16:creationId xmlns:a16="http://schemas.microsoft.com/office/drawing/2014/main" id="{BA035332-3311-77A8-7A6A-1B161511F44D}"/>
                </a:ext>
              </a:extLst>
            </p:cNvPr>
            <p:cNvSpPr/>
            <p:nvPr/>
          </p:nvSpPr>
          <p:spPr>
            <a:xfrm>
              <a:off x="1249394" y="2790503"/>
              <a:ext cx="59038" cy="59038"/>
            </a:xfrm>
            <a:custGeom>
              <a:avLst/>
              <a:gdLst>
                <a:gd name="connsiteX0" fmla="*/ 110130 w 128806"/>
                <a:gd name="connsiteY0" fmla="*/ 123332 h 128806"/>
                <a:gd name="connsiteX1" fmla="*/ 119468 w 128806"/>
                <a:gd name="connsiteY1" fmla="*/ 119468 h 128806"/>
                <a:gd name="connsiteX2" fmla="*/ 119468 w 128806"/>
                <a:gd name="connsiteY2" fmla="*/ 100469 h 128806"/>
                <a:gd name="connsiteX3" fmla="*/ 47014 w 128806"/>
                <a:gd name="connsiteY3" fmla="*/ 28015 h 128806"/>
                <a:gd name="connsiteX4" fmla="*/ 28015 w 128806"/>
                <a:gd name="connsiteY4" fmla="*/ 28015 h 128806"/>
                <a:gd name="connsiteX5" fmla="*/ 28015 w 128806"/>
                <a:gd name="connsiteY5" fmla="*/ 47014 h 128806"/>
                <a:gd name="connsiteX6" fmla="*/ 100469 w 128806"/>
                <a:gd name="connsiteY6" fmla="*/ 119468 h 128806"/>
                <a:gd name="connsiteX7" fmla="*/ 110130 w 128806"/>
                <a:gd name="connsiteY7" fmla="*/ 123332 h 12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806" h="128806">
                  <a:moveTo>
                    <a:pt x="110130" y="123332"/>
                  </a:moveTo>
                  <a:cubicBezTo>
                    <a:pt x="113672" y="123332"/>
                    <a:pt x="116892" y="122044"/>
                    <a:pt x="119468" y="119468"/>
                  </a:cubicBezTo>
                  <a:cubicBezTo>
                    <a:pt x="124620" y="114316"/>
                    <a:pt x="124620" y="105622"/>
                    <a:pt x="119468" y="100469"/>
                  </a:cubicBezTo>
                  <a:lnTo>
                    <a:pt x="47014" y="28015"/>
                  </a:lnTo>
                  <a:cubicBezTo>
                    <a:pt x="41862" y="22863"/>
                    <a:pt x="33168" y="22863"/>
                    <a:pt x="28015" y="28015"/>
                  </a:cubicBezTo>
                  <a:cubicBezTo>
                    <a:pt x="22863" y="33168"/>
                    <a:pt x="22863" y="41862"/>
                    <a:pt x="28015" y="47014"/>
                  </a:cubicBezTo>
                  <a:lnTo>
                    <a:pt x="100469" y="119468"/>
                  </a:lnTo>
                  <a:cubicBezTo>
                    <a:pt x="103045" y="122044"/>
                    <a:pt x="106588" y="123332"/>
                    <a:pt x="110130" y="123332"/>
                  </a:cubicBezTo>
                  <a:close/>
                </a:path>
              </a:pathLst>
            </a:custGeom>
            <a:grpFill/>
            <a:ln w="9525" cap="flat">
              <a:noFill/>
              <a:prstDash val="solid"/>
              <a:miter/>
            </a:ln>
          </p:spPr>
          <p:txBody>
            <a:bodyPr rtlCol="0" anchor="ctr"/>
            <a:lstStyle/>
            <a:p>
              <a:endParaRPr lang="en-US" sz="1200"/>
            </a:p>
          </p:txBody>
        </p:sp>
        <p:sp>
          <p:nvSpPr>
            <p:cNvPr id="45" name="Freeform: Shape 44">
              <a:extLst>
                <a:ext uri="{FF2B5EF4-FFF2-40B4-BE49-F238E27FC236}">
                  <a16:creationId xmlns:a16="http://schemas.microsoft.com/office/drawing/2014/main" id="{E755AD43-2A80-C0A8-8BD9-E753E3E9AC83}"/>
                </a:ext>
              </a:extLst>
            </p:cNvPr>
            <p:cNvSpPr/>
            <p:nvPr/>
          </p:nvSpPr>
          <p:spPr>
            <a:xfrm>
              <a:off x="1221646" y="2854853"/>
              <a:ext cx="103316" cy="29518"/>
            </a:xfrm>
            <a:custGeom>
              <a:avLst/>
              <a:gdLst>
                <a:gd name="connsiteX0" fmla="*/ 196430 w 225411"/>
                <a:gd name="connsiteY0" fmla="*/ 24151 h 64403"/>
                <a:gd name="connsiteX1" fmla="*/ 37676 w 225411"/>
                <a:gd name="connsiteY1" fmla="*/ 24151 h 64403"/>
                <a:gd name="connsiteX2" fmla="*/ 24151 w 225411"/>
                <a:gd name="connsiteY2" fmla="*/ 37676 h 64403"/>
                <a:gd name="connsiteX3" fmla="*/ 37676 w 225411"/>
                <a:gd name="connsiteY3" fmla="*/ 51201 h 64403"/>
                <a:gd name="connsiteX4" fmla="*/ 196430 w 225411"/>
                <a:gd name="connsiteY4" fmla="*/ 51201 h 64403"/>
                <a:gd name="connsiteX5" fmla="*/ 209955 w 225411"/>
                <a:gd name="connsiteY5" fmla="*/ 37676 h 64403"/>
                <a:gd name="connsiteX6" fmla="*/ 196430 w 225411"/>
                <a:gd name="connsiteY6" fmla="*/ 24151 h 6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411" h="64403">
                  <a:moveTo>
                    <a:pt x="196430" y="24151"/>
                  </a:moveTo>
                  <a:lnTo>
                    <a:pt x="37676" y="24151"/>
                  </a:lnTo>
                  <a:cubicBezTo>
                    <a:pt x="30270" y="24151"/>
                    <a:pt x="24151" y="30270"/>
                    <a:pt x="24151" y="37676"/>
                  </a:cubicBezTo>
                  <a:cubicBezTo>
                    <a:pt x="24151" y="45082"/>
                    <a:pt x="30270" y="51201"/>
                    <a:pt x="37676" y="51201"/>
                  </a:cubicBezTo>
                  <a:lnTo>
                    <a:pt x="196430" y="51201"/>
                  </a:lnTo>
                  <a:cubicBezTo>
                    <a:pt x="203837" y="51201"/>
                    <a:pt x="209955" y="45082"/>
                    <a:pt x="209955" y="37676"/>
                  </a:cubicBezTo>
                  <a:cubicBezTo>
                    <a:pt x="209633" y="30270"/>
                    <a:pt x="203837" y="24151"/>
                    <a:pt x="196430" y="24151"/>
                  </a:cubicBezTo>
                  <a:close/>
                </a:path>
              </a:pathLst>
            </a:custGeom>
            <a:grpFill/>
            <a:ln w="9525" cap="flat">
              <a:noFill/>
              <a:prstDash val="solid"/>
              <a:miter/>
            </a:ln>
          </p:spPr>
          <p:txBody>
            <a:bodyPr rtlCol="0" anchor="ctr"/>
            <a:lstStyle/>
            <a:p>
              <a:endParaRPr lang="en-US" sz="1200"/>
            </a:p>
          </p:txBody>
        </p:sp>
        <p:sp>
          <p:nvSpPr>
            <p:cNvPr id="46" name="Freeform: Shape 45">
              <a:extLst>
                <a:ext uri="{FF2B5EF4-FFF2-40B4-BE49-F238E27FC236}">
                  <a16:creationId xmlns:a16="http://schemas.microsoft.com/office/drawing/2014/main" id="{1569F44B-E4EC-8DFD-17AB-29593EA4751A}"/>
                </a:ext>
              </a:extLst>
            </p:cNvPr>
            <p:cNvSpPr/>
            <p:nvPr/>
          </p:nvSpPr>
          <p:spPr>
            <a:xfrm>
              <a:off x="1347691" y="2886144"/>
              <a:ext cx="59038" cy="59038"/>
            </a:xfrm>
            <a:custGeom>
              <a:avLst/>
              <a:gdLst>
                <a:gd name="connsiteX0" fmla="*/ 47014 w 128806"/>
                <a:gd name="connsiteY0" fmla="*/ 28016 h 128806"/>
                <a:gd name="connsiteX1" fmla="*/ 28015 w 128806"/>
                <a:gd name="connsiteY1" fmla="*/ 28016 h 128806"/>
                <a:gd name="connsiteX2" fmla="*/ 28015 w 128806"/>
                <a:gd name="connsiteY2" fmla="*/ 47014 h 128806"/>
                <a:gd name="connsiteX3" fmla="*/ 100469 w 128806"/>
                <a:gd name="connsiteY3" fmla="*/ 119468 h 128806"/>
                <a:gd name="connsiteX4" fmla="*/ 109808 w 128806"/>
                <a:gd name="connsiteY4" fmla="*/ 123332 h 128806"/>
                <a:gd name="connsiteX5" fmla="*/ 119146 w 128806"/>
                <a:gd name="connsiteY5" fmla="*/ 119468 h 128806"/>
                <a:gd name="connsiteX6" fmla="*/ 119146 w 128806"/>
                <a:gd name="connsiteY6" fmla="*/ 100469 h 128806"/>
                <a:gd name="connsiteX7" fmla="*/ 47014 w 128806"/>
                <a:gd name="connsiteY7" fmla="*/ 28016 h 12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806" h="128806">
                  <a:moveTo>
                    <a:pt x="47014" y="28016"/>
                  </a:moveTo>
                  <a:cubicBezTo>
                    <a:pt x="41862" y="22863"/>
                    <a:pt x="33168" y="22863"/>
                    <a:pt x="28015" y="28016"/>
                  </a:cubicBezTo>
                  <a:cubicBezTo>
                    <a:pt x="22863" y="33168"/>
                    <a:pt x="22863" y="41862"/>
                    <a:pt x="28015" y="47014"/>
                  </a:cubicBezTo>
                  <a:lnTo>
                    <a:pt x="100469" y="119468"/>
                  </a:lnTo>
                  <a:cubicBezTo>
                    <a:pt x="103045" y="122044"/>
                    <a:pt x="106588" y="123332"/>
                    <a:pt x="109808" y="123332"/>
                  </a:cubicBezTo>
                  <a:cubicBezTo>
                    <a:pt x="113350" y="123332"/>
                    <a:pt x="116570" y="122044"/>
                    <a:pt x="119146" y="119468"/>
                  </a:cubicBezTo>
                  <a:cubicBezTo>
                    <a:pt x="124299" y="114316"/>
                    <a:pt x="124299" y="105621"/>
                    <a:pt x="119146" y="100469"/>
                  </a:cubicBezTo>
                  <a:lnTo>
                    <a:pt x="47014" y="28016"/>
                  </a:lnTo>
                  <a:close/>
                </a:path>
              </a:pathLst>
            </a:custGeom>
            <a:grpFill/>
            <a:ln w="9525" cap="flat">
              <a:noFill/>
              <a:prstDash val="solid"/>
              <a:miter/>
            </a:ln>
          </p:spPr>
          <p:txBody>
            <a:bodyPr rtlCol="0" anchor="ctr"/>
            <a:lstStyle/>
            <a:p>
              <a:endParaRPr lang="en-US" sz="1200"/>
            </a:p>
          </p:txBody>
        </p:sp>
        <p:sp>
          <p:nvSpPr>
            <p:cNvPr id="47" name="Freeform: Shape 46">
              <a:extLst>
                <a:ext uri="{FF2B5EF4-FFF2-40B4-BE49-F238E27FC236}">
                  <a16:creationId xmlns:a16="http://schemas.microsoft.com/office/drawing/2014/main" id="{0E70E5C5-0212-757B-158D-B88ACA73581F}"/>
                </a:ext>
              </a:extLst>
            </p:cNvPr>
            <p:cNvSpPr/>
            <p:nvPr/>
          </p:nvSpPr>
          <p:spPr>
            <a:xfrm>
              <a:off x="1347691" y="2790503"/>
              <a:ext cx="59038" cy="59038"/>
            </a:xfrm>
            <a:custGeom>
              <a:avLst/>
              <a:gdLst>
                <a:gd name="connsiteX0" fmla="*/ 47014 w 128806"/>
                <a:gd name="connsiteY0" fmla="*/ 119468 h 128806"/>
                <a:gd name="connsiteX1" fmla="*/ 119468 w 128806"/>
                <a:gd name="connsiteY1" fmla="*/ 47014 h 128806"/>
                <a:gd name="connsiteX2" fmla="*/ 119468 w 128806"/>
                <a:gd name="connsiteY2" fmla="*/ 28015 h 128806"/>
                <a:gd name="connsiteX3" fmla="*/ 100469 w 128806"/>
                <a:gd name="connsiteY3" fmla="*/ 28015 h 128806"/>
                <a:gd name="connsiteX4" fmla="*/ 28015 w 128806"/>
                <a:gd name="connsiteY4" fmla="*/ 100469 h 128806"/>
                <a:gd name="connsiteX5" fmla="*/ 28015 w 128806"/>
                <a:gd name="connsiteY5" fmla="*/ 119468 h 128806"/>
                <a:gd name="connsiteX6" fmla="*/ 37354 w 128806"/>
                <a:gd name="connsiteY6" fmla="*/ 123332 h 128806"/>
                <a:gd name="connsiteX7" fmla="*/ 47014 w 128806"/>
                <a:gd name="connsiteY7" fmla="*/ 119468 h 12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806" h="128806">
                  <a:moveTo>
                    <a:pt x="47014" y="119468"/>
                  </a:moveTo>
                  <a:lnTo>
                    <a:pt x="119468" y="47014"/>
                  </a:lnTo>
                  <a:cubicBezTo>
                    <a:pt x="124620" y="41862"/>
                    <a:pt x="124620" y="33168"/>
                    <a:pt x="119468" y="28015"/>
                  </a:cubicBezTo>
                  <a:cubicBezTo>
                    <a:pt x="114316" y="22863"/>
                    <a:pt x="105622" y="22863"/>
                    <a:pt x="100469" y="28015"/>
                  </a:cubicBezTo>
                  <a:lnTo>
                    <a:pt x="28015" y="100469"/>
                  </a:lnTo>
                  <a:cubicBezTo>
                    <a:pt x="22863" y="105622"/>
                    <a:pt x="22863" y="114316"/>
                    <a:pt x="28015" y="119468"/>
                  </a:cubicBezTo>
                  <a:cubicBezTo>
                    <a:pt x="30592" y="122044"/>
                    <a:pt x="34134" y="123332"/>
                    <a:pt x="37354" y="123332"/>
                  </a:cubicBezTo>
                  <a:cubicBezTo>
                    <a:pt x="40574" y="123332"/>
                    <a:pt x="44438" y="122044"/>
                    <a:pt x="47014" y="119468"/>
                  </a:cubicBezTo>
                  <a:close/>
                </a:path>
              </a:pathLst>
            </a:custGeom>
            <a:grpFill/>
            <a:ln w="9525" cap="flat">
              <a:noFill/>
              <a:prstDash val="solid"/>
              <a:miter/>
            </a:ln>
          </p:spPr>
          <p:txBody>
            <a:bodyPr rtlCol="0" anchor="ctr"/>
            <a:lstStyle/>
            <a:p>
              <a:endParaRPr lang="en-US" sz="1200"/>
            </a:p>
          </p:txBody>
        </p:sp>
        <p:sp>
          <p:nvSpPr>
            <p:cNvPr id="48" name="Freeform: Shape 47">
              <a:extLst>
                <a:ext uri="{FF2B5EF4-FFF2-40B4-BE49-F238E27FC236}">
                  <a16:creationId xmlns:a16="http://schemas.microsoft.com/office/drawing/2014/main" id="{5C362F18-7976-B64B-3E66-BD1D747CD52D}"/>
                </a:ext>
              </a:extLst>
            </p:cNvPr>
            <p:cNvSpPr/>
            <p:nvPr/>
          </p:nvSpPr>
          <p:spPr>
            <a:xfrm>
              <a:off x="1335736" y="2854853"/>
              <a:ext cx="103316" cy="29518"/>
            </a:xfrm>
            <a:custGeom>
              <a:avLst/>
              <a:gdLst>
                <a:gd name="connsiteX0" fmla="*/ 196430 w 225411"/>
                <a:gd name="connsiteY0" fmla="*/ 24151 h 64403"/>
                <a:gd name="connsiteX1" fmla="*/ 37676 w 225411"/>
                <a:gd name="connsiteY1" fmla="*/ 24151 h 64403"/>
                <a:gd name="connsiteX2" fmla="*/ 24151 w 225411"/>
                <a:gd name="connsiteY2" fmla="*/ 37676 h 64403"/>
                <a:gd name="connsiteX3" fmla="*/ 37676 w 225411"/>
                <a:gd name="connsiteY3" fmla="*/ 51201 h 64403"/>
                <a:gd name="connsiteX4" fmla="*/ 196430 w 225411"/>
                <a:gd name="connsiteY4" fmla="*/ 51201 h 64403"/>
                <a:gd name="connsiteX5" fmla="*/ 209955 w 225411"/>
                <a:gd name="connsiteY5" fmla="*/ 37676 h 64403"/>
                <a:gd name="connsiteX6" fmla="*/ 196430 w 225411"/>
                <a:gd name="connsiteY6" fmla="*/ 24151 h 64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411" h="64403">
                  <a:moveTo>
                    <a:pt x="196430" y="24151"/>
                  </a:moveTo>
                  <a:lnTo>
                    <a:pt x="37676" y="24151"/>
                  </a:lnTo>
                  <a:cubicBezTo>
                    <a:pt x="30270" y="24151"/>
                    <a:pt x="24151" y="30270"/>
                    <a:pt x="24151" y="37676"/>
                  </a:cubicBezTo>
                  <a:cubicBezTo>
                    <a:pt x="24151" y="45082"/>
                    <a:pt x="30270" y="51201"/>
                    <a:pt x="37676" y="51201"/>
                  </a:cubicBezTo>
                  <a:lnTo>
                    <a:pt x="196430" y="51201"/>
                  </a:lnTo>
                  <a:cubicBezTo>
                    <a:pt x="203837" y="51201"/>
                    <a:pt x="209955" y="45082"/>
                    <a:pt x="209955" y="37676"/>
                  </a:cubicBezTo>
                  <a:cubicBezTo>
                    <a:pt x="209955" y="30270"/>
                    <a:pt x="203837" y="24151"/>
                    <a:pt x="196430" y="24151"/>
                  </a:cubicBezTo>
                  <a:close/>
                </a:path>
              </a:pathLst>
            </a:custGeom>
            <a:grpFill/>
            <a:ln w="9525" cap="flat">
              <a:noFill/>
              <a:prstDash val="solid"/>
              <a:miter/>
            </a:ln>
          </p:spPr>
          <p:txBody>
            <a:bodyPr rtlCol="0" anchor="ctr"/>
            <a:lstStyle/>
            <a:p>
              <a:endParaRPr lang="en-US" sz="1200"/>
            </a:p>
          </p:txBody>
        </p:sp>
      </p:grpSp>
      <p:grpSp>
        <p:nvGrpSpPr>
          <p:cNvPr id="62" name="Group 61">
            <a:extLst>
              <a:ext uri="{FF2B5EF4-FFF2-40B4-BE49-F238E27FC236}">
                <a16:creationId xmlns:a16="http://schemas.microsoft.com/office/drawing/2014/main" id="{EFAD653D-46F6-6059-29E8-9AE764A6A18F}"/>
              </a:ext>
            </a:extLst>
          </p:cNvPr>
          <p:cNvGrpSpPr/>
          <p:nvPr/>
        </p:nvGrpSpPr>
        <p:grpSpPr>
          <a:xfrm>
            <a:off x="2947015" y="3776281"/>
            <a:ext cx="501522" cy="557165"/>
            <a:chOff x="2947015" y="3776281"/>
            <a:chExt cx="501522" cy="557165"/>
          </a:xfrm>
          <a:solidFill>
            <a:srgbClr val="419CCC"/>
          </a:solidFill>
        </p:grpSpPr>
        <p:sp>
          <p:nvSpPr>
            <p:cNvPr id="49" name="Freeform: Shape 48">
              <a:extLst>
                <a:ext uri="{FF2B5EF4-FFF2-40B4-BE49-F238E27FC236}">
                  <a16:creationId xmlns:a16="http://schemas.microsoft.com/office/drawing/2014/main" id="{DB36EA4A-9EFC-EBF4-C3E7-031CF65B7A07}"/>
                </a:ext>
              </a:extLst>
            </p:cNvPr>
            <p:cNvSpPr/>
            <p:nvPr/>
          </p:nvSpPr>
          <p:spPr>
            <a:xfrm>
              <a:off x="3031291" y="3886680"/>
              <a:ext cx="339465" cy="339465"/>
            </a:xfrm>
            <a:custGeom>
              <a:avLst/>
              <a:gdLst>
                <a:gd name="connsiteX0" fmla="*/ 717776 w 740638"/>
                <a:gd name="connsiteY0" fmla="*/ 370963 h 740638"/>
                <a:gd name="connsiteX1" fmla="*/ 370963 w 740638"/>
                <a:gd name="connsiteY1" fmla="*/ 24151 h 740638"/>
                <a:gd name="connsiteX2" fmla="*/ 24151 w 740638"/>
                <a:gd name="connsiteY2" fmla="*/ 370963 h 740638"/>
                <a:gd name="connsiteX3" fmla="*/ 370963 w 740638"/>
                <a:gd name="connsiteY3" fmla="*/ 717775 h 740638"/>
                <a:gd name="connsiteX4" fmla="*/ 717776 w 740638"/>
                <a:gd name="connsiteY4" fmla="*/ 370963 h 740638"/>
                <a:gd name="connsiteX5" fmla="*/ 56353 w 740638"/>
                <a:gd name="connsiteY5" fmla="*/ 370963 h 740638"/>
                <a:gd name="connsiteX6" fmla="*/ 370963 w 740638"/>
                <a:gd name="connsiteY6" fmla="*/ 56353 h 740638"/>
                <a:gd name="connsiteX7" fmla="*/ 685574 w 740638"/>
                <a:gd name="connsiteY7" fmla="*/ 370963 h 740638"/>
                <a:gd name="connsiteX8" fmla="*/ 370963 w 740638"/>
                <a:gd name="connsiteY8" fmla="*/ 685573 h 740638"/>
                <a:gd name="connsiteX9" fmla="*/ 56353 w 740638"/>
                <a:gd name="connsiteY9" fmla="*/ 370963 h 74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638" h="740638">
                  <a:moveTo>
                    <a:pt x="717776" y="370963"/>
                  </a:moveTo>
                  <a:cubicBezTo>
                    <a:pt x="717776" y="179685"/>
                    <a:pt x="562241" y="24151"/>
                    <a:pt x="370963" y="24151"/>
                  </a:cubicBezTo>
                  <a:cubicBezTo>
                    <a:pt x="179685" y="24151"/>
                    <a:pt x="24151" y="179685"/>
                    <a:pt x="24151" y="370963"/>
                  </a:cubicBezTo>
                  <a:cubicBezTo>
                    <a:pt x="24151" y="562241"/>
                    <a:pt x="179685" y="717775"/>
                    <a:pt x="370963" y="717775"/>
                  </a:cubicBezTo>
                  <a:cubicBezTo>
                    <a:pt x="562241" y="717775"/>
                    <a:pt x="717776" y="562241"/>
                    <a:pt x="717776" y="370963"/>
                  </a:cubicBezTo>
                  <a:close/>
                  <a:moveTo>
                    <a:pt x="56353" y="370963"/>
                  </a:moveTo>
                  <a:cubicBezTo>
                    <a:pt x="56353" y="197396"/>
                    <a:pt x="197396" y="56353"/>
                    <a:pt x="370963" y="56353"/>
                  </a:cubicBezTo>
                  <a:cubicBezTo>
                    <a:pt x="544530" y="56353"/>
                    <a:pt x="685574" y="197396"/>
                    <a:pt x="685574" y="370963"/>
                  </a:cubicBezTo>
                  <a:cubicBezTo>
                    <a:pt x="685574" y="544530"/>
                    <a:pt x="544530" y="685573"/>
                    <a:pt x="370963" y="685573"/>
                  </a:cubicBezTo>
                  <a:cubicBezTo>
                    <a:pt x="197396" y="685573"/>
                    <a:pt x="56353" y="544208"/>
                    <a:pt x="56353" y="370963"/>
                  </a:cubicBezTo>
                  <a:close/>
                </a:path>
              </a:pathLst>
            </a:custGeom>
            <a:grpFill/>
            <a:ln w="9525" cap="flat">
              <a:noFill/>
              <a:prstDash val="solid"/>
              <a:miter/>
            </a:ln>
          </p:spPr>
          <p:txBody>
            <a:bodyPr rtlCol="0" anchor="ctr"/>
            <a:lstStyle/>
            <a:p>
              <a:endParaRPr lang="en-US" sz="1200"/>
            </a:p>
          </p:txBody>
        </p:sp>
        <p:sp>
          <p:nvSpPr>
            <p:cNvPr id="50" name="Freeform: Shape 49">
              <a:extLst>
                <a:ext uri="{FF2B5EF4-FFF2-40B4-BE49-F238E27FC236}">
                  <a16:creationId xmlns:a16="http://schemas.microsoft.com/office/drawing/2014/main" id="{043B1BA8-B199-157F-1289-0937B233A538}"/>
                </a:ext>
              </a:extLst>
            </p:cNvPr>
            <p:cNvSpPr/>
            <p:nvPr/>
          </p:nvSpPr>
          <p:spPr>
            <a:xfrm>
              <a:off x="3182869" y="4038259"/>
              <a:ext cx="265668" cy="295187"/>
            </a:xfrm>
            <a:custGeom>
              <a:avLst/>
              <a:gdLst>
                <a:gd name="connsiteX0" fmla="*/ 570936 w 579630"/>
                <a:gd name="connsiteY0" fmla="*/ 40252 h 644033"/>
                <a:gd name="connsiteX1" fmla="*/ 554835 w 579630"/>
                <a:gd name="connsiteY1" fmla="*/ 24151 h 644033"/>
                <a:gd name="connsiteX2" fmla="*/ 538734 w 579630"/>
                <a:gd name="connsiteY2" fmla="*/ 40252 h 644033"/>
                <a:gd name="connsiteX3" fmla="*/ 79216 w 579630"/>
                <a:gd name="connsiteY3" fmla="*/ 536802 h 644033"/>
                <a:gd name="connsiteX4" fmla="*/ 107232 w 579630"/>
                <a:gd name="connsiteY4" fmla="*/ 506854 h 644033"/>
                <a:gd name="connsiteX5" fmla="*/ 106587 w 579630"/>
                <a:gd name="connsiteY5" fmla="*/ 483991 h 644033"/>
                <a:gd name="connsiteX6" fmla="*/ 83725 w 579630"/>
                <a:gd name="connsiteY6" fmla="*/ 484635 h 644033"/>
                <a:gd name="connsiteX7" fmla="*/ 28659 w 579630"/>
                <a:gd name="connsiteY7" fmla="*/ 543564 h 644033"/>
                <a:gd name="connsiteX8" fmla="*/ 27372 w 579630"/>
                <a:gd name="connsiteY8" fmla="*/ 545496 h 644033"/>
                <a:gd name="connsiteX9" fmla="*/ 25439 w 579630"/>
                <a:gd name="connsiteY9" fmla="*/ 548716 h 644033"/>
                <a:gd name="connsiteX10" fmla="*/ 24795 w 579630"/>
                <a:gd name="connsiteY10" fmla="*/ 552259 h 644033"/>
                <a:gd name="connsiteX11" fmla="*/ 24151 w 579630"/>
                <a:gd name="connsiteY11" fmla="*/ 554835 h 644033"/>
                <a:gd name="connsiteX12" fmla="*/ 24151 w 579630"/>
                <a:gd name="connsiteY12" fmla="*/ 555157 h 644033"/>
                <a:gd name="connsiteX13" fmla="*/ 24151 w 579630"/>
                <a:gd name="connsiteY13" fmla="*/ 555479 h 644033"/>
                <a:gd name="connsiteX14" fmla="*/ 24795 w 579630"/>
                <a:gd name="connsiteY14" fmla="*/ 558699 h 644033"/>
                <a:gd name="connsiteX15" fmla="*/ 25439 w 579630"/>
                <a:gd name="connsiteY15" fmla="*/ 561275 h 644033"/>
                <a:gd name="connsiteX16" fmla="*/ 27049 w 579630"/>
                <a:gd name="connsiteY16" fmla="*/ 563529 h 644033"/>
                <a:gd name="connsiteX17" fmla="*/ 28981 w 579630"/>
                <a:gd name="connsiteY17" fmla="*/ 566427 h 644033"/>
                <a:gd name="connsiteX18" fmla="*/ 29304 w 579630"/>
                <a:gd name="connsiteY18" fmla="*/ 566749 h 644033"/>
                <a:gd name="connsiteX19" fmla="*/ 88233 w 579630"/>
                <a:gd name="connsiteY19" fmla="*/ 621814 h 644033"/>
                <a:gd name="connsiteX20" fmla="*/ 99181 w 579630"/>
                <a:gd name="connsiteY20" fmla="*/ 626322 h 644033"/>
                <a:gd name="connsiteX21" fmla="*/ 111096 w 579630"/>
                <a:gd name="connsiteY21" fmla="*/ 621170 h 644033"/>
                <a:gd name="connsiteX22" fmla="*/ 110452 w 579630"/>
                <a:gd name="connsiteY22" fmla="*/ 598307 h 644033"/>
                <a:gd name="connsiteX23" fmla="*/ 79216 w 579630"/>
                <a:gd name="connsiteY23" fmla="*/ 569004 h 644033"/>
                <a:gd name="connsiteX24" fmla="*/ 570936 w 579630"/>
                <a:gd name="connsiteY24" fmla="*/ 40252 h 64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9630" h="644033">
                  <a:moveTo>
                    <a:pt x="570936" y="40252"/>
                  </a:moveTo>
                  <a:cubicBezTo>
                    <a:pt x="570936" y="31236"/>
                    <a:pt x="563851" y="24151"/>
                    <a:pt x="554835" y="24151"/>
                  </a:cubicBezTo>
                  <a:cubicBezTo>
                    <a:pt x="545818" y="24151"/>
                    <a:pt x="538734" y="31236"/>
                    <a:pt x="538734" y="40252"/>
                  </a:cubicBezTo>
                  <a:cubicBezTo>
                    <a:pt x="538734" y="302051"/>
                    <a:pt x="335864" y="516836"/>
                    <a:pt x="79216" y="536802"/>
                  </a:cubicBezTo>
                  <a:lnTo>
                    <a:pt x="107232" y="506854"/>
                  </a:lnTo>
                  <a:cubicBezTo>
                    <a:pt x="113350" y="500414"/>
                    <a:pt x="113028" y="490110"/>
                    <a:pt x="106587" y="483991"/>
                  </a:cubicBezTo>
                  <a:cubicBezTo>
                    <a:pt x="100147" y="477873"/>
                    <a:pt x="89842" y="478195"/>
                    <a:pt x="83725" y="484635"/>
                  </a:cubicBezTo>
                  <a:lnTo>
                    <a:pt x="28659" y="543564"/>
                  </a:lnTo>
                  <a:cubicBezTo>
                    <a:pt x="28015" y="544208"/>
                    <a:pt x="28015" y="544852"/>
                    <a:pt x="27372" y="545496"/>
                  </a:cubicBezTo>
                  <a:cubicBezTo>
                    <a:pt x="26727" y="546462"/>
                    <a:pt x="25761" y="547428"/>
                    <a:pt x="25439" y="548716"/>
                  </a:cubicBezTo>
                  <a:cubicBezTo>
                    <a:pt x="25117" y="549682"/>
                    <a:pt x="24795" y="550971"/>
                    <a:pt x="24795" y="552259"/>
                  </a:cubicBezTo>
                  <a:cubicBezTo>
                    <a:pt x="24795" y="553225"/>
                    <a:pt x="24151" y="553869"/>
                    <a:pt x="24151" y="554835"/>
                  </a:cubicBezTo>
                  <a:cubicBezTo>
                    <a:pt x="24151" y="554835"/>
                    <a:pt x="24151" y="554835"/>
                    <a:pt x="24151" y="555157"/>
                  </a:cubicBezTo>
                  <a:cubicBezTo>
                    <a:pt x="24151" y="555157"/>
                    <a:pt x="24151" y="555479"/>
                    <a:pt x="24151" y="555479"/>
                  </a:cubicBezTo>
                  <a:cubicBezTo>
                    <a:pt x="24151" y="556767"/>
                    <a:pt x="24795" y="557733"/>
                    <a:pt x="24795" y="558699"/>
                  </a:cubicBezTo>
                  <a:cubicBezTo>
                    <a:pt x="25117" y="559665"/>
                    <a:pt x="25117" y="560631"/>
                    <a:pt x="25439" y="561275"/>
                  </a:cubicBezTo>
                  <a:cubicBezTo>
                    <a:pt x="25761" y="562241"/>
                    <a:pt x="26406" y="562885"/>
                    <a:pt x="27049" y="563529"/>
                  </a:cubicBezTo>
                  <a:cubicBezTo>
                    <a:pt x="27693" y="564495"/>
                    <a:pt x="28338" y="565461"/>
                    <a:pt x="28981" y="566427"/>
                  </a:cubicBezTo>
                  <a:cubicBezTo>
                    <a:pt x="28981" y="566427"/>
                    <a:pt x="28981" y="566427"/>
                    <a:pt x="29304" y="566749"/>
                  </a:cubicBezTo>
                  <a:lnTo>
                    <a:pt x="88233" y="621814"/>
                  </a:lnTo>
                  <a:cubicBezTo>
                    <a:pt x="91453" y="624712"/>
                    <a:pt x="95317" y="626322"/>
                    <a:pt x="99181" y="626322"/>
                  </a:cubicBezTo>
                  <a:cubicBezTo>
                    <a:pt x="103368" y="626322"/>
                    <a:pt x="107876" y="624712"/>
                    <a:pt x="111096" y="621170"/>
                  </a:cubicBezTo>
                  <a:cubicBezTo>
                    <a:pt x="117214" y="614730"/>
                    <a:pt x="116892" y="604425"/>
                    <a:pt x="110452" y="598307"/>
                  </a:cubicBezTo>
                  <a:lnTo>
                    <a:pt x="79216" y="569004"/>
                  </a:lnTo>
                  <a:cubicBezTo>
                    <a:pt x="353574" y="549038"/>
                    <a:pt x="570936" y="319762"/>
                    <a:pt x="570936" y="40252"/>
                  </a:cubicBezTo>
                  <a:close/>
                </a:path>
              </a:pathLst>
            </a:custGeom>
            <a:grpFill/>
            <a:ln w="9525" cap="flat">
              <a:noFill/>
              <a:prstDash val="solid"/>
              <a:miter/>
            </a:ln>
          </p:spPr>
          <p:txBody>
            <a:bodyPr rtlCol="0" anchor="ctr"/>
            <a:lstStyle/>
            <a:p>
              <a:endParaRPr lang="en-US" sz="1200"/>
            </a:p>
          </p:txBody>
        </p:sp>
        <p:sp>
          <p:nvSpPr>
            <p:cNvPr id="51" name="Freeform: Shape 50">
              <a:extLst>
                <a:ext uri="{FF2B5EF4-FFF2-40B4-BE49-F238E27FC236}">
                  <a16:creationId xmlns:a16="http://schemas.microsoft.com/office/drawing/2014/main" id="{2D7CA1D1-62F9-84DE-019E-E0DB92BC91FB}"/>
                </a:ext>
              </a:extLst>
            </p:cNvPr>
            <p:cNvSpPr/>
            <p:nvPr/>
          </p:nvSpPr>
          <p:spPr>
            <a:xfrm>
              <a:off x="2947015" y="3776281"/>
              <a:ext cx="280428" cy="295187"/>
            </a:xfrm>
            <a:custGeom>
              <a:avLst/>
              <a:gdLst>
                <a:gd name="connsiteX0" fmla="*/ 506532 w 611831"/>
                <a:gd name="connsiteY0" fmla="*/ 142976 h 644033"/>
                <a:gd name="connsiteX1" fmla="*/ 506532 w 611831"/>
                <a:gd name="connsiteY1" fmla="*/ 165839 h 644033"/>
                <a:gd name="connsiteX2" fmla="*/ 518125 w 611831"/>
                <a:gd name="connsiteY2" fmla="*/ 170669 h 644033"/>
                <a:gd name="connsiteX3" fmla="*/ 529396 w 611831"/>
                <a:gd name="connsiteY3" fmla="*/ 166160 h 644033"/>
                <a:gd name="connsiteX4" fmla="*/ 587036 w 611831"/>
                <a:gd name="connsiteY4" fmla="*/ 109486 h 644033"/>
                <a:gd name="connsiteX5" fmla="*/ 591866 w 611831"/>
                <a:gd name="connsiteY5" fmla="*/ 98215 h 644033"/>
                <a:gd name="connsiteX6" fmla="*/ 587036 w 611831"/>
                <a:gd name="connsiteY6" fmla="*/ 86623 h 644033"/>
                <a:gd name="connsiteX7" fmla="*/ 530362 w 611831"/>
                <a:gd name="connsiteY7" fmla="*/ 28981 h 644033"/>
                <a:gd name="connsiteX8" fmla="*/ 507498 w 611831"/>
                <a:gd name="connsiteY8" fmla="*/ 28981 h 644033"/>
                <a:gd name="connsiteX9" fmla="*/ 507498 w 611831"/>
                <a:gd name="connsiteY9" fmla="*/ 51845 h 644033"/>
                <a:gd name="connsiteX10" fmla="*/ 537446 w 611831"/>
                <a:gd name="connsiteY10" fmla="*/ 82436 h 644033"/>
                <a:gd name="connsiteX11" fmla="*/ 24151 w 611831"/>
                <a:gd name="connsiteY11" fmla="*/ 612476 h 644033"/>
                <a:gd name="connsiteX12" fmla="*/ 40252 w 611831"/>
                <a:gd name="connsiteY12" fmla="*/ 628576 h 644033"/>
                <a:gd name="connsiteX13" fmla="*/ 56353 w 611831"/>
                <a:gd name="connsiteY13" fmla="*/ 612476 h 644033"/>
                <a:gd name="connsiteX14" fmla="*/ 535514 w 611831"/>
                <a:gd name="connsiteY14" fmla="*/ 114960 h 644033"/>
                <a:gd name="connsiteX15" fmla="*/ 506532 w 611831"/>
                <a:gd name="connsiteY15" fmla="*/ 142976 h 64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1831" h="644033">
                  <a:moveTo>
                    <a:pt x="506532" y="142976"/>
                  </a:moveTo>
                  <a:cubicBezTo>
                    <a:pt x="500092" y="149094"/>
                    <a:pt x="500092" y="159398"/>
                    <a:pt x="506532" y="165839"/>
                  </a:cubicBezTo>
                  <a:cubicBezTo>
                    <a:pt x="509753" y="169059"/>
                    <a:pt x="513938" y="170669"/>
                    <a:pt x="518125" y="170669"/>
                  </a:cubicBezTo>
                  <a:cubicBezTo>
                    <a:pt x="522311" y="170669"/>
                    <a:pt x="526497" y="169059"/>
                    <a:pt x="529396" y="166160"/>
                  </a:cubicBezTo>
                  <a:lnTo>
                    <a:pt x="587036" y="109486"/>
                  </a:lnTo>
                  <a:cubicBezTo>
                    <a:pt x="589934" y="106588"/>
                    <a:pt x="591866" y="102401"/>
                    <a:pt x="591866" y="98215"/>
                  </a:cubicBezTo>
                  <a:cubicBezTo>
                    <a:pt x="591866" y="94029"/>
                    <a:pt x="590257" y="89843"/>
                    <a:pt x="587036" y="86623"/>
                  </a:cubicBezTo>
                  <a:lnTo>
                    <a:pt x="530362" y="28981"/>
                  </a:lnTo>
                  <a:cubicBezTo>
                    <a:pt x="524243" y="22541"/>
                    <a:pt x="513938" y="22541"/>
                    <a:pt x="507498" y="28981"/>
                  </a:cubicBezTo>
                  <a:cubicBezTo>
                    <a:pt x="501058" y="35422"/>
                    <a:pt x="501058" y="45404"/>
                    <a:pt x="507498" y="51845"/>
                  </a:cubicBezTo>
                  <a:lnTo>
                    <a:pt x="537446" y="82436"/>
                  </a:lnTo>
                  <a:cubicBezTo>
                    <a:pt x="252783" y="91775"/>
                    <a:pt x="24151" y="325559"/>
                    <a:pt x="24151" y="612476"/>
                  </a:cubicBezTo>
                  <a:cubicBezTo>
                    <a:pt x="24151" y="621492"/>
                    <a:pt x="31236" y="628576"/>
                    <a:pt x="40252" y="628576"/>
                  </a:cubicBezTo>
                  <a:cubicBezTo>
                    <a:pt x="49269" y="628576"/>
                    <a:pt x="56353" y="621492"/>
                    <a:pt x="56353" y="612476"/>
                  </a:cubicBezTo>
                  <a:cubicBezTo>
                    <a:pt x="56353" y="344236"/>
                    <a:pt x="269528" y="125265"/>
                    <a:pt x="535514" y="114960"/>
                  </a:cubicBezTo>
                  <a:lnTo>
                    <a:pt x="506532" y="142976"/>
                  </a:lnTo>
                  <a:close/>
                </a:path>
              </a:pathLst>
            </a:custGeom>
            <a:grpFill/>
            <a:ln w="9525" cap="flat">
              <a:noFill/>
              <a:prstDash val="solid"/>
              <a:miter/>
            </a:ln>
          </p:spPr>
          <p:txBody>
            <a:bodyPr rtlCol="0" anchor="ctr"/>
            <a:lstStyle/>
            <a:p>
              <a:endParaRPr lang="en-US" sz="1200"/>
            </a:p>
          </p:txBody>
        </p:sp>
        <p:sp>
          <p:nvSpPr>
            <p:cNvPr id="52" name="Freeform: Shape 51">
              <a:extLst>
                <a:ext uri="{FF2B5EF4-FFF2-40B4-BE49-F238E27FC236}">
                  <a16:creationId xmlns:a16="http://schemas.microsoft.com/office/drawing/2014/main" id="{541D1A2A-4D43-E250-DCE7-C71500860535}"/>
                </a:ext>
              </a:extLst>
            </p:cNvPr>
            <p:cNvSpPr/>
            <p:nvPr/>
          </p:nvSpPr>
          <p:spPr>
            <a:xfrm>
              <a:off x="3182869" y="3943799"/>
              <a:ext cx="147594" cy="118075"/>
            </a:xfrm>
            <a:custGeom>
              <a:avLst/>
              <a:gdLst>
                <a:gd name="connsiteX0" fmla="*/ 300120 w 322016"/>
                <a:gd name="connsiteY0" fmla="*/ 262444 h 257613"/>
                <a:gd name="connsiteX1" fmla="*/ 316221 w 322016"/>
                <a:gd name="connsiteY1" fmla="*/ 246343 h 257613"/>
                <a:gd name="connsiteX2" fmla="*/ 300120 w 322016"/>
                <a:gd name="connsiteY2" fmla="*/ 230242 h 257613"/>
                <a:gd name="connsiteX3" fmla="*/ 56353 w 322016"/>
                <a:gd name="connsiteY3" fmla="*/ 230242 h 257613"/>
                <a:gd name="connsiteX4" fmla="*/ 56353 w 322016"/>
                <a:gd name="connsiteY4" fmla="*/ 40252 h 257613"/>
                <a:gd name="connsiteX5" fmla="*/ 40252 w 322016"/>
                <a:gd name="connsiteY5" fmla="*/ 24151 h 257613"/>
                <a:gd name="connsiteX6" fmla="*/ 24151 w 322016"/>
                <a:gd name="connsiteY6" fmla="*/ 40252 h 257613"/>
                <a:gd name="connsiteX7" fmla="*/ 24151 w 322016"/>
                <a:gd name="connsiteY7" fmla="*/ 246665 h 257613"/>
                <a:gd name="connsiteX8" fmla="*/ 40252 w 322016"/>
                <a:gd name="connsiteY8" fmla="*/ 262766 h 257613"/>
                <a:gd name="connsiteX9" fmla="*/ 300120 w 322016"/>
                <a:gd name="connsiteY9" fmla="*/ 262766 h 25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016" h="257613">
                  <a:moveTo>
                    <a:pt x="300120" y="262444"/>
                  </a:moveTo>
                  <a:cubicBezTo>
                    <a:pt x="309136" y="262444"/>
                    <a:pt x="316221" y="255360"/>
                    <a:pt x="316221" y="246343"/>
                  </a:cubicBezTo>
                  <a:cubicBezTo>
                    <a:pt x="316221" y="237327"/>
                    <a:pt x="309136" y="230242"/>
                    <a:pt x="300120" y="230242"/>
                  </a:cubicBezTo>
                  <a:lnTo>
                    <a:pt x="56353" y="230242"/>
                  </a:lnTo>
                  <a:lnTo>
                    <a:pt x="56353" y="40252"/>
                  </a:lnTo>
                  <a:cubicBezTo>
                    <a:pt x="56353" y="31236"/>
                    <a:pt x="49269" y="24151"/>
                    <a:pt x="40252" y="24151"/>
                  </a:cubicBezTo>
                  <a:cubicBezTo>
                    <a:pt x="31236" y="24151"/>
                    <a:pt x="24151" y="31236"/>
                    <a:pt x="24151" y="40252"/>
                  </a:cubicBezTo>
                  <a:lnTo>
                    <a:pt x="24151" y="246665"/>
                  </a:lnTo>
                  <a:cubicBezTo>
                    <a:pt x="24151" y="255681"/>
                    <a:pt x="31236" y="262766"/>
                    <a:pt x="40252" y="262766"/>
                  </a:cubicBezTo>
                  <a:lnTo>
                    <a:pt x="300120" y="262766"/>
                  </a:lnTo>
                  <a:close/>
                </a:path>
              </a:pathLst>
            </a:custGeom>
            <a:grpFill/>
            <a:ln w="9525" cap="flat">
              <a:noFill/>
              <a:prstDash val="solid"/>
              <a:miter/>
            </a:ln>
          </p:spPr>
          <p:txBody>
            <a:bodyPr rtlCol="0" anchor="ctr"/>
            <a:lstStyle/>
            <a:p>
              <a:endParaRPr lang="en-US" sz="1200"/>
            </a:p>
          </p:txBody>
        </p:sp>
      </p:grpSp>
      <p:grpSp>
        <p:nvGrpSpPr>
          <p:cNvPr id="60" name="Group 59">
            <a:extLst>
              <a:ext uri="{FF2B5EF4-FFF2-40B4-BE49-F238E27FC236}">
                <a16:creationId xmlns:a16="http://schemas.microsoft.com/office/drawing/2014/main" id="{8F9EDF61-254B-55DC-2D60-86AEACCD8F85}"/>
              </a:ext>
            </a:extLst>
          </p:cNvPr>
          <p:cNvGrpSpPr/>
          <p:nvPr/>
        </p:nvGrpSpPr>
        <p:grpSpPr>
          <a:xfrm>
            <a:off x="4765221" y="2762608"/>
            <a:ext cx="590511" cy="398503"/>
            <a:chOff x="4765221" y="2762608"/>
            <a:chExt cx="590511" cy="398503"/>
          </a:xfrm>
          <a:solidFill>
            <a:srgbClr val="FFA826"/>
          </a:solidFill>
        </p:grpSpPr>
        <p:sp>
          <p:nvSpPr>
            <p:cNvPr id="53" name="Freeform: Shape 52">
              <a:extLst>
                <a:ext uri="{FF2B5EF4-FFF2-40B4-BE49-F238E27FC236}">
                  <a16:creationId xmlns:a16="http://schemas.microsoft.com/office/drawing/2014/main" id="{C5CBF065-C597-E57D-F783-95FB1AC45119}"/>
                </a:ext>
              </a:extLst>
            </p:cNvPr>
            <p:cNvSpPr/>
            <p:nvPr/>
          </p:nvSpPr>
          <p:spPr>
            <a:xfrm>
              <a:off x="4765221" y="2762608"/>
              <a:ext cx="398503" cy="398503"/>
            </a:xfrm>
            <a:custGeom>
              <a:avLst/>
              <a:gdLst>
                <a:gd name="connsiteX0" fmla="*/ 473686 w 869445"/>
                <a:gd name="connsiteY0" fmla="*/ 851412 h 869445"/>
                <a:gd name="connsiteX1" fmla="*/ 401876 w 869445"/>
                <a:gd name="connsiteY1" fmla="*/ 851412 h 869445"/>
                <a:gd name="connsiteX2" fmla="*/ 358082 w 869445"/>
                <a:gd name="connsiteY2" fmla="*/ 807618 h 869445"/>
                <a:gd name="connsiteX3" fmla="*/ 358082 w 869445"/>
                <a:gd name="connsiteY3" fmla="*/ 793449 h 869445"/>
                <a:gd name="connsiteX4" fmla="*/ 343914 w 869445"/>
                <a:gd name="connsiteY4" fmla="*/ 775094 h 869445"/>
                <a:gd name="connsiteX5" fmla="*/ 265664 w 869445"/>
                <a:gd name="connsiteY5" fmla="*/ 742893 h 869445"/>
                <a:gd name="connsiteX6" fmla="*/ 242479 w 869445"/>
                <a:gd name="connsiteY6" fmla="*/ 746113 h 869445"/>
                <a:gd name="connsiteX7" fmla="*/ 232496 w 869445"/>
                <a:gd name="connsiteY7" fmla="*/ 756095 h 869445"/>
                <a:gd name="connsiteX8" fmla="*/ 170347 w 869445"/>
                <a:gd name="connsiteY8" fmla="*/ 756095 h 869445"/>
                <a:gd name="connsiteX9" fmla="*/ 119468 w 869445"/>
                <a:gd name="connsiteY9" fmla="*/ 705217 h 869445"/>
                <a:gd name="connsiteX10" fmla="*/ 119468 w 869445"/>
                <a:gd name="connsiteY10" fmla="*/ 643067 h 869445"/>
                <a:gd name="connsiteX11" fmla="*/ 129450 w 869445"/>
                <a:gd name="connsiteY11" fmla="*/ 633085 h 869445"/>
                <a:gd name="connsiteX12" fmla="*/ 132671 w 869445"/>
                <a:gd name="connsiteY12" fmla="*/ 609900 h 869445"/>
                <a:gd name="connsiteX13" fmla="*/ 100469 w 869445"/>
                <a:gd name="connsiteY13" fmla="*/ 531650 h 869445"/>
                <a:gd name="connsiteX14" fmla="*/ 82114 w 869445"/>
                <a:gd name="connsiteY14" fmla="*/ 517481 h 869445"/>
                <a:gd name="connsiteX15" fmla="*/ 67945 w 869445"/>
                <a:gd name="connsiteY15" fmla="*/ 517481 h 869445"/>
                <a:gd name="connsiteX16" fmla="*/ 24151 w 869445"/>
                <a:gd name="connsiteY16" fmla="*/ 473687 h 869445"/>
                <a:gd name="connsiteX17" fmla="*/ 24151 w 869445"/>
                <a:gd name="connsiteY17" fmla="*/ 401877 h 869445"/>
                <a:gd name="connsiteX18" fmla="*/ 67945 w 869445"/>
                <a:gd name="connsiteY18" fmla="*/ 358083 h 869445"/>
                <a:gd name="connsiteX19" fmla="*/ 82114 w 869445"/>
                <a:gd name="connsiteY19" fmla="*/ 358083 h 869445"/>
                <a:gd name="connsiteX20" fmla="*/ 100469 w 869445"/>
                <a:gd name="connsiteY20" fmla="*/ 343914 h 869445"/>
                <a:gd name="connsiteX21" fmla="*/ 132671 w 869445"/>
                <a:gd name="connsiteY21" fmla="*/ 265664 h 869445"/>
                <a:gd name="connsiteX22" fmla="*/ 129450 w 869445"/>
                <a:gd name="connsiteY22" fmla="*/ 242801 h 869445"/>
                <a:gd name="connsiteX23" fmla="*/ 119468 w 869445"/>
                <a:gd name="connsiteY23" fmla="*/ 232818 h 869445"/>
                <a:gd name="connsiteX24" fmla="*/ 119468 w 869445"/>
                <a:gd name="connsiteY24" fmla="*/ 170669 h 869445"/>
                <a:gd name="connsiteX25" fmla="*/ 170347 w 869445"/>
                <a:gd name="connsiteY25" fmla="*/ 119790 h 869445"/>
                <a:gd name="connsiteX26" fmla="*/ 232496 w 869445"/>
                <a:gd name="connsiteY26" fmla="*/ 119790 h 869445"/>
                <a:gd name="connsiteX27" fmla="*/ 242479 w 869445"/>
                <a:gd name="connsiteY27" fmla="*/ 129773 h 869445"/>
                <a:gd name="connsiteX28" fmla="*/ 265341 w 869445"/>
                <a:gd name="connsiteY28" fmla="*/ 132993 h 869445"/>
                <a:gd name="connsiteX29" fmla="*/ 343591 w 869445"/>
                <a:gd name="connsiteY29" fmla="*/ 100791 h 869445"/>
                <a:gd name="connsiteX30" fmla="*/ 357760 w 869445"/>
                <a:gd name="connsiteY30" fmla="*/ 82114 h 869445"/>
                <a:gd name="connsiteX31" fmla="*/ 357760 w 869445"/>
                <a:gd name="connsiteY31" fmla="*/ 67946 h 869445"/>
                <a:gd name="connsiteX32" fmla="*/ 401555 w 869445"/>
                <a:gd name="connsiteY32" fmla="*/ 24151 h 869445"/>
                <a:gd name="connsiteX33" fmla="*/ 473364 w 869445"/>
                <a:gd name="connsiteY33" fmla="*/ 24151 h 869445"/>
                <a:gd name="connsiteX34" fmla="*/ 517159 w 869445"/>
                <a:gd name="connsiteY34" fmla="*/ 67946 h 869445"/>
                <a:gd name="connsiteX35" fmla="*/ 517159 w 869445"/>
                <a:gd name="connsiteY35" fmla="*/ 82114 h 869445"/>
                <a:gd name="connsiteX36" fmla="*/ 531328 w 869445"/>
                <a:gd name="connsiteY36" fmla="*/ 100791 h 869445"/>
                <a:gd name="connsiteX37" fmla="*/ 609577 w 869445"/>
                <a:gd name="connsiteY37" fmla="*/ 132993 h 869445"/>
                <a:gd name="connsiteX38" fmla="*/ 632763 w 869445"/>
                <a:gd name="connsiteY38" fmla="*/ 129773 h 869445"/>
                <a:gd name="connsiteX39" fmla="*/ 642745 w 869445"/>
                <a:gd name="connsiteY39" fmla="*/ 119790 h 869445"/>
                <a:gd name="connsiteX40" fmla="*/ 704894 w 869445"/>
                <a:gd name="connsiteY40" fmla="*/ 119790 h 869445"/>
                <a:gd name="connsiteX41" fmla="*/ 755451 w 869445"/>
                <a:gd name="connsiteY41" fmla="*/ 170669 h 869445"/>
                <a:gd name="connsiteX42" fmla="*/ 755451 w 869445"/>
                <a:gd name="connsiteY42" fmla="*/ 232818 h 869445"/>
                <a:gd name="connsiteX43" fmla="*/ 745469 w 869445"/>
                <a:gd name="connsiteY43" fmla="*/ 242801 h 869445"/>
                <a:gd name="connsiteX44" fmla="*/ 742248 w 869445"/>
                <a:gd name="connsiteY44" fmla="*/ 265664 h 869445"/>
                <a:gd name="connsiteX45" fmla="*/ 774450 w 869445"/>
                <a:gd name="connsiteY45" fmla="*/ 343914 h 869445"/>
                <a:gd name="connsiteX46" fmla="*/ 792805 w 869445"/>
                <a:gd name="connsiteY46" fmla="*/ 358083 h 869445"/>
                <a:gd name="connsiteX47" fmla="*/ 806974 w 869445"/>
                <a:gd name="connsiteY47" fmla="*/ 358083 h 869445"/>
                <a:gd name="connsiteX48" fmla="*/ 850768 w 869445"/>
                <a:gd name="connsiteY48" fmla="*/ 401877 h 869445"/>
                <a:gd name="connsiteX49" fmla="*/ 850768 w 869445"/>
                <a:gd name="connsiteY49" fmla="*/ 473687 h 869445"/>
                <a:gd name="connsiteX50" fmla="*/ 806974 w 869445"/>
                <a:gd name="connsiteY50" fmla="*/ 517481 h 869445"/>
                <a:gd name="connsiteX51" fmla="*/ 792805 w 869445"/>
                <a:gd name="connsiteY51" fmla="*/ 517481 h 869445"/>
                <a:gd name="connsiteX52" fmla="*/ 774450 w 869445"/>
                <a:gd name="connsiteY52" fmla="*/ 531650 h 869445"/>
                <a:gd name="connsiteX53" fmla="*/ 742248 w 869445"/>
                <a:gd name="connsiteY53" fmla="*/ 609900 h 869445"/>
                <a:gd name="connsiteX54" fmla="*/ 745469 w 869445"/>
                <a:gd name="connsiteY54" fmla="*/ 633085 h 869445"/>
                <a:gd name="connsiteX55" fmla="*/ 755451 w 869445"/>
                <a:gd name="connsiteY55" fmla="*/ 643067 h 869445"/>
                <a:gd name="connsiteX56" fmla="*/ 755451 w 869445"/>
                <a:gd name="connsiteY56" fmla="*/ 705217 h 869445"/>
                <a:gd name="connsiteX57" fmla="*/ 704894 w 869445"/>
                <a:gd name="connsiteY57" fmla="*/ 756095 h 869445"/>
                <a:gd name="connsiteX58" fmla="*/ 642745 w 869445"/>
                <a:gd name="connsiteY58" fmla="*/ 756095 h 869445"/>
                <a:gd name="connsiteX59" fmla="*/ 632763 w 869445"/>
                <a:gd name="connsiteY59" fmla="*/ 746113 h 869445"/>
                <a:gd name="connsiteX60" fmla="*/ 609577 w 869445"/>
                <a:gd name="connsiteY60" fmla="*/ 742893 h 869445"/>
                <a:gd name="connsiteX61" fmla="*/ 531328 w 869445"/>
                <a:gd name="connsiteY61" fmla="*/ 775094 h 869445"/>
                <a:gd name="connsiteX62" fmla="*/ 517159 w 869445"/>
                <a:gd name="connsiteY62" fmla="*/ 793449 h 869445"/>
                <a:gd name="connsiteX63" fmla="*/ 517159 w 869445"/>
                <a:gd name="connsiteY63" fmla="*/ 807618 h 869445"/>
                <a:gd name="connsiteX64" fmla="*/ 473686 w 869445"/>
                <a:gd name="connsiteY64" fmla="*/ 851412 h 869445"/>
                <a:gd name="connsiteX65" fmla="*/ 256647 w 869445"/>
                <a:gd name="connsiteY65" fmla="*/ 708115 h 869445"/>
                <a:gd name="connsiteX66" fmla="*/ 281765 w 869445"/>
                <a:gd name="connsiteY66" fmla="*/ 714877 h 869445"/>
                <a:gd name="connsiteX67" fmla="*/ 352608 w 869445"/>
                <a:gd name="connsiteY67" fmla="*/ 744181 h 869445"/>
                <a:gd name="connsiteX68" fmla="*/ 390284 w 869445"/>
                <a:gd name="connsiteY68" fmla="*/ 793771 h 869445"/>
                <a:gd name="connsiteX69" fmla="*/ 390284 w 869445"/>
                <a:gd name="connsiteY69" fmla="*/ 807940 h 869445"/>
                <a:gd name="connsiteX70" fmla="*/ 401876 w 869445"/>
                <a:gd name="connsiteY70" fmla="*/ 819533 h 869445"/>
                <a:gd name="connsiteX71" fmla="*/ 473686 w 869445"/>
                <a:gd name="connsiteY71" fmla="*/ 819533 h 869445"/>
                <a:gd name="connsiteX72" fmla="*/ 485279 w 869445"/>
                <a:gd name="connsiteY72" fmla="*/ 807940 h 869445"/>
                <a:gd name="connsiteX73" fmla="*/ 485279 w 869445"/>
                <a:gd name="connsiteY73" fmla="*/ 793771 h 869445"/>
                <a:gd name="connsiteX74" fmla="*/ 522955 w 869445"/>
                <a:gd name="connsiteY74" fmla="*/ 744181 h 869445"/>
                <a:gd name="connsiteX75" fmla="*/ 593799 w 869445"/>
                <a:gd name="connsiteY75" fmla="*/ 714877 h 869445"/>
                <a:gd name="connsiteX76" fmla="*/ 655626 w 869445"/>
                <a:gd name="connsiteY76" fmla="*/ 723250 h 869445"/>
                <a:gd name="connsiteX77" fmla="*/ 665608 w 869445"/>
                <a:gd name="connsiteY77" fmla="*/ 733232 h 869445"/>
                <a:gd name="connsiteX78" fmla="*/ 682031 w 869445"/>
                <a:gd name="connsiteY78" fmla="*/ 733232 h 869445"/>
                <a:gd name="connsiteX79" fmla="*/ 732588 w 869445"/>
                <a:gd name="connsiteY79" fmla="*/ 682676 h 869445"/>
                <a:gd name="connsiteX80" fmla="*/ 732588 w 869445"/>
                <a:gd name="connsiteY80" fmla="*/ 666253 h 869445"/>
                <a:gd name="connsiteX81" fmla="*/ 722606 w 869445"/>
                <a:gd name="connsiteY81" fmla="*/ 656270 h 869445"/>
                <a:gd name="connsiteX82" fmla="*/ 714233 w 869445"/>
                <a:gd name="connsiteY82" fmla="*/ 594443 h 869445"/>
                <a:gd name="connsiteX83" fmla="*/ 743537 w 869445"/>
                <a:gd name="connsiteY83" fmla="*/ 523599 h 869445"/>
                <a:gd name="connsiteX84" fmla="*/ 793127 w 869445"/>
                <a:gd name="connsiteY84" fmla="*/ 485923 h 869445"/>
                <a:gd name="connsiteX85" fmla="*/ 807296 w 869445"/>
                <a:gd name="connsiteY85" fmla="*/ 485923 h 869445"/>
                <a:gd name="connsiteX86" fmla="*/ 818888 w 869445"/>
                <a:gd name="connsiteY86" fmla="*/ 474331 h 869445"/>
                <a:gd name="connsiteX87" fmla="*/ 818888 w 869445"/>
                <a:gd name="connsiteY87" fmla="*/ 402521 h 869445"/>
                <a:gd name="connsiteX88" fmla="*/ 807296 w 869445"/>
                <a:gd name="connsiteY88" fmla="*/ 390928 h 869445"/>
                <a:gd name="connsiteX89" fmla="*/ 793127 w 869445"/>
                <a:gd name="connsiteY89" fmla="*/ 390928 h 869445"/>
                <a:gd name="connsiteX90" fmla="*/ 743537 w 869445"/>
                <a:gd name="connsiteY90" fmla="*/ 353252 h 869445"/>
                <a:gd name="connsiteX91" fmla="*/ 714233 w 869445"/>
                <a:gd name="connsiteY91" fmla="*/ 282409 h 869445"/>
                <a:gd name="connsiteX92" fmla="*/ 722606 w 869445"/>
                <a:gd name="connsiteY92" fmla="*/ 220582 h 869445"/>
                <a:gd name="connsiteX93" fmla="*/ 732588 w 869445"/>
                <a:gd name="connsiteY93" fmla="*/ 210599 h 869445"/>
                <a:gd name="connsiteX94" fmla="*/ 732588 w 869445"/>
                <a:gd name="connsiteY94" fmla="*/ 194176 h 869445"/>
                <a:gd name="connsiteX95" fmla="*/ 682031 w 869445"/>
                <a:gd name="connsiteY95" fmla="*/ 143298 h 869445"/>
                <a:gd name="connsiteX96" fmla="*/ 665608 w 869445"/>
                <a:gd name="connsiteY96" fmla="*/ 143298 h 869445"/>
                <a:gd name="connsiteX97" fmla="*/ 655626 w 869445"/>
                <a:gd name="connsiteY97" fmla="*/ 153280 h 869445"/>
                <a:gd name="connsiteX98" fmla="*/ 593799 w 869445"/>
                <a:gd name="connsiteY98" fmla="*/ 161653 h 869445"/>
                <a:gd name="connsiteX99" fmla="*/ 522955 w 869445"/>
                <a:gd name="connsiteY99" fmla="*/ 132349 h 869445"/>
                <a:gd name="connsiteX100" fmla="*/ 485279 w 869445"/>
                <a:gd name="connsiteY100" fmla="*/ 82758 h 869445"/>
                <a:gd name="connsiteX101" fmla="*/ 485279 w 869445"/>
                <a:gd name="connsiteY101" fmla="*/ 68590 h 869445"/>
                <a:gd name="connsiteX102" fmla="*/ 473686 w 869445"/>
                <a:gd name="connsiteY102" fmla="*/ 56997 h 869445"/>
                <a:gd name="connsiteX103" fmla="*/ 401876 w 869445"/>
                <a:gd name="connsiteY103" fmla="*/ 56997 h 869445"/>
                <a:gd name="connsiteX104" fmla="*/ 390284 w 869445"/>
                <a:gd name="connsiteY104" fmla="*/ 68590 h 869445"/>
                <a:gd name="connsiteX105" fmla="*/ 390284 w 869445"/>
                <a:gd name="connsiteY105" fmla="*/ 82758 h 869445"/>
                <a:gd name="connsiteX106" fmla="*/ 352608 w 869445"/>
                <a:gd name="connsiteY106" fmla="*/ 132349 h 869445"/>
                <a:gd name="connsiteX107" fmla="*/ 281765 w 869445"/>
                <a:gd name="connsiteY107" fmla="*/ 161653 h 869445"/>
                <a:gd name="connsiteX108" fmla="*/ 219937 w 869445"/>
                <a:gd name="connsiteY108" fmla="*/ 153280 h 869445"/>
                <a:gd name="connsiteX109" fmla="*/ 209955 w 869445"/>
                <a:gd name="connsiteY109" fmla="*/ 143298 h 869445"/>
                <a:gd name="connsiteX110" fmla="*/ 193531 w 869445"/>
                <a:gd name="connsiteY110" fmla="*/ 143298 h 869445"/>
                <a:gd name="connsiteX111" fmla="*/ 142653 w 869445"/>
                <a:gd name="connsiteY111" fmla="*/ 193854 h 869445"/>
                <a:gd name="connsiteX112" fmla="*/ 142653 w 869445"/>
                <a:gd name="connsiteY112" fmla="*/ 210277 h 869445"/>
                <a:gd name="connsiteX113" fmla="*/ 152636 w 869445"/>
                <a:gd name="connsiteY113" fmla="*/ 220260 h 869445"/>
                <a:gd name="connsiteX114" fmla="*/ 161008 w 869445"/>
                <a:gd name="connsiteY114" fmla="*/ 282087 h 869445"/>
                <a:gd name="connsiteX115" fmla="*/ 131705 w 869445"/>
                <a:gd name="connsiteY115" fmla="*/ 352931 h 869445"/>
                <a:gd name="connsiteX116" fmla="*/ 82114 w 869445"/>
                <a:gd name="connsiteY116" fmla="*/ 390606 h 869445"/>
                <a:gd name="connsiteX117" fmla="*/ 67945 w 869445"/>
                <a:gd name="connsiteY117" fmla="*/ 390606 h 869445"/>
                <a:gd name="connsiteX118" fmla="*/ 56353 w 869445"/>
                <a:gd name="connsiteY118" fmla="*/ 402199 h 869445"/>
                <a:gd name="connsiteX119" fmla="*/ 56353 w 869445"/>
                <a:gd name="connsiteY119" fmla="*/ 474009 h 869445"/>
                <a:gd name="connsiteX120" fmla="*/ 67945 w 869445"/>
                <a:gd name="connsiteY120" fmla="*/ 485601 h 869445"/>
                <a:gd name="connsiteX121" fmla="*/ 82114 w 869445"/>
                <a:gd name="connsiteY121" fmla="*/ 485601 h 869445"/>
                <a:gd name="connsiteX122" fmla="*/ 131705 w 869445"/>
                <a:gd name="connsiteY122" fmla="*/ 523277 h 869445"/>
                <a:gd name="connsiteX123" fmla="*/ 161008 w 869445"/>
                <a:gd name="connsiteY123" fmla="*/ 594121 h 869445"/>
                <a:gd name="connsiteX124" fmla="*/ 152636 w 869445"/>
                <a:gd name="connsiteY124" fmla="*/ 655948 h 869445"/>
                <a:gd name="connsiteX125" fmla="*/ 142653 w 869445"/>
                <a:gd name="connsiteY125" fmla="*/ 665931 h 869445"/>
                <a:gd name="connsiteX126" fmla="*/ 142653 w 869445"/>
                <a:gd name="connsiteY126" fmla="*/ 682354 h 869445"/>
                <a:gd name="connsiteX127" fmla="*/ 193210 w 869445"/>
                <a:gd name="connsiteY127" fmla="*/ 732910 h 869445"/>
                <a:gd name="connsiteX128" fmla="*/ 209632 w 869445"/>
                <a:gd name="connsiteY128" fmla="*/ 732910 h 869445"/>
                <a:gd name="connsiteX129" fmla="*/ 219616 w 869445"/>
                <a:gd name="connsiteY129" fmla="*/ 722928 h 869445"/>
                <a:gd name="connsiteX130" fmla="*/ 256647 w 869445"/>
                <a:gd name="connsiteY130" fmla="*/ 708115 h 869445"/>
                <a:gd name="connsiteX131" fmla="*/ 437943 w 869445"/>
                <a:gd name="connsiteY131" fmla="*/ 650474 h 869445"/>
                <a:gd name="connsiteX132" fmla="*/ 225733 w 869445"/>
                <a:gd name="connsiteY132" fmla="*/ 438265 h 869445"/>
                <a:gd name="connsiteX133" fmla="*/ 437943 w 869445"/>
                <a:gd name="connsiteY133" fmla="*/ 226056 h 869445"/>
                <a:gd name="connsiteX134" fmla="*/ 650152 w 869445"/>
                <a:gd name="connsiteY134" fmla="*/ 438265 h 869445"/>
                <a:gd name="connsiteX135" fmla="*/ 437943 w 869445"/>
                <a:gd name="connsiteY135" fmla="*/ 650474 h 869445"/>
                <a:gd name="connsiteX136" fmla="*/ 437943 w 869445"/>
                <a:gd name="connsiteY136" fmla="*/ 258258 h 869445"/>
                <a:gd name="connsiteX137" fmla="*/ 257935 w 869445"/>
                <a:gd name="connsiteY137" fmla="*/ 438265 h 869445"/>
                <a:gd name="connsiteX138" fmla="*/ 437943 w 869445"/>
                <a:gd name="connsiteY138" fmla="*/ 618272 h 869445"/>
                <a:gd name="connsiteX139" fmla="*/ 617950 w 869445"/>
                <a:gd name="connsiteY139" fmla="*/ 438265 h 869445"/>
                <a:gd name="connsiteX140" fmla="*/ 437943 w 869445"/>
                <a:gd name="connsiteY140" fmla="*/ 258258 h 86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869445" h="869445">
                  <a:moveTo>
                    <a:pt x="473686" y="851412"/>
                  </a:moveTo>
                  <a:lnTo>
                    <a:pt x="401876" y="851412"/>
                  </a:lnTo>
                  <a:cubicBezTo>
                    <a:pt x="377725" y="851412"/>
                    <a:pt x="358082" y="831769"/>
                    <a:pt x="358082" y="807618"/>
                  </a:cubicBezTo>
                  <a:lnTo>
                    <a:pt x="358082" y="793449"/>
                  </a:lnTo>
                  <a:cubicBezTo>
                    <a:pt x="358082" y="784755"/>
                    <a:pt x="352286" y="777348"/>
                    <a:pt x="343914" y="775094"/>
                  </a:cubicBezTo>
                  <a:cubicBezTo>
                    <a:pt x="316542" y="767688"/>
                    <a:pt x="290136" y="756739"/>
                    <a:pt x="265664" y="742893"/>
                  </a:cubicBezTo>
                  <a:cubicBezTo>
                    <a:pt x="258257" y="738707"/>
                    <a:pt x="248597" y="739995"/>
                    <a:pt x="242479" y="746113"/>
                  </a:cubicBezTo>
                  <a:lnTo>
                    <a:pt x="232496" y="756095"/>
                  </a:lnTo>
                  <a:cubicBezTo>
                    <a:pt x="215429" y="773162"/>
                    <a:pt x="187414" y="773162"/>
                    <a:pt x="170347" y="756095"/>
                  </a:cubicBezTo>
                  <a:lnTo>
                    <a:pt x="119468" y="705217"/>
                  </a:lnTo>
                  <a:cubicBezTo>
                    <a:pt x="102401" y="688150"/>
                    <a:pt x="102401" y="660134"/>
                    <a:pt x="119468" y="643067"/>
                  </a:cubicBezTo>
                  <a:lnTo>
                    <a:pt x="129450" y="633085"/>
                  </a:lnTo>
                  <a:cubicBezTo>
                    <a:pt x="135569" y="626967"/>
                    <a:pt x="136857" y="617628"/>
                    <a:pt x="132671" y="609900"/>
                  </a:cubicBezTo>
                  <a:cubicBezTo>
                    <a:pt x="118824" y="585426"/>
                    <a:pt x="107876" y="559021"/>
                    <a:pt x="100469" y="531650"/>
                  </a:cubicBezTo>
                  <a:cubicBezTo>
                    <a:pt x="98215" y="523277"/>
                    <a:pt x="90487" y="517481"/>
                    <a:pt x="82114" y="517481"/>
                  </a:cubicBezTo>
                  <a:lnTo>
                    <a:pt x="67945" y="517481"/>
                  </a:lnTo>
                  <a:cubicBezTo>
                    <a:pt x="43794" y="517481"/>
                    <a:pt x="24151" y="497838"/>
                    <a:pt x="24151" y="473687"/>
                  </a:cubicBezTo>
                  <a:lnTo>
                    <a:pt x="24151" y="401877"/>
                  </a:lnTo>
                  <a:cubicBezTo>
                    <a:pt x="24151" y="377726"/>
                    <a:pt x="43794" y="358083"/>
                    <a:pt x="67945" y="358083"/>
                  </a:cubicBezTo>
                  <a:lnTo>
                    <a:pt x="82114" y="358083"/>
                  </a:lnTo>
                  <a:cubicBezTo>
                    <a:pt x="90809" y="358083"/>
                    <a:pt x="98215" y="352286"/>
                    <a:pt x="100469" y="343914"/>
                  </a:cubicBezTo>
                  <a:cubicBezTo>
                    <a:pt x="107876" y="316543"/>
                    <a:pt x="118824" y="290137"/>
                    <a:pt x="132671" y="265664"/>
                  </a:cubicBezTo>
                  <a:cubicBezTo>
                    <a:pt x="136857" y="258258"/>
                    <a:pt x="135569" y="248597"/>
                    <a:pt x="129450" y="242801"/>
                  </a:cubicBezTo>
                  <a:lnTo>
                    <a:pt x="119468" y="232818"/>
                  </a:lnTo>
                  <a:cubicBezTo>
                    <a:pt x="102401" y="215751"/>
                    <a:pt x="102401" y="187736"/>
                    <a:pt x="119468" y="170669"/>
                  </a:cubicBezTo>
                  <a:lnTo>
                    <a:pt x="170347" y="119790"/>
                  </a:lnTo>
                  <a:cubicBezTo>
                    <a:pt x="187414" y="102723"/>
                    <a:pt x="215429" y="102723"/>
                    <a:pt x="232496" y="119790"/>
                  </a:cubicBezTo>
                  <a:lnTo>
                    <a:pt x="242479" y="129773"/>
                  </a:lnTo>
                  <a:cubicBezTo>
                    <a:pt x="248597" y="135891"/>
                    <a:pt x="257935" y="137179"/>
                    <a:pt x="265341" y="132993"/>
                  </a:cubicBezTo>
                  <a:cubicBezTo>
                    <a:pt x="289815" y="119146"/>
                    <a:pt x="316221" y="108198"/>
                    <a:pt x="343591" y="100791"/>
                  </a:cubicBezTo>
                  <a:cubicBezTo>
                    <a:pt x="351964" y="98537"/>
                    <a:pt x="357760" y="90809"/>
                    <a:pt x="357760" y="82114"/>
                  </a:cubicBezTo>
                  <a:lnTo>
                    <a:pt x="357760" y="67946"/>
                  </a:lnTo>
                  <a:cubicBezTo>
                    <a:pt x="357760" y="43794"/>
                    <a:pt x="377404" y="24151"/>
                    <a:pt x="401555" y="24151"/>
                  </a:cubicBezTo>
                  <a:lnTo>
                    <a:pt x="473364" y="24151"/>
                  </a:lnTo>
                  <a:cubicBezTo>
                    <a:pt x="497515" y="24151"/>
                    <a:pt x="517159" y="43794"/>
                    <a:pt x="517159" y="67946"/>
                  </a:cubicBezTo>
                  <a:lnTo>
                    <a:pt x="517159" y="82114"/>
                  </a:lnTo>
                  <a:cubicBezTo>
                    <a:pt x="517159" y="90809"/>
                    <a:pt x="522955" y="98215"/>
                    <a:pt x="531328" y="100791"/>
                  </a:cubicBezTo>
                  <a:cubicBezTo>
                    <a:pt x="558699" y="108520"/>
                    <a:pt x="585104" y="119146"/>
                    <a:pt x="609577" y="132993"/>
                  </a:cubicBezTo>
                  <a:cubicBezTo>
                    <a:pt x="616984" y="137179"/>
                    <a:pt x="626644" y="135891"/>
                    <a:pt x="632763" y="129773"/>
                  </a:cubicBezTo>
                  <a:lnTo>
                    <a:pt x="642745" y="119790"/>
                  </a:lnTo>
                  <a:cubicBezTo>
                    <a:pt x="659812" y="102723"/>
                    <a:pt x="687827" y="102723"/>
                    <a:pt x="704894" y="119790"/>
                  </a:cubicBezTo>
                  <a:lnTo>
                    <a:pt x="755451" y="170669"/>
                  </a:lnTo>
                  <a:cubicBezTo>
                    <a:pt x="772518" y="187736"/>
                    <a:pt x="772518" y="215751"/>
                    <a:pt x="755451" y="232818"/>
                  </a:cubicBezTo>
                  <a:lnTo>
                    <a:pt x="745469" y="242801"/>
                  </a:lnTo>
                  <a:cubicBezTo>
                    <a:pt x="739350" y="248919"/>
                    <a:pt x="738062" y="258258"/>
                    <a:pt x="742248" y="265664"/>
                  </a:cubicBezTo>
                  <a:cubicBezTo>
                    <a:pt x="756095" y="290137"/>
                    <a:pt x="767044" y="316543"/>
                    <a:pt x="774450" y="343914"/>
                  </a:cubicBezTo>
                  <a:cubicBezTo>
                    <a:pt x="776704" y="352286"/>
                    <a:pt x="784432" y="358083"/>
                    <a:pt x="792805" y="358083"/>
                  </a:cubicBezTo>
                  <a:lnTo>
                    <a:pt x="806974" y="358083"/>
                  </a:lnTo>
                  <a:cubicBezTo>
                    <a:pt x="831125" y="358083"/>
                    <a:pt x="850768" y="377726"/>
                    <a:pt x="850768" y="401877"/>
                  </a:cubicBezTo>
                  <a:lnTo>
                    <a:pt x="850768" y="473687"/>
                  </a:lnTo>
                  <a:cubicBezTo>
                    <a:pt x="850768" y="497838"/>
                    <a:pt x="831125" y="517481"/>
                    <a:pt x="806974" y="517481"/>
                  </a:cubicBezTo>
                  <a:lnTo>
                    <a:pt x="792805" y="517481"/>
                  </a:lnTo>
                  <a:cubicBezTo>
                    <a:pt x="784111" y="517481"/>
                    <a:pt x="776704" y="523277"/>
                    <a:pt x="774450" y="531650"/>
                  </a:cubicBezTo>
                  <a:cubicBezTo>
                    <a:pt x="766722" y="559021"/>
                    <a:pt x="756095" y="585426"/>
                    <a:pt x="742248" y="609900"/>
                  </a:cubicBezTo>
                  <a:cubicBezTo>
                    <a:pt x="738062" y="617306"/>
                    <a:pt x="739350" y="626967"/>
                    <a:pt x="745469" y="633085"/>
                  </a:cubicBezTo>
                  <a:lnTo>
                    <a:pt x="755451" y="643067"/>
                  </a:lnTo>
                  <a:cubicBezTo>
                    <a:pt x="772518" y="660134"/>
                    <a:pt x="772518" y="688150"/>
                    <a:pt x="755451" y="705217"/>
                  </a:cubicBezTo>
                  <a:lnTo>
                    <a:pt x="704894" y="756095"/>
                  </a:lnTo>
                  <a:cubicBezTo>
                    <a:pt x="687827" y="773162"/>
                    <a:pt x="659812" y="773162"/>
                    <a:pt x="642745" y="756095"/>
                  </a:cubicBezTo>
                  <a:lnTo>
                    <a:pt x="632763" y="746113"/>
                  </a:lnTo>
                  <a:cubicBezTo>
                    <a:pt x="626644" y="739995"/>
                    <a:pt x="617306" y="738707"/>
                    <a:pt x="609577" y="742893"/>
                  </a:cubicBezTo>
                  <a:cubicBezTo>
                    <a:pt x="585104" y="756739"/>
                    <a:pt x="558699" y="767688"/>
                    <a:pt x="531328" y="775094"/>
                  </a:cubicBezTo>
                  <a:cubicBezTo>
                    <a:pt x="522955" y="777348"/>
                    <a:pt x="517159" y="785077"/>
                    <a:pt x="517159" y="793449"/>
                  </a:cubicBezTo>
                  <a:lnTo>
                    <a:pt x="517159" y="807618"/>
                  </a:lnTo>
                  <a:cubicBezTo>
                    <a:pt x="517802" y="831769"/>
                    <a:pt x="497838" y="851412"/>
                    <a:pt x="473686" y="851412"/>
                  </a:cubicBezTo>
                  <a:close/>
                  <a:moveTo>
                    <a:pt x="256647" y="708115"/>
                  </a:moveTo>
                  <a:cubicBezTo>
                    <a:pt x="265341" y="708115"/>
                    <a:pt x="274036" y="710369"/>
                    <a:pt x="281765" y="714877"/>
                  </a:cubicBezTo>
                  <a:cubicBezTo>
                    <a:pt x="303984" y="727436"/>
                    <a:pt x="327813" y="737418"/>
                    <a:pt x="352608" y="744181"/>
                  </a:cubicBezTo>
                  <a:cubicBezTo>
                    <a:pt x="374827" y="750299"/>
                    <a:pt x="390284" y="770908"/>
                    <a:pt x="390284" y="793771"/>
                  </a:cubicBezTo>
                  <a:lnTo>
                    <a:pt x="390284" y="807940"/>
                  </a:lnTo>
                  <a:cubicBezTo>
                    <a:pt x="390284" y="814380"/>
                    <a:pt x="395437" y="819533"/>
                    <a:pt x="401876" y="819533"/>
                  </a:cubicBezTo>
                  <a:lnTo>
                    <a:pt x="473686" y="819533"/>
                  </a:lnTo>
                  <a:cubicBezTo>
                    <a:pt x="480127" y="819533"/>
                    <a:pt x="485279" y="814380"/>
                    <a:pt x="485279" y="807940"/>
                  </a:cubicBezTo>
                  <a:lnTo>
                    <a:pt x="485279" y="793771"/>
                  </a:lnTo>
                  <a:cubicBezTo>
                    <a:pt x="485279" y="770586"/>
                    <a:pt x="500736" y="750299"/>
                    <a:pt x="522955" y="744181"/>
                  </a:cubicBezTo>
                  <a:cubicBezTo>
                    <a:pt x="547750" y="737418"/>
                    <a:pt x="571580" y="727436"/>
                    <a:pt x="593799" y="714877"/>
                  </a:cubicBezTo>
                  <a:cubicBezTo>
                    <a:pt x="614086" y="703607"/>
                    <a:pt x="639525" y="707149"/>
                    <a:pt x="655626" y="723250"/>
                  </a:cubicBezTo>
                  <a:lnTo>
                    <a:pt x="665608" y="733232"/>
                  </a:lnTo>
                  <a:cubicBezTo>
                    <a:pt x="670117" y="737740"/>
                    <a:pt x="677524" y="737740"/>
                    <a:pt x="682031" y="733232"/>
                  </a:cubicBezTo>
                  <a:lnTo>
                    <a:pt x="732588" y="682676"/>
                  </a:lnTo>
                  <a:cubicBezTo>
                    <a:pt x="737096" y="678167"/>
                    <a:pt x="737096" y="670761"/>
                    <a:pt x="732588" y="666253"/>
                  </a:cubicBezTo>
                  <a:lnTo>
                    <a:pt x="722606" y="656270"/>
                  </a:lnTo>
                  <a:cubicBezTo>
                    <a:pt x="706182" y="639847"/>
                    <a:pt x="702962" y="614408"/>
                    <a:pt x="714233" y="594443"/>
                  </a:cubicBezTo>
                  <a:cubicBezTo>
                    <a:pt x="726792" y="572224"/>
                    <a:pt x="736774" y="548395"/>
                    <a:pt x="743537" y="523599"/>
                  </a:cubicBezTo>
                  <a:cubicBezTo>
                    <a:pt x="749655" y="501380"/>
                    <a:pt x="769942" y="485923"/>
                    <a:pt x="793127" y="485923"/>
                  </a:cubicBezTo>
                  <a:lnTo>
                    <a:pt x="807296" y="485923"/>
                  </a:lnTo>
                  <a:cubicBezTo>
                    <a:pt x="813736" y="485923"/>
                    <a:pt x="818888" y="480771"/>
                    <a:pt x="818888" y="474331"/>
                  </a:cubicBezTo>
                  <a:lnTo>
                    <a:pt x="818888" y="402521"/>
                  </a:lnTo>
                  <a:cubicBezTo>
                    <a:pt x="818888" y="396081"/>
                    <a:pt x="813736" y="390928"/>
                    <a:pt x="807296" y="390928"/>
                  </a:cubicBezTo>
                  <a:lnTo>
                    <a:pt x="793127" y="390928"/>
                  </a:lnTo>
                  <a:cubicBezTo>
                    <a:pt x="769942" y="390928"/>
                    <a:pt x="749655" y="375472"/>
                    <a:pt x="743537" y="353252"/>
                  </a:cubicBezTo>
                  <a:cubicBezTo>
                    <a:pt x="736774" y="328457"/>
                    <a:pt x="726792" y="304628"/>
                    <a:pt x="714233" y="282409"/>
                  </a:cubicBezTo>
                  <a:cubicBezTo>
                    <a:pt x="702962" y="262444"/>
                    <a:pt x="706505" y="237004"/>
                    <a:pt x="722606" y="220582"/>
                  </a:cubicBezTo>
                  <a:lnTo>
                    <a:pt x="732588" y="210599"/>
                  </a:lnTo>
                  <a:cubicBezTo>
                    <a:pt x="737096" y="206091"/>
                    <a:pt x="737096" y="198685"/>
                    <a:pt x="732588" y="194176"/>
                  </a:cubicBezTo>
                  <a:lnTo>
                    <a:pt x="682031" y="143298"/>
                  </a:lnTo>
                  <a:cubicBezTo>
                    <a:pt x="677524" y="138789"/>
                    <a:pt x="670117" y="138789"/>
                    <a:pt x="665608" y="143298"/>
                  </a:cubicBezTo>
                  <a:lnTo>
                    <a:pt x="655626" y="153280"/>
                  </a:lnTo>
                  <a:cubicBezTo>
                    <a:pt x="639203" y="169703"/>
                    <a:pt x="613764" y="172923"/>
                    <a:pt x="593799" y="161653"/>
                  </a:cubicBezTo>
                  <a:cubicBezTo>
                    <a:pt x="571580" y="149094"/>
                    <a:pt x="547750" y="139111"/>
                    <a:pt x="522955" y="132349"/>
                  </a:cubicBezTo>
                  <a:cubicBezTo>
                    <a:pt x="500736" y="126231"/>
                    <a:pt x="485279" y="105622"/>
                    <a:pt x="485279" y="82758"/>
                  </a:cubicBezTo>
                  <a:lnTo>
                    <a:pt x="485279" y="68590"/>
                  </a:lnTo>
                  <a:cubicBezTo>
                    <a:pt x="485279" y="62149"/>
                    <a:pt x="480127" y="56997"/>
                    <a:pt x="473686" y="56997"/>
                  </a:cubicBezTo>
                  <a:lnTo>
                    <a:pt x="401876" y="56997"/>
                  </a:lnTo>
                  <a:cubicBezTo>
                    <a:pt x="395437" y="56997"/>
                    <a:pt x="390284" y="62149"/>
                    <a:pt x="390284" y="68590"/>
                  </a:cubicBezTo>
                  <a:lnTo>
                    <a:pt x="390284" y="82758"/>
                  </a:lnTo>
                  <a:cubicBezTo>
                    <a:pt x="390284" y="105944"/>
                    <a:pt x="374827" y="126231"/>
                    <a:pt x="352608" y="132349"/>
                  </a:cubicBezTo>
                  <a:cubicBezTo>
                    <a:pt x="327813" y="139111"/>
                    <a:pt x="303984" y="149094"/>
                    <a:pt x="281765" y="161653"/>
                  </a:cubicBezTo>
                  <a:cubicBezTo>
                    <a:pt x="261800" y="172923"/>
                    <a:pt x="236360" y="169381"/>
                    <a:pt x="219937" y="153280"/>
                  </a:cubicBezTo>
                  <a:lnTo>
                    <a:pt x="209955" y="143298"/>
                  </a:lnTo>
                  <a:cubicBezTo>
                    <a:pt x="205447" y="138789"/>
                    <a:pt x="198040" y="138789"/>
                    <a:pt x="193531" y="143298"/>
                  </a:cubicBezTo>
                  <a:lnTo>
                    <a:pt x="142653" y="193854"/>
                  </a:lnTo>
                  <a:cubicBezTo>
                    <a:pt x="138145" y="198362"/>
                    <a:pt x="138145" y="205769"/>
                    <a:pt x="142653" y="210277"/>
                  </a:cubicBezTo>
                  <a:lnTo>
                    <a:pt x="152636" y="220260"/>
                  </a:lnTo>
                  <a:cubicBezTo>
                    <a:pt x="169059" y="236683"/>
                    <a:pt x="172279" y="262122"/>
                    <a:pt x="161008" y="282087"/>
                  </a:cubicBezTo>
                  <a:cubicBezTo>
                    <a:pt x="148449" y="304306"/>
                    <a:pt x="138467" y="328135"/>
                    <a:pt x="131705" y="352931"/>
                  </a:cubicBezTo>
                  <a:cubicBezTo>
                    <a:pt x="125586" y="375150"/>
                    <a:pt x="104977" y="390606"/>
                    <a:pt x="82114" y="390606"/>
                  </a:cubicBezTo>
                  <a:lnTo>
                    <a:pt x="67945" y="390606"/>
                  </a:lnTo>
                  <a:cubicBezTo>
                    <a:pt x="61505" y="390606"/>
                    <a:pt x="56353" y="395759"/>
                    <a:pt x="56353" y="402199"/>
                  </a:cubicBezTo>
                  <a:lnTo>
                    <a:pt x="56353" y="474009"/>
                  </a:lnTo>
                  <a:cubicBezTo>
                    <a:pt x="56353" y="480449"/>
                    <a:pt x="61505" y="485601"/>
                    <a:pt x="67945" y="485601"/>
                  </a:cubicBezTo>
                  <a:lnTo>
                    <a:pt x="82114" y="485601"/>
                  </a:lnTo>
                  <a:cubicBezTo>
                    <a:pt x="105299" y="485601"/>
                    <a:pt x="125586" y="501058"/>
                    <a:pt x="131705" y="523277"/>
                  </a:cubicBezTo>
                  <a:cubicBezTo>
                    <a:pt x="138467" y="548073"/>
                    <a:pt x="148449" y="571902"/>
                    <a:pt x="161008" y="594121"/>
                  </a:cubicBezTo>
                  <a:cubicBezTo>
                    <a:pt x="172279" y="614086"/>
                    <a:pt x="168736" y="639525"/>
                    <a:pt x="152636" y="655948"/>
                  </a:cubicBezTo>
                  <a:lnTo>
                    <a:pt x="142653" y="665931"/>
                  </a:lnTo>
                  <a:cubicBezTo>
                    <a:pt x="138145" y="670439"/>
                    <a:pt x="138145" y="677845"/>
                    <a:pt x="142653" y="682354"/>
                  </a:cubicBezTo>
                  <a:lnTo>
                    <a:pt x="193210" y="732910"/>
                  </a:lnTo>
                  <a:cubicBezTo>
                    <a:pt x="197718" y="737418"/>
                    <a:pt x="205125" y="737418"/>
                    <a:pt x="209632" y="732910"/>
                  </a:cubicBezTo>
                  <a:lnTo>
                    <a:pt x="219616" y="722928"/>
                  </a:lnTo>
                  <a:cubicBezTo>
                    <a:pt x="229919" y="713267"/>
                    <a:pt x="243122" y="708115"/>
                    <a:pt x="256647" y="708115"/>
                  </a:cubicBezTo>
                  <a:close/>
                  <a:moveTo>
                    <a:pt x="437943" y="650474"/>
                  </a:moveTo>
                  <a:cubicBezTo>
                    <a:pt x="321051" y="650474"/>
                    <a:pt x="225733" y="555157"/>
                    <a:pt x="225733" y="438265"/>
                  </a:cubicBezTo>
                  <a:cubicBezTo>
                    <a:pt x="225733" y="321373"/>
                    <a:pt x="321051" y="226056"/>
                    <a:pt x="437943" y="226056"/>
                  </a:cubicBezTo>
                  <a:cubicBezTo>
                    <a:pt x="554834" y="226056"/>
                    <a:pt x="650152" y="321373"/>
                    <a:pt x="650152" y="438265"/>
                  </a:cubicBezTo>
                  <a:cubicBezTo>
                    <a:pt x="650152" y="555157"/>
                    <a:pt x="554834" y="650474"/>
                    <a:pt x="437943" y="650474"/>
                  </a:cubicBezTo>
                  <a:close/>
                  <a:moveTo>
                    <a:pt x="437943" y="258258"/>
                  </a:moveTo>
                  <a:cubicBezTo>
                    <a:pt x="338761" y="258258"/>
                    <a:pt x="257935" y="339084"/>
                    <a:pt x="257935" y="438265"/>
                  </a:cubicBezTo>
                  <a:cubicBezTo>
                    <a:pt x="257935" y="537446"/>
                    <a:pt x="338761" y="618272"/>
                    <a:pt x="437943" y="618272"/>
                  </a:cubicBezTo>
                  <a:cubicBezTo>
                    <a:pt x="537124" y="618272"/>
                    <a:pt x="617950" y="537446"/>
                    <a:pt x="617950" y="438265"/>
                  </a:cubicBezTo>
                  <a:cubicBezTo>
                    <a:pt x="617950" y="339084"/>
                    <a:pt x="537124" y="258258"/>
                    <a:pt x="437943" y="258258"/>
                  </a:cubicBezTo>
                  <a:close/>
                </a:path>
              </a:pathLst>
            </a:custGeom>
            <a:grpFill/>
            <a:ln w="9525" cap="flat">
              <a:noFill/>
              <a:prstDash val="solid"/>
              <a:miter/>
            </a:ln>
          </p:spPr>
          <p:txBody>
            <a:bodyPr rtlCol="0" anchor="ctr"/>
            <a:lstStyle/>
            <a:p>
              <a:endParaRPr lang="en-US" sz="1200"/>
            </a:p>
          </p:txBody>
        </p:sp>
        <p:sp>
          <p:nvSpPr>
            <p:cNvPr id="54" name="Freeform: Shape 53">
              <a:extLst>
                <a:ext uri="{FF2B5EF4-FFF2-40B4-BE49-F238E27FC236}">
                  <a16:creationId xmlns:a16="http://schemas.microsoft.com/office/drawing/2014/main" id="{6E8A8DC1-92C0-62F2-9AF5-A343DF045AFA}"/>
                </a:ext>
              </a:extLst>
            </p:cNvPr>
            <p:cNvSpPr/>
            <p:nvPr/>
          </p:nvSpPr>
          <p:spPr>
            <a:xfrm>
              <a:off x="5149101" y="2772190"/>
              <a:ext cx="206631" cy="206631"/>
            </a:xfrm>
            <a:custGeom>
              <a:avLst/>
              <a:gdLst>
                <a:gd name="connsiteX0" fmla="*/ 67003 w 450823"/>
                <a:gd name="connsiteY0" fmla="*/ 103391 h 450823"/>
                <a:gd name="connsiteX1" fmla="*/ 89866 w 450823"/>
                <a:gd name="connsiteY1" fmla="*/ 78596 h 450823"/>
                <a:gd name="connsiteX2" fmla="*/ 131084 w 450823"/>
                <a:gd name="connsiteY2" fmla="*/ 76664 h 450823"/>
                <a:gd name="connsiteX3" fmla="*/ 135914 w 450823"/>
                <a:gd name="connsiteY3" fmla="*/ 81172 h 450823"/>
                <a:gd name="connsiteX4" fmla="*/ 174234 w 450823"/>
                <a:gd name="connsiteY4" fmla="*/ 63461 h 450823"/>
                <a:gd name="connsiteX5" fmla="*/ 174234 w 450823"/>
                <a:gd name="connsiteY5" fmla="*/ 56377 h 450823"/>
                <a:gd name="connsiteX6" fmla="*/ 201928 w 450823"/>
                <a:gd name="connsiteY6" fmla="*/ 25785 h 450823"/>
                <a:gd name="connsiteX7" fmla="*/ 235418 w 450823"/>
                <a:gd name="connsiteY7" fmla="*/ 24175 h 450823"/>
                <a:gd name="connsiteX8" fmla="*/ 266009 w 450823"/>
                <a:gd name="connsiteY8" fmla="*/ 52190 h 450823"/>
                <a:gd name="connsiteX9" fmla="*/ 266332 w 450823"/>
                <a:gd name="connsiteY9" fmla="*/ 58631 h 450823"/>
                <a:gd name="connsiteX10" fmla="*/ 305939 w 450823"/>
                <a:gd name="connsiteY10" fmla="*/ 73443 h 450823"/>
                <a:gd name="connsiteX11" fmla="*/ 310770 w 450823"/>
                <a:gd name="connsiteY11" fmla="*/ 68613 h 450823"/>
                <a:gd name="connsiteX12" fmla="*/ 351988 w 450823"/>
                <a:gd name="connsiteY12" fmla="*/ 66681 h 450823"/>
                <a:gd name="connsiteX13" fmla="*/ 376783 w 450823"/>
                <a:gd name="connsiteY13" fmla="*/ 89544 h 450823"/>
                <a:gd name="connsiteX14" fmla="*/ 378715 w 450823"/>
                <a:gd name="connsiteY14" fmla="*/ 130763 h 450823"/>
                <a:gd name="connsiteX15" fmla="*/ 374207 w 450823"/>
                <a:gd name="connsiteY15" fmla="*/ 135593 h 450823"/>
                <a:gd name="connsiteX16" fmla="*/ 391918 w 450823"/>
                <a:gd name="connsiteY16" fmla="*/ 173913 h 450823"/>
                <a:gd name="connsiteX17" fmla="*/ 399002 w 450823"/>
                <a:gd name="connsiteY17" fmla="*/ 173913 h 450823"/>
                <a:gd name="connsiteX18" fmla="*/ 419933 w 450823"/>
                <a:gd name="connsiteY18" fmla="*/ 181641 h 450823"/>
                <a:gd name="connsiteX19" fmla="*/ 429272 w 450823"/>
                <a:gd name="connsiteY19" fmla="*/ 201928 h 450823"/>
                <a:gd name="connsiteX20" fmla="*/ 430882 w 450823"/>
                <a:gd name="connsiteY20" fmla="*/ 235418 h 450823"/>
                <a:gd name="connsiteX21" fmla="*/ 402866 w 450823"/>
                <a:gd name="connsiteY21" fmla="*/ 266010 h 450823"/>
                <a:gd name="connsiteX22" fmla="*/ 396427 w 450823"/>
                <a:gd name="connsiteY22" fmla="*/ 266332 h 450823"/>
                <a:gd name="connsiteX23" fmla="*/ 381613 w 450823"/>
                <a:gd name="connsiteY23" fmla="*/ 305940 h 450823"/>
                <a:gd name="connsiteX24" fmla="*/ 386443 w 450823"/>
                <a:gd name="connsiteY24" fmla="*/ 310770 h 450823"/>
                <a:gd name="connsiteX25" fmla="*/ 388376 w 450823"/>
                <a:gd name="connsiteY25" fmla="*/ 351988 h 450823"/>
                <a:gd name="connsiteX26" fmla="*/ 365512 w 450823"/>
                <a:gd name="connsiteY26" fmla="*/ 376783 h 450823"/>
                <a:gd name="connsiteX27" fmla="*/ 324294 w 450823"/>
                <a:gd name="connsiteY27" fmla="*/ 378715 h 450823"/>
                <a:gd name="connsiteX28" fmla="*/ 319464 w 450823"/>
                <a:gd name="connsiteY28" fmla="*/ 374207 h 450823"/>
                <a:gd name="connsiteX29" fmla="*/ 281144 w 450823"/>
                <a:gd name="connsiteY29" fmla="*/ 391918 h 450823"/>
                <a:gd name="connsiteX30" fmla="*/ 281144 w 450823"/>
                <a:gd name="connsiteY30" fmla="*/ 399002 h 450823"/>
                <a:gd name="connsiteX31" fmla="*/ 273416 w 450823"/>
                <a:gd name="connsiteY31" fmla="*/ 419934 h 450823"/>
                <a:gd name="connsiteX32" fmla="*/ 273416 w 450823"/>
                <a:gd name="connsiteY32" fmla="*/ 419934 h 450823"/>
                <a:gd name="connsiteX33" fmla="*/ 253129 w 450823"/>
                <a:gd name="connsiteY33" fmla="*/ 429272 h 450823"/>
                <a:gd name="connsiteX34" fmla="*/ 219639 w 450823"/>
                <a:gd name="connsiteY34" fmla="*/ 430882 h 450823"/>
                <a:gd name="connsiteX35" fmla="*/ 198708 w 450823"/>
                <a:gd name="connsiteY35" fmla="*/ 423154 h 450823"/>
                <a:gd name="connsiteX36" fmla="*/ 189369 w 450823"/>
                <a:gd name="connsiteY36" fmla="*/ 402867 h 450823"/>
                <a:gd name="connsiteX37" fmla="*/ 189048 w 450823"/>
                <a:gd name="connsiteY37" fmla="*/ 396426 h 450823"/>
                <a:gd name="connsiteX38" fmla="*/ 149439 w 450823"/>
                <a:gd name="connsiteY38" fmla="*/ 381613 h 450823"/>
                <a:gd name="connsiteX39" fmla="*/ 144609 w 450823"/>
                <a:gd name="connsiteY39" fmla="*/ 386444 h 450823"/>
                <a:gd name="connsiteX40" fmla="*/ 103391 w 450823"/>
                <a:gd name="connsiteY40" fmla="*/ 388376 h 450823"/>
                <a:gd name="connsiteX41" fmla="*/ 78595 w 450823"/>
                <a:gd name="connsiteY41" fmla="*/ 365513 h 450823"/>
                <a:gd name="connsiteX42" fmla="*/ 76663 w 450823"/>
                <a:gd name="connsiteY42" fmla="*/ 324295 h 450823"/>
                <a:gd name="connsiteX43" fmla="*/ 81172 w 450823"/>
                <a:gd name="connsiteY43" fmla="*/ 319464 h 450823"/>
                <a:gd name="connsiteX44" fmla="*/ 63460 w 450823"/>
                <a:gd name="connsiteY44" fmla="*/ 281144 h 450823"/>
                <a:gd name="connsiteX45" fmla="*/ 56376 w 450823"/>
                <a:gd name="connsiteY45" fmla="*/ 281144 h 450823"/>
                <a:gd name="connsiteX46" fmla="*/ 25785 w 450823"/>
                <a:gd name="connsiteY46" fmla="*/ 253129 h 450823"/>
                <a:gd name="connsiteX47" fmla="*/ 24174 w 450823"/>
                <a:gd name="connsiteY47" fmla="*/ 219639 h 450823"/>
                <a:gd name="connsiteX48" fmla="*/ 52191 w 450823"/>
                <a:gd name="connsiteY48" fmla="*/ 189048 h 450823"/>
                <a:gd name="connsiteX49" fmla="*/ 58630 w 450823"/>
                <a:gd name="connsiteY49" fmla="*/ 188726 h 450823"/>
                <a:gd name="connsiteX50" fmla="*/ 73444 w 450823"/>
                <a:gd name="connsiteY50" fmla="*/ 149118 h 450823"/>
                <a:gd name="connsiteX51" fmla="*/ 68613 w 450823"/>
                <a:gd name="connsiteY51" fmla="*/ 144287 h 450823"/>
                <a:gd name="connsiteX52" fmla="*/ 67003 w 450823"/>
                <a:gd name="connsiteY52" fmla="*/ 103391 h 450823"/>
                <a:gd name="connsiteX53" fmla="*/ 111442 w 450823"/>
                <a:gd name="connsiteY53" fmla="*/ 102747 h 450823"/>
                <a:gd name="connsiteX54" fmla="*/ 93086 w 450823"/>
                <a:gd name="connsiteY54" fmla="*/ 123034 h 450823"/>
                <a:gd name="connsiteX55" fmla="*/ 95662 w 450823"/>
                <a:gd name="connsiteY55" fmla="*/ 125288 h 450823"/>
                <a:gd name="connsiteX56" fmla="*/ 102747 w 450823"/>
                <a:gd name="connsiteY56" fmla="*/ 164252 h 450823"/>
                <a:gd name="connsiteX57" fmla="*/ 91154 w 450823"/>
                <a:gd name="connsiteY57" fmla="*/ 196132 h 450823"/>
                <a:gd name="connsiteX58" fmla="*/ 60562 w 450823"/>
                <a:gd name="connsiteY58" fmla="*/ 221571 h 450823"/>
                <a:gd name="connsiteX59" fmla="*/ 57343 w 450823"/>
                <a:gd name="connsiteY59" fmla="*/ 221571 h 450823"/>
                <a:gd name="connsiteX60" fmla="*/ 58630 w 450823"/>
                <a:gd name="connsiteY60" fmla="*/ 248943 h 450823"/>
                <a:gd name="connsiteX61" fmla="*/ 61851 w 450823"/>
                <a:gd name="connsiteY61" fmla="*/ 248943 h 450823"/>
                <a:gd name="connsiteX62" fmla="*/ 94375 w 450823"/>
                <a:gd name="connsiteY62" fmla="*/ 271484 h 450823"/>
                <a:gd name="connsiteX63" fmla="*/ 108865 w 450823"/>
                <a:gd name="connsiteY63" fmla="*/ 302076 h 450823"/>
                <a:gd name="connsiteX64" fmla="*/ 105323 w 450823"/>
                <a:gd name="connsiteY64" fmla="*/ 341683 h 450823"/>
                <a:gd name="connsiteX65" fmla="*/ 103069 w 450823"/>
                <a:gd name="connsiteY65" fmla="*/ 344260 h 450823"/>
                <a:gd name="connsiteX66" fmla="*/ 123356 w 450823"/>
                <a:gd name="connsiteY66" fmla="*/ 362615 h 450823"/>
                <a:gd name="connsiteX67" fmla="*/ 125610 w 450823"/>
                <a:gd name="connsiteY67" fmla="*/ 360038 h 450823"/>
                <a:gd name="connsiteX68" fmla="*/ 164574 w 450823"/>
                <a:gd name="connsiteY68" fmla="*/ 352954 h 450823"/>
                <a:gd name="connsiteX69" fmla="*/ 196454 w 450823"/>
                <a:gd name="connsiteY69" fmla="*/ 364547 h 450823"/>
                <a:gd name="connsiteX70" fmla="*/ 221893 w 450823"/>
                <a:gd name="connsiteY70" fmla="*/ 395138 h 450823"/>
                <a:gd name="connsiteX71" fmla="*/ 221893 w 450823"/>
                <a:gd name="connsiteY71" fmla="*/ 398359 h 450823"/>
                <a:gd name="connsiteX72" fmla="*/ 249265 w 450823"/>
                <a:gd name="connsiteY72" fmla="*/ 397070 h 450823"/>
                <a:gd name="connsiteX73" fmla="*/ 249265 w 450823"/>
                <a:gd name="connsiteY73" fmla="*/ 393528 h 450823"/>
                <a:gd name="connsiteX74" fmla="*/ 271805 w 450823"/>
                <a:gd name="connsiteY74" fmla="*/ 361004 h 450823"/>
                <a:gd name="connsiteX75" fmla="*/ 302397 w 450823"/>
                <a:gd name="connsiteY75" fmla="*/ 346514 h 450823"/>
                <a:gd name="connsiteX76" fmla="*/ 342006 w 450823"/>
                <a:gd name="connsiteY76" fmla="*/ 350056 h 450823"/>
                <a:gd name="connsiteX77" fmla="*/ 344581 w 450823"/>
                <a:gd name="connsiteY77" fmla="*/ 352310 h 450823"/>
                <a:gd name="connsiteX78" fmla="*/ 362937 w 450823"/>
                <a:gd name="connsiteY78" fmla="*/ 332023 h 450823"/>
                <a:gd name="connsiteX79" fmla="*/ 360360 w 450823"/>
                <a:gd name="connsiteY79" fmla="*/ 329769 h 450823"/>
                <a:gd name="connsiteX80" fmla="*/ 353276 w 450823"/>
                <a:gd name="connsiteY80" fmla="*/ 290805 h 450823"/>
                <a:gd name="connsiteX81" fmla="*/ 364869 w 450823"/>
                <a:gd name="connsiteY81" fmla="*/ 258925 h 450823"/>
                <a:gd name="connsiteX82" fmla="*/ 395461 w 450823"/>
                <a:gd name="connsiteY82" fmla="*/ 233486 h 450823"/>
                <a:gd name="connsiteX83" fmla="*/ 399002 w 450823"/>
                <a:gd name="connsiteY83" fmla="*/ 233486 h 450823"/>
                <a:gd name="connsiteX84" fmla="*/ 397714 w 450823"/>
                <a:gd name="connsiteY84" fmla="*/ 206114 h 450823"/>
                <a:gd name="connsiteX85" fmla="*/ 394172 w 450823"/>
                <a:gd name="connsiteY85" fmla="*/ 206114 h 450823"/>
                <a:gd name="connsiteX86" fmla="*/ 361648 w 450823"/>
                <a:gd name="connsiteY86" fmla="*/ 183573 h 450823"/>
                <a:gd name="connsiteX87" fmla="*/ 347158 w 450823"/>
                <a:gd name="connsiteY87" fmla="*/ 152982 h 450823"/>
                <a:gd name="connsiteX88" fmla="*/ 350700 w 450823"/>
                <a:gd name="connsiteY88" fmla="*/ 113374 h 450823"/>
                <a:gd name="connsiteX89" fmla="*/ 352954 w 450823"/>
                <a:gd name="connsiteY89" fmla="*/ 110798 h 450823"/>
                <a:gd name="connsiteX90" fmla="*/ 332667 w 450823"/>
                <a:gd name="connsiteY90" fmla="*/ 92443 h 450823"/>
                <a:gd name="connsiteX91" fmla="*/ 330413 w 450823"/>
                <a:gd name="connsiteY91" fmla="*/ 95019 h 450823"/>
                <a:gd name="connsiteX92" fmla="*/ 291449 w 450823"/>
                <a:gd name="connsiteY92" fmla="*/ 102103 h 450823"/>
                <a:gd name="connsiteX93" fmla="*/ 259570 w 450823"/>
                <a:gd name="connsiteY93" fmla="*/ 90511 h 450823"/>
                <a:gd name="connsiteX94" fmla="*/ 234130 w 450823"/>
                <a:gd name="connsiteY94" fmla="*/ 59919 h 450823"/>
                <a:gd name="connsiteX95" fmla="*/ 234130 w 450823"/>
                <a:gd name="connsiteY95" fmla="*/ 56377 h 450823"/>
                <a:gd name="connsiteX96" fmla="*/ 206758 w 450823"/>
                <a:gd name="connsiteY96" fmla="*/ 57665 h 450823"/>
                <a:gd name="connsiteX97" fmla="*/ 206758 w 450823"/>
                <a:gd name="connsiteY97" fmla="*/ 60885 h 450823"/>
                <a:gd name="connsiteX98" fmla="*/ 184217 w 450823"/>
                <a:gd name="connsiteY98" fmla="*/ 93409 h 450823"/>
                <a:gd name="connsiteX99" fmla="*/ 153303 w 450823"/>
                <a:gd name="connsiteY99" fmla="*/ 107899 h 450823"/>
                <a:gd name="connsiteX100" fmla="*/ 113696 w 450823"/>
                <a:gd name="connsiteY100" fmla="*/ 104357 h 450823"/>
                <a:gd name="connsiteX101" fmla="*/ 111442 w 450823"/>
                <a:gd name="connsiteY101" fmla="*/ 102747 h 450823"/>
                <a:gd name="connsiteX102" fmla="*/ 120779 w 450823"/>
                <a:gd name="connsiteY102" fmla="*/ 364869 h 450823"/>
                <a:gd name="connsiteX103" fmla="*/ 120779 w 450823"/>
                <a:gd name="connsiteY103" fmla="*/ 364869 h 450823"/>
                <a:gd name="connsiteX104" fmla="*/ 120779 w 450823"/>
                <a:gd name="connsiteY104" fmla="*/ 364869 h 450823"/>
                <a:gd name="connsiteX105" fmla="*/ 252163 w 450823"/>
                <a:gd name="connsiteY105" fmla="*/ 397070 h 450823"/>
                <a:gd name="connsiteX106" fmla="*/ 252163 w 450823"/>
                <a:gd name="connsiteY106" fmla="*/ 397070 h 450823"/>
                <a:gd name="connsiteX107" fmla="*/ 252163 w 450823"/>
                <a:gd name="connsiteY107" fmla="*/ 397070 h 450823"/>
                <a:gd name="connsiteX108" fmla="*/ 183573 w 450823"/>
                <a:gd name="connsiteY108" fmla="*/ 187437 h 450823"/>
                <a:gd name="connsiteX109" fmla="*/ 268264 w 450823"/>
                <a:gd name="connsiteY109" fmla="*/ 183573 h 450823"/>
                <a:gd name="connsiteX110" fmla="*/ 272128 w 450823"/>
                <a:gd name="connsiteY110" fmla="*/ 268264 h 450823"/>
                <a:gd name="connsiteX111" fmla="*/ 187437 w 450823"/>
                <a:gd name="connsiteY111" fmla="*/ 272128 h 450823"/>
                <a:gd name="connsiteX112" fmla="*/ 183573 w 450823"/>
                <a:gd name="connsiteY112" fmla="*/ 187437 h 450823"/>
                <a:gd name="connsiteX113" fmla="*/ 247976 w 450823"/>
                <a:gd name="connsiteY113" fmla="*/ 246367 h 450823"/>
                <a:gd name="connsiteX114" fmla="*/ 246367 w 450823"/>
                <a:gd name="connsiteY114" fmla="*/ 207403 h 450823"/>
                <a:gd name="connsiteX115" fmla="*/ 207402 w 450823"/>
                <a:gd name="connsiteY115" fmla="*/ 209012 h 450823"/>
                <a:gd name="connsiteX116" fmla="*/ 209013 w 450823"/>
                <a:gd name="connsiteY116" fmla="*/ 247977 h 450823"/>
                <a:gd name="connsiteX117" fmla="*/ 247976 w 450823"/>
                <a:gd name="connsiteY117" fmla="*/ 246367 h 45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50823" h="450823">
                  <a:moveTo>
                    <a:pt x="67003" y="103391"/>
                  </a:moveTo>
                  <a:lnTo>
                    <a:pt x="89866" y="78596"/>
                  </a:lnTo>
                  <a:cubicBezTo>
                    <a:pt x="100815" y="66681"/>
                    <a:pt x="119170" y="66037"/>
                    <a:pt x="131084" y="76664"/>
                  </a:cubicBezTo>
                  <a:lnTo>
                    <a:pt x="135914" y="81172"/>
                  </a:lnTo>
                  <a:cubicBezTo>
                    <a:pt x="148151" y="73766"/>
                    <a:pt x="161031" y="67969"/>
                    <a:pt x="174234" y="63461"/>
                  </a:cubicBezTo>
                  <a:lnTo>
                    <a:pt x="174234" y="56377"/>
                  </a:lnTo>
                  <a:cubicBezTo>
                    <a:pt x="173591" y="40276"/>
                    <a:pt x="186150" y="26429"/>
                    <a:pt x="201928" y="25785"/>
                  </a:cubicBezTo>
                  <a:lnTo>
                    <a:pt x="235418" y="24175"/>
                  </a:lnTo>
                  <a:cubicBezTo>
                    <a:pt x="251519" y="23531"/>
                    <a:pt x="265043" y="36090"/>
                    <a:pt x="266009" y="52190"/>
                  </a:cubicBezTo>
                  <a:lnTo>
                    <a:pt x="266332" y="58631"/>
                  </a:lnTo>
                  <a:cubicBezTo>
                    <a:pt x="280178" y="62173"/>
                    <a:pt x="293381" y="67003"/>
                    <a:pt x="305939" y="73443"/>
                  </a:cubicBezTo>
                  <a:lnTo>
                    <a:pt x="310770" y="68613"/>
                  </a:lnTo>
                  <a:cubicBezTo>
                    <a:pt x="321719" y="56699"/>
                    <a:pt x="340074" y="56055"/>
                    <a:pt x="351988" y="66681"/>
                  </a:cubicBezTo>
                  <a:lnTo>
                    <a:pt x="376783" y="89544"/>
                  </a:lnTo>
                  <a:cubicBezTo>
                    <a:pt x="388698" y="100493"/>
                    <a:pt x="389342" y="118848"/>
                    <a:pt x="378715" y="130763"/>
                  </a:cubicBezTo>
                  <a:lnTo>
                    <a:pt x="374207" y="135593"/>
                  </a:lnTo>
                  <a:cubicBezTo>
                    <a:pt x="381613" y="147830"/>
                    <a:pt x="387410" y="160710"/>
                    <a:pt x="391918" y="173913"/>
                  </a:cubicBezTo>
                  <a:lnTo>
                    <a:pt x="399002" y="173913"/>
                  </a:lnTo>
                  <a:cubicBezTo>
                    <a:pt x="406730" y="173591"/>
                    <a:pt x="414137" y="176167"/>
                    <a:pt x="419933" y="181641"/>
                  </a:cubicBezTo>
                  <a:cubicBezTo>
                    <a:pt x="425729" y="186794"/>
                    <a:pt x="428950" y="194200"/>
                    <a:pt x="429272" y="201928"/>
                  </a:cubicBezTo>
                  <a:lnTo>
                    <a:pt x="430882" y="235418"/>
                  </a:lnTo>
                  <a:cubicBezTo>
                    <a:pt x="431526" y="251519"/>
                    <a:pt x="418967" y="265044"/>
                    <a:pt x="402866" y="266010"/>
                  </a:cubicBezTo>
                  <a:lnTo>
                    <a:pt x="396427" y="266332"/>
                  </a:lnTo>
                  <a:cubicBezTo>
                    <a:pt x="392884" y="280178"/>
                    <a:pt x="388054" y="293381"/>
                    <a:pt x="381613" y="305940"/>
                  </a:cubicBezTo>
                  <a:lnTo>
                    <a:pt x="386443" y="310770"/>
                  </a:lnTo>
                  <a:cubicBezTo>
                    <a:pt x="398359" y="321718"/>
                    <a:pt x="399002" y="340074"/>
                    <a:pt x="388376" y="351988"/>
                  </a:cubicBezTo>
                  <a:lnTo>
                    <a:pt x="365512" y="376783"/>
                  </a:lnTo>
                  <a:cubicBezTo>
                    <a:pt x="354564" y="388698"/>
                    <a:pt x="336209" y="389342"/>
                    <a:pt x="324294" y="378715"/>
                  </a:cubicBezTo>
                  <a:lnTo>
                    <a:pt x="319464" y="374207"/>
                  </a:lnTo>
                  <a:cubicBezTo>
                    <a:pt x="307227" y="381613"/>
                    <a:pt x="294347" y="387410"/>
                    <a:pt x="281144" y="391918"/>
                  </a:cubicBezTo>
                  <a:lnTo>
                    <a:pt x="281144" y="399002"/>
                  </a:lnTo>
                  <a:cubicBezTo>
                    <a:pt x="281466" y="406731"/>
                    <a:pt x="278890" y="414137"/>
                    <a:pt x="273416" y="419934"/>
                  </a:cubicBezTo>
                  <a:cubicBezTo>
                    <a:pt x="273416" y="419934"/>
                    <a:pt x="273416" y="419934"/>
                    <a:pt x="273416" y="419934"/>
                  </a:cubicBezTo>
                  <a:cubicBezTo>
                    <a:pt x="268264" y="425730"/>
                    <a:pt x="260857" y="428950"/>
                    <a:pt x="253129" y="429272"/>
                  </a:cubicBezTo>
                  <a:lnTo>
                    <a:pt x="219639" y="430882"/>
                  </a:lnTo>
                  <a:cubicBezTo>
                    <a:pt x="211911" y="431204"/>
                    <a:pt x="204504" y="428628"/>
                    <a:pt x="198708" y="423154"/>
                  </a:cubicBezTo>
                  <a:cubicBezTo>
                    <a:pt x="192912" y="418002"/>
                    <a:pt x="189691" y="410595"/>
                    <a:pt x="189369" y="402867"/>
                  </a:cubicBezTo>
                  <a:lnTo>
                    <a:pt x="189048" y="396426"/>
                  </a:lnTo>
                  <a:cubicBezTo>
                    <a:pt x="175200" y="392884"/>
                    <a:pt x="161998" y="388054"/>
                    <a:pt x="149439" y="381613"/>
                  </a:cubicBezTo>
                  <a:lnTo>
                    <a:pt x="144609" y="386444"/>
                  </a:lnTo>
                  <a:cubicBezTo>
                    <a:pt x="133661" y="398359"/>
                    <a:pt x="115306" y="399002"/>
                    <a:pt x="103391" y="388376"/>
                  </a:cubicBezTo>
                  <a:lnTo>
                    <a:pt x="78595" y="365513"/>
                  </a:lnTo>
                  <a:cubicBezTo>
                    <a:pt x="66681" y="354564"/>
                    <a:pt x="66037" y="336209"/>
                    <a:pt x="76663" y="324295"/>
                  </a:cubicBezTo>
                  <a:lnTo>
                    <a:pt x="81172" y="319464"/>
                  </a:lnTo>
                  <a:cubicBezTo>
                    <a:pt x="73765" y="307228"/>
                    <a:pt x="67969" y="294347"/>
                    <a:pt x="63460" y="281144"/>
                  </a:cubicBezTo>
                  <a:lnTo>
                    <a:pt x="56376" y="281144"/>
                  </a:lnTo>
                  <a:cubicBezTo>
                    <a:pt x="40275" y="281788"/>
                    <a:pt x="26751" y="269230"/>
                    <a:pt x="25785" y="253129"/>
                  </a:cubicBezTo>
                  <a:lnTo>
                    <a:pt x="24174" y="219639"/>
                  </a:lnTo>
                  <a:cubicBezTo>
                    <a:pt x="23531" y="203860"/>
                    <a:pt x="36411" y="190014"/>
                    <a:pt x="52191" y="189048"/>
                  </a:cubicBezTo>
                  <a:lnTo>
                    <a:pt x="58630" y="188726"/>
                  </a:lnTo>
                  <a:cubicBezTo>
                    <a:pt x="62173" y="174879"/>
                    <a:pt x="67003" y="161676"/>
                    <a:pt x="73444" y="149118"/>
                  </a:cubicBezTo>
                  <a:lnTo>
                    <a:pt x="68613" y="144287"/>
                  </a:lnTo>
                  <a:cubicBezTo>
                    <a:pt x="56698" y="133661"/>
                    <a:pt x="56055" y="115306"/>
                    <a:pt x="67003" y="103391"/>
                  </a:cubicBezTo>
                  <a:close/>
                  <a:moveTo>
                    <a:pt x="111442" y="102747"/>
                  </a:moveTo>
                  <a:lnTo>
                    <a:pt x="93086" y="123034"/>
                  </a:lnTo>
                  <a:lnTo>
                    <a:pt x="95662" y="125288"/>
                  </a:lnTo>
                  <a:cubicBezTo>
                    <a:pt x="106612" y="135271"/>
                    <a:pt x="109510" y="151372"/>
                    <a:pt x="102747" y="164252"/>
                  </a:cubicBezTo>
                  <a:cubicBezTo>
                    <a:pt x="97595" y="174557"/>
                    <a:pt x="93730" y="185183"/>
                    <a:pt x="91154" y="196132"/>
                  </a:cubicBezTo>
                  <a:cubicBezTo>
                    <a:pt x="87934" y="210301"/>
                    <a:pt x="75376" y="220927"/>
                    <a:pt x="60562" y="221571"/>
                  </a:cubicBezTo>
                  <a:lnTo>
                    <a:pt x="57343" y="221571"/>
                  </a:lnTo>
                  <a:lnTo>
                    <a:pt x="58630" y="248943"/>
                  </a:lnTo>
                  <a:lnTo>
                    <a:pt x="61851" y="248943"/>
                  </a:lnTo>
                  <a:cubicBezTo>
                    <a:pt x="76663" y="248299"/>
                    <a:pt x="89866" y="257637"/>
                    <a:pt x="94375" y="271484"/>
                  </a:cubicBezTo>
                  <a:cubicBezTo>
                    <a:pt x="97916" y="282110"/>
                    <a:pt x="102747" y="292415"/>
                    <a:pt x="108865" y="302076"/>
                  </a:cubicBezTo>
                  <a:cubicBezTo>
                    <a:pt x="116594" y="314634"/>
                    <a:pt x="115306" y="330735"/>
                    <a:pt x="105323" y="341683"/>
                  </a:cubicBezTo>
                  <a:lnTo>
                    <a:pt x="103069" y="344260"/>
                  </a:lnTo>
                  <a:lnTo>
                    <a:pt x="123356" y="362615"/>
                  </a:lnTo>
                  <a:lnTo>
                    <a:pt x="125610" y="360038"/>
                  </a:lnTo>
                  <a:cubicBezTo>
                    <a:pt x="135593" y="349090"/>
                    <a:pt x="151694" y="346192"/>
                    <a:pt x="164574" y="352954"/>
                  </a:cubicBezTo>
                  <a:cubicBezTo>
                    <a:pt x="174879" y="358106"/>
                    <a:pt x="185505" y="361970"/>
                    <a:pt x="196454" y="364547"/>
                  </a:cubicBezTo>
                  <a:cubicBezTo>
                    <a:pt x="210622" y="367767"/>
                    <a:pt x="221249" y="380326"/>
                    <a:pt x="221893" y="395138"/>
                  </a:cubicBezTo>
                  <a:lnTo>
                    <a:pt x="221893" y="398359"/>
                  </a:lnTo>
                  <a:lnTo>
                    <a:pt x="249265" y="397070"/>
                  </a:lnTo>
                  <a:lnTo>
                    <a:pt x="249265" y="393528"/>
                  </a:lnTo>
                  <a:cubicBezTo>
                    <a:pt x="248620" y="379038"/>
                    <a:pt x="257959" y="365513"/>
                    <a:pt x="271805" y="361004"/>
                  </a:cubicBezTo>
                  <a:cubicBezTo>
                    <a:pt x="282432" y="357462"/>
                    <a:pt x="292737" y="352632"/>
                    <a:pt x="302397" y="346514"/>
                  </a:cubicBezTo>
                  <a:cubicBezTo>
                    <a:pt x="314956" y="338785"/>
                    <a:pt x="331057" y="340074"/>
                    <a:pt x="342006" y="350056"/>
                  </a:cubicBezTo>
                  <a:lnTo>
                    <a:pt x="344581" y="352310"/>
                  </a:lnTo>
                  <a:lnTo>
                    <a:pt x="362937" y="332023"/>
                  </a:lnTo>
                  <a:lnTo>
                    <a:pt x="360360" y="329769"/>
                  </a:lnTo>
                  <a:cubicBezTo>
                    <a:pt x="349411" y="319786"/>
                    <a:pt x="346513" y="303686"/>
                    <a:pt x="353276" y="290805"/>
                  </a:cubicBezTo>
                  <a:cubicBezTo>
                    <a:pt x="358428" y="280822"/>
                    <a:pt x="362292" y="269874"/>
                    <a:pt x="364869" y="258925"/>
                  </a:cubicBezTo>
                  <a:cubicBezTo>
                    <a:pt x="368089" y="244756"/>
                    <a:pt x="380647" y="234130"/>
                    <a:pt x="395461" y="233486"/>
                  </a:cubicBezTo>
                  <a:lnTo>
                    <a:pt x="399002" y="233486"/>
                  </a:lnTo>
                  <a:lnTo>
                    <a:pt x="397714" y="206114"/>
                  </a:lnTo>
                  <a:lnTo>
                    <a:pt x="394172" y="206114"/>
                  </a:lnTo>
                  <a:cubicBezTo>
                    <a:pt x="379681" y="206758"/>
                    <a:pt x="366157" y="197420"/>
                    <a:pt x="361648" y="183573"/>
                  </a:cubicBezTo>
                  <a:cubicBezTo>
                    <a:pt x="358107" y="172625"/>
                    <a:pt x="353276" y="162320"/>
                    <a:pt x="347158" y="152982"/>
                  </a:cubicBezTo>
                  <a:cubicBezTo>
                    <a:pt x="339429" y="140745"/>
                    <a:pt x="340717" y="124322"/>
                    <a:pt x="350700" y="113374"/>
                  </a:cubicBezTo>
                  <a:lnTo>
                    <a:pt x="352954" y="110798"/>
                  </a:lnTo>
                  <a:lnTo>
                    <a:pt x="332667" y="92443"/>
                  </a:lnTo>
                  <a:lnTo>
                    <a:pt x="330413" y="95019"/>
                  </a:lnTo>
                  <a:cubicBezTo>
                    <a:pt x="320430" y="105967"/>
                    <a:pt x="304329" y="108866"/>
                    <a:pt x="291449" y="102103"/>
                  </a:cubicBezTo>
                  <a:cubicBezTo>
                    <a:pt x="281466" y="96951"/>
                    <a:pt x="270839" y="93087"/>
                    <a:pt x="259570" y="90511"/>
                  </a:cubicBezTo>
                  <a:cubicBezTo>
                    <a:pt x="245401" y="87290"/>
                    <a:pt x="234774" y="74732"/>
                    <a:pt x="234130" y="59919"/>
                  </a:cubicBezTo>
                  <a:lnTo>
                    <a:pt x="234130" y="56377"/>
                  </a:lnTo>
                  <a:lnTo>
                    <a:pt x="206758" y="57665"/>
                  </a:lnTo>
                  <a:lnTo>
                    <a:pt x="206758" y="60885"/>
                  </a:lnTo>
                  <a:cubicBezTo>
                    <a:pt x="207402" y="75698"/>
                    <a:pt x="198064" y="88900"/>
                    <a:pt x="184217" y="93409"/>
                  </a:cubicBezTo>
                  <a:cubicBezTo>
                    <a:pt x="173591" y="96951"/>
                    <a:pt x="162965" y="101781"/>
                    <a:pt x="153303" y="107899"/>
                  </a:cubicBezTo>
                  <a:cubicBezTo>
                    <a:pt x="140745" y="115628"/>
                    <a:pt x="124644" y="114018"/>
                    <a:pt x="113696" y="104357"/>
                  </a:cubicBezTo>
                  <a:lnTo>
                    <a:pt x="111442" y="102747"/>
                  </a:lnTo>
                  <a:close/>
                  <a:moveTo>
                    <a:pt x="120779" y="364869"/>
                  </a:moveTo>
                  <a:lnTo>
                    <a:pt x="120779" y="364869"/>
                  </a:lnTo>
                  <a:lnTo>
                    <a:pt x="120779" y="364869"/>
                  </a:lnTo>
                  <a:close/>
                  <a:moveTo>
                    <a:pt x="252163" y="397070"/>
                  </a:moveTo>
                  <a:lnTo>
                    <a:pt x="252163" y="397070"/>
                  </a:lnTo>
                  <a:lnTo>
                    <a:pt x="252163" y="397070"/>
                  </a:lnTo>
                  <a:close/>
                  <a:moveTo>
                    <a:pt x="183573" y="187437"/>
                  </a:moveTo>
                  <a:cubicBezTo>
                    <a:pt x="205792" y="162964"/>
                    <a:pt x="243790" y="161354"/>
                    <a:pt x="268264" y="183573"/>
                  </a:cubicBezTo>
                  <a:cubicBezTo>
                    <a:pt x="292737" y="205792"/>
                    <a:pt x="294347" y="243790"/>
                    <a:pt x="272128" y="268264"/>
                  </a:cubicBezTo>
                  <a:cubicBezTo>
                    <a:pt x="249908" y="292737"/>
                    <a:pt x="211911" y="294347"/>
                    <a:pt x="187437" y="272128"/>
                  </a:cubicBezTo>
                  <a:cubicBezTo>
                    <a:pt x="162965" y="249587"/>
                    <a:pt x="161354" y="211589"/>
                    <a:pt x="183573" y="187437"/>
                  </a:cubicBezTo>
                  <a:close/>
                  <a:moveTo>
                    <a:pt x="247976" y="246367"/>
                  </a:moveTo>
                  <a:cubicBezTo>
                    <a:pt x="258281" y="235096"/>
                    <a:pt x="257315" y="217707"/>
                    <a:pt x="246367" y="207403"/>
                  </a:cubicBezTo>
                  <a:cubicBezTo>
                    <a:pt x="235096" y="197098"/>
                    <a:pt x="217707" y="198064"/>
                    <a:pt x="207402" y="209012"/>
                  </a:cubicBezTo>
                  <a:cubicBezTo>
                    <a:pt x="197098" y="220283"/>
                    <a:pt x="198064" y="237672"/>
                    <a:pt x="209013" y="247977"/>
                  </a:cubicBezTo>
                  <a:cubicBezTo>
                    <a:pt x="220283" y="258281"/>
                    <a:pt x="237672" y="257637"/>
                    <a:pt x="247976" y="246367"/>
                  </a:cubicBezTo>
                  <a:close/>
                </a:path>
              </a:pathLst>
            </a:custGeom>
            <a:grpFill/>
            <a:ln w="9525" cap="flat">
              <a:noFill/>
              <a:prstDash val="solid"/>
              <a:miter/>
            </a:ln>
          </p:spPr>
          <p:txBody>
            <a:bodyPr rtlCol="0" anchor="ctr"/>
            <a:lstStyle/>
            <a:p>
              <a:endParaRPr lang="en-US" sz="1200"/>
            </a:p>
          </p:txBody>
        </p:sp>
      </p:grpSp>
      <p:sp>
        <p:nvSpPr>
          <p:cNvPr id="55" name="Freeform: Shape 54">
            <a:extLst>
              <a:ext uri="{FF2B5EF4-FFF2-40B4-BE49-F238E27FC236}">
                <a16:creationId xmlns:a16="http://schemas.microsoft.com/office/drawing/2014/main" id="{987B687F-6C26-F49B-62D1-8BB40D667C13}"/>
              </a:ext>
            </a:extLst>
          </p:cNvPr>
          <p:cNvSpPr/>
          <p:nvPr/>
        </p:nvSpPr>
        <p:spPr>
          <a:xfrm>
            <a:off x="6653832" y="3792263"/>
            <a:ext cx="531337" cy="516578"/>
          </a:xfrm>
          <a:custGeom>
            <a:avLst/>
            <a:gdLst>
              <a:gd name="connsiteX0" fmla="*/ 1052021 w 1159260"/>
              <a:gd name="connsiteY0" fmla="*/ 560860 h 1127058"/>
              <a:gd name="connsiteX1" fmla="*/ 1003719 w 1159260"/>
              <a:gd name="connsiteY1" fmla="*/ 186032 h 1127058"/>
              <a:gd name="connsiteX2" fmla="*/ 636298 w 1159260"/>
              <a:gd name="connsiteY2" fmla="*/ 94257 h 1127058"/>
              <a:gd name="connsiteX3" fmla="*/ 630502 w 1159260"/>
              <a:gd name="connsiteY3" fmla="*/ 97800 h 1127058"/>
              <a:gd name="connsiteX4" fmla="*/ 587673 w 1159260"/>
              <a:gd name="connsiteY4" fmla="*/ 139662 h 1127058"/>
              <a:gd name="connsiteX5" fmla="*/ 189661 w 1159260"/>
              <a:gd name="connsiteY5" fmla="*/ 186032 h 1127058"/>
              <a:gd name="connsiteX6" fmla="*/ 137815 w 1159260"/>
              <a:gd name="connsiteY6" fmla="*/ 553775 h 1127058"/>
              <a:gd name="connsiteX7" fmla="*/ 108190 w 1159260"/>
              <a:gd name="connsiteY7" fmla="*/ 583401 h 1127058"/>
              <a:gd name="connsiteX8" fmla="*/ 104648 w 1159260"/>
              <a:gd name="connsiteY8" fmla="*/ 708021 h 1127058"/>
              <a:gd name="connsiteX9" fmla="*/ 169695 w 1159260"/>
              <a:gd name="connsiteY9" fmla="*/ 738291 h 1127058"/>
              <a:gd name="connsiteX10" fmla="*/ 172271 w 1159260"/>
              <a:gd name="connsiteY10" fmla="*/ 738291 h 1127058"/>
              <a:gd name="connsiteX11" fmla="*/ 209947 w 1159260"/>
              <a:gd name="connsiteY11" fmla="*/ 729919 h 1127058"/>
              <a:gd name="connsiteX12" fmla="*/ 227981 w 1159260"/>
              <a:gd name="connsiteY12" fmla="*/ 818473 h 1127058"/>
              <a:gd name="connsiteX13" fmla="*/ 293028 w 1159260"/>
              <a:gd name="connsiteY13" fmla="*/ 848743 h 1127058"/>
              <a:gd name="connsiteX14" fmla="*/ 295603 w 1159260"/>
              <a:gd name="connsiteY14" fmla="*/ 848743 h 1127058"/>
              <a:gd name="connsiteX15" fmla="*/ 333280 w 1159260"/>
              <a:gd name="connsiteY15" fmla="*/ 840370 h 1127058"/>
              <a:gd name="connsiteX16" fmla="*/ 351313 w 1159260"/>
              <a:gd name="connsiteY16" fmla="*/ 928925 h 1127058"/>
              <a:gd name="connsiteX17" fmla="*/ 416360 w 1159260"/>
              <a:gd name="connsiteY17" fmla="*/ 959194 h 1127058"/>
              <a:gd name="connsiteX18" fmla="*/ 418936 w 1159260"/>
              <a:gd name="connsiteY18" fmla="*/ 959194 h 1127058"/>
              <a:gd name="connsiteX19" fmla="*/ 456612 w 1159260"/>
              <a:gd name="connsiteY19" fmla="*/ 950822 h 1127058"/>
              <a:gd name="connsiteX20" fmla="*/ 474645 w 1159260"/>
              <a:gd name="connsiteY20" fmla="*/ 1039377 h 1127058"/>
              <a:gd name="connsiteX21" fmla="*/ 539693 w 1159260"/>
              <a:gd name="connsiteY21" fmla="*/ 1069646 h 1127058"/>
              <a:gd name="connsiteX22" fmla="*/ 542268 w 1159260"/>
              <a:gd name="connsiteY22" fmla="*/ 1069646 h 1127058"/>
              <a:gd name="connsiteX23" fmla="*/ 598621 w 1159260"/>
              <a:gd name="connsiteY23" fmla="*/ 1049359 h 1127058"/>
              <a:gd name="connsiteX24" fmla="*/ 663025 w 1159260"/>
              <a:gd name="connsiteY24" fmla="*/ 1070612 h 1127058"/>
              <a:gd name="connsiteX25" fmla="*/ 720022 w 1159260"/>
              <a:gd name="connsiteY25" fmla="*/ 1046783 h 1127058"/>
              <a:gd name="connsiteX26" fmla="*/ 733224 w 1159260"/>
              <a:gd name="connsiteY26" fmla="*/ 959194 h 1127058"/>
              <a:gd name="connsiteX27" fmla="*/ 830795 w 1159260"/>
              <a:gd name="connsiteY27" fmla="*/ 938585 h 1127058"/>
              <a:gd name="connsiteX28" fmla="*/ 849795 w 1159260"/>
              <a:gd name="connsiteY28" fmla="*/ 841658 h 1127058"/>
              <a:gd name="connsiteX29" fmla="*/ 950908 w 1159260"/>
              <a:gd name="connsiteY29" fmla="*/ 824269 h 1127058"/>
              <a:gd name="connsiteX30" fmla="*/ 964433 w 1159260"/>
              <a:gd name="connsiteY30" fmla="*/ 732172 h 1127058"/>
              <a:gd name="connsiteX31" fmla="*/ 1006295 w 1159260"/>
              <a:gd name="connsiteY31" fmla="*/ 737969 h 1127058"/>
              <a:gd name="connsiteX32" fmla="*/ 1063291 w 1159260"/>
              <a:gd name="connsiteY32" fmla="*/ 706089 h 1127058"/>
              <a:gd name="connsiteX33" fmla="*/ 1052021 w 1159260"/>
              <a:gd name="connsiteY33" fmla="*/ 560860 h 1127058"/>
              <a:gd name="connsiteX34" fmla="*/ 647246 w 1159260"/>
              <a:gd name="connsiteY34" fmla="*/ 120341 h 1127058"/>
              <a:gd name="connsiteX35" fmla="*/ 984398 w 1159260"/>
              <a:gd name="connsiteY35" fmla="*/ 205997 h 1127058"/>
              <a:gd name="connsiteX36" fmla="*/ 1031089 w 1159260"/>
              <a:gd name="connsiteY36" fmla="*/ 539285 h 1127058"/>
              <a:gd name="connsiteX37" fmla="*/ 723242 w 1159260"/>
              <a:gd name="connsiteY37" fmla="*/ 231436 h 1127058"/>
              <a:gd name="connsiteX38" fmla="*/ 713581 w 1159260"/>
              <a:gd name="connsiteY38" fmla="*/ 227250 h 1127058"/>
              <a:gd name="connsiteX39" fmla="*/ 703921 w 1159260"/>
              <a:gd name="connsiteY39" fmla="*/ 231436 h 1127058"/>
              <a:gd name="connsiteX40" fmla="*/ 524879 w 1159260"/>
              <a:gd name="connsiteY40" fmla="*/ 410478 h 1127058"/>
              <a:gd name="connsiteX41" fmla="*/ 481729 w 1159260"/>
              <a:gd name="connsiteY41" fmla="*/ 428189 h 1127058"/>
              <a:gd name="connsiteX42" fmla="*/ 438579 w 1159260"/>
              <a:gd name="connsiteY42" fmla="*/ 409834 h 1127058"/>
              <a:gd name="connsiteX43" fmla="*/ 439867 w 1159260"/>
              <a:gd name="connsiteY43" fmla="*/ 324499 h 1127058"/>
              <a:gd name="connsiteX44" fmla="*/ 647246 w 1159260"/>
              <a:gd name="connsiteY44" fmla="*/ 120341 h 1127058"/>
              <a:gd name="connsiteX45" fmla="*/ 170661 w 1159260"/>
              <a:gd name="connsiteY45" fmla="*/ 710597 h 1127058"/>
              <a:gd name="connsiteX46" fmla="*/ 125579 w 1159260"/>
              <a:gd name="connsiteY46" fmla="*/ 689667 h 1127058"/>
              <a:gd name="connsiteX47" fmla="*/ 128155 w 1159260"/>
              <a:gd name="connsiteY47" fmla="*/ 603366 h 1127058"/>
              <a:gd name="connsiteX48" fmla="*/ 195134 w 1159260"/>
              <a:gd name="connsiteY48" fmla="*/ 536386 h 1127058"/>
              <a:gd name="connsiteX49" fmla="*/ 239573 w 1159260"/>
              <a:gd name="connsiteY49" fmla="*/ 518032 h 1127058"/>
              <a:gd name="connsiteX50" fmla="*/ 284011 w 1159260"/>
              <a:gd name="connsiteY50" fmla="*/ 536386 h 1127058"/>
              <a:gd name="connsiteX51" fmla="*/ 302366 w 1159260"/>
              <a:gd name="connsiteY51" fmla="*/ 580825 h 1127058"/>
              <a:gd name="connsiteX52" fmla="*/ 284011 w 1159260"/>
              <a:gd name="connsiteY52" fmla="*/ 625263 h 1127058"/>
              <a:gd name="connsiteX53" fmla="*/ 217031 w 1159260"/>
              <a:gd name="connsiteY53" fmla="*/ 692243 h 1127058"/>
              <a:gd name="connsiteX54" fmla="*/ 170661 w 1159260"/>
              <a:gd name="connsiteY54" fmla="*/ 710597 h 1127058"/>
              <a:gd name="connsiteX55" fmla="*/ 294316 w 1159260"/>
              <a:gd name="connsiteY55" fmla="*/ 820727 h 1127058"/>
              <a:gd name="connsiteX56" fmla="*/ 249233 w 1159260"/>
              <a:gd name="connsiteY56" fmla="*/ 799796 h 1127058"/>
              <a:gd name="connsiteX57" fmla="*/ 251810 w 1159260"/>
              <a:gd name="connsiteY57" fmla="*/ 713495 h 1127058"/>
              <a:gd name="connsiteX58" fmla="*/ 318789 w 1159260"/>
              <a:gd name="connsiteY58" fmla="*/ 646516 h 1127058"/>
              <a:gd name="connsiteX59" fmla="*/ 407665 w 1159260"/>
              <a:gd name="connsiteY59" fmla="*/ 646516 h 1127058"/>
              <a:gd name="connsiteX60" fmla="*/ 407665 w 1159260"/>
              <a:gd name="connsiteY60" fmla="*/ 735393 h 1127058"/>
              <a:gd name="connsiteX61" fmla="*/ 340686 w 1159260"/>
              <a:gd name="connsiteY61" fmla="*/ 802372 h 1127058"/>
              <a:gd name="connsiteX62" fmla="*/ 294316 w 1159260"/>
              <a:gd name="connsiteY62" fmla="*/ 820727 h 1127058"/>
              <a:gd name="connsiteX63" fmla="*/ 417648 w 1159260"/>
              <a:gd name="connsiteY63" fmla="*/ 931179 h 1127058"/>
              <a:gd name="connsiteX64" fmla="*/ 372566 w 1159260"/>
              <a:gd name="connsiteY64" fmla="*/ 910248 h 1127058"/>
              <a:gd name="connsiteX65" fmla="*/ 375141 w 1159260"/>
              <a:gd name="connsiteY65" fmla="*/ 823947 h 1127058"/>
              <a:gd name="connsiteX66" fmla="*/ 442122 w 1159260"/>
              <a:gd name="connsiteY66" fmla="*/ 756968 h 1127058"/>
              <a:gd name="connsiteX67" fmla="*/ 530997 w 1159260"/>
              <a:gd name="connsiteY67" fmla="*/ 756968 h 1127058"/>
              <a:gd name="connsiteX68" fmla="*/ 530997 w 1159260"/>
              <a:gd name="connsiteY68" fmla="*/ 845844 h 1127058"/>
              <a:gd name="connsiteX69" fmla="*/ 464018 w 1159260"/>
              <a:gd name="connsiteY69" fmla="*/ 912824 h 1127058"/>
              <a:gd name="connsiteX70" fmla="*/ 417648 w 1159260"/>
              <a:gd name="connsiteY70" fmla="*/ 931179 h 1127058"/>
              <a:gd name="connsiteX71" fmla="*/ 541302 w 1159260"/>
              <a:gd name="connsiteY71" fmla="*/ 1041631 h 1127058"/>
              <a:gd name="connsiteX72" fmla="*/ 496220 w 1159260"/>
              <a:gd name="connsiteY72" fmla="*/ 1020700 h 1127058"/>
              <a:gd name="connsiteX73" fmla="*/ 498796 w 1159260"/>
              <a:gd name="connsiteY73" fmla="*/ 934399 h 1127058"/>
              <a:gd name="connsiteX74" fmla="*/ 565776 w 1159260"/>
              <a:gd name="connsiteY74" fmla="*/ 867419 h 1127058"/>
              <a:gd name="connsiteX75" fmla="*/ 654653 w 1159260"/>
              <a:gd name="connsiteY75" fmla="*/ 867419 h 1127058"/>
              <a:gd name="connsiteX76" fmla="*/ 654653 w 1159260"/>
              <a:gd name="connsiteY76" fmla="*/ 956296 h 1127058"/>
              <a:gd name="connsiteX77" fmla="*/ 587673 w 1159260"/>
              <a:gd name="connsiteY77" fmla="*/ 1023276 h 1127058"/>
              <a:gd name="connsiteX78" fmla="*/ 541302 w 1159260"/>
              <a:gd name="connsiteY78" fmla="*/ 1041631 h 1127058"/>
              <a:gd name="connsiteX79" fmla="*/ 701345 w 1159260"/>
              <a:gd name="connsiteY79" fmla="*/ 1026818 h 1127058"/>
              <a:gd name="connsiteX80" fmla="*/ 620518 w 1159260"/>
              <a:gd name="connsiteY80" fmla="*/ 1029394 h 1127058"/>
              <a:gd name="connsiteX81" fmla="*/ 674295 w 1159260"/>
              <a:gd name="connsiteY81" fmla="*/ 975617 h 1127058"/>
              <a:gd name="connsiteX82" fmla="*/ 694260 w 1159260"/>
              <a:gd name="connsiteY82" fmla="*/ 945026 h 1127058"/>
              <a:gd name="connsiteX83" fmla="*/ 701345 w 1159260"/>
              <a:gd name="connsiteY83" fmla="*/ 1026818 h 1127058"/>
              <a:gd name="connsiteX84" fmla="*/ 1042683 w 1159260"/>
              <a:gd name="connsiteY84" fmla="*/ 688056 h 1127058"/>
              <a:gd name="connsiteX85" fmla="*/ 1004685 w 1159260"/>
              <a:gd name="connsiteY85" fmla="*/ 709953 h 1127058"/>
              <a:gd name="connsiteX86" fmla="*/ 939637 w 1159260"/>
              <a:gd name="connsiteY86" fmla="*/ 686446 h 1127058"/>
              <a:gd name="connsiteX87" fmla="*/ 920960 w 1159260"/>
              <a:gd name="connsiteY87" fmla="*/ 687090 h 1127058"/>
              <a:gd name="connsiteX88" fmla="*/ 919672 w 1159260"/>
              <a:gd name="connsiteY88" fmla="*/ 705445 h 1127058"/>
              <a:gd name="connsiteX89" fmla="*/ 931909 w 1159260"/>
              <a:gd name="connsiteY89" fmla="*/ 804304 h 1127058"/>
              <a:gd name="connsiteX90" fmla="*/ 828863 w 1159260"/>
              <a:gd name="connsiteY90" fmla="*/ 802050 h 1127058"/>
              <a:gd name="connsiteX91" fmla="*/ 811475 w 1159260"/>
              <a:gd name="connsiteY91" fmla="*/ 804626 h 1127058"/>
              <a:gd name="connsiteX92" fmla="*/ 810186 w 1159260"/>
              <a:gd name="connsiteY92" fmla="*/ 822015 h 1127058"/>
              <a:gd name="connsiteX93" fmla="*/ 811796 w 1159260"/>
              <a:gd name="connsiteY93" fmla="*/ 918620 h 1127058"/>
              <a:gd name="connsiteX94" fmla="*/ 706497 w 1159260"/>
              <a:gd name="connsiteY94" fmla="*/ 916688 h 1127058"/>
              <a:gd name="connsiteX95" fmla="*/ 700379 w 1159260"/>
              <a:gd name="connsiteY95" fmla="*/ 914756 h 1127058"/>
              <a:gd name="connsiteX96" fmla="*/ 674295 w 1159260"/>
              <a:gd name="connsiteY96" fmla="*/ 847455 h 1127058"/>
              <a:gd name="connsiteX97" fmla="*/ 572216 w 1159260"/>
              <a:gd name="connsiteY97" fmla="*/ 829743 h 1127058"/>
              <a:gd name="connsiteX98" fmla="*/ 550641 w 1159260"/>
              <a:gd name="connsiteY98" fmla="*/ 737003 h 1127058"/>
              <a:gd name="connsiteX99" fmla="*/ 448561 w 1159260"/>
              <a:gd name="connsiteY99" fmla="*/ 719614 h 1127058"/>
              <a:gd name="connsiteX100" fmla="*/ 426987 w 1159260"/>
              <a:gd name="connsiteY100" fmla="*/ 626873 h 1127058"/>
              <a:gd name="connsiteX101" fmla="*/ 324907 w 1159260"/>
              <a:gd name="connsiteY101" fmla="*/ 609162 h 1127058"/>
              <a:gd name="connsiteX102" fmla="*/ 330059 w 1159260"/>
              <a:gd name="connsiteY102" fmla="*/ 580503 h 1127058"/>
              <a:gd name="connsiteX103" fmla="*/ 303332 w 1159260"/>
              <a:gd name="connsiteY103" fmla="*/ 516421 h 1127058"/>
              <a:gd name="connsiteX104" fmla="*/ 175169 w 1159260"/>
              <a:gd name="connsiteY104" fmla="*/ 516421 h 1127058"/>
              <a:gd name="connsiteX105" fmla="*/ 158746 w 1159260"/>
              <a:gd name="connsiteY105" fmla="*/ 532844 h 1127058"/>
              <a:gd name="connsiteX106" fmla="*/ 208981 w 1159260"/>
              <a:gd name="connsiteY106" fmla="*/ 205997 h 1127058"/>
              <a:gd name="connsiteX107" fmla="*/ 566420 w 1159260"/>
              <a:gd name="connsiteY107" fmla="*/ 160271 h 1127058"/>
              <a:gd name="connsiteX108" fmla="*/ 419258 w 1159260"/>
              <a:gd name="connsiteY108" fmla="*/ 304534 h 1127058"/>
              <a:gd name="connsiteX109" fmla="*/ 419258 w 1159260"/>
              <a:gd name="connsiteY109" fmla="*/ 304534 h 1127058"/>
              <a:gd name="connsiteX110" fmla="*/ 417648 w 1159260"/>
              <a:gd name="connsiteY110" fmla="*/ 429155 h 1127058"/>
              <a:gd name="connsiteX111" fmla="*/ 480442 w 1159260"/>
              <a:gd name="connsiteY111" fmla="*/ 456204 h 1127058"/>
              <a:gd name="connsiteX112" fmla="*/ 481085 w 1159260"/>
              <a:gd name="connsiteY112" fmla="*/ 456204 h 1127058"/>
              <a:gd name="connsiteX113" fmla="*/ 543557 w 1159260"/>
              <a:gd name="connsiteY113" fmla="*/ 430443 h 1127058"/>
              <a:gd name="connsiteX114" fmla="*/ 712615 w 1159260"/>
              <a:gd name="connsiteY114" fmla="*/ 261384 h 1127058"/>
              <a:gd name="connsiteX115" fmla="*/ 1025616 w 1159260"/>
              <a:gd name="connsiteY115" fmla="*/ 574384 h 1127058"/>
              <a:gd name="connsiteX116" fmla="*/ 1025616 w 1159260"/>
              <a:gd name="connsiteY116" fmla="*/ 574384 h 1127058"/>
              <a:gd name="connsiteX117" fmla="*/ 1025616 w 1159260"/>
              <a:gd name="connsiteY117" fmla="*/ 574384 h 1127058"/>
              <a:gd name="connsiteX118" fmla="*/ 1042683 w 1159260"/>
              <a:gd name="connsiteY118" fmla="*/ 688056 h 11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159260" h="1127058">
                <a:moveTo>
                  <a:pt x="1052021" y="560860"/>
                </a:moveTo>
                <a:cubicBezTo>
                  <a:pt x="1069732" y="518032"/>
                  <a:pt x="1139931" y="322245"/>
                  <a:pt x="1003719" y="186032"/>
                </a:cubicBezTo>
                <a:cubicBezTo>
                  <a:pt x="852048" y="34684"/>
                  <a:pt x="644992" y="91681"/>
                  <a:pt x="636298" y="94257"/>
                </a:cubicBezTo>
                <a:cubicBezTo>
                  <a:pt x="634043" y="94902"/>
                  <a:pt x="632111" y="96189"/>
                  <a:pt x="630502" y="97800"/>
                </a:cubicBezTo>
                <a:lnTo>
                  <a:pt x="587673" y="139662"/>
                </a:lnTo>
                <a:cubicBezTo>
                  <a:pt x="542591" y="116155"/>
                  <a:pt x="347449" y="28244"/>
                  <a:pt x="189661" y="186032"/>
                </a:cubicBezTo>
                <a:cubicBezTo>
                  <a:pt x="52481" y="323211"/>
                  <a:pt x="114630" y="500965"/>
                  <a:pt x="137815" y="553775"/>
                </a:cubicBezTo>
                <a:lnTo>
                  <a:pt x="108190" y="583401"/>
                </a:lnTo>
                <a:cubicBezTo>
                  <a:pt x="74056" y="617535"/>
                  <a:pt x="72768" y="671955"/>
                  <a:pt x="104648" y="708021"/>
                </a:cubicBezTo>
                <a:cubicBezTo>
                  <a:pt x="121392" y="726698"/>
                  <a:pt x="144577" y="737647"/>
                  <a:pt x="169695" y="738291"/>
                </a:cubicBezTo>
                <a:cubicBezTo>
                  <a:pt x="170661" y="738291"/>
                  <a:pt x="171305" y="738291"/>
                  <a:pt x="172271" y="738291"/>
                </a:cubicBezTo>
                <a:cubicBezTo>
                  <a:pt x="185474" y="738291"/>
                  <a:pt x="198032" y="735393"/>
                  <a:pt x="209947" y="729919"/>
                </a:cubicBezTo>
                <a:cubicBezTo>
                  <a:pt x="200287" y="759866"/>
                  <a:pt x="206083" y="793678"/>
                  <a:pt x="227981" y="818473"/>
                </a:cubicBezTo>
                <a:cubicBezTo>
                  <a:pt x="244725" y="837150"/>
                  <a:pt x="267910" y="848099"/>
                  <a:pt x="293028" y="848743"/>
                </a:cubicBezTo>
                <a:cubicBezTo>
                  <a:pt x="293994" y="848743"/>
                  <a:pt x="294637" y="848743"/>
                  <a:pt x="295603" y="848743"/>
                </a:cubicBezTo>
                <a:cubicBezTo>
                  <a:pt x="308806" y="848743"/>
                  <a:pt x="321365" y="845844"/>
                  <a:pt x="333280" y="840370"/>
                </a:cubicBezTo>
                <a:cubicBezTo>
                  <a:pt x="323619" y="870318"/>
                  <a:pt x="329093" y="904129"/>
                  <a:pt x="351313" y="928925"/>
                </a:cubicBezTo>
                <a:cubicBezTo>
                  <a:pt x="368057" y="947602"/>
                  <a:pt x="391242" y="958550"/>
                  <a:pt x="416360" y="959194"/>
                </a:cubicBezTo>
                <a:cubicBezTo>
                  <a:pt x="417326" y="959194"/>
                  <a:pt x="417970" y="959194"/>
                  <a:pt x="418936" y="959194"/>
                </a:cubicBezTo>
                <a:cubicBezTo>
                  <a:pt x="432139" y="959194"/>
                  <a:pt x="444697" y="956296"/>
                  <a:pt x="456612" y="950822"/>
                </a:cubicBezTo>
                <a:cubicBezTo>
                  <a:pt x="446952" y="980769"/>
                  <a:pt x="452748" y="1014581"/>
                  <a:pt x="474645" y="1039377"/>
                </a:cubicBezTo>
                <a:cubicBezTo>
                  <a:pt x="491390" y="1058054"/>
                  <a:pt x="514575" y="1069002"/>
                  <a:pt x="539693" y="1069646"/>
                </a:cubicBezTo>
                <a:cubicBezTo>
                  <a:pt x="540659" y="1069646"/>
                  <a:pt x="541302" y="1069646"/>
                  <a:pt x="542268" y="1069646"/>
                </a:cubicBezTo>
                <a:cubicBezTo>
                  <a:pt x="563199" y="1069646"/>
                  <a:pt x="582843" y="1062240"/>
                  <a:pt x="598621" y="1049359"/>
                </a:cubicBezTo>
                <a:cubicBezTo>
                  <a:pt x="613112" y="1059342"/>
                  <a:pt x="637264" y="1070612"/>
                  <a:pt x="663025" y="1070612"/>
                </a:cubicBezTo>
                <a:cubicBezTo>
                  <a:pt x="682346" y="1070612"/>
                  <a:pt x="702633" y="1064494"/>
                  <a:pt x="720022" y="1046783"/>
                </a:cubicBezTo>
                <a:cubicBezTo>
                  <a:pt x="746749" y="1020056"/>
                  <a:pt x="744173" y="986566"/>
                  <a:pt x="733224" y="959194"/>
                </a:cubicBezTo>
                <a:cubicBezTo>
                  <a:pt x="764138" y="967567"/>
                  <a:pt x="801814" y="967245"/>
                  <a:pt x="830795" y="938585"/>
                </a:cubicBezTo>
                <a:cubicBezTo>
                  <a:pt x="860421" y="908960"/>
                  <a:pt x="859455" y="871284"/>
                  <a:pt x="849795" y="841658"/>
                </a:cubicBezTo>
                <a:cubicBezTo>
                  <a:pt x="879098" y="850675"/>
                  <a:pt x="919994" y="854861"/>
                  <a:pt x="950908" y="824269"/>
                </a:cubicBezTo>
                <a:cubicBezTo>
                  <a:pt x="979245" y="795932"/>
                  <a:pt x="975059" y="759866"/>
                  <a:pt x="964433" y="732172"/>
                </a:cubicBezTo>
                <a:cubicBezTo>
                  <a:pt x="976991" y="736681"/>
                  <a:pt x="991482" y="739257"/>
                  <a:pt x="1006295" y="737969"/>
                </a:cubicBezTo>
                <a:cubicBezTo>
                  <a:pt x="1028514" y="736037"/>
                  <a:pt x="1047513" y="725088"/>
                  <a:pt x="1063291" y="706089"/>
                </a:cubicBezTo>
                <a:cubicBezTo>
                  <a:pt x="1108696" y="651346"/>
                  <a:pt x="1078748" y="591129"/>
                  <a:pt x="1052021" y="560860"/>
                </a:cubicBezTo>
                <a:close/>
                <a:moveTo>
                  <a:pt x="647246" y="120341"/>
                </a:moveTo>
                <a:cubicBezTo>
                  <a:pt x="673652" y="113900"/>
                  <a:pt x="853980" y="75580"/>
                  <a:pt x="984398" y="205997"/>
                </a:cubicBezTo>
                <a:cubicBezTo>
                  <a:pt x="1099036" y="320635"/>
                  <a:pt x="1051377" y="484541"/>
                  <a:pt x="1031089" y="539285"/>
                </a:cubicBezTo>
                <a:lnTo>
                  <a:pt x="723242" y="231436"/>
                </a:lnTo>
                <a:cubicBezTo>
                  <a:pt x="720666" y="228861"/>
                  <a:pt x="717123" y="227250"/>
                  <a:pt x="713581" y="227250"/>
                </a:cubicBezTo>
                <a:cubicBezTo>
                  <a:pt x="710039" y="227250"/>
                  <a:pt x="706497" y="228538"/>
                  <a:pt x="703921" y="231436"/>
                </a:cubicBezTo>
                <a:lnTo>
                  <a:pt x="524879" y="410478"/>
                </a:lnTo>
                <a:cubicBezTo>
                  <a:pt x="513287" y="422071"/>
                  <a:pt x="498796" y="428189"/>
                  <a:pt x="481729" y="428189"/>
                </a:cubicBezTo>
                <a:cubicBezTo>
                  <a:pt x="465307" y="428189"/>
                  <a:pt x="450172" y="421426"/>
                  <a:pt x="438579" y="409834"/>
                </a:cubicBezTo>
                <a:cubicBezTo>
                  <a:pt x="415394" y="386004"/>
                  <a:pt x="416038" y="347684"/>
                  <a:pt x="439867" y="324499"/>
                </a:cubicBezTo>
                <a:lnTo>
                  <a:pt x="647246" y="120341"/>
                </a:lnTo>
                <a:close/>
                <a:moveTo>
                  <a:pt x="170661" y="710597"/>
                </a:moveTo>
                <a:cubicBezTo>
                  <a:pt x="153272" y="709953"/>
                  <a:pt x="137172" y="702547"/>
                  <a:pt x="125579" y="689667"/>
                </a:cubicBezTo>
                <a:cubicBezTo>
                  <a:pt x="103359" y="664871"/>
                  <a:pt x="104325" y="626873"/>
                  <a:pt x="128155" y="603366"/>
                </a:cubicBezTo>
                <a:lnTo>
                  <a:pt x="195134" y="536386"/>
                </a:lnTo>
                <a:cubicBezTo>
                  <a:pt x="207371" y="524150"/>
                  <a:pt x="223472" y="518032"/>
                  <a:pt x="239573" y="518032"/>
                </a:cubicBezTo>
                <a:cubicBezTo>
                  <a:pt x="255674" y="518032"/>
                  <a:pt x="271774" y="524150"/>
                  <a:pt x="284011" y="536386"/>
                </a:cubicBezTo>
                <a:cubicBezTo>
                  <a:pt x="295926" y="548301"/>
                  <a:pt x="302366" y="564080"/>
                  <a:pt x="302366" y="580825"/>
                </a:cubicBezTo>
                <a:cubicBezTo>
                  <a:pt x="302366" y="597570"/>
                  <a:pt x="295926" y="613348"/>
                  <a:pt x="284011" y="625263"/>
                </a:cubicBezTo>
                <a:lnTo>
                  <a:pt x="217031" y="692243"/>
                </a:lnTo>
                <a:cubicBezTo>
                  <a:pt x="204795" y="704479"/>
                  <a:pt x="188050" y="710597"/>
                  <a:pt x="170661" y="710597"/>
                </a:cubicBezTo>
                <a:close/>
                <a:moveTo>
                  <a:pt x="294316" y="820727"/>
                </a:moveTo>
                <a:cubicBezTo>
                  <a:pt x="276927" y="820083"/>
                  <a:pt x="260826" y="812677"/>
                  <a:pt x="249233" y="799796"/>
                </a:cubicBezTo>
                <a:cubicBezTo>
                  <a:pt x="227014" y="775001"/>
                  <a:pt x="227981" y="737003"/>
                  <a:pt x="251810" y="713495"/>
                </a:cubicBezTo>
                <a:lnTo>
                  <a:pt x="318789" y="646516"/>
                </a:lnTo>
                <a:cubicBezTo>
                  <a:pt x="342618" y="622687"/>
                  <a:pt x="384158" y="622687"/>
                  <a:pt x="407665" y="646516"/>
                </a:cubicBezTo>
                <a:cubicBezTo>
                  <a:pt x="432139" y="670989"/>
                  <a:pt x="432139" y="710919"/>
                  <a:pt x="407665" y="735393"/>
                </a:cubicBezTo>
                <a:lnTo>
                  <a:pt x="340686" y="802372"/>
                </a:lnTo>
                <a:cubicBezTo>
                  <a:pt x="328127" y="814931"/>
                  <a:pt x="310738" y="821371"/>
                  <a:pt x="294316" y="820727"/>
                </a:cubicBezTo>
                <a:close/>
                <a:moveTo>
                  <a:pt x="417648" y="931179"/>
                </a:moveTo>
                <a:cubicBezTo>
                  <a:pt x="400259" y="930535"/>
                  <a:pt x="384158" y="923129"/>
                  <a:pt x="372566" y="910248"/>
                </a:cubicBezTo>
                <a:cubicBezTo>
                  <a:pt x="350347" y="885453"/>
                  <a:pt x="351313" y="847455"/>
                  <a:pt x="375141" y="823947"/>
                </a:cubicBezTo>
                <a:lnTo>
                  <a:pt x="442122" y="756968"/>
                </a:lnTo>
                <a:cubicBezTo>
                  <a:pt x="465950" y="733138"/>
                  <a:pt x="507169" y="733138"/>
                  <a:pt x="530997" y="756968"/>
                </a:cubicBezTo>
                <a:cubicBezTo>
                  <a:pt x="555471" y="781441"/>
                  <a:pt x="555471" y="821371"/>
                  <a:pt x="530997" y="845844"/>
                </a:cubicBezTo>
                <a:lnTo>
                  <a:pt x="464018" y="912824"/>
                </a:lnTo>
                <a:cubicBezTo>
                  <a:pt x="451782" y="925061"/>
                  <a:pt x="435358" y="931823"/>
                  <a:pt x="417648" y="931179"/>
                </a:cubicBezTo>
                <a:close/>
                <a:moveTo>
                  <a:pt x="541302" y="1041631"/>
                </a:moveTo>
                <a:cubicBezTo>
                  <a:pt x="523913" y="1040986"/>
                  <a:pt x="507812" y="1033580"/>
                  <a:pt x="496220" y="1020700"/>
                </a:cubicBezTo>
                <a:cubicBezTo>
                  <a:pt x="474001" y="995904"/>
                  <a:pt x="474967" y="957907"/>
                  <a:pt x="498796" y="934399"/>
                </a:cubicBezTo>
                <a:lnTo>
                  <a:pt x="565776" y="867419"/>
                </a:lnTo>
                <a:cubicBezTo>
                  <a:pt x="589605" y="843590"/>
                  <a:pt x="631145" y="843590"/>
                  <a:pt x="654653" y="867419"/>
                </a:cubicBezTo>
                <a:cubicBezTo>
                  <a:pt x="679125" y="891893"/>
                  <a:pt x="679125" y="931823"/>
                  <a:pt x="654653" y="956296"/>
                </a:cubicBezTo>
                <a:lnTo>
                  <a:pt x="587673" y="1023276"/>
                </a:lnTo>
                <a:cubicBezTo>
                  <a:pt x="575115" y="1035512"/>
                  <a:pt x="558691" y="1041953"/>
                  <a:pt x="541302" y="1041631"/>
                </a:cubicBezTo>
                <a:close/>
                <a:moveTo>
                  <a:pt x="701345" y="1026818"/>
                </a:moveTo>
                <a:cubicBezTo>
                  <a:pt x="672686" y="1055478"/>
                  <a:pt x="635332" y="1038088"/>
                  <a:pt x="620518" y="1029394"/>
                </a:cubicBezTo>
                <a:lnTo>
                  <a:pt x="674295" y="975617"/>
                </a:lnTo>
                <a:cubicBezTo>
                  <a:pt x="683312" y="966601"/>
                  <a:pt x="690074" y="955974"/>
                  <a:pt x="694260" y="945026"/>
                </a:cubicBezTo>
                <a:cubicBezTo>
                  <a:pt x="705853" y="960805"/>
                  <a:pt x="728716" y="999446"/>
                  <a:pt x="701345" y="1026818"/>
                </a:cubicBezTo>
                <a:close/>
                <a:moveTo>
                  <a:pt x="1042683" y="688056"/>
                </a:moveTo>
                <a:cubicBezTo>
                  <a:pt x="1031734" y="701259"/>
                  <a:pt x="1019497" y="708344"/>
                  <a:pt x="1004685" y="709953"/>
                </a:cubicBezTo>
                <a:cubicBezTo>
                  <a:pt x="972161" y="713174"/>
                  <a:pt x="939959" y="686768"/>
                  <a:pt x="939637" y="686446"/>
                </a:cubicBezTo>
                <a:cubicBezTo>
                  <a:pt x="934163" y="681938"/>
                  <a:pt x="926113" y="682260"/>
                  <a:pt x="920960" y="687090"/>
                </a:cubicBezTo>
                <a:cubicBezTo>
                  <a:pt x="915808" y="691920"/>
                  <a:pt x="915164" y="699971"/>
                  <a:pt x="919672" y="705445"/>
                </a:cubicBezTo>
                <a:cubicBezTo>
                  <a:pt x="920317" y="706089"/>
                  <a:pt x="967652" y="768561"/>
                  <a:pt x="931909" y="804304"/>
                </a:cubicBezTo>
                <a:cubicBezTo>
                  <a:pt x="895521" y="840692"/>
                  <a:pt x="829508" y="802694"/>
                  <a:pt x="828863" y="802050"/>
                </a:cubicBezTo>
                <a:cubicBezTo>
                  <a:pt x="823389" y="798830"/>
                  <a:pt x="815982" y="799796"/>
                  <a:pt x="811475" y="804626"/>
                </a:cubicBezTo>
                <a:cubicBezTo>
                  <a:pt x="806966" y="809457"/>
                  <a:pt x="806644" y="816541"/>
                  <a:pt x="810186" y="822015"/>
                </a:cubicBezTo>
                <a:cubicBezTo>
                  <a:pt x="811796" y="824269"/>
                  <a:pt x="850116" y="879978"/>
                  <a:pt x="811796" y="918620"/>
                </a:cubicBezTo>
                <a:cubicBezTo>
                  <a:pt x="771866" y="958550"/>
                  <a:pt x="709073" y="918620"/>
                  <a:pt x="706497" y="916688"/>
                </a:cubicBezTo>
                <a:cubicBezTo>
                  <a:pt x="704565" y="915400"/>
                  <a:pt x="702633" y="915078"/>
                  <a:pt x="700379" y="914756"/>
                </a:cubicBezTo>
                <a:cubicBezTo>
                  <a:pt x="701345" y="890605"/>
                  <a:pt x="692651" y="865810"/>
                  <a:pt x="674295" y="847455"/>
                </a:cubicBezTo>
                <a:cubicBezTo>
                  <a:pt x="647568" y="820727"/>
                  <a:pt x="605706" y="815253"/>
                  <a:pt x="572216" y="829743"/>
                </a:cubicBezTo>
                <a:cubicBezTo>
                  <a:pt x="582843" y="798186"/>
                  <a:pt x="575758" y="762120"/>
                  <a:pt x="550641" y="737003"/>
                </a:cubicBezTo>
                <a:cubicBezTo>
                  <a:pt x="523913" y="710276"/>
                  <a:pt x="482051" y="704801"/>
                  <a:pt x="448561" y="719614"/>
                </a:cubicBezTo>
                <a:cubicBezTo>
                  <a:pt x="459188" y="688056"/>
                  <a:pt x="452104" y="651991"/>
                  <a:pt x="426987" y="626873"/>
                </a:cubicBezTo>
                <a:cubicBezTo>
                  <a:pt x="400259" y="600146"/>
                  <a:pt x="358397" y="594671"/>
                  <a:pt x="324907" y="609162"/>
                </a:cubicBezTo>
                <a:cubicBezTo>
                  <a:pt x="328127" y="600146"/>
                  <a:pt x="330059" y="590485"/>
                  <a:pt x="330059" y="580503"/>
                </a:cubicBezTo>
                <a:cubicBezTo>
                  <a:pt x="330059" y="556352"/>
                  <a:pt x="320721" y="533488"/>
                  <a:pt x="303332" y="516421"/>
                </a:cubicBezTo>
                <a:cubicBezTo>
                  <a:pt x="267910" y="480999"/>
                  <a:pt x="210269" y="480999"/>
                  <a:pt x="175169" y="516421"/>
                </a:cubicBezTo>
                <a:lnTo>
                  <a:pt x="158746" y="532844"/>
                </a:lnTo>
                <a:cubicBezTo>
                  <a:pt x="135561" y="474881"/>
                  <a:pt x="91767" y="323211"/>
                  <a:pt x="208981" y="205997"/>
                </a:cubicBezTo>
                <a:cubicBezTo>
                  <a:pt x="346160" y="68818"/>
                  <a:pt x="514575" y="134831"/>
                  <a:pt x="566420" y="160271"/>
                </a:cubicBezTo>
                <a:lnTo>
                  <a:pt x="419258" y="304534"/>
                </a:lnTo>
                <a:cubicBezTo>
                  <a:pt x="419258" y="304534"/>
                  <a:pt x="419258" y="304534"/>
                  <a:pt x="419258" y="304534"/>
                </a:cubicBezTo>
                <a:cubicBezTo>
                  <a:pt x="384803" y="338346"/>
                  <a:pt x="383837" y="394377"/>
                  <a:pt x="417648" y="429155"/>
                </a:cubicBezTo>
                <a:cubicBezTo>
                  <a:pt x="434392" y="446222"/>
                  <a:pt x="456612" y="455882"/>
                  <a:pt x="480442" y="456204"/>
                </a:cubicBezTo>
                <a:cubicBezTo>
                  <a:pt x="480763" y="456204"/>
                  <a:pt x="481085" y="456204"/>
                  <a:pt x="481085" y="456204"/>
                </a:cubicBezTo>
                <a:cubicBezTo>
                  <a:pt x="504593" y="456204"/>
                  <a:pt x="526812" y="447188"/>
                  <a:pt x="543557" y="430443"/>
                </a:cubicBezTo>
                <a:lnTo>
                  <a:pt x="712615" y="261384"/>
                </a:lnTo>
                <a:lnTo>
                  <a:pt x="1025616" y="574384"/>
                </a:lnTo>
                <a:cubicBezTo>
                  <a:pt x="1025616" y="574384"/>
                  <a:pt x="1025616" y="574384"/>
                  <a:pt x="1025616" y="574384"/>
                </a:cubicBezTo>
                <a:cubicBezTo>
                  <a:pt x="1025616" y="574384"/>
                  <a:pt x="1025616" y="574384"/>
                  <a:pt x="1025616" y="574384"/>
                </a:cubicBezTo>
                <a:cubicBezTo>
                  <a:pt x="1028514" y="576316"/>
                  <a:pt x="1086799" y="633957"/>
                  <a:pt x="1042683" y="688056"/>
                </a:cubicBezTo>
                <a:close/>
              </a:path>
            </a:pathLst>
          </a:custGeom>
          <a:solidFill>
            <a:srgbClr val="7DD1CE"/>
          </a:solidFill>
          <a:ln w="32194" cap="flat">
            <a:noFill/>
            <a:prstDash val="solid"/>
            <a:miter/>
          </a:ln>
        </p:spPr>
        <p:txBody>
          <a:bodyPr rtlCol="0" anchor="ctr"/>
          <a:lstStyle/>
          <a:p>
            <a:endParaRPr lang="en-US" sz="1200"/>
          </a:p>
        </p:txBody>
      </p:sp>
      <p:sp>
        <p:nvSpPr>
          <p:cNvPr id="56" name="Freeform: Shape 55">
            <a:extLst>
              <a:ext uri="{FF2B5EF4-FFF2-40B4-BE49-F238E27FC236}">
                <a16:creationId xmlns:a16="http://schemas.microsoft.com/office/drawing/2014/main" id="{50DA4468-7001-37D3-45EB-12DB4DAF8F23}"/>
              </a:ext>
            </a:extLst>
          </p:cNvPr>
          <p:cNvSpPr/>
          <p:nvPr/>
        </p:nvSpPr>
        <p:spPr>
          <a:xfrm>
            <a:off x="10369424" y="3783587"/>
            <a:ext cx="531337" cy="531337"/>
          </a:xfrm>
          <a:custGeom>
            <a:avLst/>
            <a:gdLst>
              <a:gd name="connsiteX0" fmla="*/ 967819 w 1159260"/>
              <a:gd name="connsiteY0" fmla="*/ 946889 h 1159260"/>
              <a:gd name="connsiteX1" fmla="*/ 1108218 w 1159260"/>
              <a:gd name="connsiteY1" fmla="*/ 594925 h 1159260"/>
              <a:gd name="connsiteX2" fmla="*/ 967819 w 1159260"/>
              <a:gd name="connsiteY2" fmla="*/ 242961 h 1159260"/>
              <a:gd name="connsiteX3" fmla="*/ 964278 w 1159260"/>
              <a:gd name="connsiteY3" fmla="*/ 238453 h 1159260"/>
              <a:gd name="connsiteX4" fmla="*/ 963311 w 1159260"/>
              <a:gd name="connsiteY4" fmla="*/ 238131 h 1159260"/>
              <a:gd name="connsiteX5" fmla="*/ 594925 w 1159260"/>
              <a:gd name="connsiteY5" fmla="*/ 81631 h 1159260"/>
              <a:gd name="connsiteX6" fmla="*/ 226538 w 1159260"/>
              <a:gd name="connsiteY6" fmla="*/ 238131 h 1159260"/>
              <a:gd name="connsiteX7" fmla="*/ 225571 w 1159260"/>
              <a:gd name="connsiteY7" fmla="*/ 238453 h 1159260"/>
              <a:gd name="connsiteX8" fmla="*/ 222029 w 1159260"/>
              <a:gd name="connsiteY8" fmla="*/ 242961 h 1159260"/>
              <a:gd name="connsiteX9" fmla="*/ 81631 w 1159260"/>
              <a:gd name="connsiteY9" fmla="*/ 594925 h 1159260"/>
              <a:gd name="connsiteX10" fmla="*/ 222029 w 1159260"/>
              <a:gd name="connsiteY10" fmla="*/ 946889 h 1159260"/>
              <a:gd name="connsiteX11" fmla="*/ 225571 w 1159260"/>
              <a:gd name="connsiteY11" fmla="*/ 951398 h 1159260"/>
              <a:gd name="connsiteX12" fmla="*/ 226216 w 1159260"/>
              <a:gd name="connsiteY12" fmla="*/ 951719 h 1159260"/>
              <a:gd name="connsiteX13" fmla="*/ 594925 w 1159260"/>
              <a:gd name="connsiteY13" fmla="*/ 1108542 h 1159260"/>
              <a:gd name="connsiteX14" fmla="*/ 963311 w 1159260"/>
              <a:gd name="connsiteY14" fmla="*/ 952042 h 1159260"/>
              <a:gd name="connsiteX15" fmla="*/ 964278 w 1159260"/>
              <a:gd name="connsiteY15" fmla="*/ 951719 h 1159260"/>
              <a:gd name="connsiteX16" fmla="*/ 967819 w 1159260"/>
              <a:gd name="connsiteY16" fmla="*/ 946889 h 1159260"/>
              <a:gd name="connsiteX17" fmla="*/ 108679 w 1159260"/>
              <a:gd name="connsiteY17" fmla="*/ 608450 h 1159260"/>
              <a:gd name="connsiteX18" fmla="*/ 332159 w 1159260"/>
              <a:gd name="connsiteY18" fmla="*/ 608450 h 1159260"/>
              <a:gd name="connsiteX19" fmla="*/ 375952 w 1159260"/>
              <a:gd name="connsiteY19" fmla="*/ 817439 h 1159260"/>
              <a:gd name="connsiteX20" fmla="*/ 233944 w 1159260"/>
              <a:gd name="connsiteY20" fmla="*/ 920162 h 1159260"/>
              <a:gd name="connsiteX21" fmla="*/ 108679 w 1159260"/>
              <a:gd name="connsiteY21" fmla="*/ 608450 h 1159260"/>
              <a:gd name="connsiteX22" fmla="*/ 233622 w 1159260"/>
              <a:gd name="connsiteY22" fmla="*/ 269688 h 1159260"/>
              <a:gd name="connsiteX23" fmla="*/ 375630 w 1159260"/>
              <a:gd name="connsiteY23" fmla="*/ 372412 h 1159260"/>
              <a:gd name="connsiteX24" fmla="*/ 331836 w 1159260"/>
              <a:gd name="connsiteY24" fmla="*/ 581400 h 1159260"/>
              <a:gd name="connsiteX25" fmla="*/ 108357 w 1159260"/>
              <a:gd name="connsiteY25" fmla="*/ 581400 h 1159260"/>
              <a:gd name="connsiteX26" fmla="*/ 233622 w 1159260"/>
              <a:gd name="connsiteY26" fmla="*/ 269688 h 1159260"/>
              <a:gd name="connsiteX27" fmla="*/ 1080848 w 1159260"/>
              <a:gd name="connsiteY27" fmla="*/ 581400 h 1159260"/>
              <a:gd name="connsiteX28" fmla="*/ 857368 w 1159260"/>
              <a:gd name="connsiteY28" fmla="*/ 581400 h 1159260"/>
              <a:gd name="connsiteX29" fmla="*/ 813574 w 1159260"/>
              <a:gd name="connsiteY29" fmla="*/ 372412 h 1159260"/>
              <a:gd name="connsiteX30" fmla="*/ 955583 w 1159260"/>
              <a:gd name="connsiteY30" fmla="*/ 269688 h 1159260"/>
              <a:gd name="connsiteX31" fmla="*/ 1080848 w 1159260"/>
              <a:gd name="connsiteY31" fmla="*/ 581400 h 1159260"/>
              <a:gd name="connsiteX32" fmla="*/ 608127 w 1159260"/>
              <a:gd name="connsiteY32" fmla="*/ 1065714 h 1159260"/>
              <a:gd name="connsiteX33" fmla="*/ 608127 w 1159260"/>
              <a:gd name="connsiteY33" fmla="*/ 797152 h 1159260"/>
              <a:gd name="connsiteX34" fmla="*/ 778473 w 1159260"/>
              <a:gd name="connsiteY34" fmla="*/ 831930 h 1159260"/>
              <a:gd name="connsiteX35" fmla="*/ 608127 w 1159260"/>
              <a:gd name="connsiteY35" fmla="*/ 1065714 h 1159260"/>
              <a:gd name="connsiteX36" fmla="*/ 411053 w 1159260"/>
              <a:gd name="connsiteY36" fmla="*/ 831930 h 1159260"/>
              <a:gd name="connsiteX37" fmla="*/ 581399 w 1159260"/>
              <a:gd name="connsiteY37" fmla="*/ 797152 h 1159260"/>
              <a:gd name="connsiteX38" fmla="*/ 581399 w 1159260"/>
              <a:gd name="connsiteY38" fmla="*/ 1065714 h 1159260"/>
              <a:gd name="connsiteX39" fmla="*/ 411053 w 1159260"/>
              <a:gd name="connsiteY39" fmla="*/ 831930 h 1159260"/>
              <a:gd name="connsiteX40" fmla="*/ 608127 w 1159260"/>
              <a:gd name="connsiteY40" fmla="*/ 124137 h 1159260"/>
              <a:gd name="connsiteX41" fmla="*/ 778473 w 1159260"/>
              <a:gd name="connsiteY41" fmla="*/ 357921 h 1159260"/>
              <a:gd name="connsiteX42" fmla="*/ 608127 w 1159260"/>
              <a:gd name="connsiteY42" fmla="*/ 392699 h 1159260"/>
              <a:gd name="connsiteX43" fmla="*/ 608127 w 1159260"/>
              <a:gd name="connsiteY43" fmla="*/ 124137 h 1159260"/>
              <a:gd name="connsiteX44" fmla="*/ 581399 w 1159260"/>
              <a:gd name="connsiteY44" fmla="*/ 124137 h 1159260"/>
              <a:gd name="connsiteX45" fmla="*/ 581399 w 1159260"/>
              <a:gd name="connsiteY45" fmla="*/ 392699 h 1159260"/>
              <a:gd name="connsiteX46" fmla="*/ 411053 w 1159260"/>
              <a:gd name="connsiteY46" fmla="*/ 357921 h 1159260"/>
              <a:gd name="connsiteX47" fmla="*/ 581399 w 1159260"/>
              <a:gd name="connsiteY47" fmla="*/ 124137 h 1159260"/>
              <a:gd name="connsiteX48" fmla="*/ 581399 w 1159260"/>
              <a:gd name="connsiteY48" fmla="*/ 419426 h 1159260"/>
              <a:gd name="connsiteX49" fmla="*/ 581399 w 1159260"/>
              <a:gd name="connsiteY49" fmla="*/ 581400 h 1159260"/>
              <a:gd name="connsiteX50" fmla="*/ 358887 w 1159260"/>
              <a:gd name="connsiteY50" fmla="*/ 581400 h 1159260"/>
              <a:gd name="connsiteX51" fmla="*/ 400104 w 1159260"/>
              <a:gd name="connsiteY51" fmla="*/ 383038 h 1159260"/>
              <a:gd name="connsiteX52" fmla="*/ 581399 w 1159260"/>
              <a:gd name="connsiteY52" fmla="*/ 419426 h 1159260"/>
              <a:gd name="connsiteX53" fmla="*/ 581399 w 1159260"/>
              <a:gd name="connsiteY53" fmla="*/ 608450 h 1159260"/>
              <a:gd name="connsiteX54" fmla="*/ 581399 w 1159260"/>
              <a:gd name="connsiteY54" fmla="*/ 770424 h 1159260"/>
              <a:gd name="connsiteX55" fmla="*/ 400426 w 1159260"/>
              <a:gd name="connsiteY55" fmla="*/ 806812 h 1159260"/>
              <a:gd name="connsiteX56" fmla="*/ 359209 w 1159260"/>
              <a:gd name="connsiteY56" fmla="*/ 608450 h 1159260"/>
              <a:gd name="connsiteX57" fmla="*/ 581399 w 1159260"/>
              <a:gd name="connsiteY57" fmla="*/ 608450 h 1159260"/>
              <a:gd name="connsiteX58" fmla="*/ 608127 w 1159260"/>
              <a:gd name="connsiteY58" fmla="*/ 770424 h 1159260"/>
              <a:gd name="connsiteX59" fmla="*/ 608127 w 1159260"/>
              <a:gd name="connsiteY59" fmla="*/ 608450 h 1159260"/>
              <a:gd name="connsiteX60" fmla="*/ 830640 w 1159260"/>
              <a:gd name="connsiteY60" fmla="*/ 608450 h 1159260"/>
              <a:gd name="connsiteX61" fmla="*/ 789423 w 1159260"/>
              <a:gd name="connsiteY61" fmla="*/ 806812 h 1159260"/>
              <a:gd name="connsiteX62" fmla="*/ 608127 w 1159260"/>
              <a:gd name="connsiteY62" fmla="*/ 770424 h 1159260"/>
              <a:gd name="connsiteX63" fmla="*/ 608127 w 1159260"/>
              <a:gd name="connsiteY63" fmla="*/ 581400 h 1159260"/>
              <a:gd name="connsiteX64" fmla="*/ 608127 w 1159260"/>
              <a:gd name="connsiteY64" fmla="*/ 419426 h 1159260"/>
              <a:gd name="connsiteX65" fmla="*/ 789100 w 1159260"/>
              <a:gd name="connsiteY65" fmla="*/ 383038 h 1159260"/>
              <a:gd name="connsiteX66" fmla="*/ 830320 w 1159260"/>
              <a:gd name="connsiteY66" fmla="*/ 581400 h 1159260"/>
              <a:gd name="connsiteX67" fmla="*/ 608127 w 1159260"/>
              <a:gd name="connsiteY67" fmla="*/ 581400 h 1159260"/>
              <a:gd name="connsiteX68" fmla="*/ 802947 w 1159260"/>
              <a:gd name="connsiteY68" fmla="*/ 346972 h 1159260"/>
              <a:gd name="connsiteX69" fmla="*/ 632278 w 1159260"/>
              <a:gd name="connsiteY69" fmla="*/ 109968 h 1159260"/>
              <a:gd name="connsiteX70" fmla="*/ 937227 w 1159260"/>
              <a:gd name="connsiteY70" fmla="*/ 249723 h 1159260"/>
              <a:gd name="connsiteX71" fmla="*/ 802947 w 1159260"/>
              <a:gd name="connsiteY71" fmla="*/ 346972 h 1159260"/>
              <a:gd name="connsiteX72" fmla="*/ 386579 w 1159260"/>
              <a:gd name="connsiteY72" fmla="*/ 346972 h 1159260"/>
              <a:gd name="connsiteX73" fmla="*/ 251977 w 1159260"/>
              <a:gd name="connsiteY73" fmla="*/ 249723 h 1159260"/>
              <a:gd name="connsiteX74" fmla="*/ 556926 w 1159260"/>
              <a:gd name="connsiteY74" fmla="*/ 109968 h 1159260"/>
              <a:gd name="connsiteX75" fmla="*/ 386579 w 1159260"/>
              <a:gd name="connsiteY75" fmla="*/ 346972 h 1159260"/>
              <a:gd name="connsiteX76" fmla="*/ 386579 w 1159260"/>
              <a:gd name="connsiteY76" fmla="*/ 842878 h 1159260"/>
              <a:gd name="connsiteX77" fmla="*/ 557248 w 1159260"/>
              <a:gd name="connsiteY77" fmla="*/ 1079883 h 1159260"/>
              <a:gd name="connsiteX78" fmla="*/ 252299 w 1159260"/>
              <a:gd name="connsiteY78" fmla="*/ 940127 h 1159260"/>
              <a:gd name="connsiteX79" fmla="*/ 386579 w 1159260"/>
              <a:gd name="connsiteY79" fmla="*/ 842878 h 1159260"/>
              <a:gd name="connsiteX80" fmla="*/ 802947 w 1159260"/>
              <a:gd name="connsiteY80" fmla="*/ 842878 h 1159260"/>
              <a:gd name="connsiteX81" fmla="*/ 937550 w 1159260"/>
              <a:gd name="connsiteY81" fmla="*/ 940127 h 1159260"/>
              <a:gd name="connsiteX82" fmla="*/ 632601 w 1159260"/>
              <a:gd name="connsiteY82" fmla="*/ 1079883 h 1159260"/>
              <a:gd name="connsiteX83" fmla="*/ 802947 w 1159260"/>
              <a:gd name="connsiteY83" fmla="*/ 842878 h 1159260"/>
              <a:gd name="connsiteX84" fmla="*/ 813896 w 1159260"/>
              <a:gd name="connsiteY84" fmla="*/ 817439 h 1159260"/>
              <a:gd name="connsiteX85" fmla="*/ 857690 w 1159260"/>
              <a:gd name="connsiteY85" fmla="*/ 608450 h 1159260"/>
              <a:gd name="connsiteX86" fmla="*/ 1081170 w 1159260"/>
              <a:gd name="connsiteY86" fmla="*/ 608450 h 1159260"/>
              <a:gd name="connsiteX87" fmla="*/ 956227 w 1159260"/>
              <a:gd name="connsiteY87" fmla="*/ 920162 h 1159260"/>
              <a:gd name="connsiteX88" fmla="*/ 813896 w 1159260"/>
              <a:gd name="connsiteY88" fmla="*/ 817439 h 1159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59260" h="1159260">
                <a:moveTo>
                  <a:pt x="967819" y="946889"/>
                </a:moveTo>
                <a:cubicBezTo>
                  <a:pt x="1054764" y="854793"/>
                  <a:pt x="1108218" y="731138"/>
                  <a:pt x="1108218" y="594925"/>
                </a:cubicBezTo>
                <a:cubicBezTo>
                  <a:pt x="1108218" y="458712"/>
                  <a:pt x="1054442" y="335058"/>
                  <a:pt x="967819" y="242961"/>
                </a:cubicBezTo>
                <a:cubicBezTo>
                  <a:pt x="966854" y="241351"/>
                  <a:pt x="965887" y="239741"/>
                  <a:pt x="964278" y="238453"/>
                </a:cubicBezTo>
                <a:cubicBezTo>
                  <a:pt x="963955" y="238131"/>
                  <a:pt x="963633" y="238131"/>
                  <a:pt x="963311" y="238131"/>
                </a:cubicBezTo>
                <a:cubicBezTo>
                  <a:pt x="869927" y="141848"/>
                  <a:pt x="739511" y="81631"/>
                  <a:pt x="594925" y="81631"/>
                </a:cubicBezTo>
                <a:cubicBezTo>
                  <a:pt x="450338" y="81631"/>
                  <a:pt x="319922" y="141848"/>
                  <a:pt x="226538" y="238131"/>
                </a:cubicBezTo>
                <a:cubicBezTo>
                  <a:pt x="226216" y="238453"/>
                  <a:pt x="225893" y="238453"/>
                  <a:pt x="225571" y="238453"/>
                </a:cubicBezTo>
                <a:cubicBezTo>
                  <a:pt x="223961" y="239741"/>
                  <a:pt x="222672" y="241351"/>
                  <a:pt x="222029" y="242961"/>
                </a:cubicBezTo>
                <a:cubicBezTo>
                  <a:pt x="135084" y="335058"/>
                  <a:pt x="81631" y="458712"/>
                  <a:pt x="81631" y="594925"/>
                </a:cubicBezTo>
                <a:cubicBezTo>
                  <a:pt x="81631" y="731138"/>
                  <a:pt x="135407" y="854793"/>
                  <a:pt x="222029" y="946889"/>
                </a:cubicBezTo>
                <a:cubicBezTo>
                  <a:pt x="222994" y="948500"/>
                  <a:pt x="223961" y="950110"/>
                  <a:pt x="225571" y="951398"/>
                </a:cubicBezTo>
                <a:cubicBezTo>
                  <a:pt x="225893" y="951398"/>
                  <a:pt x="225893" y="951398"/>
                  <a:pt x="226216" y="951719"/>
                </a:cubicBezTo>
                <a:cubicBezTo>
                  <a:pt x="319599" y="1048324"/>
                  <a:pt x="450338" y="1108542"/>
                  <a:pt x="594925" y="1108542"/>
                </a:cubicBezTo>
                <a:cubicBezTo>
                  <a:pt x="739511" y="1108542"/>
                  <a:pt x="869927" y="1048324"/>
                  <a:pt x="963311" y="952042"/>
                </a:cubicBezTo>
                <a:cubicBezTo>
                  <a:pt x="963633" y="951719"/>
                  <a:pt x="963955" y="951719"/>
                  <a:pt x="964278" y="951719"/>
                </a:cubicBezTo>
                <a:cubicBezTo>
                  <a:pt x="965887" y="950110"/>
                  <a:pt x="966854" y="948500"/>
                  <a:pt x="967819" y="946889"/>
                </a:cubicBezTo>
                <a:close/>
                <a:moveTo>
                  <a:pt x="108679" y="608450"/>
                </a:moveTo>
                <a:lnTo>
                  <a:pt x="332159" y="608450"/>
                </a:lnTo>
                <a:cubicBezTo>
                  <a:pt x="334091" y="686056"/>
                  <a:pt x="351158" y="755934"/>
                  <a:pt x="375952" y="817439"/>
                </a:cubicBezTo>
                <a:cubicBezTo>
                  <a:pt x="300602" y="852861"/>
                  <a:pt x="253586" y="898265"/>
                  <a:pt x="233944" y="920162"/>
                </a:cubicBezTo>
                <a:cubicBezTo>
                  <a:pt x="158591" y="837082"/>
                  <a:pt x="112221" y="728240"/>
                  <a:pt x="108679" y="608450"/>
                </a:cubicBezTo>
                <a:close/>
                <a:moveTo>
                  <a:pt x="233622" y="269688"/>
                </a:moveTo>
                <a:cubicBezTo>
                  <a:pt x="253264" y="291263"/>
                  <a:pt x="300279" y="336990"/>
                  <a:pt x="375630" y="372412"/>
                </a:cubicBezTo>
                <a:cubicBezTo>
                  <a:pt x="350836" y="433917"/>
                  <a:pt x="333768" y="504116"/>
                  <a:pt x="331836" y="581400"/>
                </a:cubicBezTo>
                <a:lnTo>
                  <a:pt x="108357" y="581400"/>
                </a:lnTo>
                <a:cubicBezTo>
                  <a:pt x="112221" y="461932"/>
                  <a:pt x="158591" y="353090"/>
                  <a:pt x="233622" y="269688"/>
                </a:cubicBezTo>
                <a:close/>
                <a:moveTo>
                  <a:pt x="1080848" y="581400"/>
                </a:moveTo>
                <a:lnTo>
                  <a:pt x="857368" y="581400"/>
                </a:lnTo>
                <a:cubicBezTo>
                  <a:pt x="855436" y="503795"/>
                  <a:pt x="838370" y="433917"/>
                  <a:pt x="813574" y="372412"/>
                </a:cubicBezTo>
                <a:cubicBezTo>
                  <a:pt x="888925" y="336990"/>
                  <a:pt x="935940" y="291585"/>
                  <a:pt x="955583" y="269688"/>
                </a:cubicBezTo>
                <a:cubicBezTo>
                  <a:pt x="1030935" y="353090"/>
                  <a:pt x="1077628" y="461932"/>
                  <a:pt x="1080848" y="581400"/>
                </a:cubicBezTo>
                <a:close/>
                <a:moveTo>
                  <a:pt x="608127" y="1065714"/>
                </a:moveTo>
                <a:lnTo>
                  <a:pt x="608127" y="797152"/>
                </a:lnTo>
                <a:cubicBezTo>
                  <a:pt x="674463" y="798762"/>
                  <a:pt x="731460" y="812609"/>
                  <a:pt x="778473" y="831930"/>
                </a:cubicBezTo>
                <a:cubicBezTo>
                  <a:pt x="725342" y="949787"/>
                  <a:pt x="646125" y="1031258"/>
                  <a:pt x="608127" y="1065714"/>
                </a:cubicBezTo>
                <a:close/>
                <a:moveTo>
                  <a:pt x="411053" y="831930"/>
                </a:moveTo>
                <a:cubicBezTo>
                  <a:pt x="458068" y="812930"/>
                  <a:pt x="515064" y="799084"/>
                  <a:pt x="581399" y="797152"/>
                </a:cubicBezTo>
                <a:lnTo>
                  <a:pt x="581399" y="1065714"/>
                </a:lnTo>
                <a:cubicBezTo>
                  <a:pt x="543724" y="1031258"/>
                  <a:pt x="464185" y="949787"/>
                  <a:pt x="411053" y="831930"/>
                </a:cubicBezTo>
                <a:close/>
                <a:moveTo>
                  <a:pt x="608127" y="124137"/>
                </a:moveTo>
                <a:cubicBezTo>
                  <a:pt x="645803" y="158593"/>
                  <a:pt x="725342" y="240385"/>
                  <a:pt x="778473" y="357921"/>
                </a:cubicBezTo>
                <a:cubicBezTo>
                  <a:pt x="731460" y="376920"/>
                  <a:pt x="674463" y="390766"/>
                  <a:pt x="608127" y="392699"/>
                </a:cubicBezTo>
                <a:lnTo>
                  <a:pt x="608127" y="124137"/>
                </a:lnTo>
                <a:close/>
                <a:moveTo>
                  <a:pt x="581399" y="124137"/>
                </a:moveTo>
                <a:lnTo>
                  <a:pt x="581399" y="392699"/>
                </a:lnTo>
                <a:cubicBezTo>
                  <a:pt x="515064" y="391089"/>
                  <a:pt x="458068" y="377242"/>
                  <a:pt x="411053" y="357921"/>
                </a:cubicBezTo>
                <a:cubicBezTo>
                  <a:pt x="464185" y="240063"/>
                  <a:pt x="543724" y="158593"/>
                  <a:pt x="581399" y="124137"/>
                </a:cubicBezTo>
                <a:close/>
                <a:moveTo>
                  <a:pt x="581399" y="419426"/>
                </a:moveTo>
                <a:lnTo>
                  <a:pt x="581399" y="581400"/>
                </a:lnTo>
                <a:lnTo>
                  <a:pt x="358887" y="581400"/>
                </a:lnTo>
                <a:cubicBezTo>
                  <a:pt x="360819" y="507980"/>
                  <a:pt x="376919" y="441645"/>
                  <a:pt x="400104" y="383038"/>
                </a:cubicBezTo>
                <a:cubicBezTo>
                  <a:pt x="450018" y="403325"/>
                  <a:pt x="510555" y="417816"/>
                  <a:pt x="581399" y="419426"/>
                </a:cubicBezTo>
                <a:close/>
                <a:moveTo>
                  <a:pt x="581399" y="608450"/>
                </a:moveTo>
                <a:lnTo>
                  <a:pt x="581399" y="770424"/>
                </a:lnTo>
                <a:cubicBezTo>
                  <a:pt x="510555" y="772035"/>
                  <a:pt x="450018" y="786525"/>
                  <a:pt x="400426" y="806812"/>
                </a:cubicBezTo>
                <a:cubicBezTo>
                  <a:pt x="376919" y="748205"/>
                  <a:pt x="360819" y="681870"/>
                  <a:pt x="359209" y="608450"/>
                </a:cubicBezTo>
                <a:lnTo>
                  <a:pt x="581399" y="608450"/>
                </a:lnTo>
                <a:close/>
                <a:moveTo>
                  <a:pt x="608127" y="770424"/>
                </a:moveTo>
                <a:lnTo>
                  <a:pt x="608127" y="608450"/>
                </a:lnTo>
                <a:lnTo>
                  <a:pt x="830640" y="608450"/>
                </a:lnTo>
                <a:cubicBezTo>
                  <a:pt x="828708" y="681870"/>
                  <a:pt x="812607" y="748205"/>
                  <a:pt x="789423" y="806812"/>
                </a:cubicBezTo>
                <a:cubicBezTo>
                  <a:pt x="739833" y="786525"/>
                  <a:pt x="679294" y="772035"/>
                  <a:pt x="608127" y="770424"/>
                </a:cubicBezTo>
                <a:close/>
                <a:moveTo>
                  <a:pt x="608127" y="581400"/>
                </a:moveTo>
                <a:lnTo>
                  <a:pt x="608127" y="419426"/>
                </a:lnTo>
                <a:cubicBezTo>
                  <a:pt x="678971" y="417816"/>
                  <a:pt x="739511" y="403325"/>
                  <a:pt x="789100" y="383038"/>
                </a:cubicBezTo>
                <a:cubicBezTo>
                  <a:pt x="812607" y="441645"/>
                  <a:pt x="828708" y="507980"/>
                  <a:pt x="830320" y="581400"/>
                </a:cubicBezTo>
                <a:lnTo>
                  <a:pt x="608127" y="581400"/>
                </a:lnTo>
                <a:close/>
                <a:moveTo>
                  <a:pt x="802947" y="346972"/>
                </a:moveTo>
                <a:cubicBezTo>
                  <a:pt x="750458" y="231046"/>
                  <a:pt x="674140" y="148932"/>
                  <a:pt x="632278" y="109968"/>
                </a:cubicBezTo>
                <a:cubicBezTo>
                  <a:pt x="750780" y="118985"/>
                  <a:pt x="857690" y="170507"/>
                  <a:pt x="937227" y="249723"/>
                </a:cubicBezTo>
                <a:cubicBezTo>
                  <a:pt x="920806" y="268400"/>
                  <a:pt x="875723" y="312517"/>
                  <a:pt x="802947" y="346972"/>
                </a:cubicBezTo>
                <a:close/>
                <a:moveTo>
                  <a:pt x="386579" y="346972"/>
                </a:moveTo>
                <a:cubicBezTo>
                  <a:pt x="313803" y="312517"/>
                  <a:pt x="268722" y="268078"/>
                  <a:pt x="251977" y="249723"/>
                </a:cubicBezTo>
                <a:cubicBezTo>
                  <a:pt x="331514" y="170507"/>
                  <a:pt x="438424" y="119306"/>
                  <a:pt x="556926" y="109968"/>
                </a:cubicBezTo>
                <a:cubicBezTo>
                  <a:pt x="515386" y="149254"/>
                  <a:pt x="439068" y="231046"/>
                  <a:pt x="386579" y="346972"/>
                </a:cubicBezTo>
                <a:close/>
                <a:moveTo>
                  <a:pt x="386579" y="842878"/>
                </a:moveTo>
                <a:cubicBezTo>
                  <a:pt x="439068" y="958804"/>
                  <a:pt x="515386" y="1040918"/>
                  <a:pt x="557248" y="1079883"/>
                </a:cubicBezTo>
                <a:cubicBezTo>
                  <a:pt x="438746" y="1070866"/>
                  <a:pt x="331836" y="1019343"/>
                  <a:pt x="252299" y="940127"/>
                </a:cubicBezTo>
                <a:cubicBezTo>
                  <a:pt x="268722" y="921450"/>
                  <a:pt x="313803" y="877334"/>
                  <a:pt x="386579" y="842878"/>
                </a:cubicBezTo>
                <a:close/>
                <a:moveTo>
                  <a:pt x="802947" y="842878"/>
                </a:moveTo>
                <a:cubicBezTo>
                  <a:pt x="875723" y="877334"/>
                  <a:pt x="920806" y="921450"/>
                  <a:pt x="937550" y="940127"/>
                </a:cubicBezTo>
                <a:cubicBezTo>
                  <a:pt x="858012" y="1019343"/>
                  <a:pt x="751103" y="1070544"/>
                  <a:pt x="632601" y="1079883"/>
                </a:cubicBezTo>
                <a:cubicBezTo>
                  <a:pt x="674140" y="1040596"/>
                  <a:pt x="750780" y="958804"/>
                  <a:pt x="802947" y="842878"/>
                </a:cubicBezTo>
                <a:close/>
                <a:moveTo>
                  <a:pt x="813896" y="817439"/>
                </a:moveTo>
                <a:cubicBezTo>
                  <a:pt x="838690" y="755934"/>
                  <a:pt x="855758" y="685734"/>
                  <a:pt x="857690" y="608450"/>
                </a:cubicBezTo>
                <a:lnTo>
                  <a:pt x="1081170" y="608450"/>
                </a:lnTo>
                <a:cubicBezTo>
                  <a:pt x="1077950" y="728240"/>
                  <a:pt x="1031258" y="837082"/>
                  <a:pt x="956227" y="920162"/>
                </a:cubicBezTo>
                <a:cubicBezTo>
                  <a:pt x="936262" y="898265"/>
                  <a:pt x="889247" y="852861"/>
                  <a:pt x="813896" y="817439"/>
                </a:cubicBezTo>
                <a:close/>
              </a:path>
            </a:pathLst>
          </a:custGeom>
          <a:solidFill>
            <a:srgbClr val="F26363"/>
          </a:solidFill>
          <a:ln w="32194" cap="flat">
            <a:noFill/>
            <a:prstDash val="solid"/>
            <a:miter/>
          </a:ln>
        </p:spPr>
        <p:txBody>
          <a:bodyPr rtlCol="0" anchor="ctr"/>
          <a:lstStyle/>
          <a:p>
            <a:endParaRPr lang="en-US" sz="1200"/>
          </a:p>
        </p:txBody>
      </p:sp>
      <p:grpSp>
        <p:nvGrpSpPr>
          <p:cNvPr id="61" name="Group 60">
            <a:extLst>
              <a:ext uri="{FF2B5EF4-FFF2-40B4-BE49-F238E27FC236}">
                <a16:creationId xmlns:a16="http://schemas.microsoft.com/office/drawing/2014/main" id="{E6C8DC6F-1B9D-B310-68E1-64EDCD1B461F}"/>
              </a:ext>
            </a:extLst>
          </p:cNvPr>
          <p:cNvGrpSpPr/>
          <p:nvPr/>
        </p:nvGrpSpPr>
        <p:grpSpPr>
          <a:xfrm>
            <a:off x="8475133" y="2739435"/>
            <a:ext cx="605134" cy="444552"/>
            <a:chOff x="8475133" y="2739435"/>
            <a:chExt cx="605134" cy="444552"/>
          </a:xfrm>
          <a:solidFill>
            <a:srgbClr val="FF8026"/>
          </a:solidFill>
        </p:grpSpPr>
        <p:sp>
          <p:nvSpPr>
            <p:cNvPr id="57" name="Freeform: Shape 56">
              <a:extLst>
                <a:ext uri="{FF2B5EF4-FFF2-40B4-BE49-F238E27FC236}">
                  <a16:creationId xmlns:a16="http://schemas.microsoft.com/office/drawing/2014/main" id="{38500E11-5E9C-D74B-F908-B7DEF6DE0C97}"/>
                </a:ext>
              </a:extLst>
            </p:cNvPr>
            <p:cNvSpPr/>
            <p:nvPr/>
          </p:nvSpPr>
          <p:spPr>
            <a:xfrm>
              <a:off x="8475133" y="2859281"/>
              <a:ext cx="605134" cy="324706"/>
            </a:xfrm>
            <a:custGeom>
              <a:avLst/>
              <a:gdLst>
                <a:gd name="connsiteX0" fmla="*/ 1299981 w 1320268"/>
                <a:gd name="connsiteY0" fmla="*/ 655304 h 708436"/>
                <a:gd name="connsiteX1" fmla="*/ 1187918 w 1320268"/>
                <a:gd name="connsiteY1" fmla="*/ 655948 h 708436"/>
                <a:gd name="connsiteX2" fmla="*/ 1184054 w 1320268"/>
                <a:gd name="connsiteY2" fmla="*/ 38320 h 708436"/>
                <a:gd name="connsiteX3" fmla="*/ 1169565 w 1320268"/>
                <a:gd name="connsiteY3" fmla="*/ 24151 h 708436"/>
                <a:gd name="connsiteX4" fmla="*/ 1003403 w 1320268"/>
                <a:gd name="connsiteY4" fmla="*/ 25117 h 708436"/>
                <a:gd name="connsiteX5" fmla="*/ 989234 w 1320268"/>
                <a:gd name="connsiteY5" fmla="*/ 39608 h 708436"/>
                <a:gd name="connsiteX6" fmla="*/ 993099 w 1320268"/>
                <a:gd name="connsiteY6" fmla="*/ 657236 h 708436"/>
                <a:gd name="connsiteX7" fmla="*/ 905833 w 1320268"/>
                <a:gd name="connsiteY7" fmla="*/ 657880 h 708436"/>
                <a:gd name="connsiteX8" fmla="*/ 903257 w 1320268"/>
                <a:gd name="connsiteY8" fmla="*/ 220581 h 708436"/>
                <a:gd name="connsiteX9" fmla="*/ 888765 w 1320268"/>
                <a:gd name="connsiteY9" fmla="*/ 206413 h 708436"/>
                <a:gd name="connsiteX10" fmla="*/ 722606 w 1320268"/>
                <a:gd name="connsiteY10" fmla="*/ 207379 h 708436"/>
                <a:gd name="connsiteX11" fmla="*/ 708437 w 1320268"/>
                <a:gd name="connsiteY11" fmla="*/ 221870 h 708436"/>
                <a:gd name="connsiteX12" fmla="*/ 711012 w 1320268"/>
                <a:gd name="connsiteY12" fmla="*/ 659168 h 708436"/>
                <a:gd name="connsiteX13" fmla="*/ 626643 w 1320268"/>
                <a:gd name="connsiteY13" fmla="*/ 659813 h 708436"/>
                <a:gd name="connsiteX14" fmla="*/ 623424 w 1320268"/>
                <a:gd name="connsiteY14" fmla="*/ 128807 h 708436"/>
                <a:gd name="connsiteX15" fmla="*/ 608933 w 1320268"/>
                <a:gd name="connsiteY15" fmla="*/ 114638 h 708436"/>
                <a:gd name="connsiteX16" fmla="*/ 442773 w 1320268"/>
                <a:gd name="connsiteY16" fmla="*/ 115604 h 708436"/>
                <a:gd name="connsiteX17" fmla="*/ 428604 w 1320268"/>
                <a:gd name="connsiteY17" fmla="*/ 130095 h 708436"/>
                <a:gd name="connsiteX18" fmla="*/ 431824 w 1320268"/>
                <a:gd name="connsiteY18" fmla="*/ 661100 h 708436"/>
                <a:gd name="connsiteX19" fmla="*/ 350032 w 1320268"/>
                <a:gd name="connsiteY19" fmla="*/ 661745 h 708436"/>
                <a:gd name="connsiteX20" fmla="*/ 348100 w 1320268"/>
                <a:gd name="connsiteY20" fmla="*/ 319763 h 708436"/>
                <a:gd name="connsiteX21" fmla="*/ 333609 w 1320268"/>
                <a:gd name="connsiteY21" fmla="*/ 305594 h 708436"/>
                <a:gd name="connsiteX22" fmla="*/ 167447 w 1320268"/>
                <a:gd name="connsiteY22" fmla="*/ 306560 h 708436"/>
                <a:gd name="connsiteX23" fmla="*/ 153278 w 1320268"/>
                <a:gd name="connsiteY23" fmla="*/ 321051 h 708436"/>
                <a:gd name="connsiteX24" fmla="*/ 155212 w 1320268"/>
                <a:gd name="connsiteY24" fmla="*/ 663032 h 708436"/>
                <a:gd name="connsiteX25" fmla="*/ 38320 w 1320268"/>
                <a:gd name="connsiteY25" fmla="*/ 663677 h 708436"/>
                <a:gd name="connsiteX26" fmla="*/ 24151 w 1320268"/>
                <a:gd name="connsiteY26" fmla="*/ 678167 h 708436"/>
                <a:gd name="connsiteX27" fmla="*/ 38640 w 1320268"/>
                <a:gd name="connsiteY27" fmla="*/ 692336 h 708436"/>
                <a:gd name="connsiteX28" fmla="*/ 1300304 w 1320268"/>
                <a:gd name="connsiteY28" fmla="*/ 684607 h 708436"/>
                <a:gd name="connsiteX29" fmla="*/ 1314473 w 1320268"/>
                <a:gd name="connsiteY29" fmla="*/ 670117 h 708436"/>
                <a:gd name="connsiteX30" fmla="*/ 1299981 w 1320268"/>
                <a:gd name="connsiteY30" fmla="*/ 655304 h 708436"/>
                <a:gd name="connsiteX31" fmla="*/ 1018217 w 1320268"/>
                <a:gd name="connsiteY31" fmla="*/ 53777 h 708436"/>
                <a:gd name="connsiteX32" fmla="*/ 1156039 w 1320268"/>
                <a:gd name="connsiteY32" fmla="*/ 52811 h 708436"/>
                <a:gd name="connsiteX33" fmla="*/ 1159581 w 1320268"/>
                <a:gd name="connsiteY33" fmla="*/ 655948 h 708436"/>
                <a:gd name="connsiteX34" fmla="*/ 1021759 w 1320268"/>
                <a:gd name="connsiteY34" fmla="*/ 656914 h 708436"/>
                <a:gd name="connsiteX35" fmla="*/ 1018217 w 1320268"/>
                <a:gd name="connsiteY35" fmla="*/ 53777 h 708436"/>
                <a:gd name="connsiteX36" fmla="*/ 737095 w 1320268"/>
                <a:gd name="connsiteY36" fmla="*/ 235716 h 708436"/>
                <a:gd name="connsiteX37" fmla="*/ 874919 w 1320268"/>
                <a:gd name="connsiteY37" fmla="*/ 234750 h 708436"/>
                <a:gd name="connsiteX38" fmla="*/ 877496 w 1320268"/>
                <a:gd name="connsiteY38" fmla="*/ 657880 h 708436"/>
                <a:gd name="connsiteX39" fmla="*/ 739672 w 1320268"/>
                <a:gd name="connsiteY39" fmla="*/ 658846 h 708436"/>
                <a:gd name="connsiteX40" fmla="*/ 737095 w 1320268"/>
                <a:gd name="connsiteY40" fmla="*/ 235716 h 708436"/>
                <a:gd name="connsiteX41" fmla="*/ 457262 w 1320268"/>
                <a:gd name="connsiteY41" fmla="*/ 143619 h 708436"/>
                <a:gd name="connsiteX42" fmla="*/ 595086 w 1320268"/>
                <a:gd name="connsiteY42" fmla="*/ 142653 h 708436"/>
                <a:gd name="connsiteX43" fmla="*/ 598306 w 1320268"/>
                <a:gd name="connsiteY43" fmla="*/ 659490 h 708436"/>
                <a:gd name="connsiteX44" fmla="*/ 460484 w 1320268"/>
                <a:gd name="connsiteY44" fmla="*/ 660456 h 708436"/>
                <a:gd name="connsiteX45" fmla="*/ 457262 w 1320268"/>
                <a:gd name="connsiteY45" fmla="*/ 143619 h 708436"/>
                <a:gd name="connsiteX46" fmla="*/ 181938 w 1320268"/>
                <a:gd name="connsiteY46" fmla="*/ 334253 h 708436"/>
                <a:gd name="connsiteX47" fmla="*/ 319762 w 1320268"/>
                <a:gd name="connsiteY47" fmla="*/ 333287 h 708436"/>
                <a:gd name="connsiteX48" fmla="*/ 321694 w 1320268"/>
                <a:gd name="connsiteY48" fmla="*/ 661100 h 708436"/>
                <a:gd name="connsiteX49" fmla="*/ 183870 w 1320268"/>
                <a:gd name="connsiteY49" fmla="*/ 662066 h 708436"/>
                <a:gd name="connsiteX50" fmla="*/ 181938 w 1320268"/>
                <a:gd name="connsiteY50" fmla="*/ 334253 h 708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320268" h="708436">
                  <a:moveTo>
                    <a:pt x="1299981" y="655304"/>
                  </a:moveTo>
                  <a:lnTo>
                    <a:pt x="1187918" y="655948"/>
                  </a:lnTo>
                  <a:lnTo>
                    <a:pt x="1184054" y="38320"/>
                  </a:lnTo>
                  <a:cubicBezTo>
                    <a:pt x="1184054" y="30591"/>
                    <a:pt x="1177615" y="24151"/>
                    <a:pt x="1169565" y="24151"/>
                  </a:cubicBezTo>
                  <a:lnTo>
                    <a:pt x="1003403" y="25117"/>
                  </a:lnTo>
                  <a:cubicBezTo>
                    <a:pt x="995675" y="25117"/>
                    <a:pt x="989234" y="31558"/>
                    <a:pt x="989234" y="39608"/>
                  </a:cubicBezTo>
                  <a:lnTo>
                    <a:pt x="993099" y="657236"/>
                  </a:lnTo>
                  <a:lnTo>
                    <a:pt x="905833" y="657880"/>
                  </a:lnTo>
                  <a:lnTo>
                    <a:pt x="903257" y="220581"/>
                  </a:lnTo>
                  <a:cubicBezTo>
                    <a:pt x="903257" y="212853"/>
                    <a:pt x="896816" y="206413"/>
                    <a:pt x="888765" y="206413"/>
                  </a:cubicBezTo>
                  <a:lnTo>
                    <a:pt x="722606" y="207379"/>
                  </a:lnTo>
                  <a:cubicBezTo>
                    <a:pt x="714876" y="207379"/>
                    <a:pt x="708437" y="213819"/>
                    <a:pt x="708437" y="221870"/>
                  </a:cubicBezTo>
                  <a:lnTo>
                    <a:pt x="711012" y="659168"/>
                  </a:lnTo>
                  <a:lnTo>
                    <a:pt x="626643" y="659813"/>
                  </a:lnTo>
                  <a:lnTo>
                    <a:pt x="623424" y="128807"/>
                  </a:lnTo>
                  <a:cubicBezTo>
                    <a:pt x="623424" y="121078"/>
                    <a:pt x="616983" y="114638"/>
                    <a:pt x="608933" y="114638"/>
                  </a:cubicBezTo>
                  <a:lnTo>
                    <a:pt x="442773" y="115604"/>
                  </a:lnTo>
                  <a:cubicBezTo>
                    <a:pt x="435043" y="115604"/>
                    <a:pt x="428604" y="122044"/>
                    <a:pt x="428604" y="130095"/>
                  </a:cubicBezTo>
                  <a:lnTo>
                    <a:pt x="431824" y="661100"/>
                  </a:lnTo>
                  <a:lnTo>
                    <a:pt x="350032" y="661745"/>
                  </a:lnTo>
                  <a:lnTo>
                    <a:pt x="348100" y="319763"/>
                  </a:lnTo>
                  <a:cubicBezTo>
                    <a:pt x="348100" y="312034"/>
                    <a:pt x="341659" y="305594"/>
                    <a:pt x="333609" y="305594"/>
                  </a:cubicBezTo>
                  <a:lnTo>
                    <a:pt x="167447" y="306560"/>
                  </a:lnTo>
                  <a:cubicBezTo>
                    <a:pt x="159719" y="306560"/>
                    <a:pt x="153278" y="313000"/>
                    <a:pt x="153278" y="321051"/>
                  </a:cubicBezTo>
                  <a:lnTo>
                    <a:pt x="155212" y="663032"/>
                  </a:lnTo>
                  <a:lnTo>
                    <a:pt x="38320" y="663677"/>
                  </a:lnTo>
                  <a:cubicBezTo>
                    <a:pt x="30590" y="663677"/>
                    <a:pt x="24151" y="670117"/>
                    <a:pt x="24151" y="678167"/>
                  </a:cubicBezTo>
                  <a:cubicBezTo>
                    <a:pt x="24151" y="685896"/>
                    <a:pt x="30590" y="692336"/>
                    <a:pt x="38640" y="692336"/>
                  </a:cubicBezTo>
                  <a:lnTo>
                    <a:pt x="1300304" y="684607"/>
                  </a:lnTo>
                  <a:cubicBezTo>
                    <a:pt x="1308032" y="684607"/>
                    <a:pt x="1314473" y="678167"/>
                    <a:pt x="1314473" y="670117"/>
                  </a:cubicBezTo>
                  <a:cubicBezTo>
                    <a:pt x="1314150" y="661745"/>
                    <a:pt x="1307710" y="655304"/>
                    <a:pt x="1299981" y="655304"/>
                  </a:cubicBezTo>
                  <a:close/>
                  <a:moveTo>
                    <a:pt x="1018217" y="53777"/>
                  </a:moveTo>
                  <a:lnTo>
                    <a:pt x="1156039" y="52811"/>
                  </a:lnTo>
                  <a:lnTo>
                    <a:pt x="1159581" y="655948"/>
                  </a:lnTo>
                  <a:lnTo>
                    <a:pt x="1021759" y="656914"/>
                  </a:lnTo>
                  <a:lnTo>
                    <a:pt x="1018217" y="53777"/>
                  </a:lnTo>
                  <a:close/>
                  <a:moveTo>
                    <a:pt x="737095" y="235716"/>
                  </a:moveTo>
                  <a:lnTo>
                    <a:pt x="874919" y="234750"/>
                  </a:lnTo>
                  <a:lnTo>
                    <a:pt x="877496" y="657880"/>
                  </a:lnTo>
                  <a:lnTo>
                    <a:pt x="739672" y="658846"/>
                  </a:lnTo>
                  <a:lnTo>
                    <a:pt x="737095" y="235716"/>
                  </a:lnTo>
                  <a:close/>
                  <a:moveTo>
                    <a:pt x="457262" y="143619"/>
                  </a:moveTo>
                  <a:lnTo>
                    <a:pt x="595086" y="142653"/>
                  </a:lnTo>
                  <a:lnTo>
                    <a:pt x="598306" y="659490"/>
                  </a:lnTo>
                  <a:lnTo>
                    <a:pt x="460484" y="660456"/>
                  </a:lnTo>
                  <a:lnTo>
                    <a:pt x="457262" y="143619"/>
                  </a:lnTo>
                  <a:close/>
                  <a:moveTo>
                    <a:pt x="181938" y="334253"/>
                  </a:moveTo>
                  <a:lnTo>
                    <a:pt x="319762" y="333287"/>
                  </a:lnTo>
                  <a:lnTo>
                    <a:pt x="321694" y="661100"/>
                  </a:lnTo>
                  <a:lnTo>
                    <a:pt x="183870" y="662066"/>
                  </a:lnTo>
                  <a:lnTo>
                    <a:pt x="181938" y="334253"/>
                  </a:lnTo>
                  <a:close/>
                </a:path>
              </a:pathLst>
            </a:custGeom>
            <a:grpFill/>
            <a:ln w="9525" cap="flat">
              <a:noFill/>
              <a:prstDash val="solid"/>
              <a:miter/>
            </a:ln>
          </p:spPr>
          <p:txBody>
            <a:bodyPr rtlCol="0" anchor="ctr"/>
            <a:lstStyle/>
            <a:p>
              <a:endParaRPr lang="en-US" sz="1200"/>
            </a:p>
          </p:txBody>
        </p:sp>
        <p:sp>
          <p:nvSpPr>
            <p:cNvPr id="58" name="Freeform: Shape 57">
              <a:extLst>
                <a:ext uri="{FF2B5EF4-FFF2-40B4-BE49-F238E27FC236}">
                  <a16:creationId xmlns:a16="http://schemas.microsoft.com/office/drawing/2014/main" id="{6991263A-C310-52BE-41A0-6DD67F0E76CD}"/>
                </a:ext>
              </a:extLst>
            </p:cNvPr>
            <p:cNvSpPr/>
            <p:nvPr/>
          </p:nvSpPr>
          <p:spPr>
            <a:xfrm>
              <a:off x="8538154" y="2739435"/>
              <a:ext cx="472300" cy="236150"/>
            </a:xfrm>
            <a:custGeom>
              <a:avLst/>
              <a:gdLst>
                <a:gd name="connsiteX0" fmla="*/ 112708 w 1030453"/>
                <a:gd name="connsiteY0" fmla="*/ 493974 h 515226"/>
                <a:gd name="connsiteX1" fmla="*/ 200297 w 1030453"/>
                <a:gd name="connsiteY1" fmla="*/ 405419 h 515226"/>
                <a:gd name="connsiteX2" fmla="*/ 189670 w 1030453"/>
                <a:gd name="connsiteY2" fmla="*/ 364845 h 515226"/>
                <a:gd name="connsiteX3" fmla="*/ 327494 w 1030453"/>
                <a:gd name="connsiteY3" fmla="*/ 259546 h 515226"/>
                <a:gd name="connsiteX4" fmla="*/ 388354 w 1030453"/>
                <a:gd name="connsiteY4" fmla="*/ 283697 h 515226"/>
                <a:gd name="connsiteX5" fmla="*/ 462740 w 1030453"/>
                <a:gd name="connsiteY5" fmla="*/ 241191 h 515226"/>
                <a:gd name="connsiteX6" fmla="*/ 581886 w 1030453"/>
                <a:gd name="connsiteY6" fmla="*/ 288849 h 515226"/>
                <a:gd name="connsiteX7" fmla="*/ 579632 w 1030453"/>
                <a:gd name="connsiteY7" fmla="*/ 308492 h 515226"/>
                <a:gd name="connsiteX8" fmla="*/ 668187 w 1030453"/>
                <a:gd name="connsiteY8" fmla="*/ 396081 h 515226"/>
                <a:gd name="connsiteX9" fmla="*/ 755776 w 1030453"/>
                <a:gd name="connsiteY9" fmla="*/ 307526 h 515226"/>
                <a:gd name="connsiteX10" fmla="*/ 747081 w 1030453"/>
                <a:gd name="connsiteY10" fmla="*/ 270172 h 515226"/>
                <a:gd name="connsiteX11" fmla="*/ 885870 w 1030453"/>
                <a:gd name="connsiteY11" fmla="*/ 173567 h 515226"/>
                <a:gd name="connsiteX12" fmla="*/ 949309 w 1030453"/>
                <a:gd name="connsiteY12" fmla="*/ 200294 h 515226"/>
                <a:gd name="connsiteX13" fmla="*/ 1036896 w 1030453"/>
                <a:gd name="connsiteY13" fmla="*/ 111740 h 515226"/>
                <a:gd name="connsiteX14" fmla="*/ 948342 w 1030453"/>
                <a:gd name="connsiteY14" fmla="*/ 24151 h 515226"/>
                <a:gd name="connsiteX15" fmla="*/ 860754 w 1030453"/>
                <a:gd name="connsiteY15" fmla="*/ 112706 h 515226"/>
                <a:gd name="connsiteX16" fmla="*/ 869447 w 1030453"/>
                <a:gd name="connsiteY16" fmla="*/ 150060 h 515226"/>
                <a:gd name="connsiteX17" fmla="*/ 730658 w 1030453"/>
                <a:gd name="connsiteY17" fmla="*/ 246665 h 515226"/>
                <a:gd name="connsiteX18" fmla="*/ 667222 w 1030453"/>
                <a:gd name="connsiteY18" fmla="*/ 219937 h 515226"/>
                <a:gd name="connsiteX19" fmla="*/ 592836 w 1030453"/>
                <a:gd name="connsiteY19" fmla="*/ 262444 h 515226"/>
                <a:gd name="connsiteX20" fmla="*/ 473689 w 1030453"/>
                <a:gd name="connsiteY20" fmla="*/ 214785 h 515226"/>
                <a:gd name="connsiteX21" fmla="*/ 475944 w 1030453"/>
                <a:gd name="connsiteY21" fmla="*/ 195142 h 515226"/>
                <a:gd name="connsiteX22" fmla="*/ 387389 w 1030453"/>
                <a:gd name="connsiteY22" fmla="*/ 107554 h 515226"/>
                <a:gd name="connsiteX23" fmla="*/ 299799 w 1030453"/>
                <a:gd name="connsiteY23" fmla="*/ 196108 h 515226"/>
                <a:gd name="connsiteX24" fmla="*/ 310427 w 1030453"/>
                <a:gd name="connsiteY24" fmla="*/ 236683 h 515226"/>
                <a:gd name="connsiteX25" fmla="*/ 172604 w 1030453"/>
                <a:gd name="connsiteY25" fmla="*/ 341982 h 515226"/>
                <a:gd name="connsiteX26" fmla="*/ 111743 w 1030453"/>
                <a:gd name="connsiteY26" fmla="*/ 317831 h 515226"/>
                <a:gd name="connsiteX27" fmla="*/ 24153 w 1030453"/>
                <a:gd name="connsiteY27" fmla="*/ 406385 h 515226"/>
                <a:gd name="connsiteX28" fmla="*/ 112708 w 1030453"/>
                <a:gd name="connsiteY28" fmla="*/ 493974 h 515226"/>
                <a:gd name="connsiteX29" fmla="*/ 948019 w 1030453"/>
                <a:gd name="connsiteY29" fmla="*/ 52811 h 515226"/>
                <a:gd name="connsiteX30" fmla="*/ 1007916 w 1030453"/>
                <a:gd name="connsiteY30" fmla="*/ 112062 h 515226"/>
                <a:gd name="connsiteX31" fmla="*/ 948664 w 1030453"/>
                <a:gd name="connsiteY31" fmla="*/ 171957 h 515226"/>
                <a:gd name="connsiteX32" fmla="*/ 888769 w 1030453"/>
                <a:gd name="connsiteY32" fmla="*/ 112706 h 515226"/>
                <a:gd name="connsiteX33" fmla="*/ 948019 w 1030453"/>
                <a:gd name="connsiteY33" fmla="*/ 52811 h 515226"/>
                <a:gd name="connsiteX34" fmla="*/ 666899 w 1030453"/>
                <a:gd name="connsiteY34" fmla="*/ 248597 h 515226"/>
                <a:gd name="connsiteX35" fmla="*/ 726794 w 1030453"/>
                <a:gd name="connsiteY35" fmla="*/ 307848 h 515226"/>
                <a:gd name="connsiteX36" fmla="*/ 667544 w 1030453"/>
                <a:gd name="connsiteY36" fmla="*/ 367743 h 515226"/>
                <a:gd name="connsiteX37" fmla="*/ 607647 w 1030453"/>
                <a:gd name="connsiteY37" fmla="*/ 308492 h 515226"/>
                <a:gd name="connsiteX38" fmla="*/ 666899 w 1030453"/>
                <a:gd name="connsiteY38" fmla="*/ 248597 h 515226"/>
                <a:gd name="connsiteX39" fmla="*/ 387067 w 1030453"/>
                <a:gd name="connsiteY39" fmla="*/ 136535 h 515226"/>
                <a:gd name="connsiteX40" fmla="*/ 446961 w 1030453"/>
                <a:gd name="connsiteY40" fmla="*/ 195786 h 515226"/>
                <a:gd name="connsiteX41" fmla="*/ 387711 w 1030453"/>
                <a:gd name="connsiteY41" fmla="*/ 255681 h 515226"/>
                <a:gd name="connsiteX42" fmla="*/ 327815 w 1030453"/>
                <a:gd name="connsiteY42" fmla="*/ 196430 h 515226"/>
                <a:gd name="connsiteX43" fmla="*/ 387067 w 1030453"/>
                <a:gd name="connsiteY43" fmla="*/ 136535 h 515226"/>
                <a:gd name="connsiteX44" fmla="*/ 111743 w 1030453"/>
                <a:gd name="connsiteY44" fmla="*/ 346490 h 515226"/>
                <a:gd name="connsiteX45" fmla="*/ 171637 w 1030453"/>
                <a:gd name="connsiteY45" fmla="*/ 405741 h 515226"/>
                <a:gd name="connsiteX46" fmla="*/ 112385 w 1030453"/>
                <a:gd name="connsiteY46" fmla="*/ 465636 h 515226"/>
                <a:gd name="connsiteX47" fmla="*/ 52491 w 1030453"/>
                <a:gd name="connsiteY47" fmla="*/ 406385 h 515226"/>
                <a:gd name="connsiteX48" fmla="*/ 111743 w 1030453"/>
                <a:gd name="connsiteY48" fmla="*/ 346490 h 51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0453" h="515226">
                  <a:moveTo>
                    <a:pt x="112708" y="493974"/>
                  </a:moveTo>
                  <a:cubicBezTo>
                    <a:pt x="161333" y="493652"/>
                    <a:pt x="200297" y="454044"/>
                    <a:pt x="200297" y="405419"/>
                  </a:cubicBezTo>
                  <a:cubicBezTo>
                    <a:pt x="200297" y="390606"/>
                    <a:pt x="196111" y="377082"/>
                    <a:pt x="189670" y="364845"/>
                  </a:cubicBezTo>
                  <a:lnTo>
                    <a:pt x="327494" y="259546"/>
                  </a:lnTo>
                  <a:cubicBezTo>
                    <a:pt x="343273" y="274680"/>
                    <a:pt x="364847" y="283697"/>
                    <a:pt x="388354" y="283697"/>
                  </a:cubicBezTo>
                  <a:cubicBezTo>
                    <a:pt x="419913" y="283375"/>
                    <a:pt x="447606" y="266308"/>
                    <a:pt x="462740" y="241191"/>
                  </a:cubicBezTo>
                  <a:lnTo>
                    <a:pt x="581886" y="288849"/>
                  </a:lnTo>
                  <a:cubicBezTo>
                    <a:pt x="580599" y="295290"/>
                    <a:pt x="579632" y="301730"/>
                    <a:pt x="579632" y="308492"/>
                  </a:cubicBezTo>
                  <a:cubicBezTo>
                    <a:pt x="579954" y="357117"/>
                    <a:pt x="619562" y="396403"/>
                    <a:pt x="668187" y="396081"/>
                  </a:cubicBezTo>
                  <a:cubicBezTo>
                    <a:pt x="716812" y="395759"/>
                    <a:pt x="755776" y="356151"/>
                    <a:pt x="755776" y="307526"/>
                  </a:cubicBezTo>
                  <a:cubicBezTo>
                    <a:pt x="755776" y="294001"/>
                    <a:pt x="752235" y="281443"/>
                    <a:pt x="747081" y="270172"/>
                  </a:cubicBezTo>
                  <a:lnTo>
                    <a:pt x="885870" y="173567"/>
                  </a:lnTo>
                  <a:cubicBezTo>
                    <a:pt x="901971" y="189990"/>
                    <a:pt x="924513" y="200617"/>
                    <a:pt x="949309" y="200294"/>
                  </a:cubicBezTo>
                  <a:cubicBezTo>
                    <a:pt x="997932" y="199972"/>
                    <a:pt x="1037219" y="160364"/>
                    <a:pt x="1036896" y="111740"/>
                  </a:cubicBezTo>
                  <a:cubicBezTo>
                    <a:pt x="1036574" y="63115"/>
                    <a:pt x="996967" y="24151"/>
                    <a:pt x="948342" y="24151"/>
                  </a:cubicBezTo>
                  <a:cubicBezTo>
                    <a:pt x="899717" y="24473"/>
                    <a:pt x="860432" y="64082"/>
                    <a:pt x="860754" y="112706"/>
                  </a:cubicBezTo>
                  <a:cubicBezTo>
                    <a:pt x="860754" y="126231"/>
                    <a:pt x="864296" y="138789"/>
                    <a:pt x="869447" y="150060"/>
                  </a:cubicBezTo>
                  <a:lnTo>
                    <a:pt x="730658" y="246665"/>
                  </a:lnTo>
                  <a:cubicBezTo>
                    <a:pt x="714557" y="230242"/>
                    <a:pt x="692016" y="219615"/>
                    <a:pt x="667222" y="219937"/>
                  </a:cubicBezTo>
                  <a:cubicBezTo>
                    <a:pt x="635663" y="220260"/>
                    <a:pt x="607970" y="237326"/>
                    <a:pt x="592836" y="262444"/>
                  </a:cubicBezTo>
                  <a:lnTo>
                    <a:pt x="473689" y="214785"/>
                  </a:lnTo>
                  <a:cubicBezTo>
                    <a:pt x="474977" y="208345"/>
                    <a:pt x="475944" y="201905"/>
                    <a:pt x="475944" y="195142"/>
                  </a:cubicBezTo>
                  <a:cubicBezTo>
                    <a:pt x="475621" y="146518"/>
                    <a:pt x="436014" y="107232"/>
                    <a:pt x="387389" y="107554"/>
                  </a:cubicBezTo>
                  <a:cubicBezTo>
                    <a:pt x="338764" y="107876"/>
                    <a:pt x="299799" y="147484"/>
                    <a:pt x="299799" y="196108"/>
                  </a:cubicBezTo>
                  <a:cubicBezTo>
                    <a:pt x="299799" y="210921"/>
                    <a:pt x="303986" y="224446"/>
                    <a:pt x="310427" y="236683"/>
                  </a:cubicBezTo>
                  <a:lnTo>
                    <a:pt x="172604" y="341982"/>
                  </a:lnTo>
                  <a:cubicBezTo>
                    <a:pt x="156824" y="327169"/>
                    <a:pt x="135249" y="317831"/>
                    <a:pt x="111743" y="317831"/>
                  </a:cubicBezTo>
                  <a:cubicBezTo>
                    <a:pt x="63118" y="318153"/>
                    <a:pt x="23831" y="357761"/>
                    <a:pt x="24153" y="406385"/>
                  </a:cubicBezTo>
                  <a:cubicBezTo>
                    <a:pt x="24476" y="455010"/>
                    <a:pt x="64083" y="494296"/>
                    <a:pt x="112708" y="493974"/>
                  </a:cubicBezTo>
                  <a:close/>
                  <a:moveTo>
                    <a:pt x="948019" y="52811"/>
                  </a:moveTo>
                  <a:cubicBezTo>
                    <a:pt x="980866" y="52489"/>
                    <a:pt x="1007594" y="79216"/>
                    <a:pt x="1007916" y="112062"/>
                  </a:cubicBezTo>
                  <a:cubicBezTo>
                    <a:pt x="1008236" y="144908"/>
                    <a:pt x="981510" y="171635"/>
                    <a:pt x="948664" y="171957"/>
                  </a:cubicBezTo>
                  <a:cubicBezTo>
                    <a:pt x="915818" y="172279"/>
                    <a:pt x="889092" y="145552"/>
                    <a:pt x="888769" y="112706"/>
                  </a:cubicBezTo>
                  <a:cubicBezTo>
                    <a:pt x="888447" y="79860"/>
                    <a:pt x="915175" y="53133"/>
                    <a:pt x="948019" y="52811"/>
                  </a:cubicBezTo>
                  <a:close/>
                  <a:moveTo>
                    <a:pt x="666899" y="248597"/>
                  </a:moveTo>
                  <a:cubicBezTo>
                    <a:pt x="699746" y="248275"/>
                    <a:pt x="726472" y="275002"/>
                    <a:pt x="726794" y="307848"/>
                  </a:cubicBezTo>
                  <a:cubicBezTo>
                    <a:pt x="727116" y="340694"/>
                    <a:pt x="700388" y="367421"/>
                    <a:pt x="667544" y="367743"/>
                  </a:cubicBezTo>
                  <a:cubicBezTo>
                    <a:pt x="634698" y="368065"/>
                    <a:pt x="607970" y="341338"/>
                    <a:pt x="607647" y="308492"/>
                  </a:cubicBezTo>
                  <a:cubicBezTo>
                    <a:pt x="607647" y="275647"/>
                    <a:pt x="634375" y="248919"/>
                    <a:pt x="666899" y="248597"/>
                  </a:cubicBezTo>
                  <a:close/>
                  <a:moveTo>
                    <a:pt x="387067" y="136535"/>
                  </a:moveTo>
                  <a:cubicBezTo>
                    <a:pt x="419913" y="136213"/>
                    <a:pt x="446639" y="162941"/>
                    <a:pt x="446961" y="195786"/>
                  </a:cubicBezTo>
                  <a:cubicBezTo>
                    <a:pt x="447284" y="228632"/>
                    <a:pt x="420556" y="255359"/>
                    <a:pt x="387711" y="255681"/>
                  </a:cubicBezTo>
                  <a:cubicBezTo>
                    <a:pt x="354865" y="256003"/>
                    <a:pt x="328137" y="229276"/>
                    <a:pt x="327815" y="196430"/>
                  </a:cubicBezTo>
                  <a:cubicBezTo>
                    <a:pt x="327815" y="163585"/>
                    <a:pt x="354220" y="136535"/>
                    <a:pt x="387067" y="136535"/>
                  </a:cubicBezTo>
                  <a:close/>
                  <a:moveTo>
                    <a:pt x="111743" y="346490"/>
                  </a:moveTo>
                  <a:cubicBezTo>
                    <a:pt x="144587" y="346168"/>
                    <a:pt x="171315" y="372895"/>
                    <a:pt x="171637" y="405741"/>
                  </a:cubicBezTo>
                  <a:cubicBezTo>
                    <a:pt x="171960" y="438587"/>
                    <a:pt x="145232" y="465314"/>
                    <a:pt x="112385" y="465636"/>
                  </a:cubicBezTo>
                  <a:cubicBezTo>
                    <a:pt x="79541" y="465958"/>
                    <a:pt x="52813" y="439231"/>
                    <a:pt x="52491" y="406385"/>
                  </a:cubicBezTo>
                  <a:cubicBezTo>
                    <a:pt x="52491" y="373540"/>
                    <a:pt x="78896" y="346812"/>
                    <a:pt x="111743" y="346490"/>
                  </a:cubicBezTo>
                  <a:close/>
                </a:path>
              </a:pathLst>
            </a:custGeom>
            <a:grpFill/>
            <a:ln w="9525" cap="flat">
              <a:noFill/>
              <a:prstDash val="solid"/>
              <a:miter/>
            </a:ln>
          </p:spPr>
          <p:txBody>
            <a:bodyPr rtlCol="0" anchor="ctr"/>
            <a:lstStyle/>
            <a:p>
              <a:endParaRPr lang="en-US" sz="1200"/>
            </a:p>
          </p:txBody>
        </p:sp>
      </p:grpSp>
      <p:sp>
        <p:nvSpPr>
          <p:cNvPr id="4" name="Rectangle 3">
            <a:extLst>
              <a:ext uri="{FF2B5EF4-FFF2-40B4-BE49-F238E27FC236}">
                <a16:creationId xmlns:a16="http://schemas.microsoft.com/office/drawing/2014/main" id="{53D2F4CE-09E3-D1C9-2099-B428ACD9FCA0}"/>
              </a:ext>
            </a:extLst>
          </p:cNvPr>
          <p:cNvSpPr/>
          <p:nvPr/>
        </p:nvSpPr>
        <p:spPr>
          <a:xfrm>
            <a:off x="338594" y="4320319"/>
            <a:ext cx="1993545" cy="1077218"/>
          </a:xfrm>
          <a:prstGeom prst="rect">
            <a:avLst/>
          </a:prstGeom>
        </p:spPr>
        <p:txBody>
          <a:bodyPr wrap="square">
            <a:spAutoFit/>
          </a:bodyPr>
          <a:lstStyle/>
          <a:p>
            <a:r>
              <a:rPr lang="en-US" sz="1600" b="1" dirty="0">
                <a:solidFill>
                  <a:srgbClr val="995DB3"/>
                </a:solidFill>
              </a:rPr>
              <a:t>Lorem Ipsum</a:t>
            </a:r>
            <a:r>
              <a:rPr lang="en-US" sz="1600" dirty="0">
                <a:solidFill>
                  <a:srgbClr val="995DB3"/>
                </a:solidFill>
              </a:rPr>
              <a:t> </a:t>
            </a:r>
            <a:r>
              <a:rPr lang="en-US" sz="1600" dirty="0"/>
              <a:t>is simply dummy text of the printing and typesetting industry. </a:t>
            </a:r>
          </a:p>
        </p:txBody>
      </p:sp>
      <p:sp>
        <p:nvSpPr>
          <p:cNvPr id="5" name="Rectangle 4">
            <a:extLst>
              <a:ext uri="{FF2B5EF4-FFF2-40B4-BE49-F238E27FC236}">
                <a16:creationId xmlns:a16="http://schemas.microsoft.com/office/drawing/2014/main" id="{232B6709-3726-AFEC-C4AD-0F1768C4E37E}"/>
              </a:ext>
            </a:extLst>
          </p:cNvPr>
          <p:cNvSpPr/>
          <p:nvPr/>
        </p:nvSpPr>
        <p:spPr>
          <a:xfrm>
            <a:off x="2236928" y="1697227"/>
            <a:ext cx="1993545" cy="1077218"/>
          </a:xfrm>
          <a:prstGeom prst="rect">
            <a:avLst/>
          </a:prstGeom>
        </p:spPr>
        <p:txBody>
          <a:bodyPr wrap="square">
            <a:spAutoFit/>
          </a:bodyPr>
          <a:lstStyle/>
          <a:p>
            <a:r>
              <a:rPr lang="en-US" sz="1600" b="1" dirty="0">
                <a:solidFill>
                  <a:srgbClr val="419CCC"/>
                </a:solidFill>
              </a:rPr>
              <a:t>Lorem Ipsum</a:t>
            </a:r>
            <a:r>
              <a:rPr lang="en-US" sz="1600" dirty="0">
                <a:solidFill>
                  <a:srgbClr val="419CCC"/>
                </a:solidFill>
              </a:rPr>
              <a:t> </a:t>
            </a:r>
            <a:r>
              <a:rPr lang="en-US" sz="1600" dirty="0"/>
              <a:t>is simply dummy text of the printing and typesetting industry. </a:t>
            </a:r>
          </a:p>
        </p:txBody>
      </p:sp>
      <p:sp>
        <p:nvSpPr>
          <p:cNvPr id="6" name="Rectangle 5">
            <a:extLst>
              <a:ext uri="{FF2B5EF4-FFF2-40B4-BE49-F238E27FC236}">
                <a16:creationId xmlns:a16="http://schemas.microsoft.com/office/drawing/2014/main" id="{756E543B-A519-FFB3-F27D-B3FD26DD77E6}"/>
              </a:ext>
            </a:extLst>
          </p:cNvPr>
          <p:cNvSpPr/>
          <p:nvPr/>
        </p:nvSpPr>
        <p:spPr>
          <a:xfrm>
            <a:off x="4044969" y="4320319"/>
            <a:ext cx="1993545" cy="1077218"/>
          </a:xfrm>
          <a:prstGeom prst="rect">
            <a:avLst/>
          </a:prstGeom>
        </p:spPr>
        <p:txBody>
          <a:bodyPr wrap="square">
            <a:spAutoFit/>
          </a:bodyPr>
          <a:lstStyle/>
          <a:p>
            <a:r>
              <a:rPr lang="en-US" sz="1600" b="1" dirty="0">
                <a:solidFill>
                  <a:srgbClr val="FFA826"/>
                </a:solidFill>
              </a:rPr>
              <a:t>Lorem Ipsum</a:t>
            </a:r>
            <a:r>
              <a:rPr lang="en-US" sz="1600" dirty="0">
                <a:solidFill>
                  <a:srgbClr val="FFA826"/>
                </a:solidFill>
              </a:rPr>
              <a:t> </a:t>
            </a:r>
            <a:r>
              <a:rPr lang="en-US" sz="1600" dirty="0"/>
              <a:t>is simply dummy text of the printing and typesetting industry. </a:t>
            </a:r>
          </a:p>
        </p:txBody>
      </p:sp>
      <p:sp>
        <p:nvSpPr>
          <p:cNvPr id="7" name="Rectangle 6">
            <a:extLst>
              <a:ext uri="{FF2B5EF4-FFF2-40B4-BE49-F238E27FC236}">
                <a16:creationId xmlns:a16="http://schemas.microsoft.com/office/drawing/2014/main" id="{A7711CB7-B3B1-EAE5-58DB-AACDCF90DD7F}"/>
              </a:ext>
            </a:extLst>
          </p:cNvPr>
          <p:cNvSpPr/>
          <p:nvPr/>
        </p:nvSpPr>
        <p:spPr>
          <a:xfrm>
            <a:off x="5930699" y="1697227"/>
            <a:ext cx="1993545" cy="1077218"/>
          </a:xfrm>
          <a:prstGeom prst="rect">
            <a:avLst/>
          </a:prstGeom>
        </p:spPr>
        <p:txBody>
          <a:bodyPr wrap="square">
            <a:spAutoFit/>
          </a:bodyPr>
          <a:lstStyle/>
          <a:p>
            <a:r>
              <a:rPr lang="en-US" sz="1600" b="1" dirty="0">
                <a:solidFill>
                  <a:srgbClr val="00BAB5"/>
                </a:solidFill>
              </a:rPr>
              <a:t>Lorem Ipsum</a:t>
            </a:r>
            <a:r>
              <a:rPr lang="en-US" sz="1600" dirty="0">
                <a:solidFill>
                  <a:srgbClr val="00BAB5"/>
                </a:solidFill>
              </a:rPr>
              <a:t> </a:t>
            </a:r>
            <a:r>
              <a:rPr lang="en-US" sz="1600" dirty="0"/>
              <a:t>is simply dummy text of the printing and typesetting industry. </a:t>
            </a:r>
          </a:p>
        </p:txBody>
      </p:sp>
      <p:sp>
        <p:nvSpPr>
          <p:cNvPr id="8" name="Rectangle 7">
            <a:extLst>
              <a:ext uri="{FF2B5EF4-FFF2-40B4-BE49-F238E27FC236}">
                <a16:creationId xmlns:a16="http://schemas.microsoft.com/office/drawing/2014/main" id="{6C84B6D0-696F-78F5-D29A-94321DE942B7}"/>
              </a:ext>
            </a:extLst>
          </p:cNvPr>
          <p:cNvSpPr/>
          <p:nvPr/>
        </p:nvSpPr>
        <p:spPr>
          <a:xfrm>
            <a:off x="7799027" y="4320319"/>
            <a:ext cx="1993545" cy="1077218"/>
          </a:xfrm>
          <a:prstGeom prst="rect">
            <a:avLst/>
          </a:prstGeom>
        </p:spPr>
        <p:txBody>
          <a:bodyPr wrap="square">
            <a:spAutoFit/>
          </a:bodyPr>
          <a:lstStyle/>
          <a:p>
            <a:r>
              <a:rPr lang="en-US" sz="1600" b="1" dirty="0">
                <a:solidFill>
                  <a:srgbClr val="FF8026"/>
                </a:solidFill>
              </a:rPr>
              <a:t>Lorem Ipsum</a:t>
            </a:r>
            <a:r>
              <a:rPr lang="en-US" sz="1600" dirty="0">
                <a:solidFill>
                  <a:srgbClr val="FF8026"/>
                </a:solidFill>
              </a:rPr>
              <a:t> </a:t>
            </a:r>
            <a:r>
              <a:rPr lang="en-US" sz="1600" dirty="0"/>
              <a:t>is simply dummy text of the printing and typesetting industry. </a:t>
            </a:r>
          </a:p>
        </p:txBody>
      </p:sp>
      <p:sp>
        <p:nvSpPr>
          <p:cNvPr id="9" name="Rectangle 8">
            <a:extLst>
              <a:ext uri="{FF2B5EF4-FFF2-40B4-BE49-F238E27FC236}">
                <a16:creationId xmlns:a16="http://schemas.microsoft.com/office/drawing/2014/main" id="{FA7A016C-FCC3-F0A4-4508-13F1DC7B8E12}"/>
              </a:ext>
            </a:extLst>
          </p:cNvPr>
          <p:cNvSpPr/>
          <p:nvPr/>
        </p:nvSpPr>
        <p:spPr>
          <a:xfrm>
            <a:off x="9743184" y="1697227"/>
            <a:ext cx="1993545" cy="1077218"/>
          </a:xfrm>
          <a:prstGeom prst="rect">
            <a:avLst/>
          </a:prstGeom>
        </p:spPr>
        <p:txBody>
          <a:bodyPr wrap="square">
            <a:spAutoFit/>
          </a:bodyPr>
          <a:lstStyle/>
          <a:p>
            <a:r>
              <a:rPr lang="en-US" sz="1600" b="1" dirty="0">
                <a:solidFill>
                  <a:srgbClr val="F26363"/>
                </a:solidFill>
              </a:rPr>
              <a:t>Lorem Ipsum</a:t>
            </a:r>
            <a:r>
              <a:rPr lang="en-US" sz="1600" dirty="0">
                <a:solidFill>
                  <a:srgbClr val="F26363"/>
                </a:solidFill>
              </a:rPr>
              <a:t> </a:t>
            </a:r>
            <a:r>
              <a:rPr lang="en-US" sz="1600" dirty="0"/>
              <a:t>is simply dummy text of the printing and typesetting industry. </a:t>
            </a:r>
          </a:p>
        </p:txBody>
      </p:sp>
    </p:spTree>
    <p:extLst>
      <p:ext uri="{BB962C8B-B14F-4D97-AF65-F5344CB8AC3E}">
        <p14:creationId xmlns:p14="http://schemas.microsoft.com/office/powerpoint/2010/main" val="202360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Shape 6">
            <a:extLst>
              <a:ext uri="{FF2B5EF4-FFF2-40B4-BE49-F238E27FC236}">
                <a16:creationId xmlns:a16="http://schemas.microsoft.com/office/drawing/2014/main" id="{78682CBD-30C8-3713-D7ED-4086EC3C503F}"/>
              </a:ext>
            </a:extLst>
          </p:cNvPr>
          <p:cNvSpPr/>
          <p:nvPr/>
        </p:nvSpPr>
        <p:spPr>
          <a:xfrm>
            <a:off x="39163" y="3071681"/>
            <a:ext cx="11926249" cy="2407824"/>
          </a:xfrm>
          <a:custGeom>
            <a:avLst/>
            <a:gdLst>
              <a:gd name="connsiteX0" fmla="*/ 15561437 w 22967746"/>
              <a:gd name="connsiteY0" fmla="*/ 4631588 h 4637021"/>
              <a:gd name="connsiteX1" fmla="*/ 13259228 w 22967746"/>
              <a:gd name="connsiteY1" fmla="*/ 2329379 h 4637021"/>
              <a:gd name="connsiteX2" fmla="*/ 11508391 w 22967746"/>
              <a:gd name="connsiteY2" fmla="*/ 578179 h 4637021"/>
              <a:gd name="connsiteX3" fmla="*/ 9757191 w 22967746"/>
              <a:gd name="connsiteY3" fmla="*/ 2329379 h 4637021"/>
              <a:gd name="connsiteX4" fmla="*/ 7454982 w 22967746"/>
              <a:gd name="connsiteY4" fmla="*/ 4631588 h 4637021"/>
              <a:gd name="connsiteX5" fmla="*/ 5152773 w 22967746"/>
              <a:gd name="connsiteY5" fmla="*/ 2329379 h 4637021"/>
              <a:gd name="connsiteX6" fmla="*/ 3401573 w 22967746"/>
              <a:gd name="connsiteY6" fmla="*/ 578179 h 4637021"/>
              <a:gd name="connsiteX7" fmla="*/ 1690947 w 22967746"/>
              <a:gd name="connsiteY7" fmla="*/ 1952259 h 4637021"/>
              <a:gd name="connsiteX8" fmla="*/ 879106 w 22967746"/>
              <a:gd name="connsiteY8" fmla="*/ 2604702 h 4637021"/>
              <a:gd name="connsiteX9" fmla="*/ 312157 w 22967746"/>
              <a:gd name="connsiteY9" fmla="*/ 2604702 h 4637021"/>
              <a:gd name="connsiteX10" fmla="*/ 27777 w 22967746"/>
              <a:gd name="connsiteY10" fmla="*/ 2347492 h 4637021"/>
              <a:gd name="connsiteX11" fmla="*/ 302738 w 22967746"/>
              <a:gd name="connsiteY11" fmla="*/ 2053694 h 4637021"/>
              <a:gd name="connsiteX12" fmla="*/ 879106 w 22967746"/>
              <a:gd name="connsiteY12" fmla="*/ 2053694 h 4637021"/>
              <a:gd name="connsiteX13" fmla="*/ 1152617 w 22967746"/>
              <a:gd name="connsiteY13" fmla="*/ 1834522 h 4637021"/>
              <a:gd name="connsiteX14" fmla="*/ 3401211 w 22967746"/>
              <a:gd name="connsiteY14" fmla="*/ 27170 h 4637021"/>
              <a:gd name="connsiteX15" fmla="*/ 5703419 w 22967746"/>
              <a:gd name="connsiteY15" fmla="*/ 2329379 h 4637021"/>
              <a:gd name="connsiteX16" fmla="*/ 7454619 w 22967746"/>
              <a:gd name="connsiteY16" fmla="*/ 4080217 h 4637021"/>
              <a:gd name="connsiteX17" fmla="*/ 9205820 w 22967746"/>
              <a:gd name="connsiteY17" fmla="*/ 2329379 h 4637021"/>
              <a:gd name="connsiteX18" fmla="*/ 11508028 w 22967746"/>
              <a:gd name="connsiteY18" fmla="*/ 27170 h 4637021"/>
              <a:gd name="connsiteX19" fmla="*/ 13810237 w 22967746"/>
              <a:gd name="connsiteY19" fmla="*/ 2329379 h 4637021"/>
              <a:gd name="connsiteX20" fmla="*/ 15561437 w 22967746"/>
              <a:gd name="connsiteY20" fmla="*/ 4080217 h 4637021"/>
              <a:gd name="connsiteX21" fmla="*/ 17312274 w 22967746"/>
              <a:gd name="connsiteY21" fmla="*/ 2329379 h 4637021"/>
              <a:gd name="connsiteX22" fmla="*/ 19614482 w 22967746"/>
              <a:gd name="connsiteY22" fmla="*/ 27170 h 4637021"/>
              <a:gd name="connsiteX23" fmla="*/ 21863076 w 22967746"/>
              <a:gd name="connsiteY23" fmla="*/ 1834522 h 4637021"/>
              <a:gd name="connsiteX24" fmla="*/ 22136588 w 22967746"/>
              <a:gd name="connsiteY24" fmla="*/ 2053694 h 4637021"/>
              <a:gd name="connsiteX25" fmla="*/ 22361918 w 22967746"/>
              <a:gd name="connsiteY25" fmla="*/ 2053694 h 4637021"/>
              <a:gd name="connsiteX26" fmla="*/ 22476394 w 22967746"/>
              <a:gd name="connsiteY26" fmla="*/ 2080139 h 4637021"/>
              <a:gd name="connsiteX27" fmla="*/ 22930316 w 22967746"/>
              <a:gd name="connsiteY27" fmla="*/ 2301122 h 4637021"/>
              <a:gd name="connsiteX28" fmla="*/ 22930316 w 22967746"/>
              <a:gd name="connsiteY28" fmla="*/ 2357273 h 4637021"/>
              <a:gd name="connsiteX29" fmla="*/ 22476394 w 22967746"/>
              <a:gd name="connsiteY29" fmla="*/ 2578256 h 4637021"/>
              <a:gd name="connsiteX30" fmla="*/ 22361918 w 22967746"/>
              <a:gd name="connsiteY30" fmla="*/ 2604702 h 4637021"/>
              <a:gd name="connsiteX31" fmla="*/ 22136588 w 22967746"/>
              <a:gd name="connsiteY31" fmla="*/ 2604702 h 4637021"/>
              <a:gd name="connsiteX32" fmla="*/ 21324748 w 22967746"/>
              <a:gd name="connsiteY32" fmla="*/ 1952259 h 4637021"/>
              <a:gd name="connsiteX33" fmla="*/ 19614120 w 22967746"/>
              <a:gd name="connsiteY33" fmla="*/ 578179 h 4637021"/>
              <a:gd name="connsiteX34" fmla="*/ 17862922 w 22967746"/>
              <a:gd name="connsiteY34" fmla="*/ 2329379 h 4637021"/>
              <a:gd name="connsiteX35" fmla="*/ 15561437 w 22967746"/>
              <a:gd name="connsiteY35" fmla="*/ 4631588 h 46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967746" h="4637021">
                <a:moveTo>
                  <a:pt x="15561437" y="4631588"/>
                </a:moveTo>
                <a:cubicBezTo>
                  <a:pt x="14292052" y="4631588"/>
                  <a:pt x="13259228" y="3598763"/>
                  <a:pt x="13259228" y="2329379"/>
                </a:cubicBezTo>
                <a:cubicBezTo>
                  <a:pt x="13259228" y="1363936"/>
                  <a:pt x="12473833" y="578179"/>
                  <a:pt x="11508391" y="578179"/>
                </a:cubicBezTo>
                <a:cubicBezTo>
                  <a:pt x="10542948" y="578179"/>
                  <a:pt x="9757191" y="1363574"/>
                  <a:pt x="9757191" y="2329379"/>
                </a:cubicBezTo>
                <a:cubicBezTo>
                  <a:pt x="9757191" y="3598763"/>
                  <a:pt x="8724366" y="4631588"/>
                  <a:pt x="7454982" y="4631588"/>
                </a:cubicBezTo>
                <a:cubicBezTo>
                  <a:pt x="6185597" y="4631588"/>
                  <a:pt x="5152773" y="3598763"/>
                  <a:pt x="5152773" y="2329379"/>
                </a:cubicBezTo>
                <a:cubicBezTo>
                  <a:pt x="5152773" y="1363936"/>
                  <a:pt x="4367378" y="578179"/>
                  <a:pt x="3401573" y="578179"/>
                </a:cubicBezTo>
                <a:cubicBezTo>
                  <a:pt x="2585022" y="578179"/>
                  <a:pt x="1865559" y="1155995"/>
                  <a:pt x="1690947" y="1952259"/>
                </a:cubicBezTo>
                <a:cubicBezTo>
                  <a:pt x="1607987" y="2330103"/>
                  <a:pt x="1266732" y="2604702"/>
                  <a:pt x="879106" y="2604702"/>
                </a:cubicBezTo>
                <a:lnTo>
                  <a:pt x="312157" y="2604702"/>
                </a:lnTo>
                <a:cubicBezTo>
                  <a:pt x="165439" y="2604702"/>
                  <a:pt x="37196" y="2493848"/>
                  <a:pt x="27777" y="2347492"/>
                </a:cubicBezTo>
                <a:cubicBezTo>
                  <a:pt x="17272" y="2187008"/>
                  <a:pt x="144427" y="2053694"/>
                  <a:pt x="302738" y="2053694"/>
                </a:cubicBezTo>
                <a:lnTo>
                  <a:pt x="879106" y="2053694"/>
                </a:lnTo>
                <a:cubicBezTo>
                  <a:pt x="1009884" y="2053694"/>
                  <a:pt x="1124723" y="1961315"/>
                  <a:pt x="1152617" y="1834522"/>
                </a:cubicBezTo>
                <a:cubicBezTo>
                  <a:pt x="1381933" y="787207"/>
                  <a:pt x="2327813" y="27170"/>
                  <a:pt x="3401211" y="27170"/>
                </a:cubicBezTo>
                <a:cubicBezTo>
                  <a:pt x="4670595" y="27170"/>
                  <a:pt x="5703419" y="1059994"/>
                  <a:pt x="5703419" y="2329379"/>
                </a:cubicBezTo>
                <a:cubicBezTo>
                  <a:pt x="5703419" y="3294821"/>
                  <a:pt x="6488815" y="4080217"/>
                  <a:pt x="7454619" y="4080217"/>
                </a:cubicBezTo>
                <a:cubicBezTo>
                  <a:pt x="8420062" y="4080217"/>
                  <a:pt x="9205820" y="3294821"/>
                  <a:pt x="9205820" y="2329379"/>
                </a:cubicBezTo>
                <a:cubicBezTo>
                  <a:pt x="9205820" y="1059994"/>
                  <a:pt x="10238643" y="27170"/>
                  <a:pt x="11508028" y="27170"/>
                </a:cubicBezTo>
                <a:cubicBezTo>
                  <a:pt x="12777413" y="27170"/>
                  <a:pt x="13810237" y="1059994"/>
                  <a:pt x="13810237" y="2329379"/>
                </a:cubicBezTo>
                <a:cubicBezTo>
                  <a:pt x="13810237" y="3294821"/>
                  <a:pt x="14595632" y="4080217"/>
                  <a:pt x="15561437" y="4080217"/>
                </a:cubicBezTo>
                <a:cubicBezTo>
                  <a:pt x="16526879" y="4080217"/>
                  <a:pt x="17312274" y="3294821"/>
                  <a:pt x="17312274" y="2329379"/>
                </a:cubicBezTo>
                <a:cubicBezTo>
                  <a:pt x="17312274" y="1059994"/>
                  <a:pt x="18345100" y="27170"/>
                  <a:pt x="19614482" y="27170"/>
                </a:cubicBezTo>
                <a:cubicBezTo>
                  <a:pt x="20687882" y="27170"/>
                  <a:pt x="21633760" y="787207"/>
                  <a:pt x="21863076" y="1834522"/>
                </a:cubicBezTo>
                <a:cubicBezTo>
                  <a:pt x="21890972" y="1961677"/>
                  <a:pt x="22005810" y="2053694"/>
                  <a:pt x="22136588" y="2053694"/>
                </a:cubicBezTo>
                <a:lnTo>
                  <a:pt x="22361918" y="2053694"/>
                </a:lnTo>
                <a:cubicBezTo>
                  <a:pt x="22401768" y="2053694"/>
                  <a:pt x="22440892" y="2062750"/>
                  <a:pt x="22476394" y="2080139"/>
                </a:cubicBezTo>
                <a:lnTo>
                  <a:pt x="22930316" y="2301122"/>
                </a:lnTo>
                <a:cubicBezTo>
                  <a:pt x="22953862" y="2312714"/>
                  <a:pt x="22953862" y="2346043"/>
                  <a:pt x="22930316" y="2357273"/>
                </a:cubicBezTo>
                <a:lnTo>
                  <a:pt x="22476394" y="2578256"/>
                </a:lnTo>
                <a:cubicBezTo>
                  <a:pt x="22440530" y="2595645"/>
                  <a:pt x="22401404" y="2604702"/>
                  <a:pt x="22361918" y="2604702"/>
                </a:cubicBezTo>
                <a:lnTo>
                  <a:pt x="22136588" y="2604702"/>
                </a:lnTo>
                <a:cubicBezTo>
                  <a:pt x="21748964" y="2604702"/>
                  <a:pt x="21407344" y="2330466"/>
                  <a:pt x="21324748" y="1952259"/>
                </a:cubicBezTo>
                <a:cubicBezTo>
                  <a:pt x="21150134" y="1155995"/>
                  <a:pt x="20431034" y="578179"/>
                  <a:pt x="19614120" y="578179"/>
                </a:cubicBezTo>
                <a:cubicBezTo>
                  <a:pt x="18648680" y="578179"/>
                  <a:pt x="17862922" y="1363574"/>
                  <a:pt x="17862922" y="2329379"/>
                </a:cubicBezTo>
                <a:cubicBezTo>
                  <a:pt x="17863282" y="3598763"/>
                  <a:pt x="16830460" y="4631588"/>
                  <a:pt x="15561437" y="4631588"/>
                </a:cubicBezTo>
                <a:close/>
              </a:path>
            </a:pathLst>
          </a:custGeom>
          <a:solidFill>
            <a:schemeClr val="bg1">
              <a:lumMod val="95000"/>
            </a:schemeClr>
          </a:solidFill>
          <a:ln w="9525" cap="flat">
            <a:noFill/>
            <a:prstDash val="solid"/>
            <a:miter/>
          </a:ln>
        </p:spPr>
        <p:txBody>
          <a:bodyPr rtlCol="0" anchor="ctr"/>
          <a:lstStyle/>
          <a:p>
            <a:endParaRPr lang="en-US" sz="1200"/>
          </a:p>
        </p:txBody>
      </p:sp>
      <p:sp>
        <p:nvSpPr>
          <p:cNvPr id="4" name="Freeform: Shape 7">
            <a:extLst>
              <a:ext uri="{FF2B5EF4-FFF2-40B4-BE49-F238E27FC236}">
                <a16:creationId xmlns:a16="http://schemas.microsoft.com/office/drawing/2014/main" id="{A59AD5A6-7D76-495F-2BD2-5B9622CB3042}"/>
              </a:ext>
            </a:extLst>
          </p:cNvPr>
          <p:cNvSpPr/>
          <p:nvPr/>
        </p:nvSpPr>
        <p:spPr>
          <a:xfrm>
            <a:off x="0" y="3032518"/>
            <a:ext cx="12001494" cy="2238523"/>
          </a:xfrm>
          <a:custGeom>
            <a:avLst/>
            <a:gdLst>
              <a:gd name="connsiteX0" fmla="*/ 105734 w 23112653"/>
              <a:gd name="connsiteY0" fmla="*/ 2438853 h 4310980"/>
              <a:gd name="connsiteX1" fmla="*/ 378883 w 23112653"/>
              <a:gd name="connsiteY1" fmla="*/ 2198307 h 4310980"/>
              <a:gd name="connsiteX2" fmla="*/ 955250 w 23112653"/>
              <a:gd name="connsiteY2" fmla="*/ 2198307 h 4310980"/>
              <a:gd name="connsiteX3" fmla="*/ 1228762 w 23112653"/>
              <a:gd name="connsiteY3" fmla="*/ 1979135 h 4310980"/>
              <a:gd name="connsiteX4" fmla="*/ 3477355 w 23112653"/>
              <a:gd name="connsiteY4" fmla="*/ 171783 h 4310980"/>
              <a:gd name="connsiteX5" fmla="*/ 5779564 w 23112653"/>
              <a:gd name="connsiteY5" fmla="*/ 2473993 h 4310980"/>
              <a:gd name="connsiteX6" fmla="*/ 7530764 w 23112653"/>
              <a:gd name="connsiteY6" fmla="*/ 4224830 h 4310980"/>
              <a:gd name="connsiteX7" fmla="*/ 9281964 w 23112653"/>
              <a:gd name="connsiteY7" fmla="*/ 2473993 h 4310980"/>
              <a:gd name="connsiteX8" fmla="*/ 11584173 w 23112653"/>
              <a:gd name="connsiteY8" fmla="*/ 171783 h 4310980"/>
              <a:gd name="connsiteX9" fmla="*/ 13886382 w 23112653"/>
              <a:gd name="connsiteY9" fmla="*/ 2473993 h 4310980"/>
              <a:gd name="connsiteX10" fmla="*/ 15637582 w 23112653"/>
              <a:gd name="connsiteY10" fmla="*/ 4224830 h 4310980"/>
              <a:gd name="connsiteX11" fmla="*/ 17388420 w 23112653"/>
              <a:gd name="connsiteY11" fmla="*/ 2473993 h 4310980"/>
              <a:gd name="connsiteX12" fmla="*/ 19690628 w 23112653"/>
              <a:gd name="connsiteY12" fmla="*/ 171783 h 4310980"/>
              <a:gd name="connsiteX13" fmla="*/ 21939222 w 23112653"/>
              <a:gd name="connsiteY13" fmla="*/ 1979135 h 4310980"/>
              <a:gd name="connsiteX14" fmla="*/ 22212734 w 23112653"/>
              <a:gd name="connsiteY14" fmla="*/ 2198307 h 4310980"/>
              <a:gd name="connsiteX15" fmla="*/ 22438064 w 23112653"/>
              <a:gd name="connsiteY15" fmla="*/ 2198307 h 4310980"/>
              <a:gd name="connsiteX16" fmla="*/ 22552540 w 23112653"/>
              <a:gd name="connsiteY16" fmla="*/ 2224753 h 4310980"/>
              <a:gd name="connsiteX17" fmla="*/ 22993782 w 23112653"/>
              <a:gd name="connsiteY17" fmla="*/ 2439577 h 4310980"/>
              <a:gd name="connsiteX18" fmla="*/ 23006822 w 23112653"/>
              <a:gd name="connsiteY18" fmla="*/ 2433418 h 4310980"/>
              <a:gd name="connsiteX19" fmla="*/ 23006822 w 23112653"/>
              <a:gd name="connsiteY19" fmla="*/ 2377267 h 4310980"/>
              <a:gd name="connsiteX20" fmla="*/ 22552902 w 23112653"/>
              <a:gd name="connsiteY20" fmla="*/ 2156284 h 4310980"/>
              <a:gd name="connsiteX21" fmla="*/ 22438424 w 23112653"/>
              <a:gd name="connsiteY21" fmla="*/ 2129839 h 4310980"/>
              <a:gd name="connsiteX22" fmla="*/ 22213096 w 23112653"/>
              <a:gd name="connsiteY22" fmla="*/ 2129839 h 4310980"/>
              <a:gd name="connsiteX23" fmla="*/ 21939584 w 23112653"/>
              <a:gd name="connsiteY23" fmla="*/ 1910667 h 4310980"/>
              <a:gd name="connsiteX24" fmla="*/ 19690990 w 23112653"/>
              <a:gd name="connsiteY24" fmla="*/ 103315 h 4310980"/>
              <a:gd name="connsiteX25" fmla="*/ 17388782 w 23112653"/>
              <a:gd name="connsiteY25" fmla="*/ 2405524 h 4310980"/>
              <a:gd name="connsiteX26" fmla="*/ 15637944 w 23112653"/>
              <a:gd name="connsiteY26" fmla="*/ 4156362 h 4310980"/>
              <a:gd name="connsiteX27" fmla="*/ 13886744 w 23112653"/>
              <a:gd name="connsiteY27" fmla="*/ 2405524 h 4310980"/>
              <a:gd name="connsiteX28" fmla="*/ 11584535 w 23112653"/>
              <a:gd name="connsiteY28" fmla="*/ 103315 h 4310980"/>
              <a:gd name="connsiteX29" fmla="*/ 9282327 w 23112653"/>
              <a:gd name="connsiteY29" fmla="*/ 2405524 h 4310980"/>
              <a:gd name="connsiteX30" fmla="*/ 7531126 w 23112653"/>
              <a:gd name="connsiteY30" fmla="*/ 4156362 h 4310980"/>
              <a:gd name="connsiteX31" fmla="*/ 5779926 w 23112653"/>
              <a:gd name="connsiteY31" fmla="*/ 2405524 h 4310980"/>
              <a:gd name="connsiteX32" fmla="*/ 3477718 w 23112653"/>
              <a:gd name="connsiteY32" fmla="*/ 103315 h 4310980"/>
              <a:gd name="connsiteX33" fmla="*/ 1229125 w 23112653"/>
              <a:gd name="connsiteY33" fmla="*/ 1910667 h 4310980"/>
              <a:gd name="connsiteX34" fmla="*/ 955613 w 23112653"/>
              <a:gd name="connsiteY34" fmla="*/ 2129839 h 4310980"/>
              <a:gd name="connsiteX35" fmla="*/ 378883 w 23112653"/>
              <a:gd name="connsiteY35" fmla="*/ 2129839 h 4310980"/>
              <a:gd name="connsiteX36" fmla="*/ 103922 w 23112653"/>
              <a:gd name="connsiteY36" fmla="*/ 2423637 h 4310980"/>
              <a:gd name="connsiteX37" fmla="*/ 105734 w 23112653"/>
              <a:gd name="connsiteY37" fmla="*/ 2438853 h 431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3112653" h="4310980">
                <a:moveTo>
                  <a:pt x="105734" y="2438853"/>
                </a:moveTo>
                <a:cubicBezTo>
                  <a:pt x="122760" y="2303002"/>
                  <a:pt x="238323" y="2198307"/>
                  <a:pt x="378883" y="2198307"/>
                </a:cubicBezTo>
                <a:lnTo>
                  <a:pt x="955250" y="2198307"/>
                </a:lnTo>
                <a:cubicBezTo>
                  <a:pt x="1086029" y="2198307"/>
                  <a:pt x="1200868" y="2105929"/>
                  <a:pt x="1228762" y="1979135"/>
                </a:cubicBezTo>
                <a:cubicBezTo>
                  <a:pt x="1458078" y="931820"/>
                  <a:pt x="2403957" y="171783"/>
                  <a:pt x="3477355" y="171783"/>
                </a:cubicBezTo>
                <a:cubicBezTo>
                  <a:pt x="4746740" y="171783"/>
                  <a:pt x="5779564" y="1204608"/>
                  <a:pt x="5779564" y="2473993"/>
                </a:cubicBezTo>
                <a:cubicBezTo>
                  <a:pt x="5779564" y="3439435"/>
                  <a:pt x="6564960" y="4224830"/>
                  <a:pt x="7530764" y="4224830"/>
                </a:cubicBezTo>
                <a:cubicBezTo>
                  <a:pt x="8496206" y="4224830"/>
                  <a:pt x="9281964" y="3439435"/>
                  <a:pt x="9281964" y="2473993"/>
                </a:cubicBezTo>
                <a:cubicBezTo>
                  <a:pt x="9281964" y="1204608"/>
                  <a:pt x="10314788" y="171783"/>
                  <a:pt x="11584173" y="171783"/>
                </a:cubicBezTo>
                <a:cubicBezTo>
                  <a:pt x="12853557" y="171783"/>
                  <a:pt x="13886382" y="1204608"/>
                  <a:pt x="13886382" y="2473993"/>
                </a:cubicBezTo>
                <a:cubicBezTo>
                  <a:pt x="13886382" y="3439435"/>
                  <a:pt x="14671777" y="4224830"/>
                  <a:pt x="15637582" y="4224830"/>
                </a:cubicBezTo>
                <a:cubicBezTo>
                  <a:pt x="16603024" y="4224830"/>
                  <a:pt x="17388420" y="3439435"/>
                  <a:pt x="17388420" y="2473993"/>
                </a:cubicBezTo>
                <a:cubicBezTo>
                  <a:pt x="17388420" y="1204608"/>
                  <a:pt x="18421244" y="171783"/>
                  <a:pt x="19690628" y="171783"/>
                </a:cubicBezTo>
                <a:cubicBezTo>
                  <a:pt x="20764026" y="171783"/>
                  <a:pt x="21709906" y="931820"/>
                  <a:pt x="21939222" y="1979135"/>
                </a:cubicBezTo>
                <a:cubicBezTo>
                  <a:pt x="21967118" y="2106291"/>
                  <a:pt x="22081956" y="2198307"/>
                  <a:pt x="22212734" y="2198307"/>
                </a:cubicBezTo>
                <a:lnTo>
                  <a:pt x="22438064" y="2198307"/>
                </a:lnTo>
                <a:cubicBezTo>
                  <a:pt x="22477914" y="2198307"/>
                  <a:pt x="22517038" y="2207364"/>
                  <a:pt x="22552540" y="2224753"/>
                </a:cubicBezTo>
                <a:lnTo>
                  <a:pt x="22993782" y="2439577"/>
                </a:lnTo>
                <a:lnTo>
                  <a:pt x="23006822" y="2433418"/>
                </a:lnTo>
                <a:cubicBezTo>
                  <a:pt x="23030370" y="2421826"/>
                  <a:pt x="23030370" y="2388497"/>
                  <a:pt x="23006822" y="2377267"/>
                </a:cubicBezTo>
                <a:lnTo>
                  <a:pt x="22552902" y="2156284"/>
                </a:lnTo>
                <a:cubicBezTo>
                  <a:pt x="22517038" y="2138895"/>
                  <a:pt x="22477914" y="2129839"/>
                  <a:pt x="22438424" y="2129839"/>
                </a:cubicBezTo>
                <a:lnTo>
                  <a:pt x="22213096" y="2129839"/>
                </a:lnTo>
                <a:cubicBezTo>
                  <a:pt x="22082318" y="2129839"/>
                  <a:pt x="21967478" y="2037822"/>
                  <a:pt x="21939584" y="1910667"/>
                </a:cubicBezTo>
                <a:cubicBezTo>
                  <a:pt x="21710268" y="863352"/>
                  <a:pt x="20764390" y="103315"/>
                  <a:pt x="19690990" y="103315"/>
                </a:cubicBezTo>
                <a:cubicBezTo>
                  <a:pt x="18421606" y="103315"/>
                  <a:pt x="17388782" y="1136139"/>
                  <a:pt x="17388782" y="2405524"/>
                </a:cubicBezTo>
                <a:cubicBezTo>
                  <a:pt x="17388782" y="3370966"/>
                  <a:pt x="16603386" y="4156362"/>
                  <a:pt x="15637944" y="4156362"/>
                </a:cubicBezTo>
                <a:cubicBezTo>
                  <a:pt x="14672502" y="4156362"/>
                  <a:pt x="13886744" y="3370966"/>
                  <a:pt x="13886744" y="2405524"/>
                </a:cubicBezTo>
                <a:cubicBezTo>
                  <a:pt x="13886744" y="1136139"/>
                  <a:pt x="12853920" y="103315"/>
                  <a:pt x="11584535" y="103315"/>
                </a:cubicBezTo>
                <a:cubicBezTo>
                  <a:pt x="10315151" y="103315"/>
                  <a:pt x="9282327" y="1136139"/>
                  <a:pt x="9282327" y="2405524"/>
                </a:cubicBezTo>
                <a:cubicBezTo>
                  <a:pt x="9282327" y="3370966"/>
                  <a:pt x="8496931" y="4156362"/>
                  <a:pt x="7531126" y="4156362"/>
                </a:cubicBezTo>
                <a:cubicBezTo>
                  <a:pt x="6565684" y="4156362"/>
                  <a:pt x="5779926" y="3370966"/>
                  <a:pt x="5779926" y="2405524"/>
                </a:cubicBezTo>
                <a:cubicBezTo>
                  <a:pt x="5779926" y="1136139"/>
                  <a:pt x="4747103" y="103315"/>
                  <a:pt x="3477718" y="103315"/>
                </a:cubicBezTo>
                <a:cubicBezTo>
                  <a:pt x="2404320" y="103315"/>
                  <a:pt x="1458440" y="863352"/>
                  <a:pt x="1229125" y="1910667"/>
                </a:cubicBezTo>
                <a:cubicBezTo>
                  <a:pt x="1201230" y="2037822"/>
                  <a:pt x="1086029" y="2129839"/>
                  <a:pt x="955613" y="2129839"/>
                </a:cubicBezTo>
                <a:lnTo>
                  <a:pt x="378883" y="2129839"/>
                </a:lnTo>
                <a:cubicBezTo>
                  <a:pt x="220572" y="2129839"/>
                  <a:pt x="93416" y="2263153"/>
                  <a:pt x="103922" y="2423637"/>
                </a:cubicBezTo>
                <a:cubicBezTo>
                  <a:pt x="104284" y="2428347"/>
                  <a:pt x="105009" y="2433781"/>
                  <a:pt x="105734" y="2438853"/>
                </a:cubicBezTo>
                <a:close/>
              </a:path>
            </a:pathLst>
          </a:custGeom>
          <a:solidFill>
            <a:srgbClr val="BBC6CC"/>
          </a:solidFill>
          <a:ln w="36219" cap="flat">
            <a:noFill/>
            <a:prstDash val="solid"/>
            <a:miter/>
          </a:ln>
        </p:spPr>
        <p:txBody>
          <a:bodyPr rtlCol="0" anchor="ctr"/>
          <a:lstStyle/>
          <a:p>
            <a:endParaRPr lang="en-US" sz="1200"/>
          </a:p>
        </p:txBody>
      </p:sp>
      <p:sp>
        <p:nvSpPr>
          <p:cNvPr id="5" name="Freeform: Shape 8">
            <a:extLst>
              <a:ext uri="{FF2B5EF4-FFF2-40B4-BE49-F238E27FC236}">
                <a16:creationId xmlns:a16="http://schemas.microsoft.com/office/drawing/2014/main" id="{9CB77A3D-6EDC-66EB-6756-8FA852DC9449}"/>
              </a:ext>
            </a:extLst>
          </p:cNvPr>
          <p:cNvSpPr/>
          <p:nvPr/>
        </p:nvSpPr>
        <p:spPr>
          <a:xfrm>
            <a:off x="111149" y="3143352"/>
            <a:ext cx="2821668" cy="1222723"/>
          </a:xfrm>
          <a:custGeom>
            <a:avLst/>
            <a:gdLst>
              <a:gd name="connsiteX0" fmla="*/ 5289827 w 5434009"/>
              <a:gd name="connsiteY0" fmla="*/ 2329017 h 2354737"/>
              <a:gd name="connsiteX1" fmla="*/ 5152166 w 5434009"/>
              <a:gd name="connsiteY1" fmla="*/ 2191355 h 2354737"/>
              <a:gd name="connsiteX2" fmla="*/ 3263304 w 5434009"/>
              <a:gd name="connsiteY2" fmla="*/ 302493 h 2354737"/>
              <a:gd name="connsiteX3" fmla="*/ 1418277 w 5434009"/>
              <a:gd name="connsiteY3" fmla="*/ 1784891 h 2354737"/>
              <a:gd name="connsiteX4" fmla="*/ 740837 w 5434009"/>
              <a:gd name="connsiteY4" fmla="*/ 2329017 h 2354737"/>
              <a:gd name="connsiteX5" fmla="*/ 164832 w 5434009"/>
              <a:gd name="connsiteY5" fmla="*/ 2329017 h 2354737"/>
              <a:gd name="connsiteX6" fmla="*/ 27170 w 5434009"/>
              <a:gd name="connsiteY6" fmla="*/ 2191355 h 2354737"/>
              <a:gd name="connsiteX7" fmla="*/ 164832 w 5434009"/>
              <a:gd name="connsiteY7" fmla="*/ 2053694 h 2354737"/>
              <a:gd name="connsiteX8" fmla="*/ 741199 w 5434009"/>
              <a:gd name="connsiteY8" fmla="*/ 2053694 h 2354737"/>
              <a:gd name="connsiteX9" fmla="*/ 1149474 w 5434009"/>
              <a:gd name="connsiteY9" fmla="*/ 1726204 h 2354737"/>
              <a:gd name="connsiteX10" fmla="*/ 3263666 w 5434009"/>
              <a:gd name="connsiteY10" fmla="*/ 27170 h 2354737"/>
              <a:gd name="connsiteX11" fmla="*/ 5427851 w 5434009"/>
              <a:gd name="connsiteY11" fmla="*/ 2191355 h 2354737"/>
              <a:gd name="connsiteX12" fmla="*/ 5289827 w 5434009"/>
              <a:gd name="connsiteY12" fmla="*/ 2329017 h 235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4009" h="2354737">
                <a:moveTo>
                  <a:pt x="5289827" y="2329017"/>
                </a:moveTo>
                <a:cubicBezTo>
                  <a:pt x="5213751" y="2329017"/>
                  <a:pt x="5152166" y="2267431"/>
                  <a:pt x="5152166" y="2191355"/>
                </a:cubicBezTo>
                <a:cubicBezTo>
                  <a:pt x="5152166" y="1149837"/>
                  <a:pt x="4304823" y="302493"/>
                  <a:pt x="3263304" y="302493"/>
                </a:cubicBezTo>
                <a:cubicBezTo>
                  <a:pt x="2382632" y="302493"/>
                  <a:pt x="1606656" y="925955"/>
                  <a:pt x="1418277" y="1784891"/>
                </a:cubicBezTo>
                <a:cubicBezTo>
                  <a:pt x="1349083" y="2100064"/>
                  <a:pt x="1064341" y="2329017"/>
                  <a:pt x="740837" y="2329017"/>
                </a:cubicBezTo>
                <a:lnTo>
                  <a:pt x="164832" y="2329017"/>
                </a:lnTo>
                <a:cubicBezTo>
                  <a:pt x="88756" y="2329017"/>
                  <a:pt x="27170" y="2267431"/>
                  <a:pt x="27170" y="2191355"/>
                </a:cubicBezTo>
                <a:cubicBezTo>
                  <a:pt x="27170" y="2115279"/>
                  <a:pt x="88756" y="2053694"/>
                  <a:pt x="164832" y="2053694"/>
                </a:cubicBezTo>
                <a:lnTo>
                  <a:pt x="741199" y="2053694"/>
                </a:lnTo>
                <a:cubicBezTo>
                  <a:pt x="936099" y="2053694"/>
                  <a:pt x="1107813" y="1916032"/>
                  <a:pt x="1149474" y="1726204"/>
                </a:cubicBezTo>
                <a:cubicBezTo>
                  <a:pt x="1365386" y="741561"/>
                  <a:pt x="2254390" y="27170"/>
                  <a:pt x="3263666" y="27170"/>
                </a:cubicBezTo>
                <a:cubicBezTo>
                  <a:pt x="4456975" y="27170"/>
                  <a:pt x="5427851" y="998047"/>
                  <a:pt x="5427851" y="2191355"/>
                </a:cubicBezTo>
                <a:cubicBezTo>
                  <a:pt x="5427851" y="2267431"/>
                  <a:pt x="5365903" y="2329017"/>
                  <a:pt x="5289827" y="2329017"/>
                </a:cubicBezTo>
                <a:close/>
              </a:path>
            </a:pathLst>
          </a:custGeom>
          <a:solidFill>
            <a:srgbClr val="FF8026"/>
          </a:solidFill>
          <a:ln w="9525" cap="flat">
            <a:noFill/>
            <a:prstDash val="solid"/>
            <a:miter/>
          </a:ln>
        </p:spPr>
        <p:txBody>
          <a:bodyPr rtlCol="0" anchor="ctr"/>
          <a:lstStyle/>
          <a:p>
            <a:endParaRPr lang="en-US" sz="1200"/>
          </a:p>
        </p:txBody>
      </p:sp>
      <p:sp>
        <p:nvSpPr>
          <p:cNvPr id="6" name="Freeform: Shape 9">
            <a:extLst>
              <a:ext uri="{FF2B5EF4-FFF2-40B4-BE49-F238E27FC236}">
                <a16:creationId xmlns:a16="http://schemas.microsoft.com/office/drawing/2014/main" id="{9428BA71-B956-83E6-CE23-7A51497FEF8B}"/>
              </a:ext>
            </a:extLst>
          </p:cNvPr>
          <p:cNvSpPr/>
          <p:nvPr/>
        </p:nvSpPr>
        <p:spPr>
          <a:xfrm>
            <a:off x="1666452" y="3089740"/>
            <a:ext cx="263356" cy="263356"/>
          </a:xfrm>
          <a:custGeom>
            <a:avLst/>
            <a:gdLst>
              <a:gd name="connsiteX0" fmla="*/ 508986 w 507174"/>
              <a:gd name="connsiteY0" fmla="*/ 268078 h 507174"/>
              <a:gd name="connsiteX1" fmla="*/ 268078 w 507174"/>
              <a:gd name="connsiteY1" fmla="*/ 508986 h 507174"/>
              <a:gd name="connsiteX2" fmla="*/ 27170 w 507174"/>
              <a:gd name="connsiteY2" fmla="*/ 268078 h 507174"/>
              <a:gd name="connsiteX3" fmla="*/ 268078 w 507174"/>
              <a:gd name="connsiteY3" fmla="*/ 27170 h 507174"/>
              <a:gd name="connsiteX4" fmla="*/ 508986 w 507174"/>
              <a:gd name="connsiteY4" fmla="*/ 268078 h 50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174" h="507174">
                <a:moveTo>
                  <a:pt x="508986" y="268078"/>
                </a:moveTo>
                <a:cubicBezTo>
                  <a:pt x="508986" y="401127"/>
                  <a:pt x="401127" y="508986"/>
                  <a:pt x="268078" y="508986"/>
                </a:cubicBezTo>
                <a:cubicBezTo>
                  <a:pt x="135028" y="508986"/>
                  <a:pt x="27170" y="401127"/>
                  <a:pt x="27170" y="268078"/>
                </a:cubicBezTo>
                <a:cubicBezTo>
                  <a:pt x="27170" y="135028"/>
                  <a:pt x="135028" y="27170"/>
                  <a:pt x="268078" y="27170"/>
                </a:cubicBezTo>
                <a:cubicBezTo>
                  <a:pt x="401127" y="27170"/>
                  <a:pt x="508986" y="135028"/>
                  <a:pt x="508986" y="268078"/>
                </a:cubicBezTo>
                <a:close/>
              </a:path>
            </a:pathLst>
          </a:custGeom>
          <a:solidFill>
            <a:srgbClr val="FF8026"/>
          </a:solidFill>
          <a:ln w="9525" cap="flat">
            <a:noFill/>
            <a:prstDash val="solid"/>
            <a:miter/>
          </a:ln>
        </p:spPr>
        <p:txBody>
          <a:bodyPr rtlCol="0" anchor="ctr"/>
          <a:lstStyle/>
          <a:p>
            <a:endParaRPr lang="en-US" sz="1200"/>
          </a:p>
        </p:txBody>
      </p:sp>
      <p:sp>
        <p:nvSpPr>
          <p:cNvPr id="7" name="Freeform: Shape 10">
            <a:extLst>
              <a:ext uri="{FF2B5EF4-FFF2-40B4-BE49-F238E27FC236}">
                <a16:creationId xmlns:a16="http://schemas.microsoft.com/office/drawing/2014/main" id="{32EDF4B9-F3B0-D110-7B5D-C0C892D205B8}"/>
              </a:ext>
            </a:extLst>
          </p:cNvPr>
          <p:cNvSpPr/>
          <p:nvPr/>
        </p:nvSpPr>
        <p:spPr>
          <a:xfrm>
            <a:off x="2772358" y="4195645"/>
            <a:ext cx="2257334" cy="1222723"/>
          </a:xfrm>
          <a:custGeom>
            <a:avLst/>
            <a:gdLst>
              <a:gd name="connsiteX0" fmla="*/ 2191355 w 4347207"/>
              <a:gd name="connsiteY0" fmla="*/ 2329016 h 2354737"/>
              <a:gd name="connsiteX1" fmla="*/ 27170 w 4347207"/>
              <a:gd name="connsiteY1" fmla="*/ 164832 h 2354737"/>
              <a:gd name="connsiteX2" fmla="*/ 164832 w 4347207"/>
              <a:gd name="connsiteY2" fmla="*/ 27170 h 2354737"/>
              <a:gd name="connsiteX3" fmla="*/ 302493 w 4347207"/>
              <a:gd name="connsiteY3" fmla="*/ 164832 h 2354737"/>
              <a:gd name="connsiteX4" fmla="*/ 2191355 w 4347207"/>
              <a:gd name="connsiteY4" fmla="*/ 2053694 h 2354737"/>
              <a:gd name="connsiteX5" fmla="*/ 4080217 w 4347207"/>
              <a:gd name="connsiteY5" fmla="*/ 164832 h 2354737"/>
              <a:gd name="connsiteX6" fmla="*/ 4217878 w 4347207"/>
              <a:gd name="connsiteY6" fmla="*/ 27170 h 2354737"/>
              <a:gd name="connsiteX7" fmla="*/ 4355540 w 4347207"/>
              <a:gd name="connsiteY7" fmla="*/ 164832 h 2354737"/>
              <a:gd name="connsiteX8" fmla="*/ 2191355 w 4347207"/>
              <a:gd name="connsiteY8" fmla="*/ 2329016 h 235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7207" h="2354737">
                <a:moveTo>
                  <a:pt x="2191355" y="2329016"/>
                </a:moveTo>
                <a:cubicBezTo>
                  <a:pt x="998047" y="2329016"/>
                  <a:pt x="27170" y="1358140"/>
                  <a:pt x="27170" y="164832"/>
                </a:cubicBezTo>
                <a:cubicBezTo>
                  <a:pt x="27170" y="88755"/>
                  <a:pt x="88755" y="27170"/>
                  <a:pt x="164832" y="27170"/>
                </a:cubicBezTo>
                <a:cubicBezTo>
                  <a:pt x="240908" y="27170"/>
                  <a:pt x="302493" y="88755"/>
                  <a:pt x="302493" y="164832"/>
                </a:cubicBezTo>
                <a:cubicBezTo>
                  <a:pt x="302493" y="1206350"/>
                  <a:pt x="1149837" y="2053694"/>
                  <a:pt x="2191355" y="2053694"/>
                </a:cubicBezTo>
                <a:cubicBezTo>
                  <a:pt x="3232874" y="2053694"/>
                  <a:pt x="4080217" y="1206350"/>
                  <a:pt x="4080217" y="164832"/>
                </a:cubicBezTo>
                <a:cubicBezTo>
                  <a:pt x="4080217" y="88755"/>
                  <a:pt x="4141802" y="27170"/>
                  <a:pt x="4217878" y="27170"/>
                </a:cubicBezTo>
                <a:cubicBezTo>
                  <a:pt x="4293954" y="27170"/>
                  <a:pt x="4355540" y="88755"/>
                  <a:pt x="4355540" y="164832"/>
                </a:cubicBezTo>
                <a:cubicBezTo>
                  <a:pt x="4355902" y="1358140"/>
                  <a:pt x="3385026" y="2329016"/>
                  <a:pt x="2191355" y="2329016"/>
                </a:cubicBezTo>
                <a:close/>
              </a:path>
            </a:pathLst>
          </a:custGeom>
          <a:solidFill>
            <a:srgbClr val="F26363"/>
          </a:solidFill>
          <a:ln w="9525" cap="flat">
            <a:noFill/>
            <a:prstDash val="solid"/>
            <a:miter/>
          </a:ln>
        </p:spPr>
        <p:txBody>
          <a:bodyPr rtlCol="0" anchor="ctr"/>
          <a:lstStyle/>
          <a:p>
            <a:endParaRPr lang="en-US" sz="1200"/>
          </a:p>
        </p:txBody>
      </p:sp>
      <p:sp>
        <p:nvSpPr>
          <p:cNvPr id="8" name="Freeform: Shape 11">
            <a:extLst>
              <a:ext uri="{FF2B5EF4-FFF2-40B4-BE49-F238E27FC236}">
                <a16:creationId xmlns:a16="http://schemas.microsoft.com/office/drawing/2014/main" id="{D9969D57-36C0-F760-F1AB-702861E61727}"/>
              </a:ext>
            </a:extLst>
          </p:cNvPr>
          <p:cNvSpPr/>
          <p:nvPr/>
        </p:nvSpPr>
        <p:spPr>
          <a:xfrm>
            <a:off x="3771040" y="5194327"/>
            <a:ext cx="263356" cy="263356"/>
          </a:xfrm>
          <a:custGeom>
            <a:avLst/>
            <a:gdLst>
              <a:gd name="connsiteX0" fmla="*/ 508986 w 507174"/>
              <a:gd name="connsiteY0" fmla="*/ 268078 h 507174"/>
              <a:gd name="connsiteX1" fmla="*/ 268078 w 507174"/>
              <a:gd name="connsiteY1" fmla="*/ 508986 h 507174"/>
              <a:gd name="connsiteX2" fmla="*/ 27170 w 507174"/>
              <a:gd name="connsiteY2" fmla="*/ 268078 h 507174"/>
              <a:gd name="connsiteX3" fmla="*/ 268078 w 507174"/>
              <a:gd name="connsiteY3" fmla="*/ 27170 h 507174"/>
              <a:gd name="connsiteX4" fmla="*/ 508986 w 507174"/>
              <a:gd name="connsiteY4" fmla="*/ 268078 h 50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174" h="507174">
                <a:moveTo>
                  <a:pt x="508986" y="268078"/>
                </a:moveTo>
                <a:cubicBezTo>
                  <a:pt x="508986" y="401128"/>
                  <a:pt x="401127" y="508986"/>
                  <a:pt x="268078" y="508986"/>
                </a:cubicBezTo>
                <a:cubicBezTo>
                  <a:pt x="135028" y="508986"/>
                  <a:pt x="27170" y="401127"/>
                  <a:pt x="27170" y="268078"/>
                </a:cubicBezTo>
                <a:cubicBezTo>
                  <a:pt x="27170" y="135028"/>
                  <a:pt x="135029" y="27170"/>
                  <a:pt x="268078" y="27170"/>
                </a:cubicBezTo>
                <a:cubicBezTo>
                  <a:pt x="401128" y="27170"/>
                  <a:pt x="508986" y="135029"/>
                  <a:pt x="508986" y="268078"/>
                </a:cubicBezTo>
                <a:close/>
              </a:path>
            </a:pathLst>
          </a:custGeom>
          <a:solidFill>
            <a:srgbClr val="F26363"/>
          </a:solidFill>
          <a:ln w="9525" cap="flat">
            <a:noFill/>
            <a:prstDash val="solid"/>
            <a:miter/>
          </a:ln>
        </p:spPr>
        <p:txBody>
          <a:bodyPr rtlCol="0" anchor="ctr"/>
          <a:lstStyle/>
          <a:p>
            <a:endParaRPr lang="en-US" sz="1200"/>
          </a:p>
        </p:txBody>
      </p:sp>
      <p:sp>
        <p:nvSpPr>
          <p:cNvPr id="9" name="Freeform: Shape 12">
            <a:extLst>
              <a:ext uri="{FF2B5EF4-FFF2-40B4-BE49-F238E27FC236}">
                <a16:creationId xmlns:a16="http://schemas.microsoft.com/office/drawing/2014/main" id="{A1C6C367-033E-E80D-11CA-6352D2D99F73}"/>
              </a:ext>
            </a:extLst>
          </p:cNvPr>
          <p:cNvSpPr/>
          <p:nvPr/>
        </p:nvSpPr>
        <p:spPr>
          <a:xfrm>
            <a:off x="4876946" y="3143352"/>
            <a:ext cx="2257334" cy="1222723"/>
          </a:xfrm>
          <a:custGeom>
            <a:avLst/>
            <a:gdLst>
              <a:gd name="connsiteX0" fmla="*/ 4217878 w 4347207"/>
              <a:gd name="connsiteY0" fmla="*/ 2329017 h 2354737"/>
              <a:gd name="connsiteX1" fmla="*/ 4080217 w 4347207"/>
              <a:gd name="connsiteY1" fmla="*/ 2191355 h 2354737"/>
              <a:gd name="connsiteX2" fmla="*/ 2191355 w 4347207"/>
              <a:gd name="connsiteY2" fmla="*/ 302493 h 2354737"/>
              <a:gd name="connsiteX3" fmla="*/ 302493 w 4347207"/>
              <a:gd name="connsiteY3" fmla="*/ 2191355 h 2354737"/>
              <a:gd name="connsiteX4" fmla="*/ 164831 w 4347207"/>
              <a:gd name="connsiteY4" fmla="*/ 2329017 h 2354737"/>
              <a:gd name="connsiteX5" fmla="*/ 27170 w 4347207"/>
              <a:gd name="connsiteY5" fmla="*/ 2191355 h 2354737"/>
              <a:gd name="connsiteX6" fmla="*/ 2191355 w 4347207"/>
              <a:gd name="connsiteY6" fmla="*/ 27170 h 2354737"/>
              <a:gd name="connsiteX7" fmla="*/ 4355540 w 4347207"/>
              <a:gd name="connsiteY7" fmla="*/ 2191355 h 2354737"/>
              <a:gd name="connsiteX8" fmla="*/ 4217878 w 4347207"/>
              <a:gd name="connsiteY8" fmla="*/ 2329017 h 235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7207" h="2354737">
                <a:moveTo>
                  <a:pt x="4217878" y="2329017"/>
                </a:moveTo>
                <a:cubicBezTo>
                  <a:pt x="4141802" y="2329017"/>
                  <a:pt x="4080217" y="2267431"/>
                  <a:pt x="4080217" y="2191355"/>
                </a:cubicBezTo>
                <a:cubicBezTo>
                  <a:pt x="4080217" y="1149837"/>
                  <a:pt x="3232873" y="302493"/>
                  <a:pt x="2191355" y="302493"/>
                </a:cubicBezTo>
                <a:cubicBezTo>
                  <a:pt x="1149836" y="302493"/>
                  <a:pt x="302493" y="1149837"/>
                  <a:pt x="302493" y="2191355"/>
                </a:cubicBezTo>
                <a:cubicBezTo>
                  <a:pt x="302493" y="2267431"/>
                  <a:pt x="240908" y="2329017"/>
                  <a:pt x="164831" y="2329017"/>
                </a:cubicBezTo>
                <a:cubicBezTo>
                  <a:pt x="88755" y="2329017"/>
                  <a:pt x="27170" y="2267431"/>
                  <a:pt x="27170" y="2191355"/>
                </a:cubicBezTo>
                <a:cubicBezTo>
                  <a:pt x="27170" y="998047"/>
                  <a:pt x="998046" y="27170"/>
                  <a:pt x="2191355" y="27170"/>
                </a:cubicBezTo>
                <a:cubicBezTo>
                  <a:pt x="3384663" y="27170"/>
                  <a:pt x="4355540" y="998047"/>
                  <a:pt x="4355540" y="2191355"/>
                </a:cubicBezTo>
                <a:cubicBezTo>
                  <a:pt x="4355902" y="2267431"/>
                  <a:pt x="4293954" y="2329017"/>
                  <a:pt x="4217878" y="2329017"/>
                </a:cubicBezTo>
                <a:close/>
              </a:path>
            </a:pathLst>
          </a:custGeom>
          <a:solidFill>
            <a:srgbClr val="FFA826"/>
          </a:solidFill>
          <a:ln w="9525" cap="flat">
            <a:noFill/>
            <a:prstDash val="solid"/>
            <a:miter/>
          </a:ln>
        </p:spPr>
        <p:txBody>
          <a:bodyPr rtlCol="0" anchor="ctr"/>
          <a:lstStyle/>
          <a:p>
            <a:endParaRPr lang="en-US" sz="1200"/>
          </a:p>
        </p:txBody>
      </p:sp>
      <p:sp>
        <p:nvSpPr>
          <p:cNvPr id="10" name="Freeform: Shape 13">
            <a:extLst>
              <a:ext uri="{FF2B5EF4-FFF2-40B4-BE49-F238E27FC236}">
                <a16:creationId xmlns:a16="http://schemas.microsoft.com/office/drawing/2014/main" id="{0451610F-A939-5F8F-5166-BBAE9A7EB899}"/>
              </a:ext>
            </a:extLst>
          </p:cNvPr>
          <p:cNvSpPr/>
          <p:nvPr/>
        </p:nvSpPr>
        <p:spPr>
          <a:xfrm>
            <a:off x="5875816" y="3089740"/>
            <a:ext cx="263356" cy="263356"/>
          </a:xfrm>
          <a:custGeom>
            <a:avLst/>
            <a:gdLst>
              <a:gd name="connsiteX0" fmla="*/ 508985 w 507174"/>
              <a:gd name="connsiteY0" fmla="*/ 268078 h 507174"/>
              <a:gd name="connsiteX1" fmla="*/ 268078 w 507174"/>
              <a:gd name="connsiteY1" fmla="*/ 508986 h 507174"/>
              <a:gd name="connsiteX2" fmla="*/ 27170 w 507174"/>
              <a:gd name="connsiteY2" fmla="*/ 268078 h 507174"/>
              <a:gd name="connsiteX3" fmla="*/ 268078 w 507174"/>
              <a:gd name="connsiteY3" fmla="*/ 27170 h 507174"/>
              <a:gd name="connsiteX4" fmla="*/ 508985 w 507174"/>
              <a:gd name="connsiteY4" fmla="*/ 268078 h 50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174" h="507174">
                <a:moveTo>
                  <a:pt x="508985" y="268078"/>
                </a:moveTo>
                <a:cubicBezTo>
                  <a:pt x="508985" y="401392"/>
                  <a:pt x="401029" y="508986"/>
                  <a:pt x="268078" y="508986"/>
                </a:cubicBezTo>
                <a:cubicBezTo>
                  <a:pt x="134763" y="508986"/>
                  <a:pt x="27170" y="401030"/>
                  <a:pt x="27170" y="268078"/>
                </a:cubicBezTo>
                <a:cubicBezTo>
                  <a:pt x="27170" y="135126"/>
                  <a:pt x="135125" y="27170"/>
                  <a:pt x="268078" y="27170"/>
                </a:cubicBezTo>
                <a:cubicBezTo>
                  <a:pt x="401029" y="27170"/>
                  <a:pt x="508985" y="135126"/>
                  <a:pt x="508985" y="268078"/>
                </a:cubicBezTo>
                <a:close/>
              </a:path>
            </a:pathLst>
          </a:custGeom>
          <a:solidFill>
            <a:srgbClr val="FFA826"/>
          </a:solidFill>
          <a:ln w="9525" cap="flat">
            <a:noFill/>
            <a:prstDash val="solid"/>
            <a:miter/>
          </a:ln>
        </p:spPr>
        <p:txBody>
          <a:bodyPr rtlCol="0" anchor="ctr"/>
          <a:lstStyle/>
          <a:p>
            <a:endParaRPr lang="en-US" sz="1200"/>
          </a:p>
        </p:txBody>
      </p:sp>
      <p:sp>
        <p:nvSpPr>
          <p:cNvPr id="11" name="Freeform: Shape 14">
            <a:extLst>
              <a:ext uri="{FF2B5EF4-FFF2-40B4-BE49-F238E27FC236}">
                <a16:creationId xmlns:a16="http://schemas.microsoft.com/office/drawing/2014/main" id="{2AC418DD-77A6-EC1A-69FF-E9598BC5E3F4}"/>
              </a:ext>
            </a:extLst>
          </p:cNvPr>
          <p:cNvSpPr/>
          <p:nvPr/>
        </p:nvSpPr>
        <p:spPr>
          <a:xfrm>
            <a:off x="6981721" y="4195645"/>
            <a:ext cx="2257334" cy="1222723"/>
          </a:xfrm>
          <a:custGeom>
            <a:avLst/>
            <a:gdLst>
              <a:gd name="connsiteX0" fmla="*/ 2191356 w 4347207"/>
              <a:gd name="connsiteY0" fmla="*/ 2329016 h 2354737"/>
              <a:gd name="connsiteX1" fmla="*/ 27170 w 4347207"/>
              <a:gd name="connsiteY1" fmla="*/ 164832 h 2354737"/>
              <a:gd name="connsiteX2" fmla="*/ 164832 w 4347207"/>
              <a:gd name="connsiteY2" fmla="*/ 27170 h 2354737"/>
              <a:gd name="connsiteX3" fmla="*/ 302493 w 4347207"/>
              <a:gd name="connsiteY3" fmla="*/ 164832 h 2354737"/>
              <a:gd name="connsiteX4" fmla="*/ 2191356 w 4347207"/>
              <a:gd name="connsiteY4" fmla="*/ 2053694 h 2354737"/>
              <a:gd name="connsiteX5" fmla="*/ 4080217 w 4347207"/>
              <a:gd name="connsiteY5" fmla="*/ 164832 h 2354737"/>
              <a:gd name="connsiteX6" fmla="*/ 4217879 w 4347207"/>
              <a:gd name="connsiteY6" fmla="*/ 27170 h 2354737"/>
              <a:gd name="connsiteX7" fmla="*/ 4355540 w 4347207"/>
              <a:gd name="connsiteY7" fmla="*/ 164832 h 2354737"/>
              <a:gd name="connsiteX8" fmla="*/ 2191356 w 4347207"/>
              <a:gd name="connsiteY8" fmla="*/ 2329016 h 235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7207" h="2354737">
                <a:moveTo>
                  <a:pt x="2191356" y="2329016"/>
                </a:moveTo>
                <a:cubicBezTo>
                  <a:pt x="998047" y="2329016"/>
                  <a:pt x="27170" y="1358140"/>
                  <a:pt x="27170" y="164832"/>
                </a:cubicBezTo>
                <a:cubicBezTo>
                  <a:pt x="27170" y="88755"/>
                  <a:pt x="88756" y="27170"/>
                  <a:pt x="164832" y="27170"/>
                </a:cubicBezTo>
                <a:cubicBezTo>
                  <a:pt x="240909" y="27170"/>
                  <a:pt x="302493" y="88755"/>
                  <a:pt x="302493" y="164832"/>
                </a:cubicBezTo>
                <a:cubicBezTo>
                  <a:pt x="302493" y="1206350"/>
                  <a:pt x="1149837" y="2053694"/>
                  <a:pt x="2191356" y="2053694"/>
                </a:cubicBezTo>
                <a:cubicBezTo>
                  <a:pt x="3232874" y="2053694"/>
                  <a:pt x="4080217" y="1206350"/>
                  <a:pt x="4080217" y="164832"/>
                </a:cubicBezTo>
                <a:cubicBezTo>
                  <a:pt x="4080217" y="88755"/>
                  <a:pt x="4141803" y="27170"/>
                  <a:pt x="4217879" y="27170"/>
                </a:cubicBezTo>
                <a:cubicBezTo>
                  <a:pt x="4293954" y="27170"/>
                  <a:pt x="4355540" y="88755"/>
                  <a:pt x="4355540" y="164832"/>
                </a:cubicBezTo>
                <a:cubicBezTo>
                  <a:pt x="4355540" y="1358140"/>
                  <a:pt x="3384664" y="2329016"/>
                  <a:pt x="2191356" y="2329016"/>
                </a:cubicBezTo>
                <a:close/>
              </a:path>
            </a:pathLst>
          </a:custGeom>
          <a:solidFill>
            <a:srgbClr val="A8436F"/>
          </a:solidFill>
          <a:ln w="9525" cap="flat">
            <a:noFill/>
            <a:prstDash val="solid"/>
            <a:miter/>
          </a:ln>
        </p:spPr>
        <p:txBody>
          <a:bodyPr rtlCol="0" anchor="ctr"/>
          <a:lstStyle/>
          <a:p>
            <a:endParaRPr lang="en-US" sz="1200"/>
          </a:p>
        </p:txBody>
      </p:sp>
      <p:sp>
        <p:nvSpPr>
          <p:cNvPr id="12" name="Freeform: Shape 15">
            <a:extLst>
              <a:ext uri="{FF2B5EF4-FFF2-40B4-BE49-F238E27FC236}">
                <a16:creationId xmlns:a16="http://schemas.microsoft.com/office/drawing/2014/main" id="{2F495B74-352E-BAED-6A0A-F804AAC49A56}"/>
              </a:ext>
            </a:extLst>
          </p:cNvPr>
          <p:cNvSpPr/>
          <p:nvPr/>
        </p:nvSpPr>
        <p:spPr>
          <a:xfrm>
            <a:off x="7980404" y="5194327"/>
            <a:ext cx="263356" cy="263356"/>
          </a:xfrm>
          <a:custGeom>
            <a:avLst/>
            <a:gdLst>
              <a:gd name="connsiteX0" fmla="*/ 508986 w 507174"/>
              <a:gd name="connsiteY0" fmla="*/ 268078 h 507174"/>
              <a:gd name="connsiteX1" fmla="*/ 268078 w 507174"/>
              <a:gd name="connsiteY1" fmla="*/ 508986 h 507174"/>
              <a:gd name="connsiteX2" fmla="*/ 27171 w 507174"/>
              <a:gd name="connsiteY2" fmla="*/ 268078 h 507174"/>
              <a:gd name="connsiteX3" fmla="*/ 268078 w 507174"/>
              <a:gd name="connsiteY3" fmla="*/ 27170 h 507174"/>
              <a:gd name="connsiteX4" fmla="*/ 508986 w 507174"/>
              <a:gd name="connsiteY4" fmla="*/ 268078 h 50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174" h="507174">
                <a:moveTo>
                  <a:pt x="508986" y="268078"/>
                </a:moveTo>
                <a:cubicBezTo>
                  <a:pt x="508986" y="401128"/>
                  <a:pt x="401128" y="508986"/>
                  <a:pt x="268078" y="508986"/>
                </a:cubicBezTo>
                <a:cubicBezTo>
                  <a:pt x="135028" y="508986"/>
                  <a:pt x="27171" y="401127"/>
                  <a:pt x="27171" y="268078"/>
                </a:cubicBezTo>
                <a:cubicBezTo>
                  <a:pt x="27171" y="135028"/>
                  <a:pt x="135028" y="27170"/>
                  <a:pt x="268078" y="27170"/>
                </a:cubicBezTo>
                <a:cubicBezTo>
                  <a:pt x="401128" y="27170"/>
                  <a:pt x="508986" y="135029"/>
                  <a:pt x="508986" y="268078"/>
                </a:cubicBezTo>
                <a:close/>
              </a:path>
            </a:pathLst>
          </a:custGeom>
          <a:solidFill>
            <a:srgbClr val="A8436F"/>
          </a:solidFill>
          <a:ln w="9525" cap="flat">
            <a:noFill/>
            <a:prstDash val="solid"/>
            <a:miter/>
          </a:ln>
        </p:spPr>
        <p:txBody>
          <a:bodyPr rtlCol="0" anchor="ctr"/>
          <a:lstStyle/>
          <a:p>
            <a:endParaRPr lang="en-US" sz="1200"/>
          </a:p>
        </p:txBody>
      </p:sp>
      <p:sp>
        <p:nvSpPr>
          <p:cNvPr id="13" name="Freeform: Shape 16">
            <a:extLst>
              <a:ext uri="{FF2B5EF4-FFF2-40B4-BE49-F238E27FC236}">
                <a16:creationId xmlns:a16="http://schemas.microsoft.com/office/drawing/2014/main" id="{3D25D38A-D0D2-31AB-F6AA-A510C9CC0F45}"/>
              </a:ext>
            </a:extLst>
          </p:cNvPr>
          <p:cNvSpPr/>
          <p:nvPr/>
        </p:nvSpPr>
        <p:spPr>
          <a:xfrm>
            <a:off x="9085934" y="3143164"/>
            <a:ext cx="2746424" cy="1222723"/>
          </a:xfrm>
          <a:custGeom>
            <a:avLst/>
            <a:gdLst>
              <a:gd name="connsiteX0" fmla="*/ 4953281 w 5289102"/>
              <a:gd name="connsiteY0" fmla="*/ 2329379 h 2354737"/>
              <a:gd name="connsiteX1" fmla="*/ 4714184 w 5289102"/>
              <a:gd name="connsiteY1" fmla="*/ 2329379 h 2354737"/>
              <a:gd name="connsiteX2" fmla="*/ 4036745 w 5289102"/>
              <a:gd name="connsiteY2" fmla="*/ 1785253 h 2354737"/>
              <a:gd name="connsiteX3" fmla="*/ 2191716 w 5289102"/>
              <a:gd name="connsiteY3" fmla="*/ 302855 h 2354737"/>
              <a:gd name="connsiteX4" fmla="*/ 302855 w 5289102"/>
              <a:gd name="connsiteY4" fmla="*/ 2186283 h 2354737"/>
              <a:gd name="connsiteX5" fmla="*/ 173164 w 5289102"/>
              <a:gd name="connsiteY5" fmla="*/ 2329016 h 2354737"/>
              <a:gd name="connsiteX6" fmla="*/ 27170 w 5289102"/>
              <a:gd name="connsiteY6" fmla="*/ 2191355 h 2354737"/>
              <a:gd name="connsiteX7" fmla="*/ 2191356 w 5289102"/>
              <a:gd name="connsiteY7" fmla="*/ 27170 h 2354737"/>
              <a:gd name="connsiteX8" fmla="*/ 4305547 w 5289102"/>
              <a:gd name="connsiteY8" fmla="*/ 1726204 h 2354737"/>
              <a:gd name="connsiteX9" fmla="*/ 4713823 w 5289102"/>
              <a:gd name="connsiteY9" fmla="*/ 2053694 h 2354737"/>
              <a:gd name="connsiteX10" fmla="*/ 4952919 w 5289102"/>
              <a:gd name="connsiteY10" fmla="*/ 2053694 h 2354737"/>
              <a:gd name="connsiteX11" fmla="*/ 5263745 w 5289102"/>
              <a:gd name="connsiteY11" fmla="*/ 2166359 h 2354737"/>
              <a:gd name="connsiteX12" fmla="*/ 5263745 w 5289102"/>
              <a:gd name="connsiteY12" fmla="*/ 2216351 h 2354737"/>
              <a:gd name="connsiteX13" fmla="*/ 4953281 w 5289102"/>
              <a:gd name="connsiteY13" fmla="*/ 2329379 h 235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9102" h="2354737">
                <a:moveTo>
                  <a:pt x="4953281" y="2329379"/>
                </a:moveTo>
                <a:lnTo>
                  <a:pt x="4714184" y="2329379"/>
                </a:lnTo>
                <a:cubicBezTo>
                  <a:pt x="4390679" y="2329379"/>
                  <a:pt x="4105938" y="2100426"/>
                  <a:pt x="4036745" y="1785253"/>
                </a:cubicBezTo>
                <a:cubicBezTo>
                  <a:pt x="3848366" y="926318"/>
                  <a:pt x="3072751" y="302855"/>
                  <a:pt x="2191716" y="302855"/>
                </a:cubicBezTo>
                <a:cubicBezTo>
                  <a:pt x="1152010" y="302855"/>
                  <a:pt x="305754" y="1147301"/>
                  <a:pt x="302855" y="2186283"/>
                </a:cubicBezTo>
                <a:cubicBezTo>
                  <a:pt x="302493" y="2259461"/>
                  <a:pt x="246341" y="2324669"/>
                  <a:pt x="173164" y="2329016"/>
                </a:cubicBezTo>
                <a:cubicBezTo>
                  <a:pt x="93464" y="2333726"/>
                  <a:pt x="27170" y="2270329"/>
                  <a:pt x="27170" y="2191355"/>
                </a:cubicBezTo>
                <a:cubicBezTo>
                  <a:pt x="27170" y="998046"/>
                  <a:pt x="998046" y="27170"/>
                  <a:pt x="2191356" y="27170"/>
                </a:cubicBezTo>
                <a:cubicBezTo>
                  <a:pt x="3200632" y="27170"/>
                  <a:pt x="4089635" y="741561"/>
                  <a:pt x="4305547" y="1726204"/>
                </a:cubicBezTo>
                <a:cubicBezTo>
                  <a:pt x="4347207" y="1916032"/>
                  <a:pt x="4518923" y="2053694"/>
                  <a:pt x="4713823" y="2053694"/>
                </a:cubicBezTo>
                <a:lnTo>
                  <a:pt x="4952919" y="2053694"/>
                </a:lnTo>
                <a:cubicBezTo>
                  <a:pt x="5008345" y="2053694"/>
                  <a:pt x="5176437" y="2126871"/>
                  <a:pt x="5263745" y="2166359"/>
                </a:cubicBezTo>
                <a:cubicBezTo>
                  <a:pt x="5285480" y="2176140"/>
                  <a:pt x="5285480" y="2206570"/>
                  <a:pt x="5263745" y="2216351"/>
                </a:cubicBezTo>
                <a:cubicBezTo>
                  <a:pt x="5177162" y="2256563"/>
                  <a:pt x="5008707" y="2329379"/>
                  <a:pt x="4953281" y="2329379"/>
                </a:cubicBezTo>
                <a:close/>
              </a:path>
            </a:pathLst>
          </a:custGeom>
          <a:solidFill>
            <a:srgbClr val="00BAB5"/>
          </a:solidFill>
          <a:ln w="9525" cap="flat">
            <a:noFill/>
            <a:prstDash val="solid"/>
            <a:miter/>
          </a:ln>
        </p:spPr>
        <p:txBody>
          <a:bodyPr rtlCol="0" anchor="ctr"/>
          <a:lstStyle/>
          <a:p>
            <a:endParaRPr lang="en-US" sz="1200"/>
          </a:p>
        </p:txBody>
      </p:sp>
      <p:sp>
        <p:nvSpPr>
          <p:cNvPr id="14" name="Freeform: Shape 17">
            <a:extLst>
              <a:ext uri="{FF2B5EF4-FFF2-40B4-BE49-F238E27FC236}">
                <a16:creationId xmlns:a16="http://schemas.microsoft.com/office/drawing/2014/main" id="{98F76776-21C2-633D-832D-AAD6047C673A}"/>
              </a:ext>
            </a:extLst>
          </p:cNvPr>
          <p:cNvSpPr/>
          <p:nvPr/>
        </p:nvSpPr>
        <p:spPr>
          <a:xfrm>
            <a:off x="10084991" y="3089740"/>
            <a:ext cx="263356" cy="263356"/>
          </a:xfrm>
          <a:custGeom>
            <a:avLst/>
            <a:gdLst>
              <a:gd name="connsiteX0" fmla="*/ 508986 w 507174"/>
              <a:gd name="connsiteY0" fmla="*/ 268078 h 507174"/>
              <a:gd name="connsiteX1" fmla="*/ 268077 w 507174"/>
              <a:gd name="connsiteY1" fmla="*/ 508986 h 507174"/>
              <a:gd name="connsiteX2" fmla="*/ 27169 w 507174"/>
              <a:gd name="connsiteY2" fmla="*/ 268078 h 507174"/>
              <a:gd name="connsiteX3" fmla="*/ 268077 w 507174"/>
              <a:gd name="connsiteY3" fmla="*/ 27170 h 507174"/>
              <a:gd name="connsiteX4" fmla="*/ 508986 w 507174"/>
              <a:gd name="connsiteY4" fmla="*/ 268078 h 50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174" h="507174">
                <a:moveTo>
                  <a:pt x="508986" y="268078"/>
                </a:moveTo>
                <a:cubicBezTo>
                  <a:pt x="508986" y="401127"/>
                  <a:pt x="401128" y="508986"/>
                  <a:pt x="268077" y="508986"/>
                </a:cubicBezTo>
                <a:cubicBezTo>
                  <a:pt x="135028" y="508986"/>
                  <a:pt x="27169" y="401127"/>
                  <a:pt x="27169" y="268078"/>
                </a:cubicBezTo>
                <a:cubicBezTo>
                  <a:pt x="27169" y="135028"/>
                  <a:pt x="135026" y="27170"/>
                  <a:pt x="268077" y="27170"/>
                </a:cubicBezTo>
                <a:cubicBezTo>
                  <a:pt x="401126" y="27170"/>
                  <a:pt x="508986" y="135028"/>
                  <a:pt x="508986" y="268078"/>
                </a:cubicBezTo>
                <a:close/>
              </a:path>
            </a:pathLst>
          </a:custGeom>
          <a:solidFill>
            <a:srgbClr val="00BAB5"/>
          </a:solidFill>
          <a:ln w="9525" cap="flat">
            <a:noFill/>
            <a:prstDash val="solid"/>
            <a:miter/>
          </a:ln>
        </p:spPr>
        <p:txBody>
          <a:bodyPr rtlCol="0" anchor="ctr"/>
          <a:lstStyle/>
          <a:p>
            <a:endParaRPr lang="en-US" sz="1200"/>
          </a:p>
        </p:txBody>
      </p:sp>
      <p:grpSp>
        <p:nvGrpSpPr>
          <p:cNvPr id="76" name="Group 75">
            <a:extLst>
              <a:ext uri="{FF2B5EF4-FFF2-40B4-BE49-F238E27FC236}">
                <a16:creationId xmlns:a16="http://schemas.microsoft.com/office/drawing/2014/main" id="{3CF2260D-7B0C-1CDD-9BFE-FC1C1564C503}"/>
              </a:ext>
            </a:extLst>
          </p:cNvPr>
          <p:cNvGrpSpPr/>
          <p:nvPr/>
        </p:nvGrpSpPr>
        <p:grpSpPr>
          <a:xfrm>
            <a:off x="1111977" y="3587559"/>
            <a:ext cx="1373211" cy="1373212"/>
            <a:chOff x="1111977" y="3587559"/>
            <a:chExt cx="1373211" cy="1373212"/>
          </a:xfrm>
        </p:grpSpPr>
        <p:sp>
          <p:nvSpPr>
            <p:cNvPr id="16" name="Freeform: Shape 19">
              <a:extLst>
                <a:ext uri="{FF2B5EF4-FFF2-40B4-BE49-F238E27FC236}">
                  <a16:creationId xmlns:a16="http://schemas.microsoft.com/office/drawing/2014/main" id="{9B33E6F1-4284-B974-18AD-B1C17ADDBD8D}"/>
                </a:ext>
              </a:extLst>
            </p:cNvPr>
            <p:cNvSpPr/>
            <p:nvPr/>
          </p:nvSpPr>
          <p:spPr>
            <a:xfrm>
              <a:off x="1111977" y="3587559"/>
              <a:ext cx="1373211" cy="1373212"/>
            </a:xfrm>
            <a:custGeom>
              <a:avLst/>
              <a:gdLst>
                <a:gd name="connsiteX0" fmla="*/ 2620133 w 2644551"/>
                <a:gd name="connsiteY0" fmla="*/ 1335895 h 2644551"/>
                <a:gd name="connsiteX1" fmla="*/ 1335895 w 2644551"/>
                <a:gd name="connsiteY1" fmla="*/ 2620133 h 2644551"/>
                <a:gd name="connsiteX2" fmla="*/ 51657 w 2644551"/>
                <a:gd name="connsiteY2" fmla="*/ 1335895 h 2644551"/>
                <a:gd name="connsiteX3" fmla="*/ 1335895 w 2644551"/>
                <a:gd name="connsiteY3" fmla="*/ 51658 h 2644551"/>
                <a:gd name="connsiteX4" fmla="*/ 2620133 w 2644551"/>
                <a:gd name="connsiteY4" fmla="*/ 1335895 h 264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551" h="2644551">
                  <a:moveTo>
                    <a:pt x="2620133" y="1335895"/>
                  </a:moveTo>
                  <a:cubicBezTo>
                    <a:pt x="2620133" y="2045160"/>
                    <a:pt x="2045160" y="2620133"/>
                    <a:pt x="1335895" y="2620133"/>
                  </a:cubicBezTo>
                  <a:cubicBezTo>
                    <a:pt x="626630" y="2620133"/>
                    <a:pt x="51657" y="2045160"/>
                    <a:pt x="51657" y="1335895"/>
                  </a:cubicBezTo>
                  <a:cubicBezTo>
                    <a:pt x="51657" y="626630"/>
                    <a:pt x="626630" y="51658"/>
                    <a:pt x="1335895" y="51658"/>
                  </a:cubicBezTo>
                  <a:cubicBezTo>
                    <a:pt x="2045160" y="51658"/>
                    <a:pt x="2620133" y="626630"/>
                    <a:pt x="2620133" y="1335895"/>
                  </a:cubicBezTo>
                  <a:close/>
                </a:path>
              </a:pathLst>
            </a:custGeom>
            <a:noFill/>
            <a:ln w="19050" cap="flat">
              <a:solidFill>
                <a:srgbClr val="FF8026"/>
              </a:solidFill>
              <a:prstDash val="solid"/>
              <a:miter/>
            </a:ln>
          </p:spPr>
          <p:txBody>
            <a:bodyPr rtlCol="0" anchor="ctr"/>
            <a:lstStyle/>
            <a:p>
              <a:endParaRPr lang="en-US" sz="1200"/>
            </a:p>
          </p:txBody>
        </p:sp>
        <p:sp>
          <p:nvSpPr>
            <p:cNvPr id="50" name="Freeform: Shape 53">
              <a:extLst>
                <a:ext uri="{FF2B5EF4-FFF2-40B4-BE49-F238E27FC236}">
                  <a16:creationId xmlns:a16="http://schemas.microsoft.com/office/drawing/2014/main" id="{80D77BA1-28B5-94DC-B0D8-775EB71EB437}"/>
                </a:ext>
              </a:extLst>
            </p:cNvPr>
            <p:cNvSpPr/>
            <p:nvPr/>
          </p:nvSpPr>
          <p:spPr>
            <a:xfrm>
              <a:off x="1570109" y="3938811"/>
              <a:ext cx="470278" cy="564334"/>
            </a:xfrm>
            <a:custGeom>
              <a:avLst/>
              <a:gdLst>
                <a:gd name="connsiteX0" fmla="*/ 852473 w 905668"/>
                <a:gd name="connsiteY0" fmla="*/ 453318 h 1086801"/>
                <a:gd name="connsiteX1" fmla="*/ 368122 w 905668"/>
                <a:gd name="connsiteY1" fmla="*/ 63156 h 1086801"/>
                <a:gd name="connsiteX2" fmla="*/ 61643 w 905668"/>
                <a:gd name="connsiteY2" fmla="*/ 376517 h 1086801"/>
                <a:gd name="connsiteX3" fmla="*/ 152935 w 905668"/>
                <a:gd name="connsiteY3" fmla="*/ 713426 h 1086801"/>
                <a:gd name="connsiteX4" fmla="*/ 208362 w 905668"/>
                <a:gd name="connsiteY4" fmla="*/ 851087 h 1086801"/>
                <a:gd name="connsiteX5" fmla="*/ 208362 w 905668"/>
                <a:gd name="connsiteY5" fmla="*/ 907964 h 1086801"/>
                <a:gd name="connsiteX6" fmla="*/ 342763 w 905668"/>
                <a:gd name="connsiteY6" fmla="*/ 1042364 h 1086801"/>
                <a:gd name="connsiteX7" fmla="*/ 563746 w 905668"/>
                <a:gd name="connsiteY7" fmla="*/ 1042364 h 1086801"/>
                <a:gd name="connsiteX8" fmla="*/ 698147 w 905668"/>
                <a:gd name="connsiteY8" fmla="*/ 907964 h 1086801"/>
                <a:gd name="connsiteX9" fmla="*/ 698147 w 905668"/>
                <a:gd name="connsiteY9" fmla="*/ 853986 h 1086801"/>
                <a:gd name="connsiteX10" fmla="*/ 755023 w 905668"/>
                <a:gd name="connsiteY10" fmla="*/ 711615 h 1086801"/>
                <a:gd name="connsiteX11" fmla="*/ 852473 w 905668"/>
                <a:gd name="connsiteY11" fmla="*/ 453318 h 108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5668" h="1086801">
                  <a:moveTo>
                    <a:pt x="852473" y="453318"/>
                  </a:moveTo>
                  <a:cubicBezTo>
                    <a:pt x="852473" y="205165"/>
                    <a:pt x="625694" y="9903"/>
                    <a:pt x="368122" y="63156"/>
                  </a:cubicBezTo>
                  <a:cubicBezTo>
                    <a:pt x="213796" y="95036"/>
                    <a:pt x="90987" y="221829"/>
                    <a:pt x="61643" y="376517"/>
                  </a:cubicBezTo>
                  <a:cubicBezTo>
                    <a:pt x="37009" y="506571"/>
                    <a:pt x="76497" y="626482"/>
                    <a:pt x="152935" y="713426"/>
                  </a:cubicBezTo>
                  <a:cubicBezTo>
                    <a:pt x="186626" y="751826"/>
                    <a:pt x="208362" y="799645"/>
                    <a:pt x="208362" y="851087"/>
                  </a:cubicBezTo>
                  <a:lnTo>
                    <a:pt x="208362" y="907964"/>
                  </a:lnTo>
                  <a:cubicBezTo>
                    <a:pt x="208362" y="982228"/>
                    <a:pt x="268498" y="1042364"/>
                    <a:pt x="342763" y="1042364"/>
                  </a:cubicBezTo>
                  <a:lnTo>
                    <a:pt x="563746" y="1042364"/>
                  </a:lnTo>
                  <a:cubicBezTo>
                    <a:pt x="638011" y="1042364"/>
                    <a:pt x="698147" y="982228"/>
                    <a:pt x="698147" y="907964"/>
                  </a:cubicBezTo>
                  <a:lnTo>
                    <a:pt x="698147" y="853986"/>
                  </a:lnTo>
                  <a:cubicBezTo>
                    <a:pt x="698147" y="801095"/>
                    <a:pt x="720608" y="751826"/>
                    <a:pt x="755023" y="711615"/>
                  </a:cubicBezTo>
                  <a:cubicBezTo>
                    <a:pt x="815884" y="642422"/>
                    <a:pt x="852473" y="552579"/>
                    <a:pt x="852473" y="453318"/>
                  </a:cubicBezTo>
                  <a:close/>
                </a:path>
              </a:pathLst>
            </a:custGeom>
            <a:noFill/>
            <a:ln w="19050" cap="flat">
              <a:solidFill>
                <a:srgbClr val="FF8026"/>
              </a:solidFill>
              <a:prstDash val="solid"/>
              <a:miter/>
            </a:ln>
          </p:spPr>
          <p:txBody>
            <a:bodyPr rtlCol="0" anchor="ctr"/>
            <a:lstStyle/>
            <a:p>
              <a:endParaRPr lang="en-US" sz="1200"/>
            </a:p>
          </p:txBody>
        </p:sp>
        <p:sp>
          <p:nvSpPr>
            <p:cNvPr id="51" name="Freeform: Shape 54">
              <a:extLst>
                <a:ext uri="{FF2B5EF4-FFF2-40B4-BE49-F238E27FC236}">
                  <a16:creationId xmlns:a16="http://schemas.microsoft.com/office/drawing/2014/main" id="{E06799F3-51E3-32A6-0AA9-4F21E79D5535}"/>
                </a:ext>
              </a:extLst>
            </p:cNvPr>
            <p:cNvSpPr/>
            <p:nvPr/>
          </p:nvSpPr>
          <p:spPr>
            <a:xfrm>
              <a:off x="1689778" y="4509415"/>
              <a:ext cx="225733" cy="56433"/>
            </a:xfrm>
            <a:custGeom>
              <a:avLst/>
              <a:gdLst>
                <a:gd name="connsiteX0" fmla="*/ 54340 w 434720"/>
                <a:gd name="connsiteY0" fmla="*/ 54340 h 108680"/>
                <a:gd name="connsiteX1" fmla="*/ 392335 w 434720"/>
                <a:gd name="connsiteY1" fmla="*/ 54340 h 108680"/>
              </a:gdLst>
              <a:ahLst/>
              <a:cxnLst>
                <a:cxn ang="0">
                  <a:pos x="connsiteX0" y="connsiteY0"/>
                </a:cxn>
                <a:cxn ang="0">
                  <a:pos x="connsiteX1" y="connsiteY1"/>
                </a:cxn>
              </a:cxnLst>
              <a:rect l="l" t="t" r="r" b="b"/>
              <a:pathLst>
                <a:path w="434720" h="108680">
                  <a:moveTo>
                    <a:pt x="54340" y="54340"/>
                  </a:moveTo>
                  <a:lnTo>
                    <a:pt x="392335" y="54340"/>
                  </a:lnTo>
                </a:path>
              </a:pathLst>
            </a:custGeom>
            <a:ln w="19050" cap="flat">
              <a:solidFill>
                <a:srgbClr val="FF8026"/>
              </a:solidFill>
              <a:prstDash val="solid"/>
              <a:miter/>
            </a:ln>
          </p:spPr>
          <p:txBody>
            <a:bodyPr rtlCol="0" anchor="ctr"/>
            <a:lstStyle/>
            <a:p>
              <a:endParaRPr lang="en-US" sz="1200"/>
            </a:p>
          </p:txBody>
        </p:sp>
        <p:sp>
          <p:nvSpPr>
            <p:cNvPr id="52" name="Freeform: Shape 55">
              <a:extLst>
                <a:ext uri="{FF2B5EF4-FFF2-40B4-BE49-F238E27FC236}">
                  <a16:creationId xmlns:a16="http://schemas.microsoft.com/office/drawing/2014/main" id="{6575C372-F293-B7DB-3DC2-D4CB092B58FA}"/>
                </a:ext>
              </a:extLst>
            </p:cNvPr>
            <p:cNvSpPr/>
            <p:nvPr/>
          </p:nvSpPr>
          <p:spPr>
            <a:xfrm>
              <a:off x="1689778" y="4564155"/>
              <a:ext cx="225733" cy="56433"/>
            </a:xfrm>
            <a:custGeom>
              <a:avLst/>
              <a:gdLst>
                <a:gd name="connsiteX0" fmla="*/ 54340 w 434720"/>
                <a:gd name="connsiteY0" fmla="*/ 54340 h 108680"/>
                <a:gd name="connsiteX1" fmla="*/ 392335 w 434720"/>
                <a:gd name="connsiteY1" fmla="*/ 54340 h 108680"/>
              </a:gdLst>
              <a:ahLst/>
              <a:cxnLst>
                <a:cxn ang="0">
                  <a:pos x="connsiteX0" y="connsiteY0"/>
                </a:cxn>
                <a:cxn ang="0">
                  <a:pos x="connsiteX1" y="connsiteY1"/>
                </a:cxn>
              </a:cxnLst>
              <a:rect l="l" t="t" r="r" b="b"/>
              <a:pathLst>
                <a:path w="434720" h="108680">
                  <a:moveTo>
                    <a:pt x="54340" y="54340"/>
                  </a:moveTo>
                  <a:lnTo>
                    <a:pt x="392335" y="54340"/>
                  </a:lnTo>
                </a:path>
              </a:pathLst>
            </a:custGeom>
            <a:ln w="19050" cap="flat">
              <a:solidFill>
                <a:srgbClr val="FF8026"/>
              </a:solidFill>
              <a:prstDash val="solid"/>
              <a:miter/>
            </a:ln>
          </p:spPr>
          <p:txBody>
            <a:bodyPr rtlCol="0" anchor="ctr"/>
            <a:lstStyle/>
            <a:p>
              <a:endParaRPr lang="en-US" sz="1200"/>
            </a:p>
          </p:txBody>
        </p:sp>
        <p:sp>
          <p:nvSpPr>
            <p:cNvPr id="53" name="Freeform: Shape 56">
              <a:extLst>
                <a:ext uri="{FF2B5EF4-FFF2-40B4-BE49-F238E27FC236}">
                  <a16:creationId xmlns:a16="http://schemas.microsoft.com/office/drawing/2014/main" id="{553F898B-14CB-AC4D-FA3C-DC889939B954}"/>
                </a:ext>
              </a:extLst>
            </p:cNvPr>
            <p:cNvSpPr/>
            <p:nvPr/>
          </p:nvSpPr>
          <p:spPr>
            <a:xfrm>
              <a:off x="1719687" y="4618707"/>
              <a:ext cx="169300" cy="56433"/>
            </a:xfrm>
            <a:custGeom>
              <a:avLst/>
              <a:gdLst>
                <a:gd name="connsiteX0" fmla="*/ 54340 w 326040"/>
                <a:gd name="connsiteY0" fmla="*/ 54340 h 108680"/>
                <a:gd name="connsiteX1" fmla="*/ 276772 w 326040"/>
                <a:gd name="connsiteY1" fmla="*/ 54340 h 108680"/>
              </a:gdLst>
              <a:ahLst/>
              <a:cxnLst>
                <a:cxn ang="0">
                  <a:pos x="connsiteX0" y="connsiteY0"/>
                </a:cxn>
                <a:cxn ang="0">
                  <a:pos x="connsiteX1" y="connsiteY1"/>
                </a:cxn>
              </a:cxnLst>
              <a:rect l="l" t="t" r="r" b="b"/>
              <a:pathLst>
                <a:path w="326040" h="108680">
                  <a:moveTo>
                    <a:pt x="54340" y="54340"/>
                  </a:moveTo>
                  <a:lnTo>
                    <a:pt x="276772" y="54340"/>
                  </a:lnTo>
                </a:path>
              </a:pathLst>
            </a:custGeom>
            <a:ln w="19050" cap="flat">
              <a:solidFill>
                <a:srgbClr val="FF8026"/>
              </a:solidFill>
              <a:prstDash val="solid"/>
              <a:miter/>
            </a:ln>
          </p:spPr>
          <p:txBody>
            <a:bodyPr rtlCol="0" anchor="ctr"/>
            <a:lstStyle/>
            <a:p>
              <a:endParaRPr lang="en-US" sz="1200"/>
            </a:p>
          </p:txBody>
        </p:sp>
      </p:grpSp>
      <p:grpSp>
        <p:nvGrpSpPr>
          <p:cNvPr id="77" name="Group 76">
            <a:extLst>
              <a:ext uri="{FF2B5EF4-FFF2-40B4-BE49-F238E27FC236}">
                <a16:creationId xmlns:a16="http://schemas.microsoft.com/office/drawing/2014/main" id="{25E1094B-E53A-33C7-7F53-609B605C1D28}"/>
              </a:ext>
            </a:extLst>
          </p:cNvPr>
          <p:cNvGrpSpPr/>
          <p:nvPr/>
        </p:nvGrpSpPr>
        <p:grpSpPr>
          <a:xfrm>
            <a:off x="3216564" y="3587559"/>
            <a:ext cx="1373211" cy="1373212"/>
            <a:chOff x="3216564" y="3587559"/>
            <a:chExt cx="1373211" cy="1373212"/>
          </a:xfrm>
        </p:grpSpPr>
        <p:sp>
          <p:nvSpPr>
            <p:cNvPr id="18" name="Freeform: Shape 21">
              <a:extLst>
                <a:ext uri="{FF2B5EF4-FFF2-40B4-BE49-F238E27FC236}">
                  <a16:creationId xmlns:a16="http://schemas.microsoft.com/office/drawing/2014/main" id="{7163E1D2-B69B-283E-8F65-B748531C58C9}"/>
                </a:ext>
              </a:extLst>
            </p:cNvPr>
            <p:cNvSpPr/>
            <p:nvPr/>
          </p:nvSpPr>
          <p:spPr>
            <a:xfrm>
              <a:off x="3216564" y="3587559"/>
              <a:ext cx="1373211" cy="1373212"/>
            </a:xfrm>
            <a:custGeom>
              <a:avLst/>
              <a:gdLst>
                <a:gd name="connsiteX0" fmla="*/ 2620133 w 2644551"/>
                <a:gd name="connsiteY0" fmla="*/ 1335895 h 2644551"/>
                <a:gd name="connsiteX1" fmla="*/ 1335895 w 2644551"/>
                <a:gd name="connsiteY1" fmla="*/ 2620133 h 2644551"/>
                <a:gd name="connsiteX2" fmla="*/ 51658 w 2644551"/>
                <a:gd name="connsiteY2" fmla="*/ 1335895 h 2644551"/>
                <a:gd name="connsiteX3" fmla="*/ 1335895 w 2644551"/>
                <a:gd name="connsiteY3" fmla="*/ 51658 h 2644551"/>
                <a:gd name="connsiteX4" fmla="*/ 2620133 w 2644551"/>
                <a:gd name="connsiteY4" fmla="*/ 1335895 h 264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551" h="2644551">
                  <a:moveTo>
                    <a:pt x="2620133" y="1335895"/>
                  </a:moveTo>
                  <a:cubicBezTo>
                    <a:pt x="2620133" y="2045160"/>
                    <a:pt x="2045160" y="2620133"/>
                    <a:pt x="1335895" y="2620133"/>
                  </a:cubicBezTo>
                  <a:cubicBezTo>
                    <a:pt x="626630" y="2620133"/>
                    <a:pt x="51658" y="2045160"/>
                    <a:pt x="51658" y="1335895"/>
                  </a:cubicBezTo>
                  <a:cubicBezTo>
                    <a:pt x="51658" y="626630"/>
                    <a:pt x="626630" y="51658"/>
                    <a:pt x="1335895" y="51658"/>
                  </a:cubicBezTo>
                  <a:cubicBezTo>
                    <a:pt x="2045160" y="51658"/>
                    <a:pt x="2620133" y="626630"/>
                    <a:pt x="2620133" y="1335895"/>
                  </a:cubicBezTo>
                  <a:close/>
                </a:path>
              </a:pathLst>
            </a:custGeom>
            <a:noFill/>
            <a:ln w="19050" cap="flat">
              <a:solidFill>
                <a:srgbClr val="F26363"/>
              </a:solidFill>
              <a:prstDash val="solid"/>
              <a:miter/>
            </a:ln>
          </p:spPr>
          <p:txBody>
            <a:bodyPr rtlCol="0" anchor="ctr"/>
            <a:lstStyle/>
            <a:p>
              <a:endParaRPr lang="en-US" sz="1200"/>
            </a:p>
          </p:txBody>
        </p:sp>
        <p:sp>
          <p:nvSpPr>
            <p:cNvPr id="54" name="Freeform: Shape 57">
              <a:extLst>
                <a:ext uri="{FF2B5EF4-FFF2-40B4-BE49-F238E27FC236}">
                  <a16:creationId xmlns:a16="http://schemas.microsoft.com/office/drawing/2014/main" id="{C164D379-2E6B-DD0A-E74A-CEAA72EF89F0}"/>
                </a:ext>
              </a:extLst>
            </p:cNvPr>
            <p:cNvSpPr/>
            <p:nvPr/>
          </p:nvSpPr>
          <p:spPr>
            <a:xfrm>
              <a:off x="3497831" y="3901557"/>
              <a:ext cx="808878" cy="790067"/>
            </a:xfrm>
            <a:custGeom>
              <a:avLst/>
              <a:gdLst>
                <a:gd name="connsiteX0" fmla="*/ 794227 w 1557749"/>
                <a:gd name="connsiteY0" fmla="*/ 206630 h 1521522"/>
                <a:gd name="connsiteX1" fmla="*/ 932976 w 1557749"/>
                <a:gd name="connsiteY1" fmla="*/ 633743 h 1521522"/>
                <a:gd name="connsiteX2" fmla="*/ 1382187 w 1557749"/>
                <a:gd name="connsiteY2" fmla="*/ 633743 h 1521522"/>
                <a:gd name="connsiteX3" fmla="*/ 1018833 w 1557749"/>
                <a:gd name="connsiteY3" fmla="*/ 897836 h 1521522"/>
                <a:gd name="connsiteX4" fmla="*/ 1157581 w 1557749"/>
                <a:gd name="connsiteY4" fmla="*/ 1324949 h 1521522"/>
                <a:gd name="connsiteX5" fmla="*/ 794227 w 1557749"/>
                <a:gd name="connsiteY5" fmla="*/ 1060856 h 1521522"/>
                <a:gd name="connsiteX6" fmla="*/ 430873 w 1557749"/>
                <a:gd name="connsiteY6" fmla="*/ 1324949 h 1521522"/>
                <a:gd name="connsiteX7" fmla="*/ 569622 w 1557749"/>
                <a:gd name="connsiteY7" fmla="*/ 897836 h 1521522"/>
                <a:gd name="connsiteX8" fmla="*/ 206630 w 1557749"/>
                <a:gd name="connsiteY8" fmla="*/ 633743 h 1521522"/>
                <a:gd name="connsiteX9" fmla="*/ 655479 w 1557749"/>
                <a:gd name="connsiteY9" fmla="*/ 633743 h 152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57749" h="1521522">
                  <a:moveTo>
                    <a:pt x="794227" y="206630"/>
                  </a:moveTo>
                  <a:lnTo>
                    <a:pt x="932976" y="633743"/>
                  </a:lnTo>
                  <a:lnTo>
                    <a:pt x="1382187" y="633743"/>
                  </a:lnTo>
                  <a:lnTo>
                    <a:pt x="1018833" y="897836"/>
                  </a:lnTo>
                  <a:lnTo>
                    <a:pt x="1157581" y="1324949"/>
                  </a:lnTo>
                  <a:lnTo>
                    <a:pt x="794227" y="1060856"/>
                  </a:lnTo>
                  <a:lnTo>
                    <a:pt x="430873" y="1324949"/>
                  </a:lnTo>
                  <a:lnTo>
                    <a:pt x="569622" y="897836"/>
                  </a:lnTo>
                  <a:lnTo>
                    <a:pt x="206630" y="633743"/>
                  </a:lnTo>
                  <a:lnTo>
                    <a:pt x="655479" y="633743"/>
                  </a:lnTo>
                  <a:close/>
                </a:path>
              </a:pathLst>
            </a:custGeom>
            <a:noFill/>
            <a:ln w="19050" cap="flat">
              <a:solidFill>
                <a:srgbClr val="F26363"/>
              </a:solidFill>
              <a:prstDash val="solid"/>
              <a:miter/>
            </a:ln>
          </p:spPr>
          <p:txBody>
            <a:bodyPr rtlCol="0" anchor="ctr"/>
            <a:lstStyle/>
            <a:p>
              <a:endParaRPr lang="en-US" sz="1200"/>
            </a:p>
          </p:txBody>
        </p:sp>
      </p:grpSp>
      <p:grpSp>
        <p:nvGrpSpPr>
          <p:cNvPr id="78" name="Group 77">
            <a:extLst>
              <a:ext uri="{FF2B5EF4-FFF2-40B4-BE49-F238E27FC236}">
                <a16:creationId xmlns:a16="http://schemas.microsoft.com/office/drawing/2014/main" id="{2549A20E-3E71-0D57-262B-B8E6520B1238}"/>
              </a:ext>
            </a:extLst>
          </p:cNvPr>
          <p:cNvGrpSpPr/>
          <p:nvPr/>
        </p:nvGrpSpPr>
        <p:grpSpPr>
          <a:xfrm>
            <a:off x="5321153" y="3587559"/>
            <a:ext cx="1373211" cy="1373212"/>
            <a:chOff x="5321153" y="3587559"/>
            <a:chExt cx="1373211" cy="1373212"/>
          </a:xfrm>
        </p:grpSpPr>
        <p:sp>
          <p:nvSpPr>
            <p:cNvPr id="20" name="Freeform: Shape 23">
              <a:extLst>
                <a:ext uri="{FF2B5EF4-FFF2-40B4-BE49-F238E27FC236}">
                  <a16:creationId xmlns:a16="http://schemas.microsoft.com/office/drawing/2014/main" id="{E8098E64-BB39-8694-5096-8E2936B083C5}"/>
                </a:ext>
              </a:extLst>
            </p:cNvPr>
            <p:cNvSpPr/>
            <p:nvPr/>
          </p:nvSpPr>
          <p:spPr>
            <a:xfrm>
              <a:off x="5321153" y="3587559"/>
              <a:ext cx="1373211" cy="1373212"/>
            </a:xfrm>
            <a:custGeom>
              <a:avLst/>
              <a:gdLst>
                <a:gd name="connsiteX0" fmla="*/ 2620133 w 2644551"/>
                <a:gd name="connsiteY0" fmla="*/ 1335895 h 2644551"/>
                <a:gd name="connsiteX1" fmla="*/ 1335895 w 2644551"/>
                <a:gd name="connsiteY1" fmla="*/ 2620133 h 2644551"/>
                <a:gd name="connsiteX2" fmla="*/ 51657 w 2644551"/>
                <a:gd name="connsiteY2" fmla="*/ 1335895 h 2644551"/>
                <a:gd name="connsiteX3" fmla="*/ 1335895 w 2644551"/>
                <a:gd name="connsiteY3" fmla="*/ 51658 h 2644551"/>
                <a:gd name="connsiteX4" fmla="*/ 2620133 w 2644551"/>
                <a:gd name="connsiteY4" fmla="*/ 1335895 h 264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551" h="2644551">
                  <a:moveTo>
                    <a:pt x="2620133" y="1335895"/>
                  </a:moveTo>
                  <a:cubicBezTo>
                    <a:pt x="2620133" y="2045160"/>
                    <a:pt x="2045161" y="2620133"/>
                    <a:pt x="1335895" y="2620133"/>
                  </a:cubicBezTo>
                  <a:cubicBezTo>
                    <a:pt x="626630" y="2620133"/>
                    <a:pt x="51657" y="2045160"/>
                    <a:pt x="51657" y="1335895"/>
                  </a:cubicBezTo>
                  <a:cubicBezTo>
                    <a:pt x="51657" y="626630"/>
                    <a:pt x="626629" y="51658"/>
                    <a:pt x="1335895" y="51658"/>
                  </a:cubicBezTo>
                  <a:cubicBezTo>
                    <a:pt x="2045160" y="51658"/>
                    <a:pt x="2620133" y="626630"/>
                    <a:pt x="2620133" y="1335895"/>
                  </a:cubicBezTo>
                  <a:close/>
                </a:path>
              </a:pathLst>
            </a:custGeom>
            <a:noFill/>
            <a:ln w="19050" cap="flat">
              <a:solidFill>
                <a:srgbClr val="FFA826"/>
              </a:solidFill>
              <a:prstDash val="solid"/>
              <a:miter/>
            </a:ln>
          </p:spPr>
          <p:txBody>
            <a:bodyPr rtlCol="0" anchor="ctr"/>
            <a:lstStyle/>
            <a:p>
              <a:endParaRPr lang="en-US" sz="1200"/>
            </a:p>
          </p:txBody>
        </p:sp>
        <p:sp>
          <p:nvSpPr>
            <p:cNvPr id="55" name="Freeform: Shape 58">
              <a:extLst>
                <a:ext uri="{FF2B5EF4-FFF2-40B4-BE49-F238E27FC236}">
                  <a16:creationId xmlns:a16="http://schemas.microsoft.com/office/drawing/2014/main" id="{864C206A-1236-756B-5762-58996DB1EAC2}"/>
                </a:ext>
              </a:extLst>
            </p:cNvPr>
            <p:cNvSpPr/>
            <p:nvPr/>
          </p:nvSpPr>
          <p:spPr>
            <a:xfrm>
              <a:off x="5624187" y="3821976"/>
              <a:ext cx="790067" cy="790067"/>
            </a:xfrm>
            <a:custGeom>
              <a:avLst/>
              <a:gdLst>
                <a:gd name="connsiteX0" fmla="*/ 1121977 w 1521522"/>
                <a:gd name="connsiteY0" fmla="*/ 425225 h 1521522"/>
                <a:gd name="connsiteX1" fmla="*/ 1121977 w 1521522"/>
                <a:gd name="connsiteY1" fmla="*/ 1121978 h 1521522"/>
                <a:gd name="connsiteX2" fmla="*/ 425224 w 1521522"/>
                <a:gd name="connsiteY2" fmla="*/ 1121978 h 1521522"/>
                <a:gd name="connsiteX3" fmla="*/ 425224 w 1521522"/>
                <a:gd name="connsiteY3" fmla="*/ 425225 h 1521522"/>
                <a:gd name="connsiteX4" fmla="*/ 1121977 w 1521522"/>
                <a:gd name="connsiteY4" fmla="*/ 425225 h 1521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522" h="1521522">
                  <a:moveTo>
                    <a:pt x="1121977" y="425225"/>
                  </a:moveTo>
                  <a:cubicBezTo>
                    <a:pt x="1314381" y="617628"/>
                    <a:pt x="1314381" y="929575"/>
                    <a:pt x="1121977" y="1121978"/>
                  </a:cubicBezTo>
                  <a:cubicBezTo>
                    <a:pt x="929574" y="1314381"/>
                    <a:pt x="617627" y="1314381"/>
                    <a:pt x="425224" y="1121978"/>
                  </a:cubicBezTo>
                  <a:cubicBezTo>
                    <a:pt x="232821" y="929575"/>
                    <a:pt x="232821" y="617628"/>
                    <a:pt x="425224" y="425225"/>
                  </a:cubicBezTo>
                  <a:cubicBezTo>
                    <a:pt x="617627" y="232821"/>
                    <a:pt x="929574" y="232821"/>
                    <a:pt x="1121977" y="425225"/>
                  </a:cubicBezTo>
                  <a:close/>
                </a:path>
              </a:pathLst>
            </a:custGeom>
            <a:noFill/>
            <a:ln w="19050" cap="flat">
              <a:solidFill>
                <a:srgbClr val="FFA826"/>
              </a:solidFill>
              <a:prstDash val="solid"/>
              <a:miter/>
            </a:ln>
          </p:spPr>
          <p:txBody>
            <a:bodyPr rtlCol="0" anchor="ctr"/>
            <a:lstStyle/>
            <a:p>
              <a:endParaRPr lang="en-US" sz="1200"/>
            </a:p>
          </p:txBody>
        </p:sp>
        <p:sp>
          <p:nvSpPr>
            <p:cNvPr id="56" name="Freeform: Shape 59">
              <a:extLst>
                <a:ext uri="{FF2B5EF4-FFF2-40B4-BE49-F238E27FC236}">
                  <a16:creationId xmlns:a16="http://schemas.microsoft.com/office/drawing/2014/main" id="{4FBC3228-34DE-C96E-D9FC-B075BC1C93F8}"/>
                </a:ext>
              </a:extLst>
            </p:cNvPr>
            <p:cNvSpPr/>
            <p:nvPr/>
          </p:nvSpPr>
          <p:spPr>
            <a:xfrm>
              <a:off x="5730065" y="3927855"/>
              <a:ext cx="583145" cy="583145"/>
            </a:xfrm>
            <a:custGeom>
              <a:avLst/>
              <a:gdLst>
                <a:gd name="connsiteX0" fmla="*/ 816123 w 1123028"/>
                <a:gd name="connsiteY0" fmla="*/ 323273 h 1123028"/>
                <a:gd name="connsiteX1" fmla="*/ 816123 w 1123028"/>
                <a:gd name="connsiteY1" fmla="*/ 816124 h 1123028"/>
                <a:gd name="connsiteX2" fmla="*/ 323273 w 1123028"/>
                <a:gd name="connsiteY2" fmla="*/ 816124 h 1123028"/>
                <a:gd name="connsiteX3" fmla="*/ 323273 w 1123028"/>
                <a:gd name="connsiteY3" fmla="*/ 323273 h 1123028"/>
                <a:gd name="connsiteX4" fmla="*/ 816123 w 1123028"/>
                <a:gd name="connsiteY4" fmla="*/ 323273 h 112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028" h="1123028">
                  <a:moveTo>
                    <a:pt x="816123" y="323273"/>
                  </a:moveTo>
                  <a:cubicBezTo>
                    <a:pt x="952220" y="459370"/>
                    <a:pt x="952220" y="680026"/>
                    <a:pt x="816123" y="816124"/>
                  </a:cubicBezTo>
                  <a:cubicBezTo>
                    <a:pt x="680026" y="952221"/>
                    <a:pt x="459370" y="952220"/>
                    <a:pt x="323273" y="816124"/>
                  </a:cubicBezTo>
                  <a:cubicBezTo>
                    <a:pt x="187176" y="680027"/>
                    <a:pt x="187176" y="459371"/>
                    <a:pt x="323273" y="323273"/>
                  </a:cubicBezTo>
                  <a:cubicBezTo>
                    <a:pt x="459370" y="187176"/>
                    <a:pt x="680026" y="187177"/>
                    <a:pt x="816123" y="323273"/>
                  </a:cubicBezTo>
                  <a:close/>
                </a:path>
              </a:pathLst>
            </a:custGeom>
            <a:noFill/>
            <a:ln w="19050" cap="flat">
              <a:solidFill>
                <a:srgbClr val="FFA826"/>
              </a:solidFill>
              <a:prstDash val="solid"/>
              <a:miter/>
            </a:ln>
          </p:spPr>
          <p:txBody>
            <a:bodyPr rtlCol="0" anchor="ctr"/>
            <a:lstStyle/>
            <a:p>
              <a:endParaRPr lang="en-US" sz="1200"/>
            </a:p>
          </p:txBody>
        </p:sp>
        <p:sp>
          <p:nvSpPr>
            <p:cNvPr id="57" name="Freeform: Shape 60">
              <a:extLst>
                <a:ext uri="{FF2B5EF4-FFF2-40B4-BE49-F238E27FC236}">
                  <a16:creationId xmlns:a16="http://schemas.microsoft.com/office/drawing/2014/main" id="{68368302-7DC6-E65B-C00E-5F7401C26AC6}"/>
                </a:ext>
              </a:extLst>
            </p:cNvPr>
            <p:cNvSpPr/>
            <p:nvPr/>
          </p:nvSpPr>
          <p:spPr>
            <a:xfrm>
              <a:off x="5969119" y="4451289"/>
              <a:ext cx="56433" cy="206922"/>
            </a:xfrm>
            <a:custGeom>
              <a:avLst/>
              <a:gdLst>
                <a:gd name="connsiteX0" fmla="*/ 54340 w 108680"/>
                <a:gd name="connsiteY0" fmla="*/ 54340 h 398494"/>
                <a:gd name="connsiteX1" fmla="*/ 54340 w 108680"/>
                <a:gd name="connsiteY1" fmla="*/ 376758 h 398494"/>
              </a:gdLst>
              <a:ahLst/>
              <a:cxnLst>
                <a:cxn ang="0">
                  <a:pos x="connsiteX0" y="connsiteY0"/>
                </a:cxn>
                <a:cxn ang="0">
                  <a:pos x="connsiteX1" y="connsiteY1"/>
                </a:cxn>
              </a:cxnLst>
              <a:rect l="l" t="t" r="r" b="b"/>
              <a:pathLst>
                <a:path w="108680" h="398494">
                  <a:moveTo>
                    <a:pt x="54340" y="54340"/>
                  </a:moveTo>
                  <a:lnTo>
                    <a:pt x="54340" y="376758"/>
                  </a:lnTo>
                </a:path>
              </a:pathLst>
            </a:custGeom>
            <a:ln w="19050" cap="flat">
              <a:solidFill>
                <a:srgbClr val="FFA826"/>
              </a:solidFill>
              <a:prstDash val="solid"/>
              <a:miter/>
            </a:ln>
          </p:spPr>
          <p:txBody>
            <a:bodyPr rtlCol="0" anchor="ctr"/>
            <a:lstStyle/>
            <a:p>
              <a:endParaRPr lang="en-US" sz="1200"/>
            </a:p>
          </p:txBody>
        </p:sp>
        <p:sp>
          <p:nvSpPr>
            <p:cNvPr id="58" name="Freeform: Shape 61">
              <a:extLst>
                <a:ext uri="{FF2B5EF4-FFF2-40B4-BE49-F238E27FC236}">
                  <a16:creationId xmlns:a16="http://schemas.microsoft.com/office/drawing/2014/main" id="{27771ACB-6B6D-F004-46B0-411578F249F6}"/>
                </a:ext>
              </a:extLst>
            </p:cNvPr>
            <p:cNvSpPr/>
            <p:nvPr/>
          </p:nvSpPr>
          <p:spPr>
            <a:xfrm>
              <a:off x="6026305" y="4451289"/>
              <a:ext cx="56433" cy="206922"/>
            </a:xfrm>
            <a:custGeom>
              <a:avLst/>
              <a:gdLst>
                <a:gd name="connsiteX0" fmla="*/ 54340 w 108680"/>
                <a:gd name="connsiteY0" fmla="*/ 54340 h 398494"/>
                <a:gd name="connsiteX1" fmla="*/ 54340 w 108680"/>
                <a:gd name="connsiteY1" fmla="*/ 376758 h 398494"/>
              </a:gdLst>
              <a:ahLst/>
              <a:cxnLst>
                <a:cxn ang="0">
                  <a:pos x="connsiteX0" y="connsiteY0"/>
                </a:cxn>
                <a:cxn ang="0">
                  <a:pos x="connsiteX1" y="connsiteY1"/>
                </a:cxn>
              </a:cxnLst>
              <a:rect l="l" t="t" r="r" b="b"/>
              <a:pathLst>
                <a:path w="108680" h="398494">
                  <a:moveTo>
                    <a:pt x="54340" y="54340"/>
                  </a:moveTo>
                  <a:lnTo>
                    <a:pt x="54340" y="376758"/>
                  </a:lnTo>
                </a:path>
              </a:pathLst>
            </a:custGeom>
            <a:ln w="19050" cap="flat">
              <a:solidFill>
                <a:srgbClr val="FFA826"/>
              </a:solidFill>
              <a:prstDash val="solid"/>
              <a:miter/>
            </a:ln>
          </p:spPr>
          <p:txBody>
            <a:bodyPr rtlCol="0" anchor="ctr"/>
            <a:lstStyle/>
            <a:p>
              <a:endParaRPr lang="en-US" sz="1200"/>
            </a:p>
          </p:txBody>
        </p:sp>
        <p:sp>
          <p:nvSpPr>
            <p:cNvPr id="59" name="Freeform: Shape 62">
              <a:extLst>
                <a:ext uri="{FF2B5EF4-FFF2-40B4-BE49-F238E27FC236}">
                  <a16:creationId xmlns:a16="http://schemas.microsoft.com/office/drawing/2014/main" id="{27B23F86-C6AE-CEDF-F598-ABB5CECC346D}"/>
                </a:ext>
              </a:extLst>
            </p:cNvPr>
            <p:cNvSpPr/>
            <p:nvPr/>
          </p:nvSpPr>
          <p:spPr>
            <a:xfrm>
              <a:off x="5969119" y="4522583"/>
              <a:ext cx="112866" cy="56433"/>
            </a:xfrm>
            <a:custGeom>
              <a:avLst/>
              <a:gdLst>
                <a:gd name="connsiteX0" fmla="*/ 54340 w 217360"/>
                <a:gd name="connsiteY0" fmla="*/ 54340 h 108680"/>
                <a:gd name="connsiteX1" fmla="*/ 164470 w 217360"/>
                <a:gd name="connsiteY1" fmla="*/ 54340 h 108680"/>
              </a:gdLst>
              <a:ahLst/>
              <a:cxnLst>
                <a:cxn ang="0">
                  <a:pos x="connsiteX0" y="connsiteY0"/>
                </a:cxn>
                <a:cxn ang="0">
                  <a:pos x="connsiteX1" y="connsiteY1"/>
                </a:cxn>
              </a:cxnLst>
              <a:rect l="l" t="t" r="r" b="b"/>
              <a:pathLst>
                <a:path w="217360" h="108680">
                  <a:moveTo>
                    <a:pt x="54340" y="54340"/>
                  </a:moveTo>
                  <a:lnTo>
                    <a:pt x="164470" y="54340"/>
                  </a:lnTo>
                </a:path>
              </a:pathLst>
            </a:custGeom>
            <a:ln w="19050" cap="flat">
              <a:solidFill>
                <a:srgbClr val="FFA826"/>
              </a:solidFill>
              <a:prstDash val="solid"/>
              <a:miter/>
            </a:ln>
          </p:spPr>
          <p:txBody>
            <a:bodyPr rtlCol="0" anchor="ctr"/>
            <a:lstStyle/>
            <a:p>
              <a:endParaRPr lang="en-US" sz="1200"/>
            </a:p>
          </p:txBody>
        </p:sp>
      </p:grpSp>
      <p:grpSp>
        <p:nvGrpSpPr>
          <p:cNvPr id="79" name="Group 78">
            <a:extLst>
              <a:ext uri="{FF2B5EF4-FFF2-40B4-BE49-F238E27FC236}">
                <a16:creationId xmlns:a16="http://schemas.microsoft.com/office/drawing/2014/main" id="{495D839F-97CB-6AAF-B8C0-4A3A7A20BBE3}"/>
              </a:ext>
            </a:extLst>
          </p:cNvPr>
          <p:cNvGrpSpPr/>
          <p:nvPr/>
        </p:nvGrpSpPr>
        <p:grpSpPr>
          <a:xfrm>
            <a:off x="7425928" y="3587559"/>
            <a:ext cx="1373211" cy="1373212"/>
            <a:chOff x="7425928" y="3587559"/>
            <a:chExt cx="1373211" cy="1373212"/>
          </a:xfrm>
        </p:grpSpPr>
        <p:sp>
          <p:nvSpPr>
            <p:cNvPr id="22" name="Freeform: Shape 25">
              <a:extLst>
                <a:ext uri="{FF2B5EF4-FFF2-40B4-BE49-F238E27FC236}">
                  <a16:creationId xmlns:a16="http://schemas.microsoft.com/office/drawing/2014/main" id="{4D1FEC00-7835-870F-E2C5-2343F6DE592A}"/>
                </a:ext>
              </a:extLst>
            </p:cNvPr>
            <p:cNvSpPr/>
            <p:nvPr/>
          </p:nvSpPr>
          <p:spPr>
            <a:xfrm>
              <a:off x="7425928" y="3587559"/>
              <a:ext cx="1373211" cy="1373212"/>
            </a:xfrm>
            <a:custGeom>
              <a:avLst/>
              <a:gdLst>
                <a:gd name="connsiteX0" fmla="*/ 2620132 w 2644551"/>
                <a:gd name="connsiteY0" fmla="*/ 1335895 h 2644551"/>
                <a:gd name="connsiteX1" fmla="*/ 1335894 w 2644551"/>
                <a:gd name="connsiteY1" fmla="*/ 2620133 h 2644551"/>
                <a:gd name="connsiteX2" fmla="*/ 51656 w 2644551"/>
                <a:gd name="connsiteY2" fmla="*/ 1335895 h 2644551"/>
                <a:gd name="connsiteX3" fmla="*/ 1335894 w 2644551"/>
                <a:gd name="connsiteY3" fmla="*/ 51658 h 2644551"/>
                <a:gd name="connsiteX4" fmla="*/ 2620132 w 2644551"/>
                <a:gd name="connsiteY4" fmla="*/ 1335895 h 264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551" h="2644551">
                  <a:moveTo>
                    <a:pt x="2620132" y="1335895"/>
                  </a:moveTo>
                  <a:cubicBezTo>
                    <a:pt x="2620132" y="2045160"/>
                    <a:pt x="2045160" y="2620133"/>
                    <a:pt x="1335894" y="2620133"/>
                  </a:cubicBezTo>
                  <a:cubicBezTo>
                    <a:pt x="626630" y="2620133"/>
                    <a:pt x="51656" y="2045160"/>
                    <a:pt x="51656" y="1335895"/>
                  </a:cubicBezTo>
                  <a:cubicBezTo>
                    <a:pt x="51656" y="626630"/>
                    <a:pt x="626628" y="51658"/>
                    <a:pt x="1335894" y="51658"/>
                  </a:cubicBezTo>
                  <a:cubicBezTo>
                    <a:pt x="2045159" y="51658"/>
                    <a:pt x="2620132" y="626630"/>
                    <a:pt x="2620132" y="1335895"/>
                  </a:cubicBezTo>
                  <a:close/>
                </a:path>
              </a:pathLst>
            </a:custGeom>
            <a:noFill/>
            <a:ln w="19050" cap="flat">
              <a:solidFill>
                <a:srgbClr val="A8436F"/>
              </a:solidFill>
              <a:prstDash val="solid"/>
              <a:miter/>
            </a:ln>
          </p:spPr>
          <p:txBody>
            <a:bodyPr rtlCol="0" anchor="ctr"/>
            <a:lstStyle/>
            <a:p>
              <a:endParaRPr lang="en-US" sz="1200"/>
            </a:p>
          </p:txBody>
        </p:sp>
        <p:sp>
          <p:nvSpPr>
            <p:cNvPr id="60" name="Freeform: Shape 63">
              <a:extLst>
                <a:ext uri="{FF2B5EF4-FFF2-40B4-BE49-F238E27FC236}">
                  <a16:creationId xmlns:a16="http://schemas.microsoft.com/office/drawing/2014/main" id="{C735C7EA-56D4-5FCF-EF39-086FC8DA52DB}"/>
                </a:ext>
              </a:extLst>
            </p:cNvPr>
            <p:cNvSpPr/>
            <p:nvPr/>
          </p:nvSpPr>
          <p:spPr>
            <a:xfrm>
              <a:off x="7806213" y="3939626"/>
              <a:ext cx="639578" cy="733634"/>
            </a:xfrm>
            <a:custGeom>
              <a:avLst/>
              <a:gdLst>
                <a:gd name="connsiteX0" fmla="*/ 1194757 w 1231708"/>
                <a:gd name="connsiteY0" fmla="*/ 592669 h 1412842"/>
                <a:gd name="connsiteX1" fmla="*/ 624549 w 1231708"/>
                <a:gd name="connsiteY1" fmla="*/ 54340 h 1412842"/>
                <a:gd name="connsiteX2" fmla="*/ 54340 w 1231708"/>
                <a:gd name="connsiteY2" fmla="*/ 592669 h 1412842"/>
                <a:gd name="connsiteX3" fmla="*/ 508261 w 1231708"/>
                <a:gd name="connsiteY3" fmla="*/ 1119768 h 1412842"/>
                <a:gd name="connsiteX4" fmla="*/ 603175 w 1231708"/>
                <a:gd name="connsiteY4" fmla="*/ 1362487 h 1412842"/>
                <a:gd name="connsiteX5" fmla="*/ 695553 w 1231708"/>
                <a:gd name="connsiteY5" fmla="*/ 1126289 h 1412842"/>
                <a:gd name="connsiteX6" fmla="*/ 1194757 w 1231708"/>
                <a:gd name="connsiteY6" fmla="*/ 592669 h 141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708" h="1412842">
                  <a:moveTo>
                    <a:pt x="1194757" y="592669"/>
                  </a:moveTo>
                  <a:cubicBezTo>
                    <a:pt x="1194757" y="295248"/>
                    <a:pt x="939359" y="54340"/>
                    <a:pt x="624549" y="54340"/>
                  </a:cubicBezTo>
                  <a:cubicBezTo>
                    <a:pt x="309738" y="54340"/>
                    <a:pt x="54340" y="295248"/>
                    <a:pt x="54340" y="592669"/>
                  </a:cubicBezTo>
                  <a:cubicBezTo>
                    <a:pt x="54340" y="852415"/>
                    <a:pt x="249240" y="1069051"/>
                    <a:pt x="508261" y="1119768"/>
                  </a:cubicBezTo>
                  <a:lnTo>
                    <a:pt x="603175" y="1362487"/>
                  </a:lnTo>
                  <a:lnTo>
                    <a:pt x="695553" y="1126289"/>
                  </a:lnTo>
                  <a:cubicBezTo>
                    <a:pt x="977035" y="1092960"/>
                    <a:pt x="1194757" y="866905"/>
                    <a:pt x="1194757" y="592669"/>
                  </a:cubicBezTo>
                  <a:close/>
                </a:path>
              </a:pathLst>
            </a:custGeom>
            <a:noFill/>
            <a:ln w="19050" cap="flat">
              <a:solidFill>
                <a:srgbClr val="A8436F"/>
              </a:solidFill>
              <a:prstDash val="solid"/>
              <a:miter/>
            </a:ln>
          </p:spPr>
          <p:txBody>
            <a:bodyPr rtlCol="0" anchor="ctr"/>
            <a:lstStyle/>
            <a:p>
              <a:endParaRPr lang="en-US" sz="1200"/>
            </a:p>
          </p:txBody>
        </p:sp>
        <p:sp>
          <p:nvSpPr>
            <p:cNvPr id="61" name="Freeform: Shape 64">
              <a:extLst>
                <a:ext uri="{FF2B5EF4-FFF2-40B4-BE49-F238E27FC236}">
                  <a16:creationId xmlns:a16="http://schemas.microsoft.com/office/drawing/2014/main" id="{71A692A9-4B72-7E44-F289-52E777E2EB66}"/>
                </a:ext>
              </a:extLst>
            </p:cNvPr>
            <p:cNvSpPr/>
            <p:nvPr/>
          </p:nvSpPr>
          <p:spPr>
            <a:xfrm>
              <a:off x="7990374" y="4231387"/>
              <a:ext cx="263356" cy="56433"/>
            </a:xfrm>
            <a:custGeom>
              <a:avLst/>
              <a:gdLst>
                <a:gd name="connsiteX0" fmla="*/ 54341 w 507174"/>
                <a:gd name="connsiteY0" fmla="*/ 54340 h 108680"/>
                <a:gd name="connsiteX1" fmla="*/ 485438 w 507174"/>
                <a:gd name="connsiteY1" fmla="*/ 54340 h 108680"/>
              </a:gdLst>
              <a:ahLst/>
              <a:cxnLst>
                <a:cxn ang="0">
                  <a:pos x="connsiteX0" y="connsiteY0"/>
                </a:cxn>
                <a:cxn ang="0">
                  <a:pos x="connsiteX1" y="connsiteY1"/>
                </a:cxn>
              </a:cxnLst>
              <a:rect l="l" t="t" r="r" b="b"/>
              <a:pathLst>
                <a:path w="507174" h="108680">
                  <a:moveTo>
                    <a:pt x="54341" y="54340"/>
                  </a:moveTo>
                  <a:lnTo>
                    <a:pt x="485438" y="54340"/>
                  </a:lnTo>
                </a:path>
              </a:pathLst>
            </a:custGeom>
            <a:ln w="19050" cap="flat">
              <a:solidFill>
                <a:srgbClr val="A8436F"/>
              </a:solidFill>
              <a:prstDash val="solid"/>
              <a:miter/>
            </a:ln>
          </p:spPr>
          <p:txBody>
            <a:bodyPr rtlCol="0" anchor="ctr"/>
            <a:lstStyle/>
            <a:p>
              <a:endParaRPr lang="en-US" sz="1200"/>
            </a:p>
          </p:txBody>
        </p:sp>
        <p:sp>
          <p:nvSpPr>
            <p:cNvPr id="62" name="Freeform: Shape 65">
              <a:extLst>
                <a:ext uri="{FF2B5EF4-FFF2-40B4-BE49-F238E27FC236}">
                  <a16:creationId xmlns:a16="http://schemas.microsoft.com/office/drawing/2014/main" id="{4534A510-B910-D622-9971-A79C04CD08F1}"/>
                </a:ext>
              </a:extLst>
            </p:cNvPr>
            <p:cNvSpPr/>
            <p:nvPr/>
          </p:nvSpPr>
          <p:spPr>
            <a:xfrm>
              <a:off x="7990374" y="4162725"/>
              <a:ext cx="263356" cy="56433"/>
            </a:xfrm>
            <a:custGeom>
              <a:avLst/>
              <a:gdLst>
                <a:gd name="connsiteX0" fmla="*/ 54341 w 507174"/>
                <a:gd name="connsiteY0" fmla="*/ 54340 h 108680"/>
                <a:gd name="connsiteX1" fmla="*/ 485438 w 507174"/>
                <a:gd name="connsiteY1" fmla="*/ 54340 h 108680"/>
              </a:gdLst>
              <a:ahLst/>
              <a:cxnLst>
                <a:cxn ang="0">
                  <a:pos x="connsiteX0" y="connsiteY0"/>
                </a:cxn>
                <a:cxn ang="0">
                  <a:pos x="connsiteX1" y="connsiteY1"/>
                </a:cxn>
              </a:cxnLst>
              <a:rect l="l" t="t" r="r" b="b"/>
              <a:pathLst>
                <a:path w="507174" h="108680">
                  <a:moveTo>
                    <a:pt x="54341" y="54340"/>
                  </a:moveTo>
                  <a:lnTo>
                    <a:pt x="485438" y="54340"/>
                  </a:lnTo>
                </a:path>
              </a:pathLst>
            </a:custGeom>
            <a:ln w="19050" cap="flat">
              <a:solidFill>
                <a:srgbClr val="A8436F"/>
              </a:solidFill>
              <a:prstDash val="solid"/>
              <a:miter/>
            </a:ln>
          </p:spPr>
          <p:txBody>
            <a:bodyPr rtlCol="0" anchor="ctr"/>
            <a:lstStyle/>
            <a:p>
              <a:endParaRPr lang="en-US" sz="1200"/>
            </a:p>
          </p:txBody>
        </p:sp>
        <p:sp>
          <p:nvSpPr>
            <p:cNvPr id="63" name="Freeform: Shape 66">
              <a:extLst>
                <a:ext uri="{FF2B5EF4-FFF2-40B4-BE49-F238E27FC236}">
                  <a16:creationId xmlns:a16="http://schemas.microsoft.com/office/drawing/2014/main" id="{77544632-F961-733C-05B9-065C6F10EADF}"/>
                </a:ext>
              </a:extLst>
            </p:cNvPr>
            <p:cNvSpPr/>
            <p:nvPr/>
          </p:nvSpPr>
          <p:spPr>
            <a:xfrm>
              <a:off x="7990374" y="4300047"/>
              <a:ext cx="263356" cy="56433"/>
            </a:xfrm>
            <a:custGeom>
              <a:avLst/>
              <a:gdLst>
                <a:gd name="connsiteX0" fmla="*/ 54341 w 507174"/>
                <a:gd name="connsiteY0" fmla="*/ 54340 h 108680"/>
                <a:gd name="connsiteX1" fmla="*/ 485438 w 507174"/>
                <a:gd name="connsiteY1" fmla="*/ 54340 h 108680"/>
              </a:gdLst>
              <a:ahLst/>
              <a:cxnLst>
                <a:cxn ang="0">
                  <a:pos x="connsiteX0" y="connsiteY0"/>
                </a:cxn>
                <a:cxn ang="0">
                  <a:pos x="connsiteX1" y="connsiteY1"/>
                </a:cxn>
              </a:cxnLst>
              <a:rect l="l" t="t" r="r" b="b"/>
              <a:pathLst>
                <a:path w="507174" h="108680">
                  <a:moveTo>
                    <a:pt x="54341" y="54340"/>
                  </a:moveTo>
                  <a:lnTo>
                    <a:pt x="485438" y="54340"/>
                  </a:lnTo>
                </a:path>
              </a:pathLst>
            </a:custGeom>
            <a:ln w="19050" cap="flat">
              <a:solidFill>
                <a:srgbClr val="A8436F"/>
              </a:solidFill>
              <a:prstDash val="solid"/>
              <a:miter/>
            </a:ln>
          </p:spPr>
          <p:txBody>
            <a:bodyPr rtlCol="0" anchor="ctr"/>
            <a:lstStyle/>
            <a:p>
              <a:endParaRPr lang="en-US" sz="1200"/>
            </a:p>
          </p:txBody>
        </p:sp>
      </p:grpSp>
      <p:grpSp>
        <p:nvGrpSpPr>
          <p:cNvPr id="82" name="Group 81">
            <a:extLst>
              <a:ext uri="{FF2B5EF4-FFF2-40B4-BE49-F238E27FC236}">
                <a16:creationId xmlns:a16="http://schemas.microsoft.com/office/drawing/2014/main" id="{EBEE5A8C-F42D-4568-EF97-47997B11D9F9}"/>
              </a:ext>
            </a:extLst>
          </p:cNvPr>
          <p:cNvGrpSpPr/>
          <p:nvPr/>
        </p:nvGrpSpPr>
        <p:grpSpPr>
          <a:xfrm>
            <a:off x="9530516" y="3587559"/>
            <a:ext cx="1373211" cy="1373212"/>
            <a:chOff x="9530516" y="3587559"/>
            <a:chExt cx="1373211" cy="1373212"/>
          </a:xfrm>
        </p:grpSpPr>
        <p:sp>
          <p:nvSpPr>
            <p:cNvPr id="24" name="Freeform: Shape 27">
              <a:extLst>
                <a:ext uri="{FF2B5EF4-FFF2-40B4-BE49-F238E27FC236}">
                  <a16:creationId xmlns:a16="http://schemas.microsoft.com/office/drawing/2014/main" id="{99E4D532-77ED-4124-91AC-55188BD62E75}"/>
                </a:ext>
              </a:extLst>
            </p:cNvPr>
            <p:cNvSpPr/>
            <p:nvPr/>
          </p:nvSpPr>
          <p:spPr>
            <a:xfrm>
              <a:off x="9530516" y="3587559"/>
              <a:ext cx="1373211" cy="1373212"/>
            </a:xfrm>
            <a:custGeom>
              <a:avLst/>
              <a:gdLst>
                <a:gd name="connsiteX0" fmla="*/ 2620133 w 2644551"/>
                <a:gd name="connsiteY0" fmla="*/ 1335895 h 2644551"/>
                <a:gd name="connsiteX1" fmla="*/ 1335894 w 2644551"/>
                <a:gd name="connsiteY1" fmla="*/ 2620133 h 2644551"/>
                <a:gd name="connsiteX2" fmla="*/ 51656 w 2644551"/>
                <a:gd name="connsiteY2" fmla="*/ 1335895 h 2644551"/>
                <a:gd name="connsiteX3" fmla="*/ 1335894 w 2644551"/>
                <a:gd name="connsiteY3" fmla="*/ 51658 h 2644551"/>
                <a:gd name="connsiteX4" fmla="*/ 2620133 w 2644551"/>
                <a:gd name="connsiteY4" fmla="*/ 1335895 h 264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551" h="2644551">
                  <a:moveTo>
                    <a:pt x="2620133" y="1335895"/>
                  </a:moveTo>
                  <a:cubicBezTo>
                    <a:pt x="2620133" y="2045160"/>
                    <a:pt x="2045159" y="2620133"/>
                    <a:pt x="1335894" y="2620133"/>
                  </a:cubicBezTo>
                  <a:cubicBezTo>
                    <a:pt x="626630" y="2620133"/>
                    <a:pt x="51656" y="2045160"/>
                    <a:pt x="51656" y="1335895"/>
                  </a:cubicBezTo>
                  <a:cubicBezTo>
                    <a:pt x="51656" y="626630"/>
                    <a:pt x="626630" y="51658"/>
                    <a:pt x="1335894" y="51658"/>
                  </a:cubicBezTo>
                  <a:cubicBezTo>
                    <a:pt x="2045159" y="51658"/>
                    <a:pt x="2620133" y="626630"/>
                    <a:pt x="2620133" y="1335895"/>
                  </a:cubicBezTo>
                  <a:close/>
                </a:path>
              </a:pathLst>
            </a:custGeom>
            <a:noFill/>
            <a:ln w="19050" cap="flat">
              <a:solidFill>
                <a:srgbClr val="00BAB5"/>
              </a:solidFill>
              <a:prstDash val="solid"/>
              <a:miter/>
            </a:ln>
          </p:spPr>
          <p:txBody>
            <a:bodyPr rtlCol="0" anchor="ctr"/>
            <a:lstStyle/>
            <a:p>
              <a:endParaRPr lang="en-US" sz="1200"/>
            </a:p>
          </p:txBody>
        </p:sp>
        <p:sp>
          <p:nvSpPr>
            <p:cNvPr id="64" name="Freeform: Shape 67">
              <a:extLst>
                <a:ext uri="{FF2B5EF4-FFF2-40B4-BE49-F238E27FC236}">
                  <a16:creationId xmlns:a16="http://schemas.microsoft.com/office/drawing/2014/main" id="{EC7259EB-3B2B-48EB-6A30-588D52C50DCD}"/>
                </a:ext>
              </a:extLst>
            </p:cNvPr>
            <p:cNvSpPr/>
            <p:nvPr/>
          </p:nvSpPr>
          <p:spPr>
            <a:xfrm>
              <a:off x="10055458" y="4112501"/>
              <a:ext cx="319789" cy="319789"/>
            </a:xfrm>
            <a:custGeom>
              <a:avLst/>
              <a:gdLst>
                <a:gd name="connsiteX0" fmla="*/ 595568 w 615854"/>
                <a:gd name="connsiteY0" fmla="*/ 324954 h 615854"/>
                <a:gd name="connsiteX1" fmla="*/ 324955 w 615854"/>
                <a:gd name="connsiteY1" fmla="*/ 595568 h 615854"/>
                <a:gd name="connsiteX2" fmla="*/ 54343 w 615854"/>
                <a:gd name="connsiteY2" fmla="*/ 324954 h 615854"/>
                <a:gd name="connsiteX3" fmla="*/ 324955 w 615854"/>
                <a:gd name="connsiteY3" fmla="*/ 54340 h 615854"/>
                <a:gd name="connsiteX4" fmla="*/ 595568 w 615854"/>
                <a:gd name="connsiteY4" fmla="*/ 324954 h 615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854" h="615854">
                  <a:moveTo>
                    <a:pt x="595568" y="324954"/>
                  </a:moveTo>
                  <a:cubicBezTo>
                    <a:pt x="595568" y="474410"/>
                    <a:pt x="474411" y="595568"/>
                    <a:pt x="324955" y="595568"/>
                  </a:cubicBezTo>
                  <a:cubicBezTo>
                    <a:pt x="175500" y="595568"/>
                    <a:pt x="54343" y="474410"/>
                    <a:pt x="54343" y="324954"/>
                  </a:cubicBezTo>
                  <a:cubicBezTo>
                    <a:pt x="54343" y="175498"/>
                    <a:pt x="175500" y="54340"/>
                    <a:pt x="324955" y="54340"/>
                  </a:cubicBezTo>
                  <a:cubicBezTo>
                    <a:pt x="474411" y="54340"/>
                    <a:pt x="595568" y="175498"/>
                    <a:pt x="595568" y="324954"/>
                  </a:cubicBezTo>
                  <a:close/>
                </a:path>
              </a:pathLst>
            </a:custGeom>
            <a:noFill/>
            <a:ln w="19050" cap="flat">
              <a:solidFill>
                <a:srgbClr val="00BAB5"/>
              </a:solidFill>
              <a:prstDash val="solid"/>
              <a:miter/>
            </a:ln>
          </p:spPr>
          <p:txBody>
            <a:bodyPr rtlCol="0" anchor="ctr"/>
            <a:lstStyle/>
            <a:p>
              <a:endParaRPr lang="en-US" sz="1200"/>
            </a:p>
          </p:txBody>
        </p:sp>
        <p:sp>
          <p:nvSpPr>
            <p:cNvPr id="65" name="Freeform: Shape 68">
              <a:extLst>
                <a:ext uri="{FF2B5EF4-FFF2-40B4-BE49-F238E27FC236}">
                  <a16:creationId xmlns:a16="http://schemas.microsoft.com/office/drawing/2014/main" id="{2D9A7574-816B-F0DE-C7DD-B49D7B75B6DA}"/>
                </a:ext>
              </a:extLst>
            </p:cNvPr>
            <p:cNvSpPr/>
            <p:nvPr/>
          </p:nvSpPr>
          <p:spPr>
            <a:xfrm>
              <a:off x="9881287" y="3902192"/>
              <a:ext cx="677200" cy="752445"/>
            </a:xfrm>
            <a:custGeom>
              <a:avLst/>
              <a:gdLst>
                <a:gd name="connsiteX0" fmla="*/ 1172259 w 1304162"/>
                <a:gd name="connsiteY0" fmla="*/ 729969 h 1449069"/>
                <a:gd name="connsiteX1" fmla="*/ 1164290 w 1304162"/>
                <a:gd name="connsiteY1" fmla="*/ 639040 h 1449069"/>
                <a:gd name="connsiteX2" fmla="*/ 1210659 w 1304162"/>
                <a:gd name="connsiteY2" fmla="*/ 542677 h 1449069"/>
                <a:gd name="connsiteX3" fmla="*/ 1219353 w 1304162"/>
                <a:gd name="connsiteY3" fmla="*/ 537605 h 1449069"/>
                <a:gd name="connsiteX4" fmla="*/ 1254132 w 1304162"/>
                <a:gd name="connsiteY4" fmla="*/ 407913 h 1449069"/>
                <a:gd name="connsiteX5" fmla="*/ 1236018 w 1304162"/>
                <a:gd name="connsiteY5" fmla="*/ 376396 h 1449069"/>
                <a:gd name="connsiteX6" fmla="*/ 1106326 w 1304162"/>
                <a:gd name="connsiteY6" fmla="*/ 341618 h 1449069"/>
                <a:gd name="connsiteX7" fmla="*/ 1097269 w 1304162"/>
                <a:gd name="connsiteY7" fmla="*/ 347052 h 1449069"/>
                <a:gd name="connsiteX8" fmla="*/ 986778 w 1304162"/>
                <a:gd name="connsiteY8" fmla="*/ 335822 h 1449069"/>
                <a:gd name="connsiteX9" fmla="*/ 838250 w 1304162"/>
                <a:gd name="connsiteY9" fmla="*/ 249602 h 1449069"/>
                <a:gd name="connsiteX10" fmla="*/ 773765 w 1304162"/>
                <a:gd name="connsiteY10" fmla="*/ 159760 h 1449069"/>
                <a:gd name="connsiteX11" fmla="*/ 773765 w 1304162"/>
                <a:gd name="connsiteY11" fmla="*/ 149255 h 1449069"/>
                <a:gd name="connsiteX12" fmla="*/ 678851 w 1304162"/>
                <a:gd name="connsiteY12" fmla="*/ 54340 h 1449069"/>
                <a:gd name="connsiteX13" fmla="*/ 642624 w 1304162"/>
                <a:gd name="connsiteY13" fmla="*/ 54340 h 1449069"/>
                <a:gd name="connsiteX14" fmla="*/ 547711 w 1304162"/>
                <a:gd name="connsiteY14" fmla="*/ 149255 h 1449069"/>
                <a:gd name="connsiteX15" fmla="*/ 547711 w 1304162"/>
                <a:gd name="connsiteY15" fmla="*/ 159760 h 1449069"/>
                <a:gd name="connsiteX16" fmla="*/ 483228 w 1304162"/>
                <a:gd name="connsiteY16" fmla="*/ 249602 h 1449069"/>
                <a:gd name="connsiteX17" fmla="*/ 334335 w 1304162"/>
                <a:gd name="connsiteY17" fmla="*/ 335822 h 1449069"/>
                <a:gd name="connsiteX18" fmla="*/ 223844 w 1304162"/>
                <a:gd name="connsiteY18" fmla="*/ 347052 h 1449069"/>
                <a:gd name="connsiteX19" fmla="*/ 214787 w 1304162"/>
                <a:gd name="connsiteY19" fmla="*/ 341618 h 1449069"/>
                <a:gd name="connsiteX20" fmla="*/ 85095 w 1304162"/>
                <a:gd name="connsiteY20" fmla="*/ 376396 h 1449069"/>
                <a:gd name="connsiteX21" fmla="*/ 66981 w 1304162"/>
                <a:gd name="connsiteY21" fmla="*/ 407913 h 1449069"/>
                <a:gd name="connsiteX22" fmla="*/ 101760 w 1304162"/>
                <a:gd name="connsiteY22" fmla="*/ 537605 h 1449069"/>
                <a:gd name="connsiteX23" fmla="*/ 110454 w 1304162"/>
                <a:gd name="connsiteY23" fmla="*/ 542677 h 1449069"/>
                <a:gd name="connsiteX24" fmla="*/ 156825 w 1304162"/>
                <a:gd name="connsiteY24" fmla="*/ 639040 h 1449069"/>
                <a:gd name="connsiteX25" fmla="*/ 148854 w 1304162"/>
                <a:gd name="connsiteY25" fmla="*/ 729969 h 1449069"/>
                <a:gd name="connsiteX26" fmla="*/ 156825 w 1304162"/>
                <a:gd name="connsiteY26" fmla="*/ 820898 h 1449069"/>
                <a:gd name="connsiteX27" fmla="*/ 110454 w 1304162"/>
                <a:gd name="connsiteY27" fmla="*/ 917261 h 1449069"/>
                <a:gd name="connsiteX28" fmla="*/ 101760 w 1304162"/>
                <a:gd name="connsiteY28" fmla="*/ 922333 h 1449069"/>
                <a:gd name="connsiteX29" fmla="*/ 66981 w 1304162"/>
                <a:gd name="connsiteY29" fmla="*/ 1052025 h 1449069"/>
                <a:gd name="connsiteX30" fmla="*/ 85095 w 1304162"/>
                <a:gd name="connsiteY30" fmla="*/ 1083542 h 1449069"/>
                <a:gd name="connsiteX31" fmla="*/ 214787 w 1304162"/>
                <a:gd name="connsiteY31" fmla="*/ 1118320 h 1449069"/>
                <a:gd name="connsiteX32" fmla="*/ 223844 w 1304162"/>
                <a:gd name="connsiteY32" fmla="*/ 1112885 h 1449069"/>
                <a:gd name="connsiteX33" fmla="*/ 334335 w 1304162"/>
                <a:gd name="connsiteY33" fmla="*/ 1124115 h 1449069"/>
                <a:gd name="connsiteX34" fmla="*/ 483228 w 1304162"/>
                <a:gd name="connsiteY34" fmla="*/ 1210335 h 1449069"/>
                <a:gd name="connsiteX35" fmla="*/ 547711 w 1304162"/>
                <a:gd name="connsiteY35" fmla="*/ 1300177 h 1449069"/>
                <a:gd name="connsiteX36" fmla="*/ 547711 w 1304162"/>
                <a:gd name="connsiteY36" fmla="*/ 1310683 h 1449069"/>
                <a:gd name="connsiteX37" fmla="*/ 642624 w 1304162"/>
                <a:gd name="connsiteY37" fmla="*/ 1405597 h 1449069"/>
                <a:gd name="connsiteX38" fmla="*/ 678851 w 1304162"/>
                <a:gd name="connsiteY38" fmla="*/ 1405597 h 1449069"/>
                <a:gd name="connsiteX39" fmla="*/ 773765 w 1304162"/>
                <a:gd name="connsiteY39" fmla="*/ 1310683 h 1449069"/>
                <a:gd name="connsiteX40" fmla="*/ 773765 w 1304162"/>
                <a:gd name="connsiteY40" fmla="*/ 1300177 h 1449069"/>
                <a:gd name="connsiteX41" fmla="*/ 838250 w 1304162"/>
                <a:gd name="connsiteY41" fmla="*/ 1210335 h 1449069"/>
                <a:gd name="connsiteX42" fmla="*/ 986778 w 1304162"/>
                <a:gd name="connsiteY42" fmla="*/ 1124115 h 1449069"/>
                <a:gd name="connsiteX43" fmla="*/ 1097269 w 1304162"/>
                <a:gd name="connsiteY43" fmla="*/ 1112885 h 1449069"/>
                <a:gd name="connsiteX44" fmla="*/ 1106326 w 1304162"/>
                <a:gd name="connsiteY44" fmla="*/ 1118320 h 1449069"/>
                <a:gd name="connsiteX45" fmla="*/ 1236018 w 1304162"/>
                <a:gd name="connsiteY45" fmla="*/ 1083542 h 1449069"/>
                <a:gd name="connsiteX46" fmla="*/ 1254132 w 1304162"/>
                <a:gd name="connsiteY46" fmla="*/ 1052025 h 1449069"/>
                <a:gd name="connsiteX47" fmla="*/ 1219353 w 1304162"/>
                <a:gd name="connsiteY47" fmla="*/ 922333 h 1449069"/>
                <a:gd name="connsiteX48" fmla="*/ 1210659 w 1304162"/>
                <a:gd name="connsiteY48" fmla="*/ 917261 h 1449069"/>
                <a:gd name="connsiteX49" fmla="*/ 1164290 w 1304162"/>
                <a:gd name="connsiteY49" fmla="*/ 820898 h 1449069"/>
                <a:gd name="connsiteX50" fmla="*/ 1172259 w 1304162"/>
                <a:gd name="connsiteY50" fmla="*/ 729969 h 144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304162" h="1449069">
                  <a:moveTo>
                    <a:pt x="1172259" y="729969"/>
                  </a:moveTo>
                  <a:cubicBezTo>
                    <a:pt x="1172259" y="698814"/>
                    <a:pt x="1169360" y="668746"/>
                    <a:pt x="1164290" y="639040"/>
                  </a:cubicBezTo>
                  <a:cubicBezTo>
                    <a:pt x="1157407" y="600639"/>
                    <a:pt x="1176606" y="562239"/>
                    <a:pt x="1210659" y="542677"/>
                  </a:cubicBezTo>
                  <a:lnTo>
                    <a:pt x="1219353" y="537605"/>
                  </a:lnTo>
                  <a:cubicBezTo>
                    <a:pt x="1264637" y="511522"/>
                    <a:pt x="1280216" y="453559"/>
                    <a:pt x="1254132" y="407913"/>
                  </a:cubicBezTo>
                  <a:lnTo>
                    <a:pt x="1236018" y="376396"/>
                  </a:lnTo>
                  <a:cubicBezTo>
                    <a:pt x="1209936" y="331112"/>
                    <a:pt x="1151972" y="315535"/>
                    <a:pt x="1106326" y="341618"/>
                  </a:cubicBezTo>
                  <a:lnTo>
                    <a:pt x="1097269" y="347052"/>
                  </a:lnTo>
                  <a:cubicBezTo>
                    <a:pt x="1061768" y="367339"/>
                    <a:pt x="1018295" y="361905"/>
                    <a:pt x="986778" y="335822"/>
                  </a:cubicBezTo>
                  <a:cubicBezTo>
                    <a:pt x="942943" y="299233"/>
                    <a:pt x="892590" y="269890"/>
                    <a:pt x="838250" y="249602"/>
                  </a:cubicBezTo>
                  <a:cubicBezTo>
                    <a:pt x="800212" y="235474"/>
                    <a:pt x="773765" y="200334"/>
                    <a:pt x="773765" y="159760"/>
                  </a:cubicBezTo>
                  <a:lnTo>
                    <a:pt x="773765" y="149255"/>
                  </a:lnTo>
                  <a:cubicBezTo>
                    <a:pt x="773765" y="96725"/>
                    <a:pt x="731380" y="54340"/>
                    <a:pt x="678851" y="54340"/>
                  </a:cubicBezTo>
                  <a:lnTo>
                    <a:pt x="642624" y="54340"/>
                  </a:lnTo>
                  <a:cubicBezTo>
                    <a:pt x="590095" y="54340"/>
                    <a:pt x="547711" y="96725"/>
                    <a:pt x="547711" y="149255"/>
                  </a:cubicBezTo>
                  <a:lnTo>
                    <a:pt x="547711" y="159760"/>
                  </a:lnTo>
                  <a:cubicBezTo>
                    <a:pt x="547711" y="200334"/>
                    <a:pt x="521266" y="235474"/>
                    <a:pt x="483228" y="249602"/>
                  </a:cubicBezTo>
                  <a:cubicBezTo>
                    <a:pt x="428525" y="269890"/>
                    <a:pt x="378532" y="299233"/>
                    <a:pt x="334335" y="335822"/>
                  </a:cubicBezTo>
                  <a:cubicBezTo>
                    <a:pt x="302818" y="361905"/>
                    <a:pt x="259345" y="367339"/>
                    <a:pt x="223844" y="347052"/>
                  </a:cubicBezTo>
                  <a:lnTo>
                    <a:pt x="214787" y="341618"/>
                  </a:lnTo>
                  <a:cubicBezTo>
                    <a:pt x="169503" y="315535"/>
                    <a:pt x="111542" y="331112"/>
                    <a:pt x="85095" y="376396"/>
                  </a:cubicBezTo>
                  <a:lnTo>
                    <a:pt x="66981" y="407913"/>
                  </a:lnTo>
                  <a:cubicBezTo>
                    <a:pt x="40899" y="453197"/>
                    <a:pt x="56476" y="511159"/>
                    <a:pt x="101760" y="537605"/>
                  </a:cubicBezTo>
                  <a:lnTo>
                    <a:pt x="110454" y="542677"/>
                  </a:lnTo>
                  <a:cubicBezTo>
                    <a:pt x="144144" y="562239"/>
                    <a:pt x="163708" y="600639"/>
                    <a:pt x="156825" y="639040"/>
                  </a:cubicBezTo>
                  <a:cubicBezTo>
                    <a:pt x="151390" y="668384"/>
                    <a:pt x="148854" y="698814"/>
                    <a:pt x="148854" y="729969"/>
                  </a:cubicBezTo>
                  <a:cubicBezTo>
                    <a:pt x="148854" y="760761"/>
                    <a:pt x="151753" y="791192"/>
                    <a:pt x="156825" y="820898"/>
                  </a:cubicBezTo>
                  <a:cubicBezTo>
                    <a:pt x="163708" y="859298"/>
                    <a:pt x="144507" y="897698"/>
                    <a:pt x="110454" y="917261"/>
                  </a:cubicBezTo>
                  <a:lnTo>
                    <a:pt x="101760" y="922333"/>
                  </a:lnTo>
                  <a:cubicBezTo>
                    <a:pt x="56476" y="948416"/>
                    <a:pt x="40899" y="1006379"/>
                    <a:pt x="66981" y="1052025"/>
                  </a:cubicBezTo>
                  <a:lnTo>
                    <a:pt x="85095" y="1083542"/>
                  </a:lnTo>
                  <a:cubicBezTo>
                    <a:pt x="111179" y="1128825"/>
                    <a:pt x="169141" y="1144403"/>
                    <a:pt x="214787" y="1118320"/>
                  </a:cubicBezTo>
                  <a:lnTo>
                    <a:pt x="223844" y="1112885"/>
                  </a:lnTo>
                  <a:cubicBezTo>
                    <a:pt x="259345" y="1092598"/>
                    <a:pt x="302818" y="1098033"/>
                    <a:pt x="334335" y="1124115"/>
                  </a:cubicBezTo>
                  <a:cubicBezTo>
                    <a:pt x="378170" y="1160705"/>
                    <a:pt x="428525" y="1190048"/>
                    <a:pt x="483228" y="1210335"/>
                  </a:cubicBezTo>
                  <a:cubicBezTo>
                    <a:pt x="521266" y="1224464"/>
                    <a:pt x="547711" y="1259604"/>
                    <a:pt x="547711" y="1300177"/>
                  </a:cubicBezTo>
                  <a:lnTo>
                    <a:pt x="547711" y="1310683"/>
                  </a:lnTo>
                  <a:cubicBezTo>
                    <a:pt x="547711" y="1363212"/>
                    <a:pt x="590095" y="1405597"/>
                    <a:pt x="642624" y="1405597"/>
                  </a:cubicBezTo>
                  <a:lnTo>
                    <a:pt x="678851" y="1405597"/>
                  </a:lnTo>
                  <a:cubicBezTo>
                    <a:pt x="731380" y="1405597"/>
                    <a:pt x="773765" y="1363212"/>
                    <a:pt x="773765" y="1310683"/>
                  </a:cubicBezTo>
                  <a:lnTo>
                    <a:pt x="773765" y="1300177"/>
                  </a:lnTo>
                  <a:cubicBezTo>
                    <a:pt x="773765" y="1259604"/>
                    <a:pt x="800212" y="1224464"/>
                    <a:pt x="838250" y="1210335"/>
                  </a:cubicBezTo>
                  <a:cubicBezTo>
                    <a:pt x="892952" y="1190048"/>
                    <a:pt x="942943" y="1160705"/>
                    <a:pt x="986778" y="1124115"/>
                  </a:cubicBezTo>
                  <a:cubicBezTo>
                    <a:pt x="1018295" y="1098033"/>
                    <a:pt x="1061768" y="1092598"/>
                    <a:pt x="1097269" y="1112885"/>
                  </a:cubicBezTo>
                  <a:lnTo>
                    <a:pt x="1106326" y="1118320"/>
                  </a:lnTo>
                  <a:cubicBezTo>
                    <a:pt x="1151610" y="1144403"/>
                    <a:pt x="1209574" y="1128825"/>
                    <a:pt x="1236018" y="1083542"/>
                  </a:cubicBezTo>
                  <a:lnTo>
                    <a:pt x="1254132" y="1052025"/>
                  </a:lnTo>
                  <a:cubicBezTo>
                    <a:pt x="1280216" y="1006741"/>
                    <a:pt x="1264637" y="948778"/>
                    <a:pt x="1219353" y="922333"/>
                  </a:cubicBezTo>
                  <a:lnTo>
                    <a:pt x="1210659" y="917261"/>
                  </a:lnTo>
                  <a:cubicBezTo>
                    <a:pt x="1176969" y="897698"/>
                    <a:pt x="1157407" y="859298"/>
                    <a:pt x="1164290" y="820898"/>
                  </a:cubicBezTo>
                  <a:cubicBezTo>
                    <a:pt x="1169360" y="791192"/>
                    <a:pt x="1172259" y="761124"/>
                    <a:pt x="1172259" y="729969"/>
                  </a:cubicBezTo>
                  <a:close/>
                </a:path>
              </a:pathLst>
            </a:custGeom>
            <a:noFill/>
            <a:ln w="19050" cap="flat">
              <a:solidFill>
                <a:srgbClr val="00BAB5"/>
              </a:solidFill>
              <a:prstDash val="solid"/>
              <a:miter/>
            </a:ln>
          </p:spPr>
          <p:txBody>
            <a:bodyPr rtlCol="0" anchor="ctr"/>
            <a:lstStyle/>
            <a:p>
              <a:endParaRPr lang="en-US" sz="1200"/>
            </a:p>
          </p:txBody>
        </p:sp>
      </p:grpSp>
      <p:sp>
        <p:nvSpPr>
          <p:cNvPr id="66" name="Rectangle 65">
            <a:extLst>
              <a:ext uri="{FF2B5EF4-FFF2-40B4-BE49-F238E27FC236}">
                <a16:creationId xmlns:a16="http://schemas.microsoft.com/office/drawing/2014/main" id="{5385C081-C20F-FD32-E6EB-27C30ADFDBFD}"/>
              </a:ext>
            </a:extLst>
          </p:cNvPr>
          <p:cNvSpPr/>
          <p:nvPr/>
        </p:nvSpPr>
        <p:spPr>
          <a:xfrm>
            <a:off x="1100782" y="1659562"/>
            <a:ext cx="1976246" cy="1077218"/>
          </a:xfrm>
          <a:prstGeom prst="rect">
            <a:avLst/>
          </a:prstGeom>
        </p:spPr>
        <p:txBody>
          <a:bodyPr wrap="square">
            <a:spAutoFit/>
          </a:bodyPr>
          <a:lstStyle/>
          <a:p>
            <a:r>
              <a:rPr lang="en-US" sz="1600" b="1" dirty="0">
                <a:solidFill>
                  <a:srgbClr val="FF8026"/>
                </a:solidFill>
              </a:rPr>
              <a:t>Lorem Ipsum</a:t>
            </a:r>
            <a:r>
              <a:rPr lang="en-US" sz="1600" dirty="0">
                <a:solidFill>
                  <a:srgbClr val="FF8026"/>
                </a:solidFill>
              </a:rPr>
              <a:t> </a:t>
            </a:r>
            <a:r>
              <a:rPr lang="en-US" sz="1600" dirty="0"/>
              <a:t>is simply dummy text of the printing and typesetting industry. </a:t>
            </a:r>
          </a:p>
        </p:txBody>
      </p:sp>
      <p:sp>
        <p:nvSpPr>
          <p:cNvPr id="67" name="Rectangle 66">
            <a:extLst>
              <a:ext uri="{FF2B5EF4-FFF2-40B4-BE49-F238E27FC236}">
                <a16:creationId xmlns:a16="http://schemas.microsoft.com/office/drawing/2014/main" id="{AE99728E-C57E-BAF5-B298-4164BC550C47}"/>
              </a:ext>
            </a:extLst>
          </p:cNvPr>
          <p:cNvSpPr/>
          <p:nvPr/>
        </p:nvSpPr>
        <p:spPr>
          <a:xfrm>
            <a:off x="5247754" y="1659562"/>
            <a:ext cx="1976246" cy="1077218"/>
          </a:xfrm>
          <a:prstGeom prst="rect">
            <a:avLst/>
          </a:prstGeom>
        </p:spPr>
        <p:txBody>
          <a:bodyPr wrap="square">
            <a:spAutoFit/>
          </a:bodyPr>
          <a:lstStyle/>
          <a:p>
            <a:r>
              <a:rPr lang="en-US" sz="1600" b="1" dirty="0">
                <a:solidFill>
                  <a:srgbClr val="FFA826"/>
                </a:solidFill>
              </a:rPr>
              <a:t>Lorem Ipsum</a:t>
            </a:r>
            <a:r>
              <a:rPr lang="en-US" sz="1600" dirty="0">
                <a:solidFill>
                  <a:srgbClr val="FFA826"/>
                </a:solidFill>
              </a:rPr>
              <a:t> </a:t>
            </a:r>
            <a:r>
              <a:rPr lang="en-US" sz="1600" dirty="0"/>
              <a:t>is simply dummy text of the printing and typesetting industry. </a:t>
            </a:r>
          </a:p>
        </p:txBody>
      </p:sp>
      <p:sp>
        <p:nvSpPr>
          <p:cNvPr id="68" name="Rectangle 67">
            <a:extLst>
              <a:ext uri="{FF2B5EF4-FFF2-40B4-BE49-F238E27FC236}">
                <a16:creationId xmlns:a16="http://schemas.microsoft.com/office/drawing/2014/main" id="{084AB44C-1E0E-5921-21F1-2B40BF028724}"/>
              </a:ext>
            </a:extLst>
          </p:cNvPr>
          <p:cNvSpPr/>
          <p:nvPr/>
        </p:nvSpPr>
        <p:spPr>
          <a:xfrm>
            <a:off x="9500005" y="1659562"/>
            <a:ext cx="1976246" cy="1077218"/>
          </a:xfrm>
          <a:prstGeom prst="rect">
            <a:avLst/>
          </a:prstGeom>
        </p:spPr>
        <p:txBody>
          <a:bodyPr wrap="square">
            <a:spAutoFit/>
          </a:bodyPr>
          <a:lstStyle/>
          <a:p>
            <a:r>
              <a:rPr lang="en-US" sz="1600" b="1" dirty="0">
                <a:solidFill>
                  <a:srgbClr val="00BAB5"/>
                </a:solidFill>
              </a:rPr>
              <a:t>Lorem Ipsum</a:t>
            </a:r>
            <a:r>
              <a:rPr lang="en-US" sz="1600" dirty="0">
                <a:solidFill>
                  <a:srgbClr val="00BAB5"/>
                </a:solidFill>
              </a:rPr>
              <a:t> </a:t>
            </a:r>
            <a:r>
              <a:rPr lang="en-US" sz="1600" dirty="0"/>
              <a:t>is simply dummy text of the printing and typesetting industry. </a:t>
            </a:r>
          </a:p>
        </p:txBody>
      </p:sp>
      <p:sp>
        <p:nvSpPr>
          <p:cNvPr id="69" name="Rectangle 68">
            <a:extLst>
              <a:ext uri="{FF2B5EF4-FFF2-40B4-BE49-F238E27FC236}">
                <a16:creationId xmlns:a16="http://schemas.microsoft.com/office/drawing/2014/main" id="{8BC500C8-54EC-2E82-21D5-0313064C6787}"/>
              </a:ext>
            </a:extLst>
          </p:cNvPr>
          <p:cNvSpPr/>
          <p:nvPr/>
        </p:nvSpPr>
        <p:spPr>
          <a:xfrm>
            <a:off x="6935080" y="5642747"/>
            <a:ext cx="1976246" cy="1077218"/>
          </a:xfrm>
          <a:prstGeom prst="rect">
            <a:avLst/>
          </a:prstGeom>
        </p:spPr>
        <p:txBody>
          <a:bodyPr wrap="square">
            <a:spAutoFit/>
          </a:bodyPr>
          <a:lstStyle/>
          <a:p>
            <a:pPr algn="r"/>
            <a:r>
              <a:rPr lang="en-US" sz="1600" b="1" dirty="0">
                <a:solidFill>
                  <a:srgbClr val="A8436F"/>
                </a:solidFill>
              </a:rPr>
              <a:t>Lorem Ipsum</a:t>
            </a:r>
            <a:r>
              <a:rPr lang="en-US" sz="1600" dirty="0">
                <a:solidFill>
                  <a:srgbClr val="A8436F"/>
                </a:solidFill>
              </a:rPr>
              <a:t> </a:t>
            </a:r>
            <a:r>
              <a:rPr lang="en-US" sz="1600" dirty="0"/>
              <a:t>is simply dummy text of the printing and typesetting industry. </a:t>
            </a:r>
          </a:p>
        </p:txBody>
      </p:sp>
      <p:sp>
        <p:nvSpPr>
          <p:cNvPr id="70" name="Rectangle 69">
            <a:extLst>
              <a:ext uri="{FF2B5EF4-FFF2-40B4-BE49-F238E27FC236}">
                <a16:creationId xmlns:a16="http://schemas.microsoft.com/office/drawing/2014/main" id="{3150BA9D-A9F5-8035-A3B4-9148E6FFBCCA}"/>
              </a:ext>
            </a:extLst>
          </p:cNvPr>
          <p:cNvSpPr/>
          <p:nvPr/>
        </p:nvSpPr>
        <p:spPr>
          <a:xfrm>
            <a:off x="2663544" y="5642747"/>
            <a:ext cx="1976246" cy="1077218"/>
          </a:xfrm>
          <a:prstGeom prst="rect">
            <a:avLst/>
          </a:prstGeom>
        </p:spPr>
        <p:txBody>
          <a:bodyPr wrap="square">
            <a:spAutoFit/>
          </a:bodyPr>
          <a:lstStyle/>
          <a:p>
            <a:pPr algn="r"/>
            <a:r>
              <a:rPr lang="en-US" sz="1600" b="1" dirty="0">
                <a:solidFill>
                  <a:srgbClr val="F26363"/>
                </a:solidFill>
              </a:rPr>
              <a:t>Lorem Ipsum</a:t>
            </a:r>
            <a:r>
              <a:rPr lang="en-US" sz="1600" dirty="0">
                <a:solidFill>
                  <a:srgbClr val="F26363"/>
                </a:solidFill>
              </a:rPr>
              <a:t> </a:t>
            </a:r>
            <a:r>
              <a:rPr lang="en-US" sz="1600" dirty="0"/>
              <a:t>is simply dummy text of the printing and typesetting industry. </a:t>
            </a:r>
          </a:p>
        </p:txBody>
      </p:sp>
      <p:sp>
        <p:nvSpPr>
          <p:cNvPr id="71" name="TextBox 70">
            <a:extLst>
              <a:ext uri="{FF2B5EF4-FFF2-40B4-BE49-F238E27FC236}">
                <a16:creationId xmlns:a16="http://schemas.microsoft.com/office/drawing/2014/main" id="{FE8AF1FB-46A2-A364-7743-85BE2A9736D4}"/>
              </a:ext>
            </a:extLst>
          </p:cNvPr>
          <p:cNvSpPr txBox="1"/>
          <p:nvPr/>
        </p:nvSpPr>
        <p:spPr>
          <a:xfrm>
            <a:off x="1048387" y="5375346"/>
            <a:ext cx="1545615" cy="338554"/>
          </a:xfrm>
          <a:prstGeom prst="rect">
            <a:avLst/>
          </a:prstGeom>
          <a:noFill/>
        </p:spPr>
        <p:txBody>
          <a:bodyPr wrap="square" rtlCol="0">
            <a:spAutoFit/>
          </a:bodyPr>
          <a:lstStyle/>
          <a:p>
            <a:pPr algn="ctr"/>
            <a:r>
              <a:rPr lang="en-US" sz="1600" b="1" dirty="0">
                <a:solidFill>
                  <a:srgbClr val="FF8026"/>
                </a:solidFill>
                <a:latin typeface="Century Gothic" panose="020B0502020202020204" pitchFamily="34" charset="0"/>
              </a:rPr>
              <a:t>2010</a:t>
            </a:r>
          </a:p>
        </p:txBody>
      </p:sp>
      <p:sp>
        <p:nvSpPr>
          <p:cNvPr id="72" name="TextBox 71">
            <a:extLst>
              <a:ext uri="{FF2B5EF4-FFF2-40B4-BE49-F238E27FC236}">
                <a16:creationId xmlns:a16="http://schemas.microsoft.com/office/drawing/2014/main" id="{3BEB80AF-2588-64E3-2765-C0B1DBC3544E}"/>
              </a:ext>
            </a:extLst>
          </p:cNvPr>
          <p:cNvSpPr txBox="1"/>
          <p:nvPr/>
        </p:nvSpPr>
        <p:spPr>
          <a:xfrm>
            <a:off x="3143899" y="2819751"/>
            <a:ext cx="1545615" cy="338554"/>
          </a:xfrm>
          <a:prstGeom prst="rect">
            <a:avLst/>
          </a:prstGeom>
          <a:noFill/>
        </p:spPr>
        <p:txBody>
          <a:bodyPr wrap="square" rtlCol="0">
            <a:spAutoFit/>
          </a:bodyPr>
          <a:lstStyle/>
          <a:p>
            <a:pPr algn="ctr"/>
            <a:r>
              <a:rPr lang="en-US" sz="1600" b="1" dirty="0">
                <a:solidFill>
                  <a:srgbClr val="F26363"/>
                </a:solidFill>
                <a:latin typeface="Century Gothic" panose="020B0502020202020204" pitchFamily="34" charset="0"/>
              </a:rPr>
              <a:t>2012</a:t>
            </a:r>
          </a:p>
        </p:txBody>
      </p:sp>
      <p:sp>
        <p:nvSpPr>
          <p:cNvPr id="73" name="TextBox 72">
            <a:extLst>
              <a:ext uri="{FF2B5EF4-FFF2-40B4-BE49-F238E27FC236}">
                <a16:creationId xmlns:a16="http://schemas.microsoft.com/office/drawing/2014/main" id="{C7EB3CC1-6C04-792C-2B8F-6A7E722D0330}"/>
              </a:ext>
            </a:extLst>
          </p:cNvPr>
          <p:cNvSpPr txBox="1"/>
          <p:nvPr/>
        </p:nvSpPr>
        <p:spPr>
          <a:xfrm>
            <a:off x="7378167" y="2819751"/>
            <a:ext cx="1545615" cy="338554"/>
          </a:xfrm>
          <a:prstGeom prst="rect">
            <a:avLst/>
          </a:prstGeom>
          <a:noFill/>
        </p:spPr>
        <p:txBody>
          <a:bodyPr wrap="square" rtlCol="0">
            <a:spAutoFit/>
          </a:bodyPr>
          <a:lstStyle/>
          <a:p>
            <a:pPr algn="ctr"/>
            <a:r>
              <a:rPr lang="en-US" sz="1600" b="1" dirty="0">
                <a:solidFill>
                  <a:srgbClr val="A8436F"/>
                </a:solidFill>
                <a:latin typeface="Century Gothic" panose="020B0502020202020204" pitchFamily="34" charset="0"/>
              </a:rPr>
              <a:t>2018</a:t>
            </a:r>
          </a:p>
        </p:txBody>
      </p:sp>
      <p:sp>
        <p:nvSpPr>
          <p:cNvPr id="74" name="TextBox 73">
            <a:extLst>
              <a:ext uri="{FF2B5EF4-FFF2-40B4-BE49-F238E27FC236}">
                <a16:creationId xmlns:a16="http://schemas.microsoft.com/office/drawing/2014/main" id="{1C0D1AA3-F962-7D04-6158-8CA163CF8005}"/>
              </a:ext>
            </a:extLst>
          </p:cNvPr>
          <p:cNvSpPr txBox="1"/>
          <p:nvPr/>
        </p:nvSpPr>
        <p:spPr>
          <a:xfrm>
            <a:off x="9414390" y="5375346"/>
            <a:ext cx="1545615" cy="338554"/>
          </a:xfrm>
          <a:prstGeom prst="rect">
            <a:avLst/>
          </a:prstGeom>
          <a:noFill/>
        </p:spPr>
        <p:txBody>
          <a:bodyPr wrap="square" rtlCol="0">
            <a:spAutoFit/>
          </a:bodyPr>
          <a:lstStyle/>
          <a:p>
            <a:pPr algn="ctr"/>
            <a:r>
              <a:rPr lang="en-US" sz="1600" b="1" dirty="0">
                <a:solidFill>
                  <a:srgbClr val="00BAB5"/>
                </a:solidFill>
                <a:latin typeface="Century Gothic" panose="020B0502020202020204" pitchFamily="34" charset="0"/>
              </a:rPr>
              <a:t>2020</a:t>
            </a:r>
          </a:p>
        </p:txBody>
      </p:sp>
      <p:sp>
        <p:nvSpPr>
          <p:cNvPr id="75" name="TextBox 74">
            <a:extLst>
              <a:ext uri="{FF2B5EF4-FFF2-40B4-BE49-F238E27FC236}">
                <a16:creationId xmlns:a16="http://schemas.microsoft.com/office/drawing/2014/main" id="{9773BC48-1F72-9B2B-2DE7-B89CC5098062}"/>
              </a:ext>
            </a:extLst>
          </p:cNvPr>
          <p:cNvSpPr txBox="1"/>
          <p:nvPr/>
        </p:nvSpPr>
        <p:spPr>
          <a:xfrm>
            <a:off x="5326156" y="5375346"/>
            <a:ext cx="1545615" cy="338554"/>
          </a:xfrm>
          <a:prstGeom prst="rect">
            <a:avLst/>
          </a:prstGeom>
          <a:noFill/>
        </p:spPr>
        <p:txBody>
          <a:bodyPr wrap="square" rtlCol="0">
            <a:spAutoFit/>
          </a:bodyPr>
          <a:lstStyle/>
          <a:p>
            <a:pPr algn="ctr"/>
            <a:r>
              <a:rPr lang="en-US" sz="1600" b="1" dirty="0">
                <a:solidFill>
                  <a:srgbClr val="FFA826"/>
                </a:solidFill>
                <a:latin typeface="Century Gothic" panose="020B0502020202020204" pitchFamily="34" charset="0"/>
              </a:rPr>
              <a:t>2014</a:t>
            </a:r>
          </a:p>
        </p:txBody>
      </p:sp>
    </p:spTree>
    <p:extLst>
      <p:ext uri="{BB962C8B-B14F-4D97-AF65-F5344CB8AC3E}">
        <p14:creationId xmlns:p14="http://schemas.microsoft.com/office/powerpoint/2010/main" val="129182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52">
            <a:extLst>
              <a:ext uri="{FF2B5EF4-FFF2-40B4-BE49-F238E27FC236}">
                <a16:creationId xmlns:a16="http://schemas.microsoft.com/office/drawing/2014/main" id="{3055E638-B98A-FCF5-A0E3-93EE33B258FF}"/>
              </a:ext>
            </a:extLst>
          </p:cNvPr>
          <p:cNvSpPr/>
          <p:nvPr/>
        </p:nvSpPr>
        <p:spPr>
          <a:xfrm>
            <a:off x="2164937" y="1297836"/>
            <a:ext cx="838803" cy="838803"/>
          </a:xfrm>
          <a:prstGeom prst="ellipse">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DDCADCE-1251-80A9-4E00-7B269118D2ED}"/>
              </a:ext>
            </a:extLst>
          </p:cNvPr>
          <p:cNvSpPr/>
          <p:nvPr/>
        </p:nvSpPr>
        <p:spPr>
          <a:xfrm>
            <a:off x="3954548" y="4720304"/>
            <a:ext cx="838803" cy="838803"/>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0C6A85B-EBA5-56F8-11AC-39FAC2A53904}"/>
              </a:ext>
            </a:extLst>
          </p:cNvPr>
          <p:cNvSpPr/>
          <p:nvPr/>
        </p:nvSpPr>
        <p:spPr>
          <a:xfrm>
            <a:off x="5731096" y="1218247"/>
            <a:ext cx="838803" cy="838803"/>
          </a:xfrm>
          <a:prstGeom prst="ellipse">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2709184-6085-8C93-2839-3CAB5033EBA3}"/>
              </a:ext>
            </a:extLst>
          </p:cNvPr>
          <p:cNvSpPr/>
          <p:nvPr/>
        </p:nvSpPr>
        <p:spPr>
          <a:xfrm>
            <a:off x="9336445" y="1231311"/>
            <a:ext cx="838803" cy="838803"/>
          </a:xfrm>
          <a:prstGeom prst="ellips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063B659-16DE-52F3-DBEC-4D980410449A}"/>
              </a:ext>
            </a:extLst>
          </p:cNvPr>
          <p:cNvSpPr/>
          <p:nvPr/>
        </p:nvSpPr>
        <p:spPr>
          <a:xfrm>
            <a:off x="7494582" y="4720304"/>
            <a:ext cx="838803" cy="838803"/>
          </a:xfrm>
          <a:prstGeom prst="ellipse">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Shape 9">
            <a:extLst>
              <a:ext uri="{FF2B5EF4-FFF2-40B4-BE49-F238E27FC236}">
                <a16:creationId xmlns:a16="http://schemas.microsoft.com/office/drawing/2014/main" id="{9F22932F-F3EC-A2AF-74F0-AAD528285E84}"/>
              </a:ext>
            </a:extLst>
          </p:cNvPr>
          <p:cNvSpPr/>
          <p:nvPr/>
        </p:nvSpPr>
        <p:spPr>
          <a:xfrm>
            <a:off x="1514713" y="3343785"/>
            <a:ext cx="1985473" cy="1096870"/>
          </a:xfrm>
          <a:custGeom>
            <a:avLst/>
            <a:gdLst>
              <a:gd name="connsiteX0" fmla="*/ 2369970 w 4716522"/>
              <a:gd name="connsiteY0" fmla="*/ 2584027 h 2605631"/>
              <a:gd name="connsiteX1" fmla="*/ 2218250 w 4716522"/>
              <a:gd name="connsiteY1" fmla="*/ 2521360 h 2605631"/>
              <a:gd name="connsiteX2" fmla="*/ 87569 w 4716522"/>
              <a:gd name="connsiteY2" fmla="*/ 390680 h 2605631"/>
              <a:gd name="connsiteX3" fmla="*/ 87569 w 4716522"/>
              <a:gd name="connsiteY3" fmla="*/ 87569 h 2605631"/>
              <a:gd name="connsiteX4" fmla="*/ 390680 w 4716522"/>
              <a:gd name="connsiteY4" fmla="*/ 87569 h 2605631"/>
              <a:gd name="connsiteX5" fmla="*/ 2369641 w 4716522"/>
              <a:gd name="connsiteY5" fmla="*/ 2066529 h 2605631"/>
              <a:gd name="connsiteX6" fmla="*/ 4348601 w 4716522"/>
              <a:gd name="connsiteY6" fmla="*/ 87569 h 2605631"/>
              <a:gd name="connsiteX7" fmla="*/ 4651712 w 4716522"/>
              <a:gd name="connsiteY7" fmla="*/ 87569 h 2605631"/>
              <a:gd name="connsiteX8" fmla="*/ 4651712 w 4716522"/>
              <a:gd name="connsiteY8" fmla="*/ 390680 h 2605631"/>
              <a:gd name="connsiteX9" fmla="*/ 2521031 w 4716522"/>
              <a:gd name="connsiteY9" fmla="*/ 2521360 h 2605631"/>
              <a:gd name="connsiteX10" fmla="*/ 2369970 w 4716522"/>
              <a:gd name="connsiteY10" fmla="*/ 2584027 h 260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6522" h="2605631">
                <a:moveTo>
                  <a:pt x="2369970" y="2584027"/>
                </a:moveTo>
                <a:cubicBezTo>
                  <a:pt x="2315219" y="2584027"/>
                  <a:pt x="2260138" y="2563249"/>
                  <a:pt x="2218250" y="2521360"/>
                </a:cubicBezTo>
                <a:lnTo>
                  <a:pt x="87569" y="390680"/>
                </a:lnTo>
                <a:cubicBezTo>
                  <a:pt x="3793" y="306904"/>
                  <a:pt x="3793" y="171345"/>
                  <a:pt x="87569" y="87569"/>
                </a:cubicBezTo>
                <a:cubicBezTo>
                  <a:pt x="171345" y="3793"/>
                  <a:pt x="306904" y="3793"/>
                  <a:pt x="390680" y="87569"/>
                </a:cubicBezTo>
                <a:lnTo>
                  <a:pt x="2369641" y="2066529"/>
                </a:lnTo>
                <a:lnTo>
                  <a:pt x="4348601" y="87569"/>
                </a:lnTo>
                <a:cubicBezTo>
                  <a:pt x="4432377" y="3793"/>
                  <a:pt x="4567936" y="3793"/>
                  <a:pt x="4651712" y="87569"/>
                </a:cubicBezTo>
                <a:cubicBezTo>
                  <a:pt x="4735488" y="171345"/>
                  <a:pt x="4735488" y="306904"/>
                  <a:pt x="4651712" y="390680"/>
                </a:cubicBezTo>
                <a:lnTo>
                  <a:pt x="2521031" y="2521360"/>
                </a:lnTo>
                <a:cubicBezTo>
                  <a:pt x="2479803" y="2563249"/>
                  <a:pt x="2425051" y="2584027"/>
                  <a:pt x="2369970" y="2584027"/>
                </a:cubicBezTo>
                <a:close/>
              </a:path>
            </a:pathLst>
          </a:custGeom>
          <a:solidFill>
            <a:srgbClr val="FF8026"/>
          </a:solidFill>
          <a:ln w="9525" cap="flat">
            <a:noFill/>
            <a:prstDash val="solid"/>
            <a:miter/>
          </a:ln>
        </p:spPr>
        <p:txBody>
          <a:bodyPr rtlCol="0" anchor="ctr"/>
          <a:lstStyle/>
          <a:p>
            <a:endParaRPr lang="en-US" sz="1100">
              <a:latin typeface="Century Gothic" panose="020B0502020202020204" pitchFamily="34" charset="0"/>
            </a:endParaRPr>
          </a:p>
        </p:txBody>
      </p:sp>
      <p:sp>
        <p:nvSpPr>
          <p:cNvPr id="4" name="Freeform: Shape 10">
            <a:extLst>
              <a:ext uri="{FF2B5EF4-FFF2-40B4-BE49-F238E27FC236}">
                <a16:creationId xmlns:a16="http://schemas.microsoft.com/office/drawing/2014/main" id="{12633E19-0B1F-A65C-35E4-E0BAD9635CAF}"/>
              </a:ext>
            </a:extLst>
          </p:cNvPr>
          <p:cNvSpPr/>
          <p:nvPr/>
        </p:nvSpPr>
        <p:spPr>
          <a:xfrm>
            <a:off x="3308858" y="2446920"/>
            <a:ext cx="1985473" cy="1096870"/>
          </a:xfrm>
          <a:custGeom>
            <a:avLst/>
            <a:gdLst>
              <a:gd name="connsiteX0" fmla="*/ 4500322 w 4716522"/>
              <a:gd name="connsiteY0" fmla="*/ 2583863 h 2605631"/>
              <a:gd name="connsiteX1" fmla="*/ 4348601 w 4716522"/>
              <a:gd name="connsiteY1" fmla="*/ 2521196 h 2605631"/>
              <a:gd name="connsiteX2" fmla="*/ 2369641 w 4716522"/>
              <a:gd name="connsiteY2" fmla="*/ 542235 h 2605631"/>
              <a:gd name="connsiteX3" fmla="*/ 390680 w 4716522"/>
              <a:gd name="connsiteY3" fmla="*/ 2521196 h 2605631"/>
              <a:gd name="connsiteX4" fmla="*/ 87569 w 4716522"/>
              <a:gd name="connsiteY4" fmla="*/ 2521196 h 2605631"/>
              <a:gd name="connsiteX5" fmla="*/ 87569 w 4716522"/>
              <a:gd name="connsiteY5" fmla="*/ 2218085 h 2605631"/>
              <a:gd name="connsiteX6" fmla="*/ 2218250 w 4716522"/>
              <a:gd name="connsiteY6" fmla="*/ 87404 h 2605631"/>
              <a:gd name="connsiteX7" fmla="*/ 2369970 w 4716522"/>
              <a:gd name="connsiteY7" fmla="*/ 24737 h 2605631"/>
              <a:gd name="connsiteX8" fmla="*/ 2521691 w 4716522"/>
              <a:gd name="connsiteY8" fmla="*/ 87404 h 2605631"/>
              <a:gd name="connsiteX9" fmla="*/ 4652372 w 4716522"/>
              <a:gd name="connsiteY9" fmla="*/ 2218085 h 2605631"/>
              <a:gd name="connsiteX10" fmla="*/ 4652372 w 4716522"/>
              <a:gd name="connsiteY10" fmla="*/ 2521196 h 2605631"/>
              <a:gd name="connsiteX11" fmla="*/ 4500322 w 4716522"/>
              <a:gd name="connsiteY11" fmla="*/ 2583863 h 260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16522" h="2605631">
                <a:moveTo>
                  <a:pt x="4500322" y="2583863"/>
                </a:moveTo>
                <a:cubicBezTo>
                  <a:pt x="4445571" y="2583863"/>
                  <a:pt x="4390489" y="2563084"/>
                  <a:pt x="4348601" y="2521196"/>
                </a:cubicBezTo>
                <a:lnTo>
                  <a:pt x="2369641" y="542235"/>
                </a:lnTo>
                <a:lnTo>
                  <a:pt x="390680" y="2521196"/>
                </a:lnTo>
                <a:cubicBezTo>
                  <a:pt x="306904" y="2604972"/>
                  <a:pt x="171015" y="2604972"/>
                  <a:pt x="87569" y="2521196"/>
                </a:cubicBezTo>
                <a:cubicBezTo>
                  <a:pt x="3793" y="2437420"/>
                  <a:pt x="3793" y="2301861"/>
                  <a:pt x="87569" y="2218085"/>
                </a:cubicBezTo>
                <a:lnTo>
                  <a:pt x="2218250" y="87404"/>
                </a:lnTo>
                <a:cubicBezTo>
                  <a:pt x="2258489" y="47165"/>
                  <a:pt x="2312911" y="24737"/>
                  <a:pt x="2369970" y="24737"/>
                </a:cubicBezTo>
                <a:cubicBezTo>
                  <a:pt x="2426701" y="24737"/>
                  <a:pt x="2481452" y="47165"/>
                  <a:pt x="2521691" y="87404"/>
                </a:cubicBezTo>
                <a:lnTo>
                  <a:pt x="4652372" y="2218085"/>
                </a:lnTo>
                <a:cubicBezTo>
                  <a:pt x="4736148" y="2301861"/>
                  <a:pt x="4736148" y="2437420"/>
                  <a:pt x="4652372" y="2521196"/>
                </a:cubicBezTo>
                <a:cubicBezTo>
                  <a:pt x="4609824" y="2563084"/>
                  <a:pt x="4555073" y="2583863"/>
                  <a:pt x="4500322" y="2583863"/>
                </a:cubicBezTo>
                <a:close/>
              </a:path>
            </a:pathLst>
          </a:custGeom>
          <a:solidFill>
            <a:srgbClr val="FFA826"/>
          </a:solidFill>
          <a:ln w="9525" cap="flat">
            <a:noFill/>
            <a:prstDash val="solid"/>
            <a:miter/>
          </a:ln>
        </p:spPr>
        <p:txBody>
          <a:bodyPr rtlCol="0" anchor="ctr"/>
          <a:lstStyle/>
          <a:p>
            <a:endParaRPr lang="en-US" sz="1100">
              <a:latin typeface="Century Gothic" panose="020B0502020202020204" pitchFamily="34" charset="0"/>
            </a:endParaRPr>
          </a:p>
        </p:txBody>
      </p:sp>
      <p:sp>
        <p:nvSpPr>
          <p:cNvPr id="5" name="Freeform: Shape 11">
            <a:extLst>
              <a:ext uri="{FF2B5EF4-FFF2-40B4-BE49-F238E27FC236}">
                <a16:creationId xmlns:a16="http://schemas.microsoft.com/office/drawing/2014/main" id="{97E7508A-851C-58F2-D5E6-5E6BD767DFA3}"/>
              </a:ext>
            </a:extLst>
          </p:cNvPr>
          <p:cNvSpPr/>
          <p:nvPr/>
        </p:nvSpPr>
        <p:spPr>
          <a:xfrm>
            <a:off x="5102587" y="3343785"/>
            <a:ext cx="1985473" cy="1096870"/>
          </a:xfrm>
          <a:custGeom>
            <a:avLst/>
            <a:gdLst>
              <a:gd name="connsiteX0" fmla="*/ 2369970 w 4716522"/>
              <a:gd name="connsiteY0" fmla="*/ 2584027 h 2605631"/>
              <a:gd name="connsiteX1" fmla="*/ 2218250 w 4716522"/>
              <a:gd name="connsiteY1" fmla="*/ 2521360 h 2605631"/>
              <a:gd name="connsiteX2" fmla="*/ 87569 w 4716522"/>
              <a:gd name="connsiteY2" fmla="*/ 390680 h 2605631"/>
              <a:gd name="connsiteX3" fmla="*/ 87569 w 4716522"/>
              <a:gd name="connsiteY3" fmla="*/ 87569 h 2605631"/>
              <a:gd name="connsiteX4" fmla="*/ 390680 w 4716522"/>
              <a:gd name="connsiteY4" fmla="*/ 87569 h 2605631"/>
              <a:gd name="connsiteX5" fmla="*/ 2369641 w 4716522"/>
              <a:gd name="connsiteY5" fmla="*/ 2066529 h 2605631"/>
              <a:gd name="connsiteX6" fmla="*/ 4348601 w 4716522"/>
              <a:gd name="connsiteY6" fmla="*/ 87569 h 2605631"/>
              <a:gd name="connsiteX7" fmla="*/ 4651712 w 4716522"/>
              <a:gd name="connsiteY7" fmla="*/ 87569 h 2605631"/>
              <a:gd name="connsiteX8" fmla="*/ 4651712 w 4716522"/>
              <a:gd name="connsiteY8" fmla="*/ 390680 h 2605631"/>
              <a:gd name="connsiteX9" fmla="*/ 2521031 w 4716522"/>
              <a:gd name="connsiteY9" fmla="*/ 2521360 h 2605631"/>
              <a:gd name="connsiteX10" fmla="*/ 2369970 w 4716522"/>
              <a:gd name="connsiteY10" fmla="*/ 2584027 h 260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6522" h="2605631">
                <a:moveTo>
                  <a:pt x="2369970" y="2584027"/>
                </a:moveTo>
                <a:cubicBezTo>
                  <a:pt x="2315220" y="2584027"/>
                  <a:pt x="2260138" y="2563249"/>
                  <a:pt x="2218250" y="2521360"/>
                </a:cubicBezTo>
                <a:lnTo>
                  <a:pt x="87569" y="390680"/>
                </a:lnTo>
                <a:cubicBezTo>
                  <a:pt x="3793" y="306904"/>
                  <a:pt x="3793" y="171345"/>
                  <a:pt x="87569" y="87569"/>
                </a:cubicBezTo>
                <a:cubicBezTo>
                  <a:pt x="171346" y="3793"/>
                  <a:pt x="306904" y="3793"/>
                  <a:pt x="390680" y="87569"/>
                </a:cubicBezTo>
                <a:lnTo>
                  <a:pt x="2369641" y="2066529"/>
                </a:lnTo>
                <a:lnTo>
                  <a:pt x="4348601" y="87569"/>
                </a:lnTo>
                <a:cubicBezTo>
                  <a:pt x="4432378" y="3793"/>
                  <a:pt x="4568266" y="3793"/>
                  <a:pt x="4651712" y="87569"/>
                </a:cubicBezTo>
                <a:cubicBezTo>
                  <a:pt x="4735488" y="171345"/>
                  <a:pt x="4735488" y="306904"/>
                  <a:pt x="4651712" y="390680"/>
                </a:cubicBezTo>
                <a:lnTo>
                  <a:pt x="2521031" y="2521360"/>
                </a:lnTo>
                <a:cubicBezTo>
                  <a:pt x="2479473" y="2563249"/>
                  <a:pt x="2424721" y="2584027"/>
                  <a:pt x="2369970" y="2584027"/>
                </a:cubicBezTo>
                <a:close/>
              </a:path>
            </a:pathLst>
          </a:custGeom>
          <a:solidFill>
            <a:srgbClr val="419CCC"/>
          </a:solidFill>
          <a:ln w="9525" cap="flat">
            <a:noFill/>
            <a:prstDash val="solid"/>
            <a:miter/>
          </a:ln>
        </p:spPr>
        <p:txBody>
          <a:bodyPr rtlCol="0" anchor="ctr"/>
          <a:lstStyle/>
          <a:p>
            <a:endParaRPr lang="en-US" sz="1100">
              <a:latin typeface="Century Gothic" panose="020B0502020202020204" pitchFamily="34" charset="0"/>
            </a:endParaRPr>
          </a:p>
        </p:txBody>
      </p:sp>
      <p:sp>
        <p:nvSpPr>
          <p:cNvPr id="6" name="Freeform: Shape 12">
            <a:extLst>
              <a:ext uri="{FF2B5EF4-FFF2-40B4-BE49-F238E27FC236}">
                <a16:creationId xmlns:a16="http://schemas.microsoft.com/office/drawing/2014/main" id="{8F3C8C54-0F77-8DE7-5F6F-F6E99E5F6CB8}"/>
              </a:ext>
            </a:extLst>
          </p:cNvPr>
          <p:cNvSpPr/>
          <p:nvPr/>
        </p:nvSpPr>
        <p:spPr>
          <a:xfrm>
            <a:off x="6896595" y="2446920"/>
            <a:ext cx="1985473" cy="1096870"/>
          </a:xfrm>
          <a:custGeom>
            <a:avLst/>
            <a:gdLst>
              <a:gd name="connsiteX0" fmla="*/ 4500321 w 4716522"/>
              <a:gd name="connsiteY0" fmla="*/ 2583863 h 2605631"/>
              <a:gd name="connsiteX1" fmla="*/ 4348601 w 4716522"/>
              <a:gd name="connsiteY1" fmla="*/ 2521196 h 2605631"/>
              <a:gd name="connsiteX2" fmla="*/ 2369641 w 4716522"/>
              <a:gd name="connsiteY2" fmla="*/ 542235 h 2605631"/>
              <a:gd name="connsiteX3" fmla="*/ 390680 w 4716522"/>
              <a:gd name="connsiteY3" fmla="*/ 2521196 h 2605631"/>
              <a:gd name="connsiteX4" fmla="*/ 87569 w 4716522"/>
              <a:gd name="connsiteY4" fmla="*/ 2521196 h 2605631"/>
              <a:gd name="connsiteX5" fmla="*/ 87569 w 4716522"/>
              <a:gd name="connsiteY5" fmla="*/ 2218085 h 2605631"/>
              <a:gd name="connsiteX6" fmla="*/ 2218250 w 4716522"/>
              <a:gd name="connsiteY6" fmla="*/ 87404 h 2605631"/>
              <a:gd name="connsiteX7" fmla="*/ 2369971 w 4716522"/>
              <a:gd name="connsiteY7" fmla="*/ 24737 h 2605631"/>
              <a:gd name="connsiteX8" fmla="*/ 2521691 w 4716522"/>
              <a:gd name="connsiteY8" fmla="*/ 87404 h 2605631"/>
              <a:gd name="connsiteX9" fmla="*/ 4652373 w 4716522"/>
              <a:gd name="connsiteY9" fmla="*/ 2218085 h 2605631"/>
              <a:gd name="connsiteX10" fmla="*/ 4652373 w 4716522"/>
              <a:gd name="connsiteY10" fmla="*/ 2521196 h 2605631"/>
              <a:gd name="connsiteX11" fmla="*/ 4500321 w 4716522"/>
              <a:gd name="connsiteY11" fmla="*/ 2583863 h 260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16522" h="2605631">
                <a:moveTo>
                  <a:pt x="4500321" y="2583863"/>
                </a:moveTo>
                <a:cubicBezTo>
                  <a:pt x="4445571" y="2583863"/>
                  <a:pt x="4390490" y="2563084"/>
                  <a:pt x="4348601" y="2521196"/>
                </a:cubicBezTo>
                <a:lnTo>
                  <a:pt x="2369641" y="542235"/>
                </a:lnTo>
                <a:lnTo>
                  <a:pt x="390680" y="2521196"/>
                </a:lnTo>
                <a:cubicBezTo>
                  <a:pt x="306904" y="2604972"/>
                  <a:pt x="171346" y="2604972"/>
                  <a:pt x="87569" y="2521196"/>
                </a:cubicBezTo>
                <a:cubicBezTo>
                  <a:pt x="3793" y="2437420"/>
                  <a:pt x="3793" y="2301861"/>
                  <a:pt x="87569" y="2218085"/>
                </a:cubicBezTo>
                <a:lnTo>
                  <a:pt x="2218250" y="87404"/>
                </a:lnTo>
                <a:cubicBezTo>
                  <a:pt x="2258489" y="47165"/>
                  <a:pt x="2312911" y="24737"/>
                  <a:pt x="2369971" y="24737"/>
                </a:cubicBezTo>
                <a:cubicBezTo>
                  <a:pt x="2426701" y="24737"/>
                  <a:pt x="2481453" y="47495"/>
                  <a:pt x="2521691" y="87404"/>
                </a:cubicBezTo>
                <a:lnTo>
                  <a:pt x="4652373" y="2218085"/>
                </a:lnTo>
                <a:cubicBezTo>
                  <a:pt x="4736148" y="2301861"/>
                  <a:pt x="4736148" y="2437420"/>
                  <a:pt x="4652373" y="2521196"/>
                </a:cubicBezTo>
                <a:cubicBezTo>
                  <a:pt x="4609824" y="2563084"/>
                  <a:pt x="4555073" y="2583863"/>
                  <a:pt x="4500321" y="2583863"/>
                </a:cubicBezTo>
                <a:close/>
              </a:path>
            </a:pathLst>
          </a:custGeom>
          <a:solidFill>
            <a:srgbClr val="00BAB5"/>
          </a:solidFill>
          <a:ln w="9525" cap="flat">
            <a:noFill/>
            <a:prstDash val="solid"/>
            <a:miter/>
          </a:ln>
        </p:spPr>
        <p:txBody>
          <a:bodyPr rtlCol="0" anchor="ctr"/>
          <a:lstStyle/>
          <a:p>
            <a:endParaRPr lang="en-US" sz="1100">
              <a:latin typeface="Century Gothic" panose="020B0502020202020204" pitchFamily="34" charset="0"/>
            </a:endParaRPr>
          </a:p>
        </p:txBody>
      </p:sp>
      <p:sp>
        <p:nvSpPr>
          <p:cNvPr id="7" name="Freeform: Shape 13">
            <a:extLst>
              <a:ext uri="{FF2B5EF4-FFF2-40B4-BE49-F238E27FC236}">
                <a16:creationId xmlns:a16="http://schemas.microsoft.com/office/drawing/2014/main" id="{94C6A6AD-2B90-5475-23CD-F21E7CE9D9F5}"/>
              </a:ext>
            </a:extLst>
          </p:cNvPr>
          <p:cNvSpPr/>
          <p:nvPr/>
        </p:nvSpPr>
        <p:spPr>
          <a:xfrm>
            <a:off x="8690323" y="3343785"/>
            <a:ext cx="1985473" cy="1096870"/>
          </a:xfrm>
          <a:custGeom>
            <a:avLst/>
            <a:gdLst>
              <a:gd name="connsiteX0" fmla="*/ 2369970 w 4716522"/>
              <a:gd name="connsiteY0" fmla="*/ 2584027 h 2605631"/>
              <a:gd name="connsiteX1" fmla="*/ 2218249 w 4716522"/>
              <a:gd name="connsiteY1" fmla="*/ 2521360 h 2605631"/>
              <a:gd name="connsiteX2" fmla="*/ 87568 w 4716522"/>
              <a:gd name="connsiteY2" fmla="*/ 390680 h 2605631"/>
              <a:gd name="connsiteX3" fmla="*/ 87568 w 4716522"/>
              <a:gd name="connsiteY3" fmla="*/ 87569 h 2605631"/>
              <a:gd name="connsiteX4" fmla="*/ 390679 w 4716522"/>
              <a:gd name="connsiteY4" fmla="*/ 87569 h 2605631"/>
              <a:gd name="connsiteX5" fmla="*/ 2369640 w 4716522"/>
              <a:gd name="connsiteY5" fmla="*/ 2066529 h 2605631"/>
              <a:gd name="connsiteX6" fmla="*/ 4348601 w 4716522"/>
              <a:gd name="connsiteY6" fmla="*/ 87569 h 2605631"/>
              <a:gd name="connsiteX7" fmla="*/ 4651712 w 4716522"/>
              <a:gd name="connsiteY7" fmla="*/ 87569 h 2605631"/>
              <a:gd name="connsiteX8" fmla="*/ 4651712 w 4716522"/>
              <a:gd name="connsiteY8" fmla="*/ 390680 h 2605631"/>
              <a:gd name="connsiteX9" fmla="*/ 2521031 w 4716522"/>
              <a:gd name="connsiteY9" fmla="*/ 2521360 h 2605631"/>
              <a:gd name="connsiteX10" fmla="*/ 2369970 w 4716522"/>
              <a:gd name="connsiteY10" fmla="*/ 2584027 h 260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6522" h="2605631">
                <a:moveTo>
                  <a:pt x="2369970" y="2584027"/>
                </a:moveTo>
                <a:cubicBezTo>
                  <a:pt x="2315218" y="2584027"/>
                  <a:pt x="2260137" y="2563249"/>
                  <a:pt x="2218249" y="2521360"/>
                </a:cubicBezTo>
                <a:lnTo>
                  <a:pt x="87568" y="390680"/>
                </a:lnTo>
                <a:cubicBezTo>
                  <a:pt x="3793" y="306904"/>
                  <a:pt x="3793" y="171345"/>
                  <a:pt x="87568" y="87569"/>
                </a:cubicBezTo>
                <a:cubicBezTo>
                  <a:pt x="171344" y="3793"/>
                  <a:pt x="307232" y="3793"/>
                  <a:pt x="390679" y="87569"/>
                </a:cubicBezTo>
                <a:lnTo>
                  <a:pt x="2369640" y="2066529"/>
                </a:lnTo>
                <a:lnTo>
                  <a:pt x="4348601" y="87569"/>
                </a:lnTo>
                <a:cubicBezTo>
                  <a:pt x="4432376" y="3793"/>
                  <a:pt x="4568264" y="3793"/>
                  <a:pt x="4651712" y="87569"/>
                </a:cubicBezTo>
                <a:cubicBezTo>
                  <a:pt x="4735487" y="171345"/>
                  <a:pt x="4735487" y="306904"/>
                  <a:pt x="4651712" y="390680"/>
                </a:cubicBezTo>
                <a:lnTo>
                  <a:pt x="2521031" y="2521360"/>
                </a:lnTo>
                <a:cubicBezTo>
                  <a:pt x="2479473" y="2563249"/>
                  <a:pt x="2424721" y="2584027"/>
                  <a:pt x="2369970" y="2584027"/>
                </a:cubicBezTo>
                <a:close/>
              </a:path>
            </a:pathLst>
          </a:custGeom>
          <a:solidFill>
            <a:srgbClr val="7DD1CE"/>
          </a:solidFill>
          <a:ln w="9525" cap="flat">
            <a:noFill/>
            <a:prstDash val="solid"/>
            <a:miter/>
          </a:ln>
        </p:spPr>
        <p:txBody>
          <a:bodyPr rtlCol="0" anchor="ctr"/>
          <a:lstStyle/>
          <a:p>
            <a:endParaRPr lang="en-US" sz="1100">
              <a:latin typeface="Century Gothic" panose="020B0502020202020204" pitchFamily="34" charset="0"/>
            </a:endParaRPr>
          </a:p>
        </p:txBody>
      </p:sp>
      <p:grpSp>
        <p:nvGrpSpPr>
          <p:cNvPr id="49" name="Group 48">
            <a:extLst>
              <a:ext uri="{FF2B5EF4-FFF2-40B4-BE49-F238E27FC236}">
                <a16:creationId xmlns:a16="http://schemas.microsoft.com/office/drawing/2014/main" id="{60076551-6360-84AE-BC1A-AD4A5185AA19}"/>
              </a:ext>
            </a:extLst>
          </p:cNvPr>
          <p:cNvGrpSpPr/>
          <p:nvPr/>
        </p:nvGrpSpPr>
        <p:grpSpPr>
          <a:xfrm>
            <a:off x="2424667" y="1468562"/>
            <a:ext cx="319342" cy="497350"/>
            <a:chOff x="2349527" y="1442789"/>
            <a:chExt cx="319342" cy="497350"/>
          </a:xfrm>
          <a:solidFill>
            <a:schemeClr val="bg1"/>
          </a:solidFill>
        </p:grpSpPr>
        <p:sp>
          <p:nvSpPr>
            <p:cNvPr id="11" name="Freeform: Shape 17">
              <a:extLst>
                <a:ext uri="{FF2B5EF4-FFF2-40B4-BE49-F238E27FC236}">
                  <a16:creationId xmlns:a16="http://schemas.microsoft.com/office/drawing/2014/main" id="{3427EEED-9D3B-9D68-668A-23EBCE4A05FB}"/>
                </a:ext>
              </a:extLst>
            </p:cNvPr>
            <p:cNvSpPr/>
            <p:nvPr/>
          </p:nvSpPr>
          <p:spPr>
            <a:xfrm>
              <a:off x="2349527" y="1442789"/>
              <a:ext cx="319342" cy="388764"/>
            </a:xfrm>
            <a:custGeom>
              <a:avLst/>
              <a:gdLst>
                <a:gd name="connsiteX0" fmla="*/ 641812 w 758601"/>
                <a:gd name="connsiteY0" fmla="*/ 643844 h 923514"/>
                <a:gd name="connsiteX1" fmla="*/ 749336 w 758601"/>
                <a:gd name="connsiteY1" fmla="*/ 386909 h 923514"/>
                <a:gd name="connsiteX2" fmla="*/ 345628 w 758601"/>
                <a:gd name="connsiteY2" fmla="*/ 27068 h 923514"/>
                <a:gd name="connsiteX3" fmla="*/ 28664 w 758601"/>
                <a:gd name="connsiteY3" fmla="*/ 333147 h 923514"/>
                <a:gd name="connsiteX4" fmla="*/ 125633 w 758601"/>
                <a:gd name="connsiteY4" fmla="*/ 637247 h 923514"/>
                <a:gd name="connsiteX5" fmla="*/ 233487 w 758601"/>
                <a:gd name="connsiteY5" fmla="*/ 891874 h 923514"/>
                <a:gd name="connsiteX6" fmla="*/ 233487 w 758601"/>
                <a:gd name="connsiteY6" fmla="*/ 912323 h 923514"/>
                <a:gd name="connsiteX7" fmla="*/ 315284 w 758601"/>
                <a:gd name="connsiteY7" fmla="*/ 912323 h 923514"/>
                <a:gd name="connsiteX8" fmla="*/ 315284 w 758601"/>
                <a:gd name="connsiteY8" fmla="*/ 563036 h 923514"/>
                <a:gd name="connsiteX9" fmla="*/ 238764 w 758601"/>
                <a:gd name="connsiteY9" fmla="*/ 381961 h 923514"/>
                <a:gd name="connsiteX10" fmla="*/ 238764 w 758601"/>
                <a:gd name="connsiteY10" fmla="*/ 379983 h 923514"/>
                <a:gd name="connsiteX11" fmla="*/ 236455 w 758601"/>
                <a:gd name="connsiteY11" fmla="*/ 380312 h 923514"/>
                <a:gd name="connsiteX12" fmla="*/ 206111 w 758601"/>
                <a:gd name="connsiteY12" fmla="*/ 349968 h 923514"/>
                <a:gd name="connsiteX13" fmla="*/ 236455 w 758601"/>
                <a:gd name="connsiteY13" fmla="*/ 319624 h 923514"/>
                <a:gd name="connsiteX14" fmla="*/ 266799 w 758601"/>
                <a:gd name="connsiteY14" fmla="*/ 349968 h 923514"/>
                <a:gd name="connsiteX15" fmla="*/ 254266 w 758601"/>
                <a:gd name="connsiteY15" fmla="*/ 373716 h 923514"/>
                <a:gd name="connsiteX16" fmla="*/ 255255 w 758601"/>
                <a:gd name="connsiteY16" fmla="*/ 374705 h 923514"/>
                <a:gd name="connsiteX17" fmla="*/ 332435 w 758601"/>
                <a:gd name="connsiteY17" fmla="*/ 557429 h 923514"/>
                <a:gd name="connsiteX18" fmla="*/ 333095 w 758601"/>
                <a:gd name="connsiteY18" fmla="*/ 560727 h 923514"/>
                <a:gd name="connsiteX19" fmla="*/ 333095 w 758601"/>
                <a:gd name="connsiteY19" fmla="*/ 911333 h 923514"/>
                <a:gd name="connsiteX20" fmla="*/ 441608 w 758601"/>
                <a:gd name="connsiteY20" fmla="*/ 911333 h 923514"/>
                <a:gd name="connsiteX21" fmla="*/ 441608 w 758601"/>
                <a:gd name="connsiteY21" fmla="*/ 561387 h 923514"/>
                <a:gd name="connsiteX22" fmla="*/ 442267 w 758601"/>
                <a:gd name="connsiteY22" fmla="*/ 558089 h 923514"/>
                <a:gd name="connsiteX23" fmla="*/ 519447 w 758601"/>
                <a:gd name="connsiteY23" fmla="*/ 375365 h 923514"/>
                <a:gd name="connsiteX24" fmla="*/ 520436 w 758601"/>
                <a:gd name="connsiteY24" fmla="*/ 374375 h 923514"/>
                <a:gd name="connsiteX25" fmla="*/ 507903 w 758601"/>
                <a:gd name="connsiteY25" fmla="*/ 350628 h 923514"/>
                <a:gd name="connsiteX26" fmla="*/ 538247 w 758601"/>
                <a:gd name="connsiteY26" fmla="*/ 320284 h 923514"/>
                <a:gd name="connsiteX27" fmla="*/ 568591 w 758601"/>
                <a:gd name="connsiteY27" fmla="*/ 350628 h 923514"/>
                <a:gd name="connsiteX28" fmla="*/ 538247 w 758601"/>
                <a:gd name="connsiteY28" fmla="*/ 380972 h 923514"/>
                <a:gd name="connsiteX29" fmla="*/ 535938 w 758601"/>
                <a:gd name="connsiteY29" fmla="*/ 380642 h 923514"/>
                <a:gd name="connsiteX30" fmla="*/ 535938 w 758601"/>
                <a:gd name="connsiteY30" fmla="*/ 382621 h 923514"/>
                <a:gd name="connsiteX31" fmla="*/ 459418 w 758601"/>
                <a:gd name="connsiteY31" fmla="*/ 563696 h 923514"/>
                <a:gd name="connsiteX32" fmla="*/ 459418 w 758601"/>
                <a:gd name="connsiteY32" fmla="*/ 912653 h 923514"/>
                <a:gd name="connsiteX33" fmla="*/ 541215 w 758601"/>
                <a:gd name="connsiteY33" fmla="*/ 912653 h 923514"/>
                <a:gd name="connsiteX34" fmla="*/ 541215 w 758601"/>
                <a:gd name="connsiteY34" fmla="*/ 892203 h 923514"/>
                <a:gd name="connsiteX35" fmla="*/ 641812 w 758601"/>
                <a:gd name="connsiteY35" fmla="*/ 643844 h 92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8601" h="923514">
                  <a:moveTo>
                    <a:pt x="641812" y="643844"/>
                  </a:moveTo>
                  <a:cubicBezTo>
                    <a:pt x="708108" y="578208"/>
                    <a:pt x="749336" y="487506"/>
                    <a:pt x="749336" y="386909"/>
                  </a:cubicBezTo>
                  <a:cubicBezTo>
                    <a:pt x="749336" y="173181"/>
                    <a:pt x="564303" y="2661"/>
                    <a:pt x="345628" y="27068"/>
                  </a:cubicBezTo>
                  <a:cubicBezTo>
                    <a:pt x="184672" y="44878"/>
                    <a:pt x="51752" y="172851"/>
                    <a:pt x="28664" y="333147"/>
                  </a:cubicBezTo>
                  <a:cubicBezTo>
                    <a:pt x="11513" y="451555"/>
                    <a:pt x="51752" y="560398"/>
                    <a:pt x="125633" y="637247"/>
                  </a:cubicBezTo>
                  <a:cubicBezTo>
                    <a:pt x="191929" y="706511"/>
                    <a:pt x="233487" y="795894"/>
                    <a:pt x="233487" y="891874"/>
                  </a:cubicBezTo>
                  <a:lnTo>
                    <a:pt x="233487" y="912323"/>
                  </a:lnTo>
                  <a:lnTo>
                    <a:pt x="315284" y="912323"/>
                  </a:lnTo>
                  <a:lnTo>
                    <a:pt x="315284" y="563036"/>
                  </a:lnTo>
                  <a:lnTo>
                    <a:pt x="238764" y="381961"/>
                  </a:lnTo>
                  <a:cubicBezTo>
                    <a:pt x="238434" y="381302"/>
                    <a:pt x="238764" y="380642"/>
                    <a:pt x="238764" y="379983"/>
                  </a:cubicBezTo>
                  <a:cubicBezTo>
                    <a:pt x="238104" y="379983"/>
                    <a:pt x="237445" y="380312"/>
                    <a:pt x="236455" y="380312"/>
                  </a:cubicBezTo>
                  <a:cubicBezTo>
                    <a:pt x="219634" y="380312"/>
                    <a:pt x="206111" y="366789"/>
                    <a:pt x="206111" y="349968"/>
                  </a:cubicBezTo>
                  <a:cubicBezTo>
                    <a:pt x="206111" y="333147"/>
                    <a:pt x="219634" y="319624"/>
                    <a:pt x="236455" y="319624"/>
                  </a:cubicBezTo>
                  <a:cubicBezTo>
                    <a:pt x="253277" y="319624"/>
                    <a:pt x="266799" y="333147"/>
                    <a:pt x="266799" y="349968"/>
                  </a:cubicBezTo>
                  <a:cubicBezTo>
                    <a:pt x="266799" y="359863"/>
                    <a:pt x="261522" y="368438"/>
                    <a:pt x="254266" y="373716"/>
                  </a:cubicBezTo>
                  <a:cubicBezTo>
                    <a:pt x="254596" y="374045"/>
                    <a:pt x="254925" y="374045"/>
                    <a:pt x="255255" y="374705"/>
                  </a:cubicBezTo>
                  <a:lnTo>
                    <a:pt x="332435" y="557429"/>
                  </a:lnTo>
                  <a:cubicBezTo>
                    <a:pt x="332765" y="558419"/>
                    <a:pt x="333095" y="559738"/>
                    <a:pt x="333095" y="560727"/>
                  </a:cubicBezTo>
                  <a:lnTo>
                    <a:pt x="333095" y="911333"/>
                  </a:lnTo>
                  <a:lnTo>
                    <a:pt x="441608" y="911333"/>
                  </a:lnTo>
                  <a:lnTo>
                    <a:pt x="441608" y="561387"/>
                  </a:lnTo>
                  <a:cubicBezTo>
                    <a:pt x="441608" y="560068"/>
                    <a:pt x="441937" y="559078"/>
                    <a:pt x="442267" y="558089"/>
                  </a:cubicBezTo>
                  <a:lnTo>
                    <a:pt x="519447" y="375365"/>
                  </a:lnTo>
                  <a:cubicBezTo>
                    <a:pt x="519777" y="375035"/>
                    <a:pt x="520106" y="374705"/>
                    <a:pt x="520436" y="374375"/>
                  </a:cubicBezTo>
                  <a:cubicBezTo>
                    <a:pt x="512850" y="368768"/>
                    <a:pt x="507903" y="360523"/>
                    <a:pt x="507903" y="350628"/>
                  </a:cubicBezTo>
                  <a:cubicBezTo>
                    <a:pt x="507903" y="333807"/>
                    <a:pt x="521426" y="320284"/>
                    <a:pt x="538247" y="320284"/>
                  </a:cubicBezTo>
                  <a:cubicBezTo>
                    <a:pt x="555068" y="320284"/>
                    <a:pt x="568591" y="333807"/>
                    <a:pt x="568591" y="350628"/>
                  </a:cubicBezTo>
                  <a:cubicBezTo>
                    <a:pt x="568591" y="367449"/>
                    <a:pt x="555068" y="380972"/>
                    <a:pt x="538247" y="380972"/>
                  </a:cubicBezTo>
                  <a:cubicBezTo>
                    <a:pt x="537587" y="380972"/>
                    <a:pt x="536927" y="380642"/>
                    <a:pt x="535938" y="380642"/>
                  </a:cubicBezTo>
                  <a:cubicBezTo>
                    <a:pt x="535938" y="381302"/>
                    <a:pt x="536268" y="381961"/>
                    <a:pt x="535938" y="382621"/>
                  </a:cubicBezTo>
                  <a:lnTo>
                    <a:pt x="459418" y="563696"/>
                  </a:lnTo>
                  <a:lnTo>
                    <a:pt x="459418" y="912653"/>
                  </a:lnTo>
                  <a:lnTo>
                    <a:pt x="541215" y="912653"/>
                  </a:lnTo>
                  <a:lnTo>
                    <a:pt x="541215" y="892203"/>
                  </a:lnTo>
                  <a:cubicBezTo>
                    <a:pt x="540556" y="798862"/>
                    <a:pt x="576177" y="708820"/>
                    <a:pt x="641812" y="643844"/>
                  </a:cubicBezTo>
                  <a:close/>
                </a:path>
              </a:pathLst>
            </a:custGeom>
            <a:grpFill/>
            <a:ln w="9525" cap="flat">
              <a:noFill/>
              <a:prstDash val="solid"/>
              <a:miter/>
            </a:ln>
          </p:spPr>
          <p:txBody>
            <a:bodyPr rtlCol="0" anchor="ctr"/>
            <a:lstStyle/>
            <a:p>
              <a:endParaRPr lang="en-US" sz="1100">
                <a:latin typeface="Century Gothic" panose="020B0502020202020204" pitchFamily="34" charset="0"/>
              </a:endParaRPr>
            </a:p>
          </p:txBody>
        </p:sp>
        <p:sp>
          <p:nvSpPr>
            <p:cNvPr id="12" name="Freeform: Shape 18">
              <a:extLst>
                <a:ext uri="{FF2B5EF4-FFF2-40B4-BE49-F238E27FC236}">
                  <a16:creationId xmlns:a16="http://schemas.microsoft.com/office/drawing/2014/main" id="{C3B723ED-2DD6-F546-3B0E-ABAA2338035C}"/>
                </a:ext>
              </a:extLst>
            </p:cNvPr>
            <p:cNvSpPr/>
            <p:nvPr/>
          </p:nvSpPr>
          <p:spPr>
            <a:xfrm>
              <a:off x="2436152" y="1829063"/>
              <a:ext cx="138844" cy="111076"/>
            </a:xfrm>
            <a:custGeom>
              <a:avLst/>
              <a:gdLst>
                <a:gd name="connsiteX0" fmla="*/ 24737 w 329826"/>
                <a:gd name="connsiteY0" fmla="*/ 24737 h 263861"/>
                <a:gd name="connsiteX1" fmla="*/ 24737 w 329826"/>
                <a:gd name="connsiteY1" fmla="*/ 66295 h 263861"/>
                <a:gd name="connsiteX2" fmla="*/ 118078 w 329826"/>
                <a:gd name="connsiteY2" fmla="*/ 182724 h 263861"/>
                <a:gd name="connsiteX3" fmla="*/ 118078 w 329826"/>
                <a:gd name="connsiteY3" fmla="*/ 192949 h 263861"/>
                <a:gd name="connsiteX4" fmla="*/ 181075 w 329826"/>
                <a:gd name="connsiteY4" fmla="*/ 255946 h 263861"/>
                <a:gd name="connsiteX5" fmla="*/ 244072 w 329826"/>
                <a:gd name="connsiteY5" fmla="*/ 192949 h 263861"/>
                <a:gd name="connsiteX6" fmla="*/ 244072 w 329826"/>
                <a:gd name="connsiteY6" fmla="*/ 182724 h 263861"/>
                <a:gd name="connsiteX7" fmla="*/ 337413 w 329826"/>
                <a:gd name="connsiteY7" fmla="*/ 66295 h 263861"/>
                <a:gd name="connsiteX8" fmla="*/ 337413 w 329826"/>
                <a:gd name="connsiteY8" fmla="*/ 24737 h 263861"/>
                <a:gd name="connsiteX9" fmla="*/ 24737 w 329826"/>
                <a:gd name="connsiteY9" fmla="*/ 24737 h 2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9826" h="263861">
                  <a:moveTo>
                    <a:pt x="24737" y="24737"/>
                  </a:moveTo>
                  <a:lnTo>
                    <a:pt x="24737" y="66295"/>
                  </a:lnTo>
                  <a:cubicBezTo>
                    <a:pt x="24737" y="123355"/>
                    <a:pt x="64646" y="170850"/>
                    <a:pt x="118078" y="182724"/>
                  </a:cubicBezTo>
                  <a:lnTo>
                    <a:pt x="118078" y="192949"/>
                  </a:lnTo>
                  <a:cubicBezTo>
                    <a:pt x="118078" y="227910"/>
                    <a:pt x="146443" y="255946"/>
                    <a:pt x="181075" y="255946"/>
                  </a:cubicBezTo>
                  <a:cubicBezTo>
                    <a:pt x="216037" y="255946"/>
                    <a:pt x="244072" y="227581"/>
                    <a:pt x="244072" y="192949"/>
                  </a:cubicBezTo>
                  <a:lnTo>
                    <a:pt x="244072" y="182724"/>
                  </a:lnTo>
                  <a:cubicBezTo>
                    <a:pt x="297504" y="170850"/>
                    <a:pt x="337413" y="123355"/>
                    <a:pt x="337413" y="66295"/>
                  </a:cubicBezTo>
                  <a:lnTo>
                    <a:pt x="337413" y="24737"/>
                  </a:lnTo>
                  <a:lnTo>
                    <a:pt x="24737" y="24737"/>
                  </a:lnTo>
                  <a:close/>
                </a:path>
              </a:pathLst>
            </a:custGeom>
            <a:grpFill/>
            <a:ln w="9525" cap="flat">
              <a:noFill/>
              <a:prstDash val="solid"/>
              <a:miter/>
            </a:ln>
          </p:spPr>
          <p:txBody>
            <a:bodyPr rtlCol="0" anchor="ctr"/>
            <a:lstStyle/>
            <a:p>
              <a:endParaRPr lang="en-US" sz="1100">
                <a:latin typeface="Century Gothic" panose="020B0502020202020204" pitchFamily="34" charset="0"/>
              </a:endParaRPr>
            </a:p>
          </p:txBody>
        </p:sp>
      </p:grpSp>
      <p:grpSp>
        <p:nvGrpSpPr>
          <p:cNvPr id="50" name="Group 49">
            <a:extLst>
              <a:ext uri="{FF2B5EF4-FFF2-40B4-BE49-F238E27FC236}">
                <a16:creationId xmlns:a16="http://schemas.microsoft.com/office/drawing/2014/main" id="{51AD132A-2279-7932-2229-FA0D9C0D09C4}"/>
              </a:ext>
            </a:extLst>
          </p:cNvPr>
          <p:cNvGrpSpPr/>
          <p:nvPr/>
        </p:nvGrpSpPr>
        <p:grpSpPr>
          <a:xfrm>
            <a:off x="4200394" y="4924497"/>
            <a:ext cx="347110" cy="430417"/>
            <a:chOff x="4130886" y="4948338"/>
            <a:chExt cx="347110" cy="430417"/>
          </a:xfrm>
        </p:grpSpPr>
        <p:sp>
          <p:nvSpPr>
            <p:cNvPr id="16" name="Freeform: Shape 22">
              <a:extLst>
                <a:ext uri="{FF2B5EF4-FFF2-40B4-BE49-F238E27FC236}">
                  <a16:creationId xmlns:a16="http://schemas.microsoft.com/office/drawing/2014/main" id="{C5E178DD-C759-A3E4-003A-B2532D186EAD}"/>
                </a:ext>
              </a:extLst>
            </p:cNvPr>
            <p:cNvSpPr/>
            <p:nvPr/>
          </p:nvSpPr>
          <p:spPr>
            <a:xfrm>
              <a:off x="4130886" y="4948338"/>
              <a:ext cx="347110" cy="430417"/>
            </a:xfrm>
            <a:custGeom>
              <a:avLst/>
              <a:gdLst>
                <a:gd name="connsiteX0" fmla="*/ 24737 w 824566"/>
                <a:gd name="connsiteY0" fmla="*/ 24737 h 1022462"/>
                <a:gd name="connsiteX1" fmla="*/ 809065 w 824566"/>
                <a:gd name="connsiteY1" fmla="*/ 24737 h 1022462"/>
                <a:gd name="connsiteX2" fmla="*/ 809065 w 824566"/>
                <a:gd name="connsiteY2" fmla="*/ 1009599 h 1022462"/>
                <a:gd name="connsiteX3" fmla="*/ 24737 w 824566"/>
                <a:gd name="connsiteY3" fmla="*/ 1009599 h 1022462"/>
              </a:gdLst>
              <a:ahLst/>
              <a:cxnLst>
                <a:cxn ang="0">
                  <a:pos x="connsiteX0" y="connsiteY0"/>
                </a:cxn>
                <a:cxn ang="0">
                  <a:pos x="connsiteX1" y="connsiteY1"/>
                </a:cxn>
                <a:cxn ang="0">
                  <a:pos x="connsiteX2" y="connsiteY2"/>
                </a:cxn>
                <a:cxn ang="0">
                  <a:pos x="connsiteX3" y="connsiteY3"/>
                </a:cxn>
              </a:cxnLst>
              <a:rect l="l" t="t" r="r" b="b"/>
              <a:pathLst>
                <a:path w="824566" h="1022462">
                  <a:moveTo>
                    <a:pt x="24737" y="24737"/>
                  </a:moveTo>
                  <a:lnTo>
                    <a:pt x="809065" y="24737"/>
                  </a:lnTo>
                  <a:lnTo>
                    <a:pt x="809065" y="1009599"/>
                  </a:lnTo>
                  <a:lnTo>
                    <a:pt x="24737" y="1009599"/>
                  </a:lnTo>
                  <a:close/>
                </a:path>
              </a:pathLst>
            </a:custGeom>
            <a:solidFill>
              <a:schemeClr val="bg1"/>
            </a:solidFill>
            <a:ln w="9525" cap="flat">
              <a:noFill/>
              <a:prstDash val="solid"/>
              <a:miter/>
            </a:ln>
          </p:spPr>
          <p:txBody>
            <a:bodyPr rtlCol="0" anchor="ctr"/>
            <a:lstStyle/>
            <a:p>
              <a:endParaRPr lang="en-US" sz="1100">
                <a:solidFill>
                  <a:srgbClr val="FF8026"/>
                </a:solidFill>
                <a:latin typeface="Century Gothic" panose="020B0502020202020204" pitchFamily="34" charset="0"/>
              </a:endParaRPr>
            </a:p>
          </p:txBody>
        </p:sp>
        <p:sp>
          <p:nvSpPr>
            <p:cNvPr id="17" name="Freeform: Shape 23">
              <a:extLst>
                <a:ext uri="{FF2B5EF4-FFF2-40B4-BE49-F238E27FC236}">
                  <a16:creationId xmlns:a16="http://schemas.microsoft.com/office/drawing/2014/main" id="{08E95210-A914-7901-4E6D-2D361BC26450}"/>
                </a:ext>
              </a:extLst>
            </p:cNvPr>
            <p:cNvSpPr/>
            <p:nvPr/>
          </p:nvSpPr>
          <p:spPr>
            <a:xfrm>
              <a:off x="4176427" y="5016511"/>
              <a:ext cx="249920" cy="27769"/>
            </a:xfrm>
            <a:custGeom>
              <a:avLst/>
              <a:gdLst>
                <a:gd name="connsiteX0" fmla="*/ 24737 w 593688"/>
                <a:gd name="connsiteY0" fmla="*/ 24737 h 65965"/>
                <a:gd name="connsiteX1" fmla="*/ 592699 w 593688"/>
                <a:gd name="connsiteY1" fmla="*/ 24737 h 65965"/>
                <a:gd name="connsiteX2" fmla="*/ 592699 w 593688"/>
                <a:gd name="connsiteY2" fmla="*/ 68933 h 65965"/>
                <a:gd name="connsiteX3" fmla="*/ 24737 w 593688"/>
                <a:gd name="connsiteY3" fmla="*/ 68933 h 65965"/>
              </a:gdLst>
              <a:ahLst/>
              <a:cxnLst>
                <a:cxn ang="0">
                  <a:pos x="connsiteX0" y="connsiteY0"/>
                </a:cxn>
                <a:cxn ang="0">
                  <a:pos x="connsiteX1" y="connsiteY1"/>
                </a:cxn>
                <a:cxn ang="0">
                  <a:pos x="connsiteX2" y="connsiteY2"/>
                </a:cxn>
                <a:cxn ang="0">
                  <a:pos x="connsiteX3" y="connsiteY3"/>
                </a:cxn>
              </a:cxnLst>
              <a:rect l="l" t="t" r="r" b="b"/>
              <a:pathLst>
                <a:path w="593688" h="65965">
                  <a:moveTo>
                    <a:pt x="24737" y="24737"/>
                  </a:moveTo>
                  <a:lnTo>
                    <a:pt x="592699" y="24737"/>
                  </a:lnTo>
                  <a:lnTo>
                    <a:pt x="592699" y="68933"/>
                  </a:lnTo>
                  <a:lnTo>
                    <a:pt x="24737" y="68933"/>
                  </a:lnTo>
                  <a:close/>
                </a:path>
              </a:pathLst>
            </a:custGeom>
            <a:solidFill>
              <a:srgbClr val="F7931E"/>
            </a:solidFill>
            <a:ln w="9525" cap="flat">
              <a:noFill/>
              <a:prstDash val="solid"/>
              <a:miter/>
            </a:ln>
          </p:spPr>
          <p:txBody>
            <a:bodyPr rtlCol="0" anchor="ctr"/>
            <a:lstStyle/>
            <a:p>
              <a:endParaRPr lang="en-US" sz="1100">
                <a:solidFill>
                  <a:srgbClr val="FF8026"/>
                </a:solidFill>
                <a:latin typeface="Century Gothic" panose="020B0502020202020204" pitchFamily="34" charset="0"/>
              </a:endParaRPr>
            </a:p>
          </p:txBody>
        </p:sp>
        <p:sp>
          <p:nvSpPr>
            <p:cNvPr id="18" name="Freeform: Shape 24">
              <a:extLst>
                <a:ext uri="{FF2B5EF4-FFF2-40B4-BE49-F238E27FC236}">
                  <a16:creationId xmlns:a16="http://schemas.microsoft.com/office/drawing/2014/main" id="{3CAB06D5-49EF-8102-C49E-F379C39CACB3}"/>
                </a:ext>
              </a:extLst>
            </p:cNvPr>
            <p:cNvSpPr/>
            <p:nvPr/>
          </p:nvSpPr>
          <p:spPr>
            <a:xfrm>
              <a:off x="4176427" y="5064134"/>
              <a:ext cx="249920" cy="27769"/>
            </a:xfrm>
            <a:custGeom>
              <a:avLst/>
              <a:gdLst>
                <a:gd name="connsiteX0" fmla="*/ 24737 w 593688"/>
                <a:gd name="connsiteY0" fmla="*/ 24737 h 65965"/>
                <a:gd name="connsiteX1" fmla="*/ 592699 w 593688"/>
                <a:gd name="connsiteY1" fmla="*/ 24737 h 65965"/>
                <a:gd name="connsiteX2" fmla="*/ 592699 w 593688"/>
                <a:gd name="connsiteY2" fmla="*/ 68934 h 65965"/>
                <a:gd name="connsiteX3" fmla="*/ 24737 w 593688"/>
                <a:gd name="connsiteY3" fmla="*/ 68934 h 65965"/>
              </a:gdLst>
              <a:ahLst/>
              <a:cxnLst>
                <a:cxn ang="0">
                  <a:pos x="connsiteX0" y="connsiteY0"/>
                </a:cxn>
                <a:cxn ang="0">
                  <a:pos x="connsiteX1" y="connsiteY1"/>
                </a:cxn>
                <a:cxn ang="0">
                  <a:pos x="connsiteX2" y="connsiteY2"/>
                </a:cxn>
                <a:cxn ang="0">
                  <a:pos x="connsiteX3" y="connsiteY3"/>
                </a:cxn>
              </a:cxnLst>
              <a:rect l="l" t="t" r="r" b="b"/>
              <a:pathLst>
                <a:path w="593688" h="65965">
                  <a:moveTo>
                    <a:pt x="24737" y="24737"/>
                  </a:moveTo>
                  <a:lnTo>
                    <a:pt x="592699" y="24737"/>
                  </a:lnTo>
                  <a:lnTo>
                    <a:pt x="592699" y="68934"/>
                  </a:lnTo>
                  <a:lnTo>
                    <a:pt x="24737" y="68934"/>
                  </a:lnTo>
                  <a:close/>
                </a:path>
              </a:pathLst>
            </a:custGeom>
            <a:solidFill>
              <a:srgbClr val="F7931E"/>
            </a:solidFill>
            <a:ln w="9525" cap="flat">
              <a:noFill/>
              <a:prstDash val="solid"/>
              <a:miter/>
            </a:ln>
          </p:spPr>
          <p:txBody>
            <a:bodyPr rtlCol="0" anchor="ctr"/>
            <a:lstStyle/>
            <a:p>
              <a:endParaRPr lang="en-US" sz="1100">
                <a:solidFill>
                  <a:srgbClr val="FF8026"/>
                </a:solidFill>
                <a:latin typeface="Century Gothic" panose="020B0502020202020204" pitchFamily="34" charset="0"/>
              </a:endParaRPr>
            </a:p>
          </p:txBody>
        </p:sp>
        <p:sp>
          <p:nvSpPr>
            <p:cNvPr id="19" name="Freeform: Shape 25">
              <a:extLst>
                <a:ext uri="{FF2B5EF4-FFF2-40B4-BE49-F238E27FC236}">
                  <a16:creationId xmlns:a16="http://schemas.microsoft.com/office/drawing/2014/main" id="{940B2D04-4B79-9828-E0F0-AF5C0EBD7458}"/>
                </a:ext>
              </a:extLst>
            </p:cNvPr>
            <p:cNvSpPr/>
            <p:nvPr/>
          </p:nvSpPr>
          <p:spPr>
            <a:xfrm>
              <a:off x="4176427" y="5131891"/>
              <a:ext cx="249920" cy="69422"/>
            </a:xfrm>
            <a:custGeom>
              <a:avLst/>
              <a:gdLst>
                <a:gd name="connsiteX0" fmla="*/ 24737 w 593688"/>
                <a:gd name="connsiteY0" fmla="*/ 24737 h 164913"/>
                <a:gd name="connsiteX1" fmla="*/ 592699 w 593688"/>
                <a:gd name="connsiteY1" fmla="*/ 24737 h 164913"/>
                <a:gd name="connsiteX2" fmla="*/ 592699 w 593688"/>
                <a:gd name="connsiteY2" fmla="*/ 145123 h 164913"/>
                <a:gd name="connsiteX3" fmla="*/ 24737 w 593688"/>
                <a:gd name="connsiteY3" fmla="*/ 145123 h 164913"/>
              </a:gdLst>
              <a:ahLst/>
              <a:cxnLst>
                <a:cxn ang="0">
                  <a:pos x="connsiteX0" y="connsiteY0"/>
                </a:cxn>
                <a:cxn ang="0">
                  <a:pos x="connsiteX1" y="connsiteY1"/>
                </a:cxn>
                <a:cxn ang="0">
                  <a:pos x="connsiteX2" y="connsiteY2"/>
                </a:cxn>
                <a:cxn ang="0">
                  <a:pos x="connsiteX3" y="connsiteY3"/>
                </a:cxn>
              </a:cxnLst>
              <a:rect l="l" t="t" r="r" b="b"/>
              <a:pathLst>
                <a:path w="593688" h="164913">
                  <a:moveTo>
                    <a:pt x="24737" y="24737"/>
                  </a:moveTo>
                  <a:lnTo>
                    <a:pt x="592699" y="24737"/>
                  </a:lnTo>
                  <a:lnTo>
                    <a:pt x="592699" y="145123"/>
                  </a:lnTo>
                  <a:lnTo>
                    <a:pt x="24737" y="145123"/>
                  </a:lnTo>
                  <a:close/>
                </a:path>
              </a:pathLst>
            </a:custGeom>
            <a:solidFill>
              <a:srgbClr val="F7931E"/>
            </a:solidFill>
            <a:ln w="9525" cap="flat">
              <a:noFill/>
              <a:prstDash val="solid"/>
              <a:miter/>
            </a:ln>
          </p:spPr>
          <p:txBody>
            <a:bodyPr rtlCol="0" anchor="ctr"/>
            <a:lstStyle/>
            <a:p>
              <a:endParaRPr lang="en-US" sz="1100">
                <a:solidFill>
                  <a:srgbClr val="FF8026"/>
                </a:solidFill>
                <a:latin typeface="Century Gothic" panose="020B0502020202020204" pitchFamily="34" charset="0"/>
              </a:endParaRPr>
            </a:p>
          </p:txBody>
        </p:sp>
        <p:sp>
          <p:nvSpPr>
            <p:cNvPr id="20" name="Freeform: Shape 26">
              <a:extLst>
                <a:ext uri="{FF2B5EF4-FFF2-40B4-BE49-F238E27FC236}">
                  <a16:creationId xmlns:a16="http://schemas.microsoft.com/office/drawing/2014/main" id="{54F8A05B-022C-F932-B6D2-E9593AD06AB5}"/>
                </a:ext>
              </a:extLst>
            </p:cNvPr>
            <p:cNvSpPr/>
            <p:nvPr/>
          </p:nvSpPr>
          <p:spPr>
            <a:xfrm>
              <a:off x="4176427" y="5215197"/>
              <a:ext cx="111076" cy="97191"/>
            </a:xfrm>
            <a:custGeom>
              <a:avLst/>
              <a:gdLst>
                <a:gd name="connsiteX0" fmla="*/ 24737 w 263861"/>
                <a:gd name="connsiteY0" fmla="*/ 24737 h 230878"/>
                <a:gd name="connsiteX1" fmla="*/ 250669 w 263861"/>
                <a:gd name="connsiteY1" fmla="*/ 24737 h 230878"/>
                <a:gd name="connsiteX2" fmla="*/ 250669 w 263861"/>
                <a:gd name="connsiteY2" fmla="*/ 228569 h 230878"/>
                <a:gd name="connsiteX3" fmla="*/ 24737 w 263861"/>
                <a:gd name="connsiteY3" fmla="*/ 228569 h 230878"/>
              </a:gdLst>
              <a:ahLst/>
              <a:cxnLst>
                <a:cxn ang="0">
                  <a:pos x="connsiteX0" y="connsiteY0"/>
                </a:cxn>
                <a:cxn ang="0">
                  <a:pos x="connsiteX1" y="connsiteY1"/>
                </a:cxn>
                <a:cxn ang="0">
                  <a:pos x="connsiteX2" y="connsiteY2"/>
                </a:cxn>
                <a:cxn ang="0">
                  <a:pos x="connsiteX3" y="connsiteY3"/>
                </a:cxn>
              </a:cxnLst>
              <a:rect l="l" t="t" r="r" b="b"/>
              <a:pathLst>
                <a:path w="263861" h="230878">
                  <a:moveTo>
                    <a:pt x="24737" y="24737"/>
                  </a:moveTo>
                  <a:lnTo>
                    <a:pt x="250669" y="24737"/>
                  </a:lnTo>
                  <a:lnTo>
                    <a:pt x="250669" y="228569"/>
                  </a:lnTo>
                  <a:lnTo>
                    <a:pt x="24737" y="228569"/>
                  </a:lnTo>
                  <a:close/>
                </a:path>
              </a:pathLst>
            </a:custGeom>
            <a:solidFill>
              <a:srgbClr val="F7931E"/>
            </a:solidFill>
            <a:ln w="9525" cap="flat">
              <a:noFill/>
              <a:prstDash val="solid"/>
              <a:miter/>
            </a:ln>
          </p:spPr>
          <p:txBody>
            <a:bodyPr rtlCol="0" anchor="ctr"/>
            <a:lstStyle/>
            <a:p>
              <a:endParaRPr lang="en-US" sz="1100">
                <a:solidFill>
                  <a:srgbClr val="FF8026"/>
                </a:solidFill>
                <a:latin typeface="Century Gothic" panose="020B0502020202020204" pitchFamily="34" charset="0"/>
              </a:endParaRPr>
            </a:p>
          </p:txBody>
        </p:sp>
        <p:sp>
          <p:nvSpPr>
            <p:cNvPr id="21" name="Freeform: Shape 27">
              <a:extLst>
                <a:ext uri="{FF2B5EF4-FFF2-40B4-BE49-F238E27FC236}">
                  <a16:creationId xmlns:a16="http://schemas.microsoft.com/office/drawing/2014/main" id="{A09DBF35-E4A5-A828-90FC-39A021E2DF05}"/>
                </a:ext>
              </a:extLst>
            </p:cNvPr>
            <p:cNvSpPr/>
            <p:nvPr/>
          </p:nvSpPr>
          <p:spPr>
            <a:xfrm>
              <a:off x="4320408" y="5215197"/>
              <a:ext cx="111076" cy="97191"/>
            </a:xfrm>
            <a:custGeom>
              <a:avLst/>
              <a:gdLst>
                <a:gd name="connsiteX0" fmla="*/ 24737 w 263861"/>
                <a:gd name="connsiteY0" fmla="*/ 24737 h 230878"/>
                <a:gd name="connsiteX1" fmla="*/ 250668 w 263861"/>
                <a:gd name="connsiteY1" fmla="*/ 24737 h 230878"/>
                <a:gd name="connsiteX2" fmla="*/ 250668 w 263861"/>
                <a:gd name="connsiteY2" fmla="*/ 228569 h 230878"/>
                <a:gd name="connsiteX3" fmla="*/ 24737 w 263861"/>
                <a:gd name="connsiteY3" fmla="*/ 228569 h 230878"/>
              </a:gdLst>
              <a:ahLst/>
              <a:cxnLst>
                <a:cxn ang="0">
                  <a:pos x="connsiteX0" y="connsiteY0"/>
                </a:cxn>
                <a:cxn ang="0">
                  <a:pos x="connsiteX1" y="connsiteY1"/>
                </a:cxn>
                <a:cxn ang="0">
                  <a:pos x="connsiteX2" y="connsiteY2"/>
                </a:cxn>
                <a:cxn ang="0">
                  <a:pos x="connsiteX3" y="connsiteY3"/>
                </a:cxn>
              </a:cxnLst>
              <a:rect l="l" t="t" r="r" b="b"/>
              <a:pathLst>
                <a:path w="263861" h="230878">
                  <a:moveTo>
                    <a:pt x="24737" y="24737"/>
                  </a:moveTo>
                  <a:lnTo>
                    <a:pt x="250668" y="24737"/>
                  </a:lnTo>
                  <a:lnTo>
                    <a:pt x="250668" y="228569"/>
                  </a:lnTo>
                  <a:lnTo>
                    <a:pt x="24737" y="228569"/>
                  </a:lnTo>
                  <a:close/>
                </a:path>
              </a:pathLst>
            </a:custGeom>
            <a:solidFill>
              <a:srgbClr val="F7931E"/>
            </a:solidFill>
            <a:ln w="9525" cap="flat">
              <a:noFill/>
              <a:prstDash val="solid"/>
              <a:miter/>
            </a:ln>
          </p:spPr>
          <p:txBody>
            <a:bodyPr rtlCol="0" anchor="ctr"/>
            <a:lstStyle/>
            <a:p>
              <a:endParaRPr lang="en-US" sz="1100">
                <a:solidFill>
                  <a:srgbClr val="FF8026"/>
                </a:solidFill>
                <a:latin typeface="Century Gothic" panose="020B0502020202020204" pitchFamily="34" charset="0"/>
              </a:endParaRPr>
            </a:p>
          </p:txBody>
        </p:sp>
      </p:grpSp>
      <p:grpSp>
        <p:nvGrpSpPr>
          <p:cNvPr id="52" name="Group 51">
            <a:extLst>
              <a:ext uri="{FF2B5EF4-FFF2-40B4-BE49-F238E27FC236}">
                <a16:creationId xmlns:a16="http://schemas.microsoft.com/office/drawing/2014/main" id="{5BBEFAA8-7816-BF1B-7A93-8DB8C0A53703}"/>
              </a:ext>
            </a:extLst>
          </p:cNvPr>
          <p:cNvGrpSpPr/>
          <p:nvPr/>
        </p:nvGrpSpPr>
        <p:grpSpPr>
          <a:xfrm>
            <a:off x="5949173" y="1471035"/>
            <a:ext cx="402649" cy="333227"/>
            <a:chOff x="5894763" y="1523605"/>
            <a:chExt cx="402649" cy="333227"/>
          </a:xfrm>
        </p:grpSpPr>
        <p:sp>
          <p:nvSpPr>
            <p:cNvPr id="25" name="Freeform: Shape 31">
              <a:extLst>
                <a:ext uri="{FF2B5EF4-FFF2-40B4-BE49-F238E27FC236}">
                  <a16:creationId xmlns:a16="http://schemas.microsoft.com/office/drawing/2014/main" id="{27552CE5-7594-1BCC-0C17-02A4E9975549}"/>
                </a:ext>
              </a:extLst>
            </p:cNvPr>
            <p:cNvSpPr/>
            <p:nvPr/>
          </p:nvSpPr>
          <p:spPr>
            <a:xfrm>
              <a:off x="5894763" y="1523605"/>
              <a:ext cx="402649" cy="333227"/>
            </a:xfrm>
            <a:custGeom>
              <a:avLst/>
              <a:gdLst>
                <a:gd name="connsiteX0" fmla="*/ 24737 w 956497"/>
                <a:gd name="connsiteY0" fmla="*/ 24737 h 791584"/>
                <a:gd name="connsiteX1" fmla="*/ 24737 w 956497"/>
                <a:gd name="connsiteY1" fmla="*/ 587751 h 791584"/>
                <a:gd name="connsiteX2" fmla="*/ 744749 w 956497"/>
                <a:gd name="connsiteY2" fmla="*/ 587751 h 791584"/>
                <a:gd name="connsiteX3" fmla="*/ 951220 w 956497"/>
                <a:gd name="connsiteY3" fmla="*/ 789605 h 791584"/>
                <a:gd name="connsiteX4" fmla="*/ 944624 w 956497"/>
                <a:gd name="connsiteY4" fmla="*/ 24737 h 791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497" h="791584">
                  <a:moveTo>
                    <a:pt x="24737" y="24737"/>
                  </a:moveTo>
                  <a:lnTo>
                    <a:pt x="24737" y="587751"/>
                  </a:lnTo>
                  <a:lnTo>
                    <a:pt x="744749" y="587751"/>
                  </a:lnTo>
                  <a:lnTo>
                    <a:pt x="951220" y="789605"/>
                  </a:lnTo>
                  <a:lnTo>
                    <a:pt x="944624" y="24737"/>
                  </a:lnTo>
                  <a:close/>
                </a:path>
              </a:pathLst>
            </a:custGeom>
            <a:solidFill>
              <a:schemeClr val="bg1"/>
            </a:solidFill>
            <a:ln w="9525" cap="flat">
              <a:noFill/>
              <a:prstDash val="solid"/>
              <a:miter/>
            </a:ln>
          </p:spPr>
          <p:txBody>
            <a:bodyPr rtlCol="0" anchor="ctr"/>
            <a:lstStyle/>
            <a:p>
              <a:endParaRPr lang="en-US" sz="1100">
                <a:latin typeface="Century Gothic" panose="020B0502020202020204" pitchFamily="34" charset="0"/>
              </a:endParaRPr>
            </a:p>
          </p:txBody>
        </p:sp>
        <p:sp>
          <p:nvSpPr>
            <p:cNvPr id="26" name="Freeform: Shape 32">
              <a:extLst>
                <a:ext uri="{FF2B5EF4-FFF2-40B4-BE49-F238E27FC236}">
                  <a16:creationId xmlns:a16="http://schemas.microsoft.com/office/drawing/2014/main" id="{E8EC27C4-C70D-71CE-E2F3-55C574048A53}"/>
                </a:ext>
              </a:extLst>
            </p:cNvPr>
            <p:cNvSpPr/>
            <p:nvPr/>
          </p:nvSpPr>
          <p:spPr>
            <a:xfrm>
              <a:off x="5944469" y="1580671"/>
              <a:ext cx="291573" cy="27769"/>
            </a:xfrm>
            <a:custGeom>
              <a:avLst/>
              <a:gdLst>
                <a:gd name="connsiteX0" fmla="*/ 24737 w 692636"/>
                <a:gd name="connsiteY0" fmla="*/ 24737 h 65965"/>
                <a:gd name="connsiteX1" fmla="*/ 695935 w 692636"/>
                <a:gd name="connsiteY1" fmla="*/ 24737 h 65965"/>
                <a:gd name="connsiteX2" fmla="*/ 695935 w 692636"/>
                <a:gd name="connsiteY2" fmla="*/ 68934 h 65965"/>
                <a:gd name="connsiteX3" fmla="*/ 24737 w 692636"/>
                <a:gd name="connsiteY3" fmla="*/ 68934 h 65965"/>
              </a:gdLst>
              <a:ahLst/>
              <a:cxnLst>
                <a:cxn ang="0">
                  <a:pos x="connsiteX0" y="connsiteY0"/>
                </a:cxn>
                <a:cxn ang="0">
                  <a:pos x="connsiteX1" y="connsiteY1"/>
                </a:cxn>
                <a:cxn ang="0">
                  <a:pos x="connsiteX2" y="connsiteY2"/>
                </a:cxn>
                <a:cxn ang="0">
                  <a:pos x="connsiteX3" y="connsiteY3"/>
                </a:cxn>
              </a:cxnLst>
              <a:rect l="l" t="t" r="r" b="b"/>
              <a:pathLst>
                <a:path w="692636" h="65965">
                  <a:moveTo>
                    <a:pt x="24737" y="24737"/>
                  </a:moveTo>
                  <a:lnTo>
                    <a:pt x="695935" y="24737"/>
                  </a:lnTo>
                  <a:lnTo>
                    <a:pt x="695935" y="68934"/>
                  </a:lnTo>
                  <a:lnTo>
                    <a:pt x="24737" y="68934"/>
                  </a:lnTo>
                  <a:close/>
                </a:path>
              </a:pathLst>
            </a:custGeom>
            <a:solidFill>
              <a:srgbClr val="419CCC"/>
            </a:solidFill>
            <a:ln w="9525" cap="flat">
              <a:noFill/>
              <a:prstDash val="solid"/>
              <a:miter/>
            </a:ln>
          </p:spPr>
          <p:txBody>
            <a:bodyPr rtlCol="0" anchor="ctr"/>
            <a:lstStyle/>
            <a:p>
              <a:endParaRPr lang="en-US" sz="1100">
                <a:latin typeface="Century Gothic" panose="020B0502020202020204" pitchFamily="34" charset="0"/>
              </a:endParaRPr>
            </a:p>
          </p:txBody>
        </p:sp>
        <p:sp>
          <p:nvSpPr>
            <p:cNvPr id="27" name="Freeform: Shape 33">
              <a:extLst>
                <a:ext uri="{FF2B5EF4-FFF2-40B4-BE49-F238E27FC236}">
                  <a16:creationId xmlns:a16="http://schemas.microsoft.com/office/drawing/2014/main" id="{16F3828D-E147-8608-BD2A-011F21C4E545}"/>
                </a:ext>
              </a:extLst>
            </p:cNvPr>
            <p:cNvSpPr/>
            <p:nvPr/>
          </p:nvSpPr>
          <p:spPr>
            <a:xfrm>
              <a:off x="5944469" y="1628294"/>
              <a:ext cx="291573" cy="27769"/>
            </a:xfrm>
            <a:custGeom>
              <a:avLst/>
              <a:gdLst>
                <a:gd name="connsiteX0" fmla="*/ 24737 w 692636"/>
                <a:gd name="connsiteY0" fmla="*/ 24737 h 65965"/>
                <a:gd name="connsiteX1" fmla="*/ 695935 w 692636"/>
                <a:gd name="connsiteY1" fmla="*/ 24737 h 65965"/>
                <a:gd name="connsiteX2" fmla="*/ 695935 w 692636"/>
                <a:gd name="connsiteY2" fmla="*/ 68934 h 65965"/>
                <a:gd name="connsiteX3" fmla="*/ 24737 w 692636"/>
                <a:gd name="connsiteY3" fmla="*/ 68934 h 65965"/>
              </a:gdLst>
              <a:ahLst/>
              <a:cxnLst>
                <a:cxn ang="0">
                  <a:pos x="connsiteX0" y="connsiteY0"/>
                </a:cxn>
                <a:cxn ang="0">
                  <a:pos x="connsiteX1" y="connsiteY1"/>
                </a:cxn>
                <a:cxn ang="0">
                  <a:pos x="connsiteX2" y="connsiteY2"/>
                </a:cxn>
                <a:cxn ang="0">
                  <a:pos x="connsiteX3" y="connsiteY3"/>
                </a:cxn>
              </a:cxnLst>
              <a:rect l="l" t="t" r="r" b="b"/>
              <a:pathLst>
                <a:path w="692636" h="65965">
                  <a:moveTo>
                    <a:pt x="24737" y="24737"/>
                  </a:moveTo>
                  <a:lnTo>
                    <a:pt x="695935" y="24737"/>
                  </a:lnTo>
                  <a:lnTo>
                    <a:pt x="695935" y="68934"/>
                  </a:lnTo>
                  <a:lnTo>
                    <a:pt x="24737" y="68934"/>
                  </a:lnTo>
                  <a:close/>
                </a:path>
              </a:pathLst>
            </a:custGeom>
            <a:solidFill>
              <a:srgbClr val="419CCC"/>
            </a:solidFill>
            <a:ln w="9525" cap="flat">
              <a:noFill/>
              <a:prstDash val="solid"/>
              <a:miter/>
            </a:ln>
          </p:spPr>
          <p:txBody>
            <a:bodyPr rtlCol="0" anchor="ctr"/>
            <a:lstStyle/>
            <a:p>
              <a:endParaRPr lang="en-US" sz="1100">
                <a:latin typeface="Century Gothic" panose="020B0502020202020204" pitchFamily="34" charset="0"/>
              </a:endParaRPr>
            </a:p>
          </p:txBody>
        </p:sp>
        <p:sp>
          <p:nvSpPr>
            <p:cNvPr id="28" name="Freeform: Shape 34">
              <a:extLst>
                <a:ext uri="{FF2B5EF4-FFF2-40B4-BE49-F238E27FC236}">
                  <a16:creationId xmlns:a16="http://schemas.microsoft.com/office/drawing/2014/main" id="{911204C2-4EA7-596C-E1C4-ABD531C6CEAA}"/>
                </a:ext>
              </a:extLst>
            </p:cNvPr>
            <p:cNvSpPr/>
            <p:nvPr/>
          </p:nvSpPr>
          <p:spPr>
            <a:xfrm>
              <a:off x="5944469" y="1675918"/>
              <a:ext cx="291573" cy="27769"/>
            </a:xfrm>
            <a:custGeom>
              <a:avLst/>
              <a:gdLst>
                <a:gd name="connsiteX0" fmla="*/ 24737 w 692636"/>
                <a:gd name="connsiteY0" fmla="*/ 24737 h 65965"/>
                <a:gd name="connsiteX1" fmla="*/ 695935 w 692636"/>
                <a:gd name="connsiteY1" fmla="*/ 24737 h 65965"/>
                <a:gd name="connsiteX2" fmla="*/ 695935 w 692636"/>
                <a:gd name="connsiteY2" fmla="*/ 68934 h 65965"/>
                <a:gd name="connsiteX3" fmla="*/ 24737 w 692636"/>
                <a:gd name="connsiteY3" fmla="*/ 68934 h 65965"/>
              </a:gdLst>
              <a:ahLst/>
              <a:cxnLst>
                <a:cxn ang="0">
                  <a:pos x="connsiteX0" y="connsiteY0"/>
                </a:cxn>
                <a:cxn ang="0">
                  <a:pos x="connsiteX1" y="connsiteY1"/>
                </a:cxn>
                <a:cxn ang="0">
                  <a:pos x="connsiteX2" y="connsiteY2"/>
                </a:cxn>
                <a:cxn ang="0">
                  <a:pos x="connsiteX3" y="connsiteY3"/>
                </a:cxn>
              </a:cxnLst>
              <a:rect l="l" t="t" r="r" b="b"/>
              <a:pathLst>
                <a:path w="692636" h="65965">
                  <a:moveTo>
                    <a:pt x="24737" y="24737"/>
                  </a:moveTo>
                  <a:lnTo>
                    <a:pt x="695935" y="24737"/>
                  </a:lnTo>
                  <a:lnTo>
                    <a:pt x="695935" y="68934"/>
                  </a:lnTo>
                  <a:lnTo>
                    <a:pt x="24737" y="68934"/>
                  </a:lnTo>
                  <a:close/>
                </a:path>
              </a:pathLst>
            </a:custGeom>
            <a:solidFill>
              <a:srgbClr val="419CCC"/>
            </a:solidFill>
            <a:ln w="9525" cap="flat">
              <a:noFill/>
              <a:prstDash val="solid"/>
              <a:miter/>
            </a:ln>
          </p:spPr>
          <p:txBody>
            <a:bodyPr rtlCol="0" anchor="ctr"/>
            <a:lstStyle/>
            <a:p>
              <a:endParaRPr lang="en-US" sz="1100">
                <a:latin typeface="Century Gothic" panose="020B0502020202020204" pitchFamily="34" charset="0"/>
              </a:endParaRPr>
            </a:p>
          </p:txBody>
        </p:sp>
      </p:grpSp>
      <p:sp>
        <p:nvSpPr>
          <p:cNvPr id="32" name="Freeform: Shape 43">
            <a:extLst>
              <a:ext uri="{FF2B5EF4-FFF2-40B4-BE49-F238E27FC236}">
                <a16:creationId xmlns:a16="http://schemas.microsoft.com/office/drawing/2014/main" id="{5362DC53-8D24-FD54-BAB8-293085806E2F}"/>
              </a:ext>
            </a:extLst>
          </p:cNvPr>
          <p:cNvSpPr/>
          <p:nvPr/>
        </p:nvSpPr>
        <p:spPr>
          <a:xfrm>
            <a:off x="9533695" y="1379966"/>
            <a:ext cx="444302" cy="541493"/>
          </a:xfrm>
          <a:custGeom>
            <a:avLst/>
            <a:gdLst>
              <a:gd name="connsiteX0" fmla="*/ 568890 w 1055445"/>
              <a:gd name="connsiteY0" fmla="*/ 86956 h 1286324"/>
              <a:gd name="connsiteX1" fmla="*/ 534589 w 1055445"/>
              <a:gd name="connsiteY1" fmla="*/ 85636 h 1286324"/>
              <a:gd name="connsiteX2" fmla="*/ 500286 w 1055445"/>
              <a:gd name="connsiteY2" fmla="*/ 86956 h 1286324"/>
              <a:gd name="connsiteX3" fmla="*/ 132200 w 1055445"/>
              <a:gd name="connsiteY3" fmla="*/ 333996 h 1286324"/>
              <a:gd name="connsiteX4" fmla="*/ 218945 w 1055445"/>
              <a:gd name="connsiteY4" fmla="*/ 863698 h 1286324"/>
              <a:gd name="connsiteX5" fmla="*/ 534919 w 1055445"/>
              <a:gd name="connsiteY5" fmla="*/ 1200781 h 1286324"/>
              <a:gd name="connsiteX6" fmla="*/ 850892 w 1055445"/>
              <a:gd name="connsiteY6" fmla="*/ 863698 h 1286324"/>
              <a:gd name="connsiteX7" fmla="*/ 937636 w 1055445"/>
              <a:gd name="connsiteY7" fmla="*/ 333996 h 1286324"/>
              <a:gd name="connsiteX8" fmla="*/ 568890 w 1055445"/>
              <a:gd name="connsiteY8" fmla="*/ 86956 h 1286324"/>
              <a:gd name="connsiteX9" fmla="*/ 534589 w 1055445"/>
              <a:gd name="connsiteY9" fmla="*/ 685262 h 1286324"/>
              <a:gd name="connsiteX10" fmla="*/ 384846 w 1055445"/>
              <a:gd name="connsiteY10" fmla="*/ 535520 h 1286324"/>
              <a:gd name="connsiteX11" fmla="*/ 534589 w 1055445"/>
              <a:gd name="connsiteY11" fmla="*/ 385779 h 1286324"/>
              <a:gd name="connsiteX12" fmla="*/ 684330 w 1055445"/>
              <a:gd name="connsiteY12" fmla="*/ 535520 h 1286324"/>
              <a:gd name="connsiteX13" fmla="*/ 534589 w 1055445"/>
              <a:gd name="connsiteY13" fmla="*/ 685262 h 128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445" h="1286324">
                <a:moveTo>
                  <a:pt x="568890" y="86956"/>
                </a:moveTo>
                <a:cubicBezTo>
                  <a:pt x="557347" y="86296"/>
                  <a:pt x="546132" y="85636"/>
                  <a:pt x="534589" y="85636"/>
                </a:cubicBezTo>
                <a:cubicBezTo>
                  <a:pt x="523044" y="85636"/>
                  <a:pt x="511501" y="85966"/>
                  <a:pt x="500286" y="86956"/>
                </a:cubicBezTo>
                <a:cubicBezTo>
                  <a:pt x="331745" y="98500"/>
                  <a:pt x="200144" y="199427"/>
                  <a:pt x="132200" y="333996"/>
                </a:cubicBezTo>
                <a:cubicBezTo>
                  <a:pt x="44137" y="508474"/>
                  <a:pt x="85365" y="721213"/>
                  <a:pt x="218945" y="863698"/>
                </a:cubicBezTo>
                <a:lnTo>
                  <a:pt x="534919" y="1200781"/>
                </a:lnTo>
                <a:lnTo>
                  <a:pt x="850892" y="863698"/>
                </a:lnTo>
                <a:cubicBezTo>
                  <a:pt x="984473" y="721213"/>
                  <a:pt x="1025702" y="508474"/>
                  <a:pt x="937636" y="333996"/>
                </a:cubicBezTo>
                <a:cubicBezTo>
                  <a:pt x="869034" y="199097"/>
                  <a:pt x="737431" y="98170"/>
                  <a:pt x="568890" y="86956"/>
                </a:cubicBezTo>
                <a:close/>
                <a:moveTo>
                  <a:pt x="534589" y="685262"/>
                </a:moveTo>
                <a:cubicBezTo>
                  <a:pt x="451802" y="685262"/>
                  <a:pt x="384846" y="618307"/>
                  <a:pt x="384846" y="535520"/>
                </a:cubicBezTo>
                <a:cubicBezTo>
                  <a:pt x="384846" y="452734"/>
                  <a:pt x="451802" y="385779"/>
                  <a:pt x="534589" y="385779"/>
                </a:cubicBezTo>
                <a:cubicBezTo>
                  <a:pt x="617376" y="385779"/>
                  <a:pt x="684330" y="452734"/>
                  <a:pt x="684330" y="535520"/>
                </a:cubicBezTo>
                <a:cubicBezTo>
                  <a:pt x="684330" y="618307"/>
                  <a:pt x="617046" y="685262"/>
                  <a:pt x="534589" y="685262"/>
                </a:cubicBezTo>
                <a:close/>
              </a:path>
            </a:pathLst>
          </a:custGeom>
          <a:solidFill>
            <a:schemeClr val="bg1"/>
          </a:solidFill>
          <a:ln w="32974" cap="flat">
            <a:noFill/>
            <a:prstDash val="solid"/>
            <a:miter/>
          </a:ln>
        </p:spPr>
        <p:txBody>
          <a:bodyPr rtlCol="0" anchor="ctr"/>
          <a:lstStyle/>
          <a:p>
            <a:endParaRPr lang="en-US" sz="1100">
              <a:latin typeface="Century Gothic" panose="020B0502020202020204" pitchFamily="34" charset="0"/>
            </a:endParaRPr>
          </a:p>
        </p:txBody>
      </p:sp>
      <p:grpSp>
        <p:nvGrpSpPr>
          <p:cNvPr id="51" name="Group 50">
            <a:extLst>
              <a:ext uri="{FF2B5EF4-FFF2-40B4-BE49-F238E27FC236}">
                <a16:creationId xmlns:a16="http://schemas.microsoft.com/office/drawing/2014/main" id="{84E6B11C-EDD7-0DE1-6709-AE724F0D3119}"/>
              </a:ext>
            </a:extLst>
          </p:cNvPr>
          <p:cNvGrpSpPr/>
          <p:nvPr/>
        </p:nvGrpSpPr>
        <p:grpSpPr>
          <a:xfrm>
            <a:off x="7691832" y="4917554"/>
            <a:ext cx="444302" cy="444302"/>
            <a:chOff x="7668082" y="4940146"/>
            <a:chExt cx="444302" cy="444302"/>
          </a:xfrm>
        </p:grpSpPr>
        <p:sp>
          <p:nvSpPr>
            <p:cNvPr id="36" name="Freeform: Shape 47">
              <a:extLst>
                <a:ext uri="{FF2B5EF4-FFF2-40B4-BE49-F238E27FC236}">
                  <a16:creationId xmlns:a16="http://schemas.microsoft.com/office/drawing/2014/main" id="{EF5424D8-DA5A-1C4F-992E-4C2B12BDEBBD}"/>
                </a:ext>
              </a:extLst>
            </p:cNvPr>
            <p:cNvSpPr/>
            <p:nvPr/>
          </p:nvSpPr>
          <p:spPr>
            <a:xfrm>
              <a:off x="7668082" y="4940146"/>
              <a:ext cx="444302" cy="444302"/>
            </a:xfrm>
            <a:custGeom>
              <a:avLst/>
              <a:gdLst>
                <a:gd name="connsiteX0" fmla="*/ 1048849 w 1055445"/>
                <a:gd name="connsiteY0" fmla="*/ 575218 h 1055445"/>
                <a:gd name="connsiteX1" fmla="*/ 1048849 w 1055445"/>
                <a:gd name="connsiteY1" fmla="*/ 498369 h 1055445"/>
                <a:gd name="connsiteX2" fmla="*/ 986512 w 1055445"/>
                <a:gd name="connsiteY2" fmla="*/ 436031 h 1055445"/>
                <a:gd name="connsiteX3" fmla="*/ 986512 w 1055445"/>
                <a:gd name="connsiteY3" fmla="*/ 436031 h 1055445"/>
                <a:gd name="connsiteX4" fmla="*/ 927803 w 1055445"/>
                <a:gd name="connsiteY4" fmla="*/ 394143 h 1055445"/>
                <a:gd name="connsiteX5" fmla="*/ 914280 w 1055445"/>
                <a:gd name="connsiteY5" fmla="*/ 361161 h 1055445"/>
                <a:gd name="connsiteX6" fmla="*/ 926153 w 1055445"/>
                <a:gd name="connsiteY6" fmla="*/ 289918 h 1055445"/>
                <a:gd name="connsiteX7" fmla="*/ 926153 w 1055445"/>
                <a:gd name="connsiteY7" fmla="*/ 289918 h 1055445"/>
                <a:gd name="connsiteX8" fmla="*/ 926153 w 1055445"/>
                <a:gd name="connsiteY8" fmla="*/ 201854 h 1055445"/>
                <a:gd name="connsiteX9" fmla="*/ 871732 w 1055445"/>
                <a:gd name="connsiteY9" fmla="*/ 147433 h 1055445"/>
                <a:gd name="connsiteX10" fmla="*/ 783669 w 1055445"/>
                <a:gd name="connsiteY10" fmla="*/ 147433 h 1055445"/>
                <a:gd name="connsiteX11" fmla="*/ 783669 w 1055445"/>
                <a:gd name="connsiteY11" fmla="*/ 147433 h 1055445"/>
                <a:gd name="connsiteX12" fmla="*/ 712426 w 1055445"/>
                <a:gd name="connsiteY12" fmla="*/ 159307 h 1055445"/>
                <a:gd name="connsiteX13" fmla="*/ 679443 w 1055445"/>
                <a:gd name="connsiteY13" fmla="*/ 145784 h 1055445"/>
                <a:gd name="connsiteX14" fmla="*/ 637555 w 1055445"/>
                <a:gd name="connsiteY14" fmla="*/ 87075 h 1055445"/>
                <a:gd name="connsiteX15" fmla="*/ 637555 w 1055445"/>
                <a:gd name="connsiteY15" fmla="*/ 87075 h 1055445"/>
                <a:gd name="connsiteX16" fmla="*/ 575218 w 1055445"/>
                <a:gd name="connsiteY16" fmla="*/ 24737 h 1055445"/>
                <a:gd name="connsiteX17" fmla="*/ 498369 w 1055445"/>
                <a:gd name="connsiteY17" fmla="*/ 24737 h 1055445"/>
                <a:gd name="connsiteX18" fmla="*/ 436031 w 1055445"/>
                <a:gd name="connsiteY18" fmla="*/ 87075 h 1055445"/>
                <a:gd name="connsiteX19" fmla="*/ 436031 w 1055445"/>
                <a:gd name="connsiteY19" fmla="*/ 87075 h 1055445"/>
                <a:gd name="connsiteX20" fmla="*/ 394143 w 1055445"/>
                <a:gd name="connsiteY20" fmla="*/ 145784 h 1055445"/>
                <a:gd name="connsiteX21" fmla="*/ 361161 w 1055445"/>
                <a:gd name="connsiteY21" fmla="*/ 159307 h 1055445"/>
                <a:gd name="connsiteX22" fmla="*/ 289918 w 1055445"/>
                <a:gd name="connsiteY22" fmla="*/ 147433 h 1055445"/>
                <a:gd name="connsiteX23" fmla="*/ 289918 w 1055445"/>
                <a:gd name="connsiteY23" fmla="*/ 147433 h 1055445"/>
                <a:gd name="connsiteX24" fmla="*/ 201854 w 1055445"/>
                <a:gd name="connsiteY24" fmla="*/ 147433 h 1055445"/>
                <a:gd name="connsiteX25" fmla="*/ 147433 w 1055445"/>
                <a:gd name="connsiteY25" fmla="*/ 201854 h 1055445"/>
                <a:gd name="connsiteX26" fmla="*/ 147433 w 1055445"/>
                <a:gd name="connsiteY26" fmla="*/ 289918 h 1055445"/>
                <a:gd name="connsiteX27" fmla="*/ 147433 w 1055445"/>
                <a:gd name="connsiteY27" fmla="*/ 289918 h 1055445"/>
                <a:gd name="connsiteX28" fmla="*/ 159306 w 1055445"/>
                <a:gd name="connsiteY28" fmla="*/ 361161 h 1055445"/>
                <a:gd name="connsiteX29" fmla="*/ 145784 w 1055445"/>
                <a:gd name="connsiteY29" fmla="*/ 394143 h 1055445"/>
                <a:gd name="connsiteX30" fmla="*/ 87075 w 1055445"/>
                <a:gd name="connsiteY30" fmla="*/ 436031 h 1055445"/>
                <a:gd name="connsiteX31" fmla="*/ 87075 w 1055445"/>
                <a:gd name="connsiteY31" fmla="*/ 436031 h 1055445"/>
                <a:gd name="connsiteX32" fmla="*/ 24737 w 1055445"/>
                <a:gd name="connsiteY32" fmla="*/ 498369 h 1055445"/>
                <a:gd name="connsiteX33" fmla="*/ 24737 w 1055445"/>
                <a:gd name="connsiteY33" fmla="*/ 575218 h 1055445"/>
                <a:gd name="connsiteX34" fmla="*/ 87075 w 1055445"/>
                <a:gd name="connsiteY34" fmla="*/ 637556 h 1055445"/>
                <a:gd name="connsiteX35" fmla="*/ 87075 w 1055445"/>
                <a:gd name="connsiteY35" fmla="*/ 637556 h 1055445"/>
                <a:gd name="connsiteX36" fmla="*/ 145784 w 1055445"/>
                <a:gd name="connsiteY36" fmla="*/ 679443 h 1055445"/>
                <a:gd name="connsiteX37" fmla="*/ 159306 w 1055445"/>
                <a:gd name="connsiteY37" fmla="*/ 712426 h 1055445"/>
                <a:gd name="connsiteX38" fmla="*/ 147433 w 1055445"/>
                <a:gd name="connsiteY38" fmla="*/ 783669 h 1055445"/>
                <a:gd name="connsiteX39" fmla="*/ 147433 w 1055445"/>
                <a:gd name="connsiteY39" fmla="*/ 783669 h 1055445"/>
                <a:gd name="connsiteX40" fmla="*/ 147433 w 1055445"/>
                <a:gd name="connsiteY40" fmla="*/ 871733 h 1055445"/>
                <a:gd name="connsiteX41" fmla="*/ 201854 w 1055445"/>
                <a:gd name="connsiteY41" fmla="*/ 926154 h 1055445"/>
                <a:gd name="connsiteX42" fmla="*/ 289918 w 1055445"/>
                <a:gd name="connsiteY42" fmla="*/ 926154 h 1055445"/>
                <a:gd name="connsiteX43" fmla="*/ 289918 w 1055445"/>
                <a:gd name="connsiteY43" fmla="*/ 926154 h 1055445"/>
                <a:gd name="connsiteX44" fmla="*/ 361161 w 1055445"/>
                <a:gd name="connsiteY44" fmla="*/ 914280 h 1055445"/>
                <a:gd name="connsiteX45" fmla="*/ 394143 w 1055445"/>
                <a:gd name="connsiteY45" fmla="*/ 927803 h 1055445"/>
                <a:gd name="connsiteX46" fmla="*/ 436031 w 1055445"/>
                <a:gd name="connsiteY46" fmla="*/ 986512 h 1055445"/>
                <a:gd name="connsiteX47" fmla="*/ 436031 w 1055445"/>
                <a:gd name="connsiteY47" fmla="*/ 986512 h 1055445"/>
                <a:gd name="connsiteX48" fmla="*/ 498369 w 1055445"/>
                <a:gd name="connsiteY48" fmla="*/ 1048850 h 1055445"/>
                <a:gd name="connsiteX49" fmla="*/ 575218 w 1055445"/>
                <a:gd name="connsiteY49" fmla="*/ 1048850 h 1055445"/>
                <a:gd name="connsiteX50" fmla="*/ 637555 w 1055445"/>
                <a:gd name="connsiteY50" fmla="*/ 986512 h 1055445"/>
                <a:gd name="connsiteX51" fmla="*/ 637555 w 1055445"/>
                <a:gd name="connsiteY51" fmla="*/ 986512 h 1055445"/>
                <a:gd name="connsiteX52" fmla="*/ 679443 w 1055445"/>
                <a:gd name="connsiteY52" fmla="*/ 927803 h 1055445"/>
                <a:gd name="connsiteX53" fmla="*/ 712426 w 1055445"/>
                <a:gd name="connsiteY53" fmla="*/ 914280 h 1055445"/>
                <a:gd name="connsiteX54" fmla="*/ 783669 w 1055445"/>
                <a:gd name="connsiteY54" fmla="*/ 926154 h 1055445"/>
                <a:gd name="connsiteX55" fmla="*/ 783669 w 1055445"/>
                <a:gd name="connsiteY55" fmla="*/ 926154 h 1055445"/>
                <a:gd name="connsiteX56" fmla="*/ 871732 w 1055445"/>
                <a:gd name="connsiteY56" fmla="*/ 926154 h 1055445"/>
                <a:gd name="connsiteX57" fmla="*/ 926153 w 1055445"/>
                <a:gd name="connsiteY57" fmla="*/ 871733 h 1055445"/>
                <a:gd name="connsiteX58" fmla="*/ 926153 w 1055445"/>
                <a:gd name="connsiteY58" fmla="*/ 783669 h 1055445"/>
                <a:gd name="connsiteX59" fmla="*/ 926153 w 1055445"/>
                <a:gd name="connsiteY59" fmla="*/ 783669 h 1055445"/>
                <a:gd name="connsiteX60" fmla="*/ 914280 w 1055445"/>
                <a:gd name="connsiteY60" fmla="*/ 712426 h 1055445"/>
                <a:gd name="connsiteX61" fmla="*/ 927803 w 1055445"/>
                <a:gd name="connsiteY61" fmla="*/ 679443 h 1055445"/>
                <a:gd name="connsiteX62" fmla="*/ 986512 w 1055445"/>
                <a:gd name="connsiteY62" fmla="*/ 637556 h 1055445"/>
                <a:gd name="connsiteX63" fmla="*/ 986512 w 1055445"/>
                <a:gd name="connsiteY63" fmla="*/ 637556 h 1055445"/>
                <a:gd name="connsiteX64" fmla="*/ 1048849 w 1055445"/>
                <a:gd name="connsiteY64" fmla="*/ 575218 h 105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55445" h="1055445">
                  <a:moveTo>
                    <a:pt x="1048849" y="575218"/>
                  </a:moveTo>
                  <a:lnTo>
                    <a:pt x="1048849" y="498369"/>
                  </a:lnTo>
                  <a:cubicBezTo>
                    <a:pt x="1048849" y="464067"/>
                    <a:pt x="1020814" y="436031"/>
                    <a:pt x="986512" y="436031"/>
                  </a:cubicBezTo>
                  <a:lnTo>
                    <a:pt x="986512" y="436031"/>
                  </a:lnTo>
                  <a:cubicBezTo>
                    <a:pt x="960126" y="436031"/>
                    <a:pt x="936708" y="418880"/>
                    <a:pt x="927803" y="394143"/>
                  </a:cubicBezTo>
                  <a:cubicBezTo>
                    <a:pt x="923845" y="382929"/>
                    <a:pt x="919227" y="372045"/>
                    <a:pt x="914280" y="361161"/>
                  </a:cubicBezTo>
                  <a:cubicBezTo>
                    <a:pt x="903066" y="337083"/>
                    <a:pt x="907354" y="308718"/>
                    <a:pt x="926153" y="289918"/>
                  </a:cubicBezTo>
                  <a:lnTo>
                    <a:pt x="926153" y="289918"/>
                  </a:lnTo>
                  <a:cubicBezTo>
                    <a:pt x="950561" y="265511"/>
                    <a:pt x="950561" y="226262"/>
                    <a:pt x="926153" y="201854"/>
                  </a:cubicBezTo>
                  <a:lnTo>
                    <a:pt x="871732" y="147433"/>
                  </a:lnTo>
                  <a:cubicBezTo>
                    <a:pt x="847325" y="123026"/>
                    <a:pt x="808076" y="123026"/>
                    <a:pt x="783669" y="147433"/>
                  </a:cubicBezTo>
                  <a:lnTo>
                    <a:pt x="783669" y="147433"/>
                  </a:lnTo>
                  <a:cubicBezTo>
                    <a:pt x="764868" y="166233"/>
                    <a:pt x="736503" y="170521"/>
                    <a:pt x="712426" y="159307"/>
                  </a:cubicBezTo>
                  <a:cubicBezTo>
                    <a:pt x="701541" y="154360"/>
                    <a:pt x="690657" y="149742"/>
                    <a:pt x="679443" y="145784"/>
                  </a:cubicBezTo>
                  <a:cubicBezTo>
                    <a:pt x="654376" y="136549"/>
                    <a:pt x="637555" y="113460"/>
                    <a:pt x="637555" y="87075"/>
                  </a:cubicBezTo>
                  <a:lnTo>
                    <a:pt x="637555" y="87075"/>
                  </a:lnTo>
                  <a:cubicBezTo>
                    <a:pt x="637555" y="52772"/>
                    <a:pt x="609520" y="24737"/>
                    <a:pt x="575218" y="24737"/>
                  </a:cubicBezTo>
                  <a:lnTo>
                    <a:pt x="498369" y="24737"/>
                  </a:lnTo>
                  <a:cubicBezTo>
                    <a:pt x="464067" y="24737"/>
                    <a:pt x="436031" y="52772"/>
                    <a:pt x="436031" y="87075"/>
                  </a:cubicBezTo>
                  <a:lnTo>
                    <a:pt x="436031" y="87075"/>
                  </a:lnTo>
                  <a:cubicBezTo>
                    <a:pt x="436031" y="113460"/>
                    <a:pt x="418880" y="136879"/>
                    <a:pt x="394143" y="145784"/>
                  </a:cubicBezTo>
                  <a:cubicBezTo>
                    <a:pt x="382929" y="149742"/>
                    <a:pt x="372045" y="154360"/>
                    <a:pt x="361161" y="159307"/>
                  </a:cubicBezTo>
                  <a:cubicBezTo>
                    <a:pt x="337083" y="170521"/>
                    <a:pt x="308718" y="166233"/>
                    <a:pt x="289918" y="147433"/>
                  </a:cubicBezTo>
                  <a:lnTo>
                    <a:pt x="289918" y="147433"/>
                  </a:lnTo>
                  <a:cubicBezTo>
                    <a:pt x="265510" y="123026"/>
                    <a:pt x="226262" y="123026"/>
                    <a:pt x="201854" y="147433"/>
                  </a:cubicBezTo>
                  <a:lnTo>
                    <a:pt x="147433" y="201854"/>
                  </a:lnTo>
                  <a:cubicBezTo>
                    <a:pt x="123026" y="226262"/>
                    <a:pt x="123026" y="265511"/>
                    <a:pt x="147433" y="289918"/>
                  </a:cubicBezTo>
                  <a:lnTo>
                    <a:pt x="147433" y="289918"/>
                  </a:lnTo>
                  <a:cubicBezTo>
                    <a:pt x="166233" y="308718"/>
                    <a:pt x="170521" y="337083"/>
                    <a:pt x="159306" y="361161"/>
                  </a:cubicBezTo>
                  <a:cubicBezTo>
                    <a:pt x="154359" y="372045"/>
                    <a:pt x="149742" y="382929"/>
                    <a:pt x="145784" y="394143"/>
                  </a:cubicBezTo>
                  <a:cubicBezTo>
                    <a:pt x="136549" y="419211"/>
                    <a:pt x="113460" y="436031"/>
                    <a:pt x="87075" y="436031"/>
                  </a:cubicBezTo>
                  <a:lnTo>
                    <a:pt x="87075" y="436031"/>
                  </a:lnTo>
                  <a:cubicBezTo>
                    <a:pt x="52772" y="436031"/>
                    <a:pt x="24737" y="464067"/>
                    <a:pt x="24737" y="498369"/>
                  </a:cubicBezTo>
                  <a:lnTo>
                    <a:pt x="24737" y="575218"/>
                  </a:lnTo>
                  <a:cubicBezTo>
                    <a:pt x="24737" y="609520"/>
                    <a:pt x="52772" y="637556"/>
                    <a:pt x="87075" y="637556"/>
                  </a:cubicBezTo>
                  <a:lnTo>
                    <a:pt x="87075" y="637556"/>
                  </a:lnTo>
                  <a:cubicBezTo>
                    <a:pt x="113460" y="637556"/>
                    <a:pt x="136878" y="654706"/>
                    <a:pt x="145784" y="679443"/>
                  </a:cubicBezTo>
                  <a:cubicBezTo>
                    <a:pt x="149742" y="690657"/>
                    <a:pt x="154359" y="701542"/>
                    <a:pt x="159306" y="712426"/>
                  </a:cubicBezTo>
                  <a:cubicBezTo>
                    <a:pt x="170521" y="736504"/>
                    <a:pt x="166233" y="764868"/>
                    <a:pt x="147433" y="783669"/>
                  </a:cubicBezTo>
                  <a:lnTo>
                    <a:pt x="147433" y="783669"/>
                  </a:lnTo>
                  <a:cubicBezTo>
                    <a:pt x="123026" y="808076"/>
                    <a:pt x="123026" y="847325"/>
                    <a:pt x="147433" y="871733"/>
                  </a:cubicBezTo>
                  <a:lnTo>
                    <a:pt x="201854" y="926154"/>
                  </a:lnTo>
                  <a:cubicBezTo>
                    <a:pt x="226262" y="950561"/>
                    <a:pt x="265510" y="950561"/>
                    <a:pt x="289918" y="926154"/>
                  </a:cubicBezTo>
                  <a:lnTo>
                    <a:pt x="289918" y="926154"/>
                  </a:lnTo>
                  <a:cubicBezTo>
                    <a:pt x="308718" y="907354"/>
                    <a:pt x="337083" y="903066"/>
                    <a:pt x="361161" y="914280"/>
                  </a:cubicBezTo>
                  <a:cubicBezTo>
                    <a:pt x="372045" y="919227"/>
                    <a:pt x="382929" y="923845"/>
                    <a:pt x="394143" y="927803"/>
                  </a:cubicBezTo>
                  <a:cubicBezTo>
                    <a:pt x="419210" y="937038"/>
                    <a:pt x="436031" y="960126"/>
                    <a:pt x="436031" y="986512"/>
                  </a:cubicBezTo>
                  <a:lnTo>
                    <a:pt x="436031" y="986512"/>
                  </a:lnTo>
                  <a:cubicBezTo>
                    <a:pt x="436031" y="1020814"/>
                    <a:pt x="464067" y="1048850"/>
                    <a:pt x="498369" y="1048850"/>
                  </a:cubicBezTo>
                  <a:lnTo>
                    <a:pt x="575218" y="1048850"/>
                  </a:lnTo>
                  <a:cubicBezTo>
                    <a:pt x="609520" y="1048850"/>
                    <a:pt x="637555" y="1020814"/>
                    <a:pt x="637555" y="986512"/>
                  </a:cubicBezTo>
                  <a:lnTo>
                    <a:pt x="637555" y="986512"/>
                  </a:lnTo>
                  <a:cubicBezTo>
                    <a:pt x="637555" y="960126"/>
                    <a:pt x="654706" y="936709"/>
                    <a:pt x="679443" y="927803"/>
                  </a:cubicBezTo>
                  <a:cubicBezTo>
                    <a:pt x="690657" y="923845"/>
                    <a:pt x="701541" y="919227"/>
                    <a:pt x="712426" y="914280"/>
                  </a:cubicBezTo>
                  <a:cubicBezTo>
                    <a:pt x="736503" y="903066"/>
                    <a:pt x="764868" y="907354"/>
                    <a:pt x="783669" y="926154"/>
                  </a:cubicBezTo>
                  <a:lnTo>
                    <a:pt x="783669" y="926154"/>
                  </a:lnTo>
                  <a:cubicBezTo>
                    <a:pt x="808076" y="950561"/>
                    <a:pt x="847325" y="950561"/>
                    <a:pt x="871732" y="926154"/>
                  </a:cubicBezTo>
                  <a:lnTo>
                    <a:pt x="926153" y="871733"/>
                  </a:lnTo>
                  <a:cubicBezTo>
                    <a:pt x="950561" y="847325"/>
                    <a:pt x="950561" y="808076"/>
                    <a:pt x="926153" y="783669"/>
                  </a:cubicBezTo>
                  <a:lnTo>
                    <a:pt x="926153" y="783669"/>
                  </a:lnTo>
                  <a:cubicBezTo>
                    <a:pt x="907354" y="764868"/>
                    <a:pt x="903066" y="736504"/>
                    <a:pt x="914280" y="712426"/>
                  </a:cubicBezTo>
                  <a:cubicBezTo>
                    <a:pt x="919227" y="701542"/>
                    <a:pt x="923845" y="690657"/>
                    <a:pt x="927803" y="679443"/>
                  </a:cubicBezTo>
                  <a:cubicBezTo>
                    <a:pt x="937038" y="654376"/>
                    <a:pt x="960126" y="637556"/>
                    <a:pt x="986512" y="637556"/>
                  </a:cubicBezTo>
                  <a:lnTo>
                    <a:pt x="986512" y="637556"/>
                  </a:lnTo>
                  <a:cubicBezTo>
                    <a:pt x="1021143" y="637556"/>
                    <a:pt x="1048849" y="609520"/>
                    <a:pt x="1048849" y="575218"/>
                  </a:cubicBezTo>
                  <a:close/>
                </a:path>
              </a:pathLst>
            </a:custGeom>
            <a:solidFill>
              <a:schemeClr val="bg1"/>
            </a:solidFill>
            <a:ln w="9525" cap="flat">
              <a:noFill/>
              <a:prstDash val="solid"/>
              <a:miter/>
            </a:ln>
          </p:spPr>
          <p:txBody>
            <a:bodyPr rtlCol="0" anchor="ctr"/>
            <a:lstStyle/>
            <a:p>
              <a:endParaRPr lang="en-US" sz="1100" dirty="0">
                <a:latin typeface="Century Gothic" panose="020B0502020202020204" pitchFamily="34" charset="0"/>
              </a:endParaRPr>
            </a:p>
          </p:txBody>
        </p:sp>
        <p:sp>
          <p:nvSpPr>
            <p:cNvPr id="37" name="Freeform: Shape 48">
              <a:extLst>
                <a:ext uri="{FF2B5EF4-FFF2-40B4-BE49-F238E27FC236}">
                  <a16:creationId xmlns:a16="http://schemas.microsoft.com/office/drawing/2014/main" id="{FEC0DB8E-9831-AE1F-E3DA-E8E0AB747B22}"/>
                </a:ext>
              </a:extLst>
            </p:cNvPr>
            <p:cNvSpPr/>
            <p:nvPr/>
          </p:nvSpPr>
          <p:spPr>
            <a:xfrm>
              <a:off x="7774715" y="5046640"/>
              <a:ext cx="236035" cy="236035"/>
            </a:xfrm>
            <a:custGeom>
              <a:avLst/>
              <a:gdLst>
                <a:gd name="connsiteX0" fmla="*/ 542565 w 560705"/>
                <a:gd name="connsiteY0" fmla="*/ 283651 h 560705"/>
                <a:gd name="connsiteX1" fmla="*/ 283651 w 560705"/>
                <a:gd name="connsiteY1" fmla="*/ 542566 h 560705"/>
                <a:gd name="connsiteX2" fmla="*/ 24737 w 560705"/>
                <a:gd name="connsiteY2" fmla="*/ 283651 h 560705"/>
                <a:gd name="connsiteX3" fmla="*/ 283651 w 560705"/>
                <a:gd name="connsiteY3" fmla="*/ 24737 h 560705"/>
                <a:gd name="connsiteX4" fmla="*/ 542565 w 560705"/>
                <a:gd name="connsiteY4" fmla="*/ 283651 h 56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705" h="560705">
                  <a:moveTo>
                    <a:pt x="542565" y="283651"/>
                  </a:moveTo>
                  <a:cubicBezTo>
                    <a:pt x="542565" y="426646"/>
                    <a:pt x="426646" y="542566"/>
                    <a:pt x="283651" y="542566"/>
                  </a:cubicBezTo>
                  <a:cubicBezTo>
                    <a:pt x="140656" y="542566"/>
                    <a:pt x="24737" y="426646"/>
                    <a:pt x="24737" y="283651"/>
                  </a:cubicBezTo>
                  <a:cubicBezTo>
                    <a:pt x="24737" y="140657"/>
                    <a:pt x="140656" y="24737"/>
                    <a:pt x="283651" y="24737"/>
                  </a:cubicBezTo>
                  <a:cubicBezTo>
                    <a:pt x="426646" y="24737"/>
                    <a:pt x="542565" y="140657"/>
                    <a:pt x="542565" y="283651"/>
                  </a:cubicBezTo>
                  <a:close/>
                </a:path>
              </a:pathLst>
            </a:custGeom>
            <a:solidFill>
              <a:srgbClr val="00BAB5"/>
            </a:solidFill>
            <a:ln w="9525" cap="flat">
              <a:noFill/>
              <a:prstDash val="solid"/>
              <a:miter/>
            </a:ln>
          </p:spPr>
          <p:txBody>
            <a:bodyPr rtlCol="0" anchor="ctr"/>
            <a:lstStyle/>
            <a:p>
              <a:endParaRPr lang="en-US" sz="1100">
                <a:latin typeface="Century Gothic" panose="020B0502020202020204" pitchFamily="34" charset="0"/>
              </a:endParaRPr>
            </a:p>
          </p:txBody>
        </p:sp>
        <p:sp>
          <p:nvSpPr>
            <p:cNvPr id="38" name="Freeform: Shape 49">
              <a:extLst>
                <a:ext uri="{FF2B5EF4-FFF2-40B4-BE49-F238E27FC236}">
                  <a16:creationId xmlns:a16="http://schemas.microsoft.com/office/drawing/2014/main" id="{07B7DA89-F66E-63DE-5A35-D279FB8AEBCB}"/>
                </a:ext>
              </a:extLst>
            </p:cNvPr>
            <p:cNvSpPr/>
            <p:nvPr/>
          </p:nvSpPr>
          <p:spPr>
            <a:xfrm>
              <a:off x="7841221" y="5113285"/>
              <a:ext cx="97191" cy="97191"/>
            </a:xfrm>
            <a:custGeom>
              <a:avLst/>
              <a:gdLst>
                <a:gd name="connsiteX0" fmla="*/ 24737 w 230878"/>
                <a:gd name="connsiteY0" fmla="*/ 125335 h 230878"/>
                <a:gd name="connsiteX1" fmla="*/ 125334 w 230878"/>
                <a:gd name="connsiteY1" fmla="*/ 24737 h 230878"/>
                <a:gd name="connsiteX2" fmla="*/ 225932 w 230878"/>
                <a:gd name="connsiteY2" fmla="*/ 125335 h 230878"/>
                <a:gd name="connsiteX3" fmla="*/ 125334 w 230878"/>
                <a:gd name="connsiteY3" fmla="*/ 225932 h 230878"/>
                <a:gd name="connsiteX4" fmla="*/ 24737 w 230878"/>
                <a:gd name="connsiteY4" fmla="*/ 125335 h 230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78" h="230878">
                  <a:moveTo>
                    <a:pt x="24737" y="125335"/>
                  </a:moveTo>
                  <a:cubicBezTo>
                    <a:pt x="24737" y="69594"/>
                    <a:pt x="69923" y="24737"/>
                    <a:pt x="125334" y="24737"/>
                  </a:cubicBezTo>
                  <a:cubicBezTo>
                    <a:pt x="181075" y="24737"/>
                    <a:pt x="225932" y="69923"/>
                    <a:pt x="225932" y="125335"/>
                  </a:cubicBezTo>
                  <a:cubicBezTo>
                    <a:pt x="225932" y="180745"/>
                    <a:pt x="180745" y="225932"/>
                    <a:pt x="125334" y="225932"/>
                  </a:cubicBezTo>
                  <a:cubicBezTo>
                    <a:pt x="69923" y="226262"/>
                    <a:pt x="24737" y="181076"/>
                    <a:pt x="24737" y="125335"/>
                  </a:cubicBezTo>
                  <a:close/>
                </a:path>
              </a:pathLst>
            </a:custGeom>
            <a:solidFill>
              <a:srgbClr val="FFFFFF"/>
            </a:solidFill>
            <a:ln w="9525" cap="flat">
              <a:noFill/>
              <a:prstDash val="solid"/>
              <a:miter/>
            </a:ln>
          </p:spPr>
          <p:txBody>
            <a:bodyPr rtlCol="0" anchor="ctr"/>
            <a:lstStyle/>
            <a:p>
              <a:endParaRPr lang="en-US" sz="1100">
                <a:latin typeface="Century Gothic" panose="020B0502020202020204" pitchFamily="34" charset="0"/>
              </a:endParaRPr>
            </a:p>
          </p:txBody>
        </p:sp>
      </p:grpSp>
      <p:sp>
        <p:nvSpPr>
          <p:cNvPr id="39" name="Rectangle 38">
            <a:extLst>
              <a:ext uri="{FF2B5EF4-FFF2-40B4-BE49-F238E27FC236}">
                <a16:creationId xmlns:a16="http://schemas.microsoft.com/office/drawing/2014/main" id="{C9625BD5-0211-8F97-CDBC-0C6185E9C45B}"/>
              </a:ext>
            </a:extLst>
          </p:cNvPr>
          <p:cNvSpPr/>
          <p:nvPr/>
        </p:nvSpPr>
        <p:spPr>
          <a:xfrm>
            <a:off x="1734461" y="2489091"/>
            <a:ext cx="1541555" cy="738664"/>
          </a:xfrm>
          <a:prstGeom prst="rect">
            <a:avLst/>
          </a:prstGeom>
        </p:spPr>
        <p:txBody>
          <a:bodyPr wrap="square">
            <a:spAutoFit/>
          </a:bodyPr>
          <a:lstStyle/>
          <a:p>
            <a:pPr algn="ctr"/>
            <a:r>
              <a:rPr lang="en-US" sz="1400" dirty="0">
                <a:latin typeface="Century Gothic" panose="020B0502020202020204" pitchFamily="34" charset="0"/>
              </a:rPr>
              <a:t>Lorem Ipsum is simply dummy text of the</a:t>
            </a:r>
          </a:p>
        </p:txBody>
      </p:sp>
      <p:sp>
        <p:nvSpPr>
          <p:cNvPr id="40" name="Rectangle 39">
            <a:extLst>
              <a:ext uri="{FF2B5EF4-FFF2-40B4-BE49-F238E27FC236}">
                <a16:creationId xmlns:a16="http://schemas.microsoft.com/office/drawing/2014/main" id="{19BBACBA-B49C-D05A-3995-FEDB900E3EDB}"/>
              </a:ext>
            </a:extLst>
          </p:cNvPr>
          <p:cNvSpPr/>
          <p:nvPr/>
        </p:nvSpPr>
        <p:spPr>
          <a:xfrm>
            <a:off x="3526981" y="3784124"/>
            <a:ext cx="1541555" cy="738664"/>
          </a:xfrm>
          <a:prstGeom prst="rect">
            <a:avLst/>
          </a:prstGeom>
        </p:spPr>
        <p:txBody>
          <a:bodyPr wrap="square">
            <a:spAutoFit/>
          </a:bodyPr>
          <a:lstStyle/>
          <a:p>
            <a:pPr algn="ctr"/>
            <a:r>
              <a:rPr lang="en-US" sz="1400" dirty="0">
                <a:latin typeface="Century Gothic" panose="020B0502020202020204" pitchFamily="34" charset="0"/>
              </a:rPr>
              <a:t>Lorem Ipsum is simply dummy text of the</a:t>
            </a:r>
          </a:p>
        </p:txBody>
      </p:sp>
      <p:sp>
        <p:nvSpPr>
          <p:cNvPr id="41" name="Rectangle 40">
            <a:extLst>
              <a:ext uri="{FF2B5EF4-FFF2-40B4-BE49-F238E27FC236}">
                <a16:creationId xmlns:a16="http://schemas.microsoft.com/office/drawing/2014/main" id="{5464A4AE-63D1-9F7B-28E8-06498773586C}"/>
              </a:ext>
            </a:extLst>
          </p:cNvPr>
          <p:cNvSpPr/>
          <p:nvPr/>
        </p:nvSpPr>
        <p:spPr>
          <a:xfrm>
            <a:off x="5342630" y="2506677"/>
            <a:ext cx="1541555" cy="738664"/>
          </a:xfrm>
          <a:prstGeom prst="rect">
            <a:avLst/>
          </a:prstGeom>
        </p:spPr>
        <p:txBody>
          <a:bodyPr wrap="square">
            <a:spAutoFit/>
          </a:bodyPr>
          <a:lstStyle/>
          <a:p>
            <a:pPr algn="ctr"/>
            <a:r>
              <a:rPr lang="en-US" sz="1400" dirty="0">
                <a:latin typeface="Century Gothic" panose="020B0502020202020204" pitchFamily="34" charset="0"/>
              </a:rPr>
              <a:t>Lorem Ipsum is simply dummy text of the</a:t>
            </a:r>
          </a:p>
        </p:txBody>
      </p:sp>
      <p:sp>
        <p:nvSpPr>
          <p:cNvPr id="42" name="Rectangle 41">
            <a:extLst>
              <a:ext uri="{FF2B5EF4-FFF2-40B4-BE49-F238E27FC236}">
                <a16:creationId xmlns:a16="http://schemas.microsoft.com/office/drawing/2014/main" id="{998F47E6-7528-249D-5737-24612ABE9F81}"/>
              </a:ext>
            </a:extLst>
          </p:cNvPr>
          <p:cNvSpPr/>
          <p:nvPr/>
        </p:nvSpPr>
        <p:spPr>
          <a:xfrm>
            <a:off x="8975213" y="2506677"/>
            <a:ext cx="1541555" cy="738664"/>
          </a:xfrm>
          <a:prstGeom prst="rect">
            <a:avLst/>
          </a:prstGeom>
        </p:spPr>
        <p:txBody>
          <a:bodyPr wrap="square">
            <a:spAutoFit/>
          </a:bodyPr>
          <a:lstStyle/>
          <a:p>
            <a:pPr algn="ctr"/>
            <a:r>
              <a:rPr lang="en-US" sz="1400" dirty="0">
                <a:latin typeface="Century Gothic" panose="020B0502020202020204" pitchFamily="34" charset="0"/>
              </a:rPr>
              <a:t>Lorem Ipsum is simply dummy text of the</a:t>
            </a:r>
          </a:p>
        </p:txBody>
      </p:sp>
      <p:sp>
        <p:nvSpPr>
          <p:cNvPr id="43" name="Rectangle 42">
            <a:extLst>
              <a:ext uri="{FF2B5EF4-FFF2-40B4-BE49-F238E27FC236}">
                <a16:creationId xmlns:a16="http://schemas.microsoft.com/office/drawing/2014/main" id="{625127A4-597D-FB31-E1E0-FD91FD02561F}"/>
              </a:ext>
            </a:extLst>
          </p:cNvPr>
          <p:cNvSpPr/>
          <p:nvPr/>
        </p:nvSpPr>
        <p:spPr>
          <a:xfrm>
            <a:off x="7167635" y="3731165"/>
            <a:ext cx="1541555" cy="738664"/>
          </a:xfrm>
          <a:prstGeom prst="rect">
            <a:avLst/>
          </a:prstGeom>
        </p:spPr>
        <p:txBody>
          <a:bodyPr wrap="square">
            <a:spAutoFit/>
          </a:bodyPr>
          <a:lstStyle/>
          <a:p>
            <a:pPr algn="ctr"/>
            <a:r>
              <a:rPr lang="en-US" sz="1400" dirty="0">
                <a:latin typeface="Century Gothic" panose="020B0502020202020204" pitchFamily="34" charset="0"/>
              </a:rPr>
              <a:t>Lorem Ipsum is simply dummy text of the</a:t>
            </a:r>
          </a:p>
        </p:txBody>
      </p:sp>
      <p:sp>
        <p:nvSpPr>
          <p:cNvPr id="44" name="Rectangle 43">
            <a:extLst>
              <a:ext uri="{FF2B5EF4-FFF2-40B4-BE49-F238E27FC236}">
                <a16:creationId xmlns:a16="http://schemas.microsoft.com/office/drawing/2014/main" id="{C35A4809-7A75-BC21-70C7-80F8A9FE3E92}"/>
              </a:ext>
            </a:extLst>
          </p:cNvPr>
          <p:cNvSpPr/>
          <p:nvPr/>
        </p:nvSpPr>
        <p:spPr>
          <a:xfrm>
            <a:off x="1350028" y="4694083"/>
            <a:ext cx="2156360" cy="461665"/>
          </a:xfrm>
          <a:prstGeom prst="rect">
            <a:avLst/>
          </a:prstGeom>
        </p:spPr>
        <p:txBody>
          <a:bodyPr wrap="none">
            <a:spAutoFit/>
          </a:bodyPr>
          <a:lstStyle/>
          <a:p>
            <a:pPr algn="ctr"/>
            <a:r>
              <a:rPr lang="en-US" sz="2400" b="1" dirty="0">
                <a:solidFill>
                  <a:srgbClr val="FF8026"/>
                </a:solidFill>
                <a:latin typeface="Century Gothic" panose="020B0502020202020204" pitchFamily="34" charset="0"/>
              </a:rPr>
              <a:t>Lorem Ipsum </a:t>
            </a:r>
          </a:p>
        </p:txBody>
      </p:sp>
      <p:sp>
        <p:nvSpPr>
          <p:cNvPr id="45" name="Rectangle 44">
            <a:extLst>
              <a:ext uri="{FF2B5EF4-FFF2-40B4-BE49-F238E27FC236}">
                <a16:creationId xmlns:a16="http://schemas.microsoft.com/office/drawing/2014/main" id="{8BA778D4-0786-0F14-8100-37C50B14C26D}"/>
              </a:ext>
            </a:extLst>
          </p:cNvPr>
          <p:cNvSpPr/>
          <p:nvPr/>
        </p:nvSpPr>
        <p:spPr>
          <a:xfrm>
            <a:off x="3287498" y="1775256"/>
            <a:ext cx="2156360" cy="461665"/>
          </a:xfrm>
          <a:prstGeom prst="rect">
            <a:avLst/>
          </a:prstGeom>
        </p:spPr>
        <p:txBody>
          <a:bodyPr wrap="none">
            <a:spAutoFit/>
          </a:bodyPr>
          <a:lstStyle/>
          <a:p>
            <a:pPr algn="ctr"/>
            <a:r>
              <a:rPr lang="en-US" sz="2400" b="1" dirty="0">
                <a:solidFill>
                  <a:srgbClr val="FFA826"/>
                </a:solidFill>
                <a:latin typeface="Century Gothic" panose="020B0502020202020204" pitchFamily="34" charset="0"/>
              </a:rPr>
              <a:t>Lorem Ipsum </a:t>
            </a:r>
          </a:p>
        </p:txBody>
      </p:sp>
      <p:sp>
        <p:nvSpPr>
          <p:cNvPr id="46" name="Rectangle 45">
            <a:extLst>
              <a:ext uri="{FF2B5EF4-FFF2-40B4-BE49-F238E27FC236}">
                <a16:creationId xmlns:a16="http://schemas.microsoft.com/office/drawing/2014/main" id="{33695E16-66D8-AAF7-8A33-1AA8BE82FD2B}"/>
              </a:ext>
            </a:extLst>
          </p:cNvPr>
          <p:cNvSpPr/>
          <p:nvPr/>
        </p:nvSpPr>
        <p:spPr>
          <a:xfrm>
            <a:off x="6840709" y="1775256"/>
            <a:ext cx="2156360" cy="461665"/>
          </a:xfrm>
          <a:prstGeom prst="rect">
            <a:avLst/>
          </a:prstGeom>
        </p:spPr>
        <p:txBody>
          <a:bodyPr wrap="none">
            <a:spAutoFit/>
          </a:bodyPr>
          <a:lstStyle/>
          <a:p>
            <a:pPr algn="ctr"/>
            <a:r>
              <a:rPr lang="en-US" sz="2400" b="1" dirty="0">
                <a:solidFill>
                  <a:srgbClr val="00BAB5"/>
                </a:solidFill>
                <a:latin typeface="Century Gothic" panose="020B0502020202020204" pitchFamily="34" charset="0"/>
              </a:rPr>
              <a:t>Lorem Ipsum </a:t>
            </a:r>
          </a:p>
        </p:txBody>
      </p:sp>
      <p:sp>
        <p:nvSpPr>
          <p:cNvPr id="47" name="Rectangle 46">
            <a:extLst>
              <a:ext uri="{FF2B5EF4-FFF2-40B4-BE49-F238E27FC236}">
                <a16:creationId xmlns:a16="http://schemas.microsoft.com/office/drawing/2014/main" id="{B921561D-F024-2CC2-14A3-669BDA16D13A}"/>
              </a:ext>
            </a:extLst>
          </p:cNvPr>
          <p:cNvSpPr/>
          <p:nvPr/>
        </p:nvSpPr>
        <p:spPr>
          <a:xfrm>
            <a:off x="5103399" y="4709749"/>
            <a:ext cx="2156360" cy="461665"/>
          </a:xfrm>
          <a:prstGeom prst="rect">
            <a:avLst/>
          </a:prstGeom>
        </p:spPr>
        <p:txBody>
          <a:bodyPr wrap="none">
            <a:spAutoFit/>
          </a:bodyPr>
          <a:lstStyle/>
          <a:p>
            <a:pPr algn="ctr"/>
            <a:r>
              <a:rPr lang="en-US" sz="2400" b="1" dirty="0">
                <a:solidFill>
                  <a:srgbClr val="419CCC"/>
                </a:solidFill>
                <a:latin typeface="Century Gothic" panose="020B0502020202020204" pitchFamily="34" charset="0"/>
              </a:rPr>
              <a:t>Lorem Ipsum </a:t>
            </a:r>
          </a:p>
        </p:txBody>
      </p:sp>
      <p:sp>
        <p:nvSpPr>
          <p:cNvPr id="48" name="Rectangle 47">
            <a:extLst>
              <a:ext uri="{FF2B5EF4-FFF2-40B4-BE49-F238E27FC236}">
                <a16:creationId xmlns:a16="http://schemas.microsoft.com/office/drawing/2014/main" id="{4265F7AE-7008-74D1-CD7C-579931E5AA1C}"/>
              </a:ext>
            </a:extLst>
          </p:cNvPr>
          <p:cNvSpPr/>
          <p:nvPr/>
        </p:nvSpPr>
        <p:spPr>
          <a:xfrm>
            <a:off x="8576761" y="4709749"/>
            <a:ext cx="2156360" cy="461665"/>
          </a:xfrm>
          <a:prstGeom prst="rect">
            <a:avLst/>
          </a:prstGeom>
        </p:spPr>
        <p:txBody>
          <a:bodyPr wrap="none">
            <a:spAutoFit/>
          </a:bodyPr>
          <a:lstStyle/>
          <a:p>
            <a:pPr algn="ctr"/>
            <a:r>
              <a:rPr lang="en-US" sz="2400" b="1" dirty="0">
                <a:solidFill>
                  <a:srgbClr val="7DD1CE"/>
                </a:solidFill>
                <a:latin typeface="Century Gothic" panose="020B0502020202020204" pitchFamily="34" charset="0"/>
              </a:rPr>
              <a:t>Lorem Ipsum </a:t>
            </a:r>
          </a:p>
        </p:txBody>
      </p:sp>
      <p:sp>
        <p:nvSpPr>
          <p:cNvPr id="58" name="Doughnut 57">
            <a:extLst>
              <a:ext uri="{FF2B5EF4-FFF2-40B4-BE49-F238E27FC236}">
                <a16:creationId xmlns:a16="http://schemas.microsoft.com/office/drawing/2014/main" id="{EBAA02D4-E63B-BCDD-1ED8-DE67162FADCE}"/>
              </a:ext>
            </a:extLst>
          </p:cNvPr>
          <p:cNvSpPr/>
          <p:nvPr/>
        </p:nvSpPr>
        <p:spPr>
          <a:xfrm>
            <a:off x="9186026" y="1080892"/>
            <a:ext cx="1139641" cy="1139641"/>
          </a:xfrm>
          <a:prstGeom prst="donut">
            <a:avLst>
              <a:gd name="adj" fmla="val 8937"/>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Doughnut 58">
            <a:extLst>
              <a:ext uri="{FF2B5EF4-FFF2-40B4-BE49-F238E27FC236}">
                <a16:creationId xmlns:a16="http://schemas.microsoft.com/office/drawing/2014/main" id="{C8107BE4-09C4-D521-0F6D-AB07FE3CB42C}"/>
              </a:ext>
            </a:extLst>
          </p:cNvPr>
          <p:cNvSpPr/>
          <p:nvPr/>
        </p:nvSpPr>
        <p:spPr>
          <a:xfrm>
            <a:off x="7344163" y="4569885"/>
            <a:ext cx="1139641" cy="1139641"/>
          </a:xfrm>
          <a:prstGeom prst="donut">
            <a:avLst>
              <a:gd name="adj" fmla="val 8937"/>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Doughnut 59">
            <a:extLst>
              <a:ext uri="{FF2B5EF4-FFF2-40B4-BE49-F238E27FC236}">
                <a16:creationId xmlns:a16="http://schemas.microsoft.com/office/drawing/2014/main" id="{79958040-7BEE-C215-7F9A-0E8847D3908E}"/>
              </a:ext>
            </a:extLst>
          </p:cNvPr>
          <p:cNvSpPr/>
          <p:nvPr/>
        </p:nvSpPr>
        <p:spPr>
          <a:xfrm>
            <a:off x="5580677" y="1067828"/>
            <a:ext cx="1139641" cy="1139641"/>
          </a:xfrm>
          <a:prstGeom prst="donut">
            <a:avLst>
              <a:gd name="adj" fmla="val 8937"/>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Doughnut 60">
            <a:extLst>
              <a:ext uri="{FF2B5EF4-FFF2-40B4-BE49-F238E27FC236}">
                <a16:creationId xmlns:a16="http://schemas.microsoft.com/office/drawing/2014/main" id="{BA9F07FF-F402-09B1-49A1-B4E2B258DCE7}"/>
              </a:ext>
            </a:extLst>
          </p:cNvPr>
          <p:cNvSpPr/>
          <p:nvPr/>
        </p:nvSpPr>
        <p:spPr>
          <a:xfrm>
            <a:off x="3804129" y="4569885"/>
            <a:ext cx="1139641" cy="1139641"/>
          </a:xfrm>
          <a:prstGeom prst="donut">
            <a:avLst>
              <a:gd name="adj" fmla="val 8937"/>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Doughnut 61">
            <a:extLst>
              <a:ext uri="{FF2B5EF4-FFF2-40B4-BE49-F238E27FC236}">
                <a16:creationId xmlns:a16="http://schemas.microsoft.com/office/drawing/2014/main" id="{D5E3CCD6-3607-47C3-EDE2-C1E16DD99AC5}"/>
              </a:ext>
            </a:extLst>
          </p:cNvPr>
          <p:cNvSpPr/>
          <p:nvPr/>
        </p:nvSpPr>
        <p:spPr>
          <a:xfrm>
            <a:off x="2014518" y="1147417"/>
            <a:ext cx="1139641" cy="1139641"/>
          </a:xfrm>
          <a:prstGeom prst="donut">
            <a:avLst>
              <a:gd name="adj" fmla="val 8937"/>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04437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E0F5E3C7-4A82-0F54-3519-1BCA8344249D}"/>
              </a:ext>
            </a:extLst>
          </p:cNvPr>
          <p:cNvSpPr/>
          <p:nvPr/>
        </p:nvSpPr>
        <p:spPr>
          <a:xfrm>
            <a:off x="8907818" y="4870101"/>
            <a:ext cx="692116" cy="692116"/>
          </a:xfrm>
          <a:prstGeom prst="ellips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019A6B0-2415-C3D9-B96A-F2922FE705F5}"/>
              </a:ext>
            </a:extLst>
          </p:cNvPr>
          <p:cNvSpPr/>
          <p:nvPr/>
        </p:nvSpPr>
        <p:spPr>
          <a:xfrm>
            <a:off x="6063018" y="4870101"/>
            <a:ext cx="692116" cy="692116"/>
          </a:xfrm>
          <a:prstGeom prst="ellipse">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1D1DC03-0811-17CA-30AB-CB05C5DF8527}"/>
              </a:ext>
            </a:extLst>
          </p:cNvPr>
          <p:cNvSpPr/>
          <p:nvPr/>
        </p:nvSpPr>
        <p:spPr>
          <a:xfrm>
            <a:off x="3281718" y="4870101"/>
            <a:ext cx="692116" cy="692116"/>
          </a:xfrm>
          <a:prstGeom prst="ellipse">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1FBF710-E804-1397-D75C-EC1EC634692B}"/>
              </a:ext>
            </a:extLst>
          </p:cNvPr>
          <p:cNvSpPr/>
          <p:nvPr/>
        </p:nvSpPr>
        <p:spPr>
          <a:xfrm>
            <a:off x="576618" y="4870101"/>
            <a:ext cx="692116" cy="692116"/>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40" name="Group 39">
            <a:extLst>
              <a:ext uri="{FF2B5EF4-FFF2-40B4-BE49-F238E27FC236}">
                <a16:creationId xmlns:a16="http://schemas.microsoft.com/office/drawing/2014/main" id="{AA3D9F8C-9D3C-477F-84E8-5A9629C3E785}"/>
              </a:ext>
            </a:extLst>
          </p:cNvPr>
          <p:cNvGrpSpPr/>
          <p:nvPr/>
        </p:nvGrpSpPr>
        <p:grpSpPr>
          <a:xfrm>
            <a:off x="6175870" y="4969458"/>
            <a:ext cx="477709" cy="477709"/>
            <a:chOff x="7037296" y="4901885"/>
            <a:chExt cx="477709" cy="477709"/>
          </a:xfrm>
          <a:solidFill>
            <a:schemeClr val="bg1"/>
          </a:solidFill>
        </p:grpSpPr>
        <p:sp>
          <p:nvSpPr>
            <p:cNvPr id="15" name="Freeform: Shape 1548">
              <a:extLst>
                <a:ext uri="{FF2B5EF4-FFF2-40B4-BE49-F238E27FC236}">
                  <a16:creationId xmlns:a16="http://schemas.microsoft.com/office/drawing/2014/main" id="{05D57548-D2A7-FD2E-8DA1-56869C55822B}"/>
                </a:ext>
              </a:extLst>
            </p:cNvPr>
            <p:cNvSpPr/>
            <p:nvPr/>
          </p:nvSpPr>
          <p:spPr>
            <a:xfrm>
              <a:off x="7037296" y="4901885"/>
              <a:ext cx="477709" cy="477709"/>
            </a:xfrm>
            <a:custGeom>
              <a:avLst/>
              <a:gdLst>
                <a:gd name="connsiteX0" fmla="*/ 455219 w 981692"/>
                <a:gd name="connsiteY0" fmla="*/ 983123 h 981692"/>
                <a:gd name="connsiteX1" fmla="*/ 386566 w 981692"/>
                <a:gd name="connsiteY1" fmla="*/ 914469 h 981692"/>
                <a:gd name="connsiteX2" fmla="*/ 386566 w 981692"/>
                <a:gd name="connsiteY2" fmla="*/ 854397 h 981692"/>
                <a:gd name="connsiteX3" fmla="*/ 360756 w 981692"/>
                <a:gd name="connsiteY3" fmla="*/ 816235 h 981692"/>
                <a:gd name="connsiteX4" fmla="*/ 344307 w 981692"/>
                <a:gd name="connsiteY4" fmla="*/ 812984 h 981692"/>
                <a:gd name="connsiteX5" fmla="*/ 315377 w 981692"/>
                <a:gd name="connsiteY5" fmla="*/ 824946 h 981692"/>
                <a:gd name="connsiteX6" fmla="*/ 272858 w 981692"/>
                <a:gd name="connsiteY6" fmla="*/ 867465 h 981692"/>
                <a:gd name="connsiteX7" fmla="*/ 224294 w 981692"/>
                <a:gd name="connsiteY7" fmla="*/ 887554 h 981692"/>
                <a:gd name="connsiteX8" fmla="*/ 175730 w 981692"/>
                <a:gd name="connsiteY8" fmla="*/ 867465 h 981692"/>
                <a:gd name="connsiteX9" fmla="*/ 120662 w 981692"/>
                <a:gd name="connsiteY9" fmla="*/ 812399 h 981692"/>
                <a:gd name="connsiteX10" fmla="*/ 100575 w 981692"/>
                <a:gd name="connsiteY10" fmla="*/ 763834 h 981692"/>
                <a:gd name="connsiteX11" fmla="*/ 120662 w 981692"/>
                <a:gd name="connsiteY11" fmla="*/ 715270 h 981692"/>
                <a:gd name="connsiteX12" fmla="*/ 160776 w 981692"/>
                <a:gd name="connsiteY12" fmla="*/ 675157 h 981692"/>
                <a:gd name="connsiteX13" fmla="*/ 169357 w 981692"/>
                <a:gd name="connsiteY13" fmla="*/ 629584 h 981692"/>
                <a:gd name="connsiteX14" fmla="*/ 167992 w 981692"/>
                <a:gd name="connsiteY14" fmla="*/ 626397 h 981692"/>
                <a:gd name="connsiteX15" fmla="*/ 130221 w 981692"/>
                <a:gd name="connsiteY15" fmla="*/ 601628 h 981692"/>
                <a:gd name="connsiteX16" fmla="*/ 73528 w 981692"/>
                <a:gd name="connsiteY16" fmla="*/ 601628 h 981692"/>
                <a:gd name="connsiteX17" fmla="*/ 4876 w 981692"/>
                <a:gd name="connsiteY17" fmla="*/ 532974 h 981692"/>
                <a:gd name="connsiteX18" fmla="*/ 4876 w 981692"/>
                <a:gd name="connsiteY18" fmla="*/ 455089 h 981692"/>
                <a:gd name="connsiteX19" fmla="*/ 73528 w 981692"/>
                <a:gd name="connsiteY19" fmla="*/ 386436 h 981692"/>
                <a:gd name="connsiteX20" fmla="*/ 125408 w 981692"/>
                <a:gd name="connsiteY20" fmla="*/ 386436 h 981692"/>
                <a:gd name="connsiteX21" fmla="*/ 163637 w 981692"/>
                <a:gd name="connsiteY21" fmla="*/ 360431 h 981692"/>
                <a:gd name="connsiteX22" fmla="*/ 166367 w 981692"/>
                <a:gd name="connsiteY22" fmla="*/ 353604 h 981692"/>
                <a:gd name="connsiteX23" fmla="*/ 157200 w 981692"/>
                <a:gd name="connsiteY23" fmla="*/ 309396 h 981692"/>
                <a:gd name="connsiteX24" fmla="*/ 120597 w 981692"/>
                <a:gd name="connsiteY24" fmla="*/ 272794 h 981692"/>
                <a:gd name="connsiteX25" fmla="*/ 100509 w 981692"/>
                <a:gd name="connsiteY25" fmla="*/ 224228 h 981692"/>
                <a:gd name="connsiteX26" fmla="*/ 120597 w 981692"/>
                <a:gd name="connsiteY26" fmla="*/ 175664 h 981692"/>
                <a:gd name="connsiteX27" fmla="*/ 175665 w 981692"/>
                <a:gd name="connsiteY27" fmla="*/ 120599 h 981692"/>
                <a:gd name="connsiteX28" fmla="*/ 224229 w 981692"/>
                <a:gd name="connsiteY28" fmla="*/ 100509 h 981692"/>
                <a:gd name="connsiteX29" fmla="*/ 272793 w 981692"/>
                <a:gd name="connsiteY29" fmla="*/ 120599 h 981692"/>
                <a:gd name="connsiteX30" fmla="*/ 307055 w 981692"/>
                <a:gd name="connsiteY30" fmla="*/ 154860 h 981692"/>
                <a:gd name="connsiteX31" fmla="*/ 336311 w 981692"/>
                <a:gd name="connsiteY31" fmla="*/ 166953 h 981692"/>
                <a:gd name="connsiteX32" fmla="*/ 352174 w 981692"/>
                <a:gd name="connsiteY32" fmla="*/ 163702 h 981692"/>
                <a:gd name="connsiteX33" fmla="*/ 361470 w 981692"/>
                <a:gd name="connsiteY33" fmla="*/ 159801 h 981692"/>
                <a:gd name="connsiteX34" fmla="*/ 386500 w 981692"/>
                <a:gd name="connsiteY34" fmla="*/ 121899 h 981692"/>
                <a:gd name="connsiteX35" fmla="*/ 386500 w 981692"/>
                <a:gd name="connsiteY35" fmla="*/ 73529 h 981692"/>
                <a:gd name="connsiteX36" fmla="*/ 455154 w 981692"/>
                <a:gd name="connsiteY36" fmla="*/ 4876 h 981692"/>
                <a:gd name="connsiteX37" fmla="*/ 533039 w 981692"/>
                <a:gd name="connsiteY37" fmla="*/ 4876 h 981692"/>
                <a:gd name="connsiteX38" fmla="*/ 601692 w 981692"/>
                <a:gd name="connsiteY38" fmla="*/ 73529 h 981692"/>
                <a:gd name="connsiteX39" fmla="*/ 601692 w 981692"/>
                <a:gd name="connsiteY39" fmla="*/ 121899 h 981692"/>
                <a:gd name="connsiteX40" fmla="*/ 626722 w 981692"/>
                <a:gd name="connsiteY40" fmla="*/ 159801 h 981692"/>
                <a:gd name="connsiteX41" fmla="*/ 636019 w 981692"/>
                <a:gd name="connsiteY41" fmla="*/ 163702 h 981692"/>
                <a:gd name="connsiteX42" fmla="*/ 651818 w 981692"/>
                <a:gd name="connsiteY42" fmla="*/ 167018 h 981692"/>
                <a:gd name="connsiteX43" fmla="*/ 681074 w 981692"/>
                <a:gd name="connsiteY43" fmla="*/ 154860 h 981692"/>
                <a:gd name="connsiteX44" fmla="*/ 715335 w 981692"/>
                <a:gd name="connsiteY44" fmla="*/ 120599 h 981692"/>
                <a:gd name="connsiteX45" fmla="*/ 763900 w 981692"/>
                <a:gd name="connsiteY45" fmla="*/ 100509 h 981692"/>
                <a:gd name="connsiteX46" fmla="*/ 812464 w 981692"/>
                <a:gd name="connsiteY46" fmla="*/ 120599 h 981692"/>
                <a:gd name="connsiteX47" fmla="*/ 867530 w 981692"/>
                <a:gd name="connsiteY47" fmla="*/ 175664 h 981692"/>
                <a:gd name="connsiteX48" fmla="*/ 887619 w 981692"/>
                <a:gd name="connsiteY48" fmla="*/ 224228 h 981692"/>
                <a:gd name="connsiteX49" fmla="*/ 867530 w 981692"/>
                <a:gd name="connsiteY49" fmla="*/ 272794 h 981692"/>
                <a:gd name="connsiteX50" fmla="*/ 830927 w 981692"/>
                <a:gd name="connsiteY50" fmla="*/ 309396 h 981692"/>
                <a:gd name="connsiteX51" fmla="*/ 821760 w 981692"/>
                <a:gd name="connsiteY51" fmla="*/ 353604 h 981692"/>
                <a:gd name="connsiteX52" fmla="*/ 824490 w 981692"/>
                <a:gd name="connsiteY52" fmla="*/ 360496 h 981692"/>
                <a:gd name="connsiteX53" fmla="*/ 862719 w 981692"/>
                <a:gd name="connsiteY53" fmla="*/ 386436 h 981692"/>
                <a:gd name="connsiteX54" fmla="*/ 914599 w 981692"/>
                <a:gd name="connsiteY54" fmla="*/ 386436 h 981692"/>
                <a:gd name="connsiteX55" fmla="*/ 983253 w 981692"/>
                <a:gd name="connsiteY55" fmla="*/ 455089 h 981692"/>
                <a:gd name="connsiteX56" fmla="*/ 983253 w 981692"/>
                <a:gd name="connsiteY56" fmla="*/ 532974 h 981692"/>
                <a:gd name="connsiteX57" fmla="*/ 914599 w 981692"/>
                <a:gd name="connsiteY57" fmla="*/ 601628 h 981692"/>
                <a:gd name="connsiteX58" fmla="*/ 857973 w 981692"/>
                <a:gd name="connsiteY58" fmla="*/ 601628 h 981692"/>
                <a:gd name="connsiteX59" fmla="*/ 820200 w 981692"/>
                <a:gd name="connsiteY59" fmla="*/ 626397 h 981692"/>
                <a:gd name="connsiteX60" fmla="*/ 818835 w 981692"/>
                <a:gd name="connsiteY60" fmla="*/ 629584 h 981692"/>
                <a:gd name="connsiteX61" fmla="*/ 827417 w 981692"/>
                <a:gd name="connsiteY61" fmla="*/ 675157 h 981692"/>
                <a:gd name="connsiteX62" fmla="*/ 867530 w 981692"/>
                <a:gd name="connsiteY62" fmla="*/ 715270 h 981692"/>
                <a:gd name="connsiteX63" fmla="*/ 887619 w 981692"/>
                <a:gd name="connsiteY63" fmla="*/ 763834 h 981692"/>
                <a:gd name="connsiteX64" fmla="*/ 867530 w 981692"/>
                <a:gd name="connsiteY64" fmla="*/ 812399 h 981692"/>
                <a:gd name="connsiteX65" fmla="*/ 812464 w 981692"/>
                <a:gd name="connsiteY65" fmla="*/ 867465 h 981692"/>
                <a:gd name="connsiteX66" fmla="*/ 763900 w 981692"/>
                <a:gd name="connsiteY66" fmla="*/ 887554 h 981692"/>
                <a:gd name="connsiteX67" fmla="*/ 715399 w 981692"/>
                <a:gd name="connsiteY67" fmla="*/ 867465 h 981692"/>
                <a:gd name="connsiteX68" fmla="*/ 672882 w 981692"/>
                <a:gd name="connsiteY68" fmla="*/ 824946 h 981692"/>
                <a:gd name="connsiteX69" fmla="*/ 643756 w 981692"/>
                <a:gd name="connsiteY69" fmla="*/ 812854 h 981692"/>
                <a:gd name="connsiteX70" fmla="*/ 628152 w 981692"/>
                <a:gd name="connsiteY70" fmla="*/ 815910 h 981692"/>
                <a:gd name="connsiteX71" fmla="*/ 601692 w 981692"/>
                <a:gd name="connsiteY71" fmla="*/ 854397 h 981692"/>
                <a:gd name="connsiteX72" fmla="*/ 601692 w 981692"/>
                <a:gd name="connsiteY72" fmla="*/ 914469 h 981692"/>
                <a:gd name="connsiteX73" fmla="*/ 533039 w 981692"/>
                <a:gd name="connsiteY73" fmla="*/ 983123 h 981692"/>
                <a:gd name="connsiteX74" fmla="*/ 455219 w 981692"/>
                <a:gd name="connsiteY74" fmla="*/ 983123 h 981692"/>
                <a:gd name="connsiteX75" fmla="*/ 344502 w 981692"/>
                <a:gd name="connsiteY75" fmla="*/ 785484 h 981692"/>
                <a:gd name="connsiteX76" fmla="*/ 370442 w 981692"/>
                <a:gd name="connsiteY76" fmla="*/ 790554 h 981692"/>
                <a:gd name="connsiteX77" fmla="*/ 413936 w 981692"/>
                <a:gd name="connsiteY77" fmla="*/ 854332 h 981692"/>
                <a:gd name="connsiteX78" fmla="*/ 413936 w 981692"/>
                <a:gd name="connsiteY78" fmla="*/ 914404 h 981692"/>
                <a:gd name="connsiteX79" fmla="*/ 455219 w 981692"/>
                <a:gd name="connsiteY79" fmla="*/ 955687 h 981692"/>
                <a:gd name="connsiteX80" fmla="*/ 533105 w 981692"/>
                <a:gd name="connsiteY80" fmla="*/ 955687 h 981692"/>
                <a:gd name="connsiteX81" fmla="*/ 574387 w 981692"/>
                <a:gd name="connsiteY81" fmla="*/ 914404 h 981692"/>
                <a:gd name="connsiteX82" fmla="*/ 574387 w 981692"/>
                <a:gd name="connsiteY82" fmla="*/ 854332 h 981692"/>
                <a:gd name="connsiteX83" fmla="*/ 617231 w 981692"/>
                <a:gd name="connsiteY83" fmla="*/ 790815 h 981692"/>
                <a:gd name="connsiteX84" fmla="*/ 643950 w 981692"/>
                <a:gd name="connsiteY84" fmla="*/ 785549 h 981692"/>
                <a:gd name="connsiteX85" fmla="*/ 692256 w 981692"/>
                <a:gd name="connsiteY85" fmla="*/ 805573 h 981692"/>
                <a:gd name="connsiteX86" fmla="*/ 734774 w 981692"/>
                <a:gd name="connsiteY86" fmla="*/ 848091 h 981692"/>
                <a:gd name="connsiteX87" fmla="*/ 763965 w 981692"/>
                <a:gd name="connsiteY87" fmla="*/ 860119 h 981692"/>
                <a:gd name="connsiteX88" fmla="*/ 793155 w 981692"/>
                <a:gd name="connsiteY88" fmla="*/ 848026 h 981692"/>
                <a:gd name="connsiteX89" fmla="*/ 848221 w 981692"/>
                <a:gd name="connsiteY89" fmla="*/ 792961 h 981692"/>
                <a:gd name="connsiteX90" fmla="*/ 848221 w 981692"/>
                <a:gd name="connsiteY90" fmla="*/ 734579 h 981692"/>
                <a:gd name="connsiteX91" fmla="*/ 808107 w 981692"/>
                <a:gd name="connsiteY91" fmla="*/ 694466 h 981692"/>
                <a:gd name="connsiteX92" fmla="*/ 793805 w 981692"/>
                <a:gd name="connsiteY92" fmla="*/ 618596 h 981692"/>
                <a:gd name="connsiteX93" fmla="*/ 795105 w 981692"/>
                <a:gd name="connsiteY93" fmla="*/ 615671 h 981692"/>
                <a:gd name="connsiteX94" fmla="*/ 858038 w 981692"/>
                <a:gd name="connsiteY94" fmla="*/ 574258 h 981692"/>
                <a:gd name="connsiteX95" fmla="*/ 914664 w 981692"/>
                <a:gd name="connsiteY95" fmla="*/ 574258 h 981692"/>
                <a:gd name="connsiteX96" fmla="*/ 955946 w 981692"/>
                <a:gd name="connsiteY96" fmla="*/ 532974 h 981692"/>
                <a:gd name="connsiteX97" fmla="*/ 955946 w 981692"/>
                <a:gd name="connsiteY97" fmla="*/ 455089 h 981692"/>
                <a:gd name="connsiteX98" fmla="*/ 914664 w 981692"/>
                <a:gd name="connsiteY98" fmla="*/ 413806 h 981692"/>
                <a:gd name="connsiteX99" fmla="*/ 862784 w 981692"/>
                <a:gd name="connsiteY99" fmla="*/ 413806 h 981692"/>
                <a:gd name="connsiteX100" fmla="*/ 799006 w 981692"/>
                <a:gd name="connsiteY100" fmla="*/ 370313 h 981692"/>
                <a:gd name="connsiteX101" fmla="*/ 796536 w 981692"/>
                <a:gd name="connsiteY101" fmla="*/ 364071 h 981692"/>
                <a:gd name="connsiteX102" fmla="*/ 811683 w 981692"/>
                <a:gd name="connsiteY102" fmla="*/ 290021 h 981692"/>
                <a:gd name="connsiteX103" fmla="*/ 848286 w 981692"/>
                <a:gd name="connsiteY103" fmla="*/ 253419 h 981692"/>
                <a:gd name="connsiteX104" fmla="*/ 848286 w 981692"/>
                <a:gd name="connsiteY104" fmla="*/ 195038 h 981692"/>
                <a:gd name="connsiteX105" fmla="*/ 793221 w 981692"/>
                <a:gd name="connsiteY105" fmla="*/ 139972 h 981692"/>
                <a:gd name="connsiteX106" fmla="*/ 764030 w 981692"/>
                <a:gd name="connsiteY106" fmla="*/ 127880 h 981692"/>
                <a:gd name="connsiteX107" fmla="*/ 734839 w 981692"/>
                <a:gd name="connsiteY107" fmla="*/ 139972 h 981692"/>
                <a:gd name="connsiteX108" fmla="*/ 700577 w 981692"/>
                <a:gd name="connsiteY108" fmla="*/ 174234 h 981692"/>
                <a:gd name="connsiteX109" fmla="*/ 651883 w 981692"/>
                <a:gd name="connsiteY109" fmla="*/ 194323 h 981692"/>
                <a:gd name="connsiteX110" fmla="*/ 625162 w 981692"/>
                <a:gd name="connsiteY110" fmla="*/ 188797 h 981692"/>
                <a:gd name="connsiteX111" fmla="*/ 616645 w 981692"/>
                <a:gd name="connsiteY111" fmla="*/ 185221 h 981692"/>
                <a:gd name="connsiteX112" fmla="*/ 574517 w 981692"/>
                <a:gd name="connsiteY112" fmla="*/ 121964 h 981692"/>
                <a:gd name="connsiteX113" fmla="*/ 574517 w 981692"/>
                <a:gd name="connsiteY113" fmla="*/ 73594 h 981692"/>
                <a:gd name="connsiteX114" fmla="*/ 533235 w 981692"/>
                <a:gd name="connsiteY114" fmla="*/ 32311 h 981692"/>
                <a:gd name="connsiteX115" fmla="*/ 455348 w 981692"/>
                <a:gd name="connsiteY115" fmla="*/ 32311 h 981692"/>
                <a:gd name="connsiteX116" fmla="*/ 414066 w 981692"/>
                <a:gd name="connsiteY116" fmla="*/ 73594 h 981692"/>
                <a:gd name="connsiteX117" fmla="*/ 414066 w 981692"/>
                <a:gd name="connsiteY117" fmla="*/ 121964 h 981692"/>
                <a:gd name="connsiteX118" fmla="*/ 371938 w 981692"/>
                <a:gd name="connsiteY118" fmla="*/ 185221 h 981692"/>
                <a:gd name="connsiteX119" fmla="*/ 363421 w 981692"/>
                <a:gd name="connsiteY119" fmla="*/ 188797 h 981692"/>
                <a:gd name="connsiteX120" fmla="*/ 336700 w 981692"/>
                <a:gd name="connsiteY120" fmla="*/ 194323 h 981692"/>
                <a:gd name="connsiteX121" fmla="*/ 288005 w 981692"/>
                <a:gd name="connsiteY121" fmla="*/ 174234 h 981692"/>
                <a:gd name="connsiteX122" fmla="*/ 253745 w 981692"/>
                <a:gd name="connsiteY122" fmla="*/ 139972 h 981692"/>
                <a:gd name="connsiteX123" fmla="*/ 224553 w 981692"/>
                <a:gd name="connsiteY123" fmla="*/ 127880 h 981692"/>
                <a:gd name="connsiteX124" fmla="*/ 195362 w 981692"/>
                <a:gd name="connsiteY124" fmla="*/ 139972 h 981692"/>
                <a:gd name="connsiteX125" fmla="*/ 140296 w 981692"/>
                <a:gd name="connsiteY125" fmla="*/ 195038 h 981692"/>
                <a:gd name="connsiteX126" fmla="*/ 140296 w 981692"/>
                <a:gd name="connsiteY126" fmla="*/ 253419 h 981692"/>
                <a:gd name="connsiteX127" fmla="*/ 176899 w 981692"/>
                <a:gd name="connsiteY127" fmla="*/ 290021 h 981692"/>
                <a:gd name="connsiteX128" fmla="*/ 192046 w 981692"/>
                <a:gd name="connsiteY128" fmla="*/ 364006 h 981692"/>
                <a:gd name="connsiteX129" fmla="*/ 189577 w 981692"/>
                <a:gd name="connsiteY129" fmla="*/ 370248 h 981692"/>
                <a:gd name="connsiteX130" fmla="*/ 125734 w 981692"/>
                <a:gd name="connsiteY130" fmla="*/ 413806 h 981692"/>
                <a:gd name="connsiteX131" fmla="*/ 73854 w 981692"/>
                <a:gd name="connsiteY131" fmla="*/ 413806 h 981692"/>
                <a:gd name="connsiteX132" fmla="*/ 32571 w 981692"/>
                <a:gd name="connsiteY132" fmla="*/ 455089 h 981692"/>
                <a:gd name="connsiteX133" fmla="*/ 32571 w 981692"/>
                <a:gd name="connsiteY133" fmla="*/ 532974 h 981692"/>
                <a:gd name="connsiteX134" fmla="*/ 73854 w 981692"/>
                <a:gd name="connsiteY134" fmla="*/ 574258 h 981692"/>
                <a:gd name="connsiteX135" fmla="*/ 130545 w 981692"/>
                <a:gd name="connsiteY135" fmla="*/ 574258 h 981692"/>
                <a:gd name="connsiteX136" fmla="*/ 193478 w 981692"/>
                <a:gd name="connsiteY136" fmla="*/ 615671 h 981692"/>
                <a:gd name="connsiteX137" fmla="*/ 194713 w 981692"/>
                <a:gd name="connsiteY137" fmla="*/ 618596 h 981692"/>
                <a:gd name="connsiteX138" fmla="*/ 180410 w 981692"/>
                <a:gd name="connsiteY138" fmla="*/ 694531 h 981692"/>
                <a:gd name="connsiteX139" fmla="*/ 140296 w 981692"/>
                <a:gd name="connsiteY139" fmla="*/ 734644 h 981692"/>
                <a:gd name="connsiteX140" fmla="*/ 128205 w 981692"/>
                <a:gd name="connsiteY140" fmla="*/ 763834 h 981692"/>
                <a:gd name="connsiteX141" fmla="*/ 140296 w 981692"/>
                <a:gd name="connsiteY141" fmla="*/ 793025 h 981692"/>
                <a:gd name="connsiteX142" fmla="*/ 195362 w 981692"/>
                <a:gd name="connsiteY142" fmla="*/ 848091 h 981692"/>
                <a:gd name="connsiteX143" fmla="*/ 224553 w 981692"/>
                <a:gd name="connsiteY143" fmla="*/ 860119 h 981692"/>
                <a:gd name="connsiteX144" fmla="*/ 253745 w 981692"/>
                <a:gd name="connsiteY144" fmla="*/ 848026 h 981692"/>
                <a:gd name="connsiteX145" fmla="*/ 296262 w 981692"/>
                <a:gd name="connsiteY145" fmla="*/ 805508 h 981692"/>
                <a:gd name="connsiteX146" fmla="*/ 344502 w 981692"/>
                <a:gd name="connsiteY146" fmla="*/ 785484 h 98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981692" h="981692">
                  <a:moveTo>
                    <a:pt x="455219" y="983123"/>
                  </a:moveTo>
                  <a:cubicBezTo>
                    <a:pt x="417382" y="983123"/>
                    <a:pt x="386566" y="952306"/>
                    <a:pt x="386566" y="914469"/>
                  </a:cubicBezTo>
                  <a:lnTo>
                    <a:pt x="386566" y="854397"/>
                  </a:lnTo>
                  <a:cubicBezTo>
                    <a:pt x="386566" y="837559"/>
                    <a:pt x="376423" y="822541"/>
                    <a:pt x="360756" y="816235"/>
                  </a:cubicBezTo>
                  <a:cubicBezTo>
                    <a:pt x="355424" y="814090"/>
                    <a:pt x="349897" y="812984"/>
                    <a:pt x="344307" y="812984"/>
                  </a:cubicBezTo>
                  <a:cubicBezTo>
                    <a:pt x="333386" y="812984"/>
                    <a:pt x="323113" y="817210"/>
                    <a:pt x="315377" y="824946"/>
                  </a:cubicBezTo>
                  <a:lnTo>
                    <a:pt x="272858" y="867465"/>
                  </a:lnTo>
                  <a:cubicBezTo>
                    <a:pt x="259921" y="880402"/>
                    <a:pt x="242691" y="887554"/>
                    <a:pt x="224294" y="887554"/>
                  </a:cubicBezTo>
                  <a:cubicBezTo>
                    <a:pt x="205960" y="887554"/>
                    <a:pt x="188667" y="880402"/>
                    <a:pt x="175730" y="867465"/>
                  </a:cubicBezTo>
                  <a:lnTo>
                    <a:pt x="120662" y="812399"/>
                  </a:lnTo>
                  <a:cubicBezTo>
                    <a:pt x="107725" y="799462"/>
                    <a:pt x="100575" y="782233"/>
                    <a:pt x="100575" y="763834"/>
                  </a:cubicBezTo>
                  <a:cubicBezTo>
                    <a:pt x="100575" y="745501"/>
                    <a:pt x="107725" y="728273"/>
                    <a:pt x="120662" y="715270"/>
                  </a:cubicBezTo>
                  <a:lnTo>
                    <a:pt x="160776" y="675157"/>
                  </a:lnTo>
                  <a:cubicBezTo>
                    <a:pt x="172803" y="663065"/>
                    <a:pt x="176184" y="645186"/>
                    <a:pt x="169357" y="629584"/>
                  </a:cubicBezTo>
                  <a:lnTo>
                    <a:pt x="167992" y="626397"/>
                  </a:lnTo>
                  <a:cubicBezTo>
                    <a:pt x="161621" y="611380"/>
                    <a:pt x="146798" y="601628"/>
                    <a:pt x="130221" y="601628"/>
                  </a:cubicBezTo>
                  <a:lnTo>
                    <a:pt x="73528" y="601628"/>
                  </a:lnTo>
                  <a:cubicBezTo>
                    <a:pt x="35692" y="601628"/>
                    <a:pt x="4876" y="570812"/>
                    <a:pt x="4876" y="532974"/>
                  </a:cubicBezTo>
                  <a:lnTo>
                    <a:pt x="4876" y="455089"/>
                  </a:lnTo>
                  <a:cubicBezTo>
                    <a:pt x="4876" y="417252"/>
                    <a:pt x="35692" y="386436"/>
                    <a:pt x="73528" y="386436"/>
                  </a:cubicBezTo>
                  <a:lnTo>
                    <a:pt x="125408" y="386436"/>
                  </a:lnTo>
                  <a:cubicBezTo>
                    <a:pt x="142312" y="386436"/>
                    <a:pt x="157656" y="375969"/>
                    <a:pt x="163637" y="360431"/>
                  </a:cubicBezTo>
                  <a:cubicBezTo>
                    <a:pt x="164481" y="358155"/>
                    <a:pt x="165392" y="355879"/>
                    <a:pt x="166367" y="353604"/>
                  </a:cubicBezTo>
                  <a:cubicBezTo>
                    <a:pt x="172542" y="338521"/>
                    <a:pt x="168968" y="321163"/>
                    <a:pt x="157200" y="309396"/>
                  </a:cubicBezTo>
                  <a:lnTo>
                    <a:pt x="120597" y="272794"/>
                  </a:lnTo>
                  <a:cubicBezTo>
                    <a:pt x="107660" y="259856"/>
                    <a:pt x="100509" y="242628"/>
                    <a:pt x="100509" y="224228"/>
                  </a:cubicBezTo>
                  <a:cubicBezTo>
                    <a:pt x="100509" y="205830"/>
                    <a:pt x="107660" y="188667"/>
                    <a:pt x="120597" y="175664"/>
                  </a:cubicBezTo>
                  <a:lnTo>
                    <a:pt x="175665" y="120599"/>
                  </a:lnTo>
                  <a:cubicBezTo>
                    <a:pt x="188602" y="107661"/>
                    <a:pt x="205895" y="100509"/>
                    <a:pt x="224229" y="100509"/>
                  </a:cubicBezTo>
                  <a:cubicBezTo>
                    <a:pt x="242561" y="100509"/>
                    <a:pt x="259791" y="107661"/>
                    <a:pt x="272793" y="120599"/>
                  </a:cubicBezTo>
                  <a:lnTo>
                    <a:pt x="307055" y="154860"/>
                  </a:lnTo>
                  <a:cubicBezTo>
                    <a:pt x="314791" y="162532"/>
                    <a:pt x="325453" y="166953"/>
                    <a:pt x="336311" y="166953"/>
                  </a:cubicBezTo>
                  <a:cubicBezTo>
                    <a:pt x="341836" y="166953"/>
                    <a:pt x="347167" y="165847"/>
                    <a:pt x="352174" y="163702"/>
                  </a:cubicBezTo>
                  <a:cubicBezTo>
                    <a:pt x="355229" y="162337"/>
                    <a:pt x="358349" y="161036"/>
                    <a:pt x="361470" y="159801"/>
                  </a:cubicBezTo>
                  <a:cubicBezTo>
                    <a:pt x="376683" y="153690"/>
                    <a:pt x="386500" y="138802"/>
                    <a:pt x="386500" y="121899"/>
                  </a:cubicBezTo>
                  <a:lnTo>
                    <a:pt x="386500" y="73529"/>
                  </a:lnTo>
                  <a:cubicBezTo>
                    <a:pt x="386500" y="35692"/>
                    <a:pt x="417316" y="4876"/>
                    <a:pt x="455154" y="4876"/>
                  </a:cubicBezTo>
                  <a:lnTo>
                    <a:pt x="533039" y="4876"/>
                  </a:lnTo>
                  <a:cubicBezTo>
                    <a:pt x="570876" y="4876"/>
                    <a:pt x="601692" y="35692"/>
                    <a:pt x="601692" y="73529"/>
                  </a:cubicBezTo>
                  <a:lnTo>
                    <a:pt x="601692" y="121899"/>
                  </a:lnTo>
                  <a:cubicBezTo>
                    <a:pt x="601692" y="138737"/>
                    <a:pt x="611509" y="153625"/>
                    <a:pt x="626722" y="159801"/>
                  </a:cubicBezTo>
                  <a:cubicBezTo>
                    <a:pt x="629843" y="161036"/>
                    <a:pt x="632963" y="162337"/>
                    <a:pt x="636019" y="163702"/>
                  </a:cubicBezTo>
                  <a:cubicBezTo>
                    <a:pt x="641025" y="165912"/>
                    <a:pt x="646356" y="167018"/>
                    <a:pt x="651818" y="167018"/>
                  </a:cubicBezTo>
                  <a:cubicBezTo>
                    <a:pt x="662674" y="167018"/>
                    <a:pt x="673336" y="162597"/>
                    <a:pt x="681074" y="154860"/>
                  </a:cubicBezTo>
                  <a:lnTo>
                    <a:pt x="715335" y="120599"/>
                  </a:lnTo>
                  <a:cubicBezTo>
                    <a:pt x="728273" y="107661"/>
                    <a:pt x="745501" y="100509"/>
                    <a:pt x="763900" y="100509"/>
                  </a:cubicBezTo>
                  <a:cubicBezTo>
                    <a:pt x="782232" y="100509"/>
                    <a:pt x="799462" y="107661"/>
                    <a:pt x="812464" y="120599"/>
                  </a:cubicBezTo>
                  <a:lnTo>
                    <a:pt x="867530" y="175664"/>
                  </a:lnTo>
                  <a:cubicBezTo>
                    <a:pt x="880467" y="188602"/>
                    <a:pt x="887619" y="205830"/>
                    <a:pt x="887619" y="224228"/>
                  </a:cubicBezTo>
                  <a:cubicBezTo>
                    <a:pt x="887619" y="242628"/>
                    <a:pt x="880467" y="259856"/>
                    <a:pt x="867530" y="272794"/>
                  </a:cubicBezTo>
                  <a:lnTo>
                    <a:pt x="830927" y="309396"/>
                  </a:lnTo>
                  <a:cubicBezTo>
                    <a:pt x="819161" y="321163"/>
                    <a:pt x="815519" y="338521"/>
                    <a:pt x="821760" y="353604"/>
                  </a:cubicBezTo>
                  <a:lnTo>
                    <a:pt x="824490" y="360496"/>
                  </a:lnTo>
                  <a:cubicBezTo>
                    <a:pt x="830473" y="375969"/>
                    <a:pt x="845880" y="386436"/>
                    <a:pt x="862719" y="386436"/>
                  </a:cubicBezTo>
                  <a:lnTo>
                    <a:pt x="914599" y="386436"/>
                  </a:lnTo>
                  <a:cubicBezTo>
                    <a:pt x="952437" y="386436"/>
                    <a:pt x="983253" y="417252"/>
                    <a:pt x="983253" y="455089"/>
                  </a:cubicBezTo>
                  <a:lnTo>
                    <a:pt x="983253" y="532974"/>
                  </a:lnTo>
                  <a:cubicBezTo>
                    <a:pt x="983253" y="570812"/>
                    <a:pt x="952437" y="601628"/>
                    <a:pt x="914599" y="601628"/>
                  </a:cubicBezTo>
                  <a:lnTo>
                    <a:pt x="857973" y="601628"/>
                  </a:lnTo>
                  <a:cubicBezTo>
                    <a:pt x="841394" y="601628"/>
                    <a:pt x="826636" y="611380"/>
                    <a:pt x="820200" y="626397"/>
                  </a:cubicBezTo>
                  <a:lnTo>
                    <a:pt x="818835" y="629584"/>
                  </a:lnTo>
                  <a:cubicBezTo>
                    <a:pt x="812009" y="645186"/>
                    <a:pt x="815389" y="663065"/>
                    <a:pt x="827417" y="675157"/>
                  </a:cubicBezTo>
                  <a:lnTo>
                    <a:pt x="867530" y="715270"/>
                  </a:lnTo>
                  <a:cubicBezTo>
                    <a:pt x="880467" y="728207"/>
                    <a:pt x="887619" y="745436"/>
                    <a:pt x="887619" y="763834"/>
                  </a:cubicBezTo>
                  <a:cubicBezTo>
                    <a:pt x="887619" y="782168"/>
                    <a:pt x="880467" y="799462"/>
                    <a:pt x="867530" y="812399"/>
                  </a:cubicBezTo>
                  <a:lnTo>
                    <a:pt x="812464" y="867465"/>
                  </a:lnTo>
                  <a:cubicBezTo>
                    <a:pt x="799527" y="880402"/>
                    <a:pt x="782297" y="887554"/>
                    <a:pt x="763900" y="887554"/>
                  </a:cubicBezTo>
                  <a:cubicBezTo>
                    <a:pt x="745566" y="887554"/>
                    <a:pt x="728338" y="880402"/>
                    <a:pt x="715399" y="867465"/>
                  </a:cubicBezTo>
                  <a:lnTo>
                    <a:pt x="672882" y="824946"/>
                  </a:lnTo>
                  <a:cubicBezTo>
                    <a:pt x="665079" y="817145"/>
                    <a:pt x="654743" y="812854"/>
                    <a:pt x="643756" y="812854"/>
                  </a:cubicBezTo>
                  <a:cubicBezTo>
                    <a:pt x="638425" y="812854"/>
                    <a:pt x="633158" y="813895"/>
                    <a:pt x="628152" y="815910"/>
                  </a:cubicBezTo>
                  <a:cubicBezTo>
                    <a:pt x="611834" y="822541"/>
                    <a:pt x="601692" y="837234"/>
                    <a:pt x="601692" y="854397"/>
                  </a:cubicBezTo>
                  <a:lnTo>
                    <a:pt x="601692" y="914469"/>
                  </a:lnTo>
                  <a:cubicBezTo>
                    <a:pt x="601692" y="952306"/>
                    <a:pt x="570876" y="983123"/>
                    <a:pt x="533039" y="983123"/>
                  </a:cubicBezTo>
                  <a:lnTo>
                    <a:pt x="455219" y="983123"/>
                  </a:lnTo>
                  <a:close/>
                  <a:moveTo>
                    <a:pt x="344502" y="785484"/>
                  </a:moveTo>
                  <a:cubicBezTo>
                    <a:pt x="353408" y="785484"/>
                    <a:pt x="362186" y="787174"/>
                    <a:pt x="370442" y="790554"/>
                  </a:cubicBezTo>
                  <a:cubicBezTo>
                    <a:pt x="396902" y="801282"/>
                    <a:pt x="413936" y="826311"/>
                    <a:pt x="413936" y="854332"/>
                  </a:cubicBezTo>
                  <a:lnTo>
                    <a:pt x="413936" y="914404"/>
                  </a:lnTo>
                  <a:cubicBezTo>
                    <a:pt x="413936" y="937158"/>
                    <a:pt x="432465" y="955687"/>
                    <a:pt x="455219" y="955687"/>
                  </a:cubicBezTo>
                  <a:lnTo>
                    <a:pt x="533105" y="955687"/>
                  </a:lnTo>
                  <a:cubicBezTo>
                    <a:pt x="555859" y="955687"/>
                    <a:pt x="574387" y="937158"/>
                    <a:pt x="574387" y="914404"/>
                  </a:cubicBezTo>
                  <a:lnTo>
                    <a:pt x="574387" y="854332"/>
                  </a:lnTo>
                  <a:cubicBezTo>
                    <a:pt x="574387" y="826247"/>
                    <a:pt x="591226" y="801347"/>
                    <a:pt x="617231" y="790815"/>
                  </a:cubicBezTo>
                  <a:cubicBezTo>
                    <a:pt x="625813" y="787304"/>
                    <a:pt x="634849" y="785549"/>
                    <a:pt x="643950" y="785549"/>
                  </a:cubicBezTo>
                  <a:cubicBezTo>
                    <a:pt x="662154" y="785549"/>
                    <a:pt x="679318" y="792635"/>
                    <a:pt x="692256" y="805573"/>
                  </a:cubicBezTo>
                  <a:lnTo>
                    <a:pt x="734774" y="848091"/>
                  </a:lnTo>
                  <a:cubicBezTo>
                    <a:pt x="742575" y="855893"/>
                    <a:pt x="752911" y="860119"/>
                    <a:pt x="763965" y="860119"/>
                  </a:cubicBezTo>
                  <a:cubicBezTo>
                    <a:pt x="775017" y="860119"/>
                    <a:pt x="785353" y="855827"/>
                    <a:pt x="793155" y="848026"/>
                  </a:cubicBezTo>
                  <a:lnTo>
                    <a:pt x="848221" y="792961"/>
                  </a:lnTo>
                  <a:cubicBezTo>
                    <a:pt x="864279" y="776837"/>
                    <a:pt x="864279" y="750637"/>
                    <a:pt x="848221" y="734579"/>
                  </a:cubicBezTo>
                  <a:lnTo>
                    <a:pt x="808107" y="694466"/>
                  </a:lnTo>
                  <a:cubicBezTo>
                    <a:pt x="788019" y="674377"/>
                    <a:pt x="782427" y="644601"/>
                    <a:pt x="793805" y="618596"/>
                  </a:cubicBezTo>
                  <a:lnTo>
                    <a:pt x="795105" y="615671"/>
                  </a:lnTo>
                  <a:cubicBezTo>
                    <a:pt x="805833" y="590511"/>
                    <a:pt x="830538" y="574258"/>
                    <a:pt x="858038" y="574258"/>
                  </a:cubicBezTo>
                  <a:lnTo>
                    <a:pt x="914664" y="574258"/>
                  </a:lnTo>
                  <a:cubicBezTo>
                    <a:pt x="937418" y="574258"/>
                    <a:pt x="955946" y="555728"/>
                    <a:pt x="955946" y="532974"/>
                  </a:cubicBezTo>
                  <a:lnTo>
                    <a:pt x="955946" y="455089"/>
                  </a:lnTo>
                  <a:cubicBezTo>
                    <a:pt x="955946" y="432334"/>
                    <a:pt x="937418" y="413806"/>
                    <a:pt x="914664" y="413806"/>
                  </a:cubicBezTo>
                  <a:lnTo>
                    <a:pt x="862784" y="413806"/>
                  </a:lnTo>
                  <a:cubicBezTo>
                    <a:pt x="834698" y="413806"/>
                    <a:pt x="809018" y="396318"/>
                    <a:pt x="799006" y="370313"/>
                  </a:cubicBezTo>
                  <a:lnTo>
                    <a:pt x="796536" y="364071"/>
                  </a:lnTo>
                  <a:cubicBezTo>
                    <a:pt x="786134" y="338652"/>
                    <a:pt x="792049" y="309655"/>
                    <a:pt x="811683" y="290021"/>
                  </a:cubicBezTo>
                  <a:lnTo>
                    <a:pt x="848286" y="253419"/>
                  </a:lnTo>
                  <a:cubicBezTo>
                    <a:pt x="864344" y="237296"/>
                    <a:pt x="864344" y="211161"/>
                    <a:pt x="848286" y="195038"/>
                  </a:cubicBezTo>
                  <a:lnTo>
                    <a:pt x="793221" y="139972"/>
                  </a:lnTo>
                  <a:cubicBezTo>
                    <a:pt x="785418" y="132171"/>
                    <a:pt x="775082" y="127880"/>
                    <a:pt x="764030" y="127880"/>
                  </a:cubicBezTo>
                  <a:cubicBezTo>
                    <a:pt x="752976" y="127880"/>
                    <a:pt x="742640" y="132171"/>
                    <a:pt x="734839" y="139972"/>
                  </a:cubicBezTo>
                  <a:lnTo>
                    <a:pt x="700577" y="174234"/>
                  </a:lnTo>
                  <a:cubicBezTo>
                    <a:pt x="687834" y="187041"/>
                    <a:pt x="670085" y="194323"/>
                    <a:pt x="651883" y="194323"/>
                  </a:cubicBezTo>
                  <a:cubicBezTo>
                    <a:pt x="642585" y="194323"/>
                    <a:pt x="633614" y="192437"/>
                    <a:pt x="625162" y="188797"/>
                  </a:cubicBezTo>
                  <a:cubicBezTo>
                    <a:pt x="622302" y="187561"/>
                    <a:pt x="619505" y="186326"/>
                    <a:pt x="616645" y="185221"/>
                  </a:cubicBezTo>
                  <a:cubicBezTo>
                    <a:pt x="591030" y="174884"/>
                    <a:pt x="574517" y="150049"/>
                    <a:pt x="574517" y="121964"/>
                  </a:cubicBezTo>
                  <a:lnTo>
                    <a:pt x="574517" y="73594"/>
                  </a:lnTo>
                  <a:cubicBezTo>
                    <a:pt x="574517" y="50840"/>
                    <a:pt x="555989" y="32311"/>
                    <a:pt x="533235" y="32311"/>
                  </a:cubicBezTo>
                  <a:lnTo>
                    <a:pt x="455348" y="32311"/>
                  </a:lnTo>
                  <a:cubicBezTo>
                    <a:pt x="432593" y="32311"/>
                    <a:pt x="414066" y="50840"/>
                    <a:pt x="414066" y="73594"/>
                  </a:cubicBezTo>
                  <a:lnTo>
                    <a:pt x="414066" y="121964"/>
                  </a:lnTo>
                  <a:cubicBezTo>
                    <a:pt x="414066" y="150049"/>
                    <a:pt x="397552" y="174884"/>
                    <a:pt x="371938" y="185221"/>
                  </a:cubicBezTo>
                  <a:cubicBezTo>
                    <a:pt x="369077" y="186391"/>
                    <a:pt x="366216" y="187561"/>
                    <a:pt x="363421" y="188797"/>
                  </a:cubicBezTo>
                  <a:cubicBezTo>
                    <a:pt x="355034" y="192502"/>
                    <a:pt x="345998" y="194323"/>
                    <a:pt x="336700" y="194323"/>
                  </a:cubicBezTo>
                  <a:cubicBezTo>
                    <a:pt x="318562" y="194323"/>
                    <a:pt x="300814" y="186976"/>
                    <a:pt x="288005" y="174234"/>
                  </a:cubicBezTo>
                  <a:lnTo>
                    <a:pt x="253745" y="139972"/>
                  </a:lnTo>
                  <a:cubicBezTo>
                    <a:pt x="245942" y="132171"/>
                    <a:pt x="235541" y="127880"/>
                    <a:pt x="224553" y="127880"/>
                  </a:cubicBezTo>
                  <a:cubicBezTo>
                    <a:pt x="213501" y="127880"/>
                    <a:pt x="203165" y="132171"/>
                    <a:pt x="195362" y="139972"/>
                  </a:cubicBezTo>
                  <a:lnTo>
                    <a:pt x="140296" y="195038"/>
                  </a:lnTo>
                  <a:cubicBezTo>
                    <a:pt x="124238" y="211161"/>
                    <a:pt x="124238" y="237296"/>
                    <a:pt x="140296" y="253419"/>
                  </a:cubicBezTo>
                  <a:lnTo>
                    <a:pt x="176899" y="290021"/>
                  </a:lnTo>
                  <a:cubicBezTo>
                    <a:pt x="196533" y="309590"/>
                    <a:pt x="202449" y="338652"/>
                    <a:pt x="192046" y="364006"/>
                  </a:cubicBezTo>
                  <a:lnTo>
                    <a:pt x="189577" y="370248"/>
                  </a:lnTo>
                  <a:cubicBezTo>
                    <a:pt x="179499" y="396318"/>
                    <a:pt x="153885" y="413806"/>
                    <a:pt x="125734" y="413806"/>
                  </a:cubicBezTo>
                  <a:lnTo>
                    <a:pt x="73854" y="413806"/>
                  </a:lnTo>
                  <a:cubicBezTo>
                    <a:pt x="51099" y="413806"/>
                    <a:pt x="32571" y="432334"/>
                    <a:pt x="32571" y="455089"/>
                  </a:cubicBezTo>
                  <a:lnTo>
                    <a:pt x="32571" y="532974"/>
                  </a:lnTo>
                  <a:cubicBezTo>
                    <a:pt x="32571" y="555728"/>
                    <a:pt x="51099" y="574258"/>
                    <a:pt x="73854" y="574258"/>
                  </a:cubicBezTo>
                  <a:lnTo>
                    <a:pt x="130545" y="574258"/>
                  </a:lnTo>
                  <a:cubicBezTo>
                    <a:pt x="158045" y="574258"/>
                    <a:pt x="182750" y="590511"/>
                    <a:pt x="193478" y="615671"/>
                  </a:cubicBezTo>
                  <a:lnTo>
                    <a:pt x="194713" y="618596"/>
                  </a:lnTo>
                  <a:cubicBezTo>
                    <a:pt x="206090" y="644666"/>
                    <a:pt x="200498" y="674442"/>
                    <a:pt x="180410" y="694531"/>
                  </a:cubicBezTo>
                  <a:lnTo>
                    <a:pt x="140296" y="734644"/>
                  </a:lnTo>
                  <a:cubicBezTo>
                    <a:pt x="132495" y="742446"/>
                    <a:pt x="128205" y="752848"/>
                    <a:pt x="128205" y="763834"/>
                  </a:cubicBezTo>
                  <a:cubicBezTo>
                    <a:pt x="128205" y="774887"/>
                    <a:pt x="132495" y="785224"/>
                    <a:pt x="140296" y="793025"/>
                  </a:cubicBezTo>
                  <a:lnTo>
                    <a:pt x="195362" y="848091"/>
                  </a:lnTo>
                  <a:cubicBezTo>
                    <a:pt x="203165" y="855893"/>
                    <a:pt x="213501" y="860119"/>
                    <a:pt x="224553" y="860119"/>
                  </a:cubicBezTo>
                  <a:cubicBezTo>
                    <a:pt x="235606" y="860119"/>
                    <a:pt x="245942" y="855827"/>
                    <a:pt x="253745" y="848026"/>
                  </a:cubicBezTo>
                  <a:lnTo>
                    <a:pt x="296262" y="805508"/>
                  </a:lnTo>
                  <a:cubicBezTo>
                    <a:pt x="309069" y="792635"/>
                    <a:pt x="326234" y="785484"/>
                    <a:pt x="344502" y="785484"/>
                  </a:cubicBezTo>
                  <a:close/>
                </a:path>
              </a:pathLst>
            </a:custGeom>
            <a:grpFill/>
            <a:ln w="9525" cap="flat">
              <a:noFill/>
              <a:prstDash val="solid"/>
              <a:miter/>
            </a:ln>
          </p:spPr>
          <p:txBody>
            <a:bodyPr rtlCol="0" anchor="ctr"/>
            <a:lstStyle/>
            <a:p>
              <a:endParaRPr lang="en-US" sz="1000">
                <a:latin typeface="Century Gothic" panose="020B0502020202020204" pitchFamily="34" charset="0"/>
              </a:endParaRPr>
            </a:p>
          </p:txBody>
        </p:sp>
        <p:sp>
          <p:nvSpPr>
            <p:cNvPr id="16" name="Freeform: Shape 1549">
              <a:extLst>
                <a:ext uri="{FF2B5EF4-FFF2-40B4-BE49-F238E27FC236}">
                  <a16:creationId xmlns:a16="http://schemas.microsoft.com/office/drawing/2014/main" id="{DD17DEEE-BF97-C789-0F4A-2127825DBF87}"/>
                </a:ext>
              </a:extLst>
            </p:cNvPr>
            <p:cNvSpPr/>
            <p:nvPr/>
          </p:nvSpPr>
          <p:spPr>
            <a:xfrm>
              <a:off x="7268051" y="5017737"/>
              <a:ext cx="129709" cy="230945"/>
            </a:xfrm>
            <a:custGeom>
              <a:avLst/>
              <a:gdLst>
                <a:gd name="connsiteX0" fmla="*/ 179045 w 266552"/>
                <a:gd name="connsiteY0" fmla="*/ 474399 h 474593"/>
                <a:gd name="connsiteX1" fmla="*/ 133406 w 266552"/>
                <a:gd name="connsiteY1" fmla="*/ 455545 h 474593"/>
                <a:gd name="connsiteX2" fmla="*/ 114552 w 266552"/>
                <a:gd name="connsiteY2" fmla="*/ 409906 h 474593"/>
                <a:gd name="connsiteX3" fmla="*/ 133406 w 266552"/>
                <a:gd name="connsiteY3" fmla="*/ 364267 h 474593"/>
                <a:gd name="connsiteX4" fmla="*/ 178590 w 266552"/>
                <a:gd name="connsiteY4" fmla="*/ 345608 h 474593"/>
                <a:gd name="connsiteX5" fmla="*/ 204530 w 266552"/>
                <a:gd name="connsiteY5" fmla="*/ 351004 h 474593"/>
                <a:gd name="connsiteX6" fmla="*/ 209601 w 266552"/>
                <a:gd name="connsiteY6" fmla="*/ 353215 h 474593"/>
                <a:gd name="connsiteX7" fmla="*/ 212136 w 266552"/>
                <a:gd name="connsiteY7" fmla="*/ 348274 h 474593"/>
                <a:gd name="connsiteX8" fmla="*/ 172219 w 266552"/>
                <a:gd name="connsiteY8" fmla="*/ 95894 h 474593"/>
                <a:gd name="connsiteX9" fmla="*/ 18593 w 266552"/>
                <a:gd name="connsiteY9" fmla="*/ 32247 h 474593"/>
                <a:gd name="connsiteX10" fmla="*/ 4876 w 266552"/>
                <a:gd name="connsiteY10" fmla="*/ 18529 h 474593"/>
                <a:gd name="connsiteX11" fmla="*/ 18593 w 266552"/>
                <a:gd name="connsiteY11" fmla="*/ 4876 h 474593"/>
                <a:gd name="connsiteX12" fmla="*/ 191527 w 266552"/>
                <a:gd name="connsiteY12" fmla="*/ 76520 h 474593"/>
                <a:gd name="connsiteX13" fmla="*/ 234371 w 266552"/>
                <a:gd name="connsiteY13" fmla="*/ 364786 h 474593"/>
                <a:gd name="connsiteX14" fmla="*/ 232941 w 266552"/>
                <a:gd name="connsiteY14" fmla="*/ 366867 h 474593"/>
                <a:gd name="connsiteX15" fmla="*/ 230014 w 266552"/>
                <a:gd name="connsiteY15" fmla="*/ 370313 h 474593"/>
                <a:gd name="connsiteX16" fmla="*/ 232551 w 266552"/>
                <a:gd name="connsiteY16" fmla="*/ 374019 h 474593"/>
                <a:gd name="connsiteX17" fmla="*/ 243537 w 266552"/>
                <a:gd name="connsiteY17" fmla="*/ 409971 h 474593"/>
                <a:gd name="connsiteX18" fmla="*/ 224619 w 266552"/>
                <a:gd name="connsiteY18" fmla="*/ 455610 h 474593"/>
                <a:gd name="connsiteX19" fmla="*/ 179045 w 266552"/>
                <a:gd name="connsiteY19" fmla="*/ 474399 h 474593"/>
                <a:gd name="connsiteX20" fmla="*/ 179045 w 266552"/>
                <a:gd name="connsiteY20" fmla="*/ 372784 h 474593"/>
                <a:gd name="connsiteX21" fmla="*/ 152780 w 266552"/>
                <a:gd name="connsiteY21" fmla="*/ 383640 h 474593"/>
                <a:gd name="connsiteX22" fmla="*/ 152780 w 266552"/>
                <a:gd name="connsiteY22" fmla="*/ 436171 h 474593"/>
                <a:gd name="connsiteX23" fmla="*/ 179045 w 266552"/>
                <a:gd name="connsiteY23" fmla="*/ 447028 h 474593"/>
                <a:gd name="connsiteX24" fmla="*/ 205311 w 266552"/>
                <a:gd name="connsiteY24" fmla="*/ 436171 h 474593"/>
                <a:gd name="connsiteX25" fmla="*/ 216167 w 266552"/>
                <a:gd name="connsiteY25" fmla="*/ 409906 h 474593"/>
                <a:gd name="connsiteX26" fmla="*/ 205311 w 266552"/>
                <a:gd name="connsiteY26" fmla="*/ 383640 h 474593"/>
                <a:gd name="connsiteX27" fmla="*/ 179045 w 266552"/>
                <a:gd name="connsiteY27" fmla="*/ 372784 h 47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6552" h="474593">
                  <a:moveTo>
                    <a:pt x="179045" y="474399"/>
                  </a:moveTo>
                  <a:cubicBezTo>
                    <a:pt x="161816" y="474399"/>
                    <a:pt x="145563" y="467702"/>
                    <a:pt x="133406" y="455545"/>
                  </a:cubicBezTo>
                  <a:cubicBezTo>
                    <a:pt x="121248" y="443387"/>
                    <a:pt x="114552" y="427199"/>
                    <a:pt x="114552" y="409906"/>
                  </a:cubicBezTo>
                  <a:cubicBezTo>
                    <a:pt x="114552" y="392677"/>
                    <a:pt x="121248" y="376424"/>
                    <a:pt x="133406" y="364267"/>
                  </a:cubicBezTo>
                  <a:cubicBezTo>
                    <a:pt x="145433" y="352239"/>
                    <a:pt x="161492" y="345608"/>
                    <a:pt x="178590" y="345608"/>
                  </a:cubicBezTo>
                  <a:cubicBezTo>
                    <a:pt x="187432" y="345608"/>
                    <a:pt x="196338" y="347494"/>
                    <a:pt x="204530" y="351004"/>
                  </a:cubicBezTo>
                  <a:lnTo>
                    <a:pt x="209601" y="353215"/>
                  </a:lnTo>
                  <a:lnTo>
                    <a:pt x="212136" y="348274"/>
                  </a:lnTo>
                  <a:cubicBezTo>
                    <a:pt x="255175" y="264212"/>
                    <a:pt x="239117" y="162792"/>
                    <a:pt x="172219" y="95894"/>
                  </a:cubicBezTo>
                  <a:cubicBezTo>
                    <a:pt x="131195" y="54871"/>
                    <a:pt x="76650" y="32247"/>
                    <a:pt x="18593" y="32247"/>
                  </a:cubicBezTo>
                  <a:cubicBezTo>
                    <a:pt x="11052" y="32247"/>
                    <a:pt x="4876" y="26135"/>
                    <a:pt x="4876" y="18529"/>
                  </a:cubicBezTo>
                  <a:cubicBezTo>
                    <a:pt x="4876" y="10988"/>
                    <a:pt x="10987" y="4876"/>
                    <a:pt x="18593" y="4876"/>
                  </a:cubicBezTo>
                  <a:cubicBezTo>
                    <a:pt x="83931" y="4876"/>
                    <a:pt x="145368" y="30296"/>
                    <a:pt x="191527" y="76520"/>
                  </a:cubicBezTo>
                  <a:cubicBezTo>
                    <a:pt x="268308" y="153301"/>
                    <a:pt x="285470" y="269088"/>
                    <a:pt x="234371" y="364786"/>
                  </a:cubicBezTo>
                  <a:cubicBezTo>
                    <a:pt x="233981" y="365502"/>
                    <a:pt x="233525" y="366217"/>
                    <a:pt x="232941" y="366867"/>
                  </a:cubicBezTo>
                  <a:lnTo>
                    <a:pt x="230014" y="370313"/>
                  </a:lnTo>
                  <a:lnTo>
                    <a:pt x="232551" y="374019"/>
                  </a:lnTo>
                  <a:cubicBezTo>
                    <a:pt x="239766" y="384616"/>
                    <a:pt x="243537" y="397033"/>
                    <a:pt x="243537" y="409971"/>
                  </a:cubicBezTo>
                  <a:cubicBezTo>
                    <a:pt x="243537" y="427199"/>
                    <a:pt x="236841" y="443387"/>
                    <a:pt x="224619" y="455610"/>
                  </a:cubicBezTo>
                  <a:cubicBezTo>
                    <a:pt x="212461" y="467702"/>
                    <a:pt x="196273" y="474399"/>
                    <a:pt x="179045" y="474399"/>
                  </a:cubicBezTo>
                  <a:close/>
                  <a:moveTo>
                    <a:pt x="179045" y="372784"/>
                  </a:moveTo>
                  <a:cubicBezTo>
                    <a:pt x="169098" y="372784"/>
                    <a:pt x="159802" y="376619"/>
                    <a:pt x="152780" y="383640"/>
                  </a:cubicBezTo>
                  <a:cubicBezTo>
                    <a:pt x="138282" y="398138"/>
                    <a:pt x="138282" y="421673"/>
                    <a:pt x="152780" y="436171"/>
                  </a:cubicBezTo>
                  <a:cubicBezTo>
                    <a:pt x="159802" y="443192"/>
                    <a:pt x="169098" y="447028"/>
                    <a:pt x="179045" y="447028"/>
                  </a:cubicBezTo>
                  <a:cubicBezTo>
                    <a:pt x="188992" y="447028"/>
                    <a:pt x="198289" y="443192"/>
                    <a:pt x="205311" y="436171"/>
                  </a:cubicBezTo>
                  <a:cubicBezTo>
                    <a:pt x="212331" y="429149"/>
                    <a:pt x="216167" y="419788"/>
                    <a:pt x="216167" y="409906"/>
                  </a:cubicBezTo>
                  <a:cubicBezTo>
                    <a:pt x="216167" y="400024"/>
                    <a:pt x="212331" y="390662"/>
                    <a:pt x="205311" y="383640"/>
                  </a:cubicBezTo>
                  <a:cubicBezTo>
                    <a:pt x="198289" y="376684"/>
                    <a:pt x="188927" y="372784"/>
                    <a:pt x="179045" y="372784"/>
                  </a:cubicBezTo>
                  <a:close/>
                </a:path>
              </a:pathLst>
            </a:custGeom>
            <a:grpFill/>
            <a:ln w="9525" cap="flat">
              <a:noFill/>
              <a:prstDash val="solid"/>
              <a:miter/>
            </a:ln>
          </p:spPr>
          <p:txBody>
            <a:bodyPr rtlCol="0" anchor="ctr"/>
            <a:lstStyle/>
            <a:p>
              <a:endParaRPr lang="en-US" sz="1000">
                <a:latin typeface="Century Gothic" panose="020B0502020202020204" pitchFamily="34" charset="0"/>
              </a:endParaRPr>
            </a:p>
          </p:txBody>
        </p:sp>
        <p:sp>
          <p:nvSpPr>
            <p:cNvPr id="17" name="Freeform: Shape 1550">
              <a:extLst>
                <a:ext uri="{FF2B5EF4-FFF2-40B4-BE49-F238E27FC236}">
                  <a16:creationId xmlns:a16="http://schemas.microsoft.com/office/drawing/2014/main" id="{9B91EC4C-1379-CBAD-35AD-3B5180020437}"/>
                </a:ext>
              </a:extLst>
            </p:cNvPr>
            <p:cNvSpPr/>
            <p:nvPr/>
          </p:nvSpPr>
          <p:spPr>
            <a:xfrm>
              <a:off x="7155522" y="5025931"/>
              <a:ext cx="129709" cy="234109"/>
            </a:xfrm>
            <a:custGeom>
              <a:avLst/>
              <a:gdLst>
                <a:gd name="connsiteX0" fmla="*/ 249840 w 266552"/>
                <a:gd name="connsiteY0" fmla="*/ 477258 h 481094"/>
                <a:gd name="connsiteX1" fmla="*/ 76907 w 266552"/>
                <a:gd name="connsiteY1" fmla="*/ 405614 h 481094"/>
                <a:gd name="connsiteX2" fmla="*/ 34063 w 266552"/>
                <a:gd name="connsiteY2" fmla="*/ 117413 h 481094"/>
                <a:gd name="connsiteX3" fmla="*/ 35363 w 266552"/>
                <a:gd name="connsiteY3" fmla="*/ 115398 h 481094"/>
                <a:gd name="connsiteX4" fmla="*/ 38225 w 266552"/>
                <a:gd name="connsiteY4" fmla="*/ 111822 h 481094"/>
                <a:gd name="connsiteX5" fmla="*/ 35428 w 266552"/>
                <a:gd name="connsiteY5" fmla="*/ 108181 h 481094"/>
                <a:gd name="connsiteX6" fmla="*/ 40955 w 266552"/>
                <a:gd name="connsiteY6" fmla="*/ 23729 h 481094"/>
                <a:gd name="connsiteX7" fmla="*/ 86594 w 266552"/>
                <a:gd name="connsiteY7" fmla="*/ 4876 h 481094"/>
                <a:gd name="connsiteX8" fmla="*/ 132233 w 266552"/>
                <a:gd name="connsiteY8" fmla="*/ 23729 h 481094"/>
                <a:gd name="connsiteX9" fmla="*/ 151086 w 266552"/>
                <a:gd name="connsiteY9" fmla="*/ 69368 h 481094"/>
                <a:gd name="connsiteX10" fmla="*/ 132233 w 266552"/>
                <a:gd name="connsiteY10" fmla="*/ 115007 h 481094"/>
                <a:gd name="connsiteX11" fmla="*/ 86659 w 266552"/>
                <a:gd name="connsiteY11" fmla="*/ 133861 h 481094"/>
                <a:gd name="connsiteX12" fmla="*/ 64360 w 266552"/>
                <a:gd name="connsiteY12" fmla="*/ 129765 h 481094"/>
                <a:gd name="connsiteX13" fmla="*/ 59484 w 266552"/>
                <a:gd name="connsiteY13" fmla="*/ 127945 h 481094"/>
                <a:gd name="connsiteX14" fmla="*/ 57078 w 266552"/>
                <a:gd name="connsiteY14" fmla="*/ 132560 h 481094"/>
                <a:gd name="connsiteX15" fmla="*/ 96346 w 266552"/>
                <a:gd name="connsiteY15" fmla="*/ 386305 h 481094"/>
                <a:gd name="connsiteX16" fmla="*/ 249970 w 266552"/>
                <a:gd name="connsiteY16" fmla="*/ 449953 h 481094"/>
                <a:gd name="connsiteX17" fmla="*/ 263624 w 266552"/>
                <a:gd name="connsiteY17" fmla="*/ 463605 h 481094"/>
                <a:gd name="connsiteX18" fmla="*/ 249840 w 266552"/>
                <a:gd name="connsiteY18" fmla="*/ 477258 h 481094"/>
                <a:gd name="connsiteX19" fmla="*/ 86529 w 266552"/>
                <a:gd name="connsiteY19" fmla="*/ 32246 h 481094"/>
                <a:gd name="connsiteX20" fmla="*/ 60264 w 266552"/>
                <a:gd name="connsiteY20" fmla="*/ 43103 h 481094"/>
                <a:gd name="connsiteX21" fmla="*/ 60264 w 266552"/>
                <a:gd name="connsiteY21" fmla="*/ 95633 h 481094"/>
                <a:gd name="connsiteX22" fmla="*/ 86529 w 266552"/>
                <a:gd name="connsiteY22" fmla="*/ 106491 h 481094"/>
                <a:gd name="connsiteX23" fmla="*/ 112794 w 266552"/>
                <a:gd name="connsiteY23" fmla="*/ 95633 h 481094"/>
                <a:gd name="connsiteX24" fmla="*/ 123651 w 266552"/>
                <a:gd name="connsiteY24" fmla="*/ 69368 h 481094"/>
                <a:gd name="connsiteX25" fmla="*/ 112794 w 266552"/>
                <a:gd name="connsiteY25" fmla="*/ 43103 h 481094"/>
                <a:gd name="connsiteX26" fmla="*/ 86529 w 266552"/>
                <a:gd name="connsiteY26" fmla="*/ 32246 h 48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6552" h="481094">
                  <a:moveTo>
                    <a:pt x="249840" y="477258"/>
                  </a:moveTo>
                  <a:cubicBezTo>
                    <a:pt x="184504" y="477258"/>
                    <a:pt x="123065" y="451839"/>
                    <a:pt x="76907" y="405614"/>
                  </a:cubicBezTo>
                  <a:cubicBezTo>
                    <a:pt x="127" y="328834"/>
                    <a:pt x="-17101" y="213046"/>
                    <a:pt x="34063" y="117413"/>
                  </a:cubicBezTo>
                  <a:cubicBezTo>
                    <a:pt x="34454" y="116698"/>
                    <a:pt x="34844" y="116048"/>
                    <a:pt x="35363" y="115398"/>
                  </a:cubicBezTo>
                  <a:lnTo>
                    <a:pt x="38225" y="111822"/>
                  </a:lnTo>
                  <a:lnTo>
                    <a:pt x="35428" y="108181"/>
                  </a:lnTo>
                  <a:cubicBezTo>
                    <a:pt x="15990" y="82631"/>
                    <a:pt x="18396" y="46354"/>
                    <a:pt x="40955" y="23729"/>
                  </a:cubicBezTo>
                  <a:cubicBezTo>
                    <a:pt x="53112" y="11572"/>
                    <a:pt x="69301" y="4876"/>
                    <a:pt x="86594" y="4876"/>
                  </a:cubicBezTo>
                  <a:cubicBezTo>
                    <a:pt x="103822" y="4876"/>
                    <a:pt x="120075" y="11572"/>
                    <a:pt x="132233" y="23729"/>
                  </a:cubicBezTo>
                  <a:cubicBezTo>
                    <a:pt x="144390" y="35886"/>
                    <a:pt x="151086" y="52075"/>
                    <a:pt x="151086" y="69368"/>
                  </a:cubicBezTo>
                  <a:cubicBezTo>
                    <a:pt x="151086" y="86597"/>
                    <a:pt x="144390" y="102850"/>
                    <a:pt x="132233" y="115007"/>
                  </a:cubicBezTo>
                  <a:cubicBezTo>
                    <a:pt x="120075" y="127165"/>
                    <a:pt x="103887" y="133861"/>
                    <a:pt x="86659" y="133861"/>
                  </a:cubicBezTo>
                  <a:cubicBezTo>
                    <a:pt x="79182" y="133861"/>
                    <a:pt x="71706" y="132496"/>
                    <a:pt x="64360" y="129765"/>
                  </a:cubicBezTo>
                  <a:lnTo>
                    <a:pt x="59484" y="127945"/>
                  </a:lnTo>
                  <a:lnTo>
                    <a:pt x="57078" y="132560"/>
                  </a:lnTo>
                  <a:cubicBezTo>
                    <a:pt x="13194" y="216947"/>
                    <a:pt x="28992" y="318952"/>
                    <a:pt x="96346" y="386305"/>
                  </a:cubicBezTo>
                  <a:cubicBezTo>
                    <a:pt x="137369" y="427329"/>
                    <a:pt x="191914" y="449953"/>
                    <a:pt x="249970" y="449953"/>
                  </a:cubicBezTo>
                  <a:cubicBezTo>
                    <a:pt x="257513" y="449953"/>
                    <a:pt x="263624" y="456064"/>
                    <a:pt x="263624" y="463605"/>
                  </a:cubicBezTo>
                  <a:cubicBezTo>
                    <a:pt x="263493" y="471082"/>
                    <a:pt x="257383" y="477258"/>
                    <a:pt x="249840" y="477258"/>
                  </a:cubicBezTo>
                  <a:close/>
                  <a:moveTo>
                    <a:pt x="86529" y="32246"/>
                  </a:moveTo>
                  <a:cubicBezTo>
                    <a:pt x="76582" y="32246"/>
                    <a:pt x="67285" y="36082"/>
                    <a:pt x="60264" y="43103"/>
                  </a:cubicBezTo>
                  <a:cubicBezTo>
                    <a:pt x="45766" y="57601"/>
                    <a:pt x="45766" y="81136"/>
                    <a:pt x="60264" y="95633"/>
                  </a:cubicBezTo>
                  <a:cubicBezTo>
                    <a:pt x="67285" y="102655"/>
                    <a:pt x="76582" y="106491"/>
                    <a:pt x="86529" y="106491"/>
                  </a:cubicBezTo>
                  <a:cubicBezTo>
                    <a:pt x="96476" y="106491"/>
                    <a:pt x="105773" y="102655"/>
                    <a:pt x="112794" y="95633"/>
                  </a:cubicBezTo>
                  <a:cubicBezTo>
                    <a:pt x="119815" y="88612"/>
                    <a:pt x="123651" y="79315"/>
                    <a:pt x="123651" y="69368"/>
                  </a:cubicBezTo>
                  <a:cubicBezTo>
                    <a:pt x="123651" y="59421"/>
                    <a:pt x="119815" y="50125"/>
                    <a:pt x="112794" y="43103"/>
                  </a:cubicBezTo>
                  <a:cubicBezTo>
                    <a:pt x="105838" y="36082"/>
                    <a:pt x="96476" y="32246"/>
                    <a:pt x="86529" y="32246"/>
                  </a:cubicBezTo>
                  <a:close/>
                </a:path>
              </a:pathLst>
            </a:custGeom>
            <a:grpFill/>
            <a:ln w="9525" cap="flat">
              <a:noFill/>
              <a:prstDash val="solid"/>
              <a:miter/>
            </a:ln>
          </p:spPr>
          <p:txBody>
            <a:bodyPr rtlCol="0" anchor="ctr"/>
            <a:lstStyle/>
            <a:p>
              <a:endParaRPr lang="en-US" sz="1000">
                <a:latin typeface="Century Gothic" panose="020B0502020202020204" pitchFamily="34" charset="0"/>
              </a:endParaRPr>
            </a:p>
          </p:txBody>
        </p:sp>
      </p:grpSp>
      <p:grpSp>
        <p:nvGrpSpPr>
          <p:cNvPr id="39" name="Group 38">
            <a:extLst>
              <a:ext uri="{FF2B5EF4-FFF2-40B4-BE49-F238E27FC236}">
                <a16:creationId xmlns:a16="http://schemas.microsoft.com/office/drawing/2014/main" id="{583DB98A-1DAB-ED40-7D66-85A361502F87}"/>
              </a:ext>
            </a:extLst>
          </p:cNvPr>
          <p:cNvGrpSpPr/>
          <p:nvPr/>
        </p:nvGrpSpPr>
        <p:grpSpPr>
          <a:xfrm>
            <a:off x="3373532" y="4938201"/>
            <a:ext cx="508488" cy="508435"/>
            <a:chOff x="4178098" y="4799288"/>
            <a:chExt cx="616118" cy="616054"/>
          </a:xfrm>
          <a:solidFill>
            <a:schemeClr val="bg1"/>
          </a:solidFill>
        </p:grpSpPr>
        <p:sp>
          <p:nvSpPr>
            <p:cNvPr id="18" name="Freeform: Shape 1551">
              <a:extLst>
                <a:ext uri="{FF2B5EF4-FFF2-40B4-BE49-F238E27FC236}">
                  <a16:creationId xmlns:a16="http://schemas.microsoft.com/office/drawing/2014/main" id="{269B1996-983E-7C17-2FEA-E2CCC5261AB3}"/>
                </a:ext>
              </a:extLst>
            </p:cNvPr>
            <p:cNvSpPr/>
            <p:nvPr/>
          </p:nvSpPr>
          <p:spPr>
            <a:xfrm>
              <a:off x="4296228" y="4940924"/>
              <a:ext cx="357491" cy="360654"/>
            </a:xfrm>
            <a:custGeom>
              <a:avLst/>
              <a:gdLst>
                <a:gd name="connsiteX0" fmla="*/ 177290 w 734643"/>
                <a:gd name="connsiteY0" fmla="*/ 742446 h 741145"/>
                <a:gd name="connsiteX1" fmla="*/ 166432 w 734643"/>
                <a:gd name="connsiteY1" fmla="*/ 737959 h 741145"/>
                <a:gd name="connsiteX2" fmla="*/ 9427 w 734643"/>
                <a:gd name="connsiteY2" fmla="*/ 580954 h 741145"/>
                <a:gd name="connsiteX3" fmla="*/ 4876 w 734643"/>
                <a:gd name="connsiteY3" fmla="*/ 570032 h 741145"/>
                <a:gd name="connsiteX4" fmla="*/ 9427 w 734643"/>
                <a:gd name="connsiteY4" fmla="*/ 559174 h 741145"/>
                <a:gd name="connsiteX5" fmla="*/ 75480 w 734643"/>
                <a:gd name="connsiteY5" fmla="*/ 493057 h 741145"/>
                <a:gd name="connsiteX6" fmla="*/ 75415 w 734643"/>
                <a:gd name="connsiteY6" fmla="*/ 490586 h 741145"/>
                <a:gd name="connsiteX7" fmla="*/ 71774 w 734643"/>
                <a:gd name="connsiteY7" fmla="*/ 419852 h 741145"/>
                <a:gd name="connsiteX8" fmla="*/ 71708 w 734643"/>
                <a:gd name="connsiteY8" fmla="*/ 419072 h 741145"/>
                <a:gd name="connsiteX9" fmla="*/ 142638 w 734643"/>
                <a:gd name="connsiteY9" fmla="*/ 106556 h 741145"/>
                <a:gd name="connsiteX10" fmla="*/ 388126 w 734643"/>
                <a:gd name="connsiteY10" fmla="*/ 4876 h 741145"/>
                <a:gd name="connsiteX11" fmla="*/ 633614 w 734643"/>
                <a:gd name="connsiteY11" fmla="*/ 106556 h 741145"/>
                <a:gd name="connsiteX12" fmla="*/ 735294 w 734643"/>
                <a:gd name="connsiteY12" fmla="*/ 352044 h 741145"/>
                <a:gd name="connsiteX13" fmla="*/ 633549 w 734643"/>
                <a:gd name="connsiteY13" fmla="*/ 597467 h 741145"/>
                <a:gd name="connsiteX14" fmla="*/ 394627 w 734643"/>
                <a:gd name="connsiteY14" fmla="*/ 675353 h 741145"/>
                <a:gd name="connsiteX15" fmla="*/ 313037 w 734643"/>
                <a:gd name="connsiteY15" fmla="*/ 672622 h 741145"/>
                <a:gd name="connsiteX16" fmla="*/ 257646 w 734643"/>
                <a:gd name="connsiteY16" fmla="*/ 670412 h 741145"/>
                <a:gd name="connsiteX17" fmla="*/ 255110 w 734643"/>
                <a:gd name="connsiteY17" fmla="*/ 670347 h 741145"/>
                <a:gd name="connsiteX18" fmla="*/ 188277 w 734643"/>
                <a:gd name="connsiteY18" fmla="*/ 737895 h 741145"/>
                <a:gd name="connsiteX19" fmla="*/ 177290 w 734643"/>
                <a:gd name="connsiteY19" fmla="*/ 742446 h 741145"/>
                <a:gd name="connsiteX20" fmla="*/ 388191 w 734643"/>
                <a:gd name="connsiteY20" fmla="*/ 35627 h 741145"/>
                <a:gd name="connsiteX21" fmla="*/ 164482 w 734643"/>
                <a:gd name="connsiteY21" fmla="*/ 128335 h 741145"/>
                <a:gd name="connsiteX22" fmla="*/ 102525 w 734643"/>
                <a:gd name="connsiteY22" fmla="*/ 416341 h 741145"/>
                <a:gd name="connsiteX23" fmla="*/ 106361 w 734643"/>
                <a:gd name="connsiteY23" fmla="*/ 499428 h 741145"/>
                <a:gd name="connsiteX24" fmla="*/ 101874 w 734643"/>
                <a:gd name="connsiteY24" fmla="*/ 510285 h 741145"/>
                <a:gd name="connsiteX25" fmla="*/ 42193 w 734643"/>
                <a:gd name="connsiteY25" fmla="*/ 570097 h 741145"/>
                <a:gd name="connsiteX26" fmla="*/ 177354 w 734643"/>
                <a:gd name="connsiteY26" fmla="*/ 705193 h 741145"/>
                <a:gd name="connsiteX27" fmla="*/ 237816 w 734643"/>
                <a:gd name="connsiteY27" fmla="*/ 644081 h 741145"/>
                <a:gd name="connsiteX28" fmla="*/ 248804 w 734643"/>
                <a:gd name="connsiteY28" fmla="*/ 639531 h 741145"/>
                <a:gd name="connsiteX29" fmla="*/ 314532 w 734643"/>
                <a:gd name="connsiteY29" fmla="*/ 641871 h 741145"/>
                <a:gd name="connsiteX30" fmla="*/ 315182 w 734643"/>
                <a:gd name="connsiteY30" fmla="*/ 641936 h 741145"/>
                <a:gd name="connsiteX31" fmla="*/ 394692 w 734643"/>
                <a:gd name="connsiteY31" fmla="*/ 644601 h 741145"/>
                <a:gd name="connsiteX32" fmla="*/ 611835 w 734643"/>
                <a:gd name="connsiteY32" fmla="*/ 575753 h 741145"/>
                <a:gd name="connsiteX33" fmla="*/ 704543 w 734643"/>
                <a:gd name="connsiteY33" fmla="*/ 352109 h 741145"/>
                <a:gd name="connsiteX34" fmla="*/ 611900 w 734643"/>
                <a:gd name="connsiteY34" fmla="*/ 128401 h 741145"/>
                <a:gd name="connsiteX35" fmla="*/ 388191 w 734643"/>
                <a:gd name="connsiteY35" fmla="*/ 35627 h 74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34643" h="741145">
                  <a:moveTo>
                    <a:pt x="177290" y="742446"/>
                  </a:moveTo>
                  <a:cubicBezTo>
                    <a:pt x="173194" y="742446"/>
                    <a:pt x="169293" y="740820"/>
                    <a:pt x="166432" y="737959"/>
                  </a:cubicBezTo>
                  <a:lnTo>
                    <a:pt x="9427" y="580954"/>
                  </a:lnTo>
                  <a:cubicBezTo>
                    <a:pt x="6501" y="578028"/>
                    <a:pt x="4876" y="574128"/>
                    <a:pt x="4876" y="570032"/>
                  </a:cubicBezTo>
                  <a:cubicBezTo>
                    <a:pt x="4876" y="565936"/>
                    <a:pt x="6501" y="562100"/>
                    <a:pt x="9427" y="559174"/>
                  </a:cubicBezTo>
                  <a:lnTo>
                    <a:pt x="75480" y="493057"/>
                  </a:lnTo>
                  <a:lnTo>
                    <a:pt x="75415" y="490586"/>
                  </a:lnTo>
                  <a:cubicBezTo>
                    <a:pt x="75089" y="468222"/>
                    <a:pt x="73464" y="444687"/>
                    <a:pt x="71774" y="419852"/>
                  </a:cubicBezTo>
                  <a:lnTo>
                    <a:pt x="71708" y="419072"/>
                  </a:lnTo>
                  <a:cubicBezTo>
                    <a:pt x="64557" y="312907"/>
                    <a:pt x="56496" y="192697"/>
                    <a:pt x="142638" y="106556"/>
                  </a:cubicBezTo>
                  <a:cubicBezTo>
                    <a:pt x="208171" y="40958"/>
                    <a:pt x="295352" y="4876"/>
                    <a:pt x="388126" y="4876"/>
                  </a:cubicBezTo>
                  <a:cubicBezTo>
                    <a:pt x="480834" y="4876"/>
                    <a:pt x="568016" y="40958"/>
                    <a:pt x="633614" y="106556"/>
                  </a:cubicBezTo>
                  <a:cubicBezTo>
                    <a:pt x="699147" y="172089"/>
                    <a:pt x="735294" y="259271"/>
                    <a:pt x="735294" y="352044"/>
                  </a:cubicBezTo>
                  <a:cubicBezTo>
                    <a:pt x="735294" y="444752"/>
                    <a:pt x="699147" y="531934"/>
                    <a:pt x="633549" y="597467"/>
                  </a:cubicBezTo>
                  <a:cubicBezTo>
                    <a:pt x="564570" y="666510"/>
                    <a:pt x="469652" y="675353"/>
                    <a:pt x="394627" y="675353"/>
                  </a:cubicBezTo>
                  <a:cubicBezTo>
                    <a:pt x="365567" y="675353"/>
                    <a:pt x="336441" y="673857"/>
                    <a:pt x="313037" y="672622"/>
                  </a:cubicBezTo>
                  <a:cubicBezTo>
                    <a:pt x="292947" y="671582"/>
                    <a:pt x="274419" y="670606"/>
                    <a:pt x="257646" y="670412"/>
                  </a:cubicBezTo>
                  <a:lnTo>
                    <a:pt x="255110" y="670347"/>
                  </a:lnTo>
                  <a:lnTo>
                    <a:pt x="188277" y="737895"/>
                  </a:lnTo>
                  <a:cubicBezTo>
                    <a:pt x="185676" y="740495"/>
                    <a:pt x="182166" y="741991"/>
                    <a:pt x="177290" y="742446"/>
                  </a:cubicBezTo>
                  <a:close/>
                  <a:moveTo>
                    <a:pt x="388191" y="35627"/>
                  </a:moveTo>
                  <a:cubicBezTo>
                    <a:pt x="303674" y="35627"/>
                    <a:pt x="224229" y="68523"/>
                    <a:pt x="164482" y="128335"/>
                  </a:cubicBezTo>
                  <a:cubicBezTo>
                    <a:pt x="88287" y="204595"/>
                    <a:pt x="95503" y="312191"/>
                    <a:pt x="102525" y="416341"/>
                  </a:cubicBezTo>
                  <a:cubicBezTo>
                    <a:pt x="104345" y="442477"/>
                    <a:pt x="106361" y="471993"/>
                    <a:pt x="106361" y="499428"/>
                  </a:cubicBezTo>
                  <a:cubicBezTo>
                    <a:pt x="106361" y="503524"/>
                    <a:pt x="104801" y="507424"/>
                    <a:pt x="101874" y="510285"/>
                  </a:cubicBezTo>
                  <a:lnTo>
                    <a:pt x="42193" y="570097"/>
                  </a:lnTo>
                  <a:lnTo>
                    <a:pt x="177354" y="705193"/>
                  </a:lnTo>
                  <a:lnTo>
                    <a:pt x="237816" y="644081"/>
                  </a:lnTo>
                  <a:cubicBezTo>
                    <a:pt x="240742" y="641156"/>
                    <a:pt x="244643" y="639531"/>
                    <a:pt x="248804" y="639531"/>
                  </a:cubicBezTo>
                  <a:cubicBezTo>
                    <a:pt x="269412" y="639531"/>
                    <a:pt x="291322" y="640635"/>
                    <a:pt x="314532" y="641871"/>
                  </a:cubicBezTo>
                  <a:lnTo>
                    <a:pt x="315182" y="641936"/>
                  </a:lnTo>
                  <a:cubicBezTo>
                    <a:pt x="341057" y="643236"/>
                    <a:pt x="367777" y="644601"/>
                    <a:pt x="394692" y="644601"/>
                  </a:cubicBezTo>
                  <a:cubicBezTo>
                    <a:pt x="463736" y="644601"/>
                    <a:pt x="550788" y="636800"/>
                    <a:pt x="611835" y="575753"/>
                  </a:cubicBezTo>
                  <a:cubicBezTo>
                    <a:pt x="671581" y="515941"/>
                    <a:pt x="704543" y="436560"/>
                    <a:pt x="704543" y="352109"/>
                  </a:cubicBezTo>
                  <a:cubicBezTo>
                    <a:pt x="704543" y="267592"/>
                    <a:pt x="671646" y="188147"/>
                    <a:pt x="611900" y="128401"/>
                  </a:cubicBezTo>
                  <a:cubicBezTo>
                    <a:pt x="552023" y="68523"/>
                    <a:pt x="472642" y="35627"/>
                    <a:pt x="388191" y="35627"/>
                  </a:cubicBez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19" name="Freeform: Shape 1552">
              <a:extLst>
                <a:ext uri="{FF2B5EF4-FFF2-40B4-BE49-F238E27FC236}">
                  <a16:creationId xmlns:a16="http://schemas.microsoft.com/office/drawing/2014/main" id="{F089D6B2-E5DD-64EA-E463-8571F13E41E8}"/>
                </a:ext>
              </a:extLst>
            </p:cNvPr>
            <p:cNvSpPr/>
            <p:nvPr/>
          </p:nvSpPr>
          <p:spPr>
            <a:xfrm>
              <a:off x="4269052" y="5290347"/>
              <a:ext cx="34800" cy="37963"/>
            </a:xfrm>
            <a:custGeom>
              <a:avLst/>
              <a:gdLst>
                <a:gd name="connsiteX0" fmla="*/ 57666 w 71514"/>
                <a:gd name="connsiteY0" fmla="*/ 73139 h 78015"/>
                <a:gd name="connsiteX1" fmla="*/ 46810 w 71514"/>
                <a:gd name="connsiteY1" fmla="*/ 68589 h 78015"/>
                <a:gd name="connsiteX2" fmla="*/ 9362 w 71514"/>
                <a:gd name="connsiteY2" fmla="*/ 31206 h 78015"/>
                <a:gd name="connsiteX3" fmla="*/ 4876 w 71514"/>
                <a:gd name="connsiteY3" fmla="*/ 20284 h 78015"/>
                <a:gd name="connsiteX4" fmla="*/ 9362 w 71514"/>
                <a:gd name="connsiteY4" fmla="*/ 9361 h 78015"/>
                <a:gd name="connsiteX5" fmla="*/ 20220 w 71514"/>
                <a:gd name="connsiteY5" fmla="*/ 4876 h 78015"/>
                <a:gd name="connsiteX6" fmla="*/ 31141 w 71514"/>
                <a:gd name="connsiteY6" fmla="*/ 9361 h 78015"/>
                <a:gd name="connsiteX7" fmla="*/ 68589 w 71514"/>
                <a:gd name="connsiteY7" fmla="*/ 46809 h 78015"/>
                <a:gd name="connsiteX8" fmla="*/ 68589 w 71514"/>
                <a:gd name="connsiteY8" fmla="*/ 68589 h 78015"/>
                <a:gd name="connsiteX9" fmla="*/ 57666 w 71514"/>
                <a:gd name="connsiteY9" fmla="*/ 73139 h 7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14" h="78015">
                  <a:moveTo>
                    <a:pt x="57666" y="73139"/>
                  </a:moveTo>
                  <a:cubicBezTo>
                    <a:pt x="53571" y="73139"/>
                    <a:pt x="49670" y="71514"/>
                    <a:pt x="46810" y="68589"/>
                  </a:cubicBezTo>
                  <a:lnTo>
                    <a:pt x="9362" y="31206"/>
                  </a:lnTo>
                  <a:cubicBezTo>
                    <a:pt x="6437" y="28280"/>
                    <a:pt x="4876" y="24445"/>
                    <a:pt x="4876" y="20284"/>
                  </a:cubicBezTo>
                  <a:cubicBezTo>
                    <a:pt x="4876" y="16123"/>
                    <a:pt x="6501" y="12288"/>
                    <a:pt x="9362" y="9361"/>
                  </a:cubicBezTo>
                  <a:cubicBezTo>
                    <a:pt x="12288" y="6436"/>
                    <a:pt x="16124" y="4876"/>
                    <a:pt x="20220" y="4876"/>
                  </a:cubicBezTo>
                  <a:cubicBezTo>
                    <a:pt x="24315" y="4876"/>
                    <a:pt x="28216" y="6501"/>
                    <a:pt x="31141" y="9361"/>
                  </a:cubicBezTo>
                  <a:lnTo>
                    <a:pt x="68589" y="46809"/>
                  </a:lnTo>
                  <a:cubicBezTo>
                    <a:pt x="74570" y="52855"/>
                    <a:pt x="74570" y="62607"/>
                    <a:pt x="68589" y="68589"/>
                  </a:cubicBezTo>
                  <a:cubicBezTo>
                    <a:pt x="65664" y="71514"/>
                    <a:pt x="61827" y="73139"/>
                    <a:pt x="57666" y="73139"/>
                  </a:cubicBez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20" name="Freeform: Shape 1553">
              <a:extLst>
                <a:ext uri="{FF2B5EF4-FFF2-40B4-BE49-F238E27FC236}">
                  <a16:creationId xmlns:a16="http://schemas.microsoft.com/office/drawing/2014/main" id="{2F3A0193-825E-6074-DF66-809792C3C0BC}"/>
                </a:ext>
              </a:extLst>
            </p:cNvPr>
            <p:cNvSpPr/>
            <p:nvPr/>
          </p:nvSpPr>
          <p:spPr>
            <a:xfrm>
              <a:off x="4272627" y="5243209"/>
              <a:ext cx="82254" cy="82254"/>
            </a:xfrm>
            <a:custGeom>
              <a:avLst/>
              <a:gdLst>
                <a:gd name="connsiteX0" fmla="*/ 154340 w 169033"/>
                <a:gd name="connsiteY0" fmla="*/ 169813 h 169033"/>
                <a:gd name="connsiteX1" fmla="*/ 143418 w 169033"/>
                <a:gd name="connsiteY1" fmla="*/ 165263 h 169033"/>
                <a:gd name="connsiteX2" fmla="*/ 9362 w 169033"/>
                <a:gd name="connsiteY2" fmla="*/ 31206 h 169033"/>
                <a:gd name="connsiteX3" fmla="*/ 4876 w 169033"/>
                <a:gd name="connsiteY3" fmla="*/ 20284 h 169033"/>
                <a:gd name="connsiteX4" fmla="*/ 9362 w 169033"/>
                <a:gd name="connsiteY4" fmla="*/ 9362 h 169033"/>
                <a:gd name="connsiteX5" fmla="*/ 20220 w 169033"/>
                <a:gd name="connsiteY5" fmla="*/ 4876 h 169033"/>
                <a:gd name="connsiteX6" fmla="*/ 31141 w 169033"/>
                <a:gd name="connsiteY6" fmla="*/ 9362 h 169033"/>
                <a:gd name="connsiteX7" fmla="*/ 165133 w 169033"/>
                <a:gd name="connsiteY7" fmla="*/ 143418 h 169033"/>
                <a:gd name="connsiteX8" fmla="*/ 169684 w 169033"/>
                <a:gd name="connsiteY8" fmla="*/ 154340 h 169033"/>
                <a:gd name="connsiteX9" fmla="*/ 165133 w 169033"/>
                <a:gd name="connsiteY9" fmla="*/ 165198 h 169033"/>
                <a:gd name="connsiteX10" fmla="*/ 154340 w 169033"/>
                <a:gd name="connsiteY10" fmla="*/ 169813 h 16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033" h="169033">
                  <a:moveTo>
                    <a:pt x="154340" y="169813"/>
                  </a:moveTo>
                  <a:cubicBezTo>
                    <a:pt x="150245" y="169813"/>
                    <a:pt x="146344" y="168188"/>
                    <a:pt x="143418" y="165263"/>
                  </a:cubicBezTo>
                  <a:lnTo>
                    <a:pt x="9362" y="31206"/>
                  </a:lnTo>
                  <a:cubicBezTo>
                    <a:pt x="6436" y="28280"/>
                    <a:pt x="4876" y="24445"/>
                    <a:pt x="4876" y="20284"/>
                  </a:cubicBezTo>
                  <a:cubicBezTo>
                    <a:pt x="4876" y="16123"/>
                    <a:pt x="6501" y="12288"/>
                    <a:pt x="9362" y="9362"/>
                  </a:cubicBezTo>
                  <a:cubicBezTo>
                    <a:pt x="12288" y="6436"/>
                    <a:pt x="16124" y="4876"/>
                    <a:pt x="20220" y="4876"/>
                  </a:cubicBezTo>
                  <a:cubicBezTo>
                    <a:pt x="24315" y="4876"/>
                    <a:pt x="28216" y="6501"/>
                    <a:pt x="31141" y="9362"/>
                  </a:cubicBezTo>
                  <a:lnTo>
                    <a:pt x="165133" y="143418"/>
                  </a:lnTo>
                  <a:cubicBezTo>
                    <a:pt x="168059" y="146344"/>
                    <a:pt x="169684" y="150179"/>
                    <a:pt x="169684" y="154340"/>
                  </a:cubicBezTo>
                  <a:cubicBezTo>
                    <a:pt x="169684" y="158436"/>
                    <a:pt x="168059" y="162337"/>
                    <a:pt x="165133" y="165198"/>
                  </a:cubicBezTo>
                  <a:cubicBezTo>
                    <a:pt x="162337" y="168253"/>
                    <a:pt x="158501" y="169813"/>
                    <a:pt x="154340" y="169813"/>
                  </a:cubicBez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21" name="Freeform: Shape 1554">
              <a:extLst>
                <a:ext uri="{FF2B5EF4-FFF2-40B4-BE49-F238E27FC236}">
                  <a16:creationId xmlns:a16="http://schemas.microsoft.com/office/drawing/2014/main" id="{7A92F6F6-2569-243F-AB3D-EB1ACBC56E35}"/>
                </a:ext>
              </a:extLst>
            </p:cNvPr>
            <p:cNvSpPr/>
            <p:nvPr/>
          </p:nvSpPr>
          <p:spPr>
            <a:xfrm>
              <a:off x="4427547" y="5080093"/>
              <a:ext cx="88582" cy="91745"/>
            </a:xfrm>
            <a:custGeom>
              <a:avLst/>
              <a:gdLst>
                <a:gd name="connsiteX0" fmla="*/ 19901 w 182035"/>
                <a:gd name="connsiteY0" fmla="*/ 182751 h 188536"/>
                <a:gd name="connsiteX1" fmla="*/ 9109 w 182035"/>
                <a:gd name="connsiteY1" fmla="*/ 177940 h 188536"/>
                <a:gd name="connsiteX2" fmla="*/ 4884 w 182035"/>
                <a:gd name="connsiteY2" fmla="*/ 166952 h 188536"/>
                <a:gd name="connsiteX3" fmla="*/ 8784 w 182035"/>
                <a:gd name="connsiteY3" fmla="*/ 19893 h 188536"/>
                <a:gd name="connsiteX4" fmla="*/ 23867 w 182035"/>
                <a:gd name="connsiteY4" fmla="*/ 4876 h 188536"/>
                <a:gd name="connsiteX5" fmla="*/ 35374 w 182035"/>
                <a:gd name="connsiteY5" fmla="*/ 9687 h 188536"/>
                <a:gd name="connsiteX6" fmla="*/ 39600 w 182035"/>
                <a:gd name="connsiteY6" fmla="*/ 20674 h 188536"/>
                <a:gd name="connsiteX7" fmla="*/ 36089 w 182035"/>
                <a:gd name="connsiteY7" fmla="*/ 152324 h 188536"/>
                <a:gd name="connsiteX8" fmla="*/ 167675 w 182035"/>
                <a:gd name="connsiteY8" fmla="*/ 155900 h 188536"/>
                <a:gd name="connsiteX9" fmla="*/ 182693 w 182035"/>
                <a:gd name="connsiteY9" fmla="*/ 171763 h 188536"/>
                <a:gd name="connsiteX10" fmla="*/ 167351 w 182035"/>
                <a:gd name="connsiteY10" fmla="*/ 186716 h 188536"/>
                <a:gd name="connsiteX11" fmla="*/ 19901 w 182035"/>
                <a:gd name="connsiteY11" fmla="*/ 182751 h 188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035" h="188536">
                  <a:moveTo>
                    <a:pt x="19901" y="182751"/>
                  </a:moveTo>
                  <a:cubicBezTo>
                    <a:pt x="15805" y="182621"/>
                    <a:pt x="11970" y="180930"/>
                    <a:pt x="9109" y="177940"/>
                  </a:cubicBezTo>
                  <a:cubicBezTo>
                    <a:pt x="6249" y="174949"/>
                    <a:pt x="4754" y="171048"/>
                    <a:pt x="4884" y="166952"/>
                  </a:cubicBezTo>
                  <a:lnTo>
                    <a:pt x="8784" y="19893"/>
                  </a:lnTo>
                  <a:cubicBezTo>
                    <a:pt x="8980" y="11637"/>
                    <a:pt x="15740" y="4876"/>
                    <a:pt x="23867" y="4876"/>
                  </a:cubicBezTo>
                  <a:cubicBezTo>
                    <a:pt x="28613" y="5005"/>
                    <a:pt x="32449" y="6566"/>
                    <a:pt x="35374" y="9687"/>
                  </a:cubicBezTo>
                  <a:cubicBezTo>
                    <a:pt x="38235" y="12677"/>
                    <a:pt x="39731" y="16578"/>
                    <a:pt x="39600" y="20674"/>
                  </a:cubicBezTo>
                  <a:lnTo>
                    <a:pt x="36089" y="152324"/>
                  </a:lnTo>
                  <a:lnTo>
                    <a:pt x="167675" y="155900"/>
                  </a:lnTo>
                  <a:cubicBezTo>
                    <a:pt x="176127" y="156160"/>
                    <a:pt x="182889" y="163312"/>
                    <a:pt x="182693" y="171763"/>
                  </a:cubicBezTo>
                  <a:cubicBezTo>
                    <a:pt x="182498" y="179955"/>
                    <a:pt x="175607" y="186651"/>
                    <a:pt x="167351" y="186716"/>
                  </a:cubicBezTo>
                  <a:lnTo>
                    <a:pt x="19901" y="182751"/>
                  </a:ln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22" name="Freeform: Shape 1555">
              <a:extLst>
                <a:ext uri="{FF2B5EF4-FFF2-40B4-BE49-F238E27FC236}">
                  <a16:creationId xmlns:a16="http://schemas.microsoft.com/office/drawing/2014/main" id="{F98F3E38-2429-4DC4-ECA1-981308E17C27}"/>
                </a:ext>
              </a:extLst>
            </p:cNvPr>
            <p:cNvSpPr/>
            <p:nvPr/>
          </p:nvSpPr>
          <p:spPr>
            <a:xfrm>
              <a:off x="4265731" y="4886921"/>
              <a:ext cx="60109" cy="60109"/>
            </a:xfrm>
            <a:custGeom>
              <a:avLst/>
              <a:gdLst>
                <a:gd name="connsiteX0" fmla="*/ 104931 w 123524"/>
                <a:gd name="connsiteY0" fmla="*/ 120209 h 123524"/>
                <a:gd name="connsiteX1" fmla="*/ 94008 w 123524"/>
                <a:gd name="connsiteY1" fmla="*/ 115723 h 123524"/>
                <a:gd name="connsiteX2" fmla="*/ 9361 w 123524"/>
                <a:gd name="connsiteY2" fmla="*/ 31206 h 123524"/>
                <a:gd name="connsiteX3" fmla="*/ 9361 w 123524"/>
                <a:gd name="connsiteY3" fmla="*/ 9362 h 123524"/>
                <a:gd name="connsiteX4" fmla="*/ 20219 w 123524"/>
                <a:gd name="connsiteY4" fmla="*/ 4876 h 123524"/>
                <a:gd name="connsiteX5" fmla="*/ 31141 w 123524"/>
                <a:gd name="connsiteY5" fmla="*/ 9362 h 123524"/>
                <a:gd name="connsiteX6" fmla="*/ 115722 w 123524"/>
                <a:gd name="connsiteY6" fmla="*/ 93878 h 123524"/>
                <a:gd name="connsiteX7" fmla="*/ 115787 w 123524"/>
                <a:gd name="connsiteY7" fmla="*/ 115723 h 123524"/>
                <a:gd name="connsiteX8" fmla="*/ 104931 w 123524"/>
                <a:gd name="connsiteY8" fmla="*/ 120209 h 12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24" h="123524">
                  <a:moveTo>
                    <a:pt x="104931" y="120209"/>
                  </a:moveTo>
                  <a:cubicBezTo>
                    <a:pt x="100835" y="120209"/>
                    <a:pt x="96934" y="118583"/>
                    <a:pt x="94008" y="115723"/>
                  </a:cubicBezTo>
                  <a:lnTo>
                    <a:pt x="9361" y="31206"/>
                  </a:lnTo>
                  <a:cubicBezTo>
                    <a:pt x="3381" y="25160"/>
                    <a:pt x="3381" y="15408"/>
                    <a:pt x="9361" y="9362"/>
                  </a:cubicBezTo>
                  <a:cubicBezTo>
                    <a:pt x="12288" y="6436"/>
                    <a:pt x="16123" y="4876"/>
                    <a:pt x="20219" y="4876"/>
                  </a:cubicBezTo>
                  <a:cubicBezTo>
                    <a:pt x="24315" y="4876"/>
                    <a:pt x="28215" y="6501"/>
                    <a:pt x="31141" y="9362"/>
                  </a:cubicBezTo>
                  <a:lnTo>
                    <a:pt x="115722" y="93878"/>
                  </a:lnTo>
                  <a:cubicBezTo>
                    <a:pt x="121704" y="99859"/>
                    <a:pt x="121769" y="109676"/>
                    <a:pt x="115787" y="115723"/>
                  </a:cubicBezTo>
                  <a:cubicBezTo>
                    <a:pt x="112927" y="118583"/>
                    <a:pt x="109092" y="120209"/>
                    <a:pt x="104931" y="120209"/>
                  </a:cubicBez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23" name="Freeform: Shape 1556">
              <a:extLst>
                <a:ext uri="{FF2B5EF4-FFF2-40B4-BE49-F238E27FC236}">
                  <a16:creationId xmlns:a16="http://schemas.microsoft.com/office/drawing/2014/main" id="{9EA44412-F17D-2F74-1D5B-FCE902DA7ADD}"/>
                </a:ext>
              </a:extLst>
            </p:cNvPr>
            <p:cNvSpPr/>
            <p:nvPr/>
          </p:nvSpPr>
          <p:spPr>
            <a:xfrm>
              <a:off x="4647708" y="5268866"/>
              <a:ext cx="60109" cy="60109"/>
            </a:xfrm>
            <a:custGeom>
              <a:avLst/>
              <a:gdLst>
                <a:gd name="connsiteX0" fmla="*/ 104931 w 123524"/>
                <a:gd name="connsiteY0" fmla="*/ 120209 h 123524"/>
                <a:gd name="connsiteX1" fmla="*/ 94008 w 123524"/>
                <a:gd name="connsiteY1" fmla="*/ 115723 h 123524"/>
                <a:gd name="connsiteX2" fmla="*/ 9361 w 123524"/>
                <a:gd name="connsiteY2" fmla="*/ 31206 h 123524"/>
                <a:gd name="connsiteX3" fmla="*/ 9361 w 123524"/>
                <a:gd name="connsiteY3" fmla="*/ 9427 h 123524"/>
                <a:gd name="connsiteX4" fmla="*/ 20284 w 123524"/>
                <a:gd name="connsiteY4" fmla="*/ 4876 h 123524"/>
                <a:gd name="connsiteX5" fmla="*/ 31141 w 123524"/>
                <a:gd name="connsiteY5" fmla="*/ 9362 h 123524"/>
                <a:gd name="connsiteX6" fmla="*/ 115787 w 123524"/>
                <a:gd name="connsiteY6" fmla="*/ 93879 h 123524"/>
                <a:gd name="connsiteX7" fmla="*/ 115852 w 123524"/>
                <a:gd name="connsiteY7" fmla="*/ 115723 h 123524"/>
                <a:gd name="connsiteX8" fmla="*/ 104931 w 123524"/>
                <a:gd name="connsiteY8" fmla="*/ 120209 h 12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24" h="123524">
                  <a:moveTo>
                    <a:pt x="104931" y="120209"/>
                  </a:moveTo>
                  <a:cubicBezTo>
                    <a:pt x="100770" y="120209"/>
                    <a:pt x="96934" y="118648"/>
                    <a:pt x="94008" y="115723"/>
                  </a:cubicBezTo>
                  <a:lnTo>
                    <a:pt x="9361" y="31206"/>
                  </a:lnTo>
                  <a:cubicBezTo>
                    <a:pt x="3381" y="25225"/>
                    <a:pt x="3381" y="15473"/>
                    <a:pt x="9361" y="9427"/>
                  </a:cubicBezTo>
                  <a:cubicBezTo>
                    <a:pt x="12288" y="6501"/>
                    <a:pt x="16123" y="4876"/>
                    <a:pt x="20284" y="4876"/>
                  </a:cubicBezTo>
                  <a:cubicBezTo>
                    <a:pt x="24380" y="4876"/>
                    <a:pt x="28280" y="6501"/>
                    <a:pt x="31141" y="9362"/>
                  </a:cubicBezTo>
                  <a:lnTo>
                    <a:pt x="115787" y="93879"/>
                  </a:lnTo>
                  <a:cubicBezTo>
                    <a:pt x="121769" y="99859"/>
                    <a:pt x="121834" y="109676"/>
                    <a:pt x="115852" y="115723"/>
                  </a:cubicBezTo>
                  <a:cubicBezTo>
                    <a:pt x="112862" y="118583"/>
                    <a:pt x="108961" y="120209"/>
                    <a:pt x="104931" y="120209"/>
                  </a:cubicBez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24" name="Freeform: Shape 1557">
              <a:extLst>
                <a:ext uri="{FF2B5EF4-FFF2-40B4-BE49-F238E27FC236}">
                  <a16:creationId xmlns:a16="http://schemas.microsoft.com/office/drawing/2014/main" id="{711065C9-C10C-B3B6-2336-6443D0A01124}"/>
                </a:ext>
              </a:extLst>
            </p:cNvPr>
            <p:cNvSpPr/>
            <p:nvPr/>
          </p:nvSpPr>
          <p:spPr>
            <a:xfrm>
              <a:off x="4477283" y="4799288"/>
              <a:ext cx="18982" cy="75927"/>
            </a:xfrm>
            <a:custGeom>
              <a:avLst/>
              <a:gdLst>
                <a:gd name="connsiteX0" fmla="*/ 20414 w 39007"/>
                <a:gd name="connsiteY0" fmla="*/ 155316 h 156030"/>
                <a:gd name="connsiteX1" fmla="*/ 5006 w 39007"/>
                <a:gd name="connsiteY1" fmla="*/ 139908 h 156030"/>
                <a:gd name="connsiteX2" fmla="*/ 4876 w 39007"/>
                <a:gd name="connsiteY2" fmla="*/ 20284 h 156030"/>
                <a:gd name="connsiteX3" fmla="*/ 20284 w 39007"/>
                <a:gd name="connsiteY3" fmla="*/ 4876 h 156030"/>
                <a:gd name="connsiteX4" fmla="*/ 35692 w 39007"/>
                <a:gd name="connsiteY4" fmla="*/ 20219 h 156030"/>
                <a:gd name="connsiteX5" fmla="*/ 35822 w 39007"/>
                <a:gd name="connsiteY5" fmla="*/ 139908 h 156030"/>
                <a:gd name="connsiteX6" fmla="*/ 20414 w 39007"/>
                <a:gd name="connsiteY6" fmla="*/ 155316 h 156030"/>
                <a:gd name="connsiteX7" fmla="*/ 20414 w 39007"/>
                <a:gd name="connsiteY7" fmla="*/ 155316 h 15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07" h="156030">
                  <a:moveTo>
                    <a:pt x="20414" y="155316"/>
                  </a:moveTo>
                  <a:cubicBezTo>
                    <a:pt x="11962" y="155316"/>
                    <a:pt x="5071" y="148424"/>
                    <a:pt x="5006" y="139908"/>
                  </a:cubicBezTo>
                  <a:lnTo>
                    <a:pt x="4876" y="20284"/>
                  </a:lnTo>
                  <a:cubicBezTo>
                    <a:pt x="4876" y="11767"/>
                    <a:pt x="11767" y="4876"/>
                    <a:pt x="20284" y="4876"/>
                  </a:cubicBezTo>
                  <a:cubicBezTo>
                    <a:pt x="28736" y="4876"/>
                    <a:pt x="35692" y="11767"/>
                    <a:pt x="35692" y="20219"/>
                  </a:cubicBezTo>
                  <a:lnTo>
                    <a:pt x="35822" y="139908"/>
                  </a:lnTo>
                  <a:cubicBezTo>
                    <a:pt x="35822" y="148424"/>
                    <a:pt x="28930" y="155316"/>
                    <a:pt x="20414" y="155316"/>
                  </a:cubicBezTo>
                  <a:lnTo>
                    <a:pt x="20414" y="155316"/>
                  </a:ln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25" name="Freeform: Shape 1558">
              <a:extLst>
                <a:ext uri="{FF2B5EF4-FFF2-40B4-BE49-F238E27FC236}">
                  <a16:creationId xmlns:a16="http://schemas.microsoft.com/office/drawing/2014/main" id="{AB70BDF3-B96A-A090-1363-C493B9DAE431}"/>
                </a:ext>
              </a:extLst>
            </p:cNvPr>
            <p:cNvSpPr/>
            <p:nvPr/>
          </p:nvSpPr>
          <p:spPr>
            <a:xfrm>
              <a:off x="4477283" y="5339415"/>
              <a:ext cx="18982" cy="75927"/>
            </a:xfrm>
            <a:custGeom>
              <a:avLst/>
              <a:gdLst>
                <a:gd name="connsiteX0" fmla="*/ 20414 w 39007"/>
                <a:gd name="connsiteY0" fmla="*/ 155381 h 156030"/>
                <a:gd name="connsiteX1" fmla="*/ 5006 w 39007"/>
                <a:gd name="connsiteY1" fmla="*/ 140038 h 156030"/>
                <a:gd name="connsiteX2" fmla="*/ 4876 w 39007"/>
                <a:gd name="connsiteY2" fmla="*/ 20349 h 156030"/>
                <a:gd name="connsiteX3" fmla="*/ 20284 w 39007"/>
                <a:gd name="connsiteY3" fmla="*/ 4876 h 156030"/>
                <a:gd name="connsiteX4" fmla="*/ 35692 w 39007"/>
                <a:gd name="connsiteY4" fmla="*/ 20284 h 156030"/>
                <a:gd name="connsiteX5" fmla="*/ 35757 w 39007"/>
                <a:gd name="connsiteY5" fmla="*/ 139908 h 156030"/>
                <a:gd name="connsiteX6" fmla="*/ 20414 w 39007"/>
                <a:gd name="connsiteY6" fmla="*/ 155381 h 15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7" h="156030">
                  <a:moveTo>
                    <a:pt x="20414" y="155381"/>
                  </a:moveTo>
                  <a:cubicBezTo>
                    <a:pt x="11897" y="155381"/>
                    <a:pt x="5006" y="148489"/>
                    <a:pt x="5006" y="140038"/>
                  </a:cubicBezTo>
                  <a:lnTo>
                    <a:pt x="4876" y="20349"/>
                  </a:lnTo>
                  <a:cubicBezTo>
                    <a:pt x="4876" y="11897"/>
                    <a:pt x="11767" y="4941"/>
                    <a:pt x="20284" y="4876"/>
                  </a:cubicBezTo>
                  <a:cubicBezTo>
                    <a:pt x="28736" y="4876"/>
                    <a:pt x="35692" y="11767"/>
                    <a:pt x="35692" y="20284"/>
                  </a:cubicBezTo>
                  <a:lnTo>
                    <a:pt x="35757" y="139908"/>
                  </a:lnTo>
                  <a:cubicBezTo>
                    <a:pt x="35822" y="148424"/>
                    <a:pt x="28865" y="155381"/>
                    <a:pt x="20414" y="155381"/>
                  </a:cubicBez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26" name="Freeform: Shape 1559">
              <a:extLst>
                <a:ext uri="{FF2B5EF4-FFF2-40B4-BE49-F238E27FC236}">
                  <a16:creationId xmlns:a16="http://schemas.microsoft.com/office/drawing/2014/main" id="{36CB1E2F-405E-1401-E8C7-9EF7838F23E7}"/>
                </a:ext>
              </a:extLst>
            </p:cNvPr>
            <p:cNvSpPr/>
            <p:nvPr/>
          </p:nvSpPr>
          <p:spPr>
            <a:xfrm>
              <a:off x="4718289" y="5098441"/>
              <a:ext cx="75927" cy="18982"/>
            </a:xfrm>
            <a:custGeom>
              <a:avLst/>
              <a:gdLst>
                <a:gd name="connsiteX0" fmla="*/ 20284 w 156030"/>
                <a:gd name="connsiteY0" fmla="*/ 35822 h 39007"/>
                <a:gd name="connsiteX1" fmla="*/ 4876 w 156030"/>
                <a:gd name="connsiteY1" fmla="*/ 20414 h 39007"/>
                <a:gd name="connsiteX2" fmla="*/ 20284 w 156030"/>
                <a:gd name="connsiteY2" fmla="*/ 5006 h 39007"/>
                <a:gd name="connsiteX3" fmla="*/ 139973 w 156030"/>
                <a:gd name="connsiteY3" fmla="*/ 4876 h 39007"/>
                <a:gd name="connsiteX4" fmla="*/ 155381 w 156030"/>
                <a:gd name="connsiteY4" fmla="*/ 20284 h 39007"/>
                <a:gd name="connsiteX5" fmla="*/ 150960 w 156030"/>
                <a:gd name="connsiteY5" fmla="*/ 31141 h 39007"/>
                <a:gd name="connsiteX6" fmla="*/ 140038 w 156030"/>
                <a:gd name="connsiteY6" fmla="*/ 35692 h 39007"/>
                <a:gd name="connsiteX7" fmla="*/ 20284 w 156030"/>
                <a:gd name="connsiteY7" fmla="*/ 35822 h 39007"/>
                <a:gd name="connsiteX8" fmla="*/ 20284 w 156030"/>
                <a:gd name="connsiteY8" fmla="*/ 35822 h 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0" h="39007">
                  <a:moveTo>
                    <a:pt x="20284" y="35822"/>
                  </a:moveTo>
                  <a:cubicBezTo>
                    <a:pt x="11833" y="35822"/>
                    <a:pt x="4876" y="28931"/>
                    <a:pt x="4876" y="20414"/>
                  </a:cubicBezTo>
                  <a:cubicBezTo>
                    <a:pt x="4876" y="11963"/>
                    <a:pt x="11768" y="5006"/>
                    <a:pt x="20284" y="5006"/>
                  </a:cubicBezTo>
                  <a:lnTo>
                    <a:pt x="139973" y="4876"/>
                  </a:lnTo>
                  <a:cubicBezTo>
                    <a:pt x="148425" y="4876"/>
                    <a:pt x="155381" y="11768"/>
                    <a:pt x="155381" y="20284"/>
                  </a:cubicBezTo>
                  <a:cubicBezTo>
                    <a:pt x="155381" y="24380"/>
                    <a:pt x="153820" y="28280"/>
                    <a:pt x="150960" y="31141"/>
                  </a:cubicBezTo>
                  <a:cubicBezTo>
                    <a:pt x="148034" y="34067"/>
                    <a:pt x="144199" y="35692"/>
                    <a:pt x="140038" y="35692"/>
                  </a:cubicBezTo>
                  <a:lnTo>
                    <a:pt x="20284" y="35822"/>
                  </a:lnTo>
                  <a:lnTo>
                    <a:pt x="20284" y="35822"/>
                  </a:ln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27" name="Freeform: Shape 1560">
              <a:extLst>
                <a:ext uri="{FF2B5EF4-FFF2-40B4-BE49-F238E27FC236}">
                  <a16:creationId xmlns:a16="http://schemas.microsoft.com/office/drawing/2014/main" id="{607C5A4B-78C0-B06F-37F5-6A06053EC36E}"/>
                </a:ext>
              </a:extLst>
            </p:cNvPr>
            <p:cNvSpPr/>
            <p:nvPr/>
          </p:nvSpPr>
          <p:spPr>
            <a:xfrm>
              <a:off x="4178098" y="5098441"/>
              <a:ext cx="75927" cy="18982"/>
            </a:xfrm>
            <a:custGeom>
              <a:avLst/>
              <a:gdLst>
                <a:gd name="connsiteX0" fmla="*/ 20284 w 156030"/>
                <a:gd name="connsiteY0" fmla="*/ 35822 h 39007"/>
                <a:gd name="connsiteX1" fmla="*/ 4876 w 156030"/>
                <a:gd name="connsiteY1" fmla="*/ 20414 h 39007"/>
                <a:gd name="connsiteX2" fmla="*/ 20220 w 156030"/>
                <a:gd name="connsiteY2" fmla="*/ 5006 h 39007"/>
                <a:gd name="connsiteX3" fmla="*/ 139908 w 156030"/>
                <a:gd name="connsiteY3" fmla="*/ 4876 h 39007"/>
                <a:gd name="connsiteX4" fmla="*/ 155316 w 156030"/>
                <a:gd name="connsiteY4" fmla="*/ 20219 h 39007"/>
                <a:gd name="connsiteX5" fmla="*/ 150830 w 156030"/>
                <a:gd name="connsiteY5" fmla="*/ 31141 h 39007"/>
                <a:gd name="connsiteX6" fmla="*/ 139908 w 156030"/>
                <a:gd name="connsiteY6" fmla="*/ 35692 h 39007"/>
                <a:gd name="connsiteX7" fmla="*/ 20284 w 156030"/>
                <a:gd name="connsiteY7" fmla="*/ 35822 h 39007"/>
                <a:gd name="connsiteX8" fmla="*/ 20284 w 156030"/>
                <a:gd name="connsiteY8" fmla="*/ 35822 h 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030" h="39007">
                  <a:moveTo>
                    <a:pt x="20284" y="35822"/>
                  </a:moveTo>
                  <a:cubicBezTo>
                    <a:pt x="11768" y="35822"/>
                    <a:pt x="4876" y="28931"/>
                    <a:pt x="4876" y="20414"/>
                  </a:cubicBezTo>
                  <a:cubicBezTo>
                    <a:pt x="4876" y="11898"/>
                    <a:pt x="11768" y="5006"/>
                    <a:pt x="20220" y="5006"/>
                  </a:cubicBezTo>
                  <a:lnTo>
                    <a:pt x="139908" y="4876"/>
                  </a:lnTo>
                  <a:cubicBezTo>
                    <a:pt x="148425" y="4876"/>
                    <a:pt x="155316" y="11768"/>
                    <a:pt x="155316" y="20219"/>
                  </a:cubicBezTo>
                  <a:cubicBezTo>
                    <a:pt x="155316" y="24380"/>
                    <a:pt x="153755" y="28216"/>
                    <a:pt x="150830" y="31141"/>
                  </a:cubicBezTo>
                  <a:cubicBezTo>
                    <a:pt x="147904" y="34067"/>
                    <a:pt x="144068" y="35692"/>
                    <a:pt x="139908" y="35692"/>
                  </a:cubicBezTo>
                  <a:lnTo>
                    <a:pt x="20284" y="35822"/>
                  </a:lnTo>
                  <a:lnTo>
                    <a:pt x="20284" y="35822"/>
                  </a:ln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28" name="Freeform: Shape 1561">
              <a:extLst>
                <a:ext uri="{FF2B5EF4-FFF2-40B4-BE49-F238E27FC236}">
                  <a16:creationId xmlns:a16="http://schemas.microsoft.com/office/drawing/2014/main" id="{E05E8FC3-A15D-4561-78EE-602614D626D8}"/>
                </a:ext>
              </a:extLst>
            </p:cNvPr>
            <p:cNvSpPr/>
            <p:nvPr/>
          </p:nvSpPr>
          <p:spPr>
            <a:xfrm>
              <a:off x="4647740" y="4886858"/>
              <a:ext cx="60109" cy="60109"/>
            </a:xfrm>
            <a:custGeom>
              <a:avLst/>
              <a:gdLst>
                <a:gd name="connsiteX0" fmla="*/ 20284 w 123524"/>
                <a:gd name="connsiteY0" fmla="*/ 120403 h 123524"/>
                <a:gd name="connsiteX1" fmla="*/ 9361 w 123524"/>
                <a:gd name="connsiteY1" fmla="*/ 115917 h 123524"/>
                <a:gd name="connsiteX2" fmla="*/ 9361 w 123524"/>
                <a:gd name="connsiteY2" fmla="*/ 94073 h 123524"/>
                <a:gd name="connsiteX3" fmla="*/ 93878 w 123524"/>
                <a:gd name="connsiteY3" fmla="*/ 9427 h 123524"/>
                <a:gd name="connsiteX4" fmla="*/ 104735 w 123524"/>
                <a:gd name="connsiteY4" fmla="*/ 4876 h 123524"/>
                <a:gd name="connsiteX5" fmla="*/ 115658 w 123524"/>
                <a:gd name="connsiteY5" fmla="*/ 9427 h 123524"/>
                <a:gd name="connsiteX6" fmla="*/ 120209 w 123524"/>
                <a:gd name="connsiteY6" fmla="*/ 20284 h 123524"/>
                <a:gd name="connsiteX7" fmla="*/ 115722 w 123524"/>
                <a:gd name="connsiteY7" fmla="*/ 31206 h 123524"/>
                <a:gd name="connsiteX8" fmla="*/ 31206 w 123524"/>
                <a:gd name="connsiteY8" fmla="*/ 115852 h 123524"/>
                <a:gd name="connsiteX9" fmla="*/ 20284 w 123524"/>
                <a:gd name="connsiteY9" fmla="*/ 120403 h 123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524" h="123524">
                  <a:moveTo>
                    <a:pt x="20284" y="120403"/>
                  </a:moveTo>
                  <a:cubicBezTo>
                    <a:pt x="16188" y="120403"/>
                    <a:pt x="12288" y="118778"/>
                    <a:pt x="9361" y="115917"/>
                  </a:cubicBezTo>
                  <a:cubicBezTo>
                    <a:pt x="3381" y="109871"/>
                    <a:pt x="3381" y="100119"/>
                    <a:pt x="9361" y="94073"/>
                  </a:cubicBezTo>
                  <a:lnTo>
                    <a:pt x="93878" y="9427"/>
                  </a:lnTo>
                  <a:cubicBezTo>
                    <a:pt x="96804" y="6501"/>
                    <a:pt x="100640" y="4876"/>
                    <a:pt x="104735" y="4876"/>
                  </a:cubicBezTo>
                  <a:cubicBezTo>
                    <a:pt x="108831" y="4876"/>
                    <a:pt x="112732" y="6501"/>
                    <a:pt x="115658" y="9427"/>
                  </a:cubicBezTo>
                  <a:cubicBezTo>
                    <a:pt x="118583" y="12352"/>
                    <a:pt x="120209" y="16188"/>
                    <a:pt x="120209" y="20284"/>
                  </a:cubicBezTo>
                  <a:cubicBezTo>
                    <a:pt x="120209" y="24444"/>
                    <a:pt x="118648" y="28280"/>
                    <a:pt x="115722" y="31206"/>
                  </a:cubicBezTo>
                  <a:lnTo>
                    <a:pt x="31206" y="115852"/>
                  </a:lnTo>
                  <a:cubicBezTo>
                    <a:pt x="28280" y="118843"/>
                    <a:pt x="24380" y="120403"/>
                    <a:pt x="20284" y="120403"/>
                  </a:cubicBez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grpSp>
      <p:grpSp>
        <p:nvGrpSpPr>
          <p:cNvPr id="38" name="Group 37">
            <a:extLst>
              <a:ext uri="{FF2B5EF4-FFF2-40B4-BE49-F238E27FC236}">
                <a16:creationId xmlns:a16="http://schemas.microsoft.com/office/drawing/2014/main" id="{B179803F-66F2-E056-97C9-B7271913AD51}"/>
              </a:ext>
            </a:extLst>
          </p:cNvPr>
          <p:cNvGrpSpPr/>
          <p:nvPr/>
        </p:nvGrpSpPr>
        <p:grpSpPr>
          <a:xfrm>
            <a:off x="719594" y="4993438"/>
            <a:ext cx="380066" cy="383314"/>
            <a:chOff x="1458227" y="4863826"/>
            <a:chExt cx="457286" cy="461194"/>
          </a:xfrm>
          <a:solidFill>
            <a:schemeClr val="bg1"/>
          </a:solidFill>
        </p:grpSpPr>
        <p:sp>
          <p:nvSpPr>
            <p:cNvPr id="29" name="Freeform: Shape 1562">
              <a:extLst>
                <a:ext uri="{FF2B5EF4-FFF2-40B4-BE49-F238E27FC236}">
                  <a16:creationId xmlns:a16="http://schemas.microsoft.com/office/drawing/2014/main" id="{B4FA2D56-D1A8-C72E-6830-653DF956ECB3}"/>
                </a:ext>
              </a:extLst>
            </p:cNvPr>
            <p:cNvSpPr/>
            <p:nvPr/>
          </p:nvSpPr>
          <p:spPr>
            <a:xfrm>
              <a:off x="1458227" y="5207966"/>
              <a:ext cx="117054" cy="117054"/>
            </a:xfrm>
            <a:custGeom>
              <a:avLst/>
              <a:gdLst>
                <a:gd name="connsiteX0" fmla="*/ 22299 w 240547"/>
                <a:gd name="connsiteY0" fmla="*/ 238532 h 240547"/>
                <a:gd name="connsiteX1" fmla="*/ 9947 w 240547"/>
                <a:gd name="connsiteY1" fmla="*/ 233396 h 240547"/>
                <a:gd name="connsiteX2" fmla="*/ 4876 w 240547"/>
                <a:gd name="connsiteY2" fmla="*/ 221043 h 240547"/>
                <a:gd name="connsiteX3" fmla="*/ 9947 w 240547"/>
                <a:gd name="connsiteY3" fmla="*/ 208691 h 240547"/>
                <a:gd name="connsiteX4" fmla="*/ 208626 w 240547"/>
                <a:gd name="connsiteY4" fmla="*/ 10012 h 240547"/>
                <a:gd name="connsiteX5" fmla="*/ 220978 w 240547"/>
                <a:gd name="connsiteY5" fmla="*/ 4876 h 240547"/>
                <a:gd name="connsiteX6" fmla="*/ 233331 w 240547"/>
                <a:gd name="connsiteY6" fmla="*/ 10012 h 240547"/>
                <a:gd name="connsiteX7" fmla="*/ 238467 w 240547"/>
                <a:gd name="connsiteY7" fmla="*/ 22365 h 240547"/>
                <a:gd name="connsiteX8" fmla="*/ 233331 w 240547"/>
                <a:gd name="connsiteY8" fmla="*/ 34717 h 240547"/>
                <a:gd name="connsiteX9" fmla="*/ 34652 w 240547"/>
                <a:gd name="connsiteY9" fmla="*/ 233396 h 240547"/>
                <a:gd name="connsiteX10" fmla="*/ 22299 w 240547"/>
                <a:gd name="connsiteY10" fmla="*/ 238532 h 240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547" h="240547">
                  <a:moveTo>
                    <a:pt x="22299" y="238532"/>
                  </a:moveTo>
                  <a:cubicBezTo>
                    <a:pt x="17618" y="238532"/>
                    <a:pt x="13263" y="236712"/>
                    <a:pt x="9947" y="233396"/>
                  </a:cubicBezTo>
                  <a:cubicBezTo>
                    <a:pt x="6631" y="230080"/>
                    <a:pt x="4876" y="225725"/>
                    <a:pt x="4876" y="221043"/>
                  </a:cubicBezTo>
                  <a:cubicBezTo>
                    <a:pt x="4876" y="216363"/>
                    <a:pt x="6696" y="212006"/>
                    <a:pt x="9947" y="208691"/>
                  </a:cubicBezTo>
                  <a:lnTo>
                    <a:pt x="208626" y="10012"/>
                  </a:lnTo>
                  <a:cubicBezTo>
                    <a:pt x="211942" y="6697"/>
                    <a:pt x="216297" y="4876"/>
                    <a:pt x="220978" y="4876"/>
                  </a:cubicBezTo>
                  <a:cubicBezTo>
                    <a:pt x="225659" y="4876"/>
                    <a:pt x="230015" y="6697"/>
                    <a:pt x="233331" y="10012"/>
                  </a:cubicBezTo>
                  <a:cubicBezTo>
                    <a:pt x="236646" y="13328"/>
                    <a:pt x="238467" y="17684"/>
                    <a:pt x="238467" y="22365"/>
                  </a:cubicBezTo>
                  <a:cubicBezTo>
                    <a:pt x="238467" y="27046"/>
                    <a:pt x="236646" y="31402"/>
                    <a:pt x="233331" y="34717"/>
                  </a:cubicBezTo>
                  <a:lnTo>
                    <a:pt x="34652" y="233396"/>
                  </a:lnTo>
                  <a:cubicBezTo>
                    <a:pt x="31336" y="236712"/>
                    <a:pt x="26980" y="238532"/>
                    <a:pt x="22299" y="238532"/>
                  </a:cubicBez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30" name="Freeform: Shape 1563">
              <a:extLst>
                <a:ext uri="{FF2B5EF4-FFF2-40B4-BE49-F238E27FC236}">
                  <a16:creationId xmlns:a16="http://schemas.microsoft.com/office/drawing/2014/main" id="{F870CBC2-50F2-2866-E0E5-14DFB5525C11}"/>
                </a:ext>
              </a:extLst>
            </p:cNvPr>
            <p:cNvSpPr/>
            <p:nvPr/>
          </p:nvSpPr>
          <p:spPr>
            <a:xfrm>
              <a:off x="1567513" y="4863826"/>
              <a:ext cx="348000" cy="348000"/>
            </a:xfrm>
            <a:custGeom>
              <a:avLst/>
              <a:gdLst>
                <a:gd name="connsiteX0" fmla="*/ 358517 w 715140"/>
                <a:gd name="connsiteY0" fmla="*/ 714815 h 715140"/>
                <a:gd name="connsiteX1" fmla="*/ 126616 w 715140"/>
                <a:gd name="connsiteY1" fmla="*/ 628673 h 715140"/>
                <a:gd name="connsiteX2" fmla="*/ 124146 w 715140"/>
                <a:gd name="connsiteY2" fmla="*/ 626528 h 715140"/>
                <a:gd name="connsiteX3" fmla="*/ 75841 w 715140"/>
                <a:gd name="connsiteY3" fmla="*/ 674832 h 715140"/>
                <a:gd name="connsiteX4" fmla="*/ 63489 w 715140"/>
                <a:gd name="connsiteY4" fmla="*/ 679968 h 715140"/>
                <a:gd name="connsiteX5" fmla="*/ 51136 w 715140"/>
                <a:gd name="connsiteY5" fmla="*/ 674832 h 715140"/>
                <a:gd name="connsiteX6" fmla="*/ 46065 w 715140"/>
                <a:gd name="connsiteY6" fmla="*/ 662545 h 715140"/>
                <a:gd name="connsiteX7" fmla="*/ 51136 w 715140"/>
                <a:gd name="connsiteY7" fmla="*/ 650192 h 715140"/>
                <a:gd name="connsiteX8" fmla="*/ 99116 w 715140"/>
                <a:gd name="connsiteY8" fmla="*/ 602213 h 715140"/>
                <a:gd name="connsiteX9" fmla="*/ 96840 w 715140"/>
                <a:gd name="connsiteY9" fmla="*/ 599743 h 715140"/>
                <a:gd name="connsiteX10" fmla="*/ 107438 w 715140"/>
                <a:gd name="connsiteY10" fmla="*/ 108896 h 715140"/>
                <a:gd name="connsiteX11" fmla="*/ 358452 w 715140"/>
                <a:gd name="connsiteY11" fmla="*/ 4876 h 715140"/>
                <a:gd name="connsiteX12" fmla="*/ 609531 w 715140"/>
                <a:gd name="connsiteY12" fmla="*/ 108896 h 715140"/>
                <a:gd name="connsiteX13" fmla="*/ 713551 w 715140"/>
                <a:gd name="connsiteY13" fmla="*/ 359976 h 715140"/>
                <a:gd name="connsiteX14" fmla="*/ 609531 w 715140"/>
                <a:gd name="connsiteY14" fmla="*/ 610990 h 715140"/>
                <a:gd name="connsiteX15" fmla="*/ 358517 w 715140"/>
                <a:gd name="connsiteY15" fmla="*/ 714815 h 715140"/>
                <a:gd name="connsiteX16" fmla="*/ 358517 w 715140"/>
                <a:gd name="connsiteY16" fmla="*/ 39788 h 715140"/>
                <a:gd name="connsiteX17" fmla="*/ 132142 w 715140"/>
                <a:gd name="connsiteY17" fmla="*/ 133536 h 715140"/>
                <a:gd name="connsiteX18" fmla="*/ 132142 w 715140"/>
                <a:gd name="connsiteY18" fmla="*/ 586285 h 715140"/>
                <a:gd name="connsiteX19" fmla="*/ 358517 w 715140"/>
                <a:gd name="connsiteY19" fmla="*/ 679903 h 715140"/>
                <a:gd name="connsiteX20" fmla="*/ 584891 w 715140"/>
                <a:gd name="connsiteY20" fmla="*/ 586285 h 715140"/>
                <a:gd name="connsiteX21" fmla="*/ 678639 w 715140"/>
                <a:gd name="connsiteY21" fmla="*/ 359911 h 715140"/>
                <a:gd name="connsiteX22" fmla="*/ 584891 w 715140"/>
                <a:gd name="connsiteY22" fmla="*/ 133536 h 715140"/>
                <a:gd name="connsiteX23" fmla="*/ 358517 w 715140"/>
                <a:gd name="connsiteY23" fmla="*/ 39788 h 71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5140" h="715140">
                  <a:moveTo>
                    <a:pt x="358517" y="714815"/>
                  </a:moveTo>
                  <a:cubicBezTo>
                    <a:pt x="273220" y="714815"/>
                    <a:pt x="190849" y="684260"/>
                    <a:pt x="126616" y="628673"/>
                  </a:cubicBezTo>
                  <a:lnTo>
                    <a:pt x="124146" y="626528"/>
                  </a:lnTo>
                  <a:lnTo>
                    <a:pt x="75841" y="674832"/>
                  </a:lnTo>
                  <a:cubicBezTo>
                    <a:pt x="72526" y="678148"/>
                    <a:pt x="68170" y="679968"/>
                    <a:pt x="63489" y="679968"/>
                  </a:cubicBezTo>
                  <a:cubicBezTo>
                    <a:pt x="58808" y="679968"/>
                    <a:pt x="54452" y="678148"/>
                    <a:pt x="51136" y="674832"/>
                  </a:cubicBezTo>
                  <a:cubicBezTo>
                    <a:pt x="47821" y="671517"/>
                    <a:pt x="46065" y="667161"/>
                    <a:pt x="46065" y="662545"/>
                  </a:cubicBezTo>
                  <a:cubicBezTo>
                    <a:pt x="46065" y="657864"/>
                    <a:pt x="47886" y="653508"/>
                    <a:pt x="51136" y="650192"/>
                  </a:cubicBezTo>
                  <a:lnTo>
                    <a:pt x="99116" y="602213"/>
                  </a:lnTo>
                  <a:lnTo>
                    <a:pt x="96840" y="599743"/>
                  </a:lnTo>
                  <a:cubicBezTo>
                    <a:pt x="-29805" y="461591"/>
                    <a:pt x="-25059" y="241392"/>
                    <a:pt x="107438" y="108896"/>
                  </a:cubicBezTo>
                  <a:cubicBezTo>
                    <a:pt x="174466" y="41868"/>
                    <a:pt x="263598" y="4876"/>
                    <a:pt x="358452" y="4876"/>
                  </a:cubicBezTo>
                  <a:cubicBezTo>
                    <a:pt x="453305" y="4876"/>
                    <a:pt x="542438" y="41803"/>
                    <a:pt x="609531" y="108896"/>
                  </a:cubicBezTo>
                  <a:cubicBezTo>
                    <a:pt x="676624" y="175924"/>
                    <a:pt x="713551" y="265122"/>
                    <a:pt x="713551" y="359976"/>
                  </a:cubicBezTo>
                  <a:cubicBezTo>
                    <a:pt x="713551" y="454829"/>
                    <a:pt x="676624" y="543962"/>
                    <a:pt x="609531" y="610990"/>
                  </a:cubicBezTo>
                  <a:cubicBezTo>
                    <a:pt x="542633" y="677953"/>
                    <a:pt x="453435" y="714815"/>
                    <a:pt x="358517" y="714815"/>
                  </a:cubicBezTo>
                  <a:close/>
                  <a:moveTo>
                    <a:pt x="358517" y="39788"/>
                  </a:moveTo>
                  <a:cubicBezTo>
                    <a:pt x="273025" y="39788"/>
                    <a:pt x="192604" y="73074"/>
                    <a:pt x="132142" y="133536"/>
                  </a:cubicBezTo>
                  <a:cubicBezTo>
                    <a:pt x="7318" y="258361"/>
                    <a:pt x="7318" y="461461"/>
                    <a:pt x="132142" y="586285"/>
                  </a:cubicBezTo>
                  <a:cubicBezTo>
                    <a:pt x="192539" y="646617"/>
                    <a:pt x="272895" y="679903"/>
                    <a:pt x="358517" y="679903"/>
                  </a:cubicBezTo>
                  <a:cubicBezTo>
                    <a:pt x="444139" y="679903"/>
                    <a:pt x="524559" y="646682"/>
                    <a:pt x="584891" y="586285"/>
                  </a:cubicBezTo>
                  <a:cubicBezTo>
                    <a:pt x="645353" y="525823"/>
                    <a:pt x="678639" y="445402"/>
                    <a:pt x="678639" y="359911"/>
                  </a:cubicBezTo>
                  <a:cubicBezTo>
                    <a:pt x="678639" y="274419"/>
                    <a:pt x="645353" y="193998"/>
                    <a:pt x="584891" y="133536"/>
                  </a:cubicBezTo>
                  <a:cubicBezTo>
                    <a:pt x="524429" y="73074"/>
                    <a:pt x="444008" y="39788"/>
                    <a:pt x="358517" y="39788"/>
                  </a:cubicBez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sp>
          <p:nvSpPr>
            <p:cNvPr id="31" name="Freeform: Shape 1564">
              <a:extLst>
                <a:ext uri="{FF2B5EF4-FFF2-40B4-BE49-F238E27FC236}">
                  <a16:creationId xmlns:a16="http://schemas.microsoft.com/office/drawing/2014/main" id="{E24C4ED8-7F3A-85B5-1788-49658CF68EE1}"/>
                </a:ext>
              </a:extLst>
            </p:cNvPr>
            <p:cNvSpPr/>
            <p:nvPr/>
          </p:nvSpPr>
          <p:spPr>
            <a:xfrm>
              <a:off x="1680581" y="4993187"/>
              <a:ext cx="136036" cy="85418"/>
            </a:xfrm>
            <a:custGeom>
              <a:avLst/>
              <a:gdLst>
                <a:gd name="connsiteX0" fmla="*/ 126552 w 279554"/>
                <a:gd name="connsiteY0" fmla="*/ 172739 h 175534"/>
                <a:gd name="connsiteX1" fmla="*/ 114004 w 279554"/>
                <a:gd name="connsiteY1" fmla="*/ 167538 h 175534"/>
                <a:gd name="connsiteX2" fmla="*/ 10114 w 279554"/>
                <a:gd name="connsiteY2" fmla="*/ 63387 h 175534"/>
                <a:gd name="connsiteX3" fmla="*/ 9594 w 279554"/>
                <a:gd name="connsiteY3" fmla="*/ 38748 h 175534"/>
                <a:gd name="connsiteX4" fmla="*/ 22791 w 279554"/>
                <a:gd name="connsiteY4" fmla="*/ 32962 h 175534"/>
                <a:gd name="connsiteX5" fmla="*/ 35339 w 279554"/>
                <a:gd name="connsiteY5" fmla="*/ 38162 h 175534"/>
                <a:gd name="connsiteX6" fmla="*/ 126681 w 279554"/>
                <a:gd name="connsiteY6" fmla="*/ 129701 h 175534"/>
                <a:gd name="connsiteX7" fmla="*/ 246630 w 279554"/>
                <a:gd name="connsiteY7" fmla="*/ 10012 h 175534"/>
                <a:gd name="connsiteX8" fmla="*/ 259243 w 279554"/>
                <a:gd name="connsiteY8" fmla="*/ 4876 h 175534"/>
                <a:gd name="connsiteX9" fmla="*/ 271855 w 279554"/>
                <a:gd name="connsiteY9" fmla="*/ 10077 h 175534"/>
                <a:gd name="connsiteX10" fmla="*/ 272115 w 279554"/>
                <a:gd name="connsiteY10" fmla="*/ 34912 h 175534"/>
                <a:gd name="connsiteX11" fmla="*/ 139229 w 279554"/>
                <a:gd name="connsiteY11" fmla="*/ 167473 h 175534"/>
                <a:gd name="connsiteX12" fmla="*/ 126552 w 279554"/>
                <a:gd name="connsiteY12" fmla="*/ 172739 h 175534"/>
                <a:gd name="connsiteX13" fmla="*/ 126552 w 279554"/>
                <a:gd name="connsiteY13" fmla="*/ 172739 h 17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554" h="175534">
                  <a:moveTo>
                    <a:pt x="126552" y="172739"/>
                  </a:moveTo>
                  <a:cubicBezTo>
                    <a:pt x="121806" y="172739"/>
                    <a:pt x="117320" y="170919"/>
                    <a:pt x="114004" y="167538"/>
                  </a:cubicBezTo>
                  <a:lnTo>
                    <a:pt x="10114" y="63387"/>
                  </a:lnTo>
                  <a:cubicBezTo>
                    <a:pt x="3353" y="56627"/>
                    <a:pt x="3092" y="45574"/>
                    <a:pt x="9594" y="38748"/>
                  </a:cubicBezTo>
                  <a:cubicBezTo>
                    <a:pt x="13429" y="34912"/>
                    <a:pt x="17850" y="32962"/>
                    <a:pt x="22791" y="32962"/>
                  </a:cubicBezTo>
                  <a:cubicBezTo>
                    <a:pt x="27537" y="32962"/>
                    <a:pt x="32023" y="34848"/>
                    <a:pt x="35339" y="38162"/>
                  </a:cubicBezTo>
                  <a:lnTo>
                    <a:pt x="126681" y="129701"/>
                  </a:lnTo>
                  <a:lnTo>
                    <a:pt x="246630" y="10012"/>
                  </a:lnTo>
                  <a:cubicBezTo>
                    <a:pt x="250011" y="6697"/>
                    <a:pt x="254497" y="4876"/>
                    <a:pt x="259243" y="4876"/>
                  </a:cubicBezTo>
                  <a:cubicBezTo>
                    <a:pt x="264053" y="4876"/>
                    <a:pt x="268539" y="6762"/>
                    <a:pt x="271855" y="10077"/>
                  </a:cubicBezTo>
                  <a:cubicBezTo>
                    <a:pt x="278616" y="16839"/>
                    <a:pt x="278681" y="27956"/>
                    <a:pt x="272115" y="34912"/>
                  </a:cubicBezTo>
                  <a:lnTo>
                    <a:pt x="139229" y="167473"/>
                  </a:lnTo>
                  <a:cubicBezTo>
                    <a:pt x="135783" y="170919"/>
                    <a:pt x="131298" y="172739"/>
                    <a:pt x="126552" y="172739"/>
                  </a:cubicBezTo>
                  <a:lnTo>
                    <a:pt x="126552" y="172739"/>
                  </a:lnTo>
                  <a:close/>
                </a:path>
              </a:pathLst>
            </a:custGeom>
            <a:grpFill/>
            <a:ln w="9525" cap="flat">
              <a:solidFill>
                <a:schemeClr val="bg1"/>
              </a:solidFill>
              <a:prstDash val="solid"/>
              <a:miter/>
            </a:ln>
          </p:spPr>
          <p:txBody>
            <a:bodyPr rtlCol="0" anchor="ctr"/>
            <a:lstStyle/>
            <a:p>
              <a:endParaRPr lang="en-US" sz="1000">
                <a:latin typeface="Century Gothic" panose="020B0502020202020204" pitchFamily="34" charset="0"/>
              </a:endParaRPr>
            </a:p>
          </p:txBody>
        </p:sp>
      </p:grpSp>
      <p:sp>
        <p:nvSpPr>
          <p:cNvPr id="32" name="Freeform: Shape 1565">
            <a:extLst>
              <a:ext uri="{FF2B5EF4-FFF2-40B4-BE49-F238E27FC236}">
                <a16:creationId xmlns:a16="http://schemas.microsoft.com/office/drawing/2014/main" id="{9A370112-FDEF-0386-09B0-07441E2F8CF9}"/>
              </a:ext>
            </a:extLst>
          </p:cNvPr>
          <p:cNvSpPr/>
          <p:nvPr/>
        </p:nvSpPr>
        <p:spPr>
          <a:xfrm>
            <a:off x="421024" y="2054513"/>
            <a:ext cx="2904216" cy="3669816"/>
          </a:xfrm>
          <a:custGeom>
            <a:avLst/>
            <a:gdLst>
              <a:gd name="connsiteX0" fmla="*/ 5302452 w 5968169"/>
              <a:gd name="connsiteY0" fmla="*/ 7541686 h 7541478"/>
              <a:gd name="connsiteX1" fmla="*/ 486698 w 5968169"/>
              <a:gd name="connsiteY1" fmla="*/ 7541686 h 7541478"/>
              <a:gd name="connsiteX2" fmla="*/ 3328 w 5968169"/>
              <a:gd name="connsiteY2" fmla="*/ 7058316 h 7541478"/>
              <a:gd name="connsiteX3" fmla="*/ 3328 w 5968169"/>
              <a:gd name="connsiteY3" fmla="*/ 2216882 h 7541478"/>
              <a:gd name="connsiteX4" fmla="*/ 565233 w 5968169"/>
              <a:gd name="connsiteY4" fmla="*/ 1654977 h 7541478"/>
              <a:gd name="connsiteX5" fmla="*/ 4871157 w 5968169"/>
              <a:gd name="connsiteY5" fmla="*/ 1654977 h 7541478"/>
              <a:gd name="connsiteX6" fmla="*/ 4871157 w 5968169"/>
              <a:gd name="connsiteY6" fmla="*/ 2181970 h 7541478"/>
              <a:gd name="connsiteX7" fmla="*/ 5906485 w 5968169"/>
              <a:gd name="connsiteY7" fmla="*/ 1146577 h 7541478"/>
              <a:gd name="connsiteX8" fmla="*/ 4871157 w 5968169"/>
              <a:gd name="connsiteY8" fmla="*/ 111249 h 7541478"/>
              <a:gd name="connsiteX9" fmla="*/ 4871157 w 5968169"/>
              <a:gd name="connsiteY9" fmla="*/ 638243 h 7541478"/>
              <a:gd name="connsiteX10" fmla="*/ 455492 w 5968169"/>
              <a:gd name="connsiteY10" fmla="*/ 638243 h 7541478"/>
              <a:gd name="connsiteX11" fmla="*/ 52413 w 5968169"/>
              <a:gd name="connsiteY11" fmla="*/ 1041322 h 7541478"/>
              <a:gd name="connsiteX12" fmla="*/ 30048 w 5968169"/>
              <a:gd name="connsiteY12" fmla="*/ 1063686 h 7541478"/>
              <a:gd name="connsiteX13" fmla="*/ 7684 w 5968169"/>
              <a:gd name="connsiteY13" fmla="*/ 1041322 h 7541478"/>
              <a:gd name="connsiteX14" fmla="*/ 455492 w 5968169"/>
              <a:gd name="connsiteY14" fmla="*/ 593514 h 7541478"/>
              <a:gd name="connsiteX15" fmla="*/ 4826429 w 5968169"/>
              <a:gd name="connsiteY15" fmla="*/ 593514 h 7541478"/>
              <a:gd name="connsiteX16" fmla="*/ 4826429 w 5968169"/>
              <a:gd name="connsiteY16" fmla="*/ 3328 h 7541478"/>
              <a:gd name="connsiteX17" fmla="*/ 5969678 w 5968169"/>
              <a:gd name="connsiteY17" fmla="*/ 1146577 h 7541478"/>
              <a:gd name="connsiteX18" fmla="*/ 4826429 w 5968169"/>
              <a:gd name="connsiteY18" fmla="*/ 2289826 h 7541478"/>
              <a:gd name="connsiteX19" fmla="*/ 4826429 w 5968169"/>
              <a:gd name="connsiteY19" fmla="*/ 1699641 h 7541478"/>
              <a:gd name="connsiteX20" fmla="*/ 565233 w 5968169"/>
              <a:gd name="connsiteY20" fmla="*/ 1699641 h 7541478"/>
              <a:gd name="connsiteX21" fmla="*/ 47992 w 5968169"/>
              <a:gd name="connsiteY21" fmla="*/ 2216882 h 7541478"/>
              <a:gd name="connsiteX22" fmla="*/ 47992 w 5968169"/>
              <a:gd name="connsiteY22" fmla="*/ 7058316 h 7541478"/>
              <a:gd name="connsiteX23" fmla="*/ 486698 w 5968169"/>
              <a:gd name="connsiteY23" fmla="*/ 7497022 h 7541478"/>
              <a:gd name="connsiteX24" fmla="*/ 5302387 w 5968169"/>
              <a:gd name="connsiteY24" fmla="*/ 7497022 h 7541478"/>
              <a:gd name="connsiteX25" fmla="*/ 5324751 w 5968169"/>
              <a:gd name="connsiteY25" fmla="*/ 7519387 h 7541478"/>
              <a:gd name="connsiteX26" fmla="*/ 5302452 w 5968169"/>
              <a:gd name="connsiteY26" fmla="*/ 7541686 h 754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68169" h="7541478">
                <a:moveTo>
                  <a:pt x="5302452" y="7541686"/>
                </a:moveTo>
                <a:lnTo>
                  <a:pt x="486698" y="7541686"/>
                </a:lnTo>
                <a:cubicBezTo>
                  <a:pt x="220146" y="7541686"/>
                  <a:pt x="3328" y="7324868"/>
                  <a:pt x="3328" y="7058316"/>
                </a:cubicBezTo>
                <a:lnTo>
                  <a:pt x="3328" y="2216882"/>
                </a:lnTo>
                <a:cubicBezTo>
                  <a:pt x="3328" y="1907031"/>
                  <a:pt x="255382" y="1654977"/>
                  <a:pt x="565233" y="1654977"/>
                </a:cubicBezTo>
                <a:lnTo>
                  <a:pt x="4871157" y="1654977"/>
                </a:lnTo>
                <a:lnTo>
                  <a:pt x="4871157" y="2181970"/>
                </a:lnTo>
                <a:lnTo>
                  <a:pt x="5906485" y="1146577"/>
                </a:lnTo>
                <a:lnTo>
                  <a:pt x="4871157" y="111249"/>
                </a:lnTo>
                <a:lnTo>
                  <a:pt x="4871157" y="638243"/>
                </a:lnTo>
                <a:lnTo>
                  <a:pt x="455492" y="638243"/>
                </a:lnTo>
                <a:cubicBezTo>
                  <a:pt x="233213" y="638243"/>
                  <a:pt x="52413" y="819043"/>
                  <a:pt x="52413" y="1041322"/>
                </a:cubicBezTo>
                <a:cubicBezTo>
                  <a:pt x="52413" y="1053674"/>
                  <a:pt x="42401" y="1063686"/>
                  <a:pt x="30048" y="1063686"/>
                </a:cubicBezTo>
                <a:cubicBezTo>
                  <a:pt x="17696" y="1063686"/>
                  <a:pt x="7684" y="1053674"/>
                  <a:pt x="7684" y="1041322"/>
                </a:cubicBezTo>
                <a:cubicBezTo>
                  <a:pt x="7684" y="794403"/>
                  <a:pt x="208573" y="593514"/>
                  <a:pt x="455492" y="593514"/>
                </a:cubicBezTo>
                <a:lnTo>
                  <a:pt x="4826429" y="593514"/>
                </a:lnTo>
                <a:lnTo>
                  <a:pt x="4826429" y="3328"/>
                </a:lnTo>
                <a:lnTo>
                  <a:pt x="5969678" y="1146577"/>
                </a:lnTo>
                <a:lnTo>
                  <a:pt x="4826429" y="2289826"/>
                </a:lnTo>
                <a:lnTo>
                  <a:pt x="4826429" y="1699641"/>
                </a:lnTo>
                <a:lnTo>
                  <a:pt x="565233" y="1699641"/>
                </a:lnTo>
                <a:cubicBezTo>
                  <a:pt x="280022" y="1699641"/>
                  <a:pt x="47992" y="1931671"/>
                  <a:pt x="47992" y="2216882"/>
                </a:cubicBezTo>
                <a:lnTo>
                  <a:pt x="47992" y="7058316"/>
                </a:lnTo>
                <a:cubicBezTo>
                  <a:pt x="47992" y="7300228"/>
                  <a:pt x="244785" y="7497022"/>
                  <a:pt x="486698" y="7497022"/>
                </a:cubicBezTo>
                <a:lnTo>
                  <a:pt x="5302387" y="7497022"/>
                </a:lnTo>
                <a:cubicBezTo>
                  <a:pt x="5314739" y="7497022"/>
                  <a:pt x="5324751" y="7507034"/>
                  <a:pt x="5324751" y="7519387"/>
                </a:cubicBezTo>
                <a:cubicBezTo>
                  <a:pt x="5324751" y="7531674"/>
                  <a:pt x="5314804" y="7541686"/>
                  <a:pt x="5302452" y="7541686"/>
                </a:cubicBezTo>
                <a:close/>
              </a:path>
            </a:pathLst>
          </a:custGeom>
          <a:solidFill>
            <a:srgbClr val="F26363"/>
          </a:solidFill>
          <a:ln w="6501" cap="flat">
            <a:noFill/>
            <a:prstDash val="solid"/>
            <a:miter/>
          </a:ln>
        </p:spPr>
        <p:txBody>
          <a:bodyPr rtlCol="0" anchor="ctr"/>
          <a:lstStyle/>
          <a:p>
            <a:endParaRPr lang="en-US" sz="1000">
              <a:latin typeface="Century Gothic" panose="020B0502020202020204" pitchFamily="34" charset="0"/>
            </a:endParaRPr>
          </a:p>
        </p:txBody>
      </p:sp>
      <p:sp>
        <p:nvSpPr>
          <p:cNvPr id="33" name="Freeform: Shape 1566">
            <a:extLst>
              <a:ext uri="{FF2B5EF4-FFF2-40B4-BE49-F238E27FC236}">
                <a16:creationId xmlns:a16="http://schemas.microsoft.com/office/drawing/2014/main" id="{D4E69EB9-88F9-A964-F2A0-9C1F9D543180}"/>
              </a:ext>
            </a:extLst>
          </p:cNvPr>
          <p:cNvSpPr/>
          <p:nvPr/>
        </p:nvSpPr>
        <p:spPr>
          <a:xfrm>
            <a:off x="3156049" y="2054513"/>
            <a:ext cx="2904216" cy="3669816"/>
          </a:xfrm>
          <a:custGeom>
            <a:avLst/>
            <a:gdLst>
              <a:gd name="connsiteX0" fmla="*/ 5302387 w 5968169"/>
              <a:gd name="connsiteY0" fmla="*/ 7541686 h 7541478"/>
              <a:gd name="connsiteX1" fmla="*/ 486698 w 5968169"/>
              <a:gd name="connsiteY1" fmla="*/ 7541686 h 7541478"/>
              <a:gd name="connsiteX2" fmla="*/ 3328 w 5968169"/>
              <a:gd name="connsiteY2" fmla="*/ 7058316 h 7541478"/>
              <a:gd name="connsiteX3" fmla="*/ 3328 w 5968169"/>
              <a:gd name="connsiteY3" fmla="*/ 2154210 h 7541478"/>
              <a:gd name="connsiteX4" fmla="*/ 502561 w 5968169"/>
              <a:gd name="connsiteY4" fmla="*/ 1654977 h 7541478"/>
              <a:gd name="connsiteX5" fmla="*/ 4871157 w 5968169"/>
              <a:gd name="connsiteY5" fmla="*/ 1654977 h 7541478"/>
              <a:gd name="connsiteX6" fmla="*/ 4871157 w 5968169"/>
              <a:gd name="connsiteY6" fmla="*/ 2181970 h 7541478"/>
              <a:gd name="connsiteX7" fmla="*/ 5906485 w 5968169"/>
              <a:gd name="connsiteY7" fmla="*/ 1146642 h 7541478"/>
              <a:gd name="connsiteX8" fmla="*/ 4871157 w 5968169"/>
              <a:gd name="connsiteY8" fmla="*/ 111314 h 7541478"/>
              <a:gd name="connsiteX9" fmla="*/ 4871157 w 5968169"/>
              <a:gd name="connsiteY9" fmla="*/ 638308 h 7541478"/>
              <a:gd name="connsiteX10" fmla="*/ 317665 w 5968169"/>
              <a:gd name="connsiteY10" fmla="*/ 638308 h 7541478"/>
              <a:gd name="connsiteX11" fmla="*/ 295300 w 5968169"/>
              <a:gd name="connsiteY11" fmla="*/ 615943 h 7541478"/>
              <a:gd name="connsiteX12" fmla="*/ 317665 w 5968169"/>
              <a:gd name="connsiteY12" fmla="*/ 593579 h 7541478"/>
              <a:gd name="connsiteX13" fmla="*/ 4826494 w 5968169"/>
              <a:gd name="connsiteY13" fmla="*/ 593579 h 7541478"/>
              <a:gd name="connsiteX14" fmla="*/ 4826494 w 5968169"/>
              <a:gd name="connsiteY14" fmla="*/ 3328 h 7541478"/>
              <a:gd name="connsiteX15" fmla="*/ 5969743 w 5968169"/>
              <a:gd name="connsiteY15" fmla="*/ 1146577 h 7541478"/>
              <a:gd name="connsiteX16" fmla="*/ 4826494 w 5968169"/>
              <a:gd name="connsiteY16" fmla="*/ 2289826 h 7541478"/>
              <a:gd name="connsiteX17" fmla="*/ 4826494 w 5968169"/>
              <a:gd name="connsiteY17" fmla="*/ 1699641 h 7541478"/>
              <a:gd name="connsiteX18" fmla="*/ 502626 w 5968169"/>
              <a:gd name="connsiteY18" fmla="*/ 1699641 h 7541478"/>
              <a:gd name="connsiteX19" fmla="*/ 48057 w 5968169"/>
              <a:gd name="connsiteY19" fmla="*/ 2154210 h 7541478"/>
              <a:gd name="connsiteX20" fmla="*/ 48057 w 5968169"/>
              <a:gd name="connsiteY20" fmla="*/ 7058316 h 7541478"/>
              <a:gd name="connsiteX21" fmla="*/ 486763 w 5968169"/>
              <a:gd name="connsiteY21" fmla="*/ 7497022 h 7541478"/>
              <a:gd name="connsiteX22" fmla="*/ 5302452 w 5968169"/>
              <a:gd name="connsiteY22" fmla="*/ 7497022 h 7541478"/>
              <a:gd name="connsiteX23" fmla="*/ 5324817 w 5968169"/>
              <a:gd name="connsiteY23" fmla="*/ 7519387 h 7541478"/>
              <a:gd name="connsiteX24" fmla="*/ 5302387 w 5968169"/>
              <a:gd name="connsiteY24" fmla="*/ 7541686 h 754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68169" h="7541478">
                <a:moveTo>
                  <a:pt x="5302387" y="7541686"/>
                </a:moveTo>
                <a:lnTo>
                  <a:pt x="486698" y="7541686"/>
                </a:lnTo>
                <a:cubicBezTo>
                  <a:pt x="220145" y="7541686"/>
                  <a:pt x="3328" y="7324868"/>
                  <a:pt x="3328" y="7058316"/>
                </a:cubicBezTo>
                <a:lnTo>
                  <a:pt x="3328" y="2154210"/>
                </a:lnTo>
                <a:cubicBezTo>
                  <a:pt x="3328" y="1878946"/>
                  <a:pt x="227297" y="1654977"/>
                  <a:pt x="502561" y="1654977"/>
                </a:cubicBezTo>
                <a:lnTo>
                  <a:pt x="4871157" y="1654977"/>
                </a:lnTo>
                <a:lnTo>
                  <a:pt x="4871157" y="2181970"/>
                </a:lnTo>
                <a:lnTo>
                  <a:pt x="5906485" y="1146642"/>
                </a:lnTo>
                <a:lnTo>
                  <a:pt x="4871157" y="111314"/>
                </a:lnTo>
                <a:lnTo>
                  <a:pt x="4871157" y="638308"/>
                </a:lnTo>
                <a:lnTo>
                  <a:pt x="317665" y="638308"/>
                </a:lnTo>
                <a:cubicBezTo>
                  <a:pt x="305312" y="638308"/>
                  <a:pt x="295300" y="628296"/>
                  <a:pt x="295300" y="615943"/>
                </a:cubicBezTo>
                <a:cubicBezTo>
                  <a:pt x="295300" y="603591"/>
                  <a:pt x="305312" y="593579"/>
                  <a:pt x="317665" y="593579"/>
                </a:cubicBezTo>
                <a:lnTo>
                  <a:pt x="4826494" y="593579"/>
                </a:lnTo>
                <a:lnTo>
                  <a:pt x="4826494" y="3328"/>
                </a:lnTo>
                <a:lnTo>
                  <a:pt x="5969743" y="1146577"/>
                </a:lnTo>
                <a:lnTo>
                  <a:pt x="4826494" y="2289826"/>
                </a:lnTo>
                <a:lnTo>
                  <a:pt x="4826494" y="1699641"/>
                </a:lnTo>
                <a:lnTo>
                  <a:pt x="502626" y="1699641"/>
                </a:lnTo>
                <a:cubicBezTo>
                  <a:pt x="252002" y="1699641"/>
                  <a:pt x="48057" y="1903521"/>
                  <a:pt x="48057" y="2154210"/>
                </a:cubicBezTo>
                <a:lnTo>
                  <a:pt x="48057" y="7058316"/>
                </a:lnTo>
                <a:cubicBezTo>
                  <a:pt x="48057" y="7300228"/>
                  <a:pt x="244850" y="7497022"/>
                  <a:pt x="486763" y="7497022"/>
                </a:cubicBezTo>
                <a:lnTo>
                  <a:pt x="5302452" y="7497022"/>
                </a:lnTo>
                <a:cubicBezTo>
                  <a:pt x="5314804" y="7497022"/>
                  <a:pt x="5324817" y="7507034"/>
                  <a:pt x="5324817" y="7519387"/>
                </a:cubicBezTo>
                <a:cubicBezTo>
                  <a:pt x="5324751" y="7531674"/>
                  <a:pt x="5314739" y="7541686"/>
                  <a:pt x="5302387" y="7541686"/>
                </a:cubicBezTo>
                <a:close/>
              </a:path>
            </a:pathLst>
          </a:custGeom>
          <a:solidFill>
            <a:srgbClr val="A8436F"/>
          </a:solidFill>
          <a:ln w="6501" cap="flat">
            <a:noFill/>
            <a:prstDash val="solid"/>
            <a:miter/>
          </a:ln>
        </p:spPr>
        <p:txBody>
          <a:bodyPr rtlCol="0" anchor="ctr"/>
          <a:lstStyle/>
          <a:p>
            <a:endParaRPr lang="en-US" sz="1000">
              <a:latin typeface="Century Gothic" panose="020B0502020202020204" pitchFamily="34" charset="0"/>
            </a:endParaRPr>
          </a:p>
        </p:txBody>
      </p:sp>
      <p:sp>
        <p:nvSpPr>
          <p:cNvPr id="34" name="Freeform: Shape 1567">
            <a:extLst>
              <a:ext uri="{FF2B5EF4-FFF2-40B4-BE49-F238E27FC236}">
                <a16:creationId xmlns:a16="http://schemas.microsoft.com/office/drawing/2014/main" id="{A8E1F640-397E-D46D-6E20-2A1E61ED5179}"/>
              </a:ext>
            </a:extLst>
          </p:cNvPr>
          <p:cNvSpPr/>
          <p:nvPr/>
        </p:nvSpPr>
        <p:spPr>
          <a:xfrm>
            <a:off x="5891073" y="2054513"/>
            <a:ext cx="2904216" cy="3669816"/>
          </a:xfrm>
          <a:custGeom>
            <a:avLst/>
            <a:gdLst>
              <a:gd name="connsiteX0" fmla="*/ 5302387 w 5968169"/>
              <a:gd name="connsiteY0" fmla="*/ 7541686 h 7541478"/>
              <a:gd name="connsiteX1" fmla="*/ 486698 w 5968169"/>
              <a:gd name="connsiteY1" fmla="*/ 7541686 h 7541478"/>
              <a:gd name="connsiteX2" fmla="*/ 3328 w 5968169"/>
              <a:gd name="connsiteY2" fmla="*/ 7058316 h 7541478"/>
              <a:gd name="connsiteX3" fmla="*/ 3328 w 5968169"/>
              <a:gd name="connsiteY3" fmla="*/ 2154210 h 7541478"/>
              <a:gd name="connsiteX4" fmla="*/ 502560 w 5968169"/>
              <a:gd name="connsiteY4" fmla="*/ 1654977 h 7541478"/>
              <a:gd name="connsiteX5" fmla="*/ 4871157 w 5968169"/>
              <a:gd name="connsiteY5" fmla="*/ 1654977 h 7541478"/>
              <a:gd name="connsiteX6" fmla="*/ 4871157 w 5968169"/>
              <a:gd name="connsiteY6" fmla="*/ 2181970 h 7541478"/>
              <a:gd name="connsiteX7" fmla="*/ 5906485 w 5968169"/>
              <a:gd name="connsiteY7" fmla="*/ 1146642 h 7541478"/>
              <a:gd name="connsiteX8" fmla="*/ 4871157 w 5968169"/>
              <a:gd name="connsiteY8" fmla="*/ 111314 h 7541478"/>
              <a:gd name="connsiteX9" fmla="*/ 4871157 w 5968169"/>
              <a:gd name="connsiteY9" fmla="*/ 638308 h 7541478"/>
              <a:gd name="connsiteX10" fmla="*/ 317599 w 5968169"/>
              <a:gd name="connsiteY10" fmla="*/ 638308 h 7541478"/>
              <a:gd name="connsiteX11" fmla="*/ 295235 w 5968169"/>
              <a:gd name="connsiteY11" fmla="*/ 615943 h 7541478"/>
              <a:gd name="connsiteX12" fmla="*/ 317599 w 5968169"/>
              <a:gd name="connsiteY12" fmla="*/ 593579 h 7541478"/>
              <a:gd name="connsiteX13" fmla="*/ 4826428 w 5968169"/>
              <a:gd name="connsiteY13" fmla="*/ 593579 h 7541478"/>
              <a:gd name="connsiteX14" fmla="*/ 4826428 w 5968169"/>
              <a:gd name="connsiteY14" fmla="*/ 3328 h 7541478"/>
              <a:gd name="connsiteX15" fmla="*/ 5969678 w 5968169"/>
              <a:gd name="connsiteY15" fmla="*/ 1146577 h 7541478"/>
              <a:gd name="connsiteX16" fmla="*/ 4826428 w 5968169"/>
              <a:gd name="connsiteY16" fmla="*/ 2289826 h 7541478"/>
              <a:gd name="connsiteX17" fmla="*/ 4826428 w 5968169"/>
              <a:gd name="connsiteY17" fmla="*/ 1699641 h 7541478"/>
              <a:gd name="connsiteX18" fmla="*/ 502560 w 5968169"/>
              <a:gd name="connsiteY18" fmla="*/ 1699641 h 7541478"/>
              <a:gd name="connsiteX19" fmla="*/ 47992 w 5968169"/>
              <a:gd name="connsiteY19" fmla="*/ 2154210 h 7541478"/>
              <a:gd name="connsiteX20" fmla="*/ 47992 w 5968169"/>
              <a:gd name="connsiteY20" fmla="*/ 7058316 h 7541478"/>
              <a:gd name="connsiteX21" fmla="*/ 486698 w 5968169"/>
              <a:gd name="connsiteY21" fmla="*/ 7497022 h 7541478"/>
              <a:gd name="connsiteX22" fmla="*/ 5302387 w 5968169"/>
              <a:gd name="connsiteY22" fmla="*/ 7497022 h 7541478"/>
              <a:gd name="connsiteX23" fmla="*/ 5324751 w 5968169"/>
              <a:gd name="connsiteY23" fmla="*/ 7519387 h 7541478"/>
              <a:gd name="connsiteX24" fmla="*/ 5302387 w 5968169"/>
              <a:gd name="connsiteY24" fmla="*/ 7541686 h 754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68169" h="7541478">
                <a:moveTo>
                  <a:pt x="5302387" y="7541686"/>
                </a:moveTo>
                <a:lnTo>
                  <a:pt x="486698" y="7541686"/>
                </a:lnTo>
                <a:cubicBezTo>
                  <a:pt x="220145" y="7541686"/>
                  <a:pt x="3328" y="7324868"/>
                  <a:pt x="3328" y="7058316"/>
                </a:cubicBezTo>
                <a:lnTo>
                  <a:pt x="3328" y="2154210"/>
                </a:lnTo>
                <a:cubicBezTo>
                  <a:pt x="3328" y="1878946"/>
                  <a:pt x="227297" y="1654977"/>
                  <a:pt x="502560" y="1654977"/>
                </a:cubicBezTo>
                <a:lnTo>
                  <a:pt x="4871157" y="1654977"/>
                </a:lnTo>
                <a:lnTo>
                  <a:pt x="4871157" y="2181970"/>
                </a:lnTo>
                <a:lnTo>
                  <a:pt x="5906485" y="1146642"/>
                </a:lnTo>
                <a:lnTo>
                  <a:pt x="4871157" y="111314"/>
                </a:lnTo>
                <a:lnTo>
                  <a:pt x="4871157" y="638308"/>
                </a:lnTo>
                <a:lnTo>
                  <a:pt x="317599" y="638308"/>
                </a:lnTo>
                <a:cubicBezTo>
                  <a:pt x="305247" y="638308"/>
                  <a:pt x="295235" y="628296"/>
                  <a:pt x="295235" y="615943"/>
                </a:cubicBezTo>
                <a:cubicBezTo>
                  <a:pt x="295235" y="603591"/>
                  <a:pt x="305247" y="593579"/>
                  <a:pt x="317599" y="593579"/>
                </a:cubicBezTo>
                <a:lnTo>
                  <a:pt x="4826428" y="593579"/>
                </a:lnTo>
                <a:lnTo>
                  <a:pt x="4826428" y="3328"/>
                </a:lnTo>
                <a:lnTo>
                  <a:pt x="5969678" y="1146577"/>
                </a:lnTo>
                <a:lnTo>
                  <a:pt x="4826428" y="2289826"/>
                </a:lnTo>
                <a:lnTo>
                  <a:pt x="4826428" y="1699641"/>
                </a:lnTo>
                <a:lnTo>
                  <a:pt x="502560" y="1699641"/>
                </a:lnTo>
                <a:cubicBezTo>
                  <a:pt x="251937" y="1699641"/>
                  <a:pt x="47992" y="1903521"/>
                  <a:pt x="47992" y="2154210"/>
                </a:cubicBezTo>
                <a:lnTo>
                  <a:pt x="47992" y="7058316"/>
                </a:lnTo>
                <a:cubicBezTo>
                  <a:pt x="47992" y="7300228"/>
                  <a:pt x="244786" y="7497022"/>
                  <a:pt x="486698" y="7497022"/>
                </a:cubicBezTo>
                <a:lnTo>
                  <a:pt x="5302387" y="7497022"/>
                </a:lnTo>
                <a:cubicBezTo>
                  <a:pt x="5314739" y="7497022"/>
                  <a:pt x="5324751" y="7507034"/>
                  <a:pt x="5324751" y="7519387"/>
                </a:cubicBezTo>
                <a:cubicBezTo>
                  <a:pt x="5324751" y="7531674"/>
                  <a:pt x="5314739" y="7541686"/>
                  <a:pt x="5302387" y="7541686"/>
                </a:cubicBezTo>
                <a:close/>
              </a:path>
            </a:pathLst>
          </a:custGeom>
          <a:solidFill>
            <a:srgbClr val="FF8026"/>
          </a:solidFill>
          <a:ln w="6501" cap="flat">
            <a:noFill/>
            <a:prstDash val="solid"/>
            <a:miter/>
          </a:ln>
        </p:spPr>
        <p:txBody>
          <a:bodyPr rtlCol="0" anchor="ctr"/>
          <a:lstStyle/>
          <a:p>
            <a:endParaRPr lang="en-US" sz="1000">
              <a:latin typeface="Century Gothic" panose="020B0502020202020204" pitchFamily="34" charset="0"/>
            </a:endParaRPr>
          </a:p>
        </p:txBody>
      </p:sp>
      <p:sp>
        <p:nvSpPr>
          <p:cNvPr id="35" name="Freeform: Shape 1568">
            <a:extLst>
              <a:ext uri="{FF2B5EF4-FFF2-40B4-BE49-F238E27FC236}">
                <a16:creationId xmlns:a16="http://schemas.microsoft.com/office/drawing/2014/main" id="{2AEE9767-2780-0671-F958-E2338037C0E7}"/>
              </a:ext>
            </a:extLst>
          </p:cNvPr>
          <p:cNvSpPr/>
          <p:nvPr/>
        </p:nvSpPr>
        <p:spPr>
          <a:xfrm>
            <a:off x="10342307" y="1758049"/>
            <a:ext cx="1483745" cy="1113600"/>
          </a:xfrm>
          <a:custGeom>
            <a:avLst/>
            <a:gdLst>
              <a:gd name="connsiteX0" fmla="*/ 3328 w 3049097"/>
              <a:gd name="connsiteY0" fmla="*/ 966427 h 2288448"/>
              <a:gd name="connsiteX1" fmla="*/ 1322957 w 3049097"/>
              <a:gd name="connsiteY1" fmla="*/ 2286056 h 2288448"/>
              <a:gd name="connsiteX2" fmla="*/ 3050801 w 3049097"/>
              <a:gd name="connsiteY2" fmla="*/ 561528 h 2288448"/>
              <a:gd name="connsiteX3" fmla="*/ 2492665 w 3049097"/>
              <a:gd name="connsiteY3" fmla="*/ 3328 h 2288448"/>
              <a:gd name="connsiteX4" fmla="*/ 1324582 w 3049097"/>
              <a:gd name="connsiteY4" fmla="*/ 1171412 h 2288448"/>
              <a:gd name="connsiteX5" fmla="*/ 561462 w 3049097"/>
              <a:gd name="connsiteY5" fmla="*/ 408292 h 228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9097" h="2288448">
                <a:moveTo>
                  <a:pt x="3328" y="966427"/>
                </a:moveTo>
                <a:lnTo>
                  <a:pt x="1322957" y="2286056"/>
                </a:lnTo>
                <a:lnTo>
                  <a:pt x="3050801" y="561528"/>
                </a:lnTo>
                <a:lnTo>
                  <a:pt x="2492665" y="3328"/>
                </a:lnTo>
                <a:lnTo>
                  <a:pt x="1324582" y="1171412"/>
                </a:lnTo>
                <a:lnTo>
                  <a:pt x="561462" y="408292"/>
                </a:lnTo>
                <a:close/>
              </a:path>
            </a:pathLst>
          </a:custGeom>
          <a:solidFill>
            <a:srgbClr val="7DD1CE"/>
          </a:solidFill>
          <a:ln w="6501" cap="flat">
            <a:noFill/>
            <a:prstDash val="solid"/>
            <a:miter/>
          </a:ln>
        </p:spPr>
        <p:txBody>
          <a:bodyPr rtlCol="0" anchor="ctr"/>
          <a:lstStyle/>
          <a:p>
            <a:endParaRPr lang="en-US" sz="1000">
              <a:latin typeface="Century Gothic" panose="020B0502020202020204" pitchFamily="34" charset="0"/>
            </a:endParaRPr>
          </a:p>
        </p:txBody>
      </p:sp>
      <p:sp>
        <p:nvSpPr>
          <p:cNvPr id="36" name="Freeform: Shape 1569">
            <a:extLst>
              <a:ext uri="{FF2B5EF4-FFF2-40B4-BE49-F238E27FC236}">
                <a16:creationId xmlns:a16="http://schemas.microsoft.com/office/drawing/2014/main" id="{6A768D31-47A8-8201-AF61-E2AA307C264F}"/>
              </a:ext>
            </a:extLst>
          </p:cNvPr>
          <p:cNvSpPr/>
          <p:nvPr/>
        </p:nvSpPr>
        <p:spPr>
          <a:xfrm>
            <a:off x="9018398" y="4968927"/>
            <a:ext cx="537818" cy="477709"/>
          </a:xfrm>
          <a:custGeom>
            <a:avLst/>
            <a:gdLst>
              <a:gd name="connsiteX0" fmla="*/ 650400 w 1105216"/>
              <a:gd name="connsiteY0" fmla="*/ 980600 h 981692"/>
              <a:gd name="connsiteX1" fmla="*/ 636421 w 1105216"/>
              <a:gd name="connsiteY1" fmla="*/ 971952 h 981692"/>
              <a:gd name="connsiteX2" fmla="*/ 572125 w 1105216"/>
              <a:gd name="connsiteY2" fmla="*/ 842902 h 981692"/>
              <a:gd name="connsiteX3" fmla="*/ 567314 w 1105216"/>
              <a:gd name="connsiteY3" fmla="*/ 844463 h 981692"/>
              <a:gd name="connsiteX4" fmla="*/ 455622 w 1105216"/>
              <a:gd name="connsiteY4" fmla="*/ 865007 h 981692"/>
              <a:gd name="connsiteX5" fmla="*/ 450030 w 1105216"/>
              <a:gd name="connsiteY5" fmla="*/ 865267 h 981692"/>
              <a:gd name="connsiteX6" fmla="*/ 450030 w 1105216"/>
              <a:gd name="connsiteY6" fmla="*/ 964996 h 981692"/>
              <a:gd name="connsiteX7" fmla="*/ 434428 w 1105216"/>
              <a:gd name="connsiteY7" fmla="*/ 980600 h 981692"/>
              <a:gd name="connsiteX8" fmla="*/ 418824 w 1105216"/>
              <a:gd name="connsiteY8" fmla="*/ 964996 h 981692"/>
              <a:gd name="connsiteX9" fmla="*/ 418824 w 1105216"/>
              <a:gd name="connsiteY9" fmla="*/ 865267 h 981692"/>
              <a:gd name="connsiteX10" fmla="*/ 413234 w 1105216"/>
              <a:gd name="connsiteY10" fmla="*/ 865007 h 981692"/>
              <a:gd name="connsiteX11" fmla="*/ 301541 w 1105216"/>
              <a:gd name="connsiteY11" fmla="*/ 844463 h 981692"/>
              <a:gd name="connsiteX12" fmla="*/ 296730 w 1105216"/>
              <a:gd name="connsiteY12" fmla="*/ 842902 h 981692"/>
              <a:gd name="connsiteX13" fmla="*/ 232433 w 1105216"/>
              <a:gd name="connsiteY13" fmla="*/ 971952 h 981692"/>
              <a:gd name="connsiteX14" fmla="*/ 218456 w 1105216"/>
              <a:gd name="connsiteY14" fmla="*/ 980600 h 981692"/>
              <a:gd name="connsiteX15" fmla="*/ 211499 w 1105216"/>
              <a:gd name="connsiteY15" fmla="*/ 978974 h 981692"/>
              <a:gd name="connsiteX16" fmla="*/ 203633 w 1105216"/>
              <a:gd name="connsiteY16" fmla="*/ 969938 h 981692"/>
              <a:gd name="connsiteX17" fmla="*/ 204477 w 1105216"/>
              <a:gd name="connsiteY17" fmla="*/ 958040 h 981692"/>
              <a:gd name="connsiteX18" fmla="*/ 267346 w 1105216"/>
              <a:gd name="connsiteY18" fmla="*/ 831785 h 981692"/>
              <a:gd name="connsiteX19" fmla="*/ 261689 w 1105216"/>
              <a:gd name="connsiteY19" fmla="*/ 829315 h 981692"/>
              <a:gd name="connsiteX20" fmla="*/ 3328 w 1105216"/>
              <a:gd name="connsiteY20" fmla="*/ 434428 h 981692"/>
              <a:gd name="connsiteX21" fmla="*/ 434428 w 1105216"/>
              <a:gd name="connsiteY21" fmla="*/ 3328 h 981692"/>
              <a:gd name="connsiteX22" fmla="*/ 865007 w 1105216"/>
              <a:gd name="connsiteY22" fmla="*/ 413233 h 981692"/>
              <a:gd name="connsiteX23" fmla="*/ 865268 w 1105216"/>
              <a:gd name="connsiteY23" fmla="*/ 418824 h 981692"/>
              <a:gd name="connsiteX24" fmla="*/ 926965 w 1105216"/>
              <a:gd name="connsiteY24" fmla="*/ 418824 h 981692"/>
              <a:gd name="connsiteX25" fmla="*/ 967598 w 1105216"/>
              <a:gd name="connsiteY25" fmla="*/ 332682 h 981692"/>
              <a:gd name="connsiteX26" fmla="*/ 981705 w 1105216"/>
              <a:gd name="connsiteY26" fmla="*/ 323711 h 981692"/>
              <a:gd name="connsiteX27" fmla="*/ 988336 w 1105216"/>
              <a:gd name="connsiteY27" fmla="*/ 325206 h 981692"/>
              <a:gd name="connsiteX28" fmla="*/ 995812 w 1105216"/>
              <a:gd name="connsiteY28" fmla="*/ 346010 h 981692"/>
              <a:gd name="connsiteX29" fmla="*/ 961485 w 1105216"/>
              <a:gd name="connsiteY29" fmla="*/ 418889 h 981692"/>
              <a:gd name="connsiteX30" fmla="*/ 1033259 w 1105216"/>
              <a:gd name="connsiteY30" fmla="*/ 418889 h 981692"/>
              <a:gd name="connsiteX31" fmla="*/ 1073892 w 1105216"/>
              <a:gd name="connsiteY31" fmla="*/ 332748 h 981692"/>
              <a:gd name="connsiteX32" fmla="*/ 1088001 w 1105216"/>
              <a:gd name="connsiteY32" fmla="*/ 323776 h 981692"/>
              <a:gd name="connsiteX33" fmla="*/ 1094633 w 1105216"/>
              <a:gd name="connsiteY33" fmla="*/ 325271 h 981692"/>
              <a:gd name="connsiteX34" fmla="*/ 1102694 w 1105216"/>
              <a:gd name="connsiteY34" fmla="*/ 334113 h 981692"/>
              <a:gd name="connsiteX35" fmla="*/ 1102109 w 1105216"/>
              <a:gd name="connsiteY35" fmla="*/ 346010 h 981692"/>
              <a:gd name="connsiteX36" fmla="*/ 1058876 w 1105216"/>
              <a:gd name="connsiteY36" fmla="*/ 437808 h 981692"/>
              <a:gd name="connsiteX37" fmla="*/ 1102109 w 1105216"/>
              <a:gd name="connsiteY37" fmla="*/ 529606 h 981692"/>
              <a:gd name="connsiteX38" fmla="*/ 1102694 w 1105216"/>
              <a:gd name="connsiteY38" fmla="*/ 541568 h 981692"/>
              <a:gd name="connsiteX39" fmla="*/ 1094633 w 1105216"/>
              <a:gd name="connsiteY39" fmla="*/ 550410 h 981692"/>
              <a:gd name="connsiteX40" fmla="*/ 1088001 w 1105216"/>
              <a:gd name="connsiteY40" fmla="*/ 551905 h 981692"/>
              <a:gd name="connsiteX41" fmla="*/ 1073892 w 1105216"/>
              <a:gd name="connsiteY41" fmla="*/ 542933 h 981692"/>
              <a:gd name="connsiteX42" fmla="*/ 1030139 w 1105216"/>
              <a:gd name="connsiteY42" fmla="*/ 450160 h 981692"/>
              <a:gd name="connsiteX43" fmla="*/ 958365 w 1105216"/>
              <a:gd name="connsiteY43" fmla="*/ 450160 h 981692"/>
              <a:gd name="connsiteX44" fmla="*/ 995812 w 1105216"/>
              <a:gd name="connsiteY44" fmla="*/ 529671 h 981692"/>
              <a:gd name="connsiteX45" fmla="*/ 988336 w 1105216"/>
              <a:gd name="connsiteY45" fmla="*/ 550475 h 981692"/>
              <a:gd name="connsiteX46" fmla="*/ 981705 w 1105216"/>
              <a:gd name="connsiteY46" fmla="*/ 551970 h 981692"/>
              <a:gd name="connsiteX47" fmla="*/ 967532 w 1105216"/>
              <a:gd name="connsiteY47" fmla="*/ 542999 h 981692"/>
              <a:gd name="connsiteX48" fmla="*/ 923779 w 1105216"/>
              <a:gd name="connsiteY48" fmla="*/ 450225 h 981692"/>
              <a:gd name="connsiteX49" fmla="*/ 865202 w 1105216"/>
              <a:gd name="connsiteY49" fmla="*/ 450225 h 981692"/>
              <a:gd name="connsiteX50" fmla="*/ 864942 w 1105216"/>
              <a:gd name="connsiteY50" fmla="*/ 455817 h 981692"/>
              <a:gd name="connsiteX51" fmla="*/ 607101 w 1105216"/>
              <a:gd name="connsiteY51" fmla="*/ 829445 h 981692"/>
              <a:gd name="connsiteX52" fmla="*/ 601445 w 1105216"/>
              <a:gd name="connsiteY52" fmla="*/ 831916 h 981692"/>
              <a:gd name="connsiteX53" fmla="*/ 664312 w 1105216"/>
              <a:gd name="connsiteY53" fmla="*/ 958170 h 981692"/>
              <a:gd name="connsiteX54" fmla="*/ 665158 w 1105216"/>
              <a:gd name="connsiteY54" fmla="*/ 970068 h 981692"/>
              <a:gd name="connsiteX55" fmla="*/ 657292 w 1105216"/>
              <a:gd name="connsiteY55" fmla="*/ 979105 h 981692"/>
              <a:gd name="connsiteX56" fmla="*/ 650400 w 1105216"/>
              <a:gd name="connsiteY56" fmla="*/ 980600 h 981692"/>
              <a:gd name="connsiteX57" fmla="*/ 434428 w 1105216"/>
              <a:gd name="connsiteY57" fmla="*/ 34534 h 981692"/>
              <a:gd name="connsiteX58" fmla="*/ 34535 w 1105216"/>
              <a:gd name="connsiteY58" fmla="*/ 434428 h 981692"/>
              <a:gd name="connsiteX59" fmla="*/ 434428 w 1105216"/>
              <a:gd name="connsiteY59" fmla="*/ 834321 h 981692"/>
              <a:gd name="connsiteX60" fmla="*/ 833671 w 1105216"/>
              <a:gd name="connsiteY60" fmla="*/ 456272 h 981692"/>
              <a:gd name="connsiteX61" fmla="*/ 833996 w 1105216"/>
              <a:gd name="connsiteY61" fmla="*/ 450031 h 981692"/>
              <a:gd name="connsiteX62" fmla="*/ 754616 w 1105216"/>
              <a:gd name="connsiteY62" fmla="*/ 450031 h 981692"/>
              <a:gd name="connsiteX63" fmla="*/ 754225 w 1105216"/>
              <a:gd name="connsiteY63" fmla="*/ 455557 h 981692"/>
              <a:gd name="connsiteX64" fmla="*/ 434363 w 1105216"/>
              <a:gd name="connsiteY64" fmla="*/ 755330 h 981692"/>
              <a:gd name="connsiteX65" fmla="*/ 113459 w 1105216"/>
              <a:gd name="connsiteY65" fmla="*/ 434362 h 981692"/>
              <a:gd name="connsiteX66" fmla="*/ 434363 w 1105216"/>
              <a:gd name="connsiteY66" fmla="*/ 113460 h 981692"/>
              <a:gd name="connsiteX67" fmla="*/ 754225 w 1105216"/>
              <a:gd name="connsiteY67" fmla="*/ 413233 h 981692"/>
              <a:gd name="connsiteX68" fmla="*/ 754616 w 1105216"/>
              <a:gd name="connsiteY68" fmla="*/ 418759 h 981692"/>
              <a:gd name="connsiteX69" fmla="*/ 833996 w 1105216"/>
              <a:gd name="connsiteY69" fmla="*/ 418759 h 981692"/>
              <a:gd name="connsiteX70" fmla="*/ 833671 w 1105216"/>
              <a:gd name="connsiteY70" fmla="*/ 412518 h 981692"/>
              <a:gd name="connsiteX71" fmla="*/ 434428 w 1105216"/>
              <a:gd name="connsiteY71" fmla="*/ 34534 h 981692"/>
              <a:gd name="connsiteX72" fmla="*/ 434428 w 1105216"/>
              <a:gd name="connsiteY72" fmla="*/ 144666 h 981692"/>
              <a:gd name="connsiteX73" fmla="*/ 144731 w 1105216"/>
              <a:gd name="connsiteY73" fmla="*/ 434362 h 981692"/>
              <a:gd name="connsiteX74" fmla="*/ 434428 w 1105216"/>
              <a:gd name="connsiteY74" fmla="*/ 724059 h 981692"/>
              <a:gd name="connsiteX75" fmla="*/ 723019 w 1105216"/>
              <a:gd name="connsiteY75" fmla="*/ 456337 h 981692"/>
              <a:gd name="connsiteX76" fmla="*/ 723474 w 1105216"/>
              <a:gd name="connsiteY76" fmla="*/ 449966 h 981692"/>
              <a:gd name="connsiteX77" fmla="*/ 560487 w 1105216"/>
              <a:gd name="connsiteY77" fmla="*/ 449966 h 981692"/>
              <a:gd name="connsiteX78" fmla="*/ 559708 w 1105216"/>
              <a:gd name="connsiteY78" fmla="*/ 454907 h 981692"/>
              <a:gd name="connsiteX79" fmla="*/ 434428 w 1105216"/>
              <a:gd name="connsiteY79" fmla="*/ 561463 h 981692"/>
              <a:gd name="connsiteX80" fmla="*/ 307328 w 1105216"/>
              <a:gd name="connsiteY80" fmla="*/ 434362 h 981692"/>
              <a:gd name="connsiteX81" fmla="*/ 434428 w 1105216"/>
              <a:gd name="connsiteY81" fmla="*/ 307262 h 981692"/>
              <a:gd name="connsiteX82" fmla="*/ 559708 w 1105216"/>
              <a:gd name="connsiteY82" fmla="*/ 413818 h 981692"/>
              <a:gd name="connsiteX83" fmla="*/ 560487 w 1105216"/>
              <a:gd name="connsiteY83" fmla="*/ 418759 h 981692"/>
              <a:gd name="connsiteX84" fmla="*/ 723474 w 1105216"/>
              <a:gd name="connsiteY84" fmla="*/ 418759 h 981692"/>
              <a:gd name="connsiteX85" fmla="*/ 723019 w 1105216"/>
              <a:gd name="connsiteY85" fmla="*/ 412388 h 981692"/>
              <a:gd name="connsiteX86" fmla="*/ 434428 w 1105216"/>
              <a:gd name="connsiteY86" fmla="*/ 144666 h 981692"/>
              <a:gd name="connsiteX87" fmla="*/ 434428 w 1105216"/>
              <a:gd name="connsiteY87" fmla="*/ 338534 h 981692"/>
              <a:gd name="connsiteX88" fmla="*/ 338534 w 1105216"/>
              <a:gd name="connsiteY88" fmla="*/ 434362 h 981692"/>
              <a:gd name="connsiteX89" fmla="*/ 434428 w 1105216"/>
              <a:gd name="connsiteY89" fmla="*/ 530256 h 981692"/>
              <a:gd name="connsiteX90" fmla="*/ 527397 w 1105216"/>
              <a:gd name="connsiteY90" fmla="*/ 457312 h 981692"/>
              <a:gd name="connsiteX91" fmla="*/ 529215 w 1105216"/>
              <a:gd name="connsiteY91" fmla="*/ 449966 h 981692"/>
              <a:gd name="connsiteX92" fmla="*/ 434428 w 1105216"/>
              <a:gd name="connsiteY92" fmla="*/ 449966 h 981692"/>
              <a:gd name="connsiteX93" fmla="*/ 418824 w 1105216"/>
              <a:gd name="connsiteY93" fmla="*/ 434362 h 981692"/>
              <a:gd name="connsiteX94" fmla="*/ 434428 w 1105216"/>
              <a:gd name="connsiteY94" fmla="*/ 418759 h 981692"/>
              <a:gd name="connsiteX95" fmla="*/ 529215 w 1105216"/>
              <a:gd name="connsiteY95" fmla="*/ 418759 h 981692"/>
              <a:gd name="connsiteX96" fmla="*/ 527397 w 1105216"/>
              <a:gd name="connsiteY96" fmla="*/ 411413 h 981692"/>
              <a:gd name="connsiteX97" fmla="*/ 434428 w 1105216"/>
              <a:gd name="connsiteY97" fmla="*/ 338534 h 98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105216" h="981692">
                <a:moveTo>
                  <a:pt x="650400" y="980600"/>
                </a:moveTo>
                <a:cubicBezTo>
                  <a:pt x="644419" y="980600"/>
                  <a:pt x="639088" y="977284"/>
                  <a:pt x="636421" y="971952"/>
                </a:cubicBezTo>
                <a:lnTo>
                  <a:pt x="572125" y="842902"/>
                </a:lnTo>
                <a:lnTo>
                  <a:pt x="567314" y="844463"/>
                </a:lnTo>
                <a:cubicBezTo>
                  <a:pt x="531101" y="856230"/>
                  <a:pt x="493524" y="863121"/>
                  <a:pt x="455622" y="865007"/>
                </a:cubicBezTo>
                <a:lnTo>
                  <a:pt x="450030" y="865267"/>
                </a:lnTo>
                <a:lnTo>
                  <a:pt x="450030" y="964996"/>
                </a:lnTo>
                <a:cubicBezTo>
                  <a:pt x="450030" y="973578"/>
                  <a:pt x="443009" y="980600"/>
                  <a:pt x="434428" y="980600"/>
                </a:cubicBezTo>
                <a:cubicBezTo>
                  <a:pt x="425846" y="980600"/>
                  <a:pt x="418824" y="973578"/>
                  <a:pt x="418824" y="964996"/>
                </a:cubicBezTo>
                <a:lnTo>
                  <a:pt x="418824" y="865267"/>
                </a:lnTo>
                <a:lnTo>
                  <a:pt x="413234" y="865007"/>
                </a:lnTo>
                <a:cubicBezTo>
                  <a:pt x="375331" y="863186"/>
                  <a:pt x="337818" y="856230"/>
                  <a:pt x="301541" y="844463"/>
                </a:cubicBezTo>
                <a:lnTo>
                  <a:pt x="296730" y="842902"/>
                </a:lnTo>
                <a:lnTo>
                  <a:pt x="232433" y="971952"/>
                </a:lnTo>
                <a:cubicBezTo>
                  <a:pt x="229768" y="977284"/>
                  <a:pt x="224436" y="980600"/>
                  <a:pt x="218456" y="980600"/>
                </a:cubicBezTo>
                <a:cubicBezTo>
                  <a:pt x="216050" y="980600"/>
                  <a:pt x="213710" y="980014"/>
                  <a:pt x="211499" y="978974"/>
                </a:cubicBezTo>
                <a:cubicBezTo>
                  <a:pt x="207728" y="977089"/>
                  <a:pt x="204998" y="973903"/>
                  <a:pt x="203633" y="969938"/>
                </a:cubicBezTo>
                <a:cubicBezTo>
                  <a:pt x="202333" y="965972"/>
                  <a:pt x="202592" y="961746"/>
                  <a:pt x="204477" y="958040"/>
                </a:cubicBezTo>
                <a:lnTo>
                  <a:pt x="267346" y="831785"/>
                </a:lnTo>
                <a:lnTo>
                  <a:pt x="261689" y="829315"/>
                </a:lnTo>
                <a:cubicBezTo>
                  <a:pt x="104749" y="760402"/>
                  <a:pt x="3328" y="605411"/>
                  <a:pt x="3328" y="434428"/>
                </a:cubicBezTo>
                <a:cubicBezTo>
                  <a:pt x="3328" y="196741"/>
                  <a:pt x="196741" y="3328"/>
                  <a:pt x="434428" y="3328"/>
                </a:cubicBezTo>
                <a:cubicBezTo>
                  <a:pt x="664638" y="3328"/>
                  <a:pt x="853825" y="183348"/>
                  <a:pt x="865007" y="413233"/>
                </a:cubicBezTo>
                <a:lnTo>
                  <a:pt x="865268" y="418824"/>
                </a:lnTo>
                <a:lnTo>
                  <a:pt x="926965" y="418824"/>
                </a:lnTo>
                <a:lnTo>
                  <a:pt x="967598" y="332682"/>
                </a:lnTo>
                <a:cubicBezTo>
                  <a:pt x="970132" y="327222"/>
                  <a:pt x="975724" y="323711"/>
                  <a:pt x="981705" y="323711"/>
                </a:cubicBezTo>
                <a:cubicBezTo>
                  <a:pt x="983981" y="323711"/>
                  <a:pt x="986255" y="324230"/>
                  <a:pt x="988336" y="325206"/>
                </a:cubicBezTo>
                <a:cubicBezTo>
                  <a:pt x="996137" y="328912"/>
                  <a:pt x="999453" y="338208"/>
                  <a:pt x="995812" y="346010"/>
                </a:cubicBezTo>
                <a:lnTo>
                  <a:pt x="961485" y="418889"/>
                </a:lnTo>
                <a:lnTo>
                  <a:pt x="1033259" y="418889"/>
                </a:lnTo>
                <a:lnTo>
                  <a:pt x="1073892" y="332748"/>
                </a:lnTo>
                <a:cubicBezTo>
                  <a:pt x="1076429" y="327287"/>
                  <a:pt x="1082019" y="323776"/>
                  <a:pt x="1088001" y="323776"/>
                </a:cubicBezTo>
                <a:cubicBezTo>
                  <a:pt x="1090276" y="323776"/>
                  <a:pt x="1092552" y="324296"/>
                  <a:pt x="1094633" y="325271"/>
                </a:cubicBezTo>
                <a:cubicBezTo>
                  <a:pt x="1098402" y="327026"/>
                  <a:pt x="1101263" y="330212"/>
                  <a:pt x="1102694" y="334113"/>
                </a:cubicBezTo>
                <a:cubicBezTo>
                  <a:pt x="1104124" y="338013"/>
                  <a:pt x="1103929" y="342239"/>
                  <a:pt x="1102109" y="346010"/>
                </a:cubicBezTo>
                <a:lnTo>
                  <a:pt x="1058876" y="437808"/>
                </a:lnTo>
                <a:lnTo>
                  <a:pt x="1102109" y="529606"/>
                </a:lnTo>
                <a:cubicBezTo>
                  <a:pt x="1103864" y="533377"/>
                  <a:pt x="1104124" y="537603"/>
                  <a:pt x="1102694" y="541568"/>
                </a:cubicBezTo>
                <a:cubicBezTo>
                  <a:pt x="1101263" y="545469"/>
                  <a:pt x="1098402" y="548655"/>
                  <a:pt x="1094633" y="550410"/>
                </a:cubicBezTo>
                <a:cubicBezTo>
                  <a:pt x="1092552" y="551385"/>
                  <a:pt x="1090276" y="551905"/>
                  <a:pt x="1088001" y="551905"/>
                </a:cubicBezTo>
                <a:cubicBezTo>
                  <a:pt x="1081954" y="551905"/>
                  <a:pt x="1076429" y="548395"/>
                  <a:pt x="1073892" y="542933"/>
                </a:cubicBezTo>
                <a:lnTo>
                  <a:pt x="1030139" y="450160"/>
                </a:lnTo>
                <a:lnTo>
                  <a:pt x="958365" y="450160"/>
                </a:lnTo>
                <a:lnTo>
                  <a:pt x="995812" y="529671"/>
                </a:lnTo>
                <a:cubicBezTo>
                  <a:pt x="999453" y="537473"/>
                  <a:pt x="996137" y="546770"/>
                  <a:pt x="988336" y="550475"/>
                </a:cubicBezTo>
                <a:cubicBezTo>
                  <a:pt x="986255" y="551451"/>
                  <a:pt x="983981" y="551970"/>
                  <a:pt x="981705" y="551970"/>
                </a:cubicBezTo>
                <a:cubicBezTo>
                  <a:pt x="975659" y="551970"/>
                  <a:pt x="970132" y="548460"/>
                  <a:pt x="967532" y="542999"/>
                </a:cubicBezTo>
                <a:lnTo>
                  <a:pt x="923779" y="450225"/>
                </a:lnTo>
                <a:lnTo>
                  <a:pt x="865202" y="450225"/>
                </a:lnTo>
                <a:lnTo>
                  <a:pt x="864942" y="455817"/>
                </a:lnTo>
                <a:cubicBezTo>
                  <a:pt x="857076" y="617439"/>
                  <a:pt x="755851" y="764107"/>
                  <a:pt x="607101" y="829445"/>
                </a:cubicBezTo>
                <a:lnTo>
                  <a:pt x="601445" y="831916"/>
                </a:lnTo>
                <a:lnTo>
                  <a:pt x="664312" y="958170"/>
                </a:lnTo>
                <a:cubicBezTo>
                  <a:pt x="666198" y="961876"/>
                  <a:pt x="666458" y="966102"/>
                  <a:pt x="665158" y="970068"/>
                </a:cubicBezTo>
                <a:cubicBezTo>
                  <a:pt x="663858" y="974033"/>
                  <a:pt x="661062" y="977219"/>
                  <a:pt x="657292" y="979105"/>
                </a:cubicBezTo>
                <a:cubicBezTo>
                  <a:pt x="655146" y="980014"/>
                  <a:pt x="652805" y="980600"/>
                  <a:pt x="650400" y="980600"/>
                </a:cubicBezTo>
                <a:close/>
                <a:moveTo>
                  <a:pt x="434428" y="34534"/>
                </a:moveTo>
                <a:cubicBezTo>
                  <a:pt x="213904" y="34534"/>
                  <a:pt x="34535" y="213904"/>
                  <a:pt x="34535" y="434428"/>
                </a:cubicBezTo>
                <a:cubicBezTo>
                  <a:pt x="34535" y="654950"/>
                  <a:pt x="213904" y="834321"/>
                  <a:pt x="434428" y="834321"/>
                </a:cubicBezTo>
                <a:cubicBezTo>
                  <a:pt x="646824" y="834321"/>
                  <a:pt x="822228" y="668278"/>
                  <a:pt x="833671" y="456272"/>
                </a:cubicBezTo>
                <a:lnTo>
                  <a:pt x="833996" y="450031"/>
                </a:lnTo>
                <a:lnTo>
                  <a:pt x="754616" y="450031"/>
                </a:lnTo>
                <a:lnTo>
                  <a:pt x="754225" y="455557"/>
                </a:lnTo>
                <a:cubicBezTo>
                  <a:pt x="743173" y="623680"/>
                  <a:pt x="602680" y="755330"/>
                  <a:pt x="434363" y="755330"/>
                </a:cubicBezTo>
                <a:cubicBezTo>
                  <a:pt x="257398" y="755330"/>
                  <a:pt x="113459" y="611392"/>
                  <a:pt x="113459" y="434362"/>
                </a:cubicBezTo>
                <a:cubicBezTo>
                  <a:pt x="113459" y="257398"/>
                  <a:pt x="257398" y="113460"/>
                  <a:pt x="434363" y="113460"/>
                </a:cubicBezTo>
                <a:cubicBezTo>
                  <a:pt x="602680" y="113460"/>
                  <a:pt x="743173" y="245176"/>
                  <a:pt x="754225" y="413233"/>
                </a:cubicBezTo>
                <a:lnTo>
                  <a:pt x="754616" y="418759"/>
                </a:lnTo>
                <a:lnTo>
                  <a:pt x="833996" y="418759"/>
                </a:lnTo>
                <a:lnTo>
                  <a:pt x="833671" y="412518"/>
                </a:lnTo>
                <a:cubicBezTo>
                  <a:pt x="822163" y="200577"/>
                  <a:pt x="646824" y="34534"/>
                  <a:pt x="434428" y="34534"/>
                </a:cubicBezTo>
                <a:close/>
                <a:moveTo>
                  <a:pt x="434428" y="144666"/>
                </a:moveTo>
                <a:cubicBezTo>
                  <a:pt x="274691" y="144666"/>
                  <a:pt x="144731" y="274626"/>
                  <a:pt x="144731" y="434362"/>
                </a:cubicBezTo>
                <a:cubicBezTo>
                  <a:pt x="144731" y="594098"/>
                  <a:pt x="274691" y="724059"/>
                  <a:pt x="434428" y="724059"/>
                </a:cubicBezTo>
                <a:cubicBezTo>
                  <a:pt x="584932" y="724059"/>
                  <a:pt x="711707" y="606451"/>
                  <a:pt x="723019" y="456337"/>
                </a:cubicBezTo>
                <a:lnTo>
                  <a:pt x="723474" y="449966"/>
                </a:lnTo>
                <a:lnTo>
                  <a:pt x="560487" y="449966"/>
                </a:lnTo>
                <a:lnTo>
                  <a:pt x="559708" y="454907"/>
                </a:lnTo>
                <a:cubicBezTo>
                  <a:pt x="549630" y="516604"/>
                  <a:pt x="496904" y="561463"/>
                  <a:pt x="434428" y="561463"/>
                </a:cubicBezTo>
                <a:cubicBezTo>
                  <a:pt x="364344" y="561463"/>
                  <a:pt x="307328" y="504446"/>
                  <a:pt x="307328" y="434362"/>
                </a:cubicBezTo>
                <a:cubicBezTo>
                  <a:pt x="307328" y="364279"/>
                  <a:pt x="364344" y="307262"/>
                  <a:pt x="434428" y="307262"/>
                </a:cubicBezTo>
                <a:cubicBezTo>
                  <a:pt x="496904" y="307262"/>
                  <a:pt x="549565" y="352056"/>
                  <a:pt x="559708" y="413818"/>
                </a:cubicBezTo>
                <a:lnTo>
                  <a:pt x="560487" y="418759"/>
                </a:lnTo>
                <a:lnTo>
                  <a:pt x="723474" y="418759"/>
                </a:lnTo>
                <a:lnTo>
                  <a:pt x="723019" y="412388"/>
                </a:lnTo>
                <a:cubicBezTo>
                  <a:pt x="711642" y="262274"/>
                  <a:pt x="584867" y="144666"/>
                  <a:pt x="434428" y="144666"/>
                </a:cubicBezTo>
                <a:close/>
                <a:moveTo>
                  <a:pt x="434428" y="338534"/>
                </a:moveTo>
                <a:cubicBezTo>
                  <a:pt x="381572" y="338534"/>
                  <a:pt x="338534" y="381507"/>
                  <a:pt x="338534" y="434362"/>
                </a:cubicBezTo>
                <a:cubicBezTo>
                  <a:pt x="338534" y="487218"/>
                  <a:pt x="381507" y="530256"/>
                  <a:pt x="434428" y="530256"/>
                </a:cubicBezTo>
                <a:cubicBezTo>
                  <a:pt x="478572" y="530256"/>
                  <a:pt x="516799" y="500286"/>
                  <a:pt x="527397" y="457312"/>
                </a:cubicBezTo>
                <a:lnTo>
                  <a:pt x="529215" y="449966"/>
                </a:lnTo>
                <a:lnTo>
                  <a:pt x="434428" y="449966"/>
                </a:lnTo>
                <a:cubicBezTo>
                  <a:pt x="425846" y="449966"/>
                  <a:pt x="418824" y="442944"/>
                  <a:pt x="418824" y="434362"/>
                </a:cubicBezTo>
                <a:cubicBezTo>
                  <a:pt x="418824" y="425780"/>
                  <a:pt x="425846" y="418759"/>
                  <a:pt x="434428" y="418759"/>
                </a:cubicBezTo>
                <a:lnTo>
                  <a:pt x="529215" y="418759"/>
                </a:lnTo>
                <a:lnTo>
                  <a:pt x="527397" y="411413"/>
                </a:lnTo>
                <a:cubicBezTo>
                  <a:pt x="516799" y="368505"/>
                  <a:pt x="478572" y="338534"/>
                  <a:pt x="434428" y="338534"/>
                </a:cubicBezTo>
                <a:close/>
              </a:path>
            </a:pathLst>
          </a:custGeom>
          <a:solidFill>
            <a:schemeClr val="bg1"/>
          </a:solidFill>
          <a:ln w="6501" cap="flat">
            <a:noFill/>
            <a:prstDash val="solid"/>
            <a:miter/>
          </a:ln>
        </p:spPr>
        <p:txBody>
          <a:bodyPr rtlCol="0" anchor="ctr"/>
          <a:lstStyle/>
          <a:p>
            <a:endParaRPr lang="en-US" sz="1000">
              <a:latin typeface="Century Gothic" panose="020B0502020202020204" pitchFamily="34" charset="0"/>
            </a:endParaRPr>
          </a:p>
        </p:txBody>
      </p:sp>
      <p:sp>
        <p:nvSpPr>
          <p:cNvPr id="37" name="Freeform: Shape 1570">
            <a:extLst>
              <a:ext uri="{FF2B5EF4-FFF2-40B4-BE49-F238E27FC236}">
                <a16:creationId xmlns:a16="http://schemas.microsoft.com/office/drawing/2014/main" id="{60FE5753-A1F1-054C-2FA7-263279AA74A0}"/>
              </a:ext>
            </a:extLst>
          </p:cNvPr>
          <p:cNvSpPr/>
          <p:nvPr/>
        </p:nvSpPr>
        <p:spPr>
          <a:xfrm>
            <a:off x="8626098" y="1742674"/>
            <a:ext cx="3217416" cy="3983016"/>
          </a:xfrm>
          <a:custGeom>
            <a:avLst/>
            <a:gdLst>
              <a:gd name="connsiteX0" fmla="*/ 502561 w 6611795"/>
              <a:gd name="connsiteY0" fmla="*/ 2340471 h 8185104"/>
              <a:gd name="connsiteX1" fmla="*/ 4848793 w 6611795"/>
              <a:gd name="connsiteY1" fmla="*/ 2340471 h 8185104"/>
              <a:gd name="connsiteX2" fmla="*/ 4857960 w 6611795"/>
              <a:gd name="connsiteY2" fmla="*/ 2338456 h 8185104"/>
              <a:gd name="connsiteX3" fmla="*/ 4865566 w 6611795"/>
              <a:gd name="connsiteY3" fmla="*/ 2333515 h 8185104"/>
              <a:gd name="connsiteX4" fmla="*/ 5424545 w 6611795"/>
              <a:gd name="connsiteY4" fmla="*/ 1776161 h 8185104"/>
              <a:gd name="connsiteX5" fmla="*/ 6609272 w 6611795"/>
              <a:gd name="connsiteY5" fmla="*/ 593124 h 8185104"/>
              <a:gd name="connsiteX6" fmla="*/ 6019477 w 6611795"/>
              <a:gd name="connsiteY6" fmla="*/ 3328 h 8185104"/>
              <a:gd name="connsiteX7" fmla="*/ 4851393 w 6611795"/>
              <a:gd name="connsiteY7" fmla="*/ 1171412 h 8185104"/>
              <a:gd name="connsiteX8" fmla="*/ 4088273 w 6611795"/>
              <a:gd name="connsiteY8" fmla="*/ 408292 h 8185104"/>
              <a:gd name="connsiteX9" fmla="*/ 3498542 w 6611795"/>
              <a:gd name="connsiteY9" fmla="*/ 998023 h 8185104"/>
              <a:gd name="connsiteX10" fmla="*/ 3734864 w 6611795"/>
              <a:gd name="connsiteY10" fmla="*/ 1234344 h 8185104"/>
              <a:gd name="connsiteX11" fmla="*/ 317599 w 6611795"/>
              <a:gd name="connsiteY11" fmla="*/ 1234344 h 8185104"/>
              <a:gd name="connsiteX12" fmla="*/ 295235 w 6611795"/>
              <a:gd name="connsiteY12" fmla="*/ 1256709 h 8185104"/>
              <a:gd name="connsiteX13" fmla="*/ 317599 w 6611795"/>
              <a:gd name="connsiteY13" fmla="*/ 1279073 h 8185104"/>
              <a:gd name="connsiteX14" fmla="*/ 3785964 w 6611795"/>
              <a:gd name="connsiteY14" fmla="*/ 1279073 h 8185104"/>
              <a:gd name="connsiteX15" fmla="*/ 3802477 w 6611795"/>
              <a:gd name="connsiteY15" fmla="*/ 1271727 h 8185104"/>
              <a:gd name="connsiteX16" fmla="*/ 3803193 w 6611795"/>
              <a:gd name="connsiteY16" fmla="*/ 1271142 h 8185104"/>
              <a:gd name="connsiteX17" fmla="*/ 3803193 w 6611795"/>
              <a:gd name="connsiteY17" fmla="*/ 1239545 h 8185104"/>
              <a:gd name="connsiteX18" fmla="*/ 3561735 w 6611795"/>
              <a:gd name="connsiteY18" fmla="*/ 998023 h 8185104"/>
              <a:gd name="connsiteX19" fmla="*/ 4088273 w 6611795"/>
              <a:gd name="connsiteY19" fmla="*/ 471485 h 8185104"/>
              <a:gd name="connsiteX20" fmla="*/ 4851393 w 6611795"/>
              <a:gd name="connsiteY20" fmla="*/ 1234604 h 8185104"/>
              <a:gd name="connsiteX21" fmla="*/ 6019477 w 6611795"/>
              <a:gd name="connsiteY21" fmla="*/ 66585 h 8185104"/>
              <a:gd name="connsiteX22" fmla="*/ 6546015 w 6611795"/>
              <a:gd name="connsiteY22" fmla="*/ 593124 h 8185104"/>
              <a:gd name="connsiteX23" fmla="*/ 5392950 w 6611795"/>
              <a:gd name="connsiteY23" fmla="*/ 1744564 h 8185104"/>
              <a:gd name="connsiteX24" fmla="*/ 4840081 w 6611795"/>
              <a:gd name="connsiteY24" fmla="*/ 2295807 h 8185104"/>
              <a:gd name="connsiteX25" fmla="*/ 502561 w 6611795"/>
              <a:gd name="connsiteY25" fmla="*/ 2295807 h 8185104"/>
              <a:gd name="connsiteX26" fmla="*/ 3328 w 6611795"/>
              <a:gd name="connsiteY26" fmla="*/ 2795040 h 8185104"/>
              <a:gd name="connsiteX27" fmla="*/ 3328 w 6611795"/>
              <a:gd name="connsiteY27" fmla="*/ 7699147 h 8185104"/>
              <a:gd name="connsiteX28" fmla="*/ 486697 w 6611795"/>
              <a:gd name="connsiteY28" fmla="*/ 8182516 h 8185104"/>
              <a:gd name="connsiteX29" fmla="*/ 4824477 w 6611795"/>
              <a:gd name="connsiteY29" fmla="*/ 8182516 h 8185104"/>
              <a:gd name="connsiteX30" fmla="*/ 5307847 w 6611795"/>
              <a:gd name="connsiteY30" fmla="*/ 7699147 h 8185104"/>
              <a:gd name="connsiteX31" fmla="*/ 5307847 w 6611795"/>
              <a:gd name="connsiteY31" fmla="*/ 2443386 h 8185104"/>
              <a:gd name="connsiteX32" fmla="*/ 5285483 w 6611795"/>
              <a:gd name="connsiteY32" fmla="*/ 2421022 h 8185104"/>
              <a:gd name="connsiteX33" fmla="*/ 5263119 w 6611795"/>
              <a:gd name="connsiteY33" fmla="*/ 2443386 h 8185104"/>
              <a:gd name="connsiteX34" fmla="*/ 5263119 w 6611795"/>
              <a:gd name="connsiteY34" fmla="*/ 7699147 h 8185104"/>
              <a:gd name="connsiteX35" fmla="*/ 4824414 w 6611795"/>
              <a:gd name="connsiteY35" fmla="*/ 8137852 h 8185104"/>
              <a:gd name="connsiteX36" fmla="*/ 486632 w 6611795"/>
              <a:gd name="connsiteY36" fmla="*/ 8137852 h 8185104"/>
              <a:gd name="connsiteX37" fmla="*/ 47926 w 6611795"/>
              <a:gd name="connsiteY37" fmla="*/ 7699147 h 8185104"/>
              <a:gd name="connsiteX38" fmla="*/ 47926 w 6611795"/>
              <a:gd name="connsiteY38" fmla="*/ 2795040 h 8185104"/>
              <a:gd name="connsiteX39" fmla="*/ 502561 w 6611795"/>
              <a:gd name="connsiteY39" fmla="*/ 2340471 h 818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611795" h="8185104">
                <a:moveTo>
                  <a:pt x="502561" y="2340471"/>
                </a:moveTo>
                <a:lnTo>
                  <a:pt x="4848793" y="2340471"/>
                </a:lnTo>
                <a:cubicBezTo>
                  <a:pt x="4852044" y="2340471"/>
                  <a:pt x="4855165" y="2339756"/>
                  <a:pt x="4857960" y="2338456"/>
                </a:cubicBezTo>
                <a:cubicBezTo>
                  <a:pt x="4860755" y="2337351"/>
                  <a:pt x="4863356" y="2335725"/>
                  <a:pt x="4865566" y="2333515"/>
                </a:cubicBezTo>
                <a:lnTo>
                  <a:pt x="5424545" y="1776161"/>
                </a:lnTo>
                <a:lnTo>
                  <a:pt x="6609272" y="593124"/>
                </a:lnTo>
                <a:lnTo>
                  <a:pt x="6019477" y="3328"/>
                </a:lnTo>
                <a:lnTo>
                  <a:pt x="4851393" y="1171412"/>
                </a:lnTo>
                <a:lnTo>
                  <a:pt x="4088273" y="408292"/>
                </a:lnTo>
                <a:lnTo>
                  <a:pt x="3498542" y="998023"/>
                </a:lnTo>
                <a:lnTo>
                  <a:pt x="3734864" y="1234344"/>
                </a:lnTo>
                <a:lnTo>
                  <a:pt x="317599" y="1234344"/>
                </a:lnTo>
                <a:cubicBezTo>
                  <a:pt x="305247" y="1234344"/>
                  <a:pt x="295235" y="1244356"/>
                  <a:pt x="295235" y="1256709"/>
                </a:cubicBezTo>
                <a:cubicBezTo>
                  <a:pt x="295235" y="1269061"/>
                  <a:pt x="305247" y="1279073"/>
                  <a:pt x="317599" y="1279073"/>
                </a:cubicBezTo>
                <a:lnTo>
                  <a:pt x="3785964" y="1279073"/>
                </a:lnTo>
                <a:cubicBezTo>
                  <a:pt x="3792530" y="1279073"/>
                  <a:pt x="3798382" y="1276213"/>
                  <a:pt x="3802477" y="1271727"/>
                </a:cubicBezTo>
                <a:cubicBezTo>
                  <a:pt x="3802672" y="1271532"/>
                  <a:pt x="3802998" y="1271337"/>
                  <a:pt x="3803193" y="1271142"/>
                </a:cubicBezTo>
                <a:cubicBezTo>
                  <a:pt x="3811904" y="1262430"/>
                  <a:pt x="3811904" y="1248257"/>
                  <a:pt x="3803193" y="1239545"/>
                </a:cubicBezTo>
                <a:lnTo>
                  <a:pt x="3561735" y="998023"/>
                </a:lnTo>
                <a:lnTo>
                  <a:pt x="4088273" y="471485"/>
                </a:lnTo>
                <a:lnTo>
                  <a:pt x="4851393" y="1234604"/>
                </a:lnTo>
                <a:lnTo>
                  <a:pt x="6019477" y="66585"/>
                </a:lnTo>
                <a:lnTo>
                  <a:pt x="6546015" y="593124"/>
                </a:lnTo>
                <a:lnTo>
                  <a:pt x="5392950" y="1744564"/>
                </a:lnTo>
                <a:lnTo>
                  <a:pt x="4840081" y="2295807"/>
                </a:lnTo>
                <a:lnTo>
                  <a:pt x="502561" y="2295807"/>
                </a:lnTo>
                <a:cubicBezTo>
                  <a:pt x="227297" y="2295807"/>
                  <a:pt x="3328" y="2519776"/>
                  <a:pt x="3328" y="2795040"/>
                </a:cubicBezTo>
                <a:lnTo>
                  <a:pt x="3328" y="7699147"/>
                </a:lnTo>
                <a:cubicBezTo>
                  <a:pt x="3328" y="7965699"/>
                  <a:pt x="220210" y="8182516"/>
                  <a:pt x="486697" y="8182516"/>
                </a:cubicBezTo>
                <a:lnTo>
                  <a:pt x="4824477" y="8182516"/>
                </a:lnTo>
                <a:cubicBezTo>
                  <a:pt x="5091029" y="8182516"/>
                  <a:pt x="5307847" y="7965699"/>
                  <a:pt x="5307847" y="7699147"/>
                </a:cubicBezTo>
                <a:lnTo>
                  <a:pt x="5307847" y="2443386"/>
                </a:lnTo>
                <a:cubicBezTo>
                  <a:pt x="5307847" y="2431034"/>
                  <a:pt x="5297835" y="2421022"/>
                  <a:pt x="5285483" y="2421022"/>
                </a:cubicBezTo>
                <a:cubicBezTo>
                  <a:pt x="5273130" y="2421022"/>
                  <a:pt x="5263119" y="2431034"/>
                  <a:pt x="5263119" y="2443386"/>
                </a:cubicBezTo>
                <a:lnTo>
                  <a:pt x="5263119" y="7699147"/>
                </a:lnTo>
                <a:cubicBezTo>
                  <a:pt x="5263119" y="7941059"/>
                  <a:pt x="5066326" y="8137852"/>
                  <a:pt x="4824414" y="8137852"/>
                </a:cubicBezTo>
                <a:lnTo>
                  <a:pt x="486632" y="8137852"/>
                </a:lnTo>
                <a:cubicBezTo>
                  <a:pt x="244720" y="8137852"/>
                  <a:pt x="47926" y="7941059"/>
                  <a:pt x="47926" y="7699147"/>
                </a:cubicBezTo>
                <a:lnTo>
                  <a:pt x="47926" y="2795040"/>
                </a:lnTo>
                <a:cubicBezTo>
                  <a:pt x="47991" y="2544416"/>
                  <a:pt x="251937" y="2340471"/>
                  <a:pt x="502561" y="2340471"/>
                </a:cubicBezTo>
                <a:close/>
              </a:path>
            </a:pathLst>
          </a:custGeom>
          <a:solidFill>
            <a:srgbClr val="7DD1CE"/>
          </a:solidFill>
          <a:ln w="6501" cap="flat">
            <a:noFill/>
            <a:prstDash val="solid"/>
            <a:miter/>
          </a:ln>
        </p:spPr>
        <p:txBody>
          <a:bodyPr rtlCol="0" anchor="ctr"/>
          <a:lstStyle/>
          <a:p>
            <a:endParaRPr lang="en-US" sz="1000">
              <a:latin typeface="Century Gothic" panose="020B0502020202020204" pitchFamily="34" charset="0"/>
            </a:endParaRPr>
          </a:p>
        </p:txBody>
      </p:sp>
      <p:sp>
        <p:nvSpPr>
          <p:cNvPr id="4" name="TextBox 3">
            <a:extLst>
              <a:ext uri="{FF2B5EF4-FFF2-40B4-BE49-F238E27FC236}">
                <a16:creationId xmlns:a16="http://schemas.microsoft.com/office/drawing/2014/main" id="{EC2EF102-8037-6447-EC6D-CA2711B5AF59}"/>
              </a:ext>
            </a:extLst>
          </p:cNvPr>
          <p:cNvSpPr txBox="1"/>
          <p:nvPr/>
        </p:nvSpPr>
        <p:spPr>
          <a:xfrm>
            <a:off x="678261" y="2445019"/>
            <a:ext cx="2220551" cy="307777"/>
          </a:xfrm>
          <a:prstGeom prst="rect">
            <a:avLst/>
          </a:prstGeom>
          <a:solidFill>
            <a:srgbClr val="F26363"/>
          </a:solidFill>
        </p:spPr>
        <p:txBody>
          <a:bodyPr wrap="square" rtlCol="0">
            <a:spAutoFit/>
          </a:bodyPr>
          <a:lstStyle/>
          <a:p>
            <a:r>
              <a:rPr lang="en-US" sz="1400" b="1" dirty="0">
                <a:solidFill>
                  <a:schemeClr val="bg1"/>
                </a:solidFill>
                <a:latin typeface="Century Gothic" panose="020B0502020202020204" pitchFamily="34" charset="0"/>
              </a:rPr>
              <a:t>REASEARCH</a:t>
            </a:r>
          </a:p>
        </p:txBody>
      </p:sp>
      <p:sp>
        <p:nvSpPr>
          <p:cNvPr id="5" name="TextBox 4">
            <a:extLst>
              <a:ext uri="{FF2B5EF4-FFF2-40B4-BE49-F238E27FC236}">
                <a16:creationId xmlns:a16="http://schemas.microsoft.com/office/drawing/2014/main" id="{BE3908B6-D973-CFD8-7D5C-3A365EDA7BDD}"/>
              </a:ext>
            </a:extLst>
          </p:cNvPr>
          <p:cNvSpPr txBox="1"/>
          <p:nvPr/>
        </p:nvSpPr>
        <p:spPr>
          <a:xfrm>
            <a:off x="3422526" y="2445019"/>
            <a:ext cx="2100571" cy="307777"/>
          </a:xfrm>
          <a:prstGeom prst="rect">
            <a:avLst/>
          </a:prstGeom>
          <a:solidFill>
            <a:srgbClr val="A8436F"/>
          </a:solidFill>
        </p:spPr>
        <p:txBody>
          <a:bodyPr wrap="square" rtlCol="0">
            <a:spAutoFit/>
          </a:bodyPr>
          <a:lstStyle/>
          <a:p>
            <a:r>
              <a:rPr lang="en-US" sz="1400" b="1" dirty="0">
                <a:solidFill>
                  <a:schemeClr val="bg1"/>
                </a:solidFill>
                <a:latin typeface="Century Gothic" panose="020B0502020202020204" pitchFamily="34" charset="0"/>
              </a:rPr>
              <a:t>IDEA</a:t>
            </a:r>
          </a:p>
        </p:txBody>
      </p:sp>
      <p:sp>
        <p:nvSpPr>
          <p:cNvPr id="6" name="TextBox 5">
            <a:extLst>
              <a:ext uri="{FF2B5EF4-FFF2-40B4-BE49-F238E27FC236}">
                <a16:creationId xmlns:a16="http://schemas.microsoft.com/office/drawing/2014/main" id="{3E62E4F2-00BC-5939-BE48-2F860AF77C9B}"/>
              </a:ext>
            </a:extLst>
          </p:cNvPr>
          <p:cNvSpPr txBox="1"/>
          <p:nvPr/>
        </p:nvSpPr>
        <p:spPr>
          <a:xfrm>
            <a:off x="6110074" y="2445019"/>
            <a:ext cx="2148048" cy="307777"/>
          </a:xfrm>
          <a:prstGeom prst="rect">
            <a:avLst/>
          </a:prstGeom>
          <a:solidFill>
            <a:srgbClr val="FF8026"/>
          </a:solidFill>
        </p:spPr>
        <p:txBody>
          <a:bodyPr wrap="square" rtlCol="0">
            <a:spAutoFit/>
          </a:bodyPr>
          <a:lstStyle/>
          <a:p>
            <a:r>
              <a:rPr lang="en-US" sz="1400" b="1" dirty="0">
                <a:solidFill>
                  <a:schemeClr val="bg1"/>
                </a:solidFill>
                <a:latin typeface="Century Gothic" panose="020B0502020202020204" pitchFamily="34" charset="0"/>
              </a:rPr>
              <a:t>PROCESS</a:t>
            </a:r>
          </a:p>
        </p:txBody>
      </p:sp>
      <p:sp>
        <p:nvSpPr>
          <p:cNvPr id="7" name="TextBox 6">
            <a:extLst>
              <a:ext uri="{FF2B5EF4-FFF2-40B4-BE49-F238E27FC236}">
                <a16:creationId xmlns:a16="http://schemas.microsoft.com/office/drawing/2014/main" id="{1ABAEC4B-3D16-8D52-7180-9BA919A54440}"/>
              </a:ext>
            </a:extLst>
          </p:cNvPr>
          <p:cNvSpPr txBox="1"/>
          <p:nvPr/>
        </p:nvSpPr>
        <p:spPr>
          <a:xfrm>
            <a:off x="8870984" y="2445019"/>
            <a:ext cx="2122162" cy="307777"/>
          </a:xfrm>
          <a:prstGeom prst="rect">
            <a:avLst/>
          </a:prstGeom>
          <a:solidFill>
            <a:srgbClr val="7DD1CE"/>
          </a:solidFill>
        </p:spPr>
        <p:txBody>
          <a:bodyPr wrap="square" rtlCol="0">
            <a:spAutoFit/>
          </a:bodyPr>
          <a:lstStyle/>
          <a:p>
            <a:r>
              <a:rPr lang="en-US" sz="1400" b="1" dirty="0">
                <a:latin typeface="Century Gothic" panose="020B0502020202020204" pitchFamily="34" charset="0"/>
              </a:rPr>
              <a:t>GOAL</a:t>
            </a:r>
          </a:p>
        </p:txBody>
      </p:sp>
      <p:sp>
        <p:nvSpPr>
          <p:cNvPr id="8" name="Rectangle 7">
            <a:extLst>
              <a:ext uri="{FF2B5EF4-FFF2-40B4-BE49-F238E27FC236}">
                <a16:creationId xmlns:a16="http://schemas.microsoft.com/office/drawing/2014/main" id="{661B987F-5341-14DE-128E-3C24DBA1D4A1}"/>
              </a:ext>
            </a:extLst>
          </p:cNvPr>
          <p:cNvSpPr/>
          <p:nvPr/>
        </p:nvSpPr>
        <p:spPr>
          <a:xfrm>
            <a:off x="575116" y="3339290"/>
            <a:ext cx="2033406" cy="1618347"/>
          </a:xfrm>
          <a:prstGeom prst="rect">
            <a:avLst/>
          </a:prstGeom>
        </p:spPr>
        <p:txBody>
          <a:bodyPr wrap="square">
            <a:spAutoFit/>
          </a:bodyPr>
          <a:lstStyle/>
          <a:p>
            <a:r>
              <a:rPr lang="en-US" sz="1400" dirty="0">
                <a:solidFill>
                  <a:srgbClr val="000000"/>
                </a:solidFill>
                <a:latin typeface="Century Gothic" panose="020B0502020202020204" pitchFamily="34" charset="0"/>
              </a:rPr>
              <a:t>Lorem Ipsum is simply dummy text of the printing and typesetting industry. </a:t>
            </a:r>
            <a:endParaRPr lang="en-US" sz="1400" dirty="0">
              <a:latin typeface="Century Gothic" panose="020B0502020202020204" pitchFamily="34" charset="0"/>
            </a:endParaRPr>
          </a:p>
        </p:txBody>
      </p:sp>
      <p:sp>
        <p:nvSpPr>
          <p:cNvPr id="9" name="Rectangle 8">
            <a:extLst>
              <a:ext uri="{FF2B5EF4-FFF2-40B4-BE49-F238E27FC236}">
                <a16:creationId xmlns:a16="http://schemas.microsoft.com/office/drawing/2014/main" id="{1A6E90C9-4E3D-EDE8-0404-7913659A1396}"/>
              </a:ext>
            </a:extLst>
          </p:cNvPr>
          <p:cNvSpPr/>
          <p:nvPr/>
        </p:nvSpPr>
        <p:spPr>
          <a:xfrm>
            <a:off x="3275310" y="3339290"/>
            <a:ext cx="2033406" cy="1618347"/>
          </a:xfrm>
          <a:prstGeom prst="rect">
            <a:avLst/>
          </a:prstGeom>
        </p:spPr>
        <p:txBody>
          <a:bodyPr wrap="square">
            <a:spAutoFit/>
          </a:bodyPr>
          <a:lstStyle/>
          <a:p>
            <a:r>
              <a:rPr lang="en-US" sz="1400" dirty="0">
                <a:solidFill>
                  <a:srgbClr val="000000"/>
                </a:solidFill>
                <a:latin typeface="Century Gothic" panose="020B0502020202020204" pitchFamily="34" charset="0"/>
              </a:rPr>
              <a:t>Lorem Ipsum is simply dummy text of the printing and typesetting industry. </a:t>
            </a:r>
            <a:endParaRPr lang="en-US" sz="1400" dirty="0">
              <a:latin typeface="Century Gothic" panose="020B0502020202020204" pitchFamily="34" charset="0"/>
            </a:endParaRPr>
          </a:p>
        </p:txBody>
      </p:sp>
      <p:sp>
        <p:nvSpPr>
          <p:cNvPr id="10" name="Rectangle 9">
            <a:extLst>
              <a:ext uri="{FF2B5EF4-FFF2-40B4-BE49-F238E27FC236}">
                <a16:creationId xmlns:a16="http://schemas.microsoft.com/office/drawing/2014/main" id="{897C3151-B8FC-8A44-F764-4B3588368AC0}"/>
              </a:ext>
            </a:extLst>
          </p:cNvPr>
          <p:cNvSpPr/>
          <p:nvPr/>
        </p:nvSpPr>
        <p:spPr>
          <a:xfrm>
            <a:off x="6007153" y="3339290"/>
            <a:ext cx="2033406" cy="1618347"/>
          </a:xfrm>
          <a:prstGeom prst="rect">
            <a:avLst/>
          </a:prstGeom>
        </p:spPr>
        <p:txBody>
          <a:bodyPr wrap="square">
            <a:spAutoFit/>
          </a:bodyPr>
          <a:lstStyle/>
          <a:p>
            <a:r>
              <a:rPr lang="en-US" sz="1400" dirty="0">
                <a:solidFill>
                  <a:srgbClr val="000000"/>
                </a:solidFill>
                <a:latin typeface="Century Gothic" panose="020B0502020202020204" pitchFamily="34" charset="0"/>
              </a:rPr>
              <a:t>Lorem Ipsum is simply dummy text of the printing and typesetting industry. </a:t>
            </a:r>
            <a:endParaRPr lang="en-US" sz="1400" dirty="0">
              <a:latin typeface="Century Gothic" panose="020B0502020202020204" pitchFamily="34" charset="0"/>
            </a:endParaRPr>
          </a:p>
        </p:txBody>
      </p:sp>
      <p:sp>
        <p:nvSpPr>
          <p:cNvPr id="11" name="Rectangle 10">
            <a:extLst>
              <a:ext uri="{FF2B5EF4-FFF2-40B4-BE49-F238E27FC236}">
                <a16:creationId xmlns:a16="http://schemas.microsoft.com/office/drawing/2014/main" id="{5C8A9BFF-566C-4CE3-77AF-12BC6580FDA4}"/>
              </a:ext>
            </a:extLst>
          </p:cNvPr>
          <p:cNvSpPr/>
          <p:nvPr/>
        </p:nvSpPr>
        <p:spPr>
          <a:xfrm>
            <a:off x="8875444" y="3328702"/>
            <a:ext cx="2033406" cy="1618347"/>
          </a:xfrm>
          <a:prstGeom prst="rect">
            <a:avLst/>
          </a:prstGeom>
        </p:spPr>
        <p:txBody>
          <a:bodyPr wrap="square">
            <a:spAutoFit/>
          </a:bodyPr>
          <a:lstStyle/>
          <a:p>
            <a:r>
              <a:rPr lang="en-US" sz="1400" dirty="0">
                <a:solidFill>
                  <a:srgbClr val="000000"/>
                </a:solidFill>
                <a:latin typeface="Century Gothic" panose="020B0502020202020204" pitchFamily="34" charset="0"/>
              </a:rPr>
              <a:t>Lorem Ipsum is simply dummy text of the printing and typesetting industry. </a:t>
            </a:r>
            <a:endParaRPr lang="en-US" sz="1400" dirty="0">
              <a:latin typeface="Century Gothic" panose="020B0502020202020204" pitchFamily="34" charset="0"/>
            </a:endParaRPr>
          </a:p>
        </p:txBody>
      </p:sp>
    </p:spTree>
    <p:extLst>
      <p:ext uri="{BB962C8B-B14F-4D97-AF65-F5344CB8AC3E}">
        <p14:creationId xmlns:p14="http://schemas.microsoft.com/office/powerpoint/2010/main" val="2504012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7" name="Freeform 16">
            <a:extLst>
              <a:ext uri="{FF2B5EF4-FFF2-40B4-BE49-F238E27FC236}">
                <a16:creationId xmlns:a16="http://schemas.microsoft.com/office/drawing/2014/main" id="{D5D3BD23-4921-8741-1C69-F5B92BFCD947}"/>
              </a:ext>
            </a:extLst>
          </p:cNvPr>
          <p:cNvSpPr/>
          <p:nvPr/>
        </p:nvSpPr>
        <p:spPr>
          <a:xfrm>
            <a:off x="4140599" y="3706846"/>
            <a:ext cx="1979475" cy="1264665"/>
          </a:xfrm>
          <a:custGeom>
            <a:avLst/>
            <a:gdLst>
              <a:gd name="connsiteX0" fmla="*/ 989738 w 1979475"/>
              <a:gd name="connsiteY0" fmla="*/ 1264665 h 1264665"/>
              <a:gd name="connsiteX1" fmla="*/ 47936 w 1979475"/>
              <a:gd name="connsiteY1" fmla="*/ 325683 h 1264665"/>
              <a:gd name="connsiteX2" fmla="*/ 0 w 1979475"/>
              <a:gd name="connsiteY2" fmla="*/ 0 h 1264665"/>
              <a:gd name="connsiteX3" fmla="*/ 1979476 w 1979475"/>
              <a:gd name="connsiteY3" fmla="*/ 0 h 1264665"/>
              <a:gd name="connsiteX4" fmla="*/ 1930130 w 1979475"/>
              <a:gd name="connsiteY4" fmla="*/ 321453 h 1264665"/>
              <a:gd name="connsiteX5" fmla="*/ 989738 w 1979475"/>
              <a:gd name="connsiteY5" fmla="*/ 1264665 h 126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475" h="1264665">
                <a:moveTo>
                  <a:pt x="989738" y="1264665"/>
                </a:moveTo>
                <a:cubicBezTo>
                  <a:pt x="470901" y="1264665"/>
                  <a:pt x="49346" y="844520"/>
                  <a:pt x="47936" y="325683"/>
                </a:cubicBezTo>
                <a:cubicBezTo>
                  <a:pt x="52166" y="229811"/>
                  <a:pt x="36657" y="111381"/>
                  <a:pt x="0" y="0"/>
                </a:cubicBezTo>
                <a:lnTo>
                  <a:pt x="1979476" y="0"/>
                </a:lnTo>
                <a:cubicBezTo>
                  <a:pt x="1944229" y="105741"/>
                  <a:pt x="1928720" y="212892"/>
                  <a:pt x="1930130" y="321453"/>
                </a:cubicBezTo>
                <a:cubicBezTo>
                  <a:pt x="1931540" y="841700"/>
                  <a:pt x="1509985" y="1264665"/>
                  <a:pt x="989738" y="1264665"/>
                </a:cubicBezTo>
                <a:close/>
              </a:path>
            </a:pathLst>
          </a:custGeom>
          <a:solidFill>
            <a:srgbClr val="F26363"/>
          </a:solidFill>
          <a:ln w="14088"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0F39A3A-CC46-B77E-2B37-D0784853C262}"/>
              </a:ext>
            </a:extLst>
          </p:cNvPr>
          <p:cNvSpPr/>
          <p:nvPr/>
        </p:nvSpPr>
        <p:spPr>
          <a:xfrm>
            <a:off x="6053811" y="3068168"/>
            <a:ext cx="1980885" cy="1264665"/>
          </a:xfrm>
          <a:custGeom>
            <a:avLst/>
            <a:gdLst>
              <a:gd name="connsiteX0" fmla="*/ 0 w 1980885"/>
              <a:gd name="connsiteY0" fmla="*/ 1263255 h 1264665"/>
              <a:gd name="connsiteX1" fmla="*/ 49346 w 1980885"/>
              <a:gd name="connsiteY1" fmla="*/ 941802 h 1264665"/>
              <a:gd name="connsiteX2" fmla="*/ 991148 w 1980885"/>
              <a:gd name="connsiteY2" fmla="*/ 0 h 1264665"/>
              <a:gd name="connsiteX3" fmla="*/ 1932949 w 1980885"/>
              <a:gd name="connsiteY3" fmla="*/ 937572 h 1264665"/>
              <a:gd name="connsiteX4" fmla="*/ 1980886 w 1980885"/>
              <a:gd name="connsiteY4" fmla="*/ 1264665 h 1264665"/>
              <a:gd name="connsiteX5" fmla="*/ 0 w 1980885"/>
              <a:gd name="connsiteY5" fmla="*/ 1264665 h 126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885" h="1264665">
                <a:moveTo>
                  <a:pt x="0" y="1263255"/>
                </a:moveTo>
                <a:cubicBezTo>
                  <a:pt x="32427" y="1165973"/>
                  <a:pt x="50755" y="1056003"/>
                  <a:pt x="49346" y="941802"/>
                </a:cubicBezTo>
                <a:cubicBezTo>
                  <a:pt x="49346" y="422965"/>
                  <a:pt x="472311" y="0"/>
                  <a:pt x="991148" y="0"/>
                </a:cubicBezTo>
                <a:cubicBezTo>
                  <a:pt x="1508575" y="0"/>
                  <a:pt x="1930130" y="420145"/>
                  <a:pt x="1932949" y="937572"/>
                </a:cubicBezTo>
                <a:cubicBezTo>
                  <a:pt x="1928720" y="1039084"/>
                  <a:pt x="1944228" y="1154694"/>
                  <a:pt x="1980886" y="1264665"/>
                </a:cubicBezTo>
                <a:lnTo>
                  <a:pt x="0" y="1264665"/>
                </a:lnTo>
                <a:close/>
              </a:path>
            </a:pathLst>
          </a:custGeom>
          <a:solidFill>
            <a:srgbClr val="7DD1CE"/>
          </a:solidFill>
          <a:ln w="14088"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D8BFD3B0-1D5A-2CF0-6A88-C7FD7909561F}"/>
              </a:ext>
            </a:extLst>
          </p:cNvPr>
          <p:cNvSpPr/>
          <p:nvPr/>
        </p:nvSpPr>
        <p:spPr>
          <a:xfrm>
            <a:off x="7967022" y="3706846"/>
            <a:ext cx="1979475" cy="1264665"/>
          </a:xfrm>
          <a:custGeom>
            <a:avLst/>
            <a:gdLst>
              <a:gd name="connsiteX0" fmla="*/ 989737 w 1979475"/>
              <a:gd name="connsiteY0" fmla="*/ 1264665 h 1264665"/>
              <a:gd name="connsiteX1" fmla="*/ 47936 w 1979475"/>
              <a:gd name="connsiteY1" fmla="*/ 325683 h 1264665"/>
              <a:gd name="connsiteX2" fmla="*/ 0 w 1979475"/>
              <a:gd name="connsiteY2" fmla="*/ 0 h 1264665"/>
              <a:gd name="connsiteX3" fmla="*/ 1979475 w 1979475"/>
              <a:gd name="connsiteY3" fmla="*/ 0 h 1264665"/>
              <a:gd name="connsiteX4" fmla="*/ 1930130 w 1979475"/>
              <a:gd name="connsiteY4" fmla="*/ 321453 h 1264665"/>
              <a:gd name="connsiteX5" fmla="*/ 989737 w 1979475"/>
              <a:gd name="connsiteY5" fmla="*/ 1264665 h 126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9475" h="1264665">
                <a:moveTo>
                  <a:pt x="989737" y="1264665"/>
                </a:moveTo>
                <a:cubicBezTo>
                  <a:pt x="470900" y="1264665"/>
                  <a:pt x="49346" y="844520"/>
                  <a:pt x="47936" y="325683"/>
                </a:cubicBezTo>
                <a:cubicBezTo>
                  <a:pt x="52165" y="229811"/>
                  <a:pt x="36657" y="111381"/>
                  <a:pt x="0" y="0"/>
                </a:cubicBezTo>
                <a:lnTo>
                  <a:pt x="1979475" y="0"/>
                </a:lnTo>
                <a:cubicBezTo>
                  <a:pt x="1945639" y="101512"/>
                  <a:pt x="1928720" y="207253"/>
                  <a:pt x="1930130" y="321453"/>
                </a:cubicBezTo>
                <a:cubicBezTo>
                  <a:pt x="1931540" y="841700"/>
                  <a:pt x="1509985" y="1264665"/>
                  <a:pt x="989737" y="1264665"/>
                </a:cubicBezTo>
                <a:close/>
              </a:path>
            </a:pathLst>
          </a:custGeom>
          <a:solidFill>
            <a:srgbClr val="419CCC"/>
          </a:solidFill>
          <a:ln w="14088"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C6121D84-10C7-C3B6-A2A6-AE1401AB50C2}"/>
              </a:ext>
            </a:extLst>
          </p:cNvPr>
          <p:cNvSpPr/>
          <p:nvPr/>
        </p:nvSpPr>
        <p:spPr>
          <a:xfrm>
            <a:off x="2227388" y="3068168"/>
            <a:ext cx="1980885" cy="1264665"/>
          </a:xfrm>
          <a:custGeom>
            <a:avLst/>
            <a:gdLst>
              <a:gd name="connsiteX0" fmla="*/ 0 w 1980885"/>
              <a:gd name="connsiteY0" fmla="*/ 1263255 h 1264665"/>
              <a:gd name="connsiteX1" fmla="*/ 49346 w 1980885"/>
              <a:gd name="connsiteY1" fmla="*/ 941802 h 1264665"/>
              <a:gd name="connsiteX2" fmla="*/ 991148 w 1980885"/>
              <a:gd name="connsiteY2" fmla="*/ 0 h 1264665"/>
              <a:gd name="connsiteX3" fmla="*/ 1932950 w 1980885"/>
              <a:gd name="connsiteY3" fmla="*/ 937572 h 1264665"/>
              <a:gd name="connsiteX4" fmla="*/ 1980886 w 1980885"/>
              <a:gd name="connsiteY4" fmla="*/ 1264665 h 1264665"/>
              <a:gd name="connsiteX5" fmla="*/ 0 w 1980885"/>
              <a:gd name="connsiteY5" fmla="*/ 1264665 h 126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885" h="1264665">
                <a:moveTo>
                  <a:pt x="0" y="1263255"/>
                </a:moveTo>
                <a:cubicBezTo>
                  <a:pt x="32427" y="1165973"/>
                  <a:pt x="49346" y="1061642"/>
                  <a:pt x="49346" y="941802"/>
                </a:cubicBezTo>
                <a:cubicBezTo>
                  <a:pt x="49346" y="422965"/>
                  <a:pt x="472311" y="0"/>
                  <a:pt x="991148" y="0"/>
                </a:cubicBezTo>
                <a:cubicBezTo>
                  <a:pt x="1508575" y="0"/>
                  <a:pt x="1930130" y="420145"/>
                  <a:pt x="1932950" y="937572"/>
                </a:cubicBezTo>
                <a:cubicBezTo>
                  <a:pt x="1928720" y="1037674"/>
                  <a:pt x="1944229" y="1153284"/>
                  <a:pt x="1980886" y="1264665"/>
                </a:cubicBezTo>
                <a:lnTo>
                  <a:pt x="0" y="1264665"/>
                </a:lnTo>
                <a:close/>
              </a:path>
            </a:pathLst>
          </a:custGeom>
          <a:solidFill>
            <a:srgbClr val="FF8026"/>
          </a:solidFill>
          <a:ln w="14088"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7AA8BF01-2EAE-1151-E7F7-34C0DCF9AFD6}"/>
              </a:ext>
            </a:extLst>
          </p:cNvPr>
          <p:cNvSpPr/>
          <p:nvPr/>
        </p:nvSpPr>
        <p:spPr>
          <a:xfrm>
            <a:off x="362113" y="3706846"/>
            <a:ext cx="1932949" cy="1264665"/>
          </a:xfrm>
          <a:custGeom>
            <a:avLst/>
            <a:gdLst>
              <a:gd name="connsiteX0" fmla="*/ 941802 w 1932949"/>
              <a:gd name="connsiteY0" fmla="*/ 1264665 h 1264665"/>
              <a:gd name="connsiteX1" fmla="*/ 0 w 1932949"/>
              <a:gd name="connsiteY1" fmla="*/ 327093 h 1264665"/>
              <a:gd name="connsiteX2" fmla="*/ 0 w 1932949"/>
              <a:gd name="connsiteY2" fmla="*/ 0 h 1264665"/>
              <a:gd name="connsiteX3" fmla="*/ 1932950 w 1932949"/>
              <a:gd name="connsiteY3" fmla="*/ 0 h 1264665"/>
              <a:gd name="connsiteX4" fmla="*/ 1883604 w 1932949"/>
              <a:gd name="connsiteY4" fmla="*/ 321453 h 1264665"/>
              <a:gd name="connsiteX5" fmla="*/ 941802 w 1932949"/>
              <a:gd name="connsiteY5" fmla="*/ 1264665 h 126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2949" h="1264665">
                <a:moveTo>
                  <a:pt x="941802" y="1264665"/>
                </a:moveTo>
                <a:cubicBezTo>
                  <a:pt x="424375" y="1264665"/>
                  <a:pt x="2820" y="844520"/>
                  <a:pt x="0" y="327093"/>
                </a:cubicBezTo>
                <a:cubicBezTo>
                  <a:pt x="0" y="33837"/>
                  <a:pt x="0" y="1410"/>
                  <a:pt x="0" y="0"/>
                </a:cubicBezTo>
                <a:lnTo>
                  <a:pt x="1932950" y="0"/>
                </a:lnTo>
                <a:cubicBezTo>
                  <a:pt x="1897703" y="105741"/>
                  <a:pt x="1883604" y="208663"/>
                  <a:pt x="1883604" y="321453"/>
                </a:cubicBezTo>
                <a:cubicBezTo>
                  <a:pt x="1883604" y="841700"/>
                  <a:pt x="1460639" y="1264665"/>
                  <a:pt x="941802" y="1264665"/>
                </a:cubicBezTo>
                <a:close/>
              </a:path>
            </a:pathLst>
          </a:custGeom>
          <a:solidFill>
            <a:srgbClr val="FFA826"/>
          </a:solidFill>
          <a:ln w="14088"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CE4485B2-001E-5EBA-BEBA-534E47E21773}"/>
              </a:ext>
            </a:extLst>
          </p:cNvPr>
          <p:cNvSpPr/>
          <p:nvPr/>
        </p:nvSpPr>
        <p:spPr>
          <a:xfrm>
            <a:off x="9894088" y="3082023"/>
            <a:ext cx="1931539" cy="1263255"/>
          </a:xfrm>
          <a:custGeom>
            <a:avLst/>
            <a:gdLst>
              <a:gd name="connsiteX0" fmla="*/ 0 w 1931539"/>
              <a:gd name="connsiteY0" fmla="*/ 1263255 h 1263255"/>
              <a:gd name="connsiteX1" fmla="*/ 47936 w 1931539"/>
              <a:gd name="connsiteY1" fmla="*/ 941802 h 1263255"/>
              <a:gd name="connsiteX2" fmla="*/ 989738 w 1931539"/>
              <a:gd name="connsiteY2" fmla="*/ 0 h 1263255"/>
              <a:gd name="connsiteX3" fmla="*/ 1931540 w 1931539"/>
              <a:gd name="connsiteY3" fmla="*/ 941802 h 1263255"/>
              <a:gd name="connsiteX4" fmla="*/ 1931540 w 1931539"/>
              <a:gd name="connsiteY4" fmla="*/ 1263255 h 1263255"/>
              <a:gd name="connsiteX5" fmla="*/ 0 w 1931539"/>
              <a:gd name="connsiteY5" fmla="*/ 1263255 h 1263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1539" h="1263255">
                <a:moveTo>
                  <a:pt x="0" y="1263255"/>
                </a:moveTo>
                <a:cubicBezTo>
                  <a:pt x="35247" y="1154694"/>
                  <a:pt x="49346" y="1048953"/>
                  <a:pt x="47936" y="941802"/>
                </a:cubicBezTo>
                <a:cubicBezTo>
                  <a:pt x="47936" y="422965"/>
                  <a:pt x="470901" y="0"/>
                  <a:pt x="989738" y="0"/>
                </a:cubicBezTo>
                <a:cubicBezTo>
                  <a:pt x="1508575" y="0"/>
                  <a:pt x="1931540" y="422965"/>
                  <a:pt x="1931540" y="941802"/>
                </a:cubicBezTo>
                <a:cubicBezTo>
                  <a:pt x="1931540" y="1861046"/>
                  <a:pt x="1931540" y="342602"/>
                  <a:pt x="1931540" y="1263255"/>
                </a:cubicBezTo>
                <a:lnTo>
                  <a:pt x="0" y="1263255"/>
                </a:lnTo>
                <a:close/>
              </a:path>
            </a:pathLst>
          </a:custGeom>
          <a:solidFill>
            <a:srgbClr val="385085"/>
          </a:solidFill>
          <a:ln w="14088" cap="flat">
            <a:noFill/>
            <a:prstDash val="solid"/>
            <a:miter/>
          </a:ln>
        </p:spPr>
        <p:txBody>
          <a:bodyPr rtlCol="0" anchor="ctr"/>
          <a:lstStyle/>
          <a:p>
            <a:endParaRPr lang="en-US"/>
          </a:p>
        </p:txBody>
      </p:sp>
      <p:grpSp>
        <p:nvGrpSpPr>
          <p:cNvPr id="24" name="Graphic 2">
            <a:extLst>
              <a:ext uri="{FF2B5EF4-FFF2-40B4-BE49-F238E27FC236}">
                <a16:creationId xmlns:a16="http://schemas.microsoft.com/office/drawing/2014/main" id="{38397C70-0522-12F3-A15E-A012BF0A543E}"/>
              </a:ext>
            </a:extLst>
          </p:cNvPr>
          <p:cNvGrpSpPr/>
          <p:nvPr/>
        </p:nvGrpSpPr>
        <p:grpSpPr>
          <a:xfrm>
            <a:off x="8653017" y="4125948"/>
            <a:ext cx="516016" cy="341191"/>
            <a:chOff x="8687472" y="5188633"/>
            <a:chExt cx="516016" cy="341191"/>
          </a:xfrm>
          <a:solidFill>
            <a:schemeClr val="bg1"/>
          </a:solidFill>
        </p:grpSpPr>
        <p:sp>
          <p:nvSpPr>
            <p:cNvPr id="25" name="Freeform 24">
              <a:extLst>
                <a:ext uri="{FF2B5EF4-FFF2-40B4-BE49-F238E27FC236}">
                  <a16:creationId xmlns:a16="http://schemas.microsoft.com/office/drawing/2014/main" id="{E61EA4F0-5517-46C2-19B6-ECF36A4DBA18}"/>
                </a:ext>
              </a:extLst>
            </p:cNvPr>
            <p:cNvSpPr/>
            <p:nvPr/>
          </p:nvSpPr>
          <p:spPr>
            <a:xfrm>
              <a:off x="8712850" y="5507266"/>
              <a:ext cx="472310" cy="22558"/>
            </a:xfrm>
            <a:custGeom>
              <a:avLst/>
              <a:gdLst>
                <a:gd name="connsiteX0" fmla="*/ 0 w 472310"/>
                <a:gd name="connsiteY0" fmla="*/ 0 h 22558"/>
                <a:gd name="connsiteX1" fmla="*/ 472311 w 472310"/>
                <a:gd name="connsiteY1" fmla="*/ 0 h 22558"/>
                <a:gd name="connsiteX2" fmla="*/ 472311 w 472310"/>
                <a:gd name="connsiteY2" fmla="*/ 22558 h 22558"/>
                <a:gd name="connsiteX3" fmla="*/ 0 w 472310"/>
                <a:gd name="connsiteY3" fmla="*/ 22558 h 22558"/>
              </a:gdLst>
              <a:ahLst/>
              <a:cxnLst>
                <a:cxn ang="0">
                  <a:pos x="connsiteX0" y="connsiteY0"/>
                </a:cxn>
                <a:cxn ang="0">
                  <a:pos x="connsiteX1" y="connsiteY1"/>
                </a:cxn>
                <a:cxn ang="0">
                  <a:pos x="connsiteX2" y="connsiteY2"/>
                </a:cxn>
                <a:cxn ang="0">
                  <a:pos x="connsiteX3" y="connsiteY3"/>
                </a:cxn>
              </a:cxnLst>
              <a:rect l="l" t="t" r="r" b="b"/>
              <a:pathLst>
                <a:path w="472310" h="22558">
                  <a:moveTo>
                    <a:pt x="0" y="0"/>
                  </a:moveTo>
                  <a:lnTo>
                    <a:pt x="472311" y="0"/>
                  </a:lnTo>
                  <a:lnTo>
                    <a:pt x="472311" y="22558"/>
                  </a:lnTo>
                  <a:lnTo>
                    <a:pt x="0" y="22558"/>
                  </a:lnTo>
                  <a:close/>
                </a:path>
              </a:pathLst>
            </a:custGeom>
            <a:grpFill/>
            <a:ln w="14088"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267193B7-30EC-7966-DF4A-AE03991C8031}"/>
                </a:ext>
              </a:extLst>
            </p:cNvPr>
            <p:cNvSpPr/>
            <p:nvPr/>
          </p:nvSpPr>
          <p:spPr>
            <a:xfrm>
              <a:off x="8687472" y="5188633"/>
              <a:ext cx="516016" cy="174825"/>
            </a:xfrm>
            <a:custGeom>
              <a:avLst/>
              <a:gdLst>
                <a:gd name="connsiteX0" fmla="*/ 461032 w 516016"/>
                <a:gd name="connsiteY0" fmla="*/ 14099 h 174825"/>
                <a:gd name="connsiteX1" fmla="*/ 469491 w 516016"/>
                <a:gd name="connsiteY1" fmla="*/ 25378 h 174825"/>
                <a:gd name="connsiteX2" fmla="*/ 310174 w 516016"/>
                <a:gd name="connsiteY2" fmla="*/ 133939 h 174825"/>
                <a:gd name="connsiteX3" fmla="*/ 215712 w 516016"/>
                <a:gd name="connsiteY3" fmla="*/ 0 h 174825"/>
                <a:gd name="connsiteX4" fmla="*/ 0 w 516016"/>
                <a:gd name="connsiteY4" fmla="*/ 149448 h 174825"/>
                <a:gd name="connsiteX5" fmla="*/ 0 w 516016"/>
                <a:gd name="connsiteY5" fmla="*/ 174826 h 174825"/>
                <a:gd name="connsiteX6" fmla="*/ 211482 w 516016"/>
                <a:gd name="connsiteY6" fmla="*/ 28198 h 174825"/>
                <a:gd name="connsiteX7" fmla="*/ 305945 w 516016"/>
                <a:gd name="connsiteY7" fmla="*/ 160727 h 174825"/>
                <a:gd name="connsiteX8" fmla="*/ 480770 w 516016"/>
                <a:gd name="connsiteY8" fmla="*/ 40887 h 174825"/>
                <a:gd name="connsiteX9" fmla="*/ 489230 w 516016"/>
                <a:gd name="connsiteY9" fmla="*/ 52166 h 174825"/>
                <a:gd name="connsiteX10" fmla="*/ 516017 w 516016"/>
                <a:gd name="connsiteY10" fmla="*/ 4230 h 1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6016" h="174825">
                  <a:moveTo>
                    <a:pt x="461032" y="14099"/>
                  </a:moveTo>
                  <a:lnTo>
                    <a:pt x="469491" y="25378"/>
                  </a:lnTo>
                  <a:lnTo>
                    <a:pt x="310174" y="133939"/>
                  </a:lnTo>
                  <a:lnTo>
                    <a:pt x="215712" y="0"/>
                  </a:lnTo>
                  <a:lnTo>
                    <a:pt x="0" y="149448"/>
                  </a:lnTo>
                  <a:lnTo>
                    <a:pt x="0" y="174826"/>
                  </a:lnTo>
                  <a:lnTo>
                    <a:pt x="211482" y="28198"/>
                  </a:lnTo>
                  <a:lnTo>
                    <a:pt x="305945" y="160727"/>
                  </a:lnTo>
                  <a:lnTo>
                    <a:pt x="480770" y="40887"/>
                  </a:lnTo>
                  <a:lnTo>
                    <a:pt x="489230" y="52166"/>
                  </a:lnTo>
                  <a:lnTo>
                    <a:pt x="516017" y="4230"/>
                  </a:lnTo>
                  <a:close/>
                </a:path>
              </a:pathLst>
            </a:custGeom>
            <a:grpFill/>
            <a:ln w="14088"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B89F3B2-6A43-8970-F9B1-BA57B40210CC}"/>
                </a:ext>
              </a:extLst>
            </p:cNvPr>
            <p:cNvSpPr/>
            <p:nvPr/>
          </p:nvSpPr>
          <p:spPr>
            <a:xfrm>
              <a:off x="8715670" y="5304243"/>
              <a:ext cx="78953" cy="184694"/>
            </a:xfrm>
            <a:custGeom>
              <a:avLst/>
              <a:gdLst>
                <a:gd name="connsiteX0" fmla="*/ 0 w 78953"/>
                <a:gd name="connsiteY0" fmla="*/ 184695 h 184694"/>
                <a:gd name="connsiteX1" fmla="*/ 78953 w 78953"/>
                <a:gd name="connsiteY1" fmla="*/ 184695 h 184694"/>
                <a:gd name="connsiteX2" fmla="*/ 78953 w 78953"/>
                <a:gd name="connsiteY2" fmla="*/ 0 h 184694"/>
                <a:gd name="connsiteX3" fmla="*/ 0 w 78953"/>
                <a:gd name="connsiteY3" fmla="*/ 56395 h 184694"/>
              </a:gdLst>
              <a:ahLst/>
              <a:cxnLst>
                <a:cxn ang="0">
                  <a:pos x="connsiteX0" y="connsiteY0"/>
                </a:cxn>
                <a:cxn ang="0">
                  <a:pos x="connsiteX1" y="connsiteY1"/>
                </a:cxn>
                <a:cxn ang="0">
                  <a:pos x="connsiteX2" y="connsiteY2"/>
                </a:cxn>
                <a:cxn ang="0">
                  <a:pos x="connsiteX3" y="connsiteY3"/>
                </a:cxn>
              </a:cxnLst>
              <a:rect l="l" t="t" r="r" b="b"/>
              <a:pathLst>
                <a:path w="78953" h="184694">
                  <a:moveTo>
                    <a:pt x="0" y="184695"/>
                  </a:moveTo>
                  <a:lnTo>
                    <a:pt x="78953" y="184695"/>
                  </a:lnTo>
                  <a:lnTo>
                    <a:pt x="78953" y="0"/>
                  </a:lnTo>
                  <a:lnTo>
                    <a:pt x="0" y="56395"/>
                  </a:lnTo>
                  <a:close/>
                </a:path>
              </a:pathLst>
            </a:custGeom>
            <a:grpFill/>
            <a:ln w="14088"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D129C887-5C15-D3D2-87F2-7F2BB674B0B7}"/>
                </a:ext>
              </a:extLst>
            </p:cNvPr>
            <p:cNvSpPr/>
            <p:nvPr/>
          </p:nvSpPr>
          <p:spPr>
            <a:xfrm>
              <a:off x="9093519" y="5256307"/>
              <a:ext cx="78953" cy="232630"/>
            </a:xfrm>
            <a:custGeom>
              <a:avLst/>
              <a:gdLst>
                <a:gd name="connsiteX0" fmla="*/ 70494 w 78953"/>
                <a:gd name="connsiteY0" fmla="*/ 0 h 232630"/>
                <a:gd name="connsiteX1" fmla="*/ 0 w 78953"/>
                <a:gd name="connsiteY1" fmla="*/ 49346 h 232630"/>
                <a:gd name="connsiteX2" fmla="*/ 0 w 78953"/>
                <a:gd name="connsiteY2" fmla="*/ 232631 h 232630"/>
                <a:gd name="connsiteX3" fmla="*/ 78954 w 78953"/>
                <a:gd name="connsiteY3" fmla="*/ 232631 h 232630"/>
                <a:gd name="connsiteX4" fmla="*/ 78954 w 78953"/>
                <a:gd name="connsiteY4" fmla="*/ 11279 h 23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232630">
                  <a:moveTo>
                    <a:pt x="70494" y="0"/>
                  </a:moveTo>
                  <a:lnTo>
                    <a:pt x="0" y="49346"/>
                  </a:lnTo>
                  <a:lnTo>
                    <a:pt x="0" y="232631"/>
                  </a:lnTo>
                  <a:lnTo>
                    <a:pt x="78954" y="232631"/>
                  </a:lnTo>
                  <a:lnTo>
                    <a:pt x="78954" y="11279"/>
                  </a:lnTo>
                  <a:close/>
                </a:path>
              </a:pathLst>
            </a:custGeom>
            <a:grpFill/>
            <a:ln w="14088"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EA4576E-4D36-8850-F1F3-15A8B74514E8}"/>
                </a:ext>
              </a:extLst>
            </p:cNvPr>
            <p:cNvSpPr/>
            <p:nvPr/>
          </p:nvSpPr>
          <p:spPr>
            <a:xfrm>
              <a:off x="8999056" y="5311293"/>
              <a:ext cx="78953" cy="177645"/>
            </a:xfrm>
            <a:custGeom>
              <a:avLst/>
              <a:gdLst>
                <a:gd name="connsiteX0" fmla="*/ 0 w 78953"/>
                <a:gd name="connsiteY0" fmla="*/ 54985 h 177645"/>
                <a:gd name="connsiteX1" fmla="*/ 0 w 78953"/>
                <a:gd name="connsiteY1" fmla="*/ 177645 h 177645"/>
                <a:gd name="connsiteX2" fmla="*/ 78954 w 78953"/>
                <a:gd name="connsiteY2" fmla="*/ 177645 h 177645"/>
                <a:gd name="connsiteX3" fmla="*/ 78954 w 78953"/>
                <a:gd name="connsiteY3" fmla="*/ 0 h 177645"/>
                <a:gd name="connsiteX4" fmla="*/ 0 w 78953"/>
                <a:gd name="connsiteY4" fmla="*/ 54985 h 17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177645">
                  <a:moveTo>
                    <a:pt x="0" y="54985"/>
                  </a:moveTo>
                  <a:lnTo>
                    <a:pt x="0" y="177645"/>
                  </a:lnTo>
                  <a:lnTo>
                    <a:pt x="78954" y="177645"/>
                  </a:lnTo>
                  <a:lnTo>
                    <a:pt x="78954" y="0"/>
                  </a:lnTo>
                  <a:lnTo>
                    <a:pt x="0" y="54985"/>
                  </a:lnTo>
                  <a:close/>
                </a:path>
              </a:pathLst>
            </a:custGeom>
            <a:grpFill/>
            <a:ln w="14088"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ADEA52E2-65CB-8625-FAFD-25D29175D581}"/>
                </a:ext>
              </a:extLst>
            </p:cNvPr>
            <p:cNvSpPr/>
            <p:nvPr/>
          </p:nvSpPr>
          <p:spPr>
            <a:xfrm>
              <a:off x="8810132" y="5242208"/>
              <a:ext cx="78953" cy="246729"/>
            </a:xfrm>
            <a:custGeom>
              <a:avLst/>
              <a:gdLst>
                <a:gd name="connsiteX0" fmla="*/ 0 w 78953"/>
                <a:gd name="connsiteY0" fmla="*/ 57805 h 246729"/>
                <a:gd name="connsiteX1" fmla="*/ 0 w 78953"/>
                <a:gd name="connsiteY1" fmla="*/ 246730 h 246729"/>
                <a:gd name="connsiteX2" fmla="*/ 78953 w 78953"/>
                <a:gd name="connsiteY2" fmla="*/ 246730 h 246729"/>
                <a:gd name="connsiteX3" fmla="*/ 78953 w 78953"/>
                <a:gd name="connsiteY3" fmla="*/ 0 h 246729"/>
              </a:gdLst>
              <a:ahLst/>
              <a:cxnLst>
                <a:cxn ang="0">
                  <a:pos x="connsiteX0" y="connsiteY0"/>
                </a:cxn>
                <a:cxn ang="0">
                  <a:pos x="connsiteX1" y="connsiteY1"/>
                </a:cxn>
                <a:cxn ang="0">
                  <a:pos x="connsiteX2" y="connsiteY2"/>
                </a:cxn>
                <a:cxn ang="0">
                  <a:pos x="connsiteX3" y="connsiteY3"/>
                </a:cxn>
              </a:cxnLst>
              <a:rect l="l" t="t" r="r" b="b"/>
              <a:pathLst>
                <a:path w="78953" h="246729">
                  <a:moveTo>
                    <a:pt x="0" y="57805"/>
                  </a:moveTo>
                  <a:lnTo>
                    <a:pt x="0" y="246730"/>
                  </a:lnTo>
                  <a:lnTo>
                    <a:pt x="78953" y="246730"/>
                  </a:lnTo>
                  <a:lnTo>
                    <a:pt x="78953" y="0"/>
                  </a:lnTo>
                  <a:close/>
                </a:path>
              </a:pathLst>
            </a:custGeom>
            <a:grpFill/>
            <a:ln w="14088"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532111D2-CC22-1ADC-6E9C-F2522497AEFB}"/>
                </a:ext>
              </a:extLst>
            </p:cNvPr>
            <p:cNvSpPr/>
            <p:nvPr/>
          </p:nvSpPr>
          <p:spPr>
            <a:xfrm>
              <a:off x="8904595" y="5254897"/>
              <a:ext cx="78953" cy="234040"/>
            </a:xfrm>
            <a:custGeom>
              <a:avLst/>
              <a:gdLst>
                <a:gd name="connsiteX0" fmla="*/ 0 w 78953"/>
                <a:gd name="connsiteY0" fmla="*/ 0 h 234040"/>
                <a:gd name="connsiteX1" fmla="*/ 0 w 78953"/>
                <a:gd name="connsiteY1" fmla="*/ 234040 h 234040"/>
                <a:gd name="connsiteX2" fmla="*/ 78953 w 78953"/>
                <a:gd name="connsiteY2" fmla="*/ 234040 h 234040"/>
                <a:gd name="connsiteX3" fmla="*/ 78953 w 78953"/>
                <a:gd name="connsiteY3" fmla="*/ 114200 h 234040"/>
              </a:gdLst>
              <a:ahLst/>
              <a:cxnLst>
                <a:cxn ang="0">
                  <a:pos x="connsiteX0" y="connsiteY0"/>
                </a:cxn>
                <a:cxn ang="0">
                  <a:pos x="connsiteX1" y="connsiteY1"/>
                </a:cxn>
                <a:cxn ang="0">
                  <a:pos x="connsiteX2" y="connsiteY2"/>
                </a:cxn>
                <a:cxn ang="0">
                  <a:pos x="connsiteX3" y="connsiteY3"/>
                </a:cxn>
              </a:cxnLst>
              <a:rect l="l" t="t" r="r" b="b"/>
              <a:pathLst>
                <a:path w="78953" h="234040">
                  <a:moveTo>
                    <a:pt x="0" y="0"/>
                  </a:moveTo>
                  <a:lnTo>
                    <a:pt x="0" y="234040"/>
                  </a:lnTo>
                  <a:lnTo>
                    <a:pt x="78953" y="234040"/>
                  </a:lnTo>
                  <a:lnTo>
                    <a:pt x="78953" y="114200"/>
                  </a:lnTo>
                  <a:close/>
                </a:path>
              </a:pathLst>
            </a:custGeom>
            <a:grpFill/>
            <a:ln w="14088" cap="flat">
              <a:noFill/>
              <a:prstDash val="solid"/>
              <a:miter/>
            </a:ln>
          </p:spPr>
          <p:txBody>
            <a:bodyPr rtlCol="0" anchor="ctr"/>
            <a:lstStyle/>
            <a:p>
              <a:endParaRPr lang="en-US"/>
            </a:p>
          </p:txBody>
        </p:sp>
      </p:grpSp>
      <p:grpSp>
        <p:nvGrpSpPr>
          <p:cNvPr id="32" name="Graphic 2">
            <a:extLst>
              <a:ext uri="{FF2B5EF4-FFF2-40B4-BE49-F238E27FC236}">
                <a16:creationId xmlns:a16="http://schemas.microsoft.com/office/drawing/2014/main" id="{BCAD8EF6-466B-462F-45D1-045E2D86546E}"/>
              </a:ext>
            </a:extLst>
          </p:cNvPr>
          <p:cNvGrpSpPr/>
          <p:nvPr/>
        </p:nvGrpSpPr>
        <p:grpSpPr>
          <a:xfrm>
            <a:off x="4931293" y="4097045"/>
            <a:ext cx="379258" cy="398996"/>
            <a:chOff x="4930134" y="5163255"/>
            <a:chExt cx="379258" cy="398996"/>
          </a:xfrm>
          <a:solidFill>
            <a:schemeClr val="bg1"/>
          </a:solidFill>
        </p:grpSpPr>
        <p:sp>
          <p:nvSpPr>
            <p:cNvPr id="33" name="Freeform 32">
              <a:extLst>
                <a:ext uri="{FF2B5EF4-FFF2-40B4-BE49-F238E27FC236}">
                  <a16:creationId xmlns:a16="http://schemas.microsoft.com/office/drawing/2014/main" id="{99105897-44E1-9AE5-3603-495C32216D84}"/>
                </a:ext>
              </a:extLst>
            </p:cNvPr>
            <p:cNvSpPr/>
            <p:nvPr/>
          </p:nvSpPr>
          <p:spPr>
            <a:xfrm>
              <a:off x="4933652" y="5253487"/>
              <a:ext cx="372986" cy="46526"/>
            </a:xfrm>
            <a:custGeom>
              <a:avLst/>
              <a:gdLst>
                <a:gd name="connsiteX0" fmla="*/ 2122 w 372986"/>
                <a:gd name="connsiteY0" fmla="*/ 18329 h 46526"/>
                <a:gd name="connsiteX1" fmla="*/ 21860 w 372986"/>
                <a:gd name="connsiteY1" fmla="*/ 46526 h 46526"/>
                <a:gd name="connsiteX2" fmla="*/ 351773 w 372986"/>
                <a:gd name="connsiteY2" fmla="*/ 46526 h 46526"/>
                <a:gd name="connsiteX3" fmla="*/ 371511 w 372986"/>
                <a:gd name="connsiteY3" fmla="*/ 18329 h 46526"/>
                <a:gd name="connsiteX4" fmla="*/ 350363 w 372986"/>
                <a:gd name="connsiteY4" fmla="*/ 0 h 46526"/>
                <a:gd name="connsiteX5" fmla="*/ 24680 w 372986"/>
                <a:gd name="connsiteY5" fmla="*/ 0 h 46526"/>
                <a:gd name="connsiteX6" fmla="*/ 2122 w 372986"/>
                <a:gd name="connsiteY6" fmla="*/ 18329 h 46526"/>
                <a:gd name="connsiteX7" fmla="*/ 2122 w 372986"/>
                <a:gd name="connsiteY7" fmla="*/ 18329 h 46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986" h="46526">
                  <a:moveTo>
                    <a:pt x="2122" y="18329"/>
                  </a:moveTo>
                  <a:lnTo>
                    <a:pt x="21860" y="46526"/>
                  </a:lnTo>
                  <a:lnTo>
                    <a:pt x="351773" y="46526"/>
                  </a:lnTo>
                  <a:lnTo>
                    <a:pt x="371511" y="18329"/>
                  </a:lnTo>
                  <a:cubicBezTo>
                    <a:pt x="377151" y="9869"/>
                    <a:pt x="365872" y="0"/>
                    <a:pt x="350363" y="0"/>
                  </a:cubicBezTo>
                  <a:lnTo>
                    <a:pt x="24680" y="0"/>
                  </a:lnTo>
                  <a:cubicBezTo>
                    <a:pt x="6352" y="1410"/>
                    <a:pt x="-4928" y="9869"/>
                    <a:pt x="2122" y="18329"/>
                  </a:cubicBezTo>
                  <a:lnTo>
                    <a:pt x="2122" y="18329"/>
                  </a:lnTo>
                  <a:close/>
                </a:path>
              </a:pathLst>
            </a:custGeom>
            <a:grpFill/>
            <a:ln w="14088"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E0BA2875-F02E-0FC2-A7CE-13985821E8F5}"/>
                </a:ext>
              </a:extLst>
            </p:cNvPr>
            <p:cNvSpPr/>
            <p:nvPr/>
          </p:nvSpPr>
          <p:spPr>
            <a:xfrm>
              <a:off x="4979480" y="5333851"/>
              <a:ext cx="280566" cy="46526"/>
            </a:xfrm>
            <a:custGeom>
              <a:avLst/>
              <a:gdLst>
                <a:gd name="connsiteX0" fmla="*/ 31018 w 280566"/>
                <a:gd name="connsiteY0" fmla="*/ 46526 h 46526"/>
                <a:gd name="connsiteX1" fmla="*/ 248140 w 280566"/>
                <a:gd name="connsiteY1" fmla="*/ 46526 h 46526"/>
                <a:gd name="connsiteX2" fmla="*/ 280567 w 280566"/>
                <a:gd name="connsiteY2" fmla="*/ 0 h 46526"/>
                <a:gd name="connsiteX3" fmla="*/ 0 w 280566"/>
                <a:gd name="connsiteY3" fmla="*/ 0 h 46526"/>
              </a:gdLst>
              <a:ahLst/>
              <a:cxnLst>
                <a:cxn ang="0">
                  <a:pos x="connsiteX0" y="connsiteY0"/>
                </a:cxn>
                <a:cxn ang="0">
                  <a:pos x="connsiteX1" y="connsiteY1"/>
                </a:cxn>
                <a:cxn ang="0">
                  <a:pos x="connsiteX2" y="connsiteY2"/>
                </a:cxn>
                <a:cxn ang="0">
                  <a:pos x="connsiteX3" y="connsiteY3"/>
                </a:cxn>
              </a:cxnLst>
              <a:rect l="l" t="t" r="r" b="b"/>
              <a:pathLst>
                <a:path w="280566" h="46526">
                  <a:moveTo>
                    <a:pt x="31018" y="46526"/>
                  </a:moveTo>
                  <a:lnTo>
                    <a:pt x="248140" y="46526"/>
                  </a:lnTo>
                  <a:lnTo>
                    <a:pt x="280567" y="0"/>
                  </a:lnTo>
                  <a:lnTo>
                    <a:pt x="0" y="0"/>
                  </a:lnTo>
                  <a:close/>
                </a:path>
              </a:pathLst>
            </a:custGeom>
            <a:grpFill/>
            <a:ln w="14088"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1D366292-34D2-4A1A-BA28-84AB58462C7A}"/>
                </a:ext>
              </a:extLst>
            </p:cNvPr>
            <p:cNvSpPr/>
            <p:nvPr/>
          </p:nvSpPr>
          <p:spPr>
            <a:xfrm>
              <a:off x="5035875" y="5414214"/>
              <a:ext cx="167776" cy="46526"/>
            </a:xfrm>
            <a:custGeom>
              <a:avLst/>
              <a:gdLst>
                <a:gd name="connsiteX0" fmla="*/ 32427 w 167776"/>
                <a:gd name="connsiteY0" fmla="*/ 46526 h 46526"/>
                <a:gd name="connsiteX1" fmla="*/ 135349 w 167776"/>
                <a:gd name="connsiteY1" fmla="*/ 46526 h 46526"/>
                <a:gd name="connsiteX2" fmla="*/ 167776 w 167776"/>
                <a:gd name="connsiteY2" fmla="*/ 0 h 46526"/>
                <a:gd name="connsiteX3" fmla="*/ 0 w 167776"/>
                <a:gd name="connsiteY3" fmla="*/ 0 h 46526"/>
              </a:gdLst>
              <a:ahLst/>
              <a:cxnLst>
                <a:cxn ang="0">
                  <a:pos x="connsiteX0" y="connsiteY0"/>
                </a:cxn>
                <a:cxn ang="0">
                  <a:pos x="connsiteX1" y="connsiteY1"/>
                </a:cxn>
                <a:cxn ang="0">
                  <a:pos x="connsiteX2" y="connsiteY2"/>
                </a:cxn>
                <a:cxn ang="0">
                  <a:pos x="connsiteX3" y="connsiteY3"/>
                </a:cxn>
              </a:cxnLst>
              <a:rect l="l" t="t" r="r" b="b"/>
              <a:pathLst>
                <a:path w="167776" h="46526">
                  <a:moveTo>
                    <a:pt x="32427" y="46526"/>
                  </a:moveTo>
                  <a:lnTo>
                    <a:pt x="135349" y="46526"/>
                  </a:lnTo>
                  <a:lnTo>
                    <a:pt x="167776" y="0"/>
                  </a:lnTo>
                  <a:lnTo>
                    <a:pt x="0" y="0"/>
                  </a:lnTo>
                  <a:close/>
                </a:path>
              </a:pathLst>
            </a:custGeom>
            <a:grpFill/>
            <a:ln w="14088"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0E193C26-2A1A-34BE-4FAF-5039D0E9DCF8}"/>
                </a:ext>
              </a:extLst>
            </p:cNvPr>
            <p:cNvSpPr/>
            <p:nvPr/>
          </p:nvSpPr>
          <p:spPr>
            <a:xfrm>
              <a:off x="4930134" y="5163255"/>
              <a:ext cx="107151" cy="73313"/>
            </a:xfrm>
            <a:custGeom>
              <a:avLst/>
              <a:gdLst>
                <a:gd name="connsiteX0" fmla="*/ 74724 w 107151"/>
                <a:gd name="connsiteY0" fmla="*/ 32427 h 73313"/>
                <a:gd name="connsiteX1" fmla="*/ 74724 w 107151"/>
                <a:gd name="connsiteY1" fmla="*/ 0 h 73313"/>
                <a:gd name="connsiteX2" fmla="*/ 32427 w 107151"/>
                <a:gd name="connsiteY2" fmla="*/ 0 h 73313"/>
                <a:gd name="connsiteX3" fmla="*/ 32427 w 107151"/>
                <a:gd name="connsiteY3" fmla="*/ 32427 h 73313"/>
                <a:gd name="connsiteX4" fmla="*/ 0 w 107151"/>
                <a:gd name="connsiteY4" fmla="*/ 32427 h 73313"/>
                <a:gd name="connsiteX5" fmla="*/ 53575 w 107151"/>
                <a:gd name="connsiteY5" fmla="*/ 73314 h 73313"/>
                <a:gd name="connsiteX6" fmla="*/ 107151 w 107151"/>
                <a:gd name="connsiteY6" fmla="*/ 32427 h 7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51" h="73313">
                  <a:moveTo>
                    <a:pt x="74724" y="32427"/>
                  </a:moveTo>
                  <a:lnTo>
                    <a:pt x="74724" y="0"/>
                  </a:lnTo>
                  <a:lnTo>
                    <a:pt x="32427" y="0"/>
                  </a:lnTo>
                  <a:lnTo>
                    <a:pt x="32427" y="32427"/>
                  </a:lnTo>
                  <a:lnTo>
                    <a:pt x="0" y="32427"/>
                  </a:lnTo>
                  <a:lnTo>
                    <a:pt x="53575" y="73314"/>
                  </a:lnTo>
                  <a:lnTo>
                    <a:pt x="107151" y="32427"/>
                  </a:lnTo>
                  <a:close/>
                </a:path>
              </a:pathLst>
            </a:custGeom>
            <a:grpFill/>
            <a:ln w="14088"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E4E17B3D-D4F9-783A-EDDA-4AE8E37E1411}"/>
                </a:ext>
              </a:extLst>
            </p:cNvPr>
            <p:cNvSpPr/>
            <p:nvPr/>
          </p:nvSpPr>
          <p:spPr>
            <a:xfrm>
              <a:off x="5065483" y="5163255"/>
              <a:ext cx="108560" cy="73313"/>
            </a:xfrm>
            <a:custGeom>
              <a:avLst/>
              <a:gdLst>
                <a:gd name="connsiteX0" fmla="*/ 74724 w 108560"/>
                <a:gd name="connsiteY0" fmla="*/ 32427 h 73313"/>
                <a:gd name="connsiteX1" fmla="*/ 74724 w 108560"/>
                <a:gd name="connsiteY1" fmla="*/ 0 h 73313"/>
                <a:gd name="connsiteX2" fmla="*/ 32427 w 108560"/>
                <a:gd name="connsiteY2" fmla="*/ 0 h 73313"/>
                <a:gd name="connsiteX3" fmla="*/ 32427 w 108560"/>
                <a:gd name="connsiteY3" fmla="*/ 32427 h 73313"/>
                <a:gd name="connsiteX4" fmla="*/ 0 w 108560"/>
                <a:gd name="connsiteY4" fmla="*/ 32427 h 73313"/>
                <a:gd name="connsiteX5" fmla="*/ 53575 w 108560"/>
                <a:gd name="connsiteY5" fmla="*/ 73314 h 73313"/>
                <a:gd name="connsiteX6" fmla="*/ 108561 w 108560"/>
                <a:gd name="connsiteY6" fmla="*/ 32427 h 7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60" h="73313">
                  <a:moveTo>
                    <a:pt x="74724" y="32427"/>
                  </a:moveTo>
                  <a:lnTo>
                    <a:pt x="74724" y="0"/>
                  </a:lnTo>
                  <a:lnTo>
                    <a:pt x="32427" y="0"/>
                  </a:lnTo>
                  <a:lnTo>
                    <a:pt x="32427" y="32427"/>
                  </a:lnTo>
                  <a:lnTo>
                    <a:pt x="0" y="32427"/>
                  </a:lnTo>
                  <a:lnTo>
                    <a:pt x="53575" y="73314"/>
                  </a:lnTo>
                  <a:lnTo>
                    <a:pt x="108561" y="32427"/>
                  </a:lnTo>
                  <a:close/>
                </a:path>
              </a:pathLst>
            </a:custGeom>
            <a:grpFill/>
            <a:ln w="14088"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6B649EBF-E633-FF27-C3DB-ABA2C4982FF7}"/>
                </a:ext>
              </a:extLst>
            </p:cNvPr>
            <p:cNvSpPr/>
            <p:nvPr/>
          </p:nvSpPr>
          <p:spPr>
            <a:xfrm>
              <a:off x="5200832" y="5163255"/>
              <a:ext cx="108560" cy="73313"/>
            </a:xfrm>
            <a:custGeom>
              <a:avLst/>
              <a:gdLst>
                <a:gd name="connsiteX0" fmla="*/ 74724 w 108560"/>
                <a:gd name="connsiteY0" fmla="*/ 32427 h 73313"/>
                <a:gd name="connsiteX1" fmla="*/ 74724 w 108560"/>
                <a:gd name="connsiteY1" fmla="*/ 0 h 73313"/>
                <a:gd name="connsiteX2" fmla="*/ 33837 w 108560"/>
                <a:gd name="connsiteY2" fmla="*/ 0 h 73313"/>
                <a:gd name="connsiteX3" fmla="*/ 33837 w 108560"/>
                <a:gd name="connsiteY3" fmla="*/ 32427 h 73313"/>
                <a:gd name="connsiteX4" fmla="*/ 0 w 108560"/>
                <a:gd name="connsiteY4" fmla="*/ 32427 h 73313"/>
                <a:gd name="connsiteX5" fmla="*/ 53575 w 108560"/>
                <a:gd name="connsiteY5" fmla="*/ 73314 h 73313"/>
                <a:gd name="connsiteX6" fmla="*/ 108561 w 108560"/>
                <a:gd name="connsiteY6" fmla="*/ 32427 h 7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60" h="73313">
                  <a:moveTo>
                    <a:pt x="74724" y="32427"/>
                  </a:moveTo>
                  <a:lnTo>
                    <a:pt x="74724" y="0"/>
                  </a:lnTo>
                  <a:lnTo>
                    <a:pt x="33837" y="0"/>
                  </a:lnTo>
                  <a:lnTo>
                    <a:pt x="33837" y="32427"/>
                  </a:lnTo>
                  <a:lnTo>
                    <a:pt x="0" y="32427"/>
                  </a:lnTo>
                  <a:lnTo>
                    <a:pt x="53575" y="73314"/>
                  </a:lnTo>
                  <a:lnTo>
                    <a:pt x="108561" y="32427"/>
                  </a:lnTo>
                  <a:close/>
                </a:path>
              </a:pathLst>
            </a:custGeom>
            <a:grpFill/>
            <a:ln w="14088"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6689F1E2-7603-4A2E-C7A7-C9C51F0114D3}"/>
                </a:ext>
              </a:extLst>
            </p:cNvPr>
            <p:cNvSpPr/>
            <p:nvPr/>
          </p:nvSpPr>
          <p:spPr>
            <a:xfrm>
              <a:off x="5065483" y="5488938"/>
              <a:ext cx="108560" cy="73313"/>
            </a:xfrm>
            <a:custGeom>
              <a:avLst/>
              <a:gdLst>
                <a:gd name="connsiteX0" fmla="*/ 74724 w 108560"/>
                <a:gd name="connsiteY0" fmla="*/ 32427 h 73313"/>
                <a:gd name="connsiteX1" fmla="*/ 74724 w 108560"/>
                <a:gd name="connsiteY1" fmla="*/ 0 h 73313"/>
                <a:gd name="connsiteX2" fmla="*/ 32427 w 108560"/>
                <a:gd name="connsiteY2" fmla="*/ 0 h 73313"/>
                <a:gd name="connsiteX3" fmla="*/ 32427 w 108560"/>
                <a:gd name="connsiteY3" fmla="*/ 32427 h 73313"/>
                <a:gd name="connsiteX4" fmla="*/ 0 w 108560"/>
                <a:gd name="connsiteY4" fmla="*/ 32427 h 73313"/>
                <a:gd name="connsiteX5" fmla="*/ 53575 w 108560"/>
                <a:gd name="connsiteY5" fmla="*/ 73314 h 73313"/>
                <a:gd name="connsiteX6" fmla="*/ 108561 w 108560"/>
                <a:gd name="connsiteY6" fmla="*/ 32427 h 7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60" h="73313">
                  <a:moveTo>
                    <a:pt x="74724" y="32427"/>
                  </a:moveTo>
                  <a:lnTo>
                    <a:pt x="74724" y="0"/>
                  </a:lnTo>
                  <a:lnTo>
                    <a:pt x="32427" y="0"/>
                  </a:lnTo>
                  <a:lnTo>
                    <a:pt x="32427" y="32427"/>
                  </a:lnTo>
                  <a:lnTo>
                    <a:pt x="0" y="32427"/>
                  </a:lnTo>
                  <a:lnTo>
                    <a:pt x="53575" y="73314"/>
                  </a:lnTo>
                  <a:lnTo>
                    <a:pt x="108561" y="32427"/>
                  </a:lnTo>
                  <a:close/>
                </a:path>
              </a:pathLst>
            </a:custGeom>
            <a:grpFill/>
            <a:ln w="14088" cap="flat">
              <a:noFill/>
              <a:prstDash val="solid"/>
              <a:miter/>
            </a:ln>
          </p:spPr>
          <p:txBody>
            <a:bodyPr rtlCol="0" anchor="ctr"/>
            <a:lstStyle/>
            <a:p>
              <a:endParaRPr lang="en-US"/>
            </a:p>
          </p:txBody>
        </p:sp>
      </p:grpSp>
      <p:grpSp>
        <p:nvGrpSpPr>
          <p:cNvPr id="40" name="Graphic 2">
            <a:extLst>
              <a:ext uri="{FF2B5EF4-FFF2-40B4-BE49-F238E27FC236}">
                <a16:creationId xmlns:a16="http://schemas.microsoft.com/office/drawing/2014/main" id="{1EA8B4AC-A8BB-4702-F4FA-24A58C6A90D6}"/>
              </a:ext>
            </a:extLst>
          </p:cNvPr>
          <p:cNvGrpSpPr/>
          <p:nvPr/>
        </p:nvGrpSpPr>
        <p:grpSpPr>
          <a:xfrm>
            <a:off x="1162868" y="4082238"/>
            <a:ext cx="324300" cy="428611"/>
            <a:chOff x="1124859" y="5187216"/>
            <a:chExt cx="324300" cy="428611"/>
          </a:xfrm>
          <a:solidFill>
            <a:schemeClr val="bg1"/>
          </a:solidFill>
        </p:grpSpPr>
        <p:sp>
          <p:nvSpPr>
            <p:cNvPr id="41" name="Freeform 40">
              <a:extLst>
                <a:ext uri="{FF2B5EF4-FFF2-40B4-BE49-F238E27FC236}">
                  <a16:creationId xmlns:a16="http://schemas.microsoft.com/office/drawing/2014/main" id="{9A50354B-58BE-B17E-FAFC-B27C16B7C200}"/>
                </a:ext>
              </a:extLst>
            </p:cNvPr>
            <p:cNvSpPr/>
            <p:nvPr/>
          </p:nvSpPr>
          <p:spPr>
            <a:xfrm>
              <a:off x="1227781" y="5260537"/>
              <a:ext cx="119840" cy="50755"/>
            </a:xfrm>
            <a:custGeom>
              <a:avLst/>
              <a:gdLst>
                <a:gd name="connsiteX0" fmla="*/ 101512 w 119840"/>
                <a:gd name="connsiteY0" fmla="*/ 50756 h 50755"/>
                <a:gd name="connsiteX1" fmla="*/ 18328 w 119840"/>
                <a:gd name="connsiteY1" fmla="*/ 50756 h 50755"/>
                <a:gd name="connsiteX2" fmla="*/ 0 w 119840"/>
                <a:gd name="connsiteY2" fmla="*/ 25378 h 50755"/>
                <a:gd name="connsiteX3" fmla="*/ 18328 w 119840"/>
                <a:gd name="connsiteY3" fmla="*/ 0 h 50755"/>
                <a:gd name="connsiteX4" fmla="*/ 101512 w 119840"/>
                <a:gd name="connsiteY4" fmla="*/ 0 h 50755"/>
                <a:gd name="connsiteX5" fmla="*/ 119840 w 119840"/>
                <a:gd name="connsiteY5" fmla="*/ 25378 h 50755"/>
                <a:gd name="connsiteX6" fmla="*/ 101512 w 119840"/>
                <a:gd name="connsiteY6" fmla="*/ 50756 h 50755"/>
                <a:gd name="connsiteX7" fmla="*/ 101512 w 119840"/>
                <a:gd name="connsiteY7" fmla="*/ 14099 h 50755"/>
                <a:gd name="connsiteX8" fmla="*/ 19738 w 119840"/>
                <a:gd name="connsiteY8" fmla="*/ 14099 h 50755"/>
                <a:gd name="connsiteX9" fmla="*/ 16919 w 119840"/>
                <a:gd name="connsiteY9" fmla="*/ 25378 h 50755"/>
                <a:gd name="connsiteX10" fmla="*/ 21148 w 119840"/>
                <a:gd name="connsiteY10" fmla="*/ 36657 h 50755"/>
                <a:gd name="connsiteX11" fmla="*/ 102921 w 119840"/>
                <a:gd name="connsiteY11" fmla="*/ 36657 h 50755"/>
                <a:gd name="connsiteX12" fmla="*/ 107151 w 119840"/>
                <a:gd name="connsiteY12" fmla="*/ 25378 h 50755"/>
                <a:gd name="connsiteX13" fmla="*/ 101512 w 119840"/>
                <a:gd name="connsiteY13" fmla="*/ 14099 h 5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840" h="50755">
                  <a:moveTo>
                    <a:pt x="101512" y="50756"/>
                  </a:moveTo>
                  <a:lnTo>
                    <a:pt x="18328" y="50756"/>
                  </a:lnTo>
                  <a:cubicBezTo>
                    <a:pt x="8459" y="50756"/>
                    <a:pt x="0" y="39477"/>
                    <a:pt x="0" y="25378"/>
                  </a:cubicBezTo>
                  <a:cubicBezTo>
                    <a:pt x="0" y="11279"/>
                    <a:pt x="7049" y="0"/>
                    <a:pt x="18328" y="0"/>
                  </a:cubicBezTo>
                  <a:lnTo>
                    <a:pt x="101512" y="0"/>
                  </a:lnTo>
                  <a:cubicBezTo>
                    <a:pt x="111381" y="0"/>
                    <a:pt x="119840" y="11279"/>
                    <a:pt x="119840" y="25378"/>
                  </a:cubicBezTo>
                  <a:cubicBezTo>
                    <a:pt x="119840" y="40887"/>
                    <a:pt x="111381" y="50756"/>
                    <a:pt x="101512" y="50756"/>
                  </a:cubicBezTo>
                  <a:close/>
                  <a:moveTo>
                    <a:pt x="101512" y="14099"/>
                  </a:moveTo>
                  <a:lnTo>
                    <a:pt x="19738" y="14099"/>
                  </a:lnTo>
                  <a:cubicBezTo>
                    <a:pt x="18328" y="14099"/>
                    <a:pt x="16919" y="18329"/>
                    <a:pt x="16919" y="25378"/>
                  </a:cubicBezTo>
                  <a:cubicBezTo>
                    <a:pt x="16919" y="32427"/>
                    <a:pt x="19738" y="36657"/>
                    <a:pt x="21148" y="36657"/>
                  </a:cubicBezTo>
                  <a:lnTo>
                    <a:pt x="102921" y="36657"/>
                  </a:lnTo>
                  <a:cubicBezTo>
                    <a:pt x="104331" y="36657"/>
                    <a:pt x="107151" y="32427"/>
                    <a:pt x="107151" y="25378"/>
                  </a:cubicBezTo>
                  <a:cubicBezTo>
                    <a:pt x="105741" y="18329"/>
                    <a:pt x="102921" y="14099"/>
                    <a:pt x="101512" y="14099"/>
                  </a:cubicBezTo>
                  <a:close/>
                </a:path>
              </a:pathLst>
            </a:custGeom>
            <a:grpFill/>
            <a:ln w="14088" cap="flat">
              <a:noFill/>
              <a:prstDash val="solid"/>
              <a:miter/>
            </a:ln>
          </p:spPr>
          <p:txBody>
            <a:bodyPr rtlCol="0" anchor="ctr"/>
            <a:lstStyle/>
            <a:p>
              <a:endParaRPr lang="en-US"/>
            </a:p>
          </p:txBody>
        </p:sp>
        <p:grpSp>
          <p:nvGrpSpPr>
            <p:cNvPr id="42" name="Graphic 2">
              <a:extLst>
                <a:ext uri="{FF2B5EF4-FFF2-40B4-BE49-F238E27FC236}">
                  <a16:creationId xmlns:a16="http://schemas.microsoft.com/office/drawing/2014/main" id="{4EF7C8FA-7F3C-A51B-A4E5-EAF1DA7F8393}"/>
                </a:ext>
              </a:extLst>
            </p:cNvPr>
            <p:cNvGrpSpPr/>
            <p:nvPr/>
          </p:nvGrpSpPr>
          <p:grpSpPr>
            <a:xfrm>
              <a:off x="1124859" y="5187216"/>
              <a:ext cx="324300" cy="428611"/>
              <a:chOff x="1124859" y="5187216"/>
              <a:chExt cx="324300" cy="428611"/>
            </a:xfrm>
            <a:grpFill/>
          </p:grpSpPr>
          <p:sp>
            <p:nvSpPr>
              <p:cNvPr id="43" name="Freeform 42">
                <a:extLst>
                  <a:ext uri="{FF2B5EF4-FFF2-40B4-BE49-F238E27FC236}">
                    <a16:creationId xmlns:a16="http://schemas.microsoft.com/office/drawing/2014/main" id="{B8AFB261-06B6-A1D1-EF24-B5C3B996A97C}"/>
                  </a:ext>
                </a:extLst>
              </p:cNvPr>
              <p:cNvSpPr/>
              <p:nvPr/>
            </p:nvSpPr>
            <p:spPr>
              <a:xfrm>
                <a:off x="1258798" y="5411394"/>
                <a:ext cx="21148" cy="35247"/>
              </a:xfrm>
              <a:custGeom>
                <a:avLst/>
                <a:gdLst>
                  <a:gd name="connsiteX0" fmla="*/ 0 w 21148"/>
                  <a:gd name="connsiteY0" fmla="*/ 18329 h 35247"/>
                  <a:gd name="connsiteX1" fmla="*/ 21148 w 21148"/>
                  <a:gd name="connsiteY1" fmla="*/ 35247 h 35247"/>
                  <a:gd name="connsiteX2" fmla="*/ 21148 w 21148"/>
                  <a:gd name="connsiteY2" fmla="*/ 0 h 35247"/>
                  <a:gd name="connsiteX3" fmla="*/ 5640 w 21148"/>
                  <a:gd name="connsiteY3" fmla="*/ 4230 h 35247"/>
                  <a:gd name="connsiteX4" fmla="*/ 0 w 21148"/>
                  <a:gd name="connsiteY4" fmla="*/ 18329 h 3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48" h="35247">
                    <a:moveTo>
                      <a:pt x="0" y="18329"/>
                    </a:moveTo>
                    <a:cubicBezTo>
                      <a:pt x="0" y="28198"/>
                      <a:pt x="7049" y="33837"/>
                      <a:pt x="21148" y="35247"/>
                    </a:cubicBezTo>
                    <a:lnTo>
                      <a:pt x="21148" y="0"/>
                    </a:lnTo>
                    <a:cubicBezTo>
                      <a:pt x="15509" y="0"/>
                      <a:pt x="9869" y="1410"/>
                      <a:pt x="5640" y="4230"/>
                    </a:cubicBezTo>
                    <a:cubicBezTo>
                      <a:pt x="1410" y="8459"/>
                      <a:pt x="0" y="12689"/>
                      <a:pt x="0" y="18329"/>
                    </a:cubicBezTo>
                    <a:close/>
                  </a:path>
                </a:pathLst>
              </a:custGeom>
              <a:grpFill/>
              <a:ln w="14088"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52C9F59E-224A-A528-9A7E-CD6CBFCFA363}"/>
                  </a:ext>
                </a:extLst>
              </p:cNvPr>
              <p:cNvSpPr/>
              <p:nvPr/>
            </p:nvSpPr>
            <p:spPr>
              <a:xfrm>
                <a:off x="1292635" y="5473429"/>
                <a:ext cx="22558" cy="39476"/>
              </a:xfrm>
              <a:custGeom>
                <a:avLst/>
                <a:gdLst>
                  <a:gd name="connsiteX0" fmla="*/ 0 w 22558"/>
                  <a:gd name="connsiteY0" fmla="*/ 0 h 39476"/>
                  <a:gd name="connsiteX1" fmla="*/ 0 w 22558"/>
                  <a:gd name="connsiteY1" fmla="*/ 39477 h 39476"/>
                  <a:gd name="connsiteX2" fmla="*/ 15509 w 22558"/>
                  <a:gd name="connsiteY2" fmla="*/ 33837 h 39476"/>
                  <a:gd name="connsiteX3" fmla="*/ 22558 w 22558"/>
                  <a:gd name="connsiteY3" fmla="*/ 19738 h 39476"/>
                  <a:gd name="connsiteX4" fmla="*/ 0 w 22558"/>
                  <a:gd name="connsiteY4" fmla="*/ 0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58" h="39476">
                    <a:moveTo>
                      <a:pt x="0" y="0"/>
                    </a:moveTo>
                    <a:lnTo>
                      <a:pt x="0" y="39477"/>
                    </a:lnTo>
                    <a:cubicBezTo>
                      <a:pt x="7049" y="39477"/>
                      <a:pt x="11279" y="38067"/>
                      <a:pt x="15509" y="33837"/>
                    </a:cubicBezTo>
                    <a:cubicBezTo>
                      <a:pt x="19738" y="29607"/>
                      <a:pt x="22558" y="25378"/>
                      <a:pt x="22558" y="19738"/>
                    </a:cubicBezTo>
                    <a:cubicBezTo>
                      <a:pt x="22558" y="9869"/>
                      <a:pt x="15509" y="2820"/>
                      <a:pt x="0" y="0"/>
                    </a:cubicBezTo>
                    <a:close/>
                  </a:path>
                </a:pathLst>
              </a:custGeom>
              <a:grpFill/>
              <a:ln w="14088"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F59D1BC7-6EF3-4DC5-ED24-B882955891DA}"/>
                  </a:ext>
                </a:extLst>
              </p:cNvPr>
              <p:cNvSpPr/>
              <p:nvPr/>
            </p:nvSpPr>
            <p:spPr>
              <a:xfrm>
                <a:off x="1212641" y="5187216"/>
                <a:ext cx="151131" cy="81779"/>
              </a:xfrm>
              <a:custGeom>
                <a:avLst/>
                <a:gdLst>
                  <a:gd name="connsiteX0" fmla="*/ 116651 w 151131"/>
                  <a:gd name="connsiteY0" fmla="*/ 80370 h 81779"/>
                  <a:gd name="connsiteX1" fmla="*/ 118061 w 151131"/>
                  <a:gd name="connsiteY1" fmla="*/ 80370 h 81779"/>
                  <a:gd name="connsiteX2" fmla="*/ 146259 w 151131"/>
                  <a:gd name="connsiteY2" fmla="*/ 36664 h 81779"/>
                  <a:gd name="connsiteX3" fmla="*/ 75764 w 151131"/>
                  <a:gd name="connsiteY3" fmla="*/ 7 h 81779"/>
                  <a:gd name="connsiteX4" fmla="*/ 3860 w 151131"/>
                  <a:gd name="connsiteY4" fmla="*/ 36664 h 81779"/>
                  <a:gd name="connsiteX5" fmla="*/ 32058 w 151131"/>
                  <a:gd name="connsiteY5" fmla="*/ 81780 h 81779"/>
                  <a:gd name="connsiteX6" fmla="*/ 34878 w 151131"/>
                  <a:gd name="connsiteY6" fmla="*/ 80370 h 81779"/>
                  <a:gd name="connsiteX7" fmla="*/ 116651 w 151131"/>
                  <a:gd name="connsiteY7" fmla="*/ 80370 h 8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1131" h="81779">
                    <a:moveTo>
                      <a:pt x="116651" y="80370"/>
                    </a:moveTo>
                    <a:cubicBezTo>
                      <a:pt x="116651" y="80370"/>
                      <a:pt x="118061" y="80370"/>
                      <a:pt x="118061" y="80370"/>
                    </a:cubicBezTo>
                    <a:cubicBezTo>
                      <a:pt x="126520" y="69091"/>
                      <a:pt x="134980" y="54992"/>
                      <a:pt x="146259" y="36664"/>
                    </a:cubicBezTo>
                    <a:cubicBezTo>
                      <a:pt x="167407" y="7"/>
                      <a:pt x="115241" y="7"/>
                      <a:pt x="75764" y="7"/>
                    </a:cubicBezTo>
                    <a:cubicBezTo>
                      <a:pt x="36288" y="7"/>
                      <a:pt x="-14468" y="-1403"/>
                      <a:pt x="3860" y="36664"/>
                    </a:cubicBezTo>
                    <a:cubicBezTo>
                      <a:pt x="13730" y="54992"/>
                      <a:pt x="22189" y="70501"/>
                      <a:pt x="32058" y="81780"/>
                    </a:cubicBezTo>
                    <a:cubicBezTo>
                      <a:pt x="33468" y="81780"/>
                      <a:pt x="33468" y="80370"/>
                      <a:pt x="34878" y="80370"/>
                    </a:cubicBezTo>
                    <a:lnTo>
                      <a:pt x="116651" y="80370"/>
                    </a:lnTo>
                    <a:close/>
                  </a:path>
                </a:pathLst>
              </a:custGeom>
              <a:grpFill/>
              <a:ln w="14088"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45522BD5-39DC-3753-6EFB-D343CA59A2E1}"/>
                  </a:ext>
                </a:extLst>
              </p:cNvPr>
              <p:cNvSpPr/>
              <p:nvPr/>
            </p:nvSpPr>
            <p:spPr>
              <a:xfrm>
                <a:off x="1124859" y="5288734"/>
                <a:ext cx="324300" cy="327092"/>
              </a:xfrm>
              <a:custGeom>
                <a:avLst/>
                <a:gdLst>
                  <a:gd name="connsiteX0" fmla="*/ 214302 w 324300"/>
                  <a:gd name="connsiteY0" fmla="*/ 4230 h 327092"/>
                  <a:gd name="connsiteX1" fmla="*/ 204433 w 324300"/>
                  <a:gd name="connsiteY1" fmla="*/ 15509 h 327092"/>
                  <a:gd name="connsiteX2" fmla="*/ 121250 w 324300"/>
                  <a:gd name="connsiteY2" fmla="*/ 15509 h 327092"/>
                  <a:gd name="connsiteX3" fmla="*/ 111381 w 324300"/>
                  <a:gd name="connsiteY3" fmla="*/ 0 h 327092"/>
                  <a:gd name="connsiteX4" fmla="*/ 0 w 324300"/>
                  <a:gd name="connsiteY4" fmla="*/ 205843 h 327092"/>
                  <a:gd name="connsiteX5" fmla="*/ 162137 w 324300"/>
                  <a:gd name="connsiteY5" fmla="*/ 327093 h 327092"/>
                  <a:gd name="connsiteX6" fmla="*/ 324273 w 324300"/>
                  <a:gd name="connsiteY6" fmla="*/ 205843 h 327092"/>
                  <a:gd name="connsiteX7" fmla="*/ 214302 w 324300"/>
                  <a:gd name="connsiteY7" fmla="*/ 4230 h 327092"/>
                  <a:gd name="connsiteX8" fmla="*/ 201613 w 324300"/>
                  <a:gd name="connsiteY8" fmla="*/ 229811 h 327092"/>
                  <a:gd name="connsiteX9" fmla="*/ 167776 w 324300"/>
                  <a:gd name="connsiteY9" fmla="*/ 242500 h 327092"/>
                  <a:gd name="connsiteX10" fmla="*/ 167776 w 324300"/>
                  <a:gd name="connsiteY10" fmla="*/ 260828 h 327092"/>
                  <a:gd name="connsiteX11" fmla="*/ 153677 w 324300"/>
                  <a:gd name="connsiteY11" fmla="*/ 260828 h 327092"/>
                  <a:gd name="connsiteX12" fmla="*/ 153677 w 324300"/>
                  <a:gd name="connsiteY12" fmla="*/ 242500 h 327092"/>
                  <a:gd name="connsiteX13" fmla="*/ 104331 w 324300"/>
                  <a:gd name="connsiteY13" fmla="*/ 205843 h 327092"/>
                  <a:gd name="connsiteX14" fmla="*/ 126889 w 324300"/>
                  <a:gd name="connsiteY14" fmla="*/ 200203 h 327092"/>
                  <a:gd name="connsiteX15" fmla="*/ 153677 w 324300"/>
                  <a:gd name="connsiteY15" fmla="*/ 224171 h 327092"/>
                  <a:gd name="connsiteX16" fmla="*/ 153677 w 324300"/>
                  <a:gd name="connsiteY16" fmla="*/ 183285 h 327092"/>
                  <a:gd name="connsiteX17" fmla="*/ 118430 w 324300"/>
                  <a:gd name="connsiteY17" fmla="*/ 167776 h 327092"/>
                  <a:gd name="connsiteX18" fmla="*/ 109971 w 324300"/>
                  <a:gd name="connsiteY18" fmla="*/ 145218 h 327092"/>
                  <a:gd name="connsiteX19" fmla="*/ 153677 w 324300"/>
                  <a:gd name="connsiteY19" fmla="*/ 105741 h 327092"/>
                  <a:gd name="connsiteX20" fmla="*/ 153677 w 324300"/>
                  <a:gd name="connsiteY20" fmla="*/ 90232 h 327092"/>
                  <a:gd name="connsiteX21" fmla="*/ 167776 w 324300"/>
                  <a:gd name="connsiteY21" fmla="*/ 90232 h 327092"/>
                  <a:gd name="connsiteX22" fmla="*/ 167776 w 324300"/>
                  <a:gd name="connsiteY22" fmla="*/ 105741 h 327092"/>
                  <a:gd name="connsiteX23" fmla="*/ 208663 w 324300"/>
                  <a:gd name="connsiteY23" fmla="*/ 136759 h 327092"/>
                  <a:gd name="connsiteX24" fmla="*/ 187515 w 324300"/>
                  <a:gd name="connsiteY24" fmla="*/ 140988 h 327092"/>
                  <a:gd name="connsiteX25" fmla="*/ 167776 w 324300"/>
                  <a:gd name="connsiteY25" fmla="*/ 124070 h 327092"/>
                  <a:gd name="connsiteX26" fmla="*/ 167776 w 324300"/>
                  <a:gd name="connsiteY26" fmla="*/ 159317 h 327092"/>
                  <a:gd name="connsiteX27" fmla="*/ 194564 w 324300"/>
                  <a:gd name="connsiteY27" fmla="*/ 167776 h 327092"/>
                  <a:gd name="connsiteX28" fmla="*/ 207253 w 324300"/>
                  <a:gd name="connsiteY28" fmla="*/ 180465 h 327092"/>
                  <a:gd name="connsiteX29" fmla="*/ 212892 w 324300"/>
                  <a:gd name="connsiteY29" fmla="*/ 201613 h 327092"/>
                  <a:gd name="connsiteX30" fmla="*/ 201613 w 324300"/>
                  <a:gd name="connsiteY30" fmla="*/ 229811 h 32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4300" h="327092">
                    <a:moveTo>
                      <a:pt x="214302" y="4230"/>
                    </a:moveTo>
                    <a:cubicBezTo>
                      <a:pt x="212892" y="11279"/>
                      <a:pt x="208663" y="15509"/>
                      <a:pt x="204433" y="15509"/>
                    </a:cubicBezTo>
                    <a:lnTo>
                      <a:pt x="121250" y="15509"/>
                    </a:lnTo>
                    <a:cubicBezTo>
                      <a:pt x="115610" y="15509"/>
                      <a:pt x="111381" y="8459"/>
                      <a:pt x="111381" y="0"/>
                    </a:cubicBezTo>
                    <a:cubicBezTo>
                      <a:pt x="50756" y="36657"/>
                      <a:pt x="0" y="131119"/>
                      <a:pt x="0" y="205843"/>
                    </a:cubicBezTo>
                    <a:cubicBezTo>
                      <a:pt x="0" y="300305"/>
                      <a:pt x="71904" y="327093"/>
                      <a:pt x="162137" y="327093"/>
                    </a:cubicBezTo>
                    <a:cubicBezTo>
                      <a:pt x="250959" y="327093"/>
                      <a:pt x="324273" y="300305"/>
                      <a:pt x="324273" y="205843"/>
                    </a:cubicBezTo>
                    <a:cubicBezTo>
                      <a:pt x="325683" y="135349"/>
                      <a:pt x="272108" y="42296"/>
                      <a:pt x="214302" y="4230"/>
                    </a:cubicBezTo>
                    <a:close/>
                    <a:moveTo>
                      <a:pt x="201613" y="229811"/>
                    </a:moveTo>
                    <a:cubicBezTo>
                      <a:pt x="193154" y="236860"/>
                      <a:pt x="183285" y="241090"/>
                      <a:pt x="167776" y="242500"/>
                    </a:cubicBezTo>
                    <a:lnTo>
                      <a:pt x="167776" y="260828"/>
                    </a:lnTo>
                    <a:lnTo>
                      <a:pt x="153677" y="260828"/>
                    </a:lnTo>
                    <a:lnTo>
                      <a:pt x="153677" y="242500"/>
                    </a:lnTo>
                    <a:cubicBezTo>
                      <a:pt x="128299" y="241090"/>
                      <a:pt x="111381" y="228401"/>
                      <a:pt x="104331" y="205843"/>
                    </a:cubicBezTo>
                    <a:lnTo>
                      <a:pt x="126889" y="200203"/>
                    </a:lnTo>
                    <a:cubicBezTo>
                      <a:pt x="131119" y="214302"/>
                      <a:pt x="139578" y="222762"/>
                      <a:pt x="153677" y="224171"/>
                    </a:cubicBezTo>
                    <a:lnTo>
                      <a:pt x="153677" y="183285"/>
                    </a:lnTo>
                    <a:cubicBezTo>
                      <a:pt x="135349" y="179055"/>
                      <a:pt x="124070" y="173416"/>
                      <a:pt x="118430" y="167776"/>
                    </a:cubicBezTo>
                    <a:cubicBezTo>
                      <a:pt x="112791" y="160727"/>
                      <a:pt x="109971" y="153677"/>
                      <a:pt x="109971" y="145218"/>
                    </a:cubicBezTo>
                    <a:cubicBezTo>
                      <a:pt x="109971" y="122660"/>
                      <a:pt x="124070" y="108561"/>
                      <a:pt x="153677" y="105741"/>
                    </a:cubicBezTo>
                    <a:lnTo>
                      <a:pt x="153677" y="90232"/>
                    </a:lnTo>
                    <a:lnTo>
                      <a:pt x="167776" y="90232"/>
                    </a:lnTo>
                    <a:lnTo>
                      <a:pt x="167776" y="105741"/>
                    </a:lnTo>
                    <a:cubicBezTo>
                      <a:pt x="188924" y="108561"/>
                      <a:pt x="203023" y="118430"/>
                      <a:pt x="208663" y="136759"/>
                    </a:cubicBezTo>
                    <a:lnTo>
                      <a:pt x="187515" y="140988"/>
                    </a:lnTo>
                    <a:cubicBezTo>
                      <a:pt x="183285" y="131119"/>
                      <a:pt x="177645" y="124070"/>
                      <a:pt x="167776" y="124070"/>
                    </a:cubicBezTo>
                    <a:lnTo>
                      <a:pt x="167776" y="159317"/>
                    </a:lnTo>
                    <a:cubicBezTo>
                      <a:pt x="181875" y="163547"/>
                      <a:pt x="190334" y="166366"/>
                      <a:pt x="194564" y="167776"/>
                    </a:cubicBezTo>
                    <a:cubicBezTo>
                      <a:pt x="198794" y="169186"/>
                      <a:pt x="203023" y="173416"/>
                      <a:pt x="207253" y="180465"/>
                    </a:cubicBezTo>
                    <a:cubicBezTo>
                      <a:pt x="211482" y="186105"/>
                      <a:pt x="212892" y="193154"/>
                      <a:pt x="212892" y="201613"/>
                    </a:cubicBezTo>
                    <a:cubicBezTo>
                      <a:pt x="212892" y="212892"/>
                      <a:pt x="210073" y="222762"/>
                      <a:pt x="201613" y="229811"/>
                    </a:cubicBezTo>
                    <a:close/>
                  </a:path>
                </a:pathLst>
              </a:custGeom>
              <a:grpFill/>
              <a:ln w="14088" cap="flat">
                <a:noFill/>
                <a:prstDash val="solid"/>
                <a:miter/>
              </a:ln>
            </p:spPr>
            <p:txBody>
              <a:bodyPr rtlCol="0" anchor="ctr"/>
              <a:lstStyle/>
              <a:p>
                <a:endParaRPr lang="en-US"/>
              </a:p>
            </p:txBody>
          </p:sp>
        </p:grpSp>
      </p:grpSp>
      <p:grpSp>
        <p:nvGrpSpPr>
          <p:cNvPr id="48" name="Graphic 2">
            <a:extLst>
              <a:ext uri="{FF2B5EF4-FFF2-40B4-BE49-F238E27FC236}">
                <a16:creationId xmlns:a16="http://schemas.microsoft.com/office/drawing/2014/main" id="{E6AC4D30-F6F0-12A4-84C5-E7899B80E288}"/>
              </a:ext>
            </a:extLst>
          </p:cNvPr>
          <p:cNvGrpSpPr/>
          <p:nvPr/>
        </p:nvGrpSpPr>
        <p:grpSpPr>
          <a:xfrm>
            <a:off x="10657533" y="3536956"/>
            <a:ext cx="475129" cy="376438"/>
            <a:chOff x="10596454" y="2525364"/>
            <a:chExt cx="475129" cy="376438"/>
          </a:xfrm>
          <a:solidFill>
            <a:schemeClr val="bg1"/>
          </a:solidFill>
        </p:grpSpPr>
        <p:sp>
          <p:nvSpPr>
            <p:cNvPr id="49" name="Freeform 48">
              <a:extLst>
                <a:ext uri="{FF2B5EF4-FFF2-40B4-BE49-F238E27FC236}">
                  <a16:creationId xmlns:a16="http://schemas.microsoft.com/office/drawing/2014/main" id="{74292401-60A5-A333-BFF8-082F81B962B1}"/>
                </a:ext>
              </a:extLst>
            </p:cNvPr>
            <p:cNvSpPr/>
            <p:nvPr/>
          </p:nvSpPr>
          <p:spPr>
            <a:xfrm>
              <a:off x="10596454" y="2525364"/>
              <a:ext cx="475129" cy="376438"/>
            </a:xfrm>
            <a:custGeom>
              <a:avLst/>
              <a:gdLst>
                <a:gd name="connsiteX0" fmla="*/ 39477 w 475129"/>
                <a:gd name="connsiteY0" fmla="*/ 344011 h 376438"/>
                <a:gd name="connsiteX1" fmla="*/ 39477 w 475129"/>
                <a:gd name="connsiteY1" fmla="*/ 0 h 376438"/>
                <a:gd name="connsiteX2" fmla="*/ 0 w 475129"/>
                <a:gd name="connsiteY2" fmla="*/ 0 h 376438"/>
                <a:gd name="connsiteX3" fmla="*/ 0 w 475129"/>
                <a:gd name="connsiteY3" fmla="*/ 344011 h 376438"/>
                <a:gd name="connsiteX4" fmla="*/ 0 w 475129"/>
                <a:gd name="connsiteY4" fmla="*/ 376439 h 376438"/>
                <a:gd name="connsiteX5" fmla="*/ 39477 w 475129"/>
                <a:gd name="connsiteY5" fmla="*/ 376439 h 376438"/>
                <a:gd name="connsiteX6" fmla="*/ 475130 w 475129"/>
                <a:gd name="connsiteY6" fmla="*/ 376439 h 376438"/>
                <a:gd name="connsiteX7" fmla="*/ 475130 w 475129"/>
                <a:gd name="connsiteY7" fmla="*/ 344011 h 37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129" h="376438">
                  <a:moveTo>
                    <a:pt x="39477" y="344011"/>
                  </a:moveTo>
                  <a:lnTo>
                    <a:pt x="39477" y="0"/>
                  </a:lnTo>
                  <a:lnTo>
                    <a:pt x="0" y="0"/>
                  </a:lnTo>
                  <a:lnTo>
                    <a:pt x="0" y="344011"/>
                  </a:lnTo>
                  <a:lnTo>
                    <a:pt x="0" y="376439"/>
                  </a:lnTo>
                  <a:lnTo>
                    <a:pt x="39477" y="376439"/>
                  </a:lnTo>
                  <a:lnTo>
                    <a:pt x="475130" y="376439"/>
                  </a:lnTo>
                  <a:lnTo>
                    <a:pt x="475130" y="344011"/>
                  </a:lnTo>
                  <a:close/>
                </a:path>
              </a:pathLst>
            </a:custGeom>
            <a:grpFill/>
            <a:ln w="14088"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BFF7F12A-D961-9233-19F8-279E81A0F712}"/>
                </a:ext>
              </a:extLst>
            </p:cNvPr>
            <p:cNvSpPr/>
            <p:nvPr/>
          </p:nvSpPr>
          <p:spPr>
            <a:xfrm>
              <a:off x="10662719" y="2763634"/>
              <a:ext cx="107151" cy="87412"/>
            </a:xfrm>
            <a:custGeom>
              <a:avLst/>
              <a:gdLst>
                <a:gd name="connsiteX0" fmla="*/ 0 w 107151"/>
                <a:gd name="connsiteY0" fmla="*/ 0 h 87412"/>
                <a:gd name="connsiteX1" fmla="*/ 107150 w 107151"/>
                <a:gd name="connsiteY1" fmla="*/ 0 h 87412"/>
                <a:gd name="connsiteX2" fmla="*/ 107150 w 107151"/>
                <a:gd name="connsiteY2" fmla="*/ 87413 h 87412"/>
                <a:gd name="connsiteX3" fmla="*/ 0 w 107151"/>
                <a:gd name="connsiteY3" fmla="*/ 87413 h 87412"/>
              </a:gdLst>
              <a:ahLst/>
              <a:cxnLst>
                <a:cxn ang="0">
                  <a:pos x="connsiteX0" y="connsiteY0"/>
                </a:cxn>
                <a:cxn ang="0">
                  <a:pos x="connsiteX1" y="connsiteY1"/>
                </a:cxn>
                <a:cxn ang="0">
                  <a:pos x="connsiteX2" y="connsiteY2"/>
                </a:cxn>
                <a:cxn ang="0">
                  <a:pos x="connsiteX3" y="connsiteY3"/>
                </a:cxn>
              </a:cxnLst>
              <a:rect l="l" t="t" r="r" b="b"/>
              <a:pathLst>
                <a:path w="107151" h="87412">
                  <a:moveTo>
                    <a:pt x="0" y="0"/>
                  </a:moveTo>
                  <a:lnTo>
                    <a:pt x="107150" y="0"/>
                  </a:lnTo>
                  <a:lnTo>
                    <a:pt x="107150" y="87413"/>
                  </a:lnTo>
                  <a:lnTo>
                    <a:pt x="0" y="87413"/>
                  </a:lnTo>
                  <a:close/>
                </a:path>
              </a:pathLst>
            </a:custGeom>
            <a:grpFill/>
            <a:ln w="14088"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C9BB3387-9C78-2328-877F-004FBE955D57}"/>
                </a:ext>
              </a:extLst>
            </p:cNvPr>
            <p:cNvSpPr/>
            <p:nvPr/>
          </p:nvSpPr>
          <p:spPr>
            <a:xfrm>
              <a:off x="10795248" y="2715698"/>
              <a:ext cx="107151" cy="135348"/>
            </a:xfrm>
            <a:custGeom>
              <a:avLst/>
              <a:gdLst>
                <a:gd name="connsiteX0" fmla="*/ 0 w 107151"/>
                <a:gd name="connsiteY0" fmla="*/ 0 h 135348"/>
                <a:gd name="connsiteX1" fmla="*/ 107151 w 107151"/>
                <a:gd name="connsiteY1" fmla="*/ 0 h 135348"/>
                <a:gd name="connsiteX2" fmla="*/ 107151 w 107151"/>
                <a:gd name="connsiteY2" fmla="*/ 135349 h 135348"/>
                <a:gd name="connsiteX3" fmla="*/ 0 w 107151"/>
                <a:gd name="connsiteY3" fmla="*/ 135349 h 135348"/>
              </a:gdLst>
              <a:ahLst/>
              <a:cxnLst>
                <a:cxn ang="0">
                  <a:pos x="connsiteX0" y="connsiteY0"/>
                </a:cxn>
                <a:cxn ang="0">
                  <a:pos x="connsiteX1" y="connsiteY1"/>
                </a:cxn>
                <a:cxn ang="0">
                  <a:pos x="connsiteX2" y="connsiteY2"/>
                </a:cxn>
                <a:cxn ang="0">
                  <a:pos x="connsiteX3" y="connsiteY3"/>
                </a:cxn>
              </a:cxnLst>
              <a:rect l="l" t="t" r="r" b="b"/>
              <a:pathLst>
                <a:path w="107151" h="135348">
                  <a:moveTo>
                    <a:pt x="0" y="0"/>
                  </a:moveTo>
                  <a:lnTo>
                    <a:pt x="107151" y="0"/>
                  </a:lnTo>
                  <a:lnTo>
                    <a:pt x="107151" y="135349"/>
                  </a:lnTo>
                  <a:lnTo>
                    <a:pt x="0" y="135349"/>
                  </a:lnTo>
                  <a:close/>
                </a:path>
              </a:pathLst>
            </a:custGeom>
            <a:grpFill/>
            <a:ln w="14088"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2DB0586E-CB77-198A-22CA-2AC761490F85}"/>
                </a:ext>
              </a:extLst>
            </p:cNvPr>
            <p:cNvSpPr/>
            <p:nvPr/>
          </p:nvSpPr>
          <p:spPr>
            <a:xfrm>
              <a:off x="10929187" y="2667762"/>
              <a:ext cx="107151" cy="183284"/>
            </a:xfrm>
            <a:custGeom>
              <a:avLst/>
              <a:gdLst>
                <a:gd name="connsiteX0" fmla="*/ 0 w 107151"/>
                <a:gd name="connsiteY0" fmla="*/ 0 h 183284"/>
                <a:gd name="connsiteX1" fmla="*/ 107151 w 107151"/>
                <a:gd name="connsiteY1" fmla="*/ 0 h 183284"/>
                <a:gd name="connsiteX2" fmla="*/ 107151 w 107151"/>
                <a:gd name="connsiteY2" fmla="*/ 183285 h 183284"/>
                <a:gd name="connsiteX3" fmla="*/ 0 w 107151"/>
                <a:gd name="connsiteY3" fmla="*/ 183285 h 183284"/>
              </a:gdLst>
              <a:ahLst/>
              <a:cxnLst>
                <a:cxn ang="0">
                  <a:pos x="connsiteX0" y="connsiteY0"/>
                </a:cxn>
                <a:cxn ang="0">
                  <a:pos x="connsiteX1" y="connsiteY1"/>
                </a:cxn>
                <a:cxn ang="0">
                  <a:pos x="connsiteX2" y="connsiteY2"/>
                </a:cxn>
                <a:cxn ang="0">
                  <a:pos x="connsiteX3" y="connsiteY3"/>
                </a:cxn>
              </a:cxnLst>
              <a:rect l="l" t="t" r="r" b="b"/>
              <a:pathLst>
                <a:path w="107151" h="183284">
                  <a:moveTo>
                    <a:pt x="0" y="0"/>
                  </a:moveTo>
                  <a:lnTo>
                    <a:pt x="107151" y="0"/>
                  </a:lnTo>
                  <a:lnTo>
                    <a:pt x="107151" y="183285"/>
                  </a:lnTo>
                  <a:lnTo>
                    <a:pt x="0" y="183285"/>
                  </a:lnTo>
                  <a:close/>
                </a:path>
              </a:pathLst>
            </a:custGeom>
            <a:grpFill/>
            <a:ln w="14088" cap="flat">
              <a:noFill/>
              <a:prstDash val="solid"/>
              <a:miter/>
            </a:ln>
          </p:spPr>
          <p:txBody>
            <a:bodyPr rtlCol="0" anchor="ctr"/>
            <a:lstStyle/>
            <a:p>
              <a:endParaRPr lang="en-US"/>
            </a:p>
          </p:txBody>
        </p:sp>
      </p:grpSp>
      <p:grpSp>
        <p:nvGrpSpPr>
          <p:cNvPr id="53" name="Graphic 2">
            <a:extLst>
              <a:ext uri="{FF2B5EF4-FFF2-40B4-BE49-F238E27FC236}">
                <a16:creationId xmlns:a16="http://schemas.microsoft.com/office/drawing/2014/main" id="{5E169A29-93C3-7EB8-4C62-A14E85403F72}"/>
              </a:ext>
            </a:extLst>
          </p:cNvPr>
          <p:cNvGrpSpPr/>
          <p:nvPr/>
        </p:nvGrpSpPr>
        <p:grpSpPr>
          <a:xfrm>
            <a:off x="6759708" y="3600062"/>
            <a:ext cx="496278" cy="358110"/>
            <a:chOff x="6743244" y="2571890"/>
            <a:chExt cx="496278" cy="358110"/>
          </a:xfrm>
          <a:solidFill>
            <a:schemeClr val="bg1"/>
          </a:solidFill>
        </p:grpSpPr>
        <p:sp>
          <p:nvSpPr>
            <p:cNvPr id="54" name="Freeform 53">
              <a:extLst>
                <a:ext uri="{FF2B5EF4-FFF2-40B4-BE49-F238E27FC236}">
                  <a16:creationId xmlns:a16="http://schemas.microsoft.com/office/drawing/2014/main" id="{C5C337BC-AAF1-EBAD-EB6A-B046C9E1BCDF}"/>
                </a:ext>
              </a:extLst>
            </p:cNvPr>
            <p:cNvSpPr/>
            <p:nvPr/>
          </p:nvSpPr>
          <p:spPr>
            <a:xfrm>
              <a:off x="6750293" y="2898983"/>
              <a:ext cx="489229" cy="31017"/>
            </a:xfrm>
            <a:custGeom>
              <a:avLst/>
              <a:gdLst>
                <a:gd name="connsiteX0" fmla="*/ 0 w 489229"/>
                <a:gd name="connsiteY0" fmla="*/ 0 h 31017"/>
                <a:gd name="connsiteX1" fmla="*/ 489230 w 489229"/>
                <a:gd name="connsiteY1" fmla="*/ 0 h 31017"/>
                <a:gd name="connsiteX2" fmla="*/ 489230 w 489229"/>
                <a:gd name="connsiteY2" fmla="*/ 31017 h 31017"/>
                <a:gd name="connsiteX3" fmla="*/ 0 w 489229"/>
                <a:gd name="connsiteY3" fmla="*/ 31017 h 31017"/>
              </a:gdLst>
              <a:ahLst/>
              <a:cxnLst>
                <a:cxn ang="0">
                  <a:pos x="connsiteX0" y="connsiteY0"/>
                </a:cxn>
                <a:cxn ang="0">
                  <a:pos x="connsiteX1" y="connsiteY1"/>
                </a:cxn>
                <a:cxn ang="0">
                  <a:pos x="connsiteX2" y="connsiteY2"/>
                </a:cxn>
                <a:cxn ang="0">
                  <a:pos x="connsiteX3" y="connsiteY3"/>
                </a:cxn>
              </a:cxnLst>
              <a:rect l="l" t="t" r="r" b="b"/>
              <a:pathLst>
                <a:path w="489229" h="31017">
                  <a:moveTo>
                    <a:pt x="0" y="0"/>
                  </a:moveTo>
                  <a:lnTo>
                    <a:pt x="489230" y="0"/>
                  </a:lnTo>
                  <a:lnTo>
                    <a:pt x="489230" y="31017"/>
                  </a:lnTo>
                  <a:lnTo>
                    <a:pt x="0" y="31017"/>
                  </a:lnTo>
                  <a:close/>
                </a:path>
              </a:pathLst>
            </a:custGeom>
            <a:grpFill/>
            <a:ln w="14088"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DD7ADA75-CE59-C178-36D3-601063AFD568}"/>
                </a:ext>
              </a:extLst>
            </p:cNvPr>
            <p:cNvSpPr/>
            <p:nvPr/>
          </p:nvSpPr>
          <p:spPr>
            <a:xfrm>
              <a:off x="6785540" y="2818619"/>
              <a:ext cx="70494" cy="60624"/>
            </a:xfrm>
            <a:custGeom>
              <a:avLst/>
              <a:gdLst>
                <a:gd name="connsiteX0" fmla="*/ 0 w 70494"/>
                <a:gd name="connsiteY0" fmla="*/ 60625 h 60624"/>
                <a:gd name="connsiteX1" fmla="*/ 70494 w 70494"/>
                <a:gd name="connsiteY1" fmla="*/ 60625 h 60624"/>
                <a:gd name="connsiteX2" fmla="*/ 70494 w 70494"/>
                <a:gd name="connsiteY2" fmla="*/ 0 h 60624"/>
                <a:gd name="connsiteX3" fmla="*/ 0 w 70494"/>
                <a:gd name="connsiteY3" fmla="*/ 4230 h 60624"/>
                <a:gd name="connsiteX4" fmla="*/ 0 w 70494"/>
                <a:gd name="connsiteY4" fmla="*/ 60625 h 60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94" h="60624">
                  <a:moveTo>
                    <a:pt x="0" y="60625"/>
                  </a:moveTo>
                  <a:lnTo>
                    <a:pt x="70494" y="60625"/>
                  </a:lnTo>
                  <a:lnTo>
                    <a:pt x="70494" y="0"/>
                  </a:lnTo>
                  <a:cubicBezTo>
                    <a:pt x="47936" y="2820"/>
                    <a:pt x="23968" y="4230"/>
                    <a:pt x="0" y="4230"/>
                  </a:cubicBezTo>
                  <a:lnTo>
                    <a:pt x="0" y="60625"/>
                  </a:lnTo>
                  <a:close/>
                </a:path>
              </a:pathLst>
            </a:custGeom>
            <a:grpFill/>
            <a:ln w="14088"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1B8B4421-0269-7209-8F7A-79C6A6328591}"/>
                </a:ext>
              </a:extLst>
            </p:cNvPr>
            <p:cNvSpPr/>
            <p:nvPr/>
          </p:nvSpPr>
          <p:spPr>
            <a:xfrm>
              <a:off x="7121092" y="2680451"/>
              <a:ext cx="70494" cy="198793"/>
            </a:xfrm>
            <a:custGeom>
              <a:avLst/>
              <a:gdLst>
                <a:gd name="connsiteX0" fmla="*/ 0 w 70494"/>
                <a:gd name="connsiteY0" fmla="*/ 198794 h 198793"/>
                <a:gd name="connsiteX1" fmla="*/ 70494 w 70494"/>
                <a:gd name="connsiteY1" fmla="*/ 198794 h 198793"/>
                <a:gd name="connsiteX2" fmla="*/ 70494 w 70494"/>
                <a:gd name="connsiteY2" fmla="*/ 1410 h 198793"/>
                <a:gd name="connsiteX3" fmla="*/ 70494 w 70494"/>
                <a:gd name="connsiteY3" fmla="*/ 0 h 198793"/>
                <a:gd name="connsiteX4" fmla="*/ 1410 w 70494"/>
                <a:gd name="connsiteY4" fmla="*/ 52166 h 198793"/>
                <a:gd name="connsiteX5" fmla="*/ 1410 w 70494"/>
                <a:gd name="connsiteY5" fmla="*/ 198794 h 19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94" h="198793">
                  <a:moveTo>
                    <a:pt x="0" y="198794"/>
                  </a:moveTo>
                  <a:lnTo>
                    <a:pt x="70494" y="198794"/>
                  </a:lnTo>
                  <a:lnTo>
                    <a:pt x="70494" y="1410"/>
                  </a:lnTo>
                  <a:lnTo>
                    <a:pt x="70494" y="0"/>
                  </a:lnTo>
                  <a:cubicBezTo>
                    <a:pt x="49346" y="18328"/>
                    <a:pt x="25378" y="36657"/>
                    <a:pt x="1410" y="52166"/>
                  </a:cubicBezTo>
                  <a:lnTo>
                    <a:pt x="1410" y="198794"/>
                  </a:lnTo>
                  <a:close/>
                </a:path>
              </a:pathLst>
            </a:custGeom>
            <a:grpFill/>
            <a:ln w="14088"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26FA782A-7770-A157-3515-95B6BABB7BCD}"/>
                </a:ext>
              </a:extLst>
            </p:cNvPr>
            <p:cNvSpPr/>
            <p:nvPr/>
          </p:nvSpPr>
          <p:spPr>
            <a:xfrm>
              <a:off x="7036499" y="2738256"/>
              <a:ext cx="70494" cy="140988"/>
            </a:xfrm>
            <a:custGeom>
              <a:avLst/>
              <a:gdLst>
                <a:gd name="connsiteX0" fmla="*/ 0 w 70494"/>
                <a:gd name="connsiteY0" fmla="*/ 140988 h 140988"/>
                <a:gd name="connsiteX1" fmla="*/ 70494 w 70494"/>
                <a:gd name="connsiteY1" fmla="*/ 140988 h 140988"/>
                <a:gd name="connsiteX2" fmla="*/ 70494 w 70494"/>
                <a:gd name="connsiteY2" fmla="*/ 0 h 140988"/>
                <a:gd name="connsiteX3" fmla="*/ 0 w 70494"/>
                <a:gd name="connsiteY3" fmla="*/ 36657 h 140988"/>
                <a:gd name="connsiteX4" fmla="*/ 0 w 70494"/>
                <a:gd name="connsiteY4" fmla="*/ 140988 h 14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94" h="140988">
                  <a:moveTo>
                    <a:pt x="0" y="140988"/>
                  </a:moveTo>
                  <a:lnTo>
                    <a:pt x="70494" y="140988"/>
                  </a:lnTo>
                  <a:lnTo>
                    <a:pt x="70494" y="0"/>
                  </a:lnTo>
                  <a:cubicBezTo>
                    <a:pt x="47936" y="14099"/>
                    <a:pt x="25378" y="25378"/>
                    <a:pt x="0" y="36657"/>
                  </a:cubicBezTo>
                  <a:lnTo>
                    <a:pt x="0" y="140988"/>
                  </a:lnTo>
                  <a:close/>
                </a:path>
              </a:pathLst>
            </a:custGeom>
            <a:grpFill/>
            <a:ln w="14088"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8EBEAE3D-01EF-699B-D8FF-F7048D5E1106}"/>
                </a:ext>
              </a:extLst>
            </p:cNvPr>
            <p:cNvSpPr/>
            <p:nvPr/>
          </p:nvSpPr>
          <p:spPr>
            <a:xfrm>
              <a:off x="6868723" y="2803110"/>
              <a:ext cx="70494" cy="76133"/>
            </a:xfrm>
            <a:custGeom>
              <a:avLst/>
              <a:gdLst>
                <a:gd name="connsiteX0" fmla="*/ 0 w 70494"/>
                <a:gd name="connsiteY0" fmla="*/ 76134 h 76133"/>
                <a:gd name="connsiteX1" fmla="*/ 70494 w 70494"/>
                <a:gd name="connsiteY1" fmla="*/ 76134 h 76133"/>
                <a:gd name="connsiteX2" fmla="*/ 70494 w 70494"/>
                <a:gd name="connsiteY2" fmla="*/ 0 h 76133"/>
                <a:gd name="connsiteX3" fmla="*/ 0 w 70494"/>
                <a:gd name="connsiteY3" fmla="*/ 14099 h 76133"/>
                <a:gd name="connsiteX4" fmla="*/ 0 w 70494"/>
                <a:gd name="connsiteY4" fmla="*/ 76134 h 76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94" h="76133">
                  <a:moveTo>
                    <a:pt x="0" y="76134"/>
                  </a:moveTo>
                  <a:lnTo>
                    <a:pt x="70494" y="76134"/>
                  </a:lnTo>
                  <a:lnTo>
                    <a:pt x="70494" y="0"/>
                  </a:lnTo>
                  <a:cubicBezTo>
                    <a:pt x="47936" y="5640"/>
                    <a:pt x="23968" y="11279"/>
                    <a:pt x="0" y="14099"/>
                  </a:cubicBezTo>
                  <a:lnTo>
                    <a:pt x="0" y="76134"/>
                  </a:lnTo>
                  <a:close/>
                </a:path>
              </a:pathLst>
            </a:custGeom>
            <a:grpFill/>
            <a:ln w="14088"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324A9AA5-1D60-636B-5F1B-24FE01652BB7}"/>
                </a:ext>
              </a:extLst>
            </p:cNvPr>
            <p:cNvSpPr/>
            <p:nvPr/>
          </p:nvSpPr>
          <p:spPr>
            <a:xfrm>
              <a:off x="6953316" y="2777733"/>
              <a:ext cx="70494" cy="101511"/>
            </a:xfrm>
            <a:custGeom>
              <a:avLst/>
              <a:gdLst>
                <a:gd name="connsiteX0" fmla="*/ 0 w 70494"/>
                <a:gd name="connsiteY0" fmla="*/ 101512 h 101511"/>
                <a:gd name="connsiteX1" fmla="*/ 70494 w 70494"/>
                <a:gd name="connsiteY1" fmla="*/ 101512 h 101511"/>
                <a:gd name="connsiteX2" fmla="*/ 70494 w 70494"/>
                <a:gd name="connsiteY2" fmla="*/ 0 h 101511"/>
                <a:gd name="connsiteX3" fmla="*/ 0 w 70494"/>
                <a:gd name="connsiteY3" fmla="*/ 23968 h 101511"/>
                <a:gd name="connsiteX4" fmla="*/ 0 w 70494"/>
                <a:gd name="connsiteY4" fmla="*/ 101512 h 10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94" h="101511">
                  <a:moveTo>
                    <a:pt x="0" y="101512"/>
                  </a:moveTo>
                  <a:lnTo>
                    <a:pt x="70494" y="101512"/>
                  </a:lnTo>
                  <a:lnTo>
                    <a:pt x="70494" y="0"/>
                  </a:lnTo>
                  <a:cubicBezTo>
                    <a:pt x="47936" y="9869"/>
                    <a:pt x="23968" y="18328"/>
                    <a:pt x="0" y="23968"/>
                  </a:cubicBezTo>
                  <a:lnTo>
                    <a:pt x="0" y="101512"/>
                  </a:lnTo>
                  <a:close/>
                </a:path>
              </a:pathLst>
            </a:custGeom>
            <a:grpFill/>
            <a:ln w="14088"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3256B046-9332-9087-7583-2308FDE2080B}"/>
                </a:ext>
              </a:extLst>
            </p:cNvPr>
            <p:cNvSpPr/>
            <p:nvPr/>
          </p:nvSpPr>
          <p:spPr>
            <a:xfrm>
              <a:off x="6743244" y="2571890"/>
              <a:ext cx="490639" cy="228429"/>
            </a:xfrm>
            <a:custGeom>
              <a:avLst/>
              <a:gdLst>
                <a:gd name="connsiteX0" fmla="*/ 430014 w 490639"/>
                <a:gd name="connsiteY0" fmla="*/ 19738 h 228429"/>
                <a:gd name="connsiteX1" fmla="*/ 444113 w 490639"/>
                <a:gd name="connsiteY1" fmla="*/ 32427 h 228429"/>
                <a:gd name="connsiteX2" fmla="*/ 62035 w 490639"/>
                <a:gd name="connsiteY2" fmla="*/ 200203 h 228429"/>
                <a:gd name="connsiteX3" fmla="*/ 0 w 490639"/>
                <a:gd name="connsiteY3" fmla="*/ 200203 h 228429"/>
                <a:gd name="connsiteX4" fmla="*/ 0 w 490639"/>
                <a:gd name="connsiteY4" fmla="*/ 228401 h 228429"/>
                <a:gd name="connsiteX5" fmla="*/ 62035 w 490639"/>
                <a:gd name="connsiteY5" fmla="*/ 228401 h 228429"/>
                <a:gd name="connsiteX6" fmla="*/ 283387 w 490639"/>
                <a:gd name="connsiteY6" fmla="*/ 180465 h 228429"/>
                <a:gd name="connsiteX7" fmla="*/ 463851 w 490639"/>
                <a:gd name="connsiteY7" fmla="*/ 50756 h 228429"/>
                <a:gd name="connsiteX8" fmla="*/ 463851 w 490639"/>
                <a:gd name="connsiteY8" fmla="*/ 50756 h 228429"/>
                <a:gd name="connsiteX9" fmla="*/ 476540 w 490639"/>
                <a:gd name="connsiteY9" fmla="*/ 63445 h 228429"/>
                <a:gd name="connsiteX10" fmla="*/ 490639 w 490639"/>
                <a:gd name="connsiteY10" fmla="*/ 0 h 228429"/>
                <a:gd name="connsiteX11" fmla="*/ 430014 w 490639"/>
                <a:gd name="connsiteY11" fmla="*/ 19738 h 22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639" h="228429">
                  <a:moveTo>
                    <a:pt x="430014" y="19738"/>
                  </a:moveTo>
                  <a:lnTo>
                    <a:pt x="444113" y="32427"/>
                  </a:lnTo>
                  <a:cubicBezTo>
                    <a:pt x="341191" y="140988"/>
                    <a:pt x="205843" y="200203"/>
                    <a:pt x="62035" y="200203"/>
                  </a:cubicBezTo>
                  <a:lnTo>
                    <a:pt x="0" y="200203"/>
                  </a:lnTo>
                  <a:lnTo>
                    <a:pt x="0" y="228401"/>
                  </a:lnTo>
                  <a:lnTo>
                    <a:pt x="62035" y="228401"/>
                  </a:lnTo>
                  <a:cubicBezTo>
                    <a:pt x="62035" y="228401"/>
                    <a:pt x="173415" y="231221"/>
                    <a:pt x="283387" y="180465"/>
                  </a:cubicBezTo>
                  <a:cubicBezTo>
                    <a:pt x="351061" y="149448"/>
                    <a:pt x="411686" y="107151"/>
                    <a:pt x="463851" y="50756"/>
                  </a:cubicBezTo>
                  <a:lnTo>
                    <a:pt x="463851" y="50756"/>
                  </a:lnTo>
                  <a:lnTo>
                    <a:pt x="476540" y="63445"/>
                  </a:lnTo>
                  <a:lnTo>
                    <a:pt x="490639" y="0"/>
                  </a:lnTo>
                  <a:lnTo>
                    <a:pt x="430014" y="19738"/>
                  </a:lnTo>
                  <a:close/>
                </a:path>
              </a:pathLst>
            </a:custGeom>
            <a:grpFill/>
            <a:ln w="14088"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7ECC6D93-D2E5-B9C4-3AF4-06B404BE9C95}"/>
                </a:ext>
              </a:extLst>
            </p:cNvPr>
            <p:cNvSpPr/>
            <p:nvPr/>
          </p:nvSpPr>
          <p:spPr>
            <a:xfrm>
              <a:off x="6750293" y="2597268"/>
              <a:ext cx="84959" cy="160726"/>
            </a:xfrm>
            <a:custGeom>
              <a:avLst/>
              <a:gdLst>
                <a:gd name="connsiteX0" fmla="*/ 78954 w 84959"/>
                <a:gd name="connsiteY0" fmla="*/ 87413 h 160726"/>
                <a:gd name="connsiteX1" fmla="*/ 53575 w 84959"/>
                <a:gd name="connsiteY1" fmla="*/ 69084 h 160726"/>
                <a:gd name="connsiteX2" fmla="*/ 50756 w 84959"/>
                <a:gd name="connsiteY2" fmla="*/ 67674 h 160726"/>
                <a:gd name="connsiteX3" fmla="*/ 35247 w 84959"/>
                <a:gd name="connsiteY3" fmla="*/ 59215 h 160726"/>
                <a:gd name="connsiteX4" fmla="*/ 31017 w 84959"/>
                <a:gd name="connsiteY4" fmla="*/ 54985 h 160726"/>
                <a:gd name="connsiteX5" fmla="*/ 29608 w 84959"/>
                <a:gd name="connsiteY5" fmla="*/ 53576 h 160726"/>
                <a:gd name="connsiteX6" fmla="*/ 28198 w 84959"/>
                <a:gd name="connsiteY6" fmla="*/ 46526 h 160726"/>
                <a:gd name="connsiteX7" fmla="*/ 31017 w 84959"/>
                <a:gd name="connsiteY7" fmla="*/ 38067 h 160726"/>
                <a:gd name="connsiteX8" fmla="*/ 32427 w 84959"/>
                <a:gd name="connsiteY8" fmla="*/ 36657 h 160726"/>
                <a:gd name="connsiteX9" fmla="*/ 45116 w 84959"/>
                <a:gd name="connsiteY9" fmla="*/ 32427 h 160726"/>
                <a:gd name="connsiteX10" fmla="*/ 50756 w 84959"/>
                <a:gd name="connsiteY10" fmla="*/ 32427 h 160726"/>
                <a:gd name="connsiteX11" fmla="*/ 57805 w 84959"/>
                <a:gd name="connsiteY11" fmla="*/ 33837 h 160726"/>
                <a:gd name="connsiteX12" fmla="*/ 74724 w 84959"/>
                <a:gd name="connsiteY12" fmla="*/ 39477 h 160726"/>
                <a:gd name="connsiteX13" fmla="*/ 83183 w 84959"/>
                <a:gd name="connsiteY13" fmla="*/ 18328 h 160726"/>
                <a:gd name="connsiteX14" fmla="*/ 63445 w 84959"/>
                <a:gd name="connsiteY14" fmla="*/ 11279 h 160726"/>
                <a:gd name="connsiteX15" fmla="*/ 49346 w 84959"/>
                <a:gd name="connsiteY15" fmla="*/ 8459 h 160726"/>
                <a:gd name="connsiteX16" fmla="*/ 49346 w 84959"/>
                <a:gd name="connsiteY16" fmla="*/ 0 h 160726"/>
                <a:gd name="connsiteX17" fmla="*/ 29608 w 84959"/>
                <a:gd name="connsiteY17" fmla="*/ 0 h 160726"/>
                <a:gd name="connsiteX18" fmla="*/ 29608 w 84959"/>
                <a:gd name="connsiteY18" fmla="*/ 14099 h 160726"/>
                <a:gd name="connsiteX19" fmla="*/ 11279 w 84959"/>
                <a:gd name="connsiteY19" fmla="*/ 22558 h 160726"/>
                <a:gd name="connsiteX20" fmla="*/ 0 w 84959"/>
                <a:gd name="connsiteY20" fmla="*/ 50756 h 160726"/>
                <a:gd name="connsiteX21" fmla="*/ 4229 w 84959"/>
                <a:gd name="connsiteY21" fmla="*/ 67674 h 160726"/>
                <a:gd name="connsiteX22" fmla="*/ 14099 w 84959"/>
                <a:gd name="connsiteY22" fmla="*/ 80363 h 160726"/>
                <a:gd name="connsiteX23" fmla="*/ 31017 w 84959"/>
                <a:gd name="connsiteY23" fmla="*/ 90233 h 160726"/>
                <a:gd name="connsiteX24" fmla="*/ 32427 w 84959"/>
                <a:gd name="connsiteY24" fmla="*/ 90233 h 160726"/>
                <a:gd name="connsiteX25" fmla="*/ 49346 w 84959"/>
                <a:gd name="connsiteY25" fmla="*/ 98692 h 160726"/>
                <a:gd name="connsiteX26" fmla="*/ 50756 w 84959"/>
                <a:gd name="connsiteY26" fmla="*/ 100102 h 160726"/>
                <a:gd name="connsiteX27" fmla="*/ 54985 w 84959"/>
                <a:gd name="connsiteY27" fmla="*/ 104331 h 160726"/>
                <a:gd name="connsiteX28" fmla="*/ 57805 w 84959"/>
                <a:gd name="connsiteY28" fmla="*/ 111381 h 160726"/>
                <a:gd name="connsiteX29" fmla="*/ 53575 w 84959"/>
                <a:gd name="connsiteY29" fmla="*/ 121250 h 160726"/>
                <a:gd name="connsiteX30" fmla="*/ 52165 w 84959"/>
                <a:gd name="connsiteY30" fmla="*/ 122660 h 160726"/>
                <a:gd name="connsiteX31" fmla="*/ 39477 w 84959"/>
                <a:gd name="connsiteY31" fmla="*/ 125480 h 160726"/>
                <a:gd name="connsiteX32" fmla="*/ 31017 w 84959"/>
                <a:gd name="connsiteY32" fmla="*/ 125480 h 160726"/>
                <a:gd name="connsiteX33" fmla="*/ 22558 w 84959"/>
                <a:gd name="connsiteY33" fmla="*/ 124070 h 160726"/>
                <a:gd name="connsiteX34" fmla="*/ 0 w 84959"/>
                <a:gd name="connsiteY34" fmla="*/ 115610 h 160726"/>
                <a:gd name="connsiteX35" fmla="*/ 0 w 84959"/>
                <a:gd name="connsiteY35" fmla="*/ 139578 h 160726"/>
                <a:gd name="connsiteX36" fmla="*/ 31017 w 84959"/>
                <a:gd name="connsiteY36" fmla="*/ 148038 h 160726"/>
                <a:gd name="connsiteX37" fmla="*/ 31017 w 84959"/>
                <a:gd name="connsiteY37" fmla="*/ 160727 h 160726"/>
                <a:gd name="connsiteX38" fmla="*/ 50756 w 84959"/>
                <a:gd name="connsiteY38" fmla="*/ 160727 h 160726"/>
                <a:gd name="connsiteX39" fmla="*/ 50756 w 84959"/>
                <a:gd name="connsiteY39" fmla="*/ 146628 h 160726"/>
                <a:gd name="connsiteX40" fmla="*/ 71904 w 84959"/>
                <a:gd name="connsiteY40" fmla="*/ 138169 h 160726"/>
                <a:gd name="connsiteX41" fmla="*/ 84593 w 84959"/>
                <a:gd name="connsiteY41" fmla="*/ 109971 h 160726"/>
                <a:gd name="connsiteX42" fmla="*/ 78954 w 84959"/>
                <a:gd name="connsiteY42" fmla="*/ 87413 h 16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4959" h="160726">
                  <a:moveTo>
                    <a:pt x="78954" y="87413"/>
                  </a:moveTo>
                  <a:cubicBezTo>
                    <a:pt x="74724" y="81773"/>
                    <a:pt x="66264" y="76134"/>
                    <a:pt x="53575" y="69084"/>
                  </a:cubicBezTo>
                  <a:cubicBezTo>
                    <a:pt x="52165" y="69084"/>
                    <a:pt x="52165" y="67674"/>
                    <a:pt x="50756" y="67674"/>
                  </a:cubicBezTo>
                  <a:cubicBezTo>
                    <a:pt x="42296" y="63445"/>
                    <a:pt x="38067" y="60625"/>
                    <a:pt x="35247" y="59215"/>
                  </a:cubicBezTo>
                  <a:cubicBezTo>
                    <a:pt x="33837" y="57805"/>
                    <a:pt x="32427" y="56395"/>
                    <a:pt x="31017" y="54985"/>
                  </a:cubicBezTo>
                  <a:cubicBezTo>
                    <a:pt x="31017" y="54985"/>
                    <a:pt x="31017" y="53576"/>
                    <a:pt x="29608" y="53576"/>
                  </a:cubicBezTo>
                  <a:cubicBezTo>
                    <a:pt x="28198" y="52166"/>
                    <a:pt x="28198" y="49346"/>
                    <a:pt x="28198" y="46526"/>
                  </a:cubicBezTo>
                  <a:cubicBezTo>
                    <a:pt x="28198" y="43706"/>
                    <a:pt x="29608" y="40887"/>
                    <a:pt x="31017" y="38067"/>
                  </a:cubicBezTo>
                  <a:cubicBezTo>
                    <a:pt x="31017" y="38067"/>
                    <a:pt x="32427" y="36657"/>
                    <a:pt x="32427" y="36657"/>
                  </a:cubicBezTo>
                  <a:cubicBezTo>
                    <a:pt x="35247" y="33837"/>
                    <a:pt x="39477" y="32427"/>
                    <a:pt x="45116" y="32427"/>
                  </a:cubicBezTo>
                  <a:cubicBezTo>
                    <a:pt x="46526" y="32427"/>
                    <a:pt x="49346" y="32427"/>
                    <a:pt x="50756" y="32427"/>
                  </a:cubicBezTo>
                  <a:cubicBezTo>
                    <a:pt x="53575" y="32427"/>
                    <a:pt x="54985" y="32427"/>
                    <a:pt x="57805" y="33837"/>
                  </a:cubicBezTo>
                  <a:cubicBezTo>
                    <a:pt x="62035" y="35247"/>
                    <a:pt x="67674" y="36657"/>
                    <a:pt x="74724" y="39477"/>
                  </a:cubicBezTo>
                  <a:lnTo>
                    <a:pt x="83183" y="18328"/>
                  </a:lnTo>
                  <a:cubicBezTo>
                    <a:pt x="76134" y="15509"/>
                    <a:pt x="70494" y="12689"/>
                    <a:pt x="63445" y="11279"/>
                  </a:cubicBezTo>
                  <a:cubicBezTo>
                    <a:pt x="59215" y="9869"/>
                    <a:pt x="53575" y="9869"/>
                    <a:pt x="49346" y="8459"/>
                  </a:cubicBezTo>
                  <a:lnTo>
                    <a:pt x="49346" y="0"/>
                  </a:lnTo>
                  <a:lnTo>
                    <a:pt x="29608" y="0"/>
                  </a:lnTo>
                  <a:lnTo>
                    <a:pt x="29608" y="14099"/>
                  </a:lnTo>
                  <a:cubicBezTo>
                    <a:pt x="22558" y="15509"/>
                    <a:pt x="16918" y="18328"/>
                    <a:pt x="11279" y="22558"/>
                  </a:cubicBezTo>
                  <a:cubicBezTo>
                    <a:pt x="2820" y="29608"/>
                    <a:pt x="0" y="38067"/>
                    <a:pt x="0" y="50756"/>
                  </a:cubicBezTo>
                  <a:cubicBezTo>
                    <a:pt x="0" y="56395"/>
                    <a:pt x="1410" y="62035"/>
                    <a:pt x="4229" y="67674"/>
                  </a:cubicBezTo>
                  <a:cubicBezTo>
                    <a:pt x="7049" y="71904"/>
                    <a:pt x="9869" y="76134"/>
                    <a:pt x="14099" y="80363"/>
                  </a:cubicBezTo>
                  <a:cubicBezTo>
                    <a:pt x="18328" y="83183"/>
                    <a:pt x="23968" y="87413"/>
                    <a:pt x="31017" y="90233"/>
                  </a:cubicBezTo>
                  <a:cubicBezTo>
                    <a:pt x="31017" y="90233"/>
                    <a:pt x="32427" y="90233"/>
                    <a:pt x="32427" y="90233"/>
                  </a:cubicBezTo>
                  <a:cubicBezTo>
                    <a:pt x="40887" y="94462"/>
                    <a:pt x="46526" y="97282"/>
                    <a:pt x="49346" y="98692"/>
                  </a:cubicBezTo>
                  <a:cubicBezTo>
                    <a:pt x="49346" y="98692"/>
                    <a:pt x="50756" y="100102"/>
                    <a:pt x="50756" y="100102"/>
                  </a:cubicBezTo>
                  <a:cubicBezTo>
                    <a:pt x="52165" y="101512"/>
                    <a:pt x="54985" y="102921"/>
                    <a:pt x="54985" y="104331"/>
                  </a:cubicBezTo>
                  <a:cubicBezTo>
                    <a:pt x="56395" y="105741"/>
                    <a:pt x="57805" y="108561"/>
                    <a:pt x="57805" y="111381"/>
                  </a:cubicBezTo>
                  <a:cubicBezTo>
                    <a:pt x="57805" y="115610"/>
                    <a:pt x="56395" y="119840"/>
                    <a:pt x="53575" y="121250"/>
                  </a:cubicBezTo>
                  <a:cubicBezTo>
                    <a:pt x="53575" y="121250"/>
                    <a:pt x="52165" y="122660"/>
                    <a:pt x="52165" y="122660"/>
                  </a:cubicBezTo>
                  <a:cubicBezTo>
                    <a:pt x="49346" y="124070"/>
                    <a:pt x="45116" y="125480"/>
                    <a:pt x="39477" y="125480"/>
                  </a:cubicBezTo>
                  <a:cubicBezTo>
                    <a:pt x="36657" y="125480"/>
                    <a:pt x="33837" y="125480"/>
                    <a:pt x="31017" y="125480"/>
                  </a:cubicBezTo>
                  <a:cubicBezTo>
                    <a:pt x="28198" y="125480"/>
                    <a:pt x="25378" y="124070"/>
                    <a:pt x="22558" y="124070"/>
                  </a:cubicBezTo>
                  <a:cubicBezTo>
                    <a:pt x="16918" y="122660"/>
                    <a:pt x="8459" y="119840"/>
                    <a:pt x="0" y="115610"/>
                  </a:cubicBezTo>
                  <a:lnTo>
                    <a:pt x="0" y="139578"/>
                  </a:lnTo>
                  <a:cubicBezTo>
                    <a:pt x="9869" y="143808"/>
                    <a:pt x="19738" y="146628"/>
                    <a:pt x="31017" y="148038"/>
                  </a:cubicBezTo>
                  <a:lnTo>
                    <a:pt x="31017" y="160727"/>
                  </a:lnTo>
                  <a:lnTo>
                    <a:pt x="50756" y="160727"/>
                  </a:lnTo>
                  <a:lnTo>
                    <a:pt x="50756" y="146628"/>
                  </a:lnTo>
                  <a:cubicBezTo>
                    <a:pt x="59215" y="145218"/>
                    <a:pt x="66264" y="142398"/>
                    <a:pt x="71904" y="138169"/>
                  </a:cubicBezTo>
                  <a:cubicBezTo>
                    <a:pt x="80363" y="131119"/>
                    <a:pt x="84593" y="121250"/>
                    <a:pt x="84593" y="109971"/>
                  </a:cubicBezTo>
                  <a:cubicBezTo>
                    <a:pt x="86003" y="100102"/>
                    <a:pt x="83183" y="93052"/>
                    <a:pt x="78954" y="87413"/>
                  </a:cubicBezTo>
                  <a:close/>
                </a:path>
              </a:pathLst>
            </a:custGeom>
            <a:grpFill/>
            <a:ln w="14088" cap="flat">
              <a:noFill/>
              <a:prstDash val="solid"/>
              <a:miter/>
            </a:ln>
          </p:spPr>
          <p:txBody>
            <a:bodyPr rtlCol="0" anchor="ctr"/>
            <a:lstStyle/>
            <a:p>
              <a:endParaRPr lang="en-US"/>
            </a:p>
          </p:txBody>
        </p:sp>
      </p:grpSp>
      <p:grpSp>
        <p:nvGrpSpPr>
          <p:cNvPr id="62" name="Graphic 2">
            <a:extLst>
              <a:ext uri="{FF2B5EF4-FFF2-40B4-BE49-F238E27FC236}">
                <a16:creationId xmlns:a16="http://schemas.microsoft.com/office/drawing/2014/main" id="{CB0E487D-A31B-D03D-1859-1A3D3058BA0B}"/>
              </a:ext>
            </a:extLst>
          </p:cNvPr>
          <p:cNvGrpSpPr/>
          <p:nvPr/>
        </p:nvGrpSpPr>
        <p:grpSpPr>
          <a:xfrm>
            <a:off x="2985492" y="3512987"/>
            <a:ext cx="414505" cy="387717"/>
            <a:chOff x="2995774" y="2529593"/>
            <a:chExt cx="414505" cy="387717"/>
          </a:xfrm>
          <a:solidFill>
            <a:schemeClr val="bg1"/>
          </a:solidFill>
        </p:grpSpPr>
        <p:grpSp>
          <p:nvGrpSpPr>
            <p:cNvPr id="63" name="Graphic 2">
              <a:extLst>
                <a:ext uri="{FF2B5EF4-FFF2-40B4-BE49-F238E27FC236}">
                  <a16:creationId xmlns:a16="http://schemas.microsoft.com/office/drawing/2014/main" id="{0E294F84-760F-DF95-2C63-DF1D01E9C05F}"/>
                </a:ext>
              </a:extLst>
            </p:cNvPr>
            <p:cNvGrpSpPr/>
            <p:nvPr/>
          </p:nvGrpSpPr>
          <p:grpSpPr>
            <a:xfrm>
              <a:off x="3133943" y="2615596"/>
              <a:ext cx="132528" cy="207252"/>
              <a:chOff x="3133943" y="2615596"/>
              <a:chExt cx="132528" cy="207252"/>
            </a:xfrm>
            <a:grpFill/>
          </p:grpSpPr>
          <p:sp>
            <p:nvSpPr>
              <p:cNvPr id="64" name="Freeform 63">
                <a:extLst>
                  <a:ext uri="{FF2B5EF4-FFF2-40B4-BE49-F238E27FC236}">
                    <a16:creationId xmlns:a16="http://schemas.microsoft.com/office/drawing/2014/main" id="{6F054AFE-B132-5072-6F5C-A949B301D893}"/>
                  </a:ext>
                </a:extLst>
              </p:cNvPr>
              <p:cNvSpPr/>
              <p:nvPr/>
            </p:nvSpPr>
            <p:spPr>
              <a:xfrm>
                <a:off x="3133943" y="2617006"/>
                <a:ext cx="129434" cy="204433"/>
              </a:xfrm>
              <a:custGeom>
                <a:avLst/>
                <a:gdLst>
                  <a:gd name="connsiteX0" fmla="*/ 124070 w 129434"/>
                  <a:gd name="connsiteY0" fmla="*/ 107151 h 204433"/>
                  <a:gd name="connsiteX1" fmla="*/ 108561 w 129434"/>
                  <a:gd name="connsiteY1" fmla="*/ 93052 h 204433"/>
                  <a:gd name="connsiteX2" fmla="*/ 76134 w 129434"/>
                  <a:gd name="connsiteY2" fmla="*/ 83183 h 204433"/>
                  <a:gd name="connsiteX3" fmla="*/ 76134 w 129434"/>
                  <a:gd name="connsiteY3" fmla="*/ 40887 h 204433"/>
                  <a:gd name="connsiteX4" fmla="*/ 98692 w 129434"/>
                  <a:gd name="connsiteY4" fmla="*/ 60625 h 204433"/>
                  <a:gd name="connsiteX5" fmla="*/ 124070 w 129434"/>
                  <a:gd name="connsiteY5" fmla="*/ 54985 h 204433"/>
                  <a:gd name="connsiteX6" fmla="*/ 76134 w 129434"/>
                  <a:gd name="connsiteY6" fmla="*/ 16919 h 204433"/>
                  <a:gd name="connsiteX7" fmla="*/ 76134 w 129434"/>
                  <a:gd name="connsiteY7" fmla="*/ 0 h 204433"/>
                  <a:gd name="connsiteX8" fmla="*/ 59215 w 129434"/>
                  <a:gd name="connsiteY8" fmla="*/ 0 h 204433"/>
                  <a:gd name="connsiteX9" fmla="*/ 59215 w 129434"/>
                  <a:gd name="connsiteY9" fmla="*/ 18328 h 204433"/>
                  <a:gd name="connsiteX10" fmla="*/ 7049 w 129434"/>
                  <a:gd name="connsiteY10" fmla="*/ 66265 h 204433"/>
                  <a:gd name="connsiteX11" fmla="*/ 16919 w 129434"/>
                  <a:gd name="connsiteY11" fmla="*/ 93052 h 204433"/>
                  <a:gd name="connsiteX12" fmla="*/ 59215 w 129434"/>
                  <a:gd name="connsiteY12" fmla="*/ 111381 h 204433"/>
                  <a:gd name="connsiteX13" fmla="*/ 59215 w 129434"/>
                  <a:gd name="connsiteY13" fmla="*/ 159317 h 204433"/>
                  <a:gd name="connsiteX14" fmla="*/ 26788 w 129434"/>
                  <a:gd name="connsiteY14" fmla="*/ 131119 h 204433"/>
                  <a:gd name="connsiteX15" fmla="*/ 0 w 129434"/>
                  <a:gd name="connsiteY15" fmla="*/ 136759 h 204433"/>
                  <a:gd name="connsiteX16" fmla="*/ 57805 w 129434"/>
                  <a:gd name="connsiteY16" fmla="*/ 180465 h 204433"/>
                  <a:gd name="connsiteX17" fmla="*/ 57805 w 129434"/>
                  <a:gd name="connsiteY17" fmla="*/ 204433 h 204433"/>
                  <a:gd name="connsiteX18" fmla="*/ 74724 w 129434"/>
                  <a:gd name="connsiteY18" fmla="*/ 204433 h 204433"/>
                  <a:gd name="connsiteX19" fmla="*/ 74724 w 129434"/>
                  <a:gd name="connsiteY19" fmla="*/ 181875 h 204433"/>
                  <a:gd name="connsiteX20" fmla="*/ 114200 w 129434"/>
                  <a:gd name="connsiteY20" fmla="*/ 166366 h 204433"/>
                  <a:gd name="connsiteX21" fmla="*/ 128299 w 129434"/>
                  <a:gd name="connsiteY21" fmla="*/ 132529 h 204433"/>
                  <a:gd name="connsiteX22" fmla="*/ 124070 w 129434"/>
                  <a:gd name="connsiteY22" fmla="*/ 107151 h 204433"/>
                  <a:gd name="connsiteX23" fmla="*/ 60625 w 129434"/>
                  <a:gd name="connsiteY23" fmla="*/ 80363 h 204433"/>
                  <a:gd name="connsiteX24" fmla="*/ 35247 w 129434"/>
                  <a:gd name="connsiteY24" fmla="*/ 60625 h 204433"/>
                  <a:gd name="connsiteX25" fmla="*/ 42296 w 129434"/>
                  <a:gd name="connsiteY25" fmla="*/ 45116 h 204433"/>
                  <a:gd name="connsiteX26" fmla="*/ 60625 w 129434"/>
                  <a:gd name="connsiteY26" fmla="*/ 39477 h 204433"/>
                  <a:gd name="connsiteX27" fmla="*/ 60625 w 129434"/>
                  <a:gd name="connsiteY27" fmla="*/ 80363 h 204433"/>
                  <a:gd name="connsiteX28" fmla="*/ 95872 w 129434"/>
                  <a:gd name="connsiteY28" fmla="*/ 152267 h 204433"/>
                  <a:gd name="connsiteX29" fmla="*/ 76134 w 129434"/>
                  <a:gd name="connsiteY29" fmla="*/ 159317 h 204433"/>
                  <a:gd name="connsiteX30" fmla="*/ 76134 w 129434"/>
                  <a:gd name="connsiteY30" fmla="*/ 112791 h 204433"/>
                  <a:gd name="connsiteX31" fmla="*/ 102921 w 129434"/>
                  <a:gd name="connsiteY31" fmla="*/ 135349 h 204433"/>
                  <a:gd name="connsiteX32" fmla="*/ 95872 w 129434"/>
                  <a:gd name="connsiteY32" fmla="*/ 152267 h 204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9434" h="204433">
                    <a:moveTo>
                      <a:pt x="124070" y="107151"/>
                    </a:moveTo>
                    <a:cubicBezTo>
                      <a:pt x="119840" y="100102"/>
                      <a:pt x="114200" y="95872"/>
                      <a:pt x="108561" y="93052"/>
                    </a:cubicBezTo>
                    <a:cubicBezTo>
                      <a:pt x="102921" y="90233"/>
                      <a:pt x="91642" y="87413"/>
                      <a:pt x="76134" y="83183"/>
                    </a:cubicBezTo>
                    <a:lnTo>
                      <a:pt x="76134" y="40887"/>
                    </a:lnTo>
                    <a:cubicBezTo>
                      <a:pt x="87413" y="42296"/>
                      <a:pt x="94462" y="47936"/>
                      <a:pt x="98692" y="60625"/>
                    </a:cubicBezTo>
                    <a:lnTo>
                      <a:pt x="124070" y="54985"/>
                    </a:lnTo>
                    <a:cubicBezTo>
                      <a:pt x="118430" y="33837"/>
                      <a:pt x="101512" y="21148"/>
                      <a:pt x="76134" y="16919"/>
                    </a:cubicBezTo>
                    <a:lnTo>
                      <a:pt x="76134" y="0"/>
                    </a:lnTo>
                    <a:lnTo>
                      <a:pt x="59215" y="0"/>
                    </a:lnTo>
                    <a:lnTo>
                      <a:pt x="59215" y="18328"/>
                    </a:lnTo>
                    <a:cubicBezTo>
                      <a:pt x="23968" y="22558"/>
                      <a:pt x="7049" y="38067"/>
                      <a:pt x="7049" y="66265"/>
                    </a:cubicBezTo>
                    <a:cubicBezTo>
                      <a:pt x="7049" y="77544"/>
                      <a:pt x="9869" y="86003"/>
                      <a:pt x="16919" y="93052"/>
                    </a:cubicBezTo>
                    <a:cubicBezTo>
                      <a:pt x="23968" y="100102"/>
                      <a:pt x="38067" y="107151"/>
                      <a:pt x="59215" y="111381"/>
                    </a:cubicBezTo>
                    <a:lnTo>
                      <a:pt x="59215" y="159317"/>
                    </a:lnTo>
                    <a:cubicBezTo>
                      <a:pt x="42296" y="157907"/>
                      <a:pt x="32427" y="149448"/>
                      <a:pt x="26788" y="131119"/>
                    </a:cubicBezTo>
                    <a:lnTo>
                      <a:pt x="0" y="136759"/>
                    </a:lnTo>
                    <a:cubicBezTo>
                      <a:pt x="8459" y="163546"/>
                      <a:pt x="28198" y="177645"/>
                      <a:pt x="57805" y="180465"/>
                    </a:cubicBezTo>
                    <a:lnTo>
                      <a:pt x="57805" y="204433"/>
                    </a:lnTo>
                    <a:lnTo>
                      <a:pt x="74724" y="204433"/>
                    </a:lnTo>
                    <a:lnTo>
                      <a:pt x="74724" y="181875"/>
                    </a:lnTo>
                    <a:cubicBezTo>
                      <a:pt x="91642" y="180465"/>
                      <a:pt x="105741" y="174826"/>
                      <a:pt x="114200" y="166366"/>
                    </a:cubicBezTo>
                    <a:cubicBezTo>
                      <a:pt x="124070" y="157907"/>
                      <a:pt x="128299" y="146628"/>
                      <a:pt x="128299" y="132529"/>
                    </a:cubicBezTo>
                    <a:cubicBezTo>
                      <a:pt x="131119" y="122660"/>
                      <a:pt x="128299" y="114201"/>
                      <a:pt x="124070" y="107151"/>
                    </a:cubicBezTo>
                    <a:close/>
                    <a:moveTo>
                      <a:pt x="60625" y="80363"/>
                    </a:moveTo>
                    <a:cubicBezTo>
                      <a:pt x="43706" y="77544"/>
                      <a:pt x="35247" y="71904"/>
                      <a:pt x="35247" y="60625"/>
                    </a:cubicBezTo>
                    <a:cubicBezTo>
                      <a:pt x="35247" y="53576"/>
                      <a:pt x="38067" y="49346"/>
                      <a:pt x="42296" y="45116"/>
                    </a:cubicBezTo>
                    <a:cubicBezTo>
                      <a:pt x="46526" y="42296"/>
                      <a:pt x="53575" y="39477"/>
                      <a:pt x="60625" y="39477"/>
                    </a:cubicBezTo>
                    <a:lnTo>
                      <a:pt x="60625" y="80363"/>
                    </a:lnTo>
                    <a:close/>
                    <a:moveTo>
                      <a:pt x="95872" y="152267"/>
                    </a:moveTo>
                    <a:cubicBezTo>
                      <a:pt x="90232" y="156497"/>
                      <a:pt x="84593" y="159317"/>
                      <a:pt x="76134" y="159317"/>
                    </a:cubicBezTo>
                    <a:lnTo>
                      <a:pt x="76134" y="112791"/>
                    </a:lnTo>
                    <a:cubicBezTo>
                      <a:pt x="94462" y="115610"/>
                      <a:pt x="102921" y="124070"/>
                      <a:pt x="102921" y="135349"/>
                    </a:cubicBezTo>
                    <a:cubicBezTo>
                      <a:pt x="102921" y="142398"/>
                      <a:pt x="101512" y="148038"/>
                      <a:pt x="95872" y="152267"/>
                    </a:cubicBezTo>
                    <a:close/>
                  </a:path>
                </a:pathLst>
              </a:custGeom>
              <a:grpFill/>
              <a:ln w="14088"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8213A45C-3459-631C-E7FF-3F98F9C4D66E}"/>
                  </a:ext>
                </a:extLst>
              </p:cNvPr>
              <p:cNvSpPr/>
              <p:nvPr/>
            </p:nvSpPr>
            <p:spPr>
              <a:xfrm>
                <a:off x="3135353" y="2615596"/>
                <a:ext cx="131119" cy="207252"/>
              </a:xfrm>
              <a:custGeom>
                <a:avLst/>
                <a:gdLst>
                  <a:gd name="connsiteX0" fmla="*/ 77544 w 131119"/>
                  <a:gd name="connsiteY0" fmla="*/ 207253 h 207252"/>
                  <a:gd name="connsiteX1" fmla="*/ 57805 w 131119"/>
                  <a:gd name="connsiteY1" fmla="*/ 207253 h 207252"/>
                  <a:gd name="connsiteX2" fmla="*/ 57805 w 131119"/>
                  <a:gd name="connsiteY2" fmla="*/ 184695 h 207252"/>
                  <a:gd name="connsiteX3" fmla="*/ 0 w 131119"/>
                  <a:gd name="connsiteY3" fmla="*/ 139578 h 207252"/>
                  <a:gd name="connsiteX4" fmla="*/ 0 w 131119"/>
                  <a:gd name="connsiteY4" fmla="*/ 138169 h 207252"/>
                  <a:gd name="connsiteX5" fmla="*/ 29608 w 131119"/>
                  <a:gd name="connsiteY5" fmla="*/ 131119 h 207252"/>
                  <a:gd name="connsiteX6" fmla="*/ 29608 w 131119"/>
                  <a:gd name="connsiteY6" fmla="*/ 132529 h 207252"/>
                  <a:gd name="connsiteX7" fmla="*/ 57805 w 131119"/>
                  <a:gd name="connsiteY7" fmla="*/ 159317 h 207252"/>
                  <a:gd name="connsiteX8" fmla="*/ 57805 w 131119"/>
                  <a:gd name="connsiteY8" fmla="*/ 114201 h 207252"/>
                  <a:gd name="connsiteX9" fmla="*/ 15509 w 131119"/>
                  <a:gd name="connsiteY9" fmla="*/ 94462 h 207252"/>
                  <a:gd name="connsiteX10" fmla="*/ 5640 w 131119"/>
                  <a:gd name="connsiteY10" fmla="*/ 66265 h 207252"/>
                  <a:gd name="connsiteX11" fmla="*/ 57805 w 131119"/>
                  <a:gd name="connsiteY11" fmla="*/ 16919 h 207252"/>
                  <a:gd name="connsiteX12" fmla="*/ 57805 w 131119"/>
                  <a:gd name="connsiteY12" fmla="*/ 0 h 207252"/>
                  <a:gd name="connsiteX13" fmla="*/ 77544 w 131119"/>
                  <a:gd name="connsiteY13" fmla="*/ 0 h 207252"/>
                  <a:gd name="connsiteX14" fmla="*/ 77544 w 131119"/>
                  <a:gd name="connsiteY14" fmla="*/ 18328 h 207252"/>
                  <a:gd name="connsiteX15" fmla="*/ 125480 w 131119"/>
                  <a:gd name="connsiteY15" fmla="*/ 56395 h 207252"/>
                  <a:gd name="connsiteX16" fmla="*/ 125480 w 131119"/>
                  <a:gd name="connsiteY16" fmla="*/ 57805 h 207252"/>
                  <a:gd name="connsiteX17" fmla="*/ 97282 w 131119"/>
                  <a:gd name="connsiteY17" fmla="*/ 63445 h 207252"/>
                  <a:gd name="connsiteX18" fmla="*/ 97282 w 131119"/>
                  <a:gd name="connsiteY18" fmla="*/ 62035 h 207252"/>
                  <a:gd name="connsiteX19" fmla="*/ 77544 w 131119"/>
                  <a:gd name="connsiteY19" fmla="*/ 43706 h 207252"/>
                  <a:gd name="connsiteX20" fmla="*/ 77544 w 131119"/>
                  <a:gd name="connsiteY20" fmla="*/ 83183 h 207252"/>
                  <a:gd name="connsiteX21" fmla="*/ 108561 w 131119"/>
                  <a:gd name="connsiteY21" fmla="*/ 93052 h 207252"/>
                  <a:gd name="connsiteX22" fmla="*/ 124070 w 131119"/>
                  <a:gd name="connsiteY22" fmla="*/ 108561 h 207252"/>
                  <a:gd name="connsiteX23" fmla="*/ 131119 w 131119"/>
                  <a:gd name="connsiteY23" fmla="*/ 133939 h 207252"/>
                  <a:gd name="connsiteX24" fmla="*/ 117020 w 131119"/>
                  <a:gd name="connsiteY24" fmla="*/ 169186 h 207252"/>
                  <a:gd name="connsiteX25" fmla="*/ 77544 w 131119"/>
                  <a:gd name="connsiteY25" fmla="*/ 184695 h 207252"/>
                  <a:gd name="connsiteX26" fmla="*/ 77544 w 131119"/>
                  <a:gd name="connsiteY26" fmla="*/ 207253 h 207252"/>
                  <a:gd name="connsiteX27" fmla="*/ 60625 w 131119"/>
                  <a:gd name="connsiteY27" fmla="*/ 204433 h 207252"/>
                  <a:gd name="connsiteX28" fmla="*/ 73314 w 131119"/>
                  <a:gd name="connsiteY28" fmla="*/ 204433 h 207252"/>
                  <a:gd name="connsiteX29" fmla="*/ 73314 w 131119"/>
                  <a:gd name="connsiteY29" fmla="*/ 181875 h 207252"/>
                  <a:gd name="connsiteX30" fmla="*/ 74724 w 131119"/>
                  <a:gd name="connsiteY30" fmla="*/ 181875 h 207252"/>
                  <a:gd name="connsiteX31" fmla="*/ 114201 w 131119"/>
                  <a:gd name="connsiteY31" fmla="*/ 166366 h 207252"/>
                  <a:gd name="connsiteX32" fmla="*/ 126889 w 131119"/>
                  <a:gd name="connsiteY32" fmla="*/ 133939 h 207252"/>
                  <a:gd name="connsiteX33" fmla="*/ 119840 w 131119"/>
                  <a:gd name="connsiteY33" fmla="*/ 109971 h 207252"/>
                  <a:gd name="connsiteX34" fmla="*/ 105741 w 131119"/>
                  <a:gd name="connsiteY34" fmla="*/ 95872 h 207252"/>
                  <a:gd name="connsiteX35" fmla="*/ 73314 w 131119"/>
                  <a:gd name="connsiteY35" fmla="*/ 86003 h 207252"/>
                  <a:gd name="connsiteX36" fmla="*/ 71904 w 131119"/>
                  <a:gd name="connsiteY36" fmla="*/ 86003 h 207252"/>
                  <a:gd name="connsiteX37" fmla="*/ 71904 w 131119"/>
                  <a:gd name="connsiteY37" fmla="*/ 39477 h 207252"/>
                  <a:gd name="connsiteX38" fmla="*/ 73314 w 131119"/>
                  <a:gd name="connsiteY38" fmla="*/ 39477 h 207252"/>
                  <a:gd name="connsiteX39" fmla="*/ 97282 w 131119"/>
                  <a:gd name="connsiteY39" fmla="*/ 59215 h 207252"/>
                  <a:gd name="connsiteX40" fmla="*/ 118430 w 131119"/>
                  <a:gd name="connsiteY40" fmla="*/ 54985 h 207252"/>
                  <a:gd name="connsiteX41" fmla="*/ 71904 w 131119"/>
                  <a:gd name="connsiteY41" fmla="*/ 21148 h 207252"/>
                  <a:gd name="connsiteX42" fmla="*/ 70494 w 131119"/>
                  <a:gd name="connsiteY42" fmla="*/ 21148 h 207252"/>
                  <a:gd name="connsiteX43" fmla="*/ 70494 w 131119"/>
                  <a:gd name="connsiteY43" fmla="*/ 2820 h 207252"/>
                  <a:gd name="connsiteX44" fmla="*/ 60625 w 131119"/>
                  <a:gd name="connsiteY44" fmla="*/ 2820 h 207252"/>
                  <a:gd name="connsiteX45" fmla="*/ 60625 w 131119"/>
                  <a:gd name="connsiteY45" fmla="*/ 19738 h 207252"/>
                  <a:gd name="connsiteX46" fmla="*/ 59215 w 131119"/>
                  <a:gd name="connsiteY46" fmla="*/ 19738 h 207252"/>
                  <a:gd name="connsiteX47" fmla="*/ 8459 w 131119"/>
                  <a:gd name="connsiteY47" fmla="*/ 66265 h 207252"/>
                  <a:gd name="connsiteX48" fmla="*/ 18329 w 131119"/>
                  <a:gd name="connsiteY48" fmla="*/ 93052 h 207252"/>
                  <a:gd name="connsiteX49" fmla="*/ 59215 w 131119"/>
                  <a:gd name="connsiteY49" fmla="*/ 111381 h 207252"/>
                  <a:gd name="connsiteX50" fmla="*/ 60625 w 131119"/>
                  <a:gd name="connsiteY50" fmla="*/ 111381 h 207252"/>
                  <a:gd name="connsiteX51" fmla="*/ 60625 w 131119"/>
                  <a:gd name="connsiteY51" fmla="*/ 163546 h 207252"/>
                  <a:gd name="connsiteX52" fmla="*/ 59215 w 131119"/>
                  <a:gd name="connsiteY52" fmla="*/ 163546 h 207252"/>
                  <a:gd name="connsiteX53" fmla="*/ 26788 w 131119"/>
                  <a:gd name="connsiteY53" fmla="*/ 136759 h 207252"/>
                  <a:gd name="connsiteX54" fmla="*/ 4230 w 131119"/>
                  <a:gd name="connsiteY54" fmla="*/ 142398 h 207252"/>
                  <a:gd name="connsiteX55" fmla="*/ 60625 w 131119"/>
                  <a:gd name="connsiteY55" fmla="*/ 183285 h 207252"/>
                  <a:gd name="connsiteX56" fmla="*/ 62035 w 131119"/>
                  <a:gd name="connsiteY56" fmla="*/ 183285 h 207252"/>
                  <a:gd name="connsiteX57" fmla="*/ 62035 w 131119"/>
                  <a:gd name="connsiteY57" fmla="*/ 204433 h 207252"/>
                  <a:gd name="connsiteX58" fmla="*/ 73314 w 131119"/>
                  <a:gd name="connsiteY58" fmla="*/ 162137 h 207252"/>
                  <a:gd name="connsiteX59" fmla="*/ 73314 w 131119"/>
                  <a:gd name="connsiteY59" fmla="*/ 111381 h 207252"/>
                  <a:gd name="connsiteX60" fmla="*/ 74724 w 131119"/>
                  <a:gd name="connsiteY60" fmla="*/ 111381 h 207252"/>
                  <a:gd name="connsiteX61" fmla="*/ 102922 w 131119"/>
                  <a:gd name="connsiteY61" fmla="*/ 135349 h 207252"/>
                  <a:gd name="connsiteX62" fmla="*/ 94462 w 131119"/>
                  <a:gd name="connsiteY62" fmla="*/ 153677 h 207252"/>
                  <a:gd name="connsiteX63" fmla="*/ 74724 w 131119"/>
                  <a:gd name="connsiteY63" fmla="*/ 160727 h 207252"/>
                  <a:gd name="connsiteX64" fmla="*/ 73314 w 131119"/>
                  <a:gd name="connsiteY64" fmla="*/ 162137 h 207252"/>
                  <a:gd name="connsiteX65" fmla="*/ 77544 w 131119"/>
                  <a:gd name="connsiteY65" fmla="*/ 115610 h 207252"/>
                  <a:gd name="connsiteX66" fmla="*/ 77544 w 131119"/>
                  <a:gd name="connsiteY66" fmla="*/ 157907 h 207252"/>
                  <a:gd name="connsiteX67" fmla="*/ 94462 w 131119"/>
                  <a:gd name="connsiteY67" fmla="*/ 152267 h 207252"/>
                  <a:gd name="connsiteX68" fmla="*/ 101512 w 131119"/>
                  <a:gd name="connsiteY68" fmla="*/ 136759 h 207252"/>
                  <a:gd name="connsiteX69" fmla="*/ 77544 w 131119"/>
                  <a:gd name="connsiteY69" fmla="*/ 115610 h 207252"/>
                  <a:gd name="connsiteX70" fmla="*/ 60625 w 131119"/>
                  <a:gd name="connsiteY70" fmla="*/ 84593 h 207252"/>
                  <a:gd name="connsiteX71" fmla="*/ 59215 w 131119"/>
                  <a:gd name="connsiteY71" fmla="*/ 84593 h 207252"/>
                  <a:gd name="connsiteX72" fmla="*/ 32427 w 131119"/>
                  <a:gd name="connsiteY72" fmla="*/ 62035 h 207252"/>
                  <a:gd name="connsiteX73" fmla="*/ 40887 w 131119"/>
                  <a:gd name="connsiteY73" fmla="*/ 45116 h 207252"/>
                  <a:gd name="connsiteX74" fmla="*/ 59215 w 131119"/>
                  <a:gd name="connsiteY74" fmla="*/ 39477 h 207252"/>
                  <a:gd name="connsiteX75" fmla="*/ 60625 w 131119"/>
                  <a:gd name="connsiteY75" fmla="*/ 39477 h 207252"/>
                  <a:gd name="connsiteX76" fmla="*/ 60625 w 131119"/>
                  <a:gd name="connsiteY76" fmla="*/ 84593 h 207252"/>
                  <a:gd name="connsiteX77" fmla="*/ 56395 w 131119"/>
                  <a:gd name="connsiteY77" fmla="*/ 43706 h 207252"/>
                  <a:gd name="connsiteX78" fmla="*/ 40887 w 131119"/>
                  <a:gd name="connsiteY78" fmla="*/ 47936 h 207252"/>
                  <a:gd name="connsiteX79" fmla="*/ 33837 w 131119"/>
                  <a:gd name="connsiteY79" fmla="*/ 62035 h 207252"/>
                  <a:gd name="connsiteX80" fmla="*/ 54986 w 131119"/>
                  <a:gd name="connsiteY80" fmla="*/ 80363 h 207252"/>
                  <a:gd name="connsiteX81" fmla="*/ 54986 w 131119"/>
                  <a:gd name="connsiteY81" fmla="*/ 43706 h 20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31119" h="207252">
                    <a:moveTo>
                      <a:pt x="77544" y="207253"/>
                    </a:moveTo>
                    <a:lnTo>
                      <a:pt x="57805" y="207253"/>
                    </a:lnTo>
                    <a:lnTo>
                      <a:pt x="57805" y="184695"/>
                    </a:lnTo>
                    <a:cubicBezTo>
                      <a:pt x="28198" y="181875"/>
                      <a:pt x="8459" y="166366"/>
                      <a:pt x="0" y="139578"/>
                    </a:cubicBezTo>
                    <a:lnTo>
                      <a:pt x="0" y="138169"/>
                    </a:lnTo>
                    <a:lnTo>
                      <a:pt x="29608" y="131119"/>
                    </a:lnTo>
                    <a:lnTo>
                      <a:pt x="29608" y="132529"/>
                    </a:lnTo>
                    <a:cubicBezTo>
                      <a:pt x="33837" y="148038"/>
                      <a:pt x="43706" y="156497"/>
                      <a:pt x="57805" y="159317"/>
                    </a:cubicBezTo>
                    <a:lnTo>
                      <a:pt x="57805" y="114201"/>
                    </a:lnTo>
                    <a:cubicBezTo>
                      <a:pt x="36657" y="108561"/>
                      <a:pt x="22558" y="102921"/>
                      <a:pt x="15509" y="94462"/>
                    </a:cubicBezTo>
                    <a:cubicBezTo>
                      <a:pt x="8459" y="86003"/>
                      <a:pt x="5640" y="77544"/>
                      <a:pt x="5640" y="66265"/>
                    </a:cubicBezTo>
                    <a:cubicBezTo>
                      <a:pt x="5640" y="38067"/>
                      <a:pt x="22558" y="21148"/>
                      <a:pt x="57805" y="16919"/>
                    </a:cubicBezTo>
                    <a:lnTo>
                      <a:pt x="57805" y="0"/>
                    </a:lnTo>
                    <a:lnTo>
                      <a:pt x="77544" y="0"/>
                    </a:lnTo>
                    <a:lnTo>
                      <a:pt x="77544" y="18328"/>
                    </a:lnTo>
                    <a:cubicBezTo>
                      <a:pt x="102922" y="22558"/>
                      <a:pt x="118430" y="35247"/>
                      <a:pt x="125480" y="56395"/>
                    </a:cubicBezTo>
                    <a:lnTo>
                      <a:pt x="125480" y="57805"/>
                    </a:lnTo>
                    <a:lnTo>
                      <a:pt x="97282" y="63445"/>
                    </a:lnTo>
                    <a:lnTo>
                      <a:pt x="97282" y="62035"/>
                    </a:lnTo>
                    <a:cubicBezTo>
                      <a:pt x="93052" y="50756"/>
                      <a:pt x="87413" y="45116"/>
                      <a:pt x="77544" y="43706"/>
                    </a:cubicBezTo>
                    <a:lnTo>
                      <a:pt x="77544" y="83183"/>
                    </a:lnTo>
                    <a:cubicBezTo>
                      <a:pt x="93052" y="87413"/>
                      <a:pt x="102922" y="91642"/>
                      <a:pt x="108561" y="93052"/>
                    </a:cubicBezTo>
                    <a:cubicBezTo>
                      <a:pt x="114201" y="95872"/>
                      <a:pt x="119840" y="100102"/>
                      <a:pt x="124070" y="108561"/>
                    </a:cubicBezTo>
                    <a:cubicBezTo>
                      <a:pt x="128299" y="115610"/>
                      <a:pt x="131119" y="124070"/>
                      <a:pt x="131119" y="133939"/>
                    </a:cubicBezTo>
                    <a:cubicBezTo>
                      <a:pt x="131119" y="148038"/>
                      <a:pt x="126889" y="159317"/>
                      <a:pt x="117020" y="169186"/>
                    </a:cubicBezTo>
                    <a:cubicBezTo>
                      <a:pt x="107151" y="177645"/>
                      <a:pt x="94462" y="183285"/>
                      <a:pt x="77544" y="184695"/>
                    </a:cubicBezTo>
                    <a:lnTo>
                      <a:pt x="77544" y="207253"/>
                    </a:lnTo>
                    <a:close/>
                    <a:moveTo>
                      <a:pt x="60625" y="204433"/>
                    </a:moveTo>
                    <a:lnTo>
                      <a:pt x="73314" y="204433"/>
                    </a:lnTo>
                    <a:lnTo>
                      <a:pt x="73314" y="181875"/>
                    </a:lnTo>
                    <a:lnTo>
                      <a:pt x="74724" y="181875"/>
                    </a:lnTo>
                    <a:cubicBezTo>
                      <a:pt x="91642" y="180465"/>
                      <a:pt x="104331" y="174826"/>
                      <a:pt x="114201" y="166366"/>
                    </a:cubicBezTo>
                    <a:cubicBezTo>
                      <a:pt x="122660" y="157907"/>
                      <a:pt x="126889" y="146628"/>
                      <a:pt x="126889" y="133939"/>
                    </a:cubicBezTo>
                    <a:cubicBezTo>
                      <a:pt x="126889" y="125480"/>
                      <a:pt x="124070" y="117020"/>
                      <a:pt x="119840" y="109971"/>
                    </a:cubicBezTo>
                    <a:cubicBezTo>
                      <a:pt x="115610" y="102921"/>
                      <a:pt x="111381" y="98692"/>
                      <a:pt x="105741" y="95872"/>
                    </a:cubicBezTo>
                    <a:cubicBezTo>
                      <a:pt x="100102" y="93052"/>
                      <a:pt x="88823" y="90233"/>
                      <a:pt x="73314" y="86003"/>
                    </a:cubicBezTo>
                    <a:lnTo>
                      <a:pt x="71904" y="86003"/>
                    </a:lnTo>
                    <a:lnTo>
                      <a:pt x="71904" y="39477"/>
                    </a:lnTo>
                    <a:lnTo>
                      <a:pt x="73314" y="39477"/>
                    </a:lnTo>
                    <a:cubicBezTo>
                      <a:pt x="84593" y="40887"/>
                      <a:pt x="93052" y="46526"/>
                      <a:pt x="97282" y="59215"/>
                    </a:cubicBezTo>
                    <a:lnTo>
                      <a:pt x="118430" y="54985"/>
                    </a:lnTo>
                    <a:cubicBezTo>
                      <a:pt x="111381" y="35247"/>
                      <a:pt x="95872" y="23968"/>
                      <a:pt x="71904" y="21148"/>
                    </a:cubicBezTo>
                    <a:lnTo>
                      <a:pt x="70494" y="21148"/>
                    </a:lnTo>
                    <a:lnTo>
                      <a:pt x="70494" y="2820"/>
                    </a:lnTo>
                    <a:lnTo>
                      <a:pt x="60625" y="2820"/>
                    </a:lnTo>
                    <a:lnTo>
                      <a:pt x="60625" y="19738"/>
                    </a:lnTo>
                    <a:lnTo>
                      <a:pt x="59215" y="19738"/>
                    </a:lnTo>
                    <a:cubicBezTo>
                      <a:pt x="25378" y="23968"/>
                      <a:pt x="8459" y="39477"/>
                      <a:pt x="8459" y="66265"/>
                    </a:cubicBezTo>
                    <a:cubicBezTo>
                      <a:pt x="8459" y="76134"/>
                      <a:pt x="11279" y="84593"/>
                      <a:pt x="18329" y="93052"/>
                    </a:cubicBezTo>
                    <a:cubicBezTo>
                      <a:pt x="23968" y="100102"/>
                      <a:pt x="38067" y="107151"/>
                      <a:pt x="59215" y="111381"/>
                    </a:cubicBezTo>
                    <a:lnTo>
                      <a:pt x="60625" y="111381"/>
                    </a:lnTo>
                    <a:lnTo>
                      <a:pt x="60625" y="163546"/>
                    </a:lnTo>
                    <a:lnTo>
                      <a:pt x="59215" y="163546"/>
                    </a:lnTo>
                    <a:cubicBezTo>
                      <a:pt x="42296" y="162137"/>
                      <a:pt x="31017" y="153677"/>
                      <a:pt x="26788" y="136759"/>
                    </a:cubicBezTo>
                    <a:lnTo>
                      <a:pt x="4230" y="142398"/>
                    </a:lnTo>
                    <a:cubicBezTo>
                      <a:pt x="12689" y="167776"/>
                      <a:pt x="31017" y="180465"/>
                      <a:pt x="60625" y="183285"/>
                    </a:cubicBezTo>
                    <a:lnTo>
                      <a:pt x="62035" y="183285"/>
                    </a:lnTo>
                    <a:lnTo>
                      <a:pt x="62035" y="204433"/>
                    </a:lnTo>
                    <a:close/>
                    <a:moveTo>
                      <a:pt x="73314" y="162137"/>
                    </a:moveTo>
                    <a:lnTo>
                      <a:pt x="73314" y="111381"/>
                    </a:lnTo>
                    <a:lnTo>
                      <a:pt x="74724" y="111381"/>
                    </a:lnTo>
                    <a:cubicBezTo>
                      <a:pt x="93052" y="114201"/>
                      <a:pt x="102922" y="122660"/>
                      <a:pt x="102922" y="135349"/>
                    </a:cubicBezTo>
                    <a:cubicBezTo>
                      <a:pt x="102922" y="142398"/>
                      <a:pt x="100102" y="149448"/>
                      <a:pt x="94462" y="153677"/>
                    </a:cubicBezTo>
                    <a:cubicBezTo>
                      <a:pt x="88823" y="157907"/>
                      <a:pt x="81773" y="160727"/>
                      <a:pt x="74724" y="160727"/>
                    </a:cubicBezTo>
                    <a:lnTo>
                      <a:pt x="73314" y="162137"/>
                    </a:lnTo>
                    <a:close/>
                    <a:moveTo>
                      <a:pt x="77544" y="115610"/>
                    </a:moveTo>
                    <a:lnTo>
                      <a:pt x="77544" y="157907"/>
                    </a:lnTo>
                    <a:cubicBezTo>
                      <a:pt x="84593" y="157907"/>
                      <a:pt x="88823" y="155087"/>
                      <a:pt x="94462" y="152267"/>
                    </a:cubicBezTo>
                    <a:cubicBezTo>
                      <a:pt x="98692" y="148038"/>
                      <a:pt x="101512" y="142398"/>
                      <a:pt x="101512" y="136759"/>
                    </a:cubicBezTo>
                    <a:cubicBezTo>
                      <a:pt x="100102" y="126889"/>
                      <a:pt x="93052" y="119840"/>
                      <a:pt x="77544" y="115610"/>
                    </a:cubicBezTo>
                    <a:close/>
                    <a:moveTo>
                      <a:pt x="60625" y="84593"/>
                    </a:moveTo>
                    <a:lnTo>
                      <a:pt x="59215" y="84593"/>
                    </a:lnTo>
                    <a:cubicBezTo>
                      <a:pt x="42296" y="81773"/>
                      <a:pt x="32427" y="74724"/>
                      <a:pt x="32427" y="62035"/>
                    </a:cubicBezTo>
                    <a:cubicBezTo>
                      <a:pt x="32427" y="54985"/>
                      <a:pt x="35247" y="49346"/>
                      <a:pt x="40887" y="45116"/>
                    </a:cubicBezTo>
                    <a:cubicBezTo>
                      <a:pt x="46526" y="40887"/>
                      <a:pt x="52166" y="39477"/>
                      <a:pt x="59215" y="39477"/>
                    </a:cubicBezTo>
                    <a:lnTo>
                      <a:pt x="60625" y="39477"/>
                    </a:lnTo>
                    <a:lnTo>
                      <a:pt x="60625" y="84593"/>
                    </a:lnTo>
                    <a:close/>
                    <a:moveTo>
                      <a:pt x="56395" y="43706"/>
                    </a:moveTo>
                    <a:cubicBezTo>
                      <a:pt x="50756" y="43706"/>
                      <a:pt x="45116" y="45116"/>
                      <a:pt x="40887" y="47936"/>
                    </a:cubicBezTo>
                    <a:cubicBezTo>
                      <a:pt x="36657" y="50756"/>
                      <a:pt x="33837" y="54985"/>
                      <a:pt x="33837" y="62035"/>
                    </a:cubicBezTo>
                    <a:cubicBezTo>
                      <a:pt x="33837" y="71904"/>
                      <a:pt x="40887" y="77544"/>
                      <a:pt x="54986" y="80363"/>
                    </a:cubicBezTo>
                    <a:lnTo>
                      <a:pt x="54986" y="43706"/>
                    </a:lnTo>
                    <a:close/>
                  </a:path>
                </a:pathLst>
              </a:custGeom>
              <a:grpFill/>
              <a:ln w="14088" cap="flat">
                <a:noFill/>
                <a:prstDash val="solid"/>
                <a:miter/>
              </a:ln>
            </p:spPr>
            <p:txBody>
              <a:bodyPr rtlCol="0" anchor="ctr"/>
              <a:lstStyle/>
              <a:p>
                <a:endParaRPr lang="en-US"/>
              </a:p>
            </p:txBody>
          </p:sp>
        </p:grpSp>
        <p:grpSp>
          <p:nvGrpSpPr>
            <p:cNvPr id="66" name="Graphic 2">
              <a:extLst>
                <a:ext uri="{FF2B5EF4-FFF2-40B4-BE49-F238E27FC236}">
                  <a16:creationId xmlns:a16="http://schemas.microsoft.com/office/drawing/2014/main" id="{EBD67973-D3EE-4597-6CF8-7A09B3EDFCA9}"/>
                </a:ext>
              </a:extLst>
            </p:cNvPr>
            <p:cNvGrpSpPr/>
            <p:nvPr/>
          </p:nvGrpSpPr>
          <p:grpSpPr>
            <a:xfrm>
              <a:off x="2995774" y="2622645"/>
              <a:ext cx="299671" cy="294665"/>
              <a:chOff x="2995774" y="2622645"/>
              <a:chExt cx="299671" cy="294665"/>
            </a:xfrm>
            <a:grpFill/>
          </p:grpSpPr>
          <p:sp>
            <p:nvSpPr>
              <p:cNvPr id="67" name="Freeform 66">
                <a:extLst>
                  <a:ext uri="{FF2B5EF4-FFF2-40B4-BE49-F238E27FC236}">
                    <a16:creationId xmlns:a16="http://schemas.microsoft.com/office/drawing/2014/main" id="{C0637F60-8F84-9FA4-B03C-2F136A5CA3CE}"/>
                  </a:ext>
                </a:extLst>
              </p:cNvPr>
              <p:cNvSpPr/>
              <p:nvPr/>
            </p:nvSpPr>
            <p:spPr>
              <a:xfrm>
                <a:off x="3007053" y="2653980"/>
                <a:ext cx="288392" cy="263330"/>
              </a:xfrm>
              <a:custGeom>
                <a:avLst/>
                <a:gdLst>
                  <a:gd name="connsiteX0" fmla="*/ 194564 w 288392"/>
                  <a:gd name="connsiteY0" fmla="*/ 263331 h 263330"/>
                  <a:gd name="connsiteX1" fmla="*/ 0 w 288392"/>
                  <a:gd name="connsiteY1" fmla="*/ 68767 h 263330"/>
                  <a:gd name="connsiteX2" fmla="*/ 5639 w 288392"/>
                  <a:gd name="connsiteY2" fmla="*/ 19421 h 263330"/>
                  <a:gd name="connsiteX3" fmla="*/ 38067 w 288392"/>
                  <a:gd name="connsiteY3" fmla="*/ 1093 h 263330"/>
                  <a:gd name="connsiteX4" fmla="*/ 56395 w 288392"/>
                  <a:gd name="connsiteY4" fmla="*/ 33520 h 263330"/>
                  <a:gd name="connsiteX5" fmla="*/ 52166 w 288392"/>
                  <a:gd name="connsiteY5" fmla="*/ 68767 h 263330"/>
                  <a:gd name="connsiteX6" fmla="*/ 193154 w 288392"/>
                  <a:gd name="connsiteY6" fmla="*/ 209755 h 263330"/>
                  <a:gd name="connsiteX7" fmla="*/ 250959 w 288392"/>
                  <a:gd name="connsiteY7" fmla="*/ 197066 h 263330"/>
                  <a:gd name="connsiteX8" fmla="*/ 286206 w 288392"/>
                  <a:gd name="connsiteY8" fmla="*/ 209755 h 263330"/>
                  <a:gd name="connsiteX9" fmla="*/ 273517 w 288392"/>
                  <a:gd name="connsiteY9" fmla="*/ 245002 h 263330"/>
                  <a:gd name="connsiteX10" fmla="*/ 194564 w 288392"/>
                  <a:gd name="connsiteY10" fmla="*/ 263331 h 26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392" h="263330">
                    <a:moveTo>
                      <a:pt x="194564" y="263331"/>
                    </a:moveTo>
                    <a:cubicBezTo>
                      <a:pt x="87413" y="263331"/>
                      <a:pt x="0" y="175918"/>
                      <a:pt x="0" y="68767"/>
                    </a:cubicBezTo>
                    <a:cubicBezTo>
                      <a:pt x="0" y="51848"/>
                      <a:pt x="1410" y="36340"/>
                      <a:pt x="5639" y="19421"/>
                    </a:cubicBezTo>
                    <a:cubicBezTo>
                      <a:pt x="9869" y="5322"/>
                      <a:pt x="23968" y="-3137"/>
                      <a:pt x="38067" y="1093"/>
                    </a:cubicBezTo>
                    <a:cubicBezTo>
                      <a:pt x="52166" y="5322"/>
                      <a:pt x="60625" y="19421"/>
                      <a:pt x="56395" y="33520"/>
                    </a:cubicBezTo>
                    <a:cubicBezTo>
                      <a:pt x="53575" y="44799"/>
                      <a:pt x="52166" y="57488"/>
                      <a:pt x="52166" y="68767"/>
                    </a:cubicBezTo>
                    <a:cubicBezTo>
                      <a:pt x="52166" y="146311"/>
                      <a:pt x="115610" y="209755"/>
                      <a:pt x="193154" y="209755"/>
                    </a:cubicBezTo>
                    <a:cubicBezTo>
                      <a:pt x="212892" y="209755"/>
                      <a:pt x="232631" y="205526"/>
                      <a:pt x="250959" y="197066"/>
                    </a:cubicBezTo>
                    <a:cubicBezTo>
                      <a:pt x="263648" y="191427"/>
                      <a:pt x="279157" y="197066"/>
                      <a:pt x="286206" y="209755"/>
                    </a:cubicBezTo>
                    <a:cubicBezTo>
                      <a:pt x="291846" y="222444"/>
                      <a:pt x="286206" y="237953"/>
                      <a:pt x="273517" y="245002"/>
                    </a:cubicBezTo>
                    <a:cubicBezTo>
                      <a:pt x="248139" y="257691"/>
                      <a:pt x="222761" y="263331"/>
                      <a:pt x="194564" y="263331"/>
                    </a:cubicBezTo>
                    <a:close/>
                  </a:path>
                </a:pathLst>
              </a:custGeom>
              <a:grpFill/>
              <a:ln w="14088" cap="flat">
                <a:noFill/>
                <a:prstDash val="solid"/>
                <a:miter/>
              </a:ln>
            </p:spPr>
            <p:txBody>
              <a:bodyPr rtlCol="0" anchor="ctr"/>
              <a:lstStyle/>
              <a:p>
                <a:endParaRPr lang="en-US"/>
              </a:p>
            </p:txBody>
          </p:sp>
          <p:sp>
            <p:nvSpPr>
              <p:cNvPr id="68" name="Freeform 67">
                <a:extLst>
                  <a:ext uri="{FF2B5EF4-FFF2-40B4-BE49-F238E27FC236}">
                    <a16:creationId xmlns:a16="http://schemas.microsoft.com/office/drawing/2014/main" id="{BBA1063D-10F6-B4B3-1055-D090D1A9AA7B}"/>
                  </a:ext>
                </a:extLst>
              </p:cNvPr>
              <p:cNvSpPr/>
              <p:nvPr/>
            </p:nvSpPr>
            <p:spPr>
              <a:xfrm>
                <a:off x="2995774" y="2622645"/>
                <a:ext cx="81773" cy="88822"/>
              </a:xfrm>
              <a:custGeom>
                <a:avLst/>
                <a:gdLst>
                  <a:gd name="connsiteX0" fmla="*/ 81773 w 81773"/>
                  <a:gd name="connsiteY0" fmla="*/ 88823 h 88822"/>
                  <a:gd name="connsiteX1" fmla="*/ 71904 w 81773"/>
                  <a:gd name="connsiteY1" fmla="*/ 0 h 88822"/>
                  <a:gd name="connsiteX2" fmla="*/ 0 w 81773"/>
                  <a:gd name="connsiteY2" fmla="*/ 52166 h 88822"/>
                </a:gdLst>
                <a:ahLst/>
                <a:cxnLst>
                  <a:cxn ang="0">
                    <a:pos x="connsiteX0" y="connsiteY0"/>
                  </a:cxn>
                  <a:cxn ang="0">
                    <a:pos x="connsiteX1" y="connsiteY1"/>
                  </a:cxn>
                  <a:cxn ang="0">
                    <a:pos x="connsiteX2" y="connsiteY2"/>
                  </a:cxn>
                </a:cxnLst>
                <a:rect l="l" t="t" r="r" b="b"/>
                <a:pathLst>
                  <a:path w="81773" h="88822">
                    <a:moveTo>
                      <a:pt x="81773" y="88823"/>
                    </a:moveTo>
                    <a:lnTo>
                      <a:pt x="71904" y="0"/>
                    </a:lnTo>
                    <a:lnTo>
                      <a:pt x="0" y="52166"/>
                    </a:lnTo>
                    <a:close/>
                  </a:path>
                </a:pathLst>
              </a:custGeom>
              <a:grpFill/>
              <a:ln w="14088" cap="flat">
                <a:noFill/>
                <a:prstDash val="solid"/>
                <a:miter/>
              </a:ln>
            </p:spPr>
            <p:txBody>
              <a:bodyPr rtlCol="0" anchor="ctr"/>
              <a:lstStyle/>
              <a:p>
                <a:endParaRPr lang="en-US"/>
              </a:p>
            </p:txBody>
          </p:sp>
        </p:grpSp>
        <p:grpSp>
          <p:nvGrpSpPr>
            <p:cNvPr id="69" name="Graphic 2">
              <a:extLst>
                <a:ext uri="{FF2B5EF4-FFF2-40B4-BE49-F238E27FC236}">
                  <a16:creationId xmlns:a16="http://schemas.microsoft.com/office/drawing/2014/main" id="{C09BEAD9-139F-4651-98CD-EE42527E0B0A}"/>
                </a:ext>
              </a:extLst>
            </p:cNvPr>
            <p:cNvGrpSpPr/>
            <p:nvPr/>
          </p:nvGrpSpPr>
          <p:grpSpPr>
            <a:xfrm>
              <a:off x="3112239" y="2529593"/>
              <a:ext cx="298040" cy="286206"/>
              <a:chOff x="3112239" y="2529593"/>
              <a:chExt cx="298040" cy="286206"/>
            </a:xfrm>
            <a:grpFill/>
          </p:grpSpPr>
          <p:sp>
            <p:nvSpPr>
              <p:cNvPr id="70" name="Freeform 69">
                <a:extLst>
                  <a:ext uri="{FF2B5EF4-FFF2-40B4-BE49-F238E27FC236}">
                    <a16:creationId xmlns:a16="http://schemas.microsoft.com/office/drawing/2014/main" id="{BAF1A6F4-B2EE-A444-6570-F887972A594C}"/>
                  </a:ext>
                </a:extLst>
              </p:cNvPr>
              <p:cNvSpPr/>
              <p:nvPr/>
            </p:nvSpPr>
            <p:spPr>
              <a:xfrm>
                <a:off x="3112239" y="2529593"/>
                <a:ext cx="283941" cy="252369"/>
              </a:xfrm>
              <a:custGeom>
                <a:avLst/>
                <a:gdLst>
                  <a:gd name="connsiteX0" fmla="*/ 254335 w 283941"/>
                  <a:gd name="connsiteY0" fmla="*/ 252369 h 252369"/>
                  <a:gd name="connsiteX1" fmla="*/ 248695 w 283941"/>
                  <a:gd name="connsiteY1" fmla="*/ 252369 h 252369"/>
                  <a:gd name="connsiteX2" fmla="*/ 227547 w 283941"/>
                  <a:gd name="connsiteY2" fmla="*/ 221352 h 252369"/>
                  <a:gd name="connsiteX3" fmla="*/ 230366 w 283941"/>
                  <a:gd name="connsiteY3" fmla="*/ 193154 h 252369"/>
                  <a:gd name="connsiteX4" fmla="*/ 89378 w 283941"/>
                  <a:gd name="connsiteY4" fmla="*/ 52166 h 252369"/>
                  <a:gd name="connsiteX5" fmla="*/ 35803 w 283941"/>
                  <a:gd name="connsiteY5" fmla="*/ 62035 h 252369"/>
                  <a:gd name="connsiteX6" fmla="*/ 1965 w 283941"/>
                  <a:gd name="connsiteY6" fmla="*/ 47936 h 252369"/>
                  <a:gd name="connsiteX7" fmla="*/ 16064 w 283941"/>
                  <a:gd name="connsiteY7" fmla="*/ 14099 h 252369"/>
                  <a:gd name="connsiteX8" fmla="*/ 89378 w 283941"/>
                  <a:gd name="connsiteY8" fmla="*/ 0 h 252369"/>
                  <a:gd name="connsiteX9" fmla="*/ 283942 w 283941"/>
                  <a:gd name="connsiteY9" fmla="*/ 194564 h 252369"/>
                  <a:gd name="connsiteX10" fmla="*/ 279712 w 283941"/>
                  <a:gd name="connsiteY10" fmla="*/ 232631 h 252369"/>
                  <a:gd name="connsiteX11" fmla="*/ 254335 w 283941"/>
                  <a:gd name="connsiteY11" fmla="*/ 252369 h 25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3941" h="252369">
                    <a:moveTo>
                      <a:pt x="254335" y="252369"/>
                    </a:moveTo>
                    <a:cubicBezTo>
                      <a:pt x="252925" y="252369"/>
                      <a:pt x="251515" y="252369"/>
                      <a:pt x="248695" y="252369"/>
                    </a:cubicBezTo>
                    <a:cubicBezTo>
                      <a:pt x="234596" y="249549"/>
                      <a:pt x="224727" y="235450"/>
                      <a:pt x="227547" y="221352"/>
                    </a:cubicBezTo>
                    <a:cubicBezTo>
                      <a:pt x="228957" y="212892"/>
                      <a:pt x="230366" y="203023"/>
                      <a:pt x="230366" y="193154"/>
                    </a:cubicBezTo>
                    <a:cubicBezTo>
                      <a:pt x="230366" y="115610"/>
                      <a:pt x="166922" y="52166"/>
                      <a:pt x="89378" y="52166"/>
                    </a:cubicBezTo>
                    <a:cubicBezTo>
                      <a:pt x="71050" y="52166"/>
                      <a:pt x="52721" y="54985"/>
                      <a:pt x="35803" y="62035"/>
                    </a:cubicBezTo>
                    <a:cubicBezTo>
                      <a:pt x="21704" y="67674"/>
                      <a:pt x="7605" y="60625"/>
                      <a:pt x="1965" y="47936"/>
                    </a:cubicBezTo>
                    <a:cubicBezTo>
                      <a:pt x="-3674" y="33837"/>
                      <a:pt x="3375" y="19738"/>
                      <a:pt x="16064" y="14099"/>
                    </a:cubicBezTo>
                    <a:cubicBezTo>
                      <a:pt x="40032" y="4230"/>
                      <a:pt x="64000" y="0"/>
                      <a:pt x="89378" y="0"/>
                    </a:cubicBezTo>
                    <a:cubicBezTo>
                      <a:pt x="196529" y="0"/>
                      <a:pt x="283942" y="87413"/>
                      <a:pt x="283942" y="194564"/>
                    </a:cubicBezTo>
                    <a:cubicBezTo>
                      <a:pt x="283942" y="207253"/>
                      <a:pt x="282532" y="219942"/>
                      <a:pt x="279712" y="232631"/>
                    </a:cubicBezTo>
                    <a:cubicBezTo>
                      <a:pt x="276893" y="243910"/>
                      <a:pt x="265613" y="252369"/>
                      <a:pt x="254335" y="252369"/>
                    </a:cubicBezTo>
                    <a:close/>
                  </a:path>
                </a:pathLst>
              </a:custGeom>
              <a:grpFill/>
              <a:ln w="14088"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C2A98E7-4BC0-75F2-3066-35D93AB374E7}"/>
                  </a:ext>
                </a:extLst>
              </p:cNvPr>
              <p:cNvSpPr/>
              <p:nvPr/>
            </p:nvSpPr>
            <p:spPr>
              <a:xfrm>
                <a:off x="3327097" y="2726977"/>
                <a:ext cx="83183" cy="88822"/>
              </a:xfrm>
              <a:custGeom>
                <a:avLst/>
                <a:gdLst>
                  <a:gd name="connsiteX0" fmla="*/ 0 w 83183"/>
                  <a:gd name="connsiteY0" fmla="*/ 0 h 88822"/>
                  <a:gd name="connsiteX1" fmla="*/ 14099 w 83183"/>
                  <a:gd name="connsiteY1" fmla="*/ 88823 h 88822"/>
                  <a:gd name="connsiteX2" fmla="*/ 83183 w 83183"/>
                  <a:gd name="connsiteY2" fmla="*/ 31017 h 88822"/>
                </a:gdLst>
                <a:ahLst/>
                <a:cxnLst>
                  <a:cxn ang="0">
                    <a:pos x="connsiteX0" y="connsiteY0"/>
                  </a:cxn>
                  <a:cxn ang="0">
                    <a:pos x="connsiteX1" y="connsiteY1"/>
                  </a:cxn>
                  <a:cxn ang="0">
                    <a:pos x="connsiteX2" y="connsiteY2"/>
                  </a:cxn>
                </a:cxnLst>
                <a:rect l="l" t="t" r="r" b="b"/>
                <a:pathLst>
                  <a:path w="83183" h="88822">
                    <a:moveTo>
                      <a:pt x="0" y="0"/>
                    </a:moveTo>
                    <a:lnTo>
                      <a:pt x="14099" y="88823"/>
                    </a:lnTo>
                    <a:lnTo>
                      <a:pt x="83183" y="31017"/>
                    </a:lnTo>
                    <a:close/>
                  </a:path>
                </a:pathLst>
              </a:custGeom>
              <a:grpFill/>
              <a:ln w="14088" cap="flat">
                <a:noFill/>
                <a:prstDash val="solid"/>
                <a:miter/>
              </a:ln>
            </p:spPr>
            <p:txBody>
              <a:bodyPr rtlCol="0" anchor="ctr"/>
              <a:lstStyle/>
              <a:p>
                <a:endParaRPr lang="en-US"/>
              </a:p>
            </p:txBody>
          </p:sp>
        </p:grpSp>
      </p:grpSp>
      <p:sp>
        <p:nvSpPr>
          <p:cNvPr id="4" name="Rectangle 3">
            <a:extLst>
              <a:ext uri="{FF2B5EF4-FFF2-40B4-BE49-F238E27FC236}">
                <a16:creationId xmlns:a16="http://schemas.microsoft.com/office/drawing/2014/main" id="{2BEDCB36-64A5-154D-5447-559B8036F0A4}"/>
              </a:ext>
            </a:extLst>
          </p:cNvPr>
          <p:cNvSpPr/>
          <p:nvPr/>
        </p:nvSpPr>
        <p:spPr>
          <a:xfrm>
            <a:off x="362113" y="2525364"/>
            <a:ext cx="1861183" cy="830997"/>
          </a:xfrm>
          <a:prstGeom prst="rect">
            <a:avLst/>
          </a:prstGeom>
        </p:spPr>
        <p:txBody>
          <a:bodyPr wrap="square">
            <a:spAutoFit/>
          </a:bodyPr>
          <a:lstStyle/>
          <a:p>
            <a:r>
              <a:rPr lang="en-US" sz="1200" dirty="0">
                <a:solidFill>
                  <a:srgbClr val="000000"/>
                </a:solidFill>
                <a:latin typeface="Century Gothic" panose="020B0502020202020204" pitchFamily="34" charset="0"/>
              </a:rPr>
              <a:t>Lorem Ipsum is simply dummy text of the printing and typesetting industry. </a:t>
            </a:r>
            <a:endParaRPr lang="en-US" sz="1200" dirty="0">
              <a:latin typeface="Century Gothic" panose="020B0502020202020204" pitchFamily="34" charset="0"/>
            </a:endParaRPr>
          </a:p>
        </p:txBody>
      </p:sp>
      <p:sp>
        <p:nvSpPr>
          <p:cNvPr id="5" name="Rectangle 4">
            <a:extLst>
              <a:ext uri="{FF2B5EF4-FFF2-40B4-BE49-F238E27FC236}">
                <a16:creationId xmlns:a16="http://schemas.microsoft.com/office/drawing/2014/main" id="{D12059BC-A512-AE92-3BB0-676E6AB560C0}"/>
              </a:ext>
            </a:extLst>
          </p:cNvPr>
          <p:cNvSpPr/>
          <p:nvPr/>
        </p:nvSpPr>
        <p:spPr>
          <a:xfrm>
            <a:off x="2265365" y="4850596"/>
            <a:ext cx="1861183" cy="830997"/>
          </a:xfrm>
          <a:prstGeom prst="rect">
            <a:avLst/>
          </a:prstGeom>
        </p:spPr>
        <p:txBody>
          <a:bodyPr wrap="square">
            <a:spAutoFit/>
          </a:bodyPr>
          <a:lstStyle/>
          <a:p>
            <a:r>
              <a:rPr lang="en-US" sz="1200" dirty="0">
                <a:solidFill>
                  <a:srgbClr val="000000"/>
                </a:solidFill>
                <a:latin typeface="Century Gothic" panose="020B0502020202020204" pitchFamily="34" charset="0"/>
              </a:rPr>
              <a:t>Lorem Ipsum is simply dummy text of the printing and typesetting industry. </a:t>
            </a:r>
          </a:p>
        </p:txBody>
      </p:sp>
      <p:sp>
        <p:nvSpPr>
          <p:cNvPr id="6" name="Rectangle 5">
            <a:extLst>
              <a:ext uri="{FF2B5EF4-FFF2-40B4-BE49-F238E27FC236}">
                <a16:creationId xmlns:a16="http://schemas.microsoft.com/office/drawing/2014/main" id="{B4490D89-976A-FE63-D2DF-DBE71A3A803D}"/>
              </a:ext>
            </a:extLst>
          </p:cNvPr>
          <p:cNvSpPr/>
          <p:nvPr/>
        </p:nvSpPr>
        <p:spPr>
          <a:xfrm>
            <a:off x="362113" y="2196232"/>
            <a:ext cx="1191672" cy="307777"/>
          </a:xfrm>
          <a:prstGeom prst="rect">
            <a:avLst/>
          </a:prstGeom>
        </p:spPr>
        <p:txBody>
          <a:bodyPr wrap="none">
            <a:spAutoFit/>
          </a:bodyPr>
          <a:lstStyle/>
          <a:p>
            <a:pPr algn="ctr"/>
            <a:r>
              <a:rPr lang="en-US" sz="1400" b="1" dirty="0">
                <a:solidFill>
                  <a:srgbClr val="FFA826"/>
                </a:solidFill>
              </a:rPr>
              <a:t>Lorem Ipsum</a:t>
            </a:r>
            <a:r>
              <a:rPr lang="en-US" sz="1400" dirty="0">
                <a:solidFill>
                  <a:srgbClr val="FFA826"/>
                </a:solidFill>
              </a:rPr>
              <a:t> </a:t>
            </a:r>
          </a:p>
        </p:txBody>
      </p:sp>
      <p:sp>
        <p:nvSpPr>
          <p:cNvPr id="7" name="Rectangle 6">
            <a:extLst>
              <a:ext uri="{FF2B5EF4-FFF2-40B4-BE49-F238E27FC236}">
                <a16:creationId xmlns:a16="http://schemas.microsoft.com/office/drawing/2014/main" id="{2CAE9E86-7845-AB5F-867F-5003310EF55E}"/>
              </a:ext>
            </a:extLst>
          </p:cNvPr>
          <p:cNvSpPr/>
          <p:nvPr/>
        </p:nvSpPr>
        <p:spPr>
          <a:xfrm>
            <a:off x="2265365" y="4530217"/>
            <a:ext cx="1191672" cy="307777"/>
          </a:xfrm>
          <a:prstGeom prst="rect">
            <a:avLst/>
          </a:prstGeom>
        </p:spPr>
        <p:txBody>
          <a:bodyPr wrap="none">
            <a:spAutoFit/>
          </a:bodyPr>
          <a:lstStyle/>
          <a:p>
            <a:pPr algn="ctr"/>
            <a:r>
              <a:rPr lang="en-US" sz="1400" b="1" dirty="0">
                <a:solidFill>
                  <a:srgbClr val="FF8026"/>
                </a:solidFill>
              </a:rPr>
              <a:t>Lorem Ipsum</a:t>
            </a:r>
            <a:r>
              <a:rPr lang="en-US" sz="1400" dirty="0">
                <a:solidFill>
                  <a:srgbClr val="FF8026"/>
                </a:solidFill>
              </a:rPr>
              <a:t> </a:t>
            </a:r>
          </a:p>
        </p:txBody>
      </p:sp>
      <p:sp>
        <p:nvSpPr>
          <p:cNvPr id="8" name="Rectangle 7">
            <a:extLst>
              <a:ext uri="{FF2B5EF4-FFF2-40B4-BE49-F238E27FC236}">
                <a16:creationId xmlns:a16="http://schemas.microsoft.com/office/drawing/2014/main" id="{2E422CFE-1860-6F50-7E0B-069E761C2863}"/>
              </a:ext>
            </a:extLst>
          </p:cNvPr>
          <p:cNvSpPr/>
          <p:nvPr/>
        </p:nvSpPr>
        <p:spPr>
          <a:xfrm>
            <a:off x="4236355" y="2196233"/>
            <a:ext cx="1191672" cy="307777"/>
          </a:xfrm>
          <a:prstGeom prst="rect">
            <a:avLst/>
          </a:prstGeom>
        </p:spPr>
        <p:txBody>
          <a:bodyPr wrap="none">
            <a:spAutoFit/>
          </a:bodyPr>
          <a:lstStyle/>
          <a:p>
            <a:pPr algn="ctr"/>
            <a:r>
              <a:rPr lang="en-US" sz="1400" b="1" dirty="0">
                <a:solidFill>
                  <a:srgbClr val="F26363"/>
                </a:solidFill>
              </a:rPr>
              <a:t>Lorem Ipsum</a:t>
            </a:r>
            <a:r>
              <a:rPr lang="en-US" sz="1400" dirty="0">
                <a:solidFill>
                  <a:srgbClr val="F26363"/>
                </a:solidFill>
              </a:rPr>
              <a:t> </a:t>
            </a:r>
          </a:p>
        </p:txBody>
      </p:sp>
      <p:sp>
        <p:nvSpPr>
          <p:cNvPr id="9" name="Rectangle 8">
            <a:extLst>
              <a:ext uri="{FF2B5EF4-FFF2-40B4-BE49-F238E27FC236}">
                <a16:creationId xmlns:a16="http://schemas.microsoft.com/office/drawing/2014/main" id="{FA346A4C-885F-A458-D829-2B17FABFA2CA}"/>
              </a:ext>
            </a:extLst>
          </p:cNvPr>
          <p:cNvSpPr/>
          <p:nvPr/>
        </p:nvSpPr>
        <p:spPr>
          <a:xfrm>
            <a:off x="7986726" y="2156257"/>
            <a:ext cx="1191672" cy="307777"/>
          </a:xfrm>
          <a:prstGeom prst="rect">
            <a:avLst/>
          </a:prstGeom>
        </p:spPr>
        <p:txBody>
          <a:bodyPr wrap="none">
            <a:spAutoFit/>
          </a:bodyPr>
          <a:lstStyle/>
          <a:p>
            <a:pPr algn="ctr"/>
            <a:r>
              <a:rPr lang="en-US" sz="1400" b="1" dirty="0">
                <a:solidFill>
                  <a:srgbClr val="419CCC"/>
                </a:solidFill>
              </a:rPr>
              <a:t>Lorem Ipsum</a:t>
            </a:r>
            <a:r>
              <a:rPr lang="en-US" sz="1400" dirty="0">
                <a:solidFill>
                  <a:srgbClr val="419CCC"/>
                </a:solidFill>
              </a:rPr>
              <a:t> </a:t>
            </a:r>
          </a:p>
        </p:txBody>
      </p:sp>
      <p:sp>
        <p:nvSpPr>
          <p:cNvPr id="10" name="Rectangle 9">
            <a:extLst>
              <a:ext uri="{FF2B5EF4-FFF2-40B4-BE49-F238E27FC236}">
                <a16:creationId xmlns:a16="http://schemas.microsoft.com/office/drawing/2014/main" id="{C48435A7-8F80-A356-8E39-D14DE2B10A1C}"/>
              </a:ext>
            </a:extLst>
          </p:cNvPr>
          <p:cNvSpPr/>
          <p:nvPr/>
        </p:nvSpPr>
        <p:spPr>
          <a:xfrm>
            <a:off x="6114829" y="4530217"/>
            <a:ext cx="1191672" cy="307777"/>
          </a:xfrm>
          <a:prstGeom prst="rect">
            <a:avLst/>
          </a:prstGeom>
        </p:spPr>
        <p:txBody>
          <a:bodyPr wrap="none">
            <a:spAutoFit/>
          </a:bodyPr>
          <a:lstStyle/>
          <a:p>
            <a:pPr algn="ctr"/>
            <a:r>
              <a:rPr lang="en-US" sz="1400" b="1" dirty="0">
                <a:solidFill>
                  <a:srgbClr val="7DD1CE"/>
                </a:solidFill>
              </a:rPr>
              <a:t>Lorem Ipsum</a:t>
            </a:r>
            <a:r>
              <a:rPr lang="en-US" sz="1400" dirty="0">
                <a:solidFill>
                  <a:srgbClr val="7DD1CE"/>
                </a:solidFill>
              </a:rPr>
              <a:t> </a:t>
            </a:r>
          </a:p>
        </p:txBody>
      </p:sp>
      <p:sp>
        <p:nvSpPr>
          <p:cNvPr id="11" name="Rectangle 10">
            <a:extLst>
              <a:ext uri="{FF2B5EF4-FFF2-40B4-BE49-F238E27FC236}">
                <a16:creationId xmlns:a16="http://schemas.microsoft.com/office/drawing/2014/main" id="{B38A4456-8217-3B0D-8462-EB8199ABCF86}"/>
              </a:ext>
            </a:extLst>
          </p:cNvPr>
          <p:cNvSpPr/>
          <p:nvPr/>
        </p:nvSpPr>
        <p:spPr>
          <a:xfrm>
            <a:off x="10061697" y="4530217"/>
            <a:ext cx="1191672" cy="307777"/>
          </a:xfrm>
          <a:prstGeom prst="rect">
            <a:avLst/>
          </a:prstGeom>
        </p:spPr>
        <p:txBody>
          <a:bodyPr wrap="none">
            <a:spAutoFit/>
          </a:bodyPr>
          <a:lstStyle/>
          <a:p>
            <a:pPr algn="ctr"/>
            <a:r>
              <a:rPr lang="en-US" sz="1400" b="1" dirty="0">
                <a:solidFill>
                  <a:srgbClr val="385085"/>
                </a:solidFill>
              </a:rPr>
              <a:t>Lorem Ipsum</a:t>
            </a:r>
            <a:r>
              <a:rPr lang="en-US" sz="1400" dirty="0">
                <a:solidFill>
                  <a:srgbClr val="385085"/>
                </a:solidFill>
              </a:rPr>
              <a:t> </a:t>
            </a:r>
          </a:p>
        </p:txBody>
      </p:sp>
      <p:sp>
        <p:nvSpPr>
          <p:cNvPr id="12" name="Rectangle 11">
            <a:extLst>
              <a:ext uri="{FF2B5EF4-FFF2-40B4-BE49-F238E27FC236}">
                <a16:creationId xmlns:a16="http://schemas.microsoft.com/office/drawing/2014/main" id="{B3FADE13-8E2E-74B6-7479-BD5B803B4418}"/>
              </a:ext>
            </a:extLst>
          </p:cNvPr>
          <p:cNvSpPr/>
          <p:nvPr/>
        </p:nvSpPr>
        <p:spPr>
          <a:xfrm>
            <a:off x="6134125" y="4850596"/>
            <a:ext cx="1861183" cy="830997"/>
          </a:xfrm>
          <a:prstGeom prst="rect">
            <a:avLst/>
          </a:prstGeom>
        </p:spPr>
        <p:txBody>
          <a:bodyPr wrap="square">
            <a:spAutoFit/>
          </a:bodyPr>
          <a:lstStyle/>
          <a:p>
            <a:r>
              <a:rPr lang="en-US" sz="1200" dirty="0">
                <a:solidFill>
                  <a:srgbClr val="000000"/>
                </a:solidFill>
                <a:latin typeface="Century Gothic" panose="020B0502020202020204" pitchFamily="34" charset="0"/>
              </a:rPr>
              <a:t>Lorem Ipsum is simply dummy text of the printing and typesetting industry. </a:t>
            </a:r>
          </a:p>
        </p:txBody>
      </p:sp>
      <p:sp>
        <p:nvSpPr>
          <p:cNvPr id="13" name="Rectangle 12">
            <a:extLst>
              <a:ext uri="{FF2B5EF4-FFF2-40B4-BE49-F238E27FC236}">
                <a16:creationId xmlns:a16="http://schemas.microsoft.com/office/drawing/2014/main" id="{D9FD628D-824F-DF3A-4FD8-1C96977BD871}"/>
              </a:ext>
            </a:extLst>
          </p:cNvPr>
          <p:cNvSpPr/>
          <p:nvPr/>
        </p:nvSpPr>
        <p:spPr>
          <a:xfrm>
            <a:off x="10102092" y="4850596"/>
            <a:ext cx="1861183" cy="830997"/>
          </a:xfrm>
          <a:prstGeom prst="rect">
            <a:avLst/>
          </a:prstGeom>
        </p:spPr>
        <p:txBody>
          <a:bodyPr wrap="square">
            <a:spAutoFit/>
          </a:bodyPr>
          <a:lstStyle/>
          <a:p>
            <a:r>
              <a:rPr lang="en-US" sz="1200" dirty="0">
                <a:solidFill>
                  <a:srgbClr val="000000"/>
                </a:solidFill>
                <a:latin typeface="Century Gothic" panose="020B0502020202020204" pitchFamily="34" charset="0"/>
              </a:rPr>
              <a:t>Lorem Ipsum is simply dummy text of the printing and typesetting industry. </a:t>
            </a:r>
          </a:p>
        </p:txBody>
      </p:sp>
      <p:sp>
        <p:nvSpPr>
          <p:cNvPr id="14" name="Rectangle 13">
            <a:extLst>
              <a:ext uri="{FF2B5EF4-FFF2-40B4-BE49-F238E27FC236}">
                <a16:creationId xmlns:a16="http://schemas.microsoft.com/office/drawing/2014/main" id="{48581740-8953-C914-DF28-B72925C3CA48}"/>
              </a:ext>
            </a:extLst>
          </p:cNvPr>
          <p:cNvSpPr/>
          <p:nvPr/>
        </p:nvSpPr>
        <p:spPr>
          <a:xfrm>
            <a:off x="4236355" y="2525364"/>
            <a:ext cx="1861183" cy="830997"/>
          </a:xfrm>
          <a:prstGeom prst="rect">
            <a:avLst/>
          </a:prstGeom>
        </p:spPr>
        <p:txBody>
          <a:bodyPr wrap="square">
            <a:spAutoFit/>
          </a:bodyPr>
          <a:lstStyle/>
          <a:p>
            <a:r>
              <a:rPr lang="en-US" sz="1200" dirty="0">
                <a:solidFill>
                  <a:srgbClr val="000000"/>
                </a:solidFill>
                <a:latin typeface="Century Gothic" panose="020B0502020202020204" pitchFamily="34" charset="0"/>
              </a:rPr>
              <a:t>Lorem Ipsum is simply dummy text of the printing and typesetting industry. </a:t>
            </a:r>
            <a:endParaRPr lang="en-US" sz="1200" dirty="0">
              <a:latin typeface="Century Gothic" panose="020B0502020202020204" pitchFamily="34" charset="0"/>
            </a:endParaRPr>
          </a:p>
        </p:txBody>
      </p:sp>
      <p:sp>
        <p:nvSpPr>
          <p:cNvPr id="15" name="Rectangle 14">
            <a:extLst>
              <a:ext uri="{FF2B5EF4-FFF2-40B4-BE49-F238E27FC236}">
                <a16:creationId xmlns:a16="http://schemas.microsoft.com/office/drawing/2014/main" id="{99F3B5DB-5CF4-0FF3-84C4-F87CA1C48872}"/>
              </a:ext>
            </a:extLst>
          </p:cNvPr>
          <p:cNvSpPr/>
          <p:nvPr/>
        </p:nvSpPr>
        <p:spPr>
          <a:xfrm>
            <a:off x="7986726" y="2525364"/>
            <a:ext cx="1861183" cy="830997"/>
          </a:xfrm>
          <a:prstGeom prst="rect">
            <a:avLst/>
          </a:prstGeom>
        </p:spPr>
        <p:txBody>
          <a:bodyPr wrap="square">
            <a:spAutoFit/>
          </a:bodyPr>
          <a:lstStyle/>
          <a:p>
            <a:r>
              <a:rPr lang="en-US" sz="1200" dirty="0">
                <a:solidFill>
                  <a:srgbClr val="000000"/>
                </a:solidFill>
                <a:latin typeface="Century Gothic" panose="020B0502020202020204" pitchFamily="34" charset="0"/>
              </a:rPr>
              <a:t>Lorem Ipsum is simply dummy text of the printing and typesetting industry. </a:t>
            </a:r>
            <a:endParaRPr lang="en-US" sz="1200" dirty="0">
              <a:latin typeface="Century Gothic" panose="020B0502020202020204" pitchFamily="34" charset="0"/>
            </a:endParaRPr>
          </a:p>
        </p:txBody>
      </p:sp>
    </p:spTree>
    <p:extLst>
      <p:ext uri="{BB962C8B-B14F-4D97-AF65-F5344CB8AC3E}">
        <p14:creationId xmlns:p14="http://schemas.microsoft.com/office/powerpoint/2010/main" val="201529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6" name="TextBox 15">
            <a:extLst>
              <a:ext uri="{FF2B5EF4-FFF2-40B4-BE49-F238E27FC236}">
                <a16:creationId xmlns:a16="http://schemas.microsoft.com/office/drawing/2014/main" id="{CBF3D380-D77D-3473-AA46-5BBBEF6BF08E}"/>
              </a:ext>
            </a:extLst>
          </p:cNvPr>
          <p:cNvSpPr txBox="1"/>
          <p:nvPr/>
        </p:nvSpPr>
        <p:spPr>
          <a:xfrm>
            <a:off x="315326" y="5068007"/>
            <a:ext cx="2482347" cy="554383"/>
          </a:xfrm>
          <a:prstGeom prst="rect">
            <a:avLst/>
          </a:prstGeom>
          <a:noFill/>
        </p:spPr>
        <p:txBody>
          <a:bodyPr wrap="square" rtlCol="0">
            <a:spAutoFit/>
          </a:bodyPr>
          <a:lstStyle/>
          <a:p>
            <a:pPr>
              <a:lnSpc>
                <a:spcPct val="110000"/>
              </a:lnSpc>
            </a:pPr>
            <a:r>
              <a:rPr lang="en-US" sz="1400" dirty="0"/>
              <a:t>Sed perspiciatis unde omnis iste natus voluptatem fringilla.</a:t>
            </a:r>
          </a:p>
        </p:txBody>
      </p:sp>
      <p:sp>
        <p:nvSpPr>
          <p:cNvPr id="17" name="TextBox 16">
            <a:extLst>
              <a:ext uri="{FF2B5EF4-FFF2-40B4-BE49-F238E27FC236}">
                <a16:creationId xmlns:a16="http://schemas.microsoft.com/office/drawing/2014/main" id="{3250557A-6D6E-6100-3F05-7713F4993520}"/>
              </a:ext>
            </a:extLst>
          </p:cNvPr>
          <p:cNvSpPr txBox="1"/>
          <p:nvPr/>
        </p:nvSpPr>
        <p:spPr>
          <a:xfrm>
            <a:off x="3799422" y="5149514"/>
            <a:ext cx="1484561" cy="345185"/>
          </a:xfrm>
          <a:prstGeom prst="rect">
            <a:avLst/>
          </a:prstGeom>
          <a:noFill/>
        </p:spPr>
        <p:txBody>
          <a:bodyPr wrap="none" rtlCol="0">
            <a:spAutoFit/>
          </a:bodyPr>
          <a:lstStyle/>
          <a:p>
            <a:pPr algn="ctr"/>
            <a:r>
              <a:rPr lang="en-US" sz="1600" dirty="0">
                <a:solidFill>
                  <a:schemeClr val="bg1"/>
                </a:solidFill>
                <a:latin typeface="+mj-lt"/>
              </a:rPr>
              <a:t>Insert title here</a:t>
            </a:r>
          </a:p>
        </p:txBody>
      </p:sp>
      <p:sp>
        <p:nvSpPr>
          <p:cNvPr id="19" name="TextBox 18">
            <a:extLst>
              <a:ext uri="{FF2B5EF4-FFF2-40B4-BE49-F238E27FC236}">
                <a16:creationId xmlns:a16="http://schemas.microsoft.com/office/drawing/2014/main" id="{01469B12-763B-BC1A-1DB8-8E1EA1083DD9}"/>
              </a:ext>
            </a:extLst>
          </p:cNvPr>
          <p:cNvSpPr txBox="1"/>
          <p:nvPr/>
        </p:nvSpPr>
        <p:spPr>
          <a:xfrm>
            <a:off x="6622999" y="5149514"/>
            <a:ext cx="1484561" cy="345185"/>
          </a:xfrm>
          <a:prstGeom prst="rect">
            <a:avLst/>
          </a:prstGeom>
          <a:noFill/>
        </p:spPr>
        <p:txBody>
          <a:bodyPr wrap="none" rtlCol="0">
            <a:spAutoFit/>
          </a:bodyPr>
          <a:lstStyle/>
          <a:p>
            <a:pPr algn="ctr"/>
            <a:r>
              <a:rPr lang="en-US" sz="1600" dirty="0">
                <a:solidFill>
                  <a:schemeClr val="bg1"/>
                </a:solidFill>
                <a:latin typeface="+mj-lt"/>
              </a:rPr>
              <a:t>Insert title here</a:t>
            </a:r>
          </a:p>
        </p:txBody>
      </p:sp>
      <p:sp>
        <p:nvSpPr>
          <p:cNvPr id="21" name="TextBox 20">
            <a:extLst>
              <a:ext uri="{FF2B5EF4-FFF2-40B4-BE49-F238E27FC236}">
                <a16:creationId xmlns:a16="http://schemas.microsoft.com/office/drawing/2014/main" id="{69B434E0-A9FA-6750-25BA-6379B9F2FDC7}"/>
              </a:ext>
            </a:extLst>
          </p:cNvPr>
          <p:cNvSpPr txBox="1"/>
          <p:nvPr/>
        </p:nvSpPr>
        <p:spPr>
          <a:xfrm>
            <a:off x="9480950" y="5149514"/>
            <a:ext cx="1484561" cy="345185"/>
          </a:xfrm>
          <a:prstGeom prst="rect">
            <a:avLst/>
          </a:prstGeom>
          <a:noFill/>
        </p:spPr>
        <p:txBody>
          <a:bodyPr wrap="none" rtlCol="0">
            <a:spAutoFit/>
          </a:bodyPr>
          <a:lstStyle/>
          <a:p>
            <a:pPr algn="ctr"/>
            <a:r>
              <a:rPr lang="en-US" sz="1600" dirty="0">
                <a:solidFill>
                  <a:schemeClr val="bg1"/>
                </a:solidFill>
                <a:latin typeface="+mj-lt"/>
              </a:rPr>
              <a:t>Insert title here</a:t>
            </a:r>
          </a:p>
        </p:txBody>
      </p:sp>
      <p:grpSp>
        <p:nvGrpSpPr>
          <p:cNvPr id="31" name="Group 30">
            <a:extLst>
              <a:ext uri="{FF2B5EF4-FFF2-40B4-BE49-F238E27FC236}">
                <a16:creationId xmlns:a16="http://schemas.microsoft.com/office/drawing/2014/main" id="{95AF7CF8-5C65-BBBC-F749-D99F569ECBE6}"/>
              </a:ext>
            </a:extLst>
          </p:cNvPr>
          <p:cNvGrpSpPr/>
          <p:nvPr/>
        </p:nvGrpSpPr>
        <p:grpSpPr>
          <a:xfrm>
            <a:off x="157320" y="2609378"/>
            <a:ext cx="11864791" cy="1639244"/>
            <a:chOff x="152987" y="2620540"/>
            <a:chExt cx="11703209" cy="1616920"/>
          </a:xfrm>
        </p:grpSpPr>
        <p:sp>
          <p:nvSpPr>
            <p:cNvPr id="3" name="Chevron 2">
              <a:extLst>
                <a:ext uri="{FF2B5EF4-FFF2-40B4-BE49-F238E27FC236}">
                  <a16:creationId xmlns:a16="http://schemas.microsoft.com/office/drawing/2014/main" id="{440F8C15-1941-2591-48C7-841AFA7A3402}"/>
                </a:ext>
              </a:extLst>
            </p:cNvPr>
            <p:cNvSpPr/>
            <p:nvPr/>
          </p:nvSpPr>
          <p:spPr>
            <a:xfrm>
              <a:off x="8590506" y="2620540"/>
              <a:ext cx="3265690" cy="1616920"/>
            </a:xfrm>
            <a:prstGeom prst="chevron">
              <a:avLst>
                <a:gd name="adj" fmla="val 20758"/>
              </a:avLst>
            </a:prstGeom>
            <a:solidFill>
              <a:srgbClr val="7DD1CE"/>
            </a:solidFill>
            <a:ln w="107950">
              <a:solidFill>
                <a:schemeClr val="bg1"/>
              </a:solidFill>
            </a:ln>
            <a:effectLst>
              <a:outerShdw blurRad="50800" dist="381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horz" lIns="182901" tIns="0" rIns="0" bIns="0" rtlCol="0" anchor="ctr" anchorCtr="0"/>
            <a:lstStyle/>
            <a:p>
              <a:pPr lvl="0" algn="ctr"/>
              <a:endParaRPr lang="en-US" sz="1200" dirty="0">
                <a:solidFill>
                  <a:srgbClr val="FFFFFF"/>
                </a:solidFill>
              </a:endParaRPr>
            </a:p>
          </p:txBody>
        </p:sp>
        <p:sp>
          <p:nvSpPr>
            <p:cNvPr id="5" name="Chevron 4">
              <a:extLst>
                <a:ext uri="{FF2B5EF4-FFF2-40B4-BE49-F238E27FC236}">
                  <a16:creationId xmlns:a16="http://schemas.microsoft.com/office/drawing/2014/main" id="{81BDFC12-C4DB-0A51-BD86-9A5416919A3E}"/>
                </a:ext>
              </a:extLst>
            </p:cNvPr>
            <p:cNvSpPr/>
            <p:nvPr/>
          </p:nvSpPr>
          <p:spPr>
            <a:xfrm>
              <a:off x="5732555" y="2620540"/>
              <a:ext cx="3265690" cy="1616920"/>
            </a:xfrm>
            <a:prstGeom prst="chevron">
              <a:avLst>
                <a:gd name="adj" fmla="val 20758"/>
              </a:avLst>
            </a:prstGeom>
            <a:solidFill>
              <a:srgbClr val="FFCE63"/>
            </a:solidFill>
            <a:ln w="107950">
              <a:solidFill>
                <a:schemeClr val="bg1"/>
              </a:solidFill>
            </a:ln>
            <a:effectLst>
              <a:outerShdw blurRad="50800" dist="381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horz" lIns="182901" tIns="0" rIns="0" bIns="0" rtlCol="0" anchor="ctr" anchorCtr="0"/>
            <a:lstStyle/>
            <a:p>
              <a:pPr lvl="0" algn="ctr"/>
              <a:endParaRPr lang="en-US" sz="1200" dirty="0">
                <a:solidFill>
                  <a:srgbClr val="FFFFFF"/>
                </a:solidFill>
              </a:endParaRPr>
            </a:p>
          </p:txBody>
        </p:sp>
        <p:sp>
          <p:nvSpPr>
            <p:cNvPr id="7" name="Chevron 6">
              <a:extLst>
                <a:ext uri="{FF2B5EF4-FFF2-40B4-BE49-F238E27FC236}">
                  <a16:creationId xmlns:a16="http://schemas.microsoft.com/office/drawing/2014/main" id="{3CFC74DE-B1DA-1364-342A-0ED978AFD35A}"/>
                </a:ext>
              </a:extLst>
            </p:cNvPr>
            <p:cNvSpPr/>
            <p:nvPr/>
          </p:nvSpPr>
          <p:spPr>
            <a:xfrm>
              <a:off x="2907190" y="2620540"/>
              <a:ext cx="3265690" cy="1616920"/>
            </a:xfrm>
            <a:prstGeom prst="chevron">
              <a:avLst>
                <a:gd name="adj" fmla="val 20758"/>
              </a:avLst>
            </a:prstGeom>
            <a:solidFill>
              <a:srgbClr val="A8436F"/>
            </a:solidFill>
            <a:ln w="107950">
              <a:solidFill>
                <a:schemeClr val="bg1"/>
              </a:solidFill>
            </a:ln>
            <a:effectLst>
              <a:outerShdw blurRad="50800" dist="381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horz" lIns="182901" tIns="0" rIns="0" bIns="0" rtlCol="0" anchor="ctr" anchorCtr="0"/>
            <a:lstStyle/>
            <a:p>
              <a:pPr lvl="0" algn="ctr"/>
              <a:endParaRPr lang="en-US" sz="1200" dirty="0">
                <a:solidFill>
                  <a:srgbClr val="FFFFFF"/>
                </a:solidFill>
              </a:endParaRPr>
            </a:p>
          </p:txBody>
        </p:sp>
        <p:sp>
          <p:nvSpPr>
            <p:cNvPr id="9" name="Pentagon 8">
              <a:extLst>
                <a:ext uri="{FF2B5EF4-FFF2-40B4-BE49-F238E27FC236}">
                  <a16:creationId xmlns:a16="http://schemas.microsoft.com/office/drawing/2014/main" id="{FAF427E4-A1C5-D62C-7279-9A2777B69B2A}"/>
                </a:ext>
              </a:extLst>
            </p:cNvPr>
            <p:cNvSpPr/>
            <p:nvPr/>
          </p:nvSpPr>
          <p:spPr>
            <a:xfrm>
              <a:off x="152987" y="2620540"/>
              <a:ext cx="3155730" cy="1616920"/>
            </a:xfrm>
            <a:prstGeom prst="homePlate">
              <a:avLst>
                <a:gd name="adj" fmla="val 20699"/>
              </a:avLst>
            </a:prstGeom>
            <a:solidFill>
              <a:srgbClr val="F26363"/>
            </a:solidFill>
            <a:ln w="107950">
              <a:solidFill>
                <a:schemeClr val="bg1"/>
              </a:solidFill>
            </a:ln>
            <a:effectLst>
              <a:outerShdw blurRad="50800" dist="381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lvl="0" algn="ctr"/>
              <a:endParaRPr lang="en-US" sz="1200" dirty="0">
                <a:solidFill>
                  <a:srgbClr val="FFFFFF"/>
                </a:solidFill>
              </a:endParaRPr>
            </a:p>
          </p:txBody>
        </p:sp>
        <p:sp>
          <p:nvSpPr>
            <p:cNvPr id="27" name="TextBox 26">
              <a:extLst>
                <a:ext uri="{FF2B5EF4-FFF2-40B4-BE49-F238E27FC236}">
                  <a16:creationId xmlns:a16="http://schemas.microsoft.com/office/drawing/2014/main" id="{FEB7972C-C928-B952-596C-FBF1836C261E}"/>
                </a:ext>
              </a:extLst>
            </p:cNvPr>
            <p:cNvSpPr txBox="1"/>
            <p:nvPr/>
          </p:nvSpPr>
          <p:spPr>
            <a:xfrm>
              <a:off x="977918" y="3173896"/>
              <a:ext cx="1362679" cy="580551"/>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sz="2800" b="1" dirty="0"/>
                <a:t>STEP 01</a:t>
              </a:r>
            </a:p>
          </p:txBody>
        </p:sp>
        <p:sp>
          <p:nvSpPr>
            <p:cNvPr id="28" name="TextBox 27">
              <a:extLst>
                <a:ext uri="{FF2B5EF4-FFF2-40B4-BE49-F238E27FC236}">
                  <a16:creationId xmlns:a16="http://schemas.microsoft.com/office/drawing/2014/main" id="{385DCB10-9D05-CF9F-5ADD-1D9E0ABEF638}"/>
                </a:ext>
              </a:extLst>
            </p:cNvPr>
            <p:cNvSpPr txBox="1"/>
            <p:nvPr/>
          </p:nvSpPr>
          <p:spPr>
            <a:xfrm>
              <a:off x="3859477" y="3173896"/>
              <a:ext cx="1598744" cy="580551"/>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sz="2800" b="1" dirty="0"/>
                <a:t>STEP 02</a:t>
              </a:r>
            </a:p>
          </p:txBody>
        </p:sp>
        <p:sp>
          <p:nvSpPr>
            <p:cNvPr id="29" name="TextBox 28">
              <a:extLst>
                <a:ext uri="{FF2B5EF4-FFF2-40B4-BE49-F238E27FC236}">
                  <a16:creationId xmlns:a16="http://schemas.microsoft.com/office/drawing/2014/main" id="{ECCE6B3F-7F38-E564-72DF-8A8FEA7CE69A}"/>
                </a:ext>
              </a:extLst>
            </p:cNvPr>
            <p:cNvSpPr txBox="1"/>
            <p:nvPr/>
          </p:nvSpPr>
          <p:spPr>
            <a:xfrm>
              <a:off x="6597355" y="3173896"/>
              <a:ext cx="1706072" cy="580551"/>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sz="2800" b="1" dirty="0"/>
                <a:t>STEP 03</a:t>
              </a:r>
            </a:p>
          </p:txBody>
        </p:sp>
        <p:sp>
          <p:nvSpPr>
            <p:cNvPr id="30" name="TextBox 29">
              <a:extLst>
                <a:ext uri="{FF2B5EF4-FFF2-40B4-BE49-F238E27FC236}">
                  <a16:creationId xmlns:a16="http://schemas.microsoft.com/office/drawing/2014/main" id="{3BDFBEC7-1AF9-55FB-58D7-EBE1DB48546F}"/>
                </a:ext>
              </a:extLst>
            </p:cNvPr>
            <p:cNvSpPr txBox="1"/>
            <p:nvPr/>
          </p:nvSpPr>
          <p:spPr>
            <a:xfrm>
              <a:off x="9541005" y="3173896"/>
              <a:ext cx="1598984" cy="580551"/>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sz="2800" b="1" dirty="0"/>
                <a:t>STEP 04</a:t>
              </a:r>
            </a:p>
          </p:txBody>
        </p:sp>
      </p:grpSp>
      <p:sp>
        <p:nvSpPr>
          <p:cNvPr id="33" name="TextBox 32">
            <a:extLst>
              <a:ext uri="{FF2B5EF4-FFF2-40B4-BE49-F238E27FC236}">
                <a16:creationId xmlns:a16="http://schemas.microsoft.com/office/drawing/2014/main" id="{429D7EBB-C8D2-B069-308D-1A927CA24CFA}"/>
              </a:ext>
            </a:extLst>
          </p:cNvPr>
          <p:cNvSpPr txBox="1"/>
          <p:nvPr/>
        </p:nvSpPr>
        <p:spPr>
          <a:xfrm>
            <a:off x="315326" y="4591352"/>
            <a:ext cx="2281252" cy="461665"/>
          </a:xfrm>
          <a:prstGeom prst="rect">
            <a:avLst/>
          </a:prstGeom>
          <a:noFill/>
        </p:spPr>
        <p:txBody>
          <a:bodyPr wrap="square" rtlCol="0">
            <a:spAutoFit/>
          </a:bodyPr>
          <a:lstStyle/>
          <a:p>
            <a:r>
              <a:rPr lang="en-US" sz="2400" b="1" dirty="0">
                <a:solidFill>
                  <a:srgbClr val="F26363"/>
                </a:solidFill>
              </a:rPr>
              <a:t>LOREM IPSUM </a:t>
            </a:r>
          </a:p>
        </p:txBody>
      </p:sp>
      <p:sp>
        <p:nvSpPr>
          <p:cNvPr id="34" name="TextBox 33">
            <a:extLst>
              <a:ext uri="{FF2B5EF4-FFF2-40B4-BE49-F238E27FC236}">
                <a16:creationId xmlns:a16="http://schemas.microsoft.com/office/drawing/2014/main" id="{15CD7E34-CAFE-C13E-8637-9CB2A0FC487A}"/>
              </a:ext>
            </a:extLst>
          </p:cNvPr>
          <p:cNvSpPr txBox="1"/>
          <p:nvPr/>
        </p:nvSpPr>
        <p:spPr>
          <a:xfrm>
            <a:off x="3268389" y="1770171"/>
            <a:ext cx="2482347" cy="554383"/>
          </a:xfrm>
          <a:prstGeom prst="rect">
            <a:avLst/>
          </a:prstGeom>
          <a:noFill/>
        </p:spPr>
        <p:txBody>
          <a:bodyPr wrap="square" rtlCol="0">
            <a:spAutoFit/>
          </a:bodyPr>
          <a:lstStyle/>
          <a:p>
            <a:pPr>
              <a:lnSpc>
                <a:spcPct val="110000"/>
              </a:lnSpc>
            </a:pPr>
            <a:r>
              <a:rPr lang="en-US" sz="1400" dirty="0"/>
              <a:t>Sed perspiciatis unde omnis iste natus voluptatem fringilla.</a:t>
            </a:r>
          </a:p>
        </p:txBody>
      </p:sp>
      <p:sp>
        <p:nvSpPr>
          <p:cNvPr id="35" name="TextBox 34">
            <a:extLst>
              <a:ext uri="{FF2B5EF4-FFF2-40B4-BE49-F238E27FC236}">
                <a16:creationId xmlns:a16="http://schemas.microsoft.com/office/drawing/2014/main" id="{B54D0FFC-38E4-EFA5-E13D-25DC67394A35}"/>
              </a:ext>
            </a:extLst>
          </p:cNvPr>
          <p:cNvSpPr txBox="1"/>
          <p:nvPr/>
        </p:nvSpPr>
        <p:spPr>
          <a:xfrm>
            <a:off x="3268389" y="1308506"/>
            <a:ext cx="2281252" cy="461665"/>
          </a:xfrm>
          <a:prstGeom prst="rect">
            <a:avLst/>
          </a:prstGeom>
          <a:noFill/>
        </p:spPr>
        <p:txBody>
          <a:bodyPr wrap="square" rtlCol="0">
            <a:spAutoFit/>
          </a:bodyPr>
          <a:lstStyle/>
          <a:p>
            <a:r>
              <a:rPr lang="en-US" sz="2400" b="1" dirty="0">
                <a:solidFill>
                  <a:srgbClr val="A8436F"/>
                </a:solidFill>
              </a:rPr>
              <a:t>LOREM IPSUM </a:t>
            </a:r>
          </a:p>
        </p:txBody>
      </p:sp>
      <p:sp>
        <p:nvSpPr>
          <p:cNvPr id="36" name="TextBox 35">
            <a:extLst>
              <a:ext uri="{FF2B5EF4-FFF2-40B4-BE49-F238E27FC236}">
                <a16:creationId xmlns:a16="http://schemas.microsoft.com/office/drawing/2014/main" id="{28DE88A9-BCB1-DA2D-890F-37E0AB2C7053}"/>
              </a:ext>
            </a:extLst>
          </p:cNvPr>
          <p:cNvSpPr txBox="1"/>
          <p:nvPr/>
        </p:nvSpPr>
        <p:spPr>
          <a:xfrm>
            <a:off x="6401333" y="5068007"/>
            <a:ext cx="2482347" cy="554383"/>
          </a:xfrm>
          <a:prstGeom prst="rect">
            <a:avLst/>
          </a:prstGeom>
          <a:noFill/>
        </p:spPr>
        <p:txBody>
          <a:bodyPr wrap="square" rtlCol="0">
            <a:spAutoFit/>
          </a:bodyPr>
          <a:lstStyle/>
          <a:p>
            <a:pPr>
              <a:lnSpc>
                <a:spcPct val="110000"/>
              </a:lnSpc>
            </a:pPr>
            <a:r>
              <a:rPr lang="en-US" sz="1400" dirty="0"/>
              <a:t>Sed perspiciatis unde omnis iste natus voluptatem fringilla.</a:t>
            </a:r>
          </a:p>
        </p:txBody>
      </p:sp>
      <p:sp>
        <p:nvSpPr>
          <p:cNvPr id="37" name="TextBox 36">
            <a:extLst>
              <a:ext uri="{FF2B5EF4-FFF2-40B4-BE49-F238E27FC236}">
                <a16:creationId xmlns:a16="http://schemas.microsoft.com/office/drawing/2014/main" id="{A94DCBFA-A0C8-03A6-E32C-71B22B8B454B}"/>
              </a:ext>
            </a:extLst>
          </p:cNvPr>
          <p:cNvSpPr txBox="1"/>
          <p:nvPr/>
        </p:nvSpPr>
        <p:spPr>
          <a:xfrm>
            <a:off x="6401333" y="4591352"/>
            <a:ext cx="2281252" cy="461665"/>
          </a:xfrm>
          <a:prstGeom prst="rect">
            <a:avLst/>
          </a:prstGeom>
          <a:noFill/>
        </p:spPr>
        <p:txBody>
          <a:bodyPr wrap="square" rtlCol="0">
            <a:spAutoFit/>
          </a:bodyPr>
          <a:lstStyle/>
          <a:p>
            <a:r>
              <a:rPr lang="en-US" sz="2400" b="1" dirty="0">
                <a:solidFill>
                  <a:srgbClr val="FFCE63"/>
                </a:solidFill>
              </a:rPr>
              <a:t>LOREM IPSUM </a:t>
            </a:r>
          </a:p>
        </p:txBody>
      </p:sp>
      <p:sp>
        <p:nvSpPr>
          <p:cNvPr id="38" name="TextBox 37">
            <a:extLst>
              <a:ext uri="{FF2B5EF4-FFF2-40B4-BE49-F238E27FC236}">
                <a16:creationId xmlns:a16="http://schemas.microsoft.com/office/drawing/2014/main" id="{F12D00E7-EE49-F2E7-AA75-198F850A3ACE}"/>
              </a:ext>
            </a:extLst>
          </p:cNvPr>
          <p:cNvSpPr txBox="1"/>
          <p:nvPr/>
        </p:nvSpPr>
        <p:spPr>
          <a:xfrm>
            <a:off x="9219484" y="1770171"/>
            <a:ext cx="2482347" cy="554383"/>
          </a:xfrm>
          <a:prstGeom prst="rect">
            <a:avLst/>
          </a:prstGeom>
          <a:noFill/>
        </p:spPr>
        <p:txBody>
          <a:bodyPr wrap="square" rtlCol="0">
            <a:spAutoFit/>
          </a:bodyPr>
          <a:lstStyle/>
          <a:p>
            <a:pPr>
              <a:lnSpc>
                <a:spcPct val="110000"/>
              </a:lnSpc>
            </a:pPr>
            <a:r>
              <a:rPr lang="en-US" sz="1400" dirty="0"/>
              <a:t>Sed perspiciatis unde omnis iste natus voluptatem fringilla.</a:t>
            </a:r>
          </a:p>
        </p:txBody>
      </p:sp>
      <p:sp>
        <p:nvSpPr>
          <p:cNvPr id="39" name="TextBox 38">
            <a:extLst>
              <a:ext uri="{FF2B5EF4-FFF2-40B4-BE49-F238E27FC236}">
                <a16:creationId xmlns:a16="http://schemas.microsoft.com/office/drawing/2014/main" id="{1B100DC4-D88D-1390-1C2D-8D3B921E3BFB}"/>
              </a:ext>
            </a:extLst>
          </p:cNvPr>
          <p:cNvSpPr txBox="1"/>
          <p:nvPr/>
        </p:nvSpPr>
        <p:spPr>
          <a:xfrm>
            <a:off x="9219484" y="1308506"/>
            <a:ext cx="2281252" cy="461665"/>
          </a:xfrm>
          <a:prstGeom prst="rect">
            <a:avLst/>
          </a:prstGeom>
          <a:noFill/>
        </p:spPr>
        <p:txBody>
          <a:bodyPr wrap="square" rtlCol="0">
            <a:spAutoFit/>
          </a:bodyPr>
          <a:lstStyle/>
          <a:p>
            <a:r>
              <a:rPr lang="en-US" sz="2400" b="1" dirty="0">
                <a:solidFill>
                  <a:srgbClr val="7DD1CE"/>
                </a:solidFill>
              </a:rPr>
              <a:t>LOREM IPSUM </a:t>
            </a:r>
          </a:p>
        </p:txBody>
      </p:sp>
      <p:cxnSp>
        <p:nvCxnSpPr>
          <p:cNvPr id="4" name="Straight Connector 3">
            <a:extLst>
              <a:ext uri="{FF2B5EF4-FFF2-40B4-BE49-F238E27FC236}">
                <a16:creationId xmlns:a16="http://schemas.microsoft.com/office/drawing/2014/main" id="{43157D87-44FC-2A22-75E8-52F4EC8B672A}"/>
              </a:ext>
            </a:extLst>
          </p:cNvPr>
          <p:cNvCxnSpPr/>
          <p:nvPr/>
        </p:nvCxnSpPr>
        <p:spPr>
          <a:xfrm>
            <a:off x="435008" y="4526483"/>
            <a:ext cx="1788160" cy="0"/>
          </a:xfrm>
          <a:prstGeom prst="line">
            <a:avLst/>
          </a:prstGeom>
          <a:ln w="50800" cap="rnd">
            <a:solidFill>
              <a:srgbClr val="F2636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E21B32-BB9B-C861-9F4D-E8942C86A026}"/>
              </a:ext>
            </a:extLst>
          </p:cNvPr>
          <p:cNvCxnSpPr>
            <a:cxnSpLocks/>
          </p:cNvCxnSpPr>
          <p:nvPr/>
        </p:nvCxnSpPr>
        <p:spPr>
          <a:xfrm>
            <a:off x="3358682" y="1223814"/>
            <a:ext cx="1788160" cy="0"/>
          </a:xfrm>
          <a:prstGeom prst="line">
            <a:avLst/>
          </a:prstGeom>
          <a:ln w="50800" cap="rnd">
            <a:solidFill>
              <a:srgbClr val="A8436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18FABB-2BB7-1A94-8A94-37206C31A829}"/>
              </a:ext>
            </a:extLst>
          </p:cNvPr>
          <p:cNvCxnSpPr/>
          <p:nvPr/>
        </p:nvCxnSpPr>
        <p:spPr>
          <a:xfrm>
            <a:off x="6474861" y="4454293"/>
            <a:ext cx="1788160" cy="0"/>
          </a:xfrm>
          <a:prstGeom prst="line">
            <a:avLst/>
          </a:prstGeom>
          <a:ln w="50800" cap="rnd">
            <a:solidFill>
              <a:srgbClr val="FFCE6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C8E927-FC89-7738-652A-3C06E850A004}"/>
              </a:ext>
            </a:extLst>
          </p:cNvPr>
          <p:cNvCxnSpPr>
            <a:cxnSpLocks/>
          </p:cNvCxnSpPr>
          <p:nvPr/>
        </p:nvCxnSpPr>
        <p:spPr>
          <a:xfrm>
            <a:off x="9266187" y="1223814"/>
            <a:ext cx="1788160" cy="0"/>
          </a:xfrm>
          <a:prstGeom prst="line">
            <a:avLst/>
          </a:prstGeom>
          <a:ln w="50800" cap="rnd">
            <a:solidFill>
              <a:srgbClr val="7DD1C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668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a:extLst>
              <a:ext uri="{FF2B5EF4-FFF2-40B4-BE49-F238E27FC236}">
                <a16:creationId xmlns:a16="http://schemas.microsoft.com/office/drawing/2014/main" id="{00C79E86-2689-39ED-AB06-1D7E0636EE16}"/>
              </a:ext>
            </a:extLst>
          </p:cNvPr>
          <p:cNvSpPr/>
          <p:nvPr/>
        </p:nvSpPr>
        <p:spPr>
          <a:xfrm>
            <a:off x="1289154" y="1469036"/>
            <a:ext cx="2263515" cy="4721905"/>
          </a:xfrm>
          <a:prstGeom prst="roundRect">
            <a:avLst/>
          </a:prstGeom>
          <a:solidFill>
            <a:srgbClr val="FFA82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D02A518D-3142-4D89-08FE-4C2E5538C2C5}"/>
              </a:ext>
            </a:extLst>
          </p:cNvPr>
          <p:cNvSpPr/>
          <p:nvPr/>
        </p:nvSpPr>
        <p:spPr>
          <a:xfrm>
            <a:off x="3762531" y="1469036"/>
            <a:ext cx="2263515" cy="4721905"/>
          </a:xfrm>
          <a:prstGeom prst="roundRect">
            <a:avLst/>
          </a:prstGeom>
          <a:solidFill>
            <a:srgbClr val="FF802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B8FA44E1-93DA-B430-B9A4-4A2962700D32}"/>
              </a:ext>
            </a:extLst>
          </p:cNvPr>
          <p:cNvSpPr/>
          <p:nvPr/>
        </p:nvSpPr>
        <p:spPr>
          <a:xfrm>
            <a:off x="6173388" y="1469036"/>
            <a:ext cx="2263515" cy="4721905"/>
          </a:xfrm>
          <a:prstGeom prst="roundRect">
            <a:avLst/>
          </a:prstGeom>
          <a:solidFill>
            <a:srgbClr val="F2636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CAE20D8C-28B0-2A4D-136D-36D451B893A0}"/>
              </a:ext>
            </a:extLst>
          </p:cNvPr>
          <p:cNvSpPr/>
          <p:nvPr/>
        </p:nvSpPr>
        <p:spPr>
          <a:xfrm>
            <a:off x="8559225" y="1469036"/>
            <a:ext cx="2263515" cy="4721905"/>
          </a:xfrm>
          <a:prstGeom prst="roundRect">
            <a:avLst/>
          </a:prstGeom>
          <a:solidFill>
            <a:srgbClr val="7DD1C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4" name="Freeform: Shape 374">
            <a:extLst>
              <a:ext uri="{FF2B5EF4-FFF2-40B4-BE49-F238E27FC236}">
                <a16:creationId xmlns:a16="http://schemas.microsoft.com/office/drawing/2014/main" id="{361580AB-CC41-C098-7EC5-DBBC9EB595E4}"/>
              </a:ext>
            </a:extLst>
          </p:cNvPr>
          <p:cNvSpPr/>
          <p:nvPr/>
        </p:nvSpPr>
        <p:spPr>
          <a:xfrm>
            <a:off x="1529108" y="2064996"/>
            <a:ext cx="1783607" cy="1783606"/>
          </a:xfrm>
          <a:custGeom>
            <a:avLst/>
            <a:gdLst>
              <a:gd name="connsiteX0" fmla="*/ 1411605 w 2823210"/>
              <a:gd name="connsiteY0" fmla="*/ 0 h 2823209"/>
              <a:gd name="connsiteX1" fmla="*/ 2823210 w 2823210"/>
              <a:gd name="connsiteY1" fmla="*/ 1411605 h 2823209"/>
              <a:gd name="connsiteX2" fmla="*/ 1411605 w 2823210"/>
              <a:gd name="connsiteY2" fmla="*/ 2823210 h 2823209"/>
              <a:gd name="connsiteX3" fmla="*/ 0 w 2823210"/>
              <a:gd name="connsiteY3" fmla="*/ 1411605 h 2823209"/>
              <a:gd name="connsiteX4" fmla="*/ 1411605 w 2823210"/>
              <a:gd name="connsiteY4" fmla="*/ 0 h 2823209"/>
              <a:gd name="connsiteX5" fmla="*/ 1411605 w 2823210"/>
              <a:gd name="connsiteY5" fmla="*/ 0 h 28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210" h="2823209">
                <a:moveTo>
                  <a:pt x="1411605" y="0"/>
                </a:moveTo>
                <a:cubicBezTo>
                  <a:pt x="2191703" y="0"/>
                  <a:pt x="2823210" y="632460"/>
                  <a:pt x="2823210" y="1411605"/>
                </a:cubicBezTo>
                <a:cubicBezTo>
                  <a:pt x="2823210" y="2191703"/>
                  <a:pt x="2190750" y="2823210"/>
                  <a:pt x="1411605" y="2823210"/>
                </a:cubicBezTo>
                <a:cubicBezTo>
                  <a:pt x="631508" y="2823210"/>
                  <a:pt x="0" y="2190750"/>
                  <a:pt x="0" y="1411605"/>
                </a:cubicBezTo>
                <a:cubicBezTo>
                  <a:pt x="0" y="632460"/>
                  <a:pt x="632460" y="0"/>
                  <a:pt x="1411605" y="0"/>
                </a:cubicBezTo>
                <a:lnTo>
                  <a:pt x="1411605" y="0"/>
                </a:lnTo>
                <a:close/>
              </a:path>
            </a:pathLst>
          </a:custGeom>
          <a:solidFill>
            <a:srgbClr val="FFA826"/>
          </a:solidFill>
          <a:ln w="9525" cap="flat">
            <a:noFill/>
            <a:prstDash val="solid"/>
            <a:miter/>
          </a:ln>
        </p:spPr>
        <p:txBody>
          <a:bodyPr rtlCol="0" anchor="ctr"/>
          <a:lstStyle/>
          <a:p>
            <a:endParaRPr lang="en-US" sz="1100"/>
          </a:p>
        </p:txBody>
      </p:sp>
      <p:sp>
        <p:nvSpPr>
          <p:cNvPr id="5" name="Freeform: Shape 375">
            <a:extLst>
              <a:ext uri="{FF2B5EF4-FFF2-40B4-BE49-F238E27FC236}">
                <a16:creationId xmlns:a16="http://schemas.microsoft.com/office/drawing/2014/main" id="{6A72267F-8465-F4C4-1152-D61020963904}"/>
              </a:ext>
            </a:extLst>
          </p:cNvPr>
          <p:cNvSpPr/>
          <p:nvPr/>
        </p:nvSpPr>
        <p:spPr>
          <a:xfrm>
            <a:off x="4002485" y="2064996"/>
            <a:ext cx="1783606" cy="1783606"/>
          </a:xfrm>
          <a:custGeom>
            <a:avLst/>
            <a:gdLst>
              <a:gd name="connsiteX0" fmla="*/ 1411605 w 2823209"/>
              <a:gd name="connsiteY0" fmla="*/ 0 h 2823209"/>
              <a:gd name="connsiteX1" fmla="*/ 2823210 w 2823209"/>
              <a:gd name="connsiteY1" fmla="*/ 1411605 h 2823209"/>
              <a:gd name="connsiteX2" fmla="*/ 1411605 w 2823209"/>
              <a:gd name="connsiteY2" fmla="*/ 2823210 h 2823209"/>
              <a:gd name="connsiteX3" fmla="*/ 0 w 2823209"/>
              <a:gd name="connsiteY3" fmla="*/ 1411605 h 2823209"/>
              <a:gd name="connsiteX4" fmla="*/ 1411605 w 2823209"/>
              <a:gd name="connsiteY4" fmla="*/ 0 h 2823209"/>
              <a:gd name="connsiteX5" fmla="*/ 1411605 w 2823209"/>
              <a:gd name="connsiteY5" fmla="*/ 0 h 28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209" h="2823209">
                <a:moveTo>
                  <a:pt x="1411605" y="0"/>
                </a:moveTo>
                <a:cubicBezTo>
                  <a:pt x="2191702" y="0"/>
                  <a:pt x="2823210" y="632460"/>
                  <a:pt x="2823210" y="1411605"/>
                </a:cubicBezTo>
                <a:cubicBezTo>
                  <a:pt x="2823210" y="2191703"/>
                  <a:pt x="2190750" y="2823210"/>
                  <a:pt x="1411605" y="2823210"/>
                </a:cubicBezTo>
                <a:cubicBezTo>
                  <a:pt x="631507" y="2823210"/>
                  <a:pt x="0" y="2190750"/>
                  <a:pt x="0" y="1411605"/>
                </a:cubicBezTo>
                <a:cubicBezTo>
                  <a:pt x="0" y="632460"/>
                  <a:pt x="632460" y="0"/>
                  <a:pt x="1411605" y="0"/>
                </a:cubicBezTo>
                <a:lnTo>
                  <a:pt x="1411605" y="0"/>
                </a:lnTo>
                <a:close/>
              </a:path>
            </a:pathLst>
          </a:custGeom>
          <a:solidFill>
            <a:srgbClr val="FF8026"/>
          </a:solidFill>
          <a:ln w="9525" cap="flat">
            <a:noFill/>
            <a:prstDash val="solid"/>
            <a:miter/>
          </a:ln>
        </p:spPr>
        <p:txBody>
          <a:bodyPr rtlCol="0" anchor="ctr"/>
          <a:lstStyle/>
          <a:p>
            <a:endParaRPr lang="en-US" sz="1100"/>
          </a:p>
        </p:txBody>
      </p:sp>
      <p:sp>
        <p:nvSpPr>
          <p:cNvPr id="6" name="Freeform: Shape 376">
            <a:extLst>
              <a:ext uri="{FF2B5EF4-FFF2-40B4-BE49-F238E27FC236}">
                <a16:creationId xmlns:a16="http://schemas.microsoft.com/office/drawing/2014/main" id="{525A0DFA-8B58-5DFF-53DA-9A5EEF97E089}"/>
              </a:ext>
            </a:extLst>
          </p:cNvPr>
          <p:cNvSpPr/>
          <p:nvPr/>
        </p:nvSpPr>
        <p:spPr>
          <a:xfrm>
            <a:off x="6413342" y="2064996"/>
            <a:ext cx="1783607" cy="1783606"/>
          </a:xfrm>
          <a:custGeom>
            <a:avLst/>
            <a:gdLst>
              <a:gd name="connsiteX0" fmla="*/ 1411605 w 2823210"/>
              <a:gd name="connsiteY0" fmla="*/ 0 h 2823209"/>
              <a:gd name="connsiteX1" fmla="*/ 2823210 w 2823210"/>
              <a:gd name="connsiteY1" fmla="*/ 1411605 h 2823209"/>
              <a:gd name="connsiteX2" fmla="*/ 1411605 w 2823210"/>
              <a:gd name="connsiteY2" fmla="*/ 2823210 h 2823209"/>
              <a:gd name="connsiteX3" fmla="*/ 0 w 2823210"/>
              <a:gd name="connsiteY3" fmla="*/ 1411605 h 2823209"/>
              <a:gd name="connsiteX4" fmla="*/ 1411605 w 2823210"/>
              <a:gd name="connsiteY4" fmla="*/ 0 h 2823209"/>
              <a:gd name="connsiteX5" fmla="*/ 1411605 w 2823210"/>
              <a:gd name="connsiteY5" fmla="*/ 0 h 28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210" h="2823209">
                <a:moveTo>
                  <a:pt x="1411605" y="0"/>
                </a:moveTo>
                <a:cubicBezTo>
                  <a:pt x="2191702" y="0"/>
                  <a:pt x="2823210" y="632460"/>
                  <a:pt x="2823210" y="1411605"/>
                </a:cubicBezTo>
                <a:cubicBezTo>
                  <a:pt x="2823210" y="2191703"/>
                  <a:pt x="2190750" y="2823210"/>
                  <a:pt x="1411605" y="2823210"/>
                </a:cubicBezTo>
                <a:cubicBezTo>
                  <a:pt x="631508" y="2823210"/>
                  <a:pt x="0" y="2190750"/>
                  <a:pt x="0" y="1411605"/>
                </a:cubicBezTo>
                <a:cubicBezTo>
                  <a:pt x="0" y="632460"/>
                  <a:pt x="631508" y="0"/>
                  <a:pt x="1411605" y="0"/>
                </a:cubicBezTo>
                <a:lnTo>
                  <a:pt x="1411605" y="0"/>
                </a:lnTo>
                <a:close/>
              </a:path>
            </a:pathLst>
          </a:custGeom>
          <a:solidFill>
            <a:srgbClr val="F26363"/>
          </a:solidFill>
          <a:ln w="9525" cap="flat">
            <a:noFill/>
            <a:prstDash val="solid"/>
            <a:miter/>
          </a:ln>
        </p:spPr>
        <p:txBody>
          <a:bodyPr rtlCol="0" anchor="ctr"/>
          <a:lstStyle/>
          <a:p>
            <a:endParaRPr lang="en-US" sz="1100"/>
          </a:p>
        </p:txBody>
      </p:sp>
      <p:sp>
        <p:nvSpPr>
          <p:cNvPr id="7" name="Freeform: Shape 377">
            <a:extLst>
              <a:ext uri="{FF2B5EF4-FFF2-40B4-BE49-F238E27FC236}">
                <a16:creationId xmlns:a16="http://schemas.microsoft.com/office/drawing/2014/main" id="{458FA2BB-95DF-3F8B-C56A-62C3A65AACEC}"/>
              </a:ext>
            </a:extLst>
          </p:cNvPr>
          <p:cNvSpPr/>
          <p:nvPr/>
        </p:nvSpPr>
        <p:spPr>
          <a:xfrm>
            <a:off x="8799178" y="2064996"/>
            <a:ext cx="1783608" cy="1783606"/>
          </a:xfrm>
          <a:custGeom>
            <a:avLst/>
            <a:gdLst>
              <a:gd name="connsiteX0" fmla="*/ 1411607 w 2823211"/>
              <a:gd name="connsiteY0" fmla="*/ 0 h 2823209"/>
              <a:gd name="connsiteX1" fmla="*/ 2823211 w 2823211"/>
              <a:gd name="connsiteY1" fmla="*/ 1411605 h 2823209"/>
              <a:gd name="connsiteX2" fmla="*/ 1411607 w 2823211"/>
              <a:gd name="connsiteY2" fmla="*/ 2823210 h 2823209"/>
              <a:gd name="connsiteX3" fmla="*/ 1 w 2823211"/>
              <a:gd name="connsiteY3" fmla="*/ 1411605 h 2823209"/>
              <a:gd name="connsiteX4" fmla="*/ 1411607 w 2823211"/>
              <a:gd name="connsiteY4" fmla="*/ 0 h 2823209"/>
              <a:gd name="connsiteX5" fmla="*/ 1411607 w 2823211"/>
              <a:gd name="connsiteY5" fmla="*/ 0 h 28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211" h="2823209">
                <a:moveTo>
                  <a:pt x="1411607" y="0"/>
                </a:moveTo>
                <a:cubicBezTo>
                  <a:pt x="2191703" y="0"/>
                  <a:pt x="2823211" y="632460"/>
                  <a:pt x="2823211" y="1411605"/>
                </a:cubicBezTo>
                <a:cubicBezTo>
                  <a:pt x="2823211" y="2191703"/>
                  <a:pt x="2190751" y="2823210"/>
                  <a:pt x="1411607" y="2823210"/>
                </a:cubicBezTo>
                <a:cubicBezTo>
                  <a:pt x="631509" y="2823210"/>
                  <a:pt x="1" y="2190750"/>
                  <a:pt x="1" y="1411605"/>
                </a:cubicBezTo>
                <a:cubicBezTo>
                  <a:pt x="-951" y="632460"/>
                  <a:pt x="631509" y="0"/>
                  <a:pt x="1411607" y="0"/>
                </a:cubicBezTo>
                <a:lnTo>
                  <a:pt x="1411607" y="0"/>
                </a:lnTo>
                <a:close/>
              </a:path>
            </a:pathLst>
          </a:custGeom>
          <a:solidFill>
            <a:srgbClr val="7DD1CE"/>
          </a:solidFill>
          <a:ln w="9525" cap="flat">
            <a:noFill/>
            <a:prstDash val="solid"/>
            <a:miter/>
          </a:ln>
        </p:spPr>
        <p:txBody>
          <a:bodyPr rtlCol="0" anchor="ctr"/>
          <a:lstStyle/>
          <a:p>
            <a:endParaRPr lang="en-US" sz="1100"/>
          </a:p>
        </p:txBody>
      </p:sp>
      <p:grpSp>
        <p:nvGrpSpPr>
          <p:cNvPr id="11" name="Graphic 3">
            <a:extLst>
              <a:ext uri="{FF2B5EF4-FFF2-40B4-BE49-F238E27FC236}">
                <a16:creationId xmlns:a16="http://schemas.microsoft.com/office/drawing/2014/main" id="{51DCB56E-3C62-6CC8-C350-471F6658F0A5}"/>
              </a:ext>
            </a:extLst>
          </p:cNvPr>
          <p:cNvGrpSpPr/>
          <p:nvPr/>
        </p:nvGrpSpPr>
        <p:grpSpPr>
          <a:xfrm>
            <a:off x="2094667" y="2626434"/>
            <a:ext cx="652488" cy="660729"/>
            <a:chOff x="6145382" y="4918709"/>
            <a:chExt cx="730861" cy="740092"/>
          </a:xfrm>
          <a:solidFill>
            <a:srgbClr val="FFFFFF"/>
          </a:solidFill>
        </p:grpSpPr>
        <p:sp>
          <p:nvSpPr>
            <p:cNvPr id="38" name="Freeform: Shape 382">
              <a:extLst>
                <a:ext uri="{FF2B5EF4-FFF2-40B4-BE49-F238E27FC236}">
                  <a16:creationId xmlns:a16="http://schemas.microsoft.com/office/drawing/2014/main" id="{B5E105BF-C7F7-1089-DA23-6A8681539761}"/>
                </a:ext>
              </a:extLst>
            </p:cNvPr>
            <p:cNvSpPr/>
            <p:nvPr/>
          </p:nvSpPr>
          <p:spPr>
            <a:xfrm>
              <a:off x="6490334" y="4918709"/>
              <a:ext cx="20955" cy="80009"/>
            </a:xfrm>
            <a:custGeom>
              <a:avLst/>
              <a:gdLst>
                <a:gd name="connsiteX0" fmla="*/ 20955 w 20955"/>
                <a:gd name="connsiteY0" fmla="*/ 71438 h 80009"/>
                <a:gd name="connsiteX1" fmla="*/ 10478 w 20955"/>
                <a:gd name="connsiteY1" fmla="*/ 80010 h 80009"/>
                <a:gd name="connsiteX2" fmla="*/ 10478 w 20955"/>
                <a:gd name="connsiteY2" fmla="*/ 80010 h 80009"/>
                <a:gd name="connsiteX3" fmla="*/ 0 w 20955"/>
                <a:gd name="connsiteY3" fmla="*/ 71438 h 80009"/>
                <a:gd name="connsiteX4" fmla="*/ 0 w 20955"/>
                <a:gd name="connsiteY4" fmla="*/ 8572 h 80009"/>
                <a:gd name="connsiteX5" fmla="*/ 10478 w 20955"/>
                <a:gd name="connsiteY5" fmla="*/ 0 h 80009"/>
                <a:gd name="connsiteX6" fmla="*/ 10478 w 20955"/>
                <a:gd name="connsiteY6" fmla="*/ 0 h 80009"/>
                <a:gd name="connsiteX7" fmla="*/ 20955 w 20955"/>
                <a:gd name="connsiteY7" fmla="*/ 8572 h 80009"/>
                <a:gd name="connsiteX8" fmla="*/ 20955 w 20955"/>
                <a:gd name="connsiteY8" fmla="*/ 71438 h 80009"/>
                <a:gd name="connsiteX9" fmla="*/ 20955 w 20955"/>
                <a:gd name="connsiteY9" fmla="*/ 7143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 h="80009">
                  <a:moveTo>
                    <a:pt x="20955" y="71438"/>
                  </a:moveTo>
                  <a:cubicBezTo>
                    <a:pt x="20955" y="76200"/>
                    <a:pt x="16193" y="80010"/>
                    <a:pt x="10478" y="80010"/>
                  </a:cubicBezTo>
                  <a:lnTo>
                    <a:pt x="10478" y="80010"/>
                  </a:lnTo>
                  <a:cubicBezTo>
                    <a:pt x="4763" y="80010"/>
                    <a:pt x="0" y="76200"/>
                    <a:pt x="0" y="71438"/>
                  </a:cubicBezTo>
                  <a:lnTo>
                    <a:pt x="0" y="8572"/>
                  </a:lnTo>
                  <a:cubicBezTo>
                    <a:pt x="0" y="3810"/>
                    <a:pt x="4763" y="0"/>
                    <a:pt x="10478" y="0"/>
                  </a:cubicBezTo>
                  <a:lnTo>
                    <a:pt x="10478" y="0"/>
                  </a:lnTo>
                  <a:cubicBezTo>
                    <a:pt x="16193" y="0"/>
                    <a:pt x="20955" y="3810"/>
                    <a:pt x="20955" y="8572"/>
                  </a:cubicBezTo>
                  <a:lnTo>
                    <a:pt x="20955" y="71438"/>
                  </a:lnTo>
                  <a:lnTo>
                    <a:pt x="20955" y="71438"/>
                  </a:lnTo>
                  <a:close/>
                </a:path>
              </a:pathLst>
            </a:custGeom>
            <a:solidFill>
              <a:srgbClr val="FFFFFF"/>
            </a:solidFill>
            <a:ln w="9525" cap="flat">
              <a:noFill/>
              <a:prstDash val="solid"/>
              <a:miter/>
            </a:ln>
          </p:spPr>
          <p:txBody>
            <a:bodyPr rtlCol="0" anchor="ctr"/>
            <a:lstStyle/>
            <a:p>
              <a:endParaRPr lang="en-US" sz="1100"/>
            </a:p>
          </p:txBody>
        </p:sp>
        <p:sp>
          <p:nvSpPr>
            <p:cNvPr id="39" name="Freeform: Shape 383">
              <a:extLst>
                <a:ext uri="{FF2B5EF4-FFF2-40B4-BE49-F238E27FC236}">
                  <a16:creationId xmlns:a16="http://schemas.microsoft.com/office/drawing/2014/main" id="{66A2EABA-5EA8-EE1F-D182-C27D65666189}"/>
                </a:ext>
              </a:extLst>
            </p:cNvPr>
            <p:cNvSpPr/>
            <p:nvPr/>
          </p:nvSpPr>
          <p:spPr>
            <a:xfrm>
              <a:off x="6227553" y="5042489"/>
              <a:ext cx="66456" cy="61050"/>
            </a:xfrm>
            <a:custGeom>
              <a:avLst/>
              <a:gdLst>
                <a:gd name="connsiteX0" fmla="*/ 63708 w 66456"/>
                <a:gd name="connsiteY0" fmla="*/ 43860 h 61050"/>
                <a:gd name="connsiteX1" fmla="*/ 62756 w 66456"/>
                <a:gd name="connsiteY1" fmla="*/ 57195 h 61050"/>
                <a:gd name="connsiteX2" fmla="*/ 62756 w 66456"/>
                <a:gd name="connsiteY2" fmla="*/ 57195 h 61050"/>
                <a:gd name="connsiteX3" fmla="*/ 49421 w 66456"/>
                <a:gd name="connsiteY3" fmla="*/ 59100 h 61050"/>
                <a:gd name="connsiteX4" fmla="*/ 2748 w 66456"/>
                <a:gd name="connsiteY4" fmla="*/ 17190 h 61050"/>
                <a:gd name="connsiteX5" fmla="*/ 3701 w 66456"/>
                <a:gd name="connsiteY5" fmla="*/ 3855 h 61050"/>
                <a:gd name="connsiteX6" fmla="*/ 3701 w 66456"/>
                <a:gd name="connsiteY6" fmla="*/ 3855 h 61050"/>
                <a:gd name="connsiteX7" fmla="*/ 17036 w 66456"/>
                <a:gd name="connsiteY7" fmla="*/ 1950 h 61050"/>
                <a:gd name="connsiteX8" fmla="*/ 63708 w 66456"/>
                <a:gd name="connsiteY8" fmla="*/ 43860 h 61050"/>
                <a:gd name="connsiteX9" fmla="*/ 63708 w 66456"/>
                <a:gd name="connsiteY9" fmla="*/ 43860 h 6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456" h="61050">
                  <a:moveTo>
                    <a:pt x="63708" y="43860"/>
                  </a:moveTo>
                  <a:cubicBezTo>
                    <a:pt x="67518" y="46718"/>
                    <a:pt x="67518" y="53385"/>
                    <a:pt x="62756" y="57195"/>
                  </a:cubicBezTo>
                  <a:lnTo>
                    <a:pt x="62756" y="57195"/>
                  </a:lnTo>
                  <a:cubicBezTo>
                    <a:pt x="58946" y="61958"/>
                    <a:pt x="53231" y="61958"/>
                    <a:pt x="49421" y="59100"/>
                  </a:cubicBezTo>
                  <a:lnTo>
                    <a:pt x="2748" y="17190"/>
                  </a:lnTo>
                  <a:cubicBezTo>
                    <a:pt x="-1062" y="14333"/>
                    <a:pt x="-1062" y="7665"/>
                    <a:pt x="3701" y="3855"/>
                  </a:cubicBezTo>
                  <a:lnTo>
                    <a:pt x="3701" y="3855"/>
                  </a:lnTo>
                  <a:cubicBezTo>
                    <a:pt x="7511" y="-907"/>
                    <a:pt x="13226" y="-907"/>
                    <a:pt x="17036" y="1950"/>
                  </a:cubicBezTo>
                  <a:lnTo>
                    <a:pt x="63708" y="43860"/>
                  </a:lnTo>
                  <a:lnTo>
                    <a:pt x="63708" y="43860"/>
                  </a:lnTo>
                  <a:close/>
                </a:path>
              </a:pathLst>
            </a:custGeom>
            <a:solidFill>
              <a:srgbClr val="FFFFFF"/>
            </a:solidFill>
            <a:ln w="9525" cap="flat">
              <a:noFill/>
              <a:prstDash val="solid"/>
              <a:miter/>
            </a:ln>
          </p:spPr>
          <p:txBody>
            <a:bodyPr rtlCol="0" anchor="ctr"/>
            <a:lstStyle/>
            <a:p>
              <a:endParaRPr lang="en-US" sz="1100"/>
            </a:p>
          </p:txBody>
        </p:sp>
        <p:sp>
          <p:nvSpPr>
            <p:cNvPr id="40" name="Freeform: Shape 384">
              <a:extLst>
                <a:ext uri="{FF2B5EF4-FFF2-40B4-BE49-F238E27FC236}">
                  <a16:creationId xmlns:a16="http://schemas.microsoft.com/office/drawing/2014/main" id="{6C70E1B4-6CD8-ACB1-C0B1-79689993AC57}"/>
                </a:ext>
              </a:extLst>
            </p:cNvPr>
            <p:cNvSpPr/>
            <p:nvPr/>
          </p:nvSpPr>
          <p:spPr>
            <a:xfrm>
              <a:off x="6145382" y="5314828"/>
              <a:ext cx="80303" cy="27866"/>
            </a:xfrm>
            <a:custGeom>
              <a:avLst/>
              <a:gdLst>
                <a:gd name="connsiteX0" fmla="*/ 70632 w 80303"/>
                <a:gd name="connsiteY0" fmla="*/ 122 h 27866"/>
                <a:gd name="connsiteX1" fmla="*/ 80157 w 80303"/>
                <a:gd name="connsiteY1" fmla="*/ 9647 h 27866"/>
                <a:gd name="connsiteX2" fmla="*/ 80157 w 80303"/>
                <a:gd name="connsiteY2" fmla="*/ 9647 h 27866"/>
                <a:gd name="connsiteX3" fmla="*/ 72537 w 80303"/>
                <a:gd name="connsiteY3" fmla="*/ 21077 h 27866"/>
                <a:gd name="connsiteX4" fmla="*/ 9672 w 80303"/>
                <a:gd name="connsiteY4" fmla="*/ 27744 h 27866"/>
                <a:gd name="connsiteX5" fmla="*/ 147 w 80303"/>
                <a:gd name="connsiteY5" fmla="*/ 18219 h 27866"/>
                <a:gd name="connsiteX6" fmla="*/ 147 w 80303"/>
                <a:gd name="connsiteY6" fmla="*/ 18219 h 27866"/>
                <a:gd name="connsiteX7" fmla="*/ 7767 w 80303"/>
                <a:gd name="connsiteY7" fmla="*/ 6790 h 27866"/>
                <a:gd name="connsiteX8" fmla="*/ 70632 w 80303"/>
                <a:gd name="connsiteY8" fmla="*/ 122 h 27866"/>
                <a:gd name="connsiteX9" fmla="*/ 70632 w 80303"/>
                <a:gd name="connsiteY9" fmla="*/ 122 h 2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303" h="27866">
                  <a:moveTo>
                    <a:pt x="70632" y="122"/>
                  </a:moveTo>
                  <a:cubicBezTo>
                    <a:pt x="75394" y="-831"/>
                    <a:pt x="80157" y="3932"/>
                    <a:pt x="80157" y="9647"/>
                  </a:cubicBezTo>
                  <a:lnTo>
                    <a:pt x="80157" y="9647"/>
                  </a:lnTo>
                  <a:cubicBezTo>
                    <a:pt x="81109" y="15362"/>
                    <a:pt x="77299" y="20125"/>
                    <a:pt x="72537" y="21077"/>
                  </a:cubicBezTo>
                  <a:lnTo>
                    <a:pt x="9672" y="27744"/>
                  </a:lnTo>
                  <a:cubicBezTo>
                    <a:pt x="4909" y="28697"/>
                    <a:pt x="147" y="23934"/>
                    <a:pt x="147" y="18219"/>
                  </a:cubicBezTo>
                  <a:lnTo>
                    <a:pt x="147" y="18219"/>
                  </a:lnTo>
                  <a:cubicBezTo>
                    <a:pt x="-806" y="12504"/>
                    <a:pt x="3004" y="7742"/>
                    <a:pt x="7767" y="6790"/>
                  </a:cubicBezTo>
                  <a:lnTo>
                    <a:pt x="70632" y="122"/>
                  </a:lnTo>
                  <a:lnTo>
                    <a:pt x="70632" y="122"/>
                  </a:lnTo>
                  <a:close/>
                </a:path>
              </a:pathLst>
            </a:custGeom>
            <a:solidFill>
              <a:srgbClr val="FFFFFF"/>
            </a:solidFill>
            <a:ln w="9525" cap="flat">
              <a:noFill/>
              <a:prstDash val="solid"/>
              <a:miter/>
            </a:ln>
          </p:spPr>
          <p:txBody>
            <a:bodyPr rtlCol="0" anchor="ctr"/>
            <a:lstStyle/>
            <a:p>
              <a:endParaRPr lang="en-US" sz="1100"/>
            </a:p>
          </p:txBody>
        </p:sp>
        <p:sp>
          <p:nvSpPr>
            <p:cNvPr id="41" name="Freeform: Shape 385">
              <a:extLst>
                <a:ext uri="{FF2B5EF4-FFF2-40B4-BE49-F238E27FC236}">
                  <a16:creationId xmlns:a16="http://schemas.microsoft.com/office/drawing/2014/main" id="{E229D6D9-BF28-C540-B91B-2F6D3CCD93B1}"/>
                </a:ext>
              </a:extLst>
            </p:cNvPr>
            <p:cNvSpPr/>
            <p:nvPr/>
          </p:nvSpPr>
          <p:spPr>
            <a:xfrm>
              <a:off x="6795940" y="5295778"/>
              <a:ext cx="80303" cy="27866"/>
            </a:xfrm>
            <a:custGeom>
              <a:avLst/>
              <a:gdLst>
                <a:gd name="connsiteX0" fmla="*/ 7767 w 80303"/>
                <a:gd name="connsiteY0" fmla="*/ 21077 h 27866"/>
                <a:gd name="connsiteX1" fmla="*/ 147 w 80303"/>
                <a:gd name="connsiteY1" fmla="*/ 9647 h 27866"/>
                <a:gd name="connsiteX2" fmla="*/ 147 w 80303"/>
                <a:gd name="connsiteY2" fmla="*/ 9647 h 27866"/>
                <a:gd name="connsiteX3" fmla="*/ 9672 w 80303"/>
                <a:gd name="connsiteY3" fmla="*/ 122 h 27866"/>
                <a:gd name="connsiteX4" fmla="*/ 72537 w 80303"/>
                <a:gd name="connsiteY4" fmla="*/ 6790 h 27866"/>
                <a:gd name="connsiteX5" fmla="*/ 80157 w 80303"/>
                <a:gd name="connsiteY5" fmla="*/ 18219 h 27866"/>
                <a:gd name="connsiteX6" fmla="*/ 80157 w 80303"/>
                <a:gd name="connsiteY6" fmla="*/ 18219 h 27866"/>
                <a:gd name="connsiteX7" fmla="*/ 70632 w 80303"/>
                <a:gd name="connsiteY7" fmla="*/ 27744 h 27866"/>
                <a:gd name="connsiteX8" fmla="*/ 7767 w 80303"/>
                <a:gd name="connsiteY8" fmla="*/ 21077 h 27866"/>
                <a:gd name="connsiteX9" fmla="*/ 7767 w 80303"/>
                <a:gd name="connsiteY9" fmla="*/ 21077 h 2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303" h="27866">
                  <a:moveTo>
                    <a:pt x="7767" y="21077"/>
                  </a:moveTo>
                  <a:cubicBezTo>
                    <a:pt x="3004" y="20125"/>
                    <a:pt x="-805" y="15362"/>
                    <a:pt x="147" y="9647"/>
                  </a:cubicBezTo>
                  <a:lnTo>
                    <a:pt x="147" y="9647"/>
                  </a:lnTo>
                  <a:cubicBezTo>
                    <a:pt x="1099" y="3932"/>
                    <a:pt x="4909" y="-831"/>
                    <a:pt x="9672" y="122"/>
                  </a:cubicBezTo>
                  <a:lnTo>
                    <a:pt x="72537" y="6790"/>
                  </a:lnTo>
                  <a:cubicBezTo>
                    <a:pt x="77299" y="7742"/>
                    <a:pt x="81109" y="12504"/>
                    <a:pt x="80157" y="18219"/>
                  </a:cubicBezTo>
                  <a:lnTo>
                    <a:pt x="80157" y="18219"/>
                  </a:lnTo>
                  <a:cubicBezTo>
                    <a:pt x="79204" y="23934"/>
                    <a:pt x="75395" y="28697"/>
                    <a:pt x="70632" y="27744"/>
                  </a:cubicBezTo>
                  <a:lnTo>
                    <a:pt x="7767" y="21077"/>
                  </a:lnTo>
                  <a:lnTo>
                    <a:pt x="7767" y="21077"/>
                  </a:lnTo>
                  <a:close/>
                </a:path>
              </a:pathLst>
            </a:custGeom>
            <a:solidFill>
              <a:srgbClr val="FFFFFF"/>
            </a:solidFill>
            <a:ln w="9525" cap="flat">
              <a:noFill/>
              <a:prstDash val="solid"/>
              <a:miter/>
            </a:ln>
          </p:spPr>
          <p:txBody>
            <a:bodyPr rtlCol="0" anchor="ctr"/>
            <a:lstStyle/>
            <a:p>
              <a:endParaRPr lang="en-US" sz="1100"/>
            </a:p>
          </p:txBody>
        </p:sp>
        <p:sp>
          <p:nvSpPr>
            <p:cNvPr id="42" name="Freeform: Shape 386">
              <a:extLst>
                <a:ext uri="{FF2B5EF4-FFF2-40B4-BE49-F238E27FC236}">
                  <a16:creationId xmlns:a16="http://schemas.microsoft.com/office/drawing/2014/main" id="{F3EB5875-9832-DF8E-5E93-A4DF97728A84}"/>
                </a:ext>
              </a:extLst>
            </p:cNvPr>
            <p:cNvSpPr/>
            <p:nvPr/>
          </p:nvSpPr>
          <p:spPr>
            <a:xfrm>
              <a:off x="6714040" y="5029154"/>
              <a:ext cx="65033" cy="61050"/>
            </a:xfrm>
            <a:custGeom>
              <a:avLst/>
              <a:gdLst>
                <a:gd name="connsiteX0" fmla="*/ 16324 w 65033"/>
                <a:gd name="connsiteY0" fmla="*/ 59100 h 61050"/>
                <a:gd name="connsiteX1" fmla="*/ 2990 w 65033"/>
                <a:gd name="connsiteY1" fmla="*/ 57195 h 61050"/>
                <a:gd name="connsiteX2" fmla="*/ 2990 w 65033"/>
                <a:gd name="connsiteY2" fmla="*/ 57195 h 61050"/>
                <a:gd name="connsiteX3" fmla="*/ 2037 w 65033"/>
                <a:gd name="connsiteY3" fmla="*/ 43860 h 61050"/>
                <a:gd name="connsiteX4" fmla="*/ 48709 w 65033"/>
                <a:gd name="connsiteY4" fmla="*/ 1950 h 61050"/>
                <a:gd name="connsiteX5" fmla="*/ 62045 w 65033"/>
                <a:gd name="connsiteY5" fmla="*/ 3855 h 61050"/>
                <a:gd name="connsiteX6" fmla="*/ 62045 w 65033"/>
                <a:gd name="connsiteY6" fmla="*/ 3855 h 61050"/>
                <a:gd name="connsiteX7" fmla="*/ 62997 w 65033"/>
                <a:gd name="connsiteY7" fmla="*/ 17190 h 61050"/>
                <a:gd name="connsiteX8" fmla="*/ 16324 w 65033"/>
                <a:gd name="connsiteY8" fmla="*/ 59100 h 61050"/>
                <a:gd name="connsiteX9" fmla="*/ 16324 w 65033"/>
                <a:gd name="connsiteY9" fmla="*/ 59100 h 6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33" h="61050">
                  <a:moveTo>
                    <a:pt x="16324" y="59100"/>
                  </a:moveTo>
                  <a:cubicBezTo>
                    <a:pt x="12515" y="61958"/>
                    <a:pt x="6799" y="61958"/>
                    <a:pt x="2990" y="57195"/>
                  </a:cubicBezTo>
                  <a:lnTo>
                    <a:pt x="2990" y="57195"/>
                  </a:lnTo>
                  <a:cubicBezTo>
                    <a:pt x="-821" y="52433"/>
                    <a:pt x="-821" y="46718"/>
                    <a:pt x="2037" y="43860"/>
                  </a:cubicBezTo>
                  <a:lnTo>
                    <a:pt x="48709" y="1950"/>
                  </a:lnTo>
                  <a:cubicBezTo>
                    <a:pt x="52520" y="-907"/>
                    <a:pt x="58234" y="-907"/>
                    <a:pt x="62045" y="3855"/>
                  </a:cubicBezTo>
                  <a:lnTo>
                    <a:pt x="62045" y="3855"/>
                  </a:lnTo>
                  <a:cubicBezTo>
                    <a:pt x="65854" y="8618"/>
                    <a:pt x="65854" y="14333"/>
                    <a:pt x="62997" y="17190"/>
                  </a:cubicBezTo>
                  <a:lnTo>
                    <a:pt x="16324" y="59100"/>
                  </a:lnTo>
                  <a:lnTo>
                    <a:pt x="16324" y="59100"/>
                  </a:lnTo>
                  <a:close/>
                </a:path>
              </a:pathLst>
            </a:custGeom>
            <a:solidFill>
              <a:srgbClr val="FFFFFF"/>
            </a:solidFill>
            <a:ln w="9525" cap="flat">
              <a:noFill/>
              <a:prstDash val="solid"/>
              <a:miter/>
            </a:ln>
          </p:spPr>
          <p:txBody>
            <a:bodyPr rtlCol="0" anchor="ctr"/>
            <a:lstStyle/>
            <a:p>
              <a:endParaRPr lang="en-US" sz="1100"/>
            </a:p>
          </p:txBody>
        </p:sp>
        <p:sp>
          <p:nvSpPr>
            <p:cNvPr id="43" name="Freeform: Shape 387">
              <a:extLst>
                <a:ext uri="{FF2B5EF4-FFF2-40B4-BE49-F238E27FC236}">
                  <a16:creationId xmlns:a16="http://schemas.microsoft.com/office/drawing/2014/main" id="{E2D3C184-3C27-D8C5-0DBE-6B6AC8124395}"/>
                </a:ext>
              </a:extLst>
            </p:cNvPr>
            <p:cNvSpPr/>
            <p:nvPr/>
          </p:nvSpPr>
          <p:spPr>
            <a:xfrm>
              <a:off x="6274117" y="5031105"/>
              <a:ext cx="449580" cy="627697"/>
            </a:xfrm>
            <a:custGeom>
              <a:avLst/>
              <a:gdLst>
                <a:gd name="connsiteX0" fmla="*/ 296227 w 449580"/>
                <a:gd name="connsiteY0" fmla="*/ 536257 h 627697"/>
                <a:gd name="connsiteX1" fmla="*/ 288607 w 449580"/>
                <a:gd name="connsiteY1" fmla="*/ 552450 h 627697"/>
                <a:gd name="connsiteX2" fmla="*/ 279082 w 449580"/>
                <a:gd name="connsiteY2" fmla="*/ 555307 h 627697"/>
                <a:gd name="connsiteX3" fmla="*/ 171450 w 449580"/>
                <a:gd name="connsiteY3" fmla="*/ 555307 h 627697"/>
                <a:gd name="connsiteX4" fmla="*/ 161925 w 449580"/>
                <a:gd name="connsiteY4" fmla="*/ 552450 h 627697"/>
                <a:gd name="connsiteX5" fmla="*/ 154305 w 449580"/>
                <a:gd name="connsiteY5" fmla="*/ 536257 h 627697"/>
                <a:gd name="connsiteX6" fmla="*/ 154305 w 449580"/>
                <a:gd name="connsiteY6" fmla="*/ 475297 h 627697"/>
                <a:gd name="connsiteX7" fmla="*/ 297180 w 449580"/>
                <a:gd name="connsiteY7" fmla="*/ 475297 h 627697"/>
                <a:gd name="connsiteX8" fmla="*/ 297180 w 449580"/>
                <a:gd name="connsiteY8" fmla="*/ 536257 h 627697"/>
                <a:gd name="connsiteX9" fmla="*/ 296227 w 449580"/>
                <a:gd name="connsiteY9" fmla="*/ 536257 h 627697"/>
                <a:gd name="connsiteX10" fmla="*/ 141922 w 449580"/>
                <a:gd name="connsiteY10" fmla="*/ 113347 h 627697"/>
                <a:gd name="connsiteX11" fmla="*/ 85725 w 449580"/>
                <a:gd name="connsiteY11" fmla="*/ 225742 h 627697"/>
                <a:gd name="connsiteX12" fmla="*/ 136207 w 449580"/>
                <a:gd name="connsiteY12" fmla="*/ 333375 h 627697"/>
                <a:gd name="connsiteX13" fmla="*/ 138113 w 449580"/>
                <a:gd name="connsiteY13" fmla="*/ 346710 h 627697"/>
                <a:gd name="connsiteX14" fmla="*/ 138113 w 449580"/>
                <a:gd name="connsiteY14" fmla="*/ 346710 h 627697"/>
                <a:gd name="connsiteX15" fmla="*/ 122872 w 449580"/>
                <a:gd name="connsiteY15" fmla="*/ 348615 h 627697"/>
                <a:gd name="connsiteX16" fmla="*/ 65722 w 449580"/>
                <a:gd name="connsiteY16" fmla="*/ 225742 h 627697"/>
                <a:gd name="connsiteX17" fmla="*/ 130492 w 449580"/>
                <a:gd name="connsiteY17" fmla="*/ 97155 h 627697"/>
                <a:gd name="connsiteX18" fmla="*/ 145732 w 449580"/>
                <a:gd name="connsiteY18" fmla="*/ 100013 h 627697"/>
                <a:gd name="connsiteX19" fmla="*/ 145732 w 449580"/>
                <a:gd name="connsiteY19" fmla="*/ 100013 h 627697"/>
                <a:gd name="connsiteX20" fmla="*/ 141922 w 449580"/>
                <a:gd name="connsiteY20" fmla="*/ 113347 h 627697"/>
                <a:gd name="connsiteX21" fmla="*/ 141922 w 449580"/>
                <a:gd name="connsiteY21" fmla="*/ 113347 h 627697"/>
                <a:gd name="connsiteX22" fmla="*/ 449580 w 449580"/>
                <a:gd name="connsiteY22" fmla="*/ 224790 h 627697"/>
                <a:gd name="connsiteX23" fmla="*/ 224790 w 449580"/>
                <a:gd name="connsiteY23" fmla="*/ 0 h 627697"/>
                <a:gd name="connsiteX24" fmla="*/ 0 w 449580"/>
                <a:gd name="connsiteY24" fmla="*/ 224790 h 627697"/>
                <a:gd name="connsiteX25" fmla="*/ 132397 w 449580"/>
                <a:gd name="connsiteY25" fmla="*/ 429577 h 627697"/>
                <a:gd name="connsiteX26" fmla="*/ 132397 w 449580"/>
                <a:gd name="connsiteY26" fmla="*/ 476250 h 627697"/>
                <a:gd name="connsiteX27" fmla="*/ 132397 w 449580"/>
                <a:gd name="connsiteY27" fmla="*/ 537210 h 627697"/>
                <a:gd name="connsiteX28" fmla="*/ 164782 w 449580"/>
                <a:gd name="connsiteY28" fmla="*/ 577215 h 627697"/>
                <a:gd name="connsiteX29" fmla="*/ 170497 w 449580"/>
                <a:gd name="connsiteY29" fmla="*/ 593407 h 627697"/>
                <a:gd name="connsiteX30" fmla="*/ 209550 w 449580"/>
                <a:gd name="connsiteY30" fmla="*/ 627697 h 627697"/>
                <a:gd name="connsiteX31" fmla="*/ 240030 w 449580"/>
                <a:gd name="connsiteY31" fmla="*/ 627697 h 627697"/>
                <a:gd name="connsiteX32" fmla="*/ 279082 w 449580"/>
                <a:gd name="connsiteY32" fmla="*/ 593407 h 627697"/>
                <a:gd name="connsiteX33" fmla="*/ 284797 w 449580"/>
                <a:gd name="connsiteY33" fmla="*/ 577215 h 627697"/>
                <a:gd name="connsiteX34" fmla="*/ 317182 w 449580"/>
                <a:gd name="connsiteY34" fmla="*/ 537210 h 627697"/>
                <a:gd name="connsiteX35" fmla="*/ 317182 w 449580"/>
                <a:gd name="connsiteY35" fmla="*/ 455295 h 627697"/>
                <a:gd name="connsiteX36" fmla="*/ 317182 w 449580"/>
                <a:gd name="connsiteY36" fmla="*/ 430530 h 627697"/>
                <a:gd name="connsiteX37" fmla="*/ 449580 w 449580"/>
                <a:gd name="connsiteY37" fmla="*/ 224790 h 627697"/>
                <a:gd name="connsiteX38" fmla="*/ 449580 w 449580"/>
                <a:gd name="connsiteY38" fmla="*/ 224790 h 627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9580" h="627697">
                  <a:moveTo>
                    <a:pt x="296227" y="536257"/>
                  </a:moveTo>
                  <a:cubicBezTo>
                    <a:pt x="296227" y="542925"/>
                    <a:pt x="293370" y="549592"/>
                    <a:pt x="288607" y="552450"/>
                  </a:cubicBezTo>
                  <a:cubicBezTo>
                    <a:pt x="285750" y="554355"/>
                    <a:pt x="282892" y="555307"/>
                    <a:pt x="279082" y="555307"/>
                  </a:cubicBezTo>
                  <a:lnTo>
                    <a:pt x="171450" y="555307"/>
                  </a:lnTo>
                  <a:cubicBezTo>
                    <a:pt x="167640" y="555307"/>
                    <a:pt x="164782" y="554355"/>
                    <a:pt x="161925" y="552450"/>
                  </a:cubicBezTo>
                  <a:cubicBezTo>
                    <a:pt x="157163" y="548640"/>
                    <a:pt x="154305" y="542925"/>
                    <a:pt x="154305" y="536257"/>
                  </a:cubicBezTo>
                  <a:lnTo>
                    <a:pt x="154305" y="475297"/>
                  </a:lnTo>
                  <a:lnTo>
                    <a:pt x="297180" y="475297"/>
                  </a:lnTo>
                  <a:lnTo>
                    <a:pt x="297180" y="536257"/>
                  </a:lnTo>
                  <a:lnTo>
                    <a:pt x="296227" y="536257"/>
                  </a:lnTo>
                  <a:close/>
                  <a:moveTo>
                    <a:pt x="141922" y="113347"/>
                  </a:moveTo>
                  <a:cubicBezTo>
                    <a:pt x="107632" y="139065"/>
                    <a:pt x="85725" y="180022"/>
                    <a:pt x="85725" y="225742"/>
                  </a:cubicBezTo>
                  <a:cubicBezTo>
                    <a:pt x="85725" y="268605"/>
                    <a:pt x="104775" y="307657"/>
                    <a:pt x="136207" y="333375"/>
                  </a:cubicBezTo>
                  <a:cubicBezTo>
                    <a:pt x="140017" y="337185"/>
                    <a:pt x="140970" y="342900"/>
                    <a:pt x="138113" y="346710"/>
                  </a:cubicBezTo>
                  <a:lnTo>
                    <a:pt x="138113" y="346710"/>
                  </a:lnTo>
                  <a:cubicBezTo>
                    <a:pt x="134302" y="351472"/>
                    <a:pt x="127635" y="352425"/>
                    <a:pt x="122872" y="348615"/>
                  </a:cubicBezTo>
                  <a:cubicBezTo>
                    <a:pt x="87630" y="319088"/>
                    <a:pt x="65722" y="275272"/>
                    <a:pt x="65722" y="225742"/>
                  </a:cubicBezTo>
                  <a:cubicBezTo>
                    <a:pt x="65722" y="173355"/>
                    <a:pt x="91440" y="125730"/>
                    <a:pt x="130492" y="97155"/>
                  </a:cubicBezTo>
                  <a:cubicBezTo>
                    <a:pt x="135255" y="93345"/>
                    <a:pt x="141922" y="94297"/>
                    <a:pt x="145732" y="100013"/>
                  </a:cubicBezTo>
                  <a:lnTo>
                    <a:pt x="145732" y="100013"/>
                  </a:lnTo>
                  <a:cubicBezTo>
                    <a:pt x="147638" y="102870"/>
                    <a:pt x="145732" y="109538"/>
                    <a:pt x="141922" y="113347"/>
                  </a:cubicBezTo>
                  <a:lnTo>
                    <a:pt x="141922" y="113347"/>
                  </a:lnTo>
                  <a:close/>
                  <a:moveTo>
                    <a:pt x="449580" y="224790"/>
                  </a:moveTo>
                  <a:cubicBezTo>
                    <a:pt x="449580" y="100965"/>
                    <a:pt x="349567" y="0"/>
                    <a:pt x="224790" y="0"/>
                  </a:cubicBezTo>
                  <a:cubicBezTo>
                    <a:pt x="100965" y="0"/>
                    <a:pt x="0" y="100013"/>
                    <a:pt x="0" y="224790"/>
                  </a:cubicBezTo>
                  <a:cubicBezTo>
                    <a:pt x="0" y="316230"/>
                    <a:pt x="54292" y="394335"/>
                    <a:pt x="132397" y="429577"/>
                  </a:cubicBezTo>
                  <a:lnTo>
                    <a:pt x="132397" y="476250"/>
                  </a:lnTo>
                  <a:lnTo>
                    <a:pt x="132397" y="537210"/>
                  </a:lnTo>
                  <a:cubicBezTo>
                    <a:pt x="132397" y="557213"/>
                    <a:pt x="146685" y="574357"/>
                    <a:pt x="164782" y="577215"/>
                  </a:cubicBezTo>
                  <a:cubicBezTo>
                    <a:pt x="165735" y="582930"/>
                    <a:pt x="167640" y="587692"/>
                    <a:pt x="170497" y="593407"/>
                  </a:cubicBezTo>
                  <a:cubicBezTo>
                    <a:pt x="180022" y="615315"/>
                    <a:pt x="197167" y="627697"/>
                    <a:pt x="209550" y="627697"/>
                  </a:cubicBezTo>
                  <a:lnTo>
                    <a:pt x="240030" y="627697"/>
                  </a:lnTo>
                  <a:cubicBezTo>
                    <a:pt x="253365" y="627697"/>
                    <a:pt x="269557" y="615315"/>
                    <a:pt x="279082" y="593407"/>
                  </a:cubicBezTo>
                  <a:cubicBezTo>
                    <a:pt x="280988" y="588645"/>
                    <a:pt x="282892" y="582930"/>
                    <a:pt x="284797" y="577215"/>
                  </a:cubicBezTo>
                  <a:cubicBezTo>
                    <a:pt x="302895" y="574357"/>
                    <a:pt x="317182" y="557213"/>
                    <a:pt x="317182" y="537210"/>
                  </a:cubicBezTo>
                  <a:lnTo>
                    <a:pt x="317182" y="455295"/>
                  </a:lnTo>
                  <a:lnTo>
                    <a:pt x="317182" y="430530"/>
                  </a:lnTo>
                  <a:cubicBezTo>
                    <a:pt x="395288" y="394335"/>
                    <a:pt x="449580" y="316230"/>
                    <a:pt x="449580" y="224790"/>
                  </a:cubicBezTo>
                  <a:lnTo>
                    <a:pt x="449580" y="224790"/>
                  </a:lnTo>
                  <a:close/>
                </a:path>
              </a:pathLst>
            </a:custGeom>
            <a:solidFill>
              <a:srgbClr val="FFFFFF"/>
            </a:solidFill>
            <a:ln w="9525" cap="flat">
              <a:noFill/>
              <a:prstDash val="solid"/>
              <a:miter/>
            </a:ln>
          </p:spPr>
          <p:txBody>
            <a:bodyPr rtlCol="0" anchor="ctr"/>
            <a:lstStyle/>
            <a:p>
              <a:endParaRPr lang="en-US" sz="1100"/>
            </a:p>
          </p:txBody>
        </p:sp>
      </p:grpSp>
      <p:grpSp>
        <p:nvGrpSpPr>
          <p:cNvPr id="12" name="Graphic 3">
            <a:extLst>
              <a:ext uri="{FF2B5EF4-FFF2-40B4-BE49-F238E27FC236}">
                <a16:creationId xmlns:a16="http://schemas.microsoft.com/office/drawing/2014/main" id="{0C371D66-0D1B-DB1F-2D70-7732EBC33CA6}"/>
              </a:ext>
            </a:extLst>
          </p:cNvPr>
          <p:cNvGrpSpPr/>
          <p:nvPr/>
        </p:nvGrpSpPr>
        <p:grpSpPr>
          <a:xfrm>
            <a:off x="4541207" y="2561445"/>
            <a:ext cx="706162" cy="805300"/>
            <a:chOff x="9794556" y="4926330"/>
            <a:chExt cx="634365" cy="723423"/>
          </a:xfrm>
          <a:solidFill>
            <a:srgbClr val="FFFFFF"/>
          </a:solidFill>
        </p:grpSpPr>
        <p:sp>
          <p:nvSpPr>
            <p:cNvPr id="34" name="Freeform: Shape 389">
              <a:extLst>
                <a:ext uri="{FF2B5EF4-FFF2-40B4-BE49-F238E27FC236}">
                  <a16:creationId xmlns:a16="http://schemas.microsoft.com/office/drawing/2014/main" id="{FA2E8089-BBCC-9727-A522-BFF4DBA468FB}"/>
                </a:ext>
              </a:extLst>
            </p:cNvPr>
            <p:cNvSpPr/>
            <p:nvPr/>
          </p:nvSpPr>
          <p:spPr>
            <a:xfrm>
              <a:off x="10023156" y="4926330"/>
              <a:ext cx="177165" cy="176212"/>
            </a:xfrm>
            <a:custGeom>
              <a:avLst/>
              <a:gdLst>
                <a:gd name="connsiteX0" fmla="*/ 88582 w 177165"/>
                <a:gd name="connsiteY0" fmla="*/ 133350 h 176212"/>
                <a:gd name="connsiteX1" fmla="*/ 43815 w 177165"/>
                <a:gd name="connsiteY1" fmla="*/ 88582 h 176212"/>
                <a:gd name="connsiteX2" fmla="*/ 88582 w 177165"/>
                <a:gd name="connsiteY2" fmla="*/ 43815 h 176212"/>
                <a:gd name="connsiteX3" fmla="*/ 133350 w 177165"/>
                <a:gd name="connsiteY3" fmla="*/ 88582 h 176212"/>
                <a:gd name="connsiteX4" fmla="*/ 88582 w 177165"/>
                <a:gd name="connsiteY4" fmla="*/ 133350 h 176212"/>
                <a:gd name="connsiteX5" fmla="*/ 88582 w 177165"/>
                <a:gd name="connsiteY5" fmla="*/ 133350 h 176212"/>
                <a:gd name="connsiteX6" fmla="*/ 177165 w 177165"/>
                <a:gd name="connsiteY6" fmla="*/ 88582 h 176212"/>
                <a:gd name="connsiteX7" fmla="*/ 88582 w 177165"/>
                <a:gd name="connsiteY7" fmla="*/ 0 h 176212"/>
                <a:gd name="connsiteX8" fmla="*/ 0 w 177165"/>
                <a:gd name="connsiteY8" fmla="*/ 88582 h 176212"/>
                <a:gd name="connsiteX9" fmla="*/ 59055 w 177165"/>
                <a:gd name="connsiteY9" fmla="*/ 171450 h 176212"/>
                <a:gd name="connsiteX10" fmla="*/ 88582 w 177165"/>
                <a:gd name="connsiteY10" fmla="*/ 176213 h 176212"/>
                <a:gd name="connsiteX11" fmla="*/ 118110 w 177165"/>
                <a:gd name="connsiteY11" fmla="*/ 171450 h 176212"/>
                <a:gd name="connsiteX12" fmla="*/ 177165 w 177165"/>
                <a:gd name="connsiteY12" fmla="*/ 88582 h 176212"/>
                <a:gd name="connsiteX13" fmla="*/ 177165 w 177165"/>
                <a:gd name="connsiteY13" fmla="*/ 88582 h 17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165" h="176212">
                  <a:moveTo>
                    <a:pt x="88582" y="133350"/>
                  </a:moveTo>
                  <a:cubicBezTo>
                    <a:pt x="63818" y="133350"/>
                    <a:pt x="43815" y="113347"/>
                    <a:pt x="43815" y="88582"/>
                  </a:cubicBezTo>
                  <a:cubicBezTo>
                    <a:pt x="43815" y="63817"/>
                    <a:pt x="63818" y="43815"/>
                    <a:pt x="88582" y="43815"/>
                  </a:cubicBezTo>
                  <a:cubicBezTo>
                    <a:pt x="113348" y="43815"/>
                    <a:pt x="133350" y="63817"/>
                    <a:pt x="133350" y="88582"/>
                  </a:cubicBezTo>
                  <a:cubicBezTo>
                    <a:pt x="133350" y="113347"/>
                    <a:pt x="113348" y="133350"/>
                    <a:pt x="88582" y="133350"/>
                  </a:cubicBezTo>
                  <a:lnTo>
                    <a:pt x="88582" y="133350"/>
                  </a:lnTo>
                  <a:close/>
                  <a:moveTo>
                    <a:pt x="177165" y="88582"/>
                  </a:moveTo>
                  <a:cubicBezTo>
                    <a:pt x="177165" y="40005"/>
                    <a:pt x="137160" y="0"/>
                    <a:pt x="88582" y="0"/>
                  </a:cubicBezTo>
                  <a:cubicBezTo>
                    <a:pt x="40005" y="0"/>
                    <a:pt x="0" y="40005"/>
                    <a:pt x="0" y="88582"/>
                  </a:cubicBezTo>
                  <a:cubicBezTo>
                    <a:pt x="0" y="126682"/>
                    <a:pt x="24765" y="160020"/>
                    <a:pt x="59055" y="171450"/>
                  </a:cubicBezTo>
                  <a:cubicBezTo>
                    <a:pt x="68580" y="174307"/>
                    <a:pt x="78105" y="176213"/>
                    <a:pt x="88582" y="176213"/>
                  </a:cubicBezTo>
                  <a:cubicBezTo>
                    <a:pt x="99060" y="176213"/>
                    <a:pt x="108585" y="174307"/>
                    <a:pt x="118110" y="171450"/>
                  </a:cubicBezTo>
                  <a:cubicBezTo>
                    <a:pt x="152400" y="160020"/>
                    <a:pt x="177165" y="127635"/>
                    <a:pt x="177165" y="88582"/>
                  </a:cubicBezTo>
                  <a:lnTo>
                    <a:pt x="177165" y="88582"/>
                  </a:lnTo>
                  <a:close/>
                </a:path>
              </a:pathLst>
            </a:custGeom>
            <a:solidFill>
              <a:srgbClr val="FFFFFF"/>
            </a:solidFill>
            <a:ln w="9525" cap="flat">
              <a:noFill/>
              <a:prstDash val="solid"/>
              <a:miter/>
            </a:ln>
          </p:spPr>
          <p:txBody>
            <a:bodyPr rtlCol="0" anchor="ctr"/>
            <a:lstStyle/>
            <a:p>
              <a:endParaRPr lang="en-US" sz="1100"/>
            </a:p>
          </p:txBody>
        </p:sp>
        <p:sp>
          <p:nvSpPr>
            <p:cNvPr id="35" name="Freeform: Shape 390">
              <a:extLst>
                <a:ext uri="{FF2B5EF4-FFF2-40B4-BE49-F238E27FC236}">
                  <a16:creationId xmlns:a16="http://schemas.microsoft.com/office/drawing/2014/main" id="{83671607-C947-E283-06E0-4715E858F90F}"/>
                </a:ext>
              </a:extLst>
            </p:cNvPr>
            <p:cNvSpPr/>
            <p:nvPr/>
          </p:nvSpPr>
          <p:spPr>
            <a:xfrm>
              <a:off x="9794556" y="5315902"/>
              <a:ext cx="116205" cy="105727"/>
            </a:xfrm>
            <a:custGeom>
              <a:avLst/>
              <a:gdLst>
                <a:gd name="connsiteX0" fmla="*/ 72390 w 116205"/>
                <a:gd name="connsiteY0" fmla="*/ 0 h 105727"/>
                <a:gd name="connsiteX1" fmla="*/ 36195 w 116205"/>
                <a:gd name="connsiteY1" fmla="*/ 43815 h 105727"/>
                <a:gd name="connsiteX2" fmla="*/ 0 w 116205"/>
                <a:gd name="connsiteY2" fmla="*/ 88582 h 105727"/>
                <a:gd name="connsiteX3" fmla="*/ 58103 w 116205"/>
                <a:gd name="connsiteY3" fmla="*/ 97155 h 105727"/>
                <a:gd name="connsiteX4" fmla="*/ 116205 w 116205"/>
                <a:gd name="connsiteY4" fmla="*/ 105728 h 105727"/>
                <a:gd name="connsiteX5" fmla="*/ 94298 w 116205"/>
                <a:gd name="connsiteY5" fmla="*/ 52388 h 105727"/>
                <a:gd name="connsiteX6" fmla="*/ 72390 w 116205"/>
                <a:gd name="connsiteY6" fmla="*/ 0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05" h="105727">
                  <a:moveTo>
                    <a:pt x="72390" y="0"/>
                  </a:moveTo>
                  <a:lnTo>
                    <a:pt x="36195" y="43815"/>
                  </a:lnTo>
                  <a:lnTo>
                    <a:pt x="0" y="88582"/>
                  </a:lnTo>
                  <a:lnTo>
                    <a:pt x="58103" y="97155"/>
                  </a:lnTo>
                  <a:lnTo>
                    <a:pt x="116205" y="105728"/>
                  </a:lnTo>
                  <a:lnTo>
                    <a:pt x="94298" y="52388"/>
                  </a:lnTo>
                  <a:lnTo>
                    <a:pt x="72390" y="0"/>
                  </a:lnTo>
                  <a:close/>
                </a:path>
              </a:pathLst>
            </a:custGeom>
            <a:solidFill>
              <a:srgbClr val="FFFFFF"/>
            </a:solidFill>
            <a:ln w="9525" cap="flat">
              <a:noFill/>
              <a:prstDash val="solid"/>
              <a:miter/>
            </a:ln>
          </p:spPr>
          <p:txBody>
            <a:bodyPr rtlCol="0" anchor="ctr"/>
            <a:lstStyle/>
            <a:p>
              <a:endParaRPr lang="en-US" sz="1100"/>
            </a:p>
          </p:txBody>
        </p:sp>
        <p:sp>
          <p:nvSpPr>
            <p:cNvPr id="36" name="Freeform: Shape 391">
              <a:extLst>
                <a:ext uri="{FF2B5EF4-FFF2-40B4-BE49-F238E27FC236}">
                  <a16:creationId xmlns:a16="http://schemas.microsoft.com/office/drawing/2014/main" id="{3C74B6C7-2F8D-FA51-2716-A5CA9D51F658}"/>
                </a:ext>
              </a:extLst>
            </p:cNvPr>
            <p:cNvSpPr/>
            <p:nvPr/>
          </p:nvSpPr>
          <p:spPr>
            <a:xfrm>
              <a:off x="10313669" y="5315902"/>
              <a:ext cx="115252" cy="105727"/>
            </a:xfrm>
            <a:custGeom>
              <a:avLst/>
              <a:gdLst>
                <a:gd name="connsiteX0" fmla="*/ 115253 w 115252"/>
                <a:gd name="connsiteY0" fmla="*/ 88582 h 105727"/>
                <a:gd name="connsiteX1" fmla="*/ 80010 w 115252"/>
                <a:gd name="connsiteY1" fmla="*/ 43815 h 105727"/>
                <a:gd name="connsiteX2" fmla="*/ 43815 w 115252"/>
                <a:gd name="connsiteY2" fmla="*/ 0 h 105727"/>
                <a:gd name="connsiteX3" fmla="*/ 21907 w 115252"/>
                <a:gd name="connsiteY3" fmla="*/ 52388 h 105727"/>
                <a:gd name="connsiteX4" fmla="*/ 0 w 115252"/>
                <a:gd name="connsiteY4" fmla="*/ 105728 h 105727"/>
                <a:gd name="connsiteX5" fmla="*/ 58103 w 115252"/>
                <a:gd name="connsiteY5" fmla="*/ 97155 h 105727"/>
                <a:gd name="connsiteX6" fmla="*/ 115253 w 115252"/>
                <a:gd name="connsiteY6" fmla="*/ 88582 h 10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52" h="105727">
                  <a:moveTo>
                    <a:pt x="115253" y="88582"/>
                  </a:moveTo>
                  <a:lnTo>
                    <a:pt x="80010" y="43815"/>
                  </a:lnTo>
                  <a:lnTo>
                    <a:pt x="43815" y="0"/>
                  </a:lnTo>
                  <a:lnTo>
                    <a:pt x="21907" y="52388"/>
                  </a:lnTo>
                  <a:lnTo>
                    <a:pt x="0" y="105728"/>
                  </a:lnTo>
                  <a:lnTo>
                    <a:pt x="58103" y="97155"/>
                  </a:lnTo>
                  <a:lnTo>
                    <a:pt x="115253" y="88582"/>
                  </a:lnTo>
                  <a:close/>
                </a:path>
              </a:pathLst>
            </a:custGeom>
            <a:solidFill>
              <a:srgbClr val="FFFFFF"/>
            </a:solidFill>
            <a:ln w="9525" cap="flat">
              <a:noFill/>
              <a:prstDash val="solid"/>
              <a:miter/>
            </a:ln>
          </p:spPr>
          <p:txBody>
            <a:bodyPr rtlCol="0" anchor="ctr"/>
            <a:lstStyle/>
            <a:p>
              <a:endParaRPr lang="en-US" sz="1100"/>
            </a:p>
          </p:txBody>
        </p:sp>
        <p:sp>
          <p:nvSpPr>
            <p:cNvPr id="37" name="Freeform: Shape 392">
              <a:extLst>
                <a:ext uri="{FF2B5EF4-FFF2-40B4-BE49-F238E27FC236}">
                  <a16:creationId xmlns:a16="http://schemas.microsoft.com/office/drawing/2014/main" id="{0835BFE2-0A34-983F-EB05-5075FA1F775C}"/>
                </a:ext>
              </a:extLst>
            </p:cNvPr>
            <p:cNvSpPr/>
            <p:nvPr/>
          </p:nvSpPr>
          <p:spPr>
            <a:xfrm>
              <a:off x="9817080" y="5117782"/>
              <a:ext cx="589317" cy="531971"/>
            </a:xfrm>
            <a:custGeom>
              <a:avLst/>
              <a:gdLst>
                <a:gd name="connsiteX0" fmla="*/ 588981 w 589317"/>
                <a:gd name="connsiteY0" fmla="*/ 339090 h 531971"/>
                <a:gd name="connsiteX1" fmla="*/ 581361 w 589317"/>
                <a:gd name="connsiteY1" fmla="*/ 309563 h 531971"/>
                <a:gd name="connsiteX2" fmla="*/ 556596 w 589317"/>
                <a:gd name="connsiteY2" fmla="*/ 313373 h 531971"/>
                <a:gd name="connsiteX3" fmla="*/ 531831 w 589317"/>
                <a:gd name="connsiteY3" fmla="*/ 317183 h 531971"/>
                <a:gd name="connsiteX4" fmla="*/ 501351 w 589317"/>
                <a:gd name="connsiteY4" fmla="*/ 354330 h 531971"/>
                <a:gd name="connsiteX5" fmla="*/ 344189 w 589317"/>
                <a:gd name="connsiteY5" fmla="*/ 353378 h 531971"/>
                <a:gd name="connsiteX6" fmla="*/ 327044 w 589317"/>
                <a:gd name="connsiteY6" fmla="*/ 77153 h 531971"/>
                <a:gd name="connsiteX7" fmla="*/ 397529 w 589317"/>
                <a:gd name="connsiteY7" fmla="*/ 77153 h 531971"/>
                <a:gd name="connsiteX8" fmla="*/ 418483 w 589317"/>
                <a:gd name="connsiteY8" fmla="*/ 55245 h 531971"/>
                <a:gd name="connsiteX9" fmla="*/ 418483 w 589317"/>
                <a:gd name="connsiteY9" fmla="*/ 55245 h 531971"/>
                <a:gd name="connsiteX10" fmla="*/ 397529 w 589317"/>
                <a:gd name="connsiteY10" fmla="*/ 33338 h 531971"/>
                <a:gd name="connsiteX11" fmla="*/ 326091 w 589317"/>
                <a:gd name="connsiteY11" fmla="*/ 33338 h 531971"/>
                <a:gd name="connsiteX12" fmla="*/ 325139 w 589317"/>
                <a:gd name="connsiteY12" fmla="*/ 0 h 531971"/>
                <a:gd name="connsiteX13" fmla="*/ 294658 w 589317"/>
                <a:gd name="connsiteY13" fmla="*/ 4763 h 531971"/>
                <a:gd name="connsiteX14" fmla="*/ 264179 w 589317"/>
                <a:gd name="connsiteY14" fmla="*/ 0 h 531971"/>
                <a:gd name="connsiteX15" fmla="*/ 263226 w 589317"/>
                <a:gd name="connsiteY15" fmla="*/ 33338 h 531971"/>
                <a:gd name="connsiteX16" fmla="*/ 191788 w 589317"/>
                <a:gd name="connsiteY16" fmla="*/ 33338 h 531971"/>
                <a:gd name="connsiteX17" fmla="*/ 170833 w 589317"/>
                <a:gd name="connsiteY17" fmla="*/ 55245 h 531971"/>
                <a:gd name="connsiteX18" fmla="*/ 170833 w 589317"/>
                <a:gd name="connsiteY18" fmla="*/ 55245 h 531971"/>
                <a:gd name="connsiteX19" fmla="*/ 191788 w 589317"/>
                <a:gd name="connsiteY19" fmla="*/ 77153 h 531971"/>
                <a:gd name="connsiteX20" fmla="*/ 262274 w 589317"/>
                <a:gd name="connsiteY20" fmla="*/ 77153 h 531971"/>
                <a:gd name="connsiteX21" fmla="*/ 245129 w 589317"/>
                <a:gd name="connsiteY21" fmla="*/ 353378 h 531971"/>
                <a:gd name="connsiteX22" fmla="*/ 87966 w 589317"/>
                <a:gd name="connsiteY22" fmla="*/ 354330 h 531971"/>
                <a:gd name="connsiteX23" fmla="*/ 57486 w 589317"/>
                <a:gd name="connsiteY23" fmla="*/ 317183 h 531971"/>
                <a:gd name="connsiteX24" fmla="*/ 32721 w 589317"/>
                <a:gd name="connsiteY24" fmla="*/ 313373 h 531971"/>
                <a:gd name="connsiteX25" fmla="*/ 7956 w 589317"/>
                <a:gd name="connsiteY25" fmla="*/ 309563 h 531971"/>
                <a:gd name="connsiteX26" fmla="*/ 336 w 589317"/>
                <a:gd name="connsiteY26" fmla="*/ 339090 h 531971"/>
                <a:gd name="connsiteX27" fmla="*/ 87013 w 589317"/>
                <a:gd name="connsiteY27" fmla="*/ 441008 h 531971"/>
                <a:gd name="connsiteX28" fmla="*/ 126066 w 589317"/>
                <a:gd name="connsiteY28" fmla="*/ 453390 h 531971"/>
                <a:gd name="connsiteX29" fmla="*/ 279419 w 589317"/>
                <a:gd name="connsiteY29" fmla="*/ 524828 h 531971"/>
                <a:gd name="connsiteX30" fmla="*/ 310851 w 589317"/>
                <a:gd name="connsiteY30" fmla="*/ 524828 h 531971"/>
                <a:gd name="connsiteX31" fmla="*/ 464204 w 589317"/>
                <a:gd name="connsiteY31" fmla="*/ 453390 h 531971"/>
                <a:gd name="connsiteX32" fmla="*/ 503256 w 589317"/>
                <a:gd name="connsiteY32" fmla="*/ 441008 h 531971"/>
                <a:gd name="connsiteX33" fmla="*/ 588981 w 589317"/>
                <a:gd name="connsiteY33" fmla="*/ 339090 h 531971"/>
                <a:gd name="connsiteX34" fmla="*/ 588981 w 589317"/>
                <a:gd name="connsiteY34" fmla="*/ 339090 h 53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89317" h="531971">
                  <a:moveTo>
                    <a:pt x="588981" y="339090"/>
                  </a:moveTo>
                  <a:cubicBezTo>
                    <a:pt x="588029" y="328613"/>
                    <a:pt x="585171" y="319088"/>
                    <a:pt x="581361" y="309563"/>
                  </a:cubicBezTo>
                  <a:lnTo>
                    <a:pt x="556596" y="313373"/>
                  </a:lnTo>
                  <a:lnTo>
                    <a:pt x="531831" y="317183"/>
                  </a:lnTo>
                  <a:cubicBezTo>
                    <a:pt x="527069" y="331470"/>
                    <a:pt x="517544" y="344805"/>
                    <a:pt x="501351" y="354330"/>
                  </a:cubicBezTo>
                  <a:cubicBezTo>
                    <a:pt x="468966" y="375285"/>
                    <a:pt x="356571" y="394335"/>
                    <a:pt x="344189" y="353378"/>
                  </a:cubicBezTo>
                  <a:cubicBezTo>
                    <a:pt x="336569" y="328613"/>
                    <a:pt x="330854" y="190500"/>
                    <a:pt x="327044" y="77153"/>
                  </a:cubicBezTo>
                  <a:lnTo>
                    <a:pt x="397529" y="77153"/>
                  </a:lnTo>
                  <a:cubicBezTo>
                    <a:pt x="408958" y="77153"/>
                    <a:pt x="418483" y="67628"/>
                    <a:pt x="418483" y="55245"/>
                  </a:cubicBezTo>
                  <a:lnTo>
                    <a:pt x="418483" y="55245"/>
                  </a:lnTo>
                  <a:cubicBezTo>
                    <a:pt x="418483" y="42863"/>
                    <a:pt x="408958" y="33338"/>
                    <a:pt x="397529" y="33338"/>
                  </a:cubicBezTo>
                  <a:lnTo>
                    <a:pt x="326091" y="33338"/>
                  </a:lnTo>
                  <a:cubicBezTo>
                    <a:pt x="326091" y="21908"/>
                    <a:pt x="325139" y="10478"/>
                    <a:pt x="325139" y="0"/>
                  </a:cubicBezTo>
                  <a:cubicBezTo>
                    <a:pt x="315614" y="2858"/>
                    <a:pt x="305136" y="4763"/>
                    <a:pt x="294658" y="4763"/>
                  </a:cubicBezTo>
                  <a:cubicBezTo>
                    <a:pt x="284181" y="4763"/>
                    <a:pt x="274656" y="2858"/>
                    <a:pt x="264179" y="0"/>
                  </a:cubicBezTo>
                  <a:cubicBezTo>
                    <a:pt x="264179" y="10478"/>
                    <a:pt x="263226" y="21908"/>
                    <a:pt x="263226" y="33338"/>
                  </a:cubicBezTo>
                  <a:lnTo>
                    <a:pt x="191788" y="33338"/>
                  </a:lnTo>
                  <a:cubicBezTo>
                    <a:pt x="180358" y="33338"/>
                    <a:pt x="170833" y="42863"/>
                    <a:pt x="170833" y="55245"/>
                  </a:cubicBezTo>
                  <a:lnTo>
                    <a:pt x="170833" y="55245"/>
                  </a:lnTo>
                  <a:cubicBezTo>
                    <a:pt x="170833" y="67628"/>
                    <a:pt x="180358" y="77153"/>
                    <a:pt x="191788" y="77153"/>
                  </a:cubicBezTo>
                  <a:lnTo>
                    <a:pt x="262274" y="77153"/>
                  </a:lnTo>
                  <a:cubicBezTo>
                    <a:pt x="258463" y="190500"/>
                    <a:pt x="252749" y="327660"/>
                    <a:pt x="245129" y="353378"/>
                  </a:cubicBezTo>
                  <a:cubicBezTo>
                    <a:pt x="231794" y="394335"/>
                    <a:pt x="120351" y="375285"/>
                    <a:pt x="87966" y="354330"/>
                  </a:cubicBezTo>
                  <a:cubicBezTo>
                    <a:pt x="72726" y="344805"/>
                    <a:pt x="63201" y="331470"/>
                    <a:pt x="57486" y="317183"/>
                  </a:cubicBezTo>
                  <a:lnTo>
                    <a:pt x="32721" y="313373"/>
                  </a:lnTo>
                  <a:lnTo>
                    <a:pt x="7956" y="309563"/>
                  </a:lnTo>
                  <a:cubicBezTo>
                    <a:pt x="4146" y="319088"/>
                    <a:pt x="1288" y="328613"/>
                    <a:pt x="336" y="339090"/>
                  </a:cubicBezTo>
                  <a:cubicBezTo>
                    <a:pt x="-4426" y="394335"/>
                    <a:pt x="42246" y="422910"/>
                    <a:pt x="87013" y="441008"/>
                  </a:cubicBezTo>
                  <a:cubicBezTo>
                    <a:pt x="99396" y="445770"/>
                    <a:pt x="112731" y="449580"/>
                    <a:pt x="126066" y="453390"/>
                  </a:cubicBezTo>
                  <a:cubicBezTo>
                    <a:pt x="189883" y="471488"/>
                    <a:pt x="243224" y="481965"/>
                    <a:pt x="279419" y="524828"/>
                  </a:cubicBezTo>
                  <a:cubicBezTo>
                    <a:pt x="287991" y="534353"/>
                    <a:pt x="302279" y="534353"/>
                    <a:pt x="310851" y="524828"/>
                  </a:cubicBezTo>
                  <a:cubicBezTo>
                    <a:pt x="347999" y="481013"/>
                    <a:pt x="400386" y="470535"/>
                    <a:pt x="464204" y="453390"/>
                  </a:cubicBezTo>
                  <a:cubicBezTo>
                    <a:pt x="477539" y="449580"/>
                    <a:pt x="489921" y="445770"/>
                    <a:pt x="503256" y="441008"/>
                  </a:cubicBezTo>
                  <a:cubicBezTo>
                    <a:pt x="547071" y="421958"/>
                    <a:pt x="593744" y="394335"/>
                    <a:pt x="588981" y="339090"/>
                  </a:cubicBezTo>
                  <a:lnTo>
                    <a:pt x="588981" y="339090"/>
                  </a:lnTo>
                  <a:close/>
                </a:path>
              </a:pathLst>
            </a:custGeom>
            <a:solidFill>
              <a:srgbClr val="FFFFFF"/>
            </a:solidFill>
            <a:ln w="9525" cap="flat">
              <a:noFill/>
              <a:prstDash val="solid"/>
              <a:miter/>
            </a:ln>
          </p:spPr>
          <p:txBody>
            <a:bodyPr rtlCol="0" anchor="ctr"/>
            <a:lstStyle/>
            <a:p>
              <a:endParaRPr lang="en-US" sz="1100"/>
            </a:p>
          </p:txBody>
        </p:sp>
      </p:grpSp>
      <p:grpSp>
        <p:nvGrpSpPr>
          <p:cNvPr id="13" name="Graphic 3">
            <a:extLst>
              <a:ext uri="{FF2B5EF4-FFF2-40B4-BE49-F238E27FC236}">
                <a16:creationId xmlns:a16="http://schemas.microsoft.com/office/drawing/2014/main" id="{F4F04461-8538-720B-D58F-0E6A817CA3FC}"/>
              </a:ext>
            </a:extLst>
          </p:cNvPr>
          <p:cNvGrpSpPr/>
          <p:nvPr/>
        </p:nvGrpSpPr>
        <p:grpSpPr>
          <a:xfrm>
            <a:off x="7009410" y="2542580"/>
            <a:ext cx="591471" cy="784845"/>
            <a:chOff x="13465491" y="4958707"/>
            <a:chExt cx="495300" cy="657232"/>
          </a:xfrm>
          <a:solidFill>
            <a:srgbClr val="FFFFFF"/>
          </a:solidFill>
        </p:grpSpPr>
        <p:sp>
          <p:nvSpPr>
            <p:cNvPr id="30" name="Freeform: Shape 394">
              <a:extLst>
                <a:ext uri="{FF2B5EF4-FFF2-40B4-BE49-F238E27FC236}">
                  <a16:creationId xmlns:a16="http://schemas.microsoft.com/office/drawing/2014/main" id="{5D8A8B03-EAA9-4D7D-B175-49A40185046D}"/>
                </a:ext>
              </a:extLst>
            </p:cNvPr>
            <p:cNvSpPr/>
            <p:nvPr/>
          </p:nvSpPr>
          <p:spPr>
            <a:xfrm>
              <a:off x="13667422" y="5304472"/>
              <a:ext cx="32385" cy="52387"/>
            </a:xfrm>
            <a:custGeom>
              <a:avLst/>
              <a:gdLst>
                <a:gd name="connsiteX0" fmla="*/ 0 w 32385"/>
                <a:gd name="connsiteY0" fmla="*/ 25718 h 52387"/>
                <a:gd name="connsiteX1" fmla="*/ 32385 w 32385"/>
                <a:gd name="connsiteY1" fmla="*/ 52388 h 52387"/>
                <a:gd name="connsiteX2" fmla="*/ 32385 w 32385"/>
                <a:gd name="connsiteY2" fmla="*/ 0 h 52387"/>
                <a:gd name="connsiteX3" fmla="*/ 9525 w 32385"/>
                <a:gd name="connsiteY3" fmla="*/ 6668 h 52387"/>
                <a:gd name="connsiteX4" fmla="*/ 0 w 32385"/>
                <a:gd name="connsiteY4" fmla="*/ 25718 h 52387"/>
                <a:gd name="connsiteX5" fmla="*/ 0 w 32385"/>
                <a:gd name="connsiteY5" fmla="*/ 25718 h 5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85" h="52387">
                  <a:moveTo>
                    <a:pt x="0" y="25718"/>
                  </a:moveTo>
                  <a:cubicBezTo>
                    <a:pt x="0" y="40005"/>
                    <a:pt x="10477" y="49530"/>
                    <a:pt x="32385" y="52388"/>
                  </a:cubicBezTo>
                  <a:lnTo>
                    <a:pt x="32385" y="0"/>
                  </a:lnTo>
                  <a:cubicBezTo>
                    <a:pt x="22860" y="0"/>
                    <a:pt x="15240" y="2858"/>
                    <a:pt x="9525" y="6668"/>
                  </a:cubicBezTo>
                  <a:cubicBezTo>
                    <a:pt x="2857" y="10478"/>
                    <a:pt x="0" y="17145"/>
                    <a:pt x="0" y="25718"/>
                  </a:cubicBezTo>
                  <a:lnTo>
                    <a:pt x="0" y="25718"/>
                  </a:lnTo>
                  <a:close/>
                </a:path>
              </a:pathLst>
            </a:custGeom>
            <a:solidFill>
              <a:srgbClr val="FFFFFF"/>
            </a:solidFill>
            <a:ln w="9525" cap="flat">
              <a:noFill/>
              <a:prstDash val="solid"/>
              <a:miter/>
            </a:ln>
          </p:spPr>
          <p:txBody>
            <a:bodyPr rtlCol="0" anchor="ctr"/>
            <a:lstStyle/>
            <a:p>
              <a:endParaRPr lang="en-US" sz="1100"/>
            </a:p>
          </p:txBody>
        </p:sp>
        <p:sp>
          <p:nvSpPr>
            <p:cNvPr id="31" name="Freeform: Shape 395">
              <a:extLst>
                <a:ext uri="{FF2B5EF4-FFF2-40B4-BE49-F238E27FC236}">
                  <a16:creationId xmlns:a16="http://schemas.microsoft.com/office/drawing/2014/main" id="{9CACBFED-7F61-3B15-1BD1-AA144E5957EC}"/>
                </a:ext>
              </a:extLst>
            </p:cNvPr>
            <p:cNvSpPr/>
            <p:nvPr/>
          </p:nvSpPr>
          <p:spPr>
            <a:xfrm>
              <a:off x="13720762" y="5396865"/>
              <a:ext cx="34340" cy="60007"/>
            </a:xfrm>
            <a:custGeom>
              <a:avLst/>
              <a:gdLst>
                <a:gd name="connsiteX0" fmla="*/ 0 w 34340"/>
                <a:gd name="connsiteY0" fmla="*/ 0 h 60007"/>
                <a:gd name="connsiteX1" fmla="*/ 0 w 34340"/>
                <a:gd name="connsiteY1" fmla="*/ 60007 h 60007"/>
                <a:gd name="connsiteX2" fmla="*/ 24765 w 34340"/>
                <a:gd name="connsiteY2" fmla="*/ 51435 h 60007"/>
                <a:gd name="connsiteX3" fmla="*/ 34290 w 34340"/>
                <a:gd name="connsiteY3" fmla="*/ 29528 h 60007"/>
                <a:gd name="connsiteX4" fmla="*/ 0 w 34340"/>
                <a:gd name="connsiteY4" fmla="*/ 0 h 60007"/>
                <a:gd name="connsiteX5" fmla="*/ 0 w 34340"/>
                <a:gd name="connsiteY5" fmla="*/ 0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340" h="60007">
                  <a:moveTo>
                    <a:pt x="0" y="0"/>
                  </a:moveTo>
                  <a:lnTo>
                    <a:pt x="0" y="60007"/>
                  </a:lnTo>
                  <a:cubicBezTo>
                    <a:pt x="9525" y="60007"/>
                    <a:pt x="18098" y="57150"/>
                    <a:pt x="24765" y="51435"/>
                  </a:cubicBezTo>
                  <a:cubicBezTo>
                    <a:pt x="31433" y="45720"/>
                    <a:pt x="34290" y="38100"/>
                    <a:pt x="34290" y="29528"/>
                  </a:cubicBezTo>
                  <a:cubicBezTo>
                    <a:pt x="35242" y="14288"/>
                    <a:pt x="22860" y="4763"/>
                    <a:pt x="0" y="0"/>
                  </a:cubicBezTo>
                  <a:lnTo>
                    <a:pt x="0" y="0"/>
                  </a:lnTo>
                  <a:close/>
                </a:path>
              </a:pathLst>
            </a:custGeom>
            <a:solidFill>
              <a:srgbClr val="FFFFFF"/>
            </a:solidFill>
            <a:ln w="9525" cap="flat">
              <a:noFill/>
              <a:prstDash val="solid"/>
              <a:miter/>
            </a:ln>
          </p:spPr>
          <p:txBody>
            <a:bodyPr rtlCol="0" anchor="ctr"/>
            <a:lstStyle/>
            <a:p>
              <a:endParaRPr lang="en-US" sz="1100"/>
            </a:p>
          </p:txBody>
        </p:sp>
        <p:sp>
          <p:nvSpPr>
            <p:cNvPr id="32" name="Freeform: Shape 396">
              <a:extLst>
                <a:ext uri="{FF2B5EF4-FFF2-40B4-BE49-F238E27FC236}">
                  <a16:creationId xmlns:a16="http://schemas.microsoft.com/office/drawing/2014/main" id="{E52CD40D-99CB-9678-725D-9D0731D36162}"/>
                </a:ext>
              </a:extLst>
            </p:cNvPr>
            <p:cNvSpPr/>
            <p:nvPr/>
          </p:nvSpPr>
          <p:spPr>
            <a:xfrm>
              <a:off x="13597521" y="4958707"/>
              <a:ext cx="231596" cy="124784"/>
            </a:xfrm>
            <a:custGeom>
              <a:avLst/>
              <a:gdLst>
                <a:gd name="connsiteX0" fmla="*/ 179438 w 231596"/>
                <a:gd name="connsiteY0" fmla="*/ 123832 h 124784"/>
                <a:gd name="connsiteX1" fmla="*/ 182295 w 231596"/>
                <a:gd name="connsiteY1" fmla="*/ 123832 h 124784"/>
                <a:gd name="connsiteX2" fmla="*/ 224205 w 231596"/>
                <a:gd name="connsiteY2" fmla="*/ 56205 h 124784"/>
                <a:gd name="connsiteX3" fmla="*/ 115620 w 231596"/>
                <a:gd name="connsiteY3" fmla="*/ 7 h 124784"/>
                <a:gd name="connsiteX4" fmla="*/ 6082 w 231596"/>
                <a:gd name="connsiteY4" fmla="*/ 56205 h 124784"/>
                <a:gd name="connsiteX5" fmla="*/ 48945 w 231596"/>
                <a:gd name="connsiteY5" fmla="*/ 124785 h 124784"/>
                <a:gd name="connsiteX6" fmla="*/ 53707 w 231596"/>
                <a:gd name="connsiteY6" fmla="*/ 123832 h 124784"/>
                <a:gd name="connsiteX7" fmla="*/ 179438 w 231596"/>
                <a:gd name="connsiteY7" fmla="*/ 123832 h 124784"/>
                <a:gd name="connsiteX8" fmla="*/ 179438 w 231596"/>
                <a:gd name="connsiteY8" fmla="*/ 123832 h 12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96" h="124784">
                  <a:moveTo>
                    <a:pt x="179438" y="123832"/>
                  </a:moveTo>
                  <a:cubicBezTo>
                    <a:pt x="180390" y="123832"/>
                    <a:pt x="181342" y="123832"/>
                    <a:pt x="182295" y="123832"/>
                  </a:cubicBezTo>
                  <a:cubicBezTo>
                    <a:pt x="194678" y="107640"/>
                    <a:pt x="208013" y="85732"/>
                    <a:pt x="224205" y="56205"/>
                  </a:cubicBezTo>
                  <a:cubicBezTo>
                    <a:pt x="256590" y="7"/>
                    <a:pt x="175628" y="7"/>
                    <a:pt x="115620" y="7"/>
                  </a:cubicBezTo>
                  <a:cubicBezTo>
                    <a:pt x="55613" y="7"/>
                    <a:pt x="-22493" y="-1898"/>
                    <a:pt x="6082" y="56205"/>
                  </a:cubicBezTo>
                  <a:cubicBezTo>
                    <a:pt x="20370" y="83827"/>
                    <a:pt x="34657" y="106687"/>
                    <a:pt x="48945" y="124785"/>
                  </a:cubicBezTo>
                  <a:cubicBezTo>
                    <a:pt x="50850" y="123832"/>
                    <a:pt x="51803" y="123832"/>
                    <a:pt x="53707" y="123832"/>
                  </a:cubicBezTo>
                  <a:lnTo>
                    <a:pt x="179438" y="123832"/>
                  </a:lnTo>
                  <a:lnTo>
                    <a:pt x="179438" y="123832"/>
                  </a:lnTo>
                  <a:close/>
                </a:path>
              </a:pathLst>
            </a:custGeom>
            <a:solidFill>
              <a:srgbClr val="FFFFFF"/>
            </a:solidFill>
            <a:ln w="9525" cap="flat">
              <a:noFill/>
              <a:prstDash val="solid"/>
              <a:miter/>
            </a:ln>
          </p:spPr>
          <p:txBody>
            <a:bodyPr rtlCol="0" anchor="ctr"/>
            <a:lstStyle/>
            <a:p>
              <a:endParaRPr lang="en-US" sz="1100"/>
            </a:p>
          </p:txBody>
        </p:sp>
        <p:sp>
          <p:nvSpPr>
            <p:cNvPr id="33" name="Freeform: Shape 397">
              <a:extLst>
                <a:ext uri="{FF2B5EF4-FFF2-40B4-BE49-F238E27FC236}">
                  <a16:creationId xmlns:a16="http://schemas.microsoft.com/office/drawing/2014/main" id="{66059807-39B6-20E1-9B3E-8D323BF12EB4}"/>
                </a:ext>
              </a:extLst>
            </p:cNvPr>
            <p:cNvSpPr/>
            <p:nvPr/>
          </p:nvSpPr>
          <p:spPr>
            <a:xfrm>
              <a:off x="13465491" y="5115877"/>
              <a:ext cx="495300" cy="500062"/>
            </a:xfrm>
            <a:custGeom>
              <a:avLst/>
              <a:gdLst>
                <a:gd name="connsiteX0" fmla="*/ 306706 w 495300"/>
                <a:gd name="connsiteY0" fmla="*/ 349567 h 500062"/>
                <a:gd name="connsiteX1" fmla="*/ 255270 w 495300"/>
                <a:gd name="connsiteY1" fmla="*/ 369570 h 500062"/>
                <a:gd name="connsiteX2" fmla="*/ 255270 w 495300"/>
                <a:gd name="connsiteY2" fmla="*/ 399097 h 500062"/>
                <a:gd name="connsiteX3" fmla="*/ 234316 w 495300"/>
                <a:gd name="connsiteY3" fmla="*/ 399097 h 500062"/>
                <a:gd name="connsiteX4" fmla="*/ 234316 w 495300"/>
                <a:gd name="connsiteY4" fmla="*/ 370522 h 500062"/>
                <a:gd name="connsiteX5" fmla="*/ 159068 w 495300"/>
                <a:gd name="connsiteY5" fmla="*/ 314325 h 500062"/>
                <a:gd name="connsiteX6" fmla="*/ 193358 w 495300"/>
                <a:gd name="connsiteY6" fmla="*/ 306705 h 500062"/>
                <a:gd name="connsiteX7" fmla="*/ 234316 w 495300"/>
                <a:gd name="connsiteY7" fmla="*/ 342900 h 500062"/>
                <a:gd name="connsiteX8" fmla="*/ 234316 w 495300"/>
                <a:gd name="connsiteY8" fmla="*/ 280988 h 500062"/>
                <a:gd name="connsiteX9" fmla="*/ 180023 w 495300"/>
                <a:gd name="connsiteY9" fmla="*/ 257175 h 500062"/>
                <a:gd name="connsiteX10" fmla="*/ 167641 w 495300"/>
                <a:gd name="connsiteY10" fmla="*/ 221932 h 500062"/>
                <a:gd name="connsiteX11" fmla="*/ 234316 w 495300"/>
                <a:gd name="connsiteY11" fmla="*/ 160972 h 500062"/>
                <a:gd name="connsiteX12" fmla="*/ 234316 w 495300"/>
                <a:gd name="connsiteY12" fmla="*/ 138113 h 500062"/>
                <a:gd name="connsiteX13" fmla="*/ 255270 w 495300"/>
                <a:gd name="connsiteY13" fmla="*/ 138113 h 500062"/>
                <a:gd name="connsiteX14" fmla="*/ 255270 w 495300"/>
                <a:gd name="connsiteY14" fmla="*/ 160972 h 500062"/>
                <a:gd name="connsiteX15" fmla="*/ 317183 w 495300"/>
                <a:gd name="connsiteY15" fmla="*/ 209550 h 500062"/>
                <a:gd name="connsiteX16" fmla="*/ 284798 w 495300"/>
                <a:gd name="connsiteY16" fmla="*/ 216217 h 500062"/>
                <a:gd name="connsiteX17" fmla="*/ 255270 w 495300"/>
                <a:gd name="connsiteY17" fmla="*/ 190500 h 500062"/>
                <a:gd name="connsiteX18" fmla="*/ 255270 w 495300"/>
                <a:gd name="connsiteY18" fmla="*/ 245745 h 500062"/>
                <a:gd name="connsiteX19" fmla="*/ 297181 w 495300"/>
                <a:gd name="connsiteY19" fmla="*/ 259080 h 500062"/>
                <a:gd name="connsiteX20" fmla="*/ 316231 w 495300"/>
                <a:gd name="connsiteY20" fmla="*/ 277178 h 500062"/>
                <a:gd name="connsiteX21" fmla="*/ 324803 w 495300"/>
                <a:gd name="connsiteY21" fmla="*/ 309563 h 500062"/>
                <a:gd name="connsiteX22" fmla="*/ 306706 w 495300"/>
                <a:gd name="connsiteY22" fmla="*/ 349567 h 500062"/>
                <a:gd name="connsiteX23" fmla="*/ 306706 w 495300"/>
                <a:gd name="connsiteY23" fmla="*/ 349567 h 500062"/>
                <a:gd name="connsiteX24" fmla="*/ 326708 w 495300"/>
                <a:gd name="connsiteY24" fmla="*/ 4763 h 500062"/>
                <a:gd name="connsiteX25" fmla="*/ 311468 w 495300"/>
                <a:gd name="connsiteY25" fmla="*/ 22860 h 500062"/>
                <a:gd name="connsiteX26" fmla="*/ 185738 w 495300"/>
                <a:gd name="connsiteY26" fmla="*/ 22860 h 500062"/>
                <a:gd name="connsiteX27" fmla="*/ 169545 w 495300"/>
                <a:gd name="connsiteY27" fmla="*/ 0 h 500062"/>
                <a:gd name="connsiteX28" fmla="*/ 0 w 495300"/>
                <a:gd name="connsiteY28" fmla="*/ 315278 h 500062"/>
                <a:gd name="connsiteX29" fmla="*/ 247650 w 495300"/>
                <a:gd name="connsiteY29" fmla="*/ 500063 h 500062"/>
                <a:gd name="connsiteX30" fmla="*/ 495300 w 495300"/>
                <a:gd name="connsiteY30" fmla="*/ 315278 h 500062"/>
                <a:gd name="connsiteX31" fmla="*/ 326708 w 495300"/>
                <a:gd name="connsiteY31" fmla="*/ 4763 h 500062"/>
                <a:gd name="connsiteX32" fmla="*/ 326708 w 495300"/>
                <a:gd name="connsiteY32" fmla="*/ 4763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5300" h="500062">
                  <a:moveTo>
                    <a:pt x="306706" y="349567"/>
                  </a:moveTo>
                  <a:cubicBezTo>
                    <a:pt x="295275" y="360997"/>
                    <a:pt x="277178" y="367665"/>
                    <a:pt x="255270" y="369570"/>
                  </a:cubicBezTo>
                  <a:lnTo>
                    <a:pt x="255270" y="399097"/>
                  </a:lnTo>
                  <a:lnTo>
                    <a:pt x="234316" y="399097"/>
                  </a:lnTo>
                  <a:lnTo>
                    <a:pt x="234316" y="370522"/>
                  </a:lnTo>
                  <a:cubicBezTo>
                    <a:pt x="195263" y="367665"/>
                    <a:pt x="170498" y="348615"/>
                    <a:pt x="159068" y="314325"/>
                  </a:cubicBezTo>
                  <a:lnTo>
                    <a:pt x="193358" y="306705"/>
                  </a:lnTo>
                  <a:cubicBezTo>
                    <a:pt x="199073" y="328613"/>
                    <a:pt x="213360" y="340995"/>
                    <a:pt x="234316" y="342900"/>
                  </a:cubicBezTo>
                  <a:lnTo>
                    <a:pt x="234316" y="280988"/>
                  </a:lnTo>
                  <a:cubicBezTo>
                    <a:pt x="206693" y="274320"/>
                    <a:pt x="188595" y="266700"/>
                    <a:pt x="180023" y="257175"/>
                  </a:cubicBezTo>
                  <a:cubicBezTo>
                    <a:pt x="171450" y="247650"/>
                    <a:pt x="167641" y="235267"/>
                    <a:pt x="167641" y="221932"/>
                  </a:cubicBezTo>
                  <a:cubicBezTo>
                    <a:pt x="167641" y="186690"/>
                    <a:pt x="189548" y="166688"/>
                    <a:pt x="234316" y="160972"/>
                  </a:cubicBezTo>
                  <a:lnTo>
                    <a:pt x="234316" y="138113"/>
                  </a:lnTo>
                  <a:lnTo>
                    <a:pt x="255270" y="138113"/>
                  </a:lnTo>
                  <a:lnTo>
                    <a:pt x="255270" y="160972"/>
                  </a:lnTo>
                  <a:cubicBezTo>
                    <a:pt x="287656" y="164782"/>
                    <a:pt x="308610" y="180975"/>
                    <a:pt x="317183" y="209550"/>
                  </a:cubicBezTo>
                  <a:lnTo>
                    <a:pt x="284798" y="216217"/>
                  </a:lnTo>
                  <a:cubicBezTo>
                    <a:pt x="279083" y="200025"/>
                    <a:pt x="269558" y="191453"/>
                    <a:pt x="255270" y="190500"/>
                  </a:cubicBezTo>
                  <a:lnTo>
                    <a:pt x="255270" y="245745"/>
                  </a:lnTo>
                  <a:cubicBezTo>
                    <a:pt x="276225" y="251460"/>
                    <a:pt x="289560" y="256222"/>
                    <a:pt x="297181" y="259080"/>
                  </a:cubicBezTo>
                  <a:cubicBezTo>
                    <a:pt x="304800" y="261938"/>
                    <a:pt x="310516" y="268605"/>
                    <a:pt x="316231" y="277178"/>
                  </a:cubicBezTo>
                  <a:cubicBezTo>
                    <a:pt x="321945" y="286703"/>
                    <a:pt x="324803" y="297180"/>
                    <a:pt x="324803" y="309563"/>
                  </a:cubicBezTo>
                  <a:cubicBezTo>
                    <a:pt x="324803" y="323850"/>
                    <a:pt x="319088" y="338138"/>
                    <a:pt x="306706" y="349567"/>
                  </a:cubicBezTo>
                  <a:lnTo>
                    <a:pt x="306706" y="349567"/>
                  </a:lnTo>
                  <a:close/>
                  <a:moveTo>
                    <a:pt x="326708" y="4763"/>
                  </a:moveTo>
                  <a:cubicBezTo>
                    <a:pt x="324803" y="15240"/>
                    <a:pt x="318135" y="22860"/>
                    <a:pt x="311468" y="22860"/>
                  </a:cubicBezTo>
                  <a:lnTo>
                    <a:pt x="185738" y="22860"/>
                  </a:lnTo>
                  <a:cubicBezTo>
                    <a:pt x="178118" y="22860"/>
                    <a:pt x="171450" y="13335"/>
                    <a:pt x="169545" y="0"/>
                  </a:cubicBezTo>
                  <a:cubicBezTo>
                    <a:pt x="76200" y="56197"/>
                    <a:pt x="0" y="200978"/>
                    <a:pt x="0" y="315278"/>
                  </a:cubicBezTo>
                  <a:cubicBezTo>
                    <a:pt x="0" y="460057"/>
                    <a:pt x="110491" y="500063"/>
                    <a:pt x="247650" y="500063"/>
                  </a:cubicBezTo>
                  <a:cubicBezTo>
                    <a:pt x="384810" y="500063"/>
                    <a:pt x="495300" y="460057"/>
                    <a:pt x="495300" y="315278"/>
                  </a:cubicBezTo>
                  <a:cubicBezTo>
                    <a:pt x="495300" y="204788"/>
                    <a:pt x="413385" y="63817"/>
                    <a:pt x="326708" y="4763"/>
                  </a:cubicBezTo>
                  <a:lnTo>
                    <a:pt x="326708" y="4763"/>
                  </a:lnTo>
                  <a:close/>
                </a:path>
              </a:pathLst>
            </a:custGeom>
            <a:solidFill>
              <a:srgbClr val="FFFFFF"/>
            </a:solidFill>
            <a:ln w="9525" cap="flat">
              <a:noFill/>
              <a:prstDash val="solid"/>
              <a:miter/>
            </a:ln>
          </p:spPr>
          <p:txBody>
            <a:bodyPr rtlCol="0" anchor="ctr"/>
            <a:lstStyle/>
            <a:p>
              <a:endParaRPr lang="en-US" sz="1100"/>
            </a:p>
          </p:txBody>
        </p:sp>
      </p:grpSp>
      <p:grpSp>
        <p:nvGrpSpPr>
          <p:cNvPr id="14" name="Graphic 3">
            <a:extLst>
              <a:ext uri="{FF2B5EF4-FFF2-40B4-BE49-F238E27FC236}">
                <a16:creationId xmlns:a16="http://schemas.microsoft.com/office/drawing/2014/main" id="{120CAFDB-6548-DC59-979A-062B3B4F3188}"/>
              </a:ext>
            </a:extLst>
          </p:cNvPr>
          <p:cNvGrpSpPr/>
          <p:nvPr/>
        </p:nvGrpSpPr>
        <p:grpSpPr>
          <a:xfrm>
            <a:off x="9402401" y="2626434"/>
            <a:ext cx="577162" cy="628931"/>
            <a:chOff x="17031205" y="4980622"/>
            <a:chExt cx="565075" cy="615761"/>
          </a:xfrm>
          <a:solidFill>
            <a:srgbClr val="FFFFFF"/>
          </a:solidFill>
        </p:grpSpPr>
        <p:sp>
          <p:nvSpPr>
            <p:cNvPr id="27" name="Freeform: Shape 399">
              <a:extLst>
                <a:ext uri="{FF2B5EF4-FFF2-40B4-BE49-F238E27FC236}">
                  <a16:creationId xmlns:a16="http://schemas.microsoft.com/office/drawing/2014/main" id="{3B4A87C8-475A-5ED9-4C1C-BA26EF8AAF22}"/>
                </a:ext>
              </a:extLst>
            </p:cNvPr>
            <p:cNvSpPr/>
            <p:nvPr/>
          </p:nvSpPr>
          <p:spPr>
            <a:xfrm>
              <a:off x="17031205" y="4980622"/>
              <a:ext cx="565075" cy="615761"/>
            </a:xfrm>
            <a:custGeom>
              <a:avLst/>
              <a:gdLst>
                <a:gd name="connsiteX0" fmla="*/ 564327 w 565075"/>
                <a:gd name="connsiteY0" fmla="*/ 201930 h 615761"/>
                <a:gd name="connsiteX1" fmla="*/ 487174 w 565075"/>
                <a:gd name="connsiteY1" fmla="*/ 52388 h 615761"/>
                <a:gd name="connsiteX2" fmla="*/ 345252 w 565075"/>
                <a:gd name="connsiteY2" fmla="*/ 0 h 615761"/>
                <a:gd name="connsiteX3" fmla="*/ 177611 w 565075"/>
                <a:gd name="connsiteY3" fmla="*/ 77153 h 615761"/>
                <a:gd name="connsiteX4" fmla="*/ 181421 w 565075"/>
                <a:gd name="connsiteY4" fmla="*/ 365760 h 615761"/>
                <a:gd name="connsiteX5" fmla="*/ 140465 w 565075"/>
                <a:gd name="connsiteY5" fmla="*/ 414338 h 615761"/>
                <a:gd name="connsiteX6" fmla="*/ 107127 w 565075"/>
                <a:gd name="connsiteY6" fmla="*/ 422910 h 615761"/>
                <a:gd name="connsiteX7" fmla="*/ 7115 w 565075"/>
                <a:gd name="connsiteY7" fmla="*/ 540068 h 615761"/>
                <a:gd name="connsiteX8" fmla="*/ 10924 w 565075"/>
                <a:gd name="connsiteY8" fmla="*/ 582930 h 615761"/>
                <a:gd name="connsiteX9" fmla="*/ 41404 w 565075"/>
                <a:gd name="connsiteY9" fmla="*/ 608647 h 615761"/>
                <a:gd name="connsiteX10" fmla="*/ 84267 w 565075"/>
                <a:gd name="connsiteY10" fmla="*/ 604838 h 615761"/>
                <a:gd name="connsiteX11" fmla="*/ 184279 w 565075"/>
                <a:gd name="connsiteY11" fmla="*/ 487680 h 615761"/>
                <a:gd name="connsiteX12" fmla="*/ 187136 w 565075"/>
                <a:gd name="connsiteY12" fmla="*/ 452438 h 615761"/>
                <a:gd name="connsiteX13" fmla="*/ 228094 w 565075"/>
                <a:gd name="connsiteY13" fmla="*/ 404813 h 615761"/>
                <a:gd name="connsiteX14" fmla="*/ 346204 w 565075"/>
                <a:gd name="connsiteY14" fmla="*/ 439103 h 615761"/>
                <a:gd name="connsiteX15" fmla="*/ 513844 w 565075"/>
                <a:gd name="connsiteY15" fmla="*/ 361950 h 615761"/>
                <a:gd name="connsiteX16" fmla="*/ 564327 w 565075"/>
                <a:gd name="connsiteY16" fmla="*/ 201930 h 615761"/>
                <a:gd name="connsiteX17" fmla="*/ 467171 w 565075"/>
                <a:gd name="connsiteY17" fmla="*/ 322897 h 615761"/>
                <a:gd name="connsiteX18" fmla="*/ 345252 w 565075"/>
                <a:gd name="connsiteY18" fmla="*/ 379095 h 615761"/>
                <a:gd name="connsiteX19" fmla="*/ 241429 w 565075"/>
                <a:gd name="connsiteY19" fmla="*/ 340995 h 615761"/>
                <a:gd name="connsiteX20" fmla="*/ 223332 w 565075"/>
                <a:gd name="connsiteY20" fmla="*/ 116205 h 615761"/>
                <a:gd name="connsiteX21" fmla="*/ 345252 w 565075"/>
                <a:gd name="connsiteY21" fmla="*/ 60008 h 615761"/>
                <a:gd name="connsiteX22" fmla="*/ 448121 w 565075"/>
                <a:gd name="connsiteY22" fmla="*/ 98108 h 615761"/>
                <a:gd name="connsiteX23" fmla="*/ 504319 w 565075"/>
                <a:gd name="connsiteY23" fmla="*/ 206693 h 615761"/>
                <a:gd name="connsiteX24" fmla="*/ 467171 w 565075"/>
                <a:gd name="connsiteY24" fmla="*/ 322897 h 61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5075" h="615761">
                  <a:moveTo>
                    <a:pt x="564327" y="201930"/>
                  </a:moveTo>
                  <a:cubicBezTo>
                    <a:pt x="559565" y="142875"/>
                    <a:pt x="531942" y="90488"/>
                    <a:pt x="487174" y="52388"/>
                  </a:cubicBezTo>
                  <a:cubicBezTo>
                    <a:pt x="447169" y="19050"/>
                    <a:pt x="396686" y="0"/>
                    <a:pt x="345252" y="0"/>
                  </a:cubicBezTo>
                  <a:cubicBezTo>
                    <a:pt x="280482" y="0"/>
                    <a:pt x="219521" y="28575"/>
                    <a:pt x="177611" y="77153"/>
                  </a:cubicBezTo>
                  <a:cubicBezTo>
                    <a:pt x="106174" y="161925"/>
                    <a:pt x="109032" y="285750"/>
                    <a:pt x="181421" y="365760"/>
                  </a:cubicBezTo>
                  <a:lnTo>
                    <a:pt x="140465" y="414338"/>
                  </a:lnTo>
                  <a:cubicBezTo>
                    <a:pt x="129034" y="410528"/>
                    <a:pt x="115699" y="413385"/>
                    <a:pt x="107127" y="422910"/>
                  </a:cubicBezTo>
                  <a:lnTo>
                    <a:pt x="7115" y="540068"/>
                  </a:lnTo>
                  <a:cubicBezTo>
                    <a:pt x="-3364" y="552450"/>
                    <a:pt x="-2410" y="571500"/>
                    <a:pt x="10924" y="582930"/>
                  </a:cubicBezTo>
                  <a:lnTo>
                    <a:pt x="41404" y="608647"/>
                  </a:lnTo>
                  <a:cubicBezTo>
                    <a:pt x="53786" y="619125"/>
                    <a:pt x="72836" y="618172"/>
                    <a:pt x="84267" y="604838"/>
                  </a:cubicBezTo>
                  <a:lnTo>
                    <a:pt x="184279" y="487680"/>
                  </a:lnTo>
                  <a:cubicBezTo>
                    <a:pt x="192852" y="477203"/>
                    <a:pt x="192852" y="463868"/>
                    <a:pt x="187136" y="452438"/>
                  </a:cubicBezTo>
                  <a:lnTo>
                    <a:pt x="228094" y="404813"/>
                  </a:lnTo>
                  <a:cubicBezTo>
                    <a:pt x="263336" y="426720"/>
                    <a:pt x="304294" y="439103"/>
                    <a:pt x="346204" y="439103"/>
                  </a:cubicBezTo>
                  <a:cubicBezTo>
                    <a:pt x="410974" y="439103"/>
                    <a:pt x="471934" y="410528"/>
                    <a:pt x="513844" y="361950"/>
                  </a:cubicBezTo>
                  <a:cubicBezTo>
                    <a:pt x="550992" y="317183"/>
                    <a:pt x="569090" y="260033"/>
                    <a:pt x="564327" y="201930"/>
                  </a:cubicBezTo>
                  <a:close/>
                  <a:moveTo>
                    <a:pt x="467171" y="322897"/>
                  </a:moveTo>
                  <a:cubicBezTo>
                    <a:pt x="436692" y="359093"/>
                    <a:pt x="391924" y="379095"/>
                    <a:pt x="345252" y="379095"/>
                  </a:cubicBezTo>
                  <a:cubicBezTo>
                    <a:pt x="307152" y="379095"/>
                    <a:pt x="270957" y="365760"/>
                    <a:pt x="241429" y="340995"/>
                  </a:cubicBezTo>
                  <a:cubicBezTo>
                    <a:pt x="173802" y="283845"/>
                    <a:pt x="166182" y="182880"/>
                    <a:pt x="223332" y="116205"/>
                  </a:cubicBezTo>
                  <a:cubicBezTo>
                    <a:pt x="253811" y="80010"/>
                    <a:pt x="298579" y="60008"/>
                    <a:pt x="345252" y="60008"/>
                  </a:cubicBezTo>
                  <a:cubicBezTo>
                    <a:pt x="383352" y="60008"/>
                    <a:pt x="419546" y="73343"/>
                    <a:pt x="448121" y="98108"/>
                  </a:cubicBezTo>
                  <a:cubicBezTo>
                    <a:pt x="480507" y="125730"/>
                    <a:pt x="500509" y="164783"/>
                    <a:pt x="504319" y="206693"/>
                  </a:cubicBezTo>
                  <a:cubicBezTo>
                    <a:pt x="508129" y="248603"/>
                    <a:pt x="494794" y="290513"/>
                    <a:pt x="467171" y="322897"/>
                  </a:cubicBezTo>
                  <a:close/>
                </a:path>
              </a:pathLst>
            </a:custGeom>
            <a:solidFill>
              <a:srgbClr val="FFFFFF"/>
            </a:solidFill>
            <a:ln w="9525" cap="flat">
              <a:noFill/>
              <a:prstDash val="solid"/>
              <a:miter/>
            </a:ln>
          </p:spPr>
          <p:txBody>
            <a:bodyPr rtlCol="0" anchor="ctr"/>
            <a:lstStyle/>
            <a:p>
              <a:endParaRPr lang="en-US" sz="1100"/>
            </a:p>
          </p:txBody>
        </p:sp>
        <p:sp>
          <p:nvSpPr>
            <p:cNvPr id="28" name="Freeform: Shape 400">
              <a:extLst>
                <a:ext uri="{FF2B5EF4-FFF2-40B4-BE49-F238E27FC236}">
                  <a16:creationId xmlns:a16="http://schemas.microsoft.com/office/drawing/2014/main" id="{0F5934F3-88B4-DBAA-A277-059A605F4AE0}"/>
                </a:ext>
              </a:extLst>
            </p:cNvPr>
            <p:cNvSpPr/>
            <p:nvPr/>
          </p:nvSpPr>
          <p:spPr>
            <a:xfrm>
              <a:off x="17279880" y="5065091"/>
              <a:ext cx="140037" cy="65460"/>
            </a:xfrm>
            <a:custGeom>
              <a:avLst/>
              <a:gdLst>
                <a:gd name="connsiteX0" fmla="*/ 139440 w 140037"/>
                <a:gd name="connsiteY0" fmla="*/ 26021 h 65460"/>
                <a:gd name="connsiteX1" fmla="*/ 70859 w 140037"/>
                <a:gd name="connsiteY1" fmla="*/ 35546 h 65460"/>
                <a:gd name="connsiteX2" fmla="*/ 374 w 140037"/>
                <a:gd name="connsiteY2" fmla="*/ 58406 h 65460"/>
                <a:gd name="connsiteX3" fmla="*/ 60382 w 140037"/>
                <a:gd name="connsiteY3" fmla="*/ 2208 h 65460"/>
                <a:gd name="connsiteX4" fmla="*/ 139440 w 140037"/>
                <a:gd name="connsiteY4" fmla="*/ 26021 h 65460"/>
                <a:gd name="connsiteX5" fmla="*/ 139440 w 140037"/>
                <a:gd name="connsiteY5" fmla="*/ 26021 h 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37" h="65460">
                  <a:moveTo>
                    <a:pt x="139440" y="26021"/>
                  </a:moveTo>
                  <a:cubicBezTo>
                    <a:pt x="145154" y="47928"/>
                    <a:pt x="108959" y="26973"/>
                    <a:pt x="70859" y="35546"/>
                  </a:cubicBezTo>
                  <a:cubicBezTo>
                    <a:pt x="32759" y="45071"/>
                    <a:pt x="5136" y="80313"/>
                    <a:pt x="374" y="58406"/>
                  </a:cubicBezTo>
                  <a:cubicBezTo>
                    <a:pt x="-4389" y="36498"/>
                    <a:pt x="37521" y="8876"/>
                    <a:pt x="60382" y="2208"/>
                  </a:cubicBezTo>
                  <a:cubicBezTo>
                    <a:pt x="87052" y="-4459"/>
                    <a:pt x="134677" y="4113"/>
                    <a:pt x="139440" y="26021"/>
                  </a:cubicBezTo>
                  <a:lnTo>
                    <a:pt x="139440" y="26021"/>
                  </a:lnTo>
                  <a:close/>
                </a:path>
              </a:pathLst>
            </a:custGeom>
            <a:solidFill>
              <a:srgbClr val="FFFFFF"/>
            </a:solidFill>
            <a:ln w="9525" cap="flat">
              <a:noFill/>
              <a:prstDash val="solid"/>
              <a:miter/>
            </a:ln>
          </p:spPr>
          <p:txBody>
            <a:bodyPr rtlCol="0" anchor="ctr"/>
            <a:lstStyle/>
            <a:p>
              <a:endParaRPr lang="en-US" sz="1100"/>
            </a:p>
          </p:txBody>
        </p:sp>
        <p:sp>
          <p:nvSpPr>
            <p:cNvPr id="29" name="Freeform: Shape 401">
              <a:extLst>
                <a:ext uri="{FF2B5EF4-FFF2-40B4-BE49-F238E27FC236}">
                  <a16:creationId xmlns:a16="http://schemas.microsoft.com/office/drawing/2014/main" id="{0D0EE61E-D853-3116-7C45-B3BFA9BC2C75}"/>
                </a:ext>
              </a:extLst>
            </p:cNvPr>
            <p:cNvSpPr/>
            <p:nvPr/>
          </p:nvSpPr>
          <p:spPr>
            <a:xfrm>
              <a:off x="17428868" y="5085421"/>
              <a:ext cx="35611" cy="28914"/>
            </a:xfrm>
            <a:custGeom>
              <a:avLst/>
              <a:gdLst>
                <a:gd name="connsiteX0" fmla="*/ 35218 w 35611"/>
                <a:gd name="connsiteY0" fmla="*/ 22835 h 28914"/>
                <a:gd name="connsiteX1" fmla="*/ 11406 w 35611"/>
                <a:gd name="connsiteY1" fmla="*/ 25693 h 28914"/>
                <a:gd name="connsiteX2" fmla="*/ 928 w 35611"/>
                <a:gd name="connsiteY2" fmla="*/ 11406 h 28914"/>
                <a:gd name="connsiteX3" fmla="*/ 15216 w 35611"/>
                <a:gd name="connsiteY3" fmla="*/ 928 h 28914"/>
                <a:gd name="connsiteX4" fmla="*/ 35218 w 35611"/>
                <a:gd name="connsiteY4" fmla="*/ 22835 h 28914"/>
                <a:gd name="connsiteX5" fmla="*/ 35218 w 35611"/>
                <a:gd name="connsiteY5" fmla="*/ 22835 h 2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11" h="28914">
                  <a:moveTo>
                    <a:pt x="35218" y="22835"/>
                  </a:moveTo>
                  <a:cubicBezTo>
                    <a:pt x="32360" y="32360"/>
                    <a:pt x="20931" y="28550"/>
                    <a:pt x="11406" y="25693"/>
                  </a:cubicBezTo>
                  <a:cubicBezTo>
                    <a:pt x="1881" y="22835"/>
                    <a:pt x="-1930" y="20931"/>
                    <a:pt x="928" y="11406"/>
                  </a:cubicBezTo>
                  <a:cubicBezTo>
                    <a:pt x="3785" y="1881"/>
                    <a:pt x="5691" y="-1929"/>
                    <a:pt x="15216" y="928"/>
                  </a:cubicBezTo>
                  <a:cubicBezTo>
                    <a:pt x="24741" y="3785"/>
                    <a:pt x="38076" y="13310"/>
                    <a:pt x="35218" y="22835"/>
                  </a:cubicBezTo>
                  <a:lnTo>
                    <a:pt x="35218" y="22835"/>
                  </a:lnTo>
                  <a:close/>
                </a:path>
              </a:pathLst>
            </a:custGeom>
            <a:solidFill>
              <a:srgbClr val="FFFFFF"/>
            </a:solidFill>
            <a:ln w="9525" cap="flat">
              <a:noFill/>
              <a:prstDash val="solid"/>
              <a:miter/>
            </a:ln>
          </p:spPr>
          <p:txBody>
            <a:bodyPr rtlCol="0" anchor="ctr"/>
            <a:lstStyle/>
            <a:p>
              <a:endParaRPr lang="en-US" sz="1100"/>
            </a:p>
          </p:txBody>
        </p:sp>
      </p:grpSp>
      <p:sp>
        <p:nvSpPr>
          <p:cNvPr id="15" name="Freeform: Shape 438">
            <a:extLst>
              <a:ext uri="{FF2B5EF4-FFF2-40B4-BE49-F238E27FC236}">
                <a16:creationId xmlns:a16="http://schemas.microsoft.com/office/drawing/2014/main" id="{92B7A64E-0E46-B3DA-6E63-7922C9BF779F}"/>
              </a:ext>
            </a:extLst>
          </p:cNvPr>
          <p:cNvSpPr/>
          <p:nvPr/>
        </p:nvSpPr>
        <p:spPr>
          <a:xfrm>
            <a:off x="1604327" y="2140818"/>
            <a:ext cx="1633168" cy="1632565"/>
          </a:xfrm>
          <a:custGeom>
            <a:avLst/>
            <a:gdLst>
              <a:gd name="connsiteX0" fmla="*/ 1292543 w 2585085"/>
              <a:gd name="connsiteY0" fmla="*/ 0 h 2584132"/>
              <a:gd name="connsiteX1" fmla="*/ 2585085 w 2585085"/>
              <a:gd name="connsiteY1" fmla="*/ 1292542 h 2584132"/>
              <a:gd name="connsiteX2" fmla="*/ 1292543 w 2585085"/>
              <a:gd name="connsiteY2" fmla="*/ 2584133 h 2584132"/>
              <a:gd name="connsiteX3" fmla="*/ 0 w 2585085"/>
              <a:gd name="connsiteY3" fmla="*/ 1291590 h 2584132"/>
              <a:gd name="connsiteX4" fmla="*/ 1292543 w 2585085"/>
              <a:gd name="connsiteY4" fmla="*/ 0 h 2584132"/>
              <a:gd name="connsiteX5" fmla="*/ 1292543 w 2585085"/>
              <a:gd name="connsiteY5" fmla="*/ 0 h 2584132"/>
              <a:gd name="connsiteX6" fmla="*/ 1292543 w 2585085"/>
              <a:gd name="connsiteY6" fmla="*/ 45720 h 2584132"/>
              <a:gd name="connsiteX7" fmla="*/ 46673 w 2585085"/>
              <a:gd name="connsiteY7" fmla="*/ 1291590 h 2584132"/>
              <a:gd name="connsiteX8" fmla="*/ 1292543 w 2585085"/>
              <a:gd name="connsiteY8" fmla="*/ 2537460 h 2584132"/>
              <a:gd name="connsiteX9" fmla="*/ 2538413 w 2585085"/>
              <a:gd name="connsiteY9" fmla="*/ 1291590 h 2584132"/>
              <a:gd name="connsiteX10" fmla="*/ 1292543 w 2585085"/>
              <a:gd name="connsiteY10" fmla="*/ 45720 h 2584132"/>
              <a:gd name="connsiteX11" fmla="*/ 1292543 w 2585085"/>
              <a:gd name="connsiteY11" fmla="*/ 45720 h 258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5085" h="2584132">
                <a:moveTo>
                  <a:pt x="1292543" y="0"/>
                </a:moveTo>
                <a:cubicBezTo>
                  <a:pt x="2005965" y="0"/>
                  <a:pt x="2585085" y="578167"/>
                  <a:pt x="2585085" y="1292542"/>
                </a:cubicBezTo>
                <a:cubicBezTo>
                  <a:pt x="2585085" y="2005965"/>
                  <a:pt x="2006918" y="2584133"/>
                  <a:pt x="1292543" y="2584133"/>
                </a:cubicBezTo>
                <a:cubicBezTo>
                  <a:pt x="579120" y="2584133"/>
                  <a:pt x="0" y="2005965"/>
                  <a:pt x="0" y="1291590"/>
                </a:cubicBezTo>
                <a:cubicBezTo>
                  <a:pt x="953" y="578167"/>
                  <a:pt x="579120" y="0"/>
                  <a:pt x="1292543" y="0"/>
                </a:cubicBezTo>
                <a:lnTo>
                  <a:pt x="1292543" y="0"/>
                </a:lnTo>
                <a:close/>
                <a:moveTo>
                  <a:pt x="1292543" y="45720"/>
                </a:moveTo>
                <a:cubicBezTo>
                  <a:pt x="603885" y="45720"/>
                  <a:pt x="46673" y="603885"/>
                  <a:pt x="46673" y="1291590"/>
                </a:cubicBezTo>
                <a:cubicBezTo>
                  <a:pt x="46673" y="1980247"/>
                  <a:pt x="604838" y="2537460"/>
                  <a:pt x="1292543" y="2537460"/>
                </a:cubicBezTo>
                <a:cubicBezTo>
                  <a:pt x="1981200" y="2537460"/>
                  <a:pt x="2538413" y="1979295"/>
                  <a:pt x="2538413" y="1291590"/>
                </a:cubicBezTo>
                <a:cubicBezTo>
                  <a:pt x="2539365" y="603885"/>
                  <a:pt x="1981200" y="45720"/>
                  <a:pt x="1292543" y="45720"/>
                </a:cubicBezTo>
                <a:lnTo>
                  <a:pt x="1292543" y="45720"/>
                </a:lnTo>
                <a:close/>
              </a:path>
            </a:pathLst>
          </a:custGeom>
          <a:solidFill>
            <a:srgbClr val="FFFFFF"/>
          </a:solidFill>
          <a:ln w="9525" cap="flat">
            <a:noFill/>
            <a:prstDash val="solid"/>
            <a:miter/>
          </a:ln>
        </p:spPr>
        <p:txBody>
          <a:bodyPr rtlCol="0" anchor="ctr"/>
          <a:lstStyle/>
          <a:p>
            <a:endParaRPr lang="en-US" sz="1100"/>
          </a:p>
        </p:txBody>
      </p:sp>
      <p:sp>
        <p:nvSpPr>
          <p:cNvPr id="16" name="Freeform: Shape 439">
            <a:extLst>
              <a:ext uri="{FF2B5EF4-FFF2-40B4-BE49-F238E27FC236}">
                <a16:creationId xmlns:a16="http://schemas.microsoft.com/office/drawing/2014/main" id="{231D1ACC-7655-ED41-DCB3-BADF3126D8B9}"/>
              </a:ext>
            </a:extLst>
          </p:cNvPr>
          <p:cNvSpPr/>
          <p:nvPr/>
        </p:nvSpPr>
        <p:spPr>
          <a:xfrm>
            <a:off x="4077705" y="2140818"/>
            <a:ext cx="1633167" cy="1633167"/>
          </a:xfrm>
          <a:custGeom>
            <a:avLst/>
            <a:gdLst>
              <a:gd name="connsiteX0" fmla="*/ 1292542 w 2585084"/>
              <a:gd name="connsiteY0" fmla="*/ 0 h 2585084"/>
              <a:gd name="connsiteX1" fmla="*/ 2585085 w 2585084"/>
              <a:gd name="connsiteY1" fmla="*/ 1292542 h 2585084"/>
              <a:gd name="connsiteX2" fmla="*/ 1292542 w 2585084"/>
              <a:gd name="connsiteY2" fmla="*/ 2585085 h 2585084"/>
              <a:gd name="connsiteX3" fmla="*/ 0 w 2585084"/>
              <a:gd name="connsiteY3" fmla="*/ 1292542 h 2585084"/>
              <a:gd name="connsiteX4" fmla="*/ 1292542 w 2585084"/>
              <a:gd name="connsiteY4" fmla="*/ 0 h 2585084"/>
              <a:gd name="connsiteX5" fmla="*/ 1292542 w 2585084"/>
              <a:gd name="connsiteY5" fmla="*/ 0 h 2585084"/>
              <a:gd name="connsiteX6" fmla="*/ 1292542 w 2585084"/>
              <a:gd name="connsiteY6" fmla="*/ 45720 h 2585084"/>
              <a:gd name="connsiteX7" fmla="*/ 46672 w 2585084"/>
              <a:gd name="connsiteY7" fmla="*/ 1291590 h 2585084"/>
              <a:gd name="connsiteX8" fmla="*/ 1292542 w 2585084"/>
              <a:gd name="connsiteY8" fmla="*/ 2537460 h 2585084"/>
              <a:gd name="connsiteX9" fmla="*/ 2538413 w 2585084"/>
              <a:gd name="connsiteY9" fmla="*/ 1291590 h 2585084"/>
              <a:gd name="connsiteX10" fmla="*/ 1292542 w 2585084"/>
              <a:gd name="connsiteY10" fmla="*/ 45720 h 2585084"/>
              <a:gd name="connsiteX11" fmla="*/ 1292542 w 2585084"/>
              <a:gd name="connsiteY11" fmla="*/ 45720 h 25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5084" h="2585084">
                <a:moveTo>
                  <a:pt x="1292542" y="0"/>
                </a:moveTo>
                <a:cubicBezTo>
                  <a:pt x="2005965" y="0"/>
                  <a:pt x="2585085" y="578167"/>
                  <a:pt x="2585085" y="1292542"/>
                </a:cubicBezTo>
                <a:cubicBezTo>
                  <a:pt x="2585085" y="2005965"/>
                  <a:pt x="2006917" y="2585085"/>
                  <a:pt x="1292542" y="2585085"/>
                </a:cubicBezTo>
                <a:cubicBezTo>
                  <a:pt x="579120" y="2585085"/>
                  <a:pt x="0" y="2006918"/>
                  <a:pt x="0" y="1292542"/>
                </a:cubicBezTo>
                <a:cubicBezTo>
                  <a:pt x="952" y="578167"/>
                  <a:pt x="579120" y="0"/>
                  <a:pt x="1292542" y="0"/>
                </a:cubicBezTo>
                <a:lnTo>
                  <a:pt x="1292542" y="0"/>
                </a:lnTo>
                <a:close/>
                <a:moveTo>
                  <a:pt x="1292542" y="45720"/>
                </a:moveTo>
                <a:cubicBezTo>
                  <a:pt x="603885" y="45720"/>
                  <a:pt x="46672" y="603885"/>
                  <a:pt x="46672" y="1291590"/>
                </a:cubicBezTo>
                <a:cubicBezTo>
                  <a:pt x="46672" y="1980247"/>
                  <a:pt x="604838" y="2537460"/>
                  <a:pt x="1292542" y="2537460"/>
                </a:cubicBezTo>
                <a:cubicBezTo>
                  <a:pt x="1981200" y="2537460"/>
                  <a:pt x="2538413" y="1979295"/>
                  <a:pt x="2538413" y="1291590"/>
                </a:cubicBezTo>
                <a:cubicBezTo>
                  <a:pt x="2538413" y="603885"/>
                  <a:pt x="1981200" y="45720"/>
                  <a:pt x="1292542" y="45720"/>
                </a:cubicBezTo>
                <a:lnTo>
                  <a:pt x="1292542" y="45720"/>
                </a:lnTo>
                <a:close/>
              </a:path>
            </a:pathLst>
          </a:custGeom>
          <a:solidFill>
            <a:srgbClr val="FFFFFF"/>
          </a:solidFill>
          <a:ln w="9525" cap="flat">
            <a:noFill/>
            <a:prstDash val="solid"/>
            <a:miter/>
          </a:ln>
        </p:spPr>
        <p:txBody>
          <a:bodyPr rtlCol="0" anchor="ctr"/>
          <a:lstStyle/>
          <a:p>
            <a:endParaRPr lang="en-US" sz="1100"/>
          </a:p>
        </p:txBody>
      </p:sp>
      <p:sp>
        <p:nvSpPr>
          <p:cNvPr id="17" name="Freeform: Shape 440">
            <a:extLst>
              <a:ext uri="{FF2B5EF4-FFF2-40B4-BE49-F238E27FC236}">
                <a16:creationId xmlns:a16="http://schemas.microsoft.com/office/drawing/2014/main" id="{7070D2DE-A7FE-96A6-EC58-20646A9A014B}"/>
              </a:ext>
            </a:extLst>
          </p:cNvPr>
          <p:cNvSpPr/>
          <p:nvPr/>
        </p:nvSpPr>
        <p:spPr>
          <a:xfrm>
            <a:off x="6488561" y="2140818"/>
            <a:ext cx="1633168" cy="1633167"/>
          </a:xfrm>
          <a:custGeom>
            <a:avLst/>
            <a:gdLst>
              <a:gd name="connsiteX0" fmla="*/ 1292542 w 2585085"/>
              <a:gd name="connsiteY0" fmla="*/ 0 h 2585084"/>
              <a:gd name="connsiteX1" fmla="*/ 2585085 w 2585085"/>
              <a:gd name="connsiteY1" fmla="*/ 1292542 h 2585084"/>
              <a:gd name="connsiteX2" fmla="*/ 1292542 w 2585085"/>
              <a:gd name="connsiteY2" fmla="*/ 2585085 h 2585084"/>
              <a:gd name="connsiteX3" fmla="*/ 0 w 2585085"/>
              <a:gd name="connsiteY3" fmla="*/ 1292542 h 2585084"/>
              <a:gd name="connsiteX4" fmla="*/ 1292542 w 2585085"/>
              <a:gd name="connsiteY4" fmla="*/ 0 h 2585084"/>
              <a:gd name="connsiteX5" fmla="*/ 1292542 w 2585085"/>
              <a:gd name="connsiteY5" fmla="*/ 0 h 2585084"/>
              <a:gd name="connsiteX6" fmla="*/ 1292542 w 2585085"/>
              <a:gd name="connsiteY6" fmla="*/ 45720 h 2585084"/>
              <a:gd name="connsiteX7" fmla="*/ 46673 w 2585085"/>
              <a:gd name="connsiteY7" fmla="*/ 1291590 h 2585084"/>
              <a:gd name="connsiteX8" fmla="*/ 1292542 w 2585085"/>
              <a:gd name="connsiteY8" fmla="*/ 2537460 h 2585084"/>
              <a:gd name="connsiteX9" fmla="*/ 2538413 w 2585085"/>
              <a:gd name="connsiteY9" fmla="*/ 1292542 h 2585084"/>
              <a:gd name="connsiteX10" fmla="*/ 1292542 w 2585085"/>
              <a:gd name="connsiteY10" fmla="*/ 45720 h 2585084"/>
              <a:gd name="connsiteX11" fmla="*/ 1292542 w 2585085"/>
              <a:gd name="connsiteY11" fmla="*/ 45720 h 25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5085" h="2585084">
                <a:moveTo>
                  <a:pt x="1292542" y="0"/>
                </a:moveTo>
                <a:cubicBezTo>
                  <a:pt x="2005965" y="0"/>
                  <a:pt x="2585085" y="578167"/>
                  <a:pt x="2585085" y="1292542"/>
                </a:cubicBezTo>
                <a:cubicBezTo>
                  <a:pt x="2585085" y="2005965"/>
                  <a:pt x="2006917" y="2585085"/>
                  <a:pt x="1292542" y="2585085"/>
                </a:cubicBezTo>
                <a:cubicBezTo>
                  <a:pt x="578167" y="2585085"/>
                  <a:pt x="0" y="2006918"/>
                  <a:pt x="0" y="1292542"/>
                </a:cubicBezTo>
                <a:cubicBezTo>
                  <a:pt x="0" y="578167"/>
                  <a:pt x="578167" y="0"/>
                  <a:pt x="1292542" y="0"/>
                </a:cubicBezTo>
                <a:lnTo>
                  <a:pt x="1292542" y="0"/>
                </a:lnTo>
                <a:close/>
                <a:moveTo>
                  <a:pt x="1292542" y="45720"/>
                </a:moveTo>
                <a:cubicBezTo>
                  <a:pt x="603885" y="45720"/>
                  <a:pt x="46673" y="603885"/>
                  <a:pt x="46673" y="1291590"/>
                </a:cubicBezTo>
                <a:cubicBezTo>
                  <a:pt x="46673" y="1980247"/>
                  <a:pt x="604838" y="2537460"/>
                  <a:pt x="1292542" y="2537460"/>
                </a:cubicBezTo>
                <a:cubicBezTo>
                  <a:pt x="1980248" y="2537460"/>
                  <a:pt x="2538413" y="1980247"/>
                  <a:pt x="2538413" y="1292542"/>
                </a:cubicBezTo>
                <a:cubicBezTo>
                  <a:pt x="2538413" y="603885"/>
                  <a:pt x="1980248" y="45720"/>
                  <a:pt x="1292542" y="45720"/>
                </a:cubicBezTo>
                <a:lnTo>
                  <a:pt x="1292542" y="45720"/>
                </a:lnTo>
                <a:close/>
              </a:path>
            </a:pathLst>
          </a:custGeom>
          <a:solidFill>
            <a:srgbClr val="FFFFFF"/>
          </a:solidFill>
          <a:ln w="9525" cap="flat">
            <a:noFill/>
            <a:prstDash val="solid"/>
            <a:miter/>
          </a:ln>
        </p:spPr>
        <p:txBody>
          <a:bodyPr rtlCol="0" anchor="ctr"/>
          <a:lstStyle/>
          <a:p>
            <a:endParaRPr lang="en-US" sz="1100"/>
          </a:p>
        </p:txBody>
      </p:sp>
      <p:sp>
        <p:nvSpPr>
          <p:cNvPr id="18" name="Freeform: Shape 441">
            <a:extLst>
              <a:ext uri="{FF2B5EF4-FFF2-40B4-BE49-F238E27FC236}">
                <a16:creationId xmlns:a16="http://schemas.microsoft.com/office/drawing/2014/main" id="{7ADA8924-C34B-555A-BDEB-CAA6630273D4}"/>
              </a:ext>
            </a:extLst>
          </p:cNvPr>
          <p:cNvSpPr/>
          <p:nvPr/>
        </p:nvSpPr>
        <p:spPr>
          <a:xfrm>
            <a:off x="8874700" y="2140818"/>
            <a:ext cx="1632565" cy="1633167"/>
          </a:xfrm>
          <a:custGeom>
            <a:avLst/>
            <a:gdLst>
              <a:gd name="connsiteX0" fmla="*/ 1291590 w 2584132"/>
              <a:gd name="connsiteY0" fmla="*/ 0 h 2585084"/>
              <a:gd name="connsiteX1" fmla="*/ 2584133 w 2584132"/>
              <a:gd name="connsiteY1" fmla="*/ 1292542 h 2585084"/>
              <a:gd name="connsiteX2" fmla="*/ 1291590 w 2584132"/>
              <a:gd name="connsiteY2" fmla="*/ 2585085 h 2585084"/>
              <a:gd name="connsiteX3" fmla="*/ 0 w 2584132"/>
              <a:gd name="connsiteY3" fmla="*/ 1292542 h 2585084"/>
              <a:gd name="connsiteX4" fmla="*/ 1291590 w 2584132"/>
              <a:gd name="connsiteY4" fmla="*/ 0 h 2585084"/>
              <a:gd name="connsiteX5" fmla="*/ 1291590 w 2584132"/>
              <a:gd name="connsiteY5" fmla="*/ 0 h 2585084"/>
              <a:gd name="connsiteX6" fmla="*/ 1291590 w 2584132"/>
              <a:gd name="connsiteY6" fmla="*/ 45720 h 2585084"/>
              <a:gd name="connsiteX7" fmla="*/ 45720 w 2584132"/>
              <a:gd name="connsiteY7" fmla="*/ 1291590 h 2585084"/>
              <a:gd name="connsiteX8" fmla="*/ 1291590 w 2584132"/>
              <a:gd name="connsiteY8" fmla="*/ 2537460 h 2585084"/>
              <a:gd name="connsiteX9" fmla="*/ 2537460 w 2584132"/>
              <a:gd name="connsiteY9" fmla="*/ 1291590 h 2585084"/>
              <a:gd name="connsiteX10" fmla="*/ 1291590 w 2584132"/>
              <a:gd name="connsiteY10" fmla="*/ 45720 h 2585084"/>
              <a:gd name="connsiteX11" fmla="*/ 1291590 w 2584132"/>
              <a:gd name="connsiteY11" fmla="*/ 45720 h 25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4132" h="2585084">
                <a:moveTo>
                  <a:pt x="1291590" y="0"/>
                </a:moveTo>
                <a:cubicBezTo>
                  <a:pt x="2005013" y="0"/>
                  <a:pt x="2584133" y="578167"/>
                  <a:pt x="2584133" y="1292542"/>
                </a:cubicBezTo>
                <a:cubicBezTo>
                  <a:pt x="2584133" y="2005965"/>
                  <a:pt x="2005965" y="2585085"/>
                  <a:pt x="1291590" y="2585085"/>
                </a:cubicBezTo>
                <a:cubicBezTo>
                  <a:pt x="577215" y="2585085"/>
                  <a:pt x="0" y="2005965"/>
                  <a:pt x="0" y="1292542"/>
                </a:cubicBezTo>
                <a:cubicBezTo>
                  <a:pt x="0" y="578167"/>
                  <a:pt x="578167" y="0"/>
                  <a:pt x="1291590" y="0"/>
                </a:cubicBezTo>
                <a:lnTo>
                  <a:pt x="1291590" y="0"/>
                </a:lnTo>
                <a:close/>
                <a:moveTo>
                  <a:pt x="1291590" y="45720"/>
                </a:moveTo>
                <a:cubicBezTo>
                  <a:pt x="602933" y="45720"/>
                  <a:pt x="45720" y="603885"/>
                  <a:pt x="45720" y="1291590"/>
                </a:cubicBezTo>
                <a:cubicBezTo>
                  <a:pt x="45720" y="1980247"/>
                  <a:pt x="603885" y="2537460"/>
                  <a:pt x="1291590" y="2537460"/>
                </a:cubicBezTo>
                <a:cubicBezTo>
                  <a:pt x="1979296" y="2537460"/>
                  <a:pt x="2537460" y="1979295"/>
                  <a:pt x="2537460" y="1291590"/>
                </a:cubicBezTo>
                <a:cubicBezTo>
                  <a:pt x="2538413" y="603885"/>
                  <a:pt x="1980248" y="45720"/>
                  <a:pt x="1291590" y="45720"/>
                </a:cubicBezTo>
                <a:lnTo>
                  <a:pt x="1291590" y="45720"/>
                </a:lnTo>
                <a:close/>
              </a:path>
            </a:pathLst>
          </a:custGeom>
          <a:solidFill>
            <a:srgbClr val="FFFFFF"/>
          </a:solidFill>
          <a:ln w="9525" cap="flat">
            <a:noFill/>
            <a:prstDash val="solid"/>
            <a:miter/>
          </a:ln>
        </p:spPr>
        <p:txBody>
          <a:bodyPr rtlCol="0" anchor="ctr"/>
          <a:lstStyle/>
          <a:p>
            <a:endParaRPr lang="en-US" sz="1100"/>
          </a:p>
        </p:txBody>
      </p:sp>
      <p:sp>
        <p:nvSpPr>
          <p:cNvPr id="19" name="Rectangle 18">
            <a:extLst>
              <a:ext uri="{FF2B5EF4-FFF2-40B4-BE49-F238E27FC236}">
                <a16:creationId xmlns:a16="http://schemas.microsoft.com/office/drawing/2014/main" id="{668FD546-037B-12D0-72F3-C6D29522FD6E}"/>
              </a:ext>
            </a:extLst>
          </p:cNvPr>
          <p:cNvSpPr/>
          <p:nvPr/>
        </p:nvSpPr>
        <p:spPr>
          <a:xfrm>
            <a:off x="1566718" y="4881783"/>
            <a:ext cx="1708387" cy="954107"/>
          </a:xfrm>
          <a:prstGeom prst="rect">
            <a:avLst/>
          </a:prstGeom>
        </p:spPr>
        <p:txBody>
          <a:bodyPr wrap="square">
            <a:spAutoFit/>
          </a:bodyPr>
          <a:lstStyle/>
          <a:p>
            <a:r>
              <a:rPr lang="en-US" sz="1400" b="1" dirty="0">
                <a:solidFill>
                  <a:srgbClr val="000000"/>
                </a:solidFill>
              </a:rPr>
              <a:t>Lorem Ipsum</a:t>
            </a:r>
            <a:r>
              <a:rPr lang="en-US" sz="1400" dirty="0">
                <a:solidFill>
                  <a:srgbClr val="000000"/>
                </a:solidFill>
              </a:rPr>
              <a:t> is simply dummy text of the printing and typesetting industry. </a:t>
            </a:r>
            <a:endParaRPr lang="en-US" sz="1400" dirty="0"/>
          </a:p>
        </p:txBody>
      </p:sp>
      <p:sp>
        <p:nvSpPr>
          <p:cNvPr id="20" name="Rectangle 19">
            <a:extLst>
              <a:ext uri="{FF2B5EF4-FFF2-40B4-BE49-F238E27FC236}">
                <a16:creationId xmlns:a16="http://schemas.microsoft.com/office/drawing/2014/main" id="{09A1B6BC-DAC1-209B-7A6A-2AB2AB8FADEB}"/>
              </a:ext>
            </a:extLst>
          </p:cNvPr>
          <p:cNvSpPr/>
          <p:nvPr/>
        </p:nvSpPr>
        <p:spPr>
          <a:xfrm>
            <a:off x="1566718" y="4466624"/>
            <a:ext cx="1533539" cy="338554"/>
          </a:xfrm>
          <a:prstGeom prst="rect">
            <a:avLst/>
          </a:prstGeom>
        </p:spPr>
        <p:txBody>
          <a:bodyPr wrap="square">
            <a:spAutoFit/>
          </a:bodyPr>
          <a:lstStyle/>
          <a:p>
            <a:r>
              <a:rPr lang="en-US" sz="1600" b="1" dirty="0">
                <a:solidFill>
                  <a:srgbClr val="FFA826"/>
                </a:solidFill>
              </a:rPr>
              <a:t>TITLE HERE</a:t>
            </a:r>
            <a:endParaRPr lang="en-US" sz="1600" dirty="0">
              <a:solidFill>
                <a:srgbClr val="FFA826"/>
              </a:solidFill>
            </a:endParaRPr>
          </a:p>
        </p:txBody>
      </p:sp>
      <p:sp>
        <p:nvSpPr>
          <p:cNvPr id="21" name="Rectangle 20">
            <a:extLst>
              <a:ext uri="{FF2B5EF4-FFF2-40B4-BE49-F238E27FC236}">
                <a16:creationId xmlns:a16="http://schemas.microsoft.com/office/drawing/2014/main" id="{9E5F4E38-B46A-ECF3-A42B-D6A128EB0A22}"/>
              </a:ext>
            </a:extLst>
          </p:cNvPr>
          <p:cNvSpPr/>
          <p:nvPr/>
        </p:nvSpPr>
        <p:spPr>
          <a:xfrm>
            <a:off x="4040095" y="4881783"/>
            <a:ext cx="1708387" cy="954107"/>
          </a:xfrm>
          <a:prstGeom prst="rect">
            <a:avLst/>
          </a:prstGeom>
        </p:spPr>
        <p:txBody>
          <a:bodyPr wrap="square">
            <a:spAutoFit/>
          </a:bodyPr>
          <a:lstStyle/>
          <a:p>
            <a:r>
              <a:rPr lang="en-US" sz="1400" b="1" dirty="0">
                <a:solidFill>
                  <a:srgbClr val="000000"/>
                </a:solidFill>
              </a:rPr>
              <a:t>Lorem Ipsum</a:t>
            </a:r>
            <a:r>
              <a:rPr lang="en-US" sz="1400" dirty="0">
                <a:solidFill>
                  <a:srgbClr val="000000"/>
                </a:solidFill>
              </a:rPr>
              <a:t> is simply dummy text of the printing and typesetting industry. </a:t>
            </a:r>
            <a:endParaRPr lang="en-US" sz="1400" dirty="0"/>
          </a:p>
        </p:txBody>
      </p:sp>
      <p:sp>
        <p:nvSpPr>
          <p:cNvPr id="22" name="Rectangle 21">
            <a:extLst>
              <a:ext uri="{FF2B5EF4-FFF2-40B4-BE49-F238E27FC236}">
                <a16:creationId xmlns:a16="http://schemas.microsoft.com/office/drawing/2014/main" id="{D566E853-1FB0-43A4-D8B0-4D6A6193022C}"/>
              </a:ext>
            </a:extLst>
          </p:cNvPr>
          <p:cNvSpPr/>
          <p:nvPr/>
        </p:nvSpPr>
        <p:spPr>
          <a:xfrm>
            <a:off x="4040095" y="4466624"/>
            <a:ext cx="1533539" cy="338554"/>
          </a:xfrm>
          <a:prstGeom prst="rect">
            <a:avLst/>
          </a:prstGeom>
        </p:spPr>
        <p:txBody>
          <a:bodyPr wrap="square">
            <a:spAutoFit/>
          </a:bodyPr>
          <a:lstStyle/>
          <a:p>
            <a:r>
              <a:rPr lang="en-US" sz="1600" b="1" dirty="0">
                <a:solidFill>
                  <a:srgbClr val="FF8026"/>
                </a:solidFill>
              </a:rPr>
              <a:t>TITLE HERE</a:t>
            </a:r>
            <a:endParaRPr lang="en-US" sz="1600" dirty="0">
              <a:solidFill>
                <a:srgbClr val="FF8026"/>
              </a:solidFill>
            </a:endParaRPr>
          </a:p>
        </p:txBody>
      </p:sp>
      <p:sp>
        <p:nvSpPr>
          <p:cNvPr id="23" name="Rectangle 22">
            <a:extLst>
              <a:ext uri="{FF2B5EF4-FFF2-40B4-BE49-F238E27FC236}">
                <a16:creationId xmlns:a16="http://schemas.microsoft.com/office/drawing/2014/main" id="{7D04DDA6-D324-5818-6E34-83149FD50380}"/>
              </a:ext>
            </a:extLst>
          </p:cNvPr>
          <p:cNvSpPr/>
          <p:nvPr/>
        </p:nvSpPr>
        <p:spPr>
          <a:xfrm>
            <a:off x="6450952" y="4881783"/>
            <a:ext cx="1708387" cy="954107"/>
          </a:xfrm>
          <a:prstGeom prst="rect">
            <a:avLst/>
          </a:prstGeom>
        </p:spPr>
        <p:txBody>
          <a:bodyPr wrap="square">
            <a:spAutoFit/>
          </a:bodyPr>
          <a:lstStyle/>
          <a:p>
            <a:r>
              <a:rPr lang="en-US" sz="1400" b="1" dirty="0">
                <a:solidFill>
                  <a:srgbClr val="000000"/>
                </a:solidFill>
              </a:rPr>
              <a:t>Lorem Ipsum</a:t>
            </a:r>
            <a:r>
              <a:rPr lang="en-US" sz="1400" dirty="0">
                <a:solidFill>
                  <a:srgbClr val="000000"/>
                </a:solidFill>
              </a:rPr>
              <a:t> is simply dummy text of the printing and typesetting industry. </a:t>
            </a:r>
            <a:endParaRPr lang="en-US" sz="1400" dirty="0"/>
          </a:p>
        </p:txBody>
      </p:sp>
      <p:sp>
        <p:nvSpPr>
          <p:cNvPr id="24" name="Rectangle 23">
            <a:extLst>
              <a:ext uri="{FF2B5EF4-FFF2-40B4-BE49-F238E27FC236}">
                <a16:creationId xmlns:a16="http://schemas.microsoft.com/office/drawing/2014/main" id="{9C78C5D3-E484-018E-2D06-0058894795E2}"/>
              </a:ext>
            </a:extLst>
          </p:cNvPr>
          <p:cNvSpPr/>
          <p:nvPr/>
        </p:nvSpPr>
        <p:spPr>
          <a:xfrm>
            <a:off x="6450952" y="4466624"/>
            <a:ext cx="1533539" cy="338554"/>
          </a:xfrm>
          <a:prstGeom prst="rect">
            <a:avLst/>
          </a:prstGeom>
        </p:spPr>
        <p:txBody>
          <a:bodyPr wrap="square">
            <a:spAutoFit/>
          </a:bodyPr>
          <a:lstStyle/>
          <a:p>
            <a:r>
              <a:rPr lang="en-US" sz="1600" b="1" dirty="0">
                <a:solidFill>
                  <a:srgbClr val="F26363"/>
                </a:solidFill>
              </a:rPr>
              <a:t>TITLE HERE</a:t>
            </a:r>
            <a:endParaRPr lang="en-US" sz="1600" dirty="0">
              <a:solidFill>
                <a:srgbClr val="F26363"/>
              </a:solidFill>
            </a:endParaRPr>
          </a:p>
        </p:txBody>
      </p:sp>
      <p:sp>
        <p:nvSpPr>
          <p:cNvPr id="25" name="Rectangle 24">
            <a:extLst>
              <a:ext uri="{FF2B5EF4-FFF2-40B4-BE49-F238E27FC236}">
                <a16:creationId xmlns:a16="http://schemas.microsoft.com/office/drawing/2014/main" id="{5D2FBD0C-2CC3-268A-BCF1-A6F8ED3926AA}"/>
              </a:ext>
            </a:extLst>
          </p:cNvPr>
          <p:cNvSpPr/>
          <p:nvPr/>
        </p:nvSpPr>
        <p:spPr>
          <a:xfrm>
            <a:off x="8868966" y="4881783"/>
            <a:ext cx="1708387" cy="954107"/>
          </a:xfrm>
          <a:prstGeom prst="rect">
            <a:avLst/>
          </a:prstGeom>
        </p:spPr>
        <p:txBody>
          <a:bodyPr wrap="square">
            <a:spAutoFit/>
          </a:bodyPr>
          <a:lstStyle/>
          <a:p>
            <a:r>
              <a:rPr lang="en-US" sz="1400" b="1" dirty="0">
                <a:solidFill>
                  <a:srgbClr val="000000"/>
                </a:solidFill>
              </a:rPr>
              <a:t>Lorem Ipsum</a:t>
            </a:r>
            <a:r>
              <a:rPr lang="en-US" sz="1400" dirty="0">
                <a:solidFill>
                  <a:srgbClr val="000000"/>
                </a:solidFill>
              </a:rPr>
              <a:t> is simply dummy text of the printing and typesetting industry. </a:t>
            </a:r>
            <a:endParaRPr lang="en-US" sz="1400" dirty="0"/>
          </a:p>
        </p:txBody>
      </p:sp>
      <p:sp>
        <p:nvSpPr>
          <p:cNvPr id="26" name="Rectangle 25">
            <a:extLst>
              <a:ext uri="{FF2B5EF4-FFF2-40B4-BE49-F238E27FC236}">
                <a16:creationId xmlns:a16="http://schemas.microsoft.com/office/drawing/2014/main" id="{405F5CC3-0AF5-6C77-8698-3E013EC15AA3}"/>
              </a:ext>
            </a:extLst>
          </p:cNvPr>
          <p:cNvSpPr/>
          <p:nvPr/>
        </p:nvSpPr>
        <p:spPr>
          <a:xfrm>
            <a:off x="8868966" y="4466624"/>
            <a:ext cx="1533539" cy="338554"/>
          </a:xfrm>
          <a:prstGeom prst="rect">
            <a:avLst/>
          </a:prstGeom>
        </p:spPr>
        <p:txBody>
          <a:bodyPr wrap="square">
            <a:spAutoFit/>
          </a:bodyPr>
          <a:lstStyle/>
          <a:p>
            <a:r>
              <a:rPr lang="en-US" sz="1600" b="1" dirty="0">
                <a:solidFill>
                  <a:srgbClr val="7DD1CE"/>
                </a:solidFill>
              </a:rPr>
              <a:t>TITLE HERE</a:t>
            </a:r>
            <a:endParaRPr lang="en-US" sz="1600" dirty="0">
              <a:solidFill>
                <a:srgbClr val="7DD1CE"/>
              </a:solidFill>
            </a:endParaRPr>
          </a:p>
        </p:txBody>
      </p:sp>
      <p:sp>
        <p:nvSpPr>
          <p:cNvPr id="48" name="Chevron 47">
            <a:extLst>
              <a:ext uri="{FF2B5EF4-FFF2-40B4-BE49-F238E27FC236}">
                <a16:creationId xmlns:a16="http://schemas.microsoft.com/office/drawing/2014/main" id="{B3559AAD-0FA0-80A9-4FF5-9A4623BA3D6F}"/>
              </a:ext>
            </a:extLst>
          </p:cNvPr>
          <p:cNvSpPr/>
          <p:nvPr/>
        </p:nvSpPr>
        <p:spPr>
          <a:xfrm>
            <a:off x="3354647" y="2756542"/>
            <a:ext cx="525036" cy="525036"/>
          </a:xfrm>
          <a:prstGeom prst="chevron">
            <a:avLst/>
          </a:prstGeom>
          <a:solidFill>
            <a:srgbClr val="FFA826"/>
          </a:solidFill>
          <a:ln w="508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Chevron 49">
            <a:extLst>
              <a:ext uri="{FF2B5EF4-FFF2-40B4-BE49-F238E27FC236}">
                <a16:creationId xmlns:a16="http://schemas.microsoft.com/office/drawing/2014/main" id="{0C85FACC-E7C2-E4F4-38F3-A269604F842F}"/>
              </a:ext>
            </a:extLst>
          </p:cNvPr>
          <p:cNvSpPr/>
          <p:nvPr/>
        </p:nvSpPr>
        <p:spPr>
          <a:xfrm>
            <a:off x="5830334" y="2756542"/>
            <a:ext cx="525036" cy="525036"/>
          </a:xfrm>
          <a:prstGeom prst="chevron">
            <a:avLst/>
          </a:prstGeom>
          <a:solidFill>
            <a:srgbClr val="FF8026"/>
          </a:solidFill>
          <a:ln w="508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Chevron 50">
            <a:extLst>
              <a:ext uri="{FF2B5EF4-FFF2-40B4-BE49-F238E27FC236}">
                <a16:creationId xmlns:a16="http://schemas.microsoft.com/office/drawing/2014/main" id="{A73D5284-9EAF-D75E-1C5F-6EC8134AC6CF}"/>
              </a:ext>
            </a:extLst>
          </p:cNvPr>
          <p:cNvSpPr/>
          <p:nvPr/>
        </p:nvSpPr>
        <p:spPr>
          <a:xfrm>
            <a:off x="8198780" y="2756542"/>
            <a:ext cx="525036" cy="525036"/>
          </a:xfrm>
          <a:prstGeom prst="chevron">
            <a:avLst/>
          </a:prstGeom>
          <a:solidFill>
            <a:srgbClr val="F26363"/>
          </a:solidFill>
          <a:ln w="508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61679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Shape 32">
            <a:extLst>
              <a:ext uri="{FF2B5EF4-FFF2-40B4-BE49-F238E27FC236}">
                <a16:creationId xmlns:a16="http://schemas.microsoft.com/office/drawing/2014/main" id="{974C9E14-545D-0544-502F-685F544D4CC8}"/>
              </a:ext>
            </a:extLst>
          </p:cNvPr>
          <p:cNvSpPr/>
          <p:nvPr/>
        </p:nvSpPr>
        <p:spPr>
          <a:xfrm>
            <a:off x="8798202" y="1369228"/>
            <a:ext cx="2762687" cy="2762686"/>
          </a:xfrm>
          <a:custGeom>
            <a:avLst/>
            <a:gdLst>
              <a:gd name="connsiteX0" fmla="*/ 2592377 w 5184753"/>
              <a:gd name="connsiteY0" fmla="*/ 0 h 5184752"/>
              <a:gd name="connsiteX1" fmla="*/ 5184754 w 5184753"/>
              <a:gd name="connsiteY1" fmla="*/ 2592377 h 5184752"/>
              <a:gd name="connsiteX2" fmla="*/ 2592377 w 5184753"/>
              <a:gd name="connsiteY2" fmla="*/ 5184753 h 5184752"/>
              <a:gd name="connsiteX3" fmla="*/ 0 w 5184753"/>
              <a:gd name="connsiteY3" fmla="*/ 2592377 h 5184752"/>
              <a:gd name="connsiteX4" fmla="*/ 2592377 w 5184753"/>
              <a:gd name="connsiteY4" fmla="*/ 0 h 5184752"/>
              <a:gd name="connsiteX5" fmla="*/ 2592377 w 5184753"/>
              <a:gd name="connsiteY5" fmla="*/ 0 h 5184752"/>
              <a:gd name="connsiteX6" fmla="*/ 2592377 w 5184753"/>
              <a:gd name="connsiteY6" fmla="*/ 71996 h 5184752"/>
              <a:gd name="connsiteX7" fmla="*/ 71996 w 5184753"/>
              <a:gd name="connsiteY7" fmla="*/ 2592377 h 5184752"/>
              <a:gd name="connsiteX8" fmla="*/ 2592377 w 5184753"/>
              <a:gd name="connsiteY8" fmla="*/ 5112758 h 5184752"/>
              <a:gd name="connsiteX9" fmla="*/ 5112757 w 5184753"/>
              <a:gd name="connsiteY9" fmla="*/ 2592377 h 5184752"/>
              <a:gd name="connsiteX10" fmla="*/ 2592377 w 5184753"/>
              <a:gd name="connsiteY10" fmla="*/ 71996 h 5184752"/>
              <a:gd name="connsiteX11" fmla="*/ 2592377 w 5184753"/>
              <a:gd name="connsiteY11" fmla="*/ 71996 h 518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4753" h="5184752">
                <a:moveTo>
                  <a:pt x="2592377" y="0"/>
                </a:moveTo>
                <a:cubicBezTo>
                  <a:pt x="4023885" y="0"/>
                  <a:pt x="5184754" y="1160342"/>
                  <a:pt x="5184754" y="2592377"/>
                </a:cubicBezTo>
                <a:cubicBezTo>
                  <a:pt x="5184754" y="4024411"/>
                  <a:pt x="4023885" y="5184753"/>
                  <a:pt x="2592377" y="5184753"/>
                </a:cubicBezTo>
                <a:cubicBezTo>
                  <a:pt x="1160867" y="5184753"/>
                  <a:pt x="0" y="4024411"/>
                  <a:pt x="0" y="2592377"/>
                </a:cubicBezTo>
                <a:cubicBezTo>
                  <a:pt x="0" y="1160342"/>
                  <a:pt x="1160867" y="0"/>
                  <a:pt x="2592377" y="0"/>
                </a:cubicBezTo>
                <a:lnTo>
                  <a:pt x="2592377" y="0"/>
                </a:lnTo>
                <a:close/>
                <a:moveTo>
                  <a:pt x="2592377" y="71996"/>
                </a:moveTo>
                <a:cubicBezTo>
                  <a:pt x="1200281" y="71996"/>
                  <a:pt x="71996" y="1200282"/>
                  <a:pt x="71996" y="2592377"/>
                </a:cubicBezTo>
                <a:cubicBezTo>
                  <a:pt x="71996" y="3984472"/>
                  <a:pt x="1200281" y="5112758"/>
                  <a:pt x="2592377" y="5112758"/>
                </a:cubicBezTo>
                <a:cubicBezTo>
                  <a:pt x="3984472" y="5112758"/>
                  <a:pt x="5112757" y="3984472"/>
                  <a:pt x="5112757" y="2592377"/>
                </a:cubicBezTo>
                <a:cubicBezTo>
                  <a:pt x="5112757" y="1200282"/>
                  <a:pt x="3984472" y="71996"/>
                  <a:pt x="2592377" y="71996"/>
                </a:cubicBezTo>
                <a:lnTo>
                  <a:pt x="2592377" y="71996"/>
                </a:lnTo>
                <a:close/>
              </a:path>
            </a:pathLst>
          </a:custGeom>
          <a:solidFill>
            <a:srgbClr val="419CCC"/>
          </a:solidFill>
          <a:ln w="5254" cap="flat">
            <a:noFill/>
            <a:prstDash val="solid"/>
            <a:miter/>
          </a:ln>
        </p:spPr>
        <p:txBody>
          <a:bodyPr rtlCol="0" anchor="ctr"/>
          <a:lstStyle/>
          <a:p>
            <a:endParaRPr lang="en-US" sz="1050"/>
          </a:p>
        </p:txBody>
      </p:sp>
      <p:sp>
        <p:nvSpPr>
          <p:cNvPr id="8" name="Freeform: Shape 33">
            <a:extLst>
              <a:ext uri="{FF2B5EF4-FFF2-40B4-BE49-F238E27FC236}">
                <a16:creationId xmlns:a16="http://schemas.microsoft.com/office/drawing/2014/main" id="{C9C0A713-91FC-9FA9-6BA7-A88B7DD7EE52}"/>
              </a:ext>
            </a:extLst>
          </p:cNvPr>
          <p:cNvSpPr/>
          <p:nvPr/>
        </p:nvSpPr>
        <p:spPr>
          <a:xfrm>
            <a:off x="631110" y="1369228"/>
            <a:ext cx="2762687" cy="2762686"/>
          </a:xfrm>
          <a:custGeom>
            <a:avLst/>
            <a:gdLst>
              <a:gd name="connsiteX0" fmla="*/ 2592377 w 5184753"/>
              <a:gd name="connsiteY0" fmla="*/ 0 h 5184752"/>
              <a:gd name="connsiteX1" fmla="*/ 5184753 w 5184753"/>
              <a:gd name="connsiteY1" fmla="*/ 2592377 h 5184752"/>
              <a:gd name="connsiteX2" fmla="*/ 2592377 w 5184753"/>
              <a:gd name="connsiteY2" fmla="*/ 5184753 h 5184752"/>
              <a:gd name="connsiteX3" fmla="*/ 0 w 5184753"/>
              <a:gd name="connsiteY3" fmla="*/ 2592377 h 5184752"/>
              <a:gd name="connsiteX4" fmla="*/ 2592377 w 5184753"/>
              <a:gd name="connsiteY4" fmla="*/ 0 h 5184752"/>
              <a:gd name="connsiteX5" fmla="*/ 2592377 w 5184753"/>
              <a:gd name="connsiteY5" fmla="*/ 0 h 5184752"/>
              <a:gd name="connsiteX6" fmla="*/ 2592377 w 5184753"/>
              <a:gd name="connsiteY6" fmla="*/ 71996 h 5184752"/>
              <a:gd name="connsiteX7" fmla="*/ 71996 w 5184753"/>
              <a:gd name="connsiteY7" fmla="*/ 2592377 h 5184752"/>
              <a:gd name="connsiteX8" fmla="*/ 2592377 w 5184753"/>
              <a:gd name="connsiteY8" fmla="*/ 5112758 h 5184752"/>
              <a:gd name="connsiteX9" fmla="*/ 5112758 w 5184753"/>
              <a:gd name="connsiteY9" fmla="*/ 2592377 h 5184752"/>
              <a:gd name="connsiteX10" fmla="*/ 2592377 w 5184753"/>
              <a:gd name="connsiteY10" fmla="*/ 71996 h 5184752"/>
              <a:gd name="connsiteX11" fmla="*/ 2592377 w 5184753"/>
              <a:gd name="connsiteY11" fmla="*/ 71996 h 518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4753" h="5184752">
                <a:moveTo>
                  <a:pt x="2592377" y="0"/>
                </a:moveTo>
                <a:cubicBezTo>
                  <a:pt x="4023886" y="0"/>
                  <a:pt x="5184753" y="1160342"/>
                  <a:pt x="5184753" y="2592377"/>
                </a:cubicBezTo>
                <a:cubicBezTo>
                  <a:pt x="5184753" y="4024411"/>
                  <a:pt x="4024411" y="5184753"/>
                  <a:pt x="2592377" y="5184753"/>
                </a:cubicBezTo>
                <a:cubicBezTo>
                  <a:pt x="1160868" y="5184753"/>
                  <a:pt x="0" y="4024411"/>
                  <a:pt x="0" y="2592377"/>
                </a:cubicBezTo>
                <a:cubicBezTo>
                  <a:pt x="0" y="1160342"/>
                  <a:pt x="1160868" y="0"/>
                  <a:pt x="2592377" y="0"/>
                </a:cubicBezTo>
                <a:lnTo>
                  <a:pt x="2592377" y="0"/>
                </a:lnTo>
                <a:close/>
                <a:moveTo>
                  <a:pt x="2592377" y="71996"/>
                </a:moveTo>
                <a:cubicBezTo>
                  <a:pt x="1200281" y="71996"/>
                  <a:pt x="71996" y="1200282"/>
                  <a:pt x="71996" y="2592377"/>
                </a:cubicBezTo>
                <a:cubicBezTo>
                  <a:pt x="71996" y="3984472"/>
                  <a:pt x="1200281" y="5112758"/>
                  <a:pt x="2592377" y="5112758"/>
                </a:cubicBezTo>
                <a:cubicBezTo>
                  <a:pt x="3984472" y="5112758"/>
                  <a:pt x="5112758" y="3984472"/>
                  <a:pt x="5112758" y="2592377"/>
                </a:cubicBezTo>
                <a:cubicBezTo>
                  <a:pt x="5112758" y="1200282"/>
                  <a:pt x="3984472" y="71996"/>
                  <a:pt x="2592377" y="71996"/>
                </a:cubicBezTo>
                <a:lnTo>
                  <a:pt x="2592377" y="71996"/>
                </a:lnTo>
                <a:close/>
              </a:path>
            </a:pathLst>
          </a:custGeom>
          <a:solidFill>
            <a:srgbClr val="FF8026"/>
          </a:solidFill>
          <a:ln w="5254" cap="flat">
            <a:noFill/>
            <a:prstDash val="solid"/>
            <a:miter/>
          </a:ln>
        </p:spPr>
        <p:txBody>
          <a:bodyPr rtlCol="0" anchor="ctr"/>
          <a:lstStyle/>
          <a:p>
            <a:endParaRPr lang="en-US" sz="1050"/>
          </a:p>
        </p:txBody>
      </p:sp>
      <p:sp>
        <p:nvSpPr>
          <p:cNvPr id="9" name="Freeform: Shape 34">
            <a:extLst>
              <a:ext uri="{FF2B5EF4-FFF2-40B4-BE49-F238E27FC236}">
                <a16:creationId xmlns:a16="http://schemas.microsoft.com/office/drawing/2014/main" id="{ABD73758-4C73-92DB-2329-A5659D8FDB94}"/>
              </a:ext>
            </a:extLst>
          </p:cNvPr>
          <p:cNvSpPr/>
          <p:nvPr/>
        </p:nvSpPr>
        <p:spPr>
          <a:xfrm>
            <a:off x="2264472" y="1369228"/>
            <a:ext cx="2762687" cy="2762686"/>
          </a:xfrm>
          <a:custGeom>
            <a:avLst/>
            <a:gdLst>
              <a:gd name="connsiteX0" fmla="*/ 2592377 w 5184753"/>
              <a:gd name="connsiteY0" fmla="*/ 0 h 5184752"/>
              <a:gd name="connsiteX1" fmla="*/ 5184754 w 5184753"/>
              <a:gd name="connsiteY1" fmla="*/ 2592377 h 5184752"/>
              <a:gd name="connsiteX2" fmla="*/ 2592377 w 5184753"/>
              <a:gd name="connsiteY2" fmla="*/ 5184753 h 5184752"/>
              <a:gd name="connsiteX3" fmla="*/ 0 w 5184753"/>
              <a:gd name="connsiteY3" fmla="*/ 2592377 h 5184752"/>
              <a:gd name="connsiteX4" fmla="*/ 2592377 w 5184753"/>
              <a:gd name="connsiteY4" fmla="*/ 0 h 5184752"/>
              <a:gd name="connsiteX5" fmla="*/ 2592377 w 5184753"/>
              <a:gd name="connsiteY5" fmla="*/ 0 h 5184752"/>
              <a:gd name="connsiteX6" fmla="*/ 2592377 w 5184753"/>
              <a:gd name="connsiteY6" fmla="*/ 71996 h 5184752"/>
              <a:gd name="connsiteX7" fmla="*/ 72521 w 5184753"/>
              <a:gd name="connsiteY7" fmla="*/ 2591852 h 5184752"/>
              <a:gd name="connsiteX8" fmla="*/ 2592902 w 5184753"/>
              <a:gd name="connsiteY8" fmla="*/ 5112232 h 5184752"/>
              <a:gd name="connsiteX9" fmla="*/ 5113283 w 5184753"/>
              <a:gd name="connsiteY9" fmla="*/ 2591852 h 5184752"/>
              <a:gd name="connsiteX10" fmla="*/ 2592377 w 5184753"/>
              <a:gd name="connsiteY10" fmla="*/ 71996 h 5184752"/>
              <a:gd name="connsiteX11" fmla="*/ 2592377 w 5184753"/>
              <a:gd name="connsiteY11" fmla="*/ 71996 h 518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4753" h="5184752">
                <a:moveTo>
                  <a:pt x="2592377" y="0"/>
                </a:moveTo>
                <a:cubicBezTo>
                  <a:pt x="4023886" y="0"/>
                  <a:pt x="5184754" y="1160342"/>
                  <a:pt x="5184754" y="2592377"/>
                </a:cubicBezTo>
                <a:cubicBezTo>
                  <a:pt x="5184754" y="4024411"/>
                  <a:pt x="4023886" y="5184753"/>
                  <a:pt x="2592377" y="5184753"/>
                </a:cubicBezTo>
                <a:cubicBezTo>
                  <a:pt x="1160867" y="5184753"/>
                  <a:pt x="0" y="4024411"/>
                  <a:pt x="0" y="2592377"/>
                </a:cubicBezTo>
                <a:cubicBezTo>
                  <a:pt x="0" y="1160342"/>
                  <a:pt x="1160867" y="0"/>
                  <a:pt x="2592377" y="0"/>
                </a:cubicBezTo>
                <a:lnTo>
                  <a:pt x="2592377" y="0"/>
                </a:lnTo>
                <a:close/>
                <a:moveTo>
                  <a:pt x="2592377" y="71996"/>
                </a:moveTo>
                <a:cubicBezTo>
                  <a:pt x="1200807" y="71996"/>
                  <a:pt x="72521" y="1200282"/>
                  <a:pt x="72521" y="2591852"/>
                </a:cubicBezTo>
                <a:cubicBezTo>
                  <a:pt x="72521" y="3983421"/>
                  <a:pt x="1200807" y="5112232"/>
                  <a:pt x="2592902" y="5112232"/>
                </a:cubicBezTo>
                <a:cubicBezTo>
                  <a:pt x="3984997" y="5112232"/>
                  <a:pt x="5113283" y="3983946"/>
                  <a:pt x="5113283" y="2591852"/>
                </a:cubicBezTo>
                <a:cubicBezTo>
                  <a:pt x="5113283" y="1199756"/>
                  <a:pt x="3984472" y="71996"/>
                  <a:pt x="2592377" y="71996"/>
                </a:cubicBezTo>
                <a:lnTo>
                  <a:pt x="2592377" y="71996"/>
                </a:lnTo>
                <a:close/>
              </a:path>
            </a:pathLst>
          </a:custGeom>
          <a:solidFill>
            <a:srgbClr val="F26363"/>
          </a:solidFill>
          <a:ln w="5254" cap="flat">
            <a:noFill/>
            <a:prstDash val="solid"/>
            <a:miter/>
          </a:ln>
        </p:spPr>
        <p:txBody>
          <a:bodyPr rtlCol="0" anchor="ctr"/>
          <a:lstStyle/>
          <a:p>
            <a:endParaRPr lang="en-US" sz="1050"/>
          </a:p>
        </p:txBody>
      </p:sp>
      <p:sp>
        <p:nvSpPr>
          <p:cNvPr id="10" name="Freeform: Shape 35">
            <a:extLst>
              <a:ext uri="{FF2B5EF4-FFF2-40B4-BE49-F238E27FC236}">
                <a16:creationId xmlns:a16="http://schemas.microsoft.com/office/drawing/2014/main" id="{6B2BEFC8-EA56-9A59-77A6-9CBF7D15762B}"/>
              </a:ext>
            </a:extLst>
          </p:cNvPr>
          <p:cNvSpPr/>
          <p:nvPr/>
        </p:nvSpPr>
        <p:spPr>
          <a:xfrm>
            <a:off x="3898115" y="1369228"/>
            <a:ext cx="2762687" cy="2762686"/>
          </a:xfrm>
          <a:custGeom>
            <a:avLst/>
            <a:gdLst>
              <a:gd name="connsiteX0" fmla="*/ 2592377 w 5184753"/>
              <a:gd name="connsiteY0" fmla="*/ 0 h 5184752"/>
              <a:gd name="connsiteX1" fmla="*/ 5184753 w 5184753"/>
              <a:gd name="connsiteY1" fmla="*/ 2592377 h 5184752"/>
              <a:gd name="connsiteX2" fmla="*/ 2592377 w 5184753"/>
              <a:gd name="connsiteY2" fmla="*/ 5184753 h 5184752"/>
              <a:gd name="connsiteX3" fmla="*/ 0 w 5184753"/>
              <a:gd name="connsiteY3" fmla="*/ 2592377 h 5184752"/>
              <a:gd name="connsiteX4" fmla="*/ 2592377 w 5184753"/>
              <a:gd name="connsiteY4" fmla="*/ 0 h 5184752"/>
              <a:gd name="connsiteX5" fmla="*/ 2592377 w 5184753"/>
              <a:gd name="connsiteY5" fmla="*/ 0 h 5184752"/>
              <a:gd name="connsiteX6" fmla="*/ 2592377 w 5184753"/>
              <a:gd name="connsiteY6" fmla="*/ 71996 h 5184752"/>
              <a:gd name="connsiteX7" fmla="*/ 71996 w 5184753"/>
              <a:gd name="connsiteY7" fmla="*/ 2592377 h 5184752"/>
              <a:gd name="connsiteX8" fmla="*/ 2592377 w 5184753"/>
              <a:gd name="connsiteY8" fmla="*/ 5112758 h 5184752"/>
              <a:gd name="connsiteX9" fmla="*/ 5112758 w 5184753"/>
              <a:gd name="connsiteY9" fmla="*/ 2592377 h 5184752"/>
              <a:gd name="connsiteX10" fmla="*/ 2592377 w 5184753"/>
              <a:gd name="connsiteY10" fmla="*/ 71996 h 5184752"/>
              <a:gd name="connsiteX11" fmla="*/ 2592377 w 5184753"/>
              <a:gd name="connsiteY11" fmla="*/ 71996 h 518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4753" h="5184752">
                <a:moveTo>
                  <a:pt x="2592377" y="0"/>
                </a:moveTo>
                <a:cubicBezTo>
                  <a:pt x="4023886" y="0"/>
                  <a:pt x="5184753" y="1160342"/>
                  <a:pt x="5184753" y="2592377"/>
                </a:cubicBezTo>
                <a:cubicBezTo>
                  <a:pt x="5184753" y="4024411"/>
                  <a:pt x="4024411" y="5184753"/>
                  <a:pt x="2592377" y="5184753"/>
                </a:cubicBezTo>
                <a:cubicBezTo>
                  <a:pt x="1160342" y="5184753"/>
                  <a:pt x="0" y="4024411"/>
                  <a:pt x="0" y="2592377"/>
                </a:cubicBezTo>
                <a:cubicBezTo>
                  <a:pt x="0" y="1160342"/>
                  <a:pt x="1160342" y="0"/>
                  <a:pt x="2592377" y="0"/>
                </a:cubicBezTo>
                <a:lnTo>
                  <a:pt x="2592377" y="0"/>
                </a:lnTo>
                <a:close/>
                <a:moveTo>
                  <a:pt x="2592377" y="71996"/>
                </a:moveTo>
                <a:cubicBezTo>
                  <a:pt x="1200282" y="71996"/>
                  <a:pt x="71996" y="1200282"/>
                  <a:pt x="71996" y="2592377"/>
                </a:cubicBezTo>
                <a:cubicBezTo>
                  <a:pt x="71996" y="3984472"/>
                  <a:pt x="1200282" y="5112758"/>
                  <a:pt x="2592377" y="5112758"/>
                </a:cubicBezTo>
                <a:cubicBezTo>
                  <a:pt x="3984472" y="5112758"/>
                  <a:pt x="5112758" y="3984472"/>
                  <a:pt x="5112758" y="2592377"/>
                </a:cubicBezTo>
                <a:cubicBezTo>
                  <a:pt x="5112758" y="1200282"/>
                  <a:pt x="3983946" y="71996"/>
                  <a:pt x="2592377" y="71996"/>
                </a:cubicBezTo>
                <a:lnTo>
                  <a:pt x="2592377" y="71996"/>
                </a:lnTo>
                <a:close/>
              </a:path>
            </a:pathLst>
          </a:custGeom>
          <a:solidFill>
            <a:srgbClr val="995DB3"/>
          </a:solidFill>
          <a:ln w="5254" cap="flat">
            <a:noFill/>
            <a:prstDash val="solid"/>
            <a:miter/>
          </a:ln>
        </p:spPr>
        <p:txBody>
          <a:bodyPr rtlCol="0" anchor="ctr"/>
          <a:lstStyle/>
          <a:p>
            <a:endParaRPr lang="en-US" sz="1050"/>
          </a:p>
        </p:txBody>
      </p:sp>
      <p:sp>
        <p:nvSpPr>
          <p:cNvPr id="49" name="Freeform: Shape 36">
            <a:extLst>
              <a:ext uri="{FF2B5EF4-FFF2-40B4-BE49-F238E27FC236}">
                <a16:creationId xmlns:a16="http://schemas.microsoft.com/office/drawing/2014/main" id="{DF9D3000-709C-56E0-0B0F-0C02E22A9F14}"/>
              </a:ext>
            </a:extLst>
          </p:cNvPr>
          <p:cNvSpPr/>
          <p:nvPr/>
        </p:nvSpPr>
        <p:spPr>
          <a:xfrm>
            <a:off x="5531477" y="1369228"/>
            <a:ext cx="2762687" cy="2762686"/>
          </a:xfrm>
          <a:custGeom>
            <a:avLst/>
            <a:gdLst>
              <a:gd name="connsiteX0" fmla="*/ 2592377 w 5184753"/>
              <a:gd name="connsiteY0" fmla="*/ 0 h 5184752"/>
              <a:gd name="connsiteX1" fmla="*/ 5184754 w 5184753"/>
              <a:gd name="connsiteY1" fmla="*/ 2592377 h 5184752"/>
              <a:gd name="connsiteX2" fmla="*/ 2592377 w 5184753"/>
              <a:gd name="connsiteY2" fmla="*/ 5184753 h 5184752"/>
              <a:gd name="connsiteX3" fmla="*/ 0 w 5184753"/>
              <a:gd name="connsiteY3" fmla="*/ 2592377 h 5184752"/>
              <a:gd name="connsiteX4" fmla="*/ 2592377 w 5184753"/>
              <a:gd name="connsiteY4" fmla="*/ 0 h 5184752"/>
              <a:gd name="connsiteX5" fmla="*/ 2592377 w 5184753"/>
              <a:gd name="connsiteY5" fmla="*/ 0 h 5184752"/>
              <a:gd name="connsiteX6" fmla="*/ 2592377 w 5184753"/>
              <a:gd name="connsiteY6" fmla="*/ 71996 h 5184752"/>
              <a:gd name="connsiteX7" fmla="*/ 71997 w 5184753"/>
              <a:gd name="connsiteY7" fmla="*/ 2592377 h 5184752"/>
              <a:gd name="connsiteX8" fmla="*/ 2592377 w 5184753"/>
              <a:gd name="connsiteY8" fmla="*/ 5112758 h 5184752"/>
              <a:gd name="connsiteX9" fmla="*/ 5112758 w 5184753"/>
              <a:gd name="connsiteY9" fmla="*/ 2592377 h 5184752"/>
              <a:gd name="connsiteX10" fmla="*/ 2592377 w 5184753"/>
              <a:gd name="connsiteY10" fmla="*/ 71996 h 5184752"/>
              <a:gd name="connsiteX11" fmla="*/ 2592377 w 5184753"/>
              <a:gd name="connsiteY11" fmla="*/ 71996 h 518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4753" h="5184752">
                <a:moveTo>
                  <a:pt x="2592377" y="0"/>
                </a:moveTo>
                <a:cubicBezTo>
                  <a:pt x="4023887" y="0"/>
                  <a:pt x="5184754" y="1160342"/>
                  <a:pt x="5184754" y="2592377"/>
                </a:cubicBezTo>
                <a:cubicBezTo>
                  <a:pt x="5184754" y="4024411"/>
                  <a:pt x="4023887" y="5184753"/>
                  <a:pt x="2592377" y="5184753"/>
                </a:cubicBezTo>
                <a:cubicBezTo>
                  <a:pt x="1160868" y="5184753"/>
                  <a:pt x="0" y="4024411"/>
                  <a:pt x="0" y="2592377"/>
                </a:cubicBezTo>
                <a:cubicBezTo>
                  <a:pt x="0" y="1160342"/>
                  <a:pt x="1160868" y="0"/>
                  <a:pt x="2592377" y="0"/>
                </a:cubicBezTo>
                <a:lnTo>
                  <a:pt x="2592377" y="0"/>
                </a:lnTo>
                <a:close/>
                <a:moveTo>
                  <a:pt x="2592377" y="71996"/>
                </a:moveTo>
                <a:cubicBezTo>
                  <a:pt x="1200282" y="71996"/>
                  <a:pt x="71997" y="1200282"/>
                  <a:pt x="71997" y="2592377"/>
                </a:cubicBezTo>
                <a:cubicBezTo>
                  <a:pt x="71997" y="3984472"/>
                  <a:pt x="1200282" y="5112758"/>
                  <a:pt x="2592377" y="5112758"/>
                </a:cubicBezTo>
                <a:cubicBezTo>
                  <a:pt x="3984473" y="5112758"/>
                  <a:pt x="5112758" y="3984472"/>
                  <a:pt x="5112758" y="2592377"/>
                </a:cubicBezTo>
                <a:cubicBezTo>
                  <a:pt x="5112758" y="1200282"/>
                  <a:pt x="3984473" y="71996"/>
                  <a:pt x="2592377" y="71996"/>
                </a:cubicBezTo>
                <a:lnTo>
                  <a:pt x="2592377" y="71996"/>
                </a:lnTo>
                <a:close/>
              </a:path>
            </a:pathLst>
          </a:custGeom>
          <a:solidFill>
            <a:srgbClr val="A8436F"/>
          </a:solidFill>
          <a:ln w="5254" cap="flat">
            <a:noFill/>
            <a:prstDash val="solid"/>
            <a:miter/>
          </a:ln>
        </p:spPr>
        <p:txBody>
          <a:bodyPr rtlCol="0" anchor="ctr"/>
          <a:lstStyle/>
          <a:p>
            <a:endParaRPr lang="en-US" sz="1050"/>
          </a:p>
        </p:txBody>
      </p:sp>
      <p:sp>
        <p:nvSpPr>
          <p:cNvPr id="52" name="Freeform: Shape 37">
            <a:extLst>
              <a:ext uri="{FF2B5EF4-FFF2-40B4-BE49-F238E27FC236}">
                <a16:creationId xmlns:a16="http://schemas.microsoft.com/office/drawing/2014/main" id="{F2EF29C1-3814-BBB0-C7E2-17FC2D91153F}"/>
              </a:ext>
            </a:extLst>
          </p:cNvPr>
          <p:cNvSpPr/>
          <p:nvPr/>
        </p:nvSpPr>
        <p:spPr>
          <a:xfrm>
            <a:off x="7164839" y="1369228"/>
            <a:ext cx="2762687" cy="2762686"/>
          </a:xfrm>
          <a:custGeom>
            <a:avLst/>
            <a:gdLst>
              <a:gd name="connsiteX0" fmla="*/ 2592377 w 5184753"/>
              <a:gd name="connsiteY0" fmla="*/ 0 h 5184752"/>
              <a:gd name="connsiteX1" fmla="*/ 5184754 w 5184753"/>
              <a:gd name="connsiteY1" fmla="*/ 2592377 h 5184752"/>
              <a:gd name="connsiteX2" fmla="*/ 2592377 w 5184753"/>
              <a:gd name="connsiteY2" fmla="*/ 5184753 h 5184752"/>
              <a:gd name="connsiteX3" fmla="*/ 0 w 5184753"/>
              <a:gd name="connsiteY3" fmla="*/ 2592377 h 5184752"/>
              <a:gd name="connsiteX4" fmla="*/ 2592377 w 5184753"/>
              <a:gd name="connsiteY4" fmla="*/ 0 h 5184752"/>
              <a:gd name="connsiteX5" fmla="*/ 2592377 w 5184753"/>
              <a:gd name="connsiteY5" fmla="*/ 0 h 5184752"/>
              <a:gd name="connsiteX6" fmla="*/ 2592377 w 5184753"/>
              <a:gd name="connsiteY6" fmla="*/ 71996 h 5184752"/>
              <a:gd name="connsiteX7" fmla="*/ 71996 w 5184753"/>
              <a:gd name="connsiteY7" fmla="*/ 2592377 h 5184752"/>
              <a:gd name="connsiteX8" fmla="*/ 2592377 w 5184753"/>
              <a:gd name="connsiteY8" fmla="*/ 5112758 h 5184752"/>
              <a:gd name="connsiteX9" fmla="*/ 5112758 w 5184753"/>
              <a:gd name="connsiteY9" fmla="*/ 2592377 h 5184752"/>
              <a:gd name="connsiteX10" fmla="*/ 2592377 w 5184753"/>
              <a:gd name="connsiteY10" fmla="*/ 71996 h 5184752"/>
              <a:gd name="connsiteX11" fmla="*/ 2592377 w 5184753"/>
              <a:gd name="connsiteY11" fmla="*/ 71996 h 518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84753" h="5184752">
                <a:moveTo>
                  <a:pt x="2592377" y="0"/>
                </a:moveTo>
                <a:cubicBezTo>
                  <a:pt x="4023885" y="0"/>
                  <a:pt x="5184754" y="1160342"/>
                  <a:pt x="5184754" y="2592377"/>
                </a:cubicBezTo>
                <a:cubicBezTo>
                  <a:pt x="5184754" y="4024411"/>
                  <a:pt x="4023885" y="5184753"/>
                  <a:pt x="2592377" y="5184753"/>
                </a:cubicBezTo>
                <a:cubicBezTo>
                  <a:pt x="1160868" y="5184753"/>
                  <a:pt x="0" y="4024411"/>
                  <a:pt x="0" y="2592377"/>
                </a:cubicBezTo>
                <a:cubicBezTo>
                  <a:pt x="0" y="1160342"/>
                  <a:pt x="1160868" y="0"/>
                  <a:pt x="2592377" y="0"/>
                </a:cubicBezTo>
                <a:lnTo>
                  <a:pt x="2592377" y="0"/>
                </a:lnTo>
                <a:close/>
                <a:moveTo>
                  <a:pt x="2592377" y="71996"/>
                </a:moveTo>
                <a:cubicBezTo>
                  <a:pt x="1200282" y="71996"/>
                  <a:pt x="71996" y="1200282"/>
                  <a:pt x="71996" y="2592377"/>
                </a:cubicBezTo>
                <a:cubicBezTo>
                  <a:pt x="71996" y="3984472"/>
                  <a:pt x="1200282" y="5112758"/>
                  <a:pt x="2592377" y="5112758"/>
                </a:cubicBezTo>
                <a:cubicBezTo>
                  <a:pt x="3984472" y="5112758"/>
                  <a:pt x="5112758" y="3984472"/>
                  <a:pt x="5112758" y="2592377"/>
                </a:cubicBezTo>
                <a:cubicBezTo>
                  <a:pt x="5112758" y="1200282"/>
                  <a:pt x="3984472" y="71996"/>
                  <a:pt x="2592377" y="71996"/>
                </a:cubicBezTo>
                <a:lnTo>
                  <a:pt x="2592377" y="71996"/>
                </a:lnTo>
                <a:close/>
              </a:path>
            </a:pathLst>
          </a:custGeom>
          <a:solidFill>
            <a:srgbClr val="00BAB5"/>
          </a:solidFill>
          <a:ln w="5254" cap="flat">
            <a:noFill/>
            <a:prstDash val="solid"/>
            <a:miter/>
          </a:ln>
        </p:spPr>
        <p:txBody>
          <a:bodyPr rtlCol="0" anchor="ctr"/>
          <a:lstStyle/>
          <a:p>
            <a:endParaRPr lang="en-US" sz="1050"/>
          </a:p>
        </p:txBody>
      </p:sp>
      <p:sp>
        <p:nvSpPr>
          <p:cNvPr id="53" name="Freeform: Shape 38">
            <a:extLst>
              <a:ext uri="{FF2B5EF4-FFF2-40B4-BE49-F238E27FC236}">
                <a16:creationId xmlns:a16="http://schemas.microsoft.com/office/drawing/2014/main" id="{8E242959-1859-D8F2-54A3-1F7BF2DA720A}"/>
              </a:ext>
            </a:extLst>
          </p:cNvPr>
          <p:cNvSpPr/>
          <p:nvPr/>
        </p:nvSpPr>
        <p:spPr>
          <a:xfrm>
            <a:off x="9200872" y="1771618"/>
            <a:ext cx="1957346" cy="1957346"/>
          </a:xfrm>
          <a:custGeom>
            <a:avLst/>
            <a:gdLst>
              <a:gd name="connsiteX0" fmla="*/ 1836683 w 3673364"/>
              <a:gd name="connsiteY0" fmla="*/ 0 h 3673365"/>
              <a:gd name="connsiteX1" fmla="*/ 3673364 w 3673364"/>
              <a:gd name="connsiteY1" fmla="*/ 1836683 h 3673365"/>
              <a:gd name="connsiteX2" fmla="*/ 1836683 w 3673364"/>
              <a:gd name="connsiteY2" fmla="*/ 3673366 h 3673365"/>
              <a:gd name="connsiteX3" fmla="*/ 0 w 3673364"/>
              <a:gd name="connsiteY3" fmla="*/ 1836683 h 3673365"/>
              <a:gd name="connsiteX4" fmla="*/ 1836683 w 3673364"/>
              <a:gd name="connsiteY4" fmla="*/ 0 h 3673365"/>
              <a:gd name="connsiteX5" fmla="*/ 1836683 w 3673364"/>
              <a:gd name="connsiteY5" fmla="*/ 0 h 367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3364" h="3673365">
                <a:moveTo>
                  <a:pt x="1836683" y="0"/>
                </a:moveTo>
                <a:cubicBezTo>
                  <a:pt x="2850931" y="0"/>
                  <a:pt x="3673364" y="822435"/>
                  <a:pt x="3673364" y="1836683"/>
                </a:cubicBezTo>
                <a:cubicBezTo>
                  <a:pt x="3673364" y="2850931"/>
                  <a:pt x="2850931" y="3673366"/>
                  <a:pt x="1836683" y="3673366"/>
                </a:cubicBezTo>
                <a:cubicBezTo>
                  <a:pt x="822435" y="3673366"/>
                  <a:pt x="0" y="2850931"/>
                  <a:pt x="0" y="1836683"/>
                </a:cubicBezTo>
                <a:cubicBezTo>
                  <a:pt x="0" y="822435"/>
                  <a:pt x="822435" y="0"/>
                  <a:pt x="1836683" y="0"/>
                </a:cubicBezTo>
                <a:lnTo>
                  <a:pt x="1836683" y="0"/>
                </a:lnTo>
                <a:close/>
              </a:path>
            </a:pathLst>
          </a:custGeom>
          <a:solidFill>
            <a:srgbClr val="419CCC"/>
          </a:solidFill>
          <a:ln w="5254" cap="flat">
            <a:noFill/>
            <a:prstDash val="solid"/>
            <a:miter/>
          </a:ln>
        </p:spPr>
        <p:txBody>
          <a:bodyPr rtlCol="0" anchor="ctr"/>
          <a:lstStyle/>
          <a:p>
            <a:endParaRPr lang="en-US" sz="1050"/>
          </a:p>
        </p:txBody>
      </p:sp>
      <p:sp>
        <p:nvSpPr>
          <p:cNvPr id="54" name="Freeform: Shape 39">
            <a:extLst>
              <a:ext uri="{FF2B5EF4-FFF2-40B4-BE49-F238E27FC236}">
                <a16:creationId xmlns:a16="http://schemas.microsoft.com/office/drawing/2014/main" id="{C0587983-61E3-E7E0-9253-891E8A0EA256}"/>
              </a:ext>
            </a:extLst>
          </p:cNvPr>
          <p:cNvSpPr/>
          <p:nvPr/>
        </p:nvSpPr>
        <p:spPr>
          <a:xfrm>
            <a:off x="7572830" y="1771618"/>
            <a:ext cx="2112478" cy="1957346"/>
          </a:xfrm>
          <a:custGeom>
            <a:avLst/>
            <a:gdLst>
              <a:gd name="connsiteX0" fmla="*/ 0 w 3964502"/>
              <a:gd name="connsiteY0" fmla="*/ 1836683 h 3673365"/>
              <a:gd name="connsiteX1" fmla="*/ 1836683 w 3964502"/>
              <a:gd name="connsiteY1" fmla="*/ 0 h 3673365"/>
              <a:gd name="connsiteX2" fmla="*/ 3619763 w 3964502"/>
              <a:gd name="connsiteY2" fmla="*/ 1395774 h 3673365"/>
              <a:gd name="connsiteX3" fmla="*/ 3964503 w 3964502"/>
              <a:gd name="connsiteY3" fmla="*/ 1836683 h 3673365"/>
              <a:gd name="connsiteX4" fmla="*/ 3619763 w 3964502"/>
              <a:gd name="connsiteY4" fmla="*/ 2277592 h 3673365"/>
              <a:gd name="connsiteX5" fmla="*/ 1836683 w 3964502"/>
              <a:gd name="connsiteY5" fmla="*/ 3673366 h 3673365"/>
              <a:gd name="connsiteX6" fmla="*/ 0 w 3964502"/>
              <a:gd name="connsiteY6" fmla="*/ 1836683 h 3673365"/>
              <a:gd name="connsiteX7" fmla="*/ 0 w 3964502"/>
              <a:gd name="connsiteY7" fmla="*/ 1836683 h 367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02" h="3673365">
                <a:moveTo>
                  <a:pt x="0" y="1836683"/>
                </a:moveTo>
                <a:cubicBezTo>
                  <a:pt x="0" y="822435"/>
                  <a:pt x="822435" y="0"/>
                  <a:pt x="1836683" y="0"/>
                </a:cubicBezTo>
                <a:cubicBezTo>
                  <a:pt x="2699057" y="0"/>
                  <a:pt x="3422694" y="594360"/>
                  <a:pt x="3619763" y="1395774"/>
                </a:cubicBezTo>
                <a:lnTo>
                  <a:pt x="3964503" y="1836683"/>
                </a:lnTo>
                <a:lnTo>
                  <a:pt x="3619763" y="2277592"/>
                </a:lnTo>
                <a:cubicBezTo>
                  <a:pt x="3422169" y="3079005"/>
                  <a:pt x="2698531" y="3673366"/>
                  <a:pt x="1836683" y="3673366"/>
                </a:cubicBezTo>
                <a:cubicBezTo>
                  <a:pt x="822435" y="3673366"/>
                  <a:pt x="0" y="2851457"/>
                  <a:pt x="0" y="1836683"/>
                </a:cubicBezTo>
                <a:lnTo>
                  <a:pt x="0" y="1836683"/>
                </a:lnTo>
                <a:close/>
              </a:path>
            </a:pathLst>
          </a:custGeom>
          <a:solidFill>
            <a:srgbClr val="00BAB5"/>
          </a:solidFill>
          <a:ln w="5254" cap="flat">
            <a:noFill/>
            <a:prstDash val="solid"/>
            <a:miter/>
          </a:ln>
        </p:spPr>
        <p:txBody>
          <a:bodyPr rtlCol="0" anchor="ctr"/>
          <a:lstStyle/>
          <a:p>
            <a:endParaRPr lang="en-US" sz="1050"/>
          </a:p>
        </p:txBody>
      </p:sp>
      <p:sp>
        <p:nvSpPr>
          <p:cNvPr id="55" name="Freeform: Shape 40">
            <a:extLst>
              <a:ext uri="{FF2B5EF4-FFF2-40B4-BE49-F238E27FC236}">
                <a16:creationId xmlns:a16="http://schemas.microsoft.com/office/drawing/2014/main" id="{1E9EC9ED-F66A-88E2-2EB1-CD7279B51DB4}"/>
              </a:ext>
            </a:extLst>
          </p:cNvPr>
          <p:cNvSpPr/>
          <p:nvPr/>
        </p:nvSpPr>
        <p:spPr>
          <a:xfrm>
            <a:off x="5939187" y="1771618"/>
            <a:ext cx="2112478" cy="1957346"/>
          </a:xfrm>
          <a:custGeom>
            <a:avLst/>
            <a:gdLst>
              <a:gd name="connsiteX0" fmla="*/ 0 w 3964501"/>
              <a:gd name="connsiteY0" fmla="*/ 1836683 h 3673365"/>
              <a:gd name="connsiteX1" fmla="*/ 1836683 w 3964501"/>
              <a:gd name="connsiteY1" fmla="*/ 0 h 3673365"/>
              <a:gd name="connsiteX2" fmla="*/ 3619763 w 3964501"/>
              <a:gd name="connsiteY2" fmla="*/ 1395774 h 3673365"/>
              <a:gd name="connsiteX3" fmla="*/ 3964502 w 3964501"/>
              <a:gd name="connsiteY3" fmla="*/ 1836683 h 3673365"/>
              <a:gd name="connsiteX4" fmla="*/ 3619763 w 3964501"/>
              <a:gd name="connsiteY4" fmla="*/ 2277592 h 3673365"/>
              <a:gd name="connsiteX5" fmla="*/ 1836683 w 3964501"/>
              <a:gd name="connsiteY5" fmla="*/ 3673366 h 3673365"/>
              <a:gd name="connsiteX6" fmla="*/ 0 w 3964501"/>
              <a:gd name="connsiteY6" fmla="*/ 1836683 h 3673365"/>
              <a:gd name="connsiteX7" fmla="*/ 0 w 3964501"/>
              <a:gd name="connsiteY7" fmla="*/ 1836683 h 367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01" h="3673365">
                <a:moveTo>
                  <a:pt x="0" y="1836683"/>
                </a:moveTo>
                <a:cubicBezTo>
                  <a:pt x="0" y="822435"/>
                  <a:pt x="822435" y="0"/>
                  <a:pt x="1836683" y="0"/>
                </a:cubicBezTo>
                <a:cubicBezTo>
                  <a:pt x="2699057" y="0"/>
                  <a:pt x="3422694" y="594360"/>
                  <a:pt x="3619763" y="1395774"/>
                </a:cubicBezTo>
                <a:lnTo>
                  <a:pt x="3964502" y="1836683"/>
                </a:lnTo>
                <a:lnTo>
                  <a:pt x="3619763" y="2277592"/>
                </a:lnTo>
                <a:cubicBezTo>
                  <a:pt x="3422168" y="3079005"/>
                  <a:pt x="2699057" y="3673366"/>
                  <a:pt x="1836683" y="3673366"/>
                </a:cubicBezTo>
                <a:cubicBezTo>
                  <a:pt x="822435" y="3673366"/>
                  <a:pt x="0" y="2851457"/>
                  <a:pt x="0" y="1836683"/>
                </a:cubicBezTo>
                <a:lnTo>
                  <a:pt x="0" y="1836683"/>
                </a:lnTo>
                <a:close/>
              </a:path>
            </a:pathLst>
          </a:custGeom>
          <a:solidFill>
            <a:srgbClr val="A8436F"/>
          </a:solidFill>
          <a:ln w="5254" cap="flat">
            <a:noFill/>
            <a:prstDash val="solid"/>
            <a:miter/>
          </a:ln>
        </p:spPr>
        <p:txBody>
          <a:bodyPr rtlCol="0" anchor="ctr"/>
          <a:lstStyle/>
          <a:p>
            <a:endParaRPr lang="en-US" sz="1050"/>
          </a:p>
        </p:txBody>
      </p:sp>
      <p:sp>
        <p:nvSpPr>
          <p:cNvPr id="56" name="Freeform: Shape 41">
            <a:extLst>
              <a:ext uri="{FF2B5EF4-FFF2-40B4-BE49-F238E27FC236}">
                <a16:creationId xmlns:a16="http://schemas.microsoft.com/office/drawing/2014/main" id="{22CE9905-1F66-6994-80FF-1E7584C25581}"/>
              </a:ext>
            </a:extLst>
          </p:cNvPr>
          <p:cNvSpPr/>
          <p:nvPr/>
        </p:nvSpPr>
        <p:spPr>
          <a:xfrm>
            <a:off x="4305825" y="1771618"/>
            <a:ext cx="2112478" cy="1957346"/>
          </a:xfrm>
          <a:custGeom>
            <a:avLst/>
            <a:gdLst>
              <a:gd name="connsiteX0" fmla="*/ 0 w 3964502"/>
              <a:gd name="connsiteY0" fmla="*/ 1836683 h 3673365"/>
              <a:gd name="connsiteX1" fmla="*/ 1836683 w 3964502"/>
              <a:gd name="connsiteY1" fmla="*/ 0 h 3673365"/>
              <a:gd name="connsiteX2" fmla="*/ 3619763 w 3964502"/>
              <a:gd name="connsiteY2" fmla="*/ 1395774 h 3673365"/>
              <a:gd name="connsiteX3" fmla="*/ 3964503 w 3964502"/>
              <a:gd name="connsiteY3" fmla="*/ 1836683 h 3673365"/>
              <a:gd name="connsiteX4" fmla="*/ 3619763 w 3964502"/>
              <a:gd name="connsiteY4" fmla="*/ 2277592 h 3673365"/>
              <a:gd name="connsiteX5" fmla="*/ 1836683 w 3964502"/>
              <a:gd name="connsiteY5" fmla="*/ 3673366 h 3673365"/>
              <a:gd name="connsiteX6" fmla="*/ 0 w 3964502"/>
              <a:gd name="connsiteY6" fmla="*/ 1836683 h 3673365"/>
              <a:gd name="connsiteX7" fmla="*/ 0 w 3964502"/>
              <a:gd name="connsiteY7" fmla="*/ 1836683 h 367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02" h="3673365">
                <a:moveTo>
                  <a:pt x="0" y="1836683"/>
                </a:moveTo>
                <a:cubicBezTo>
                  <a:pt x="0" y="822435"/>
                  <a:pt x="822435" y="0"/>
                  <a:pt x="1836683" y="0"/>
                </a:cubicBezTo>
                <a:cubicBezTo>
                  <a:pt x="2699057" y="0"/>
                  <a:pt x="3422168" y="594360"/>
                  <a:pt x="3619763" y="1395774"/>
                </a:cubicBezTo>
                <a:lnTo>
                  <a:pt x="3964503" y="1836683"/>
                </a:lnTo>
                <a:lnTo>
                  <a:pt x="3619763" y="2277592"/>
                </a:lnTo>
                <a:cubicBezTo>
                  <a:pt x="3422168" y="3079005"/>
                  <a:pt x="2699057" y="3673366"/>
                  <a:pt x="1836683" y="3673366"/>
                </a:cubicBezTo>
                <a:cubicBezTo>
                  <a:pt x="822435" y="3673366"/>
                  <a:pt x="0" y="2851457"/>
                  <a:pt x="0" y="1836683"/>
                </a:cubicBezTo>
                <a:lnTo>
                  <a:pt x="0" y="1836683"/>
                </a:lnTo>
                <a:close/>
              </a:path>
            </a:pathLst>
          </a:custGeom>
          <a:solidFill>
            <a:srgbClr val="995DB3"/>
          </a:solidFill>
          <a:ln w="5254" cap="flat">
            <a:noFill/>
            <a:prstDash val="solid"/>
            <a:miter/>
          </a:ln>
        </p:spPr>
        <p:txBody>
          <a:bodyPr rtlCol="0" anchor="ctr"/>
          <a:lstStyle/>
          <a:p>
            <a:endParaRPr lang="en-US" sz="1050"/>
          </a:p>
        </p:txBody>
      </p:sp>
      <p:sp>
        <p:nvSpPr>
          <p:cNvPr id="57" name="Freeform: Shape 42">
            <a:extLst>
              <a:ext uri="{FF2B5EF4-FFF2-40B4-BE49-F238E27FC236}">
                <a16:creationId xmlns:a16="http://schemas.microsoft.com/office/drawing/2014/main" id="{BD2A0B78-F863-1095-3EC8-B24272C66C4A}"/>
              </a:ext>
            </a:extLst>
          </p:cNvPr>
          <p:cNvSpPr/>
          <p:nvPr/>
        </p:nvSpPr>
        <p:spPr>
          <a:xfrm>
            <a:off x="2672463" y="1771618"/>
            <a:ext cx="2112478" cy="1957346"/>
          </a:xfrm>
          <a:custGeom>
            <a:avLst/>
            <a:gdLst>
              <a:gd name="connsiteX0" fmla="*/ 0 w 3964502"/>
              <a:gd name="connsiteY0" fmla="*/ 1836683 h 3673365"/>
              <a:gd name="connsiteX1" fmla="*/ 1836683 w 3964502"/>
              <a:gd name="connsiteY1" fmla="*/ 0 h 3673365"/>
              <a:gd name="connsiteX2" fmla="*/ 3619763 w 3964502"/>
              <a:gd name="connsiteY2" fmla="*/ 1395774 h 3673365"/>
              <a:gd name="connsiteX3" fmla="*/ 3964502 w 3964502"/>
              <a:gd name="connsiteY3" fmla="*/ 1836683 h 3673365"/>
              <a:gd name="connsiteX4" fmla="*/ 3619763 w 3964502"/>
              <a:gd name="connsiteY4" fmla="*/ 2277592 h 3673365"/>
              <a:gd name="connsiteX5" fmla="*/ 1836683 w 3964502"/>
              <a:gd name="connsiteY5" fmla="*/ 3673366 h 3673365"/>
              <a:gd name="connsiteX6" fmla="*/ 0 w 3964502"/>
              <a:gd name="connsiteY6" fmla="*/ 1836683 h 3673365"/>
              <a:gd name="connsiteX7" fmla="*/ 0 w 3964502"/>
              <a:gd name="connsiteY7" fmla="*/ 1836683 h 367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02" h="3673365">
                <a:moveTo>
                  <a:pt x="0" y="1836683"/>
                </a:moveTo>
                <a:cubicBezTo>
                  <a:pt x="0" y="822435"/>
                  <a:pt x="822435" y="0"/>
                  <a:pt x="1836683" y="0"/>
                </a:cubicBezTo>
                <a:cubicBezTo>
                  <a:pt x="2699057" y="0"/>
                  <a:pt x="3422168" y="594360"/>
                  <a:pt x="3619763" y="1395774"/>
                </a:cubicBezTo>
                <a:lnTo>
                  <a:pt x="3964502" y="1836683"/>
                </a:lnTo>
                <a:lnTo>
                  <a:pt x="3619763" y="2277592"/>
                </a:lnTo>
                <a:cubicBezTo>
                  <a:pt x="3422168" y="3079005"/>
                  <a:pt x="2699057" y="3673366"/>
                  <a:pt x="1836683" y="3673366"/>
                </a:cubicBezTo>
                <a:cubicBezTo>
                  <a:pt x="822435" y="3673366"/>
                  <a:pt x="0" y="2851457"/>
                  <a:pt x="0" y="1836683"/>
                </a:cubicBezTo>
                <a:lnTo>
                  <a:pt x="0" y="1836683"/>
                </a:lnTo>
                <a:close/>
              </a:path>
            </a:pathLst>
          </a:custGeom>
          <a:solidFill>
            <a:srgbClr val="F26363"/>
          </a:solidFill>
          <a:ln w="5254" cap="flat">
            <a:noFill/>
            <a:prstDash val="solid"/>
            <a:miter/>
          </a:ln>
        </p:spPr>
        <p:txBody>
          <a:bodyPr rtlCol="0" anchor="ctr"/>
          <a:lstStyle/>
          <a:p>
            <a:endParaRPr lang="en-US" sz="1050"/>
          </a:p>
        </p:txBody>
      </p:sp>
      <p:sp>
        <p:nvSpPr>
          <p:cNvPr id="58" name="Freeform: Shape 43">
            <a:extLst>
              <a:ext uri="{FF2B5EF4-FFF2-40B4-BE49-F238E27FC236}">
                <a16:creationId xmlns:a16="http://schemas.microsoft.com/office/drawing/2014/main" id="{8337BCD9-A918-8149-AA6A-C08E5D5DD939}"/>
              </a:ext>
            </a:extLst>
          </p:cNvPr>
          <p:cNvSpPr/>
          <p:nvPr/>
        </p:nvSpPr>
        <p:spPr>
          <a:xfrm>
            <a:off x="1039100" y="1771618"/>
            <a:ext cx="2112478" cy="1957346"/>
          </a:xfrm>
          <a:custGeom>
            <a:avLst/>
            <a:gdLst>
              <a:gd name="connsiteX0" fmla="*/ 0 w 3964502"/>
              <a:gd name="connsiteY0" fmla="*/ 1836683 h 3673365"/>
              <a:gd name="connsiteX1" fmla="*/ 1836683 w 3964502"/>
              <a:gd name="connsiteY1" fmla="*/ 0 h 3673365"/>
              <a:gd name="connsiteX2" fmla="*/ 3619763 w 3964502"/>
              <a:gd name="connsiteY2" fmla="*/ 1395774 h 3673365"/>
              <a:gd name="connsiteX3" fmla="*/ 3964502 w 3964502"/>
              <a:gd name="connsiteY3" fmla="*/ 1836683 h 3673365"/>
              <a:gd name="connsiteX4" fmla="*/ 3619763 w 3964502"/>
              <a:gd name="connsiteY4" fmla="*/ 2277592 h 3673365"/>
              <a:gd name="connsiteX5" fmla="*/ 1836683 w 3964502"/>
              <a:gd name="connsiteY5" fmla="*/ 3673366 h 3673365"/>
              <a:gd name="connsiteX6" fmla="*/ 0 w 3964502"/>
              <a:gd name="connsiteY6" fmla="*/ 1836683 h 3673365"/>
              <a:gd name="connsiteX7" fmla="*/ 0 w 3964502"/>
              <a:gd name="connsiteY7" fmla="*/ 1836683 h 3673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02" h="3673365">
                <a:moveTo>
                  <a:pt x="0" y="1836683"/>
                </a:moveTo>
                <a:cubicBezTo>
                  <a:pt x="0" y="822435"/>
                  <a:pt x="822434" y="0"/>
                  <a:pt x="1836683" y="0"/>
                </a:cubicBezTo>
                <a:cubicBezTo>
                  <a:pt x="2699057" y="0"/>
                  <a:pt x="3422169" y="594360"/>
                  <a:pt x="3619763" y="1395774"/>
                </a:cubicBezTo>
                <a:lnTo>
                  <a:pt x="3964502" y="1836683"/>
                </a:lnTo>
                <a:lnTo>
                  <a:pt x="3619763" y="2277592"/>
                </a:lnTo>
                <a:cubicBezTo>
                  <a:pt x="3422169" y="3079005"/>
                  <a:pt x="2699057" y="3673366"/>
                  <a:pt x="1836683" y="3673366"/>
                </a:cubicBezTo>
                <a:cubicBezTo>
                  <a:pt x="821909" y="3673366"/>
                  <a:pt x="0" y="2851457"/>
                  <a:pt x="0" y="1836683"/>
                </a:cubicBezTo>
                <a:lnTo>
                  <a:pt x="0" y="1836683"/>
                </a:lnTo>
                <a:close/>
              </a:path>
            </a:pathLst>
          </a:custGeom>
          <a:solidFill>
            <a:srgbClr val="FF8026"/>
          </a:solidFill>
          <a:ln w="5254" cap="flat">
            <a:noFill/>
            <a:prstDash val="solid"/>
            <a:miter/>
          </a:ln>
        </p:spPr>
        <p:txBody>
          <a:bodyPr rtlCol="0" anchor="ctr"/>
          <a:lstStyle/>
          <a:p>
            <a:endParaRPr lang="en-US" sz="1050"/>
          </a:p>
        </p:txBody>
      </p:sp>
      <p:grpSp>
        <p:nvGrpSpPr>
          <p:cNvPr id="59" name="Group 58">
            <a:extLst>
              <a:ext uri="{FF2B5EF4-FFF2-40B4-BE49-F238E27FC236}">
                <a16:creationId xmlns:a16="http://schemas.microsoft.com/office/drawing/2014/main" id="{A20B056D-E9CA-46D8-1B1F-A09F7B53EB2A}"/>
              </a:ext>
            </a:extLst>
          </p:cNvPr>
          <p:cNvGrpSpPr/>
          <p:nvPr/>
        </p:nvGrpSpPr>
        <p:grpSpPr>
          <a:xfrm>
            <a:off x="1834111" y="2233957"/>
            <a:ext cx="8521984" cy="470998"/>
            <a:chOff x="4779194" y="5647210"/>
            <a:chExt cx="15092301" cy="834130"/>
          </a:xfrm>
        </p:grpSpPr>
        <p:grpSp>
          <p:nvGrpSpPr>
            <p:cNvPr id="78" name="Graphic 1">
              <a:extLst>
                <a:ext uri="{FF2B5EF4-FFF2-40B4-BE49-F238E27FC236}">
                  <a16:creationId xmlns:a16="http://schemas.microsoft.com/office/drawing/2014/main" id="{1EEDDEC8-DF80-0763-6DE9-4B83121FACB1}"/>
                </a:ext>
              </a:extLst>
            </p:cNvPr>
            <p:cNvGrpSpPr/>
            <p:nvPr/>
          </p:nvGrpSpPr>
          <p:grpSpPr>
            <a:xfrm>
              <a:off x="4779194" y="5647210"/>
              <a:ext cx="628818" cy="834130"/>
              <a:chOff x="4168402" y="4052783"/>
              <a:chExt cx="666357" cy="883925"/>
            </a:xfrm>
            <a:solidFill>
              <a:srgbClr val="FFFFFF"/>
            </a:solidFill>
          </p:grpSpPr>
          <p:sp>
            <p:nvSpPr>
              <p:cNvPr id="104" name="Freeform: Shape 45">
                <a:extLst>
                  <a:ext uri="{FF2B5EF4-FFF2-40B4-BE49-F238E27FC236}">
                    <a16:creationId xmlns:a16="http://schemas.microsoft.com/office/drawing/2014/main" id="{590C3D95-BDCC-1C16-036F-2BC5EDFB8711}"/>
                  </a:ext>
                </a:extLst>
              </p:cNvPr>
              <p:cNvSpPr/>
              <p:nvPr/>
            </p:nvSpPr>
            <p:spPr>
              <a:xfrm>
                <a:off x="4441145" y="4515769"/>
                <a:ext cx="43092" cy="70944"/>
              </a:xfrm>
              <a:custGeom>
                <a:avLst/>
                <a:gdLst>
                  <a:gd name="connsiteX0" fmla="*/ 0 w 43092"/>
                  <a:gd name="connsiteY0" fmla="*/ 35735 h 70944"/>
                  <a:gd name="connsiteX1" fmla="*/ 43092 w 43092"/>
                  <a:gd name="connsiteY1" fmla="*/ 70945 h 70944"/>
                  <a:gd name="connsiteX2" fmla="*/ 43092 w 43092"/>
                  <a:gd name="connsiteY2" fmla="*/ 0 h 70944"/>
                  <a:gd name="connsiteX3" fmla="*/ 12087 w 43092"/>
                  <a:gd name="connsiteY3" fmla="*/ 8934 h 70944"/>
                  <a:gd name="connsiteX4" fmla="*/ 0 w 43092"/>
                  <a:gd name="connsiteY4" fmla="*/ 35735 h 70944"/>
                  <a:gd name="connsiteX5" fmla="*/ 0 w 43092"/>
                  <a:gd name="connsiteY5" fmla="*/ 35735 h 70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92" h="70944">
                    <a:moveTo>
                      <a:pt x="0" y="35735"/>
                    </a:moveTo>
                    <a:cubicBezTo>
                      <a:pt x="0" y="55705"/>
                      <a:pt x="14189" y="67266"/>
                      <a:pt x="43092" y="70945"/>
                    </a:cubicBezTo>
                    <a:lnTo>
                      <a:pt x="43092" y="0"/>
                    </a:lnTo>
                    <a:cubicBezTo>
                      <a:pt x="31006" y="0"/>
                      <a:pt x="20495" y="3153"/>
                      <a:pt x="12087" y="8934"/>
                    </a:cubicBezTo>
                    <a:cubicBezTo>
                      <a:pt x="4204" y="15240"/>
                      <a:pt x="0" y="24174"/>
                      <a:pt x="0" y="35735"/>
                    </a:cubicBezTo>
                    <a:lnTo>
                      <a:pt x="0" y="35735"/>
                    </a:lnTo>
                    <a:close/>
                  </a:path>
                </a:pathLst>
              </a:custGeom>
              <a:solidFill>
                <a:srgbClr val="FFFFFF"/>
              </a:solidFill>
              <a:ln w="5254" cap="flat">
                <a:noFill/>
                <a:prstDash val="solid"/>
                <a:miter/>
              </a:ln>
            </p:spPr>
            <p:txBody>
              <a:bodyPr rtlCol="0" anchor="ctr"/>
              <a:lstStyle/>
              <a:p>
                <a:endParaRPr lang="en-US" sz="1050"/>
              </a:p>
            </p:txBody>
          </p:sp>
          <p:sp>
            <p:nvSpPr>
              <p:cNvPr id="105" name="Freeform: Shape 46">
                <a:extLst>
                  <a:ext uri="{FF2B5EF4-FFF2-40B4-BE49-F238E27FC236}">
                    <a16:creationId xmlns:a16="http://schemas.microsoft.com/office/drawing/2014/main" id="{C928FD1A-D6BF-1EA7-29F8-CEF8EA732DF9}"/>
                  </a:ext>
                </a:extLst>
              </p:cNvPr>
              <p:cNvSpPr/>
              <p:nvPr/>
            </p:nvSpPr>
            <p:spPr>
              <a:xfrm>
                <a:off x="4512616" y="4641893"/>
                <a:ext cx="46770" cy="80929"/>
              </a:xfrm>
              <a:custGeom>
                <a:avLst/>
                <a:gdLst>
                  <a:gd name="connsiteX0" fmla="*/ 0 w 46770"/>
                  <a:gd name="connsiteY0" fmla="*/ 0 h 80929"/>
                  <a:gd name="connsiteX1" fmla="*/ 0 w 46770"/>
                  <a:gd name="connsiteY1" fmla="*/ 80930 h 80929"/>
                  <a:gd name="connsiteX2" fmla="*/ 33108 w 46770"/>
                  <a:gd name="connsiteY2" fmla="*/ 69368 h 80929"/>
                  <a:gd name="connsiteX3" fmla="*/ 46771 w 46770"/>
                  <a:gd name="connsiteY3" fmla="*/ 39414 h 80929"/>
                  <a:gd name="connsiteX4" fmla="*/ 0 w 46770"/>
                  <a:gd name="connsiteY4" fmla="*/ 0 h 80929"/>
                  <a:gd name="connsiteX5" fmla="*/ 0 w 46770"/>
                  <a:gd name="connsiteY5" fmla="*/ 0 h 8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70" h="80929">
                    <a:moveTo>
                      <a:pt x="0" y="0"/>
                    </a:moveTo>
                    <a:lnTo>
                      <a:pt x="0" y="80930"/>
                    </a:lnTo>
                    <a:cubicBezTo>
                      <a:pt x="13138" y="80930"/>
                      <a:pt x="24174" y="76726"/>
                      <a:pt x="33108" y="69368"/>
                    </a:cubicBezTo>
                    <a:cubicBezTo>
                      <a:pt x="42041" y="61486"/>
                      <a:pt x="46771" y="52026"/>
                      <a:pt x="46771" y="39414"/>
                    </a:cubicBezTo>
                    <a:cubicBezTo>
                      <a:pt x="46771" y="18919"/>
                      <a:pt x="31531" y="5781"/>
                      <a:pt x="0" y="0"/>
                    </a:cubicBezTo>
                    <a:lnTo>
                      <a:pt x="0" y="0"/>
                    </a:lnTo>
                    <a:close/>
                  </a:path>
                </a:pathLst>
              </a:custGeom>
              <a:solidFill>
                <a:srgbClr val="FFFFFF"/>
              </a:solidFill>
              <a:ln w="5254" cap="flat">
                <a:noFill/>
                <a:prstDash val="solid"/>
                <a:miter/>
              </a:ln>
            </p:spPr>
            <p:txBody>
              <a:bodyPr rtlCol="0" anchor="ctr"/>
              <a:lstStyle/>
              <a:p>
                <a:endParaRPr lang="en-US" sz="1050"/>
              </a:p>
            </p:txBody>
          </p:sp>
          <p:sp>
            <p:nvSpPr>
              <p:cNvPr id="106" name="Freeform: Shape 47">
                <a:extLst>
                  <a:ext uri="{FF2B5EF4-FFF2-40B4-BE49-F238E27FC236}">
                    <a16:creationId xmlns:a16="http://schemas.microsoft.com/office/drawing/2014/main" id="{9A2D6303-3B51-6A27-27D2-D8FAD94B5F2A}"/>
                  </a:ext>
                </a:extLst>
              </p:cNvPr>
              <p:cNvSpPr/>
              <p:nvPr/>
            </p:nvSpPr>
            <p:spPr>
              <a:xfrm>
                <a:off x="4346284" y="4052783"/>
                <a:ext cx="311919" cy="167120"/>
              </a:xfrm>
              <a:custGeom>
                <a:avLst/>
                <a:gdLst>
                  <a:gd name="connsiteX0" fmla="*/ 241480 w 311919"/>
                  <a:gd name="connsiteY0" fmla="*/ 165018 h 167120"/>
                  <a:gd name="connsiteX1" fmla="*/ 245159 w 311919"/>
                  <a:gd name="connsiteY1" fmla="*/ 165544 h 167120"/>
                  <a:gd name="connsiteX2" fmla="*/ 301915 w 311919"/>
                  <a:gd name="connsiteY2" fmla="*/ 75155 h 167120"/>
                  <a:gd name="connsiteX3" fmla="*/ 155821 w 311919"/>
                  <a:gd name="connsiteY3" fmla="*/ 6 h 167120"/>
                  <a:gd name="connsiteX4" fmla="*/ 8150 w 311919"/>
                  <a:gd name="connsiteY4" fmla="*/ 75155 h 167120"/>
                  <a:gd name="connsiteX5" fmla="*/ 65432 w 311919"/>
                  <a:gd name="connsiteY5" fmla="*/ 167120 h 167120"/>
                  <a:gd name="connsiteX6" fmla="*/ 71738 w 311919"/>
                  <a:gd name="connsiteY6" fmla="*/ 165544 h 167120"/>
                  <a:gd name="connsiteX7" fmla="*/ 241480 w 311919"/>
                  <a:gd name="connsiteY7" fmla="*/ 165018 h 167120"/>
                  <a:gd name="connsiteX8" fmla="*/ 241480 w 311919"/>
                  <a:gd name="connsiteY8" fmla="*/ 165018 h 167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919" h="167120">
                    <a:moveTo>
                      <a:pt x="241480" y="165018"/>
                    </a:moveTo>
                    <a:cubicBezTo>
                      <a:pt x="242531" y="165018"/>
                      <a:pt x="244108" y="165544"/>
                      <a:pt x="245159" y="165544"/>
                    </a:cubicBezTo>
                    <a:cubicBezTo>
                      <a:pt x="261450" y="143472"/>
                      <a:pt x="279843" y="113517"/>
                      <a:pt x="301915" y="75155"/>
                    </a:cubicBezTo>
                    <a:cubicBezTo>
                      <a:pt x="345532" y="-520"/>
                      <a:pt x="237276" y="6"/>
                      <a:pt x="155821" y="6"/>
                    </a:cubicBezTo>
                    <a:cubicBezTo>
                      <a:pt x="74891" y="6"/>
                      <a:pt x="-30212" y="-2097"/>
                      <a:pt x="8150" y="75155"/>
                    </a:cubicBezTo>
                    <a:cubicBezTo>
                      <a:pt x="27069" y="112992"/>
                      <a:pt x="46513" y="143472"/>
                      <a:pt x="65432" y="167120"/>
                    </a:cubicBezTo>
                    <a:cubicBezTo>
                      <a:pt x="67534" y="166069"/>
                      <a:pt x="69636" y="165544"/>
                      <a:pt x="71738" y="165544"/>
                    </a:cubicBezTo>
                    <a:lnTo>
                      <a:pt x="241480" y="165018"/>
                    </a:lnTo>
                    <a:lnTo>
                      <a:pt x="241480" y="165018"/>
                    </a:lnTo>
                    <a:close/>
                  </a:path>
                </a:pathLst>
              </a:custGeom>
              <a:solidFill>
                <a:srgbClr val="FFFFFF"/>
              </a:solidFill>
              <a:ln w="5254" cap="flat">
                <a:noFill/>
                <a:prstDash val="solid"/>
                <a:miter/>
              </a:ln>
            </p:spPr>
            <p:txBody>
              <a:bodyPr rtlCol="0" anchor="ctr"/>
              <a:lstStyle/>
              <a:p>
                <a:endParaRPr lang="en-US" sz="1050"/>
              </a:p>
            </p:txBody>
          </p:sp>
          <p:sp>
            <p:nvSpPr>
              <p:cNvPr id="107" name="Freeform: Shape 48">
                <a:extLst>
                  <a:ext uri="{FF2B5EF4-FFF2-40B4-BE49-F238E27FC236}">
                    <a16:creationId xmlns:a16="http://schemas.microsoft.com/office/drawing/2014/main" id="{CE77F3CC-CBC9-A2A8-E311-82267F0679A6}"/>
                  </a:ext>
                </a:extLst>
              </p:cNvPr>
              <p:cNvSpPr/>
              <p:nvPr/>
            </p:nvSpPr>
            <p:spPr>
              <a:xfrm>
                <a:off x="4168402" y="4262995"/>
                <a:ext cx="666357" cy="673713"/>
              </a:xfrm>
              <a:custGeom>
                <a:avLst/>
                <a:gdLst>
                  <a:gd name="connsiteX0" fmla="*/ 413582 w 666357"/>
                  <a:gd name="connsiteY0" fmla="*/ 471389 h 673713"/>
                  <a:gd name="connsiteX1" fmla="*/ 344214 w 666357"/>
                  <a:gd name="connsiteY1" fmla="*/ 498716 h 673713"/>
                  <a:gd name="connsiteX2" fmla="*/ 344214 w 666357"/>
                  <a:gd name="connsiteY2" fmla="*/ 537604 h 673713"/>
                  <a:gd name="connsiteX3" fmla="*/ 315836 w 666357"/>
                  <a:gd name="connsiteY3" fmla="*/ 537604 h 673713"/>
                  <a:gd name="connsiteX4" fmla="*/ 315836 w 666357"/>
                  <a:gd name="connsiteY4" fmla="*/ 498716 h 673713"/>
                  <a:gd name="connsiteX5" fmla="*/ 214936 w 666357"/>
                  <a:gd name="connsiteY5" fmla="*/ 422516 h 673713"/>
                  <a:gd name="connsiteX6" fmla="*/ 260656 w 666357"/>
                  <a:gd name="connsiteY6" fmla="*/ 412005 h 673713"/>
                  <a:gd name="connsiteX7" fmla="*/ 315836 w 666357"/>
                  <a:gd name="connsiteY7" fmla="*/ 459828 h 673713"/>
                  <a:gd name="connsiteX8" fmla="*/ 315836 w 666357"/>
                  <a:gd name="connsiteY8" fmla="*/ 376270 h 673713"/>
                  <a:gd name="connsiteX9" fmla="*/ 242789 w 666357"/>
                  <a:gd name="connsiteY9" fmla="*/ 343688 h 673713"/>
                  <a:gd name="connsiteX10" fmla="*/ 225972 w 666357"/>
                  <a:gd name="connsiteY10" fmla="*/ 296392 h 673713"/>
                  <a:gd name="connsiteX11" fmla="*/ 315836 w 666357"/>
                  <a:gd name="connsiteY11" fmla="*/ 213886 h 673713"/>
                  <a:gd name="connsiteX12" fmla="*/ 315836 w 666357"/>
                  <a:gd name="connsiteY12" fmla="*/ 183405 h 673713"/>
                  <a:gd name="connsiteX13" fmla="*/ 344214 w 666357"/>
                  <a:gd name="connsiteY13" fmla="*/ 183405 h 673713"/>
                  <a:gd name="connsiteX14" fmla="*/ 344214 w 666357"/>
                  <a:gd name="connsiteY14" fmla="*/ 213886 h 673713"/>
                  <a:gd name="connsiteX15" fmla="*/ 427245 w 666357"/>
                  <a:gd name="connsiteY15" fmla="*/ 279050 h 673713"/>
                  <a:gd name="connsiteX16" fmla="*/ 384153 w 666357"/>
                  <a:gd name="connsiteY16" fmla="*/ 287983 h 673713"/>
                  <a:gd name="connsiteX17" fmla="*/ 344214 w 666357"/>
                  <a:gd name="connsiteY17" fmla="*/ 252774 h 673713"/>
                  <a:gd name="connsiteX18" fmla="*/ 344214 w 666357"/>
                  <a:gd name="connsiteY18" fmla="*/ 326346 h 673713"/>
                  <a:gd name="connsiteX19" fmla="*/ 399919 w 666357"/>
                  <a:gd name="connsiteY19" fmla="*/ 344739 h 673713"/>
                  <a:gd name="connsiteX20" fmla="*/ 425669 w 666357"/>
                  <a:gd name="connsiteY20" fmla="*/ 369439 h 673713"/>
                  <a:gd name="connsiteX21" fmla="*/ 437230 w 666357"/>
                  <a:gd name="connsiteY21" fmla="*/ 412531 h 673713"/>
                  <a:gd name="connsiteX22" fmla="*/ 413582 w 666357"/>
                  <a:gd name="connsiteY22" fmla="*/ 471389 h 673713"/>
                  <a:gd name="connsiteX23" fmla="*/ 413582 w 666357"/>
                  <a:gd name="connsiteY23" fmla="*/ 471389 h 673713"/>
                  <a:gd name="connsiteX24" fmla="*/ 439858 w 666357"/>
                  <a:gd name="connsiteY24" fmla="*/ 6306 h 673713"/>
                  <a:gd name="connsiteX25" fmla="*/ 419363 w 666357"/>
                  <a:gd name="connsiteY25" fmla="*/ 30480 h 673713"/>
                  <a:gd name="connsiteX26" fmla="*/ 249621 w 666357"/>
                  <a:gd name="connsiteY26" fmla="*/ 30480 h 673713"/>
                  <a:gd name="connsiteX27" fmla="*/ 228074 w 666357"/>
                  <a:gd name="connsiteY27" fmla="*/ 0 h 673713"/>
                  <a:gd name="connsiteX28" fmla="*/ 0 w 666357"/>
                  <a:gd name="connsiteY28" fmla="*/ 424618 h 673713"/>
                  <a:gd name="connsiteX29" fmla="*/ 333178 w 666357"/>
                  <a:gd name="connsiteY29" fmla="*/ 673713 h 673713"/>
                  <a:gd name="connsiteX30" fmla="*/ 666356 w 666357"/>
                  <a:gd name="connsiteY30" fmla="*/ 424618 h 673713"/>
                  <a:gd name="connsiteX31" fmla="*/ 439858 w 666357"/>
                  <a:gd name="connsiteY31" fmla="*/ 6306 h 673713"/>
                  <a:gd name="connsiteX32" fmla="*/ 439858 w 666357"/>
                  <a:gd name="connsiteY32" fmla="*/ 6306 h 6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6357" h="673713">
                    <a:moveTo>
                      <a:pt x="413582" y="471389"/>
                    </a:moveTo>
                    <a:cubicBezTo>
                      <a:pt x="397817" y="487155"/>
                      <a:pt x="374694" y="496088"/>
                      <a:pt x="344214" y="498716"/>
                    </a:cubicBezTo>
                    <a:lnTo>
                      <a:pt x="344214" y="537604"/>
                    </a:lnTo>
                    <a:lnTo>
                      <a:pt x="315836" y="537604"/>
                    </a:lnTo>
                    <a:lnTo>
                      <a:pt x="315836" y="498716"/>
                    </a:lnTo>
                    <a:cubicBezTo>
                      <a:pt x="263284" y="494512"/>
                      <a:pt x="229651" y="468761"/>
                      <a:pt x="214936" y="422516"/>
                    </a:cubicBezTo>
                    <a:lnTo>
                      <a:pt x="260656" y="412005"/>
                    </a:lnTo>
                    <a:cubicBezTo>
                      <a:pt x="269065" y="441960"/>
                      <a:pt x="287458" y="457725"/>
                      <a:pt x="315836" y="459828"/>
                    </a:cubicBezTo>
                    <a:lnTo>
                      <a:pt x="315836" y="376270"/>
                    </a:lnTo>
                    <a:cubicBezTo>
                      <a:pt x="278524" y="367862"/>
                      <a:pt x="254350" y="356826"/>
                      <a:pt x="242789" y="343688"/>
                    </a:cubicBezTo>
                    <a:cubicBezTo>
                      <a:pt x="231228" y="330550"/>
                      <a:pt x="225972" y="314785"/>
                      <a:pt x="225972" y="296392"/>
                    </a:cubicBezTo>
                    <a:cubicBezTo>
                      <a:pt x="225972" y="249095"/>
                      <a:pt x="255927" y="221243"/>
                      <a:pt x="315836" y="213886"/>
                    </a:cubicBezTo>
                    <a:lnTo>
                      <a:pt x="315836" y="183405"/>
                    </a:lnTo>
                    <a:lnTo>
                      <a:pt x="344214" y="183405"/>
                    </a:lnTo>
                    <a:lnTo>
                      <a:pt x="344214" y="213886"/>
                    </a:lnTo>
                    <a:cubicBezTo>
                      <a:pt x="387832" y="219666"/>
                      <a:pt x="415684" y="241212"/>
                      <a:pt x="427245" y="279050"/>
                    </a:cubicBezTo>
                    <a:lnTo>
                      <a:pt x="384153" y="287983"/>
                    </a:lnTo>
                    <a:cubicBezTo>
                      <a:pt x="376796" y="266437"/>
                      <a:pt x="363658" y="254350"/>
                      <a:pt x="344214" y="252774"/>
                    </a:cubicBezTo>
                    <a:lnTo>
                      <a:pt x="344214" y="326346"/>
                    </a:lnTo>
                    <a:cubicBezTo>
                      <a:pt x="372066" y="334229"/>
                      <a:pt x="390459" y="340535"/>
                      <a:pt x="399919" y="344739"/>
                    </a:cubicBezTo>
                    <a:cubicBezTo>
                      <a:pt x="409378" y="348943"/>
                      <a:pt x="418312" y="357352"/>
                      <a:pt x="425669" y="369439"/>
                    </a:cubicBezTo>
                    <a:cubicBezTo>
                      <a:pt x="433552" y="381525"/>
                      <a:pt x="437230" y="396240"/>
                      <a:pt x="437230" y="412531"/>
                    </a:cubicBezTo>
                    <a:cubicBezTo>
                      <a:pt x="437756" y="436179"/>
                      <a:pt x="429873" y="455624"/>
                      <a:pt x="413582" y="471389"/>
                    </a:cubicBezTo>
                    <a:lnTo>
                      <a:pt x="413582" y="471389"/>
                    </a:lnTo>
                    <a:close/>
                    <a:moveTo>
                      <a:pt x="439858" y="6306"/>
                    </a:moveTo>
                    <a:cubicBezTo>
                      <a:pt x="436705" y="20495"/>
                      <a:pt x="428822" y="30480"/>
                      <a:pt x="419363" y="30480"/>
                    </a:cubicBezTo>
                    <a:lnTo>
                      <a:pt x="249621" y="30480"/>
                    </a:lnTo>
                    <a:cubicBezTo>
                      <a:pt x="239110" y="30480"/>
                      <a:pt x="230176" y="17342"/>
                      <a:pt x="228074" y="0"/>
                    </a:cubicBezTo>
                    <a:cubicBezTo>
                      <a:pt x="102476" y="76200"/>
                      <a:pt x="0" y="271167"/>
                      <a:pt x="0" y="424618"/>
                    </a:cubicBezTo>
                    <a:cubicBezTo>
                      <a:pt x="0" y="619585"/>
                      <a:pt x="149247" y="673713"/>
                      <a:pt x="333178" y="673713"/>
                    </a:cubicBezTo>
                    <a:cubicBezTo>
                      <a:pt x="517109" y="673713"/>
                      <a:pt x="666356" y="619585"/>
                      <a:pt x="666356" y="424618"/>
                    </a:cubicBezTo>
                    <a:cubicBezTo>
                      <a:pt x="666881" y="275371"/>
                      <a:pt x="557048" y="86710"/>
                      <a:pt x="439858" y="6306"/>
                    </a:cubicBezTo>
                    <a:lnTo>
                      <a:pt x="439858" y="6306"/>
                    </a:lnTo>
                    <a:close/>
                  </a:path>
                </a:pathLst>
              </a:custGeom>
              <a:solidFill>
                <a:srgbClr val="FFFFFF"/>
              </a:solidFill>
              <a:ln w="5254" cap="flat">
                <a:noFill/>
                <a:prstDash val="solid"/>
                <a:miter/>
              </a:ln>
            </p:spPr>
            <p:txBody>
              <a:bodyPr rtlCol="0" anchor="ctr"/>
              <a:lstStyle/>
              <a:p>
                <a:endParaRPr lang="en-US" sz="1050"/>
              </a:p>
            </p:txBody>
          </p:sp>
        </p:grpSp>
        <p:sp>
          <p:nvSpPr>
            <p:cNvPr id="79" name="Freeform: Shape 67">
              <a:extLst>
                <a:ext uri="{FF2B5EF4-FFF2-40B4-BE49-F238E27FC236}">
                  <a16:creationId xmlns:a16="http://schemas.microsoft.com/office/drawing/2014/main" id="{958E6866-EF6D-79B1-712C-216438D674A2}"/>
                </a:ext>
              </a:extLst>
            </p:cNvPr>
            <p:cNvSpPr/>
            <p:nvPr/>
          </p:nvSpPr>
          <p:spPr>
            <a:xfrm>
              <a:off x="7641107" y="5726066"/>
              <a:ext cx="692293" cy="676921"/>
            </a:xfrm>
            <a:custGeom>
              <a:avLst/>
              <a:gdLst>
                <a:gd name="connsiteX0" fmla="*/ 719433 w 733621"/>
                <a:gd name="connsiteY0" fmla="*/ 215988 h 717331"/>
                <a:gd name="connsiteX1" fmla="*/ 366285 w 733621"/>
                <a:gd name="connsiteY1" fmla="*/ 298494 h 717331"/>
                <a:gd name="connsiteX2" fmla="*/ 13138 w 733621"/>
                <a:gd name="connsiteY2" fmla="*/ 215988 h 717331"/>
                <a:gd name="connsiteX3" fmla="*/ 37312 w 733621"/>
                <a:gd name="connsiteY3" fmla="*/ 187610 h 717331"/>
                <a:gd name="connsiteX4" fmla="*/ 366285 w 733621"/>
                <a:gd name="connsiteY4" fmla="*/ 239110 h 717331"/>
                <a:gd name="connsiteX5" fmla="*/ 695259 w 733621"/>
                <a:gd name="connsiteY5" fmla="*/ 187610 h 717331"/>
                <a:gd name="connsiteX6" fmla="*/ 719433 w 733621"/>
                <a:gd name="connsiteY6" fmla="*/ 215988 h 717331"/>
                <a:gd name="connsiteX7" fmla="*/ 719433 w 733621"/>
                <a:gd name="connsiteY7" fmla="*/ 215988 h 717331"/>
                <a:gd name="connsiteX8" fmla="*/ 719433 w 733621"/>
                <a:gd name="connsiteY8" fmla="*/ 335280 h 717331"/>
                <a:gd name="connsiteX9" fmla="*/ 366285 w 733621"/>
                <a:gd name="connsiteY9" fmla="*/ 417786 h 717331"/>
                <a:gd name="connsiteX10" fmla="*/ 13138 w 733621"/>
                <a:gd name="connsiteY10" fmla="*/ 335280 h 717331"/>
                <a:gd name="connsiteX11" fmla="*/ 37312 w 733621"/>
                <a:gd name="connsiteY11" fmla="*/ 306902 h 717331"/>
                <a:gd name="connsiteX12" fmla="*/ 366285 w 733621"/>
                <a:gd name="connsiteY12" fmla="*/ 358403 h 717331"/>
                <a:gd name="connsiteX13" fmla="*/ 695259 w 733621"/>
                <a:gd name="connsiteY13" fmla="*/ 306902 h 717331"/>
                <a:gd name="connsiteX14" fmla="*/ 719433 w 733621"/>
                <a:gd name="connsiteY14" fmla="*/ 335280 h 717331"/>
                <a:gd name="connsiteX15" fmla="*/ 719433 w 733621"/>
                <a:gd name="connsiteY15" fmla="*/ 335280 h 717331"/>
                <a:gd name="connsiteX16" fmla="*/ 719433 w 733621"/>
                <a:gd name="connsiteY16" fmla="*/ 454572 h 717331"/>
                <a:gd name="connsiteX17" fmla="*/ 366285 w 733621"/>
                <a:gd name="connsiteY17" fmla="*/ 537079 h 717331"/>
                <a:gd name="connsiteX18" fmla="*/ 13138 w 733621"/>
                <a:gd name="connsiteY18" fmla="*/ 454572 h 717331"/>
                <a:gd name="connsiteX19" fmla="*/ 37312 w 733621"/>
                <a:gd name="connsiteY19" fmla="*/ 426195 h 717331"/>
                <a:gd name="connsiteX20" fmla="*/ 366285 w 733621"/>
                <a:gd name="connsiteY20" fmla="*/ 477695 h 717331"/>
                <a:gd name="connsiteX21" fmla="*/ 695259 w 733621"/>
                <a:gd name="connsiteY21" fmla="*/ 426195 h 717331"/>
                <a:gd name="connsiteX22" fmla="*/ 719433 w 733621"/>
                <a:gd name="connsiteY22" fmla="*/ 454572 h 717331"/>
                <a:gd name="connsiteX23" fmla="*/ 719433 w 733621"/>
                <a:gd name="connsiteY23" fmla="*/ 454572 h 717331"/>
                <a:gd name="connsiteX24" fmla="*/ 719433 w 733621"/>
                <a:gd name="connsiteY24" fmla="*/ 574391 h 717331"/>
                <a:gd name="connsiteX25" fmla="*/ 366285 w 733621"/>
                <a:gd name="connsiteY25" fmla="*/ 656897 h 717331"/>
                <a:gd name="connsiteX26" fmla="*/ 13138 w 733621"/>
                <a:gd name="connsiteY26" fmla="*/ 574391 h 717331"/>
                <a:gd name="connsiteX27" fmla="*/ 37312 w 733621"/>
                <a:gd name="connsiteY27" fmla="*/ 546013 h 717331"/>
                <a:gd name="connsiteX28" fmla="*/ 366285 w 733621"/>
                <a:gd name="connsiteY28" fmla="*/ 597513 h 717331"/>
                <a:gd name="connsiteX29" fmla="*/ 695259 w 733621"/>
                <a:gd name="connsiteY29" fmla="*/ 546013 h 717331"/>
                <a:gd name="connsiteX30" fmla="*/ 719433 w 733621"/>
                <a:gd name="connsiteY30" fmla="*/ 574391 h 717331"/>
                <a:gd name="connsiteX31" fmla="*/ 719433 w 733621"/>
                <a:gd name="connsiteY31" fmla="*/ 574391 h 717331"/>
                <a:gd name="connsiteX32" fmla="*/ 366285 w 733621"/>
                <a:gd name="connsiteY32" fmla="*/ 13664 h 717331"/>
                <a:gd name="connsiteX33" fmla="*/ 719433 w 733621"/>
                <a:gd name="connsiteY33" fmla="*/ 96170 h 717331"/>
                <a:gd name="connsiteX34" fmla="*/ 366285 w 733621"/>
                <a:gd name="connsiteY34" fmla="*/ 178676 h 717331"/>
                <a:gd name="connsiteX35" fmla="*/ 13138 w 733621"/>
                <a:gd name="connsiteY35" fmla="*/ 96170 h 717331"/>
                <a:gd name="connsiteX36" fmla="*/ 366285 w 733621"/>
                <a:gd name="connsiteY36" fmla="*/ 13664 h 717331"/>
                <a:gd name="connsiteX37" fmla="*/ 366285 w 733621"/>
                <a:gd name="connsiteY37" fmla="*/ 13664 h 717331"/>
                <a:gd name="connsiteX38" fmla="*/ 733622 w 733621"/>
                <a:gd name="connsiteY38" fmla="*/ 142941 h 717331"/>
                <a:gd name="connsiteX39" fmla="*/ 733622 w 733621"/>
                <a:gd name="connsiteY39" fmla="*/ 96170 h 717331"/>
                <a:gd name="connsiteX40" fmla="*/ 366811 w 733621"/>
                <a:gd name="connsiteY40" fmla="*/ 0 h 717331"/>
                <a:gd name="connsiteX41" fmla="*/ 0 w 733621"/>
                <a:gd name="connsiteY41" fmla="*/ 96170 h 717331"/>
                <a:gd name="connsiteX42" fmla="*/ 0 w 733621"/>
                <a:gd name="connsiteY42" fmla="*/ 142941 h 717331"/>
                <a:gd name="connsiteX43" fmla="*/ 24699 w 733621"/>
                <a:gd name="connsiteY43" fmla="*/ 179202 h 717331"/>
                <a:gd name="connsiteX44" fmla="*/ 0 w 733621"/>
                <a:gd name="connsiteY44" fmla="*/ 215462 h 717331"/>
                <a:gd name="connsiteX45" fmla="*/ 0 w 733621"/>
                <a:gd name="connsiteY45" fmla="*/ 262233 h 717331"/>
                <a:gd name="connsiteX46" fmla="*/ 24699 w 733621"/>
                <a:gd name="connsiteY46" fmla="*/ 299019 h 717331"/>
                <a:gd name="connsiteX47" fmla="*/ 0 w 733621"/>
                <a:gd name="connsiteY47" fmla="*/ 335280 h 717331"/>
                <a:gd name="connsiteX48" fmla="*/ 0 w 733621"/>
                <a:gd name="connsiteY48" fmla="*/ 382051 h 717331"/>
                <a:gd name="connsiteX49" fmla="*/ 24699 w 733621"/>
                <a:gd name="connsiteY49" fmla="*/ 418837 h 717331"/>
                <a:gd name="connsiteX50" fmla="*/ 0 w 733621"/>
                <a:gd name="connsiteY50" fmla="*/ 455098 h 717331"/>
                <a:gd name="connsiteX51" fmla="*/ 0 w 733621"/>
                <a:gd name="connsiteY51" fmla="*/ 501869 h 717331"/>
                <a:gd name="connsiteX52" fmla="*/ 24699 w 733621"/>
                <a:gd name="connsiteY52" fmla="*/ 538130 h 717331"/>
                <a:gd name="connsiteX53" fmla="*/ 0 w 733621"/>
                <a:gd name="connsiteY53" fmla="*/ 574391 h 717331"/>
                <a:gd name="connsiteX54" fmla="*/ 0 w 733621"/>
                <a:gd name="connsiteY54" fmla="*/ 621161 h 717331"/>
                <a:gd name="connsiteX55" fmla="*/ 366811 w 733621"/>
                <a:gd name="connsiteY55" fmla="*/ 717331 h 717331"/>
                <a:gd name="connsiteX56" fmla="*/ 733622 w 733621"/>
                <a:gd name="connsiteY56" fmla="*/ 621161 h 717331"/>
                <a:gd name="connsiteX57" fmla="*/ 733622 w 733621"/>
                <a:gd name="connsiteY57" fmla="*/ 574391 h 717331"/>
                <a:gd name="connsiteX58" fmla="*/ 708922 w 733621"/>
                <a:gd name="connsiteY58" fmla="*/ 538130 h 717331"/>
                <a:gd name="connsiteX59" fmla="*/ 733622 w 733621"/>
                <a:gd name="connsiteY59" fmla="*/ 501344 h 717331"/>
                <a:gd name="connsiteX60" fmla="*/ 733622 w 733621"/>
                <a:gd name="connsiteY60" fmla="*/ 454572 h 717331"/>
                <a:gd name="connsiteX61" fmla="*/ 708922 w 733621"/>
                <a:gd name="connsiteY61" fmla="*/ 418312 h 717331"/>
                <a:gd name="connsiteX62" fmla="*/ 733622 w 733621"/>
                <a:gd name="connsiteY62" fmla="*/ 381526 h 717331"/>
                <a:gd name="connsiteX63" fmla="*/ 733622 w 733621"/>
                <a:gd name="connsiteY63" fmla="*/ 334755 h 717331"/>
                <a:gd name="connsiteX64" fmla="*/ 708922 w 733621"/>
                <a:gd name="connsiteY64" fmla="*/ 298494 h 717331"/>
                <a:gd name="connsiteX65" fmla="*/ 733622 w 733621"/>
                <a:gd name="connsiteY65" fmla="*/ 261708 h 717331"/>
                <a:gd name="connsiteX66" fmla="*/ 733622 w 733621"/>
                <a:gd name="connsiteY66" fmla="*/ 214937 h 717331"/>
                <a:gd name="connsiteX67" fmla="*/ 708922 w 733621"/>
                <a:gd name="connsiteY67" fmla="*/ 178676 h 717331"/>
                <a:gd name="connsiteX68" fmla="*/ 733622 w 733621"/>
                <a:gd name="connsiteY68" fmla="*/ 142941 h 717331"/>
                <a:gd name="connsiteX69" fmla="*/ 733622 w 733621"/>
                <a:gd name="connsiteY69" fmla="*/ 142941 h 7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33621" h="717331">
                  <a:moveTo>
                    <a:pt x="719433" y="215988"/>
                  </a:moveTo>
                  <a:cubicBezTo>
                    <a:pt x="719433" y="254876"/>
                    <a:pt x="574390" y="298494"/>
                    <a:pt x="366285" y="298494"/>
                  </a:cubicBezTo>
                  <a:cubicBezTo>
                    <a:pt x="158181" y="298494"/>
                    <a:pt x="13138" y="254876"/>
                    <a:pt x="13138" y="215988"/>
                  </a:cubicBezTo>
                  <a:cubicBezTo>
                    <a:pt x="13138" y="206529"/>
                    <a:pt x="21546" y="197069"/>
                    <a:pt x="37312" y="187610"/>
                  </a:cubicBezTo>
                  <a:cubicBezTo>
                    <a:pt x="101424" y="221243"/>
                    <a:pt x="236483" y="239110"/>
                    <a:pt x="366285" y="239110"/>
                  </a:cubicBezTo>
                  <a:cubicBezTo>
                    <a:pt x="495562" y="239110"/>
                    <a:pt x="631146" y="221243"/>
                    <a:pt x="695259" y="187610"/>
                  </a:cubicBezTo>
                  <a:cubicBezTo>
                    <a:pt x="711024" y="196544"/>
                    <a:pt x="719433" y="206529"/>
                    <a:pt x="719433" y="215988"/>
                  </a:cubicBezTo>
                  <a:lnTo>
                    <a:pt x="719433" y="215988"/>
                  </a:lnTo>
                  <a:close/>
                  <a:moveTo>
                    <a:pt x="719433" y="335280"/>
                  </a:moveTo>
                  <a:cubicBezTo>
                    <a:pt x="719433" y="374168"/>
                    <a:pt x="574390" y="417786"/>
                    <a:pt x="366285" y="417786"/>
                  </a:cubicBezTo>
                  <a:cubicBezTo>
                    <a:pt x="158181" y="417786"/>
                    <a:pt x="13138" y="374168"/>
                    <a:pt x="13138" y="335280"/>
                  </a:cubicBezTo>
                  <a:cubicBezTo>
                    <a:pt x="13138" y="325821"/>
                    <a:pt x="21546" y="316361"/>
                    <a:pt x="37312" y="306902"/>
                  </a:cubicBezTo>
                  <a:cubicBezTo>
                    <a:pt x="101424" y="340535"/>
                    <a:pt x="236483" y="358403"/>
                    <a:pt x="366285" y="358403"/>
                  </a:cubicBezTo>
                  <a:cubicBezTo>
                    <a:pt x="495562" y="358403"/>
                    <a:pt x="631146" y="340535"/>
                    <a:pt x="695259" y="306902"/>
                  </a:cubicBezTo>
                  <a:cubicBezTo>
                    <a:pt x="711024" y="316361"/>
                    <a:pt x="719433" y="325821"/>
                    <a:pt x="719433" y="335280"/>
                  </a:cubicBezTo>
                  <a:lnTo>
                    <a:pt x="719433" y="335280"/>
                  </a:lnTo>
                  <a:close/>
                  <a:moveTo>
                    <a:pt x="719433" y="454572"/>
                  </a:moveTo>
                  <a:cubicBezTo>
                    <a:pt x="719433" y="493461"/>
                    <a:pt x="574390" y="537079"/>
                    <a:pt x="366285" y="537079"/>
                  </a:cubicBezTo>
                  <a:cubicBezTo>
                    <a:pt x="158181" y="537079"/>
                    <a:pt x="13138" y="493461"/>
                    <a:pt x="13138" y="454572"/>
                  </a:cubicBezTo>
                  <a:cubicBezTo>
                    <a:pt x="13138" y="445113"/>
                    <a:pt x="21546" y="435654"/>
                    <a:pt x="37312" y="426195"/>
                  </a:cubicBezTo>
                  <a:cubicBezTo>
                    <a:pt x="101424" y="459828"/>
                    <a:pt x="236483" y="477695"/>
                    <a:pt x="366285" y="477695"/>
                  </a:cubicBezTo>
                  <a:cubicBezTo>
                    <a:pt x="495562" y="477695"/>
                    <a:pt x="630621" y="459828"/>
                    <a:pt x="695259" y="426195"/>
                  </a:cubicBezTo>
                  <a:cubicBezTo>
                    <a:pt x="711024" y="435654"/>
                    <a:pt x="719433" y="445639"/>
                    <a:pt x="719433" y="454572"/>
                  </a:cubicBezTo>
                  <a:lnTo>
                    <a:pt x="719433" y="454572"/>
                  </a:lnTo>
                  <a:close/>
                  <a:moveTo>
                    <a:pt x="719433" y="574391"/>
                  </a:moveTo>
                  <a:cubicBezTo>
                    <a:pt x="719433" y="613279"/>
                    <a:pt x="574390" y="656897"/>
                    <a:pt x="366285" y="656897"/>
                  </a:cubicBezTo>
                  <a:cubicBezTo>
                    <a:pt x="158181" y="656897"/>
                    <a:pt x="13138" y="613279"/>
                    <a:pt x="13138" y="574391"/>
                  </a:cubicBezTo>
                  <a:cubicBezTo>
                    <a:pt x="13138" y="564931"/>
                    <a:pt x="21546" y="555472"/>
                    <a:pt x="37312" y="546013"/>
                  </a:cubicBezTo>
                  <a:cubicBezTo>
                    <a:pt x="101424" y="579646"/>
                    <a:pt x="236483" y="597513"/>
                    <a:pt x="366285" y="597513"/>
                  </a:cubicBezTo>
                  <a:cubicBezTo>
                    <a:pt x="495562" y="597513"/>
                    <a:pt x="630621" y="579646"/>
                    <a:pt x="695259" y="546013"/>
                  </a:cubicBezTo>
                  <a:cubicBezTo>
                    <a:pt x="711024" y="555472"/>
                    <a:pt x="719433" y="564931"/>
                    <a:pt x="719433" y="574391"/>
                  </a:cubicBezTo>
                  <a:lnTo>
                    <a:pt x="719433" y="574391"/>
                  </a:lnTo>
                  <a:close/>
                  <a:moveTo>
                    <a:pt x="366285" y="13664"/>
                  </a:moveTo>
                  <a:cubicBezTo>
                    <a:pt x="574390" y="13664"/>
                    <a:pt x="719433" y="56756"/>
                    <a:pt x="719433" y="96170"/>
                  </a:cubicBezTo>
                  <a:cubicBezTo>
                    <a:pt x="719433" y="135058"/>
                    <a:pt x="574390" y="178676"/>
                    <a:pt x="366285" y="178676"/>
                  </a:cubicBezTo>
                  <a:cubicBezTo>
                    <a:pt x="158181" y="178676"/>
                    <a:pt x="13138" y="135058"/>
                    <a:pt x="13138" y="96170"/>
                  </a:cubicBezTo>
                  <a:cubicBezTo>
                    <a:pt x="13138" y="57282"/>
                    <a:pt x="158181" y="13664"/>
                    <a:pt x="366285" y="13664"/>
                  </a:cubicBezTo>
                  <a:lnTo>
                    <a:pt x="366285" y="13664"/>
                  </a:lnTo>
                  <a:close/>
                  <a:moveTo>
                    <a:pt x="733622" y="142941"/>
                  </a:moveTo>
                  <a:lnTo>
                    <a:pt x="733622" y="96170"/>
                  </a:lnTo>
                  <a:cubicBezTo>
                    <a:pt x="733622" y="33633"/>
                    <a:pt x="544436" y="0"/>
                    <a:pt x="366811" y="0"/>
                  </a:cubicBezTo>
                  <a:cubicBezTo>
                    <a:pt x="188660" y="0"/>
                    <a:pt x="0" y="33633"/>
                    <a:pt x="0" y="96170"/>
                  </a:cubicBezTo>
                  <a:lnTo>
                    <a:pt x="0" y="142941"/>
                  </a:lnTo>
                  <a:cubicBezTo>
                    <a:pt x="0" y="156604"/>
                    <a:pt x="8934" y="168691"/>
                    <a:pt x="24699" y="179202"/>
                  </a:cubicBezTo>
                  <a:cubicBezTo>
                    <a:pt x="8934" y="190237"/>
                    <a:pt x="0" y="202324"/>
                    <a:pt x="0" y="215462"/>
                  </a:cubicBezTo>
                  <a:lnTo>
                    <a:pt x="0" y="262233"/>
                  </a:lnTo>
                  <a:cubicBezTo>
                    <a:pt x="0" y="275897"/>
                    <a:pt x="8934" y="287984"/>
                    <a:pt x="24699" y="299019"/>
                  </a:cubicBezTo>
                  <a:cubicBezTo>
                    <a:pt x="8934" y="310055"/>
                    <a:pt x="0" y="322142"/>
                    <a:pt x="0" y="335280"/>
                  </a:cubicBezTo>
                  <a:lnTo>
                    <a:pt x="0" y="382051"/>
                  </a:lnTo>
                  <a:cubicBezTo>
                    <a:pt x="0" y="395715"/>
                    <a:pt x="8934" y="407802"/>
                    <a:pt x="24699" y="418837"/>
                  </a:cubicBezTo>
                  <a:cubicBezTo>
                    <a:pt x="8934" y="429873"/>
                    <a:pt x="0" y="441960"/>
                    <a:pt x="0" y="455098"/>
                  </a:cubicBezTo>
                  <a:lnTo>
                    <a:pt x="0" y="501869"/>
                  </a:lnTo>
                  <a:cubicBezTo>
                    <a:pt x="0" y="515533"/>
                    <a:pt x="8934" y="527619"/>
                    <a:pt x="24699" y="538130"/>
                  </a:cubicBezTo>
                  <a:cubicBezTo>
                    <a:pt x="8934" y="549166"/>
                    <a:pt x="0" y="561253"/>
                    <a:pt x="0" y="574391"/>
                  </a:cubicBezTo>
                  <a:lnTo>
                    <a:pt x="0" y="621161"/>
                  </a:lnTo>
                  <a:cubicBezTo>
                    <a:pt x="0" y="683698"/>
                    <a:pt x="189186" y="717331"/>
                    <a:pt x="366811" y="717331"/>
                  </a:cubicBezTo>
                  <a:cubicBezTo>
                    <a:pt x="544961" y="717331"/>
                    <a:pt x="733622" y="683698"/>
                    <a:pt x="733622" y="621161"/>
                  </a:cubicBezTo>
                  <a:lnTo>
                    <a:pt x="733622" y="574391"/>
                  </a:lnTo>
                  <a:cubicBezTo>
                    <a:pt x="733622" y="560727"/>
                    <a:pt x="724688" y="548640"/>
                    <a:pt x="708922" y="538130"/>
                  </a:cubicBezTo>
                  <a:cubicBezTo>
                    <a:pt x="724688" y="527094"/>
                    <a:pt x="733622" y="515007"/>
                    <a:pt x="733622" y="501344"/>
                  </a:cubicBezTo>
                  <a:lnTo>
                    <a:pt x="733622" y="454572"/>
                  </a:lnTo>
                  <a:cubicBezTo>
                    <a:pt x="733622" y="440909"/>
                    <a:pt x="724688" y="428822"/>
                    <a:pt x="708922" y="418312"/>
                  </a:cubicBezTo>
                  <a:cubicBezTo>
                    <a:pt x="724688" y="407276"/>
                    <a:pt x="733622" y="395189"/>
                    <a:pt x="733622" y="381526"/>
                  </a:cubicBezTo>
                  <a:lnTo>
                    <a:pt x="733622" y="334755"/>
                  </a:lnTo>
                  <a:cubicBezTo>
                    <a:pt x="733622" y="321091"/>
                    <a:pt x="724688" y="309004"/>
                    <a:pt x="708922" y="298494"/>
                  </a:cubicBezTo>
                  <a:cubicBezTo>
                    <a:pt x="724688" y="287458"/>
                    <a:pt x="733622" y="275371"/>
                    <a:pt x="733622" y="261708"/>
                  </a:cubicBezTo>
                  <a:lnTo>
                    <a:pt x="733622" y="214937"/>
                  </a:lnTo>
                  <a:cubicBezTo>
                    <a:pt x="733622" y="201273"/>
                    <a:pt x="724688" y="189186"/>
                    <a:pt x="708922" y="178676"/>
                  </a:cubicBezTo>
                  <a:cubicBezTo>
                    <a:pt x="724688" y="168691"/>
                    <a:pt x="733622" y="156604"/>
                    <a:pt x="733622" y="142941"/>
                  </a:cubicBezTo>
                  <a:lnTo>
                    <a:pt x="733622" y="142941"/>
                  </a:lnTo>
                  <a:close/>
                </a:path>
              </a:pathLst>
            </a:custGeom>
            <a:solidFill>
              <a:srgbClr val="FFFFFF"/>
            </a:solidFill>
            <a:ln w="5254" cap="flat">
              <a:noFill/>
              <a:prstDash val="solid"/>
              <a:miter/>
            </a:ln>
          </p:spPr>
          <p:txBody>
            <a:bodyPr rtlCol="0" anchor="ctr"/>
            <a:lstStyle/>
            <a:p>
              <a:endParaRPr lang="en-US" sz="1050"/>
            </a:p>
          </p:txBody>
        </p:sp>
        <p:grpSp>
          <p:nvGrpSpPr>
            <p:cNvPr id="82" name="Graphic 1">
              <a:extLst>
                <a:ext uri="{FF2B5EF4-FFF2-40B4-BE49-F238E27FC236}">
                  <a16:creationId xmlns:a16="http://schemas.microsoft.com/office/drawing/2014/main" id="{DC75B150-1112-0AC2-5C3C-C56DF83E1D38}"/>
                </a:ext>
              </a:extLst>
            </p:cNvPr>
            <p:cNvGrpSpPr/>
            <p:nvPr/>
          </p:nvGrpSpPr>
          <p:grpSpPr>
            <a:xfrm>
              <a:off x="10553106" y="5692840"/>
              <a:ext cx="653116" cy="743868"/>
              <a:chOff x="10286999" y="4101136"/>
              <a:chExt cx="692105" cy="788275"/>
            </a:xfrm>
            <a:solidFill>
              <a:srgbClr val="FFFFFF"/>
            </a:solidFill>
          </p:grpSpPr>
          <p:sp>
            <p:nvSpPr>
              <p:cNvPr id="100" name="Freeform: Shape 78">
                <a:extLst>
                  <a:ext uri="{FF2B5EF4-FFF2-40B4-BE49-F238E27FC236}">
                    <a16:creationId xmlns:a16="http://schemas.microsoft.com/office/drawing/2014/main" id="{B4303C59-30CA-7091-D4B8-8C5EAC3B8B28}"/>
                  </a:ext>
                </a:extLst>
              </p:cNvPr>
              <p:cNvSpPr/>
              <p:nvPr/>
            </p:nvSpPr>
            <p:spPr>
              <a:xfrm>
                <a:off x="10537145" y="4101136"/>
                <a:ext cx="192339" cy="192864"/>
              </a:xfrm>
              <a:custGeom>
                <a:avLst/>
                <a:gdLst>
                  <a:gd name="connsiteX0" fmla="*/ 96170 w 192339"/>
                  <a:gd name="connsiteY0" fmla="*/ 144517 h 192864"/>
                  <a:gd name="connsiteX1" fmla="*/ 47822 w 192339"/>
                  <a:gd name="connsiteY1" fmla="*/ 96170 h 192864"/>
                  <a:gd name="connsiteX2" fmla="*/ 96170 w 192339"/>
                  <a:gd name="connsiteY2" fmla="*/ 47822 h 192864"/>
                  <a:gd name="connsiteX3" fmla="*/ 144517 w 192339"/>
                  <a:gd name="connsiteY3" fmla="*/ 96170 h 192864"/>
                  <a:gd name="connsiteX4" fmla="*/ 96170 w 192339"/>
                  <a:gd name="connsiteY4" fmla="*/ 144517 h 192864"/>
                  <a:gd name="connsiteX5" fmla="*/ 96170 w 192339"/>
                  <a:gd name="connsiteY5" fmla="*/ 144517 h 192864"/>
                  <a:gd name="connsiteX6" fmla="*/ 192339 w 192339"/>
                  <a:gd name="connsiteY6" fmla="*/ 96170 h 192864"/>
                  <a:gd name="connsiteX7" fmla="*/ 96170 w 192339"/>
                  <a:gd name="connsiteY7" fmla="*/ 0 h 192864"/>
                  <a:gd name="connsiteX8" fmla="*/ 0 w 192339"/>
                  <a:gd name="connsiteY8" fmla="*/ 96170 h 192864"/>
                  <a:gd name="connsiteX9" fmla="*/ 64113 w 192339"/>
                  <a:gd name="connsiteY9" fmla="*/ 187084 h 192864"/>
                  <a:gd name="connsiteX10" fmla="*/ 96170 w 192339"/>
                  <a:gd name="connsiteY10" fmla="*/ 192865 h 192864"/>
                  <a:gd name="connsiteX11" fmla="*/ 128226 w 192339"/>
                  <a:gd name="connsiteY11" fmla="*/ 187084 h 192864"/>
                  <a:gd name="connsiteX12" fmla="*/ 192339 w 192339"/>
                  <a:gd name="connsiteY12" fmla="*/ 96170 h 192864"/>
                  <a:gd name="connsiteX13" fmla="*/ 192339 w 192339"/>
                  <a:gd name="connsiteY13" fmla="*/ 96170 h 19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339" h="192864">
                    <a:moveTo>
                      <a:pt x="96170" y="144517"/>
                    </a:moveTo>
                    <a:cubicBezTo>
                      <a:pt x="69369" y="144517"/>
                      <a:pt x="47822" y="122971"/>
                      <a:pt x="47822" y="96170"/>
                    </a:cubicBezTo>
                    <a:cubicBezTo>
                      <a:pt x="47822" y="69368"/>
                      <a:pt x="69369" y="47822"/>
                      <a:pt x="96170" y="47822"/>
                    </a:cubicBezTo>
                    <a:cubicBezTo>
                      <a:pt x="122971" y="47822"/>
                      <a:pt x="144517" y="69368"/>
                      <a:pt x="144517" y="96170"/>
                    </a:cubicBezTo>
                    <a:cubicBezTo>
                      <a:pt x="144517" y="122971"/>
                      <a:pt x="122971" y="144517"/>
                      <a:pt x="96170" y="144517"/>
                    </a:cubicBezTo>
                    <a:lnTo>
                      <a:pt x="96170" y="144517"/>
                    </a:lnTo>
                    <a:close/>
                    <a:moveTo>
                      <a:pt x="192339" y="96170"/>
                    </a:moveTo>
                    <a:cubicBezTo>
                      <a:pt x="192339" y="43092"/>
                      <a:pt x="149247" y="0"/>
                      <a:pt x="96170" y="0"/>
                    </a:cubicBezTo>
                    <a:cubicBezTo>
                      <a:pt x="43093" y="0"/>
                      <a:pt x="0" y="43092"/>
                      <a:pt x="0" y="96170"/>
                    </a:cubicBezTo>
                    <a:cubicBezTo>
                      <a:pt x="0" y="138211"/>
                      <a:pt x="26801" y="173421"/>
                      <a:pt x="64113" y="187084"/>
                    </a:cubicBezTo>
                    <a:cubicBezTo>
                      <a:pt x="74098" y="190763"/>
                      <a:pt x="85134" y="192865"/>
                      <a:pt x="96170" y="192865"/>
                    </a:cubicBezTo>
                    <a:cubicBezTo>
                      <a:pt x="107206" y="192865"/>
                      <a:pt x="118241" y="190763"/>
                      <a:pt x="128226" y="187084"/>
                    </a:cubicBezTo>
                    <a:cubicBezTo>
                      <a:pt x="165538" y="173946"/>
                      <a:pt x="192339" y="138211"/>
                      <a:pt x="192339" y="96170"/>
                    </a:cubicBezTo>
                    <a:lnTo>
                      <a:pt x="192339" y="96170"/>
                    </a:lnTo>
                    <a:close/>
                  </a:path>
                </a:pathLst>
              </a:custGeom>
              <a:solidFill>
                <a:srgbClr val="FFFFFF"/>
              </a:solidFill>
              <a:ln w="5254" cap="flat">
                <a:noFill/>
                <a:prstDash val="solid"/>
                <a:miter/>
              </a:ln>
            </p:spPr>
            <p:txBody>
              <a:bodyPr rtlCol="0" anchor="ctr"/>
              <a:lstStyle/>
              <a:p>
                <a:endParaRPr lang="en-US" sz="1050"/>
              </a:p>
            </p:txBody>
          </p:sp>
          <p:sp>
            <p:nvSpPr>
              <p:cNvPr id="101" name="Freeform: Shape 79">
                <a:extLst>
                  <a:ext uri="{FF2B5EF4-FFF2-40B4-BE49-F238E27FC236}">
                    <a16:creationId xmlns:a16="http://schemas.microsoft.com/office/drawing/2014/main" id="{3D09B474-D01A-542A-2B27-C871266F2037}"/>
                  </a:ext>
                </a:extLst>
              </p:cNvPr>
              <p:cNvSpPr/>
              <p:nvPr/>
            </p:nvSpPr>
            <p:spPr>
              <a:xfrm>
                <a:off x="10286999" y="4524703"/>
                <a:ext cx="126649" cy="115613"/>
              </a:xfrm>
              <a:custGeom>
                <a:avLst/>
                <a:gdLst>
                  <a:gd name="connsiteX0" fmla="*/ 78828 w 126649"/>
                  <a:gd name="connsiteY0" fmla="*/ 0 h 115613"/>
                  <a:gd name="connsiteX1" fmla="*/ 39414 w 126649"/>
                  <a:gd name="connsiteY1" fmla="*/ 48873 h 115613"/>
                  <a:gd name="connsiteX2" fmla="*/ 0 w 126649"/>
                  <a:gd name="connsiteY2" fmla="*/ 97221 h 115613"/>
                  <a:gd name="connsiteX3" fmla="*/ 63062 w 126649"/>
                  <a:gd name="connsiteY3" fmla="*/ 106680 h 115613"/>
                  <a:gd name="connsiteX4" fmla="*/ 126650 w 126649"/>
                  <a:gd name="connsiteY4" fmla="*/ 115614 h 115613"/>
                  <a:gd name="connsiteX5" fmla="*/ 102476 w 126649"/>
                  <a:gd name="connsiteY5" fmla="*/ 57807 h 115613"/>
                  <a:gd name="connsiteX6" fmla="*/ 78828 w 126649"/>
                  <a:gd name="connsiteY6" fmla="*/ 0 h 11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649" h="115613">
                    <a:moveTo>
                      <a:pt x="78828" y="0"/>
                    </a:moveTo>
                    <a:lnTo>
                      <a:pt x="39414" y="48873"/>
                    </a:lnTo>
                    <a:lnTo>
                      <a:pt x="0" y="97221"/>
                    </a:lnTo>
                    <a:lnTo>
                      <a:pt x="63062" y="106680"/>
                    </a:lnTo>
                    <a:lnTo>
                      <a:pt x="126650" y="115614"/>
                    </a:lnTo>
                    <a:lnTo>
                      <a:pt x="102476" y="57807"/>
                    </a:lnTo>
                    <a:lnTo>
                      <a:pt x="78828" y="0"/>
                    </a:lnTo>
                    <a:close/>
                  </a:path>
                </a:pathLst>
              </a:custGeom>
              <a:solidFill>
                <a:srgbClr val="FFFFFF"/>
              </a:solidFill>
              <a:ln w="5254" cap="flat">
                <a:noFill/>
                <a:prstDash val="solid"/>
                <a:miter/>
              </a:ln>
            </p:spPr>
            <p:txBody>
              <a:bodyPr rtlCol="0" anchor="ctr"/>
              <a:lstStyle/>
              <a:p>
                <a:endParaRPr lang="en-US" sz="1050"/>
              </a:p>
            </p:txBody>
          </p:sp>
          <p:sp>
            <p:nvSpPr>
              <p:cNvPr id="102" name="Freeform: Shape 80">
                <a:extLst>
                  <a:ext uri="{FF2B5EF4-FFF2-40B4-BE49-F238E27FC236}">
                    <a16:creationId xmlns:a16="http://schemas.microsoft.com/office/drawing/2014/main" id="{657F1955-57A5-295F-27FE-D0E2EB367789}"/>
                  </a:ext>
                </a:extLst>
              </p:cNvPr>
              <p:cNvSpPr/>
              <p:nvPr/>
            </p:nvSpPr>
            <p:spPr>
              <a:xfrm>
                <a:off x="10852981" y="4524703"/>
                <a:ext cx="126124" cy="115613"/>
              </a:xfrm>
              <a:custGeom>
                <a:avLst/>
                <a:gdLst>
                  <a:gd name="connsiteX0" fmla="*/ 126124 w 126124"/>
                  <a:gd name="connsiteY0" fmla="*/ 97221 h 115613"/>
                  <a:gd name="connsiteX1" fmla="*/ 87236 w 126124"/>
                  <a:gd name="connsiteY1" fmla="*/ 48873 h 115613"/>
                  <a:gd name="connsiteX2" fmla="*/ 47823 w 126124"/>
                  <a:gd name="connsiteY2" fmla="*/ 0 h 115613"/>
                  <a:gd name="connsiteX3" fmla="*/ 23648 w 126124"/>
                  <a:gd name="connsiteY3" fmla="*/ 57807 h 115613"/>
                  <a:gd name="connsiteX4" fmla="*/ 0 w 126124"/>
                  <a:gd name="connsiteY4" fmla="*/ 115614 h 115613"/>
                  <a:gd name="connsiteX5" fmla="*/ 63062 w 126124"/>
                  <a:gd name="connsiteY5" fmla="*/ 106680 h 115613"/>
                  <a:gd name="connsiteX6" fmla="*/ 126124 w 126124"/>
                  <a:gd name="connsiteY6" fmla="*/ 97221 h 11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24" h="115613">
                    <a:moveTo>
                      <a:pt x="126124" y="97221"/>
                    </a:moveTo>
                    <a:lnTo>
                      <a:pt x="87236" y="48873"/>
                    </a:lnTo>
                    <a:lnTo>
                      <a:pt x="47823" y="0"/>
                    </a:lnTo>
                    <a:lnTo>
                      <a:pt x="23648" y="57807"/>
                    </a:lnTo>
                    <a:lnTo>
                      <a:pt x="0" y="115614"/>
                    </a:lnTo>
                    <a:lnTo>
                      <a:pt x="63062" y="106680"/>
                    </a:lnTo>
                    <a:lnTo>
                      <a:pt x="126124" y="97221"/>
                    </a:lnTo>
                    <a:close/>
                  </a:path>
                </a:pathLst>
              </a:custGeom>
              <a:solidFill>
                <a:srgbClr val="FFFFFF"/>
              </a:solidFill>
              <a:ln w="5254" cap="flat">
                <a:noFill/>
                <a:prstDash val="solid"/>
                <a:miter/>
              </a:ln>
            </p:spPr>
            <p:txBody>
              <a:bodyPr rtlCol="0" anchor="ctr"/>
              <a:lstStyle/>
              <a:p>
                <a:endParaRPr lang="en-US" sz="1050"/>
              </a:p>
            </p:txBody>
          </p:sp>
          <p:sp>
            <p:nvSpPr>
              <p:cNvPr id="103" name="Freeform: Shape 81">
                <a:extLst>
                  <a:ext uri="{FF2B5EF4-FFF2-40B4-BE49-F238E27FC236}">
                    <a16:creationId xmlns:a16="http://schemas.microsoft.com/office/drawing/2014/main" id="{8E7DEC1A-4FFA-830A-6AF2-0CE3D2087589}"/>
                  </a:ext>
                </a:extLst>
              </p:cNvPr>
              <p:cNvSpPr/>
              <p:nvPr/>
            </p:nvSpPr>
            <p:spPr>
              <a:xfrm>
                <a:off x="10312897" y="4307139"/>
                <a:ext cx="641357" cy="582273"/>
              </a:xfrm>
              <a:custGeom>
                <a:avLst/>
                <a:gdLst>
                  <a:gd name="connsiteX0" fmla="*/ 640983 w 641357"/>
                  <a:gd name="connsiteY0" fmla="*/ 371541 h 582273"/>
                  <a:gd name="connsiteX1" fmla="*/ 633100 w 641357"/>
                  <a:gd name="connsiteY1" fmla="*/ 338959 h 582273"/>
                  <a:gd name="connsiteX2" fmla="*/ 606300 w 641357"/>
                  <a:gd name="connsiteY2" fmla="*/ 342637 h 582273"/>
                  <a:gd name="connsiteX3" fmla="*/ 579498 w 641357"/>
                  <a:gd name="connsiteY3" fmla="*/ 346316 h 582273"/>
                  <a:gd name="connsiteX4" fmla="*/ 546916 w 641357"/>
                  <a:gd name="connsiteY4" fmla="*/ 386781 h 582273"/>
                  <a:gd name="connsiteX5" fmla="*/ 375598 w 641357"/>
                  <a:gd name="connsiteY5" fmla="*/ 385730 h 582273"/>
                  <a:gd name="connsiteX6" fmla="*/ 357204 w 641357"/>
                  <a:gd name="connsiteY6" fmla="*/ 84608 h 582273"/>
                  <a:gd name="connsiteX7" fmla="*/ 433930 w 641357"/>
                  <a:gd name="connsiteY7" fmla="*/ 84608 h 582273"/>
                  <a:gd name="connsiteX8" fmla="*/ 456527 w 641357"/>
                  <a:gd name="connsiteY8" fmla="*/ 60960 h 582273"/>
                  <a:gd name="connsiteX9" fmla="*/ 456527 w 641357"/>
                  <a:gd name="connsiteY9" fmla="*/ 60434 h 582273"/>
                  <a:gd name="connsiteX10" fmla="*/ 433930 w 641357"/>
                  <a:gd name="connsiteY10" fmla="*/ 36786 h 582273"/>
                  <a:gd name="connsiteX11" fmla="*/ 355628 w 641357"/>
                  <a:gd name="connsiteY11" fmla="*/ 36786 h 582273"/>
                  <a:gd name="connsiteX12" fmla="*/ 354051 w 641357"/>
                  <a:gd name="connsiteY12" fmla="*/ 0 h 582273"/>
                  <a:gd name="connsiteX13" fmla="*/ 320944 w 641357"/>
                  <a:gd name="connsiteY13" fmla="*/ 4730 h 582273"/>
                  <a:gd name="connsiteX14" fmla="*/ 287836 w 641357"/>
                  <a:gd name="connsiteY14" fmla="*/ 0 h 582273"/>
                  <a:gd name="connsiteX15" fmla="*/ 286260 w 641357"/>
                  <a:gd name="connsiteY15" fmla="*/ 36786 h 582273"/>
                  <a:gd name="connsiteX16" fmla="*/ 207957 w 641357"/>
                  <a:gd name="connsiteY16" fmla="*/ 36786 h 582273"/>
                  <a:gd name="connsiteX17" fmla="*/ 185360 w 641357"/>
                  <a:gd name="connsiteY17" fmla="*/ 60434 h 582273"/>
                  <a:gd name="connsiteX18" fmla="*/ 185360 w 641357"/>
                  <a:gd name="connsiteY18" fmla="*/ 60960 h 582273"/>
                  <a:gd name="connsiteX19" fmla="*/ 207957 w 641357"/>
                  <a:gd name="connsiteY19" fmla="*/ 84608 h 582273"/>
                  <a:gd name="connsiteX20" fmla="*/ 284683 w 641357"/>
                  <a:gd name="connsiteY20" fmla="*/ 84608 h 582273"/>
                  <a:gd name="connsiteX21" fmla="*/ 266290 w 641357"/>
                  <a:gd name="connsiteY21" fmla="*/ 385730 h 582273"/>
                  <a:gd name="connsiteX22" fmla="*/ 94971 w 641357"/>
                  <a:gd name="connsiteY22" fmla="*/ 386781 h 582273"/>
                  <a:gd name="connsiteX23" fmla="*/ 61863 w 641357"/>
                  <a:gd name="connsiteY23" fmla="*/ 346316 h 582273"/>
                  <a:gd name="connsiteX24" fmla="*/ 35062 w 641357"/>
                  <a:gd name="connsiteY24" fmla="*/ 342637 h 582273"/>
                  <a:gd name="connsiteX25" fmla="*/ 8261 w 641357"/>
                  <a:gd name="connsiteY25" fmla="*/ 338959 h 582273"/>
                  <a:gd name="connsiteX26" fmla="*/ 378 w 641357"/>
                  <a:gd name="connsiteY26" fmla="*/ 371541 h 582273"/>
                  <a:gd name="connsiteX27" fmla="*/ 94446 w 641357"/>
                  <a:gd name="connsiteY27" fmla="*/ 482425 h 582273"/>
                  <a:gd name="connsiteX28" fmla="*/ 136487 w 641357"/>
                  <a:gd name="connsiteY28" fmla="*/ 496088 h 582273"/>
                  <a:gd name="connsiteX29" fmla="*/ 303601 w 641357"/>
                  <a:gd name="connsiteY29" fmla="*/ 574391 h 582273"/>
                  <a:gd name="connsiteX30" fmla="*/ 337760 w 641357"/>
                  <a:gd name="connsiteY30" fmla="*/ 574391 h 582273"/>
                  <a:gd name="connsiteX31" fmla="*/ 504875 w 641357"/>
                  <a:gd name="connsiteY31" fmla="*/ 496088 h 582273"/>
                  <a:gd name="connsiteX32" fmla="*/ 546916 w 641357"/>
                  <a:gd name="connsiteY32" fmla="*/ 482425 h 582273"/>
                  <a:gd name="connsiteX33" fmla="*/ 640983 w 641357"/>
                  <a:gd name="connsiteY33" fmla="*/ 371541 h 582273"/>
                  <a:gd name="connsiteX34" fmla="*/ 640983 w 641357"/>
                  <a:gd name="connsiteY34" fmla="*/ 371541 h 58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1357" h="582273">
                    <a:moveTo>
                      <a:pt x="640983" y="371541"/>
                    </a:moveTo>
                    <a:cubicBezTo>
                      <a:pt x="639932" y="360505"/>
                      <a:pt x="637305" y="349469"/>
                      <a:pt x="633100" y="338959"/>
                    </a:cubicBezTo>
                    <a:lnTo>
                      <a:pt x="606300" y="342637"/>
                    </a:lnTo>
                    <a:lnTo>
                      <a:pt x="579498" y="346316"/>
                    </a:lnTo>
                    <a:cubicBezTo>
                      <a:pt x="574243" y="362082"/>
                      <a:pt x="563732" y="376271"/>
                      <a:pt x="546916" y="386781"/>
                    </a:cubicBezTo>
                    <a:cubicBezTo>
                      <a:pt x="511181" y="409378"/>
                      <a:pt x="389261" y="430924"/>
                      <a:pt x="375598" y="385730"/>
                    </a:cubicBezTo>
                    <a:cubicBezTo>
                      <a:pt x="367189" y="358403"/>
                      <a:pt x="361408" y="207579"/>
                      <a:pt x="357204" y="84608"/>
                    </a:cubicBezTo>
                    <a:lnTo>
                      <a:pt x="433930" y="84608"/>
                    </a:lnTo>
                    <a:cubicBezTo>
                      <a:pt x="446542" y="84608"/>
                      <a:pt x="456527" y="74098"/>
                      <a:pt x="456527" y="60960"/>
                    </a:cubicBezTo>
                    <a:lnTo>
                      <a:pt x="456527" y="60434"/>
                    </a:lnTo>
                    <a:cubicBezTo>
                      <a:pt x="456527" y="47297"/>
                      <a:pt x="446542" y="36786"/>
                      <a:pt x="433930" y="36786"/>
                    </a:cubicBezTo>
                    <a:lnTo>
                      <a:pt x="355628" y="36786"/>
                    </a:lnTo>
                    <a:cubicBezTo>
                      <a:pt x="355102" y="23648"/>
                      <a:pt x="354577" y="11561"/>
                      <a:pt x="354051" y="0"/>
                    </a:cubicBezTo>
                    <a:cubicBezTo>
                      <a:pt x="343015" y="3153"/>
                      <a:pt x="331979" y="4730"/>
                      <a:pt x="320944" y="4730"/>
                    </a:cubicBezTo>
                    <a:cubicBezTo>
                      <a:pt x="309908" y="4730"/>
                      <a:pt x="298872" y="3153"/>
                      <a:pt x="287836" y="0"/>
                    </a:cubicBezTo>
                    <a:cubicBezTo>
                      <a:pt x="287310" y="11561"/>
                      <a:pt x="286785" y="23648"/>
                      <a:pt x="286260" y="36786"/>
                    </a:cubicBezTo>
                    <a:lnTo>
                      <a:pt x="207957" y="36786"/>
                    </a:lnTo>
                    <a:cubicBezTo>
                      <a:pt x="195345" y="36786"/>
                      <a:pt x="185360" y="47297"/>
                      <a:pt x="185360" y="60434"/>
                    </a:cubicBezTo>
                    <a:lnTo>
                      <a:pt x="185360" y="60960"/>
                    </a:lnTo>
                    <a:cubicBezTo>
                      <a:pt x="185360" y="74098"/>
                      <a:pt x="195345" y="84608"/>
                      <a:pt x="207957" y="84608"/>
                    </a:cubicBezTo>
                    <a:lnTo>
                      <a:pt x="284683" y="84608"/>
                    </a:lnTo>
                    <a:cubicBezTo>
                      <a:pt x="280479" y="207579"/>
                      <a:pt x="274698" y="357877"/>
                      <a:pt x="266290" y="385730"/>
                    </a:cubicBezTo>
                    <a:cubicBezTo>
                      <a:pt x="252101" y="430399"/>
                      <a:pt x="130181" y="409378"/>
                      <a:pt x="94971" y="386781"/>
                    </a:cubicBezTo>
                    <a:cubicBezTo>
                      <a:pt x="78155" y="376271"/>
                      <a:pt x="67645" y="362082"/>
                      <a:pt x="61863" y="346316"/>
                    </a:cubicBezTo>
                    <a:lnTo>
                      <a:pt x="35062" y="342637"/>
                    </a:lnTo>
                    <a:lnTo>
                      <a:pt x="8261" y="338959"/>
                    </a:lnTo>
                    <a:cubicBezTo>
                      <a:pt x="4056" y="349469"/>
                      <a:pt x="1429" y="359979"/>
                      <a:pt x="378" y="371541"/>
                    </a:cubicBezTo>
                    <a:cubicBezTo>
                      <a:pt x="-4877" y="431975"/>
                      <a:pt x="45572" y="462455"/>
                      <a:pt x="94446" y="482425"/>
                    </a:cubicBezTo>
                    <a:cubicBezTo>
                      <a:pt x="108109" y="488206"/>
                      <a:pt x="122298" y="491884"/>
                      <a:pt x="136487" y="496088"/>
                    </a:cubicBezTo>
                    <a:cubicBezTo>
                      <a:pt x="205855" y="515533"/>
                      <a:pt x="263662" y="527094"/>
                      <a:pt x="303601" y="574391"/>
                    </a:cubicBezTo>
                    <a:cubicBezTo>
                      <a:pt x="312535" y="584901"/>
                      <a:pt x="328826" y="584901"/>
                      <a:pt x="337760" y="574391"/>
                    </a:cubicBezTo>
                    <a:cubicBezTo>
                      <a:pt x="377700" y="527094"/>
                      <a:pt x="436032" y="515533"/>
                      <a:pt x="504875" y="496088"/>
                    </a:cubicBezTo>
                    <a:cubicBezTo>
                      <a:pt x="519063" y="492410"/>
                      <a:pt x="533252" y="488206"/>
                      <a:pt x="546916" y="482425"/>
                    </a:cubicBezTo>
                    <a:cubicBezTo>
                      <a:pt x="595263" y="462455"/>
                      <a:pt x="646238" y="431975"/>
                      <a:pt x="640983" y="371541"/>
                    </a:cubicBezTo>
                    <a:lnTo>
                      <a:pt x="640983" y="371541"/>
                    </a:lnTo>
                    <a:close/>
                  </a:path>
                </a:pathLst>
              </a:custGeom>
              <a:solidFill>
                <a:srgbClr val="FFFFFF"/>
              </a:solidFill>
              <a:ln w="5254" cap="flat">
                <a:noFill/>
                <a:prstDash val="solid"/>
                <a:miter/>
              </a:ln>
            </p:spPr>
            <p:txBody>
              <a:bodyPr rtlCol="0" anchor="ctr"/>
              <a:lstStyle/>
              <a:p>
                <a:endParaRPr lang="en-US" sz="1050"/>
              </a:p>
            </p:txBody>
          </p:sp>
        </p:grpSp>
        <p:grpSp>
          <p:nvGrpSpPr>
            <p:cNvPr id="83" name="Graphic 1">
              <a:extLst>
                <a:ext uri="{FF2B5EF4-FFF2-40B4-BE49-F238E27FC236}">
                  <a16:creationId xmlns:a16="http://schemas.microsoft.com/office/drawing/2014/main" id="{6E4E6D2E-413B-03B7-7E98-432CE5E53453}"/>
                </a:ext>
              </a:extLst>
            </p:cNvPr>
            <p:cNvGrpSpPr/>
            <p:nvPr/>
          </p:nvGrpSpPr>
          <p:grpSpPr>
            <a:xfrm>
              <a:off x="13369348" y="5655150"/>
              <a:ext cx="806944" cy="818256"/>
              <a:chOff x="13271361" y="4061197"/>
              <a:chExt cx="855116" cy="867103"/>
            </a:xfrm>
            <a:solidFill>
              <a:srgbClr val="FFFFFF"/>
            </a:solidFill>
          </p:grpSpPr>
          <p:sp>
            <p:nvSpPr>
              <p:cNvPr id="94" name="Freeform: Shape 92">
                <a:extLst>
                  <a:ext uri="{FF2B5EF4-FFF2-40B4-BE49-F238E27FC236}">
                    <a16:creationId xmlns:a16="http://schemas.microsoft.com/office/drawing/2014/main" id="{810C7B26-0B57-CC5C-BC84-DCD4805C2878}"/>
                  </a:ext>
                </a:extLst>
              </p:cNvPr>
              <p:cNvSpPr/>
              <p:nvPr/>
            </p:nvSpPr>
            <p:spPr>
              <a:xfrm>
                <a:off x="13673958" y="4061197"/>
                <a:ext cx="24699" cy="94593"/>
              </a:xfrm>
              <a:custGeom>
                <a:avLst/>
                <a:gdLst>
                  <a:gd name="connsiteX0" fmla="*/ 24699 w 24699"/>
                  <a:gd name="connsiteY0" fmla="*/ 84083 h 94593"/>
                  <a:gd name="connsiteX1" fmla="*/ 12612 w 24699"/>
                  <a:gd name="connsiteY1" fmla="*/ 94593 h 94593"/>
                  <a:gd name="connsiteX2" fmla="*/ 12612 w 24699"/>
                  <a:gd name="connsiteY2" fmla="*/ 94593 h 94593"/>
                  <a:gd name="connsiteX3" fmla="*/ 0 w 24699"/>
                  <a:gd name="connsiteY3" fmla="*/ 84083 h 94593"/>
                  <a:gd name="connsiteX4" fmla="*/ 0 w 24699"/>
                  <a:gd name="connsiteY4" fmla="*/ 10510 h 94593"/>
                  <a:gd name="connsiteX5" fmla="*/ 12087 w 24699"/>
                  <a:gd name="connsiteY5" fmla="*/ 0 h 94593"/>
                  <a:gd name="connsiteX6" fmla="*/ 12087 w 24699"/>
                  <a:gd name="connsiteY6" fmla="*/ 0 h 94593"/>
                  <a:gd name="connsiteX7" fmla="*/ 24174 w 24699"/>
                  <a:gd name="connsiteY7" fmla="*/ 10510 h 94593"/>
                  <a:gd name="connsiteX8" fmla="*/ 24174 w 24699"/>
                  <a:gd name="connsiteY8" fmla="*/ 84083 h 94593"/>
                  <a:gd name="connsiteX9" fmla="*/ 24699 w 24699"/>
                  <a:gd name="connsiteY9" fmla="*/ 84083 h 9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99" h="94593">
                    <a:moveTo>
                      <a:pt x="24699" y="84083"/>
                    </a:moveTo>
                    <a:cubicBezTo>
                      <a:pt x="24699" y="89864"/>
                      <a:pt x="19444" y="94593"/>
                      <a:pt x="12612" y="94593"/>
                    </a:cubicBezTo>
                    <a:lnTo>
                      <a:pt x="12612" y="94593"/>
                    </a:lnTo>
                    <a:cubicBezTo>
                      <a:pt x="5781" y="94593"/>
                      <a:pt x="0" y="89864"/>
                      <a:pt x="0" y="84083"/>
                    </a:cubicBezTo>
                    <a:lnTo>
                      <a:pt x="0" y="10510"/>
                    </a:lnTo>
                    <a:cubicBezTo>
                      <a:pt x="0" y="4730"/>
                      <a:pt x="5255" y="0"/>
                      <a:pt x="12087" y="0"/>
                    </a:cubicBezTo>
                    <a:lnTo>
                      <a:pt x="12087" y="0"/>
                    </a:lnTo>
                    <a:cubicBezTo>
                      <a:pt x="18919" y="0"/>
                      <a:pt x="24174" y="4730"/>
                      <a:pt x="24174" y="10510"/>
                    </a:cubicBezTo>
                    <a:lnTo>
                      <a:pt x="24174" y="84083"/>
                    </a:lnTo>
                    <a:lnTo>
                      <a:pt x="24699" y="84083"/>
                    </a:lnTo>
                    <a:close/>
                  </a:path>
                </a:pathLst>
              </a:custGeom>
              <a:solidFill>
                <a:srgbClr val="FFFFFF"/>
              </a:solidFill>
              <a:ln w="5254" cap="flat">
                <a:noFill/>
                <a:prstDash val="solid"/>
                <a:miter/>
              </a:ln>
            </p:spPr>
            <p:txBody>
              <a:bodyPr rtlCol="0" anchor="ctr"/>
              <a:lstStyle/>
              <a:p>
                <a:endParaRPr lang="en-US" sz="1050"/>
              </a:p>
            </p:txBody>
          </p:sp>
          <p:sp>
            <p:nvSpPr>
              <p:cNvPr id="95" name="Freeform: Shape 93">
                <a:extLst>
                  <a:ext uri="{FF2B5EF4-FFF2-40B4-BE49-F238E27FC236}">
                    <a16:creationId xmlns:a16="http://schemas.microsoft.com/office/drawing/2014/main" id="{C34EAD59-E56C-43D0-03F7-F16CBC6DA85F}"/>
                  </a:ext>
                </a:extLst>
              </p:cNvPr>
              <p:cNvSpPr/>
              <p:nvPr/>
            </p:nvSpPr>
            <p:spPr>
              <a:xfrm>
                <a:off x="13367118" y="4206799"/>
                <a:ext cx="76937" cy="72979"/>
              </a:xfrm>
              <a:custGeom>
                <a:avLst/>
                <a:gdLst>
                  <a:gd name="connsiteX0" fmla="*/ 74035 w 76937"/>
                  <a:gd name="connsiteY0" fmla="*/ 51993 h 72979"/>
                  <a:gd name="connsiteX1" fmla="*/ 73511 w 76937"/>
                  <a:gd name="connsiteY1" fmla="*/ 68284 h 72979"/>
                  <a:gd name="connsiteX2" fmla="*/ 73511 w 76937"/>
                  <a:gd name="connsiteY2" fmla="*/ 68284 h 72979"/>
                  <a:gd name="connsiteX3" fmla="*/ 57745 w 76937"/>
                  <a:gd name="connsiteY3" fmla="*/ 70386 h 72979"/>
                  <a:gd name="connsiteX4" fmla="*/ 3090 w 76937"/>
                  <a:gd name="connsiteY4" fmla="*/ 20987 h 72979"/>
                  <a:gd name="connsiteX5" fmla="*/ 3616 w 76937"/>
                  <a:gd name="connsiteY5" fmla="*/ 4696 h 72979"/>
                  <a:gd name="connsiteX6" fmla="*/ 3616 w 76937"/>
                  <a:gd name="connsiteY6" fmla="*/ 4696 h 72979"/>
                  <a:gd name="connsiteX7" fmla="*/ 19382 w 76937"/>
                  <a:gd name="connsiteY7" fmla="*/ 2594 h 72979"/>
                  <a:gd name="connsiteX8" fmla="*/ 74035 w 76937"/>
                  <a:gd name="connsiteY8" fmla="*/ 51993 h 72979"/>
                  <a:gd name="connsiteX9" fmla="*/ 74035 w 76937"/>
                  <a:gd name="connsiteY9" fmla="*/ 51993 h 7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937" h="72979">
                    <a:moveTo>
                      <a:pt x="74035" y="51993"/>
                    </a:moveTo>
                    <a:cubicBezTo>
                      <a:pt x="78240" y="55671"/>
                      <a:pt x="77714" y="63029"/>
                      <a:pt x="73511" y="68284"/>
                    </a:cubicBezTo>
                    <a:lnTo>
                      <a:pt x="73511" y="68284"/>
                    </a:lnTo>
                    <a:cubicBezTo>
                      <a:pt x="68780" y="73539"/>
                      <a:pt x="61948" y="74590"/>
                      <a:pt x="57745" y="70386"/>
                    </a:cubicBezTo>
                    <a:lnTo>
                      <a:pt x="3090" y="20987"/>
                    </a:lnTo>
                    <a:cubicBezTo>
                      <a:pt x="-1114" y="17308"/>
                      <a:pt x="-1114" y="9951"/>
                      <a:pt x="3616" y="4696"/>
                    </a:cubicBezTo>
                    <a:lnTo>
                      <a:pt x="3616" y="4696"/>
                    </a:lnTo>
                    <a:cubicBezTo>
                      <a:pt x="8346" y="-559"/>
                      <a:pt x="15178" y="-1610"/>
                      <a:pt x="19382" y="2594"/>
                    </a:cubicBezTo>
                    <a:lnTo>
                      <a:pt x="74035" y="51993"/>
                    </a:lnTo>
                    <a:lnTo>
                      <a:pt x="74035" y="51993"/>
                    </a:lnTo>
                    <a:close/>
                  </a:path>
                </a:pathLst>
              </a:custGeom>
              <a:solidFill>
                <a:srgbClr val="FFFFFF"/>
              </a:solidFill>
              <a:ln w="5254" cap="flat">
                <a:noFill/>
                <a:prstDash val="solid"/>
                <a:miter/>
              </a:ln>
            </p:spPr>
            <p:txBody>
              <a:bodyPr rtlCol="0" anchor="ctr"/>
              <a:lstStyle/>
              <a:p>
                <a:endParaRPr lang="en-US" sz="1050"/>
              </a:p>
            </p:txBody>
          </p:sp>
          <p:sp>
            <p:nvSpPr>
              <p:cNvPr id="96" name="Freeform: Shape 94">
                <a:extLst>
                  <a:ext uri="{FF2B5EF4-FFF2-40B4-BE49-F238E27FC236}">
                    <a16:creationId xmlns:a16="http://schemas.microsoft.com/office/drawing/2014/main" id="{B5358DB0-BC8B-BFF6-FDF3-A1BA0A3DDEAD}"/>
                  </a:ext>
                </a:extLst>
              </p:cNvPr>
              <p:cNvSpPr/>
              <p:nvPr/>
            </p:nvSpPr>
            <p:spPr>
              <a:xfrm>
                <a:off x="13271361" y="4526240"/>
                <a:ext cx="93641" cy="32661"/>
              </a:xfrm>
              <a:custGeom>
                <a:avLst/>
                <a:gdLst>
                  <a:gd name="connsiteX0" fmla="*/ 82031 w 93641"/>
                  <a:gd name="connsiteY0" fmla="*/ 40 h 32661"/>
                  <a:gd name="connsiteX1" fmla="*/ 93592 w 93641"/>
                  <a:gd name="connsiteY1" fmla="*/ 11076 h 32661"/>
                  <a:gd name="connsiteX2" fmla="*/ 93592 w 93641"/>
                  <a:gd name="connsiteY2" fmla="*/ 11076 h 32661"/>
                  <a:gd name="connsiteX3" fmla="*/ 84658 w 93641"/>
                  <a:gd name="connsiteY3" fmla="*/ 24739 h 32661"/>
                  <a:gd name="connsiteX4" fmla="*/ 11612 w 93641"/>
                  <a:gd name="connsiteY4" fmla="*/ 32622 h 32661"/>
                  <a:gd name="connsiteX5" fmla="*/ 50 w 93641"/>
                  <a:gd name="connsiteY5" fmla="*/ 21586 h 32661"/>
                  <a:gd name="connsiteX6" fmla="*/ 50 w 93641"/>
                  <a:gd name="connsiteY6" fmla="*/ 21586 h 32661"/>
                  <a:gd name="connsiteX7" fmla="*/ 8984 w 93641"/>
                  <a:gd name="connsiteY7" fmla="*/ 8448 h 32661"/>
                  <a:gd name="connsiteX8" fmla="*/ 82031 w 93641"/>
                  <a:gd name="connsiteY8" fmla="*/ 40 h 32661"/>
                  <a:gd name="connsiteX9" fmla="*/ 82031 w 93641"/>
                  <a:gd name="connsiteY9" fmla="*/ 40 h 3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641" h="32661">
                    <a:moveTo>
                      <a:pt x="82031" y="40"/>
                    </a:moveTo>
                    <a:cubicBezTo>
                      <a:pt x="87812" y="-486"/>
                      <a:pt x="93067" y="4244"/>
                      <a:pt x="93592" y="11076"/>
                    </a:cubicBezTo>
                    <a:lnTo>
                      <a:pt x="93592" y="11076"/>
                    </a:lnTo>
                    <a:cubicBezTo>
                      <a:pt x="94118" y="17908"/>
                      <a:pt x="90440" y="23688"/>
                      <a:pt x="84658" y="24739"/>
                    </a:cubicBezTo>
                    <a:lnTo>
                      <a:pt x="11612" y="32622"/>
                    </a:lnTo>
                    <a:cubicBezTo>
                      <a:pt x="5831" y="33147"/>
                      <a:pt x="576" y="28418"/>
                      <a:pt x="50" y="21586"/>
                    </a:cubicBezTo>
                    <a:lnTo>
                      <a:pt x="50" y="21586"/>
                    </a:lnTo>
                    <a:cubicBezTo>
                      <a:pt x="-475" y="14754"/>
                      <a:pt x="3203" y="8974"/>
                      <a:pt x="8984" y="8448"/>
                    </a:cubicBezTo>
                    <a:lnTo>
                      <a:pt x="82031" y="40"/>
                    </a:lnTo>
                    <a:lnTo>
                      <a:pt x="82031" y="40"/>
                    </a:lnTo>
                    <a:close/>
                  </a:path>
                </a:pathLst>
              </a:custGeom>
              <a:solidFill>
                <a:srgbClr val="FFFFFF"/>
              </a:solidFill>
              <a:ln w="5254" cap="flat">
                <a:noFill/>
                <a:prstDash val="solid"/>
                <a:miter/>
              </a:ln>
            </p:spPr>
            <p:txBody>
              <a:bodyPr rtlCol="0" anchor="ctr"/>
              <a:lstStyle/>
              <a:p>
                <a:endParaRPr lang="en-US" sz="1050"/>
              </a:p>
            </p:txBody>
          </p:sp>
          <p:sp>
            <p:nvSpPr>
              <p:cNvPr id="97" name="Freeform: Shape 95">
                <a:extLst>
                  <a:ext uri="{FF2B5EF4-FFF2-40B4-BE49-F238E27FC236}">
                    <a16:creationId xmlns:a16="http://schemas.microsoft.com/office/drawing/2014/main" id="{DCD6CADB-AF92-D45A-3238-3D6DA043F823}"/>
                  </a:ext>
                </a:extLst>
              </p:cNvPr>
              <p:cNvSpPr/>
              <p:nvPr/>
            </p:nvSpPr>
            <p:spPr>
              <a:xfrm>
                <a:off x="14032310" y="4504599"/>
                <a:ext cx="94167" cy="32324"/>
              </a:xfrm>
              <a:custGeom>
                <a:avLst/>
                <a:gdLst>
                  <a:gd name="connsiteX0" fmla="*/ 8983 w 94167"/>
                  <a:gd name="connsiteY0" fmla="*/ 24308 h 32324"/>
                  <a:gd name="connsiteX1" fmla="*/ 50 w 94167"/>
                  <a:gd name="connsiteY1" fmla="*/ 11170 h 32324"/>
                  <a:gd name="connsiteX2" fmla="*/ 50 w 94167"/>
                  <a:gd name="connsiteY2" fmla="*/ 11170 h 32324"/>
                  <a:gd name="connsiteX3" fmla="*/ 11611 w 94167"/>
                  <a:gd name="connsiteY3" fmla="*/ 134 h 32324"/>
                  <a:gd name="connsiteX4" fmla="*/ 85183 w 94167"/>
                  <a:gd name="connsiteY4" fmla="*/ 8017 h 32324"/>
                  <a:gd name="connsiteX5" fmla="*/ 94118 w 94167"/>
                  <a:gd name="connsiteY5" fmla="*/ 21155 h 32324"/>
                  <a:gd name="connsiteX6" fmla="*/ 94118 w 94167"/>
                  <a:gd name="connsiteY6" fmla="*/ 21155 h 32324"/>
                  <a:gd name="connsiteX7" fmla="*/ 82556 w 94167"/>
                  <a:gd name="connsiteY7" fmla="*/ 32191 h 32324"/>
                  <a:gd name="connsiteX8" fmla="*/ 8983 w 94167"/>
                  <a:gd name="connsiteY8" fmla="*/ 24308 h 32324"/>
                  <a:gd name="connsiteX9" fmla="*/ 8983 w 94167"/>
                  <a:gd name="connsiteY9" fmla="*/ 24308 h 3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167" h="32324">
                    <a:moveTo>
                      <a:pt x="8983" y="24308"/>
                    </a:moveTo>
                    <a:cubicBezTo>
                      <a:pt x="3203" y="23783"/>
                      <a:pt x="-475" y="17476"/>
                      <a:pt x="50" y="11170"/>
                    </a:cubicBezTo>
                    <a:lnTo>
                      <a:pt x="50" y="11170"/>
                    </a:lnTo>
                    <a:cubicBezTo>
                      <a:pt x="576" y="4338"/>
                      <a:pt x="5831" y="-917"/>
                      <a:pt x="11611" y="134"/>
                    </a:cubicBezTo>
                    <a:lnTo>
                      <a:pt x="85183" y="8017"/>
                    </a:lnTo>
                    <a:cubicBezTo>
                      <a:pt x="90964" y="8542"/>
                      <a:pt x="94643" y="14849"/>
                      <a:pt x="94118" y="21155"/>
                    </a:cubicBezTo>
                    <a:lnTo>
                      <a:pt x="94118" y="21155"/>
                    </a:lnTo>
                    <a:cubicBezTo>
                      <a:pt x="93592" y="27987"/>
                      <a:pt x="88337" y="33242"/>
                      <a:pt x="82556" y="32191"/>
                    </a:cubicBezTo>
                    <a:lnTo>
                      <a:pt x="8983" y="24308"/>
                    </a:lnTo>
                    <a:lnTo>
                      <a:pt x="8983" y="24308"/>
                    </a:lnTo>
                    <a:close/>
                  </a:path>
                </a:pathLst>
              </a:custGeom>
              <a:solidFill>
                <a:srgbClr val="FFFFFF"/>
              </a:solidFill>
              <a:ln w="5254" cap="flat">
                <a:noFill/>
                <a:prstDash val="solid"/>
                <a:miter/>
              </a:ln>
            </p:spPr>
            <p:txBody>
              <a:bodyPr rtlCol="0" anchor="ctr"/>
              <a:lstStyle/>
              <a:p>
                <a:endParaRPr lang="en-US" sz="1050"/>
              </a:p>
            </p:txBody>
          </p:sp>
          <p:sp>
            <p:nvSpPr>
              <p:cNvPr id="98" name="Freeform: Shape 96">
                <a:extLst>
                  <a:ext uri="{FF2B5EF4-FFF2-40B4-BE49-F238E27FC236}">
                    <a16:creationId xmlns:a16="http://schemas.microsoft.com/office/drawing/2014/main" id="{4D6F1594-F295-DAE1-EBE9-D67510E6CFDD}"/>
                  </a:ext>
                </a:extLst>
              </p:cNvPr>
              <p:cNvSpPr/>
              <p:nvPr/>
            </p:nvSpPr>
            <p:spPr>
              <a:xfrm>
                <a:off x="13936253" y="4190890"/>
                <a:ext cx="77125" cy="72215"/>
              </a:xfrm>
              <a:custGeom>
                <a:avLst/>
                <a:gdLst>
                  <a:gd name="connsiteX0" fmla="*/ 19382 w 77125"/>
                  <a:gd name="connsiteY0" fmla="*/ 70004 h 72215"/>
                  <a:gd name="connsiteX1" fmla="*/ 3616 w 77125"/>
                  <a:gd name="connsiteY1" fmla="*/ 67902 h 72215"/>
                  <a:gd name="connsiteX2" fmla="*/ 3616 w 77125"/>
                  <a:gd name="connsiteY2" fmla="*/ 67902 h 72215"/>
                  <a:gd name="connsiteX3" fmla="*/ 3090 w 77125"/>
                  <a:gd name="connsiteY3" fmla="*/ 51611 h 72215"/>
                  <a:gd name="connsiteX4" fmla="*/ 57744 w 77125"/>
                  <a:gd name="connsiteY4" fmla="*/ 2212 h 72215"/>
                  <a:gd name="connsiteX5" fmla="*/ 73509 w 77125"/>
                  <a:gd name="connsiteY5" fmla="*/ 4314 h 72215"/>
                  <a:gd name="connsiteX6" fmla="*/ 73509 w 77125"/>
                  <a:gd name="connsiteY6" fmla="*/ 4314 h 72215"/>
                  <a:gd name="connsiteX7" fmla="*/ 74035 w 77125"/>
                  <a:gd name="connsiteY7" fmla="*/ 20605 h 72215"/>
                  <a:gd name="connsiteX8" fmla="*/ 19382 w 77125"/>
                  <a:gd name="connsiteY8" fmla="*/ 70004 h 72215"/>
                  <a:gd name="connsiteX9" fmla="*/ 19382 w 77125"/>
                  <a:gd name="connsiteY9" fmla="*/ 70004 h 7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25" h="72215">
                    <a:moveTo>
                      <a:pt x="19382" y="70004"/>
                    </a:moveTo>
                    <a:cubicBezTo>
                      <a:pt x="15178" y="73682"/>
                      <a:pt x="7820" y="72631"/>
                      <a:pt x="3616" y="67902"/>
                    </a:cubicBezTo>
                    <a:lnTo>
                      <a:pt x="3616" y="67902"/>
                    </a:lnTo>
                    <a:cubicBezTo>
                      <a:pt x="-1114" y="62647"/>
                      <a:pt x="-1114" y="55815"/>
                      <a:pt x="3090" y="51611"/>
                    </a:cubicBezTo>
                    <a:lnTo>
                      <a:pt x="57744" y="2212"/>
                    </a:lnTo>
                    <a:cubicBezTo>
                      <a:pt x="61948" y="-1467"/>
                      <a:pt x="69306" y="-415"/>
                      <a:pt x="73509" y="4314"/>
                    </a:cubicBezTo>
                    <a:lnTo>
                      <a:pt x="73509" y="4314"/>
                    </a:lnTo>
                    <a:cubicBezTo>
                      <a:pt x="78240" y="9569"/>
                      <a:pt x="78240" y="16401"/>
                      <a:pt x="74035" y="20605"/>
                    </a:cubicBezTo>
                    <a:lnTo>
                      <a:pt x="19382" y="70004"/>
                    </a:lnTo>
                    <a:lnTo>
                      <a:pt x="19382" y="70004"/>
                    </a:lnTo>
                    <a:close/>
                  </a:path>
                </a:pathLst>
              </a:custGeom>
              <a:solidFill>
                <a:srgbClr val="FFFFFF"/>
              </a:solidFill>
              <a:ln w="5254" cap="flat">
                <a:noFill/>
                <a:prstDash val="solid"/>
                <a:miter/>
              </a:ln>
            </p:spPr>
            <p:txBody>
              <a:bodyPr rtlCol="0" anchor="ctr"/>
              <a:lstStyle/>
              <a:p>
                <a:endParaRPr lang="en-US" sz="1050"/>
              </a:p>
            </p:txBody>
          </p:sp>
          <p:sp>
            <p:nvSpPr>
              <p:cNvPr id="99" name="Freeform: Shape 97">
                <a:extLst>
                  <a:ext uri="{FF2B5EF4-FFF2-40B4-BE49-F238E27FC236}">
                    <a16:creationId xmlns:a16="http://schemas.microsoft.com/office/drawing/2014/main" id="{8E7B1B41-12B0-913A-A016-FB63F99717DA}"/>
                  </a:ext>
                </a:extLst>
              </p:cNvPr>
              <p:cNvSpPr/>
              <p:nvPr/>
            </p:nvSpPr>
            <p:spPr>
              <a:xfrm>
                <a:off x="13422760" y="4194678"/>
                <a:ext cx="525517" cy="733621"/>
              </a:xfrm>
              <a:custGeom>
                <a:avLst/>
                <a:gdLst>
                  <a:gd name="connsiteX0" fmla="*/ 346317 w 525517"/>
                  <a:gd name="connsiteY0" fmla="*/ 627467 h 733621"/>
                  <a:gd name="connsiteX1" fmla="*/ 336857 w 525517"/>
                  <a:gd name="connsiteY1" fmla="*/ 646912 h 733621"/>
                  <a:gd name="connsiteX2" fmla="*/ 325821 w 525517"/>
                  <a:gd name="connsiteY2" fmla="*/ 650590 h 733621"/>
                  <a:gd name="connsiteX3" fmla="*/ 199172 w 525517"/>
                  <a:gd name="connsiteY3" fmla="*/ 650590 h 733621"/>
                  <a:gd name="connsiteX4" fmla="*/ 188135 w 525517"/>
                  <a:gd name="connsiteY4" fmla="*/ 646912 h 733621"/>
                  <a:gd name="connsiteX5" fmla="*/ 178676 w 525517"/>
                  <a:gd name="connsiteY5" fmla="*/ 627467 h 733621"/>
                  <a:gd name="connsiteX6" fmla="*/ 178676 w 525517"/>
                  <a:gd name="connsiteY6" fmla="*/ 556523 h 733621"/>
                  <a:gd name="connsiteX7" fmla="*/ 345791 w 525517"/>
                  <a:gd name="connsiteY7" fmla="*/ 556523 h 733621"/>
                  <a:gd name="connsiteX8" fmla="*/ 345791 w 525517"/>
                  <a:gd name="connsiteY8" fmla="*/ 627467 h 733621"/>
                  <a:gd name="connsiteX9" fmla="*/ 346317 w 525517"/>
                  <a:gd name="connsiteY9" fmla="*/ 627467 h 733621"/>
                  <a:gd name="connsiteX10" fmla="*/ 164487 w 525517"/>
                  <a:gd name="connsiteY10" fmla="*/ 131379 h 733621"/>
                  <a:gd name="connsiteX11" fmla="*/ 98271 w 525517"/>
                  <a:gd name="connsiteY11" fmla="*/ 262759 h 733621"/>
                  <a:gd name="connsiteX12" fmla="*/ 156604 w 525517"/>
                  <a:gd name="connsiteY12" fmla="*/ 388357 h 733621"/>
                  <a:gd name="connsiteX13" fmla="*/ 158706 w 525517"/>
                  <a:gd name="connsiteY13" fmla="*/ 404648 h 733621"/>
                  <a:gd name="connsiteX14" fmla="*/ 158706 w 525517"/>
                  <a:gd name="connsiteY14" fmla="*/ 404648 h 733621"/>
                  <a:gd name="connsiteX15" fmla="*/ 140839 w 525517"/>
                  <a:gd name="connsiteY15" fmla="*/ 407276 h 733621"/>
                  <a:gd name="connsiteX16" fmla="*/ 73572 w 525517"/>
                  <a:gd name="connsiteY16" fmla="*/ 262759 h 733621"/>
                  <a:gd name="connsiteX17" fmla="*/ 149248 w 525517"/>
                  <a:gd name="connsiteY17" fmla="*/ 111935 h 733621"/>
                  <a:gd name="connsiteX18" fmla="*/ 166589 w 525517"/>
                  <a:gd name="connsiteY18" fmla="*/ 114563 h 733621"/>
                  <a:gd name="connsiteX19" fmla="*/ 166589 w 525517"/>
                  <a:gd name="connsiteY19" fmla="*/ 114563 h 733621"/>
                  <a:gd name="connsiteX20" fmla="*/ 164487 w 525517"/>
                  <a:gd name="connsiteY20" fmla="*/ 131379 h 733621"/>
                  <a:gd name="connsiteX21" fmla="*/ 164487 w 525517"/>
                  <a:gd name="connsiteY21" fmla="*/ 131379 h 733621"/>
                  <a:gd name="connsiteX22" fmla="*/ 525517 w 525517"/>
                  <a:gd name="connsiteY22" fmla="*/ 262759 h 733621"/>
                  <a:gd name="connsiteX23" fmla="*/ 262759 w 525517"/>
                  <a:gd name="connsiteY23" fmla="*/ 0 h 733621"/>
                  <a:gd name="connsiteX24" fmla="*/ 0 w 525517"/>
                  <a:gd name="connsiteY24" fmla="*/ 262759 h 733621"/>
                  <a:gd name="connsiteX25" fmla="*/ 154503 w 525517"/>
                  <a:gd name="connsiteY25" fmla="*/ 502394 h 733621"/>
                  <a:gd name="connsiteX26" fmla="*/ 154503 w 525517"/>
                  <a:gd name="connsiteY26" fmla="*/ 556523 h 733621"/>
                  <a:gd name="connsiteX27" fmla="*/ 154503 w 525517"/>
                  <a:gd name="connsiteY27" fmla="*/ 627467 h 733621"/>
                  <a:gd name="connsiteX28" fmla="*/ 192340 w 525517"/>
                  <a:gd name="connsiteY28" fmla="*/ 674239 h 733621"/>
                  <a:gd name="connsiteX29" fmla="*/ 198646 w 525517"/>
                  <a:gd name="connsiteY29" fmla="*/ 693157 h 733621"/>
                  <a:gd name="connsiteX30" fmla="*/ 244892 w 525517"/>
                  <a:gd name="connsiteY30" fmla="*/ 733622 h 733621"/>
                  <a:gd name="connsiteX31" fmla="*/ 280627 w 525517"/>
                  <a:gd name="connsiteY31" fmla="*/ 733622 h 733621"/>
                  <a:gd name="connsiteX32" fmla="*/ 326871 w 525517"/>
                  <a:gd name="connsiteY32" fmla="*/ 693157 h 733621"/>
                  <a:gd name="connsiteX33" fmla="*/ 333179 w 525517"/>
                  <a:gd name="connsiteY33" fmla="*/ 674239 h 733621"/>
                  <a:gd name="connsiteX34" fmla="*/ 371016 w 525517"/>
                  <a:gd name="connsiteY34" fmla="*/ 627467 h 733621"/>
                  <a:gd name="connsiteX35" fmla="*/ 371016 w 525517"/>
                  <a:gd name="connsiteY35" fmla="*/ 531298 h 733621"/>
                  <a:gd name="connsiteX36" fmla="*/ 371016 w 525517"/>
                  <a:gd name="connsiteY36" fmla="*/ 502394 h 733621"/>
                  <a:gd name="connsiteX37" fmla="*/ 525517 w 525517"/>
                  <a:gd name="connsiteY37" fmla="*/ 262759 h 733621"/>
                  <a:gd name="connsiteX38" fmla="*/ 525517 w 525517"/>
                  <a:gd name="connsiteY38" fmla="*/ 262759 h 73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517" h="733621">
                    <a:moveTo>
                      <a:pt x="346317" y="627467"/>
                    </a:moveTo>
                    <a:cubicBezTo>
                      <a:pt x="346317" y="635350"/>
                      <a:pt x="342637" y="642708"/>
                      <a:pt x="336857" y="646912"/>
                    </a:cubicBezTo>
                    <a:cubicBezTo>
                      <a:pt x="333703" y="649014"/>
                      <a:pt x="330025" y="650590"/>
                      <a:pt x="325821" y="650590"/>
                    </a:cubicBezTo>
                    <a:lnTo>
                      <a:pt x="199172" y="650590"/>
                    </a:lnTo>
                    <a:cubicBezTo>
                      <a:pt x="194967" y="650590"/>
                      <a:pt x="191289" y="649539"/>
                      <a:pt x="188135" y="646912"/>
                    </a:cubicBezTo>
                    <a:cubicBezTo>
                      <a:pt x="182354" y="642708"/>
                      <a:pt x="178676" y="635876"/>
                      <a:pt x="178676" y="627467"/>
                    </a:cubicBezTo>
                    <a:lnTo>
                      <a:pt x="178676" y="556523"/>
                    </a:lnTo>
                    <a:lnTo>
                      <a:pt x="345791" y="556523"/>
                    </a:lnTo>
                    <a:lnTo>
                      <a:pt x="345791" y="627467"/>
                    </a:lnTo>
                    <a:lnTo>
                      <a:pt x="346317" y="627467"/>
                    </a:lnTo>
                    <a:close/>
                    <a:moveTo>
                      <a:pt x="164487" y="131379"/>
                    </a:moveTo>
                    <a:cubicBezTo>
                      <a:pt x="124547" y="161334"/>
                      <a:pt x="98271" y="209156"/>
                      <a:pt x="98271" y="262759"/>
                    </a:cubicBezTo>
                    <a:cubicBezTo>
                      <a:pt x="98271" y="313208"/>
                      <a:pt x="120869" y="358403"/>
                      <a:pt x="156604" y="388357"/>
                    </a:cubicBezTo>
                    <a:cubicBezTo>
                      <a:pt x="161334" y="392561"/>
                      <a:pt x="162386" y="399393"/>
                      <a:pt x="158706" y="404648"/>
                    </a:cubicBezTo>
                    <a:lnTo>
                      <a:pt x="158706" y="404648"/>
                    </a:lnTo>
                    <a:cubicBezTo>
                      <a:pt x="154503" y="410429"/>
                      <a:pt x="146094" y="411480"/>
                      <a:pt x="140839" y="407276"/>
                    </a:cubicBezTo>
                    <a:cubicBezTo>
                      <a:pt x="99848" y="372592"/>
                      <a:pt x="73572" y="321091"/>
                      <a:pt x="73572" y="262759"/>
                    </a:cubicBezTo>
                    <a:cubicBezTo>
                      <a:pt x="73572" y="200748"/>
                      <a:pt x="103527" y="146094"/>
                      <a:pt x="149248" y="111935"/>
                    </a:cubicBezTo>
                    <a:cubicBezTo>
                      <a:pt x="155028" y="107731"/>
                      <a:pt x="162910" y="108782"/>
                      <a:pt x="166589" y="114563"/>
                    </a:cubicBezTo>
                    <a:lnTo>
                      <a:pt x="166589" y="114563"/>
                    </a:lnTo>
                    <a:cubicBezTo>
                      <a:pt x="170793" y="120343"/>
                      <a:pt x="169742" y="127701"/>
                      <a:pt x="164487" y="131379"/>
                    </a:cubicBezTo>
                    <a:lnTo>
                      <a:pt x="164487" y="131379"/>
                    </a:lnTo>
                    <a:close/>
                    <a:moveTo>
                      <a:pt x="525517" y="262759"/>
                    </a:moveTo>
                    <a:cubicBezTo>
                      <a:pt x="525517" y="117716"/>
                      <a:pt x="407802" y="0"/>
                      <a:pt x="262759" y="0"/>
                    </a:cubicBezTo>
                    <a:cubicBezTo>
                      <a:pt x="117717" y="0"/>
                      <a:pt x="0" y="117716"/>
                      <a:pt x="0" y="262759"/>
                    </a:cubicBezTo>
                    <a:cubicBezTo>
                      <a:pt x="0" y="369439"/>
                      <a:pt x="63588" y="460879"/>
                      <a:pt x="154503" y="502394"/>
                    </a:cubicBezTo>
                    <a:lnTo>
                      <a:pt x="154503" y="556523"/>
                    </a:lnTo>
                    <a:lnTo>
                      <a:pt x="154503" y="627467"/>
                    </a:lnTo>
                    <a:cubicBezTo>
                      <a:pt x="154503" y="651116"/>
                      <a:pt x="170793" y="671086"/>
                      <a:pt x="192340" y="674239"/>
                    </a:cubicBezTo>
                    <a:cubicBezTo>
                      <a:pt x="193917" y="680545"/>
                      <a:pt x="196018" y="686851"/>
                      <a:pt x="198646" y="693157"/>
                    </a:cubicBezTo>
                    <a:cubicBezTo>
                      <a:pt x="210207" y="718382"/>
                      <a:pt x="229651" y="733622"/>
                      <a:pt x="244892" y="733622"/>
                    </a:cubicBezTo>
                    <a:lnTo>
                      <a:pt x="280627" y="733622"/>
                    </a:lnTo>
                    <a:cubicBezTo>
                      <a:pt x="295866" y="733622"/>
                      <a:pt x="315310" y="718908"/>
                      <a:pt x="326871" y="693157"/>
                    </a:cubicBezTo>
                    <a:cubicBezTo>
                      <a:pt x="329499" y="687377"/>
                      <a:pt x="332127" y="680545"/>
                      <a:pt x="333179" y="674239"/>
                    </a:cubicBezTo>
                    <a:cubicBezTo>
                      <a:pt x="354724" y="670560"/>
                      <a:pt x="371016" y="651116"/>
                      <a:pt x="371016" y="627467"/>
                    </a:cubicBezTo>
                    <a:lnTo>
                      <a:pt x="371016" y="531298"/>
                    </a:lnTo>
                    <a:lnTo>
                      <a:pt x="371016" y="502394"/>
                    </a:lnTo>
                    <a:cubicBezTo>
                      <a:pt x="461930" y="460879"/>
                      <a:pt x="525517" y="369439"/>
                      <a:pt x="525517" y="262759"/>
                    </a:cubicBezTo>
                    <a:lnTo>
                      <a:pt x="525517" y="262759"/>
                    </a:lnTo>
                    <a:close/>
                  </a:path>
                </a:pathLst>
              </a:custGeom>
              <a:solidFill>
                <a:srgbClr val="FFFFFF"/>
              </a:solidFill>
              <a:ln w="5254" cap="flat">
                <a:noFill/>
                <a:prstDash val="solid"/>
                <a:miter/>
              </a:ln>
            </p:spPr>
            <p:txBody>
              <a:bodyPr rtlCol="0" anchor="ctr"/>
              <a:lstStyle/>
              <a:p>
                <a:endParaRPr lang="en-US" sz="1050"/>
              </a:p>
            </p:txBody>
          </p:sp>
        </p:grpSp>
        <p:grpSp>
          <p:nvGrpSpPr>
            <p:cNvPr id="84" name="Graphic 1">
              <a:extLst>
                <a:ext uri="{FF2B5EF4-FFF2-40B4-BE49-F238E27FC236}">
                  <a16:creationId xmlns:a16="http://schemas.microsoft.com/office/drawing/2014/main" id="{CAAF848F-30D9-3E4D-858E-40A42DE3794A}"/>
                </a:ext>
              </a:extLst>
            </p:cNvPr>
            <p:cNvGrpSpPr/>
            <p:nvPr/>
          </p:nvGrpSpPr>
          <p:grpSpPr>
            <a:xfrm>
              <a:off x="16308175" y="5707717"/>
              <a:ext cx="714114" cy="714114"/>
              <a:chOff x="16385627" y="4116902"/>
              <a:chExt cx="756744" cy="756744"/>
            </a:xfrm>
            <a:solidFill>
              <a:srgbClr val="FFFFFF"/>
            </a:solidFill>
          </p:grpSpPr>
          <p:sp>
            <p:nvSpPr>
              <p:cNvPr id="88" name="Freeform: Shape 108">
                <a:extLst>
                  <a:ext uri="{FF2B5EF4-FFF2-40B4-BE49-F238E27FC236}">
                    <a16:creationId xmlns:a16="http://schemas.microsoft.com/office/drawing/2014/main" id="{E6A744EF-C8DD-A7BD-C608-C8E15C75494E}"/>
                  </a:ext>
                </a:extLst>
              </p:cNvPr>
              <p:cNvSpPr/>
              <p:nvPr/>
            </p:nvSpPr>
            <p:spPr>
              <a:xfrm>
                <a:off x="16385627" y="4116902"/>
                <a:ext cx="756744" cy="756744"/>
              </a:xfrm>
              <a:custGeom>
                <a:avLst/>
                <a:gdLst>
                  <a:gd name="connsiteX0" fmla="*/ 378372 w 756744"/>
                  <a:gd name="connsiteY0" fmla="*/ 699989 h 756744"/>
                  <a:gd name="connsiteX1" fmla="*/ 56230 w 756744"/>
                  <a:gd name="connsiteY1" fmla="*/ 377847 h 756744"/>
                  <a:gd name="connsiteX2" fmla="*/ 378372 w 756744"/>
                  <a:gd name="connsiteY2" fmla="*/ 55705 h 756744"/>
                  <a:gd name="connsiteX3" fmla="*/ 700515 w 756744"/>
                  <a:gd name="connsiteY3" fmla="*/ 377847 h 756744"/>
                  <a:gd name="connsiteX4" fmla="*/ 378372 w 756744"/>
                  <a:gd name="connsiteY4" fmla="*/ 699989 h 756744"/>
                  <a:gd name="connsiteX5" fmla="*/ 378372 w 756744"/>
                  <a:gd name="connsiteY5" fmla="*/ 699989 h 756744"/>
                  <a:gd name="connsiteX6" fmla="*/ 378372 w 756744"/>
                  <a:gd name="connsiteY6" fmla="*/ 0 h 756744"/>
                  <a:gd name="connsiteX7" fmla="*/ 0 w 756744"/>
                  <a:gd name="connsiteY7" fmla="*/ 378372 h 756744"/>
                  <a:gd name="connsiteX8" fmla="*/ 378372 w 756744"/>
                  <a:gd name="connsiteY8" fmla="*/ 756745 h 756744"/>
                  <a:gd name="connsiteX9" fmla="*/ 756745 w 756744"/>
                  <a:gd name="connsiteY9" fmla="*/ 378372 h 756744"/>
                  <a:gd name="connsiteX10" fmla="*/ 378372 w 756744"/>
                  <a:gd name="connsiteY10" fmla="*/ 0 h 756744"/>
                  <a:gd name="connsiteX11" fmla="*/ 378372 w 756744"/>
                  <a:gd name="connsiteY11" fmla="*/ 0 h 75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744" h="756744">
                    <a:moveTo>
                      <a:pt x="378372" y="699989"/>
                    </a:moveTo>
                    <a:cubicBezTo>
                      <a:pt x="200747" y="699989"/>
                      <a:pt x="56230" y="555471"/>
                      <a:pt x="56230" y="377847"/>
                    </a:cubicBezTo>
                    <a:cubicBezTo>
                      <a:pt x="56230" y="200222"/>
                      <a:pt x="200747" y="55705"/>
                      <a:pt x="378372" y="55705"/>
                    </a:cubicBezTo>
                    <a:cubicBezTo>
                      <a:pt x="555998" y="55705"/>
                      <a:pt x="700515" y="200222"/>
                      <a:pt x="700515" y="377847"/>
                    </a:cubicBezTo>
                    <a:cubicBezTo>
                      <a:pt x="700515" y="555471"/>
                      <a:pt x="555998" y="699989"/>
                      <a:pt x="378372" y="699989"/>
                    </a:cubicBezTo>
                    <a:lnTo>
                      <a:pt x="378372" y="699989"/>
                    </a:lnTo>
                    <a:close/>
                    <a:moveTo>
                      <a:pt x="378372" y="0"/>
                    </a:moveTo>
                    <a:cubicBezTo>
                      <a:pt x="169742" y="0"/>
                      <a:pt x="0" y="169742"/>
                      <a:pt x="0" y="378372"/>
                    </a:cubicBezTo>
                    <a:cubicBezTo>
                      <a:pt x="0" y="587003"/>
                      <a:pt x="169742" y="756745"/>
                      <a:pt x="378372" y="756745"/>
                    </a:cubicBezTo>
                    <a:cubicBezTo>
                      <a:pt x="587003" y="756745"/>
                      <a:pt x="756745" y="587003"/>
                      <a:pt x="756745" y="378372"/>
                    </a:cubicBezTo>
                    <a:cubicBezTo>
                      <a:pt x="756745" y="169216"/>
                      <a:pt x="587003" y="0"/>
                      <a:pt x="378372" y="0"/>
                    </a:cubicBezTo>
                    <a:lnTo>
                      <a:pt x="378372" y="0"/>
                    </a:lnTo>
                    <a:close/>
                  </a:path>
                </a:pathLst>
              </a:custGeom>
              <a:solidFill>
                <a:srgbClr val="FFFFFF"/>
              </a:solidFill>
              <a:ln w="5254" cap="flat">
                <a:noFill/>
                <a:prstDash val="solid"/>
                <a:miter/>
              </a:ln>
            </p:spPr>
            <p:txBody>
              <a:bodyPr rtlCol="0" anchor="ctr"/>
              <a:lstStyle/>
              <a:p>
                <a:endParaRPr lang="en-US" sz="1050"/>
              </a:p>
            </p:txBody>
          </p:sp>
          <p:sp>
            <p:nvSpPr>
              <p:cNvPr id="89" name="Freeform: Shape 109">
                <a:extLst>
                  <a:ext uri="{FF2B5EF4-FFF2-40B4-BE49-F238E27FC236}">
                    <a16:creationId xmlns:a16="http://schemas.microsoft.com/office/drawing/2014/main" id="{DBE7796A-C6EC-795C-069B-4BBA7908F970}"/>
                  </a:ext>
                </a:extLst>
              </p:cNvPr>
              <p:cNvSpPr/>
              <p:nvPr/>
            </p:nvSpPr>
            <p:spPr>
              <a:xfrm>
                <a:off x="16745606" y="4191525"/>
                <a:ext cx="36786" cy="74098"/>
              </a:xfrm>
              <a:custGeom>
                <a:avLst/>
                <a:gdLst>
                  <a:gd name="connsiteX0" fmla="*/ 18393 w 36786"/>
                  <a:gd name="connsiteY0" fmla="*/ 74098 h 74098"/>
                  <a:gd name="connsiteX1" fmla="*/ 36786 w 36786"/>
                  <a:gd name="connsiteY1" fmla="*/ 55705 h 74098"/>
                  <a:gd name="connsiteX2" fmla="*/ 36786 w 36786"/>
                  <a:gd name="connsiteY2" fmla="*/ 18393 h 74098"/>
                  <a:gd name="connsiteX3" fmla="*/ 18393 w 36786"/>
                  <a:gd name="connsiteY3" fmla="*/ 0 h 74098"/>
                  <a:gd name="connsiteX4" fmla="*/ 0 w 36786"/>
                  <a:gd name="connsiteY4" fmla="*/ 18393 h 74098"/>
                  <a:gd name="connsiteX5" fmla="*/ 0 w 36786"/>
                  <a:gd name="connsiteY5" fmla="*/ 55705 h 74098"/>
                  <a:gd name="connsiteX6" fmla="*/ 18393 w 36786"/>
                  <a:gd name="connsiteY6" fmla="*/ 74098 h 74098"/>
                  <a:gd name="connsiteX7" fmla="*/ 18393 w 36786"/>
                  <a:gd name="connsiteY7" fmla="*/ 74098 h 7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86" h="74098">
                    <a:moveTo>
                      <a:pt x="18393" y="74098"/>
                    </a:moveTo>
                    <a:cubicBezTo>
                      <a:pt x="28903" y="74098"/>
                      <a:pt x="36786" y="65690"/>
                      <a:pt x="36786" y="55705"/>
                    </a:cubicBezTo>
                    <a:lnTo>
                      <a:pt x="36786" y="18393"/>
                    </a:lnTo>
                    <a:cubicBezTo>
                      <a:pt x="36786" y="7883"/>
                      <a:pt x="28377" y="0"/>
                      <a:pt x="18393" y="0"/>
                    </a:cubicBezTo>
                    <a:cubicBezTo>
                      <a:pt x="7883" y="0"/>
                      <a:pt x="0" y="8408"/>
                      <a:pt x="0" y="18393"/>
                    </a:cubicBezTo>
                    <a:lnTo>
                      <a:pt x="0" y="55705"/>
                    </a:lnTo>
                    <a:cubicBezTo>
                      <a:pt x="0" y="65690"/>
                      <a:pt x="8409" y="74098"/>
                      <a:pt x="18393" y="74098"/>
                    </a:cubicBezTo>
                    <a:lnTo>
                      <a:pt x="18393" y="74098"/>
                    </a:lnTo>
                    <a:close/>
                  </a:path>
                </a:pathLst>
              </a:custGeom>
              <a:solidFill>
                <a:srgbClr val="FFFFFF"/>
              </a:solidFill>
              <a:ln w="5254" cap="flat">
                <a:noFill/>
                <a:prstDash val="solid"/>
                <a:miter/>
              </a:ln>
            </p:spPr>
            <p:txBody>
              <a:bodyPr rtlCol="0" anchor="ctr"/>
              <a:lstStyle/>
              <a:p>
                <a:endParaRPr lang="en-US" sz="1050"/>
              </a:p>
            </p:txBody>
          </p:sp>
          <p:sp>
            <p:nvSpPr>
              <p:cNvPr id="90" name="Freeform: Shape 110">
                <a:extLst>
                  <a:ext uri="{FF2B5EF4-FFF2-40B4-BE49-F238E27FC236}">
                    <a16:creationId xmlns:a16="http://schemas.microsoft.com/office/drawing/2014/main" id="{2ECF48F8-03F3-764F-3681-6CE2A027235E}"/>
                  </a:ext>
                </a:extLst>
              </p:cNvPr>
              <p:cNvSpPr/>
              <p:nvPr/>
            </p:nvSpPr>
            <p:spPr>
              <a:xfrm>
                <a:off x="16745606" y="4720195"/>
                <a:ext cx="36809" cy="74097"/>
              </a:xfrm>
              <a:custGeom>
                <a:avLst/>
                <a:gdLst>
                  <a:gd name="connsiteX0" fmla="*/ 18393 w 36809"/>
                  <a:gd name="connsiteY0" fmla="*/ 0 h 74097"/>
                  <a:gd name="connsiteX1" fmla="*/ 0 w 36809"/>
                  <a:gd name="connsiteY1" fmla="*/ 18393 h 74097"/>
                  <a:gd name="connsiteX2" fmla="*/ 0 w 36809"/>
                  <a:gd name="connsiteY2" fmla="*/ 55705 h 74097"/>
                  <a:gd name="connsiteX3" fmla="*/ 18393 w 36809"/>
                  <a:gd name="connsiteY3" fmla="*/ 74098 h 74097"/>
                  <a:gd name="connsiteX4" fmla="*/ 36786 w 36809"/>
                  <a:gd name="connsiteY4" fmla="*/ 55705 h 74097"/>
                  <a:gd name="connsiteX5" fmla="*/ 36786 w 36809"/>
                  <a:gd name="connsiteY5" fmla="*/ 18393 h 74097"/>
                  <a:gd name="connsiteX6" fmla="*/ 18393 w 36809"/>
                  <a:gd name="connsiteY6" fmla="*/ 0 h 74097"/>
                  <a:gd name="connsiteX7" fmla="*/ 18393 w 36809"/>
                  <a:gd name="connsiteY7" fmla="*/ 0 h 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09" h="74097">
                    <a:moveTo>
                      <a:pt x="18393" y="0"/>
                    </a:moveTo>
                    <a:cubicBezTo>
                      <a:pt x="7883" y="0"/>
                      <a:pt x="0" y="8408"/>
                      <a:pt x="0" y="18393"/>
                    </a:cubicBezTo>
                    <a:lnTo>
                      <a:pt x="0" y="55705"/>
                    </a:lnTo>
                    <a:cubicBezTo>
                      <a:pt x="0" y="66215"/>
                      <a:pt x="8409" y="74098"/>
                      <a:pt x="18393" y="74098"/>
                    </a:cubicBezTo>
                    <a:cubicBezTo>
                      <a:pt x="28903" y="74098"/>
                      <a:pt x="36786" y="65690"/>
                      <a:pt x="36786" y="55705"/>
                    </a:cubicBezTo>
                    <a:lnTo>
                      <a:pt x="36786" y="18393"/>
                    </a:lnTo>
                    <a:cubicBezTo>
                      <a:pt x="37312" y="8408"/>
                      <a:pt x="28903" y="0"/>
                      <a:pt x="18393" y="0"/>
                    </a:cubicBezTo>
                    <a:lnTo>
                      <a:pt x="18393" y="0"/>
                    </a:lnTo>
                    <a:close/>
                  </a:path>
                </a:pathLst>
              </a:custGeom>
              <a:solidFill>
                <a:srgbClr val="FFFFFF"/>
              </a:solidFill>
              <a:ln w="5254" cap="flat">
                <a:noFill/>
                <a:prstDash val="solid"/>
                <a:miter/>
              </a:ln>
            </p:spPr>
            <p:txBody>
              <a:bodyPr rtlCol="0" anchor="ctr"/>
              <a:lstStyle/>
              <a:p>
                <a:endParaRPr lang="en-US" sz="1050"/>
              </a:p>
            </p:txBody>
          </p:sp>
          <p:sp>
            <p:nvSpPr>
              <p:cNvPr id="91" name="Freeform: Shape 111">
                <a:extLst>
                  <a:ext uri="{FF2B5EF4-FFF2-40B4-BE49-F238E27FC236}">
                    <a16:creationId xmlns:a16="http://schemas.microsoft.com/office/drawing/2014/main" id="{052AAC8C-D8F3-660E-C762-B97A10F6FEF2}"/>
                  </a:ext>
                </a:extLst>
              </p:cNvPr>
              <p:cNvSpPr/>
              <p:nvPr/>
            </p:nvSpPr>
            <p:spPr>
              <a:xfrm>
                <a:off x="16462353" y="4474253"/>
                <a:ext cx="74097" cy="36786"/>
              </a:xfrm>
              <a:custGeom>
                <a:avLst/>
                <a:gdLst>
                  <a:gd name="connsiteX0" fmla="*/ 55704 w 74097"/>
                  <a:gd name="connsiteY0" fmla="*/ 0 h 36786"/>
                  <a:gd name="connsiteX1" fmla="*/ 18393 w 74097"/>
                  <a:gd name="connsiteY1" fmla="*/ 0 h 36786"/>
                  <a:gd name="connsiteX2" fmla="*/ 0 w 74097"/>
                  <a:gd name="connsiteY2" fmla="*/ 18393 h 36786"/>
                  <a:gd name="connsiteX3" fmla="*/ 18393 w 74097"/>
                  <a:gd name="connsiteY3" fmla="*/ 36786 h 36786"/>
                  <a:gd name="connsiteX4" fmla="*/ 55704 w 74097"/>
                  <a:gd name="connsiteY4" fmla="*/ 36786 h 36786"/>
                  <a:gd name="connsiteX5" fmla="*/ 74097 w 74097"/>
                  <a:gd name="connsiteY5" fmla="*/ 18393 h 36786"/>
                  <a:gd name="connsiteX6" fmla="*/ 55704 w 74097"/>
                  <a:gd name="connsiteY6" fmla="*/ 0 h 36786"/>
                  <a:gd name="connsiteX7" fmla="*/ 55704 w 74097"/>
                  <a:gd name="connsiteY7" fmla="*/ 0 h 3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97" h="36786">
                    <a:moveTo>
                      <a:pt x="55704" y="0"/>
                    </a:moveTo>
                    <a:lnTo>
                      <a:pt x="18393" y="0"/>
                    </a:lnTo>
                    <a:cubicBezTo>
                      <a:pt x="7883" y="0"/>
                      <a:pt x="0" y="8408"/>
                      <a:pt x="0" y="18393"/>
                    </a:cubicBezTo>
                    <a:cubicBezTo>
                      <a:pt x="0" y="28378"/>
                      <a:pt x="8408" y="36786"/>
                      <a:pt x="18393" y="36786"/>
                    </a:cubicBezTo>
                    <a:lnTo>
                      <a:pt x="55704" y="36786"/>
                    </a:lnTo>
                    <a:cubicBezTo>
                      <a:pt x="66214" y="36786"/>
                      <a:pt x="74097" y="28378"/>
                      <a:pt x="74097" y="18393"/>
                    </a:cubicBezTo>
                    <a:cubicBezTo>
                      <a:pt x="74097" y="8408"/>
                      <a:pt x="66214" y="0"/>
                      <a:pt x="55704" y="0"/>
                    </a:cubicBezTo>
                    <a:lnTo>
                      <a:pt x="55704" y="0"/>
                    </a:lnTo>
                    <a:close/>
                  </a:path>
                </a:pathLst>
              </a:custGeom>
              <a:solidFill>
                <a:srgbClr val="FFFFFF"/>
              </a:solidFill>
              <a:ln w="5254" cap="flat">
                <a:noFill/>
                <a:prstDash val="solid"/>
                <a:miter/>
              </a:ln>
            </p:spPr>
            <p:txBody>
              <a:bodyPr rtlCol="0" anchor="ctr"/>
              <a:lstStyle/>
              <a:p>
                <a:endParaRPr lang="en-US" sz="1050"/>
              </a:p>
            </p:txBody>
          </p:sp>
          <p:sp>
            <p:nvSpPr>
              <p:cNvPr id="92" name="Freeform: Shape 112">
                <a:extLst>
                  <a:ext uri="{FF2B5EF4-FFF2-40B4-BE49-F238E27FC236}">
                    <a16:creationId xmlns:a16="http://schemas.microsoft.com/office/drawing/2014/main" id="{B7BFCCD2-66EC-AA13-59F7-90F03CF3DF73}"/>
                  </a:ext>
                </a:extLst>
              </p:cNvPr>
              <p:cNvSpPr/>
              <p:nvPr/>
            </p:nvSpPr>
            <p:spPr>
              <a:xfrm>
                <a:off x="16991548" y="4474253"/>
                <a:ext cx="74097" cy="36786"/>
              </a:xfrm>
              <a:custGeom>
                <a:avLst/>
                <a:gdLst>
                  <a:gd name="connsiteX0" fmla="*/ 55704 w 74097"/>
                  <a:gd name="connsiteY0" fmla="*/ 0 h 36786"/>
                  <a:gd name="connsiteX1" fmla="*/ 18393 w 74097"/>
                  <a:gd name="connsiteY1" fmla="*/ 0 h 36786"/>
                  <a:gd name="connsiteX2" fmla="*/ 0 w 74097"/>
                  <a:gd name="connsiteY2" fmla="*/ 18393 h 36786"/>
                  <a:gd name="connsiteX3" fmla="*/ 18393 w 74097"/>
                  <a:gd name="connsiteY3" fmla="*/ 36786 h 36786"/>
                  <a:gd name="connsiteX4" fmla="*/ 55704 w 74097"/>
                  <a:gd name="connsiteY4" fmla="*/ 36786 h 36786"/>
                  <a:gd name="connsiteX5" fmla="*/ 74097 w 74097"/>
                  <a:gd name="connsiteY5" fmla="*/ 18393 h 36786"/>
                  <a:gd name="connsiteX6" fmla="*/ 55704 w 74097"/>
                  <a:gd name="connsiteY6" fmla="*/ 0 h 36786"/>
                  <a:gd name="connsiteX7" fmla="*/ 55704 w 74097"/>
                  <a:gd name="connsiteY7" fmla="*/ 0 h 3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97" h="36786">
                    <a:moveTo>
                      <a:pt x="55704" y="0"/>
                    </a:moveTo>
                    <a:lnTo>
                      <a:pt x="18393" y="0"/>
                    </a:lnTo>
                    <a:cubicBezTo>
                      <a:pt x="7883" y="0"/>
                      <a:pt x="0" y="8408"/>
                      <a:pt x="0" y="18393"/>
                    </a:cubicBezTo>
                    <a:cubicBezTo>
                      <a:pt x="0" y="28378"/>
                      <a:pt x="8408" y="36786"/>
                      <a:pt x="18393" y="36786"/>
                    </a:cubicBezTo>
                    <a:lnTo>
                      <a:pt x="55704" y="36786"/>
                    </a:lnTo>
                    <a:cubicBezTo>
                      <a:pt x="66214" y="36786"/>
                      <a:pt x="74097" y="28378"/>
                      <a:pt x="74097" y="18393"/>
                    </a:cubicBezTo>
                    <a:cubicBezTo>
                      <a:pt x="74097" y="8408"/>
                      <a:pt x="66214" y="0"/>
                      <a:pt x="55704" y="0"/>
                    </a:cubicBezTo>
                    <a:lnTo>
                      <a:pt x="55704" y="0"/>
                    </a:lnTo>
                    <a:close/>
                  </a:path>
                </a:pathLst>
              </a:custGeom>
              <a:solidFill>
                <a:srgbClr val="FFFFFF"/>
              </a:solidFill>
              <a:ln w="5254" cap="flat">
                <a:noFill/>
                <a:prstDash val="solid"/>
                <a:miter/>
              </a:ln>
            </p:spPr>
            <p:txBody>
              <a:bodyPr rtlCol="0" anchor="ctr"/>
              <a:lstStyle/>
              <a:p>
                <a:endParaRPr lang="en-US" sz="1050"/>
              </a:p>
            </p:txBody>
          </p:sp>
          <p:sp>
            <p:nvSpPr>
              <p:cNvPr id="93" name="Freeform: Shape 113">
                <a:extLst>
                  <a:ext uri="{FF2B5EF4-FFF2-40B4-BE49-F238E27FC236}">
                    <a16:creationId xmlns:a16="http://schemas.microsoft.com/office/drawing/2014/main" id="{25A5AAC6-3101-FFEA-502F-4B62D92A6ED0}"/>
                  </a:ext>
                </a:extLst>
              </p:cNvPr>
              <p:cNvSpPr/>
              <p:nvPr/>
            </p:nvSpPr>
            <p:spPr>
              <a:xfrm>
                <a:off x="16562513" y="4316598"/>
                <a:ext cx="244397" cy="348104"/>
              </a:xfrm>
              <a:custGeom>
                <a:avLst/>
                <a:gdLst>
                  <a:gd name="connsiteX0" fmla="*/ 220405 w 244397"/>
                  <a:gd name="connsiteY0" fmla="*/ 137160 h 348104"/>
                  <a:gd name="connsiteX1" fmla="*/ 220405 w 244397"/>
                  <a:gd name="connsiteY1" fmla="*/ 18393 h 348104"/>
                  <a:gd name="connsiteX2" fmla="*/ 202012 w 244397"/>
                  <a:gd name="connsiteY2" fmla="*/ 0 h 348104"/>
                  <a:gd name="connsiteX3" fmla="*/ 183619 w 244397"/>
                  <a:gd name="connsiteY3" fmla="*/ 18393 h 348104"/>
                  <a:gd name="connsiteX4" fmla="*/ 183619 w 244397"/>
                  <a:gd name="connsiteY4" fmla="*/ 137685 h 348104"/>
                  <a:gd name="connsiteX5" fmla="*/ 163649 w 244397"/>
                  <a:gd name="connsiteY5" fmla="*/ 192865 h 348104"/>
                  <a:gd name="connsiteX6" fmla="*/ 7045 w 244397"/>
                  <a:gd name="connsiteY6" fmla="*/ 314785 h 348104"/>
                  <a:gd name="connsiteX7" fmla="*/ 3891 w 244397"/>
                  <a:gd name="connsiteY7" fmla="*/ 341061 h 348104"/>
                  <a:gd name="connsiteX8" fmla="*/ 30167 w 244397"/>
                  <a:gd name="connsiteY8" fmla="*/ 344214 h 348104"/>
                  <a:gd name="connsiteX9" fmla="*/ 193603 w 244397"/>
                  <a:gd name="connsiteY9" fmla="*/ 217039 h 348104"/>
                  <a:gd name="connsiteX10" fmla="*/ 220405 w 244397"/>
                  <a:gd name="connsiteY10" fmla="*/ 137160 h 348104"/>
                  <a:gd name="connsiteX11" fmla="*/ 220405 w 244397"/>
                  <a:gd name="connsiteY11" fmla="*/ 137160 h 34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397" h="348104">
                    <a:moveTo>
                      <a:pt x="220405" y="137160"/>
                    </a:moveTo>
                    <a:lnTo>
                      <a:pt x="220405" y="18393"/>
                    </a:lnTo>
                    <a:cubicBezTo>
                      <a:pt x="220405" y="7883"/>
                      <a:pt x="211996" y="0"/>
                      <a:pt x="202012" y="0"/>
                    </a:cubicBezTo>
                    <a:cubicBezTo>
                      <a:pt x="191502" y="0"/>
                      <a:pt x="183619" y="8408"/>
                      <a:pt x="183619" y="18393"/>
                    </a:cubicBezTo>
                    <a:lnTo>
                      <a:pt x="183619" y="137685"/>
                    </a:lnTo>
                    <a:cubicBezTo>
                      <a:pt x="163123" y="147670"/>
                      <a:pt x="154189" y="171844"/>
                      <a:pt x="163649" y="192865"/>
                    </a:cubicBezTo>
                    <a:lnTo>
                      <a:pt x="7045" y="314785"/>
                    </a:lnTo>
                    <a:cubicBezTo>
                      <a:pt x="-838" y="321091"/>
                      <a:pt x="-2415" y="332652"/>
                      <a:pt x="3891" y="341061"/>
                    </a:cubicBezTo>
                    <a:cubicBezTo>
                      <a:pt x="10198" y="348943"/>
                      <a:pt x="21759" y="350520"/>
                      <a:pt x="30167" y="344214"/>
                    </a:cubicBezTo>
                    <a:lnTo>
                      <a:pt x="193603" y="217039"/>
                    </a:lnTo>
                    <a:cubicBezTo>
                      <a:pt x="241426" y="228074"/>
                      <a:pt x="265599" y="159232"/>
                      <a:pt x="220405" y="137160"/>
                    </a:cubicBezTo>
                    <a:lnTo>
                      <a:pt x="220405" y="137160"/>
                    </a:lnTo>
                    <a:close/>
                  </a:path>
                </a:pathLst>
              </a:custGeom>
              <a:solidFill>
                <a:srgbClr val="FFFFFF"/>
              </a:solidFill>
              <a:ln w="5254" cap="flat">
                <a:noFill/>
                <a:prstDash val="solid"/>
                <a:miter/>
              </a:ln>
            </p:spPr>
            <p:txBody>
              <a:bodyPr rtlCol="0" anchor="ctr"/>
              <a:lstStyle/>
              <a:p>
                <a:endParaRPr lang="en-US" sz="1050"/>
              </a:p>
            </p:txBody>
          </p:sp>
        </p:grpSp>
        <p:grpSp>
          <p:nvGrpSpPr>
            <p:cNvPr id="85" name="Graphic 1">
              <a:extLst>
                <a:ext uri="{FF2B5EF4-FFF2-40B4-BE49-F238E27FC236}">
                  <a16:creationId xmlns:a16="http://schemas.microsoft.com/office/drawing/2014/main" id="{ADACF7C5-4D5B-E138-9906-AFBBF9125D8F}"/>
                </a:ext>
              </a:extLst>
            </p:cNvPr>
            <p:cNvGrpSpPr/>
            <p:nvPr/>
          </p:nvGrpSpPr>
          <p:grpSpPr>
            <a:xfrm>
              <a:off x="19244527" y="5694823"/>
              <a:ext cx="626968" cy="739406"/>
              <a:chOff x="19497270" y="4103238"/>
              <a:chExt cx="664396" cy="783546"/>
            </a:xfrm>
            <a:solidFill>
              <a:srgbClr val="FFFFFF"/>
            </a:solidFill>
          </p:grpSpPr>
          <p:sp>
            <p:nvSpPr>
              <p:cNvPr id="86" name="Freeform: Shape 124">
                <a:extLst>
                  <a:ext uri="{FF2B5EF4-FFF2-40B4-BE49-F238E27FC236}">
                    <a16:creationId xmlns:a16="http://schemas.microsoft.com/office/drawing/2014/main" id="{AE7748C8-9DBC-8E7E-A4E5-9260CC9C1BBA}"/>
                  </a:ext>
                </a:extLst>
              </p:cNvPr>
              <p:cNvSpPr/>
              <p:nvPr/>
            </p:nvSpPr>
            <p:spPr>
              <a:xfrm>
                <a:off x="19497270" y="4103238"/>
                <a:ext cx="664396" cy="783546"/>
              </a:xfrm>
              <a:custGeom>
                <a:avLst/>
                <a:gdLst>
                  <a:gd name="connsiteX0" fmla="*/ 233800 w 664396"/>
                  <a:gd name="connsiteY0" fmla="*/ 35210 h 783546"/>
                  <a:gd name="connsiteX1" fmla="*/ 218559 w 664396"/>
                  <a:gd name="connsiteY1" fmla="*/ 48873 h 783546"/>
                  <a:gd name="connsiteX2" fmla="*/ 228019 w 664396"/>
                  <a:gd name="connsiteY2" fmla="*/ 64639 h 783546"/>
                  <a:gd name="connsiteX3" fmla="*/ 241156 w 664396"/>
                  <a:gd name="connsiteY3" fmla="*/ 67792 h 783546"/>
                  <a:gd name="connsiteX4" fmla="*/ 241156 w 664396"/>
                  <a:gd name="connsiteY4" fmla="*/ 241213 h 783546"/>
                  <a:gd name="connsiteX5" fmla="*/ 195961 w 664396"/>
                  <a:gd name="connsiteY5" fmla="*/ 415684 h 783546"/>
                  <a:gd name="connsiteX6" fmla="*/ 38306 w 664396"/>
                  <a:gd name="connsiteY6" fmla="*/ 700514 h 783546"/>
                  <a:gd name="connsiteX7" fmla="*/ 38832 w 664396"/>
                  <a:gd name="connsiteY7" fmla="*/ 732571 h 783546"/>
                  <a:gd name="connsiteX8" fmla="*/ 66685 w 664396"/>
                  <a:gd name="connsiteY8" fmla="*/ 748337 h 783546"/>
                  <a:gd name="connsiteX9" fmla="*/ 596407 w 664396"/>
                  <a:gd name="connsiteY9" fmla="*/ 748337 h 783546"/>
                  <a:gd name="connsiteX10" fmla="*/ 624258 w 664396"/>
                  <a:gd name="connsiteY10" fmla="*/ 732571 h 783546"/>
                  <a:gd name="connsiteX11" fmla="*/ 624784 w 664396"/>
                  <a:gd name="connsiteY11" fmla="*/ 700514 h 783546"/>
                  <a:gd name="connsiteX12" fmla="*/ 468180 w 664396"/>
                  <a:gd name="connsiteY12" fmla="*/ 420414 h 783546"/>
                  <a:gd name="connsiteX13" fmla="*/ 422460 w 664396"/>
                  <a:gd name="connsiteY13" fmla="*/ 244891 h 783546"/>
                  <a:gd name="connsiteX14" fmla="*/ 422460 w 664396"/>
                  <a:gd name="connsiteY14" fmla="*/ 67792 h 783546"/>
                  <a:gd name="connsiteX15" fmla="*/ 437175 w 664396"/>
                  <a:gd name="connsiteY15" fmla="*/ 65164 h 783546"/>
                  <a:gd name="connsiteX16" fmla="*/ 448210 w 664396"/>
                  <a:gd name="connsiteY16" fmla="*/ 48873 h 783546"/>
                  <a:gd name="connsiteX17" fmla="*/ 433496 w 664396"/>
                  <a:gd name="connsiteY17" fmla="*/ 35210 h 783546"/>
                  <a:gd name="connsiteX18" fmla="*/ 233800 w 664396"/>
                  <a:gd name="connsiteY18" fmla="*/ 35210 h 783546"/>
                  <a:gd name="connsiteX19" fmla="*/ 233800 w 664396"/>
                  <a:gd name="connsiteY19" fmla="*/ 35210 h 783546"/>
                  <a:gd name="connsiteX20" fmla="*/ 597457 w 664396"/>
                  <a:gd name="connsiteY20" fmla="*/ 783546 h 783546"/>
                  <a:gd name="connsiteX21" fmla="*/ 67736 w 664396"/>
                  <a:gd name="connsiteY21" fmla="*/ 783546 h 783546"/>
                  <a:gd name="connsiteX22" fmla="*/ 9403 w 664396"/>
                  <a:gd name="connsiteY22" fmla="*/ 750439 h 783546"/>
                  <a:gd name="connsiteX23" fmla="*/ 8352 w 664396"/>
                  <a:gd name="connsiteY23" fmla="*/ 683172 h 783546"/>
                  <a:gd name="connsiteX24" fmla="*/ 166007 w 664396"/>
                  <a:gd name="connsiteY24" fmla="*/ 398342 h 783546"/>
                  <a:gd name="connsiteX25" fmla="*/ 206472 w 664396"/>
                  <a:gd name="connsiteY25" fmla="*/ 241213 h 783546"/>
                  <a:gd name="connsiteX26" fmla="*/ 206472 w 664396"/>
                  <a:gd name="connsiteY26" fmla="*/ 93542 h 783546"/>
                  <a:gd name="connsiteX27" fmla="*/ 183876 w 664396"/>
                  <a:gd name="connsiteY27" fmla="*/ 44669 h 783546"/>
                  <a:gd name="connsiteX28" fmla="*/ 233800 w 664396"/>
                  <a:gd name="connsiteY28" fmla="*/ 0 h 783546"/>
                  <a:gd name="connsiteX29" fmla="*/ 434021 w 664396"/>
                  <a:gd name="connsiteY29" fmla="*/ 0 h 783546"/>
                  <a:gd name="connsiteX30" fmla="*/ 483945 w 664396"/>
                  <a:gd name="connsiteY30" fmla="*/ 45720 h 783546"/>
                  <a:gd name="connsiteX31" fmla="*/ 458195 w 664396"/>
                  <a:gd name="connsiteY31" fmla="*/ 95119 h 783546"/>
                  <a:gd name="connsiteX32" fmla="*/ 458195 w 664396"/>
                  <a:gd name="connsiteY32" fmla="*/ 244891 h 783546"/>
                  <a:gd name="connsiteX33" fmla="*/ 499186 w 664396"/>
                  <a:gd name="connsiteY33" fmla="*/ 403072 h 783546"/>
                  <a:gd name="connsiteX34" fmla="*/ 655789 w 664396"/>
                  <a:gd name="connsiteY34" fmla="*/ 683172 h 783546"/>
                  <a:gd name="connsiteX35" fmla="*/ 655264 w 664396"/>
                  <a:gd name="connsiteY35" fmla="*/ 750439 h 783546"/>
                  <a:gd name="connsiteX36" fmla="*/ 597457 w 664396"/>
                  <a:gd name="connsiteY36" fmla="*/ 783546 h 783546"/>
                  <a:gd name="connsiteX37" fmla="*/ 597457 w 664396"/>
                  <a:gd name="connsiteY37" fmla="*/ 783546 h 78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64396" h="783546">
                    <a:moveTo>
                      <a:pt x="233800" y="35210"/>
                    </a:moveTo>
                    <a:cubicBezTo>
                      <a:pt x="221713" y="35210"/>
                      <a:pt x="219085" y="45720"/>
                      <a:pt x="218559" y="48873"/>
                    </a:cubicBezTo>
                    <a:cubicBezTo>
                      <a:pt x="218559" y="50975"/>
                      <a:pt x="217508" y="62011"/>
                      <a:pt x="228019" y="64639"/>
                    </a:cubicBezTo>
                    <a:lnTo>
                      <a:pt x="241156" y="67792"/>
                    </a:lnTo>
                    <a:lnTo>
                      <a:pt x="241156" y="241213"/>
                    </a:lnTo>
                    <a:cubicBezTo>
                      <a:pt x="241156" y="302172"/>
                      <a:pt x="225391" y="362082"/>
                      <a:pt x="195961" y="415684"/>
                    </a:cubicBezTo>
                    <a:lnTo>
                      <a:pt x="38306" y="700514"/>
                    </a:lnTo>
                    <a:cubicBezTo>
                      <a:pt x="32526" y="710499"/>
                      <a:pt x="33051" y="722586"/>
                      <a:pt x="38832" y="732571"/>
                    </a:cubicBezTo>
                    <a:cubicBezTo>
                      <a:pt x="44614" y="742556"/>
                      <a:pt x="55124" y="748337"/>
                      <a:pt x="66685" y="748337"/>
                    </a:cubicBezTo>
                    <a:lnTo>
                      <a:pt x="596407" y="748337"/>
                    </a:lnTo>
                    <a:cubicBezTo>
                      <a:pt x="607968" y="748337"/>
                      <a:pt x="618478" y="742556"/>
                      <a:pt x="624258" y="732571"/>
                    </a:cubicBezTo>
                    <a:cubicBezTo>
                      <a:pt x="630039" y="722586"/>
                      <a:pt x="630039" y="710499"/>
                      <a:pt x="624784" y="700514"/>
                    </a:cubicBezTo>
                    <a:lnTo>
                      <a:pt x="468180" y="420414"/>
                    </a:lnTo>
                    <a:cubicBezTo>
                      <a:pt x="438225" y="366811"/>
                      <a:pt x="422460" y="306377"/>
                      <a:pt x="422460" y="244891"/>
                    </a:cubicBezTo>
                    <a:lnTo>
                      <a:pt x="422460" y="67792"/>
                    </a:lnTo>
                    <a:lnTo>
                      <a:pt x="437175" y="65164"/>
                    </a:lnTo>
                    <a:cubicBezTo>
                      <a:pt x="449262" y="63062"/>
                      <a:pt x="448210" y="49924"/>
                      <a:pt x="448210" y="48873"/>
                    </a:cubicBezTo>
                    <a:cubicBezTo>
                      <a:pt x="447685" y="43618"/>
                      <a:pt x="445057" y="35210"/>
                      <a:pt x="433496" y="35210"/>
                    </a:cubicBezTo>
                    <a:lnTo>
                      <a:pt x="233800" y="35210"/>
                    </a:lnTo>
                    <a:lnTo>
                      <a:pt x="233800" y="35210"/>
                    </a:lnTo>
                    <a:close/>
                    <a:moveTo>
                      <a:pt x="597457" y="783546"/>
                    </a:moveTo>
                    <a:lnTo>
                      <a:pt x="67736" y="783546"/>
                    </a:lnTo>
                    <a:cubicBezTo>
                      <a:pt x="43561" y="783546"/>
                      <a:pt x="21490" y="770934"/>
                      <a:pt x="9403" y="750439"/>
                    </a:cubicBezTo>
                    <a:cubicBezTo>
                      <a:pt x="-2683" y="729418"/>
                      <a:pt x="-3209" y="704719"/>
                      <a:pt x="8352" y="683172"/>
                    </a:cubicBezTo>
                    <a:lnTo>
                      <a:pt x="166007" y="398342"/>
                    </a:lnTo>
                    <a:cubicBezTo>
                      <a:pt x="192809" y="350520"/>
                      <a:pt x="206472" y="295866"/>
                      <a:pt x="206472" y="241213"/>
                    </a:cubicBezTo>
                    <a:lnTo>
                      <a:pt x="206472" y="93542"/>
                    </a:lnTo>
                    <a:cubicBezTo>
                      <a:pt x="190182" y="83557"/>
                      <a:pt x="181248" y="65164"/>
                      <a:pt x="183876" y="44669"/>
                    </a:cubicBezTo>
                    <a:cubicBezTo>
                      <a:pt x="187028" y="18393"/>
                      <a:pt x="207524" y="0"/>
                      <a:pt x="233800" y="0"/>
                    </a:cubicBezTo>
                    <a:lnTo>
                      <a:pt x="434021" y="0"/>
                    </a:lnTo>
                    <a:cubicBezTo>
                      <a:pt x="461348" y="0"/>
                      <a:pt x="481844" y="18919"/>
                      <a:pt x="483945" y="45720"/>
                    </a:cubicBezTo>
                    <a:cubicBezTo>
                      <a:pt x="485522" y="64639"/>
                      <a:pt x="477113" y="85134"/>
                      <a:pt x="458195" y="95119"/>
                    </a:cubicBezTo>
                    <a:lnTo>
                      <a:pt x="458195" y="244891"/>
                    </a:lnTo>
                    <a:cubicBezTo>
                      <a:pt x="458195" y="300071"/>
                      <a:pt x="472384" y="354724"/>
                      <a:pt x="499186" y="403072"/>
                    </a:cubicBezTo>
                    <a:lnTo>
                      <a:pt x="655789" y="683172"/>
                    </a:lnTo>
                    <a:cubicBezTo>
                      <a:pt x="667352" y="704193"/>
                      <a:pt x="667352" y="729418"/>
                      <a:pt x="655264" y="750439"/>
                    </a:cubicBezTo>
                    <a:cubicBezTo>
                      <a:pt x="643177" y="770934"/>
                      <a:pt x="621630" y="783546"/>
                      <a:pt x="597457" y="783546"/>
                    </a:cubicBezTo>
                    <a:lnTo>
                      <a:pt x="597457" y="783546"/>
                    </a:lnTo>
                    <a:close/>
                  </a:path>
                </a:pathLst>
              </a:custGeom>
              <a:solidFill>
                <a:srgbClr val="FFFFFF"/>
              </a:solidFill>
              <a:ln w="5254" cap="flat">
                <a:noFill/>
                <a:prstDash val="solid"/>
                <a:miter/>
              </a:ln>
            </p:spPr>
            <p:txBody>
              <a:bodyPr rtlCol="0" anchor="ctr"/>
              <a:lstStyle/>
              <a:p>
                <a:endParaRPr lang="en-US" sz="1050"/>
              </a:p>
            </p:txBody>
          </p:sp>
          <p:sp>
            <p:nvSpPr>
              <p:cNvPr id="87" name="Freeform: Shape 125">
                <a:extLst>
                  <a:ext uri="{FF2B5EF4-FFF2-40B4-BE49-F238E27FC236}">
                    <a16:creationId xmlns:a16="http://schemas.microsoft.com/office/drawing/2014/main" id="{F0188851-57A5-A760-C841-DD610305797B}"/>
                  </a:ext>
                </a:extLst>
              </p:cNvPr>
              <p:cNvSpPr/>
              <p:nvPr/>
            </p:nvSpPr>
            <p:spPr>
              <a:xfrm>
                <a:off x="19584389" y="4548877"/>
                <a:ext cx="490067" cy="263284"/>
              </a:xfrm>
              <a:custGeom>
                <a:avLst/>
                <a:gdLst>
                  <a:gd name="connsiteX0" fmla="*/ 313794 w 490067"/>
                  <a:gd name="connsiteY0" fmla="*/ 229126 h 263284"/>
                  <a:gd name="connsiteX1" fmla="*/ 295401 w 490067"/>
                  <a:gd name="connsiteY1" fmla="*/ 210733 h 263284"/>
                  <a:gd name="connsiteX2" fmla="*/ 313794 w 490067"/>
                  <a:gd name="connsiteY2" fmla="*/ 192340 h 263284"/>
                  <a:gd name="connsiteX3" fmla="*/ 332187 w 490067"/>
                  <a:gd name="connsiteY3" fmla="*/ 210733 h 263284"/>
                  <a:gd name="connsiteX4" fmla="*/ 313794 w 490067"/>
                  <a:gd name="connsiteY4" fmla="*/ 229126 h 263284"/>
                  <a:gd name="connsiteX5" fmla="*/ 313794 w 490067"/>
                  <a:gd name="connsiteY5" fmla="*/ 229126 h 263284"/>
                  <a:gd name="connsiteX6" fmla="*/ 271228 w 490067"/>
                  <a:gd name="connsiteY6" fmla="*/ 65164 h 263284"/>
                  <a:gd name="connsiteX7" fmla="*/ 289621 w 490067"/>
                  <a:gd name="connsiteY7" fmla="*/ 46771 h 263284"/>
                  <a:gd name="connsiteX8" fmla="*/ 308014 w 490067"/>
                  <a:gd name="connsiteY8" fmla="*/ 65164 h 263284"/>
                  <a:gd name="connsiteX9" fmla="*/ 289621 w 490067"/>
                  <a:gd name="connsiteY9" fmla="*/ 83557 h 263284"/>
                  <a:gd name="connsiteX10" fmla="*/ 271228 w 490067"/>
                  <a:gd name="connsiteY10" fmla="*/ 65164 h 263284"/>
                  <a:gd name="connsiteX11" fmla="*/ 271228 w 490067"/>
                  <a:gd name="connsiteY11" fmla="*/ 65164 h 263284"/>
                  <a:gd name="connsiteX12" fmla="*/ 152461 w 490067"/>
                  <a:gd name="connsiteY12" fmla="*/ 162385 h 263284"/>
                  <a:gd name="connsiteX13" fmla="*/ 134068 w 490067"/>
                  <a:gd name="connsiteY13" fmla="*/ 143992 h 263284"/>
                  <a:gd name="connsiteX14" fmla="*/ 152461 w 490067"/>
                  <a:gd name="connsiteY14" fmla="*/ 125599 h 263284"/>
                  <a:gd name="connsiteX15" fmla="*/ 170854 w 490067"/>
                  <a:gd name="connsiteY15" fmla="*/ 143992 h 263284"/>
                  <a:gd name="connsiteX16" fmla="*/ 152461 w 490067"/>
                  <a:gd name="connsiteY16" fmla="*/ 162385 h 263284"/>
                  <a:gd name="connsiteX17" fmla="*/ 152461 w 490067"/>
                  <a:gd name="connsiteY17" fmla="*/ 162385 h 263284"/>
                  <a:gd name="connsiteX18" fmla="*/ 478281 w 490067"/>
                  <a:gd name="connsiteY18" fmla="*/ 210733 h 263284"/>
                  <a:gd name="connsiteX19" fmla="*/ 364244 w 490067"/>
                  <a:gd name="connsiteY19" fmla="*/ 0 h 263284"/>
                  <a:gd name="connsiteX20" fmla="*/ 124608 w 490067"/>
                  <a:gd name="connsiteY20" fmla="*/ 0 h 263284"/>
                  <a:gd name="connsiteX21" fmla="*/ 11622 w 490067"/>
                  <a:gd name="connsiteY21" fmla="*/ 210733 h 263284"/>
                  <a:gd name="connsiteX22" fmla="*/ 23709 w 490067"/>
                  <a:gd name="connsiteY22" fmla="*/ 263284 h 263284"/>
                  <a:gd name="connsiteX23" fmla="*/ 465670 w 490067"/>
                  <a:gd name="connsiteY23" fmla="*/ 263284 h 263284"/>
                  <a:gd name="connsiteX24" fmla="*/ 478281 w 490067"/>
                  <a:gd name="connsiteY24" fmla="*/ 210733 h 263284"/>
                  <a:gd name="connsiteX25" fmla="*/ 478281 w 490067"/>
                  <a:gd name="connsiteY25" fmla="*/ 210733 h 26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0067" h="263284">
                    <a:moveTo>
                      <a:pt x="313794" y="229126"/>
                    </a:moveTo>
                    <a:cubicBezTo>
                      <a:pt x="303810" y="229126"/>
                      <a:pt x="295401" y="220717"/>
                      <a:pt x="295401" y="210733"/>
                    </a:cubicBezTo>
                    <a:cubicBezTo>
                      <a:pt x="295401" y="200748"/>
                      <a:pt x="303810" y="192340"/>
                      <a:pt x="313794" y="192340"/>
                    </a:cubicBezTo>
                    <a:cubicBezTo>
                      <a:pt x="324305" y="192340"/>
                      <a:pt x="332187" y="200748"/>
                      <a:pt x="332187" y="210733"/>
                    </a:cubicBezTo>
                    <a:cubicBezTo>
                      <a:pt x="332187" y="220717"/>
                      <a:pt x="323780" y="229126"/>
                      <a:pt x="313794" y="229126"/>
                    </a:cubicBezTo>
                    <a:lnTo>
                      <a:pt x="313794" y="229126"/>
                    </a:lnTo>
                    <a:close/>
                    <a:moveTo>
                      <a:pt x="271228" y="65164"/>
                    </a:moveTo>
                    <a:cubicBezTo>
                      <a:pt x="271228" y="55179"/>
                      <a:pt x="279636" y="46771"/>
                      <a:pt x="289621" y="46771"/>
                    </a:cubicBezTo>
                    <a:cubicBezTo>
                      <a:pt x="299606" y="46771"/>
                      <a:pt x="308014" y="55179"/>
                      <a:pt x="308014" y="65164"/>
                    </a:cubicBezTo>
                    <a:cubicBezTo>
                      <a:pt x="308014" y="75149"/>
                      <a:pt x="299606" y="83557"/>
                      <a:pt x="289621" y="83557"/>
                    </a:cubicBezTo>
                    <a:cubicBezTo>
                      <a:pt x="279111" y="83557"/>
                      <a:pt x="271228" y="75149"/>
                      <a:pt x="271228" y="65164"/>
                    </a:cubicBezTo>
                    <a:lnTo>
                      <a:pt x="271228" y="65164"/>
                    </a:lnTo>
                    <a:close/>
                    <a:moveTo>
                      <a:pt x="152461" y="162385"/>
                    </a:moveTo>
                    <a:cubicBezTo>
                      <a:pt x="142476" y="162385"/>
                      <a:pt x="134068" y="153977"/>
                      <a:pt x="134068" y="143992"/>
                    </a:cubicBezTo>
                    <a:cubicBezTo>
                      <a:pt x="134068" y="134007"/>
                      <a:pt x="142476" y="125599"/>
                      <a:pt x="152461" y="125599"/>
                    </a:cubicBezTo>
                    <a:cubicBezTo>
                      <a:pt x="162446" y="125599"/>
                      <a:pt x="170854" y="134007"/>
                      <a:pt x="170854" y="143992"/>
                    </a:cubicBezTo>
                    <a:cubicBezTo>
                      <a:pt x="170854" y="153977"/>
                      <a:pt x="162971" y="162385"/>
                      <a:pt x="152461" y="162385"/>
                    </a:cubicBezTo>
                    <a:lnTo>
                      <a:pt x="152461" y="162385"/>
                    </a:lnTo>
                    <a:close/>
                    <a:moveTo>
                      <a:pt x="478281" y="210733"/>
                    </a:moveTo>
                    <a:cubicBezTo>
                      <a:pt x="478281" y="210733"/>
                      <a:pt x="366872" y="4204"/>
                      <a:pt x="364244" y="0"/>
                    </a:cubicBezTo>
                    <a:lnTo>
                      <a:pt x="124608" y="0"/>
                    </a:lnTo>
                    <a:cubicBezTo>
                      <a:pt x="123033" y="3153"/>
                      <a:pt x="11622" y="210733"/>
                      <a:pt x="11622" y="210733"/>
                    </a:cubicBezTo>
                    <a:cubicBezTo>
                      <a:pt x="-3618" y="234381"/>
                      <a:pt x="-7822" y="263284"/>
                      <a:pt x="23709" y="263284"/>
                    </a:cubicBezTo>
                    <a:lnTo>
                      <a:pt x="465670" y="263284"/>
                    </a:lnTo>
                    <a:cubicBezTo>
                      <a:pt x="497725" y="263284"/>
                      <a:pt x="494047" y="233855"/>
                      <a:pt x="478281" y="210733"/>
                    </a:cubicBezTo>
                    <a:lnTo>
                      <a:pt x="478281" y="210733"/>
                    </a:lnTo>
                    <a:close/>
                  </a:path>
                </a:pathLst>
              </a:custGeom>
              <a:solidFill>
                <a:srgbClr val="FFFFFF"/>
              </a:solidFill>
              <a:ln w="5254" cap="flat">
                <a:noFill/>
                <a:prstDash val="solid"/>
                <a:miter/>
              </a:ln>
            </p:spPr>
            <p:txBody>
              <a:bodyPr rtlCol="0" anchor="ctr"/>
              <a:lstStyle/>
              <a:p>
                <a:endParaRPr lang="en-US" sz="1050"/>
              </a:p>
            </p:txBody>
          </p:sp>
        </p:grpSp>
      </p:grpSp>
      <p:sp>
        <p:nvSpPr>
          <p:cNvPr id="66" name="Rectangle 65">
            <a:extLst>
              <a:ext uri="{FF2B5EF4-FFF2-40B4-BE49-F238E27FC236}">
                <a16:creationId xmlns:a16="http://schemas.microsoft.com/office/drawing/2014/main" id="{321BC08D-B99B-231D-4239-EE1CB94920A3}"/>
              </a:ext>
            </a:extLst>
          </p:cNvPr>
          <p:cNvSpPr/>
          <p:nvPr/>
        </p:nvSpPr>
        <p:spPr>
          <a:xfrm>
            <a:off x="1246549" y="2906150"/>
            <a:ext cx="1531528" cy="348056"/>
          </a:xfrm>
          <a:prstGeom prst="rect">
            <a:avLst/>
          </a:prstGeom>
        </p:spPr>
        <p:txBody>
          <a:bodyPr wrap="square">
            <a:spAutoFit/>
          </a:bodyPr>
          <a:lstStyle/>
          <a:p>
            <a:pPr algn="ctr"/>
            <a:r>
              <a:rPr lang="en-US" sz="1400" b="1" dirty="0">
                <a:solidFill>
                  <a:schemeClr val="bg1"/>
                </a:solidFill>
              </a:rPr>
              <a:t>TITLE HERE</a:t>
            </a:r>
            <a:endParaRPr lang="en-US" sz="1400" dirty="0">
              <a:solidFill>
                <a:schemeClr val="bg1"/>
              </a:solidFill>
            </a:endParaRPr>
          </a:p>
        </p:txBody>
      </p:sp>
      <p:sp>
        <p:nvSpPr>
          <p:cNvPr id="67" name="Rectangle 66">
            <a:extLst>
              <a:ext uri="{FF2B5EF4-FFF2-40B4-BE49-F238E27FC236}">
                <a16:creationId xmlns:a16="http://schemas.microsoft.com/office/drawing/2014/main" id="{8452FFB2-E1D0-C9AE-57A6-0882AADD71D5}"/>
              </a:ext>
            </a:extLst>
          </p:cNvPr>
          <p:cNvSpPr/>
          <p:nvPr/>
        </p:nvSpPr>
        <p:spPr>
          <a:xfrm>
            <a:off x="2947879" y="2906150"/>
            <a:ext cx="1531528" cy="348056"/>
          </a:xfrm>
          <a:prstGeom prst="rect">
            <a:avLst/>
          </a:prstGeom>
        </p:spPr>
        <p:txBody>
          <a:bodyPr wrap="square">
            <a:spAutoFit/>
          </a:bodyPr>
          <a:lstStyle/>
          <a:p>
            <a:pPr algn="ctr"/>
            <a:r>
              <a:rPr lang="en-US" sz="1400" b="1" dirty="0">
                <a:solidFill>
                  <a:schemeClr val="bg1"/>
                </a:solidFill>
              </a:rPr>
              <a:t>TITLE HERE</a:t>
            </a:r>
            <a:endParaRPr lang="en-US" sz="1400" dirty="0">
              <a:solidFill>
                <a:schemeClr val="bg1"/>
              </a:solidFill>
            </a:endParaRPr>
          </a:p>
        </p:txBody>
      </p:sp>
      <p:sp>
        <p:nvSpPr>
          <p:cNvPr id="68" name="Rectangle 67">
            <a:extLst>
              <a:ext uri="{FF2B5EF4-FFF2-40B4-BE49-F238E27FC236}">
                <a16:creationId xmlns:a16="http://schemas.microsoft.com/office/drawing/2014/main" id="{7A3D71AC-C91F-F9BD-59B5-A3BEF0B623BC}"/>
              </a:ext>
            </a:extLst>
          </p:cNvPr>
          <p:cNvSpPr/>
          <p:nvPr/>
        </p:nvSpPr>
        <p:spPr>
          <a:xfrm>
            <a:off x="4596300" y="2906150"/>
            <a:ext cx="1531528" cy="348056"/>
          </a:xfrm>
          <a:prstGeom prst="rect">
            <a:avLst/>
          </a:prstGeom>
        </p:spPr>
        <p:txBody>
          <a:bodyPr wrap="square">
            <a:spAutoFit/>
          </a:bodyPr>
          <a:lstStyle/>
          <a:p>
            <a:pPr algn="ctr"/>
            <a:r>
              <a:rPr lang="en-US" sz="1400" b="1" dirty="0">
                <a:solidFill>
                  <a:schemeClr val="bg1"/>
                </a:solidFill>
              </a:rPr>
              <a:t>TITLE HERE</a:t>
            </a:r>
            <a:endParaRPr lang="en-US" sz="1400" dirty="0">
              <a:solidFill>
                <a:schemeClr val="bg1"/>
              </a:solidFill>
            </a:endParaRPr>
          </a:p>
        </p:txBody>
      </p:sp>
      <p:sp>
        <p:nvSpPr>
          <p:cNvPr id="69" name="Rectangle 68">
            <a:extLst>
              <a:ext uri="{FF2B5EF4-FFF2-40B4-BE49-F238E27FC236}">
                <a16:creationId xmlns:a16="http://schemas.microsoft.com/office/drawing/2014/main" id="{5D451A3B-2F85-0C02-DC8B-3DDBE65982BE}"/>
              </a:ext>
            </a:extLst>
          </p:cNvPr>
          <p:cNvSpPr/>
          <p:nvPr/>
        </p:nvSpPr>
        <p:spPr>
          <a:xfrm>
            <a:off x="6302748" y="2906150"/>
            <a:ext cx="1531528" cy="348056"/>
          </a:xfrm>
          <a:prstGeom prst="rect">
            <a:avLst/>
          </a:prstGeom>
        </p:spPr>
        <p:txBody>
          <a:bodyPr wrap="square">
            <a:spAutoFit/>
          </a:bodyPr>
          <a:lstStyle/>
          <a:p>
            <a:pPr algn="ctr"/>
            <a:r>
              <a:rPr lang="en-US" sz="1400" b="1" dirty="0">
                <a:solidFill>
                  <a:schemeClr val="bg1"/>
                </a:solidFill>
              </a:rPr>
              <a:t>TITLE HERE</a:t>
            </a:r>
            <a:endParaRPr lang="en-US" sz="1400" dirty="0">
              <a:solidFill>
                <a:schemeClr val="bg1"/>
              </a:solidFill>
            </a:endParaRPr>
          </a:p>
        </p:txBody>
      </p:sp>
      <p:sp>
        <p:nvSpPr>
          <p:cNvPr id="70" name="Rectangle 69">
            <a:extLst>
              <a:ext uri="{FF2B5EF4-FFF2-40B4-BE49-F238E27FC236}">
                <a16:creationId xmlns:a16="http://schemas.microsoft.com/office/drawing/2014/main" id="{716E0676-088B-68B1-6DB3-89F3F29A1627}"/>
              </a:ext>
            </a:extLst>
          </p:cNvPr>
          <p:cNvSpPr/>
          <p:nvPr/>
        </p:nvSpPr>
        <p:spPr>
          <a:xfrm>
            <a:off x="7863305" y="2906150"/>
            <a:ext cx="1531528" cy="348056"/>
          </a:xfrm>
          <a:prstGeom prst="rect">
            <a:avLst/>
          </a:prstGeom>
        </p:spPr>
        <p:txBody>
          <a:bodyPr wrap="square">
            <a:spAutoFit/>
          </a:bodyPr>
          <a:lstStyle/>
          <a:p>
            <a:pPr algn="ctr"/>
            <a:r>
              <a:rPr lang="en-US" sz="1400" b="1" dirty="0">
                <a:solidFill>
                  <a:schemeClr val="bg1"/>
                </a:solidFill>
              </a:rPr>
              <a:t>TITLE HERE</a:t>
            </a:r>
            <a:endParaRPr lang="en-US" sz="1400" dirty="0">
              <a:solidFill>
                <a:schemeClr val="bg1"/>
              </a:solidFill>
            </a:endParaRPr>
          </a:p>
        </p:txBody>
      </p:sp>
      <p:sp>
        <p:nvSpPr>
          <p:cNvPr id="71" name="Rectangle 70">
            <a:extLst>
              <a:ext uri="{FF2B5EF4-FFF2-40B4-BE49-F238E27FC236}">
                <a16:creationId xmlns:a16="http://schemas.microsoft.com/office/drawing/2014/main" id="{C75A7629-B80C-F1AB-C105-DB0234626329}"/>
              </a:ext>
            </a:extLst>
          </p:cNvPr>
          <p:cNvSpPr/>
          <p:nvPr/>
        </p:nvSpPr>
        <p:spPr>
          <a:xfrm>
            <a:off x="9564431" y="2906150"/>
            <a:ext cx="1531528" cy="348056"/>
          </a:xfrm>
          <a:prstGeom prst="rect">
            <a:avLst/>
          </a:prstGeom>
        </p:spPr>
        <p:txBody>
          <a:bodyPr wrap="square">
            <a:spAutoFit/>
          </a:bodyPr>
          <a:lstStyle/>
          <a:p>
            <a:pPr algn="ctr"/>
            <a:r>
              <a:rPr lang="en-US" sz="1400" b="1" dirty="0">
                <a:solidFill>
                  <a:schemeClr val="bg1"/>
                </a:solidFill>
              </a:rPr>
              <a:t>TITLE HERE</a:t>
            </a:r>
            <a:endParaRPr lang="en-US" sz="1400" dirty="0">
              <a:solidFill>
                <a:schemeClr val="bg1"/>
              </a:solidFill>
            </a:endParaRPr>
          </a:p>
        </p:txBody>
      </p:sp>
      <p:sp>
        <p:nvSpPr>
          <p:cNvPr id="72" name="Rectangle 71">
            <a:extLst>
              <a:ext uri="{FF2B5EF4-FFF2-40B4-BE49-F238E27FC236}">
                <a16:creationId xmlns:a16="http://schemas.microsoft.com/office/drawing/2014/main" id="{74CE92D6-32EE-9F0F-5612-300366EF8A1C}"/>
              </a:ext>
            </a:extLst>
          </p:cNvPr>
          <p:cNvSpPr/>
          <p:nvPr/>
        </p:nvSpPr>
        <p:spPr>
          <a:xfrm>
            <a:off x="913300" y="4440792"/>
            <a:ext cx="1653660" cy="769441"/>
          </a:xfrm>
          <a:prstGeom prst="rect">
            <a:avLst/>
          </a:prstGeom>
        </p:spPr>
        <p:txBody>
          <a:bodyPr wrap="square">
            <a:spAutoFit/>
          </a:bodyPr>
          <a:lstStyle/>
          <a:p>
            <a:r>
              <a:rPr lang="en-US" sz="1100" b="1" dirty="0">
                <a:solidFill>
                  <a:srgbClr val="000000"/>
                </a:solidFill>
                <a:latin typeface="Century Gothic" panose="020B0502020202020204" pitchFamily="34" charset="0"/>
              </a:rPr>
              <a:t>Lorem Ipsum </a:t>
            </a:r>
            <a:r>
              <a:rPr lang="en-US" sz="1100" dirty="0">
                <a:solidFill>
                  <a:srgbClr val="000000"/>
                </a:solidFill>
                <a:latin typeface="Century Gothic" panose="020B0502020202020204" pitchFamily="34" charset="0"/>
              </a:rPr>
              <a:t>is simply dummy text of the printing and typesetting industry. </a:t>
            </a:r>
            <a:endParaRPr lang="en-US" sz="1100" dirty="0">
              <a:latin typeface="Century Gothic" panose="020B0502020202020204" pitchFamily="34" charset="0"/>
            </a:endParaRPr>
          </a:p>
        </p:txBody>
      </p:sp>
      <p:sp>
        <p:nvSpPr>
          <p:cNvPr id="73" name="Rectangle 72">
            <a:extLst>
              <a:ext uri="{FF2B5EF4-FFF2-40B4-BE49-F238E27FC236}">
                <a16:creationId xmlns:a16="http://schemas.microsoft.com/office/drawing/2014/main" id="{407864EB-3BFD-5199-B410-2D3C11376BC1}"/>
              </a:ext>
            </a:extLst>
          </p:cNvPr>
          <p:cNvSpPr/>
          <p:nvPr/>
        </p:nvSpPr>
        <p:spPr>
          <a:xfrm>
            <a:off x="2789952" y="5794345"/>
            <a:ext cx="1653660" cy="769441"/>
          </a:xfrm>
          <a:prstGeom prst="rect">
            <a:avLst/>
          </a:prstGeom>
        </p:spPr>
        <p:txBody>
          <a:bodyPr wrap="square">
            <a:spAutoFit/>
          </a:bodyPr>
          <a:lstStyle/>
          <a:p>
            <a:r>
              <a:rPr lang="en-US" sz="1100" b="1" dirty="0">
                <a:solidFill>
                  <a:srgbClr val="000000"/>
                </a:solidFill>
                <a:latin typeface="Century Gothic" panose="020B0502020202020204" pitchFamily="34" charset="0"/>
              </a:rPr>
              <a:t>Lorem Ipsum </a:t>
            </a:r>
            <a:r>
              <a:rPr lang="en-US" sz="1100" dirty="0">
                <a:solidFill>
                  <a:srgbClr val="000000"/>
                </a:solidFill>
                <a:latin typeface="Century Gothic" panose="020B0502020202020204" pitchFamily="34" charset="0"/>
              </a:rPr>
              <a:t>is simply dummy text of the printing and typesetting industry. </a:t>
            </a:r>
            <a:endParaRPr lang="en-US" sz="1100" dirty="0">
              <a:latin typeface="Century Gothic" panose="020B0502020202020204" pitchFamily="34" charset="0"/>
            </a:endParaRPr>
          </a:p>
        </p:txBody>
      </p:sp>
      <p:sp>
        <p:nvSpPr>
          <p:cNvPr id="74" name="Rectangle 73">
            <a:extLst>
              <a:ext uri="{FF2B5EF4-FFF2-40B4-BE49-F238E27FC236}">
                <a16:creationId xmlns:a16="http://schemas.microsoft.com/office/drawing/2014/main" id="{B369171B-BF6B-FEE6-3BAF-483503557C1F}"/>
              </a:ext>
            </a:extLst>
          </p:cNvPr>
          <p:cNvSpPr/>
          <p:nvPr/>
        </p:nvSpPr>
        <p:spPr>
          <a:xfrm>
            <a:off x="4596300" y="4440792"/>
            <a:ext cx="1653660" cy="769441"/>
          </a:xfrm>
          <a:prstGeom prst="rect">
            <a:avLst/>
          </a:prstGeom>
        </p:spPr>
        <p:txBody>
          <a:bodyPr wrap="square">
            <a:spAutoFit/>
          </a:bodyPr>
          <a:lstStyle/>
          <a:p>
            <a:r>
              <a:rPr lang="en-US" sz="1100" b="1" dirty="0">
                <a:solidFill>
                  <a:srgbClr val="000000"/>
                </a:solidFill>
                <a:latin typeface="Century Gothic" panose="020B0502020202020204" pitchFamily="34" charset="0"/>
              </a:rPr>
              <a:t>Lorem Ipsum </a:t>
            </a:r>
            <a:r>
              <a:rPr lang="en-US" sz="1100" dirty="0">
                <a:solidFill>
                  <a:srgbClr val="000000"/>
                </a:solidFill>
                <a:latin typeface="Century Gothic" panose="020B0502020202020204" pitchFamily="34" charset="0"/>
              </a:rPr>
              <a:t>is simply dummy text of the printing and typesetting industry. </a:t>
            </a:r>
            <a:endParaRPr lang="en-US" sz="1100" dirty="0">
              <a:latin typeface="Century Gothic" panose="020B0502020202020204" pitchFamily="34" charset="0"/>
            </a:endParaRPr>
          </a:p>
        </p:txBody>
      </p:sp>
      <p:sp>
        <p:nvSpPr>
          <p:cNvPr id="75" name="Rectangle 74">
            <a:extLst>
              <a:ext uri="{FF2B5EF4-FFF2-40B4-BE49-F238E27FC236}">
                <a16:creationId xmlns:a16="http://schemas.microsoft.com/office/drawing/2014/main" id="{13712735-88C9-40BF-F548-BAEB8CEAFFA5}"/>
              </a:ext>
            </a:extLst>
          </p:cNvPr>
          <p:cNvSpPr/>
          <p:nvPr/>
        </p:nvSpPr>
        <p:spPr>
          <a:xfrm>
            <a:off x="6231708" y="5794345"/>
            <a:ext cx="1653660" cy="769441"/>
          </a:xfrm>
          <a:prstGeom prst="rect">
            <a:avLst/>
          </a:prstGeom>
        </p:spPr>
        <p:txBody>
          <a:bodyPr wrap="square">
            <a:spAutoFit/>
          </a:bodyPr>
          <a:lstStyle/>
          <a:p>
            <a:r>
              <a:rPr lang="en-US" sz="1100" b="1" dirty="0">
                <a:solidFill>
                  <a:srgbClr val="000000"/>
                </a:solidFill>
                <a:latin typeface="Century Gothic" panose="020B0502020202020204" pitchFamily="34" charset="0"/>
              </a:rPr>
              <a:t>Lorem Ipsum </a:t>
            </a:r>
            <a:r>
              <a:rPr lang="en-US" sz="1100" dirty="0">
                <a:solidFill>
                  <a:srgbClr val="000000"/>
                </a:solidFill>
                <a:latin typeface="Century Gothic" panose="020B0502020202020204" pitchFamily="34" charset="0"/>
              </a:rPr>
              <a:t>is simply dummy text of the printing and typesetting industry. </a:t>
            </a:r>
            <a:endParaRPr lang="en-US" sz="1100" dirty="0">
              <a:latin typeface="Century Gothic" panose="020B0502020202020204" pitchFamily="34" charset="0"/>
            </a:endParaRPr>
          </a:p>
        </p:txBody>
      </p:sp>
      <p:sp>
        <p:nvSpPr>
          <p:cNvPr id="76" name="Rectangle 75">
            <a:extLst>
              <a:ext uri="{FF2B5EF4-FFF2-40B4-BE49-F238E27FC236}">
                <a16:creationId xmlns:a16="http://schemas.microsoft.com/office/drawing/2014/main" id="{A7E5E862-7170-E4FA-A714-711C26F6E620}"/>
              </a:ext>
            </a:extLst>
          </p:cNvPr>
          <p:cNvSpPr/>
          <p:nvPr/>
        </p:nvSpPr>
        <p:spPr>
          <a:xfrm>
            <a:off x="7844643" y="4440792"/>
            <a:ext cx="1653660" cy="769441"/>
          </a:xfrm>
          <a:prstGeom prst="rect">
            <a:avLst/>
          </a:prstGeom>
        </p:spPr>
        <p:txBody>
          <a:bodyPr wrap="square">
            <a:spAutoFit/>
          </a:bodyPr>
          <a:lstStyle/>
          <a:p>
            <a:r>
              <a:rPr lang="en-US" sz="1100" b="1" dirty="0">
                <a:solidFill>
                  <a:srgbClr val="000000"/>
                </a:solidFill>
                <a:latin typeface="Century Gothic" panose="020B0502020202020204" pitchFamily="34" charset="0"/>
              </a:rPr>
              <a:t>Lorem Ipsum </a:t>
            </a:r>
            <a:r>
              <a:rPr lang="en-US" sz="1100" dirty="0">
                <a:solidFill>
                  <a:srgbClr val="000000"/>
                </a:solidFill>
                <a:latin typeface="Century Gothic" panose="020B0502020202020204" pitchFamily="34" charset="0"/>
              </a:rPr>
              <a:t>is simply dummy text of the printing and typesetting industry. </a:t>
            </a:r>
            <a:endParaRPr lang="en-US" sz="1100" dirty="0">
              <a:latin typeface="Century Gothic" panose="020B0502020202020204" pitchFamily="34" charset="0"/>
            </a:endParaRPr>
          </a:p>
        </p:txBody>
      </p:sp>
      <p:sp>
        <p:nvSpPr>
          <p:cNvPr id="77" name="Rectangle 76">
            <a:extLst>
              <a:ext uri="{FF2B5EF4-FFF2-40B4-BE49-F238E27FC236}">
                <a16:creationId xmlns:a16="http://schemas.microsoft.com/office/drawing/2014/main" id="{BDA23B50-D503-AED7-854C-3D05DC372E31}"/>
              </a:ext>
            </a:extLst>
          </p:cNvPr>
          <p:cNvSpPr/>
          <p:nvPr/>
        </p:nvSpPr>
        <p:spPr>
          <a:xfrm>
            <a:off x="9587340" y="5794345"/>
            <a:ext cx="1653660" cy="769441"/>
          </a:xfrm>
          <a:prstGeom prst="rect">
            <a:avLst/>
          </a:prstGeom>
        </p:spPr>
        <p:txBody>
          <a:bodyPr wrap="square">
            <a:spAutoFit/>
          </a:bodyPr>
          <a:lstStyle/>
          <a:p>
            <a:r>
              <a:rPr lang="en-US" sz="1100" b="1" dirty="0">
                <a:solidFill>
                  <a:srgbClr val="000000"/>
                </a:solidFill>
                <a:latin typeface="Century Gothic" panose="020B0502020202020204" pitchFamily="34" charset="0"/>
              </a:rPr>
              <a:t>Lorem Ipsum </a:t>
            </a:r>
            <a:r>
              <a:rPr lang="en-US" sz="1100" dirty="0">
                <a:solidFill>
                  <a:srgbClr val="000000"/>
                </a:solidFill>
                <a:latin typeface="Century Gothic" panose="020B0502020202020204" pitchFamily="34" charset="0"/>
              </a:rPr>
              <a:t>is simply dummy text of the printing and typesetting industry. </a:t>
            </a:r>
            <a:endParaRPr lang="en-US" sz="1100" dirty="0">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248795D3-E729-28AA-5666-A4A6543ADD94}"/>
              </a:ext>
            </a:extLst>
          </p:cNvPr>
          <p:cNvCxnSpPr>
            <a:cxnSpLocks/>
          </p:cNvCxnSpPr>
          <p:nvPr/>
        </p:nvCxnSpPr>
        <p:spPr>
          <a:xfrm>
            <a:off x="817048" y="4365875"/>
            <a:ext cx="0" cy="919275"/>
          </a:xfrm>
          <a:prstGeom prst="line">
            <a:avLst/>
          </a:prstGeom>
          <a:ln w="50800">
            <a:solidFill>
              <a:srgbClr val="FF802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A0052EF-0317-274C-F846-4FB84C2A3562}"/>
              </a:ext>
            </a:extLst>
          </p:cNvPr>
          <p:cNvCxnSpPr>
            <a:cxnSpLocks/>
          </p:cNvCxnSpPr>
          <p:nvPr/>
        </p:nvCxnSpPr>
        <p:spPr>
          <a:xfrm>
            <a:off x="2706006" y="5719428"/>
            <a:ext cx="0" cy="919275"/>
          </a:xfrm>
          <a:prstGeom prst="line">
            <a:avLst/>
          </a:prstGeom>
          <a:ln w="50800">
            <a:solidFill>
              <a:srgbClr val="F2636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E17DE1-AEDA-11DD-3167-FA4C7B5A94E1}"/>
              </a:ext>
            </a:extLst>
          </p:cNvPr>
          <p:cNvCxnSpPr>
            <a:cxnSpLocks/>
          </p:cNvCxnSpPr>
          <p:nvPr/>
        </p:nvCxnSpPr>
        <p:spPr>
          <a:xfrm>
            <a:off x="4522774" y="4365875"/>
            <a:ext cx="0" cy="919275"/>
          </a:xfrm>
          <a:prstGeom prst="line">
            <a:avLst/>
          </a:prstGeom>
          <a:ln w="50800">
            <a:solidFill>
              <a:srgbClr val="995DB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37AE39-83B4-4D8B-6237-D8CECF033886}"/>
              </a:ext>
            </a:extLst>
          </p:cNvPr>
          <p:cNvCxnSpPr>
            <a:cxnSpLocks/>
          </p:cNvCxnSpPr>
          <p:nvPr/>
        </p:nvCxnSpPr>
        <p:spPr>
          <a:xfrm>
            <a:off x="6183133" y="5719428"/>
            <a:ext cx="0" cy="919275"/>
          </a:xfrm>
          <a:prstGeom prst="line">
            <a:avLst/>
          </a:prstGeom>
          <a:ln w="50800">
            <a:solidFill>
              <a:srgbClr val="A8436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E36902-E40A-3854-837D-458F98E99FE2}"/>
              </a:ext>
            </a:extLst>
          </p:cNvPr>
          <p:cNvCxnSpPr>
            <a:cxnSpLocks/>
          </p:cNvCxnSpPr>
          <p:nvPr/>
        </p:nvCxnSpPr>
        <p:spPr>
          <a:xfrm>
            <a:off x="7795365" y="4365875"/>
            <a:ext cx="0" cy="919275"/>
          </a:xfrm>
          <a:prstGeom prst="line">
            <a:avLst/>
          </a:prstGeom>
          <a:ln w="50800">
            <a:solidFill>
              <a:srgbClr val="00BAB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9D5F36-B191-3ED8-3D7A-C8318B8B95B6}"/>
              </a:ext>
            </a:extLst>
          </p:cNvPr>
          <p:cNvCxnSpPr>
            <a:cxnSpLocks/>
          </p:cNvCxnSpPr>
          <p:nvPr/>
        </p:nvCxnSpPr>
        <p:spPr>
          <a:xfrm>
            <a:off x="9539944" y="5719428"/>
            <a:ext cx="0" cy="919275"/>
          </a:xfrm>
          <a:prstGeom prst="line">
            <a:avLst/>
          </a:prstGeom>
          <a:ln w="50800">
            <a:solidFill>
              <a:srgbClr val="419CC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930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Hexagon 44">
            <a:extLst>
              <a:ext uri="{FF2B5EF4-FFF2-40B4-BE49-F238E27FC236}">
                <a16:creationId xmlns:a16="http://schemas.microsoft.com/office/drawing/2014/main" id="{E2339043-7C28-BFAA-1ED2-1820859403F8}"/>
              </a:ext>
            </a:extLst>
          </p:cNvPr>
          <p:cNvSpPr/>
          <p:nvPr/>
        </p:nvSpPr>
        <p:spPr>
          <a:xfrm>
            <a:off x="5630532" y="2218500"/>
            <a:ext cx="971745" cy="837711"/>
          </a:xfrm>
          <a:prstGeom prst="hexagon">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155E7E1D-BB2A-23D3-FFD7-56AE1DACD6F4}"/>
              </a:ext>
            </a:extLst>
          </p:cNvPr>
          <p:cNvSpPr/>
          <p:nvPr/>
        </p:nvSpPr>
        <p:spPr>
          <a:xfrm>
            <a:off x="3712288" y="4850187"/>
            <a:ext cx="971745" cy="837711"/>
          </a:xfrm>
          <a:prstGeom prst="hexagon">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DB5B745B-B882-A6BC-7BAD-3EBA520C431D}"/>
              </a:ext>
            </a:extLst>
          </p:cNvPr>
          <p:cNvSpPr/>
          <p:nvPr/>
        </p:nvSpPr>
        <p:spPr>
          <a:xfrm>
            <a:off x="1816581" y="2218500"/>
            <a:ext cx="971745" cy="837711"/>
          </a:xfrm>
          <a:prstGeom prst="hexagon">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a:extLst>
              <a:ext uri="{FF2B5EF4-FFF2-40B4-BE49-F238E27FC236}">
                <a16:creationId xmlns:a16="http://schemas.microsoft.com/office/drawing/2014/main" id="{89AC9159-9AE2-A0C3-77D3-64CE29543CB1}"/>
              </a:ext>
            </a:extLst>
          </p:cNvPr>
          <p:cNvSpPr/>
          <p:nvPr/>
        </p:nvSpPr>
        <p:spPr>
          <a:xfrm>
            <a:off x="7503703" y="4850187"/>
            <a:ext cx="971745" cy="837711"/>
          </a:xfrm>
          <a:prstGeom prst="hexagon">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691AD7CD-6AF9-D067-2B07-6FCA93DC80B3}"/>
              </a:ext>
            </a:extLst>
          </p:cNvPr>
          <p:cNvSpPr/>
          <p:nvPr/>
        </p:nvSpPr>
        <p:spPr>
          <a:xfrm>
            <a:off x="9399410" y="2218500"/>
            <a:ext cx="971745" cy="837711"/>
          </a:xfrm>
          <a:prstGeom prst="hexagon">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8" name="Graphic 1">
            <a:extLst>
              <a:ext uri="{FF2B5EF4-FFF2-40B4-BE49-F238E27FC236}">
                <a16:creationId xmlns:a16="http://schemas.microsoft.com/office/drawing/2014/main" id="{65AA7477-6E59-7BFB-09E0-8C476990F038}"/>
              </a:ext>
            </a:extLst>
          </p:cNvPr>
          <p:cNvGrpSpPr/>
          <p:nvPr/>
        </p:nvGrpSpPr>
        <p:grpSpPr>
          <a:xfrm>
            <a:off x="2071899" y="2398688"/>
            <a:ext cx="516142" cy="523400"/>
            <a:chOff x="6524478" y="5114925"/>
            <a:chExt cx="724193" cy="734377"/>
          </a:xfrm>
          <a:solidFill>
            <a:srgbClr val="FFFFFF"/>
          </a:solidFill>
        </p:grpSpPr>
        <p:sp>
          <p:nvSpPr>
            <p:cNvPr id="38" name="Freeform: Shape 38">
              <a:extLst>
                <a:ext uri="{FF2B5EF4-FFF2-40B4-BE49-F238E27FC236}">
                  <a16:creationId xmlns:a16="http://schemas.microsoft.com/office/drawing/2014/main" id="{B472E841-E1A7-BD34-402F-C0D67766EE45}"/>
                </a:ext>
              </a:extLst>
            </p:cNvPr>
            <p:cNvSpPr/>
            <p:nvPr/>
          </p:nvSpPr>
          <p:spPr>
            <a:xfrm>
              <a:off x="6865619" y="5114925"/>
              <a:ext cx="20955" cy="80009"/>
            </a:xfrm>
            <a:custGeom>
              <a:avLst/>
              <a:gdLst>
                <a:gd name="connsiteX0" fmla="*/ 20955 w 20955"/>
                <a:gd name="connsiteY0" fmla="*/ 71438 h 80009"/>
                <a:gd name="connsiteX1" fmla="*/ 10478 w 20955"/>
                <a:gd name="connsiteY1" fmla="*/ 80010 h 80009"/>
                <a:gd name="connsiteX2" fmla="*/ 10478 w 20955"/>
                <a:gd name="connsiteY2" fmla="*/ 80010 h 80009"/>
                <a:gd name="connsiteX3" fmla="*/ 0 w 20955"/>
                <a:gd name="connsiteY3" fmla="*/ 71438 h 80009"/>
                <a:gd name="connsiteX4" fmla="*/ 0 w 20955"/>
                <a:gd name="connsiteY4" fmla="*/ 8572 h 80009"/>
                <a:gd name="connsiteX5" fmla="*/ 10478 w 20955"/>
                <a:gd name="connsiteY5" fmla="*/ 0 h 80009"/>
                <a:gd name="connsiteX6" fmla="*/ 10478 w 20955"/>
                <a:gd name="connsiteY6" fmla="*/ 0 h 80009"/>
                <a:gd name="connsiteX7" fmla="*/ 20955 w 20955"/>
                <a:gd name="connsiteY7" fmla="*/ 8572 h 80009"/>
                <a:gd name="connsiteX8" fmla="*/ 20955 w 20955"/>
                <a:gd name="connsiteY8" fmla="*/ 71438 h 80009"/>
                <a:gd name="connsiteX9" fmla="*/ 20955 w 20955"/>
                <a:gd name="connsiteY9" fmla="*/ 7143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 h="80009">
                  <a:moveTo>
                    <a:pt x="20955" y="71438"/>
                  </a:moveTo>
                  <a:cubicBezTo>
                    <a:pt x="20955" y="76200"/>
                    <a:pt x="16193" y="80010"/>
                    <a:pt x="10478" y="80010"/>
                  </a:cubicBezTo>
                  <a:lnTo>
                    <a:pt x="10478" y="80010"/>
                  </a:lnTo>
                  <a:cubicBezTo>
                    <a:pt x="4763" y="80010"/>
                    <a:pt x="0" y="76200"/>
                    <a:pt x="0" y="71438"/>
                  </a:cubicBezTo>
                  <a:lnTo>
                    <a:pt x="0" y="8572"/>
                  </a:lnTo>
                  <a:cubicBezTo>
                    <a:pt x="0" y="3810"/>
                    <a:pt x="4763" y="0"/>
                    <a:pt x="10478" y="0"/>
                  </a:cubicBezTo>
                  <a:lnTo>
                    <a:pt x="10478" y="0"/>
                  </a:lnTo>
                  <a:cubicBezTo>
                    <a:pt x="16193" y="0"/>
                    <a:pt x="20955" y="3810"/>
                    <a:pt x="20955" y="8572"/>
                  </a:cubicBezTo>
                  <a:lnTo>
                    <a:pt x="20955" y="71438"/>
                  </a:lnTo>
                  <a:lnTo>
                    <a:pt x="20955" y="71438"/>
                  </a:lnTo>
                  <a:close/>
                </a:path>
              </a:pathLst>
            </a:custGeom>
            <a:solidFill>
              <a:srgbClr val="FFFFFF"/>
            </a:solidFill>
            <a:ln w="9525" cap="flat">
              <a:noFill/>
              <a:prstDash val="solid"/>
              <a:miter/>
            </a:ln>
          </p:spPr>
          <p:txBody>
            <a:bodyPr rtlCol="0" anchor="ctr"/>
            <a:lstStyle/>
            <a:p>
              <a:endParaRPr lang="en-US" sz="1100"/>
            </a:p>
          </p:txBody>
        </p:sp>
        <p:sp>
          <p:nvSpPr>
            <p:cNvPr id="39" name="Freeform: Shape 39">
              <a:extLst>
                <a:ext uri="{FF2B5EF4-FFF2-40B4-BE49-F238E27FC236}">
                  <a16:creationId xmlns:a16="http://schemas.microsoft.com/office/drawing/2014/main" id="{BF2AD960-CED1-BD77-9D51-D493EC2DCC04}"/>
                </a:ext>
              </a:extLst>
            </p:cNvPr>
            <p:cNvSpPr/>
            <p:nvPr/>
          </p:nvSpPr>
          <p:spPr>
            <a:xfrm>
              <a:off x="6604744" y="5238993"/>
              <a:ext cx="66133" cy="60472"/>
            </a:xfrm>
            <a:custGeom>
              <a:avLst/>
              <a:gdLst>
                <a:gd name="connsiteX0" fmla="*/ 63709 w 66133"/>
                <a:gd name="connsiteY0" fmla="*/ 43572 h 60472"/>
                <a:gd name="connsiteX1" fmla="*/ 62756 w 66133"/>
                <a:gd name="connsiteY1" fmla="*/ 56906 h 60472"/>
                <a:gd name="connsiteX2" fmla="*/ 62756 w 66133"/>
                <a:gd name="connsiteY2" fmla="*/ 56906 h 60472"/>
                <a:gd name="connsiteX3" fmla="*/ 49421 w 66133"/>
                <a:gd name="connsiteY3" fmla="*/ 58812 h 60472"/>
                <a:gd name="connsiteX4" fmla="*/ 2749 w 66133"/>
                <a:gd name="connsiteY4" fmla="*/ 16901 h 60472"/>
                <a:gd name="connsiteX5" fmla="*/ 3701 w 66133"/>
                <a:gd name="connsiteY5" fmla="*/ 3566 h 60472"/>
                <a:gd name="connsiteX6" fmla="*/ 3701 w 66133"/>
                <a:gd name="connsiteY6" fmla="*/ 3566 h 60472"/>
                <a:gd name="connsiteX7" fmla="*/ 17036 w 66133"/>
                <a:gd name="connsiteY7" fmla="*/ 1662 h 60472"/>
                <a:gd name="connsiteX8" fmla="*/ 63709 w 66133"/>
                <a:gd name="connsiteY8" fmla="*/ 43572 h 60472"/>
                <a:gd name="connsiteX9" fmla="*/ 63709 w 66133"/>
                <a:gd name="connsiteY9" fmla="*/ 43572 h 60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3" h="60472">
                  <a:moveTo>
                    <a:pt x="63709" y="43572"/>
                  </a:moveTo>
                  <a:cubicBezTo>
                    <a:pt x="67518" y="46429"/>
                    <a:pt x="66566" y="53097"/>
                    <a:pt x="62756" y="56906"/>
                  </a:cubicBezTo>
                  <a:lnTo>
                    <a:pt x="62756" y="56906"/>
                  </a:lnTo>
                  <a:cubicBezTo>
                    <a:pt x="58946" y="60716"/>
                    <a:pt x="53231" y="61669"/>
                    <a:pt x="49421" y="58812"/>
                  </a:cubicBezTo>
                  <a:lnTo>
                    <a:pt x="2749" y="16901"/>
                  </a:lnTo>
                  <a:cubicBezTo>
                    <a:pt x="-1062" y="14044"/>
                    <a:pt x="-1062" y="7376"/>
                    <a:pt x="3701" y="3566"/>
                  </a:cubicBezTo>
                  <a:lnTo>
                    <a:pt x="3701" y="3566"/>
                  </a:lnTo>
                  <a:cubicBezTo>
                    <a:pt x="7511" y="-244"/>
                    <a:pt x="13226" y="-1196"/>
                    <a:pt x="17036" y="1662"/>
                  </a:cubicBezTo>
                  <a:lnTo>
                    <a:pt x="63709" y="43572"/>
                  </a:lnTo>
                  <a:lnTo>
                    <a:pt x="63709" y="43572"/>
                  </a:lnTo>
                  <a:close/>
                </a:path>
              </a:pathLst>
            </a:custGeom>
            <a:solidFill>
              <a:srgbClr val="FFFFFF"/>
            </a:solidFill>
            <a:ln w="9525" cap="flat">
              <a:noFill/>
              <a:prstDash val="solid"/>
              <a:miter/>
            </a:ln>
          </p:spPr>
          <p:txBody>
            <a:bodyPr rtlCol="0" anchor="ctr"/>
            <a:lstStyle/>
            <a:p>
              <a:endParaRPr lang="en-US" sz="1100"/>
            </a:p>
          </p:txBody>
        </p:sp>
        <p:sp>
          <p:nvSpPr>
            <p:cNvPr id="40" name="Freeform: Shape 40">
              <a:extLst>
                <a:ext uri="{FF2B5EF4-FFF2-40B4-BE49-F238E27FC236}">
                  <a16:creationId xmlns:a16="http://schemas.microsoft.com/office/drawing/2014/main" id="{034F44BB-1A7E-6111-D442-8DC43BC26B1D}"/>
                </a:ext>
              </a:extLst>
            </p:cNvPr>
            <p:cNvSpPr/>
            <p:nvPr/>
          </p:nvSpPr>
          <p:spPr>
            <a:xfrm>
              <a:off x="6524478" y="5508185"/>
              <a:ext cx="79351" cy="27866"/>
            </a:xfrm>
            <a:custGeom>
              <a:avLst/>
              <a:gdLst>
                <a:gd name="connsiteX0" fmla="*/ 69679 w 79351"/>
                <a:gd name="connsiteY0" fmla="*/ 122 h 27866"/>
                <a:gd name="connsiteX1" fmla="*/ 79204 w 79351"/>
                <a:gd name="connsiteY1" fmla="*/ 9647 h 27866"/>
                <a:gd name="connsiteX2" fmla="*/ 79204 w 79351"/>
                <a:gd name="connsiteY2" fmla="*/ 9647 h 27866"/>
                <a:gd name="connsiteX3" fmla="*/ 71584 w 79351"/>
                <a:gd name="connsiteY3" fmla="*/ 21077 h 27866"/>
                <a:gd name="connsiteX4" fmla="*/ 9672 w 79351"/>
                <a:gd name="connsiteY4" fmla="*/ 27745 h 27866"/>
                <a:gd name="connsiteX5" fmla="*/ 147 w 79351"/>
                <a:gd name="connsiteY5" fmla="*/ 18220 h 27866"/>
                <a:gd name="connsiteX6" fmla="*/ 147 w 79351"/>
                <a:gd name="connsiteY6" fmla="*/ 18220 h 27866"/>
                <a:gd name="connsiteX7" fmla="*/ 7767 w 79351"/>
                <a:gd name="connsiteY7" fmla="*/ 6790 h 27866"/>
                <a:gd name="connsiteX8" fmla="*/ 69679 w 79351"/>
                <a:gd name="connsiteY8" fmla="*/ 122 h 27866"/>
                <a:gd name="connsiteX9" fmla="*/ 69679 w 79351"/>
                <a:gd name="connsiteY9" fmla="*/ 122 h 2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351" h="27866">
                  <a:moveTo>
                    <a:pt x="69679" y="122"/>
                  </a:moveTo>
                  <a:cubicBezTo>
                    <a:pt x="74442" y="-830"/>
                    <a:pt x="79204" y="3932"/>
                    <a:pt x="79204" y="9647"/>
                  </a:cubicBezTo>
                  <a:lnTo>
                    <a:pt x="79204" y="9647"/>
                  </a:lnTo>
                  <a:cubicBezTo>
                    <a:pt x="80157" y="15362"/>
                    <a:pt x="76347" y="20124"/>
                    <a:pt x="71584" y="21077"/>
                  </a:cubicBezTo>
                  <a:lnTo>
                    <a:pt x="9672" y="27745"/>
                  </a:lnTo>
                  <a:cubicBezTo>
                    <a:pt x="4909" y="28697"/>
                    <a:pt x="147" y="23934"/>
                    <a:pt x="147" y="18220"/>
                  </a:cubicBezTo>
                  <a:lnTo>
                    <a:pt x="147" y="18220"/>
                  </a:lnTo>
                  <a:cubicBezTo>
                    <a:pt x="-806" y="12505"/>
                    <a:pt x="3004" y="7742"/>
                    <a:pt x="7767" y="6790"/>
                  </a:cubicBezTo>
                  <a:lnTo>
                    <a:pt x="69679" y="122"/>
                  </a:lnTo>
                  <a:lnTo>
                    <a:pt x="69679" y="122"/>
                  </a:lnTo>
                  <a:close/>
                </a:path>
              </a:pathLst>
            </a:custGeom>
            <a:solidFill>
              <a:srgbClr val="FFFFFF"/>
            </a:solidFill>
            <a:ln w="9525" cap="flat">
              <a:noFill/>
              <a:prstDash val="solid"/>
              <a:miter/>
            </a:ln>
          </p:spPr>
          <p:txBody>
            <a:bodyPr rtlCol="0" anchor="ctr"/>
            <a:lstStyle/>
            <a:p>
              <a:endParaRPr lang="en-US" sz="1100"/>
            </a:p>
          </p:txBody>
        </p:sp>
        <p:sp>
          <p:nvSpPr>
            <p:cNvPr id="41" name="Freeform: Shape 41">
              <a:extLst>
                <a:ext uri="{FF2B5EF4-FFF2-40B4-BE49-F238E27FC236}">
                  <a16:creationId xmlns:a16="http://schemas.microsoft.com/office/drawing/2014/main" id="{915C83C6-1A49-06F1-BC56-081C83C3A116}"/>
                </a:ext>
              </a:extLst>
            </p:cNvPr>
            <p:cNvSpPr/>
            <p:nvPr/>
          </p:nvSpPr>
          <p:spPr>
            <a:xfrm>
              <a:off x="7169320" y="5490087"/>
              <a:ext cx="79351" cy="27866"/>
            </a:xfrm>
            <a:custGeom>
              <a:avLst/>
              <a:gdLst>
                <a:gd name="connsiteX0" fmla="*/ 7767 w 79351"/>
                <a:gd name="connsiteY0" fmla="*/ 21077 h 27866"/>
                <a:gd name="connsiteX1" fmla="*/ 147 w 79351"/>
                <a:gd name="connsiteY1" fmla="*/ 9647 h 27866"/>
                <a:gd name="connsiteX2" fmla="*/ 147 w 79351"/>
                <a:gd name="connsiteY2" fmla="*/ 9647 h 27866"/>
                <a:gd name="connsiteX3" fmla="*/ 9672 w 79351"/>
                <a:gd name="connsiteY3" fmla="*/ 122 h 27866"/>
                <a:gd name="connsiteX4" fmla="*/ 71584 w 79351"/>
                <a:gd name="connsiteY4" fmla="*/ 6790 h 27866"/>
                <a:gd name="connsiteX5" fmla="*/ 79204 w 79351"/>
                <a:gd name="connsiteY5" fmla="*/ 18219 h 27866"/>
                <a:gd name="connsiteX6" fmla="*/ 79204 w 79351"/>
                <a:gd name="connsiteY6" fmla="*/ 18219 h 27866"/>
                <a:gd name="connsiteX7" fmla="*/ 69679 w 79351"/>
                <a:gd name="connsiteY7" fmla="*/ 27744 h 27866"/>
                <a:gd name="connsiteX8" fmla="*/ 7767 w 79351"/>
                <a:gd name="connsiteY8" fmla="*/ 21077 h 27866"/>
                <a:gd name="connsiteX9" fmla="*/ 7767 w 79351"/>
                <a:gd name="connsiteY9" fmla="*/ 21077 h 2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351" h="27866">
                  <a:moveTo>
                    <a:pt x="7767" y="21077"/>
                  </a:moveTo>
                  <a:cubicBezTo>
                    <a:pt x="3004" y="20125"/>
                    <a:pt x="-806" y="15362"/>
                    <a:pt x="147" y="9647"/>
                  </a:cubicBezTo>
                  <a:lnTo>
                    <a:pt x="147" y="9647"/>
                  </a:lnTo>
                  <a:cubicBezTo>
                    <a:pt x="1099" y="3932"/>
                    <a:pt x="4909" y="-831"/>
                    <a:pt x="9672" y="122"/>
                  </a:cubicBezTo>
                  <a:lnTo>
                    <a:pt x="71584" y="6790"/>
                  </a:lnTo>
                  <a:cubicBezTo>
                    <a:pt x="76347" y="7742"/>
                    <a:pt x="80157" y="12505"/>
                    <a:pt x="79204" y="18219"/>
                  </a:cubicBezTo>
                  <a:lnTo>
                    <a:pt x="79204" y="18219"/>
                  </a:lnTo>
                  <a:cubicBezTo>
                    <a:pt x="78252" y="23934"/>
                    <a:pt x="74442" y="28697"/>
                    <a:pt x="69679" y="27744"/>
                  </a:cubicBezTo>
                  <a:lnTo>
                    <a:pt x="7767" y="21077"/>
                  </a:lnTo>
                  <a:lnTo>
                    <a:pt x="7767" y="21077"/>
                  </a:lnTo>
                  <a:close/>
                </a:path>
              </a:pathLst>
            </a:custGeom>
            <a:solidFill>
              <a:srgbClr val="FFFFFF"/>
            </a:solidFill>
            <a:ln w="9525" cap="flat">
              <a:noFill/>
              <a:prstDash val="solid"/>
              <a:miter/>
            </a:ln>
          </p:spPr>
          <p:txBody>
            <a:bodyPr rtlCol="0" anchor="ctr"/>
            <a:lstStyle/>
            <a:p>
              <a:endParaRPr lang="en-US" sz="1100"/>
            </a:p>
          </p:txBody>
        </p:sp>
        <p:sp>
          <p:nvSpPr>
            <p:cNvPr id="42" name="Freeform: Shape 42">
              <a:extLst>
                <a:ext uri="{FF2B5EF4-FFF2-40B4-BE49-F238E27FC236}">
                  <a16:creationId xmlns:a16="http://schemas.microsoft.com/office/drawing/2014/main" id="{4E3D5F79-818D-252F-79F4-3AB9627DE911}"/>
                </a:ext>
              </a:extLst>
            </p:cNvPr>
            <p:cNvSpPr/>
            <p:nvPr/>
          </p:nvSpPr>
          <p:spPr>
            <a:xfrm>
              <a:off x="7087420" y="5224706"/>
              <a:ext cx="65033" cy="60761"/>
            </a:xfrm>
            <a:custGeom>
              <a:avLst/>
              <a:gdLst>
                <a:gd name="connsiteX0" fmla="*/ 16324 w 65033"/>
                <a:gd name="connsiteY0" fmla="*/ 58812 h 60761"/>
                <a:gd name="connsiteX1" fmla="*/ 2989 w 65033"/>
                <a:gd name="connsiteY1" fmla="*/ 56906 h 60761"/>
                <a:gd name="connsiteX2" fmla="*/ 2989 w 65033"/>
                <a:gd name="connsiteY2" fmla="*/ 56906 h 60761"/>
                <a:gd name="connsiteX3" fmla="*/ 2037 w 65033"/>
                <a:gd name="connsiteY3" fmla="*/ 43572 h 60761"/>
                <a:gd name="connsiteX4" fmla="*/ 48710 w 65033"/>
                <a:gd name="connsiteY4" fmla="*/ 1662 h 60761"/>
                <a:gd name="connsiteX5" fmla="*/ 62044 w 65033"/>
                <a:gd name="connsiteY5" fmla="*/ 3566 h 60761"/>
                <a:gd name="connsiteX6" fmla="*/ 62044 w 65033"/>
                <a:gd name="connsiteY6" fmla="*/ 3566 h 60761"/>
                <a:gd name="connsiteX7" fmla="*/ 62997 w 65033"/>
                <a:gd name="connsiteY7" fmla="*/ 16901 h 60761"/>
                <a:gd name="connsiteX8" fmla="*/ 16324 w 65033"/>
                <a:gd name="connsiteY8" fmla="*/ 58812 h 60761"/>
                <a:gd name="connsiteX9" fmla="*/ 16324 w 65033"/>
                <a:gd name="connsiteY9" fmla="*/ 58812 h 6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33" h="60761">
                  <a:moveTo>
                    <a:pt x="16324" y="58812"/>
                  </a:moveTo>
                  <a:cubicBezTo>
                    <a:pt x="12514" y="61669"/>
                    <a:pt x="6799" y="61669"/>
                    <a:pt x="2989" y="56906"/>
                  </a:cubicBezTo>
                  <a:lnTo>
                    <a:pt x="2989" y="56906"/>
                  </a:lnTo>
                  <a:cubicBezTo>
                    <a:pt x="-821" y="52144"/>
                    <a:pt x="-821" y="46429"/>
                    <a:pt x="2037" y="43572"/>
                  </a:cubicBezTo>
                  <a:lnTo>
                    <a:pt x="48710" y="1662"/>
                  </a:lnTo>
                  <a:cubicBezTo>
                    <a:pt x="52519" y="-1196"/>
                    <a:pt x="58235" y="-244"/>
                    <a:pt x="62044" y="3566"/>
                  </a:cubicBezTo>
                  <a:lnTo>
                    <a:pt x="62044" y="3566"/>
                  </a:lnTo>
                  <a:cubicBezTo>
                    <a:pt x="65854" y="8329"/>
                    <a:pt x="65854" y="14044"/>
                    <a:pt x="62997" y="16901"/>
                  </a:cubicBezTo>
                  <a:lnTo>
                    <a:pt x="16324" y="58812"/>
                  </a:lnTo>
                  <a:lnTo>
                    <a:pt x="16324" y="58812"/>
                  </a:lnTo>
                  <a:close/>
                </a:path>
              </a:pathLst>
            </a:custGeom>
            <a:solidFill>
              <a:srgbClr val="FFFFFF"/>
            </a:solidFill>
            <a:ln w="9525" cap="flat">
              <a:noFill/>
              <a:prstDash val="solid"/>
              <a:miter/>
            </a:ln>
          </p:spPr>
          <p:txBody>
            <a:bodyPr rtlCol="0" anchor="ctr"/>
            <a:lstStyle/>
            <a:p>
              <a:endParaRPr lang="en-US" sz="1100"/>
            </a:p>
          </p:txBody>
        </p:sp>
        <p:sp>
          <p:nvSpPr>
            <p:cNvPr id="43" name="Freeform: Shape 43">
              <a:extLst>
                <a:ext uri="{FF2B5EF4-FFF2-40B4-BE49-F238E27FC236}">
                  <a16:creationId xmlns:a16="http://schemas.microsoft.com/office/drawing/2014/main" id="{BE205440-AD0B-00A5-BEF0-AE45EC49D563}"/>
                </a:ext>
              </a:extLst>
            </p:cNvPr>
            <p:cNvSpPr/>
            <p:nvPr/>
          </p:nvSpPr>
          <p:spPr>
            <a:xfrm>
              <a:off x="6652259" y="5227319"/>
              <a:ext cx="445770" cy="621982"/>
            </a:xfrm>
            <a:custGeom>
              <a:avLst/>
              <a:gdLst>
                <a:gd name="connsiteX0" fmla="*/ 293370 w 445770"/>
                <a:gd name="connsiteY0" fmla="*/ 532448 h 621982"/>
                <a:gd name="connsiteX1" fmla="*/ 285750 w 445770"/>
                <a:gd name="connsiteY1" fmla="*/ 548640 h 621982"/>
                <a:gd name="connsiteX2" fmla="*/ 276225 w 445770"/>
                <a:gd name="connsiteY2" fmla="*/ 551498 h 621982"/>
                <a:gd name="connsiteX3" fmla="*/ 169545 w 445770"/>
                <a:gd name="connsiteY3" fmla="*/ 551498 h 621982"/>
                <a:gd name="connsiteX4" fmla="*/ 160020 w 445770"/>
                <a:gd name="connsiteY4" fmla="*/ 548640 h 621982"/>
                <a:gd name="connsiteX5" fmla="*/ 152400 w 445770"/>
                <a:gd name="connsiteY5" fmla="*/ 532448 h 621982"/>
                <a:gd name="connsiteX6" fmla="*/ 152400 w 445770"/>
                <a:gd name="connsiteY6" fmla="*/ 472440 h 621982"/>
                <a:gd name="connsiteX7" fmla="*/ 294322 w 445770"/>
                <a:gd name="connsiteY7" fmla="*/ 472440 h 621982"/>
                <a:gd name="connsiteX8" fmla="*/ 294322 w 445770"/>
                <a:gd name="connsiteY8" fmla="*/ 532448 h 621982"/>
                <a:gd name="connsiteX9" fmla="*/ 293370 w 445770"/>
                <a:gd name="connsiteY9" fmla="*/ 532448 h 621982"/>
                <a:gd name="connsiteX10" fmla="*/ 140018 w 445770"/>
                <a:gd name="connsiteY10" fmla="*/ 111443 h 621982"/>
                <a:gd name="connsiteX11" fmla="*/ 83820 w 445770"/>
                <a:gd name="connsiteY11" fmla="*/ 222885 h 621982"/>
                <a:gd name="connsiteX12" fmla="*/ 133350 w 445770"/>
                <a:gd name="connsiteY12" fmla="*/ 329565 h 621982"/>
                <a:gd name="connsiteX13" fmla="*/ 135255 w 445770"/>
                <a:gd name="connsiteY13" fmla="*/ 342900 h 621982"/>
                <a:gd name="connsiteX14" fmla="*/ 135255 w 445770"/>
                <a:gd name="connsiteY14" fmla="*/ 342900 h 621982"/>
                <a:gd name="connsiteX15" fmla="*/ 120015 w 445770"/>
                <a:gd name="connsiteY15" fmla="*/ 344805 h 621982"/>
                <a:gd name="connsiteX16" fmla="*/ 62865 w 445770"/>
                <a:gd name="connsiteY16" fmla="*/ 222885 h 621982"/>
                <a:gd name="connsiteX17" fmla="*/ 126683 w 445770"/>
                <a:gd name="connsiteY17" fmla="*/ 95250 h 621982"/>
                <a:gd name="connsiteX18" fmla="*/ 141922 w 445770"/>
                <a:gd name="connsiteY18" fmla="*/ 97155 h 621982"/>
                <a:gd name="connsiteX19" fmla="*/ 141922 w 445770"/>
                <a:gd name="connsiteY19" fmla="*/ 97155 h 621982"/>
                <a:gd name="connsiteX20" fmla="*/ 140018 w 445770"/>
                <a:gd name="connsiteY20" fmla="*/ 111443 h 621982"/>
                <a:gd name="connsiteX21" fmla="*/ 140018 w 445770"/>
                <a:gd name="connsiteY21" fmla="*/ 111443 h 621982"/>
                <a:gd name="connsiteX22" fmla="*/ 445770 w 445770"/>
                <a:gd name="connsiteY22" fmla="*/ 222885 h 621982"/>
                <a:gd name="connsiteX23" fmla="*/ 222885 w 445770"/>
                <a:gd name="connsiteY23" fmla="*/ 0 h 621982"/>
                <a:gd name="connsiteX24" fmla="*/ 0 w 445770"/>
                <a:gd name="connsiteY24" fmla="*/ 222885 h 621982"/>
                <a:gd name="connsiteX25" fmla="*/ 131445 w 445770"/>
                <a:gd name="connsiteY25" fmla="*/ 425768 h 621982"/>
                <a:gd name="connsiteX26" fmla="*/ 131445 w 445770"/>
                <a:gd name="connsiteY26" fmla="*/ 471488 h 621982"/>
                <a:gd name="connsiteX27" fmla="*/ 131445 w 445770"/>
                <a:gd name="connsiteY27" fmla="*/ 531495 h 621982"/>
                <a:gd name="connsiteX28" fmla="*/ 162878 w 445770"/>
                <a:gd name="connsiteY28" fmla="*/ 571500 h 621982"/>
                <a:gd name="connsiteX29" fmla="*/ 168593 w 445770"/>
                <a:gd name="connsiteY29" fmla="*/ 587693 h 621982"/>
                <a:gd name="connsiteX30" fmla="*/ 207645 w 445770"/>
                <a:gd name="connsiteY30" fmla="*/ 621983 h 621982"/>
                <a:gd name="connsiteX31" fmla="*/ 238125 w 445770"/>
                <a:gd name="connsiteY31" fmla="*/ 621983 h 621982"/>
                <a:gd name="connsiteX32" fmla="*/ 277178 w 445770"/>
                <a:gd name="connsiteY32" fmla="*/ 587693 h 621982"/>
                <a:gd name="connsiteX33" fmla="*/ 282893 w 445770"/>
                <a:gd name="connsiteY33" fmla="*/ 571500 h 621982"/>
                <a:gd name="connsiteX34" fmla="*/ 315278 w 445770"/>
                <a:gd name="connsiteY34" fmla="*/ 531495 h 621982"/>
                <a:gd name="connsiteX35" fmla="*/ 315278 w 445770"/>
                <a:gd name="connsiteY35" fmla="*/ 449580 h 621982"/>
                <a:gd name="connsiteX36" fmla="*/ 315278 w 445770"/>
                <a:gd name="connsiteY36" fmla="*/ 424815 h 621982"/>
                <a:gd name="connsiteX37" fmla="*/ 445770 w 445770"/>
                <a:gd name="connsiteY37" fmla="*/ 222885 h 621982"/>
                <a:gd name="connsiteX38" fmla="*/ 445770 w 445770"/>
                <a:gd name="connsiteY38" fmla="*/ 222885 h 62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5770" h="621982">
                  <a:moveTo>
                    <a:pt x="293370" y="532448"/>
                  </a:moveTo>
                  <a:cubicBezTo>
                    <a:pt x="293370" y="539115"/>
                    <a:pt x="290513" y="545783"/>
                    <a:pt x="285750" y="548640"/>
                  </a:cubicBezTo>
                  <a:cubicBezTo>
                    <a:pt x="282893" y="550545"/>
                    <a:pt x="280035" y="551498"/>
                    <a:pt x="276225" y="551498"/>
                  </a:cubicBezTo>
                  <a:lnTo>
                    <a:pt x="169545" y="551498"/>
                  </a:lnTo>
                  <a:cubicBezTo>
                    <a:pt x="165735" y="551498"/>
                    <a:pt x="162878" y="550545"/>
                    <a:pt x="160020" y="548640"/>
                  </a:cubicBezTo>
                  <a:cubicBezTo>
                    <a:pt x="155258" y="544830"/>
                    <a:pt x="152400" y="539115"/>
                    <a:pt x="152400" y="532448"/>
                  </a:cubicBezTo>
                  <a:lnTo>
                    <a:pt x="152400" y="472440"/>
                  </a:lnTo>
                  <a:lnTo>
                    <a:pt x="294322" y="472440"/>
                  </a:lnTo>
                  <a:lnTo>
                    <a:pt x="294322" y="532448"/>
                  </a:lnTo>
                  <a:lnTo>
                    <a:pt x="293370" y="532448"/>
                  </a:lnTo>
                  <a:close/>
                  <a:moveTo>
                    <a:pt x="140018" y="111443"/>
                  </a:moveTo>
                  <a:cubicBezTo>
                    <a:pt x="105728" y="137160"/>
                    <a:pt x="83820" y="177165"/>
                    <a:pt x="83820" y="222885"/>
                  </a:cubicBezTo>
                  <a:cubicBezTo>
                    <a:pt x="83820" y="265748"/>
                    <a:pt x="102870" y="303848"/>
                    <a:pt x="133350" y="329565"/>
                  </a:cubicBezTo>
                  <a:cubicBezTo>
                    <a:pt x="137160" y="333375"/>
                    <a:pt x="138113" y="339090"/>
                    <a:pt x="135255" y="342900"/>
                  </a:cubicBezTo>
                  <a:lnTo>
                    <a:pt x="135255" y="342900"/>
                  </a:lnTo>
                  <a:cubicBezTo>
                    <a:pt x="131445" y="347663"/>
                    <a:pt x="124778" y="348615"/>
                    <a:pt x="120015" y="344805"/>
                  </a:cubicBezTo>
                  <a:cubicBezTo>
                    <a:pt x="84772" y="315278"/>
                    <a:pt x="62865" y="271463"/>
                    <a:pt x="62865" y="222885"/>
                  </a:cubicBezTo>
                  <a:cubicBezTo>
                    <a:pt x="62865" y="170498"/>
                    <a:pt x="88583" y="123825"/>
                    <a:pt x="126683" y="95250"/>
                  </a:cubicBezTo>
                  <a:cubicBezTo>
                    <a:pt x="131445" y="91440"/>
                    <a:pt x="138113" y="92393"/>
                    <a:pt x="141922" y="97155"/>
                  </a:cubicBezTo>
                  <a:lnTo>
                    <a:pt x="141922" y="97155"/>
                  </a:lnTo>
                  <a:cubicBezTo>
                    <a:pt x="145733" y="101918"/>
                    <a:pt x="143828" y="108585"/>
                    <a:pt x="140018" y="111443"/>
                  </a:cubicBezTo>
                  <a:lnTo>
                    <a:pt x="140018" y="111443"/>
                  </a:lnTo>
                  <a:close/>
                  <a:moveTo>
                    <a:pt x="445770" y="222885"/>
                  </a:moveTo>
                  <a:cubicBezTo>
                    <a:pt x="445770" y="100013"/>
                    <a:pt x="345758" y="0"/>
                    <a:pt x="222885" y="0"/>
                  </a:cubicBezTo>
                  <a:cubicBezTo>
                    <a:pt x="100013" y="0"/>
                    <a:pt x="0" y="100013"/>
                    <a:pt x="0" y="222885"/>
                  </a:cubicBezTo>
                  <a:cubicBezTo>
                    <a:pt x="0" y="313373"/>
                    <a:pt x="53340" y="390525"/>
                    <a:pt x="131445" y="425768"/>
                  </a:cubicBezTo>
                  <a:lnTo>
                    <a:pt x="131445" y="471488"/>
                  </a:lnTo>
                  <a:lnTo>
                    <a:pt x="131445" y="531495"/>
                  </a:lnTo>
                  <a:cubicBezTo>
                    <a:pt x="131445" y="551498"/>
                    <a:pt x="144780" y="568643"/>
                    <a:pt x="162878" y="571500"/>
                  </a:cubicBezTo>
                  <a:cubicBezTo>
                    <a:pt x="163830" y="577215"/>
                    <a:pt x="165735" y="581978"/>
                    <a:pt x="168593" y="587693"/>
                  </a:cubicBezTo>
                  <a:cubicBezTo>
                    <a:pt x="178118" y="609600"/>
                    <a:pt x="194310" y="621983"/>
                    <a:pt x="207645" y="621983"/>
                  </a:cubicBezTo>
                  <a:lnTo>
                    <a:pt x="238125" y="621983"/>
                  </a:lnTo>
                  <a:cubicBezTo>
                    <a:pt x="251460" y="621983"/>
                    <a:pt x="267653" y="609600"/>
                    <a:pt x="277178" y="587693"/>
                  </a:cubicBezTo>
                  <a:cubicBezTo>
                    <a:pt x="279083" y="582930"/>
                    <a:pt x="280988" y="577215"/>
                    <a:pt x="282893" y="571500"/>
                  </a:cubicBezTo>
                  <a:cubicBezTo>
                    <a:pt x="300990" y="568643"/>
                    <a:pt x="315278" y="551498"/>
                    <a:pt x="315278" y="531495"/>
                  </a:cubicBezTo>
                  <a:lnTo>
                    <a:pt x="315278" y="449580"/>
                  </a:lnTo>
                  <a:lnTo>
                    <a:pt x="315278" y="424815"/>
                  </a:lnTo>
                  <a:cubicBezTo>
                    <a:pt x="391478" y="391478"/>
                    <a:pt x="445770" y="313373"/>
                    <a:pt x="445770" y="222885"/>
                  </a:cubicBezTo>
                  <a:lnTo>
                    <a:pt x="445770" y="222885"/>
                  </a:lnTo>
                  <a:close/>
                </a:path>
              </a:pathLst>
            </a:custGeom>
            <a:solidFill>
              <a:srgbClr val="FFFFFF"/>
            </a:solidFill>
            <a:ln w="9525" cap="flat">
              <a:noFill/>
              <a:prstDash val="solid"/>
              <a:miter/>
            </a:ln>
          </p:spPr>
          <p:txBody>
            <a:bodyPr rtlCol="0" anchor="ctr"/>
            <a:lstStyle/>
            <a:p>
              <a:endParaRPr lang="en-US" sz="1100"/>
            </a:p>
          </p:txBody>
        </p:sp>
      </p:grpSp>
      <p:sp>
        <p:nvSpPr>
          <p:cNvPr id="9" name="Freeform: Shape 44">
            <a:extLst>
              <a:ext uri="{FF2B5EF4-FFF2-40B4-BE49-F238E27FC236}">
                <a16:creationId xmlns:a16="http://schemas.microsoft.com/office/drawing/2014/main" id="{29F53AE0-81DE-E7AE-B037-F297D7EF3CCD}"/>
              </a:ext>
            </a:extLst>
          </p:cNvPr>
          <p:cNvSpPr/>
          <p:nvPr/>
        </p:nvSpPr>
        <p:spPr>
          <a:xfrm>
            <a:off x="4025141" y="5059135"/>
            <a:ext cx="366584" cy="358437"/>
          </a:xfrm>
          <a:custGeom>
            <a:avLst/>
            <a:gdLst>
              <a:gd name="connsiteX0" fmla="*/ 504825 w 514350"/>
              <a:gd name="connsiteY0" fmla="*/ 151447 h 502919"/>
              <a:gd name="connsiteX1" fmla="*/ 257175 w 514350"/>
              <a:gd name="connsiteY1" fmla="*/ 209550 h 502919"/>
              <a:gd name="connsiteX2" fmla="*/ 9525 w 514350"/>
              <a:gd name="connsiteY2" fmla="*/ 151447 h 502919"/>
              <a:gd name="connsiteX3" fmla="*/ 26670 w 514350"/>
              <a:gd name="connsiteY3" fmla="*/ 131445 h 502919"/>
              <a:gd name="connsiteX4" fmla="*/ 257175 w 514350"/>
              <a:gd name="connsiteY4" fmla="*/ 167640 h 502919"/>
              <a:gd name="connsiteX5" fmla="*/ 487680 w 514350"/>
              <a:gd name="connsiteY5" fmla="*/ 131445 h 502919"/>
              <a:gd name="connsiteX6" fmla="*/ 504825 w 514350"/>
              <a:gd name="connsiteY6" fmla="*/ 151447 h 502919"/>
              <a:gd name="connsiteX7" fmla="*/ 504825 w 514350"/>
              <a:gd name="connsiteY7" fmla="*/ 151447 h 502919"/>
              <a:gd name="connsiteX8" fmla="*/ 504825 w 514350"/>
              <a:gd name="connsiteY8" fmla="*/ 235267 h 502919"/>
              <a:gd name="connsiteX9" fmla="*/ 257175 w 514350"/>
              <a:gd name="connsiteY9" fmla="*/ 293370 h 502919"/>
              <a:gd name="connsiteX10" fmla="*/ 9525 w 514350"/>
              <a:gd name="connsiteY10" fmla="*/ 235267 h 502919"/>
              <a:gd name="connsiteX11" fmla="*/ 26670 w 514350"/>
              <a:gd name="connsiteY11" fmla="*/ 215265 h 502919"/>
              <a:gd name="connsiteX12" fmla="*/ 257175 w 514350"/>
              <a:gd name="connsiteY12" fmla="*/ 251460 h 502919"/>
              <a:gd name="connsiteX13" fmla="*/ 487680 w 514350"/>
              <a:gd name="connsiteY13" fmla="*/ 215265 h 502919"/>
              <a:gd name="connsiteX14" fmla="*/ 504825 w 514350"/>
              <a:gd name="connsiteY14" fmla="*/ 235267 h 502919"/>
              <a:gd name="connsiteX15" fmla="*/ 504825 w 514350"/>
              <a:gd name="connsiteY15" fmla="*/ 235267 h 502919"/>
              <a:gd name="connsiteX16" fmla="*/ 504825 w 514350"/>
              <a:gd name="connsiteY16" fmla="*/ 319088 h 502919"/>
              <a:gd name="connsiteX17" fmla="*/ 257175 w 514350"/>
              <a:gd name="connsiteY17" fmla="*/ 377190 h 502919"/>
              <a:gd name="connsiteX18" fmla="*/ 9525 w 514350"/>
              <a:gd name="connsiteY18" fmla="*/ 319088 h 502919"/>
              <a:gd name="connsiteX19" fmla="*/ 26670 w 514350"/>
              <a:gd name="connsiteY19" fmla="*/ 299085 h 502919"/>
              <a:gd name="connsiteX20" fmla="*/ 257175 w 514350"/>
              <a:gd name="connsiteY20" fmla="*/ 335280 h 502919"/>
              <a:gd name="connsiteX21" fmla="*/ 487680 w 514350"/>
              <a:gd name="connsiteY21" fmla="*/ 299085 h 502919"/>
              <a:gd name="connsiteX22" fmla="*/ 504825 w 514350"/>
              <a:gd name="connsiteY22" fmla="*/ 319088 h 502919"/>
              <a:gd name="connsiteX23" fmla="*/ 504825 w 514350"/>
              <a:gd name="connsiteY23" fmla="*/ 319088 h 502919"/>
              <a:gd name="connsiteX24" fmla="*/ 504825 w 514350"/>
              <a:gd name="connsiteY24" fmla="*/ 402907 h 502919"/>
              <a:gd name="connsiteX25" fmla="*/ 257175 w 514350"/>
              <a:gd name="connsiteY25" fmla="*/ 461010 h 502919"/>
              <a:gd name="connsiteX26" fmla="*/ 9525 w 514350"/>
              <a:gd name="connsiteY26" fmla="*/ 402907 h 502919"/>
              <a:gd name="connsiteX27" fmla="*/ 26670 w 514350"/>
              <a:gd name="connsiteY27" fmla="*/ 382905 h 502919"/>
              <a:gd name="connsiteX28" fmla="*/ 257175 w 514350"/>
              <a:gd name="connsiteY28" fmla="*/ 419100 h 502919"/>
              <a:gd name="connsiteX29" fmla="*/ 487680 w 514350"/>
              <a:gd name="connsiteY29" fmla="*/ 382905 h 502919"/>
              <a:gd name="connsiteX30" fmla="*/ 504825 w 514350"/>
              <a:gd name="connsiteY30" fmla="*/ 402907 h 502919"/>
              <a:gd name="connsiteX31" fmla="*/ 504825 w 514350"/>
              <a:gd name="connsiteY31" fmla="*/ 402907 h 502919"/>
              <a:gd name="connsiteX32" fmla="*/ 258127 w 514350"/>
              <a:gd name="connsiteY32" fmla="*/ 10477 h 502919"/>
              <a:gd name="connsiteX33" fmla="*/ 505777 w 514350"/>
              <a:gd name="connsiteY33" fmla="*/ 68580 h 502919"/>
              <a:gd name="connsiteX34" fmla="*/ 258127 w 514350"/>
              <a:gd name="connsiteY34" fmla="*/ 126682 h 502919"/>
              <a:gd name="connsiteX35" fmla="*/ 10477 w 514350"/>
              <a:gd name="connsiteY35" fmla="*/ 68580 h 502919"/>
              <a:gd name="connsiteX36" fmla="*/ 258127 w 514350"/>
              <a:gd name="connsiteY36" fmla="*/ 10477 h 502919"/>
              <a:gd name="connsiteX37" fmla="*/ 258127 w 514350"/>
              <a:gd name="connsiteY37" fmla="*/ 10477 h 502919"/>
              <a:gd name="connsiteX38" fmla="*/ 514350 w 514350"/>
              <a:gd name="connsiteY38" fmla="*/ 100013 h 502919"/>
              <a:gd name="connsiteX39" fmla="*/ 514350 w 514350"/>
              <a:gd name="connsiteY39" fmla="*/ 67627 h 502919"/>
              <a:gd name="connsiteX40" fmla="*/ 257175 w 514350"/>
              <a:gd name="connsiteY40" fmla="*/ 0 h 502919"/>
              <a:gd name="connsiteX41" fmla="*/ 0 w 514350"/>
              <a:gd name="connsiteY41" fmla="*/ 67627 h 502919"/>
              <a:gd name="connsiteX42" fmla="*/ 0 w 514350"/>
              <a:gd name="connsiteY42" fmla="*/ 100013 h 502919"/>
              <a:gd name="connsiteX43" fmla="*/ 17145 w 514350"/>
              <a:gd name="connsiteY43" fmla="*/ 125730 h 502919"/>
              <a:gd name="connsiteX44" fmla="*/ 0 w 514350"/>
              <a:gd name="connsiteY44" fmla="*/ 151447 h 502919"/>
              <a:gd name="connsiteX45" fmla="*/ 0 w 514350"/>
              <a:gd name="connsiteY45" fmla="*/ 183832 h 502919"/>
              <a:gd name="connsiteX46" fmla="*/ 17145 w 514350"/>
              <a:gd name="connsiteY46" fmla="*/ 209550 h 502919"/>
              <a:gd name="connsiteX47" fmla="*/ 0 w 514350"/>
              <a:gd name="connsiteY47" fmla="*/ 235267 h 502919"/>
              <a:gd name="connsiteX48" fmla="*/ 0 w 514350"/>
              <a:gd name="connsiteY48" fmla="*/ 267652 h 502919"/>
              <a:gd name="connsiteX49" fmla="*/ 17145 w 514350"/>
              <a:gd name="connsiteY49" fmla="*/ 293370 h 502919"/>
              <a:gd name="connsiteX50" fmla="*/ 0 w 514350"/>
              <a:gd name="connsiteY50" fmla="*/ 319088 h 502919"/>
              <a:gd name="connsiteX51" fmla="*/ 0 w 514350"/>
              <a:gd name="connsiteY51" fmla="*/ 351472 h 502919"/>
              <a:gd name="connsiteX52" fmla="*/ 17145 w 514350"/>
              <a:gd name="connsiteY52" fmla="*/ 377190 h 502919"/>
              <a:gd name="connsiteX53" fmla="*/ 0 w 514350"/>
              <a:gd name="connsiteY53" fmla="*/ 402907 h 502919"/>
              <a:gd name="connsiteX54" fmla="*/ 0 w 514350"/>
              <a:gd name="connsiteY54" fmla="*/ 435292 h 502919"/>
              <a:gd name="connsiteX55" fmla="*/ 257175 w 514350"/>
              <a:gd name="connsiteY55" fmla="*/ 502920 h 502919"/>
              <a:gd name="connsiteX56" fmla="*/ 514350 w 514350"/>
              <a:gd name="connsiteY56" fmla="*/ 435292 h 502919"/>
              <a:gd name="connsiteX57" fmla="*/ 514350 w 514350"/>
              <a:gd name="connsiteY57" fmla="*/ 402907 h 502919"/>
              <a:gd name="connsiteX58" fmla="*/ 497205 w 514350"/>
              <a:gd name="connsiteY58" fmla="*/ 377190 h 502919"/>
              <a:gd name="connsiteX59" fmla="*/ 514350 w 514350"/>
              <a:gd name="connsiteY59" fmla="*/ 351472 h 502919"/>
              <a:gd name="connsiteX60" fmla="*/ 514350 w 514350"/>
              <a:gd name="connsiteY60" fmla="*/ 319088 h 502919"/>
              <a:gd name="connsiteX61" fmla="*/ 497205 w 514350"/>
              <a:gd name="connsiteY61" fmla="*/ 293370 h 502919"/>
              <a:gd name="connsiteX62" fmla="*/ 514350 w 514350"/>
              <a:gd name="connsiteY62" fmla="*/ 267652 h 502919"/>
              <a:gd name="connsiteX63" fmla="*/ 514350 w 514350"/>
              <a:gd name="connsiteY63" fmla="*/ 235267 h 502919"/>
              <a:gd name="connsiteX64" fmla="*/ 497205 w 514350"/>
              <a:gd name="connsiteY64" fmla="*/ 209550 h 502919"/>
              <a:gd name="connsiteX65" fmla="*/ 514350 w 514350"/>
              <a:gd name="connsiteY65" fmla="*/ 183832 h 502919"/>
              <a:gd name="connsiteX66" fmla="*/ 514350 w 514350"/>
              <a:gd name="connsiteY66" fmla="*/ 151447 h 502919"/>
              <a:gd name="connsiteX67" fmla="*/ 497205 w 514350"/>
              <a:gd name="connsiteY67" fmla="*/ 125730 h 502919"/>
              <a:gd name="connsiteX68" fmla="*/ 514350 w 514350"/>
              <a:gd name="connsiteY68" fmla="*/ 100013 h 502919"/>
              <a:gd name="connsiteX69" fmla="*/ 514350 w 514350"/>
              <a:gd name="connsiteY69" fmla="*/ 100013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14350" h="502919">
                <a:moveTo>
                  <a:pt x="504825" y="151447"/>
                </a:moveTo>
                <a:cubicBezTo>
                  <a:pt x="504825" y="179070"/>
                  <a:pt x="402907" y="209550"/>
                  <a:pt x="257175" y="209550"/>
                </a:cubicBezTo>
                <a:cubicBezTo>
                  <a:pt x="111443" y="209550"/>
                  <a:pt x="9525" y="179070"/>
                  <a:pt x="9525" y="151447"/>
                </a:cubicBezTo>
                <a:cubicBezTo>
                  <a:pt x="9525" y="144780"/>
                  <a:pt x="15240" y="138113"/>
                  <a:pt x="26670" y="131445"/>
                </a:cubicBezTo>
                <a:cubicBezTo>
                  <a:pt x="71438" y="155257"/>
                  <a:pt x="166688" y="167640"/>
                  <a:pt x="257175" y="167640"/>
                </a:cubicBezTo>
                <a:cubicBezTo>
                  <a:pt x="347663" y="167640"/>
                  <a:pt x="442913" y="155257"/>
                  <a:pt x="487680" y="131445"/>
                </a:cubicBezTo>
                <a:cubicBezTo>
                  <a:pt x="499110" y="138113"/>
                  <a:pt x="504825" y="144780"/>
                  <a:pt x="504825" y="151447"/>
                </a:cubicBezTo>
                <a:lnTo>
                  <a:pt x="504825" y="151447"/>
                </a:lnTo>
                <a:close/>
                <a:moveTo>
                  <a:pt x="504825" y="235267"/>
                </a:moveTo>
                <a:cubicBezTo>
                  <a:pt x="504825" y="262890"/>
                  <a:pt x="402907" y="293370"/>
                  <a:pt x="257175" y="293370"/>
                </a:cubicBezTo>
                <a:cubicBezTo>
                  <a:pt x="111443" y="293370"/>
                  <a:pt x="9525" y="262890"/>
                  <a:pt x="9525" y="235267"/>
                </a:cubicBezTo>
                <a:cubicBezTo>
                  <a:pt x="9525" y="228600"/>
                  <a:pt x="15240" y="221932"/>
                  <a:pt x="26670" y="215265"/>
                </a:cubicBezTo>
                <a:cubicBezTo>
                  <a:pt x="71438" y="239077"/>
                  <a:pt x="166688" y="251460"/>
                  <a:pt x="257175" y="251460"/>
                </a:cubicBezTo>
                <a:cubicBezTo>
                  <a:pt x="347663" y="251460"/>
                  <a:pt x="442913" y="239077"/>
                  <a:pt x="487680" y="215265"/>
                </a:cubicBezTo>
                <a:cubicBezTo>
                  <a:pt x="499110" y="221932"/>
                  <a:pt x="504825" y="228600"/>
                  <a:pt x="504825" y="235267"/>
                </a:cubicBezTo>
                <a:lnTo>
                  <a:pt x="504825" y="235267"/>
                </a:lnTo>
                <a:close/>
                <a:moveTo>
                  <a:pt x="504825" y="319088"/>
                </a:moveTo>
                <a:cubicBezTo>
                  <a:pt x="504825" y="346710"/>
                  <a:pt x="402907" y="377190"/>
                  <a:pt x="257175" y="377190"/>
                </a:cubicBezTo>
                <a:cubicBezTo>
                  <a:pt x="111443" y="377190"/>
                  <a:pt x="9525" y="346710"/>
                  <a:pt x="9525" y="319088"/>
                </a:cubicBezTo>
                <a:cubicBezTo>
                  <a:pt x="9525" y="312420"/>
                  <a:pt x="15240" y="305752"/>
                  <a:pt x="26670" y="299085"/>
                </a:cubicBezTo>
                <a:cubicBezTo>
                  <a:pt x="71438" y="322897"/>
                  <a:pt x="166688" y="335280"/>
                  <a:pt x="257175" y="335280"/>
                </a:cubicBezTo>
                <a:cubicBezTo>
                  <a:pt x="347663" y="335280"/>
                  <a:pt x="442913" y="322897"/>
                  <a:pt x="487680" y="299085"/>
                </a:cubicBezTo>
                <a:cubicBezTo>
                  <a:pt x="499110" y="305752"/>
                  <a:pt x="504825" y="312420"/>
                  <a:pt x="504825" y="319088"/>
                </a:cubicBezTo>
                <a:lnTo>
                  <a:pt x="504825" y="319088"/>
                </a:lnTo>
                <a:close/>
                <a:moveTo>
                  <a:pt x="504825" y="402907"/>
                </a:moveTo>
                <a:cubicBezTo>
                  <a:pt x="504825" y="430530"/>
                  <a:pt x="402907" y="461010"/>
                  <a:pt x="257175" y="461010"/>
                </a:cubicBezTo>
                <a:cubicBezTo>
                  <a:pt x="111443" y="461010"/>
                  <a:pt x="9525" y="430530"/>
                  <a:pt x="9525" y="402907"/>
                </a:cubicBezTo>
                <a:cubicBezTo>
                  <a:pt x="9525" y="396240"/>
                  <a:pt x="15240" y="389572"/>
                  <a:pt x="26670" y="382905"/>
                </a:cubicBezTo>
                <a:cubicBezTo>
                  <a:pt x="71438" y="406717"/>
                  <a:pt x="166688" y="419100"/>
                  <a:pt x="257175" y="419100"/>
                </a:cubicBezTo>
                <a:cubicBezTo>
                  <a:pt x="347663" y="419100"/>
                  <a:pt x="442913" y="406717"/>
                  <a:pt x="487680" y="382905"/>
                </a:cubicBezTo>
                <a:cubicBezTo>
                  <a:pt x="499110" y="389572"/>
                  <a:pt x="504825" y="396240"/>
                  <a:pt x="504825" y="402907"/>
                </a:cubicBezTo>
                <a:lnTo>
                  <a:pt x="504825" y="402907"/>
                </a:lnTo>
                <a:close/>
                <a:moveTo>
                  <a:pt x="258127" y="10477"/>
                </a:moveTo>
                <a:cubicBezTo>
                  <a:pt x="403860" y="10477"/>
                  <a:pt x="505777" y="40957"/>
                  <a:pt x="505777" y="68580"/>
                </a:cubicBezTo>
                <a:cubicBezTo>
                  <a:pt x="505777" y="96202"/>
                  <a:pt x="403860" y="126682"/>
                  <a:pt x="258127" y="126682"/>
                </a:cubicBezTo>
                <a:cubicBezTo>
                  <a:pt x="112395" y="126682"/>
                  <a:pt x="10477" y="96202"/>
                  <a:pt x="10477" y="68580"/>
                </a:cubicBezTo>
                <a:cubicBezTo>
                  <a:pt x="10477" y="40005"/>
                  <a:pt x="111443" y="10477"/>
                  <a:pt x="258127" y="10477"/>
                </a:cubicBezTo>
                <a:lnTo>
                  <a:pt x="258127" y="10477"/>
                </a:lnTo>
                <a:close/>
                <a:moveTo>
                  <a:pt x="514350" y="100013"/>
                </a:moveTo>
                <a:lnTo>
                  <a:pt x="514350" y="67627"/>
                </a:lnTo>
                <a:cubicBezTo>
                  <a:pt x="514350" y="23813"/>
                  <a:pt x="381952" y="0"/>
                  <a:pt x="257175" y="0"/>
                </a:cubicBezTo>
                <a:cubicBezTo>
                  <a:pt x="132397" y="0"/>
                  <a:pt x="0" y="23813"/>
                  <a:pt x="0" y="67627"/>
                </a:cubicBezTo>
                <a:lnTo>
                  <a:pt x="0" y="100013"/>
                </a:lnTo>
                <a:cubicBezTo>
                  <a:pt x="0" y="109538"/>
                  <a:pt x="6668" y="118110"/>
                  <a:pt x="17145" y="125730"/>
                </a:cubicBezTo>
                <a:cubicBezTo>
                  <a:pt x="5715" y="133350"/>
                  <a:pt x="0" y="141922"/>
                  <a:pt x="0" y="151447"/>
                </a:cubicBezTo>
                <a:lnTo>
                  <a:pt x="0" y="183832"/>
                </a:lnTo>
                <a:cubicBezTo>
                  <a:pt x="0" y="193357"/>
                  <a:pt x="6668" y="201930"/>
                  <a:pt x="17145" y="209550"/>
                </a:cubicBezTo>
                <a:cubicBezTo>
                  <a:pt x="5715" y="217170"/>
                  <a:pt x="0" y="225742"/>
                  <a:pt x="0" y="235267"/>
                </a:cubicBezTo>
                <a:lnTo>
                  <a:pt x="0" y="267652"/>
                </a:lnTo>
                <a:cubicBezTo>
                  <a:pt x="0" y="277177"/>
                  <a:pt x="6668" y="285750"/>
                  <a:pt x="17145" y="293370"/>
                </a:cubicBezTo>
                <a:cubicBezTo>
                  <a:pt x="5715" y="300990"/>
                  <a:pt x="0" y="309563"/>
                  <a:pt x="0" y="319088"/>
                </a:cubicBezTo>
                <a:lnTo>
                  <a:pt x="0" y="351472"/>
                </a:lnTo>
                <a:cubicBezTo>
                  <a:pt x="0" y="360997"/>
                  <a:pt x="6668" y="369570"/>
                  <a:pt x="17145" y="377190"/>
                </a:cubicBezTo>
                <a:cubicBezTo>
                  <a:pt x="5715" y="384810"/>
                  <a:pt x="0" y="393382"/>
                  <a:pt x="0" y="402907"/>
                </a:cubicBezTo>
                <a:lnTo>
                  <a:pt x="0" y="435292"/>
                </a:lnTo>
                <a:cubicBezTo>
                  <a:pt x="0" y="479107"/>
                  <a:pt x="132397" y="502920"/>
                  <a:pt x="257175" y="502920"/>
                </a:cubicBezTo>
                <a:cubicBezTo>
                  <a:pt x="381952" y="502920"/>
                  <a:pt x="514350" y="479107"/>
                  <a:pt x="514350" y="435292"/>
                </a:cubicBezTo>
                <a:lnTo>
                  <a:pt x="514350" y="402907"/>
                </a:lnTo>
                <a:cubicBezTo>
                  <a:pt x="514350" y="393382"/>
                  <a:pt x="507682" y="384810"/>
                  <a:pt x="497205" y="377190"/>
                </a:cubicBezTo>
                <a:cubicBezTo>
                  <a:pt x="508635" y="369570"/>
                  <a:pt x="514350" y="360997"/>
                  <a:pt x="514350" y="351472"/>
                </a:cubicBezTo>
                <a:lnTo>
                  <a:pt x="514350" y="319088"/>
                </a:lnTo>
                <a:cubicBezTo>
                  <a:pt x="514350" y="309563"/>
                  <a:pt x="507682" y="300990"/>
                  <a:pt x="497205" y="293370"/>
                </a:cubicBezTo>
                <a:cubicBezTo>
                  <a:pt x="508635" y="285750"/>
                  <a:pt x="514350" y="277177"/>
                  <a:pt x="514350" y="267652"/>
                </a:cubicBezTo>
                <a:lnTo>
                  <a:pt x="514350" y="235267"/>
                </a:lnTo>
                <a:cubicBezTo>
                  <a:pt x="514350" y="225742"/>
                  <a:pt x="507682" y="217170"/>
                  <a:pt x="497205" y="209550"/>
                </a:cubicBezTo>
                <a:cubicBezTo>
                  <a:pt x="508635" y="201930"/>
                  <a:pt x="514350" y="193357"/>
                  <a:pt x="514350" y="183832"/>
                </a:cubicBezTo>
                <a:lnTo>
                  <a:pt x="514350" y="151447"/>
                </a:lnTo>
                <a:cubicBezTo>
                  <a:pt x="514350" y="141922"/>
                  <a:pt x="507682" y="133350"/>
                  <a:pt x="497205" y="125730"/>
                </a:cubicBezTo>
                <a:cubicBezTo>
                  <a:pt x="508635" y="118110"/>
                  <a:pt x="514350" y="109538"/>
                  <a:pt x="514350" y="100013"/>
                </a:cubicBezTo>
                <a:lnTo>
                  <a:pt x="514350" y="100013"/>
                </a:lnTo>
                <a:close/>
              </a:path>
            </a:pathLst>
          </a:custGeom>
          <a:solidFill>
            <a:srgbClr val="FFFFFF"/>
          </a:solidFill>
          <a:ln w="9525" cap="flat">
            <a:noFill/>
            <a:prstDash val="solid"/>
            <a:miter/>
          </a:ln>
        </p:spPr>
        <p:txBody>
          <a:bodyPr rtlCol="0" anchor="ctr"/>
          <a:lstStyle/>
          <a:p>
            <a:endParaRPr lang="en-US" sz="1100"/>
          </a:p>
        </p:txBody>
      </p:sp>
      <p:grpSp>
        <p:nvGrpSpPr>
          <p:cNvPr id="10" name="Graphic 1">
            <a:extLst>
              <a:ext uri="{FF2B5EF4-FFF2-40B4-BE49-F238E27FC236}">
                <a16:creationId xmlns:a16="http://schemas.microsoft.com/office/drawing/2014/main" id="{AA6787F5-F883-6920-FE94-15AB52028F67}"/>
              </a:ext>
            </a:extLst>
          </p:cNvPr>
          <p:cNvGrpSpPr/>
          <p:nvPr/>
        </p:nvGrpSpPr>
        <p:grpSpPr>
          <a:xfrm>
            <a:off x="5918856" y="2425163"/>
            <a:ext cx="395096" cy="449913"/>
            <a:chOff x="11932919" y="5152072"/>
            <a:chExt cx="554355" cy="631269"/>
          </a:xfrm>
          <a:solidFill>
            <a:srgbClr val="FFFFFF"/>
          </a:solidFill>
        </p:grpSpPr>
        <p:sp>
          <p:nvSpPr>
            <p:cNvPr id="34" name="Freeform: Shape 46">
              <a:extLst>
                <a:ext uri="{FF2B5EF4-FFF2-40B4-BE49-F238E27FC236}">
                  <a16:creationId xmlns:a16="http://schemas.microsoft.com/office/drawing/2014/main" id="{1A4FCE6B-5990-5C63-EEF3-ECAA521D175E}"/>
                </a:ext>
              </a:extLst>
            </p:cNvPr>
            <p:cNvSpPr/>
            <p:nvPr/>
          </p:nvSpPr>
          <p:spPr>
            <a:xfrm>
              <a:off x="12132944" y="5152072"/>
              <a:ext cx="154305" cy="154305"/>
            </a:xfrm>
            <a:custGeom>
              <a:avLst/>
              <a:gdLst>
                <a:gd name="connsiteX0" fmla="*/ 77153 w 154305"/>
                <a:gd name="connsiteY0" fmla="*/ 116205 h 154305"/>
                <a:gd name="connsiteX1" fmla="*/ 38100 w 154305"/>
                <a:gd name="connsiteY1" fmla="*/ 77153 h 154305"/>
                <a:gd name="connsiteX2" fmla="*/ 77153 w 154305"/>
                <a:gd name="connsiteY2" fmla="*/ 38100 h 154305"/>
                <a:gd name="connsiteX3" fmla="*/ 116205 w 154305"/>
                <a:gd name="connsiteY3" fmla="*/ 77153 h 154305"/>
                <a:gd name="connsiteX4" fmla="*/ 77153 w 154305"/>
                <a:gd name="connsiteY4" fmla="*/ 116205 h 154305"/>
                <a:gd name="connsiteX5" fmla="*/ 77153 w 154305"/>
                <a:gd name="connsiteY5" fmla="*/ 116205 h 154305"/>
                <a:gd name="connsiteX6" fmla="*/ 154305 w 154305"/>
                <a:gd name="connsiteY6" fmla="*/ 77153 h 154305"/>
                <a:gd name="connsiteX7" fmla="*/ 77153 w 154305"/>
                <a:gd name="connsiteY7" fmla="*/ 0 h 154305"/>
                <a:gd name="connsiteX8" fmla="*/ 0 w 154305"/>
                <a:gd name="connsiteY8" fmla="*/ 77153 h 154305"/>
                <a:gd name="connsiteX9" fmla="*/ 51435 w 154305"/>
                <a:gd name="connsiteY9" fmla="*/ 149543 h 154305"/>
                <a:gd name="connsiteX10" fmla="*/ 77153 w 154305"/>
                <a:gd name="connsiteY10" fmla="*/ 154305 h 154305"/>
                <a:gd name="connsiteX11" fmla="*/ 102870 w 154305"/>
                <a:gd name="connsiteY11" fmla="*/ 149543 h 154305"/>
                <a:gd name="connsiteX12" fmla="*/ 154305 w 154305"/>
                <a:gd name="connsiteY12" fmla="*/ 77153 h 154305"/>
                <a:gd name="connsiteX13" fmla="*/ 154305 w 154305"/>
                <a:gd name="connsiteY13" fmla="*/ 77153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305" h="154305">
                  <a:moveTo>
                    <a:pt x="77153" y="116205"/>
                  </a:moveTo>
                  <a:cubicBezTo>
                    <a:pt x="56198" y="116205"/>
                    <a:pt x="38100" y="99060"/>
                    <a:pt x="38100" y="77153"/>
                  </a:cubicBezTo>
                  <a:cubicBezTo>
                    <a:pt x="38100" y="56197"/>
                    <a:pt x="55245" y="38100"/>
                    <a:pt x="77153" y="38100"/>
                  </a:cubicBezTo>
                  <a:cubicBezTo>
                    <a:pt x="98107" y="38100"/>
                    <a:pt x="116205" y="55245"/>
                    <a:pt x="116205" y="77153"/>
                  </a:cubicBezTo>
                  <a:cubicBezTo>
                    <a:pt x="116205" y="99060"/>
                    <a:pt x="99060" y="116205"/>
                    <a:pt x="77153" y="116205"/>
                  </a:cubicBezTo>
                  <a:lnTo>
                    <a:pt x="77153" y="116205"/>
                  </a:lnTo>
                  <a:close/>
                  <a:moveTo>
                    <a:pt x="154305" y="77153"/>
                  </a:moveTo>
                  <a:cubicBezTo>
                    <a:pt x="154305" y="34290"/>
                    <a:pt x="120015" y="0"/>
                    <a:pt x="77153" y="0"/>
                  </a:cubicBezTo>
                  <a:cubicBezTo>
                    <a:pt x="34290" y="0"/>
                    <a:pt x="0" y="34290"/>
                    <a:pt x="0" y="77153"/>
                  </a:cubicBezTo>
                  <a:cubicBezTo>
                    <a:pt x="0" y="110490"/>
                    <a:pt x="21907" y="139065"/>
                    <a:pt x="51435" y="149543"/>
                  </a:cubicBezTo>
                  <a:cubicBezTo>
                    <a:pt x="59055" y="152400"/>
                    <a:pt x="68580" y="154305"/>
                    <a:pt x="77153" y="154305"/>
                  </a:cubicBezTo>
                  <a:cubicBezTo>
                    <a:pt x="85725" y="154305"/>
                    <a:pt x="95250" y="152400"/>
                    <a:pt x="102870" y="149543"/>
                  </a:cubicBezTo>
                  <a:cubicBezTo>
                    <a:pt x="132398" y="139065"/>
                    <a:pt x="154305" y="110490"/>
                    <a:pt x="154305" y="77153"/>
                  </a:cubicBezTo>
                  <a:lnTo>
                    <a:pt x="154305" y="77153"/>
                  </a:lnTo>
                  <a:close/>
                </a:path>
              </a:pathLst>
            </a:custGeom>
            <a:solidFill>
              <a:srgbClr val="FFFFFF"/>
            </a:solidFill>
            <a:ln w="9525" cap="flat">
              <a:noFill/>
              <a:prstDash val="solid"/>
              <a:miter/>
            </a:ln>
          </p:spPr>
          <p:txBody>
            <a:bodyPr rtlCol="0" anchor="ctr"/>
            <a:lstStyle/>
            <a:p>
              <a:endParaRPr lang="en-US" sz="1100"/>
            </a:p>
          </p:txBody>
        </p:sp>
        <p:sp>
          <p:nvSpPr>
            <p:cNvPr id="35" name="Freeform: Shape 47">
              <a:extLst>
                <a:ext uri="{FF2B5EF4-FFF2-40B4-BE49-F238E27FC236}">
                  <a16:creationId xmlns:a16="http://schemas.microsoft.com/office/drawing/2014/main" id="{C098107D-EF4F-4B20-AF02-E5F4EA644984}"/>
                </a:ext>
              </a:extLst>
            </p:cNvPr>
            <p:cNvSpPr/>
            <p:nvPr/>
          </p:nvSpPr>
          <p:spPr>
            <a:xfrm>
              <a:off x="11932919" y="5492115"/>
              <a:ext cx="100965" cy="92392"/>
            </a:xfrm>
            <a:custGeom>
              <a:avLst/>
              <a:gdLst>
                <a:gd name="connsiteX0" fmla="*/ 62865 w 100965"/>
                <a:gd name="connsiteY0" fmla="*/ 0 h 92392"/>
                <a:gd name="connsiteX1" fmla="*/ 31432 w 100965"/>
                <a:gd name="connsiteY1" fmla="*/ 39053 h 92392"/>
                <a:gd name="connsiteX2" fmla="*/ 0 w 100965"/>
                <a:gd name="connsiteY2" fmla="*/ 77153 h 92392"/>
                <a:gd name="connsiteX3" fmla="*/ 50482 w 100965"/>
                <a:gd name="connsiteY3" fmla="*/ 84772 h 92392"/>
                <a:gd name="connsiteX4" fmla="*/ 100965 w 100965"/>
                <a:gd name="connsiteY4" fmla="*/ 92392 h 92392"/>
                <a:gd name="connsiteX5" fmla="*/ 81915 w 100965"/>
                <a:gd name="connsiteY5" fmla="*/ 45720 h 92392"/>
                <a:gd name="connsiteX6" fmla="*/ 62865 w 100965"/>
                <a:gd name="connsiteY6" fmla="*/ 0 h 9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65" h="92392">
                  <a:moveTo>
                    <a:pt x="62865" y="0"/>
                  </a:moveTo>
                  <a:lnTo>
                    <a:pt x="31432" y="39053"/>
                  </a:lnTo>
                  <a:lnTo>
                    <a:pt x="0" y="77153"/>
                  </a:lnTo>
                  <a:lnTo>
                    <a:pt x="50482" y="84772"/>
                  </a:lnTo>
                  <a:lnTo>
                    <a:pt x="100965" y="92392"/>
                  </a:lnTo>
                  <a:lnTo>
                    <a:pt x="81915" y="45720"/>
                  </a:lnTo>
                  <a:lnTo>
                    <a:pt x="62865" y="0"/>
                  </a:lnTo>
                  <a:close/>
                </a:path>
              </a:pathLst>
            </a:custGeom>
            <a:solidFill>
              <a:srgbClr val="FFFFFF"/>
            </a:solidFill>
            <a:ln w="9525" cap="flat">
              <a:noFill/>
              <a:prstDash val="solid"/>
              <a:miter/>
            </a:ln>
          </p:spPr>
          <p:txBody>
            <a:bodyPr rtlCol="0" anchor="ctr"/>
            <a:lstStyle/>
            <a:p>
              <a:endParaRPr lang="en-US" sz="1100"/>
            </a:p>
          </p:txBody>
        </p:sp>
        <p:sp>
          <p:nvSpPr>
            <p:cNvPr id="36" name="Freeform: Shape 48">
              <a:extLst>
                <a:ext uri="{FF2B5EF4-FFF2-40B4-BE49-F238E27FC236}">
                  <a16:creationId xmlns:a16="http://schemas.microsoft.com/office/drawing/2014/main" id="{2AFFA99B-3EF9-F24E-2FC6-FCE2FF023F60}"/>
                </a:ext>
              </a:extLst>
            </p:cNvPr>
            <p:cNvSpPr/>
            <p:nvPr/>
          </p:nvSpPr>
          <p:spPr>
            <a:xfrm>
              <a:off x="12386310" y="5492115"/>
              <a:ext cx="100964" cy="92392"/>
            </a:xfrm>
            <a:custGeom>
              <a:avLst/>
              <a:gdLst>
                <a:gd name="connsiteX0" fmla="*/ 100965 w 100964"/>
                <a:gd name="connsiteY0" fmla="*/ 77153 h 92392"/>
                <a:gd name="connsiteX1" fmla="*/ 69532 w 100964"/>
                <a:gd name="connsiteY1" fmla="*/ 39053 h 92392"/>
                <a:gd name="connsiteX2" fmla="*/ 38100 w 100964"/>
                <a:gd name="connsiteY2" fmla="*/ 0 h 92392"/>
                <a:gd name="connsiteX3" fmla="*/ 19050 w 100964"/>
                <a:gd name="connsiteY3" fmla="*/ 45720 h 92392"/>
                <a:gd name="connsiteX4" fmla="*/ 0 w 100964"/>
                <a:gd name="connsiteY4" fmla="*/ 92392 h 92392"/>
                <a:gd name="connsiteX5" fmla="*/ 50482 w 100964"/>
                <a:gd name="connsiteY5" fmla="*/ 84772 h 92392"/>
                <a:gd name="connsiteX6" fmla="*/ 100965 w 100964"/>
                <a:gd name="connsiteY6" fmla="*/ 77153 h 9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64" h="92392">
                  <a:moveTo>
                    <a:pt x="100965" y="77153"/>
                  </a:moveTo>
                  <a:lnTo>
                    <a:pt x="69532" y="39053"/>
                  </a:lnTo>
                  <a:lnTo>
                    <a:pt x="38100" y="0"/>
                  </a:lnTo>
                  <a:lnTo>
                    <a:pt x="19050" y="45720"/>
                  </a:lnTo>
                  <a:lnTo>
                    <a:pt x="0" y="92392"/>
                  </a:lnTo>
                  <a:lnTo>
                    <a:pt x="50482" y="84772"/>
                  </a:lnTo>
                  <a:lnTo>
                    <a:pt x="100965" y="77153"/>
                  </a:lnTo>
                  <a:close/>
                </a:path>
              </a:pathLst>
            </a:custGeom>
            <a:solidFill>
              <a:srgbClr val="FFFFFF"/>
            </a:solidFill>
            <a:ln w="9525" cap="flat">
              <a:noFill/>
              <a:prstDash val="solid"/>
              <a:miter/>
            </a:ln>
          </p:spPr>
          <p:txBody>
            <a:bodyPr rtlCol="0" anchor="ctr"/>
            <a:lstStyle/>
            <a:p>
              <a:endParaRPr lang="en-US" sz="1100"/>
            </a:p>
          </p:txBody>
        </p:sp>
        <p:sp>
          <p:nvSpPr>
            <p:cNvPr id="37" name="Freeform: Shape 49">
              <a:extLst>
                <a:ext uri="{FF2B5EF4-FFF2-40B4-BE49-F238E27FC236}">
                  <a16:creationId xmlns:a16="http://schemas.microsoft.com/office/drawing/2014/main" id="{D3AEC363-C6EE-3119-4A06-B05EEF0113C8}"/>
                </a:ext>
              </a:extLst>
            </p:cNvPr>
            <p:cNvSpPr/>
            <p:nvPr/>
          </p:nvSpPr>
          <p:spPr>
            <a:xfrm>
              <a:off x="11950638" y="5317807"/>
              <a:ext cx="516880" cy="465534"/>
            </a:xfrm>
            <a:custGeom>
              <a:avLst/>
              <a:gdLst>
                <a:gd name="connsiteX0" fmla="*/ 516634 w 516880"/>
                <a:gd name="connsiteY0" fmla="*/ 297180 h 465534"/>
                <a:gd name="connsiteX1" fmla="*/ 509967 w 516880"/>
                <a:gd name="connsiteY1" fmla="*/ 271463 h 465534"/>
                <a:gd name="connsiteX2" fmla="*/ 488059 w 516880"/>
                <a:gd name="connsiteY2" fmla="*/ 274320 h 465534"/>
                <a:gd name="connsiteX3" fmla="*/ 467104 w 516880"/>
                <a:gd name="connsiteY3" fmla="*/ 277178 h 465534"/>
                <a:gd name="connsiteX4" fmla="*/ 440434 w 516880"/>
                <a:gd name="connsiteY4" fmla="*/ 309563 h 465534"/>
                <a:gd name="connsiteX5" fmla="*/ 303274 w 516880"/>
                <a:gd name="connsiteY5" fmla="*/ 308610 h 465534"/>
                <a:gd name="connsiteX6" fmla="*/ 288034 w 516880"/>
                <a:gd name="connsiteY6" fmla="*/ 67628 h 465534"/>
                <a:gd name="connsiteX7" fmla="*/ 348994 w 516880"/>
                <a:gd name="connsiteY7" fmla="*/ 67628 h 465534"/>
                <a:gd name="connsiteX8" fmla="*/ 367092 w 516880"/>
                <a:gd name="connsiteY8" fmla="*/ 48578 h 465534"/>
                <a:gd name="connsiteX9" fmla="*/ 367092 w 516880"/>
                <a:gd name="connsiteY9" fmla="*/ 48578 h 465534"/>
                <a:gd name="connsiteX10" fmla="*/ 348994 w 516880"/>
                <a:gd name="connsiteY10" fmla="*/ 29528 h 465534"/>
                <a:gd name="connsiteX11" fmla="*/ 286129 w 516880"/>
                <a:gd name="connsiteY11" fmla="*/ 29528 h 465534"/>
                <a:gd name="connsiteX12" fmla="*/ 285176 w 516880"/>
                <a:gd name="connsiteY12" fmla="*/ 0 h 465534"/>
                <a:gd name="connsiteX13" fmla="*/ 258506 w 516880"/>
                <a:gd name="connsiteY13" fmla="*/ 3810 h 465534"/>
                <a:gd name="connsiteX14" fmla="*/ 231836 w 516880"/>
                <a:gd name="connsiteY14" fmla="*/ 0 h 465534"/>
                <a:gd name="connsiteX15" fmla="*/ 230884 w 516880"/>
                <a:gd name="connsiteY15" fmla="*/ 29528 h 465534"/>
                <a:gd name="connsiteX16" fmla="*/ 168019 w 516880"/>
                <a:gd name="connsiteY16" fmla="*/ 29528 h 465534"/>
                <a:gd name="connsiteX17" fmla="*/ 149922 w 516880"/>
                <a:gd name="connsiteY17" fmla="*/ 48578 h 465534"/>
                <a:gd name="connsiteX18" fmla="*/ 149922 w 516880"/>
                <a:gd name="connsiteY18" fmla="*/ 48578 h 465534"/>
                <a:gd name="connsiteX19" fmla="*/ 168019 w 516880"/>
                <a:gd name="connsiteY19" fmla="*/ 67628 h 465534"/>
                <a:gd name="connsiteX20" fmla="*/ 228979 w 516880"/>
                <a:gd name="connsiteY20" fmla="*/ 67628 h 465534"/>
                <a:gd name="connsiteX21" fmla="*/ 213739 w 516880"/>
                <a:gd name="connsiteY21" fmla="*/ 308610 h 465534"/>
                <a:gd name="connsiteX22" fmla="*/ 76579 w 516880"/>
                <a:gd name="connsiteY22" fmla="*/ 309563 h 465534"/>
                <a:gd name="connsiteX23" fmla="*/ 49909 w 516880"/>
                <a:gd name="connsiteY23" fmla="*/ 277178 h 465534"/>
                <a:gd name="connsiteX24" fmla="*/ 28954 w 516880"/>
                <a:gd name="connsiteY24" fmla="*/ 274320 h 465534"/>
                <a:gd name="connsiteX25" fmla="*/ 7047 w 516880"/>
                <a:gd name="connsiteY25" fmla="*/ 271463 h 465534"/>
                <a:gd name="connsiteX26" fmla="*/ 379 w 516880"/>
                <a:gd name="connsiteY26" fmla="*/ 297180 h 465534"/>
                <a:gd name="connsiteX27" fmla="*/ 75626 w 516880"/>
                <a:gd name="connsiteY27" fmla="*/ 385763 h 465534"/>
                <a:gd name="connsiteX28" fmla="*/ 108964 w 516880"/>
                <a:gd name="connsiteY28" fmla="*/ 396240 h 465534"/>
                <a:gd name="connsiteX29" fmla="*/ 243267 w 516880"/>
                <a:gd name="connsiteY29" fmla="*/ 459105 h 465534"/>
                <a:gd name="connsiteX30" fmla="*/ 270889 w 516880"/>
                <a:gd name="connsiteY30" fmla="*/ 459105 h 465534"/>
                <a:gd name="connsiteX31" fmla="*/ 405192 w 516880"/>
                <a:gd name="connsiteY31" fmla="*/ 396240 h 465534"/>
                <a:gd name="connsiteX32" fmla="*/ 438529 w 516880"/>
                <a:gd name="connsiteY32" fmla="*/ 385763 h 465534"/>
                <a:gd name="connsiteX33" fmla="*/ 516634 w 516880"/>
                <a:gd name="connsiteY33" fmla="*/ 297180 h 465534"/>
                <a:gd name="connsiteX34" fmla="*/ 516634 w 516880"/>
                <a:gd name="connsiteY34" fmla="*/ 297180 h 46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80" h="465534">
                  <a:moveTo>
                    <a:pt x="516634" y="297180"/>
                  </a:moveTo>
                  <a:cubicBezTo>
                    <a:pt x="515681" y="288608"/>
                    <a:pt x="513776" y="279083"/>
                    <a:pt x="509967" y="271463"/>
                  </a:cubicBezTo>
                  <a:lnTo>
                    <a:pt x="488059" y="274320"/>
                  </a:lnTo>
                  <a:lnTo>
                    <a:pt x="467104" y="277178"/>
                  </a:lnTo>
                  <a:cubicBezTo>
                    <a:pt x="462342" y="289560"/>
                    <a:pt x="454722" y="300990"/>
                    <a:pt x="440434" y="309563"/>
                  </a:cubicBezTo>
                  <a:cubicBezTo>
                    <a:pt x="411859" y="327660"/>
                    <a:pt x="314704" y="344805"/>
                    <a:pt x="303274" y="308610"/>
                  </a:cubicBezTo>
                  <a:cubicBezTo>
                    <a:pt x="296606" y="286703"/>
                    <a:pt x="291844" y="165735"/>
                    <a:pt x="288034" y="67628"/>
                  </a:cubicBezTo>
                  <a:lnTo>
                    <a:pt x="348994" y="67628"/>
                  </a:lnTo>
                  <a:cubicBezTo>
                    <a:pt x="359472" y="67628"/>
                    <a:pt x="367092" y="59055"/>
                    <a:pt x="367092" y="48578"/>
                  </a:cubicBezTo>
                  <a:lnTo>
                    <a:pt x="367092" y="48578"/>
                  </a:lnTo>
                  <a:cubicBezTo>
                    <a:pt x="367092" y="38100"/>
                    <a:pt x="358519" y="29528"/>
                    <a:pt x="348994" y="29528"/>
                  </a:cubicBezTo>
                  <a:lnTo>
                    <a:pt x="286129" y="29528"/>
                  </a:lnTo>
                  <a:cubicBezTo>
                    <a:pt x="286129" y="19050"/>
                    <a:pt x="285176" y="9525"/>
                    <a:pt x="285176" y="0"/>
                  </a:cubicBezTo>
                  <a:cubicBezTo>
                    <a:pt x="276604" y="2858"/>
                    <a:pt x="268031" y="3810"/>
                    <a:pt x="258506" y="3810"/>
                  </a:cubicBezTo>
                  <a:cubicBezTo>
                    <a:pt x="249934" y="3810"/>
                    <a:pt x="240409" y="2858"/>
                    <a:pt x="231836" y="0"/>
                  </a:cubicBezTo>
                  <a:cubicBezTo>
                    <a:pt x="231836" y="9525"/>
                    <a:pt x="230884" y="19050"/>
                    <a:pt x="230884" y="29528"/>
                  </a:cubicBezTo>
                  <a:lnTo>
                    <a:pt x="168019" y="29528"/>
                  </a:lnTo>
                  <a:cubicBezTo>
                    <a:pt x="157542" y="29528"/>
                    <a:pt x="149922" y="38100"/>
                    <a:pt x="149922" y="48578"/>
                  </a:cubicBezTo>
                  <a:lnTo>
                    <a:pt x="149922" y="48578"/>
                  </a:lnTo>
                  <a:cubicBezTo>
                    <a:pt x="149922" y="59055"/>
                    <a:pt x="158494" y="67628"/>
                    <a:pt x="168019" y="67628"/>
                  </a:cubicBezTo>
                  <a:lnTo>
                    <a:pt x="228979" y="67628"/>
                  </a:lnTo>
                  <a:cubicBezTo>
                    <a:pt x="225169" y="165735"/>
                    <a:pt x="221359" y="286703"/>
                    <a:pt x="213739" y="308610"/>
                  </a:cubicBezTo>
                  <a:cubicBezTo>
                    <a:pt x="202309" y="344805"/>
                    <a:pt x="105154" y="327660"/>
                    <a:pt x="76579" y="309563"/>
                  </a:cubicBezTo>
                  <a:cubicBezTo>
                    <a:pt x="63244" y="300990"/>
                    <a:pt x="54672" y="289560"/>
                    <a:pt x="49909" y="277178"/>
                  </a:cubicBezTo>
                  <a:lnTo>
                    <a:pt x="28954" y="274320"/>
                  </a:lnTo>
                  <a:lnTo>
                    <a:pt x="7047" y="271463"/>
                  </a:lnTo>
                  <a:cubicBezTo>
                    <a:pt x="3236" y="280035"/>
                    <a:pt x="1331" y="288608"/>
                    <a:pt x="379" y="297180"/>
                  </a:cubicBezTo>
                  <a:cubicBezTo>
                    <a:pt x="-4383" y="345758"/>
                    <a:pt x="36574" y="369570"/>
                    <a:pt x="75626" y="385763"/>
                  </a:cubicBezTo>
                  <a:cubicBezTo>
                    <a:pt x="86104" y="390525"/>
                    <a:pt x="97534" y="393383"/>
                    <a:pt x="108964" y="396240"/>
                  </a:cubicBezTo>
                  <a:cubicBezTo>
                    <a:pt x="164209" y="411480"/>
                    <a:pt x="210881" y="421005"/>
                    <a:pt x="243267" y="459105"/>
                  </a:cubicBezTo>
                  <a:cubicBezTo>
                    <a:pt x="249934" y="467678"/>
                    <a:pt x="263269" y="467678"/>
                    <a:pt x="270889" y="459105"/>
                  </a:cubicBezTo>
                  <a:cubicBezTo>
                    <a:pt x="303274" y="421005"/>
                    <a:pt x="348994" y="412433"/>
                    <a:pt x="405192" y="396240"/>
                  </a:cubicBezTo>
                  <a:cubicBezTo>
                    <a:pt x="416622" y="393383"/>
                    <a:pt x="428051" y="389573"/>
                    <a:pt x="438529" y="385763"/>
                  </a:cubicBezTo>
                  <a:cubicBezTo>
                    <a:pt x="479486" y="369570"/>
                    <a:pt x="520444" y="345758"/>
                    <a:pt x="516634" y="297180"/>
                  </a:cubicBezTo>
                  <a:lnTo>
                    <a:pt x="516634" y="297180"/>
                  </a:lnTo>
                  <a:close/>
                </a:path>
              </a:pathLst>
            </a:custGeom>
            <a:solidFill>
              <a:srgbClr val="FFFFFF"/>
            </a:solidFill>
            <a:ln w="9525" cap="flat">
              <a:noFill/>
              <a:prstDash val="solid"/>
              <a:miter/>
            </a:ln>
          </p:spPr>
          <p:txBody>
            <a:bodyPr rtlCol="0" anchor="ctr"/>
            <a:lstStyle/>
            <a:p>
              <a:endParaRPr lang="en-US" sz="1100"/>
            </a:p>
          </p:txBody>
        </p:sp>
      </p:grpSp>
      <p:grpSp>
        <p:nvGrpSpPr>
          <p:cNvPr id="11" name="Graphic 1">
            <a:extLst>
              <a:ext uri="{FF2B5EF4-FFF2-40B4-BE49-F238E27FC236}">
                <a16:creationId xmlns:a16="http://schemas.microsoft.com/office/drawing/2014/main" id="{1B91284F-625F-420C-5847-6D18469205D7}"/>
              </a:ext>
            </a:extLst>
          </p:cNvPr>
          <p:cNvGrpSpPr/>
          <p:nvPr/>
        </p:nvGrpSpPr>
        <p:grpSpPr>
          <a:xfrm>
            <a:off x="7800954" y="4998033"/>
            <a:ext cx="369300" cy="488782"/>
            <a:chOff x="14586585" y="8762040"/>
            <a:chExt cx="518160" cy="685806"/>
          </a:xfrm>
          <a:solidFill>
            <a:srgbClr val="FFFFFF"/>
          </a:solidFill>
        </p:grpSpPr>
        <p:sp>
          <p:nvSpPr>
            <p:cNvPr id="30" name="Freeform: Shape 51">
              <a:extLst>
                <a:ext uri="{FF2B5EF4-FFF2-40B4-BE49-F238E27FC236}">
                  <a16:creationId xmlns:a16="http://schemas.microsoft.com/office/drawing/2014/main" id="{A79F98DA-9EBE-0425-8F00-C5C59C332524}"/>
                </a:ext>
              </a:extLst>
            </p:cNvPr>
            <p:cNvSpPr/>
            <p:nvPr/>
          </p:nvSpPr>
          <p:spPr>
            <a:xfrm>
              <a:off x="14798039" y="9121139"/>
              <a:ext cx="33337" cy="55245"/>
            </a:xfrm>
            <a:custGeom>
              <a:avLst/>
              <a:gdLst>
                <a:gd name="connsiteX0" fmla="*/ 0 w 33337"/>
                <a:gd name="connsiteY0" fmla="*/ 27623 h 55245"/>
                <a:gd name="connsiteX1" fmla="*/ 33338 w 33337"/>
                <a:gd name="connsiteY1" fmla="*/ 55245 h 55245"/>
                <a:gd name="connsiteX2" fmla="*/ 33338 w 33337"/>
                <a:gd name="connsiteY2" fmla="*/ 0 h 55245"/>
                <a:gd name="connsiteX3" fmla="*/ 9525 w 33337"/>
                <a:gd name="connsiteY3" fmla="*/ 6668 h 55245"/>
                <a:gd name="connsiteX4" fmla="*/ 0 w 33337"/>
                <a:gd name="connsiteY4" fmla="*/ 27623 h 55245"/>
                <a:gd name="connsiteX5" fmla="*/ 0 w 33337"/>
                <a:gd name="connsiteY5" fmla="*/ 27623 h 5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55245">
                  <a:moveTo>
                    <a:pt x="0" y="27623"/>
                  </a:moveTo>
                  <a:cubicBezTo>
                    <a:pt x="0" y="42863"/>
                    <a:pt x="11431" y="52388"/>
                    <a:pt x="33338" y="55245"/>
                  </a:cubicBezTo>
                  <a:lnTo>
                    <a:pt x="33338" y="0"/>
                  </a:lnTo>
                  <a:cubicBezTo>
                    <a:pt x="23813" y="0"/>
                    <a:pt x="16193" y="2858"/>
                    <a:pt x="9525" y="6668"/>
                  </a:cubicBezTo>
                  <a:cubicBezTo>
                    <a:pt x="3810" y="12383"/>
                    <a:pt x="0" y="19050"/>
                    <a:pt x="0" y="27623"/>
                  </a:cubicBezTo>
                  <a:lnTo>
                    <a:pt x="0" y="27623"/>
                  </a:lnTo>
                  <a:close/>
                </a:path>
              </a:pathLst>
            </a:custGeom>
            <a:solidFill>
              <a:srgbClr val="FFFFFF"/>
            </a:solidFill>
            <a:ln w="9525" cap="flat">
              <a:noFill/>
              <a:prstDash val="solid"/>
              <a:miter/>
            </a:ln>
          </p:spPr>
          <p:txBody>
            <a:bodyPr rtlCol="0" anchor="ctr"/>
            <a:lstStyle/>
            <a:p>
              <a:endParaRPr lang="en-US" sz="1100"/>
            </a:p>
          </p:txBody>
        </p:sp>
        <p:sp>
          <p:nvSpPr>
            <p:cNvPr id="31" name="Freeform: Shape 52">
              <a:extLst>
                <a:ext uri="{FF2B5EF4-FFF2-40B4-BE49-F238E27FC236}">
                  <a16:creationId xmlns:a16="http://schemas.microsoft.com/office/drawing/2014/main" id="{6593EC17-42F6-0BCB-1855-93EBFFA82579}"/>
                </a:ext>
              </a:extLst>
            </p:cNvPr>
            <p:cNvSpPr/>
            <p:nvPr/>
          </p:nvSpPr>
          <p:spPr>
            <a:xfrm>
              <a:off x="14854237" y="9219247"/>
              <a:ext cx="36195" cy="62864"/>
            </a:xfrm>
            <a:custGeom>
              <a:avLst/>
              <a:gdLst>
                <a:gd name="connsiteX0" fmla="*/ 0 w 36195"/>
                <a:gd name="connsiteY0" fmla="*/ 0 h 62864"/>
                <a:gd name="connsiteX1" fmla="*/ 0 w 36195"/>
                <a:gd name="connsiteY1" fmla="*/ 62865 h 62864"/>
                <a:gd name="connsiteX2" fmla="*/ 25717 w 36195"/>
                <a:gd name="connsiteY2" fmla="*/ 53340 h 62864"/>
                <a:gd name="connsiteX3" fmla="*/ 36195 w 36195"/>
                <a:gd name="connsiteY3" fmla="*/ 30480 h 62864"/>
                <a:gd name="connsiteX4" fmla="*/ 0 w 36195"/>
                <a:gd name="connsiteY4" fmla="*/ 0 h 62864"/>
                <a:gd name="connsiteX5" fmla="*/ 0 w 36195"/>
                <a:gd name="connsiteY5" fmla="*/ 0 h 6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 h="62864">
                  <a:moveTo>
                    <a:pt x="0" y="0"/>
                  </a:moveTo>
                  <a:lnTo>
                    <a:pt x="0" y="62865"/>
                  </a:lnTo>
                  <a:cubicBezTo>
                    <a:pt x="10477" y="62865"/>
                    <a:pt x="19050" y="60007"/>
                    <a:pt x="25717" y="53340"/>
                  </a:cubicBezTo>
                  <a:cubicBezTo>
                    <a:pt x="32385" y="47625"/>
                    <a:pt x="36195" y="40005"/>
                    <a:pt x="36195" y="30480"/>
                  </a:cubicBezTo>
                  <a:cubicBezTo>
                    <a:pt x="36195" y="14288"/>
                    <a:pt x="23813" y="4763"/>
                    <a:pt x="0" y="0"/>
                  </a:cubicBezTo>
                  <a:lnTo>
                    <a:pt x="0" y="0"/>
                  </a:lnTo>
                  <a:close/>
                </a:path>
              </a:pathLst>
            </a:custGeom>
            <a:solidFill>
              <a:srgbClr val="FFFFFF"/>
            </a:solidFill>
            <a:ln w="9525" cap="flat">
              <a:noFill/>
              <a:prstDash val="solid"/>
              <a:miter/>
            </a:ln>
          </p:spPr>
          <p:txBody>
            <a:bodyPr rtlCol="0" anchor="ctr"/>
            <a:lstStyle/>
            <a:p>
              <a:endParaRPr lang="en-US" sz="1100"/>
            </a:p>
          </p:txBody>
        </p:sp>
        <p:sp>
          <p:nvSpPr>
            <p:cNvPr id="32" name="Freeform: Shape 53">
              <a:extLst>
                <a:ext uri="{FF2B5EF4-FFF2-40B4-BE49-F238E27FC236}">
                  <a16:creationId xmlns:a16="http://schemas.microsoft.com/office/drawing/2014/main" id="{F0A434A8-282E-EA85-C82F-19271C7D864C}"/>
                </a:ext>
              </a:extLst>
            </p:cNvPr>
            <p:cNvSpPr/>
            <p:nvPr/>
          </p:nvSpPr>
          <p:spPr>
            <a:xfrm>
              <a:off x="14724791" y="8762040"/>
              <a:ext cx="242113" cy="129546"/>
            </a:xfrm>
            <a:custGeom>
              <a:avLst/>
              <a:gdLst>
                <a:gd name="connsiteX0" fmla="*/ 187548 w 242113"/>
                <a:gd name="connsiteY0" fmla="*/ 127641 h 129546"/>
                <a:gd name="connsiteX1" fmla="*/ 190406 w 242113"/>
                <a:gd name="connsiteY1" fmla="*/ 128594 h 129546"/>
                <a:gd name="connsiteX2" fmla="*/ 234221 w 242113"/>
                <a:gd name="connsiteY2" fmla="*/ 58109 h 129546"/>
                <a:gd name="connsiteX3" fmla="*/ 120873 w 242113"/>
                <a:gd name="connsiteY3" fmla="*/ 7 h 129546"/>
                <a:gd name="connsiteX4" fmla="*/ 6573 w 242113"/>
                <a:gd name="connsiteY4" fmla="*/ 58109 h 129546"/>
                <a:gd name="connsiteX5" fmla="*/ 51342 w 242113"/>
                <a:gd name="connsiteY5" fmla="*/ 129547 h 129546"/>
                <a:gd name="connsiteX6" fmla="*/ 56104 w 242113"/>
                <a:gd name="connsiteY6" fmla="*/ 128594 h 129546"/>
                <a:gd name="connsiteX7" fmla="*/ 187548 w 242113"/>
                <a:gd name="connsiteY7" fmla="*/ 127641 h 129546"/>
                <a:gd name="connsiteX8" fmla="*/ 187548 w 242113"/>
                <a:gd name="connsiteY8" fmla="*/ 127641 h 12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113" h="129546">
                  <a:moveTo>
                    <a:pt x="187548" y="127641"/>
                  </a:moveTo>
                  <a:cubicBezTo>
                    <a:pt x="188501" y="127641"/>
                    <a:pt x="189454" y="127641"/>
                    <a:pt x="190406" y="128594"/>
                  </a:cubicBezTo>
                  <a:cubicBezTo>
                    <a:pt x="202788" y="111449"/>
                    <a:pt x="217076" y="88589"/>
                    <a:pt x="234221" y="58109"/>
                  </a:cubicBezTo>
                  <a:cubicBezTo>
                    <a:pt x="268511" y="-946"/>
                    <a:pt x="183738" y="7"/>
                    <a:pt x="120873" y="7"/>
                  </a:cubicBezTo>
                  <a:cubicBezTo>
                    <a:pt x="58009" y="7"/>
                    <a:pt x="-23906" y="-1898"/>
                    <a:pt x="6573" y="58109"/>
                  </a:cubicBezTo>
                  <a:cubicBezTo>
                    <a:pt x="20861" y="87636"/>
                    <a:pt x="36101" y="111449"/>
                    <a:pt x="51342" y="129547"/>
                  </a:cubicBezTo>
                  <a:cubicBezTo>
                    <a:pt x="53246" y="128594"/>
                    <a:pt x="54198" y="128594"/>
                    <a:pt x="56104" y="128594"/>
                  </a:cubicBezTo>
                  <a:lnTo>
                    <a:pt x="187548" y="127641"/>
                  </a:lnTo>
                  <a:lnTo>
                    <a:pt x="187548" y="127641"/>
                  </a:lnTo>
                  <a:close/>
                </a:path>
              </a:pathLst>
            </a:custGeom>
            <a:solidFill>
              <a:srgbClr val="FFFFFF"/>
            </a:solidFill>
            <a:ln w="9525" cap="flat">
              <a:noFill/>
              <a:prstDash val="solid"/>
              <a:miter/>
            </a:ln>
          </p:spPr>
          <p:txBody>
            <a:bodyPr rtlCol="0" anchor="ctr"/>
            <a:lstStyle/>
            <a:p>
              <a:endParaRPr lang="en-US" sz="1100"/>
            </a:p>
          </p:txBody>
        </p:sp>
        <p:sp>
          <p:nvSpPr>
            <p:cNvPr id="33" name="Freeform: Shape 54">
              <a:extLst>
                <a:ext uri="{FF2B5EF4-FFF2-40B4-BE49-F238E27FC236}">
                  <a16:creationId xmlns:a16="http://schemas.microsoft.com/office/drawing/2014/main" id="{BD524CA3-71F7-FBA5-FB4F-89CBECCC6A1A}"/>
                </a:ext>
              </a:extLst>
            </p:cNvPr>
            <p:cNvSpPr/>
            <p:nvPr/>
          </p:nvSpPr>
          <p:spPr>
            <a:xfrm>
              <a:off x="14586585" y="8924925"/>
              <a:ext cx="518160" cy="522922"/>
            </a:xfrm>
            <a:custGeom>
              <a:avLst/>
              <a:gdLst>
                <a:gd name="connsiteX0" fmla="*/ 320992 w 518160"/>
                <a:gd name="connsiteY0" fmla="*/ 365760 h 522922"/>
                <a:gd name="connsiteX1" fmla="*/ 266700 w 518160"/>
                <a:gd name="connsiteY1" fmla="*/ 386715 h 522922"/>
                <a:gd name="connsiteX2" fmla="*/ 266700 w 518160"/>
                <a:gd name="connsiteY2" fmla="*/ 417195 h 522922"/>
                <a:gd name="connsiteX3" fmla="*/ 244792 w 518160"/>
                <a:gd name="connsiteY3" fmla="*/ 417195 h 522922"/>
                <a:gd name="connsiteX4" fmla="*/ 244792 w 518160"/>
                <a:gd name="connsiteY4" fmla="*/ 386715 h 522922"/>
                <a:gd name="connsiteX5" fmla="*/ 166688 w 518160"/>
                <a:gd name="connsiteY5" fmla="*/ 327660 h 522922"/>
                <a:gd name="connsiteX6" fmla="*/ 201930 w 518160"/>
                <a:gd name="connsiteY6" fmla="*/ 319088 h 522922"/>
                <a:gd name="connsiteX7" fmla="*/ 244792 w 518160"/>
                <a:gd name="connsiteY7" fmla="*/ 356235 h 522922"/>
                <a:gd name="connsiteX8" fmla="*/ 244792 w 518160"/>
                <a:gd name="connsiteY8" fmla="*/ 291465 h 522922"/>
                <a:gd name="connsiteX9" fmla="*/ 187642 w 518160"/>
                <a:gd name="connsiteY9" fmla="*/ 265748 h 522922"/>
                <a:gd name="connsiteX10" fmla="*/ 174307 w 518160"/>
                <a:gd name="connsiteY10" fmla="*/ 228600 h 522922"/>
                <a:gd name="connsiteX11" fmla="*/ 243840 w 518160"/>
                <a:gd name="connsiteY11" fmla="*/ 164782 h 522922"/>
                <a:gd name="connsiteX12" fmla="*/ 243840 w 518160"/>
                <a:gd name="connsiteY12" fmla="*/ 142875 h 522922"/>
                <a:gd name="connsiteX13" fmla="*/ 265748 w 518160"/>
                <a:gd name="connsiteY13" fmla="*/ 142875 h 522922"/>
                <a:gd name="connsiteX14" fmla="*/ 265748 w 518160"/>
                <a:gd name="connsiteY14" fmla="*/ 166688 h 522922"/>
                <a:gd name="connsiteX15" fmla="*/ 330517 w 518160"/>
                <a:gd name="connsiteY15" fmla="*/ 217170 h 522922"/>
                <a:gd name="connsiteX16" fmla="*/ 297180 w 518160"/>
                <a:gd name="connsiteY16" fmla="*/ 223838 h 522922"/>
                <a:gd name="connsiteX17" fmla="*/ 265748 w 518160"/>
                <a:gd name="connsiteY17" fmla="*/ 196215 h 522922"/>
                <a:gd name="connsiteX18" fmla="*/ 265748 w 518160"/>
                <a:gd name="connsiteY18" fmla="*/ 253365 h 522922"/>
                <a:gd name="connsiteX19" fmla="*/ 309563 w 518160"/>
                <a:gd name="connsiteY19" fmla="*/ 267652 h 522922"/>
                <a:gd name="connsiteX20" fmla="*/ 329565 w 518160"/>
                <a:gd name="connsiteY20" fmla="*/ 286702 h 522922"/>
                <a:gd name="connsiteX21" fmla="*/ 338138 w 518160"/>
                <a:gd name="connsiteY21" fmla="*/ 320040 h 522922"/>
                <a:gd name="connsiteX22" fmla="*/ 320992 w 518160"/>
                <a:gd name="connsiteY22" fmla="*/ 365760 h 522922"/>
                <a:gd name="connsiteX23" fmla="*/ 320992 w 518160"/>
                <a:gd name="connsiteY23" fmla="*/ 365760 h 522922"/>
                <a:gd name="connsiteX24" fmla="*/ 341948 w 518160"/>
                <a:gd name="connsiteY24" fmla="*/ 4763 h 522922"/>
                <a:gd name="connsiteX25" fmla="*/ 325755 w 518160"/>
                <a:gd name="connsiteY25" fmla="*/ 23813 h 522922"/>
                <a:gd name="connsiteX26" fmla="*/ 194310 w 518160"/>
                <a:gd name="connsiteY26" fmla="*/ 23813 h 522922"/>
                <a:gd name="connsiteX27" fmla="*/ 177165 w 518160"/>
                <a:gd name="connsiteY27" fmla="*/ 0 h 522922"/>
                <a:gd name="connsiteX28" fmla="*/ 0 w 518160"/>
                <a:gd name="connsiteY28" fmla="*/ 329565 h 522922"/>
                <a:gd name="connsiteX29" fmla="*/ 259080 w 518160"/>
                <a:gd name="connsiteY29" fmla="*/ 522923 h 522922"/>
                <a:gd name="connsiteX30" fmla="*/ 518160 w 518160"/>
                <a:gd name="connsiteY30" fmla="*/ 329565 h 522922"/>
                <a:gd name="connsiteX31" fmla="*/ 341948 w 518160"/>
                <a:gd name="connsiteY31" fmla="*/ 4763 h 522922"/>
                <a:gd name="connsiteX32" fmla="*/ 341948 w 518160"/>
                <a:gd name="connsiteY32" fmla="*/ 4763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8160" h="522922">
                  <a:moveTo>
                    <a:pt x="320992" y="365760"/>
                  </a:moveTo>
                  <a:cubicBezTo>
                    <a:pt x="308610" y="378143"/>
                    <a:pt x="290513" y="384810"/>
                    <a:pt x="266700" y="386715"/>
                  </a:cubicBezTo>
                  <a:lnTo>
                    <a:pt x="266700" y="417195"/>
                  </a:lnTo>
                  <a:lnTo>
                    <a:pt x="244792" y="417195"/>
                  </a:lnTo>
                  <a:lnTo>
                    <a:pt x="244792" y="386715"/>
                  </a:lnTo>
                  <a:cubicBezTo>
                    <a:pt x="203835" y="382905"/>
                    <a:pt x="178117" y="363855"/>
                    <a:pt x="166688" y="327660"/>
                  </a:cubicBezTo>
                  <a:lnTo>
                    <a:pt x="201930" y="319088"/>
                  </a:lnTo>
                  <a:cubicBezTo>
                    <a:pt x="208598" y="341948"/>
                    <a:pt x="222885" y="354330"/>
                    <a:pt x="244792" y="356235"/>
                  </a:cubicBezTo>
                  <a:lnTo>
                    <a:pt x="244792" y="291465"/>
                  </a:lnTo>
                  <a:cubicBezTo>
                    <a:pt x="216217" y="284798"/>
                    <a:pt x="197167" y="276225"/>
                    <a:pt x="187642" y="265748"/>
                  </a:cubicBezTo>
                  <a:cubicBezTo>
                    <a:pt x="179069" y="255270"/>
                    <a:pt x="174307" y="242888"/>
                    <a:pt x="174307" y="228600"/>
                  </a:cubicBezTo>
                  <a:cubicBezTo>
                    <a:pt x="174307" y="191452"/>
                    <a:pt x="197167" y="170498"/>
                    <a:pt x="243840" y="164782"/>
                  </a:cubicBezTo>
                  <a:lnTo>
                    <a:pt x="243840" y="142875"/>
                  </a:lnTo>
                  <a:lnTo>
                    <a:pt x="265748" y="142875"/>
                  </a:lnTo>
                  <a:lnTo>
                    <a:pt x="265748" y="166688"/>
                  </a:lnTo>
                  <a:cubicBezTo>
                    <a:pt x="300038" y="171450"/>
                    <a:pt x="320992" y="187643"/>
                    <a:pt x="330517" y="217170"/>
                  </a:cubicBezTo>
                  <a:lnTo>
                    <a:pt x="297180" y="223838"/>
                  </a:lnTo>
                  <a:cubicBezTo>
                    <a:pt x="291465" y="206693"/>
                    <a:pt x="280988" y="198120"/>
                    <a:pt x="265748" y="196215"/>
                  </a:cubicBezTo>
                  <a:lnTo>
                    <a:pt x="265748" y="253365"/>
                  </a:lnTo>
                  <a:cubicBezTo>
                    <a:pt x="287655" y="259080"/>
                    <a:pt x="301942" y="263843"/>
                    <a:pt x="309563" y="267652"/>
                  </a:cubicBezTo>
                  <a:cubicBezTo>
                    <a:pt x="317182" y="270510"/>
                    <a:pt x="323850" y="277177"/>
                    <a:pt x="329565" y="286702"/>
                  </a:cubicBezTo>
                  <a:cubicBezTo>
                    <a:pt x="335280" y="296227"/>
                    <a:pt x="338138" y="307657"/>
                    <a:pt x="338138" y="320040"/>
                  </a:cubicBezTo>
                  <a:cubicBezTo>
                    <a:pt x="340042" y="339090"/>
                    <a:pt x="333375" y="354330"/>
                    <a:pt x="320992" y="365760"/>
                  </a:cubicBezTo>
                  <a:lnTo>
                    <a:pt x="320992" y="365760"/>
                  </a:lnTo>
                  <a:close/>
                  <a:moveTo>
                    <a:pt x="341948" y="4763"/>
                  </a:moveTo>
                  <a:cubicBezTo>
                    <a:pt x="339090" y="16193"/>
                    <a:pt x="333375" y="23813"/>
                    <a:pt x="325755" y="23813"/>
                  </a:cubicBezTo>
                  <a:lnTo>
                    <a:pt x="194310" y="23813"/>
                  </a:lnTo>
                  <a:cubicBezTo>
                    <a:pt x="185738" y="23813"/>
                    <a:pt x="179069" y="13335"/>
                    <a:pt x="177165" y="0"/>
                  </a:cubicBezTo>
                  <a:cubicBezTo>
                    <a:pt x="80010" y="59055"/>
                    <a:pt x="0" y="210502"/>
                    <a:pt x="0" y="329565"/>
                  </a:cubicBezTo>
                  <a:cubicBezTo>
                    <a:pt x="0" y="481013"/>
                    <a:pt x="116205" y="522923"/>
                    <a:pt x="259080" y="522923"/>
                  </a:cubicBezTo>
                  <a:cubicBezTo>
                    <a:pt x="401955" y="522923"/>
                    <a:pt x="518160" y="481013"/>
                    <a:pt x="518160" y="329565"/>
                  </a:cubicBezTo>
                  <a:cubicBezTo>
                    <a:pt x="518160" y="213360"/>
                    <a:pt x="432435" y="66675"/>
                    <a:pt x="341948" y="4763"/>
                  </a:cubicBezTo>
                  <a:lnTo>
                    <a:pt x="341948" y="4763"/>
                  </a:lnTo>
                  <a:close/>
                </a:path>
              </a:pathLst>
            </a:custGeom>
            <a:solidFill>
              <a:srgbClr val="FFFFFF"/>
            </a:solidFill>
            <a:ln w="9525" cap="flat">
              <a:noFill/>
              <a:prstDash val="solid"/>
              <a:miter/>
            </a:ln>
          </p:spPr>
          <p:txBody>
            <a:bodyPr rtlCol="0" anchor="ctr"/>
            <a:lstStyle/>
            <a:p>
              <a:endParaRPr lang="en-US" sz="1100"/>
            </a:p>
          </p:txBody>
        </p:sp>
      </p:grpSp>
      <p:grpSp>
        <p:nvGrpSpPr>
          <p:cNvPr id="12" name="Graphic 1">
            <a:extLst>
              <a:ext uri="{FF2B5EF4-FFF2-40B4-BE49-F238E27FC236}">
                <a16:creationId xmlns:a16="http://schemas.microsoft.com/office/drawing/2014/main" id="{5C1DC201-9FC1-1498-C176-DD31DA41CA8C}"/>
              </a:ext>
            </a:extLst>
          </p:cNvPr>
          <p:cNvGrpSpPr/>
          <p:nvPr/>
        </p:nvGrpSpPr>
        <p:grpSpPr>
          <a:xfrm>
            <a:off x="9650166" y="2427200"/>
            <a:ext cx="468413" cy="468413"/>
            <a:chOff x="17181195" y="5154930"/>
            <a:chExt cx="657225" cy="657225"/>
          </a:xfrm>
          <a:solidFill>
            <a:srgbClr val="FFFFFF"/>
          </a:solidFill>
        </p:grpSpPr>
        <p:sp>
          <p:nvSpPr>
            <p:cNvPr id="24" name="Freeform: Shape 56">
              <a:extLst>
                <a:ext uri="{FF2B5EF4-FFF2-40B4-BE49-F238E27FC236}">
                  <a16:creationId xmlns:a16="http://schemas.microsoft.com/office/drawing/2014/main" id="{96CBE3C0-725E-00EB-2C1D-211D219F75D1}"/>
                </a:ext>
              </a:extLst>
            </p:cNvPr>
            <p:cNvSpPr/>
            <p:nvPr/>
          </p:nvSpPr>
          <p:spPr>
            <a:xfrm>
              <a:off x="17181195" y="5154930"/>
              <a:ext cx="657225" cy="657225"/>
            </a:xfrm>
            <a:custGeom>
              <a:avLst/>
              <a:gdLst>
                <a:gd name="connsiteX0" fmla="*/ 328613 w 657225"/>
                <a:gd name="connsiteY0" fmla="*/ 608647 h 657225"/>
                <a:gd name="connsiteX1" fmla="*/ 48577 w 657225"/>
                <a:gd name="connsiteY1" fmla="*/ 328613 h 657225"/>
                <a:gd name="connsiteX2" fmla="*/ 328613 w 657225"/>
                <a:gd name="connsiteY2" fmla="*/ 48577 h 657225"/>
                <a:gd name="connsiteX3" fmla="*/ 608647 w 657225"/>
                <a:gd name="connsiteY3" fmla="*/ 328613 h 657225"/>
                <a:gd name="connsiteX4" fmla="*/ 328613 w 657225"/>
                <a:gd name="connsiteY4" fmla="*/ 608647 h 657225"/>
                <a:gd name="connsiteX5" fmla="*/ 328613 w 657225"/>
                <a:gd name="connsiteY5" fmla="*/ 608647 h 657225"/>
                <a:gd name="connsiteX6" fmla="*/ 328613 w 657225"/>
                <a:gd name="connsiteY6" fmla="*/ 0 h 657225"/>
                <a:gd name="connsiteX7" fmla="*/ 0 w 657225"/>
                <a:gd name="connsiteY7" fmla="*/ 328613 h 657225"/>
                <a:gd name="connsiteX8" fmla="*/ 328613 w 657225"/>
                <a:gd name="connsiteY8" fmla="*/ 657225 h 657225"/>
                <a:gd name="connsiteX9" fmla="*/ 657225 w 657225"/>
                <a:gd name="connsiteY9" fmla="*/ 328613 h 657225"/>
                <a:gd name="connsiteX10" fmla="*/ 328613 w 657225"/>
                <a:gd name="connsiteY10" fmla="*/ 0 h 657225"/>
                <a:gd name="connsiteX11" fmla="*/ 328613 w 657225"/>
                <a:gd name="connsiteY11"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7225" h="657225">
                  <a:moveTo>
                    <a:pt x="328613" y="608647"/>
                  </a:moveTo>
                  <a:cubicBezTo>
                    <a:pt x="174307" y="608647"/>
                    <a:pt x="48577" y="482917"/>
                    <a:pt x="48577" y="328613"/>
                  </a:cubicBezTo>
                  <a:cubicBezTo>
                    <a:pt x="48577" y="174307"/>
                    <a:pt x="174307" y="48577"/>
                    <a:pt x="328613" y="48577"/>
                  </a:cubicBezTo>
                  <a:cubicBezTo>
                    <a:pt x="482917" y="48577"/>
                    <a:pt x="608647" y="174307"/>
                    <a:pt x="608647" y="328613"/>
                  </a:cubicBezTo>
                  <a:cubicBezTo>
                    <a:pt x="608647" y="482917"/>
                    <a:pt x="482917" y="608647"/>
                    <a:pt x="328613" y="608647"/>
                  </a:cubicBezTo>
                  <a:lnTo>
                    <a:pt x="328613" y="608647"/>
                  </a:lnTo>
                  <a:close/>
                  <a:moveTo>
                    <a:pt x="328613" y="0"/>
                  </a:moveTo>
                  <a:cubicBezTo>
                    <a:pt x="147638" y="0"/>
                    <a:pt x="0" y="147638"/>
                    <a:pt x="0" y="328613"/>
                  </a:cubicBezTo>
                  <a:cubicBezTo>
                    <a:pt x="0" y="509588"/>
                    <a:pt x="147638" y="657225"/>
                    <a:pt x="328613" y="657225"/>
                  </a:cubicBezTo>
                  <a:cubicBezTo>
                    <a:pt x="509588" y="657225"/>
                    <a:pt x="657225" y="509588"/>
                    <a:pt x="657225" y="328613"/>
                  </a:cubicBezTo>
                  <a:cubicBezTo>
                    <a:pt x="657225" y="147638"/>
                    <a:pt x="509588" y="0"/>
                    <a:pt x="328613" y="0"/>
                  </a:cubicBezTo>
                  <a:lnTo>
                    <a:pt x="328613" y="0"/>
                  </a:lnTo>
                  <a:close/>
                </a:path>
              </a:pathLst>
            </a:custGeom>
            <a:solidFill>
              <a:srgbClr val="FFFFFF"/>
            </a:solidFill>
            <a:ln w="9525" cap="flat">
              <a:noFill/>
              <a:prstDash val="solid"/>
              <a:miter/>
            </a:ln>
          </p:spPr>
          <p:txBody>
            <a:bodyPr rtlCol="0" anchor="ctr"/>
            <a:lstStyle/>
            <a:p>
              <a:endParaRPr lang="en-US" sz="1100"/>
            </a:p>
          </p:txBody>
        </p:sp>
        <p:sp>
          <p:nvSpPr>
            <p:cNvPr id="25" name="Freeform: Shape 57">
              <a:extLst>
                <a:ext uri="{FF2B5EF4-FFF2-40B4-BE49-F238E27FC236}">
                  <a16:creationId xmlns:a16="http://schemas.microsoft.com/office/drawing/2014/main" id="{45823E13-36AB-19E1-7874-0956432FE92C}"/>
                </a:ext>
              </a:extLst>
            </p:cNvPr>
            <p:cNvSpPr/>
            <p:nvPr/>
          </p:nvSpPr>
          <p:spPr>
            <a:xfrm>
              <a:off x="17493614" y="5218747"/>
              <a:ext cx="32385" cy="64770"/>
            </a:xfrm>
            <a:custGeom>
              <a:avLst/>
              <a:gdLst>
                <a:gd name="connsiteX0" fmla="*/ 16193 w 32385"/>
                <a:gd name="connsiteY0" fmla="*/ 64770 h 64770"/>
                <a:gd name="connsiteX1" fmla="*/ 32385 w 32385"/>
                <a:gd name="connsiteY1" fmla="*/ 48578 h 64770"/>
                <a:gd name="connsiteX2" fmla="*/ 32385 w 32385"/>
                <a:gd name="connsiteY2" fmla="*/ 16193 h 64770"/>
                <a:gd name="connsiteX3" fmla="*/ 16193 w 32385"/>
                <a:gd name="connsiteY3" fmla="*/ 0 h 64770"/>
                <a:gd name="connsiteX4" fmla="*/ 0 w 32385"/>
                <a:gd name="connsiteY4" fmla="*/ 16193 h 64770"/>
                <a:gd name="connsiteX5" fmla="*/ 0 w 32385"/>
                <a:gd name="connsiteY5" fmla="*/ 48578 h 64770"/>
                <a:gd name="connsiteX6" fmla="*/ 16193 w 32385"/>
                <a:gd name="connsiteY6" fmla="*/ 64770 h 64770"/>
                <a:gd name="connsiteX7" fmla="*/ 16193 w 32385"/>
                <a:gd name="connsiteY7" fmla="*/ 6477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64770">
                  <a:moveTo>
                    <a:pt x="16193" y="64770"/>
                  </a:moveTo>
                  <a:cubicBezTo>
                    <a:pt x="24765" y="64770"/>
                    <a:pt x="32385" y="57150"/>
                    <a:pt x="32385" y="48578"/>
                  </a:cubicBezTo>
                  <a:lnTo>
                    <a:pt x="32385" y="16193"/>
                  </a:lnTo>
                  <a:cubicBezTo>
                    <a:pt x="32385" y="7620"/>
                    <a:pt x="24765" y="0"/>
                    <a:pt x="16193" y="0"/>
                  </a:cubicBezTo>
                  <a:cubicBezTo>
                    <a:pt x="7620" y="0"/>
                    <a:pt x="0" y="7620"/>
                    <a:pt x="0" y="16193"/>
                  </a:cubicBezTo>
                  <a:lnTo>
                    <a:pt x="0" y="48578"/>
                  </a:lnTo>
                  <a:cubicBezTo>
                    <a:pt x="0" y="58103"/>
                    <a:pt x="6668" y="64770"/>
                    <a:pt x="16193" y="64770"/>
                  </a:cubicBezTo>
                  <a:lnTo>
                    <a:pt x="16193" y="64770"/>
                  </a:lnTo>
                  <a:close/>
                </a:path>
              </a:pathLst>
            </a:custGeom>
            <a:solidFill>
              <a:srgbClr val="FFFFFF"/>
            </a:solidFill>
            <a:ln w="9525" cap="flat">
              <a:noFill/>
              <a:prstDash val="solid"/>
              <a:miter/>
            </a:ln>
          </p:spPr>
          <p:txBody>
            <a:bodyPr rtlCol="0" anchor="ctr"/>
            <a:lstStyle/>
            <a:p>
              <a:endParaRPr lang="en-US" sz="1100"/>
            </a:p>
          </p:txBody>
        </p:sp>
        <p:sp>
          <p:nvSpPr>
            <p:cNvPr id="26" name="Freeform: Shape 58">
              <a:extLst>
                <a:ext uri="{FF2B5EF4-FFF2-40B4-BE49-F238E27FC236}">
                  <a16:creationId xmlns:a16="http://schemas.microsoft.com/office/drawing/2014/main" id="{0E9013B1-9CC5-E6FA-4E21-F2E8923240F7}"/>
                </a:ext>
              </a:extLst>
            </p:cNvPr>
            <p:cNvSpPr/>
            <p:nvPr/>
          </p:nvSpPr>
          <p:spPr>
            <a:xfrm>
              <a:off x="17493614" y="5679757"/>
              <a:ext cx="32385" cy="64770"/>
            </a:xfrm>
            <a:custGeom>
              <a:avLst/>
              <a:gdLst>
                <a:gd name="connsiteX0" fmla="*/ 16193 w 32385"/>
                <a:gd name="connsiteY0" fmla="*/ 0 h 64770"/>
                <a:gd name="connsiteX1" fmla="*/ 0 w 32385"/>
                <a:gd name="connsiteY1" fmla="*/ 16193 h 64770"/>
                <a:gd name="connsiteX2" fmla="*/ 0 w 32385"/>
                <a:gd name="connsiteY2" fmla="*/ 48578 h 64770"/>
                <a:gd name="connsiteX3" fmla="*/ 16193 w 32385"/>
                <a:gd name="connsiteY3" fmla="*/ 64770 h 64770"/>
                <a:gd name="connsiteX4" fmla="*/ 32385 w 32385"/>
                <a:gd name="connsiteY4" fmla="*/ 48578 h 64770"/>
                <a:gd name="connsiteX5" fmla="*/ 32385 w 32385"/>
                <a:gd name="connsiteY5" fmla="*/ 16193 h 64770"/>
                <a:gd name="connsiteX6" fmla="*/ 16193 w 32385"/>
                <a:gd name="connsiteY6" fmla="*/ 0 h 64770"/>
                <a:gd name="connsiteX7" fmla="*/ 16193 w 32385"/>
                <a:gd name="connsiteY7" fmla="*/ 0 h 6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5" h="64770">
                  <a:moveTo>
                    <a:pt x="16193" y="0"/>
                  </a:moveTo>
                  <a:cubicBezTo>
                    <a:pt x="7620" y="0"/>
                    <a:pt x="0" y="7620"/>
                    <a:pt x="0" y="16193"/>
                  </a:cubicBezTo>
                  <a:lnTo>
                    <a:pt x="0" y="48578"/>
                  </a:lnTo>
                  <a:cubicBezTo>
                    <a:pt x="0" y="57150"/>
                    <a:pt x="7620" y="64770"/>
                    <a:pt x="16193" y="64770"/>
                  </a:cubicBezTo>
                  <a:cubicBezTo>
                    <a:pt x="24765" y="64770"/>
                    <a:pt x="32385" y="57150"/>
                    <a:pt x="32385" y="48578"/>
                  </a:cubicBezTo>
                  <a:lnTo>
                    <a:pt x="32385" y="16193"/>
                  </a:lnTo>
                  <a:cubicBezTo>
                    <a:pt x="32385" y="6668"/>
                    <a:pt x="24765" y="0"/>
                    <a:pt x="16193" y="0"/>
                  </a:cubicBezTo>
                  <a:lnTo>
                    <a:pt x="16193" y="0"/>
                  </a:lnTo>
                  <a:close/>
                </a:path>
              </a:pathLst>
            </a:custGeom>
            <a:solidFill>
              <a:srgbClr val="FFFFFF"/>
            </a:solidFill>
            <a:ln w="9525" cap="flat">
              <a:noFill/>
              <a:prstDash val="solid"/>
              <a:miter/>
            </a:ln>
          </p:spPr>
          <p:txBody>
            <a:bodyPr rtlCol="0" anchor="ctr"/>
            <a:lstStyle/>
            <a:p>
              <a:endParaRPr lang="en-US" sz="1100"/>
            </a:p>
          </p:txBody>
        </p:sp>
        <p:sp>
          <p:nvSpPr>
            <p:cNvPr id="27" name="Freeform: Shape 59">
              <a:extLst>
                <a:ext uri="{FF2B5EF4-FFF2-40B4-BE49-F238E27FC236}">
                  <a16:creationId xmlns:a16="http://schemas.microsoft.com/office/drawing/2014/main" id="{FED7D695-5C13-773C-B832-264FE8FC8980}"/>
                </a:ext>
              </a:extLst>
            </p:cNvPr>
            <p:cNvSpPr/>
            <p:nvPr/>
          </p:nvSpPr>
          <p:spPr>
            <a:xfrm>
              <a:off x="17246917" y="5465444"/>
              <a:ext cx="64770" cy="32385"/>
            </a:xfrm>
            <a:custGeom>
              <a:avLst/>
              <a:gdLst>
                <a:gd name="connsiteX0" fmla="*/ 48578 w 64770"/>
                <a:gd name="connsiteY0" fmla="*/ 0 h 32385"/>
                <a:gd name="connsiteX1" fmla="*/ 16193 w 64770"/>
                <a:gd name="connsiteY1" fmla="*/ 0 h 32385"/>
                <a:gd name="connsiteX2" fmla="*/ 0 w 64770"/>
                <a:gd name="connsiteY2" fmla="*/ 16193 h 32385"/>
                <a:gd name="connsiteX3" fmla="*/ 16193 w 64770"/>
                <a:gd name="connsiteY3" fmla="*/ 32385 h 32385"/>
                <a:gd name="connsiteX4" fmla="*/ 48578 w 64770"/>
                <a:gd name="connsiteY4" fmla="*/ 32385 h 32385"/>
                <a:gd name="connsiteX5" fmla="*/ 64770 w 64770"/>
                <a:gd name="connsiteY5" fmla="*/ 16193 h 32385"/>
                <a:gd name="connsiteX6" fmla="*/ 48578 w 64770"/>
                <a:gd name="connsiteY6" fmla="*/ 0 h 32385"/>
                <a:gd name="connsiteX7" fmla="*/ 48578 w 64770"/>
                <a:gd name="connsiteY7" fmla="*/ 0 h 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70" h="32385">
                  <a:moveTo>
                    <a:pt x="48578" y="0"/>
                  </a:moveTo>
                  <a:lnTo>
                    <a:pt x="16193" y="0"/>
                  </a:lnTo>
                  <a:cubicBezTo>
                    <a:pt x="7620" y="0"/>
                    <a:pt x="0" y="7620"/>
                    <a:pt x="0" y="16193"/>
                  </a:cubicBezTo>
                  <a:cubicBezTo>
                    <a:pt x="0" y="24765"/>
                    <a:pt x="7620" y="32385"/>
                    <a:pt x="16193" y="32385"/>
                  </a:cubicBezTo>
                  <a:lnTo>
                    <a:pt x="48578" y="32385"/>
                  </a:lnTo>
                  <a:cubicBezTo>
                    <a:pt x="57150" y="32385"/>
                    <a:pt x="64770" y="24765"/>
                    <a:pt x="64770" y="16193"/>
                  </a:cubicBezTo>
                  <a:cubicBezTo>
                    <a:pt x="64770" y="7620"/>
                    <a:pt x="57150" y="0"/>
                    <a:pt x="48578" y="0"/>
                  </a:cubicBezTo>
                  <a:lnTo>
                    <a:pt x="48578" y="0"/>
                  </a:lnTo>
                  <a:close/>
                </a:path>
              </a:pathLst>
            </a:custGeom>
            <a:solidFill>
              <a:srgbClr val="FFFFFF"/>
            </a:solidFill>
            <a:ln w="9525" cap="flat">
              <a:noFill/>
              <a:prstDash val="solid"/>
              <a:miter/>
            </a:ln>
          </p:spPr>
          <p:txBody>
            <a:bodyPr rtlCol="0" anchor="ctr"/>
            <a:lstStyle/>
            <a:p>
              <a:endParaRPr lang="en-US" sz="1100"/>
            </a:p>
          </p:txBody>
        </p:sp>
        <p:sp>
          <p:nvSpPr>
            <p:cNvPr id="28" name="Freeform: Shape 60">
              <a:extLst>
                <a:ext uri="{FF2B5EF4-FFF2-40B4-BE49-F238E27FC236}">
                  <a16:creationId xmlns:a16="http://schemas.microsoft.com/office/drawing/2014/main" id="{83BC84B5-1569-4AD3-A5FF-F63132CB994F}"/>
                </a:ext>
              </a:extLst>
            </p:cNvPr>
            <p:cNvSpPr/>
            <p:nvPr/>
          </p:nvSpPr>
          <p:spPr>
            <a:xfrm>
              <a:off x="17706975" y="5465444"/>
              <a:ext cx="64770" cy="32385"/>
            </a:xfrm>
            <a:custGeom>
              <a:avLst/>
              <a:gdLst>
                <a:gd name="connsiteX0" fmla="*/ 48577 w 64770"/>
                <a:gd name="connsiteY0" fmla="*/ 0 h 32385"/>
                <a:gd name="connsiteX1" fmla="*/ 16192 w 64770"/>
                <a:gd name="connsiteY1" fmla="*/ 0 h 32385"/>
                <a:gd name="connsiteX2" fmla="*/ 0 w 64770"/>
                <a:gd name="connsiteY2" fmla="*/ 16193 h 32385"/>
                <a:gd name="connsiteX3" fmla="*/ 16192 w 64770"/>
                <a:gd name="connsiteY3" fmla="*/ 32385 h 32385"/>
                <a:gd name="connsiteX4" fmla="*/ 48577 w 64770"/>
                <a:gd name="connsiteY4" fmla="*/ 32385 h 32385"/>
                <a:gd name="connsiteX5" fmla="*/ 64770 w 64770"/>
                <a:gd name="connsiteY5" fmla="*/ 16193 h 32385"/>
                <a:gd name="connsiteX6" fmla="*/ 48577 w 64770"/>
                <a:gd name="connsiteY6" fmla="*/ 0 h 32385"/>
                <a:gd name="connsiteX7" fmla="*/ 48577 w 64770"/>
                <a:gd name="connsiteY7" fmla="*/ 0 h 3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70" h="32385">
                  <a:moveTo>
                    <a:pt x="48577" y="0"/>
                  </a:moveTo>
                  <a:lnTo>
                    <a:pt x="16192" y="0"/>
                  </a:lnTo>
                  <a:cubicBezTo>
                    <a:pt x="7620" y="0"/>
                    <a:pt x="0" y="7620"/>
                    <a:pt x="0" y="16193"/>
                  </a:cubicBezTo>
                  <a:cubicBezTo>
                    <a:pt x="0" y="24765"/>
                    <a:pt x="7620" y="32385"/>
                    <a:pt x="16192" y="32385"/>
                  </a:cubicBezTo>
                  <a:lnTo>
                    <a:pt x="48577" y="32385"/>
                  </a:lnTo>
                  <a:cubicBezTo>
                    <a:pt x="57150" y="32385"/>
                    <a:pt x="64770" y="24765"/>
                    <a:pt x="64770" y="16193"/>
                  </a:cubicBezTo>
                  <a:cubicBezTo>
                    <a:pt x="64770" y="7620"/>
                    <a:pt x="58102" y="0"/>
                    <a:pt x="48577" y="0"/>
                  </a:cubicBezTo>
                  <a:lnTo>
                    <a:pt x="48577" y="0"/>
                  </a:lnTo>
                  <a:close/>
                </a:path>
              </a:pathLst>
            </a:custGeom>
            <a:solidFill>
              <a:srgbClr val="FFFFFF"/>
            </a:solidFill>
            <a:ln w="9525" cap="flat">
              <a:noFill/>
              <a:prstDash val="solid"/>
              <a:miter/>
            </a:ln>
          </p:spPr>
          <p:txBody>
            <a:bodyPr rtlCol="0" anchor="ctr"/>
            <a:lstStyle/>
            <a:p>
              <a:endParaRPr lang="en-US" sz="1100"/>
            </a:p>
          </p:txBody>
        </p:sp>
        <p:sp>
          <p:nvSpPr>
            <p:cNvPr id="29" name="Freeform: Shape 61">
              <a:extLst>
                <a:ext uri="{FF2B5EF4-FFF2-40B4-BE49-F238E27FC236}">
                  <a16:creationId xmlns:a16="http://schemas.microsoft.com/office/drawing/2014/main" id="{90395413-E184-BA56-C8FA-4A36B815B942}"/>
                </a:ext>
              </a:extLst>
            </p:cNvPr>
            <p:cNvSpPr/>
            <p:nvPr/>
          </p:nvSpPr>
          <p:spPr>
            <a:xfrm>
              <a:off x="17334020" y="5329237"/>
              <a:ext cx="212660" cy="302468"/>
            </a:xfrm>
            <a:custGeom>
              <a:avLst/>
              <a:gdLst>
                <a:gd name="connsiteX0" fmla="*/ 191979 w 212660"/>
                <a:gd name="connsiteY0" fmla="*/ 119063 h 302468"/>
                <a:gd name="connsiteX1" fmla="*/ 191979 w 212660"/>
                <a:gd name="connsiteY1" fmla="*/ 16193 h 302468"/>
                <a:gd name="connsiteX2" fmla="*/ 175787 w 212660"/>
                <a:gd name="connsiteY2" fmla="*/ 0 h 302468"/>
                <a:gd name="connsiteX3" fmla="*/ 159594 w 212660"/>
                <a:gd name="connsiteY3" fmla="*/ 16193 h 302468"/>
                <a:gd name="connsiteX4" fmla="*/ 159594 w 212660"/>
                <a:gd name="connsiteY4" fmla="*/ 119063 h 302468"/>
                <a:gd name="connsiteX5" fmla="*/ 142449 w 212660"/>
                <a:gd name="connsiteY5" fmla="*/ 167640 h 302468"/>
                <a:gd name="connsiteX6" fmla="*/ 6242 w 212660"/>
                <a:gd name="connsiteY6" fmla="*/ 273368 h 302468"/>
                <a:gd name="connsiteX7" fmla="*/ 3384 w 212660"/>
                <a:gd name="connsiteY7" fmla="*/ 296228 h 302468"/>
                <a:gd name="connsiteX8" fmla="*/ 26244 w 212660"/>
                <a:gd name="connsiteY8" fmla="*/ 299085 h 302468"/>
                <a:gd name="connsiteX9" fmla="*/ 168167 w 212660"/>
                <a:gd name="connsiteY9" fmla="*/ 188595 h 302468"/>
                <a:gd name="connsiteX10" fmla="*/ 191979 w 212660"/>
                <a:gd name="connsiteY10" fmla="*/ 119063 h 302468"/>
                <a:gd name="connsiteX11" fmla="*/ 191979 w 212660"/>
                <a:gd name="connsiteY11" fmla="*/ 119063 h 302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660" h="302468">
                  <a:moveTo>
                    <a:pt x="191979" y="119063"/>
                  </a:moveTo>
                  <a:lnTo>
                    <a:pt x="191979" y="16193"/>
                  </a:lnTo>
                  <a:cubicBezTo>
                    <a:pt x="191979" y="7620"/>
                    <a:pt x="184359" y="0"/>
                    <a:pt x="175787" y="0"/>
                  </a:cubicBezTo>
                  <a:cubicBezTo>
                    <a:pt x="167214" y="0"/>
                    <a:pt x="159594" y="7620"/>
                    <a:pt x="159594" y="16193"/>
                  </a:cubicBezTo>
                  <a:lnTo>
                    <a:pt x="159594" y="119063"/>
                  </a:lnTo>
                  <a:cubicBezTo>
                    <a:pt x="142449" y="127635"/>
                    <a:pt x="133877" y="148590"/>
                    <a:pt x="142449" y="167640"/>
                  </a:cubicBezTo>
                  <a:lnTo>
                    <a:pt x="6242" y="273368"/>
                  </a:lnTo>
                  <a:cubicBezTo>
                    <a:pt x="-426" y="279082"/>
                    <a:pt x="-2331" y="288607"/>
                    <a:pt x="3384" y="296228"/>
                  </a:cubicBezTo>
                  <a:cubicBezTo>
                    <a:pt x="9099" y="302895"/>
                    <a:pt x="18624" y="304800"/>
                    <a:pt x="26244" y="299085"/>
                  </a:cubicBezTo>
                  <a:lnTo>
                    <a:pt x="168167" y="188595"/>
                  </a:lnTo>
                  <a:cubicBezTo>
                    <a:pt x="210077" y="197168"/>
                    <a:pt x="231031" y="138113"/>
                    <a:pt x="191979" y="119063"/>
                  </a:cubicBezTo>
                  <a:lnTo>
                    <a:pt x="191979" y="119063"/>
                  </a:lnTo>
                  <a:close/>
                </a:path>
              </a:pathLst>
            </a:custGeom>
            <a:solidFill>
              <a:srgbClr val="FFFFFF"/>
            </a:solidFill>
            <a:ln w="9525" cap="flat">
              <a:noFill/>
              <a:prstDash val="solid"/>
              <a:miter/>
            </a:ln>
          </p:spPr>
          <p:txBody>
            <a:bodyPr rtlCol="0" anchor="ctr"/>
            <a:lstStyle/>
            <a:p>
              <a:endParaRPr lang="en-US" sz="1100"/>
            </a:p>
          </p:txBody>
        </p:sp>
      </p:grpSp>
      <p:sp>
        <p:nvSpPr>
          <p:cNvPr id="13" name="Freeform: Shape 121">
            <a:extLst>
              <a:ext uri="{FF2B5EF4-FFF2-40B4-BE49-F238E27FC236}">
                <a16:creationId xmlns:a16="http://schemas.microsoft.com/office/drawing/2014/main" id="{F7964F46-B5F9-720E-DE59-F7A251C7F310}"/>
              </a:ext>
            </a:extLst>
          </p:cNvPr>
          <p:cNvSpPr/>
          <p:nvPr/>
        </p:nvSpPr>
        <p:spPr>
          <a:xfrm>
            <a:off x="687191" y="2039532"/>
            <a:ext cx="10817617" cy="3824730"/>
          </a:xfrm>
          <a:custGeom>
            <a:avLst/>
            <a:gdLst>
              <a:gd name="connsiteX0" fmla="*/ 230505 w 15178087"/>
              <a:gd name="connsiteY0" fmla="*/ 3159497 h 5366439"/>
              <a:gd name="connsiteX1" fmla="*/ 1730693 w 15178087"/>
              <a:gd name="connsiteY1" fmla="*/ 1667883 h 5366439"/>
              <a:gd name="connsiteX2" fmla="*/ 1291590 w 15178087"/>
              <a:gd name="connsiteY2" fmla="*/ 906835 h 5366439"/>
              <a:gd name="connsiteX3" fmla="*/ 1291590 w 15178087"/>
              <a:gd name="connsiteY3" fmla="*/ 839208 h 5366439"/>
              <a:gd name="connsiteX4" fmla="*/ 1757363 w 15178087"/>
              <a:gd name="connsiteY4" fmla="*/ 33393 h 5366439"/>
              <a:gd name="connsiteX5" fmla="*/ 1814513 w 15178087"/>
              <a:gd name="connsiteY5" fmla="*/ 55 h 5366439"/>
              <a:gd name="connsiteX6" fmla="*/ 2741295 w 15178087"/>
              <a:gd name="connsiteY6" fmla="*/ 55 h 5366439"/>
              <a:gd name="connsiteX7" fmla="*/ 2802255 w 15178087"/>
              <a:gd name="connsiteY7" fmla="*/ 33393 h 5366439"/>
              <a:gd name="connsiteX8" fmla="*/ 3267075 w 15178087"/>
              <a:gd name="connsiteY8" fmla="*/ 839208 h 5366439"/>
              <a:gd name="connsiteX9" fmla="*/ 3267075 w 15178087"/>
              <a:gd name="connsiteY9" fmla="*/ 906835 h 5366439"/>
              <a:gd name="connsiteX10" fmla="*/ 2825115 w 15178087"/>
              <a:gd name="connsiteY10" fmla="*/ 1672645 h 5366439"/>
              <a:gd name="connsiteX11" fmla="*/ 4519613 w 15178087"/>
              <a:gd name="connsiteY11" fmla="*/ 3641463 h 5366439"/>
              <a:gd name="connsiteX12" fmla="*/ 4528185 w 15178087"/>
              <a:gd name="connsiteY12" fmla="*/ 3719567 h 5366439"/>
              <a:gd name="connsiteX13" fmla="*/ 4081463 w 15178087"/>
              <a:gd name="connsiteY13" fmla="*/ 4492998 h 5366439"/>
              <a:gd name="connsiteX14" fmla="*/ 4509135 w 15178087"/>
              <a:gd name="connsiteY14" fmla="*/ 5233090 h 5366439"/>
              <a:gd name="connsiteX15" fmla="*/ 5364480 w 15178087"/>
              <a:gd name="connsiteY15" fmla="*/ 5233090 h 5366439"/>
              <a:gd name="connsiteX16" fmla="*/ 5791200 w 15178087"/>
              <a:gd name="connsiteY16" fmla="*/ 4492998 h 5366439"/>
              <a:gd name="connsiteX17" fmla="*/ 5344478 w 15178087"/>
              <a:gd name="connsiteY17" fmla="*/ 3719567 h 5366439"/>
              <a:gd name="connsiteX18" fmla="*/ 5351145 w 15178087"/>
              <a:gd name="connsiteY18" fmla="*/ 3643367 h 5366439"/>
              <a:gd name="connsiteX19" fmla="*/ 7047548 w 15178087"/>
              <a:gd name="connsiteY19" fmla="*/ 1672645 h 5366439"/>
              <a:gd name="connsiteX20" fmla="*/ 6605588 w 15178087"/>
              <a:gd name="connsiteY20" fmla="*/ 907787 h 5366439"/>
              <a:gd name="connsiteX21" fmla="*/ 6605588 w 15178087"/>
              <a:gd name="connsiteY21" fmla="*/ 840160 h 5366439"/>
              <a:gd name="connsiteX22" fmla="*/ 7071360 w 15178087"/>
              <a:gd name="connsiteY22" fmla="*/ 34345 h 5366439"/>
              <a:gd name="connsiteX23" fmla="*/ 7128510 w 15178087"/>
              <a:gd name="connsiteY23" fmla="*/ 1008 h 5366439"/>
              <a:gd name="connsiteX24" fmla="*/ 8055293 w 15178087"/>
              <a:gd name="connsiteY24" fmla="*/ 1008 h 5366439"/>
              <a:gd name="connsiteX25" fmla="*/ 8116253 w 15178087"/>
              <a:gd name="connsiteY25" fmla="*/ 34345 h 5366439"/>
              <a:gd name="connsiteX26" fmla="*/ 8581073 w 15178087"/>
              <a:gd name="connsiteY26" fmla="*/ 840160 h 5366439"/>
              <a:gd name="connsiteX27" fmla="*/ 8581073 w 15178087"/>
              <a:gd name="connsiteY27" fmla="*/ 907787 h 5366439"/>
              <a:gd name="connsiteX28" fmla="*/ 8139113 w 15178087"/>
              <a:gd name="connsiteY28" fmla="*/ 1673597 h 5366439"/>
              <a:gd name="connsiteX29" fmla="*/ 9833610 w 15178087"/>
              <a:gd name="connsiteY29" fmla="*/ 3642415 h 5366439"/>
              <a:gd name="connsiteX30" fmla="*/ 9842183 w 15178087"/>
              <a:gd name="connsiteY30" fmla="*/ 3720520 h 5366439"/>
              <a:gd name="connsiteX31" fmla="*/ 9395460 w 15178087"/>
              <a:gd name="connsiteY31" fmla="*/ 4493950 h 5366439"/>
              <a:gd name="connsiteX32" fmla="*/ 9823133 w 15178087"/>
              <a:gd name="connsiteY32" fmla="*/ 5234042 h 5366439"/>
              <a:gd name="connsiteX33" fmla="*/ 10677525 w 15178087"/>
              <a:gd name="connsiteY33" fmla="*/ 5234042 h 5366439"/>
              <a:gd name="connsiteX34" fmla="*/ 11104245 w 15178087"/>
              <a:gd name="connsiteY34" fmla="*/ 4493950 h 5366439"/>
              <a:gd name="connsiteX35" fmla="*/ 10657523 w 15178087"/>
              <a:gd name="connsiteY35" fmla="*/ 3720520 h 5366439"/>
              <a:gd name="connsiteX36" fmla="*/ 10664190 w 15178087"/>
              <a:gd name="connsiteY36" fmla="*/ 3644320 h 5366439"/>
              <a:gd name="connsiteX37" fmla="*/ 12360592 w 15178087"/>
              <a:gd name="connsiteY37" fmla="*/ 1673597 h 5366439"/>
              <a:gd name="connsiteX38" fmla="*/ 11918633 w 15178087"/>
              <a:gd name="connsiteY38" fmla="*/ 908740 h 5366439"/>
              <a:gd name="connsiteX39" fmla="*/ 11918633 w 15178087"/>
              <a:gd name="connsiteY39" fmla="*/ 841112 h 5366439"/>
              <a:gd name="connsiteX40" fmla="*/ 12384405 w 15178087"/>
              <a:gd name="connsiteY40" fmla="*/ 35297 h 5366439"/>
              <a:gd name="connsiteX41" fmla="*/ 12441555 w 15178087"/>
              <a:gd name="connsiteY41" fmla="*/ 1960 h 5366439"/>
              <a:gd name="connsiteX42" fmla="*/ 13368338 w 15178087"/>
              <a:gd name="connsiteY42" fmla="*/ 1960 h 5366439"/>
              <a:gd name="connsiteX43" fmla="*/ 13429298 w 15178087"/>
              <a:gd name="connsiteY43" fmla="*/ 35297 h 5366439"/>
              <a:gd name="connsiteX44" fmla="*/ 13894117 w 15178087"/>
              <a:gd name="connsiteY44" fmla="*/ 841112 h 5366439"/>
              <a:gd name="connsiteX45" fmla="*/ 13895070 w 15178087"/>
              <a:gd name="connsiteY45" fmla="*/ 908740 h 5366439"/>
              <a:gd name="connsiteX46" fmla="*/ 13455015 w 15178087"/>
              <a:gd name="connsiteY46" fmla="*/ 1670740 h 5366439"/>
              <a:gd name="connsiteX47" fmla="*/ 14949488 w 15178087"/>
              <a:gd name="connsiteY47" fmla="*/ 3159497 h 5366439"/>
              <a:gd name="connsiteX48" fmla="*/ 15178088 w 15178087"/>
              <a:gd name="connsiteY48" fmla="*/ 3315708 h 5366439"/>
              <a:gd name="connsiteX49" fmla="*/ 15010448 w 15178087"/>
              <a:gd name="connsiteY49" fmla="*/ 3483347 h 5366439"/>
              <a:gd name="connsiteX50" fmla="*/ 14855190 w 15178087"/>
              <a:gd name="connsiteY50" fmla="*/ 3253795 h 5366439"/>
              <a:gd name="connsiteX51" fmla="*/ 13328333 w 15178087"/>
              <a:gd name="connsiteY51" fmla="*/ 1726937 h 5366439"/>
              <a:gd name="connsiteX52" fmla="*/ 13319760 w 15178087"/>
              <a:gd name="connsiteY52" fmla="*/ 1643118 h 5366439"/>
              <a:gd name="connsiteX53" fmla="*/ 13763625 w 15178087"/>
              <a:gd name="connsiteY53" fmla="*/ 873497 h 5366439"/>
              <a:gd name="connsiteX54" fmla="*/ 13335952 w 15178087"/>
              <a:gd name="connsiteY54" fmla="*/ 133405 h 5366439"/>
              <a:gd name="connsiteX55" fmla="*/ 12481560 w 15178087"/>
              <a:gd name="connsiteY55" fmla="*/ 133405 h 5366439"/>
              <a:gd name="connsiteX56" fmla="*/ 12053888 w 15178087"/>
              <a:gd name="connsiteY56" fmla="*/ 873497 h 5366439"/>
              <a:gd name="connsiteX57" fmla="*/ 12500610 w 15178087"/>
              <a:gd name="connsiteY57" fmla="*/ 1646928 h 5366439"/>
              <a:gd name="connsiteX58" fmla="*/ 12492038 w 15178087"/>
              <a:gd name="connsiteY58" fmla="*/ 1725033 h 5366439"/>
              <a:gd name="connsiteX59" fmla="*/ 10797540 w 15178087"/>
              <a:gd name="connsiteY59" fmla="*/ 3693850 h 5366439"/>
              <a:gd name="connsiteX60" fmla="*/ 11239500 w 15178087"/>
              <a:gd name="connsiteY60" fmla="*/ 4459660 h 5366439"/>
              <a:gd name="connsiteX61" fmla="*/ 11239500 w 15178087"/>
              <a:gd name="connsiteY61" fmla="*/ 4527288 h 5366439"/>
              <a:gd name="connsiteX62" fmla="*/ 10774680 w 15178087"/>
              <a:gd name="connsiteY62" fmla="*/ 5333103 h 5366439"/>
              <a:gd name="connsiteX63" fmla="*/ 10717530 w 15178087"/>
              <a:gd name="connsiteY63" fmla="*/ 5366440 h 5366439"/>
              <a:gd name="connsiteX64" fmla="*/ 9786938 w 15178087"/>
              <a:gd name="connsiteY64" fmla="*/ 5366440 h 5366439"/>
              <a:gd name="connsiteX65" fmla="*/ 9726930 w 15178087"/>
              <a:gd name="connsiteY65" fmla="*/ 5329292 h 5366439"/>
              <a:gd name="connsiteX66" fmla="*/ 9264015 w 15178087"/>
              <a:gd name="connsiteY66" fmla="*/ 4527288 h 5366439"/>
              <a:gd name="connsiteX67" fmla="*/ 9264015 w 15178087"/>
              <a:gd name="connsiteY67" fmla="*/ 4459660 h 5366439"/>
              <a:gd name="connsiteX68" fmla="*/ 9705975 w 15178087"/>
              <a:gd name="connsiteY68" fmla="*/ 3694803 h 5366439"/>
              <a:gd name="connsiteX69" fmla="*/ 8009573 w 15178087"/>
              <a:gd name="connsiteY69" fmla="*/ 1722175 h 5366439"/>
              <a:gd name="connsiteX70" fmla="*/ 8002905 w 15178087"/>
              <a:gd name="connsiteY70" fmla="*/ 1645975 h 5366439"/>
              <a:gd name="connsiteX71" fmla="*/ 8449627 w 15178087"/>
              <a:gd name="connsiteY71" fmla="*/ 872545 h 5366439"/>
              <a:gd name="connsiteX72" fmla="*/ 8021955 w 15178087"/>
              <a:gd name="connsiteY72" fmla="*/ 132452 h 5366439"/>
              <a:gd name="connsiteX73" fmla="*/ 7167563 w 15178087"/>
              <a:gd name="connsiteY73" fmla="*/ 132452 h 5366439"/>
              <a:gd name="connsiteX74" fmla="*/ 6739890 w 15178087"/>
              <a:gd name="connsiteY74" fmla="*/ 872545 h 5366439"/>
              <a:gd name="connsiteX75" fmla="*/ 7186613 w 15178087"/>
              <a:gd name="connsiteY75" fmla="*/ 1645975 h 5366439"/>
              <a:gd name="connsiteX76" fmla="*/ 7178040 w 15178087"/>
              <a:gd name="connsiteY76" fmla="*/ 1724080 h 5366439"/>
              <a:gd name="connsiteX77" fmla="*/ 5483543 w 15178087"/>
              <a:gd name="connsiteY77" fmla="*/ 3692897 h 5366439"/>
              <a:gd name="connsiteX78" fmla="*/ 5925503 w 15178087"/>
              <a:gd name="connsiteY78" fmla="*/ 4458708 h 5366439"/>
              <a:gd name="connsiteX79" fmla="*/ 5923598 w 15178087"/>
              <a:gd name="connsiteY79" fmla="*/ 4528240 h 5366439"/>
              <a:gd name="connsiteX80" fmla="*/ 5460683 w 15178087"/>
              <a:gd name="connsiteY80" fmla="*/ 5331198 h 5366439"/>
              <a:gd name="connsiteX81" fmla="*/ 5403533 w 15178087"/>
              <a:gd name="connsiteY81" fmla="*/ 5364535 h 5366439"/>
              <a:gd name="connsiteX82" fmla="*/ 4472940 w 15178087"/>
              <a:gd name="connsiteY82" fmla="*/ 5364535 h 5366439"/>
              <a:gd name="connsiteX83" fmla="*/ 4412933 w 15178087"/>
              <a:gd name="connsiteY83" fmla="*/ 5327388 h 5366439"/>
              <a:gd name="connsiteX84" fmla="*/ 3948113 w 15178087"/>
              <a:gd name="connsiteY84" fmla="*/ 4524430 h 5366439"/>
              <a:gd name="connsiteX85" fmla="*/ 3948113 w 15178087"/>
              <a:gd name="connsiteY85" fmla="*/ 4456803 h 5366439"/>
              <a:gd name="connsiteX86" fmla="*/ 4390073 w 15178087"/>
              <a:gd name="connsiteY86" fmla="*/ 3691945 h 5366439"/>
              <a:gd name="connsiteX87" fmla="*/ 2694623 w 15178087"/>
              <a:gd name="connsiteY87" fmla="*/ 1722175 h 5366439"/>
              <a:gd name="connsiteX88" fmla="*/ 2687955 w 15178087"/>
              <a:gd name="connsiteY88" fmla="*/ 1645975 h 5366439"/>
              <a:gd name="connsiteX89" fmla="*/ 3134678 w 15178087"/>
              <a:gd name="connsiteY89" fmla="*/ 872545 h 5366439"/>
              <a:gd name="connsiteX90" fmla="*/ 2706053 w 15178087"/>
              <a:gd name="connsiteY90" fmla="*/ 132452 h 5366439"/>
              <a:gd name="connsiteX91" fmla="*/ 1851660 w 15178087"/>
              <a:gd name="connsiteY91" fmla="*/ 132452 h 5366439"/>
              <a:gd name="connsiteX92" fmla="*/ 1423988 w 15178087"/>
              <a:gd name="connsiteY92" fmla="*/ 872545 h 5366439"/>
              <a:gd name="connsiteX93" fmla="*/ 1870710 w 15178087"/>
              <a:gd name="connsiteY93" fmla="*/ 1645975 h 5366439"/>
              <a:gd name="connsiteX94" fmla="*/ 1858328 w 15178087"/>
              <a:gd name="connsiteY94" fmla="*/ 1727890 h 5366439"/>
              <a:gd name="connsiteX95" fmla="*/ 323850 w 15178087"/>
              <a:gd name="connsiteY95" fmla="*/ 3253795 h 5366439"/>
              <a:gd name="connsiteX96" fmla="*/ 167640 w 15178087"/>
              <a:gd name="connsiteY96" fmla="*/ 3483347 h 5366439"/>
              <a:gd name="connsiteX97" fmla="*/ 0 w 15178087"/>
              <a:gd name="connsiteY97" fmla="*/ 3315708 h 5366439"/>
              <a:gd name="connsiteX98" fmla="*/ 230505 w 15178087"/>
              <a:gd name="connsiteY98" fmla="*/ 3159497 h 5366439"/>
              <a:gd name="connsiteX99" fmla="*/ 230505 w 15178087"/>
              <a:gd name="connsiteY99" fmla="*/ 3159497 h 536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5178087" h="5366439">
                <a:moveTo>
                  <a:pt x="230505" y="3159497"/>
                </a:moveTo>
                <a:lnTo>
                  <a:pt x="1730693" y="1667883"/>
                </a:lnTo>
                <a:lnTo>
                  <a:pt x="1291590" y="906835"/>
                </a:lnTo>
                <a:cubicBezTo>
                  <a:pt x="1279207" y="886833"/>
                  <a:pt x="1278255" y="861115"/>
                  <a:pt x="1291590" y="839208"/>
                </a:cubicBezTo>
                <a:lnTo>
                  <a:pt x="1757363" y="33393"/>
                </a:lnTo>
                <a:cubicBezTo>
                  <a:pt x="1768793" y="13390"/>
                  <a:pt x="1789748" y="55"/>
                  <a:pt x="1814513" y="55"/>
                </a:cubicBezTo>
                <a:lnTo>
                  <a:pt x="2741295" y="55"/>
                </a:lnTo>
                <a:cubicBezTo>
                  <a:pt x="2765108" y="-898"/>
                  <a:pt x="2789873" y="10533"/>
                  <a:pt x="2802255" y="33393"/>
                </a:cubicBezTo>
                <a:lnTo>
                  <a:pt x="3267075" y="839208"/>
                </a:lnTo>
                <a:cubicBezTo>
                  <a:pt x="3279458" y="859210"/>
                  <a:pt x="3280410" y="884927"/>
                  <a:pt x="3267075" y="906835"/>
                </a:cubicBezTo>
                <a:lnTo>
                  <a:pt x="2825115" y="1672645"/>
                </a:lnTo>
                <a:lnTo>
                  <a:pt x="4519613" y="3641463"/>
                </a:lnTo>
                <a:cubicBezTo>
                  <a:pt x="4538663" y="3662417"/>
                  <a:pt x="4543425" y="3693850"/>
                  <a:pt x="4528185" y="3719567"/>
                </a:cubicBezTo>
                <a:lnTo>
                  <a:pt x="4081463" y="4492998"/>
                </a:lnTo>
                <a:lnTo>
                  <a:pt x="4509135" y="5233090"/>
                </a:lnTo>
                <a:lnTo>
                  <a:pt x="5364480" y="5233090"/>
                </a:lnTo>
                <a:lnTo>
                  <a:pt x="5791200" y="4492998"/>
                </a:lnTo>
                <a:lnTo>
                  <a:pt x="5344478" y="3719567"/>
                </a:lnTo>
                <a:cubicBezTo>
                  <a:pt x="5331143" y="3695755"/>
                  <a:pt x="5333048" y="3665275"/>
                  <a:pt x="5351145" y="3643367"/>
                </a:cubicBezTo>
                <a:lnTo>
                  <a:pt x="7047548" y="1672645"/>
                </a:lnTo>
                <a:lnTo>
                  <a:pt x="6605588" y="907787"/>
                </a:lnTo>
                <a:cubicBezTo>
                  <a:pt x="6593205" y="887785"/>
                  <a:pt x="6592253" y="862068"/>
                  <a:pt x="6605588" y="840160"/>
                </a:cubicBezTo>
                <a:lnTo>
                  <a:pt x="7071360" y="34345"/>
                </a:lnTo>
                <a:cubicBezTo>
                  <a:pt x="7082790" y="14343"/>
                  <a:pt x="7103745" y="1008"/>
                  <a:pt x="7128510" y="1008"/>
                </a:cubicBezTo>
                <a:lnTo>
                  <a:pt x="8055293" y="1008"/>
                </a:lnTo>
                <a:cubicBezTo>
                  <a:pt x="8079105" y="55"/>
                  <a:pt x="8103870" y="11485"/>
                  <a:pt x="8116253" y="34345"/>
                </a:cubicBezTo>
                <a:lnTo>
                  <a:pt x="8581073" y="840160"/>
                </a:lnTo>
                <a:cubicBezTo>
                  <a:pt x="8593455" y="860162"/>
                  <a:pt x="8594408" y="885880"/>
                  <a:pt x="8581073" y="907787"/>
                </a:cubicBezTo>
                <a:lnTo>
                  <a:pt x="8139113" y="1673597"/>
                </a:lnTo>
                <a:lnTo>
                  <a:pt x="9833610" y="3642415"/>
                </a:lnTo>
                <a:cubicBezTo>
                  <a:pt x="9852660" y="3663370"/>
                  <a:pt x="9857423" y="3694803"/>
                  <a:pt x="9842183" y="3720520"/>
                </a:cubicBezTo>
                <a:lnTo>
                  <a:pt x="9395460" y="4493950"/>
                </a:lnTo>
                <a:lnTo>
                  <a:pt x="9823133" y="5234042"/>
                </a:lnTo>
                <a:lnTo>
                  <a:pt x="10677525" y="5234042"/>
                </a:lnTo>
                <a:lnTo>
                  <a:pt x="11104245" y="4493950"/>
                </a:lnTo>
                <a:lnTo>
                  <a:pt x="10657523" y="3720520"/>
                </a:lnTo>
                <a:cubicBezTo>
                  <a:pt x="10644188" y="3696708"/>
                  <a:pt x="10646092" y="3666228"/>
                  <a:pt x="10664190" y="3644320"/>
                </a:cubicBezTo>
                <a:lnTo>
                  <a:pt x="12360592" y="1673597"/>
                </a:lnTo>
                <a:lnTo>
                  <a:pt x="11918633" y="908740"/>
                </a:lnTo>
                <a:cubicBezTo>
                  <a:pt x="11907202" y="888737"/>
                  <a:pt x="11905298" y="863020"/>
                  <a:pt x="11918633" y="841112"/>
                </a:cubicBezTo>
                <a:lnTo>
                  <a:pt x="12384405" y="35297"/>
                </a:lnTo>
                <a:cubicBezTo>
                  <a:pt x="12395835" y="15295"/>
                  <a:pt x="12416790" y="1960"/>
                  <a:pt x="12441555" y="1960"/>
                </a:cubicBezTo>
                <a:lnTo>
                  <a:pt x="13368338" y="1960"/>
                </a:lnTo>
                <a:cubicBezTo>
                  <a:pt x="13392150" y="1008"/>
                  <a:pt x="13416915" y="12437"/>
                  <a:pt x="13429298" y="35297"/>
                </a:cubicBezTo>
                <a:lnTo>
                  <a:pt x="13894117" y="841112"/>
                </a:lnTo>
                <a:cubicBezTo>
                  <a:pt x="13906500" y="861115"/>
                  <a:pt x="13907452" y="886833"/>
                  <a:pt x="13895070" y="908740"/>
                </a:cubicBezTo>
                <a:lnTo>
                  <a:pt x="13455015" y="1670740"/>
                </a:lnTo>
                <a:lnTo>
                  <a:pt x="14949488" y="3159497"/>
                </a:lnTo>
                <a:cubicBezTo>
                  <a:pt x="15058073" y="3116635"/>
                  <a:pt x="15178088" y="3196645"/>
                  <a:pt x="15178088" y="3315708"/>
                </a:cubicBezTo>
                <a:cubicBezTo>
                  <a:pt x="15178088" y="3408100"/>
                  <a:pt x="15102840" y="3483347"/>
                  <a:pt x="15010448" y="3483347"/>
                </a:cubicBezTo>
                <a:cubicBezTo>
                  <a:pt x="14891385" y="3483347"/>
                  <a:pt x="14811375" y="3362380"/>
                  <a:pt x="14855190" y="3253795"/>
                </a:cubicBezTo>
                <a:lnTo>
                  <a:pt x="13328333" y="1726937"/>
                </a:lnTo>
                <a:cubicBezTo>
                  <a:pt x="13305473" y="1704078"/>
                  <a:pt x="13302615" y="1668835"/>
                  <a:pt x="13319760" y="1643118"/>
                </a:cubicBezTo>
                <a:lnTo>
                  <a:pt x="13763625" y="873497"/>
                </a:lnTo>
                <a:lnTo>
                  <a:pt x="13335952" y="133405"/>
                </a:lnTo>
                <a:lnTo>
                  <a:pt x="12481560" y="133405"/>
                </a:lnTo>
                <a:lnTo>
                  <a:pt x="12053888" y="873497"/>
                </a:lnTo>
                <a:lnTo>
                  <a:pt x="12500610" y="1646928"/>
                </a:lnTo>
                <a:cubicBezTo>
                  <a:pt x="12515850" y="1672645"/>
                  <a:pt x="12511088" y="1704078"/>
                  <a:pt x="12492038" y="1725033"/>
                </a:cubicBezTo>
                <a:lnTo>
                  <a:pt x="10797540" y="3693850"/>
                </a:lnTo>
                <a:lnTo>
                  <a:pt x="11239500" y="4459660"/>
                </a:lnTo>
                <a:cubicBezTo>
                  <a:pt x="11251883" y="4481567"/>
                  <a:pt x="11250930" y="4507285"/>
                  <a:pt x="11239500" y="4527288"/>
                </a:cubicBezTo>
                <a:lnTo>
                  <a:pt x="10774680" y="5333103"/>
                </a:lnTo>
                <a:cubicBezTo>
                  <a:pt x="10762298" y="5354058"/>
                  <a:pt x="10740390" y="5366440"/>
                  <a:pt x="10717530" y="5366440"/>
                </a:cubicBezTo>
                <a:lnTo>
                  <a:pt x="9786938" y="5366440"/>
                </a:lnTo>
                <a:cubicBezTo>
                  <a:pt x="9760267" y="5366440"/>
                  <a:pt x="9738360" y="5351200"/>
                  <a:pt x="9726930" y="5329292"/>
                </a:cubicBezTo>
                <a:lnTo>
                  <a:pt x="9264015" y="4527288"/>
                </a:lnTo>
                <a:cubicBezTo>
                  <a:pt x="9251633" y="4505380"/>
                  <a:pt x="9252585" y="4479663"/>
                  <a:pt x="9264015" y="4459660"/>
                </a:cubicBezTo>
                <a:lnTo>
                  <a:pt x="9705975" y="3694803"/>
                </a:lnTo>
                <a:lnTo>
                  <a:pt x="8009573" y="1722175"/>
                </a:lnTo>
                <a:cubicBezTo>
                  <a:pt x="7990523" y="1700268"/>
                  <a:pt x="7988618" y="1669787"/>
                  <a:pt x="8002905" y="1645975"/>
                </a:cubicBezTo>
                <a:lnTo>
                  <a:pt x="8449627" y="872545"/>
                </a:lnTo>
                <a:lnTo>
                  <a:pt x="8021955" y="132452"/>
                </a:lnTo>
                <a:lnTo>
                  <a:pt x="7167563" y="132452"/>
                </a:lnTo>
                <a:lnTo>
                  <a:pt x="6739890" y="872545"/>
                </a:lnTo>
                <a:lnTo>
                  <a:pt x="7186613" y="1645975"/>
                </a:lnTo>
                <a:cubicBezTo>
                  <a:pt x="7201853" y="1671693"/>
                  <a:pt x="7197090" y="1703125"/>
                  <a:pt x="7178040" y="1724080"/>
                </a:cubicBezTo>
                <a:lnTo>
                  <a:pt x="5483543" y="3692897"/>
                </a:lnTo>
                <a:lnTo>
                  <a:pt x="5925503" y="4458708"/>
                </a:lnTo>
                <a:cubicBezTo>
                  <a:pt x="5938838" y="4481567"/>
                  <a:pt x="5936933" y="4508238"/>
                  <a:pt x="5923598" y="4528240"/>
                </a:cubicBezTo>
                <a:lnTo>
                  <a:pt x="5460683" y="5331198"/>
                </a:lnTo>
                <a:cubicBezTo>
                  <a:pt x="5448300" y="5352153"/>
                  <a:pt x="5426393" y="5364535"/>
                  <a:pt x="5403533" y="5364535"/>
                </a:cubicBezTo>
                <a:lnTo>
                  <a:pt x="4472940" y="5364535"/>
                </a:lnTo>
                <a:cubicBezTo>
                  <a:pt x="4446270" y="5364535"/>
                  <a:pt x="4424363" y="5349295"/>
                  <a:pt x="4412933" y="5327388"/>
                </a:cubicBezTo>
                <a:lnTo>
                  <a:pt x="3948113" y="4524430"/>
                </a:lnTo>
                <a:cubicBezTo>
                  <a:pt x="3935730" y="4502523"/>
                  <a:pt x="3936683" y="4476805"/>
                  <a:pt x="3948113" y="4456803"/>
                </a:cubicBezTo>
                <a:lnTo>
                  <a:pt x="4390073" y="3691945"/>
                </a:lnTo>
                <a:lnTo>
                  <a:pt x="2694623" y="1722175"/>
                </a:lnTo>
                <a:cubicBezTo>
                  <a:pt x="2675573" y="1700268"/>
                  <a:pt x="2673668" y="1669787"/>
                  <a:pt x="2687955" y="1645975"/>
                </a:cubicBezTo>
                <a:lnTo>
                  <a:pt x="3134678" y="872545"/>
                </a:lnTo>
                <a:lnTo>
                  <a:pt x="2706053" y="132452"/>
                </a:lnTo>
                <a:lnTo>
                  <a:pt x="1851660" y="132452"/>
                </a:lnTo>
                <a:lnTo>
                  <a:pt x="1423988" y="872545"/>
                </a:lnTo>
                <a:lnTo>
                  <a:pt x="1870710" y="1645975"/>
                </a:lnTo>
                <a:cubicBezTo>
                  <a:pt x="1886903" y="1673597"/>
                  <a:pt x="1880235" y="1706935"/>
                  <a:pt x="1858328" y="1727890"/>
                </a:cubicBezTo>
                <a:lnTo>
                  <a:pt x="323850" y="3253795"/>
                </a:lnTo>
                <a:cubicBezTo>
                  <a:pt x="366713" y="3362380"/>
                  <a:pt x="286703" y="3483347"/>
                  <a:pt x="167640" y="3483347"/>
                </a:cubicBezTo>
                <a:cubicBezTo>
                  <a:pt x="75247" y="3483347"/>
                  <a:pt x="0" y="3408100"/>
                  <a:pt x="0" y="3315708"/>
                </a:cubicBezTo>
                <a:cubicBezTo>
                  <a:pt x="953" y="3195692"/>
                  <a:pt x="121920" y="3116635"/>
                  <a:pt x="230505" y="3159497"/>
                </a:cubicBezTo>
                <a:lnTo>
                  <a:pt x="230505" y="3159497"/>
                </a:lnTo>
                <a:close/>
              </a:path>
            </a:pathLst>
          </a:custGeom>
          <a:solidFill>
            <a:schemeClr val="bg2"/>
          </a:solidFill>
          <a:ln w="9525" cap="flat">
            <a:noFill/>
            <a:prstDash val="solid"/>
            <a:miter/>
          </a:ln>
        </p:spPr>
        <p:txBody>
          <a:bodyPr rtlCol="0" anchor="ctr"/>
          <a:lstStyle/>
          <a:p>
            <a:endParaRPr lang="en-US" sz="1100"/>
          </a:p>
        </p:txBody>
      </p:sp>
      <p:sp>
        <p:nvSpPr>
          <p:cNvPr id="14" name="Rectangle 13">
            <a:extLst>
              <a:ext uri="{FF2B5EF4-FFF2-40B4-BE49-F238E27FC236}">
                <a16:creationId xmlns:a16="http://schemas.microsoft.com/office/drawing/2014/main" id="{2FB73AE0-A1BE-0A18-6C1C-B46308078F29}"/>
              </a:ext>
            </a:extLst>
          </p:cNvPr>
          <p:cNvSpPr/>
          <p:nvPr/>
        </p:nvSpPr>
        <p:spPr>
          <a:xfrm>
            <a:off x="1465161" y="4497085"/>
            <a:ext cx="1729618" cy="954107"/>
          </a:xfrm>
          <a:prstGeom prst="rect">
            <a:avLst/>
          </a:prstGeom>
        </p:spPr>
        <p:txBody>
          <a:bodyPr wrap="square">
            <a:spAutoFit/>
          </a:bodyPr>
          <a:lstStyle/>
          <a:p>
            <a:r>
              <a:rPr lang="en-US" sz="1400" b="1" dirty="0">
                <a:solidFill>
                  <a:srgbClr val="F26363"/>
                </a:solidFill>
              </a:rPr>
              <a:t>Lorem Ipsum</a:t>
            </a:r>
            <a:r>
              <a:rPr lang="en-US" sz="1400" dirty="0">
                <a:solidFill>
                  <a:srgbClr val="F26363"/>
                </a:solidFill>
              </a:rPr>
              <a:t> </a:t>
            </a:r>
            <a:r>
              <a:rPr lang="en-US" sz="1400" dirty="0">
                <a:solidFill>
                  <a:srgbClr val="000000"/>
                </a:solidFill>
              </a:rPr>
              <a:t>is simply dummy text of the printing and typesetting industry. </a:t>
            </a:r>
            <a:endParaRPr lang="en-US" sz="1400" dirty="0"/>
          </a:p>
        </p:txBody>
      </p:sp>
      <p:sp>
        <p:nvSpPr>
          <p:cNvPr id="15" name="TextBox 14">
            <a:extLst>
              <a:ext uri="{FF2B5EF4-FFF2-40B4-BE49-F238E27FC236}">
                <a16:creationId xmlns:a16="http://schemas.microsoft.com/office/drawing/2014/main" id="{C604764B-5AFC-BB26-4EAD-8090BADCB74E}"/>
              </a:ext>
            </a:extLst>
          </p:cNvPr>
          <p:cNvSpPr txBox="1"/>
          <p:nvPr/>
        </p:nvSpPr>
        <p:spPr>
          <a:xfrm>
            <a:off x="1588978" y="3735614"/>
            <a:ext cx="1378829" cy="400110"/>
          </a:xfrm>
          <a:prstGeom prst="rect">
            <a:avLst/>
          </a:prstGeom>
          <a:noFill/>
        </p:spPr>
        <p:txBody>
          <a:bodyPr wrap="square" rtlCol="0">
            <a:spAutoFit/>
          </a:bodyPr>
          <a:lstStyle/>
          <a:p>
            <a:pPr algn="ctr"/>
            <a:r>
              <a:rPr lang="en-US" sz="2000" b="1" dirty="0">
                <a:solidFill>
                  <a:srgbClr val="F26363"/>
                </a:solidFill>
                <a:latin typeface="Century Gothic" panose="020B0502020202020204" pitchFamily="34" charset="0"/>
              </a:rPr>
              <a:t>2014</a:t>
            </a:r>
          </a:p>
        </p:txBody>
      </p:sp>
      <p:sp>
        <p:nvSpPr>
          <p:cNvPr id="16" name="Rectangle 15">
            <a:extLst>
              <a:ext uri="{FF2B5EF4-FFF2-40B4-BE49-F238E27FC236}">
                <a16:creationId xmlns:a16="http://schemas.microsoft.com/office/drawing/2014/main" id="{6B6C8593-BB60-8595-0CC7-CAD5D2B18161}"/>
              </a:ext>
            </a:extLst>
          </p:cNvPr>
          <p:cNvSpPr/>
          <p:nvPr/>
        </p:nvSpPr>
        <p:spPr>
          <a:xfrm>
            <a:off x="3325881" y="2137362"/>
            <a:ext cx="1729618" cy="954107"/>
          </a:xfrm>
          <a:prstGeom prst="rect">
            <a:avLst/>
          </a:prstGeom>
        </p:spPr>
        <p:txBody>
          <a:bodyPr wrap="square">
            <a:spAutoFit/>
          </a:bodyPr>
          <a:lstStyle/>
          <a:p>
            <a:r>
              <a:rPr lang="en-US" sz="1400" b="1" dirty="0">
                <a:solidFill>
                  <a:srgbClr val="FFA826"/>
                </a:solidFill>
              </a:rPr>
              <a:t>Lorem Ipsum</a:t>
            </a:r>
            <a:r>
              <a:rPr lang="en-US" sz="1400" dirty="0">
                <a:solidFill>
                  <a:srgbClr val="FFA826"/>
                </a:solidFill>
              </a:rPr>
              <a:t> </a:t>
            </a:r>
            <a:r>
              <a:rPr lang="en-US" sz="1400" dirty="0">
                <a:solidFill>
                  <a:srgbClr val="000000"/>
                </a:solidFill>
              </a:rPr>
              <a:t>is simply dummy text of the printing and typesetting industry. </a:t>
            </a:r>
            <a:endParaRPr lang="en-US" sz="1400" dirty="0"/>
          </a:p>
        </p:txBody>
      </p:sp>
      <p:sp>
        <p:nvSpPr>
          <p:cNvPr id="17" name="TextBox 16">
            <a:extLst>
              <a:ext uri="{FF2B5EF4-FFF2-40B4-BE49-F238E27FC236}">
                <a16:creationId xmlns:a16="http://schemas.microsoft.com/office/drawing/2014/main" id="{7DFD26C4-78CB-09B2-2D6C-E8E5EFEC75AA}"/>
              </a:ext>
            </a:extLst>
          </p:cNvPr>
          <p:cNvSpPr txBox="1"/>
          <p:nvPr/>
        </p:nvSpPr>
        <p:spPr>
          <a:xfrm>
            <a:off x="3514526" y="3735614"/>
            <a:ext cx="1378829" cy="400110"/>
          </a:xfrm>
          <a:prstGeom prst="rect">
            <a:avLst/>
          </a:prstGeom>
          <a:noFill/>
        </p:spPr>
        <p:txBody>
          <a:bodyPr wrap="square" rtlCol="0">
            <a:spAutoFit/>
          </a:bodyPr>
          <a:lstStyle/>
          <a:p>
            <a:pPr algn="ctr"/>
            <a:r>
              <a:rPr lang="en-US" sz="2000" b="1" dirty="0">
                <a:solidFill>
                  <a:srgbClr val="FFA826"/>
                </a:solidFill>
                <a:latin typeface="Century Gothic" panose="020B0502020202020204" pitchFamily="34" charset="0"/>
              </a:rPr>
              <a:t>2014</a:t>
            </a:r>
          </a:p>
        </p:txBody>
      </p:sp>
      <p:sp>
        <p:nvSpPr>
          <p:cNvPr id="18" name="TextBox 17">
            <a:extLst>
              <a:ext uri="{FF2B5EF4-FFF2-40B4-BE49-F238E27FC236}">
                <a16:creationId xmlns:a16="http://schemas.microsoft.com/office/drawing/2014/main" id="{B8F9914F-8973-8DA4-026B-D2A55D4B0E07}"/>
              </a:ext>
            </a:extLst>
          </p:cNvPr>
          <p:cNvSpPr txBox="1"/>
          <p:nvPr/>
        </p:nvSpPr>
        <p:spPr>
          <a:xfrm>
            <a:off x="5426990" y="3751842"/>
            <a:ext cx="1378829" cy="400110"/>
          </a:xfrm>
          <a:prstGeom prst="rect">
            <a:avLst/>
          </a:prstGeom>
          <a:noFill/>
        </p:spPr>
        <p:txBody>
          <a:bodyPr wrap="square" rtlCol="0">
            <a:spAutoFit/>
          </a:bodyPr>
          <a:lstStyle/>
          <a:p>
            <a:pPr algn="ctr"/>
            <a:r>
              <a:rPr lang="en-US" sz="2000" b="1" dirty="0">
                <a:solidFill>
                  <a:srgbClr val="A8436F"/>
                </a:solidFill>
                <a:latin typeface="Century Gothic" panose="020B0502020202020204" pitchFamily="34" charset="0"/>
              </a:rPr>
              <a:t>2014</a:t>
            </a:r>
          </a:p>
        </p:txBody>
      </p:sp>
      <p:sp>
        <p:nvSpPr>
          <p:cNvPr id="19" name="TextBox 18">
            <a:extLst>
              <a:ext uri="{FF2B5EF4-FFF2-40B4-BE49-F238E27FC236}">
                <a16:creationId xmlns:a16="http://schemas.microsoft.com/office/drawing/2014/main" id="{22C472A4-B833-3B0B-E26E-B381592DF176}"/>
              </a:ext>
            </a:extLst>
          </p:cNvPr>
          <p:cNvSpPr txBox="1"/>
          <p:nvPr/>
        </p:nvSpPr>
        <p:spPr>
          <a:xfrm>
            <a:off x="7353891" y="3735614"/>
            <a:ext cx="1378829" cy="400110"/>
          </a:xfrm>
          <a:prstGeom prst="rect">
            <a:avLst/>
          </a:prstGeom>
          <a:noFill/>
        </p:spPr>
        <p:txBody>
          <a:bodyPr wrap="square" rtlCol="0">
            <a:spAutoFit/>
          </a:bodyPr>
          <a:lstStyle/>
          <a:p>
            <a:pPr algn="ctr"/>
            <a:r>
              <a:rPr lang="en-US" sz="2000" b="1" dirty="0">
                <a:solidFill>
                  <a:srgbClr val="385085"/>
                </a:solidFill>
                <a:latin typeface="Century Gothic" panose="020B0502020202020204" pitchFamily="34" charset="0"/>
              </a:rPr>
              <a:t>2014</a:t>
            </a:r>
          </a:p>
        </p:txBody>
      </p:sp>
      <p:sp>
        <p:nvSpPr>
          <p:cNvPr id="20" name="TextBox 19">
            <a:extLst>
              <a:ext uri="{FF2B5EF4-FFF2-40B4-BE49-F238E27FC236}">
                <a16:creationId xmlns:a16="http://schemas.microsoft.com/office/drawing/2014/main" id="{ECD8AB26-3402-E4A8-1787-FBDF607093AC}"/>
              </a:ext>
            </a:extLst>
          </p:cNvPr>
          <p:cNvSpPr txBox="1"/>
          <p:nvPr/>
        </p:nvSpPr>
        <p:spPr>
          <a:xfrm>
            <a:off x="9221237" y="3735614"/>
            <a:ext cx="1378829" cy="400110"/>
          </a:xfrm>
          <a:prstGeom prst="rect">
            <a:avLst/>
          </a:prstGeom>
          <a:noFill/>
        </p:spPr>
        <p:txBody>
          <a:bodyPr wrap="square" rtlCol="0">
            <a:spAutoFit/>
          </a:bodyPr>
          <a:lstStyle/>
          <a:p>
            <a:pPr algn="ctr"/>
            <a:r>
              <a:rPr lang="en-US" sz="2000" b="1" dirty="0">
                <a:solidFill>
                  <a:srgbClr val="7DD1CE"/>
                </a:solidFill>
                <a:latin typeface="Century Gothic" panose="020B0502020202020204" pitchFamily="34" charset="0"/>
              </a:rPr>
              <a:t>2014</a:t>
            </a:r>
          </a:p>
        </p:txBody>
      </p:sp>
      <p:sp>
        <p:nvSpPr>
          <p:cNvPr id="21" name="Rectangle 20">
            <a:extLst>
              <a:ext uri="{FF2B5EF4-FFF2-40B4-BE49-F238E27FC236}">
                <a16:creationId xmlns:a16="http://schemas.microsoft.com/office/drawing/2014/main" id="{932C1FCD-DAF7-344D-7D08-95AAA6F8322D}"/>
              </a:ext>
            </a:extLst>
          </p:cNvPr>
          <p:cNvSpPr/>
          <p:nvPr/>
        </p:nvSpPr>
        <p:spPr>
          <a:xfrm>
            <a:off x="7182969" y="2137362"/>
            <a:ext cx="1729618" cy="954107"/>
          </a:xfrm>
          <a:prstGeom prst="rect">
            <a:avLst/>
          </a:prstGeom>
        </p:spPr>
        <p:txBody>
          <a:bodyPr wrap="square">
            <a:spAutoFit/>
          </a:bodyPr>
          <a:lstStyle/>
          <a:p>
            <a:r>
              <a:rPr lang="en-US" sz="1400" b="1" dirty="0">
                <a:solidFill>
                  <a:srgbClr val="385085"/>
                </a:solidFill>
              </a:rPr>
              <a:t>Lorem Ipsum</a:t>
            </a:r>
            <a:r>
              <a:rPr lang="en-US" sz="1400" dirty="0">
                <a:solidFill>
                  <a:srgbClr val="385085"/>
                </a:solidFill>
              </a:rPr>
              <a:t> </a:t>
            </a:r>
            <a:r>
              <a:rPr lang="en-US" sz="1400" dirty="0">
                <a:solidFill>
                  <a:srgbClr val="000000"/>
                </a:solidFill>
              </a:rPr>
              <a:t>is simply dummy text of the printing and typesetting industry. </a:t>
            </a:r>
            <a:endParaRPr lang="en-US" sz="1400" dirty="0"/>
          </a:p>
        </p:txBody>
      </p:sp>
      <p:sp>
        <p:nvSpPr>
          <p:cNvPr id="22" name="Rectangle 21">
            <a:extLst>
              <a:ext uri="{FF2B5EF4-FFF2-40B4-BE49-F238E27FC236}">
                <a16:creationId xmlns:a16="http://schemas.microsoft.com/office/drawing/2014/main" id="{82C024DE-9683-60BE-6B8D-75139E42BCA5}"/>
              </a:ext>
            </a:extLst>
          </p:cNvPr>
          <p:cNvSpPr/>
          <p:nvPr/>
        </p:nvSpPr>
        <p:spPr>
          <a:xfrm>
            <a:off x="5251595" y="4497087"/>
            <a:ext cx="1729618" cy="954107"/>
          </a:xfrm>
          <a:prstGeom prst="rect">
            <a:avLst/>
          </a:prstGeom>
        </p:spPr>
        <p:txBody>
          <a:bodyPr wrap="square">
            <a:spAutoFit/>
          </a:bodyPr>
          <a:lstStyle/>
          <a:p>
            <a:r>
              <a:rPr lang="en-US" sz="1400" b="1" dirty="0">
                <a:solidFill>
                  <a:srgbClr val="A8436F"/>
                </a:solidFill>
              </a:rPr>
              <a:t>Lorem Ipsum</a:t>
            </a:r>
            <a:r>
              <a:rPr lang="en-US" sz="1400" dirty="0">
                <a:solidFill>
                  <a:srgbClr val="A8436F"/>
                </a:solidFill>
              </a:rPr>
              <a:t> </a:t>
            </a:r>
            <a:r>
              <a:rPr lang="en-US" sz="1400" dirty="0">
                <a:solidFill>
                  <a:srgbClr val="000000"/>
                </a:solidFill>
              </a:rPr>
              <a:t>is simply dummy text of the printing and typesetting industry. </a:t>
            </a:r>
            <a:endParaRPr lang="en-US" sz="1400" dirty="0"/>
          </a:p>
        </p:txBody>
      </p:sp>
      <p:sp>
        <p:nvSpPr>
          <p:cNvPr id="23" name="Rectangle 22">
            <a:extLst>
              <a:ext uri="{FF2B5EF4-FFF2-40B4-BE49-F238E27FC236}">
                <a16:creationId xmlns:a16="http://schemas.microsoft.com/office/drawing/2014/main" id="{60701F29-C161-07C0-E5FE-AFD53C385889}"/>
              </a:ext>
            </a:extLst>
          </p:cNvPr>
          <p:cNvSpPr/>
          <p:nvPr/>
        </p:nvSpPr>
        <p:spPr>
          <a:xfrm>
            <a:off x="9137572" y="4497087"/>
            <a:ext cx="1729618" cy="954107"/>
          </a:xfrm>
          <a:prstGeom prst="rect">
            <a:avLst/>
          </a:prstGeom>
        </p:spPr>
        <p:txBody>
          <a:bodyPr wrap="square">
            <a:spAutoFit/>
          </a:bodyPr>
          <a:lstStyle/>
          <a:p>
            <a:r>
              <a:rPr lang="en-US" sz="1400" b="1" dirty="0">
                <a:solidFill>
                  <a:srgbClr val="7DD1CE"/>
                </a:solidFill>
              </a:rPr>
              <a:t>Lorem Ipsum</a:t>
            </a:r>
            <a:r>
              <a:rPr lang="en-US" sz="1400" dirty="0">
                <a:solidFill>
                  <a:srgbClr val="7DD1CE"/>
                </a:solidFill>
              </a:rPr>
              <a:t> </a:t>
            </a:r>
            <a:r>
              <a:rPr lang="en-US" sz="1400" dirty="0">
                <a:solidFill>
                  <a:srgbClr val="000000"/>
                </a:solidFill>
              </a:rPr>
              <a:t>is simply dummy text of the printing and typesetting industry. </a:t>
            </a:r>
            <a:endParaRPr lang="en-US" sz="1400" dirty="0"/>
          </a:p>
        </p:txBody>
      </p:sp>
    </p:spTree>
    <p:extLst>
      <p:ext uri="{BB962C8B-B14F-4D97-AF65-F5344CB8AC3E}">
        <p14:creationId xmlns:p14="http://schemas.microsoft.com/office/powerpoint/2010/main" val="2250971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Shape 94">
            <a:extLst>
              <a:ext uri="{FF2B5EF4-FFF2-40B4-BE49-F238E27FC236}">
                <a16:creationId xmlns:a16="http://schemas.microsoft.com/office/drawing/2014/main" id="{0A2DFFFB-4D76-D6C6-A72B-C859A75C8603}"/>
              </a:ext>
            </a:extLst>
          </p:cNvPr>
          <p:cNvSpPr/>
          <p:nvPr/>
        </p:nvSpPr>
        <p:spPr>
          <a:xfrm>
            <a:off x="5651001" y="2601139"/>
            <a:ext cx="430961" cy="432364"/>
          </a:xfrm>
          <a:custGeom>
            <a:avLst/>
            <a:gdLst>
              <a:gd name="connsiteX0" fmla="*/ 88049 w 795034"/>
              <a:gd name="connsiteY0" fmla="*/ 0 h 797623"/>
              <a:gd name="connsiteX1" fmla="*/ 706985 w 795034"/>
              <a:gd name="connsiteY1" fmla="*/ 0 h 797623"/>
              <a:gd name="connsiteX2" fmla="*/ 795035 w 795034"/>
              <a:gd name="connsiteY2" fmla="*/ 88049 h 797623"/>
              <a:gd name="connsiteX3" fmla="*/ 795035 w 795034"/>
              <a:gd name="connsiteY3" fmla="*/ 709575 h 797623"/>
              <a:gd name="connsiteX4" fmla="*/ 706985 w 795034"/>
              <a:gd name="connsiteY4" fmla="*/ 797624 h 797623"/>
              <a:gd name="connsiteX5" fmla="*/ 88049 w 795034"/>
              <a:gd name="connsiteY5" fmla="*/ 797624 h 797623"/>
              <a:gd name="connsiteX6" fmla="*/ 0 w 795034"/>
              <a:gd name="connsiteY6" fmla="*/ 709575 h 797623"/>
              <a:gd name="connsiteX7" fmla="*/ 0 w 795034"/>
              <a:gd name="connsiteY7" fmla="*/ 90639 h 797623"/>
              <a:gd name="connsiteX8" fmla="*/ 88049 w 795034"/>
              <a:gd name="connsiteY8" fmla="*/ 0 h 797623"/>
              <a:gd name="connsiteX9" fmla="*/ 88049 w 795034"/>
              <a:gd name="connsiteY9" fmla="*/ 0 h 797623"/>
              <a:gd name="connsiteX10" fmla="*/ 344428 w 795034"/>
              <a:gd name="connsiteY10" fmla="*/ 450606 h 797623"/>
              <a:gd name="connsiteX11" fmla="*/ 230482 w 795034"/>
              <a:gd name="connsiteY11" fmla="*/ 339249 h 797623"/>
              <a:gd name="connsiteX12" fmla="*/ 155381 w 795034"/>
              <a:gd name="connsiteY12" fmla="*/ 403992 h 797623"/>
              <a:gd name="connsiteX13" fmla="*/ 305583 w 795034"/>
              <a:gd name="connsiteY13" fmla="*/ 551603 h 797623"/>
              <a:gd name="connsiteX14" fmla="*/ 380685 w 795034"/>
              <a:gd name="connsiteY14" fmla="*/ 551603 h 797623"/>
              <a:gd name="connsiteX15" fmla="*/ 634474 w 795034"/>
              <a:gd name="connsiteY15" fmla="*/ 315942 h 797623"/>
              <a:gd name="connsiteX16" fmla="*/ 561963 w 795034"/>
              <a:gd name="connsiteY16" fmla="*/ 248610 h 797623"/>
              <a:gd name="connsiteX17" fmla="*/ 344428 w 795034"/>
              <a:gd name="connsiteY17" fmla="*/ 450606 h 79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5034" h="797623">
                <a:moveTo>
                  <a:pt x="88049" y="0"/>
                </a:moveTo>
                <a:lnTo>
                  <a:pt x="706985" y="0"/>
                </a:lnTo>
                <a:cubicBezTo>
                  <a:pt x="756189" y="0"/>
                  <a:pt x="795035" y="38845"/>
                  <a:pt x="795035" y="88049"/>
                </a:cubicBezTo>
                <a:lnTo>
                  <a:pt x="795035" y="709575"/>
                </a:lnTo>
                <a:cubicBezTo>
                  <a:pt x="795035" y="758778"/>
                  <a:pt x="756189" y="797624"/>
                  <a:pt x="706985" y="797624"/>
                </a:cubicBezTo>
                <a:lnTo>
                  <a:pt x="88049" y="797624"/>
                </a:lnTo>
                <a:cubicBezTo>
                  <a:pt x="38845" y="797624"/>
                  <a:pt x="0" y="758778"/>
                  <a:pt x="0" y="709575"/>
                </a:cubicBezTo>
                <a:lnTo>
                  <a:pt x="0" y="90639"/>
                </a:lnTo>
                <a:cubicBezTo>
                  <a:pt x="0" y="41435"/>
                  <a:pt x="38845" y="0"/>
                  <a:pt x="88049" y="0"/>
                </a:cubicBezTo>
                <a:lnTo>
                  <a:pt x="88049" y="0"/>
                </a:lnTo>
                <a:close/>
                <a:moveTo>
                  <a:pt x="344428" y="450606"/>
                </a:moveTo>
                <a:lnTo>
                  <a:pt x="230482" y="339249"/>
                </a:lnTo>
                <a:cubicBezTo>
                  <a:pt x="183868" y="292635"/>
                  <a:pt x="108767" y="359967"/>
                  <a:pt x="155381" y="403992"/>
                </a:cubicBezTo>
                <a:lnTo>
                  <a:pt x="305583" y="551603"/>
                </a:lnTo>
                <a:cubicBezTo>
                  <a:pt x="326301" y="572321"/>
                  <a:pt x="359967" y="572321"/>
                  <a:pt x="380685" y="551603"/>
                </a:cubicBezTo>
                <a:lnTo>
                  <a:pt x="634474" y="315942"/>
                </a:lnTo>
                <a:cubicBezTo>
                  <a:pt x="681088" y="271917"/>
                  <a:pt x="608577" y="204585"/>
                  <a:pt x="561963" y="248610"/>
                </a:cubicBezTo>
                <a:lnTo>
                  <a:pt x="344428" y="450606"/>
                </a:lnTo>
                <a:close/>
              </a:path>
            </a:pathLst>
          </a:custGeom>
          <a:solidFill>
            <a:srgbClr val="7DD1CE"/>
          </a:solidFill>
          <a:ln w="25896" cap="flat">
            <a:noFill/>
            <a:prstDash val="solid"/>
            <a:miter/>
          </a:ln>
        </p:spPr>
        <p:txBody>
          <a:bodyPr rtlCol="0" anchor="ctr"/>
          <a:lstStyle/>
          <a:p>
            <a:endParaRPr lang="en-US" sz="1100"/>
          </a:p>
        </p:txBody>
      </p:sp>
      <p:grpSp>
        <p:nvGrpSpPr>
          <p:cNvPr id="4" name="Graphic 3">
            <a:extLst>
              <a:ext uri="{FF2B5EF4-FFF2-40B4-BE49-F238E27FC236}">
                <a16:creationId xmlns:a16="http://schemas.microsoft.com/office/drawing/2014/main" id="{1D496D83-45DD-2F38-6A1B-FA881B7660C8}"/>
              </a:ext>
            </a:extLst>
          </p:cNvPr>
          <p:cNvGrpSpPr/>
          <p:nvPr/>
        </p:nvGrpSpPr>
        <p:grpSpPr>
          <a:xfrm>
            <a:off x="2197354" y="2609562"/>
            <a:ext cx="631701" cy="415519"/>
            <a:chOff x="3949450" y="10467528"/>
            <a:chExt cx="1165359" cy="766547"/>
          </a:xfrm>
          <a:solidFill>
            <a:srgbClr val="FFA826"/>
          </a:solidFill>
        </p:grpSpPr>
        <p:grpSp>
          <p:nvGrpSpPr>
            <p:cNvPr id="24" name="Graphic 3">
              <a:extLst>
                <a:ext uri="{FF2B5EF4-FFF2-40B4-BE49-F238E27FC236}">
                  <a16:creationId xmlns:a16="http://schemas.microsoft.com/office/drawing/2014/main" id="{A02A46CC-4EEE-C2AE-CC7F-7981C7B057AD}"/>
                </a:ext>
              </a:extLst>
            </p:cNvPr>
            <p:cNvGrpSpPr/>
            <p:nvPr/>
          </p:nvGrpSpPr>
          <p:grpSpPr>
            <a:xfrm>
              <a:off x="3983115" y="10467528"/>
              <a:ext cx="1100617" cy="668139"/>
              <a:chOff x="3983115" y="10467528"/>
              <a:chExt cx="1100617" cy="668139"/>
            </a:xfrm>
            <a:grpFill/>
          </p:grpSpPr>
          <p:sp>
            <p:nvSpPr>
              <p:cNvPr id="26" name="Freeform: Shape 157">
                <a:extLst>
                  <a:ext uri="{FF2B5EF4-FFF2-40B4-BE49-F238E27FC236}">
                    <a16:creationId xmlns:a16="http://schemas.microsoft.com/office/drawing/2014/main" id="{1D264B34-7FC7-C361-F864-7523432A4EA1}"/>
                  </a:ext>
                </a:extLst>
              </p:cNvPr>
              <p:cNvSpPr/>
              <p:nvPr/>
            </p:nvSpPr>
            <p:spPr>
              <a:xfrm>
                <a:off x="4832533" y="10467528"/>
                <a:ext cx="251199" cy="665549"/>
              </a:xfrm>
              <a:custGeom>
                <a:avLst/>
                <a:gdLst>
                  <a:gd name="connsiteX0" fmla="*/ 0 w 251199"/>
                  <a:gd name="connsiteY0" fmla="*/ 0 h 665549"/>
                  <a:gd name="connsiteX1" fmla="*/ 251200 w 251199"/>
                  <a:gd name="connsiteY1" fmla="*/ 0 h 665549"/>
                  <a:gd name="connsiteX2" fmla="*/ 251200 w 251199"/>
                  <a:gd name="connsiteY2" fmla="*/ 665550 h 665549"/>
                  <a:gd name="connsiteX3" fmla="*/ 0 w 251199"/>
                  <a:gd name="connsiteY3" fmla="*/ 665550 h 665549"/>
                </a:gdLst>
                <a:ahLst/>
                <a:cxnLst>
                  <a:cxn ang="0">
                    <a:pos x="connsiteX0" y="connsiteY0"/>
                  </a:cxn>
                  <a:cxn ang="0">
                    <a:pos x="connsiteX1" y="connsiteY1"/>
                  </a:cxn>
                  <a:cxn ang="0">
                    <a:pos x="connsiteX2" y="connsiteY2"/>
                  </a:cxn>
                  <a:cxn ang="0">
                    <a:pos x="connsiteX3" y="connsiteY3"/>
                  </a:cxn>
                </a:cxnLst>
                <a:rect l="l" t="t" r="r" b="b"/>
                <a:pathLst>
                  <a:path w="251199" h="665549">
                    <a:moveTo>
                      <a:pt x="0" y="0"/>
                    </a:moveTo>
                    <a:lnTo>
                      <a:pt x="251200" y="0"/>
                    </a:lnTo>
                    <a:lnTo>
                      <a:pt x="251200" y="665550"/>
                    </a:lnTo>
                    <a:lnTo>
                      <a:pt x="0" y="665550"/>
                    </a:lnTo>
                    <a:close/>
                  </a:path>
                </a:pathLst>
              </a:custGeom>
              <a:grpFill/>
              <a:ln w="25896" cap="flat">
                <a:noFill/>
                <a:prstDash val="solid"/>
                <a:miter/>
              </a:ln>
            </p:spPr>
            <p:txBody>
              <a:bodyPr rtlCol="0" anchor="ctr"/>
              <a:lstStyle/>
              <a:p>
                <a:endParaRPr lang="en-US" sz="1100"/>
              </a:p>
            </p:txBody>
          </p:sp>
          <p:sp>
            <p:nvSpPr>
              <p:cNvPr id="27" name="Freeform: Shape 158">
                <a:extLst>
                  <a:ext uri="{FF2B5EF4-FFF2-40B4-BE49-F238E27FC236}">
                    <a16:creationId xmlns:a16="http://schemas.microsoft.com/office/drawing/2014/main" id="{D98EFC61-1731-4613-4CBB-2C95D7E0DF39}"/>
                  </a:ext>
                </a:extLst>
              </p:cNvPr>
              <p:cNvSpPr/>
              <p:nvPr/>
            </p:nvSpPr>
            <p:spPr>
              <a:xfrm>
                <a:off x="4547668" y="10801598"/>
                <a:ext cx="251199" cy="334069"/>
              </a:xfrm>
              <a:custGeom>
                <a:avLst/>
                <a:gdLst>
                  <a:gd name="connsiteX0" fmla="*/ 0 w 251199"/>
                  <a:gd name="connsiteY0" fmla="*/ 0 h 334069"/>
                  <a:gd name="connsiteX1" fmla="*/ 251200 w 251199"/>
                  <a:gd name="connsiteY1" fmla="*/ 0 h 334069"/>
                  <a:gd name="connsiteX2" fmla="*/ 251200 w 251199"/>
                  <a:gd name="connsiteY2" fmla="*/ 334070 h 334069"/>
                  <a:gd name="connsiteX3" fmla="*/ 0 w 251199"/>
                  <a:gd name="connsiteY3" fmla="*/ 334070 h 334069"/>
                </a:gdLst>
                <a:ahLst/>
                <a:cxnLst>
                  <a:cxn ang="0">
                    <a:pos x="connsiteX0" y="connsiteY0"/>
                  </a:cxn>
                  <a:cxn ang="0">
                    <a:pos x="connsiteX1" y="connsiteY1"/>
                  </a:cxn>
                  <a:cxn ang="0">
                    <a:pos x="connsiteX2" y="connsiteY2"/>
                  </a:cxn>
                  <a:cxn ang="0">
                    <a:pos x="connsiteX3" y="connsiteY3"/>
                  </a:cxn>
                </a:cxnLst>
                <a:rect l="l" t="t" r="r" b="b"/>
                <a:pathLst>
                  <a:path w="251199" h="334069">
                    <a:moveTo>
                      <a:pt x="0" y="0"/>
                    </a:moveTo>
                    <a:lnTo>
                      <a:pt x="251200" y="0"/>
                    </a:lnTo>
                    <a:lnTo>
                      <a:pt x="251200" y="334070"/>
                    </a:lnTo>
                    <a:lnTo>
                      <a:pt x="0" y="334070"/>
                    </a:lnTo>
                    <a:close/>
                  </a:path>
                </a:pathLst>
              </a:custGeom>
              <a:grpFill/>
              <a:ln w="25896" cap="flat">
                <a:noFill/>
                <a:prstDash val="solid"/>
                <a:miter/>
              </a:ln>
            </p:spPr>
            <p:txBody>
              <a:bodyPr rtlCol="0" anchor="ctr"/>
              <a:lstStyle/>
              <a:p>
                <a:endParaRPr lang="en-US" sz="1100"/>
              </a:p>
            </p:txBody>
          </p:sp>
          <p:sp>
            <p:nvSpPr>
              <p:cNvPr id="28" name="Freeform: Shape 159">
                <a:extLst>
                  <a:ext uri="{FF2B5EF4-FFF2-40B4-BE49-F238E27FC236}">
                    <a16:creationId xmlns:a16="http://schemas.microsoft.com/office/drawing/2014/main" id="{2DE59BE6-65EB-0ECE-2738-8E03A1BA9AE1}"/>
                  </a:ext>
                </a:extLst>
              </p:cNvPr>
              <p:cNvSpPr/>
              <p:nvPr/>
            </p:nvSpPr>
            <p:spPr>
              <a:xfrm>
                <a:off x="4265392" y="10635858"/>
                <a:ext cx="248610" cy="499809"/>
              </a:xfrm>
              <a:custGeom>
                <a:avLst/>
                <a:gdLst>
                  <a:gd name="connsiteX0" fmla="*/ 0 w 248610"/>
                  <a:gd name="connsiteY0" fmla="*/ 0 h 499809"/>
                  <a:gd name="connsiteX1" fmla="*/ 248610 w 248610"/>
                  <a:gd name="connsiteY1" fmla="*/ 0 h 499809"/>
                  <a:gd name="connsiteX2" fmla="*/ 248610 w 248610"/>
                  <a:gd name="connsiteY2" fmla="*/ 499810 h 499809"/>
                  <a:gd name="connsiteX3" fmla="*/ 0 w 248610"/>
                  <a:gd name="connsiteY3" fmla="*/ 499810 h 499809"/>
                </a:gdLst>
                <a:ahLst/>
                <a:cxnLst>
                  <a:cxn ang="0">
                    <a:pos x="connsiteX0" y="connsiteY0"/>
                  </a:cxn>
                  <a:cxn ang="0">
                    <a:pos x="connsiteX1" y="connsiteY1"/>
                  </a:cxn>
                  <a:cxn ang="0">
                    <a:pos x="connsiteX2" y="connsiteY2"/>
                  </a:cxn>
                  <a:cxn ang="0">
                    <a:pos x="connsiteX3" y="connsiteY3"/>
                  </a:cxn>
                </a:cxnLst>
                <a:rect l="l" t="t" r="r" b="b"/>
                <a:pathLst>
                  <a:path w="248610" h="499809">
                    <a:moveTo>
                      <a:pt x="0" y="0"/>
                    </a:moveTo>
                    <a:lnTo>
                      <a:pt x="248610" y="0"/>
                    </a:lnTo>
                    <a:lnTo>
                      <a:pt x="248610" y="499810"/>
                    </a:lnTo>
                    <a:lnTo>
                      <a:pt x="0" y="499810"/>
                    </a:lnTo>
                    <a:close/>
                  </a:path>
                </a:pathLst>
              </a:custGeom>
              <a:grpFill/>
              <a:ln w="25896" cap="flat">
                <a:noFill/>
                <a:prstDash val="solid"/>
                <a:miter/>
              </a:ln>
            </p:spPr>
            <p:txBody>
              <a:bodyPr rtlCol="0" anchor="ctr"/>
              <a:lstStyle/>
              <a:p>
                <a:endParaRPr lang="en-US" sz="1100"/>
              </a:p>
            </p:txBody>
          </p:sp>
          <p:sp>
            <p:nvSpPr>
              <p:cNvPr id="29" name="Freeform: Shape 160">
                <a:extLst>
                  <a:ext uri="{FF2B5EF4-FFF2-40B4-BE49-F238E27FC236}">
                    <a16:creationId xmlns:a16="http://schemas.microsoft.com/office/drawing/2014/main" id="{9F72E91D-282A-850E-7F51-86DC815C5498}"/>
                  </a:ext>
                </a:extLst>
              </p:cNvPr>
              <p:cNvSpPr/>
              <p:nvPr/>
            </p:nvSpPr>
            <p:spPr>
              <a:xfrm>
                <a:off x="3983115" y="10967338"/>
                <a:ext cx="251199" cy="165740"/>
              </a:xfrm>
              <a:custGeom>
                <a:avLst/>
                <a:gdLst>
                  <a:gd name="connsiteX0" fmla="*/ 0 w 251199"/>
                  <a:gd name="connsiteY0" fmla="*/ 0 h 165740"/>
                  <a:gd name="connsiteX1" fmla="*/ 251200 w 251199"/>
                  <a:gd name="connsiteY1" fmla="*/ 0 h 165740"/>
                  <a:gd name="connsiteX2" fmla="*/ 251200 w 251199"/>
                  <a:gd name="connsiteY2" fmla="*/ 165740 h 165740"/>
                  <a:gd name="connsiteX3" fmla="*/ 0 w 251199"/>
                  <a:gd name="connsiteY3" fmla="*/ 165740 h 165740"/>
                </a:gdLst>
                <a:ahLst/>
                <a:cxnLst>
                  <a:cxn ang="0">
                    <a:pos x="connsiteX0" y="connsiteY0"/>
                  </a:cxn>
                  <a:cxn ang="0">
                    <a:pos x="connsiteX1" y="connsiteY1"/>
                  </a:cxn>
                  <a:cxn ang="0">
                    <a:pos x="connsiteX2" y="connsiteY2"/>
                  </a:cxn>
                  <a:cxn ang="0">
                    <a:pos x="connsiteX3" y="connsiteY3"/>
                  </a:cxn>
                </a:cxnLst>
                <a:rect l="l" t="t" r="r" b="b"/>
                <a:pathLst>
                  <a:path w="251199" h="165740">
                    <a:moveTo>
                      <a:pt x="0" y="0"/>
                    </a:moveTo>
                    <a:lnTo>
                      <a:pt x="251200" y="0"/>
                    </a:lnTo>
                    <a:lnTo>
                      <a:pt x="251200" y="165740"/>
                    </a:lnTo>
                    <a:lnTo>
                      <a:pt x="0" y="165740"/>
                    </a:lnTo>
                    <a:close/>
                  </a:path>
                </a:pathLst>
              </a:custGeom>
              <a:grpFill/>
              <a:ln w="25896" cap="flat">
                <a:noFill/>
                <a:prstDash val="solid"/>
                <a:miter/>
              </a:ln>
            </p:spPr>
            <p:txBody>
              <a:bodyPr rtlCol="0" anchor="ctr"/>
              <a:lstStyle/>
              <a:p>
                <a:endParaRPr lang="en-US" sz="1100"/>
              </a:p>
            </p:txBody>
          </p:sp>
        </p:grpSp>
        <p:sp>
          <p:nvSpPr>
            <p:cNvPr id="25" name="Freeform: Shape 161">
              <a:extLst>
                <a:ext uri="{FF2B5EF4-FFF2-40B4-BE49-F238E27FC236}">
                  <a16:creationId xmlns:a16="http://schemas.microsoft.com/office/drawing/2014/main" id="{A8963F36-1C49-A4CD-79D5-4F5A3F72DF1F}"/>
                </a:ext>
              </a:extLst>
            </p:cNvPr>
            <p:cNvSpPr/>
            <p:nvPr/>
          </p:nvSpPr>
          <p:spPr>
            <a:xfrm>
              <a:off x="3949450" y="11179693"/>
              <a:ext cx="1165359" cy="54383"/>
            </a:xfrm>
            <a:custGeom>
              <a:avLst/>
              <a:gdLst>
                <a:gd name="connsiteX0" fmla="*/ 0 w 1165359"/>
                <a:gd name="connsiteY0" fmla="*/ 0 h 54383"/>
                <a:gd name="connsiteX1" fmla="*/ 1165360 w 1165359"/>
                <a:gd name="connsiteY1" fmla="*/ 0 h 54383"/>
                <a:gd name="connsiteX2" fmla="*/ 1165360 w 1165359"/>
                <a:gd name="connsiteY2" fmla="*/ 54384 h 54383"/>
                <a:gd name="connsiteX3" fmla="*/ 0 w 1165359"/>
                <a:gd name="connsiteY3" fmla="*/ 54384 h 54383"/>
              </a:gdLst>
              <a:ahLst/>
              <a:cxnLst>
                <a:cxn ang="0">
                  <a:pos x="connsiteX0" y="connsiteY0"/>
                </a:cxn>
                <a:cxn ang="0">
                  <a:pos x="connsiteX1" y="connsiteY1"/>
                </a:cxn>
                <a:cxn ang="0">
                  <a:pos x="connsiteX2" y="connsiteY2"/>
                </a:cxn>
                <a:cxn ang="0">
                  <a:pos x="connsiteX3" y="connsiteY3"/>
                </a:cxn>
              </a:cxnLst>
              <a:rect l="l" t="t" r="r" b="b"/>
              <a:pathLst>
                <a:path w="1165359" h="54383">
                  <a:moveTo>
                    <a:pt x="0" y="0"/>
                  </a:moveTo>
                  <a:lnTo>
                    <a:pt x="1165360" y="0"/>
                  </a:lnTo>
                  <a:lnTo>
                    <a:pt x="1165360" y="54384"/>
                  </a:lnTo>
                  <a:lnTo>
                    <a:pt x="0" y="54384"/>
                  </a:lnTo>
                  <a:close/>
                </a:path>
              </a:pathLst>
            </a:custGeom>
            <a:grpFill/>
            <a:ln w="25896" cap="flat">
              <a:noFill/>
              <a:prstDash val="solid"/>
              <a:miter/>
            </a:ln>
          </p:spPr>
          <p:txBody>
            <a:bodyPr rtlCol="0" anchor="ctr"/>
            <a:lstStyle/>
            <a:p>
              <a:endParaRPr lang="en-US" sz="1100"/>
            </a:p>
          </p:txBody>
        </p:sp>
      </p:grpSp>
      <p:grpSp>
        <p:nvGrpSpPr>
          <p:cNvPr id="5" name="Graphic 3">
            <a:extLst>
              <a:ext uri="{FF2B5EF4-FFF2-40B4-BE49-F238E27FC236}">
                <a16:creationId xmlns:a16="http://schemas.microsoft.com/office/drawing/2014/main" id="{77834F74-8CCC-BF63-2968-B727986D3159}"/>
              </a:ext>
            </a:extLst>
          </p:cNvPr>
          <p:cNvGrpSpPr/>
          <p:nvPr/>
        </p:nvGrpSpPr>
        <p:grpSpPr>
          <a:xfrm>
            <a:off x="8959013" y="2595524"/>
            <a:ext cx="471670" cy="443595"/>
            <a:chOff x="16897892" y="10431273"/>
            <a:chExt cx="870134" cy="818341"/>
          </a:xfrm>
          <a:solidFill>
            <a:srgbClr val="F26363"/>
          </a:solidFill>
        </p:grpSpPr>
        <p:sp>
          <p:nvSpPr>
            <p:cNvPr id="21" name="Freeform: Shape 223">
              <a:extLst>
                <a:ext uri="{FF2B5EF4-FFF2-40B4-BE49-F238E27FC236}">
                  <a16:creationId xmlns:a16="http://schemas.microsoft.com/office/drawing/2014/main" id="{2FABB051-2FE6-EE91-56CB-309210F9B2DD}"/>
                </a:ext>
              </a:extLst>
            </p:cNvPr>
            <p:cNvSpPr/>
            <p:nvPr/>
          </p:nvSpPr>
          <p:spPr>
            <a:xfrm>
              <a:off x="16897892" y="10894827"/>
              <a:ext cx="870134" cy="354787"/>
            </a:xfrm>
            <a:custGeom>
              <a:avLst/>
              <a:gdLst>
                <a:gd name="connsiteX0" fmla="*/ 800214 w 870134"/>
                <a:gd name="connsiteY0" fmla="*/ 33666 h 354787"/>
                <a:gd name="connsiteX1" fmla="*/ 69922 w 870134"/>
                <a:gd name="connsiteY1" fmla="*/ 33666 h 354787"/>
                <a:gd name="connsiteX2" fmla="*/ 0 w 870134"/>
                <a:gd name="connsiteY2" fmla="*/ 2590 h 354787"/>
                <a:gd name="connsiteX3" fmla="*/ 0 w 870134"/>
                <a:gd name="connsiteY3" fmla="*/ 284866 h 354787"/>
                <a:gd name="connsiteX4" fmla="*/ 69922 w 870134"/>
                <a:gd name="connsiteY4" fmla="*/ 354788 h 354787"/>
                <a:gd name="connsiteX5" fmla="*/ 800214 w 870134"/>
                <a:gd name="connsiteY5" fmla="*/ 354788 h 354787"/>
                <a:gd name="connsiteX6" fmla="*/ 870135 w 870134"/>
                <a:gd name="connsiteY6" fmla="*/ 284866 h 354787"/>
                <a:gd name="connsiteX7" fmla="*/ 870135 w 870134"/>
                <a:gd name="connsiteY7" fmla="*/ 0 h 354787"/>
                <a:gd name="connsiteX8" fmla="*/ 800214 w 870134"/>
                <a:gd name="connsiteY8" fmla="*/ 33666 h 35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0134" h="354787">
                  <a:moveTo>
                    <a:pt x="800214" y="33666"/>
                  </a:moveTo>
                  <a:lnTo>
                    <a:pt x="69922" y="33666"/>
                  </a:lnTo>
                  <a:cubicBezTo>
                    <a:pt x="41434" y="33666"/>
                    <a:pt x="18128" y="20717"/>
                    <a:pt x="0" y="2590"/>
                  </a:cubicBezTo>
                  <a:lnTo>
                    <a:pt x="0" y="284866"/>
                  </a:lnTo>
                  <a:cubicBezTo>
                    <a:pt x="0" y="323711"/>
                    <a:pt x="31077" y="354788"/>
                    <a:pt x="69922" y="354788"/>
                  </a:cubicBezTo>
                  <a:lnTo>
                    <a:pt x="800214" y="354788"/>
                  </a:lnTo>
                  <a:cubicBezTo>
                    <a:pt x="839060" y="354788"/>
                    <a:pt x="870135" y="323711"/>
                    <a:pt x="870135" y="284866"/>
                  </a:cubicBezTo>
                  <a:lnTo>
                    <a:pt x="870135" y="0"/>
                  </a:lnTo>
                  <a:cubicBezTo>
                    <a:pt x="852008" y="20717"/>
                    <a:pt x="826111" y="33666"/>
                    <a:pt x="800214" y="33666"/>
                  </a:cubicBezTo>
                  <a:close/>
                </a:path>
              </a:pathLst>
            </a:custGeom>
            <a:grpFill/>
            <a:ln w="25896" cap="flat">
              <a:noFill/>
              <a:prstDash val="solid"/>
              <a:miter/>
            </a:ln>
          </p:spPr>
          <p:txBody>
            <a:bodyPr rtlCol="0" anchor="ctr"/>
            <a:lstStyle/>
            <a:p>
              <a:endParaRPr lang="en-US" sz="1100"/>
            </a:p>
          </p:txBody>
        </p:sp>
        <p:sp>
          <p:nvSpPr>
            <p:cNvPr id="22" name="Freeform: Shape 224">
              <a:extLst>
                <a:ext uri="{FF2B5EF4-FFF2-40B4-BE49-F238E27FC236}">
                  <a16:creationId xmlns:a16="http://schemas.microsoft.com/office/drawing/2014/main" id="{BB9D560E-2786-237C-6BF1-98F5F6EE4235}"/>
                </a:ext>
              </a:extLst>
            </p:cNvPr>
            <p:cNvSpPr/>
            <p:nvPr/>
          </p:nvSpPr>
          <p:spPr>
            <a:xfrm>
              <a:off x="17169810" y="10431273"/>
              <a:ext cx="321122" cy="116535"/>
            </a:xfrm>
            <a:custGeom>
              <a:avLst/>
              <a:gdLst>
                <a:gd name="connsiteX0" fmla="*/ 163150 w 321122"/>
                <a:gd name="connsiteY0" fmla="*/ 41435 h 116535"/>
                <a:gd name="connsiteX1" fmla="*/ 277097 w 321122"/>
                <a:gd name="connsiteY1" fmla="*/ 116536 h 116535"/>
                <a:gd name="connsiteX2" fmla="*/ 321122 w 321122"/>
                <a:gd name="connsiteY2" fmla="*/ 116536 h 116535"/>
                <a:gd name="connsiteX3" fmla="*/ 160561 w 321122"/>
                <a:gd name="connsiteY3" fmla="*/ 0 h 116535"/>
                <a:gd name="connsiteX4" fmla="*/ 0 w 321122"/>
                <a:gd name="connsiteY4" fmla="*/ 116536 h 116535"/>
                <a:gd name="connsiteX5" fmla="*/ 44025 w 321122"/>
                <a:gd name="connsiteY5" fmla="*/ 116536 h 116535"/>
                <a:gd name="connsiteX6" fmla="*/ 163150 w 321122"/>
                <a:gd name="connsiteY6" fmla="*/ 41435 h 1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22" h="116535">
                  <a:moveTo>
                    <a:pt x="163150" y="41435"/>
                  </a:moveTo>
                  <a:cubicBezTo>
                    <a:pt x="214944" y="41435"/>
                    <a:pt x="258969" y="72511"/>
                    <a:pt x="277097" y="116536"/>
                  </a:cubicBezTo>
                  <a:lnTo>
                    <a:pt x="321122" y="116536"/>
                  </a:lnTo>
                  <a:cubicBezTo>
                    <a:pt x="297814" y="49204"/>
                    <a:pt x="235661" y="0"/>
                    <a:pt x="160561" y="0"/>
                  </a:cubicBezTo>
                  <a:cubicBezTo>
                    <a:pt x="85459" y="0"/>
                    <a:pt x="23308" y="49204"/>
                    <a:pt x="0" y="116536"/>
                  </a:cubicBezTo>
                  <a:lnTo>
                    <a:pt x="44025" y="116536"/>
                  </a:lnTo>
                  <a:cubicBezTo>
                    <a:pt x="67331" y="69921"/>
                    <a:pt x="111356" y="41435"/>
                    <a:pt x="163150" y="41435"/>
                  </a:cubicBezTo>
                  <a:close/>
                </a:path>
              </a:pathLst>
            </a:custGeom>
            <a:grpFill/>
            <a:ln w="25896" cap="flat">
              <a:noFill/>
              <a:prstDash val="solid"/>
              <a:miter/>
            </a:ln>
          </p:spPr>
          <p:txBody>
            <a:bodyPr rtlCol="0" anchor="ctr"/>
            <a:lstStyle/>
            <a:p>
              <a:endParaRPr lang="en-US" sz="1100"/>
            </a:p>
          </p:txBody>
        </p:sp>
        <p:sp>
          <p:nvSpPr>
            <p:cNvPr id="23" name="Freeform: Shape 225">
              <a:extLst>
                <a:ext uri="{FF2B5EF4-FFF2-40B4-BE49-F238E27FC236}">
                  <a16:creationId xmlns:a16="http://schemas.microsoft.com/office/drawing/2014/main" id="{B03B64EE-E0A4-FDC0-A71B-8E650D2BABF5}"/>
                </a:ext>
              </a:extLst>
            </p:cNvPr>
            <p:cNvSpPr/>
            <p:nvPr/>
          </p:nvSpPr>
          <p:spPr>
            <a:xfrm>
              <a:off x="16897892" y="10565936"/>
              <a:ext cx="870134" cy="341839"/>
            </a:xfrm>
            <a:custGeom>
              <a:avLst/>
              <a:gdLst>
                <a:gd name="connsiteX0" fmla="*/ 800214 w 870134"/>
                <a:gd name="connsiteY0" fmla="*/ 0 h 341839"/>
                <a:gd name="connsiteX1" fmla="*/ 69922 w 870134"/>
                <a:gd name="connsiteY1" fmla="*/ 0 h 341839"/>
                <a:gd name="connsiteX2" fmla="*/ 0 w 870134"/>
                <a:gd name="connsiteY2" fmla="*/ 69922 h 341839"/>
                <a:gd name="connsiteX3" fmla="*/ 0 w 870134"/>
                <a:gd name="connsiteY3" fmla="*/ 271917 h 341839"/>
                <a:gd name="connsiteX4" fmla="*/ 69922 w 870134"/>
                <a:gd name="connsiteY4" fmla="*/ 341839 h 341839"/>
                <a:gd name="connsiteX5" fmla="*/ 800214 w 870134"/>
                <a:gd name="connsiteY5" fmla="*/ 341839 h 341839"/>
                <a:gd name="connsiteX6" fmla="*/ 870135 w 870134"/>
                <a:gd name="connsiteY6" fmla="*/ 271917 h 341839"/>
                <a:gd name="connsiteX7" fmla="*/ 870135 w 870134"/>
                <a:gd name="connsiteY7" fmla="*/ 69922 h 341839"/>
                <a:gd name="connsiteX8" fmla="*/ 800214 w 870134"/>
                <a:gd name="connsiteY8" fmla="*/ 0 h 341839"/>
                <a:gd name="connsiteX9" fmla="*/ 435067 w 870134"/>
                <a:gd name="connsiteY9" fmla="*/ 290045 h 341839"/>
                <a:gd name="connsiteX10" fmla="*/ 409170 w 870134"/>
                <a:gd name="connsiteY10" fmla="*/ 264149 h 341839"/>
                <a:gd name="connsiteX11" fmla="*/ 435067 w 870134"/>
                <a:gd name="connsiteY11" fmla="*/ 238252 h 341839"/>
                <a:gd name="connsiteX12" fmla="*/ 460964 w 870134"/>
                <a:gd name="connsiteY12" fmla="*/ 264149 h 341839"/>
                <a:gd name="connsiteX13" fmla="*/ 435067 w 870134"/>
                <a:gd name="connsiteY13" fmla="*/ 290045 h 3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0134" h="341839">
                  <a:moveTo>
                    <a:pt x="800214" y="0"/>
                  </a:moveTo>
                  <a:lnTo>
                    <a:pt x="69922" y="0"/>
                  </a:lnTo>
                  <a:cubicBezTo>
                    <a:pt x="31077" y="0"/>
                    <a:pt x="0" y="31077"/>
                    <a:pt x="0" y="69922"/>
                  </a:cubicBezTo>
                  <a:lnTo>
                    <a:pt x="0" y="271917"/>
                  </a:lnTo>
                  <a:cubicBezTo>
                    <a:pt x="0" y="310763"/>
                    <a:pt x="31077" y="341839"/>
                    <a:pt x="69922" y="341839"/>
                  </a:cubicBezTo>
                  <a:lnTo>
                    <a:pt x="800214" y="341839"/>
                  </a:lnTo>
                  <a:cubicBezTo>
                    <a:pt x="839060" y="341839"/>
                    <a:pt x="870135" y="310763"/>
                    <a:pt x="870135" y="271917"/>
                  </a:cubicBezTo>
                  <a:lnTo>
                    <a:pt x="870135" y="69922"/>
                  </a:lnTo>
                  <a:cubicBezTo>
                    <a:pt x="867546" y="31077"/>
                    <a:pt x="836469" y="0"/>
                    <a:pt x="800214" y="0"/>
                  </a:cubicBezTo>
                  <a:close/>
                  <a:moveTo>
                    <a:pt x="435067" y="290045"/>
                  </a:moveTo>
                  <a:cubicBezTo>
                    <a:pt x="422119" y="290045"/>
                    <a:pt x="409170" y="279687"/>
                    <a:pt x="409170" y="264149"/>
                  </a:cubicBezTo>
                  <a:cubicBezTo>
                    <a:pt x="409170" y="248610"/>
                    <a:pt x="419530" y="238252"/>
                    <a:pt x="435067" y="238252"/>
                  </a:cubicBezTo>
                  <a:cubicBezTo>
                    <a:pt x="448016" y="238252"/>
                    <a:pt x="460964" y="248610"/>
                    <a:pt x="460964" y="264149"/>
                  </a:cubicBezTo>
                  <a:cubicBezTo>
                    <a:pt x="460964" y="279687"/>
                    <a:pt x="448016" y="290045"/>
                    <a:pt x="435067" y="290045"/>
                  </a:cubicBezTo>
                  <a:close/>
                </a:path>
              </a:pathLst>
            </a:custGeom>
            <a:grpFill/>
            <a:ln w="25896" cap="flat">
              <a:noFill/>
              <a:prstDash val="solid"/>
              <a:miter/>
            </a:ln>
          </p:spPr>
          <p:txBody>
            <a:bodyPr rtlCol="0" anchor="ctr"/>
            <a:lstStyle/>
            <a:p>
              <a:endParaRPr lang="en-US" sz="1100"/>
            </a:p>
          </p:txBody>
        </p:sp>
      </p:grpSp>
      <p:sp>
        <p:nvSpPr>
          <p:cNvPr id="17" name="Freeform: Shape 228">
            <a:extLst>
              <a:ext uri="{FF2B5EF4-FFF2-40B4-BE49-F238E27FC236}">
                <a16:creationId xmlns:a16="http://schemas.microsoft.com/office/drawing/2014/main" id="{260EB469-FAA8-E07E-7B77-E4E62140699C}"/>
              </a:ext>
            </a:extLst>
          </p:cNvPr>
          <p:cNvSpPr/>
          <p:nvPr/>
        </p:nvSpPr>
        <p:spPr>
          <a:xfrm>
            <a:off x="7419064" y="1353931"/>
            <a:ext cx="3551568" cy="3552562"/>
          </a:xfrm>
          <a:custGeom>
            <a:avLst/>
            <a:gdLst>
              <a:gd name="connsiteX0" fmla="*/ 4922998 w 6551912"/>
              <a:gd name="connsiteY0" fmla="*/ 4912639 h 6553747"/>
              <a:gd name="connsiteX1" fmla="*/ 5516037 w 6551912"/>
              <a:gd name="connsiteY1" fmla="*/ 4102067 h 6553747"/>
              <a:gd name="connsiteX2" fmla="*/ 5938156 w 6551912"/>
              <a:gd name="connsiteY2" fmla="*/ 2662200 h 6553747"/>
              <a:gd name="connsiteX3" fmla="*/ 3275956 w 6551912"/>
              <a:gd name="connsiteY3" fmla="*/ 0 h 6553747"/>
              <a:gd name="connsiteX4" fmla="*/ 613757 w 6551912"/>
              <a:gd name="connsiteY4" fmla="*/ 2662200 h 6553747"/>
              <a:gd name="connsiteX5" fmla="*/ 1035875 w 6551912"/>
              <a:gd name="connsiteY5" fmla="*/ 4102067 h 6553747"/>
              <a:gd name="connsiteX6" fmla="*/ 1628913 w 6551912"/>
              <a:gd name="connsiteY6" fmla="*/ 4912639 h 6553747"/>
              <a:gd name="connsiteX7" fmla="*/ 0 w 6551912"/>
              <a:gd name="connsiteY7" fmla="*/ 5119814 h 6553747"/>
              <a:gd name="connsiteX8" fmla="*/ 0 w 6551912"/>
              <a:gd name="connsiteY8" fmla="*/ 6551913 h 6553747"/>
              <a:gd name="connsiteX9" fmla="*/ 3275956 w 6551912"/>
              <a:gd name="connsiteY9" fmla="*/ 5977001 h 6553747"/>
              <a:gd name="connsiteX10" fmla="*/ 6551912 w 6551912"/>
              <a:gd name="connsiteY10" fmla="*/ 6551913 h 6553747"/>
              <a:gd name="connsiteX11" fmla="*/ 6551912 w 6551912"/>
              <a:gd name="connsiteY11" fmla="*/ 5119814 h 6553747"/>
              <a:gd name="connsiteX12" fmla="*/ 4922998 w 6551912"/>
              <a:gd name="connsiteY12" fmla="*/ 4912639 h 6553747"/>
              <a:gd name="connsiteX13" fmla="*/ 3278545 w 6551912"/>
              <a:gd name="connsiteY13" fmla="*/ 1434688 h 6553747"/>
              <a:gd name="connsiteX14" fmla="*/ 4506058 w 6551912"/>
              <a:gd name="connsiteY14" fmla="*/ 2662200 h 6553747"/>
              <a:gd name="connsiteX15" fmla="*/ 4034735 w 6551912"/>
              <a:gd name="connsiteY15" fmla="*/ 3628154 h 6553747"/>
              <a:gd name="connsiteX16" fmla="*/ 3275956 w 6551912"/>
              <a:gd name="connsiteY16" fmla="*/ 4275576 h 6553747"/>
              <a:gd name="connsiteX17" fmla="*/ 2517178 w 6551912"/>
              <a:gd name="connsiteY17" fmla="*/ 3628154 h 6553747"/>
              <a:gd name="connsiteX18" fmla="*/ 2045854 w 6551912"/>
              <a:gd name="connsiteY18" fmla="*/ 2662200 h 6553747"/>
              <a:gd name="connsiteX19" fmla="*/ 3278545 w 6551912"/>
              <a:gd name="connsiteY19" fmla="*/ 1434688 h 655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51912" h="6553747">
                <a:moveTo>
                  <a:pt x="4922998" y="4912639"/>
                </a:moveTo>
                <a:cubicBezTo>
                  <a:pt x="5150890" y="4676977"/>
                  <a:pt x="5352887" y="4407650"/>
                  <a:pt x="5516037" y="4102067"/>
                </a:cubicBezTo>
                <a:cubicBezTo>
                  <a:pt x="5782774" y="3687717"/>
                  <a:pt x="5938156" y="3193086"/>
                  <a:pt x="5938156" y="2662200"/>
                </a:cubicBezTo>
                <a:cubicBezTo>
                  <a:pt x="5938156" y="1191257"/>
                  <a:pt x="4746899" y="0"/>
                  <a:pt x="3275956" y="0"/>
                </a:cubicBezTo>
                <a:cubicBezTo>
                  <a:pt x="1805013" y="0"/>
                  <a:pt x="613757" y="1191257"/>
                  <a:pt x="613757" y="2662200"/>
                </a:cubicBezTo>
                <a:cubicBezTo>
                  <a:pt x="613757" y="3193086"/>
                  <a:pt x="769138" y="3685127"/>
                  <a:pt x="1035875" y="4102067"/>
                </a:cubicBezTo>
                <a:cubicBezTo>
                  <a:pt x="1199026" y="4410240"/>
                  <a:pt x="1401021" y="4679567"/>
                  <a:pt x="1628913" y="4912639"/>
                </a:cubicBezTo>
                <a:cubicBezTo>
                  <a:pt x="1165360" y="5016227"/>
                  <a:pt x="624114" y="5088739"/>
                  <a:pt x="0" y="5119814"/>
                </a:cubicBezTo>
                <a:lnTo>
                  <a:pt x="0" y="6551913"/>
                </a:lnTo>
                <a:cubicBezTo>
                  <a:pt x="0" y="6551913"/>
                  <a:pt x="1693655" y="6614065"/>
                  <a:pt x="3275956" y="5977001"/>
                </a:cubicBezTo>
                <a:cubicBezTo>
                  <a:pt x="4858255" y="6616655"/>
                  <a:pt x="6551912" y="6551913"/>
                  <a:pt x="6551912" y="6551913"/>
                </a:cubicBezTo>
                <a:lnTo>
                  <a:pt x="6551912" y="5119814"/>
                </a:lnTo>
                <a:cubicBezTo>
                  <a:pt x="5927796" y="5088739"/>
                  <a:pt x="5389141" y="5016227"/>
                  <a:pt x="4922998" y="4912639"/>
                </a:cubicBezTo>
                <a:close/>
                <a:moveTo>
                  <a:pt x="3278545" y="1434688"/>
                </a:moveTo>
                <a:cubicBezTo>
                  <a:pt x="3957044" y="1434688"/>
                  <a:pt x="4506058" y="1983702"/>
                  <a:pt x="4506058" y="2662200"/>
                </a:cubicBezTo>
                <a:cubicBezTo>
                  <a:pt x="4506058" y="2662200"/>
                  <a:pt x="4464622" y="3112806"/>
                  <a:pt x="4034735" y="3628154"/>
                </a:cubicBezTo>
                <a:cubicBezTo>
                  <a:pt x="3856045" y="3843098"/>
                  <a:pt x="3612616" y="4065811"/>
                  <a:pt x="3275956" y="4275576"/>
                </a:cubicBezTo>
                <a:cubicBezTo>
                  <a:pt x="2939297" y="4065811"/>
                  <a:pt x="2695865" y="3840508"/>
                  <a:pt x="2517178" y="3628154"/>
                </a:cubicBezTo>
                <a:cubicBezTo>
                  <a:pt x="2087288" y="3112806"/>
                  <a:pt x="2045854" y="2662200"/>
                  <a:pt x="2045854" y="2662200"/>
                </a:cubicBezTo>
                <a:cubicBezTo>
                  <a:pt x="2048443" y="1983702"/>
                  <a:pt x="2600046" y="1434688"/>
                  <a:pt x="3278545" y="1434688"/>
                </a:cubicBezTo>
                <a:close/>
              </a:path>
            </a:pathLst>
          </a:custGeom>
          <a:solidFill>
            <a:srgbClr val="F26363"/>
          </a:solidFill>
          <a:ln w="25896" cap="flat">
            <a:noFill/>
            <a:prstDash val="solid"/>
            <a:miter/>
          </a:ln>
        </p:spPr>
        <p:txBody>
          <a:bodyPr rtlCol="0" anchor="ctr"/>
          <a:lstStyle/>
          <a:p>
            <a:endParaRPr lang="en-US" sz="1100"/>
          </a:p>
        </p:txBody>
      </p:sp>
      <p:sp>
        <p:nvSpPr>
          <p:cNvPr id="18" name="Freeform: Shape 229">
            <a:extLst>
              <a:ext uri="{FF2B5EF4-FFF2-40B4-BE49-F238E27FC236}">
                <a16:creationId xmlns:a16="http://schemas.microsoft.com/office/drawing/2014/main" id="{A8895176-440A-B0B6-D829-D2C24FDF2298}"/>
              </a:ext>
            </a:extLst>
          </p:cNvPr>
          <p:cNvSpPr/>
          <p:nvPr/>
        </p:nvSpPr>
        <p:spPr>
          <a:xfrm>
            <a:off x="4090698" y="1353931"/>
            <a:ext cx="3551567" cy="3552562"/>
          </a:xfrm>
          <a:custGeom>
            <a:avLst/>
            <a:gdLst>
              <a:gd name="connsiteX0" fmla="*/ 4922998 w 6551911"/>
              <a:gd name="connsiteY0" fmla="*/ 4912639 h 6553747"/>
              <a:gd name="connsiteX1" fmla="*/ 5516036 w 6551911"/>
              <a:gd name="connsiteY1" fmla="*/ 4102067 h 6553747"/>
              <a:gd name="connsiteX2" fmla="*/ 5938157 w 6551911"/>
              <a:gd name="connsiteY2" fmla="*/ 2662200 h 6553747"/>
              <a:gd name="connsiteX3" fmla="*/ 3275956 w 6551911"/>
              <a:gd name="connsiteY3" fmla="*/ 0 h 6553747"/>
              <a:gd name="connsiteX4" fmla="*/ 613756 w 6551911"/>
              <a:gd name="connsiteY4" fmla="*/ 2662200 h 6553747"/>
              <a:gd name="connsiteX5" fmla="*/ 1035875 w 6551911"/>
              <a:gd name="connsiteY5" fmla="*/ 4102067 h 6553747"/>
              <a:gd name="connsiteX6" fmla="*/ 1628914 w 6551911"/>
              <a:gd name="connsiteY6" fmla="*/ 4912639 h 6553747"/>
              <a:gd name="connsiteX7" fmla="*/ 0 w 6551911"/>
              <a:gd name="connsiteY7" fmla="*/ 5119814 h 6553747"/>
              <a:gd name="connsiteX8" fmla="*/ 0 w 6551911"/>
              <a:gd name="connsiteY8" fmla="*/ 6551913 h 6553747"/>
              <a:gd name="connsiteX9" fmla="*/ 3275956 w 6551911"/>
              <a:gd name="connsiteY9" fmla="*/ 5977001 h 6553747"/>
              <a:gd name="connsiteX10" fmla="*/ 6551911 w 6551911"/>
              <a:gd name="connsiteY10" fmla="*/ 6551913 h 6553747"/>
              <a:gd name="connsiteX11" fmla="*/ 6551911 w 6551911"/>
              <a:gd name="connsiteY11" fmla="*/ 5119814 h 6553747"/>
              <a:gd name="connsiteX12" fmla="*/ 4922998 w 6551911"/>
              <a:gd name="connsiteY12" fmla="*/ 4912639 h 6553747"/>
              <a:gd name="connsiteX13" fmla="*/ 3275956 w 6551911"/>
              <a:gd name="connsiteY13" fmla="*/ 1434688 h 6553747"/>
              <a:gd name="connsiteX14" fmla="*/ 4503468 w 6551911"/>
              <a:gd name="connsiteY14" fmla="*/ 2662200 h 6553747"/>
              <a:gd name="connsiteX15" fmla="*/ 4032145 w 6551911"/>
              <a:gd name="connsiteY15" fmla="*/ 3628154 h 6553747"/>
              <a:gd name="connsiteX16" fmla="*/ 3273366 w 6551911"/>
              <a:gd name="connsiteY16" fmla="*/ 4275576 h 6553747"/>
              <a:gd name="connsiteX17" fmla="*/ 2514588 w 6551911"/>
              <a:gd name="connsiteY17" fmla="*/ 3628154 h 6553747"/>
              <a:gd name="connsiteX18" fmla="*/ 2043264 w 6551911"/>
              <a:gd name="connsiteY18" fmla="*/ 2662200 h 6553747"/>
              <a:gd name="connsiteX19" fmla="*/ 3275956 w 6551911"/>
              <a:gd name="connsiteY19" fmla="*/ 1434688 h 655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51911" h="6553747">
                <a:moveTo>
                  <a:pt x="4922998" y="4912639"/>
                </a:moveTo>
                <a:cubicBezTo>
                  <a:pt x="5150891" y="4676977"/>
                  <a:pt x="5352886" y="4407650"/>
                  <a:pt x="5516036" y="4102067"/>
                </a:cubicBezTo>
                <a:cubicBezTo>
                  <a:pt x="5782775" y="3687717"/>
                  <a:pt x="5938157" y="3193086"/>
                  <a:pt x="5938157" y="2662200"/>
                </a:cubicBezTo>
                <a:cubicBezTo>
                  <a:pt x="5938157" y="1191257"/>
                  <a:pt x="4746900" y="0"/>
                  <a:pt x="3275956" y="0"/>
                </a:cubicBezTo>
                <a:cubicBezTo>
                  <a:pt x="1805013" y="0"/>
                  <a:pt x="613756" y="1191257"/>
                  <a:pt x="613756" y="2662200"/>
                </a:cubicBezTo>
                <a:cubicBezTo>
                  <a:pt x="613756" y="3193086"/>
                  <a:pt x="769137" y="3685127"/>
                  <a:pt x="1035875" y="4102067"/>
                </a:cubicBezTo>
                <a:cubicBezTo>
                  <a:pt x="1199026" y="4410240"/>
                  <a:pt x="1401022" y="4679567"/>
                  <a:pt x="1628914" y="4912639"/>
                </a:cubicBezTo>
                <a:cubicBezTo>
                  <a:pt x="1165360" y="5016227"/>
                  <a:pt x="624115" y="5088739"/>
                  <a:pt x="0" y="5119814"/>
                </a:cubicBezTo>
                <a:lnTo>
                  <a:pt x="0" y="6551913"/>
                </a:lnTo>
                <a:cubicBezTo>
                  <a:pt x="0" y="6551913"/>
                  <a:pt x="1693656" y="6614065"/>
                  <a:pt x="3275956" y="5977001"/>
                </a:cubicBezTo>
                <a:cubicBezTo>
                  <a:pt x="4858256" y="6616655"/>
                  <a:pt x="6551911" y="6551913"/>
                  <a:pt x="6551911" y="6551913"/>
                </a:cubicBezTo>
                <a:lnTo>
                  <a:pt x="6551911" y="5119814"/>
                </a:lnTo>
                <a:cubicBezTo>
                  <a:pt x="5925208" y="5088739"/>
                  <a:pt x="5386552" y="5016227"/>
                  <a:pt x="4922998" y="4912639"/>
                </a:cubicBezTo>
                <a:close/>
                <a:moveTo>
                  <a:pt x="3275956" y="1434688"/>
                </a:moveTo>
                <a:cubicBezTo>
                  <a:pt x="3954454" y="1434688"/>
                  <a:pt x="4503468" y="1983702"/>
                  <a:pt x="4503468" y="2662200"/>
                </a:cubicBezTo>
                <a:cubicBezTo>
                  <a:pt x="4503468" y="2662200"/>
                  <a:pt x="4462034" y="3112806"/>
                  <a:pt x="4032145" y="3628154"/>
                </a:cubicBezTo>
                <a:cubicBezTo>
                  <a:pt x="3853456" y="3843098"/>
                  <a:pt x="3610026" y="4065811"/>
                  <a:pt x="3273366" y="4275576"/>
                </a:cubicBezTo>
                <a:cubicBezTo>
                  <a:pt x="2936707" y="4065811"/>
                  <a:pt x="2693276" y="3840508"/>
                  <a:pt x="2514588" y="3628154"/>
                </a:cubicBezTo>
                <a:cubicBezTo>
                  <a:pt x="2084699" y="3112806"/>
                  <a:pt x="2043264" y="2662200"/>
                  <a:pt x="2043264" y="2662200"/>
                </a:cubicBezTo>
                <a:cubicBezTo>
                  <a:pt x="2048444" y="1983702"/>
                  <a:pt x="2597457" y="1434688"/>
                  <a:pt x="3275956" y="1434688"/>
                </a:cubicBezTo>
                <a:close/>
              </a:path>
            </a:pathLst>
          </a:custGeom>
          <a:solidFill>
            <a:srgbClr val="7DD1CE"/>
          </a:solidFill>
          <a:ln w="25896" cap="flat">
            <a:noFill/>
            <a:prstDash val="solid"/>
            <a:miter/>
          </a:ln>
        </p:spPr>
        <p:txBody>
          <a:bodyPr rtlCol="0" anchor="ctr"/>
          <a:lstStyle/>
          <a:p>
            <a:endParaRPr lang="en-US" sz="1100"/>
          </a:p>
        </p:txBody>
      </p:sp>
      <p:sp>
        <p:nvSpPr>
          <p:cNvPr id="19" name="Freeform: Shape 230">
            <a:extLst>
              <a:ext uri="{FF2B5EF4-FFF2-40B4-BE49-F238E27FC236}">
                <a16:creationId xmlns:a16="http://schemas.microsoft.com/office/drawing/2014/main" id="{A850549D-589A-5F86-F1D9-A8C4B4F4C41D}"/>
              </a:ext>
            </a:extLst>
          </p:cNvPr>
          <p:cNvSpPr/>
          <p:nvPr/>
        </p:nvSpPr>
        <p:spPr>
          <a:xfrm>
            <a:off x="2536712" y="4016905"/>
            <a:ext cx="1775784" cy="889588"/>
          </a:xfrm>
          <a:custGeom>
            <a:avLst/>
            <a:gdLst>
              <a:gd name="connsiteX0" fmla="*/ 1647042 w 3275956"/>
              <a:gd name="connsiteY0" fmla="*/ 0 h 1641108"/>
              <a:gd name="connsiteX1" fmla="*/ 0 w 3275956"/>
              <a:gd name="connsiteY1" fmla="*/ 1064362 h 1641108"/>
              <a:gd name="connsiteX2" fmla="*/ 3275956 w 3275956"/>
              <a:gd name="connsiteY2" fmla="*/ 1639273 h 1641108"/>
              <a:gd name="connsiteX3" fmla="*/ 3275956 w 3275956"/>
              <a:gd name="connsiteY3" fmla="*/ 207175 h 1641108"/>
              <a:gd name="connsiteX4" fmla="*/ 1647042 w 3275956"/>
              <a:gd name="connsiteY4" fmla="*/ 0 h 1641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5956" h="1641108">
                <a:moveTo>
                  <a:pt x="1647042" y="0"/>
                </a:moveTo>
                <a:cubicBezTo>
                  <a:pt x="1178308" y="481682"/>
                  <a:pt x="598218" y="823521"/>
                  <a:pt x="0" y="1064362"/>
                </a:cubicBezTo>
                <a:cubicBezTo>
                  <a:pt x="1582300" y="1704016"/>
                  <a:pt x="3275956" y="1639273"/>
                  <a:pt x="3275956" y="1639273"/>
                </a:cubicBezTo>
                <a:lnTo>
                  <a:pt x="3275956" y="207175"/>
                </a:lnTo>
                <a:cubicBezTo>
                  <a:pt x="2649252" y="176099"/>
                  <a:pt x="2110596" y="103588"/>
                  <a:pt x="1647042" y="0"/>
                </a:cubicBezTo>
                <a:close/>
              </a:path>
            </a:pathLst>
          </a:custGeom>
          <a:solidFill>
            <a:srgbClr val="FFA826"/>
          </a:solidFill>
          <a:ln w="25896" cap="flat">
            <a:noFill/>
            <a:prstDash val="solid"/>
            <a:miter/>
          </a:ln>
        </p:spPr>
        <p:txBody>
          <a:bodyPr rtlCol="0" anchor="ctr"/>
          <a:lstStyle/>
          <a:p>
            <a:endParaRPr lang="en-US" sz="1100"/>
          </a:p>
        </p:txBody>
      </p:sp>
      <p:sp>
        <p:nvSpPr>
          <p:cNvPr id="20" name="Freeform: Shape 231">
            <a:extLst>
              <a:ext uri="{FF2B5EF4-FFF2-40B4-BE49-F238E27FC236}">
                <a16:creationId xmlns:a16="http://schemas.microsoft.com/office/drawing/2014/main" id="{E028CFB7-C5DA-C10B-963D-E1972D19A1F1}"/>
              </a:ext>
            </a:extLst>
          </p:cNvPr>
          <p:cNvSpPr/>
          <p:nvPr/>
        </p:nvSpPr>
        <p:spPr>
          <a:xfrm>
            <a:off x="760928" y="1353931"/>
            <a:ext cx="3218871" cy="3552466"/>
          </a:xfrm>
          <a:custGeom>
            <a:avLst/>
            <a:gdLst>
              <a:gd name="connsiteX0" fmla="*/ 3275956 w 5938156"/>
              <a:gd name="connsiteY0" fmla="*/ 0 h 6553569"/>
              <a:gd name="connsiteX1" fmla="*/ 613756 w 5938156"/>
              <a:gd name="connsiteY1" fmla="*/ 2662200 h 6553569"/>
              <a:gd name="connsiteX2" fmla="*/ 1035875 w 5938156"/>
              <a:gd name="connsiteY2" fmla="*/ 4102067 h 6553569"/>
              <a:gd name="connsiteX3" fmla="*/ 1628914 w 5938156"/>
              <a:gd name="connsiteY3" fmla="*/ 4912639 h 6553569"/>
              <a:gd name="connsiteX4" fmla="*/ 0 w 5938156"/>
              <a:gd name="connsiteY4" fmla="*/ 5119814 h 6553569"/>
              <a:gd name="connsiteX5" fmla="*/ 0 w 5938156"/>
              <a:gd name="connsiteY5" fmla="*/ 6551913 h 6553569"/>
              <a:gd name="connsiteX6" fmla="*/ 3275956 w 5938156"/>
              <a:gd name="connsiteY6" fmla="*/ 5977001 h 6553569"/>
              <a:gd name="connsiteX7" fmla="*/ 4922998 w 5938156"/>
              <a:gd name="connsiteY7" fmla="*/ 4912639 h 6553569"/>
              <a:gd name="connsiteX8" fmla="*/ 5516037 w 5938156"/>
              <a:gd name="connsiteY8" fmla="*/ 4102067 h 6553569"/>
              <a:gd name="connsiteX9" fmla="*/ 5938156 w 5938156"/>
              <a:gd name="connsiteY9" fmla="*/ 2662200 h 6553569"/>
              <a:gd name="connsiteX10" fmla="*/ 3275956 w 5938156"/>
              <a:gd name="connsiteY10" fmla="*/ 0 h 6553569"/>
              <a:gd name="connsiteX11" fmla="*/ 4034735 w 5938156"/>
              <a:gd name="connsiteY11" fmla="*/ 3628154 h 6553569"/>
              <a:gd name="connsiteX12" fmla="*/ 3275956 w 5938156"/>
              <a:gd name="connsiteY12" fmla="*/ 4275576 h 6553569"/>
              <a:gd name="connsiteX13" fmla="*/ 2517178 w 5938156"/>
              <a:gd name="connsiteY13" fmla="*/ 3628154 h 6553569"/>
              <a:gd name="connsiteX14" fmla="*/ 2045854 w 5938156"/>
              <a:gd name="connsiteY14" fmla="*/ 2662200 h 6553569"/>
              <a:gd name="connsiteX15" fmla="*/ 3273366 w 5938156"/>
              <a:gd name="connsiteY15" fmla="*/ 1434688 h 6553569"/>
              <a:gd name="connsiteX16" fmla="*/ 4500879 w 5938156"/>
              <a:gd name="connsiteY16" fmla="*/ 2662200 h 6553569"/>
              <a:gd name="connsiteX17" fmla="*/ 4034735 w 5938156"/>
              <a:gd name="connsiteY17" fmla="*/ 3628154 h 655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38156" h="6553569">
                <a:moveTo>
                  <a:pt x="3275956" y="0"/>
                </a:moveTo>
                <a:cubicBezTo>
                  <a:pt x="1805013" y="0"/>
                  <a:pt x="613756" y="1191257"/>
                  <a:pt x="613756" y="2662200"/>
                </a:cubicBezTo>
                <a:cubicBezTo>
                  <a:pt x="613756" y="3193086"/>
                  <a:pt x="769138" y="3685127"/>
                  <a:pt x="1035875" y="4102067"/>
                </a:cubicBezTo>
                <a:cubicBezTo>
                  <a:pt x="1199026" y="4410240"/>
                  <a:pt x="1401022" y="4679567"/>
                  <a:pt x="1628914" y="4912639"/>
                </a:cubicBezTo>
                <a:cubicBezTo>
                  <a:pt x="1165360" y="5016227"/>
                  <a:pt x="624115" y="5088739"/>
                  <a:pt x="0" y="5119814"/>
                </a:cubicBezTo>
                <a:lnTo>
                  <a:pt x="0" y="6551913"/>
                </a:lnTo>
                <a:cubicBezTo>
                  <a:pt x="0" y="6551913"/>
                  <a:pt x="1693656" y="6614065"/>
                  <a:pt x="3275956" y="5977001"/>
                </a:cubicBezTo>
                <a:cubicBezTo>
                  <a:pt x="3874174" y="5736161"/>
                  <a:pt x="4454264" y="5394322"/>
                  <a:pt x="4922998" y="4912639"/>
                </a:cubicBezTo>
                <a:cubicBezTo>
                  <a:pt x="5150890" y="4676977"/>
                  <a:pt x="5352887" y="4407650"/>
                  <a:pt x="5516037" y="4102067"/>
                </a:cubicBezTo>
                <a:cubicBezTo>
                  <a:pt x="5782775" y="3687717"/>
                  <a:pt x="5938156" y="3193086"/>
                  <a:pt x="5938156" y="2662200"/>
                </a:cubicBezTo>
                <a:cubicBezTo>
                  <a:pt x="5938156" y="1193847"/>
                  <a:pt x="4746900" y="0"/>
                  <a:pt x="3275956" y="0"/>
                </a:cubicBezTo>
                <a:close/>
                <a:moveTo>
                  <a:pt x="4034735" y="3628154"/>
                </a:moveTo>
                <a:cubicBezTo>
                  <a:pt x="3856046" y="3843098"/>
                  <a:pt x="3612615" y="4065811"/>
                  <a:pt x="3275956" y="4275576"/>
                </a:cubicBezTo>
                <a:cubicBezTo>
                  <a:pt x="2939296" y="4065811"/>
                  <a:pt x="2695866" y="3840508"/>
                  <a:pt x="2517178" y="3628154"/>
                </a:cubicBezTo>
                <a:cubicBezTo>
                  <a:pt x="2087289" y="3112806"/>
                  <a:pt x="2045854" y="2662200"/>
                  <a:pt x="2045854" y="2662200"/>
                </a:cubicBezTo>
                <a:cubicBezTo>
                  <a:pt x="2045854" y="1983702"/>
                  <a:pt x="2594868" y="1434688"/>
                  <a:pt x="3273366" y="1434688"/>
                </a:cubicBezTo>
                <a:cubicBezTo>
                  <a:pt x="3951865" y="1434688"/>
                  <a:pt x="4500879" y="1983702"/>
                  <a:pt x="4500879" y="2662200"/>
                </a:cubicBezTo>
                <a:cubicBezTo>
                  <a:pt x="4503468" y="2662200"/>
                  <a:pt x="4464623" y="3112806"/>
                  <a:pt x="4034735" y="3628154"/>
                </a:cubicBezTo>
                <a:close/>
              </a:path>
            </a:pathLst>
          </a:custGeom>
          <a:solidFill>
            <a:srgbClr val="FFA826"/>
          </a:solidFill>
          <a:ln w="25896" cap="flat">
            <a:noFill/>
            <a:prstDash val="solid"/>
            <a:miter/>
          </a:ln>
        </p:spPr>
        <p:txBody>
          <a:bodyPr rtlCol="0" anchor="ctr"/>
          <a:lstStyle/>
          <a:p>
            <a:endParaRPr lang="en-US" sz="1100"/>
          </a:p>
        </p:txBody>
      </p:sp>
      <p:sp>
        <p:nvSpPr>
          <p:cNvPr id="14" name="Freeform: Shape 232">
            <a:extLst>
              <a:ext uri="{FF2B5EF4-FFF2-40B4-BE49-F238E27FC236}">
                <a16:creationId xmlns:a16="http://schemas.microsoft.com/office/drawing/2014/main" id="{DF7FF9FA-19F8-1CCB-9C91-B51DF4F484F7}"/>
              </a:ext>
            </a:extLst>
          </p:cNvPr>
          <p:cNvSpPr/>
          <p:nvPr/>
        </p:nvSpPr>
        <p:spPr>
          <a:xfrm>
            <a:off x="10838676" y="3959349"/>
            <a:ext cx="592396" cy="1153909"/>
          </a:xfrm>
          <a:custGeom>
            <a:avLst/>
            <a:gdLst>
              <a:gd name="connsiteX0" fmla="*/ 1092849 w 1092848"/>
              <a:gd name="connsiteY0" fmla="*/ 1064362 h 2128724"/>
              <a:gd name="connsiteX1" fmla="*/ 546425 w 1092848"/>
              <a:gd name="connsiteY1" fmla="*/ 1597838 h 2128724"/>
              <a:gd name="connsiteX2" fmla="*/ 0 w 1092848"/>
              <a:gd name="connsiteY2" fmla="*/ 2128724 h 2128724"/>
              <a:gd name="connsiteX3" fmla="*/ 0 w 1092848"/>
              <a:gd name="connsiteY3" fmla="*/ 1064362 h 2128724"/>
              <a:gd name="connsiteX4" fmla="*/ 0 w 1092848"/>
              <a:gd name="connsiteY4" fmla="*/ 0 h 2128724"/>
              <a:gd name="connsiteX5" fmla="*/ 546425 w 1092848"/>
              <a:gd name="connsiteY5" fmla="*/ 533476 h 212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848" h="2128724">
                <a:moveTo>
                  <a:pt x="1092849" y="1064362"/>
                </a:moveTo>
                <a:lnTo>
                  <a:pt x="546425" y="1597838"/>
                </a:lnTo>
                <a:lnTo>
                  <a:pt x="0" y="2128724"/>
                </a:lnTo>
                <a:lnTo>
                  <a:pt x="0" y="1064362"/>
                </a:lnTo>
                <a:lnTo>
                  <a:pt x="0" y="0"/>
                </a:lnTo>
                <a:lnTo>
                  <a:pt x="546425" y="533476"/>
                </a:lnTo>
                <a:close/>
              </a:path>
            </a:pathLst>
          </a:custGeom>
          <a:solidFill>
            <a:srgbClr val="F26363"/>
          </a:solidFill>
          <a:ln w="25896" cap="flat">
            <a:noFill/>
            <a:prstDash val="solid"/>
            <a:miter/>
          </a:ln>
        </p:spPr>
        <p:txBody>
          <a:bodyPr rtlCol="0" anchor="ctr"/>
          <a:lstStyle/>
          <a:p>
            <a:endParaRPr lang="en-US" sz="1100"/>
          </a:p>
        </p:txBody>
      </p:sp>
      <p:sp>
        <p:nvSpPr>
          <p:cNvPr id="15" name="Freeform: Shape 233">
            <a:extLst>
              <a:ext uri="{FF2B5EF4-FFF2-40B4-BE49-F238E27FC236}">
                <a16:creationId xmlns:a16="http://schemas.microsoft.com/office/drawing/2014/main" id="{1660AD26-BBFA-D153-E82A-CFAF433D6D40}"/>
              </a:ext>
            </a:extLst>
          </p:cNvPr>
          <p:cNvSpPr/>
          <p:nvPr/>
        </p:nvSpPr>
        <p:spPr>
          <a:xfrm>
            <a:off x="7524348" y="3959349"/>
            <a:ext cx="590992" cy="1153909"/>
          </a:xfrm>
          <a:custGeom>
            <a:avLst/>
            <a:gdLst>
              <a:gd name="connsiteX0" fmla="*/ 1090258 w 1090258"/>
              <a:gd name="connsiteY0" fmla="*/ 1064362 h 2128724"/>
              <a:gd name="connsiteX1" fmla="*/ 543835 w 1090258"/>
              <a:gd name="connsiteY1" fmla="*/ 1597838 h 2128724"/>
              <a:gd name="connsiteX2" fmla="*/ 0 w 1090258"/>
              <a:gd name="connsiteY2" fmla="*/ 2128724 h 2128724"/>
              <a:gd name="connsiteX3" fmla="*/ 0 w 1090258"/>
              <a:gd name="connsiteY3" fmla="*/ 1064362 h 2128724"/>
              <a:gd name="connsiteX4" fmla="*/ 0 w 1090258"/>
              <a:gd name="connsiteY4" fmla="*/ 0 h 2128724"/>
              <a:gd name="connsiteX5" fmla="*/ 543835 w 1090258"/>
              <a:gd name="connsiteY5" fmla="*/ 533476 h 212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258" h="2128724">
                <a:moveTo>
                  <a:pt x="1090258" y="1064362"/>
                </a:moveTo>
                <a:lnTo>
                  <a:pt x="543835" y="1597838"/>
                </a:lnTo>
                <a:lnTo>
                  <a:pt x="0" y="2128724"/>
                </a:lnTo>
                <a:lnTo>
                  <a:pt x="0" y="1064362"/>
                </a:lnTo>
                <a:lnTo>
                  <a:pt x="0" y="0"/>
                </a:lnTo>
                <a:lnTo>
                  <a:pt x="543835" y="533476"/>
                </a:lnTo>
                <a:close/>
              </a:path>
            </a:pathLst>
          </a:custGeom>
          <a:solidFill>
            <a:srgbClr val="7DD1CE"/>
          </a:solidFill>
          <a:ln w="25896" cap="flat">
            <a:noFill/>
            <a:prstDash val="solid"/>
            <a:miter/>
          </a:ln>
        </p:spPr>
        <p:txBody>
          <a:bodyPr rtlCol="0" anchor="ctr"/>
          <a:lstStyle/>
          <a:p>
            <a:endParaRPr lang="en-US" sz="1100"/>
          </a:p>
        </p:txBody>
      </p:sp>
      <p:sp>
        <p:nvSpPr>
          <p:cNvPr id="16" name="Freeform: Shape 234">
            <a:extLst>
              <a:ext uri="{FF2B5EF4-FFF2-40B4-BE49-F238E27FC236}">
                <a16:creationId xmlns:a16="http://schemas.microsoft.com/office/drawing/2014/main" id="{172E7A09-77E7-CCD8-55F7-B3153A9000FB}"/>
              </a:ext>
            </a:extLst>
          </p:cNvPr>
          <p:cNvSpPr/>
          <p:nvPr/>
        </p:nvSpPr>
        <p:spPr>
          <a:xfrm>
            <a:off x="4208616" y="3959349"/>
            <a:ext cx="592396" cy="1153909"/>
          </a:xfrm>
          <a:custGeom>
            <a:avLst/>
            <a:gdLst>
              <a:gd name="connsiteX0" fmla="*/ 1092849 w 1092848"/>
              <a:gd name="connsiteY0" fmla="*/ 1064362 h 2128724"/>
              <a:gd name="connsiteX1" fmla="*/ 546424 w 1092848"/>
              <a:gd name="connsiteY1" fmla="*/ 1597838 h 2128724"/>
              <a:gd name="connsiteX2" fmla="*/ 0 w 1092848"/>
              <a:gd name="connsiteY2" fmla="*/ 2128724 h 2128724"/>
              <a:gd name="connsiteX3" fmla="*/ 0 w 1092848"/>
              <a:gd name="connsiteY3" fmla="*/ 1064362 h 2128724"/>
              <a:gd name="connsiteX4" fmla="*/ 0 w 1092848"/>
              <a:gd name="connsiteY4" fmla="*/ 0 h 2128724"/>
              <a:gd name="connsiteX5" fmla="*/ 546424 w 1092848"/>
              <a:gd name="connsiteY5" fmla="*/ 533476 h 212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2848" h="2128724">
                <a:moveTo>
                  <a:pt x="1092849" y="1064362"/>
                </a:moveTo>
                <a:lnTo>
                  <a:pt x="546424" y="1597838"/>
                </a:lnTo>
                <a:lnTo>
                  <a:pt x="0" y="2128724"/>
                </a:lnTo>
                <a:lnTo>
                  <a:pt x="0" y="1064362"/>
                </a:lnTo>
                <a:lnTo>
                  <a:pt x="0" y="0"/>
                </a:lnTo>
                <a:lnTo>
                  <a:pt x="546424" y="533476"/>
                </a:lnTo>
                <a:close/>
              </a:path>
            </a:pathLst>
          </a:custGeom>
          <a:solidFill>
            <a:srgbClr val="FFA826"/>
          </a:solidFill>
          <a:ln w="25896" cap="flat">
            <a:noFill/>
            <a:prstDash val="solid"/>
            <a:miter/>
          </a:ln>
        </p:spPr>
        <p:txBody>
          <a:bodyPr rtlCol="0" anchor="ctr"/>
          <a:lstStyle/>
          <a:p>
            <a:endParaRPr lang="en-US" sz="1100"/>
          </a:p>
        </p:txBody>
      </p:sp>
      <p:sp>
        <p:nvSpPr>
          <p:cNvPr id="7" name="TextBox 6">
            <a:extLst>
              <a:ext uri="{FF2B5EF4-FFF2-40B4-BE49-F238E27FC236}">
                <a16:creationId xmlns:a16="http://schemas.microsoft.com/office/drawing/2014/main" id="{D755EB1F-9F9E-D74E-7C0B-5044DD844240}"/>
              </a:ext>
            </a:extLst>
          </p:cNvPr>
          <p:cNvSpPr txBox="1"/>
          <p:nvPr/>
        </p:nvSpPr>
        <p:spPr>
          <a:xfrm>
            <a:off x="3444381" y="970829"/>
            <a:ext cx="819695" cy="707886"/>
          </a:xfrm>
          <a:prstGeom prst="rect">
            <a:avLst/>
          </a:prstGeom>
          <a:noFill/>
        </p:spPr>
        <p:txBody>
          <a:bodyPr wrap="square" rtlCol="0">
            <a:spAutoFit/>
          </a:bodyPr>
          <a:lstStyle/>
          <a:p>
            <a:pPr algn="ctr"/>
            <a:r>
              <a:rPr lang="en-US" sz="4000" b="1" dirty="0">
                <a:solidFill>
                  <a:srgbClr val="FFA826"/>
                </a:solidFill>
                <a:latin typeface="Century Gothic" panose="020B0502020202020204" pitchFamily="34" charset="0"/>
              </a:rPr>
              <a:t>01</a:t>
            </a:r>
          </a:p>
        </p:txBody>
      </p:sp>
      <p:sp>
        <p:nvSpPr>
          <p:cNvPr id="8" name="TextBox 7">
            <a:extLst>
              <a:ext uri="{FF2B5EF4-FFF2-40B4-BE49-F238E27FC236}">
                <a16:creationId xmlns:a16="http://schemas.microsoft.com/office/drawing/2014/main" id="{EB1C02EE-C637-9495-DCFF-5DE663FCCB8D}"/>
              </a:ext>
            </a:extLst>
          </p:cNvPr>
          <p:cNvSpPr txBox="1"/>
          <p:nvPr/>
        </p:nvSpPr>
        <p:spPr>
          <a:xfrm>
            <a:off x="6737719" y="970829"/>
            <a:ext cx="819695" cy="707886"/>
          </a:xfrm>
          <a:prstGeom prst="rect">
            <a:avLst/>
          </a:prstGeom>
          <a:noFill/>
        </p:spPr>
        <p:txBody>
          <a:bodyPr wrap="square" rtlCol="0">
            <a:spAutoFit/>
          </a:bodyPr>
          <a:lstStyle/>
          <a:p>
            <a:pPr algn="ctr"/>
            <a:r>
              <a:rPr lang="en-US" sz="4000" b="1" dirty="0">
                <a:solidFill>
                  <a:srgbClr val="7DD1CE"/>
                </a:solidFill>
                <a:latin typeface="Century Gothic" panose="020B0502020202020204" pitchFamily="34" charset="0"/>
              </a:rPr>
              <a:t>02</a:t>
            </a:r>
          </a:p>
        </p:txBody>
      </p:sp>
      <p:sp>
        <p:nvSpPr>
          <p:cNvPr id="9" name="TextBox 8">
            <a:extLst>
              <a:ext uri="{FF2B5EF4-FFF2-40B4-BE49-F238E27FC236}">
                <a16:creationId xmlns:a16="http://schemas.microsoft.com/office/drawing/2014/main" id="{ECD0D7CE-4D9D-AE23-4EF5-A09E4CC0755A}"/>
              </a:ext>
            </a:extLst>
          </p:cNvPr>
          <p:cNvSpPr txBox="1"/>
          <p:nvPr/>
        </p:nvSpPr>
        <p:spPr>
          <a:xfrm>
            <a:off x="10260317" y="970829"/>
            <a:ext cx="819695" cy="707886"/>
          </a:xfrm>
          <a:prstGeom prst="rect">
            <a:avLst/>
          </a:prstGeom>
          <a:noFill/>
        </p:spPr>
        <p:txBody>
          <a:bodyPr wrap="square" rtlCol="0">
            <a:spAutoFit/>
          </a:bodyPr>
          <a:lstStyle/>
          <a:p>
            <a:pPr algn="ctr"/>
            <a:r>
              <a:rPr lang="en-US" sz="4000" b="1" dirty="0">
                <a:solidFill>
                  <a:srgbClr val="F26363"/>
                </a:solidFill>
                <a:latin typeface="Century Gothic" panose="020B0502020202020204" pitchFamily="34" charset="0"/>
              </a:rPr>
              <a:t>03</a:t>
            </a:r>
          </a:p>
        </p:txBody>
      </p:sp>
      <p:sp>
        <p:nvSpPr>
          <p:cNvPr id="10" name="Rectangle 9">
            <a:extLst>
              <a:ext uri="{FF2B5EF4-FFF2-40B4-BE49-F238E27FC236}">
                <a16:creationId xmlns:a16="http://schemas.microsoft.com/office/drawing/2014/main" id="{0BC079B2-91CB-48F9-05D3-25D9D8458C5D}"/>
              </a:ext>
            </a:extLst>
          </p:cNvPr>
          <p:cNvSpPr/>
          <p:nvPr/>
        </p:nvSpPr>
        <p:spPr>
          <a:xfrm>
            <a:off x="974458" y="5371693"/>
            <a:ext cx="2788316" cy="707886"/>
          </a:xfrm>
          <a:prstGeom prst="rect">
            <a:avLst/>
          </a:prstGeom>
        </p:spPr>
        <p:txBody>
          <a:bodyPr wrap="square">
            <a:spAutoFit/>
          </a:bodyPr>
          <a:lstStyle/>
          <a:p>
            <a:r>
              <a:rPr lang="en-US" sz="2000" b="1" dirty="0">
                <a:solidFill>
                  <a:srgbClr val="FFA826"/>
                </a:solidFill>
                <a:latin typeface="Century Gothic" panose="020B0502020202020204" pitchFamily="34" charset="0"/>
              </a:rPr>
              <a:t>Lorem Ipsum </a:t>
            </a:r>
            <a:r>
              <a:rPr lang="en-US" sz="2000" dirty="0">
                <a:solidFill>
                  <a:srgbClr val="000000"/>
                </a:solidFill>
                <a:latin typeface="Century Gothic" panose="020B0502020202020204" pitchFamily="34" charset="0"/>
              </a:rPr>
              <a:t>is simply dummy text of the</a:t>
            </a:r>
            <a:endParaRPr lang="en-US" sz="2000" dirty="0">
              <a:latin typeface="Century Gothic" panose="020B0502020202020204" pitchFamily="34" charset="0"/>
            </a:endParaRPr>
          </a:p>
        </p:txBody>
      </p:sp>
      <p:sp>
        <p:nvSpPr>
          <p:cNvPr id="11" name="Rectangle 10">
            <a:extLst>
              <a:ext uri="{FF2B5EF4-FFF2-40B4-BE49-F238E27FC236}">
                <a16:creationId xmlns:a16="http://schemas.microsoft.com/office/drawing/2014/main" id="{877F3551-6609-AC91-6E66-961CF633080A}"/>
              </a:ext>
            </a:extLst>
          </p:cNvPr>
          <p:cNvSpPr/>
          <p:nvPr/>
        </p:nvSpPr>
        <p:spPr>
          <a:xfrm>
            <a:off x="4630748" y="5371693"/>
            <a:ext cx="2788316" cy="707886"/>
          </a:xfrm>
          <a:prstGeom prst="rect">
            <a:avLst/>
          </a:prstGeom>
        </p:spPr>
        <p:txBody>
          <a:bodyPr wrap="square">
            <a:spAutoFit/>
          </a:bodyPr>
          <a:lstStyle/>
          <a:p>
            <a:r>
              <a:rPr lang="en-US" sz="2000" b="1" dirty="0">
                <a:solidFill>
                  <a:srgbClr val="7DD1CE"/>
                </a:solidFill>
                <a:latin typeface="Century Gothic" panose="020B0502020202020204" pitchFamily="34" charset="0"/>
              </a:rPr>
              <a:t>Lorem Ipsum </a:t>
            </a:r>
            <a:r>
              <a:rPr lang="en-US" sz="2000" dirty="0">
                <a:solidFill>
                  <a:srgbClr val="000000"/>
                </a:solidFill>
                <a:latin typeface="Century Gothic" panose="020B0502020202020204" pitchFamily="34" charset="0"/>
              </a:rPr>
              <a:t>is simply dummy text of the</a:t>
            </a:r>
            <a:endParaRPr lang="en-US" sz="2000" dirty="0">
              <a:latin typeface="Century Gothic" panose="020B0502020202020204" pitchFamily="34" charset="0"/>
            </a:endParaRPr>
          </a:p>
        </p:txBody>
      </p:sp>
      <p:sp>
        <p:nvSpPr>
          <p:cNvPr id="12" name="Rectangle 11">
            <a:extLst>
              <a:ext uri="{FF2B5EF4-FFF2-40B4-BE49-F238E27FC236}">
                <a16:creationId xmlns:a16="http://schemas.microsoft.com/office/drawing/2014/main" id="{316FC43A-81D7-AC74-453D-7CC3122D7F63}"/>
              </a:ext>
            </a:extLst>
          </p:cNvPr>
          <p:cNvSpPr/>
          <p:nvPr/>
        </p:nvSpPr>
        <p:spPr>
          <a:xfrm>
            <a:off x="8036525" y="5371693"/>
            <a:ext cx="2788316" cy="707886"/>
          </a:xfrm>
          <a:prstGeom prst="rect">
            <a:avLst/>
          </a:prstGeom>
        </p:spPr>
        <p:txBody>
          <a:bodyPr wrap="square">
            <a:spAutoFit/>
          </a:bodyPr>
          <a:lstStyle/>
          <a:p>
            <a:r>
              <a:rPr lang="en-US" sz="2000" b="1" dirty="0">
                <a:solidFill>
                  <a:srgbClr val="F26363"/>
                </a:solidFill>
                <a:latin typeface="Century Gothic" panose="020B0502020202020204" pitchFamily="34" charset="0"/>
              </a:rPr>
              <a:t>Lorem Ipsum </a:t>
            </a:r>
            <a:r>
              <a:rPr lang="en-US" sz="2000" dirty="0">
                <a:solidFill>
                  <a:srgbClr val="000000"/>
                </a:solidFill>
                <a:latin typeface="Century Gothic" panose="020B0502020202020204" pitchFamily="34" charset="0"/>
              </a:rPr>
              <a:t>is simply dummy text of the</a:t>
            </a:r>
            <a:endParaRPr lang="en-US" sz="2000" dirty="0">
              <a:latin typeface="Century Gothic" panose="020B0502020202020204" pitchFamily="34" charset="0"/>
            </a:endParaRPr>
          </a:p>
        </p:txBody>
      </p:sp>
    </p:spTree>
    <p:extLst>
      <p:ext uri="{BB962C8B-B14F-4D97-AF65-F5344CB8AC3E}">
        <p14:creationId xmlns:p14="http://schemas.microsoft.com/office/powerpoint/2010/main" val="3899133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87312A0-5460-322B-7FCD-B09FF50E4331}"/>
              </a:ext>
            </a:extLst>
          </p:cNvPr>
          <p:cNvSpPr/>
          <p:nvPr/>
        </p:nvSpPr>
        <p:spPr>
          <a:xfrm>
            <a:off x="637676" y="5222823"/>
            <a:ext cx="3646955" cy="1214438"/>
          </a:xfrm>
          <a:prstGeom prst="rect">
            <a:avLst/>
          </a:prstGeom>
          <a:solidFill>
            <a:srgbClr val="7DD1CE">
              <a:alpha val="103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40B26EB-4725-4E9E-9B7F-903D1A1BECEA}"/>
              </a:ext>
            </a:extLst>
          </p:cNvPr>
          <p:cNvSpPr/>
          <p:nvPr/>
        </p:nvSpPr>
        <p:spPr>
          <a:xfrm>
            <a:off x="4423864" y="5222823"/>
            <a:ext cx="3646955" cy="1214438"/>
          </a:xfrm>
          <a:prstGeom prst="rect">
            <a:avLst/>
          </a:prstGeom>
          <a:solidFill>
            <a:srgbClr val="F26363">
              <a:alpha val="103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53E5F10-2100-DD5D-6343-B5F14903B557}"/>
              </a:ext>
            </a:extLst>
          </p:cNvPr>
          <p:cNvSpPr/>
          <p:nvPr/>
        </p:nvSpPr>
        <p:spPr>
          <a:xfrm>
            <a:off x="8224339" y="5222823"/>
            <a:ext cx="3646955" cy="1214438"/>
          </a:xfrm>
          <a:prstGeom prst="rect">
            <a:avLst/>
          </a:prstGeom>
          <a:solidFill>
            <a:srgbClr val="385085">
              <a:alpha val="1034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7" name="Freeform: Shape 3">
            <a:extLst>
              <a:ext uri="{FF2B5EF4-FFF2-40B4-BE49-F238E27FC236}">
                <a16:creationId xmlns:a16="http://schemas.microsoft.com/office/drawing/2014/main" id="{A7C0F4F4-B019-F52B-961A-A462FB41D834}"/>
              </a:ext>
            </a:extLst>
          </p:cNvPr>
          <p:cNvSpPr/>
          <p:nvPr/>
        </p:nvSpPr>
        <p:spPr>
          <a:xfrm>
            <a:off x="2089056" y="2236626"/>
            <a:ext cx="1940697" cy="1923673"/>
          </a:xfrm>
          <a:custGeom>
            <a:avLst/>
            <a:gdLst>
              <a:gd name="connsiteX0" fmla="*/ 4675216 w 4748966"/>
              <a:gd name="connsiteY0" fmla="*/ 2378330 h 4748966"/>
              <a:gd name="connsiteX1" fmla="*/ 2375537 w 4748966"/>
              <a:gd name="connsiteY1" fmla="*/ 4680803 h 4748966"/>
              <a:gd name="connsiteX2" fmla="*/ 75858 w 4748966"/>
              <a:gd name="connsiteY2" fmla="*/ 2378330 h 4748966"/>
              <a:gd name="connsiteX3" fmla="*/ 2375537 w 4748966"/>
              <a:gd name="connsiteY3" fmla="*/ 75857 h 4748966"/>
              <a:gd name="connsiteX4" fmla="*/ 4675216 w 4748966"/>
              <a:gd name="connsiteY4" fmla="*/ 2378330 h 4748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8966" h="4748966">
                <a:moveTo>
                  <a:pt x="4675216" y="2378330"/>
                </a:moveTo>
                <a:cubicBezTo>
                  <a:pt x="4675216" y="3649951"/>
                  <a:pt x="3645615" y="4680803"/>
                  <a:pt x="2375537" y="4680803"/>
                </a:cubicBezTo>
                <a:cubicBezTo>
                  <a:pt x="1105459" y="4680803"/>
                  <a:pt x="75858" y="3649951"/>
                  <a:pt x="75858" y="2378330"/>
                </a:cubicBezTo>
                <a:cubicBezTo>
                  <a:pt x="75858" y="1106710"/>
                  <a:pt x="1105459" y="75857"/>
                  <a:pt x="2375537" y="75857"/>
                </a:cubicBezTo>
                <a:cubicBezTo>
                  <a:pt x="3645615" y="75857"/>
                  <a:pt x="4675216" y="1106710"/>
                  <a:pt x="4675216" y="2378330"/>
                </a:cubicBezTo>
                <a:close/>
              </a:path>
            </a:pathLst>
          </a:custGeom>
          <a:solidFill>
            <a:srgbClr val="7DD1CE"/>
          </a:solidFill>
          <a:ln w="31038" cap="flat">
            <a:noFill/>
            <a:prstDash val="solid"/>
            <a:miter/>
          </a:ln>
        </p:spPr>
        <p:txBody>
          <a:bodyPr rtlCol="0" anchor="ctr"/>
          <a:lstStyle/>
          <a:p>
            <a:endParaRPr lang="en-US" sz="1200"/>
          </a:p>
        </p:txBody>
      </p:sp>
      <p:sp>
        <p:nvSpPr>
          <p:cNvPr id="8" name="Freeform: Shape 4">
            <a:extLst>
              <a:ext uri="{FF2B5EF4-FFF2-40B4-BE49-F238E27FC236}">
                <a16:creationId xmlns:a16="http://schemas.microsoft.com/office/drawing/2014/main" id="{995A415D-8A7F-31DF-41AF-70A3E890CA11}"/>
              </a:ext>
            </a:extLst>
          </p:cNvPr>
          <p:cNvSpPr/>
          <p:nvPr/>
        </p:nvSpPr>
        <p:spPr>
          <a:xfrm>
            <a:off x="5147366" y="2236626"/>
            <a:ext cx="1940697" cy="1923673"/>
          </a:xfrm>
          <a:custGeom>
            <a:avLst/>
            <a:gdLst>
              <a:gd name="connsiteX0" fmla="*/ 4675217 w 4748966"/>
              <a:gd name="connsiteY0" fmla="*/ 2378330 h 4748966"/>
              <a:gd name="connsiteX1" fmla="*/ 2375537 w 4748966"/>
              <a:gd name="connsiteY1" fmla="*/ 4680803 h 4748966"/>
              <a:gd name="connsiteX2" fmla="*/ 75858 w 4748966"/>
              <a:gd name="connsiteY2" fmla="*/ 2378330 h 4748966"/>
              <a:gd name="connsiteX3" fmla="*/ 2375537 w 4748966"/>
              <a:gd name="connsiteY3" fmla="*/ 75857 h 4748966"/>
              <a:gd name="connsiteX4" fmla="*/ 4675217 w 4748966"/>
              <a:gd name="connsiteY4" fmla="*/ 2378330 h 4748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8966" h="4748966">
                <a:moveTo>
                  <a:pt x="4675217" y="2378330"/>
                </a:moveTo>
                <a:cubicBezTo>
                  <a:pt x="4675217" y="3649951"/>
                  <a:pt x="3645615" y="4680803"/>
                  <a:pt x="2375537" y="4680803"/>
                </a:cubicBezTo>
                <a:cubicBezTo>
                  <a:pt x="1105460" y="4680803"/>
                  <a:pt x="75858" y="3649951"/>
                  <a:pt x="75858" y="2378330"/>
                </a:cubicBezTo>
                <a:cubicBezTo>
                  <a:pt x="75858" y="1106710"/>
                  <a:pt x="1105460" y="75857"/>
                  <a:pt x="2375537" y="75857"/>
                </a:cubicBezTo>
                <a:cubicBezTo>
                  <a:pt x="3645615" y="75857"/>
                  <a:pt x="4675217" y="1106710"/>
                  <a:pt x="4675217" y="2378330"/>
                </a:cubicBezTo>
                <a:close/>
              </a:path>
            </a:pathLst>
          </a:custGeom>
          <a:solidFill>
            <a:srgbClr val="F26363"/>
          </a:solidFill>
          <a:ln w="31038" cap="flat">
            <a:noFill/>
            <a:prstDash val="solid"/>
            <a:miter/>
          </a:ln>
        </p:spPr>
        <p:txBody>
          <a:bodyPr rtlCol="0" anchor="ctr"/>
          <a:lstStyle/>
          <a:p>
            <a:endParaRPr lang="en-US" sz="1200"/>
          </a:p>
        </p:txBody>
      </p:sp>
      <p:grpSp>
        <p:nvGrpSpPr>
          <p:cNvPr id="43" name="Group 42">
            <a:extLst>
              <a:ext uri="{FF2B5EF4-FFF2-40B4-BE49-F238E27FC236}">
                <a16:creationId xmlns:a16="http://schemas.microsoft.com/office/drawing/2014/main" id="{8E724A26-279C-5ECB-7DC1-A555DE12F798}"/>
              </a:ext>
            </a:extLst>
          </p:cNvPr>
          <p:cNvGrpSpPr/>
          <p:nvPr/>
        </p:nvGrpSpPr>
        <p:grpSpPr>
          <a:xfrm>
            <a:off x="4714860" y="1666720"/>
            <a:ext cx="2796631" cy="909029"/>
            <a:chOff x="4714860" y="1666720"/>
            <a:chExt cx="2796631" cy="909029"/>
          </a:xfrm>
        </p:grpSpPr>
        <p:sp>
          <p:nvSpPr>
            <p:cNvPr id="9" name="Freeform: Shape 5">
              <a:extLst>
                <a:ext uri="{FF2B5EF4-FFF2-40B4-BE49-F238E27FC236}">
                  <a16:creationId xmlns:a16="http://schemas.microsoft.com/office/drawing/2014/main" id="{CB2EF81A-F457-6485-7184-50C96E621A9B}"/>
                </a:ext>
              </a:extLst>
            </p:cNvPr>
            <p:cNvSpPr/>
            <p:nvPr/>
          </p:nvSpPr>
          <p:spPr>
            <a:xfrm>
              <a:off x="4714860" y="2487108"/>
              <a:ext cx="50737" cy="88011"/>
            </a:xfrm>
            <a:custGeom>
              <a:avLst/>
              <a:gdLst>
                <a:gd name="connsiteX0" fmla="*/ 32956 w 124155"/>
                <a:gd name="connsiteY0" fmla="*/ 201498 h 217272"/>
                <a:gd name="connsiteX1" fmla="*/ 112106 w 124155"/>
                <a:gd name="connsiteY1" fmla="*/ 32956 h 217272"/>
              </a:gdLst>
              <a:ahLst/>
              <a:cxnLst>
                <a:cxn ang="0">
                  <a:pos x="connsiteX0" y="connsiteY0"/>
                </a:cxn>
                <a:cxn ang="0">
                  <a:pos x="connsiteX1" y="connsiteY1"/>
                </a:cxn>
              </a:cxnLst>
              <a:rect l="l" t="t" r="r" b="b"/>
              <a:pathLst>
                <a:path w="124155" h="217272">
                  <a:moveTo>
                    <a:pt x="32956" y="201498"/>
                  </a:moveTo>
                  <a:cubicBezTo>
                    <a:pt x="57788" y="144386"/>
                    <a:pt x="84171" y="88206"/>
                    <a:pt x="112106" y="32956"/>
                  </a:cubicBezTo>
                </a:path>
              </a:pathLst>
            </a:custGeom>
            <a:noFill/>
            <a:ln w="13485" cap="rnd">
              <a:solidFill>
                <a:srgbClr val="A7A9AC"/>
              </a:solidFill>
              <a:prstDash val="solid"/>
              <a:miter/>
            </a:ln>
          </p:spPr>
          <p:txBody>
            <a:bodyPr rtlCol="0" anchor="ctr"/>
            <a:lstStyle/>
            <a:p>
              <a:endParaRPr lang="en-US" sz="1200"/>
            </a:p>
          </p:txBody>
        </p:sp>
        <p:sp>
          <p:nvSpPr>
            <p:cNvPr id="10" name="Freeform: Shape 6">
              <a:extLst>
                <a:ext uri="{FF2B5EF4-FFF2-40B4-BE49-F238E27FC236}">
                  <a16:creationId xmlns:a16="http://schemas.microsoft.com/office/drawing/2014/main" id="{411E58A9-F036-5B02-3B61-0A2B5D529D20}"/>
                </a:ext>
              </a:extLst>
            </p:cNvPr>
            <p:cNvSpPr/>
            <p:nvPr/>
          </p:nvSpPr>
          <p:spPr>
            <a:xfrm>
              <a:off x="4826101" y="1666720"/>
              <a:ext cx="2612965" cy="766955"/>
            </a:xfrm>
            <a:custGeom>
              <a:avLst/>
              <a:gdLst>
                <a:gd name="connsiteX0" fmla="*/ 32956 w 6394032"/>
                <a:gd name="connsiteY0" fmla="*/ 1720232 h 1893378"/>
                <a:gd name="connsiteX1" fmla="*/ 3777811 w 6394032"/>
                <a:gd name="connsiteY1" fmla="*/ 83545 h 1893378"/>
                <a:gd name="connsiteX2" fmla="*/ 6385708 w 6394032"/>
                <a:gd name="connsiteY2" fmla="*/ 1890325 h 1893378"/>
              </a:gdLst>
              <a:ahLst/>
              <a:cxnLst>
                <a:cxn ang="0">
                  <a:pos x="connsiteX0" y="connsiteY0"/>
                </a:cxn>
                <a:cxn ang="0">
                  <a:pos x="connsiteX1" y="connsiteY1"/>
                </a:cxn>
                <a:cxn ang="0">
                  <a:pos x="connsiteX2" y="connsiteY2"/>
                </a:cxn>
              </a:cxnLst>
              <a:rect l="l" t="t" r="r" b="b"/>
              <a:pathLst>
                <a:path w="6394032" h="1893378">
                  <a:moveTo>
                    <a:pt x="32956" y="1720232"/>
                  </a:moveTo>
                  <a:cubicBezTo>
                    <a:pt x="816691" y="510331"/>
                    <a:pt x="2297252" y="-163215"/>
                    <a:pt x="3777811" y="83545"/>
                  </a:cubicBezTo>
                  <a:cubicBezTo>
                    <a:pt x="4891180" y="278470"/>
                    <a:pt x="5829489" y="947360"/>
                    <a:pt x="6385708" y="1890325"/>
                  </a:cubicBezTo>
                </a:path>
              </a:pathLst>
            </a:custGeom>
            <a:noFill/>
            <a:ln w="13485" cap="rnd">
              <a:solidFill>
                <a:srgbClr val="A7A9AC"/>
              </a:solidFill>
              <a:custDash>
                <a:ds d="941190" sp="941190"/>
              </a:custDash>
              <a:miter/>
            </a:ln>
          </p:spPr>
          <p:txBody>
            <a:bodyPr rtlCol="0" anchor="ctr"/>
            <a:lstStyle/>
            <a:p>
              <a:endParaRPr lang="en-US" sz="1200"/>
            </a:p>
          </p:txBody>
        </p:sp>
        <p:sp>
          <p:nvSpPr>
            <p:cNvPr id="11" name="Freeform: Shape 7">
              <a:extLst>
                <a:ext uri="{FF2B5EF4-FFF2-40B4-BE49-F238E27FC236}">
                  <a16:creationId xmlns:a16="http://schemas.microsoft.com/office/drawing/2014/main" id="{AC01C7F9-0DEC-ECE2-3160-DD714FE4ECF6}"/>
                </a:ext>
              </a:extLst>
            </p:cNvPr>
            <p:cNvSpPr/>
            <p:nvPr/>
          </p:nvSpPr>
          <p:spPr>
            <a:xfrm>
              <a:off x="7460754" y="2487738"/>
              <a:ext cx="50737" cy="88011"/>
            </a:xfrm>
            <a:custGeom>
              <a:avLst/>
              <a:gdLst>
                <a:gd name="connsiteX0" fmla="*/ 32956 w 124155"/>
                <a:gd name="connsiteY0" fmla="*/ 32956 h 217272"/>
                <a:gd name="connsiteX1" fmla="*/ 115211 w 124155"/>
                <a:gd name="connsiteY1" fmla="*/ 199946 h 217272"/>
              </a:gdLst>
              <a:ahLst/>
              <a:cxnLst>
                <a:cxn ang="0">
                  <a:pos x="connsiteX0" y="connsiteY0"/>
                </a:cxn>
                <a:cxn ang="0">
                  <a:pos x="connsiteX1" y="connsiteY1"/>
                </a:cxn>
              </a:cxnLst>
              <a:rect l="l" t="t" r="r" b="b"/>
              <a:pathLst>
                <a:path w="124155" h="217272">
                  <a:moveTo>
                    <a:pt x="32956" y="32956"/>
                  </a:moveTo>
                  <a:cubicBezTo>
                    <a:pt x="61823" y="87896"/>
                    <a:pt x="89137" y="143455"/>
                    <a:pt x="115211" y="199946"/>
                  </a:cubicBezTo>
                </a:path>
              </a:pathLst>
            </a:custGeom>
            <a:noFill/>
            <a:ln w="13485" cap="rnd">
              <a:solidFill>
                <a:srgbClr val="A7A9AC"/>
              </a:solidFill>
              <a:prstDash val="solid"/>
              <a:miter/>
            </a:ln>
          </p:spPr>
          <p:txBody>
            <a:bodyPr rtlCol="0" anchor="ctr"/>
            <a:lstStyle/>
            <a:p>
              <a:endParaRPr lang="en-US" sz="1200"/>
            </a:p>
          </p:txBody>
        </p:sp>
      </p:grpSp>
      <p:sp>
        <p:nvSpPr>
          <p:cNvPr id="12" name="Freeform: Shape 8">
            <a:extLst>
              <a:ext uri="{FF2B5EF4-FFF2-40B4-BE49-F238E27FC236}">
                <a16:creationId xmlns:a16="http://schemas.microsoft.com/office/drawing/2014/main" id="{C6E4B89C-2980-C77D-B122-0C3FEA4C4B81}"/>
              </a:ext>
            </a:extLst>
          </p:cNvPr>
          <p:cNvSpPr/>
          <p:nvPr/>
        </p:nvSpPr>
        <p:spPr>
          <a:xfrm>
            <a:off x="8205676" y="2236626"/>
            <a:ext cx="1940697" cy="1923673"/>
          </a:xfrm>
          <a:custGeom>
            <a:avLst/>
            <a:gdLst>
              <a:gd name="connsiteX0" fmla="*/ 4675216 w 4748966"/>
              <a:gd name="connsiteY0" fmla="*/ 2378330 h 4748966"/>
              <a:gd name="connsiteX1" fmla="*/ 2375536 w 4748966"/>
              <a:gd name="connsiteY1" fmla="*/ 4680803 h 4748966"/>
              <a:gd name="connsiteX2" fmla="*/ 75856 w 4748966"/>
              <a:gd name="connsiteY2" fmla="*/ 2378330 h 4748966"/>
              <a:gd name="connsiteX3" fmla="*/ 2375536 w 4748966"/>
              <a:gd name="connsiteY3" fmla="*/ 75857 h 4748966"/>
              <a:gd name="connsiteX4" fmla="*/ 4675216 w 4748966"/>
              <a:gd name="connsiteY4" fmla="*/ 2378330 h 4748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8966" h="4748966">
                <a:moveTo>
                  <a:pt x="4675216" y="2378330"/>
                </a:moveTo>
                <a:cubicBezTo>
                  <a:pt x="4675216" y="3649951"/>
                  <a:pt x="3645615" y="4680803"/>
                  <a:pt x="2375536" y="4680803"/>
                </a:cubicBezTo>
                <a:cubicBezTo>
                  <a:pt x="1105459" y="4680803"/>
                  <a:pt x="75856" y="3649951"/>
                  <a:pt x="75856" y="2378330"/>
                </a:cubicBezTo>
                <a:cubicBezTo>
                  <a:pt x="75856" y="1106710"/>
                  <a:pt x="1105457" y="75857"/>
                  <a:pt x="2375536" y="75857"/>
                </a:cubicBezTo>
                <a:cubicBezTo>
                  <a:pt x="3645613" y="75857"/>
                  <a:pt x="4675216" y="1106710"/>
                  <a:pt x="4675216" y="2378330"/>
                </a:cubicBezTo>
                <a:close/>
              </a:path>
            </a:pathLst>
          </a:custGeom>
          <a:solidFill>
            <a:srgbClr val="385085"/>
          </a:solidFill>
          <a:ln w="31038" cap="flat">
            <a:noFill/>
            <a:prstDash val="solid"/>
            <a:miter/>
          </a:ln>
        </p:spPr>
        <p:txBody>
          <a:bodyPr rtlCol="0" anchor="ctr"/>
          <a:lstStyle/>
          <a:p>
            <a:endParaRPr lang="en-US" sz="1200"/>
          </a:p>
        </p:txBody>
      </p:sp>
      <p:sp>
        <p:nvSpPr>
          <p:cNvPr id="13" name="Freeform: Shape 9">
            <a:extLst>
              <a:ext uri="{FF2B5EF4-FFF2-40B4-BE49-F238E27FC236}">
                <a16:creationId xmlns:a16="http://schemas.microsoft.com/office/drawing/2014/main" id="{DF3E7FB6-FA3E-11A6-E03C-600202F45E32}"/>
              </a:ext>
            </a:extLst>
          </p:cNvPr>
          <p:cNvSpPr/>
          <p:nvPr/>
        </p:nvSpPr>
        <p:spPr>
          <a:xfrm>
            <a:off x="1483812" y="1637823"/>
            <a:ext cx="7724735" cy="3118111"/>
          </a:xfrm>
          <a:custGeom>
            <a:avLst/>
            <a:gdLst>
              <a:gd name="connsiteX0" fmla="*/ 11340407 w 18902747"/>
              <a:gd name="connsiteY0" fmla="*/ 7689911 h 7697671"/>
              <a:gd name="connsiteX1" fmla="*/ 7508333 w 18902747"/>
              <a:gd name="connsiteY1" fmla="*/ 3949712 h 7697671"/>
              <a:gd name="connsiteX2" fmla="*/ 7503677 w 18902747"/>
              <a:gd name="connsiteY2" fmla="*/ 3949712 h 7697671"/>
              <a:gd name="connsiteX3" fmla="*/ 7503677 w 18902747"/>
              <a:gd name="connsiteY3" fmla="*/ 3856595 h 7697671"/>
              <a:gd name="connsiteX4" fmla="*/ 3856595 w 18902747"/>
              <a:gd name="connsiteY4" fmla="*/ 209513 h 7697671"/>
              <a:gd name="connsiteX5" fmla="*/ 209513 w 18902747"/>
              <a:gd name="connsiteY5" fmla="*/ 3856595 h 7697671"/>
              <a:gd name="connsiteX6" fmla="*/ 3856595 w 18902747"/>
              <a:gd name="connsiteY6" fmla="*/ 7503677 h 7697671"/>
              <a:gd name="connsiteX7" fmla="*/ 3918673 w 18902747"/>
              <a:gd name="connsiteY7" fmla="*/ 7503677 h 7697671"/>
              <a:gd name="connsiteX8" fmla="*/ 3918673 w 18902747"/>
              <a:gd name="connsiteY8" fmla="*/ 7689911 h 7697671"/>
              <a:gd name="connsiteX9" fmla="*/ 3856595 w 18902747"/>
              <a:gd name="connsiteY9" fmla="*/ 7689911 h 7697671"/>
              <a:gd name="connsiteX10" fmla="*/ 23279 w 18902747"/>
              <a:gd name="connsiteY10" fmla="*/ 3856595 h 7697671"/>
              <a:gd name="connsiteX11" fmla="*/ 3856595 w 18902747"/>
              <a:gd name="connsiteY11" fmla="*/ 23279 h 7697671"/>
              <a:gd name="connsiteX12" fmla="*/ 7688670 w 18902747"/>
              <a:gd name="connsiteY12" fmla="*/ 3763478 h 7697671"/>
              <a:gd name="connsiteX13" fmla="*/ 7693015 w 18902747"/>
              <a:gd name="connsiteY13" fmla="*/ 3763478 h 7697671"/>
              <a:gd name="connsiteX14" fmla="*/ 7693015 w 18902747"/>
              <a:gd name="connsiteY14" fmla="*/ 3856595 h 7697671"/>
              <a:gd name="connsiteX15" fmla="*/ 11340097 w 18902747"/>
              <a:gd name="connsiteY15" fmla="*/ 7503677 h 7697671"/>
              <a:gd name="connsiteX16" fmla="*/ 14987179 w 18902747"/>
              <a:gd name="connsiteY16" fmla="*/ 3856595 h 7697671"/>
              <a:gd name="connsiteX17" fmla="*/ 14987179 w 18902747"/>
              <a:gd name="connsiteY17" fmla="*/ 3763478 h 7697671"/>
              <a:gd name="connsiteX18" fmla="*/ 14991524 w 18902747"/>
              <a:gd name="connsiteY18" fmla="*/ 3763478 h 7697671"/>
              <a:gd name="connsiteX19" fmla="*/ 18823598 w 18902747"/>
              <a:gd name="connsiteY19" fmla="*/ 23279 h 7697671"/>
              <a:gd name="connsiteX20" fmla="*/ 18885676 w 18902747"/>
              <a:gd name="connsiteY20" fmla="*/ 23279 h 7697671"/>
              <a:gd name="connsiteX21" fmla="*/ 18885676 w 18902747"/>
              <a:gd name="connsiteY21" fmla="*/ 209513 h 7697671"/>
              <a:gd name="connsiteX22" fmla="*/ 18823598 w 18902747"/>
              <a:gd name="connsiteY22" fmla="*/ 209513 h 7697671"/>
              <a:gd name="connsiteX23" fmla="*/ 15176517 w 18902747"/>
              <a:gd name="connsiteY23" fmla="*/ 3856595 h 7697671"/>
              <a:gd name="connsiteX24" fmla="*/ 15176517 w 18902747"/>
              <a:gd name="connsiteY24" fmla="*/ 3949712 h 7697671"/>
              <a:gd name="connsiteX25" fmla="*/ 15172171 w 18902747"/>
              <a:gd name="connsiteY25" fmla="*/ 3949712 h 7697671"/>
              <a:gd name="connsiteX26" fmla="*/ 11340407 w 18902747"/>
              <a:gd name="connsiteY26" fmla="*/ 7689911 h 7697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902747" h="7697671">
                <a:moveTo>
                  <a:pt x="11340407" y="7689911"/>
                </a:moveTo>
                <a:cubicBezTo>
                  <a:pt x="9264519" y="7689911"/>
                  <a:pt x="7557995" y="6017841"/>
                  <a:pt x="7508333" y="3949712"/>
                </a:cubicBezTo>
                <a:lnTo>
                  <a:pt x="7503677" y="3949712"/>
                </a:lnTo>
                <a:lnTo>
                  <a:pt x="7503677" y="3856595"/>
                </a:lnTo>
                <a:cubicBezTo>
                  <a:pt x="7503677" y="1845579"/>
                  <a:pt x="5867612" y="209513"/>
                  <a:pt x="3856595" y="209513"/>
                </a:cubicBezTo>
                <a:cubicBezTo>
                  <a:pt x="1845579" y="209513"/>
                  <a:pt x="209513" y="1845579"/>
                  <a:pt x="209513" y="3856595"/>
                </a:cubicBezTo>
                <a:cubicBezTo>
                  <a:pt x="209513" y="5867612"/>
                  <a:pt x="1845579" y="7503677"/>
                  <a:pt x="3856595" y="7503677"/>
                </a:cubicBezTo>
                <a:lnTo>
                  <a:pt x="3918673" y="7503677"/>
                </a:lnTo>
                <a:lnTo>
                  <a:pt x="3918673" y="7689911"/>
                </a:lnTo>
                <a:lnTo>
                  <a:pt x="3856595" y="7689911"/>
                </a:lnTo>
                <a:cubicBezTo>
                  <a:pt x="1742840" y="7689911"/>
                  <a:pt x="23279" y="5970351"/>
                  <a:pt x="23279" y="3856595"/>
                </a:cubicBezTo>
                <a:cubicBezTo>
                  <a:pt x="23279" y="1742840"/>
                  <a:pt x="1742840" y="23279"/>
                  <a:pt x="3856595" y="23279"/>
                </a:cubicBezTo>
                <a:cubicBezTo>
                  <a:pt x="5932483" y="23279"/>
                  <a:pt x="7639007" y="1695660"/>
                  <a:pt x="7688670" y="3763478"/>
                </a:cubicBezTo>
                <a:lnTo>
                  <a:pt x="7693015" y="3763478"/>
                </a:lnTo>
                <a:lnTo>
                  <a:pt x="7693015" y="3856595"/>
                </a:lnTo>
                <a:cubicBezTo>
                  <a:pt x="7693015" y="5867612"/>
                  <a:pt x="9329080" y="7503677"/>
                  <a:pt x="11340097" y="7503677"/>
                </a:cubicBezTo>
                <a:cubicBezTo>
                  <a:pt x="13351114" y="7503677"/>
                  <a:pt x="14987179" y="5867612"/>
                  <a:pt x="14987179" y="3856595"/>
                </a:cubicBezTo>
                <a:lnTo>
                  <a:pt x="14987179" y="3763478"/>
                </a:lnTo>
                <a:lnTo>
                  <a:pt x="14991524" y="3763478"/>
                </a:lnTo>
                <a:cubicBezTo>
                  <a:pt x="15041497" y="1695350"/>
                  <a:pt x="16747710" y="23279"/>
                  <a:pt x="18823598" y="23279"/>
                </a:cubicBezTo>
                <a:lnTo>
                  <a:pt x="18885676" y="23279"/>
                </a:lnTo>
                <a:lnTo>
                  <a:pt x="18885676" y="209513"/>
                </a:lnTo>
                <a:lnTo>
                  <a:pt x="18823598" y="209513"/>
                </a:lnTo>
                <a:cubicBezTo>
                  <a:pt x="16812580" y="209513"/>
                  <a:pt x="15176517" y="1845579"/>
                  <a:pt x="15176517" y="3856595"/>
                </a:cubicBezTo>
                <a:lnTo>
                  <a:pt x="15176517" y="3949712"/>
                </a:lnTo>
                <a:lnTo>
                  <a:pt x="15172171" y="3949712"/>
                </a:lnTo>
                <a:cubicBezTo>
                  <a:pt x="15122508" y="6017841"/>
                  <a:pt x="13416295" y="7689911"/>
                  <a:pt x="11340407" y="7689911"/>
                </a:cubicBezTo>
                <a:close/>
              </a:path>
            </a:pathLst>
          </a:custGeom>
          <a:solidFill>
            <a:srgbClr val="FF8026"/>
          </a:solidFill>
          <a:ln w="9525" cap="flat">
            <a:noFill/>
            <a:prstDash val="solid"/>
            <a:miter/>
          </a:ln>
        </p:spPr>
        <p:txBody>
          <a:bodyPr rtlCol="0" anchor="ctr"/>
          <a:lstStyle/>
          <a:p>
            <a:endParaRPr lang="en-US" sz="1200"/>
          </a:p>
        </p:txBody>
      </p:sp>
      <p:grpSp>
        <p:nvGrpSpPr>
          <p:cNvPr id="42" name="Group 41">
            <a:extLst>
              <a:ext uri="{FF2B5EF4-FFF2-40B4-BE49-F238E27FC236}">
                <a16:creationId xmlns:a16="http://schemas.microsoft.com/office/drawing/2014/main" id="{3D67DFB9-47BD-331E-D3B7-3D03C92CF29F}"/>
              </a:ext>
            </a:extLst>
          </p:cNvPr>
          <p:cNvGrpSpPr/>
          <p:nvPr/>
        </p:nvGrpSpPr>
        <p:grpSpPr>
          <a:xfrm>
            <a:off x="7828853" y="1721411"/>
            <a:ext cx="2879335" cy="3004325"/>
            <a:chOff x="7828853" y="1721411"/>
            <a:chExt cx="2879335" cy="3004325"/>
          </a:xfrm>
        </p:grpSpPr>
        <p:sp>
          <p:nvSpPr>
            <p:cNvPr id="14" name="Freeform: Shape 10">
              <a:extLst>
                <a:ext uri="{FF2B5EF4-FFF2-40B4-BE49-F238E27FC236}">
                  <a16:creationId xmlns:a16="http://schemas.microsoft.com/office/drawing/2014/main" id="{7215D564-F330-71B8-E8B0-EDAED2827738}"/>
                </a:ext>
              </a:extLst>
            </p:cNvPr>
            <p:cNvSpPr/>
            <p:nvPr/>
          </p:nvSpPr>
          <p:spPr>
            <a:xfrm>
              <a:off x="9552903" y="1721411"/>
              <a:ext cx="88790" cy="37719"/>
            </a:xfrm>
            <a:custGeom>
              <a:avLst/>
              <a:gdLst>
                <a:gd name="connsiteX0" fmla="*/ 32956 w 217272"/>
                <a:gd name="connsiteY0" fmla="*/ 32956 h 93116"/>
                <a:gd name="connsiteX1" fmla="*/ 211739 w 217272"/>
                <a:gd name="connsiteY1" fmla="*/ 84792 h 93116"/>
              </a:gdLst>
              <a:ahLst/>
              <a:cxnLst>
                <a:cxn ang="0">
                  <a:pos x="connsiteX0" y="connsiteY0"/>
                </a:cxn>
                <a:cxn ang="0">
                  <a:pos x="connsiteX1" y="connsiteY1"/>
                </a:cxn>
              </a:cxnLst>
              <a:rect l="l" t="t" r="r" b="b"/>
              <a:pathLst>
                <a:path w="217272" h="93116">
                  <a:moveTo>
                    <a:pt x="32956" y="32956"/>
                  </a:moveTo>
                  <a:cubicBezTo>
                    <a:pt x="93172" y="48786"/>
                    <a:pt x="152766" y="66168"/>
                    <a:pt x="211739" y="84792"/>
                  </a:cubicBezTo>
                </a:path>
              </a:pathLst>
            </a:custGeom>
            <a:noFill/>
            <a:ln w="13485" cap="rnd">
              <a:solidFill>
                <a:srgbClr val="A7A9AC"/>
              </a:solidFill>
              <a:prstDash val="solid"/>
              <a:miter/>
            </a:ln>
          </p:spPr>
          <p:txBody>
            <a:bodyPr rtlCol="0" anchor="ctr"/>
            <a:lstStyle/>
            <a:p>
              <a:endParaRPr lang="en-US" sz="1200"/>
            </a:p>
          </p:txBody>
        </p:sp>
        <p:sp>
          <p:nvSpPr>
            <p:cNvPr id="15" name="Freeform: Shape 11">
              <a:extLst>
                <a:ext uri="{FF2B5EF4-FFF2-40B4-BE49-F238E27FC236}">
                  <a16:creationId xmlns:a16="http://schemas.microsoft.com/office/drawing/2014/main" id="{14031E80-76D2-3C4F-D3FE-A8B9B8FA4E2A}"/>
                </a:ext>
              </a:extLst>
            </p:cNvPr>
            <p:cNvSpPr/>
            <p:nvPr/>
          </p:nvSpPr>
          <p:spPr>
            <a:xfrm>
              <a:off x="7828853" y="1796220"/>
              <a:ext cx="2879335" cy="2929516"/>
            </a:xfrm>
            <a:custGeom>
              <a:avLst/>
              <a:gdLst>
                <a:gd name="connsiteX0" fmla="*/ 4784716 w 7045851"/>
                <a:gd name="connsiteY0" fmla="*/ 32956 h 7232086"/>
                <a:gd name="connsiteX1" fmla="*/ 7037527 w 7045851"/>
                <a:gd name="connsiteY1" fmla="*/ 3465870 h 7232086"/>
                <a:gd name="connsiteX2" fmla="*/ 3297328 w 7045851"/>
                <a:gd name="connsiteY2" fmla="*/ 7206069 h 7232086"/>
                <a:gd name="connsiteX3" fmla="*/ 32956 w 7045851"/>
                <a:gd name="connsiteY3" fmla="*/ 5292825 h 7232086"/>
              </a:gdLst>
              <a:ahLst/>
              <a:cxnLst>
                <a:cxn ang="0">
                  <a:pos x="connsiteX0" y="connsiteY0"/>
                </a:cxn>
                <a:cxn ang="0">
                  <a:pos x="connsiteX1" y="connsiteY1"/>
                </a:cxn>
                <a:cxn ang="0">
                  <a:pos x="connsiteX2" y="connsiteY2"/>
                </a:cxn>
                <a:cxn ang="0">
                  <a:pos x="connsiteX3" y="connsiteY3"/>
                </a:cxn>
              </a:cxnLst>
              <a:rect l="l" t="t" r="r" b="b"/>
              <a:pathLst>
                <a:path w="7045851" h="7232086">
                  <a:moveTo>
                    <a:pt x="4784716" y="32956"/>
                  </a:moveTo>
                  <a:cubicBezTo>
                    <a:pt x="6110392" y="608109"/>
                    <a:pt x="7037527" y="1928508"/>
                    <a:pt x="7037527" y="3465870"/>
                  </a:cubicBezTo>
                  <a:cubicBezTo>
                    <a:pt x="7037527" y="5531515"/>
                    <a:pt x="5362973" y="7206069"/>
                    <a:pt x="3297328" y="7206069"/>
                  </a:cubicBezTo>
                  <a:cubicBezTo>
                    <a:pt x="1895295" y="7206069"/>
                    <a:pt x="673290" y="6434439"/>
                    <a:pt x="32956" y="5292825"/>
                  </a:cubicBezTo>
                </a:path>
              </a:pathLst>
            </a:custGeom>
            <a:noFill/>
            <a:ln w="13485" cap="rnd">
              <a:solidFill>
                <a:srgbClr val="A7A9AC"/>
              </a:solidFill>
              <a:custDash>
                <a:ds d="914138" sp="914138"/>
              </a:custDash>
              <a:miter/>
            </a:ln>
          </p:spPr>
          <p:txBody>
            <a:bodyPr rtlCol="0" anchor="ctr"/>
            <a:lstStyle/>
            <a:p>
              <a:endParaRPr lang="en-US" sz="1200"/>
            </a:p>
          </p:txBody>
        </p:sp>
      </p:grpSp>
      <p:sp>
        <p:nvSpPr>
          <p:cNvPr id="16" name="Freeform: Shape 12">
            <a:extLst>
              <a:ext uri="{FF2B5EF4-FFF2-40B4-BE49-F238E27FC236}">
                <a16:creationId xmlns:a16="http://schemas.microsoft.com/office/drawing/2014/main" id="{3C021673-1899-049D-A881-B8EDE1F919AB}"/>
              </a:ext>
            </a:extLst>
          </p:cNvPr>
          <p:cNvSpPr/>
          <p:nvPr/>
        </p:nvSpPr>
        <p:spPr>
          <a:xfrm>
            <a:off x="7760865" y="3790931"/>
            <a:ext cx="50737" cy="88011"/>
          </a:xfrm>
          <a:custGeom>
            <a:avLst/>
            <a:gdLst>
              <a:gd name="connsiteX0" fmla="*/ 111485 w 124155"/>
              <a:gd name="connsiteY0" fmla="*/ 201808 h 217272"/>
              <a:gd name="connsiteX1" fmla="*/ 32956 w 124155"/>
              <a:gd name="connsiteY1" fmla="*/ 32956 h 217272"/>
            </a:gdLst>
            <a:ahLst/>
            <a:cxnLst>
              <a:cxn ang="0">
                <a:pos x="connsiteX0" y="connsiteY0"/>
              </a:cxn>
              <a:cxn ang="0">
                <a:pos x="connsiteX1" y="connsiteY1"/>
              </a:cxn>
            </a:cxnLst>
            <a:rect l="l" t="t" r="r" b="b"/>
            <a:pathLst>
              <a:path w="124155" h="217272">
                <a:moveTo>
                  <a:pt x="111485" y="201808"/>
                </a:moveTo>
                <a:cubicBezTo>
                  <a:pt x="83861" y="146249"/>
                  <a:pt x="57788" y="90068"/>
                  <a:pt x="32956" y="32956"/>
                </a:cubicBezTo>
              </a:path>
            </a:pathLst>
          </a:custGeom>
          <a:noFill/>
          <a:ln w="13485" cap="rnd">
            <a:solidFill>
              <a:srgbClr val="A7A9AC"/>
            </a:solidFill>
            <a:prstDash val="solid"/>
            <a:miter/>
          </a:ln>
        </p:spPr>
        <p:txBody>
          <a:bodyPr rtlCol="0" anchor="ctr"/>
          <a:lstStyle/>
          <a:p>
            <a:endParaRPr lang="en-US" sz="1200"/>
          </a:p>
        </p:txBody>
      </p:sp>
      <p:grpSp>
        <p:nvGrpSpPr>
          <p:cNvPr id="41" name="Group 40">
            <a:extLst>
              <a:ext uri="{FF2B5EF4-FFF2-40B4-BE49-F238E27FC236}">
                <a16:creationId xmlns:a16="http://schemas.microsoft.com/office/drawing/2014/main" id="{05896A3C-17B5-7B22-B51F-D32DE99FC9DE}"/>
              </a:ext>
            </a:extLst>
          </p:cNvPr>
          <p:cNvGrpSpPr/>
          <p:nvPr/>
        </p:nvGrpSpPr>
        <p:grpSpPr>
          <a:xfrm>
            <a:off x="8789658" y="2824412"/>
            <a:ext cx="780898" cy="758584"/>
            <a:chOff x="8789658" y="2824412"/>
            <a:chExt cx="780898" cy="758584"/>
          </a:xfrm>
          <a:solidFill>
            <a:schemeClr val="bg1"/>
          </a:solidFill>
        </p:grpSpPr>
        <p:sp>
          <p:nvSpPr>
            <p:cNvPr id="17" name="Freeform: Shape 13">
              <a:extLst>
                <a:ext uri="{FF2B5EF4-FFF2-40B4-BE49-F238E27FC236}">
                  <a16:creationId xmlns:a16="http://schemas.microsoft.com/office/drawing/2014/main" id="{DD406A46-5C45-6EBB-D709-E986C9BD074D}"/>
                </a:ext>
              </a:extLst>
            </p:cNvPr>
            <p:cNvSpPr/>
            <p:nvPr/>
          </p:nvSpPr>
          <p:spPr>
            <a:xfrm>
              <a:off x="8789658" y="2824412"/>
              <a:ext cx="393213" cy="389764"/>
            </a:xfrm>
            <a:custGeom>
              <a:avLst/>
              <a:gdLst>
                <a:gd name="connsiteX0" fmla="*/ 420710 w 962208"/>
                <a:gd name="connsiteY0" fmla="*/ 955822 h 962208"/>
                <a:gd name="connsiteX1" fmla="*/ 411397 w 962208"/>
                <a:gd name="connsiteY1" fmla="*/ 954891 h 962208"/>
                <a:gd name="connsiteX2" fmla="*/ 362976 w 962208"/>
                <a:gd name="connsiteY2" fmla="*/ 944027 h 962208"/>
                <a:gd name="connsiteX3" fmla="*/ 329764 w 962208"/>
                <a:gd name="connsiteY3" fmla="*/ 903055 h 962208"/>
                <a:gd name="connsiteX4" fmla="*/ 327902 w 962208"/>
                <a:gd name="connsiteY4" fmla="*/ 838805 h 962208"/>
                <a:gd name="connsiteX5" fmla="*/ 295622 w 962208"/>
                <a:gd name="connsiteY5" fmla="*/ 822043 h 962208"/>
                <a:gd name="connsiteX6" fmla="*/ 240993 w 962208"/>
                <a:gd name="connsiteY6" fmla="*/ 857739 h 962208"/>
                <a:gd name="connsiteX7" fmla="*/ 188848 w 962208"/>
                <a:gd name="connsiteY7" fmla="*/ 853393 h 962208"/>
                <a:gd name="connsiteX8" fmla="*/ 152533 w 962208"/>
                <a:gd name="connsiteY8" fmla="*/ 820181 h 962208"/>
                <a:gd name="connsiteX9" fmla="*/ 144152 w 962208"/>
                <a:gd name="connsiteY9" fmla="*/ 768657 h 962208"/>
                <a:gd name="connsiteX10" fmla="*/ 174880 w 962208"/>
                <a:gd name="connsiteY10" fmla="*/ 711545 h 962208"/>
                <a:gd name="connsiteX11" fmla="*/ 155325 w 962208"/>
                <a:gd name="connsiteY11" fmla="*/ 680816 h 962208"/>
                <a:gd name="connsiteX12" fmla="*/ 90455 w 962208"/>
                <a:gd name="connsiteY12" fmla="*/ 684541 h 962208"/>
                <a:gd name="connsiteX13" fmla="*/ 47621 w 962208"/>
                <a:gd name="connsiteY13" fmla="*/ 655054 h 962208"/>
                <a:gd name="connsiteX14" fmla="*/ 32723 w 962208"/>
                <a:gd name="connsiteY14" fmla="*/ 607254 h 962208"/>
                <a:gd name="connsiteX15" fmla="*/ 50413 w 962208"/>
                <a:gd name="connsiteY15" fmla="*/ 558833 h 962208"/>
                <a:gd name="connsiteX16" fmla="*/ 105974 w 962208"/>
                <a:gd name="connsiteY16" fmla="*/ 524380 h 962208"/>
                <a:gd name="connsiteX17" fmla="*/ 104423 w 962208"/>
                <a:gd name="connsiteY17" fmla="*/ 488064 h 962208"/>
                <a:gd name="connsiteX18" fmla="*/ 46378 w 962208"/>
                <a:gd name="connsiteY18" fmla="*/ 458577 h 962208"/>
                <a:gd name="connsiteX19" fmla="*/ 24342 w 962208"/>
                <a:gd name="connsiteY19" fmla="*/ 411708 h 962208"/>
                <a:gd name="connsiteX20" fmla="*/ 35204 w 962208"/>
                <a:gd name="connsiteY20" fmla="*/ 362977 h 962208"/>
                <a:gd name="connsiteX21" fmla="*/ 76176 w 962208"/>
                <a:gd name="connsiteY21" fmla="*/ 329765 h 962208"/>
                <a:gd name="connsiteX22" fmla="*/ 140116 w 962208"/>
                <a:gd name="connsiteY22" fmla="*/ 327903 h 962208"/>
                <a:gd name="connsiteX23" fmla="*/ 156879 w 962208"/>
                <a:gd name="connsiteY23" fmla="*/ 295622 h 962208"/>
                <a:gd name="connsiteX24" fmla="*/ 121183 w 962208"/>
                <a:gd name="connsiteY24" fmla="*/ 240994 h 962208"/>
                <a:gd name="connsiteX25" fmla="*/ 125840 w 962208"/>
                <a:gd name="connsiteY25" fmla="*/ 188848 h 962208"/>
                <a:gd name="connsiteX26" fmla="*/ 159050 w 962208"/>
                <a:gd name="connsiteY26" fmla="*/ 152532 h 962208"/>
                <a:gd name="connsiteX27" fmla="*/ 210575 w 962208"/>
                <a:gd name="connsiteY27" fmla="*/ 144152 h 962208"/>
                <a:gd name="connsiteX28" fmla="*/ 267686 w 962208"/>
                <a:gd name="connsiteY28" fmla="*/ 174881 h 962208"/>
                <a:gd name="connsiteX29" fmla="*/ 298416 w 962208"/>
                <a:gd name="connsiteY29" fmla="*/ 155326 h 962208"/>
                <a:gd name="connsiteX30" fmla="*/ 294690 w 962208"/>
                <a:gd name="connsiteY30" fmla="*/ 90454 h 962208"/>
                <a:gd name="connsiteX31" fmla="*/ 324177 w 962208"/>
                <a:gd name="connsiteY31" fmla="*/ 47621 h 962208"/>
                <a:gd name="connsiteX32" fmla="*/ 371979 w 962208"/>
                <a:gd name="connsiteY32" fmla="*/ 32722 h 962208"/>
                <a:gd name="connsiteX33" fmla="*/ 420399 w 962208"/>
                <a:gd name="connsiteY33" fmla="*/ 50414 h 962208"/>
                <a:gd name="connsiteX34" fmla="*/ 454852 w 962208"/>
                <a:gd name="connsiteY34" fmla="*/ 105974 h 962208"/>
                <a:gd name="connsiteX35" fmla="*/ 491167 w 962208"/>
                <a:gd name="connsiteY35" fmla="*/ 104422 h 962208"/>
                <a:gd name="connsiteX36" fmla="*/ 520655 w 962208"/>
                <a:gd name="connsiteY36" fmla="*/ 46379 h 962208"/>
                <a:gd name="connsiteX37" fmla="*/ 567524 w 962208"/>
                <a:gd name="connsiteY37" fmla="*/ 24341 h 962208"/>
                <a:gd name="connsiteX38" fmla="*/ 616255 w 962208"/>
                <a:gd name="connsiteY38" fmla="*/ 35205 h 962208"/>
                <a:gd name="connsiteX39" fmla="*/ 649467 w 962208"/>
                <a:gd name="connsiteY39" fmla="*/ 76177 h 962208"/>
                <a:gd name="connsiteX40" fmla="*/ 651638 w 962208"/>
                <a:gd name="connsiteY40" fmla="*/ 140117 h 962208"/>
                <a:gd name="connsiteX41" fmla="*/ 683609 w 962208"/>
                <a:gd name="connsiteY41" fmla="*/ 156878 h 962208"/>
                <a:gd name="connsiteX42" fmla="*/ 738238 w 962208"/>
                <a:gd name="connsiteY42" fmla="*/ 121183 h 962208"/>
                <a:gd name="connsiteX43" fmla="*/ 790384 w 962208"/>
                <a:gd name="connsiteY43" fmla="*/ 125839 h 962208"/>
                <a:gd name="connsiteX44" fmla="*/ 826699 w 962208"/>
                <a:gd name="connsiteY44" fmla="*/ 159051 h 962208"/>
                <a:gd name="connsiteX45" fmla="*/ 835080 w 962208"/>
                <a:gd name="connsiteY45" fmla="*/ 210575 h 962208"/>
                <a:gd name="connsiteX46" fmla="*/ 804352 w 962208"/>
                <a:gd name="connsiteY46" fmla="*/ 267687 h 962208"/>
                <a:gd name="connsiteX47" fmla="*/ 823906 w 962208"/>
                <a:gd name="connsiteY47" fmla="*/ 298416 h 962208"/>
                <a:gd name="connsiteX48" fmla="*/ 888777 w 962208"/>
                <a:gd name="connsiteY48" fmla="*/ 294691 h 962208"/>
                <a:gd name="connsiteX49" fmla="*/ 931611 w 962208"/>
                <a:gd name="connsiteY49" fmla="*/ 324178 h 962208"/>
                <a:gd name="connsiteX50" fmla="*/ 946509 w 962208"/>
                <a:gd name="connsiteY50" fmla="*/ 371978 h 962208"/>
                <a:gd name="connsiteX51" fmla="*/ 928818 w 962208"/>
                <a:gd name="connsiteY51" fmla="*/ 420399 h 962208"/>
                <a:gd name="connsiteX52" fmla="*/ 873257 w 962208"/>
                <a:gd name="connsiteY52" fmla="*/ 454852 h 962208"/>
                <a:gd name="connsiteX53" fmla="*/ 874809 w 962208"/>
                <a:gd name="connsiteY53" fmla="*/ 491168 h 962208"/>
                <a:gd name="connsiteX54" fmla="*/ 932854 w 962208"/>
                <a:gd name="connsiteY54" fmla="*/ 520655 h 962208"/>
                <a:gd name="connsiteX55" fmla="*/ 954890 w 962208"/>
                <a:gd name="connsiteY55" fmla="*/ 567524 h 962208"/>
                <a:gd name="connsiteX56" fmla="*/ 944027 w 962208"/>
                <a:gd name="connsiteY56" fmla="*/ 616255 h 962208"/>
                <a:gd name="connsiteX57" fmla="*/ 903055 w 962208"/>
                <a:gd name="connsiteY57" fmla="*/ 649467 h 962208"/>
                <a:gd name="connsiteX58" fmla="*/ 838804 w 962208"/>
                <a:gd name="connsiteY58" fmla="*/ 651640 h 962208"/>
                <a:gd name="connsiteX59" fmla="*/ 822044 w 962208"/>
                <a:gd name="connsiteY59" fmla="*/ 683610 h 962208"/>
                <a:gd name="connsiteX60" fmla="*/ 857738 w 962208"/>
                <a:gd name="connsiteY60" fmla="*/ 738238 h 962208"/>
                <a:gd name="connsiteX61" fmla="*/ 853083 w 962208"/>
                <a:gd name="connsiteY61" fmla="*/ 790384 h 962208"/>
                <a:gd name="connsiteX62" fmla="*/ 819871 w 962208"/>
                <a:gd name="connsiteY62" fmla="*/ 826700 h 962208"/>
                <a:gd name="connsiteX63" fmla="*/ 768345 w 962208"/>
                <a:gd name="connsiteY63" fmla="*/ 835390 h 962208"/>
                <a:gd name="connsiteX64" fmla="*/ 711235 w 962208"/>
                <a:gd name="connsiteY64" fmla="*/ 804662 h 962208"/>
                <a:gd name="connsiteX65" fmla="*/ 680506 w 962208"/>
                <a:gd name="connsiteY65" fmla="*/ 824216 h 962208"/>
                <a:gd name="connsiteX66" fmla="*/ 684231 w 962208"/>
                <a:gd name="connsiteY66" fmla="*/ 889088 h 962208"/>
                <a:gd name="connsiteX67" fmla="*/ 654743 w 962208"/>
                <a:gd name="connsiteY67" fmla="*/ 931922 h 962208"/>
                <a:gd name="connsiteX68" fmla="*/ 606944 w 962208"/>
                <a:gd name="connsiteY68" fmla="*/ 946820 h 962208"/>
                <a:gd name="connsiteX69" fmla="*/ 558521 w 962208"/>
                <a:gd name="connsiteY69" fmla="*/ 929128 h 962208"/>
                <a:gd name="connsiteX70" fmla="*/ 524069 w 962208"/>
                <a:gd name="connsiteY70" fmla="*/ 873568 h 962208"/>
                <a:gd name="connsiteX71" fmla="*/ 487753 w 962208"/>
                <a:gd name="connsiteY71" fmla="*/ 875120 h 962208"/>
                <a:gd name="connsiteX72" fmla="*/ 458266 w 962208"/>
                <a:gd name="connsiteY72" fmla="*/ 933163 h 962208"/>
                <a:gd name="connsiteX73" fmla="*/ 420710 w 962208"/>
                <a:gd name="connsiteY73" fmla="*/ 955822 h 962208"/>
                <a:gd name="connsiteX74" fmla="*/ 391533 w 962208"/>
                <a:gd name="connsiteY74" fmla="*/ 886605 h 962208"/>
                <a:gd name="connsiteX75" fmla="*/ 410156 w 962208"/>
                <a:gd name="connsiteY75" fmla="*/ 890640 h 962208"/>
                <a:gd name="connsiteX76" fmla="*/ 450817 w 962208"/>
                <a:gd name="connsiteY76" fmla="*/ 810559 h 962208"/>
                <a:gd name="connsiteX77" fmla="*/ 470993 w 962208"/>
                <a:gd name="connsiteY77" fmla="*/ 811801 h 962208"/>
                <a:gd name="connsiteX78" fmla="*/ 535864 w 962208"/>
                <a:gd name="connsiteY78" fmla="*/ 809007 h 962208"/>
                <a:gd name="connsiteX79" fmla="*/ 556040 w 962208"/>
                <a:gd name="connsiteY79" fmla="*/ 806214 h 962208"/>
                <a:gd name="connsiteX80" fmla="*/ 603218 w 962208"/>
                <a:gd name="connsiteY80" fmla="*/ 882570 h 962208"/>
                <a:gd name="connsiteX81" fmla="*/ 621531 w 962208"/>
                <a:gd name="connsiteY81" fmla="*/ 876983 h 962208"/>
                <a:gd name="connsiteX82" fmla="*/ 616566 w 962208"/>
                <a:gd name="connsiteY82" fmla="*/ 787280 h 962208"/>
                <a:gd name="connsiteX83" fmla="*/ 634878 w 962208"/>
                <a:gd name="connsiteY83" fmla="*/ 778279 h 962208"/>
                <a:gd name="connsiteX84" fmla="*/ 689507 w 962208"/>
                <a:gd name="connsiteY84" fmla="*/ 743515 h 962208"/>
                <a:gd name="connsiteX85" fmla="*/ 705648 w 962208"/>
                <a:gd name="connsiteY85" fmla="*/ 730789 h 962208"/>
                <a:gd name="connsiteX86" fmla="*/ 785108 w 962208"/>
                <a:gd name="connsiteY86" fmla="*/ 773623 h 962208"/>
                <a:gd name="connsiteX87" fmla="*/ 797833 w 962208"/>
                <a:gd name="connsiteY87" fmla="*/ 759655 h 962208"/>
                <a:gd name="connsiteX88" fmla="*/ 748791 w 962208"/>
                <a:gd name="connsiteY88" fmla="*/ 684230 h 962208"/>
                <a:gd name="connsiteX89" fmla="*/ 759966 w 962208"/>
                <a:gd name="connsiteY89" fmla="*/ 667159 h 962208"/>
                <a:gd name="connsiteX90" fmla="*/ 790073 w 962208"/>
                <a:gd name="connsiteY90" fmla="*/ 609737 h 962208"/>
                <a:gd name="connsiteX91" fmla="*/ 797522 w 962208"/>
                <a:gd name="connsiteY91" fmla="*/ 591113 h 962208"/>
                <a:gd name="connsiteX92" fmla="*/ 887225 w 962208"/>
                <a:gd name="connsiteY92" fmla="*/ 588320 h 962208"/>
                <a:gd name="connsiteX93" fmla="*/ 891260 w 962208"/>
                <a:gd name="connsiteY93" fmla="*/ 569697 h 962208"/>
                <a:gd name="connsiteX94" fmla="*/ 811179 w 962208"/>
                <a:gd name="connsiteY94" fmla="*/ 529035 h 962208"/>
                <a:gd name="connsiteX95" fmla="*/ 812422 w 962208"/>
                <a:gd name="connsiteY95" fmla="*/ 508860 h 962208"/>
                <a:gd name="connsiteX96" fmla="*/ 809628 w 962208"/>
                <a:gd name="connsiteY96" fmla="*/ 443989 h 962208"/>
                <a:gd name="connsiteX97" fmla="*/ 806833 w 962208"/>
                <a:gd name="connsiteY97" fmla="*/ 423813 h 962208"/>
                <a:gd name="connsiteX98" fmla="*/ 883190 w 962208"/>
                <a:gd name="connsiteY98" fmla="*/ 376634 h 962208"/>
                <a:gd name="connsiteX99" fmla="*/ 877603 w 962208"/>
                <a:gd name="connsiteY99" fmla="*/ 358321 h 962208"/>
                <a:gd name="connsiteX100" fmla="*/ 787900 w 962208"/>
                <a:gd name="connsiteY100" fmla="*/ 363287 h 962208"/>
                <a:gd name="connsiteX101" fmla="*/ 778899 w 962208"/>
                <a:gd name="connsiteY101" fmla="*/ 344974 h 962208"/>
                <a:gd name="connsiteX102" fmla="*/ 744136 w 962208"/>
                <a:gd name="connsiteY102" fmla="*/ 290346 h 962208"/>
                <a:gd name="connsiteX103" fmla="*/ 731409 w 962208"/>
                <a:gd name="connsiteY103" fmla="*/ 274205 h 962208"/>
                <a:gd name="connsiteX104" fmla="*/ 773932 w 962208"/>
                <a:gd name="connsiteY104" fmla="*/ 194746 h 962208"/>
                <a:gd name="connsiteX105" fmla="*/ 759966 w 962208"/>
                <a:gd name="connsiteY105" fmla="*/ 182019 h 962208"/>
                <a:gd name="connsiteX106" fmla="*/ 684542 w 962208"/>
                <a:gd name="connsiteY106" fmla="*/ 231061 h 962208"/>
                <a:gd name="connsiteX107" fmla="*/ 667469 w 962208"/>
                <a:gd name="connsiteY107" fmla="*/ 219887 h 962208"/>
                <a:gd name="connsiteX108" fmla="*/ 610047 w 962208"/>
                <a:gd name="connsiteY108" fmla="*/ 189779 h 962208"/>
                <a:gd name="connsiteX109" fmla="*/ 591425 w 962208"/>
                <a:gd name="connsiteY109" fmla="*/ 182330 h 962208"/>
                <a:gd name="connsiteX110" fmla="*/ 588630 w 962208"/>
                <a:gd name="connsiteY110" fmla="*/ 92627 h 962208"/>
                <a:gd name="connsiteX111" fmla="*/ 570008 w 962208"/>
                <a:gd name="connsiteY111" fmla="*/ 88592 h 962208"/>
                <a:gd name="connsiteX112" fmla="*/ 529347 w 962208"/>
                <a:gd name="connsiteY112" fmla="*/ 168673 h 962208"/>
                <a:gd name="connsiteX113" fmla="*/ 509170 w 962208"/>
                <a:gd name="connsiteY113" fmla="*/ 167431 h 962208"/>
                <a:gd name="connsiteX114" fmla="*/ 444298 w 962208"/>
                <a:gd name="connsiteY114" fmla="*/ 169914 h 962208"/>
                <a:gd name="connsiteX115" fmla="*/ 424124 w 962208"/>
                <a:gd name="connsiteY115" fmla="*/ 172708 h 962208"/>
                <a:gd name="connsiteX116" fmla="*/ 376944 w 962208"/>
                <a:gd name="connsiteY116" fmla="*/ 96352 h 962208"/>
                <a:gd name="connsiteX117" fmla="*/ 358632 w 962208"/>
                <a:gd name="connsiteY117" fmla="*/ 101939 h 962208"/>
                <a:gd name="connsiteX118" fmla="*/ 363598 w 962208"/>
                <a:gd name="connsiteY118" fmla="*/ 191642 h 962208"/>
                <a:gd name="connsiteX119" fmla="*/ 345284 w 962208"/>
                <a:gd name="connsiteY119" fmla="*/ 200643 h 962208"/>
                <a:gd name="connsiteX120" fmla="*/ 290657 w 962208"/>
                <a:gd name="connsiteY120" fmla="*/ 235407 h 962208"/>
                <a:gd name="connsiteX121" fmla="*/ 274516 w 962208"/>
                <a:gd name="connsiteY121" fmla="*/ 248133 h 962208"/>
                <a:gd name="connsiteX122" fmla="*/ 195056 w 962208"/>
                <a:gd name="connsiteY122" fmla="*/ 205609 h 962208"/>
                <a:gd name="connsiteX123" fmla="*/ 182329 w 962208"/>
                <a:gd name="connsiteY123" fmla="*/ 219577 h 962208"/>
                <a:gd name="connsiteX124" fmla="*/ 231371 w 962208"/>
                <a:gd name="connsiteY124" fmla="*/ 294691 h 962208"/>
                <a:gd name="connsiteX125" fmla="*/ 220197 w 962208"/>
                <a:gd name="connsiteY125" fmla="*/ 311762 h 962208"/>
                <a:gd name="connsiteX126" fmla="*/ 190089 w 962208"/>
                <a:gd name="connsiteY126" fmla="*/ 369495 h 962208"/>
                <a:gd name="connsiteX127" fmla="*/ 182640 w 962208"/>
                <a:gd name="connsiteY127" fmla="*/ 388429 h 962208"/>
                <a:gd name="connsiteX128" fmla="*/ 92936 w 962208"/>
                <a:gd name="connsiteY128" fmla="*/ 390912 h 962208"/>
                <a:gd name="connsiteX129" fmla="*/ 88903 w 962208"/>
                <a:gd name="connsiteY129" fmla="*/ 409535 h 962208"/>
                <a:gd name="connsiteX130" fmla="*/ 168982 w 962208"/>
                <a:gd name="connsiteY130" fmla="*/ 450196 h 962208"/>
                <a:gd name="connsiteX131" fmla="*/ 167742 w 962208"/>
                <a:gd name="connsiteY131" fmla="*/ 470372 h 962208"/>
                <a:gd name="connsiteX132" fmla="*/ 170534 w 962208"/>
                <a:gd name="connsiteY132" fmla="*/ 535243 h 962208"/>
                <a:gd name="connsiteX133" fmla="*/ 173328 w 962208"/>
                <a:gd name="connsiteY133" fmla="*/ 555419 h 962208"/>
                <a:gd name="connsiteX134" fmla="*/ 96972 w 962208"/>
                <a:gd name="connsiteY134" fmla="*/ 602598 h 962208"/>
                <a:gd name="connsiteX135" fmla="*/ 102560 w 962208"/>
                <a:gd name="connsiteY135" fmla="*/ 620911 h 962208"/>
                <a:gd name="connsiteX136" fmla="*/ 192572 w 962208"/>
                <a:gd name="connsiteY136" fmla="*/ 615945 h 962208"/>
                <a:gd name="connsiteX137" fmla="*/ 201573 w 962208"/>
                <a:gd name="connsiteY137" fmla="*/ 634258 h 962208"/>
                <a:gd name="connsiteX138" fmla="*/ 236338 w 962208"/>
                <a:gd name="connsiteY138" fmla="*/ 688576 h 962208"/>
                <a:gd name="connsiteX139" fmla="*/ 249064 w 962208"/>
                <a:gd name="connsiteY139" fmla="*/ 704716 h 962208"/>
                <a:gd name="connsiteX140" fmla="*/ 206540 w 962208"/>
                <a:gd name="connsiteY140" fmla="*/ 784176 h 962208"/>
                <a:gd name="connsiteX141" fmla="*/ 220508 w 962208"/>
                <a:gd name="connsiteY141" fmla="*/ 796902 h 962208"/>
                <a:gd name="connsiteX142" fmla="*/ 295933 w 962208"/>
                <a:gd name="connsiteY142" fmla="*/ 747860 h 962208"/>
                <a:gd name="connsiteX143" fmla="*/ 313004 w 962208"/>
                <a:gd name="connsiteY143" fmla="*/ 759034 h 962208"/>
                <a:gd name="connsiteX144" fmla="*/ 370736 w 962208"/>
                <a:gd name="connsiteY144" fmla="*/ 788832 h 962208"/>
                <a:gd name="connsiteX145" fmla="*/ 389671 w 962208"/>
                <a:gd name="connsiteY145" fmla="*/ 796281 h 962208"/>
                <a:gd name="connsiteX146" fmla="*/ 391533 w 962208"/>
                <a:gd name="connsiteY146" fmla="*/ 886605 h 962208"/>
                <a:gd name="connsiteX147" fmla="*/ 489616 w 962208"/>
                <a:gd name="connsiteY147" fmla="*/ 722098 h 962208"/>
                <a:gd name="connsiteX148" fmla="*/ 256823 w 962208"/>
                <a:gd name="connsiteY148" fmla="*/ 489306 h 962208"/>
                <a:gd name="connsiteX149" fmla="*/ 489616 w 962208"/>
                <a:gd name="connsiteY149" fmla="*/ 256513 h 962208"/>
                <a:gd name="connsiteX150" fmla="*/ 722408 w 962208"/>
                <a:gd name="connsiteY150" fmla="*/ 489306 h 962208"/>
                <a:gd name="connsiteX151" fmla="*/ 489616 w 962208"/>
                <a:gd name="connsiteY151" fmla="*/ 722098 h 962208"/>
                <a:gd name="connsiteX152" fmla="*/ 489616 w 962208"/>
                <a:gd name="connsiteY152" fmla="*/ 318902 h 962208"/>
                <a:gd name="connsiteX153" fmla="*/ 318901 w 962208"/>
                <a:gd name="connsiteY153" fmla="*/ 489616 h 962208"/>
                <a:gd name="connsiteX154" fmla="*/ 489616 w 962208"/>
                <a:gd name="connsiteY154" fmla="*/ 660331 h 962208"/>
                <a:gd name="connsiteX155" fmla="*/ 660330 w 962208"/>
                <a:gd name="connsiteY155" fmla="*/ 489616 h 962208"/>
                <a:gd name="connsiteX156" fmla="*/ 489616 w 962208"/>
                <a:gd name="connsiteY156" fmla="*/ 318902 h 9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962208" h="962208">
                  <a:moveTo>
                    <a:pt x="420710" y="955822"/>
                  </a:moveTo>
                  <a:cubicBezTo>
                    <a:pt x="417605" y="955822"/>
                    <a:pt x="414502" y="955511"/>
                    <a:pt x="411397" y="954891"/>
                  </a:cubicBezTo>
                  <a:lnTo>
                    <a:pt x="362976" y="944027"/>
                  </a:lnTo>
                  <a:cubicBezTo>
                    <a:pt x="343421" y="939681"/>
                    <a:pt x="329764" y="922920"/>
                    <a:pt x="329764" y="903055"/>
                  </a:cubicBezTo>
                  <a:lnTo>
                    <a:pt x="327902" y="838805"/>
                  </a:lnTo>
                  <a:cubicBezTo>
                    <a:pt x="316728" y="833528"/>
                    <a:pt x="306176" y="828252"/>
                    <a:pt x="295622" y="822043"/>
                  </a:cubicBezTo>
                  <a:lnTo>
                    <a:pt x="240993" y="857739"/>
                  </a:lnTo>
                  <a:cubicBezTo>
                    <a:pt x="225163" y="868292"/>
                    <a:pt x="203126" y="866740"/>
                    <a:pt x="188848" y="853393"/>
                  </a:cubicBezTo>
                  <a:lnTo>
                    <a:pt x="152533" y="820181"/>
                  </a:lnTo>
                  <a:cubicBezTo>
                    <a:pt x="137943" y="806524"/>
                    <a:pt x="134840" y="785418"/>
                    <a:pt x="144152" y="768657"/>
                  </a:cubicBezTo>
                  <a:lnTo>
                    <a:pt x="174880" y="711545"/>
                  </a:lnTo>
                  <a:cubicBezTo>
                    <a:pt x="167742" y="701612"/>
                    <a:pt x="161223" y="691370"/>
                    <a:pt x="155325" y="680816"/>
                  </a:cubicBezTo>
                  <a:lnTo>
                    <a:pt x="90455" y="684541"/>
                  </a:lnTo>
                  <a:cubicBezTo>
                    <a:pt x="71211" y="685782"/>
                    <a:pt x="53518" y="673367"/>
                    <a:pt x="47621" y="655054"/>
                  </a:cubicBezTo>
                  <a:lnTo>
                    <a:pt x="32723" y="607254"/>
                  </a:lnTo>
                  <a:cubicBezTo>
                    <a:pt x="26825" y="588941"/>
                    <a:pt x="34274" y="569076"/>
                    <a:pt x="50413" y="558833"/>
                  </a:cubicBezTo>
                  <a:lnTo>
                    <a:pt x="105974" y="524380"/>
                  </a:lnTo>
                  <a:cubicBezTo>
                    <a:pt x="105042" y="512585"/>
                    <a:pt x="104423" y="500480"/>
                    <a:pt x="104423" y="488064"/>
                  </a:cubicBezTo>
                  <a:lnTo>
                    <a:pt x="46378" y="458577"/>
                  </a:lnTo>
                  <a:cubicBezTo>
                    <a:pt x="29307" y="450196"/>
                    <a:pt x="19996" y="430642"/>
                    <a:pt x="24342" y="411708"/>
                  </a:cubicBezTo>
                  <a:lnTo>
                    <a:pt x="35204" y="362977"/>
                  </a:lnTo>
                  <a:cubicBezTo>
                    <a:pt x="39550" y="343733"/>
                    <a:pt x="56932" y="329765"/>
                    <a:pt x="76176" y="329765"/>
                  </a:cubicBezTo>
                  <a:lnTo>
                    <a:pt x="140116" y="327903"/>
                  </a:lnTo>
                  <a:cubicBezTo>
                    <a:pt x="145084" y="316729"/>
                    <a:pt x="150981" y="306175"/>
                    <a:pt x="156879" y="295622"/>
                  </a:cubicBezTo>
                  <a:lnTo>
                    <a:pt x="121183" y="240994"/>
                  </a:lnTo>
                  <a:cubicBezTo>
                    <a:pt x="110320" y="225474"/>
                    <a:pt x="112182" y="203126"/>
                    <a:pt x="125840" y="188848"/>
                  </a:cubicBezTo>
                  <a:lnTo>
                    <a:pt x="159050" y="152532"/>
                  </a:lnTo>
                  <a:cubicBezTo>
                    <a:pt x="172707" y="138255"/>
                    <a:pt x="193813" y="134840"/>
                    <a:pt x="210575" y="144152"/>
                  </a:cubicBezTo>
                  <a:lnTo>
                    <a:pt x="267686" y="174881"/>
                  </a:lnTo>
                  <a:cubicBezTo>
                    <a:pt x="277619" y="168052"/>
                    <a:pt x="287862" y="161223"/>
                    <a:pt x="298416" y="155326"/>
                  </a:cubicBezTo>
                  <a:lnTo>
                    <a:pt x="294690" y="90454"/>
                  </a:lnTo>
                  <a:cubicBezTo>
                    <a:pt x="293760" y="70900"/>
                    <a:pt x="305865" y="53518"/>
                    <a:pt x="324177" y="47621"/>
                  </a:cubicBezTo>
                  <a:lnTo>
                    <a:pt x="371979" y="32722"/>
                  </a:lnTo>
                  <a:cubicBezTo>
                    <a:pt x="390291" y="27135"/>
                    <a:pt x="410156" y="34274"/>
                    <a:pt x="420399" y="50414"/>
                  </a:cubicBezTo>
                  <a:lnTo>
                    <a:pt x="454852" y="105974"/>
                  </a:lnTo>
                  <a:cubicBezTo>
                    <a:pt x="466647" y="105043"/>
                    <a:pt x="478753" y="104732"/>
                    <a:pt x="491167" y="104422"/>
                  </a:cubicBezTo>
                  <a:lnTo>
                    <a:pt x="520655" y="46379"/>
                  </a:lnTo>
                  <a:cubicBezTo>
                    <a:pt x="529036" y="29308"/>
                    <a:pt x="548591" y="19996"/>
                    <a:pt x="567524" y="24341"/>
                  </a:cubicBezTo>
                  <a:lnTo>
                    <a:pt x="616255" y="35205"/>
                  </a:lnTo>
                  <a:cubicBezTo>
                    <a:pt x="635499" y="39551"/>
                    <a:pt x="649467" y="56932"/>
                    <a:pt x="649467" y="76177"/>
                  </a:cubicBezTo>
                  <a:lnTo>
                    <a:pt x="651638" y="140117"/>
                  </a:lnTo>
                  <a:cubicBezTo>
                    <a:pt x="662503" y="145393"/>
                    <a:pt x="673366" y="150670"/>
                    <a:pt x="683609" y="156878"/>
                  </a:cubicBezTo>
                  <a:lnTo>
                    <a:pt x="738238" y="121183"/>
                  </a:lnTo>
                  <a:cubicBezTo>
                    <a:pt x="753758" y="110630"/>
                    <a:pt x="776105" y="112182"/>
                    <a:pt x="790384" y="125839"/>
                  </a:cubicBezTo>
                  <a:lnTo>
                    <a:pt x="826699" y="159051"/>
                  </a:lnTo>
                  <a:cubicBezTo>
                    <a:pt x="841288" y="172708"/>
                    <a:pt x="844391" y="193814"/>
                    <a:pt x="835080" y="210575"/>
                  </a:cubicBezTo>
                  <a:lnTo>
                    <a:pt x="804352" y="267687"/>
                  </a:lnTo>
                  <a:cubicBezTo>
                    <a:pt x="811179" y="277620"/>
                    <a:pt x="817698" y="287863"/>
                    <a:pt x="823906" y="298416"/>
                  </a:cubicBezTo>
                  <a:lnTo>
                    <a:pt x="888777" y="294691"/>
                  </a:lnTo>
                  <a:cubicBezTo>
                    <a:pt x="908331" y="294070"/>
                    <a:pt x="925713" y="306175"/>
                    <a:pt x="931611" y="324178"/>
                  </a:cubicBezTo>
                  <a:lnTo>
                    <a:pt x="946509" y="371978"/>
                  </a:lnTo>
                  <a:cubicBezTo>
                    <a:pt x="952406" y="390291"/>
                    <a:pt x="944957" y="410156"/>
                    <a:pt x="928818" y="420399"/>
                  </a:cubicBezTo>
                  <a:lnTo>
                    <a:pt x="873257" y="454852"/>
                  </a:lnTo>
                  <a:cubicBezTo>
                    <a:pt x="874189" y="466647"/>
                    <a:pt x="874809" y="478752"/>
                    <a:pt x="874809" y="491168"/>
                  </a:cubicBezTo>
                  <a:lnTo>
                    <a:pt x="932854" y="520655"/>
                  </a:lnTo>
                  <a:cubicBezTo>
                    <a:pt x="949925" y="529346"/>
                    <a:pt x="959236" y="548590"/>
                    <a:pt x="954890" y="567524"/>
                  </a:cubicBezTo>
                  <a:lnTo>
                    <a:pt x="944027" y="616255"/>
                  </a:lnTo>
                  <a:cubicBezTo>
                    <a:pt x="939681" y="635810"/>
                    <a:pt x="922610" y="649467"/>
                    <a:pt x="903055" y="649467"/>
                  </a:cubicBezTo>
                  <a:lnTo>
                    <a:pt x="838804" y="651640"/>
                  </a:lnTo>
                  <a:cubicBezTo>
                    <a:pt x="833839" y="662503"/>
                    <a:pt x="828250" y="673367"/>
                    <a:pt x="822044" y="683610"/>
                  </a:cubicBezTo>
                  <a:lnTo>
                    <a:pt x="857738" y="738238"/>
                  </a:lnTo>
                  <a:cubicBezTo>
                    <a:pt x="868603" y="753758"/>
                    <a:pt x="866740" y="776106"/>
                    <a:pt x="853083" y="790384"/>
                  </a:cubicBezTo>
                  <a:lnTo>
                    <a:pt x="819871" y="826700"/>
                  </a:lnTo>
                  <a:cubicBezTo>
                    <a:pt x="806214" y="840977"/>
                    <a:pt x="785108" y="844392"/>
                    <a:pt x="768345" y="835390"/>
                  </a:cubicBezTo>
                  <a:lnTo>
                    <a:pt x="711235" y="804662"/>
                  </a:lnTo>
                  <a:cubicBezTo>
                    <a:pt x="701302" y="811490"/>
                    <a:pt x="691059" y="818009"/>
                    <a:pt x="680506" y="824216"/>
                  </a:cubicBezTo>
                  <a:lnTo>
                    <a:pt x="684231" y="889088"/>
                  </a:lnTo>
                  <a:cubicBezTo>
                    <a:pt x="685161" y="908642"/>
                    <a:pt x="673055" y="926024"/>
                    <a:pt x="654743" y="931922"/>
                  </a:cubicBezTo>
                  <a:lnTo>
                    <a:pt x="606944" y="946820"/>
                  </a:lnTo>
                  <a:cubicBezTo>
                    <a:pt x="588630" y="952718"/>
                    <a:pt x="568765" y="945268"/>
                    <a:pt x="558521" y="929128"/>
                  </a:cubicBezTo>
                  <a:lnTo>
                    <a:pt x="524069" y="873568"/>
                  </a:lnTo>
                  <a:cubicBezTo>
                    <a:pt x="512274" y="874499"/>
                    <a:pt x="499859" y="874810"/>
                    <a:pt x="487753" y="875120"/>
                  </a:cubicBezTo>
                  <a:lnTo>
                    <a:pt x="458266" y="933163"/>
                  </a:lnTo>
                  <a:cubicBezTo>
                    <a:pt x="451438" y="947131"/>
                    <a:pt x="436538" y="955822"/>
                    <a:pt x="420710" y="955822"/>
                  </a:cubicBezTo>
                  <a:close/>
                  <a:moveTo>
                    <a:pt x="391533" y="886605"/>
                  </a:moveTo>
                  <a:lnTo>
                    <a:pt x="410156" y="890640"/>
                  </a:lnTo>
                  <a:lnTo>
                    <a:pt x="450817" y="810559"/>
                  </a:lnTo>
                  <a:lnTo>
                    <a:pt x="470993" y="811801"/>
                  </a:lnTo>
                  <a:cubicBezTo>
                    <a:pt x="493340" y="813042"/>
                    <a:pt x="515068" y="812111"/>
                    <a:pt x="535864" y="809007"/>
                  </a:cubicBezTo>
                  <a:lnTo>
                    <a:pt x="556040" y="806214"/>
                  </a:lnTo>
                  <a:lnTo>
                    <a:pt x="603218" y="882570"/>
                  </a:lnTo>
                  <a:lnTo>
                    <a:pt x="621531" y="876983"/>
                  </a:lnTo>
                  <a:lnTo>
                    <a:pt x="616566" y="787280"/>
                  </a:lnTo>
                  <a:lnTo>
                    <a:pt x="634878" y="778279"/>
                  </a:lnTo>
                  <a:cubicBezTo>
                    <a:pt x="654433" y="768657"/>
                    <a:pt x="672747" y="756862"/>
                    <a:pt x="689507" y="743515"/>
                  </a:cubicBezTo>
                  <a:lnTo>
                    <a:pt x="705648" y="730789"/>
                  </a:lnTo>
                  <a:lnTo>
                    <a:pt x="785108" y="773623"/>
                  </a:lnTo>
                  <a:lnTo>
                    <a:pt x="797833" y="759655"/>
                  </a:lnTo>
                  <a:lnTo>
                    <a:pt x="748791" y="684230"/>
                  </a:lnTo>
                  <a:lnTo>
                    <a:pt x="759966" y="667159"/>
                  </a:lnTo>
                  <a:cubicBezTo>
                    <a:pt x="771761" y="649467"/>
                    <a:pt x="781692" y="629912"/>
                    <a:pt x="790073" y="609737"/>
                  </a:cubicBezTo>
                  <a:lnTo>
                    <a:pt x="797522" y="591113"/>
                  </a:lnTo>
                  <a:lnTo>
                    <a:pt x="887225" y="588320"/>
                  </a:lnTo>
                  <a:lnTo>
                    <a:pt x="891260" y="569697"/>
                  </a:lnTo>
                  <a:lnTo>
                    <a:pt x="811179" y="529035"/>
                  </a:lnTo>
                  <a:lnTo>
                    <a:pt x="812422" y="508860"/>
                  </a:lnTo>
                  <a:cubicBezTo>
                    <a:pt x="813663" y="486512"/>
                    <a:pt x="812731" y="464785"/>
                    <a:pt x="809628" y="443989"/>
                  </a:cubicBezTo>
                  <a:lnTo>
                    <a:pt x="806833" y="423813"/>
                  </a:lnTo>
                  <a:lnTo>
                    <a:pt x="883190" y="376634"/>
                  </a:lnTo>
                  <a:lnTo>
                    <a:pt x="877603" y="358321"/>
                  </a:lnTo>
                  <a:lnTo>
                    <a:pt x="787900" y="363287"/>
                  </a:lnTo>
                  <a:lnTo>
                    <a:pt x="778899" y="344974"/>
                  </a:lnTo>
                  <a:cubicBezTo>
                    <a:pt x="769277" y="325420"/>
                    <a:pt x="757482" y="307107"/>
                    <a:pt x="744136" y="290346"/>
                  </a:cubicBezTo>
                  <a:lnTo>
                    <a:pt x="731409" y="274205"/>
                  </a:lnTo>
                  <a:lnTo>
                    <a:pt x="773932" y="194746"/>
                  </a:lnTo>
                  <a:lnTo>
                    <a:pt x="759966" y="182019"/>
                  </a:lnTo>
                  <a:lnTo>
                    <a:pt x="684542" y="231061"/>
                  </a:lnTo>
                  <a:lnTo>
                    <a:pt x="667469" y="219887"/>
                  </a:lnTo>
                  <a:cubicBezTo>
                    <a:pt x="649776" y="208092"/>
                    <a:pt x="630223" y="198160"/>
                    <a:pt x="610047" y="189779"/>
                  </a:cubicBezTo>
                  <a:lnTo>
                    <a:pt x="591425" y="182330"/>
                  </a:lnTo>
                  <a:lnTo>
                    <a:pt x="588630" y="92627"/>
                  </a:lnTo>
                  <a:lnTo>
                    <a:pt x="570008" y="88592"/>
                  </a:lnTo>
                  <a:lnTo>
                    <a:pt x="529347" y="168673"/>
                  </a:lnTo>
                  <a:lnTo>
                    <a:pt x="509170" y="167431"/>
                  </a:lnTo>
                  <a:cubicBezTo>
                    <a:pt x="486821" y="166190"/>
                    <a:pt x="465096" y="167121"/>
                    <a:pt x="444298" y="169914"/>
                  </a:cubicBezTo>
                  <a:lnTo>
                    <a:pt x="424124" y="172708"/>
                  </a:lnTo>
                  <a:lnTo>
                    <a:pt x="376944" y="96352"/>
                  </a:lnTo>
                  <a:lnTo>
                    <a:pt x="358632" y="101939"/>
                  </a:lnTo>
                  <a:lnTo>
                    <a:pt x="363598" y="191642"/>
                  </a:lnTo>
                  <a:lnTo>
                    <a:pt x="345284" y="200643"/>
                  </a:lnTo>
                  <a:cubicBezTo>
                    <a:pt x="325729" y="210265"/>
                    <a:pt x="307417" y="222060"/>
                    <a:pt x="290657" y="235407"/>
                  </a:cubicBezTo>
                  <a:lnTo>
                    <a:pt x="274516" y="248133"/>
                  </a:lnTo>
                  <a:lnTo>
                    <a:pt x="195056" y="205609"/>
                  </a:lnTo>
                  <a:lnTo>
                    <a:pt x="182329" y="219577"/>
                  </a:lnTo>
                  <a:lnTo>
                    <a:pt x="231371" y="294691"/>
                  </a:lnTo>
                  <a:lnTo>
                    <a:pt x="220197" y="311762"/>
                  </a:lnTo>
                  <a:cubicBezTo>
                    <a:pt x="208403" y="329765"/>
                    <a:pt x="198470" y="349009"/>
                    <a:pt x="190089" y="369495"/>
                  </a:cubicBezTo>
                  <a:lnTo>
                    <a:pt x="182640" y="388429"/>
                  </a:lnTo>
                  <a:lnTo>
                    <a:pt x="92936" y="390912"/>
                  </a:lnTo>
                  <a:lnTo>
                    <a:pt x="88903" y="409535"/>
                  </a:lnTo>
                  <a:lnTo>
                    <a:pt x="168982" y="450196"/>
                  </a:lnTo>
                  <a:lnTo>
                    <a:pt x="167742" y="470372"/>
                  </a:lnTo>
                  <a:cubicBezTo>
                    <a:pt x="166501" y="492720"/>
                    <a:pt x="167431" y="514447"/>
                    <a:pt x="170534" y="535243"/>
                  </a:cubicBezTo>
                  <a:lnTo>
                    <a:pt x="173328" y="555419"/>
                  </a:lnTo>
                  <a:lnTo>
                    <a:pt x="96972" y="602598"/>
                  </a:lnTo>
                  <a:lnTo>
                    <a:pt x="102560" y="620911"/>
                  </a:lnTo>
                  <a:lnTo>
                    <a:pt x="192572" y="615945"/>
                  </a:lnTo>
                  <a:lnTo>
                    <a:pt x="201573" y="634258"/>
                  </a:lnTo>
                  <a:cubicBezTo>
                    <a:pt x="210886" y="653191"/>
                    <a:pt x="222681" y="671505"/>
                    <a:pt x="236338" y="688576"/>
                  </a:cubicBezTo>
                  <a:lnTo>
                    <a:pt x="249064" y="704716"/>
                  </a:lnTo>
                  <a:lnTo>
                    <a:pt x="206540" y="784176"/>
                  </a:lnTo>
                  <a:lnTo>
                    <a:pt x="220508" y="796902"/>
                  </a:lnTo>
                  <a:lnTo>
                    <a:pt x="295933" y="747860"/>
                  </a:lnTo>
                  <a:lnTo>
                    <a:pt x="313004" y="759034"/>
                  </a:lnTo>
                  <a:cubicBezTo>
                    <a:pt x="331007" y="770829"/>
                    <a:pt x="350251" y="780762"/>
                    <a:pt x="370736" y="788832"/>
                  </a:cubicBezTo>
                  <a:lnTo>
                    <a:pt x="389671" y="796281"/>
                  </a:lnTo>
                  <a:lnTo>
                    <a:pt x="391533" y="886605"/>
                  </a:lnTo>
                  <a:close/>
                  <a:moveTo>
                    <a:pt x="489616" y="722098"/>
                  </a:moveTo>
                  <a:cubicBezTo>
                    <a:pt x="361425" y="722098"/>
                    <a:pt x="256823" y="617807"/>
                    <a:pt x="256823" y="489306"/>
                  </a:cubicBezTo>
                  <a:cubicBezTo>
                    <a:pt x="256823" y="361115"/>
                    <a:pt x="361114" y="256513"/>
                    <a:pt x="489616" y="256513"/>
                  </a:cubicBezTo>
                  <a:cubicBezTo>
                    <a:pt x="618118" y="256513"/>
                    <a:pt x="722408" y="360804"/>
                    <a:pt x="722408" y="489306"/>
                  </a:cubicBezTo>
                  <a:cubicBezTo>
                    <a:pt x="722408" y="617807"/>
                    <a:pt x="618118" y="722098"/>
                    <a:pt x="489616" y="722098"/>
                  </a:cubicBezTo>
                  <a:close/>
                  <a:moveTo>
                    <a:pt x="489616" y="318902"/>
                  </a:moveTo>
                  <a:cubicBezTo>
                    <a:pt x="395567" y="318902"/>
                    <a:pt x="318901" y="395568"/>
                    <a:pt x="318901" y="489616"/>
                  </a:cubicBezTo>
                  <a:cubicBezTo>
                    <a:pt x="318901" y="583664"/>
                    <a:pt x="395567" y="660331"/>
                    <a:pt x="489616" y="660331"/>
                  </a:cubicBezTo>
                  <a:cubicBezTo>
                    <a:pt x="583665" y="660331"/>
                    <a:pt x="660330" y="583975"/>
                    <a:pt x="660330" y="489616"/>
                  </a:cubicBezTo>
                  <a:cubicBezTo>
                    <a:pt x="660330" y="395568"/>
                    <a:pt x="583665" y="318902"/>
                    <a:pt x="489616" y="318902"/>
                  </a:cubicBezTo>
                  <a:close/>
                </a:path>
              </a:pathLst>
            </a:custGeom>
            <a:grpFill/>
            <a:ln w="9525" cap="flat">
              <a:noFill/>
              <a:prstDash val="solid"/>
              <a:miter/>
            </a:ln>
          </p:spPr>
          <p:txBody>
            <a:bodyPr rtlCol="0" anchor="ctr"/>
            <a:lstStyle/>
            <a:p>
              <a:endParaRPr lang="en-US" sz="1200"/>
            </a:p>
          </p:txBody>
        </p:sp>
        <p:sp>
          <p:nvSpPr>
            <p:cNvPr id="18" name="Freeform: Shape 14">
              <a:extLst>
                <a:ext uri="{FF2B5EF4-FFF2-40B4-BE49-F238E27FC236}">
                  <a16:creationId xmlns:a16="http://schemas.microsoft.com/office/drawing/2014/main" id="{AB004288-CAB4-8512-6F24-923852BD37F8}"/>
                </a:ext>
              </a:extLst>
            </p:cNvPr>
            <p:cNvSpPr/>
            <p:nvPr/>
          </p:nvSpPr>
          <p:spPr>
            <a:xfrm>
              <a:off x="9037815" y="3054928"/>
              <a:ext cx="532741" cy="528068"/>
            </a:xfrm>
            <a:custGeom>
              <a:avLst/>
              <a:gdLst>
                <a:gd name="connsiteX0" fmla="*/ 1249630 w 1303637"/>
                <a:gd name="connsiteY0" fmla="*/ 600294 h 1303637"/>
                <a:gd name="connsiteX1" fmla="*/ 1136028 w 1303637"/>
                <a:gd name="connsiteY1" fmla="*/ 572359 h 1303637"/>
                <a:gd name="connsiteX2" fmla="*/ 1109955 w 1303637"/>
                <a:gd name="connsiteY2" fmla="*/ 477380 h 1303637"/>
                <a:gd name="connsiteX3" fmla="*/ 1193139 w 1303637"/>
                <a:gd name="connsiteY3" fmla="*/ 395126 h 1303637"/>
                <a:gd name="connsiteX4" fmla="*/ 1195623 w 1303637"/>
                <a:gd name="connsiteY4" fmla="*/ 375882 h 1303637"/>
                <a:gd name="connsiteX5" fmla="*/ 1160859 w 1303637"/>
                <a:gd name="connsiteY5" fmla="*/ 316908 h 1303637"/>
                <a:gd name="connsiteX6" fmla="*/ 1143167 w 1303637"/>
                <a:gd name="connsiteY6" fmla="*/ 309769 h 1303637"/>
                <a:gd name="connsiteX7" fmla="*/ 1030495 w 1303637"/>
                <a:gd name="connsiteY7" fmla="*/ 342670 h 1303637"/>
                <a:gd name="connsiteX8" fmla="*/ 960657 w 1303637"/>
                <a:gd name="connsiteY8" fmla="*/ 273764 h 1303637"/>
                <a:gd name="connsiteX9" fmla="*/ 991386 w 1303637"/>
                <a:gd name="connsiteY9" fmla="*/ 160782 h 1303637"/>
                <a:gd name="connsiteX10" fmla="*/ 983937 w 1303637"/>
                <a:gd name="connsiteY10" fmla="*/ 143090 h 1303637"/>
                <a:gd name="connsiteX11" fmla="*/ 924342 w 1303637"/>
                <a:gd name="connsiteY11" fmla="*/ 109257 h 1303637"/>
                <a:gd name="connsiteX12" fmla="*/ 905409 w 1303637"/>
                <a:gd name="connsiteY12" fmla="*/ 112051 h 1303637"/>
                <a:gd name="connsiteX13" fmla="*/ 824396 w 1303637"/>
                <a:gd name="connsiteY13" fmla="*/ 196477 h 1303637"/>
                <a:gd name="connsiteX14" fmla="*/ 729108 w 1303637"/>
                <a:gd name="connsiteY14" fmla="*/ 171646 h 1303637"/>
                <a:gd name="connsiteX15" fmla="*/ 699620 w 1303637"/>
                <a:gd name="connsiteY15" fmla="*/ 58353 h 1303637"/>
                <a:gd name="connsiteX16" fmla="*/ 684101 w 1303637"/>
                <a:gd name="connsiteY16" fmla="*/ 46558 h 1303637"/>
                <a:gd name="connsiteX17" fmla="*/ 615504 w 1303637"/>
                <a:gd name="connsiteY17" fmla="*/ 47179 h 1303637"/>
                <a:gd name="connsiteX18" fmla="*/ 600295 w 1303637"/>
                <a:gd name="connsiteY18" fmla="*/ 59285 h 1303637"/>
                <a:gd name="connsiteX19" fmla="*/ 572359 w 1303637"/>
                <a:gd name="connsiteY19" fmla="*/ 172887 h 1303637"/>
                <a:gd name="connsiteX20" fmla="*/ 477380 w 1303637"/>
                <a:gd name="connsiteY20" fmla="*/ 198960 h 1303637"/>
                <a:gd name="connsiteX21" fmla="*/ 395128 w 1303637"/>
                <a:gd name="connsiteY21" fmla="*/ 115776 h 1303637"/>
                <a:gd name="connsiteX22" fmla="*/ 375884 w 1303637"/>
                <a:gd name="connsiteY22" fmla="*/ 113292 h 1303637"/>
                <a:gd name="connsiteX23" fmla="*/ 316909 w 1303637"/>
                <a:gd name="connsiteY23" fmla="*/ 148056 h 1303637"/>
                <a:gd name="connsiteX24" fmla="*/ 309770 w 1303637"/>
                <a:gd name="connsiteY24" fmla="*/ 165748 h 1303637"/>
                <a:gd name="connsiteX25" fmla="*/ 342672 w 1303637"/>
                <a:gd name="connsiteY25" fmla="*/ 278420 h 1303637"/>
                <a:gd name="connsiteX26" fmla="*/ 273453 w 1303637"/>
                <a:gd name="connsiteY26" fmla="*/ 348258 h 1303637"/>
                <a:gd name="connsiteX27" fmla="*/ 160473 w 1303637"/>
                <a:gd name="connsiteY27" fmla="*/ 317219 h 1303637"/>
                <a:gd name="connsiteX28" fmla="*/ 142781 w 1303637"/>
                <a:gd name="connsiteY28" fmla="*/ 324668 h 1303637"/>
                <a:gd name="connsiteX29" fmla="*/ 108947 w 1303637"/>
                <a:gd name="connsiteY29" fmla="*/ 384263 h 1303637"/>
                <a:gd name="connsiteX30" fmla="*/ 111742 w 1303637"/>
                <a:gd name="connsiteY30" fmla="*/ 403197 h 1303637"/>
                <a:gd name="connsiteX31" fmla="*/ 196167 w 1303637"/>
                <a:gd name="connsiteY31" fmla="*/ 484209 h 1303637"/>
                <a:gd name="connsiteX32" fmla="*/ 171336 w 1303637"/>
                <a:gd name="connsiteY32" fmla="*/ 579498 h 1303637"/>
                <a:gd name="connsiteX33" fmla="*/ 58353 w 1303637"/>
                <a:gd name="connsiteY33" fmla="*/ 608985 h 1303637"/>
                <a:gd name="connsiteX34" fmla="*/ 46558 w 1303637"/>
                <a:gd name="connsiteY34" fmla="*/ 624504 h 1303637"/>
                <a:gd name="connsiteX35" fmla="*/ 47180 w 1303637"/>
                <a:gd name="connsiteY35" fmla="*/ 693101 h 1303637"/>
                <a:gd name="connsiteX36" fmla="*/ 59286 w 1303637"/>
                <a:gd name="connsiteY36" fmla="*/ 708310 h 1303637"/>
                <a:gd name="connsiteX37" fmla="*/ 172887 w 1303637"/>
                <a:gd name="connsiteY37" fmla="*/ 736245 h 1303637"/>
                <a:gd name="connsiteX38" fmla="*/ 199272 w 1303637"/>
                <a:gd name="connsiteY38" fmla="*/ 831224 h 1303637"/>
                <a:gd name="connsiteX39" fmla="*/ 116087 w 1303637"/>
                <a:gd name="connsiteY39" fmla="*/ 913478 h 1303637"/>
                <a:gd name="connsiteX40" fmla="*/ 113604 w 1303637"/>
                <a:gd name="connsiteY40" fmla="*/ 932722 h 1303637"/>
                <a:gd name="connsiteX41" fmla="*/ 148367 w 1303637"/>
                <a:gd name="connsiteY41" fmla="*/ 991696 h 1303637"/>
                <a:gd name="connsiteX42" fmla="*/ 166060 w 1303637"/>
                <a:gd name="connsiteY42" fmla="*/ 998835 h 1303637"/>
                <a:gd name="connsiteX43" fmla="*/ 278421 w 1303637"/>
                <a:gd name="connsiteY43" fmla="*/ 965933 h 1303637"/>
                <a:gd name="connsiteX44" fmla="*/ 348569 w 1303637"/>
                <a:gd name="connsiteY44" fmla="*/ 1034840 h 1303637"/>
                <a:gd name="connsiteX45" fmla="*/ 317530 w 1303637"/>
                <a:gd name="connsiteY45" fmla="*/ 1147822 h 1303637"/>
                <a:gd name="connsiteX46" fmla="*/ 324979 w 1303637"/>
                <a:gd name="connsiteY46" fmla="*/ 1165514 h 1303637"/>
                <a:gd name="connsiteX47" fmla="*/ 384574 w 1303637"/>
                <a:gd name="connsiteY47" fmla="*/ 1199347 h 1303637"/>
                <a:gd name="connsiteX48" fmla="*/ 403507 w 1303637"/>
                <a:gd name="connsiteY48" fmla="*/ 1196553 h 1303637"/>
                <a:gd name="connsiteX49" fmla="*/ 484520 w 1303637"/>
                <a:gd name="connsiteY49" fmla="*/ 1112127 h 1303637"/>
                <a:gd name="connsiteX50" fmla="*/ 579808 w 1303637"/>
                <a:gd name="connsiteY50" fmla="*/ 1136959 h 1303637"/>
                <a:gd name="connsiteX51" fmla="*/ 609296 w 1303637"/>
                <a:gd name="connsiteY51" fmla="*/ 1250251 h 1303637"/>
                <a:gd name="connsiteX52" fmla="*/ 624815 w 1303637"/>
                <a:gd name="connsiteY52" fmla="*/ 1262046 h 1303637"/>
                <a:gd name="connsiteX53" fmla="*/ 693412 w 1303637"/>
                <a:gd name="connsiteY53" fmla="*/ 1261425 h 1303637"/>
                <a:gd name="connsiteX54" fmla="*/ 708621 w 1303637"/>
                <a:gd name="connsiteY54" fmla="*/ 1249320 h 1303637"/>
                <a:gd name="connsiteX55" fmla="*/ 736557 w 1303637"/>
                <a:gd name="connsiteY55" fmla="*/ 1135717 h 1303637"/>
                <a:gd name="connsiteX56" fmla="*/ 831536 w 1303637"/>
                <a:gd name="connsiteY56" fmla="*/ 1109644 h 1303637"/>
                <a:gd name="connsiteX57" fmla="*/ 913788 w 1303637"/>
                <a:gd name="connsiteY57" fmla="*/ 1192829 h 1303637"/>
                <a:gd name="connsiteX58" fmla="*/ 933032 w 1303637"/>
                <a:gd name="connsiteY58" fmla="*/ 1195312 h 1303637"/>
                <a:gd name="connsiteX59" fmla="*/ 992007 w 1303637"/>
                <a:gd name="connsiteY59" fmla="*/ 1160548 h 1303637"/>
                <a:gd name="connsiteX60" fmla="*/ 999145 w 1303637"/>
                <a:gd name="connsiteY60" fmla="*/ 1142856 h 1303637"/>
                <a:gd name="connsiteX61" fmla="*/ 966555 w 1303637"/>
                <a:gd name="connsiteY61" fmla="*/ 1030184 h 1303637"/>
                <a:gd name="connsiteX62" fmla="*/ 1035462 w 1303637"/>
                <a:gd name="connsiteY62" fmla="*/ 960347 h 1303637"/>
                <a:gd name="connsiteX63" fmla="*/ 1148443 w 1303637"/>
                <a:gd name="connsiteY63" fmla="*/ 991386 h 1303637"/>
                <a:gd name="connsiteX64" fmla="*/ 1166135 w 1303637"/>
                <a:gd name="connsiteY64" fmla="*/ 983936 h 1303637"/>
                <a:gd name="connsiteX65" fmla="*/ 1199969 w 1303637"/>
                <a:gd name="connsiteY65" fmla="*/ 924341 h 1303637"/>
                <a:gd name="connsiteX66" fmla="*/ 1197174 w 1303637"/>
                <a:gd name="connsiteY66" fmla="*/ 905407 h 1303637"/>
                <a:gd name="connsiteX67" fmla="*/ 1112749 w 1303637"/>
                <a:gd name="connsiteY67" fmla="*/ 824396 h 1303637"/>
                <a:gd name="connsiteX68" fmla="*/ 1137580 w 1303637"/>
                <a:gd name="connsiteY68" fmla="*/ 729106 h 1303637"/>
                <a:gd name="connsiteX69" fmla="*/ 1250873 w 1303637"/>
                <a:gd name="connsiteY69" fmla="*/ 699619 h 1303637"/>
                <a:gd name="connsiteX70" fmla="*/ 1262357 w 1303637"/>
                <a:gd name="connsiteY70" fmla="*/ 684099 h 1303637"/>
                <a:gd name="connsiteX71" fmla="*/ 1261736 w 1303637"/>
                <a:gd name="connsiteY71" fmla="*/ 615503 h 1303637"/>
                <a:gd name="connsiteX72" fmla="*/ 1249630 w 1303637"/>
                <a:gd name="connsiteY72" fmla="*/ 600294 h 1303637"/>
                <a:gd name="connsiteX73" fmla="*/ 656476 w 1303637"/>
                <a:gd name="connsiteY73" fmla="*/ 944517 h 1303637"/>
                <a:gd name="connsiteX74" fmla="*/ 364089 w 1303637"/>
                <a:gd name="connsiteY74" fmla="*/ 656475 h 1303637"/>
                <a:gd name="connsiteX75" fmla="*/ 652130 w 1303637"/>
                <a:gd name="connsiteY75" fmla="*/ 363777 h 1303637"/>
                <a:gd name="connsiteX76" fmla="*/ 944827 w 1303637"/>
                <a:gd name="connsiteY76" fmla="*/ 652129 h 1303637"/>
                <a:gd name="connsiteX77" fmla="*/ 656476 w 1303637"/>
                <a:gd name="connsiteY77" fmla="*/ 944517 h 130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303637" h="1303637">
                  <a:moveTo>
                    <a:pt x="1249630" y="600294"/>
                  </a:moveTo>
                  <a:lnTo>
                    <a:pt x="1136028" y="572359"/>
                  </a:lnTo>
                  <a:cubicBezTo>
                    <a:pt x="1130442" y="539458"/>
                    <a:pt x="1121750" y="507798"/>
                    <a:pt x="1109955" y="477380"/>
                  </a:cubicBezTo>
                  <a:lnTo>
                    <a:pt x="1193139" y="395126"/>
                  </a:lnTo>
                  <a:cubicBezTo>
                    <a:pt x="1198417" y="390160"/>
                    <a:pt x="1199347" y="382401"/>
                    <a:pt x="1195623" y="375882"/>
                  </a:cubicBezTo>
                  <a:lnTo>
                    <a:pt x="1160859" y="316908"/>
                  </a:lnTo>
                  <a:cubicBezTo>
                    <a:pt x="1157135" y="310700"/>
                    <a:pt x="1149686" y="307907"/>
                    <a:pt x="1143167" y="309769"/>
                  </a:cubicBezTo>
                  <a:lnTo>
                    <a:pt x="1030495" y="342670"/>
                  </a:lnTo>
                  <a:cubicBezTo>
                    <a:pt x="1009699" y="317529"/>
                    <a:pt x="986109" y="294250"/>
                    <a:pt x="960657" y="273764"/>
                  </a:cubicBezTo>
                  <a:lnTo>
                    <a:pt x="991386" y="160782"/>
                  </a:lnTo>
                  <a:cubicBezTo>
                    <a:pt x="993248" y="153954"/>
                    <a:pt x="990455" y="146504"/>
                    <a:pt x="983937" y="143090"/>
                  </a:cubicBezTo>
                  <a:lnTo>
                    <a:pt x="924342" y="109257"/>
                  </a:lnTo>
                  <a:cubicBezTo>
                    <a:pt x="918134" y="105843"/>
                    <a:pt x="910064" y="106774"/>
                    <a:pt x="905409" y="112051"/>
                  </a:cubicBezTo>
                  <a:lnTo>
                    <a:pt x="824396" y="196477"/>
                  </a:lnTo>
                  <a:cubicBezTo>
                    <a:pt x="793978" y="185303"/>
                    <a:pt x="762009" y="176922"/>
                    <a:pt x="729108" y="171646"/>
                  </a:cubicBezTo>
                  <a:lnTo>
                    <a:pt x="699620" y="58353"/>
                  </a:lnTo>
                  <a:cubicBezTo>
                    <a:pt x="697758" y="51525"/>
                    <a:pt x="691550" y="46558"/>
                    <a:pt x="684101" y="46558"/>
                  </a:cubicBezTo>
                  <a:lnTo>
                    <a:pt x="615504" y="47179"/>
                  </a:lnTo>
                  <a:cubicBezTo>
                    <a:pt x="608055" y="47179"/>
                    <a:pt x="602157" y="52146"/>
                    <a:pt x="600295" y="59285"/>
                  </a:cubicBezTo>
                  <a:lnTo>
                    <a:pt x="572359" y="172887"/>
                  </a:lnTo>
                  <a:cubicBezTo>
                    <a:pt x="539458" y="178474"/>
                    <a:pt x="507799" y="187165"/>
                    <a:pt x="477380" y="198960"/>
                  </a:cubicBezTo>
                  <a:lnTo>
                    <a:pt x="395128" y="115776"/>
                  </a:lnTo>
                  <a:cubicBezTo>
                    <a:pt x="390160" y="110499"/>
                    <a:pt x="382401" y="109568"/>
                    <a:pt x="375884" y="113292"/>
                  </a:cubicBezTo>
                  <a:lnTo>
                    <a:pt x="316909" y="148056"/>
                  </a:lnTo>
                  <a:cubicBezTo>
                    <a:pt x="310701" y="151781"/>
                    <a:pt x="307908" y="159230"/>
                    <a:pt x="309770" y="165748"/>
                  </a:cubicBezTo>
                  <a:lnTo>
                    <a:pt x="342672" y="278420"/>
                  </a:lnTo>
                  <a:cubicBezTo>
                    <a:pt x="317220" y="299216"/>
                    <a:pt x="294251" y="322805"/>
                    <a:pt x="273453" y="348258"/>
                  </a:cubicBezTo>
                  <a:lnTo>
                    <a:pt x="160473" y="317219"/>
                  </a:lnTo>
                  <a:cubicBezTo>
                    <a:pt x="153643" y="315356"/>
                    <a:pt x="146194" y="318460"/>
                    <a:pt x="142781" y="324668"/>
                  </a:cubicBezTo>
                  <a:lnTo>
                    <a:pt x="108947" y="384263"/>
                  </a:lnTo>
                  <a:cubicBezTo>
                    <a:pt x="105533" y="390471"/>
                    <a:pt x="106464" y="398541"/>
                    <a:pt x="111742" y="403197"/>
                  </a:cubicBezTo>
                  <a:lnTo>
                    <a:pt x="196167" y="484209"/>
                  </a:lnTo>
                  <a:cubicBezTo>
                    <a:pt x="184993" y="514627"/>
                    <a:pt x="176301" y="546287"/>
                    <a:pt x="171336" y="579498"/>
                  </a:cubicBezTo>
                  <a:lnTo>
                    <a:pt x="58353" y="608985"/>
                  </a:lnTo>
                  <a:cubicBezTo>
                    <a:pt x="51526" y="610848"/>
                    <a:pt x="46558" y="617055"/>
                    <a:pt x="46558" y="624504"/>
                  </a:cubicBezTo>
                  <a:lnTo>
                    <a:pt x="47180" y="693101"/>
                  </a:lnTo>
                  <a:cubicBezTo>
                    <a:pt x="47180" y="700240"/>
                    <a:pt x="52145" y="706447"/>
                    <a:pt x="59286" y="708310"/>
                  </a:cubicBezTo>
                  <a:lnTo>
                    <a:pt x="172887" y="736245"/>
                  </a:lnTo>
                  <a:cubicBezTo>
                    <a:pt x="178474" y="769146"/>
                    <a:pt x="187477" y="800806"/>
                    <a:pt x="199272" y="831224"/>
                  </a:cubicBezTo>
                  <a:lnTo>
                    <a:pt x="116087" y="913478"/>
                  </a:lnTo>
                  <a:cubicBezTo>
                    <a:pt x="110809" y="918444"/>
                    <a:pt x="109879" y="926204"/>
                    <a:pt x="113604" y="932722"/>
                  </a:cubicBezTo>
                  <a:lnTo>
                    <a:pt x="148367" y="991696"/>
                  </a:lnTo>
                  <a:cubicBezTo>
                    <a:pt x="152092" y="997904"/>
                    <a:pt x="159541" y="1000697"/>
                    <a:pt x="166060" y="998835"/>
                  </a:cubicBezTo>
                  <a:lnTo>
                    <a:pt x="278421" y="965933"/>
                  </a:lnTo>
                  <a:cubicBezTo>
                    <a:pt x="299527" y="991075"/>
                    <a:pt x="322806" y="1014355"/>
                    <a:pt x="348569" y="1034840"/>
                  </a:cubicBezTo>
                  <a:lnTo>
                    <a:pt x="317530" y="1147822"/>
                  </a:lnTo>
                  <a:cubicBezTo>
                    <a:pt x="315668" y="1154651"/>
                    <a:pt x="318771" y="1162100"/>
                    <a:pt x="324979" y="1165514"/>
                  </a:cubicBezTo>
                  <a:lnTo>
                    <a:pt x="384574" y="1199347"/>
                  </a:lnTo>
                  <a:cubicBezTo>
                    <a:pt x="390782" y="1202761"/>
                    <a:pt x="398852" y="1201830"/>
                    <a:pt x="403507" y="1196553"/>
                  </a:cubicBezTo>
                  <a:lnTo>
                    <a:pt x="484520" y="1112127"/>
                  </a:lnTo>
                  <a:cubicBezTo>
                    <a:pt x="514938" y="1123301"/>
                    <a:pt x="546598" y="1131682"/>
                    <a:pt x="579808" y="1136959"/>
                  </a:cubicBezTo>
                  <a:lnTo>
                    <a:pt x="609296" y="1250251"/>
                  </a:lnTo>
                  <a:cubicBezTo>
                    <a:pt x="611158" y="1257079"/>
                    <a:pt x="617366" y="1262046"/>
                    <a:pt x="624815" y="1262046"/>
                  </a:cubicBezTo>
                  <a:lnTo>
                    <a:pt x="693412" y="1261425"/>
                  </a:lnTo>
                  <a:cubicBezTo>
                    <a:pt x="700550" y="1261425"/>
                    <a:pt x="706759" y="1256458"/>
                    <a:pt x="708621" y="1249320"/>
                  </a:cubicBezTo>
                  <a:lnTo>
                    <a:pt x="736557" y="1135717"/>
                  </a:lnTo>
                  <a:cubicBezTo>
                    <a:pt x="769458" y="1130130"/>
                    <a:pt x="801116" y="1121439"/>
                    <a:pt x="831536" y="1109644"/>
                  </a:cubicBezTo>
                  <a:lnTo>
                    <a:pt x="913788" y="1192829"/>
                  </a:lnTo>
                  <a:cubicBezTo>
                    <a:pt x="918755" y="1198106"/>
                    <a:pt x="926515" y="1199037"/>
                    <a:pt x="933032" y="1195312"/>
                  </a:cubicBezTo>
                  <a:lnTo>
                    <a:pt x="992007" y="1160548"/>
                  </a:lnTo>
                  <a:cubicBezTo>
                    <a:pt x="998215" y="1156824"/>
                    <a:pt x="1001008" y="1149374"/>
                    <a:pt x="999145" y="1142856"/>
                  </a:cubicBezTo>
                  <a:lnTo>
                    <a:pt x="966555" y="1030184"/>
                  </a:lnTo>
                  <a:cubicBezTo>
                    <a:pt x="991696" y="1009388"/>
                    <a:pt x="1014976" y="985798"/>
                    <a:pt x="1035462" y="960347"/>
                  </a:cubicBezTo>
                  <a:lnTo>
                    <a:pt x="1148443" y="991386"/>
                  </a:lnTo>
                  <a:cubicBezTo>
                    <a:pt x="1155272" y="993248"/>
                    <a:pt x="1162721" y="990144"/>
                    <a:pt x="1166135" y="983936"/>
                  </a:cubicBezTo>
                  <a:lnTo>
                    <a:pt x="1199969" y="924341"/>
                  </a:lnTo>
                  <a:cubicBezTo>
                    <a:pt x="1203382" y="918134"/>
                    <a:pt x="1202452" y="910064"/>
                    <a:pt x="1197174" y="905407"/>
                  </a:cubicBezTo>
                  <a:lnTo>
                    <a:pt x="1112749" y="824396"/>
                  </a:lnTo>
                  <a:cubicBezTo>
                    <a:pt x="1123923" y="793978"/>
                    <a:pt x="1132304" y="762318"/>
                    <a:pt x="1137580" y="729106"/>
                  </a:cubicBezTo>
                  <a:lnTo>
                    <a:pt x="1250873" y="699619"/>
                  </a:lnTo>
                  <a:cubicBezTo>
                    <a:pt x="1257701" y="697757"/>
                    <a:pt x="1262357" y="691549"/>
                    <a:pt x="1262357" y="684099"/>
                  </a:cubicBezTo>
                  <a:lnTo>
                    <a:pt x="1261736" y="615503"/>
                  </a:lnTo>
                  <a:cubicBezTo>
                    <a:pt x="1261425" y="608365"/>
                    <a:pt x="1256771" y="602156"/>
                    <a:pt x="1249630" y="600294"/>
                  </a:cubicBezTo>
                  <a:close/>
                  <a:moveTo>
                    <a:pt x="656476" y="944517"/>
                  </a:moveTo>
                  <a:cubicBezTo>
                    <a:pt x="496315" y="945758"/>
                    <a:pt x="365330" y="816636"/>
                    <a:pt x="364089" y="656475"/>
                  </a:cubicBezTo>
                  <a:cubicBezTo>
                    <a:pt x="362846" y="496003"/>
                    <a:pt x="491969" y="365018"/>
                    <a:pt x="652130" y="363777"/>
                  </a:cubicBezTo>
                  <a:cubicBezTo>
                    <a:pt x="812601" y="362536"/>
                    <a:pt x="943586" y="491658"/>
                    <a:pt x="944827" y="652129"/>
                  </a:cubicBezTo>
                  <a:cubicBezTo>
                    <a:pt x="945759" y="812601"/>
                    <a:pt x="816947" y="943585"/>
                    <a:pt x="656476" y="944517"/>
                  </a:cubicBezTo>
                  <a:close/>
                </a:path>
              </a:pathLst>
            </a:custGeom>
            <a:grpFill/>
            <a:ln w="19050" cap="flat">
              <a:solidFill>
                <a:srgbClr val="4D4D4D"/>
              </a:solidFill>
              <a:prstDash val="solid"/>
              <a:miter/>
            </a:ln>
          </p:spPr>
          <p:txBody>
            <a:bodyPr rtlCol="0" anchor="ctr"/>
            <a:lstStyle/>
            <a:p>
              <a:endParaRPr lang="en-US" sz="1200"/>
            </a:p>
          </p:txBody>
        </p:sp>
      </p:grpSp>
      <p:grpSp>
        <p:nvGrpSpPr>
          <p:cNvPr id="39" name="Group 38">
            <a:extLst>
              <a:ext uri="{FF2B5EF4-FFF2-40B4-BE49-F238E27FC236}">
                <a16:creationId xmlns:a16="http://schemas.microsoft.com/office/drawing/2014/main" id="{112F2774-4FC4-83FC-F8F7-3D451D9D3B89}"/>
              </a:ext>
            </a:extLst>
          </p:cNvPr>
          <p:cNvGrpSpPr/>
          <p:nvPr/>
        </p:nvGrpSpPr>
        <p:grpSpPr>
          <a:xfrm>
            <a:off x="2688693" y="2827985"/>
            <a:ext cx="735689" cy="741808"/>
            <a:chOff x="2688693" y="2827985"/>
            <a:chExt cx="735689" cy="741808"/>
          </a:xfrm>
          <a:solidFill>
            <a:schemeClr val="bg1"/>
          </a:solidFill>
        </p:grpSpPr>
        <p:sp>
          <p:nvSpPr>
            <p:cNvPr id="19" name="Freeform: Shape 15">
              <a:extLst>
                <a:ext uri="{FF2B5EF4-FFF2-40B4-BE49-F238E27FC236}">
                  <a16:creationId xmlns:a16="http://schemas.microsoft.com/office/drawing/2014/main" id="{3F2B9B59-1FB0-955D-18F2-5E8A42143EBF}"/>
                </a:ext>
              </a:extLst>
            </p:cNvPr>
            <p:cNvSpPr/>
            <p:nvPr/>
          </p:nvSpPr>
          <p:spPr>
            <a:xfrm>
              <a:off x="2688693" y="2827985"/>
              <a:ext cx="735689" cy="741808"/>
            </a:xfrm>
            <a:custGeom>
              <a:avLst/>
              <a:gdLst>
                <a:gd name="connsiteX0" fmla="*/ 1754324 w 1800261"/>
                <a:gd name="connsiteY0" fmla="*/ 168852 h 1831300"/>
                <a:gd name="connsiteX1" fmla="*/ 1667725 w 1800261"/>
                <a:gd name="connsiteY1" fmla="*/ 168852 h 1831300"/>
                <a:gd name="connsiteX2" fmla="*/ 946689 w 1800261"/>
                <a:gd name="connsiteY2" fmla="*/ 168852 h 1831300"/>
                <a:gd name="connsiteX3" fmla="*/ 946689 w 1800261"/>
                <a:gd name="connsiteY3" fmla="*/ 62078 h 1831300"/>
                <a:gd name="connsiteX4" fmla="*/ 907891 w 1800261"/>
                <a:gd name="connsiteY4" fmla="*/ 23279 h 1831300"/>
                <a:gd name="connsiteX5" fmla="*/ 869092 w 1800261"/>
                <a:gd name="connsiteY5" fmla="*/ 62078 h 1831300"/>
                <a:gd name="connsiteX6" fmla="*/ 869092 w 1800261"/>
                <a:gd name="connsiteY6" fmla="*/ 168852 h 1831300"/>
                <a:gd name="connsiteX7" fmla="*/ 139675 w 1800261"/>
                <a:gd name="connsiteY7" fmla="*/ 168852 h 1831300"/>
                <a:gd name="connsiteX8" fmla="*/ 62078 w 1800261"/>
                <a:gd name="connsiteY8" fmla="*/ 168852 h 1831300"/>
                <a:gd name="connsiteX9" fmla="*/ 23279 w 1800261"/>
                <a:gd name="connsiteY9" fmla="*/ 207651 h 1831300"/>
                <a:gd name="connsiteX10" fmla="*/ 62078 w 1800261"/>
                <a:gd name="connsiteY10" fmla="*/ 246450 h 1831300"/>
                <a:gd name="connsiteX11" fmla="*/ 139675 w 1800261"/>
                <a:gd name="connsiteY11" fmla="*/ 246450 h 1831300"/>
                <a:gd name="connsiteX12" fmla="*/ 139675 w 1800261"/>
                <a:gd name="connsiteY12" fmla="*/ 1267322 h 1831300"/>
                <a:gd name="connsiteX13" fmla="*/ 865057 w 1800261"/>
                <a:gd name="connsiteY13" fmla="*/ 1267322 h 1831300"/>
                <a:gd name="connsiteX14" fmla="*/ 865057 w 1800261"/>
                <a:gd name="connsiteY14" fmla="*/ 1443624 h 1831300"/>
                <a:gd name="connsiteX15" fmla="*/ 403817 w 1800261"/>
                <a:gd name="connsiteY15" fmla="*/ 1742219 h 1831300"/>
                <a:gd name="connsiteX16" fmla="*/ 392333 w 1800261"/>
                <a:gd name="connsiteY16" fmla="*/ 1795916 h 1831300"/>
                <a:gd name="connsiteX17" fmla="*/ 424924 w 1800261"/>
                <a:gd name="connsiteY17" fmla="*/ 1813609 h 1831300"/>
                <a:gd name="connsiteX18" fmla="*/ 446030 w 1800261"/>
                <a:gd name="connsiteY18" fmla="*/ 1807401 h 1831300"/>
                <a:gd name="connsiteX19" fmla="*/ 865367 w 1800261"/>
                <a:gd name="connsiteY19" fmla="*/ 1536120 h 1831300"/>
                <a:gd name="connsiteX20" fmla="*/ 865367 w 1800261"/>
                <a:gd name="connsiteY20" fmla="*/ 1700937 h 1831300"/>
                <a:gd name="connsiteX21" fmla="*/ 904166 w 1800261"/>
                <a:gd name="connsiteY21" fmla="*/ 1739736 h 1831300"/>
                <a:gd name="connsiteX22" fmla="*/ 942965 w 1800261"/>
                <a:gd name="connsiteY22" fmla="*/ 1700937 h 1831300"/>
                <a:gd name="connsiteX23" fmla="*/ 942965 w 1800261"/>
                <a:gd name="connsiteY23" fmla="*/ 1535189 h 1831300"/>
                <a:gd name="connsiteX24" fmla="*/ 1360439 w 1800261"/>
                <a:gd name="connsiteY24" fmla="*/ 1798710 h 1831300"/>
                <a:gd name="connsiteX25" fmla="*/ 1413826 w 1800261"/>
                <a:gd name="connsiteY25" fmla="*/ 1786605 h 1831300"/>
                <a:gd name="connsiteX26" fmla="*/ 1401721 w 1800261"/>
                <a:gd name="connsiteY26" fmla="*/ 1733217 h 1831300"/>
                <a:gd name="connsiteX27" fmla="*/ 942965 w 1800261"/>
                <a:gd name="connsiteY27" fmla="*/ 1443624 h 1831300"/>
                <a:gd name="connsiteX28" fmla="*/ 942965 w 1800261"/>
                <a:gd name="connsiteY28" fmla="*/ 1267633 h 1831300"/>
                <a:gd name="connsiteX29" fmla="*/ 1668346 w 1800261"/>
                <a:gd name="connsiteY29" fmla="*/ 1267633 h 1831300"/>
                <a:gd name="connsiteX30" fmla="*/ 1668346 w 1800261"/>
                <a:gd name="connsiteY30" fmla="*/ 246760 h 1831300"/>
                <a:gd name="connsiteX31" fmla="*/ 1754945 w 1800261"/>
                <a:gd name="connsiteY31" fmla="*/ 246760 h 1831300"/>
                <a:gd name="connsiteX32" fmla="*/ 1793744 w 1800261"/>
                <a:gd name="connsiteY32" fmla="*/ 207961 h 1831300"/>
                <a:gd name="connsiteX33" fmla="*/ 1754324 w 1800261"/>
                <a:gd name="connsiteY33" fmla="*/ 168852 h 1831300"/>
                <a:gd name="connsiteX34" fmla="*/ 1590438 w 1800261"/>
                <a:gd name="connsiteY34" fmla="*/ 1189725 h 1831300"/>
                <a:gd name="connsiteX35" fmla="*/ 217273 w 1800261"/>
                <a:gd name="connsiteY35" fmla="*/ 1189725 h 1831300"/>
                <a:gd name="connsiteX36" fmla="*/ 217273 w 1800261"/>
                <a:gd name="connsiteY36" fmla="*/ 246450 h 1831300"/>
                <a:gd name="connsiteX37" fmla="*/ 1590438 w 1800261"/>
                <a:gd name="connsiteY37" fmla="*/ 246450 h 1831300"/>
                <a:gd name="connsiteX38" fmla="*/ 1590438 w 1800261"/>
                <a:gd name="connsiteY38" fmla="*/ 1189725 h 183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00261" h="1831300">
                  <a:moveTo>
                    <a:pt x="1754324" y="168852"/>
                  </a:moveTo>
                  <a:lnTo>
                    <a:pt x="1667725" y="168852"/>
                  </a:lnTo>
                  <a:lnTo>
                    <a:pt x="946689" y="168852"/>
                  </a:lnTo>
                  <a:lnTo>
                    <a:pt x="946689" y="62078"/>
                  </a:lnTo>
                  <a:cubicBezTo>
                    <a:pt x="946689" y="40661"/>
                    <a:pt x="929308" y="23279"/>
                    <a:pt x="907891" y="23279"/>
                  </a:cubicBezTo>
                  <a:cubicBezTo>
                    <a:pt x="886474" y="23279"/>
                    <a:pt x="869092" y="40661"/>
                    <a:pt x="869092" y="62078"/>
                  </a:cubicBezTo>
                  <a:lnTo>
                    <a:pt x="869092" y="168852"/>
                  </a:lnTo>
                  <a:lnTo>
                    <a:pt x="139675" y="168852"/>
                  </a:lnTo>
                  <a:lnTo>
                    <a:pt x="62078" y="168852"/>
                  </a:lnTo>
                  <a:cubicBezTo>
                    <a:pt x="40661" y="168852"/>
                    <a:pt x="23279" y="186234"/>
                    <a:pt x="23279" y="207651"/>
                  </a:cubicBezTo>
                  <a:cubicBezTo>
                    <a:pt x="23279" y="229068"/>
                    <a:pt x="40661" y="246450"/>
                    <a:pt x="62078" y="246450"/>
                  </a:cubicBezTo>
                  <a:lnTo>
                    <a:pt x="139675" y="246450"/>
                  </a:lnTo>
                  <a:lnTo>
                    <a:pt x="139675" y="1267322"/>
                  </a:lnTo>
                  <a:lnTo>
                    <a:pt x="865057" y="1267322"/>
                  </a:lnTo>
                  <a:lnTo>
                    <a:pt x="865057" y="1443624"/>
                  </a:lnTo>
                  <a:lnTo>
                    <a:pt x="403817" y="1742219"/>
                  </a:lnTo>
                  <a:cubicBezTo>
                    <a:pt x="385815" y="1754014"/>
                    <a:pt x="380538" y="1777914"/>
                    <a:pt x="392333" y="1795916"/>
                  </a:cubicBezTo>
                  <a:cubicBezTo>
                    <a:pt x="399782" y="1807401"/>
                    <a:pt x="412198" y="1813609"/>
                    <a:pt x="424924" y="1813609"/>
                  </a:cubicBezTo>
                  <a:cubicBezTo>
                    <a:pt x="432063" y="1813609"/>
                    <a:pt x="439512" y="1811747"/>
                    <a:pt x="446030" y="1807401"/>
                  </a:cubicBezTo>
                  <a:lnTo>
                    <a:pt x="865367" y="1536120"/>
                  </a:lnTo>
                  <a:lnTo>
                    <a:pt x="865367" y="1700937"/>
                  </a:lnTo>
                  <a:cubicBezTo>
                    <a:pt x="865367" y="1722354"/>
                    <a:pt x="882749" y="1739736"/>
                    <a:pt x="904166" y="1739736"/>
                  </a:cubicBezTo>
                  <a:cubicBezTo>
                    <a:pt x="925583" y="1739736"/>
                    <a:pt x="942965" y="1722354"/>
                    <a:pt x="942965" y="1700937"/>
                  </a:cubicBezTo>
                  <a:lnTo>
                    <a:pt x="942965" y="1535189"/>
                  </a:lnTo>
                  <a:lnTo>
                    <a:pt x="1360439" y="1798710"/>
                  </a:lnTo>
                  <a:cubicBezTo>
                    <a:pt x="1378442" y="1810195"/>
                    <a:pt x="1402652" y="1804918"/>
                    <a:pt x="1413826" y="1786605"/>
                  </a:cubicBezTo>
                  <a:cubicBezTo>
                    <a:pt x="1425311" y="1768602"/>
                    <a:pt x="1419724" y="1744392"/>
                    <a:pt x="1401721" y="1733217"/>
                  </a:cubicBezTo>
                  <a:lnTo>
                    <a:pt x="942965" y="1443624"/>
                  </a:lnTo>
                  <a:lnTo>
                    <a:pt x="942965" y="1267633"/>
                  </a:lnTo>
                  <a:lnTo>
                    <a:pt x="1668346" y="1267633"/>
                  </a:lnTo>
                  <a:lnTo>
                    <a:pt x="1668346" y="246760"/>
                  </a:lnTo>
                  <a:lnTo>
                    <a:pt x="1754945" y="246760"/>
                  </a:lnTo>
                  <a:cubicBezTo>
                    <a:pt x="1776362" y="246760"/>
                    <a:pt x="1793744" y="229378"/>
                    <a:pt x="1793744" y="207961"/>
                  </a:cubicBezTo>
                  <a:cubicBezTo>
                    <a:pt x="1793123" y="186234"/>
                    <a:pt x="1776052" y="168852"/>
                    <a:pt x="1754324" y="168852"/>
                  </a:cubicBezTo>
                  <a:close/>
                  <a:moveTo>
                    <a:pt x="1590438" y="1189725"/>
                  </a:moveTo>
                  <a:lnTo>
                    <a:pt x="217273" y="1189725"/>
                  </a:lnTo>
                  <a:lnTo>
                    <a:pt x="217273" y="246450"/>
                  </a:lnTo>
                  <a:lnTo>
                    <a:pt x="1590438" y="246450"/>
                  </a:lnTo>
                  <a:lnTo>
                    <a:pt x="1590438" y="1189725"/>
                  </a:lnTo>
                  <a:close/>
                </a:path>
              </a:pathLst>
            </a:custGeom>
            <a:grpFill/>
            <a:ln w="9525" cap="flat">
              <a:noFill/>
              <a:prstDash val="solid"/>
              <a:miter/>
            </a:ln>
          </p:spPr>
          <p:txBody>
            <a:bodyPr rtlCol="0" anchor="ctr"/>
            <a:lstStyle/>
            <a:p>
              <a:endParaRPr lang="en-US" sz="1200"/>
            </a:p>
          </p:txBody>
        </p:sp>
        <p:sp>
          <p:nvSpPr>
            <p:cNvPr id="20" name="Freeform: Shape 16">
              <a:extLst>
                <a:ext uri="{FF2B5EF4-FFF2-40B4-BE49-F238E27FC236}">
                  <a16:creationId xmlns:a16="http://schemas.microsoft.com/office/drawing/2014/main" id="{910D909F-A467-4C75-4EC6-9BEEE8E3BF19}"/>
                </a:ext>
              </a:extLst>
            </p:cNvPr>
            <p:cNvSpPr/>
            <p:nvPr/>
          </p:nvSpPr>
          <p:spPr>
            <a:xfrm>
              <a:off x="2846358" y="2977950"/>
              <a:ext cx="88790" cy="75439"/>
            </a:xfrm>
            <a:custGeom>
              <a:avLst/>
              <a:gdLst>
                <a:gd name="connsiteX0" fmla="*/ 177233 w 217272"/>
                <a:gd name="connsiteY0" fmla="*/ 27702 h 186233"/>
                <a:gd name="connsiteX1" fmla="*/ 74804 w 217272"/>
                <a:gd name="connsiteY1" fmla="*/ 130131 h 186233"/>
                <a:gd name="connsiteX2" fmla="*/ 49973 w 217272"/>
                <a:gd name="connsiteY2" fmla="*/ 105300 h 186233"/>
                <a:gd name="connsiteX3" fmla="*/ 27935 w 217272"/>
                <a:gd name="connsiteY3" fmla="*/ 105300 h 186233"/>
                <a:gd name="connsiteX4" fmla="*/ 27935 w 217272"/>
                <a:gd name="connsiteY4" fmla="*/ 127338 h 186233"/>
                <a:gd name="connsiteX5" fmla="*/ 63940 w 217272"/>
                <a:gd name="connsiteY5" fmla="*/ 163343 h 186233"/>
                <a:gd name="connsiteX6" fmla="*/ 74804 w 217272"/>
                <a:gd name="connsiteY6" fmla="*/ 167999 h 186233"/>
                <a:gd name="connsiteX7" fmla="*/ 85668 w 217272"/>
                <a:gd name="connsiteY7" fmla="*/ 163343 h 186233"/>
                <a:gd name="connsiteX8" fmla="*/ 199270 w 217272"/>
                <a:gd name="connsiteY8" fmla="*/ 49740 h 186233"/>
                <a:gd name="connsiteX9" fmla="*/ 199270 w 217272"/>
                <a:gd name="connsiteY9" fmla="*/ 27702 h 186233"/>
                <a:gd name="connsiteX10" fmla="*/ 177233 w 217272"/>
                <a:gd name="connsiteY10" fmla="*/ 27702 h 18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272" h="186233">
                  <a:moveTo>
                    <a:pt x="177233" y="27702"/>
                  </a:moveTo>
                  <a:lnTo>
                    <a:pt x="74804" y="130131"/>
                  </a:lnTo>
                  <a:lnTo>
                    <a:pt x="49973" y="105300"/>
                  </a:lnTo>
                  <a:cubicBezTo>
                    <a:pt x="43765" y="99092"/>
                    <a:pt x="34143" y="99092"/>
                    <a:pt x="27935" y="105300"/>
                  </a:cubicBezTo>
                  <a:cubicBezTo>
                    <a:pt x="21727" y="111508"/>
                    <a:pt x="21727" y="121130"/>
                    <a:pt x="27935" y="127338"/>
                  </a:cubicBezTo>
                  <a:lnTo>
                    <a:pt x="63940" y="163343"/>
                  </a:lnTo>
                  <a:cubicBezTo>
                    <a:pt x="67044" y="166446"/>
                    <a:pt x="71079" y="167999"/>
                    <a:pt x="74804" y="167999"/>
                  </a:cubicBezTo>
                  <a:cubicBezTo>
                    <a:pt x="78839" y="167999"/>
                    <a:pt x="82874" y="166446"/>
                    <a:pt x="85668" y="163343"/>
                  </a:cubicBezTo>
                  <a:lnTo>
                    <a:pt x="199270" y="49740"/>
                  </a:lnTo>
                  <a:cubicBezTo>
                    <a:pt x="205478" y="43532"/>
                    <a:pt x="205478" y="33910"/>
                    <a:pt x="199270" y="27702"/>
                  </a:cubicBezTo>
                  <a:cubicBezTo>
                    <a:pt x="193062" y="21805"/>
                    <a:pt x="183440" y="21805"/>
                    <a:pt x="177233" y="27702"/>
                  </a:cubicBezTo>
                  <a:close/>
                </a:path>
              </a:pathLst>
            </a:custGeom>
            <a:grpFill/>
            <a:ln w="9525" cap="flat">
              <a:noFill/>
              <a:prstDash val="solid"/>
              <a:miter/>
            </a:ln>
          </p:spPr>
          <p:txBody>
            <a:bodyPr rtlCol="0" anchor="ctr"/>
            <a:lstStyle/>
            <a:p>
              <a:endParaRPr lang="en-US" sz="1200"/>
            </a:p>
          </p:txBody>
        </p:sp>
        <p:sp>
          <p:nvSpPr>
            <p:cNvPr id="21" name="Freeform: Shape 17">
              <a:extLst>
                <a:ext uri="{FF2B5EF4-FFF2-40B4-BE49-F238E27FC236}">
                  <a16:creationId xmlns:a16="http://schemas.microsoft.com/office/drawing/2014/main" id="{90294C16-4EA7-5DCF-4A7F-D0E24DC237A5}"/>
                </a:ext>
              </a:extLst>
            </p:cNvPr>
            <p:cNvSpPr/>
            <p:nvPr/>
          </p:nvSpPr>
          <p:spPr>
            <a:xfrm>
              <a:off x="2846358" y="3068758"/>
              <a:ext cx="88790" cy="75439"/>
            </a:xfrm>
            <a:custGeom>
              <a:avLst/>
              <a:gdLst>
                <a:gd name="connsiteX0" fmla="*/ 177233 w 217272"/>
                <a:gd name="connsiteY0" fmla="*/ 27935 h 186233"/>
                <a:gd name="connsiteX1" fmla="*/ 74804 w 217272"/>
                <a:gd name="connsiteY1" fmla="*/ 130364 h 186233"/>
                <a:gd name="connsiteX2" fmla="*/ 49973 w 217272"/>
                <a:gd name="connsiteY2" fmla="*/ 105533 h 186233"/>
                <a:gd name="connsiteX3" fmla="*/ 27935 w 217272"/>
                <a:gd name="connsiteY3" fmla="*/ 105533 h 186233"/>
                <a:gd name="connsiteX4" fmla="*/ 27935 w 217272"/>
                <a:gd name="connsiteY4" fmla="*/ 127570 h 186233"/>
                <a:gd name="connsiteX5" fmla="*/ 63940 w 217272"/>
                <a:gd name="connsiteY5" fmla="*/ 163575 h 186233"/>
                <a:gd name="connsiteX6" fmla="*/ 74804 w 217272"/>
                <a:gd name="connsiteY6" fmla="*/ 168231 h 186233"/>
                <a:gd name="connsiteX7" fmla="*/ 85668 w 217272"/>
                <a:gd name="connsiteY7" fmla="*/ 163575 h 186233"/>
                <a:gd name="connsiteX8" fmla="*/ 199270 w 217272"/>
                <a:gd name="connsiteY8" fmla="*/ 49973 h 186233"/>
                <a:gd name="connsiteX9" fmla="*/ 199270 w 217272"/>
                <a:gd name="connsiteY9" fmla="*/ 27935 h 186233"/>
                <a:gd name="connsiteX10" fmla="*/ 177233 w 217272"/>
                <a:gd name="connsiteY10" fmla="*/ 27935 h 18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272" h="186233">
                  <a:moveTo>
                    <a:pt x="177233" y="27935"/>
                  </a:moveTo>
                  <a:lnTo>
                    <a:pt x="74804" y="130364"/>
                  </a:lnTo>
                  <a:lnTo>
                    <a:pt x="49973" y="105533"/>
                  </a:lnTo>
                  <a:cubicBezTo>
                    <a:pt x="43765" y="99325"/>
                    <a:pt x="34143" y="99325"/>
                    <a:pt x="27935" y="105533"/>
                  </a:cubicBezTo>
                  <a:cubicBezTo>
                    <a:pt x="21727" y="111740"/>
                    <a:pt x="21727" y="121362"/>
                    <a:pt x="27935" y="127570"/>
                  </a:cubicBezTo>
                  <a:lnTo>
                    <a:pt x="63940" y="163575"/>
                  </a:lnTo>
                  <a:cubicBezTo>
                    <a:pt x="67044" y="166679"/>
                    <a:pt x="71079" y="168231"/>
                    <a:pt x="74804" y="168231"/>
                  </a:cubicBezTo>
                  <a:cubicBezTo>
                    <a:pt x="78839" y="168231"/>
                    <a:pt x="82874" y="166679"/>
                    <a:pt x="85668" y="163575"/>
                  </a:cubicBezTo>
                  <a:lnTo>
                    <a:pt x="199270" y="49973"/>
                  </a:lnTo>
                  <a:cubicBezTo>
                    <a:pt x="205478" y="43765"/>
                    <a:pt x="205478" y="34143"/>
                    <a:pt x="199270" y="27935"/>
                  </a:cubicBezTo>
                  <a:cubicBezTo>
                    <a:pt x="193062" y="21727"/>
                    <a:pt x="183440" y="21727"/>
                    <a:pt x="177233" y="27935"/>
                  </a:cubicBezTo>
                  <a:close/>
                </a:path>
              </a:pathLst>
            </a:custGeom>
            <a:grpFill/>
            <a:ln w="9525" cap="flat">
              <a:noFill/>
              <a:prstDash val="solid"/>
              <a:miter/>
            </a:ln>
          </p:spPr>
          <p:txBody>
            <a:bodyPr rtlCol="0" anchor="ctr"/>
            <a:lstStyle/>
            <a:p>
              <a:endParaRPr lang="en-US" sz="1200"/>
            </a:p>
          </p:txBody>
        </p:sp>
        <p:sp>
          <p:nvSpPr>
            <p:cNvPr id="22" name="Freeform: Shape 18">
              <a:extLst>
                <a:ext uri="{FF2B5EF4-FFF2-40B4-BE49-F238E27FC236}">
                  <a16:creationId xmlns:a16="http://schemas.microsoft.com/office/drawing/2014/main" id="{B13998AC-C6BF-C9C1-22F1-15F92580B157}"/>
                </a:ext>
              </a:extLst>
            </p:cNvPr>
            <p:cNvSpPr/>
            <p:nvPr/>
          </p:nvSpPr>
          <p:spPr>
            <a:xfrm>
              <a:off x="2846358" y="3159630"/>
              <a:ext cx="88790" cy="75439"/>
            </a:xfrm>
            <a:custGeom>
              <a:avLst/>
              <a:gdLst>
                <a:gd name="connsiteX0" fmla="*/ 177233 w 217272"/>
                <a:gd name="connsiteY0" fmla="*/ 27702 h 186233"/>
                <a:gd name="connsiteX1" fmla="*/ 74804 w 217272"/>
                <a:gd name="connsiteY1" fmla="*/ 130131 h 186233"/>
                <a:gd name="connsiteX2" fmla="*/ 49973 w 217272"/>
                <a:gd name="connsiteY2" fmla="*/ 105300 h 186233"/>
                <a:gd name="connsiteX3" fmla="*/ 27935 w 217272"/>
                <a:gd name="connsiteY3" fmla="*/ 105300 h 186233"/>
                <a:gd name="connsiteX4" fmla="*/ 27935 w 217272"/>
                <a:gd name="connsiteY4" fmla="*/ 127338 h 186233"/>
                <a:gd name="connsiteX5" fmla="*/ 63940 w 217272"/>
                <a:gd name="connsiteY5" fmla="*/ 163343 h 186233"/>
                <a:gd name="connsiteX6" fmla="*/ 74804 w 217272"/>
                <a:gd name="connsiteY6" fmla="*/ 167999 h 186233"/>
                <a:gd name="connsiteX7" fmla="*/ 85668 w 217272"/>
                <a:gd name="connsiteY7" fmla="*/ 163343 h 186233"/>
                <a:gd name="connsiteX8" fmla="*/ 199270 w 217272"/>
                <a:gd name="connsiteY8" fmla="*/ 49740 h 186233"/>
                <a:gd name="connsiteX9" fmla="*/ 199270 w 217272"/>
                <a:gd name="connsiteY9" fmla="*/ 27702 h 186233"/>
                <a:gd name="connsiteX10" fmla="*/ 177233 w 217272"/>
                <a:gd name="connsiteY10" fmla="*/ 27702 h 186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272" h="186233">
                  <a:moveTo>
                    <a:pt x="177233" y="27702"/>
                  </a:moveTo>
                  <a:lnTo>
                    <a:pt x="74804" y="130131"/>
                  </a:lnTo>
                  <a:lnTo>
                    <a:pt x="49973" y="105300"/>
                  </a:lnTo>
                  <a:cubicBezTo>
                    <a:pt x="43765" y="99092"/>
                    <a:pt x="34143" y="99092"/>
                    <a:pt x="27935" y="105300"/>
                  </a:cubicBezTo>
                  <a:cubicBezTo>
                    <a:pt x="21727" y="111508"/>
                    <a:pt x="21727" y="121130"/>
                    <a:pt x="27935" y="127338"/>
                  </a:cubicBezTo>
                  <a:lnTo>
                    <a:pt x="63940" y="163343"/>
                  </a:lnTo>
                  <a:cubicBezTo>
                    <a:pt x="67044" y="166447"/>
                    <a:pt x="71079" y="167999"/>
                    <a:pt x="74804" y="167999"/>
                  </a:cubicBezTo>
                  <a:cubicBezTo>
                    <a:pt x="78839" y="167999"/>
                    <a:pt x="82874" y="166447"/>
                    <a:pt x="85668" y="163343"/>
                  </a:cubicBezTo>
                  <a:lnTo>
                    <a:pt x="199270" y="49740"/>
                  </a:lnTo>
                  <a:cubicBezTo>
                    <a:pt x="205478" y="43532"/>
                    <a:pt x="205478" y="33910"/>
                    <a:pt x="199270" y="27702"/>
                  </a:cubicBezTo>
                  <a:cubicBezTo>
                    <a:pt x="193062" y="21805"/>
                    <a:pt x="183440" y="21805"/>
                    <a:pt x="177233" y="27702"/>
                  </a:cubicBezTo>
                  <a:close/>
                </a:path>
              </a:pathLst>
            </a:custGeom>
            <a:grpFill/>
            <a:ln w="9525" cap="flat">
              <a:noFill/>
              <a:prstDash val="solid"/>
              <a:miter/>
            </a:ln>
          </p:spPr>
          <p:txBody>
            <a:bodyPr rtlCol="0" anchor="ctr"/>
            <a:lstStyle/>
            <a:p>
              <a:endParaRPr lang="en-US" sz="1200"/>
            </a:p>
          </p:txBody>
        </p:sp>
        <p:sp>
          <p:nvSpPr>
            <p:cNvPr id="23" name="Freeform: Shape 19">
              <a:extLst>
                <a:ext uri="{FF2B5EF4-FFF2-40B4-BE49-F238E27FC236}">
                  <a16:creationId xmlns:a16="http://schemas.microsoft.com/office/drawing/2014/main" id="{F0A0972F-C7C0-0F60-4F53-CFD0C18776BC}"/>
                </a:ext>
              </a:extLst>
            </p:cNvPr>
            <p:cNvSpPr/>
            <p:nvPr/>
          </p:nvSpPr>
          <p:spPr>
            <a:xfrm>
              <a:off x="2995653" y="2993572"/>
              <a:ext cx="266371" cy="37719"/>
            </a:xfrm>
            <a:custGeom>
              <a:avLst/>
              <a:gdLst>
                <a:gd name="connsiteX0" fmla="*/ 23279 w 651818"/>
                <a:gd name="connsiteY0" fmla="*/ 23279 h 93116"/>
                <a:gd name="connsiteX1" fmla="*/ 657096 w 651818"/>
                <a:gd name="connsiteY1" fmla="*/ 23279 h 93116"/>
                <a:gd name="connsiteX2" fmla="*/ 657096 w 651818"/>
                <a:gd name="connsiteY2" fmla="*/ 87840 h 93116"/>
                <a:gd name="connsiteX3" fmla="*/ 23279 w 651818"/>
                <a:gd name="connsiteY3" fmla="*/ 87840 h 93116"/>
              </a:gdLst>
              <a:ahLst/>
              <a:cxnLst>
                <a:cxn ang="0">
                  <a:pos x="connsiteX0" y="connsiteY0"/>
                </a:cxn>
                <a:cxn ang="0">
                  <a:pos x="connsiteX1" y="connsiteY1"/>
                </a:cxn>
                <a:cxn ang="0">
                  <a:pos x="connsiteX2" y="connsiteY2"/>
                </a:cxn>
                <a:cxn ang="0">
                  <a:pos x="connsiteX3" y="connsiteY3"/>
                </a:cxn>
              </a:cxnLst>
              <a:rect l="l" t="t" r="r" b="b"/>
              <a:pathLst>
                <a:path w="651818" h="93116">
                  <a:moveTo>
                    <a:pt x="23279" y="23279"/>
                  </a:moveTo>
                  <a:lnTo>
                    <a:pt x="657096" y="23279"/>
                  </a:lnTo>
                  <a:lnTo>
                    <a:pt x="657096" y="87840"/>
                  </a:lnTo>
                  <a:lnTo>
                    <a:pt x="23279" y="87840"/>
                  </a:lnTo>
                  <a:close/>
                </a:path>
              </a:pathLst>
            </a:custGeom>
            <a:grpFill/>
            <a:ln w="9525" cap="flat">
              <a:noFill/>
              <a:prstDash val="solid"/>
              <a:miter/>
            </a:ln>
          </p:spPr>
          <p:txBody>
            <a:bodyPr rtlCol="0" anchor="ctr"/>
            <a:lstStyle/>
            <a:p>
              <a:endParaRPr lang="en-US" sz="1200"/>
            </a:p>
          </p:txBody>
        </p:sp>
        <p:sp>
          <p:nvSpPr>
            <p:cNvPr id="24" name="Freeform: Shape 20">
              <a:extLst>
                <a:ext uri="{FF2B5EF4-FFF2-40B4-BE49-F238E27FC236}">
                  <a16:creationId xmlns:a16="http://schemas.microsoft.com/office/drawing/2014/main" id="{5D8E70AB-76F0-62D1-AA35-5D374C7044FE}"/>
                </a:ext>
              </a:extLst>
            </p:cNvPr>
            <p:cNvSpPr/>
            <p:nvPr/>
          </p:nvSpPr>
          <p:spPr>
            <a:xfrm>
              <a:off x="2995653" y="3084978"/>
              <a:ext cx="266371" cy="37719"/>
            </a:xfrm>
            <a:custGeom>
              <a:avLst/>
              <a:gdLst>
                <a:gd name="connsiteX0" fmla="*/ 23279 w 651818"/>
                <a:gd name="connsiteY0" fmla="*/ 23279 h 93116"/>
                <a:gd name="connsiteX1" fmla="*/ 657096 w 651818"/>
                <a:gd name="connsiteY1" fmla="*/ 23279 h 93116"/>
                <a:gd name="connsiteX2" fmla="*/ 657096 w 651818"/>
                <a:gd name="connsiteY2" fmla="*/ 87840 h 93116"/>
                <a:gd name="connsiteX3" fmla="*/ 23279 w 651818"/>
                <a:gd name="connsiteY3" fmla="*/ 87840 h 93116"/>
              </a:gdLst>
              <a:ahLst/>
              <a:cxnLst>
                <a:cxn ang="0">
                  <a:pos x="connsiteX0" y="connsiteY0"/>
                </a:cxn>
                <a:cxn ang="0">
                  <a:pos x="connsiteX1" y="connsiteY1"/>
                </a:cxn>
                <a:cxn ang="0">
                  <a:pos x="connsiteX2" y="connsiteY2"/>
                </a:cxn>
                <a:cxn ang="0">
                  <a:pos x="connsiteX3" y="connsiteY3"/>
                </a:cxn>
              </a:cxnLst>
              <a:rect l="l" t="t" r="r" b="b"/>
              <a:pathLst>
                <a:path w="651818" h="93116">
                  <a:moveTo>
                    <a:pt x="23279" y="23279"/>
                  </a:moveTo>
                  <a:lnTo>
                    <a:pt x="657096" y="23279"/>
                  </a:lnTo>
                  <a:lnTo>
                    <a:pt x="657096" y="87840"/>
                  </a:lnTo>
                  <a:lnTo>
                    <a:pt x="23279" y="87840"/>
                  </a:lnTo>
                  <a:close/>
                </a:path>
              </a:pathLst>
            </a:custGeom>
            <a:grpFill/>
            <a:ln w="9525" cap="flat">
              <a:noFill/>
              <a:prstDash val="solid"/>
              <a:miter/>
            </a:ln>
          </p:spPr>
          <p:txBody>
            <a:bodyPr rtlCol="0" anchor="ctr"/>
            <a:lstStyle/>
            <a:p>
              <a:endParaRPr lang="en-US" sz="1200"/>
            </a:p>
          </p:txBody>
        </p:sp>
        <p:sp>
          <p:nvSpPr>
            <p:cNvPr id="25" name="Freeform: Shape 21">
              <a:extLst>
                <a:ext uri="{FF2B5EF4-FFF2-40B4-BE49-F238E27FC236}">
                  <a16:creationId xmlns:a16="http://schemas.microsoft.com/office/drawing/2014/main" id="{AA303505-1114-59F8-A9D6-4DF9608CB586}"/>
                </a:ext>
              </a:extLst>
            </p:cNvPr>
            <p:cNvSpPr/>
            <p:nvPr/>
          </p:nvSpPr>
          <p:spPr>
            <a:xfrm>
              <a:off x="2995653" y="3176258"/>
              <a:ext cx="266371" cy="37719"/>
            </a:xfrm>
            <a:custGeom>
              <a:avLst/>
              <a:gdLst>
                <a:gd name="connsiteX0" fmla="*/ 23279 w 651818"/>
                <a:gd name="connsiteY0" fmla="*/ 23279 h 93116"/>
                <a:gd name="connsiteX1" fmla="*/ 657096 w 651818"/>
                <a:gd name="connsiteY1" fmla="*/ 23279 h 93116"/>
                <a:gd name="connsiteX2" fmla="*/ 657096 w 651818"/>
                <a:gd name="connsiteY2" fmla="*/ 87840 h 93116"/>
                <a:gd name="connsiteX3" fmla="*/ 23279 w 651818"/>
                <a:gd name="connsiteY3" fmla="*/ 87840 h 93116"/>
              </a:gdLst>
              <a:ahLst/>
              <a:cxnLst>
                <a:cxn ang="0">
                  <a:pos x="connsiteX0" y="connsiteY0"/>
                </a:cxn>
                <a:cxn ang="0">
                  <a:pos x="connsiteX1" y="connsiteY1"/>
                </a:cxn>
                <a:cxn ang="0">
                  <a:pos x="connsiteX2" y="connsiteY2"/>
                </a:cxn>
                <a:cxn ang="0">
                  <a:pos x="connsiteX3" y="connsiteY3"/>
                </a:cxn>
              </a:cxnLst>
              <a:rect l="l" t="t" r="r" b="b"/>
              <a:pathLst>
                <a:path w="651818" h="93116">
                  <a:moveTo>
                    <a:pt x="23279" y="23279"/>
                  </a:moveTo>
                  <a:lnTo>
                    <a:pt x="657096" y="23279"/>
                  </a:lnTo>
                  <a:lnTo>
                    <a:pt x="657096" y="87840"/>
                  </a:lnTo>
                  <a:lnTo>
                    <a:pt x="23279" y="87840"/>
                  </a:lnTo>
                  <a:close/>
                </a:path>
              </a:pathLst>
            </a:custGeom>
            <a:grpFill/>
            <a:ln w="9525" cap="flat">
              <a:noFill/>
              <a:prstDash val="solid"/>
              <a:miter/>
            </a:ln>
          </p:spPr>
          <p:txBody>
            <a:bodyPr rtlCol="0" anchor="ctr"/>
            <a:lstStyle/>
            <a:p>
              <a:endParaRPr lang="en-US" sz="1200"/>
            </a:p>
          </p:txBody>
        </p:sp>
      </p:grpSp>
      <p:grpSp>
        <p:nvGrpSpPr>
          <p:cNvPr id="40" name="Group 39">
            <a:extLst>
              <a:ext uri="{FF2B5EF4-FFF2-40B4-BE49-F238E27FC236}">
                <a16:creationId xmlns:a16="http://schemas.microsoft.com/office/drawing/2014/main" id="{69205B80-C8B5-2BFA-6E21-1CD6B292DBBA}"/>
              </a:ext>
            </a:extLst>
          </p:cNvPr>
          <p:cNvGrpSpPr/>
          <p:nvPr/>
        </p:nvGrpSpPr>
        <p:grpSpPr>
          <a:xfrm>
            <a:off x="5678154" y="2688550"/>
            <a:ext cx="872426" cy="885163"/>
            <a:chOff x="5678154" y="2688550"/>
            <a:chExt cx="872426" cy="885163"/>
          </a:xfrm>
          <a:solidFill>
            <a:schemeClr val="bg1"/>
          </a:solidFill>
        </p:grpSpPr>
        <p:sp>
          <p:nvSpPr>
            <p:cNvPr id="26" name="Freeform: Shape 22">
              <a:extLst>
                <a:ext uri="{FF2B5EF4-FFF2-40B4-BE49-F238E27FC236}">
                  <a16:creationId xmlns:a16="http://schemas.microsoft.com/office/drawing/2014/main" id="{CA79DEB7-3E0F-D4A2-0B1B-8A892FA9CD01}"/>
                </a:ext>
              </a:extLst>
            </p:cNvPr>
            <p:cNvSpPr/>
            <p:nvPr/>
          </p:nvSpPr>
          <p:spPr>
            <a:xfrm>
              <a:off x="5869160" y="2885067"/>
              <a:ext cx="494688" cy="565786"/>
            </a:xfrm>
            <a:custGeom>
              <a:avLst/>
              <a:gdLst>
                <a:gd name="connsiteX0" fmla="*/ 293298 w 1210520"/>
                <a:gd name="connsiteY0" fmla="*/ 1382787 h 1396754"/>
                <a:gd name="connsiteX1" fmla="*/ 287711 w 1210520"/>
                <a:gd name="connsiteY1" fmla="*/ 1332194 h 1396754"/>
                <a:gd name="connsiteX2" fmla="*/ 105513 w 1210520"/>
                <a:gd name="connsiteY2" fmla="*/ 905408 h 1396754"/>
                <a:gd name="connsiteX3" fmla="*/ 99615 w 1210520"/>
                <a:gd name="connsiteY3" fmla="*/ 896717 h 1396754"/>
                <a:gd name="connsiteX4" fmla="*/ 82544 w 1210520"/>
                <a:gd name="connsiteY4" fmla="*/ 870023 h 1396754"/>
                <a:gd name="connsiteX5" fmla="*/ 23569 w 1210520"/>
                <a:gd name="connsiteY5" fmla="*/ 631644 h 1396754"/>
                <a:gd name="connsiteX6" fmla="*/ 188697 w 1210520"/>
                <a:gd name="connsiteY6" fmla="*/ 204858 h 1396754"/>
                <a:gd name="connsiteX7" fmla="*/ 607413 w 1210520"/>
                <a:gd name="connsiteY7" fmla="*/ 23279 h 1396754"/>
                <a:gd name="connsiteX8" fmla="*/ 615483 w 1210520"/>
                <a:gd name="connsiteY8" fmla="*/ 23279 h 1396754"/>
                <a:gd name="connsiteX9" fmla="*/ 1026750 w 1210520"/>
                <a:gd name="connsiteY9" fmla="*/ 193994 h 1396754"/>
                <a:gd name="connsiteX10" fmla="*/ 1200879 w 1210520"/>
                <a:gd name="connsiteY10" fmla="*/ 612089 h 1396754"/>
                <a:gd name="connsiteX11" fmla="*/ 1141594 w 1210520"/>
                <a:gd name="connsiteY11" fmla="*/ 869402 h 1396754"/>
                <a:gd name="connsiteX12" fmla="*/ 1139422 w 1210520"/>
                <a:gd name="connsiteY12" fmla="*/ 872506 h 1396754"/>
                <a:gd name="connsiteX13" fmla="*/ 1131351 w 1210520"/>
                <a:gd name="connsiteY13" fmla="*/ 884612 h 1396754"/>
                <a:gd name="connsiteX14" fmla="*/ 992917 w 1210520"/>
                <a:gd name="connsiteY14" fmla="*/ 1126715 h 1396754"/>
                <a:gd name="connsiteX15" fmla="*/ 985778 w 1210520"/>
                <a:gd name="connsiteY15" fmla="*/ 1143477 h 1396754"/>
                <a:gd name="connsiteX16" fmla="*/ 293298 w 1210520"/>
                <a:gd name="connsiteY16" fmla="*/ 1382787 h 1396754"/>
                <a:gd name="connsiteX17" fmla="*/ 615483 w 1210520"/>
                <a:gd name="connsiteY17" fmla="*/ 104912 h 1396754"/>
                <a:gd name="connsiteX18" fmla="*/ 608034 w 1210520"/>
                <a:gd name="connsiteY18" fmla="*/ 104912 h 1396754"/>
                <a:gd name="connsiteX19" fmla="*/ 247671 w 1210520"/>
                <a:gd name="connsiteY19" fmla="*/ 261659 h 1396754"/>
                <a:gd name="connsiteX20" fmla="*/ 104891 w 1210520"/>
                <a:gd name="connsiteY20" fmla="*/ 629781 h 1396754"/>
                <a:gd name="connsiteX21" fmla="*/ 155485 w 1210520"/>
                <a:gd name="connsiteY21" fmla="*/ 834328 h 1396754"/>
                <a:gd name="connsiteX22" fmla="*/ 167280 w 1210520"/>
                <a:gd name="connsiteY22" fmla="*/ 852021 h 1396754"/>
                <a:gd name="connsiteX23" fmla="*/ 173177 w 1210520"/>
                <a:gd name="connsiteY23" fmla="*/ 860711 h 1396754"/>
                <a:gd name="connsiteX24" fmla="*/ 361274 w 1210520"/>
                <a:gd name="connsiteY24" fmla="*/ 1274151 h 1396754"/>
                <a:gd name="connsiteX25" fmla="*/ 925873 w 1210520"/>
                <a:gd name="connsiteY25" fmla="*/ 1079537 h 1396754"/>
                <a:gd name="connsiteX26" fmla="*/ 1065859 w 1210520"/>
                <a:gd name="connsiteY26" fmla="*/ 838674 h 1396754"/>
                <a:gd name="connsiteX27" fmla="*/ 1065859 w 1210520"/>
                <a:gd name="connsiteY27" fmla="*/ 838674 h 1396754"/>
                <a:gd name="connsiteX28" fmla="*/ 1072377 w 1210520"/>
                <a:gd name="connsiteY28" fmla="*/ 829362 h 1396754"/>
                <a:gd name="connsiteX29" fmla="*/ 1073929 w 1210520"/>
                <a:gd name="connsiteY29" fmla="*/ 827189 h 1396754"/>
                <a:gd name="connsiteX30" fmla="*/ 1120487 w 1210520"/>
                <a:gd name="connsiteY30" fmla="*/ 613331 h 1396754"/>
                <a:gd name="connsiteX31" fmla="*/ 970259 w 1210520"/>
                <a:gd name="connsiteY31" fmla="*/ 252968 h 1396754"/>
                <a:gd name="connsiteX32" fmla="*/ 615483 w 1210520"/>
                <a:gd name="connsiteY32" fmla="*/ 104912 h 1396754"/>
                <a:gd name="connsiteX33" fmla="*/ 955670 w 1210520"/>
                <a:gd name="connsiteY33" fmla="*/ 1111507 h 1396754"/>
                <a:gd name="connsiteX34" fmla="*/ 955670 w 1210520"/>
                <a:gd name="connsiteY34" fmla="*/ 1111507 h 1396754"/>
                <a:gd name="connsiteX35" fmla="*/ 955670 w 1210520"/>
                <a:gd name="connsiteY35" fmla="*/ 1111507 h 139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0520" h="1396754">
                  <a:moveTo>
                    <a:pt x="293298" y="1382787"/>
                  </a:moveTo>
                  <a:lnTo>
                    <a:pt x="287711" y="1332194"/>
                  </a:lnTo>
                  <a:cubicBezTo>
                    <a:pt x="266915" y="1143167"/>
                    <a:pt x="153933" y="976487"/>
                    <a:pt x="105513" y="905408"/>
                  </a:cubicBezTo>
                  <a:lnTo>
                    <a:pt x="99615" y="896717"/>
                  </a:lnTo>
                  <a:cubicBezTo>
                    <a:pt x="89372" y="881508"/>
                    <a:pt x="85027" y="874990"/>
                    <a:pt x="82544" y="870023"/>
                  </a:cubicBezTo>
                  <a:cubicBezTo>
                    <a:pt x="45917" y="796461"/>
                    <a:pt x="26053" y="716380"/>
                    <a:pt x="23569" y="631644"/>
                  </a:cubicBezTo>
                  <a:cubicBezTo>
                    <a:pt x="18603" y="472724"/>
                    <a:pt x="77578" y="321254"/>
                    <a:pt x="188697" y="204858"/>
                  </a:cubicBezTo>
                  <a:cubicBezTo>
                    <a:pt x="301058" y="88461"/>
                    <a:pt x="449735" y="24211"/>
                    <a:pt x="607413" y="23279"/>
                  </a:cubicBezTo>
                  <a:lnTo>
                    <a:pt x="615483" y="23279"/>
                  </a:lnTo>
                  <a:cubicBezTo>
                    <a:pt x="770678" y="24211"/>
                    <a:pt x="916562" y="84737"/>
                    <a:pt x="1026750" y="193994"/>
                  </a:cubicBezTo>
                  <a:cubicBezTo>
                    <a:pt x="1139111" y="305424"/>
                    <a:pt x="1200879" y="453790"/>
                    <a:pt x="1200879" y="612089"/>
                  </a:cubicBezTo>
                  <a:cubicBezTo>
                    <a:pt x="1200879" y="719174"/>
                    <a:pt x="1181324" y="803289"/>
                    <a:pt x="1141594" y="869402"/>
                  </a:cubicBezTo>
                  <a:lnTo>
                    <a:pt x="1139422" y="872506"/>
                  </a:lnTo>
                  <a:cubicBezTo>
                    <a:pt x="1137559" y="875300"/>
                    <a:pt x="1134766" y="879645"/>
                    <a:pt x="1131351" y="884612"/>
                  </a:cubicBezTo>
                  <a:cubicBezTo>
                    <a:pt x="1072377" y="967796"/>
                    <a:pt x="1025508" y="1049429"/>
                    <a:pt x="992917" y="1126715"/>
                  </a:cubicBezTo>
                  <a:lnTo>
                    <a:pt x="985778" y="1143477"/>
                  </a:lnTo>
                  <a:lnTo>
                    <a:pt x="293298" y="1382787"/>
                  </a:lnTo>
                  <a:close/>
                  <a:moveTo>
                    <a:pt x="615483" y="104912"/>
                  </a:moveTo>
                  <a:lnTo>
                    <a:pt x="608034" y="104912"/>
                  </a:lnTo>
                  <a:cubicBezTo>
                    <a:pt x="472394" y="105533"/>
                    <a:pt x="344512" y="161403"/>
                    <a:pt x="247671" y="261659"/>
                  </a:cubicBezTo>
                  <a:cubicBezTo>
                    <a:pt x="151450" y="361915"/>
                    <a:pt x="100857" y="492589"/>
                    <a:pt x="104891" y="629781"/>
                  </a:cubicBezTo>
                  <a:cubicBezTo>
                    <a:pt x="107064" y="702723"/>
                    <a:pt x="124136" y="771319"/>
                    <a:pt x="155485" y="834328"/>
                  </a:cubicBezTo>
                  <a:cubicBezTo>
                    <a:pt x="157037" y="836811"/>
                    <a:pt x="162004" y="844261"/>
                    <a:pt x="167280" y="852021"/>
                  </a:cubicBezTo>
                  <a:lnTo>
                    <a:pt x="173177" y="860711"/>
                  </a:lnTo>
                  <a:cubicBezTo>
                    <a:pt x="220667" y="930549"/>
                    <a:pt x="326821" y="1086675"/>
                    <a:pt x="361274" y="1274151"/>
                  </a:cubicBezTo>
                  <a:lnTo>
                    <a:pt x="925873" y="1079537"/>
                  </a:lnTo>
                  <a:cubicBezTo>
                    <a:pt x="960327" y="1001628"/>
                    <a:pt x="1007506" y="920927"/>
                    <a:pt x="1065859" y="838674"/>
                  </a:cubicBezTo>
                  <a:lnTo>
                    <a:pt x="1065859" y="838674"/>
                  </a:lnTo>
                  <a:cubicBezTo>
                    <a:pt x="1068653" y="834639"/>
                    <a:pt x="1070826" y="831535"/>
                    <a:pt x="1072377" y="829362"/>
                  </a:cubicBezTo>
                  <a:lnTo>
                    <a:pt x="1073929" y="827189"/>
                  </a:lnTo>
                  <a:cubicBezTo>
                    <a:pt x="1104968" y="775664"/>
                    <a:pt x="1120487" y="704896"/>
                    <a:pt x="1120487" y="613331"/>
                  </a:cubicBezTo>
                  <a:cubicBezTo>
                    <a:pt x="1120487" y="477069"/>
                    <a:pt x="1067100" y="348879"/>
                    <a:pt x="970259" y="252968"/>
                  </a:cubicBezTo>
                  <a:cubicBezTo>
                    <a:pt x="874970" y="157678"/>
                    <a:pt x="749261" y="105533"/>
                    <a:pt x="615483" y="104912"/>
                  </a:cubicBezTo>
                  <a:close/>
                  <a:moveTo>
                    <a:pt x="955670" y="1111507"/>
                  </a:moveTo>
                  <a:lnTo>
                    <a:pt x="955670" y="1111507"/>
                  </a:lnTo>
                  <a:lnTo>
                    <a:pt x="955670" y="1111507"/>
                  </a:lnTo>
                  <a:close/>
                </a:path>
              </a:pathLst>
            </a:custGeom>
            <a:grpFill/>
            <a:ln w="9525" cap="flat">
              <a:noFill/>
              <a:prstDash val="solid"/>
              <a:miter/>
            </a:ln>
          </p:spPr>
          <p:txBody>
            <a:bodyPr rtlCol="0" anchor="ctr"/>
            <a:lstStyle/>
            <a:p>
              <a:endParaRPr lang="en-US" sz="1200"/>
            </a:p>
          </p:txBody>
        </p:sp>
        <p:sp>
          <p:nvSpPr>
            <p:cNvPr id="27" name="Freeform: Shape 23">
              <a:extLst>
                <a:ext uri="{FF2B5EF4-FFF2-40B4-BE49-F238E27FC236}">
                  <a16:creationId xmlns:a16="http://schemas.microsoft.com/office/drawing/2014/main" id="{A5F83613-BD35-9883-D15C-B3758DA090A1}"/>
                </a:ext>
              </a:extLst>
            </p:cNvPr>
            <p:cNvSpPr/>
            <p:nvPr/>
          </p:nvSpPr>
          <p:spPr>
            <a:xfrm>
              <a:off x="5978132" y="3364624"/>
              <a:ext cx="304423" cy="125731"/>
            </a:xfrm>
            <a:custGeom>
              <a:avLst/>
              <a:gdLst>
                <a:gd name="connsiteX0" fmla="*/ 63888 w 744935"/>
                <a:gd name="connsiteY0" fmla="*/ 313752 h 310389"/>
                <a:gd name="connsiteX1" fmla="*/ 25400 w 744935"/>
                <a:gd name="connsiteY1" fmla="*/ 286128 h 310389"/>
                <a:gd name="connsiteX2" fmla="*/ 50851 w 744935"/>
                <a:gd name="connsiteY2" fmla="*/ 234913 h 310389"/>
                <a:gd name="connsiteX3" fmla="*/ 672253 w 744935"/>
                <a:gd name="connsiteY3" fmla="*/ 25400 h 310389"/>
                <a:gd name="connsiteX4" fmla="*/ 723467 w 744935"/>
                <a:gd name="connsiteY4" fmla="*/ 50852 h 310389"/>
                <a:gd name="connsiteX5" fmla="*/ 698015 w 744935"/>
                <a:gd name="connsiteY5" fmla="*/ 102066 h 310389"/>
                <a:gd name="connsiteX6" fmla="*/ 76614 w 744935"/>
                <a:gd name="connsiteY6" fmla="*/ 311579 h 310389"/>
                <a:gd name="connsiteX7" fmla="*/ 63888 w 744935"/>
                <a:gd name="connsiteY7" fmla="*/ 313752 h 31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935" h="310389">
                  <a:moveTo>
                    <a:pt x="63888" y="313752"/>
                  </a:moveTo>
                  <a:cubicBezTo>
                    <a:pt x="46816" y="313752"/>
                    <a:pt x="31297" y="303199"/>
                    <a:pt x="25400" y="286128"/>
                  </a:cubicBezTo>
                  <a:cubicBezTo>
                    <a:pt x="18261" y="265021"/>
                    <a:pt x="29745" y="242052"/>
                    <a:pt x="50851" y="234913"/>
                  </a:cubicBezTo>
                  <a:lnTo>
                    <a:pt x="672253" y="25400"/>
                  </a:lnTo>
                  <a:cubicBezTo>
                    <a:pt x="693359" y="18261"/>
                    <a:pt x="716328" y="29745"/>
                    <a:pt x="723467" y="50852"/>
                  </a:cubicBezTo>
                  <a:cubicBezTo>
                    <a:pt x="730605" y="71958"/>
                    <a:pt x="719121" y="94927"/>
                    <a:pt x="698015" y="102066"/>
                  </a:cubicBezTo>
                  <a:lnTo>
                    <a:pt x="76614" y="311579"/>
                  </a:lnTo>
                  <a:cubicBezTo>
                    <a:pt x="72579" y="313132"/>
                    <a:pt x="68233" y="313752"/>
                    <a:pt x="63888" y="313752"/>
                  </a:cubicBezTo>
                  <a:close/>
                </a:path>
              </a:pathLst>
            </a:custGeom>
            <a:grpFill/>
            <a:ln w="9525" cap="flat">
              <a:noFill/>
              <a:prstDash val="solid"/>
              <a:miter/>
            </a:ln>
          </p:spPr>
          <p:txBody>
            <a:bodyPr rtlCol="0" anchor="ctr"/>
            <a:lstStyle/>
            <a:p>
              <a:endParaRPr lang="en-US" sz="1200"/>
            </a:p>
          </p:txBody>
        </p:sp>
        <p:sp>
          <p:nvSpPr>
            <p:cNvPr id="28" name="Freeform: Shape 24">
              <a:extLst>
                <a:ext uri="{FF2B5EF4-FFF2-40B4-BE49-F238E27FC236}">
                  <a16:creationId xmlns:a16="http://schemas.microsoft.com/office/drawing/2014/main" id="{5045255F-6957-30D2-A05D-DE109D34F1DC}"/>
                </a:ext>
              </a:extLst>
            </p:cNvPr>
            <p:cNvSpPr/>
            <p:nvPr/>
          </p:nvSpPr>
          <p:spPr>
            <a:xfrm>
              <a:off x="6006341" y="3423403"/>
              <a:ext cx="241001" cy="113157"/>
            </a:xfrm>
            <a:custGeom>
              <a:avLst/>
              <a:gdLst>
                <a:gd name="connsiteX0" fmla="*/ 63764 w 589740"/>
                <a:gd name="connsiteY0" fmla="*/ 272004 h 279350"/>
                <a:gd name="connsiteX1" fmla="*/ 25586 w 589740"/>
                <a:gd name="connsiteY1" fmla="*/ 244689 h 279350"/>
                <a:gd name="connsiteX2" fmla="*/ 50727 w 589740"/>
                <a:gd name="connsiteY2" fmla="*/ 193165 h 279350"/>
                <a:gd name="connsiteX3" fmla="*/ 534316 w 589740"/>
                <a:gd name="connsiteY3" fmla="*/ 25554 h 279350"/>
                <a:gd name="connsiteX4" fmla="*/ 585840 w 589740"/>
                <a:gd name="connsiteY4" fmla="*/ 50696 h 279350"/>
                <a:gd name="connsiteX5" fmla="*/ 560698 w 589740"/>
                <a:gd name="connsiteY5" fmla="*/ 102220 h 279350"/>
                <a:gd name="connsiteX6" fmla="*/ 77111 w 589740"/>
                <a:gd name="connsiteY6" fmla="*/ 269831 h 279350"/>
                <a:gd name="connsiteX7" fmla="*/ 63764 w 589740"/>
                <a:gd name="connsiteY7" fmla="*/ 272004 h 2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9740" h="279350">
                  <a:moveTo>
                    <a:pt x="63764" y="272004"/>
                  </a:moveTo>
                  <a:cubicBezTo>
                    <a:pt x="47003" y="272004"/>
                    <a:pt x="31173" y="261450"/>
                    <a:pt x="25586" y="244689"/>
                  </a:cubicBezTo>
                  <a:cubicBezTo>
                    <a:pt x="18137" y="223583"/>
                    <a:pt x="29311" y="200303"/>
                    <a:pt x="50727" y="193165"/>
                  </a:cubicBezTo>
                  <a:lnTo>
                    <a:pt x="534316" y="25554"/>
                  </a:lnTo>
                  <a:cubicBezTo>
                    <a:pt x="555422" y="18105"/>
                    <a:pt x="578701" y="29589"/>
                    <a:pt x="585840" y="50696"/>
                  </a:cubicBezTo>
                  <a:cubicBezTo>
                    <a:pt x="593289" y="71802"/>
                    <a:pt x="581805" y="95081"/>
                    <a:pt x="560698" y="102220"/>
                  </a:cubicBezTo>
                  <a:lnTo>
                    <a:pt x="77111" y="269831"/>
                  </a:lnTo>
                  <a:cubicBezTo>
                    <a:pt x="72455" y="271072"/>
                    <a:pt x="68109" y="272004"/>
                    <a:pt x="63764" y="272004"/>
                  </a:cubicBezTo>
                  <a:close/>
                </a:path>
              </a:pathLst>
            </a:custGeom>
            <a:grpFill/>
            <a:ln w="9525" cap="flat">
              <a:noFill/>
              <a:prstDash val="solid"/>
              <a:miter/>
            </a:ln>
          </p:spPr>
          <p:txBody>
            <a:bodyPr rtlCol="0" anchor="ctr"/>
            <a:lstStyle/>
            <a:p>
              <a:endParaRPr lang="en-US" sz="1200"/>
            </a:p>
          </p:txBody>
        </p:sp>
        <p:sp>
          <p:nvSpPr>
            <p:cNvPr id="29" name="Freeform: Shape 25">
              <a:extLst>
                <a:ext uri="{FF2B5EF4-FFF2-40B4-BE49-F238E27FC236}">
                  <a16:creationId xmlns:a16="http://schemas.microsoft.com/office/drawing/2014/main" id="{5653B3EC-BE58-AE3B-9ED1-3721465EC2F6}"/>
                </a:ext>
              </a:extLst>
            </p:cNvPr>
            <p:cNvSpPr/>
            <p:nvPr/>
          </p:nvSpPr>
          <p:spPr>
            <a:xfrm>
              <a:off x="6032548" y="3435410"/>
              <a:ext cx="190264" cy="138303"/>
            </a:xfrm>
            <a:custGeom>
              <a:avLst/>
              <a:gdLst>
                <a:gd name="connsiteX0" fmla="*/ 237706 w 465584"/>
                <a:gd name="connsiteY0" fmla="*/ 346033 h 341428"/>
                <a:gd name="connsiteX1" fmla="*/ 25400 w 465584"/>
                <a:gd name="connsiteY1" fmla="*/ 193631 h 341428"/>
                <a:gd name="connsiteX2" fmla="*/ 50852 w 465584"/>
                <a:gd name="connsiteY2" fmla="*/ 142417 h 341428"/>
                <a:gd name="connsiteX3" fmla="*/ 102066 w 465584"/>
                <a:gd name="connsiteY3" fmla="*/ 167869 h 341428"/>
                <a:gd name="connsiteX4" fmla="*/ 237706 w 465584"/>
                <a:gd name="connsiteY4" fmla="*/ 265331 h 341428"/>
                <a:gd name="connsiteX5" fmla="*/ 380797 w 465584"/>
                <a:gd name="connsiteY5" fmla="*/ 122241 h 341428"/>
                <a:gd name="connsiteX6" fmla="*/ 373347 w 465584"/>
                <a:gd name="connsiteY6" fmla="*/ 76614 h 341428"/>
                <a:gd name="connsiteX7" fmla="*/ 398799 w 465584"/>
                <a:gd name="connsiteY7" fmla="*/ 25400 h 341428"/>
                <a:gd name="connsiteX8" fmla="*/ 450013 w 465584"/>
                <a:gd name="connsiteY8" fmla="*/ 50852 h 341428"/>
                <a:gd name="connsiteX9" fmla="*/ 461808 w 465584"/>
                <a:gd name="connsiteY9" fmla="*/ 122552 h 341428"/>
                <a:gd name="connsiteX10" fmla="*/ 237706 w 465584"/>
                <a:gd name="connsiteY10" fmla="*/ 346033 h 34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5584" h="341428">
                  <a:moveTo>
                    <a:pt x="237706" y="346033"/>
                  </a:moveTo>
                  <a:cubicBezTo>
                    <a:pt x="141486" y="346033"/>
                    <a:pt x="56129" y="284576"/>
                    <a:pt x="25400" y="193631"/>
                  </a:cubicBezTo>
                  <a:cubicBezTo>
                    <a:pt x="18261" y="172525"/>
                    <a:pt x="29746" y="149556"/>
                    <a:pt x="50852" y="142417"/>
                  </a:cubicBezTo>
                  <a:cubicBezTo>
                    <a:pt x="71958" y="135278"/>
                    <a:pt x="94928" y="146762"/>
                    <a:pt x="102066" y="167869"/>
                  </a:cubicBezTo>
                  <a:cubicBezTo>
                    <a:pt x="121621" y="226222"/>
                    <a:pt x="176250" y="265331"/>
                    <a:pt x="237706" y="265331"/>
                  </a:cubicBezTo>
                  <a:cubicBezTo>
                    <a:pt x="316546" y="265331"/>
                    <a:pt x="380797" y="201081"/>
                    <a:pt x="380797" y="122241"/>
                  </a:cubicBezTo>
                  <a:cubicBezTo>
                    <a:pt x="380797" y="106412"/>
                    <a:pt x="378313" y="91202"/>
                    <a:pt x="373347" y="76614"/>
                  </a:cubicBezTo>
                  <a:cubicBezTo>
                    <a:pt x="366208" y="55508"/>
                    <a:pt x="377692" y="32539"/>
                    <a:pt x="398799" y="25400"/>
                  </a:cubicBezTo>
                  <a:cubicBezTo>
                    <a:pt x="419906" y="18261"/>
                    <a:pt x="442875" y="29745"/>
                    <a:pt x="450013" y="50852"/>
                  </a:cubicBezTo>
                  <a:cubicBezTo>
                    <a:pt x="457773" y="73821"/>
                    <a:pt x="461808" y="98031"/>
                    <a:pt x="461808" y="122552"/>
                  </a:cubicBezTo>
                  <a:cubicBezTo>
                    <a:pt x="461808" y="245466"/>
                    <a:pt x="361242" y="346033"/>
                    <a:pt x="237706" y="346033"/>
                  </a:cubicBezTo>
                  <a:close/>
                </a:path>
              </a:pathLst>
            </a:custGeom>
            <a:grpFill/>
            <a:ln w="9525" cap="flat">
              <a:noFill/>
              <a:prstDash val="solid"/>
              <a:miter/>
            </a:ln>
          </p:spPr>
          <p:txBody>
            <a:bodyPr rtlCol="0" anchor="ctr"/>
            <a:lstStyle/>
            <a:p>
              <a:endParaRPr lang="en-US" sz="1200"/>
            </a:p>
          </p:txBody>
        </p:sp>
        <p:sp>
          <p:nvSpPr>
            <p:cNvPr id="30" name="Freeform: Shape 26">
              <a:extLst>
                <a:ext uri="{FF2B5EF4-FFF2-40B4-BE49-F238E27FC236}">
                  <a16:creationId xmlns:a16="http://schemas.microsoft.com/office/drawing/2014/main" id="{913976EA-D3D7-80B8-BD05-409A8F165FBF}"/>
                </a:ext>
              </a:extLst>
            </p:cNvPr>
            <p:cNvSpPr/>
            <p:nvPr/>
          </p:nvSpPr>
          <p:spPr>
            <a:xfrm>
              <a:off x="6095694" y="2688550"/>
              <a:ext cx="38053" cy="125731"/>
            </a:xfrm>
            <a:custGeom>
              <a:avLst/>
              <a:gdLst>
                <a:gd name="connsiteX0" fmla="*/ 58043 w 93116"/>
                <a:gd name="connsiteY0" fmla="*/ 308217 h 310389"/>
                <a:gd name="connsiteX1" fmla="*/ 58043 w 93116"/>
                <a:gd name="connsiteY1" fmla="*/ 308217 h 310389"/>
                <a:gd name="connsiteX2" fmla="*/ 23279 w 93116"/>
                <a:gd name="connsiteY2" fmla="*/ 273453 h 310389"/>
                <a:gd name="connsiteX3" fmla="*/ 23279 w 93116"/>
                <a:gd name="connsiteY3" fmla="*/ 58043 h 310389"/>
                <a:gd name="connsiteX4" fmla="*/ 58043 w 93116"/>
                <a:gd name="connsiteY4" fmla="*/ 23279 h 310389"/>
                <a:gd name="connsiteX5" fmla="*/ 58043 w 93116"/>
                <a:gd name="connsiteY5" fmla="*/ 23279 h 310389"/>
                <a:gd name="connsiteX6" fmla="*/ 92806 w 93116"/>
                <a:gd name="connsiteY6" fmla="*/ 58043 h 310389"/>
                <a:gd name="connsiteX7" fmla="*/ 92806 w 93116"/>
                <a:gd name="connsiteY7" fmla="*/ 273453 h 310389"/>
                <a:gd name="connsiteX8" fmla="*/ 58043 w 93116"/>
                <a:gd name="connsiteY8" fmla="*/ 308217 h 31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16" h="310389">
                  <a:moveTo>
                    <a:pt x="58043" y="308217"/>
                  </a:moveTo>
                  <a:lnTo>
                    <a:pt x="58043" y="308217"/>
                  </a:lnTo>
                  <a:cubicBezTo>
                    <a:pt x="38799" y="308217"/>
                    <a:pt x="23279" y="292698"/>
                    <a:pt x="23279" y="273453"/>
                  </a:cubicBezTo>
                  <a:lnTo>
                    <a:pt x="23279" y="58043"/>
                  </a:lnTo>
                  <a:cubicBezTo>
                    <a:pt x="23279" y="38799"/>
                    <a:pt x="38799" y="23279"/>
                    <a:pt x="58043" y="23279"/>
                  </a:cubicBezTo>
                  <a:lnTo>
                    <a:pt x="58043" y="23279"/>
                  </a:lnTo>
                  <a:cubicBezTo>
                    <a:pt x="77287" y="23279"/>
                    <a:pt x="92806" y="38799"/>
                    <a:pt x="92806" y="58043"/>
                  </a:cubicBezTo>
                  <a:lnTo>
                    <a:pt x="92806" y="273453"/>
                  </a:lnTo>
                  <a:cubicBezTo>
                    <a:pt x="92806" y="292698"/>
                    <a:pt x="77287" y="308217"/>
                    <a:pt x="58043" y="308217"/>
                  </a:cubicBezTo>
                  <a:close/>
                </a:path>
              </a:pathLst>
            </a:custGeom>
            <a:grpFill/>
            <a:ln w="9525" cap="flat">
              <a:noFill/>
              <a:prstDash val="solid"/>
              <a:miter/>
            </a:ln>
          </p:spPr>
          <p:txBody>
            <a:bodyPr rtlCol="0" anchor="ctr"/>
            <a:lstStyle/>
            <a:p>
              <a:endParaRPr lang="en-US" sz="1200"/>
            </a:p>
          </p:txBody>
        </p:sp>
        <p:sp>
          <p:nvSpPr>
            <p:cNvPr id="31" name="Freeform: Shape 27">
              <a:extLst>
                <a:ext uri="{FF2B5EF4-FFF2-40B4-BE49-F238E27FC236}">
                  <a16:creationId xmlns:a16="http://schemas.microsoft.com/office/drawing/2014/main" id="{DF9B76E5-19E4-E222-B453-6538F2E279A4}"/>
                </a:ext>
              </a:extLst>
            </p:cNvPr>
            <p:cNvSpPr/>
            <p:nvPr/>
          </p:nvSpPr>
          <p:spPr>
            <a:xfrm>
              <a:off x="5823689" y="2785435"/>
              <a:ext cx="101474" cy="113157"/>
            </a:xfrm>
            <a:custGeom>
              <a:avLst/>
              <a:gdLst>
                <a:gd name="connsiteX0" fmla="*/ 218957 w 248311"/>
                <a:gd name="connsiteY0" fmla="*/ 249996 h 279350"/>
                <a:gd name="connsiteX1" fmla="*/ 218957 w 248311"/>
                <a:gd name="connsiteY1" fmla="*/ 249996 h 279350"/>
                <a:gd name="connsiteX2" fmla="*/ 169915 w 248311"/>
                <a:gd name="connsiteY2" fmla="*/ 245651 h 279350"/>
                <a:gd name="connsiteX3" fmla="*/ 31481 w 248311"/>
                <a:gd name="connsiteY3" fmla="*/ 80523 h 279350"/>
                <a:gd name="connsiteX4" fmla="*/ 35826 w 248311"/>
                <a:gd name="connsiteY4" fmla="*/ 31481 h 279350"/>
                <a:gd name="connsiteX5" fmla="*/ 35826 w 248311"/>
                <a:gd name="connsiteY5" fmla="*/ 31481 h 279350"/>
                <a:gd name="connsiteX6" fmla="*/ 84868 w 248311"/>
                <a:gd name="connsiteY6" fmla="*/ 35827 h 279350"/>
                <a:gd name="connsiteX7" fmla="*/ 223302 w 248311"/>
                <a:gd name="connsiteY7" fmla="*/ 200954 h 279350"/>
                <a:gd name="connsiteX8" fmla="*/ 218957 w 248311"/>
                <a:gd name="connsiteY8" fmla="*/ 249996 h 2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311" h="279350">
                  <a:moveTo>
                    <a:pt x="218957" y="249996"/>
                  </a:moveTo>
                  <a:lnTo>
                    <a:pt x="218957" y="249996"/>
                  </a:lnTo>
                  <a:cubicBezTo>
                    <a:pt x="204058" y="262412"/>
                    <a:pt x="182330" y="260549"/>
                    <a:pt x="169915" y="245651"/>
                  </a:cubicBezTo>
                  <a:lnTo>
                    <a:pt x="31481" y="80523"/>
                  </a:lnTo>
                  <a:cubicBezTo>
                    <a:pt x="19066" y="65624"/>
                    <a:pt x="20928" y="43897"/>
                    <a:pt x="35826" y="31481"/>
                  </a:cubicBezTo>
                  <a:lnTo>
                    <a:pt x="35826" y="31481"/>
                  </a:lnTo>
                  <a:cubicBezTo>
                    <a:pt x="50725" y="19066"/>
                    <a:pt x="72453" y="20928"/>
                    <a:pt x="84868" y="35827"/>
                  </a:cubicBezTo>
                  <a:lnTo>
                    <a:pt x="223302" y="200954"/>
                  </a:lnTo>
                  <a:cubicBezTo>
                    <a:pt x="235718" y="215543"/>
                    <a:pt x="233855" y="237580"/>
                    <a:pt x="218957" y="249996"/>
                  </a:cubicBezTo>
                  <a:close/>
                </a:path>
              </a:pathLst>
            </a:custGeom>
            <a:grpFill/>
            <a:ln w="9525" cap="flat">
              <a:noFill/>
              <a:prstDash val="solid"/>
              <a:miter/>
            </a:ln>
          </p:spPr>
          <p:txBody>
            <a:bodyPr rtlCol="0" anchor="ctr"/>
            <a:lstStyle/>
            <a:p>
              <a:endParaRPr lang="en-US" sz="1200"/>
            </a:p>
          </p:txBody>
        </p:sp>
        <p:sp>
          <p:nvSpPr>
            <p:cNvPr id="32" name="Freeform: Shape 28">
              <a:extLst>
                <a:ext uri="{FF2B5EF4-FFF2-40B4-BE49-F238E27FC236}">
                  <a16:creationId xmlns:a16="http://schemas.microsoft.com/office/drawing/2014/main" id="{765FFA19-2C01-96CC-47E5-9A2241D32D0C}"/>
                </a:ext>
              </a:extLst>
            </p:cNvPr>
            <p:cNvSpPr/>
            <p:nvPr/>
          </p:nvSpPr>
          <p:spPr>
            <a:xfrm>
              <a:off x="5678154" y="3032953"/>
              <a:ext cx="126843" cy="50292"/>
            </a:xfrm>
            <a:custGeom>
              <a:avLst/>
              <a:gdLst>
                <a:gd name="connsiteX0" fmla="*/ 304736 w 310389"/>
                <a:gd name="connsiteY0" fmla="*/ 101741 h 124155"/>
                <a:gd name="connsiteX1" fmla="*/ 304736 w 310389"/>
                <a:gd name="connsiteY1" fmla="*/ 101741 h 124155"/>
                <a:gd name="connsiteX2" fmla="*/ 264386 w 310389"/>
                <a:gd name="connsiteY2" fmla="*/ 129987 h 124155"/>
                <a:gd name="connsiteX3" fmla="*/ 52079 w 310389"/>
                <a:gd name="connsiteY3" fmla="*/ 92429 h 124155"/>
                <a:gd name="connsiteX4" fmla="*/ 23833 w 310389"/>
                <a:gd name="connsiteY4" fmla="*/ 52079 h 124155"/>
                <a:gd name="connsiteX5" fmla="*/ 23833 w 310389"/>
                <a:gd name="connsiteY5" fmla="*/ 52079 h 124155"/>
                <a:gd name="connsiteX6" fmla="*/ 64184 w 310389"/>
                <a:gd name="connsiteY6" fmla="*/ 23833 h 124155"/>
                <a:gd name="connsiteX7" fmla="*/ 276490 w 310389"/>
                <a:gd name="connsiteY7" fmla="*/ 61390 h 124155"/>
                <a:gd name="connsiteX8" fmla="*/ 304736 w 310389"/>
                <a:gd name="connsiteY8" fmla="*/ 101741 h 12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389" h="124155">
                  <a:moveTo>
                    <a:pt x="304736" y="101741"/>
                  </a:moveTo>
                  <a:lnTo>
                    <a:pt x="304736" y="101741"/>
                  </a:lnTo>
                  <a:cubicBezTo>
                    <a:pt x="301322" y="120675"/>
                    <a:pt x="283319" y="133401"/>
                    <a:pt x="264386" y="129987"/>
                  </a:cubicBezTo>
                  <a:lnTo>
                    <a:pt x="52079" y="92429"/>
                  </a:lnTo>
                  <a:cubicBezTo>
                    <a:pt x="33145" y="89015"/>
                    <a:pt x="20419" y="71012"/>
                    <a:pt x="23833" y="52079"/>
                  </a:cubicBezTo>
                  <a:lnTo>
                    <a:pt x="23833" y="52079"/>
                  </a:lnTo>
                  <a:cubicBezTo>
                    <a:pt x="27247" y="33145"/>
                    <a:pt x="45250" y="20419"/>
                    <a:pt x="64184" y="23833"/>
                  </a:cubicBezTo>
                  <a:lnTo>
                    <a:pt x="276490" y="61390"/>
                  </a:lnTo>
                  <a:cubicBezTo>
                    <a:pt x="295425" y="64805"/>
                    <a:pt x="308151" y="82807"/>
                    <a:pt x="304736" y="101741"/>
                  </a:cubicBezTo>
                  <a:close/>
                </a:path>
              </a:pathLst>
            </a:custGeom>
            <a:grpFill/>
            <a:ln w="9525" cap="flat">
              <a:noFill/>
              <a:prstDash val="solid"/>
              <a:miter/>
            </a:ln>
          </p:spPr>
          <p:txBody>
            <a:bodyPr rtlCol="0" anchor="ctr"/>
            <a:lstStyle/>
            <a:p>
              <a:endParaRPr lang="en-US" sz="1200"/>
            </a:p>
          </p:txBody>
        </p:sp>
        <p:sp>
          <p:nvSpPr>
            <p:cNvPr id="33" name="Freeform: Shape 29">
              <a:extLst>
                <a:ext uri="{FF2B5EF4-FFF2-40B4-BE49-F238E27FC236}">
                  <a16:creationId xmlns:a16="http://schemas.microsoft.com/office/drawing/2014/main" id="{0001DF6B-3FF6-2811-7A3B-446A080E6A97}"/>
                </a:ext>
              </a:extLst>
            </p:cNvPr>
            <p:cNvSpPr/>
            <p:nvPr/>
          </p:nvSpPr>
          <p:spPr>
            <a:xfrm>
              <a:off x="5727450" y="3271794"/>
              <a:ext cx="114158" cy="88011"/>
            </a:xfrm>
            <a:custGeom>
              <a:avLst/>
              <a:gdLst>
                <a:gd name="connsiteX0" fmla="*/ 274742 w 279350"/>
                <a:gd name="connsiteY0" fmla="*/ 40707 h 217272"/>
                <a:gd name="connsiteX1" fmla="*/ 274742 w 279350"/>
                <a:gd name="connsiteY1" fmla="*/ 40707 h 217272"/>
                <a:gd name="connsiteX2" fmla="*/ 262016 w 279350"/>
                <a:gd name="connsiteY2" fmla="*/ 88197 h 217272"/>
                <a:gd name="connsiteX3" fmla="*/ 75471 w 279350"/>
                <a:gd name="connsiteY3" fmla="*/ 195902 h 217272"/>
                <a:gd name="connsiteX4" fmla="*/ 27981 w 279350"/>
                <a:gd name="connsiteY4" fmla="*/ 183176 h 217272"/>
                <a:gd name="connsiteX5" fmla="*/ 27981 w 279350"/>
                <a:gd name="connsiteY5" fmla="*/ 183176 h 217272"/>
                <a:gd name="connsiteX6" fmla="*/ 40707 w 279350"/>
                <a:gd name="connsiteY6" fmla="*/ 135687 h 217272"/>
                <a:gd name="connsiteX7" fmla="*/ 227252 w 279350"/>
                <a:gd name="connsiteY7" fmla="*/ 27981 h 217272"/>
                <a:gd name="connsiteX8" fmla="*/ 274742 w 279350"/>
                <a:gd name="connsiteY8" fmla="*/ 40707 h 2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350" h="217272">
                  <a:moveTo>
                    <a:pt x="274742" y="40707"/>
                  </a:moveTo>
                  <a:lnTo>
                    <a:pt x="274742" y="40707"/>
                  </a:lnTo>
                  <a:cubicBezTo>
                    <a:pt x="284364" y="57469"/>
                    <a:pt x="278777" y="78575"/>
                    <a:pt x="262016" y="88197"/>
                  </a:cubicBezTo>
                  <a:lnTo>
                    <a:pt x="75471" y="195902"/>
                  </a:lnTo>
                  <a:cubicBezTo>
                    <a:pt x="58711" y="205524"/>
                    <a:pt x="37603" y="199938"/>
                    <a:pt x="27981" y="183176"/>
                  </a:cubicBezTo>
                  <a:lnTo>
                    <a:pt x="27981" y="183176"/>
                  </a:lnTo>
                  <a:cubicBezTo>
                    <a:pt x="18359" y="166415"/>
                    <a:pt x="23946" y="145309"/>
                    <a:pt x="40707" y="135687"/>
                  </a:cubicBezTo>
                  <a:lnTo>
                    <a:pt x="227252" y="27981"/>
                  </a:lnTo>
                  <a:cubicBezTo>
                    <a:pt x="243703" y="18359"/>
                    <a:pt x="265120" y="23946"/>
                    <a:pt x="274742" y="40707"/>
                  </a:cubicBezTo>
                  <a:close/>
                </a:path>
              </a:pathLst>
            </a:custGeom>
            <a:grpFill/>
            <a:ln w="9525" cap="flat">
              <a:noFill/>
              <a:prstDash val="solid"/>
              <a:miter/>
            </a:ln>
          </p:spPr>
          <p:txBody>
            <a:bodyPr rtlCol="0" anchor="ctr"/>
            <a:lstStyle/>
            <a:p>
              <a:endParaRPr lang="en-US" sz="1200"/>
            </a:p>
          </p:txBody>
        </p:sp>
        <p:sp>
          <p:nvSpPr>
            <p:cNvPr id="34" name="Freeform: Shape 30">
              <a:extLst>
                <a:ext uri="{FF2B5EF4-FFF2-40B4-BE49-F238E27FC236}">
                  <a16:creationId xmlns:a16="http://schemas.microsoft.com/office/drawing/2014/main" id="{90A4F687-FE5B-3FA8-D4E9-2A1F16C15CB9}"/>
                </a:ext>
              </a:extLst>
            </p:cNvPr>
            <p:cNvSpPr/>
            <p:nvPr/>
          </p:nvSpPr>
          <p:spPr>
            <a:xfrm>
              <a:off x="6382974" y="3274435"/>
              <a:ext cx="114158" cy="88011"/>
            </a:xfrm>
            <a:custGeom>
              <a:avLst/>
              <a:gdLst>
                <a:gd name="connsiteX0" fmla="*/ 27982 w 279350"/>
                <a:gd name="connsiteY0" fmla="*/ 40707 h 217272"/>
                <a:gd name="connsiteX1" fmla="*/ 27982 w 279350"/>
                <a:gd name="connsiteY1" fmla="*/ 40707 h 217272"/>
                <a:gd name="connsiteX2" fmla="*/ 75471 w 279350"/>
                <a:gd name="connsiteY2" fmla="*/ 27981 h 217272"/>
                <a:gd name="connsiteX3" fmla="*/ 262015 w 279350"/>
                <a:gd name="connsiteY3" fmla="*/ 135687 h 217272"/>
                <a:gd name="connsiteX4" fmla="*/ 274741 w 279350"/>
                <a:gd name="connsiteY4" fmla="*/ 183176 h 217272"/>
                <a:gd name="connsiteX5" fmla="*/ 274741 w 279350"/>
                <a:gd name="connsiteY5" fmla="*/ 183176 h 217272"/>
                <a:gd name="connsiteX6" fmla="*/ 227252 w 279350"/>
                <a:gd name="connsiteY6" fmla="*/ 195902 h 217272"/>
                <a:gd name="connsiteX7" fmla="*/ 40707 w 279350"/>
                <a:gd name="connsiteY7" fmla="*/ 88197 h 217272"/>
                <a:gd name="connsiteX8" fmla="*/ 27982 w 279350"/>
                <a:gd name="connsiteY8" fmla="*/ 40707 h 21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350" h="217272">
                  <a:moveTo>
                    <a:pt x="27982" y="40707"/>
                  </a:moveTo>
                  <a:lnTo>
                    <a:pt x="27982" y="40707"/>
                  </a:lnTo>
                  <a:cubicBezTo>
                    <a:pt x="37604" y="23946"/>
                    <a:pt x="59021" y="18359"/>
                    <a:pt x="75471" y="27981"/>
                  </a:cubicBezTo>
                  <a:lnTo>
                    <a:pt x="262015" y="135687"/>
                  </a:lnTo>
                  <a:cubicBezTo>
                    <a:pt x="278776" y="145309"/>
                    <a:pt x="284363" y="166726"/>
                    <a:pt x="274741" y="183176"/>
                  </a:cubicBezTo>
                  <a:lnTo>
                    <a:pt x="274741" y="183176"/>
                  </a:lnTo>
                  <a:cubicBezTo>
                    <a:pt x="265119" y="199937"/>
                    <a:pt x="243702" y="205524"/>
                    <a:pt x="227252" y="195902"/>
                  </a:cubicBezTo>
                  <a:lnTo>
                    <a:pt x="40707" y="88197"/>
                  </a:lnTo>
                  <a:cubicBezTo>
                    <a:pt x="23947" y="78885"/>
                    <a:pt x="18359" y="57468"/>
                    <a:pt x="27982" y="40707"/>
                  </a:cubicBezTo>
                  <a:close/>
                </a:path>
              </a:pathLst>
            </a:custGeom>
            <a:grpFill/>
            <a:ln w="9525" cap="flat">
              <a:noFill/>
              <a:prstDash val="solid"/>
              <a:miter/>
            </a:ln>
          </p:spPr>
          <p:txBody>
            <a:bodyPr rtlCol="0" anchor="ctr"/>
            <a:lstStyle/>
            <a:p>
              <a:endParaRPr lang="en-US" sz="1200"/>
            </a:p>
          </p:txBody>
        </p:sp>
        <p:sp>
          <p:nvSpPr>
            <p:cNvPr id="35" name="Freeform: Shape 31">
              <a:extLst>
                <a:ext uri="{FF2B5EF4-FFF2-40B4-BE49-F238E27FC236}">
                  <a16:creationId xmlns:a16="http://schemas.microsoft.com/office/drawing/2014/main" id="{5CA4134B-84A4-FA96-349A-C3542ADDAF54}"/>
                </a:ext>
              </a:extLst>
            </p:cNvPr>
            <p:cNvSpPr/>
            <p:nvPr/>
          </p:nvSpPr>
          <p:spPr>
            <a:xfrm>
              <a:off x="6423737" y="3036096"/>
              <a:ext cx="126843" cy="50292"/>
            </a:xfrm>
            <a:custGeom>
              <a:avLst/>
              <a:gdLst>
                <a:gd name="connsiteX0" fmla="*/ 23833 w 310389"/>
                <a:gd name="connsiteY0" fmla="*/ 101741 h 124155"/>
                <a:gd name="connsiteX1" fmla="*/ 23833 w 310389"/>
                <a:gd name="connsiteY1" fmla="*/ 101741 h 124155"/>
                <a:gd name="connsiteX2" fmla="*/ 52079 w 310389"/>
                <a:gd name="connsiteY2" fmla="*/ 61390 h 124155"/>
                <a:gd name="connsiteX3" fmla="*/ 264386 w 310389"/>
                <a:gd name="connsiteY3" fmla="*/ 23833 h 124155"/>
                <a:gd name="connsiteX4" fmla="*/ 304736 w 310389"/>
                <a:gd name="connsiteY4" fmla="*/ 52079 h 124155"/>
                <a:gd name="connsiteX5" fmla="*/ 304736 w 310389"/>
                <a:gd name="connsiteY5" fmla="*/ 52079 h 124155"/>
                <a:gd name="connsiteX6" fmla="*/ 276490 w 310389"/>
                <a:gd name="connsiteY6" fmla="*/ 92429 h 124155"/>
                <a:gd name="connsiteX7" fmla="*/ 64184 w 310389"/>
                <a:gd name="connsiteY7" fmla="*/ 129987 h 124155"/>
                <a:gd name="connsiteX8" fmla="*/ 23833 w 310389"/>
                <a:gd name="connsiteY8" fmla="*/ 101741 h 12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389" h="124155">
                  <a:moveTo>
                    <a:pt x="23833" y="101741"/>
                  </a:moveTo>
                  <a:lnTo>
                    <a:pt x="23833" y="101741"/>
                  </a:lnTo>
                  <a:cubicBezTo>
                    <a:pt x="20419" y="82807"/>
                    <a:pt x="33145" y="64805"/>
                    <a:pt x="52079" y="61390"/>
                  </a:cubicBezTo>
                  <a:lnTo>
                    <a:pt x="264386" y="23833"/>
                  </a:lnTo>
                  <a:cubicBezTo>
                    <a:pt x="283319" y="20419"/>
                    <a:pt x="301322" y="33145"/>
                    <a:pt x="304736" y="52079"/>
                  </a:cubicBezTo>
                  <a:lnTo>
                    <a:pt x="304736" y="52079"/>
                  </a:lnTo>
                  <a:cubicBezTo>
                    <a:pt x="308151" y="71012"/>
                    <a:pt x="295425" y="89015"/>
                    <a:pt x="276490" y="92429"/>
                  </a:cubicBezTo>
                  <a:lnTo>
                    <a:pt x="64184" y="129987"/>
                  </a:lnTo>
                  <a:cubicBezTo>
                    <a:pt x="45250" y="133401"/>
                    <a:pt x="27247" y="120675"/>
                    <a:pt x="23833" y="101741"/>
                  </a:cubicBezTo>
                  <a:close/>
                </a:path>
              </a:pathLst>
            </a:custGeom>
            <a:grpFill/>
            <a:ln w="9525" cap="flat">
              <a:noFill/>
              <a:prstDash val="solid"/>
              <a:miter/>
            </a:ln>
          </p:spPr>
          <p:txBody>
            <a:bodyPr rtlCol="0" anchor="ctr"/>
            <a:lstStyle/>
            <a:p>
              <a:endParaRPr lang="en-US" sz="1200"/>
            </a:p>
          </p:txBody>
        </p:sp>
        <p:sp>
          <p:nvSpPr>
            <p:cNvPr id="36" name="Freeform: Shape 32">
              <a:extLst>
                <a:ext uri="{FF2B5EF4-FFF2-40B4-BE49-F238E27FC236}">
                  <a16:creationId xmlns:a16="http://schemas.microsoft.com/office/drawing/2014/main" id="{2760CD64-5D87-AC7C-3E27-D5EDB719E025}"/>
                </a:ext>
              </a:extLst>
            </p:cNvPr>
            <p:cNvSpPr/>
            <p:nvPr/>
          </p:nvSpPr>
          <p:spPr>
            <a:xfrm>
              <a:off x="6310258" y="2787447"/>
              <a:ext cx="101474" cy="113157"/>
            </a:xfrm>
            <a:custGeom>
              <a:avLst/>
              <a:gdLst>
                <a:gd name="connsiteX0" fmla="*/ 35827 w 248311"/>
                <a:gd name="connsiteY0" fmla="*/ 249996 h 279350"/>
                <a:gd name="connsiteX1" fmla="*/ 35827 w 248311"/>
                <a:gd name="connsiteY1" fmla="*/ 249996 h 279350"/>
                <a:gd name="connsiteX2" fmla="*/ 31481 w 248311"/>
                <a:gd name="connsiteY2" fmla="*/ 200954 h 279350"/>
                <a:gd name="connsiteX3" fmla="*/ 169916 w 248311"/>
                <a:gd name="connsiteY3" fmla="*/ 35827 h 279350"/>
                <a:gd name="connsiteX4" fmla="*/ 218957 w 248311"/>
                <a:gd name="connsiteY4" fmla="*/ 31481 h 279350"/>
                <a:gd name="connsiteX5" fmla="*/ 218957 w 248311"/>
                <a:gd name="connsiteY5" fmla="*/ 31481 h 279350"/>
                <a:gd name="connsiteX6" fmla="*/ 223303 w 248311"/>
                <a:gd name="connsiteY6" fmla="*/ 80523 h 279350"/>
                <a:gd name="connsiteX7" fmla="*/ 84868 w 248311"/>
                <a:gd name="connsiteY7" fmla="*/ 245650 h 279350"/>
                <a:gd name="connsiteX8" fmla="*/ 35827 w 248311"/>
                <a:gd name="connsiteY8" fmla="*/ 249996 h 2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311" h="279350">
                  <a:moveTo>
                    <a:pt x="35827" y="249996"/>
                  </a:moveTo>
                  <a:lnTo>
                    <a:pt x="35827" y="249996"/>
                  </a:lnTo>
                  <a:cubicBezTo>
                    <a:pt x="20928" y="237580"/>
                    <a:pt x="19066" y="215543"/>
                    <a:pt x="31481" y="200954"/>
                  </a:cubicBezTo>
                  <a:lnTo>
                    <a:pt x="169916" y="35827"/>
                  </a:lnTo>
                  <a:cubicBezTo>
                    <a:pt x="182331" y="20928"/>
                    <a:pt x="204369" y="19066"/>
                    <a:pt x="218957" y="31481"/>
                  </a:cubicBezTo>
                  <a:lnTo>
                    <a:pt x="218957" y="31481"/>
                  </a:lnTo>
                  <a:cubicBezTo>
                    <a:pt x="233856" y="43897"/>
                    <a:pt x="235718" y="65935"/>
                    <a:pt x="223303" y="80523"/>
                  </a:cubicBezTo>
                  <a:lnTo>
                    <a:pt x="84868" y="245650"/>
                  </a:lnTo>
                  <a:cubicBezTo>
                    <a:pt x="72453" y="260239"/>
                    <a:pt x="50726" y="262412"/>
                    <a:pt x="35827" y="249996"/>
                  </a:cubicBezTo>
                  <a:close/>
                </a:path>
              </a:pathLst>
            </a:custGeom>
            <a:grpFill/>
            <a:ln w="9525" cap="flat">
              <a:noFill/>
              <a:prstDash val="solid"/>
              <a:miter/>
            </a:ln>
          </p:spPr>
          <p:txBody>
            <a:bodyPr rtlCol="0" anchor="ctr"/>
            <a:lstStyle/>
            <a:p>
              <a:endParaRPr lang="en-US" sz="1200"/>
            </a:p>
          </p:txBody>
        </p:sp>
        <p:sp>
          <p:nvSpPr>
            <p:cNvPr id="37" name="Freeform: Shape 33">
              <a:extLst>
                <a:ext uri="{FF2B5EF4-FFF2-40B4-BE49-F238E27FC236}">
                  <a16:creationId xmlns:a16="http://schemas.microsoft.com/office/drawing/2014/main" id="{14832612-7154-FC39-06A0-C27476415447}"/>
                </a:ext>
              </a:extLst>
            </p:cNvPr>
            <p:cNvSpPr/>
            <p:nvPr/>
          </p:nvSpPr>
          <p:spPr>
            <a:xfrm>
              <a:off x="6032386" y="3041416"/>
              <a:ext cx="228317" cy="251461"/>
            </a:xfrm>
            <a:custGeom>
              <a:avLst/>
              <a:gdLst>
                <a:gd name="connsiteX0" fmla="*/ 180990 w 558701"/>
                <a:gd name="connsiteY0" fmla="*/ 611303 h 620779"/>
                <a:gd name="connsiteX1" fmla="*/ 32934 w 558701"/>
                <a:gd name="connsiteY1" fmla="*/ 435933 h 620779"/>
                <a:gd name="connsiteX2" fmla="*/ 37900 w 558701"/>
                <a:gd name="connsiteY2" fmla="*/ 378821 h 620779"/>
                <a:gd name="connsiteX3" fmla="*/ 95012 w 558701"/>
                <a:gd name="connsiteY3" fmla="*/ 383787 h 620779"/>
                <a:gd name="connsiteX4" fmla="*/ 175092 w 558701"/>
                <a:gd name="connsiteY4" fmla="*/ 478767 h 620779"/>
                <a:gd name="connsiteX5" fmla="*/ 483310 w 558701"/>
                <a:gd name="connsiteY5" fmla="*/ 40496 h 620779"/>
                <a:gd name="connsiteX6" fmla="*/ 539800 w 558701"/>
                <a:gd name="connsiteY6" fmla="*/ 30564 h 620779"/>
                <a:gd name="connsiteX7" fmla="*/ 549733 w 558701"/>
                <a:gd name="connsiteY7" fmla="*/ 87055 h 620779"/>
                <a:gd name="connsiteX8" fmla="*/ 180990 w 558701"/>
                <a:gd name="connsiteY8" fmla="*/ 611303 h 62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701" h="620779">
                  <a:moveTo>
                    <a:pt x="180990" y="611303"/>
                  </a:moveTo>
                  <a:lnTo>
                    <a:pt x="32934" y="435933"/>
                  </a:lnTo>
                  <a:cubicBezTo>
                    <a:pt x="18346" y="418861"/>
                    <a:pt x="20519" y="393099"/>
                    <a:pt x="37900" y="378821"/>
                  </a:cubicBezTo>
                  <a:cubicBezTo>
                    <a:pt x="55282" y="364543"/>
                    <a:pt x="80734" y="366406"/>
                    <a:pt x="95012" y="383787"/>
                  </a:cubicBezTo>
                  <a:lnTo>
                    <a:pt x="175092" y="478767"/>
                  </a:lnTo>
                  <a:lnTo>
                    <a:pt x="483310" y="40496"/>
                  </a:lnTo>
                  <a:cubicBezTo>
                    <a:pt x="496346" y="22183"/>
                    <a:pt x="521488" y="17838"/>
                    <a:pt x="539800" y="30564"/>
                  </a:cubicBezTo>
                  <a:cubicBezTo>
                    <a:pt x="558113" y="43290"/>
                    <a:pt x="562459" y="68742"/>
                    <a:pt x="549733" y="87055"/>
                  </a:cubicBezTo>
                  <a:lnTo>
                    <a:pt x="180990" y="611303"/>
                  </a:lnTo>
                  <a:close/>
                </a:path>
              </a:pathLst>
            </a:custGeom>
            <a:grpFill/>
            <a:ln w="9525" cap="flat">
              <a:noFill/>
              <a:prstDash val="solid"/>
              <a:miter/>
            </a:ln>
          </p:spPr>
          <p:txBody>
            <a:bodyPr rtlCol="0" anchor="ctr"/>
            <a:lstStyle/>
            <a:p>
              <a:endParaRPr lang="en-US" sz="1200"/>
            </a:p>
          </p:txBody>
        </p:sp>
      </p:grpSp>
      <p:sp>
        <p:nvSpPr>
          <p:cNvPr id="38" name="Freeform: Shape 34">
            <a:extLst>
              <a:ext uri="{FF2B5EF4-FFF2-40B4-BE49-F238E27FC236}">
                <a16:creationId xmlns:a16="http://schemas.microsoft.com/office/drawing/2014/main" id="{057EE501-8DBF-32B9-95A8-D2BC5C3310B5}"/>
              </a:ext>
            </a:extLst>
          </p:cNvPr>
          <p:cNvSpPr/>
          <p:nvPr/>
        </p:nvSpPr>
        <p:spPr>
          <a:xfrm>
            <a:off x="9150781" y="1469671"/>
            <a:ext cx="304423" cy="440056"/>
          </a:xfrm>
          <a:custGeom>
            <a:avLst/>
            <a:gdLst>
              <a:gd name="connsiteX0" fmla="*/ 75858 w 744935"/>
              <a:gd name="connsiteY0" fmla="*/ 1025651 h 1086364"/>
              <a:gd name="connsiteX1" fmla="*/ 75858 w 744935"/>
              <a:gd name="connsiteY1" fmla="*/ 75858 h 1086364"/>
              <a:gd name="connsiteX2" fmla="*/ 688567 w 744935"/>
              <a:gd name="connsiteY2" fmla="*/ 550754 h 1086364"/>
            </a:gdLst>
            <a:ahLst/>
            <a:cxnLst>
              <a:cxn ang="0">
                <a:pos x="connsiteX0" y="connsiteY0"/>
              </a:cxn>
              <a:cxn ang="0">
                <a:pos x="connsiteX1" y="connsiteY1"/>
              </a:cxn>
              <a:cxn ang="0">
                <a:pos x="connsiteX2" y="connsiteY2"/>
              </a:cxn>
            </a:cxnLst>
            <a:rect l="l" t="t" r="r" b="b"/>
            <a:pathLst>
              <a:path w="744935" h="1086364">
                <a:moveTo>
                  <a:pt x="75858" y="1025651"/>
                </a:moveTo>
                <a:lnTo>
                  <a:pt x="75858" y="75858"/>
                </a:lnTo>
                <a:lnTo>
                  <a:pt x="688567" y="550754"/>
                </a:lnTo>
                <a:close/>
              </a:path>
            </a:pathLst>
          </a:custGeom>
          <a:solidFill>
            <a:srgbClr val="FFA826"/>
          </a:solidFill>
          <a:ln w="31038" cap="flat">
            <a:noFill/>
            <a:prstDash val="solid"/>
            <a:miter/>
          </a:ln>
        </p:spPr>
        <p:txBody>
          <a:bodyPr rtlCol="0" anchor="ctr"/>
          <a:lstStyle/>
          <a:p>
            <a:endParaRPr lang="en-US" sz="1200"/>
          </a:p>
        </p:txBody>
      </p:sp>
      <p:sp>
        <p:nvSpPr>
          <p:cNvPr id="4" name="Rectangle 3">
            <a:extLst>
              <a:ext uri="{FF2B5EF4-FFF2-40B4-BE49-F238E27FC236}">
                <a16:creationId xmlns:a16="http://schemas.microsoft.com/office/drawing/2014/main" id="{28D869E6-F98C-63D2-E16C-C166A393934D}"/>
              </a:ext>
            </a:extLst>
          </p:cNvPr>
          <p:cNvSpPr/>
          <p:nvPr/>
        </p:nvSpPr>
        <p:spPr>
          <a:xfrm>
            <a:off x="1054660" y="5368377"/>
            <a:ext cx="3229971" cy="923330"/>
          </a:xfrm>
          <a:prstGeom prst="rect">
            <a:avLst/>
          </a:prstGeom>
        </p:spPr>
        <p:txBody>
          <a:bodyPr wrap="square">
            <a:spAutoFit/>
          </a:bodyPr>
          <a:lstStyle/>
          <a:p>
            <a:r>
              <a:rPr lang="en-US" b="1" dirty="0">
                <a:solidFill>
                  <a:srgbClr val="7DD1CE"/>
                </a:solidFill>
                <a:latin typeface="Century Gothic" panose="020B0502020202020204" pitchFamily="34" charset="0"/>
              </a:rPr>
              <a:t>Lorem Ipsum </a:t>
            </a:r>
            <a:r>
              <a:rPr lang="en-US" dirty="0">
                <a:solidFill>
                  <a:srgbClr val="000000"/>
                </a:solidFill>
                <a:latin typeface="Century Gothic" panose="020B0502020202020204" pitchFamily="34" charset="0"/>
              </a:rPr>
              <a:t>is simply dummy text of the printing and typesetting industry. </a:t>
            </a:r>
            <a:endParaRPr lang="en-US" dirty="0">
              <a:latin typeface="Century Gothic" panose="020B0502020202020204" pitchFamily="34" charset="0"/>
            </a:endParaRPr>
          </a:p>
        </p:txBody>
      </p:sp>
      <p:sp>
        <p:nvSpPr>
          <p:cNvPr id="5" name="Rectangle 4">
            <a:extLst>
              <a:ext uri="{FF2B5EF4-FFF2-40B4-BE49-F238E27FC236}">
                <a16:creationId xmlns:a16="http://schemas.microsoft.com/office/drawing/2014/main" id="{3D772CCA-DE54-8768-0E91-00BA8BFFF81F}"/>
              </a:ext>
            </a:extLst>
          </p:cNvPr>
          <p:cNvSpPr/>
          <p:nvPr/>
        </p:nvSpPr>
        <p:spPr>
          <a:xfrm>
            <a:off x="4615976" y="5368377"/>
            <a:ext cx="3229971" cy="923330"/>
          </a:xfrm>
          <a:prstGeom prst="rect">
            <a:avLst/>
          </a:prstGeom>
        </p:spPr>
        <p:txBody>
          <a:bodyPr wrap="square">
            <a:spAutoFit/>
          </a:bodyPr>
          <a:lstStyle/>
          <a:p>
            <a:r>
              <a:rPr lang="en-US" b="1" dirty="0">
                <a:solidFill>
                  <a:srgbClr val="F26363"/>
                </a:solidFill>
                <a:latin typeface="Century Gothic" panose="020B0502020202020204" pitchFamily="34" charset="0"/>
              </a:rPr>
              <a:t>Lorem Ipsum </a:t>
            </a:r>
            <a:r>
              <a:rPr lang="en-US" dirty="0">
                <a:solidFill>
                  <a:srgbClr val="000000"/>
                </a:solidFill>
                <a:latin typeface="Century Gothic" panose="020B0502020202020204" pitchFamily="34" charset="0"/>
              </a:rPr>
              <a:t>is simply dummy text of the printing and typesetting industry. </a:t>
            </a:r>
            <a:endParaRPr lang="en-US" dirty="0">
              <a:latin typeface="Century Gothic" panose="020B0502020202020204" pitchFamily="34" charset="0"/>
            </a:endParaRPr>
          </a:p>
        </p:txBody>
      </p:sp>
      <p:sp>
        <p:nvSpPr>
          <p:cNvPr id="6" name="Rectangle 5">
            <a:extLst>
              <a:ext uri="{FF2B5EF4-FFF2-40B4-BE49-F238E27FC236}">
                <a16:creationId xmlns:a16="http://schemas.microsoft.com/office/drawing/2014/main" id="{4A85A0A5-0FC3-DD77-9862-16677AEA7153}"/>
              </a:ext>
            </a:extLst>
          </p:cNvPr>
          <p:cNvSpPr/>
          <p:nvPr/>
        </p:nvSpPr>
        <p:spPr>
          <a:xfrm>
            <a:off x="8354675" y="5368377"/>
            <a:ext cx="3229971" cy="923330"/>
          </a:xfrm>
          <a:prstGeom prst="rect">
            <a:avLst/>
          </a:prstGeom>
        </p:spPr>
        <p:txBody>
          <a:bodyPr wrap="square">
            <a:spAutoFit/>
          </a:bodyPr>
          <a:lstStyle/>
          <a:p>
            <a:r>
              <a:rPr lang="en-US" b="1" dirty="0">
                <a:solidFill>
                  <a:srgbClr val="385085"/>
                </a:solidFill>
                <a:latin typeface="Century Gothic" panose="020B0502020202020204" pitchFamily="34" charset="0"/>
              </a:rPr>
              <a:t>Lorem Ipsum </a:t>
            </a:r>
            <a:r>
              <a:rPr lang="en-US" dirty="0">
                <a:solidFill>
                  <a:srgbClr val="000000"/>
                </a:solidFill>
                <a:latin typeface="Century Gothic" panose="020B0502020202020204" pitchFamily="34" charset="0"/>
              </a:rPr>
              <a:t>is simply dummy text of the printing and typesetting industry. </a:t>
            </a:r>
            <a:endParaRPr lang="en-US" dirty="0">
              <a:latin typeface="Century Gothic" panose="020B0502020202020204" pitchFamily="34" charset="0"/>
            </a:endParaRPr>
          </a:p>
        </p:txBody>
      </p:sp>
    </p:spTree>
    <p:extLst>
      <p:ext uri="{BB962C8B-B14F-4D97-AF65-F5344CB8AC3E}">
        <p14:creationId xmlns:p14="http://schemas.microsoft.com/office/powerpoint/2010/main" val="1904491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Shape 48">
            <a:extLst>
              <a:ext uri="{FF2B5EF4-FFF2-40B4-BE49-F238E27FC236}">
                <a16:creationId xmlns:a16="http://schemas.microsoft.com/office/drawing/2014/main" id="{8BBC38E8-E2A2-EFD4-38FF-5E44759FEC46}"/>
              </a:ext>
            </a:extLst>
          </p:cNvPr>
          <p:cNvSpPr/>
          <p:nvPr/>
        </p:nvSpPr>
        <p:spPr>
          <a:xfrm>
            <a:off x="2314783" y="2211753"/>
            <a:ext cx="8126122" cy="2985877"/>
          </a:xfrm>
          <a:custGeom>
            <a:avLst/>
            <a:gdLst>
              <a:gd name="connsiteX0" fmla="*/ 11422816 w 22852718"/>
              <a:gd name="connsiteY0" fmla="*/ 8380393 h 8397045"/>
              <a:gd name="connsiteX1" fmla="*/ 7248386 w 22852718"/>
              <a:gd name="connsiteY1" fmla="*/ 4203483 h 8397045"/>
              <a:gd name="connsiteX2" fmla="*/ 4186831 w 22852718"/>
              <a:gd name="connsiteY2" fmla="*/ 1136967 h 8397045"/>
              <a:gd name="connsiteX3" fmla="*/ 1142282 w 22852718"/>
              <a:gd name="connsiteY3" fmla="*/ 3858389 h 8397045"/>
              <a:gd name="connsiteX4" fmla="*/ 26573 w 22852718"/>
              <a:gd name="connsiteY4" fmla="*/ 3825085 h 8397045"/>
              <a:gd name="connsiteX5" fmla="*/ 4186831 w 22852718"/>
              <a:gd name="connsiteY5" fmla="*/ 26573 h 8397045"/>
              <a:gd name="connsiteX6" fmla="*/ 8358781 w 22852718"/>
              <a:gd name="connsiteY6" fmla="*/ 4203483 h 8397045"/>
              <a:gd name="connsiteX7" fmla="*/ 11422816 w 22852718"/>
              <a:gd name="connsiteY7" fmla="*/ 7269999 h 8397045"/>
              <a:gd name="connsiteX8" fmla="*/ 14486852 w 22852718"/>
              <a:gd name="connsiteY8" fmla="*/ 4203483 h 8397045"/>
              <a:gd name="connsiteX9" fmla="*/ 18658802 w 22852718"/>
              <a:gd name="connsiteY9" fmla="*/ 26573 h 8397045"/>
              <a:gd name="connsiteX10" fmla="*/ 22833230 w 22852718"/>
              <a:gd name="connsiteY10" fmla="*/ 4203483 h 8397045"/>
              <a:gd name="connsiteX11" fmla="*/ 19003896 w 22852718"/>
              <a:gd name="connsiteY11" fmla="*/ 8366221 h 8397045"/>
              <a:gd name="connsiteX12" fmla="*/ 19003896 w 22852718"/>
              <a:gd name="connsiteY12" fmla="*/ 7250512 h 8397045"/>
              <a:gd name="connsiteX13" fmla="*/ 21722838 w 22852718"/>
              <a:gd name="connsiteY13" fmla="*/ 4203483 h 8397045"/>
              <a:gd name="connsiteX14" fmla="*/ 18658802 w 22852718"/>
              <a:gd name="connsiteY14" fmla="*/ 1136967 h 8397045"/>
              <a:gd name="connsiteX15" fmla="*/ 15597246 w 22852718"/>
              <a:gd name="connsiteY15" fmla="*/ 4203483 h 8397045"/>
              <a:gd name="connsiteX16" fmla="*/ 11422816 w 22852718"/>
              <a:gd name="connsiteY16" fmla="*/ 8380393 h 83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52718" h="8397045">
                <a:moveTo>
                  <a:pt x="11422816" y="8380393"/>
                </a:moveTo>
                <a:cubicBezTo>
                  <a:pt x="9121246" y="8380393"/>
                  <a:pt x="7248386" y="6506470"/>
                  <a:pt x="7248386" y="4203483"/>
                </a:cubicBezTo>
                <a:cubicBezTo>
                  <a:pt x="7248386" y="2512736"/>
                  <a:pt x="5875098" y="1136967"/>
                  <a:pt x="4186831" y="1136967"/>
                </a:cubicBezTo>
                <a:cubicBezTo>
                  <a:pt x="2614068" y="1136967"/>
                  <a:pt x="1314120" y="2329206"/>
                  <a:pt x="1142282" y="3858389"/>
                </a:cubicBezTo>
                <a:lnTo>
                  <a:pt x="26573" y="3825085"/>
                </a:lnTo>
                <a:cubicBezTo>
                  <a:pt x="225338" y="1689330"/>
                  <a:pt x="2001119" y="26573"/>
                  <a:pt x="4186831" y="26573"/>
                </a:cubicBezTo>
                <a:cubicBezTo>
                  <a:pt x="6487338" y="26573"/>
                  <a:pt x="8358781" y="1900496"/>
                  <a:pt x="8358781" y="4203483"/>
                </a:cubicBezTo>
                <a:cubicBezTo>
                  <a:pt x="8358781" y="5894230"/>
                  <a:pt x="9733132" y="7269999"/>
                  <a:pt x="11422816" y="7269999"/>
                </a:cubicBezTo>
                <a:cubicBezTo>
                  <a:pt x="13112146" y="7269999"/>
                  <a:pt x="14486852" y="5894230"/>
                  <a:pt x="14486852" y="4203483"/>
                </a:cubicBezTo>
                <a:cubicBezTo>
                  <a:pt x="14486852" y="1900142"/>
                  <a:pt x="16358295" y="26573"/>
                  <a:pt x="18658802" y="26573"/>
                </a:cubicBezTo>
                <a:cubicBezTo>
                  <a:pt x="20960726" y="26573"/>
                  <a:pt x="22833230" y="1900496"/>
                  <a:pt x="22833230" y="4203483"/>
                </a:cubicBezTo>
                <a:cubicBezTo>
                  <a:pt x="22833230" y="6390258"/>
                  <a:pt x="21144966" y="8190131"/>
                  <a:pt x="19003896" y="8366221"/>
                </a:cubicBezTo>
                <a:lnTo>
                  <a:pt x="19003896" y="7250512"/>
                </a:lnTo>
                <a:cubicBezTo>
                  <a:pt x="20531662" y="7078319"/>
                  <a:pt x="21722838" y="5777663"/>
                  <a:pt x="21722838" y="4203483"/>
                </a:cubicBezTo>
                <a:cubicBezTo>
                  <a:pt x="21722838" y="2512736"/>
                  <a:pt x="20348484" y="1136967"/>
                  <a:pt x="18658802" y="1136967"/>
                </a:cubicBezTo>
                <a:cubicBezTo>
                  <a:pt x="16970536" y="1136967"/>
                  <a:pt x="15597246" y="2512736"/>
                  <a:pt x="15597246" y="4203483"/>
                </a:cubicBezTo>
                <a:cubicBezTo>
                  <a:pt x="15596891" y="6506825"/>
                  <a:pt x="13724386" y="8380393"/>
                  <a:pt x="11422816" y="8380393"/>
                </a:cubicBezTo>
                <a:close/>
              </a:path>
            </a:pathLst>
          </a:custGeom>
          <a:solidFill>
            <a:srgbClr val="FF8026">
              <a:alpha val="20000"/>
            </a:srgbClr>
          </a:solidFill>
          <a:ln w="9525" cap="flat">
            <a:noFill/>
            <a:prstDash val="solid"/>
            <a:miter/>
          </a:ln>
        </p:spPr>
        <p:txBody>
          <a:bodyPr rtlCol="0" anchor="ctr"/>
          <a:lstStyle/>
          <a:p>
            <a:endParaRPr lang="en-US" sz="1100"/>
          </a:p>
        </p:txBody>
      </p:sp>
      <p:sp>
        <p:nvSpPr>
          <p:cNvPr id="4" name="Freeform: Shape 50">
            <a:extLst>
              <a:ext uri="{FF2B5EF4-FFF2-40B4-BE49-F238E27FC236}">
                <a16:creationId xmlns:a16="http://schemas.microsoft.com/office/drawing/2014/main" id="{270FEE32-0865-90F5-BF96-A6EEDE245F6E}"/>
              </a:ext>
            </a:extLst>
          </p:cNvPr>
          <p:cNvSpPr/>
          <p:nvPr/>
        </p:nvSpPr>
        <p:spPr>
          <a:xfrm>
            <a:off x="7885580" y="3889193"/>
            <a:ext cx="2255156" cy="2204762"/>
          </a:xfrm>
          <a:custGeom>
            <a:avLst/>
            <a:gdLst>
              <a:gd name="connsiteX0" fmla="*/ 3097180 w 6342072"/>
              <a:gd name="connsiteY0" fmla="*/ 3106392 h 6200349"/>
              <a:gd name="connsiteX1" fmla="*/ 3271145 w 6342072"/>
              <a:gd name="connsiteY1" fmla="*/ 3097179 h 6200349"/>
            </a:gdLst>
            <a:ahLst/>
            <a:cxnLst>
              <a:cxn ang="0">
                <a:pos x="connsiteX0" y="connsiteY0"/>
              </a:cxn>
              <a:cxn ang="0">
                <a:pos x="connsiteX1" y="connsiteY1"/>
              </a:cxn>
            </a:cxnLst>
            <a:rect l="l" t="t" r="r" b="b"/>
            <a:pathLst>
              <a:path w="6342072" h="6200349">
                <a:moveTo>
                  <a:pt x="3097180" y="3106392"/>
                </a:moveTo>
                <a:cubicBezTo>
                  <a:pt x="3155641" y="3104620"/>
                  <a:pt x="3213393" y="3101786"/>
                  <a:pt x="3271145" y="3097179"/>
                </a:cubicBezTo>
              </a:path>
            </a:pathLst>
          </a:custGeom>
          <a:noFill/>
          <a:ln w="1110176" cap="flat">
            <a:solidFill>
              <a:srgbClr val="FFFFFF"/>
            </a:solidFill>
            <a:custDash>
              <a:ds d="0" sp="441885"/>
              <a:ds d="0" sp="0"/>
            </a:custDash>
            <a:miter/>
          </a:ln>
        </p:spPr>
        <p:txBody>
          <a:bodyPr rtlCol="0" anchor="ctr"/>
          <a:lstStyle/>
          <a:p>
            <a:endParaRPr lang="en-US" sz="1100"/>
          </a:p>
        </p:txBody>
      </p:sp>
      <p:grpSp>
        <p:nvGrpSpPr>
          <p:cNvPr id="5" name="Group 4">
            <a:extLst>
              <a:ext uri="{FF2B5EF4-FFF2-40B4-BE49-F238E27FC236}">
                <a16:creationId xmlns:a16="http://schemas.microsoft.com/office/drawing/2014/main" id="{74BCE132-0A5B-21F9-BABE-CF8EF56293DE}"/>
              </a:ext>
            </a:extLst>
          </p:cNvPr>
          <p:cNvGrpSpPr/>
          <p:nvPr/>
        </p:nvGrpSpPr>
        <p:grpSpPr>
          <a:xfrm>
            <a:off x="6298851" y="2147764"/>
            <a:ext cx="94724" cy="728820"/>
            <a:chOff x="12563820" y="3978474"/>
            <a:chExt cx="287298" cy="2210522"/>
          </a:xfrm>
          <a:solidFill>
            <a:srgbClr val="A8436F"/>
          </a:solidFill>
        </p:grpSpPr>
        <p:sp>
          <p:nvSpPr>
            <p:cNvPr id="36" name="Freeform: Shape 56">
              <a:extLst>
                <a:ext uri="{FF2B5EF4-FFF2-40B4-BE49-F238E27FC236}">
                  <a16:creationId xmlns:a16="http://schemas.microsoft.com/office/drawing/2014/main" id="{7861B39C-BC80-E7B5-FC72-EC98C81610F3}"/>
                </a:ext>
              </a:extLst>
            </p:cNvPr>
            <p:cNvSpPr/>
            <p:nvPr/>
          </p:nvSpPr>
          <p:spPr>
            <a:xfrm>
              <a:off x="12629419" y="4537030"/>
              <a:ext cx="143649" cy="1651966"/>
            </a:xfrm>
            <a:custGeom>
              <a:avLst/>
              <a:gdLst>
                <a:gd name="connsiteX0" fmla="*/ 121173 w 212583"/>
                <a:gd name="connsiteY0" fmla="*/ 2439749 h 2444709"/>
                <a:gd name="connsiteX1" fmla="*/ 121173 w 212583"/>
                <a:gd name="connsiteY1" fmla="*/ 2439749 h 2444709"/>
                <a:gd name="connsiteX2" fmla="*/ 26573 w 212583"/>
                <a:gd name="connsiteY2" fmla="*/ 2344795 h 2444709"/>
                <a:gd name="connsiteX3" fmla="*/ 26573 w 212583"/>
                <a:gd name="connsiteY3" fmla="*/ 2344795 h 2444709"/>
                <a:gd name="connsiteX4" fmla="*/ 121173 w 212583"/>
                <a:gd name="connsiteY4" fmla="*/ 2250196 h 2444709"/>
                <a:gd name="connsiteX5" fmla="*/ 121173 w 212583"/>
                <a:gd name="connsiteY5" fmla="*/ 2250196 h 2444709"/>
                <a:gd name="connsiteX6" fmla="*/ 216127 w 212583"/>
                <a:gd name="connsiteY6" fmla="*/ 2344795 h 2444709"/>
                <a:gd name="connsiteX7" fmla="*/ 121173 w 212583"/>
                <a:gd name="connsiteY7" fmla="*/ 2439749 h 2444709"/>
                <a:gd name="connsiteX8" fmla="*/ 121173 w 212583"/>
                <a:gd name="connsiteY8" fmla="*/ 2121937 h 2444709"/>
                <a:gd name="connsiteX9" fmla="*/ 121173 w 212583"/>
                <a:gd name="connsiteY9" fmla="*/ 2121937 h 2444709"/>
                <a:gd name="connsiteX10" fmla="*/ 26573 w 212583"/>
                <a:gd name="connsiteY10" fmla="*/ 2026983 h 2444709"/>
                <a:gd name="connsiteX11" fmla="*/ 26573 w 212583"/>
                <a:gd name="connsiteY11" fmla="*/ 2026983 h 2444709"/>
                <a:gd name="connsiteX12" fmla="*/ 121173 w 212583"/>
                <a:gd name="connsiteY12" fmla="*/ 1932383 h 2444709"/>
                <a:gd name="connsiteX13" fmla="*/ 121173 w 212583"/>
                <a:gd name="connsiteY13" fmla="*/ 1932383 h 2444709"/>
                <a:gd name="connsiteX14" fmla="*/ 216127 w 212583"/>
                <a:gd name="connsiteY14" fmla="*/ 2026983 h 2444709"/>
                <a:gd name="connsiteX15" fmla="*/ 121173 w 212583"/>
                <a:gd name="connsiteY15" fmla="*/ 2121937 h 2444709"/>
                <a:gd name="connsiteX16" fmla="*/ 121173 w 212583"/>
                <a:gd name="connsiteY16" fmla="*/ 1804479 h 2444709"/>
                <a:gd name="connsiteX17" fmla="*/ 121173 w 212583"/>
                <a:gd name="connsiteY17" fmla="*/ 1804479 h 2444709"/>
                <a:gd name="connsiteX18" fmla="*/ 26573 w 212583"/>
                <a:gd name="connsiteY18" fmla="*/ 1709525 h 2444709"/>
                <a:gd name="connsiteX19" fmla="*/ 26573 w 212583"/>
                <a:gd name="connsiteY19" fmla="*/ 1709525 h 2444709"/>
                <a:gd name="connsiteX20" fmla="*/ 121173 w 212583"/>
                <a:gd name="connsiteY20" fmla="*/ 1614926 h 2444709"/>
                <a:gd name="connsiteX21" fmla="*/ 121173 w 212583"/>
                <a:gd name="connsiteY21" fmla="*/ 1614926 h 2444709"/>
                <a:gd name="connsiteX22" fmla="*/ 216127 w 212583"/>
                <a:gd name="connsiteY22" fmla="*/ 1709525 h 2444709"/>
                <a:gd name="connsiteX23" fmla="*/ 121173 w 212583"/>
                <a:gd name="connsiteY23" fmla="*/ 1804479 h 2444709"/>
                <a:gd name="connsiteX24" fmla="*/ 121173 w 212583"/>
                <a:gd name="connsiteY24" fmla="*/ 1486667 h 2444709"/>
                <a:gd name="connsiteX25" fmla="*/ 121173 w 212583"/>
                <a:gd name="connsiteY25" fmla="*/ 1486667 h 2444709"/>
                <a:gd name="connsiteX26" fmla="*/ 26573 w 212583"/>
                <a:gd name="connsiteY26" fmla="*/ 1392067 h 2444709"/>
                <a:gd name="connsiteX27" fmla="*/ 26573 w 212583"/>
                <a:gd name="connsiteY27" fmla="*/ 1392067 h 2444709"/>
                <a:gd name="connsiteX28" fmla="*/ 121173 w 212583"/>
                <a:gd name="connsiteY28" fmla="*/ 1297113 h 2444709"/>
                <a:gd name="connsiteX29" fmla="*/ 121173 w 212583"/>
                <a:gd name="connsiteY29" fmla="*/ 1297113 h 2444709"/>
                <a:gd name="connsiteX30" fmla="*/ 216127 w 212583"/>
                <a:gd name="connsiteY30" fmla="*/ 1392067 h 2444709"/>
                <a:gd name="connsiteX31" fmla="*/ 121173 w 212583"/>
                <a:gd name="connsiteY31" fmla="*/ 1486667 h 2444709"/>
                <a:gd name="connsiteX32" fmla="*/ 121173 w 212583"/>
                <a:gd name="connsiteY32" fmla="*/ 1168855 h 2444709"/>
                <a:gd name="connsiteX33" fmla="*/ 121173 w 212583"/>
                <a:gd name="connsiteY33" fmla="*/ 1168855 h 2444709"/>
                <a:gd name="connsiteX34" fmla="*/ 26573 w 212583"/>
                <a:gd name="connsiteY34" fmla="*/ 1074255 h 2444709"/>
                <a:gd name="connsiteX35" fmla="*/ 26573 w 212583"/>
                <a:gd name="connsiteY35" fmla="*/ 1074255 h 2444709"/>
                <a:gd name="connsiteX36" fmla="*/ 121173 w 212583"/>
                <a:gd name="connsiteY36" fmla="*/ 979301 h 2444709"/>
                <a:gd name="connsiteX37" fmla="*/ 121173 w 212583"/>
                <a:gd name="connsiteY37" fmla="*/ 979301 h 2444709"/>
                <a:gd name="connsiteX38" fmla="*/ 216127 w 212583"/>
                <a:gd name="connsiteY38" fmla="*/ 1074255 h 2444709"/>
                <a:gd name="connsiteX39" fmla="*/ 121173 w 212583"/>
                <a:gd name="connsiteY39" fmla="*/ 1168855 h 2444709"/>
                <a:gd name="connsiteX40" fmla="*/ 121173 w 212583"/>
                <a:gd name="connsiteY40" fmla="*/ 851397 h 2444709"/>
                <a:gd name="connsiteX41" fmla="*/ 121173 w 212583"/>
                <a:gd name="connsiteY41" fmla="*/ 851397 h 2444709"/>
                <a:gd name="connsiteX42" fmla="*/ 26573 w 212583"/>
                <a:gd name="connsiteY42" fmla="*/ 756797 h 2444709"/>
                <a:gd name="connsiteX43" fmla="*/ 26573 w 212583"/>
                <a:gd name="connsiteY43" fmla="*/ 756797 h 2444709"/>
                <a:gd name="connsiteX44" fmla="*/ 121173 w 212583"/>
                <a:gd name="connsiteY44" fmla="*/ 661843 h 2444709"/>
                <a:gd name="connsiteX45" fmla="*/ 121173 w 212583"/>
                <a:gd name="connsiteY45" fmla="*/ 661843 h 2444709"/>
                <a:gd name="connsiteX46" fmla="*/ 216127 w 212583"/>
                <a:gd name="connsiteY46" fmla="*/ 756797 h 2444709"/>
                <a:gd name="connsiteX47" fmla="*/ 121173 w 212583"/>
                <a:gd name="connsiteY47" fmla="*/ 851397 h 2444709"/>
                <a:gd name="connsiteX48" fmla="*/ 121173 w 212583"/>
                <a:gd name="connsiteY48" fmla="*/ 533584 h 2444709"/>
                <a:gd name="connsiteX49" fmla="*/ 121173 w 212583"/>
                <a:gd name="connsiteY49" fmla="*/ 533584 h 2444709"/>
                <a:gd name="connsiteX50" fmla="*/ 26573 w 212583"/>
                <a:gd name="connsiteY50" fmla="*/ 438985 h 2444709"/>
                <a:gd name="connsiteX51" fmla="*/ 26573 w 212583"/>
                <a:gd name="connsiteY51" fmla="*/ 438985 h 2444709"/>
                <a:gd name="connsiteX52" fmla="*/ 121173 w 212583"/>
                <a:gd name="connsiteY52" fmla="*/ 344385 h 2444709"/>
                <a:gd name="connsiteX53" fmla="*/ 121173 w 212583"/>
                <a:gd name="connsiteY53" fmla="*/ 344385 h 2444709"/>
                <a:gd name="connsiteX54" fmla="*/ 216127 w 212583"/>
                <a:gd name="connsiteY54" fmla="*/ 438985 h 2444709"/>
                <a:gd name="connsiteX55" fmla="*/ 121173 w 212583"/>
                <a:gd name="connsiteY55" fmla="*/ 533584 h 2444709"/>
                <a:gd name="connsiteX56" fmla="*/ 121173 w 212583"/>
                <a:gd name="connsiteY56" fmla="*/ 215772 h 2444709"/>
                <a:gd name="connsiteX57" fmla="*/ 121173 w 212583"/>
                <a:gd name="connsiteY57" fmla="*/ 215772 h 2444709"/>
                <a:gd name="connsiteX58" fmla="*/ 26573 w 212583"/>
                <a:gd name="connsiteY58" fmla="*/ 121173 h 2444709"/>
                <a:gd name="connsiteX59" fmla="*/ 26573 w 212583"/>
                <a:gd name="connsiteY59" fmla="*/ 121173 h 2444709"/>
                <a:gd name="connsiteX60" fmla="*/ 121173 w 212583"/>
                <a:gd name="connsiteY60" fmla="*/ 26573 h 2444709"/>
                <a:gd name="connsiteX61" fmla="*/ 121173 w 212583"/>
                <a:gd name="connsiteY61" fmla="*/ 26573 h 2444709"/>
                <a:gd name="connsiteX62" fmla="*/ 216127 w 212583"/>
                <a:gd name="connsiteY62" fmla="*/ 121173 h 2444709"/>
                <a:gd name="connsiteX63" fmla="*/ 121173 w 212583"/>
                <a:gd name="connsiteY63" fmla="*/ 215772 h 24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2583" h="2444709">
                  <a:moveTo>
                    <a:pt x="121173" y="2439749"/>
                  </a:moveTo>
                  <a:lnTo>
                    <a:pt x="121173" y="2439749"/>
                  </a:lnTo>
                  <a:cubicBezTo>
                    <a:pt x="69090" y="2439749"/>
                    <a:pt x="26573" y="2397232"/>
                    <a:pt x="26573" y="2344795"/>
                  </a:cubicBezTo>
                  <a:lnTo>
                    <a:pt x="26573" y="2344795"/>
                  </a:lnTo>
                  <a:cubicBezTo>
                    <a:pt x="26573" y="2292712"/>
                    <a:pt x="69090" y="2250196"/>
                    <a:pt x="121173" y="2250196"/>
                  </a:cubicBezTo>
                  <a:lnTo>
                    <a:pt x="121173" y="2250196"/>
                  </a:lnTo>
                  <a:cubicBezTo>
                    <a:pt x="173610" y="2250196"/>
                    <a:pt x="216127" y="2292712"/>
                    <a:pt x="216127" y="2344795"/>
                  </a:cubicBezTo>
                  <a:cubicBezTo>
                    <a:pt x="216481" y="2397232"/>
                    <a:pt x="173964" y="2439749"/>
                    <a:pt x="121173" y="2439749"/>
                  </a:cubicBezTo>
                  <a:close/>
                  <a:moveTo>
                    <a:pt x="121173" y="2121937"/>
                  </a:moveTo>
                  <a:lnTo>
                    <a:pt x="121173" y="2121937"/>
                  </a:lnTo>
                  <a:cubicBezTo>
                    <a:pt x="69090" y="2121937"/>
                    <a:pt x="26573" y="2079420"/>
                    <a:pt x="26573" y="2026983"/>
                  </a:cubicBezTo>
                  <a:lnTo>
                    <a:pt x="26573" y="2026983"/>
                  </a:lnTo>
                  <a:cubicBezTo>
                    <a:pt x="26573" y="1974900"/>
                    <a:pt x="69090" y="1932383"/>
                    <a:pt x="121173" y="1932383"/>
                  </a:cubicBezTo>
                  <a:lnTo>
                    <a:pt x="121173" y="1932383"/>
                  </a:lnTo>
                  <a:cubicBezTo>
                    <a:pt x="173610" y="1932383"/>
                    <a:pt x="216127" y="1974900"/>
                    <a:pt x="216127" y="2026983"/>
                  </a:cubicBezTo>
                  <a:cubicBezTo>
                    <a:pt x="216481" y="2079420"/>
                    <a:pt x="173964" y="2121937"/>
                    <a:pt x="121173" y="2121937"/>
                  </a:cubicBezTo>
                  <a:close/>
                  <a:moveTo>
                    <a:pt x="121173" y="1804479"/>
                  </a:moveTo>
                  <a:lnTo>
                    <a:pt x="121173" y="1804479"/>
                  </a:lnTo>
                  <a:cubicBezTo>
                    <a:pt x="69090" y="1804479"/>
                    <a:pt x="26573" y="1761962"/>
                    <a:pt x="26573" y="1709525"/>
                  </a:cubicBezTo>
                  <a:lnTo>
                    <a:pt x="26573" y="1709525"/>
                  </a:lnTo>
                  <a:cubicBezTo>
                    <a:pt x="26573" y="1657442"/>
                    <a:pt x="69090" y="1614926"/>
                    <a:pt x="121173" y="1614926"/>
                  </a:cubicBezTo>
                  <a:lnTo>
                    <a:pt x="121173" y="1614926"/>
                  </a:lnTo>
                  <a:cubicBezTo>
                    <a:pt x="173610" y="1614926"/>
                    <a:pt x="216127" y="1657442"/>
                    <a:pt x="216127" y="1709525"/>
                  </a:cubicBezTo>
                  <a:cubicBezTo>
                    <a:pt x="216481" y="1761962"/>
                    <a:pt x="173964" y="1804479"/>
                    <a:pt x="121173" y="1804479"/>
                  </a:cubicBezTo>
                  <a:close/>
                  <a:moveTo>
                    <a:pt x="121173" y="1486667"/>
                  </a:moveTo>
                  <a:lnTo>
                    <a:pt x="121173" y="1486667"/>
                  </a:lnTo>
                  <a:cubicBezTo>
                    <a:pt x="69090" y="1486667"/>
                    <a:pt x="26573" y="1444150"/>
                    <a:pt x="26573" y="1392067"/>
                  </a:cubicBezTo>
                  <a:lnTo>
                    <a:pt x="26573" y="1392067"/>
                  </a:lnTo>
                  <a:cubicBezTo>
                    <a:pt x="26573" y="1339630"/>
                    <a:pt x="69090" y="1297113"/>
                    <a:pt x="121173" y="1297113"/>
                  </a:cubicBezTo>
                  <a:lnTo>
                    <a:pt x="121173" y="1297113"/>
                  </a:lnTo>
                  <a:cubicBezTo>
                    <a:pt x="173610" y="1297113"/>
                    <a:pt x="216127" y="1339630"/>
                    <a:pt x="216127" y="1392067"/>
                  </a:cubicBezTo>
                  <a:cubicBezTo>
                    <a:pt x="216481" y="1444150"/>
                    <a:pt x="173964" y="1486667"/>
                    <a:pt x="121173" y="1486667"/>
                  </a:cubicBezTo>
                  <a:close/>
                  <a:moveTo>
                    <a:pt x="121173" y="1168855"/>
                  </a:moveTo>
                  <a:lnTo>
                    <a:pt x="121173" y="1168855"/>
                  </a:lnTo>
                  <a:cubicBezTo>
                    <a:pt x="69090" y="1168855"/>
                    <a:pt x="26573" y="1126338"/>
                    <a:pt x="26573" y="1074255"/>
                  </a:cubicBezTo>
                  <a:lnTo>
                    <a:pt x="26573" y="1074255"/>
                  </a:lnTo>
                  <a:cubicBezTo>
                    <a:pt x="26573" y="1021818"/>
                    <a:pt x="69090" y="979301"/>
                    <a:pt x="121173" y="979301"/>
                  </a:cubicBezTo>
                  <a:lnTo>
                    <a:pt x="121173" y="979301"/>
                  </a:lnTo>
                  <a:cubicBezTo>
                    <a:pt x="173610" y="979301"/>
                    <a:pt x="216127" y="1021818"/>
                    <a:pt x="216127" y="1074255"/>
                  </a:cubicBezTo>
                  <a:cubicBezTo>
                    <a:pt x="216481" y="1126338"/>
                    <a:pt x="173964" y="1168855"/>
                    <a:pt x="121173" y="1168855"/>
                  </a:cubicBezTo>
                  <a:close/>
                  <a:moveTo>
                    <a:pt x="121173" y="851397"/>
                  </a:moveTo>
                  <a:lnTo>
                    <a:pt x="121173" y="851397"/>
                  </a:lnTo>
                  <a:cubicBezTo>
                    <a:pt x="69090" y="851397"/>
                    <a:pt x="26573" y="808880"/>
                    <a:pt x="26573" y="756797"/>
                  </a:cubicBezTo>
                  <a:lnTo>
                    <a:pt x="26573" y="756797"/>
                  </a:lnTo>
                  <a:cubicBezTo>
                    <a:pt x="26573" y="704360"/>
                    <a:pt x="69090" y="661843"/>
                    <a:pt x="121173" y="661843"/>
                  </a:cubicBezTo>
                  <a:lnTo>
                    <a:pt x="121173" y="661843"/>
                  </a:lnTo>
                  <a:cubicBezTo>
                    <a:pt x="173610" y="661843"/>
                    <a:pt x="216127" y="704360"/>
                    <a:pt x="216127" y="756797"/>
                  </a:cubicBezTo>
                  <a:cubicBezTo>
                    <a:pt x="216481" y="808880"/>
                    <a:pt x="173964" y="851397"/>
                    <a:pt x="121173" y="851397"/>
                  </a:cubicBezTo>
                  <a:close/>
                  <a:moveTo>
                    <a:pt x="121173" y="533584"/>
                  </a:moveTo>
                  <a:lnTo>
                    <a:pt x="121173" y="533584"/>
                  </a:lnTo>
                  <a:cubicBezTo>
                    <a:pt x="69090" y="533584"/>
                    <a:pt x="26573" y="491068"/>
                    <a:pt x="26573" y="438985"/>
                  </a:cubicBezTo>
                  <a:lnTo>
                    <a:pt x="26573" y="438985"/>
                  </a:lnTo>
                  <a:cubicBezTo>
                    <a:pt x="26573" y="386548"/>
                    <a:pt x="69090" y="344385"/>
                    <a:pt x="121173" y="344385"/>
                  </a:cubicBezTo>
                  <a:lnTo>
                    <a:pt x="121173" y="344385"/>
                  </a:lnTo>
                  <a:cubicBezTo>
                    <a:pt x="173610" y="344385"/>
                    <a:pt x="216127" y="386548"/>
                    <a:pt x="216127" y="438985"/>
                  </a:cubicBezTo>
                  <a:cubicBezTo>
                    <a:pt x="216481" y="491068"/>
                    <a:pt x="173964" y="533584"/>
                    <a:pt x="121173" y="533584"/>
                  </a:cubicBezTo>
                  <a:close/>
                  <a:moveTo>
                    <a:pt x="121173" y="215772"/>
                  </a:moveTo>
                  <a:lnTo>
                    <a:pt x="121173" y="215772"/>
                  </a:lnTo>
                  <a:cubicBezTo>
                    <a:pt x="69090" y="215772"/>
                    <a:pt x="26573" y="173255"/>
                    <a:pt x="26573" y="121173"/>
                  </a:cubicBezTo>
                  <a:lnTo>
                    <a:pt x="26573" y="121173"/>
                  </a:lnTo>
                  <a:cubicBezTo>
                    <a:pt x="26573" y="68735"/>
                    <a:pt x="69090" y="26573"/>
                    <a:pt x="121173" y="26573"/>
                  </a:cubicBezTo>
                  <a:lnTo>
                    <a:pt x="121173" y="26573"/>
                  </a:lnTo>
                  <a:cubicBezTo>
                    <a:pt x="173610" y="26573"/>
                    <a:pt x="216127" y="68735"/>
                    <a:pt x="216127" y="121173"/>
                  </a:cubicBezTo>
                  <a:cubicBezTo>
                    <a:pt x="216481" y="173255"/>
                    <a:pt x="173964" y="215772"/>
                    <a:pt x="121173" y="215772"/>
                  </a:cubicBezTo>
                  <a:close/>
                </a:path>
              </a:pathLst>
            </a:custGeom>
            <a:grpFill/>
            <a:ln w="9525" cap="flat">
              <a:noFill/>
              <a:prstDash val="solid"/>
              <a:miter/>
            </a:ln>
          </p:spPr>
          <p:txBody>
            <a:bodyPr rtlCol="0" anchor="ctr"/>
            <a:lstStyle/>
            <a:p>
              <a:endParaRPr lang="en-US" sz="1100"/>
            </a:p>
          </p:txBody>
        </p:sp>
        <p:sp>
          <p:nvSpPr>
            <p:cNvPr id="37" name="Freeform: Shape 57">
              <a:extLst>
                <a:ext uri="{FF2B5EF4-FFF2-40B4-BE49-F238E27FC236}">
                  <a16:creationId xmlns:a16="http://schemas.microsoft.com/office/drawing/2014/main" id="{19567862-AA2D-BA23-E3A7-1F42A4B6F267}"/>
                </a:ext>
              </a:extLst>
            </p:cNvPr>
            <p:cNvSpPr/>
            <p:nvPr/>
          </p:nvSpPr>
          <p:spPr>
            <a:xfrm>
              <a:off x="12629180" y="4322208"/>
              <a:ext cx="143649" cy="143649"/>
            </a:xfrm>
            <a:custGeom>
              <a:avLst/>
              <a:gdLst>
                <a:gd name="connsiteX0" fmla="*/ 121528 w 212583"/>
                <a:gd name="connsiteY0" fmla="*/ 216223 h 212583"/>
                <a:gd name="connsiteX1" fmla="*/ 188491 w 212583"/>
                <a:gd name="connsiteY1" fmla="*/ 188587 h 212583"/>
                <a:gd name="connsiteX2" fmla="*/ 200184 w 212583"/>
                <a:gd name="connsiteY2" fmla="*/ 174061 h 212583"/>
                <a:gd name="connsiteX3" fmla="*/ 209041 w 212583"/>
                <a:gd name="connsiteY3" fmla="*/ 157763 h 212583"/>
                <a:gd name="connsiteX4" fmla="*/ 214356 w 212583"/>
                <a:gd name="connsiteY4" fmla="*/ 139693 h 212583"/>
                <a:gd name="connsiteX5" fmla="*/ 216481 w 212583"/>
                <a:gd name="connsiteY5" fmla="*/ 121269 h 212583"/>
                <a:gd name="connsiteX6" fmla="*/ 188491 w 212583"/>
                <a:gd name="connsiteY6" fmla="*/ 54306 h 212583"/>
                <a:gd name="connsiteX7" fmla="*/ 103103 w 212583"/>
                <a:gd name="connsiteY7" fmla="*/ 28441 h 212583"/>
                <a:gd name="connsiteX8" fmla="*/ 85034 w 212583"/>
                <a:gd name="connsiteY8" fmla="*/ 34110 h 212583"/>
                <a:gd name="connsiteX9" fmla="*/ 68735 w 212583"/>
                <a:gd name="connsiteY9" fmla="*/ 42613 h 212583"/>
                <a:gd name="connsiteX10" fmla="*/ 54210 w 212583"/>
                <a:gd name="connsiteY10" fmla="*/ 54306 h 212583"/>
                <a:gd name="connsiteX11" fmla="*/ 26573 w 212583"/>
                <a:gd name="connsiteY11" fmla="*/ 121269 h 212583"/>
                <a:gd name="connsiteX12" fmla="*/ 28700 w 212583"/>
                <a:gd name="connsiteY12" fmla="*/ 139693 h 212583"/>
                <a:gd name="connsiteX13" fmla="*/ 34014 w 212583"/>
                <a:gd name="connsiteY13" fmla="*/ 157763 h 212583"/>
                <a:gd name="connsiteX14" fmla="*/ 42517 w 212583"/>
                <a:gd name="connsiteY14" fmla="*/ 174061 h 212583"/>
                <a:gd name="connsiteX15" fmla="*/ 54210 w 212583"/>
                <a:gd name="connsiteY15" fmla="*/ 188587 h 212583"/>
                <a:gd name="connsiteX16" fmla="*/ 121528 w 212583"/>
                <a:gd name="connsiteY16" fmla="*/ 216223 h 21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583" h="212583">
                  <a:moveTo>
                    <a:pt x="121528" y="216223"/>
                  </a:moveTo>
                  <a:cubicBezTo>
                    <a:pt x="146328" y="216223"/>
                    <a:pt x="171130" y="206303"/>
                    <a:pt x="188491" y="188587"/>
                  </a:cubicBezTo>
                  <a:cubicBezTo>
                    <a:pt x="193097" y="183981"/>
                    <a:pt x="196640" y="179375"/>
                    <a:pt x="200184" y="174061"/>
                  </a:cubicBezTo>
                  <a:cubicBezTo>
                    <a:pt x="203726" y="168746"/>
                    <a:pt x="206915" y="163432"/>
                    <a:pt x="209041" y="157763"/>
                  </a:cubicBezTo>
                  <a:cubicBezTo>
                    <a:pt x="211167" y="151740"/>
                    <a:pt x="213293" y="146071"/>
                    <a:pt x="214356" y="139693"/>
                  </a:cubicBezTo>
                  <a:cubicBezTo>
                    <a:pt x="215773" y="133670"/>
                    <a:pt x="216481" y="127647"/>
                    <a:pt x="216481" y="121269"/>
                  </a:cubicBezTo>
                  <a:cubicBezTo>
                    <a:pt x="216481" y="96468"/>
                    <a:pt x="206206" y="72021"/>
                    <a:pt x="188491" y="54306"/>
                  </a:cubicBezTo>
                  <a:cubicBezTo>
                    <a:pt x="166524" y="32339"/>
                    <a:pt x="133929" y="22064"/>
                    <a:pt x="103103" y="28441"/>
                  </a:cubicBezTo>
                  <a:cubicBezTo>
                    <a:pt x="96726" y="29504"/>
                    <a:pt x="91057" y="31630"/>
                    <a:pt x="85034" y="34110"/>
                  </a:cubicBezTo>
                  <a:cubicBezTo>
                    <a:pt x="79365" y="36236"/>
                    <a:pt x="74051" y="39425"/>
                    <a:pt x="68735" y="42613"/>
                  </a:cubicBezTo>
                  <a:cubicBezTo>
                    <a:pt x="63421" y="46156"/>
                    <a:pt x="58815" y="49700"/>
                    <a:pt x="54210" y="54306"/>
                  </a:cubicBezTo>
                  <a:cubicBezTo>
                    <a:pt x="36495" y="72021"/>
                    <a:pt x="26573" y="96468"/>
                    <a:pt x="26573" y="121269"/>
                  </a:cubicBezTo>
                  <a:cubicBezTo>
                    <a:pt x="26573" y="127647"/>
                    <a:pt x="27282" y="133670"/>
                    <a:pt x="28700" y="139693"/>
                  </a:cubicBezTo>
                  <a:cubicBezTo>
                    <a:pt x="29763" y="146071"/>
                    <a:pt x="31534" y="151740"/>
                    <a:pt x="34014" y="157763"/>
                  </a:cubicBezTo>
                  <a:cubicBezTo>
                    <a:pt x="36495" y="163432"/>
                    <a:pt x="39683" y="168746"/>
                    <a:pt x="42517" y="174061"/>
                  </a:cubicBezTo>
                  <a:cubicBezTo>
                    <a:pt x="46060" y="179375"/>
                    <a:pt x="49957" y="183981"/>
                    <a:pt x="54210" y="188587"/>
                  </a:cubicBezTo>
                  <a:cubicBezTo>
                    <a:pt x="72633" y="205948"/>
                    <a:pt x="96726" y="216223"/>
                    <a:pt x="121528" y="216223"/>
                  </a:cubicBezTo>
                  <a:close/>
                </a:path>
              </a:pathLst>
            </a:custGeom>
            <a:grpFill/>
            <a:ln w="9525" cap="flat">
              <a:noFill/>
              <a:prstDash val="solid"/>
              <a:miter/>
            </a:ln>
          </p:spPr>
          <p:txBody>
            <a:bodyPr rtlCol="0" anchor="ctr"/>
            <a:lstStyle/>
            <a:p>
              <a:endParaRPr lang="en-US" sz="1100"/>
            </a:p>
          </p:txBody>
        </p:sp>
        <p:sp>
          <p:nvSpPr>
            <p:cNvPr id="38" name="Freeform: Shape 58">
              <a:extLst>
                <a:ext uri="{FF2B5EF4-FFF2-40B4-BE49-F238E27FC236}">
                  <a16:creationId xmlns:a16="http://schemas.microsoft.com/office/drawing/2014/main" id="{B9A1EB67-A732-76DC-0C46-DEA0B4DA35FB}"/>
                </a:ext>
              </a:extLst>
            </p:cNvPr>
            <p:cNvSpPr/>
            <p:nvPr/>
          </p:nvSpPr>
          <p:spPr>
            <a:xfrm>
              <a:off x="12563820" y="3978474"/>
              <a:ext cx="287298" cy="287298"/>
            </a:xfrm>
            <a:custGeom>
              <a:avLst/>
              <a:gdLst>
                <a:gd name="connsiteX0" fmla="*/ 26573 w 425166"/>
                <a:gd name="connsiteY0" fmla="*/ 218607 h 425166"/>
                <a:gd name="connsiteX1" fmla="*/ 218606 w 425166"/>
                <a:gd name="connsiteY1" fmla="*/ 410640 h 425166"/>
                <a:gd name="connsiteX2" fmla="*/ 410640 w 425166"/>
                <a:gd name="connsiteY2" fmla="*/ 218607 h 425166"/>
                <a:gd name="connsiteX3" fmla="*/ 218606 w 425166"/>
                <a:gd name="connsiteY3" fmla="*/ 26573 h 425166"/>
                <a:gd name="connsiteX4" fmla="*/ 26573 w 425166"/>
                <a:gd name="connsiteY4" fmla="*/ 218607 h 4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66" h="425166">
                  <a:moveTo>
                    <a:pt x="26573" y="218607"/>
                  </a:moveTo>
                  <a:cubicBezTo>
                    <a:pt x="26573" y="324544"/>
                    <a:pt x="112669" y="410640"/>
                    <a:pt x="218606" y="410640"/>
                  </a:cubicBezTo>
                  <a:cubicBezTo>
                    <a:pt x="324544" y="410640"/>
                    <a:pt x="410640" y="324544"/>
                    <a:pt x="410640" y="218607"/>
                  </a:cubicBezTo>
                  <a:cubicBezTo>
                    <a:pt x="410640" y="112669"/>
                    <a:pt x="324544" y="26573"/>
                    <a:pt x="218606" y="26573"/>
                  </a:cubicBezTo>
                  <a:cubicBezTo>
                    <a:pt x="112314" y="26573"/>
                    <a:pt x="26573" y="112669"/>
                    <a:pt x="26573" y="218607"/>
                  </a:cubicBezTo>
                  <a:close/>
                </a:path>
              </a:pathLst>
            </a:custGeom>
            <a:grpFill/>
            <a:ln w="9525" cap="flat">
              <a:noFill/>
              <a:prstDash val="solid"/>
              <a:miter/>
            </a:ln>
          </p:spPr>
          <p:txBody>
            <a:bodyPr rtlCol="0" anchor="ctr"/>
            <a:lstStyle/>
            <a:p>
              <a:endParaRPr lang="en-US" sz="1100"/>
            </a:p>
          </p:txBody>
        </p:sp>
      </p:grpSp>
      <p:grpSp>
        <p:nvGrpSpPr>
          <p:cNvPr id="6" name="Group 5">
            <a:extLst>
              <a:ext uri="{FF2B5EF4-FFF2-40B4-BE49-F238E27FC236}">
                <a16:creationId xmlns:a16="http://schemas.microsoft.com/office/drawing/2014/main" id="{FE9AF8C7-A773-B0AF-3C8E-9DF9848D384F}"/>
              </a:ext>
            </a:extLst>
          </p:cNvPr>
          <p:cNvGrpSpPr/>
          <p:nvPr/>
        </p:nvGrpSpPr>
        <p:grpSpPr>
          <a:xfrm>
            <a:off x="8871870" y="4520831"/>
            <a:ext cx="111978" cy="864006"/>
            <a:chOff x="17453400" y="9313605"/>
            <a:chExt cx="287298" cy="2216748"/>
          </a:xfrm>
          <a:solidFill>
            <a:srgbClr val="385085"/>
          </a:solidFill>
        </p:grpSpPr>
        <p:sp>
          <p:nvSpPr>
            <p:cNvPr id="33" name="Freeform: Shape 59">
              <a:extLst>
                <a:ext uri="{FF2B5EF4-FFF2-40B4-BE49-F238E27FC236}">
                  <a16:creationId xmlns:a16="http://schemas.microsoft.com/office/drawing/2014/main" id="{16D2C3E4-EBE2-8AE0-C1C8-9FE4192E16FB}"/>
                </a:ext>
              </a:extLst>
            </p:cNvPr>
            <p:cNvSpPr/>
            <p:nvPr/>
          </p:nvSpPr>
          <p:spPr>
            <a:xfrm>
              <a:off x="17518999" y="9313605"/>
              <a:ext cx="143649" cy="1651966"/>
            </a:xfrm>
            <a:custGeom>
              <a:avLst/>
              <a:gdLst>
                <a:gd name="connsiteX0" fmla="*/ 216128 w 212583"/>
                <a:gd name="connsiteY0" fmla="*/ 121529 h 2444709"/>
                <a:gd name="connsiteX1" fmla="*/ 121174 w 212583"/>
                <a:gd name="connsiteY1" fmla="*/ 216129 h 2444709"/>
                <a:gd name="connsiteX2" fmla="*/ 121174 w 212583"/>
                <a:gd name="connsiteY2" fmla="*/ 216129 h 2444709"/>
                <a:gd name="connsiteX3" fmla="*/ 26573 w 212583"/>
                <a:gd name="connsiteY3" fmla="*/ 121529 h 2444709"/>
                <a:gd name="connsiteX4" fmla="*/ 26573 w 212583"/>
                <a:gd name="connsiteY4" fmla="*/ 121529 h 2444709"/>
                <a:gd name="connsiteX5" fmla="*/ 121174 w 212583"/>
                <a:gd name="connsiteY5" fmla="*/ 26575 h 2444709"/>
                <a:gd name="connsiteX6" fmla="*/ 121174 w 212583"/>
                <a:gd name="connsiteY6" fmla="*/ 26575 h 2444709"/>
                <a:gd name="connsiteX7" fmla="*/ 216128 w 212583"/>
                <a:gd name="connsiteY7" fmla="*/ 121529 h 2444709"/>
                <a:gd name="connsiteX8" fmla="*/ 216128 w 212583"/>
                <a:gd name="connsiteY8" fmla="*/ 438987 h 2444709"/>
                <a:gd name="connsiteX9" fmla="*/ 121174 w 212583"/>
                <a:gd name="connsiteY9" fmla="*/ 533587 h 2444709"/>
                <a:gd name="connsiteX10" fmla="*/ 121174 w 212583"/>
                <a:gd name="connsiteY10" fmla="*/ 533587 h 2444709"/>
                <a:gd name="connsiteX11" fmla="*/ 26573 w 212583"/>
                <a:gd name="connsiteY11" fmla="*/ 438987 h 2444709"/>
                <a:gd name="connsiteX12" fmla="*/ 26573 w 212583"/>
                <a:gd name="connsiteY12" fmla="*/ 438987 h 2444709"/>
                <a:gd name="connsiteX13" fmla="*/ 121174 w 212583"/>
                <a:gd name="connsiteY13" fmla="*/ 344033 h 2444709"/>
                <a:gd name="connsiteX14" fmla="*/ 121174 w 212583"/>
                <a:gd name="connsiteY14" fmla="*/ 344033 h 2444709"/>
                <a:gd name="connsiteX15" fmla="*/ 216128 w 212583"/>
                <a:gd name="connsiteY15" fmla="*/ 438987 h 2444709"/>
                <a:gd name="connsiteX16" fmla="*/ 216128 w 212583"/>
                <a:gd name="connsiteY16" fmla="*/ 756799 h 2444709"/>
                <a:gd name="connsiteX17" fmla="*/ 121174 w 212583"/>
                <a:gd name="connsiteY17" fmla="*/ 851399 h 2444709"/>
                <a:gd name="connsiteX18" fmla="*/ 121174 w 212583"/>
                <a:gd name="connsiteY18" fmla="*/ 851399 h 2444709"/>
                <a:gd name="connsiteX19" fmla="*/ 26573 w 212583"/>
                <a:gd name="connsiteY19" fmla="*/ 756799 h 2444709"/>
                <a:gd name="connsiteX20" fmla="*/ 26573 w 212583"/>
                <a:gd name="connsiteY20" fmla="*/ 756799 h 2444709"/>
                <a:gd name="connsiteX21" fmla="*/ 121174 w 212583"/>
                <a:gd name="connsiteY21" fmla="*/ 661846 h 2444709"/>
                <a:gd name="connsiteX22" fmla="*/ 121174 w 212583"/>
                <a:gd name="connsiteY22" fmla="*/ 661846 h 2444709"/>
                <a:gd name="connsiteX23" fmla="*/ 216128 w 212583"/>
                <a:gd name="connsiteY23" fmla="*/ 756799 h 2444709"/>
                <a:gd name="connsiteX24" fmla="*/ 216128 w 212583"/>
                <a:gd name="connsiteY24" fmla="*/ 1074257 h 2444709"/>
                <a:gd name="connsiteX25" fmla="*/ 121174 w 212583"/>
                <a:gd name="connsiteY25" fmla="*/ 1169211 h 2444709"/>
                <a:gd name="connsiteX26" fmla="*/ 121174 w 212583"/>
                <a:gd name="connsiteY26" fmla="*/ 1169211 h 2444709"/>
                <a:gd name="connsiteX27" fmla="*/ 26573 w 212583"/>
                <a:gd name="connsiteY27" fmla="*/ 1074257 h 2444709"/>
                <a:gd name="connsiteX28" fmla="*/ 26573 w 212583"/>
                <a:gd name="connsiteY28" fmla="*/ 1074257 h 2444709"/>
                <a:gd name="connsiteX29" fmla="*/ 121174 w 212583"/>
                <a:gd name="connsiteY29" fmla="*/ 979658 h 2444709"/>
                <a:gd name="connsiteX30" fmla="*/ 121174 w 212583"/>
                <a:gd name="connsiteY30" fmla="*/ 979658 h 2444709"/>
                <a:gd name="connsiteX31" fmla="*/ 216128 w 212583"/>
                <a:gd name="connsiteY31" fmla="*/ 1074257 h 2444709"/>
                <a:gd name="connsiteX32" fmla="*/ 216128 w 212583"/>
                <a:gd name="connsiteY32" fmla="*/ 1391715 h 2444709"/>
                <a:gd name="connsiteX33" fmla="*/ 121174 w 212583"/>
                <a:gd name="connsiteY33" fmla="*/ 1486669 h 2444709"/>
                <a:gd name="connsiteX34" fmla="*/ 121174 w 212583"/>
                <a:gd name="connsiteY34" fmla="*/ 1486669 h 2444709"/>
                <a:gd name="connsiteX35" fmla="*/ 26573 w 212583"/>
                <a:gd name="connsiteY35" fmla="*/ 1391715 h 2444709"/>
                <a:gd name="connsiteX36" fmla="*/ 26573 w 212583"/>
                <a:gd name="connsiteY36" fmla="*/ 1391715 h 2444709"/>
                <a:gd name="connsiteX37" fmla="*/ 121174 w 212583"/>
                <a:gd name="connsiteY37" fmla="*/ 1297116 h 2444709"/>
                <a:gd name="connsiteX38" fmla="*/ 121174 w 212583"/>
                <a:gd name="connsiteY38" fmla="*/ 1297116 h 2444709"/>
                <a:gd name="connsiteX39" fmla="*/ 216128 w 212583"/>
                <a:gd name="connsiteY39" fmla="*/ 1391715 h 2444709"/>
                <a:gd name="connsiteX40" fmla="*/ 216128 w 212583"/>
                <a:gd name="connsiteY40" fmla="*/ 1709527 h 2444709"/>
                <a:gd name="connsiteX41" fmla="*/ 121174 w 212583"/>
                <a:gd name="connsiteY41" fmla="*/ 1804481 h 2444709"/>
                <a:gd name="connsiteX42" fmla="*/ 121174 w 212583"/>
                <a:gd name="connsiteY42" fmla="*/ 1804481 h 2444709"/>
                <a:gd name="connsiteX43" fmla="*/ 26573 w 212583"/>
                <a:gd name="connsiteY43" fmla="*/ 1709527 h 2444709"/>
                <a:gd name="connsiteX44" fmla="*/ 26573 w 212583"/>
                <a:gd name="connsiteY44" fmla="*/ 1709527 h 2444709"/>
                <a:gd name="connsiteX45" fmla="*/ 121174 w 212583"/>
                <a:gd name="connsiteY45" fmla="*/ 1614928 h 2444709"/>
                <a:gd name="connsiteX46" fmla="*/ 121174 w 212583"/>
                <a:gd name="connsiteY46" fmla="*/ 1614928 h 2444709"/>
                <a:gd name="connsiteX47" fmla="*/ 216128 w 212583"/>
                <a:gd name="connsiteY47" fmla="*/ 1709527 h 2444709"/>
                <a:gd name="connsiteX48" fmla="*/ 216128 w 212583"/>
                <a:gd name="connsiteY48" fmla="*/ 2027340 h 2444709"/>
                <a:gd name="connsiteX49" fmla="*/ 121174 w 212583"/>
                <a:gd name="connsiteY49" fmla="*/ 2121940 h 2444709"/>
                <a:gd name="connsiteX50" fmla="*/ 121174 w 212583"/>
                <a:gd name="connsiteY50" fmla="*/ 2121940 h 2444709"/>
                <a:gd name="connsiteX51" fmla="*/ 26573 w 212583"/>
                <a:gd name="connsiteY51" fmla="*/ 2027340 h 2444709"/>
                <a:gd name="connsiteX52" fmla="*/ 26573 w 212583"/>
                <a:gd name="connsiteY52" fmla="*/ 2027340 h 2444709"/>
                <a:gd name="connsiteX53" fmla="*/ 121174 w 212583"/>
                <a:gd name="connsiteY53" fmla="*/ 1932741 h 2444709"/>
                <a:gd name="connsiteX54" fmla="*/ 121174 w 212583"/>
                <a:gd name="connsiteY54" fmla="*/ 1932741 h 2444709"/>
                <a:gd name="connsiteX55" fmla="*/ 216128 w 212583"/>
                <a:gd name="connsiteY55" fmla="*/ 2027340 h 2444709"/>
                <a:gd name="connsiteX56" fmla="*/ 216128 w 212583"/>
                <a:gd name="connsiteY56" fmla="*/ 2344797 h 2444709"/>
                <a:gd name="connsiteX57" fmla="*/ 121174 w 212583"/>
                <a:gd name="connsiteY57" fmla="*/ 2439397 h 2444709"/>
                <a:gd name="connsiteX58" fmla="*/ 121174 w 212583"/>
                <a:gd name="connsiteY58" fmla="*/ 2439397 h 2444709"/>
                <a:gd name="connsiteX59" fmla="*/ 26573 w 212583"/>
                <a:gd name="connsiteY59" fmla="*/ 2344797 h 2444709"/>
                <a:gd name="connsiteX60" fmla="*/ 26573 w 212583"/>
                <a:gd name="connsiteY60" fmla="*/ 2344797 h 2444709"/>
                <a:gd name="connsiteX61" fmla="*/ 121174 w 212583"/>
                <a:gd name="connsiteY61" fmla="*/ 2250198 h 2444709"/>
                <a:gd name="connsiteX62" fmla="*/ 121174 w 212583"/>
                <a:gd name="connsiteY62" fmla="*/ 2250198 h 2444709"/>
                <a:gd name="connsiteX63" fmla="*/ 216128 w 212583"/>
                <a:gd name="connsiteY63" fmla="*/ 2344797 h 24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2583" h="2444709">
                  <a:moveTo>
                    <a:pt x="216128" y="121529"/>
                  </a:moveTo>
                  <a:cubicBezTo>
                    <a:pt x="216128" y="173612"/>
                    <a:pt x="173611" y="216129"/>
                    <a:pt x="121174" y="216129"/>
                  </a:cubicBezTo>
                  <a:lnTo>
                    <a:pt x="121174" y="216129"/>
                  </a:lnTo>
                  <a:cubicBezTo>
                    <a:pt x="69090" y="216129"/>
                    <a:pt x="26573" y="173612"/>
                    <a:pt x="26573" y="121529"/>
                  </a:cubicBezTo>
                  <a:lnTo>
                    <a:pt x="26573" y="121529"/>
                  </a:lnTo>
                  <a:cubicBezTo>
                    <a:pt x="26573" y="69092"/>
                    <a:pt x="69090" y="26575"/>
                    <a:pt x="121174" y="26575"/>
                  </a:cubicBezTo>
                  <a:lnTo>
                    <a:pt x="121174" y="26575"/>
                  </a:lnTo>
                  <a:cubicBezTo>
                    <a:pt x="173611" y="26221"/>
                    <a:pt x="216128" y="68738"/>
                    <a:pt x="216128" y="121529"/>
                  </a:cubicBezTo>
                  <a:close/>
                  <a:moveTo>
                    <a:pt x="216128" y="438987"/>
                  </a:moveTo>
                  <a:cubicBezTo>
                    <a:pt x="216128" y="491070"/>
                    <a:pt x="173611" y="533587"/>
                    <a:pt x="121174" y="533587"/>
                  </a:cubicBezTo>
                  <a:lnTo>
                    <a:pt x="121174" y="533587"/>
                  </a:lnTo>
                  <a:cubicBezTo>
                    <a:pt x="69090" y="533587"/>
                    <a:pt x="26573" y="491070"/>
                    <a:pt x="26573" y="438987"/>
                  </a:cubicBezTo>
                  <a:lnTo>
                    <a:pt x="26573" y="438987"/>
                  </a:lnTo>
                  <a:cubicBezTo>
                    <a:pt x="26573" y="386550"/>
                    <a:pt x="69090" y="344033"/>
                    <a:pt x="121174" y="344033"/>
                  </a:cubicBezTo>
                  <a:lnTo>
                    <a:pt x="121174" y="344033"/>
                  </a:lnTo>
                  <a:cubicBezTo>
                    <a:pt x="173611" y="344033"/>
                    <a:pt x="216128" y="386550"/>
                    <a:pt x="216128" y="438987"/>
                  </a:cubicBezTo>
                  <a:close/>
                  <a:moveTo>
                    <a:pt x="216128" y="756799"/>
                  </a:moveTo>
                  <a:cubicBezTo>
                    <a:pt x="216128" y="808882"/>
                    <a:pt x="173611" y="851399"/>
                    <a:pt x="121174" y="851399"/>
                  </a:cubicBezTo>
                  <a:lnTo>
                    <a:pt x="121174" y="851399"/>
                  </a:lnTo>
                  <a:cubicBezTo>
                    <a:pt x="69090" y="851399"/>
                    <a:pt x="26573" y="808882"/>
                    <a:pt x="26573" y="756799"/>
                  </a:cubicBezTo>
                  <a:lnTo>
                    <a:pt x="26573" y="756799"/>
                  </a:lnTo>
                  <a:cubicBezTo>
                    <a:pt x="26573" y="704362"/>
                    <a:pt x="69090" y="661846"/>
                    <a:pt x="121174" y="661846"/>
                  </a:cubicBezTo>
                  <a:lnTo>
                    <a:pt x="121174" y="661846"/>
                  </a:lnTo>
                  <a:cubicBezTo>
                    <a:pt x="173611" y="661846"/>
                    <a:pt x="216128" y="704362"/>
                    <a:pt x="216128" y="756799"/>
                  </a:cubicBezTo>
                  <a:close/>
                  <a:moveTo>
                    <a:pt x="216128" y="1074257"/>
                  </a:moveTo>
                  <a:cubicBezTo>
                    <a:pt x="216128" y="1126694"/>
                    <a:pt x="173611" y="1169211"/>
                    <a:pt x="121174" y="1169211"/>
                  </a:cubicBezTo>
                  <a:lnTo>
                    <a:pt x="121174" y="1169211"/>
                  </a:lnTo>
                  <a:cubicBezTo>
                    <a:pt x="69090" y="1169211"/>
                    <a:pt x="26573" y="1126694"/>
                    <a:pt x="26573" y="1074257"/>
                  </a:cubicBezTo>
                  <a:lnTo>
                    <a:pt x="26573" y="1074257"/>
                  </a:lnTo>
                  <a:cubicBezTo>
                    <a:pt x="26573" y="1022174"/>
                    <a:pt x="69090" y="979658"/>
                    <a:pt x="121174" y="979658"/>
                  </a:cubicBezTo>
                  <a:lnTo>
                    <a:pt x="121174" y="979658"/>
                  </a:lnTo>
                  <a:cubicBezTo>
                    <a:pt x="173611" y="979303"/>
                    <a:pt x="216128" y="1021820"/>
                    <a:pt x="216128" y="1074257"/>
                  </a:cubicBezTo>
                  <a:close/>
                  <a:moveTo>
                    <a:pt x="216128" y="1391715"/>
                  </a:moveTo>
                  <a:cubicBezTo>
                    <a:pt x="216128" y="1444153"/>
                    <a:pt x="173611" y="1486669"/>
                    <a:pt x="121174" y="1486669"/>
                  </a:cubicBezTo>
                  <a:lnTo>
                    <a:pt x="121174" y="1486669"/>
                  </a:lnTo>
                  <a:cubicBezTo>
                    <a:pt x="69090" y="1486669"/>
                    <a:pt x="26573" y="1444153"/>
                    <a:pt x="26573" y="1391715"/>
                  </a:cubicBezTo>
                  <a:lnTo>
                    <a:pt x="26573" y="1391715"/>
                  </a:lnTo>
                  <a:cubicBezTo>
                    <a:pt x="26573" y="1339632"/>
                    <a:pt x="69090" y="1297116"/>
                    <a:pt x="121174" y="1297116"/>
                  </a:cubicBezTo>
                  <a:lnTo>
                    <a:pt x="121174" y="1297116"/>
                  </a:lnTo>
                  <a:cubicBezTo>
                    <a:pt x="173611" y="1297116"/>
                    <a:pt x="216128" y="1339632"/>
                    <a:pt x="216128" y="1391715"/>
                  </a:cubicBezTo>
                  <a:close/>
                  <a:moveTo>
                    <a:pt x="216128" y="1709527"/>
                  </a:moveTo>
                  <a:cubicBezTo>
                    <a:pt x="216128" y="1761965"/>
                    <a:pt x="173611" y="1804481"/>
                    <a:pt x="121174" y="1804481"/>
                  </a:cubicBezTo>
                  <a:lnTo>
                    <a:pt x="121174" y="1804481"/>
                  </a:lnTo>
                  <a:cubicBezTo>
                    <a:pt x="69090" y="1804481"/>
                    <a:pt x="26573" y="1761965"/>
                    <a:pt x="26573" y="1709527"/>
                  </a:cubicBezTo>
                  <a:lnTo>
                    <a:pt x="26573" y="1709527"/>
                  </a:lnTo>
                  <a:cubicBezTo>
                    <a:pt x="26573" y="1657444"/>
                    <a:pt x="69090" y="1614928"/>
                    <a:pt x="121174" y="1614928"/>
                  </a:cubicBezTo>
                  <a:lnTo>
                    <a:pt x="121174" y="1614928"/>
                  </a:lnTo>
                  <a:cubicBezTo>
                    <a:pt x="173611" y="1614928"/>
                    <a:pt x="216128" y="1657444"/>
                    <a:pt x="216128" y="1709527"/>
                  </a:cubicBezTo>
                  <a:close/>
                  <a:moveTo>
                    <a:pt x="216128" y="2027340"/>
                  </a:moveTo>
                  <a:cubicBezTo>
                    <a:pt x="216128" y="2079777"/>
                    <a:pt x="173611" y="2121940"/>
                    <a:pt x="121174" y="2121940"/>
                  </a:cubicBezTo>
                  <a:lnTo>
                    <a:pt x="121174" y="2121940"/>
                  </a:lnTo>
                  <a:cubicBezTo>
                    <a:pt x="69090" y="2121940"/>
                    <a:pt x="26573" y="2079777"/>
                    <a:pt x="26573" y="2027340"/>
                  </a:cubicBezTo>
                  <a:lnTo>
                    <a:pt x="26573" y="2027340"/>
                  </a:lnTo>
                  <a:cubicBezTo>
                    <a:pt x="26573" y="1975257"/>
                    <a:pt x="69090" y="1932741"/>
                    <a:pt x="121174" y="1932741"/>
                  </a:cubicBezTo>
                  <a:lnTo>
                    <a:pt x="121174" y="1932741"/>
                  </a:lnTo>
                  <a:cubicBezTo>
                    <a:pt x="173611" y="1932386"/>
                    <a:pt x="216128" y="1974902"/>
                    <a:pt x="216128" y="2027340"/>
                  </a:cubicBezTo>
                  <a:close/>
                  <a:moveTo>
                    <a:pt x="216128" y="2344797"/>
                  </a:moveTo>
                  <a:cubicBezTo>
                    <a:pt x="216128" y="2397235"/>
                    <a:pt x="173611" y="2439397"/>
                    <a:pt x="121174" y="2439397"/>
                  </a:cubicBezTo>
                  <a:lnTo>
                    <a:pt x="121174" y="2439397"/>
                  </a:lnTo>
                  <a:cubicBezTo>
                    <a:pt x="69090" y="2439397"/>
                    <a:pt x="26573" y="2397235"/>
                    <a:pt x="26573" y="2344797"/>
                  </a:cubicBezTo>
                  <a:lnTo>
                    <a:pt x="26573" y="2344797"/>
                  </a:lnTo>
                  <a:cubicBezTo>
                    <a:pt x="26573" y="2292714"/>
                    <a:pt x="69090" y="2250198"/>
                    <a:pt x="121174" y="2250198"/>
                  </a:cubicBezTo>
                  <a:lnTo>
                    <a:pt x="121174" y="2250198"/>
                  </a:lnTo>
                  <a:cubicBezTo>
                    <a:pt x="173611" y="2250198"/>
                    <a:pt x="216128" y="2292714"/>
                    <a:pt x="216128" y="2344797"/>
                  </a:cubicBezTo>
                  <a:close/>
                </a:path>
              </a:pathLst>
            </a:custGeom>
            <a:grpFill/>
            <a:ln w="9525" cap="flat">
              <a:noFill/>
              <a:prstDash val="solid"/>
              <a:miter/>
            </a:ln>
          </p:spPr>
          <p:txBody>
            <a:bodyPr rtlCol="0" anchor="ctr"/>
            <a:lstStyle/>
            <a:p>
              <a:endParaRPr lang="en-US" sz="1100"/>
            </a:p>
          </p:txBody>
        </p:sp>
        <p:sp>
          <p:nvSpPr>
            <p:cNvPr id="34" name="Freeform: Shape 60">
              <a:extLst>
                <a:ext uri="{FF2B5EF4-FFF2-40B4-BE49-F238E27FC236}">
                  <a16:creationId xmlns:a16="http://schemas.microsoft.com/office/drawing/2014/main" id="{9C00145C-F706-B7DC-8AA7-F78D0629963A}"/>
                </a:ext>
              </a:extLst>
            </p:cNvPr>
            <p:cNvSpPr/>
            <p:nvPr/>
          </p:nvSpPr>
          <p:spPr>
            <a:xfrm>
              <a:off x="17518761" y="11030933"/>
              <a:ext cx="143649" cy="143649"/>
            </a:xfrm>
            <a:custGeom>
              <a:avLst/>
              <a:gdLst>
                <a:gd name="connsiteX0" fmla="*/ 121527 w 212583"/>
                <a:gd name="connsiteY0" fmla="*/ 26573 h 212583"/>
                <a:gd name="connsiteX1" fmla="*/ 188489 w 212583"/>
                <a:gd name="connsiteY1" fmla="*/ 54209 h 212583"/>
                <a:gd name="connsiteX2" fmla="*/ 200181 w 212583"/>
                <a:gd name="connsiteY2" fmla="*/ 68735 h 212583"/>
                <a:gd name="connsiteX3" fmla="*/ 209039 w 212583"/>
                <a:gd name="connsiteY3" fmla="*/ 85033 h 212583"/>
                <a:gd name="connsiteX4" fmla="*/ 214355 w 212583"/>
                <a:gd name="connsiteY4" fmla="*/ 103103 h 212583"/>
                <a:gd name="connsiteX5" fmla="*/ 216480 w 212583"/>
                <a:gd name="connsiteY5" fmla="*/ 121527 h 212583"/>
                <a:gd name="connsiteX6" fmla="*/ 188489 w 212583"/>
                <a:gd name="connsiteY6" fmla="*/ 188491 h 212583"/>
                <a:gd name="connsiteX7" fmla="*/ 103102 w 212583"/>
                <a:gd name="connsiteY7" fmla="*/ 214355 h 212583"/>
                <a:gd name="connsiteX8" fmla="*/ 85032 w 212583"/>
                <a:gd name="connsiteY8" fmla="*/ 208686 h 212583"/>
                <a:gd name="connsiteX9" fmla="*/ 68735 w 212583"/>
                <a:gd name="connsiteY9" fmla="*/ 200183 h 212583"/>
                <a:gd name="connsiteX10" fmla="*/ 54208 w 212583"/>
                <a:gd name="connsiteY10" fmla="*/ 188491 h 212583"/>
                <a:gd name="connsiteX11" fmla="*/ 26573 w 212583"/>
                <a:gd name="connsiteY11" fmla="*/ 121527 h 212583"/>
                <a:gd name="connsiteX12" fmla="*/ 28699 w 212583"/>
                <a:gd name="connsiteY12" fmla="*/ 103103 h 212583"/>
                <a:gd name="connsiteX13" fmla="*/ 34012 w 212583"/>
                <a:gd name="connsiteY13" fmla="*/ 85033 h 212583"/>
                <a:gd name="connsiteX14" fmla="*/ 42515 w 212583"/>
                <a:gd name="connsiteY14" fmla="*/ 68735 h 212583"/>
                <a:gd name="connsiteX15" fmla="*/ 54208 w 212583"/>
                <a:gd name="connsiteY15" fmla="*/ 54209 h 212583"/>
                <a:gd name="connsiteX16" fmla="*/ 121527 w 212583"/>
                <a:gd name="connsiteY16" fmla="*/ 26573 h 21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583" h="212583">
                  <a:moveTo>
                    <a:pt x="121527" y="26573"/>
                  </a:moveTo>
                  <a:cubicBezTo>
                    <a:pt x="146326" y="26573"/>
                    <a:pt x="171128" y="36493"/>
                    <a:pt x="188489" y="54209"/>
                  </a:cubicBezTo>
                  <a:cubicBezTo>
                    <a:pt x="193095" y="58815"/>
                    <a:pt x="196639" y="63420"/>
                    <a:pt x="200181" y="68735"/>
                  </a:cubicBezTo>
                  <a:cubicBezTo>
                    <a:pt x="203726" y="74050"/>
                    <a:pt x="206913" y="79364"/>
                    <a:pt x="209039" y="85033"/>
                  </a:cubicBezTo>
                  <a:cubicBezTo>
                    <a:pt x="211165" y="91057"/>
                    <a:pt x="213291" y="96725"/>
                    <a:pt x="214355" y="103103"/>
                  </a:cubicBezTo>
                  <a:cubicBezTo>
                    <a:pt x="215771" y="109126"/>
                    <a:pt x="216480" y="115149"/>
                    <a:pt x="216480" y="121527"/>
                  </a:cubicBezTo>
                  <a:cubicBezTo>
                    <a:pt x="216480" y="146328"/>
                    <a:pt x="206204" y="171129"/>
                    <a:pt x="188489" y="188491"/>
                  </a:cubicBezTo>
                  <a:cubicBezTo>
                    <a:pt x="166522" y="210458"/>
                    <a:pt x="133926" y="220732"/>
                    <a:pt x="103102" y="214355"/>
                  </a:cubicBezTo>
                  <a:cubicBezTo>
                    <a:pt x="96725" y="213292"/>
                    <a:pt x="91055" y="211166"/>
                    <a:pt x="85032" y="208686"/>
                  </a:cubicBezTo>
                  <a:cubicBezTo>
                    <a:pt x="79364" y="206560"/>
                    <a:pt x="74049" y="203371"/>
                    <a:pt x="68735" y="200183"/>
                  </a:cubicBezTo>
                  <a:cubicBezTo>
                    <a:pt x="63420" y="196639"/>
                    <a:pt x="58814" y="193096"/>
                    <a:pt x="54208" y="188491"/>
                  </a:cubicBezTo>
                  <a:cubicBezTo>
                    <a:pt x="36492" y="170776"/>
                    <a:pt x="26573" y="146328"/>
                    <a:pt x="26573" y="121527"/>
                  </a:cubicBezTo>
                  <a:cubicBezTo>
                    <a:pt x="26573" y="115149"/>
                    <a:pt x="27280" y="109126"/>
                    <a:pt x="28699" y="103103"/>
                  </a:cubicBezTo>
                  <a:cubicBezTo>
                    <a:pt x="29760" y="96725"/>
                    <a:pt x="31532" y="91057"/>
                    <a:pt x="34012" y="85033"/>
                  </a:cubicBezTo>
                  <a:cubicBezTo>
                    <a:pt x="36492" y="79364"/>
                    <a:pt x="39682" y="74050"/>
                    <a:pt x="42515" y="68735"/>
                  </a:cubicBezTo>
                  <a:cubicBezTo>
                    <a:pt x="46059" y="63420"/>
                    <a:pt x="49956" y="58815"/>
                    <a:pt x="54208" y="54209"/>
                  </a:cubicBezTo>
                  <a:cubicBezTo>
                    <a:pt x="72632" y="36493"/>
                    <a:pt x="96725" y="26573"/>
                    <a:pt x="121527" y="26573"/>
                  </a:cubicBezTo>
                  <a:close/>
                </a:path>
              </a:pathLst>
            </a:custGeom>
            <a:grpFill/>
            <a:ln w="9525" cap="flat">
              <a:noFill/>
              <a:prstDash val="solid"/>
              <a:miter/>
            </a:ln>
          </p:spPr>
          <p:txBody>
            <a:bodyPr rtlCol="0" anchor="ctr"/>
            <a:lstStyle/>
            <a:p>
              <a:endParaRPr lang="en-US" sz="1100"/>
            </a:p>
          </p:txBody>
        </p:sp>
        <p:sp>
          <p:nvSpPr>
            <p:cNvPr id="35" name="Freeform: Shape 61">
              <a:extLst>
                <a:ext uri="{FF2B5EF4-FFF2-40B4-BE49-F238E27FC236}">
                  <a16:creationId xmlns:a16="http://schemas.microsoft.com/office/drawing/2014/main" id="{28F8BAD2-EA30-B46C-D122-3A1950315A1D}"/>
                </a:ext>
              </a:extLst>
            </p:cNvPr>
            <p:cNvSpPr/>
            <p:nvPr/>
          </p:nvSpPr>
          <p:spPr>
            <a:xfrm>
              <a:off x="17453400" y="11243055"/>
              <a:ext cx="287298" cy="287298"/>
            </a:xfrm>
            <a:custGeom>
              <a:avLst/>
              <a:gdLst>
                <a:gd name="connsiteX0" fmla="*/ 26573 w 425166"/>
                <a:gd name="connsiteY0" fmla="*/ 218607 h 425166"/>
                <a:gd name="connsiteX1" fmla="*/ 218608 w 425166"/>
                <a:gd name="connsiteY1" fmla="*/ 26573 h 425166"/>
                <a:gd name="connsiteX2" fmla="*/ 410641 w 425166"/>
                <a:gd name="connsiteY2" fmla="*/ 218607 h 425166"/>
                <a:gd name="connsiteX3" fmla="*/ 218608 w 425166"/>
                <a:gd name="connsiteY3" fmla="*/ 410640 h 425166"/>
                <a:gd name="connsiteX4" fmla="*/ 26573 w 425166"/>
                <a:gd name="connsiteY4" fmla="*/ 218607 h 4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66" h="425166">
                  <a:moveTo>
                    <a:pt x="26573" y="218607"/>
                  </a:moveTo>
                  <a:cubicBezTo>
                    <a:pt x="26573" y="112669"/>
                    <a:pt x="112669" y="26573"/>
                    <a:pt x="218608" y="26573"/>
                  </a:cubicBezTo>
                  <a:cubicBezTo>
                    <a:pt x="324545" y="26573"/>
                    <a:pt x="410641" y="112669"/>
                    <a:pt x="410641" y="218607"/>
                  </a:cubicBezTo>
                  <a:cubicBezTo>
                    <a:pt x="410641" y="324544"/>
                    <a:pt x="324545" y="410640"/>
                    <a:pt x="218608" y="410640"/>
                  </a:cubicBezTo>
                  <a:cubicBezTo>
                    <a:pt x="112316" y="410640"/>
                    <a:pt x="26573" y="324899"/>
                    <a:pt x="26573" y="218607"/>
                  </a:cubicBezTo>
                  <a:close/>
                </a:path>
              </a:pathLst>
            </a:custGeom>
            <a:grpFill/>
            <a:ln w="9525" cap="flat">
              <a:noFill/>
              <a:prstDash val="solid"/>
              <a:miter/>
            </a:ln>
          </p:spPr>
          <p:txBody>
            <a:bodyPr rtlCol="0" anchor="ctr"/>
            <a:lstStyle/>
            <a:p>
              <a:endParaRPr lang="en-US" sz="1100"/>
            </a:p>
          </p:txBody>
        </p:sp>
      </p:grpSp>
      <p:sp>
        <p:nvSpPr>
          <p:cNvPr id="7" name="Freeform: Shape 62">
            <a:extLst>
              <a:ext uri="{FF2B5EF4-FFF2-40B4-BE49-F238E27FC236}">
                <a16:creationId xmlns:a16="http://schemas.microsoft.com/office/drawing/2014/main" id="{BDB03CF4-F739-7C9D-870C-7455A9B28F0E}"/>
              </a:ext>
            </a:extLst>
          </p:cNvPr>
          <p:cNvSpPr/>
          <p:nvPr/>
        </p:nvSpPr>
        <p:spPr>
          <a:xfrm>
            <a:off x="3267492" y="3297441"/>
            <a:ext cx="919700" cy="919700"/>
          </a:xfrm>
          <a:custGeom>
            <a:avLst/>
            <a:gdLst>
              <a:gd name="connsiteX0" fmla="*/ 26573 w 2586431"/>
              <a:gd name="connsiteY0" fmla="*/ 1303668 h 2586431"/>
              <a:gd name="connsiteX1" fmla="*/ 26573 w 2586431"/>
              <a:gd name="connsiteY1" fmla="*/ 1303668 h 2586431"/>
              <a:gd name="connsiteX2" fmla="*/ 665386 w 2586431"/>
              <a:gd name="connsiteY2" fmla="*/ 197525 h 2586431"/>
              <a:gd name="connsiteX3" fmla="*/ 665386 w 2586431"/>
              <a:gd name="connsiteY3" fmla="*/ 197525 h 2586431"/>
              <a:gd name="connsiteX4" fmla="*/ 1942659 w 2586431"/>
              <a:gd name="connsiteY4" fmla="*/ 197880 h 2586431"/>
              <a:gd name="connsiteX5" fmla="*/ 1942659 w 2586431"/>
              <a:gd name="connsiteY5" fmla="*/ 197880 h 2586431"/>
              <a:gd name="connsiteX6" fmla="*/ 2581117 w 2586431"/>
              <a:gd name="connsiteY6" fmla="*/ 1304022 h 2586431"/>
              <a:gd name="connsiteX7" fmla="*/ 2581117 w 2586431"/>
              <a:gd name="connsiteY7" fmla="*/ 1304022 h 2586431"/>
              <a:gd name="connsiteX8" fmla="*/ 1942304 w 2586431"/>
              <a:gd name="connsiteY8" fmla="*/ 2410165 h 2586431"/>
              <a:gd name="connsiteX9" fmla="*/ 1942304 w 2586431"/>
              <a:gd name="connsiteY9" fmla="*/ 2410165 h 2586431"/>
              <a:gd name="connsiteX10" fmla="*/ 665032 w 2586431"/>
              <a:gd name="connsiteY10" fmla="*/ 2409810 h 2586431"/>
              <a:gd name="connsiteX11" fmla="*/ 665032 w 2586431"/>
              <a:gd name="connsiteY11" fmla="*/ 2409810 h 2586431"/>
              <a:gd name="connsiteX12" fmla="*/ 26573 w 2586431"/>
              <a:gd name="connsiteY12" fmla="*/ 1303668 h 258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6431" h="2586431">
                <a:moveTo>
                  <a:pt x="26573" y="1303668"/>
                </a:moveTo>
                <a:lnTo>
                  <a:pt x="26573" y="1303668"/>
                </a:lnTo>
                <a:cubicBezTo>
                  <a:pt x="26573" y="847322"/>
                  <a:pt x="270335" y="425698"/>
                  <a:pt x="665386" y="197525"/>
                </a:cubicBezTo>
                <a:lnTo>
                  <a:pt x="665386" y="197525"/>
                </a:lnTo>
                <a:cubicBezTo>
                  <a:pt x="1060437" y="-30647"/>
                  <a:pt x="1547607" y="-30293"/>
                  <a:pt x="1942659" y="197880"/>
                </a:cubicBezTo>
                <a:lnTo>
                  <a:pt x="1942659" y="197880"/>
                </a:lnTo>
                <a:cubicBezTo>
                  <a:pt x="2337709" y="426053"/>
                  <a:pt x="2581117" y="847677"/>
                  <a:pt x="2581117" y="1304022"/>
                </a:cubicBezTo>
                <a:lnTo>
                  <a:pt x="2581117" y="1304022"/>
                </a:lnTo>
                <a:cubicBezTo>
                  <a:pt x="2581117" y="1760368"/>
                  <a:pt x="2337355" y="2181992"/>
                  <a:pt x="1942304" y="2410165"/>
                </a:cubicBezTo>
                <a:lnTo>
                  <a:pt x="1942304" y="2410165"/>
                </a:lnTo>
                <a:cubicBezTo>
                  <a:pt x="1547253" y="2638337"/>
                  <a:pt x="1060083" y="2637983"/>
                  <a:pt x="665032" y="2409810"/>
                </a:cubicBezTo>
                <a:lnTo>
                  <a:pt x="665032" y="2409810"/>
                </a:lnTo>
                <a:cubicBezTo>
                  <a:pt x="269981" y="2181637"/>
                  <a:pt x="26573" y="1760014"/>
                  <a:pt x="26573" y="1303668"/>
                </a:cubicBezTo>
                <a:close/>
              </a:path>
            </a:pathLst>
          </a:custGeom>
          <a:solidFill>
            <a:srgbClr val="58595B"/>
          </a:solidFill>
          <a:ln w="9525" cap="flat">
            <a:noFill/>
            <a:prstDash val="solid"/>
            <a:miter/>
          </a:ln>
        </p:spPr>
        <p:txBody>
          <a:bodyPr rtlCol="0" anchor="ctr"/>
          <a:lstStyle/>
          <a:p>
            <a:endParaRPr lang="en-US" sz="1100"/>
          </a:p>
        </p:txBody>
      </p:sp>
      <p:sp>
        <p:nvSpPr>
          <p:cNvPr id="8" name="Freeform: Shape 63">
            <a:extLst>
              <a:ext uri="{FF2B5EF4-FFF2-40B4-BE49-F238E27FC236}">
                <a16:creationId xmlns:a16="http://schemas.microsoft.com/office/drawing/2014/main" id="{13D1DDB2-6E88-5DC3-2D33-AD8E13BFFA76}"/>
              </a:ext>
            </a:extLst>
          </p:cNvPr>
          <p:cNvSpPr/>
          <p:nvPr/>
        </p:nvSpPr>
        <p:spPr>
          <a:xfrm>
            <a:off x="2941701" y="2839679"/>
            <a:ext cx="1713415" cy="1713415"/>
          </a:xfrm>
          <a:custGeom>
            <a:avLst/>
            <a:gdLst>
              <a:gd name="connsiteX0" fmla="*/ 4748732 w 4818557"/>
              <a:gd name="connsiteY0" fmla="*/ 2426612 h 4818557"/>
              <a:gd name="connsiteX1" fmla="*/ 2423777 w 4818557"/>
              <a:gd name="connsiteY1" fmla="*/ 4754400 h 4818557"/>
              <a:gd name="connsiteX2" fmla="*/ 98823 w 4818557"/>
              <a:gd name="connsiteY2" fmla="*/ 2426612 h 4818557"/>
              <a:gd name="connsiteX3" fmla="*/ 2423777 w 4818557"/>
              <a:gd name="connsiteY3" fmla="*/ 98823 h 4818557"/>
              <a:gd name="connsiteX4" fmla="*/ 4748732 w 4818557"/>
              <a:gd name="connsiteY4" fmla="*/ 2426612 h 4818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8557" h="4818557">
                <a:moveTo>
                  <a:pt x="4748732" y="2426612"/>
                </a:moveTo>
                <a:cubicBezTo>
                  <a:pt x="4748732" y="3712214"/>
                  <a:pt x="3707814" y="4754400"/>
                  <a:pt x="2423777" y="4754400"/>
                </a:cubicBezTo>
                <a:cubicBezTo>
                  <a:pt x="1139741" y="4754400"/>
                  <a:pt x="98823" y="3712214"/>
                  <a:pt x="98823" y="2426612"/>
                </a:cubicBezTo>
                <a:cubicBezTo>
                  <a:pt x="98823" y="1141010"/>
                  <a:pt x="1139741" y="98823"/>
                  <a:pt x="2423777" y="98823"/>
                </a:cubicBezTo>
                <a:cubicBezTo>
                  <a:pt x="3707814" y="98823"/>
                  <a:pt x="4748732" y="1141010"/>
                  <a:pt x="4748732" y="2426612"/>
                </a:cubicBezTo>
                <a:close/>
              </a:path>
            </a:pathLst>
          </a:custGeom>
          <a:solidFill>
            <a:srgbClr val="00BAB5"/>
          </a:solidFill>
          <a:ln w="35423" cap="flat">
            <a:noFill/>
            <a:prstDash val="solid"/>
            <a:miter/>
          </a:ln>
        </p:spPr>
        <p:txBody>
          <a:bodyPr rtlCol="0" anchor="ctr"/>
          <a:lstStyle/>
          <a:p>
            <a:endParaRPr lang="en-US" sz="1100"/>
          </a:p>
        </p:txBody>
      </p:sp>
      <p:sp>
        <p:nvSpPr>
          <p:cNvPr id="9" name="Freeform: Shape 64">
            <a:extLst>
              <a:ext uri="{FF2B5EF4-FFF2-40B4-BE49-F238E27FC236}">
                <a16:creationId xmlns:a16="http://schemas.microsoft.com/office/drawing/2014/main" id="{F04DD8B4-16D4-38BA-5CA1-942B5FE6ADC4}"/>
              </a:ext>
            </a:extLst>
          </p:cNvPr>
          <p:cNvSpPr/>
          <p:nvPr/>
        </p:nvSpPr>
        <p:spPr>
          <a:xfrm>
            <a:off x="5840512" y="3297441"/>
            <a:ext cx="919700" cy="919700"/>
          </a:xfrm>
          <a:custGeom>
            <a:avLst/>
            <a:gdLst>
              <a:gd name="connsiteX0" fmla="*/ 26573 w 2586431"/>
              <a:gd name="connsiteY0" fmla="*/ 1303668 h 2586431"/>
              <a:gd name="connsiteX1" fmla="*/ 26573 w 2586431"/>
              <a:gd name="connsiteY1" fmla="*/ 1303668 h 2586431"/>
              <a:gd name="connsiteX2" fmla="*/ 665386 w 2586431"/>
              <a:gd name="connsiteY2" fmla="*/ 197525 h 2586431"/>
              <a:gd name="connsiteX3" fmla="*/ 665386 w 2586431"/>
              <a:gd name="connsiteY3" fmla="*/ 197525 h 2586431"/>
              <a:gd name="connsiteX4" fmla="*/ 1942658 w 2586431"/>
              <a:gd name="connsiteY4" fmla="*/ 197880 h 2586431"/>
              <a:gd name="connsiteX5" fmla="*/ 1942658 w 2586431"/>
              <a:gd name="connsiteY5" fmla="*/ 197880 h 2586431"/>
              <a:gd name="connsiteX6" fmla="*/ 2581117 w 2586431"/>
              <a:gd name="connsiteY6" fmla="*/ 1304022 h 2586431"/>
              <a:gd name="connsiteX7" fmla="*/ 2581117 w 2586431"/>
              <a:gd name="connsiteY7" fmla="*/ 1304022 h 2586431"/>
              <a:gd name="connsiteX8" fmla="*/ 1942304 w 2586431"/>
              <a:gd name="connsiteY8" fmla="*/ 2410165 h 2586431"/>
              <a:gd name="connsiteX9" fmla="*/ 1942304 w 2586431"/>
              <a:gd name="connsiteY9" fmla="*/ 2410165 h 2586431"/>
              <a:gd name="connsiteX10" fmla="*/ 665031 w 2586431"/>
              <a:gd name="connsiteY10" fmla="*/ 2409810 h 2586431"/>
              <a:gd name="connsiteX11" fmla="*/ 665031 w 2586431"/>
              <a:gd name="connsiteY11" fmla="*/ 2409810 h 2586431"/>
              <a:gd name="connsiteX12" fmla="*/ 26573 w 2586431"/>
              <a:gd name="connsiteY12" fmla="*/ 1303668 h 258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6431" h="2586431">
                <a:moveTo>
                  <a:pt x="26573" y="1303668"/>
                </a:moveTo>
                <a:lnTo>
                  <a:pt x="26573" y="1303668"/>
                </a:lnTo>
                <a:cubicBezTo>
                  <a:pt x="26573" y="847322"/>
                  <a:pt x="270335" y="425698"/>
                  <a:pt x="665386" y="197525"/>
                </a:cubicBezTo>
                <a:lnTo>
                  <a:pt x="665386" y="197525"/>
                </a:lnTo>
                <a:cubicBezTo>
                  <a:pt x="1060437" y="-30647"/>
                  <a:pt x="1547607" y="-30293"/>
                  <a:pt x="1942658" y="197880"/>
                </a:cubicBezTo>
                <a:lnTo>
                  <a:pt x="1942658" y="197880"/>
                </a:lnTo>
                <a:cubicBezTo>
                  <a:pt x="2337710" y="426053"/>
                  <a:pt x="2581117" y="847677"/>
                  <a:pt x="2581117" y="1304022"/>
                </a:cubicBezTo>
                <a:lnTo>
                  <a:pt x="2581117" y="1304022"/>
                </a:lnTo>
                <a:cubicBezTo>
                  <a:pt x="2581117" y="1760368"/>
                  <a:pt x="2337355" y="2181992"/>
                  <a:pt x="1942304" y="2410165"/>
                </a:cubicBezTo>
                <a:lnTo>
                  <a:pt x="1942304" y="2410165"/>
                </a:lnTo>
                <a:cubicBezTo>
                  <a:pt x="1547254" y="2638337"/>
                  <a:pt x="1060083" y="2637983"/>
                  <a:pt x="665031" y="2409810"/>
                </a:cubicBezTo>
                <a:lnTo>
                  <a:pt x="665031" y="2409810"/>
                </a:lnTo>
                <a:cubicBezTo>
                  <a:pt x="269981" y="2181637"/>
                  <a:pt x="26573" y="1760014"/>
                  <a:pt x="26573" y="1303668"/>
                </a:cubicBezTo>
                <a:close/>
              </a:path>
            </a:pathLst>
          </a:custGeom>
          <a:solidFill>
            <a:srgbClr val="58595B"/>
          </a:solidFill>
          <a:ln w="9525" cap="flat">
            <a:noFill/>
            <a:prstDash val="solid"/>
            <a:miter/>
          </a:ln>
        </p:spPr>
        <p:txBody>
          <a:bodyPr rtlCol="0" anchor="ctr"/>
          <a:lstStyle/>
          <a:p>
            <a:endParaRPr lang="en-US" sz="1100"/>
          </a:p>
        </p:txBody>
      </p:sp>
      <p:sp>
        <p:nvSpPr>
          <p:cNvPr id="10" name="Freeform: Shape 65">
            <a:extLst>
              <a:ext uri="{FF2B5EF4-FFF2-40B4-BE49-F238E27FC236}">
                <a16:creationId xmlns:a16="http://schemas.microsoft.com/office/drawing/2014/main" id="{4F33D15E-3B46-3311-EC47-0CDCBEF7C99D}"/>
              </a:ext>
            </a:extLst>
          </p:cNvPr>
          <p:cNvSpPr/>
          <p:nvPr/>
        </p:nvSpPr>
        <p:spPr>
          <a:xfrm>
            <a:off x="5514721" y="2839679"/>
            <a:ext cx="1713415" cy="1713415"/>
          </a:xfrm>
          <a:custGeom>
            <a:avLst/>
            <a:gdLst>
              <a:gd name="connsiteX0" fmla="*/ 4748732 w 4818557"/>
              <a:gd name="connsiteY0" fmla="*/ 2426612 h 4818557"/>
              <a:gd name="connsiteX1" fmla="*/ 2423778 w 4818557"/>
              <a:gd name="connsiteY1" fmla="*/ 4754400 h 4818557"/>
              <a:gd name="connsiteX2" fmla="*/ 98824 w 4818557"/>
              <a:gd name="connsiteY2" fmla="*/ 2426612 h 4818557"/>
              <a:gd name="connsiteX3" fmla="*/ 2423778 w 4818557"/>
              <a:gd name="connsiteY3" fmla="*/ 98823 h 4818557"/>
              <a:gd name="connsiteX4" fmla="*/ 4748732 w 4818557"/>
              <a:gd name="connsiteY4" fmla="*/ 2426612 h 4818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8557" h="4818557">
                <a:moveTo>
                  <a:pt x="4748732" y="2426612"/>
                </a:moveTo>
                <a:cubicBezTo>
                  <a:pt x="4748732" y="3712214"/>
                  <a:pt x="3707814" y="4754400"/>
                  <a:pt x="2423778" y="4754400"/>
                </a:cubicBezTo>
                <a:cubicBezTo>
                  <a:pt x="1139741" y="4754400"/>
                  <a:pt x="98824" y="3712214"/>
                  <a:pt x="98824" y="2426612"/>
                </a:cubicBezTo>
                <a:cubicBezTo>
                  <a:pt x="98824" y="1141010"/>
                  <a:pt x="1139742" y="98823"/>
                  <a:pt x="2423778" y="98823"/>
                </a:cubicBezTo>
                <a:cubicBezTo>
                  <a:pt x="3707815" y="98823"/>
                  <a:pt x="4748732" y="1141010"/>
                  <a:pt x="4748732" y="2426612"/>
                </a:cubicBezTo>
                <a:close/>
              </a:path>
            </a:pathLst>
          </a:custGeom>
          <a:solidFill>
            <a:srgbClr val="A8436F"/>
          </a:solidFill>
          <a:ln w="35423" cap="flat">
            <a:noFill/>
            <a:prstDash val="solid"/>
            <a:miter/>
          </a:ln>
        </p:spPr>
        <p:txBody>
          <a:bodyPr rtlCol="0" anchor="ctr"/>
          <a:lstStyle/>
          <a:p>
            <a:endParaRPr lang="en-US" sz="1100"/>
          </a:p>
        </p:txBody>
      </p:sp>
      <p:sp>
        <p:nvSpPr>
          <p:cNvPr id="11" name="Freeform: Shape 66">
            <a:extLst>
              <a:ext uri="{FF2B5EF4-FFF2-40B4-BE49-F238E27FC236}">
                <a16:creationId xmlns:a16="http://schemas.microsoft.com/office/drawing/2014/main" id="{2FA35FD9-F732-F2C8-5485-5713E5240D82}"/>
              </a:ext>
            </a:extLst>
          </p:cNvPr>
          <p:cNvSpPr/>
          <p:nvPr/>
        </p:nvSpPr>
        <p:spPr>
          <a:xfrm>
            <a:off x="8087615" y="2839679"/>
            <a:ext cx="1713415" cy="1713415"/>
          </a:xfrm>
          <a:custGeom>
            <a:avLst/>
            <a:gdLst>
              <a:gd name="connsiteX0" fmla="*/ 4748732 w 4818557"/>
              <a:gd name="connsiteY0" fmla="*/ 2426612 h 4818557"/>
              <a:gd name="connsiteX1" fmla="*/ 2423778 w 4818557"/>
              <a:gd name="connsiteY1" fmla="*/ 4754400 h 4818557"/>
              <a:gd name="connsiteX2" fmla="*/ 98824 w 4818557"/>
              <a:gd name="connsiteY2" fmla="*/ 2426612 h 4818557"/>
              <a:gd name="connsiteX3" fmla="*/ 2423778 w 4818557"/>
              <a:gd name="connsiteY3" fmla="*/ 98823 h 4818557"/>
              <a:gd name="connsiteX4" fmla="*/ 4748732 w 4818557"/>
              <a:gd name="connsiteY4" fmla="*/ 2426612 h 4818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8557" h="4818557">
                <a:moveTo>
                  <a:pt x="4748732" y="2426612"/>
                </a:moveTo>
                <a:cubicBezTo>
                  <a:pt x="4748732" y="3712214"/>
                  <a:pt x="3707814" y="4754400"/>
                  <a:pt x="2423778" y="4754400"/>
                </a:cubicBezTo>
                <a:cubicBezTo>
                  <a:pt x="1139741" y="4754400"/>
                  <a:pt x="98824" y="3712214"/>
                  <a:pt x="98824" y="2426612"/>
                </a:cubicBezTo>
                <a:cubicBezTo>
                  <a:pt x="98824" y="1141010"/>
                  <a:pt x="1139742" y="98823"/>
                  <a:pt x="2423778" y="98823"/>
                </a:cubicBezTo>
                <a:cubicBezTo>
                  <a:pt x="3707814" y="98823"/>
                  <a:pt x="4748732" y="1141010"/>
                  <a:pt x="4748732" y="2426612"/>
                </a:cubicBezTo>
                <a:close/>
              </a:path>
            </a:pathLst>
          </a:custGeom>
          <a:solidFill>
            <a:srgbClr val="385085"/>
          </a:solidFill>
          <a:ln w="35423" cap="flat">
            <a:noFill/>
            <a:prstDash val="solid"/>
            <a:miter/>
          </a:ln>
        </p:spPr>
        <p:txBody>
          <a:bodyPr rtlCol="0" anchor="ctr"/>
          <a:lstStyle/>
          <a:p>
            <a:endParaRPr lang="en-US" sz="1100"/>
          </a:p>
        </p:txBody>
      </p:sp>
      <p:sp>
        <p:nvSpPr>
          <p:cNvPr id="12" name="Rectangle 11">
            <a:extLst>
              <a:ext uri="{FF2B5EF4-FFF2-40B4-BE49-F238E27FC236}">
                <a16:creationId xmlns:a16="http://schemas.microsoft.com/office/drawing/2014/main" id="{8EC60C6B-86FA-7702-294E-BEB18A647CF4}"/>
              </a:ext>
            </a:extLst>
          </p:cNvPr>
          <p:cNvSpPr/>
          <p:nvPr/>
        </p:nvSpPr>
        <p:spPr>
          <a:xfrm>
            <a:off x="2294411" y="5628521"/>
            <a:ext cx="2852703" cy="830997"/>
          </a:xfrm>
          <a:prstGeom prst="rect">
            <a:avLst/>
          </a:prstGeom>
        </p:spPr>
        <p:txBody>
          <a:bodyPr wrap="square">
            <a:spAutoFit/>
          </a:bodyPr>
          <a:lstStyle/>
          <a:p>
            <a:r>
              <a:rPr lang="en-US" sz="1600" b="1" dirty="0">
                <a:solidFill>
                  <a:srgbClr val="00BAB5"/>
                </a:solidFill>
              </a:rPr>
              <a:t>Lorem Ipsum</a:t>
            </a:r>
            <a:r>
              <a:rPr lang="en-US" sz="1600" dirty="0">
                <a:solidFill>
                  <a:srgbClr val="00BAB5"/>
                </a:solidFill>
              </a:rPr>
              <a:t> </a:t>
            </a:r>
            <a:r>
              <a:rPr lang="en-US" sz="1600" dirty="0">
                <a:solidFill>
                  <a:srgbClr val="000000"/>
                </a:solidFill>
              </a:rPr>
              <a:t>is simply dummy text of the printing and typesetting industry. </a:t>
            </a:r>
            <a:endParaRPr lang="en-US" sz="1600" dirty="0"/>
          </a:p>
        </p:txBody>
      </p:sp>
      <p:sp>
        <p:nvSpPr>
          <p:cNvPr id="13" name="Rectangle 12">
            <a:extLst>
              <a:ext uri="{FF2B5EF4-FFF2-40B4-BE49-F238E27FC236}">
                <a16:creationId xmlns:a16="http://schemas.microsoft.com/office/drawing/2014/main" id="{1A14AE95-8307-2311-F3F5-F19436C5A4DF}"/>
              </a:ext>
            </a:extLst>
          </p:cNvPr>
          <p:cNvSpPr/>
          <p:nvPr/>
        </p:nvSpPr>
        <p:spPr>
          <a:xfrm>
            <a:off x="7408851" y="5628521"/>
            <a:ext cx="2852703" cy="830997"/>
          </a:xfrm>
          <a:prstGeom prst="rect">
            <a:avLst/>
          </a:prstGeom>
        </p:spPr>
        <p:txBody>
          <a:bodyPr wrap="square">
            <a:spAutoFit/>
          </a:bodyPr>
          <a:lstStyle/>
          <a:p>
            <a:r>
              <a:rPr lang="en-US" sz="1600" b="1" dirty="0">
                <a:solidFill>
                  <a:srgbClr val="385085"/>
                </a:solidFill>
              </a:rPr>
              <a:t>Lorem Ipsum</a:t>
            </a:r>
            <a:r>
              <a:rPr lang="en-US" sz="1600" dirty="0">
                <a:solidFill>
                  <a:srgbClr val="385085"/>
                </a:solidFill>
              </a:rPr>
              <a:t> </a:t>
            </a:r>
            <a:r>
              <a:rPr lang="en-US" sz="1600" dirty="0">
                <a:solidFill>
                  <a:srgbClr val="000000"/>
                </a:solidFill>
              </a:rPr>
              <a:t>is simply dummy text of the printing and typesetting industry. </a:t>
            </a:r>
            <a:endParaRPr lang="en-US" sz="1600" dirty="0"/>
          </a:p>
        </p:txBody>
      </p:sp>
      <p:sp>
        <p:nvSpPr>
          <p:cNvPr id="14" name="Rectangle 13">
            <a:extLst>
              <a:ext uri="{FF2B5EF4-FFF2-40B4-BE49-F238E27FC236}">
                <a16:creationId xmlns:a16="http://schemas.microsoft.com/office/drawing/2014/main" id="{EE03CAAA-8E65-3CE7-3743-EF89E83CEDED}"/>
              </a:ext>
            </a:extLst>
          </p:cNvPr>
          <p:cNvSpPr/>
          <p:nvPr/>
        </p:nvSpPr>
        <p:spPr>
          <a:xfrm>
            <a:off x="4872499" y="1126259"/>
            <a:ext cx="2852703" cy="830997"/>
          </a:xfrm>
          <a:prstGeom prst="rect">
            <a:avLst/>
          </a:prstGeom>
        </p:spPr>
        <p:txBody>
          <a:bodyPr wrap="square">
            <a:spAutoFit/>
          </a:bodyPr>
          <a:lstStyle/>
          <a:p>
            <a:r>
              <a:rPr lang="en-US" sz="1600" b="1" dirty="0">
                <a:solidFill>
                  <a:srgbClr val="A8436F"/>
                </a:solidFill>
              </a:rPr>
              <a:t>Lorem Ipsum</a:t>
            </a:r>
            <a:r>
              <a:rPr lang="en-US" sz="1600" dirty="0">
                <a:solidFill>
                  <a:srgbClr val="A8436F"/>
                </a:solidFill>
              </a:rPr>
              <a:t> </a:t>
            </a:r>
            <a:r>
              <a:rPr lang="en-US" sz="1600" dirty="0">
                <a:solidFill>
                  <a:srgbClr val="000000"/>
                </a:solidFill>
              </a:rPr>
              <a:t>is simply dummy text of the printing and typesetting industry. </a:t>
            </a:r>
            <a:endParaRPr lang="en-US" sz="1600" dirty="0"/>
          </a:p>
        </p:txBody>
      </p:sp>
      <p:sp>
        <p:nvSpPr>
          <p:cNvPr id="15" name="Freeform: Shape 26">
            <a:extLst>
              <a:ext uri="{FF2B5EF4-FFF2-40B4-BE49-F238E27FC236}">
                <a16:creationId xmlns:a16="http://schemas.microsoft.com/office/drawing/2014/main" id="{A2182B0D-F32B-C5CE-88E1-02A4C6DABA82}"/>
              </a:ext>
            </a:extLst>
          </p:cNvPr>
          <p:cNvSpPr/>
          <p:nvPr/>
        </p:nvSpPr>
        <p:spPr>
          <a:xfrm>
            <a:off x="3967600" y="3889193"/>
            <a:ext cx="2255156" cy="2204762"/>
          </a:xfrm>
          <a:custGeom>
            <a:avLst/>
            <a:gdLst>
              <a:gd name="connsiteX0" fmla="*/ 3097180 w 6342072"/>
              <a:gd name="connsiteY0" fmla="*/ 3106392 h 6200349"/>
              <a:gd name="connsiteX1" fmla="*/ 3271145 w 6342072"/>
              <a:gd name="connsiteY1" fmla="*/ 3097179 h 6200349"/>
            </a:gdLst>
            <a:ahLst/>
            <a:cxnLst>
              <a:cxn ang="0">
                <a:pos x="connsiteX0" y="connsiteY0"/>
              </a:cxn>
              <a:cxn ang="0">
                <a:pos x="connsiteX1" y="connsiteY1"/>
              </a:cxn>
            </a:cxnLst>
            <a:rect l="l" t="t" r="r" b="b"/>
            <a:pathLst>
              <a:path w="6342072" h="6200349">
                <a:moveTo>
                  <a:pt x="3097180" y="3106392"/>
                </a:moveTo>
                <a:cubicBezTo>
                  <a:pt x="3155641" y="3104620"/>
                  <a:pt x="3213393" y="3101786"/>
                  <a:pt x="3271145" y="3097179"/>
                </a:cubicBezTo>
              </a:path>
            </a:pathLst>
          </a:custGeom>
          <a:noFill/>
          <a:ln w="1110176" cap="flat">
            <a:solidFill>
              <a:srgbClr val="FFFFFF"/>
            </a:solidFill>
            <a:custDash>
              <a:ds d="0" sp="441885"/>
              <a:ds d="0" sp="0"/>
            </a:custDash>
            <a:miter/>
          </a:ln>
        </p:spPr>
        <p:txBody>
          <a:bodyPr rtlCol="0" anchor="ctr"/>
          <a:lstStyle/>
          <a:p>
            <a:endParaRPr lang="en-US" sz="1100"/>
          </a:p>
        </p:txBody>
      </p:sp>
      <p:grpSp>
        <p:nvGrpSpPr>
          <p:cNvPr id="16" name="Group 15">
            <a:extLst>
              <a:ext uri="{FF2B5EF4-FFF2-40B4-BE49-F238E27FC236}">
                <a16:creationId xmlns:a16="http://schemas.microsoft.com/office/drawing/2014/main" id="{612CAFD4-56F9-719F-D700-A3B9AC6391A2}"/>
              </a:ext>
            </a:extLst>
          </p:cNvPr>
          <p:cNvGrpSpPr/>
          <p:nvPr/>
        </p:nvGrpSpPr>
        <p:grpSpPr>
          <a:xfrm>
            <a:off x="3727342" y="4514988"/>
            <a:ext cx="111978" cy="864006"/>
            <a:chOff x="17453400" y="9313605"/>
            <a:chExt cx="287298" cy="2216748"/>
          </a:xfrm>
          <a:solidFill>
            <a:srgbClr val="00BAB5"/>
          </a:solidFill>
        </p:grpSpPr>
        <p:sp>
          <p:nvSpPr>
            <p:cNvPr id="30" name="Freeform: Shape 28">
              <a:extLst>
                <a:ext uri="{FF2B5EF4-FFF2-40B4-BE49-F238E27FC236}">
                  <a16:creationId xmlns:a16="http://schemas.microsoft.com/office/drawing/2014/main" id="{2BAA3AF5-3010-C8F5-0814-679C6550EDE2}"/>
                </a:ext>
              </a:extLst>
            </p:cNvPr>
            <p:cNvSpPr/>
            <p:nvPr/>
          </p:nvSpPr>
          <p:spPr>
            <a:xfrm>
              <a:off x="17518999" y="9313605"/>
              <a:ext cx="143649" cy="1651966"/>
            </a:xfrm>
            <a:custGeom>
              <a:avLst/>
              <a:gdLst>
                <a:gd name="connsiteX0" fmla="*/ 216128 w 212583"/>
                <a:gd name="connsiteY0" fmla="*/ 121529 h 2444709"/>
                <a:gd name="connsiteX1" fmla="*/ 121174 w 212583"/>
                <a:gd name="connsiteY1" fmla="*/ 216129 h 2444709"/>
                <a:gd name="connsiteX2" fmla="*/ 121174 w 212583"/>
                <a:gd name="connsiteY2" fmla="*/ 216129 h 2444709"/>
                <a:gd name="connsiteX3" fmla="*/ 26573 w 212583"/>
                <a:gd name="connsiteY3" fmla="*/ 121529 h 2444709"/>
                <a:gd name="connsiteX4" fmla="*/ 26573 w 212583"/>
                <a:gd name="connsiteY4" fmla="*/ 121529 h 2444709"/>
                <a:gd name="connsiteX5" fmla="*/ 121174 w 212583"/>
                <a:gd name="connsiteY5" fmla="*/ 26575 h 2444709"/>
                <a:gd name="connsiteX6" fmla="*/ 121174 w 212583"/>
                <a:gd name="connsiteY6" fmla="*/ 26575 h 2444709"/>
                <a:gd name="connsiteX7" fmla="*/ 216128 w 212583"/>
                <a:gd name="connsiteY7" fmla="*/ 121529 h 2444709"/>
                <a:gd name="connsiteX8" fmla="*/ 216128 w 212583"/>
                <a:gd name="connsiteY8" fmla="*/ 438987 h 2444709"/>
                <a:gd name="connsiteX9" fmla="*/ 121174 w 212583"/>
                <a:gd name="connsiteY9" fmla="*/ 533587 h 2444709"/>
                <a:gd name="connsiteX10" fmla="*/ 121174 w 212583"/>
                <a:gd name="connsiteY10" fmla="*/ 533587 h 2444709"/>
                <a:gd name="connsiteX11" fmla="*/ 26573 w 212583"/>
                <a:gd name="connsiteY11" fmla="*/ 438987 h 2444709"/>
                <a:gd name="connsiteX12" fmla="*/ 26573 w 212583"/>
                <a:gd name="connsiteY12" fmla="*/ 438987 h 2444709"/>
                <a:gd name="connsiteX13" fmla="*/ 121174 w 212583"/>
                <a:gd name="connsiteY13" fmla="*/ 344033 h 2444709"/>
                <a:gd name="connsiteX14" fmla="*/ 121174 w 212583"/>
                <a:gd name="connsiteY14" fmla="*/ 344033 h 2444709"/>
                <a:gd name="connsiteX15" fmla="*/ 216128 w 212583"/>
                <a:gd name="connsiteY15" fmla="*/ 438987 h 2444709"/>
                <a:gd name="connsiteX16" fmla="*/ 216128 w 212583"/>
                <a:gd name="connsiteY16" fmla="*/ 756799 h 2444709"/>
                <a:gd name="connsiteX17" fmla="*/ 121174 w 212583"/>
                <a:gd name="connsiteY17" fmla="*/ 851399 h 2444709"/>
                <a:gd name="connsiteX18" fmla="*/ 121174 w 212583"/>
                <a:gd name="connsiteY18" fmla="*/ 851399 h 2444709"/>
                <a:gd name="connsiteX19" fmla="*/ 26573 w 212583"/>
                <a:gd name="connsiteY19" fmla="*/ 756799 h 2444709"/>
                <a:gd name="connsiteX20" fmla="*/ 26573 w 212583"/>
                <a:gd name="connsiteY20" fmla="*/ 756799 h 2444709"/>
                <a:gd name="connsiteX21" fmla="*/ 121174 w 212583"/>
                <a:gd name="connsiteY21" fmla="*/ 661846 h 2444709"/>
                <a:gd name="connsiteX22" fmla="*/ 121174 w 212583"/>
                <a:gd name="connsiteY22" fmla="*/ 661846 h 2444709"/>
                <a:gd name="connsiteX23" fmla="*/ 216128 w 212583"/>
                <a:gd name="connsiteY23" fmla="*/ 756799 h 2444709"/>
                <a:gd name="connsiteX24" fmla="*/ 216128 w 212583"/>
                <a:gd name="connsiteY24" fmla="*/ 1074257 h 2444709"/>
                <a:gd name="connsiteX25" fmla="*/ 121174 w 212583"/>
                <a:gd name="connsiteY25" fmla="*/ 1169211 h 2444709"/>
                <a:gd name="connsiteX26" fmla="*/ 121174 w 212583"/>
                <a:gd name="connsiteY26" fmla="*/ 1169211 h 2444709"/>
                <a:gd name="connsiteX27" fmla="*/ 26573 w 212583"/>
                <a:gd name="connsiteY27" fmla="*/ 1074257 h 2444709"/>
                <a:gd name="connsiteX28" fmla="*/ 26573 w 212583"/>
                <a:gd name="connsiteY28" fmla="*/ 1074257 h 2444709"/>
                <a:gd name="connsiteX29" fmla="*/ 121174 w 212583"/>
                <a:gd name="connsiteY29" fmla="*/ 979658 h 2444709"/>
                <a:gd name="connsiteX30" fmla="*/ 121174 w 212583"/>
                <a:gd name="connsiteY30" fmla="*/ 979658 h 2444709"/>
                <a:gd name="connsiteX31" fmla="*/ 216128 w 212583"/>
                <a:gd name="connsiteY31" fmla="*/ 1074257 h 2444709"/>
                <a:gd name="connsiteX32" fmla="*/ 216128 w 212583"/>
                <a:gd name="connsiteY32" fmla="*/ 1391715 h 2444709"/>
                <a:gd name="connsiteX33" fmla="*/ 121174 w 212583"/>
                <a:gd name="connsiteY33" fmla="*/ 1486669 h 2444709"/>
                <a:gd name="connsiteX34" fmla="*/ 121174 w 212583"/>
                <a:gd name="connsiteY34" fmla="*/ 1486669 h 2444709"/>
                <a:gd name="connsiteX35" fmla="*/ 26573 w 212583"/>
                <a:gd name="connsiteY35" fmla="*/ 1391715 h 2444709"/>
                <a:gd name="connsiteX36" fmla="*/ 26573 w 212583"/>
                <a:gd name="connsiteY36" fmla="*/ 1391715 h 2444709"/>
                <a:gd name="connsiteX37" fmla="*/ 121174 w 212583"/>
                <a:gd name="connsiteY37" fmla="*/ 1297116 h 2444709"/>
                <a:gd name="connsiteX38" fmla="*/ 121174 w 212583"/>
                <a:gd name="connsiteY38" fmla="*/ 1297116 h 2444709"/>
                <a:gd name="connsiteX39" fmla="*/ 216128 w 212583"/>
                <a:gd name="connsiteY39" fmla="*/ 1391715 h 2444709"/>
                <a:gd name="connsiteX40" fmla="*/ 216128 w 212583"/>
                <a:gd name="connsiteY40" fmla="*/ 1709527 h 2444709"/>
                <a:gd name="connsiteX41" fmla="*/ 121174 w 212583"/>
                <a:gd name="connsiteY41" fmla="*/ 1804481 h 2444709"/>
                <a:gd name="connsiteX42" fmla="*/ 121174 w 212583"/>
                <a:gd name="connsiteY42" fmla="*/ 1804481 h 2444709"/>
                <a:gd name="connsiteX43" fmla="*/ 26573 w 212583"/>
                <a:gd name="connsiteY43" fmla="*/ 1709527 h 2444709"/>
                <a:gd name="connsiteX44" fmla="*/ 26573 w 212583"/>
                <a:gd name="connsiteY44" fmla="*/ 1709527 h 2444709"/>
                <a:gd name="connsiteX45" fmla="*/ 121174 w 212583"/>
                <a:gd name="connsiteY45" fmla="*/ 1614928 h 2444709"/>
                <a:gd name="connsiteX46" fmla="*/ 121174 w 212583"/>
                <a:gd name="connsiteY46" fmla="*/ 1614928 h 2444709"/>
                <a:gd name="connsiteX47" fmla="*/ 216128 w 212583"/>
                <a:gd name="connsiteY47" fmla="*/ 1709527 h 2444709"/>
                <a:gd name="connsiteX48" fmla="*/ 216128 w 212583"/>
                <a:gd name="connsiteY48" fmla="*/ 2027340 h 2444709"/>
                <a:gd name="connsiteX49" fmla="*/ 121174 w 212583"/>
                <a:gd name="connsiteY49" fmla="*/ 2121940 h 2444709"/>
                <a:gd name="connsiteX50" fmla="*/ 121174 w 212583"/>
                <a:gd name="connsiteY50" fmla="*/ 2121940 h 2444709"/>
                <a:gd name="connsiteX51" fmla="*/ 26573 w 212583"/>
                <a:gd name="connsiteY51" fmla="*/ 2027340 h 2444709"/>
                <a:gd name="connsiteX52" fmla="*/ 26573 w 212583"/>
                <a:gd name="connsiteY52" fmla="*/ 2027340 h 2444709"/>
                <a:gd name="connsiteX53" fmla="*/ 121174 w 212583"/>
                <a:gd name="connsiteY53" fmla="*/ 1932741 h 2444709"/>
                <a:gd name="connsiteX54" fmla="*/ 121174 w 212583"/>
                <a:gd name="connsiteY54" fmla="*/ 1932741 h 2444709"/>
                <a:gd name="connsiteX55" fmla="*/ 216128 w 212583"/>
                <a:gd name="connsiteY55" fmla="*/ 2027340 h 2444709"/>
                <a:gd name="connsiteX56" fmla="*/ 216128 w 212583"/>
                <a:gd name="connsiteY56" fmla="*/ 2344797 h 2444709"/>
                <a:gd name="connsiteX57" fmla="*/ 121174 w 212583"/>
                <a:gd name="connsiteY57" fmla="*/ 2439397 h 2444709"/>
                <a:gd name="connsiteX58" fmla="*/ 121174 w 212583"/>
                <a:gd name="connsiteY58" fmla="*/ 2439397 h 2444709"/>
                <a:gd name="connsiteX59" fmla="*/ 26573 w 212583"/>
                <a:gd name="connsiteY59" fmla="*/ 2344797 h 2444709"/>
                <a:gd name="connsiteX60" fmla="*/ 26573 w 212583"/>
                <a:gd name="connsiteY60" fmla="*/ 2344797 h 2444709"/>
                <a:gd name="connsiteX61" fmla="*/ 121174 w 212583"/>
                <a:gd name="connsiteY61" fmla="*/ 2250198 h 2444709"/>
                <a:gd name="connsiteX62" fmla="*/ 121174 w 212583"/>
                <a:gd name="connsiteY62" fmla="*/ 2250198 h 2444709"/>
                <a:gd name="connsiteX63" fmla="*/ 216128 w 212583"/>
                <a:gd name="connsiteY63" fmla="*/ 2344797 h 244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12583" h="2444709">
                  <a:moveTo>
                    <a:pt x="216128" y="121529"/>
                  </a:moveTo>
                  <a:cubicBezTo>
                    <a:pt x="216128" y="173612"/>
                    <a:pt x="173611" y="216129"/>
                    <a:pt x="121174" y="216129"/>
                  </a:cubicBezTo>
                  <a:lnTo>
                    <a:pt x="121174" y="216129"/>
                  </a:lnTo>
                  <a:cubicBezTo>
                    <a:pt x="69090" y="216129"/>
                    <a:pt x="26573" y="173612"/>
                    <a:pt x="26573" y="121529"/>
                  </a:cubicBezTo>
                  <a:lnTo>
                    <a:pt x="26573" y="121529"/>
                  </a:lnTo>
                  <a:cubicBezTo>
                    <a:pt x="26573" y="69092"/>
                    <a:pt x="69090" y="26575"/>
                    <a:pt x="121174" y="26575"/>
                  </a:cubicBezTo>
                  <a:lnTo>
                    <a:pt x="121174" y="26575"/>
                  </a:lnTo>
                  <a:cubicBezTo>
                    <a:pt x="173611" y="26221"/>
                    <a:pt x="216128" y="68738"/>
                    <a:pt x="216128" y="121529"/>
                  </a:cubicBezTo>
                  <a:close/>
                  <a:moveTo>
                    <a:pt x="216128" y="438987"/>
                  </a:moveTo>
                  <a:cubicBezTo>
                    <a:pt x="216128" y="491070"/>
                    <a:pt x="173611" y="533587"/>
                    <a:pt x="121174" y="533587"/>
                  </a:cubicBezTo>
                  <a:lnTo>
                    <a:pt x="121174" y="533587"/>
                  </a:lnTo>
                  <a:cubicBezTo>
                    <a:pt x="69090" y="533587"/>
                    <a:pt x="26573" y="491070"/>
                    <a:pt x="26573" y="438987"/>
                  </a:cubicBezTo>
                  <a:lnTo>
                    <a:pt x="26573" y="438987"/>
                  </a:lnTo>
                  <a:cubicBezTo>
                    <a:pt x="26573" y="386550"/>
                    <a:pt x="69090" y="344033"/>
                    <a:pt x="121174" y="344033"/>
                  </a:cubicBezTo>
                  <a:lnTo>
                    <a:pt x="121174" y="344033"/>
                  </a:lnTo>
                  <a:cubicBezTo>
                    <a:pt x="173611" y="344033"/>
                    <a:pt x="216128" y="386550"/>
                    <a:pt x="216128" y="438987"/>
                  </a:cubicBezTo>
                  <a:close/>
                  <a:moveTo>
                    <a:pt x="216128" y="756799"/>
                  </a:moveTo>
                  <a:cubicBezTo>
                    <a:pt x="216128" y="808882"/>
                    <a:pt x="173611" y="851399"/>
                    <a:pt x="121174" y="851399"/>
                  </a:cubicBezTo>
                  <a:lnTo>
                    <a:pt x="121174" y="851399"/>
                  </a:lnTo>
                  <a:cubicBezTo>
                    <a:pt x="69090" y="851399"/>
                    <a:pt x="26573" y="808882"/>
                    <a:pt x="26573" y="756799"/>
                  </a:cubicBezTo>
                  <a:lnTo>
                    <a:pt x="26573" y="756799"/>
                  </a:lnTo>
                  <a:cubicBezTo>
                    <a:pt x="26573" y="704362"/>
                    <a:pt x="69090" y="661846"/>
                    <a:pt x="121174" y="661846"/>
                  </a:cubicBezTo>
                  <a:lnTo>
                    <a:pt x="121174" y="661846"/>
                  </a:lnTo>
                  <a:cubicBezTo>
                    <a:pt x="173611" y="661846"/>
                    <a:pt x="216128" y="704362"/>
                    <a:pt x="216128" y="756799"/>
                  </a:cubicBezTo>
                  <a:close/>
                  <a:moveTo>
                    <a:pt x="216128" y="1074257"/>
                  </a:moveTo>
                  <a:cubicBezTo>
                    <a:pt x="216128" y="1126694"/>
                    <a:pt x="173611" y="1169211"/>
                    <a:pt x="121174" y="1169211"/>
                  </a:cubicBezTo>
                  <a:lnTo>
                    <a:pt x="121174" y="1169211"/>
                  </a:lnTo>
                  <a:cubicBezTo>
                    <a:pt x="69090" y="1169211"/>
                    <a:pt x="26573" y="1126694"/>
                    <a:pt x="26573" y="1074257"/>
                  </a:cubicBezTo>
                  <a:lnTo>
                    <a:pt x="26573" y="1074257"/>
                  </a:lnTo>
                  <a:cubicBezTo>
                    <a:pt x="26573" y="1022174"/>
                    <a:pt x="69090" y="979658"/>
                    <a:pt x="121174" y="979658"/>
                  </a:cubicBezTo>
                  <a:lnTo>
                    <a:pt x="121174" y="979658"/>
                  </a:lnTo>
                  <a:cubicBezTo>
                    <a:pt x="173611" y="979303"/>
                    <a:pt x="216128" y="1021820"/>
                    <a:pt x="216128" y="1074257"/>
                  </a:cubicBezTo>
                  <a:close/>
                  <a:moveTo>
                    <a:pt x="216128" y="1391715"/>
                  </a:moveTo>
                  <a:cubicBezTo>
                    <a:pt x="216128" y="1444153"/>
                    <a:pt x="173611" y="1486669"/>
                    <a:pt x="121174" y="1486669"/>
                  </a:cubicBezTo>
                  <a:lnTo>
                    <a:pt x="121174" y="1486669"/>
                  </a:lnTo>
                  <a:cubicBezTo>
                    <a:pt x="69090" y="1486669"/>
                    <a:pt x="26573" y="1444153"/>
                    <a:pt x="26573" y="1391715"/>
                  </a:cubicBezTo>
                  <a:lnTo>
                    <a:pt x="26573" y="1391715"/>
                  </a:lnTo>
                  <a:cubicBezTo>
                    <a:pt x="26573" y="1339632"/>
                    <a:pt x="69090" y="1297116"/>
                    <a:pt x="121174" y="1297116"/>
                  </a:cubicBezTo>
                  <a:lnTo>
                    <a:pt x="121174" y="1297116"/>
                  </a:lnTo>
                  <a:cubicBezTo>
                    <a:pt x="173611" y="1297116"/>
                    <a:pt x="216128" y="1339632"/>
                    <a:pt x="216128" y="1391715"/>
                  </a:cubicBezTo>
                  <a:close/>
                  <a:moveTo>
                    <a:pt x="216128" y="1709527"/>
                  </a:moveTo>
                  <a:cubicBezTo>
                    <a:pt x="216128" y="1761965"/>
                    <a:pt x="173611" y="1804481"/>
                    <a:pt x="121174" y="1804481"/>
                  </a:cubicBezTo>
                  <a:lnTo>
                    <a:pt x="121174" y="1804481"/>
                  </a:lnTo>
                  <a:cubicBezTo>
                    <a:pt x="69090" y="1804481"/>
                    <a:pt x="26573" y="1761965"/>
                    <a:pt x="26573" y="1709527"/>
                  </a:cubicBezTo>
                  <a:lnTo>
                    <a:pt x="26573" y="1709527"/>
                  </a:lnTo>
                  <a:cubicBezTo>
                    <a:pt x="26573" y="1657444"/>
                    <a:pt x="69090" y="1614928"/>
                    <a:pt x="121174" y="1614928"/>
                  </a:cubicBezTo>
                  <a:lnTo>
                    <a:pt x="121174" y="1614928"/>
                  </a:lnTo>
                  <a:cubicBezTo>
                    <a:pt x="173611" y="1614928"/>
                    <a:pt x="216128" y="1657444"/>
                    <a:pt x="216128" y="1709527"/>
                  </a:cubicBezTo>
                  <a:close/>
                  <a:moveTo>
                    <a:pt x="216128" y="2027340"/>
                  </a:moveTo>
                  <a:cubicBezTo>
                    <a:pt x="216128" y="2079777"/>
                    <a:pt x="173611" y="2121940"/>
                    <a:pt x="121174" y="2121940"/>
                  </a:cubicBezTo>
                  <a:lnTo>
                    <a:pt x="121174" y="2121940"/>
                  </a:lnTo>
                  <a:cubicBezTo>
                    <a:pt x="69090" y="2121940"/>
                    <a:pt x="26573" y="2079777"/>
                    <a:pt x="26573" y="2027340"/>
                  </a:cubicBezTo>
                  <a:lnTo>
                    <a:pt x="26573" y="2027340"/>
                  </a:lnTo>
                  <a:cubicBezTo>
                    <a:pt x="26573" y="1975257"/>
                    <a:pt x="69090" y="1932741"/>
                    <a:pt x="121174" y="1932741"/>
                  </a:cubicBezTo>
                  <a:lnTo>
                    <a:pt x="121174" y="1932741"/>
                  </a:lnTo>
                  <a:cubicBezTo>
                    <a:pt x="173611" y="1932386"/>
                    <a:pt x="216128" y="1974902"/>
                    <a:pt x="216128" y="2027340"/>
                  </a:cubicBezTo>
                  <a:close/>
                  <a:moveTo>
                    <a:pt x="216128" y="2344797"/>
                  </a:moveTo>
                  <a:cubicBezTo>
                    <a:pt x="216128" y="2397235"/>
                    <a:pt x="173611" y="2439397"/>
                    <a:pt x="121174" y="2439397"/>
                  </a:cubicBezTo>
                  <a:lnTo>
                    <a:pt x="121174" y="2439397"/>
                  </a:lnTo>
                  <a:cubicBezTo>
                    <a:pt x="69090" y="2439397"/>
                    <a:pt x="26573" y="2397235"/>
                    <a:pt x="26573" y="2344797"/>
                  </a:cubicBezTo>
                  <a:lnTo>
                    <a:pt x="26573" y="2344797"/>
                  </a:lnTo>
                  <a:cubicBezTo>
                    <a:pt x="26573" y="2292714"/>
                    <a:pt x="69090" y="2250198"/>
                    <a:pt x="121174" y="2250198"/>
                  </a:cubicBezTo>
                  <a:lnTo>
                    <a:pt x="121174" y="2250198"/>
                  </a:lnTo>
                  <a:cubicBezTo>
                    <a:pt x="173611" y="2250198"/>
                    <a:pt x="216128" y="2292714"/>
                    <a:pt x="216128" y="2344797"/>
                  </a:cubicBezTo>
                  <a:close/>
                </a:path>
              </a:pathLst>
            </a:custGeom>
            <a:grpFill/>
            <a:ln w="9525" cap="flat">
              <a:noFill/>
              <a:prstDash val="solid"/>
              <a:miter/>
            </a:ln>
          </p:spPr>
          <p:txBody>
            <a:bodyPr rtlCol="0" anchor="ctr"/>
            <a:lstStyle/>
            <a:p>
              <a:endParaRPr lang="en-US" sz="1100"/>
            </a:p>
          </p:txBody>
        </p:sp>
        <p:sp>
          <p:nvSpPr>
            <p:cNvPr id="31" name="Freeform: Shape 29">
              <a:extLst>
                <a:ext uri="{FF2B5EF4-FFF2-40B4-BE49-F238E27FC236}">
                  <a16:creationId xmlns:a16="http://schemas.microsoft.com/office/drawing/2014/main" id="{6D030733-DB7D-1FC0-CB26-97FBD58BB899}"/>
                </a:ext>
              </a:extLst>
            </p:cNvPr>
            <p:cNvSpPr/>
            <p:nvPr/>
          </p:nvSpPr>
          <p:spPr>
            <a:xfrm>
              <a:off x="17518761" y="11030933"/>
              <a:ext cx="143649" cy="143649"/>
            </a:xfrm>
            <a:custGeom>
              <a:avLst/>
              <a:gdLst>
                <a:gd name="connsiteX0" fmla="*/ 121527 w 212583"/>
                <a:gd name="connsiteY0" fmla="*/ 26573 h 212583"/>
                <a:gd name="connsiteX1" fmla="*/ 188489 w 212583"/>
                <a:gd name="connsiteY1" fmla="*/ 54209 h 212583"/>
                <a:gd name="connsiteX2" fmla="*/ 200181 w 212583"/>
                <a:gd name="connsiteY2" fmla="*/ 68735 h 212583"/>
                <a:gd name="connsiteX3" fmla="*/ 209039 w 212583"/>
                <a:gd name="connsiteY3" fmla="*/ 85033 h 212583"/>
                <a:gd name="connsiteX4" fmla="*/ 214355 w 212583"/>
                <a:gd name="connsiteY4" fmla="*/ 103103 h 212583"/>
                <a:gd name="connsiteX5" fmla="*/ 216480 w 212583"/>
                <a:gd name="connsiteY5" fmla="*/ 121527 h 212583"/>
                <a:gd name="connsiteX6" fmla="*/ 188489 w 212583"/>
                <a:gd name="connsiteY6" fmla="*/ 188491 h 212583"/>
                <a:gd name="connsiteX7" fmla="*/ 103102 w 212583"/>
                <a:gd name="connsiteY7" fmla="*/ 214355 h 212583"/>
                <a:gd name="connsiteX8" fmla="*/ 85032 w 212583"/>
                <a:gd name="connsiteY8" fmla="*/ 208686 h 212583"/>
                <a:gd name="connsiteX9" fmla="*/ 68735 w 212583"/>
                <a:gd name="connsiteY9" fmla="*/ 200183 h 212583"/>
                <a:gd name="connsiteX10" fmla="*/ 54208 w 212583"/>
                <a:gd name="connsiteY10" fmla="*/ 188491 h 212583"/>
                <a:gd name="connsiteX11" fmla="*/ 26573 w 212583"/>
                <a:gd name="connsiteY11" fmla="*/ 121527 h 212583"/>
                <a:gd name="connsiteX12" fmla="*/ 28699 w 212583"/>
                <a:gd name="connsiteY12" fmla="*/ 103103 h 212583"/>
                <a:gd name="connsiteX13" fmla="*/ 34012 w 212583"/>
                <a:gd name="connsiteY13" fmla="*/ 85033 h 212583"/>
                <a:gd name="connsiteX14" fmla="*/ 42515 w 212583"/>
                <a:gd name="connsiteY14" fmla="*/ 68735 h 212583"/>
                <a:gd name="connsiteX15" fmla="*/ 54208 w 212583"/>
                <a:gd name="connsiteY15" fmla="*/ 54209 h 212583"/>
                <a:gd name="connsiteX16" fmla="*/ 121527 w 212583"/>
                <a:gd name="connsiteY16" fmla="*/ 26573 h 21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583" h="212583">
                  <a:moveTo>
                    <a:pt x="121527" y="26573"/>
                  </a:moveTo>
                  <a:cubicBezTo>
                    <a:pt x="146326" y="26573"/>
                    <a:pt x="171128" y="36493"/>
                    <a:pt x="188489" y="54209"/>
                  </a:cubicBezTo>
                  <a:cubicBezTo>
                    <a:pt x="193095" y="58815"/>
                    <a:pt x="196639" y="63420"/>
                    <a:pt x="200181" y="68735"/>
                  </a:cubicBezTo>
                  <a:cubicBezTo>
                    <a:pt x="203726" y="74050"/>
                    <a:pt x="206913" y="79364"/>
                    <a:pt x="209039" y="85033"/>
                  </a:cubicBezTo>
                  <a:cubicBezTo>
                    <a:pt x="211165" y="91057"/>
                    <a:pt x="213291" y="96725"/>
                    <a:pt x="214355" y="103103"/>
                  </a:cubicBezTo>
                  <a:cubicBezTo>
                    <a:pt x="215771" y="109126"/>
                    <a:pt x="216480" y="115149"/>
                    <a:pt x="216480" y="121527"/>
                  </a:cubicBezTo>
                  <a:cubicBezTo>
                    <a:pt x="216480" y="146328"/>
                    <a:pt x="206204" y="171129"/>
                    <a:pt x="188489" y="188491"/>
                  </a:cubicBezTo>
                  <a:cubicBezTo>
                    <a:pt x="166522" y="210458"/>
                    <a:pt x="133926" y="220732"/>
                    <a:pt x="103102" y="214355"/>
                  </a:cubicBezTo>
                  <a:cubicBezTo>
                    <a:pt x="96725" y="213292"/>
                    <a:pt x="91055" y="211166"/>
                    <a:pt x="85032" y="208686"/>
                  </a:cubicBezTo>
                  <a:cubicBezTo>
                    <a:pt x="79364" y="206560"/>
                    <a:pt x="74049" y="203371"/>
                    <a:pt x="68735" y="200183"/>
                  </a:cubicBezTo>
                  <a:cubicBezTo>
                    <a:pt x="63420" y="196639"/>
                    <a:pt x="58814" y="193096"/>
                    <a:pt x="54208" y="188491"/>
                  </a:cubicBezTo>
                  <a:cubicBezTo>
                    <a:pt x="36492" y="170776"/>
                    <a:pt x="26573" y="146328"/>
                    <a:pt x="26573" y="121527"/>
                  </a:cubicBezTo>
                  <a:cubicBezTo>
                    <a:pt x="26573" y="115149"/>
                    <a:pt x="27280" y="109126"/>
                    <a:pt x="28699" y="103103"/>
                  </a:cubicBezTo>
                  <a:cubicBezTo>
                    <a:pt x="29760" y="96725"/>
                    <a:pt x="31532" y="91057"/>
                    <a:pt x="34012" y="85033"/>
                  </a:cubicBezTo>
                  <a:cubicBezTo>
                    <a:pt x="36492" y="79364"/>
                    <a:pt x="39682" y="74050"/>
                    <a:pt x="42515" y="68735"/>
                  </a:cubicBezTo>
                  <a:cubicBezTo>
                    <a:pt x="46059" y="63420"/>
                    <a:pt x="49956" y="58815"/>
                    <a:pt x="54208" y="54209"/>
                  </a:cubicBezTo>
                  <a:cubicBezTo>
                    <a:pt x="72632" y="36493"/>
                    <a:pt x="96725" y="26573"/>
                    <a:pt x="121527" y="26573"/>
                  </a:cubicBezTo>
                  <a:close/>
                </a:path>
              </a:pathLst>
            </a:custGeom>
            <a:grpFill/>
            <a:ln w="9525" cap="flat">
              <a:noFill/>
              <a:prstDash val="solid"/>
              <a:miter/>
            </a:ln>
          </p:spPr>
          <p:txBody>
            <a:bodyPr rtlCol="0" anchor="ctr"/>
            <a:lstStyle/>
            <a:p>
              <a:endParaRPr lang="en-US" sz="1100"/>
            </a:p>
          </p:txBody>
        </p:sp>
        <p:sp>
          <p:nvSpPr>
            <p:cNvPr id="32" name="Freeform: Shape 30">
              <a:extLst>
                <a:ext uri="{FF2B5EF4-FFF2-40B4-BE49-F238E27FC236}">
                  <a16:creationId xmlns:a16="http://schemas.microsoft.com/office/drawing/2014/main" id="{04E9810F-1D5F-CE1B-EDF5-D525755CCD46}"/>
                </a:ext>
              </a:extLst>
            </p:cNvPr>
            <p:cNvSpPr/>
            <p:nvPr/>
          </p:nvSpPr>
          <p:spPr>
            <a:xfrm>
              <a:off x="17453400" y="11243055"/>
              <a:ext cx="287298" cy="287298"/>
            </a:xfrm>
            <a:custGeom>
              <a:avLst/>
              <a:gdLst>
                <a:gd name="connsiteX0" fmla="*/ 26573 w 425166"/>
                <a:gd name="connsiteY0" fmla="*/ 218607 h 425166"/>
                <a:gd name="connsiteX1" fmla="*/ 218608 w 425166"/>
                <a:gd name="connsiteY1" fmla="*/ 26573 h 425166"/>
                <a:gd name="connsiteX2" fmla="*/ 410641 w 425166"/>
                <a:gd name="connsiteY2" fmla="*/ 218607 h 425166"/>
                <a:gd name="connsiteX3" fmla="*/ 218608 w 425166"/>
                <a:gd name="connsiteY3" fmla="*/ 410640 h 425166"/>
                <a:gd name="connsiteX4" fmla="*/ 26573 w 425166"/>
                <a:gd name="connsiteY4" fmla="*/ 218607 h 425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66" h="425166">
                  <a:moveTo>
                    <a:pt x="26573" y="218607"/>
                  </a:moveTo>
                  <a:cubicBezTo>
                    <a:pt x="26573" y="112669"/>
                    <a:pt x="112669" y="26573"/>
                    <a:pt x="218608" y="26573"/>
                  </a:cubicBezTo>
                  <a:cubicBezTo>
                    <a:pt x="324545" y="26573"/>
                    <a:pt x="410641" y="112669"/>
                    <a:pt x="410641" y="218607"/>
                  </a:cubicBezTo>
                  <a:cubicBezTo>
                    <a:pt x="410641" y="324544"/>
                    <a:pt x="324545" y="410640"/>
                    <a:pt x="218608" y="410640"/>
                  </a:cubicBezTo>
                  <a:cubicBezTo>
                    <a:pt x="112316" y="410640"/>
                    <a:pt x="26573" y="324899"/>
                    <a:pt x="26573" y="218607"/>
                  </a:cubicBezTo>
                  <a:close/>
                </a:path>
              </a:pathLst>
            </a:custGeom>
            <a:grpFill/>
            <a:ln w="9525" cap="flat">
              <a:noFill/>
              <a:prstDash val="solid"/>
              <a:miter/>
            </a:ln>
          </p:spPr>
          <p:txBody>
            <a:bodyPr rtlCol="0" anchor="ctr"/>
            <a:lstStyle/>
            <a:p>
              <a:endParaRPr lang="en-US" sz="1100"/>
            </a:p>
          </p:txBody>
        </p:sp>
      </p:grpSp>
      <p:grpSp>
        <p:nvGrpSpPr>
          <p:cNvPr id="17" name="Graphic 1">
            <a:extLst>
              <a:ext uri="{FF2B5EF4-FFF2-40B4-BE49-F238E27FC236}">
                <a16:creationId xmlns:a16="http://schemas.microsoft.com/office/drawing/2014/main" id="{E13C0BDF-DEB3-329A-38B3-2571402C224A}"/>
              </a:ext>
            </a:extLst>
          </p:cNvPr>
          <p:cNvGrpSpPr/>
          <p:nvPr/>
        </p:nvGrpSpPr>
        <p:grpSpPr>
          <a:xfrm>
            <a:off x="3466903" y="3331178"/>
            <a:ext cx="720289" cy="730418"/>
            <a:chOff x="6524478" y="5114925"/>
            <a:chExt cx="724193" cy="734377"/>
          </a:xfrm>
          <a:solidFill>
            <a:schemeClr val="bg1"/>
          </a:solidFill>
        </p:grpSpPr>
        <p:sp>
          <p:nvSpPr>
            <p:cNvPr id="24" name="Freeform: Shape 33">
              <a:extLst>
                <a:ext uri="{FF2B5EF4-FFF2-40B4-BE49-F238E27FC236}">
                  <a16:creationId xmlns:a16="http://schemas.microsoft.com/office/drawing/2014/main" id="{49B007C8-3E0F-6FCC-CE58-552864A4BECA}"/>
                </a:ext>
              </a:extLst>
            </p:cNvPr>
            <p:cNvSpPr/>
            <p:nvPr/>
          </p:nvSpPr>
          <p:spPr>
            <a:xfrm>
              <a:off x="6865619" y="5114925"/>
              <a:ext cx="20955" cy="80009"/>
            </a:xfrm>
            <a:custGeom>
              <a:avLst/>
              <a:gdLst>
                <a:gd name="connsiteX0" fmla="*/ 20955 w 20955"/>
                <a:gd name="connsiteY0" fmla="*/ 71438 h 80009"/>
                <a:gd name="connsiteX1" fmla="*/ 10478 w 20955"/>
                <a:gd name="connsiteY1" fmla="*/ 80010 h 80009"/>
                <a:gd name="connsiteX2" fmla="*/ 10478 w 20955"/>
                <a:gd name="connsiteY2" fmla="*/ 80010 h 80009"/>
                <a:gd name="connsiteX3" fmla="*/ 0 w 20955"/>
                <a:gd name="connsiteY3" fmla="*/ 71438 h 80009"/>
                <a:gd name="connsiteX4" fmla="*/ 0 w 20955"/>
                <a:gd name="connsiteY4" fmla="*/ 8572 h 80009"/>
                <a:gd name="connsiteX5" fmla="*/ 10478 w 20955"/>
                <a:gd name="connsiteY5" fmla="*/ 0 h 80009"/>
                <a:gd name="connsiteX6" fmla="*/ 10478 w 20955"/>
                <a:gd name="connsiteY6" fmla="*/ 0 h 80009"/>
                <a:gd name="connsiteX7" fmla="*/ 20955 w 20955"/>
                <a:gd name="connsiteY7" fmla="*/ 8572 h 80009"/>
                <a:gd name="connsiteX8" fmla="*/ 20955 w 20955"/>
                <a:gd name="connsiteY8" fmla="*/ 71438 h 80009"/>
                <a:gd name="connsiteX9" fmla="*/ 20955 w 20955"/>
                <a:gd name="connsiteY9" fmla="*/ 71438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 h="80009">
                  <a:moveTo>
                    <a:pt x="20955" y="71438"/>
                  </a:moveTo>
                  <a:cubicBezTo>
                    <a:pt x="20955" y="76200"/>
                    <a:pt x="16193" y="80010"/>
                    <a:pt x="10478" y="80010"/>
                  </a:cubicBezTo>
                  <a:lnTo>
                    <a:pt x="10478" y="80010"/>
                  </a:lnTo>
                  <a:cubicBezTo>
                    <a:pt x="4763" y="80010"/>
                    <a:pt x="0" y="76200"/>
                    <a:pt x="0" y="71438"/>
                  </a:cubicBezTo>
                  <a:lnTo>
                    <a:pt x="0" y="8572"/>
                  </a:lnTo>
                  <a:cubicBezTo>
                    <a:pt x="0" y="3810"/>
                    <a:pt x="4763" y="0"/>
                    <a:pt x="10478" y="0"/>
                  </a:cubicBezTo>
                  <a:lnTo>
                    <a:pt x="10478" y="0"/>
                  </a:lnTo>
                  <a:cubicBezTo>
                    <a:pt x="16193" y="0"/>
                    <a:pt x="20955" y="3810"/>
                    <a:pt x="20955" y="8572"/>
                  </a:cubicBezTo>
                  <a:lnTo>
                    <a:pt x="20955" y="71438"/>
                  </a:lnTo>
                  <a:lnTo>
                    <a:pt x="20955" y="71438"/>
                  </a:lnTo>
                  <a:close/>
                </a:path>
              </a:pathLst>
            </a:custGeom>
            <a:grpFill/>
            <a:ln w="9525" cap="flat">
              <a:noFill/>
              <a:prstDash val="solid"/>
              <a:miter/>
            </a:ln>
          </p:spPr>
          <p:txBody>
            <a:bodyPr rtlCol="0" anchor="ctr"/>
            <a:lstStyle/>
            <a:p>
              <a:endParaRPr lang="en-US" sz="1100"/>
            </a:p>
          </p:txBody>
        </p:sp>
        <p:sp>
          <p:nvSpPr>
            <p:cNvPr id="25" name="Freeform: Shape 34">
              <a:extLst>
                <a:ext uri="{FF2B5EF4-FFF2-40B4-BE49-F238E27FC236}">
                  <a16:creationId xmlns:a16="http://schemas.microsoft.com/office/drawing/2014/main" id="{3278B948-AB61-2CE8-D268-5FD657E06962}"/>
                </a:ext>
              </a:extLst>
            </p:cNvPr>
            <p:cNvSpPr/>
            <p:nvPr/>
          </p:nvSpPr>
          <p:spPr>
            <a:xfrm>
              <a:off x="6604744" y="5238993"/>
              <a:ext cx="66133" cy="60472"/>
            </a:xfrm>
            <a:custGeom>
              <a:avLst/>
              <a:gdLst>
                <a:gd name="connsiteX0" fmla="*/ 63709 w 66133"/>
                <a:gd name="connsiteY0" fmla="*/ 43572 h 60472"/>
                <a:gd name="connsiteX1" fmla="*/ 62756 w 66133"/>
                <a:gd name="connsiteY1" fmla="*/ 56906 h 60472"/>
                <a:gd name="connsiteX2" fmla="*/ 62756 w 66133"/>
                <a:gd name="connsiteY2" fmla="*/ 56906 h 60472"/>
                <a:gd name="connsiteX3" fmla="*/ 49421 w 66133"/>
                <a:gd name="connsiteY3" fmla="*/ 58812 h 60472"/>
                <a:gd name="connsiteX4" fmla="*/ 2749 w 66133"/>
                <a:gd name="connsiteY4" fmla="*/ 16901 h 60472"/>
                <a:gd name="connsiteX5" fmla="*/ 3701 w 66133"/>
                <a:gd name="connsiteY5" fmla="*/ 3566 h 60472"/>
                <a:gd name="connsiteX6" fmla="*/ 3701 w 66133"/>
                <a:gd name="connsiteY6" fmla="*/ 3566 h 60472"/>
                <a:gd name="connsiteX7" fmla="*/ 17036 w 66133"/>
                <a:gd name="connsiteY7" fmla="*/ 1662 h 60472"/>
                <a:gd name="connsiteX8" fmla="*/ 63709 w 66133"/>
                <a:gd name="connsiteY8" fmla="*/ 43572 h 60472"/>
                <a:gd name="connsiteX9" fmla="*/ 63709 w 66133"/>
                <a:gd name="connsiteY9" fmla="*/ 43572 h 60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3" h="60472">
                  <a:moveTo>
                    <a:pt x="63709" y="43572"/>
                  </a:moveTo>
                  <a:cubicBezTo>
                    <a:pt x="67518" y="46429"/>
                    <a:pt x="66566" y="53097"/>
                    <a:pt x="62756" y="56906"/>
                  </a:cubicBezTo>
                  <a:lnTo>
                    <a:pt x="62756" y="56906"/>
                  </a:lnTo>
                  <a:cubicBezTo>
                    <a:pt x="58946" y="60716"/>
                    <a:pt x="53231" y="61669"/>
                    <a:pt x="49421" y="58812"/>
                  </a:cubicBezTo>
                  <a:lnTo>
                    <a:pt x="2749" y="16901"/>
                  </a:lnTo>
                  <a:cubicBezTo>
                    <a:pt x="-1062" y="14044"/>
                    <a:pt x="-1062" y="7376"/>
                    <a:pt x="3701" y="3566"/>
                  </a:cubicBezTo>
                  <a:lnTo>
                    <a:pt x="3701" y="3566"/>
                  </a:lnTo>
                  <a:cubicBezTo>
                    <a:pt x="7511" y="-244"/>
                    <a:pt x="13226" y="-1196"/>
                    <a:pt x="17036" y="1662"/>
                  </a:cubicBezTo>
                  <a:lnTo>
                    <a:pt x="63709" y="43572"/>
                  </a:lnTo>
                  <a:lnTo>
                    <a:pt x="63709" y="43572"/>
                  </a:lnTo>
                  <a:close/>
                </a:path>
              </a:pathLst>
            </a:custGeom>
            <a:grpFill/>
            <a:ln w="9525" cap="flat">
              <a:noFill/>
              <a:prstDash val="solid"/>
              <a:miter/>
            </a:ln>
          </p:spPr>
          <p:txBody>
            <a:bodyPr rtlCol="0" anchor="ctr"/>
            <a:lstStyle/>
            <a:p>
              <a:endParaRPr lang="en-US" sz="1100"/>
            </a:p>
          </p:txBody>
        </p:sp>
        <p:sp>
          <p:nvSpPr>
            <p:cNvPr id="26" name="Freeform: Shape 35">
              <a:extLst>
                <a:ext uri="{FF2B5EF4-FFF2-40B4-BE49-F238E27FC236}">
                  <a16:creationId xmlns:a16="http://schemas.microsoft.com/office/drawing/2014/main" id="{531733AA-91EC-76D0-1DF2-C4F6236A2C83}"/>
                </a:ext>
              </a:extLst>
            </p:cNvPr>
            <p:cNvSpPr/>
            <p:nvPr/>
          </p:nvSpPr>
          <p:spPr>
            <a:xfrm>
              <a:off x="6524478" y="5508185"/>
              <a:ext cx="79351" cy="27866"/>
            </a:xfrm>
            <a:custGeom>
              <a:avLst/>
              <a:gdLst>
                <a:gd name="connsiteX0" fmla="*/ 69679 w 79351"/>
                <a:gd name="connsiteY0" fmla="*/ 122 h 27866"/>
                <a:gd name="connsiteX1" fmla="*/ 79204 w 79351"/>
                <a:gd name="connsiteY1" fmla="*/ 9647 h 27866"/>
                <a:gd name="connsiteX2" fmla="*/ 79204 w 79351"/>
                <a:gd name="connsiteY2" fmla="*/ 9647 h 27866"/>
                <a:gd name="connsiteX3" fmla="*/ 71584 w 79351"/>
                <a:gd name="connsiteY3" fmla="*/ 21077 h 27866"/>
                <a:gd name="connsiteX4" fmla="*/ 9672 w 79351"/>
                <a:gd name="connsiteY4" fmla="*/ 27745 h 27866"/>
                <a:gd name="connsiteX5" fmla="*/ 147 w 79351"/>
                <a:gd name="connsiteY5" fmla="*/ 18220 h 27866"/>
                <a:gd name="connsiteX6" fmla="*/ 147 w 79351"/>
                <a:gd name="connsiteY6" fmla="*/ 18220 h 27866"/>
                <a:gd name="connsiteX7" fmla="*/ 7767 w 79351"/>
                <a:gd name="connsiteY7" fmla="*/ 6790 h 27866"/>
                <a:gd name="connsiteX8" fmla="*/ 69679 w 79351"/>
                <a:gd name="connsiteY8" fmla="*/ 122 h 27866"/>
                <a:gd name="connsiteX9" fmla="*/ 69679 w 79351"/>
                <a:gd name="connsiteY9" fmla="*/ 122 h 2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351" h="27866">
                  <a:moveTo>
                    <a:pt x="69679" y="122"/>
                  </a:moveTo>
                  <a:cubicBezTo>
                    <a:pt x="74442" y="-830"/>
                    <a:pt x="79204" y="3932"/>
                    <a:pt x="79204" y="9647"/>
                  </a:cubicBezTo>
                  <a:lnTo>
                    <a:pt x="79204" y="9647"/>
                  </a:lnTo>
                  <a:cubicBezTo>
                    <a:pt x="80157" y="15362"/>
                    <a:pt x="76347" y="20124"/>
                    <a:pt x="71584" y="21077"/>
                  </a:cubicBezTo>
                  <a:lnTo>
                    <a:pt x="9672" y="27745"/>
                  </a:lnTo>
                  <a:cubicBezTo>
                    <a:pt x="4909" y="28697"/>
                    <a:pt x="147" y="23934"/>
                    <a:pt x="147" y="18220"/>
                  </a:cubicBezTo>
                  <a:lnTo>
                    <a:pt x="147" y="18220"/>
                  </a:lnTo>
                  <a:cubicBezTo>
                    <a:pt x="-806" y="12505"/>
                    <a:pt x="3004" y="7742"/>
                    <a:pt x="7767" y="6790"/>
                  </a:cubicBezTo>
                  <a:lnTo>
                    <a:pt x="69679" y="122"/>
                  </a:lnTo>
                  <a:lnTo>
                    <a:pt x="69679" y="122"/>
                  </a:lnTo>
                  <a:close/>
                </a:path>
              </a:pathLst>
            </a:custGeom>
            <a:grpFill/>
            <a:ln w="9525" cap="flat">
              <a:noFill/>
              <a:prstDash val="solid"/>
              <a:miter/>
            </a:ln>
          </p:spPr>
          <p:txBody>
            <a:bodyPr rtlCol="0" anchor="ctr"/>
            <a:lstStyle/>
            <a:p>
              <a:endParaRPr lang="en-US" sz="1100"/>
            </a:p>
          </p:txBody>
        </p:sp>
        <p:sp>
          <p:nvSpPr>
            <p:cNvPr id="27" name="Freeform: Shape 36">
              <a:extLst>
                <a:ext uri="{FF2B5EF4-FFF2-40B4-BE49-F238E27FC236}">
                  <a16:creationId xmlns:a16="http://schemas.microsoft.com/office/drawing/2014/main" id="{33569A62-6D6E-B1D6-0F83-C23779042C2D}"/>
                </a:ext>
              </a:extLst>
            </p:cNvPr>
            <p:cNvSpPr/>
            <p:nvPr/>
          </p:nvSpPr>
          <p:spPr>
            <a:xfrm>
              <a:off x="7169320" y="5490087"/>
              <a:ext cx="79351" cy="27866"/>
            </a:xfrm>
            <a:custGeom>
              <a:avLst/>
              <a:gdLst>
                <a:gd name="connsiteX0" fmla="*/ 7767 w 79351"/>
                <a:gd name="connsiteY0" fmla="*/ 21077 h 27866"/>
                <a:gd name="connsiteX1" fmla="*/ 147 w 79351"/>
                <a:gd name="connsiteY1" fmla="*/ 9647 h 27866"/>
                <a:gd name="connsiteX2" fmla="*/ 147 w 79351"/>
                <a:gd name="connsiteY2" fmla="*/ 9647 h 27866"/>
                <a:gd name="connsiteX3" fmla="*/ 9672 w 79351"/>
                <a:gd name="connsiteY3" fmla="*/ 122 h 27866"/>
                <a:gd name="connsiteX4" fmla="*/ 71584 w 79351"/>
                <a:gd name="connsiteY4" fmla="*/ 6790 h 27866"/>
                <a:gd name="connsiteX5" fmla="*/ 79204 w 79351"/>
                <a:gd name="connsiteY5" fmla="*/ 18219 h 27866"/>
                <a:gd name="connsiteX6" fmla="*/ 79204 w 79351"/>
                <a:gd name="connsiteY6" fmla="*/ 18219 h 27866"/>
                <a:gd name="connsiteX7" fmla="*/ 69679 w 79351"/>
                <a:gd name="connsiteY7" fmla="*/ 27744 h 27866"/>
                <a:gd name="connsiteX8" fmla="*/ 7767 w 79351"/>
                <a:gd name="connsiteY8" fmla="*/ 21077 h 27866"/>
                <a:gd name="connsiteX9" fmla="*/ 7767 w 79351"/>
                <a:gd name="connsiteY9" fmla="*/ 21077 h 2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351" h="27866">
                  <a:moveTo>
                    <a:pt x="7767" y="21077"/>
                  </a:moveTo>
                  <a:cubicBezTo>
                    <a:pt x="3004" y="20125"/>
                    <a:pt x="-806" y="15362"/>
                    <a:pt x="147" y="9647"/>
                  </a:cubicBezTo>
                  <a:lnTo>
                    <a:pt x="147" y="9647"/>
                  </a:lnTo>
                  <a:cubicBezTo>
                    <a:pt x="1099" y="3932"/>
                    <a:pt x="4909" y="-831"/>
                    <a:pt x="9672" y="122"/>
                  </a:cubicBezTo>
                  <a:lnTo>
                    <a:pt x="71584" y="6790"/>
                  </a:lnTo>
                  <a:cubicBezTo>
                    <a:pt x="76347" y="7742"/>
                    <a:pt x="80157" y="12505"/>
                    <a:pt x="79204" y="18219"/>
                  </a:cubicBezTo>
                  <a:lnTo>
                    <a:pt x="79204" y="18219"/>
                  </a:lnTo>
                  <a:cubicBezTo>
                    <a:pt x="78252" y="23934"/>
                    <a:pt x="74442" y="28697"/>
                    <a:pt x="69679" y="27744"/>
                  </a:cubicBezTo>
                  <a:lnTo>
                    <a:pt x="7767" y="21077"/>
                  </a:lnTo>
                  <a:lnTo>
                    <a:pt x="7767" y="21077"/>
                  </a:lnTo>
                  <a:close/>
                </a:path>
              </a:pathLst>
            </a:custGeom>
            <a:grpFill/>
            <a:ln w="9525" cap="flat">
              <a:noFill/>
              <a:prstDash val="solid"/>
              <a:miter/>
            </a:ln>
          </p:spPr>
          <p:txBody>
            <a:bodyPr rtlCol="0" anchor="ctr"/>
            <a:lstStyle/>
            <a:p>
              <a:endParaRPr lang="en-US" sz="1100"/>
            </a:p>
          </p:txBody>
        </p:sp>
        <p:sp>
          <p:nvSpPr>
            <p:cNvPr id="28" name="Freeform: Shape 37">
              <a:extLst>
                <a:ext uri="{FF2B5EF4-FFF2-40B4-BE49-F238E27FC236}">
                  <a16:creationId xmlns:a16="http://schemas.microsoft.com/office/drawing/2014/main" id="{A8ACB11C-5CC5-359B-1671-D06C07B33D6B}"/>
                </a:ext>
              </a:extLst>
            </p:cNvPr>
            <p:cNvSpPr/>
            <p:nvPr/>
          </p:nvSpPr>
          <p:spPr>
            <a:xfrm>
              <a:off x="7087420" y="5224706"/>
              <a:ext cx="65033" cy="60761"/>
            </a:xfrm>
            <a:custGeom>
              <a:avLst/>
              <a:gdLst>
                <a:gd name="connsiteX0" fmla="*/ 16324 w 65033"/>
                <a:gd name="connsiteY0" fmla="*/ 58812 h 60761"/>
                <a:gd name="connsiteX1" fmla="*/ 2989 w 65033"/>
                <a:gd name="connsiteY1" fmla="*/ 56906 h 60761"/>
                <a:gd name="connsiteX2" fmla="*/ 2989 w 65033"/>
                <a:gd name="connsiteY2" fmla="*/ 56906 h 60761"/>
                <a:gd name="connsiteX3" fmla="*/ 2037 w 65033"/>
                <a:gd name="connsiteY3" fmla="*/ 43572 h 60761"/>
                <a:gd name="connsiteX4" fmla="*/ 48710 w 65033"/>
                <a:gd name="connsiteY4" fmla="*/ 1662 h 60761"/>
                <a:gd name="connsiteX5" fmla="*/ 62044 w 65033"/>
                <a:gd name="connsiteY5" fmla="*/ 3566 h 60761"/>
                <a:gd name="connsiteX6" fmla="*/ 62044 w 65033"/>
                <a:gd name="connsiteY6" fmla="*/ 3566 h 60761"/>
                <a:gd name="connsiteX7" fmla="*/ 62997 w 65033"/>
                <a:gd name="connsiteY7" fmla="*/ 16901 h 60761"/>
                <a:gd name="connsiteX8" fmla="*/ 16324 w 65033"/>
                <a:gd name="connsiteY8" fmla="*/ 58812 h 60761"/>
                <a:gd name="connsiteX9" fmla="*/ 16324 w 65033"/>
                <a:gd name="connsiteY9" fmla="*/ 58812 h 6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33" h="60761">
                  <a:moveTo>
                    <a:pt x="16324" y="58812"/>
                  </a:moveTo>
                  <a:cubicBezTo>
                    <a:pt x="12514" y="61669"/>
                    <a:pt x="6799" y="61669"/>
                    <a:pt x="2989" y="56906"/>
                  </a:cubicBezTo>
                  <a:lnTo>
                    <a:pt x="2989" y="56906"/>
                  </a:lnTo>
                  <a:cubicBezTo>
                    <a:pt x="-821" y="52144"/>
                    <a:pt x="-821" y="46429"/>
                    <a:pt x="2037" y="43572"/>
                  </a:cubicBezTo>
                  <a:lnTo>
                    <a:pt x="48710" y="1662"/>
                  </a:lnTo>
                  <a:cubicBezTo>
                    <a:pt x="52519" y="-1196"/>
                    <a:pt x="58235" y="-244"/>
                    <a:pt x="62044" y="3566"/>
                  </a:cubicBezTo>
                  <a:lnTo>
                    <a:pt x="62044" y="3566"/>
                  </a:lnTo>
                  <a:cubicBezTo>
                    <a:pt x="65854" y="8329"/>
                    <a:pt x="65854" y="14044"/>
                    <a:pt x="62997" y="16901"/>
                  </a:cubicBezTo>
                  <a:lnTo>
                    <a:pt x="16324" y="58812"/>
                  </a:lnTo>
                  <a:lnTo>
                    <a:pt x="16324" y="58812"/>
                  </a:lnTo>
                  <a:close/>
                </a:path>
              </a:pathLst>
            </a:custGeom>
            <a:grpFill/>
            <a:ln w="9525" cap="flat">
              <a:noFill/>
              <a:prstDash val="solid"/>
              <a:miter/>
            </a:ln>
          </p:spPr>
          <p:txBody>
            <a:bodyPr rtlCol="0" anchor="ctr"/>
            <a:lstStyle/>
            <a:p>
              <a:endParaRPr lang="en-US" sz="1100"/>
            </a:p>
          </p:txBody>
        </p:sp>
        <p:sp>
          <p:nvSpPr>
            <p:cNvPr id="29" name="Freeform: Shape 38">
              <a:extLst>
                <a:ext uri="{FF2B5EF4-FFF2-40B4-BE49-F238E27FC236}">
                  <a16:creationId xmlns:a16="http://schemas.microsoft.com/office/drawing/2014/main" id="{3417FC5E-7CE0-5D27-5B93-47FA7368CB17}"/>
                </a:ext>
              </a:extLst>
            </p:cNvPr>
            <p:cNvSpPr/>
            <p:nvPr/>
          </p:nvSpPr>
          <p:spPr>
            <a:xfrm>
              <a:off x="6652259" y="5227319"/>
              <a:ext cx="445770" cy="621982"/>
            </a:xfrm>
            <a:custGeom>
              <a:avLst/>
              <a:gdLst>
                <a:gd name="connsiteX0" fmla="*/ 293370 w 445770"/>
                <a:gd name="connsiteY0" fmla="*/ 532448 h 621982"/>
                <a:gd name="connsiteX1" fmla="*/ 285750 w 445770"/>
                <a:gd name="connsiteY1" fmla="*/ 548640 h 621982"/>
                <a:gd name="connsiteX2" fmla="*/ 276225 w 445770"/>
                <a:gd name="connsiteY2" fmla="*/ 551498 h 621982"/>
                <a:gd name="connsiteX3" fmla="*/ 169545 w 445770"/>
                <a:gd name="connsiteY3" fmla="*/ 551498 h 621982"/>
                <a:gd name="connsiteX4" fmla="*/ 160020 w 445770"/>
                <a:gd name="connsiteY4" fmla="*/ 548640 h 621982"/>
                <a:gd name="connsiteX5" fmla="*/ 152400 w 445770"/>
                <a:gd name="connsiteY5" fmla="*/ 532448 h 621982"/>
                <a:gd name="connsiteX6" fmla="*/ 152400 w 445770"/>
                <a:gd name="connsiteY6" fmla="*/ 472440 h 621982"/>
                <a:gd name="connsiteX7" fmla="*/ 294322 w 445770"/>
                <a:gd name="connsiteY7" fmla="*/ 472440 h 621982"/>
                <a:gd name="connsiteX8" fmla="*/ 294322 w 445770"/>
                <a:gd name="connsiteY8" fmla="*/ 532448 h 621982"/>
                <a:gd name="connsiteX9" fmla="*/ 293370 w 445770"/>
                <a:gd name="connsiteY9" fmla="*/ 532448 h 621982"/>
                <a:gd name="connsiteX10" fmla="*/ 140018 w 445770"/>
                <a:gd name="connsiteY10" fmla="*/ 111443 h 621982"/>
                <a:gd name="connsiteX11" fmla="*/ 83820 w 445770"/>
                <a:gd name="connsiteY11" fmla="*/ 222885 h 621982"/>
                <a:gd name="connsiteX12" fmla="*/ 133350 w 445770"/>
                <a:gd name="connsiteY12" fmla="*/ 329565 h 621982"/>
                <a:gd name="connsiteX13" fmla="*/ 135255 w 445770"/>
                <a:gd name="connsiteY13" fmla="*/ 342900 h 621982"/>
                <a:gd name="connsiteX14" fmla="*/ 135255 w 445770"/>
                <a:gd name="connsiteY14" fmla="*/ 342900 h 621982"/>
                <a:gd name="connsiteX15" fmla="*/ 120015 w 445770"/>
                <a:gd name="connsiteY15" fmla="*/ 344805 h 621982"/>
                <a:gd name="connsiteX16" fmla="*/ 62865 w 445770"/>
                <a:gd name="connsiteY16" fmla="*/ 222885 h 621982"/>
                <a:gd name="connsiteX17" fmla="*/ 126683 w 445770"/>
                <a:gd name="connsiteY17" fmla="*/ 95250 h 621982"/>
                <a:gd name="connsiteX18" fmla="*/ 141922 w 445770"/>
                <a:gd name="connsiteY18" fmla="*/ 97155 h 621982"/>
                <a:gd name="connsiteX19" fmla="*/ 141922 w 445770"/>
                <a:gd name="connsiteY19" fmla="*/ 97155 h 621982"/>
                <a:gd name="connsiteX20" fmla="*/ 140018 w 445770"/>
                <a:gd name="connsiteY20" fmla="*/ 111443 h 621982"/>
                <a:gd name="connsiteX21" fmla="*/ 140018 w 445770"/>
                <a:gd name="connsiteY21" fmla="*/ 111443 h 621982"/>
                <a:gd name="connsiteX22" fmla="*/ 445770 w 445770"/>
                <a:gd name="connsiteY22" fmla="*/ 222885 h 621982"/>
                <a:gd name="connsiteX23" fmla="*/ 222885 w 445770"/>
                <a:gd name="connsiteY23" fmla="*/ 0 h 621982"/>
                <a:gd name="connsiteX24" fmla="*/ 0 w 445770"/>
                <a:gd name="connsiteY24" fmla="*/ 222885 h 621982"/>
                <a:gd name="connsiteX25" fmla="*/ 131445 w 445770"/>
                <a:gd name="connsiteY25" fmla="*/ 425768 h 621982"/>
                <a:gd name="connsiteX26" fmla="*/ 131445 w 445770"/>
                <a:gd name="connsiteY26" fmla="*/ 471488 h 621982"/>
                <a:gd name="connsiteX27" fmla="*/ 131445 w 445770"/>
                <a:gd name="connsiteY27" fmla="*/ 531495 h 621982"/>
                <a:gd name="connsiteX28" fmla="*/ 162878 w 445770"/>
                <a:gd name="connsiteY28" fmla="*/ 571500 h 621982"/>
                <a:gd name="connsiteX29" fmla="*/ 168593 w 445770"/>
                <a:gd name="connsiteY29" fmla="*/ 587693 h 621982"/>
                <a:gd name="connsiteX30" fmla="*/ 207645 w 445770"/>
                <a:gd name="connsiteY30" fmla="*/ 621983 h 621982"/>
                <a:gd name="connsiteX31" fmla="*/ 238125 w 445770"/>
                <a:gd name="connsiteY31" fmla="*/ 621983 h 621982"/>
                <a:gd name="connsiteX32" fmla="*/ 277178 w 445770"/>
                <a:gd name="connsiteY32" fmla="*/ 587693 h 621982"/>
                <a:gd name="connsiteX33" fmla="*/ 282893 w 445770"/>
                <a:gd name="connsiteY33" fmla="*/ 571500 h 621982"/>
                <a:gd name="connsiteX34" fmla="*/ 315278 w 445770"/>
                <a:gd name="connsiteY34" fmla="*/ 531495 h 621982"/>
                <a:gd name="connsiteX35" fmla="*/ 315278 w 445770"/>
                <a:gd name="connsiteY35" fmla="*/ 449580 h 621982"/>
                <a:gd name="connsiteX36" fmla="*/ 315278 w 445770"/>
                <a:gd name="connsiteY36" fmla="*/ 424815 h 621982"/>
                <a:gd name="connsiteX37" fmla="*/ 445770 w 445770"/>
                <a:gd name="connsiteY37" fmla="*/ 222885 h 621982"/>
                <a:gd name="connsiteX38" fmla="*/ 445770 w 445770"/>
                <a:gd name="connsiteY38" fmla="*/ 222885 h 62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5770" h="621982">
                  <a:moveTo>
                    <a:pt x="293370" y="532448"/>
                  </a:moveTo>
                  <a:cubicBezTo>
                    <a:pt x="293370" y="539115"/>
                    <a:pt x="290513" y="545783"/>
                    <a:pt x="285750" y="548640"/>
                  </a:cubicBezTo>
                  <a:cubicBezTo>
                    <a:pt x="282893" y="550545"/>
                    <a:pt x="280035" y="551498"/>
                    <a:pt x="276225" y="551498"/>
                  </a:cubicBezTo>
                  <a:lnTo>
                    <a:pt x="169545" y="551498"/>
                  </a:lnTo>
                  <a:cubicBezTo>
                    <a:pt x="165735" y="551498"/>
                    <a:pt x="162878" y="550545"/>
                    <a:pt x="160020" y="548640"/>
                  </a:cubicBezTo>
                  <a:cubicBezTo>
                    <a:pt x="155258" y="544830"/>
                    <a:pt x="152400" y="539115"/>
                    <a:pt x="152400" y="532448"/>
                  </a:cubicBezTo>
                  <a:lnTo>
                    <a:pt x="152400" y="472440"/>
                  </a:lnTo>
                  <a:lnTo>
                    <a:pt x="294322" y="472440"/>
                  </a:lnTo>
                  <a:lnTo>
                    <a:pt x="294322" y="532448"/>
                  </a:lnTo>
                  <a:lnTo>
                    <a:pt x="293370" y="532448"/>
                  </a:lnTo>
                  <a:close/>
                  <a:moveTo>
                    <a:pt x="140018" y="111443"/>
                  </a:moveTo>
                  <a:cubicBezTo>
                    <a:pt x="105728" y="137160"/>
                    <a:pt x="83820" y="177165"/>
                    <a:pt x="83820" y="222885"/>
                  </a:cubicBezTo>
                  <a:cubicBezTo>
                    <a:pt x="83820" y="265748"/>
                    <a:pt x="102870" y="303848"/>
                    <a:pt x="133350" y="329565"/>
                  </a:cubicBezTo>
                  <a:cubicBezTo>
                    <a:pt x="137160" y="333375"/>
                    <a:pt x="138113" y="339090"/>
                    <a:pt x="135255" y="342900"/>
                  </a:cubicBezTo>
                  <a:lnTo>
                    <a:pt x="135255" y="342900"/>
                  </a:lnTo>
                  <a:cubicBezTo>
                    <a:pt x="131445" y="347663"/>
                    <a:pt x="124778" y="348615"/>
                    <a:pt x="120015" y="344805"/>
                  </a:cubicBezTo>
                  <a:cubicBezTo>
                    <a:pt x="84772" y="315278"/>
                    <a:pt x="62865" y="271463"/>
                    <a:pt x="62865" y="222885"/>
                  </a:cubicBezTo>
                  <a:cubicBezTo>
                    <a:pt x="62865" y="170498"/>
                    <a:pt x="88583" y="123825"/>
                    <a:pt x="126683" y="95250"/>
                  </a:cubicBezTo>
                  <a:cubicBezTo>
                    <a:pt x="131445" y="91440"/>
                    <a:pt x="138113" y="92393"/>
                    <a:pt x="141922" y="97155"/>
                  </a:cubicBezTo>
                  <a:lnTo>
                    <a:pt x="141922" y="97155"/>
                  </a:lnTo>
                  <a:cubicBezTo>
                    <a:pt x="145733" y="101918"/>
                    <a:pt x="143828" y="108585"/>
                    <a:pt x="140018" y="111443"/>
                  </a:cubicBezTo>
                  <a:lnTo>
                    <a:pt x="140018" y="111443"/>
                  </a:lnTo>
                  <a:close/>
                  <a:moveTo>
                    <a:pt x="445770" y="222885"/>
                  </a:moveTo>
                  <a:cubicBezTo>
                    <a:pt x="445770" y="100013"/>
                    <a:pt x="345758" y="0"/>
                    <a:pt x="222885" y="0"/>
                  </a:cubicBezTo>
                  <a:cubicBezTo>
                    <a:pt x="100013" y="0"/>
                    <a:pt x="0" y="100013"/>
                    <a:pt x="0" y="222885"/>
                  </a:cubicBezTo>
                  <a:cubicBezTo>
                    <a:pt x="0" y="313373"/>
                    <a:pt x="53340" y="390525"/>
                    <a:pt x="131445" y="425768"/>
                  </a:cubicBezTo>
                  <a:lnTo>
                    <a:pt x="131445" y="471488"/>
                  </a:lnTo>
                  <a:lnTo>
                    <a:pt x="131445" y="531495"/>
                  </a:lnTo>
                  <a:cubicBezTo>
                    <a:pt x="131445" y="551498"/>
                    <a:pt x="144780" y="568643"/>
                    <a:pt x="162878" y="571500"/>
                  </a:cubicBezTo>
                  <a:cubicBezTo>
                    <a:pt x="163830" y="577215"/>
                    <a:pt x="165735" y="581978"/>
                    <a:pt x="168593" y="587693"/>
                  </a:cubicBezTo>
                  <a:cubicBezTo>
                    <a:pt x="178118" y="609600"/>
                    <a:pt x="194310" y="621983"/>
                    <a:pt x="207645" y="621983"/>
                  </a:cubicBezTo>
                  <a:lnTo>
                    <a:pt x="238125" y="621983"/>
                  </a:lnTo>
                  <a:cubicBezTo>
                    <a:pt x="251460" y="621983"/>
                    <a:pt x="267653" y="609600"/>
                    <a:pt x="277178" y="587693"/>
                  </a:cubicBezTo>
                  <a:cubicBezTo>
                    <a:pt x="279083" y="582930"/>
                    <a:pt x="280988" y="577215"/>
                    <a:pt x="282893" y="571500"/>
                  </a:cubicBezTo>
                  <a:cubicBezTo>
                    <a:pt x="300990" y="568643"/>
                    <a:pt x="315278" y="551498"/>
                    <a:pt x="315278" y="531495"/>
                  </a:cubicBezTo>
                  <a:lnTo>
                    <a:pt x="315278" y="449580"/>
                  </a:lnTo>
                  <a:lnTo>
                    <a:pt x="315278" y="424815"/>
                  </a:lnTo>
                  <a:cubicBezTo>
                    <a:pt x="391478" y="391478"/>
                    <a:pt x="445770" y="313373"/>
                    <a:pt x="445770" y="222885"/>
                  </a:cubicBezTo>
                  <a:lnTo>
                    <a:pt x="445770" y="222885"/>
                  </a:lnTo>
                  <a:close/>
                </a:path>
              </a:pathLst>
            </a:custGeom>
            <a:grpFill/>
            <a:ln w="9525" cap="flat">
              <a:noFill/>
              <a:prstDash val="solid"/>
              <a:miter/>
            </a:ln>
          </p:spPr>
          <p:txBody>
            <a:bodyPr rtlCol="0" anchor="ctr"/>
            <a:lstStyle/>
            <a:p>
              <a:endParaRPr lang="en-US" sz="1100"/>
            </a:p>
          </p:txBody>
        </p:sp>
      </p:grpSp>
      <p:sp>
        <p:nvSpPr>
          <p:cNvPr id="18" name="Freeform: Shape 39">
            <a:extLst>
              <a:ext uri="{FF2B5EF4-FFF2-40B4-BE49-F238E27FC236}">
                <a16:creationId xmlns:a16="http://schemas.microsoft.com/office/drawing/2014/main" id="{09C10C49-FDB0-7833-ECFC-31FB35ED66BA}"/>
              </a:ext>
            </a:extLst>
          </p:cNvPr>
          <p:cNvSpPr/>
          <p:nvPr/>
        </p:nvSpPr>
        <p:spPr>
          <a:xfrm>
            <a:off x="6130598" y="3407806"/>
            <a:ext cx="537671" cy="525721"/>
          </a:xfrm>
          <a:custGeom>
            <a:avLst/>
            <a:gdLst>
              <a:gd name="connsiteX0" fmla="*/ 504825 w 514350"/>
              <a:gd name="connsiteY0" fmla="*/ 151447 h 502919"/>
              <a:gd name="connsiteX1" fmla="*/ 257175 w 514350"/>
              <a:gd name="connsiteY1" fmla="*/ 209550 h 502919"/>
              <a:gd name="connsiteX2" fmla="*/ 9525 w 514350"/>
              <a:gd name="connsiteY2" fmla="*/ 151447 h 502919"/>
              <a:gd name="connsiteX3" fmla="*/ 26670 w 514350"/>
              <a:gd name="connsiteY3" fmla="*/ 131445 h 502919"/>
              <a:gd name="connsiteX4" fmla="*/ 257175 w 514350"/>
              <a:gd name="connsiteY4" fmla="*/ 167640 h 502919"/>
              <a:gd name="connsiteX5" fmla="*/ 487680 w 514350"/>
              <a:gd name="connsiteY5" fmla="*/ 131445 h 502919"/>
              <a:gd name="connsiteX6" fmla="*/ 504825 w 514350"/>
              <a:gd name="connsiteY6" fmla="*/ 151447 h 502919"/>
              <a:gd name="connsiteX7" fmla="*/ 504825 w 514350"/>
              <a:gd name="connsiteY7" fmla="*/ 151447 h 502919"/>
              <a:gd name="connsiteX8" fmla="*/ 504825 w 514350"/>
              <a:gd name="connsiteY8" fmla="*/ 235267 h 502919"/>
              <a:gd name="connsiteX9" fmla="*/ 257175 w 514350"/>
              <a:gd name="connsiteY9" fmla="*/ 293370 h 502919"/>
              <a:gd name="connsiteX10" fmla="*/ 9525 w 514350"/>
              <a:gd name="connsiteY10" fmla="*/ 235267 h 502919"/>
              <a:gd name="connsiteX11" fmla="*/ 26670 w 514350"/>
              <a:gd name="connsiteY11" fmla="*/ 215265 h 502919"/>
              <a:gd name="connsiteX12" fmla="*/ 257175 w 514350"/>
              <a:gd name="connsiteY12" fmla="*/ 251460 h 502919"/>
              <a:gd name="connsiteX13" fmla="*/ 487680 w 514350"/>
              <a:gd name="connsiteY13" fmla="*/ 215265 h 502919"/>
              <a:gd name="connsiteX14" fmla="*/ 504825 w 514350"/>
              <a:gd name="connsiteY14" fmla="*/ 235267 h 502919"/>
              <a:gd name="connsiteX15" fmla="*/ 504825 w 514350"/>
              <a:gd name="connsiteY15" fmla="*/ 235267 h 502919"/>
              <a:gd name="connsiteX16" fmla="*/ 504825 w 514350"/>
              <a:gd name="connsiteY16" fmla="*/ 319088 h 502919"/>
              <a:gd name="connsiteX17" fmla="*/ 257175 w 514350"/>
              <a:gd name="connsiteY17" fmla="*/ 377190 h 502919"/>
              <a:gd name="connsiteX18" fmla="*/ 9525 w 514350"/>
              <a:gd name="connsiteY18" fmla="*/ 319088 h 502919"/>
              <a:gd name="connsiteX19" fmla="*/ 26670 w 514350"/>
              <a:gd name="connsiteY19" fmla="*/ 299085 h 502919"/>
              <a:gd name="connsiteX20" fmla="*/ 257175 w 514350"/>
              <a:gd name="connsiteY20" fmla="*/ 335280 h 502919"/>
              <a:gd name="connsiteX21" fmla="*/ 487680 w 514350"/>
              <a:gd name="connsiteY21" fmla="*/ 299085 h 502919"/>
              <a:gd name="connsiteX22" fmla="*/ 504825 w 514350"/>
              <a:gd name="connsiteY22" fmla="*/ 319088 h 502919"/>
              <a:gd name="connsiteX23" fmla="*/ 504825 w 514350"/>
              <a:gd name="connsiteY23" fmla="*/ 319088 h 502919"/>
              <a:gd name="connsiteX24" fmla="*/ 504825 w 514350"/>
              <a:gd name="connsiteY24" fmla="*/ 402907 h 502919"/>
              <a:gd name="connsiteX25" fmla="*/ 257175 w 514350"/>
              <a:gd name="connsiteY25" fmla="*/ 461010 h 502919"/>
              <a:gd name="connsiteX26" fmla="*/ 9525 w 514350"/>
              <a:gd name="connsiteY26" fmla="*/ 402907 h 502919"/>
              <a:gd name="connsiteX27" fmla="*/ 26670 w 514350"/>
              <a:gd name="connsiteY27" fmla="*/ 382905 h 502919"/>
              <a:gd name="connsiteX28" fmla="*/ 257175 w 514350"/>
              <a:gd name="connsiteY28" fmla="*/ 419100 h 502919"/>
              <a:gd name="connsiteX29" fmla="*/ 487680 w 514350"/>
              <a:gd name="connsiteY29" fmla="*/ 382905 h 502919"/>
              <a:gd name="connsiteX30" fmla="*/ 504825 w 514350"/>
              <a:gd name="connsiteY30" fmla="*/ 402907 h 502919"/>
              <a:gd name="connsiteX31" fmla="*/ 504825 w 514350"/>
              <a:gd name="connsiteY31" fmla="*/ 402907 h 502919"/>
              <a:gd name="connsiteX32" fmla="*/ 258127 w 514350"/>
              <a:gd name="connsiteY32" fmla="*/ 10477 h 502919"/>
              <a:gd name="connsiteX33" fmla="*/ 505777 w 514350"/>
              <a:gd name="connsiteY33" fmla="*/ 68580 h 502919"/>
              <a:gd name="connsiteX34" fmla="*/ 258127 w 514350"/>
              <a:gd name="connsiteY34" fmla="*/ 126682 h 502919"/>
              <a:gd name="connsiteX35" fmla="*/ 10477 w 514350"/>
              <a:gd name="connsiteY35" fmla="*/ 68580 h 502919"/>
              <a:gd name="connsiteX36" fmla="*/ 258127 w 514350"/>
              <a:gd name="connsiteY36" fmla="*/ 10477 h 502919"/>
              <a:gd name="connsiteX37" fmla="*/ 258127 w 514350"/>
              <a:gd name="connsiteY37" fmla="*/ 10477 h 502919"/>
              <a:gd name="connsiteX38" fmla="*/ 514350 w 514350"/>
              <a:gd name="connsiteY38" fmla="*/ 100013 h 502919"/>
              <a:gd name="connsiteX39" fmla="*/ 514350 w 514350"/>
              <a:gd name="connsiteY39" fmla="*/ 67627 h 502919"/>
              <a:gd name="connsiteX40" fmla="*/ 257175 w 514350"/>
              <a:gd name="connsiteY40" fmla="*/ 0 h 502919"/>
              <a:gd name="connsiteX41" fmla="*/ 0 w 514350"/>
              <a:gd name="connsiteY41" fmla="*/ 67627 h 502919"/>
              <a:gd name="connsiteX42" fmla="*/ 0 w 514350"/>
              <a:gd name="connsiteY42" fmla="*/ 100013 h 502919"/>
              <a:gd name="connsiteX43" fmla="*/ 17145 w 514350"/>
              <a:gd name="connsiteY43" fmla="*/ 125730 h 502919"/>
              <a:gd name="connsiteX44" fmla="*/ 0 w 514350"/>
              <a:gd name="connsiteY44" fmla="*/ 151447 h 502919"/>
              <a:gd name="connsiteX45" fmla="*/ 0 w 514350"/>
              <a:gd name="connsiteY45" fmla="*/ 183832 h 502919"/>
              <a:gd name="connsiteX46" fmla="*/ 17145 w 514350"/>
              <a:gd name="connsiteY46" fmla="*/ 209550 h 502919"/>
              <a:gd name="connsiteX47" fmla="*/ 0 w 514350"/>
              <a:gd name="connsiteY47" fmla="*/ 235267 h 502919"/>
              <a:gd name="connsiteX48" fmla="*/ 0 w 514350"/>
              <a:gd name="connsiteY48" fmla="*/ 267652 h 502919"/>
              <a:gd name="connsiteX49" fmla="*/ 17145 w 514350"/>
              <a:gd name="connsiteY49" fmla="*/ 293370 h 502919"/>
              <a:gd name="connsiteX50" fmla="*/ 0 w 514350"/>
              <a:gd name="connsiteY50" fmla="*/ 319088 h 502919"/>
              <a:gd name="connsiteX51" fmla="*/ 0 w 514350"/>
              <a:gd name="connsiteY51" fmla="*/ 351472 h 502919"/>
              <a:gd name="connsiteX52" fmla="*/ 17145 w 514350"/>
              <a:gd name="connsiteY52" fmla="*/ 377190 h 502919"/>
              <a:gd name="connsiteX53" fmla="*/ 0 w 514350"/>
              <a:gd name="connsiteY53" fmla="*/ 402907 h 502919"/>
              <a:gd name="connsiteX54" fmla="*/ 0 w 514350"/>
              <a:gd name="connsiteY54" fmla="*/ 435292 h 502919"/>
              <a:gd name="connsiteX55" fmla="*/ 257175 w 514350"/>
              <a:gd name="connsiteY55" fmla="*/ 502920 h 502919"/>
              <a:gd name="connsiteX56" fmla="*/ 514350 w 514350"/>
              <a:gd name="connsiteY56" fmla="*/ 435292 h 502919"/>
              <a:gd name="connsiteX57" fmla="*/ 514350 w 514350"/>
              <a:gd name="connsiteY57" fmla="*/ 402907 h 502919"/>
              <a:gd name="connsiteX58" fmla="*/ 497205 w 514350"/>
              <a:gd name="connsiteY58" fmla="*/ 377190 h 502919"/>
              <a:gd name="connsiteX59" fmla="*/ 514350 w 514350"/>
              <a:gd name="connsiteY59" fmla="*/ 351472 h 502919"/>
              <a:gd name="connsiteX60" fmla="*/ 514350 w 514350"/>
              <a:gd name="connsiteY60" fmla="*/ 319088 h 502919"/>
              <a:gd name="connsiteX61" fmla="*/ 497205 w 514350"/>
              <a:gd name="connsiteY61" fmla="*/ 293370 h 502919"/>
              <a:gd name="connsiteX62" fmla="*/ 514350 w 514350"/>
              <a:gd name="connsiteY62" fmla="*/ 267652 h 502919"/>
              <a:gd name="connsiteX63" fmla="*/ 514350 w 514350"/>
              <a:gd name="connsiteY63" fmla="*/ 235267 h 502919"/>
              <a:gd name="connsiteX64" fmla="*/ 497205 w 514350"/>
              <a:gd name="connsiteY64" fmla="*/ 209550 h 502919"/>
              <a:gd name="connsiteX65" fmla="*/ 514350 w 514350"/>
              <a:gd name="connsiteY65" fmla="*/ 183832 h 502919"/>
              <a:gd name="connsiteX66" fmla="*/ 514350 w 514350"/>
              <a:gd name="connsiteY66" fmla="*/ 151447 h 502919"/>
              <a:gd name="connsiteX67" fmla="*/ 497205 w 514350"/>
              <a:gd name="connsiteY67" fmla="*/ 125730 h 502919"/>
              <a:gd name="connsiteX68" fmla="*/ 514350 w 514350"/>
              <a:gd name="connsiteY68" fmla="*/ 100013 h 502919"/>
              <a:gd name="connsiteX69" fmla="*/ 514350 w 514350"/>
              <a:gd name="connsiteY69" fmla="*/ 100013 h 50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14350" h="502919">
                <a:moveTo>
                  <a:pt x="504825" y="151447"/>
                </a:moveTo>
                <a:cubicBezTo>
                  <a:pt x="504825" y="179070"/>
                  <a:pt x="402907" y="209550"/>
                  <a:pt x="257175" y="209550"/>
                </a:cubicBezTo>
                <a:cubicBezTo>
                  <a:pt x="111443" y="209550"/>
                  <a:pt x="9525" y="179070"/>
                  <a:pt x="9525" y="151447"/>
                </a:cubicBezTo>
                <a:cubicBezTo>
                  <a:pt x="9525" y="144780"/>
                  <a:pt x="15240" y="138113"/>
                  <a:pt x="26670" y="131445"/>
                </a:cubicBezTo>
                <a:cubicBezTo>
                  <a:pt x="71438" y="155257"/>
                  <a:pt x="166688" y="167640"/>
                  <a:pt x="257175" y="167640"/>
                </a:cubicBezTo>
                <a:cubicBezTo>
                  <a:pt x="347663" y="167640"/>
                  <a:pt x="442913" y="155257"/>
                  <a:pt x="487680" y="131445"/>
                </a:cubicBezTo>
                <a:cubicBezTo>
                  <a:pt x="499110" y="138113"/>
                  <a:pt x="504825" y="144780"/>
                  <a:pt x="504825" y="151447"/>
                </a:cubicBezTo>
                <a:lnTo>
                  <a:pt x="504825" y="151447"/>
                </a:lnTo>
                <a:close/>
                <a:moveTo>
                  <a:pt x="504825" y="235267"/>
                </a:moveTo>
                <a:cubicBezTo>
                  <a:pt x="504825" y="262890"/>
                  <a:pt x="402907" y="293370"/>
                  <a:pt x="257175" y="293370"/>
                </a:cubicBezTo>
                <a:cubicBezTo>
                  <a:pt x="111443" y="293370"/>
                  <a:pt x="9525" y="262890"/>
                  <a:pt x="9525" y="235267"/>
                </a:cubicBezTo>
                <a:cubicBezTo>
                  <a:pt x="9525" y="228600"/>
                  <a:pt x="15240" y="221932"/>
                  <a:pt x="26670" y="215265"/>
                </a:cubicBezTo>
                <a:cubicBezTo>
                  <a:pt x="71438" y="239077"/>
                  <a:pt x="166688" y="251460"/>
                  <a:pt x="257175" y="251460"/>
                </a:cubicBezTo>
                <a:cubicBezTo>
                  <a:pt x="347663" y="251460"/>
                  <a:pt x="442913" y="239077"/>
                  <a:pt x="487680" y="215265"/>
                </a:cubicBezTo>
                <a:cubicBezTo>
                  <a:pt x="499110" y="221932"/>
                  <a:pt x="504825" y="228600"/>
                  <a:pt x="504825" y="235267"/>
                </a:cubicBezTo>
                <a:lnTo>
                  <a:pt x="504825" y="235267"/>
                </a:lnTo>
                <a:close/>
                <a:moveTo>
                  <a:pt x="504825" y="319088"/>
                </a:moveTo>
                <a:cubicBezTo>
                  <a:pt x="504825" y="346710"/>
                  <a:pt x="402907" y="377190"/>
                  <a:pt x="257175" y="377190"/>
                </a:cubicBezTo>
                <a:cubicBezTo>
                  <a:pt x="111443" y="377190"/>
                  <a:pt x="9525" y="346710"/>
                  <a:pt x="9525" y="319088"/>
                </a:cubicBezTo>
                <a:cubicBezTo>
                  <a:pt x="9525" y="312420"/>
                  <a:pt x="15240" y="305752"/>
                  <a:pt x="26670" y="299085"/>
                </a:cubicBezTo>
                <a:cubicBezTo>
                  <a:pt x="71438" y="322897"/>
                  <a:pt x="166688" y="335280"/>
                  <a:pt x="257175" y="335280"/>
                </a:cubicBezTo>
                <a:cubicBezTo>
                  <a:pt x="347663" y="335280"/>
                  <a:pt x="442913" y="322897"/>
                  <a:pt x="487680" y="299085"/>
                </a:cubicBezTo>
                <a:cubicBezTo>
                  <a:pt x="499110" y="305752"/>
                  <a:pt x="504825" y="312420"/>
                  <a:pt x="504825" y="319088"/>
                </a:cubicBezTo>
                <a:lnTo>
                  <a:pt x="504825" y="319088"/>
                </a:lnTo>
                <a:close/>
                <a:moveTo>
                  <a:pt x="504825" y="402907"/>
                </a:moveTo>
                <a:cubicBezTo>
                  <a:pt x="504825" y="430530"/>
                  <a:pt x="402907" y="461010"/>
                  <a:pt x="257175" y="461010"/>
                </a:cubicBezTo>
                <a:cubicBezTo>
                  <a:pt x="111443" y="461010"/>
                  <a:pt x="9525" y="430530"/>
                  <a:pt x="9525" y="402907"/>
                </a:cubicBezTo>
                <a:cubicBezTo>
                  <a:pt x="9525" y="396240"/>
                  <a:pt x="15240" y="389572"/>
                  <a:pt x="26670" y="382905"/>
                </a:cubicBezTo>
                <a:cubicBezTo>
                  <a:pt x="71438" y="406717"/>
                  <a:pt x="166688" y="419100"/>
                  <a:pt x="257175" y="419100"/>
                </a:cubicBezTo>
                <a:cubicBezTo>
                  <a:pt x="347663" y="419100"/>
                  <a:pt x="442913" y="406717"/>
                  <a:pt x="487680" y="382905"/>
                </a:cubicBezTo>
                <a:cubicBezTo>
                  <a:pt x="499110" y="389572"/>
                  <a:pt x="504825" y="396240"/>
                  <a:pt x="504825" y="402907"/>
                </a:cubicBezTo>
                <a:lnTo>
                  <a:pt x="504825" y="402907"/>
                </a:lnTo>
                <a:close/>
                <a:moveTo>
                  <a:pt x="258127" y="10477"/>
                </a:moveTo>
                <a:cubicBezTo>
                  <a:pt x="403860" y="10477"/>
                  <a:pt x="505777" y="40957"/>
                  <a:pt x="505777" y="68580"/>
                </a:cubicBezTo>
                <a:cubicBezTo>
                  <a:pt x="505777" y="96202"/>
                  <a:pt x="403860" y="126682"/>
                  <a:pt x="258127" y="126682"/>
                </a:cubicBezTo>
                <a:cubicBezTo>
                  <a:pt x="112395" y="126682"/>
                  <a:pt x="10477" y="96202"/>
                  <a:pt x="10477" y="68580"/>
                </a:cubicBezTo>
                <a:cubicBezTo>
                  <a:pt x="10477" y="40005"/>
                  <a:pt x="111443" y="10477"/>
                  <a:pt x="258127" y="10477"/>
                </a:cubicBezTo>
                <a:lnTo>
                  <a:pt x="258127" y="10477"/>
                </a:lnTo>
                <a:close/>
                <a:moveTo>
                  <a:pt x="514350" y="100013"/>
                </a:moveTo>
                <a:lnTo>
                  <a:pt x="514350" y="67627"/>
                </a:lnTo>
                <a:cubicBezTo>
                  <a:pt x="514350" y="23813"/>
                  <a:pt x="381952" y="0"/>
                  <a:pt x="257175" y="0"/>
                </a:cubicBezTo>
                <a:cubicBezTo>
                  <a:pt x="132397" y="0"/>
                  <a:pt x="0" y="23813"/>
                  <a:pt x="0" y="67627"/>
                </a:cubicBezTo>
                <a:lnTo>
                  <a:pt x="0" y="100013"/>
                </a:lnTo>
                <a:cubicBezTo>
                  <a:pt x="0" y="109538"/>
                  <a:pt x="6668" y="118110"/>
                  <a:pt x="17145" y="125730"/>
                </a:cubicBezTo>
                <a:cubicBezTo>
                  <a:pt x="5715" y="133350"/>
                  <a:pt x="0" y="141922"/>
                  <a:pt x="0" y="151447"/>
                </a:cubicBezTo>
                <a:lnTo>
                  <a:pt x="0" y="183832"/>
                </a:lnTo>
                <a:cubicBezTo>
                  <a:pt x="0" y="193357"/>
                  <a:pt x="6668" y="201930"/>
                  <a:pt x="17145" y="209550"/>
                </a:cubicBezTo>
                <a:cubicBezTo>
                  <a:pt x="5715" y="217170"/>
                  <a:pt x="0" y="225742"/>
                  <a:pt x="0" y="235267"/>
                </a:cubicBezTo>
                <a:lnTo>
                  <a:pt x="0" y="267652"/>
                </a:lnTo>
                <a:cubicBezTo>
                  <a:pt x="0" y="277177"/>
                  <a:pt x="6668" y="285750"/>
                  <a:pt x="17145" y="293370"/>
                </a:cubicBezTo>
                <a:cubicBezTo>
                  <a:pt x="5715" y="300990"/>
                  <a:pt x="0" y="309563"/>
                  <a:pt x="0" y="319088"/>
                </a:cubicBezTo>
                <a:lnTo>
                  <a:pt x="0" y="351472"/>
                </a:lnTo>
                <a:cubicBezTo>
                  <a:pt x="0" y="360997"/>
                  <a:pt x="6668" y="369570"/>
                  <a:pt x="17145" y="377190"/>
                </a:cubicBezTo>
                <a:cubicBezTo>
                  <a:pt x="5715" y="384810"/>
                  <a:pt x="0" y="393382"/>
                  <a:pt x="0" y="402907"/>
                </a:cubicBezTo>
                <a:lnTo>
                  <a:pt x="0" y="435292"/>
                </a:lnTo>
                <a:cubicBezTo>
                  <a:pt x="0" y="479107"/>
                  <a:pt x="132397" y="502920"/>
                  <a:pt x="257175" y="502920"/>
                </a:cubicBezTo>
                <a:cubicBezTo>
                  <a:pt x="381952" y="502920"/>
                  <a:pt x="514350" y="479107"/>
                  <a:pt x="514350" y="435292"/>
                </a:cubicBezTo>
                <a:lnTo>
                  <a:pt x="514350" y="402907"/>
                </a:lnTo>
                <a:cubicBezTo>
                  <a:pt x="514350" y="393382"/>
                  <a:pt x="507682" y="384810"/>
                  <a:pt x="497205" y="377190"/>
                </a:cubicBezTo>
                <a:cubicBezTo>
                  <a:pt x="508635" y="369570"/>
                  <a:pt x="514350" y="360997"/>
                  <a:pt x="514350" y="351472"/>
                </a:cubicBezTo>
                <a:lnTo>
                  <a:pt x="514350" y="319088"/>
                </a:lnTo>
                <a:cubicBezTo>
                  <a:pt x="514350" y="309563"/>
                  <a:pt x="507682" y="300990"/>
                  <a:pt x="497205" y="293370"/>
                </a:cubicBezTo>
                <a:cubicBezTo>
                  <a:pt x="508635" y="285750"/>
                  <a:pt x="514350" y="277177"/>
                  <a:pt x="514350" y="267652"/>
                </a:cubicBezTo>
                <a:lnTo>
                  <a:pt x="514350" y="235267"/>
                </a:lnTo>
                <a:cubicBezTo>
                  <a:pt x="514350" y="225742"/>
                  <a:pt x="507682" y="217170"/>
                  <a:pt x="497205" y="209550"/>
                </a:cubicBezTo>
                <a:cubicBezTo>
                  <a:pt x="508635" y="201930"/>
                  <a:pt x="514350" y="193357"/>
                  <a:pt x="514350" y="183832"/>
                </a:cubicBezTo>
                <a:lnTo>
                  <a:pt x="514350" y="151447"/>
                </a:lnTo>
                <a:cubicBezTo>
                  <a:pt x="514350" y="141922"/>
                  <a:pt x="507682" y="133350"/>
                  <a:pt x="497205" y="125730"/>
                </a:cubicBezTo>
                <a:cubicBezTo>
                  <a:pt x="508635" y="118110"/>
                  <a:pt x="514350" y="109538"/>
                  <a:pt x="514350" y="100013"/>
                </a:cubicBezTo>
                <a:lnTo>
                  <a:pt x="514350" y="100013"/>
                </a:lnTo>
                <a:close/>
              </a:path>
            </a:pathLst>
          </a:custGeom>
          <a:solidFill>
            <a:schemeClr val="bg1"/>
          </a:solidFill>
          <a:ln w="9525" cap="flat">
            <a:noFill/>
            <a:prstDash val="solid"/>
            <a:miter/>
          </a:ln>
        </p:spPr>
        <p:txBody>
          <a:bodyPr rtlCol="0" anchor="ctr"/>
          <a:lstStyle/>
          <a:p>
            <a:endParaRPr lang="en-US" sz="1100"/>
          </a:p>
        </p:txBody>
      </p:sp>
      <p:grpSp>
        <p:nvGrpSpPr>
          <p:cNvPr id="19" name="Graphic 1">
            <a:extLst>
              <a:ext uri="{FF2B5EF4-FFF2-40B4-BE49-F238E27FC236}">
                <a16:creationId xmlns:a16="http://schemas.microsoft.com/office/drawing/2014/main" id="{C71AC827-80E3-8074-B04B-80ACBC39B6D4}"/>
              </a:ext>
            </a:extLst>
          </p:cNvPr>
          <p:cNvGrpSpPr/>
          <p:nvPr/>
        </p:nvGrpSpPr>
        <p:grpSpPr>
          <a:xfrm>
            <a:off x="8692797" y="3355340"/>
            <a:ext cx="521074" cy="593371"/>
            <a:chOff x="11932919" y="5152072"/>
            <a:chExt cx="554355" cy="631269"/>
          </a:xfrm>
          <a:solidFill>
            <a:schemeClr val="bg1"/>
          </a:solidFill>
        </p:grpSpPr>
        <p:sp>
          <p:nvSpPr>
            <p:cNvPr id="20" name="Freeform: Shape 41">
              <a:extLst>
                <a:ext uri="{FF2B5EF4-FFF2-40B4-BE49-F238E27FC236}">
                  <a16:creationId xmlns:a16="http://schemas.microsoft.com/office/drawing/2014/main" id="{5524B7D7-8326-0F5C-2124-53A479224C5A}"/>
                </a:ext>
              </a:extLst>
            </p:cNvPr>
            <p:cNvSpPr/>
            <p:nvPr/>
          </p:nvSpPr>
          <p:spPr>
            <a:xfrm>
              <a:off x="12132944" y="5152072"/>
              <a:ext cx="154305" cy="154305"/>
            </a:xfrm>
            <a:custGeom>
              <a:avLst/>
              <a:gdLst>
                <a:gd name="connsiteX0" fmla="*/ 77153 w 154305"/>
                <a:gd name="connsiteY0" fmla="*/ 116205 h 154305"/>
                <a:gd name="connsiteX1" fmla="*/ 38100 w 154305"/>
                <a:gd name="connsiteY1" fmla="*/ 77153 h 154305"/>
                <a:gd name="connsiteX2" fmla="*/ 77153 w 154305"/>
                <a:gd name="connsiteY2" fmla="*/ 38100 h 154305"/>
                <a:gd name="connsiteX3" fmla="*/ 116205 w 154305"/>
                <a:gd name="connsiteY3" fmla="*/ 77153 h 154305"/>
                <a:gd name="connsiteX4" fmla="*/ 77153 w 154305"/>
                <a:gd name="connsiteY4" fmla="*/ 116205 h 154305"/>
                <a:gd name="connsiteX5" fmla="*/ 77153 w 154305"/>
                <a:gd name="connsiteY5" fmla="*/ 116205 h 154305"/>
                <a:gd name="connsiteX6" fmla="*/ 154305 w 154305"/>
                <a:gd name="connsiteY6" fmla="*/ 77153 h 154305"/>
                <a:gd name="connsiteX7" fmla="*/ 77153 w 154305"/>
                <a:gd name="connsiteY7" fmla="*/ 0 h 154305"/>
                <a:gd name="connsiteX8" fmla="*/ 0 w 154305"/>
                <a:gd name="connsiteY8" fmla="*/ 77153 h 154305"/>
                <a:gd name="connsiteX9" fmla="*/ 51435 w 154305"/>
                <a:gd name="connsiteY9" fmla="*/ 149543 h 154305"/>
                <a:gd name="connsiteX10" fmla="*/ 77153 w 154305"/>
                <a:gd name="connsiteY10" fmla="*/ 154305 h 154305"/>
                <a:gd name="connsiteX11" fmla="*/ 102870 w 154305"/>
                <a:gd name="connsiteY11" fmla="*/ 149543 h 154305"/>
                <a:gd name="connsiteX12" fmla="*/ 154305 w 154305"/>
                <a:gd name="connsiteY12" fmla="*/ 77153 h 154305"/>
                <a:gd name="connsiteX13" fmla="*/ 154305 w 154305"/>
                <a:gd name="connsiteY13" fmla="*/ 77153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305" h="154305">
                  <a:moveTo>
                    <a:pt x="77153" y="116205"/>
                  </a:moveTo>
                  <a:cubicBezTo>
                    <a:pt x="56198" y="116205"/>
                    <a:pt x="38100" y="99060"/>
                    <a:pt x="38100" y="77153"/>
                  </a:cubicBezTo>
                  <a:cubicBezTo>
                    <a:pt x="38100" y="56197"/>
                    <a:pt x="55245" y="38100"/>
                    <a:pt x="77153" y="38100"/>
                  </a:cubicBezTo>
                  <a:cubicBezTo>
                    <a:pt x="98107" y="38100"/>
                    <a:pt x="116205" y="55245"/>
                    <a:pt x="116205" y="77153"/>
                  </a:cubicBezTo>
                  <a:cubicBezTo>
                    <a:pt x="116205" y="99060"/>
                    <a:pt x="99060" y="116205"/>
                    <a:pt x="77153" y="116205"/>
                  </a:cubicBezTo>
                  <a:lnTo>
                    <a:pt x="77153" y="116205"/>
                  </a:lnTo>
                  <a:close/>
                  <a:moveTo>
                    <a:pt x="154305" y="77153"/>
                  </a:moveTo>
                  <a:cubicBezTo>
                    <a:pt x="154305" y="34290"/>
                    <a:pt x="120015" y="0"/>
                    <a:pt x="77153" y="0"/>
                  </a:cubicBezTo>
                  <a:cubicBezTo>
                    <a:pt x="34290" y="0"/>
                    <a:pt x="0" y="34290"/>
                    <a:pt x="0" y="77153"/>
                  </a:cubicBezTo>
                  <a:cubicBezTo>
                    <a:pt x="0" y="110490"/>
                    <a:pt x="21907" y="139065"/>
                    <a:pt x="51435" y="149543"/>
                  </a:cubicBezTo>
                  <a:cubicBezTo>
                    <a:pt x="59055" y="152400"/>
                    <a:pt x="68580" y="154305"/>
                    <a:pt x="77153" y="154305"/>
                  </a:cubicBezTo>
                  <a:cubicBezTo>
                    <a:pt x="85725" y="154305"/>
                    <a:pt x="95250" y="152400"/>
                    <a:pt x="102870" y="149543"/>
                  </a:cubicBezTo>
                  <a:cubicBezTo>
                    <a:pt x="132398" y="139065"/>
                    <a:pt x="154305" y="110490"/>
                    <a:pt x="154305" y="77153"/>
                  </a:cubicBezTo>
                  <a:lnTo>
                    <a:pt x="154305" y="77153"/>
                  </a:lnTo>
                  <a:close/>
                </a:path>
              </a:pathLst>
            </a:custGeom>
            <a:grpFill/>
            <a:ln w="9525" cap="flat">
              <a:noFill/>
              <a:prstDash val="solid"/>
              <a:miter/>
            </a:ln>
          </p:spPr>
          <p:txBody>
            <a:bodyPr rtlCol="0" anchor="ctr"/>
            <a:lstStyle/>
            <a:p>
              <a:endParaRPr lang="en-US" sz="1100"/>
            </a:p>
          </p:txBody>
        </p:sp>
        <p:sp>
          <p:nvSpPr>
            <p:cNvPr id="21" name="Freeform: Shape 42">
              <a:extLst>
                <a:ext uri="{FF2B5EF4-FFF2-40B4-BE49-F238E27FC236}">
                  <a16:creationId xmlns:a16="http://schemas.microsoft.com/office/drawing/2014/main" id="{79DBA021-8B2A-6964-1BAE-E995DD21FDC1}"/>
                </a:ext>
              </a:extLst>
            </p:cNvPr>
            <p:cNvSpPr/>
            <p:nvPr/>
          </p:nvSpPr>
          <p:spPr>
            <a:xfrm>
              <a:off x="11932919" y="5492115"/>
              <a:ext cx="100965" cy="92392"/>
            </a:xfrm>
            <a:custGeom>
              <a:avLst/>
              <a:gdLst>
                <a:gd name="connsiteX0" fmla="*/ 62865 w 100965"/>
                <a:gd name="connsiteY0" fmla="*/ 0 h 92392"/>
                <a:gd name="connsiteX1" fmla="*/ 31432 w 100965"/>
                <a:gd name="connsiteY1" fmla="*/ 39053 h 92392"/>
                <a:gd name="connsiteX2" fmla="*/ 0 w 100965"/>
                <a:gd name="connsiteY2" fmla="*/ 77153 h 92392"/>
                <a:gd name="connsiteX3" fmla="*/ 50482 w 100965"/>
                <a:gd name="connsiteY3" fmla="*/ 84772 h 92392"/>
                <a:gd name="connsiteX4" fmla="*/ 100965 w 100965"/>
                <a:gd name="connsiteY4" fmla="*/ 92392 h 92392"/>
                <a:gd name="connsiteX5" fmla="*/ 81915 w 100965"/>
                <a:gd name="connsiteY5" fmla="*/ 45720 h 92392"/>
                <a:gd name="connsiteX6" fmla="*/ 62865 w 100965"/>
                <a:gd name="connsiteY6" fmla="*/ 0 h 9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65" h="92392">
                  <a:moveTo>
                    <a:pt x="62865" y="0"/>
                  </a:moveTo>
                  <a:lnTo>
                    <a:pt x="31432" y="39053"/>
                  </a:lnTo>
                  <a:lnTo>
                    <a:pt x="0" y="77153"/>
                  </a:lnTo>
                  <a:lnTo>
                    <a:pt x="50482" y="84772"/>
                  </a:lnTo>
                  <a:lnTo>
                    <a:pt x="100965" y="92392"/>
                  </a:lnTo>
                  <a:lnTo>
                    <a:pt x="81915" y="45720"/>
                  </a:lnTo>
                  <a:lnTo>
                    <a:pt x="62865" y="0"/>
                  </a:lnTo>
                  <a:close/>
                </a:path>
              </a:pathLst>
            </a:custGeom>
            <a:grpFill/>
            <a:ln w="9525" cap="flat">
              <a:noFill/>
              <a:prstDash val="solid"/>
              <a:miter/>
            </a:ln>
          </p:spPr>
          <p:txBody>
            <a:bodyPr rtlCol="0" anchor="ctr"/>
            <a:lstStyle/>
            <a:p>
              <a:endParaRPr lang="en-US" sz="1100"/>
            </a:p>
          </p:txBody>
        </p:sp>
        <p:sp>
          <p:nvSpPr>
            <p:cNvPr id="22" name="Freeform: Shape 43">
              <a:extLst>
                <a:ext uri="{FF2B5EF4-FFF2-40B4-BE49-F238E27FC236}">
                  <a16:creationId xmlns:a16="http://schemas.microsoft.com/office/drawing/2014/main" id="{06B9E773-B0A8-BB80-D098-A61CABC4D1EB}"/>
                </a:ext>
              </a:extLst>
            </p:cNvPr>
            <p:cNvSpPr/>
            <p:nvPr/>
          </p:nvSpPr>
          <p:spPr>
            <a:xfrm>
              <a:off x="12386310" y="5492115"/>
              <a:ext cx="100964" cy="92392"/>
            </a:xfrm>
            <a:custGeom>
              <a:avLst/>
              <a:gdLst>
                <a:gd name="connsiteX0" fmla="*/ 100965 w 100964"/>
                <a:gd name="connsiteY0" fmla="*/ 77153 h 92392"/>
                <a:gd name="connsiteX1" fmla="*/ 69532 w 100964"/>
                <a:gd name="connsiteY1" fmla="*/ 39053 h 92392"/>
                <a:gd name="connsiteX2" fmla="*/ 38100 w 100964"/>
                <a:gd name="connsiteY2" fmla="*/ 0 h 92392"/>
                <a:gd name="connsiteX3" fmla="*/ 19050 w 100964"/>
                <a:gd name="connsiteY3" fmla="*/ 45720 h 92392"/>
                <a:gd name="connsiteX4" fmla="*/ 0 w 100964"/>
                <a:gd name="connsiteY4" fmla="*/ 92392 h 92392"/>
                <a:gd name="connsiteX5" fmla="*/ 50482 w 100964"/>
                <a:gd name="connsiteY5" fmla="*/ 84772 h 92392"/>
                <a:gd name="connsiteX6" fmla="*/ 100965 w 100964"/>
                <a:gd name="connsiteY6" fmla="*/ 77153 h 9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964" h="92392">
                  <a:moveTo>
                    <a:pt x="100965" y="77153"/>
                  </a:moveTo>
                  <a:lnTo>
                    <a:pt x="69532" y="39053"/>
                  </a:lnTo>
                  <a:lnTo>
                    <a:pt x="38100" y="0"/>
                  </a:lnTo>
                  <a:lnTo>
                    <a:pt x="19050" y="45720"/>
                  </a:lnTo>
                  <a:lnTo>
                    <a:pt x="0" y="92392"/>
                  </a:lnTo>
                  <a:lnTo>
                    <a:pt x="50482" y="84772"/>
                  </a:lnTo>
                  <a:lnTo>
                    <a:pt x="100965" y="77153"/>
                  </a:lnTo>
                  <a:close/>
                </a:path>
              </a:pathLst>
            </a:custGeom>
            <a:grpFill/>
            <a:ln w="9525" cap="flat">
              <a:noFill/>
              <a:prstDash val="solid"/>
              <a:miter/>
            </a:ln>
          </p:spPr>
          <p:txBody>
            <a:bodyPr rtlCol="0" anchor="ctr"/>
            <a:lstStyle/>
            <a:p>
              <a:endParaRPr lang="en-US" sz="1100"/>
            </a:p>
          </p:txBody>
        </p:sp>
        <p:sp>
          <p:nvSpPr>
            <p:cNvPr id="23" name="Freeform: Shape 44">
              <a:extLst>
                <a:ext uri="{FF2B5EF4-FFF2-40B4-BE49-F238E27FC236}">
                  <a16:creationId xmlns:a16="http://schemas.microsoft.com/office/drawing/2014/main" id="{3671B3FE-7592-A8D3-1BF9-874F30C0CD3B}"/>
                </a:ext>
              </a:extLst>
            </p:cNvPr>
            <p:cNvSpPr/>
            <p:nvPr/>
          </p:nvSpPr>
          <p:spPr>
            <a:xfrm>
              <a:off x="11950638" y="5317807"/>
              <a:ext cx="516880" cy="465534"/>
            </a:xfrm>
            <a:custGeom>
              <a:avLst/>
              <a:gdLst>
                <a:gd name="connsiteX0" fmla="*/ 516634 w 516880"/>
                <a:gd name="connsiteY0" fmla="*/ 297180 h 465534"/>
                <a:gd name="connsiteX1" fmla="*/ 509967 w 516880"/>
                <a:gd name="connsiteY1" fmla="*/ 271463 h 465534"/>
                <a:gd name="connsiteX2" fmla="*/ 488059 w 516880"/>
                <a:gd name="connsiteY2" fmla="*/ 274320 h 465534"/>
                <a:gd name="connsiteX3" fmla="*/ 467104 w 516880"/>
                <a:gd name="connsiteY3" fmla="*/ 277178 h 465534"/>
                <a:gd name="connsiteX4" fmla="*/ 440434 w 516880"/>
                <a:gd name="connsiteY4" fmla="*/ 309563 h 465534"/>
                <a:gd name="connsiteX5" fmla="*/ 303274 w 516880"/>
                <a:gd name="connsiteY5" fmla="*/ 308610 h 465534"/>
                <a:gd name="connsiteX6" fmla="*/ 288034 w 516880"/>
                <a:gd name="connsiteY6" fmla="*/ 67628 h 465534"/>
                <a:gd name="connsiteX7" fmla="*/ 348994 w 516880"/>
                <a:gd name="connsiteY7" fmla="*/ 67628 h 465534"/>
                <a:gd name="connsiteX8" fmla="*/ 367092 w 516880"/>
                <a:gd name="connsiteY8" fmla="*/ 48578 h 465534"/>
                <a:gd name="connsiteX9" fmla="*/ 367092 w 516880"/>
                <a:gd name="connsiteY9" fmla="*/ 48578 h 465534"/>
                <a:gd name="connsiteX10" fmla="*/ 348994 w 516880"/>
                <a:gd name="connsiteY10" fmla="*/ 29528 h 465534"/>
                <a:gd name="connsiteX11" fmla="*/ 286129 w 516880"/>
                <a:gd name="connsiteY11" fmla="*/ 29528 h 465534"/>
                <a:gd name="connsiteX12" fmla="*/ 285176 w 516880"/>
                <a:gd name="connsiteY12" fmla="*/ 0 h 465534"/>
                <a:gd name="connsiteX13" fmla="*/ 258506 w 516880"/>
                <a:gd name="connsiteY13" fmla="*/ 3810 h 465534"/>
                <a:gd name="connsiteX14" fmla="*/ 231836 w 516880"/>
                <a:gd name="connsiteY14" fmla="*/ 0 h 465534"/>
                <a:gd name="connsiteX15" fmla="*/ 230884 w 516880"/>
                <a:gd name="connsiteY15" fmla="*/ 29528 h 465534"/>
                <a:gd name="connsiteX16" fmla="*/ 168019 w 516880"/>
                <a:gd name="connsiteY16" fmla="*/ 29528 h 465534"/>
                <a:gd name="connsiteX17" fmla="*/ 149922 w 516880"/>
                <a:gd name="connsiteY17" fmla="*/ 48578 h 465534"/>
                <a:gd name="connsiteX18" fmla="*/ 149922 w 516880"/>
                <a:gd name="connsiteY18" fmla="*/ 48578 h 465534"/>
                <a:gd name="connsiteX19" fmla="*/ 168019 w 516880"/>
                <a:gd name="connsiteY19" fmla="*/ 67628 h 465534"/>
                <a:gd name="connsiteX20" fmla="*/ 228979 w 516880"/>
                <a:gd name="connsiteY20" fmla="*/ 67628 h 465534"/>
                <a:gd name="connsiteX21" fmla="*/ 213739 w 516880"/>
                <a:gd name="connsiteY21" fmla="*/ 308610 h 465534"/>
                <a:gd name="connsiteX22" fmla="*/ 76579 w 516880"/>
                <a:gd name="connsiteY22" fmla="*/ 309563 h 465534"/>
                <a:gd name="connsiteX23" fmla="*/ 49909 w 516880"/>
                <a:gd name="connsiteY23" fmla="*/ 277178 h 465534"/>
                <a:gd name="connsiteX24" fmla="*/ 28954 w 516880"/>
                <a:gd name="connsiteY24" fmla="*/ 274320 h 465534"/>
                <a:gd name="connsiteX25" fmla="*/ 7047 w 516880"/>
                <a:gd name="connsiteY25" fmla="*/ 271463 h 465534"/>
                <a:gd name="connsiteX26" fmla="*/ 379 w 516880"/>
                <a:gd name="connsiteY26" fmla="*/ 297180 h 465534"/>
                <a:gd name="connsiteX27" fmla="*/ 75626 w 516880"/>
                <a:gd name="connsiteY27" fmla="*/ 385763 h 465534"/>
                <a:gd name="connsiteX28" fmla="*/ 108964 w 516880"/>
                <a:gd name="connsiteY28" fmla="*/ 396240 h 465534"/>
                <a:gd name="connsiteX29" fmla="*/ 243267 w 516880"/>
                <a:gd name="connsiteY29" fmla="*/ 459105 h 465534"/>
                <a:gd name="connsiteX30" fmla="*/ 270889 w 516880"/>
                <a:gd name="connsiteY30" fmla="*/ 459105 h 465534"/>
                <a:gd name="connsiteX31" fmla="*/ 405192 w 516880"/>
                <a:gd name="connsiteY31" fmla="*/ 396240 h 465534"/>
                <a:gd name="connsiteX32" fmla="*/ 438529 w 516880"/>
                <a:gd name="connsiteY32" fmla="*/ 385763 h 465534"/>
                <a:gd name="connsiteX33" fmla="*/ 516634 w 516880"/>
                <a:gd name="connsiteY33" fmla="*/ 297180 h 465534"/>
                <a:gd name="connsiteX34" fmla="*/ 516634 w 516880"/>
                <a:gd name="connsiteY34" fmla="*/ 297180 h 46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80" h="465534">
                  <a:moveTo>
                    <a:pt x="516634" y="297180"/>
                  </a:moveTo>
                  <a:cubicBezTo>
                    <a:pt x="515681" y="288608"/>
                    <a:pt x="513776" y="279083"/>
                    <a:pt x="509967" y="271463"/>
                  </a:cubicBezTo>
                  <a:lnTo>
                    <a:pt x="488059" y="274320"/>
                  </a:lnTo>
                  <a:lnTo>
                    <a:pt x="467104" y="277178"/>
                  </a:lnTo>
                  <a:cubicBezTo>
                    <a:pt x="462342" y="289560"/>
                    <a:pt x="454722" y="300990"/>
                    <a:pt x="440434" y="309563"/>
                  </a:cubicBezTo>
                  <a:cubicBezTo>
                    <a:pt x="411859" y="327660"/>
                    <a:pt x="314704" y="344805"/>
                    <a:pt x="303274" y="308610"/>
                  </a:cubicBezTo>
                  <a:cubicBezTo>
                    <a:pt x="296606" y="286703"/>
                    <a:pt x="291844" y="165735"/>
                    <a:pt x="288034" y="67628"/>
                  </a:cubicBezTo>
                  <a:lnTo>
                    <a:pt x="348994" y="67628"/>
                  </a:lnTo>
                  <a:cubicBezTo>
                    <a:pt x="359472" y="67628"/>
                    <a:pt x="367092" y="59055"/>
                    <a:pt x="367092" y="48578"/>
                  </a:cubicBezTo>
                  <a:lnTo>
                    <a:pt x="367092" y="48578"/>
                  </a:lnTo>
                  <a:cubicBezTo>
                    <a:pt x="367092" y="38100"/>
                    <a:pt x="358519" y="29528"/>
                    <a:pt x="348994" y="29528"/>
                  </a:cubicBezTo>
                  <a:lnTo>
                    <a:pt x="286129" y="29528"/>
                  </a:lnTo>
                  <a:cubicBezTo>
                    <a:pt x="286129" y="19050"/>
                    <a:pt x="285176" y="9525"/>
                    <a:pt x="285176" y="0"/>
                  </a:cubicBezTo>
                  <a:cubicBezTo>
                    <a:pt x="276604" y="2858"/>
                    <a:pt x="268031" y="3810"/>
                    <a:pt x="258506" y="3810"/>
                  </a:cubicBezTo>
                  <a:cubicBezTo>
                    <a:pt x="249934" y="3810"/>
                    <a:pt x="240409" y="2858"/>
                    <a:pt x="231836" y="0"/>
                  </a:cubicBezTo>
                  <a:cubicBezTo>
                    <a:pt x="231836" y="9525"/>
                    <a:pt x="230884" y="19050"/>
                    <a:pt x="230884" y="29528"/>
                  </a:cubicBezTo>
                  <a:lnTo>
                    <a:pt x="168019" y="29528"/>
                  </a:lnTo>
                  <a:cubicBezTo>
                    <a:pt x="157542" y="29528"/>
                    <a:pt x="149922" y="38100"/>
                    <a:pt x="149922" y="48578"/>
                  </a:cubicBezTo>
                  <a:lnTo>
                    <a:pt x="149922" y="48578"/>
                  </a:lnTo>
                  <a:cubicBezTo>
                    <a:pt x="149922" y="59055"/>
                    <a:pt x="158494" y="67628"/>
                    <a:pt x="168019" y="67628"/>
                  </a:cubicBezTo>
                  <a:lnTo>
                    <a:pt x="228979" y="67628"/>
                  </a:lnTo>
                  <a:cubicBezTo>
                    <a:pt x="225169" y="165735"/>
                    <a:pt x="221359" y="286703"/>
                    <a:pt x="213739" y="308610"/>
                  </a:cubicBezTo>
                  <a:cubicBezTo>
                    <a:pt x="202309" y="344805"/>
                    <a:pt x="105154" y="327660"/>
                    <a:pt x="76579" y="309563"/>
                  </a:cubicBezTo>
                  <a:cubicBezTo>
                    <a:pt x="63244" y="300990"/>
                    <a:pt x="54672" y="289560"/>
                    <a:pt x="49909" y="277178"/>
                  </a:cubicBezTo>
                  <a:lnTo>
                    <a:pt x="28954" y="274320"/>
                  </a:lnTo>
                  <a:lnTo>
                    <a:pt x="7047" y="271463"/>
                  </a:lnTo>
                  <a:cubicBezTo>
                    <a:pt x="3236" y="280035"/>
                    <a:pt x="1331" y="288608"/>
                    <a:pt x="379" y="297180"/>
                  </a:cubicBezTo>
                  <a:cubicBezTo>
                    <a:pt x="-4383" y="345758"/>
                    <a:pt x="36574" y="369570"/>
                    <a:pt x="75626" y="385763"/>
                  </a:cubicBezTo>
                  <a:cubicBezTo>
                    <a:pt x="86104" y="390525"/>
                    <a:pt x="97534" y="393383"/>
                    <a:pt x="108964" y="396240"/>
                  </a:cubicBezTo>
                  <a:cubicBezTo>
                    <a:pt x="164209" y="411480"/>
                    <a:pt x="210881" y="421005"/>
                    <a:pt x="243267" y="459105"/>
                  </a:cubicBezTo>
                  <a:cubicBezTo>
                    <a:pt x="249934" y="467678"/>
                    <a:pt x="263269" y="467678"/>
                    <a:pt x="270889" y="459105"/>
                  </a:cubicBezTo>
                  <a:cubicBezTo>
                    <a:pt x="303274" y="421005"/>
                    <a:pt x="348994" y="412433"/>
                    <a:pt x="405192" y="396240"/>
                  </a:cubicBezTo>
                  <a:cubicBezTo>
                    <a:pt x="416622" y="393383"/>
                    <a:pt x="428051" y="389573"/>
                    <a:pt x="438529" y="385763"/>
                  </a:cubicBezTo>
                  <a:cubicBezTo>
                    <a:pt x="479486" y="369570"/>
                    <a:pt x="520444" y="345758"/>
                    <a:pt x="516634" y="297180"/>
                  </a:cubicBezTo>
                  <a:lnTo>
                    <a:pt x="516634" y="297180"/>
                  </a:lnTo>
                  <a:close/>
                </a:path>
              </a:pathLst>
            </a:custGeom>
            <a:grpFill/>
            <a:ln w="9525" cap="flat">
              <a:noFill/>
              <a:prstDash val="solid"/>
              <a:miter/>
            </a:ln>
          </p:spPr>
          <p:txBody>
            <a:bodyPr rtlCol="0" anchor="ctr"/>
            <a:lstStyle/>
            <a:p>
              <a:endParaRPr lang="en-US" sz="1100"/>
            </a:p>
          </p:txBody>
        </p:sp>
      </p:grpSp>
      <p:sp>
        <p:nvSpPr>
          <p:cNvPr id="39" name="Rounded Rectangle 38">
            <a:extLst>
              <a:ext uri="{FF2B5EF4-FFF2-40B4-BE49-F238E27FC236}">
                <a16:creationId xmlns:a16="http://schemas.microsoft.com/office/drawing/2014/main" id="{F8E026A8-0394-B996-4ADC-5F10A8279CFF}"/>
              </a:ext>
            </a:extLst>
          </p:cNvPr>
          <p:cNvSpPr/>
          <p:nvPr/>
        </p:nvSpPr>
        <p:spPr>
          <a:xfrm>
            <a:off x="4629259" y="1014947"/>
            <a:ext cx="3339182" cy="1053621"/>
          </a:xfrm>
          <a:prstGeom prst="roundRect">
            <a:avLst/>
          </a:prstGeom>
          <a:noFill/>
          <a:ln w="25400">
            <a:solidFill>
              <a:srgbClr val="A8436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A7B5EB21-3CD9-A72D-B3C6-F2F909AAB299}"/>
              </a:ext>
            </a:extLst>
          </p:cNvPr>
          <p:cNvSpPr/>
          <p:nvPr/>
        </p:nvSpPr>
        <p:spPr>
          <a:xfrm>
            <a:off x="2051171" y="5517209"/>
            <a:ext cx="3339182" cy="1053621"/>
          </a:xfrm>
          <a:prstGeom prst="roundRect">
            <a:avLst/>
          </a:prstGeom>
          <a:noFill/>
          <a:ln w="25400">
            <a:solidFill>
              <a:srgbClr val="00BAB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B3272DC2-D4F5-3734-E022-E7082C741A10}"/>
              </a:ext>
            </a:extLst>
          </p:cNvPr>
          <p:cNvSpPr/>
          <p:nvPr/>
        </p:nvSpPr>
        <p:spPr>
          <a:xfrm>
            <a:off x="7165611" y="5517209"/>
            <a:ext cx="3339182" cy="1053621"/>
          </a:xfrm>
          <a:prstGeom prst="roundRect">
            <a:avLst/>
          </a:prstGeom>
          <a:noFill/>
          <a:ln w="25400">
            <a:solidFill>
              <a:srgbClr val="38508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066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877C286A-5E8C-02C1-2F66-201AC9A5308E}"/>
              </a:ext>
            </a:extLst>
          </p:cNvPr>
          <p:cNvSpPr/>
          <p:nvPr/>
        </p:nvSpPr>
        <p:spPr>
          <a:xfrm>
            <a:off x="759080" y="2585496"/>
            <a:ext cx="847846" cy="847846"/>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6D4073E-3690-9B2E-79FE-6B9B9405BC99}"/>
              </a:ext>
            </a:extLst>
          </p:cNvPr>
          <p:cNvSpPr/>
          <p:nvPr/>
        </p:nvSpPr>
        <p:spPr>
          <a:xfrm>
            <a:off x="3591014" y="2585496"/>
            <a:ext cx="847846" cy="847846"/>
          </a:xfrm>
          <a:prstGeom prst="ellipse">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89C83CA-CC47-3353-7C57-E1A789E88C00}"/>
              </a:ext>
            </a:extLst>
          </p:cNvPr>
          <p:cNvSpPr/>
          <p:nvPr/>
        </p:nvSpPr>
        <p:spPr>
          <a:xfrm>
            <a:off x="6332141" y="2581154"/>
            <a:ext cx="847846" cy="847846"/>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08A1315-63E7-AA33-FE7E-A19EE6735F80}"/>
              </a:ext>
            </a:extLst>
          </p:cNvPr>
          <p:cNvSpPr/>
          <p:nvPr/>
        </p:nvSpPr>
        <p:spPr>
          <a:xfrm>
            <a:off x="9069793" y="2588325"/>
            <a:ext cx="847846" cy="847846"/>
          </a:xfrm>
          <a:prstGeom prst="ellipse">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Shape 3">
            <a:extLst>
              <a:ext uri="{FF2B5EF4-FFF2-40B4-BE49-F238E27FC236}">
                <a16:creationId xmlns:a16="http://schemas.microsoft.com/office/drawing/2014/main" id="{4D9BA400-85DC-C16A-5719-7A0FD0C61CC0}"/>
              </a:ext>
            </a:extLst>
          </p:cNvPr>
          <p:cNvSpPr/>
          <p:nvPr/>
        </p:nvSpPr>
        <p:spPr>
          <a:xfrm>
            <a:off x="339842" y="2468792"/>
            <a:ext cx="3216052" cy="2501374"/>
          </a:xfrm>
          <a:custGeom>
            <a:avLst/>
            <a:gdLst>
              <a:gd name="connsiteX0" fmla="*/ 6333025 w 6396574"/>
              <a:gd name="connsiteY0" fmla="*/ 2379809 h 4975113"/>
              <a:gd name="connsiteX1" fmla="*/ 5219033 w 6396574"/>
              <a:gd name="connsiteY1" fmla="*/ 100527 h 4975113"/>
              <a:gd name="connsiteX2" fmla="*/ 5178552 w 6396574"/>
              <a:gd name="connsiteY2" fmla="*/ 75188 h 4975113"/>
              <a:gd name="connsiteX3" fmla="*/ 120314 w 6396574"/>
              <a:gd name="connsiteY3" fmla="*/ 75188 h 4975113"/>
              <a:gd name="connsiteX4" fmla="*/ 81996 w 6396574"/>
              <a:gd name="connsiteY4" fmla="*/ 96510 h 4975113"/>
              <a:gd name="connsiteX5" fmla="*/ 79833 w 6396574"/>
              <a:gd name="connsiteY5" fmla="*/ 140390 h 4975113"/>
              <a:gd name="connsiteX6" fmla="*/ 1184246 w 6396574"/>
              <a:gd name="connsiteY6" fmla="*/ 2399895 h 4975113"/>
              <a:gd name="connsiteX7" fmla="*/ 79833 w 6396574"/>
              <a:gd name="connsiteY7" fmla="*/ 4659091 h 4975113"/>
              <a:gd name="connsiteX8" fmla="*/ 81996 w 6396574"/>
              <a:gd name="connsiteY8" fmla="*/ 4702971 h 4975113"/>
              <a:gd name="connsiteX9" fmla="*/ 120314 w 6396574"/>
              <a:gd name="connsiteY9" fmla="*/ 4724293 h 4975113"/>
              <a:gd name="connsiteX10" fmla="*/ 4505830 w 6396574"/>
              <a:gd name="connsiteY10" fmla="*/ 4724293 h 4975113"/>
              <a:gd name="connsiteX11" fmla="*/ 4505830 w 6396574"/>
              <a:gd name="connsiteY11" fmla="*/ 4904448 h 4975113"/>
              <a:gd name="connsiteX12" fmla="*/ 4896423 w 6396574"/>
              <a:gd name="connsiteY12" fmla="*/ 4678868 h 4975113"/>
              <a:gd name="connsiteX13" fmla="*/ 4505830 w 6396574"/>
              <a:gd name="connsiteY13" fmla="*/ 4453288 h 4975113"/>
              <a:gd name="connsiteX14" fmla="*/ 4505830 w 6396574"/>
              <a:gd name="connsiteY14" fmla="*/ 4633443 h 4975113"/>
              <a:gd name="connsiteX15" fmla="*/ 192932 w 6396574"/>
              <a:gd name="connsiteY15" fmla="*/ 4633443 h 4975113"/>
              <a:gd name="connsiteX16" fmla="*/ 1275096 w 6396574"/>
              <a:gd name="connsiteY16" fmla="*/ 2419363 h 4975113"/>
              <a:gd name="connsiteX17" fmla="*/ 1275096 w 6396574"/>
              <a:gd name="connsiteY17" fmla="*/ 2379809 h 4975113"/>
              <a:gd name="connsiteX18" fmla="*/ 192932 w 6396574"/>
              <a:gd name="connsiteY18" fmla="*/ 165729 h 4975113"/>
              <a:gd name="connsiteX19" fmla="*/ 5150122 w 6396574"/>
              <a:gd name="connsiteY19" fmla="*/ 165729 h 4975113"/>
              <a:gd name="connsiteX20" fmla="*/ 6242176 w 6396574"/>
              <a:gd name="connsiteY20" fmla="*/ 2399895 h 4975113"/>
              <a:gd name="connsiteX21" fmla="*/ 5137762 w 6396574"/>
              <a:gd name="connsiteY21" fmla="*/ 4659400 h 4975113"/>
              <a:gd name="connsiteX22" fmla="*/ 5158466 w 6396574"/>
              <a:gd name="connsiteY22" fmla="*/ 4719967 h 4975113"/>
              <a:gd name="connsiteX23" fmla="*/ 5178243 w 6396574"/>
              <a:gd name="connsiteY23" fmla="*/ 4724602 h 4975113"/>
              <a:gd name="connsiteX24" fmla="*/ 5219033 w 6396574"/>
              <a:gd name="connsiteY24" fmla="*/ 4699263 h 4975113"/>
              <a:gd name="connsiteX25" fmla="*/ 6333025 w 6396574"/>
              <a:gd name="connsiteY25" fmla="*/ 2419981 h 4975113"/>
              <a:gd name="connsiteX26" fmla="*/ 6333025 w 6396574"/>
              <a:gd name="connsiteY26" fmla="*/ 2379809 h 497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6574" h="4975113">
                <a:moveTo>
                  <a:pt x="6333025" y="2379809"/>
                </a:moveTo>
                <a:lnTo>
                  <a:pt x="5219033" y="100527"/>
                </a:lnTo>
                <a:cubicBezTo>
                  <a:pt x="5211307" y="85077"/>
                  <a:pt x="5195547" y="75188"/>
                  <a:pt x="5178552" y="75188"/>
                </a:cubicBezTo>
                <a:lnTo>
                  <a:pt x="120314" y="75188"/>
                </a:lnTo>
                <a:cubicBezTo>
                  <a:pt x="104554" y="75188"/>
                  <a:pt x="90339" y="83223"/>
                  <a:pt x="81996" y="96510"/>
                </a:cubicBezTo>
                <a:cubicBezTo>
                  <a:pt x="73653" y="109798"/>
                  <a:pt x="73035" y="126176"/>
                  <a:pt x="79833" y="140390"/>
                </a:cubicBezTo>
                <a:lnTo>
                  <a:pt x="1184246" y="2399895"/>
                </a:lnTo>
                <a:lnTo>
                  <a:pt x="79833" y="4659091"/>
                </a:lnTo>
                <a:cubicBezTo>
                  <a:pt x="73035" y="4672997"/>
                  <a:pt x="73962" y="4689683"/>
                  <a:pt x="81996" y="4702971"/>
                </a:cubicBezTo>
                <a:cubicBezTo>
                  <a:pt x="90339" y="4716259"/>
                  <a:pt x="104863" y="4724293"/>
                  <a:pt x="120314" y="4724293"/>
                </a:cubicBezTo>
                <a:lnTo>
                  <a:pt x="4505830" y="4724293"/>
                </a:lnTo>
                <a:lnTo>
                  <a:pt x="4505830" y="4904448"/>
                </a:lnTo>
                <a:lnTo>
                  <a:pt x="4896423" y="4678868"/>
                </a:lnTo>
                <a:lnTo>
                  <a:pt x="4505830" y="4453288"/>
                </a:lnTo>
                <a:lnTo>
                  <a:pt x="4505830" y="4633443"/>
                </a:lnTo>
                <a:lnTo>
                  <a:pt x="192932" y="4633443"/>
                </a:lnTo>
                <a:lnTo>
                  <a:pt x="1275096" y="2419363"/>
                </a:lnTo>
                <a:cubicBezTo>
                  <a:pt x="1281276" y="2407003"/>
                  <a:pt x="1281276" y="2392170"/>
                  <a:pt x="1275096" y="2379809"/>
                </a:cubicBezTo>
                <a:lnTo>
                  <a:pt x="192932" y="165729"/>
                </a:lnTo>
                <a:lnTo>
                  <a:pt x="5150122" y="165729"/>
                </a:lnTo>
                <a:lnTo>
                  <a:pt x="6242176" y="2399895"/>
                </a:lnTo>
                <a:lnTo>
                  <a:pt x="5137762" y="4659400"/>
                </a:lnTo>
                <a:cubicBezTo>
                  <a:pt x="5126946" y="4681958"/>
                  <a:pt x="5136217" y="4708843"/>
                  <a:pt x="5158466" y="4719967"/>
                </a:cubicBezTo>
                <a:cubicBezTo>
                  <a:pt x="5164955" y="4723057"/>
                  <a:pt x="5171753" y="4724602"/>
                  <a:pt x="5178243" y="4724602"/>
                </a:cubicBezTo>
                <a:cubicBezTo>
                  <a:pt x="5194929" y="4724602"/>
                  <a:pt x="5210998" y="4715332"/>
                  <a:pt x="5219033" y="4699263"/>
                </a:cubicBezTo>
                <a:lnTo>
                  <a:pt x="6333025" y="2419981"/>
                </a:lnTo>
                <a:cubicBezTo>
                  <a:pt x="6339206" y="2407003"/>
                  <a:pt x="6339206" y="2392479"/>
                  <a:pt x="6333025" y="2379809"/>
                </a:cubicBezTo>
                <a:close/>
              </a:path>
            </a:pathLst>
          </a:custGeom>
          <a:solidFill>
            <a:srgbClr val="FFA826"/>
          </a:solidFill>
          <a:ln w="30901" cap="flat">
            <a:noFill/>
            <a:prstDash val="solid"/>
            <a:miter/>
          </a:ln>
        </p:spPr>
        <p:txBody>
          <a:bodyPr rtlCol="0" anchor="ctr"/>
          <a:lstStyle/>
          <a:p>
            <a:endParaRPr lang="en-US" sz="1100"/>
          </a:p>
        </p:txBody>
      </p:sp>
      <p:sp>
        <p:nvSpPr>
          <p:cNvPr id="4" name="Freeform: Shape 4">
            <a:extLst>
              <a:ext uri="{FF2B5EF4-FFF2-40B4-BE49-F238E27FC236}">
                <a16:creationId xmlns:a16="http://schemas.microsoft.com/office/drawing/2014/main" id="{0DDC3993-DD69-538E-1F58-348EDF608512}"/>
              </a:ext>
            </a:extLst>
          </p:cNvPr>
          <p:cNvSpPr/>
          <p:nvPr/>
        </p:nvSpPr>
        <p:spPr>
          <a:xfrm>
            <a:off x="3122427" y="2378370"/>
            <a:ext cx="3216052" cy="2501374"/>
          </a:xfrm>
          <a:custGeom>
            <a:avLst/>
            <a:gdLst>
              <a:gd name="connsiteX0" fmla="*/ 6332716 w 6396574"/>
              <a:gd name="connsiteY0" fmla="*/ 2559655 h 4975113"/>
              <a:gd name="connsiteX1" fmla="*/ 5218723 w 6396574"/>
              <a:gd name="connsiteY1" fmla="*/ 280373 h 4975113"/>
              <a:gd name="connsiteX2" fmla="*/ 5158157 w 6396574"/>
              <a:gd name="connsiteY2" fmla="*/ 259669 h 4975113"/>
              <a:gd name="connsiteX3" fmla="*/ 5137453 w 6396574"/>
              <a:gd name="connsiteY3" fmla="*/ 320236 h 4975113"/>
              <a:gd name="connsiteX4" fmla="*/ 6241866 w 6396574"/>
              <a:gd name="connsiteY4" fmla="*/ 2579741 h 4975113"/>
              <a:gd name="connsiteX5" fmla="*/ 5149814 w 6396574"/>
              <a:gd name="connsiteY5" fmla="*/ 4813907 h 4975113"/>
              <a:gd name="connsiteX6" fmla="*/ 192622 w 6396574"/>
              <a:gd name="connsiteY6" fmla="*/ 4813907 h 4975113"/>
              <a:gd name="connsiteX7" fmla="*/ 1274787 w 6396574"/>
              <a:gd name="connsiteY7" fmla="*/ 2599827 h 4975113"/>
              <a:gd name="connsiteX8" fmla="*/ 1274787 w 6396574"/>
              <a:gd name="connsiteY8" fmla="*/ 2560273 h 4975113"/>
              <a:gd name="connsiteX9" fmla="*/ 192622 w 6396574"/>
              <a:gd name="connsiteY9" fmla="*/ 346193 h 4975113"/>
              <a:gd name="connsiteX10" fmla="*/ 4505830 w 6396574"/>
              <a:gd name="connsiteY10" fmla="*/ 346193 h 4975113"/>
              <a:gd name="connsiteX11" fmla="*/ 4505830 w 6396574"/>
              <a:gd name="connsiteY11" fmla="*/ 526348 h 4975113"/>
              <a:gd name="connsiteX12" fmla="*/ 4896423 w 6396574"/>
              <a:gd name="connsiteY12" fmla="*/ 300768 h 4975113"/>
              <a:gd name="connsiteX13" fmla="*/ 4505830 w 6396574"/>
              <a:gd name="connsiteY13" fmla="*/ 75188 h 4975113"/>
              <a:gd name="connsiteX14" fmla="*/ 4505830 w 6396574"/>
              <a:gd name="connsiteY14" fmla="*/ 255343 h 4975113"/>
              <a:gd name="connsiteX15" fmla="*/ 120313 w 6396574"/>
              <a:gd name="connsiteY15" fmla="*/ 255343 h 4975113"/>
              <a:gd name="connsiteX16" fmla="*/ 81996 w 6396574"/>
              <a:gd name="connsiteY16" fmla="*/ 276665 h 4975113"/>
              <a:gd name="connsiteX17" fmla="*/ 79833 w 6396574"/>
              <a:gd name="connsiteY17" fmla="*/ 320545 h 4975113"/>
              <a:gd name="connsiteX18" fmla="*/ 1184246 w 6396574"/>
              <a:gd name="connsiteY18" fmla="*/ 2580050 h 4975113"/>
              <a:gd name="connsiteX19" fmla="*/ 79833 w 6396574"/>
              <a:gd name="connsiteY19" fmla="*/ 4839554 h 4975113"/>
              <a:gd name="connsiteX20" fmla="*/ 81996 w 6396574"/>
              <a:gd name="connsiteY20" fmla="*/ 4883435 h 4975113"/>
              <a:gd name="connsiteX21" fmla="*/ 120313 w 6396574"/>
              <a:gd name="connsiteY21" fmla="*/ 4904757 h 4975113"/>
              <a:gd name="connsiteX22" fmla="*/ 5178242 w 6396574"/>
              <a:gd name="connsiteY22" fmla="*/ 4904757 h 4975113"/>
              <a:gd name="connsiteX23" fmla="*/ 5219032 w 6396574"/>
              <a:gd name="connsiteY23" fmla="*/ 4879417 h 4975113"/>
              <a:gd name="connsiteX24" fmla="*/ 6333025 w 6396574"/>
              <a:gd name="connsiteY24" fmla="*/ 2600136 h 4975113"/>
              <a:gd name="connsiteX25" fmla="*/ 6332716 w 6396574"/>
              <a:gd name="connsiteY25" fmla="*/ 2559655 h 497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96574" h="4975113">
                <a:moveTo>
                  <a:pt x="6332716" y="2559655"/>
                </a:moveTo>
                <a:lnTo>
                  <a:pt x="5218723" y="280373"/>
                </a:lnTo>
                <a:cubicBezTo>
                  <a:pt x="5207599" y="257815"/>
                  <a:pt x="5180715" y="248545"/>
                  <a:pt x="5158157" y="259669"/>
                </a:cubicBezTo>
                <a:cubicBezTo>
                  <a:pt x="5135598" y="270794"/>
                  <a:pt x="5126328" y="297678"/>
                  <a:pt x="5137453" y="320236"/>
                </a:cubicBezTo>
                <a:lnTo>
                  <a:pt x="6241866" y="2579741"/>
                </a:lnTo>
                <a:lnTo>
                  <a:pt x="5149814" y="4813907"/>
                </a:lnTo>
                <a:lnTo>
                  <a:pt x="192622" y="4813907"/>
                </a:lnTo>
                <a:lnTo>
                  <a:pt x="1274787" y="2599827"/>
                </a:lnTo>
                <a:cubicBezTo>
                  <a:pt x="1280967" y="2587466"/>
                  <a:pt x="1280967" y="2572634"/>
                  <a:pt x="1274787" y="2560273"/>
                </a:cubicBezTo>
                <a:lnTo>
                  <a:pt x="192622" y="346193"/>
                </a:lnTo>
                <a:lnTo>
                  <a:pt x="4505830" y="346193"/>
                </a:lnTo>
                <a:lnTo>
                  <a:pt x="4505830" y="526348"/>
                </a:lnTo>
                <a:lnTo>
                  <a:pt x="4896423" y="300768"/>
                </a:lnTo>
                <a:lnTo>
                  <a:pt x="4505830" y="75188"/>
                </a:lnTo>
                <a:lnTo>
                  <a:pt x="4505830" y="255343"/>
                </a:lnTo>
                <a:lnTo>
                  <a:pt x="120313" y="255343"/>
                </a:lnTo>
                <a:cubicBezTo>
                  <a:pt x="104554" y="255343"/>
                  <a:pt x="90339" y="263377"/>
                  <a:pt x="81996" y="276665"/>
                </a:cubicBezTo>
                <a:cubicBezTo>
                  <a:pt x="73653" y="289952"/>
                  <a:pt x="73034" y="306330"/>
                  <a:pt x="79833" y="320545"/>
                </a:cubicBezTo>
                <a:lnTo>
                  <a:pt x="1184246" y="2580050"/>
                </a:lnTo>
                <a:lnTo>
                  <a:pt x="79833" y="4839554"/>
                </a:lnTo>
                <a:cubicBezTo>
                  <a:pt x="73034" y="4853460"/>
                  <a:pt x="73961" y="4870147"/>
                  <a:pt x="81996" y="4883435"/>
                </a:cubicBezTo>
                <a:cubicBezTo>
                  <a:pt x="90339" y="4896722"/>
                  <a:pt x="104863" y="4904757"/>
                  <a:pt x="120313" y="4904757"/>
                </a:cubicBezTo>
                <a:lnTo>
                  <a:pt x="5178242" y="4904757"/>
                </a:lnTo>
                <a:cubicBezTo>
                  <a:pt x="5195547" y="4904757"/>
                  <a:pt x="5211307" y="4894868"/>
                  <a:pt x="5219032" y="4879417"/>
                </a:cubicBezTo>
                <a:lnTo>
                  <a:pt x="6333025" y="2600136"/>
                </a:lnTo>
                <a:cubicBezTo>
                  <a:pt x="6338896" y="2586848"/>
                  <a:pt x="6338896" y="2572325"/>
                  <a:pt x="6332716" y="2559655"/>
                </a:cubicBezTo>
                <a:close/>
              </a:path>
            </a:pathLst>
          </a:custGeom>
          <a:solidFill>
            <a:srgbClr val="419CCC"/>
          </a:solidFill>
          <a:ln w="30901" cap="flat">
            <a:noFill/>
            <a:prstDash val="solid"/>
            <a:miter/>
          </a:ln>
        </p:spPr>
        <p:txBody>
          <a:bodyPr rtlCol="0" anchor="ctr"/>
          <a:lstStyle/>
          <a:p>
            <a:endParaRPr lang="en-US" sz="1100"/>
          </a:p>
        </p:txBody>
      </p:sp>
      <p:sp>
        <p:nvSpPr>
          <p:cNvPr id="5" name="Freeform: Shape 5">
            <a:extLst>
              <a:ext uri="{FF2B5EF4-FFF2-40B4-BE49-F238E27FC236}">
                <a16:creationId xmlns:a16="http://schemas.microsoft.com/office/drawing/2014/main" id="{D363CD18-8462-20BF-CFE9-FAF9CECABEED}"/>
              </a:ext>
            </a:extLst>
          </p:cNvPr>
          <p:cNvSpPr/>
          <p:nvPr/>
        </p:nvSpPr>
        <p:spPr>
          <a:xfrm>
            <a:off x="5853741" y="2468792"/>
            <a:ext cx="3216052" cy="2501374"/>
          </a:xfrm>
          <a:custGeom>
            <a:avLst/>
            <a:gdLst>
              <a:gd name="connsiteX0" fmla="*/ 6333025 w 6396574"/>
              <a:gd name="connsiteY0" fmla="*/ 2379809 h 4975113"/>
              <a:gd name="connsiteX1" fmla="*/ 5219032 w 6396574"/>
              <a:gd name="connsiteY1" fmla="*/ 100527 h 4975113"/>
              <a:gd name="connsiteX2" fmla="*/ 5178242 w 6396574"/>
              <a:gd name="connsiteY2" fmla="*/ 75188 h 4975113"/>
              <a:gd name="connsiteX3" fmla="*/ 120313 w 6396574"/>
              <a:gd name="connsiteY3" fmla="*/ 75188 h 4975113"/>
              <a:gd name="connsiteX4" fmla="*/ 81996 w 6396574"/>
              <a:gd name="connsiteY4" fmla="*/ 96510 h 4975113"/>
              <a:gd name="connsiteX5" fmla="*/ 79833 w 6396574"/>
              <a:gd name="connsiteY5" fmla="*/ 140390 h 4975113"/>
              <a:gd name="connsiteX6" fmla="*/ 1184247 w 6396574"/>
              <a:gd name="connsiteY6" fmla="*/ 2399895 h 4975113"/>
              <a:gd name="connsiteX7" fmla="*/ 79833 w 6396574"/>
              <a:gd name="connsiteY7" fmla="*/ 4659400 h 4975113"/>
              <a:gd name="connsiteX8" fmla="*/ 81996 w 6396574"/>
              <a:gd name="connsiteY8" fmla="*/ 4703280 h 4975113"/>
              <a:gd name="connsiteX9" fmla="*/ 120313 w 6396574"/>
              <a:gd name="connsiteY9" fmla="*/ 4724602 h 4975113"/>
              <a:gd name="connsiteX10" fmla="*/ 4505830 w 6396574"/>
              <a:gd name="connsiteY10" fmla="*/ 4724602 h 4975113"/>
              <a:gd name="connsiteX11" fmla="*/ 4505830 w 6396574"/>
              <a:gd name="connsiteY11" fmla="*/ 4904757 h 4975113"/>
              <a:gd name="connsiteX12" fmla="*/ 4896423 w 6396574"/>
              <a:gd name="connsiteY12" fmla="*/ 4679177 h 4975113"/>
              <a:gd name="connsiteX13" fmla="*/ 4505830 w 6396574"/>
              <a:gd name="connsiteY13" fmla="*/ 4453597 h 4975113"/>
              <a:gd name="connsiteX14" fmla="*/ 4505830 w 6396574"/>
              <a:gd name="connsiteY14" fmla="*/ 4633752 h 4975113"/>
              <a:gd name="connsiteX15" fmla="*/ 192623 w 6396574"/>
              <a:gd name="connsiteY15" fmla="*/ 4633752 h 4975113"/>
              <a:gd name="connsiteX16" fmla="*/ 1274787 w 6396574"/>
              <a:gd name="connsiteY16" fmla="*/ 2419672 h 4975113"/>
              <a:gd name="connsiteX17" fmla="*/ 1274787 w 6396574"/>
              <a:gd name="connsiteY17" fmla="*/ 2380118 h 4975113"/>
              <a:gd name="connsiteX18" fmla="*/ 192623 w 6396574"/>
              <a:gd name="connsiteY18" fmla="*/ 166038 h 4975113"/>
              <a:gd name="connsiteX19" fmla="*/ 5149814 w 6396574"/>
              <a:gd name="connsiteY19" fmla="*/ 166038 h 4975113"/>
              <a:gd name="connsiteX20" fmla="*/ 6241867 w 6396574"/>
              <a:gd name="connsiteY20" fmla="*/ 2400204 h 4975113"/>
              <a:gd name="connsiteX21" fmla="*/ 5137452 w 6396574"/>
              <a:gd name="connsiteY21" fmla="*/ 4659709 h 4975113"/>
              <a:gd name="connsiteX22" fmla="*/ 5158158 w 6396574"/>
              <a:gd name="connsiteY22" fmla="*/ 4720276 h 4975113"/>
              <a:gd name="connsiteX23" fmla="*/ 5177935 w 6396574"/>
              <a:gd name="connsiteY23" fmla="*/ 4724911 h 4975113"/>
              <a:gd name="connsiteX24" fmla="*/ 5218723 w 6396574"/>
              <a:gd name="connsiteY24" fmla="*/ 4699572 h 4975113"/>
              <a:gd name="connsiteX25" fmla="*/ 6332717 w 6396574"/>
              <a:gd name="connsiteY25" fmla="*/ 2420290 h 4975113"/>
              <a:gd name="connsiteX26" fmla="*/ 6333025 w 6396574"/>
              <a:gd name="connsiteY26" fmla="*/ 2379809 h 497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6574" h="4975113">
                <a:moveTo>
                  <a:pt x="6333025" y="2379809"/>
                </a:moveTo>
                <a:lnTo>
                  <a:pt x="5219032" y="100527"/>
                </a:lnTo>
                <a:cubicBezTo>
                  <a:pt x="5211307" y="85077"/>
                  <a:pt x="5195547" y="75188"/>
                  <a:pt x="5178242" y="75188"/>
                </a:cubicBezTo>
                <a:lnTo>
                  <a:pt x="120313" y="75188"/>
                </a:lnTo>
                <a:cubicBezTo>
                  <a:pt x="104554" y="75188"/>
                  <a:pt x="90340" y="83223"/>
                  <a:pt x="81996" y="96510"/>
                </a:cubicBezTo>
                <a:cubicBezTo>
                  <a:pt x="73653" y="109798"/>
                  <a:pt x="73034" y="126176"/>
                  <a:pt x="79833" y="140390"/>
                </a:cubicBezTo>
                <a:lnTo>
                  <a:pt x="1184247" y="2399895"/>
                </a:lnTo>
                <a:lnTo>
                  <a:pt x="79833" y="4659400"/>
                </a:lnTo>
                <a:cubicBezTo>
                  <a:pt x="73034" y="4673305"/>
                  <a:pt x="73961" y="4689992"/>
                  <a:pt x="81996" y="4703280"/>
                </a:cubicBezTo>
                <a:cubicBezTo>
                  <a:pt x="90340" y="4716568"/>
                  <a:pt x="104863" y="4724602"/>
                  <a:pt x="120313" y="4724602"/>
                </a:cubicBezTo>
                <a:lnTo>
                  <a:pt x="4505830" y="4724602"/>
                </a:lnTo>
                <a:lnTo>
                  <a:pt x="4505830" y="4904757"/>
                </a:lnTo>
                <a:lnTo>
                  <a:pt x="4896423" y="4679177"/>
                </a:lnTo>
                <a:lnTo>
                  <a:pt x="4505830" y="4453597"/>
                </a:lnTo>
                <a:lnTo>
                  <a:pt x="4505830" y="4633752"/>
                </a:lnTo>
                <a:lnTo>
                  <a:pt x="192623" y="4633752"/>
                </a:lnTo>
                <a:lnTo>
                  <a:pt x="1274787" y="2419672"/>
                </a:lnTo>
                <a:cubicBezTo>
                  <a:pt x="1280968" y="2407311"/>
                  <a:pt x="1280968" y="2392479"/>
                  <a:pt x="1274787" y="2380118"/>
                </a:cubicBezTo>
                <a:lnTo>
                  <a:pt x="192623" y="166038"/>
                </a:lnTo>
                <a:lnTo>
                  <a:pt x="5149814" y="166038"/>
                </a:lnTo>
                <a:lnTo>
                  <a:pt x="6241867" y="2400204"/>
                </a:lnTo>
                <a:lnTo>
                  <a:pt x="5137452" y="4659709"/>
                </a:lnTo>
                <a:cubicBezTo>
                  <a:pt x="5126638" y="4682267"/>
                  <a:pt x="5135908" y="4709151"/>
                  <a:pt x="5158158" y="4720276"/>
                </a:cubicBezTo>
                <a:cubicBezTo>
                  <a:pt x="5164646" y="4723366"/>
                  <a:pt x="5171445" y="4724911"/>
                  <a:pt x="5177935" y="4724911"/>
                </a:cubicBezTo>
                <a:cubicBezTo>
                  <a:pt x="5194621" y="4724911"/>
                  <a:pt x="5210690" y="4715641"/>
                  <a:pt x="5218723" y="4699572"/>
                </a:cubicBezTo>
                <a:lnTo>
                  <a:pt x="6332717" y="2420290"/>
                </a:lnTo>
                <a:cubicBezTo>
                  <a:pt x="6339205" y="2407003"/>
                  <a:pt x="6339205" y="2392479"/>
                  <a:pt x="6333025" y="2379809"/>
                </a:cubicBezTo>
                <a:close/>
              </a:path>
            </a:pathLst>
          </a:custGeom>
          <a:solidFill>
            <a:srgbClr val="F26363"/>
          </a:solidFill>
          <a:ln w="30901" cap="flat">
            <a:noFill/>
            <a:prstDash val="solid"/>
            <a:miter/>
          </a:ln>
        </p:spPr>
        <p:txBody>
          <a:bodyPr rtlCol="0" anchor="ctr"/>
          <a:lstStyle/>
          <a:p>
            <a:endParaRPr lang="en-US" sz="1100"/>
          </a:p>
        </p:txBody>
      </p:sp>
      <p:sp>
        <p:nvSpPr>
          <p:cNvPr id="6" name="Freeform: Shape 6">
            <a:extLst>
              <a:ext uri="{FF2B5EF4-FFF2-40B4-BE49-F238E27FC236}">
                <a16:creationId xmlns:a16="http://schemas.microsoft.com/office/drawing/2014/main" id="{27A8CB61-BF12-3461-3FD0-EB8AC7ABE57A}"/>
              </a:ext>
            </a:extLst>
          </p:cNvPr>
          <p:cNvSpPr/>
          <p:nvPr/>
        </p:nvSpPr>
        <p:spPr>
          <a:xfrm>
            <a:off x="8636106" y="2378370"/>
            <a:ext cx="3216052" cy="2501374"/>
          </a:xfrm>
          <a:custGeom>
            <a:avLst/>
            <a:gdLst>
              <a:gd name="connsiteX0" fmla="*/ 6333151 w 6396574"/>
              <a:gd name="connsiteY0" fmla="*/ 2559655 h 4975113"/>
              <a:gd name="connsiteX1" fmla="*/ 5219159 w 6396574"/>
              <a:gd name="connsiteY1" fmla="*/ 280373 h 4975113"/>
              <a:gd name="connsiteX2" fmla="*/ 5158592 w 6396574"/>
              <a:gd name="connsiteY2" fmla="*/ 259669 h 4975113"/>
              <a:gd name="connsiteX3" fmla="*/ 5137888 w 6396574"/>
              <a:gd name="connsiteY3" fmla="*/ 320236 h 4975113"/>
              <a:gd name="connsiteX4" fmla="*/ 6242301 w 6396574"/>
              <a:gd name="connsiteY4" fmla="*/ 2579741 h 4975113"/>
              <a:gd name="connsiteX5" fmla="*/ 5150248 w 6396574"/>
              <a:gd name="connsiteY5" fmla="*/ 4813907 h 4975113"/>
              <a:gd name="connsiteX6" fmla="*/ 192748 w 6396574"/>
              <a:gd name="connsiteY6" fmla="*/ 4813907 h 4975113"/>
              <a:gd name="connsiteX7" fmla="*/ 1274913 w 6396574"/>
              <a:gd name="connsiteY7" fmla="*/ 2599827 h 4975113"/>
              <a:gd name="connsiteX8" fmla="*/ 1274913 w 6396574"/>
              <a:gd name="connsiteY8" fmla="*/ 2560273 h 4975113"/>
              <a:gd name="connsiteX9" fmla="*/ 192748 w 6396574"/>
              <a:gd name="connsiteY9" fmla="*/ 346193 h 4975113"/>
              <a:gd name="connsiteX10" fmla="*/ 4505956 w 6396574"/>
              <a:gd name="connsiteY10" fmla="*/ 346193 h 4975113"/>
              <a:gd name="connsiteX11" fmla="*/ 4505956 w 6396574"/>
              <a:gd name="connsiteY11" fmla="*/ 526348 h 4975113"/>
              <a:gd name="connsiteX12" fmla="*/ 4896549 w 6396574"/>
              <a:gd name="connsiteY12" fmla="*/ 300768 h 4975113"/>
              <a:gd name="connsiteX13" fmla="*/ 4505956 w 6396574"/>
              <a:gd name="connsiteY13" fmla="*/ 75188 h 4975113"/>
              <a:gd name="connsiteX14" fmla="*/ 4505956 w 6396574"/>
              <a:gd name="connsiteY14" fmla="*/ 255343 h 4975113"/>
              <a:gd name="connsiteX15" fmla="*/ 120440 w 6396574"/>
              <a:gd name="connsiteY15" fmla="*/ 255343 h 4975113"/>
              <a:gd name="connsiteX16" fmla="*/ 82123 w 6396574"/>
              <a:gd name="connsiteY16" fmla="*/ 276665 h 4975113"/>
              <a:gd name="connsiteX17" fmla="*/ 79959 w 6396574"/>
              <a:gd name="connsiteY17" fmla="*/ 320545 h 4975113"/>
              <a:gd name="connsiteX18" fmla="*/ 1184372 w 6396574"/>
              <a:gd name="connsiteY18" fmla="*/ 2580050 h 4975113"/>
              <a:gd name="connsiteX19" fmla="*/ 79959 w 6396574"/>
              <a:gd name="connsiteY19" fmla="*/ 4839554 h 4975113"/>
              <a:gd name="connsiteX20" fmla="*/ 82123 w 6396574"/>
              <a:gd name="connsiteY20" fmla="*/ 4883435 h 4975113"/>
              <a:gd name="connsiteX21" fmla="*/ 120440 w 6396574"/>
              <a:gd name="connsiteY21" fmla="*/ 4904757 h 4975113"/>
              <a:gd name="connsiteX22" fmla="*/ 5178369 w 6396574"/>
              <a:gd name="connsiteY22" fmla="*/ 4904757 h 4975113"/>
              <a:gd name="connsiteX23" fmla="*/ 5219159 w 6396574"/>
              <a:gd name="connsiteY23" fmla="*/ 4879417 h 4975113"/>
              <a:gd name="connsiteX24" fmla="*/ 6333151 w 6396574"/>
              <a:gd name="connsiteY24" fmla="*/ 2600136 h 4975113"/>
              <a:gd name="connsiteX25" fmla="*/ 6333151 w 6396574"/>
              <a:gd name="connsiteY25" fmla="*/ 2559655 h 497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96574" h="4975113">
                <a:moveTo>
                  <a:pt x="6333151" y="2559655"/>
                </a:moveTo>
                <a:lnTo>
                  <a:pt x="5219159" y="280373"/>
                </a:lnTo>
                <a:cubicBezTo>
                  <a:pt x="5208342" y="257815"/>
                  <a:pt x="5181149" y="248545"/>
                  <a:pt x="5158592" y="259669"/>
                </a:cubicBezTo>
                <a:cubicBezTo>
                  <a:pt x="5136034" y="270794"/>
                  <a:pt x="5126764" y="297678"/>
                  <a:pt x="5137888" y="320236"/>
                </a:cubicBezTo>
                <a:lnTo>
                  <a:pt x="6242301" y="2579741"/>
                </a:lnTo>
                <a:lnTo>
                  <a:pt x="5150248" y="4813907"/>
                </a:lnTo>
                <a:lnTo>
                  <a:pt x="192748" y="4813907"/>
                </a:lnTo>
                <a:lnTo>
                  <a:pt x="1274913" y="2599827"/>
                </a:lnTo>
                <a:cubicBezTo>
                  <a:pt x="1281094" y="2587466"/>
                  <a:pt x="1281094" y="2572634"/>
                  <a:pt x="1274913" y="2560273"/>
                </a:cubicBezTo>
                <a:lnTo>
                  <a:pt x="192748" y="346193"/>
                </a:lnTo>
                <a:lnTo>
                  <a:pt x="4505956" y="346193"/>
                </a:lnTo>
                <a:lnTo>
                  <a:pt x="4505956" y="526348"/>
                </a:lnTo>
                <a:lnTo>
                  <a:pt x="4896549" y="300768"/>
                </a:lnTo>
                <a:lnTo>
                  <a:pt x="4505956" y="75188"/>
                </a:lnTo>
                <a:lnTo>
                  <a:pt x="4505956" y="255343"/>
                </a:lnTo>
                <a:lnTo>
                  <a:pt x="120440" y="255343"/>
                </a:lnTo>
                <a:cubicBezTo>
                  <a:pt x="104680" y="255343"/>
                  <a:pt x="90465" y="263377"/>
                  <a:pt x="82123" y="276665"/>
                </a:cubicBezTo>
                <a:cubicBezTo>
                  <a:pt x="73779" y="289952"/>
                  <a:pt x="72851" y="306330"/>
                  <a:pt x="79959" y="320545"/>
                </a:cubicBezTo>
                <a:lnTo>
                  <a:pt x="1184372" y="2580050"/>
                </a:lnTo>
                <a:lnTo>
                  <a:pt x="79959" y="4839554"/>
                </a:lnTo>
                <a:cubicBezTo>
                  <a:pt x="73160" y="4853460"/>
                  <a:pt x="74088" y="4870147"/>
                  <a:pt x="82123" y="4883435"/>
                </a:cubicBezTo>
                <a:cubicBezTo>
                  <a:pt x="90465" y="4896722"/>
                  <a:pt x="104989" y="4904757"/>
                  <a:pt x="120440" y="4904757"/>
                </a:cubicBezTo>
                <a:lnTo>
                  <a:pt x="5178369" y="4904757"/>
                </a:lnTo>
                <a:cubicBezTo>
                  <a:pt x="5195674" y="4904757"/>
                  <a:pt x="5211434" y="4894868"/>
                  <a:pt x="5219159" y="4879417"/>
                </a:cubicBezTo>
                <a:lnTo>
                  <a:pt x="6333151" y="2600136"/>
                </a:lnTo>
                <a:cubicBezTo>
                  <a:pt x="6339332" y="2586848"/>
                  <a:pt x="6339332" y="2572325"/>
                  <a:pt x="6333151" y="2559655"/>
                </a:cubicBezTo>
                <a:close/>
              </a:path>
            </a:pathLst>
          </a:custGeom>
          <a:solidFill>
            <a:srgbClr val="995DB3"/>
          </a:solidFill>
          <a:ln w="30901" cap="flat">
            <a:noFill/>
            <a:prstDash val="solid"/>
            <a:miter/>
          </a:ln>
        </p:spPr>
        <p:txBody>
          <a:bodyPr rtlCol="0" anchor="ctr"/>
          <a:lstStyle/>
          <a:p>
            <a:endParaRPr lang="en-US" sz="1100"/>
          </a:p>
        </p:txBody>
      </p:sp>
      <p:grpSp>
        <p:nvGrpSpPr>
          <p:cNvPr id="7" name="Group 6">
            <a:extLst>
              <a:ext uri="{FF2B5EF4-FFF2-40B4-BE49-F238E27FC236}">
                <a16:creationId xmlns:a16="http://schemas.microsoft.com/office/drawing/2014/main" id="{314D27A7-ACDD-364E-CFFF-743E1529E396}"/>
              </a:ext>
            </a:extLst>
          </p:cNvPr>
          <p:cNvGrpSpPr/>
          <p:nvPr/>
        </p:nvGrpSpPr>
        <p:grpSpPr>
          <a:xfrm>
            <a:off x="973261" y="2693500"/>
            <a:ext cx="419485" cy="581376"/>
            <a:chOff x="3511598" y="5724716"/>
            <a:chExt cx="834433" cy="1156462"/>
          </a:xfrm>
          <a:solidFill>
            <a:schemeClr val="bg1"/>
          </a:solidFill>
        </p:grpSpPr>
        <p:sp>
          <p:nvSpPr>
            <p:cNvPr id="35" name="Freeform: Shape 7">
              <a:extLst>
                <a:ext uri="{FF2B5EF4-FFF2-40B4-BE49-F238E27FC236}">
                  <a16:creationId xmlns:a16="http://schemas.microsoft.com/office/drawing/2014/main" id="{6B5CCDE2-8CB6-1A5A-80D1-88DCCE2DD812}"/>
                </a:ext>
              </a:extLst>
            </p:cNvPr>
            <p:cNvSpPr/>
            <p:nvPr/>
          </p:nvSpPr>
          <p:spPr>
            <a:xfrm>
              <a:off x="3866697" y="6378046"/>
              <a:ext cx="123619" cy="278144"/>
            </a:xfrm>
            <a:custGeom>
              <a:avLst/>
              <a:gdLst>
                <a:gd name="connsiteX0" fmla="*/ 74781 w 123605"/>
                <a:gd name="connsiteY0" fmla="*/ 255863 h 278111"/>
                <a:gd name="connsiteX1" fmla="*/ 126386 w 123605"/>
                <a:gd name="connsiteY1" fmla="*/ 122987 h 278111"/>
                <a:gd name="connsiteX2" fmla="*/ 118661 w 123605"/>
                <a:gd name="connsiteY2" fmla="*/ 23176 h 278111"/>
                <a:gd name="connsiteX3" fmla="*/ 74781 w 123605"/>
                <a:gd name="connsiteY3" fmla="*/ 23176 h 278111"/>
                <a:gd name="connsiteX4" fmla="*/ 30901 w 123605"/>
                <a:gd name="connsiteY4" fmla="*/ 23176 h 278111"/>
                <a:gd name="connsiteX5" fmla="*/ 23176 w 123605"/>
                <a:gd name="connsiteY5" fmla="*/ 122987 h 278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05" h="278111">
                  <a:moveTo>
                    <a:pt x="74781" y="255863"/>
                  </a:moveTo>
                  <a:lnTo>
                    <a:pt x="126386" y="122987"/>
                  </a:lnTo>
                  <a:lnTo>
                    <a:pt x="118661" y="23176"/>
                  </a:lnTo>
                  <a:lnTo>
                    <a:pt x="74781" y="23176"/>
                  </a:lnTo>
                  <a:lnTo>
                    <a:pt x="30901" y="23176"/>
                  </a:lnTo>
                  <a:lnTo>
                    <a:pt x="23176" y="122987"/>
                  </a:lnTo>
                  <a:close/>
                </a:path>
              </a:pathLst>
            </a:custGeom>
            <a:grpFill/>
            <a:ln w="9525" cap="flat">
              <a:noFill/>
              <a:prstDash val="solid"/>
              <a:miter/>
            </a:ln>
          </p:spPr>
          <p:txBody>
            <a:bodyPr rtlCol="0" anchor="ctr"/>
            <a:lstStyle/>
            <a:p>
              <a:endParaRPr lang="en-US" sz="1100"/>
            </a:p>
          </p:txBody>
        </p:sp>
        <p:sp>
          <p:nvSpPr>
            <p:cNvPr id="36" name="Freeform: Shape 8">
              <a:extLst>
                <a:ext uri="{FF2B5EF4-FFF2-40B4-BE49-F238E27FC236}">
                  <a16:creationId xmlns:a16="http://schemas.microsoft.com/office/drawing/2014/main" id="{6F98186A-F59A-C2EE-6A49-2C1C412FB521}"/>
                </a:ext>
              </a:extLst>
            </p:cNvPr>
            <p:cNvSpPr/>
            <p:nvPr/>
          </p:nvSpPr>
          <p:spPr>
            <a:xfrm>
              <a:off x="3667670" y="5724716"/>
              <a:ext cx="525384" cy="525384"/>
            </a:xfrm>
            <a:custGeom>
              <a:avLst/>
              <a:gdLst>
                <a:gd name="connsiteX0" fmla="*/ 99811 w 525322"/>
                <a:gd name="connsiteY0" fmla="*/ 362473 h 525322"/>
                <a:gd name="connsiteX1" fmla="*/ 273786 w 525322"/>
                <a:gd name="connsiteY1" fmla="*/ 528104 h 525322"/>
                <a:gd name="connsiteX2" fmla="*/ 447760 w 525322"/>
                <a:gd name="connsiteY2" fmla="*/ 362473 h 525322"/>
                <a:gd name="connsiteX3" fmla="*/ 524396 w 525322"/>
                <a:gd name="connsiteY3" fmla="*/ 273477 h 525322"/>
                <a:gd name="connsiteX4" fmla="*/ 461666 w 525322"/>
                <a:gd name="connsiteY4" fmla="*/ 215073 h 525322"/>
                <a:gd name="connsiteX5" fmla="*/ 273786 w 525322"/>
                <a:gd name="connsiteY5" fmla="*/ 23176 h 525322"/>
                <a:gd name="connsiteX6" fmla="*/ 85906 w 525322"/>
                <a:gd name="connsiteY6" fmla="*/ 215073 h 525322"/>
                <a:gd name="connsiteX7" fmla="*/ 23176 w 525322"/>
                <a:gd name="connsiteY7" fmla="*/ 273477 h 525322"/>
                <a:gd name="connsiteX8" fmla="*/ 99811 w 525322"/>
                <a:gd name="connsiteY8" fmla="*/ 362473 h 525322"/>
                <a:gd name="connsiteX9" fmla="*/ 199932 w 525322"/>
                <a:gd name="connsiteY9" fmla="*/ 133185 h 525322"/>
                <a:gd name="connsiteX10" fmla="*/ 405425 w 525322"/>
                <a:gd name="connsiteY10" fmla="*/ 218472 h 525322"/>
                <a:gd name="connsiteX11" fmla="*/ 199313 w 525322"/>
                <a:gd name="connsiteY11" fmla="*/ 171503 h 525322"/>
                <a:gd name="connsiteX12" fmla="*/ 108155 w 525322"/>
                <a:gd name="connsiteY12" fmla="*/ 216927 h 525322"/>
                <a:gd name="connsiteX13" fmla="*/ 199932 w 525322"/>
                <a:gd name="connsiteY13" fmla="*/ 133185 h 52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322" h="525322">
                  <a:moveTo>
                    <a:pt x="99811" y="362473"/>
                  </a:moveTo>
                  <a:cubicBezTo>
                    <a:pt x="140292" y="532121"/>
                    <a:pt x="273786" y="528104"/>
                    <a:pt x="273786" y="528104"/>
                  </a:cubicBezTo>
                  <a:cubicBezTo>
                    <a:pt x="273786" y="528104"/>
                    <a:pt x="407279" y="532121"/>
                    <a:pt x="447760" y="362473"/>
                  </a:cubicBezTo>
                  <a:cubicBezTo>
                    <a:pt x="447760" y="362473"/>
                    <a:pt x="524396" y="348567"/>
                    <a:pt x="524396" y="273477"/>
                  </a:cubicBezTo>
                  <a:cubicBezTo>
                    <a:pt x="524396" y="198387"/>
                    <a:pt x="461666" y="215073"/>
                    <a:pt x="461666" y="215073"/>
                  </a:cubicBezTo>
                  <a:cubicBezTo>
                    <a:pt x="461666" y="215073"/>
                    <a:pt x="475880" y="24412"/>
                    <a:pt x="273786" y="23176"/>
                  </a:cubicBezTo>
                  <a:cubicBezTo>
                    <a:pt x="71691" y="24721"/>
                    <a:pt x="85906" y="215073"/>
                    <a:pt x="85906" y="215073"/>
                  </a:cubicBezTo>
                  <a:cubicBezTo>
                    <a:pt x="85906" y="215073"/>
                    <a:pt x="23176" y="198387"/>
                    <a:pt x="23176" y="273477"/>
                  </a:cubicBezTo>
                  <a:cubicBezTo>
                    <a:pt x="23485" y="348567"/>
                    <a:pt x="99811" y="362473"/>
                    <a:pt x="99811" y="362473"/>
                  </a:cubicBezTo>
                  <a:close/>
                  <a:moveTo>
                    <a:pt x="199932" y="133185"/>
                  </a:moveTo>
                  <a:cubicBezTo>
                    <a:pt x="265133" y="243812"/>
                    <a:pt x="405425" y="218472"/>
                    <a:pt x="405425" y="218472"/>
                  </a:cubicBezTo>
                  <a:cubicBezTo>
                    <a:pt x="290163" y="275022"/>
                    <a:pt x="199313" y="171503"/>
                    <a:pt x="199313" y="171503"/>
                  </a:cubicBezTo>
                  <a:cubicBezTo>
                    <a:pt x="162850" y="230524"/>
                    <a:pt x="108155" y="216927"/>
                    <a:pt x="108155" y="216927"/>
                  </a:cubicBezTo>
                  <a:cubicBezTo>
                    <a:pt x="166867" y="222490"/>
                    <a:pt x="199932" y="133185"/>
                    <a:pt x="199932" y="133185"/>
                  </a:cubicBezTo>
                  <a:close/>
                </a:path>
              </a:pathLst>
            </a:custGeom>
            <a:grpFill/>
            <a:ln w="9525" cap="flat">
              <a:noFill/>
              <a:prstDash val="solid"/>
              <a:miter/>
            </a:ln>
          </p:spPr>
          <p:txBody>
            <a:bodyPr rtlCol="0" anchor="ctr"/>
            <a:lstStyle/>
            <a:p>
              <a:endParaRPr lang="en-US" sz="1100"/>
            </a:p>
          </p:txBody>
        </p:sp>
        <p:sp>
          <p:nvSpPr>
            <p:cNvPr id="37" name="Freeform: Shape 9">
              <a:extLst>
                <a:ext uri="{FF2B5EF4-FFF2-40B4-BE49-F238E27FC236}">
                  <a16:creationId xmlns:a16="http://schemas.microsoft.com/office/drawing/2014/main" id="{4ACE4E29-6224-1ADA-E89F-3F1C9F85DD69}"/>
                </a:ext>
              </a:extLst>
            </p:cNvPr>
            <p:cNvSpPr/>
            <p:nvPr/>
          </p:nvSpPr>
          <p:spPr>
            <a:xfrm>
              <a:off x="3511598" y="6263080"/>
              <a:ext cx="834433" cy="618098"/>
            </a:xfrm>
            <a:custGeom>
              <a:avLst/>
              <a:gdLst>
                <a:gd name="connsiteX0" fmla="*/ 821977 w 834335"/>
                <a:gd name="connsiteY0" fmla="*/ 193442 h 618026"/>
                <a:gd name="connsiteX1" fmla="*/ 734527 w 834335"/>
                <a:gd name="connsiteY1" fmla="*/ 77253 h 618026"/>
                <a:gd name="connsiteX2" fmla="*/ 580947 w 834335"/>
                <a:gd name="connsiteY2" fmla="*/ 23176 h 618026"/>
                <a:gd name="connsiteX3" fmla="*/ 429840 w 834335"/>
                <a:gd name="connsiteY3" fmla="*/ 469082 h 618026"/>
                <a:gd name="connsiteX4" fmla="*/ 278732 w 834335"/>
                <a:gd name="connsiteY4" fmla="*/ 23176 h 618026"/>
                <a:gd name="connsiteX5" fmla="*/ 125153 w 834335"/>
                <a:gd name="connsiteY5" fmla="*/ 77253 h 618026"/>
                <a:gd name="connsiteX6" fmla="*/ 37702 w 834335"/>
                <a:gd name="connsiteY6" fmla="*/ 193442 h 618026"/>
                <a:gd name="connsiteX7" fmla="*/ 23487 w 834335"/>
                <a:gd name="connsiteY7" fmla="*/ 430146 h 618026"/>
                <a:gd name="connsiteX8" fmla="*/ 55007 w 834335"/>
                <a:gd name="connsiteY8" fmla="*/ 527177 h 618026"/>
                <a:gd name="connsiteX9" fmla="*/ 429531 w 834335"/>
                <a:gd name="connsiteY9" fmla="*/ 624825 h 618026"/>
                <a:gd name="connsiteX10" fmla="*/ 804055 w 834335"/>
                <a:gd name="connsiteY10" fmla="*/ 527177 h 618026"/>
                <a:gd name="connsiteX11" fmla="*/ 835574 w 834335"/>
                <a:gd name="connsiteY11" fmla="*/ 430146 h 618026"/>
                <a:gd name="connsiteX12" fmla="*/ 821977 w 834335"/>
                <a:gd name="connsiteY12" fmla="*/ 193442 h 61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4335" h="618026">
                  <a:moveTo>
                    <a:pt x="821977" y="193442"/>
                  </a:moveTo>
                  <a:cubicBezTo>
                    <a:pt x="818887" y="140601"/>
                    <a:pt x="784278" y="94867"/>
                    <a:pt x="734527" y="77253"/>
                  </a:cubicBezTo>
                  <a:lnTo>
                    <a:pt x="580947" y="23176"/>
                  </a:lnTo>
                  <a:lnTo>
                    <a:pt x="429840" y="469082"/>
                  </a:lnTo>
                  <a:lnTo>
                    <a:pt x="278732" y="23176"/>
                  </a:lnTo>
                  <a:lnTo>
                    <a:pt x="125153" y="77253"/>
                  </a:lnTo>
                  <a:cubicBezTo>
                    <a:pt x="75402" y="94867"/>
                    <a:pt x="40792" y="140601"/>
                    <a:pt x="37702" y="193442"/>
                  </a:cubicBezTo>
                  <a:lnTo>
                    <a:pt x="23487" y="430146"/>
                  </a:lnTo>
                  <a:cubicBezTo>
                    <a:pt x="21324" y="465374"/>
                    <a:pt x="30286" y="502147"/>
                    <a:pt x="55007" y="527177"/>
                  </a:cubicBezTo>
                  <a:cubicBezTo>
                    <a:pt x="161925" y="633786"/>
                    <a:pt x="429531" y="624825"/>
                    <a:pt x="429531" y="624825"/>
                  </a:cubicBezTo>
                  <a:cubicBezTo>
                    <a:pt x="429531" y="624825"/>
                    <a:pt x="697136" y="633786"/>
                    <a:pt x="804055" y="527177"/>
                  </a:cubicBezTo>
                  <a:cubicBezTo>
                    <a:pt x="829085" y="502455"/>
                    <a:pt x="837737" y="465374"/>
                    <a:pt x="835574" y="430146"/>
                  </a:cubicBezTo>
                  <a:lnTo>
                    <a:pt x="821977" y="193442"/>
                  </a:lnTo>
                  <a:close/>
                </a:path>
              </a:pathLst>
            </a:custGeom>
            <a:grpFill/>
            <a:ln w="9525" cap="flat">
              <a:noFill/>
              <a:prstDash val="solid"/>
              <a:miter/>
            </a:ln>
          </p:spPr>
          <p:txBody>
            <a:bodyPr rtlCol="0" anchor="ctr"/>
            <a:lstStyle/>
            <a:p>
              <a:endParaRPr lang="en-US" sz="1100"/>
            </a:p>
          </p:txBody>
        </p:sp>
        <p:sp>
          <p:nvSpPr>
            <p:cNvPr id="38" name="Freeform: Shape 10">
              <a:extLst>
                <a:ext uri="{FF2B5EF4-FFF2-40B4-BE49-F238E27FC236}">
                  <a16:creationId xmlns:a16="http://schemas.microsoft.com/office/drawing/2014/main" id="{F13BA7ED-BD62-436C-B2C2-3BA11C24B9EE}"/>
                </a:ext>
              </a:extLst>
            </p:cNvPr>
            <p:cNvSpPr/>
            <p:nvPr/>
          </p:nvSpPr>
          <p:spPr>
            <a:xfrm>
              <a:off x="3868860" y="6289967"/>
              <a:ext cx="123619" cy="92715"/>
            </a:xfrm>
            <a:custGeom>
              <a:avLst/>
              <a:gdLst>
                <a:gd name="connsiteX0" fmla="*/ 108773 w 123605"/>
                <a:gd name="connsiteY0" fmla="*/ 93631 h 92703"/>
                <a:gd name="connsiteX1" fmla="*/ 122369 w 123605"/>
                <a:gd name="connsiteY1" fmla="*/ 80034 h 92703"/>
                <a:gd name="connsiteX2" fmla="*/ 122369 w 123605"/>
                <a:gd name="connsiteY2" fmla="*/ 36773 h 92703"/>
                <a:gd name="connsiteX3" fmla="*/ 108773 w 123605"/>
                <a:gd name="connsiteY3" fmla="*/ 23176 h 92703"/>
                <a:gd name="connsiteX4" fmla="*/ 36772 w 123605"/>
                <a:gd name="connsiteY4" fmla="*/ 23176 h 92703"/>
                <a:gd name="connsiteX5" fmla="*/ 23176 w 123605"/>
                <a:gd name="connsiteY5" fmla="*/ 36773 h 92703"/>
                <a:gd name="connsiteX6" fmla="*/ 23176 w 123605"/>
                <a:gd name="connsiteY6" fmla="*/ 80034 h 92703"/>
                <a:gd name="connsiteX7" fmla="*/ 36772 w 123605"/>
                <a:gd name="connsiteY7" fmla="*/ 93631 h 92703"/>
                <a:gd name="connsiteX8" fmla="*/ 108773 w 123605"/>
                <a:gd name="connsiteY8" fmla="*/ 93631 h 9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05" h="92703">
                  <a:moveTo>
                    <a:pt x="108773" y="93631"/>
                  </a:moveTo>
                  <a:cubicBezTo>
                    <a:pt x="116189" y="93631"/>
                    <a:pt x="122369" y="87451"/>
                    <a:pt x="122369" y="80034"/>
                  </a:cubicBezTo>
                  <a:lnTo>
                    <a:pt x="122369" y="36773"/>
                  </a:lnTo>
                  <a:cubicBezTo>
                    <a:pt x="122369" y="29356"/>
                    <a:pt x="116189" y="23176"/>
                    <a:pt x="108773" y="23176"/>
                  </a:cubicBezTo>
                  <a:lnTo>
                    <a:pt x="36772" y="23176"/>
                  </a:lnTo>
                  <a:cubicBezTo>
                    <a:pt x="29356" y="23176"/>
                    <a:pt x="23176" y="29356"/>
                    <a:pt x="23176" y="36773"/>
                  </a:cubicBezTo>
                  <a:lnTo>
                    <a:pt x="23176" y="80034"/>
                  </a:lnTo>
                  <a:cubicBezTo>
                    <a:pt x="23176" y="87451"/>
                    <a:pt x="29356" y="93631"/>
                    <a:pt x="36772" y="93631"/>
                  </a:cubicBezTo>
                  <a:lnTo>
                    <a:pt x="108773" y="93631"/>
                  </a:lnTo>
                  <a:close/>
                </a:path>
              </a:pathLst>
            </a:custGeom>
            <a:grpFill/>
            <a:ln w="9525" cap="flat">
              <a:noFill/>
              <a:prstDash val="solid"/>
              <a:miter/>
            </a:ln>
          </p:spPr>
          <p:txBody>
            <a:bodyPr rtlCol="0" anchor="ctr"/>
            <a:lstStyle/>
            <a:p>
              <a:endParaRPr lang="en-US" sz="1100"/>
            </a:p>
          </p:txBody>
        </p:sp>
      </p:grpSp>
      <p:grpSp>
        <p:nvGrpSpPr>
          <p:cNvPr id="8" name="Group 7">
            <a:extLst>
              <a:ext uri="{FF2B5EF4-FFF2-40B4-BE49-F238E27FC236}">
                <a16:creationId xmlns:a16="http://schemas.microsoft.com/office/drawing/2014/main" id="{02D919CA-F491-7DA9-041F-5E1D14248578}"/>
              </a:ext>
            </a:extLst>
          </p:cNvPr>
          <p:cNvGrpSpPr/>
          <p:nvPr/>
        </p:nvGrpSpPr>
        <p:grpSpPr>
          <a:xfrm>
            <a:off x="3727512" y="2721994"/>
            <a:ext cx="574850" cy="574850"/>
            <a:chOff x="8900487" y="5742023"/>
            <a:chExt cx="1143481" cy="1143481"/>
          </a:xfrm>
          <a:solidFill>
            <a:schemeClr val="bg1"/>
          </a:solidFill>
        </p:grpSpPr>
        <p:sp>
          <p:nvSpPr>
            <p:cNvPr id="21" name="Freeform: Shape 11">
              <a:extLst>
                <a:ext uri="{FF2B5EF4-FFF2-40B4-BE49-F238E27FC236}">
                  <a16:creationId xmlns:a16="http://schemas.microsoft.com/office/drawing/2014/main" id="{26E1D656-3EC0-AB49-DB05-B6D5B4713D27}"/>
                </a:ext>
              </a:extLst>
            </p:cNvPr>
            <p:cNvSpPr/>
            <p:nvPr/>
          </p:nvSpPr>
          <p:spPr>
            <a:xfrm>
              <a:off x="8900487" y="5742023"/>
              <a:ext cx="1143481" cy="1143481"/>
            </a:xfrm>
            <a:custGeom>
              <a:avLst/>
              <a:gdLst>
                <a:gd name="connsiteX0" fmla="*/ 575692 w 1143349"/>
                <a:gd name="connsiteY0" fmla="*/ 23176 h 1143349"/>
                <a:gd name="connsiteX1" fmla="*/ 23176 w 1143349"/>
                <a:gd name="connsiteY1" fmla="*/ 575692 h 1143349"/>
                <a:gd name="connsiteX2" fmla="*/ 575692 w 1143349"/>
                <a:gd name="connsiteY2" fmla="*/ 1128207 h 1143349"/>
                <a:gd name="connsiteX3" fmla="*/ 1128207 w 1143349"/>
                <a:gd name="connsiteY3" fmla="*/ 575692 h 1143349"/>
                <a:gd name="connsiteX4" fmla="*/ 575692 w 1143349"/>
                <a:gd name="connsiteY4" fmla="*/ 23176 h 1143349"/>
                <a:gd name="connsiteX5" fmla="*/ 575692 w 1143349"/>
                <a:gd name="connsiteY5" fmla="*/ 1057134 h 1143349"/>
                <a:gd name="connsiteX6" fmla="*/ 94249 w 1143349"/>
                <a:gd name="connsiteY6" fmla="*/ 575692 h 1143349"/>
                <a:gd name="connsiteX7" fmla="*/ 575692 w 1143349"/>
                <a:gd name="connsiteY7" fmla="*/ 94249 h 1143349"/>
                <a:gd name="connsiteX8" fmla="*/ 1057134 w 1143349"/>
                <a:gd name="connsiteY8" fmla="*/ 575692 h 1143349"/>
                <a:gd name="connsiteX9" fmla="*/ 575692 w 1143349"/>
                <a:gd name="connsiteY9" fmla="*/ 1057134 h 114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349" h="1143349">
                  <a:moveTo>
                    <a:pt x="575692" y="23176"/>
                  </a:moveTo>
                  <a:cubicBezTo>
                    <a:pt x="271004" y="23176"/>
                    <a:pt x="23176" y="271005"/>
                    <a:pt x="23176" y="575692"/>
                  </a:cubicBezTo>
                  <a:cubicBezTo>
                    <a:pt x="23176" y="880379"/>
                    <a:pt x="271004" y="1128207"/>
                    <a:pt x="575692" y="1128207"/>
                  </a:cubicBezTo>
                  <a:cubicBezTo>
                    <a:pt x="880378" y="1128207"/>
                    <a:pt x="1128207" y="880379"/>
                    <a:pt x="1128207" y="575692"/>
                  </a:cubicBezTo>
                  <a:cubicBezTo>
                    <a:pt x="1128207" y="271005"/>
                    <a:pt x="880378" y="23176"/>
                    <a:pt x="575692" y="23176"/>
                  </a:cubicBezTo>
                  <a:close/>
                  <a:moveTo>
                    <a:pt x="575692" y="1057134"/>
                  </a:moveTo>
                  <a:cubicBezTo>
                    <a:pt x="310249" y="1057134"/>
                    <a:pt x="94249" y="841134"/>
                    <a:pt x="94249" y="575692"/>
                  </a:cubicBezTo>
                  <a:cubicBezTo>
                    <a:pt x="94249" y="310249"/>
                    <a:pt x="310249" y="94249"/>
                    <a:pt x="575692" y="94249"/>
                  </a:cubicBezTo>
                  <a:cubicBezTo>
                    <a:pt x="841134" y="94249"/>
                    <a:pt x="1057134" y="310249"/>
                    <a:pt x="1057134" y="575692"/>
                  </a:cubicBezTo>
                  <a:cubicBezTo>
                    <a:pt x="1057134" y="841134"/>
                    <a:pt x="841134" y="1057134"/>
                    <a:pt x="575692" y="1057134"/>
                  </a:cubicBezTo>
                  <a:close/>
                </a:path>
              </a:pathLst>
            </a:custGeom>
            <a:grpFill/>
            <a:ln w="9525" cap="flat">
              <a:noFill/>
              <a:prstDash val="solid"/>
              <a:miter/>
            </a:ln>
          </p:spPr>
          <p:txBody>
            <a:bodyPr rtlCol="0" anchor="ctr"/>
            <a:lstStyle/>
            <a:p>
              <a:endParaRPr lang="en-US" sz="1100"/>
            </a:p>
          </p:txBody>
        </p:sp>
        <p:sp>
          <p:nvSpPr>
            <p:cNvPr id="22" name="Freeform: Shape 12">
              <a:extLst>
                <a:ext uri="{FF2B5EF4-FFF2-40B4-BE49-F238E27FC236}">
                  <a16:creationId xmlns:a16="http://schemas.microsoft.com/office/drawing/2014/main" id="{CF54FC5A-B914-D6FE-7A9E-530D1B7D038B}"/>
                </a:ext>
              </a:extLst>
            </p:cNvPr>
            <p:cNvSpPr/>
            <p:nvPr/>
          </p:nvSpPr>
          <p:spPr>
            <a:xfrm>
              <a:off x="9306245" y="6031602"/>
              <a:ext cx="247240" cy="525384"/>
            </a:xfrm>
            <a:custGeom>
              <a:avLst/>
              <a:gdLst>
                <a:gd name="connsiteX0" fmla="*/ 204591 w 247210"/>
                <a:gd name="connsiteY0" fmla="*/ 222181 h 525322"/>
                <a:gd name="connsiteX1" fmla="*/ 204899 w 247210"/>
                <a:gd name="connsiteY1" fmla="*/ 221872 h 525322"/>
                <a:gd name="connsiteX2" fmla="*/ 204899 w 247210"/>
                <a:gd name="connsiteY2" fmla="*/ 32138 h 525322"/>
                <a:gd name="connsiteX3" fmla="*/ 195939 w 247210"/>
                <a:gd name="connsiteY3" fmla="*/ 23176 h 525322"/>
                <a:gd name="connsiteX4" fmla="*/ 144642 w 247210"/>
                <a:gd name="connsiteY4" fmla="*/ 23176 h 525322"/>
                <a:gd name="connsiteX5" fmla="*/ 135681 w 247210"/>
                <a:gd name="connsiteY5" fmla="*/ 32138 h 525322"/>
                <a:gd name="connsiteX6" fmla="*/ 135681 w 247210"/>
                <a:gd name="connsiteY6" fmla="*/ 221872 h 525322"/>
                <a:gd name="connsiteX7" fmla="*/ 135990 w 247210"/>
                <a:gd name="connsiteY7" fmla="*/ 222181 h 525322"/>
                <a:gd name="connsiteX8" fmla="*/ 97672 w 247210"/>
                <a:gd name="connsiteY8" fmla="*/ 286147 h 525322"/>
                <a:gd name="connsiteX9" fmla="*/ 117758 w 247210"/>
                <a:gd name="connsiteY9" fmla="*/ 336207 h 525322"/>
                <a:gd name="connsiteX10" fmla="*/ 24436 w 247210"/>
                <a:gd name="connsiteY10" fmla="*/ 494731 h 525322"/>
                <a:gd name="connsiteX11" fmla="*/ 27526 w 247210"/>
                <a:gd name="connsiteY11" fmla="*/ 507091 h 525322"/>
                <a:gd name="connsiteX12" fmla="*/ 46685 w 247210"/>
                <a:gd name="connsiteY12" fmla="*/ 518215 h 525322"/>
                <a:gd name="connsiteX13" fmla="*/ 59045 w 247210"/>
                <a:gd name="connsiteY13" fmla="*/ 515125 h 525322"/>
                <a:gd name="connsiteX14" fmla="*/ 152368 w 247210"/>
                <a:gd name="connsiteY14" fmla="*/ 356292 h 525322"/>
                <a:gd name="connsiteX15" fmla="*/ 170290 w 247210"/>
                <a:gd name="connsiteY15" fmla="*/ 358764 h 525322"/>
                <a:gd name="connsiteX16" fmla="*/ 243218 w 247210"/>
                <a:gd name="connsiteY16" fmla="*/ 285837 h 525322"/>
                <a:gd name="connsiteX17" fmla="*/ 204591 w 247210"/>
                <a:gd name="connsiteY17" fmla="*/ 222181 h 52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210" h="525322">
                  <a:moveTo>
                    <a:pt x="204591" y="222181"/>
                  </a:moveTo>
                  <a:cubicBezTo>
                    <a:pt x="204591" y="221872"/>
                    <a:pt x="204899" y="221872"/>
                    <a:pt x="204899" y="221872"/>
                  </a:cubicBezTo>
                  <a:lnTo>
                    <a:pt x="204899" y="32138"/>
                  </a:lnTo>
                  <a:cubicBezTo>
                    <a:pt x="204899" y="27193"/>
                    <a:pt x="200883" y="23176"/>
                    <a:pt x="195939" y="23176"/>
                  </a:cubicBezTo>
                  <a:lnTo>
                    <a:pt x="144642" y="23176"/>
                  </a:lnTo>
                  <a:cubicBezTo>
                    <a:pt x="139698" y="23176"/>
                    <a:pt x="135681" y="27193"/>
                    <a:pt x="135681" y="32138"/>
                  </a:cubicBezTo>
                  <a:lnTo>
                    <a:pt x="135681" y="221872"/>
                  </a:lnTo>
                  <a:cubicBezTo>
                    <a:pt x="135681" y="222181"/>
                    <a:pt x="135990" y="222181"/>
                    <a:pt x="135990" y="222181"/>
                  </a:cubicBezTo>
                  <a:cubicBezTo>
                    <a:pt x="113122" y="234541"/>
                    <a:pt x="97672" y="258335"/>
                    <a:pt x="97672" y="286147"/>
                  </a:cubicBezTo>
                  <a:cubicBezTo>
                    <a:pt x="97672" y="305614"/>
                    <a:pt x="105397" y="323228"/>
                    <a:pt x="117758" y="336207"/>
                  </a:cubicBezTo>
                  <a:lnTo>
                    <a:pt x="24436" y="494731"/>
                  </a:lnTo>
                  <a:cubicBezTo>
                    <a:pt x="21964" y="499057"/>
                    <a:pt x="23200" y="504619"/>
                    <a:pt x="27526" y="507091"/>
                  </a:cubicBezTo>
                  <a:lnTo>
                    <a:pt x="46685" y="518215"/>
                  </a:lnTo>
                  <a:cubicBezTo>
                    <a:pt x="51011" y="520688"/>
                    <a:pt x="56573" y="519451"/>
                    <a:pt x="59045" y="515125"/>
                  </a:cubicBezTo>
                  <a:lnTo>
                    <a:pt x="152368" y="356292"/>
                  </a:lnTo>
                  <a:cubicBezTo>
                    <a:pt x="158239" y="357837"/>
                    <a:pt x="164110" y="358764"/>
                    <a:pt x="170290" y="358764"/>
                  </a:cubicBezTo>
                  <a:cubicBezTo>
                    <a:pt x="210462" y="358764"/>
                    <a:pt x="243218" y="326009"/>
                    <a:pt x="243218" y="285837"/>
                  </a:cubicBezTo>
                  <a:cubicBezTo>
                    <a:pt x="242908" y="258335"/>
                    <a:pt x="227458" y="234541"/>
                    <a:pt x="204591" y="222181"/>
                  </a:cubicBezTo>
                  <a:close/>
                </a:path>
              </a:pathLst>
            </a:custGeom>
            <a:grpFill/>
            <a:ln w="9525" cap="flat">
              <a:noFill/>
              <a:prstDash val="solid"/>
              <a:miter/>
            </a:ln>
          </p:spPr>
          <p:txBody>
            <a:bodyPr rtlCol="0" anchor="ctr"/>
            <a:lstStyle/>
            <a:p>
              <a:endParaRPr lang="en-US" sz="1100"/>
            </a:p>
          </p:txBody>
        </p:sp>
        <p:sp>
          <p:nvSpPr>
            <p:cNvPr id="23" name="Freeform: Shape 13">
              <a:extLst>
                <a:ext uri="{FF2B5EF4-FFF2-40B4-BE49-F238E27FC236}">
                  <a16:creationId xmlns:a16="http://schemas.microsoft.com/office/drawing/2014/main" id="{07C7840A-74AE-0334-FDD0-39228736376E}"/>
                </a:ext>
              </a:extLst>
            </p:cNvPr>
            <p:cNvSpPr/>
            <p:nvPr/>
          </p:nvSpPr>
          <p:spPr>
            <a:xfrm>
              <a:off x="9418453" y="5871823"/>
              <a:ext cx="92715" cy="154525"/>
            </a:xfrm>
            <a:custGeom>
              <a:avLst/>
              <a:gdLst>
                <a:gd name="connsiteX0" fmla="*/ 32138 w 92703"/>
                <a:gd name="connsiteY0" fmla="*/ 152034 h 154506"/>
                <a:gd name="connsiteX1" fmla="*/ 83434 w 92703"/>
                <a:gd name="connsiteY1" fmla="*/ 152034 h 154506"/>
                <a:gd name="connsiteX2" fmla="*/ 92396 w 92703"/>
                <a:gd name="connsiteY2" fmla="*/ 143073 h 154506"/>
                <a:gd name="connsiteX3" fmla="*/ 92396 w 92703"/>
                <a:gd name="connsiteY3" fmla="*/ 32138 h 154506"/>
                <a:gd name="connsiteX4" fmla="*/ 83434 w 92703"/>
                <a:gd name="connsiteY4" fmla="*/ 23176 h 154506"/>
                <a:gd name="connsiteX5" fmla="*/ 32138 w 92703"/>
                <a:gd name="connsiteY5" fmla="*/ 23176 h 154506"/>
                <a:gd name="connsiteX6" fmla="*/ 23176 w 92703"/>
                <a:gd name="connsiteY6" fmla="*/ 32138 h 154506"/>
                <a:gd name="connsiteX7" fmla="*/ 23176 w 92703"/>
                <a:gd name="connsiteY7" fmla="*/ 143073 h 154506"/>
                <a:gd name="connsiteX8" fmla="*/ 32138 w 92703"/>
                <a:gd name="connsiteY8" fmla="*/ 152034 h 15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03" h="154506">
                  <a:moveTo>
                    <a:pt x="32138" y="152034"/>
                  </a:moveTo>
                  <a:lnTo>
                    <a:pt x="83434" y="152034"/>
                  </a:lnTo>
                  <a:cubicBezTo>
                    <a:pt x="88378" y="152034"/>
                    <a:pt x="92396" y="148018"/>
                    <a:pt x="92396" y="143073"/>
                  </a:cubicBezTo>
                  <a:lnTo>
                    <a:pt x="92396" y="32138"/>
                  </a:lnTo>
                  <a:cubicBezTo>
                    <a:pt x="92396" y="27193"/>
                    <a:pt x="88378" y="23176"/>
                    <a:pt x="83434" y="23176"/>
                  </a:cubicBezTo>
                  <a:lnTo>
                    <a:pt x="32138" y="23176"/>
                  </a:lnTo>
                  <a:cubicBezTo>
                    <a:pt x="27193" y="23176"/>
                    <a:pt x="23176" y="27193"/>
                    <a:pt x="23176" y="32138"/>
                  </a:cubicBezTo>
                  <a:lnTo>
                    <a:pt x="23176" y="143073"/>
                  </a:lnTo>
                  <a:cubicBezTo>
                    <a:pt x="23176" y="148018"/>
                    <a:pt x="27193" y="152034"/>
                    <a:pt x="32138" y="152034"/>
                  </a:cubicBezTo>
                  <a:close/>
                </a:path>
              </a:pathLst>
            </a:custGeom>
            <a:grpFill/>
            <a:ln w="9525" cap="flat">
              <a:noFill/>
              <a:prstDash val="solid"/>
              <a:miter/>
            </a:ln>
          </p:spPr>
          <p:txBody>
            <a:bodyPr rtlCol="0" anchor="ctr"/>
            <a:lstStyle/>
            <a:p>
              <a:endParaRPr lang="en-US" sz="1100"/>
            </a:p>
          </p:txBody>
        </p:sp>
        <p:sp>
          <p:nvSpPr>
            <p:cNvPr id="24" name="Freeform: Shape 14">
              <a:extLst>
                <a:ext uri="{FF2B5EF4-FFF2-40B4-BE49-F238E27FC236}">
                  <a16:creationId xmlns:a16="http://schemas.microsoft.com/office/drawing/2014/main" id="{D396D240-1AE6-BDA9-AF8D-ABC19534121D}"/>
                </a:ext>
              </a:extLst>
            </p:cNvPr>
            <p:cNvSpPr/>
            <p:nvPr/>
          </p:nvSpPr>
          <p:spPr>
            <a:xfrm>
              <a:off x="9030287" y="6259989"/>
              <a:ext cx="154525" cy="92715"/>
            </a:xfrm>
            <a:custGeom>
              <a:avLst/>
              <a:gdLst>
                <a:gd name="connsiteX0" fmla="*/ 152035 w 154506"/>
                <a:gd name="connsiteY0" fmla="*/ 83433 h 92703"/>
                <a:gd name="connsiteX1" fmla="*/ 152035 w 154506"/>
                <a:gd name="connsiteY1" fmla="*/ 32138 h 92703"/>
                <a:gd name="connsiteX2" fmla="*/ 143073 w 154506"/>
                <a:gd name="connsiteY2" fmla="*/ 23176 h 92703"/>
                <a:gd name="connsiteX3" fmla="*/ 32138 w 154506"/>
                <a:gd name="connsiteY3" fmla="*/ 23176 h 92703"/>
                <a:gd name="connsiteX4" fmla="*/ 23176 w 154506"/>
                <a:gd name="connsiteY4" fmla="*/ 32138 h 92703"/>
                <a:gd name="connsiteX5" fmla="*/ 23176 w 154506"/>
                <a:gd name="connsiteY5" fmla="*/ 83433 h 92703"/>
                <a:gd name="connsiteX6" fmla="*/ 32138 w 154506"/>
                <a:gd name="connsiteY6" fmla="*/ 92395 h 92703"/>
                <a:gd name="connsiteX7" fmla="*/ 143073 w 154506"/>
                <a:gd name="connsiteY7" fmla="*/ 92395 h 92703"/>
                <a:gd name="connsiteX8" fmla="*/ 152035 w 154506"/>
                <a:gd name="connsiteY8" fmla="*/ 83433 h 9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06" h="92703">
                  <a:moveTo>
                    <a:pt x="152035" y="83433"/>
                  </a:moveTo>
                  <a:lnTo>
                    <a:pt x="152035" y="32138"/>
                  </a:lnTo>
                  <a:cubicBezTo>
                    <a:pt x="152035" y="27193"/>
                    <a:pt x="148018" y="23176"/>
                    <a:pt x="143073" y="23176"/>
                  </a:cubicBezTo>
                  <a:lnTo>
                    <a:pt x="32138" y="23176"/>
                  </a:lnTo>
                  <a:cubicBezTo>
                    <a:pt x="27193" y="23176"/>
                    <a:pt x="23176" y="27193"/>
                    <a:pt x="23176" y="32138"/>
                  </a:cubicBezTo>
                  <a:lnTo>
                    <a:pt x="23176" y="83433"/>
                  </a:lnTo>
                  <a:cubicBezTo>
                    <a:pt x="23176" y="88378"/>
                    <a:pt x="27193" y="92395"/>
                    <a:pt x="32138" y="92395"/>
                  </a:cubicBezTo>
                  <a:lnTo>
                    <a:pt x="143073" y="92395"/>
                  </a:lnTo>
                  <a:cubicBezTo>
                    <a:pt x="148018" y="92704"/>
                    <a:pt x="152035" y="88378"/>
                    <a:pt x="152035" y="83433"/>
                  </a:cubicBezTo>
                  <a:close/>
                </a:path>
              </a:pathLst>
            </a:custGeom>
            <a:grpFill/>
            <a:ln w="9525" cap="flat">
              <a:noFill/>
              <a:prstDash val="solid"/>
              <a:miter/>
            </a:ln>
          </p:spPr>
          <p:txBody>
            <a:bodyPr rtlCol="0" anchor="ctr"/>
            <a:lstStyle/>
            <a:p>
              <a:endParaRPr lang="en-US" sz="1100"/>
            </a:p>
          </p:txBody>
        </p:sp>
        <p:sp>
          <p:nvSpPr>
            <p:cNvPr id="25" name="Freeform: Shape 15">
              <a:extLst>
                <a:ext uri="{FF2B5EF4-FFF2-40B4-BE49-F238E27FC236}">
                  <a16:creationId xmlns:a16="http://schemas.microsoft.com/office/drawing/2014/main" id="{9DDC7E90-3268-8B0E-FF7D-57903042E366}"/>
                </a:ext>
              </a:extLst>
            </p:cNvPr>
            <p:cNvSpPr/>
            <p:nvPr/>
          </p:nvSpPr>
          <p:spPr>
            <a:xfrm>
              <a:off x="9418453" y="6588508"/>
              <a:ext cx="92715" cy="154525"/>
            </a:xfrm>
            <a:custGeom>
              <a:avLst/>
              <a:gdLst>
                <a:gd name="connsiteX0" fmla="*/ 83434 w 92703"/>
                <a:gd name="connsiteY0" fmla="*/ 23176 h 154506"/>
                <a:gd name="connsiteX1" fmla="*/ 32138 w 92703"/>
                <a:gd name="connsiteY1" fmla="*/ 23176 h 154506"/>
                <a:gd name="connsiteX2" fmla="*/ 23176 w 92703"/>
                <a:gd name="connsiteY2" fmla="*/ 32137 h 154506"/>
                <a:gd name="connsiteX3" fmla="*/ 23176 w 92703"/>
                <a:gd name="connsiteY3" fmla="*/ 143073 h 154506"/>
                <a:gd name="connsiteX4" fmla="*/ 32138 w 92703"/>
                <a:gd name="connsiteY4" fmla="*/ 152034 h 154506"/>
                <a:gd name="connsiteX5" fmla="*/ 83434 w 92703"/>
                <a:gd name="connsiteY5" fmla="*/ 152034 h 154506"/>
                <a:gd name="connsiteX6" fmla="*/ 92396 w 92703"/>
                <a:gd name="connsiteY6" fmla="*/ 143073 h 154506"/>
                <a:gd name="connsiteX7" fmla="*/ 92396 w 92703"/>
                <a:gd name="connsiteY7" fmla="*/ 32137 h 154506"/>
                <a:gd name="connsiteX8" fmla="*/ 83434 w 92703"/>
                <a:gd name="connsiteY8" fmla="*/ 23176 h 15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703" h="154506">
                  <a:moveTo>
                    <a:pt x="83434" y="23176"/>
                  </a:moveTo>
                  <a:lnTo>
                    <a:pt x="32138" y="23176"/>
                  </a:lnTo>
                  <a:cubicBezTo>
                    <a:pt x="27193" y="23176"/>
                    <a:pt x="23176" y="27193"/>
                    <a:pt x="23176" y="32137"/>
                  </a:cubicBezTo>
                  <a:lnTo>
                    <a:pt x="23176" y="143073"/>
                  </a:lnTo>
                  <a:cubicBezTo>
                    <a:pt x="23176" y="148017"/>
                    <a:pt x="27193" y="152034"/>
                    <a:pt x="32138" y="152034"/>
                  </a:cubicBezTo>
                  <a:lnTo>
                    <a:pt x="83434" y="152034"/>
                  </a:lnTo>
                  <a:cubicBezTo>
                    <a:pt x="88378" y="152034"/>
                    <a:pt x="92396" y="148017"/>
                    <a:pt x="92396" y="143073"/>
                  </a:cubicBezTo>
                  <a:lnTo>
                    <a:pt x="92396" y="32137"/>
                  </a:lnTo>
                  <a:cubicBezTo>
                    <a:pt x="92704" y="27502"/>
                    <a:pt x="88688" y="23176"/>
                    <a:pt x="83434" y="23176"/>
                  </a:cubicBezTo>
                  <a:close/>
                </a:path>
              </a:pathLst>
            </a:custGeom>
            <a:grpFill/>
            <a:ln w="9525" cap="flat">
              <a:noFill/>
              <a:prstDash val="solid"/>
              <a:miter/>
            </a:ln>
          </p:spPr>
          <p:txBody>
            <a:bodyPr rtlCol="0" anchor="ctr"/>
            <a:lstStyle/>
            <a:p>
              <a:endParaRPr lang="en-US" sz="1100"/>
            </a:p>
          </p:txBody>
        </p:sp>
        <p:sp>
          <p:nvSpPr>
            <p:cNvPr id="26" name="Freeform: Shape 16">
              <a:extLst>
                <a:ext uri="{FF2B5EF4-FFF2-40B4-BE49-F238E27FC236}">
                  <a16:creationId xmlns:a16="http://schemas.microsoft.com/office/drawing/2014/main" id="{1DEC2C2D-3557-2AAC-8B2E-A8F42C48725B}"/>
                </a:ext>
              </a:extLst>
            </p:cNvPr>
            <p:cNvSpPr/>
            <p:nvPr/>
          </p:nvSpPr>
          <p:spPr>
            <a:xfrm>
              <a:off x="9747281" y="6259989"/>
              <a:ext cx="154525" cy="92715"/>
            </a:xfrm>
            <a:custGeom>
              <a:avLst/>
              <a:gdLst>
                <a:gd name="connsiteX0" fmla="*/ 143073 w 154506"/>
                <a:gd name="connsiteY0" fmla="*/ 23176 h 92703"/>
                <a:gd name="connsiteX1" fmla="*/ 32138 w 154506"/>
                <a:gd name="connsiteY1" fmla="*/ 23176 h 92703"/>
                <a:gd name="connsiteX2" fmla="*/ 23176 w 154506"/>
                <a:gd name="connsiteY2" fmla="*/ 32138 h 92703"/>
                <a:gd name="connsiteX3" fmla="*/ 23176 w 154506"/>
                <a:gd name="connsiteY3" fmla="*/ 83433 h 92703"/>
                <a:gd name="connsiteX4" fmla="*/ 32138 w 154506"/>
                <a:gd name="connsiteY4" fmla="*/ 92395 h 92703"/>
                <a:gd name="connsiteX5" fmla="*/ 143073 w 154506"/>
                <a:gd name="connsiteY5" fmla="*/ 92395 h 92703"/>
                <a:gd name="connsiteX6" fmla="*/ 152034 w 154506"/>
                <a:gd name="connsiteY6" fmla="*/ 83433 h 92703"/>
                <a:gd name="connsiteX7" fmla="*/ 152034 w 154506"/>
                <a:gd name="connsiteY7" fmla="*/ 32138 h 92703"/>
                <a:gd name="connsiteX8" fmla="*/ 143073 w 154506"/>
                <a:gd name="connsiteY8" fmla="*/ 23176 h 9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06" h="92703">
                  <a:moveTo>
                    <a:pt x="143073" y="23176"/>
                  </a:moveTo>
                  <a:lnTo>
                    <a:pt x="32138" y="23176"/>
                  </a:lnTo>
                  <a:cubicBezTo>
                    <a:pt x="27193" y="23176"/>
                    <a:pt x="23176" y="27193"/>
                    <a:pt x="23176" y="32138"/>
                  </a:cubicBezTo>
                  <a:lnTo>
                    <a:pt x="23176" y="83433"/>
                  </a:lnTo>
                  <a:cubicBezTo>
                    <a:pt x="23176" y="88378"/>
                    <a:pt x="27193" y="92395"/>
                    <a:pt x="32138" y="92395"/>
                  </a:cubicBezTo>
                  <a:lnTo>
                    <a:pt x="143073" y="92395"/>
                  </a:lnTo>
                  <a:cubicBezTo>
                    <a:pt x="148018" y="92395"/>
                    <a:pt x="152034" y="88378"/>
                    <a:pt x="152034" y="83433"/>
                  </a:cubicBezTo>
                  <a:lnTo>
                    <a:pt x="152034" y="32138"/>
                  </a:lnTo>
                  <a:cubicBezTo>
                    <a:pt x="152034" y="27193"/>
                    <a:pt x="148018" y="23176"/>
                    <a:pt x="143073" y="23176"/>
                  </a:cubicBezTo>
                  <a:close/>
                </a:path>
              </a:pathLst>
            </a:custGeom>
            <a:grpFill/>
            <a:ln w="9525" cap="flat">
              <a:noFill/>
              <a:prstDash val="solid"/>
              <a:miter/>
            </a:ln>
          </p:spPr>
          <p:txBody>
            <a:bodyPr rtlCol="0" anchor="ctr"/>
            <a:lstStyle/>
            <a:p>
              <a:endParaRPr lang="en-US" sz="1100"/>
            </a:p>
          </p:txBody>
        </p:sp>
        <p:sp>
          <p:nvSpPr>
            <p:cNvPr id="27" name="Freeform: Shape 17">
              <a:extLst>
                <a:ext uri="{FF2B5EF4-FFF2-40B4-BE49-F238E27FC236}">
                  <a16:creationId xmlns:a16="http://schemas.microsoft.com/office/drawing/2014/main" id="{4113C9DD-F3F0-B53F-DADA-AF3C99371CE6}"/>
                </a:ext>
              </a:extLst>
            </p:cNvPr>
            <p:cNvSpPr/>
            <p:nvPr/>
          </p:nvSpPr>
          <p:spPr>
            <a:xfrm>
              <a:off x="9226271" y="5920699"/>
              <a:ext cx="123619" cy="154525"/>
            </a:xfrm>
            <a:custGeom>
              <a:avLst/>
              <a:gdLst>
                <a:gd name="connsiteX0" fmla="*/ 80298 w 123605"/>
                <a:gd name="connsiteY0" fmla="*/ 145500 h 154506"/>
                <a:gd name="connsiteX1" fmla="*/ 92040 w 123605"/>
                <a:gd name="connsiteY1" fmla="*/ 148590 h 154506"/>
                <a:gd name="connsiteX2" fmla="*/ 113672 w 123605"/>
                <a:gd name="connsiteY2" fmla="*/ 136229 h 154506"/>
                <a:gd name="connsiteX3" fmla="*/ 116761 w 123605"/>
                <a:gd name="connsiteY3" fmla="*/ 124487 h 154506"/>
                <a:gd name="connsiteX4" fmla="*/ 60830 w 123605"/>
                <a:gd name="connsiteY4" fmla="*/ 27457 h 154506"/>
                <a:gd name="connsiteX5" fmla="*/ 49088 w 123605"/>
                <a:gd name="connsiteY5" fmla="*/ 24366 h 154506"/>
                <a:gd name="connsiteX6" fmla="*/ 27457 w 123605"/>
                <a:gd name="connsiteY6" fmla="*/ 36727 h 154506"/>
                <a:gd name="connsiteX7" fmla="*/ 24366 w 123605"/>
                <a:gd name="connsiteY7" fmla="*/ 48469 h 154506"/>
                <a:gd name="connsiteX8" fmla="*/ 80298 w 123605"/>
                <a:gd name="connsiteY8" fmla="*/ 145500 h 15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05" h="154506">
                  <a:moveTo>
                    <a:pt x="80298" y="145500"/>
                  </a:moveTo>
                  <a:cubicBezTo>
                    <a:pt x="82770" y="149517"/>
                    <a:pt x="88023" y="151062"/>
                    <a:pt x="92040" y="148590"/>
                  </a:cubicBezTo>
                  <a:lnTo>
                    <a:pt x="113672" y="136229"/>
                  </a:lnTo>
                  <a:cubicBezTo>
                    <a:pt x="117689" y="133757"/>
                    <a:pt x="119234" y="128504"/>
                    <a:pt x="116761" y="124487"/>
                  </a:cubicBezTo>
                  <a:lnTo>
                    <a:pt x="60830" y="27457"/>
                  </a:lnTo>
                  <a:cubicBezTo>
                    <a:pt x="58358" y="23439"/>
                    <a:pt x="53104" y="21895"/>
                    <a:pt x="49088" y="24366"/>
                  </a:cubicBezTo>
                  <a:lnTo>
                    <a:pt x="27457" y="36727"/>
                  </a:lnTo>
                  <a:cubicBezTo>
                    <a:pt x="23439" y="39199"/>
                    <a:pt x="21895" y="44452"/>
                    <a:pt x="24366" y="48469"/>
                  </a:cubicBezTo>
                  <a:lnTo>
                    <a:pt x="80298" y="145500"/>
                  </a:lnTo>
                  <a:close/>
                </a:path>
              </a:pathLst>
            </a:custGeom>
            <a:grpFill/>
            <a:ln w="9525" cap="flat">
              <a:noFill/>
              <a:prstDash val="solid"/>
              <a:miter/>
            </a:ln>
          </p:spPr>
          <p:txBody>
            <a:bodyPr rtlCol="0" anchor="ctr"/>
            <a:lstStyle/>
            <a:p>
              <a:endParaRPr lang="en-US" sz="1100"/>
            </a:p>
          </p:txBody>
        </p:sp>
        <p:sp>
          <p:nvSpPr>
            <p:cNvPr id="28" name="Freeform: Shape 18">
              <a:extLst>
                <a:ext uri="{FF2B5EF4-FFF2-40B4-BE49-F238E27FC236}">
                  <a16:creationId xmlns:a16="http://schemas.microsoft.com/office/drawing/2014/main" id="{93DF6518-2536-9F1A-0F1C-778C86BFD57B}"/>
                </a:ext>
              </a:extLst>
            </p:cNvPr>
            <p:cNvSpPr/>
            <p:nvPr/>
          </p:nvSpPr>
          <p:spPr>
            <a:xfrm>
              <a:off x="9079163" y="6068115"/>
              <a:ext cx="154525" cy="123619"/>
            </a:xfrm>
            <a:custGeom>
              <a:avLst/>
              <a:gdLst>
                <a:gd name="connsiteX0" fmla="*/ 124487 w 154506"/>
                <a:gd name="connsiteY0" fmla="*/ 116762 h 123605"/>
                <a:gd name="connsiteX1" fmla="*/ 136230 w 154506"/>
                <a:gd name="connsiteY1" fmla="*/ 113671 h 123605"/>
                <a:gd name="connsiteX2" fmla="*/ 148590 w 154506"/>
                <a:gd name="connsiteY2" fmla="*/ 92041 h 123605"/>
                <a:gd name="connsiteX3" fmla="*/ 145500 w 154506"/>
                <a:gd name="connsiteY3" fmla="*/ 80298 h 123605"/>
                <a:gd name="connsiteX4" fmla="*/ 48470 w 154506"/>
                <a:gd name="connsiteY4" fmla="*/ 24367 h 123605"/>
                <a:gd name="connsiteX5" fmla="*/ 36728 w 154506"/>
                <a:gd name="connsiteY5" fmla="*/ 27457 h 123605"/>
                <a:gd name="connsiteX6" fmla="*/ 24366 w 154506"/>
                <a:gd name="connsiteY6" fmla="*/ 49088 h 123605"/>
                <a:gd name="connsiteX7" fmla="*/ 27457 w 154506"/>
                <a:gd name="connsiteY7" fmla="*/ 60830 h 123605"/>
                <a:gd name="connsiteX8" fmla="*/ 124487 w 154506"/>
                <a:gd name="connsiteY8" fmla="*/ 116762 h 1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06" h="123605">
                  <a:moveTo>
                    <a:pt x="124487" y="116762"/>
                  </a:moveTo>
                  <a:cubicBezTo>
                    <a:pt x="128505" y="119234"/>
                    <a:pt x="133757" y="117689"/>
                    <a:pt x="136230" y="113671"/>
                  </a:cubicBezTo>
                  <a:lnTo>
                    <a:pt x="148590" y="92041"/>
                  </a:lnTo>
                  <a:cubicBezTo>
                    <a:pt x="151062" y="88023"/>
                    <a:pt x="149517" y="82770"/>
                    <a:pt x="145500" y="80298"/>
                  </a:cubicBezTo>
                  <a:lnTo>
                    <a:pt x="48470" y="24367"/>
                  </a:lnTo>
                  <a:cubicBezTo>
                    <a:pt x="44453" y="21894"/>
                    <a:pt x="39199" y="23440"/>
                    <a:pt x="36728" y="27457"/>
                  </a:cubicBezTo>
                  <a:lnTo>
                    <a:pt x="24366" y="49088"/>
                  </a:lnTo>
                  <a:cubicBezTo>
                    <a:pt x="21895" y="53105"/>
                    <a:pt x="23439" y="58358"/>
                    <a:pt x="27457" y="60830"/>
                  </a:cubicBezTo>
                  <a:lnTo>
                    <a:pt x="124487" y="116762"/>
                  </a:lnTo>
                  <a:close/>
                </a:path>
              </a:pathLst>
            </a:custGeom>
            <a:grpFill/>
            <a:ln w="9525" cap="flat">
              <a:noFill/>
              <a:prstDash val="solid"/>
              <a:miter/>
            </a:ln>
          </p:spPr>
          <p:txBody>
            <a:bodyPr rtlCol="0" anchor="ctr"/>
            <a:lstStyle/>
            <a:p>
              <a:endParaRPr lang="en-US" sz="1100"/>
            </a:p>
          </p:txBody>
        </p:sp>
        <p:sp>
          <p:nvSpPr>
            <p:cNvPr id="29" name="Freeform: Shape 19">
              <a:extLst>
                <a:ext uri="{FF2B5EF4-FFF2-40B4-BE49-F238E27FC236}">
                  <a16:creationId xmlns:a16="http://schemas.microsoft.com/office/drawing/2014/main" id="{50B16A24-E782-78A2-7874-4EEB5E4E1D42}"/>
                </a:ext>
              </a:extLst>
            </p:cNvPr>
            <p:cNvSpPr/>
            <p:nvPr/>
          </p:nvSpPr>
          <p:spPr>
            <a:xfrm>
              <a:off x="9079163" y="6426613"/>
              <a:ext cx="154525" cy="123619"/>
            </a:xfrm>
            <a:custGeom>
              <a:avLst/>
              <a:gdLst>
                <a:gd name="connsiteX0" fmla="*/ 136230 w 154506"/>
                <a:gd name="connsiteY0" fmla="*/ 27456 h 123605"/>
                <a:gd name="connsiteX1" fmla="*/ 124487 w 154506"/>
                <a:gd name="connsiteY1" fmla="*/ 24367 h 123605"/>
                <a:gd name="connsiteX2" fmla="*/ 27457 w 154506"/>
                <a:gd name="connsiteY2" fmla="*/ 80298 h 123605"/>
                <a:gd name="connsiteX3" fmla="*/ 24366 w 154506"/>
                <a:gd name="connsiteY3" fmla="*/ 92041 h 123605"/>
                <a:gd name="connsiteX4" fmla="*/ 36728 w 154506"/>
                <a:gd name="connsiteY4" fmla="*/ 113671 h 123605"/>
                <a:gd name="connsiteX5" fmla="*/ 48470 w 154506"/>
                <a:gd name="connsiteY5" fmla="*/ 116761 h 123605"/>
                <a:gd name="connsiteX6" fmla="*/ 145500 w 154506"/>
                <a:gd name="connsiteY6" fmla="*/ 60830 h 123605"/>
                <a:gd name="connsiteX7" fmla="*/ 148590 w 154506"/>
                <a:gd name="connsiteY7" fmla="*/ 49088 h 123605"/>
                <a:gd name="connsiteX8" fmla="*/ 136230 w 154506"/>
                <a:gd name="connsiteY8" fmla="*/ 27456 h 1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06" h="123605">
                  <a:moveTo>
                    <a:pt x="136230" y="27456"/>
                  </a:moveTo>
                  <a:cubicBezTo>
                    <a:pt x="133757" y="23440"/>
                    <a:pt x="128505" y="21894"/>
                    <a:pt x="124487" y="24367"/>
                  </a:cubicBezTo>
                  <a:lnTo>
                    <a:pt x="27457" y="80298"/>
                  </a:lnTo>
                  <a:cubicBezTo>
                    <a:pt x="23439" y="82770"/>
                    <a:pt x="21895" y="88023"/>
                    <a:pt x="24366" y="92041"/>
                  </a:cubicBezTo>
                  <a:lnTo>
                    <a:pt x="36728" y="113671"/>
                  </a:lnTo>
                  <a:cubicBezTo>
                    <a:pt x="39199" y="117688"/>
                    <a:pt x="44453" y="119233"/>
                    <a:pt x="48470" y="116761"/>
                  </a:cubicBezTo>
                  <a:lnTo>
                    <a:pt x="145500" y="60830"/>
                  </a:lnTo>
                  <a:cubicBezTo>
                    <a:pt x="149517" y="58358"/>
                    <a:pt x="151062" y="53105"/>
                    <a:pt x="148590" y="49088"/>
                  </a:cubicBezTo>
                  <a:lnTo>
                    <a:pt x="136230" y="27456"/>
                  </a:lnTo>
                  <a:close/>
                </a:path>
              </a:pathLst>
            </a:custGeom>
            <a:grpFill/>
            <a:ln w="9525" cap="flat">
              <a:noFill/>
              <a:prstDash val="solid"/>
              <a:miter/>
            </a:ln>
          </p:spPr>
          <p:txBody>
            <a:bodyPr rtlCol="0" anchor="ctr"/>
            <a:lstStyle/>
            <a:p>
              <a:endParaRPr lang="en-US" sz="1100"/>
            </a:p>
          </p:txBody>
        </p:sp>
        <p:sp>
          <p:nvSpPr>
            <p:cNvPr id="30" name="Freeform: Shape 20">
              <a:extLst>
                <a:ext uri="{FF2B5EF4-FFF2-40B4-BE49-F238E27FC236}">
                  <a16:creationId xmlns:a16="http://schemas.microsoft.com/office/drawing/2014/main" id="{C2FD5AD4-1435-4D2E-D998-C51E21B01AA6}"/>
                </a:ext>
              </a:extLst>
            </p:cNvPr>
            <p:cNvSpPr/>
            <p:nvPr/>
          </p:nvSpPr>
          <p:spPr>
            <a:xfrm>
              <a:off x="9226271" y="6541887"/>
              <a:ext cx="123619" cy="154525"/>
            </a:xfrm>
            <a:custGeom>
              <a:avLst/>
              <a:gdLst>
                <a:gd name="connsiteX0" fmla="*/ 92040 w 123605"/>
                <a:gd name="connsiteY0" fmla="*/ 24367 h 154506"/>
                <a:gd name="connsiteX1" fmla="*/ 80298 w 123605"/>
                <a:gd name="connsiteY1" fmla="*/ 27457 h 154506"/>
                <a:gd name="connsiteX2" fmla="*/ 24366 w 123605"/>
                <a:gd name="connsiteY2" fmla="*/ 124487 h 154506"/>
                <a:gd name="connsiteX3" fmla="*/ 27457 w 123605"/>
                <a:gd name="connsiteY3" fmla="*/ 136229 h 154506"/>
                <a:gd name="connsiteX4" fmla="*/ 49088 w 123605"/>
                <a:gd name="connsiteY4" fmla="*/ 148590 h 154506"/>
                <a:gd name="connsiteX5" fmla="*/ 60830 w 123605"/>
                <a:gd name="connsiteY5" fmla="*/ 145500 h 154506"/>
                <a:gd name="connsiteX6" fmla="*/ 116761 w 123605"/>
                <a:gd name="connsiteY6" fmla="*/ 48470 h 154506"/>
                <a:gd name="connsiteX7" fmla="*/ 113672 w 123605"/>
                <a:gd name="connsiteY7" fmla="*/ 36727 h 154506"/>
                <a:gd name="connsiteX8" fmla="*/ 92040 w 123605"/>
                <a:gd name="connsiteY8" fmla="*/ 24367 h 15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05" h="154506">
                  <a:moveTo>
                    <a:pt x="92040" y="24367"/>
                  </a:moveTo>
                  <a:cubicBezTo>
                    <a:pt x="88023" y="21894"/>
                    <a:pt x="82770" y="23440"/>
                    <a:pt x="80298" y="27457"/>
                  </a:cubicBezTo>
                  <a:lnTo>
                    <a:pt x="24366" y="124487"/>
                  </a:lnTo>
                  <a:cubicBezTo>
                    <a:pt x="21895" y="128504"/>
                    <a:pt x="23439" y="133757"/>
                    <a:pt x="27457" y="136229"/>
                  </a:cubicBezTo>
                  <a:lnTo>
                    <a:pt x="49088" y="148590"/>
                  </a:lnTo>
                  <a:cubicBezTo>
                    <a:pt x="53104" y="151062"/>
                    <a:pt x="58358" y="149517"/>
                    <a:pt x="60830" y="145500"/>
                  </a:cubicBezTo>
                  <a:lnTo>
                    <a:pt x="116761" y="48470"/>
                  </a:lnTo>
                  <a:cubicBezTo>
                    <a:pt x="119234" y="44452"/>
                    <a:pt x="117689" y="39199"/>
                    <a:pt x="113672" y="36727"/>
                  </a:cubicBezTo>
                  <a:lnTo>
                    <a:pt x="92040" y="24367"/>
                  </a:lnTo>
                  <a:close/>
                </a:path>
              </a:pathLst>
            </a:custGeom>
            <a:grpFill/>
            <a:ln w="9525" cap="flat">
              <a:noFill/>
              <a:prstDash val="solid"/>
              <a:miter/>
            </a:ln>
          </p:spPr>
          <p:txBody>
            <a:bodyPr rtlCol="0" anchor="ctr"/>
            <a:lstStyle/>
            <a:p>
              <a:endParaRPr lang="en-US" sz="1100"/>
            </a:p>
          </p:txBody>
        </p:sp>
        <p:sp>
          <p:nvSpPr>
            <p:cNvPr id="31" name="Freeform: Shape 21">
              <a:extLst>
                <a:ext uri="{FF2B5EF4-FFF2-40B4-BE49-F238E27FC236}">
                  <a16:creationId xmlns:a16="http://schemas.microsoft.com/office/drawing/2014/main" id="{AFE8C518-F321-16EB-A9CB-26443CAE8C01}"/>
                </a:ext>
              </a:extLst>
            </p:cNvPr>
            <p:cNvSpPr/>
            <p:nvPr/>
          </p:nvSpPr>
          <p:spPr>
            <a:xfrm>
              <a:off x="9585077" y="6541887"/>
              <a:ext cx="123619" cy="154525"/>
            </a:xfrm>
            <a:custGeom>
              <a:avLst/>
              <a:gdLst>
                <a:gd name="connsiteX0" fmla="*/ 60830 w 123605"/>
                <a:gd name="connsiteY0" fmla="*/ 27457 h 154506"/>
                <a:gd name="connsiteX1" fmla="*/ 49087 w 123605"/>
                <a:gd name="connsiteY1" fmla="*/ 24367 h 154506"/>
                <a:gd name="connsiteX2" fmla="*/ 27456 w 123605"/>
                <a:gd name="connsiteY2" fmla="*/ 36727 h 154506"/>
                <a:gd name="connsiteX3" fmla="*/ 24367 w 123605"/>
                <a:gd name="connsiteY3" fmla="*/ 48470 h 154506"/>
                <a:gd name="connsiteX4" fmla="*/ 80298 w 123605"/>
                <a:gd name="connsiteY4" fmla="*/ 145500 h 154506"/>
                <a:gd name="connsiteX5" fmla="*/ 92041 w 123605"/>
                <a:gd name="connsiteY5" fmla="*/ 148590 h 154506"/>
                <a:gd name="connsiteX6" fmla="*/ 113671 w 123605"/>
                <a:gd name="connsiteY6" fmla="*/ 136229 h 154506"/>
                <a:gd name="connsiteX7" fmla="*/ 116761 w 123605"/>
                <a:gd name="connsiteY7" fmla="*/ 124487 h 154506"/>
                <a:gd name="connsiteX8" fmla="*/ 60830 w 123605"/>
                <a:gd name="connsiteY8" fmla="*/ 27457 h 15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05" h="154506">
                  <a:moveTo>
                    <a:pt x="60830" y="27457"/>
                  </a:moveTo>
                  <a:cubicBezTo>
                    <a:pt x="58357" y="23440"/>
                    <a:pt x="53105" y="21894"/>
                    <a:pt x="49087" y="24367"/>
                  </a:cubicBezTo>
                  <a:lnTo>
                    <a:pt x="27456" y="36727"/>
                  </a:lnTo>
                  <a:cubicBezTo>
                    <a:pt x="23440" y="39199"/>
                    <a:pt x="21894" y="44452"/>
                    <a:pt x="24367" y="48470"/>
                  </a:cubicBezTo>
                  <a:lnTo>
                    <a:pt x="80298" y="145500"/>
                  </a:lnTo>
                  <a:cubicBezTo>
                    <a:pt x="82770" y="149517"/>
                    <a:pt x="88023" y="151062"/>
                    <a:pt x="92041" y="148590"/>
                  </a:cubicBezTo>
                  <a:lnTo>
                    <a:pt x="113671" y="136229"/>
                  </a:lnTo>
                  <a:cubicBezTo>
                    <a:pt x="117688" y="133757"/>
                    <a:pt x="119233" y="128504"/>
                    <a:pt x="116761" y="124487"/>
                  </a:cubicBezTo>
                  <a:lnTo>
                    <a:pt x="60830" y="27457"/>
                  </a:lnTo>
                  <a:close/>
                </a:path>
              </a:pathLst>
            </a:custGeom>
            <a:grpFill/>
            <a:ln w="9525" cap="flat">
              <a:noFill/>
              <a:prstDash val="solid"/>
              <a:miter/>
            </a:ln>
          </p:spPr>
          <p:txBody>
            <a:bodyPr rtlCol="0" anchor="ctr"/>
            <a:lstStyle/>
            <a:p>
              <a:endParaRPr lang="en-US" sz="1100"/>
            </a:p>
          </p:txBody>
        </p:sp>
        <p:sp>
          <p:nvSpPr>
            <p:cNvPr id="32" name="Freeform: Shape 22">
              <a:extLst>
                <a:ext uri="{FF2B5EF4-FFF2-40B4-BE49-F238E27FC236}">
                  <a16:creationId xmlns:a16="http://schemas.microsoft.com/office/drawing/2014/main" id="{7F90B21C-FCEB-9FC2-6C88-AFA4EEB72915}"/>
                </a:ext>
              </a:extLst>
            </p:cNvPr>
            <p:cNvSpPr/>
            <p:nvPr/>
          </p:nvSpPr>
          <p:spPr>
            <a:xfrm>
              <a:off x="9700043" y="6426613"/>
              <a:ext cx="154525" cy="123619"/>
            </a:xfrm>
            <a:custGeom>
              <a:avLst/>
              <a:gdLst>
                <a:gd name="connsiteX0" fmla="*/ 48778 w 154506"/>
                <a:gd name="connsiteY0" fmla="*/ 24367 h 123605"/>
                <a:gd name="connsiteX1" fmla="*/ 37035 w 154506"/>
                <a:gd name="connsiteY1" fmla="*/ 27456 h 123605"/>
                <a:gd name="connsiteX2" fmla="*/ 24367 w 154506"/>
                <a:gd name="connsiteY2" fmla="*/ 49088 h 123605"/>
                <a:gd name="connsiteX3" fmla="*/ 27456 w 154506"/>
                <a:gd name="connsiteY3" fmla="*/ 60830 h 123605"/>
                <a:gd name="connsiteX4" fmla="*/ 124487 w 154506"/>
                <a:gd name="connsiteY4" fmla="*/ 116761 h 123605"/>
                <a:gd name="connsiteX5" fmla="*/ 136229 w 154506"/>
                <a:gd name="connsiteY5" fmla="*/ 113671 h 123605"/>
                <a:gd name="connsiteX6" fmla="*/ 148590 w 154506"/>
                <a:gd name="connsiteY6" fmla="*/ 92041 h 123605"/>
                <a:gd name="connsiteX7" fmla="*/ 145499 w 154506"/>
                <a:gd name="connsiteY7" fmla="*/ 80298 h 123605"/>
                <a:gd name="connsiteX8" fmla="*/ 48778 w 154506"/>
                <a:gd name="connsiteY8" fmla="*/ 24367 h 1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06" h="123605">
                  <a:moveTo>
                    <a:pt x="48778" y="24367"/>
                  </a:moveTo>
                  <a:cubicBezTo>
                    <a:pt x="44761" y="21894"/>
                    <a:pt x="39508" y="23440"/>
                    <a:pt x="37035" y="27456"/>
                  </a:cubicBezTo>
                  <a:lnTo>
                    <a:pt x="24367" y="49088"/>
                  </a:lnTo>
                  <a:cubicBezTo>
                    <a:pt x="21894" y="53105"/>
                    <a:pt x="23440" y="58358"/>
                    <a:pt x="27456" y="60830"/>
                  </a:cubicBezTo>
                  <a:lnTo>
                    <a:pt x="124487" y="116761"/>
                  </a:lnTo>
                  <a:cubicBezTo>
                    <a:pt x="128504" y="119233"/>
                    <a:pt x="133757" y="117688"/>
                    <a:pt x="136229" y="113671"/>
                  </a:cubicBezTo>
                  <a:lnTo>
                    <a:pt x="148590" y="92041"/>
                  </a:lnTo>
                  <a:cubicBezTo>
                    <a:pt x="151061" y="88023"/>
                    <a:pt x="149517" y="82770"/>
                    <a:pt x="145499" y="80298"/>
                  </a:cubicBezTo>
                  <a:lnTo>
                    <a:pt x="48778" y="24367"/>
                  </a:lnTo>
                  <a:close/>
                </a:path>
              </a:pathLst>
            </a:custGeom>
            <a:grpFill/>
            <a:ln w="9525" cap="flat">
              <a:noFill/>
              <a:prstDash val="solid"/>
              <a:miter/>
            </a:ln>
          </p:spPr>
          <p:txBody>
            <a:bodyPr rtlCol="0" anchor="ctr"/>
            <a:lstStyle/>
            <a:p>
              <a:endParaRPr lang="en-US" sz="1100"/>
            </a:p>
          </p:txBody>
        </p:sp>
        <p:sp>
          <p:nvSpPr>
            <p:cNvPr id="33" name="Freeform: Shape 23">
              <a:extLst>
                <a:ext uri="{FF2B5EF4-FFF2-40B4-BE49-F238E27FC236}">
                  <a16:creationId xmlns:a16="http://schemas.microsoft.com/office/drawing/2014/main" id="{D39D3E83-BE3B-2F68-A241-0F8D52A08A09}"/>
                </a:ext>
              </a:extLst>
            </p:cNvPr>
            <p:cNvSpPr/>
            <p:nvPr/>
          </p:nvSpPr>
          <p:spPr>
            <a:xfrm>
              <a:off x="9700352" y="6067806"/>
              <a:ext cx="154525" cy="123619"/>
            </a:xfrm>
            <a:custGeom>
              <a:avLst/>
              <a:gdLst>
                <a:gd name="connsiteX0" fmla="*/ 36727 w 154506"/>
                <a:gd name="connsiteY0" fmla="*/ 113671 h 123605"/>
                <a:gd name="connsiteX1" fmla="*/ 48469 w 154506"/>
                <a:gd name="connsiteY1" fmla="*/ 116761 h 123605"/>
                <a:gd name="connsiteX2" fmla="*/ 145500 w 154506"/>
                <a:gd name="connsiteY2" fmla="*/ 60830 h 123605"/>
                <a:gd name="connsiteX3" fmla="*/ 148590 w 154506"/>
                <a:gd name="connsiteY3" fmla="*/ 49088 h 123605"/>
                <a:gd name="connsiteX4" fmla="*/ 136229 w 154506"/>
                <a:gd name="connsiteY4" fmla="*/ 27456 h 123605"/>
                <a:gd name="connsiteX5" fmla="*/ 124487 w 154506"/>
                <a:gd name="connsiteY5" fmla="*/ 24367 h 123605"/>
                <a:gd name="connsiteX6" fmla="*/ 27457 w 154506"/>
                <a:gd name="connsiteY6" fmla="*/ 80298 h 123605"/>
                <a:gd name="connsiteX7" fmla="*/ 24366 w 154506"/>
                <a:gd name="connsiteY7" fmla="*/ 92041 h 123605"/>
                <a:gd name="connsiteX8" fmla="*/ 36727 w 154506"/>
                <a:gd name="connsiteY8" fmla="*/ 113671 h 12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06" h="123605">
                  <a:moveTo>
                    <a:pt x="36727" y="113671"/>
                  </a:moveTo>
                  <a:cubicBezTo>
                    <a:pt x="39199" y="117688"/>
                    <a:pt x="44452" y="119233"/>
                    <a:pt x="48469" y="116761"/>
                  </a:cubicBezTo>
                  <a:lnTo>
                    <a:pt x="145500" y="60830"/>
                  </a:lnTo>
                  <a:cubicBezTo>
                    <a:pt x="149517" y="58358"/>
                    <a:pt x="151062" y="53105"/>
                    <a:pt x="148590" y="49088"/>
                  </a:cubicBezTo>
                  <a:lnTo>
                    <a:pt x="136229" y="27456"/>
                  </a:lnTo>
                  <a:cubicBezTo>
                    <a:pt x="133757" y="23440"/>
                    <a:pt x="128504" y="21894"/>
                    <a:pt x="124487" y="24367"/>
                  </a:cubicBezTo>
                  <a:lnTo>
                    <a:pt x="27457" y="80298"/>
                  </a:lnTo>
                  <a:cubicBezTo>
                    <a:pt x="23439" y="82770"/>
                    <a:pt x="21895" y="88023"/>
                    <a:pt x="24366" y="92041"/>
                  </a:cubicBezTo>
                  <a:lnTo>
                    <a:pt x="36727" y="113671"/>
                  </a:lnTo>
                  <a:close/>
                </a:path>
              </a:pathLst>
            </a:custGeom>
            <a:grpFill/>
            <a:ln w="9525" cap="flat">
              <a:noFill/>
              <a:prstDash val="solid"/>
              <a:miter/>
            </a:ln>
          </p:spPr>
          <p:txBody>
            <a:bodyPr rtlCol="0" anchor="ctr"/>
            <a:lstStyle/>
            <a:p>
              <a:endParaRPr lang="en-US" sz="1100"/>
            </a:p>
          </p:txBody>
        </p:sp>
        <p:sp>
          <p:nvSpPr>
            <p:cNvPr id="34" name="Freeform: Shape 24">
              <a:extLst>
                <a:ext uri="{FF2B5EF4-FFF2-40B4-BE49-F238E27FC236}">
                  <a16:creationId xmlns:a16="http://schemas.microsoft.com/office/drawing/2014/main" id="{C4BC159A-FCE2-22B9-CD1F-F935C7698217}"/>
                </a:ext>
              </a:extLst>
            </p:cNvPr>
            <p:cNvSpPr/>
            <p:nvPr/>
          </p:nvSpPr>
          <p:spPr>
            <a:xfrm>
              <a:off x="9585077" y="5920699"/>
              <a:ext cx="123619" cy="154525"/>
            </a:xfrm>
            <a:custGeom>
              <a:avLst/>
              <a:gdLst>
                <a:gd name="connsiteX0" fmla="*/ 92041 w 123605"/>
                <a:gd name="connsiteY0" fmla="*/ 24366 h 154506"/>
                <a:gd name="connsiteX1" fmla="*/ 80298 w 123605"/>
                <a:gd name="connsiteY1" fmla="*/ 27457 h 154506"/>
                <a:gd name="connsiteX2" fmla="*/ 24367 w 123605"/>
                <a:gd name="connsiteY2" fmla="*/ 124487 h 154506"/>
                <a:gd name="connsiteX3" fmla="*/ 27456 w 123605"/>
                <a:gd name="connsiteY3" fmla="*/ 136229 h 154506"/>
                <a:gd name="connsiteX4" fmla="*/ 49087 w 123605"/>
                <a:gd name="connsiteY4" fmla="*/ 148590 h 154506"/>
                <a:gd name="connsiteX5" fmla="*/ 60830 w 123605"/>
                <a:gd name="connsiteY5" fmla="*/ 145500 h 154506"/>
                <a:gd name="connsiteX6" fmla="*/ 116761 w 123605"/>
                <a:gd name="connsiteY6" fmla="*/ 48469 h 154506"/>
                <a:gd name="connsiteX7" fmla="*/ 113671 w 123605"/>
                <a:gd name="connsiteY7" fmla="*/ 36727 h 154506"/>
                <a:gd name="connsiteX8" fmla="*/ 92041 w 123605"/>
                <a:gd name="connsiteY8" fmla="*/ 24366 h 15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05" h="154506">
                  <a:moveTo>
                    <a:pt x="92041" y="24366"/>
                  </a:moveTo>
                  <a:cubicBezTo>
                    <a:pt x="88023" y="21895"/>
                    <a:pt x="82770" y="23439"/>
                    <a:pt x="80298" y="27457"/>
                  </a:cubicBezTo>
                  <a:lnTo>
                    <a:pt x="24367" y="124487"/>
                  </a:lnTo>
                  <a:cubicBezTo>
                    <a:pt x="21894" y="128504"/>
                    <a:pt x="23440" y="133757"/>
                    <a:pt x="27456" y="136229"/>
                  </a:cubicBezTo>
                  <a:lnTo>
                    <a:pt x="49087" y="148590"/>
                  </a:lnTo>
                  <a:cubicBezTo>
                    <a:pt x="53105" y="151062"/>
                    <a:pt x="58357" y="149517"/>
                    <a:pt x="60830" y="145500"/>
                  </a:cubicBezTo>
                  <a:lnTo>
                    <a:pt x="116761" y="48469"/>
                  </a:lnTo>
                  <a:cubicBezTo>
                    <a:pt x="119233" y="44452"/>
                    <a:pt x="117688" y="39199"/>
                    <a:pt x="113671" y="36727"/>
                  </a:cubicBezTo>
                  <a:lnTo>
                    <a:pt x="92041" y="24366"/>
                  </a:lnTo>
                  <a:close/>
                </a:path>
              </a:pathLst>
            </a:custGeom>
            <a:grpFill/>
            <a:ln w="9525" cap="flat">
              <a:noFill/>
              <a:prstDash val="solid"/>
              <a:miter/>
            </a:ln>
          </p:spPr>
          <p:txBody>
            <a:bodyPr rtlCol="0" anchor="ctr"/>
            <a:lstStyle/>
            <a:p>
              <a:endParaRPr lang="en-US" sz="1100"/>
            </a:p>
          </p:txBody>
        </p:sp>
      </p:grpSp>
      <p:sp>
        <p:nvSpPr>
          <p:cNvPr id="9" name="Freeform: Shape 25">
            <a:extLst>
              <a:ext uri="{FF2B5EF4-FFF2-40B4-BE49-F238E27FC236}">
                <a16:creationId xmlns:a16="http://schemas.microsoft.com/office/drawing/2014/main" id="{2457FD36-19D2-9FC5-FD02-F0D528AD2D39}"/>
              </a:ext>
            </a:extLst>
          </p:cNvPr>
          <p:cNvSpPr/>
          <p:nvPr/>
        </p:nvSpPr>
        <p:spPr>
          <a:xfrm>
            <a:off x="6406493" y="2786882"/>
            <a:ext cx="699142" cy="388412"/>
          </a:xfrm>
          <a:custGeom>
            <a:avLst/>
            <a:gdLst>
              <a:gd name="connsiteX0" fmla="*/ 1392414 w 1390559"/>
              <a:gd name="connsiteY0" fmla="*/ 429529 h 772533"/>
              <a:gd name="connsiteX1" fmla="*/ 1213804 w 1390559"/>
              <a:gd name="connsiteY1" fmla="*/ 59022 h 772533"/>
              <a:gd name="connsiteX2" fmla="*/ 1188156 w 1390559"/>
              <a:gd name="connsiteY2" fmla="*/ 50987 h 772533"/>
              <a:gd name="connsiteX3" fmla="*/ 1052190 w 1390559"/>
              <a:gd name="connsiteY3" fmla="*/ 123296 h 772533"/>
              <a:gd name="connsiteX4" fmla="*/ 1071658 w 1390559"/>
              <a:gd name="connsiteY4" fmla="*/ 152653 h 772533"/>
              <a:gd name="connsiteX5" fmla="*/ 1025924 w 1390559"/>
              <a:gd name="connsiteY5" fmla="*/ 173975 h 772533"/>
              <a:gd name="connsiteX6" fmla="*/ 1032723 w 1390559"/>
              <a:gd name="connsiteY6" fmla="*/ 61803 h 772533"/>
              <a:gd name="connsiteX7" fmla="*/ 1015726 w 1390559"/>
              <a:gd name="connsiteY7" fmla="*/ 45425 h 772533"/>
              <a:gd name="connsiteX8" fmla="*/ 937546 w 1390559"/>
              <a:gd name="connsiteY8" fmla="*/ 73545 h 772533"/>
              <a:gd name="connsiteX9" fmla="*/ 913134 w 1390559"/>
              <a:gd name="connsiteY9" fmla="*/ 87760 h 772533"/>
              <a:gd name="connsiteX10" fmla="*/ 874507 w 1390559"/>
              <a:gd name="connsiteY10" fmla="*/ 97957 h 772533"/>
              <a:gd name="connsiteX11" fmla="*/ 872962 w 1390559"/>
              <a:gd name="connsiteY11" fmla="*/ 96721 h 772533"/>
              <a:gd name="connsiteX12" fmla="*/ 832482 w 1390559"/>
              <a:gd name="connsiteY12" fmla="*/ 82198 h 772533"/>
              <a:gd name="connsiteX13" fmla="*/ 672104 w 1390559"/>
              <a:gd name="connsiteY13" fmla="*/ 80652 h 772533"/>
              <a:gd name="connsiteX14" fmla="*/ 631314 w 1390559"/>
              <a:gd name="connsiteY14" fmla="*/ 127931 h 772533"/>
              <a:gd name="connsiteX15" fmla="*/ 450233 w 1390559"/>
              <a:gd name="connsiteY15" fmla="*/ 141528 h 772533"/>
              <a:gd name="connsiteX16" fmla="*/ 309013 w 1390559"/>
              <a:gd name="connsiteY16" fmla="*/ 117425 h 772533"/>
              <a:gd name="connsiteX17" fmla="*/ 311177 w 1390559"/>
              <a:gd name="connsiteY17" fmla="*/ 87451 h 772533"/>
              <a:gd name="connsiteX18" fmla="*/ 311794 w 1390559"/>
              <a:gd name="connsiteY18" fmla="*/ 78490 h 772533"/>
              <a:gd name="connsiteX19" fmla="*/ 190043 w 1390559"/>
              <a:gd name="connsiteY19" fmla="*/ 23176 h 772533"/>
              <a:gd name="connsiteX20" fmla="*/ 185717 w 1390559"/>
              <a:gd name="connsiteY20" fmla="*/ 38008 h 772533"/>
              <a:gd name="connsiteX21" fmla="*/ 35536 w 1390559"/>
              <a:gd name="connsiteY21" fmla="*/ 444052 h 772533"/>
              <a:gd name="connsiteX22" fmla="*/ 23176 w 1390559"/>
              <a:gd name="connsiteY22" fmla="*/ 455795 h 772533"/>
              <a:gd name="connsiteX23" fmla="*/ 169957 w 1390559"/>
              <a:gd name="connsiteY23" fmla="*/ 548190 h 772533"/>
              <a:gd name="connsiteX24" fmla="*/ 177373 w 1390559"/>
              <a:gd name="connsiteY24" fmla="*/ 538919 h 772533"/>
              <a:gd name="connsiteX25" fmla="*/ 220944 w 1390559"/>
              <a:gd name="connsiteY25" fmla="*/ 466301 h 772533"/>
              <a:gd name="connsiteX26" fmla="*/ 298198 w 1390559"/>
              <a:gd name="connsiteY26" fmla="*/ 515743 h 772533"/>
              <a:gd name="connsiteX27" fmla="*/ 269460 w 1390559"/>
              <a:gd name="connsiteY27" fmla="*/ 588979 h 772533"/>
              <a:gd name="connsiteX28" fmla="*/ 402027 w 1390559"/>
              <a:gd name="connsiteY28" fmla="*/ 587435 h 772533"/>
              <a:gd name="connsiteX29" fmla="*/ 421803 w 1390559"/>
              <a:gd name="connsiteY29" fmla="*/ 640894 h 772533"/>
              <a:gd name="connsiteX30" fmla="*/ 499675 w 1390559"/>
              <a:gd name="connsiteY30" fmla="*/ 652945 h 772533"/>
              <a:gd name="connsiteX31" fmla="*/ 516361 w 1390559"/>
              <a:gd name="connsiteY31" fmla="*/ 700224 h 772533"/>
              <a:gd name="connsiteX32" fmla="*/ 572911 w 1390559"/>
              <a:gd name="connsiteY32" fmla="*/ 704859 h 772533"/>
              <a:gd name="connsiteX33" fmla="*/ 595778 w 1390559"/>
              <a:gd name="connsiteY33" fmla="*/ 756774 h 772533"/>
              <a:gd name="connsiteX34" fmla="*/ 649237 w 1390559"/>
              <a:gd name="connsiteY34" fmla="*/ 738542 h 772533"/>
              <a:gd name="connsiteX35" fmla="*/ 768207 w 1390559"/>
              <a:gd name="connsiteY35" fmla="*/ 775005 h 772533"/>
              <a:gd name="connsiteX36" fmla="*/ 812396 w 1390559"/>
              <a:gd name="connsiteY36" fmla="*/ 736997 h 772533"/>
              <a:gd name="connsiteX37" fmla="*/ 906954 w 1390559"/>
              <a:gd name="connsiteY37" fmla="*/ 736997 h 772533"/>
              <a:gd name="connsiteX38" fmla="*/ 931366 w 1390559"/>
              <a:gd name="connsiteY38" fmla="*/ 676121 h 772533"/>
              <a:gd name="connsiteX39" fmla="*/ 1007693 w 1390559"/>
              <a:gd name="connsiteY39" fmla="*/ 676121 h 772533"/>
              <a:gd name="connsiteX40" fmla="*/ 1030559 w 1390559"/>
              <a:gd name="connsiteY40" fmla="*/ 609065 h 772533"/>
              <a:gd name="connsiteX41" fmla="*/ 1114302 w 1390559"/>
              <a:gd name="connsiteY41" fmla="*/ 599795 h 772533"/>
              <a:gd name="connsiteX42" fmla="*/ 1129443 w 1390559"/>
              <a:gd name="connsiteY42" fmla="*/ 505237 h 772533"/>
              <a:gd name="connsiteX43" fmla="*/ 1201134 w 1390559"/>
              <a:gd name="connsiteY43" fmla="*/ 462593 h 772533"/>
              <a:gd name="connsiteX44" fmla="*/ 1226164 w 1390559"/>
              <a:gd name="connsiteY44" fmla="*/ 533357 h 772533"/>
              <a:gd name="connsiteX45" fmla="*/ 1250577 w 1390559"/>
              <a:gd name="connsiteY45" fmla="*/ 542010 h 772533"/>
              <a:gd name="connsiteX46" fmla="*/ 1383452 w 1390559"/>
              <a:gd name="connsiteY46" fmla="*/ 461975 h 772533"/>
              <a:gd name="connsiteX47" fmla="*/ 1392414 w 1390559"/>
              <a:gd name="connsiteY47" fmla="*/ 429529 h 772533"/>
              <a:gd name="connsiteX48" fmla="*/ 926113 w 1390559"/>
              <a:gd name="connsiteY48" fmla="*/ 110936 h 772533"/>
              <a:gd name="connsiteX49" fmla="*/ 951452 w 1390559"/>
              <a:gd name="connsiteY49" fmla="*/ 96103 h 772533"/>
              <a:gd name="connsiteX50" fmla="*/ 995950 w 1390559"/>
              <a:gd name="connsiteY50" fmla="*/ 72927 h 772533"/>
              <a:gd name="connsiteX51" fmla="*/ 1011401 w 1390559"/>
              <a:gd name="connsiteY51" fmla="*/ 82198 h 772533"/>
              <a:gd name="connsiteX52" fmla="*/ 991314 w 1390559"/>
              <a:gd name="connsiteY52" fmla="*/ 174902 h 772533"/>
              <a:gd name="connsiteX53" fmla="*/ 991623 w 1390559"/>
              <a:gd name="connsiteY53" fmla="*/ 176137 h 772533"/>
              <a:gd name="connsiteX54" fmla="*/ 990387 w 1390559"/>
              <a:gd name="connsiteY54" fmla="*/ 176137 h 772533"/>
              <a:gd name="connsiteX55" fmla="*/ 901700 w 1390559"/>
              <a:gd name="connsiteY55" fmla="*/ 118970 h 772533"/>
              <a:gd name="connsiteX56" fmla="*/ 926113 w 1390559"/>
              <a:gd name="connsiteY56" fmla="*/ 110936 h 772533"/>
              <a:gd name="connsiteX57" fmla="*/ 163468 w 1390559"/>
              <a:gd name="connsiteY57" fmla="*/ 512344 h 772533"/>
              <a:gd name="connsiteX58" fmla="*/ 64274 w 1390559"/>
              <a:gd name="connsiteY58" fmla="*/ 449923 h 772533"/>
              <a:gd name="connsiteX59" fmla="*/ 207039 w 1390559"/>
              <a:gd name="connsiteY59" fmla="*/ 59949 h 772533"/>
              <a:gd name="connsiteX60" fmla="*/ 284293 w 1390559"/>
              <a:gd name="connsiteY60" fmla="*/ 95176 h 772533"/>
              <a:gd name="connsiteX61" fmla="*/ 163468 w 1390559"/>
              <a:gd name="connsiteY61" fmla="*/ 512344 h 772533"/>
              <a:gd name="connsiteX62" fmla="*/ 1094216 w 1390559"/>
              <a:gd name="connsiteY62" fmla="*/ 550353 h 772533"/>
              <a:gd name="connsiteX63" fmla="*/ 1017890 w 1390559"/>
              <a:gd name="connsiteY63" fmla="*/ 574765 h 772533"/>
              <a:gd name="connsiteX64" fmla="*/ 897683 w 1390559"/>
              <a:gd name="connsiteY64" fmla="*/ 467228 h 772533"/>
              <a:gd name="connsiteX65" fmla="*/ 987606 w 1390559"/>
              <a:gd name="connsiteY65" fmla="*/ 576310 h 772533"/>
              <a:gd name="connsiteX66" fmla="*/ 990696 w 1390559"/>
              <a:gd name="connsiteY66" fmla="*/ 641821 h 772533"/>
              <a:gd name="connsiteX67" fmla="*/ 917460 w 1390559"/>
              <a:gd name="connsiteY67" fmla="*/ 648001 h 772533"/>
              <a:gd name="connsiteX68" fmla="*/ 805906 w 1390559"/>
              <a:gd name="connsiteY68" fmla="*/ 554988 h 772533"/>
              <a:gd name="connsiteX69" fmla="*/ 899229 w 1390559"/>
              <a:gd name="connsiteY69" fmla="*/ 656962 h 772533"/>
              <a:gd name="connsiteX70" fmla="*/ 827537 w 1390559"/>
              <a:gd name="connsiteY70" fmla="*/ 705786 h 772533"/>
              <a:gd name="connsiteX71" fmla="*/ 719383 w 1390559"/>
              <a:gd name="connsiteY71" fmla="*/ 626061 h 772533"/>
              <a:gd name="connsiteX72" fmla="*/ 774387 w 1390559"/>
              <a:gd name="connsiteY72" fmla="*/ 696825 h 772533"/>
              <a:gd name="connsiteX73" fmla="*/ 774387 w 1390559"/>
              <a:gd name="connsiteY73" fmla="*/ 737924 h 772533"/>
              <a:gd name="connsiteX74" fmla="*/ 663142 w 1390559"/>
              <a:gd name="connsiteY74" fmla="*/ 711967 h 772533"/>
              <a:gd name="connsiteX75" fmla="*/ 634095 w 1390559"/>
              <a:gd name="connsiteY75" fmla="*/ 626679 h 772533"/>
              <a:gd name="connsiteX76" fmla="*/ 601958 w 1390559"/>
              <a:gd name="connsiteY76" fmla="*/ 644911 h 772533"/>
              <a:gd name="connsiteX77" fmla="*/ 563949 w 1390559"/>
              <a:gd name="connsiteY77" fmla="*/ 553443 h 772533"/>
              <a:gd name="connsiteX78" fmla="*/ 510490 w 1390559"/>
              <a:gd name="connsiteY78" fmla="*/ 582490 h 772533"/>
              <a:gd name="connsiteX79" fmla="*/ 461666 w 1390559"/>
              <a:gd name="connsiteY79" fmla="*/ 498747 h 772533"/>
              <a:gd name="connsiteX80" fmla="*/ 393065 w 1390559"/>
              <a:gd name="connsiteY80" fmla="*/ 555297 h 772533"/>
              <a:gd name="connsiteX81" fmla="*/ 237014 w 1390559"/>
              <a:gd name="connsiteY81" fmla="*/ 432310 h 772533"/>
              <a:gd name="connsiteX82" fmla="*/ 307469 w 1390559"/>
              <a:gd name="connsiteY82" fmla="*/ 145545 h 772533"/>
              <a:gd name="connsiteX83" fmla="*/ 451777 w 1390559"/>
              <a:gd name="connsiteY83" fmla="*/ 168412 h 772533"/>
              <a:gd name="connsiteX84" fmla="*/ 623589 w 1390559"/>
              <a:gd name="connsiteY84" fmla="*/ 155743 h 772533"/>
              <a:gd name="connsiteX85" fmla="*/ 620498 w 1390559"/>
              <a:gd name="connsiteY85" fmla="*/ 167485 h 772533"/>
              <a:gd name="connsiteX86" fmla="*/ 571365 w 1390559"/>
              <a:gd name="connsiteY86" fmla="*/ 237013 h 772533"/>
              <a:gd name="connsiteX87" fmla="*/ 565186 w 1390559"/>
              <a:gd name="connsiteY87" fmla="*/ 265442 h 772533"/>
              <a:gd name="connsiteX88" fmla="*/ 644602 w 1390559"/>
              <a:gd name="connsiteY88" fmla="*/ 296344 h 772533"/>
              <a:gd name="connsiteX89" fmla="*/ 731435 w 1390559"/>
              <a:gd name="connsiteY89" fmla="*/ 201786 h 772533"/>
              <a:gd name="connsiteX90" fmla="*/ 827537 w 1390559"/>
              <a:gd name="connsiteY90" fmla="*/ 195605 h 772533"/>
              <a:gd name="connsiteX91" fmla="*/ 835263 w 1390559"/>
              <a:gd name="connsiteY91" fmla="*/ 230524 h 772533"/>
              <a:gd name="connsiteX92" fmla="*/ 1031796 w 1390559"/>
              <a:gd name="connsiteY92" fmla="*/ 431692 h 772533"/>
              <a:gd name="connsiteX93" fmla="*/ 1094216 w 1390559"/>
              <a:gd name="connsiteY93" fmla="*/ 550353 h 772533"/>
              <a:gd name="connsiteX94" fmla="*/ 1260156 w 1390559"/>
              <a:gd name="connsiteY94" fmla="*/ 496275 h 772533"/>
              <a:gd name="connsiteX95" fmla="*/ 1112138 w 1390559"/>
              <a:gd name="connsiteY95" fmla="*/ 137202 h 772533"/>
              <a:gd name="connsiteX96" fmla="*/ 1194645 w 1390559"/>
              <a:gd name="connsiteY96" fmla="*/ 92086 h 772533"/>
              <a:gd name="connsiteX97" fmla="*/ 1357495 w 1390559"/>
              <a:gd name="connsiteY97" fmla="*/ 439726 h 772533"/>
              <a:gd name="connsiteX98" fmla="*/ 1260156 w 1390559"/>
              <a:gd name="connsiteY98" fmla="*/ 496275 h 77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390559" h="772533">
                <a:moveTo>
                  <a:pt x="1392414" y="429529"/>
                </a:moveTo>
                <a:lnTo>
                  <a:pt x="1213804" y="59022"/>
                </a:lnTo>
                <a:cubicBezTo>
                  <a:pt x="1209169" y="49442"/>
                  <a:pt x="1197426" y="45734"/>
                  <a:pt x="1188156" y="50987"/>
                </a:cubicBezTo>
                <a:lnTo>
                  <a:pt x="1052190" y="123296"/>
                </a:lnTo>
                <a:lnTo>
                  <a:pt x="1071658" y="152653"/>
                </a:lnTo>
                <a:cubicBezTo>
                  <a:pt x="1059915" y="165322"/>
                  <a:pt x="1041993" y="171194"/>
                  <a:pt x="1025924" y="173975"/>
                </a:cubicBezTo>
                <a:cubicBezTo>
                  <a:pt x="1043229" y="139674"/>
                  <a:pt x="1041993" y="84052"/>
                  <a:pt x="1032723" y="61803"/>
                </a:cubicBezTo>
                <a:cubicBezTo>
                  <a:pt x="1029323" y="53768"/>
                  <a:pt x="1023452" y="48206"/>
                  <a:pt x="1015726" y="45425"/>
                </a:cubicBezTo>
                <a:cubicBezTo>
                  <a:pt x="995331" y="38936"/>
                  <a:pt x="968447" y="54695"/>
                  <a:pt x="937546" y="73545"/>
                </a:cubicBezTo>
                <a:cubicBezTo>
                  <a:pt x="929203" y="78490"/>
                  <a:pt x="920859" y="83433"/>
                  <a:pt x="913134" y="87760"/>
                </a:cubicBezTo>
                <a:cubicBezTo>
                  <a:pt x="907572" y="90850"/>
                  <a:pt x="893357" y="94249"/>
                  <a:pt x="874507" y="97957"/>
                </a:cubicBezTo>
                <a:cubicBezTo>
                  <a:pt x="873889" y="97648"/>
                  <a:pt x="873272" y="97030"/>
                  <a:pt x="872962" y="96721"/>
                </a:cubicBezTo>
                <a:cubicBezTo>
                  <a:pt x="861220" y="87451"/>
                  <a:pt x="847315" y="82506"/>
                  <a:pt x="832482" y="82198"/>
                </a:cubicBezTo>
                <a:cubicBezTo>
                  <a:pt x="783658" y="81579"/>
                  <a:pt x="696825" y="78798"/>
                  <a:pt x="672104" y="80652"/>
                </a:cubicBezTo>
                <a:cubicBezTo>
                  <a:pt x="651709" y="82198"/>
                  <a:pt x="639658" y="104137"/>
                  <a:pt x="631314" y="127931"/>
                </a:cubicBezTo>
                <a:cubicBezTo>
                  <a:pt x="556842" y="135039"/>
                  <a:pt x="487005" y="140292"/>
                  <a:pt x="450233" y="141528"/>
                </a:cubicBezTo>
                <a:cubicBezTo>
                  <a:pt x="377614" y="144309"/>
                  <a:pt x="324464" y="124223"/>
                  <a:pt x="309013" y="117425"/>
                </a:cubicBezTo>
                <a:cubicBezTo>
                  <a:pt x="309631" y="107536"/>
                  <a:pt x="310558" y="97648"/>
                  <a:pt x="311177" y="87451"/>
                </a:cubicBezTo>
                <a:lnTo>
                  <a:pt x="311794" y="78490"/>
                </a:lnTo>
                <a:lnTo>
                  <a:pt x="190043" y="23176"/>
                </a:lnTo>
                <a:lnTo>
                  <a:pt x="185717" y="38008"/>
                </a:lnTo>
                <a:cubicBezTo>
                  <a:pt x="143383" y="184172"/>
                  <a:pt x="68292" y="412842"/>
                  <a:pt x="35536" y="444052"/>
                </a:cubicBezTo>
                <a:lnTo>
                  <a:pt x="23176" y="455795"/>
                </a:lnTo>
                <a:lnTo>
                  <a:pt x="169957" y="548190"/>
                </a:lnTo>
                <a:lnTo>
                  <a:pt x="177373" y="538919"/>
                </a:lnTo>
                <a:cubicBezTo>
                  <a:pt x="179227" y="536447"/>
                  <a:pt x="198078" y="512653"/>
                  <a:pt x="220944" y="466301"/>
                </a:cubicBezTo>
                <a:lnTo>
                  <a:pt x="298198" y="515743"/>
                </a:lnTo>
                <a:cubicBezTo>
                  <a:pt x="298198" y="515743"/>
                  <a:pt x="234232" y="546336"/>
                  <a:pt x="269460" y="588979"/>
                </a:cubicBezTo>
                <a:cubicBezTo>
                  <a:pt x="304378" y="631623"/>
                  <a:pt x="402027" y="587435"/>
                  <a:pt x="402027" y="587435"/>
                </a:cubicBezTo>
                <a:cubicBezTo>
                  <a:pt x="402027" y="587435"/>
                  <a:pt x="395846" y="619572"/>
                  <a:pt x="421803" y="640894"/>
                </a:cubicBezTo>
                <a:cubicBezTo>
                  <a:pt x="447760" y="662216"/>
                  <a:pt x="499675" y="652945"/>
                  <a:pt x="499675" y="652945"/>
                </a:cubicBezTo>
                <a:cubicBezTo>
                  <a:pt x="499675" y="652945"/>
                  <a:pt x="495039" y="686628"/>
                  <a:pt x="516361" y="700224"/>
                </a:cubicBezTo>
                <a:cubicBezTo>
                  <a:pt x="537683" y="713821"/>
                  <a:pt x="572911" y="704859"/>
                  <a:pt x="572911" y="704859"/>
                </a:cubicBezTo>
                <a:cubicBezTo>
                  <a:pt x="572911" y="704859"/>
                  <a:pt x="569821" y="739778"/>
                  <a:pt x="595778" y="756774"/>
                </a:cubicBezTo>
                <a:cubicBezTo>
                  <a:pt x="621735" y="773460"/>
                  <a:pt x="649237" y="738542"/>
                  <a:pt x="649237" y="738542"/>
                </a:cubicBezTo>
                <a:cubicBezTo>
                  <a:pt x="649237" y="738542"/>
                  <a:pt x="727108" y="776550"/>
                  <a:pt x="768207" y="775005"/>
                </a:cubicBezTo>
                <a:cubicBezTo>
                  <a:pt x="809306" y="773460"/>
                  <a:pt x="812396" y="736997"/>
                  <a:pt x="812396" y="736997"/>
                </a:cubicBezTo>
                <a:cubicBezTo>
                  <a:pt x="812396" y="736997"/>
                  <a:pt x="877907" y="749048"/>
                  <a:pt x="906954" y="736997"/>
                </a:cubicBezTo>
                <a:cubicBezTo>
                  <a:pt x="936001" y="724945"/>
                  <a:pt x="931366" y="676121"/>
                  <a:pt x="931366" y="676121"/>
                </a:cubicBezTo>
                <a:cubicBezTo>
                  <a:pt x="931366" y="676121"/>
                  <a:pt x="981735" y="692808"/>
                  <a:pt x="1007693" y="676121"/>
                </a:cubicBezTo>
                <a:cubicBezTo>
                  <a:pt x="1033650" y="659434"/>
                  <a:pt x="1030559" y="609065"/>
                  <a:pt x="1030559" y="609065"/>
                </a:cubicBezTo>
                <a:cubicBezTo>
                  <a:pt x="1030559" y="609065"/>
                  <a:pt x="1085564" y="618336"/>
                  <a:pt x="1114302" y="599795"/>
                </a:cubicBezTo>
                <a:cubicBezTo>
                  <a:pt x="1143349" y="581563"/>
                  <a:pt x="1129443" y="505237"/>
                  <a:pt x="1129443" y="505237"/>
                </a:cubicBezTo>
                <a:lnTo>
                  <a:pt x="1201134" y="462593"/>
                </a:lnTo>
                <a:lnTo>
                  <a:pt x="1226164" y="533357"/>
                </a:lnTo>
                <a:cubicBezTo>
                  <a:pt x="1229564" y="543245"/>
                  <a:pt x="1241615" y="547572"/>
                  <a:pt x="1250577" y="542010"/>
                </a:cubicBezTo>
                <a:lnTo>
                  <a:pt x="1383452" y="461975"/>
                </a:lnTo>
                <a:cubicBezTo>
                  <a:pt x="1393959" y="454559"/>
                  <a:pt x="1397976" y="440962"/>
                  <a:pt x="1392414" y="429529"/>
                </a:cubicBezTo>
                <a:close/>
                <a:moveTo>
                  <a:pt x="926113" y="110936"/>
                </a:moveTo>
                <a:cubicBezTo>
                  <a:pt x="934147" y="106609"/>
                  <a:pt x="942800" y="101356"/>
                  <a:pt x="951452" y="96103"/>
                </a:cubicBezTo>
                <a:cubicBezTo>
                  <a:pt x="962576" y="89305"/>
                  <a:pt x="982353" y="77871"/>
                  <a:pt x="995950" y="72927"/>
                </a:cubicBezTo>
                <a:cubicBezTo>
                  <a:pt x="1002748" y="70455"/>
                  <a:pt x="1010164" y="75090"/>
                  <a:pt x="1011401" y="82198"/>
                </a:cubicBezTo>
                <a:cubicBezTo>
                  <a:pt x="1016653" y="111863"/>
                  <a:pt x="1009547" y="167176"/>
                  <a:pt x="991314" y="174902"/>
                </a:cubicBezTo>
                <a:lnTo>
                  <a:pt x="991623" y="176137"/>
                </a:lnTo>
                <a:cubicBezTo>
                  <a:pt x="991314" y="176137"/>
                  <a:pt x="990387" y="176137"/>
                  <a:pt x="990387" y="176137"/>
                </a:cubicBezTo>
                <a:cubicBezTo>
                  <a:pt x="978645" y="176137"/>
                  <a:pt x="936001" y="145236"/>
                  <a:pt x="901700" y="118970"/>
                </a:cubicBezTo>
                <a:cubicBezTo>
                  <a:pt x="912825" y="116189"/>
                  <a:pt x="921478" y="113408"/>
                  <a:pt x="926113" y="110936"/>
                </a:cubicBezTo>
                <a:close/>
                <a:moveTo>
                  <a:pt x="163468" y="512344"/>
                </a:moveTo>
                <a:lnTo>
                  <a:pt x="64274" y="449923"/>
                </a:lnTo>
                <a:cubicBezTo>
                  <a:pt x="110936" y="380086"/>
                  <a:pt x="186335" y="129785"/>
                  <a:pt x="207039" y="59949"/>
                </a:cubicBezTo>
                <a:lnTo>
                  <a:pt x="284293" y="95176"/>
                </a:lnTo>
                <a:cubicBezTo>
                  <a:pt x="269769" y="339296"/>
                  <a:pt x="187880" y="476498"/>
                  <a:pt x="163468" y="512344"/>
                </a:cubicBezTo>
                <a:close/>
                <a:moveTo>
                  <a:pt x="1094216" y="550353"/>
                </a:moveTo>
                <a:cubicBezTo>
                  <a:pt x="1088035" y="574765"/>
                  <a:pt x="1068259" y="588362"/>
                  <a:pt x="1017890" y="574765"/>
                </a:cubicBezTo>
                <a:cubicBezTo>
                  <a:pt x="967520" y="561168"/>
                  <a:pt x="897683" y="467228"/>
                  <a:pt x="897683" y="467228"/>
                </a:cubicBezTo>
                <a:cubicBezTo>
                  <a:pt x="915916" y="511417"/>
                  <a:pt x="972155" y="561168"/>
                  <a:pt x="987606" y="576310"/>
                </a:cubicBezTo>
                <a:cubicBezTo>
                  <a:pt x="1002748" y="591451"/>
                  <a:pt x="1002748" y="625134"/>
                  <a:pt x="990696" y="641821"/>
                </a:cubicBezTo>
                <a:cubicBezTo>
                  <a:pt x="978645" y="658507"/>
                  <a:pt x="954233" y="655417"/>
                  <a:pt x="917460" y="648001"/>
                </a:cubicBezTo>
                <a:cubicBezTo>
                  <a:pt x="880997" y="640276"/>
                  <a:pt x="805906" y="554988"/>
                  <a:pt x="805906" y="554988"/>
                </a:cubicBezTo>
                <a:cubicBezTo>
                  <a:pt x="830319" y="615864"/>
                  <a:pt x="899229" y="656962"/>
                  <a:pt x="899229" y="656962"/>
                </a:cubicBezTo>
                <a:cubicBezTo>
                  <a:pt x="919005" y="682919"/>
                  <a:pt x="888413" y="716293"/>
                  <a:pt x="827537" y="705786"/>
                </a:cubicBezTo>
                <a:cubicBezTo>
                  <a:pt x="766662" y="694971"/>
                  <a:pt x="719383" y="626061"/>
                  <a:pt x="719383" y="626061"/>
                </a:cubicBezTo>
                <a:cubicBezTo>
                  <a:pt x="728653" y="653563"/>
                  <a:pt x="754302" y="682919"/>
                  <a:pt x="774387" y="696825"/>
                </a:cubicBezTo>
                <a:cubicBezTo>
                  <a:pt x="794164" y="710422"/>
                  <a:pt x="774387" y="737924"/>
                  <a:pt x="774387" y="737924"/>
                </a:cubicBezTo>
                <a:cubicBezTo>
                  <a:pt x="749975" y="765426"/>
                  <a:pt x="663142" y="711967"/>
                  <a:pt x="663142" y="711967"/>
                </a:cubicBezTo>
                <a:cubicBezTo>
                  <a:pt x="663142" y="711967"/>
                  <a:pt x="661598" y="629769"/>
                  <a:pt x="634095" y="626679"/>
                </a:cubicBezTo>
                <a:cubicBezTo>
                  <a:pt x="606593" y="623589"/>
                  <a:pt x="601958" y="644911"/>
                  <a:pt x="601958" y="644911"/>
                </a:cubicBezTo>
                <a:cubicBezTo>
                  <a:pt x="601958" y="644911"/>
                  <a:pt x="601958" y="559623"/>
                  <a:pt x="563949" y="553443"/>
                </a:cubicBezTo>
                <a:cubicBezTo>
                  <a:pt x="525940" y="547263"/>
                  <a:pt x="510490" y="582490"/>
                  <a:pt x="510490" y="582490"/>
                </a:cubicBezTo>
                <a:cubicBezTo>
                  <a:pt x="510490" y="582490"/>
                  <a:pt x="504310" y="509254"/>
                  <a:pt x="461666" y="498747"/>
                </a:cubicBezTo>
                <a:cubicBezTo>
                  <a:pt x="419022" y="487932"/>
                  <a:pt x="393065" y="555297"/>
                  <a:pt x="393065" y="555297"/>
                </a:cubicBezTo>
                <a:cubicBezTo>
                  <a:pt x="374216" y="513580"/>
                  <a:pt x="271623" y="452395"/>
                  <a:pt x="237014" y="432310"/>
                </a:cubicBezTo>
                <a:cubicBezTo>
                  <a:pt x="264825" y="367417"/>
                  <a:pt x="294799" y="272859"/>
                  <a:pt x="307469" y="145545"/>
                </a:cubicBezTo>
                <a:cubicBezTo>
                  <a:pt x="331572" y="154816"/>
                  <a:pt x="383486" y="170884"/>
                  <a:pt x="451777" y="168412"/>
                </a:cubicBezTo>
                <a:cubicBezTo>
                  <a:pt x="481442" y="167485"/>
                  <a:pt x="548808" y="162541"/>
                  <a:pt x="623589" y="155743"/>
                </a:cubicBezTo>
                <a:cubicBezTo>
                  <a:pt x="622353" y="159760"/>
                  <a:pt x="621426" y="163777"/>
                  <a:pt x="620498" y="167485"/>
                </a:cubicBezTo>
                <a:cubicBezTo>
                  <a:pt x="614009" y="190352"/>
                  <a:pt x="586816" y="220945"/>
                  <a:pt x="571365" y="237013"/>
                </a:cubicBezTo>
                <a:cubicBezTo>
                  <a:pt x="564259" y="244430"/>
                  <a:pt x="561168" y="255863"/>
                  <a:pt x="565186" y="265442"/>
                </a:cubicBezTo>
                <a:cubicBezTo>
                  <a:pt x="571984" y="282129"/>
                  <a:pt x="590525" y="300670"/>
                  <a:pt x="644602" y="296344"/>
                </a:cubicBezTo>
                <a:cubicBezTo>
                  <a:pt x="720928" y="290163"/>
                  <a:pt x="731435" y="201786"/>
                  <a:pt x="731435" y="201786"/>
                </a:cubicBezTo>
                <a:cubicBezTo>
                  <a:pt x="781803" y="235468"/>
                  <a:pt x="827537" y="195605"/>
                  <a:pt x="827537" y="195605"/>
                </a:cubicBezTo>
                <a:cubicBezTo>
                  <a:pt x="827537" y="195605"/>
                  <a:pt x="830628" y="220017"/>
                  <a:pt x="835263" y="230524"/>
                </a:cubicBezTo>
                <a:cubicBezTo>
                  <a:pt x="839898" y="241339"/>
                  <a:pt x="990696" y="393683"/>
                  <a:pt x="1031796" y="431692"/>
                </a:cubicBezTo>
                <a:cubicBezTo>
                  <a:pt x="1072894" y="469391"/>
                  <a:pt x="1100397" y="525941"/>
                  <a:pt x="1094216" y="550353"/>
                </a:cubicBezTo>
                <a:close/>
                <a:moveTo>
                  <a:pt x="1260156" y="496275"/>
                </a:moveTo>
                <a:cubicBezTo>
                  <a:pt x="1260156" y="496275"/>
                  <a:pt x="1224002" y="295108"/>
                  <a:pt x="1112138" y="137202"/>
                </a:cubicBezTo>
                <a:lnTo>
                  <a:pt x="1194645" y="92086"/>
                </a:lnTo>
                <a:lnTo>
                  <a:pt x="1357495" y="439726"/>
                </a:lnTo>
                <a:lnTo>
                  <a:pt x="1260156" y="496275"/>
                </a:lnTo>
                <a:close/>
              </a:path>
            </a:pathLst>
          </a:custGeom>
          <a:solidFill>
            <a:schemeClr val="bg1"/>
          </a:solidFill>
          <a:ln w="9525" cap="flat">
            <a:noFill/>
            <a:prstDash val="solid"/>
            <a:miter/>
          </a:ln>
        </p:spPr>
        <p:txBody>
          <a:bodyPr rtlCol="0" anchor="ctr"/>
          <a:lstStyle/>
          <a:p>
            <a:endParaRPr lang="en-US" sz="1100"/>
          </a:p>
        </p:txBody>
      </p:sp>
      <p:grpSp>
        <p:nvGrpSpPr>
          <p:cNvPr id="10" name="Group 9">
            <a:extLst>
              <a:ext uri="{FF2B5EF4-FFF2-40B4-BE49-F238E27FC236}">
                <a16:creationId xmlns:a16="http://schemas.microsoft.com/office/drawing/2014/main" id="{C4881CEC-05A1-C629-246D-81F0668C995D}"/>
              </a:ext>
            </a:extLst>
          </p:cNvPr>
          <p:cNvGrpSpPr/>
          <p:nvPr/>
        </p:nvGrpSpPr>
        <p:grpSpPr>
          <a:xfrm>
            <a:off x="9258106" y="2778579"/>
            <a:ext cx="471221" cy="467338"/>
            <a:chOff x="19973715" y="5816195"/>
            <a:chExt cx="937345" cy="929620"/>
          </a:xfrm>
          <a:solidFill>
            <a:schemeClr val="bg1"/>
          </a:solidFill>
        </p:grpSpPr>
        <p:sp>
          <p:nvSpPr>
            <p:cNvPr id="15" name="Freeform: Shape 26">
              <a:extLst>
                <a:ext uri="{FF2B5EF4-FFF2-40B4-BE49-F238E27FC236}">
                  <a16:creationId xmlns:a16="http://schemas.microsoft.com/office/drawing/2014/main" id="{EB912F15-628C-B72B-8599-869976AC3571}"/>
                </a:ext>
              </a:extLst>
            </p:cNvPr>
            <p:cNvSpPr/>
            <p:nvPr/>
          </p:nvSpPr>
          <p:spPr>
            <a:xfrm>
              <a:off x="20014818" y="6653100"/>
              <a:ext cx="896242" cy="92715"/>
            </a:xfrm>
            <a:custGeom>
              <a:avLst/>
              <a:gdLst>
                <a:gd name="connsiteX0" fmla="*/ 23175 w 896138"/>
                <a:gd name="connsiteY0" fmla="*/ 23176 h 92703"/>
                <a:gd name="connsiteX1" fmla="*/ 876670 w 896138"/>
                <a:gd name="connsiteY1" fmla="*/ 23176 h 92703"/>
                <a:gd name="connsiteX2" fmla="*/ 876670 w 896138"/>
                <a:gd name="connsiteY2" fmla="*/ 86524 h 92703"/>
                <a:gd name="connsiteX3" fmla="*/ 23175 w 896138"/>
                <a:gd name="connsiteY3" fmla="*/ 86524 h 92703"/>
              </a:gdLst>
              <a:ahLst/>
              <a:cxnLst>
                <a:cxn ang="0">
                  <a:pos x="connsiteX0" y="connsiteY0"/>
                </a:cxn>
                <a:cxn ang="0">
                  <a:pos x="connsiteX1" y="connsiteY1"/>
                </a:cxn>
                <a:cxn ang="0">
                  <a:pos x="connsiteX2" y="connsiteY2"/>
                </a:cxn>
                <a:cxn ang="0">
                  <a:pos x="connsiteX3" y="connsiteY3"/>
                </a:cxn>
              </a:cxnLst>
              <a:rect l="l" t="t" r="r" b="b"/>
              <a:pathLst>
                <a:path w="896138" h="92703">
                  <a:moveTo>
                    <a:pt x="23175" y="23176"/>
                  </a:moveTo>
                  <a:lnTo>
                    <a:pt x="876670" y="23176"/>
                  </a:lnTo>
                  <a:lnTo>
                    <a:pt x="876670" y="86524"/>
                  </a:lnTo>
                  <a:lnTo>
                    <a:pt x="23175" y="86524"/>
                  </a:lnTo>
                  <a:close/>
                </a:path>
              </a:pathLst>
            </a:custGeom>
            <a:grpFill/>
            <a:ln w="9525" cap="flat">
              <a:noFill/>
              <a:prstDash val="solid"/>
              <a:miter/>
            </a:ln>
          </p:spPr>
          <p:txBody>
            <a:bodyPr rtlCol="0" anchor="ctr"/>
            <a:lstStyle/>
            <a:p>
              <a:endParaRPr lang="en-US" sz="1100"/>
            </a:p>
          </p:txBody>
        </p:sp>
        <p:sp>
          <p:nvSpPr>
            <p:cNvPr id="16" name="Freeform: Shape 27">
              <a:extLst>
                <a:ext uri="{FF2B5EF4-FFF2-40B4-BE49-F238E27FC236}">
                  <a16:creationId xmlns:a16="http://schemas.microsoft.com/office/drawing/2014/main" id="{A62C049F-77EC-8214-ECC0-E51BE519959B}"/>
                </a:ext>
              </a:extLst>
            </p:cNvPr>
            <p:cNvSpPr/>
            <p:nvPr/>
          </p:nvSpPr>
          <p:spPr>
            <a:xfrm>
              <a:off x="20670310" y="6110409"/>
              <a:ext cx="185429" cy="525384"/>
            </a:xfrm>
            <a:custGeom>
              <a:avLst/>
              <a:gdLst>
                <a:gd name="connsiteX0" fmla="*/ 23176 w 185407"/>
                <a:gd name="connsiteY0" fmla="*/ 127004 h 525322"/>
                <a:gd name="connsiteX1" fmla="*/ 23176 w 185407"/>
                <a:gd name="connsiteY1" fmla="*/ 532430 h 525322"/>
                <a:gd name="connsiteX2" fmla="*/ 189116 w 185407"/>
                <a:gd name="connsiteY2" fmla="*/ 532430 h 525322"/>
                <a:gd name="connsiteX3" fmla="*/ 189116 w 185407"/>
                <a:gd name="connsiteY3" fmla="*/ 86524 h 525322"/>
                <a:gd name="connsiteX4" fmla="*/ 88996 w 185407"/>
                <a:gd name="connsiteY4" fmla="*/ 23176 h 525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07" h="525322">
                  <a:moveTo>
                    <a:pt x="23176" y="127004"/>
                  </a:moveTo>
                  <a:lnTo>
                    <a:pt x="23176" y="532430"/>
                  </a:lnTo>
                  <a:lnTo>
                    <a:pt x="189116" y="532430"/>
                  </a:lnTo>
                  <a:lnTo>
                    <a:pt x="189116" y="86524"/>
                  </a:lnTo>
                  <a:lnTo>
                    <a:pt x="88996" y="23176"/>
                  </a:lnTo>
                  <a:close/>
                </a:path>
              </a:pathLst>
            </a:custGeom>
            <a:grpFill/>
            <a:ln w="9525" cap="flat">
              <a:noFill/>
              <a:prstDash val="solid"/>
              <a:miter/>
            </a:ln>
          </p:spPr>
          <p:txBody>
            <a:bodyPr rtlCol="0" anchor="ctr"/>
            <a:lstStyle/>
            <a:p>
              <a:endParaRPr lang="en-US" sz="1100"/>
            </a:p>
          </p:txBody>
        </p:sp>
        <p:sp>
          <p:nvSpPr>
            <p:cNvPr id="17" name="Freeform: Shape 28">
              <a:extLst>
                <a:ext uri="{FF2B5EF4-FFF2-40B4-BE49-F238E27FC236}">
                  <a16:creationId xmlns:a16="http://schemas.microsoft.com/office/drawing/2014/main" id="{33CAA3A4-5043-4344-A42B-815BB3C050B7}"/>
                </a:ext>
              </a:extLst>
            </p:cNvPr>
            <p:cNvSpPr/>
            <p:nvPr/>
          </p:nvSpPr>
          <p:spPr>
            <a:xfrm>
              <a:off x="20463248" y="6279769"/>
              <a:ext cx="185429" cy="370859"/>
            </a:xfrm>
            <a:custGeom>
              <a:avLst/>
              <a:gdLst>
                <a:gd name="connsiteX0" fmla="*/ 23176 w 185407"/>
                <a:gd name="connsiteY0" fmla="*/ 237322 h 370815"/>
                <a:gd name="connsiteX1" fmla="*/ 23176 w 185407"/>
                <a:gd name="connsiteY1" fmla="*/ 363091 h 370815"/>
                <a:gd name="connsiteX2" fmla="*/ 188807 w 185407"/>
                <a:gd name="connsiteY2" fmla="*/ 363091 h 370815"/>
                <a:gd name="connsiteX3" fmla="*/ 188807 w 185407"/>
                <a:gd name="connsiteY3" fmla="*/ 23176 h 370815"/>
                <a:gd name="connsiteX4" fmla="*/ 44807 w 185407"/>
                <a:gd name="connsiteY4" fmla="*/ 251228 h 370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07" h="370815">
                  <a:moveTo>
                    <a:pt x="23176" y="237322"/>
                  </a:moveTo>
                  <a:lnTo>
                    <a:pt x="23176" y="363091"/>
                  </a:lnTo>
                  <a:lnTo>
                    <a:pt x="188807" y="363091"/>
                  </a:lnTo>
                  <a:lnTo>
                    <a:pt x="188807" y="23176"/>
                  </a:lnTo>
                  <a:lnTo>
                    <a:pt x="44807" y="251228"/>
                  </a:lnTo>
                  <a:close/>
                </a:path>
              </a:pathLst>
            </a:custGeom>
            <a:grpFill/>
            <a:ln w="9525" cap="flat">
              <a:noFill/>
              <a:prstDash val="solid"/>
              <a:miter/>
            </a:ln>
          </p:spPr>
          <p:txBody>
            <a:bodyPr rtlCol="0" anchor="ctr"/>
            <a:lstStyle/>
            <a:p>
              <a:endParaRPr lang="en-US" sz="1100"/>
            </a:p>
          </p:txBody>
        </p:sp>
        <p:sp>
          <p:nvSpPr>
            <p:cNvPr id="18" name="Freeform: Shape 29">
              <a:extLst>
                <a:ext uri="{FF2B5EF4-FFF2-40B4-BE49-F238E27FC236}">
                  <a16:creationId xmlns:a16="http://schemas.microsoft.com/office/drawing/2014/main" id="{0286A565-1685-3E36-5FB8-EF61BDEE6A31}"/>
                </a:ext>
              </a:extLst>
            </p:cNvPr>
            <p:cNvSpPr/>
            <p:nvPr/>
          </p:nvSpPr>
          <p:spPr>
            <a:xfrm>
              <a:off x="20255875" y="6362902"/>
              <a:ext cx="185429" cy="278144"/>
            </a:xfrm>
            <a:custGeom>
              <a:avLst/>
              <a:gdLst>
                <a:gd name="connsiteX0" fmla="*/ 189118 w 185407"/>
                <a:gd name="connsiteY0" fmla="*/ 279966 h 278111"/>
                <a:gd name="connsiteX1" fmla="*/ 189118 w 185407"/>
                <a:gd name="connsiteY1" fmla="*/ 127931 h 278111"/>
                <a:gd name="connsiteX2" fmla="*/ 23176 w 185407"/>
                <a:gd name="connsiteY2" fmla="*/ 23176 h 278111"/>
                <a:gd name="connsiteX3" fmla="*/ 23176 w 185407"/>
                <a:gd name="connsiteY3" fmla="*/ 279966 h 278111"/>
              </a:gdLst>
              <a:ahLst/>
              <a:cxnLst>
                <a:cxn ang="0">
                  <a:pos x="connsiteX0" y="connsiteY0"/>
                </a:cxn>
                <a:cxn ang="0">
                  <a:pos x="connsiteX1" y="connsiteY1"/>
                </a:cxn>
                <a:cxn ang="0">
                  <a:pos x="connsiteX2" y="connsiteY2"/>
                </a:cxn>
                <a:cxn ang="0">
                  <a:pos x="connsiteX3" y="connsiteY3"/>
                </a:cxn>
              </a:cxnLst>
              <a:rect l="l" t="t" r="r" b="b"/>
              <a:pathLst>
                <a:path w="185407" h="278111">
                  <a:moveTo>
                    <a:pt x="189118" y="279966"/>
                  </a:moveTo>
                  <a:lnTo>
                    <a:pt x="189118" y="127931"/>
                  </a:lnTo>
                  <a:lnTo>
                    <a:pt x="23176" y="23176"/>
                  </a:lnTo>
                  <a:lnTo>
                    <a:pt x="23176" y="279966"/>
                  </a:lnTo>
                  <a:close/>
                </a:path>
              </a:pathLst>
            </a:custGeom>
            <a:grpFill/>
            <a:ln w="9525" cap="flat">
              <a:noFill/>
              <a:prstDash val="solid"/>
              <a:miter/>
            </a:ln>
          </p:spPr>
          <p:txBody>
            <a:bodyPr rtlCol="0" anchor="ctr"/>
            <a:lstStyle/>
            <a:p>
              <a:endParaRPr lang="en-US" sz="1100"/>
            </a:p>
          </p:txBody>
        </p:sp>
        <p:sp>
          <p:nvSpPr>
            <p:cNvPr id="19" name="Freeform: Shape 30">
              <a:extLst>
                <a:ext uri="{FF2B5EF4-FFF2-40B4-BE49-F238E27FC236}">
                  <a16:creationId xmlns:a16="http://schemas.microsoft.com/office/drawing/2014/main" id="{8659F2B6-3AEF-9E44-BFAF-C7A6C3F61152}"/>
                </a:ext>
              </a:extLst>
            </p:cNvPr>
            <p:cNvSpPr/>
            <p:nvPr/>
          </p:nvSpPr>
          <p:spPr>
            <a:xfrm>
              <a:off x="20048505" y="6298930"/>
              <a:ext cx="185429" cy="339954"/>
            </a:xfrm>
            <a:custGeom>
              <a:avLst/>
              <a:gdLst>
                <a:gd name="connsiteX0" fmla="*/ 23176 w 185407"/>
                <a:gd name="connsiteY0" fmla="*/ 186335 h 339914"/>
                <a:gd name="connsiteX1" fmla="*/ 23176 w 185407"/>
                <a:gd name="connsiteY1" fmla="*/ 343931 h 339914"/>
                <a:gd name="connsiteX2" fmla="*/ 189116 w 185407"/>
                <a:gd name="connsiteY2" fmla="*/ 343931 h 339914"/>
                <a:gd name="connsiteX3" fmla="*/ 189116 w 185407"/>
                <a:gd name="connsiteY3" fmla="*/ 60876 h 339914"/>
                <a:gd name="connsiteX4" fmla="*/ 129167 w 185407"/>
                <a:gd name="connsiteY4" fmla="*/ 23176 h 339914"/>
                <a:gd name="connsiteX5" fmla="*/ 25339 w 185407"/>
                <a:gd name="connsiteY5" fmla="*/ 187571 h 33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407" h="339914">
                  <a:moveTo>
                    <a:pt x="23176" y="186335"/>
                  </a:moveTo>
                  <a:lnTo>
                    <a:pt x="23176" y="343931"/>
                  </a:lnTo>
                  <a:lnTo>
                    <a:pt x="189116" y="343931"/>
                  </a:lnTo>
                  <a:lnTo>
                    <a:pt x="189116" y="60876"/>
                  </a:lnTo>
                  <a:lnTo>
                    <a:pt x="129167" y="23176"/>
                  </a:lnTo>
                  <a:lnTo>
                    <a:pt x="25339" y="187571"/>
                  </a:lnTo>
                  <a:close/>
                </a:path>
              </a:pathLst>
            </a:custGeom>
            <a:grpFill/>
            <a:ln w="9525" cap="flat">
              <a:noFill/>
              <a:prstDash val="solid"/>
              <a:miter/>
            </a:ln>
          </p:spPr>
          <p:txBody>
            <a:bodyPr rtlCol="0" anchor="ctr"/>
            <a:lstStyle/>
            <a:p>
              <a:endParaRPr lang="en-US" sz="1100"/>
            </a:p>
          </p:txBody>
        </p:sp>
        <p:sp>
          <p:nvSpPr>
            <p:cNvPr id="20" name="Freeform: Shape 31">
              <a:extLst>
                <a:ext uri="{FF2B5EF4-FFF2-40B4-BE49-F238E27FC236}">
                  <a16:creationId xmlns:a16="http://schemas.microsoft.com/office/drawing/2014/main" id="{C1C193D2-F331-7224-24F0-4BEC0E421D03}"/>
                </a:ext>
              </a:extLst>
            </p:cNvPr>
            <p:cNvSpPr/>
            <p:nvPr/>
          </p:nvSpPr>
          <p:spPr>
            <a:xfrm>
              <a:off x="19973715" y="5816195"/>
              <a:ext cx="865337" cy="649003"/>
            </a:xfrm>
            <a:custGeom>
              <a:avLst/>
              <a:gdLst>
                <a:gd name="connsiteX0" fmla="*/ 187879 w 865237"/>
                <a:gd name="connsiteY0" fmla="*/ 433855 h 648927"/>
                <a:gd name="connsiteX1" fmla="*/ 517905 w 865237"/>
                <a:gd name="connsiteY1" fmla="*/ 642439 h 648927"/>
                <a:gd name="connsiteX2" fmla="*/ 556224 w 865237"/>
                <a:gd name="connsiteY2" fmla="*/ 581872 h 648927"/>
                <a:gd name="connsiteX3" fmla="*/ 769133 w 865237"/>
                <a:gd name="connsiteY3" fmla="*/ 245357 h 648927"/>
                <a:gd name="connsiteX4" fmla="*/ 853185 w 865237"/>
                <a:gd name="connsiteY4" fmla="*/ 298507 h 648927"/>
                <a:gd name="connsiteX5" fmla="*/ 863383 w 865237"/>
                <a:gd name="connsiteY5" fmla="*/ 23176 h 648927"/>
                <a:gd name="connsiteX6" fmla="*/ 624515 w 865237"/>
                <a:gd name="connsiteY6" fmla="*/ 153889 h 648927"/>
                <a:gd name="connsiteX7" fmla="*/ 708567 w 865237"/>
                <a:gd name="connsiteY7" fmla="*/ 207039 h 648927"/>
                <a:gd name="connsiteX8" fmla="*/ 495657 w 865237"/>
                <a:gd name="connsiteY8" fmla="*/ 543555 h 648927"/>
                <a:gd name="connsiteX9" fmla="*/ 165631 w 865237"/>
                <a:gd name="connsiteY9" fmla="*/ 334971 h 648927"/>
                <a:gd name="connsiteX10" fmla="*/ 127313 w 865237"/>
                <a:gd name="connsiteY10" fmla="*/ 395537 h 648927"/>
                <a:gd name="connsiteX11" fmla="*/ 23176 w 865237"/>
                <a:gd name="connsiteY11" fmla="*/ 559932 h 648927"/>
                <a:gd name="connsiteX12" fmla="*/ 83741 w 865237"/>
                <a:gd name="connsiteY12" fmla="*/ 598250 h 64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237" h="648927">
                  <a:moveTo>
                    <a:pt x="187879" y="433855"/>
                  </a:moveTo>
                  <a:lnTo>
                    <a:pt x="517905" y="642439"/>
                  </a:lnTo>
                  <a:lnTo>
                    <a:pt x="556224" y="581872"/>
                  </a:lnTo>
                  <a:lnTo>
                    <a:pt x="769133" y="245357"/>
                  </a:lnTo>
                  <a:lnTo>
                    <a:pt x="853185" y="298507"/>
                  </a:lnTo>
                  <a:lnTo>
                    <a:pt x="863383" y="23176"/>
                  </a:lnTo>
                  <a:lnTo>
                    <a:pt x="624515" y="153889"/>
                  </a:lnTo>
                  <a:lnTo>
                    <a:pt x="708567" y="207039"/>
                  </a:lnTo>
                  <a:lnTo>
                    <a:pt x="495657" y="543555"/>
                  </a:lnTo>
                  <a:lnTo>
                    <a:pt x="165631" y="334971"/>
                  </a:lnTo>
                  <a:lnTo>
                    <a:pt x="127313" y="395537"/>
                  </a:lnTo>
                  <a:lnTo>
                    <a:pt x="23176" y="559932"/>
                  </a:lnTo>
                  <a:lnTo>
                    <a:pt x="83741" y="598250"/>
                  </a:lnTo>
                  <a:close/>
                </a:path>
              </a:pathLst>
            </a:custGeom>
            <a:grpFill/>
            <a:ln w="9525" cap="flat">
              <a:noFill/>
              <a:prstDash val="solid"/>
              <a:miter/>
            </a:ln>
          </p:spPr>
          <p:txBody>
            <a:bodyPr rtlCol="0" anchor="ctr"/>
            <a:lstStyle/>
            <a:p>
              <a:endParaRPr lang="en-US" sz="1100"/>
            </a:p>
          </p:txBody>
        </p:sp>
      </p:grpSp>
      <p:sp>
        <p:nvSpPr>
          <p:cNvPr id="11" name="Rectangle 10">
            <a:extLst>
              <a:ext uri="{FF2B5EF4-FFF2-40B4-BE49-F238E27FC236}">
                <a16:creationId xmlns:a16="http://schemas.microsoft.com/office/drawing/2014/main" id="{23189FFA-71D7-5783-25F2-05E19D7F70EF}"/>
              </a:ext>
            </a:extLst>
          </p:cNvPr>
          <p:cNvSpPr/>
          <p:nvPr/>
        </p:nvSpPr>
        <p:spPr>
          <a:xfrm>
            <a:off x="983055" y="3604111"/>
            <a:ext cx="2111297" cy="1077218"/>
          </a:xfrm>
          <a:prstGeom prst="rect">
            <a:avLst/>
          </a:prstGeom>
        </p:spPr>
        <p:txBody>
          <a:bodyPr wrap="square">
            <a:spAutoFit/>
          </a:bodyPr>
          <a:lstStyle/>
          <a:p>
            <a:pPr algn="r"/>
            <a:r>
              <a:rPr lang="en-US" sz="1600" b="1" dirty="0">
                <a:solidFill>
                  <a:srgbClr val="FFA826"/>
                </a:solidFill>
              </a:rPr>
              <a:t>Lorem Ipsum</a:t>
            </a:r>
            <a:r>
              <a:rPr lang="en-US" sz="1600" dirty="0">
                <a:solidFill>
                  <a:srgbClr val="FFA826"/>
                </a:solidFill>
              </a:rPr>
              <a:t> </a:t>
            </a:r>
            <a:r>
              <a:rPr lang="en-US" sz="1600" dirty="0">
                <a:solidFill>
                  <a:srgbClr val="000000"/>
                </a:solidFill>
              </a:rPr>
              <a:t>is simply dummy text of the printing and typesetting industry. </a:t>
            </a:r>
            <a:endParaRPr lang="en-US" sz="1600" dirty="0"/>
          </a:p>
        </p:txBody>
      </p:sp>
      <p:sp>
        <p:nvSpPr>
          <p:cNvPr id="12" name="Rectangle 11">
            <a:extLst>
              <a:ext uri="{FF2B5EF4-FFF2-40B4-BE49-F238E27FC236}">
                <a16:creationId xmlns:a16="http://schemas.microsoft.com/office/drawing/2014/main" id="{68C406CF-19F4-A980-42B4-A69E90034F7F}"/>
              </a:ext>
            </a:extLst>
          </p:cNvPr>
          <p:cNvSpPr/>
          <p:nvPr/>
        </p:nvSpPr>
        <p:spPr>
          <a:xfrm>
            <a:off x="3742225" y="3604111"/>
            <a:ext cx="2111297" cy="1077218"/>
          </a:xfrm>
          <a:prstGeom prst="rect">
            <a:avLst/>
          </a:prstGeom>
        </p:spPr>
        <p:txBody>
          <a:bodyPr wrap="square">
            <a:spAutoFit/>
          </a:bodyPr>
          <a:lstStyle/>
          <a:p>
            <a:pPr algn="r"/>
            <a:r>
              <a:rPr lang="en-US" sz="1600" b="1" dirty="0">
                <a:solidFill>
                  <a:srgbClr val="419CCC"/>
                </a:solidFill>
              </a:rPr>
              <a:t>Lorem Ipsum</a:t>
            </a:r>
            <a:r>
              <a:rPr lang="en-US" sz="1600" dirty="0">
                <a:solidFill>
                  <a:srgbClr val="419CCC"/>
                </a:solidFill>
              </a:rPr>
              <a:t> </a:t>
            </a:r>
            <a:r>
              <a:rPr lang="en-US" sz="1600" dirty="0">
                <a:solidFill>
                  <a:srgbClr val="000000"/>
                </a:solidFill>
              </a:rPr>
              <a:t>is simply dummy text of the printing and typesetting industry. </a:t>
            </a:r>
            <a:endParaRPr lang="en-US" sz="1600" dirty="0"/>
          </a:p>
        </p:txBody>
      </p:sp>
      <p:sp>
        <p:nvSpPr>
          <p:cNvPr id="13" name="Rectangle 12">
            <a:extLst>
              <a:ext uri="{FF2B5EF4-FFF2-40B4-BE49-F238E27FC236}">
                <a16:creationId xmlns:a16="http://schemas.microsoft.com/office/drawing/2014/main" id="{57D6F134-47EA-E388-E58D-DC972A449BBA}"/>
              </a:ext>
            </a:extLst>
          </p:cNvPr>
          <p:cNvSpPr/>
          <p:nvPr/>
        </p:nvSpPr>
        <p:spPr>
          <a:xfrm>
            <a:off x="6496734" y="3604111"/>
            <a:ext cx="2111297" cy="1077218"/>
          </a:xfrm>
          <a:prstGeom prst="rect">
            <a:avLst/>
          </a:prstGeom>
        </p:spPr>
        <p:txBody>
          <a:bodyPr wrap="square">
            <a:spAutoFit/>
          </a:bodyPr>
          <a:lstStyle/>
          <a:p>
            <a:pPr algn="r"/>
            <a:r>
              <a:rPr lang="en-US" sz="1600" b="1" dirty="0">
                <a:solidFill>
                  <a:srgbClr val="F26363"/>
                </a:solidFill>
              </a:rPr>
              <a:t>Lorem Ipsum</a:t>
            </a:r>
            <a:r>
              <a:rPr lang="en-US" sz="1600" dirty="0">
                <a:solidFill>
                  <a:srgbClr val="F26363"/>
                </a:solidFill>
              </a:rPr>
              <a:t> </a:t>
            </a:r>
            <a:r>
              <a:rPr lang="en-US" sz="1600" dirty="0">
                <a:solidFill>
                  <a:srgbClr val="000000"/>
                </a:solidFill>
              </a:rPr>
              <a:t>is simply dummy text of the printing and typesetting industry. </a:t>
            </a:r>
            <a:endParaRPr lang="en-US" sz="1600" dirty="0"/>
          </a:p>
        </p:txBody>
      </p:sp>
      <p:sp>
        <p:nvSpPr>
          <p:cNvPr id="14" name="Rectangle 13">
            <a:extLst>
              <a:ext uri="{FF2B5EF4-FFF2-40B4-BE49-F238E27FC236}">
                <a16:creationId xmlns:a16="http://schemas.microsoft.com/office/drawing/2014/main" id="{DBFDE426-30C6-B7A7-44F6-AD17BD03A3B1}"/>
              </a:ext>
            </a:extLst>
          </p:cNvPr>
          <p:cNvSpPr/>
          <p:nvPr/>
        </p:nvSpPr>
        <p:spPr>
          <a:xfrm>
            <a:off x="9306213" y="3604111"/>
            <a:ext cx="2111297" cy="1077218"/>
          </a:xfrm>
          <a:prstGeom prst="rect">
            <a:avLst/>
          </a:prstGeom>
        </p:spPr>
        <p:txBody>
          <a:bodyPr wrap="square">
            <a:spAutoFit/>
          </a:bodyPr>
          <a:lstStyle/>
          <a:p>
            <a:pPr algn="r"/>
            <a:r>
              <a:rPr lang="en-US" sz="1600" b="1" dirty="0">
                <a:solidFill>
                  <a:srgbClr val="995DB3"/>
                </a:solidFill>
              </a:rPr>
              <a:t>Lorem Ipsum</a:t>
            </a:r>
            <a:r>
              <a:rPr lang="en-US" sz="1600" dirty="0">
                <a:solidFill>
                  <a:srgbClr val="995DB3"/>
                </a:solidFill>
              </a:rPr>
              <a:t> </a:t>
            </a:r>
            <a:r>
              <a:rPr lang="en-US" sz="1600" dirty="0">
                <a:solidFill>
                  <a:srgbClr val="000000"/>
                </a:solidFill>
              </a:rPr>
              <a:t>is simply dummy text of the printing and typesetting industry. </a:t>
            </a:r>
            <a:endParaRPr lang="en-US" sz="1600" dirty="0"/>
          </a:p>
        </p:txBody>
      </p:sp>
      <p:sp>
        <p:nvSpPr>
          <p:cNvPr id="43" name="Right Arrow 42">
            <a:extLst>
              <a:ext uri="{FF2B5EF4-FFF2-40B4-BE49-F238E27FC236}">
                <a16:creationId xmlns:a16="http://schemas.microsoft.com/office/drawing/2014/main" id="{C0B4DBD9-5F3C-C3EA-5B50-C35145509D63}"/>
              </a:ext>
            </a:extLst>
          </p:cNvPr>
          <p:cNvSpPr/>
          <p:nvPr/>
        </p:nvSpPr>
        <p:spPr>
          <a:xfrm>
            <a:off x="0" y="5043521"/>
            <a:ext cx="12072395" cy="671332"/>
          </a:xfrm>
          <a:prstGeom prst="rightArrow">
            <a:avLst/>
          </a:prstGeom>
          <a:solidFill>
            <a:srgbClr val="7DD1C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8041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0" name="Freeform: Shape 3">
            <a:extLst>
              <a:ext uri="{FF2B5EF4-FFF2-40B4-BE49-F238E27FC236}">
                <a16:creationId xmlns:a16="http://schemas.microsoft.com/office/drawing/2014/main" id="{B82D49CA-A6A6-43F6-7C6D-49B4C7D09E37}"/>
              </a:ext>
            </a:extLst>
          </p:cNvPr>
          <p:cNvSpPr/>
          <p:nvPr/>
        </p:nvSpPr>
        <p:spPr>
          <a:xfrm>
            <a:off x="7611547" y="4972177"/>
            <a:ext cx="87693" cy="87693"/>
          </a:xfrm>
          <a:custGeom>
            <a:avLst/>
            <a:gdLst>
              <a:gd name="connsiteX0" fmla="*/ 135922 w 187359"/>
              <a:gd name="connsiteY0" fmla="*/ 168623 h 187359"/>
              <a:gd name="connsiteX1" fmla="*/ 107069 w 187359"/>
              <a:gd name="connsiteY1" fmla="*/ 155133 h 187359"/>
              <a:gd name="connsiteX2" fmla="*/ 100698 w 187359"/>
              <a:gd name="connsiteY2" fmla="*/ 147265 h 187359"/>
              <a:gd name="connsiteX3" fmla="*/ 94328 w 187359"/>
              <a:gd name="connsiteY3" fmla="*/ 155133 h 187359"/>
              <a:gd name="connsiteX4" fmla="*/ 41868 w 187359"/>
              <a:gd name="connsiteY4" fmla="*/ 160380 h 187359"/>
              <a:gd name="connsiteX5" fmla="*/ 36621 w 187359"/>
              <a:gd name="connsiteY5" fmla="*/ 107919 h 187359"/>
              <a:gd name="connsiteX6" fmla="*/ 71470 w 187359"/>
              <a:gd name="connsiteY6" fmla="*/ 64827 h 187359"/>
              <a:gd name="connsiteX7" fmla="*/ 100698 w 187359"/>
              <a:gd name="connsiteY7" fmla="*/ 28104 h 187359"/>
              <a:gd name="connsiteX8" fmla="*/ 129926 w 187359"/>
              <a:gd name="connsiteY8" fmla="*/ 64827 h 187359"/>
              <a:gd name="connsiteX9" fmla="*/ 164776 w 187359"/>
              <a:gd name="connsiteY9" fmla="*/ 107919 h 187359"/>
              <a:gd name="connsiteX10" fmla="*/ 159529 w 187359"/>
              <a:gd name="connsiteY10" fmla="*/ 160380 h 187359"/>
              <a:gd name="connsiteX11" fmla="*/ 135922 w 187359"/>
              <a:gd name="connsiteY11" fmla="*/ 168623 h 1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359" h="187359">
                <a:moveTo>
                  <a:pt x="135922" y="168623"/>
                </a:moveTo>
                <a:cubicBezTo>
                  <a:pt x="125055" y="168623"/>
                  <a:pt x="114563" y="164127"/>
                  <a:pt x="107069" y="155133"/>
                </a:cubicBezTo>
                <a:cubicBezTo>
                  <a:pt x="104820" y="152511"/>
                  <a:pt x="102946" y="149887"/>
                  <a:pt x="100698" y="147265"/>
                </a:cubicBezTo>
                <a:cubicBezTo>
                  <a:pt x="98450" y="149887"/>
                  <a:pt x="96577" y="152511"/>
                  <a:pt x="94328" y="155133"/>
                </a:cubicBezTo>
                <a:cubicBezTo>
                  <a:pt x="81213" y="170872"/>
                  <a:pt x="57605" y="173495"/>
                  <a:pt x="41868" y="160380"/>
                </a:cubicBezTo>
                <a:cubicBezTo>
                  <a:pt x="25754" y="147265"/>
                  <a:pt x="23506" y="123657"/>
                  <a:pt x="36621" y="107919"/>
                </a:cubicBezTo>
                <a:cubicBezTo>
                  <a:pt x="48237" y="93680"/>
                  <a:pt x="59854" y="79441"/>
                  <a:pt x="71470" y="64827"/>
                </a:cubicBezTo>
                <a:lnTo>
                  <a:pt x="100698" y="28104"/>
                </a:lnTo>
                <a:lnTo>
                  <a:pt x="129926" y="64827"/>
                </a:lnTo>
                <a:cubicBezTo>
                  <a:pt x="141542" y="79441"/>
                  <a:pt x="153159" y="93680"/>
                  <a:pt x="164776" y="107919"/>
                </a:cubicBezTo>
                <a:cubicBezTo>
                  <a:pt x="177890" y="124032"/>
                  <a:pt x="175642" y="147265"/>
                  <a:pt x="159529" y="160380"/>
                </a:cubicBezTo>
                <a:cubicBezTo>
                  <a:pt x="152409" y="166001"/>
                  <a:pt x="144165" y="168623"/>
                  <a:pt x="135922" y="168623"/>
                </a:cubicBezTo>
                <a:close/>
              </a:path>
            </a:pathLst>
          </a:custGeom>
          <a:solidFill>
            <a:srgbClr val="FFAB40"/>
          </a:solidFill>
          <a:ln w="9525" cap="flat">
            <a:noFill/>
            <a:prstDash val="solid"/>
            <a:miter/>
          </a:ln>
        </p:spPr>
        <p:txBody>
          <a:bodyPr rtlCol="0" anchor="ctr"/>
          <a:lstStyle/>
          <a:p>
            <a:endParaRPr lang="en-US" sz="1100"/>
          </a:p>
        </p:txBody>
      </p:sp>
      <p:sp>
        <p:nvSpPr>
          <p:cNvPr id="11" name="Freeform: Shape 4">
            <a:extLst>
              <a:ext uri="{FF2B5EF4-FFF2-40B4-BE49-F238E27FC236}">
                <a16:creationId xmlns:a16="http://schemas.microsoft.com/office/drawing/2014/main" id="{06D5FC5F-B9CF-D22B-0549-B03FCEECCF45}"/>
              </a:ext>
            </a:extLst>
          </p:cNvPr>
          <p:cNvSpPr/>
          <p:nvPr/>
        </p:nvSpPr>
        <p:spPr>
          <a:xfrm>
            <a:off x="4592086" y="5081596"/>
            <a:ext cx="2999091" cy="701541"/>
          </a:xfrm>
          <a:custGeom>
            <a:avLst/>
            <a:gdLst>
              <a:gd name="connsiteX0" fmla="*/ 3107867 w 6407688"/>
              <a:gd name="connsiteY0" fmla="*/ 1498921 h 1498874"/>
              <a:gd name="connsiteX1" fmla="*/ 3106743 w 6407688"/>
              <a:gd name="connsiteY1" fmla="*/ 1498921 h 1498874"/>
              <a:gd name="connsiteX2" fmla="*/ 2994702 w 6407688"/>
              <a:gd name="connsiteY2" fmla="*/ 1494424 h 1498874"/>
              <a:gd name="connsiteX3" fmla="*/ 2959479 w 6407688"/>
              <a:gd name="connsiteY3" fmla="*/ 1455079 h 1498874"/>
              <a:gd name="connsiteX4" fmla="*/ 2998825 w 6407688"/>
              <a:gd name="connsiteY4" fmla="*/ 1419855 h 1498874"/>
              <a:gd name="connsiteX5" fmla="*/ 3108992 w 6407688"/>
              <a:gd name="connsiteY5" fmla="*/ 1424351 h 1498874"/>
              <a:gd name="connsiteX6" fmla="*/ 3145339 w 6407688"/>
              <a:gd name="connsiteY6" fmla="*/ 1462573 h 1498874"/>
              <a:gd name="connsiteX7" fmla="*/ 3107867 w 6407688"/>
              <a:gd name="connsiteY7" fmla="*/ 1498921 h 1498874"/>
              <a:gd name="connsiteX8" fmla="*/ 3330076 w 6407688"/>
              <a:gd name="connsiteY8" fmla="*/ 1498921 h 1498874"/>
              <a:gd name="connsiteX9" fmla="*/ 3292604 w 6407688"/>
              <a:gd name="connsiteY9" fmla="*/ 1462573 h 1498874"/>
              <a:gd name="connsiteX10" fmla="*/ 3328952 w 6407688"/>
              <a:gd name="connsiteY10" fmla="*/ 1424351 h 1498874"/>
              <a:gd name="connsiteX11" fmla="*/ 3438744 w 6407688"/>
              <a:gd name="connsiteY11" fmla="*/ 1419855 h 1498874"/>
              <a:gd name="connsiteX12" fmla="*/ 3478089 w 6407688"/>
              <a:gd name="connsiteY12" fmla="*/ 1455079 h 1498874"/>
              <a:gd name="connsiteX13" fmla="*/ 3442866 w 6407688"/>
              <a:gd name="connsiteY13" fmla="*/ 1494424 h 1498874"/>
              <a:gd name="connsiteX14" fmla="*/ 3331200 w 6407688"/>
              <a:gd name="connsiteY14" fmla="*/ 1498921 h 1498874"/>
              <a:gd name="connsiteX15" fmla="*/ 3330076 w 6407688"/>
              <a:gd name="connsiteY15" fmla="*/ 1498921 h 1498874"/>
              <a:gd name="connsiteX16" fmla="*/ 2775867 w 6407688"/>
              <a:gd name="connsiteY16" fmla="*/ 1477187 h 1498874"/>
              <a:gd name="connsiteX17" fmla="*/ 2771746 w 6407688"/>
              <a:gd name="connsiteY17" fmla="*/ 1476812 h 1498874"/>
              <a:gd name="connsiteX18" fmla="*/ 2660454 w 6407688"/>
              <a:gd name="connsiteY18" fmla="*/ 1463697 h 1498874"/>
              <a:gd name="connsiteX19" fmla="*/ 2628228 w 6407688"/>
              <a:gd name="connsiteY19" fmla="*/ 1421729 h 1498874"/>
              <a:gd name="connsiteX20" fmla="*/ 2670196 w 6407688"/>
              <a:gd name="connsiteY20" fmla="*/ 1389503 h 1498874"/>
              <a:gd name="connsiteX21" fmla="*/ 2779614 w 6407688"/>
              <a:gd name="connsiteY21" fmla="*/ 1402618 h 1498874"/>
              <a:gd name="connsiteX22" fmla="*/ 2812964 w 6407688"/>
              <a:gd name="connsiteY22" fmla="*/ 1443462 h 1498874"/>
              <a:gd name="connsiteX23" fmla="*/ 2775867 w 6407688"/>
              <a:gd name="connsiteY23" fmla="*/ 1477187 h 1498874"/>
              <a:gd name="connsiteX24" fmla="*/ 3661702 w 6407688"/>
              <a:gd name="connsiteY24" fmla="*/ 1476812 h 1498874"/>
              <a:gd name="connsiteX25" fmla="*/ 3624604 w 6407688"/>
              <a:gd name="connsiteY25" fmla="*/ 1443462 h 1498874"/>
              <a:gd name="connsiteX26" fmla="*/ 3657955 w 6407688"/>
              <a:gd name="connsiteY26" fmla="*/ 1402618 h 1498874"/>
              <a:gd name="connsiteX27" fmla="*/ 3766998 w 6407688"/>
              <a:gd name="connsiteY27" fmla="*/ 1389503 h 1498874"/>
              <a:gd name="connsiteX28" fmla="*/ 3808966 w 6407688"/>
              <a:gd name="connsiteY28" fmla="*/ 1421729 h 1498874"/>
              <a:gd name="connsiteX29" fmla="*/ 3776740 w 6407688"/>
              <a:gd name="connsiteY29" fmla="*/ 1463697 h 1498874"/>
              <a:gd name="connsiteX30" fmla="*/ 3665824 w 6407688"/>
              <a:gd name="connsiteY30" fmla="*/ 1476812 h 1498874"/>
              <a:gd name="connsiteX31" fmla="*/ 3661702 w 6407688"/>
              <a:gd name="connsiteY31" fmla="*/ 1476812 h 1498874"/>
              <a:gd name="connsiteX32" fmla="*/ 2446489 w 6407688"/>
              <a:gd name="connsiteY32" fmla="*/ 1429223 h 1498874"/>
              <a:gd name="connsiteX33" fmla="*/ 2439744 w 6407688"/>
              <a:gd name="connsiteY33" fmla="*/ 1428473 h 1498874"/>
              <a:gd name="connsiteX34" fmla="*/ 2329952 w 6407688"/>
              <a:gd name="connsiteY34" fmla="*/ 1406740 h 1498874"/>
              <a:gd name="connsiteX35" fmla="*/ 2301098 w 6407688"/>
              <a:gd name="connsiteY35" fmla="*/ 1362523 h 1498874"/>
              <a:gd name="connsiteX36" fmla="*/ 2345316 w 6407688"/>
              <a:gd name="connsiteY36" fmla="*/ 1333670 h 1498874"/>
              <a:gd name="connsiteX37" fmla="*/ 2453235 w 6407688"/>
              <a:gd name="connsiteY37" fmla="*/ 1355029 h 1498874"/>
              <a:gd name="connsiteX38" fmla="*/ 2483212 w 6407688"/>
              <a:gd name="connsiteY38" fmla="*/ 1398496 h 1498874"/>
              <a:gd name="connsiteX39" fmla="*/ 2446489 w 6407688"/>
              <a:gd name="connsiteY39" fmla="*/ 1429223 h 1498874"/>
              <a:gd name="connsiteX40" fmla="*/ 3990705 w 6407688"/>
              <a:gd name="connsiteY40" fmla="*/ 1428848 h 1498874"/>
              <a:gd name="connsiteX41" fmla="*/ 3953982 w 6407688"/>
              <a:gd name="connsiteY41" fmla="*/ 1398496 h 1498874"/>
              <a:gd name="connsiteX42" fmla="*/ 3983959 w 6407688"/>
              <a:gd name="connsiteY42" fmla="*/ 1355029 h 1498874"/>
              <a:gd name="connsiteX43" fmla="*/ 4091878 w 6407688"/>
              <a:gd name="connsiteY43" fmla="*/ 1333670 h 1498874"/>
              <a:gd name="connsiteX44" fmla="*/ 4136095 w 6407688"/>
              <a:gd name="connsiteY44" fmla="*/ 1362523 h 1498874"/>
              <a:gd name="connsiteX45" fmla="*/ 4107242 w 6407688"/>
              <a:gd name="connsiteY45" fmla="*/ 1406740 h 1498874"/>
              <a:gd name="connsiteX46" fmla="*/ 3997450 w 6407688"/>
              <a:gd name="connsiteY46" fmla="*/ 1428473 h 1498874"/>
              <a:gd name="connsiteX47" fmla="*/ 3990705 w 6407688"/>
              <a:gd name="connsiteY47" fmla="*/ 1428848 h 1498874"/>
              <a:gd name="connsiteX48" fmla="*/ 2121983 w 6407688"/>
              <a:gd name="connsiteY48" fmla="*/ 1355778 h 1498874"/>
              <a:gd name="connsiteX49" fmla="*/ 2112241 w 6407688"/>
              <a:gd name="connsiteY49" fmla="*/ 1354654 h 1498874"/>
              <a:gd name="connsiteX50" fmla="*/ 2004321 w 6407688"/>
              <a:gd name="connsiteY50" fmla="*/ 1324302 h 1498874"/>
              <a:gd name="connsiteX51" fmla="*/ 1979215 w 6407688"/>
              <a:gd name="connsiteY51" fmla="*/ 1277837 h 1498874"/>
              <a:gd name="connsiteX52" fmla="*/ 2025681 w 6407688"/>
              <a:gd name="connsiteY52" fmla="*/ 1252730 h 1498874"/>
              <a:gd name="connsiteX53" fmla="*/ 2131726 w 6407688"/>
              <a:gd name="connsiteY53" fmla="*/ 1282708 h 1498874"/>
              <a:gd name="connsiteX54" fmla="*/ 2157956 w 6407688"/>
              <a:gd name="connsiteY54" fmla="*/ 1328424 h 1498874"/>
              <a:gd name="connsiteX55" fmla="*/ 2121983 w 6407688"/>
              <a:gd name="connsiteY55" fmla="*/ 1355778 h 1498874"/>
              <a:gd name="connsiteX56" fmla="*/ 4315211 w 6407688"/>
              <a:gd name="connsiteY56" fmla="*/ 1355403 h 1498874"/>
              <a:gd name="connsiteX57" fmla="*/ 4279238 w 6407688"/>
              <a:gd name="connsiteY57" fmla="*/ 1327674 h 1498874"/>
              <a:gd name="connsiteX58" fmla="*/ 4305469 w 6407688"/>
              <a:gd name="connsiteY58" fmla="*/ 1281959 h 1498874"/>
              <a:gd name="connsiteX59" fmla="*/ 4411140 w 6407688"/>
              <a:gd name="connsiteY59" fmla="*/ 1251981 h 1498874"/>
              <a:gd name="connsiteX60" fmla="*/ 4457604 w 6407688"/>
              <a:gd name="connsiteY60" fmla="*/ 1277087 h 1498874"/>
              <a:gd name="connsiteX61" fmla="*/ 4432498 w 6407688"/>
              <a:gd name="connsiteY61" fmla="*/ 1323552 h 1498874"/>
              <a:gd name="connsiteX62" fmla="*/ 4324954 w 6407688"/>
              <a:gd name="connsiteY62" fmla="*/ 1353905 h 1498874"/>
              <a:gd name="connsiteX63" fmla="*/ 4315211 w 6407688"/>
              <a:gd name="connsiteY63" fmla="*/ 1355403 h 1498874"/>
              <a:gd name="connsiteX64" fmla="*/ 1803847 w 6407688"/>
              <a:gd name="connsiteY64" fmla="*/ 1257227 h 1498874"/>
              <a:gd name="connsiteX65" fmla="*/ 1791481 w 6407688"/>
              <a:gd name="connsiteY65" fmla="*/ 1254979 h 1498874"/>
              <a:gd name="connsiteX66" fmla="*/ 1686560 w 6407688"/>
              <a:gd name="connsiteY66" fmla="*/ 1216383 h 1498874"/>
              <a:gd name="connsiteX67" fmla="*/ 1665201 w 6407688"/>
              <a:gd name="connsiteY67" fmla="*/ 1168044 h 1498874"/>
              <a:gd name="connsiteX68" fmla="*/ 1713539 w 6407688"/>
              <a:gd name="connsiteY68" fmla="*/ 1146685 h 1498874"/>
              <a:gd name="connsiteX69" fmla="*/ 1816587 w 6407688"/>
              <a:gd name="connsiteY69" fmla="*/ 1184532 h 1498874"/>
              <a:gd name="connsiteX70" fmla="*/ 1839445 w 6407688"/>
              <a:gd name="connsiteY70" fmla="*/ 1232121 h 1498874"/>
              <a:gd name="connsiteX71" fmla="*/ 1803847 w 6407688"/>
              <a:gd name="connsiteY71" fmla="*/ 1257227 h 1498874"/>
              <a:gd name="connsiteX72" fmla="*/ 4632972 w 6407688"/>
              <a:gd name="connsiteY72" fmla="*/ 1256852 h 1498874"/>
              <a:gd name="connsiteX73" fmla="*/ 4597749 w 6407688"/>
              <a:gd name="connsiteY73" fmla="*/ 1232121 h 1498874"/>
              <a:gd name="connsiteX74" fmla="*/ 4620607 w 6407688"/>
              <a:gd name="connsiteY74" fmla="*/ 1184532 h 1498874"/>
              <a:gd name="connsiteX75" fmla="*/ 4723655 w 6407688"/>
              <a:gd name="connsiteY75" fmla="*/ 1146685 h 1498874"/>
              <a:gd name="connsiteX76" fmla="*/ 4771993 w 6407688"/>
              <a:gd name="connsiteY76" fmla="*/ 1168044 h 1498874"/>
              <a:gd name="connsiteX77" fmla="*/ 4750635 w 6407688"/>
              <a:gd name="connsiteY77" fmla="*/ 1216383 h 1498874"/>
              <a:gd name="connsiteX78" fmla="*/ 4645713 w 6407688"/>
              <a:gd name="connsiteY78" fmla="*/ 1254979 h 1498874"/>
              <a:gd name="connsiteX79" fmla="*/ 4632972 w 6407688"/>
              <a:gd name="connsiteY79" fmla="*/ 1256852 h 1498874"/>
              <a:gd name="connsiteX80" fmla="*/ 1494704 w 6407688"/>
              <a:gd name="connsiteY80" fmla="*/ 1133945 h 1498874"/>
              <a:gd name="connsiteX81" fmla="*/ 1479715 w 6407688"/>
              <a:gd name="connsiteY81" fmla="*/ 1130572 h 1498874"/>
              <a:gd name="connsiteX82" fmla="*/ 1377792 w 6407688"/>
              <a:gd name="connsiteY82" fmla="*/ 1083732 h 1498874"/>
              <a:gd name="connsiteX83" fmla="*/ 1360180 w 6407688"/>
              <a:gd name="connsiteY83" fmla="*/ 1033895 h 1498874"/>
              <a:gd name="connsiteX84" fmla="*/ 1410018 w 6407688"/>
              <a:gd name="connsiteY84" fmla="*/ 1016283 h 1498874"/>
              <a:gd name="connsiteX85" fmla="*/ 1510068 w 6407688"/>
              <a:gd name="connsiteY85" fmla="*/ 1062374 h 1498874"/>
              <a:gd name="connsiteX86" fmla="*/ 1529178 w 6407688"/>
              <a:gd name="connsiteY86" fmla="*/ 1111462 h 1498874"/>
              <a:gd name="connsiteX87" fmla="*/ 1494704 w 6407688"/>
              <a:gd name="connsiteY87" fmla="*/ 1133945 h 1498874"/>
              <a:gd name="connsiteX88" fmla="*/ 4942115 w 6407688"/>
              <a:gd name="connsiteY88" fmla="*/ 1133570 h 1498874"/>
              <a:gd name="connsiteX89" fmla="*/ 4908016 w 6407688"/>
              <a:gd name="connsiteY89" fmla="*/ 1111462 h 1498874"/>
              <a:gd name="connsiteX90" fmla="*/ 4927127 w 6407688"/>
              <a:gd name="connsiteY90" fmla="*/ 1061999 h 1498874"/>
              <a:gd name="connsiteX91" fmla="*/ 5027176 w 6407688"/>
              <a:gd name="connsiteY91" fmla="*/ 1015908 h 1498874"/>
              <a:gd name="connsiteX92" fmla="*/ 5077014 w 6407688"/>
              <a:gd name="connsiteY92" fmla="*/ 1033520 h 1498874"/>
              <a:gd name="connsiteX93" fmla="*/ 5059402 w 6407688"/>
              <a:gd name="connsiteY93" fmla="*/ 1083358 h 1498874"/>
              <a:gd name="connsiteX94" fmla="*/ 4957854 w 6407688"/>
              <a:gd name="connsiteY94" fmla="*/ 1130198 h 1498874"/>
              <a:gd name="connsiteX95" fmla="*/ 4942115 w 6407688"/>
              <a:gd name="connsiteY95" fmla="*/ 1133570 h 1498874"/>
              <a:gd name="connsiteX96" fmla="*/ 1196053 w 6407688"/>
              <a:gd name="connsiteY96" fmla="*/ 987430 h 1498874"/>
              <a:gd name="connsiteX97" fmla="*/ 1178441 w 6407688"/>
              <a:gd name="connsiteY97" fmla="*/ 982933 h 1498874"/>
              <a:gd name="connsiteX98" fmla="*/ 1080640 w 6407688"/>
              <a:gd name="connsiteY98" fmla="*/ 928599 h 1498874"/>
              <a:gd name="connsiteX99" fmla="*/ 1066775 w 6407688"/>
              <a:gd name="connsiteY99" fmla="*/ 877637 h 1498874"/>
              <a:gd name="connsiteX100" fmla="*/ 1117737 w 6407688"/>
              <a:gd name="connsiteY100" fmla="*/ 863773 h 1498874"/>
              <a:gd name="connsiteX101" fmla="*/ 1213665 w 6407688"/>
              <a:gd name="connsiteY101" fmla="*/ 917357 h 1498874"/>
              <a:gd name="connsiteX102" fmla="*/ 1228654 w 6407688"/>
              <a:gd name="connsiteY102" fmla="*/ 967944 h 1498874"/>
              <a:gd name="connsiteX103" fmla="*/ 1196053 w 6407688"/>
              <a:gd name="connsiteY103" fmla="*/ 987430 h 1498874"/>
              <a:gd name="connsiteX104" fmla="*/ 5240766 w 6407688"/>
              <a:gd name="connsiteY104" fmla="*/ 987055 h 1498874"/>
              <a:gd name="connsiteX105" fmla="*/ 5207791 w 6407688"/>
              <a:gd name="connsiteY105" fmla="*/ 967569 h 1498874"/>
              <a:gd name="connsiteX106" fmla="*/ 5222779 w 6407688"/>
              <a:gd name="connsiteY106" fmla="*/ 916983 h 1498874"/>
              <a:gd name="connsiteX107" fmla="*/ 5318707 w 6407688"/>
              <a:gd name="connsiteY107" fmla="*/ 863398 h 1498874"/>
              <a:gd name="connsiteX108" fmla="*/ 5369669 w 6407688"/>
              <a:gd name="connsiteY108" fmla="*/ 877263 h 1498874"/>
              <a:gd name="connsiteX109" fmla="*/ 5355805 w 6407688"/>
              <a:gd name="connsiteY109" fmla="*/ 928224 h 1498874"/>
              <a:gd name="connsiteX110" fmla="*/ 5258003 w 6407688"/>
              <a:gd name="connsiteY110" fmla="*/ 982558 h 1498874"/>
              <a:gd name="connsiteX111" fmla="*/ 5240766 w 6407688"/>
              <a:gd name="connsiteY111" fmla="*/ 987055 h 1498874"/>
              <a:gd name="connsiteX112" fmla="*/ 909768 w 6407688"/>
              <a:gd name="connsiteY112" fmla="*/ 818057 h 1498874"/>
              <a:gd name="connsiteX113" fmla="*/ 889534 w 6407688"/>
              <a:gd name="connsiteY113" fmla="*/ 812061 h 1498874"/>
              <a:gd name="connsiteX114" fmla="*/ 796228 w 6407688"/>
              <a:gd name="connsiteY114" fmla="*/ 750233 h 1498874"/>
              <a:gd name="connsiteX115" fmla="*/ 786486 w 6407688"/>
              <a:gd name="connsiteY115" fmla="*/ 698522 h 1498874"/>
              <a:gd name="connsiteX116" fmla="*/ 838572 w 6407688"/>
              <a:gd name="connsiteY116" fmla="*/ 688779 h 1498874"/>
              <a:gd name="connsiteX117" fmla="*/ 930003 w 6407688"/>
              <a:gd name="connsiteY117" fmla="*/ 749483 h 1498874"/>
              <a:gd name="connsiteX118" fmla="*/ 941244 w 6407688"/>
              <a:gd name="connsiteY118" fmla="*/ 801195 h 1498874"/>
              <a:gd name="connsiteX119" fmla="*/ 909768 w 6407688"/>
              <a:gd name="connsiteY119" fmla="*/ 818057 h 1498874"/>
              <a:gd name="connsiteX120" fmla="*/ 5527052 w 6407688"/>
              <a:gd name="connsiteY120" fmla="*/ 817682 h 1498874"/>
              <a:gd name="connsiteX121" fmla="*/ 5495574 w 6407688"/>
              <a:gd name="connsiteY121" fmla="*/ 800445 h 1498874"/>
              <a:gd name="connsiteX122" fmla="*/ 5506816 w 6407688"/>
              <a:gd name="connsiteY122" fmla="*/ 748734 h 1498874"/>
              <a:gd name="connsiteX123" fmla="*/ 5598622 w 6407688"/>
              <a:gd name="connsiteY123" fmla="*/ 688030 h 1498874"/>
              <a:gd name="connsiteX124" fmla="*/ 5650333 w 6407688"/>
              <a:gd name="connsiteY124" fmla="*/ 697772 h 1498874"/>
              <a:gd name="connsiteX125" fmla="*/ 5640591 w 6407688"/>
              <a:gd name="connsiteY125" fmla="*/ 749483 h 1498874"/>
              <a:gd name="connsiteX126" fmla="*/ 5547286 w 6407688"/>
              <a:gd name="connsiteY126" fmla="*/ 811312 h 1498874"/>
              <a:gd name="connsiteX127" fmla="*/ 5527052 w 6407688"/>
              <a:gd name="connsiteY127" fmla="*/ 817682 h 1498874"/>
              <a:gd name="connsiteX128" fmla="*/ 637348 w 6407688"/>
              <a:gd name="connsiteY128" fmla="*/ 626950 h 1498874"/>
              <a:gd name="connsiteX129" fmla="*/ 614865 w 6407688"/>
              <a:gd name="connsiteY129" fmla="*/ 619456 h 1498874"/>
              <a:gd name="connsiteX130" fmla="*/ 526806 w 6407688"/>
              <a:gd name="connsiteY130" fmla="*/ 550508 h 1498874"/>
              <a:gd name="connsiteX131" fmla="*/ 521185 w 6407688"/>
              <a:gd name="connsiteY131" fmla="*/ 498047 h 1498874"/>
              <a:gd name="connsiteX132" fmla="*/ 573646 w 6407688"/>
              <a:gd name="connsiteY132" fmla="*/ 492426 h 1498874"/>
              <a:gd name="connsiteX133" fmla="*/ 660205 w 6407688"/>
              <a:gd name="connsiteY133" fmla="*/ 560250 h 1498874"/>
              <a:gd name="connsiteX134" fmla="*/ 667325 w 6407688"/>
              <a:gd name="connsiteY134" fmla="*/ 612711 h 1498874"/>
              <a:gd name="connsiteX135" fmla="*/ 637348 w 6407688"/>
              <a:gd name="connsiteY135" fmla="*/ 626950 h 1498874"/>
              <a:gd name="connsiteX136" fmla="*/ 5799472 w 6407688"/>
              <a:gd name="connsiteY136" fmla="*/ 626576 h 1498874"/>
              <a:gd name="connsiteX137" fmla="*/ 5769868 w 6407688"/>
              <a:gd name="connsiteY137" fmla="*/ 611962 h 1498874"/>
              <a:gd name="connsiteX138" fmla="*/ 5776988 w 6407688"/>
              <a:gd name="connsiteY138" fmla="*/ 559501 h 1498874"/>
              <a:gd name="connsiteX139" fmla="*/ 5863548 w 6407688"/>
              <a:gd name="connsiteY139" fmla="*/ 491677 h 1498874"/>
              <a:gd name="connsiteX140" fmla="*/ 5916008 w 6407688"/>
              <a:gd name="connsiteY140" fmla="*/ 497298 h 1498874"/>
              <a:gd name="connsiteX141" fmla="*/ 5910388 w 6407688"/>
              <a:gd name="connsiteY141" fmla="*/ 549758 h 1498874"/>
              <a:gd name="connsiteX142" fmla="*/ 5822329 w 6407688"/>
              <a:gd name="connsiteY142" fmla="*/ 618706 h 1498874"/>
              <a:gd name="connsiteX143" fmla="*/ 5799472 w 6407688"/>
              <a:gd name="connsiteY143" fmla="*/ 626576 h 1498874"/>
              <a:gd name="connsiteX144" fmla="*/ 380666 w 6407688"/>
              <a:gd name="connsiteY144" fmla="*/ 415609 h 1498874"/>
              <a:gd name="connsiteX145" fmla="*/ 355934 w 6407688"/>
              <a:gd name="connsiteY145" fmla="*/ 406241 h 1498874"/>
              <a:gd name="connsiteX146" fmla="*/ 273496 w 6407688"/>
              <a:gd name="connsiteY146" fmla="*/ 330923 h 1498874"/>
              <a:gd name="connsiteX147" fmla="*/ 271997 w 6407688"/>
              <a:gd name="connsiteY147" fmla="*/ 278087 h 1498874"/>
              <a:gd name="connsiteX148" fmla="*/ 324832 w 6407688"/>
              <a:gd name="connsiteY148" fmla="*/ 276589 h 1498874"/>
              <a:gd name="connsiteX149" fmla="*/ 405772 w 6407688"/>
              <a:gd name="connsiteY149" fmla="*/ 350783 h 1498874"/>
              <a:gd name="connsiteX150" fmla="*/ 408770 w 6407688"/>
              <a:gd name="connsiteY150" fmla="*/ 403618 h 1498874"/>
              <a:gd name="connsiteX151" fmla="*/ 380666 w 6407688"/>
              <a:gd name="connsiteY151" fmla="*/ 415609 h 1498874"/>
              <a:gd name="connsiteX152" fmla="*/ 6056154 w 6407688"/>
              <a:gd name="connsiteY152" fmla="*/ 414859 h 1498874"/>
              <a:gd name="connsiteX153" fmla="*/ 6028424 w 6407688"/>
              <a:gd name="connsiteY153" fmla="*/ 402494 h 1498874"/>
              <a:gd name="connsiteX154" fmla="*/ 6031422 w 6407688"/>
              <a:gd name="connsiteY154" fmla="*/ 349659 h 1498874"/>
              <a:gd name="connsiteX155" fmla="*/ 6112736 w 6407688"/>
              <a:gd name="connsiteY155" fmla="*/ 275465 h 1498874"/>
              <a:gd name="connsiteX156" fmla="*/ 6165571 w 6407688"/>
              <a:gd name="connsiteY156" fmla="*/ 276963 h 1498874"/>
              <a:gd name="connsiteX157" fmla="*/ 6164073 w 6407688"/>
              <a:gd name="connsiteY157" fmla="*/ 329799 h 1498874"/>
              <a:gd name="connsiteX158" fmla="*/ 6081260 w 6407688"/>
              <a:gd name="connsiteY158" fmla="*/ 405491 h 1498874"/>
              <a:gd name="connsiteX159" fmla="*/ 6056154 w 6407688"/>
              <a:gd name="connsiteY159" fmla="*/ 414859 h 1498874"/>
              <a:gd name="connsiteX160" fmla="*/ 141220 w 6407688"/>
              <a:gd name="connsiteY160" fmla="*/ 184782 h 1498874"/>
              <a:gd name="connsiteX161" fmla="*/ 114241 w 6407688"/>
              <a:gd name="connsiteY161" fmla="*/ 173166 h 1498874"/>
              <a:gd name="connsiteX162" fmla="*/ 37798 w 6407688"/>
              <a:gd name="connsiteY162" fmla="*/ 91478 h 1498874"/>
              <a:gd name="connsiteX163" fmla="*/ 40421 w 6407688"/>
              <a:gd name="connsiteY163" fmla="*/ 38642 h 1498874"/>
              <a:gd name="connsiteX164" fmla="*/ 93257 w 6407688"/>
              <a:gd name="connsiteY164" fmla="*/ 41266 h 1498874"/>
              <a:gd name="connsiteX165" fmla="*/ 168200 w 6407688"/>
              <a:gd name="connsiteY165" fmla="*/ 121455 h 1498874"/>
              <a:gd name="connsiteX166" fmla="*/ 167076 w 6407688"/>
              <a:gd name="connsiteY166" fmla="*/ 174290 h 1498874"/>
              <a:gd name="connsiteX167" fmla="*/ 141220 w 6407688"/>
              <a:gd name="connsiteY167" fmla="*/ 184782 h 1498874"/>
              <a:gd name="connsiteX168" fmla="*/ 6295599 w 6407688"/>
              <a:gd name="connsiteY168" fmla="*/ 184033 h 1498874"/>
              <a:gd name="connsiteX169" fmla="*/ 6269743 w 6407688"/>
              <a:gd name="connsiteY169" fmla="*/ 173541 h 1498874"/>
              <a:gd name="connsiteX170" fmla="*/ 6268619 w 6407688"/>
              <a:gd name="connsiteY170" fmla="*/ 120706 h 1498874"/>
              <a:gd name="connsiteX171" fmla="*/ 6343938 w 6407688"/>
              <a:gd name="connsiteY171" fmla="*/ 40141 h 1498874"/>
              <a:gd name="connsiteX172" fmla="*/ 6396773 w 6407688"/>
              <a:gd name="connsiteY172" fmla="*/ 37518 h 1498874"/>
              <a:gd name="connsiteX173" fmla="*/ 6399396 w 6407688"/>
              <a:gd name="connsiteY173" fmla="*/ 90354 h 1498874"/>
              <a:gd name="connsiteX174" fmla="*/ 6322953 w 6407688"/>
              <a:gd name="connsiteY174" fmla="*/ 172042 h 1498874"/>
              <a:gd name="connsiteX175" fmla="*/ 6295599 w 6407688"/>
              <a:gd name="connsiteY175" fmla="*/ 184033 h 149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407688" h="1498874">
                <a:moveTo>
                  <a:pt x="3107867" y="1498921"/>
                </a:moveTo>
                <a:cubicBezTo>
                  <a:pt x="3107493" y="1498921"/>
                  <a:pt x="3107118" y="1498921"/>
                  <a:pt x="3106743" y="1498921"/>
                </a:cubicBezTo>
                <a:cubicBezTo>
                  <a:pt x="3069271" y="1497797"/>
                  <a:pt x="3032174" y="1496297"/>
                  <a:pt x="2994702" y="1494424"/>
                </a:cubicBezTo>
                <a:cubicBezTo>
                  <a:pt x="2974093" y="1493300"/>
                  <a:pt x="2958355" y="1475688"/>
                  <a:pt x="2959479" y="1455079"/>
                </a:cubicBezTo>
                <a:cubicBezTo>
                  <a:pt x="2960603" y="1434469"/>
                  <a:pt x="2978215" y="1418731"/>
                  <a:pt x="2998825" y="1419855"/>
                </a:cubicBezTo>
                <a:cubicBezTo>
                  <a:pt x="3035547" y="1421729"/>
                  <a:pt x="3072270" y="1423227"/>
                  <a:pt x="3108992" y="1424351"/>
                </a:cubicBezTo>
                <a:cubicBezTo>
                  <a:pt x="3129601" y="1424727"/>
                  <a:pt x="3145714" y="1441963"/>
                  <a:pt x="3145339" y="1462573"/>
                </a:cubicBezTo>
                <a:cubicBezTo>
                  <a:pt x="3144590" y="1482807"/>
                  <a:pt x="3128102" y="1498921"/>
                  <a:pt x="3107867" y="1498921"/>
                </a:cubicBezTo>
                <a:close/>
                <a:moveTo>
                  <a:pt x="3330076" y="1498921"/>
                </a:moveTo>
                <a:cubicBezTo>
                  <a:pt x="3309841" y="1498921"/>
                  <a:pt x="3293353" y="1482807"/>
                  <a:pt x="3292604" y="1462573"/>
                </a:cubicBezTo>
                <a:cubicBezTo>
                  <a:pt x="3292229" y="1441963"/>
                  <a:pt x="3308342" y="1424727"/>
                  <a:pt x="3328952" y="1424351"/>
                </a:cubicBezTo>
                <a:cubicBezTo>
                  <a:pt x="3365674" y="1423227"/>
                  <a:pt x="3402021" y="1421729"/>
                  <a:pt x="3438744" y="1419855"/>
                </a:cubicBezTo>
                <a:cubicBezTo>
                  <a:pt x="3460103" y="1418356"/>
                  <a:pt x="3476965" y="1434469"/>
                  <a:pt x="3478089" y="1455079"/>
                </a:cubicBezTo>
                <a:cubicBezTo>
                  <a:pt x="3479213" y="1475688"/>
                  <a:pt x="3463476" y="1493300"/>
                  <a:pt x="3442866" y="1494424"/>
                </a:cubicBezTo>
                <a:cubicBezTo>
                  <a:pt x="3405769" y="1496297"/>
                  <a:pt x="3368672" y="1497797"/>
                  <a:pt x="3331200" y="1498921"/>
                </a:cubicBezTo>
                <a:cubicBezTo>
                  <a:pt x="3330825" y="1498921"/>
                  <a:pt x="3330450" y="1498921"/>
                  <a:pt x="3330076" y="1498921"/>
                </a:cubicBezTo>
                <a:close/>
                <a:moveTo>
                  <a:pt x="2775867" y="1477187"/>
                </a:moveTo>
                <a:cubicBezTo>
                  <a:pt x="2774368" y="1477187"/>
                  <a:pt x="2773244" y="1477187"/>
                  <a:pt x="2771746" y="1476812"/>
                </a:cubicBezTo>
                <a:cubicBezTo>
                  <a:pt x="2734648" y="1473065"/>
                  <a:pt x="2697551" y="1468569"/>
                  <a:pt x="2660454" y="1463697"/>
                </a:cubicBezTo>
                <a:cubicBezTo>
                  <a:pt x="2639844" y="1461074"/>
                  <a:pt x="2625604" y="1442338"/>
                  <a:pt x="2628228" y="1421729"/>
                </a:cubicBezTo>
                <a:cubicBezTo>
                  <a:pt x="2630851" y="1401119"/>
                  <a:pt x="2649587" y="1386880"/>
                  <a:pt x="2670196" y="1389503"/>
                </a:cubicBezTo>
                <a:cubicBezTo>
                  <a:pt x="2706544" y="1394374"/>
                  <a:pt x="2742892" y="1398496"/>
                  <a:pt x="2779614" y="1402618"/>
                </a:cubicBezTo>
                <a:cubicBezTo>
                  <a:pt x="2800223" y="1404867"/>
                  <a:pt x="2814838" y="1423227"/>
                  <a:pt x="2812964" y="1443462"/>
                </a:cubicBezTo>
                <a:cubicBezTo>
                  <a:pt x="2811091" y="1462573"/>
                  <a:pt x="2794603" y="1477187"/>
                  <a:pt x="2775867" y="1477187"/>
                </a:cubicBezTo>
                <a:close/>
                <a:moveTo>
                  <a:pt x="3661702" y="1476812"/>
                </a:moveTo>
                <a:cubicBezTo>
                  <a:pt x="3642966" y="1476812"/>
                  <a:pt x="3626479" y="1462573"/>
                  <a:pt x="3624604" y="1443462"/>
                </a:cubicBezTo>
                <a:cubicBezTo>
                  <a:pt x="3622356" y="1422853"/>
                  <a:pt x="3637345" y="1404491"/>
                  <a:pt x="3657955" y="1402618"/>
                </a:cubicBezTo>
                <a:cubicBezTo>
                  <a:pt x="3694303" y="1398871"/>
                  <a:pt x="3730650" y="1394374"/>
                  <a:pt x="3766998" y="1389503"/>
                </a:cubicBezTo>
                <a:cubicBezTo>
                  <a:pt x="3787607" y="1386880"/>
                  <a:pt x="3806343" y="1401119"/>
                  <a:pt x="3808966" y="1421729"/>
                </a:cubicBezTo>
                <a:cubicBezTo>
                  <a:pt x="3811590" y="1442338"/>
                  <a:pt x="3797350" y="1461074"/>
                  <a:pt x="3776740" y="1463697"/>
                </a:cubicBezTo>
                <a:cubicBezTo>
                  <a:pt x="3739643" y="1468569"/>
                  <a:pt x="3702920" y="1473065"/>
                  <a:pt x="3665824" y="1476812"/>
                </a:cubicBezTo>
                <a:cubicBezTo>
                  <a:pt x="3664324" y="1476812"/>
                  <a:pt x="3663200" y="1476812"/>
                  <a:pt x="3661702" y="1476812"/>
                </a:cubicBezTo>
                <a:close/>
                <a:moveTo>
                  <a:pt x="2446489" y="1429223"/>
                </a:moveTo>
                <a:cubicBezTo>
                  <a:pt x="2444241" y="1429223"/>
                  <a:pt x="2441993" y="1429223"/>
                  <a:pt x="2439744" y="1428473"/>
                </a:cubicBezTo>
                <a:cubicBezTo>
                  <a:pt x="2403021" y="1421729"/>
                  <a:pt x="2366300" y="1414234"/>
                  <a:pt x="2329952" y="1406740"/>
                </a:cubicBezTo>
                <a:cubicBezTo>
                  <a:pt x="2309717" y="1402618"/>
                  <a:pt x="2296977" y="1382758"/>
                  <a:pt x="2301098" y="1362523"/>
                </a:cubicBezTo>
                <a:cubicBezTo>
                  <a:pt x="2305596" y="1342288"/>
                  <a:pt x="2325456" y="1329548"/>
                  <a:pt x="2345316" y="1333670"/>
                </a:cubicBezTo>
                <a:cubicBezTo>
                  <a:pt x="2381288" y="1341164"/>
                  <a:pt x="2417261" y="1348659"/>
                  <a:pt x="2453235" y="1355029"/>
                </a:cubicBezTo>
                <a:cubicBezTo>
                  <a:pt x="2473469" y="1358776"/>
                  <a:pt x="2486959" y="1378261"/>
                  <a:pt x="2483212" y="1398496"/>
                </a:cubicBezTo>
                <a:cubicBezTo>
                  <a:pt x="2479839" y="1416483"/>
                  <a:pt x="2464101" y="1429223"/>
                  <a:pt x="2446489" y="1429223"/>
                </a:cubicBezTo>
                <a:close/>
                <a:moveTo>
                  <a:pt x="3990705" y="1428848"/>
                </a:moveTo>
                <a:cubicBezTo>
                  <a:pt x="3973093" y="1428848"/>
                  <a:pt x="3957355" y="1416483"/>
                  <a:pt x="3953982" y="1398496"/>
                </a:cubicBezTo>
                <a:cubicBezTo>
                  <a:pt x="3950235" y="1378261"/>
                  <a:pt x="3963725" y="1358776"/>
                  <a:pt x="3983959" y="1355029"/>
                </a:cubicBezTo>
                <a:cubicBezTo>
                  <a:pt x="4019933" y="1348284"/>
                  <a:pt x="4055906" y="1341164"/>
                  <a:pt x="4091878" y="1333670"/>
                </a:cubicBezTo>
                <a:cubicBezTo>
                  <a:pt x="4111739" y="1329548"/>
                  <a:pt x="4131974" y="1342288"/>
                  <a:pt x="4136095" y="1362523"/>
                </a:cubicBezTo>
                <a:cubicBezTo>
                  <a:pt x="4140218" y="1382758"/>
                  <a:pt x="4127477" y="1402618"/>
                  <a:pt x="4107242" y="1406740"/>
                </a:cubicBezTo>
                <a:cubicBezTo>
                  <a:pt x="4070894" y="1414609"/>
                  <a:pt x="4034172" y="1421729"/>
                  <a:pt x="3997450" y="1428473"/>
                </a:cubicBezTo>
                <a:cubicBezTo>
                  <a:pt x="3995576" y="1428848"/>
                  <a:pt x="3993327" y="1428848"/>
                  <a:pt x="3990705" y="1428848"/>
                </a:cubicBezTo>
                <a:close/>
                <a:moveTo>
                  <a:pt x="2121983" y="1355778"/>
                </a:moveTo>
                <a:cubicBezTo>
                  <a:pt x="2118610" y="1355778"/>
                  <a:pt x="2115613" y="1355403"/>
                  <a:pt x="2112241" y="1354654"/>
                </a:cubicBezTo>
                <a:cubicBezTo>
                  <a:pt x="2076267" y="1344911"/>
                  <a:pt x="2040294" y="1334794"/>
                  <a:pt x="2004321" y="1324302"/>
                </a:cubicBezTo>
                <a:cubicBezTo>
                  <a:pt x="1984461" y="1318306"/>
                  <a:pt x="1973219" y="1297697"/>
                  <a:pt x="1979215" y="1277837"/>
                </a:cubicBezTo>
                <a:cubicBezTo>
                  <a:pt x="1985210" y="1257976"/>
                  <a:pt x="2005821" y="1246735"/>
                  <a:pt x="2025681" y="1252730"/>
                </a:cubicBezTo>
                <a:cubicBezTo>
                  <a:pt x="2060904" y="1263223"/>
                  <a:pt x="2096127" y="1272965"/>
                  <a:pt x="2131726" y="1282708"/>
                </a:cubicBezTo>
                <a:cubicBezTo>
                  <a:pt x="2151586" y="1287954"/>
                  <a:pt x="2163577" y="1308564"/>
                  <a:pt x="2157956" y="1328424"/>
                </a:cubicBezTo>
                <a:cubicBezTo>
                  <a:pt x="2153460" y="1344537"/>
                  <a:pt x="2138470" y="1355778"/>
                  <a:pt x="2121983" y="1355778"/>
                </a:cubicBezTo>
                <a:close/>
                <a:moveTo>
                  <a:pt x="4315211" y="1355403"/>
                </a:moveTo>
                <a:cubicBezTo>
                  <a:pt x="4298724" y="1355403"/>
                  <a:pt x="4283734" y="1344537"/>
                  <a:pt x="4279238" y="1327674"/>
                </a:cubicBezTo>
                <a:cubicBezTo>
                  <a:pt x="4273992" y="1307814"/>
                  <a:pt x="4285609" y="1287205"/>
                  <a:pt x="4305469" y="1281959"/>
                </a:cubicBezTo>
                <a:cubicBezTo>
                  <a:pt x="4340692" y="1272591"/>
                  <a:pt x="4375916" y="1262473"/>
                  <a:pt x="4411140" y="1251981"/>
                </a:cubicBezTo>
                <a:cubicBezTo>
                  <a:pt x="4431000" y="1245986"/>
                  <a:pt x="4451609" y="1257602"/>
                  <a:pt x="4457604" y="1277087"/>
                </a:cubicBezTo>
                <a:cubicBezTo>
                  <a:pt x="4463600" y="1296947"/>
                  <a:pt x="4452358" y="1317557"/>
                  <a:pt x="4432498" y="1323552"/>
                </a:cubicBezTo>
                <a:cubicBezTo>
                  <a:pt x="4396900" y="1334045"/>
                  <a:pt x="4360926" y="1344162"/>
                  <a:pt x="4324954" y="1353905"/>
                </a:cubicBezTo>
                <a:cubicBezTo>
                  <a:pt x="4321581" y="1355029"/>
                  <a:pt x="4318584" y="1355403"/>
                  <a:pt x="4315211" y="1355403"/>
                </a:cubicBezTo>
                <a:close/>
                <a:moveTo>
                  <a:pt x="1803847" y="1257227"/>
                </a:moveTo>
                <a:cubicBezTo>
                  <a:pt x="1799725" y="1257227"/>
                  <a:pt x="1795603" y="1256478"/>
                  <a:pt x="1791481" y="1254979"/>
                </a:cubicBezTo>
                <a:cubicBezTo>
                  <a:pt x="1756257" y="1242613"/>
                  <a:pt x="1721409" y="1229498"/>
                  <a:pt x="1686560" y="1216383"/>
                </a:cubicBezTo>
                <a:cubicBezTo>
                  <a:pt x="1667449" y="1208888"/>
                  <a:pt x="1657707" y="1187530"/>
                  <a:pt x="1665201" y="1168044"/>
                </a:cubicBezTo>
                <a:cubicBezTo>
                  <a:pt x="1672695" y="1148934"/>
                  <a:pt x="1694054" y="1139191"/>
                  <a:pt x="1713539" y="1146685"/>
                </a:cubicBezTo>
                <a:cubicBezTo>
                  <a:pt x="1747639" y="1159800"/>
                  <a:pt x="1782113" y="1172541"/>
                  <a:pt x="1816587" y="1184532"/>
                </a:cubicBezTo>
                <a:cubicBezTo>
                  <a:pt x="1836073" y="1191276"/>
                  <a:pt x="1846190" y="1212636"/>
                  <a:pt x="1839445" y="1232121"/>
                </a:cubicBezTo>
                <a:cubicBezTo>
                  <a:pt x="1833824" y="1247484"/>
                  <a:pt x="1819210" y="1257227"/>
                  <a:pt x="1803847" y="1257227"/>
                </a:cubicBezTo>
                <a:close/>
                <a:moveTo>
                  <a:pt x="4632972" y="1256852"/>
                </a:moveTo>
                <a:cubicBezTo>
                  <a:pt x="4617609" y="1256852"/>
                  <a:pt x="4602995" y="1247110"/>
                  <a:pt x="4597749" y="1232121"/>
                </a:cubicBezTo>
                <a:cubicBezTo>
                  <a:pt x="4591004" y="1212636"/>
                  <a:pt x="4601121" y="1191276"/>
                  <a:pt x="4620607" y="1184532"/>
                </a:cubicBezTo>
                <a:cubicBezTo>
                  <a:pt x="4655081" y="1172166"/>
                  <a:pt x="4689555" y="1159800"/>
                  <a:pt x="4723655" y="1146685"/>
                </a:cubicBezTo>
                <a:cubicBezTo>
                  <a:pt x="4743140" y="1139191"/>
                  <a:pt x="4764499" y="1148934"/>
                  <a:pt x="4771993" y="1168044"/>
                </a:cubicBezTo>
                <a:cubicBezTo>
                  <a:pt x="4779487" y="1187155"/>
                  <a:pt x="4769744" y="1208888"/>
                  <a:pt x="4750635" y="1216383"/>
                </a:cubicBezTo>
                <a:cubicBezTo>
                  <a:pt x="4715785" y="1229872"/>
                  <a:pt x="4680936" y="1242613"/>
                  <a:pt x="4645713" y="1254979"/>
                </a:cubicBezTo>
                <a:cubicBezTo>
                  <a:pt x="4641216" y="1256103"/>
                  <a:pt x="4637095" y="1256852"/>
                  <a:pt x="4632972" y="1256852"/>
                </a:cubicBezTo>
                <a:close/>
                <a:moveTo>
                  <a:pt x="1494704" y="1133945"/>
                </a:moveTo>
                <a:cubicBezTo>
                  <a:pt x="1489832" y="1133945"/>
                  <a:pt x="1484586" y="1132820"/>
                  <a:pt x="1479715" y="1130572"/>
                </a:cubicBezTo>
                <a:cubicBezTo>
                  <a:pt x="1445616" y="1115584"/>
                  <a:pt x="1411516" y="1099846"/>
                  <a:pt x="1377792" y="1083732"/>
                </a:cubicBezTo>
                <a:cubicBezTo>
                  <a:pt x="1359056" y="1074739"/>
                  <a:pt x="1351187" y="1052631"/>
                  <a:pt x="1360180" y="1033895"/>
                </a:cubicBezTo>
                <a:cubicBezTo>
                  <a:pt x="1369174" y="1015159"/>
                  <a:pt x="1391282" y="1007290"/>
                  <a:pt x="1410018" y="1016283"/>
                </a:cubicBezTo>
                <a:cubicBezTo>
                  <a:pt x="1442993" y="1032021"/>
                  <a:pt x="1476343" y="1047385"/>
                  <a:pt x="1510068" y="1062374"/>
                </a:cubicBezTo>
                <a:cubicBezTo>
                  <a:pt x="1528803" y="1070617"/>
                  <a:pt x="1537422" y="1092726"/>
                  <a:pt x="1529178" y="1111462"/>
                </a:cubicBezTo>
                <a:cubicBezTo>
                  <a:pt x="1522808" y="1125701"/>
                  <a:pt x="1508943" y="1133945"/>
                  <a:pt x="1494704" y="1133945"/>
                </a:cubicBezTo>
                <a:close/>
                <a:moveTo>
                  <a:pt x="4942115" y="1133570"/>
                </a:moveTo>
                <a:cubicBezTo>
                  <a:pt x="4927876" y="1133570"/>
                  <a:pt x="4914011" y="1125326"/>
                  <a:pt x="4908016" y="1111462"/>
                </a:cubicBezTo>
                <a:cubicBezTo>
                  <a:pt x="4899772" y="1092726"/>
                  <a:pt x="4908016" y="1070617"/>
                  <a:pt x="4927127" y="1061999"/>
                </a:cubicBezTo>
                <a:cubicBezTo>
                  <a:pt x="4960476" y="1047010"/>
                  <a:pt x="4993827" y="1031647"/>
                  <a:pt x="5027176" y="1015908"/>
                </a:cubicBezTo>
                <a:cubicBezTo>
                  <a:pt x="5045912" y="1007290"/>
                  <a:pt x="5068021" y="1014784"/>
                  <a:pt x="5077014" y="1033520"/>
                </a:cubicBezTo>
                <a:cubicBezTo>
                  <a:pt x="5086007" y="1052256"/>
                  <a:pt x="5077763" y="1074364"/>
                  <a:pt x="5059402" y="1083358"/>
                </a:cubicBezTo>
                <a:cubicBezTo>
                  <a:pt x="5025678" y="1099471"/>
                  <a:pt x="4991953" y="1114834"/>
                  <a:pt x="4957854" y="1130198"/>
                </a:cubicBezTo>
                <a:cubicBezTo>
                  <a:pt x="4952232" y="1132820"/>
                  <a:pt x="4946987" y="1133570"/>
                  <a:pt x="4942115" y="1133570"/>
                </a:cubicBezTo>
                <a:close/>
                <a:moveTo>
                  <a:pt x="1196053" y="987430"/>
                </a:moveTo>
                <a:cubicBezTo>
                  <a:pt x="1190058" y="987430"/>
                  <a:pt x="1184062" y="985931"/>
                  <a:pt x="1178441" y="982933"/>
                </a:cubicBezTo>
                <a:cubicBezTo>
                  <a:pt x="1145466" y="965321"/>
                  <a:pt x="1112866" y="946960"/>
                  <a:pt x="1080640" y="928599"/>
                </a:cubicBezTo>
                <a:cubicBezTo>
                  <a:pt x="1062653" y="918481"/>
                  <a:pt x="1056658" y="895623"/>
                  <a:pt x="1066775" y="877637"/>
                </a:cubicBezTo>
                <a:cubicBezTo>
                  <a:pt x="1076893" y="859651"/>
                  <a:pt x="1099751" y="853655"/>
                  <a:pt x="1117737" y="863773"/>
                </a:cubicBezTo>
                <a:cubicBezTo>
                  <a:pt x="1149588" y="882134"/>
                  <a:pt x="1181439" y="899745"/>
                  <a:pt x="1213665" y="917357"/>
                </a:cubicBezTo>
                <a:cubicBezTo>
                  <a:pt x="1231651" y="927100"/>
                  <a:pt x="1238397" y="949958"/>
                  <a:pt x="1228654" y="967944"/>
                </a:cubicBezTo>
                <a:cubicBezTo>
                  <a:pt x="1222283" y="980310"/>
                  <a:pt x="1209169" y="987430"/>
                  <a:pt x="1196053" y="987430"/>
                </a:cubicBezTo>
                <a:close/>
                <a:moveTo>
                  <a:pt x="5240766" y="987055"/>
                </a:moveTo>
                <a:cubicBezTo>
                  <a:pt x="5227651" y="987055"/>
                  <a:pt x="5214535" y="979935"/>
                  <a:pt x="5207791" y="967569"/>
                </a:cubicBezTo>
                <a:cubicBezTo>
                  <a:pt x="5198049" y="949583"/>
                  <a:pt x="5204793" y="926725"/>
                  <a:pt x="5222779" y="916983"/>
                </a:cubicBezTo>
                <a:cubicBezTo>
                  <a:pt x="5255005" y="899371"/>
                  <a:pt x="5287231" y="881759"/>
                  <a:pt x="5318707" y="863398"/>
                </a:cubicBezTo>
                <a:cubicBezTo>
                  <a:pt x="5336694" y="853281"/>
                  <a:pt x="5359552" y="859276"/>
                  <a:pt x="5369669" y="877263"/>
                </a:cubicBezTo>
                <a:cubicBezTo>
                  <a:pt x="5379786" y="895249"/>
                  <a:pt x="5373791" y="918107"/>
                  <a:pt x="5355805" y="928224"/>
                </a:cubicBezTo>
                <a:cubicBezTo>
                  <a:pt x="5323578" y="946960"/>
                  <a:pt x="5290978" y="964947"/>
                  <a:pt x="5258003" y="982558"/>
                </a:cubicBezTo>
                <a:cubicBezTo>
                  <a:pt x="5252757" y="985556"/>
                  <a:pt x="5246762" y="987055"/>
                  <a:pt x="5240766" y="987055"/>
                </a:cubicBezTo>
                <a:close/>
                <a:moveTo>
                  <a:pt x="909768" y="818057"/>
                </a:moveTo>
                <a:cubicBezTo>
                  <a:pt x="903023" y="818057"/>
                  <a:pt x="895904" y="816183"/>
                  <a:pt x="889534" y="812061"/>
                </a:cubicBezTo>
                <a:cubicBezTo>
                  <a:pt x="858057" y="791827"/>
                  <a:pt x="826956" y="771217"/>
                  <a:pt x="796228" y="750233"/>
                </a:cubicBezTo>
                <a:cubicBezTo>
                  <a:pt x="779366" y="738617"/>
                  <a:pt x="774870" y="715384"/>
                  <a:pt x="786486" y="698522"/>
                </a:cubicBezTo>
                <a:cubicBezTo>
                  <a:pt x="798102" y="681284"/>
                  <a:pt x="821335" y="677162"/>
                  <a:pt x="838572" y="688779"/>
                </a:cubicBezTo>
                <a:cubicBezTo>
                  <a:pt x="868924" y="709388"/>
                  <a:pt x="899276" y="729623"/>
                  <a:pt x="930003" y="749483"/>
                </a:cubicBezTo>
                <a:cubicBezTo>
                  <a:pt x="947240" y="760725"/>
                  <a:pt x="952486" y="783583"/>
                  <a:pt x="941244" y="801195"/>
                </a:cubicBezTo>
                <a:cubicBezTo>
                  <a:pt x="934125" y="812061"/>
                  <a:pt x="921759" y="818057"/>
                  <a:pt x="909768" y="818057"/>
                </a:cubicBezTo>
                <a:close/>
                <a:moveTo>
                  <a:pt x="5527052" y="817682"/>
                </a:moveTo>
                <a:cubicBezTo>
                  <a:pt x="5514685" y="817682"/>
                  <a:pt x="5502694" y="811687"/>
                  <a:pt x="5495574" y="800445"/>
                </a:cubicBezTo>
                <a:cubicBezTo>
                  <a:pt x="5484333" y="783208"/>
                  <a:pt x="5489580" y="759976"/>
                  <a:pt x="5506816" y="748734"/>
                </a:cubicBezTo>
                <a:cubicBezTo>
                  <a:pt x="5537544" y="728874"/>
                  <a:pt x="5568270" y="708639"/>
                  <a:pt x="5598622" y="688030"/>
                </a:cubicBezTo>
                <a:cubicBezTo>
                  <a:pt x="5615485" y="676413"/>
                  <a:pt x="5638717" y="680910"/>
                  <a:pt x="5650333" y="697772"/>
                </a:cubicBezTo>
                <a:cubicBezTo>
                  <a:pt x="5661949" y="714634"/>
                  <a:pt x="5657453" y="737867"/>
                  <a:pt x="5640591" y="749483"/>
                </a:cubicBezTo>
                <a:cubicBezTo>
                  <a:pt x="5609864" y="770468"/>
                  <a:pt x="5578762" y="791077"/>
                  <a:pt x="5547286" y="811312"/>
                </a:cubicBezTo>
                <a:cubicBezTo>
                  <a:pt x="5540916" y="815809"/>
                  <a:pt x="5533796" y="817682"/>
                  <a:pt x="5527052" y="817682"/>
                </a:cubicBezTo>
                <a:close/>
                <a:moveTo>
                  <a:pt x="637348" y="626950"/>
                </a:moveTo>
                <a:cubicBezTo>
                  <a:pt x="629479" y="626950"/>
                  <a:pt x="621609" y="624328"/>
                  <a:pt x="614865" y="619456"/>
                </a:cubicBezTo>
                <a:cubicBezTo>
                  <a:pt x="585262" y="596973"/>
                  <a:pt x="555659" y="574115"/>
                  <a:pt x="526806" y="550508"/>
                </a:cubicBezTo>
                <a:cubicBezTo>
                  <a:pt x="510693" y="537393"/>
                  <a:pt x="508070" y="514160"/>
                  <a:pt x="521185" y="498047"/>
                </a:cubicBezTo>
                <a:cubicBezTo>
                  <a:pt x="533925" y="481934"/>
                  <a:pt x="557533" y="479311"/>
                  <a:pt x="573646" y="492426"/>
                </a:cubicBezTo>
                <a:cubicBezTo>
                  <a:pt x="602124" y="515284"/>
                  <a:pt x="630977" y="537768"/>
                  <a:pt x="660205" y="560250"/>
                </a:cubicBezTo>
                <a:cubicBezTo>
                  <a:pt x="676693" y="572616"/>
                  <a:pt x="679691" y="596224"/>
                  <a:pt x="667325" y="612711"/>
                </a:cubicBezTo>
                <a:cubicBezTo>
                  <a:pt x="659831" y="622079"/>
                  <a:pt x="648589" y="626950"/>
                  <a:pt x="637348" y="626950"/>
                </a:cubicBezTo>
                <a:close/>
                <a:moveTo>
                  <a:pt x="5799472" y="626576"/>
                </a:moveTo>
                <a:cubicBezTo>
                  <a:pt x="5788230" y="626576"/>
                  <a:pt x="5776988" y="621330"/>
                  <a:pt x="5769868" y="611962"/>
                </a:cubicBezTo>
                <a:cubicBezTo>
                  <a:pt x="5757503" y="595474"/>
                  <a:pt x="5760500" y="572242"/>
                  <a:pt x="5776988" y="559501"/>
                </a:cubicBezTo>
                <a:cubicBezTo>
                  <a:pt x="5806216" y="537393"/>
                  <a:pt x="5835070" y="514535"/>
                  <a:pt x="5863548" y="491677"/>
                </a:cubicBezTo>
                <a:cubicBezTo>
                  <a:pt x="5879661" y="478937"/>
                  <a:pt x="5903268" y="481185"/>
                  <a:pt x="5916008" y="497298"/>
                </a:cubicBezTo>
                <a:cubicBezTo>
                  <a:pt x="5928750" y="513411"/>
                  <a:pt x="5926501" y="537018"/>
                  <a:pt x="5910388" y="549758"/>
                </a:cubicBezTo>
                <a:cubicBezTo>
                  <a:pt x="5881160" y="572991"/>
                  <a:pt x="5851932" y="596224"/>
                  <a:pt x="5822329" y="618706"/>
                </a:cubicBezTo>
                <a:cubicBezTo>
                  <a:pt x="5815209" y="623953"/>
                  <a:pt x="5807340" y="626576"/>
                  <a:pt x="5799472" y="626576"/>
                </a:cubicBezTo>
                <a:close/>
                <a:moveTo>
                  <a:pt x="380666" y="415609"/>
                </a:moveTo>
                <a:cubicBezTo>
                  <a:pt x="371672" y="415609"/>
                  <a:pt x="363054" y="412611"/>
                  <a:pt x="355934" y="406241"/>
                </a:cubicBezTo>
                <a:cubicBezTo>
                  <a:pt x="328205" y="381510"/>
                  <a:pt x="300476" y="356403"/>
                  <a:pt x="273496" y="330923"/>
                </a:cubicBezTo>
                <a:cubicBezTo>
                  <a:pt x="258508" y="316683"/>
                  <a:pt x="257758" y="293076"/>
                  <a:pt x="271997" y="278087"/>
                </a:cubicBezTo>
                <a:cubicBezTo>
                  <a:pt x="286236" y="263099"/>
                  <a:pt x="309844" y="262349"/>
                  <a:pt x="324832" y="276589"/>
                </a:cubicBezTo>
                <a:cubicBezTo>
                  <a:pt x="351438" y="301695"/>
                  <a:pt x="378417" y="326426"/>
                  <a:pt x="405772" y="350783"/>
                </a:cubicBezTo>
                <a:cubicBezTo>
                  <a:pt x="421135" y="364647"/>
                  <a:pt x="422634" y="388255"/>
                  <a:pt x="408770" y="403618"/>
                </a:cubicBezTo>
                <a:cubicBezTo>
                  <a:pt x="400900" y="411113"/>
                  <a:pt x="390783" y="415609"/>
                  <a:pt x="380666" y="415609"/>
                </a:cubicBezTo>
                <a:close/>
                <a:moveTo>
                  <a:pt x="6056154" y="414859"/>
                </a:moveTo>
                <a:cubicBezTo>
                  <a:pt x="6046036" y="414859"/>
                  <a:pt x="6035544" y="410738"/>
                  <a:pt x="6028424" y="402494"/>
                </a:cubicBezTo>
                <a:cubicBezTo>
                  <a:pt x="6014560" y="387131"/>
                  <a:pt x="6016059" y="363523"/>
                  <a:pt x="6031422" y="349659"/>
                </a:cubicBezTo>
                <a:cubicBezTo>
                  <a:pt x="6058776" y="325302"/>
                  <a:pt x="6085756" y="300571"/>
                  <a:pt x="6112736" y="275465"/>
                </a:cubicBezTo>
                <a:cubicBezTo>
                  <a:pt x="6127725" y="261225"/>
                  <a:pt x="6151332" y="261975"/>
                  <a:pt x="6165571" y="276963"/>
                </a:cubicBezTo>
                <a:cubicBezTo>
                  <a:pt x="6179811" y="291952"/>
                  <a:pt x="6179062" y="315559"/>
                  <a:pt x="6164073" y="329799"/>
                </a:cubicBezTo>
                <a:cubicBezTo>
                  <a:pt x="6136718" y="355279"/>
                  <a:pt x="6109363" y="380760"/>
                  <a:pt x="6081260" y="405491"/>
                </a:cubicBezTo>
                <a:cubicBezTo>
                  <a:pt x="6073766" y="411862"/>
                  <a:pt x="6065147" y="414859"/>
                  <a:pt x="6056154" y="414859"/>
                </a:cubicBezTo>
                <a:close/>
                <a:moveTo>
                  <a:pt x="141220" y="184782"/>
                </a:moveTo>
                <a:cubicBezTo>
                  <a:pt x="131477" y="184782"/>
                  <a:pt x="121735" y="181035"/>
                  <a:pt x="114241" y="173166"/>
                </a:cubicBezTo>
                <a:cubicBezTo>
                  <a:pt x="88385" y="146186"/>
                  <a:pt x="62904" y="119207"/>
                  <a:pt x="37798" y="91478"/>
                </a:cubicBezTo>
                <a:cubicBezTo>
                  <a:pt x="23933" y="76114"/>
                  <a:pt x="25057" y="52507"/>
                  <a:pt x="40421" y="38642"/>
                </a:cubicBezTo>
                <a:cubicBezTo>
                  <a:pt x="55785" y="24778"/>
                  <a:pt x="79392" y="25902"/>
                  <a:pt x="93257" y="41266"/>
                </a:cubicBezTo>
                <a:cubicBezTo>
                  <a:pt x="117988" y="68245"/>
                  <a:pt x="143094" y="95225"/>
                  <a:pt x="168200" y="121455"/>
                </a:cubicBezTo>
                <a:cubicBezTo>
                  <a:pt x="182439" y="136444"/>
                  <a:pt x="182065" y="160051"/>
                  <a:pt x="167076" y="174290"/>
                </a:cubicBezTo>
                <a:cubicBezTo>
                  <a:pt x="159581" y="181035"/>
                  <a:pt x="150213" y="184782"/>
                  <a:pt x="141220" y="184782"/>
                </a:cubicBezTo>
                <a:close/>
                <a:moveTo>
                  <a:pt x="6295599" y="184033"/>
                </a:moveTo>
                <a:cubicBezTo>
                  <a:pt x="6286231" y="184033"/>
                  <a:pt x="6276863" y="180660"/>
                  <a:pt x="6269743" y="173541"/>
                </a:cubicBezTo>
                <a:cubicBezTo>
                  <a:pt x="6254754" y="159302"/>
                  <a:pt x="6254379" y="135694"/>
                  <a:pt x="6268619" y="120706"/>
                </a:cubicBezTo>
                <a:cubicBezTo>
                  <a:pt x="6294101" y="94100"/>
                  <a:pt x="6319206" y="67496"/>
                  <a:pt x="6343938" y="40141"/>
                </a:cubicBezTo>
                <a:cubicBezTo>
                  <a:pt x="6357802" y="25152"/>
                  <a:pt x="6381409" y="24028"/>
                  <a:pt x="6396773" y="37518"/>
                </a:cubicBezTo>
                <a:cubicBezTo>
                  <a:pt x="6412137" y="51383"/>
                  <a:pt x="6413261" y="74990"/>
                  <a:pt x="6399396" y="90354"/>
                </a:cubicBezTo>
                <a:cubicBezTo>
                  <a:pt x="6374290" y="118082"/>
                  <a:pt x="6348809" y="145062"/>
                  <a:pt x="6322953" y="172042"/>
                </a:cubicBezTo>
                <a:cubicBezTo>
                  <a:pt x="6315459" y="179911"/>
                  <a:pt x="6305717" y="184033"/>
                  <a:pt x="6295599" y="184033"/>
                </a:cubicBezTo>
                <a:close/>
              </a:path>
            </a:pathLst>
          </a:custGeom>
          <a:solidFill>
            <a:srgbClr val="A8436F"/>
          </a:solidFill>
          <a:ln w="9525" cap="flat">
            <a:noFill/>
            <a:prstDash val="solid"/>
            <a:miter/>
          </a:ln>
        </p:spPr>
        <p:txBody>
          <a:bodyPr rtlCol="0" anchor="ctr"/>
          <a:lstStyle/>
          <a:p>
            <a:endParaRPr lang="en-US" sz="1100"/>
          </a:p>
        </p:txBody>
      </p:sp>
      <p:sp>
        <p:nvSpPr>
          <p:cNvPr id="12" name="Freeform: Shape 5">
            <a:extLst>
              <a:ext uri="{FF2B5EF4-FFF2-40B4-BE49-F238E27FC236}">
                <a16:creationId xmlns:a16="http://schemas.microsoft.com/office/drawing/2014/main" id="{03734FCA-AC6D-24B4-FDBA-629F0F54A89C}"/>
              </a:ext>
            </a:extLst>
          </p:cNvPr>
          <p:cNvSpPr/>
          <p:nvPr/>
        </p:nvSpPr>
        <p:spPr>
          <a:xfrm>
            <a:off x="4490738" y="4972002"/>
            <a:ext cx="87693" cy="87693"/>
          </a:xfrm>
          <a:custGeom>
            <a:avLst/>
            <a:gdLst>
              <a:gd name="connsiteX0" fmla="*/ 135922 w 187359"/>
              <a:gd name="connsiteY0" fmla="*/ 168998 h 187359"/>
              <a:gd name="connsiteX1" fmla="*/ 107068 w 187359"/>
              <a:gd name="connsiteY1" fmla="*/ 155133 h 187359"/>
              <a:gd name="connsiteX2" fmla="*/ 100698 w 187359"/>
              <a:gd name="connsiteY2" fmla="*/ 147264 h 187359"/>
              <a:gd name="connsiteX3" fmla="*/ 94328 w 187359"/>
              <a:gd name="connsiteY3" fmla="*/ 155133 h 187359"/>
              <a:gd name="connsiteX4" fmla="*/ 41867 w 187359"/>
              <a:gd name="connsiteY4" fmla="*/ 160380 h 187359"/>
              <a:gd name="connsiteX5" fmla="*/ 36621 w 187359"/>
              <a:gd name="connsiteY5" fmla="*/ 107919 h 187359"/>
              <a:gd name="connsiteX6" fmla="*/ 71470 w 187359"/>
              <a:gd name="connsiteY6" fmla="*/ 64826 h 187359"/>
              <a:gd name="connsiteX7" fmla="*/ 100698 w 187359"/>
              <a:gd name="connsiteY7" fmla="*/ 28104 h 187359"/>
              <a:gd name="connsiteX8" fmla="*/ 129926 w 187359"/>
              <a:gd name="connsiteY8" fmla="*/ 64826 h 187359"/>
              <a:gd name="connsiteX9" fmla="*/ 164775 w 187359"/>
              <a:gd name="connsiteY9" fmla="*/ 107919 h 187359"/>
              <a:gd name="connsiteX10" fmla="*/ 159529 w 187359"/>
              <a:gd name="connsiteY10" fmla="*/ 160380 h 187359"/>
              <a:gd name="connsiteX11" fmla="*/ 135922 w 187359"/>
              <a:gd name="connsiteY11" fmla="*/ 168998 h 1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359" h="187359">
                <a:moveTo>
                  <a:pt x="135922" y="168998"/>
                </a:moveTo>
                <a:cubicBezTo>
                  <a:pt x="125055" y="168998"/>
                  <a:pt x="114562" y="164501"/>
                  <a:pt x="107068" y="155133"/>
                </a:cubicBezTo>
                <a:cubicBezTo>
                  <a:pt x="104820" y="152510"/>
                  <a:pt x="102946" y="149887"/>
                  <a:pt x="100698" y="147264"/>
                </a:cubicBezTo>
                <a:cubicBezTo>
                  <a:pt x="98450" y="149887"/>
                  <a:pt x="96576" y="152510"/>
                  <a:pt x="94328" y="155133"/>
                </a:cubicBezTo>
                <a:cubicBezTo>
                  <a:pt x="81213" y="171246"/>
                  <a:pt x="57605" y="173495"/>
                  <a:pt x="41867" y="160380"/>
                </a:cubicBezTo>
                <a:cubicBezTo>
                  <a:pt x="25754" y="147264"/>
                  <a:pt x="23506" y="123657"/>
                  <a:pt x="36621" y="107919"/>
                </a:cubicBezTo>
                <a:cubicBezTo>
                  <a:pt x="48237" y="93680"/>
                  <a:pt x="59854" y="79066"/>
                  <a:pt x="71470" y="64826"/>
                </a:cubicBezTo>
                <a:lnTo>
                  <a:pt x="100698" y="28104"/>
                </a:lnTo>
                <a:lnTo>
                  <a:pt x="129926" y="64826"/>
                </a:lnTo>
                <a:cubicBezTo>
                  <a:pt x="141542" y="79440"/>
                  <a:pt x="153158" y="93680"/>
                  <a:pt x="164775" y="107919"/>
                </a:cubicBezTo>
                <a:cubicBezTo>
                  <a:pt x="177890" y="124032"/>
                  <a:pt x="175642" y="147264"/>
                  <a:pt x="159529" y="160380"/>
                </a:cubicBezTo>
                <a:cubicBezTo>
                  <a:pt x="152784" y="166375"/>
                  <a:pt x="144540" y="168998"/>
                  <a:pt x="135922" y="168998"/>
                </a:cubicBezTo>
                <a:close/>
              </a:path>
            </a:pathLst>
          </a:custGeom>
          <a:solidFill>
            <a:srgbClr val="F26363"/>
          </a:solidFill>
          <a:ln w="9525" cap="flat">
            <a:noFill/>
            <a:prstDash val="solid"/>
            <a:miter/>
          </a:ln>
        </p:spPr>
        <p:txBody>
          <a:bodyPr rtlCol="0" anchor="ctr"/>
          <a:lstStyle/>
          <a:p>
            <a:endParaRPr lang="en-US" sz="1100"/>
          </a:p>
        </p:txBody>
      </p:sp>
      <p:sp>
        <p:nvSpPr>
          <p:cNvPr id="13" name="Freeform: Shape 6">
            <a:extLst>
              <a:ext uri="{FF2B5EF4-FFF2-40B4-BE49-F238E27FC236}">
                <a16:creationId xmlns:a16="http://schemas.microsoft.com/office/drawing/2014/main" id="{7A1FE830-CDC7-F7A8-D3F0-0C87F8276EFB}"/>
              </a:ext>
            </a:extLst>
          </p:cNvPr>
          <p:cNvSpPr/>
          <p:nvPr/>
        </p:nvSpPr>
        <p:spPr>
          <a:xfrm>
            <a:off x="954207" y="1749380"/>
            <a:ext cx="3525248" cy="4033866"/>
          </a:xfrm>
          <a:custGeom>
            <a:avLst/>
            <a:gdLst>
              <a:gd name="connsiteX0" fmla="*/ 4423578 w 7531843"/>
              <a:gd name="connsiteY0" fmla="*/ 8618343 h 8618527"/>
              <a:gd name="connsiteX1" fmla="*/ 4386106 w 7531843"/>
              <a:gd name="connsiteY1" fmla="*/ 8581996 h 8618527"/>
              <a:gd name="connsiteX2" fmla="*/ 4422454 w 7531843"/>
              <a:gd name="connsiteY2" fmla="*/ 8543774 h 8618527"/>
              <a:gd name="connsiteX3" fmla="*/ 4532621 w 7531843"/>
              <a:gd name="connsiteY3" fmla="*/ 8539652 h 8618527"/>
              <a:gd name="connsiteX4" fmla="*/ 4571967 w 7531843"/>
              <a:gd name="connsiteY4" fmla="*/ 8575251 h 8618527"/>
              <a:gd name="connsiteX5" fmla="*/ 4536743 w 7531843"/>
              <a:gd name="connsiteY5" fmla="*/ 8614596 h 8618527"/>
              <a:gd name="connsiteX6" fmla="*/ 4424702 w 7531843"/>
              <a:gd name="connsiteY6" fmla="*/ 8618718 h 8618527"/>
              <a:gd name="connsiteX7" fmla="*/ 4423578 w 7531843"/>
              <a:gd name="connsiteY7" fmla="*/ 8618343 h 8618527"/>
              <a:gd name="connsiteX8" fmla="*/ 4201370 w 7531843"/>
              <a:gd name="connsiteY8" fmla="*/ 8617969 h 8618527"/>
              <a:gd name="connsiteX9" fmla="*/ 4200245 w 7531843"/>
              <a:gd name="connsiteY9" fmla="*/ 8617969 h 8618527"/>
              <a:gd name="connsiteX10" fmla="*/ 4088205 w 7531843"/>
              <a:gd name="connsiteY10" fmla="*/ 8613472 h 8618527"/>
              <a:gd name="connsiteX11" fmla="*/ 4052981 w 7531843"/>
              <a:gd name="connsiteY11" fmla="*/ 8574126 h 8618527"/>
              <a:gd name="connsiteX12" fmla="*/ 4092326 w 7531843"/>
              <a:gd name="connsiteY12" fmla="*/ 8538903 h 8618527"/>
              <a:gd name="connsiteX13" fmla="*/ 4202494 w 7531843"/>
              <a:gd name="connsiteY13" fmla="*/ 8543400 h 8618527"/>
              <a:gd name="connsiteX14" fmla="*/ 4238842 w 7531843"/>
              <a:gd name="connsiteY14" fmla="*/ 8581621 h 8618527"/>
              <a:gd name="connsiteX15" fmla="*/ 4201370 w 7531843"/>
              <a:gd name="connsiteY15" fmla="*/ 8617969 h 8618527"/>
              <a:gd name="connsiteX16" fmla="*/ 4756703 w 7531843"/>
              <a:gd name="connsiteY16" fmla="*/ 8597359 h 8618527"/>
              <a:gd name="connsiteX17" fmla="*/ 4719605 w 7531843"/>
              <a:gd name="connsiteY17" fmla="*/ 8564009 h 8618527"/>
              <a:gd name="connsiteX18" fmla="*/ 4752955 w 7531843"/>
              <a:gd name="connsiteY18" fmla="*/ 8523165 h 8618527"/>
              <a:gd name="connsiteX19" fmla="*/ 4862373 w 7531843"/>
              <a:gd name="connsiteY19" fmla="*/ 8510424 h 8618527"/>
              <a:gd name="connsiteX20" fmla="*/ 4904342 w 7531843"/>
              <a:gd name="connsiteY20" fmla="*/ 8542650 h 8618527"/>
              <a:gd name="connsiteX21" fmla="*/ 4872116 w 7531843"/>
              <a:gd name="connsiteY21" fmla="*/ 8584619 h 8618527"/>
              <a:gd name="connsiteX22" fmla="*/ 4760825 w 7531843"/>
              <a:gd name="connsiteY22" fmla="*/ 8597734 h 8618527"/>
              <a:gd name="connsiteX23" fmla="*/ 4756703 w 7531843"/>
              <a:gd name="connsiteY23" fmla="*/ 8597359 h 8618527"/>
              <a:gd name="connsiteX24" fmla="*/ 3868245 w 7531843"/>
              <a:gd name="connsiteY24" fmla="*/ 8595485 h 8618527"/>
              <a:gd name="connsiteX25" fmla="*/ 3864123 w 7531843"/>
              <a:gd name="connsiteY25" fmla="*/ 8595111 h 8618527"/>
              <a:gd name="connsiteX26" fmla="*/ 3752832 w 7531843"/>
              <a:gd name="connsiteY26" fmla="*/ 8581621 h 8618527"/>
              <a:gd name="connsiteX27" fmla="*/ 3720606 w 7531843"/>
              <a:gd name="connsiteY27" fmla="*/ 8539652 h 8618527"/>
              <a:gd name="connsiteX28" fmla="*/ 3762574 w 7531843"/>
              <a:gd name="connsiteY28" fmla="*/ 8507426 h 8618527"/>
              <a:gd name="connsiteX29" fmla="*/ 3871992 w 7531843"/>
              <a:gd name="connsiteY29" fmla="*/ 8520542 h 8618527"/>
              <a:gd name="connsiteX30" fmla="*/ 3905342 w 7531843"/>
              <a:gd name="connsiteY30" fmla="*/ 8561761 h 8618527"/>
              <a:gd name="connsiteX31" fmla="*/ 3868245 w 7531843"/>
              <a:gd name="connsiteY31" fmla="*/ 8595485 h 8618527"/>
              <a:gd name="connsiteX32" fmla="*/ 5086830 w 7531843"/>
              <a:gd name="connsiteY32" fmla="*/ 8550144 h 8618527"/>
              <a:gd name="connsiteX33" fmla="*/ 5050108 w 7531843"/>
              <a:gd name="connsiteY33" fmla="*/ 8519418 h 8618527"/>
              <a:gd name="connsiteX34" fmla="*/ 5080085 w 7531843"/>
              <a:gd name="connsiteY34" fmla="*/ 8475950 h 8618527"/>
              <a:gd name="connsiteX35" fmla="*/ 5188379 w 7531843"/>
              <a:gd name="connsiteY35" fmla="*/ 8454591 h 8618527"/>
              <a:gd name="connsiteX36" fmla="*/ 5232595 w 7531843"/>
              <a:gd name="connsiteY36" fmla="*/ 8483444 h 8618527"/>
              <a:gd name="connsiteX37" fmla="*/ 5203742 w 7531843"/>
              <a:gd name="connsiteY37" fmla="*/ 8527661 h 8618527"/>
              <a:gd name="connsiteX38" fmla="*/ 5093574 w 7531843"/>
              <a:gd name="connsiteY38" fmla="*/ 8549395 h 8618527"/>
              <a:gd name="connsiteX39" fmla="*/ 5086830 w 7531843"/>
              <a:gd name="connsiteY39" fmla="*/ 8550144 h 8618527"/>
              <a:gd name="connsiteX40" fmla="*/ 3538118 w 7531843"/>
              <a:gd name="connsiteY40" fmla="*/ 8547147 h 8618527"/>
              <a:gd name="connsiteX41" fmla="*/ 3531373 w 7531843"/>
              <a:gd name="connsiteY41" fmla="*/ 8546397 h 8618527"/>
              <a:gd name="connsiteX42" fmla="*/ 3421206 w 7531843"/>
              <a:gd name="connsiteY42" fmla="*/ 8524289 h 8618527"/>
              <a:gd name="connsiteX43" fmla="*/ 3392727 w 7531843"/>
              <a:gd name="connsiteY43" fmla="*/ 8480072 h 8618527"/>
              <a:gd name="connsiteX44" fmla="*/ 3436944 w 7531843"/>
              <a:gd name="connsiteY44" fmla="*/ 8451594 h 8618527"/>
              <a:gd name="connsiteX45" fmla="*/ 3544863 w 7531843"/>
              <a:gd name="connsiteY45" fmla="*/ 8473327 h 8618527"/>
              <a:gd name="connsiteX46" fmla="*/ 3574840 w 7531843"/>
              <a:gd name="connsiteY46" fmla="*/ 8516794 h 8618527"/>
              <a:gd name="connsiteX47" fmla="*/ 3538118 w 7531843"/>
              <a:gd name="connsiteY47" fmla="*/ 8547147 h 8618527"/>
              <a:gd name="connsiteX48" fmla="*/ 5412460 w 7531843"/>
              <a:gd name="connsiteY48" fmla="*/ 8477074 h 8618527"/>
              <a:gd name="connsiteX49" fmla="*/ 5376487 w 7531843"/>
              <a:gd name="connsiteY49" fmla="*/ 8449345 h 8618527"/>
              <a:gd name="connsiteX50" fmla="*/ 5403092 w 7531843"/>
              <a:gd name="connsiteY50" fmla="*/ 8403630 h 8618527"/>
              <a:gd name="connsiteX51" fmla="*/ 5509138 w 7531843"/>
              <a:gd name="connsiteY51" fmla="*/ 8374027 h 8618527"/>
              <a:gd name="connsiteX52" fmla="*/ 5555603 w 7531843"/>
              <a:gd name="connsiteY52" fmla="*/ 8399133 h 8618527"/>
              <a:gd name="connsiteX53" fmla="*/ 5530496 w 7531843"/>
              <a:gd name="connsiteY53" fmla="*/ 8445598 h 8618527"/>
              <a:gd name="connsiteX54" fmla="*/ 5422578 w 7531843"/>
              <a:gd name="connsiteY54" fmla="*/ 8475950 h 8618527"/>
              <a:gd name="connsiteX55" fmla="*/ 5412460 w 7531843"/>
              <a:gd name="connsiteY55" fmla="*/ 8477074 h 8618527"/>
              <a:gd name="connsiteX56" fmla="*/ 3212862 w 7531843"/>
              <a:gd name="connsiteY56" fmla="*/ 8472952 h 8618527"/>
              <a:gd name="connsiteX57" fmla="*/ 3203119 w 7531843"/>
              <a:gd name="connsiteY57" fmla="*/ 8471454 h 8618527"/>
              <a:gd name="connsiteX58" fmla="*/ 3095200 w 7531843"/>
              <a:gd name="connsiteY58" fmla="*/ 8440726 h 8618527"/>
              <a:gd name="connsiteX59" fmla="*/ 3070094 w 7531843"/>
              <a:gd name="connsiteY59" fmla="*/ 8394262 h 8618527"/>
              <a:gd name="connsiteX60" fmla="*/ 3116559 w 7531843"/>
              <a:gd name="connsiteY60" fmla="*/ 8369156 h 8618527"/>
              <a:gd name="connsiteX61" fmla="*/ 3222605 w 7531843"/>
              <a:gd name="connsiteY61" fmla="*/ 8399508 h 8618527"/>
              <a:gd name="connsiteX62" fmla="*/ 3248835 w 7531843"/>
              <a:gd name="connsiteY62" fmla="*/ 8445223 h 8618527"/>
              <a:gd name="connsiteX63" fmla="*/ 3212862 w 7531843"/>
              <a:gd name="connsiteY63" fmla="*/ 8472952 h 8618527"/>
              <a:gd name="connsiteX64" fmla="*/ 5731346 w 7531843"/>
              <a:gd name="connsiteY64" fmla="*/ 8378524 h 8618527"/>
              <a:gd name="connsiteX65" fmla="*/ 5696122 w 7531843"/>
              <a:gd name="connsiteY65" fmla="*/ 8353417 h 8618527"/>
              <a:gd name="connsiteX66" fmla="*/ 5718980 w 7531843"/>
              <a:gd name="connsiteY66" fmla="*/ 8305828 h 8618527"/>
              <a:gd name="connsiteX67" fmla="*/ 5822403 w 7531843"/>
              <a:gd name="connsiteY67" fmla="*/ 8267981 h 8618527"/>
              <a:gd name="connsiteX68" fmla="*/ 5870741 w 7531843"/>
              <a:gd name="connsiteY68" fmla="*/ 8289715 h 8618527"/>
              <a:gd name="connsiteX69" fmla="*/ 5849007 w 7531843"/>
              <a:gd name="connsiteY69" fmla="*/ 8338054 h 8618527"/>
              <a:gd name="connsiteX70" fmla="*/ 5743711 w 7531843"/>
              <a:gd name="connsiteY70" fmla="*/ 8376650 h 8618527"/>
              <a:gd name="connsiteX71" fmla="*/ 5731346 w 7531843"/>
              <a:gd name="connsiteY71" fmla="*/ 8378524 h 8618527"/>
              <a:gd name="connsiteX72" fmla="*/ 2893977 w 7531843"/>
              <a:gd name="connsiteY72" fmla="*/ 8372903 h 8618527"/>
              <a:gd name="connsiteX73" fmla="*/ 2881236 w 7531843"/>
              <a:gd name="connsiteY73" fmla="*/ 8370655 h 8618527"/>
              <a:gd name="connsiteX74" fmla="*/ 2775565 w 7531843"/>
              <a:gd name="connsiteY74" fmla="*/ 8331309 h 8618527"/>
              <a:gd name="connsiteX75" fmla="*/ 2754206 w 7531843"/>
              <a:gd name="connsiteY75" fmla="*/ 8282971 h 8618527"/>
              <a:gd name="connsiteX76" fmla="*/ 2802545 w 7531843"/>
              <a:gd name="connsiteY76" fmla="*/ 8261611 h 8618527"/>
              <a:gd name="connsiteX77" fmla="*/ 2906342 w 7531843"/>
              <a:gd name="connsiteY77" fmla="*/ 8300207 h 8618527"/>
              <a:gd name="connsiteX78" fmla="*/ 2928825 w 7531843"/>
              <a:gd name="connsiteY78" fmla="*/ 8347797 h 8618527"/>
              <a:gd name="connsiteX79" fmla="*/ 2893977 w 7531843"/>
              <a:gd name="connsiteY79" fmla="*/ 8372903 h 8618527"/>
              <a:gd name="connsiteX80" fmla="*/ 6041238 w 7531843"/>
              <a:gd name="connsiteY80" fmla="*/ 8255616 h 8618527"/>
              <a:gd name="connsiteX81" fmla="*/ 6007139 w 7531843"/>
              <a:gd name="connsiteY81" fmla="*/ 8233507 h 8618527"/>
              <a:gd name="connsiteX82" fmla="*/ 6026250 w 7531843"/>
              <a:gd name="connsiteY82" fmla="*/ 8184419 h 8618527"/>
              <a:gd name="connsiteX83" fmla="*/ 6126674 w 7531843"/>
              <a:gd name="connsiteY83" fmla="*/ 8138329 h 8618527"/>
              <a:gd name="connsiteX84" fmla="*/ 6176512 w 7531843"/>
              <a:gd name="connsiteY84" fmla="*/ 8155941 h 8618527"/>
              <a:gd name="connsiteX85" fmla="*/ 6158900 w 7531843"/>
              <a:gd name="connsiteY85" fmla="*/ 8205779 h 8618527"/>
              <a:gd name="connsiteX86" fmla="*/ 6056976 w 7531843"/>
              <a:gd name="connsiteY86" fmla="*/ 8252618 h 8618527"/>
              <a:gd name="connsiteX87" fmla="*/ 6041238 w 7531843"/>
              <a:gd name="connsiteY87" fmla="*/ 8255616 h 8618527"/>
              <a:gd name="connsiteX88" fmla="*/ 2583709 w 7531843"/>
              <a:gd name="connsiteY88" fmla="*/ 8248121 h 8618527"/>
              <a:gd name="connsiteX89" fmla="*/ 2568346 w 7531843"/>
              <a:gd name="connsiteY89" fmla="*/ 8244749 h 8618527"/>
              <a:gd name="connsiteX90" fmla="*/ 2466423 w 7531843"/>
              <a:gd name="connsiteY90" fmla="*/ 8197160 h 8618527"/>
              <a:gd name="connsiteX91" fmla="*/ 2448811 w 7531843"/>
              <a:gd name="connsiteY91" fmla="*/ 8147322 h 8618527"/>
              <a:gd name="connsiteX92" fmla="*/ 2498648 w 7531843"/>
              <a:gd name="connsiteY92" fmla="*/ 8129711 h 8618527"/>
              <a:gd name="connsiteX93" fmla="*/ 2598698 w 7531843"/>
              <a:gd name="connsiteY93" fmla="*/ 8176175 h 8618527"/>
              <a:gd name="connsiteX94" fmla="*/ 2617434 w 7531843"/>
              <a:gd name="connsiteY94" fmla="*/ 8225639 h 8618527"/>
              <a:gd name="connsiteX95" fmla="*/ 2583709 w 7531843"/>
              <a:gd name="connsiteY95" fmla="*/ 8248121 h 8618527"/>
              <a:gd name="connsiteX96" fmla="*/ 6341013 w 7531843"/>
              <a:gd name="connsiteY96" fmla="*/ 8108726 h 8618527"/>
              <a:gd name="connsiteX97" fmla="*/ 6308038 w 7531843"/>
              <a:gd name="connsiteY97" fmla="*/ 8089241 h 8618527"/>
              <a:gd name="connsiteX98" fmla="*/ 6323027 w 7531843"/>
              <a:gd name="connsiteY98" fmla="*/ 8038654 h 8618527"/>
              <a:gd name="connsiteX99" fmla="*/ 6419329 w 7531843"/>
              <a:gd name="connsiteY99" fmla="*/ 7985069 h 8618527"/>
              <a:gd name="connsiteX100" fmla="*/ 6470291 w 7531843"/>
              <a:gd name="connsiteY100" fmla="*/ 7998934 h 8618527"/>
              <a:gd name="connsiteX101" fmla="*/ 6456426 w 7531843"/>
              <a:gd name="connsiteY101" fmla="*/ 8049896 h 8618527"/>
              <a:gd name="connsiteX102" fmla="*/ 6358250 w 7531843"/>
              <a:gd name="connsiteY102" fmla="*/ 8104230 h 8618527"/>
              <a:gd name="connsiteX103" fmla="*/ 6341013 w 7531843"/>
              <a:gd name="connsiteY103" fmla="*/ 8108726 h 8618527"/>
              <a:gd name="connsiteX104" fmla="*/ 2284309 w 7531843"/>
              <a:gd name="connsiteY104" fmla="*/ 8099358 h 8618527"/>
              <a:gd name="connsiteX105" fmla="*/ 2266323 w 7531843"/>
              <a:gd name="connsiteY105" fmla="*/ 8094862 h 8618527"/>
              <a:gd name="connsiteX106" fmla="*/ 2168521 w 7531843"/>
              <a:gd name="connsiteY106" fmla="*/ 8039403 h 8618527"/>
              <a:gd name="connsiteX107" fmla="*/ 2155031 w 7531843"/>
              <a:gd name="connsiteY107" fmla="*/ 7988442 h 8618527"/>
              <a:gd name="connsiteX108" fmla="*/ 2205993 w 7531843"/>
              <a:gd name="connsiteY108" fmla="*/ 7974952 h 8618527"/>
              <a:gd name="connsiteX109" fmla="*/ 2302296 w 7531843"/>
              <a:gd name="connsiteY109" fmla="*/ 8029286 h 8618527"/>
              <a:gd name="connsiteX110" fmla="*/ 2317285 w 7531843"/>
              <a:gd name="connsiteY110" fmla="*/ 8079873 h 8618527"/>
              <a:gd name="connsiteX111" fmla="*/ 2284309 w 7531843"/>
              <a:gd name="connsiteY111" fmla="*/ 8099358 h 8618527"/>
              <a:gd name="connsiteX112" fmla="*/ 6628422 w 7531843"/>
              <a:gd name="connsiteY112" fmla="*/ 7939354 h 8618527"/>
              <a:gd name="connsiteX113" fmla="*/ 6596946 w 7531843"/>
              <a:gd name="connsiteY113" fmla="*/ 7922116 h 8618527"/>
              <a:gd name="connsiteX114" fmla="*/ 6608188 w 7531843"/>
              <a:gd name="connsiteY114" fmla="*/ 7870405 h 8618527"/>
              <a:gd name="connsiteX115" fmla="*/ 6699993 w 7531843"/>
              <a:gd name="connsiteY115" fmla="*/ 7809326 h 8618527"/>
              <a:gd name="connsiteX116" fmla="*/ 6751704 w 7531843"/>
              <a:gd name="connsiteY116" fmla="*/ 7819069 h 8618527"/>
              <a:gd name="connsiteX117" fmla="*/ 6741962 w 7531843"/>
              <a:gd name="connsiteY117" fmla="*/ 7870780 h 8618527"/>
              <a:gd name="connsiteX118" fmla="*/ 6648282 w 7531843"/>
              <a:gd name="connsiteY118" fmla="*/ 7932608 h 8618527"/>
              <a:gd name="connsiteX119" fmla="*/ 6628422 w 7531843"/>
              <a:gd name="connsiteY119" fmla="*/ 7939354 h 8618527"/>
              <a:gd name="connsiteX120" fmla="*/ 1998024 w 7531843"/>
              <a:gd name="connsiteY120" fmla="*/ 7927362 h 8618527"/>
              <a:gd name="connsiteX121" fmla="*/ 1977789 w 7531843"/>
              <a:gd name="connsiteY121" fmla="*/ 7921367 h 8618527"/>
              <a:gd name="connsiteX122" fmla="*/ 1884485 w 7531843"/>
              <a:gd name="connsiteY122" fmla="*/ 7858789 h 8618527"/>
              <a:gd name="connsiteX123" fmla="*/ 1875117 w 7531843"/>
              <a:gd name="connsiteY123" fmla="*/ 7806703 h 8618527"/>
              <a:gd name="connsiteX124" fmla="*/ 1927202 w 7531843"/>
              <a:gd name="connsiteY124" fmla="*/ 7797335 h 8618527"/>
              <a:gd name="connsiteX125" fmla="*/ 2018634 w 7531843"/>
              <a:gd name="connsiteY125" fmla="*/ 7859164 h 8618527"/>
              <a:gd name="connsiteX126" fmla="*/ 2029501 w 7531843"/>
              <a:gd name="connsiteY126" fmla="*/ 7910875 h 8618527"/>
              <a:gd name="connsiteX127" fmla="*/ 1998024 w 7531843"/>
              <a:gd name="connsiteY127" fmla="*/ 7927362 h 8618527"/>
              <a:gd name="connsiteX128" fmla="*/ 6901967 w 7531843"/>
              <a:gd name="connsiteY128" fmla="*/ 7747872 h 8618527"/>
              <a:gd name="connsiteX129" fmla="*/ 6872364 w 7531843"/>
              <a:gd name="connsiteY129" fmla="*/ 7733258 h 8618527"/>
              <a:gd name="connsiteX130" fmla="*/ 6879483 w 7531843"/>
              <a:gd name="connsiteY130" fmla="*/ 7680797 h 8618527"/>
              <a:gd name="connsiteX131" fmla="*/ 6966418 w 7531843"/>
              <a:gd name="connsiteY131" fmla="*/ 7612974 h 8618527"/>
              <a:gd name="connsiteX132" fmla="*/ 7018879 w 7531843"/>
              <a:gd name="connsiteY132" fmla="*/ 7618594 h 8618527"/>
              <a:gd name="connsiteX133" fmla="*/ 7013258 w 7531843"/>
              <a:gd name="connsiteY133" fmla="*/ 7671055 h 8618527"/>
              <a:gd name="connsiteX134" fmla="*/ 6924825 w 7531843"/>
              <a:gd name="connsiteY134" fmla="*/ 7740003 h 8618527"/>
              <a:gd name="connsiteX135" fmla="*/ 6901967 w 7531843"/>
              <a:gd name="connsiteY135" fmla="*/ 7747872 h 8618527"/>
              <a:gd name="connsiteX136" fmla="*/ 1725979 w 7531843"/>
              <a:gd name="connsiteY136" fmla="*/ 7734007 h 8618527"/>
              <a:gd name="connsiteX137" fmla="*/ 1703121 w 7531843"/>
              <a:gd name="connsiteY137" fmla="*/ 7726139 h 8618527"/>
              <a:gd name="connsiteX138" fmla="*/ 1615062 w 7531843"/>
              <a:gd name="connsiteY138" fmla="*/ 7656441 h 8618527"/>
              <a:gd name="connsiteX139" fmla="*/ 1609816 w 7531843"/>
              <a:gd name="connsiteY139" fmla="*/ 7603980 h 8618527"/>
              <a:gd name="connsiteX140" fmla="*/ 1662276 w 7531843"/>
              <a:gd name="connsiteY140" fmla="*/ 7598734 h 8618527"/>
              <a:gd name="connsiteX141" fmla="*/ 1748836 w 7531843"/>
              <a:gd name="connsiteY141" fmla="*/ 7667308 h 8618527"/>
              <a:gd name="connsiteX142" fmla="*/ 1755581 w 7531843"/>
              <a:gd name="connsiteY142" fmla="*/ 7719769 h 8618527"/>
              <a:gd name="connsiteX143" fmla="*/ 1725979 w 7531843"/>
              <a:gd name="connsiteY143" fmla="*/ 7734007 h 8618527"/>
              <a:gd name="connsiteX144" fmla="*/ 7159773 w 7531843"/>
              <a:gd name="connsiteY144" fmla="*/ 7535782 h 8618527"/>
              <a:gd name="connsiteX145" fmla="*/ 7132044 w 7531843"/>
              <a:gd name="connsiteY145" fmla="*/ 7523416 h 8618527"/>
              <a:gd name="connsiteX146" fmla="*/ 7135042 w 7531843"/>
              <a:gd name="connsiteY146" fmla="*/ 7470580 h 8618527"/>
              <a:gd name="connsiteX147" fmla="*/ 7216356 w 7531843"/>
              <a:gd name="connsiteY147" fmla="*/ 7396012 h 8618527"/>
              <a:gd name="connsiteX148" fmla="*/ 7269191 w 7531843"/>
              <a:gd name="connsiteY148" fmla="*/ 7397510 h 8618527"/>
              <a:gd name="connsiteX149" fmla="*/ 7267692 w 7531843"/>
              <a:gd name="connsiteY149" fmla="*/ 7450346 h 8618527"/>
              <a:gd name="connsiteX150" fmla="*/ 7184879 w 7531843"/>
              <a:gd name="connsiteY150" fmla="*/ 7526039 h 8618527"/>
              <a:gd name="connsiteX151" fmla="*/ 7159773 w 7531843"/>
              <a:gd name="connsiteY151" fmla="*/ 7535782 h 8618527"/>
              <a:gd name="connsiteX152" fmla="*/ 1469671 w 7531843"/>
              <a:gd name="connsiteY152" fmla="*/ 7520043 h 8618527"/>
              <a:gd name="connsiteX153" fmla="*/ 1444565 w 7531843"/>
              <a:gd name="connsiteY153" fmla="*/ 7510300 h 8618527"/>
              <a:gd name="connsiteX154" fmla="*/ 1362127 w 7531843"/>
              <a:gd name="connsiteY154" fmla="*/ 7433858 h 8618527"/>
              <a:gd name="connsiteX155" fmla="*/ 1361003 w 7531843"/>
              <a:gd name="connsiteY155" fmla="*/ 7381023 h 8618527"/>
              <a:gd name="connsiteX156" fmla="*/ 1413838 w 7531843"/>
              <a:gd name="connsiteY156" fmla="*/ 7379898 h 8618527"/>
              <a:gd name="connsiteX157" fmla="*/ 1494777 w 7531843"/>
              <a:gd name="connsiteY157" fmla="*/ 7454842 h 8618527"/>
              <a:gd name="connsiteX158" fmla="*/ 1497400 w 7531843"/>
              <a:gd name="connsiteY158" fmla="*/ 7507678 h 8618527"/>
              <a:gd name="connsiteX159" fmla="*/ 1469671 w 7531843"/>
              <a:gd name="connsiteY159" fmla="*/ 7520043 h 8618527"/>
              <a:gd name="connsiteX160" fmla="*/ 7399968 w 7531843"/>
              <a:gd name="connsiteY160" fmla="*/ 7304205 h 8618527"/>
              <a:gd name="connsiteX161" fmla="*/ 7374112 w 7531843"/>
              <a:gd name="connsiteY161" fmla="*/ 7293713 h 8618527"/>
              <a:gd name="connsiteX162" fmla="*/ 7372988 w 7531843"/>
              <a:gd name="connsiteY162" fmla="*/ 7240878 h 8618527"/>
              <a:gd name="connsiteX163" fmla="*/ 7448307 w 7531843"/>
              <a:gd name="connsiteY163" fmla="*/ 7160313 h 8618527"/>
              <a:gd name="connsiteX164" fmla="*/ 7501141 w 7531843"/>
              <a:gd name="connsiteY164" fmla="*/ 7157691 h 8618527"/>
              <a:gd name="connsiteX165" fmla="*/ 7503765 w 7531843"/>
              <a:gd name="connsiteY165" fmla="*/ 7210526 h 8618527"/>
              <a:gd name="connsiteX166" fmla="*/ 7426947 w 7531843"/>
              <a:gd name="connsiteY166" fmla="*/ 7292589 h 8618527"/>
              <a:gd name="connsiteX167" fmla="*/ 7399968 w 7531843"/>
              <a:gd name="connsiteY167" fmla="*/ 7304205 h 8618527"/>
              <a:gd name="connsiteX168" fmla="*/ 1230975 w 7531843"/>
              <a:gd name="connsiteY168" fmla="*/ 7286594 h 8618527"/>
              <a:gd name="connsiteX169" fmla="*/ 1203995 w 7531843"/>
              <a:gd name="connsiteY169" fmla="*/ 7274977 h 8618527"/>
              <a:gd name="connsiteX170" fmla="*/ 1127928 w 7531843"/>
              <a:gd name="connsiteY170" fmla="*/ 7192539 h 8618527"/>
              <a:gd name="connsiteX171" fmla="*/ 1130925 w 7531843"/>
              <a:gd name="connsiteY171" fmla="*/ 7139704 h 8618527"/>
              <a:gd name="connsiteX172" fmla="*/ 1183761 w 7531843"/>
              <a:gd name="connsiteY172" fmla="*/ 7142702 h 8618527"/>
              <a:gd name="connsiteX173" fmla="*/ 1258330 w 7531843"/>
              <a:gd name="connsiteY173" fmla="*/ 7223641 h 8618527"/>
              <a:gd name="connsiteX174" fmla="*/ 1256831 w 7531843"/>
              <a:gd name="connsiteY174" fmla="*/ 7276476 h 8618527"/>
              <a:gd name="connsiteX175" fmla="*/ 1230975 w 7531843"/>
              <a:gd name="connsiteY175" fmla="*/ 7286594 h 8618527"/>
              <a:gd name="connsiteX176" fmla="*/ 1011390 w 7531843"/>
              <a:gd name="connsiteY176" fmla="*/ 7035532 h 8618527"/>
              <a:gd name="connsiteX177" fmla="*/ 982162 w 7531843"/>
              <a:gd name="connsiteY177" fmla="*/ 7021668 h 8618527"/>
              <a:gd name="connsiteX178" fmla="*/ 912839 w 7531843"/>
              <a:gd name="connsiteY178" fmla="*/ 6933609 h 8618527"/>
              <a:gd name="connsiteX179" fmla="*/ 919584 w 7531843"/>
              <a:gd name="connsiteY179" fmla="*/ 6881148 h 8618527"/>
              <a:gd name="connsiteX180" fmla="*/ 972045 w 7531843"/>
              <a:gd name="connsiteY180" fmla="*/ 6887893 h 8618527"/>
              <a:gd name="connsiteX181" fmla="*/ 1040243 w 7531843"/>
              <a:gd name="connsiteY181" fmla="*/ 6974453 h 8618527"/>
              <a:gd name="connsiteX182" fmla="*/ 1034623 w 7531843"/>
              <a:gd name="connsiteY182" fmla="*/ 7026914 h 8618527"/>
              <a:gd name="connsiteX183" fmla="*/ 1011390 w 7531843"/>
              <a:gd name="connsiteY183" fmla="*/ 7035532 h 8618527"/>
              <a:gd name="connsiteX184" fmla="*/ 811665 w 7531843"/>
              <a:gd name="connsiteY184" fmla="*/ 6768733 h 8618527"/>
              <a:gd name="connsiteX185" fmla="*/ 780938 w 7531843"/>
              <a:gd name="connsiteY185" fmla="*/ 6752620 h 8618527"/>
              <a:gd name="connsiteX186" fmla="*/ 718735 w 7531843"/>
              <a:gd name="connsiteY186" fmla="*/ 6659315 h 8618527"/>
              <a:gd name="connsiteX187" fmla="*/ 729602 w 7531843"/>
              <a:gd name="connsiteY187" fmla="*/ 6607603 h 8618527"/>
              <a:gd name="connsiteX188" fmla="*/ 781313 w 7531843"/>
              <a:gd name="connsiteY188" fmla="*/ 6618471 h 8618527"/>
              <a:gd name="connsiteX189" fmla="*/ 842392 w 7531843"/>
              <a:gd name="connsiteY189" fmla="*/ 6709901 h 8618527"/>
              <a:gd name="connsiteX190" fmla="*/ 832649 w 7531843"/>
              <a:gd name="connsiteY190" fmla="*/ 6761988 h 8618527"/>
              <a:gd name="connsiteX191" fmla="*/ 811665 w 7531843"/>
              <a:gd name="connsiteY191" fmla="*/ 6768733 h 8618527"/>
              <a:gd name="connsiteX192" fmla="*/ 633674 w 7531843"/>
              <a:gd name="connsiteY192" fmla="*/ 6486944 h 8618527"/>
              <a:gd name="connsiteX193" fmla="*/ 601448 w 7531843"/>
              <a:gd name="connsiteY193" fmla="*/ 6468208 h 8618527"/>
              <a:gd name="connsiteX194" fmla="*/ 546739 w 7531843"/>
              <a:gd name="connsiteY194" fmla="*/ 6370407 h 8618527"/>
              <a:gd name="connsiteX195" fmla="*/ 561728 w 7531843"/>
              <a:gd name="connsiteY195" fmla="*/ 6319820 h 8618527"/>
              <a:gd name="connsiteX196" fmla="*/ 612315 w 7531843"/>
              <a:gd name="connsiteY196" fmla="*/ 6334808 h 8618527"/>
              <a:gd name="connsiteX197" fmla="*/ 666274 w 7531843"/>
              <a:gd name="connsiteY197" fmla="*/ 6430736 h 8618527"/>
              <a:gd name="connsiteX198" fmla="*/ 652784 w 7531843"/>
              <a:gd name="connsiteY198" fmla="*/ 6481698 h 8618527"/>
              <a:gd name="connsiteX199" fmla="*/ 633674 w 7531843"/>
              <a:gd name="connsiteY199" fmla="*/ 6486944 h 8618527"/>
              <a:gd name="connsiteX200" fmla="*/ 478166 w 7531843"/>
              <a:gd name="connsiteY200" fmla="*/ 6192041 h 8618527"/>
              <a:gd name="connsiteX201" fmla="*/ 444441 w 7531843"/>
              <a:gd name="connsiteY201" fmla="*/ 6170681 h 8618527"/>
              <a:gd name="connsiteX202" fmla="*/ 397601 w 7531843"/>
              <a:gd name="connsiteY202" fmla="*/ 6069133 h 8618527"/>
              <a:gd name="connsiteX203" fmla="*/ 416337 w 7531843"/>
              <a:gd name="connsiteY203" fmla="*/ 6019670 h 8618527"/>
              <a:gd name="connsiteX204" fmla="*/ 465800 w 7531843"/>
              <a:gd name="connsiteY204" fmla="*/ 6038406 h 8618527"/>
              <a:gd name="connsiteX205" fmla="*/ 511890 w 7531843"/>
              <a:gd name="connsiteY205" fmla="*/ 6138081 h 8618527"/>
              <a:gd name="connsiteX206" fmla="*/ 494278 w 7531843"/>
              <a:gd name="connsiteY206" fmla="*/ 6187919 h 8618527"/>
              <a:gd name="connsiteX207" fmla="*/ 478166 w 7531843"/>
              <a:gd name="connsiteY207" fmla="*/ 6192041 h 8618527"/>
              <a:gd name="connsiteX208" fmla="*/ 346639 w 7531843"/>
              <a:gd name="connsiteY208" fmla="*/ 5886270 h 8618527"/>
              <a:gd name="connsiteX209" fmla="*/ 311790 w 7531843"/>
              <a:gd name="connsiteY209" fmla="*/ 5862288 h 8618527"/>
              <a:gd name="connsiteX210" fmla="*/ 272820 w 7531843"/>
              <a:gd name="connsiteY210" fmla="*/ 5756992 h 8618527"/>
              <a:gd name="connsiteX211" fmla="*/ 295678 w 7531843"/>
              <a:gd name="connsiteY211" fmla="*/ 5709403 h 8618527"/>
              <a:gd name="connsiteX212" fmla="*/ 343267 w 7531843"/>
              <a:gd name="connsiteY212" fmla="*/ 5732261 h 8618527"/>
              <a:gd name="connsiteX213" fmla="*/ 381488 w 7531843"/>
              <a:gd name="connsiteY213" fmla="*/ 5835684 h 8618527"/>
              <a:gd name="connsiteX214" fmla="*/ 360129 w 7531843"/>
              <a:gd name="connsiteY214" fmla="*/ 5884022 h 8618527"/>
              <a:gd name="connsiteX215" fmla="*/ 346639 w 7531843"/>
              <a:gd name="connsiteY215" fmla="*/ 5886270 h 8618527"/>
              <a:gd name="connsiteX216" fmla="*/ 239095 w 7531843"/>
              <a:gd name="connsiteY216" fmla="*/ 5570383 h 8618527"/>
              <a:gd name="connsiteX217" fmla="*/ 203497 w 7531843"/>
              <a:gd name="connsiteY217" fmla="*/ 5543777 h 8618527"/>
              <a:gd name="connsiteX218" fmla="*/ 173145 w 7531843"/>
              <a:gd name="connsiteY218" fmla="*/ 5435858 h 8618527"/>
              <a:gd name="connsiteX219" fmla="*/ 199375 w 7531843"/>
              <a:gd name="connsiteY219" fmla="*/ 5390143 h 8618527"/>
              <a:gd name="connsiteX220" fmla="*/ 245091 w 7531843"/>
              <a:gd name="connsiteY220" fmla="*/ 5416373 h 8618527"/>
              <a:gd name="connsiteX221" fmla="*/ 275068 w 7531843"/>
              <a:gd name="connsiteY221" fmla="*/ 5522419 h 8618527"/>
              <a:gd name="connsiteX222" fmla="*/ 249962 w 7531843"/>
              <a:gd name="connsiteY222" fmla="*/ 5568883 h 8618527"/>
              <a:gd name="connsiteX223" fmla="*/ 239095 w 7531843"/>
              <a:gd name="connsiteY223" fmla="*/ 5570383 h 8618527"/>
              <a:gd name="connsiteX224" fmla="*/ 157032 w 7531843"/>
              <a:gd name="connsiteY224" fmla="*/ 5247000 h 8618527"/>
              <a:gd name="connsiteX225" fmla="*/ 120684 w 7531843"/>
              <a:gd name="connsiteY225" fmla="*/ 5217398 h 8618527"/>
              <a:gd name="connsiteX226" fmla="*/ 98950 w 7531843"/>
              <a:gd name="connsiteY226" fmla="*/ 5107230 h 8618527"/>
              <a:gd name="connsiteX227" fmla="*/ 128928 w 7531843"/>
              <a:gd name="connsiteY227" fmla="*/ 5063763 h 8618527"/>
              <a:gd name="connsiteX228" fmla="*/ 172395 w 7531843"/>
              <a:gd name="connsiteY228" fmla="*/ 5093741 h 8618527"/>
              <a:gd name="connsiteX229" fmla="*/ 193754 w 7531843"/>
              <a:gd name="connsiteY229" fmla="*/ 5202034 h 8618527"/>
              <a:gd name="connsiteX230" fmla="*/ 164901 w 7531843"/>
              <a:gd name="connsiteY230" fmla="*/ 5246251 h 8618527"/>
              <a:gd name="connsiteX231" fmla="*/ 157032 w 7531843"/>
              <a:gd name="connsiteY231" fmla="*/ 5247000 h 8618527"/>
              <a:gd name="connsiteX232" fmla="*/ 100449 w 7531843"/>
              <a:gd name="connsiteY232" fmla="*/ 4918372 h 8618527"/>
              <a:gd name="connsiteX233" fmla="*/ 63352 w 7531843"/>
              <a:gd name="connsiteY233" fmla="*/ 4885772 h 8618527"/>
              <a:gd name="connsiteX234" fmla="*/ 50237 w 7531843"/>
              <a:gd name="connsiteY234" fmla="*/ 4774480 h 8618527"/>
              <a:gd name="connsiteX235" fmla="*/ 83587 w 7531843"/>
              <a:gd name="connsiteY235" fmla="*/ 4733636 h 8618527"/>
              <a:gd name="connsiteX236" fmla="*/ 124806 w 7531843"/>
              <a:gd name="connsiteY236" fmla="*/ 4766986 h 8618527"/>
              <a:gd name="connsiteX237" fmla="*/ 137921 w 7531843"/>
              <a:gd name="connsiteY237" fmla="*/ 4876404 h 8618527"/>
              <a:gd name="connsiteX238" fmla="*/ 105695 w 7531843"/>
              <a:gd name="connsiteY238" fmla="*/ 4918372 h 8618527"/>
              <a:gd name="connsiteX239" fmla="*/ 100449 w 7531843"/>
              <a:gd name="connsiteY239" fmla="*/ 4918372 h 8618527"/>
              <a:gd name="connsiteX240" fmla="*/ 70097 w 7531843"/>
              <a:gd name="connsiteY240" fmla="*/ 4585997 h 8618527"/>
              <a:gd name="connsiteX241" fmla="*/ 33000 w 7531843"/>
              <a:gd name="connsiteY241" fmla="*/ 4550773 h 8618527"/>
              <a:gd name="connsiteX242" fmla="*/ 28503 w 7531843"/>
              <a:gd name="connsiteY242" fmla="*/ 4438733 h 8618527"/>
              <a:gd name="connsiteX243" fmla="*/ 64851 w 7531843"/>
              <a:gd name="connsiteY243" fmla="*/ 4400511 h 8618527"/>
              <a:gd name="connsiteX244" fmla="*/ 103072 w 7531843"/>
              <a:gd name="connsiteY244" fmla="*/ 4436859 h 8618527"/>
              <a:gd name="connsiteX245" fmla="*/ 107569 w 7531843"/>
              <a:gd name="connsiteY245" fmla="*/ 4547026 h 8618527"/>
              <a:gd name="connsiteX246" fmla="*/ 72345 w 7531843"/>
              <a:gd name="connsiteY246" fmla="*/ 4586371 h 8618527"/>
              <a:gd name="connsiteX247" fmla="*/ 70097 w 7531843"/>
              <a:gd name="connsiteY247" fmla="*/ 4585997 h 8618527"/>
              <a:gd name="connsiteX248" fmla="*/ 65600 w 7531843"/>
              <a:gd name="connsiteY248" fmla="*/ 4252497 h 8618527"/>
              <a:gd name="connsiteX249" fmla="*/ 64476 w 7531843"/>
              <a:gd name="connsiteY249" fmla="*/ 4252497 h 8618527"/>
              <a:gd name="connsiteX250" fmla="*/ 28128 w 7531843"/>
              <a:gd name="connsiteY250" fmla="*/ 4214276 h 8618527"/>
              <a:gd name="connsiteX251" fmla="*/ 32250 w 7531843"/>
              <a:gd name="connsiteY251" fmla="*/ 4102235 h 8618527"/>
              <a:gd name="connsiteX252" fmla="*/ 71596 w 7531843"/>
              <a:gd name="connsiteY252" fmla="*/ 4067011 h 8618527"/>
              <a:gd name="connsiteX253" fmla="*/ 106819 w 7531843"/>
              <a:gd name="connsiteY253" fmla="*/ 4106357 h 8618527"/>
              <a:gd name="connsiteX254" fmla="*/ 102697 w 7531843"/>
              <a:gd name="connsiteY254" fmla="*/ 4216524 h 8618527"/>
              <a:gd name="connsiteX255" fmla="*/ 65600 w 7531843"/>
              <a:gd name="connsiteY255" fmla="*/ 4252497 h 8618527"/>
              <a:gd name="connsiteX256" fmla="*/ 86959 w 7531843"/>
              <a:gd name="connsiteY256" fmla="*/ 3919372 h 8618527"/>
              <a:gd name="connsiteX257" fmla="*/ 83212 w 7531843"/>
              <a:gd name="connsiteY257" fmla="*/ 3918997 h 8618527"/>
              <a:gd name="connsiteX258" fmla="*/ 49862 w 7531843"/>
              <a:gd name="connsiteY258" fmla="*/ 3878153 h 8618527"/>
              <a:gd name="connsiteX259" fmla="*/ 62977 w 7531843"/>
              <a:gd name="connsiteY259" fmla="*/ 3766862 h 8618527"/>
              <a:gd name="connsiteX260" fmla="*/ 104946 w 7531843"/>
              <a:gd name="connsiteY260" fmla="*/ 3734636 h 8618527"/>
              <a:gd name="connsiteX261" fmla="*/ 137172 w 7531843"/>
              <a:gd name="connsiteY261" fmla="*/ 3776605 h 8618527"/>
              <a:gd name="connsiteX262" fmla="*/ 124431 w 7531843"/>
              <a:gd name="connsiteY262" fmla="*/ 3886022 h 8618527"/>
              <a:gd name="connsiteX263" fmla="*/ 86959 w 7531843"/>
              <a:gd name="connsiteY263" fmla="*/ 3919372 h 8618527"/>
              <a:gd name="connsiteX264" fmla="*/ 134174 w 7531843"/>
              <a:gd name="connsiteY264" fmla="*/ 3589245 h 8618527"/>
              <a:gd name="connsiteX265" fmla="*/ 127429 w 7531843"/>
              <a:gd name="connsiteY265" fmla="*/ 3588496 h 8618527"/>
              <a:gd name="connsiteX266" fmla="*/ 97451 w 7531843"/>
              <a:gd name="connsiteY266" fmla="*/ 3545028 h 8618527"/>
              <a:gd name="connsiteX267" fmla="*/ 119185 w 7531843"/>
              <a:gd name="connsiteY267" fmla="*/ 3434861 h 8618527"/>
              <a:gd name="connsiteX268" fmla="*/ 163402 w 7531843"/>
              <a:gd name="connsiteY268" fmla="*/ 3406008 h 8618527"/>
              <a:gd name="connsiteX269" fmla="*/ 192255 w 7531843"/>
              <a:gd name="connsiteY269" fmla="*/ 3450225 h 8618527"/>
              <a:gd name="connsiteX270" fmla="*/ 170896 w 7531843"/>
              <a:gd name="connsiteY270" fmla="*/ 3558518 h 8618527"/>
              <a:gd name="connsiteX271" fmla="*/ 134174 w 7531843"/>
              <a:gd name="connsiteY271" fmla="*/ 3589245 h 8618527"/>
              <a:gd name="connsiteX272" fmla="*/ 207244 w 7531843"/>
              <a:gd name="connsiteY272" fmla="*/ 3263615 h 8618527"/>
              <a:gd name="connsiteX273" fmla="*/ 197501 w 7531843"/>
              <a:gd name="connsiteY273" fmla="*/ 3262491 h 8618527"/>
              <a:gd name="connsiteX274" fmla="*/ 170896 w 7531843"/>
              <a:gd name="connsiteY274" fmla="*/ 3216775 h 8618527"/>
              <a:gd name="connsiteX275" fmla="*/ 201248 w 7531843"/>
              <a:gd name="connsiteY275" fmla="*/ 3108856 h 8618527"/>
              <a:gd name="connsiteX276" fmla="*/ 247714 w 7531843"/>
              <a:gd name="connsiteY276" fmla="*/ 3083750 h 8618527"/>
              <a:gd name="connsiteX277" fmla="*/ 272820 w 7531843"/>
              <a:gd name="connsiteY277" fmla="*/ 3130215 h 8618527"/>
              <a:gd name="connsiteX278" fmla="*/ 242842 w 7531843"/>
              <a:gd name="connsiteY278" fmla="*/ 3236260 h 8618527"/>
              <a:gd name="connsiteX279" fmla="*/ 207244 w 7531843"/>
              <a:gd name="connsiteY279" fmla="*/ 3263615 h 8618527"/>
              <a:gd name="connsiteX280" fmla="*/ 306170 w 7531843"/>
              <a:gd name="connsiteY280" fmla="*/ 2944355 h 8618527"/>
              <a:gd name="connsiteX281" fmla="*/ 293804 w 7531843"/>
              <a:gd name="connsiteY281" fmla="*/ 2942106 h 8618527"/>
              <a:gd name="connsiteX282" fmla="*/ 270946 w 7531843"/>
              <a:gd name="connsiteY282" fmla="*/ 2894517 h 8618527"/>
              <a:gd name="connsiteX283" fmla="*/ 309917 w 7531843"/>
              <a:gd name="connsiteY283" fmla="*/ 2788846 h 8618527"/>
              <a:gd name="connsiteX284" fmla="*/ 358256 w 7531843"/>
              <a:gd name="connsiteY284" fmla="*/ 2767487 h 8618527"/>
              <a:gd name="connsiteX285" fmla="*/ 379615 w 7531843"/>
              <a:gd name="connsiteY285" fmla="*/ 2815826 h 8618527"/>
              <a:gd name="connsiteX286" fmla="*/ 341393 w 7531843"/>
              <a:gd name="connsiteY286" fmla="*/ 2919623 h 8618527"/>
              <a:gd name="connsiteX287" fmla="*/ 306170 w 7531843"/>
              <a:gd name="connsiteY287" fmla="*/ 2944355 h 8618527"/>
              <a:gd name="connsiteX288" fmla="*/ 430202 w 7531843"/>
              <a:gd name="connsiteY288" fmla="*/ 2633713 h 8618527"/>
              <a:gd name="connsiteX289" fmla="*/ 415213 w 7531843"/>
              <a:gd name="connsiteY289" fmla="*/ 2630340 h 8618527"/>
              <a:gd name="connsiteX290" fmla="*/ 396102 w 7531843"/>
              <a:gd name="connsiteY290" fmla="*/ 2581252 h 8618527"/>
              <a:gd name="connsiteX291" fmla="*/ 443317 w 7531843"/>
              <a:gd name="connsiteY291" fmla="*/ 2478954 h 8618527"/>
              <a:gd name="connsiteX292" fmla="*/ 493154 w 7531843"/>
              <a:gd name="connsiteY292" fmla="*/ 2461342 h 8618527"/>
              <a:gd name="connsiteX293" fmla="*/ 510766 w 7531843"/>
              <a:gd name="connsiteY293" fmla="*/ 2511180 h 8618527"/>
              <a:gd name="connsiteX294" fmla="*/ 464301 w 7531843"/>
              <a:gd name="connsiteY294" fmla="*/ 2611604 h 8618527"/>
              <a:gd name="connsiteX295" fmla="*/ 430202 w 7531843"/>
              <a:gd name="connsiteY295" fmla="*/ 2633713 h 8618527"/>
              <a:gd name="connsiteX296" fmla="*/ 577841 w 7531843"/>
              <a:gd name="connsiteY296" fmla="*/ 2333938 h 8618527"/>
              <a:gd name="connsiteX297" fmla="*/ 560229 w 7531843"/>
              <a:gd name="connsiteY297" fmla="*/ 2329441 h 8618527"/>
              <a:gd name="connsiteX298" fmla="*/ 545240 w 7531843"/>
              <a:gd name="connsiteY298" fmla="*/ 2278854 h 8618527"/>
              <a:gd name="connsiteX299" fmla="*/ 600324 w 7531843"/>
              <a:gd name="connsiteY299" fmla="*/ 2180678 h 8618527"/>
              <a:gd name="connsiteX300" fmla="*/ 651285 w 7531843"/>
              <a:gd name="connsiteY300" fmla="*/ 2167188 h 8618527"/>
              <a:gd name="connsiteX301" fmla="*/ 664775 w 7531843"/>
              <a:gd name="connsiteY301" fmla="*/ 2218150 h 8618527"/>
              <a:gd name="connsiteX302" fmla="*/ 610816 w 7531843"/>
              <a:gd name="connsiteY302" fmla="*/ 2314452 h 8618527"/>
              <a:gd name="connsiteX303" fmla="*/ 577841 w 7531843"/>
              <a:gd name="connsiteY303" fmla="*/ 2333938 h 8618527"/>
              <a:gd name="connsiteX304" fmla="*/ 748712 w 7531843"/>
              <a:gd name="connsiteY304" fmla="*/ 2046903 h 8618527"/>
              <a:gd name="connsiteX305" fmla="*/ 728478 w 7531843"/>
              <a:gd name="connsiteY305" fmla="*/ 2040908 h 8618527"/>
              <a:gd name="connsiteX306" fmla="*/ 717611 w 7531843"/>
              <a:gd name="connsiteY306" fmla="*/ 1989197 h 8618527"/>
              <a:gd name="connsiteX307" fmla="*/ 780189 w 7531843"/>
              <a:gd name="connsiteY307" fmla="*/ 1895892 h 8618527"/>
              <a:gd name="connsiteX308" fmla="*/ 832275 w 7531843"/>
              <a:gd name="connsiteY308" fmla="*/ 1886149 h 8618527"/>
              <a:gd name="connsiteX309" fmla="*/ 842017 w 7531843"/>
              <a:gd name="connsiteY309" fmla="*/ 1938235 h 8618527"/>
              <a:gd name="connsiteX310" fmla="*/ 780563 w 7531843"/>
              <a:gd name="connsiteY310" fmla="*/ 2030041 h 8618527"/>
              <a:gd name="connsiteX311" fmla="*/ 748712 w 7531843"/>
              <a:gd name="connsiteY311" fmla="*/ 2046903 h 8618527"/>
              <a:gd name="connsiteX312" fmla="*/ 941692 w 7531843"/>
              <a:gd name="connsiteY312" fmla="*/ 1774108 h 8618527"/>
              <a:gd name="connsiteX313" fmla="*/ 918835 w 7531843"/>
              <a:gd name="connsiteY313" fmla="*/ 1766239 h 8618527"/>
              <a:gd name="connsiteX314" fmla="*/ 912090 w 7531843"/>
              <a:gd name="connsiteY314" fmla="*/ 1713779 h 8618527"/>
              <a:gd name="connsiteX315" fmla="*/ 981413 w 7531843"/>
              <a:gd name="connsiteY315" fmla="*/ 1625720 h 8618527"/>
              <a:gd name="connsiteX316" fmla="*/ 1033873 w 7531843"/>
              <a:gd name="connsiteY316" fmla="*/ 1620099 h 8618527"/>
              <a:gd name="connsiteX317" fmla="*/ 1039494 w 7531843"/>
              <a:gd name="connsiteY317" fmla="*/ 1672560 h 8618527"/>
              <a:gd name="connsiteX318" fmla="*/ 971295 w 7531843"/>
              <a:gd name="connsiteY318" fmla="*/ 1759120 h 8618527"/>
              <a:gd name="connsiteX319" fmla="*/ 941692 w 7531843"/>
              <a:gd name="connsiteY319" fmla="*/ 1774108 h 8618527"/>
              <a:gd name="connsiteX320" fmla="*/ 1154907 w 7531843"/>
              <a:gd name="connsiteY320" fmla="*/ 1517426 h 8618527"/>
              <a:gd name="connsiteX321" fmla="*/ 1129801 w 7531843"/>
              <a:gd name="connsiteY321" fmla="*/ 1508058 h 8618527"/>
              <a:gd name="connsiteX322" fmla="*/ 1126803 w 7531843"/>
              <a:gd name="connsiteY322" fmla="*/ 1455223 h 8618527"/>
              <a:gd name="connsiteX323" fmla="*/ 1202871 w 7531843"/>
              <a:gd name="connsiteY323" fmla="*/ 1372785 h 8618527"/>
              <a:gd name="connsiteX324" fmla="*/ 1255707 w 7531843"/>
              <a:gd name="connsiteY324" fmla="*/ 1371286 h 8618527"/>
              <a:gd name="connsiteX325" fmla="*/ 1257206 w 7531843"/>
              <a:gd name="connsiteY325" fmla="*/ 1424121 h 8618527"/>
              <a:gd name="connsiteX326" fmla="*/ 1182262 w 7531843"/>
              <a:gd name="connsiteY326" fmla="*/ 1505435 h 8618527"/>
              <a:gd name="connsiteX327" fmla="*/ 1154907 w 7531843"/>
              <a:gd name="connsiteY327" fmla="*/ 1517426 h 8618527"/>
              <a:gd name="connsiteX328" fmla="*/ 7472663 w 7531843"/>
              <a:gd name="connsiteY328" fmla="*/ 1494943 h 8618527"/>
              <a:gd name="connsiteX329" fmla="*/ 7444934 w 7531843"/>
              <a:gd name="connsiteY329" fmla="*/ 1482952 h 8618527"/>
              <a:gd name="connsiteX330" fmla="*/ 7369615 w 7531843"/>
              <a:gd name="connsiteY330" fmla="*/ 1402388 h 8618527"/>
              <a:gd name="connsiteX331" fmla="*/ 7370740 w 7531843"/>
              <a:gd name="connsiteY331" fmla="*/ 1349552 h 8618527"/>
              <a:gd name="connsiteX332" fmla="*/ 7423575 w 7531843"/>
              <a:gd name="connsiteY332" fmla="*/ 1350676 h 8618527"/>
              <a:gd name="connsiteX333" fmla="*/ 7500392 w 7531843"/>
              <a:gd name="connsiteY333" fmla="*/ 1432365 h 8618527"/>
              <a:gd name="connsiteX334" fmla="*/ 7498144 w 7531843"/>
              <a:gd name="connsiteY334" fmla="*/ 1485200 h 8618527"/>
              <a:gd name="connsiteX335" fmla="*/ 7472663 w 7531843"/>
              <a:gd name="connsiteY335" fmla="*/ 1494943 h 8618527"/>
              <a:gd name="connsiteX336" fmla="*/ 1387233 w 7531843"/>
              <a:gd name="connsiteY336" fmla="*/ 1277981 h 8618527"/>
              <a:gd name="connsiteX337" fmla="*/ 1360253 w 7531843"/>
              <a:gd name="connsiteY337" fmla="*/ 1266365 h 8618527"/>
              <a:gd name="connsiteX338" fmla="*/ 1361377 w 7531843"/>
              <a:gd name="connsiteY338" fmla="*/ 1213529 h 8618527"/>
              <a:gd name="connsiteX339" fmla="*/ 1443441 w 7531843"/>
              <a:gd name="connsiteY339" fmla="*/ 1137087 h 8618527"/>
              <a:gd name="connsiteX340" fmla="*/ 1496276 w 7531843"/>
              <a:gd name="connsiteY340" fmla="*/ 1139710 h 8618527"/>
              <a:gd name="connsiteX341" fmla="*/ 1493653 w 7531843"/>
              <a:gd name="connsiteY341" fmla="*/ 1192545 h 8618527"/>
              <a:gd name="connsiteX342" fmla="*/ 1412714 w 7531843"/>
              <a:gd name="connsiteY342" fmla="*/ 1267489 h 8618527"/>
              <a:gd name="connsiteX343" fmla="*/ 1387233 w 7531843"/>
              <a:gd name="connsiteY343" fmla="*/ 1277981 h 8618527"/>
              <a:gd name="connsiteX344" fmla="*/ 7238464 w 7531843"/>
              <a:gd name="connsiteY344" fmla="*/ 1257746 h 8618527"/>
              <a:gd name="connsiteX345" fmla="*/ 7212983 w 7531843"/>
              <a:gd name="connsiteY345" fmla="*/ 1247629 h 8618527"/>
              <a:gd name="connsiteX346" fmla="*/ 7131669 w 7531843"/>
              <a:gd name="connsiteY346" fmla="*/ 1173434 h 8618527"/>
              <a:gd name="connsiteX347" fmla="*/ 7128672 w 7531843"/>
              <a:gd name="connsiteY347" fmla="*/ 1120599 h 8618527"/>
              <a:gd name="connsiteX348" fmla="*/ 7181507 w 7531843"/>
              <a:gd name="connsiteY348" fmla="*/ 1117601 h 8618527"/>
              <a:gd name="connsiteX349" fmla="*/ 7264320 w 7531843"/>
              <a:gd name="connsiteY349" fmla="*/ 1193294 h 8618527"/>
              <a:gd name="connsiteX350" fmla="*/ 7266193 w 7531843"/>
              <a:gd name="connsiteY350" fmla="*/ 1246130 h 8618527"/>
              <a:gd name="connsiteX351" fmla="*/ 7238464 w 7531843"/>
              <a:gd name="connsiteY351" fmla="*/ 1257746 h 8618527"/>
              <a:gd name="connsiteX352" fmla="*/ 1637545 w 7531843"/>
              <a:gd name="connsiteY352" fmla="*/ 1057272 h 8618527"/>
              <a:gd name="connsiteX353" fmla="*/ 1608692 w 7531843"/>
              <a:gd name="connsiteY353" fmla="*/ 1043407 h 8618527"/>
              <a:gd name="connsiteX354" fmla="*/ 1613938 w 7531843"/>
              <a:gd name="connsiteY354" fmla="*/ 990946 h 8618527"/>
              <a:gd name="connsiteX355" fmla="*/ 1701622 w 7531843"/>
              <a:gd name="connsiteY355" fmla="*/ 921249 h 8618527"/>
              <a:gd name="connsiteX356" fmla="*/ 1754082 w 7531843"/>
              <a:gd name="connsiteY356" fmla="*/ 927994 h 8618527"/>
              <a:gd name="connsiteX357" fmla="*/ 1747338 w 7531843"/>
              <a:gd name="connsiteY357" fmla="*/ 980454 h 8618527"/>
              <a:gd name="connsiteX358" fmla="*/ 1661152 w 7531843"/>
              <a:gd name="connsiteY358" fmla="*/ 1049028 h 8618527"/>
              <a:gd name="connsiteX359" fmla="*/ 1637545 w 7531843"/>
              <a:gd name="connsiteY359" fmla="*/ 1057272 h 8618527"/>
              <a:gd name="connsiteX360" fmla="*/ 6986278 w 7531843"/>
              <a:gd name="connsiteY360" fmla="*/ 1039285 h 8618527"/>
              <a:gd name="connsiteX361" fmla="*/ 6963046 w 7531843"/>
              <a:gd name="connsiteY361" fmla="*/ 1031041 h 8618527"/>
              <a:gd name="connsiteX362" fmla="*/ 6876111 w 7531843"/>
              <a:gd name="connsiteY362" fmla="*/ 963217 h 8618527"/>
              <a:gd name="connsiteX363" fmla="*/ 6868991 w 7531843"/>
              <a:gd name="connsiteY363" fmla="*/ 910757 h 8618527"/>
              <a:gd name="connsiteX364" fmla="*/ 6921452 w 7531843"/>
              <a:gd name="connsiteY364" fmla="*/ 903637 h 8618527"/>
              <a:gd name="connsiteX365" fmla="*/ 7009886 w 7531843"/>
              <a:gd name="connsiteY365" fmla="*/ 972585 h 8618527"/>
              <a:gd name="connsiteX366" fmla="*/ 7015881 w 7531843"/>
              <a:gd name="connsiteY366" fmla="*/ 1025046 h 8618527"/>
              <a:gd name="connsiteX367" fmla="*/ 6986278 w 7531843"/>
              <a:gd name="connsiteY367" fmla="*/ 1039285 h 8618527"/>
              <a:gd name="connsiteX368" fmla="*/ 1903970 w 7531843"/>
              <a:gd name="connsiteY368" fmla="*/ 857172 h 8618527"/>
              <a:gd name="connsiteX369" fmla="*/ 1873243 w 7531843"/>
              <a:gd name="connsiteY369" fmla="*/ 841059 h 8618527"/>
              <a:gd name="connsiteX370" fmla="*/ 1882611 w 7531843"/>
              <a:gd name="connsiteY370" fmla="*/ 788973 h 8618527"/>
              <a:gd name="connsiteX371" fmla="*/ 1975541 w 7531843"/>
              <a:gd name="connsiteY371" fmla="*/ 726395 h 8618527"/>
              <a:gd name="connsiteX372" fmla="*/ 2027252 w 7531843"/>
              <a:gd name="connsiteY372" fmla="*/ 737262 h 8618527"/>
              <a:gd name="connsiteX373" fmla="*/ 2016385 w 7531843"/>
              <a:gd name="connsiteY373" fmla="*/ 788973 h 8618527"/>
              <a:gd name="connsiteX374" fmla="*/ 1924954 w 7531843"/>
              <a:gd name="connsiteY374" fmla="*/ 850427 h 8618527"/>
              <a:gd name="connsiteX375" fmla="*/ 1903970 w 7531843"/>
              <a:gd name="connsiteY375" fmla="*/ 857172 h 8618527"/>
              <a:gd name="connsiteX376" fmla="*/ 6717605 w 7531843"/>
              <a:gd name="connsiteY376" fmla="*/ 841059 h 8618527"/>
              <a:gd name="connsiteX377" fmla="*/ 6696621 w 7531843"/>
              <a:gd name="connsiteY377" fmla="*/ 834689 h 8618527"/>
              <a:gd name="connsiteX378" fmla="*/ 6604440 w 7531843"/>
              <a:gd name="connsiteY378" fmla="*/ 773984 h 8618527"/>
              <a:gd name="connsiteX379" fmla="*/ 6593198 w 7531843"/>
              <a:gd name="connsiteY379" fmla="*/ 722273 h 8618527"/>
              <a:gd name="connsiteX380" fmla="*/ 6644910 w 7531843"/>
              <a:gd name="connsiteY380" fmla="*/ 711032 h 8618527"/>
              <a:gd name="connsiteX381" fmla="*/ 6738589 w 7531843"/>
              <a:gd name="connsiteY381" fmla="*/ 772860 h 8618527"/>
              <a:gd name="connsiteX382" fmla="*/ 6748332 w 7531843"/>
              <a:gd name="connsiteY382" fmla="*/ 824571 h 8618527"/>
              <a:gd name="connsiteX383" fmla="*/ 6717605 w 7531843"/>
              <a:gd name="connsiteY383" fmla="*/ 841059 h 8618527"/>
              <a:gd name="connsiteX384" fmla="*/ 2185384 w 7531843"/>
              <a:gd name="connsiteY384" fmla="*/ 678056 h 8618527"/>
              <a:gd name="connsiteX385" fmla="*/ 2153158 w 7531843"/>
              <a:gd name="connsiteY385" fmla="*/ 659695 h 8618527"/>
              <a:gd name="connsiteX386" fmla="*/ 2166648 w 7531843"/>
              <a:gd name="connsiteY386" fmla="*/ 608734 h 8618527"/>
              <a:gd name="connsiteX387" fmla="*/ 2264074 w 7531843"/>
              <a:gd name="connsiteY387" fmla="*/ 553650 h 8618527"/>
              <a:gd name="connsiteX388" fmla="*/ 2314661 w 7531843"/>
              <a:gd name="connsiteY388" fmla="*/ 568264 h 8618527"/>
              <a:gd name="connsiteX389" fmla="*/ 2300047 w 7531843"/>
              <a:gd name="connsiteY389" fmla="*/ 618851 h 8618527"/>
              <a:gd name="connsiteX390" fmla="*/ 2204119 w 7531843"/>
              <a:gd name="connsiteY390" fmla="*/ 673185 h 8618527"/>
              <a:gd name="connsiteX391" fmla="*/ 2185384 w 7531843"/>
              <a:gd name="connsiteY391" fmla="*/ 678056 h 8618527"/>
              <a:gd name="connsiteX392" fmla="*/ 6434318 w 7531843"/>
              <a:gd name="connsiteY392" fmla="*/ 664567 h 8618527"/>
              <a:gd name="connsiteX393" fmla="*/ 6415957 w 7531843"/>
              <a:gd name="connsiteY393" fmla="*/ 659695 h 8618527"/>
              <a:gd name="connsiteX394" fmla="*/ 6319654 w 7531843"/>
              <a:gd name="connsiteY394" fmla="*/ 606110 h 8618527"/>
              <a:gd name="connsiteX395" fmla="*/ 6304291 w 7531843"/>
              <a:gd name="connsiteY395" fmla="*/ 555523 h 8618527"/>
              <a:gd name="connsiteX396" fmla="*/ 6354877 w 7531843"/>
              <a:gd name="connsiteY396" fmla="*/ 540160 h 8618527"/>
              <a:gd name="connsiteX397" fmla="*/ 6453054 w 7531843"/>
              <a:gd name="connsiteY397" fmla="*/ 594494 h 8618527"/>
              <a:gd name="connsiteX398" fmla="*/ 6466918 w 7531843"/>
              <a:gd name="connsiteY398" fmla="*/ 645456 h 8618527"/>
              <a:gd name="connsiteX399" fmla="*/ 6434318 w 7531843"/>
              <a:gd name="connsiteY399" fmla="*/ 664567 h 8618527"/>
              <a:gd name="connsiteX400" fmla="*/ 2479538 w 7531843"/>
              <a:gd name="connsiteY400" fmla="*/ 521799 h 8618527"/>
              <a:gd name="connsiteX401" fmla="*/ 2445813 w 7531843"/>
              <a:gd name="connsiteY401" fmla="*/ 500815 h 8618527"/>
              <a:gd name="connsiteX402" fmla="*/ 2463425 w 7531843"/>
              <a:gd name="connsiteY402" fmla="*/ 450977 h 8618527"/>
              <a:gd name="connsiteX403" fmla="*/ 2564973 w 7531843"/>
              <a:gd name="connsiteY403" fmla="*/ 403762 h 8618527"/>
              <a:gd name="connsiteX404" fmla="*/ 2614436 w 7531843"/>
              <a:gd name="connsiteY404" fmla="*/ 422498 h 8618527"/>
              <a:gd name="connsiteX405" fmla="*/ 2595700 w 7531843"/>
              <a:gd name="connsiteY405" fmla="*/ 471961 h 8618527"/>
              <a:gd name="connsiteX406" fmla="*/ 2496025 w 7531843"/>
              <a:gd name="connsiteY406" fmla="*/ 518426 h 8618527"/>
              <a:gd name="connsiteX407" fmla="*/ 2479538 w 7531843"/>
              <a:gd name="connsiteY407" fmla="*/ 521799 h 8618527"/>
              <a:gd name="connsiteX408" fmla="*/ 6138665 w 7531843"/>
              <a:gd name="connsiteY408" fmla="*/ 510182 h 8618527"/>
              <a:gd name="connsiteX409" fmla="*/ 6122552 w 7531843"/>
              <a:gd name="connsiteY409" fmla="*/ 506435 h 8618527"/>
              <a:gd name="connsiteX410" fmla="*/ 6022128 w 7531843"/>
              <a:gd name="connsiteY410" fmla="*/ 460720 h 8618527"/>
              <a:gd name="connsiteX411" fmla="*/ 6003017 w 7531843"/>
              <a:gd name="connsiteY411" fmla="*/ 411632 h 8618527"/>
              <a:gd name="connsiteX412" fmla="*/ 6052105 w 7531843"/>
              <a:gd name="connsiteY412" fmla="*/ 392521 h 8618527"/>
              <a:gd name="connsiteX413" fmla="*/ 6154403 w 7531843"/>
              <a:gd name="connsiteY413" fmla="*/ 438986 h 8618527"/>
              <a:gd name="connsiteX414" fmla="*/ 6172390 w 7531843"/>
              <a:gd name="connsiteY414" fmla="*/ 488824 h 8618527"/>
              <a:gd name="connsiteX415" fmla="*/ 6138665 w 7531843"/>
              <a:gd name="connsiteY415" fmla="*/ 510182 h 8618527"/>
              <a:gd name="connsiteX416" fmla="*/ 2784933 w 7531843"/>
              <a:gd name="connsiteY416" fmla="*/ 389148 h 8618527"/>
              <a:gd name="connsiteX417" fmla="*/ 2750084 w 7531843"/>
              <a:gd name="connsiteY417" fmla="*/ 365166 h 8618527"/>
              <a:gd name="connsiteX418" fmla="*/ 2771443 w 7531843"/>
              <a:gd name="connsiteY418" fmla="*/ 316828 h 8618527"/>
              <a:gd name="connsiteX419" fmla="*/ 2876739 w 7531843"/>
              <a:gd name="connsiteY419" fmla="*/ 277482 h 8618527"/>
              <a:gd name="connsiteX420" fmla="*/ 2924329 w 7531843"/>
              <a:gd name="connsiteY420" fmla="*/ 299965 h 8618527"/>
              <a:gd name="connsiteX421" fmla="*/ 2901846 w 7531843"/>
              <a:gd name="connsiteY421" fmla="*/ 347555 h 8618527"/>
              <a:gd name="connsiteX422" fmla="*/ 2798423 w 7531843"/>
              <a:gd name="connsiteY422" fmla="*/ 386151 h 8618527"/>
              <a:gd name="connsiteX423" fmla="*/ 2784933 w 7531843"/>
              <a:gd name="connsiteY423" fmla="*/ 389148 h 8618527"/>
              <a:gd name="connsiteX424" fmla="*/ 5831395 w 7531843"/>
              <a:gd name="connsiteY424" fmla="*/ 379406 h 8618527"/>
              <a:gd name="connsiteX425" fmla="*/ 5818281 w 7531843"/>
              <a:gd name="connsiteY425" fmla="*/ 376783 h 8618527"/>
              <a:gd name="connsiteX426" fmla="*/ 5714483 w 7531843"/>
              <a:gd name="connsiteY426" fmla="*/ 338936 h 8618527"/>
              <a:gd name="connsiteX427" fmla="*/ 5691626 w 7531843"/>
              <a:gd name="connsiteY427" fmla="*/ 291347 h 8618527"/>
              <a:gd name="connsiteX428" fmla="*/ 5739215 w 7531843"/>
              <a:gd name="connsiteY428" fmla="*/ 268489 h 8618527"/>
              <a:gd name="connsiteX429" fmla="*/ 5844511 w 7531843"/>
              <a:gd name="connsiteY429" fmla="*/ 307085 h 8618527"/>
              <a:gd name="connsiteX430" fmla="*/ 5866245 w 7531843"/>
              <a:gd name="connsiteY430" fmla="*/ 355424 h 8618527"/>
              <a:gd name="connsiteX431" fmla="*/ 5831395 w 7531843"/>
              <a:gd name="connsiteY431" fmla="*/ 379406 h 8618527"/>
              <a:gd name="connsiteX432" fmla="*/ 3100446 w 7531843"/>
              <a:gd name="connsiteY432" fmla="*/ 280480 h 8618527"/>
              <a:gd name="connsiteX433" fmla="*/ 3064848 w 7531843"/>
              <a:gd name="connsiteY433" fmla="*/ 253875 h 8618527"/>
              <a:gd name="connsiteX434" fmla="*/ 3089954 w 7531843"/>
              <a:gd name="connsiteY434" fmla="*/ 207410 h 8618527"/>
              <a:gd name="connsiteX435" fmla="*/ 3197873 w 7531843"/>
              <a:gd name="connsiteY435" fmla="*/ 176683 h 8618527"/>
              <a:gd name="connsiteX436" fmla="*/ 3243589 w 7531843"/>
              <a:gd name="connsiteY436" fmla="*/ 202913 h 8618527"/>
              <a:gd name="connsiteX437" fmla="*/ 3217359 w 7531843"/>
              <a:gd name="connsiteY437" fmla="*/ 248629 h 8618527"/>
              <a:gd name="connsiteX438" fmla="*/ 3111313 w 7531843"/>
              <a:gd name="connsiteY438" fmla="*/ 278981 h 8618527"/>
              <a:gd name="connsiteX439" fmla="*/ 3100446 w 7531843"/>
              <a:gd name="connsiteY439" fmla="*/ 280480 h 8618527"/>
              <a:gd name="connsiteX440" fmla="*/ 5515133 w 7531843"/>
              <a:gd name="connsiteY440" fmla="*/ 273360 h 8618527"/>
              <a:gd name="connsiteX441" fmla="*/ 5504641 w 7531843"/>
              <a:gd name="connsiteY441" fmla="*/ 271861 h 8618527"/>
              <a:gd name="connsiteX442" fmla="*/ 5398221 w 7531843"/>
              <a:gd name="connsiteY442" fmla="*/ 242259 h 8618527"/>
              <a:gd name="connsiteX443" fmla="*/ 5371616 w 7531843"/>
              <a:gd name="connsiteY443" fmla="*/ 196543 h 8618527"/>
              <a:gd name="connsiteX444" fmla="*/ 5417332 w 7531843"/>
              <a:gd name="connsiteY444" fmla="*/ 169938 h 8618527"/>
              <a:gd name="connsiteX445" fmla="*/ 5525626 w 7531843"/>
              <a:gd name="connsiteY445" fmla="*/ 200290 h 8618527"/>
              <a:gd name="connsiteX446" fmla="*/ 5551106 w 7531843"/>
              <a:gd name="connsiteY446" fmla="*/ 246755 h 8618527"/>
              <a:gd name="connsiteX447" fmla="*/ 5515133 w 7531843"/>
              <a:gd name="connsiteY447" fmla="*/ 273360 h 8618527"/>
              <a:gd name="connsiteX448" fmla="*/ 3423454 w 7531843"/>
              <a:gd name="connsiteY448" fmla="*/ 197292 h 8618527"/>
              <a:gd name="connsiteX449" fmla="*/ 3387106 w 7531843"/>
              <a:gd name="connsiteY449" fmla="*/ 167690 h 8618527"/>
              <a:gd name="connsiteX450" fmla="*/ 3415585 w 7531843"/>
              <a:gd name="connsiteY450" fmla="*/ 123473 h 8618527"/>
              <a:gd name="connsiteX451" fmla="*/ 3525752 w 7531843"/>
              <a:gd name="connsiteY451" fmla="*/ 101364 h 8618527"/>
              <a:gd name="connsiteX452" fmla="*/ 3569219 w 7531843"/>
              <a:gd name="connsiteY452" fmla="*/ 130967 h 8618527"/>
              <a:gd name="connsiteX453" fmla="*/ 3539617 w 7531843"/>
              <a:gd name="connsiteY453" fmla="*/ 174435 h 8618527"/>
              <a:gd name="connsiteX454" fmla="*/ 3431698 w 7531843"/>
              <a:gd name="connsiteY454" fmla="*/ 196168 h 8618527"/>
              <a:gd name="connsiteX455" fmla="*/ 3423454 w 7531843"/>
              <a:gd name="connsiteY455" fmla="*/ 197292 h 8618527"/>
              <a:gd name="connsiteX456" fmla="*/ 5191376 w 7531843"/>
              <a:gd name="connsiteY456" fmla="*/ 192046 h 8618527"/>
              <a:gd name="connsiteX457" fmla="*/ 5183507 w 7531843"/>
              <a:gd name="connsiteY457" fmla="*/ 191297 h 8618527"/>
              <a:gd name="connsiteX458" fmla="*/ 5075214 w 7531843"/>
              <a:gd name="connsiteY458" fmla="*/ 169938 h 8618527"/>
              <a:gd name="connsiteX459" fmla="*/ 5045236 w 7531843"/>
              <a:gd name="connsiteY459" fmla="*/ 126471 h 8618527"/>
              <a:gd name="connsiteX460" fmla="*/ 5088704 w 7531843"/>
              <a:gd name="connsiteY460" fmla="*/ 96493 h 8618527"/>
              <a:gd name="connsiteX461" fmla="*/ 5198871 w 7531843"/>
              <a:gd name="connsiteY461" fmla="*/ 118227 h 8618527"/>
              <a:gd name="connsiteX462" fmla="*/ 5227724 w 7531843"/>
              <a:gd name="connsiteY462" fmla="*/ 162444 h 8618527"/>
              <a:gd name="connsiteX463" fmla="*/ 5191376 w 7531843"/>
              <a:gd name="connsiteY463" fmla="*/ 192046 h 8618527"/>
              <a:gd name="connsiteX464" fmla="*/ 3752082 w 7531843"/>
              <a:gd name="connsiteY464" fmla="*/ 139961 h 8618527"/>
              <a:gd name="connsiteX465" fmla="*/ 3714985 w 7531843"/>
              <a:gd name="connsiteY465" fmla="*/ 107735 h 8618527"/>
              <a:gd name="connsiteX466" fmla="*/ 3746836 w 7531843"/>
              <a:gd name="connsiteY466" fmla="*/ 65766 h 8618527"/>
              <a:gd name="connsiteX467" fmla="*/ 3858127 w 7531843"/>
              <a:gd name="connsiteY467" fmla="*/ 52276 h 8618527"/>
              <a:gd name="connsiteX468" fmla="*/ 3899346 w 7531843"/>
              <a:gd name="connsiteY468" fmla="*/ 85252 h 8618527"/>
              <a:gd name="connsiteX469" fmla="*/ 3866371 w 7531843"/>
              <a:gd name="connsiteY469" fmla="*/ 126471 h 8618527"/>
              <a:gd name="connsiteX470" fmla="*/ 3756953 w 7531843"/>
              <a:gd name="connsiteY470" fmla="*/ 139586 h 8618527"/>
              <a:gd name="connsiteX471" fmla="*/ 3752082 w 7531843"/>
              <a:gd name="connsiteY471" fmla="*/ 139961 h 8618527"/>
              <a:gd name="connsiteX472" fmla="*/ 4861999 w 7531843"/>
              <a:gd name="connsiteY472" fmla="*/ 136213 h 8618527"/>
              <a:gd name="connsiteX473" fmla="*/ 4857127 w 7531843"/>
              <a:gd name="connsiteY473" fmla="*/ 135839 h 8618527"/>
              <a:gd name="connsiteX474" fmla="*/ 4747335 w 7531843"/>
              <a:gd name="connsiteY474" fmla="*/ 123098 h 8618527"/>
              <a:gd name="connsiteX475" fmla="*/ 4713985 w 7531843"/>
              <a:gd name="connsiteY475" fmla="*/ 82254 h 8618527"/>
              <a:gd name="connsiteX476" fmla="*/ 4754829 w 7531843"/>
              <a:gd name="connsiteY476" fmla="*/ 48904 h 8618527"/>
              <a:gd name="connsiteX477" fmla="*/ 4866495 w 7531843"/>
              <a:gd name="connsiteY477" fmla="*/ 61644 h 8618527"/>
              <a:gd name="connsiteX478" fmla="*/ 4898721 w 7531843"/>
              <a:gd name="connsiteY478" fmla="*/ 103613 h 8618527"/>
              <a:gd name="connsiteX479" fmla="*/ 4861999 w 7531843"/>
              <a:gd name="connsiteY479" fmla="*/ 136213 h 8618527"/>
              <a:gd name="connsiteX480" fmla="*/ 4084083 w 7531843"/>
              <a:gd name="connsiteY480" fmla="*/ 108484 h 8618527"/>
              <a:gd name="connsiteX481" fmla="*/ 4046986 w 7531843"/>
              <a:gd name="connsiteY481" fmla="*/ 73261 h 8618527"/>
              <a:gd name="connsiteX482" fmla="*/ 4082209 w 7531843"/>
              <a:gd name="connsiteY482" fmla="*/ 33915 h 8618527"/>
              <a:gd name="connsiteX483" fmla="*/ 4194250 w 7531843"/>
              <a:gd name="connsiteY483" fmla="*/ 29044 h 8618527"/>
              <a:gd name="connsiteX484" fmla="*/ 4232846 w 7531843"/>
              <a:gd name="connsiteY484" fmla="*/ 65392 h 8618527"/>
              <a:gd name="connsiteX485" fmla="*/ 4196498 w 7531843"/>
              <a:gd name="connsiteY485" fmla="*/ 103988 h 8618527"/>
              <a:gd name="connsiteX486" fmla="*/ 4086331 w 7531843"/>
              <a:gd name="connsiteY486" fmla="*/ 108859 h 8618527"/>
              <a:gd name="connsiteX487" fmla="*/ 4084083 w 7531843"/>
              <a:gd name="connsiteY487" fmla="*/ 108484 h 8618527"/>
              <a:gd name="connsiteX488" fmla="*/ 4529623 w 7531843"/>
              <a:gd name="connsiteY488" fmla="*/ 106985 h 8618527"/>
              <a:gd name="connsiteX489" fmla="*/ 4527750 w 7531843"/>
              <a:gd name="connsiteY489" fmla="*/ 106985 h 8618527"/>
              <a:gd name="connsiteX490" fmla="*/ 4417208 w 7531843"/>
              <a:gd name="connsiteY490" fmla="*/ 102863 h 8618527"/>
              <a:gd name="connsiteX491" fmla="*/ 4380860 w 7531843"/>
              <a:gd name="connsiteY491" fmla="*/ 64642 h 8618527"/>
              <a:gd name="connsiteX492" fmla="*/ 4419081 w 7531843"/>
              <a:gd name="connsiteY492" fmla="*/ 28294 h 8618527"/>
              <a:gd name="connsiteX493" fmla="*/ 4531497 w 7531843"/>
              <a:gd name="connsiteY493" fmla="*/ 32416 h 8618527"/>
              <a:gd name="connsiteX494" fmla="*/ 4567095 w 7531843"/>
              <a:gd name="connsiteY494" fmla="*/ 71387 h 8618527"/>
              <a:gd name="connsiteX495" fmla="*/ 4529623 w 7531843"/>
              <a:gd name="connsiteY495" fmla="*/ 106985 h 861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Lst>
            <a:rect l="l" t="t" r="r" b="b"/>
            <a:pathLst>
              <a:path w="7531843" h="8618527">
                <a:moveTo>
                  <a:pt x="4423578" y="8618343"/>
                </a:moveTo>
                <a:cubicBezTo>
                  <a:pt x="4403343" y="8618343"/>
                  <a:pt x="4386855" y="8602230"/>
                  <a:pt x="4386106" y="8581996"/>
                </a:cubicBezTo>
                <a:cubicBezTo>
                  <a:pt x="4385731" y="8561386"/>
                  <a:pt x="4401844" y="8544149"/>
                  <a:pt x="4422454" y="8543774"/>
                </a:cubicBezTo>
                <a:cubicBezTo>
                  <a:pt x="4459176" y="8543025"/>
                  <a:pt x="4495899" y="8541526"/>
                  <a:pt x="4532621" y="8539652"/>
                </a:cubicBezTo>
                <a:cubicBezTo>
                  <a:pt x="4553231" y="8538154"/>
                  <a:pt x="4570842" y="8554641"/>
                  <a:pt x="4571967" y="8575251"/>
                </a:cubicBezTo>
                <a:cubicBezTo>
                  <a:pt x="4573091" y="8595860"/>
                  <a:pt x="4556978" y="8613472"/>
                  <a:pt x="4536743" y="8614596"/>
                </a:cubicBezTo>
                <a:cubicBezTo>
                  <a:pt x="4499646" y="8616470"/>
                  <a:pt x="4462174" y="8617969"/>
                  <a:pt x="4424702" y="8618718"/>
                </a:cubicBezTo>
                <a:cubicBezTo>
                  <a:pt x="4424327" y="8618343"/>
                  <a:pt x="4423953" y="8618343"/>
                  <a:pt x="4423578" y="8618343"/>
                </a:cubicBezTo>
                <a:close/>
                <a:moveTo>
                  <a:pt x="4201370" y="8617969"/>
                </a:moveTo>
                <a:cubicBezTo>
                  <a:pt x="4200995" y="8617969"/>
                  <a:pt x="4200620" y="8617969"/>
                  <a:pt x="4200245" y="8617969"/>
                </a:cubicBezTo>
                <a:cubicBezTo>
                  <a:pt x="4162773" y="8616845"/>
                  <a:pt x="4125302" y="8615345"/>
                  <a:pt x="4088205" y="8613472"/>
                </a:cubicBezTo>
                <a:cubicBezTo>
                  <a:pt x="4067595" y="8612348"/>
                  <a:pt x="4051857" y="8594736"/>
                  <a:pt x="4052981" y="8574126"/>
                </a:cubicBezTo>
                <a:cubicBezTo>
                  <a:pt x="4054105" y="8553517"/>
                  <a:pt x="4071717" y="8538154"/>
                  <a:pt x="4092326" y="8538903"/>
                </a:cubicBezTo>
                <a:cubicBezTo>
                  <a:pt x="4129049" y="8540776"/>
                  <a:pt x="4165771" y="8542275"/>
                  <a:pt x="4202494" y="8543400"/>
                </a:cubicBezTo>
                <a:cubicBezTo>
                  <a:pt x="4223103" y="8544149"/>
                  <a:pt x="4239216" y="8561011"/>
                  <a:pt x="4238842" y="8581621"/>
                </a:cubicBezTo>
                <a:cubicBezTo>
                  <a:pt x="4238092" y="8601856"/>
                  <a:pt x="4221230" y="8617969"/>
                  <a:pt x="4201370" y="8617969"/>
                </a:cubicBezTo>
                <a:close/>
                <a:moveTo>
                  <a:pt x="4756703" y="8597359"/>
                </a:moveTo>
                <a:cubicBezTo>
                  <a:pt x="4737967" y="8597359"/>
                  <a:pt x="4721479" y="8583120"/>
                  <a:pt x="4719605" y="8564009"/>
                </a:cubicBezTo>
                <a:cubicBezTo>
                  <a:pt x="4717357" y="8543400"/>
                  <a:pt x="4732346" y="8525038"/>
                  <a:pt x="4752955" y="8523165"/>
                </a:cubicBezTo>
                <a:cubicBezTo>
                  <a:pt x="4789678" y="8519418"/>
                  <a:pt x="4826025" y="8515296"/>
                  <a:pt x="4862373" y="8510424"/>
                </a:cubicBezTo>
                <a:cubicBezTo>
                  <a:pt x="4882608" y="8507801"/>
                  <a:pt x="4901719" y="8522040"/>
                  <a:pt x="4904342" y="8542650"/>
                </a:cubicBezTo>
                <a:cubicBezTo>
                  <a:pt x="4906965" y="8563260"/>
                  <a:pt x="4892726" y="8581996"/>
                  <a:pt x="4872116" y="8584619"/>
                </a:cubicBezTo>
                <a:cubicBezTo>
                  <a:pt x="4835019" y="8589490"/>
                  <a:pt x="4797922" y="8593987"/>
                  <a:pt x="4760825" y="8597734"/>
                </a:cubicBezTo>
                <a:cubicBezTo>
                  <a:pt x="4758951" y="8597359"/>
                  <a:pt x="4757827" y="8597359"/>
                  <a:pt x="4756703" y="8597359"/>
                </a:cubicBezTo>
                <a:close/>
                <a:moveTo>
                  <a:pt x="3868245" y="8595485"/>
                </a:moveTo>
                <a:cubicBezTo>
                  <a:pt x="3867121" y="8595485"/>
                  <a:pt x="3865622" y="8595485"/>
                  <a:pt x="3864123" y="8595111"/>
                </a:cubicBezTo>
                <a:cubicBezTo>
                  <a:pt x="3827026" y="8590989"/>
                  <a:pt x="3789554" y="8586867"/>
                  <a:pt x="3752832" y="8581621"/>
                </a:cubicBezTo>
                <a:cubicBezTo>
                  <a:pt x="3732222" y="8578998"/>
                  <a:pt x="3717983" y="8560262"/>
                  <a:pt x="3720606" y="8539652"/>
                </a:cubicBezTo>
                <a:cubicBezTo>
                  <a:pt x="3723229" y="8519043"/>
                  <a:pt x="3742714" y="8504804"/>
                  <a:pt x="3762574" y="8507426"/>
                </a:cubicBezTo>
                <a:cubicBezTo>
                  <a:pt x="3798922" y="8512298"/>
                  <a:pt x="3835269" y="8516794"/>
                  <a:pt x="3871992" y="8520542"/>
                </a:cubicBezTo>
                <a:cubicBezTo>
                  <a:pt x="3892601" y="8522790"/>
                  <a:pt x="3907215" y="8541151"/>
                  <a:pt x="3905342" y="8561761"/>
                </a:cubicBezTo>
                <a:cubicBezTo>
                  <a:pt x="3903468" y="8581246"/>
                  <a:pt x="3887355" y="8595485"/>
                  <a:pt x="3868245" y="8595485"/>
                </a:cubicBezTo>
                <a:close/>
                <a:moveTo>
                  <a:pt x="5086830" y="8550144"/>
                </a:moveTo>
                <a:cubicBezTo>
                  <a:pt x="5069218" y="8550144"/>
                  <a:pt x="5053480" y="8537404"/>
                  <a:pt x="5050108" y="8519418"/>
                </a:cubicBezTo>
                <a:cubicBezTo>
                  <a:pt x="5046360" y="8499182"/>
                  <a:pt x="5059850" y="8479698"/>
                  <a:pt x="5080085" y="8475950"/>
                </a:cubicBezTo>
                <a:cubicBezTo>
                  <a:pt x="5116058" y="8469205"/>
                  <a:pt x="5152406" y="8462086"/>
                  <a:pt x="5188379" y="8454591"/>
                </a:cubicBezTo>
                <a:cubicBezTo>
                  <a:pt x="5208613" y="8450470"/>
                  <a:pt x="5228473" y="8463210"/>
                  <a:pt x="5232595" y="8483444"/>
                </a:cubicBezTo>
                <a:cubicBezTo>
                  <a:pt x="5236717" y="8503679"/>
                  <a:pt x="5223977" y="8523540"/>
                  <a:pt x="5203742" y="8527661"/>
                </a:cubicBezTo>
                <a:cubicBezTo>
                  <a:pt x="5167394" y="8535530"/>
                  <a:pt x="5130672" y="8542650"/>
                  <a:pt x="5093574" y="8549395"/>
                </a:cubicBezTo>
                <a:cubicBezTo>
                  <a:pt x="5091326" y="8549770"/>
                  <a:pt x="5089078" y="8550144"/>
                  <a:pt x="5086830" y="8550144"/>
                </a:cubicBezTo>
                <a:close/>
                <a:moveTo>
                  <a:pt x="3538118" y="8547147"/>
                </a:moveTo>
                <a:cubicBezTo>
                  <a:pt x="3535869" y="8547147"/>
                  <a:pt x="3533621" y="8546772"/>
                  <a:pt x="3531373" y="8546397"/>
                </a:cubicBezTo>
                <a:cubicBezTo>
                  <a:pt x="3494650" y="8539652"/>
                  <a:pt x="3457928" y="8532158"/>
                  <a:pt x="3421206" y="8524289"/>
                </a:cubicBezTo>
                <a:cubicBezTo>
                  <a:pt x="3400971" y="8520167"/>
                  <a:pt x="3388230" y="8499932"/>
                  <a:pt x="3392727" y="8480072"/>
                </a:cubicBezTo>
                <a:cubicBezTo>
                  <a:pt x="3397224" y="8459837"/>
                  <a:pt x="3416709" y="8447097"/>
                  <a:pt x="3436944" y="8451594"/>
                </a:cubicBezTo>
                <a:cubicBezTo>
                  <a:pt x="3472917" y="8459462"/>
                  <a:pt x="3508890" y="8466582"/>
                  <a:pt x="3544863" y="8473327"/>
                </a:cubicBezTo>
                <a:cubicBezTo>
                  <a:pt x="3565097" y="8477074"/>
                  <a:pt x="3578587" y="8496560"/>
                  <a:pt x="3574840" y="8516794"/>
                </a:cubicBezTo>
                <a:cubicBezTo>
                  <a:pt x="3571468" y="8534781"/>
                  <a:pt x="3555729" y="8547147"/>
                  <a:pt x="3538118" y="8547147"/>
                </a:cubicBezTo>
                <a:close/>
                <a:moveTo>
                  <a:pt x="5412460" y="8477074"/>
                </a:moveTo>
                <a:cubicBezTo>
                  <a:pt x="5395973" y="8477074"/>
                  <a:pt x="5380984" y="8466208"/>
                  <a:pt x="5376487" y="8449345"/>
                </a:cubicBezTo>
                <a:cubicBezTo>
                  <a:pt x="5371241" y="8429485"/>
                  <a:pt x="5382857" y="8408876"/>
                  <a:pt x="5403092" y="8403630"/>
                </a:cubicBezTo>
                <a:cubicBezTo>
                  <a:pt x="5438691" y="8394262"/>
                  <a:pt x="5473914" y="8384144"/>
                  <a:pt x="5509138" y="8374027"/>
                </a:cubicBezTo>
                <a:cubicBezTo>
                  <a:pt x="5528998" y="8368031"/>
                  <a:pt x="5549607" y="8379648"/>
                  <a:pt x="5555603" y="8399133"/>
                </a:cubicBezTo>
                <a:cubicBezTo>
                  <a:pt x="5561598" y="8418993"/>
                  <a:pt x="5549982" y="8439602"/>
                  <a:pt x="5530496" y="8445598"/>
                </a:cubicBezTo>
                <a:cubicBezTo>
                  <a:pt x="5494524" y="8456090"/>
                  <a:pt x="5458551" y="8466208"/>
                  <a:pt x="5422578" y="8475950"/>
                </a:cubicBezTo>
                <a:cubicBezTo>
                  <a:pt x="5418830" y="8476700"/>
                  <a:pt x="5415458" y="8477074"/>
                  <a:pt x="5412460" y="8477074"/>
                </a:cubicBezTo>
                <a:close/>
                <a:moveTo>
                  <a:pt x="3212862" y="8472952"/>
                </a:moveTo>
                <a:cubicBezTo>
                  <a:pt x="3209490" y="8472952"/>
                  <a:pt x="3206492" y="8472578"/>
                  <a:pt x="3203119" y="8471454"/>
                </a:cubicBezTo>
                <a:cubicBezTo>
                  <a:pt x="3166772" y="8461711"/>
                  <a:pt x="3130799" y="8451594"/>
                  <a:pt x="3095200" y="8440726"/>
                </a:cubicBezTo>
                <a:cubicBezTo>
                  <a:pt x="3075340" y="8434731"/>
                  <a:pt x="3064099" y="8414122"/>
                  <a:pt x="3070094" y="8394262"/>
                </a:cubicBezTo>
                <a:cubicBezTo>
                  <a:pt x="3076090" y="8374402"/>
                  <a:pt x="3096699" y="8363535"/>
                  <a:pt x="3116559" y="8369156"/>
                </a:cubicBezTo>
                <a:cubicBezTo>
                  <a:pt x="3151783" y="8379648"/>
                  <a:pt x="3187006" y="8389765"/>
                  <a:pt x="3222605" y="8399508"/>
                </a:cubicBezTo>
                <a:cubicBezTo>
                  <a:pt x="3242465" y="8404754"/>
                  <a:pt x="3254456" y="8425363"/>
                  <a:pt x="3248835" y="8445223"/>
                </a:cubicBezTo>
                <a:cubicBezTo>
                  <a:pt x="3244338" y="8462086"/>
                  <a:pt x="3229350" y="8472952"/>
                  <a:pt x="3212862" y="8472952"/>
                </a:cubicBezTo>
                <a:close/>
                <a:moveTo>
                  <a:pt x="5731346" y="8378524"/>
                </a:moveTo>
                <a:cubicBezTo>
                  <a:pt x="5715982" y="8378524"/>
                  <a:pt x="5701368" y="8368781"/>
                  <a:pt x="5696122" y="8353417"/>
                </a:cubicBezTo>
                <a:cubicBezTo>
                  <a:pt x="5689377" y="8333932"/>
                  <a:pt x="5699495" y="8312573"/>
                  <a:pt x="5718980" y="8305828"/>
                </a:cubicBezTo>
                <a:cubicBezTo>
                  <a:pt x="5753829" y="8293463"/>
                  <a:pt x="5788303" y="8281097"/>
                  <a:pt x="5822403" y="8267981"/>
                </a:cubicBezTo>
                <a:cubicBezTo>
                  <a:pt x="5841513" y="8260487"/>
                  <a:pt x="5863247" y="8270230"/>
                  <a:pt x="5870741" y="8289715"/>
                </a:cubicBezTo>
                <a:cubicBezTo>
                  <a:pt x="5878235" y="8308826"/>
                  <a:pt x="5868493" y="8330559"/>
                  <a:pt x="5849007" y="8338054"/>
                </a:cubicBezTo>
                <a:cubicBezTo>
                  <a:pt x="5814159" y="8351544"/>
                  <a:pt x="5778935" y="8364284"/>
                  <a:pt x="5743711" y="8376650"/>
                </a:cubicBezTo>
                <a:cubicBezTo>
                  <a:pt x="5739590" y="8377774"/>
                  <a:pt x="5735468" y="8378524"/>
                  <a:pt x="5731346" y="8378524"/>
                </a:cubicBezTo>
                <a:close/>
                <a:moveTo>
                  <a:pt x="2893977" y="8372903"/>
                </a:moveTo>
                <a:cubicBezTo>
                  <a:pt x="2889855" y="8372903"/>
                  <a:pt x="2885733" y="8372153"/>
                  <a:pt x="2881236" y="8370655"/>
                </a:cubicBezTo>
                <a:cubicBezTo>
                  <a:pt x="2846012" y="8357914"/>
                  <a:pt x="2810789" y="8344799"/>
                  <a:pt x="2775565" y="8331309"/>
                </a:cubicBezTo>
                <a:cubicBezTo>
                  <a:pt x="2756455" y="8323815"/>
                  <a:pt x="2746712" y="8302081"/>
                  <a:pt x="2754206" y="8282971"/>
                </a:cubicBezTo>
                <a:cubicBezTo>
                  <a:pt x="2761701" y="8263860"/>
                  <a:pt x="2783434" y="8254117"/>
                  <a:pt x="2802545" y="8261611"/>
                </a:cubicBezTo>
                <a:cubicBezTo>
                  <a:pt x="2837019" y="8275101"/>
                  <a:pt x="2871493" y="8287841"/>
                  <a:pt x="2906342" y="8300207"/>
                </a:cubicBezTo>
                <a:cubicBezTo>
                  <a:pt x="2925828" y="8306952"/>
                  <a:pt x="2935945" y="8328686"/>
                  <a:pt x="2928825" y="8347797"/>
                </a:cubicBezTo>
                <a:cubicBezTo>
                  <a:pt x="2923579" y="8363535"/>
                  <a:pt x="2909340" y="8372903"/>
                  <a:pt x="2893977" y="8372903"/>
                </a:cubicBezTo>
                <a:close/>
                <a:moveTo>
                  <a:pt x="6041238" y="8255616"/>
                </a:moveTo>
                <a:cubicBezTo>
                  <a:pt x="6026999" y="8255616"/>
                  <a:pt x="6013134" y="8247372"/>
                  <a:pt x="6007139" y="8233507"/>
                </a:cubicBezTo>
                <a:cubicBezTo>
                  <a:pt x="5998895" y="8214771"/>
                  <a:pt x="6007139" y="8192663"/>
                  <a:pt x="6026250" y="8184419"/>
                </a:cubicBezTo>
                <a:cubicBezTo>
                  <a:pt x="6059974" y="8169431"/>
                  <a:pt x="6093324" y="8154067"/>
                  <a:pt x="6126674" y="8138329"/>
                </a:cubicBezTo>
                <a:cubicBezTo>
                  <a:pt x="6145410" y="8129711"/>
                  <a:pt x="6167518" y="8137580"/>
                  <a:pt x="6176512" y="8155941"/>
                </a:cubicBezTo>
                <a:cubicBezTo>
                  <a:pt x="6185505" y="8174677"/>
                  <a:pt x="6177261" y="8196785"/>
                  <a:pt x="6158900" y="8205779"/>
                </a:cubicBezTo>
                <a:cubicBezTo>
                  <a:pt x="6125175" y="8221891"/>
                  <a:pt x="6091076" y="8237255"/>
                  <a:pt x="6056976" y="8252618"/>
                </a:cubicBezTo>
                <a:cubicBezTo>
                  <a:pt x="6051730" y="8254492"/>
                  <a:pt x="6046484" y="8255616"/>
                  <a:pt x="6041238" y="8255616"/>
                </a:cubicBezTo>
                <a:close/>
                <a:moveTo>
                  <a:pt x="2583709" y="8248121"/>
                </a:moveTo>
                <a:cubicBezTo>
                  <a:pt x="2578463" y="8248121"/>
                  <a:pt x="2573217" y="8246997"/>
                  <a:pt x="2568346" y="8244749"/>
                </a:cubicBezTo>
                <a:cubicBezTo>
                  <a:pt x="2534246" y="8229385"/>
                  <a:pt x="2500147" y="8213647"/>
                  <a:pt x="2466423" y="8197160"/>
                </a:cubicBezTo>
                <a:cubicBezTo>
                  <a:pt x="2447687" y="8188167"/>
                  <a:pt x="2440192" y="8166058"/>
                  <a:pt x="2448811" y="8147322"/>
                </a:cubicBezTo>
                <a:cubicBezTo>
                  <a:pt x="2457804" y="8128586"/>
                  <a:pt x="2479912" y="8121092"/>
                  <a:pt x="2498648" y="8129711"/>
                </a:cubicBezTo>
                <a:cubicBezTo>
                  <a:pt x="2531623" y="8145823"/>
                  <a:pt x="2565348" y="8161187"/>
                  <a:pt x="2598698" y="8176175"/>
                </a:cubicBezTo>
                <a:cubicBezTo>
                  <a:pt x="2617434" y="8184419"/>
                  <a:pt x="2626053" y="8206528"/>
                  <a:pt x="2617434" y="8225639"/>
                </a:cubicBezTo>
                <a:cubicBezTo>
                  <a:pt x="2611439" y="8239878"/>
                  <a:pt x="2597949" y="8248121"/>
                  <a:pt x="2583709" y="8248121"/>
                </a:cubicBezTo>
                <a:close/>
                <a:moveTo>
                  <a:pt x="6341013" y="8108726"/>
                </a:moveTo>
                <a:cubicBezTo>
                  <a:pt x="6327898" y="8108726"/>
                  <a:pt x="6314783" y="8101607"/>
                  <a:pt x="6308038" y="8089241"/>
                </a:cubicBezTo>
                <a:cubicBezTo>
                  <a:pt x="6298295" y="8071254"/>
                  <a:pt x="6305040" y="8048396"/>
                  <a:pt x="6323027" y="8038654"/>
                </a:cubicBezTo>
                <a:cubicBezTo>
                  <a:pt x="6355252" y="8021042"/>
                  <a:pt x="6387478" y="8003430"/>
                  <a:pt x="6419329" y="7985069"/>
                </a:cubicBezTo>
                <a:cubicBezTo>
                  <a:pt x="6437315" y="7974952"/>
                  <a:pt x="6460173" y="7980947"/>
                  <a:pt x="6470291" y="7998934"/>
                </a:cubicBezTo>
                <a:cubicBezTo>
                  <a:pt x="6480408" y="8016920"/>
                  <a:pt x="6474413" y="8039778"/>
                  <a:pt x="6456426" y="8049896"/>
                </a:cubicBezTo>
                <a:cubicBezTo>
                  <a:pt x="6423825" y="8068631"/>
                  <a:pt x="6391225" y="8086618"/>
                  <a:pt x="6358250" y="8104230"/>
                </a:cubicBezTo>
                <a:cubicBezTo>
                  <a:pt x="6353004" y="8107602"/>
                  <a:pt x="6347009" y="8108726"/>
                  <a:pt x="6341013" y="8108726"/>
                </a:cubicBezTo>
                <a:close/>
                <a:moveTo>
                  <a:pt x="2284309" y="8099358"/>
                </a:moveTo>
                <a:cubicBezTo>
                  <a:pt x="2278314" y="8099358"/>
                  <a:pt x="2271944" y="8097859"/>
                  <a:pt x="2266323" y="8094862"/>
                </a:cubicBezTo>
                <a:cubicBezTo>
                  <a:pt x="2233347" y="8076875"/>
                  <a:pt x="2200747" y="8058514"/>
                  <a:pt x="2168521" y="8039403"/>
                </a:cubicBezTo>
                <a:cubicBezTo>
                  <a:pt x="2150535" y="8028911"/>
                  <a:pt x="2144539" y="8006054"/>
                  <a:pt x="2155031" y="7988442"/>
                </a:cubicBezTo>
                <a:cubicBezTo>
                  <a:pt x="2165524" y="7970830"/>
                  <a:pt x="2188381" y="7964460"/>
                  <a:pt x="2205993" y="7974952"/>
                </a:cubicBezTo>
                <a:cubicBezTo>
                  <a:pt x="2237844" y="7993313"/>
                  <a:pt x="2270070" y="8011674"/>
                  <a:pt x="2302296" y="8029286"/>
                </a:cubicBezTo>
                <a:cubicBezTo>
                  <a:pt x="2320282" y="8039028"/>
                  <a:pt x="2327027" y="8061886"/>
                  <a:pt x="2317285" y="8079873"/>
                </a:cubicBezTo>
                <a:cubicBezTo>
                  <a:pt x="2310540" y="8092239"/>
                  <a:pt x="2297799" y="8099358"/>
                  <a:pt x="2284309" y="8099358"/>
                </a:cubicBezTo>
                <a:close/>
                <a:moveTo>
                  <a:pt x="6628422" y="7939354"/>
                </a:moveTo>
                <a:cubicBezTo>
                  <a:pt x="6616056" y="7939354"/>
                  <a:pt x="6604066" y="7933358"/>
                  <a:pt x="6596946" y="7922116"/>
                </a:cubicBezTo>
                <a:cubicBezTo>
                  <a:pt x="6585704" y="7904880"/>
                  <a:pt x="6590950" y="7881647"/>
                  <a:pt x="6608188" y="7870405"/>
                </a:cubicBezTo>
                <a:cubicBezTo>
                  <a:pt x="6639289" y="7850545"/>
                  <a:pt x="6669641" y="7830310"/>
                  <a:pt x="6699993" y="7809326"/>
                </a:cubicBezTo>
                <a:cubicBezTo>
                  <a:pt x="6717230" y="7797710"/>
                  <a:pt x="6740088" y="7802207"/>
                  <a:pt x="6751704" y="7819069"/>
                </a:cubicBezTo>
                <a:cubicBezTo>
                  <a:pt x="6763321" y="7836306"/>
                  <a:pt x="6758824" y="7859538"/>
                  <a:pt x="6741962" y="7870780"/>
                </a:cubicBezTo>
                <a:cubicBezTo>
                  <a:pt x="6710860" y="7891764"/>
                  <a:pt x="6679758" y="7912374"/>
                  <a:pt x="6648282" y="7932608"/>
                </a:cubicBezTo>
                <a:cubicBezTo>
                  <a:pt x="6642662" y="7937480"/>
                  <a:pt x="6635542" y="7939354"/>
                  <a:pt x="6628422" y="7939354"/>
                </a:cubicBezTo>
                <a:close/>
                <a:moveTo>
                  <a:pt x="1998024" y="7927362"/>
                </a:moveTo>
                <a:cubicBezTo>
                  <a:pt x="1990905" y="7927362"/>
                  <a:pt x="1983785" y="7925489"/>
                  <a:pt x="1977789" y="7921367"/>
                </a:cubicBezTo>
                <a:cubicBezTo>
                  <a:pt x="1946313" y="7900758"/>
                  <a:pt x="1915211" y="7879773"/>
                  <a:pt x="1884485" y="7858789"/>
                </a:cubicBezTo>
                <a:cubicBezTo>
                  <a:pt x="1867622" y="7847173"/>
                  <a:pt x="1863126" y="7823940"/>
                  <a:pt x="1875117" y="7806703"/>
                </a:cubicBezTo>
                <a:cubicBezTo>
                  <a:pt x="1886733" y="7789841"/>
                  <a:pt x="1909965" y="7785719"/>
                  <a:pt x="1927202" y="7797335"/>
                </a:cubicBezTo>
                <a:cubicBezTo>
                  <a:pt x="1957555" y="7818319"/>
                  <a:pt x="1987907" y="7838929"/>
                  <a:pt x="2018634" y="7859164"/>
                </a:cubicBezTo>
                <a:cubicBezTo>
                  <a:pt x="2035871" y="7870405"/>
                  <a:pt x="2040742" y="7893638"/>
                  <a:pt x="2029501" y="7910875"/>
                </a:cubicBezTo>
                <a:cubicBezTo>
                  <a:pt x="2022006" y="7921742"/>
                  <a:pt x="2010015" y="7927362"/>
                  <a:pt x="1998024" y="7927362"/>
                </a:cubicBezTo>
                <a:close/>
                <a:moveTo>
                  <a:pt x="6901967" y="7747872"/>
                </a:moveTo>
                <a:cubicBezTo>
                  <a:pt x="6890725" y="7747872"/>
                  <a:pt x="6879483" y="7742626"/>
                  <a:pt x="6872364" y="7733258"/>
                </a:cubicBezTo>
                <a:cubicBezTo>
                  <a:pt x="6859998" y="7716771"/>
                  <a:pt x="6862996" y="7693538"/>
                  <a:pt x="6879483" y="7680797"/>
                </a:cubicBezTo>
                <a:cubicBezTo>
                  <a:pt x="6908711" y="7658689"/>
                  <a:pt x="6937565" y="7635831"/>
                  <a:pt x="6966418" y="7612974"/>
                </a:cubicBezTo>
                <a:cubicBezTo>
                  <a:pt x="6982531" y="7600233"/>
                  <a:pt x="7006139" y="7602481"/>
                  <a:pt x="7018879" y="7618594"/>
                </a:cubicBezTo>
                <a:cubicBezTo>
                  <a:pt x="7031619" y="7634707"/>
                  <a:pt x="7029371" y="7658315"/>
                  <a:pt x="7013258" y="7671055"/>
                </a:cubicBezTo>
                <a:cubicBezTo>
                  <a:pt x="6984030" y="7694287"/>
                  <a:pt x="6954427" y="7717520"/>
                  <a:pt x="6924825" y="7740003"/>
                </a:cubicBezTo>
                <a:cubicBezTo>
                  <a:pt x="6917705" y="7745249"/>
                  <a:pt x="6909836" y="7747872"/>
                  <a:pt x="6901967" y="7747872"/>
                </a:cubicBezTo>
                <a:close/>
                <a:moveTo>
                  <a:pt x="1725979" y="7734007"/>
                </a:moveTo>
                <a:cubicBezTo>
                  <a:pt x="1718109" y="7734007"/>
                  <a:pt x="1709866" y="7731385"/>
                  <a:pt x="1703121" y="7726139"/>
                </a:cubicBezTo>
                <a:cubicBezTo>
                  <a:pt x="1673518" y="7703281"/>
                  <a:pt x="1644290" y="7680048"/>
                  <a:pt x="1615062" y="7656441"/>
                </a:cubicBezTo>
                <a:cubicBezTo>
                  <a:pt x="1598949" y="7643326"/>
                  <a:pt x="1596701" y="7619719"/>
                  <a:pt x="1609816" y="7603980"/>
                </a:cubicBezTo>
                <a:cubicBezTo>
                  <a:pt x="1622931" y="7587867"/>
                  <a:pt x="1646538" y="7585619"/>
                  <a:pt x="1662276" y="7598734"/>
                </a:cubicBezTo>
                <a:cubicBezTo>
                  <a:pt x="1690755" y="7621967"/>
                  <a:pt x="1719608" y="7644825"/>
                  <a:pt x="1748836" y="7667308"/>
                </a:cubicBezTo>
                <a:cubicBezTo>
                  <a:pt x="1765324" y="7680048"/>
                  <a:pt x="1768322" y="7703281"/>
                  <a:pt x="1755581" y="7719769"/>
                </a:cubicBezTo>
                <a:cubicBezTo>
                  <a:pt x="1748087" y="7729136"/>
                  <a:pt x="1736845" y="7734007"/>
                  <a:pt x="1725979" y="7734007"/>
                </a:cubicBezTo>
                <a:close/>
                <a:moveTo>
                  <a:pt x="7159773" y="7535782"/>
                </a:moveTo>
                <a:cubicBezTo>
                  <a:pt x="7149656" y="7535782"/>
                  <a:pt x="7139164" y="7531660"/>
                  <a:pt x="7132044" y="7523416"/>
                </a:cubicBezTo>
                <a:cubicBezTo>
                  <a:pt x="7118180" y="7508052"/>
                  <a:pt x="7119678" y="7484445"/>
                  <a:pt x="7135042" y="7470580"/>
                </a:cubicBezTo>
                <a:cubicBezTo>
                  <a:pt x="7162396" y="7446224"/>
                  <a:pt x="7189750" y="7421118"/>
                  <a:pt x="7216356" y="7396012"/>
                </a:cubicBezTo>
                <a:cubicBezTo>
                  <a:pt x="7231344" y="7381772"/>
                  <a:pt x="7254952" y="7382522"/>
                  <a:pt x="7269191" y="7397510"/>
                </a:cubicBezTo>
                <a:cubicBezTo>
                  <a:pt x="7283430" y="7412499"/>
                  <a:pt x="7282681" y="7436106"/>
                  <a:pt x="7267692" y="7450346"/>
                </a:cubicBezTo>
                <a:cubicBezTo>
                  <a:pt x="7240338" y="7475826"/>
                  <a:pt x="7212608" y="7501308"/>
                  <a:pt x="7184879" y="7526039"/>
                </a:cubicBezTo>
                <a:cubicBezTo>
                  <a:pt x="7177385" y="7532409"/>
                  <a:pt x="7168392" y="7535782"/>
                  <a:pt x="7159773" y="7535782"/>
                </a:cubicBezTo>
                <a:close/>
                <a:moveTo>
                  <a:pt x="1469671" y="7520043"/>
                </a:moveTo>
                <a:cubicBezTo>
                  <a:pt x="1460678" y="7520043"/>
                  <a:pt x="1451685" y="7517046"/>
                  <a:pt x="1444565" y="7510300"/>
                </a:cubicBezTo>
                <a:cubicBezTo>
                  <a:pt x="1416836" y="7485194"/>
                  <a:pt x="1389481" y="7459714"/>
                  <a:pt x="1362127" y="7433858"/>
                </a:cubicBezTo>
                <a:cubicBezTo>
                  <a:pt x="1347138" y="7419619"/>
                  <a:pt x="1346763" y="7396012"/>
                  <a:pt x="1361003" y="7381023"/>
                </a:cubicBezTo>
                <a:cubicBezTo>
                  <a:pt x="1375242" y="7366034"/>
                  <a:pt x="1398849" y="7365659"/>
                  <a:pt x="1413838" y="7379898"/>
                </a:cubicBezTo>
                <a:cubicBezTo>
                  <a:pt x="1440443" y="7405380"/>
                  <a:pt x="1467423" y="7430111"/>
                  <a:pt x="1494777" y="7454842"/>
                </a:cubicBezTo>
                <a:cubicBezTo>
                  <a:pt x="1510141" y="7468707"/>
                  <a:pt x="1511265" y="7492314"/>
                  <a:pt x="1497400" y="7507678"/>
                </a:cubicBezTo>
                <a:cubicBezTo>
                  <a:pt x="1489906" y="7515922"/>
                  <a:pt x="1479788" y="7520043"/>
                  <a:pt x="1469671" y="7520043"/>
                </a:cubicBezTo>
                <a:close/>
                <a:moveTo>
                  <a:pt x="7399968" y="7304205"/>
                </a:moveTo>
                <a:cubicBezTo>
                  <a:pt x="7390600" y="7304205"/>
                  <a:pt x="7381232" y="7300833"/>
                  <a:pt x="7374112" y="7293713"/>
                </a:cubicBezTo>
                <a:cubicBezTo>
                  <a:pt x="7359123" y="7279474"/>
                  <a:pt x="7358749" y="7255867"/>
                  <a:pt x="7372988" y="7240878"/>
                </a:cubicBezTo>
                <a:cubicBezTo>
                  <a:pt x="7398469" y="7214273"/>
                  <a:pt x="7423575" y="7187293"/>
                  <a:pt x="7448307" y="7160313"/>
                </a:cubicBezTo>
                <a:cubicBezTo>
                  <a:pt x="7462171" y="7145325"/>
                  <a:pt x="7485778" y="7143826"/>
                  <a:pt x="7501141" y="7157691"/>
                </a:cubicBezTo>
                <a:cubicBezTo>
                  <a:pt x="7516505" y="7171555"/>
                  <a:pt x="7517629" y="7195163"/>
                  <a:pt x="7503765" y="7210526"/>
                </a:cubicBezTo>
                <a:cubicBezTo>
                  <a:pt x="7478659" y="7238255"/>
                  <a:pt x="7452803" y="7265609"/>
                  <a:pt x="7426947" y="7292589"/>
                </a:cubicBezTo>
                <a:cubicBezTo>
                  <a:pt x="7419453" y="7300083"/>
                  <a:pt x="7409711" y="7304205"/>
                  <a:pt x="7399968" y="7304205"/>
                </a:cubicBezTo>
                <a:close/>
                <a:moveTo>
                  <a:pt x="1230975" y="7286594"/>
                </a:moveTo>
                <a:cubicBezTo>
                  <a:pt x="1221233" y="7286594"/>
                  <a:pt x="1211115" y="7282847"/>
                  <a:pt x="1203995" y="7274977"/>
                </a:cubicBezTo>
                <a:cubicBezTo>
                  <a:pt x="1178140" y="7247997"/>
                  <a:pt x="1153034" y="7220269"/>
                  <a:pt x="1127928" y="7192539"/>
                </a:cubicBezTo>
                <a:cubicBezTo>
                  <a:pt x="1114063" y="7177176"/>
                  <a:pt x="1115562" y="7153569"/>
                  <a:pt x="1130925" y="7139704"/>
                </a:cubicBezTo>
                <a:cubicBezTo>
                  <a:pt x="1146289" y="7125839"/>
                  <a:pt x="1169896" y="7127339"/>
                  <a:pt x="1183761" y="7142702"/>
                </a:cubicBezTo>
                <a:cubicBezTo>
                  <a:pt x="1208492" y="7170056"/>
                  <a:pt x="1233224" y="7197036"/>
                  <a:pt x="1258330" y="7223641"/>
                </a:cubicBezTo>
                <a:cubicBezTo>
                  <a:pt x="1272569" y="7238629"/>
                  <a:pt x="1271820" y="7262237"/>
                  <a:pt x="1256831" y="7276476"/>
                </a:cubicBezTo>
                <a:cubicBezTo>
                  <a:pt x="1249336" y="7283221"/>
                  <a:pt x="1240343" y="7286594"/>
                  <a:pt x="1230975" y="7286594"/>
                </a:cubicBezTo>
                <a:close/>
                <a:moveTo>
                  <a:pt x="1011390" y="7035532"/>
                </a:moveTo>
                <a:cubicBezTo>
                  <a:pt x="1000523" y="7035532"/>
                  <a:pt x="989656" y="7030661"/>
                  <a:pt x="982162" y="7021668"/>
                </a:cubicBezTo>
                <a:cubicBezTo>
                  <a:pt x="958555" y="6992440"/>
                  <a:pt x="935697" y="6963212"/>
                  <a:pt x="912839" y="6933609"/>
                </a:cubicBezTo>
                <a:cubicBezTo>
                  <a:pt x="900099" y="6917121"/>
                  <a:pt x="903471" y="6893888"/>
                  <a:pt x="919584" y="6881148"/>
                </a:cubicBezTo>
                <a:cubicBezTo>
                  <a:pt x="935697" y="6868408"/>
                  <a:pt x="959304" y="6871780"/>
                  <a:pt x="972045" y="6887893"/>
                </a:cubicBezTo>
                <a:cubicBezTo>
                  <a:pt x="994528" y="6917121"/>
                  <a:pt x="1017011" y="6945974"/>
                  <a:pt x="1040243" y="6974453"/>
                </a:cubicBezTo>
                <a:cubicBezTo>
                  <a:pt x="1053359" y="6990566"/>
                  <a:pt x="1050736" y="7013798"/>
                  <a:pt x="1034623" y="7026914"/>
                </a:cubicBezTo>
                <a:cubicBezTo>
                  <a:pt x="1027878" y="7032909"/>
                  <a:pt x="1019634" y="7035532"/>
                  <a:pt x="1011390" y="7035532"/>
                </a:cubicBezTo>
                <a:close/>
                <a:moveTo>
                  <a:pt x="811665" y="6768733"/>
                </a:moveTo>
                <a:cubicBezTo>
                  <a:pt x="799674" y="6768733"/>
                  <a:pt x="788058" y="6763112"/>
                  <a:pt x="780938" y="6752620"/>
                </a:cubicBezTo>
                <a:cubicBezTo>
                  <a:pt x="759954" y="6721893"/>
                  <a:pt x="738970" y="6690791"/>
                  <a:pt x="718735" y="6659315"/>
                </a:cubicBezTo>
                <a:cubicBezTo>
                  <a:pt x="707493" y="6642078"/>
                  <a:pt x="712365" y="6618845"/>
                  <a:pt x="729602" y="6607603"/>
                </a:cubicBezTo>
                <a:cubicBezTo>
                  <a:pt x="746839" y="6596362"/>
                  <a:pt x="770071" y="6601233"/>
                  <a:pt x="781313" y="6618471"/>
                </a:cubicBezTo>
                <a:cubicBezTo>
                  <a:pt x="801173" y="6649197"/>
                  <a:pt x="821783" y="6679924"/>
                  <a:pt x="842392" y="6709901"/>
                </a:cubicBezTo>
                <a:cubicBezTo>
                  <a:pt x="854008" y="6726764"/>
                  <a:pt x="849886" y="6749997"/>
                  <a:pt x="832649" y="6761988"/>
                </a:cubicBezTo>
                <a:cubicBezTo>
                  <a:pt x="826279" y="6766484"/>
                  <a:pt x="819159" y="6768733"/>
                  <a:pt x="811665" y="6768733"/>
                </a:cubicBezTo>
                <a:close/>
                <a:moveTo>
                  <a:pt x="633674" y="6486944"/>
                </a:moveTo>
                <a:cubicBezTo>
                  <a:pt x="620933" y="6486944"/>
                  <a:pt x="608193" y="6480199"/>
                  <a:pt x="601448" y="6468208"/>
                </a:cubicBezTo>
                <a:cubicBezTo>
                  <a:pt x="582712" y="6435982"/>
                  <a:pt x="564351" y="6403382"/>
                  <a:pt x="546739" y="6370407"/>
                </a:cubicBezTo>
                <a:cubicBezTo>
                  <a:pt x="536996" y="6352420"/>
                  <a:pt x="543741" y="6329562"/>
                  <a:pt x="561728" y="6319820"/>
                </a:cubicBezTo>
                <a:cubicBezTo>
                  <a:pt x="579714" y="6310077"/>
                  <a:pt x="602572" y="6316822"/>
                  <a:pt x="612315" y="6334808"/>
                </a:cubicBezTo>
                <a:cubicBezTo>
                  <a:pt x="629927" y="6367034"/>
                  <a:pt x="647913" y="6398886"/>
                  <a:pt x="666274" y="6430736"/>
                </a:cubicBezTo>
                <a:cubicBezTo>
                  <a:pt x="676766" y="6448723"/>
                  <a:pt x="670396" y="6471581"/>
                  <a:pt x="652784" y="6481698"/>
                </a:cubicBezTo>
                <a:cubicBezTo>
                  <a:pt x="646414" y="6485070"/>
                  <a:pt x="640044" y="6486944"/>
                  <a:pt x="633674" y="6486944"/>
                </a:cubicBezTo>
                <a:close/>
                <a:moveTo>
                  <a:pt x="478166" y="6192041"/>
                </a:moveTo>
                <a:cubicBezTo>
                  <a:pt x="464301" y="6192041"/>
                  <a:pt x="450811" y="6184171"/>
                  <a:pt x="444441" y="6170681"/>
                </a:cubicBezTo>
                <a:cubicBezTo>
                  <a:pt x="428328" y="6136957"/>
                  <a:pt x="412590" y="6103233"/>
                  <a:pt x="397601" y="6069133"/>
                </a:cubicBezTo>
                <a:cubicBezTo>
                  <a:pt x="389357" y="6050397"/>
                  <a:pt x="397601" y="6028289"/>
                  <a:pt x="416337" y="6019670"/>
                </a:cubicBezTo>
                <a:cubicBezTo>
                  <a:pt x="435073" y="6011052"/>
                  <a:pt x="457181" y="6019670"/>
                  <a:pt x="465800" y="6038406"/>
                </a:cubicBezTo>
                <a:cubicBezTo>
                  <a:pt x="480789" y="6071756"/>
                  <a:pt x="496152" y="6105106"/>
                  <a:pt x="511890" y="6138081"/>
                </a:cubicBezTo>
                <a:cubicBezTo>
                  <a:pt x="520883" y="6156817"/>
                  <a:pt x="513014" y="6178925"/>
                  <a:pt x="494278" y="6187919"/>
                </a:cubicBezTo>
                <a:cubicBezTo>
                  <a:pt x="489032" y="6190917"/>
                  <a:pt x="483786" y="6192041"/>
                  <a:pt x="478166" y="6192041"/>
                </a:cubicBezTo>
                <a:close/>
                <a:moveTo>
                  <a:pt x="346639" y="5886270"/>
                </a:moveTo>
                <a:cubicBezTo>
                  <a:pt x="331651" y="5886270"/>
                  <a:pt x="317411" y="5877277"/>
                  <a:pt x="311790" y="5862288"/>
                </a:cubicBezTo>
                <a:cubicBezTo>
                  <a:pt x="298301" y="5827440"/>
                  <a:pt x="285185" y="5792216"/>
                  <a:pt x="272820" y="5756992"/>
                </a:cubicBezTo>
                <a:cubicBezTo>
                  <a:pt x="266075" y="5737507"/>
                  <a:pt x="276192" y="5716148"/>
                  <a:pt x="295678" y="5709403"/>
                </a:cubicBezTo>
                <a:cubicBezTo>
                  <a:pt x="315163" y="5702283"/>
                  <a:pt x="336522" y="5712776"/>
                  <a:pt x="343267" y="5732261"/>
                </a:cubicBezTo>
                <a:cubicBezTo>
                  <a:pt x="355633" y="5767110"/>
                  <a:pt x="368373" y="5801584"/>
                  <a:pt x="381488" y="5835684"/>
                </a:cubicBezTo>
                <a:cubicBezTo>
                  <a:pt x="388982" y="5854794"/>
                  <a:pt x="379240" y="5876528"/>
                  <a:pt x="360129" y="5884022"/>
                </a:cubicBezTo>
                <a:cubicBezTo>
                  <a:pt x="355633" y="5885521"/>
                  <a:pt x="351136" y="5886270"/>
                  <a:pt x="346639" y="5886270"/>
                </a:cubicBezTo>
                <a:close/>
                <a:moveTo>
                  <a:pt x="239095" y="5570383"/>
                </a:moveTo>
                <a:cubicBezTo>
                  <a:pt x="222982" y="5570383"/>
                  <a:pt x="207993" y="5559891"/>
                  <a:pt x="203497" y="5543777"/>
                </a:cubicBezTo>
                <a:cubicBezTo>
                  <a:pt x="193005" y="5507805"/>
                  <a:pt x="182513" y="5471832"/>
                  <a:pt x="173145" y="5435858"/>
                </a:cubicBezTo>
                <a:cubicBezTo>
                  <a:pt x="167899" y="5415998"/>
                  <a:pt x="179515" y="5395389"/>
                  <a:pt x="199375" y="5390143"/>
                </a:cubicBezTo>
                <a:cubicBezTo>
                  <a:pt x="219235" y="5384522"/>
                  <a:pt x="239844" y="5396513"/>
                  <a:pt x="245091" y="5416373"/>
                </a:cubicBezTo>
                <a:cubicBezTo>
                  <a:pt x="254459" y="5451971"/>
                  <a:pt x="264576" y="5487195"/>
                  <a:pt x="275068" y="5522419"/>
                </a:cubicBezTo>
                <a:cubicBezTo>
                  <a:pt x="281064" y="5542279"/>
                  <a:pt x="269822" y="5562888"/>
                  <a:pt x="249962" y="5568883"/>
                </a:cubicBezTo>
                <a:cubicBezTo>
                  <a:pt x="246215" y="5570008"/>
                  <a:pt x="242468" y="5570383"/>
                  <a:pt x="239095" y="5570383"/>
                </a:cubicBezTo>
                <a:close/>
                <a:moveTo>
                  <a:pt x="157032" y="5247000"/>
                </a:moveTo>
                <a:cubicBezTo>
                  <a:pt x="139795" y="5247000"/>
                  <a:pt x="124431" y="5235010"/>
                  <a:pt x="120684" y="5217398"/>
                </a:cubicBezTo>
                <a:cubicBezTo>
                  <a:pt x="112815" y="5180675"/>
                  <a:pt x="105695" y="5143953"/>
                  <a:pt x="98950" y="5107230"/>
                </a:cubicBezTo>
                <a:cubicBezTo>
                  <a:pt x="95203" y="5086995"/>
                  <a:pt x="108693" y="5067510"/>
                  <a:pt x="128928" y="5063763"/>
                </a:cubicBezTo>
                <a:cubicBezTo>
                  <a:pt x="149163" y="5059641"/>
                  <a:pt x="168648" y="5073505"/>
                  <a:pt x="172395" y="5093741"/>
                </a:cubicBezTo>
                <a:cubicBezTo>
                  <a:pt x="179140" y="5130088"/>
                  <a:pt x="186260" y="5166061"/>
                  <a:pt x="193754" y="5202034"/>
                </a:cubicBezTo>
                <a:cubicBezTo>
                  <a:pt x="197876" y="5222269"/>
                  <a:pt x="185136" y="5242129"/>
                  <a:pt x="164901" y="5246251"/>
                </a:cubicBezTo>
                <a:cubicBezTo>
                  <a:pt x="161903" y="5247000"/>
                  <a:pt x="159280" y="5247000"/>
                  <a:pt x="157032" y="5247000"/>
                </a:cubicBezTo>
                <a:close/>
                <a:moveTo>
                  <a:pt x="100449" y="4918372"/>
                </a:moveTo>
                <a:cubicBezTo>
                  <a:pt x="82088" y="4918372"/>
                  <a:pt x="65975" y="4904882"/>
                  <a:pt x="63352" y="4885772"/>
                </a:cubicBezTo>
                <a:cubicBezTo>
                  <a:pt x="58481" y="4848674"/>
                  <a:pt x="53984" y="4811578"/>
                  <a:pt x="50237" y="4774480"/>
                </a:cubicBezTo>
                <a:cubicBezTo>
                  <a:pt x="47989" y="4753871"/>
                  <a:pt x="62977" y="4735510"/>
                  <a:pt x="83587" y="4733636"/>
                </a:cubicBezTo>
                <a:cubicBezTo>
                  <a:pt x="104196" y="4731388"/>
                  <a:pt x="122558" y="4746376"/>
                  <a:pt x="124806" y="4766986"/>
                </a:cubicBezTo>
                <a:cubicBezTo>
                  <a:pt x="128553" y="4803708"/>
                  <a:pt x="133050" y="4840056"/>
                  <a:pt x="137921" y="4876404"/>
                </a:cubicBezTo>
                <a:cubicBezTo>
                  <a:pt x="140544" y="4897013"/>
                  <a:pt x="126305" y="4915749"/>
                  <a:pt x="105695" y="4918372"/>
                </a:cubicBezTo>
                <a:cubicBezTo>
                  <a:pt x="103822" y="4918372"/>
                  <a:pt x="101948" y="4918372"/>
                  <a:pt x="100449" y="4918372"/>
                </a:cubicBezTo>
                <a:close/>
                <a:moveTo>
                  <a:pt x="70097" y="4585997"/>
                </a:moveTo>
                <a:cubicBezTo>
                  <a:pt x="50237" y="4585997"/>
                  <a:pt x="33749" y="4570633"/>
                  <a:pt x="33000" y="4550773"/>
                </a:cubicBezTo>
                <a:cubicBezTo>
                  <a:pt x="31126" y="4513676"/>
                  <a:pt x="29627" y="4476205"/>
                  <a:pt x="28503" y="4438733"/>
                </a:cubicBezTo>
                <a:cubicBezTo>
                  <a:pt x="28128" y="4418123"/>
                  <a:pt x="44241" y="4400886"/>
                  <a:pt x="64851" y="4400511"/>
                </a:cubicBezTo>
                <a:cubicBezTo>
                  <a:pt x="85460" y="4400511"/>
                  <a:pt x="102697" y="4416249"/>
                  <a:pt x="103072" y="4436859"/>
                </a:cubicBezTo>
                <a:cubicBezTo>
                  <a:pt x="104196" y="4473581"/>
                  <a:pt x="105321" y="4510303"/>
                  <a:pt x="107569" y="4547026"/>
                </a:cubicBezTo>
                <a:cubicBezTo>
                  <a:pt x="108693" y="4567635"/>
                  <a:pt x="92955" y="4585247"/>
                  <a:pt x="72345" y="4586371"/>
                </a:cubicBezTo>
                <a:cubicBezTo>
                  <a:pt x="71221" y="4585997"/>
                  <a:pt x="70472" y="4585997"/>
                  <a:pt x="70097" y="4585997"/>
                </a:cubicBezTo>
                <a:close/>
                <a:moveTo>
                  <a:pt x="65600" y="4252497"/>
                </a:moveTo>
                <a:cubicBezTo>
                  <a:pt x="65226" y="4252497"/>
                  <a:pt x="64851" y="4252497"/>
                  <a:pt x="64476" y="4252497"/>
                </a:cubicBezTo>
                <a:cubicBezTo>
                  <a:pt x="43867" y="4252122"/>
                  <a:pt x="27379" y="4234886"/>
                  <a:pt x="28128" y="4214276"/>
                </a:cubicBezTo>
                <a:cubicBezTo>
                  <a:pt x="28878" y="4176804"/>
                  <a:pt x="30377" y="4139332"/>
                  <a:pt x="32250" y="4102235"/>
                </a:cubicBezTo>
                <a:cubicBezTo>
                  <a:pt x="33375" y="4081625"/>
                  <a:pt x="51361" y="4065887"/>
                  <a:pt x="71596" y="4067011"/>
                </a:cubicBezTo>
                <a:cubicBezTo>
                  <a:pt x="92205" y="4068136"/>
                  <a:pt x="107944" y="4085747"/>
                  <a:pt x="106819" y="4106357"/>
                </a:cubicBezTo>
                <a:cubicBezTo>
                  <a:pt x="104946" y="4143079"/>
                  <a:pt x="103447" y="4179802"/>
                  <a:pt x="102697" y="4216524"/>
                </a:cubicBezTo>
                <a:cubicBezTo>
                  <a:pt x="102323" y="4236384"/>
                  <a:pt x="85835" y="4252497"/>
                  <a:pt x="65600" y="4252497"/>
                </a:cubicBezTo>
                <a:close/>
                <a:moveTo>
                  <a:pt x="86959" y="3919372"/>
                </a:moveTo>
                <a:cubicBezTo>
                  <a:pt x="85835" y="3919372"/>
                  <a:pt x="84336" y="3919372"/>
                  <a:pt x="83212" y="3918997"/>
                </a:cubicBezTo>
                <a:cubicBezTo>
                  <a:pt x="62603" y="3916749"/>
                  <a:pt x="47614" y="3898388"/>
                  <a:pt x="49862" y="3878153"/>
                </a:cubicBezTo>
                <a:cubicBezTo>
                  <a:pt x="53609" y="3840681"/>
                  <a:pt x="58106" y="3803584"/>
                  <a:pt x="62977" y="3766862"/>
                </a:cubicBezTo>
                <a:cubicBezTo>
                  <a:pt x="65600" y="3746252"/>
                  <a:pt x="84711" y="3732013"/>
                  <a:pt x="104946" y="3734636"/>
                </a:cubicBezTo>
                <a:cubicBezTo>
                  <a:pt x="125555" y="3737259"/>
                  <a:pt x="139795" y="3755995"/>
                  <a:pt x="137172" y="3776605"/>
                </a:cubicBezTo>
                <a:cubicBezTo>
                  <a:pt x="132300" y="3812952"/>
                  <a:pt x="128178" y="3849675"/>
                  <a:pt x="124431" y="3886022"/>
                </a:cubicBezTo>
                <a:cubicBezTo>
                  <a:pt x="121808" y="3905133"/>
                  <a:pt x="105695" y="3919372"/>
                  <a:pt x="86959" y="3919372"/>
                </a:cubicBezTo>
                <a:close/>
                <a:moveTo>
                  <a:pt x="134174" y="3589245"/>
                </a:moveTo>
                <a:cubicBezTo>
                  <a:pt x="131926" y="3589245"/>
                  <a:pt x="129677" y="3588870"/>
                  <a:pt x="127429" y="3588496"/>
                </a:cubicBezTo>
                <a:cubicBezTo>
                  <a:pt x="107194" y="3584749"/>
                  <a:pt x="93704" y="3565263"/>
                  <a:pt x="97451" y="3545028"/>
                </a:cubicBezTo>
                <a:cubicBezTo>
                  <a:pt x="104196" y="3508306"/>
                  <a:pt x="111316" y="3471584"/>
                  <a:pt x="119185" y="3434861"/>
                </a:cubicBezTo>
                <a:cubicBezTo>
                  <a:pt x="123307" y="3414626"/>
                  <a:pt x="143167" y="3401886"/>
                  <a:pt x="163402" y="3406008"/>
                </a:cubicBezTo>
                <a:cubicBezTo>
                  <a:pt x="183637" y="3410130"/>
                  <a:pt x="196377" y="3429990"/>
                  <a:pt x="192255" y="3450225"/>
                </a:cubicBezTo>
                <a:cubicBezTo>
                  <a:pt x="184761" y="3486198"/>
                  <a:pt x="177641" y="3522171"/>
                  <a:pt x="170896" y="3558518"/>
                </a:cubicBezTo>
                <a:cubicBezTo>
                  <a:pt x="167524" y="3576505"/>
                  <a:pt x="151786" y="3589245"/>
                  <a:pt x="134174" y="3589245"/>
                </a:cubicBezTo>
                <a:close/>
                <a:moveTo>
                  <a:pt x="207244" y="3263615"/>
                </a:moveTo>
                <a:cubicBezTo>
                  <a:pt x="204246" y="3263615"/>
                  <a:pt x="200874" y="3263240"/>
                  <a:pt x="197501" y="3262491"/>
                </a:cubicBezTo>
                <a:cubicBezTo>
                  <a:pt x="177641" y="3257245"/>
                  <a:pt x="165650" y="3236635"/>
                  <a:pt x="170896" y="3216775"/>
                </a:cubicBezTo>
                <a:cubicBezTo>
                  <a:pt x="180639" y="3180427"/>
                  <a:pt x="190756" y="3144454"/>
                  <a:pt x="201248" y="3108856"/>
                </a:cubicBezTo>
                <a:cubicBezTo>
                  <a:pt x="207244" y="3088996"/>
                  <a:pt x="227853" y="3077754"/>
                  <a:pt x="247714" y="3083750"/>
                </a:cubicBezTo>
                <a:cubicBezTo>
                  <a:pt x="267574" y="3089745"/>
                  <a:pt x="278815" y="3110355"/>
                  <a:pt x="272820" y="3130215"/>
                </a:cubicBezTo>
                <a:cubicBezTo>
                  <a:pt x="262328" y="3165438"/>
                  <a:pt x="252585" y="3200662"/>
                  <a:pt x="242842" y="3236260"/>
                </a:cubicBezTo>
                <a:cubicBezTo>
                  <a:pt x="239095" y="3252748"/>
                  <a:pt x="223732" y="3263615"/>
                  <a:pt x="207244" y="3263615"/>
                </a:cubicBezTo>
                <a:close/>
                <a:moveTo>
                  <a:pt x="306170" y="2944355"/>
                </a:moveTo>
                <a:cubicBezTo>
                  <a:pt x="302048" y="2944355"/>
                  <a:pt x="297926" y="2943605"/>
                  <a:pt x="293804" y="2942106"/>
                </a:cubicBezTo>
                <a:cubicBezTo>
                  <a:pt x="274319" y="2935361"/>
                  <a:pt x="264201" y="2914002"/>
                  <a:pt x="270946" y="2894517"/>
                </a:cubicBezTo>
                <a:cubicBezTo>
                  <a:pt x="283312" y="2858919"/>
                  <a:pt x="296427" y="2823695"/>
                  <a:pt x="309917" y="2788846"/>
                </a:cubicBezTo>
                <a:cubicBezTo>
                  <a:pt x="317411" y="2769736"/>
                  <a:pt x="338770" y="2759993"/>
                  <a:pt x="358256" y="2767487"/>
                </a:cubicBezTo>
                <a:cubicBezTo>
                  <a:pt x="377366" y="2774982"/>
                  <a:pt x="387109" y="2796341"/>
                  <a:pt x="379615" y="2815826"/>
                </a:cubicBezTo>
                <a:cubicBezTo>
                  <a:pt x="366499" y="2850300"/>
                  <a:pt x="353759" y="2884774"/>
                  <a:pt x="341393" y="2919623"/>
                </a:cubicBezTo>
                <a:cubicBezTo>
                  <a:pt x="336147" y="2934987"/>
                  <a:pt x="321533" y="2944355"/>
                  <a:pt x="306170" y="2944355"/>
                </a:cubicBezTo>
                <a:close/>
                <a:moveTo>
                  <a:pt x="430202" y="2633713"/>
                </a:moveTo>
                <a:cubicBezTo>
                  <a:pt x="424955" y="2633713"/>
                  <a:pt x="420084" y="2632589"/>
                  <a:pt x="415213" y="2630340"/>
                </a:cubicBezTo>
                <a:cubicBezTo>
                  <a:pt x="396102" y="2622096"/>
                  <a:pt x="387484" y="2599988"/>
                  <a:pt x="396102" y="2581252"/>
                </a:cubicBezTo>
                <a:cubicBezTo>
                  <a:pt x="411466" y="2547153"/>
                  <a:pt x="427204" y="2513053"/>
                  <a:pt x="443317" y="2478954"/>
                </a:cubicBezTo>
                <a:cubicBezTo>
                  <a:pt x="452310" y="2460218"/>
                  <a:pt x="474418" y="2452349"/>
                  <a:pt x="493154" y="2461342"/>
                </a:cubicBezTo>
                <a:cubicBezTo>
                  <a:pt x="511890" y="2470336"/>
                  <a:pt x="519759" y="2492444"/>
                  <a:pt x="510766" y="2511180"/>
                </a:cubicBezTo>
                <a:cubicBezTo>
                  <a:pt x="495028" y="2544530"/>
                  <a:pt x="479664" y="2577880"/>
                  <a:pt x="464301" y="2611604"/>
                </a:cubicBezTo>
                <a:cubicBezTo>
                  <a:pt x="457931" y="2625469"/>
                  <a:pt x="444441" y="2633713"/>
                  <a:pt x="430202" y="2633713"/>
                </a:cubicBezTo>
                <a:close/>
                <a:moveTo>
                  <a:pt x="577841" y="2333938"/>
                </a:moveTo>
                <a:cubicBezTo>
                  <a:pt x="571845" y="2333938"/>
                  <a:pt x="565850" y="2332439"/>
                  <a:pt x="560229" y="2329441"/>
                </a:cubicBezTo>
                <a:cubicBezTo>
                  <a:pt x="542242" y="2319699"/>
                  <a:pt x="535497" y="2296841"/>
                  <a:pt x="545240" y="2278854"/>
                </a:cubicBezTo>
                <a:cubicBezTo>
                  <a:pt x="563227" y="2245879"/>
                  <a:pt x="581588" y="2213279"/>
                  <a:pt x="600324" y="2180678"/>
                </a:cubicBezTo>
                <a:cubicBezTo>
                  <a:pt x="610441" y="2162692"/>
                  <a:pt x="633299" y="2156696"/>
                  <a:pt x="651285" y="2167188"/>
                </a:cubicBezTo>
                <a:cubicBezTo>
                  <a:pt x="669272" y="2177680"/>
                  <a:pt x="675268" y="2200538"/>
                  <a:pt x="664775" y="2218150"/>
                </a:cubicBezTo>
                <a:cubicBezTo>
                  <a:pt x="646414" y="2250001"/>
                  <a:pt x="628428" y="2282227"/>
                  <a:pt x="610816" y="2314452"/>
                </a:cubicBezTo>
                <a:cubicBezTo>
                  <a:pt x="604071" y="2326818"/>
                  <a:pt x="591331" y="2333938"/>
                  <a:pt x="577841" y="2333938"/>
                </a:cubicBezTo>
                <a:close/>
                <a:moveTo>
                  <a:pt x="748712" y="2046903"/>
                </a:moveTo>
                <a:cubicBezTo>
                  <a:pt x="741593" y="2046903"/>
                  <a:pt x="734848" y="2045030"/>
                  <a:pt x="728478" y="2040908"/>
                </a:cubicBezTo>
                <a:cubicBezTo>
                  <a:pt x="711240" y="2029666"/>
                  <a:pt x="706369" y="2006434"/>
                  <a:pt x="717611" y="1989197"/>
                </a:cubicBezTo>
                <a:cubicBezTo>
                  <a:pt x="738220" y="1957720"/>
                  <a:pt x="758830" y="1926619"/>
                  <a:pt x="780189" y="1895892"/>
                </a:cubicBezTo>
                <a:cubicBezTo>
                  <a:pt x="791805" y="1879030"/>
                  <a:pt x="815038" y="1874533"/>
                  <a:pt x="832275" y="1886149"/>
                </a:cubicBezTo>
                <a:cubicBezTo>
                  <a:pt x="849137" y="1897766"/>
                  <a:pt x="853634" y="1920998"/>
                  <a:pt x="842017" y="1938235"/>
                </a:cubicBezTo>
                <a:cubicBezTo>
                  <a:pt x="821033" y="1968587"/>
                  <a:pt x="800798" y="1999314"/>
                  <a:pt x="780563" y="2030041"/>
                </a:cubicBezTo>
                <a:cubicBezTo>
                  <a:pt x="773069" y="2040908"/>
                  <a:pt x="761078" y="2046903"/>
                  <a:pt x="748712" y="2046903"/>
                </a:cubicBezTo>
                <a:close/>
                <a:moveTo>
                  <a:pt x="941692" y="1774108"/>
                </a:moveTo>
                <a:cubicBezTo>
                  <a:pt x="933823" y="1774108"/>
                  <a:pt x="925954" y="1771485"/>
                  <a:pt x="918835" y="1766239"/>
                </a:cubicBezTo>
                <a:cubicBezTo>
                  <a:pt x="902347" y="1753873"/>
                  <a:pt x="899349" y="1730266"/>
                  <a:pt x="912090" y="1713779"/>
                </a:cubicBezTo>
                <a:cubicBezTo>
                  <a:pt x="934948" y="1684176"/>
                  <a:pt x="958180" y="1654573"/>
                  <a:pt x="981413" y="1625720"/>
                </a:cubicBezTo>
                <a:cubicBezTo>
                  <a:pt x="994528" y="1609607"/>
                  <a:pt x="1017760" y="1607358"/>
                  <a:pt x="1033873" y="1620099"/>
                </a:cubicBezTo>
                <a:cubicBezTo>
                  <a:pt x="1049986" y="1633214"/>
                  <a:pt x="1052234" y="1656447"/>
                  <a:pt x="1039494" y="1672560"/>
                </a:cubicBezTo>
                <a:cubicBezTo>
                  <a:pt x="1016261" y="1701038"/>
                  <a:pt x="993778" y="1729891"/>
                  <a:pt x="971295" y="1759120"/>
                </a:cubicBezTo>
                <a:cubicBezTo>
                  <a:pt x="963801" y="1769237"/>
                  <a:pt x="952559" y="1774108"/>
                  <a:pt x="941692" y="1774108"/>
                </a:cubicBezTo>
                <a:close/>
                <a:moveTo>
                  <a:pt x="1154907" y="1517426"/>
                </a:moveTo>
                <a:cubicBezTo>
                  <a:pt x="1145914" y="1517426"/>
                  <a:pt x="1137296" y="1514428"/>
                  <a:pt x="1129801" y="1508058"/>
                </a:cubicBezTo>
                <a:cubicBezTo>
                  <a:pt x="1114438" y="1494194"/>
                  <a:pt x="1113314" y="1470586"/>
                  <a:pt x="1126803" y="1455223"/>
                </a:cubicBezTo>
                <a:cubicBezTo>
                  <a:pt x="1151910" y="1427494"/>
                  <a:pt x="1177016" y="1399765"/>
                  <a:pt x="1202871" y="1372785"/>
                </a:cubicBezTo>
                <a:cubicBezTo>
                  <a:pt x="1217111" y="1357796"/>
                  <a:pt x="1240718" y="1357047"/>
                  <a:pt x="1255707" y="1371286"/>
                </a:cubicBezTo>
                <a:cubicBezTo>
                  <a:pt x="1270695" y="1385525"/>
                  <a:pt x="1271445" y="1409132"/>
                  <a:pt x="1257206" y="1424121"/>
                </a:cubicBezTo>
                <a:cubicBezTo>
                  <a:pt x="1232099" y="1450726"/>
                  <a:pt x="1206993" y="1477706"/>
                  <a:pt x="1182262" y="1505435"/>
                </a:cubicBezTo>
                <a:cubicBezTo>
                  <a:pt x="1175142" y="1513304"/>
                  <a:pt x="1165025" y="1517426"/>
                  <a:pt x="1154907" y="1517426"/>
                </a:cubicBezTo>
                <a:close/>
                <a:moveTo>
                  <a:pt x="7472663" y="1494943"/>
                </a:moveTo>
                <a:cubicBezTo>
                  <a:pt x="7462545" y="1494943"/>
                  <a:pt x="7452428" y="1490821"/>
                  <a:pt x="7444934" y="1482952"/>
                </a:cubicBezTo>
                <a:cubicBezTo>
                  <a:pt x="7420203" y="1455972"/>
                  <a:pt x="7395097" y="1428993"/>
                  <a:pt x="7369615" y="1402388"/>
                </a:cubicBezTo>
                <a:cubicBezTo>
                  <a:pt x="7355376" y="1387399"/>
                  <a:pt x="7355751" y="1363791"/>
                  <a:pt x="7370740" y="1349552"/>
                </a:cubicBezTo>
                <a:cubicBezTo>
                  <a:pt x="7385729" y="1335313"/>
                  <a:pt x="7409336" y="1335688"/>
                  <a:pt x="7423575" y="1350676"/>
                </a:cubicBezTo>
                <a:cubicBezTo>
                  <a:pt x="7449431" y="1377656"/>
                  <a:pt x="7474911" y="1405011"/>
                  <a:pt x="7500392" y="1432365"/>
                </a:cubicBezTo>
                <a:cubicBezTo>
                  <a:pt x="7514257" y="1447728"/>
                  <a:pt x="7513133" y="1471336"/>
                  <a:pt x="7498144" y="1485200"/>
                </a:cubicBezTo>
                <a:cubicBezTo>
                  <a:pt x="7490649" y="1491945"/>
                  <a:pt x="7481656" y="1494943"/>
                  <a:pt x="7472663" y="1494943"/>
                </a:cubicBezTo>
                <a:close/>
                <a:moveTo>
                  <a:pt x="1387233" y="1277981"/>
                </a:moveTo>
                <a:cubicBezTo>
                  <a:pt x="1377490" y="1277981"/>
                  <a:pt x="1367373" y="1274234"/>
                  <a:pt x="1360253" y="1266365"/>
                </a:cubicBezTo>
                <a:cubicBezTo>
                  <a:pt x="1346014" y="1251376"/>
                  <a:pt x="1346763" y="1227769"/>
                  <a:pt x="1361377" y="1213529"/>
                </a:cubicBezTo>
                <a:cubicBezTo>
                  <a:pt x="1388357" y="1187674"/>
                  <a:pt x="1415711" y="1162193"/>
                  <a:pt x="1443441" y="1137087"/>
                </a:cubicBezTo>
                <a:cubicBezTo>
                  <a:pt x="1458804" y="1123222"/>
                  <a:pt x="1482411" y="1124346"/>
                  <a:pt x="1496276" y="1139710"/>
                </a:cubicBezTo>
                <a:cubicBezTo>
                  <a:pt x="1510141" y="1155073"/>
                  <a:pt x="1509016" y="1178680"/>
                  <a:pt x="1493653" y="1192545"/>
                </a:cubicBezTo>
                <a:cubicBezTo>
                  <a:pt x="1466299" y="1217276"/>
                  <a:pt x="1439319" y="1242383"/>
                  <a:pt x="1412714" y="1267489"/>
                </a:cubicBezTo>
                <a:cubicBezTo>
                  <a:pt x="1405969" y="1274608"/>
                  <a:pt x="1396601" y="1277981"/>
                  <a:pt x="1387233" y="1277981"/>
                </a:cubicBezTo>
                <a:close/>
                <a:moveTo>
                  <a:pt x="7238464" y="1257746"/>
                </a:moveTo>
                <a:cubicBezTo>
                  <a:pt x="7229470" y="1257746"/>
                  <a:pt x="7220103" y="1254374"/>
                  <a:pt x="7212983" y="1247629"/>
                </a:cubicBezTo>
                <a:cubicBezTo>
                  <a:pt x="7186004" y="1222523"/>
                  <a:pt x="7159024" y="1197791"/>
                  <a:pt x="7131669" y="1173434"/>
                </a:cubicBezTo>
                <a:cubicBezTo>
                  <a:pt x="7116306" y="1159570"/>
                  <a:pt x="7114807" y="1135963"/>
                  <a:pt x="7128672" y="1120599"/>
                </a:cubicBezTo>
                <a:cubicBezTo>
                  <a:pt x="7142536" y="1105236"/>
                  <a:pt x="7166144" y="1103737"/>
                  <a:pt x="7181507" y="1117601"/>
                </a:cubicBezTo>
                <a:cubicBezTo>
                  <a:pt x="7209610" y="1142333"/>
                  <a:pt x="7236965" y="1167814"/>
                  <a:pt x="7264320" y="1193294"/>
                </a:cubicBezTo>
                <a:cubicBezTo>
                  <a:pt x="7279308" y="1207534"/>
                  <a:pt x="7280058" y="1231141"/>
                  <a:pt x="7266193" y="1246130"/>
                </a:cubicBezTo>
                <a:cubicBezTo>
                  <a:pt x="7258324" y="1253624"/>
                  <a:pt x="7248206" y="1257746"/>
                  <a:pt x="7238464" y="1257746"/>
                </a:cubicBezTo>
                <a:close/>
                <a:moveTo>
                  <a:pt x="1637545" y="1057272"/>
                </a:moveTo>
                <a:cubicBezTo>
                  <a:pt x="1626678" y="1057272"/>
                  <a:pt x="1615811" y="1052400"/>
                  <a:pt x="1608692" y="1043407"/>
                </a:cubicBezTo>
                <a:cubicBezTo>
                  <a:pt x="1595576" y="1027294"/>
                  <a:pt x="1598200" y="1004062"/>
                  <a:pt x="1613938" y="990946"/>
                </a:cubicBezTo>
                <a:cubicBezTo>
                  <a:pt x="1642791" y="967339"/>
                  <a:pt x="1672019" y="944107"/>
                  <a:pt x="1701622" y="921249"/>
                </a:cubicBezTo>
                <a:cubicBezTo>
                  <a:pt x="1718109" y="908508"/>
                  <a:pt x="1741342" y="911506"/>
                  <a:pt x="1754082" y="927994"/>
                </a:cubicBezTo>
                <a:cubicBezTo>
                  <a:pt x="1766823" y="944481"/>
                  <a:pt x="1763825" y="967714"/>
                  <a:pt x="1747338" y="980454"/>
                </a:cubicBezTo>
                <a:cubicBezTo>
                  <a:pt x="1718109" y="1002937"/>
                  <a:pt x="1689631" y="1025795"/>
                  <a:pt x="1661152" y="1049028"/>
                </a:cubicBezTo>
                <a:cubicBezTo>
                  <a:pt x="1654407" y="1054649"/>
                  <a:pt x="1645789" y="1057272"/>
                  <a:pt x="1637545" y="1057272"/>
                </a:cubicBezTo>
                <a:close/>
                <a:moveTo>
                  <a:pt x="6986278" y="1039285"/>
                </a:moveTo>
                <a:cubicBezTo>
                  <a:pt x="6978035" y="1039285"/>
                  <a:pt x="6969791" y="1036662"/>
                  <a:pt x="6963046" y="1031041"/>
                </a:cubicBezTo>
                <a:cubicBezTo>
                  <a:pt x="6934193" y="1008184"/>
                  <a:pt x="6905339" y="985326"/>
                  <a:pt x="6876111" y="963217"/>
                </a:cubicBezTo>
                <a:cubicBezTo>
                  <a:pt x="6859623" y="950852"/>
                  <a:pt x="6856626" y="927244"/>
                  <a:pt x="6868991" y="910757"/>
                </a:cubicBezTo>
                <a:cubicBezTo>
                  <a:pt x="6881357" y="894269"/>
                  <a:pt x="6904965" y="891271"/>
                  <a:pt x="6921452" y="903637"/>
                </a:cubicBezTo>
                <a:cubicBezTo>
                  <a:pt x="6951429" y="926120"/>
                  <a:pt x="6980657" y="949353"/>
                  <a:pt x="7009886" y="972585"/>
                </a:cubicBezTo>
                <a:cubicBezTo>
                  <a:pt x="7025999" y="985326"/>
                  <a:pt x="7028622" y="1008933"/>
                  <a:pt x="7015881" y="1025046"/>
                </a:cubicBezTo>
                <a:cubicBezTo>
                  <a:pt x="7008012" y="1034414"/>
                  <a:pt x="6997145" y="1039285"/>
                  <a:pt x="6986278" y="1039285"/>
                </a:cubicBezTo>
                <a:close/>
                <a:moveTo>
                  <a:pt x="1903970" y="857172"/>
                </a:moveTo>
                <a:cubicBezTo>
                  <a:pt x="1891979" y="857172"/>
                  <a:pt x="1880363" y="851551"/>
                  <a:pt x="1873243" y="841059"/>
                </a:cubicBezTo>
                <a:cubicBezTo>
                  <a:pt x="1861627" y="824197"/>
                  <a:pt x="1865749" y="800964"/>
                  <a:pt x="1882611" y="788973"/>
                </a:cubicBezTo>
                <a:cubicBezTo>
                  <a:pt x="1913338" y="767614"/>
                  <a:pt x="1944439" y="747005"/>
                  <a:pt x="1975541" y="726395"/>
                </a:cubicBezTo>
                <a:cubicBezTo>
                  <a:pt x="1992778" y="715154"/>
                  <a:pt x="2016011" y="720025"/>
                  <a:pt x="2027252" y="737262"/>
                </a:cubicBezTo>
                <a:cubicBezTo>
                  <a:pt x="2038494" y="754499"/>
                  <a:pt x="2033622" y="777732"/>
                  <a:pt x="2016385" y="788973"/>
                </a:cubicBezTo>
                <a:cubicBezTo>
                  <a:pt x="1985659" y="809208"/>
                  <a:pt x="1955306" y="829817"/>
                  <a:pt x="1924954" y="850427"/>
                </a:cubicBezTo>
                <a:cubicBezTo>
                  <a:pt x="1918959" y="854924"/>
                  <a:pt x="1911464" y="857172"/>
                  <a:pt x="1903970" y="857172"/>
                </a:cubicBezTo>
                <a:close/>
                <a:moveTo>
                  <a:pt x="6717605" y="841059"/>
                </a:moveTo>
                <a:cubicBezTo>
                  <a:pt x="6710486" y="841059"/>
                  <a:pt x="6702991" y="838811"/>
                  <a:pt x="6696621" y="834689"/>
                </a:cubicBezTo>
                <a:cubicBezTo>
                  <a:pt x="6666268" y="814079"/>
                  <a:pt x="6635542" y="793844"/>
                  <a:pt x="6604440" y="773984"/>
                </a:cubicBezTo>
                <a:cubicBezTo>
                  <a:pt x="6587203" y="762743"/>
                  <a:pt x="6581957" y="739885"/>
                  <a:pt x="6593198" y="722273"/>
                </a:cubicBezTo>
                <a:cubicBezTo>
                  <a:pt x="6604440" y="704661"/>
                  <a:pt x="6627298" y="699790"/>
                  <a:pt x="6644910" y="711032"/>
                </a:cubicBezTo>
                <a:cubicBezTo>
                  <a:pt x="6676386" y="731267"/>
                  <a:pt x="6707488" y="751876"/>
                  <a:pt x="6738589" y="772860"/>
                </a:cubicBezTo>
                <a:cubicBezTo>
                  <a:pt x="6755826" y="784476"/>
                  <a:pt x="6759948" y="807709"/>
                  <a:pt x="6748332" y="824571"/>
                </a:cubicBezTo>
                <a:cubicBezTo>
                  <a:pt x="6741212" y="835438"/>
                  <a:pt x="6729596" y="841059"/>
                  <a:pt x="6717605" y="841059"/>
                </a:cubicBezTo>
                <a:close/>
                <a:moveTo>
                  <a:pt x="2185384" y="678056"/>
                </a:moveTo>
                <a:cubicBezTo>
                  <a:pt x="2172643" y="678056"/>
                  <a:pt x="2159903" y="671311"/>
                  <a:pt x="2153158" y="659695"/>
                </a:cubicBezTo>
                <a:cubicBezTo>
                  <a:pt x="2142666" y="641709"/>
                  <a:pt x="2148661" y="618851"/>
                  <a:pt x="2166648" y="608734"/>
                </a:cubicBezTo>
                <a:cubicBezTo>
                  <a:pt x="2198873" y="589998"/>
                  <a:pt x="2231474" y="571636"/>
                  <a:pt x="2264074" y="553650"/>
                </a:cubicBezTo>
                <a:cubicBezTo>
                  <a:pt x="2282061" y="543907"/>
                  <a:pt x="2304919" y="550277"/>
                  <a:pt x="2314661" y="568264"/>
                </a:cubicBezTo>
                <a:cubicBezTo>
                  <a:pt x="2324779" y="586250"/>
                  <a:pt x="2318034" y="609108"/>
                  <a:pt x="2300047" y="618851"/>
                </a:cubicBezTo>
                <a:cubicBezTo>
                  <a:pt x="2267822" y="636463"/>
                  <a:pt x="2235971" y="654449"/>
                  <a:pt x="2204119" y="673185"/>
                </a:cubicBezTo>
                <a:cubicBezTo>
                  <a:pt x="2198124" y="676557"/>
                  <a:pt x="2191754" y="678056"/>
                  <a:pt x="2185384" y="678056"/>
                </a:cubicBezTo>
                <a:close/>
                <a:moveTo>
                  <a:pt x="6434318" y="664567"/>
                </a:moveTo>
                <a:cubicBezTo>
                  <a:pt x="6427947" y="664567"/>
                  <a:pt x="6421577" y="663068"/>
                  <a:pt x="6415957" y="659695"/>
                </a:cubicBezTo>
                <a:cubicBezTo>
                  <a:pt x="6384105" y="641334"/>
                  <a:pt x="6351880" y="623722"/>
                  <a:pt x="6319654" y="606110"/>
                </a:cubicBezTo>
                <a:cubicBezTo>
                  <a:pt x="6301293" y="596368"/>
                  <a:pt x="6294548" y="573885"/>
                  <a:pt x="6304291" y="555523"/>
                </a:cubicBezTo>
                <a:cubicBezTo>
                  <a:pt x="6314033" y="537162"/>
                  <a:pt x="6336517" y="530417"/>
                  <a:pt x="6354877" y="540160"/>
                </a:cubicBezTo>
                <a:cubicBezTo>
                  <a:pt x="6387853" y="557772"/>
                  <a:pt x="6420453" y="576133"/>
                  <a:pt x="6453054" y="594494"/>
                </a:cubicBezTo>
                <a:cubicBezTo>
                  <a:pt x="6471040" y="604612"/>
                  <a:pt x="6477036" y="627469"/>
                  <a:pt x="6466918" y="645456"/>
                </a:cubicBezTo>
                <a:cubicBezTo>
                  <a:pt x="6460173" y="657822"/>
                  <a:pt x="6447433" y="664567"/>
                  <a:pt x="6434318" y="664567"/>
                </a:cubicBezTo>
                <a:close/>
                <a:moveTo>
                  <a:pt x="2479538" y="521799"/>
                </a:moveTo>
                <a:cubicBezTo>
                  <a:pt x="2465673" y="521799"/>
                  <a:pt x="2452183" y="513930"/>
                  <a:pt x="2445813" y="500815"/>
                </a:cubicBezTo>
                <a:cubicBezTo>
                  <a:pt x="2436820" y="482079"/>
                  <a:pt x="2444689" y="459970"/>
                  <a:pt x="2463425" y="450977"/>
                </a:cubicBezTo>
                <a:cubicBezTo>
                  <a:pt x="2497149" y="434864"/>
                  <a:pt x="2530874" y="419126"/>
                  <a:pt x="2564973" y="403762"/>
                </a:cubicBezTo>
                <a:cubicBezTo>
                  <a:pt x="2583709" y="395144"/>
                  <a:pt x="2605818" y="403762"/>
                  <a:pt x="2614436" y="422498"/>
                </a:cubicBezTo>
                <a:cubicBezTo>
                  <a:pt x="2623055" y="441234"/>
                  <a:pt x="2614436" y="463343"/>
                  <a:pt x="2595700" y="471961"/>
                </a:cubicBezTo>
                <a:cubicBezTo>
                  <a:pt x="2562350" y="486950"/>
                  <a:pt x="2529000" y="502688"/>
                  <a:pt x="2496025" y="518426"/>
                </a:cubicBezTo>
                <a:cubicBezTo>
                  <a:pt x="2490404" y="520675"/>
                  <a:pt x="2484784" y="521799"/>
                  <a:pt x="2479538" y="521799"/>
                </a:cubicBezTo>
                <a:close/>
                <a:moveTo>
                  <a:pt x="6138665" y="510182"/>
                </a:moveTo>
                <a:cubicBezTo>
                  <a:pt x="6133419" y="510182"/>
                  <a:pt x="6127798" y="509058"/>
                  <a:pt x="6122552" y="506435"/>
                </a:cubicBezTo>
                <a:cubicBezTo>
                  <a:pt x="6089202" y="490697"/>
                  <a:pt x="6055852" y="475334"/>
                  <a:pt x="6022128" y="460720"/>
                </a:cubicBezTo>
                <a:cubicBezTo>
                  <a:pt x="6003392" y="452476"/>
                  <a:pt x="5994773" y="430367"/>
                  <a:pt x="6003017" y="411632"/>
                </a:cubicBezTo>
                <a:cubicBezTo>
                  <a:pt x="6011261" y="392896"/>
                  <a:pt x="6033369" y="384277"/>
                  <a:pt x="6052105" y="392521"/>
                </a:cubicBezTo>
                <a:cubicBezTo>
                  <a:pt x="6086204" y="407510"/>
                  <a:pt x="6120304" y="423248"/>
                  <a:pt x="6154403" y="438986"/>
                </a:cubicBezTo>
                <a:cubicBezTo>
                  <a:pt x="6173139" y="447979"/>
                  <a:pt x="6181008" y="470088"/>
                  <a:pt x="6172390" y="488824"/>
                </a:cubicBezTo>
                <a:cubicBezTo>
                  <a:pt x="6166019" y="502313"/>
                  <a:pt x="6152530" y="510182"/>
                  <a:pt x="6138665" y="510182"/>
                </a:cubicBezTo>
                <a:close/>
                <a:moveTo>
                  <a:pt x="2784933" y="389148"/>
                </a:moveTo>
                <a:cubicBezTo>
                  <a:pt x="2769945" y="389148"/>
                  <a:pt x="2755705" y="380155"/>
                  <a:pt x="2750084" y="365166"/>
                </a:cubicBezTo>
                <a:cubicBezTo>
                  <a:pt x="2742590" y="346056"/>
                  <a:pt x="2752333" y="324322"/>
                  <a:pt x="2771443" y="316828"/>
                </a:cubicBezTo>
                <a:cubicBezTo>
                  <a:pt x="2806292" y="303338"/>
                  <a:pt x="2841141" y="290223"/>
                  <a:pt x="2876739" y="277482"/>
                </a:cubicBezTo>
                <a:cubicBezTo>
                  <a:pt x="2896225" y="270363"/>
                  <a:pt x="2917584" y="280480"/>
                  <a:pt x="2924329" y="299965"/>
                </a:cubicBezTo>
                <a:cubicBezTo>
                  <a:pt x="2931448" y="319451"/>
                  <a:pt x="2921331" y="340810"/>
                  <a:pt x="2901846" y="347555"/>
                </a:cubicBezTo>
                <a:cubicBezTo>
                  <a:pt x="2867371" y="359920"/>
                  <a:pt x="2832897" y="372661"/>
                  <a:pt x="2798423" y="386151"/>
                </a:cubicBezTo>
                <a:cubicBezTo>
                  <a:pt x="2793926" y="388399"/>
                  <a:pt x="2789430" y="389148"/>
                  <a:pt x="2784933" y="389148"/>
                </a:cubicBezTo>
                <a:close/>
                <a:moveTo>
                  <a:pt x="5831395" y="379406"/>
                </a:moveTo>
                <a:cubicBezTo>
                  <a:pt x="5826899" y="379406"/>
                  <a:pt x="5822403" y="378656"/>
                  <a:pt x="5818281" y="376783"/>
                </a:cubicBezTo>
                <a:cubicBezTo>
                  <a:pt x="5783807" y="363668"/>
                  <a:pt x="5749332" y="350927"/>
                  <a:pt x="5714483" y="338936"/>
                </a:cubicBezTo>
                <a:cubicBezTo>
                  <a:pt x="5694998" y="332191"/>
                  <a:pt x="5684881" y="310832"/>
                  <a:pt x="5691626" y="291347"/>
                </a:cubicBezTo>
                <a:cubicBezTo>
                  <a:pt x="5698371" y="271861"/>
                  <a:pt x="5719729" y="261744"/>
                  <a:pt x="5739215" y="268489"/>
                </a:cubicBezTo>
                <a:cubicBezTo>
                  <a:pt x="5774439" y="280855"/>
                  <a:pt x="5809662" y="293595"/>
                  <a:pt x="5844511" y="307085"/>
                </a:cubicBezTo>
                <a:cubicBezTo>
                  <a:pt x="5863621" y="314579"/>
                  <a:pt x="5873364" y="335938"/>
                  <a:pt x="5866245" y="355424"/>
                </a:cubicBezTo>
                <a:cubicBezTo>
                  <a:pt x="5860623" y="370412"/>
                  <a:pt x="5846385" y="379406"/>
                  <a:pt x="5831395" y="379406"/>
                </a:cubicBezTo>
                <a:close/>
                <a:moveTo>
                  <a:pt x="3100446" y="280480"/>
                </a:moveTo>
                <a:cubicBezTo>
                  <a:pt x="3084333" y="280480"/>
                  <a:pt x="3069719" y="269988"/>
                  <a:pt x="3064848" y="253875"/>
                </a:cubicBezTo>
                <a:cubicBezTo>
                  <a:pt x="3058853" y="234015"/>
                  <a:pt x="3070094" y="213405"/>
                  <a:pt x="3089954" y="207410"/>
                </a:cubicBezTo>
                <a:cubicBezTo>
                  <a:pt x="3125553" y="196543"/>
                  <a:pt x="3161526" y="186426"/>
                  <a:pt x="3197873" y="176683"/>
                </a:cubicBezTo>
                <a:cubicBezTo>
                  <a:pt x="3217733" y="171062"/>
                  <a:pt x="3238343" y="183053"/>
                  <a:pt x="3243589" y="202913"/>
                </a:cubicBezTo>
                <a:cubicBezTo>
                  <a:pt x="3248835" y="222773"/>
                  <a:pt x="3237219" y="243383"/>
                  <a:pt x="3217359" y="248629"/>
                </a:cubicBezTo>
                <a:cubicBezTo>
                  <a:pt x="3181760" y="258372"/>
                  <a:pt x="3146537" y="268489"/>
                  <a:pt x="3111313" y="278981"/>
                </a:cubicBezTo>
                <a:cubicBezTo>
                  <a:pt x="3107566" y="280105"/>
                  <a:pt x="3103819" y="280480"/>
                  <a:pt x="3100446" y="280480"/>
                </a:cubicBezTo>
                <a:close/>
                <a:moveTo>
                  <a:pt x="5515133" y="273360"/>
                </a:moveTo>
                <a:cubicBezTo>
                  <a:pt x="5511761" y="273360"/>
                  <a:pt x="5508014" y="272986"/>
                  <a:pt x="5504641" y="271861"/>
                </a:cubicBezTo>
                <a:cubicBezTo>
                  <a:pt x="5469418" y="261369"/>
                  <a:pt x="5433819" y="251627"/>
                  <a:pt x="5398221" y="242259"/>
                </a:cubicBezTo>
                <a:cubicBezTo>
                  <a:pt x="5378361" y="237013"/>
                  <a:pt x="5366370" y="216403"/>
                  <a:pt x="5371616" y="196543"/>
                </a:cubicBezTo>
                <a:cubicBezTo>
                  <a:pt x="5376862" y="176683"/>
                  <a:pt x="5397097" y="164692"/>
                  <a:pt x="5417332" y="169938"/>
                </a:cubicBezTo>
                <a:cubicBezTo>
                  <a:pt x="5453679" y="179681"/>
                  <a:pt x="5489652" y="189798"/>
                  <a:pt x="5525626" y="200290"/>
                </a:cubicBezTo>
                <a:cubicBezTo>
                  <a:pt x="5545486" y="205911"/>
                  <a:pt x="5556727" y="226895"/>
                  <a:pt x="5551106" y="246755"/>
                </a:cubicBezTo>
                <a:cubicBezTo>
                  <a:pt x="5546235" y="262494"/>
                  <a:pt x="5531246" y="273360"/>
                  <a:pt x="5515133" y="273360"/>
                </a:cubicBezTo>
                <a:close/>
                <a:moveTo>
                  <a:pt x="3423454" y="197292"/>
                </a:moveTo>
                <a:cubicBezTo>
                  <a:pt x="3406217" y="197292"/>
                  <a:pt x="3390853" y="185301"/>
                  <a:pt x="3387106" y="167690"/>
                </a:cubicBezTo>
                <a:cubicBezTo>
                  <a:pt x="3382609" y="147455"/>
                  <a:pt x="3395725" y="127595"/>
                  <a:pt x="3415585" y="123473"/>
                </a:cubicBezTo>
                <a:cubicBezTo>
                  <a:pt x="3451933" y="115604"/>
                  <a:pt x="3488655" y="108109"/>
                  <a:pt x="3525752" y="101364"/>
                </a:cubicBezTo>
                <a:cubicBezTo>
                  <a:pt x="3545987" y="97617"/>
                  <a:pt x="3565472" y="110732"/>
                  <a:pt x="3569219" y="130967"/>
                </a:cubicBezTo>
                <a:cubicBezTo>
                  <a:pt x="3572966" y="151202"/>
                  <a:pt x="3559851" y="170687"/>
                  <a:pt x="3539617" y="174435"/>
                </a:cubicBezTo>
                <a:cubicBezTo>
                  <a:pt x="3503269" y="181180"/>
                  <a:pt x="3467296" y="188674"/>
                  <a:pt x="3431698" y="196168"/>
                </a:cubicBezTo>
                <a:cubicBezTo>
                  <a:pt x="3428700" y="196918"/>
                  <a:pt x="3426077" y="197292"/>
                  <a:pt x="3423454" y="197292"/>
                </a:cubicBezTo>
                <a:close/>
                <a:moveTo>
                  <a:pt x="5191376" y="192046"/>
                </a:moveTo>
                <a:cubicBezTo>
                  <a:pt x="5188753" y="192046"/>
                  <a:pt x="5186130" y="191672"/>
                  <a:pt x="5183507" y="191297"/>
                </a:cubicBezTo>
                <a:cubicBezTo>
                  <a:pt x="5147534" y="183803"/>
                  <a:pt x="5111561" y="176683"/>
                  <a:pt x="5075214" y="169938"/>
                </a:cubicBezTo>
                <a:cubicBezTo>
                  <a:pt x="5054978" y="166191"/>
                  <a:pt x="5041489" y="146705"/>
                  <a:pt x="5045236" y="126471"/>
                </a:cubicBezTo>
                <a:cubicBezTo>
                  <a:pt x="5048983" y="106236"/>
                  <a:pt x="5068094" y="92746"/>
                  <a:pt x="5088704" y="96493"/>
                </a:cubicBezTo>
                <a:cubicBezTo>
                  <a:pt x="5125426" y="103238"/>
                  <a:pt x="5162148" y="110358"/>
                  <a:pt x="5198871" y="118227"/>
                </a:cubicBezTo>
                <a:cubicBezTo>
                  <a:pt x="5219105" y="122349"/>
                  <a:pt x="5231846" y="142209"/>
                  <a:pt x="5227724" y="162444"/>
                </a:cubicBezTo>
                <a:cubicBezTo>
                  <a:pt x="5223977" y="179681"/>
                  <a:pt x="5208613" y="192046"/>
                  <a:pt x="5191376" y="192046"/>
                </a:cubicBezTo>
                <a:close/>
                <a:moveTo>
                  <a:pt x="3752082" y="139961"/>
                </a:moveTo>
                <a:cubicBezTo>
                  <a:pt x="3733721" y="139961"/>
                  <a:pt x="3717608" y="126471"/>
                  <a:pt x="3714985" y="107735"/>
                </a:cubicBezTo>
                <a:cubicBezTo>
                  <a:pt x="3712362" y="87125"/>
                  <a:pt x="3726601" y="68389"/>
                  <a:pt x="3746836" y="65766"/>
                </a:cubicBezTo>
                <a:cubicBezTo>
                  <a:pt x="3783933" y="60895"/>
                  <a:pt x="3821030" y="56398"/>
                  <a:pt x="3858127" y="52276"/>
                </a:cubicBezTo>
                <a:cubicBezTo>
                  <a:pt x="3878737" y="50028"/>
                  <a:pt x="3897098" y="65017"/>
                  <a:pt x="3899346" y="85252"/>
                </a:cubicBezTo>
                <a:cubicBezTo>
                  <a:pt x="3901595" y="105861"/>
                  <a:pt x="3886606" y="124222"/>
                  <a:pt x="3866371" y="126471"/>
                </a:cubicBezTo>
                <a:cubicBezTo>
                  <a:pt x="3829649" y="130593"/>
                  <a:pt x="3793301" y="134714"/>
                  <a:pt x="3756953" y="139586"/>
                </a:cubicBezTo>
                <a:cubicBezTo>
                  <a:pt x="3755455" y="139586"/>
                  <a:pt x="3753581" y="139961"/>
                  <a:pt x="3752082" y="139961"/>
                </a:cubicBezTo>
                <a:close/>
                <a:moveTo>
                  <a:pt x="4861999" y="136213"/>
                </a:moveTo>
                <a:cubicBezTo>
                  <a:pt x="4860500" y="136213"/>
                  <a:pt x="4858626" y="136213"/>
                  <a:pt x="4857127" y="135839"/>
                </a:cubicBezTo>
                <a:cubicBezTo>
                  <a:pt x="4820780" y="130967"/>
                  <a:pt x="4784057" y="126845"/>
                  <a:pt x="4747335" y="123098"/>
                </a:cubicBezTo>
                <a:cubicBezTo>
                  <a:pt x="4726725" y="120850"/>
                  <a:pt x="4711736" y="102863"/>
                  <a:pt x="4713985" y="82254"/>
                </a:cubicBezTo>
                <a:cubicBezTo>
                  <a:pt x="4716233" y="61644"/>
                  <a:pt x="4734219" y="46656"/>
                  <a:pt x="4754829" y="48904"/>
                </a:cubicBezTo>
                <a:cubicBezTo>
                  <a:pt x="4792301" y="52651"/>
                  <a:pt x="4829398" y="57148"/>
                  <a:pt x="4866495" y="61644"/>
                </a:cubicBezTo>
                <a:cubicBezTo>
                  <a:pt x="4887105" y="64267"/>
                  <a:pt x="4901344" y="83003"/>
                  <a:pt x="4898721" y="103613"/>
                </a:cubicBezTo>
                <a:cubicBezTo>
                  <a:pt x="4896473" y="122723"/>
                  <a:pt x="4880735" y="136213"/>
                  <a:pt x="4861999" y="136213"/>
                </a:cubicBezTo>
                <a:close/>
                <a:moveTo>
                  <a:pt x="4084083" y="108484"/>
                </a:moveTo>
                <a:cubicBezTo>
                  <a:pt x="4064223" y="108484"/>
                  <a:pt x="4048110" y="93121"/>
                  <a:pt x="4046986" y="73261"/>
                </a:cubicBezTo>
                <a:cubicBezTo>
                  <a:pt x="4045861" y="52651"/>
                  <a:pt x="4061600" y="35039"/>
                  <a:pt x="4082209" y="33915"/>
                </a:cubicBezTo>
                <a:cubicBezTo>
                  <a:pt x="4119306" y="31667"/>
                  <a:pt x="4156778" y="30168"/>
                  <a:pt x="4194250" y="29044"/>
                </a:cubicBezTo>
                <a:cubicBezTo>
                  <a:pt x="4214860" y="28294"/>
                  <a:pt x="4232097" y="44782"/>
                  <a:pt x="4232846" y="65392"/>
                </a:cubicBezTo>
                <a:cubicBezTo>
                  <a:pt x="4233596" y="86001"/>
                  <a:pt x="4217108" y="103238"/>
                  <a:pt x="4196498" y="103988"/>
                </a:cubicBezTo>
                <a:cubicBezTo>
                  <a:pt x="4159776" y="105112"/>
                  <a:pt x="4123053" y="106611"/>
                  <a:pt x="4086331" y="108859"/>
                </a:cubicBezTo>
                <a:cubicBezTo>
                  <a:pt x="4085582" y="108484"/>
                  <a:pt x="4084832" y="108484"/>
                  <a:pt x="4084083" y="108484"/>
                </a:cubicBezTo>
                <a:close/>
                <a:moveTo>
                  <a:pt x="4529623" y="106985"/>
                </a:moveTo>
                <a:cubicBezTo>
                  <a:pt x="4528874" y="106985"/>
                  <a:pt x="4528499" y="106985"/>
                  <a:pt x="4527750" y="106985"/>
                </a:cubicBezTo>
                <a:cubicBezTo>
                  <a:pt x="4491027" y="105112"/>
                  <a:pt x="4454305" y="103988"/>
                  <a:pt x="4417208" y="102863"/>
                </a:cubicBezTo>
                <a:cubicBezTo>
                  <a:pt x="4396598" y="102489"/>
                  <a:pt x="4380110" y="85252"/>
                  <a:pt x="4380860" y="64642"/>
                </a:cubicBezTo>
                <a:cubicBezTo>
                  <a:pt x="4381235" y="44033"/>
                  <a:pt x="4398472" y="26046"/>
                  <a:pt x="4419081" y="28294"/>
                </a:cubicBezTo>
                <a:cubicBezTo>
                  <a:pt x="4456553" y="29044"/>
                  <a:pt x="4494025" y="30543"/>
                  <a:pt x="4531497" y="32416"/>
                </a:cubicBezTo>
                <a:cubicBezTo>
                  <a:pt x="4552106" y="33540"/>
                  <a:pt x="4567845" y="50777"/>
                  <a:pt x="4567095" y="71387"/>
                </a:cubicBezTo>
                <a:cubicBezTo>
                  <a:pt x="4565971" y="91247"/>
                  <a:pt x="4549483" y="106985"/>
                  <a:pt x="4529623" y="106985"/>
                </a:cubicBezTo>
                <a:close/>
              </a:path>
            </a:pathLst>
          </a:custGeom>
          <a:solidFill>
            <a:srgbClr val="F26363"/>
          </a:solidFill>
          <a:ln w="9525" cap="flat">
            <a:noFill/>
            <a:prstDash val="solid"/>
            <a:miter/>
          </a:ln>
        </p:spPr>
        <p:txBody>
          <a:bodyPr rtlCol="0" anchor="ctr"/>
          <a:lstStyle/>
          <a:p>
            <a:endParaRPr lang="en-US" sz="1100"/>
          </a:p>
        </p:txBody>
      </p:sp>
      <p:sp>
        <p:nvSpPr>
          <p:cNvPr id="14" name="Freeform: Shape 7">
            <a:extLst>
              <a:ext uri="{FF2B5EF4-FFF2-40B4-BE49-F238E27FC236}">
                <a16:creationId xmlns:a16="http://schemas.microsoft.com/office/drawing/2014/main" id="{9CFC8488-EA64-E9A0-653A-E9B690EA2440}"/>
              </a:ext>
            </a:extLst>
          </p:cNvPr>
          <p:cNvSpPr/>
          <p:nvPr/>
        </p:nvSpPr>
        <p:spPr>
          <a:xfrm>
            <a:off x="4490738" y="2481576"/>
            <a:ext cx="87693" cy="87693"/>
          </a:xfrm>
          <a:custGeom>
            <a:avLst/>
            <a:gdLst>
              <a:gd name="connsiteX0" fmla="*/ 100698 w 187359"/>
              <a:gd name="connsiteY0" fmla="*/ 168897 h 187359"/>
              <a:gd name="connsiteX1" fmla="*/ 71470 w 187359"/>
              <a:gd name="connsiteY1" fmla="*/ 132174 h 187359"/>
              <a:gd name="connsiteX2" fmla="*/ 36621 w 187359"/>
              <a:gd name="connsiteY2" fmla="*/ 89082 h 187359"/>
              <a:gd name="connsiteX3" fmla="*/ 41867 w 187359"/>
              <a:gd name="connsiteY3" fmla="*/ 36621 h 187359"/>
              <a:gd name="connsiteX4" fmla="*/ 94328 w 187359"/>
              <a:gd name="connsiteY4" fmla="*/ 41867 h 187359"/>
              <a:gd name="connsiteX5" fmla="*/ 100698 w 187359"/>
              <a:gd name="connsiteY5" fmla="*/ 49736 h 187359"/>
              <a:gd name="connsiteX6" fmla="*/ 107068 w 187359"/>
              <a:gd name="connsiteY6" fmla="*/ 41867 h 187359"/>
              <a:gd name="connsiteX7" fmla="*/ 159529 w 187359"/>
              <a:gd name="connsiteY7" fmla="*/ 36621 h 187359"/>
              <a:gd name="connsiteX8" fmla="*/ 164775 w 187359"/>
              <a:gd name="connsiteY8" fmla="*/ 89082 h 187359"/>
              <a:gd name="connsiteX9" fmla="*/ 129926 w 187359"/>
              <a:gd name="connsiteY9" fmla="*/ 132174 h 187359"/>
              <a:gd name="connsiteX10" fmla="*/ 100698 w 187359"/>
              <a:gd name="connsiteY10" fmla="*/ 168897 h 1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359" h="187359">
                <a:moveTo>
                  <a:pt x="100698" y="168897"/>
                </a:moveTo>
                <a:lnTo>
                  <a:pt x="71470" y="132174"/>
                </a:lnTo>
                <a:cubicBezTo>
                  <a:pt x="59854" y="117560"/>
                  <a:pt x="48237" y="103321"/>
                  <a:pt x="36621" y="89082"/>
                </a:cubicBezTo>
                <a:cubicBezTo>
                  <a:pt x="23506" y="72969"/>
                  <a:pt x="25754" y="49736"/>
                  <a:pt x="41867" y="36621"/>
                </a:cubicBezTo>
                <a:cubicBezTo>
                  <a:pt x="57980" y="23506"/>
                  <a:pt x="81213" y="25754"/>
                  <a:pt x="94328" y="41867"/>
                </a:cubicBezTo>
                <a:cubicBezTo>
                  <a:pt x="96576" y="44490"/>
                  <a:pt x="98450" y="47113"/>
                  <a:pt x="100698" y="49736"/>
                </a:cubicBezTo>
                <a:cubicBezTo>
                  <a:pt x="102946" y="47113"/>
                  <a:pt x="104820" y="44490"/>
                  <a:pt x="107068" y="41867"/>
                </a:cubicBezTo>
                <a:cubicBezTo>
                  <a:pt x="120184" y="26129"/>
                  <a:pt x="143790" y="23506"/>
                  <a:pt x="159529" y="36621"/>
                </a:cubicBezTo>
                <a:cubicBezTo>
                  <a:pt x="175642" y="49736"/>
                  <a:pt x="177890" y="73344"/>
                  <a:pt x="164775" y="89082"/>
                </a:cubicBezTo>
                <a:cubicBezTo>
                  <a:pt x="153158" y="103321"/>
                  <a:pt x="141542" y="117935"/>
                  <a:pt x="129926" y="132174"/>
                </a:cubicBezTo>
                <a:lnTo>
                  <a:pt x="100698" y="168897"/>
                </a:lnTo>
                <a:close/>
              </a:path>
            </a:pathLst>
          </a:custGeom>
          <a:solidFill>
            <a:srgbClr val="F26363"/>
          </a:solidFill>
          <a:ln w="9525" cap="flat">
            <a:noFill/>
            <a:prstDash val="solid"/>
            <a:miter/>
          </a:ln>
        </p:spPr>
        <p:txBody>
          <a:bodyPr rtlCol="0" anchor="ctr"/>
          <a:lstStyle/>
          <a:p>
            <a:endParaRPr lang="en-US" sz="1100"/>
          </a:p>
        </p:txBody>
      </p:sp>
      <p:sp>
        <p:nvSpPr>
          <p:cNvPr id="15" name="Freeform: Shape 8">
            <a:extLst>
              <a:ext uri="{FF2B5EF4-FFF2-40B4-BE49-F238E27FC236}">
                <a16:creationId xmlns:a16="http://schemas.microsoft.com/office/drawing/2014/main" id="{37001294-9E60-2CC0-4FAC-DEB2ACA3981B}"/>
              </a:ext>
            </a:extLst>
          </p:cNvPr>
          <p:cNvSpPr/>
          <p:nvPr/>
        </p:nvSpPr>
        <p:spPr>
          <a:xfrm>
            <a:off x="4591560" y="1749602"/>
            <a:ext cx="2999091" cy="701541"/>
          </a:xfrm>
          <a:custGeom>
            <a:avLst/>
            <a:gdLst>
              <a:gd name="connsiteX0" fmla="*/ 65527 w 6407688"/>
              <a:gd name="connsiteY0" fmla="*/ 1498591 h 1498874"/>
              <a:gd name="connsiteX1" fmla="*/ 40421 w 6407688"/>
              <a:gd name="connsiteY1" fmla="*/ 1488848 h 1498874"/>
              <a:gd name="connsiteX2" fmla="*/ 37798 w 6407688"/>
              <a:gd name="connsiteY2" fmla="*/ 1436013 h 1498874"/>
              <a:gd name="connsiteX3" fmla="*/ 114241 w 6407688"/>
              <a:gd name="connsiteY3" fmla="*/ 1354324 h 1498874"/>
              <a:gd name="connsiteX4" fmla="*/ 167076 w 6407688"/>
              <a:gd name="connsiteY4" fmla="*/ 1353200 h 1498874"/>
              <a:gd name="connsiteX5" fmla="*/ 168200 w 6407688"/>
              <a:gd name="connsiteY5" fmla="*/ 1406035 h 1498874"/>
              <a:gd name="connsiteX6" fmla="*/ 93257 w 6407688"/>
              <a:gd name="connsiteY6" fmla="*/ 1486600 h 1498874"/>
              <a:gd name="connsiteX7" fmla="*/ 65527 w 6407688"/>
              <a:gd name="connsiteY7" fmla="*/ 1498591 h 1498874"/>
              <a:gd name="connsiteX8" fmla="*/ 6371666 w 6407688"/>
              <a:gd name="connsiteY8" fmla="*/ 1497841 h 1498874"/>
              <a:gd name="connsiteX9" fmla="*/ 6343938 w 6407688"/>
              <a:gd name="connsiteY9" fmla="*/ 1485476 h 1498874"/>
              <a:gd name="connsiteX10" fmla="*/ 6268994 w 6407688"/>
              <a:gd name="connsiteY10" fmla="*/ 1405286 h 1498874"/>
              <a:gd name="connsiteX11" fmla="*/ 6270118 w 6407688"/>
              <a:gd name="connsiteY11" fmla="*/ 1352450 h 1498874"/>
              <a:gd name="connsiteX12" fmla="*/ 6322953 w 6407688"/>
              <a:gd name="connsiteY12" fmla="*/ 1353575 h 1498874"/>
              <a:gd name="connsiteX13" fmla="*/ 6399396 w 6407688"/>
              <a:gd name="connsiteY13" fmla="*/ 1435263 h 1498874"/>
              <a:gd name="connsiteX14" fmla="*/ 6396773 w 6407688"/>
              <a:gd name="connsiteY14" fmla="*/ 1488099 h 1498874"/>
              <a:gd name="connsiteX15" fmla="*/ 6371666 w 6407688"/>
              <a:gd name="connsiteY15" fmla="*/ 1497841 h 1498874"/>
              <a:gd name="connsiteX16" fmla="*/ 298977 w 6407688"/>
              <a:gd name="connsiteY16" fmla="*/ 1261394 h 1498874"/>
              <a:gd name="connsiteX17" fmla="*/ 271622 w 6407688"/>
              <a:gd name="connsiteY17" fmla="*/ 1249778 h 1498874"/>
              <a:gd name="connsiteX18" fmla="*/ 273121 w 6407688"/>
              <a:gd name="connsiteY18" fmla="*/ 1196942 h 1498874"/>
              <a:gd name="connsiteX19" fmla="*/ 355560 w 6407688"/>
              <a:gd name="connsiteY19" fmla="*/ 1121249 h 1498874"/>
              <a:gd name="connsiteX20" fmla="*/ 408394 w 6407688"/>
              <a:gd name="connsiteY20" fmla="*/ 1124247 h 1498874"/>
              <a:gd name="connsiteX21" fmla="*/ 405397 w 6407688"/>
              <a:gd name="connsiteY21" fmla="*/ 1177082 h 1498874"/>
              <a:gd name="connsiteX22" fmla="*/ 324083 w 6407688"/>
              <a:gd name="connsiteY22" fmla="*/ 1251276 h 1498874"/>
              <a:gd name="connsiteX23" fmla="*/ 298977 w 6407688"/>
              <a:gd name="connsiteY23" fmla="*/ 1261394 h 1498874"/>
              <a:gd name="connsiteX24" fmla="*/ 6138591 w 6407688"/>
              <a:gd name="connsiteY24" fmla="*/ 1261019 h 1498874"/>
              <a:gd name="connsiteX25" fmla="*/ 6113111 w 6407688"/>
              <a:gd name="connsiteY25" fmla="*/ 1250902 h 1498874"/>
              <a:gd name="connsiteX26" fmla="*/ 6032171 w 6407688"/>
              <a:gd name="connsiteY26" fmla="*/ 1176707 h 1498874"/>
              <a:gd name="connsiteX27" fmla="*/ 6029174 w 6407688"/>
              <a:gd name="connsiteY27" fmla="*/ 1123872 h 1498874"/>
              <a:gd name="connsiteX28" fmla="*/ 6082010 w 6407688"/>
              <a:gd name="connsiteY28" fmla="*/ 1120874 h 1498874"/>
              <a:gd name="connsiteX29" fmla="*/ 6164447 w 6407688"/>
              <a:gd name="connsiteY29" fmla="*/ 1196568 h 1498874"/>
              <a:gd name="connsiteX30" fmla="*/ 6165946 w 6407688"/>
              <a:gd name="connsiteY30" fmla="*/ 1249403 h 1498874"/>
              <a:gd name="connsiteX31" fmla="*/ 6138591 w 6407688"/>
              <a:gd name="connsiteY31" fmla="*/ 1261019 h 1498874"/>
              <a:gd name="connsiteX32" fmla="*/ 550413 w 6407688"/>
              <a:gd name="connsiteY32" fmla="*/ 1043308 h 1498874"/>
              <a:gd name="connsiteX33" fmla="*/ 521185 w 6407688"/>
              <a:gd name="connsiteY33" fmla="*/ 1029443 h 1498874"/>
              <a:gd name="connsiteX34" fmla="*/ 526806 w 6407688"/>
              <a:gd name="connsiteY34" fmla="*/ 976982 h 1498874"/>
              <a:gd name="connsiteX35" fmla="*/ 614865 w 6407688"/>
              <a:gd name="connsiteY35" fmla="*/ 908034 h 1498874"/>
              <a:gd name="connsiteX36" fmla="*/ 667325 w 6407688"/>
              <a:gd name="connsiteY36" fmla="*/ 915154 h 1498874"/>
              <a:gd name="connsiteX37" fmla="*/ 660205 w 6407688"/>
              <a:gd name="connsiteY37" fmla="*/ 967614 h 1498874"/>
              <a:gd name="connsiteX38" fmla="*/ 573646 w 6407688"/>
              <a:gd name="connsiteY38" fmla="*/ 1035438 h 1498874"/>
              <a:gd name="connsiteX39" fmla="*/ 550413 w 6407688"/>
              <a:gd name="connsiteY39" fmla="*/ 1043308 h 1498874"/>
              <a:gd name="connsiteX40" fmla="*/ 5887156 w 6407688"/>
              <a:gd name="connsiteY40" fmla="*/ 1042933 h 1498874"/>
              <a:gd name="connsiteX41" fmla="*/ 5863923 w 6407688"/>
              <a:gd name="connsiteY41" fmla="*/ 1034689 h 1498874"/>
              <a:gd name="connsiteX42" fmla="*/ 5777363 w 6407688"/>
              <a:gd name="connsiteY42" fmla="*/ 966865 h 1498874"/>
              <a:gd name="connsiteX43" fmla="*/ 5770244 w 6407688"/>
              <a:gd name="connsiteY43" fmla="*/ 914404 h 1498874"/>
              <a:gd name="connsiteX44" fmla="*/ 5822704 w 6407688"/>
              <a:gd name="connsiteY44" fmla="*/ 907285 h 1498874"/>
              <a:gd name="connsiteX45" fmla="*/ 5910763 w 6407688"/>
              <a:gd name="connsiteY45" fmla="*/ 976233 h 1498874"/>
              <a:gd name="connsiteX46" fmla="*/ 5916384 w 6407688"/>
              <a:gd name="connsiteY46" fmla="*/ 1028694 h 1498874"/>
              <a:gd name="connsiteX47" fmla="*/ 5887156 w 6407688"/>
              <a:gd name="connsiteY47" fmla="*/ 1042933 h 1498874"/>
              <a:gd name="connsiteX48" fmla="*/ 817962 w 6407688"/>
              <a:gd name="connsiteY48" fmla="*/ 845081 h 1498874"/>
              <a:gd name="connsiteX49" fmla="*/ 787235 w 6407688"/>
              <a:gd name="connsiteY49" fmla="*/ 828969 h 1498874"/>
              <a:gd name="connsiteX50" fmla="*/ 796978 w 6407688"/>
              <a:gd name="connsiteY50" fmla="*/ 777257 h 1498874"/>
              <a:gd name="connsiteX51" fmla="*/ 890283 w 6407688"/>
              <a:gd name="connsiteY51" fmla="*/ 715429 h 1498874"/>
              <a:gd name="connsiteX52" fmla="*/ 941994 w 6407688"/>
              <a:gd name="connsiteY52" fmla="*/ 726670 h 1498874"/>
              <a:gd name="connsiteX53" fmla="*/ 930752 w 6407688"/>
              <a:gd name="connsiteY53" fmla="*/ 778382 h 1498874"/>
              <a:gd name="connsiteX54" fmla="*/ 838946 w 6407688"/>
              <a:gd name="connsiteY54" fmla="*/ 839086 h 1498874"/>
              <a:gd name="connsiteX55" fmla="*/ 817962 w 6407688"/>
              <a:gd name="connsiteY55" fmla="*/ 845081 h 1498874"/>
              <a:gd name="connsiteX56" fmla="*/ 5619981 w 6407688"/>
              <a:gd name="connsiteY56" fmla="*/ 844707 h 1498874"/>
              <a:gd name="connsiteX57" fmla="*/ 5598997 w 6407688"/>
              <a:gd name="connsiteY57" fmla="*/ 838336 h 1498874"/>
              <a:gd name="connsiteX58" fmla="*/ 5507190 w 6407688"/>
              <a:gd name="connsiteY58" fmla="*/ 777632 h 1498874"/>
              <a:gd name="connsiteX59" fmla="*/ 5495949 w 6407688"/>
              <a:gd name="connsiteY59" fmla="*/ 725921 h 1498874"/>
              <a:gd name="connsiteX60" fmla="*/ 5547661 w 6407688"/>
              <a:gd name="connsiteY60" fmla="*/ 714679 h 1498874"/>
              <a:gd name="connsiteX61" fmla="*/ 5640965 w 6407688"/>
              <a:gd name="connsiteY61" fmla="*/ 776508 h 1498874"/>
              <a:gd name="connsiteX62" fmla="*/ 5650708 w 6407688"/>
              <a:gd name="connsiteY62" fmla="*/ 828219 h 1498874"/>
              <a:gd name="connsiteX63" fmla="*/ 5619981 w 6407688"/>
              <a:gd name="connsiteY63" fmla="*/ 844707 h 1498874"/>
              <a:gd name="connsiteX64" fmla="*/ 1099751 w 6407688"/>
              <a:gd name="connsiteY64" fmla="*/ 668589 h 1498874"/>
              <a:gd name="connsiteX65" fmla="*/ 1067150 w 6407688"/>
              <a:gd name="connsiteY65" fmla="*/ 649853 h 1498874"/>
              <a:gd name="connsiteX66" fmla="*/ 1081015 w 6407688"/>
              <a:gd name="connsiteY66" fmla="*/ 598891 h 1498874"/>
              <a:gd name="connsiteX67" fmla="*/ 1178816 w 6407688"/>
              <a:gd name="connsiteY67" fmla="*/ 544557 h 1498874"/>
              <a:gd name="connsiteX68" fmla="*/ 1229403 w 6407688"/>
              <a:gd name="connsiteY68" fmla="*/ 559546 h 1498874"/>
              <a:gd name="connsiteX69" fmla="*/ 1214415 w 6407688"/>
              <a:gd name="connsiteY69" fmla="*/ 610133 h 1498874"/>
              <a:gd name="connsiteX70" fmla="*/ 1118487 w 6407688"/>
              <a:gd name="connsiteY70" fmla="*/ 663718 h 1498874"/>
              <a:gd name="connsiteX71" fmla="*/ 1099751 w 6407688"/>
              <a:gd name="connsiteY71" fmla="*/ 668589 h 1498874"/>
              <a:gd name="connsiteX72" fmla="*/ 5337818 w 6407688"/>
              <a:gd name="connsiteY72" fmla="*/ 668214 h 1498874"/>
              <a:gd name="connsiteX73" fmla="*/ 5319082 w 6407688"/>
              <a:gd name="connsiteY73" fmla="*/ 663343 h 1498874"/>
              <a:gd name="connsiteX74" fmla="*/ 5223154 w 6407688"/>
              <a:gd name="connsiteY74" fmla="*/ 609758 h 1498874"/>
              <a:gd name="connsiteX75" fmla="*/ 5208166 w 6407688"/>
              <a:gd name="connsiteY75" fmla="*/ 559171 h 1498874"/>
              <a:gd name="connsiteX76" fmla="*/ 5258753 w 6407688"/>
              <a:gd name="connsiteY76" fmla="*/ 544182 h 1498874"/>
              <a:gd name="connsiteX77" fmla="*/ 5356554 w 6407688"/>
              <a:gd name="connsiteY77" fmla="*/ 598517 h 1498874"/>
              <a:gd name="connsiteX78" fmla="*/ 5370418 w 6407688"/>
              <a:gd name="connsiteY78" fmla="*/ 649478 h 1498874"/>
              <a:gd name="connsiteX79" fmla="*/ 5337818 w 6407688"/>
              <a:gd name="connsiteY79" fmla="*/ 668214 h 1498874"/>
              <a:gd name="connsiteX80" fmla="*/ 1394280 w 6407688"/>
              <a:gd name="connsiteY80" fmla="*/ 514205 h 1498874"/>
              <a:gd name="connsiteX81" fmla="*/ 1360555 w 6407688"/>
              <a:gd name="connsiteY81" fmla="*/ 492846 h 1498874"/>
              <a:gd name="connsiteX82" fmla="*/ 1378166 w 6407688"/>
              <a:gd name="connsiteY82" fmla="*/ 443008 h 1498874"/>
              <a:gd name="connsiteX83" fmla="*/ 1479715 w 6407688"/>
              <a:gd name="connsiteY83" fmla="*/ 396169 h 1498874"/>
              <a:gd name="connsiteX84" fmla="*/ 1529178 w 6407688"/>
              <a:gd name="connsiteY84" fmla="*/ 415279 h 1498874"/>
              <a:gd name="connsiteX85" fmla="*/ 1510068 w 6407688"/>
              <a:gd name="connsiteY85" fmla="*/ 464742 h 1498874"/>
              <a:gd name="connsiteX86" fmla="*/ 1410018 w 6407688"/>
              <a:gd name="connsiteY86" fmla="*/ 510832 h 1498874"/>
              <a:gd name="connsiteX87" fmla="*/ 1394280 w 6407688"/>
              <a:gd name="connsiteY87" fmla="*/ 514205 h 1498874"/>
              <a:gd name="connsiteX88" fmla="*/ 5043290 w 6407688"/>
              <a:gd name="connsiteY88" fmla="*/ 513830 h 1498874"/>
              <a:gd name="connsiteX89" fmla="*/ 5027176 w 6407688"/>
              <a:gd name="connsiteY89" fmla="*/ 510083 h 1498874"/>
              <a:gd name="connsiteX90" fmla="*/ 4927127 w 6407688"/>
              <a:gd name="connsiteY90" fmla="*/ 463993 h 1498874"/>
              <a:gd name="connsiteX91" fmla="*/ 4908016 w 6407688"/>
              <a:gd name="connsiteY91" fmla="*/ 414530 h 1498874"/>
              <a:gd name="connsiteX92" fmla="*/ 4957104 w 6407688"/>
              <a:gd name="connsiteY92" fmla="*/ 395419 h 1498874"/>
              <a:gd name="connsiteX93" fmla="*/ 5058653 w 6407688"/>
              <a:gd name="connsiteY93" fmla="*/ 442259 h 1498874"/>
              <a:gd name="connsiteX94" fmla="*/ 5076264 w 6407688"/>
              <a:gd name="connsiteY94" fmla="*/ 492096 h 1498874"/>
              <a:gd name="connsiteX95" fmla="*/ 5043290 w 6407688"/>
              <a:gd name="connsiteY95" fmla="*/ 513830 h 1498874"/>
              <a:gd name="connsiteX96" fmla="*/ 1700050 w 6407688"/>
              <a:gd name="connsiteY96" fmla="*/ 383053 h 1498874"/>
              <a:gd name="connsiteX97" fmla="*/ 1665201 w 6407688"/>
              <a:gd name="connsiteY97" fmla="*/ 359071 h 1498874"/>
              <a:gd name="connsiteX98" fmla="*/ 1686560 w 6407688"/>
              <a:gd name="connsiteY98" fmla="*/ 310733 h 1498874"/>
              <a:gd name="connsiteX99" fmla="*/ 1791481 w 6407688"/>
              <a:gd name="connsiteY99" fmla="*/ 272137 h 1498874"/>
              <a:gd name="connsiteX100" fmla="*/ 1839070 w 6407688"/>
              <a:gd name="connsiteY100" fmla="*/ 294995 h 1498874"/>
              <a:gd name="connsiteX101" fmla="*/ 1816213 w 6407688"/>
              <a:gd name="connsiteY101" fmla="*/ 342584 h 1498874"/>
              <a:gd name="connsiteX102" fmla="*/ 1713165 w 6407688"/>
              <a:gd name="connsiteY102" fmla="*/ 380430 h 1498874"/>
              <a:gd name="connsiteX103" fmla="*/ 1700050 w 6407688"/>
              <a:gd name="connsiteY103" fmla="*/ 383053 h 1498874"/>
              <a:gd name="connsiteX104" fmla="*/ 4737519 w 6407688"/>
              <a:gd name="connsiteY104" fmla="*/ 382679 h 1498874"/>
              <a:gd name="connsiteX105" fmla="*/ 4724029 w 6407688"/>
              <a:gd name="connsiteY105" fmla="*/ 380056 h 1498874"/>
              <a:gd name="connsiteX106" fmla="*/ 4620981 w 6407688"/>
              <a:gd name="connsiteY106" fmla="*/ 342209 h 1498874"/>
              <a:gd name="connsiteX107" fmla="*/ 4598124 w 6407688"/>
              <a:gd name="connsiteY107" fmla="*/ 294620 h 1498874"/>
              <a:gd name="connsiteX108" fmla="*/ 4645713 w 6407688"/>
              <a:gd name="connsiteY108" fmla="*/ 271762 h 1498874"/>
              <a:gd name="connsiteX109" fmla="*/ 4750635 w 6407688"/>
              <a:gd name="connsiteY109" fmla="*/ 310358 h 1498874"/>
              <a:gd name="connsiteX110" fmla="*/ 4771993 w 6407688"/>
              <a:gd name="connsiteY110" fmla="*/ 358697 h 1498874"/>
              <a:gd name="connsiteX111" fmla="*/ 4737519 w 6407688"/>
              <a:gd name="connsiteY111" fmla="*/ 382679 h 1498874"/>
              <a:gd name="connsiteX112" fmla="*/ 2015189 w 6407688"/>
              <a:gd name="connsiteY112" fmla="*/ 276259 h 1498874"/>
              <a:gd name="connsiteX113" fmla="*/ 1979215 w 6407688"/>
              <a:gd name="connsiteY113" fmla="*/ 249654 h 1498874"/>
              <a:gd name="connsiteX114" fmla="*/ 2004321 w 6407688"/>
              <a:gd name="connsiteY114" fmla="*/ 203188 h 1498874"/>
              <a:gd name="connsiteX115" fmla="*/ 2111866 w 6407688"/>
              <a:gd name="connsiteY115" fmla="*/ 172836 h 1498874"/>
              <a:gd name="connsiteX116" fmla="*/ 2157581 w 6407688"/>
              <a:gd name="connsiteY116" fmla="*/ 199067 h 1498874"/>
              <a:gd name="connsiteX117" fmla="*/ 2131351 w 6407688"/>
              <a:gd name="connsiteY117" fmla="*/ 244782 h 1498874"/>
              <a:gd name="connsiteX118" fmla="*/ 2025681 w 6407688"/>
              <a:gd name="connsiteY118" fmla="*/ 274760 h 1498874"/>
              <a:gd name="connsiteX119" fmla="*/ 2015189 w 6407688"/>
              <a:gd name="connsiteY119" fmla="*/ 276259 h 1498874"/>
              <a:gd name="connsiteX120" fmla="*/ 4422381 w 6407688"/>
              <a:gd name="connsiteY120" fmla="*/ 275884 h 1498874"/>
              <a:gd name="connsiteX121" fmla="*/ 4411889 w 6407688"/>
              <a:gd name="connsiteY121" fmla="*/ 274385 h 1498874"/>
              <a:gd name="connsiteX122" fmla="*/ 4305843 w 6407688"/>
              <a:gd name="connsiteY122" fmla="*/ 244407 h 1498874"/>
              <a:gd name="connsiteX123" fmla="*/ 4279613 w 6407688"/>
              <a:gd name="connsiteY123" fmla="*/ 198692 h 1498874"/>
              <a:gd name="connsiteX124" fmla="*/ 4325329 w 6407688"/>
              <a:gd name="connsiteY124" fmla="*/ 172462 h 1498874"/>
              <a:gd name="connsiteX125" fmla="*/ 4433248 w 6407688"/>
              <a:gd name="connsiteY125" fmla="*/ 202814 h 1498874"/>
              <a:gd name="connsiteX126" fmla="*/ 4458353 w 6407688"/>
              <a:gd name="connsiteY126" fmla="*/ 249279 h 1498874"/>
              <a:gd name="connsiteX127" fmla="*/ 4422381 w 6407688"/>
              <a:gd name="connsiteY127" fmla="*/ 275884 h 1498874"/>
              <a:gd name="connsiteX128" fmla="*/ 2337446 w 6407688"/>
              <a:gd name="connsiteY128" fmla="*/ 194195 h 1498874"/>
              <a:gd name="connsiteX129" fmla="*/ 2301098 w 6407688"/>
              <a:gd name="connsiteY129" fmla="*/ 164592 h 1498874"/>
              <a:gd name="connsiteX130" fmla="*/ 2329952 w 6407688"/>
              <a:gd name="connsiteY130" fmla="*/ 120376 h 1498874"/>
              <a:gd name="connsiteX131" fmla="*/ 2439744 w 6407688"/>
              <a:gd name="connsiteY131" fmla="*/ 98642 h 1498874"/>
              <a:gd name="connsiteX132" fmla="*/ 2483212 w 6407688"/>
              <a:gd name="connsiteY132" fmla="*/ 128619 h 1498874"/>
              <a:gd name="connsiteX133" fmla="*/ 2453234 w 6407688"/>
              <a:gd name="connsiteY133" fmla="*/ 172087 h 1498874"/>
              <a:gd name="connsiteX134" fmla="*/ 2345316 w 6407688"/>
              <a:gd name="connsiteY134" fmla="*/ 193446 h 1498874"/>
              <a:gd name="connsiteX135" fmla="*/ 2337446 w 6407688"/>
              <a:gd name="connsiteY135" fmla="*/ 194195 h 1498874"/>
              <a:gd name="connsiteX136" fmla="*/ 4099747 w 6407688"/>
              <a:gd name="connsiteY136" fmla="*/ 194195 h 1498874"/>
              <a:gd name="connsiteX137" fmla="*/ 4091878 w 6407688"/>
              <a:gd name="connsiteY137" fmla="*/ 193446 h 1498874"/>
              <a:gd name="connsiteX138" fmla="*/ 3983959 w 6407688"/>
              <a:gd name="connsiteY138" fmla="*/ 172087 h 1498874"/>
              <a:gd name="connsiteX139" fmla="*/ 3953982 w 6407688"/>
              <a:gd name="connsiteY139" fmla="*/ 128619 h 1498874"/>
              <a:gd name="connsiteX140" fmla="*/ 3997450 w 6407688"/>
              <a:gd name="connsiteY140" fmla="*/ 98642 h 1498874"/>
              <a:gd name="connsiteX141" fmla="*/ 4107242 w 6407688"/>
              <a:gd name="connsiteY141" fmla="*/ 120376 h 1498874"/>
              <a:gd name="connsiteX142" fmla="*/ 4136095 w 6407688"/>
              <a:gd name="connsiteY142" fmla="*/ 164592 h 1498874"/>
              <a:gd name="connsiteX143" fmla="*/ 4099747 w 6407688"/>
              <a:gd name="connsiteY143" fmla="*/ 194195 h 1498874"/>
              <a:gd name="connsiteX144" fmla="*/ 2665325 w 6407688"/>
              <a:gd name="connsiteY144" fmla="*/ 137613 h 1498874"/>
              <a:gd name="connsiteX145" fmla="*/ 2628228 w 6407688"/>
              <a:gd name="connsiteY145" fmla="*/ 105012 h 1498874"/>
              <a:gd name="connsiteX146" fmla="*/ 2660454 w 6407688"/>
              <a:gd name="connsiteY146" fmla="*/ 63044 h 1498874"/>
              <a:gd name="connsiteX147" fmla="*/ 2771371 w 6407688"/>
              <a:gd name="connsiteY147" fmla="*/ 49929 h 1498874"/>
              <a:gd name="connsiteX148" fmla="*/ 2812590 w 6407688"/>
              <a:gd name="connsiteY148" fmla="*/ 83279 h 1498874"/>
              <a:gd name="connsiteX149" fmla="*/ 2779239 w 6407688"/>
              <a:gd name="connsiteY149" fmla="*/ 124498 h 1498874"/>
              <a:gd name="connsiteX150" fmla="*/ 2670196 w 6407688"/>
              <a:gd name="connsiteY150" fmla="*/ 137613 h 1498874"/>
              <a:gd name="connsiteX151" fmla="*/ 2665325 w 6407688"/>
              <a:gd name="connsiteY151" fmla="*/ 137613 h 1498874"/>
              <a:gd name="connsiteX152" fmla="*/ 3771868 w 6407688"/>
              <a:gd name="connsiteY152" fmla="*/ 137613 h 1498874"/>
              <a:gd name="connsiteX153" fmla="*/ 3766998 w 6407688"/>
              <a:gd name="connsiteY153" fmla="*/ 137238 h 1498874"/>
              <a:gd name="connsiteX154" fmla="*/ 3657580 w 6407688"/>
              <a:gd name="connsiteY154" fmla="*/ 124123 h 1498874"/>
              <a:gd name="connsiteX155" fmla="*/ 3624229 w 6407688"/>
              <a:gd name="connsiteY155" fmla="*/ 82904 h 1498874"/>
              <a:gd name="connsiteX156" fmla="*/ 3665075 w 6407688"/>
              <a:gd name="connsiteY156" fmla="*/ 49554 h 1498874"/>
              <a:gd name="connsiteX157" fmla="*/ 3776366 w 6407688"/>
              <a:gd name="connsiteY157" fmla="*/ 62669 h 1498874"/>
              <a:gd name="connsiteX158" fmla="*/ 3808591 w 6407688"/>
              <a:gd name="connsiteY158" fmla="*/ 104637 h 1498874"/>
              <a:gd name="connsiteX159" fmla="*/ 3771868 w 6407688"/>
              <a:gd name="connsiteY159" fmla="*/ 137613 h 1498874"/>
              <a:gd name="connsiteX160" fmla="*/ 2996576 w 6407688"/>
              <a:gd name="connsiteY160" fmla="*/ 107260 h 1498874"/>
              <a:gd name="connsiteX161" fmla="*/ 2959479 w 6407688"/>
              <a:gd name="connsiteY161" fmla="*/ 72037 h 1498874"/>
              <a:gd name="connsiteX162" fmla="*/ 2994702 w 6407688"/>
              <a:gd name="connsiteY162" fmla="*/ 32691 h 1498874"/>
              <a:gd name="connsiteX163" fmla="*/ 3106369 w 6407688"/>
              <a:gd name="connsiteY163" fmla="*/ 28195 h 1498874"/>
              <a:gd name="connsiteX164" fmla="*/ 3144590 w 6407688"/>
              <a:gd name="connsiteY164" fmla="*/ 64543 h 1498874"/>
              <a:gd name="connsiteX165" fmla="*/ 3108242 w 6407688"/>
              <a:gd name="connsiteY165" fmla="*/ 102764 h 1498874"/>
              <a:gd name="connsiteX166" fmla="*/ 2998450 w 6407688"/>
              <a:gd name="connsiteY166" fmla="*/ 107260 h 1498874"/>
              <a:gd name="connsiteX167" fmla="*/ 2996576 w 6407688"/>
              <a:gd name="connsiteY167" fmla="*/ 107260 h 1498874"/>
              <a:gd name="connsiteX168" fmla="*/ 3440243 w 6407688"/>
              <a:gd name="connsiteY168" fmla="*/ 107260 h 1498874"/>
              <a:gd name="connsiteX169" fmla="*/ 3438369 w 6407688"/>
              <a:gd name="connsiteY169" fmla="*/ 107260 h 1498874"/>
              <a:gd name="connsiteX170" fmla="*/ 3328202 w 6407688"/>
              <a:gd name="connsiteY170" fmla="*/ 102764 h 1498874"/>
              <a:gd name="connsiteX171" fmla="*/ 3291854 w 6407688"/>
              <a:gd name="connsiteY171" fmla="*/ 64543 h 1498874"/>
              <a:gd name="connsiteX172" fmla="*/ 3329326 w 6407688"/>
              <a:gd name="connsiteY172" fmla="*/ 28195 h 1498874"/>
              <a:gd name="connsiteX173" fmla="*/ 3330450 w 6407688"/>
              <a:gd name="connsiteY173" fmla="*/ 28195 h 1498874"/>
              <a:gd name="connsiteX174" fmla="*/ 3442492 w 6407688"/>
              <a:gd name="connsiteY174" fmla="*/ 32691 h 1498874"/>
              <a:gd name="connsiteX175" fmla="*/ 3477715 w 6407688"/>
              <a:gd name="connsiteY175" fmla="*/ 72037 h 1498874"/>
              <a:gd name="connsiteX176" fmla="*/ 3440243 w 6407688"/>
              <a:gd name="connsiteY176" fmla="*/ 107260 h 149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6407688" h="1498874">
                <a:moveTo>
                  <a:pt x="65527" y="1498591"/>
                </a:moveTo>
                <a:cubicBezTo>
                  <a:pt x="56534" y="1498591"/>
                  <a:pt x="47541" y="1495218"/>
                  <a:pt x="40421" y="1488848"/>
                </a:cubicBezTo>
                <a:cubicBezTo>
                  <a:pt x="25057" y="1474983"/>
                  <a:pt x="23933" y="1451376"/>
                  <a:pt x="37798" y="1436013"/>
                </a:cubicBezTo>
                <a:cubicBezTo>
                  <a:pt x="62904" y="1408283"/>
                  <a:pt x="88385" y="1380929"/>
                  <a:pt x="114241" y="1354324"/>
                </a:cubicBezTo>
                <a:cubicBezTo>
                  <a:pt x="128480" y="1339335"/>
                  <a:pt x="152087" y="1338961"/>
                  <a:pt x="167076" y="1353200"/>
                </a:cubicBezTo>
                <a:cubicBezTo>
                  <a:pt x="182065" y="1367439"/>
                  <a:pt x="182439" y="1391046"/>
                  <a:pt x="168200" y="1406035"/>
                </a:cubicBezTo>
                <a:cubicBezTo>
                  <a:pt x="142719" y="1432640"/>
                  <a:pt x="117613" y="1459245"/>
                  <a:pt x="93257" y="1486600"/>
                </a:cubicBezTo>
                <a:cubicBezTo>
                  <a:pt x="85762" y="1494469"/>
                  <a:pt x="75645" y="1498591"/>
                  <a:pt x="65527" y="1498591"/>
                </a:cubicBezTo>
                <a:close/>
                <a:moveTo>
                  <a:pt x="6371666" y="1497841"/>
                </a:moveTo>
                <a:cubicBezTo>
                  <a:pt x="6361549" y="1497841"/>
                  <a:pt x="6351432" y="1493719"/>
                  <a:pt x="6343938" y="1485476"/>
                </a:cubicBezTo>
                <a:cubicBezTo>
                  <a:pt x="6319206" y="1458496"/>
                  <a:pt x="6294099" y="1431516"/>
                  <a:pt x="6268994" y="1405286"/>
                </a:cubicBezTo>
                <a:cubicBezTo>
                  <a:pt x="6254754" y="1390297"/>
                  <a:pt x="6255129" y="1366690"/>
                  <a:pt x="6270118" y="1352450"/>
                </a:cubicBezTo>
                <a:cubicBezTo>
                  <a:pt x="6285107" y="1338211"/>
                  <a:pt x="6308714" y="1338586"/>
                  <a:pt x="6322953" y="1353575"/>
                </a:cubicBezTo>
                <a:cubicBezTo>
                  <a:pt x="6348809" y="1380554"/>
                  <a:pt x="6374290" y="1407534"/>
                  <a:pt x="6399396" y="1435263"/>
                </a:cubicBezTo>
                <a:cubicBezTo>
                  <a:pt x="6413261" y="1450627"/>
                  <a:pt x="6412137" y="1474234"/>
                  <a:pt x="6396773" y="1488099"/>
                </a:cubicBezTo>
                <a:cubicBezTo>
                  <a:pt x="6389653" y="1494469"/>
                  <a:pt x="6380660" y="1497841"/>
                  <a:pt x="6371666" y="1497841"/>
                </a:cubicBezTo>
                <a:close/>
                <a:moveTo>
                  <a:pt x="298977" y="1261394"/>
                </a:moveTo>
                <a:cubicBezTo>
                  <a:pt x="288860" y="1261394"/>
                  <a:pt x="279117" y="1257272"/>
                  <a:pt x="271622" y="1249778"/>
                </a:cubicBezTo>
                <a:cubicBezTo>
                  <a:pt x="257383" y="1234789"/>
                  <a:pt x="258132" y="1211182"/>
                  <a:pt x="273121" y="1196942"/>
                </a:cubicBezTo>
                <a:cubicBezTo>
                  <a:pt x="300476" y="1171461"/>
                  <a:pt x="327830" y="1146355"/>
                  <a:pt x="355560" y="1121249"/>
                </a:cubicBezTo>
                <a:cubicBezTo>
                  <a:pt x="370923" y="1107384"/>
                  <a:pt x="394530" y="1108883"/>
                  <a:pt x="408394" y="1124247"/>
                </a:cubicBezTo>
                <a:cubicBezTo>
                  <a:pt x="422259" y="1139610"/>
                  <a:pt x="420760" y="1163217"/>
                  <a:pt x="405397" y="1177082"/>
                </a:cubicBezTo>
                <a:cubicBezTo>
                  <a:pt x="378042" y="1201439"/>
                  <a:pt x="351063" y="1226170"/>
                  <a:pt x="324083" y="1251276"/>
                </a:cubicBezTo>
                <a:cubicBezTo>
                  <a:pt x="317338" y="1258021"/>
                  <a:pt x="308345" y="1261394"/>
                  <a:pt x="298977" y="1261394"/>
                </a:cubicBezTo>
                <a:close/>
                <a:moveTo>
                  <a:pt x="6138591" y="1261019"/>
                </a:moveTo>
                <a:cubicBezTo>
                  <a:pt x="6129223" y="1261019"/>
                  <a:pt x="6120231" y="1257647"/>
                  <a:pt x="6113111" y="1250902"/>
                </a:cubicBezTo>
                <a:cubicBezTo>
                  <a:pt x="6086506" y="1225796"/>
                  <a:pt x="6059526" y="1201064"/>
                  <a:pt x="6032171" y="1176707"/>
                </a:cubicBezTo>
                <a:cubicBezTo>
                  <a:pt x="6016808" y="1162843"/>
                  <a:pt x="6015310" y="1139235"/>
                  <a:pt x="6029174" y="1123872"/>
                </a:cubicBezTo>
                <a:cubicBezTo>
                  <a:pt x="6043039" y="1108509"/>
                  <a:pt x="6066646" y="1107010"/>
                  <a:pt x="6082010" y="1120874"/>
                </a:cubicBezTo>
                <a:cubicBezTo>
                  <a:pt x="6109739" y="1145606"/>
                  <a:pt x="6137467" y="1170712"/>
                  <a:pt x="6164447" y="1196568"/>
                </a:cubicBezTo>
                <a:cubicBezTo>
                  <a:pt x="6179436" y="1210807"/>
                  <a:pt x="6180186" y="1234414"/>
                  <a:pt x="6165946" y="1249403"/>
                </a:cubicBezTo>
                <a:cubicBezTo>
                  <a:pt x="6158451" y="1256897"/>
                  <a:pt x="6148334" y="1261019"/>
                  <a:pt x="6138591" y="1261019"/>
                </a:cubicBezTo>
                <a:close/>
                <a:moveTo>
                  <a:pt x="550413" y="1043308"/>
                </a:moveTo>
                <a:cubicBezTo>
                  <a:pt x="539546" y="1043308"/>
                  <a:pt x="528679" y="1038436"/>
                  <a:pt x="521185" y="1029443"/>
                </a:cubicBezTo>
                <a:cubicBezTo>
                  <a:pt x="508445" y="1013330"/>
                  <a:pt x="510693" y="989723"/>
                  <a:pt x="526806" y="976982"/>
                </a:cubicBezTo>
                <a:cubicBezTo>
                  <a:pt x="556034" y="953750"/>
                  <a:pt x="585262" y="930517"/>
                  <a:pt x="614865" y="908034"/>
                </a:cubicBezTo>
                <a:cubicBezTo>
                  <a:pt x="631352" y="895668"/>
                  <a:pt x="654585" y="898666"/>
                  <a:pt x="667325" y="915154"/>
                </a:cubicBezTo>
                <a:cubicBezTo>
                  <a:pt x="679691" y="931641"/>
                  <a:pt x="676693" y="954874"/>
                  <a:pt x="660205" y="967614"/>
                </a:cubicBezTo>
                <a:cubicBezTo>
                  <a:pt x="630977" y="989723"/>
                  <a:pt x="602124" y="1012581"/>
                  <a:pt x="573646" y="1035438"/>
                </a:cubicBezTo>
                <a:cubicBezTo>
                  <a:pt x="566901" y="1040685"/>
                  <a:pt x="558657" y="1043308"/>
                  <a:pt x="550413" y="1043308"/>
                </a:cubicBezTo>
                <a:close/>
                <a:moveTo>
                  <a:pt x="5887156" y="1042933"/>
                </a:moveTo>
                <a:cubicBezTo>
                  <a:pt x="5878912" y="1042933"/>
                  <a:pt x="5870668" y="1040310"/>
                  <a:pt x="5863923" y="1034689"/>
                </a:cubicBezTo>
                <a:cubicBezTo>
                  <a:pt x="5835444" y="1011831"/>
                  <a:pt x="5806591" y="989348"/>
                  <a:pt x="5777363" y="966865"/>
                </a:cubicBezTo>
                <a:cubicBezTo>
                  <a:pt x="5760876" y="954499"/>
                  <a:pt x="5757877" y="930892"/>
                  <a:pt x="5770244" y="914404"/>
                </a:cubicBezTo>
                <a:cubicBezTo>
                  <a:pt x="5782609" y="897917"/>
                  <a:pt x="5806216" y="894919"/>
                  <a:pt x="5822704" y="907285"/>
                </a:cubicBezTo>
                <a:cubicBezTo>
                  <a:pt x="5852307" y="929768"/>
                  <a:pt x="5881909" y="953000"/>
                  <a:pt x="5910763" y="976233"/>
                </a:cubicBezTo>
                <a:cubicBezTo>
                  <a:pt x="5926876" y="988973"/>
                  <a:pt x="5929499" y="1012581"/>
                  <a:pt x="5916384" y="1028694"/>
                </a:cubicBezTo>
                <a:cubicBezTo>
                  <a:pt x="5908889" y="1038062"/>
                  <a:pt x="5898023" y="1042933"/>
                  <a:pt x="5887156" y="1042933"/>
                </a:cubicBezTo>
                <a:close/>
                <a:moveTo>
                  <a:pt x="817962" y="845081"/>
                </a:moveTo>
                <a:cubicBezTo>
                  <a:pt x="805971" y="845081"/>
                  <a:pt x="794355" y="839461"/>
                  <a:pt x="787235" y="828969"/>
                </a:cubicBezTo>
                <a:cubicBezTo>
                  <a:pt x="775619" y="811731"/>
                  <a:pt x="780116" y="788874"/>
                  <a:pt x="796978" y="777257"/>
                </a:cubicBezTo>
                <a:cubicBezTo>
                  <a:pt x="827705" y="756273"/>
                  <a:pt x="858806" y="735664"/>
                  <a:pt x="890283" y="715429"/>
                </a:cubicBezTo>
                <a:cubicBezTo>
                  <a:pt x="907520" y="704187"/>
                  <a:pt x="930752" y="709433"/>
                  <a:pt x="941994" y="726670"/>
                </a:cubicBezTo>
                <a:cubicBezTo>
                  <a:pt x="953236" y="743907"/>
                  <a:pt x="948364" y="767140"/>
                  <a:pt x="930752" y="778382"/>
                </a:cubicBezTo>
                <a:cubicBezTo>
                  <a:pt x="900026" y="798242"/>
                  <a:pt x="869298" y="818476"/>
                  <a:pt x="838946" y="839086"/>
                </a:cubicBezTo>
                <a:cubicBezTo>
                  <a:pt x="832202" y="843208"/>
                  <a:pt x="825082" y="845081"/>
                  <a:pt x="817962" y="845081"/>
                </a:cubicBezTo>
                <a:close/>
                <a:moveTo>
                  <a:pt x="5619981" y="844707"/>
                </a:moveTo>
                <a:cubicBezTo>
                  <a:pt x="5612861" y="844707"/>
                  <a:pt x="5605368" y="842458"/>
                  <a:pt x="5598997" y="838336"/>
                </a:cubicBezTo>
                <a:cubicBezTo>
                  <a:pt x="5568645" y="817727"/>
                  <a:pt x="5538293" y="797492"/>
                  <a:pt x="5507190" y="777632"/>
                </a:cubicBezTo>
                <a:cubicBezTo>
                  <a:pt x="5489954" y="766391"/>
                  <a:pt x="5484708" y="743158"/>
                  <a:pt x="5495949" y="725921"/>
                </a:cubicBezTo>
                <a:cubicBezTo>
                  <a:pt x="5507190" y="708684"/>
                  <a:pt x="5530049" y="703438"/>
                  <a:pt x="5547661" y="714679"/>
                </a:cubicBezTo>
                <a:cubicBezTo>
                  <a:pt x="5579137" y="734914"/>
                  <a:pt x="5610238" y="755524"/>
                  <a:pt x="5640965" y="776508"/>
                </a:cubicBezTo>
                <a:cubicBezTo>
                  <a:pt x="5657828" y="788124"/>
                  <a:pt x="5662324" y="811357"/>
                  <a:pt x="5650708" y="828219"/>
                </a:cubicBezTo>
                <a:cubicBezTo>
                  <a:pt x="5643588" y="839086"/>
                  <a:pt x="5631972" y="844707"/>
                  <a:pt x="5619981" y="844707"/>
                </a:cubicBezTo>
                <a:close/>
                <a:moveTo>
                  <a:pt x="1099751" y="668589"/>
                </a:moveTo>
                <a:cubicBezTo>
                  <a:pt x="1086635" y="668589"/>
                  <a:pt x="1074270" y="661844"/>
                  <a:pt x="1067150" y="649853"/>
                </a:cubicBezTo>
                <a:cubicBezTo>
                  <a:pt x="1057033" y="631867"/>
                  <a:pt x="1063028" y="609009"/>
                  <a:pt x="1081015" y="598891"/>
                </a:cubicBezTo>
                <a:cubicBezTo>
                  <a:pt x="1113241" y="580155"/>
                  <a:pt x="1145841" y="562169"/>
                  <a:pt x="1178816" y="544557"/>
                </a:cubicBezTo>
                <a:cubicBezTo>
                  <a:pt x="1196803" y="534814"/>
                  <a:pt x="1219661" y="541559"/>
                  <a:pt x="1229403" y="559546"/>
                </a:cubicBezTo>
                <a:cubicBezTo>
                  <a:pt x="1239146" y="577532"/>
                  <a:pt x="1232401" y="600390"/>
                  <a:pt x="1214415" y="610133"/>
                </a:cubicBezTo>
                <a:cubicBezTo>
                  <a:pt x="1182189" y="627370"/>
                  <a:pt x="1149963" y="645356"/>
                  <a:pt x="1118487" y="663718"/>
                </a:cubicBezTo>
                <a:cubicBezTo>
                  <a:pt x="1112491" y="667090"/>
                  <a:pt x="1106121" y="668589"/>
                  <a:pt x="1099751" y="668589"/>
                </a:cubicBezTo>
                <a:close/>
                <a:moveTo>
                  <a:pt x="5337818" y="668214"/>
                </a:moveTo>
                <a:cubicBezTo>
                  <a:pt x="5331448" y="668214"/>
                  <a:pt x="5325078" y="666715"/>
                  <a:pt x="5319082" y="663343"/>
                </a:cubicBezTo>
                <a:cubicBezTo>
                  <a:pt x="5287231" y="644982"/>
                  <a:pt x="5255381" y="627370"/>
                  <a:pt x="5223154" y="609758"/>
                </a:cubicBezTo>
                <a:cubicBezTo>
                  <a:pt x="5205167" y="600015"/>
                  <a:pt x="5198423" y="577158"/>
                  <a:pt x="5208166" y="559171"/>
                </a:cubicBezTo>
                <a:cubicBezTo>
                  <a:pt x="5217909" y="541185"/>
                  <a:pt x="5240391" y="534440"/>
                  <a:pt x="5258753" y="544182"/>
                </a:cubicBezTo>
                <a:cubicBezTo>
                  <a:pt x="5291353" y="561794"/>
                  <a:pt x="5323954" y="580155"/>
                  <a:pt x="5356554" y="598517"/>
                </a:cubicBezTo>
                <a:cubicBezTo>
                  <a:pt x="5374541" y="608634"/>
                  <a:pt x="5380536" y="631492"/>
                  <a:pt x="5370418" y="649478"/>
                </a:cubicBezTo>
                <a:cubicBezTo>
                  <a:pt x="5363674" y="661469"/>
                  <a:pt x="5350933" y="668214"/>
                  <a:pt x="5337818" y="668214"/>
                </a:cubicBezTo>
                <a:close/>
                <a:moveTo>
                  <a:pt x="1394280" y="514205"/>
                </a:moveTo>
                <a:cubicBezTo>
                  <a:pt x="1380415" y="514205"/>
                  <a:pt x="1366925" y="506336"/>
                  <a:pt x="1360555" y="492846"/>
                </a:cubicBezTo>
                <a:cubicBezTo>
                  <a:pt x="1351562" y="474110"/>
                  <a:pt x="1359805" y="452002"/>
                  <a:pt x="1378166" y="443008"/>
                </a:cubicBezTo>
                <a:cubicBezTo>
                  <a:pt x="1411891" y="426895"/>
                  <a:pt x="1445616" y="411532"/>
                  <a:pt x="1479715" y="396169"/>
                </a:cubicBezTo>
                <a:cubicBezTo>
                  <a:pt x="1498451" y="387925"/>
                  <a:pt x="1520560" y="396169"/>
                  <a:pt x="1529178" y="415279"/>
                </a:cubicBezTo>
                <a:cubicBezTo>
                  <a:pt x="1537422" y="434015"/>
                  <a:pt x="1529178" y="456123"/>
                  <a:pt x="1510068" y="464742"/>
                </a:cubicBezTo>
                <a:cubicBezTo>
                  <a:pt x="1476718" y="479731"/>
                  <a:pt x="1443368" y="495094"/>
                  <a:pt x="1410018" y="510832"/>
                </a:cubicBezTo>
                <a:cubicBezTo>
                  <a:pt x="1405146" y="513081"/>
                  <a:pt x="1399900" y="514205"/>
                  <a:pt x="1394280" y="514205"/>
                </a:cubicBezTo>
                <a:close/>
                <a:moveTo>
                  <a:pt x="5043290" y="513830"/>
                </a:moveTo>
                <a:cubicBezTo>
                  <a:pt x="5038043" y="513830"/>
                  <a:pt x="5032423" y="512706"/>
                  <a:pt x="5027176" y="510083"/>
                </a:cubicBezTo>
                <a:cubicBezTo>
                  <a:pt x="4994202" y="494345"/>
                  <a:pt x="4960851" y="478981"/>
                  <a:pt x="4927127" y="463993"/>
                </a:cubicBezTo>
                <a:cubicBezTo>
                  <a:pt x="4908391" y="455749"/>
                  <a:pt x="4899772" y="433640"/>
                  <a:pt x="4908016" y="414530"/>
                </a:cubicBezTo>
                <a:cubicBezTo>
                  <a:pt x="4916260" y="395794"/>
                  <a:pt x="4938368" y="387175"/>
                  <a:pt x="4957104" y="395419"/>
                </a:cubicBezTo>
                <a:cubicBezTo>
                  <a:pt x="4991203" y="410408"/>
                  <a:pt x="5024928" y="426146"/>
                  <a:pt x="5058653" y="442259"/>
                </a:cubicBezTo>
                <a:cubicBezTo>
                  <a:pt x="5077389" y="451252"/>
                  <a:pt x="5085258" y="473361"/>
                  <a:pt x="5076264" y="492096"/>
                </a:cubicBezTo>
                <a:cubicBezTo>
                  <a:pt x="5070643" y="505961"/>
                  <a:pt x="5057154" y="513830"/>
                  <a:pt x="5043290" y="513830"/>
                </a:cubicBezTo>
                <a:close/>
                <a:moveTo>
                  <a:pt x="1700050" y="383053"/>
                </a:moveTo>
                <a:cubicBezTo>
                  <a:pt x="1685061" y="383053"/>
                  <a:pt x="1670822" y="374060"/>
                  <a:pt x="1665201" y="359071"/>
                </a:cubicBezTo>
                <a:cubicBezTo>
                  <a:pt x="1657707" y="339961"/>
                  <a:pt x="1667449" y="318227"/>
                  <a:pt x="1686560" y="310733"/>
                </a:cubicBezTo>
                <a:cubicBezTo>
                  <a:pt x="1721409" y="297243"/>
                  <a:pt x="1756257" y="284502"/>
                  <a:pt x="1791481" y="272137"/>
                </a:cubicBezTo>
                <a:cubicBezTo>
                  <a:pt x="1810967" y="265392"/>
                  <a:pt x="1832325" y="275509"/>
                  <a:pt x="1839070" y="294995"/>
                </a:cubicBezTo>
                <a:cubicBezTo>
                  <a:pt x="1845815" y="314480"/>
                  <a:pt x="1835698" y="335839"/>
                  <a:pt x="1816213" y="342584"/>
                </a:cubicBezTo>
                <a:cubicBezTo>
                  <a:pt x="1781739" y="354950"/>
                  <a:pt x="1747264" y="367315"/>
                  <a:pt x="1713165" y="380430"/>
                </a:cubicBezTo>
                <a:cubicBezTo>
                  <a:pt x="1709043" y="382304"/>
                  <a:pt x="1704547" y="383053"/>
                  <a:pt x="1700050" y="383053"/>
                </a:cubicBezTo>
                <a:close/>
                <a:moveTo>
                  <a:pt x="4737519" y="382679"/>
                </a:moveTo>
                <a:cubicBezTo>
                  <a:pt x="4733023" y="382679"/>
                  <a:pt x="4728525" y="381929"/>
                  <a:pt x="4724029" y="380056"/>
                </a:cubicBezTo>
                <a:cubicBezTo>
                  <a:pt x="4689929" y="366940"/>
                  <a:pt x="4655456" y="354200"/>
                  <a:pt x="4620981" y="342209"/>
                </a:cubicBezTo>
                <a:cubicBezTo>
                  <a:pt x="4601496" y="335464"/>
                  <a:pt x="4591379" y="314105"/>
                  <a:pt x="4598124" y="294620"/>
                </a:cubicBezTo>
                <a:cubicBezTo>
                  <a:pt x="4604868" y="275134"/>
                  <a:pt x="4626602" y="265017"/>
                  <a:pt x="4645713" y="271762"/>
                </a:cubicBezTo>
                <a:cubicBezTo>
                  <a:pt x="4680936" y="284128"/>
                  <a:pt x="4715785" y="297243"/>
                  <a:pt x="4750635" y="310358"/>
                </a:cubicBezTo>
                <a:cubicBezTo>
                  <a:pt x="4769744" y="317852"/>
                  <a:pt x="4779487" y="339211"/>
                  <a:pt x="4771993" y="358697"/>
                </a:cubicBezTo>
                <a:cubicBezTo>
                  <a:pt x="4766747" y="373685"/>
                  <a:pt x="4752508" y="382679"/>
                  <a:pt x="4737519" y="382679"/>
                </a:cubicBezTo>
                <a:close/>
                <a:moveTo>
                  <a:pt x="2015189" y="276259"/>
                </a:moveTo>
                <a:cubicBezTo>
                  <a:pt x="1999075" y="276259"/>
                  <a:pt x="1984086" y="265766"/>
                  <a:pt x="1979215" y="249654"/>
                </a:cubicBezTo>
                <a:cubicBezTo>
                  <a:pt x="1973219" y="229793"/>
                  <a:pt x="1984461" y="209184"/>
                  <a:pt x="2004321" y="203188"/>
                </a:cubicBezTo>
                <a:cubicBezTo>
                  <a:pt x="2039919" y="192696"/>
                  <a:pt x="2075893" y="182579"/>
                  <a:pt x="2111866" y="172836"/>
                </a:cubicBezTo>
                <a:cubicBezTo>
                  <a:pt x="2131726" y="167590"/>
                  <a:pt x="2152335" y="179206"/>
                  <a:pt x="2157581" y="199067"/>
                </a:cubicBezTo>
                <a:cubicBezTo>
                  <a:pt x="2162827" y="218927"/>
                  <a:pt x="2151211" y="239536"/>
                  <a:pt x="2131351" y="244782"/>
                </a:cubicBezTo>
                <a:cubicBezTo>
                  <a:pt x="2096127" y="254150"/>
                  <a:pt x="2060529" y="264268"/>
                  <a:pt x="2025681" y="274760"/>
                </a:cubicBezTo>
                <a:cubicBezTo>
                  <a:pt x="2022307" y="275884"/>
                  <a:pt x="2018561" y="276259"/>
                  <a:pt x="2015189" y="276259"/>
                </a:cubicBezTo>
                <a:close/>
                <a:moveTo>
                  <a:pt x="4422381" y="275884"/>
                </a:moveTo>
                <a:cubicBezTo>
                  <a:pt x="4419008" y="275884"/>
                  <a:pt x="4415261" y="275509"/>
                  <a:pt x="4411889" y="274385"/>
                </a:cubicBezTo>
                <a:cubicBezTo>
                  <a:pt x="4376665" y="263893"/>
                  <a:pt x="4341441" y="254150"/>
                  <a:pt x="4305843" y="244407"/>
                </a:cubicBezTo>
                <a:cubicBezTo>
                  <a:pt x="4285983" y="239161"/>
                  <a:pt x="4273992" y="218552"/>
                  <a:pt x="4279613" y="198692"/>
                </a:cubicBezTo>
                <a:cubicBezTo>
                  <a:pt x="4284858" y="178832"/>
                  <a:pt x="4305469" y="166841"/>
                  <a:pt x="4325329" y="172462"/>
                </a:cubicBezTo>
                <a:cubicBezTo>
                  <a:pt x="4361301" y="182204"/>
                  <a:pt x="4397274" y="192322"/>
                  <a:pt x="4433248" y="202814"/>
                </a:cubicBezTo>
                <a:cubicBezTo>
                  <a:pt x="4453108" y="208809"/>
                  <a:pt x="4464349" y="229419"/>
                  <a:pt x="4458353" y="249279"/>
                </a:cubicBezTo>
                <a:cubicBezTo>
                  <a:pt x="4453108" y="265392"/>
                  <a:pt x="4438493" y="275884"/>
                  <a:pt x="4422381" y="275884"/>
                </a:cubicBezTo>
                <a:close/>
                <a:moveTo>
                  <a:pt x="2337446" y="194195"/>
                </a:moveTo>
                <a:cubicBezTo>
                  <a:pt x="2320209" y="194195"/>
                  <a:pt x="2304845" y="182204"/>
                  <a:pt x="2301098" y="164592"/>
                </a:cubicBezTo>
                <a:cubicBezTo>
                  <a:pt x="2296977" y="144358"/>
                  <a:pt x="2309717" y="124498"/>
                  <a:pt x="2329952" y="120376"/>
                </a:cubicBezTo>
                <a:cubicBezTo>
                  <a:pt x="2366300" y="112507"/>
                  <a:pt x="2403021" y="105387"/>
                  <a:pt x="2439744" y="98642"/>
                </a:cubicBezTo>
                <a:cubicBezTo>
                  <a:pt x="2459979" y="94895"/>
                  <a:pt x="2479464" y="108385"/>
                  <a:pt x="2483212" y="128619"/>
                </a:cubicBezTo>
                <a:cubicBezTo>
                  <a:pt x="2486959" y="148854"/>
                  <a:pt x="2473469" y="168340"/>
                  <a:pt x="2453234" y="172087"/>
                </a:cubicBezTo>
                <a:cubicBezTo>
                  <a:pt x="2417261" y="178832"/>
                  <a:pt x="2381288" y="185951"/>
                  <a:pt x="2345316" y="193446"/>
                </a:cubicBezTo>
                <a:cubicBezTo>
                  <a:pt x="2342692" y="193820"/>
                  <a:pt x="2340069" y="194195"/>
                  <a:pt x="2337446" y="194195"/>
                </a:cubicBezTo>
                <a:close/>
                <a:moveTo>
                  <a:pt x="4099747" y="194195"/>
                </a:moveTo>
                <a:cubicBezTo>
                  <a:pt x="4097125" y="194195"/>
                  <a:pt x="4094502" y="193820"/>
                  <a:pt x="4091878" y="193446"/>
                </a:cubicBezTo>
                <a:cubicBezTo>
                  <a:pt x="4055906" y="185951"/>
                  <a:pt x="4019933" y="178832"/>
                  <a:pt x="3983959" y="172087"/>
                </a:cubicBezTo>
                <a:cubicBezTo>
                  <a:pt x="3963725" y="168340"/>
                  <a:pt x="3950235" y="148854"/>
                  <a:pt x="3953982" y="128619"/>
                </a:cubicBezTo>
                <a:cubicBezTo>
                  <a:pt x="3957730" y="108385"/>
                  <a:pt x="3977215" y="94895"/>
                  <a:pt x="3997450" y="98642"/>
                </a:cubicBezTo>
                <a:cubicBezTo>
                  <a:pt x="4034172" y="105387"/>
                  <a:pt x="4070894" y="112881"/>
                  <a:pt x="4107242" y="120376"/>
                </a:cubicBezTo>
                <a:cubicBezTo>
                  <a:pt x="4127477" y="124498"/>
                  <a:pt x="4140218" y="144358"/>
                  <a:pt x="4136095" y="164592"/>
                </a:cubicBezTo>
                <a:cubicBezTo>
                  <a:pt x="4132723" y="181829"/>
                  <a:pt x="4116985" y="194195"/>
                  <a:pt x="4099747" y="194195"/>
                </a:cubicBezTo>
                <a:close/>
                <a:moveTo>
                  <a:pt x="2665325" y="137613"/>
                </a:moveTo>
                <a:cubicBezTo>
                  <a:pt x="2646964" y="137613"/>
                  <a:pt x="2630851" y="124123"/>
                  <a:pt x="2628228" y="105012"/>
                </a:cubicBezTo>
                <a:cubicBezTo>
                  <a:pt x="2625604" y="84403"/>
                  <a:pt x="2639844" y="65667"/>
                  <a:pt x="2660454" y="63044"/>
                </a:cubicBezTo>
                <a:cubicBezTo>
                  <a:pt x="2697176" y="58172"/>
                  <a:pt x="2734273" y="53676"/>
                  <a:pt x="2771371" y="49929"/>
                </a:cubicBezTo>
                <a:cubicBezTo>
                  <a:pt x="2791980" y="48055"/>
                  <a:pt x="2810342" y="62669"/>
                  <a:pt x="2812590" y="83279"/>
                </a:cubicBezTo>
                <a:cubicBezTo>
                  <a:pt x="2814838" y="103888"/>
                  <a:pt x="2799848" y="122249"/>
                  <a:pt x="2779239" y="124498"/>
                </a:cubicBezTo>
                <a:cubicBezTo>
                  <a:pt x="2742892" y="128245"/>
                  <a:pt x="2706544" y="132741"/>
                  <a:pt x="2670196" y="137613"/>
                </a:cubicBezTo>
                <a:cubicBezTo>
                  <a:pt x="2668697" y="137613"/>
                  <a:pt x="2666824" y="137613"/>
                  <a:pt x="2665325" y="137613"/>
                </a:cubicBezTo>
                <a:close/>
                <a:moveTo>
                  <a:pt x="3771868" y="137613"/>
                </a:moveTo>
                <a:cubicBezTo>
                  <a:pt x="3770370" y="137613"/>
                  <a:pt x="3768496" y="137613"/>
                  <a:pt x="3766998" y="137238"/>
                </a:cubicBezTo>
                <a:cubicBezTo>
                  <a:pt x="3730650" y="132367"/>
                  <a:pt x="3694303" y="128245"/>
                  <a:pt x="3657580" y="124123"/>
                </a:cubicBezTo>
                <a:cubicBezTo>
                  <a:pt x="3636971" y="121874"/>
                  <a:pt x="3621981" y="103513"/>
                  <a:pt x="3624229" y="82904"/>
                </a:cubicBezTo>
                <a:cubicBezTo>
                  <a:pt x="3626479" y="62294"/>
                  <a:pt x="3644839" y="47680"/>
                  <a:pt x="3665075" y="49554"/>
                </a:cubicBezTo>
                <a:cubicBezTo>
                  <a:pt x="3702171" y="53301"/>
                  <a:pt x="3739268" y="57798"/>
                  <a:pt x="3776366" y="62669"/>
                </a:cubicBezTo>
                <a:cubicBezTo>
                  <a:pt x="3796975" y="65292"/>
                  <a:pt x="3811215" y="84028"/>
                  <a:pt x="3808591" y="104637"/>
                </a:cubicBezTo>
                <a:cubicBezTo>
                  <a:pt x="3806343" y="123748"/>
                  <a:pt x="3790230" y="137613"/>
                  <a:pt x="3771868" y="137613"/>
                </a:cubicBezTo>
                <a:close/>
                <a:moveTo>
                  <a:pt x="2996576" y="107260"/>
                </a:moveTo>
                <a:cubicBezTo>
                  <a:pt x="2976716" y="107260"/>
                  <a:pt x="2960229" y="91897"/>
                  <a:pt x="2959479" y="72037"/>
                </a:cubicBezTo>
                <a:cubicBezTo>
                  <a:pt x="2958355" y="51427"/>
                  <a:pt x="2974093" y="33816"/>
                  <a:pt x="2994702" y="32691"/>
                </a:cubicBezTo>
                <a:cubicBezTo>
                  <a:pt x="3031799" y="30818"/>
                  <a:pt x="3068897" y="29319"/>
                  <a:pt x="3106369" y="28195"/>
                </a:cubicBezTo>
                <a:cubicBezTo>
                  <a:pt x="3127727" y="26696"/>
                  <a:pt x="3144215" y="43933"/>
                  <a:pt x="3144590" y="64543"/>
                </a:cubicBezTo>
                <a:cubicBezTo>
                  <a:pt x="3144965" y="85152"/>
                  <a:pt x="3128852" y="102389"/>
                  <a:pt x="3108242" y="102764"/>
                </a:cubicBezTo>
                <a:cubicBezTo>
                  <a:pt x="3071519" y="103888"/>
                  <a:pt x="3035173" y="105012"/>
                  <a:pt x="2998450" y="107260"/>
                </a:cubicBezTo>
                <a:cubicBezTo>
                  <a:pt x="2997701" y="107260"/>
                  <a:pt x="2997326" y="107260"/>
                  <a:pt x="2996576" y="107260"/>
                </a:cubicBezTo>
                <a:close/>
                <a:moveTo>
                  <a:pt x="3440243" y="107260"/>
                </a:moveTo>
                <a:cubicBezTo>
                  <a:pt x="3439493" y="107260"/>
                  <a:pt x="3438744" y="107260"/>
                  <a:pt x="3438369" y="107260"/>
                </a:cubicBezTo>
                <a:cubicBezTo>
                  <a:pt x="3401647" y="105387"/>
                  <a:pt x="3364925" y="103888"/>
                  <a:pt x="3328202" y="102764"/>
                </a:cubicBezTo>
                <a:cubicBezTo>
                  <a:pt x="3307593" y="102389"/>
                  <a:pt x="3291480" y="85152"/>
                  <a:pt x="3291854" y="64543"/>
                </a:cubicBezTo>
                <a:cubicBezTo>
                  <a:pt x="3292229" y="44308"/>
                  <a:pt x="3309092" y="28195"/>
                  <a:pt x="3329326" y="28195"/>
                </a:cubicBezTo>
                <a:cubicBezTo>
                  <a:pt x="3329701" y="28195"/>
                  <a:pt x="3330076" y="28195"/>
                  <a:pt x="3330450" y="28195"/>
                </a:cubicBezTo>
                <a:cubicBezTo>
                  <a:pt x="3367922" y="29319"/>
                  <a:pt x="3405394" y="30818"/>
                  <a:pt x="3442492" y="32691"/>
                </a:cubicBezTo>
                <a:cubicBezTo>
                  <a:pt x="3463101" y="33816"/>
                  <a:pt x="3478839" y="51427"/>
                  <a:pt x="3477715" y="72037"/>
                </a:cubicBezTo>
                <a:cubicBezTo>
                  <a:pt x="3476591" y="91522"/>
                  <a:pt x="3460103" y="107260"/>
                  <a:pt x="3440243" y="107260"/>
                </a:cubicBezTo>
                <a:close/>
              </a:path>
            </a:pathLst>
          </a:custGeom>
          <a:solidFill>
            <a:srgbClr val="A8436F"/>
          </a:solidFill>
          <a:ln w="9525" cap="flat">
            <a:noFill/>
            <a:prstDash val="solid"/>
            <a:miter/>
          </a:ln>
        </p:spPr>
        <p:txBody>
          <a:bodyPr rtlCol="0" anchor="ctr"/>
          <a:lstStyle/>
          <a:p>
            <a:endParaRPr lang="en-US" sz="1100"/>
          </a:p>
        </p:txBody>
      </p:sp>
      <p:sp>
        <p:nvSpPr>
          <p:cNvPr id="16" name="Freeform: Shape 9">
            <a:extLst>
              <a:ext uri="{FF2B5EF4-FFF2-40B4-BE49-F238E27FC236}">
                <a16:creationId xmlns:a16="http://schemas.microsoft.com/office/drawing/2014/main" id="{7C14FC75-EDBE-EE4D-84E7-76C922ECFD63}"/>
              </a:ext>
            </a:extLst>
          </p:cNvPr>
          <p:cNvSpPr/>
          <p:nvPr/>
        </p:nvSpPr>
        <p:spPr>
          <a:xfrm>
            <a:off x="7611547" y="2481576"/>
            <a:ext cx="87693" cy="87693"/>
          </a:xfrm>
          <a:custGeom>
            <a:avLst/>
            <a:gdLst>
              <a:gd name="connsiteX0" fmla="*/ 100698 w 187359"/>
              <a:gd name="connsiteY0" fmla="*/ 168897 h 187359"/>
              <a:gd name="connsiteX1" fmla="*/ 71470 w 187359"/>
              <a:gd name="connsiteY1" fmla="*/ 132174 h 187359"/>
              <a:gd name="connsiteX2" fmla="*/ 36621 w 187359"/>
              <a:gd name="connsiteY2" fmla="*/ 89082 h 187359"/>
              <a:gd name="connsiteX3" fmla="*/ 41868 w 187359"/>
              <a:gd name="connsiteY3" fmla="*/ 36621 h 187359"/>
              <a:gd name="connsiteX4" fmla="*/ 94328 w 187359"/>
              <a:gd name="connsiteY4" fmla="*/ 41867 h 187359"/>
              <a:gd name="connsiteX5" fmla="*/ 100698 w 187359"/>
              <a:gd name="connsiteY5" fmla="*/ 49736 h 187359"/>
              <a:gd name="connsiteX6" fmla="*/ 107069 w 187359"/>
              <a:gd name="connsiteY6" fmla="*/ 41867 h 187359"/>
              <a:gd name="connsiteX7" fmla="*/ 159529 w 187359"/>
              <a:gd name="connsiteY7" fmla="*/ 36621 h 187359"/>
              <a:gd name="connsiteX8" fmla="*/ 164776 w 187359"/>
              <a:gd name="connsiteY8" fmla="*/ 89082 h 187359"/>
              <a:gd name="connsiteX9" fmla="*/ 129926 w 187359"/>
              <a:gd name="connsiteY9" fmla="*/ 132174 h 187359"/>
              <a:gd name="connsiteX10" fmla="*/ 100698 w 187359"/>
              <a:gd name="connsiteY10" fmla="*/ 168897 h 1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359" h="187359">
                <a:moveTo>
                  <a:pt x="100698" y="168897"/>
                </a:moveTo>
                <a:lnTo>
                  <a:pt x="71470" y="132174"/>
                </a:lnTo>
                <a:cubicBezTo>
                  <a:pt x="59854" y="117560"/>
                  <a:pt x="48237" y="103321"/>
                  <a:pt x="36621" y="89082"/>
                </a:cubicBezTo>
                <a:cubicBezTo>
                  <a:pt x="23506" y="72969"/>
                  <a:pt x="25754" y="49736"/>
                  <a:pt x="41868" y="36621"/>
                </a:cubicBezTo>
                <a:cubicBezTo>
                  <a:pt x="57981" y="23506"/>
                  <a:pt x="81213" y="25754"/>
                  <a:pt x="94328" y="41867"/>
                </a:cubicBezTo>
                <a:cubicBezTo>
                  <a:pt x="96577" y="44490"/>
                  <a:pt x="98450" y="47113"/>
                  <a:pt x="100698" y="49736"/>
                </a:cubicBezTo>
                <a:cubicBezTo>
                  <a:pt x="102946" y="47113"/>
                  <a:pt x="104820" y="44490"/>
                  <a:pt x="107069" y="41867"/>
                </a:cubicBezTo>
                <a:cubicBezTo>
                  <a:pt x="120184" y="25754"/>
                  <a:pt x="143791" y="23506"/>
                  <a:pt x="159529" y="36621"/>
                </a:cubicBezTo>
                <a:cubicBezTo>
                  <a:pt x="175642" y="49736"/>
                  <a:pt x="177890" y="73344"/>
                  <a:pt x="164776" y="89082"/>
                </a:cubicBezTo>
                <a:cubicBezTo>
                  <a:pt x="153159" y="103321"/>
                  <a:pt x="141542" y="117935"/>
                  <a:pt x="129926" y="132174"/>
                </a:cubicBezTo>
                <a:lnTo>
                  <a:pt x="100698" y="168897"/>
                </a:lnTo>
                <a:close/>
              </a:path>
            </a:pathLst>
          </a:custGeom>
          <a:solidFill>
            <a:srgbClr val="FFAB40"/>
          </a:solidFill>
          <a:ln w="9525" cap="flat">
            <a:noFill/>
            <a:prstDash val="solid"/>
            <a:miter/>
          </a:ln>
        </p:spPr>
        <p:txBody>
          <a:bodyPr rtlCol="0" anchor="ctr"/>
          <a:lstStyle/>
          <a:p>
            <a:endParaRPr lang="en-US" sz="1100"/>
          </a:p>
        </p:txBody>
      </p:sp>
      <p:sp>
        <p:nvSpPr>
          <p:cNvPr id="17" name="Freeform: Shape 10">
            <a:extLst>
              <a:ext uri="{FF2B5EF4-FFF2-40B4-BE49-F238E27FC236}">
                <a16:creationId xmlns:a16="http://schemas.microsoft.com/office/drawing/2014/main" id="{A02EABF7-BFB2-41B7-59DE-103D0BA4B6D4}"/>
              </a:ext>
            </a:extLst>
          </p:cNvPr>
          <p:cNvSpPr/>
          <p:nvPr/>
        </p:nvSpPr>
        <p:spPr>
          <a:xfrm>
            <a:off x="7712544" y="1749282"/>
            <a:ext cx="3525248" cy="4033866"/>
          </a:xfrm>
          <a:custGeom>
            <a:avLst/>
            <a:gdLst>
              <a:gd name="connsiteX0" fmla="*/ 3123606 w 7531843"/>
              <a:gd name="connsiteY0" fmla="*/ 8618927 h 8618527"/>
              <a:gd name="connsiteX1" fmla="*/ 3122856 w 7531843"/>
              <a:gd name="connsiteY1" fmla="*/ 8618927 h 8618527"/>
              <a:gd name="connsiteX2" fmla="*/ 3010440 w 7531843"/>
              <a:gd name="connsiteY2" fmla="*/ 8614805 h 8618527"/>
              <a:gd name="connsiteX3" fmla="*/ 2974842 w 7531843"/>
              <a:gd name="connsiteY3" fmla="*/ 8575834 h 8618527"/>
              <a:gd name="connsiteX4" fmla="*/ 3013812 w 7531843"/>
              <a:gd name="connsiteY4" fmla="*/ 8540236 h 8618527"/>
              <a:gd name="connsiteX5" fmla="*/ 3124355 w 7531843"/>
              <a:gd name="connsiteY5" fmla="*/ 8544358 h 8618527"/>
              <a:gd name="connsiteX6" fmla="*/ 3160703 w 7531843"/>
              <a:gd name="connsiteY6" fmla="*/ 8582579 h 8618527"/>
              <a:gd name="connsiteX7" fmla="*/ 3123606 w 7531843"/>
              <a:gd name="connsiteY7" fmla="*/ 8618927 h 8618527"/>
              <a:gd name="connsiteX8" fmla="*/ 3346189 w 7531843"/>
              <a:gd name="connsiteY8" fmla="*/ 8618178 h 8618527"/>
              <a:gd name="connsiteX9" fmla="*/ 3308717 w 7531843"/>
              <a:gd name="connsiteY9" fmla="*/ 8581830 h 8618527"/>
              <a:gd name="connsiteX10" fmla="*/ 3345063 w 7531843"/>
              <a:gd name="connsiteY10" fmla="*/ 8543234 h 8618527"/>
              <a:gd name="connsiteX11" fmla="*/ 3455231 w 7531843"/>
              <a:gd name="connsiteY11" fmla="*/ 8538737 h 8618527"/>
              <a:gd name="connsiteX12" fmla="*/ 3494577 w 7531843"/>
              <a:gd name="connsiteY12" fmla="*/ 8573960 h 8618527"/>
              <a:gd name="connsiteX13" fmla="*/ 3459353 w 7531843"/>
              <a:gd name="connsiteY13" fmla="*/ 8613306 h 8618527"/>
              <a:gd name="connsiteX14" fmla="*/ 3347313 w 7531843"/>
              <a:gd name="connsiteY14" fmla="*/ 8618178 h 8618527"/>
              <a:gd name="connsiteX15" fmla="*/ 3346189 w 7531843"/>
              <a:gd name="connsiteY15" fmla="*/ 8618178 h 8618527"/>
              <a:gd name="connsiteX16" fmla="*/ 2790105 w 7531843"/>
              <a:gd name="connsiteY16" fmla="*/ 8597942 h 8618527"/>
              <a:gd name="connsiteX17" fmla="*/ 2786359 w 7531843"/>
              <a:gd name="connsiteY17" fmla="*/ 8597942 h 8618527"/>
              <a:gd name="connsiteX18" fmla="*/ 2674692 w 7531843"/>
              <a:gd name="connsiteY18" fmla="*/ 8585202 h 8618527"/>
              <a:gd name="connsiteX19" fmla="*/ 2642466 w 7531843"/>
              <a:gd name="connsiteY19" fmla="*/ 8543234 h 8618527"/>
              <a:gd name="connsiteX20" fmla="*/ 2684436 w 7531843"/>
              <a:gd name="connsiteY20" fmla="*/ 8511008 h 8618527"/>
              <a:gd name="connsiteX21" fmla="*/ 2794228 w 7531843"/>
              <a:gd name="connsiteY21" fmla="*/ 8523748 h 8618527"/>
              <a:gd name="connsiteX22" fmla="*/ 2827577 w 7531843"/>
              <a:gd name="connsiteY22" fmla="*/ 8564593 h 8618527"/>
              <a:gd name="connsiteX23" fmla="*/ 2790105 w 7531843"/>
              <a:gd name="connsiteY23" fmla="*/ 8597942 h 8618527"/>
              <a:gd name="connsiteX24" fmla="*/ 3678938 w 7531843"/>
              <a:gd name="connsiteY24" fmla="*/ 8594945 h 8618527"/>
              <a:gd name="connsiteX25" fmla="*/ 3641841 w 7531843"/>
              <a:gd name="connsiteY25" fmla="*/ 8561595 h 8618527"/>
              <a:gd name="connsiteX26" fmla="*/ 3674817 w 7531843"/>
              <a:gd name="connsiteY26" fmla="*/ 8520376 h 8618527"/>
              <a:gd name="connsiteX27" fmla="*/ 3784234 w 7531843"/>
              <a:gd name="connsiteY27" fmla="*/ 8507261 h 8618527"/>
              <a:gd name="connsiteX28" fmla="*/ 3826203 w 7531843"/>
              <a:gd name="connsiteY28" fmla="*/ 8539486 h 8618527"/>
              <a:gd name="connsiteX29" fmla="*/ 3793977 w 7531843"/>
              <a:gd name="connsiteY29" fmla="*/ 8581455 h 8618527"/>
              <a:gd name="connsiteX30" fmla="*/ 3682685 w 7531843"/>
              <a:gd name="connsiteY30" fmla="*/ 8594945 h 8618527"/>
              <a:gd name="connsiteX31" fmla="*/ 3678938 w 7531843"/>
              <a:gd name="connsiteY31" fmla="*/ 8594945 h 8618527"/>
              <a:gd name="connsiteX32" fmla="*/ 2459604 w 7531843"/>
              <a:gd name="connsiteY32" fmla="*/ 8551103 h 8618527"/>
              <a:gd name="connsiteX33" fmla="*/ 2452859 w 7531843"/>
              <a:gd name="connsiteY33" fmla="*/ 8550353 h 8618527"/>
              <a:gd name="connsiteX34" fmla="*/ 2342691 w 7531843"/>
              <a:gd name="connsiteY34" fmla="*/ 8528620 h 8618527"/>
              <a:gd name="connsiteX35" fmla="*/ 2313838 w 7531843"/>
              <a:gd name="connsiteY35" fmla="*/ 8484403 h 8618527"/>
              <a:gd name="connsiteX36" fmla="*/ 2358055 w 7531843"/>
              <a:gd name="connsiteY36" fmla="*/ 8455549 h 8618527"/>
              <a:gd name="connsiteX37" fmla="*/ 2466349 w 7531843"/>
              <a:gd name="connsiteY37" fmla="*/ 8476909 h 8618527"/>
              <a:gd name="connsiteX38" fmla="*/ 2496326 w 7531843"/>
              <a:gd name="connsiteY38" fmla="*/ 8520376 h 8618527"/>
              <a:gd name="connsiteX39" fmla="*/ 2459604 w 7531843"/>
              <a:gd name="connsiteY39" fmla="*/ 8551103 h 8618527"/>
              <a:gd name="connsiteX40" fmla="*/ 4009065 w 7531843"/>
              <a:gd name="connsiteY40" fmla="*/ 8546231 h 8618527"/>
              <a:gd name="connsiteX41" fmla="*/ 3972343 w 7531843"/>
              <a:gd name="connsiteY41" fmla="*/ 8515879 h 8618527"/>
              <a:gd name="connsiteX42" fmla="*/ 4001946 w 7531843"/>
              <a:gd name="connsiteY42" fmla="*/ 8472412 h 8618527"/>
              <a:gd name="connsiteX43" fmla="*/ 4110239 w 7531843"/>
              <a:gd name="connsiteY43" fmla="*/ 8450678 h 8618527"/>
              <a:gd name="connsiteX44" fmla="*/ 4154456 w 7531843"/>
              <a:gd name="connsiteY44" fmla="*/ 8479157 h 8618527"/>
              <a:gd name="connsiteX45" fmla="*/ 4125978 w 7531843"/>
              <a:gd name="connsiteY45" fmla="*/ 8523374 h 8618527"/>
              <a:gd name="connsiteX46" fmla="*/ 4015811 w 7531843"/>
              <a:gd name="connsiteY46" fmla="*/ 8545482 h 8618527"/>
              <a:gd name="connsiteX47" fmla="*/ 4009065 w 7531843"/>
              <a:gd name="connsiteY47" fmla="*/ 8546231 h 8618527"/>
              <a:gd name="connsiteX48" fmla="*/ 2133974 w 7531843"/>
              <a:gd name="connsiteY48" fmla="*/ 8478407 h 8618527"/>
              <a:gd name="connsiteX49" fmla="*/ 2124231 w 7531843"/>
              <a:gd name="connsiteY49" fmla="*/ 8477283 h 8618527"/>
              <a:gd name="connsiteX50" fmla="*/ 2015938 w 7531843"/>
              <a:gd name="connsiteY50" fmla="*/ 8446931 h 8618527"/>
              <a:gd name="connsiteX51" fmla="*/ 1990456 w 7531843"/>
              <a:gd name="connsiteY51" fmla="*/ 8400466 h 8618527"/>
              <a:gd name="connsiteX52" fmla="*/ 2036922 w 7531843"/>
              <a:gd name="connsiteY52" fmla="*/ 8374985 h 8618527"/>
              <a:gd name="connsiteX53" fmla="*/ 2143342 w 7531843"/>
              <a:gd name="connsiteY53" fmla="*/ 8404588 h 8618527"/>
              <a:gd name="connsiteX54" fmla="*/ 2169946 w 7531843"/>
              <a:gd name="connsiteY54" fmla="*/ 8450303 h 8618527"/>
              <a:gd name="connsiteX55" fmla="*/ 2133974 w 7531843"/>
              <a:gd name="connsiteY55" fmla="*/ 8478407 h 8618527"/>
              <a:gd name="connsiteX56" fmla="*/ 4334322 w 7531843"/>
              <a:gd name="connsiteY56" fmla="*/ 8471662 h 8618527"/>
              <a:gd name="connsiteX57" fmla="*/ 4298348 w 7531843"/>
              <a:gd name="connsiteY57" fmla="*/ 8443933 h 8618527"/>
              <a:gd name="connsiteX58" fmla="*/ 4324579 w 7531843"/>
              <a:gd name="connsiteY58" fmla="*/ 8398217 h 8618527"/>
              <a:gd name="connsiteX59" fmla="*/ 4430623 w 7531843"/>
              <a:gd name="connsiteY59" fmla="*/ 8367866 h 8618527"/>
              <a:gd name="connsiteX60" fmla="*/ 4477089 w 7531843"/>
              <a:gd name="connsiteY60" fmla="*/ 8392971 h 8618527"/>
              <a:gd name="connsiteX61" fmla="*/ 4451983 w 7531843"/>
              <a:gd name="connsiteY61" fmla="*/ 8439437 h 8618527"/>
              <a:gd name="connsiteX62" fmla="*/ 4344064 w 7531843"/>
              <a:gd name="connsiteY62" fmla="*/ 8470163 h 8618527"/>
              <a:gd name="connsiteX63" fmla="*/ 4334322 w 7531843"/>
              <a:gd name="connsiteY63" fmla="*/ 8471662 h 8618527"/>
              <a:gd name="connsiteX64" fmla="*/ 1814713 w 7531843"/>
              <a:gd name="connsiteY64" fmla="*/ 8380231 h 8618527"/>
              <a:gd name="connsiteX65" fmla="*/ 1802348 w 7531843"/>
              <a:gd name="connsiteY65" fmla="*/ 8377983 h 8618527"/>
              <a:gd name="connsiteX66" fmla="*/ 1696677 w 7531843"/>
              <a:gd name="connsiteY66" fmla="*/ 8339387 h 8618527"/>
              <a:gd name="connsiteX67" fmla="*/ 1674943 w 7531843"/>
              <a:gd name="connsiteY67" fmla="*/ 8291048 h 8618527"/>
              <a:gd name="connsiteX68" fmla="*/ 1723281 w 7531843"/>
              <a:gd name="connsiteY68" fmla="*/ 8269314 h 8618527"/>
              <a:gd name="connsiteX69" fmla="*/ 1827079 w 7531843"/>
              <a:gd name="connsiteY69" fmla="*/ 8307161 h 8618527"/>
              <a:gd name="connsiteX70" fmla="*/ 1849936 w 7531843"/>
              <a:gd name="connsiteY70" fmla="*/ 8354751 h 8618527"/>
              <a:gd name="connsiteX71" fmla="*/ 1814713 w 7531843"/>
              <a:gd name="connsiteY71" fmla="*/ 8380231 h 8618527"/>
              <a:gd name="connsiteX72" fmla="*/ 4652457 w 7531843"/>
              <a:gd name="connsiteY72" fmla="*/ 8371613 h 8618527"/>
              <a:gd name="connsiteX73" fmla="*/ 4617234 w 7531843"/>
              <a:gd name="connsiteY73" fmla="*/ 8346881 h 8618527"/>
              <a:gd name="connsiteX74" fmla="*/ 4639717 w 7531843"/>
              <a:gd name="connsiteY74" fmla="*/ 8299292 h 8618527"/>
              <a:gd name="connsiteX75" fmla="*/ 4743140 w 7531843"/>
              <a:gd name="connsiteY75" fmla="*/ 8260696 h 8618527"/>
              <a:gd name="connsiteX76" fmla="*/ 4791479 w 7531843"/>
              <a:gd name="connsiteY76" fmla="*/ 8282055 h 8618527"/>
              <a:gd name="connsiteX77" fmla="*/ 4770120 w 7531843"/>
              <a:gd name="connsiteY77" fmla="*/ 8330394 h 8618527"/>
              <a:gd name="connsiteX78" fmla="*/ 4664823 w 7531843"/>
              <a:gd name="connsiteY78" fmla="*/ 8369739 h 8618527"/>
              <a:gd name="connsiteX79" fmla="*/ 4652457 w 7531843"/>
              <a:gd name="connsiteY79" fmla="*/ 8371613 h 8618527"/>
              <a:gd name="connsiteX80" fmla="*/ 1504072 w 7531843"/>
              <a:gd name="connsiteY80" fmla="*/ 8257698 h 8618527"/>
              <a:gd name="connsiteX81" fmla="*/ 1489082 w 7531843"/>
              <a:gd name="connsiteY81" fmla="*/ 8254700 h 8618527"/>
              <a:gd name="connsiteX82" fmla="*/ 1387159 w 7531843"/>
              <a:gd name="connsiteY82" fmla="*/ 8208236 h 8618527"/>
              <a:gd name="connsiteX83" fmla="*/ 1369173 w 7531843"/>
              <a:gd name="connsiteY83" fmla="*/ 8158398 h 8618527"/>
              <a:gd name="connsiteX84" fmla="*/ 1419010 w 7531843"/>
              <a:gd name="connsiteY84" fmla="*/ 8140412 h 8618527"/>
              <a:gd name="connsiteX85" fmla="*/ 1519435 w 7531843"/>
              <a:gd name="connsiteY85" fmla="*/ 8186127 h 8618527"/>
              <a:gd name="connsiteX86" fmla="*/ 1538545 w 7531843"/>
              <a:gd name="connsiteY86" fmla="*/ 8235215 h 8618527"/>
              <a:gd name="connsiteX87" fmla="*/ 1504072 w 7531843"/>
              <a:gd name="connsiteY87" fmla="*/ 8257698 h 8618527"/>
              <a:gd name="connsiteX88" fmla="*/ 4961600 w 7531843"/>
              <a:gd name="connsiteY88" fmla="*/ 8246832 h 8618527"/>
              <a:gd name="connsiteX89" fmla="*/ 4927502 w 7531843"/>
              <a:gd name="connsiteY89" fmla="*/ 8224723 h 8618527"/>
              <a:gd name="connsiteX90" fmla="*/ 4946238 w 7531843"/>
              <a:gd name="connsiteY90" fmla="*/ 8175260 h 8618527"/>
              <a:gd name="connsiteX91" fmla="*/ 5045912 w 7531843"/>
              <a:gd name="connsiteY91" fmla="*/ 8128795 h 8618527"/>
              <a:gd name="connsiteX92" fmla="*/ 5095750 w 7531843"/>
              <a:gd name="connsiteY92" fmla="*/ 8146032 h 8618527"/>
              <a:gd name="connsiteX93" fmla="*/ 5078512 w 7531843"/>
              <a:gd name="connsiteY93" fmla="*/ 8195870 h 8618527"/>
              <a:gd name="connsiteX94" fmla="*/ 4976963 w 7531843"/>
              <a:gd name="connsiteY94" fmla="*/ 8243084 h 8618527"/>
              <a:gd name="connsiteX95" fmla="*/ 4961600 w 7531843"/>
              <a:gd name="connsiteY95" fmla="*/ 8246832 h 8618527"/>
              <a:gd name="connsiteX96" fmla="*/ 1204297 w 7531843"/>
              <a:gd name="connsiteY96" fmla="*/ 8111184 h 8618527"/>
              <a:gd name="connsiteX97" fmla="*/ 1186685 w 7531843"/>
              <a:gd name="connsiteY97" fmla="*/ 8106687 h 8618527"/>
              <a:gd name="connsiteX98" fmla="*/ 1088509 w 7531843"/>
              <a:gd name="connsiteY98" fmla="*/ 8052353 h 8618527"/>
              <a:gd name="connsiteX99" fmla="*/ 1074644 w 7531843"/>
              <a:gd name="connsiteY99" fmla="*/ 8001391 h 8618527"/>
              <a:gd name="connsiteX100" fmla="*/ 1125606 w 7531843"/>
              <a:gd name="connsiteY100" fmla="*/ 7987526 h 8618527"/>
              <a:gd name="connsiteX101" fmla="*/ 1221909 w 7531843"/>
              <a:gd name="connsiteY101" fmla="*/ 8041111 h 8618527"/>
              <a:gd name="connsiteX102" fmla="*/ 1237271 w 7531843"/>
              <a:gd name="connsiteY102" fmla="*/ 8091698 h 8618527"/>
              <a:gd name="connsiteX103" fmla="*/ 1204297 w 7531843"/>
              <a:gd name="connsiteY103" fmla="*/ 8111184 h 8618527"/>
              <a:gd name="connsiteX104" fmla="*/ 5259502 w 7531843"/>
              <a:gd name="connsiteY104" fmla="*/ 8098068 h 8618527"/>
              <a:gd name="connsiteX105" fmla="*/ 5226902 w 7531843"/>
              <a:gd name="connsiteY105" fmla="*/ 8078583 h 8618527"/>
              <a:gd name="connsiteX106" fmla="*/ 5241889 w 7531843"/>
              <a:gd name="connsiteY106" fmla="*/ 8027996 h 8618527"/>
              <a:gd name="connsiteX107" fmla="*/ 5337817 w 7531843"/>
              <a:gd name="connsiteY107" fmla="*/ 7973661 h 8618527"/>
              <a:gd name="connsiteX108" fmla="*/ 5388780 w 7531843"/>
              <a:gd name="connsiteY108" fmla="*/ 7987151 h 8618527"/>
              <a:gd name="connsiteX109" fmla="*/ 5375289 w 7531843"/>
              <a:gd name="connsiteY109" fmla="*/ 8038113 h 8618527"/>
              <a:gd name="connsiteX110" fmla="*/ 5277863 w 7531843"/>
              <a:gd name="connsiteY110" fmla="*/ 8093197 h 8618527"/>
              <a:gd name="connsiteX111" fmla="*/ 5259502 w 7531843"/>
              <a:gd name="connsiteY111" fmla="*/ 8098068 h 8618527"/>
              <a:gd name="connsiteX112" fmla="*/ 916887 w 7531843"/>
              <a:gd name="connsiteY112" fmla="*/ 7941811 h 8618527"/>
              <a:gd name="connsiteX113" fmla="*/ 896652 w 7531843"/>
              <a:gd name="connsiteY113" fmla="*/ 7935815 h 8618527"/>
              <a:gd name="connsiteX114" fmla="*/ 802973 w 7531843"/>
              <a:gd name="connsiteY114" fmla="*/ 7873987 h 8618527"/>
              <a:gd name="connsiteX115" fmla="*/ 793231 w 7531843"/>
              <a:gd name="connsiteY115" fmla="*/ 7822275 h 8618527"/>
              <a:gd name="connsiteX116" fmla="*/ 844942 w 7531843"/>
              <a:gd name="connsiteY116" fmla="*/ 7812533 h 8618527"/>
              <a:gd name="connsiteX117" fmla="*/ 937122 w 7531843"/>
              <a:gd name="connsiteY117" fmla="*/ 7873237 h 8618527"/>
              <a:gd name="connsiteX118" fmla="*/ 948364 w 7531843"/>
              <a:gd name="connsiteY118" fmla="*/ 7924948 h 8618527"/>
              <a:gd name="connsiteX119" fmla="*/ 916887 w 7531843"/>
              <a:gd name="connsiteY119" fmla="*/ 7941811 h 8618527"/>
              <a:gd name="connsiteX120" fmla="*/ 5545412 w 7531843"/>
              <a:gd name="connsiteY120" fmla="*/ 7926822 h 8618527"/>
              <a:gd name="connsiteX121" fmla="*/ 5514310 w 7531843"/>
              <a:gd name="connsiteY121" fmla="*/ 7909959 h 8618527"/>
              <a:gd name="connsiteX122" fmla="*/ 5525176 w 7531843"/>
              <a:gd name="connsiteY122" fmla="*/ 7858249 h 8618527"/>
              <a:gd name="connsiteX123" fmla="*/ 5616608 w 7531843"/>
              <a:gd name="connsiteY123" fmla="*/ 7796794 h 8618527"/>
              <a:gd name="connsiteX124" fmla="*/ 5668694 w 7531843"/>
              <a:gd name="connsiteY124" fmla="*/ 7806162 h 8618527"/>
              <a:gd name="connsiteX125" fmla="*/ 5659326 w 7531843"/>
              <a:gd name="connsiteY125" fmla="*/ 7858249 h 8618527"/>
              <a:gd name="connsiteX126" fmla="*/ 5566397 w 7531843"/>
              <a:gd name="connsiteY126" fmla="*/ 7920827 h 8618527"/>
              <a:gd name="connsiteX127" fmla="*/ 5545412 w 7531843"/>
              <a:gd name="connsiteY127" fmla="*/ 7926822 h 8618527"/>
              <a:gd name="connsiteX128" fmla="*/ 643343 w 7531843"/>
              <a:gd name="connsiteY128" fmla="*/ 7750704 h 8618527"/>
              <a:gd name="connsiteX129" fmla="*/ 620860 w 7531843"/>
              <a:gd name="connsiteY129" fmla="*/ 7743210 h 8618527"/>
              <a:gd name="connsiteX130" fmla="*/ 532426 w 7531843"/>
              <a:gd name="connsiteY130" fmla="*/ 7674262 h 8618527"/>
              <a:gd name="connsiteX131" fmla="*/ 526431 w 7531843"/>
              <a:gd name="connsiteY131" fmla="*/ 7621801 h 8618527"/>
              <a:gd name="connsiteX132" fmla="*/ 578892 w 7531843"/>
              <a:gd name="connsiteY132" fmla="*/ 7615806 h 8618527"/>
              <a:gd name="connsiteX133" fmla="*/ 665825 w 7531843"/>
              <a:gd name="connsiteY133" fmla="*/ 7683630 h 8618527"/>
              <a:gd name="connsiteX134" fmla="*/ 672945 w 7531843"/>
              <a:gd name="connsiteY134" fmla="*/ 7736090 h 8618527"/>
              <a:gd name="connsiteX135" fmla="*/ 643343 w 7531843"/>
              <a:gd name="connsiteY135" fmla="*/ 7750704 h 8618527"/>
              <a:gd name="connsiteX136" fmla="*/ 5817083 w 7531843"/>
              <a:gd name="connsiteY136" fmla="*/ 7733467 h 8618527"/>
              <a:gd name="connsiteX137" fmla="*/ 5787479 w 7531843"/>
              <a:gd name="connsiteY137" fmla="*/ 7718853 h 8618527"/>
              <a:gd name="connsiteX138" fmla="*/ 5794224 w 7531843"/>
              <a:gd name="connsiteY138" fmla="*/ 7666392 h 8618527"/>
              <a:gd name="connsiteX139" fmla="*/ 5880411 w 7531843"/>
              <a:gd name="connsiteY139" fmla="*/ 7597819 h 8618527"/>
              <a:gd name="connsiteX140" fmla="*/ 5932870 w 7531843"/>
              <a:gd name="connsiteY140" fmla="*/ 7603065 h 8618527"/>
              <a:gd name="connsiteX141" fmla="*/ 5927626 w 7531843"/>
              <a:gd name="connsiteY141" fmla="*/ 7655526 h 8618527"/>
              <a:gd name="connsiteX142" fmla="*/ 5839941 w 7531843"/>
              <a:gd name="connsiteY142" fmla="*/ 7725223 h 8618527"/>
              <a:gd name="connsiteX143" fmla="*/ 5817083 w 7531843"/>
              <a:gd name="connsiteY143" fmla="*/ 7733467 h 8618527"/>
              <a:gd name="connsiteX144" fmla="*/ 385162 w 7531843"/>
              <a:gd name="connsiteY144" fmla="*/ 7538988 h 8618527"/>
              <a:gd name="connsiteX145" fmla="*/ 360430 w 7531843"/>
              <a:gd name="connsiteY145" fmla="*/ 7529620 h 8618527"/>
              <a:gd name="connsiteX146" fmla="*/ 277617 w 7531843"/>
              <a:gd name="connsiteY146" fmla="*/ 7453927 h 8618527"/>
              <a:gd name="connsiteX147" fmla="*/ 275744 w 7531843"/>
              <a:gd name="connsiteY147" fmla="*/ 7401091 h 8618527"/>
              <a:gd name="connsiteX148" fmla="*/ 328579 w 7531843"/>
              <a:gd name="connsiteY148" fmla="*/ 7399218 h 8618527"/>
              <a:gd name="connsiteX149" fmla="*/ 409893 w 7531843"/>
              <a:gd name="connsiteY149" fmla="*/ 7473412 h 8618527"/>
              <a:gd name="connsiteX150" fmla="*/ 412890 w 7531843"/>
              <a:gd name="connsiteY150" fmla="*/ 7526248 h 8618527"/>
              <a:gd name="connsiteX151" fmla="*/ 385162 w 7531843"/>
              <a:gd name="connsiteY151" fmla="*/ 7538988 h 8618527"/>
              <a:gd name="connsiteX152" fmla="*/ 6072642 w 7531843"/>
              <a:gd name="connsiteY152" fmla="*/ 7519503 h 8618527"/>
              <a:gd name="connsiteX153" fmla="*/ 6044911 w 7531843"/>
              <a:gd name="connsiteY153" fmla="*/ 7507137 h 8618527"/>
              <a:gd name="connsiteX154" fmla="*/ 6047534 w 7531843"/>
              <a:gd name="connsiteY154" fmla="*/ 7454301 h 8618527"/>
              <a:gd name="connsiteX155" fmla="*/ 6128474 w 7531843"/>
              <a:gd name="connsiteY155" fmla="*/ 7379358 h 8618527"/>
              <a:gd name="connsiteX156" fmla="*/ 6181309 w 7531843"/>
              <a:gd name="connsiteY156" fmla="*/ 7380857 h 8618527"/>
              <a:gd name="connsiteX157" fmla="*/ 6180186 w 7531843"/>
              <a:gd name="connsiteY157" fmla="*/ 7433692 h 8618527"/>
              <a:gd name="connsiteX158" fmla="*/ 6098122 w 7531843"/>
              <a:gd name="connsiteY158" fmla="*/ 7510135 h 8618527"/>
              <a:gd name="connsiteX159" fmla="*/ 6072642 w 7531843"/>
              <a:gd name="connsiteY159" fmla="*/ 7519503 h 8618527"/>
              <a:gd name="connsiteX160" fmla="*/ 144967 w 7531843"/>
              <a:gd name="connsiteY160" fmla="*/ 7307787 h 8618527"/>
              <a:gd name="connsiteX161" fmla="*/ 117987 w 7531843"/>
              <a:gd name="connsiteY161" fmla="*/ 7296171 h 8618527"/>
              <a:gd name="connsiteX162" fmla="*/ 41170 w 7531843"/>
              <a:gd name="connsiteY162" fmla="*/ 7214482 h 8618527"/>
              <a:gd name="connsiteX163" fmla="*/ 43418 w 7531843"/>
              <a:gd name="connsiteY163" fmla="*/ 7161646 h 8618527"/>
              <a:gd name="connsiteX164" fmla="*/ 96254 w 7531843"/>
              <a:gd name="connsiteY164" fmla="*/ 7163895 h 8618527"/>
              <a:gd name="connsiteX165" fmla="*/ 171573 w 7531843"/>
              <a:gd name="connsiteY165" fmla="*/ 7244459 h 8618527"/>
              <a:gd name="connsiteX166" fmla="*/ 170448 w 7531843"/>
              <a:gd name="connsiteY166" fmla="*/ 7297295 h 8618527"/>
              <a:gd name="connsiteX167" fmla="*/ 144967 w 7531843"/>
              <a:gd name="connsiteY167" fmla="*/ 7307787 h 8618527"/>
              <a:gd name="connsiteX168" fmla="*/ 6311337 w 7531843"/>
              <a:gd name="connsiteY168" fmla="*/ 7286053 h 8618527"/>
              <a:gd name="connsiteX169" fmla="*/ 6285482 w 7531843"/>
              <a:gd name="connsiteY169" fmla="*/ 7275936 h 8618527"/>
              <a:gd name="connsiteX170" fmla="*/ 6283981 w 7531843"/>
              <a:gd name="connsiteY170" fmla="*/ 7223100 h 8618527"/>
              <a:gd name="connsiteX171" fmla="*/ 6358552 w 7531843"/>
              <a:gd name="connsiteY171" fmla="*/ 7142161 h 8618527"/>
              <a:gd name="connsiteX172" fmla="*/ 6411387 w 7531843"/>
              <a:gd name="connsiteY172" fmla="*/ 7139164 h 8618527"/>
              <a:gd name="connsiteX173" fmla="*/ 6414385 w 7531843"/>
              <a:gd name="connsiteY173" fmla="*/ 7191998 h 8618527"/>
              <a:gd name="connsiteX174" fmla="*/ 6338316 w 7531843"/>
              <a:gd name="connsiteY174" fmla="*/ 7274437 h 8618527"/>
              <a:gd name="connsiteX175" fmla="*/ 6311337 w 7531843"/>
              <a:gd name="connsiteY175" fmla="*/ 7286053 h 8618527"/>
              <a:gd name="connsiteX176" fmla="*/ 6531297 w 7531843"/>
              <a:gd name="connsiteY176" fmla="*/ 7034992 h 8618527"/>
              <a:gd name="connsiteX177" fmla="*/ 6507689 w 7531843"/>
              <a:gd name="connsiteY177" fmla="*/ 7026748 h 8618527"/>
              <a:gd name="connsiteX178" fmla="*/ 6502068 w 7531843"/>
              <a:gd name="connsiteY178" fmla="*/ 6974287 h 8618527"/>
              <a:gd name="connsiteX179" fmla="*/ 6570267 w 7531843"/>
              <a:gd name="connsiteY179" fmla="*/ 6887727 h 8618527"/>
              <a:gd name="connsiteX180" fmla="*/ 6622728 w 7531843"/>
              <a:gd name="connsiteY180" fmla="*/ 6880982 h 8618527"/>
              <a:gd name="connsiteX181" fmla="*/ 6629473 w 7531843"/>
              <a:gd name="connsiteY181" fmla="*/ 6933443 h 8618527"/>
              <a:gd name="connsiteX182" fmla="*/ 6560149 w 7531843"/>
              <a:gd name="connsiteY182" fmla="*/ 7021876 h 8618527"/>
              <a:gd name="connsiteX183" fmla="*/ 6531297 w 7531843"/>
              <a:gd name="connsiteY183" fmla="*/ 7034992 h 8618527"/>
              <a:gd name="connsiteX184" fmla="*/ 6730647 w 7531843"/>
              <a:gd name="connsiteY184" fmla="*/ 6767443 h 8618527"/>
              <a:gd name="connsiteX185" fmla="*/ 6709663 w 7531843"/>
              <a:gd name="connsiteY185" fmla="*/ 6760698 h 8618527"/>
              <a:gd name="connsiteX186" fmla="*/ 6699920 w 7531843"/>
              <a:gd name="connsiteY186" fmla="*/ 6708612 h 8618527"/>
              <a:gd name="connsiteX187" fmla="*/ 6761375 w 7531843"/>
              <a:gd name="connsiteY187" fmla="*/ 6616806 h 8618527"/>
              <a:gd name="connsiteX188" fmla="*/ 6813084 w 7531843"/>
              <a:gd name="connsiteY188" fmla="*/ 6605939 h 8618527"/>
              <a:gd name="connsiteX189" fmla="*/ 6823952 w 7531843"/>
              <a:gd name="connsiteY189" fmla="*/ 6657650 h 8618527"/>
              <a:gd name="connsiteX190" fmla="*/ 6761375 w 7531843"/>
              <a:gd name="connsiteY190" fmla="*/ 6750955 h 8618527"/>
              <a:gd name="connsiteX191" fmla="*/ 6730647 w 7531843"/>
              <a:gd name="connsiteY191" fmla="*/ 6767443 h 8618527"/>
              <a:gd name="connsiteX192" fmla="*/ 6909012 w 7531843"/>
              <a:gd name="connsiteY192" fmla="*/ 6484905 h 8618527"/>
              <a:gd name="connsiteX193" fmla="*/ 6890276 w 7531843"/>
              <a:gd name="connsiteY193" fmla="*/ 6480033 h 8618527"/>
              <a:gd name="connsiteX194" fmla="*/ 6876786 w 7531843"/>
              <a:gd name="connsiteY194" fmla="*/ 6429071 h 8618527"/>
              <a:gd name="connsiteX195" fmla="*/ 6930746 w 7531843"/>
              <a:gd name="connsiteY195" fmla="*/ 6332769 h 8618527"/>
              <a:gd name="connsiteX196" fmla="*/ 6981334 w 7531843"/>
              <a:gd name="connsiteY196" fmla="*/ 6317780 h 8618527"/>
              <a:gd name="connsiteX197" fmla="*/ 6996322 w 7531843"/>
              <a:gd name="connsiteY197" fmla="*/ 6368367 h 8618527"/>
              <a:gd name="connsiteX198" fmla="*/ 6941239 w 7531843"/>
              <a:gd name="connsiteY198" fmla="*/ 6466543 h 8618527"/>
              <a:gd name="connsiteX199" fmla="*/ 6909012 w 7531843"/>
              <a:gd name="connsiteY199" fmla="*/ 6484905 h 8618527"/>
              <a:gd name="connsiteX200" fmla="*/ 7064896 w 7531843"/>
              <a:gd name="connsiteY200" fmla="*/ 6189252 h 8618527"/>
              <a:gd name="connsiteX201" fmla="*/ 7048783 w 7531843"/>
              <a:gd name="connsiteY201" fmla="*/ 6185504 h 8618527"/>
              <a:gd name="connsiteX202" fmla="*/ 7031170 w 7531843"/>
              <a:gd name="connsiteY202" fmla="*/ 6135667 h 8618527"/>
              <a:gd name="connsiteX203" fmla="*/ 7077635 w 7531843"/>
              <a:gd name="connsiteY203" fmla="*/ 6035242 h 8618527"/>
              <a:gd name="connsiteX204" fmla="*/ 7127098 w 7531843"/>
              <a:gd name="connsiteY204" fmla="*/ 6016506 h 8618527"/>
              <a:gd name="connsiteX205" fmla="*/ 7145834 w 7531843"/>
              <a:gd name="connsiteY205" fmla="*/ 6065970 h 8618527"/>
              <a:gd name="connsiteX206" fmla="*/ 7098621 w 7531843"/>
              <a:gd name="connsiteY206" fmla="*/ 6168268 h 8618527"/>
              <a:gd name="connsiteX207" fmla="*/ 7064896 w 7531843"/>
              <a:gd name="connsiteY207" fmla="*/ 6189252 h 8618527"/>
              <a:gd name="connsiteX208" fmla="*/ 7196798 w 7531843"/>
              <a:gd name="connsiteY208" fmla="*/ 5881983 h 8618527"/>
              <a:gd name="connsiteX209" fmla="*/ 7183306 w 7531843"/>
              <a:gd name="connsiteY209" fmla="*/ 5879359 h 8618527"/>
              <a:gd name="connsiteX210" fmla="*/ 7161947 w 7531843"/>
              <a:gd name="connsiteY210" fmla="*/ 5831021 h 8618527"/>
              <a:gd name="connsiteX211" fmla="*/ 7200169 w 7531843"/>
              <a:gd name="connsiteY211" fmla="*/ 5727224 h 8618527"/>
              <a:gd name="connsiteX212" fmla="*/ 7247759 w 7531843"/>
              <a:gd name="connsiteY212" fmla="*/ 5704366 h 8618527"/>
              <a:gd name="connsiteX213" fmla="*/ 7270616 w 7531843"/>
              <a:gd name="connsiteY213" fmla="*/ 5751955 h 8618527"/>
              <a:gd name="connsiteX214" fmla="*/ 7231646 w 7531843"/>
              <a:gd name="connsiteY214" fmla="*/ 5857625 h 8618527"/>
              <a:gd name="connsiteX215" fmla="*/ 7196798 w 7531843"/>
              <a:gd name="connsiteY215" fmla="*/ 5881983 h 8618527"/>
              <a:gd name="connsiteX216" fmla="*/ 7303966 w 7531843"/>
              <a:gd name="connsiteY216" fmla="*/ 5565345 h 8618527"/>
              <a:gd name="connsiteX217" fmla="*/ 7293473 w 7531843"/>
              <a:gd name="connsiteY217" fmla="*/ 5563846 h 8618527"/>
              <a:gd name="connsiteX218" fmla="*/ 7268368 w 7531843"/>
              <a:gd name="connsiteY218" fmla="*/ 5517382 h 8618527"/>
              <a:gd name="connsiteX219" fmla="*/ 7298345 w 7531843"/>
              <a:gd name="connsiteY219" fmla="*/ 5411336 h 8618527"/>
              <a:gd name="connsiteX220" fmla="*/ 7344062 w 7531843"/>
              <a:gd name="connsiteY220" fmla="*/ 5384731 h 8618527"/>
              <a:gd name="connsiteX221" fmla="*/ 7370665 w 7531843"/>
              <a:gd name="connsiteY221" fmla="*/ 5430447 h 8618527"/>
              <a:gd name="connsiteX222" fmla="*/ 7340313 w 7531843"/>
              <a:gd name="connsiteY222" fmla="*/ 5538366 h 8618527"/>
              <a:gd name="connsiteX223" fmla="*/ 7303966 w 7531843"/>
              <a:gd name="connsiteY223" fmla="*/ 5565345 h 8618527"/>
              <a:gd name="connsiteX224" fmla="*/ 7386030 w 7531843"/>
              <a:gd name="connsiteY224" fmla="*/ 5241589 h 8618527"/>
              <a:gd name="connsiteX225" fmla="*/ 7378160 w 7531843"/>
              <a:gd name="connsiteY225" fmla="*/ 5240839 h 8618527"/>
              <a:gd name="connsiteX226" fmla="*/ 7349306 w 7531843"/>
              <a:gd name="connsiteY226" fmla="*/ 5196622 h 8618527"/>
              <a:gd name="connsiteX227" fmla="*/ 7370665 w 7531843"/>
              <a:gd name="connsiteY227" fmla="*/ 5088328 h 8618527"/>
              <a:gd name="connsiteX228" fmla="*/ 7414134 w 7531843"/>
              <a:gd name="connsiteY228" fmla="*/ 5058351 h 8618527"/>
              <a:gd name="connsiteX229" fmla="*/ 7444111 w 7531843"/>
              <a:gd name="connsiteY229" fmla="*/ 5101818 h 8618527"/>
              <a:gd name="connsiteX230" fmla="*/ 7422377 w 7531843"/>
              <a:gd name="connsiteY230" fmla="*/ 5211986 h 8618527"/>
              <a:gd name="connsiteX231" fmla="*/ 7386030 w 7531843"/>
              <a:gd name="connsiteY231" fmla="*/ 5241589 h 8618527"/>
              <a:gd name="connsiteX232" fmla="*/ 7441863 w 7531843"/>
              <a:gd name="connsiteY232" fmla="*/ 4912586 h 8618527"/>
              <a:gd name="connsiteX233" fmla="*/ 7436991 w 7531843"/>
              <a:gd name="connsiteY233" fmla="*/ 4912211 h 8618527"/>
              <a:gd name="connsiteX234" fmla="*/ 7404766 w 7531843"/>
              <a:gd name="connsiteY234" fmla="*/ 4870242 h 8618527"/>
              <a:gd name="connsiteX235" fmla="*/ 7417505 w 7531843"/>
              <a:gd name="connsiteY235" fmla="*/ 4760825 h 8618527"/>
              <a:gd name="connsiteX236" fmla="*/ 7458350 w 7531843"/>
              <a:gd name="connsiteY236" fmla="*/ 4727475 h 8618527"/>
              <a:gd name="connsiteX237" fmla="*/ 7491701 w 7531843"/>
              <a:gd name="connsiteY237" fmla="*/ 4768319 h 8618527"/>
              <a:gd name="connsiteX238" fmla="*/ 7478584 w 7531843"/>
              <a:gd name="connsiteY238" fmla="*/ 4879985 h 8618527"/>
              <a:gd name="connsiteX239" fmla="*/ 7441863 w 7531843"/>
              <a:gd name="connsiteY239" fmla="*/ 4912586 h 8618527"/>
              <a:gd name="connsiteX240" fmla="*/ 7471840 w 7531843"/>
              <a:gd name="connsiteY240" fmla="*/ 4580210 h 8618527"/>
              <a:gd name="connsiteX241" fmla="*/ 7469967 w 7531843"/>
              <a:gd name="connsiteY241" fmla="*/ 4580210 h 8618527"/>
              <a:gd name="connsiteX242" fmla="*/ 7434368 w 7531843"/>
              <a:gd name="connsiteY242" fmla="*/ 4540864 h 8618527"/>
              <a:gd name="connsiteX243" fmla="*/ 7438489 w 7531843"/>
              <a:gd name="connsiteY243" fmla="*/ 4430698 h 8618527"/>
              <a:gd name="connsiteX244" fmla="*/ 7476711 w 7531843"/>
              <a:gd name="connsiteY244" fmla="*/ 4394350 h 8618527"/>
              <a:gd name="connsiteX245" fmla="*/ 7513060 w 7531843"/>
              <a:gd name="connsiteY245" fmla="*/ 4432571 h 8618527"/>
              <a:gd name="connsiteX246" fmla="*/ 7508936 w 7531843"/>
              <a:gd name="connsiteY246" fmla="*/ 4544612 h 8618527"/>
              <a:gd name="connsiteX247" fmla="*/ 7471840 w 7531843"/>
              <a:gd name="connsiteY247" fmla="*/ 4580210 h 8618527"/>
              <a:gd name="connsiteX248" fmla="*/ 7475961 w 7531843"/>
              <a:gd name="connsiteY248" fmla="*/ 4246711 h 8618527"/>
              <a:gd name="connsiteX249" fmla="*/ 7438489 w 7531843"/>
              <a:gd name="connsiteY249" fmla="*/ 4210363 h 8618527"/>
              <a:gd name="connsiteX250" fmla="*/ 7433993 w 7531843"/>
              <a:gd name="connsiteY250" fmla="*/ 4100195 h 8618527"/>
              <a:gd name="connsiteX251" fmla="*/ 7469216 w 7531843"/>
              <a:gd name="connsiteY251" fmla="*/ 4060850 h 8618527"/>
              <a:gd name="connsiteX252" fmla="*/ 7508561 w 7531843"/>
              <a:gd name="connsiteY252" fmla="*/ 4096073 h 8618527"/>
              <a:gd name="connsiteX253" fmla="*/ 7513060 w 7531843"/>
              <a:gd name="connsiteY253" fmla="*/ 4208115 h 8618527"/>
              <a:gd name="connsiteX254" fmla="*/ 7476711 w 7531843"/>
              <a:gd name="connsiteY254" fmla="*/ 4246336 h 8618527"/>
              <a:gd name="connsiteX255" fmla="*/ 7475961 w 7531843"/>
              <a:gd name="connsiteY255" fmla="*/ 4246711 h 8618527"/>
              <a:gd name="connsiteX256" fmla="*/ 7454229 w 7531843"/>
              <a:gd name="connsiteY256" fmla="*/ 3913960 h 8618527"/>
              <a:gd name="connsiteX257" fmla="*/ 7417132 w 7531843"/>
              <a:gd name="connsiteY257" fmla="*/ 3880610 h 8618527"/>
              <a:gd name="connsiteX258" fmla="*/ 7404391 w 7531843"/>
              <a:gd name="connsiteY258" fmla="*/ 3771193 h 8618527"/>
              <a:gd name="connsiteX259" fmla="*/ 7436616 w 7531843"/>
              <a:gd name="connsiteY259" fmla="*/ 3729224 h 8618527"/>
              <a:gd name="connsiteX260" fmla="*/ 7478584 w 7531843"/>
              <a:gd name="connsiteY260" fmla="*/ 3761450 h 8618527"/>
              <a:gd name="connsiteX261" fmla="*/ 7491701 w 7531843"/>
              <a:gd name="connsiteY261" fmla="*/ 3872741 h 8618527"/>
              <a:gd name="connsiteX262" fmla="*/ 7458350 w 7531843"/>
              <a:gd name="connsiteY262" fmla="*/ 3913586 h 8618527"/>
              <a:gd name="connsiteX263" fmla="*/ 7454229 w 7531843"/>
              <a:gd name="connsiteY263" fmla="*/ 3913960 h 8618527"/>
              <a:gd name="connsiteX264" fmla="*/ 7406264 w 7531843"/>
              <a:gd name="connsiteY264" fmla="*/ 3583458 h 8618527"/>
              <a:gd name="connsiteX265" fmla="*/ 7369542 w 7531843"/>
              <a:gd name="connsiteY265" fmla="*/ 3553106 h 8618527"/>
              <a:gd name="connsiteX266" fmla="*/ 7348183 w 7531843"/>
              <a:gd name="connsiteY266" fmla="*/ 3444813 h 8618527"/>
              <a:gd name="connsiteX267" fmla="*/ 7377037 w 7531843"/>
              <a:gd name="connsiteY267" fmla="*/ 3400596 h 8618527"/>
              <a:gd name="connsiteX268" fmla="*/ 7421254 w 7531843"/>
              <a:gd name="connsiteY268" fmla="*/ 3429449 h 8618527"/>
              <a:gd name="connsiteX269" fmla="*/ 7442986 w 7531843"/>
              <a:gd name="connsiteY269" fmla="*/ 3539616 h 8618527"/>
              <a:gd name="connsiteX270" fmla="*/ 7413009 w 7531843"/>
              <a:gd name="connsiteY270" fmla="*/ 3583084 h 8618527"/>
              <a:gd name="connsiteX271" fmla="*/ 7406264 w 7531843"/>
              <a:gd name="connsiteY271" fmla="*/ 3583458 h 8618527"/>
              <a:gd name="connsiteX272" fmla="*/ 7332821 w 7531843"/>
              <a:gd name="connsiteY272" fmla="*/ 3258203 h 8618527"/>
              <a:gd name="connsiteX273" fmla="*/ 7296847 w 7531843"/>
              <a:gd name="connsiteY273" fmla="*/ 3230474 h 8618527"/>
              <a:gd name="connsiteX274" fmla="*/ 7266870 w 7531843"/>
              <a:gd name="connsiteY274" fmla="*/ 3124428 h 8618527"/>
              <a:gd name="connsiteX275" fmla="*/ 7291975 w 7531843"/>
              <a:gd name="connsiteY275" fmla="*/ 3077963 h 8618527"/>
              <a:gd name="connsiteX276" fmla="*/ 7338440 w 7531843"/>
              <a:gd name="connsiteY276" fmla="*/ 3103069 h 8618527"/>
              <a:gd name="connsiteX277" fmla="*/ 7368792 w 7531843"/>
              <a:gd name="connsiteY277" fmla="*/ 3210988 h 8618527"/>
              <a:gd name="connsiteX278" fmla="*/ 7342561 w 7531843"/>
              <a:gd name="connsiteY278" fmla="*/ 3256704 h 8618527"/>
              <a:gd name="connsiteX279" fmla="*/ 7332821 w 7531843"/>
              <a:gd name="connsiteY279" fmla="*/ 3258203 h 8618527"/>
              <a:gd name="connsiteX280" fmla="*/ 7233519 w 7531843"/>
              <a:gd name="connsiteY280" fmla="*/ 2939692 h 8618527"/>
              <a:gd name="connsiteX281" fmla="*/ 7198296 w 7531843"/>
              <a:gd name="connsiteY281" fmla="*/ 2914961 h 8618527"/>
              <a:gd name="connsiteX282" fmla="*/ 7160074 w 7531843"/>
              <a:gd name="connsiteY282" fmla="*/ 2811538 h 8618527"/>
              <a:gd name="connsiteX283" fmla="*/ 7181433 w 7531843"/>
              <a:gd name="connsiteY283" fmla="*/ 2763199 h 8618527"/>
              <a:gd name="connsiteX284" fmla="*/ 7229773 w 7531843"/>
              <a:gd name="connsiteY284" fmla="*/ 2784558 h 8618527"/>
              <a:gd name="connsiteX285" fmla="*/ 7268743 w 7531843"/>
              <a:gd name="connsiteY285" fmla="*/ 2889855 h 8618527"/>
              <a:gd name="connsiteX286" fmla="*/ 7245886 w 7531843"/>
              <a:gd name="connsiteY286" fmla="*/ 2937444 h 8618527"/>
              <a:gd name="connsiteX287" fmla="*/ 7233519 w 7531843"/>
              <a:gd name="connsiteY287" fmla="*/ 2939692 h 8618527"/>
              <a:gd name="connsiteX288" fmla="*/ 7109863 w 7531843"/>
              <a:gd name="connsiteY288" fmla="*/ 2630175 h 8618527"/>
              <a:gd name="connsiteX289" fmla="*/ 7075762 w 7531843"/>
              <a:gd name="connsiteY289" fmla="*/ 2608066 h 8618527"/>
              <a:gd name="connsiteX290" fmla="*/ 7029672 w 7531843"/>
              <a:gd name="connsiteY290" fmla="*/ 2508391 h 8618527"/>
              <a:gd name="connsiteX291" fmla="*/ 7047283 w 7531843"/>
              <a:gd name="connsiteY291" fmla="*/ 2458553 h 8618527"/>
              <a:gd name="connsiteX292" fmla="*/ 7097121 w 7531843"/>
              <a:gd name="connsiteY292" fmla="*/ 2476165 h 8618527"/>
              <a:gd name="connsiteX293" fmla="*/ 7143961 w 7531843"/>
              <a:gd name="connsiteY293" fmla="*/ 2577714 h 8618527"/>
              <a:gd name="connsiteX294" fmla="*/ 7125225 w 7531843"/>
              <a:gd name="connsiteY294" fmla="*/ 2627177 h 8618527"/>
              <a:gd name="connsiteX295" fmla="*/ 7109863 w 7531843"/>
              <a:gd name="connsiteY295" fmla="*/ 2630175 h 8618527"/>
              <a:gd name="connsiteX296" fmla="*/ 6962223 w 7531843"/>
              <a:gd name="connsiteY296" fmla="*/ 2331524 h 8618527"/>
              <a:gd name="connsiteX297" fmla="*/ 6929248 w 7531843"/>
              <a:gd name="connsiteY297" fmla="*/ 2312038 h 8618527"/>
              <a:gd name="connsiteX298" fmla="*/ 6875288 w 7531843"/>
              <a:gd name="connsiteY298" fmla="*/ 2216110 h 8618527"/>
              <a:gd name="connsiteX299" fmla="*/ 6888778 w 7531843"/>
              <a:gd name="connsiteY299" fmla="*/ 2165149 h 8618527"/>
              <a:gd name="connsiteX300" fmla="*/ 6939739 w 7531843"/>
              <a:gd name="connsiteY300" fmla="*/ 2178639 h 8618527"/>
              <a:gd name="connsiteX301" fmla="*/ 6994449 w 7531843"/>
              <a:gd name="connsiteY301" fmla="*/ 2276440 h 8618527"/>
              <a:gd name="connsiteX302" fmla="*/ 6979459 w 7531843"/>
              <a:gd name="connsiteY302" fmla="*/ 2327027 h 8618527"/>
              <a:gd name="connsiteX303" fmla="*/ 6962223 w 7531843"/>
              <a:gd name="connsiteY303" fmla="*/ 2331524 h 8618527"/>
              <a:gd name="connsiteX304" fmla="*/ 6791727 w 7531843"/>
              <a:gd name="connsiteY304" fmla="*/ 2045239 h 8618527"/>
              <a:gd name="connsiteX305" fmla="*/ 6760249 w 7531843"/>
              <a:gd name="connsiteY305" fmla="*/ 2028376 h 8618527"/>
              <a:gd name="connsiteX306" fmla="*/ 6699170 w 7531843"/>
              <a:gd name="connsiteY306" fmla="*/ 1936945 h 8618527"/>
              <a:gd name="connsiteX307" fmla="*/ 6708913 w 7531843"/>
              <a:gd name="connsiteY307" fmla="*/ 1884859 h 8618527"/>
              <a:gd name="connsiteX308" fmla="*/ 6761000 w 7531843"/>
              <a:gd name="connsiteY308" fmla="*/ 1894602 h 8618527"/>
              <a:gd name="connsiteX309" fmla="*/ 6823202 w 7531843"/>
              <a:gd name="connsiteY309" fmla="*/ 1987907 h 8618527"/>
              <a:gd name="connsiteX310" fmla="*/ 6812336 w 7531843"/>
              <a:gd name="connsiteY310" fmla="*/ 2039618 h 8618527"/>
              <a:gd name="connsiteX311" fmla="*/ 6791727 w 7531843"/>
              <a:gd name="connsiteY311" fmla="*/ 2045239 h 8618527"/>
              <a:gd name="connsiteX312" fmla="*/ 6599121 w 7531843"/>
              <a:gd name="connsiteY312" fmla="*/ 1773193 h 8618527"/>
              <a:gd name="connsiteX313" fmla="*/ 6569517 w 7531843"/>
              <a:gd name="connsiteY313" fmla="*/ 1758579 h 8618527"/>
              <a:gd name="connsiteX314" fmla="*/ 6501320 w 7531843"/>
              <a:gd name="connsiteY314" fmla="*/ 1672019 h 8618527"/>
              <a:gd name="connsiteX315" fmla="*/ 6506939 w 7531843"/>
              <a:gd name="connsiteY315" fmla="*/ 1619558 h 8618527"/>
              <a:gd name="connsiteX316" fmla="*/ 6559401 w 7531843"/>
              <a:gd name="connsiteY316" fmla="*/ 1625179 h 8618527"/>
              <a:gd name="connsiteX317" fmla="*/ 6628723 w 7531843"/>
              <a:gd name="connsiteY317" fmla="*/ 1713238 h 8618527"/>
              <a:gd name="connsiteX318" fmla="*/ 6621978 w 7531843"/>
              <a:gd name="connsiteY318" fmla="*/ 1765699 h 8618527"/>
              <a:gd name="connsiteX319" fmla="*/ 6599121 w 7531843"/>
              <a:gd name="connsiteY319" fmla="*/ 1773193 h 8618527"/>
              <a:gd name="connsiteX320" fmla="*/ 6385906 w 7531843"/>
              <a:gd name="connsiteY320" fmla="*/ 1516885 h 8618527"/>
              <a:gd name="connsiteX321" fmla="*/ 6358177 w 7531843"/>
              <a:gd name="connsiteY321" fmla="*/ 1504520 h 8618527"/>
              <a:gd name="connsiteX322" fmla="*/ 6283608 w 7531843"/>
              <a:gd name="connsiteY322" fmla="*/ 1423580 h 8618527"/>
              <a:gd name="connsiteX323" fmla="*/ 6285107 w 7531843"/>
              <a:gd name="connsiteY323" fmla="*/ 1370745 h 8618527"/>
              <a:gd name="connsiteX324" fmla="*/ 6337941 w 7531843"/>
              <a:gd name="connsiteY324" fmla="*/ 1372244 h 8618527"/>
              <a:gd name="connsiteX325" fmla="*/ 6414010 w 7531843"/>
              <a:gd name="connsiteY325" fmla="*/ 1454682 h 8618527"/>
              <a:gd name="connsiteX326" fmla="*/ 6411387 w 7531843"/>
              <a:gd name="connsiteY326" fmla="*/ 1507517 h 8618527"/>
              <a:gd name="connsiteX327" fmla="*/ 6385906 w 7531843"/>
              <a:gd name="connsiteY327" fmla="*/ 1516885 h 8618527"/>
              <a:gd name="connsiteX328" fmla="*/ 65527 w 7531843"/>
              <a:gd name="connsiteY328" fmla="*/ 1498899 h 8618527"/>
              <a:gd name="connsiteX329" fmla="*/ 40421 w 7531843"/>
              <a:gd name="connsiteY329" fmla="*/ 1489156 h 8618527"/>
              <a:gd name="connsiteX330" fmla="*/ 37798 w 7531843"/>
              <a:gd name="connsiteY330" fmla="*/ 1436321 h 8618527"/>
              <a:gd name="connsiteX331" fmla="*/ 114615 w 7531843"/>
              <a:gd name="connsiteY331" fmla="*/ 1354258 h 8618527"/>
              <a:gd name="connsiteX332" fmla="*/ 167450 w 7531843"/>
              <a:gd name="connsiteY332" fmla="*/ 1353133 h 8618527"/>
              <a:gd name="connsiteX333" fmla="*/ 168574 w 7531843"/>
              <a:gd name="connsiteY333" fmla="*/ 1405969 h 8618527"/>
              <a:gd name="connsiteX334" fmla="*/ 93255 w 7531843"/>
              <a:gd name="connsiteY334" fmla="*/ 1486533 h 8618527"/>
              <a:gd name="connsiteX335" fmla="*/ 65527 w 7531843"/>
              <a:gd name="connsiteY335" fmla="*/ 1498899 h 8618527"/>
              <a:gd name="connsiteX336" fmla="*/ 6153580 w 7531843"/>
              <a:gd name="connsiteY336" fmla="*/ 1277440 h 8618527"/>
              <a:gd name="connsiteX337" fmla="*/ 6127724 w 7531843"/>
              <a:gd name="connsiteY337" fmla="*/ 1267323 h 8618527"/>
              <a:gd name="connsiteX338" fmla="*/ 6046786 w 7531843"/>
              <a:gd name="connsiteY338" fmla="*/ 1192379 h 8618527"/>
              <a:gd name="connsiteX339" fmla="*/ 6044163 w 7531843"/>
              <a:gd name="connsiteY339" fmla="*/ 1139544 h 8618527"/>
              <a:gd name="connsiteX340" fmla="*/ 6096997 w 7531843"/>
              <a:gd name="connsiteY340" fmla="*/ 1136921 h 8618527"/>
              <a:gd name="connsiteX341" fmla="*/ 6179436 w 7531843"/>
              <a:gd name="connsiteY341" fmla="*/ 1213363 h 8618527"/>
              <a:gd name="connsiteX342" fmla="*/ 6180561 w 7531843"/>
              <a:gd name="connsiteY342" fmla="*/ 1266199 h 8618527"/>
              <a:gd name="connsiteX343" fmla="*/ 6153580 w 7531843"/>
              <a:gd name="connsiteY343" fmla="*/ 1277440 h 8618527"/>
              <a:gd name="connsiteX344" fmla="*/ 299726 w 7531843"/>
              <a:gd name="connsiteY344" fmla="*/ 1260953 h 8618527"/>
              <a:gd name="connsiteX345" fmla="*/ 272371 w 7531843"/>
              <a:gd name="connsiteY345" fmla="*/ 1249336 h 8618527"/>
              <a:gd name="connsiteX346" fmla="*/ 273870 w 7531843"/>
              <a:gd name="connsiteY346" fmla="*/ 1196501 h 8618527"/>
              <a:gd name="connsiteX347" fmla="*/ 356683 w 7531843"/>
              <a:gd name="connsiteY347" fmla="*/ 1120808 h 8618527"/>
              <a:gd name="connsiteX348" fmla="*/ 409518 w 7531843"/>
              <a:gd name="connsiteY348" fmla="*/ 1123806 h 8618527"/>
              <a:gd name="connsiteX349" fmla="*/ 406521 w 7531843"/>
              <a:gd name="connsiteY349" fmla="*/ 1176641 h 8618527"/>
              <a:gd name="connsiteX350" fmla="*/ 325206 w 7531843"/>
              <a:gd name="connsiteY350" fmla="*/ 1251210 h 8618527"/>
              <a:gd name="connsiteX351" fmla="*/ 299726 w 7531843"/>
              <a:gd name="connsiteY351" fmla="*/ 1260953 h 8618527"/>
              <a:gd name="connsiteX352" fmla="*/ 5902893 w 7531843"/>
              <a:gd name="connsiteY352" fmla="*/ 1056731 h 8618527"/>
              <a:gd name="connsiteX353" fmla="*/ 5879286 w 7531843"/>
              <a:gd name="connsiteY353" fmla="*/ 1048487 h 8618527"/>
              <a:gd name="connsiteX354" fmla="*/ 5792726 w 7531843"/>
              <a:gd name="connsiteY354" fmla="*/ 979914 h 8618527"/>
              <a:gd name="connsiteX355" fmla="*/ 5785981 w 7531843"/>
              <a:gd name="connsiteY355" fmla="*/ 927453 h 8618527"/>
              <a:gd name="connsiteX356" fmla="*/ 5838443 w 7531843"/>
              <a:gd name="connsiteY356" fmla="*/ 920708 h 8618527"/>
              <a:gd name="connsiteX357" fmla="*/ 5926501 w 7531843"/>
              <a:gd name="connsiteY357" fmla="*/ 990406 h 8618527"/>
              <a:gd name="connsiteX358" fmla="*/ 5931747 w 7531843"/>
              <a:gd name="connsiteY358" fmla="*/ 1042866 h 8618527"/>
              <a:gd name="connsiteX359" fmla="*/ 5902893 w 7531843"/>
              <a:gd name="connsiteY359" fmla="*/ 1056731 h 8618527"/>
              <a:gd name="connsiteX360" fmla="*/ 551912 w 7531843"/>
              <a:gd name="connsiteY360" fmla="*/ 1042117 h 8618527"/>
              <a:gd name="connsiteX361" fmla="*/ 522684 w 7531843"/>
              <a:gd name="connsiteY361" fmla="*/ 1028252 h 8618527"/>
              <a:gd name="connsiteX362" fmla="*/ 528304 w 7531843"/>
              <a:gd name="connsiteY362" fmla="*/ 975792 h 8618527"/>
              <a:gd name="connsiteX363" fmla="*/ 616737 w 7531843"/>
              <a:gd name="connsiteY363" fmla="*/ 906844 h 8618527"/>
              <a:gd name="connsiteX364" fmla="*/ 669199 w 7531843"/>
              <a:gd name="connsiteY364" fmla="*/ 913963 h 8618527"/>
              <a:gd name="connsiteX365" fmla="*/ 662079 w 7531843"/>
              <a:gd name="connsiteY365" fmla="*/ 966424 h 8618527"/>
              <a:gd name="connsiteX366" fmla="*/ 575144 w 7531843"/>
              <a:gd name="connsiteY366" fmla="*/ 1034248 h 8618527"/>
              <a:gd name="connsiteX367" fmla="*/ 551912 w 7531843"/>
              <a:gd name="connsiteY367" fmla="*/ 1042117 h 8618527"/>
              <a:gd name="connsiteX368" fmla="*/ 5636094 w 7531843"/>
              <a:gd name="connsiteY368" fmla="*/ 856257 h 8618527"/>
              <a:gd name="connsiteX369" fmla="*/ 5614734 w 7531843"/>
              <a:gd name="connsiteY369" fmla="*/ 849512 h 8618527"/>
              <a:gd name="connsiteX370" fmla="*/ 5523303 w 7531843"/>
              <a:gd name="connsiteY370" fmla="*/ 787683 h 8618527"/>
              <a:gd name="connsiteX371" fmla="*/ 5512437 w 7531843"/>
              <a:gd name="connsiteY371" fmla="*/ 735972 h 8618527"/>
              <a:gd name="connsiteX372" fmla="*/ 5564148 w 7531843"/>
              <a:gd name="connsiteY372" fmla="*/ 725105 h 8618527"/>
              <a:gd name="connsiteX373" fmla="*/ 5657453 w 7531843"/>
              <a:gd name="connsiteY373" fmla="*/ 787683 h 8618527"/>
              <a:gd name="connsiteX374" fmla="*/ 5666821 w 7531843"/>
              <a:gd name="connsiteY374" fmla="*/ 839769 h 8618527"/>
              <a:gd name="connsiteX375" fmla="*/ 5636094 w 7531843"/>
              <a:gd name="connsiteY375" fmla="*/ 856257 h 8618527"/>
              <a:gd name="connsiteX376" fmla="*/ 820210 w 7531843"/>
              <a:gd name="connsiteY376" fmla="*/ 843891 h 8618527"/>
              <a:gd name="connsiteX377" fmla="*/ 789483 w 7531843"/>
              <a:gd name="connsiteY377" fmla="*/ 827403 h 8618527"/>
              <a:gd name="connsiteX378" fmla="*/ 799226 w 7531843"/>
              <a:gd name="connsiteY378" fmla="*/ 775692 h 8618527"/>
              <a:gd name="connsiteX379" fmla="*/ 892906 w 7531843"/>
              <a:gd name="connsiteY379" fmla="*/ 713863 h 8618527"/>
              <a:gd name="connsiteX380" fmla="*/ 944616 w 7531843"/>
              <a:gd name="connsiteY380" fmla="*/ 725105 h 8618527"/>
              <a:gd name="connsiteX381" fmla="*/ 933375 w 7531843"/>
              <a:gd name="connsiteY381" fmla="*/ 776816 h 8618527"/>
              <a:gd name="connsiteX382" fmla="*/ 841195 w 7531843"/>
              <a:gd name="connsiteY382" fmla="*/ 837895 h 8618527"/>
              <a:gd name="connsiteX383" fmla="*/ 820210 w 7531843"/>
              <a:gd name="connsiteY383" fmla="*/ 843891 h 8618527"/>
              <a:gd name="connsiteX384" fmla="*/ 5354305 w 7531843"/>
              <a:gd name="connsiteY384" fmla="*/ 677141 h 8618527"/>
              <a:gd name="connsiteX385" fmla="*/ 5335569 w 7531843"/>
              <a:gd name="connsiteY385" fmla="*/ 672270 h 8618527"/>
              <a:gd name="connsiteX386" fmla="*/ 5239266 w 7531843"/>
              <a:gd name="connsiteY386" fmla="*/ 617935 h 8618527"/>
              <a:gd name="connsiteX387" fmla="*/ 5224278 w 7531843"/>
              <a:gd name="connsiteY387" fmla="*/ 567349 h 8618527"/>
              <a:gd name="connsiteX388" fmla="*/ 5274864 w 7531843"/>
              <a:gd name="connsiteY388" fmla="*/ 552360 h 8618527"/>
              <a:gd name="connsiteX389" fmla="*/ 5372665 w 7531843"/>
              <a:gd name="connsiteY389" fmla="*/ 607443 h 8618527"/>
              <a:gd name="connsiteX390" fmla="*/ 5386157 w 7531843"/>
              <a:gd name="connsiteY390" fmla="*/ 658405 h 8618527"/>
              <a:gd name="connsiteX391" fmla="*/ 5354305 w 7531843"/>
              <a:gd name="connsiteY391" fmla="*/ 677141 h 8618527"/>
              <a:gd name="connsiteX392" fmla="*/ 1103123 w 7531843"/>
              <a:gd name="connsiteY392" fmla="*/ 666649 h 8618527"/>
              <a:gd name="connsiteX393" fmla="*/ 1070522 w 7531843"/>
              <a:gd name="connsiteY393" fmla="*/ 647913 h 8618527"/>
              <a:gd name="connsiteX394" fmla="*/ 1084387 w 7531843"/>
              <a:gd name="connsiteY394" fmla="*/ 596951 h 8618527"/>
              <a:gd name="connsiteX395" fmla="*/ 1182563 w 7531843"/>
              <a:gd name="connsiteY395" fmla="*/ 542617 h 8618527"/>
              <a:gd name="connsiteX396" fmla="*/ 1233150 w 7531843"/>
              <a:gd name="connsiteY396" fmla="*/ 557606 h 8618527"/>
              <a:gd name="connsiteX397" fmla="*/ 1217786 w 7531843"/>
              <a:gd name="connsiteY397" fmla="*/ 608193 h 8618527"/>
              <a:gd name="connsiteX398" fmla="*/ 1121483 w 7531843"/>
              <a:gd name="connsiteY398" fmla="*/ 661778 h 8618527"/>
              <a:gd name="connsiteX399" fmla="*/ 1103123 w 7531843"/>
              <a:gd name="connsiteY399" fmla="*/ 666649 h 8618527"/>
              <a:gd name="connsiteX400" fmla="*/ 5059026 w 7531843"/>
              <a:gd name="connsiteY400" fmla="*/ 520509 h 8618527"/>
              <a:gd name="connsiteX401" fmla="*/ 5042913 w 7531843"/>
              <a:gd name="connsiteY401" fmla="*/ 516761 h 8618527"/>
              <a:gd name="connsiteX402" fmla="*/ 4942864 w 7531843"/>
              <a:gd name="connsiteY402" fmla="*/ 470296 h 8618527"/>
              <a:gd name="connsiteX403" fmla="*/ 4924128 w 7531843"/>
              <a:gd name="connsiteY403" fmla="*/ 420834 h 8618527"/>
              <a:gd name="connsiteX404" fmla="*/ 4973591 w 7531843"/>
              <a:gd name="connsiteY404" fmla="*/ 402098 h 8618527"/>
              <a:gd name="connsiteX405" fmla="*/ 5075514 w 7531843"/>
              <a:gd name="connsiteY405" fmla="*/ 449687 h 8618527"/>
              <a:gd name="connsiteX406" fmla="*/ 5093127 w 7531843"/>
              <a:gd name="connsiteY406" fmla="*/ 499524 h 8618527"/>
              <a:gd name="connsiteX407" fmla="*/ 5059026 w 7531843"/>
              <a:gd name="connsiteY407" fmla="*/ 520509 h 8618527"/>
              <a:gd name="connsiteX408" fmla="*/ 1399150 w 7531843"/>
              <a:gd name="connsiteY408" fmla="*/ 512265 h 8618527"/>
              <a:gd name="connsiteX409" fmla="*/ 1365426 w 7531843"/>
              <a:gd name="connsiteY409" fmla="*/ 490906 h 8618527"/>
              <a:gd name="connsiteX410" fmla="*/ 1383037 w 7531843"/>
              <a:gd name="connsiteY410" fmla="*/ 441068 h 8618527"/>
              <a:gd name="connsiteX411" fmla="*/ 1484961 w 7531843"/>
              <a:gd name="connsiteY411" fmla="*/ 394228 h 8618527"/>
              <a:gd name="connsiteX412" fmla="*/ 1534049 w 7531843"/>
              <a:gd name="connsiteY412" fmla="*/ 413339 h 8618527"/>
              <a:gd name="connsiteX413" fmla="*/ 1514938 w 7531843"/>
              <a:gd name="connsiteY413" fmla="*/ 462427 h 8618527"/>
              <a:gd name="connsiteX414" fmla="*/ 1414514 w 7531843"/>
              <a:gd name="connsiteY414" fmla="*/ 508518 h 8618527"/>
              <a:gd name="connsiteX415" fmla="*/ 1399150 w 7531843"/>
              <a:gd name="connsiteY415" fmla="*/ 512265 h 8618527"/>
              <a:gd name="connsiteX416" fmla="*/ 4752133 w 7531843"/>
              <a:gd name="connsiteY416" fmla="*/ 387484 h 8618527"/>
              <a:gd name="connsiteX417" fmla="*/ 4738642 w 7531843"/>
              <a:gd name="connsiteY417" fmla="*/ 384861 h 8618527"/>
              <a:gd name="connsiteX418" fmla="*/ 4634846 w 7531843"/>
              <a:gd name="connsiteY418" fmla="*/ 346265 h 8618527"/>
              <a:gd name="connsiteX419" fmla="*/ 4612362 w 7531843"/>
              <a:gd name="connsiteY419" fmla="*/ 298675 h 8618527"/>
              <a:gd name="connsiteX420" fmla="*/ 4659952 w 7531843"/>
              <a:gd name="connsiteY420" fmla="*/ 276192 h 8618527"/>
              <a:gd name="connsiteX421" fmla="*/ 4765622 w 7531843"/>
              <a:gd name="connsiteY421" fmla="*/ 315538 h 8618527"/>
              <a:gd name="connsiteX422" fmla="*/ 4786982 w 7531843"/>
              <a:gd name="connsiteY422" fmla="*/ 363876 h 8618527"/>
              <a:gd name="connsiteX423" fmla="*/ 4752133 w 7531843"/>
              <a:gd name="connsiteY423" fmla="*/ 387484 h 8618527"/>
              <a:gd name="connsiteX424" fmla="*/ 1706045 w 7531843"/>
              <a:gd name="connsiteY424" fmla="*/ 381488 h 8618527"/>
              <a:gd name="connsiteX425" fmla="*/ 1671196 w 7531843"/>
              <a:gd name="connsiteY425" fmla="*/ 357506 h 8618527"/>
              <a:gd name="connsiteX426" fmla="*/ 1692929 w 7531843"/>
              <a:gd name="connsiteY426" fmla="*/ 309167 h 8618527"/>
              <a:gd name="connsiteX427" fmla="*/ 1798225 w 7531843"/>
              <a:gd name="connsiteY427" fmla="*/ 270571 h 8618527"/>
              <a:gd name="connsiteX428" fmla="*/ 1845815 w 7531843"/>
              <a:gd name="connsiteY428" fmla="*/ 293429 h 8618527"/>
              <a:gd name="connsiteX429" fmla="*/ 1822957 w 7531843"/>
              <a:gd name="connsiteY429" fmla="*/ 341018 h 8618527"/>
              <a:gd name="connsiteX430" fmla="*/ 1719535 w 7531843"/>
              <a:gd name="connsiteY430" fmla="*/ 378865 h 8618527"/>
              <a:gd name="connsiteX431" fmla="*/ 1706045 w 7531843"/>
              <a:gd name="connsiteY431" fmla="*/ 381488 h 8618527"/>
              <a:gd name="connsiteX432" fmla="*/ 4435870 w 7531843"/>
              <a:gd name="connsiteY432" fmla="*/ 279190 h 8618527"/>
              <a:gd name="connsiteX433" fmla="*/ 4425003 w 7531843"/>
              <a:gd name="connsiteY433" fmla="*/ 277691 h 8618527"/>
              <a:gd name="connsiteX434" fmla="*/ 4318958 w 7531843"/>
              <a:gd name="connsiteY434" fmla="*/ 247339 h 8618527"/>
              <a:gd name="connsiteX435" fmla="*/ 4292727 w 7531843"/>
              <a:gd name="connsiteY435" fmla="*/ 201623 h 8618527"/>
              <a:gd name="connsiteX436" fmla="*/ 4338443 w 7531843"/>
              <a:gd name="connsiteY436" fmla="*/ 175393 h 8618527"/>
              <a:gd name="connsiteX437" fmla="*/ 4446362 w 7531843"/>
              <a:gd name="connsiteY437" fmla="*/ 206120 h 8618527"/>
              <a:gd name="connsiteX438" fmla="*/ 4471469 w 7531843"/>
              <a:gd name="connsiteY438" fmla="*/ 252585 h 8618527"/>
              <a:gd name="connsiteX439" fmla="*/ 4435870 w 7531843"/>
              <a:gd name="connsiteY439" fmla="*/ 279190 h 8618527"/>
              <a:gd name="connsiteX440" fmla="*/ 2022307 w 7531843"/>
              <a:gd name="connsiteY440" fmla="*/ 274693 h 8618527"/>
              <a:gd name="connsiteX441" fmla="*/ 1986335 w 7531843"/>
              <a:gd name="connsiteY441" fmla="*/ 247714 h 8618527"/>
              <a:gd name="connsiteX442" fmla="*/ 2011440 w 7531843"/>
              <a:gd name="connsiteY442" fmla="*/ 201248 h 8618527"/>
              <a:gd name="connsiteX443" fmla="*/ 2119359 w 7531843"/>
              <a:gd name="connsiteY443" fmla="*/ 170896 h 8618527"/>
              <a:gd name="connsiteX444" fmla="*/ 2165075 w 7531843"/>
              <a:gd name="connsiteY444" fmla="*/ 197501 h 8618527"/>
              <a:gd name="connsiteX445" fmla="*/ 2138470 w 7531843"/>
              <a:gd name="connsiteY445" fmla="*/ 243217 h 8618527"/>
              <a:gd name="connsiteX446" fmla="*/ 2032424 w 7531843"/>
              <a:gd name="connsiteY446" fmla="*/ 272820 h 8618527"/>
              <a:gd name="connsiteX447" fmla="*/ 2022307 w 7531843"/>
              <a:gd name="connsiteY447" fmla="*/ 274693 h 8618527"/>
              <a:gd name="connsiteX448" fmla="*/ 4112488 w 7531843"/>
              <a:gd name="connsiteY448" fmla="*/ 196377 h 8618527"/>
              <a:gd name="connsiteX449" fmla="*/ 4104619 w 7531843"/>
              <a:gd name="connsiteY449" fmla="*/ 195628 h 8618527"/>
              <a:gd name="connsiteX450" fmla="*/ 3996325 w 7531843"/>
              <a:gd name="connsiteY450" fmla="*/ 173894 h 8618527"/>
              <a:gd name="connsiteX451" fmla="*/ 3966348 w 7531843"/>
              <a:gd name="connsiteY451" fmla="*/ 130427 h 8618527"/>
              <a:gd name="connsiteX452" fmla="*/ 4009815 w 7531843"/>
              <a:gd name="connsiteY452" fmla="*/ 100449 h 8618527"/>
              <a:gd name="connsiteX453" fmla="*/ 4119982 w 7531843"/>
              <a:gd name="connsiteY453" fmla="*/ 122558 h 8618527"/>
              <a:gd name="connsiteX454" fmla="*/ 4148460 w 7531843"/>
              <a:gd name="connsiteY454" fmla="*/ 166774 h 8618527"/>
              <a:gd name="connsiteX455" fmla="*/ 4112488 w 7531843"/>
              <a:gd name="connsiteY455" fmla="*/ 196377 h 8618527"/>
              <a:gd name="connsiteX456" fmla="*/ 2345690 w 7531843"/>
              <a:gd name="connsiteY456" fmla="*/ 193005 h 8618527"/>
              <a:gd name="connsiteX457" fmla="*/ 2309342 w 7531843"/>
              <a:gd name="connsiteY457" fmla="*/ 163402 h 8618527"/>
              <a:gd name="connsiteX458" fmla="*/ 2338195 w 7531843"/>
              <a:gd name="connsiteY458" fmla="*/ 119185 h 8618527"/>
              <a:gd name="connsiteX459" fmla="*/ 2448362 w 7531843"/>
              <a:gd name="connsiteY459" fmla="*/ 97451 h 8618527"/>
              <a:gd name="connsiteX460" fmla="*/ 2491830 w 7531843"/>
              <a:gd name="connsiteY460" fmla="*/ 127429 h 8618527"/>
              <a:gd name="connsiteX461" fmla="*/ 2461853 w 7531843"/>
              <a:gd name="connsiteY461" fmla="*/ 170896 h 8618527"/>
              <a:gd name="connsiteX462" fmla="*/ 2353558 w 7531843"/>
              <a:gd name="connsiteY462" fmla="*/ 192255 h 8618527"/>
              <a:gd name="connsiteX463" fmla="*/ 2345690 w 7531843"/>
              <a:gd name="connsiteY463" fmla="*/ 193005 h 8618527"/>
              <a:gd name="connsiteX464" fmla="*/ 3783860 w 7531843"/>
              <a:gd name="connsiteY464" fmla="*/ 139420 h 8618527"/>
              <a:gd name="connsiteX465" fmla="*/ 3778988 w 7531843"/>
              <a:gd name="connsiteY465" fmla="*/ 139045 h 8618527"/>
              <a:gd name="connsiteX466" fmla="*/ 3669570 w 7531843"/>
              <a:gd name="connsiteY466" fmla="*/ 125930 h 8618527"/>
              <a:gd name="connsiteX467" fmla="*/ 3636221 w 7531843"/>
              <a:gd name="connsiteY467" fmla="*/ 84711 h 8618527"/>
              <a:gd name="connsiteX468" fmla="*/ 3677440 w 7531843"/>
              <a:gd name="connsiteY468" fmla="*/ 51361 h 8618527"/>
              <a:gd name="connsiteX469" fmla="*/ 3788731 w 7531843"/>
              <a:gd name="connsiteY469" fmla="*/ 64851 h 8618527"/>
              <a:gd name="connsiteX470" fmla="*/ 3820957 w 7531843"/>
              <a:gd name="connsiteY470" fmla="*/ 106819 h 8618527"/>
              <a:gd name="connsiteX471" fmla="*/ 3783860 w 7531843"/>
              <a:gd name="connsiteY471" fmla="*/ 139420 h 8618527"/>
              <a:gd name="connsiteX472" fmla="*/ 2674692 w 7531843"/>
              <a:gd name="connsiteY472" fmla="*/ 137172 h 8618527"/>
              <a:gd name="connsiteX473" fmla="*/ 2637596 w 7531843"/>
              <a:gd name="connsiteY473" fmla="*/ 104571 h 8618527"/>
              <a:gd name="connsiteX474" fmla="*/ 2669821 w 7531843"/>
              <a:gd name="connsiteY474" fmla="*/ 62603 h 8618527"/>
              <a:gd name="connsiteX475" fmla="*/ 2781112 w 7531843"/>
              <a:gd name="connsiteY475" fmla="*/ 49487 h 8618527"/>
              <a:gd name="connsiteX476" fmla="*/ 2821957 w 7531843"/>
              <a:gd name="connsiteY476" fmla="*/ 82837 h 8618527"/>
              <a:gd name="connsiteX477" fmla="*/ 2788607 w 7531843"/>
              <a:gd name="connsiteY477" fmla="*/ 123682 h 8618527"/>
              <a:gd name="connsiteX478" fmla="*/ 2679189 w 7531843"/>
              <a:gd name="connsiteY478" fmla="*/ 136422 h 8618527"/>
              <a:gd name="connsiteX479" fmla="*/ 2674692 w 7531843"/>
              <a:gd name="connsiteY479" fmla="*/ 137172 h 8618527"/>
              <a:gd name="connsiteX480" fmla="*/ 3451485 w 7531843"/>
              <a:gd name="connsiteY480" fmla="*/ 108318 h 8618527"/>
              <a:gd name="connsiteX481" fmla="*/ 3449236 w 7531843"/>
              <a:gd name="connsiteY481" fmla="*/ 108318 h 8618527"/>
              <a:gd name="connsiteX482" fmla="*/ 3339069 w 7531843"/>
              <a:gd name="connsiteY482" fmla="*/ 103822 h 8618527"/>
              <a:gd name="connsiteX483" fmla="*/ 3302721 w 7531843"/>
              <a:gd name="connsiteY483" fmla="*/ 65600 h 8618527"/>
              <a:gd name="connsiteX484" fmla="*/ 3340942 w 7531843"/>
              <a:gd name="connsiteY484" fmla="*/ 29253 h 8618527"/>
              <a:gd name="connsiteX485" fmla="*/ 3452983 w 7531843"/>
              <a:gd name="connsiteY485" fmla="*/ 33749 h 8618527"/>
              <a:gd name="connsiteX486" fmla="*/ 3488206 w 7531843"/>
              <a:gd name="connsiteY486" fmla="*/ 73095 h 8618527"/>
              <a:gd name="connsiteX487" fmla="*/ 3451485 w 7531843"/>
              <a:gd name="connsiteY487" fmla="*/ 108318 h 8618527"/>
              <a:gd name="connsiteX488" fmla="*/ 3006693 w 7531843"/>
              <a:gd name="connsiteY488" fmla="*/ 107194 h 8618527"/>
              <a:gd name="connsiteX489" fmla="*/ 2969596 w 7531843"/>
              <a:gd name="connsiteY489" fmla="*/ 71596 h 8618527"/>
              <a:gd name="connsiteX490" fmla="*/ 3005195 w 7531843"/>
              <a:gd name="connsiteY490" fmla="*/ 32250 h 8618527"/>
              <a:gd name="connsiteX491" fmla="*/ 3117235 w 7531843"/>
              <a:gd name="connsiteY491" fmla="*/ 28128 h 8618527"/>
              <a:gd name="connsiteX492" fmla="*/ 3155456 w 7531843"/>
              <a:gd name="connsiteY492" fmla="*/ 64476 h 8618527"/>
              <a:gd name="connsiteX493" fmla="*/ 3119108 w 7531843"/>
              <a:gd name="connsiteY493" fmla="*/ 102697 h 8618527"/>
              <a:gd name="connsiteX494" fmla="*/ 3008942 w 7531843"/>
              <a:gd name="connsiteY494" fmla="*/ 106819 h 8618527"/>
              <a:gd name="connsiteX495" fmla="*/ 3006693 w 7531843"/>
              <a:gd name="connsiteY495" fmla="*/ 107194 h 861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Lst>
            <a:rect l="l" t="t" r="r" b="b"/>
            <a:pathLst>
              <a:path w="7531843" h="8618527">
                <a:moveTo>
                  <a:pt x="3123606" y="8618927"/>
                </a:moveTo>
                <a:cubicBezTo>
                  <a:pt x="3123231" y="8618927"/>
                  <a:pt x="3123231" y="8618927"/>
                  <a:pt x="3122856" y="8618927"/>
                </a:cubicBezTo>
                <a:cubicBezTo>
                  <a:pt x="3085384" y="8618178"/>
                  <a:pt x="3047912" y="8616678"/>
                  <a:pt x="3010440" y="8614805"/>
                </a:cubicBezTo>
                <a:cubicBezTo>
                  <a:pt x="2989831" y="8613681"/>
                  <a:pt x="2974092" y="8596444"/>
                  <a:pt x="2974842" y="8575834"/>
                </a:cubicBezTo>
                <a:cubicBezTo>
                  <a:pt x="2975967" y="8555225"/>
                  <a:pt x="2993578" y="8539112"/>
                  <a:pt x="3013812" y="8540236"/>
                </a:cubicBezTo>
                <a:cubicBezTo>
                  <a:pt x="3050535" y="8542110"/>
                  <a:pt x="3087258" y="8543234"/>
                  <a:pt x="3124355" y="8544358"/>
                </a:cubicBezTo>
                <a:cubicBezTo>
                  <a:pt x="3144964" y="8544732"/>
                  <a:pt x="3161452" y="8561970"/>
                  <a:pt x="3160703" y="8582579"/>
                </a:cubicBezTo>
                <a:cubicBezTo>
                  <a:pt x="3160327" y="8602814"/>
                  <a:pt x="3143840" y="8618927"/>
                  <a:pt x="3123606" y="8618927"/>
                </a:cubicBezTo>
                <a:close/>
                <a:moveTo>
                  <a:pt x="3346189" y="8618178"/>
                </a:moveTo>
                <a:cubicBezTo>
                  <a:pt x="3325954" y="8618178"/>
                  <a:pt x="3309466" y="8602064"/>
                  <a:pt x="3308717" y="8581830"/>
                </a:cubicBezTo>
                <a:cubicBezTo>
                  <a:pt x="3307967" y="8561220"/>
                  <a:pt x="3324454" y="8543983"/>
                  <a:pt x="3345063" y="8543234"/>
                </a:cubicBezTo>
                <a:cubicBezTo>
                  <a:pt x="3381786" y="8542110"/>
                  <a:pt x="3418509" y="8540611"/>
                  <a:pt x="3455231" y="8538737"/>
                </a:cubicBezTo>
                <a:cubicBezTo>
                  <a:pt x="3476590" y="8537613"/>
                  <a:pt x="3493453" y="8553351"/>
                  <a:pt x="3494577" y="8573960"/>
                </a:cubicBezTo>
                <a:cubicBezTo>
                  <a:pt x="3495701" y="8594570"/>
                  <a:pt x="3479962" y="8612182"/>
                  <a:pt x="3459353" y="8613306"/>
                </a:cubicBezTo>
                <a:cubicBezTo>
                  <a:pt x="3422257" y="8615554"/>
                  <a:pt x="3384785" y="8617053"/>
                  <a:pt x="3347313" y="8618178"/>
                </a:cubicBezTo>
                <a:cubicBezTo>
                  <a:pt x="3346938" y="8618178"/>
                  <a:pt x="3346563" y="8618178"/>
                  <a:pt x="3346189" y="8618178"/>
                </a:cubicBezTo>
                <a:close/>
                <a:moveTo>
                  <a:pt x="2790105" y="8597942"/>
                </a:moveTo>
                <a:cubicBezTo>
                  <a:pt x="2788981" y="8597942"/>
                  <a:pt x="2787483" y="8597942"/>
                  <a:pt x="2786359" y="8597942"/>
                </a:cubicBezTo>
                <a:cubicBezTo>
                  <a:pt x="2748887" y="8594196"/>
                  <a:pt x="2711789" y="8589699"/>
                  <a:pt x="2674692" y="8585202"/>
                </a:cubicBezTo>
                <a:cubicBezTo>
                  <a:pt x="2654083" y="8582579"/>
                  <a:pt x="2639844" y="8563843"/>
                  <a:pt x="2642466" y="8543234"/>
                </a:cubicBezTo>
                <a:cubicBezTo>
                  <a:pt x="2645089" y="8522999"/>
                  <a:pt x="2663451" y="8508759"/>
                  <a:pt x="2684436" y="8511008"/>
                </a:cubicBezTo>
                <a:cubicBezTo>
                  <a:pt x="2720783" y="8515879"/>
                  <a:pt x="2757505" y="8520001"/>
                  <a:pt x="2794228" y="8523748"/>
                </a:cubicBezTo>
                <a:cubicBezTo>
                  <a:pt x="2814837" y="8525997"/>
                  <a:pt x="2829825" y="8543983"/>
                  <a:pt x="2827577" y="8564593"/>
                </a:cubicBezTo>
                <a:cubicBezTo>
                  <a:pt x="2825329" y="8583703"/>
                  <a:pt x="2809216" y="8597942"/>
                  <a:pt x="2790105" y="8597942"/>
                </a:cubicBezTo>
                <a:close/>
                <a:moveTo>
                  <a:pt x="3678938" y="8594945"/>
                </a:moveTo>
                <a:cubicBezTo>
                  <a:pt x="3660202" y="8594945"/>
                  <a:pt x="3644089" y="8580706"/>
                  <a:pt x="3641841" y="8561595"/>
                </a:cubicBezTo>
                <a:cubicBezTo>
                  <a:pt x="3639593" y="8540985"/>
                  <a:pt x="3654581" y="8522624"/>
                  <a:pt x="3674817" y="8520376"/>
                </a:cubicBezTo>
                <a:cubicBezTo>
                  <a:pt x="3711539" y="8516254"/>
                  <a:pt x="3747886" y="8512132"/>
                  <a:pt x="3784234" y="8507261"/>
                </a:cubicBezTo>
                <a:cubicBezTo>
                  <a:pt x="3804469" y="8504638"/>
                  <a:pt x="3823580" y="8518877"/>
                  <a:pt x="3826203" y="8539486"/>
                </a:cubicBezTo>
                <a:cubicBezTo>
                  <a:pt x="3828825" y="8559721"/>
                  <a:pt x="3814587" y="8578832"/>
                  <a:pt x="3793977" y="8581455"/>
                </a:cubicBezTo>
                <a:cubicBezTo>
                  <a:pt x="3756880" y="8586326"/>
                  <a:pt x="3719782" y="8590823"/>
                  <a:pt x="3682685" y="8594945"/>
                </a:cubicBezTo>
                <a:cubicBezTo>
                  <a:pt x="3681561" y="8594945"/>
                  <a:pt x="3680437" y="8594945"/>
                  <a:pt x="3678938" y="8594945"/>
                </a:cubicBezTo>
                <a:close/>
                <a:moveTo>
                  <a:pt x="2459604" y="8551103"/>
                </a:moveTo>
                <a:cubicBezTo>
                  <a:pt x="2457356" y="8551103"/>
                  <a:pt x="2455107" y="8551103"/>
                  <a:pt x="2452859" y="8550353"/>
                </a:cubicBezTo>
                <a:cubicBezTo>
                  <a:pt x="2416137" y="8543608"/>
                  <a:pt x="2379414" y="8536489"/>
                  <a:pt x="2342691" y="8528620"/>
                </a:cubicBezTo>
                <a:cubicBezTo>
                  <a:pt x="2322457" y="8524498"/>
                  <a:pt x="2309717" y="8504638"/>
                  <a:pt x="2313838" y="8484403"/>
                </a:cubicBezTo>
                <a:cubicBezTo>
                  <a:pt x="2317961" y="8464168"/>
                  <a:pt x="2337821" y="8451053"/>
                  <a:pt x="2358055" y="8455549"/>
                </a:cubicBezTo>
                <a:cubicBezTo>
                  <a:pt x="2394029" y="8463044"/>
                  <a:pt x="2430001" y="8470163"/>
                  <a:pt x="2466349" y="8476909"/>
                </a:cubicBezTo>
                <a:cubicBezTo>
                  <a:pt x="2486584" y="8480655"/>
                  <a:pt x="2500073" y="8500141"/>
                  <a:pt x="2496326" y="8520376"/>
                </a:cubicBezTo>
                <a:cubicBezTo>
                  <a:pt x="2492954" y="8538362"/>
                  <a:pt x="2477216" y="8551103"/>
                  <a:pt x="2459604" y="8551103"/>
                </a:cubicBezTo>
                <a:close/>
                <a:moveTo>
                  <a:pt x="4009065" y="8546231"/>
                </a:moveTo>
                <a:cubicBezTo>
                  <a:pt x="3991453" y="8546231"/>
                  <a:pt x="3975716" y="8533866"/>
                  <a:pt x="3972343" y="8515879"/>
                </a:cubicBezTo>
                <a:cubicBezTo>
                  <a:pt x="3968596" y="8495644"/>
                  <a:pt x="3981711" y="8476159"/>
                  <a:pt x="4001946" y="8472412"/>
                </a:cubicBezTo>
                <a:cubicBezTo>
                  <a:pt x="4038293" y="8465667"/>
                  <a:pt x="4074267" y="8458173"/>
                  <a:pt x="4110239" y="8450678"/>
                </a:cubicBezTo>
                <a:cubicBezTo>
                  <a:pt x="4130474" y="8446181"/>
                  <a:pt x="4150335" y="8459297"/>
                  <a:pt x="4154456" y="8479157"/>
                </a:cubicBezTo>
                <a:cubicBezTo>
                  <a:pt x="4158952" y="8499391"/>
                  <a:pt x="4145838" y="8519252"/>
                  <a:pt x="4125978" y="8523374"/>
                </a:cubicBezTo>
                <a:cubicBezTo>
                  <a:pt x="4089630" y="8531243"/>
                  <a:pt x="4052907" y="8538737"/>
                  <a:pt x="4015811" y="8545482"/>
                </a:cubicBezTo>
                <a:cubicBezTo>
                  <a:pt x="4013562" y="8546231"/>
                  <a:pt x="4011314" y="8546231"/>
                  <a:pt x="4009065" y="8546231"/>
                </a:cubicBezTo>
                <a:close/>
                <a:moveTo>
                  <a:pt x="2133974" y="8478407"/>
                </a:moveTo>
                <a:cubicBezTo>
                  <a:pt x="2130975" y="8478407"/>
                  <a:pt x="2127603" y="8478033"/>
                  <a:pt x="2124231" y="8477283"/>
                </a:cubicBezTo>
                <a:cubicBezTo>
                  <a:pt x="2087883" y="8467541"/>
                  <a:pt x="2051910" y="8457423"/>
                  <a:pt x="2015938" y="8446931"/>
                </a:cubicBezTo>
                <a:cubicBezTo>
                  <a:pt x="1996076" y="8441310"/>
                  <a:pt x="1984835" y="8420326"/>
                  <a:pt x="1990456" y="8400466"/>
                </a:cubicBezTo>
                <a:cubicBezTo>
                  <a:pt x="1996076" y="8380606"/>
                  <a:pt x="2017062" y="8369365"/>
                  <a:pt x="2036922" y="8374985"/>
                </a:cubicBezTo>
                <a:cubicBezTo>
                  <a:pt x="2072145" y="8385477"/>
                  <a:pt x="2107743" y="8395220"/>
                  <a:pt x="2143342" y="8404588"/>
                </a:cubicBezTo>
                <a:cubicBezTo>
                  <a:pt x="2163202" y="8409834"/>
                  <a:pt x="2175193" y="8430443"/>
                  <a:pt x="2169946" y="8450303"/>
                </a:cubicBezTo>
                <a:cubicBezTo>
                  <a:pt x="2165450" y="8467166"/>
                  <a:pt x="2150462" y="8478407"/>
                  <a:pt x="2133974" y="8478407"/>
                </a:cubicBezTo>
                <a:close/>
                <a:moveTo>
                  <a:pt x="4334322" y="8471662"/>
                </a:moveTo>
                <a:cubicBezTo>
                  <a:pt x="4317834" y="8471662"/>
                  <a:pt x="4302845" y="8460795"/>
                  <a:pt x="4298348" y="8443933"/>
                </a:cubicBezTo>
                <a:cubicBezTo>
                  <a:pt x="4293102" y="8424073"/>
                  <a:pt x="4304719" y="8403463"/>
                  <a:pt x="4324579" y="8398217"/>
                </a:cubicBezTo>
                <a:cubicBezTo>
                  <a:pt x="4360177" y="8388475"/>
                  <a:pt x="4395401" y="8378358"/>
                  <a:pt x="4430623" y="8367866"/>
                </a:cubicBezTo>
                <a:cubicBezTo>
                  <a:pt x="4450483" y="8361870"/>
                  <a:pt x="4471094" y="8373112"/>
                  <a:pt x="4477089" y="8392971"/>
                </a:cubicBezTo>
                <a:cubicBezTo>
                  <a:pt x="4483085" y="8412831"/>
                  <a:pt x="4471843" y="8433441"/>
                  <a:pt x="4451983" y="8439437"/>
                </a:cubicBezTo>
                <a:cubicBezTo>
                  <a:pt x="4416385" y="8450303"/>
                  <a:pt x="4380037" y="8460421"/>
                  <a:pt x="4344064" y="8470163"/>
                </a:cubicBezTo>
                <a:cubicBezTo>
                  <a:pt x="4340691" y="8471287"/>
                  <a:pt x="4337319" y="8471662"/>
                  <a:pt x="4334322" y="8471662"/>
                </a:cubicBezTo>
                <a:close/>
                <a:moveTo>
                  <a:pt x="1814713" y="8380231"/>
                </a:moveTo>
                <a:cubicBezTo>
                  <a:pt x="1810591" y="8380231"/>
                  <a:pt x="1806469" y="8379482"/>
                  <a:pt x="1802348" y="8377983"/>
                </a:cubicBezTo>
                <a:cubicBezTo>
                  <a:pt x="1767124" y="8365617"/>
                  <a:pt x="1731900" y="8352877"/>
                  <a:pt x="1696677" y="8339387"/>
                </a:cubicBezTo>
                <a:cubicBezTo>
                  <a:pt x="1677566" y="8331893"/>
                  <a:pt x="1667824" y="8310534"/>
                  <a:pt x="1674943" y="8291048"/>
                </a:cubicBezTo>
                <a:cubicBezTo>
                  <a:pt x="1682437" y="8271938"/>
                  <a:pt x="1703796" y="8262195"/>
                  <a:pt x="1723281" y="8269314"/>
                </a:cubicBezTo>
                <a:cubicBezTo>
                  <a:pt x="1757756" y="8282430"/>
                  <a:pt x="1792231" y="8295170"/>
                  <a:pt x="1827079" y="8307161"/>
                </a:cubicBezTo>
                <a:cubicBezTo>
                  <a:pt x="1846564" y="8313906"/>
                  <a:pt x="1856682" y="8335265"/>
                  <a:pt x="1849936" y="8354751"/>
                </a:cubicBezTo>
                <a:cubicBezTo>
                  <a:pt x="1844691" y="8370863"/>
                  <a:pt x="1830076" y="8380231"/>
                  <a:pt x="1814713" y="8380231"/>
                </a:cubicBezTo>
                <a:close/>
                <a:moveTo>
                  <a:pt x="4652457" y="8371613"/>
                </a:moveTo>
                <a:cubicBezTo>
                  <a:pt x="4637094" y="8371613"/>
                  <a:pt x="4622854" y="8362245"/>
                  <a:pt x="4617234" y="8346881"/>
                </a:cubicBezTo>
                <a:cubicBezTo>
                  <a:pt x="4610114" y="8327396"/>
                  <a:pt x="4620232" y="8306037"/>
                  <a:pt x="4639717" y="8299292"/>
                </a:cubicBezTo>
                <a:cubicBezTo>
                  <a:pt x="4674190" y="8286926"/>
                  <a:pt x="4708665" y="8273811"/>
                  <a:pt x="4743140" y="8260696"/>
                </a:cubicBezTo>
                <a:cubicBezTo>
                  <a:pt x="4762250" y="8253202"/>
                  <a:pt x="4783984" y="8262570"/>
                  <a:pt x="4791479" y="8282055"/>
                </a:cubicBezTo>
                <a:cubicBezTo>
                  <a:pt x="4798971" y="8301166"/>
                  <a:pt x="4789603" y="8322899"/>
                  <a:pt x="4770120" y="8330394"/>
                </a:cubicBezTo>
                <a:cubicBezTo>
                  <a:pt x="4735270" y="8343884"/>
                  <a:pt x="4700046" y="8356999"/>
                  <a:pt x="4664823" y="8369739"/>
                </a:cubicBezTo>
                <a:cubicBezTo>
                  <a:pt x="4661076" y="8370863"/>
                  <a:pt x="4656579" y="8371613"/>
                  <a:pt x="4652457" y="8371613"/>
                </a:cubicBezTo>
                <a:close/>
                <a:moveTo>
                  <a:pt x="1504072" y="8257698"/>
                </a:moveTo>
                <a:cubicBezTo>
                  <a:pt x="1499200" y="8257698"/>
                  <a:pt x="1493954" y="8256574"/>
                  <a:pt x="1489082" y="8254700"/>
                </a:cubicBezTo>
                <a:cubicBezTo>
                  <a:pt x="1454984" y="8239712"/>
                  <a:pt x="1420884" y="8223974"/>
                  <a:pt x="1387159" y="8208236"/>
                </a:cubicBezTo>
                <a:cubicBezTo>
                  <a:pt x="1368423" y="8199242"/>
                  <a:pt x="1360554" y="8177134"/>
                  <a:pt x="1369173" y="8158398"/>
                </a:cubicBezTo>
                <a:cubicBezTo>
                  <a:pt x="1378166" y="8139662"/>
                  <a:pt x="1400274" y="8131793"/>
                  <a:pt x="1419010" y="8140412"/>
                </a:cubicBezTo>
                <a:cubicBezTo>
                  <a:pt x="1452361" y="8156150"/>
                  <a:pt x="1485710" y="8171513"/>
                  <a:pt x="1519435" y="8186127"/>
                </a:cubicBezTo>
                <a:cubicBezTo>
                  <a:pt x="1538171" y="8194371"/>
                  <a:pt x="1546789" y="8216479"/>
                  <a:pt x="1538545" y="8235215"/>
                </a:cubicBezTo>
                <a:cubicBezTo>
                  <a:pt x="1532176" y="8249454"/>
                  <a:pt x="1518685" y="8257698"/>
                  <a:pt x="1504072" y="8257698"/>
                </a:cubicBezTo>
                <a:close/>
                <a:moveTo>
                  <a:pt x="4961600" y="8246832"/>
                </a:moveTo>
                <a:cubicBezTo>
                  <a:pt x="4947361" y="8246832"/>
                  <a:pt x="4933871" y="8238588"/>
                  <a:pt x="4927502" y="8224723"/>
                </a:cubicBezTo>
                <a:cubicBezTo>
                  <a:pt x="4918882" y="8205987"/>
                  <a:pt x="4927502" y="8183879"/>
                  <a:pt x="4946238" y="8175260"/>
                </a:cubicBezTo>
                <a:cubicBezTo>
                  <a:pt x="4979586" y="8160272"/>
                  <a:pt x="5012936" y="8144908"/>
                  <a:pt x="5045912" y="8128795"/>
                </a:cubicBezTo>
                <a:cubicBezTo>
                  <a:pt x="5064648" y="8119802"/>
                  <a:pt x="5086757" y="8127671"/>
                  <a:pt x="5095750" y="8146032"/>
                </a:cubicBezTo>
                <a:cubicBezTo>
                  <a:pt x="5104743" y="8164768"/>
                  <a:pt x="5096873" y="8186876"/>
                  <a:pt x="5078512" y="8195870"/>
                </a:cubicBezTo>
                <a:cubicBezTo>
                  <a:pt x="5044787" y="8211982"/>
                  <a:pt x="5011063" y="8227721"/>
                  <a:pt x="4976963" y="8243084"/>
                </a:cubicBezTo>
                <a:cubicBezTo>
                  <a:pt x="4971718" y="8245707"/>
                  <a:pt x="4966847" y="8246832"/>
                  <a:pt x="4961600" y="8246832"/>
                </a:cubicBezTo>
                <a:close/>
                <a:moveTo>
                  <a:pt x="1204297" y="8111184"/>
                </a:moveTo>
                <a:cubicBezTo>
                  <a:pt x="1198301" y="8111184"/>
                  <a:pt x="1192306" y="8109684"/>
                  <a:pt x="1186685" y="8106687"/>
                </a:cubicBezTo>
                <a:cubicBezTo>
                  <a:pt x="1153710" y="8089075"/>
                  <a:pt x="1121109" y="8070714"/>
                  <a:pt x="1088509" y="8052353"/>
                </a:cubicBezTo>
                <a:cubicBezTo>
                  <a:pt x="1070522" y="8042235"/>
                  <a:pt x="1064527" y="8019377"/>
                  <a:pt x="1074644" y="8001391"/>
                </a:cubicBezTo>
                <a:cubicBezTo>
                  <a:pt x="1084762" y="7983404"/>
                  <a:pt x="1107619" y="7977034"/>
                  <a:pt x="1125606" y="7987526"/>
                </a:cubicBezTo>
                <a:cubicBezTo>
                  <a:pt x="1157457" y="8005887"/>
                  <a:pt x="1189682" y="8023499"/>
                  <a:pt x="1221909" y="8041111"/>
                </a:cubicBezTo>
                <a:cubicBezTo>
                  <a:pt x="1239895" y="8050854"/>
                  <a:pt x="1247014" y="8073712"/>
                  <a:pt x="1237271" y="8091698"/>
                </a:cubicBezTo>
                <a:cubicBezTo>
                  <a:pt x="1230527" y="8104064"/>
                  <a:pt x="1217786" y="8111184"/>
                  <a:pt x="1204297" y="8111184"/>
                </a:cubicBezTo>
                <a:close/>
                <a:moveTo>
                  <a:pt x="5259502" y="8098068"/>
                </a:moveTo>
                <a:cubicBezTo>
                  <a:pt x="5246385" y="8098068"/>
                  <a:pt x="5233646" y="8090949"/>
                  <a:pt x="5226902" y="8078583"/>
                </a:cubicBezTo>
                <a:cubicBezTo>
                  <a:pt x="5217159" y="8060596"/>
                  <a:pt x="5223528" y="8037739"/>
                  <a:pt x="5241889" y="8027996"/>
                </a:cubicBezTo>
                <a:cubicBezTo>
                  <a:pt x="5274116" y="8010384"/>
                  <a:pt x="5305967" y="7992397"/>
                  <a:pt x="5337817" y="7973661"/>
                </a:cubicBezTo>
                <a:cubicBezTo>
                  <a:pt x="5355430" y="7963169"/>
                  <a:pt x="5378662" y="7969165"/>
                  <a:pt x="5388780" y="7987151"/>
                </a:cubicBezTo>
                <a:cubicBezTo>
                  <a:pt x="5399271" y="8005138"/>
                  <a:pt x="5393277" y="8027996"/>
                  <a:pt x="5375289" y="8038113"/>
                </a:cubicBezTo>
                <a:cubicBezTo>
                  <a:pt x="5343063" y="8056849"/>
                  <a:pt x="5310463" y="8075210"/>
                  <a:pt x="5277863" y="8093197"/>
                </a:cubicBezTo>
                <a:cubicBezTo>
                  <a:pt x="5271868" y="8096569"/>
                  <a:pt x="5265496" y="8098068"/>
                  <a:pt x="5259502" y="8098068"/>
                </a:cubicBezTo>
                <a:close/>
                <a:moveTo>
                  <a:pt x="916887" y="7941811"/>
                </a:moveTo>
                <a:cubicBezTo>
                  <a:pt x="910143" y="7941811"/>
                  <a:pt x="903023" y="7939937"/>
                  <a:pt x="896652" y="7935815"/>
                </a:cubicBezTo>
                <a:cubicBezTo>
                  <a:pt x="865176" y="7915580"/>
                  <a:pt x="834075" y="7894971"/>
                  <a:pt x="802973" y="7873987"/>
                </a:cubicBezTo>
                <a:cubicBezTo>
                  <a:pt x="785736" y="7862370"/>
                  <a:pt x="781614" y="7839138"/>
                  <a:pt x="793231" y="7822275"/>
                </a:cubicBezTo>
                <a:cubicBezTo>
                  <a:pt x="804847" y="7805038"/>
                  <a:pt x="828079" y="7800916"/>
                  <a:pt x="844942" y="7812533"/>
                </a:cubicBezTo>
                <a:cubicBezTo>
                  <a:pt x="875294" y="7833142"/>
                  <a:pt x="906020" y="7853377"/>
                  <a:pt x="937122" y="7873237"/>
                </a:cubicBezTo>
                <a:cubicBezTo>
                  <a:pt x="954359" y="7884479"/>
                  <a:pt x="959606" y="7907337"/>
                  <a:pt x="948364" y="7924948"/>
                </a:cubicBezTo>
                <a:cubicBezTo>
                  <a:pt x="940870" y="7935815"/>
                  <a:pt x="928879" y="7941811"/>
                  <a:pt x="916887" y="7941811"/>
                </a:cubicBezTo>
                <a:close/>
                <a:moveTo>
                  <a:pt x="5545412" y="7926822"/>
                </a:moveTo>
                <a:cubicBezTo>
                  <a:pt x="5533421" y="7926822"/>
                  <a:pt x="5521430" y="7920827"/>
                  <a:pt x="5514310" y="7909959"/>
                </a:cubicBezTo>
                <a:cubicBezTo>
                  <a:pt x="5503069" y="7892723"/>
                  <a:pt x="5507941" y="7869490"/>
                  <a:pt x="5525176" y="7858249"/>
                </a:cubicBezTo>
                <a:cubicBezTo>
                  <a:pt x="5555903" y="7838013"/>
                  <a:pt x="5586255" y="7817779"/>
                  <a:pt x="5616608" y="7796794"/>
                </a:cubicBezTo>
                <a:cubicBezTo>
                  <a:pt x="5633470" y="7785178"/>
                  <a:pt x="5656703" y="7789300"/>
                  <a:pt x="5668694" y="7806162"/>
                </a:cubicBezTo>
                <a:cubicBezTo>
                  <a:pt x="5680310" y="7823025"/>
                  <a:pt x="5676189" y="7846257"/>
                  <a:pt x="5659326" y="7858249"/>
                </a:cubicBezTo>
                <a:cubicBezTo>
                  <a:pt x="5628599" y="7879607"/>
                  <a:pt x="5597497" y="7900217"/>
                  <a:pt x="5566397" y="7920827"/>
                </a:cubicBezTo>
                <a:cubicBezTo>
                  <a:pt x="5559277" y="7924573"/>
                  <a:pt x="5552157" y="7926822"/>
                  <a:pt x="5545412" y="7926822"/>
                </a:cubicBezTo>
                <a:close/>
                <a:moveTo>
                  <a:pt x="643343" y="7750704"/>
                </a:moveTo>
                <a:cubicBezTo>
                  <a:pt x="635473" y="7750704"/>
                  <a:pt x="627605" y="7748081"/>
                  <a:pt x="620860" y="7743210"/>
                </a:cubicBezTo>
                <a:cubicBezTo>
                  <a:pt x="591257" y="7720726"/>
                  <a:pt x="561654" y="7697494"/>
                  <a:pt x="532426" y="7674262"/>
                </a:cubicBezTo>
                <a:cubicBezTo>
                  <a:pt x="516313" y="7661521"/>
                  <a:pt x="513690" y="7637914"/>
                  <a:pt x="526431" y="7621801"/>
                </a:cubicBezTo>
                <a:cubicBezTo>
                  <a:pt x="539171" y="7605688"/>
                  <a:pt x="562778" y="7603065"/>
                  <a:pt x="578892" y="7615806"/>
                </a:cubicBezTo>
                <a:cubicBezTo>
                  <a:pt x="607744" y="7638663"/>
                  <a:pt x="636597" y="7661521"/>
                  <a:pt x="665825" y="7683630"/>
                </a:cubicBezTo>
                <a:cubicBezTo>
                  <a:pt x="682313" y="7695995"/>
                  <a:pt x="685311" y="7719602"/>
                  <a:pt x="672945" y="7736090"/>
                </a:cubicBezTo>
                <a:cubicBezTo>
                  <a:pt x="665451" y="7745458"/>
                  <a:pt x="654584" y="7750704"/>
                  <a:pt x="643343" y="7750704"/>
                </a:cubicBezTo>
                <a:close/>
                <a:moveTo>
                  <a:pt x="5817083" y="7733467"/>
                </a:moveTo>
                <a:cubicBezTo>
                  <a:pt x="5805842" y="7733467"/>
                  <a:pt x="5794974" y="7728596"/>
                  <a:pt x="5787479" y="7718853"/>
                </a:cubicBezTo>
                <a:cubicBezTo>
                  <a:pt x="5774740" y="7702366"/>
                  <a:pt x="5777738" y="7679133"/>
                  <a:pt x="5794224" y="7666392"/>
                </a:cubicBezTo>
                <a:cubicBezTo>
                  <a:pt x="5823453" y="7643910"/>
                  <a:pt x="5851932" y="7621052"/>
                  <a:pt x="5880411" y="7597819"/>
                </a:cubicBezTo>
                <a:cubicBezTo>
                  <a:pt x="5896524" y="7584704"/>
                  <a:pt x="5919756" y="7587327"/>
                  <a:pt x="5932870" y="7603065"/>
                </a:cubicBezTo>
                <a:cubicBezTo>
                  <a:pt x="5945987" y="7619178"/>
                  <a:pt x="5943363" y="7642410"/>
                  <a:pt x="5927626" y="7655526"/>
                </a:cubicBezTo>
                <a:cubicBezTo>
                  <a:pt x="5898772" y="7679133"/>
                  <a:pt x="5869543" y="7702366"/>
                  <a:pt x="5839941" y="7725223"/>
                </a:cubicBezTo>
                <a:cubicBezTo>
                  <a:pt x="5832821" y="7730844"/>
                  <a:pt x="5824951" y="7733467"/>
                  <a:pt x="5817083" y="7733467"/>
                </a:cubicBezTo>
                <a:close/>
                <a:moveTo>
                  <a:pt x="385162" y="7538988"/>
                </a:moveTo>
                <a:cubicBezTo>
                  <a:pt x="376169" y="7538988"/>
                  <a:pt x="367550" y="7535990"/>
                  <a:pt x="360430" y="7529620"/>
                </a:cubicBezTo>
                <a:cubicBezTo>
                  <a:pt x="332701" y="7504889"/>
                  <a:pt x="304972" y="7479408"/>
                  <a:pt x="277617" y="7453927"/>
                </a:cubicBezTo>
                <a:cubicBezTo>
                  <a:pt x="262629" y="7439687"/>
                  <a:pt x="261879" y="7416081"/>
                  <a:pt x="275744" y="7401091"/>
                </a:cubicBezTo>
                <a:cubicBezTo>
                  <a:pt x="289609" y="7386103"/>
                  <a:pt x="313590" y="7385353"/>
                  <a:pt x="328579" y="7399218"/>
                </a:cubicBezTo>
                <a:cubicBezTo>
                  <a:pt x="355558" y="7424324"/>
                  <a:pt x="382538" y="7449055"/>
                  <a:pt x="409893" y="7473412"/>
                </a:cubicBezTo>
                <a:cubicBezTo>
                  <a:pt x="425257" y="7487277"/>
                  <a:pt x="426756" y="7510884"/>
                  <a:pt x="412890" y="7526248"/>
                </a:cubicBezTo>
                <a:cubicBezTo>
                  <a:pt x="405772" y="7534491"/>
                  <a:pt x="395654" y="7538988"/>
                  <a:pt x="385162" y="7538988"/>
                </a:cubicBezTo>
                <a:close/>
                <a:moveTo>
                  <a:pt x="6072642" y="7519503"/>
                </a:moveTo>
                <a:cubicBezTo>
                  <a:pt x="6062524" y="7519503"/>
                  <a:pt x="6052405" y="7515381"/>
                  <a:pt x="6044911" y="7507137"/>
                </a:cubicBezTo>
                <a:cubicBezTo>
                  <a:pt x="6031046" y="7491773"/>
                  <a:pt x="6032171" y="7468166"/>
                  <a:pt x="6047534" y="7454301"/>
                </a:cubicBezTo>
                <a:cubicBezTo>
                  <a:pt x="6074890" y="7429570"/>
                  <a:pt x="6101869" y="7404464"/>
                  <a:pt x="6128474" y="7379358"/>
                </a:cubicBezTo>
                <a:cubicBezTo>
                  <a:pt x="6143462" y="7365119"/>
                  <a:pt x="6167069" y="7365868"/>
                  <a:pt x="6181309" y="7380857"/>
                </a:cubicBezTo>
                <a:cubicBezTo>
                  <a:pt x="6195548" y="7395845"/>
                  <a:pt x="6194798" y="7419453"/>
                  <a:pt x="6180186" y="7433692"/>
                </a:cubicBezTo>
                <a:cubicBezTo>
                  <a:pt x="6153205" y="7459547"/>
                  <a:pt x="6125851" y="7485029"/>
                  <a:pt x="6098122" y="7510135"/>
                </a:cubicBezTo>
                <a:cubicBezTo>
                  <a:pt x="6090627" y="7516130"/>
                  <a:pt x="6081635" y="7519503"/>
                  <a:pt x="6072642" y="7519503"/>
                </a:cubicBezTo>
                <a:close/>
                <a:moveTo>
                  <a:pt x="144967" y="7307787"/>
                </a:moveTo>
                <a:cubicBezTo>
                  <a:pt x="135225" y="7307787"/>
                  <a:pt x="125482" y="7304039"/>
                  <a:pt x="117987" y="7296171"/>
                </a:cubicBezTo>
                <a:cubicBezTo>
                  <a:pt x="92131" y="7269191"/>
                  <a:pt x="66651" y="7241836"/>
                  <a:pt x="41170" y="7214482"/>
                </a:cubicBezTo>
                <a:cubicBezTo>
                  <a:pt x="27306" y="7199118"/>
                  <a:pt x="28430" y="7175511"/>
                  <a:pt x="43418" y="7161646"/>
                </a:cubicBezTo>
                <a:cubicBezTo>
                  <a:pt x="58782" y="7147782"/>
                  <a:pt x="82389" y="7148906"/>
                  <a:pt x="96254" y="7163895"/>
                </a:cubicBezTo>
                <a:cubicBezTo>
                  <a:pt x="120985" y="7191249"/>
                  <a:pt x="146091" y="7217854"/>
                  <a:pt x="171573" y="7244459"/>
                </a:cubicBezTo>
                <a:cubicBezTo>
                  <a:pt x="185811" y="7259448"/>
                  <a:pt x="185437" y="7283055"/>
                  <a:pt x="170448" y="7297295"/>
                </a:cubicBezTo>
                <a:cubicBezTo>
                  <a:pt x="163329" y="7304039"/>
                  <a:pt x="153961" y="7307787"/>
                  <a:pt x="144967" y="7307787"/>
                </a:cubicBezTo>
                <a:close/>
                <a:moveTo>
                  <a:pt x="6311337" y="7286053"/>
                </a:moveTo>
                <a:cubicBezTo>
                  <a:pt x="6301969" y="7286053"/>
                  <a:pt x="6292976" y="7282681"/>
                  <a:pt x="6285482" y="7275936"/>
                </a:cubicBezTo>
                <a:cubicBezTo>
                  <a:pt x="6270492" y="7261696"/>
                  <a:pt x="6269742" y="7238089"/>
                  <a:pt x="6283981" y="7223100"/>
                </a:cubicBezTo>
                <a:cubicBezTo>
                  <a:pt x="6309089" y="7196495"/>
                  <a:pt x="6334195" y="7169516"/>
                  <a:pt x="6358552" y="7142161"/>
                </a:cubicBezTo>
                <a:cubicBezTo>
                  <a:pt x="6372417" y="7126798"/>
                  <a:pt x="6396024" y="7125674"/>
                  <a:pt x="6411387" y="7139164"/>
                </a:cubicBezTo>
                <a:cubicBezTo>
                  <a:pt x="6426749" y="7153028"/>
                  <a:pt x="6427874" y="7176635"/>
                  <a:pt x="6414385" y="7191998"/>
                </a:cubicBezTo>
                <a:cubicBezTo>
                  <a:pt x="6389277" y="7219728"/>
                  <a:pt x="6364172" y="7247457"/>
                  <a:pt x="6338316" y="7274437"/>
                </a:cubicBezTo>
                <a:cubicBezTo>
                  <a:pt x="6331196" y="7281931"/>
                  <a:pt x="6321080" y="7286053"/>
                  <a:pt x="6311337" y="7286053"/>
                </a:cubicBezTo>
                <a:close/>
                <a:moveTo>
                  <a:pt x="6531297" y="7034992"/>
                </a:moveTo>
                <a:cubicBezTo>
                  <a:pt x="6523052" y="7034992"/>
                  <a:pt x="6514809" y="7032368"/>
                  <a:pt x="6507689" y="7026748"/>
                </a:cubicBezTo>
                <a:cubicBezTo>
                  <a:pt x="6491577" y="7013633"/>
                  <a:pt x="6489329" y="6990400"/>
                  <a:pt x="6502068" y="6974287"/>
                </a:cubicBezTo>
                <a:cubicBezTo>
                  <a:pt x="6525300" y="6945809"/>
                  <a:pt x="6548160" y="6916955"/>
                  <a:pt x="6570267" y="6887727"/>
                </a:cubicBezTo>
                <a:cubicBezTo>
                  <a:pt x="6582633" y="6871614"/>
                  <a:pt x="6606241" y="6868242"/>
                  <a:pt x="6622728" y="6880982"/>
                </a:cubicBezTo>
                <a:cubicBezTo>
                  <a:pt x="6639216" y="6893348"/>
                  <a:pt x="6642212" y="6916955"/>
                  <a:pt x="6629473" y="6933443"/>
                </a:cubicBezTo>
                <a:cubicBezTo>
                  <a:pt x="6606616" y="6963045"/>
                  <a:pt x="6583383" y="6992648"/>
                  <a:pt x="6560149" y="7021876"/>
                </a:cubicBezTo>
                <a:cubicBezTo>
                  <a:pt x="6552656" y="7030120"/>
                  <a:pt x="6542163" y="7034992"/>
                  <a:pt x="6531297" y="7034992"/>
                </a:cubicBezTo>
                <a:close/>
                <a:moveTo>
                  <a:pt x="6730647" y="6767443"/>
                </a:moveTo>
                <a:cubicBezTo>
                  <a:pt x="6723528" y="6767443"/>
                  <a:pt x="6716033" y="6765194"/>
                  <a:pt x="6709663" y="6760698"/>
                </a:cubicBezTo>
                <a:cubicBezTo>
                  <a:pt x="6692801" y="6749081"/>
                  <a:pt x="6688304" y="6725849"/>
                  <a:pt x="6699920" y="6708612"/>
                </a:cubicBezTo>
                <a:cubicBezTo>
                  <a:pt x="6720904" y="6678260"/>
                  <a:pt x="6741138" y="6647532"/>
                  <a:pt x="6761375" y="6616806"/>
                </a:cubicBezTo>
                <a:cubicBezTo>
                  <a:pt x="6772616" y="6599568"/>
                  <a:pt x="6795848" y="6594697"/>
                  <a:pt x="6813084" y="6605939"/>
                </a:cubicBezTo>
                <a:cubicBezTo>
                  <a:pt x="6830322" y="6617180"/>
                  <a:pt x="6835193" y="6640413"/>
                  <a:pt x="6823952" y="6657650"/>
                </a:cubicBezTo>
                <a:cubicBezTo>
                  <a:pt x="6803716" y="6689126"/>
                  <a:pt x="6782732" y="6720228"/>
                  <a:pt x="6761375" y="6750955"/>
                </a:cubicBezTo>
                <a:cubicBezTo>
                  <a:pt x="6754255" y="6761447"/>
                  <a:pt x="6742639" y="6767443"/>
                  <a:pt x="6730647" y="6767443"/>
                </a:cubicBezTo>
                <a:close/>
                <a:moveTo>
                  <a:pt x="6909012" y="6484905"/>
                </a:moveTo>
                <a:cubicBezTo>
                  <a:pt x="6902642" y="6484905"/>
                  <a:pt x="6896272" y="6483406"/>
                  <a:pt x="6890276" y="6480033"/>
                </a:cubicBezTo>
                <a:cubicBezTo>
                  <a:pt x="6872290" y="6469541"/>
                  <a:pt x="6866295" y="6446683"/>
                  <a:pt x="6876786" y="6429071"/>
                </a:cubicBezTo>
                <a:cubicBezTo>
                  <a:pt x="6895147" y="6397221"/>
                  <a:pt x="6913135" y="6364995"/>
                  <a:pt x="6930746" y="6332769"/>
                </a:cubicBezTo>
                <a:cubicBezTo>
                  <a:pt x="6940489" y="6314783"/>
                  <a:pt x="6963346" y="6308037"/>
                  <a:pt x="6981334" y="6317780"/>
                </a:cubicBezTo>
                <a:cubicBezTo>
                  <a:pt x="6999320" y="6327523"/>
                  <a:pt x="7006065" y="6350381"/>
                  <a:pt x="6996322" y="6368367"/>
                </a:cubicBezTo>
                <a:cubicBezTo>
                  <a:pt x="6978336" y="6401343"/>
                  <a:pt x="6959975" y="6433943"/>
                  <a:pt x="6941239" y="6466543"/>
                </a:cubicBezTo>
                <a:cubicBezTo>
                  <a:pt x="6934495" y="6478160"/>
                  <a:pt x="6922128" y="6484905"/>
                  <a:pt x="6909012" y="6484905"/>
                </a:cubicBezTo>
                <a:close/>
                <a:moveTo>
                  <a:pt x="7064896" y="6189252"/>
                </a:moveTo>
                <a:cubicBezTo>
                  <a:pt x="7059649" y="6189252"/>
                  <a:pt x="7054030" y="6188128"/>
                  <a:pt x="7048783" y="6185504"/>
                </a:cubicBezTo>
                <a:cubicBezTo>
                  <a:pt x="7030047" y="6176511"/>
                  <a:pt x="7022177" y="6154403"/>
                  <a:pt x="7031170" y="6135667"/>
                </a:cubicBezTo>
                <a:cubicBezTo>
                  <a:pt x="7046910" y="6102317"/>
                  <a:pt x="7062273" y="6068967"/>
                  <a:pt x="7077635" y="6035242"/>
                </a:cubicBezTo>
                <a:cubicBezTo>
                  <a:pt x="7085880" y="6016506"/>
                  <a:pt x="7107989" y="6007888"/>
                  <a:pt x="7127098" y="6016506"/>
                </a:cubicBezTo>
                <a:cubicBezTo>
                  <a:pt x="7145834" y="6024750"/>
                  <a:pt x="7154454" y="6046858"/>
                  <a:pt x="7145834" y="6065970"/>
                </a:cubicBezTo>
                <a:cubicBezTo>
                  <a:pt x="7130472" y="6100068"/>
                  <a:pt x="7114734" y="6134168"/>
                  <a:pt x="7098621" y="6168268"/>
                </a:cubicBezTo>
                <a:cubicBezTo>
                  <a:pt x="7092250" y="6181383"/>
                  <a:pt x="7078760" y="6189252"/>
                  <a:pt x="7064896" y="6189252"/>
                </a:cubicBezTo>
                <a:close/>
                <a:moveTo>
                  <a:pt x="7196798" y="5881983"/>
                </a:moveTo>
                <a:cubicBezTo>
                  <a:pt x="7192301" y="5881983"/>
                  <a:pt x="7187802" y="5881233"/>
                  <a:pt x="7183306" y="5879359"/>
                </a:cubicBezTo>
                <a:cubicBezTo>
                  <a:pt x="7164197" y="5871865"/>
                  <a:pt x="7154454" y="5850506"/>
                  <a:pt x="7161947" y="5831021"/>
                </a:cubicBezTo>
                <a:cubicBezTo>
                  <a:pt x="7175063" y="5796547"/>
                  <a:pt x="7187802" y="5762073"/>
                  <a:pt x="7200169" y="5727224"/>
                </a:cubicBezTo>
                <a:cubicBezTo>
                  <a:pt x="7206913" y="5707738"/>
                  <a:pt x="7228273" y="5697621"/>
                  <a:pt x="7247759" y="5704366"/>
                </a:cubicBezTo>
                <a:cubicBezTo>
                  <a:pt x="7267245" y="5711111"/>
                  <a:pt x="7277361" y="5732470"/>
                  <a:pt x="7270616" y="5751955"/>
                </a:cubicBezTo>
                <a:cubicBezTo>
                  <a:pt x="7258250" y="5787179"/>
                  <a:pt x="7245135" y="5822402"/>
                  <a:pt x="7231646" y="5857625"/>
                </a:cubicBezTo>
                <a:cubicBezTo>
                  <a:pt x="7226024" y="5872989"/>
                  <a:pt x="7211785" y="5881983"/>
                  <a:pt x="7196798" y="5881983"/>
                </a:cubicBezTo>
                <a:close/>
                <a:moveTo>
                  <a:pt x="7303966" y="5565345"/>
                </a:moveTo>
                <a:cubicBezTo>
                  <a:pt x="7300593" y="5565345"/>
                  <a:pt x="7296847" y="5564970"/>
                  <a:pt x="7293473" y="5563846"/>
                </a:cubicBezTo>
                <a:cubicBezTo>
                  <a:pt x="7273614" y="5557851"/>
                  <a:pt x="7262373" y="5537242"/>
                  <a:pt x="7268368" y="5517382"/>
                </a:cubicBezTo>
                <a:cubicBezTo>
                  <a:pt x="7278861" y="5482158"/>
                  <a:pt x="7288602" y="5446560"/>
                  <a:pt x="7298345" y="5411336"/>
                </a:cubicBezTo>
                <a:cubicBezTo>
                  <a:pt x="7303591" y="5391476"/>
                  <a:pt x="7324576" y="5379485"/>
                  <a:pt x="7344062" y="5384731"/>
                </a:cubicBezTo>
                <a:cubicBezTo>
                  <a:pt x="7363921" y="5389977"/>
                  <a:pt x="7375912" y="5410586"/>
                  <a:pt x="7370665" y="5430447"/>
                </a:cubicBezTo>
                <a:cubicBezTo>
                  <a:pt x="7360924" y="5466794"/>
                  <a:pt x="7350806" y="5502768"/>
                  <a:pt x="7340313" y="5538366"/>
                </a:cubicBezTo>
                <a:cubicBezTo>
                  <a:pt x="7335069" y="5554478"/>
                  <a:pt x="7320454" y="5565345"/>
                  <a:pt x="7303966" y="5565345"/>
                </a:cubicBezTo>
                <a:close/>
                <a:moveTo>
                  <a:pt x="7386030" y="5241589"/>
                </a:moveTo>
                <a:cubicBezTo>
                  <a:pt x="7383407" y="5241589"/>
                  <a:pt x="7380783" y="5241214"/>
                  <a:pt x="7378160" y="5240839"/>
                </a:cubicBezTo>
                <a:cubicBezTo>
                  <a:pt x="7357926" y="5236717"/>
                  <a:pt x="7345185" y="5216857"/>
                  <a:pt x="7349306" y="5196622"/>
                </a:cubicBezTo>
                <a:cubicBezTo>
                  <a:pt x="7356801" y="5160649"/>
                  <a:pt x="7363921" y="5124676"/>
                  <a:pt x="7370665" y="5088328"/>
                </a:cubicBezTo>
                <a:cubicBezTo>
                  <a:pt x="7374414" y="5068094"/>
                  <a:pt x="7393525" y="5054604"/>
                  <a:pt x="7414134" y="5058351"/>
                </a:cubicBezTo>
                <a:cubicBezTo>
                  <a:pt x="7434368" y="5062098"/>
                  <a:pt x="7447857" y="5081584"/>
                  <a:pt x="7444111" y="5101818"/>
                </a:cubicBezTo>
                <a:cubicBezTo>
                  <a:pt x="7437366" y="5138541"/>
                  <a:pt x="7430246" y="5175263"/>
                  <a:pt x="7422377" y="5211986"/>
                </a:cubicBezTo>
                <a:cubicBezTo>
                  <a:pt x="7418630" y="5229597"/>
                  <a:pt x="7403266" y="5241589"/>
                  <a:pt x="7386030" y="5241589"/>
                </a:cubicBezTo>
                <a:close/>
                <a:moveTo>
                  <a:pt x="7441863" y="4912586"/>
                </a:moveTo>
                <a:cubicBezTo>
                  <a:pt x="7440365" y="4912586"/>
                  <a:pt x="7438489" y="4912586"/>
                  <a:pt x="7436991" y="4912211"/>
                </a:cubicBezTo>
                <a:cubicBezTo>
                  <a:pt x="7416382" y="4909588"/>
                  <a:pt x="7402143" y="4890852"/>
                  <a:pt x="7404766" y="4870242"/>
                </a:cubicBezTo>
                <a:cubicBezTo>
                  <a:pt x="7409637" y="4833895"/>
                  <a:pt x="7413759" y="4797172"/>
                  <a:pt x="7417505" y="4760825"/>
                </a:cubicBezTo>
                <a:cubicBezTo>
                  <a:pt x="7419753" y="4740215"/>
                  <a:pt x="7438489" y="4725601"/>
                  <a:pt x="7458350" y="4727475"/>
                </a:cubicBezTo>
                <a:cubicBezTo>
                  <a:pt x="7478959" y="4729723"/>
                  <a:pt x="7493949" y="4748084"/>
                  <a:pt x="7491701" y="4768319"/>
                </a:cubicBezTo>
                <a:cubicBezTo>
                  <a:pt x="7487952" y="4805791"/>
                  <a:pt x="7483456" y="4842888"/>
                  <a:pt x="7478584" y="4879985"/>
                </a:cubicBezTo>
                <a:cubicBezTo>
                  <a:pt x="7476336" y="4899096"/>
                  <a:pt x="7460224" y="4912586"/>
                  <a:pt x="7441863" y="4912586"/>
                </a:cubicBezTo>
                <a:close/>
                <a:moveTo>
                  <a:pt x="7471840" y="4580210"/>
                </a:moveTo>
                <a:cubicBezTo>
                  <a:pt x="7471090" y="4580210"/>
                  <a:pt x="7470717" y="4580210"/>
                  <a:pt x="7469967" y="4580210"/>
                </a:cubicBezTo>
                <a:cubicBezTo>
                  <a:pt x="7449357" y="4579086"/>
                  <a:pt x="7433618" y="4561474"/>
                  <a:pt x="7434368" y="4540864"/>
                </a:cubicBezTo>
                <a:cubicBezTo>
                  <a:pt x="7436241" y="4504142"/>
                  <a:pt x="7437741" y="4467420"/>
                  <a:pt x="7438489" y="4430698"/>
                </a:cubicBezTo>
                <a:cubicBezTo>
                  <a:pt x="7438864" y="4410088"/>
                  <a:pt x="7454977" y="4394350"/>
                  <a:pt x="7476711" y="4394350"/>
                </a:cubicBezTo>
                <a:cubicBezTo>
                  <a:pt x="7497320" y="4394724"/>
                  <a:pt x="7513433" y="4411962"/>
                  <a:pt x="7513060" y="4432571"/>
                </a:cubicBezTo>
                <a:cubicBezTo>
                  <a:pt x="7511935" y="4470043"/>
                  <a:pt x="7510812" y="4507514"/>
                  <a:pt x="7508936" y="4544612"/>
                </a:cubicBezTo>
                <a:cubicBezTo>
                  <a:pt x="7508189" y="4564846"/>
                  <a:pt x="7491701" y="4580210"/>
                  <a:pt x="7471840" y="4580210"/>
                </a:cubicBezTo>
                <a:close/>
                <a:moveTo>
                  <a:pt x="7475961" y="4246711"/>
                </a:moveTo>
                <a:cubicBezTo>
                  <a:pt x="7455727" y="4246711"/>
                  <a:pt x="7439239" y="4230597"/>
                  <a:pt x="7438489" y="4210363"/>
                </a:cubicBezTo>
                <a:cubicBezTo>
                  <a:pt x="7437366" y="4173640"/>
                  <a:pt x="7436241" y="4136918"/>
                  <a:pt x="7433993" y="4100195"/>
                </a:cubicBezTo>
                <a:cubicBezTo>
                  <a:pt x="7432870" y="4079586"/>
                  <a:pt x="7448607" y="4061974"/>
                  <a:pt x="7469216" y="4060850"/>
                </a:cubicBezTo>
                <a:cubicBezTo>
                  <a:pt x="7489825" y="4059351"/>
                  <a:pt x="7507438" y="4075464"/>
                  <a:pt x="7508561" y="4096073"/>
                </a:cubicBezTo>
                <a:cubicBezTo>
                  <a:pt x="7510437" y="4133171"/>
                  <a:pt x="7511935" y="4170643"/>
                  <a:pt x="7513060" y="4208115"/>
                </a:cubicBezTo>
                <a:cubicBezTo>
                  <a:pt x="7513433" y="4228724"/>
                  <a:pt x="7497320" y="4245961"/>
                  <a:pt x="7476711" y="4246336"/>
                </a:cubicBezTo>
                <a:cubicBezTo>
                  <a:pt x="7476711" y="4246711"/>
                  <a:pt x="7476336" y="4246711"/>
                  <a:pt x="7475961" y="4246711"/>
                </a:cubicBezTo>
                <a:close/>
                <a:moveTo>
                  <a:pt x="7454229" y="3913960"/>
                </a:moveTo>
                <a:cubicBezTo>
                  <a:pt x="7435493" y="3913960"/>
                  <a:pt x="7419005" y="3899721"/>
                  <a:pt x="7417132" y="3880610"/>
                </a:cubicBezTo>
                <a:cubicBezTo>
                  <a:pt x="7413384" y="3843888"/>
                  <a:pt x="7408887" y="3807540"/>
                  <a:pt x="7404391" y="3771193"/>
                </a:cubicBezTo>
                <a:cubicBezTo>
                  <a:pt x="7401767" y="3750583"/>
                  <a:pt x="7416007" y="3731847"/>
                  <a:pt x="7436616" y="3729224"/>
                </a:cubicBezTo>
                <a:cubicBezTo>
                  <a:pt x="7456852" y="3726601"/>
                  <a:pt x="7475961" y="3740840"/>
                  <a:pt x="7478584" y="3761450"/>
                </a:cubicBezTo>
                <a:cubicBezTo>
                  <a:pt x="7483456" y="3798547"/>
                  <a:pt x="7487952" y="3835644"/>
                  <a:pt x="7491701" y="3872741"/>
                </a:cubicBezTo>
                <a:cubicBezTo>
                  <a:pt x="7493949" y="3893351"/>
                  <a:pt x="7478959" y="3911712"/>
                  <a:pt x="7458350" y="3913586"/>
                </a:cubicBezTo>
                <a:cubicBezTo>
                  <a:pt x="7456852" y="3913586"/>
                  <a:pt x="7455352" y="3913960"/>
                  <a:pt x="7454229" y="3913960"/>
                </a:cubicBezTo>
                <a:close/>
                <a:moveTo>
                  <a:pt x="7406264" y="3583458"/>
                </a:moveTo>
                <a:cubicBezTo>
                  <a:pt x="7388653" y="3583458"/>
                  <a:pt x="7372913" y="3571093"/>
                  <a:pt x="7369542" y="3553106"/>
                </a:cubicBezTo>
                <a:cubicBezTo>
                  <a:pt x="7362798" y="3516759"/>
                  <a:pt x="7355678" y="3480786"/>
                  <a:pt x="7348183" y="3444813"/>
                </a:cubicBezTo>
                <a:cubicBezTo>
                  <a:pt x="7344062" y="3424578"/>
                  <a:pt x="7356801" y="3404718"/>
                  <a:pt x="7377037" y="3400596"/>
                </a:cubicBezTo>
                <a:cubicBezTo>
                  <a:pt x="7397646" y="3396099"/>
                  <a:pt x="7417132" y="3409214"/>
                  <a:pt x="7421254" y="3429449"/>
                </a:cubicBezTo>
                <a:cubicBezTo>
                  <a:pt x="7429121" y="3466172"/>
                  <a:pt x="7436241" y="3502519"/>
                  <a:pt x="7442986" y="3539616"/>
                </a:cubicBezTo>
                <a:cubicBezTo>
                  <a:pt x="7446734" y="3559851"/>
                  <a:pt x="7433245" y="3579337"/>
                  <a:pt x="7413009" y="3583084"/>
                </a:cubicBezTo>
                <a:cubicBezTo>
                  <a:pt x="7410760" y="3583458"/>
                  <a:pt x="7408512" y="3583458"/>
                  <a:pt x="7406264" y="3583458"/>
                </a:cubicBezTo>
                <a:close/>
                <a:moveTo>
                  <a:pt x="7332821" y="3258203"/>
                </a:moveTo>
                <a:cubicBezTo>
                  <a:pt x="7316333" y="3258203"/>
                  <a:pt x="7301343" y="3247336"/>
                  <a:pt x="7296847" y="3230474"/>
                </a:cubicBezTo>
                <a:cubicBezTo>
                  <a:pt x="7287479" y="3194875"/>
                  <a:pt x="7277361" y="3159652"/>
                  <a:pt x="7266870" y="3124428"/>
                </a:cubicBezTo>
                <a:cubicBezTo>
                  <a:pt x="7260873" y="3104568"/>
                  <a:pt x="7272114" y="3083959"/>
                  <a:pt x="7291975" y="3077963"/>
                </a:cubicBezTo>
                <a:cubicBezTo>
                  <a:pt x="7311834" y="3071968"/>
                  <a:pt x="7332445" y="3083209"/>
                  <a:pt x="7338440" y="3103069"/>
                </a:cubicBezTo>
                <a:cubicBezTo>
                  <a:pt x="7348933" y="3139042"/>
                  <a:pt x="7359424" y="3175015"/>
                  <a:pt x="7368792" y="3210988"/>
                </a:cubicBezTo>
                <a:cubicBezTo>
                  <a:pt x="7374039" y="3230848"/>
                  <a:pt x="7362423" y="3251458"/>
                  <a:pt x="7342561" y="3256704"/>
                </a:cubicBezTo>
                <a:cubicBezTo>
                  <a:pt x="7339190" y="3257828"/>
                  <a:pt x="7335817" y="3258203"/>
                  <a:pt x="7332821" y="3258203"/>
                </a:cubicBezTo>
                <a:close/>
                <a:moveTo>
                  <a:pt x="7233519" y="2939692"/>
                </a:moveTo>
                <a:cubicBezTo>
                  <a:pt x="7218154" y="2939692"/>
                  <a:pt x="7203917" y="2930324"/>
                  <a:pt x="7198296" y="2914961"/>
                </a:cubicBezTo>
                <a:cubicBezTo>
                  <a:pt x="7185929" y="2880112"/>
                  <a:pt x="7173190" y="2845638"/>
                  <a:pt x="7160074" y="2811538"/>
                </a:cubicBezTo>
                <a:cubicBezTo>
                  <a:pt x="7152579" y="2792427"/>
                  <a:pt x="7162322" y="2770694"/>
                  <a:pt x="7181433" y="2763199"/>
                </a:cubicBezTo>
                <a:cubicBezTo>
                  <a:pt x="7200544" y="2755705"/>
                  <a:pt x="7222278" y="2765448"/>
                  <a:pt x="7229773" y="2784558"/>
                </a:cubicBezTo>
                <a:cubicBezTo>
                  <a:pt x="7243262" y="2819407"/>
                  <a:pt x="7256001" y="2854631"/>
                  <a:pt x="7268743" y="2889855"/>
                </a:cubicBezTo>
                <a:cubicBezTo>
                  <a:pt x="7275488" y="2909340"/>
                  <a:pt x="7265369" y="2930699"/>
                  <a:pt x="7245886" y="2937444"/>
                </a:cubicBezTo>
                <a:cubicBezTo>
                  <a:pt x="7242137" y="2938943"/>
                  <a:pt x="7237641" y="2939692"/>
                  <a:pt x="7233519" y="2939692"/>
                </a:cubicBezTo>
                <a:close/>
                <a:moveTo>
                  <a:pt x="7109863" y="2630175"/>
                </a:moveTo>
                <a:cubicBezTo>
                  <a:pt x="7095623" y="2630175"/>
                  <a:pt x="7081759" y="2621931"/>
                  <a:pt x="7075762" y="2608066"/>
                </a:cubicBezTo>
                <a:cubicBezTo>
                  <a:pt x="7060774" y="2574716"/>
                  <a:pt x="7045410" y="2541366"/>
                  <a:pt x="7029672" y="2508391"/>
                </a:cubicBezTo>
                <a:cubicBezTo>
                  <a:pt x="7020679" y="2489655"/>
                  <a:pt x="7028547" y="2467547"/>
                  <a:pt x="7047283" y="2458553"/>
                </a:cubicBezTo>
                <a:cubicBezTo>
                  <a:pt x="7066019" y="2449560"/>
                  <a:pt x="7088128" y="2457429"/>
                  <a:pt x="7097121" y="2476165"/>
                </a:cubicBezTo>
                <a:cubicBezTo>
                  <a:pt x="7113234" y="2509890"/>
                  <a:pt x="7128974" y="2543614"/>
                  <a:pt x="7143961" y="2577714"/>
                </a:cubicBezTo>
                <a:cubicBezTo>
                  <a:pt x="7152206" y="2596450"/>
                  <a:pt x="7143961" y="2618558"/>
                  <a:pt x="7125225" y="2627177"/>
                </a:cubicBezTo>
                <a:cubicBezTo>
                  <a:pt x="7119978" y="2629050"/>
                  <a:pt x="7114734" y="2630175"/>
                  <a:pt x="7109863" y="2630175"/>
                </a:cubicBezTo>
                <a:close/>
                <a:moveTo>
                  <a:pt x="6962223" y="2331524"/>
                </a:moveTo>
                <a:cubicBezTo>
                  <a:pt x="6949107" y="2331524"/>
                  <a:pt x="6936368" y="2324404"/>
                  <a:pt x="6929248" y="2312038"/>
                </a:cubicBezTo>
                <a:cubicBezTo>
                  <a:pt x="6911635" y="2279812"/>
                  <a:pt x="6893649" y="2247961"/>
                  <a:pt x="6875288" y="2216110"/>
                </a:cubicBezTo>
                <a:cubicBezTo>
                  <a:pt x="6864795" y="2198124"/>
                  <a:pt x="6871167" y="2175266"/>
                  <a:pt x="6888778" y="2165149"/>
                </a:cubicBezTo>
                <a:cubicBezTo>
                  <a:pt x="6906763" y="2154657"/>
                  <a:pt x="6929623" y="2161027"/>
                  <a:pt x="6939739" y="2178639"/>
                </a:cubicBezTo>
                <a:cubicBezTo>
                  <a:pt x="6958475" y="2210864"/>
                  <a:pt x="6976838" y="2243465"/>
                  <a:pt x="6994449" y="2276440"/>
                </a:cubicBezTo>
                <a:cubicBezTo>
                  <a:pt x="7004192" y="2294426"/>
                  <a:pt x="6997822" y="2317284"/>
                  <a:pt x="6979459" y="2327027"/>
                </a:cubicBezTo>
                <a:cubicBezTo>
                  <a:pt x="6974215" y="2330025"/>
                  <a:pt x="6968218" y="2331524"/>
                  <a:pt x="6962223" y="2331524"/>
                </a:cubicBezTo>
                <a:close/>
                <a:moveTo>
                  <a:pt x="6791727" y="2045239"/>
                </a:moveTo>
                <a:cubicBezTo>
                  <a:pt x="6779360" y="2045239"/>
                  <a:pt x="6767369" y="2039243"/>
                  <a:pt x="6760249" y="2028376"/>
                </a:cubicBezTo>
                <a:cubicBezTo>
                  <a:pt x="6740015" y="1997649"/>
                  <a:pt x="6719779" y="1966922"/>
                  <a:pt x="6699170" y="1936945"/>
                </a:cubicBezTo>
                <a:cubicBezTo>
                  <a:pt x="6687554" y="1920083"/>
                  <a:pt x="6691675" y="1896850"/>
                  <a:pt x="6708913" y="1884859"/>
                </a:cubicBezTo>
                <a:cubicBezTo>
                  <a:pt x="6725776" y="1873243"/>
                  <a:pt x="6749008" y="1877365"/>
                  <a:pt x="6761000" y="1894602"/>
                </a:cubicBezTo>
                <a:cubicBezTo>
                  <a:pt x="6781984" y="1925329"/>
                  <a:pt x="6802968" y="1956430"/>
                  <a:pt x="6823202" y="1987907"/>
                </a:cubicBezTo>
                <a:cubicBezTo>
                  <a:pt x="6834443" y="2005144"/>
                  <a:pt x="6829571" y="2028376"/>
                  <a:pt x="6812336" y="2039618"/>
                </a:cubicBezTo>
                <a:cubicBezTo>
                  <a:pt x="6805591" y="2043365"/>
                  <a:pt x="6798471" y="2045239"/>
                  <a:pt x="6791727" y="2045239"/>
                </a:cubicBezTo>
                <a:close/>
                <a:moveTo>
                  <a:pt x="6599121" y="1773193"/>
                </a:moveTo>
                <a:cubicBezTo>
                  <a:pt x="6587880" y="1773193"/>
                  <a:pt x="6576636" y="1768322"/>
                  <a:pt x="6569517" y="1758579"/>
                </a:cubicBezTo>
                <a:cubicBezTo>
                  <a:pt x="6547034" y="1729351"/>
                  <a:pt x="6524552" y="1700498"/>
                  <a:pt x="6501320" y="1672019"/>
                </a:cubicBezTo>
                <a:cubicBezTo>
                  <a:pt x="6488203" y="1655906"/>
                  <a:pt x="6490827" y="1632674"/>
                  <a:pt x="6506939" y="1619558"/>
                </a:cubicBezTo>
                <a:cubicBezTo>
                  <a:pt x="6523052" y="1606443"/>
                  <a:pt x="6546659" y="1609066"/>
                  <a:pt x="6559401" y="1625179"/>
                </a:cubicBezTo>
                <a:cubicBezTo>
                  <a:pt x="6583008" y="1654032"/>
                  <a:pt x="6605866" y="1683635"/>
                  <a:pt x="6628723" y="1713238"/>
                </a:cubicBezTo>
                <a:cubicBezTo>
                  <a:pt x="6641089" y="1729726"/>
                  <a:pt x="6638091" y="1752958"/>
                  <a:pt x="6621978" y="1765699"/>
                </a:cubicBezTo>
                <a:cubicBezTo>
                  <a:pt x="6614858" y="1770570"/>
                  <a:pt x="6606989" y="1773193"/>
                  <a:pt x="6599121" y="1773193"/>
                </a:cubicBezTo>
                <a:close/>
                <a:moveTo>
                  <a:pt x="6385906" y="1516885"/>
                </a:moveTo>
                <a:cubicBezTo>
                  <a:pt x="6375788" y="1516885"/>
                  <a:pt x="6365670" y="1512764"/>
                  <a:pt x="6358177" y="1504520"/>
                </a:cubicBezTo>
                <a:cubicBezTo>
                  <a:pt x="6333444" y="1477165"/>
                  <a:pt x="6308714" y="1450186"/>
                  <a:pt x="6283608" y="1423580"/>
                </a:cubicBezTo>
                <a:cubicBezTo>
                  <a:pt x="6269369" y="1408592"/>
                  <a:pt x="6270117" y="1384985"/>
                  <a:pt x="6285107" y="1370745"/>
                </a:cubicBezTo>
                <a:cubicBezTo>
                  <a:pt x="6300094" y="1356506"/>
                  <a:pt x="6323701" y="1357255"/>
                  <a:pt x="6337941" y="1372244"/>
                </a:cubicBezTo>
                <a:cubicBezTo>
                  <a:pt x="6363797" y="1399224"/>
                  <a:pt x="6388904" y="1426953"/>
                  <a:pt x="6414010" y="1454682"/>
                </a:cubicBezTo>
                <a:cubicBezTo>
                  <a:pt x="6427874" y="1470046"/>
                  <a:pt x="6426376" y="1493653"/>
                  <a:pt x="6411387" y="1507517"/>
                </a:cubicBezTo>
                <a:cubicBezTo>
                  <a:pt x="6403892" y="1513513"/>
                  <a:pt x="6394899" y="1516885"/>
                  <a:pt x="6385906" y="1516885"/>
                </a:cubicBezTo>
                <a:close/>
                <a:moveTo>
                  <a:pt x="65527" y="1498899"/>
                </a:moveTo>
                <a:cubicBezTo>
                  <a:pt x="56534" y="1498899"/>
                  <a:pt x="47540" y="1495527"/>
                  <a:pt x="40421" y="1489156"/>
                </a:cubicBezTo>
                <a:cubicBezTo>
                  <a:pt x="25057" y="1475292"/>
                  <a:pt x="23933" y="1451684"/>
                  <a:pt x="37798" y="1436321"/>
                </a:cubicBezTo>
                <a:cubicBezTo>
                  <a:pt x="62903" y="1408592"/>
                  <a:pt x="88759" y="1381237"/>
                  <a:pt x="114615" y="1354258"/>
                </a:cubicBezTo>
                <a:cubicBezTo>
                  <a:pt x="128854" y="1339269"/>
                  <a:pt x="152462" y="1338894"/>
                  <a:pt x="167450" y="1353133"/>
                </a:cubicBezTo>
                <a:cubicBezTo>
                  <a:pt x="182439" y="1367373"/>
                  <a:pt x="182814" y="1390980"/>
                  <a:pt x="168574" y="1405969"/>
                </a:cubicBezTo>
                <a:cubicBezTo>
                  <a:pt x="143094" y="1432574"/>
                  <a:pt x="117987" y="1459554"/>
                  <a:pt x="93255" y="1486533"/>
                </a:cubicBezTo>
                <a:cubicBezTo>
                  <a:pt x="85762" y="1494777"/>
                  <a:pt x="75644" y="1498899"/>
                  <a:pt x="65527" y="1498899"/>
                </a:cubicBezTo>
                <a:close/>
                <a:moveTo>
                  <a:pt x="6153580" y="1277440"/>
                </a:moveTo>
                <a:cubicBezTo>
                  <a:pt x="6144212" y="1277440"/>
                  <a:pt x="6135219" y="1274068"/>
                  <a:pt x="6127724" y="1267323"/>
                </a:cubicBezTo>
                <a:cubicBezTo>
                  <a:pt x="6101118" y="1241842"/>
                  <a:pt x="6074140" y="1217111"/>
                  <a:pt x="6046786" y="1192379"/>
                </a:cubicBezTo>
                <a:cubicBezTo>
                  <a:pt x="6031421" y="1178515"/>
                  <a:pt x="6030298" y="1154907"/>
                  <a:pt x="6044163" y="1139544"/>
                </a:cubicBezTo>
                <a:cubicBezTo>
                  <a:pt x="6058027" y="1124180"/>
                  <a:pt x="6081635" y="1123056"/>
                  <a:pt x="6096997" y="1136921"/>
                </a:cubicBezTo>
                <a:cubicBezTo>
                  <a:pt x="6124726" y="1162027"/>
                  <a:pt x="6152082" y="1187508"/>
                  <a:pt x="6179436" y="1213363"/>
                </a:cubicBezTo>
                <a:cubicBezTo>
                  <a:pt x="6194425" y="1227603"/>
                  <a:pt x="6194798" y="1251210"/>
                  <a:pt x="6180561" y="1266199"/>
                </a:cubicBezTo>
                <a:cubicBezTo>
                  <a:pt x="6173066" y="1273693"/>
                  <a:pt x="6163323" y="1277440"/>
                  <a:pt x="6153580" y="1277440"/>
                </a:cubicBezTo>
                <a:close/>
                <a:moveTo>
                  <a:pt x="299726" y="1260953"/>
                </a:moveTo>
                <a:cubicBezTo>
                  <a:pt x="289609" y="1260953"/>
                  <a:pt x="279866" y="1256831"/>
                  <a:pt x="272371" y="1249336"/>
                </a:cubicBezTo>
                <a:cubicBezTo>
                  <a:pt x="258132" y="1234348"/>
                  <a:pt x="258882" y="1210740"/>
                  <a:pt x="273870" y="1196501"/>
                </a:cubicBezTo>
                <a:cubicBezTo>
                  <a:pt x="301225" y="1171020"/>
                  <a:pt x="328954" y="1145539"/>
                  <a:pt x="356683" y="1120808"/>
                </a:cubicBezTo>
                <a:cubicBezTo>
                  <a:pt x="372046" y="1106943"/>
                  <a:pt x="395654" y="1108442"/>
                  <a:pt x="409518" y="1123806"/>
                </a:cubicBezTo>
                <a:cubicBezTo>
                  <a:pt x="423384" y="1139169"/>
                  <a:pt x="421884" y="1162776"/>
                  <a:pt x="406521" y="1176641"/>
                </a:cubicBezTo>
                <a:cubicBezTo>
                  <a:pt x="379166" y="1200998"/>
                  <a:pt x="351812" y="1225729"/>
                  <a:pt x="325206" y="1251210"/>
                </a:cubicBezTo>
                <a:cubicBezTo>
                  <a:pt x="318087" y="1257580"/>
                  <a:pt x="309094" y="1260953"/>
                  <a:pt x="299726" y="1260953"/>
                </a:cubicBezTo>
                <a:close/>
                <a:moveTo>
                  <a:pt x="5902893" y="1056731"/>
                </a:moveTo>
                <a:cubicBezTo>
                  <a:pt x="5894650" y="1056731"/>
                  <a:pt x="5886405" y="1054108"/>
                  <a:pt x="5879286" y="1048487"/>
                </a:cubicBezTo>
                <a:cubicBezTo>
                  <a:pt x="5850807" y="1025255"/>
                  <a:pt x="5821955" y="1002397"/>
                  <a:pt x="5792726" y="979914"/>
                </a:cubicBezTo>
                <a:cubicBezTo>
                  <a:pt x="5776613" y="967173"/>
                  <a:pt x="5773240" y="943941"/>
                  <a:pt x="5785981" y="927453"/>
                </a:cubicBezTo>
                <a:cubicBezTo>
                  <a:pt x="5798723" y="910965"/>
                  <a:pt x="5821955" y="907968"/>
                  <a:pt x="5838443" y="920708"/>
                </a:cubicBezTo>
                <a:cubicBezTo>
                  <a:pt x="5868045" y="943566"/>
                  <a:pt x="5897271" y="966799"/>
                  <a:pt x="5926501" y="990406"/>
                </a:cubicBezTo>
                <a:cubicBezTo>
                  <a:pt x="5942613" y="1003521"/>
                  <a:pt x="5944861" y="1027128"/>
                  <a:pt x="5931747" y="1042866"/>
                </a:cubicBezTo>
                <a:cubicBezTo>
                  <a:pt x="5924627" y="1052234"/>
                  <a:pt x="5913759" y="1056731"/>
                  <a:pt x="5902893" y="1056731"/>
                </a:cubicBezTo>
                <a:close/>
                <a:moveTo>
                  <a:pt x="551912" y="1042117"/>
                </a:moveTo>
                <a:cubicBezTo>
                  <a:pt x="541045" y="1042117"/>
                  <a:pt x="530177" y="1037246"/>
                  <a:pt x="522684" y="1028252"/>
                </a:cubicBezTo>
                <a:cubicBezTo>
                  <a:pt x="509943" y="1012139"/>
                  <a:pt x="512192" y="988532"/>
                  <a:pt x="528304" y="975792"/>
                </a:cubicBezTo>
                <a:cubicBezTo>
                  <a:pt x="557532" y="952559"/>
                  <a:pt x="587135" y="929327"/>
                  <a:pt x="616737" y="906844"/>
                </a:cubicBezTo>
                <a:cubicBezTo>
                  <a:pt x="633225" y="894478"/>
                  <a:pt x="656457" y="897476"/>
                  <a:pt x="669199" y="913963"/>
                </a:cubicBezTo>
                <a:cubicBezTo>
                  <a:pt x="681564" y="930451"/>
                  <a:pt x="678567" y="953683"/>
                  <a:pt x="662079" y="966424"/>
                </a:cubicBezTo>
                <a:cubicBezTo>
                  <a:pt x="632851" y="988532"/>
                  <a:pt x="603623" y="1011390"/>
                  <a:pt x="575144" y="1034248"/>
                </a:cubicBezTo>
                <a:cubicBezTo>
                  <a:pt x="568399" y="1039494"/>
                  <a:pt x="560156" y="1042117"/>
                  <a:pt x="551912" y="1042117"/>
                </a:cubicBezTo>
                <a:close/>
                <a:moveTo>
                  <a:pt x="5636094" y="856257"/>
                </a:moveTo>
                <a:cubicBezTo>
                  <a:pt x="5628599" y="856257"/>
                  <a:pt x="5621479" y="854008"/>
                  <a:pt x="5614734" y="849512"/>
                </a:cubicBezTo>
                <a:cubicBezTo>
                  <a:pt x="5584382" y="828527"/>
                  <a:pt x="5554030" y="807918"/>
                  <a:pt x="5523303" y="787683"/>
                </a:cubicBezTo>
                <a:cubicBezTo>
                  <a:pt x="5506067" y="776442"/>
                  <a:pt x="5501196" y="753209"/>
                  <a:pt x="5512437" y="735972"/>
                </a:cubicBezTo>
                <a:cubicBezTo>
                  <a:pt x="5523678" y="718735"/>
                  <a:pt x="5546910" y="713863"/>
                  <a:pt x="5564148" y="725105"/>
                </a:cubicBezTo>
                <a:cubicBezTo>
                  <a:pt x="5595623" y="745715"/>
                  <a:pt x="5626726" y="766699"/>
                  <a:pt x="5657453" y="787683"/>
                </a:cubicBezTo>
                <a:cubicBezTo>
                  <a:pt x="5674316" y="799299"/>
                  <a:pt x="5678812" y="822532"/>
                  <a:pt x="5666821" y="839769"/>
                </a:cubicBezTo>
                <a:cubicBezTo>
                  <a:pt x="5659326" y="850636"/>
                  <a:pt x="5647710" y="856257"/>
                  <a:pt x="5636094" y="856257"/>
                </a:cubicBezTo>
                <a:close/>
                <a:moveTo>
                  <a:pt x="820210" y="843891"/>
                </a:moveTo>
                <a:cubicBezTo>
                  <a:pt x="808219" y="843891"/>
                  <a:pt x="796603" y="838270"/>
                  <a:pt x="789483" y="827403"/>
                </a:cubicBezTo>
                <a:cubicBezTo>
                  <a:pt x="777867" y="810541"/>
                  <a:pt x="782363" y="787308"/>
                  <a:pt x="799226" y="775692"/>
                </a:cubicBezTo>
                <a:cubicBezTo>
                  <a:pt x="830327" y="754708"/>
                  <a:pt x="861429" y="734098"/>
                  <a:pt x="892906" y="713863"/>
                </a:cubicBezTo>
                <a:cubicBezTo>
                  <a:pt x="910143" y="702622"/>
                  <a:pt x="933375" y="707868"/>
                  <a:pt x="944616" y="725105"/>
                </a:cubicBezTo>
                <a:cubicBezTo>
                  <a:pt x="955858" y="742342"/>
                  <a:pt x="950612" y="765575"/>
                  <a:pt x="933375" y="776816"/>
                </a:cubicBezTo>
                <a:cubicBezTo>
                  <a:pt x="902274" y="796676"/>
                  <a:pt x="871921" y="816911"/>
                  <a:pt x="841195" y="837895"/>
                </a:cubicBezTo>
                <a:cubicBezTo>
                  <a:pt x="834824" y="841643"/>
                  <a:pt x="827330" y="843891"/>
                  <a:pt x="820210" y="843891"/>
                </a:cubicBezTo>
                <a:close/>
                <a:moveTo>
                  <a:pt x="5354305" y="677141"/>
                </a:moveTo>
                <a:cubicBezTo>
                  <a:pt x="5347935" y="677141"/>
                  <a:pt x="5341565" y="675642"/>
                  <a:pt x="5335569" y="672270"/>
                </a:cubicBezTo>
                <a:cubicBezTo>
                  <a:pt x="5303718" y="653909"/>
                  <a:pt x="5271868" y="635547"/>
                  <a:pt x="5239266" y="617935"/>
                </a:cubicBezTo>
                <a:cubicBezTo>
                  <a:pt x="5221280" y="608193"/>
                  <a:pt x="5214535" y="585335"/>
                  <a:pt x="5224278" y="567349"/>
                </a:cubicBezTo>
                <a:cubicBezTo>
                  <a:pt x="5234021" y="549362"/>
                  <a:pt x="5256879" y="542617"/>
                  <a:pt x="5274864" y="552360"/>
                </a:cubicBezTo>
                <a:cubicBezTo>
                  <a:pt x="5307840" y="570346"/>
                  <a:pt x="5340440" y="588707"/>
                  <a:pt x="5372665" y="607443"/>
                </a:cubicBezTo>
                <a:cubicBezTo>
                  <a:pt x="5390278" y="617935"/>
                  <a:pt x="5396648" y="640793"/>
                  <a:pt x="5386157" y="658405"/>
                </a:cubicBezTo>
                <a:cubicBezTo>
                  <a:pt x="5379412" y="670396"/>
                  <a:pt x="5367046" y="677141"/>
                  <a:pt x="5354305" y="677141"/>
                </a:cubicBezTo>
                <a:close/>
                <a:moveTo>
                  <a:pt x="1103123" y="666649"/>
                </a:moveTo>
                <a:cubicBezTo>
                  <a:pt x="1090007" y="666649"/>
                  <a:pt x="1077642" y="659904"/>
                  <a:pt x="1070522" y="647913"/>
                </a:cubicBezTo>
                <a:cubicBezTo>
                  <a:pt x="1060405" y="629926"/>
                  <a:pt x="1066400" y="607069"/>
                  <a:pt x="1084387" y="596951"/>
                </a:cubicBezTo>
                <a:cubicBezTo>
                  <a:pt x="1116987" y="578215"/>
                  <a:pt x="1149587" y="560229"/>
                  <a:pt x="1182563" y="542617"/>
                </a:cubicBezTo>
                <a:cubicBezTo>
                  <a:pt x="1200925" y="532874"/>
                  <a:pt x="1223407" y="539619"/>
                  <a:pt x="1233150" y="557606"/>
                </a:cubicBezTo>
                <a:cubicBezTo>
                  <a:pt x="1242893" y="575592"/>
                  <a:pt x="1236147" y="598450"/>
                  <a:pt x="1217786" y="608193"/>
                </a:cubicBezTo>
                <a:cubicBezTo>
                  <a:pt x="1185561" y="625805"/>
                  <a:pt x="1153335" y="643416"/>
                  <a:pt x="1121483" y="661778"/>
                </a:cubicBezTo>
                <a:cubicBezTo>
                  <a:pt x="1115863" y="665150"/>
                  <a:pt x="1109493" y="666649"/>
                  <a:pt x="1103123" y="666649"/>
                </a:cubicBezTo>
                <a:close/>
                <a:moveTo>
                  <a:pt x="5059026" y="520509"/>
                </a:moveTo>
                <a:cubicBezTo>
                  <a:pt x="5053782" y="520509"/>
                  <a:pt x="5048160" y="519385"/>
                  <a:pt x="5042913" y="516761"/>
                </a:cubicBezTo>
                <a:cubicBezTo>
                  <a:pt x="5009565" y="500649"/>
                  <a:pt x="4976215" y="485285"/>
                  <a:pt x="4942864" y="470296"/>
                </a:cubicBezTo>
                <a:cubicBezTo>
                  <a:pt x="4924128" y="461678"/>
                  <a:pt x="4915511" y="439569"/>
                  <a:pt x="4924128" y="420834"/>
                </a:cubicBezTo>
                <a:cubicBezTo>
                  <a:pt x="4932371" y="402098"/>
                  <a:pt x="4954480" y="393479"/>
                  <a:pt x="4973591" y="402098"/>
                </a:cubicBezTo>
                <a:cubicBezTo>
                  <a:pt x="5007690" y="417461"/>
                  <a:pt x="5041790" y="433199"/>
                  <a:pt x="5075514" y="449687"/>
                </a:cubicBezTo>
                <a:cubicBezTo>
                  <a:pt x="5094250" y="458680"/>
                  <a:pt x="5101745" y="480789"/>
                  <a:pt x="5093127" y="499524"/>
                </a:cubicBezTo>
                <a:cubicBezTo>
                  <a:pt x="5086382" y="512640"/>
                  <a:pt x="5072890" y="520509"/>
                  <a:pt x="5059026" y="520509"/>
                </a:cubicBezTo>
                <a:close/>
                <a:moveTo>
                  <a:pt x="1399150" y="512265"/>
                </a:moveTo>
                <a:cubicBezTo>
                  <a:pt x="1385286" y="512265"/>
                  <a:pt x="1371796" y="504396"/>
                  <a:pt x="1365426" y="490906"/>
                </a:cubicBezTo>
                <a:cubicBezTo>
                  <a:pt x="1356433" y="472170"/>
                  <a:pt x="1364677" y="450062"/>
                  <a:pt x="1383037" y="441068"/>
                </a:cubicBezTo>
                <a:cubicBezTo>
                  <a:pt x="1416762" y="424955"/>
                  <a:pt x="1450861" y="409592"/>
                  <a:pt x="1484961" y="394228"/>
                </a:cubicBezTo>
                <a:cubicBezTo>
                  <a:pt x="1503697" y="385985"/>
                  <a:pt x="1525805" y="394228"/>
                  <a:pt x="1534049" y="413339"/>
                </a:cubicBezTo>
                <a:cubicBezTo>
                  <a:pt x="1542293" y="432075"/>
                  <a:pt x="1534049" y="454183"/>
                  <a:pt x="1514938" y="462427"/>
                </a:cubicBezTo>
                <a:cubicBezTo>
                  <a:pt x="1481213" y="477416"/>
                  <a:pt x="1447864" y="492780"/>
                  <a:pt x="1414514" y="508518"/>
                </a:cubicBezTo>
                <a:cubicBezTo>
                  <a:pt x="1410017" y="511141"/>
                  <a:pt x="1404397" y="512265"/>
                  <a:pt x="1399150" y="512265"/>
                </a:cubicBezTo>
                <a:close/>
                <a:moveTo>
                  <a:pt x="4752133" y="387484"/>
                </a:moveTo>
                <a:cubicBezTo>
                  <a:pt x="4747636" y="387484"/>
                  <a:pt x="4743140" y="386734"/>
                  <a:pt x="4738642" y="384861"/>
                </a:cubicBezTo>
                <a:cubicBezTo>
                  <a:pt x="4704169" y="371371"/>
                  <a:pt x="4669694" y="358630"/>
                  <a:pt x="4634846" y="346265"/>
                </a:cubicBezTo>
                <a:cubicBezTo>
                  <a:pt x="4615361" y="339145"/>
                  <a:pt x="4605242" y="317786"/>
                  <a:pt x="4612362" y="298675"/>
                </a:cubicBezTo>
                <a:cubicBezTo>
                  <a:pt x="4619107" y="279190"/>
                  <a:pt x="4640841" y="269073"/>
                  <a:pt x="4659952" y="276192"/>
                </a:cubicBezTo>
                <a:cubicBezTo>
                  <a:pt x="4695550" y="288933"/>
                  <a:pt x="4730398" y="302048"/>
                  <a:pt x="4765622" y="315538"/>
                </a:cubicBezTo>
                <a:cubicBezTo>
                  <a:pt x="4784734" y="323032"/>
                  <a:pt x="4794475" y="344766"/>
                  <a:pt x="4786982" y="363876"/>
                </a:cubicBezTo>
                <a:cubicBezTo>
                  <a:pt x="4781361" y="378490"/>
                  <a:pt x="4767121" y="387484"/>
                  <a:pt x="4752133" y="387484"/>
                </a:cubicBezTo>
                <a:close/>
                <a:moveTo>
                  <a:pt x="1706045" y="381488"/>
                </a:moveTo>
                <a:cubicBezTo>
                  <a:pt x="1691056" y="381488"/>
                  <a:pt x="1676817" y="372495"/>
                  <a:pt x="1671196" y="357506"/>
                </a:cubicBezTo>
                <a:cubicBezTo>
                  <a:pt x="1663701" y="338395"/>
                  <a:pt x="1673444" y="316662"/>
                  <a:pt x="1692929" y="309167"/>
                </a:cubicBezTo>
                <a:cubicBezTo>
                  <a:pt x="1727779" y="295678"/>
                  <a:pt x="1763003" y="282937"/>
                  <a:pt x="1798225" y="270571"/>
                </a:cubicBezTo>
                <a:cubicBezTo>
                  <a:pt x="1817711" y="263826"/>
                  <a:pt x="1839070" y="273944"/>
                  <a:pt x="1845815" y="293429"/>
                </a:cubicBezTo>
                <a:cubicBezTo>
                  <a:pt x="1852560" y="312915"/>
                  <a:pt x="1842443" y="334274"/>
                  <a:pt x="1822957" y="341018"/>
                </a:cubicBezTo>
                <a:cubicBezTo>
                  <a:pt x="1788483" y="353384"/>
                  <a:pt x="1753635" y="365750"/>
                  <a:pt x="1719535" y="378865"/>
                </a:cubicBezTo>
                <a:cubicBezTo>
                  <a:pt x="1715037" y="380364"/>
                  <a:pt x="1710541" y="381488"/>
                  <a:pt x="1706045" y="381488"/>
                </a:cubicBezTo>
                <a:close/>
                <a:moveTo>
                  <a:pt x="4435870" y="279190"/>
                </a:moveTo>
                <a:cubicBezTo>
                  <a:pt x="4432498" y="279190"/>
                  <a:pt x="4428750" y="278815"/>
                  <a:pt x="4425003" y="277691"/>
                </a:cubicBezTo>
                <a:cubicBezTo>
                  <a:pt x="4389779" y="267199"/>
                  <a:pt x="4354556" y="257081"/>
                  <a:pt x="4318958" y="247339"/>
                </a:cubicBezTo>
                <a:cubicBezTo>
                  <a:pt x="4299098" y="242093"/>
                  <a:pt x="4287107" y="221483"/>
                  <a:pt x="4292727" y="201623"/>
                </a:cubicBezTo>
                <a:cubicBezTo>
                  <a:pt x="4297974" y="181763"/>
                  <a:pt x="4318958" y="169772"/>
                  <a:pt x="4338443" y="175393"/>
                </a:cubicBezTo>
                <a:cubicBezTo>
                  <a:pt x="4374791" y="185136"/>
                  <a:pt x="4410389" y="195253"/>
                  <a:pt x="4446362" y="206120"/>
                </a:cubicBezTo>
                <a:cubicBezTo>
                  <a:pt x="4466222" y="212115"/>
                  <a:pt x="4477463" y="232725"/>
                  <a:pt x="4471469" y="252585"/>
                </a:cubicBezTo>
                <a:cubicBezTo>
                  <a:pt x="4466597" y="268698"/>
                  <a:pt x="4451983" y="279190"/>
                  <a:pt x="4435870" y="279190"/>
                </a:cubicBezTo>
                <a:close/>
                <a:moveTo>
                  <a:pt x="2022307" y="274693"/>
                </a:moveTo>
                <a:cubicBezTo>
                  <a:pt x="2006195" y="274693"/>
                  <a:pt x="1991206" y="264201"/>
                  <a:pt x="1986335" y="247714"/>
                </a:cubicBezTo>
                <a:cubicBezTo>
                  <a:pt x="1980339" y="227853"/>
                  <a:pt x="1991955" y="207244"/>
                  <a:pt x="2011440" y="201248"/>
                </a:cubicBezTo>
                <a:cubicBezTo>
                  <a:pt x="2047414" y="190756"/>
                  <a:pt x="2083387" y="180639"/>
                  <a:pt x="2119359" y="170896"/>
                </a:cubicBezTo>
                <a:cubicBezTo>
                  <a:pt x="2139219" y="165650"/>
                  <a:pt x="2159829" y="177266"/>
                  <a:pt x="2165075" y="197501"/>
                </a:cubicBezTo>
                <a:cubicBezTo>
                  <a:pt x="2170322" y="217361"/>
                  <a:pt x="2158330" y="237971"/>
                  <a:pt x="2138470" y="243217"/>
                </a:cubicBezTo>
                <a:cubicBezTo>
                  <a:pt x="2102872" y="252585"/>
                  <a:pt x="2067648" y="262702"/>
                  <a:pt x="2032424" y="272820"/>
                </a:cubicBezTo>
                <a:cubicBezTo>
                  <a:pt x="2029052" y="274319"/>
                  <a:pt x="2025680" y="274693"/>
                  <a:pt x="2022307" y="274693"/>
                </a:cubicBezTo>
                <a:close/>
                <a:moveTo>
                  <a:pt x="4112488" y="196377"/>
                </a:moveTo>
                <a:cubicBezTo>
                  <a:pt x="4109864" y="196377"/>
                  <a:pt x="4107242" y="196002"/>
                  <a:pt x="4104619" y="195628"/>
                </a:cubicBezTo>
                <a:cubicBezTo>
                  <a:pt x="4068646" y="187759"/>
                  <a:pt x="4032672" y="180639"/>
                  <a:pt x="3996325" y="173894"/>
                </a:cubicBezTo>
                <a:cubicBezTo>
                  <a:pt x="3976091" y="170147"/>
                  <a:pt x="3962600" y="150661"/>
                  <a:pt x="3966348" y="130427"/>
                </a:cubicBezTo>
                <a:cubicBezTo>
                  <a:pt x="3970095" y="110192"/>
                  <a:pt x="3989580" y="96702"/>
                  <a:pt x="4009815" y="100449"/>
                </a:cubicBezTo>
                <a:cubicBezTo>
                  <a:pt x="4046537" y="107194"/>
                  <a:pt x="4083260" y="114688"/>
                  <a:pt x="4119982" y="122558"/>
                </a:cubicBezTo>
                <a:cubicBezTo>
                  <a:pt x="4140216" y="127054"/>
                  <a:pt x="4152958" y="146914"/>
                  <a:pt x="4148460" y="166774"/>
                </a:cubicBezTo>
                <a:cubicBezTo>
                  <a:pt x="4145088" y="184386"/>
                  <a:pt x="4129724" y="196377"/>
                  <a:pt x="4112488" y="196377"/>
                </a:cubicBezTo>
                <a:close/>
                <a:moveTo>
                  <a:pt x="2345690" y="193005"/>
                </a:moveTo>
                <a:cubicBezTo>
                  <a:pt x="2328453" y="193005"/>
                  <a:pt x="2313089" y="181014"/>
                  <a:pt x="2309342" y="163402"/>
                </a:cubicBezTo>
                <a:cubicBezTo>
                  <a:pt x="2305219" y="143167"/>
                  <a:pt x="2317961" y="123307"/>
                  <a:pt x="2338195" y="119185"/>
                </a:cubicBezTo>
                <a:cubicBezTo>
                  <a:pt x="2374543" y="111316"/>
                  <a:pt x="2411265" y="104196"/>
                  <a:pt x="2448362" y="97451"/>
                </a:cubicBezTo>
                <a:cubicBezTo>
                  <a:pt x="2468597" y="93704"/>
                  <a:pt x="2488082" y="107194"/>
                  <a:pt x="2491830" y="127429"/>
                </a:cubicBezTo>
                <a:cubicBezTo>
                  <a:pt x="2495577" y="147664"/>
                  <a:pt x="2482087" y="167149"/>
                  <a:pt x="2461853" y="170896"/>
                </a:cubicBezTo>
                <a:cubicBezTo>
                  <a:pt x="2425505" y="177641"/>
                  <a:pt x="2389531" y="184761"/>
                  <a:pt x="2353558" y="192255"/>
                </a:cubicBezTo>
                <a:cubicBezTo>
                  <a:pt x="2350935" y="193005"/>
                  <a:pt x="2348313" y="193005"/>
                  <a:pt x="2345690" y="193005"/>
                </a:cubicBezTo>
                <a:close/>
                <a:moveTo>
                  <a:pt x="3783860" y="139420"/>
                </a:moveTo>
                <a:cubicBezTo>
                  <a:pt x="3782361" y="139420"/>
                  <a:pt x="3780487" y="139420"/>
                  <a:pt x="3778988" y="139045"/>
                </a:cubicBezTo>
                <a:cubicBezTo>
                  <a:pt x="3742640" y="134174"/>
                  <a:pt x="3706293" y="129677"/>
                  <a:pt x="3669570" y="125930"/>
                </a:cubicBezTo>
                <a:cubicBezTo>
                  <a:pt x="3648961" y="123682"/>
                  <a:pt x="3634346" y="105320"/>
                  <a:pt x="3636221" y="84711"/>
                </a:cubicBezTo>
                <a:cubicBezTo>
                  <a:pt x="3638469" y="64101"/>
                  <a:pt x="3657205" y="49113"/>
                  <a:pt x="3677440" y="51361"/>
                </a:cubicBezTo>
                <a:cubicBezTo>
                  <a:pt x="3714912" y="55483"/>
                  <a:pt x="3752008" y="59605"/>
                  <a:pt x="3788731" y="64851"/>
                </a:cubicBezTo>
                <a:cubicBezTo>
                  <a:pt x="3809340" y="67474"/>
                  <a:pt x="3823580" y="86210"/>
                  <a:pt x="3820957" y="106819"/>
                </a:cubicBezTo>
                <a:cubicBezTo>
                  <a:pt x="3818333" y="125555"/>
                  <a:pt x="3802221" y="139420"/>
                  <a:pt x="3783860" y="139420"/>
                </a:cubicBezTo>
                <a:close/>
                <a:moveTo>
                  <a:pt x="2674692" y="137172"/>
                </a:moveTo>
                <a:cubicBezTo>
                  <a:pt x="2656332" y="137172"/>
                  <a:pt x="2640218" y="123307"/>
                  <a:pt x="2637596" y="104571"/>
                </a:cubicBezTo>
                <a:cubicBezTo>
                  <a:pt x="2634972" y="83962"/>
                  <a:pt x="2649212" y="65226"/>
                  <a:pt x="2669821" y="62603"/>
                </a:cubicBezTo>
                <a:cubicBezTo>
                  <a:pt x="2706918" y="57731"/>
                  <a:pt x="2744016" y="53609"/>
                  <a:pt x="2781112" y="49487"/>
                </a:cubicBezTo>
                <a:cubicBezTo>
                  <a:pt x="2801721" y="47239"/>
                  <a:pt x="2820083" y="62228"/>
                  <a:pt x="2821957" y="82837"/>
                </a:cubicBezTo>
                <a:cubicBezTo>
                  <a:pt x="2824205" y="103447"/>
                  <a:pt x="2809216" y="121808"/>
                  <a:pt x="2788607" y="123682"/>
                </a:cubicBezTo>
                <a:cubicBezTo>
                  <a:pt x="2751884" y="127429"/>
                  <a:pt x="2715537" y="131551"/>
                  <a:pt x="2679189" y="136422"/>
                </a:cubicBezTo>
                <a:cubicBezTo>
                  <a:pt x="2677690" y="137172"/>
                  <a:pt x="2676192" y="137172"/>
                  <a:pt x="2674692" y="137172"/>
                </a:cubicBezTo>
                <a:close/>
                <a:moveTo>
                  <a:pt x="3451485" y="108318"/>
                </a:moveTo>
                <a:cubicBezTo>
                  <a:pt x="3450734" y="108318"/>
                  <a:pt x="3449985" y="108318"/>
                  <a:pt x="3449236" y="108318"/>
                </a:cubicBezTo>
                <a:cubicBezTo>
                  <a:pt x="3412513" y="106445"/>
                  <a:pt x="3375791" y="104946"/>
                  <a:pt x="3339069" y="103822"/>
                </a:cubicBezTo>
                <a:cubicBezTo>
                  <a:pt x="3318459" y="103072"/>
                  <a:pt x="3302346" y="86210"/>
                  <a:pt x="3302721" y="65600"/>
                </a:cubicBezTo>
                <a:cubicBezTo>
                  <a:pt x="3303470" y="44991"/>
                  <a:pt x="3321457" y="27754"/>
                  <a:pt x="3340942" y="29253"/>
                </a:cubicBezTo>
                <a:cubicBezTo>
                  <a:pt x="3378414" y="30377"/>
                  <a:pt x="3415886" y="31876"/>
                  <a:pt x="3452983" y="33749"/>
                </a:cubicBezTo>
                <a:cubicBezTo>
                  <a:pt x="3473593" y="34873"/>
                  <a:pt x="3489330" y="52485"/>
                  <a:pt x="3488206" y="73095"/>
                </a:cubicBezTo>
                <a:cubicBezTo>
                  <a:pt x="3487832" y="92955"/>
                  <a:pt x="3471345" y="108318"/>
                  <a:pt x="3451485" y="108318"/>
                </a:cubicBezTo>
                <a:close/>
                <a:moveTo>
                  <a:pt x="3006693" y="107194"/>
                </a:moveTo>
                <a:cubicBezTo>
                  <a:pt x="2986833" y="107194"/>
                  <a:pt x="2970345" y="91831"/>
                  <a:pt x="2969596" y="71596"/>
                </a:cubicBezTo>
                <a:cubicBezTo>
                  <a:pt x="2968472" y="50986"/>
                  <a:pt x="2984584" y="33375"/>
                  <a:pt x="3005195" y="32250"/>
                </a:cubicBezTo>
                <a:cubicBezTo>
                  <a:pt x="3042291" y="30377"/>
                  <a:pt x="3079763" y="28878"/>
                  <a:pt x="3117235" y="28128"/>
                </a:cubicBezTo>
                <a:cubicBezTo>
                  <a:pt x="3138968" y="27379"/>
                  <a:pt x="3155082" y="43867"/>
                  <a:pt x="3155456" y="64476"/>
                </a:cubicBezTo>
                <a:cubicBezTo>
                  <a:pt x="3155831" y="85086"/>
                  <a:pt x="3139718" y="102323"/>
                  <a:pt x="3119108" y="102697"/>
                </a:cubicBezTo>
                <a:cubicBezTo>
                  <a:pt x="3082386" y="103447"/>
                  <a:pt x="3045664" y="104946"/>
                  <a:pt x="3008942" y="106819"/>
                </a:cubicBezTo>
                <a:cubicBezTo>
                  <a:pt x="3008192" y="107194"/>
                  <a:pt x="3007443" y="107194"/>
                  <a:pt x="3006693" y="107194"/>
                </a:cubicBezTo>
                <a:close/>
              </a:path>
            </a:pathLst>
          </a:custGeom>
          <a:solidFill>
            <a:srgbClr val="FFA826"/>
          </a:solidFill>
          <a:ln w="9525" cap="flat">
            <a:noFill/>
            <a:prstDash val="solid"/>
            <a:miter/>
          </a:ln>
        </p:spPr>
        <p:txBody>
          <a:bodyPr rtlCol="0" anchor="ctr"/>
          <a:lstStyle/>
          <a:p>
            <a:endParaRPr lang="en-US" sz="1100"/>
          </a:p>
        </p:txBody>
      </p:sp>
      <p:grpSp>
        <p:nvGrpSpPr>
          <p:cNvPr id="44" name="Group 43">
            <a:extLst>
              <a:ext uri="{FF2B5EF4-FFF2-40B4-BE49-F238E27FC236}">
                <a16:creationId xmlns:a16="http://schemas.microsoft.com/office/drawing/2014/main" id="{37DAFEAC-AA69-2BA1-32FB-5891DDD11F23}"/>
              </a:ext>
            </a:extLst>
          </p:cNvPr>
          <p:cNvGrpSpPr/>
          <p:nvPr/>
        </p:nvGrpSpPr>
        <p:grpSpPr>
          <a:xfrm>
            <a:off x="3390152" y="2772456"/>
            <a:ext cx="761688" cy="761688"/>
            <a:chOff x="2720525" y="2894561"/>
            <a:chExt cx="499016" cy="499016"/>
          </a:xfrm>
          <a:solidFill>
            <a:srgbClr val="F26363"/>
          </a:solidFill>
        </p:grpSpPr>
        <p:sp>
          <p:nvSpPr>
            <p:cNvPr id="18" name="Freeform: Shape 11">
              <a:extLst>
                <a:ext uri="{FF2B5EF4-FFF2-40B4-BE49-F238E27FC236}">
                  <a16:creationId xmlns:a16="http://schemas.microsoft.com/office/drawing/2014/main" id="{B158CE92-012E-E966-3241-BBCF2DD03D44}"/>
                </a:ext>
              </a:extLst>
            </p:cNvPr>
            <p:cNvSpPr/>
            <p:nvPr/>
          </p:nvSpPr>
          <p:spPr>
            <a:xfrm>
              <a:off x="2720525" y="2894561"/>
              <a:ext cx="350771" cy="350771"/>
            </a:xfrm>
            <a:custGeom>
              <a:avLst/>
              <a:gdLst>
                <a:gd name="connsiteX0" fmla="*/ 390457 w 749437"/>
                <a:gd name="connsiteY0" fmla="*/ 752810 h 749437"/>
                <a:gd name="connsiteX1" fmla="*/ 28104 w 749437"/>
                <a:gd name="connsiteY1" fmla="*/ 390457 h 749437"/>
                <a:gd name="connsiteX2" fmla="*/ 390457 w 749437"/>
                <a:gd name="connsiteY2" fmla="*/ 28104 h 749437"/>
                <a:gd name="connsiteX3" fmla="*/ 752810 w 749437"/>
                <a:gd name="connsiteY3" fmla="*/ 390457 h 749437"/>
                <a:gd name="connsiteX4" fmla="*/ 390457 w 749437"/>
                <a:gd name="connsiteY4" fmla="*/ 752810 h 749437"/>
                <a:gd name="connsiteX5" fmla="*/ 390457 w 749437"/>
                <a:gd name="connsiteY5" fmla="*/ 83562 h 749437"/>
                <a:gd name="connsiteX6" fmla="*/ 83562 w 749437"/>
                <a:gd name="connsiteY6" fmla="*/ 390457 h 749437"/>
                <a:gd name="connsiteX7" fmla="*/ 390457 w 749437"/>
                <a:gd name="connsiteY7" fmla="*/ 697351 h 749437"/>
                <a:gd name="connsiteX8" fmla="*/ 697351 w 749437"/>
                <a:gd name="connsiteY8" fmla="*/ 390457 h 749437"/>
                <a:gd name="connsiteX9" fmla="*/ 390457 w 749437"/>
                <a:gd name="connsiteY9" fmla="*/ 83562 h 74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437" h="749437">
                  <a:moveTo>
                    <a:pt x="390457" y="752810"/>
                  </a:moveTo>
                  <a:cubicBezTo>
                    <a:pt x="190732" y="752810"/>
                    <a:pt x="28104" y="590182"/>
                    <a:pt x="28104" y="390457"/>
                  </a:cubicBezTo>
                  <a:cubicBezTo>
                    <a:pt x="28104" y="190732"/>
                    <a:pt x="190732" y="28104"/>
                    <a:pt x="390457" y="28104"/>
                  </a:cubicBezTo>
                  <a:cubicBezTo>
                    <a:pt x="590182" y="28104"/>
                    <a:pt x="752810" y="190732"/>
                    <a:pt x="752810" y="390457"/>
                  </a:cubicBezTo>
                  <a:cubicBezTo>
                    <a:pt x="752810" y="590182"/>
                    <a:pt x="590182" y="752810"/>
                    <a:pt x="390457" y="752810"/>
                  </a:cubicBezTo>
                  <a:close/>
                  <a:moveTo>
                    <a:pt x="390457" y="83562"/>
                  </a:moveTo>
                  <a:cubicBezTo>
                    <a:pt x="221084" y="83562"/>
                    <a:pt x="83562" y="221084"/>
                    <a:pt x="83562" y="390457"/>
                  </a:cubicBezTo>
                  <a:cubicBezTo>
                    <a:pt x="83562" y="559829"/>
                    <a:pt x="221084" y="697351"/>
                    <a:pt x="390457" y="697351"/>
                  </a:cubicBezTo>
                  <a:cubicBezTo>
                    <a:pt x="559830" y="697351"/>
                    <a:pt x="697351" y="559829"/>
                    <a:pt x="697351" y="390457"/>
                  </a:cubicBezTo>
                  <a:cubicBezTo>
                    <a:pt x="697351" y="221084"/>
                    <a:pt x="559455" y="83562"/>
                    <a:pt x="390457" y="83562"/>
                  </a:cubicBezTo>
                  <a:close/>
                </a:path>
              </a:pathLst>
            </a:custGeom>
            <a:grpFill/>
            <a:ln w="9525" cap="flat">
              <a:noFill/>
              <a:prstDash val="solid"/>
              <a:miter/>
            </a:ln>
          </p:spPr>
          <p:txBody>
            <a:bodyPr rtlCol="0" anchor="ctr"/>
            <a:lstStyle/>
            <a:p>
              <a:endParaRPr lang="en-US" sz="1100"/>
            </a:p>
          </p:txBody>
        </p:sp>
        <p:sp>
          <p:nvSpPr>
            <p:cNvPr id="19" name="Freeform: Shape 12">
              <a:extLst>
                <a:ext uri="{FF2B5EF4-FFF2-40B4-BE49-F238E27FC236}">
                  <a16:creationId xmlns:a16="http://schemas.microsoft.com/office/drawing/2014/main" id="{9C8C1E97-17B7-FE07-2A6D-D2E28FD1A8D8}"/>
                </a:ext>
              </a:extLst>
            </p:cNvPr>
            <p:cNvSpPr/>
            <p:nvPr/>
          </p:nvSpPr>
          <p:spPr>
            <a:xfrm>
              <a:off x="2991540" y="3165576"/>
              <a:ext cx="228001" cy="228001"/>
            </a:xfrm>
            <a:custGeom>
              <a:avLst/>
              <a:gdLst>
                <a:gd name="connsiteX0" fmla="*/ 455564 w 487134"/>
                <a:gd name="connsiteY0" fmla="*/ 483668 h 487134"/>
                <a:gd name="connsiteX1" fmla="*/ 436079 w 487134"/>
                <a:gd name="connsiteY1" fmla="*/ 475424 h 487134"/>
                <a:gd name="connsiteX2" fmla="*/ 36254 w 487134"/>
                <a:gd name="connsiteY2" fmla="*/ 75599 h 487134"/>
                <a:gd name="connsiteX3" fmla="*/ 36254 w 487134"/>
                <a:gd name="connsiteY3" fmla="*/ 36254 h 487134"/>
                <a:gd name="connsiteX4" fmla="*/ 75600 w 487134"/>
                <a:gd name="connsiteY4" fmla="*/ 36254 h 487134"/>
                <a:gd name="connsiteX5" fmla="*/ 475425 w 487134"/>
                <a:gd name="connsiteY5" fmla="*/ 436079 h 487134"/>
                <a:gd name="connsiteX6" fmla="*/ 475425 w 487134"/>
                <a:gd name="connsiteY6" fmla="*/ 475424 h 487134"/>
                <a:gd name="connsiteX7" fmla="*/ 455564 w 487134"/>
                <a:gd name="connsiteY7" fmla="*/ 483668 h 48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134" h="487134">
                  <a:moveTo>
                    <a:pt x="455564" y="483668"/>
                  </a:moveTo>
                  <a:cubicBezTo>
                    <a:pt x="448445" y="483668"/>
                    <a:pt x="441325" y="481045"/>
                    <a:pt x="436079" y="475424"/>
                  </a:cubicBezTo>
                  <a:lnTo>
                    <a:pt x="36254" y="75599"/>
                  </a:lnTo>
                  <a:cubicBezTo>
                    <a:pt x="25387" y="64732"/>
                    <a:pt x="25387" y="47121"/>
                    <a:pt x="36254" y="36254"/>
                  </a:cubicBezTo>
                  <a:cubicBezTo>
                    <a:pt x="47121" y="25387"/>
                    <a:pt x="64733" y="25387"/>
                    <a:pt x="75600" y="36254"/>
                  </a:cubicBezTo>
                  <a:lnTo>
                    <a:pt x="475425" y="436079"/>
                  </a:lnTo>
                  <a:cubicBezTo>
                    <a:pt x="486291" y="446946"/>
                    <a:pt x="486291" y="464557"/>
                    <a:pt x="475425" y="475424"/>
                  </a:cubicBezTo>
                  <a:cubicBezTo>
                    <a:pt x="469803" y="481045"/>
                    <a:pt x="462684" y="483668"/>
                    <a:pt x="455564" y="483668"/>
                  </a:cubicBezTo>
                  <a:close/>
                </a:path>
              </a:pathLst>
            </a:custGeom>
            <a:grpFill/>
            <a:ln w="9525" cap="flat">
              <a:noFill/>
              <a:prstDash val="solid"/>
              <a:miter/>
            </a:ln>
          </p:spPr>
          <p:txBody>
            <a:bodyPr rtlCol="0" anchor="ctr"/>
            <a:lstStyle/>
            <a:p>
              <a:endParaRPr lang="en-US" sz="1100"/>
            </a:p>
          </p:txBody>
        </p:sp>
        <p:sp>
          <p:nvSpPr>
            <p:cNvPr id="20" name="Freeform: Shape 13">
              <a:extLst>
                <a:ext uri="{FF2B5EF4-FFF2-40B4-BE49-F238E27FC236}">
                  <a16:creationId xmlns:a16="http://schemas.microsoft.com/office/drawing/2014/main" id="{0B2C2698-37AE-AD03-6B4E-D512978CA9A8}"/>
                </a:ext>
              </a:extLst>
            </p:cNvPr>
            <p:cNvSpPr/>
            <p:nvPr/>
          </p:nvSpPr>
          <p:spPr>
            <a:xfrm>
              <a:off x="2906562" y="2941868"/>
              <a:ext cx="122770" cy="122770"/>
            </a:xfrm>
            <a:custGeom>
              <a:avLst/>
              <a:gdLst>
                <a:gd name="connsiteX0" fmla="*/ 220436 w 262303"/>
                <a:gd name="connsiteY0" fmla="*/ 234301 h 262303"/>
                <a:gd name="connsiteX1" fmla="*/ 194206 w 262303"/>
                <a:gd name="connsiteY1" fmla="*/ 215939 h 262303"/>
                <a:gd name="connsiteX2" fmla="*/ 48815 w 262303"/>
                <a:gd name="connsiteY2" fmla="*/ 82539 h 262303"/>
                <a:gd name="connsiteX3" fmla="*/ 28955 w 262303"/>
                <a:gd name="connsiteY3" fmla="*/ 48815 h 262303"/>
                <a:gd name="connsiteX4" fmla="*/ 62679 w 262303"/>
                <a:gd name="connsiteY4" fmla="*/ 28955 h 262303"/>
                <a:gd name="connsiteX5" fmla="*/ 246292 w 262303"/>
                <a:gd name="connsiteY5" fmla="*/ 197203 h 262303"/>
                <a:gd name="connsiteX6" fmla="*/ 229804 w 262303"/>
                <a:gd name="connsiteY6" fmla="*/ 232802 h 262303"/>
                <a:gd name="connsiteX7" fmla="*/ 220436 w 262303"/>
                <a:gd name="connsiteY7" fmla="*/ 234301 h 26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303" h="262303">
                  <a:moveTo>
                    <a:pt x="220436" y="234301"/>
                  </a:moveTo>
                  <a:cubicBezTo>
                    <a:pt x="209194" y="234301"/>
                    <a:pt x="198328" y="227181"/>
                    <a:pt x="194206" y="215939"/>
                  </a:cubicBezTo>
                  <a:cubicBezTo>
                    <a:pt x="170598" y="149989"/>
                    <a:pt x="115890" y="100151"/>
                    <a:pt x="48815" y="82539"/>
                  </a:cubicBezTo>
                  <a:cubicBezTo>
                    <a:pt x="34201" y="78792"/>
                    <a:pt x="25207" y="63429"/>
                    <a:pt x="28955" y="48815"/>
                  </a:cubicBezTo>
                  <a:cubicBezTo>
                    <a:pt x="32702" y="34201"/>
                    <a:pt x="48065" y="25207"/>
                    <a:pt x="62679" y="28955"/>
                  </a:cubicBezTo>
                  <a:cubicBezTo>
                    <a:pt x="147741" y="51063"/>
                    <a:pt x="216314" y="114016"/>
                    <a:pt x="246292" y="197203"/>
                  </a:cubicBezTo>
                  <a:cubicBezTo>
                    <a:pt x="251538" y="211443"/>
                    <a:pt x="244043" y="227556"/>
                    <a:pt x="229804" y="232802"/>
                  </a:cubicBezTo>
                  <a:cubicBezTo>
                    <a:pt x="226431" y="233551"/>
                    <a:pt x="223434" y="234301"/>
                    <a:pt x="220436" y="234301"/>
                  </a:cubicBezTo>
                  <a:close/>
                </a:path>
              </a:pathLst>
            </a:custGeom>
            <a:grpFill/>
            <a:ln w="9525" cap="flat">
              <a:noFill/>
              <a:prstDash val="solid"/>
              <a:miter/>
            </a:ln>
          </p:spPr>
          <p:txBody>
            <a:bodyPr rtlCol="0" anchor="ctr"/>
            <a:lstStyle/>
            <a:p>
              <a:endParaRPr lang="en-US" sz="1100"/>
            </a:p>
          </p:txBody>
        </p:sp>
      </p:grpSp>
      <p:sp>
        <p:nvSpPr>
          <p:cNvPr id="21" name="Freeform: Shape 14">
            <a:extLst>
              <a:ext uri="{FF2B5EF4-FFF2-40B4-BE49-F238E27FC236}">
                <a16:creationId xmlns:a16="http://schemas.microsoft.com/office/drawing/2014/main" id="{676CFCA2-264F-78DB-B34F-2274C7FD4251}"/>
              </a:ext>
            </a:extLst>
          </p:cNvPr>
          <p:cNvSpPr/>
          <p:nvPr/>
        </p:nvSpPr>
        <p:spPr>
          <a:xfrm>
            <a:off x="1163444" y="1958705"/>
            <a:ext cx="3876018" cy="3612940"/>
          </a:xfrm>
          <a:custGeom>
            <a:avLst/>
            <a:gdLst>
              <a:gd name="connsiteX0" fmla="*/ 3875736 w 8281281"/>
              <a:gd name="connsiteY0" fmla="*/ 7724824 h 7719202"/>
              <a:gd name="connsiteX1" fmla="*/ 3785054 w 8281281"/>
              <a:gd name="connsiteY1" fmla="*/ 7723700 h 7719202"/>
              <a:gd name="connsiteX2" fmla="*/ 1159776 w 8281281"/>
              <a:gd name="connsiteY2" fmla="*/ 6595048 h 7719202"/>
              <a:gd name="connsiteX3" fmla="*/ 29250 w 8281281"/>
              <a:gd name="connsiteY3" fmla="*/ 3970518 h 7719202"/>
              <a:gd name="connsiteX4" fmla="*/ 1122679 w 8281281"/>
              <a:gd name="connsiteY4" fmla="*/ 1188233 h 7719202"/>
              <a:gd name="connsiteX5" fmla="*/ 3876860 w 8281281"/>
              <a:gd name="connsiteY5" fmla="*/ 28104 h 7719202"/>
              <a:gd name="connsiteX6" fmla="*/ 7697116 w 8281281"/>
              <a:gd name="connsiteY6" fmla="*/ 3410314 h 7719202"/>
              <a:gd name="connsiteX7" fmla="*/ 7698616 w 8281281"/>
              <a:gd name="connsiteY7" fmla="*/ 3419307 h 7719202"/>
              <a:gd name="connsiteX8" fmla="*/ 7713979 w 8281281"/>
              <a:gd name="connsiteY8" fmla="*/ 3578563 h 7719202"/>
              <a:gd name="connsiteX9" fmla="*/ 7663392 w 8281281"/>
              <a:gd name="connsiteY9" fmla="*/ 3637768 h 7719202"/>
              <a:gd name="connsiteX10" fmla="*/ 7604186 w 8281281"/>
              <a:gd name="connsiteY10" fmla="*/ 3587181 h 7719202"/>
              <a:gd name="connsiteX11" fmla="*/ 7589198 w 8281281"/>
              <a:gd name="connsiteY11" fmla="*/ 3433921 h 7719202"/>
              <a:gd name="connsiteX12" fmla="*/ 7587699 w 8281281"/>
              <a:gd name="connsiteY12" fmla="*/ 3424928 h 7719202"/>
              <a:gd name="connsiteX13" fmla="*/ 3876486 w 8281281"/>
              <a:gd name="connsiteY13" fmla="*/ 138271 h 7719202"/>
              <a:gd name="connsiteX14" fmla="*/ 1200995 w 8281281"/>
              <a:gd name="connsiteY14" fmla="*/ 1265425 h 7719202"/>
              <a:gd name="connsiteX15" fmla="*/ 138668 w 8281281"/>
              <a:gd name="connsiteY15" fmla="*/ 3968270 h 7719202"/>
              <a:gd name="connsiteX16" fmla="*/ 3786928 w 8281281"/>
              <a:gd name="connsiteY16" fmla="*/ 7614282 h 7719202"/>
              <a:gd name="connsiteX17" fmla="*/ 7613554 w 8281281"/>
              <a:gd name="connsiteY17" fmla="*/ 3966396 h 7719202"/>
              <a:gd name="connsiteX18" fmla="*/ 7760819 w 8281281"/>
              <a:gd name="connsiteY18" fmla="*/ 3821755 h 7719202"/>
              <a:gd name="connsiteX19" fmla="*/ 8200738 w 8281281"/>
              <a:gd name="connsiteY19" fmla="*/ 3821755 h 7719202"/>
              <a:gd name="connsiteX20" fmla="*/ 8255822 w 8281281"/>
              <a:gd name="connsiteY20" fmla="*/ 3876838 h 7719202"/>
              <a:gd name="connsiteX21" fmla="*/ 8200738 w 8281281"/>
              <a:gd name="connsiteY21" fmla="*/ 3931922 h 7719202"/>
              <a:gd name="connsiteX22" fmla="*/ 7761194 w 8281281"/>
              <a:gd name="connsiteY22" fmla="*/ 3931922 h 7719202"/>
              <a:gd name="connsiteX23" fmla="*/ 7724096 w 8281281"/>
              <a:gd name="connsiteY23" fmla="*/ 3969019 h 7719202"/>
              <a:gd name="connsiteX24" fmla="*/ 3875736 w 8281281"/>
              <a:gd name="connsiteY24" fmla="*/ 7724824 h 771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281281" h="7719202">
                <a:moveTo>
                  <a:pt x="3875736" y="7724824"/>
                </a:moveTo>
                <a:cubicBezTo>
                  <a:pt x="3845384" y="7724824"/>
                  <a:pt x="3815407" y="7724449"/>
                  <a:pt x="3785054" y="7723700"/>
                </a:cubicBezTo>
                <a:cubicBezTo>
                  <a:pt x="2797671" y="7700842"/>
                  <a:pt x="1865371" y="7299893"/>
                  <a:pt x="1159776" y="6595048"/>
                </a:cubicBezTo>
                <a:cubicBezTo>
                  <a:pt x="454181" y="5890202"/>
                  <a:pt x="52857" y="4957902"/>
                  <a:pt x="29250" y="3970518"/>
                </a:cubicBezTo>
                <a:cubicBezTo>
                  <a:pt x="4144" y="2924304"/>
                  <a:pt x="392352" y="1936171"/>
                  <a:pt x="1122679" y="1188233"/>
                </a:cubicBezTo>
                <a:cubicBezTo>
                  <a:pt x="1853380" y="439920"/>
                  <a:pt x="2831395" y="28104"/>
                  <a:pt x="3876860" y="28104"/>
                </a:cubicBezTo>
                <a:cubicBezTo>
                  <a:pt x="5822399" y="28104"/>
                  <a:pt x="7464791" y="1482012"/>
                  <a:pt x="7697116" y="3410314"/>
                </a:cubicBezTo>
                <a:lnTo>
                  <a:pt x="7698616" y="3419307"/>
                </a:lnTo>
                <a:cubicBezTo>
                  <a:pt x="7704986" y="3472892"/>
                  <a:pt x="7709482" y="3518608"/>
                  <a:pt x="7713979" y="3578563"/>
                </a:cubicBezTo>
                <a:cubicBezTo>
                  <a:pt x="7716227" y="3608915"/>
                  <a:pt x="7693744" y="3635520"/>
                  <a:pt x="7663392" y="3637768"/>
                </a:cubicBezTo>
                <a:cubicBezTo>
                  <a:pt x="7632290" y="3640391"/>
                  <a:pt x="7606435" y="3617533"/>
                  <a:pt x="7604186" y="3587181"/>
                </a:cubicBezTo>
                <a:cubicBezTo>
                  <a:pt x="7599690" y="3527976"/>
                  <a:pt x="7595568" y="3485258"/>
                  <a:pt x="7589198" y="3433921"/>
                </a:cubicBezTo>
                <a:lnTo>
                  <a:pt x="7587699" y="3424928"/>
                </a:lnTo>
                <a:cubicBezTo>
                  <a:pt x="7361743" y="1550586"/>
                  <a:pt x="5766567" y="138271"/>
                  <a:pt x="3876486" y="138271"/>
                </a:cubicBezTo>
                <a:cubicBezTo>
                  <a:pt x="2860998" y="138271"/>
                  <a:pt x="1910712" y="538471"/>
                  <a:pt x="1200995" y="1265425"/>
                </a:cubicBezTo>
                <a:cubicBezTo>
                  <a:pt x="491652" y="1992004"/>
                  <a:pt x="114686" y="2951658"/>
                  <a:pt x="138668" y="3968270"/>
                </a:cubicBezTo>
                <a:cubicBezTo>
                  <a:pt x="186631" y="5966270"/>
                  <a:pt x="1788928" y="7567817"/>
                  <a:pt x="3786928" y="7614282"/>
                </a:cubicBezTo>
                <a:cubicBezTo>
                  <a:pt x="5849379" y="7661871"/>
                  <a:pt x="7564841" y="6025850"/>
                  <a:pt x="7613554" y="3966396"/>
                </a:cubicBezTo>
                <a:cubicBezTo>
                  <a:pt x="7615428" y="3885082"/>
                  <a:pt x="7680254" y="3821755"/>
                  <a:pt x="7760819" y="3821755"/>
                </a:cubicBezTo>
                <a:lnTo>
                  <a:pt x="8200738" y="3821755"/>
                </a:lnTo>
                <a:cubicBezTo>
                  <a:pt x="8231090" y="3821755"/>
                  <a:pt x="8255822" y="3846486"/>
                  <a:pt x="8255822" y="3876838"/>
                </a:cubicBezTo>
                <a:cubicBezTo>
                  <a:pt x="8255822" y="3907191"/>
                  <a:pt x="8231090" y="3931922"/>
                  <a:pt x="8200738" y="3931922"/>
                </a:cubicBezTo>
                <a:lnTo>
                  <a:pt x="7761194" y="3931922"/>
                </a:lnTo>
                <a:cubicBezTo>
                  <a:pt x="7740958" y="3931922"/>
                  <a:pt x="7724846" y="3948410"/>
                  <a:pt x="7724096" y="3969019"/>
                </a:cubicBezTo>
                <a:cubicBezTo>
                  <a:pt x="7675008" y="6057701"/>
                  <a:pt x="5957298" y="7724449"/>
                  <a:pt x="3875736" y="7724824"/>
                </a:cubicBezTo>
                <a:close/>
              </a:path>
            </a:pathLst>
          </a:custGeom>
          <a:solidFill>
            <a:srgbClr val="F26363"/>
          </a:solidFill>
          <a:ln w="9525" cap="flat">
            <a:noFill/>
            <a:prstDash val="solid"/>
            <a:miter/>
          </a:ln>
        </p:spPr>
        <p:txBody>
          <a:bodyPr rtlCol="0" anchor="ctr"/>
          <a:lstStyle/>
          <a:p>
            <a:endParaRPr lang="en-US" sz="1100"/>
          </a:p>
        </p:txBody>
      </p:sp>
      <p:sp>
        <p:nvSpPr>
          <p:cNvPr id="22" name="Freeform: Shape 15">
            <a:extLst>
              <a:ext uri="{FF2B5EF4-FFF2-40B4-BE49-F238E27FC236}">
                <a16:creationId xmlns:a16="http://schemas.microsoft.com/office/drawing/2014/main" id="{EF4FFF48-4E64-0115-F45F-4310601D5EA0}"/>
              </a:ext>
            </a:extLst>
          </p:cNvPr>
          <p:cNvSpPr/>
          <p:nvPr/>
        </p:nvSpPr>
        <p:spPr>
          <a:xfrm>
            <a:off x="4879211" y="3657178"/>
            <a:ext cx="157847" cy="228001"/>
          </a:xfrm>
          <a:custGeom>
            <a:avLst/>
            <a:gdLst>
              <a:gd name="connsiteX0" fmla="*/ 83098 w 337246"/>
              <a:gd name="connsiteY0" fmla="*/ 466436 h 487134"/>
              <a:gd name="connsiteX1" fmla="*/ 42629 w 337246"/>
              <a:gd name="connsiteY1" fmla="*/ 448449 h 487134"/>
              <a:gd name="connsiteX2" fmla="*/ 46002 w 337246"/>
              <a:gd name="connsiteY2" fmla="*/ 370508 h 487134"/>
              <a:gd name="connsiteX3" fmla="*/ 180525 w 337246"/>
              <a:gd name="connsiteY3" fmla="*/ 247226 h 487134"/>
              <a:gd name="connsiteX4" fmla="*/ 46002 w 337246"/>
              <a:gd name="connsiteY4" fmla="*/ 123943 h 487134"/>
              <a:gd name="connsiteX5" fmla="*/ 42629 w 337246"/>
              <a:gd name="connsiteY5" fmla="*/ 46002 h 487134"/>
              <a:gd name="connsiteX6" fmla="*/ 120570 w 337246"/>
              <a:gd name="connsiteY6" fmla="*/ 42629 h 487134"/>
              <a:gd name="connsiteX7" fmla="*/ 343903 w 337246"/>
              <a:gd name="connsiteY7" fmla="*/ 247226 h 487134"/>
              <a:gd name="connsiteX8" fmla="*/ 120570 w 337246"/>
              <a:gd name="connsiteY8" fmla="*/ 451822 h 487134"/>
              <a:gd name="connsiteX9" fmla="*/ 83098 w 337246"/>
              <a:gd name="connsiteY9" fmla="*/ 466436 h 48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7246" h="487134">
                <a:moveTo>
                  <a:pt x="83098" y="466436"/>
                </a:moveTo>
                <a:cubicBezTo>
                  <a:pt x="68110" y="466436"/>
                  <a:pt x="53121" y="460440"/>
                  <a:pt x="42629" y="448449"/>
                </a:cubicBezTo>
                <a:cubicBezTo>
                  <a:pt x="22020" y="425966"/>
                  <a:pt x="23518" y="391117"/>
                  <a:pt x="46002" y="370508"/>
                </a:cubicBezTo>
                <a:lnTo>
                  <a:pt x="180525" y="247226"/>
                </a:lnTo>
                <a:lnTo>
                  <a:pt x="46002" y="123943"/>
                </a:lnTo>
                <a:cubicBezTo>
                  <a:pt x="23518" y="103333"/>
                  <a:pt x="22020" y="68485"/>
                  <a:pt x="42629" y="46002"/>
                </a:cubicBezTo>
                <a:cubicBezTo>
                  <a:pt x="63238" y="23518"/>
                  <a:pt x="98087" y="22020"/>
                  <a:pt x="120570" y="42629"/>
                </a:cubicBezTo>
                <a:lnTo>
                  <a:pt x="343903" y="247226"/>
                </a:lnTo>
                <a:lnTo>
                  <a:pt x="120570" y="451822"/>
                </a:lnTo>
                <a:cubicBezTo>
                  <a:pt x="109704" y="461565"/>
                  <a:pt x="96214" y="466436"/>
                  <a:pt x="83098" y="466436"/>
                </a:cubicBezTo>
                <a:close/>
              </a:path>
            </a:pathLst>
          </a:custGeom>
          <a:solidFill>
            <a:srgbClr val="F26363"/>
          </a:solidFill>
          <a:ln w="9525" cap="flat">
            <a:noFill/>
            <a:prstDash val="solid"/>
            <a:miter/>
          </a:ln>
        </p:spPr>
        <p:txBody>
          <a:bodyPr rtlCol="0" anchor="ctr"/>
          <a:lstStyle/>
          <a:p>
            <a:endParaRPr lang="en-US" sz="1100"/>
          </a:p>
        </p:txBody>
      </p:sp>
      <p:sp>
        <p:nvSpPr>
          <p:cNvPr id="23" name="Freeform: Shape 16">
            <a:extLst>
              <a:ext uri="{FF2B5EF4-FFF2-40B4-BE49-F238E27FC236}">
                <a16:creationId xmlns:a16="http://schemas.microsoft.com/office/drawing/2014/main" id="{2443736A-0386-B769-B51A-969DB836676B}"/>
              </a:ext>
            </a:extLst>
          </p:cNvPr>
          <p:cNvSpPr/>
          <p:nvPr/>
        </p:nvSpPr>
        <p:spPr>
          <a:xfrm>
            <a:off x="2464977" y="1339875"/>
            <a:ext cx="1017236" cy="1017236"/>
          </a:xfrm>
          <a:custGeom>
            <a:avLst/>
            <a:gdLst>
              <a:gd name="connsiteX0" fmla="*/ 1623166 w 2173367"/>
              <a:gd name="connsiteY0" fmla="*/ 567552 h 2173367"/>
              <a:gd name="connsiteX1" fmla="*/ 1623166 w 2173367"/>
              <a:gd name="connsiteY1" fmla="*/ 1623167 h 2173367"/>
              <a:gd name="connsiteX2" fmla="*/ 567552 w 2173367"/>
              <a:gd name="connsiteY2" fmla="*/ 1623167 h 2173367"/>
              <a:gd name="connsiteX3" fmla="*/ 567552 w 2173367"/>
              <a:gd name="connsiteY3" fmla="*/ 567552 h 2173367"/>
              <a:gd name="connsiteX4" fmla="*/ 1623166 w 2173367"/>
              <a:gd name="connsiteY4" fmla="*/ 567552 h 2173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3367" h="2173367">
                <a:moveTo>
                  <a:pt x="1623166" y="567552"/>
                </a:moveTo>
                <a:cubicBezTo>
                  <a:pt x="1914666" y="859052"/>
                  <a:pt x="1914666" y="1331667"/>
                  <a:pt x="1623166" y="1623167"/>
                </a:cubicBezTo>
                <a:cubicBezTo>
                  <a:pt x="1331667" y="1914667"/>
                  <a:pt x="859052" y="1914667"/>
                  <a:pt x="567552" y="1623167"/>
                </a:cubicBezTo>
                <a:cubicBezTo>
                  <a:pt x="276052" y="1331667"/>
                  <a:pt x="276052" y="859052"/>
                  <a:pt x="567552" y="567552"/>
                </a:cubicBezTo>
                <a:cubicBezTo>
                  <a:pt x="859052" y="276052"/>
                  <a:pt x="1331666" y="276052"/>
                  <a:pt x="1623166" y="567552"/>
                </a:cubicBezTo>
                <a:close/>
              </a:path>
            </a:pathLst>
          </a:custGeom>
          <a:solidFill>
            <a:srgbClr val="FFFFFF"/>
          </a:solidFill>
          <a:ln w="9525" cap="flat">
            <a:noFill/>
            <a:prstDash val="solid"/>
            <a:miter/>
          </a:ln>
        </p:spPr>
        <p:txBody>
          <a:bodyPr rtlCol="0" anchor="ctr"/>
          <a:lstStyle/>
          <a:p>
            <a:endParaRPr lang="en-US" sz="1100"/>
          </a:p>
        </p:txBody>
      </p:sp>
      <p:sp>
        <p:nvSpPr>
          <p:cNvPr id="24" name="Freeform: Shape 17">
            <a:extLst>
              <a:ext uri="{FF2B5EF4-FFF2-40B4-BE49-F238E27FC236}">
                <a16:creationId xmlns:a16="http://schemas.microsoft.com/office/drawing/2014/main" id="{85C66932-DB5A-0102-1A0D-0422C9F1CC65}"/>
              </a:ext>
            </a:extLst>
          </p:cNvPr>
          <p:cNvSpPr/>
          <p:nvPr/>
        </p:nvSpPr>
        <p:spPr>
          <a:xfrm>
            <a:off x="2587408" y="1462188"/>
            <a:ext cx="771696" cy="771696"/>
          </a:xfrm>
          <a:custGeom>
            <a:avLst/>
            <a:gdLst>
              <a:gd name="connsiteX0" fmla="*/ 833749 w 1648761"/>
              <a:gd name="connsiteY0" fmla="*/ 1639394 h 1648761"/>
              <a:gd name="connsiteX1" fmla="*/ 28104 w 1648761"/>
              <a:gd name="connsiteY1" fmla="*/ 833749 h 1648761"/>
              <a:gd name="connsiteX2" fmla="*/ 833749 w 1648761"/>
              <a:gd name="connsiteY2" fmla="*/ 28104 h 1648761"/>
              <a:gd name="connsiteX3" fmla="*/ 1639394 w 1648761"/>
              <a:gd name="connsiteY3" fmla="*/ 833749 h 1648761"/>
              <a:gd name="connsiteX4" fmla="*/ 833749 w 1648761"/>
              <a:gd name="connsiteY4" fmla="*/ 1639394 h 1648761"/>
              <a:gd name="connsiteX5" fmla="*/ 833749 w 1648761"/>
              <a:gd name="connsiteY5" fmla="*/ 146515 h 1648761"/>
              <a:gd name="connsiteX6" fmla="*/ 146140 w 1648761"/>
              <a:gd name="connsiteY6" fmla="*/ 834124 h 1648761"/>
              <a:gd name="connsiteX7" fmla="*/ 833749 w 1648761"/>
              <a:gd name="connsiteY7" fmla="*/ 1521732 h 1648761"/>
              <a:gd name="connsiteX8" fmla="*/ 1521358 w 1648761"/>
              <a:gd name="connsiteY8" fmla="*/ 834124 h 1648761"/>
              <a:gd name="connsiteX9" fmla="*/ 833749 w 1648761"/>
              <a:gd name="connsiteY9" fmla="*/ 146515 h 164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8761" h="1648761">
                <a:moveTo>
                  <a:pt x="833749" y="1639394"/>
                </a:moveTo>
                <a:cubicBezTo>
                  <a:pt x="389707" y="1639394"/>
                  <a:pt x="28104" y="1278165"/>
                  <a:pt x="28104" y="833749"/>
                </a:cubicBezTo>
                <a:cubicBezTo>
                  <a:pt x="28104" y="389707"/>
                  <a:pt x="389333" y="28104"/>
                  <a:pt x="833749" y="28104"/>
                </a:cubicBezTo>
                <a:cubicBezTo>
                  <a:pt x="1277790" y="28104"/>
                  <a:pt x="1639394" y="389333"/>
                  <a:pt x="1639394" y="833749"/>
                </a:cubicBezTo>
                <a:cubicBezTo>
                  <a:pt x="1639019" y="1278165"/>
                  <a:pt x="1277790" y="1639394"/>
                  <a:pt x="833749" y="1639394"/>
                </a:cubicBezTo>
                <a:close/>
                <a:moveTo>
                  <a:pt x="833749" y="146515"/>
                </a:moveTo>
                <a:cubicBezTo>
                  <a:pt x="454534" y="146515"/>
                  <a:pt x="146140" y="454908"/>
                  <a:pt x="146140" y="834124"/>
                </a:cubicBezTo>
                <a:cubicBezTo>
                  <a:pt x="146140" y="1213339"/>
                  <a:pt x="454534" y="1521732"/>
                  <a:pt x="833749" y="1521732"/>
                </a:cubicBezTo>
                <a:cubicBezTo>
                  <a:pt x="1212964" y="1521732"/>
                  <a:pt x="1521358" y="1213339"/>
                  <a:pt x="1521358" y="834124"/>
                </a:cubicBezTo>
                <a:cubicBezTo>
                  <a:pt x="1521358" y="454908"/>
                  <a:pt x="1212964" y="146515"/>
                  <a:pt x="833749" y="146515"/>
                </a:cubicBezTo>
                <a:close/>
              </a:path>
            </a:pathLst>
          </a:custGeom>
          <a:solidFill>
            <a:srgbClr val="F26363"/>
          </a:solidFill>
          <a:ln w="9525" cap="flat">
            <a:noFill/>
            <a:prstDash val="solid"/>
            <a:miter/>
          </a:ln>
        </p:spPr>
        <p:txBody>
          <a:bodyPr rtlCol="0" anchor="ctr"/>
          <a:lstStyle/>
          <a:p>
            <a:endParaRPr lang="en-US" sz="1100"/>
          </a:p>
        </p:txBody>
      </p:sp>
      <p:sp>
        <p:nvSpPr>
          <p:cNvPr id="25" name="Freeform: Shape 18">
            <a:extLst>
              <a:ext uri="{FF2B5EF4-FFF2-40B4-BE49-F238E27FC236}">
                <a16:creationId xmlns:a16="http://schemas.microsoft.com/office/drawing/2014/main" id="{B5120CF8-B772-53E3-5158-98BF3848B14B}"/>
              </a:ext>
            </a:extLst>
          </p:cNvPr>
          <p:cNvSpPr/>
          <p:nvPr/>
        </p:nvSpPr>
        <p:spPr>
          <a:xfrm>
            <a:off x="4613635" y="1958529"/>
            <a:ext cx="3279708" cy="1701239"/>
          </a:xfrm>
          <a:custGeom>
            <a:avLst/>
            <a:gdLst>
              <a:gd name="connsiteX0" fmla="*/ 6952905 w 7007237"/>
              <a:gd name="connsiteY0" fmla="*/ 3635520 h 3634770"/>
              <a:gd name="connsiteX1" fmla="*/ 6898195 w 7007237"/>
              <a:gd name="connsiteY1" fmla="*/ 3584558 h 3634770"/>
              <a:gd name="connsiteX2" fmla="*/ 3170869 w 7007237"/>
              <a:gd name="connsiteY2" fmla="*/ 137896 h 3634770"/>
              <a:gd name="connsiteX3" fmla="*/ 160755 w 7007237"/>
              <a:gd name="connsiteY3" fmla="*/ 1658879 h 3634770"/>
              <a:gd name="connsiteX4" fmla="*/ 757681 w 7007237"/>
              <a:gd name="connsiteY4" fmla="*/ 3435795 h 3634770"/>
              <a:gd name="connsiteX5" fmla="*/ 708593 w 7007237"/>
              <a:gd name="connsiteY5" fmla="*/ 3496124 h 3634770"/>
              <a:gd name="connsiteX6" fmla="*/ 648263 w 7007237"/>
              <a:gd name="connsiteY6" fmla="*/ 3447036 h 3634770"/>
              <a:gd name="connsiteX7" fmla="*/ 47589 w 7007237"/>
              <a:gd name="connsiteY7" fmla="*/ 1685484 h 3634770"/>
              <a:gd name="connsiteX8" fmla="*/ 28104 w 7007237"/>
              <a:gd name="connsiteY8" fmla="*/ 1654008 h 3634770"/>
              <a:gd name="connsiteX9" fmla="*/ 49838 w 7007237"/>
              <a:gd name="connsiteY9" fmla="*/ 1624030 h 3634770"/>
              <a:gd name="connsiteX10" fmla="*/ 3170869 w 7007237"/>
              <a:gd name="connsiteY10" fmla="*/ 28104 h 3634770"/>
              <a:gd name="connsiteX11" fmla="*/ 5791277 w 7007237"/>
              <a:gd name="connsiteY11" fmla="*/ 1057831 h 3634770"/>
              <a:gd name="connsiteX12" fmla="*/ 7007988 w 7007237"/>
              <a:gd name="connsiteY12" fmla="*/ 3576689 h 3634770"/>
              <a:gd name="connsiteX13" fmla="*/ 6957401 w 7007237"/>
              <a:gd name="connsiteY13" fmla="*/ 3635895 h 3634770"/>
              <a:gd name="connsiteX14" fmla="*/ 6952905 w 7007237"/>
              <a:gd name="connsiteY14" fmla="*/ 3635520 h 3634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7237" h="3634770">
                <a:moveTo>
                  <a:pt x="6952905" y="3635520"/>
                </a:moveTo>
                <a:cubicBezTo>
                  <a:pt x="6924426" y="3635520"/>
                  <a:pt x="6900069" y="3613411"/>
                  <a:pt x="6898195" y="3584558"/>
                </a:cubicBezTo>
                <a:cubicBezTo>
                  <a:pt x="6749431" y="1651760"/>
                  <a:pt x="5112286" y="137896"/>
                  <a:pt x="3170869" y="137896"/>
                </a:cubicBezTo>
                <a:cubicBezTo>
                  <a:pt x="1986759" y="137896"/>
                  <a:pt x="864102" y="705595"/>
                  <a:pt x="160755" y="1658879"/>
                </a:cubicBezTo>
                <a:cubicBezTo>
                  <a:pt x="492380" y="2203345"/>
                  <a:pt x="693229" y="2801022"/>
                  <a:pt x="757681" y="3435795"/>
                </a:cubicBezTo>
                <a:cubicBezTo>
                  <a:pt x="760679" y="3466147"/>
                  <a:pt x="738571" y="3493127"/>
                  <a:pt x="708593" y="3496124"/>
                </a:cubicBezTo>
                <a:cubicBezTo>
                  <a:pt x="677866" y="3499122"/>
                  <a:pt x="651261" y="3477014"/>
                  <a:pt x="648263" y="3447036"/>
                </a:cubicBezTo>
                <a:cubicBezTo>
                  <a:pt x="584187" y="2816760"/>
                  <a:pt x="382213" y="2223955"/>
                  <a:pt x="47589" y="1685484"/>
                </a:cubicBezTo>
                <a:lnTo>
                  <a:pt x="28104" y="1654008"/>
                </a:lnTo>
                <a:lnTo>
                  <a:pt x="49838" y="1624030"/>
                </a:lnTo>
                <a:cubicBezTo>
                  <a:pt x="772670" y="624656"/>
                  <a:pt x="1939169" y="28104"/>
                  <a:pt x="3170869" y="28104"/>
                </a:cubicBezTo>
                <a:cubicBezTo>
                  <a:pt x="4146636" y="28104"/>
                  <a:pt x="5077063" y="393829"/>
                  <a:pt x="5791277" y="1057831"/>
                </a:cubicBezTo>
                <a:cubicBezTo>
                  <a:pt x="6501743" y="1718460"/>
                  <a:pt x="6933794" y="2612913"/>
                  <a:pt x="7007988" y="3576689"/>
                </a:cubicBezTo>
                <a:cubicBezTo>
                  <a:pt x="7010236" y="3607041"/>
                  <a:pt x="6987753" y="3633646"/>
                  <a:pt x="6957401" y="3635895"/>
                </a:cubicBezTo>
                <a:cubicBezTo>
                  <a:pt x="6955527" y="3635520"/>
                  <a:pt x="6954403" y="3635520"/>
                  <a:pt x="6952905" y="3635520"/>
                </a:cubicBezTo>
                <a:close/>
              </a:path>
            </a:pathLst>
          </a:custGeom>
          <a:solidFill>
            <a:srgbClr val="A8436F"/>
          </a:solidFill>
          <a:ln w="9525" cap="flat">
            <a:noFill/>
            <a:prstDash val="solid"/>
            <a:miter/>
          </a:ln>
        </p:spPr>
        <p:txBody>
          <a:bodyPr rtlCol="0" anchor="ctr"/>
          <a:lstStyle/>
          <a:p>
            <a:endParaRPr lang="en-US" sz="1100"/>
          </a:p>
        </p:txBody>
      </p:sp>
      <p:sp>
        <p:nvSpPr>
          <p:cNvPr id="26" name="Freeform: Shape 19">
            <a:extLst>
              <a:ext uri="{FF2B5EF4-FFF2-40B4-BE49-F238E27FC236}">
                <a16:creationId xmlns:a16="http://schemas.microsoft.com/office/drawing/2014/main" id="{A8CA39C7-B8C2-DF88-7B01-CAAA9F44758B}"/>
              </a:ext>
            </a:extLst>
          </p:cNvPr>
          <p:cNvSpPr/>
          <p:nvPr/>
        </p:nvSpPr>
        <p:spPr>
          <a:xfrm>
            <a:off x="4613811" y="3733781"/>
            <a:ext cx="3542786" cy="1841547"/>
          </a:xfrm>
          <a:custGeom>
            <a:avLst/>
            <a:gdLst>
              <a:gd name="connsiteX0" fmla="*/ 3170494 w 7569315"/>
              <a:gd name="connsiteY0" fmla="*/ 3932297 h 3934545"/>
              <a:gd name="connsiteX1" fmla="*/ 49838 w 7569315"/>
              <a:gd name="connsiteY1" fmla="*/ 2336371 h 3934545"/>
              <a:gd name="connsiteX2" fmla="*/ 28104 w 7569315"/>
              <a:gd name="connsiteY2" fmla="*/ 2306393 h 3934545"/>
              <a:gd name="connsiteX3" fmla="*/ 47589 w 7569315"/>
              <a:gd name="connsiteY3" fmla="*/ 2274917 h 3934545"/>
              <a:gd name="connsiteX4" fmla="*/ 647514 w 7569315"/>
              <a:gd name="connsiteY4" fmla="*/ 512615 h 3934545"/>
              <a:gd name="connsiteX5" fmla="*/ 707843 w 7569315"/>
              <a:gd name="connsiteY5" fmla="*/ 463527 h 3934545"/>
              <a:gd name="connsiteX6" fmla="*/ 756931 w 7569315"/>
              <a:gd name="connsiteY6" fmla="*/ 523857 h 3934545"/>
              <a:gd name="connsiteX7" fmla="*/ 160380 w 7569315"/>
              <a:gd name="connsiteY7" fmla="*/ 2301147 h 3934545"/>
              <a:gd name="connsiteX8" fmla="*/ 3170120 w 7569315"/>
              <a:gd name="connsiteY8" fmla="*/ 3822130 h 3934545"/>
              <a:gd name="connsiteX9" fmla="*/ 6907188 w 7569315"/>
              <a:gd name="connsiteY9" fmla="*/ 180615 h 3934545"/>
              <a:gd name="connsiteX10" fmla="*/ 7062322 w 7569315"/>
              <a:gd name="connsiteY10" fmla="*/ 28104 h 3934545"/>
              <a:gd name="connsiteX11" fmla="*/ 7493997 w 7569315"/>
              <a:gd name="connsiteY11" fmla="*/ 28104 h 3934545"/>
              <a:gd name="connsiteX12" fmla="*/ 7549081 w 7569315"/>
              <a:gd name="connsiteY12" fmla="*/ 83188 h 3934545"/>
              <a:gd name="connsiteX13" fmla="*/ 7493997 w 7569315"/>
              <a:gd name="connsiteY13" fmla="*/ 138271 h 3934545"/>
              <a:gd name="connsiteX14" fmla="*/ 7062322 w 7569315"/>
              <a:gd name="connsiteY14" fmla="*/ 138271 h 3934545"/>
              <a:gd name="connsiteX15" fmla="*/ 7017355 w 7569315"/>
              <a:gd name="connsiteY15" fmla="*/ 183237 h 3934545"/>
              <a:gd name="connsiteX16" fmla="*/ 5858351 w 7569315"/>
              <a:gd name="connsiteY16" fmla="*/ 2837369 h 3934545"/>
              <a:gd name="connsiteX17" fmla="*/ 3170494 w 7569315"/>
              <a:gd name="connsiteY17" fmla="*/ 3932297 h 393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69315" h="3934545">
                <a:moveTo>
                  <a:pt x="3170494" y="3932297"/>
                </a:moveTo>
                <a:cubicBezTo>
                  <a:pt x="1938794" y="3932297"/>
                  <a:pt x="771920" y="3335745"/>
                  <a:pt x="49838" y="2336371"/>
                </a:cubicBezTo>
                <a:lnTo>
                  <a:pt x="28104" y="2306393"/>
                </a:lnTo>
                <a:lnTo>
                  <a:pt x="47589" y="2274917"/>
                </a:lnTo>
                <a:cubicBezTo>
                  <a:pt x="381838" y="1735322"/>
                  <a:pt x="583812" y="1142517"/>
                  <a:pt x="647514" y="512615"/>
                </a:cubicBezTo>
                <a:cubicBezTo>
                  <a:pt x="650512" y="482263"/>
                  <a:pt x="677866" y="460529"/>
                  <a:pt x="707843" y="463527"/>
                </a:cubicBezTo>
                <a:cubicBezTo>
                  <a:pt x="738196" y="466525"/>
                  <a:pt x="760304" y="493504"/>
                  <a:pt x="756931" y="523857"/>
                </a:cubicBezTo>
                <a:cubicBezTo>
                  <a:pt x="692480" y="1158255"/>
                  <a:pt x="491631" y="1755931"/>
                  <a:pt x="160380" y="2301147"/>
                </a:cubicBezTo>
                <a:cubicBezTo>
                  <a:pt x="863351" y="3254057"/>
                  <a:pt x="1985634" y="3822130"/>
                  <a:pt x="3170120" y="3822130"/>
                </a:cubicBezTo>
                <a:cubicBezTo>
                  <a:pt x="5213834" y="3822130"/>
                  <a:pt x="6855476" y="2222831"/>
                  <a:pt x="6907188" y="180615"/>
                </a:cubicBezTo>
                <a:cubicBezTo>
                  <a:pt x="6909436" y="95179"/>
                  <a:pt x="6977635" y="28104"/>
                  <a:pt x="7062322" y="28104"/>
                </a:cubicBezTo>
                <a:lnTo>
                  <a:pt x="7493997" y="28104"/>
                </a:lnTo>
                <a:cubicBezTo>
                  <a:pt x="7524349" y="28104"/>
                  <a:pt x="7549081" y="52835"/>
                  <a:pt x="7549081" y="83188"/>
                </a:cubicBezTo>
                <a:cubicBezTo>
                  <a:pt x="7549081" y="113540"/>
                  <a:pt x="7524349" y="138271"/>
                  <a:pt x="7493997" y="138271"/>
                </a:cubicBezTo>
                <a:lnTo>
                  <a:pt x="7062322" y="138271"/>
                </a:lnTo>
                <a:cubicBezTo>
                  <a:pt x="7037590" y="138271"/>
                  <a:pt x="7017730" y="158131"/>
                  <a:pt x="7017355" y="183237"/>
                </a:cubicBezTo>
                <a:cubicBezTo>
                  <a:pt x="6991874" y="1190107"/>
                  <a:pt x="6580059" y="2132524"/>
                  <a:pt x="5858351" y="2837369"/>
                </a:cubicBezTo>
                <a:cubicBezTo>
                  <a:pt x="5135518" y="3543714"/>
                  <a:pt x="4181110" y="3932297"/>
                  <a:pt x="3170494" y="3932297"/>
                </a:cubicBezTo>
                <a:close/>
              </a:path>
            </a:pathLst>
          </a:custGeom>
          <a:solidFill>
            <a:srgbClr val="A8436F"/>
          </a:solidFill>
          <a:ln w="9525" cap="flat">
            <a:noFill/>
            <a:prstDash val="solid"/>
            <a:miter/>
          </a:ln>
        </p:spPr>
        <p:txBody>
          <a:bodyPr rtlCol="0" anchor="ctr"/>
          <a:lstStyle/>
          <a:p>
            <a:endParaRPr lang="en-US" sz="1100"/>
          </a:p>
        </p:txBody>
      </p:sp>
      <p:sp>
        <p:nvSpPr>
          <p:cNvPr id="27" name="Freeform: Shape 20">
            <a:extLst>
              <a:ext uri="{FF2B5EF4-FFF2-40B4-BE49-F238E27FC236}">
                <a16:creationId xmlns:a16="http://schemas.microsoft.com/office/drawing/2014/main" id="{C2151DCD-8093-5986-72B6-5A2B282191F9}"/>
              </a:ext>
            </a:extLst>
          </p:cNvPr>
          <p:cNvSpPr/>
          <p:nvPr/>
        </p:nvSpPr>
        <p:spPr>
          <a:xfrm>
            <a:off x="7998968" y="3657003"/>
            <a:ext cx="157847" cy="228001"/>
          </a:xfrm>
          <a:custGeom>
            <a:avLst/>
            <a:gdLst>
              <a:gd name="connsiteX0" fmla="*/ 83099 w 337246"/>
              <a:gd name="connsiteY0" fmla="*/ 466436 h 487134"/>
              <a:gd name="connsiteX1" fmla="*/ 42629 w 337246"/>
              <a:gd name="connsiteY1" fmla="*/ 448449 h 487134"/>
              <a:gd name="connsiteX2" fmla="*/ 46001 w 337246"/>
              <a:gd name="connsiteY2" fmla="*/ 370508 h 487134"/>
              <a:gd name="connsiteX3" fmla="*/ 180525 w 337246"/>
              <a:gd name="connsiteY3" fmla="*/ 247225 h 487134"/>
              <a:gd name="connsiteX4" fmla="*/ 46001 w 337246"/>
              <a:gd name="connsiteY4" fmla="*/ 123943 h 487134"/>
              <a:gd name="connsiteX5" fmla="*/ 42629 w 337246"/>
              <a:gd name="connsiteY5" fmla="*/ 46001 h 487134"/>
              <a:gd name="connsiteX6" fmla="*/ 120571 w 337246"/>
              <a:gd name="connsiteY6" fmla="*/ 42629 h 487134"/>
              <a:gd name="connsiteX7" fmla="*/ 343903 w 337246"/>
              <a:gd name="connsiteY7" fmla="*/ 247225 h 487134"/>
              <a:gd name="connsiteX8" fmla="*/ 120571 w 337246"/>
              <a:gd name="connsiteY8" fmla="*/ 451822 h 487134"/>
              <a:gd name="connsiteX9" fmla="*/ 83099 w 337246"/>
              <a:gd name="connsiteY9" fmla="*/ 466436 h 48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7246" h="487134">
                <a:moveTo>
                  <a:pt x="83099" y="466436"/>
                </a:moveTo>
                <a:cubicBezTo>
                  <a:pt x="68110" y="466436"/>
                  <a:pt x="53496" y="460440"/>
                  <a:pt x="42629" y="448449"/>
                </a:cubicBezTo>
                <a:cubicBezTo>
                  <a:pt x="22020" y="425966"/>
                  <a:pt x="23518" y="391118"/>
                  <a:pt x="46001" y="370508"/>
                </a:cubicBezTo>
                <a:lnTo>
                  <a:pt x="180525" y="247225"/>
                </a:lnTo>
                <a:lnTo>
                  <a:pt x="46001" y="123943"/>
                </a:lnTo>
                <a:cubicBezTo>
                  <a:pt x="23518" y="103333"/>
                  <a:pt x="22020" y="68485"/>
                  <a:pt x="42629" y="46001"/>
                </a:cubicBezTo>
                <a:cubicBezTo>
                  <a:pt x="63238" y="23518"/>
                  <a:pt x="98088" y="22019"/>
                  <a:pt x="120571" y="42629"/>
                </a:cubicBezTo>
                <a:lnTo>
                  <a:pt x="343903" y="247225"/>
                </a:lnTo>
                <a:lnTo>
                  <a:pt x="120571" y="451822"/>
                </a:lnTo>
                <a:cubicBezTo>
                  <a:pt x="109704" y="461939"/>
                  <a:pt x="96213" y="466436"/>
                  <a:pt x="83099" y="466436"/>
                </a:cubicBezTo>
                <a:close/>
              </a:path>
            </a:pathLst>
          </a:custGeom>
          <a:solidFill>
            <a:srgbClr val="A8436F"/>
          </a:solidFill>
          <a:ln w="9525" cap="flat">
            <a:noFill/>
            <a:prstDash val="solid"/>
            <a:miter/>
          </a:ln>
        </p:spPr>
        <p:txBody>
          <a:bodyPr rtlCol="0" anchor="ctr"/>
          <a:lstStyle/>
          <a:p>
            <a:endParaRPr lang="en-US" sz="1100"/>
          </a:p>
        </p:txBody>
      </p:sp>
      <p:grpSp>
        <p:nvGrpSpPr>
          <p:cNvPr id="45" name="Group 44">
            <a:extLst>
              <a:ext uri="{FF2B5EF4-FFF2-40B4-BE49-F238E27FC236}">
                <a16:creationId xmlns:a16="http://schemas.microsoft.com/office/drawing/2014/main" id="{0EE2DFCA-70AE-7C75-9AA6-10772BC18960}"/>
              </a:ext>
            </a:extLst>
          </p:cNvPr>
          <p:cNvGrpSpPr/>
          <p:nvPr/>
        </p:nvGrpSpPr>
        <p:grpSpPr>
          <a:xfrm>
            <a:off x="6765268" y="2768036"/>
            <a:ext cx="535410" cy="773605"/>
            <a:chOff x="6095641" y="2894251"/>
            <a:chExt cx="350771" cy="506823"/>
          </a:xfrm>
          <a:solidFill>
            <a:srgbClr val="A8436F"/>
          </a:solidFill>
        </p:grpSpPr>
        <p:sp>
          <p:nvSpPr>
            <p:cNvPr id="28" name="Freeform: Shape 21">
              <a:extLst>
                <a:ext uri="{FF2B5EF4-FFF2-40B4-BE49-F238E27FC236}">
                  <a16:creationId xmlns:a16="http://schemas.microsoft.com/office/drawing/2014/main" id="{A7D73B06-F5D1-F3AC-C257-962A58B40FE0}"/>
                </a:ext>
              </a:extLst>
            </p:cNvPr>
            <p:cNvSpPr/>
            <p:nvPr/>
          </p:nvSpPr>
          <p:spPr>
            <a:xfrm>
              <a:off x="6171234" y="3315661"/>
              <a:ext cx="192924" cy="35077"/>
            </a:xfrm>
            <a:custGeom>
              <a:avLst/>
              <a:gdLst>
                <a:gd name="connsiteX0" fmla="*/ 400574 w 412190"/>
                <a:gd name="connsiteY0" fmla="*/ 57332 h 74943"/>
                <a:gd name="connsiteX1" fmla="*/ 42718 w 412190"/>
                <a:gd name="connsiteY1" fmla="*/ 57332 h 74943"/>
                <a:gd name="connsiteX2" fmla="*/ 28104 w 412190"/>
                <a:gd name="connsiteY2" fmla="*/ 42718 h 74943"/>
                <a:gd name="connsiteX3" fmla="*/ 42718 w 412190"/>
                <a:gd name="connsiteY3" fmla="*/ 28104 h 74943"/>
                <a:gd name="connsiteX4" fmla="*/ 400574 w 412190"/>
                <a:gd name="connsiteY4" fmla="*/ 28104 h 74943"/>
                <a:gd name="connsiteX5" fmla="*/ 415189 w 412190"/>
                <a:gd name="connsiteY5" fmla="*/ 42718 h 74943"/>
                <a:gd name="connsiteX6" fmla="*/ 400574 w 412190"/>
                <a:gd name="connsiteY6" fmla="*/ 57332 h 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190" h="74943">
                  <a:moveTo>
                    <a:pt x="400574" y="57332"/>
                  </a:moveTo>
                  <a:lnTo>
                    <a:pt x="42718" y="57332"/>
                  </a:lnTo>
                  <a:cubicBezTo>
                    <a:pt x="34850" y="57332"/>
                    <a:pt x="28104" y="50962"/>
                    <a:pt x="28104" y="42718"/>
                  </a:cubicBezTo>
                  <a:cubicBezTo>
                    <a:pt x="28104" y="34849"/>
                    <a:pt x="34475" y="28104"/>
                    <a:pt x="42718" y="28104"/>
                  </a:cubicBezTo>
                  <a:lnTo>
                    <a:pt x="400574" y="28104"/>
                  </a:lnTo>
                  <a:cubicBezTo>
                    <a:pt x="408443" y="28104"/>
                    <a:pt x="415189" y="34474"/>
                    <a:pt x="415189" y="42718"/>
                  </a:cubicBezTo>
                  <a:cubicBezTo>
                    <a:pt x="415189" y="50962"/>
                    <a:pt x="408818" y="57332"/>
                    <a:pt x="400574" y="57332"/>
                  </a:cubicBezTo>
                  <a:close/>
                </a:path>
              </a:pathLst>
            </a:custGeom>
            <a:grpFill/>
            <a:ln w="9525" cap="flat">
              <a:noFill/>
              <a:prstDash val="solid"/>
              <a:miter/>
            </a:ln>
          </p:spPr>
          <p:txBody>
            <a:bodyPr rtlCol="0" anchor="ctr"/>
            <a:lstStyle/>
            <a:p>
              <a:endParaRPr lang="en-US" sz="1100"/>
            </a:p>
          </p:txBody>
        </p:sp>
        <p:sp>
          <p:nvSpPr>
            <p:cNvPr id="29" name="Freeform: Shape 22">
              <a:extLst>
                <a:ext uri="{FF2B5EF4-FFF2-40B4-BE49-F238E27FC236}">
                  <a16:creationId xmlns:a16="http://schemas.microsoft.com/office/drawing/2014/main" id="{50DCA6A3-3AC4-9684-9FC1-F8D915B4A57D}"/>
                </a:ext>
              </a:extLst>
            </p:cNvPr>
            <p:cNvSpPr/>
            <p:nvPr/>
          </p:nvSpPr>
          <p:spPr>
            <a:xfrm>
              <a:off x="6190527" y="3340742"/>
              <a:ext cx="157847" cy="35077"/>
            </a:xfrm>
            <a:custGeom>
              <a:avLst/>
              <a:gdLst>
                <a:gd name="connsiteX0" fmla="*/ 318136 w 337246"/>
                <a:gd name="connsiteY0" fmla="*/ 57332 h 74943"/>
                <a:gd name="connsiteX1" fmla="*/ 42718 w 337246"/>
                <a:gd name="connsiteY1" fmla="*/ 57332 h 74943"/>
                <a:gd name="connsiteX2" fmla="*/ 28104 w 337246"/>
                <a:gd name="connsiteY2" fmla="*/ 42718 h 74943"/>
                <a:gd name="connsiteX3" fmla="*/ 42718 w 337246"/>
                <a:gd name="connsiteY3" fmla="*/ 28104 h 74943"/>
                <a:gd name="connsiteX4" fmla="*/ 318136 w 337246"/>
                <a:gd name="connsiteY4" fmla="*/ 28104 h 74943"/>
                <a:gd name="connsiteX5" fmla="*/ 332750 w 337246"/>
                <a:gd name="connsiteY5" fmla="*/ 42718 h 74943"/>
                <a:gd name="connsiteX6" fmla="*/ 318136 w 337246"/>
                <a:gd name="connsiteY6" fmla="*/ 57332 h 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246" h="74943">
                  <a:moveTo>
                    <a:pt x="318136" y="57332"/>
                  </a:moveTo>
                  <a:lnTo>
                    <a:pt x="42718" y="57332"/>
                  </a:lnTo>
                  <a:cubicBezTo>
                    <a:pt x="34849" y="57332"/>
                    <a:pt x="28104" y="50962"/>
                    <a:pt x="28104" y="42718"/>
                  </a:cubicBezTo>
                  <a:cubicBezTo>
                    <a:pt x="28104" y="34849"/>
                    <a:pt x="34475" y="28104"/>
                    <a:pt x="42718" y="28104"/>
                  </a:cubicBezTo>
                  <a:lnTo>
                    <a:pt x="318136" y="28104"/>
                  </a:lnTo>
                  <a:cubicBezTo>
                    <a:pt x="326006" y="28104"/>
                    <a:pt x="332750" y="34474"/>
                    <a:pt x="332750" y="42718"/>
                  </a:cubicBezTo>
                  <a:cubicBezTo>
                    <a:pt x="332750" y="50962"/>
                    <a:pt x="326380" y="57332"/>
                    <a:pt x="318136" y="57332"/>
                  </a:cubicBezTo>
                  <a:close/>
                </a:path>
              </a:pathLst>
            </a:custGeom>
            <a:grpFill/>
            <a:ln w="9525" cap="flat">
              <a:noFill/>
              <a:prstDash val="solid"/>
              <a:miter/>
            </a:ln>
          </p:spPr>
          <p:txBody>
            <a:bodyPr rtlCol="0" anchor="ctr"/>
            <a:lstStyle/>
            <a:p>
              <a:endParaRPr lang="en-US" sz="1100"/>
            </a:p>
          </p:txBody>
        </p:sp>
        <p:sp>
          <p:nvSpPr>
            <p:cNvPr id="30" name="Freeform: Shape 23">
              <a:extLst>
                <a:ext uri="{FF2B5EF4-FFF2-40B4-BE49-F238E27FC236}">
                  <a16:creationId xmlns:a16="http://schemas.microsoft.com/office/drawing/2014/main" id="{D35F0FA6-545C-4AD6-9DC9-0DF33EC85590}"/>
                </a:ext>
              </a:extLst>
            </p:cNvPr>
            <p:cNvSpPr/>
            <p:nvPr/>
          </p:nvSpPr>
          <p:spPr>
            <a:xfrm>
              <a:off x="6209820" y="3365997"/>
              <a:ext cx="122770" cy="35077"/>
            </a:xfrm>
            <a:custGeom>
              <a:avLst/>
              <a:gdLst>
                <a:gd name="connsiteX0" fmla="*/ 235698 w 262303"/>
                <a:gd name="connsiteY0" fmla="*/ 57332 h 74943"/>
                <a:gd name="connsiteX1" fmla="*/ 42717 w 262303"/>
                <a:gd name="connsiteY1" fmla="*/ 57332 h 74943"/>
                <a:gd name="connsiteX2" fmla="*/ 28104 w 262303"/>
                <a:gd name="connsiteY2" fmla="*/ 42718 h 74943"/>
                <a:gd name="connsiteX3" fmla="*/ 42717 w 262303"/>
                <a:gd name="connsiteY3" fmla="*/ 28104 h 74943"/>
                <a:gd name="connsiteX4" fmla="*/ 235698 w 262303"/>
                <a:gd name="connsiteY4" fmla="*/ 28104 h 74943"/>
                <a:gd name="connsiteX5" fmla="*/ 250312 w 262303"/>
                <a:gd name="connsiteY5" fmla="*/ 42718 h 74943"/>
                <a:gd name="connsiteX6" fmla="*/ 235698 w 262303"/>
                <a:gd name="connsiteY6" fmla="*/ 57332 h 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303" h="74943">
                  <a:moveTo>
                    <a:pt x="235698" y="57332"/>
                  </a:moveTo>
                  <a:lnTo>
                    <a:pt x="42717" y="57332"/>
                  </a:lnTo>
                  <a:cubicBezTo>
                    <a:pt x="34849" y="57332"/>
                    <a:pt x="28104" y="50962"/>
                    <a:pt x="28104" y="42718"/>
                  </a:cubicBezTo>
                  <a:cubicBezTo>
                    <a:pt x="28104" y="34849"/>
                    <a:pt x="34473" y="28104"/>
                    <a:pt x="42717" y="28104"/>
                  </a:cubicBezTo>
                  <a:lnTo>
                    <a:pt x="235698" y="28104"/>
                  </a:lnTo>
                  <a:cubicBezTo>
                    <a:pt x="243567" y="28104"/>
                    <a:pt x="250312" y="34474"/>
                    <a:pt x="250312" y="42718"/>
                  </a:cubicBezTo>
                  <a:cubicBezTo>
                    <a:pt x="250312" y="50587"/>
                    <a:pt x="243567" y="57332"/>
                    <a:pt x="235698" y="57332"/>
                  </a:cubicBezTo>
                  <a:close/>
                </a:path>
              </a:pathLst>
            </a:custGeom>
            <a:grpFill/>
            <a:ln w="9525" cap="flat">
              <a:noFill/>
              <a:prstDash val="solid"/>
              <a:miter/>
            </a:ln>
          </p:spPr>
          <p:txBody>
            <a:bodyPr rtlCol="0" anchor="ctr"/>
            <a:lstStyle/>
            <a:p>
              <a:endParaRPr lang="en-US" sz="1100"/>
            </a:p>
          </p:txBody>
        </p:sp>
        <p:sp>
          <p:nvSpPr>
            <p:cNvPr id="31" name="Freeform: Shape 24">
              <a:extLst>
                <a:ext uri="{FF2B5EF4-FFF2-40B4-BE49-F238E27FC236}">
                  <a16:creationId xmlns:a16="http://schemas.microsoft.com/office/drawing/2014/main" id="{B858B2F6-CB70-313F-E01B-67201A533354}"/>
                </a:ext>
              </a:extLst>
            </p:cNvPr>
            <p:cNvSpPr/>
            <p:nvPr/>
          </p:nvSpPr>
          <p:spPr>
            <a:xfrm>
              <a:off x="6095641" y="2894251"/>
              <a:ext cx="350771" cy="420925"/>
            </a:xfrm>
            <a:custGeom>
              <a:avLst/>
              <a:gdLst>
                <a:gd name="connsiteX0" fmla="*/ 562833 w 749437"/>
                <a:gd name="connsiteY0" fmla="*/ 891744 h 899324"/>
                <a:gd name="connsiteX1" fmla="*/ 203477 w 749437"/>
                <a:gd name="connsiteY1" fmla="*/ 891744 h 899324"/>
                <a:gd name="connsiteX2" fmla="*/ 172375 w 749437"/>
                <a:gd name="connsiteY2" fmla="*/ 860642 h 899324"/>
                <a:gd name="connsiteX3" fmla="*/ 172375 w 749437"/>
                <a:gd name="connsiteY3" fmla="*/ 823545 h 899324"/>
                <a:gd name="connsiteX4" fmla="*/ 93310 w 749437"/>
                <a:gd name="connsiteY4" fmla="*/ 587847 h 899324"/>
                <a:gd name="connsiteX5" fmla="*/ 28108 w 749437"/>
                <a:gd name="connsiteY5" fmla="*/ 381377 h 899324"/>
                <a:gd name="connsiteX6" fmla="*/ 363482 w 749437"/>
                <a:gd name="connsiteY6" fmla="*/ 28767 h 899324"/>
                <a:gd name="connsiteX7" fmla="*/ 626909 w 749437"/>
                <a:gd name="connsiteY7" fmla="*/ 125444 h 899324"/>
                <a:gd name="connsiteX8" fmla="*/ 737826 w 749437"/>
                <a:gd name="connsiteY8" fmla="*/ 382876 h 899324"/>
                <a:gd name="connsiteX9" fmla="*/ 668129 w 749437"/>
                <a:gd name="connsiteY9" fmla="*/ 593843 h 899324"/>
                <a:gd name="connsiteX10" fmla="*/ 593559 w 749437"/>
                <a:gd name="connsiteY10" fmla="*/ 826918 h 899324"/>
                <a:gd name="connsiteX11" fmla="*/ 593559 w 749437"/>
                <a:gd name="connsiteY11" fmla="*/ 860268 h 899324"/>
                <a:gd name="connsiteX12" fmla="*/ 562833 w 749437"/>
                <a:gd name="connsiteY12" fmla="*/ 891744 h 899324"/>
                <a:gd name="connsiteX13" fmla="*/ 383342 w 749437"/>
                <a:gd name="connsiteY13" fmla="*/ 57620 h 899324"/>
                <a:gd name="connsiteX14" fmla="*/ 365355 w 749437"/>
                <a:gd name="connsiteY14" fmla="*/ 57995 h 899324"/>
                <a:gd name="connsiteX15" fmla="*/ 57712 w 749437"/>
                <a:gd name="connsiteY15" fmla="*/ 381752 h 899324"/>
                <a:gd name="connsiteX16" fmla="*/ 117667 w 749437"/>
                <a:gd name="connsiteY16" fmla="*/ 571360 h 899324"/>
                <a:gd name="connsiteX17" fmla="*/ 201978 w 749437"/>
                <a:gd name="connsiteY17" fmla="*/ 823920 h 899324"/>
                <a:gd name="connsiteX18" fmla="*/ 201978 w 749437"/>
                <a:gd name="connsiteY18" fmla="*/ 861017 h 899324"/>
                <a:gd name="connsiteX19" fmla="*/ 563207 w 749437"/>
                <a:gd name="connsiteY19" fmla="*/ 862891 h 899324"/>
                <a:gd name="connsiteX20" fmla="*/ 565081 w 749437"/>
                <a:gd name="connsiteY20" fmla="*/ 827667 h 899324"/>
                <a:gd name="connsiteX21" fmla="*/ 645270 w 749437"/>
                <a:gd name="connsiteY21" fmla="*/ 576980 h 899324"/>
                <a:gd name="connsiteX22" fmla="*/ 708973 w 749437"/>
                <a:gd name="connsiteY22" fmla="*/ 383625 h 899324"/>
                <a:gd name="connsiteX23" fmla="*/ 607423 w 749437"/>
                <a:gd name="connsiteY23" fmla="*/ 147178 h 899324"/>
                <a:gd name="connsiteX24" fmla="*/ 383342 w 749437"/>
                <a:gd name="connsiteY24" fmla="*/ 57620 h 89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9437" h="899324">
                  <a:moveTo>
                    <a:pt x="562833" y="891744"/>
                  </a:moveTo>
                  <a:lnTo>
                    <a:pt x="203477" y="891744"/>
                  </a:lnTo>
                  <a:cubicBezTo>
                    <a:pt x="186240" y="891744"/>
                    <a:pt x="172375" y="877879"/>
                    <a:pt x="172375" y="860642"/>
                  </a:cubicBezTo>
                  <a:lnTo>
                    <a:pt x="172375" y="823545"/>
                  </a:lnTo>
                  <a:cubicBezTo>
                    <a:pt x="172375" y="742231"/>
                    <a:pt x="145021" y="660917"/>
                    <a:pt x="93310" y="587847"/>
                  </a:cubicBezTo>
                  <a:cubicBezTo>
                    <a:pt x="50217" y="527143"/>
                    <a:pt x="27735" y="455946"/>
                    <a:pt x="28108" y="381377"/>
                  </a:cubicBezTo>
                  <a:cubicBezTo>
                    <a:pt x="28859" y="197016"/>
                    <a:pt x="179495" y="38510"/>
                    <a:pt x="363482" y="28767"/>
                  </a:cubicBezTo>
                  <a:cubicBezTo>
                    <a:pt x="462407" y="22771"/>
                    <a:pt x="555713" y="57620"/>
                    <a:pt x="626909" y="125444"/>
                  </a:cubicBezTo>
                  <a:cubicBezTo>
                    <a:pt x="698481" y="193269"/>
                    <a:pt x="737826" y="284700"/>
                    <a:pt x="737826" y="382876"/>
                  </a:cubicBezTo>
                  <a:cubicBezTo>
                    <a:pt x="737826" y="459319"/>
                    <a:pt x="713844" y="532389"/>
                    <a:pt x="668129" y="593843"/>
                  </a:cubicBezTo>
                  <a:cubicBezTo>
                    <a:pt x="620165" y="658669"/>
                    <a:pt x="593559" y="741482"/>
                    <a:pt x="593559" y="826918"/>
                  </a:cubicBezTo>
                  <a:lnTo>
                    <a:pt x="593559" y="860268"/>
                  </a:lnTo>
                  <a:cubicBezTo>
                    <a:pt x="593934" y="877505"/>
                    <a:pt x="579694" y="891744"/>
                    <a:pt x="562833" y="891744"/>
                  </a:cubicBezTo>
                  <a:close/>
                  <a:moveTo>
                    <a:pt x="383342" y="57620"/>
                  </a:moveTo>
                  <a:cubicBezTo>
                    <a:pt x="377347" y="57620"/>
                    <a:pt x="371351" y="57620"/>
                    <a:pt x="365355" y="57995"/>
                  </a:cubicBezTo>
                  <a:cubicBezTo>
                    <a:pt x="196358" y="66988"/>
                    <a:pt x="58461" y="212379"/>
                    <a:pt x="57712" y="381752"/>
                  </a:cubicBezTo>
                  <a:cubicBezTo>
                    <a:pt x="57336" y="449951"/>
                    <a:pt x="77947" y="515527"/>
                    <a:pt x="117667" y="571360"/>
                  </a:cubicBezTo>
                  <a:cubicBezTo>
                    <a:pt x="172750" y="648926"/>
                    <a:pt x="201978" y="736236"/>
                    <a:pt x="201978" y="823920"/>
                  </a:cubicBezTo>
                  <a:lnTo>
                    <a:pt x="201978" y="861017"/>
                  </a:lnTo>
                  <a:lnTo>
                    <a:pt x="563207" y="862891"/>
                  </a:lnTo>
                  <a:lnTo>
                    <a:pt x="565081" y="827667"/>
                  </a:lnTo>
                  <a:cubicBezTo>
                    <a:pt x="565081" y="735861"/>
                    <a:pt x="593559" y="646678"/>
                    <a:pt x="645270" y="576980"/>
                  </a:cubicBezTo>
                  <a:cubicBezTo>
                    <a:pt x="687238" y="520773"/>
                    <a:pt x="708973" y="453698"/>
                    <a:pt x="708973" y="383625"/>
                  </a:cubicBezTo>
                  <a:cubicBezTo>
                    <a:pt x="708973" y="293318"/>
                    <a:pt x="672999" y="209381"/>
                    <a:pt x="607423" y="147178"/>
                  </a:cubicBezTo>
                  <a:cubicBezTo>
                    <a:pt x="545970" y="88722"/>
                    <a:pt x="467279" y="57620"/>
                    <a:pt x="383342" y="57620"/>
                  </a:cubicBezTo>
                  <a:close/>
                </a:path>
              </a:pathLst>
            </a:custGeom>
            <a:grpFill/>
            <a:ln w="9525" cap="flat">
              <a:noFill/>
              <a:prstDash val="solid"/>
              <a:miter/>
            </a:ln>
          </p:spPr>
          <p:txBody>
            <a:bodyPr rtlCol="0" anchor="ctr"/>
            <a:lstStyle/>
            <a:p>
              <a:endParaRPr lang="en-US" sz="1100"/>
            </a:p>
          </p:txBody>
        </p:sp>
        <p:sp>
          <p:nvSpPr>
            <p:cNvPr id="32" name="Freeform: Shape 25">
              <a:extLst>
                <a:ext uri="{FF2B5EF4-FFF2-40B4-BE49-F238E27FC236}">
                  <a16:creationId xmlns:a16="http://schemas.microsoft.com/office/drawing/2014/main" id="{E9BFA6E4-F474-3CA2-E599-C64D6E347878}"/>
                </a:ext>
              </a:extLst>
            </p:cNvPr>
            <p:cNvSpPr/>
            <p:nvPr/>
          </p:nvSpPr>
          <p:spPr>
            <a:xfrm>
              <a:off x="6190351" y="3037851"/>
              <a:ext cx="157847" cy="280617"/>
            </a:xfrm>
            <a:custGeom>
              <a:avLst/>
              <a:gdLst>
                <a:gd name="connsiteX0" fmla="*/ 242818 w 337246"/>
                <a:gd name="connsiteY0" fmla="*/ 584936 h 599549"/>
                <a:gd name="connsiteX1" fmla="*/ 228205 w 337246"/>
                <a:gd name="connsiteY1" fmla="*/ 570322 h 599549"/>
                <a:gd name="connsiteX2" fmla="*/ 228205 w 337246"/>
                <a:gd name="connsiteY2" fmla="*/ 128528 h 599549"/>
                <a:gd name="connsiteX3" fmla="*/ 133400 w 337246"/>
                <a:gd name="connsiteY3" fmla="*/ 128528 h 599549"/>
                <a:gd name="connsiteX4" fmla="*/ 133400 w 337246"/>
                <a:gd name="connsiteY4" fmla="*/ 570322 h 599549"/>
                <a:gd name="connsiteX5" fmla="*/ 118786 w 337246"/>
                <a:gd name="connsiteY5" fmla="*/ 584936 h 599549"/>
                <a:gd name="connsiteX6" fmla="*/ 104172 w 337246"/>
                <a:gd name="connsiteY6" fmla="*/ 570322 h 599549"/>
                <a:gd name="connsiteX7" fmla="*/ 104172 w 337246"/>
                <a:gd name="connsiteY7" fmla="*/ 128528 h 599549"/>
                <a:gd name="connsiteX8" fmla="*/ 78317 w 337246"/>
                <a:gd name="connsiteY8" fmla="*/ 128528 h 599549"/>
                <a:gd name="connsiteX9" fmla="*/ 28104 w 337246"/>
                <a:gd name="connsiteY9" fmla="*/ 78316 h 599549"/>
                <a:gd name="connsiteX10" fmla="*/ 78317 w 337246"/>
                <a:gd name="connsiteY10" fmla="*/ 28104 h 599549"/>
                <a:gd name="connsiteX11" fmla="*/ 83188 w 337246"/>
                <a:gd name="connsiteY11" fmla="*/ 28104 h 599549"/>
                <a:gd name="connsiteX12" fmla="*/ 133400 w 337246"/>
                <a:gd name="connsiteY12" fmla="*/ 78316 h 599549"/>
                <a:gd name="connsiteX13" fmla="*/ 133400 w 337246"/>
                <a:gd name="connsiteY13" fmla="*/ 99300 h 599549"/>
                <a:gd name="connsiteX14" fmla="*/ 228205 w 337246"/>
                <a:gd name="connsiteY14" fmla="*/ 99300 h 599549"/>
                <a:gd name="connsiteX15" fmla="*/ 228205 w 337246"/>
                <a:gd name="connsiteY15" fmla="*/ 78316 h 599549"/>
                <a:gd name="connsiteX16" fmla="*/ 278417 w 337246"/>
                <a:gd name="connsiteY16" fmla="*/ 28104 h 599549"/>
                <a:gd name="connsiteX17" fmla="*/ 283287 w 337246"/>
                <a:gd name="connsiteY17" fmla="*/ 28104 h 599549"/>
                <a:gd name="connsiteX18" fmla="*/ 333500 w 337246"/>
                <a:gd name="connsiteY18" fmla="*/ 78316 h 599549"/>
                <a:gd name="connsiteX19" fmla="*/ 283287 w 337246"/>
                <a:gd name="connsiteY19" fmla="*/ 128528 h 599549"/>
                <a:gd name="connsiteX20" fmla="*/ 257433 w 337246"/>
                <a:gd name="connsiteY20" fmla="*/ 128528 h 599549"/>
                <a:gd name="connsiteX21" fmla="*/ 257433 w 337246"/>
                <a:gd name="connsiteY21" fmla="*/ 570322 h 599549"/>
                <a:gd name="connsiteX22" fmla="*/ 242818 w 337246"/>
                <a:gd name="connsiteY22" fmla="*/ 584936 h 599549"/>
                <a:gd name="connsiteX23" fmla="*/ 257433 w 337246"/>
                <a:gd name="connsiteY23" fmla="*/ 99300 h 599549"/>
                <a:gd name="connsiteX24" fmla="*/ 283287 w 337246"/>
                <a:gd name="connsiteY24" fmla="*/ 99300 h 599549"/>
                <a:gd name="connsiteX25" fmla="*/ 304272 w 337246"/>
                <a:gd name="connsiteY25" fmla="*/ 78316 h 599549"/>
                <a:gd name="connsiteX26" fmla="*/ 283287 w 337246"/>
                <a:gd name="connsiteY26" fmla="*/ 57332 h 599549"/>
                <a:gd name="connsiteX27" fmla="*/ 278417 w 337246"/>
                <a:gd name="connsiteY27" fmla="*/ 57332 h 599549"/>
                <a:gd name="connsiteX28" fmla="*/ 257433 w 337246"/>
                <a:gd name="connsiteY28" fmla="*/ 78316 h 599549"/>
                <a:gd name="connsiteX29" fmla="*/ 257433 w 337246"/>
                <a:gd name="connsiteY29" fmla="*/ 99300 h 599549"/>
                <a:gd name="connsiteX30" fmla="*/ 78691 w 337246"/>
                <a:gd name="connsiteY30" fmla="*/ 57332 h 599549"/>
                <a:gd name="connsiteX31" fmla="*/ 57707 w 337246"/>
                <a:gd name="connsiteY31" fmla="*/ 78316 h 599549"/>
                <a:gd name="connsiteX32" fmla="*/ 78691 w 337246"/>
                <a:gd name="connsiteY32" fmla="*/ 99300 h 599549"/>
                <a:gd name="connsiteX33" fmla="*/ 104547 w 337246"/>
                <a:gd name="connsiteY33" fmla="*/ 99300 h 599549"/>
                <a:gd name="connsiteX34" fmla="*/ 104547 w 337246"/>
                <a:gd name="connsiteY34" fmla="*/ 78316 h 599549"/>
                <a:gd name="connsiteX35" fmla="*/ 83563 w 337246"/>
                <a:gd name="connsiteY35" fmla="*/ 57332 h 599549"/>
                <a:gd name="connsiteX36" fmla="*/ 78691 w 337246"/>
                <a:gd name="connsiteY36" fmla="*/ 57332 h 59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7246" h="599549">
                  <a:moveTo>
                    <a:pt x="242818" y="584936"/>
                  </a:moveTo>
                  <a:cubicBezTo>
                    <a:pt x="234949" y="584936"/>
                    <a:pt x="228205" y="578565"/>
                    <a:pt x="228205" y="570322"/>
                  </a:cubicBezTo>
                  <a:lnTo>
                    <a:pt x="228205" y="128528"/>
                  </a:lnTo>
                  <a:lnTo>
                    <a:pt x="133400" y="128528"/>
                  </a:lnTo>
                  <a:lnTo>
                    <a:pt x="133400" y="570322"/>
                  </a:lnTo>
                  <a:cubicBezTo>
                    <a:pt x="133400" y="578191"/>
                    <a:pt x="127030" y="584936"/>
                    <a:pt x="118786" y="584936"/>
                  </a:cubicBezTo>
                  <a:cubicBezTo>
                    <a:pt x="110918" y="584936"/>
                    <a:pt x="104172" y="578565"/>
                    <a:pt x="104172" y="570322"/>
                  </a:cubicBezTo>
                  <a:lnTo>
                    <a:pt x="104172" y="128528"/>
                  </a:lnTo>
                  <a:lnTo>
                    <a:pt x="78317" y="128528"/>
                  </a:lnTo>
                  <a:cubicBezTo>
                    <a:pt x="50587" y="128528"/>
                    <a:pt x="28104" y="106045"/>
                    <a:pt x="28104" y="78316"/>
                  </a:cubicBezTo>
                  <a:cubicBezTo>
                    <a:pt x="28104" y="50587"/>
                    <a:pt x="50587" y="28104"/>
                    <a:pt x="78317" y="28104"/>
                  </a:cubicBezTo>
                  <a:lnTo>
                    <a:pt x="83188" y="28104"/>
                  </a:lnTo>
                  <a:cubicBezTo>
                    <a:pt x="110918" y="28104"/>
                    <a:pt x="133400" y="50587"/>
                    <a:pt x="133400" y="78316"/>
                  </a:cubicBezTo>
                  <a:lnTo>
                    <a:pt x="133400" y="99300"/>
                  </a:lnTo>
                  <a:lnTo>
                    <a:pt x="228205" y="99300"/>
                  </a:lnTo>
                  <a:lnTo>
                    <a:pt x="228205" y="78316"/>
                  </a:lnTo>
                  <a:cubicBezTo>
                    <a:pt x="228205" y="50587"/>
                    <a:pt x="250687" y="28104"/>
                    <a:pt x="278417" y="28104"/>
                  </a:cubicBezTo>
                  <a:lnTo>
                    <a:pt x="283287" y="28104"/>
                  </a:lnTo>
                  <a:cubicBezTo>
                    <a:pt x="311017" y="28104"/>
                    <a:pt x="333500" y="50587"/>
                    <a:pt x="333500" y="78316"/>
                  </a:cubicBezTo>
                  <a:cubicBezTo>
                    <a:pt x="333500" y="106045"/>
                    <a:pt x="311017" y="128528"/>
                    <a:pt x="283287" y="128528"/>
                  </a:cubicBezTo>
                  <a:lnTo>
                    <a:pt x="257433" y="128528"/>
                  </a:lnTo>
                  <a:lnTo>
                    <a:pt x="257433" y="570322"/>
                  </a:lnTo>
                  <a:cubicBezTo>
                    <a:pt x="257433" y="578191"/>
                    <a:pt x="250687" y="584936"/>
                    <a:pt x="242818" y="584936"/>
                  </a:cubicBezTo>
                  <a:close/>
                  <a:moveTo>
                    <a:pt x="257433" y="99300"/>
                  </a:moveTo>
                  <a:lnTo>
                    <a:pt x="283287" y="99300"/>
                  </a:lnTo>
                  <a:cubicBezTo>
                    <a:pt x="294905" y="99300"/>
                    <a:pt x="304272" y="89933"/>
                    <a:pt x="304272" y="78316"/>
                  </a:cubicBezTo>
                  <a:cubicBezTo>
                    <a:pt x="304272" y="66700"/>
                    <a:pt x="294905" y="57332"/>
                    <a:pt x="283287" y="57332"/>
                  </a:cubicBezTo>
                  <a:lnTo>
                    <a:pt x="278417" y="57332"/>
                  </a:lnTo>
                  <a:cubicBezTo>
                    <a:pt x="266801" y="57332"/>
                    <a:pt x="257433" y="66700"/>
                    <a:pt x="257433" y="78316"/>
                  </a:cubicBezTo>
                  <a:lnTo>
                    <a:pt x="257433" y="99300"/>
                  </a:lnTo>
                  <a:close/>
                  <a:moveTo>
                    <a:pt x="78691" y="57332"/>
                  </a:moveTo>
                  <a:cubicBezTo>
                    <a:pt x="67075" y="57332"/>
                    <a:pt x="57707" y="66700"/>
                    <a:pt x="57707" y="78316"/>
                  </a:cubicBezTo>
                  <a:cubicBezTo>
                    <a:pt x="57707" y="89933"/>
                    <a:pt x="67075" y="99300"/>
                    <a:pt x="78691" y="99300"/>
                  </a:cubicBezTo>
                  <a:lnTo>
                    <a:pt x="104547" y="99300"/>
                  </a:lnTo>
                  <a:lnTo>
                    <a:pt x="104547" y="78316"/>
                  </a:lnTo>
                  <a:cubicBezTo>
                    <a:pt x="104547" y="66700"/>
                    <a:pt x="95179" y="57332"/>
                    <a:pt x="83563" y="57332"/>
                  </a:cubicBezTo>
                  <a:lnTo>
                    <a:pt x="78691" y="57332"/>
                  </a:lnTo>
                  <a:close/>
                </a:path>
              </a:pathLst>
            </a:custGeom>
            <a:grpFill/>
            <a:ln w="9525" cap="flat">
              <a:noFill/>
              <a:prstDash val="solid"/>
              <a:miter/>
            </a:ln>
          </p:spPr>
          <p:txBody>
            <a:bodyPr rtlCol="0" anchor="ctr"/>
            <a:lstStyle/>
            <a:p>
              <a:endParaRPr lang="en-US" sz="1100"/>
            </a:p>
          </p:txBody>
        </p:sp>
      </p:grpSp>
      <p:sp>
        <p:nvSpPr>
          <p:cNvPr id="33" name="Freeform: Shape 26">
            <a:extLst>
              <a:ext uri="{FF2B5EF4-FFF2-40B4-BE49-F238E27FC236}">
                <a16:creationId xmlns:a16="http://schemas.microsoft.com/office/drawing/2014/main" id="{5B7DC3DC-C023-6DF8-0368-D39EBA732B45}"/>
              </a:ext>
            </a:extLst>
          </p:cNvPr>
          <p:cNvSpPr/>
          <p:nvPr/>
        </p:nvSpPr>
        <p:spPr>
          <a:xfrm>
            <a:off x="5535496" y="5130108"/>
            <a:ext cx="1122467" cy="1122467"/>
          </a:xfrm>
          <a:custGeom>
            <a:avLst/>
            <a:gdLst>
              <a:gd name="connsiteX0" fmla="*/ 1662143 w 2398199"/>
              <a:gd name="connsiteY0" fmla="*/ 614441 h 2398198"/>
              <a:gd name="connsiteX1" fmla="*/ 1791277 w 2398199"/>
              <a:gd name="connsiteY1" fmla="*/ 1662144 h 2398198"/>
              <a:gd name="connsiteX2" fmla="*/ 743575 w 2398199"/>
              <a:gd name="connsiteY2" fmla="*/ 1791279 h 2398198"/>
              <a:gd name="connsiteX3" fmla="*/ 614441 w 2398199"/>
              <a:gd name="connsiteY3" fmla="*/ 743576 h 2398198"/>
              <a:gd name="connsiteX4" fmla="*/ 1662143 w 2398199"/>
              <a:gd name="connsiteY4" fmla="*/ 614441 h 239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199" h="2398198">
                <a:moveTo>
                  <a:pt x="1662143" y="614441"/>
                </a:moveTo>
                <a:cubicBezTo>
                  <a:pt x="1987118" y="868097"/>
                  <a:pt x="2044933" y="1337170"/>
                  <a:pt x="1791277" y="1662144"/>
                </a:cubicBezTo>
                <a:cubicBezTo>
                  <a:pt x="1537621" y="1987119"/>
                  <a:pt x="1068549" y="2044934"/>
                  <a:pt x="743575" y="1791279"/>
                </a:cubicBezTo>
                <a:cubicBezTo>
                  <a:pt x="418600" y="1537623"/>
                  <a:pt x="360785" y="1068551"/>
                  <a:pt x="614441" y="743576"/>
                </a:cubicBezTo>
                <a:cubicBezTo>
                  <a:pt x="868097" y="418601"/>
                  <a:pt x="1337169" y="360786"/>
                  <a:pt x="1662143" y="614441"/>
                </a:cubicBezTo>
                <a:close/>
              </a:path>
            </a:pathLst>
          </a:custGeom>
          <a:solidFill>
            <a:srgbClr val="FFFFFF"/>
          </a:solidFill>
          <a:ln w="37465" cap="flat">
            <a:noFill/>
            <a:prstDash val="solid"/>
            <a:miter/>
          </a:ln>
        </p:spPr>
        <p:txBody>
          <a:bodyPr rtlCol="0" anchor="ctr"/>
          <a:lstStyle/>
          <a:p>
            <a:endParaRPr lang="en-US" sz="1100"/>
          </a:p>
        </p:txBody>
      </p:sp>
      <p:sp>
        <p:nvSpPr>
          <p:cNvPr id="34" name="Freeform: Shape 27">
            <a:extLst>
              <a:ext uri="{FF2B5EF4-FFF2-40B4-BE49-F238E27FC236}">
                <a16:creationId xmlns:a16="http://schemas.microsoft.com/office/drawing/2014/main" id="{02F45610-F8BC-2E4F-6E30-920A06B96D16}"/>
              </a:ext>
            </a:extLst>
          </p:cNvPr>
          <p:cNvSpPr/>
          <p:nvPr/>
        </p:nvSpPr>
        <p:spPr>
          <a:xfrm>
            <a:off x="5669807" y="5264720"/>
            <a:ext cx="841850" cy="841850"/>
          </a:xfrm>
          <a:custGeom>
            <a:avLst/>
            <a:gdLst>
              <a:gd name="connsiteX0" fmla="*/ 916187 w 1798649"/>
              <a:gd name="connsiteY0" fmla="*/ 1721832 h 1798649"/>
              <a:gd name="connsiteX1" fmla="*/ 110542 w 1798649"/>
              <a:gd name="connsiteY1" fmla="*/ 916187 h 1798649"/>
              <a:gd name="connsiteX2" fmla="*/ 916187 w 1798649"/>
              <a:gd name="connsiteY2" fmla="*/ 110542 h 1798649"/>
              <a:gd name="connsiteX3" fmla="*/ 1721832 w 1798649"/>
              <a:gd name="connsiteY3" fmla="*/ 916187 h 1798649"/>
              <a:gd name="connsiteX4" fmla="*/ 916187 w 1798649"/>
              <a:gd name="connsiteY4" fmla="*/ 1721832 h 1798649"/>
              <a:gd name="connsiteX5" fmla="*/ 916187 w 1798649"/>
              <a:gd name="connsiteY5" fmla="*/ 228578 h 1798649"/>
              <a:gd name="connsiteX6" fmla="*/ 228578 w 1798649"/>
              <a:gd name="connsiteY6" fmla="*/ 916187 h 1798649"/>
              <a:gd name="connsiteX7" fmla="*/ 916187 w 1798649"/>
              <a:gd name="connsiteY7" fmla="*/ 1603796 h 1798649"/>
              <a:gd name="connsiteX8" fmla="*/ 1603796 w 1798649"/>
              <a:gd name="connsiteY8" fmla="*/ 916187 h 1798649"/>
              <a:gd name="connsiteX9" fmla="*/ 916187 w 1798649"/>
              <a:gd name="connsiteY9" fmla="*/ 228578 h 179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8649" h="1798649">
                <a:moveTo>
                  <a:pt x="916187" y="1721832"/>
                </a:moveTo>
                <a:cubicBezTo>
                  <a:pt x="472145" y="1721832"/>
                  <a:pt x="110542" y="1360603"/>
                  <a:pt x="110542" y="916187"/>
                </a:cubicBezTo>
                <a:cubicBezTo>
                  <a:pt x="110542" y="472145"/>
                  <a:pt x="471770" y="110542"/>
                  <a:pt x="916187" y="110542"/>
                </a:cubicBezTo>
                <a:cubicBezTo>
                  <a:pt x="1360229" y="110542"/>
                  <a:pt x="1721832" y="471771"/>
                  <a:pt x="1721832" y="916187"/>
                </a:cubicBezTo>
                <a:cubicBezTo>
                  <a:pt x="1721832" y="1360603"/>
                  <a:pt x="1360229" y="1721832"/>
                  <a:pt x="916187" y="1721832"/>
                </a:cubicBezTo>
                <a:close/>
                <a:moveTo>
                  <a:pt x="916187" y="228578"/>
                </a:moveTo>
                <a:cubicBezTo>
                  <a:pt x="536972" y="228578"/>
                  <a:pt x="228578" y="536972"/>
                  <a:pt x="228578" y="916187"/>
                </a:cubicBezTo>
                <a:cubicBezTo>
                  <a:pt x="228578" y="1295402"/>
                  <a:pt x="536972" y="1603796"/>
                  <a:pt x="916187" y="1603796"/>
                </a:cubicBezTo>
                <a:cubicBezTo>
                  <a:pt x="1295402" y="1603796"/>
                  <a:pt x="1603796" y="1295402"/>
                  <a:pt x="1603796" y="916187"/>
                </a:cubicBezTo>
                <a:cubicBezTo>
                  <a:pt x="1603796" y="537346"/>
                  <a:pt x="1295402" y="228578"/>
                  <a:pt x="916187" y="228578"/>
                </a:cubicBezTo>
                <a:close/>
              </a:path>
            </a:pathLst>
          </a:custGeom>
          <a:solidFill>
            <a:srgbClr val="A8436F"/>
          </a:solidFill>
          <a:ln w="37465" cap="flat">
            <a:noFill/>
            <a:prstDash val="solid"/>
            <a:miter/>
          </a:ln>
        </p:spPr>
        <p:txBody>
          <a:bodyPr rtlCol="0" anchor="ctr"/>
          <a:lstStyle/>
          <a:p>
            <a:endParaRPr lang="en-US" sz="1100"/>
          </a:p>
        </p:txBody>
      </p:sp>
      <p:sp>
        <p:nvSpPr>
          <p:cNvPr id="35" name="Freeform: Shape 28">
            <a:extLst>
              <a:ext uri="{FF2B5EF4-FFF2-40B4-BE49-F238E27FC236}">
                <a16:creationId xmlns:a16="http://schemas.microsoft.com/office/drawing/2014/main" id="{4F071B7B-B58C-0324-1B00-0A3CD3F85ADB}"/>
              </a:ext>
            </a:extLst>
          </p:cNvPr>
          <p:cNvSpPr/>
          <p:nvPr/>
        </p:nvSpPr>
        <p:spPr>
          <a:xfrm>
            <a:off x="7701122" y="1922049"/>
            <a:ext cx="3367401" cy="3700633"/>
          </a:xfrm>
          <a:custGeom>
            <a:avLst/>
            <a:gdLst>
              <a:gd name="connsiteX0" fmla="*/ 3247311 w 7194597"/>
              <a:gd name="connsiteY0" fmla="*/ 7798269 h 7906562"/>
              <a:gd name="connsiteX1" fmla="*/ 130776 w 7194597"/>
              <a:gd name="connsiteY1" fmla="*/ 6204216 h 7906562"/>
              <a:gd name="connsiteX2" fmla="*/ 111291 w 7194597"/>
              <a:gd name="connsiteY2" fmla="*/ 6176862 h 7906562"/>
              <a:gd name="connsiteX3" fmla="*/ 128903 w 7194597"/>
              <a:gd name="connsiteY3" fmla="*/ 6148383 h 7906562"/>
              <a:gd name="connsiteX4" fmla="*/ 729577 w 7194597"/>
              <a:gd name="connsiteY4" fmla="*/ 4383833 h 7906562"/>
              <a:gd name="connsiteX5" fmla="*/ 784660 w 7194597"/>
              <a:gd name="connsiteY5" fmla="*/ 4339241 h 7906562"/>
              <a:gd name="connsiteX6" fmla="*/ 829252 w 7194597"/>
              <a:gd name="connsiteY6" fmla="*/ 4394325 h 7906562"/>
              <a:gd name="connsiteX7" fmla="*/ 231575 w 7194597"/>
              <a:gd name="connsiteY7" fmla="*/ 6172365 h 7906562"/>
              <a:gd name="connsiteX8" fmla="*/ 3247311 w 7194597"/>
              <a:gd name="connsiteY8" fmla="*/ 7697844 h 7906562"/>
              <a:gd name="connsiteX9" fmla="*/ 6990750 w 7194597"/>
              <a:gd name="connsiteY9" fmla="*/ 3954406 h 7906562"/>
              <a:gd name="connsiteX10" fmla="*/ 3247311 w 7194597"/>
              <a:gd name="connsiteY10" fmla="*/ 210967 h 7906562"/>
              <a:gd name="connsiteX11" fmla="*/ 231200 w 7194597"/>
              <a:gd name="connsiteY11" fmla="*/ 1736446 h 7906562"/>
              <a:gd name="connsiteX12" fmla="*/ 829252 w 7194597"/>
              <a:gd name="connsiteY12" fmla="*/ 3514111 h 7906562"/>
              <a:gd name="connsiteX13" fmla="*/ 784660 w 7194597"/>
              <a:gd name="connsiteY13" fmla="*/ 3568820 h 7906562"/>
              <a:gd name="connsiteX14" fmla="*/ 729577 w 7194597"/>
              <a:gd name="connsiteY14" fmla="*/ 3524229 h 7906562"/>
              <a:gd name="connsiteX15" fmla="*/ 128153 w 7194597"/>
              <a:gd name="connsiteY15" fmla="*/ 1760428 h 7906562"/>
              <a:gd name="connsiteX16" fmla="*/ 110542 w 7194597"/>
              <a:gd name="connsiteY16" fmla="*/ 1731949 h 7906562"/>
              <a:gd name="connsiteX17" fmla="*/ 130027 w 7194597"/>
              <a:gd name="connsiteY17" fmla="*/ 1704595 h 7906562"/>
              <a:gd name="connsiteX18" fmla="*/ 3246936 w 7194597"/>
              <a:gd name="connsiteY18" fmla="*/ 110542 h 7906562"/>
              <a:gd name="connsiteX19" fmla="*/ 7090799 w 7194597"/>
              <a:gd name="connsiteY19" fmla="*/ 3954406 h 7906562"/>
              <a:gd name="connsiteX20" fmla="*/ 3247311 w 7194597"/>
              <a:gd name="connsiteY20" fmla="*/ 7798269 h 790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94597" h="7906562">
                <a:moveTo>
                  <a:pt x="3247311" y="7798269"/>
                </a:moveTo>
                <a:cubicBezTo>
                  <a:pt x="2017109" y="7798269"/>
                  <a:pt x="852109" y="7202466"/>
                  <a:pt x="130776" y="6204216"/>
                </a:cubicBezTo>
                <a:lnTo>
                  <a:pt x="111291" y="6176862"/>
                </a:lnTo>
                <a:lnTo>
                  <a:pt x="128903" y="6148383"/>
                </a:lnTo>
                <a:cubicBezTo>
                  <a:pt x="463526" y="5608038"/>
                  <a:pt x="665500" y="5014484"/>
                  <a:pt x="729577" y="4383833"/>
                </a:cubicBezTo>
                <a:cubicBezTo>
                  <a:pt x="732574" y="4356479"/>
                  <a:pt x="756181" y="4336993"/>
                  <a:pt x="784660" y="4339241"/>
                </a:cubicBezTo>
                <a:cubicBezTo>
                  <a:pt x="812014" y="4341865"/>
                  <a:pt x="832249" y="4366596"/>
                  <a:pt x="829252" y="4394325"/>
                </a:cubicBezTo>
                <a:cubicBezTo>
                  <a:pt x="764800" y="5028724"/>
                  <a:pt x="563577" y="5626774"/>
                  <a:pt x="231575" y="6172365"/>
                </a:cubicBezTo>
                <a:cubicBezTo>
                  <a:pt x="935297" y="7128272"/>
                  <a:pt x="2060203" y="7697844"/>
                  <a:pt x="3247311" y="7697844"/>
                </a:cubicBezTo>
                <a:cubicBezTo>
                  <a:pt x="5311636" y="7697844"/>
                  <a:pt x="6990750" y="6018356"/>
                  <a:pt x="6990750" y="3954406"/>
                </a:cubicBezTo>
                <a:cubicBezTo>
                  <a:pt x="6990750" y="1890081"/>
                  <a:pt x="5311261" y="210967"/>
                  <a:pt x="3247311" y="210967"/>
                </a:cubicBezTo>
                <a:cubicBezTo>
                  <a:pt x="2060577" y="210967"/>
                  <a:pt x="935672" y="780539"/>
                  <a:pt x="231200" y="1736446"/>
                </a:cubicBezTo>
                <a:cubicBezTo>
                  <a:pt x="563577" y="2280912"/>
                  <a:pt x="764800" y="2878963"/>
                  <a:pt x="829252" y="3514111"/>
                </a:cubicBezTo>
                <a:cubicBezTo>
                  <a:pt x="831875" y="3541466"/>
                  <a:pt x="812014" y="3566197"/>
                  <a:pt x="784660" y="3568820"/>
                </a:cubicBezTo>
                <a:cubicBezTo>
                  <a:pt x="756557" y="3572192"/>
                  <a:pt x="732574" y="3551583"/>
                  <a:pt x="729577" y="3524229"/>
                </a:cubicBezTo>
                <a:cubicBezTo>
                  <a:pt x="665500" y="2893202"/>
                  <a:pt x="463151" y="2299648"/>
                  <a:pt x="128153" y="1760428"/>
                </a:cubicBezTo>
                <a:lnTo>
                  <a:pt x="110542" y="1731949"/>
                </a:lnTo>
                <a:lnTo>
                  <a:pt x="130027" y="1704595"/>
                </a:lnTo>
                <a:cubicBezTo>
                  <a:pt x="851735" y="706345"/>
                  <a:pt x="2017109" y="110542"/>
                  <a:pt x="3246936" y="110542"/>
                </a:cubicBezTo>
                <a:cubicBezTo>
                  <a:pt x="5366346" y="110542"/>
                  <a:pt x="7090799" y="1834997"/>
                  <a:pt x="7090799" y="3954406"/>
                </a:cubicBezTo>
                <a:cubicBezTo>
                  <a:pt x="7091174" y="6073814"/>
                  <a:pt x="5366718" y="7798269"/>
                  <a:pt x="3247311" y="7798269"/>
                </a:cubicBezTo>
                <a:close/>
              </a:path>
            </a:pathLst>
          </a:custGeom>
          <a:solidFill>
            <a:srgbClr val="FFA826"/>
          </a:solidFill>
          <a:ln w="37465" cap="flat">
            <a:noFill/>
            <a:prstDash val="solid"/>
            <a:miter/>
          </a:ln>
        </p:spPr>
        <p:txBody>
          <a:bodyPr rtlCol="0" anchor="ctr"/>
          <a:lstStyle/>
          <a:p>
            <a:endParaRPr lang="en-US" sz="1100"/>
          </a:p>
        </p:txBody>
      </p:sp>
      <p:grpSp>
        <p:nvGrpSpPr>
          <p:cNvPr id="46" name="Group 45">
            <a:extLst>
              <a:ext uri="{FF2B5EF4-FFF2-40B4-BE49-F238E27FC236}">
                <a16:creationId xmlns:a16="http://schemas.microsoft.com/office/drawing/2014/main" id="{BBB05001-5EF8-28DD-49B0-7BBED5C3714D}"/>
              </a:ext>
            </a:extLst>
          </p:cNvPr>
          <p:cNvGrpSpPr/>
          <p:nvPr/>
        </p:nvGrpSpPr>
        <p:grpSpPr>
          <a:xfrm>
            <a:off x="9805928" y="2774244"/>
            <a:ext cx="773131" cy="755997"/>
            <a:chOff x="9136301" y="2894386"/>
            <a:chExt cx="506513" cy="495288"/>
          </a:xfrm>
          <a:solidFill>
            <a:srgbClr val="FFA826"/>
          </a:solidFill>
        </p:grpSpPr>
        <p:sp>
          <p:nvSpPr>
            <p:cNvPr id="36" name="Freeform: Shape 29">
              <a:extLst>
                <a:ext uri="{FF2B5EF4-FFF2-40B4-BE49-F238E27FC236}">
                  <a16:creationId xmlns:a16="http://schemas.microsoft.com/office/drawing/2014/main" id="{62C63664-FA1A-1A43-47B3-6B2F8112BA8C}"/>
                </a:ext>
              </a:extLst>
            </p:cNvPr>
            <p:cNvSpPr/>
            <p:nvPr/>
          </p:nvSpPr>
          <p:spPr>
            <a:xfrm>
              <a:off x="9278363" y="3110811"/>
              <a:ext cx="140309" cy="140309"/>
            </a:xfrm>
            <a:custGeom>
              <a:avLst/>
              <a:gdLst>
                <a:gd name="connsiteX0" fmla="*/ 280290 w 299774"/>
                <a:gd name="connsiteY0" fmla="*/ 96677 h 299774"/>
                <a:gd name="connsiteX1" fmla="*/ 260804 w 299774"/>
                <a:gd name="connsiteY1" fmla="*/ 116163 h 299774"/>
                <a:gd name="connsiteX2" fmla="*/ 272046 w 299774"/>
                <a:gd name="connsiteY2" fmla="*/ 163377 h 299774"/>
                <a:gd name="connsiteX3" fmla="*/ 163378 w 299774"/>
                <a:gd name="connsiteY3" fmla="*/ 271296 h 299774"/>
                <a:gd name="connsiteX4" fmla="*/ 54709 w 299774"/>
                <a:gd name="connsiteY4" fmla="*/ 163377 h 299774"/>
                <a:gd name="connsiteX5" fmla="*/ 163378 w 299774"/>
                <a:gd name="connsiteY5" fmla="*/ 54709 h 299774"/>
                <a:gd name="connsiteX6" fmla="*/ 209843 w 299774"/>
                <a:gd name="connsiteY6" fmla="*/ 65201 h 299774"/>
                <a:gd name="connsiteX7" fmla="*/ 229328 w 299774"/>
                <a:gd name="connsiteY7" fmla="*/ 45716 h 299774"/>
                <a:gd name="connsiteX8" fmla="*/ 163378 w 299774"/>
                <a:gd name="connsiteY8" fmla="*/ 28104 h 299774"/>
                <a:gd name="connsiteX9" fmla="*/ 28104 w 299774"/>
                <a:gd name="connsiteY9" fmla="*/ 163377 h 299774"/>
                <a:gd name="connsiteX10" fmla="*/ 163378 w 299774"/>
                <a:gd name="connsiteY10" fmla="*/ 297901 h 299774"/>
                <a:gd name="connsiteX11" fmla="*/ 297902 w 299774"/>
                <a:gd name="connsiteY11" fmla="*/ 163377 h 299774"/>
                <a:gd name="connsiteX12" fmla="*/ 280290 w 299774"/>
                <a:gd name="connsiteY12" fmla="*/ 96677 h 2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774" h="299774">
                  <a:moveTo>
                    <a:pt x="280290" y="96677"/>
                  </a:moveTo>
                  <a:lnTo>
                    <a:pt x="260804" y="116163"/>
                  </a:lnTo>
                  <a:cubicBezTo>
                    <a:pt x="267924" y="130402"/>
                    <a:pt x="272046" y="146140"/>
                    <a:pt x="272046" y="163377"/>
                  </a:cubicBezTo>
                  <a:cubicBezTo>
                    <a:pt x="272046" y="222958"/>
                    <a:pt x="222958" y="271296"/>
                    <a:pt x="163378" y="271296"/>
                  </a:cubicBezTo>
                  <a:cubicBezTo>
                    <a:pt x="103798" y="271296"/>
                    <a:pt x="54709" y="222958"/>
                    <a:pt x="54709" y="163377"/>
                  </a:cubicBezTo>
                  <a:cubicBezTo>
                    <a:pt x="54709" y="103048"/>
                    <a:pt x="103798" y="54709"/>
                    <a:pt x="163378" y="54709"/>
                  </a:cubicBezTo>
                  <a:cubicBezTo>
                    <a:pt x="179866" y="54709"/>
                    <a:pt x="195978" y="58081"/>
                    <a:pt x="209843" y="65201"/>
                  </a:cubicBezTo>
                  <a:lnTo>
                    <a:pt x="229328" y="45716"/>
                  </a:lnTo>
                  <a:cubicBezTo>
                    <a:pt x="209843" y="34474"/>
                    <a:pt x="187359" y="28104"/>
                    <a:pt x="163378" y="28104"/>
                  </a:cubicBezTo>
                  <a:cubicBezTo>
                    <a:pt x="89183" y="28104"/>
                    <a:pt x="28104" y="88434"/>
                    <a:pt x="28104" y="163377"/>
                  </a:cubicBezTo>
                  <a:cubicBezTo>
                    <a:pt x="28104" y="237572"/>
                    <a:pt x="88808" y="297901"/>
                    <a:pt x="163378" y="297901"/>
                  </a:cubicBezTo>
                  <a:cubicBezTo>
                    <a:pt x="237571" y="297901"/>
                    <a:pt x="297902" y="237572"/>
                    <a:pt x="297902" y="163377"/>
                  </a:cubicBezTo>
                  <a:cubicBezTo>
                    <a:pt x="297902" y="139395"/>
                    <a:pt x="291531" y="116163"/>
                    <a:pt x="280290" y="96677"/>
                  </a:cubicBezTo>
                  <a:close/>
                </a:path>
              </a:pathLst>
            </a:custGeom>
            <a:grpFill/>
            <a:ln w="9525" cap="flat">
              <a:noFill/>
              <a:prstDash val="solid"/>
              <a:miter/>
            </a:ln>
          </p:spPr>
          <p:txBody>
            <a:bodyPr rtlCol="0" anchor="ctr"/>
            <a:lstStyle/>
            <a:p>
              <a:endParaRPr lang="en-US" sz="1100"/>
            </a:p>
          </p:txBody>
        </p:sp>
        <p:sp>
          <p:nvSpPr>
            <p:cNvPr id="37" name="Freeform: Shape 30">
              <a:extLst>
                <a:ext uri="{FF2B5EF4-FFF2-40B4-BE49-F238E27FC236}">
                  <a16:creationId xmlns:a16="http://schemas.microsoft.com/office/drawing/2014/main" id="{95664946-398F-ED45-4ADD-CF521EBE4E67}"/>
                </a:ext>
              </a:extLst>
            </p:cNvPr>
            <p:cNvSpPr/>
            <p:nvPr/>
          </p:nvSpPr>
          <p:spPr>
            <a:xfrm>
              <a:off x="9136301" y="2968749"/>
              <a:ext cx="420925" cy="420925"/>
            </a:xfrm>
            <a:custGeom>
              <a:avLst/>
              <a:gdLst>
                <a:gd name="connsiteX0" fmla="*/ 801149 w 899324"/>
                <a:gd name="connsiteY0" fmla="*/ 183237 h 899324"/>
                <a:gd name="connsiteX1" fmla="*/ 776792 w 899324"/>
                <a:gd name="connsiteY1" fmla="*/ 207594 h 899324"/>
                <a:gd name="connsiteX2" fmla="*/ 871971 w 899324"/>
                <a:gd name="connsiteY2" fmla="*/ 467274 h 899324"/>
                <a:gd name="connsiteX3" fmla="*/ 467274 w 899324"/>
                <a:gd name="connsiteY3" fmla="*/ 871596 h 899324"/>
                <a:gd name="connsiteX4" fmla="*/ 62579 w 899324"/>
                <a:gd name="connsiteY4" fmla="*/ 467274 h 899324"/>
                <a:gd name="connsiteX5" fmla="*/ 467274 w 899324"/>
                <a:gd name="connsiteY5" fmla="*/ 62578 h 899324"/>
                <a:gd name="connsiteX6" fmla="*/ 726205 w 899324"/>
                <a:gd name="connsiteY6" fmla="*/ 157007 h 899324"/>
                <a:gd name="connsiteX7" fmla="*/ 750561 w 899324"/>
                <a:gd name="connsiteY7" fmla="*/ 132650 h 899324"/>
                <a:gd name="connsiteX8" fmla="*/ 467274 w 899324"/>
                <a:gd name="connsiteY8" fmla="*/ 28104 h 899324"/>
                <a:gd name="connsiteX9" fmla="*/ 28104 w 899324"/>
                <a:gd name="connsiteY9" fmla="*/ 467274 h 899324"/>
                <a:gd name="connsiteX10" fmla="*/ 467274 w 899324"/>
                <a:gd name="connsiteY10" fmla="*/ 906444 h 899324"/>
                <a:gd name="connsiteX11" fmla="*/ 906444 w 899324"/>
                <a:gd name="connsiteY11" fmla="*/ 467274 h 899324"/>
                <a:gd name="connsiteX12" fmla="*/ 801149 w 899324"/>
                <a:gd name="connsiteY12" fmla="*/ 183237 h 89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9324" h="899324">
                  <a:moveTo>
                    <a:pt x="801149" y="183237"/>
                  </a:moveTo>
                  <a:lnTo>
                    <a:pt x="776792" y="207594"/>
                  </a:lnTo>
                  <a:cubicBezTo>
                    <a:pt x="836372" y="277667"/>
                    <a:pt x="871971" y="368723"/>
                    <a:pt x="871971" y="467274"/>
                  </a:cubicBezTo>
                  <a:cubicBezTo>
                    <a:pt x="871971" y="690232"/>
                    <a:pt x="690232" y="871596"/>
                    <a:pt x="467274" y="871596"/>
                  </a:cubicBezTo>
                  <a:cubicBezTo>
                    <a:pt x="244317" y="871596"/>
                    <a:pt x="62579" y="690606"/>
                    <a:pt x="62579" y="467274"/>
                  </a:cubicBezTo>
                  <a:cubicBezTo>
                    <a:pt x="62579" y="243567"/>
                    <a:pt x="244317" y="62578"/>
                    <a:pt x="467274" y="62578"/>
                  </a:cubicBezTo>
                  <a:cubicBezTo>
                    <a:pt x="565825" y="62578"/>
                    <a:pt x="656133" y="97802"/>
                    <a:pt x="726205" y="157007"/>
                  </a:cubicBezTo>
                  <a:lnTo>
                    <a:pt x="750561" y="132650"/>
                  </a:lnTo>
                  <a:cubicBezTo>
                    <a:pt x="673744" y="67075"/>
                    <a:pt x="575193" y="28104"/>
                    <a:pt x="467274" y="28104"/>
                  </a:cubicBezTo>
                  <a:cubicBezTo>
                    <a:pt x="225206" y="28104"/>
                    <a:pt x="28104" y="224456"/>
                    <a:pt x="28104" y="467274"/>
                  </a:cubicBezTo>
                  <a:cubicBezTo>
                    <a:pt x="28104" y="709342"/>
                    <a:pt x="225206" y="906444"/>
                    <a:pt x="467274" y="906444"/>
                  </a:cubicBezTo>
                  <a:cubicBezTo>
                    <a:pt x="709343" y="906444"/>
                    <a:pt x="906444" y="709342"/>
                    <a:pt x="906444" y="467274"/>
                  </a:cubicBezTo>
                  <a:cubicBezTo>
                    <a:pt x="906070" y="358980"/>
                    <a:pt x="866350" y="260055"/>
                    <a:pt x="801149" y="183237"/>
                  </a:cubicBezTo>
                  <a:close/>
                </a:path>
              </a:pathLst>
            </a:custGeom>
            <a:grpFill/>
            <a:ln w="9525" cap="flat">
              <a:noFill/>
              <a:prstDash val="solid"/>
              <a:miter/>
            </a:ln>
          </p:spPr>
          <p:txBody>
            <a:bodyPr rtlCol="0" anchor="ctr"/>
            <a:lstStyle/>
            <a:p>
              <a:endParaRPr lang="en-US" sz="1100"/>
            </a:p>
          </p:txBody>
        </p:sp>
        <p:sp>
          <p:nvSpPr>
            <p:cNvPr id="38" name="Freeform: Shape 31">
              <a:extLst>
                <a:ext uri="{FF2B5EF4-FFF2-40B4-BE49-F238E27FC236}">
                  <a16:creationId xmlns:a16="http://schemas.microsoft.com/office/drawing/2014/main" id="{4E9AED06-C821-1C00-6EB7-BE72185F3AB3}"/>
                </a:ext>
              </a:extLst>
            </p:cNvPr>
            <p:cNvSpPr/>
            <p:nvPr/>
          </p:nvSpPr>
          <p:spPr>
            <a:xfrm>
              <a:off x="9206454" y="3038377"/>
              <a:ext cx="280617" cy="280617"/>
            </a:xfrm>
            <a:custGeom>
              <a:avLst/>
              <a:gdLst>
                <a:gd name="connsiteX0" fmla="*/ 545590 w 599549"/>
                <a:gd name="connsiteY0" fmla="*/ 140145 h 599549"/>
                <a:gd name="connsiteX1" fmla="*/ 520860 w 599549"/>
                <a:gd name="connsiteY1" fmla="*/ 164876 h 599549"/>
                <a:gd name="connsiteX2" fmla="*/ 572945 w 599549"/>
                <a:gd name="connsiteY2" fmla="*/ 318136 h 599549"/>
                <a:gd name="connsiteX3" fmla="*/ 317387 w 599549"/>
                <a:gd name="connsiteY3" fmla="*/ 573694 h 599549"/>
                <a:gd name="connsiteX4" fmla="*/ 61829 w 599549"/>
                <a:gd name="connsiteY4" fmla="*/ 318136 h 599549"/>
                <a:gd name="connsiteX5" fmla="*/ 317387 w 599549"/>
                <a:gd name="connsiteY5" fmla="*/ 62578 h 599549"/>
                <a:gd name="connsiteX6" fmla="*/ 470273 w 599549"/>
                <a:gd name="connsiteY6" fmla="*/ 113914 h 599549"/>
                <a:gd name="connsiteX7" fmla="*/ 494629 w 599549"/>
                <a:gd name="connsiteY7" fmla="*/ 89558 h 599549"/>
                <a:gd name="connsiteX8" fmla="*/ 317762 w 599549"/>
                <a:gd name="connsiteY8" fmla="*/ 28104 h 599549"/>
                <a:gd name="connsiteX9" fmla="*/ 28104 w 599549"/>
                <a:gd name="connsiteY9" fmla="*/ 317761 h 599549"/>
                <a:gd name="connsiteX10" fmla="*/ 317762 w 599549"/>
                <a:gd name="connsiteY10" fmla="*/ 607419 h 599549"/>
                <a:gd name="connsiteX11" fmla="*/ 607420 w 599549"/>
                <a:gd name="connsiteY11" fmla="*/ 317761 h 599549"/>
                <a:gd name="connsiteX12" fmla="*/ 545590 w 599549"/>
                <a:gd name="connsiteY12" fmla="*/ 140145 h 59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9549" h="599549">
                  <a:moveTo>
                    <a:pt x="545590" y="140145"/>
                  </a:moveTo>
                  <a:lnTo>
                    <a:pt x="520860" y="164876"/>
                  </a:lnTo>
                  <a:cubicBezTo>
                    <a:pt x="553460" y="207219"/>
                    <a:pt x="572945" y="261179"/>
                    <a:pt x="572945" y="318136"/>
                  </a:cubicBezTo>
                  <a:cubicBezTo>
                    <a:pt x="572945" y="458655"/>
                    <a:pt x="458656" y="573694"/>
                    <a:pt x="317387" y="573694"/>
                  </a:cubicBezTo>
                  <a:cubicBezTo>
                    <a:pt x="176493" y="573694"/>
                    <a:pt x="61829" y="458655"/>
                    <a:pt x="61829" y="318136"/>
                  </a:cubicBezTo>
                  <a:cubicBezTo>
                    <a:pt x="61829" y="177242"/>
                    <a:pt x="176118" y="62578"/>
                    <a:pt x="317387" y="62578"/>
                  </a:cubicBezTo>
                  <a:cubicBezTo>
                    <a:pt x="374719" y="62578"/>
                    <a:pt x="427554" y="81314"/>
                    <a:pt x="470273" y="113914"/>
                  </a:cubicBezTo>
                  <a:lnTo>
                    <a:pt x="494629" y="89558"/>
                  </a:lnTo>
                  <a:cubicBezTo>
                    <a:pt x="445541" y="50587"/>
                    <a:pt x="384837" y="28104"/>
                    <a:pt x="317762" y="28104"/>
                  </a:cubicBezTo>
                  <a:cubicBezTo>
                    <a:pt x="157757" y="28104"/>
                    <a:pt x="28104" y="157756"/>
                    <a:pt x="28104" y="317761"/>
                  </a:cubicBezTo>
                  <a:cubicBezTo>
                    <a:pt x="28104" y="477017"/>
                    <a:pt x="157757" y="607419"/>
                    <a:pt x="317762" y="607419"/>
                  </a:cubicBezTo>
                  <a:cubicBezTo>
                    <a:pt x="477766" y="607419"/>
                    <a:pt x="607420" y="477017"/>
                    <a:pt x="607420" y="317761"/>
                  </a:cubicBezTo>
                  <a:cubicBezTo>
                    <a:pt x="607045" y="251061"/>
                    <a:pt x="583812" y="188858"/>
                    <a:pt x="545590" y="140145"/>
                  </a:cubicBezTo>
                  <a:close/>
                </a:path>
              </a:pathLst>
            </a:custGeom>
            <a:grpFill/>
            <a:ln w="9525" cap="flat">
              <a:noFill/>
              <a:prstDash val="solid"/>
              <a:miter/>
            </a:ln>
          </p:spPr>
          <p:txBody>
            <a:bodyPr rtlCol="0" anchor="ctr"/>
            <a:lstStyle/>
            <a:p>
              <a:endParaRPr lang="en-US" sz="1100"/>
            </a:p>
          </p:txBody>
        </p:sp>
        <p:sp>
          <p:nvSpPr>
            <p:cNvPr id="39" name="Freeform: Shape 32">
              <a:extLst>
                <a:ext uri="{FF2B5EF4-FFF2-40B4-BE49-F238E27FC236}">
                  <a16:creationId xmlns:a16="http://schemas.microsoft.com/office/drawing/2014/main" id="{5E7F8518-27A0-3DF7-D24F-7661C94796A7}"/>
                </a:ext>
              </a:extLst>
            </p:cNvPr>
            <p:cNvSpPr/>
            <p:nvPr/>
          </p:nvSpPr>
          <p:spPr>
            <a:xfrm>
              <a:off x="9340800" y="2942441"/>
              <a:ext cx="245540" cy="245540"/>
            </a:xfrm>
            <a:custGeom>
              <a:avLst/>
              <a:gdLst>
                <a:gd name="connsiteX0" fmla="*/ 44967 w 524606"/>
                <a:gd name="connsiteY0" fmla="*/ 524981 h 524606"/>
                <a:gd name="connsiteX1" fmla="*/ 32975 w 524606"/>
                <a:gd name="connsiteY1" fmla="*/ 520109 h 524606"/>
                <a:gd name="connsiteX2" fmla="*/ 28104 w 524606"/>
                <a:gd name="connsiteY2" fmla="*/ 508118 h 524606"/>
                <a:gd name="connsiteX3" fmla="*/ 32975 w 524606"/>
                <a:gd name="connsiteY3" fmla="*/ 496127 h 524606"/>
                <a:gd name="connsiteX4" fmla="*/ 500999 w 524606"/>
                <a:gd name="connsiteY4" fmla="*/ 28104 h 524606"/>
                <a:gd name="connsiteX5" fmla="*/ 524981 w 524606"/>
                <a:gd name="connsiteY5" fmla="*/ 57707 h 524606"/>
                <a:gd name="connsiteX6" fmla="*/ 56958 w 524606"/>
                <a:gd name="connsiteY6" fmla="*/ 520109 h 524606"/>
                <a:gd name="connsiteX7" fmla="*/ 44967 w 524606"/>
                <a:gd name="connsiteY7" fmla="*/ 524981 h 52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606" h="524606">
                  <a:moveTo>
                    <a:pt x="44967" y="524981"/>
                  </a:moveTo>
                  <a:cubicBezTo>
                    <a:pt x="40470" y="524981"/>
                    <a:pt x="36348" y="523107"/>
                    <a:pt x="32975" y="520109"/>
                  </a:cubicBezTo>
                  <a:cubicBezTo>
                    <a:pt x="29603" y="517112"/>
                    <a:pt x="28104" y="512615"/>
                    <a:pt x="28104" y="508118"/>
                  </a:cubicBezTo>
                  <a:cubicBezTo>
                    <a:pt x="28104" y="503622"/>
                    <a:pt x="29978" y="499500"/>
                    <a:pt x="32975" y="496127"/>
                  </a:cubicBezTo>
                  <a:lnTo>
                    <a:pt x="500999" y="28104"/>
                  </a:lnTo>
                  <a:lnTo>
                    <a:pt x="524981" y="57707"/>
                  </a:lnTo>
                  <a:lnTo>
                    <a:pt x="56958" y="520109"/>
                  </a:lnTo>
                  <a:cubicBezTo>
                    <a:pt x="53584" y="523107"/>
                    <a:pt x="49463" y="524981"/>
                    <a:pt x="44967" y="524981"/>
                  </a:cubicBezTo>
                  <a:close/>
                </a:path>
              </a:pathLst>
            </a:custGeom>
            <a:grpFill/>
            <a:ln w="9525" cap="flat">
              <a:noFill/>
              <a:prstDash val="solid"/>
              <a:miter/>
            </a:ln>
          </p:spPr>
          <p:txBody>
            <a:bodyPr rtlCol="0" anchor="ctr"/>
            <a:lstStyle/>
            <a:p>
              <a:endParaRPr lang="en-US" sz="1100"/>
            </a:p>
          </p:txBody>
        </p:sp>
        <p:sp>
          <p:nvSpPr>
            <p:cNvPr id="40" name="Freeform: Shape 33">
              <a:extLst>
                <a:ext uri="{FF2B5EF4-FFF2-40B4-BE49-F238E27FC236}">
                  <a16:creationId xmlns:a16="http://schemas.microsoft.com/office/drawing/2014/main" id="{B9951E32-69FE-B311-93E1-447383BEF22A}"/>
                </a:ext>
              </a:extLst>
            </p:cNvPr>
            <p:cNvSpPr/>
            <p:nvPr/>
          </p:nvSpPr>
          <p:spPr>
            <a:xfrm>
              <a:off x="9550912" y="2916133"/>
              <a:ext cx="70154" cy="70154"/>
            </a:xfrm>
            <a:custGeom>
              <a:avLst/>
              <a:gdLst>
                <a:gd name="connsiteX0" fmla="*/ 52085 w 149887"/>
                <a:gd name="connsiteY0" fmla="*/ 28104 h 149887"/>
                <a:gd name="connsiteX1" fmla="*/ 28104 w 149887"/>
                <a:gd name="connsiteY1" fmla="*/ 52086 h 149887"/>
                <a:gd name="connsiteX2" fmla="*/ 39345 w 149887"/>
                <a:gd name="connsiteY2" fmla="*/ 121034 h 149887"/>
                <a:gd name="connsiteX3" fmla="*/ 39345 w 149887"/>
                <a:gd name="connsiteY3" fmla="*/ 121034 h 149887"/>
                <a:gd name="connsiteX4" fmla="*/ 39345 w 149887"/>
                <a:gd name="connsiteY4" fmla="*/ 121034 h 149887"/>
                <a:gd name="connsiteX5" fmla="*/ 39345 w 149887"/>
                <a:gd name="connsiteY5" fmla="*/ 121034 h 149887"/>
                <a:gd name="connsiteX6" fmla="*/ 39345 w 149887"/>
                <a:gd name="connsiteY6" fmla="*/ 121034 h 149887"/>
                <a:gd name="connsiteX7" fmla="*/ 108293 w 149887"/>
                <a:gd name="connsiteY7" fmla="*/ 132276 h 149887"/>
                <a:gd name="connsiteX8" fmla="*/ 132276 w 149887"/>
                <a:gd name="connsiteY8" fmla="*/ 108294 h 149887"/>
                <a:gd name="connsiteX9" fmla="*/ 64452 w 149887"/>
                <a:gd name="connsiteY9" fmla="*/ 95928 h 14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887" h="149887">
                  <a:moveTo>
                    <a:pt x="52085" y="28104"/>
                  </a:moveTo>
                  <a:lnTo>
                    <a:pt x="28104" y="52086"/>
                  </a:lnTo>
                  <a:lnTo>
                    <a:pt x="39345" y="121034"/>
                  </a:lnTo>
                  <a:lnTo>
                    <a:pt x="39345" y="121034"/>
                  </a:lnTo>
                  <a:lnTo>
                    <a:pt x="39345" y="121034"/>
                  </a:lnTo>
                  <a:lnTo>
                    <a:pt x="39345" y="121034"/>
                  </a:lnTo>
                  <a:lnTo>
                    <a:pt x="39345" y="121034"/>
                  </a:lnTo>
                  <a:lnTo>
                    <a:pt x="108293" y="132276"/>
                  </a:lnTo>
                  <a:lnTo>
                    <a:pt x="132276" y="108294"/>
                  </a:lnTo>
                  <a:lnTo>
                    <a:pt x="64452" y="95928"/>
                  </a:lnTo>
                  <a:close/>
                </a:path>
              </a:pathLst>
            </a:custGeom>
            <a:grpFill/>
            <a:ln w="9525" cap="flat">
              <a:noFill/>
              <a:prstDash val="solid"/>
              <a:miter/>
            </a:ln>
          </p:spPr>
          <p:txBody>
            <a:bodyPr rtlCol="0" anchor="ctr"/>
            <a:lstStyle/>
            <a:p>
              <a:endParaRPr lang="en-US" sz="1100"/>
            </a:p>
          </p:txBody>
        </p:sp>
        <p:sp>
          <p:nvSpPr>
            <p:cNvPr id="41" name="Freeform: Shape 34">
              <a:extLst>
                <a:ext uri="{FF2B5EF4-FFF2-40B4-BE49-F238E27FC236}">
                  <a16:creationId xmlns:a16="http://schemas.microsoft.com/office/drawing/2014/main" id="{AB121065-729E-4946-27EA-7881F4743F66}"/>
                </a:ext>
              </a:extLst>
            </p:cNvPr>
            <p:cNvSpPr/>
            <p:nvPr/>
          </p:nvSpPr>
          <p:spPr>
            <a:xfrm>
              <a:off x="9572660" y="2894386"/>
              <a:ext cx="70154" cy="70154"/>
            </a:xfrm>
            <a:custGeom>
              <a:avLst/>
              <a:gdLst>
                <a:gd name="connsiteX0" fmla="*/ 52086 w 149887"/>
                <a:gd name="connsiteY0" fmla="*/ 28104 h 149887"/>
                <a:gd name="connsiteX1" fmla="*/ 28104 w 149887"/>
                <a:gd name="connsiteY1" fmla="*/ 51711 h 149887"/>
                <a:gd name="connsiteX2" fmla="*/ 39346 w 149887"/>
                <a:gd name="connsiteY2" fmla="*/ 120659 h 149887"/>
                <a:gd name="connsiteX3" fmla="*/ 39346 w 149887"/>
                <a:gd name="connsiteY3" fmla="*/ 120659 h 149887"/>
                <a:gd name="connsiteX4" fmla="*/ 39346 w 149887"/>
                <a:gd name="connsiteY4" fmla="*/ 120659 h 149887"/>
                <a:gd name="connsiteX5" fmla="*/ 39346 w 149887"/>
                <a:gd name="connsiteY5" fmla="*/ 121034 h 149887"/>
                <a:gd name="connsiteX6" fmla="*/ 39346 w 149887"/>
                <a:gd name="connsiteY6" fmla="*/ 120659 h 149887"/>
                <a:gd name="connsiteX7" fmla="*/ 108294 w 149887"/>
                <a:gd name="connsiteY7" fmla="*/ 131901 h 149887"/>
                <a:gd name="connsiteX8" fmla="*/ 132276 w 149887"/>
                <a:gd name="connsiteY8" fmla="*/ 107919 h 149887"/>
                <a:gd name="connsiteX9" fmla="*/ 64452 w 149887"/>
                <a:gd name="connsiteY9" fmla="*/ 95553 h 149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887" h="149887">
                  <a:moveTo>
                    <a:pt x="52086" y="28104"/>
                  </a:moveTo>
                  <a:lnTo>
                    <a:pt x="28104" y="51711"/>
                  </a:lnTo>
                  <a:lnTo>
                    <a:pt x="39346" y="120659"/>
                  </a:lnTo>
                  <a:lnTo>
                    <a:pt x="39346" y="120659"/>
                  </a:lnTo>
                  <a:lnTo>
                    <a:pt x="39346" y="120659"/>
                  </a:lnTo>
                  <a:lnTo>
                    <a:pt x="39346" y="121034"/>
                  </a:lnTo>
                  <a:lnTo>
                    <a:pt x="39346" y="120659"/>
                  </a:lnTo>
                  <a:lnTo>
                    <a:pt x="108294" y="131901"/>
                  </a:lnTo>
                  <a:lnTo>
                    <a:pt x="132276" y="107919"/>
                  </a:lnTo>
                  <a:lnTo>
                    <a:pt x="64452" y="95553"/>
                  </a:lnTo>
                  <a:close/>
                </a:path>
              </a:pathLst>
            </a:custGeom>
            <a:grpFill/>
            <a:ln w="9525" cap="flat">
              <a:noFill/>
              <a:prstDash val="solid"/>
              <a:miter/>
            </a:ln>
          </p:spPr>
          <p:txBody>
            <a:bodyPr rtlCol="0" anchor="ctr"/>
            <a:lstStyle/>
            <a:p>
              <a:endParaRPr lang="en-US" sz="1100"/>
            </a:p>
          </p:txBody>
        </p:sp>
      </p:grpSp>
      <p:sp>
        <p:nvSpPr>
          <p:cNvPr id="42" name="Freeform: Shape 35">
            <a:extLst>
              <a:ext uri="{FF2B5EF4-FFF2-40B4-BE49-F238E27FC236}">
                <a16:creationId xmlns:a16="http://schemas.microsoft.com/office/drawing/2014/main" id="{B4A3CC6F-1293-C01F-033C-A19714A5F68A}"/>
              </a:ext>
            </a:extLst>
          </p:cNvPr>
          <p:cNvSpPr/>
          <p:nvPr/>
        </p:nvSpPr>
        <p:spPr>
          <a:xfrm>
            <a:off x="8736899" y="1368182"/>
            <a:ext cx="947081" cy="947081"/>
          </a:xfrm>
          <a:custGeom>
            <a:avLst/>
            <a:gdLst>
              <a:gd name="connsiteX0" fmla="*/ 1199702 w 2023480"/>
              <a:gd name="connsiteY0" fmla="*/ 302855 h 2023480"/>
              <a:gd name="connsiteX1" fmla="*/ 1756471 w 2023480"/>
              <a:gd name="connsiteY1" fmla="*/ 1199703 h 2023480"/>
              <a:gd name="connsiteX2" fmla="*/ 859624 w 2023480"/>
              <a:gd name="connsiteY2" fmla="*/ 1756473 h 2023480"/>
              <a:gd name="connsiteX3" fmla="*/ 302855 w 2023480"/>
              <a:gd name="connsiteY3" fmla="*/ 859625 h 2023480"/>
              <a:gd name="connsiteX4" fmla="*/ 1199702 w 2023480"/>
              <a:gd name="connsiteY4" fmla="*/ 302855 h 202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3480" h="2023480">
                <a:moveTo>
                  <a:pt x="1199702" y="302855"/>
                </a:moveTo>
                <a:cubicBezTo>
                  <a:pt x="1601107" y="396765"/>
                  <a:pt x="1850381" y="798297"/>
                  <a:pt x="1756471" y="1199703"/>
                </a:cubicBezTo>
                <a:cubicBezTo>
                  <a:pt x="1662561" y="1601108"/>
                  <a:pt x="1261029" y="1850382"/>
                  <a:pt x="859624" y="1756473"/>
                </a:cubicBezTo>
                <a:cubicBezTo>
                  <a:pt x="458219" y="1662563"/>
                  <a:pt x="208945" y="1261031"/>
                  <a:pt x="302855" y="859625"/>
                </a:cubicBezTo>
                <a:cubicBezTo>
                  <a:pt x="396765" y="458219"/>
                  <a:pt x="798297" y="208945"/>
                  <a:pt x="1199702" y="302855"/>
                </a:cubicBezTo>
                <a:close/>
              </a:path>
            </a:pathLst>
          </a:custGeom>
          <a:solidFill>
            <a:srgbClr val="FFFFFF"/>
          </a:solidFill>
          <a:ln w="37465" cap="flat">
            <a:noFill/>
            <a:prstDash val="solid"/>
            <a:miter/>
          </a:ln>
        </p:spPr>
        <p:txBody>
          <a:bodyPr rtlCol="0" anchor="ctr"/>
          <a:lstStyle/>
          <a:p>
            <a:endParaRPr lang="en-US" sz="1100"/>
          </a:p>
        </p:txBody>
      </p:sp>
      <p:sp>
        <p:nvSpPr>
          <p:cNvPr id="43" name="Freeform: Shape 36">
            <a:extLst>
              <a:ext uri="{FF2B5EF4-FFF2-40B4-BE49-F238E27FC236}">
                <a16:creationId xmlns:a16="http://schemas.microsoft.com/office/drawing/2014/main" id="{667C395D-8593-BB0F-F2EF-509CEE1617D3}"/>
              </a:ext>
            </a:extLst>
          </p:cNvPr>
          <p:cNvSpPr/>
          <p:nvPr/>
        </p:nvSpPr>
        <p:spPr>
          <a:xfrm>
            <a:off x="8792721" y="1423779"/>
            <a:ext cx="841850" cy="841850"/>
          </a:xfrm>
          <a:custGeom>
            <a:avLst/>
            <a:gdLst>
              <a:gd name="connsiteX0" fmla="*/ 910566 w 1798649"/>
              <a:gd name="connsiteY0" fmla="*/ 1710965 h 1798649"/>
              <a:gd name="connsiteX1" fmla="*/ 110542 w 1798649"/>
              <a:gd name="connsiteY1" fmla="*/ 910941 h 1798649"/>
              <a:gd name="connsiteX2" fmla="*/ 910566 w 1798649"/>
              <a:gd name="connsiteY2" fmla="*/ 110542 h 1798649"/>
              <a:gd name="connsiteX3" fmla="*/ 1710590 w 1798649"/>
              <a:gd name="connsiteY3" fmla="*/ 910566 h 1798649"/>
              <a:gd name="connsiteX4" fmla="*/ 910566 w 1798649"/>
              <a:gd name="connsiteY4" fmla="*/ 1710965 h 1798649"/>
              <a:gd name="connsiteX5" fmla="*/ 910566 w 1798649"/>
              <a:gd name="connsiteY5" fmla="*/ 217712 h 1798649"/>
              <a:gd name="connsiteX6" fmla="*/ 217711 w 1798649"/>
              <a:gd name="connsiteY6" fmla="*/ 910566 h 1798649"/>
              <a:gd name="connsiteX7" fmla="*/ 910566 w 1798649"/>
              <a:gd name="connsiteY7" fmla="*/ 1603421 h 1798649"/>
              <a:gd name="connsiteX8" fmla="*/ 1603421 w 1798649"/>
              <a:gd name="connsiteY8" fmla="*/ 910566 h 1798649"/>
              <a:gd name="connsiteX9" fmla="*/ 910566 w 1798649"/>
              <a:gd name="connsiteY9" fmla="*/ 217712 h 179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8649" h="1798649">
                <a:moveTo>
                  <a:pt x="910566" y="1710965"/>
                </a:moveTo>
                <a:cubicBezTo>
                  <a:pt x="469522" y="1710965"/>
                  <a:pt x="110542" y="1351985"/>
                  <a:pt x="110542" y="910941"/>
                </a:cubicBezTo>
                <a:cubicBezTo>
                  <a:pt x="110542" y="469522"/>
                  <a:pt x="469522" y="110542"/>
                  <a:pt x="910566" y="110542"/>
                </a:cubicBezTo>
                <a:cubicBezTo>
                  <a:pt x="1351610" y="110542"/>
                  <a:pt x="1710590" y="469522"/>
                  <a:pt x="1710590" y="910566"/>
                </a:cubicBezTo>
                <a:cubicBezTo>
                  <a:pt x="1710965" y="1351985"/>
                  <a:pt x="1351985" y="1710965"/>
                  <a:pt x="910566" y="1710965"/>
                </a:cubicBezTo>
                <a:close/>
                <a:moveTo>
                  <a:pt x="910566" y="217712"/>
                </a:moveTo>
                <a:cubicBezTo>
                  <a:pt x="528353" y="217712"/>
                  <a:pt x="217711" y="528728"/>
                  <a:pt x="217711" y="910566"/>
                </a:cubicBezTo>
                <a:cubicBezTo>
                  <a:pt x="217711" y="1292779"/>
                  <a:pt x="528728" y="1603421"/>
                  <a:pt x="910566" y="1603421"/>
                </a:cubicBezTo>
                <a:cubicBezTo>
                  <a:pt x="1292779" y="1603421"/>
                  <a:pt x="1603421" y="1292405"/>
                  <a:pt x="1603421" y="910566"/>
                </a:cubicBezTo>
                <a:cubicBezTo>
                  <a:pt x="1603796" y="528728"/>
                  <a:pt x="1292779" y="217712"/>
                  <a:pt x="910566" y="217712"/>
                </a:cubicBezTo>
                <a:close/>
              </a:path>
            </a:pathLst>
          </a:custGeom>
          <a:solidFill>
            <a:srgbClr val="FFA826"/>
          </a:solidFill>
          <a:ln w="37465" cap="flat">
            <a:noFill/>
            <a:prstDash val="solid"/>
            <a:miter/>
          </a:ln>
        </p:spPr>
        <p:txBody>
          <a:bodyPr rtlCol="0" anchor="ctr"/>
          <a:lstStyle/>
          <a:p>
            <a:endParaRPr lang="en-US" sz="1100"/>
          </a:p>
        </p:txBody>
      </p:sp>
      <p:sp>
        <p:nvSpPr>
          <p:cNvPr id="4" name="Rectangle 3">
            <a:extLst>
              <a:ext uri="{FF2B5EF4-FFF2-40B4-BE49-F238E27FC236}">
                <a16:creationId xmlns:a16="http://schemas.microsoft.com/office/drawing/2014/main" id="{E58DB2D2-CB47-FE45-2BB6-81A9B3A2C260}"/>
              </a:ext>
            </a:extLst>
          </p:cNvPr>
          <p:cNvSpPr/>
          <p:nvPr/>
        </p:nvSpPr>
        <p:spPr>
          <a:xfrm>
            <a:off x="1745987" y="3685871"/>
            <a:ext cx="2387585" cy="1077218"/>
          </a:xfrm>
          <a:prstGeom prst="rect">
            <a:avLst/>
          </a:prstGeom>
        </p:spPr>
        <p:txBody>
          <a:bodyPr wrap="square">
            <a:spAutoFit/>
          </a:bodyPr>
          <a:lstStyle/>
          <a:p>
            <a:r>
              <a:rPr lang="en-US" sz="1600" b="1" dirty="0">
                <a:solidFill>
                  <a:srgbClr val="F26363"/>
                </a:solidFill>
              </a:rPr>
              <a:t>Lorem Ipsum</a:t>
            </a:r>
            <a:r>
              <a:rPr lang="en-US" sz="1600" dirty="0">
                <a:solidFill>
                  <a:srgbClr val="F26363"/>
                </a:solidFill>
              </a:rPr>
              <a:t> </a:t>
            </a:r>
            <a:r>
              <a:rPr lang="en-US" sz="1600" dirty="0">
                <a:solidFill>
                  <a:srgbClr val="000000"/>
                </a:solidFill>
              </a:rPr>
              <a:t>is simply dummy text of the printing and typesetting industry. </a:t>
            </a:r>
            <a:endParaRPr lang="en-US" sz="1600" dirty="0"/>
          </a:p>
        </p:txBody>
      </p:sp>
      <p:sp>
        <p:nvSpPr>
          <p:cNvPr id="5" name="Rectangle 4">
            <a:extLst>
              <a:ext uri="{FF2B5EF4-FFF2-40B4-BE49-F238E27FC236}">
                <a16:creationId xmlns:a16="http://schemas.microsoft.com/office/drawing/2014/main" id="{9E17C63A-E154-0E4B-302C-4DB4B4DCAE16}"/>
              </a:ext>
            </a:extLst>
          </p:cNvPr>
          <p:cNvSpPr/>
          <p:nvPr/>
        </p:nvSpPr>
        <p:spPr>
          <a:xfrm>
            <a:off x="5063835" y="3685871"/>
            <a:ext cx="2387585" cy="1077218"/>
          </a:xfrm>
          <a:prstGeom prst="rect">
            <a:avLst/>
          </a:prstGeom>
        </p:spPr>
        <p:txBody>
          <a:bodyPr wrap="square">
            <a:spAutoFit/>
          </a:bodyPr>
          <a:lstStyle/>
          <a:p>
            <a:r>
              <a:rPr lang="en-US" sz="1600" b="1" dirty="0">
                <a:solidFill>
                  <a:srgbClr val="A8436F"/>
                </a:solidFill>
              </a:rPr>
              <a:t>Lorem Ipsum</a:t>
            </a:r>
            <a:r>
              <a:rPr lang="en-US" sz="1600" dirty="0">
                <a:solidFill>
                  <a:srgbClr val="A8436F"/>
                </a:solidFill>
              </a:rPr>
              <a:t> </a:t>
            </a:r>
            <a:r>
              <a:rPr lang="en-US" sz="1600" dirty="0">
                <a:solidFill>
                  <a:srgbClr val="000000"/>
                </a:solidFill>
              </a:rPr>
              <a:t>is simply dummy text of the printing and typesetting industry. </a:t>
            </a:r>
            <a:endParaRPr lang="en-US" sz="1600" dirty="0"/>
          </a:p>
        </p:txBody>
      </p:sp>
      <p:sp>
        <p:nvSpPr>
          <p:cNvPr id="6" name="Rectangle 5">
            <a:extLst>
              <a:ext uri="{FF2B5EF4-FFF2-40B4-BE49-F238E27FC236}">
                <a16:creationId xmlns:a16="http://schemas.microsoft.com/office/drawing/2014/main" id="{09AD7717-4B4C-3816-6CFB-4DEC84FDEB99}"/>
              </a:ext>
            </a:extLst>
          </p:cNvPr>
          <p:cNvSpPr/>
          <p:nvPr/>
        </p:nvSpPr>
        <p:spPr>
          <a:xfrm>
            <a:off x="8299769" y="3685871"/>
            <a:ext cx="2387585" cy="1077218"/>
          </a:xfrm>
          <a:prstGeom prst="rect">
            <a:avLst/>
          </a:prstGeom>
        </p:spPr>
        <p:txBody>
          <a:bodyPr wrap="square">
            <a:spAutoFit/>
          </a:bodyPr>
          <a:lstStyle/>
          <a:p>
            <a:r>
              <a:rPr lang="en-US" sz="1600" b="1" dirty="0">
                <a:solidFill>
                  <a:srgbClr val="FFA826"/>
                </a:solidFill>
              </a:rPr>
              <a:t>Lorem Ipsum</a:t>
            </a:r>
            <a:r>
              <a:rPr lang="en-US" sz="1600" dirty="0">
                <a:solidFill>
                  <a:srgbClr val="FFA826"/>
                </a:solidFill>
              </a:rPr>
              <a:t> </a:t>
            </a:r>
            <a:r>
              <a:rPr lang="en-US" sz="1600" dirty="0">
                <a:solidFill>
                  <a:srgbClr val="000000"/>
                </a:solidFill>
              </a:rPr>
              <a:t>is simply dummy text of the printing and typesetting industry. </a:t>
            </a:r>
            <a:endParaRPr lang="en-US" sz="1600" dirty="0"/>
          </a:p>
        </p:txBody>
      </p:sp>
      <p:sp>
        <p:nvSpPr>
          <p:cNvPr id="7" name="TextBox 6">
            <a:extLst>
              <a:ext uri="{FF2B5EF4-FFF2-40B4-BE49-F238E27FC236}">
                <a16:creationId xmlns:a16="http://schemas.microsoft.com/office/drawing/2014/main" id="{B2664E6E-2281-E89F-E2BE-CEACE07BE256}"/>
              </a:ext>
            </a:extLst>
          </p:cNvPr>
          <p:cNvSpPr txBox="1"/>
          <p:nvPr/>
        </p:nvSpPr>
        <p:spPr>
          <a:xfrm>
            <a:off x="2556358" y="1563268"/>
            <a:ext cx="833794" cy="523220"/>
          </a:xfrm>
          <a:prstGeom prst="rect">
            <a:avLst/>
          </a:prstGeom>
          <a:noFill/>
        </p:spPr>
        <p:txBody>
          <a:bodyPr wrap="square" rtlCol="0">
            <a:spAutoFit/>
          </a:bodyPr>
          <a:lstStyle/>
          <a:p>
            <a:pPr algn="ctr"/>
            <a:r>
              <a:rPr lang="en-US" sz="2800" b="1" dirty="0">
                <a:solidFill>
                  <a:srgbClr val="F26363"/>
                </a:solidFill>
                <a:latin typeface="Century Gothic" panose="020B0502020202020204" pitchFamily="34" charset="0"/>
              </a:rPr>
              <a:t>01</a:t>
            </a:r>
          </a:p>
        </p:txBody>
      </p:sp>
      <p:sp>
        <p:nvSpPr>
          <p:cNvPr id="8" name="TextBox 7">
            <a:extLst>
              <a:ext uri="{FF2B5EF4-FFF2-40B4-BE49-F238E27FC236}">
                <a16:creationId xmlns:a16="http://schemas.microsoft.com/office/drawing/2014/main" id="{48EFDE70-9B7D-D80D-1D4D-1EB77AEBD313}"/>
              </a:ext>
            </a:extLst>
          </p:cNvPr>
          <p:cNvSpPr txBox="1"/>
          <p:nvPr/>
        </p:nvSpPr>
        <p:spPr>
          <a:xfrm>
            <a:off x="5699100" y="5433571"/>
            <a:ext cx="833794" cy="523220"/>
          </a:xfrm>
          <a:prstGeom prst="rect">
            <a:avLst/>
          </a:prstGeom>
          <a:noFill/>
        </p:spPr>
        <p:txBody>
          <a:bodyPr wrap="square" rtlCol="0">
            <a:spAutoFit/>
          </a:bodyPr>
          <a:lstStyle/>
          <a:p>
            <a:pPr algn="ctr"/>
            <a:r>
              <a:rPr lang="en-US" sz="2800" b="1" dirty="0">
                <a:solidFill>
                  <a:srgbClr val="A8436F"/>
                </a:solidFill>
                <a:latin typeface="Century Gothic" panose="020B0502020202020204" pitchFamily="34" charset="0"/>
              </a:rPr>
              <a:t>02</a:t>
            </a:r>
          </a:p>
        </p:txBody>
      </p:sp>
      <p:sp>
        <p:nvSpPr>
          <p:cNvPr id="9" name="TextBox 8">
            <a:extLst>
              <a:ext uri="{FF2B5EF4-FFF2-40B4-BE49-F238E27FC236}">
                <a16:creationId xmlns:a16="http://schemas.microsoft.com/office/drawing/2014/main" id="{1D11C819-7FFD-B1BF-CA76-4A8A3F19D460}"/>
              </a:ext>
            </a:extLst>
          </p:cNvPr>
          <p:cNvSpPr txBox="1"/>
          <p:nvPr/>
        </p:nvSpPr>
        <p:spPr>
          <a:xfrm>
            <a:off x="8792721" y="1563268"/>
            <a:ext cx="833794" cy="523220"/>
          </a:xfrm>
          <a:prstGeom prst="rect">
            <a:avLst/>
          </a:prstGeom>
          <a:noFill/>
        </p:spPr>
        <p:txBody>
          <a:bodyPr wrap="square" rtlCol="0">
            <a:spAutoFit/>
          </a:bodyPr>
          <a:lstStyle/>
          <a:p>
            <a:pPr algn="ctr"/>
            <a:r>
              <a:rPr lang="en-US" sz="2800" b="1" dirty="0">
                <a:solidFill>
                  <a:srgbClr val="FFA826"/>
                </a:solidFill>
                <a:latin typeface="Century Gothic" panose="020B0502020202020204" pitchFamily="34" charset="0"/>
              </a:rPr>
              <a:t>03</a:t>
            </a:r>
          </a:p>
        </p:txBody>
      </p:sp>
      <p:sp>
        <p:nvSpPr>
          <p:cNvPr id="49" name="Oval 48">
            <a:extLst>
              <a:ext uri="{FF2B5EF4-FFF2-40B4-BE49-F238E27FC236}">
                <a16:creationId xmlns:a16="http://schemas.microsoft.com/office/drawing/2014/main" id="{E64429A6-178C-A7B2-0FFE-AA3FB370B882}"/>
              </a:ext>
            </a:extLst>
          </p:cNvPr>
          <p:cNvSpPr/>
          <p:nvPr/>
        </p:nvSpPr>
        <p:spPr>
          <a:xfrm>
            <a:off x="8037146" y="6131925"/>
            <a:ext cx="2912829" cy="376825"/>
          </a:xfrm>
          <a:prstGeom prst="ellipse">
            <a:avLst/>
          </a:prstGeom>
          <a:solidFill>
            <a:srgbClr val="FFA82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B220B2F-D57B-8F9B-1015-B6513186C60C}"/>
              </a:ext>
            </a:extLst>
          </p:cNvPr>
          <p:cNvSpPr/>
          <p:nvPr/>
        </p:nvSpPr>
        <p:spPr>
          <a:xfrm>
            <a:off x="4747846" y="6131925"/>
            <a:ext cx="2912829" cy="376825"/>
          </a:xfrm>
          <a:prstGeom prst="ellipse">
            <a:avLst/>
          </a:prstGeom>
          <a:solidFill>
            <a:srgbClr val="A8436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D6678BC-D3FE-DA3E-B715-46580660B47D}"/>
              </a:ext>
            </a:extLst>
          </p:cNvPr>
          <p:cNvSpPr/>
          <p:nvPr/>
        </p:nvSpPr>
        <p:spPr>
          <a:xfrm>
            <a:off x="1522046" y="6131925"/>
            <a:ext cx="2912829" cy="376825"/>
          </a:xfrm>
          <a:prstGeom prst="ellipse">
            <a:avLst/>
          </a:prstGeom>
          <a:solidFill>
            <a:srgbClr val="F2636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1618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aphic 12">
            <a:extLst>
              <a:ext uri="{FF2B5EF4-FFF2-40B4-BE49-F238E27FC236}">
                <a16:creationId xmlns:a16="http://schemas.microsoft.com/office/drawing/2014/main" id="{A84DCDF5-46C9-1985-FEA7-03EB6B5C279A}"/>
              </a:ext>
            </a:extLst>
          </p:cNvPr>
          <p:cNvGrpSpPr/>
          <p:nvPr/>
        </p:nvGrpSpPr>
        <p:grpSpPr>
          <a:xfrm>
            <a:off x="810772" y="2513173"/>
            <a:ext cx="5386221" cy="2693111"/>
            <a:chOff x="810772" y="2513173"/>
            <a:chExt cx="5386221" cy="2693111"/>
          </a:xfrm>
          <a:noFill/>
        </p:grpSpPr>
        <p:sp>
          <p:nvSpPr>
            <p:cNvPr id="4" name="Freeform 3">
              <a:extLst>
                <a:ext uri="{FF2B5EF4-FFF2-40B4-BE49-F238E27FC236}">
                  <a16:creationId xmlns:a16="http://schemas.microsoft.com/office/drawing/2014/main" id="{7918F0E1-4158-B06B-E0DF-5FE12ACAF86F}"/>
                </a:ext>
              </a:extLst>
            </p:cNvPr>
            <p:cNvSpPr/>
            <p:nvPr/>
          </p:nvSpPr>
          <p:spPr>
            <a:xfrm>
              <a:off x="810772" y="2513173"/>
              <a:ext cx="2693110" cy="1346555"/>
            </a:xfrm>
            <a:custGeom>
              <a:avLst/>
              <a:gdLst>
                <a:gd name="connsiteX0" fmla="*/ 0 w 2693110"/>
                <a:gd name="connsiteY0" fmla="*/ 1346556 h 1346555"/>
                <a:gd name="connsiteX1" fmla="*/ 1346555 w 2693110"/>
                <a:gd name="connsiteY1" fmla="*/ 0 h 1346555"/>
                <a:gd name="connsiteX2" fmla="*/ 2693111 w 2693110"/>
                <a:gd name="connsiteY2" fmla="*/ 1346556 h 1346555"/>
              </a:gdLst>
              <a:ahLst/>
              <a:cxnLst>
                <a:cxn ang="0">
                  <a:pos x="connsiteX0" y="connsiteY0"/>
                </a:cxn>
                <a:cxn ang="0">
                  <a:pos x="connsiteX1" y="connsiteY1"/>
                </a:cxn>
                <a:cxn ang="0">
                  <a:pos x="connsiteX2" y="connsiteY2"/>
                </a:cxn>
              </a:cxnLst>
              <a:rect l="l" t="t" r="r" b="b"/>
              <a:pathLst>
                <a:path w="2693110" h="1346555">
                  <a:moveTo>
                    <a:pt x="0" y="1346556"/>
                  </a:moveTo>
                  <a:cubicBezTo>
                    <a:pt x="0" y="602904"/>
                    <a:pt x="602904" y="0"/>
                    <a:pt x="1346555" y="0"/>
                  </a:cubicBezTo>
                  <a:cubicBezTo>
                    <a:pt x="2090207" y="0"/>
                    <a:pt x="2693111" y="602904"/>
                    <a:pt x="2693111" y="1346556"/>
                  </a:cubicBezTo>
                </a:path>
              </a:pathLst>
            </a:custGeom>
            <a:noFill/>
            <a:ln w="34925" cap="rnd">
              <a:solidFill>
                <a:srgbClr val="A1A4AB"/>
              </a:solidFill>
              <a:custDash>
                <a:ds d="375000" sp="375000"/>
              </a:custDash>
              <a:round/>
            </a:ln>
          </p:spPr>
          <p:txBody>
            <a:bodyPr rtlCol="0" anchor="ctr"/>
            <a:lstStyle/>
            <a:p>
              <a:endParaRPr lang="en-US"/>
            </a:p>
          </p:txBody>
        </p:sp>
        <p:sp>
          <p:nvSpPr>
            <p:cNvPr id="5" name="Freeform 4">
              <a:extLst>
                <a:ext uri="{FF2B5EF4-FFF2-40B4-BE49-F238E27FC236}">
                  <a16:creationId xmlns:a16="http://schemas.microsoft.com/office/drawing/2014/main" id="{08E50C35-8566-6BE1-8AA7-AD433D886A47}"/>
                </a:ext>
              </a:extLst>
            </p:cNvPr>
            <p:cNvSpPr/>
            <p:nvPr/>
          </p:nvSpPr>
          <p:spPr>
            <a:xfrm>
              <a:off x="3503883" y="3859729"/>
              <a:ext cx="2693111" cy="1346555"/>
            </a:xfrm>
            <a:custGeom>
              <a:avLst/>
              <a:gdLst>
                <a:gd name="connsiteX0" fmla="*/ 2693111 w 2693111"/>
                <a:gd name="connsiteY0" fmla="*/ 0 h 1346555"/>
                <a:gd name="connsiteX1" fmla="*/ 1346555 w 2693111"/>
                <a:gd name="connsiteY1" fmla="*/ 1346556 h 1346555"/>
                <a:gd name="connsiteX2" fmla="*/ 0 w 2693111"/>
                <a:gd name="connsiteY2" fmla="*/ 0 h 1346555"/>
              </a:gdLst>
              <a:ahLst/>
              <a:cxnLst>
                <a:cxn ang="0">
                  <a:pos x="connsiteX0" y="connsiteY0"/>
                </a:cxn>
                <a:cxn ang="0">
                  <a:pos x="connsiteX1" y="connsiteY1"/>
                </a:cxn>
                <a:cxn ang="0">
                  <a:pos x="connsiteX2" y="connsiteY2"/>
                </a:cxn>
              </a:cxnLst>
              <a:rect l="l" t="t" r="r" b="b"/>
              <a:pathLst>
                <a:path w="2693111" h="1346555">
                  <a:moveTo>
                    <a:pt x="2693111" y="0"/>
                  </a:moveTo>
                  <a:cubicBezTo>
                    <a:pt x="2693111" y="743651"/>
                    <a:pt x="2090207" y="1346556"/>
                    <a:pt x="1346555" y="1346556"/>
                  </a:cubicBezTo>
                  <a:cubicBezTo>
                    <a:pt x="602904" y="1346556"/>
                    <a:pt x="0" y="743651"/>
                    <a:pt x="0" y="0"/>
                  </a:cubicBezTo>
                </a:path>
              </a:pathLst>
            </a:custGeom>
            <a:noFill/>
            <a:ln w="34925" cap="rnd">
              <a:solidFill>
                <a:srgbClr val="A1A4AB"/>
              </a:solidFill>
              <a:custDash>
                <a:ds d="375000" sp="375000"/>
              </a:custDash>
              <a:round/>
            </a:ln>
          </p:spPr>
          <p:txBody>
            <a:bodyPr rtlCol="0" anchor="ctr"/>
            <a:lstStyle/>
            <a:p>
              <a:endParaRPr lang="en-US"/>
            </a:p>
          </p:txBody>
        </p:sp>
      </p:grpSp>
      <p:grpSp>
        <p:nvGrpSpPr>
          <p:cNvPr id="6" name="Graphic 12">
            <a:extLst>
              <a:ext uri="{FF2B5EF4-FFF2-40B4-BE49-F238E27FC236}">
                <a16:creationId xmlns:a16="http://schemas.microsoft.com/office/drawing/2014/main" id="{ABFB85A1-9683-4FFD-120D-8DE17DB01EFB}"/>
              </a:ext>
            </a:extLst>
          </p:cNvPr>
          <p:cNvGrpSpPr/>
          <p:nvPr/>
        </p:nvGrpSpPr>
        <p:grpSpPr>
          <a:xfrm>
            <a:off x="6196994" y="2513173"/>
            <a:ext cx="5386221" cy="2693111"/>
            <a:chOff x="6196994" y="2513173"/>
            <a:chExt cx="5386221" cy="2693111"/>
          </a:xfrm>
          <a:noFill/>
        </p:grpSpPr>
        <p:sp>
          <p:nvSpPr>
            <p:cNvPr id="7" name="Freeform 6">
              <a:extLst>
                <a:ext uri="{FF2B5EF4-FFF2-40B4-BE49-F238E27FC236}">
                  <a16:creationId xmlns:a16="http://schemas.microsoft.com/office/drawing/2014/main" id="{DA781E13-8E95-AC18-1FFB-1208DB5D077E}"/>
                </a:ext>
              </a:extLst>
            </p:cNvPr>
            <p:cNvSpPr/>
            <p:nvPr/>
          </p:nvSpPr>
          <p:spPr>
            <a:xfrm>
              <a:off x="6196994" y="2513173"/>
              <a:ext cx="2693110" cy="1346555"/>
            </a:xfrm>
            <a:custGeom>
              <a:avLst/>
              <a:gdLst>
                <a:gd name="connsiteX0" fmla="*/ 0 w 2693110"/>
                <a:gd name="connsiteY0" fmla="*/ 1346556 h 1346555"/>
                <a:gd name="connsiteX1" fmla="*/ 1346555 w 2693110"/>
                <a:gd name="connsiteY1" fmla="*/ 0 h 1346555"/>
                <a:gd name="connsiteX2" fmla="*/ 2693111 w 2693110"/>
                <a:gd name="connsiteY2" fmla="*/ 1346556 h 1346555"/>
              </a:gdLst>
              <a:ahLst/>
              <a:cxnLst>
                <a:cxn ang="0">
                  <a:pos x="connsiteX0" y="connsiteY0"/>
                </a:cxn>
                <a:cxn ang="0">
                  <a:pos x="connsiteX1" y="connsiteY1"/>
                </a:cxn>
                <a:cxn ang="0">
                  <a:pos x="connsiteX2" y="connsiteY2"/>
                </a:cxn>
              </a:cxnLst>
              <a:rect l="l" t="t" r="r" b="b"/>
              <a:pathLst>
                <a:path w="2693110" h="1346555">
                  <a:moveTo>
                    <a:pt x="0" y="1346556"/>
                  </a:moveTo>
                  <a:cubicBezTo>
                    <a:pt x="0" y="602904"/>
                    <a:pt x="602904" y="0"/>
                    <a:pt x="1346555" y="0"/>
                  </a:cubicBezTo>
                  <a:cubicBezTo>
                    <a:pt x="2090206" y="0"/>
                    <a:pt x="2693111" y="602904"/>
                    <a:pt x="2693111" y="1346556"/>
                  </a:cubicBezTo>
                </a:path>
              </a:pathLst>
            </a:custGeom>
            <a:noFill/>
            <a:ln w="34925" cap="rnd">
              <a:solidFill>
                <a:srgbClr val="A1A4AB"/>
              </a:solidFill>
              <a:custDash>
                <a:ds d="375000" sp="375000"/>
              </a:custDash>
              <a:round/>
            </a:ln>
          </p:spPr>
          <p:txBody>
            <a:bodyPr rtlCol="0" anchor="ctr"/>
            <a:lstStyle/>
            <a:p>
              <a:endParaRPr lang="en-US"/>
            </a:p>
          </p:txBody>
        </p:sp>
        <p:sp>
          <p:nvSpPr>
            <p:cNvPr id="8" name="Freeform 7">
              <a:extLst>
                <a:ext uri="{FF2B5EF4-FFF2-40B4-BE49-F238E27FC236}">
                  <a16:creationId xmlns:a16="http://schemas.microsoft.com/office/drawing/2014/main" id="{54D226F2-CFEA-EB6D-7C39-1DF7EFB25EAD}"/>
                </a:ext>
              </a:extLst>
            </p:cNvPr>
            <p:cNvSpPr/>
            <p:nvPr/>
          </p:nvSpPr>
          <p:spPr>
            <a:xfrm>
              <a:off x="8890105" y="3859729"/>
              <a:ext cx="2693110" cy="1346555"/>
            </a:xfrm>
            <a:custGeom>
              <a:avLst/>
              <a:gdLst>
                <a:gd name="connsiteX0" fmla="*/ 2693110 w 2693110"/>
                <a:gd name="connsiteY0" fmla="*/ 0 h 1346555"/>
                <a:gd name="connsiteX1" fmla="*/ 1346555 w 2693110"/>
                <a:gd name="connsiteY1" fmla="*/ 1346556 h 1346555"/>
                <a:gd name="connsiteX2" fmla="*/ 0 w 2693110"/>
                <a:gd name="connsiteY2" fmla="*/ 0 h 1346555"/>
              </a:gdLst>
              <a:ahLst/>
              <a:cxnLst>
                <a:cxn ang="0">
                  <a:pos x="connsiteX0" y="connsiteY0"/>
                </a:cxn>
                <a:cxn ang="0">
                  <a:pos x="connsiteX1" y="connsiteY1"/>
                </a:cxn>
                <a:cxn ang="0">
                  <a:pos x="connsiteX2" y="connsiteY2"/>
                </a:cxn>
              </a:cxnLst>
              <a:rect l="l" t="t" r="r" b="b"/>
              <a:pathLst>
                <a:path w="2693110" h="1346555">
                  <a:moveTo>
                    <a:pt x="2693110" y="0"/>
                  </a:moveTo>
                  <a:cubicBezTo>
                    <a:pt x="2693110" y="743651"/>
                    <a:pt x="2090206" y="1346556"/>
                    <a:pt x="1346555" y="1346556"/>
                  </a:cubicBezTo>
                  <a:cubicBezTo>
                    <a:pt x="602904" y="1346556"/>
                    <a:pt x="0" y="743651"/>
                    <a:pt x="0" y="0"/>
                  </a:cubicBezTo>
                </a:path>
              </a:pathLst>
            </a:custGeom>
            <a:noFill/>
            <a:ln w="34925" cap="rnd">
              <a:solidFill>
                <a:srgbClr val="A1A4AB"/>
              </a:solidFill>
              <a:custDash>
                <a:ds d="375000" sp="375000"/>
              </a:custDash>
              <a:round/>
            </a:ln>
          </p:spPr>
          <p:txBody>
            <a:bodyPr rtlCol="0" anchor="ctr"/>
            <a:lstStyle/>
            <a:p>
              <a:endParaRPr lang="en-US"/>
            </a:p>
          </p:txBody>
        </p:sp>
      </p:grpSp>
      <p:sp>
        <p:nvSpPr>
          <p:cNvPr id="9" name="Freeform 8">
            <a:extLst>
              <a:ext uri="{FF2B5EF4-FFF2-40B4-BE49-F238E27FC236}">
                <a16:creationId xmlns:a16="http://schemas.microsoft.com/office/drawing/2014/main" id="{852EFF00-6DD5-566A-7B28-A99F6AE0910F}"/>
              </a:ext>
            </a:extLst>
          </p:cNvPr>
          <p:cNvSpPr/>
          <p:nvPr/>
        </p:nvSpPr>
        <p:spPr>
          <a:xfrm rot="16869089">
            <a:off x="1194007" y="2911504"/>
            <a:ext cx="1865263" cy="1865263"/>
          </a:xfrm>
          <a:custGeom>
            <a:avLst/>
            <a:gdLst>
              <a:gd name="connsiteX0" fmla="*/ 1865263 w 1865263"/>
              <a:gd name="connsiteY0" fmla="*/ 932632 h 1865263"/>
              <a:gd name="connsiteX1" fmla="*/ 932632 w 1865263"/>
              <a:gd name="connsiteY1" fmla="*/ 1865264 h 1865263"/>
              <a:gd name="connsiteX2" fmla="*/ 0 w 1865263"/>
              <a:gd name="connsiteY2" fmla="*/ 932632 h 1865263"/>
              <a:gd name="connsiteX3" fmla="*/ 932632 w 1865263"/>
              <a:gd name="connsiteY3" fmla="*/ 0 h 1865263"/>
              <a:gd name="connsiteX4" fmla="*/ 1865263 w 1865263"/>
              <a:gd name="connsiteY4" fmla="*/ 932632 h 1865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63" h="1865263">
                <a:moveTo>
                  <a:pt x="1865263" y="932632"/>
                </a:moveTo>
                <a:cubicBezTo>
                  <a:pt x="1865263" y="1447710"/>
                  <a:pt x="1447710" y="1865264"/>
                  <a:pt x="932632" y="1865264"/>
                </a:cubicBezTo>
                <a:cubicBezTo>
                  <a:pt x="417553" y="1865264"/>
                  <a:pt x="0" y="1447710"/>
                  <a:pt x="0" y="932632"/>
                </a:cubicBezTo>
                <a:cubicBezTo>
                  <a:pt x="0" y="417553"/>
                  <a:pt x="417553" y="0"/>
                  <a:pt x="932632" y="0"/>
                </a:cubicBezTo>
                <a:cubicBezTo>
                  <a:pt x="1447710" y="0"/>
                  <a:pt x="1865263" y="417553"/>
                  <a:pt x="1865263" y="932632"/>
                </a:cubicBezTo>
                <a:close/>
              </a:path>
            </a:pathLst>
          </a:custGeom>
          <a:solidFill>
            <a:srgbClr val="FFFFFF"/>
          </a:solidFill>
          <a:ln w="16029"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2A63C83-5C5A-9837-6299-8947A24DFE60}"/>
              </a:ext>
            </a:extLst>
          </p:cNvPr>
          <p:cNvSpPr/>
          <p:nvPr/>
        </p:nvSpPr>
        <p:spPr>
          <a:xfrm rot="17009824">
            <a:off x="1408405" y="3125830"/>
            <a:ext cx="1436673" cy="1436673"/>
          </a:xfrm>
          <a:custGeom>
            <a:avLst/>
            <a:gdLst>
              <a:gd name="connsiteX0" fmla="*/ 1436673 w 1436673"/>
              <a:gd name="connsiteY0" fmla="*/ 718337 h 1436673"/>
              <a:gd name="connsiteX1" fmla="*/ 718337 w 1436673"/>
              <a:gd name="connsiteY1" fmla="*/ 1436673 h 1436673"/>
              <a:gd name="connsiteX2" fmla="*/ 0 w 1436673"/>
              <a:gd name="connsiteY2" fmla="*/ 718337 h 1436673"/>
              <a:gd name="connsiteX3" fmla="*/ 718337 w 1436673"/>
              <a:gd name="connsiteY3" fmla="*/ 0 h 1436673"/>
              <a:gd name="connsiteX4" fmla="*/ 1436673 w 1436673"/>
              <a:gd name="connsiteY4" fmla="*/ 718337 h 1436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673" h="1436673">
                <a:moveTo>
                  <a:pt x="1436673" y="718337"/>
                </a:moveTo>
                <a:cubicBezTo>
                  <a:pt x="1436673" y="1115063"/>
                  <a:pt x="1115063" y="1436673"/>
                  <a:pt x="718337" y="1436673"/>
                </a:cubicBezTo>
                <a:cubicBezTo>
                  <a:pt x="321610" y="1436673"/>
                  <a:pt x="0" y="1115063"/>
                  <a:pt x="0" y="718337"/>
                </a:cubicBezTo>
                <a:cubicBezTo>
                  <a:pt x="0" y="321610"/>
                  <a:pt x="321610" y="0"/>
                  <a:pt x="718337" y="0"/>
                </a:cubicBezTo>
                <a:cubicBezTo>
                  <a:pt x="1115063" y="0"/>
                  <a:pt x="1436673" y="321610"/>
                  <a:pt x="1436673" y="718337"/>
                </a:cubicBezTo>
                <a:close/>
              </a:path>
            </a:pathLst>
          </a:custGeom>
          <a:solidFill>
            <a:srgbClr val="FFA826"/>
          </a:solidFill>
          <a:ln w="1602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DB4A8EC-27EF-AB4C-11CC-8B5C8A975653}"/>
              </a:ext>
            </a:extLst>
          </p:cNvPr>
          <p:cNvSpPr/>
          <p:nvPr/>
        </p:nvSpPr>
        <p:spPr>
          <a:xfrm>
            <a:off x="1604759" y="3325114"/>
            <a:ext cx="1049030" cy="1049030"/>
          </a:xfrm>
          <a:custGeom>
            <a:avLst/>
            <a:gdLst>
              <a:gd name="connsiteX0" fmla="*/ 1049031 w 1049030"/>
              <a:gd name="connsiteY0" fmla="*/ 524516 h 1049030"/>
              <a:gd name="connsiteX1" fmla="*/ 524515 w 1049030"/>
              <a:gd name="connsiteY1" fmla="*/ 1049031 h 1049030"/>
              <a:gd name="connsiteX2" fmla="*/ 0 w 1049030"/>
              <a:gd name="connsiteY2" fmla="*/ 524516 h 1049030"/>
              <a:gd name="connsiteX3" fmla="*/ 524515 w 1049030"/>
              <a:gd name="connsiteY3" fmla="*/ 0 h 1049030"/>
              <a:gd name="connsiteX4" fmla="*/ 1049031 w 1049030"/>
              <a:gd name="connsiteY4" fmla="*/ 524516 h 104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30" h="1049030">
                <a:moveTo>
                  <a:pt x="1049031" y="524516"/>
                </a:moveTo>
                <a:cubicBezTo>
                  <a:pt x="1049031" y="814197"/>
                  <a:pt x="814197" y="1049031"/>
                  <a:pt x="524515" y="1049031"/>
                </a:cubicBezTo>
                <a:cubicBezTo>
                  <a:pt x="234834" y="1049031"/>
                  <a:pt x="0" y="814197"/>
                  <a:pt x="0" y="524516"/>
                </a:cubicBezTo>
                <a:cubicBezTo>
                  <a:pt x="0" y="234834"/>
                  <a:pt x="234834" y="0"/>
                  <a:pt x="524515" y="0"/>
                </a:cubicBezTo>
                <a:cubicBezTo>
                  <a:pt x="814197" y="0"/>
                  <a:pt x="1049031" y="234834"/>
                  <a:pt x="1049031" y="524516"/>
                </a:cubicBezTo>
                <a:close/>
              </a:path>
            </a:pathLst>
          </a:custGeom>
          <a:solidFill>
            <a:schemeClr val="bg1"/>
          </a:solidFill>
          <a:ln w="16029"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3F5DE397-86BB-21D1-8195-BE5FABFFB29B}"/>
              </a:ext>
            </a:extLst>
          </p:cNvPr>
          <p:cNvSpPr/>
          <p:nvPr/>
        </p:nvSpPr>
        <p:spPr>
          <a:xfrm>
            <a:off x="1843849" y="3524255"/>
            <a:ext cx="535659" cy="639731"/>
          </a:xfrm>
          <a:custGeom>
            <a:avLst/>
            <a:gdLst>
              <a:gd name="connsiteX0" fmla="*/ 351791 w 535659"/>
              <a:gd name="connsiteY0" fmla="*/ 342687 h 639731"/>
              <a:gd name="connsiteX1" fmla="*/ 342173 w 535659"/>
              <a:gd name="connsiteY1" fmla="*/ 349901 h 639731"/>
              <a:gd name="connsiteX2" fmla="*/ 332875 w 535659"/>
              <a:gd name="connsiteY2" fmla="*/ 337398 h 639731"/>
              <a:gd name="connsiteX3" fmla="*/ 332875 w 535659"/>
              <a:gd name="connsiteY3" fmla="*/ 337398 h 639731"/>
              <a:gd name="connsiteX4" fmla="*/ 322295 w 535659"/>
              <a:gd name="connsiteY4" fmla="*/ 323130 h 639731"/>
              <a:gd name="connsiteX5" fmla="*/ 340730 w 535659"/>
              <a:gd name="connsiteY5" fmla="*/ 76262 h 639731"/>
              <a:gd name="connsiteX6" fmla="*/ 76228 w 535659"/>
              <a:gd name="connsiteY6" fmla="*/ 37308 h 639731"/>
              <a:gd name="connsiteX7" fmla="*/ 37434 w 535659"/>
              <a:gd name="connsiteY7" fmla="*/ 301810 h 639731"/>
              <a:gd name="connsiteX8" fmla="*/ 273723 w 535659"/>
              <a:gd name="connsiteY8" fmla="*/ 358077 h 639731"/>
              <a:gd name="connsiteX9" fmla="*/ 294242 w 535659"/>
              <a:gd name="connsiteY9" fmla="*/ 385649 h 639731"/>
              <a:gd name="connsiteX10" fmla="*/ 284624 w 535659"/>
              <a:gd name="connsiteY10" fmla="*/ 392863 h 639731"/>
              <a:gd name="connsiteX11" fmla="*/ 468172 w 535659"/>
              <a:gd name="connsiteY11" fmla="*/ 639731 h 639731"/>
              <a:gd name="connsiteX12" fmla="*/ 535660 w 535659"/>
              <a:gd name="connsiteY12" fmla="*/ 589556 h 639731"/>
              <a:gd name="connsiteX13" fmla="*/ 351791 w 535659"/>
              <a:gd name="connsiteY13" fmla="*/ 342687 h 639731"/>
              <a:gd name="connsiteX14" fmla="*/ 94022 w 535659"/>
              <a:gd name="connsiteY14" fmla="*/ 293474 h 639731"/>
              <a:gd name="connsiteX15" fmla="*/ 92259 w 535659"/>
              <a:gd name="connsiteY15" fmla="*/ 291711 h 639731"/>
              <a:gd name="connsiteX16" fmla="*/ 84564 w 535659"/>
              <a:gd name="connsiteY16" fmla="*/ 284016 h 639731"/>
              <a:gd name="connsiteX17" fmla="*/ 76228 w 535659"/>
              <a:gd name="connsiteY17" fmla="*/ 273917 h 639731"/>
              <a:gd name="connsiteX18" fmla="*/ 75747 w 535659"/>
              <a:gd name="connsiteY18" fmla="*/ 273276 h 639731"/>
              <a:gd name="connsiteX19" fmla="*/ 48015 w 535659"/>
              <a:gd name="connsiteY19" fmla="*/ 195688 h 639731"/>
              <a:gd name="connsiteX20" fmla="*/ 67251 w 535659"/>
              <a:gd name="connsiteY20" fmla="*/ 117620 h 639731"/>
              <a:gd name="connsiteX21" fmla="*/ 104762 w 535659"/>
              <a:gd name="connsiteY21" fmla="*/ 75941 h 639731"/>
              <a:gd name="connsiteX22" fmla="*/ 115663 w 535659"/>
              <a:gd name="connsiteY22" fmla="*/ 68728 h 639731"/>
              <a:gd name="connsiteX23" fmla="*/ 119190 w 535659"/>
              <a:gd name="connsiteY23" fmla="*/ 66644 h 639731"/>
              <a:gd name="connsiteX24" fmla="*/ 127205 w 535659"/>
              <a:gd name="connsiteY24" fmla="*/ 62476 h 639731"/>
              <a:gd name="connsiteX25" fmla="*/ 131212 w 535659"/>
              <a:gd name="connsiteY25" fmla="*/ 60552 h 639731"/>
              <a:gd name="connsiteX26" fmla="*/ 139709 w 535659"/>
              <a:gd name="connsiteY26" fmla="*/ 57025 h 639731"/>
              <a:gd name="connsiteX27" fmla="*/ 143075 w 535659"/>
              <a:gd name="connsiteY27" fmla="*/ 55743 h 639731"/>
              <a:gd name="connsiteX28" fmla="*/ 154457 w 535659"/>
              <a:gd name="connsiteY28" fmla="*/ 52376 h 639731"/>
              <a:gd name="connsiteX29" fmla="*/ 159266 w 535659"/>
              <a:gd name="connsiteY29" fmla="*/ 51254 h 639731"/>
              <a:gd name="connsiteX30" fmla="*/ 166159 w 535659"/>
              <a:gd name="connsiteY30" fmla="*/ 49972 h 639731"/>
              <a:gd name="connsiteX31" fmla="*/ 172090 w 535659"/>
              <a:gd name="connsiteY31" fmla="*/ 49170 h 639731"/>
              <a:gd name="connsiteX32" fmla="*/ 177861 w 535659"/>
              <a:gd name="connsiteY32" fmla="*/ 48690 h 639731"/>
              <a:gd name="connsiteX33" fmla="*/ 184594 w 535659"/>
              <a:gd name="connsiteY33" fmla="*/ 48209 h 639731"/>
              <a:gd name="connsiteX34" fmla="*/ 188281 w 535659"/>
              <a:gd name="connsiteY34" fmla="*/ 48209 h 639731"/>
              <a:gd name="connsiteX35" fmla="*/ 204311 w 535659"/>
              <a:gd name="connsiteY35" fmla="*/ 49010 h 639731"/>
              <a:gd name="connsiteX36" fmla="*/ 206235 w 535659"/>
              <a:gd name="connsiteY36" fmla="*/ 49170 h 639731"/>
              <a:gd name="connsiteX37" fmla="*/ 215051 w 535659"/>
              <a:gd name="connsiteY37" fmla="*/ 50613 h 639731"/>
              <a:gd name="connsiteX38" fmla="*/ 217296 w 535659"/>
              <a:gd name="connsiteY38" fmla="*/ 51094 h 639731"/>
              <a:gd name="connsiteX39" fmla="*/ 226433 w 535659"/>
              <a:gd name="connsiteY39" fmla="*/ 53338 h 639731"/>
              <a:gd name="connsiteX40" fmla="*/ 226433 w 535659"/>
              <a:gd name="connsiteY40" fmla="*/ 53338 h 639731"/>
              <a:gd name="connsiteX41" fmla="*/ 264906 w 535659"/>
              <a:gd name="connsiteY41" fmla="*/ 70491 h 639731"/>
              <a:gd name="connsiteX42" fmla="*/ 264906 w 535659"/>
              <a:gd name="connsiteY42" fmla="*/ 70491 h 639731"/>
              <a:gd name="connsiteX43" fmla="*/ 264906 w 535659"/>
              <a:gd name="connsiteY43" fmla="*/ 70491 h 639731"/>
              <a:gd name="connsiteX44" fmla="*/ 302097 w 535659"/>
              <a:gd name="connsiteY44" fmla="*/ 104956 h 639731"/>
              <a:gd name="connsiteX45" fmla="*/ 273082 w 535659"/>
              <a:gd name="connsiteY45" fmla="*/ 302291 h 639731"/>
              <a:gd name="connsiteX46" fmla="*/ 94022 w 535659"/>
              <a:gd name="connsiteY46" fmla="*/ 293474 h 63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35659" h="639731">
                <a:moveTo>
                  <a:pt x="351791" y="342687"/>
                </a:moveTo>
                <a:lnTo>
                  <a:pt x="342173" y="349901"/>
                </a:lnTo>
                <a:lnTo>
                  <a:pt x="332875" y="337398"/>
                </a:lnTo>
                <a:lnTo>
                  <a:pt x="332875" y="337398"/>
                </a:lnTo>
                <a:lnTo>
                  <a:pt x="322295" y="323130"/>
                </a:lnTo>
                <a:cubicBezTo>
                  <a:pt x="388020" y="257887"/>
                  <a:pt x="397478" y="152727"/>
                  <a:pt x="340730" y="76262"/>
                </a:cubicBezTo>
                <a:cubicBezTo>
                  <a:pt x="278372" y="-7577"/>
                  <a:pt x="160067" y="-24890"/>
                  <a:pt x="76228" y="37308"/>
                </a:cubicBezTo>
                <a:cubicBezTo>
                  <a:pt x="-7611" y="99666"/>
                  <a:pt x="-24924" y="218131"/>
                  <a:pt x="37434" y="301810"/>
                </a:cubicBezTo>
                <a:cubicBezTo>
                  <a:pt x="93060" y="376512"/>
                  <a:pt x="193250" y="398473"/>
                  <a:pt x="273723" y="358077"/>
                </a:cubicBezTo>
                <a:lnTo>
                  <a:pt x="294242" y="385649"/>
                </a:lnTo>
                <a:lnTo>
                  <a:pt x="284624" y="392863"/>
                </a:lnTo>
                <a:lnTo>
                  <a:pt x="468172" y="639731"/>
                </a:lnTo>
                <a:lnTo>
                  <a:pt x="535660" y="589556"/>
                </a:lnTo>
                <a:lnTo>
                  <a:pt x="351791" y="342687"/>
                </a:lnTo>
                <a:close/>
                <a:moveTo>
                  <a:pt x="94022" y="293474"/>
                </a:moveTo>
                <a:cubicBezTo>
                  <a:pt x="93381" y="292993"/>
                  <a:pt x="92900" y="292352"/>
                  <a:pt x="92259" y="291711"/>
                </a:cubicBezTo>
                <a:cubicBezTo>
                  <a:pt x="89533" y="289146"/>
                  <a:pt x="86968" y="286741"/>
                  <a:pt x="84564" y="284016"/>
                </a:cubicBezTo>
                <a:cubicBezTo>
                  <a:pt x="81678" y="280810"/>
                  <a:pt x="78953" y="277444"/>
                  <a:pt x="76228" y="273917"/>
                </a:cubicBezTo>
                <a:cubicBezTo>
                  <a:pt x="76068" y="273757"/>
                  <a:pt x="75907" y="273436"/>
                  <a:pt x="75747" y="273276"/>
                </a:cubicBezTo>
                <a:cubicBezTo>
                  <a:pt x="58274" y="249871"/>
                  <a:pt x="49297" y="222780"/>
                  <a:pt x="48015" y="195688"/>
                </a:cubicBezTo>
                <a:cubicBezTo>
                  <a:pt x="46732" y="168597"/>
                  <a:pt x="53465" y="141345"/>
                  <a:pt x="67251" y="117620"/>
                </a:cubicBezTo>
                <a:cubicBezTo>
                  <a:pt x="76549" y="101750"/>
                  <a:pt x="89052" y="87643"/>
                  <a:pt x="104762" y="75941"/>
                </a:cubicBezTo>
                <a:cubicBezTo>
                  <a:pt x="108289" y="73376"/>
                  <a:pt x="111976" y="70972"/>
                  <a:pt x="115663" y="68728"/>
                </a:cubicBezTo>
                <a:cubicBezTo>
                  <a:pt x="116785" y="68086"/>
                  <a:pt x="118068" y="67445"/>
                  <a:pt x="119190" y="66644"/>
                </a:cubicBezTo>
                <a:cubicBezTo>
                  <a:pt x="121754" y="65201"/>
                  <a:pt x="124480" y="63758"/>
                  <a:pt x="127205" y="62476"/>
                </a:cubicBezTo>
                <a:cubicBezTo>
                  <a:pt x="128487" y="61834"/>
                  <a:pt x="129930" y="61193"/>
                  <a:pt x="131212" y="60552"/>
                </a:cubicBezTo>
                <a:cubicBezTo>
                  <a:pt x="133938" y="59270"/>
                  <a:pt x="136823" y="58147"/>
                  <a:pt x="139709" y="57025"/>
                </a:cubicBezTo>
                <a:cubicBezTo>
                  <a:pt x="140831" y="56544"/>
                  <a:pt x="141953" y="56064"/>
                  <a:pt x="143075" y="55743"/>
                </a:cubicBezTo>
                <a:cubicBezTo>
                  <a:pt x="146762" y="54460"/>
                  <a:pt x="150609" y="53338"/>
                  <a:pt x="154457" y="52376"/>
                </a:cubicBezTo>
                <a:cubicBezTo>
                  <a:pt x="156060" y="51896"/>
                  <a:pt x="157663" y="51735"/>
                  <a:pt x="159266" y="51254"/>
                </a:cubicBezTo>
                <a:cubicBezTo>
                  <a:pt x="161510" y="50773"/>
                  <a:pt x="163914" y="50293"/>
                  <a:pt x="166159" y="49972"/>
                </a:cubicBezTo>
                <a:cubicBezTo>
                  <a:pt x="168082" y="49651"/>
                  <a:pt x="170166" y="49331"/>
                  <a:pt x="172090" y="49170"/>
                </a:cubicBezTo>
                <a:cubicBezTo>
                  <a:pt x="174014" y="49010"/>
                  <a:pt x="175937" y="48850"/>
                  <a:pt x="177861" y="48690"/>
                </a:cubicBezTo>
                <a:cubicBezTo>
                  <a:pt x="180105" y="48529"/>
                  <a:pt x="182349" y="48369"/>
                  <a:pt x="184594" y="48209"/>
                </a:cubicBezTo>
                <a:cubicBezTo>
                  <a:pt x="185876" y="48209"/>
                  <a:pt x="187159" y="48209"/>
                  <a:pt x="188281" y="48209"/>
                </a:cubicBezTo>
                <a:cubicBezTo>
                  <a:pt x="193731" y="48209"/>
                  <a:pt x="199021" y="48529"/>
                  <a:pt x="204311" y="49010"/>
                </a:cubicBezTo>
                <a:cubicBezTo>
                  <a:pt x="204952" y="49010"/>
                  <a:pt x="205594" y="49170"/>
                  <a:pt x="206235" y="49170"/>
                </a:cubicBezTo>
                <a:cubicBezTo>
                  <a:pt x="209120" y="49491"/>
                  <a:pt x="212166" y="49972"/>
                  <a:pt x="215051" y="50613"/>
                </a:cubicBezTo>
                <a:cubicBezTo>
                  <a:pt x="215853" y="50773"/>
                  <a:pt x="216494" y="50934"/>
                  <a:pt x="217296" y="51094"/>
                </a:cubicBezTo>
                <a:cubicBezTo>
                  <a:pt x="220342" y="51735"/>
                  <a:pt x="223387" y="52376"/>
                  <a:pt x="226433" y="53338"/>
                </a:cubicBezTo>
                <a:lnTo>
                  <a:pt x="226433" y="53338"/>
                </a:lnTo>
                <a:cubicBezTo>
                  <a:pt x="239899" y="57025"/>
                  <a:pt x="252883" y="62796"/>
                  <a:pt x="264906" y="70491"/>
                </a:cubicBezTo>
                <a:lnTo>
                  <a:pt x="264906" y="70491"/>
                </a:lnTo>
                <a:lnTo>
                  <a:pt x="264906" y="70491"/>
                </a:lnTo>
                <a:cubicBezTo>
                  <a:pt x="278853" y="79468"/>
                  <a:pt x="291517" y="90850"/>
                  <a:pt x="302097" y="104956"/>
                </a:cubicBezTo>
                <a:cubicBezTo>
                  <a:pt x="348585" y="167475"/>
                  <a:pt x="335600" y="255803"/>
                  <a:pt x="273082" y="302291"/>
                </a:cubicBezTo>
                <a:cubicBezTo>
                  <a:pt x="217937" y="343168"/>
                  <a:pt x="142915" y="337878"/>
                  <a:pt x="94022" y="293474"/>
                </a:cubicBezTo>
                <a:close/>
              </a:path>
            </a:pathLst>
          </a:custGeom>
          <a:solidFill>
            <a:srgbClr val="FFA826"/>
          </a:solidFill>
          <a:ln w="16029"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247BCFC4-1579-EB1B-A48F-4AC1B4F5D447}"/>
              </a:ext>
            </a:extLst>
          </p:cNvPr>
          <p:cNvSpPr/>
          <p:nvPr/>
        </p:nvSpPr>
        <p:spPr>
          <a:xfrm>
            <a:off x="2974558" y="3452876"/>
            <a:ext cx="499988" cy="779719"/>
          </a:xfrm>
          <a:custGeom>
            <a:avLst/>
            <a:gdLst>
              <a:gd name="connsiteX0" fmla="*/ 0 w 499988"/>
              <a:gd name="connsiteY0" fmla="*/ 0 h 779719"/>
              <a:gd name="connsiteX1" fmla="*/ 0 w 499988"/>
              <a:gd name="connsiteY1" fmla="*/ 381043 h 779719"/>
              <a:gd name="connsiteX2" fmla="*/ 0 w 499988"/>
              <a:gd name="connsiteY2" fmla="*/ 398677 h 779719"/>
              <a:gd name="connsiteX3" fmla="*/ 0 w 499988"/>
              <a:gd name="connsiteY3" fmla="*/ 779720 h 779719"/>
              <a:gd name="connsiteX4" fmla="*/ 499989 w 499988"/>
              <a:gd name="connsiteY4" fmla="*/ 517622 h 779719"/>
              <a:gd name="connsiteX5" fmla="*/ 499989 w 499988"/>
              <a:gd name="connsiteY5" fmla="*/ 398837 h 779719"/>
              <a:gd name="connsiteX6" fmla="*/ 499989 w 499988"/>
              <a:gd name="connsiteY6" fmla="*/ 381204 h 779719"/>
              <a:gd name="connsiteX7" fmla="*/ 499989 w 499988"/>
              <a:gd name="connsiteY7" fmla="*/ 262258 h 779719"/>
              <a:gd name="connsiteX8" fmla="*/ 0 w 499988"/>
              <a:gd name="connsiteY8" fmla="*/ 0 h 77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988" h="779719">
                <a:moveTo>
                  <a:pt x="0" y="0"/>
                </a:moveTo>
                <a:lnTo>
                  <a:pt x="0" y="381043"/>
                </a:lnTo>
                <a:lnTo>
                  <a:pt x="0" y="398677"/>
                </a:lnTo>
                <a:lnTo>
                  <a:pt x="0" y="779720"/>
                </a:lnTo>
                <a:cubicBezTo>
                  <a:pt x="0" y="779720"/>
                  <a:pt x="162388" y="517622"/>
                  <a:pt x="499989" y="517622"/>
                </a:cubicBezTo>
                <a:lnTo>
                  <a:pt x="499989" y="398837"/>
                </a:lnTo>
                <a:lnTo>
                  <a:pt x="499989" y="381204"/>
                </a:lnTo>
                <a:lnTo>
                  <a:pt x="499989" y="262258"/>
                </a:lnTo>
                <a:cubicBezTo>
                  <a:pt x="162388" y="262097"/>
                  <a:pt x="0" y="0"/>
                  <a:pt x="0" y="0"/>
                </a:cubicBezTo>
                <a:close/>
              </a:path>
            </a:pathLst>
          </a:custGeom>
          <a:solidFill>
            <a:srgbClr val="FFA826"/>
          </a:solidFill>
          <a:ln w="16029"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0FB87EB1-434A-3624-535A-561966252D82}"/>
              </a:ext>
            </a:extLst>
          </p:cNvPr>
          <p:cNvSpPr/>
          <p:nvPr/>
        </p:nvSpPr>
        <p:spPr>
          <a:xfrm rot="17004903">
            <a:off x="4103771" y="3123355"/>
            <a:ext cx="1436624" cy="1436624"/>
          </a:xfrm>
          <a:custGeom>
            <a:avLst/>
            <a:gdLst>
              <a:gd name="connsiteX0" fmla="*/ 1436624 w 1436624"/>
              <a:gd name="connsiteY0" fmla="*/ 718312 h 1436624"/>
              <a:gd name="connsiteX1" fmla="*/ 718312 w 1436624"/>
              <a:gd name="connsiteY1" fmla="*/ 1436625 h 1436624"/>
              <a:gd name="connsiteX2" fmla="*/ 0 w 1436624"/>
              <a:gd name="connsiteY2" fmla="*/ 718312 h 1436624"/>
              <a:gd name="connsiteX3" fmla="*/ 718312 w 1436624"/>
              <a:gd name="connsiteY3" fmla="*/ 0 h 1436624"/>
              <a:gd name="connsiteX4" fmla="*/ 1436624 w 1436624"/>
              <a:gd name="connsiteY4" fmla="*/ 718312 h 1436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624" h="1436624">
                <a:moveTo>
                  <a:pt x="1436624" y="718312"/>
                </a:moveTo>
                <a:cubicBezTo>
                  <a:pt x="1436624" y="1115025"/>
                  <a:pt x="1115025" y="1436625"/>
                  <a:pt x="718312" y="1436625"/>
                </a:cubicBezTo>
                <a:cubicBezTo>
                  <a:pt x="321599" y="1436625"/>
                  <a:pt x="0" y="1115025"/>
                  <a:pt x="0" y="718312"/>
                </a:cubicBezTo>
                <a:cubicBezTo>
                  <a:pt x="0" y="321600"/>
                  <a:pt x="321599" y="0"/>
                  <a:pt x="718312" y="0"/>
                </a:cubicBezTo>
                <a:cubicBezTo>
                  <a:pt x="1115025" y="0"/>
                  <a:pt x="1436624" y="321599"/>
                  <a:pt x="1436624" y="718312"/>
                </a:cubicBezTo>
                <a:close/>
              </a:path>
            </a:pathLst>
          </a:custGeom>
          <a:solidFill>
            <a:srgbClr val="F26363"/>
          </a:solidFill>
          <a:ln w="16029"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0B17729-3BA1-A39B-F5E5-7A19319AE393}"/>
              </a:ext>
            </a:extLst>
          </p:cNvPr>
          <p:cNvSpPr/>
          <p:nvPr/>
        </p:nvSpPr>
        <p:spPr>
          <a:xfrm>
            <a:off x="4299954" y="3322549"/>
            <a:ext cx="1049030" cy="1049030"/>
          </a:xfrm>
          <a:custGeom>
            <a:avLst/>
            <a:gdLst>
              <a:gd name="connsiteX0" fmla="*/ 1049031 w 1049030"/>
              <a:gd name="connsiteY0" fmla="*/ 524515 h 1049030"/>
              <a:gd name="connsiteX1" fmla="*/ 524515 w 1049030"/>
              <a:gd name="connsiteY1" fmla="*/ 1049031 h 1049030"/>
              <a:gd name="connsiteX2" fmla="*/ 0 w 1049030"/>
              <a:gd name="connsiteY2" fmla="*/ 524515 h 1049030"/>
              <a:gd name="connsiteX3" fmla="*/ 524515 w 1049030"/>
              <a:gd name="connsiteY3" fmla="*/ 0 h 1049030"/>
              <a:gd name="connsiteX4" fmla="*/ 1049031 w 1049030"/>
              <a:gd name="connsiteY4" fmla="*/ 524515 h 104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30" h="1049030">
                <a:moveTo>
                  <a:pt x="1049031" y="524515"/>
                </a:moveTo>
                <a:cubicBezTo>
                  <a:pt x="1049031" y="814197"/>
                  <a:pt x="814197" y="1049031"/>
                  <a:pt x="524515" y="1049031"/>
                </a:cubicBezTo>
                <a:cubicBezTo>
                  <a:pt x="234833" y="1049031"/>
                  <a:pt x="0" y="814197"/>
                  <a:pt x="0" y="524515"/>
                </a:cubicBezTo>
                <a:cubicBezTo>
                  <a:pt x="0" y="234834"/>
                  <a:pt x="234833" y="0"/>
                  <a:pt x="524515" y="0"/>
                </a:cubicBezTo>
                <a:cubicBezTo>
                  <a:pt x="814197" y="0"/>
                  <a:pt x="1049031" y="234834"/>
                  <a:pt x="1049031" y="524515"/>
                </a:cubicBezTo>
                <a:close/>
              </a:path>
            </a:pathLst>
          </a:custGeom>
          <a:solidFill>
            <a:schemeClr val="bg1"/>
          </a:solidFill>
          <a:ln w="16029"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48AE1317-96B3-65A4-8B4D-5699FC29DD4C}"/>
              </a:ext>
            </a:extLst>
          </p:cNvPr>
          <p:cNvSpPr/>
          <p:nvPr/>
        </p:nvSpPr>
        <p:spPr>
          <a:xfrm>
            <a:off x="4493441" y="3634341"/>
            <a:ext cx="662697" cy="416951"/>
          </a:xfrm>
          <a:custGeom>
            <a:avLst/>
            <a:gdLst>
              <a:gd name="connsiteX0" fmla="*/ 585110 w 662697"/>
              <a:gd name="connsiteY0" fmla="*/ 265464 h 416951"/>
              <a:gd name="connsiteX1" fmla="*/ 628874 w 662697"/>
              <a:gd name="connsiteY1" fmla="*/ 201983 h 416951"/>
              <a:gd name="connsiteX2" fmla="*/ 560905 w 662697"/>
              <a:gd name="connsiteY2" fmla="*/ 134014 h 416951"/>
              <a:gd name="connsiteX3" fmla="*/ 492935 w 662697"/>
              <a:gd name="connsiteY3" fmla="*/ 201983 h 416951"/>
              <a:gd name="connsiteX4" fmla="*/ 536699 w 662697"/>
              <a:gd name="connsiteY4" fmla="*/ 265464 h 416951"/>
              <a:gd name="connsiteX5" fmla="*/ 472737 w 662697"/>
              <a:gd name="connsiteY5" fmla="*/ 337120 h 416951"/>
              <a:gd name="connsiteX6" fmla="*/ 366937 w 662697"/>
              <a:gd name="connsiteY6" fmla="*/ 193647 h 416951"/>
              <a:gd name="connsiteX7" fmla="*/ 431379 w 662697"/>
              <a:gd name="connsiteY7" fmla="*/ 100190 h 416951"/>
              <a:gd name="connsiteX8" fmla="*/ 331189 w 662697"/>
              <a:gd name="connsiteY8" fmla="*/ 0 h 416951"/>
              <a:gd name="connsiteX9" fmla="*/ 230998 w 662697"/>
              <a:gd name="connsiteY9" fmla="*/ 100190 h 416951"/>
              <a:gd name="connsiteX10" fmla="*/ 295441 w 662697"/>
              <a:gd name="connsiteY10" fmla="*/ 193647 h 416951"/>
              <a:gd name="connsiteX11" fmla="*/ 189640 w 662697"/>
              <a:gd name="connsiteY11" fmla="*/ 337120 h 416951"/>
              <a:gd name="connsiteX12" fmla="*/ 125679 w 662697"/>
              <a:gd name="connsiteY12" fmla="*/ 265464 h 416951"/>
              <a:gd name="connsiteX13" fmla="*/ 169442 w 662697"/>
              <a:gd name="connsiteY13" fmla="*/ 201983 h 416951"/>
              <a:gd name="connsiteX14" fmla="*/ 101473 w 662697"/>
              <a:gd name="connsiteY14" fmla="*/ 134014 h 416951"/>
              <a:gd name="connsiteX15" fmla="*/ 33504 w 662697"/>
              <a:gd name="connsiteY15" fmla="*/ 201983 h 416951"/>
              <a:gd name="connsiteX16" fmla="*/ 77267 w 662697"/>
              <a:gd name="connsiteY16" fmla="*/ 265464 h 416951"/>
              <a:gd name="connsiteX17" fmla="*/ 0 w 662697"/>
              <a:gd name="connsiteY17" fmla="*/ 411501 h 416951"/>
              <a:gd name="connsiteX18" fmla="*/ 160 w 662697"/>
              <a:gd name="connsiteY18" fmla="*/ 416951 h 416951"/>
              <a:gd name="connsiteX19" fmla="*/ 181945 w 662697"/>
              <a:gd name="connsiteY19" fmla="*/ 416951 h 416951"/>
              <a:gd name="connsiteX20" fmla="*/ 202945 w 662697"/>
              <a:gd name="connsiteY20" fmla="*/ 416951 h 416951"/>
              <a:gd name="connsiteX21" fmla="*/ 459913 w 662697"/>
              <a:gd name="connsiteY21" fmla="*/ 416951 h 416951"/>
              <a:gd name="connsiteX22" fmla="*/ 480753 w 662697"/>
              <a:gd name="connsiteY22" fmla="*/ 416951 h 416951"/>
              <a:gd name="connsiteX23" fmla="*/ 662538 w 662697"/>
              <a:gd name="connsiteY23" fmla="*/ 416951 h 416951"/>
              <a:gd name="connsiteX24" fmla="*/ 662698 w 662697"/>
              <a:gd name="connsiteY24" fmla="*/ 411501 h 416951"/>
              <a:gd name="connsiteX25" fmla="*/ 585110 w 662697"/>
              <a:gd name="connsiteY25" fmla="*/ 265464 h 41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2697" h="416951">
                <a:moveTo>
                  <a:pt x="585110" y="265464"/>
                </a:moveTo>
                <a:cubicBezTo>
                  <a:pt x="610599" y="255685"/>
                  <a:pt x="628874" y="230998"/>
                  <a:pt x="628874" y="201983"/>
                </a:cubicBezTo>
                <a:cubicBezTo>
                  <a:pt x="628874" y="164472"/>
                  <a:pt x="598416" y="134014"/>
                  <a:pt x="560905" y="134014"/>
                </a:cubicBezTo>
                <a:cubicBezTo>
                  <a:pt x="523393" y="134014"/>
                  <a:pt x="492935" y="164472"/>
                  <a:pt x="492935" y="201983"/>
                </a:cubicBezTo>
                <a:cubicBezTo>
                  <a:pt x="492935" y="230998"/>
                  <a:pt x="511050" y="255685"/>
                  <a:pt x="536699" y="265464"/>
                </a:cubicBezTo>
                <a:cubicBezTo>
                  <a:pt x="509287" y="275403"/>
                  <a:pt x="486363" y="301853"/>
                  <a:pt x="472737" y="337120"/>
                </a:cubicBezTo>
                <a:cubicBezTo>
                  <a:pt x="456386" y="266426"/>
                  <a:pt x="416471" y="211762"/>
                  <a:pt x="366937" y="193647"/>
                </a:cubicBezTo>
                <a:cubicBezTo>
                  <a:pt x="404608" y="179220"/>
                  <a:pt x="431379" y="142831"/>
                  <a:pt x="431379" y="100190"/>
                </a:cubicBezTo>
                <a:cubicBezTo>
                  <a:pt x="431379" y="44885"/>
                  <a:pt x="386494" y="0"/>
                  <a:pt x="331189" y="0"/>
                </a:cubicBezTo>
                <a:cubicBezTo>
                  <a:pt x="275884" y="0"/>
                  <a:pt x="230998" y="44885"/>
                  <a:pt x="230998" y="100190"/>
                </a:cubicBezTo>
                <a:cubicBezTo>
                  <a:pt x="230998" y="142831"/>
                  <a:pt x="257769" y="179220"/>
                  <a:pt x="295441" y="193647"/>
                </a:cubicBezTo>
                <a:cubicBezTo>
                  <a:pt x="245907" y="211762"/>
                  <a:pt x="205991" y="266265"/>
                  <a:pt x="189640" y="337120"/>
                </a:cubicBezTo>
                <a:cubicBezTo>
                  <a:pt x="176014" y="301853"/>
                  <a:pt x="153091" y="275403"/>
                  <a:pt x="125679" y="265464"/>
                </a:cubicBezTo>
                <a:cubicBezTo>
                  <a:pt x="151167" y="255685"/>
                  <a:pt x="169442" y="230998"/>
                  <a:pt x="169442" y="201983"/>
                </a:cubicBezTo>
                <a:cubicBezTo>
                  <a:pt x="169442" y="164472"/>
                  <a:pt x="138984" y="134014"/>
                  <a:pt x="101473" y="134014"/>
                </a:cubicBezTo>
                <a:cubicBezTo>
                  <a:pt x="63961" y="134014"/>
                  <a:pt x="33504" y="164472"/>
                  <a:pt x="33504" y="201983"/>
                </a:cubicBezTo>
                <a:cubicBezTo>
                  <a:pt x="33504" y="230998"/>
                  <a:pt x="51618" y="255685"/>
                  <a:pt x="77267" y="265464"/>
                </a:cubicBezTo>
                <a:cubicBezTo>
                  <a:pt x="33023" y="281655"/>
                  <a:pt x="0" y="340807"/>
                  <a:pt x="0" y="411501"/>
                </a:cubicBezTo>
                <a:cubicBezTo>
                  <a:pt x="0" y="413264"/>
                  <a:pt x="160" y="415188"/>
                  <a:pt x="160" y="416951"/>
                </a:cubicBezTo>
                <a:lnTo>
                  <a:pt x="181945" y="416951"/>
                </a:lnTo>
                <a:lnTo>
                  <a:pt x="202945" y="416951"/>
                </a:lnTo>
                <a:lnTo>
                  <a:pt x="459913" y="416951"/>
                </a:lnTo>
                <a:lnTo>
                  <a:pt x="480753" y="416951"/>
                </a:lnTo>
                <a:lnTo>
                  <a:pt x="662538" y="416951"/>
                </a:lnTo>
                <a:cubicBezTo>
                  <a:pt x="662538" y="415188"/>
                  <a:pt x="662698" y="413425"/>
                  <a:pt x="662698" y="411501"/>
                </a:cubicBezTo>
                <a:cubicBezTo>
                  <a:pt x="662377" y="340807"/>
                  <a:pt x="629515" y="281655"/>
                  <a:pt x="585110" y="265464"/>
                </a:cubicBezTo>
                <a:close/>
              </a:path>
            </a:pathLst>
          </a:custGeom>
          <a:solidFill>
            <a:srgbClr val="F26363"/>
          </a:solidFill>
          <a:ln w="16029"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589935F9-7A35-90C3-5CF7-8099AAC0B9AF}"/>
              </a:ext>
            </a:extLst>
          </p:cNvPr>
          <p:cNvSpPr/>
          <p:nvPr/>
        </p:nvSpPr>
        <p:spPr>
          <a:xfrm>
            <a:off x="3474547" y="3452876"/>
            <a:ext cx="499988" cy="779880"/>
          </a:xfrm>
          <a:custGeom>
            <a:avLst/>
            <a:gdLst>
              <a:gd name="connsiteX0" fmla="*/ 499989 w 499988"/>
              <a:gd name="connsiteY0" fmla="*/ 779880 h 779880"/>
              <a:gd name="connsiteX1" fmla="*/ 499989 w 499988"/>
              <a:gd name="connsiteY1" fmla="*/ 398837 h 779880"/>
              <a:gd name="connsiteX2" fmla="*/ 499989 w 499988"/>
              <a:gd name="connsiteY2" fmla="*/ 381204 h 779880"/>
              <a:gd name="connsiteX3" fmla="*/ 499989 w 499988"/>
              <a:gd name="connsiteY3" fmla="*/ 0 h 779880"/>
              <a:gd name="connsiteX4" fmla="*/ 0 w 499988"/>
              <a:gd name="connsiteY4" fmla="*/ 262097 h 779880"/>
              <a:gd name="connsiteX5" fmla="*/ 0 w 499988"/>
              <a:gd name="connsiteY5" fmla="*/ 381043 h 779880"/>
              <a:gd name="connsiteX6" fmla="*/ 0 w 499988"/>
              <a:gd name="connsiteY6" fmla="*/ 398677 h 779880"/>
              <a:gd name="connsiteX7" fmla="*/ 0 w 499988"/>
              <a:gd name="connsiteY7" fmla="*/ 517622 h 779880"/>
              <a:gd name="connsiteX8" fmla="*/ 499989 w 499988"/>
              <a:gd name="connsiteY8" fmla="*/ 779880 h 77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988" h="779880">
                <a:moveTo>
                  <a:pt x="499989" y="779880"/>
                </a:moveTo>
                <a:lnTo>
                  <a:pt x="499989" y="398837"/>
                </a:lnTo>
                <a:lnTo>
                  <a:pt x="499989" y="381204"/>
                </a:lnTo>
                <a:lnTo>
                  <a:pt x="499989" y="0"/>
                </a:lnTo>
                <a:cubicBezTo>
                  <a:pt x="499989" y="0"/>
                  <a:pt x="337601" y="262097"/>
                  <a:pt x="0" y="262097"/>
                </a:cubicBezTo>
                <a:lnTo>
                  <a:pt x="0" y="381043"/>
                </a:lnTo>
                <a:lnTo>
                  <a:pt x="0" y="398677"/>
                </a:lnTo>
                <a:lnTo>
                  <a:pt x="0" y="517622"/>
                </a:lnTo>
                <a:cubicBezTo>
                  <a:pt x="337601" y="517783"/>
                  <a:pt x="499989" y="779880"/>
                  <a:pt x="499989" y="779880"/>
                </a:cubicBezTo>
                <a:close/>
              </a:path>
            </a:pathLst>
          </a:custGeom>
          <a:solidFill>
            <a:srgbClr val="F26363"/>
          </a:solidFill>
          <a:ln w="16029"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92A6F5FB-13A0-D4B2-1A4A-4BDF16DC6E71}"/>
              </a:ext>
            </a:extLst>
          </p:cNvPr>
          <p:cNvSpPr/>
          <p:nvPr/>
        </p:nvSpPr>
        <p:spPr>
          <a:xfrm>
            <a:off x="5672479" y="3452876"/>
            <a:ext cx="499988" cy="779719"/>
          </a:xfrm>
          <a:custGeom>
            <a:avLst/>
            <a:gdLst>
              <a:gd name="connsiteX0" fmla="*/ 0 w 499988"/>
              <a:gd name="connsiteY0" fmla="*/ 0 h 779719"/>
              <a:gd name="connsiteX1" fmla="*/ 0 w 499988"/>
              <a:gd name="connsiteY1" fmla="*/ 381043 h 779719"/>
              <a:gd name="connsiteX2" fmla="*/ 0 w 499988"/>
              <a:gd name="connsiteY2" fmla="*/ 398677 h 779719"/>
              <a:gd name="connsiteX3" fmla="*/ 0 w 499988"/>
              <a:gd name="connsiteY3" fmla="*/ 779720 h 779719"/>
              <a:gd name="connsiteX4" fmla="*/ 499989 w 499988"/>
              <a:gd name="connsiteY4" fmla="*/ 517622 h 779719"/>
              <a:gd name="connsiteX5" fmla="*/ 499989 w 499988"/>
              <a:gd name="connsiteY5" fmla="*/ 398837 h 779719"/>
              <a:gd name="connsiteX6" fmla="*/ 499989 w 499988"/>
              <a:gd name="connsiteY6" fmla="*/ 381204 h 779719"/>
              <a:gd name="connsiteX7" fmla="*/ 499989 w 499988"/>
              <a:gd name="connsiteY7" fmla="*/ 262258 h 779719"/>
              <a:gd name="connsiteX8" fmla="*/ 0 w 499988"/>
              <a:gd name="connsiteY8" fmla="*/ 0 h 77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988" h="779719">
                <a:moveTo>
                  <a:pt x="0" y="0"/>
                </a:moveTo>
                <a:lnTo>
                  <a:pt x="0" y="381043"/>
                </a:lnTo>
                <a:lnTo>
                  <a:pt x="0" y="398677"/>
                </a:lnTo>
                <a:lnTo>
                  <a:pt x="0" y="779720"/>
                </a:lnTo>
                <a:cubicBezTo>
                  <a:pt x="0" y="779720"/>
                  <a:pt x="162388" y="517622"/>
                  <a:pt x="499989" y="517622"/>
                </a:cubicBezTo>
                <a:lnTo>
                  <a:pt x="499989" y="398837"/>
                </a:lnTo>
                <a:lnTo>
                  <a:pt x="499989" y="381204"/>
                </a:lnTo>
                <a:lnTo>
                  <a:pt x="499989" y="262258"/>
                </a:lnTo>
                <a:cubicBezTo>
                  <a:pt x="162388" y="262097"/>
                  <a:pt x="0" y="0"/>
                  <a:pt x="0" y="0"/>
                </a:cubicBezTo>
                <a:close/>
              </a:path>
            </a:pathLst>
          </a:custGeom>
          <a:solidFill>
            <a:srgbClr val="F26363"/>
          </a:solidFill>
          <a:ln w="16029"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882E74A6-FC2D-230D-5548-E3E8B325E329}"/>
              </a:ext>
            </a:extLst>
          </p:cNvPr>
          <p:cNvSpPr/>
          <p:nvPr/>
        </p:nvSpPr>
        <p:spPr>
          <a:xfrm rot="17138071">
            <a:off x="6580058" y="2909060"/>
            <a:ext cx="1865299" cy="1865299"/>
          </a:xfrm>
          <a:custGeom>
            <a:avLst/>
            <a:gdLst>
              <a:gd name="connsiteX0" fmla="*/ 1865299 w 1865299"/>
              <a:gd name="connsiteY0" fmla="*/ 932650 h 1865299"/>
              <a:gd name="connsiteX1" fmla="*/ 932650 w 1865299"/>
              <a:gd name="connsiteY1" fmla="*/ 1865299 h 1865299"/>
              <a:gd name="connsiteX2" fmla="*/ 0 w 1865299"/>
              <a:gd name="connsiteY2" fmla="*/ 932650 h 1865299"/>
              <a:gd name="connsiteX3" fmla="*/ 932650 w 1865299"/>
              <a:gd name="connsiteY3" fmla="*/ 0 h 1865299"/>
              <a:gd name="connsiteX4" fmla="*/ 1865299 w 1865299"/>
              <a:gd name="connsiteY4" fmla="*/ 932650 h 186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99" h="1865299">
                <a:moveTo>
                  <a:pt x="1865299" y="932650"/>
                </a:moveTo>
                <a:cubicBezTo>
                  <a:pt x="1865299" y="1447738"/>
                  <a:pt x="1447738" y="1865299"/>
                  <a:pt x="932650" y="1865299"/>
                </a:cubicBezTo>
                <a:cubicBezTo>
                  <a:pt x="417562" y="1865299"/>
                  <a:pt x="0" y="1447738"/>
                  <a:pt x="0" y="932650"/>
                </a:cubicBezTo>
                <a:cubicBezTo>
                  <a:pt x="0" y="417562"/>
                  <a:pt x="417562" y="0"/>
                  <a:pt x="932650" y="0"/>
                </a:cubicBezTo>
                <a:cubicBezTo>
                  <a:pt x="1447738" y="0"/>
                  <a:pt x="1865299" y="417562"/>
                  <a:pt x="1865299" y="932650"/>
                </a:cubicBezTo>
                <a:close/>
              </a:path>
            </a:pathLst>
          </a:custGeom>
          <a:solidFill>
            <a:srgbClr val="FFFFFF"/>
          </a:solidFill>
          <a:ln w="16029"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474BE2A2-4EE4-1EE4-21A6-020C2C6ABF62}"/>
              </a:ext>
            </a:extLst>
          </p:cNvPr>
          <p:cNvSpPr/>
          <p:nvPr/>
        </p:nvSpPr>
        <p:spPr>
          <a:xfrm rot="17004903">
            <a:off x="6794229" y="3123431"/>
            <a:ext cx="1436624" cy="1436624"/>
          </a:xfrm>
          <a:custGeom>
            <a:avLst/>
            <a:gdLst>
              <a:gd name="connsiteX0" fmla="*/ 1436625 w 1436624"/>
              <a:gd name="connsiteY0" fmla="*/ 718312 h 1436624"/>
              <a:gd name="connsiteX1" fmla="*/ 718312 w 1436624"/>
              <a:gd name="connsiteY1" fmla="*/ 1436625 h 1436624"/>
              <a:gd name="connsiteX2" fmla="*/ 0 w 1436624"/>
              <a:gd name="connsiteY2" fmla="*/ 718312 h 1436624"/>
              <a:gd name="connsiteX3" fmla="*/ 718312 w 1436624"/>
              <a:gd name="connsiteY3" fmla="*/ 0 h 1436624"/>
              <a:gd name="connsiteX4" fmla="*/ 1436625 w 1436624"/>
              <a:gd name="connsiteY4" fmla="*/ 718312 h 1436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624" h="1436624">
                <a:moveTo>
                  <a:pt x="1436625" y="718312"/>
                </a:moveTo>
                <a:cubicBezTo>
                  <a:pt x="1436625" y="1115025"/>
                  <a:pt x="1115025" y="1436625"/>
                  <a:pt x="718312" y="1436625"/>
                </a:cubicBezTo>
                <a:cubicBezTo>
                  <a:pt x="321599" y="1436625"/>
                  <a:pt x="0" y="1115025"/>
                  <a:pt x="0" y="718312"/>
                </a:cubicBezTo>
                <a:cubicBezTo>
                  <a:pt x="0" y="321600"/>
                  <a:pt x="321600" y="0"/>
                  <a:pt x="718312" y="0"/>
                </a:cubicBezTo>
                <a:cubicBezTo>
                  <a:pt x="1115025" y="0"/>
                  <a:pt x="1436625" y="321599"/>
                  <a:pt x="1436625" y="718312"/>
                </a:cubicBezTo>
                <a:close/>
              </a:path>
            </a:pathLst>
          </a:custGeom>
          <a:solidFill>
            <a:srgbClr val="7DD1CE"/>
          </a:solidFill>
          <a:ln w="16029"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51E19DE9-B4E3-4170-8627-36D35BCCE19F}"/>
              </a:ext>
            </a:extLst>
          </p:cNvPr>
          <p:cNvSpPr/>
          <p:nvPr/>
        </p:nvSpPr>
        <p:spPr>
          <a:xfrm>
            <a:off x="6990339" y="3322549"/>
            <a:ext cx="1049030" cy="1049030"/>
          </a:xfrm>
          <a:custGeom>
            <a:avLst/>
            <a:gdLst>
              <a:gd name="connsiteX0" fmla="*/ 1049031 w 1049030"/>
              <a:gd name="connsiteY0" fmla="*/ 524515 h 1049030"/>
              <a:gd name="connsiteX1" fmla="*/ 524515 w 1049030"/>
              <a:gd name="connsiteY1" fmla="*/ 1049031 h 1049030"/>
              <a:gd name="connsiteX2" fmla="*/ 0 w 1049030"/>
              <a:gd name="connsiteY2" fmla="*/ 524515 h 1049030"/>
              <a:gd name="connsiteX3" fmla="*/ 524515 w 1049030"/>
              <a:gd name="connsiteY3" fmla="*/ 0 h 1049030"/>
              <a:gd name="connsiteX4" fmla="*/ 1049031 w 1049030"/>
              <a:gd name="connsiteY4" fmla="*/ 524515 h 104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30" h="1049030">
                <a:moveTo>
                  <a:pt x="1049031" y="524515"/>
                </a:moveTo>
                <a:cubicBezTo>
                  <a:pt x="1049031" y="814197"/>
                  <a:pt x="814198" y="1049031"/>
                  <a:pt x="524515" y="1049031"/>
                </a:cubicBezTo>
                <a:cubicBezTo>
                  <a:pt x="234833" y="1049031"/>
                  <a:pt x="0" y="814197"/>
                  <a:pt x="0" y="524515"/>
                </a:cubicBezTo>
                <a:cubicBezTo>
                  <a:pt x="0" y="234834"/>
                  <a:pt x="234833" y="0"/>
                  <a:pt x="524515" y="0"/>
                </a:cubicBezTo>
                <a:cubicBezTo>
                  <a:pt x="814198" y="0"/>
                  <a:pt x="1049031" y="234834"/>
                  <a:pt x="1049031" y="524515"/>
                </a:cubicBezTo>
                <a:close/>
              </a:path>
            </a:pathLst>
          </a:custGeom>
          <a:solidFill>
            <a:schemeClr val="bg1"/>
          </a:solidFill>
          <a:ln w="16029"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2912754D-66AB-72B0-EA5D-6B7374DAE86E}"/>
              </a:ext>
            </a:extLst>
          </p:cNvPr>
          <p:cNvSpPr/>
          <p:nvPr/>
        </p:nvSpPr>
        <p:spPr>
          <a:xfrm>
            <a:off x="7343810" y="3639310"/>
            <a:ext cx="335356" cy="506240"/>
          </a:xfrm>
          <a:custGeom>
            <a:avLst/>
            <a:gdLst>
              <a:gd name="connsiteX0" fmla="*/ 329746 w 335356"/>
              <a:gd name="connsiteY0" fmla="*/ 0 h 506240"/>
              <a:gd name="connsiteX1" fmla="*/ 5450 w 335356"/>
              <a:gd name="connsiteY1" fmla="*/ 0 h 506240"/>
              <a:gd name="connsiteX2" fmla="*/ 0 w 335356"/>
              <a:gd name="connsiteY2" fmla="*/ 5450 h 506240"/>
              <a:gd name="connsiteX3" fmla="*/ 0 w 335356"/>
              <a:gd name="connsiteY3" fmla="*/ 500790 h 506240"/>
              <a:gd name="connsiteX4" fmla="*/ 5450 w 335356"/>
              <a:gd name="connsiteY4" fmla="*/ 506241 h 506240"/>
              <a:gd name="connsiteX5" fmla="*/ 111251 w 335356"/>
              <a:gd name="connsiteY5" fmla="*/ 506241 h 506240"/>
              <a:gd name="connsiteX6" fmla="*/ 116701 w 335356"/>
              <a:gd name="connsiteY6" fmla="*/ 500790 h 506240"/>
              <a:gd name="connsiteX7" fmla="*/ 116701 w 335356"/>
              <a:gd name="connsiteY7" fmla="*/ 372066 h 506240"/>
              <a:gd name="connsiteX8" fmla="*/ 122152 w 335356"/>
              <a:gd name="connsiteY8" fmla="*/ 366616 h 506240"/>
              <a:gd name="connsiteX9" fmla="*/ 213205 w 335356"/>
              <a:gd name="connsiteY9" fmla="*/ 366616 h 506240"/>
              <a:gd name="connsiteX10" fmla="*/ 218655 w 335356"/>
              <a:gd name="connsiteY10" fmla="*/ 372066 h 506240"/>
              <a:gd name="connsiteX11" fmla="*/ 218655 w 335356"/>
              <a:gd name="connsiteY11" fmla="*/ 500790 h 506240"/>
              <a:gd name="connsiteX12" fmla="*/ 224105 w 335356"/>
              <a:gd name="connsiteY12" fmla="*/ 506241 h 506240"/>
              <a:gd name="connsiteX13" fmla="*/ 329906 w 335356"/>
              <a:gd name="connsiteY13" fmla="*/ 506241 h 506240"/>
              <a:gd name="connsiteX14" fmla="*/ 335357 w 335356"/>
              <a:gd name="connsiteY14" fmla="*/ 500790 h 506240"/>
              <a:gd name="connsiteX15" fmla="*/ 335357 w 335356"/>
              <a:gd name="connsiteY15" fmla="*/ 5450 h 506240"/>
              <a:gd name="connsiteX16" fmla="*/ 329746 w 335356"/>
              <a:gd name="connsiteY16" fmla="*/ 0 h 506240"/>
              <a:gd name="connsiteX17" fmla="*/ 99870 w 335356"/>
              <a:gd name="connsiteY17" fmla="*/ 234846 h 506240"/>
              <a:gd name="connsiteX18" fmla="*/ 94419 w 335356"/>
              <a:gd name="connsiteY18" fmla="*/ 240296 h 506240"/>
              <a:gd name="connsiteX19" fmla="*/ 47931 w 335356"/>
              <a:gd name="connsiteY19" fmla="*/ 240296 h 506240"/>
              <a:gd name="connsiteX20" fmla="*/ 42481 w 335356"/>
              <a:gd name="connsiteY20" fmla="*/ 234846 h 506240"/>
              <a:gd name="connsiteX21" fmla="*/ 42481 w 335356"/>
              <a:gd name="connsiteY21" fmla="*/ 188357 h 506240"/>
              <a:gd name="connsiteX22" fmla="*/ 47931 w 335356"/>
              <a:gd name="connsiteY22" fmla="*/ 182907 h 506240"/>
              <a:gd name="connsiteX23" fmla="*/ 94419 w 335356"/>
              <a:gd name="connsiteY23" fmla="*/ 182907 h 506240"/>
              <a:gd name="connsiteX24" fmla="*/ 99870 w 335356"/>
              <a:gd name="connsiteY24" fmla="*/ 188357 h 506240"/>
              <a:gd name="connsiteX25" fmla="*/ 99870 w 335356"/>
              <a:gd name="connsiteY25" fmla="*/ 234846 h 506240"/>
              <a:gd name="connsiteX26" fmla="*/ 99870 w 335356"/>
              <a:gd name="connsiteY26" fmla="*/ 120068 h 506240"/>
              <a:gd name="connsiteX27" fmla="*/ 94419 w 335356"/>
              <a:gd name="connsiteY27" fmla="*/ 125518 h 506240"/>
              <a:gd name="connsiteX28" fmla="*/ 47931 w 335356"/>
              <a:gd name="connsiteY28" fmla="*/ 125518 h 506240"/>
              <a:gd name="connsiteX29" fmla="*/ 42481 w 335356"/>
              <a:gd name="connsiteY29" fmla="*/ 120068 h 506240"/>
              <a:gd name="connsiteX30" fmla="*/ 42481 w 335356"/>
              <a:gd name="connsiteY30" fmla="*/ 73580 h 506240"/>
              <a:gd name="connsiteX31" fmla="*/ 47931 w 335356"/>
              <a:gd name="connsiteY31" fmla="*/ 68129 h 506240"/>
              <a:gd name="connsiteX32" fmla="*/ 94419 w 335356"/>
              <a:gd name="connsiteY32" fmla="*/ 68129 h 506240"/>
              <a:gd name="connsiteX33" fmla="*/ 99870 w 335356"/>
              <a:gd name="connsiteY33" fmla="*/ 73580 h 506240"/>
              <a:gd name="connsiteX34" fmla="*/ 99870 w 335356"/>
              <a:gd name="connsiteY34" fmla="*/ 120068 h 506240"/>
              <a:gd name="connsiteX35" fmla="*/ 196213 w 335356"/>
              <a:gd name="connsiteY35" fmla="*/ 234846 h 506240"/>
              <a:gd name="connsiteX36" fmla="*/ 190762 w 335356"/>
              <a:gd name="connsiteY36" fmla="*/ 240296 h 506240"/>
              <a:gd name="connsiteX37" fmla="*/ 144274 w 335356"/>
              <a:gd name="connsiteY37" fmla="*/ 240296 h 506240"/>
              <a:gd name="connsiteX38" fmla="*/ 138824 w 335356"/>
              <a:gd name="connsiteY38" fmla="*/ 234846 h 506240"/>
              <a:gd name="connsiteX39" fmla="*/ 138824 w 335356"/>
              <a:gd name="connsiteY39" fmla="*/ 188357 h 506240"/>
              <a:gd name="connsiteX40" fmla="*/ 144274 w 335356"/>
              <a:gd name="connsiteY40" fmla="*/ 182907 h 506240"/>
              <a:gd name="connsiteX41" fmla="*/ 190762 w 335356"/>
              <a:gd name="connsiteY41" fmla="*/ 182907 h 506240"/>
              <a:gd name="connsiteX42" fmla="*/ 196213 w 335356"/>
              <a:gd name="connsiteY42" fmla="*/ 188357 h 506240"/>
              <a:gd name="connsiteX43" fmla="*/ 196213 w 335356"/>
              <a:gd name="connsiteY43" fmla="*/ 234846 h 506240"/>
              <a:gd name="connsiteX44" fmla="*/ 196213 w 335356"/>
              <a:gd name="connsiteY44" fmla="*/ 120068 h 506240"/>
              <a:gd name="connsiteX45" fmla="*/ 190762 w 335356"/>
              <a:gd name="connsiteY45" fmla="*/ 125518 h 506240"/>
              <a:gd name="connsiteX46" fmla="*/ 144274 w 335356"/>
              <a:gd name="connsiteY46" fmla="*/ 125518 h 506240"/>
              <a:gd name="connsiteX47" fmla="*/ 138824 w 335356"/>
              <a:gd name="connsiteY47" fmla="*/ 120068 h 506240"/>
              <a:gd name="connsiteX48" fmla="*/ 138824 w 335356"/>
              <a:gd name="connsiteY48" fmla="*/ 73580 h 506240"/>
              <a:gd name="connsiteX49" fmla="*/ 144274 w 335356"/>
              <a:gd name="connsiteY49" fmla="*/ 68129 h 506240"/>
              <a:gd name="connsiteX50" fmla="*/ 190762 w 335356"/>
              <a:gd name="connsiteY50" fmla="*/ 68129 h 506240"/>
              <a:gd name="connsiteX51" fmla="*/ 196213 w 335356"/>
              <a:gd name="connsiteY51" fmla="*/ 73580 h 506240"/>
              <a:gd name="connsiteX52" fmla="*/ 196213 w 335356"/>
              <a:gd name="connsiteY52" fmla="*/ 120068 h 506240"/>
              <a:gd name="connsiteX53" fmla="*/ 292716 w 335356"/>
              <a:gd name="connsiteY53" fmla="*/ 234846 h 506240"/>
              <a:gd name="connsiteX54" fmla="*/ 287265 w 335356"/>
              <a:gd name="connsiteY54" fmla="*/ 240296 h 506240"/>
              <a:gd name="connsiteX55" fmla="*/ 240777 w 335356"/>
              <a:gd name="connsiteY55" fmla="*/ 240296 h 506240"/>
              <a:gd name="connsiteX56" fmla="*/ 235327 w 335356"/>
              <a:gd name="connsiteY56" fmla="*/ 234846 h 506240"/>
              <a:gd name="connsiteX57" fmla="*/ 235327 w 335356"/>
              <a:gd name="connsiteY57" fmla="*/ 188357 h 506240"/>
              <a:gd name="connsiteX58" fmla="*/ 240777 w 335356"/>
              <a:gd name="connsiteY58" fmla="*/ 182907 h 506240"/>
              <a:gd name="connsiteX59" fmla="*/ 287265 w 335356"/>
              <a:gd name="connsiteY59" fmla="*/ 182907 h 506240"/>
              <a:gd name="connsiteX60" fmla="*/ 292716 w 335356"/>
              <a:gd name="connsiteY60" fmla="*/ 188357 h 506240"/>
              <a:gd name="connsiteX61" fmla="*/ 292716 w 335356"/>
              <a:gd name="connsiteY61" fmla="*/ 234846 h 506240"/>
              <a:gd name="connsiteX62" fmla="*/ 292716 w 335356"/>
              <a:gd name="connsiteY62" fmla="*/ 120068 h 506240"/>
              <a:gd name="connsiteX63" fmla="*/ 287265 w 335356"/>
              <a:gd name="connsiteY63" fmla="*/ 125518 h 506240"/>
              <a:gd name="connsiteX64" fmla="*/ 240777 w 335356"/>
              <a:gd name="connsiteY64" fmla="*/ 125518 h 506240"/>
              <a:gd name="connsiteX65" fmla="*/ 235327 w 335356"/>
              <a:gd name="connsiteY65" fmla="*/ 120068 h 506240"/>
              <a:gd name="connsiteX66" fmla="*/ 235327 w 335356"/>
              <a:gd name="connsiteY66" fmla="*/ 73580 h 506240"/>
              <a:gd name="connsiteX67" fmla="*/ 240777 w 335356"/>
              <a:gd name="connsiteY67" fmla="*/ 68129 h 506240"/>
              <a:gd name="connsiteX68" fmla="*/ 287265 w 335356"/>
              <a:gd name="connsiteY68" fmla="*/ 68129 h 506240"/>
              <a:gd name="connsiteX69" fmla="*/ 292716 w 335356"/>
              <a:gd name="connsiteY69" fmla="*/ 73580 h 506240"/>
              <a:gd name="connsiteX70" fmla="*/ 292716 w 335356"/>
              <a:gd name="connsiteY70" fmla="*/ 120068 h 50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5356" h="506240">
                <a:moveTo>
                  <a:pt x="329746" y="0"/>
                </a:moveTo>
                <a:lnTo>
                  <a:pt x="5450" y="0"/>
                </a:lnTo>
                <a:cubicBezTo>
                  <a:pt x="2404" y="0"/>
                  <a:pt x="0" y="2405"/>
                  <a:pt x="0" y="5450"/>
                </a:cubicBezTo>
                <a:lnTo>
                  <a:pt x="0" y="500790"/>
                </a:lnTo>
                <a:cubicBezTo>
                  <a:pt x="0" y="503836"/>
                  <a:pt x="2404" y="506241"/>
                  <a:pt x="5450" y="506241"/>
                </a:cubicBezTo>
                <a:lnTo>
                  <a:pt x="111251" y="506241"/>
                </a:lnTo>
                <a:cubicBezTo>
                  <a:pt x="114297" y="506241"/>
                  <a:pt x="116701" y="503836"/>
                  <a:pt x="116701" y="500790"/>
                </a:cubicBezTo>
                <a:lnTo>
                  <a:pt x="116701" y="372066"/>
                </a:lnTo>
                <a:cubicBezTo>
                  <a:pt x="116701" y="369020"/>
                  <a:pt x="119106" y="366616"/>
                  <a:pt x="122152" y="366616"/>
                </a:cubicBezTo>
                <a:lnTo>
                  <a:pt x="213205" y="366616"/>
                </a:lnTo>
                <a:cubicBezTo>
                  <a:pt x="216251" y="366616"/>
                  <a:pt x="218655" y="369020"/>
                  <a:pt x="218655" y="372066"/>
                </a:cubicBezTo>
                <a:lnTo>
                  <a:pt x="218655" y="500790"/>
                </a:lnTo>
                <a:cubicBezTo>
                  <a:pt x="218655" y="503836"/>
                  <a:pt x="221060" y="506241"/>
                  <a:pt x="224105" y="506241"/>
                </a:cubicBezTo>
                <a:lnTo>
                  <a:pt x="329906" y="506241"/>
                </a:lnTo>
                <a:cubicBezTo>
                  <a:pt x="332952" y="506241"/>
                  <a:pt x="335357" y="503836"/>
                  <a:pt x="335357" y="500790"/>
                </a:cubicBezTo>
                <a:lnTo>
                  <a:pt x="335357" y="5450"/>
                </a:lnTo>
                <a:cubicBezTo>
                  <a:pt x="335196" y="2405"/>
                  <a:pt x="332792" y="0"/>
                  <a:pt x="329746" y="0"/>
                </a:cubicBezTo>
                <a:close/>
                <a:moveTo>
                  <a:pt x="99870" y="234846"/>
                </a:moveTo>
                <a:cubicBezTo>
                  <a:pt x="99870" y="237891"/>
                  <a:pt x="97465" y="240296"/>
                  <a:pt x="94419" y="240296"/>
                </a:cubicBezTo>
                <a:lnTo>
                  <a:pt x="47931" y="240296"/>
                </a:lnTo>
                <a:cubicBezTo>
                  <a:pt x="44885" y="240296"/>
                  <a:pt x="42481" y="237891"/>
                  <a:pt x="42481" y="234846"/>
                </a:cubicBezTo>
                <a:lnTo>
                  <a:pt x="42481" y="188357"/>
                </a:lnTo>
                <a:cubicBezTo>
                  <a:pt x="42481" y="185312"/>
                  <a:pt x="44885" y="182907"/>
                  <a:pt x="47931" y="182907"/>
                </a:cubicBezTo>
                <a:lnTo>
                  <a:pt x="94419" y="182907"/>
                </a:lnTo>
                <a:cubicBezTo>
                  <a:pt x="97465" y="182907"/>
                  <a:pt x="99870" y="185312"/>
                  <a:pt x="99870" y="188357"/>
                </a:cubicBezTo>
                <a:lnTo>
                  <a:pt x="99870" y="234846"/>
                </a:lnTo>
                <a:close/>
                <a:moveTo>
                  <a:pt x="99870" y="120068"/>
                </a:moveTo>
                <a:cubicBezTo>
                  <a:pt x="99870" y="123114"/>
                  <a:pt x="97465" y="125518"/>
                  <a:pt x="94419" y="125518"/>
                </a:cubicBezTo>
                <a:lnTo>
                  <a:pt x="47931" y="125518"/>
                </a:lnTo>
                <a:cubicBezTo>
                  <a:pt x="44885" y="125518"/>
                  <a:pt x="42481" y="123114"/>
                  <a:pt x="42481" y="120068"/>
                </a:cubicBezTo>
                <a:lnTo>
                  <a:pt x="42481" y="73580"/>
                </a:lnTo>
                <a:cubicBezTo>
                  <a:pt x="42481" y="70534"/>
                  <a:pt x="44885" y="68129"/>
                  <a:pt x="47931" y="68129"/>
                </a:cubicBezTo>
                <a:lnTo>
                  <a:pt x="94419" y="68129"/>
                </a:lnTo>
                <a:cubicBezTo>
                  <a:pt x="97465" y="68129"/>
                  <a:pt x="99870" y="70534"/>
                  <a:pt x="99870" y="73580"/>
                </a:cubicBezTo>
                <a:lnTo>
                  <a:pt x="99870" y="120068"/>
                </a:lnTo>
                <a:close/>
                <a:moveTo>
                  <a:pt x="196213" y="234846"/>
                </a:moveTo>
                <a:cubicBezTo>
                  <a:pt x="196213" y="237891"/>
                  <a:pt x="193808" y="240296"/>
                  <a:pt x="190762" y="240296"/>
                </a:cubicBezTo>
                <a:lnTo>
                  <a:pt x="144274" y="240296"/>
                </a:lnTo>
                <a:cubicBezTo>
                  <a:pt x="141228" y="240296"/>
                  <a:pt x="138824" y="237891"/>
                  <a:pt x="138824" y="234846"/>
                </a:cubicBezTo>
                <a:lnTo>
                  <a:pt x="138824" y="188357"/>
                </a:lnTo>
                <a:cubicBezTo>
                  <a:pt x="138824" y="185312"/>
                  <a:pt x="141228" y="182907"/>
                  <a:pt x="144274" y="182907"/>
                </a:cubicBezTo>
                <a:lnTo>
                  <a:pt x="190762" y="182907"/>
                </a:lnTo>
                <a:cubicBezTo>
                  <a:pt x="193808" y="182907"/>
                  <a:pt x="196213" y="185312"/>
                  <a:pt x="196213" y="188357"/>
                </a:cubicBezTo>
                <a:lnTo>
                  <a:pt x="196213" y="234846"/>
                </a:lnTo>
                <a:close/>
                <a:moveTo>
                  <a:pt x="196213" y="120068"/>
                </a:moveTo>
                <a:cubicBezTo>
                  <a:pt x="196213" y="123114"/>
                  <a:pt x="193808" y="125518"/>
                  <a:pt x="190762" y="125518"/>
                </a:cubicBezTo>
                <a:lnTo>
                  <a:pt x="144274" y="125518"/>
                </a:lnTo>
                <a:cubicBezTo>
                  <a:pt x="141228" y="125518"/>
                  <a:pt x="138824" y="123114"/>
                  <a:pt x="138824" y="120068"/>
                </a:cubicBezTo>
                <a:lnTo>
                  <a:pt x="138824" y="73580"/>
                </a:lnTo>
                <a:cubicBezTo>
                  <a:pt x="138824" y="70534"/>
                  <a:pt x="141228" y="68129"/>
                  <a:pt x="144274" y="68129"/>
                </a:cubicBezTo>
                <a:lnTo>
                  <a:pt x="190762" y="68129"/>
                </a:lnTo>
                <a:cubicBezTo>
                  <a:pt x="193808" y="68129"/>
                  <a:pt x="196213" y="70534"/>
                  <a:pt x="196213" y="73580"/>
                </a:cubicBezTo>
                <a:lnTo>
                  <a:pt x="196213" y="120068"/>
                </a:lnTo>
                <a:close/>
                <a:moveTo>
                  <a:pt x="292716" y="234846"/>
                </a:moveTo>
                <a:cubicBezTo>
                  <a:pt x="292716" y="237891"/>
                  <a:pt x="290311" y="240296"/>
                  <a:pt x="287265" y="240296"/>
                </a:cubicBezTo>
                <a:lnTo>
                  <a:pt x="240777" y="240296"/>
                </a:lnTo>
                <a:cubicBezTo>
                  <a:pt x="237731" y="240296"/>
                  <a:pt x="235327" y="237891"/>
                  <a:pt x="235327" y="234846"/>
                </a:cubicBezTo>
                <a:lnTo>
                  <a:pt x="235327" y="188357"/>
                </a:lnTo>
                <a:cubicBezTo>
                  <a:pt x="235327" y="185312"/>
                  <a:pt x="237731" y="182907"/>
                  <a:pt x="240777" y="182907"/>
                </a:cubicBezTo>
                <a:lnTo>
                  <a:pt x="287265" y="182907"/>
                </a:lnTo>
                <a:cubicBezTo>
                  <a:pt x="290311" y="182907"/>
                  <a:pt x="292716" y="185312"/>
                  <a:pt x="292716" y="188357"/>
                </a:cubicBezTo>
                <a:lnTo>
                  <a:pt x="292716" y="234846"/>
                </a:lnTo>
                <a:close/>
                <a:moveTo>
                  <a:pt x="292716" y="120068"/>
                </a:moveTo>
                <a:cubicBezTo>
                  <a:pt x="292716" y="123114"/>
                  <a:pt x="290311" y="125518"/>
                  <a:pt x="287265" y="125518"/>
                </a:cubicBezTo>
                <a:lnTo>
                  <a:pt x="240777" y="125518"/>
                </a:lnTo>
                <a:cubicBezTo>
                  <a:pt x="237731" y="125518"/>
                  <a:pt x="235327" y="123114"/>
                  <a:pt x="235327" y="120068"/>
                </a:cubicBezTo>
                <a:lnTo>
                  <a:pt x="235327" y="73580"/>
                </a:lnTo>
                <a:cubicBezTo>
                  <a:pt x="235327" y="70534"/>
                  <a:pt x="237731" y="68129"/>
                  <a:pt x="240777" y="68129"/>
                </a:cubicBezTo>
                <a:lnTo>
                  <a:pt x="287265" y="68129"/>
                </a:lnTo>
                <a:cubicBezTo>
                  <a:pt x="290311" y="68129"/>
                  <a:pt x="292716" y="70534"/>
                  <a:pt x="292716" y="73580"/>
                </a:cubicBezTo>
                <a:lnTo>
                  <a:pt x="292716" y="120068"/>
                </a:lnTo>
                <a:close/>
              </a:path>
            </a:pathLst>
          </a:custGeom>
          <a:solidFill>
            <a:srgbClr val="7DD1CE"/>
          </a:solidFill>
          <a:ln w="16029"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CFA559EF-6559-44EF-96D2-C5E39618E4BA}"/>
              </a:ext>
            </a:extLst>
          </p:cNvPr>
          <p:cNvSpPr/>
          <p:nvPr/>
        </p:nvSpPr>
        <p:spPr>
          <a:xfrm>
            <a:off x="7329383" y="3591700"/>
            <a:ext cx="364211" cy="35908"/>
          </a:xfrm>
          <a:custGeom>
            <a:avLst/>
            <a:gdLst>
              <a:gd name="connsiteX0" fmla="*/ 358761 w 364211"/>
              <a:gd name="connsiteY0" fmla="*/ 35908 h 35908"/>
              <a:gd name="connsiteX1" fmla="*/ 5450 w 364211"/>
              <a:gd name="connsiteY1" fmla="*/ 35908 h 35908"/>
              <a:gd name="connsiteX2" fmla="*/ 0 w 364211"/>
              <a:gd name="connsiteY2" fmla="*/ 30458 h 35908"/>
              <a:gd name="connsiteX3" fmla="*/ 0 w 364211"/>
              <a:gd name="connsiteY3" fmla="*/ 5450 h 35908"/>
              <a:gd name="connsiteX4" fmla="*/ 5450 w 364211"/>
              <a:gd name="connsiteY4" fmla="*/ 0 h 35908"/>
              <a:gd name="connsiteX5" fmla="*/ 358761 w 364211"/>
              <a:gd name="connsiteY5" fmla="*/ 0 h 35908"/>
              <a:gd name="connsiteX6" fmla="*/ 364211 w 364211"/>
              <a:gd name="connsiteY6" fmla="*/ 5450 h 35908"/>
              <a:gd name="connsiteX7" fmla="*/ 364211 w 364211"/>
              <a:gd name="connsiteY7" fmla="*/ 30458 h 35908"/>
              <a:gd name="connsiteX8" fmla="*/ 358761 w 364211"/>
              <a:gd name="connsiteY8" fmla="*/ 35908 h 3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11" h="35908">
                <a:moveTo>
                  <a:pt x="358761" y="35908"/>
                </a:moveTo>
                <a:lnTo>
                  <a:pt x="5450" y="35908"/>
                </a:lnTo>
                <a:cubicBezTo>
                  <a:pt x="2404" y="35908"/>
                  <a:pt x="0" y="33504"/>
                  <a:pt x="0" y="30458"/>
                </a:cubicBezTo>
                <a:lnTo>
                  <a:pt x="0" y="5450"/>
                </a:lnTo>
                <a:cubicBezTo>
                  <a:pt x="0" y="2405"/>
                  <a:pt x="2404" y="0"/>
                  <a:pt x="5450" y="0"/>
                </a:cubicBezTo>
                <a:lnTo>
                  <a:pt x="358761" y="0"/>
                </a:lnTo>
                <a:cubicBezTo>
                  <a:pt x="361807" y="0"/>
                  <a:pt x="364211" y="2405"/>
                  <a:pt x="364211" y="5450"/>
                </a:cubicBezTo>
                <a:lnTo>
                  <a:pt x="364211" y="30458"/>
                </a:lnTo>
                <a:cubicBezTo>
                  <a:pt x="364051" y="33504"/>
                  <a:pt x="361646" y="35908"/>
                  <a:pt x="358761" y="35908"/>
                </a:cubicBezTo>
                <a:close/>
              </a:path>
            </a:pathLst>
          </a:custGeom>
          <a:solidFill>
            <a:srgbClr val="A1A4AB"/>
          </a:solidFill>
          <a:ln w="16029"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C45C82E2-1E3B-F89F-E0DA-A55899FBE577}"/>
              </a:ext>
            </a:extLst>
          </p:cNvPr>
          <p:cNvSpPr/>
          <p:nvPr/>
        </p:nvSpPr>
        <p:spPr>
          <a:xfrm>
            <a:off x="6119888" y="3452715"/>
            <a:ext cx="499988" cy="779880"/>
          </a:xfrm>
          <a:custGeom>
            <a:avLst/>
            <a:gdLst>
              <a:gd name="connsiteX0" fmla="*/ 499988 w 499988"/>
              <a:gd name="connsiteY0" fmla="*/ 779880 h 779880"/>
              <a:gd name="connsiteX1" fmla="*/ 499988 w 499988"/>
              <a:gd name="connsiteY1" fmla="*/ 398837 h 779880"/>
              <a:gd name="connsiteX2" fmla="*/ 499988 w 499988"/>
              <a:gd name="connsiteY2" fmla="*/ 381204 h 779880"/>
              <a:gd name="connsiteX3" fmla="*/ 499988 w 499988"/>
              <a:gd name="connsiteY3" fmla="*/ 0 h 779880"/>
              <a:gd name="connsiteX4" fmla="*/ 0 w 499988"/>
              <a:gd name="connsiteY4" fmla="*/ 262097 h 779880"/>
              <a:gd name="connsiteX5" fmla="*/ 0 w 499988"/>
              <a:gd name="connsiteY5" fmla="*/ 381043 h 779880"/>
              <a:gd name="connsiteX6" fmla="*/ 0 w 499988"/>
              <a:gd name="connsiteY6" fmla="*/ 398677 h 779880"/>
              <a:gd name="connsiteX7" fmla="*/ 0 w 499988"/>
              <a:gd name="connsiteY7" fmla="*/ 517622 h 779880"/>
              <a:gd name="connsiteX8" fmla="*/ 499988 w 499988"/>
              <a:gd name="connsiteY8" fmla="*/ 779880 h 77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988" h="779880">
                <a:moveTo>
                  <a:pt x="499988" y="779880"/>
                </a:moveTo>
                <a:lnTo>
                  <a:pt x="499988" y="398837"/>
                </a:lnTo>
                <a:lnTo>
                  <a:pt x="499988" y="381204"/>
                </a:lnTo>
                <a:lnTo>
                  <a:pt x="499988" y="0"/>
                </a:lnTo>
                <a:cubicBezTo>
                  <a:pt x="499988" y="0"/>
                  <a:pt x="337601" y="262097"/>
                  <a:pt x="0" y="262097"/>
                </a:cubicBezTo>
                <a:lnTo>
                  <a:pt x="0" y="381043"/>
                </a:lnTo>
                <a:lnTo>
                  <a:pt x="0" y="398677"/>
                </a:lnTo>
                <a:lnTo>
                  <a:pt x="0" y="517622"/>
                </a:lnTo>
                <a:cubicBezTo>
                  <a:pt x="337601" y="517783"/>
                  <a:pt x="499988" y="779880"/>
                  <a:pt x="499988" y="779880"/>
                </a:cubicBezTo>
                <a:close/>
              </a:path>
            </a:pathLst>
          </a:custGeom>
          <a:solidFill>
            <a:srgbClr val="7DD1CE"/>
          </a:solidFill>
          <a:ln w="16029"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15D1E6E5-6801-B212-1513-EB111B3D46E1}"/>
              </a:ext>
            </a:extLst>
          </p:cNvPr>
          <p:cNvSpPr/>
          <p:nvPr/>
        </p:nvSpPr>
        <p:spPr>
          <a:xfrm>
            <a:off x="8362864" y="3452876"/>
            <a:ext cx="499988" cy="779719"/>
          </a:xfrm>
          <a:custGeom>
            <a:avLst/>
            <a:gdLst>
              <a:gd name="connsiteX0" fmla="*/ 0 w 499988"/>
              <a:gd name="connsiteY0" fmla="*/ 0 h 779719"/>
              <a:gd name="connsiteX1" fmla="*/ 0 w 499988"/>
              <a:gd name="connsiteY1" fmla="*/ 381043 h 779719"/>
              <a:gd name="connsiteX2" fmla="*/ 0 w 499988"/>
              <a:gd name="connsiteY2" fmla="*/ 398677 h 779719"/>
              <a:gd name="connsiteX3" fmla="*/ 0 w 499988"/>
              <a:gd name="connsiteY3" fmla="*/ 779720 h 779719"/>
              <a:gd name="connsiteX4" fmla="*/ 499989 w 499988"/>
              <a:gd name="connsiteY4" fmla="*/ 517622 h 779719"/>
              <a:gd name="connsiteX5" fmla="*/ 499989 w 499988"/>
              <a:gd name="connsiteY5" fmla="*/ 398837 h 779719"/>
              <a:gd name="connsiteX6" fmla="*/ 499989 w 499988"/>
              <a:gd name="connsiteY6" fmla="*/ 381204 h 779719"/>
              <a:gd name="connsiteX7" fmla="*/ 499989 w 499988"/>
              <a:gd name="connsiteY7" fmla="*/ 262258 h 779719"/>
              <a:gd name="connsiteX8" fmla="*/ 0 w 499988"/>
              <a:gd name="connsiteY8" fmla="*/ 0 h 77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988" h="779719">
                <a:moveTo>
                  <a:pt x="0" y="0"/>
                </a:moveTo>
                <a:lnTo>
                  <a:pt x="0" y="381043"/>
                </a:lnTo>
                <a:lnTo>
                  <a:pt x="0" y="398677"/>
                </a:lnTo>
                <a:lnTo>
                  <a:pt x="0" y="779720"/>
                </a:lnTo>
                <a:cubicBezTo>
                  <a:pt x="0" y="779720"/>
                  <a:pt x="162388" y="517622"/>
                  <a:pt x="499989" y="517622"/>
                </a:cubicBezTo>
                <a:lnTo>
                  <a:pt x="499989" y="398837"/>
                </a:lnTo>
                <a:lnTo>
                  <a:pt x="499989" y="381204"/>
                </a:lnTo>
                <a:lnTo>
                  <a:pt x="499989" y="262258"/>
                </a:lnTo>
                <a:cubicBezTo>
                  <a:pt x="162388" y="262097"/>
                  <a:pt x="0" y="0"/>
                  <a:pt x="0" y="0"/>
                </a:cubicBezTo>
                <a:close/>
              </a:path>
            </a:pathLst>
          </a:custGeom>
          <a:solidFill>
            <a:srgbClr val="7DD1CE"/>
          </a:solidFill>
          <a:ln w="16029"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3F075ACB-64EF-57DC-47AF-6EDF830D6DC6}"/>
              </a:ext>
            </a:extLst>
          </p:cNvPr>
          <p:cNvSpPr/>
          <p:nvPr/>
        </p:nvSpPr>
        <p:spPr>
          <a:xfrm rot="16820812">
            <a:off x="9269948" y="2909271"/>
            <a:ext cx="1865226" cy="1865227"/>
          </a:xfrm>
          <a:custGeom>
            <a:avLst/>
            <a:gdLst>
              <a:gd name="connsiteX0" fmla="*/ 1865227 w 1865226"/>
              <a:gd name="connsiteY0" fmla="*/ 932614 h 1865227"/>
              <a:gd name="connsiteX1" fmla="*/ 932613 w 1865226"/>
              <a:gd name="connsiteY1" fmla="*/ 1865227 h 1865227"/>
              <a:gd name="connsiteX2" fmla="*/ 0 w 1865226"/>
              <a:gd name="connsiteY2" fmla="*/ 932614 h 1865227"/>
              <a:gd name="connsiteX3" fmla="*/ 932613 w 1865226"/>
              <a:gd name="connsiteY3" fmla="*/ 0 h 1865227"/>
              <a:gd name="connsiteX4" fmla="*/ 1865227 w 1865226"/>
              <a:gd name="connsiteY4" fmla="*/ 932614 h 1865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5226" h="1865227">
                <a:moveTo>
                  <a:pt x="1865227" y="932614"/>
                </a:moveTo>
                <a:cubicBezTo>
                  <a:pt x="1865227" y="1447682"/>
                  <a:pt x="1447681" y="1865227"/>
                  <a:pt x="932613" y="1865227"/>
                </a:cubicBezTo>
                <a:cubicBezTo>
                  <a:pt x="417546" y="1865227"/>
                  <a:pt x="0" y="1447682"/>
                  <a:pt x="0" y="932614"/>
                </a:cubicBezTo>
                <a:cubicBezTo>
                  <a:pt x="0" y="417545"/>
                  <a:pt x="417546" y="0"/>
                  <a:pt x="932613" y="0"/>
                </a:cubicBezTo>
                <a:cubicBezTo>
                  <a:pt x="1447681" y="0"/>
                  <a:pt x="1865227" y="417545"/>
                  <a:pt x="1865227" y="932614"/>
                </a:cubicBezTo>
                <a:close/>
              </a:path>
            </a:pathLst>
          </a:custGeom>
          <a:solidFill>
            <a:srgbClr val="FFFFFF"/>
          </a:solidFill>
          <a:ln w="16028"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3C0C9D25-4079-05EB-5307-9732A7D5167C}"/>
              </a:ext>
            </a:extLst>
          </p:cNvPr>
          <p:cNvSpPr/>
          <p:nvPr/>
        </p:nvSpPr>
        <p:spPr>
          <a:xfrm rot="16859584">
            <a:off x="9484961" y="3122885"/>
            <a:ext cx="1436719" cy="1436719"/>
          </a:xfrm>
          <a:custGeom>
            <a:avLst/>
            <a:gdLst>
              <a:gd name="connsiteX0" fmla="*/ 1436719 w 1436719"/>
              <a:gd name="connsiteY0" fmla="*/ 718360 h 1436719"/>
              <a:gd name="connsiteX1" fmla="*/ 718360 w 1436719"/>
              <a:gd name="connsiteY1" fmla="*/ 1436720 h 1436719"/>
              <a:gd name="connsiteX2" fmla="*/ 0 w 1436719"/>
              <a:gd name="connsiteY2" fmla="*/ 718360 h 1436719"/>
              <a:gd name="connsiteX3" fmla="*/ 718360 w 1436719"/>
              <a:gd name="connsiteY3" fmla="*/ 0 h 1436719"/>
              <a:gd name="connsiteX4" fmla="*/ 1436719 w 1436719"/>
              <a:gd name="connsiteY4" fmla="*/ 718360 h 143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719" h="1436719">
                <a:moveTo>
                  <a:pt x="1436719" y="718360"/>
                </a:moveTo>
                <a:cubicBezTo>
                  <a:pt x="1436719" y="1115099"/>
                  <a:pt x="1115098" y="1436720"/>
                  <a:pt x="718360" y="1436720"/>
                </a:cubicBezTo>
                <a:cubicBezTo>
                  <a:pt x="321621" y="1436720"/>
                  <a:pt x="0" y="1115099"/>
                  <a:pt x="0" y="718360"/>
                </a:cubicBezTo>
                <a:cubicBezTo>
                  <a:pt x="0" y="321621"/>
                  <a:pt x="321621" y="0"/>
                  <a:pt x="718360" y="0"/>
                </a:cubicBezTo>
                <a:cubicBezTo>
                  <a:pt x="1115098" y="0"/>
                  <a:pt x="1436719" y="321621"/>
                  <a:pt x="1436719" y="718360"/>
                </a:cubicBezTo>
                <a:close/>
              </a:path>
            </a:pathLst>
          </a:custGeom>
          <a:solidFill>
            <a:srgbClr val="385085"/>
          </a:solidFill>
          <a:ln w="1603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D2043FE5-1D51-57A7-1CA3-A5E2AD770A5B}"/>
              </a:ext>
            </a:extLst>
          </p:cNvPr>
          <p:cNvSpPr/>
          <p:nvPr/>
        </p:nvSpPr>
        <p:spPr>
          <a:xfrm>
            <a:off x="9680725" y="3322549"/>
            <a:ext cx="1049030" cy="1049030"/>
          </a:xfrm>
          <a:custGeom>
            <a:avLst/>
            <a:gdLst>
              <a:gd name="connsiteX0" fmla="*/ 1049031 w 1049030"/>
              <a:gd name="connsiteY0" fmla="*/ 524515 h 1049030"/>
              <a:gd name="connsiteX1" fmla="*/ 524516 w 1049030"/>
              <a:gd name="connsiteY1" fmla="*/ 1049031 h 1049030"/>
              <a:gd name="connsiteX2" fmla="*/ 1 w 1049030"/>
              <a:gd name="connsiteY2" fmla="*/ 524515 h 1049030"/>
              <a:gd name="connsiteX3" fmla="*/ 524516 w 1049030"/>
              <a:gd name="connsiteY3" fmla="*/ 0 h 1049030"/>
              <a:gd name="connsiteX4" fmla="*/ 1049031 w 1049030"/>
              <a:gd name="connsiteY4" fmla="*/ 524515 h 1049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030" h="1049030">
                <a:moveTo>
                  <a:pt x="1049031" y="524515"/>
                </a:moveTo>
                <a:cubicBezTo>
                  <a:pt x="1049031" y="814197"/>
                  <a:pt x="814197" y="1049031"/>
                  <a:pt x="524516" y="1049031"/>
                </a:cubicBezTo>
                <a:cubicBezTo>
                  <a:pt x="234834" y="1049031"/>
                  <a:pt x="1" y="814197"/>
                  <a:pt x="1" y="524515"/>
                </a:cubicBezTo>
                <a:cubicBezTo>
                  <a:pt x="1" y="234834"/>
                  <a:pt x="234834" y="0"/>
                  <a:pt x="524516" y="0"/>
                </a:cubicBezTo>
                <a:cubicBezTo>
                  <a:pt x="814197" y="0"/>
                  <a:pt x="1049031" y="234834"/>
                  <a:pt x="1049031" y="524515"/>
                </a:cubicBezTo>
                <a:close/>
              </a:path>
            </a:pathLst>
          </a:custGeom>
          <a:solidFill>
            <a:schemeClr val="bg1"/>
          </a:solidFill>
          <a:ln w="16029"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AA1F8386-B760-D3E2-7947-2E56A48AB8C8}"/>
              </a:ext>
            </a:extLst>
          </p:cNvPr>
          <p:cNvSpPr/>
          <p:nvPr/>
        </p:nvSpPr>
        <p:spPr>
          <a:xfrm>
            <a:off x="10016562" y="3573906"/>
            <a:ext cx="377355" cy="571644"/>
          </a:xfrm>
          <a:custGeom>
            <a:avLst/>
            <a:gdLst>
              <a:gd name="connsiteX0" fmla="*/ 235487 w 377355"/>
              <a:gd name="connsiteY0" fmla="*/ 531088 h 571644"/>
              <a:gd name="connsiteX1" fmla="*/ 235487 w 377355"/>
              <a:gd name="connsiteY1" fmla="*/ 537821 h 571644"/>
              <a:gd name="connsiteX2" fmla="*/ 201663 w 377355"/>
              <a:gd name="connsiteY2" fmla="*/ 571645 h 571644"/>
              <a:gd name="connsiteX3" fmla="*/ 183388 w 377355"/>
              <a:gd name="connsiteY3" fmla="*/ 571645 h 571644"/>
              <a:gd name="connsiteX4" fmla="*/ 149564 w 377355"/>
              <a:gd name="connsiteY4" fmla="*/ 537821 h 571644"/>
              <a:gd name="connsiteX5" fmla="*/ 149564 w 377355"/>
              <a:gd name="connsiteY5" fmla="*/ 537821 h 571644"/>
              <a:gd name="connsiteX6" fmla="*/ 120228 w 377355"/>
              <a:gd name="connsiteY6" fmla="*/ 504477 h 571644"/>
              <a:gd name="connsiteX7" fmla="*/ 23725 w 377355"/>
              <a:gd name="connsiteY7" fmla="*/ 479951 h 571644"/>
              <a:gd name="connsiteX8" fmla="*/ 6252 w 377355"/>
              <a:gd name="connsiteY8" fmla="*/ 435226 h 571644"/>
              <a:gd name="connsiteX9" fmla="*/ 25168 w 377355"/>
              <a:gd name="connsiteY9" fmla="*/ 392425 h 571644"/>
              <a:gd name="connsiteX10" fmla="*/ 69091 w 377355"/>
              <a:gd name="connsiteY10" fmla="*/ 374952 h 571644"/>
              <a:gd name="connsiteX11" fmla="*/ 180021 w 377355"/>
              <a:gd name="connsiteY11" fmla="*/ 398997 h 571644"/>
              <a:gd name="connsiteX12" fmla="*/ 235326 w 377355"/>
              <a:gd name="connsiteY12" fmla="*/ 375914 h 571644"/>
              <a:gd name="connsiteX13" fmla="*/ 0 w 377355"/>
              <a:gd name="connsiteY13" fmla="*/ 206953 h 571644"/>
              <a:gd name="connsiteX14" fmla="*/ 123595 w 377355"/>
              <a:gd name="connsiteY14" fmla="*/ 71335 h 571644"/>
              <a:gd name="connsiteX15" fmla="*/ 149564 w 377355"/>
              <a:gd name="connsiteY15" fmla="*/ 38473 h 571644"/>
              <a:gd name="connsiteX16" fmla="*/ 149564 w 377355"/>
              <a:gd name="connsiteY16" fmla="*/ 33824 h 571644"/>
              <a:gd name="connsiteX17" fmla="*/ 183388 w 377355"/>
              <a:gd name="connsiteY17" fmla="*/ 0 h 571644"/>
              <a:gd name="connsiteX18" fmla="*/ 201663 w 377355"/>
              <a:gd name="connsiteY18" fmla="*/ 0 h 571644"/>
              <a:gd name="connsiteX19" fmla="*/ 235487 w 377355"/>
              <a:gd name="connsiteY19" fmla="*/ 33824 h 571644"/>
              <a:gd name="connsiteX20" fmla="*/ 235487 w 377355"/>
              <a:gd name="connsiteY20" fmla="*/ 35427 h 571644"/>
              <a:gd name="connsiteX21" fmla="*/ 263219 w 377355"/>
              <a:gd name="connsiteY21" fmla="*/ 68610 h 571644"/>
              <a:gd name="connsiteX22" fmla="*/ 327341 w 377355"/>
              <a:gd name="connsiteY22" fmla="*/ 85603 h 571644"/>
              <a:gd name="connsiteX23" fmla="*/ 346578 w 377355"/>
              <a:gd name="connsiteY23" fmla="*/ 130167 h 571644"/>
              <a:gd name="connsiteX24" fmla="*/ 329104 w 377355"/>
              <a:gd name="connsiteY24" fmla="*/ 172167 h 571644"/>
              <a:gd name="connsiteX25" fmla="*/ 285181 w 377355"/>
              <a:gd name="connsiteY25" fmla="*/ 190442 h 571644"/>
              <a:gd name="connsiteX26" fmla="*/ 197334 w 377355"/>
              <a:gd name="connsiteY26" fmla="*/ 172648 h 571644"/>
              <a:gd name="connsiteX27" fmla="*/ 142029 w 377355"/>
              <a:gd name="connsiteY27" fmla="*/ 199419 h 571644"/>
              <a:gd name="connsiteX28" fmla="*/ 377356 w 377355"/>
              <a:gd name="connsiteY28" fmla="*/ 364852 h 571644"/>
              <a:gd name="connsiteX29" fmla="*/ 260655 w 377355"/>
              <a:gd name="connsiteY29" fmla="*/ 498546 h 571644"/>
              <a:gd name="connsiteX30" fmla="*/ 235487 w 377355"/>
              <a:gd name="connsiteY30" fmla="*/ 531088 h 57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7355" h="571644">
                <a:moveTo>
                  <a:pt x="235487" y="531088"/>
                </a:moveTo>
                <a:lnTo>
                  <a:pt x="235487" y="537821"/>
                </a:lnTo>
                <a:cubicBezTo>
                  <a:pt x="235487" y="556416"/>
                  <a:pt x="220418" y="571645"/>
                  <a:pt x="201663" y="571645"/>
                </a:cubicBezTo>
                <a:lnTo>
                  <a:pt x="183388" y="571645"/>
                </a:lnTo>
                <a:cubicBezTo>
                  <a:pt x="164792" y="571645"/>
                  <a:pt x="149564" y="556576"/>
                  <a:pt x="149564" y="537821"/>
                </a:cubicBezTo>
                <a:lnTo>
                  <a:pt x="149564" y="537821"/>
                </a:lnTo>
                <a:cubicBezTo>
                  <a:pt x="149564" y="520989"/>
                  <a:pt x="137060" y="506561"/>
                  <a:pt x="120228" y="504477"/>
                </a:cubicBezTo>
                <a:cubicBezTo>
                  <a:pt x="84801" y="499989"/>
                  <a:pt x="51137" y="491333"/>
                  <a:pt x="23725" y="479951"/>
                </a:cubicBezTo>
                <a:cubicBezTo>
                  <a:pt x="6413" y="472737"/>
                  <a:pt x="-1443" y="452539"/>
                  <a:pt x="6252" y="435226"/>
                </a:cubicBezTo>
                <a:lnTo>
                  <a:pt x="25168" y="392425"/>
                </a:lnTo>
                <a:cubicBezTo>
                  <a:pt x="32541" y="375593"/>
                  <a:pt x="52099" y="367738"/>
                  <a:pt x="69091" y="374952"/>
                </a:cubicBezTo>
                <a:cubicBezTo>
                  <a:pt x="103877" y="389860"/>
                  <a:pt x="143953" y="398997"/>
                  <a:pt x="180021" y="398997"/>
                </a:cubicBezTo>
                <a:cubicBezTo>
                  <a:pt x="220739" y="398997"/>
                  <a:pt x="235326" y="390501"/>
                  <a:pt x="235326" y="375914"/>
                </a:cubicBezTo>
                <a:cubicBezTo>
                  <a:pt x="235326" y="322372"/>
                  <a:pt x="0" y="365654"/>
                  <a:pt x="0" y="206953"/>
                </a:cubicBezTo>
                <a:cubicBezTo>
                  <a:pt x="0" y="144594"/>
                  <a:pt x="41198" y="91053"/>
                  <a:pt x="123595" y="71335"/>
                </a:cubicBezTo>
                <a:cubicBezTo>
                  <a:pt x="138823" y="67648"/>
                  <a:pt x="149564" y="54183"/>
                  <a:pt x="149564" y="38473"/>
                </a:cubicBezTo>
                <a:lnTo>
                  <a:pt x="149564" y="33824"/>
                </a:lnTo>
                <a:cubicBezTo>
                  <a:pt x="149564" y="15229"/>
                  <a:pt x="164633" y="0"/>
                  <a:pt x="183388" y="0"/>
                </a:cubicBezTo>
                <a:lnTo>
                  <a:pt x="201663" y="0"/>
                </a:lnTo>
                <a:cubicBezTo>
                  <a:pt x="220258" y="0"/>
                  <a:pt x="235487" y="15069"/>
                  <a:pt x="235487" y="33824"/>
                </a:cubicBezTo>
                <a:lnTo>
                  <a:pt x="235487" y="35427"/>
                </a:lnTo>
                <a:cubicBezTo>
                  <a:pt x="235487" y="51778"/>
                  <a:pt x="247189" y="65885"/>
                  <a:pt x="263219" y="68610"/>
                </a:cubicBezTo>
                <a:cubicBezTo>
                  <a:pt x="285662" y="72297"/>
                  <a:pt x="307303" y="77908"/>
                  <a:pt x="327341" y="85603"/>
                </a:cubicBezTo>
                <a:cubicBezTo>
                  <a:pt x="345134" y="92335"/>
                  <a:pt x="353792" y="112534"/>
                  <a:pt x="346578" y="130167"/>
                </a:cubicBezTo>
                <a:lnTo>
                  <a:pt x="329104" y="172167"/>
                </a:lnTo>
                <a:cubicBezTo>
                  <a:pt x="322052" y="189319"/>
                  <a:pt x="302494" y="197174"/>
                  <a:pt x="285181" y="190442"/>
                </a:cubicBezTo>
                <a:cubicBezTo>
                  <a:pt x="254563" y="178419"/>
                  <a:pt x="225227" y="172648"/>
                  <a:pt x="197334" y="172648"/>
                </a:cubicBezTo>
                <a:cubicBezTo>
                  <a:pt x="155335" y="172648"/>
                  <a:pt x="142029" y="184831"/>
                  <a:pt x="142029" y="199419"/>
                </a:cubicBezTo>
                <a:cubicBezTo>
                  <a:pt x="142029" y="250556"/>
                  <a:pt x="377356" y="207915"/>
                  <a:pt x="377356" y="364852"/>
                </a:cubicBezTo>
                <a:cubicBezTo>
                  <a:pt x="377356" y="424486"/>
                  <a:pt x="338242" y="477065"/>
                  <a:pt x="260655" y="498546"/>
                </a:cubicBezTo>
                <a:cubicBezTo>
                  <a:pt x="245747" y="502554"/>
                  <a:pt x="235487" y="515859"/>
                  <a:pt x="235487" y="531088"/>
                </a:cubicBezTo>
                <a:close/>
              </a:path>
            </a:pathLst>
          </a:custGeom>
          <a:solidFill>
            <a:srgbClr val="385085"/>
          </a:solidFill>
          <a:ln w="16029"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71BCC2F5-47CC-75D8-370D-354A5818414E}"/>
              </a:ext>
            </a:extLst>
          </p:cNvPr>
          <p:cNvSpPr/>
          <p:nvPr/>
        </p:nvSpPr>
        <p:spPr>
          <a:xfrm>
            <a:off x="8855319" y="3452876"/>
            <a:ext cx="499988" cy="779880"/>
          </a:xfrm>
          <a:custGeom>
            <a:avLst/>
            <a:gdLst>
              <a:gd name="connsiteX0" fmla="*/ 499989 w 499988"/>
              <a:gd name="connsiteY0" fmla="*/ 779880 h 779880"/>
              <a:gd name="connsiteX1" fmla="*/ 499989 w 499988"/>
              <a:gd name="connsiteY1" fmla="*/ 398837 h 779880"/>
              <a:gd name="connsiteX2" fmla="*/ 499989 w 499988"/>
              <a:gd name="connsiteY2" fmla="*/ 381204 h 779880"/>
              <a:gd name="connsiteX3" fmla="*/ 499989 w 499988"/>
              <a:gd name="connsiteY3" fmla="*/ 0 h 779880"/>
              <a:gd name="connsiteX4" fmla="*/ 0 w 499988"/>
              <a:gd name="connsiteY4" fmla="*/ 262097 h 779880"/>
              <a:gd name="connsiteX5" fmla="*/ 0 w 499988"/>
              <a:gd name="connsiteY5" fmla="*/ 381043 h 779880"/>
              <a:gd name="connsiteX6" fmla="*/ 0 w 499988"/>
              <a:gd name="connsiteY6" fmla="*/ 398677 h 779880"/>
              <a:gd name="connsiteX7" fmla="*/ 0 w 499988"/>
              <a:gd name="connsiteY7" fmla="*/ 517622 h 779880"/>
              <a:gd name="connsiteX8" fmla="*/ 499989 w 499988"/>
              <a:gd name="connsiteY8" fmla="*/ 779880 h 77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9988" h="779880">
                <a:moveTo>
                  <a:pt x="499989" y="779880"/>
                </a:moveTo>
                <a:lnTo>
                  <a:pt x="499989" y="398837"/>
                </a:lnTo>
                <a:lnTo>
                  <a:pt x="499989" y="381204"/>
                </a:lnTo>
                <a:lnTo>
                  <a:pt x="499989" y="0"/>
                </a:lnTo>
                <a:cubicBezTo>
                  <a:pt x="499989" y="0"/>
                  <a:pt x="337601" y="262097"/>
                  <a:pt x="0" y="262097"/>
                </a:cubicBezTo>
                <a:lnTo>
                  <a:pt x="0" y="381043"/>
                </a:lnTo>
                <a:lnTo>
                  <a:pt x="0" y="398677"/>
                </a:lnTo>
                <a:lnTo>
                  <a:pt x="0" y="517622"/>
                </a:lnTo>
                <a:cubicBezTo>
                  <a:pt x="337601" y="517783"/>
                  <a:pt x="499989" y="779880"/>
                  <a:pt x="499989" y="779880"/>
                </a:cubicBezTo>
                <a:close/>
              </a:path>
            </a:pathLst>
          </a:custGeom>
          <a:solidFill>
            <a:srgbClr val="385085"/>
          </a:solidFill>
          <a:ln w="16029"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18026914-87F6-660E-325E-7FBA4BC37C0C}"/>
              </a:ext>
            </a:extLst>
          </p:cNvPr>
          <p:cNvSpPr/>
          <p:nvPr/>
        </p:nvSpPr>
        <p:spPr>
          <a:xfrm>
            <a:off x="751941" y="3849629"/>
            <a:ext cx="127762" cy="127602"/>
          </a:xfrm>
          <a:custGeom>
            <a:avLst/>
            <a:gdLst>
              <a:gd name="connsiteX0" fmla="*/ 127762 w 127762"/>
              <a:gd name="connsiteY0" fmla="*/ 63801 h 127602"/>
              <a:gd name="connsiteX1" fmla="*/ 63961 w 127762"/>
              <a:gd name="connsiteY1" fmla="*/ 127602 h 127602"/>
              <a:gd name="connsiteX2" fmla="*/ 0 w 127762"/>
              <a:gd name="connsiteY2" fmla="*/ 63801 h 127602"/>
              <a:gd name="connsiteX3" fmla="*/ 63801 w 127762"/>
              <a:gd name="connsiteY3" fmla="*/ 0 h 127602"/>
              <a:gd name="connsiteX4" fmla="*/ 127762 w 127762"/>
              <a:gd name="connsiteY4" fmla="*/ 63801 h 12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62" h="127602">
                <a:moveTo>
                  <a:pt x="127762" y="63801"/>
                </a:moveTo>
                <a:cubicBezTo>
                  <a:pt x="127762" y="99068"/>
                  <a:pt x="99228" y="127602"/>
                  <a:pt x="63961" y="127602"/>
                </a:cubicBezTo>
                <a:cubicBezTo>
                  <a:pt x="28694" y="127602"/>
                  <a:pt x="0" y="99068"/>
                  <a:pt x="0" y="63801"/>
                </a:cubicBezTo>
                <a:cubicBezTo>
                  <a:pt x="0" y="28534"/>
                  <a:pt x="28534" y="0"/>
                  <a:pt x="63801" y="0"/>
                </a:cubicBezTo>
                <a:cubicBezTo>
                  <a:pt x="99068" y="0"/>
                  <a:pt x="127762" y="28534"/>
                  <a:pt x="127762" y="63801"/>
                </a:cubicBezTo>
                <a:close/>
              </a:path>
            </a:pathLst>
          </a:custGeom>
          <a:solidFill>
            <a:srgbClr val="63357A"/>
          </a:solidFill>
          <a:ln w="16029"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22F5E4E7-8F98-4918-AA90-3C479A7F948E}"/>
              </a:ext>
            </a:extLst>
          </p:cNvPr>
          <p:cNvSpPr/>
          <p:nvPr/>
        </p:nvSpPr>
        <p:spPr>
          <a:xfrm>
            <a:off x="2939019" y="2730683"/>
            <a:ext cx="149787" cy="149830"/>
          </a:xfrm>
          <a:custGeom>
            <a:avLst/>
            <a:gdLst>
              <a:gd name="connsiteX0" fmla="*/ 149676 w 149787"/>
              <a:gd name="connsiteY0" fmla="*/ 134518 h 149830"/>
              <a:gd name="connsiteX1" fmla="*/ 133325 w 149787"/>
              <a:gd name="connsiteY1" fmla="*/ 11725 h 149830"/>
              <a:gd name="connsiteX2" fmla="*/ 110401 w 149787"/>
              <a:gd name="connsiteY2" fmla="*/ 4030 h 149830"/>
              <a:gd name="connsiteX3" fmla="*/ 3959 w 149787"/>
              <a:gd name="connsiteY3" fmla="*/ 110472 h 149830"/>
              <a:gd name="connsiteX4" fmla="*/ 11654 w 149787"/>
              <a:gd name="connsiteY4" fmla="*/ 133396 h 149830"/>
              <a:gd name="connsiteX5" fmla="*/ 134447 w 149787"/>
              <a:gd name="connsiteY5" fmla="*/ 149747 h 149830"/>
              <a:gd name="connsiteX6" fmla="*/ 149676 w 149787"/>
              <a:gd name="connsiteY6" fmla="*/ 134518 h 1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787" h="149830">
                <a:moveTo>
                  <a:pt x="149676" y="134518"/>
                </a:moveTo>
                <a:lnTo>
                  <a:pt x="133325" y="11725"/>
                </a:lnTo>
                <a:cubicBezTo>
                  <a:pt x="131882" y="664"/>
                  <a:pt x="118256" y="-3985"/>
                  <a:pt x="110401" y="4030"/>
                </a:cubicBezTo>
                <a:lnTo>
                  <a:pt x="3959" y="110472"/>
                </a:lnTo>
                <a:cubicBezTo>
                  <a:pt x="-3896" y="118327"/>
                  <a:pt x="593" y="131953"/>
                  <a:pt x="11654" y="133396"/>
                </a:cubicBezTo>
                <a:lnTo>
                  <a:pt x="134447" y="149747"/>
                </a:lnTo>
                <a:cubicBezTo>
                  <a:pt x="143264" y="150709"/>
                  <a:pt x="150798" y="143175"/>
                  <a:pt x="149676" y="134518"/>
                </a:cubicBezTo>
                <a:close/>
              </a:path>
            </a:pathLst>
          </a:custGeom>
          <a:solidFill>
            <a:srgbClr val="FFA826"/>
          </a:solidFill>
          <a:ln w="16029"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4C6CF8F5-ACDC-8A9A-6E6A-E1F8CA8872BD}"/>
              </a:ext>
            </a:extLst>
          </p:cNvPr>
          <p:cNvSpPr/>
          <p:nvPr/>
        </p:nvSpPr>
        <p:spPr>
          <a:xfrm>
            <a:off x="5834843" y="4624589"/>
            <a:ext cx="149858" cy="149787"/>
          </a:xfrm>
          <a:custGeom>
            <a:avLst/>
            <a:gdLst>
              <a:gd name="connsiteX0" fmla="*/ 134518 w 149858"/>
              <a:gd name="connsiteY0" fmla="*/ 111 h 149787"/>
              <a:gd name="connsiteX1" fmla="*/ 11725 w 149858"/>
              <a:gd name="connsiteY1" fmla="*/ 16462 h 149787"/>
              <a:gd name="connsiteX2" fmla="*/ 4030 w 149858"/>
              <a:gd name="connsiteY2" fmla="*/ 39386 h 149787"/>
              <a:gd name="connsiteX3" fmla="*/ 110473 w 149858"/>
              <a:gd name="connsiteY3" fmla="*/ 145828 h 149787"/>
              <a:gd name="connsiteX4" fmla="*/ 133396 w 149858"/>
              <a:gd name="connsiteY4" fmla="*/ 138133 h 149787"/>
              <a:gd name="connsiteX5" fmla="*/ 149747 w 149858"/>
              <a:gd name="connsiteY5" fmla="*/ 15340 h 149787"/>
              <a:gd name="connsiteX6" fmla="*/ 134518 w 149858"/>
              <a:gd name="connsiteY6" fmla="*/ 111 h 14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858" h="149787">
                <a:moveTo>
                  <a:pt x="134518" y="111"/>
                </a:moveTo>
                <a:lnTo>
                  <a:pt x="11725" y="16462"/>
                </a:lnTo>
                <a:cubicBezTo>
                  <a:pt x="664" y="17905"/>
                  <a:pt x="-3985" y="31531"/>
                  <a:pt x="4030" y="39386"/>
                </a:cubicBezTo>
                <a:lnTo>
                  <a:pt x="110473" y="145828"/>
                </a:lnTo>
                <a:cubicBezTo>
                  <a:pt x="118327" y="153683"/>
                  <a:pt x="131953" y="149194"/>
                  <a:pt x="133396" y="138133"/>
                </a:cubicBezTo>
                <a:lnTo>
                  <a:pt x="149747" y="15340"/>
                </a:lnTo>
                <a:cubicBezTo>
                  <a:pt x="150869" y="6523"/>
                  <a:pt x="143335" y="-1011"/>
                  <a:pt x="134518" y="111"/>
                </a:cubicBezTo>
                <a:close/>
              </a:path>
            </a:pathLst>
          </a:custGeom>
          <a:solidFill>
            <a:srgbClr val="F26363"/>
          </a:solidFill>
          <a:ln w="16029"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855E846D-C140-3B4E-0C95-39EC07158D35}"/>
              </a:ext>
            </a:extLst>
          </p:cNvPr>
          <p:cNvSpPr/>
          <p:nvPr/>
        </p:nvSpPr>
        <p:spPr>
          <a:xfrm>
            <a:off x="8306004" y="2730683"/>
            <a:ext cx="149787" cy="149830"/>
          </a:xfrm>
          <a:custGeom>
            <a:avLst/>
            <a:gdLst>
              <a:gd name="connsiteX0" fmla="*/ 149676 w 149787"/>
              <a:gd name="connsiteY0" fmla="*/ 134518 h 149830"/>
              <a:gd name="connsiteX1" fmla="*/ 133325 w 149787"/>
              <a:gd name="connsiteY1" fmla="*/ 11725 h 149830"/>
              <a:gd name="connsiteX2" fmla="*/ 110401 w 149787"/>
              <a:gd name="connsiteY2" fmla="*/ 4030 h 149830"/>
              <a:gd name="connsiteX3" fmla="*/ 3960 w 149787"/>
              <a:gd name="connsiteY3" fmla="*/ 110472 h 149830"/>
              <a:gd name="connsiteX4" fmla="*/ 11654 w 149787"/>
              <a:gd name="connsiteY4" fmla="*/ 133396 h 149830"/>
              <a:gd name="connsiteX5" fmla="*/ 134447 w 149787"/>
              <a:gd name="connsiteY5" fmla="*/ 149747 h 149830"/>
              <a:gd name="connsiteX6" fmla="*/ 149676 w 149787"/>
              <a:gd name="connsiteY6" fmla="*/ 134518 h 149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787" h="149830">
                <a:moveTo>
                  <a:pt x="149676" y="134518"/>
                </a:moveTo>
                <a:lnTo>
                  <a:pt x="133325" y="11725"/>
                </a:lnTo>
                <a:cubicBezTo>
                  <a:pt x="131882" y="664"/>
                  <a:pt x="118256" y="-3985"/>
                  <a:pt x="110401" y="4030"/>
                </a:cubicBezTo>
                <a:lnTo>
                  <a:pt x="3960" y="110472"/>
                </a:lnTo>
                <a:cubicBezTo>
                  <a:pt x="-3896" y="118327"/>
                  <a:pt x="593" y="131953"/>
                  <a:pt x="11654" y="133396"/>
                </a:cubicBezTo>
                <a:lnTo>
                  <a:pt x="134447" y="149747"/>
                </a:lnTo>
                <a:cubicBezTo>
                  <a:pt x="143264" y="150709"/>
                  <a:pt x="150798" y="143175"/>
                  <a:pt x="149676" y="134518"/>
                </a:cubicBezTo>
                <a:close/>
              </a:path>
            </a:pathLst>
          </a:custGeom>
          <a:solidFill>
            <a:srgbClr val="7DD1CE"/>
          </a:solidFill>
          <a:ln w="16029"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EDA146A0-EF65-7B29-1F1B-04B7BDB0CE9C}"/>
              </a:ext>
            </a:extLst>
          </p:cNvPr>
          <p:cNvSpPr/>
          <p:nvPr/>
        </p:nvSpPr>
        <p:spPr>
          <a:xfrm>
            <a:off x="11498522" y="3821897"/>
            <a:ext cx="177562" cy="125197"/>
          </a:xfrm>
          <a:custGeom>
            <a:avLst/>
            <a:gdLst>
              <a:gd name="connsiteX0" fmla="*/ 77961 w 177562"/>
              <a:gd name="connsiteY0" fmla="*/ 5290 h 125197"/>
              <a:gd name="connsiteX1" fmla="*/ 2778 w 177562"/>
              <a:gd name="connsiteY1" fmla="*/ 103557 h 125197"/>
              <a:gd name="connsiteX2" fmla="*/ 13518 w 177562"/>
              <a:gd name="connsiteY2" fmla="*/ 125198 h 125197"/>
              <a:gd name="connsiteX3" fmla="*/ 164044 w 177562"/>
              <a:gd name="connsiteY3" fmla="*/ 125198 h 125197"/>
              <a:gd name="connsiteX4" fmla="*/ 174784 w 177562"/>
              <a:gd name="connsiteY4" fmla="*/ 103557 h 125197"/>
              <a:gd name="connsiteX5" fmla="*/ 99601 w 177562"/>
              <a:gd name="connsiteY5" fmla="*/ 5290 h 125197"/>
              <a:gd name="connsiteX6" fmla="*/ 77961 w 177562"/>
              <a:gd name="connsiteY6" fmla="*/ 5290 h 125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562" h="125197">
                <a:moveTo>
                  <a:pt x="77961" y="5290"/>
                </a:moveTo>
                <a:lnTo>
                  <a:pt x="2778" y="103557"/>
                </a:lnTo>
                <a:cubicBezTo>
                  <a:pt x="-3955" y="112373"/>
                  <a:pt x="2297" y="125198"/>
                  <a:pt x="13518" y="125198"/>
                </a:cubicBezTo>
                <a:lnTo>
                  <a:pt x="164044" y="125198"/>
                </a:lnTo>
                <a:cubicBezTo>
                  <a:pt x="175265" y="125198"/>
                  <a:pt x="181517" y="112373"/>
                  <a:pt x="174784" y="103557"/>
                </a:cubicBezTo>
                <a:lnTo>
                  <a:pt x="99601" y="5290"/>
                </a:lnTo>
                <a:cubicBezTo>
                  <a:pt x="93991" y="-1763"/>
                  <a:pt x="83411" y="-1763"/>
                  <a:pt x="77961" y="5290"/>
                </a:cubicBezTo>
                <a:close/>
              </a:path>
            </a:pathLst>
          </a:custGeom>
          <a:solidFill>
            <a:srgbClr val="385085"/>
          </a:solidFill>
          <a:ln w="16029" cap="flat">
            <a:noFill/>
            <a:prstDash val="solid"/>
            <a:miter/>
          </a:ln>
        </p:spPr>
        <p:txBody>
          <a:bodyPr rtlCol="0" anchor="ctr"/>
          <a:lstStyle/>
          <a:p>
            <a:endParaRPr lang="en-US"/>
          </a:p>
        </p:txBody>
      </p:sp>
      <p:grpSp>
        <p:nvGrpSpPr>
          <p:cNvPr id="47" name="Graphic 12">
            <a:extLst>
              <a:ext uri="{FF2B5EF4-FFF2-40B4-BE49-F238E27FC236}">
                <a16:creationId xmlns:a16="http://schemas.microsoft.com/office/drawing/2014/main" id="{108DB0C3-1F39-8BA5-A62D-EF07DD1F7549}"/>
              </a:ext>
            </a:extLst>
          </p:cNvPr>
          <p:cNvGrpSpPr/>
          <p:nvPr/>
        </p:nvGrpSpPr>
        <p:grpSpPr>
          <a:xfrm>
            <a:off x="2729774" y="4607868"/>
            <a:ext cx="570362" cy="570362"/>
            <a:chOff x="2729774" y="4607868"/>
            <a:chExt cx="570362" cy="570362"/>
          </a:xfrm>
          <a:solidFill>
            <a:srgbClr val="FFA826"/>
          </a:solidFill>
        </p:grpSpPr>
        <p:sp>
          <p:nvSpPr>
            <p:cNvPr id="48" name="Freeform 47">
              <a:extLst>
                <a:ext uri="{FF2B5EF4-FFF2-40B4-BE49-F238E27FC236}">
                  <a16:creationId xmlns:a16="http://schemas.microsoft.com/office/drawing/2014/main" id="{385825AA-546F-398B-1231-96161AC8F24C}"/>
                </a:ext>
              </a:extLst>
            </p:cNvPr>
            <p:cNvSpPr/>
            <p:nvPr/>
          </p:nvSpPr>
          <p:spPr>
            <a:xfrm>
              <a:off x="2729774" y="4607868"/>
              <a:ext cx="570362" cy="570362"/>
            </a:xfrm>
            <a:custGeom>
              <a:avLst/>
              <a:gdLst>
                <a:gd name="connsiteX0" fmla="*/ 570363 w 570362"/>
                <a:gd name="connsiteY0" fmla="*/ 285021 h 570362"/>
                <a:gd name="connsiteX1" fmla="*/ 305059 w 570362"/>
                <a:gd name="connsiteY1" fmla="*/ 641 h 570362"/>
                <a:gd name="connsiteX2" fmla="*/ 305059 w 570362"/>
                <a:gd name="connsiteY2" fmla="*/ 641 h 570362"/>
                <a:gd name="connsiteX3" fmla="*/ 304257 w 570362"/>
                <a:gd name="connsiteY3" fmla="*/ 641 h 570362"/>
                <a:gd name="connsiteX4" fmla="*/ 301212 w 570362"/>
                <a:gd name="connsiteY4" fmla="*/ 481 h 570362"/>
                <a:gd name="connsiteX5" fmla="*/ 285181 w 570362"/>
                <a:gd name="connsiteY5" fmla="*/ 0 h 570362"/>
                <a:gd name="connsiteX6" fmla="*/ 0 w 570362"/>
                <a:gd name="connsiteY6" fmla="*/ 285181 h 570362"/>
                <a:gd name="connsiteX7" fmla="*/ 285181 w 570362"/>
                <a:gd name="connsiteY7" fmla="*/ 570363 h 570362"/>
                <a:gd name="connsiteX8" fmla="*/ 301212 w 570362"/>
                <a:gd name="connsiteY8" fmla="*/ 569882 h 570362"/>
                <a:gd name="connsiteX9" fmla="*/ 304097 w 570362"/>
                <a:gd name="connsiteY9" fmla="*/ 569721 h 570362"/>
                <a:gd name="connsiteX10" fmla="*/ 304899 w 570362"/>
                <a:gd name="connsiteY10" fmla="*/ 569721 h 570362"/>
                <a:gd name="connsiteX11" fmla="*/ 304899 w 570362"/>
                <a:gd name="connsiteY11" fmla="*/ 569721 h 570362"/>
                <a:gd name="connsiteX12" fmla="*/ 570363 w 570362"/>
                <a:gd name="connsiteY12" fmla="*/ 285021 h 570362"/>
                <a:gd name="connsiteX13" fmla="*/ 299288 w 570362"/>
                <a:gd name="connsiteY13" fmla="*/ 485562 h 570362"/>
                <a:gd name="connsiteX14" fmla="*/ 298487 w 570362"/>
                <a:gd name="connsiteY14" fmla="*/ 485562 h 570362"/>
                <a:gd name="connsiteX15" fmla="*/ 288548 w 570362"/>
                <a:gd name="connsiteY15" fmla="*/ 486043 h 570362"/>
                <a:gd name="connsiteX16" fmla="*/ 288548 w 570362"/>
                <a:gd name="connsiteY16" fmla="*/ 486043 h 570362"/>
                <a:gd name="connsiteX17" fmla="*/ 285181 w 570362"/>
                <a:gd name="connsiteY17" fmla="*/ 486203 h 570362"/>
                <a:gd name="connsiteX18" fmla="*/ 84160 w 570362"/>
                <a:gd name="connsiteY18" fmla="*/ 285181 h 570362"/>
                <a:gd name="connsiteX19" fmla="*/ 285181 w 570362"/>
                <a:gd name="connsiteY19" fmla="*/ 84160 h 570362"/>
                <a:gd name="connsiteX20" fmla="*/ 288548 w 570362"/>
                <a:gd name="connsiteY20" fmla="*/ 84320 h 570362"/>
                <a:gd name="connsiteX21" fmla="*/ 298487 w 570362"/>
                <a:gd name="connsiteY21" fmla="*/ 84801 h 570362"/>
                <a:gd name="connsiteX22" fmla="*/ 299288 w 570362"/>
                <a:gd name="connsiteY22" fmla="*/ 84801 h 570362"/>
                <a:gd name="connsiteX23" fmla="*/ 486203 w 570362"/>
                <a:gd name="connsiteY23" fmla="*/ 285342 h 570362"/>
                <a:gd name="connsiteX24" fmla="*/ 299288 w 570362"/>
                <a:gd name="connsiteY24" fmla="*/ 485562 h 57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0362" h="570362">
                  <a:moveTo>
                    <a:pt x="570363" y="285021"/>
                  </a:moveTo>
                  <a:cubicBezTo>
                    <a:pt x="570363" y="134175"/>
                    <a:pt x="453180" y="10740"/>
                    <a:pt x="305059" y="641"/>
                  </a:cubicBezTo>
                  <a:lnTo>
                    <a:pt x="305059" y="641"/>
                  </a:lnTo>
                  <a:cubicBezTo>
                    <a:pt x="304738" y="641"/>
                    <a:pt x="304578" y="641"/>
                    <a:pt x="304257" y="641"/>
                  </a:cubicBezTo>
                  <a:cubicBezTo>
                    <a:pt x="303296" y="641"/>
                    <a:pt x="302173" y="481"/>
                    <a:pt x="301212" y="481"/>
                  </a:cubicBezTo>
                  <a:cubicBezTo>
                    <a:pt x="295922" y="160"/>
                    <a:pt x="290632" y="0"/>
                    <a:pt x="285181" y="0"/>
                  </a:cubicBezTo>
                  <a:cubicBezTo>
                    <a:pt x="127602" y="0"/>
                    <a:pt x="0" y="127762"/>
                    <a:pt x="0" y="285181"/>
                  </a:cubicBezTo>
                  <a:cubicBezTo>
                    <a:pt x="0" y="442760"/>
                    <a:pt x="127763" y="570363"/>
                    <a:pt x="285181" y="570363"/>
                  </a:cubicBezTo>
                  <a:cubicBezTo>
                    <a:pt x="290632" y="570363"/>
                    <a:pt x="295922" y="570202"/>
                    <a:pt x="301212" y="569882"/>
                  </a:cubicBezTo>
                  <a:cubicBezTo>
                    <a:pt x="302173" y="569882"/>
                    <a:pt x="303135" y="569721"/>
                    <a:pt x="304097" y="569721"/>
                  </a:cubicBezTo>
                  <a:cubicBezTo>
                    <a:pt x="304418" y="569721"/>
                    <a:pt x="304578" y="569721"/>
                    <a:pt x="304899" y="569721"/>
                  </a:cubicBezTo>
                  <a:lnTo>
                    <a:pt x="304899" y="569721"/>
                  </a:lnTo>
                  <a:cubicBezTo>
                    <a:pt x="453180" y="559301"/>
                    <a:pt x="570363" y="435867"/>
                    <a:pt x="570363" y="285021"/>
                  </a:cubicBezTo>
                  <a:close/>
                  <a:moveTo>
                    <a:pt x="299288" y="485562"/>
                  </a:moveTo>
                  <a:cubicBezTo>
                    <a:pt x="298967" y="485562"/>
                    <a:pt x="298807" y="485562"/>
                    <a:pt x="298487" y="485562"/>
                  </a:cubicBezTo>
                  <a:cubicBezTo>
                    <a:pt x="295280" y="485722"/>
                    <a:pt x="291914" y="485882"/>
                    <a:pt x="288548" y="486043"/>
                  </a:cubicBezTo>
                  <a:lnTo>
                    <a:pt x="288548" y="486043"/>
                  </a:lnTo>
                  <a:cubicBezTo>
                    <a:pt x="287425" y="486043"/>
                    <a:pt x="286303" y="486203"/>
                    <a:pt x="285181" y="486203"/>
                  </a:cubicBezTo>
                  <a:cubicBezTo>
                    <a:pt x="174091" y="486203"/>
                    <a:pt x="84160" y="396272"/>
                    <a:pt x="84160" y="285181"/>
                  </a:cubicBezTo>
                  <a:cubicBezTo>
                    <a:pt x="84160" y="174090"/>
                    <a:pt x="174091" y="84160"/>
                    <a:pt x="285181" y="84160"/>
                  </a:cubicBezTo>
                  <a:cubicBezTo>
                    <a:pt x="286303" y="84160"/>
                    <a:pt x="287425" y="84160"/>
                    <a:pt x="288548" y="84320"/>
                  </a:cubicBezTo>
                  <a:cubicBezTo>
                    <a:pt x="291914" y="84320"/>
                    <a:pt x="295120" y="84480"/>
                    <a:pt x="298487" y="84801"/>
                  </a:cubicBezTo>
                  <a:cubicBezTo>
                    <a:pt x="298807" y="84801"/>
                    <a:pt x="299128" y="84801"/>
                    <a:pt x="299288" y="84801"/>
                  </a:cubicBezTo>
                  <a:cubicBezTo>
                    <a:pt x="403646" y="92015"/>
                    <a:pt x="486203" y="179060"/>
                    <a:pt x="486203" y="285342"/>
                  </a:cubicBezTo>
                  <a:cubicBezTo>
                    <a:pt x="486203" y="391303"/>
                    <a:pt x="403646" y="478348"/>
                    <a:pt x="299288" y="485562"/>
                  </a:cubicBezTo>
                  <a:close/>
                </a:path>
              </a:pathLst>
            </a:custGeom>
            <a:grpFill/>
            <a:ln w="16029"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9EF3BCE6-69D9-BF83-93F3-B8BDBBA19FE1}"/>
                </a:ext>
              </a:extLst>
            </p:cNvPr>
            <p:cNvSpPr/>
            <p:nvPr/>
          </p:nvSpPr>
          <p:spPr>
            <a:xfrm>
              <a:off x="3018322" y="4612296"/>
              <a:ext cx="281814" cy="561729"/>
            </a:xfrm>
            <a:custGeom>
              <a:avLst/>
              <a:gdLst>
                <a:gd name="connsiteX0" fmla="*/ 0 w 281814"/>
                <a:gd name="connsiteY0" fmla="*/ 41900 h 561729"/>
                <a:gd name="connsiteX1" fmla="*/ 0 w 281814"/>
                <a:gd name="connsiteY1" fmla="*/ 41900 h 561729"/>
                <a:gd name="connsiteX2" fmla="*/ 34946 w 281814"/>
                <a:gd name="connsiteY2" fmla="*/ 83419 h 561729"/>
                <a:gd name="connsiteX3" fmla="*/ 197655 w 281814"/>
                <a:gd name="connsiteY3" fmla="*/ 280753 h 561729"/>
                <a:gd name="connsiteX4" fmla="*/ 34946 w 281814"/>
                <a:gd name="connsiteY4" fmla="*/ 478088 h 561729"/>
                <a:gd name="connsiteX5" fmla="*/ 0 w 281814"/>
                <a:gd name="connsiteY5" fmla="*/ 519607 h 561729"/>
                <a:gd name="connsiteX6" fmla="*/ 0 w 281814"/>
                <a:gd name="connsiteY6" fmla="*/ 519607 h 561729"/>
                <a:gd name="connsiteX7" fmla="*/ 50336 w 281814"/>
                <a:gd name="connsiteY7" fmla="*/ 560965 h 561729"/>
                <a:gd name="connsiteX8" fmla="*/ 281815 w 281814"/>
                <a:gd name="connsiteY8" fmla="*/ 280914 h 561729"/>
                <a:gd name="connsiteX9" fmla="*/ 50336 w 281814"/>
                <a:gd name="connsiteY9" fmla="*/ 862 h 561729"/>
                <a:gd name="connsiteX10" fmla="*/ 0 w 281814"/>
                <a:gd name="connsiteY10" fmla="*/ 41900 h 561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1814" h="561729">
                  <a:moveTo>
                    <a:pt x="0" y="41900"/>
                  </a:moveTo>
                  <a:lnTo>
                    <a:pt x="0" y="41900"/>
                  </a:lnTo>
                  <a:cubicBezTo>
                    <a:pt x="0" y="62419"/>
                    <a:pt x="14748" y="79411"/>
                    <a:pt x="34946" y="83419"/>
                  </a:cubicBezTo>
                  <a:cubicBezTo>
                    <a:pt x="127602" y="101212"/>
                    <a:pt x="197655" y="182807"/>
                    <a:pt x="197655" y="280753"/>
                  </a:cubicBezTo>
                  <a:cubicBezTo>
                    <a:pt x="197655" y="378699"/>
                    <a:pt x="127602" y="460294"/>
                    <a:pt x="34946" y="478088"/>
                  </a:cubicBezTo>
                  <a:cubicBezTo>
                    <a:pt x="14908" y="481935"/>
                    <a:pt x="0" y="499088"/>
                    <a:pt x="0" y="519607"/>
                  </a:cubicBezTo>
                  <a:lnTo>
                    <a:pt x="0" y="519607"/>
                  </a:lnTo>
                  <a:cubicBezTo>
                    <a:pt x="0" y="546057"/>
                    <a:pt x="24206" y="565935"/>
                    <a:pt x="50336" y="560965"/>
                  </a:cubicBezTo>
                  <a:cubicBezTo>
                    <a:pt x="182266" y="535797"/>
                    <a:pt x="281815" y="420058"/>
                    <a:pt x="281815" y="280914"/>
                  </a:cubicBezTo>
                  <a:cubicBezTo>
                    <a:pt x="281815" y="141769"/>
                    <a:pt x="182106" y="25869"/>
                    <a:pt x="50336" y="862"/>
                  </a:cubicBezTo>
                  <a:cubicBezTo>
                    <a:pt x="24206" y="-4428"/>
                    <a:pt x="0" y="15289"/>
                    <a:pt x="0" y="41900"/>
                  </a:cubicBezTo>
                  <a:close/>
                </a:path>
              </a:pathLst>
            </a:custGeom>
            <a:grpFill/>
            <a:ln w="16029" cap="flat">
              <a:noFill/>
              <a:prstDash val="solid"/>
              <a:miter/>
            </a:ln>
          </p:spPr>
          <p:txBody>
            <a:bodyPr rtlCol="0" anchor="ctr"/>
            <a:lstStyle/>
            <a:p>
              <a:endParaRPr lang="en-US"/>
            </a:p>
          </p:txBody>
        </p:sp>
      </p:grpSp>
      <p:grpSp>
        <p:nvGrpSpPr>
          <p:cNvPr id="50" name="Graphic 12">
            <a:extLst>
              <a:ext uri="{FF2B5EF4-FFF2-40B4-BE49-F238E27FC236}">
                <a16:creationId xmlns:a16="http://schemas.microsoft.com/office/drawing/2014/main" id="{FDAE53EE-98F2-99D0-C1DB-FAC8B290AC4F}"/>
              </a:ext>
            </a:extLst>
          </p:cNvPr>
          <p:cNvGrpSpPr/>
          <p:nvPr/>
        </p:nvGrpSpPr>
        <p:grpSpPr>
          <a:xfrm>
            <a:off x="8287521" y="4607708"/>
            <a:ext cx="570303" cy="570606"/>
            <a:chOff x="8287521" y="4607708"/>
            <a:chExt cx="570303" cy="570606"/>
          </a:xfrm>
        </p:grpSpPr>
        <p:sp>
          <p:nvSpPr>
            <p:cNvPr id="51" name="Freeform 50">
              <a:extLst>
                <a:ext uri="{FF2B5EF4-FFF2-40B4-BE49-F238E27FC236}">
                  <a16:creationId xmlns:a16="http://schemas.microsoft.com/office/drawing/2014/main" id="{A387F5DC-8740-4F05-2695-416B2534ED82}"/>
                </a:ext>
              </a:extLst>
            </p:cNvPr>
            <p:cNvSpPr/>
            <p:nvPr/>
          </p:nvSpPr>
          <p:spPr>
            <a:xfrm>
              <a:off x="8287521" y="4607708"/>
              <a:ext cx="570290" cy="570289"/>
            </a:xfrm>
            <a:custGeom>
              <a:avLst/>
              <a:gdLst>
                <a:gd name="connsiteX0" fmla="*/ 304738 w 570290"/>
                <a:gd name="connsiteY0" fmla="*/ 802 h 570289"/>
                <a:gd name="connsiteX1" fmla="*/ 304738 w 570290"/>
                <a:gd name="connsiteY1" fmla="*/ 802 h 570289"/>
                <a:gd name="connsiteX2" fmla="*/ 303937 w 570290"/>
                <a:gd name="connsiteY2" fmla="*/ 802 h 570289"/>
                <a:gd name="connsiteX3" fmla="*/ 301533 w 570290"/>
                <a:gd name="connsiteY3" fmla="*/ 641 h 570289"/>
                <a:gd name="connsiteX4" fmla="*/ 301533 w 570290"/>
                <a:gd name="connsiteY4" fmla="*/ 641 h 570289"/>
                <a:gd name="connsiteX5" fmla="*/ 285021 w 570290"/>
                <a:gd name="connsiteY5" fmla="*/ 0 h 570289"/>
                <a:gd name="connsiteX6" fmla="*/ 0 w 570290"/>
                <a:gd name="connsiteY6" fmla="*/ 279891 h 570289"/>
                <a:gd name="connsiteX7" fmla="*/ 0 w 570290"/>
                <a:gd name="connsiteY7" fmla="*/ 287265 h 570289"/>
                <a:gd name="connsiteX8" fmla="*/ 0 w 570290"/>
                <a:gd name="connsiteY8" fmla="*/ 287265 h 570289"/>
                <a:gd name="connsiteX9" fmla="*/ 0 w 570290"/>
                <a:gd name="connsiteY9" fmla="*/ 289509 h 570289"/>
                <a:gd name="connsiteX10" fmla="*/ 0 w 570290"/>
                <a:gd name="connsiteY10" fmla="*/ 294319 h 570289"/>
                <a:gd name="connsiteX11" fmla="*/ 160 w 570290"/>
                <a:gd name="connsiteY11" fmla="*/ 294319 h 570289"/>
                <a:gd name="connsiteX12" fmla="*/ 297044 w 570290"/>
                <a:gd name="connsiteY12" fmla="*/ 570042 h 570289"/>
                <a:gd name="connsiteX13" fmla="*/ 569882 w 570290"/>
                <a:gd name="connsiteY13" fmla="*/ 300891 h 570289"/>
                <a:gd name="connsiteX14" fmla="*/ 304738 w 570290"/>
                <a:gd name="connsiteY14" fmla="*/ 802 h 570289"/>
                <a:gd name="connsiteX15" fmla="*/ 485722 w 570290"/>
                <a:gd name="connsiteY15" fmla="*/ 295761 h 570289"/>
                <a:gd name="connsiteX16" fmla="*/ 291593 w 570290"/>
                <a:gd name="connsiteY16" fmla="*/ 486203 h 570289"/>
                <a:gd name="connsiteX17" fmla="*/ 84160 w 570290"/>
                <a:gd name="connsiteY17" fmla="*/ 293036 h 570289"/>
                <a:gd name="connsiteX18" fmla="*/ 84160 w 570290"/>
                <a:gd name="connsiteY18" fmla="*/ 280052 h 570289"/>
                <a:gd name="connsiteX19" fmla="*/ 84000 w 570290"/>
                <a:gd name="connsiteY19" fmla="*/ 280052 h 570289"/>
                <a:gd name="connsiteX20" fmla="*/ 284861 w 570290"/>
                <a:gd name="connsiteY20" fmla="*/ 84320 h 570289"/>
                <a:gd name="connsiteX21" fmla="*/ 301693 w 570290"/>
                <a:gd name="connsiteY21" fmla="*/ 85122 h 570289"/>
                <a:gd name="connsiteX22" fmla="*/ 485722 w 570290"/>
                <a:gd name="connsiteY22" fmla="*/ 295761 h 57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0290" h="570289">
                  <a:moveTo>
                    <a:pt x="304738" y="802"/>
                  </a:moveTo>
                  <a:lnTo>
                    <a:pt x="304738" y="802"/>
                  </a:lnTo>
                  <a:cubicBezTo>
                    <a:pt x="304418" y="802"/>
                    <a:pt x="304258" y="802"/>
                    <a:pt x="303937" y="802"/>
                  </a:cubicBezTo>
                  <a:cubicBezTo>
                    <a:pt x="303135" y="802"/>
                    <a:pt x="302334" y="641"/>
                    <a:pt x="301533" y="641"/>
                  </a:cubicBezTo>
                  <a:lnTo>
                    <a:pt x="301533" y="641"/>
                  </a:lnTo>
                  <a:cubicBezTo>
                    <a:pt x="296082" y="320"/>
                    <a:pt x="290472" y="0"/>
                    <a:pt x="285021" y="0"/>
                  </a:cubicBezTo>
                  <a:cubicBezTo>
                    <a:pt x="129206" y="0"/>
                    <a:pt x="2725" y="124877"/>
                    <a:pt x="0" y="279891"/>
                  </a:cubicBezTo>
                  <a:lnTo>
                    <a:pt x="0" y="287265"/>
                  </a:lnTo>
                  <a:lnTo>
                    <a:pt x="0" y="287265"/>
                  </a:lnTo>
                  <a:cubicBezTo>
                    <a:pt x="0" y="288067"/>
                    <a:pt x="0" y="288868"/>
                    <a:pt x="0" y="289509"/>
                  </a:cubicBezTo>
                  <a:lnTo>
                    <a:pt x="0" y="294319"/>
                  </a:lnTo>
                  <a:lnTo>
                    <a:pt x="160" y="294319"/>
                  </a:lnTo>
                  <a:cubicBezTo>
                    <a:pt x="5130" y="451417"/>
                    <a:pt x="137221" y="576614"/>
                    <a:pt x="297044" y="570042"/>
                  </a:cubicBezTo>
                  <a:cubicBezTo>
                    <a:pt x="442761" y="564111"/>
                    <a:pt x="562027" y="446608"/>
                    <a:pt x="569882" y="300891"/>
                  </a:cubicBezTo>
                  <a:cubicBezTo>
                    <a:pt x="578217" y="143152"/>
                    <a:pt x="458150" y="11381"/>
                    <a:pt x="304738" y="802"/>
                  </a:cubicBezTo>
                  <a:close/>
                  <a:moveTo>
                    <a:pt x="485722" y="295761"/>
                  </a:moveTo>
                  <a:cubicBezTo>
                    <a:pt x="480432" y="399318"/>
                    <a:pt x="395150" y="482836"/>
                    <a:pt x="291593" y="486203"/>
                  </a:cubicBezTo>
                  <a:cubicBezTo>
                    <a:pt x="180182" y="489730"/>
                    <a:pt x="88328" y="402684"/>
                    <a:pt x="84160" y="293036"/>
                  </a:cubicBezTo>
                  <a:lnTo>
                    <a:pt x="84160" y="280052"/>
                  </a:lnTo>
                  <a:lnTo>
                    <a:pt x="84000" y="280052"/>
                  </a:lnTo>
                  <a:cubicBezTo>
                    <a:pt x="86725" y="171525"/>
                    <a:pt x="175694" y="84320"/>
                    <a:pt x="284861" y="84320"/>
                  </a:cubicBezTo>
                  <a:cubicBezTo>
                    <a:pt x="290472" y="84320"/>
                    <a:pt x="296082" y="84641"/>
                    <a:pt x="301693" y="85122"/>
                  </a:cubicBezTo>
                  <a:cubicBezTo>
                    <a:pt x="408295" y="93778"/>
                    <a:pt x="491333" y="185632"/>
                    <a:pt x="485722" y="295761"/>
                  </a:cubicBezTo>
                  <a:close/>
                </a:path>
              </a:pathLst>
            </a:custGeom>
            <a:solidFill>
              <a:srgbClr val="FFFFFF"/>
            </a:solidFill>
            <a:ln w="16029"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C142F71D-A96D-A044-B75C-34F18DC00296}"/>
                </a:ext>
              </a:extLst>
            </p:cNvPr>
            <p:cNvSpPr/>
            <p:nvPr/>
          </p:nvSpPr>
          <p:spPr>
            <a:xfrm>
              <a:off x="8291336" y="4615053"/>
              <a:ext cx="566487" cy="563261"/>
            </a:xfrm>
            <a:custGeom>
              <a:avLst/>
              <a:gdLst>
                <a:gd name="connsiteX0" fmla="*/ 297717 w 566487"/>
                <a:gd name="connsiteY0" fmla="*/ 42029 h 563261"/>
                <a:gd name="connsiteX1" fmla="*/ 297717 w 566487"/>
                <a:gd name="connsiteY1" fmla="*/ 42029 h 563261"/>
                <a:gd name="connsiteX2" fmla="*/ 329778 w 566487"/>
                <a:gd name="connsiteY2" fmla="*/ 82906 h 563261"/>
                <a:gd name="connsiteX3" fmla="*/ 481906 w 566487"/>
                <a:gd name="connsiteY3" fmla="*/ 288416 h 563261"/>
                <a:gd name="connsiteX4" fmla="*/ 287778 w 566487"/>
                <a:gd name="connsiteY4" fmla="*/ 478858 h 563261"/>
                <a:gd name="connsiteX5" fmla="*/ 83390 w 566487"/>
                <a:gd name="connsiteY5" fmla="*/ 314065 h 563261"/>
                <a:gd name="connsiteX6" fmla="*/ 42192 w 566487"/>
                <a:gd name="connsiteY6" fmla="*/ 280080 h 563261"/>
                <a:gd name="connsiteX7" fmla="*/ 42192 w 566487"/>
                <a:gd name="connsiteY7" fmla="*/ 280080 h 563261"/>
                <a:gd name="connsiteX8" fmla="*/ 673 w 566487"/>
                <a:gd name="connsiteY8" fmla="*/ 329294 h 563261"/>
                <a:gd name="connsiteX9" fmla="*/ 293228 w 566487"/>
                <a:gd name="connsiteY9" fmla="*/ 563018 h 563261"/>
                <a:gd name="connsiteX10" fmla="*/ 566066 w 566487"/>
                <a:gd name="connsiteY10" fmla="*/ 293867 h 563261"/>
                <a:gd name="connsiteX11" fmla="*/ 350457 w 566487"/>
                <a:gd name="connsiteY11" fmla="*/ 1311 h 563261"/>
                <a:gd name="connsiteX12" fmla="*/ 297717 w 566487"/>
                <a:gd name="connsiteY12" fmla="*/ 42029 h 5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6487" h="563261">
                  <a:moveTo>
                    <a:pt x="297717" y="42029"/>
                  </a:moveTo>
                  <a:lnTo>
                    <a:pt x="297717" y="42029"/>
                  </a:lnTo>
                  <a:cubicBezTo>
                    <a:pt x="297717" y="61426"/>
                    <a:pt x="311022" y="78258"/>
                    <a:pt x="329778" y="82906"/>
                  </a:cubicBezTo>
                  <a:cubicBezTo>
                    <a:pt x="420510" y="105509"/>
                    <a:pt x="487036" y="189669"/>
                    <a:pt x="481906" y="288416"/>
                  </a:cubicBezTo>
                  <a:cubicBezTo>
                    <a:pt x="476616" y="391973"/>
                    <a:pt x="391335" y="475491"/>
                    <a:pt x="287778" y="478858"/>
                  </a:cubicBezTo>
                  <a:cubicBezTo>
                    <a:pt x="186145" y="482064"/>
                    <a:pt x="100863" y="409927"/>
                    <a:pt x="83390" y="314065"/>
                  </a:cubicBezTo>
                  <a:cubicBezTo>
                    <a:pt x="79863" y="294348"/>
                    <a:pt x="62230" y="280080"/>
                    <a:pt x="42192" y="280080"/>
                  </a:cubicBezTo>
                  <a:lnTo>
                    <a:pt x="42192" y="280080"/>
                  </a:lnTo>
                  <a:cubicBezTo>
                    <a:pt x="16062" y="280080"/>
                    <a:pt x="-3976" y="303645"/>
                    <a:pt x="673" y="329294"/>
                  </a:cubicBezTo>
                  <a:cubicBezTo>
                    <a:pt x="25520" y="466034"/>
                    <a:pt x="147833" y="568949"/>
                    <a:pt x="293228" y="563018"/>
                  </a:cubicBezTo>
                  <a:cubicBezTo>
                    <a:pt x="438945" y="557086"/>
                    <a:pt x="558211" y="439583"/>
                    <a:pt x="566066" y="293867"/>
                  </a:cubicBezTo>
                  <a:cubicBezTo>
                    <a:pt x="573601" y="153280"/>
                    <a:pt x="479342" y="33372"/>
                    <a:pt x="350457" y="1311"/>
                  </a:cubicBezTo>
                  <a:cubicBezTo>
                    <a:pt x="323526" y="-5421"/>
                    <a:pt x="297717" y="14617"/>
                    <a:pt x="297717" y="42029"/>
                  </a:cubicBezTo>
                  <a:close/>
                </a:path>
              </a:pathLst>
            </a:custGeom>
            <a:solidFill>
              <a:srgbClr val="7DD1CE"/>
            </a:solidFill>
            <a:ln w="16029" cap="flat">
              <a:noFill/>
              <a:prstDash val="solid"/>
              <a:miter/>
            </a:ln>
          </p:spPr>
          <p:txBody>
            <a:bodyPr rtlCol="0" anchor="ctr"/>
            <a:lstStyle/>
            <a:p>
              <a:endParaRPr lang="en-US"/>
            </a:p>
          </p:txBody>
        </p:sp>
      </p:grpSp>
      <p:grpSp>
        <p:nvGrpSpPr>
          <p:cNvPr id="53" name="Graphic 12">
            <a:extLst>
              <a:ext uri="{FF2B5EF4-FFF2-40B4-BE49-F238E27FC236}">
                <a16:creationId xmlns:a16="http://schemas.microsoft.com/office/drawing/2014/main" id="{7CFC1FE4-D098-0CC2-ACBD-9C674EAA2624}"/>
              </a:ext>
            </a:extLst>
          </p:cNvPr>
          <p:cNvGrpSpPr/>
          <p:nvPr/>
        </p:nvGrpSpPr>
        <p:grpSpPr>
          <a:xfrm>
            <a:off x="5564273" y="2626348"/>
            <a:ext cx="570362" cy="570362"/>
            <a:chOff x="5564273" y="2626348"/>
            <a:chExt cx="570362" cy="570362"/>
          </a:xfrm>
        </p:grpSpPr>
        <p:sp>
          <p:nvSpPr>
            <p:cNvPr id="54" name="Freeform 53">
              <a:extLst>
                <a:ext uri="{FF2B5EF4-FFF2-40B4-BE49-F238E27FC236}">
                  <a16:creationId xmlns:a16="http://schemas.microsoft.com/office/drawing/2014/main" id="{3C09BF84-92B3-63BE-E378-31C6AB440073}"/>
                </a:ext>
              </a:extLst>
            </p:cNvPr>
            <p:cNvSpPr/>
            <p:nvPr/>
          </p:nvSpPr>
          <p:spPr>
            <a:xfrm>
              <a:off x="5564273" y="2626348"/>
              <a:ext cx="570362" cy="570362"/>
            </a:xfrm>
            <a:custGeom>
              <a:avLst/>
              <a:gdLst>
                <a:gd name="connsiteX0" fmla="*/ 305059 w 570362"/>
                <a:gd name="connsiteY0" fmla="*/ 641 h 570362"/>
                <a:gd name="connsiteX1" fmla="*/ 305059 w 570362"/>
                <a:gd name="connsiteY1" fmla="*/ 641 h 570362"/>
                <a:gd name="connsiteX2" fmla="*/ 304257 w 570362"/>
                <a:gd name="connsiteY2" fmla="*/ 641 h 570362"/>
                <a:gd name="connsiteX3" fmla="*/ 301211 w 570362"/>
                <a:gd name="connsiteY3" fmla="*/ 481 h 570362"/>
                <a:gd name="connsiteX4" fmla="*/ 285181 w 570362"/>
                <a:gd name="connsiteY4" fmla="*/ 0 h 570362"/>
                <a:gd name="connsiteX5" fmla="*/ 0 w 570362"/>
                <a:gd name="connsiteY5" fmla="*/ 285181 h 570362"/>
                <a:gd name="connsiteX6" fmla="*/ 285181 w 570362"/>
                <a:gd name="connsiteY6" fmla="*/ 570362 h 570362"/>
                <a:gd name="connsiteX7" fmla="*/ 301211 w 570362"/>
                <a:gd name="connsiteY7" fmla="*/ 569882 h 570362"/>
                <a:gd name="connsiteX8" fmla="*/ 304257 w 570362"/>
                <a:gd name="connsiteY8" fmla="*/ 569721 h 570362"/>
                <a:gd name="connsiteX9" fmla="*/ 305059 w 570362"/>
                <a:gd name="connsiteY9" fmla="*/ 569721 h 570362"/>
                <a:gd name="connsiteX10" fmla="*/ 305059 w 570362"/>
                <a:gd name="connsiteY10" fmla="*/ 569721 h 570362"/>
                <a:gd name="connsiteX11" fmla="*/ 570362 w 570362"/>
                <a:gd name="connsiteY11" fmla="*/ 287746 h 570362"/>
                <a:gd name="connsiteX12" fmla="*/ 570362 w 570362"/>
                <a:gd name="connsiteY12" fmla="*/ 285342 h 570362"/>
                <a:gd name="connsiteX13" fmla="*/ 305059 w 570362"/>
                <a:gd name="connsiteY13" fmla="*/ 641 h 570362"/>
                <a:gd name="connsiteX14" fmla="*/ 299288 w 570362"/>
                <a:gd name="connsiteY14" fmla="*/ 485562 h 570362"/>
                <a:gd name="connsiteX15" fmla="*/ 298486 w 570362"/>
                <a:gd name="connsiteY15" fmla="*/ 485562 h 570362"/>
                <a:gd name="connsiteX16" fmla="*/ 288708 w 570362"/>
                <a:gd name="connsiteY16" fmla="*/ 486042 h 570362"/>
                <a:gd name="connsiteX17" fmla="*/ 288708 w 570362"/>
                <a:gd name="connsiteY17" fmla="*/ 486042 h 570362"/>
                <a:gd name="connsiteX18" fmla="*/ 285341 w 570362"/>
                <a:gd name="connsiteY18" fmla="*/ 486203 h 570362"/>
                <a:gd name="connsiteX19" fmla="*/ 84320 w 570362"/>
                <a:gd name="connsiteY19" fmla="*/ 285181 h 570362"/>
                <a:gd name="connsiteX20" fmla="*/ 285341 w 570362"/>
                <a:gd name="connsiteY20" fmla="*/ 84160 h 570362"/>
                <a:gd name="connsiteX21" fmla="*/ 288708 w 570362"/>
                <a:gd name="connsiteY21" fmla="*/ 84320 h 570362"/>
                <a:gd name="connsiteX22" fmla="*/ 298646 w 570362"/>
                <a:gd name="connsiteY22" fmla="*/ 84801 h 570362"/>
                <a:gd name="connsiteX23" fmla="*/ 299448 w 570362"/>
                <a:gd name="connsiteY23" fmla="*/ 84801 h 570362"/>
                <a:gd name="connsiteX24" fmla="*/ 486363 w 570362"/>
                <a:gd name="connsiteY24" fmla="*/ 285342 h 570362"/>
                <a:gd name="connsiteX25" fmla="*/ 486363 w 570362"/>
                <a:gd name="connsiteY25" fmla="*/ 287746 h 570362"/>
                <a:gd name="connsiteX26" fmla="*/ 299288 w 570362"/>
                <a:gd name="connsiteY26" fmla="*/ 485562 h 570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0362" h="570362">
                  <a:moveTo>
                    <a:pt x="305059" y="641"/>
                  </a:moveTo>
                  <a:lnTo>
                    <a:pt x="305059" y="641"/>
                  </a:lnTo>
                  <a:cubicBezTo>
                    <a:pt x="304738" y="641"/>
                    <a:pt x="304578" y="641"/>
                    <a:pt x="304257" y="641"/>
                  </a:cubicBezTo>
                  <a:cubicBezTo>
                    <a:pt x="303295" y="641"/>
                    <a:pt x="302173" y="481"/>
                    <a:pt x="301211" y="481"/>
                  </a:cubicBezTo>
                  <a:cubicBezTo>
                    <a:pt x="295921" y="160"/>
                    <a:pt x="290631" y="0"/>
                    <a:pt x="285181" y="0"/>
                  </a:cubicBezTo>
                  <a:cubicBezTo>
                    <a:pt x="127602" y="0"/>
                    <a:pt x="0" y="127762"/>
                    <a:pt x="0" y="285181"/>
                  </a:cubicBezTo>
                  <a:cubicBezTo>
                    <a:pt x="0" y="442600"/>
                    <a:pt x="127762" y="570362"/>
                    <a:pt x="285181" y="570362"/>
                  </a:cubicBezTo>
                  <a:cubicBezTo>
                    <a:pt x="290631" y="570362"/>
                    <a:pt x="295921" y="570202"/>
                    <a:pt x="301211" y="569882"/>
                  </a:cubicBezTo>
                  <a:cubicBezTo>
                    <a:pt x="302173" y="569882"/>
                    <a:pt x="303135" y="569721"/>
                    <a:pt x="304257" y="569721"/>
                  </a:cubicBezTo>
                  <a:cubicBezTo>
                    <a:pt x="304578" y="569721"/>
                    <a:pt x="304738" y="569721"/>
                    <a:pt x="305059" y="569721"/>
                  </a:cubicBezTo>
                  <a:lnTo>
                    <a:pt x="305059" y="569721"/>
                  </a:lnTo>
                  <a:cubicBezTo>
                    <a:pt x="452538" y="559622"/>
                    <a:pt x="569080" y="437470"/>
                    <a:pt x="570362" y="287746"/>
                  </a:cubicBezTo>
                  <a:cubicBezTo>
                    <a:pt x="570362" y="286945"/>
                    <a:pt x="570362" y="286143"/>
                    <a:pt x="570362" y="285342"/>
                  </a:cubicBezTo>
                  <a:cubicBezTo>
                    <a:pt x="570362" y="134175"/>
                    <a:pt x="453340" y="10901"/>
                    <a:pt x="305059" y="641"/>
                  </a:cubicBezTo>
                  <a:close/>
                  <a:moveTo>
                    <a:pt x="299288" y="485562"/>
                  </a:moveTo>
                  <a:cubicBezTo>
                    <a:pt x="298967" y="485562"/>
                    <a:pt x="298807" y="485562"/>
                    <a:pt x="298486" y="485562"/>
                  </a:cubicBezTo>
                  <a:cubicBezTo>
                    <a:pt x="295280" y="485722"/>
                    <a:pt x="291914" y="485882"/>
                    <a:pt x="288708" y="486042"/>
                  </a:cubicBezTo>
                  <a:lnTo>
                    <a:pt x="288708" y="486042"/>
                  </a:lnTo>
                  <a:cubicBezTo>
                    <a:pt x="287586" y="486042"/>
                    <a:pt x="286464" y="486203"/>
                    <a:pt x="285341" y="486203"/>
                  </a:cubicBezTo>
                  <a:cubicBezTo>
                    <a:pt x="174251" y="486203"/>
                    <a:pt x="84320" y="396272"/>
                    <a:pt x="84320" y="285181"/>
                  </a:cubicBezTo>
                  <a:cubicBezTo>
                    <a:pt x="84320" y="174090"/>
                    <a:pt x="174251" y="84160"/>
                    <a:pt x="285341" y="84160"/>
                  </a:cubicBezTo>
                  <a:cubicBezTo>
                    <a:pt x="286464" y="84160"/>
                    <a:pt x="287586" y="84160"/>
                    <a:pt x="288708" y="84320"/>
                  </a:cubicBezTo>
                  <a:cubicBezTo>
                    <a:pt x="292074" y="84320"/>
                    <a:pt x="295280" y="84480"/>
                    <a:pt x="298646" y="84801"/>
                  </a:cubicBezTo>
                  <a:cubicBezTo>
                    <a:pt x="298967" y="84801"/>
                    <a:pt x="299288" y="84801"/>
                    <a:pt x="299448" y="84801"/>
                  </a:cubicBezTo>
                  <a:cubicBezTo>
                    <a:pt x="403806" y="92015"/>
                    <a:pt x="486363" y="179060"/>
                    <a:pt x="486363" y="285342"/>
                  </a:cubicBezTo>
                  <a:cubicBezTo>
                    <a:pt x="486363" y="286143"/>
                    <a:pt x="486363" y="286945"/>
                    <a:pt x="486363" y="287746"/>
                  </a:cubicBezTo>
                  <a:cubicBezTo>
                    <a:pt x="484920" y="392745"/>
                    <a:pt x="402844" y="478348"/>
                    <a:pt x="299288" y="485562"/>
                  </a:cubicBezTo>
                  <a:close/>
                </a:path>
              </a:pathLst>
            </a:custGeom>
            <a:solidFill>
              <a:srgbClr val="FFFFFF"/>
            </a:solidFill>
            <a:ln w="16029"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C9360471-8A95-64D3-2E65-721D85B0080F}"/>
                </a:ext>
              </a:extLst>
            </p:cNvPr>
            <p:cNvSpPr/>
            <p:nvPr/>
          </p:nvSpPr>
          <p:spPr>
            <a:xfrm>
              <a:off x="5852821" y="2914093"/>
              <a:ext cx="277570" cy="278252"/>
            </a:xfrm>
            <a:custGeom>
              <a:avLst/>
              <a:gdLst>
                <a:gd name="connsiteX0" fmla="*/ 194128 w 277570"/>
                <a:gd name="connsiteY0" fmla="*/ 34948 h 278252"/>
                <a:gd name="connsiteX1" fmla="*/ 34946 w 277570"/>
                <a:gd name="connsiteY1" fmla="*/ 194611 h 278252"/>
                <a:gd name="connsiteX2" fmla="*/ 0 w 277570"/>
                <a:gd name="connsiteY2" fmla="*/ 236129 h 278252"/>
                <a:gd name="connsiteX3" fmla="*/ 0 w 277570"/>
                <a:gd name="connsiteY3" fmla="*/ 236129 h 278252"/>
                <a:gd name="connsiteX4" fmla="*/ 50175 w 277570"/>
                <a:gd name="connsiteY4" fmla="*/ 277488 h 278252"/>
                <a:gd name="connsiteX5" fmla="*/ 276845 w 277570"/>
                <a:gd name="connsiteY5" fmla="*/ 50016 h 278252"/>
                <a:gd name="connsiteX6" fmla="*/ 235487 w 277570"/>
                <a:gd name="connsiteY6" fmla="*/ 1 h 278252"/>
                <a:gd name="connsiteX7" fmla="*/ 235487 w 277570"/>
                <a:gd name="connsiteY7" fmla="*/ 1 h 278252"/>
                <a:gd name="connsiteX8" fmla="*/ 194128 w 277570"/>
                <a:gd name="connsiteY8" fmla="*/ 34948 h 27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570" h="278252">
                  <a:moveTo>
                    <a:pt x="194128" y="34948"/>
                  </a:moveTo>
                  <a:cubicBezTo>
                    <a:pt x="178899" y="115581"/>
                    <a:pt x="115419" y="179221"/>
                    <a:pt x="34946" y="194611"/>
                  </a:cubicBezTo>
                  <a:cubicBezTo>
                    <a:pt x="14908" y="198458"/>
                    <a:pt x="0" y="215610"/>
                    <a:pt x="0" y="236129"/>
                  </a:cubicBezTo>
                  <a:lnTo>
                    <a:pt x="0" y="236129"/>
                  </a:lnTo>
                  <a:cubicBezTo>
                    <a:pt x="0" y="262580"/>
                    <a:pt x="24206" y="282457"/>
                    <a:pt x="50175" y="277488"/>
                  </a:cubicBezTo>
                  <a:cubicBezTo>
                    <a:pt x="164953" y="255687"/>
                    <a:pt x="255365" y="164954"/>
                    <a:pt x="276845" y="50016"/>
                  </a:cubicBezTo>
                  <a:cubicBezTo>
                    <a:pt x="281654" y="24047"/>
                    <a:pt x="261937" y="1"/>
                    <a:pt x="235487" y="1"/>
                  </a:cubicBezTo>
                  <a:lnTo>
                    <a:pt x="235487" y="1"/>
                  </a:lnTo>
                  <a:cubicBezTo>
                    <a:pt x="215128" y="-159"/>
                    <a:pt x="197975" y="14749"/>
                    <a:pt x="194128" y="34948"/>
                  </a:cubicBezTo>
                  <a:close/>
                </a:path>
              </a:pathLst>
            </a:custGeom>
            <a:solidFill>
              <a:srgbClr val="F26363"/>
            </a:solidFill>
            <a:ln w="16029" cap="flat">
              <a:noFill/>
              <a:prstDash val="solid"/>
              <a:miter/>
            </a:ln>
          </p:spPr>
          <p:txBody>
            <a:bodyPr rtlCol="0" anchor="ctr"/>
            <a:lstStyle/>
            <a:p>
              <a:endParaRPr lang="en-US" dirty="0"/>
            </a:p>
          </p:txBody>
        </p:sp>
      </p:grpSp>
      <p:sp>
        <p:nvSpPr>
          <p:cNvPr id="14" name="Rectangle 13">
            <a:extLst>
              <a:ext uri="{FF2B5EF4-FFF2-40B4-BE49-F238E27FC236}">
                <a16:creationId xmlns:a16="http://schemas.microsoft.com/office/drawing/2014/main" id="{D15445EC-BC20-A97D-757E-7C4B57029926}"/>
              </a:ext>
            </a:extLst>
          </p:cNvPr>
          <p:cNvSpPr/>
          <p:nvPr/>
        </p:nvSpPr>
        <p:spPr>
          <a:xfrm>
            <a:off x="1016957" y="5501058"/>
            <a:ext cx="2060501" cy="1077218"/>
          </a:xfrm>
          <a:prstGeom prst="rect">
            <a:avLst/>
          </a:prstGeom>
        </p:spPr>
        <p:txBody>
          <a:bodyPr wrap="square">
            <a:spAutoFit/>
          </a:bodyPr>
          <a:lstStyle/>
          <a:p>
            <a:r>
              <a:rPr lang="en-US" sz="1600" b="1" dirty="0">
                <a:solidFill>
                  <a:srgbClr val="FFA826"/>
                </a:solidFill>
              </a:rPr>
              <a:t>Lorem Ipsum</a:t>
            </a:r>
            <a:r>
              <a:rPr lang="en-US" sz="1600" dirty="0">
                <a:solidFill>
                  <a:srgbClr val="FFA826"/>
                </a:solidFill>
              </a:rPr>
              <a:t> </a:t>
            </a:r>
            <a:r>
              <a:rPr lang="en-US" sz="1600" dirty="0">
                <a:solidFill>
                  <a:srgbClr val="000000"/>
                </a:solidFill>
              </a:rPr>
              <a:t>is simply dummy text of the printing and typesetting industry. </a:t>
            </a:r>
            <a:endParaRPr lang="en-US" sz="1600" dirty="0"/>
          </a:p>
        </p:txBody>
      </p:sp>
      <p:sp>
        <p:nvSpPr>
          <p:cNvPr id="15" name="TextBox 14">
            <a:extLst>
              <a:ext uri="{FF2B5EF4-FFF2-40B4-BE49-F238E27FC236}">
                <a16:creationId xmlns:a16="http://schemas.microsoft.com/office/drawing/2014/main" id="{6A187980-147A-8216-5BA0-BA9117066285}"/>
              </a:ext>
            </a:extLst>
          </p:cNvPr>
          <p:cNvSpPr txBox="1"/>
          <p:nvPr/>
        </p:nvSpPr>
        <p:spPr>
          <a:xfrm>
            <a:off x="837152" y="5027111"/>
            <a:ext cx="1307168" cy="523220"/>
          </a:xfrm>
          <a:prstGeom prst="rect">
            <a:avLst/>
          </a:prstGeom>
          <a:noFill/>
        </p:spPr>
        <p:txBody>
          <a:bodyPr wrap="square" rtlCol="0">
            <a:spAutoFit/>
          </a:bodyPr>
          <a:lstStyle/>
          <a:p>
            <a:pPr algn="ctr"/>
            <a:r>
              <a:rPr lang="en-US" sz="2800" b="1" dirty="0">
                <a:solidFill>
                  <a:srgbClr val="FFA826"/>
                </a:solidFill>
                <a:latin typeface="Century Gothic" panose="020B0502020202020204" pitchFamily="34" charset="0"/>
              </a:rPr>
              <a:t>2018</a:t>
            </a:r>
          </a:p>
        </p:txBody>
      </p:sp>
      <p:sp>
        <p:nvSpPr>
          <p:cNvPr id="16" name="Rectangle 15">
            <a:extLst>
              <a:ext uri="{FF2B5EF4-FFF2-40B4-BE49-F238E27FC236}">
                <a16:creationId xmlns:a16="http://schemas.microsoft.com/office/drawing/2014/main" id="{E0760952-3A51-7BB1-BB1D-EB3245A5BC43}"/>
              </a:ext>
            </a:extLst>
          </p:cNvPr>
          <p:cNvSpPr/>
          <p:nvPr/>
        </p:nvSpPr>
        <p:spPr>
          <a:xfrm>
            <a:off x="3701951" y="1606228"/>
            <a:ext cx="2060501" cy="1077218"/>
          </a:xfrm>
          <a:prstGeom prst="rect">
            <a:avLst/>
          </a:prstGeom>
        </p:spPr>
        <p:txBody>
          <a:bodyPr wrap="square">
            <a:spAutoFit/>
          </a:bodyPr>
          <a:lstStyle/>
          <a:p>
            <a:r>
              <a:rPr lang="en-US" sz="1600" b="1" dirty="0">
                <a:solidFill>
                  <a:srgbClr val="F26363"/>
                </a:solidFill>
              </a:rPr>
              <a:t>Lorem Ipsum</a:t>
            </a:r>
            <a:r>
              <a:rPr lang="en-US" sz="1600" dirty="0">
                <a:solidFill>
                  <a:srgbClr val="F26363"/>
                </a:solidFill>
              </a:rPr>
              <a:t> </a:t>
            </a:r>
            <a:r>
              <a:rPr lang="en-US" sz="1600" dirty="0">
                <a:solidFill>
                  <a:srgbClr val="000000"/>
                </a:solidFill>
              </a:rPr>
              <a:t>is simply dummy text of the printing and typesetting industry. </a:t>
            </a:r>
            <a:endParaRPr lang="en-US" sz="1600" dirty="0"/>
          </a:p>
        </p:txBody>
      </p:sp>
      <p:sp>
        <p:nvSpPr>
          <p:cNvPr id="17" name="TextBox 16">
            <a:extLst>
              <a:ext uri="{FF2B5EF4-FFF2-40B4-BE49-F238E27FC236}">
                <a16:creationId xmlns:a16="http://schemas.microsoft.com/office/drawing/2014/main" id="{9FEB3496-4F8F-EB4E-75EB-A96EB1061D90}"/>
              </a:ext>
            </a:extLst>
          </p:cNvPr>
          <p:cNvSpPr txBox="1"/>
          <p:nvPr/>
        </p:nvSpPr>
        <p:spPr>
          <a:xfrm>
            <a:off x="3522146" y="1132281"/>
            <a:ext cx="1307168" cy="523220"/>
          </a:xfrm>
          <a:prstGeom prst="rect">
            <a:avLst/>
          </a:prstGeom>
          <a:noFill/>
        </p:spPr>
        <p:txBody>
          <a:bodyPr wrap="square" rtlCol="0">
            <a:spAutoFit/>
          </a:bodyPr>
          <a:lstStyle/>
          <a:p>
            <a:pPr algn="ctr"/>
            <a:r>
              <a:rPr lang="en-US" sz="2800" b="1" dirty="0">
                <a:solidFill>
                  <a:srgbClr val="F26363"/>
                </a:solidFill>
                <a:latin typeface="Century Gothic" panose="020B0502020202020204" pitchFamily="34" charset="0"/>
              </a:rPr>
              <a:t>2019</a:t>
            </a:r>
          </a:p>
        </p:txBody>
      </p:sp>
      <p:sp>
        <p:nvSpPr>
          <p:cNvPr id="18" name="Rectangle 17">
            <a:extLst>
              <a:ext uri="{FF2B5EF4-FFF2-40B4-BE49-F238E27FC236}">
                <a16:creationId xmlns:a16="http://schemas.microsoft.com/office/drawing/2014/main" id="{43989444-DB64-F9C1-74CC-2C87D5505361}"/>
              </a:ext>
            </a:extLst>
          </p:cNvPr>
          <p:cNvSpPr/>
          <p:nvPr/>
        </p:nvSpPr>
        <p:spPr>
          <a:xfrm>
            <a:off x="6616375" y="5501058"/>
            <a:ext cx="2060501" cy="1077218"/>
          </a:xfrm>
          <a:prstGeom prst="rect">
            <a:avLst/>
          </a:prstGeom>
        </p:spPr>
        <p:txBody>
          <a:bodyPr wrap="square">
            <a:spAutoFit/>
          </a:bodyPr>
          <a:lstStyle/>
          <a:p>
            <a:r>
              <a:rPr lang="en-US" sz="1600" b="1" dirty="0">
                <a:solidFill>
                  <a:srgbClr val="7DD1CE"/>
                </a:solidFill>
              </a:rPr>
              <a:t>Lorem Ipsum</a:t>
            </a:r>
            <a:r>
              <a:rPr lang="en-US" sz="1600" dirty="0">
                <a:solidFill>
                  <a:srgbClr val="7DD1CE"/>
                </a:solidFill>
              </a:rPr>
              <a:t> </a:t>
            </a:r>
            <a:r>
              <a:rPr lang="en-US" sz="1600" dirty="0">
                <a:solidFill>
                  <a:srgbClr val="000000"/>
                </a:solidFill>
              </a:rPr>
              <a:t>is simply dummy text of the printing and typesetting industry. </a:t>
            </a:r>
            <a:endParaRPr lang="en-US" sz="1600" dirty="0"/>
          </a:p>
        </p:txBody>
      </p:sp>
      <p:sp>
        <p:nvSpPr>
          <p:cNvPr id="19" name="TextBox 18">
            <a:extLst>
              <a:ext uri="{FF2B5EF4-FFF2-40B4-BE49-F238E27FC236}">
                <a16:creationId xmlns:a16="http://schemas.microsoft.com/office/drawing/2014/main" id="{600BFBB3-ECDF-DD45-23B1-06B73A18546D}"/>
              </a:ext>
            </a:extLst>
          </p:cNvPr>
          <p:cNvSpPr txBox="1"/>
          <p:nvPr/>
        </p:nvSpPr>
        <p:spPr>
          <a:xfrm>
            <a:off x="6436570" y="5027111"/>
            <a:ext cx="1307168" cy="523220"/>
          </a:xfrm>
          <a:prstGeom prst="rect">
            <a:avLst/>
          </a:prstGeom>
          <a:noFill/>
        </p:spPr>
        <p:txBody>
          <a:bodyPr wrap="square" rtlCol="0">
            <a:spAutoFit/>
          </a:bodyPr>
          <a:lstStyle/>
          <a:p>
            <a:pPr algn="ctr"/>
            <a:r>
              <a:rPr lang="en-US" sz="2800" b="1" dirty="0">
                <a:solidFill>
                  <a:srgbClr val="7DD1CE"/>
                </a:solidFill>
                <a:latin typeface="Century Gothic" panose="020B0502020202020204" pitchFamily="34" charset="0"/>
              </a:rPr>
              <a:t>2020</a:t>
            </a:r>
          </a:p>
        </p:txBody>
      </p:sp>
      <p:sp>
        <p:nvSpPr>
          <p:cNvPr id="20" name="Rectangle 19">
            <a:extLst>
              <a:ext uri="{FF2B5EF4-FFF2-40B4-BE49-F238E27FC236}">
                <a16:creationId xmlns:a16="http://schemas.microsoft.com/office/drawing/2014/main" id="{4430C3ED-3472-9CF8-D26A-DFA98AB69A7D}"/>
              </a:ext>
            </a:extLst>
          </p:cNvPr>
          <p:cNvSpPr/>
          <p:nvPr/>
        </p:nvSpPr>
        <p:spPr>
          <a:xfrm>
            <a:off x="9313542" y="1606228"/>
            <a:ext cx="2060501" cy="1077218"/>
          </a:xfrm>
          <a:prstGeom prst="rect">
            <a:avLst/>
          </a:prstGeom>
        </p:spPr>
        <p:txBody>
          <a:bodyPr wrap="square">
            <a:spAutoFit/>
          </a:bodyPr>
          <a:lstStyle/>
          <a:p>
            <a:r>
              <a:rPr lang="en-US" sz="1600" b="1" dirty="0">
                <a:solidFill>
                  <a:srgbClr val="385085"/>
                </a:solidFill>
              </a:rPr>
              <a:t>Lorem Ipsum</a:t>
            </a:r>
            <a:r>
              <a:rPr lang="en-US" sz="1600" dirty="0">
                <a:solidFill>
                  <a:srgbClr val="385085"/>
                </a:solidFill>
              </a:rPr>
              <a:t> </a:t>
            </a:r>
            <a:r>
              <a:rPr lang="en-US" sz="1600" dirty="0">
                <a:solidFill>
                  <a:srgbClr val="000000"/>
                </a:solidFill>
              </a:rPr>
              <a:t>is simply dummy text of the printing and typesetting industry. </a:t>
            </a:r>
            <a:endParaRPr lang="en-US" sz="1600" dirty="0"/>
          </a:p>
        </p:txBody>
      </p:sp>
      <p:sp>
        <p:nvSpPr>
          <p:cNvPr id="21" name="TextBox 20">
            <a:extLst>
              <a:ext uri="{FF2B5EF4-FFF2-40B4-BE49-F238E27FC236}">
                <a16:creationId xmlns:a16="http://schemas.microsoft.com/office/drawing/2014/main" id="{78F79AEA-90BF-A3DB-E313-6483BB00988D}"/>
              </a:ext>
            </a:extLst>
          </p:cNvPr>
          <p:cNvSpPr txBox="1"/>
          <p:nvPr/>
        </p:nvSpPr>
        <p:spPr>
          <a:xfrm>
            <a:off x="9133737" y="1132281"/>
            <a:ext cx="1307168" cy="523220"/>
          </a:xfrm>
          <a:prstGeom prst="rect">
            <a:avLst/>
          </a:prstGeom>
          <a:noFill/>
        </p:spPr>
        <p:txBody>
          <a:bodyPr wrap="square" rtlCol="0">
            <a:spAutoFit/>
          </a:bodyPr>
          <a:lstStyle/>
          <a:p>
            <a:pPr algn="ctr"/>
            <a:r>
              <a:rPr lang="en-US" sz="2800" b="1" dirty="0">
                <a:solidFill>
                  <a:srgbClr val="385085"/>
                </a:solidFill>
                <a:latin typeface="Century Gothic" panose="020B0502020202020204" pitchFamily="34" charset="0"/>
              </a:rPr>
              <a:t>2021</a:t>
            </a:r>
          </a:p>
        </p:txBody>
      </p:sp>
      <p:sp>
        <p:nvSpPr>
          <p:cNvPr id="56" name="Rectangle 55">
            <a:extLst>
              <a:ext uri="{FF2B5EF4-FFF2-40B4-BE49-F238E27FC236}">
                <a16:creationId xmlns:a16="http://schemas.microsoft.com/office/drawing/2014/main" id="{9D602957-ABBF-4EF0-5AD1-07AB01ED1C2B}"/>
              </a:ext>
            </a:extLst>
          </p:cNvPr>
          <p:cNvSpPr/>
          <p:nvPr/>
        </p:nvSpPr>
        <p:spPr>
          <a:xfrm>
            <a:off x="3580988" y="1697415"/>
            <a:ext cx="120963" cy="894844"/>
          </a:xfrm>
          <a:prstGeom prst="rec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B84CF18-58C3-9B6C-194B-BB7A07CFC32A}"/>
              </a:ext>
            </a:extLst>
          </p:cNvPr>
          <p:cNvSpPr/>
          <p:nvPr/>
        </p:nvSpPr>
        <p:spPr>
          <a:xfrm>
            <a:off x="822594" y="5592245"/>
            <a:ext cx="120963" cy="894844"/>
          </a:xfrm>
          <a:prstGeom prst="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9946F36-68C9-59B2-4221-98BAD3E0E641}"/>
              </a:ext>
            </a:extLst>
          </p:cNvPr>
          <p:cNvSpPr/>
          <p:nvPr/>
        </p:nvSpPr>
        <p:spPr>
          <a:xfrm>
            <a:off x="6443457" y="5592245"/>
            <a:ext cx="120963" cy="894844"/>
          </a:xfrm>
          <a:prstGeom prst="rect">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CDC61BB-A8B7-90C2-4DC4-A4A266A968F6}"/>
              </a:ext>
            </a:extLst>
          </p:cNvPr>
          <p:cNvSpPr/>
          <p:nvPr/>
        </p:nvSpPr>
        <p:spPr>
          <a:xfrm>
            <a:off x="9173405" y="1697415"/>
            <a:ext cx="120963" cy="894844"/>
          </a:xfrm>
          <a:prstGeom prst="rect">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263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1" name="Freeform: Shape 39">
            <a:extLst>
              <a:ext uri="{FF2B5EF4-FFF2-40B4-BE49-F238E27FC236}">
                <a16:creationId xmlns:a16="http://schemas.microsoft.com/office/drawing/2014/main" id="{A10CDC7D-977D-87AD-A1B1-D6D0B74AE048}"/>
              </a:ext>
            </a:extLst>
          </p:cNvPr>
          <p:cNvSpPr/>
          <p:nvPr/>
        </p:nvSpPr>
        <p:spPr>
          <a:xfrm>
            <a:off x="1003007" y="3434969"/>
            <a:ext cx="1836368" cy="1836289"/>
          </a:xfrm>
          <a:custGeom>
            <a:avLst/>
            <a:gdLst>
              <a:gd name="connsiteX0" fmla="*/ 899925 w 3926969"/>
              <a:gd name="connsiteY0" fmla="*/ 3434163 h 3926799"/>
              <a:gd name="connsiteX1" fmla="*/ 975156 w 3926969"/>
              <a:gd name="connsiteY1" fmla="*/ 3263874 h 3926799"/>
              <a:gd name="connsiteX2" fmla="*/ 1030290 w 3926969"/>
              <a:gd name="connsiteY2" fmla="*/ 3147089 h 3926799"/>
              <a:gd name="connsiteX3" fmla="*/ 1044141 w 3926969"/>
              <a:gd name="connsiteY3" fmla="*/ 3133238 h 3926799"/>
              <a:gd name="connsiteX4" fmla="*/ 1141371 w 3926969"/>
              <a:gd name="connsiteY4" fmla="*/ 3133238 h 3926799"/>
              <a:gd name="connsiteX5" fmla="*/ 1915141 w 3926969"/>
              <a:gd name="connsiteY5" fmla="*/ 3906736 h 3926799"/>
              <a:gd name="connsiteX6" fmla="*/ 2012372 w 3926969"/>
              <a:gd name="connsiteY6" fmla="*/ 3906736 h 3926799"/>
              <a:gd name="connsiteX7" fmla="*/ 2785870 w 3926969"/>
              <a:gd name="connsiteY7" fmla="*/ 3133238 h 3926799"/>
              <a:gd name="connsiteX8" fmla="*/ 2883100 w 3926969"/>
              <a:gd name="connsiteY8" fmla="*/ 3133238 h 3926799"/>
              <a:gd name="connsiteX9" fmla="*/ 2883644 w 3926969"/>
              <a:gd name="connsiteY9" fmla="*/ 3133781 h 3926799"/>
              <a:gd name="connsiteX10" fmla="*/ 2938777 w 3926969"/>
              <a:gd name="connsiteY10" fmla="*/ 3250566 h 3926799"/>
              <a:gd name="connsiteX11" fmla="*/ 3014009 w 3926969"/>
              <a:gd name="connsiteY11" fmla="*/ 3420584 h 3926799"/>
              <a:gd name="connsiteX12" fmla="*/ 3421127 w 3926969"/>
              <a:gd name="connsiteY12" fmla="*/ 3420584 h 3926799"/>
              <a:gd name="connsiteX13" fmla="*/ 3421127 w 3926969"/>
              <a:gd name="connsiteY13" fmla="*/ 3013465 h 3926799"/>
              <a:gd name="connsiteX14" fmla="*/ 3250838 w 3926969"/>
              <a:gd name="connsiteY14" fmla="*/ 2938233 h 3926799"/>
              <a:gd name="connsiteX15" fmla="*/ 3133781 w 3926969"/>
              <a:gd name="connsiteY15" fmla="*/ 2883100 h 3926799"/>
              <a:gd name="connsiteX16" fmla="*/ 3133238 w 3926969"/>
              <a:gd name="connsiteY16" fmla="*/ 2882557 h 3926799"/>
              <a:gd name="connsiteX17" fmla="*/ 3133238 w 3926969"/>
              <a:gd name="connsiteY17" fmla="*/ 2785327 h 3926799"/>
              <a:gd name="connsiteX18" fmla="*/ 3907008 w 3926969"/>
              <a:gd name="connsiteY18" fmla="*/ 2011557 h 3926799"/>
              <a:gd name="connsiteX19" fmla="*/ 3907008 w 3926969"/>
              <a:gd name="connsiteY19" fmla="*/ 1914326 h 3926799"/>
              <a:gd name="connsiteX20" fmla="*/ 3133509 w 3926969"/>
              <a:gd name="connsiteY20" fmla="*/ 1140828 h 3926799"/>
              <a:gd name="connsiteX21" fmla="*/ 3036279 w 3926969"/>
              <a:gd name="connsiteY21" fmla="*/ 1140828 h 3926799"/>
              <a:gd name="connsiteX22" fmla="*/ 3027588 w 3926969"/>
              <a:gd name="connsiteY22" fmla="*/ 1149519 h 3926799"/>
              <a:gd name="connsiteX23" fmla="*/ 2972455 w 3926969"/>
              <a:gd name="connsiteY23" fmla="*/ 1266304 h 3926799"/>
              <a:gd name="connsiteX24" fmla="*/ 2897223 w 3926969"/>
              <a:gd name="connsiteY24" fmla="*/ 1436593 h 3926799"/>
              <a:gd name="connsiteX25" fmla="*/ 2490105 w 3926969"/>
              <a:gd name="connsiteY25" fmla="*/ 1436593 h 3926799"/>
              <a:gd name="connsiteX26" fmla="*/ 2490105 w 3926969"/>
              <a:gd name="connsiteY26" fmla="*/ 1029475 h 3926799"/>
              <a:gd name="connsiteX27" fmla="*/ 2660394 w 3926969"/>
              <a:gd name="connsiteY27" fmla="*/ 954244 h 3926799"/>
              <a:gd name="connsiteX28" fmla="*/ 2777450 w 3926969"/>
              <a:gd name="connsiteY28" fmla="*/ 899110 h 3926799"/>
              <a:gd name="connsiteX29" fmla="*/ 2785870 w 3926969"/>
              <a:gd name="connsiteY29" fmla="*/ 890419 h 3926799"/>
              <a:gd name="connsiteX30" fmla="*/ 2785870 w 3926969"/>
              <a:gd name="connsiteY30" fmla="*/ 793189 h 3926799"/>
              <a:gd name="connsiteX31" fmla="*/ 2012100 w 3926969"/>
              <a:gd name="connsiteY31" fmla="*/ 19962 h 3926799"/>
              <a:gd name="connsiteX32" fmla="*/ 1914870 w 3926969"/>
              <a:gd name="connsiteY32" fmla="*/ 19962 h 3926799"/>
              <a:gd name="connsiteX33" fmla="*/ 1141100 w 3926969"/>
              <a:gd name="connsiteY33" fmla="*/ 793732 h 3926799"/>
              <a:gd name="connsiteX34" fmla="*/ 1141100 w 3926969"/>
              <a:gd name="connsiteY34" fmla="*/ 890962 h 3926799"/>
              <a:gd name="connsiteX35" fmla="*/ 1149248 w 3926969"/>
              <a:gd name="connsiteY35" fmla="*/ 899110 h 3926799"/>
              <a:gd name="connsiteX36" fmla="*/ 1266305 w 3926969"/>
              <a:gd name="connsiteY36" fmla="*/ 954244 h 3926799"/>
              <a:gd name="connsiteX37" fmla="*/ 1436594 w 3926969"/>
              <a:gd name="connsiteY37" fmla="*/ 1029475 h 3926799"/>
              <a:gd name="connsiteX38" fmla="*/ 1436594 w 3926969"/>
              <a:gd name="connsiteY38" fmla="*/ 1436593 h 3926799"/>
              <a:gd name="connsiteX39" fmla="*/ 1029475 w 3926969"/>
              <a:gd name="connsiteY39" fmla="*/ 1436593 h 3926799"/>
              <a:gd name="connsiteX40" fmla="*/ 954244 w 3926969"/>
              <a:gd name="connsiteY40" fmla="*/ 1266576 h 3926799"/>
              <a:gd name="connsiteX41" fmla="*/ 899110 w 3926969"/>
              <a:gd name="connsiteY41" fmla="*/ 1149519 h 3926799"/>
              <a:gd name="connsiteX42" fmla="*/ 890962 w 3926969"/>
              <a:gd name="connsiteY42" fmla="*/ 1141372 h 3926799"/>
              <a:gd name="connsiteX43" fmla="*/ 793732 w 3926969"/>
              <a:gd name="connsiteY43" fmla="*/ 1141372 h 3926799"/>
              <a:gd name="connsiteX44" fmla="*/ 19962 w 3926969"/>
              <a:gd name="connsiteY44" fmla="*/ 1914870 h 3926799"/>
              <a:gd name="connsiteX45" fmla="*/ 19962 w 3926969"/>
              <a:gd name="connsiteY45" fmla="*/ 2012100 h 3926799"/>
              <a:gd name="connsiteX46" fmla="*/ 793460 w 3926969"/>
              <a:gd name="connsiteY46" fmla="*/ 2785598 h 3926799"/>
              <a:gd name="connsiteX47" fmla="*/ 793460 w 3926969"/>
              <a:gd name="connsiteY47" fmla="*/ 2882829 h 3926799"/>
              <a:gd name="connsiteX48" fmla="*/ 779609 w 3926969"/>
              <a:gd name="connsiteY48" fmla="*/ 2896680 h 3926799"/>
              <a:gd name="connsiteX49" fmla="*/ 662552 w 3926969"/>
              <a:gd name="connsiteY49" fmla="*/ 2951813 h 3926799"/>
              <a:gd name="connsiteX50" fmla="*/ 492263 w 3926969"/>
              <a:gd name="connsiteY50" fmla="*/ 3027045 h 3926799"/>
              <a:gd name="connsiteX51" fmla="*/ 492263 w 3926969"/>
              <a:gd name="connsiteY51" fmla="*/ 3434163 h 3926799"/>
              <a:gd name="connsiteX52" fmla="*/ 899925 w 3926969"/>
              <a:gd name="connsiteY52" fmla="*/ 3434163 h 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969" h="3926799">
                <a:moveTo>
                  <a:pt x="899925" y="3434163"/>
                </a:moveTo>
                <a:cubicBezTo>
                  <a:pt x="965107" y="3368981"/>
                  <a:pt x="975156" y="3263874"/>
                  <a:pt x="975156" y="3263874"/>
                </a:cubicBezTo>
                <a:cubicBezTo>
                  <a:pt x="978687" y="3226123"/>
                  <a:pt x="1003674" y="3173705"/>
                  <a:pt x="1030290" y="3147089"/>
                </a:cubicBezTo>
                <a:lnTo>
                  <a:pt x="1044141" y="3133238"/>
                </a:lnTo>
                <a:cubicBezTo>
                  <a:pt x="1070757" y="3106622"/>
                  <a:pt x="1114484" y="3106622"/>
                  <a:pt x="1141371" y="3133238"/>
                </a:cubicBezTo>
                <a:lnTo>
                  <a:pt x="1915141" y="3906736"/>
                </a:lnTo>
                <a:cubicBezTo>
                  <a:pt x="1941757" y="3933624"/>
                  <a:pt x="1985484" y="3933352"/>
                  <a:pt x="2012372" y="3906736"/>
                </a:cubicBezTo>
                <a:lnTo>
                  <a:pt x="2785870" y="3133238"/>
                </a:lnTo>
                <a:cubicBezTo>
                  <a:pt x="2812486" y="3106622"/>
                  <a:pt x="2856213" y="3106622"/>
                  <a:pt x="2883100" y="3133238"/>
                </a:cubicBezTo>
                <a:lnTo>
                  <a:pt x="2883644" y="3133781"/>
                </a:lnTo>
                <a:cubicBezTo>
                  <a:pt x="2910260" y="3160397"/>
                  <a:pt x="2935246" y="3213086"/>
                  <a:pt x="2938777" y="3250566"/>
                </a:cubicBezTo>
                <a:cubicBezTo>
                  <a:pt x="2938777" y="3250566"/>
                  <a:pt x="2949097" y="3355401"/>
                  <a:pt x="3014009" y="3420584"/>
                </a:cubicBezTo>
                <a:cubicBezTo>
                  <a:pt x="3126448" y="3533023"/>
                  <a:pt x="3308687" y="3533023"/>
                  <a:pt x="3421127" y="3420584"/>
                </a:cubicBezTo>
                <a:cubicBezTo>
                  <a:pt x="3533567" y="3308144"/>
                  <a:pt x="3533567" y="3125905"/>
                  <a:pt x="3421127" y="3013465"/>
                </a:cubicBezTo>
                <a:cubicBezTo>
                  <a:pt x="3355945" y="2948283"/>
                  <a:pt x="3250838" y="2938233"/>
                  <a:pt x="3250838" y="2938233"/>
                </a:cubicBezTo>
                <a:cubicBezTo>
                  <a:pt x="3213358" y="2934703"/>
                  <a:pt x="3160669" y="2909716"/>
                  <a:pt x="3133781" y="2883100"/>
                </a:cubicBezTo>
                <a:lnTo>
                  <a:pt x="3133238" y="2882557"/>
                </a:lnTo>
                <a:cubicBezTo>
                  <a:pt x="3106622" y="2855941"/>
                  <a:pt x="3106622" y="2812214"/>
                  <a:pt x="3133238" y="2785327"/>
                </a:cubicBezTo>
                <a:lnTo>
                  <a:pt x="3907008" y="2011557"/>
                </a:lnTo>
                <a:cubicBezTo>
                  <a:pt x="3933624" y="1984941"/>
                  <a:pt x="3933624" y="1941214"/>
                  <a:pt x="3907008" y="1914326"/>
                </a:cubicBezTo>
                <a:lnTo>
                  <a:pt x="3133509" y="1140828"/>
                </a:lnTo>
                <a:cubicBezTo>
                  <a:pt x="3106893" y="1114212"/>
                  <a:pt x="3063167" y="1114212"/>
                  <a:pt x="3036279" y="1140828"/>
                </a:cubicBezTo>
                <a:lnTo>
                  <a:pt x="3027588" y="1149519"/>
                </a:lnTo>
                <a:cubicBezTo>
                  <a:pt x="3000972" y="1176135"/>
                  <a:pt x="2975985" y="1228824"/>
                  <a:pt x="2972455" y="1266304"/>
                </a:cubicBezTo>
                <a:cubicBezTo>
                  <a:pt x="2972455" y="1266304"/>
                  <a:pt x="2962134" y="1371411"/>
                  <a:pt x="2897223" y="1436593"/>
                </a:cubicBezTo>
                <a:cubicBezTo>
                  <a:pt x="2784784" y="1549033"/>
                  <a:pt x="2602544" y="1549033"/>
                  <a:pt x="2490105" y="1436593"/>
                </a:cubicBezTo>
                <a:cubicBezTo>
                  <a:pt x="2377665" y="1324154"/>
                  <a:pt x="2377665" y="1141914"/>
                  <a:pt x="2490105" y="1029475"/>
                </a:cubicBezTo>
                <a:cubicBezTo>
                  <a:pt x="2555287" y="964293"/>
                  <a:pt x="2660394" y="954244"/>
                  <a:pt x="2660394" y="954244"/>
                </a:cubicBezTo>
                <a:cubicBezTo>
                  <a:pt x="2697874" y="950713"/>
                  <a:pt x="2750563" y="925726"/>
                  <a:pt x="2777450" y="899110"/>
                </a:cubicBezTo>
                <a:lnTo>
                  <a:pt x="2785870" y="890419"/>
                </a:lnTo>
                <a:cubicBezTo>
                  <a:pt x="2812486" y="863803"/>
                  <a:pt x="2812486" y="820076"/>
                  <a:pt x="2785870" y="793189"/>
                </a:cubicBezTo>
                <a:lnTo>
                  <a:pt x="2012100" y="19962"/>
                </a:lnTo>
                <a:cubicBezTo>
                  <a:pt x="1985484" y="-6654"/>
                  <a:pt x="1941757" y="-6654"/>
                  <a:pt x="1914870" y="19962"/>
                </a:cubicBezTo>
                <a:lnTo>
                  <a:pt x="1141100" y="793732"/>
                </a:lnTo>
                <a:cubicBezTo>
                  <a:pt x="1114484" y="820348"/>
                  <a:pt x="1114484" y="864074"/>
                  <a:pt x="1141100" y="890962"/>
                </a:cubicBezTo>
                <a:lnTo>
                  <a:pt x="1149248" y="899110"/>
                </a:lnTo>
                <a:cubicBezTo>
                  <a:pt x="1175864" y="925726"/>
                  <a:pt x="1228553" y="950713"/>
                  <a:pt x="1266305" y="954244"/>
                </a:cubicBezTo>
                <a:cubicBezTo>
                  <a:pt x="1266305" y="954244"/>
                  <a:pt x="1371411" y="964564"/>
                  <a:pt x="1436594" y="1029475"/>
                </a:cubicBezTo>
                <a:cubicBezTo>
                  <a:pt x="1549033" y="1141914"/>
                  <a:pt x="1549033" y="1324154"/>
                  <a:pt x="1436594" y="1436593"/>
                </a:cubicBezTo>
                <a:cubicBezTo>
                  <a:pt x="1324154" y="1549033"/>
                  <a:pt x="1141915" y="1549033"/>
                  <a:pt x="1029475" y="1436593"/>
                </a:cubicBezTo>
                <a:cubicBezTo>
                  <a:pt x="964293" y="1371411"/>
                  <a:pt x="954244" y="1266576"/>
                  <a:pt x="954244" y="1266576"/>
                </a:cubicBezTo>
                <a:cubicBezTo>
                  <a:pt x="950441" y="1228824"/>
                  <a:pt x="925726" y="1176407"/>
                  <a:pt x="899110" y="1149519"/>
                </a:cubicBezTo>
                <a:lnTo>
                  <a:pt x="890962" y="1141372"/>
                </a:lnTo>
                <a:cubicBezTo>
                  <a:pt x="864075" y="1114755"/>
                  <a:pt x="820620" y="1114755"/>
                  <a:pt x="793732" y="1141372"/>
                </a:cubicBezTo>
                <a:lnTo>
                  <a:pt x="19962" y="1914870"/>
                </a:lnTo>
                <a:cubicBezTo>
                  <a:pt x="-6654" y="1941486"/>
                  <a:pt x="-6654" y="1985212"/>
                  <a:pt x="19962" y="2012100"/>
                </a:cubicBezTo>
                <a:lnTo>
                  <a:pt x="793460" y="2785598"/>
                </a:lnTo>
                <a:cubicBezTo>
                  <a:pt x="820076" y="2812214"/>
                  <a:pt x="820076" y="2855941"/>
                  <a:pt x="793460" y="2882829"/>
                </a:cubicBezTo>
                <a:lnTo>
                  <a:pt x="779609" y="2896680"/>
                </a:lnTo>
                <a:cubicBezTo>
                  <a:pt x="752993" y="2923296"/>
                  <a:pt x="700304" y="2948283"/>
                  <a:pt x="662552" y="2951813"/>
                </a:cubicBezTo>
                <a:cubicBezTo>
                  <a:pt x="662552" y="2951813"/>
                  <a:pt x="557446" y="2961862"/>
                  <a:pt x="492263" y="3027045"/>
                </a:cubicBezTo>
                <a:cubicBezTo>
                  <a:pt x="379823" y="3139484"/>
                  <a:pt x="379823" y="3321724"/>
                  <a:pt x="492263" y="3434163"/>
                </a:cubicBezTo>
                <a:cubicBezTo>
                  <a:pt x="604974" y="3546603"/>
                  <a:pt x="787214" y="3546603"/>
                  <a:pt x="899925" y="3434163"/>
                </a:cubicBezTo>
                <a:close/>
              </a:path>
            </a:pathLst>
          </a:custGeom>
          <a:solidFill>
            <a:schemeClr val="bg1">
              <a:lumMod val="95000"/>
            </a:schemeClr>
          </a:solidFill>
          <a:ln w="27157" cap="flat">
            <a:noFill/>
            <a:prstDash val="solid"/>
            <a:miter/>
          </a:ln>
        </p:spPr>
        <p:txBody>
          <a:bodyPr rtlCol="0" anchor="ctr"/>
          <a:lstStyle/>
          <a:p>
            <a:endParaRPr lang="en-US" sz="1050"/>
          </a:p>
        </p:txBody>
      </p:sp>
      <p:sp>
        <p:nvSpPr>
          <p:cNvPr id="12" name="Freeform: Shape 40">
            <a:extLst>
              <a:ext uri="{FF2B5EF4-FFF2-40B4-BE49-F238E27FC236}">
                <a16:creationId xmlns:a16="http://schemas.microsoft.com/office/drawing/2014/main" id="{54CFDFC3-07BD-F671-604F-DE041E95F041}"/>
              </a:ext>
            </a:extLst>
          </p:cNvPr>
          <p:cNvSpPr/>
          <p:nvPr/>
        </p:nvSpPr>
        <p:spPr>
          <a:xfrm>
            <a:off x="1003007" y="3434969"/>
            <a:ext cx="1836368" cy="1836289"/>
          </a:xfrm>
          <a:custGeom>
            <a:avLst/>
            <a:gdLst>
              <a:gd name="connsiteX0" fmla="*/ 899925 w 3926969"/>
              <a:gd name="connsiteY0" fmla="*/ 3434163 h 3926799"/>
              <a:gd name="connsiteX1" fmla="*/ 975156 w 3926969"/>
              <a:gd name="connsiteY1" fmla="*/ 3263874 h 3926799"/>
              <a:gd name="connsiteX2" fmla="*/ 1030290 w 3926969"/>
              <a:gd name="connsiteY2" fmla="*/ 3147089 h 3926799"/>
              <a:gd name="connsiteX3" fmla="*/ 1044141 w 3926969"/>
              <a:gd name="connsiteY3" fmla="*/ 3133238 h 3926799"/>
              <a:gd name="connsiteX4" fmla="*/ 1141371 w 3926969"/>
              <a:gd name="connsiteY4" fmla="*/ 3133238 h 3926799"/>
              <a:gd name="connsiteX5" fmla="*/ 1915141 w 3926969"/>
              <a:gd name="connsiteY5" fmla="*/ 3906736 h 3926799"/>
              <a:gd name="connsiteX6" fmla="*/ 2012372 w 3926969"/>
              <a:gd name="connsiteY6" fmla="*/ 3906736 h 3926799"/>
              <a:gd name="connsiteX7" fmla="*/ 2785870 w 3926969"/>
              <a:gd name="connsiteY7" fmla="*/ 3133238 h 3926799"/>
              <a:gd name="connsiteX8" fmla="*/ 2883100 w 3926969"/>
              <a:gd name="connsiteY8" fmla="*/ 3133238 h 3926799"/>
              <a:gd name="connsiteX9" fmla="*/ 2883644 w 3926969"/>
              <a:gd name="connsiteY9" fmla="*/ 3133781 h 3926799"/>
              <a:gd name="connsiteX10" fmla="*/ 2938777 w 3926969"/>
              <a:gd name="connsiteY10" fmla="*/ 3250566 h 3926799"/>
              <a:gd name="connsiteX11" fmla="*/ 3014009 w 3926969"/>
              <a:gd name="connsiteY11" fmla="*/ 3420584 h 3926799"/>
              <a:gd name="connsiteX12" fmla="*/ 3421127 w 3926969"/>
              <a:gd name="connsiteY12" fmla="*/ 3420584 h 3926799"/>
              <a:gd name="connsiteX13" fmla="*/ 3421127 w 3926969"/>
              <a:gd name="connsiteY13" fmla="*/ 3013465 h 3926799"/>
              <a:gd name="connsiteX14" fmla="*/ 3250838 w 3926969"/>
              <a:gd name="connsiteY14" fmla="*/ 2938233 h 3926799"/>
              <a:gd name="connsiteX15" fmla="*/ 3133781 w 3926969"/>
              <a:gd name="connsiteY15" fmla="*/ 2883100 h 3926799"/>
              <a:gd name="connsiteX16" fmla="*/ 3133238 w 3926969"/>
              <a:gd name="connsiteY16" fmla="*/ 2882557 h 3926799"/>
              <a:gd name="connsiteX17" fmla="*/ 3133238 w 3926969"/>
              <a:gd name="connsiteY17" fmla="*/ 2785327 h 3926799"/>
              <a:gd name="connsiteX18" fmla="*/ 3907008 w 3926969"/>
              <a:gd name="connsiteY18" fmla="*/ 2011557 h 3926799"/>
              <a:gd name="connsiteX19" fmla="*/ 3907008 w 3926969"/>
              <a:gd name="connsiteY19" fmla="*/ 1914326 h 3926799"/>
              <a:gd name="connsiteX20" fmla="*/ 3133509 w 3926969"/>
              <a:gd name="connsiteY20" fmla="*/ 1140828 h 3926799"/>
              <a:gd name="connsiteX21" fmla="*/ 3036279 w 3926969"/>
              <a:gd name="connsiteY21" fmla="*/ 1140828 h 3926799"/>
              <a:gd name="connsiteX22" fmla="*/ 3027588 w 3926969"/>
              <a:gd name="connsiteY22" fmla="*/ 1149519 h 3926799"/>
              <a:gd name="connsiteX23" fmla="*/ 2972455 w 3926969"/>
              <a:gd name="connsiteY23" fmla="*/ 1266304 h 3926799"/>
              <a:gd name="connsiteX24" fmla="*/ 2897223 w 3926969"/>
              <a:gd name="connsiteY24" fmla="*/ 1436593 h 3926799"/>
              <a:gd name="connsiteX25" fmla="*/ 2490105 w 3926969"/>
              <a:gd name="connsiteY25" fmla="*/ 1436593 h 3926799"/>
              <a:gd name="connsiteX26" fmla="*/ 2490105 w 3926969"/>
              <a:gd name="connsiteY26" fmla="*/ 1029475 h 3926799"/>
              <a:gd name="connsiteX27" fmla="*/ 2660394 w 3926969"/>
              <a:gd name="connsiteY27" fmla="*/ 954244 h 3926799"/>
              <a:gd name="connsiteX28" fmla="*/ 2777450 w 3926969"/>
              <a:gd name="connsiteY28" fmla="*/ 899110 h 3926799"/>
              <a:gd name="connsiteX29" fmla="*/ 2785870 w 3926969"/>
              <a:gd name="connsiteY29" fmla="*/ 890419 h 3926799"/>
              <a:gd name="connsiteX30" fmla="*/ 2785870 w 3926969"/>
              <a:gd name="connsiteY30" fmla="*/ 793189 h 3926799"/>
              <a:gd name="connsiteX31" fmla="*/ 2012100 w 3926969"/>
              <a:gd name="connsiteY31" fmla="*/ 19962 h 3926799"/>
              <a:gd name="connsiteX32" fmla="*/ 1914870 w 3926969"/>
              <a:gd name="connsiteY32" fmla="*/ 19962 h 3926799"/>
              <a:gd name="connsiteX33" fmla="*/ 1141100 w 3926969"/>
              <a:gd name="connsiteY33" fmla="*/ 793732 h 3926799"/>
              <a:gd name="connsiteX34" fmla="*/ 1141100 w 3926969"/>
              <a:gd name="connsiteY34" fmla="*/ 890962 h 3926799"/>
              <a:gd name="connsiteX35" fmla="*/ 1149248 w 3926969"/>
              <a:gd name="connsiteY35" fmla="*/ 899110 h 3926799"/>
              <a:gd name="connsiteX36" fmla="*/ 1266305 w 3926969"/>
              <a:gd name="connsiteY36" fmla="*/ 954244 h 3926799"/>
              <a:gd name="connsiteX37" fmla="*/ 1436594 w 3926969"/>
              <a:gd name="connsiteY37" fmla="*/ 1029475 h 3926799"/>
              <a:gd name="connsiteX38" fmla="*/ 1436594 w 3926969"/>
              <a:gd name="connsiteY38" fmla="*/ 1436593 h 3926799"/>
              <a:gd name="connsiteX39" fmla="*/ 1029475 w 3926969"/>
              <a:gd name="connsiteY39" fmla="*/ 1436593 h 3926799"/>
              <a:gd name="connsiteX40" fmla="*/ 954244 w 3926969"/>
              <a:gd name="connsiteY40" fmla="*/ 1266576 h 3926799"/>
              <a:gd name="connsiteX41" fmla="*/ 899110 w 3926969"/>
              <a:gd name="connsiteY41" fmla="*/ 1149519 h 3926799"/>
              <a:gd name="connsiteX42" fmla="*/ 890962 w 3926969"/>
              <a:gd name="connsiteY42" fmla="*/ 1141372 h 3926799"/>
              <a:gd name="connsiteX43" fmla="*/ 793732 w 3926969"/>
              <a:gd name="connsiteY43" fmla="*/ 1141372 h 3926799"/>
              <a:gd name="connsiteX44" fmla="*/ 19962 w 3926969"/>
              <a:gd name="connsiteY44" fmla="*/ 1914870 h 3926799"/>
              <a:gd name="connsiteX45" fmla="*/ 19962 w 3926969"/>
              <a:gd name="connsiteY45" fmla="*/ 2012100 h 3926799"/>
              <a:gd name="connsiteX46" fmla="*/ 793460 w 3926969"/>
              <a:gd name="connsiteY46" fmla="*/ 2785598 h 3926799"/>
              <a:gd name="connsiteX47" fmla="*/ 793460 w 3926969"/>
              <a:gd name="connsiteY47" fmla="*/ 2882829 h 3926799"/>
              <a:gd name="connsiteX48" fmla="*/ 779609 w 3926969"/>
              <a:gd name="connsiteY48" fmla="*/ 2896680 h 3926799"/>
              <a:gd name="connsiteX49" fmla="*/ 662552 w 3926969"/>
              <a:gd name="connsiteY49" fmla="*/ 2951813 h 3926799"/>
              <a:gd name="connsiteX50" fmla="*/ 492263 w 3926969"/>
              <a:gd name="connsiteY50" fmla="*/ 3027045 h 3926799"/>
              <a:gd name="connsiteX51" fmla="*/ 492263 w 3926969"/>
              <a:gd name="connsiteY51" fmla="*/ 3434163 h 3926799"/>
              <a:gd name="connsiteX52" fmla="*/ 899925 w 3926969"/>
              <a:gd name="connsiteY52" fmla="*/ 3434163 h 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969" h="3926799">
                <a:moveTo>
                  <a:pt x="899925" y="3434163"/>
                </a:moveTo>
                <a:cubicBezTo>
                  <a:pt x="965107" y="3368981"/>
                  <a:pt x="975156" y="3263874"/>
                  <a:pt x="975156" y="3263874"/>
                </a:cubicBezTo>
                <a:cubicBezTo>
                  <a:pt x="978687" y="3226123"/>
                  <a:pt x="1003674" y="3173705"/>
                  <a:pt x="1030290" y="3147089"/>
                </a:cubicBezTo>
                <a:lnTo>
                  <a:pt x="1044141" y="3133238"/>
                </a:lnTo>
                <a:cubicBezTo>
                  <a:pt x="1070757" y="3106622"/>
                  <a:pt x="1114484" y="3106622"/>
                  <a:pt x="1141371" y="3133238"/>
                </a:cubicBezTo>
                <a:lnTo>
                  <a:pt x="1915141" y="3906736"/>
                </a:lnTo>
                <a:cubicBezTo>
                  <a:pt x="1941757" y="3933624"/>
                  <a:pt x="1985484" y="3933352"/>
                  <a:pt x="2012372" y="3906736"/>
                </a:cubicBezTo>
                <a:lnTo>
                  <a:pt x="2785870" y="3133238"/>
                </a:lnTo>
                <a:cubicBezTo>
                  <a:pt x="2812486" y="3106622"/>
                  <a:pt x="2856213" y="3106622"/>
                  <a:pt x="2883100" y="3133238"/>
                </a:cubicBezTo>
                <a:lnTo>
                  <a:pt x="2883644" y="3133781"/>
                </a:lnTo>
                <a:cubicBezTo>
                  <a:pt x="2910260" y="3160397"/>
                  <a:pt x="2935246" y="3213086"/>
                  <a:pt x="2938777" y="3250566"/>
                </a:cubicBezTo>
                <a:cubicBezTo>
                  <a:pt x="2938777" y="3250566"/>
                  <a:pt x="2949097" y="3355401"/>
                  <a:pt x="3014009" y="3420584"/>
                </a:cubicBezTo>
                <a:cubicBezTo>
                  <a:pt x="3126448" y="3533023"/>
                  <a:pt x="3308687" y="3533023"/>
                  <a:pt x="3421127" y="3420584"/>
                </a:cubicBezTo>
                <a:cubicBezTo>
                  <a:pt x="3533567" y="3308144"/>
                  <a:pt x="3533567" y="3125905"/>
                  <a:pt x="3421127" y="3013465"/>
                </a:cubicBezTo>
                <a:cubicBezTo>
                  <a:pt x="3355945" y="2948283"/>
                  <a:pt x="3250838" y="2938233"/>
                  <a:pt x="3250838" y="2938233"/>
                </a:cubicBezTo>
                <a:cubicBezTo>
                  <a:pt x="3213358" y="2934703"/>
                  <a:pt x="3160669" y="2909716"/>
                  <a:pt x="3133781" y="2883100"/>
                </a:cubicBezTo>
                <a:lnTo>
                  <a:pt x="3133238" y="2882557"/>
                </a:lnTo>
                <a:cubicBezTo>
                  <a:pt x="3106622" y="2855941"/>
                  <a:pt x="3106622" y="2812214"/>
                  <a:pt x="3133238" y="2785327"/>
                </a:cubicBezTo>
                <a:lnTo>
                  <a:pt x="3907008" y="2011557"/>
                </a:lnTo>
                <a:cubicBezTo>
                  <a:pt x="3933624" y="1984941"/>
                  <a:pt x="3933624" y="1941214"/>
                  <a:pt x="3907008" y="1914326"/>
                </a:cubicBezTo>
                <a:lnTo>
                  <a:pt x="3133509" y="1140828"/>
                </a:lnTo>
                <a:cubicBezTo>
                  <a:pt x="3106893" y="1114212"/>
                  <a:pt x="3063167" y="1114212"/>
                  <a:pt x="3036279" y="1140828"/>
                </a:cubicBezTo>
                <a:lnTo>
                  <a:pt x="3027588" y="1149519"/>
                </a:lnTo>
                <a:cubicBezTo>
                  <a:pt x="3000972" y="1176135"/>
                  <a:pt x="2975985" y="1228824"/>
                  <a:pt x="2972455" y="1266304"/>
                </a:cubicBezTo>
                <a:cubicBezTo>
                  <a:pt x="2972455" y="1266304"/>
                  <a:pt x="2962134" y="1371411"/>
                  <a:pt x="2897223" y="1436593"/>
                </a:cubicBezTo>
                <a:cubicBezTo>
                  <a:pt x="2784784" y="1549033"/>
                  <a:pt x="2602544" y="1549033"/>
                  <a:pt x="2490105" y="1436593"/>
                </a:cubicBezTo>
                <a:cubicBezTo>
                  <a:pt x="2377665" y="1324154"/>
                  <a:pt x="2377665" y="1141914"/>
                  <a:pt x="2490105" y="1029475"/>
                </a:cubicBezTo>
                <a:cubicBezTo>
                  <a:pt x="2555287" y="964293"/>
                  <a:pt x="2660394" y="954244"/>
                  <a:pt x="2660394" y="954244"/>
                </a:cubicBezTo>
                <a:cubicBezTo>
                  <a:pt x="2697874" y="950713"/>
                  <a:pt x="2750563" y="925726"/>
                  <a:pt x="2777450" y="899110"/>
                </a:cubicBezTo>
                <a:lnTo>
                  <a:pt x="2785870" y="890419"/>
                </a:lnTo>
                <a:cubicBezTo>
                  <a:pt x="2812486" y="863803"/>
                  <a:pt x="2812486" y="820076"/>
                  <a:pt x="2785870" y="793189"/>
                </a:cubicBezTo>
                <a:lnTo>
                  <a:pt x="2012100" y="19962"/>
                </a:lnTo>
                <a:cubicBezTo>
                  <a:pt x="1985484" y="-6654"/>
                  <a:pt x="1941757" y="-6654"/>
                  <a:pt x="1914870" y="19962"/>
                </a:cubicBezTo>
                <a:lnTo>
                  <a:pt x="1141100" y="793732"/>
                </a:lnTo>
                <a:cubicBezTo>
                  <a:pt x="1114484" y="820348"/>
                  <a:pt x="1114484" y="864074"/>
                  <a:pt x="1141100" y="890962"/>
                </a:cubicBezTo>
                <a:lnTo>
                  <a:pt x="1149248" y="899110"/>
                </a:lnTo>
                <a:cubicBezTo>
                  <a:pt x="1175864" y="925726"/>
                  <a:pt x="1228553" y="950713"/>
                  <a:pt x="1266305" y="954244"/>
                </a:cubicBezTo>
                <a:cubicBezTo>
                  <a:pt x="1266305" y="954244"/>
                  <a:pt x="1371411" y="964564"/>
                  <a:pt x="1436594" y="1029475"/>
                </a:cubicBezTo>
                <a:cubicBezTo>
                  <a:pt x="1549033" y="1141914"/>
                  <a:pt x="1549033" y="1324154"/>
                  <a:pt x="1436594" y="1436593"/>
                </a:cubicBezTo>
                <a:cubicBezTo>
                  <a:pt x="1324154" y="1549033"/>
                  <a:pt x="1141915" y="1549033"/>
                  <a:pt x="1029475" y="1436593"/>
                </a:cubicBezTo>
                <a:cubicBezTo>
                  <a:pt x="964293" y="1371411"/>
                  <a:pt x="954244" y="1266576"/>
                  <a:pt x="954244" y="1266576"/>
                </a:cubicBezTo>
                <a:cubicBezTo>
                  <a:pt x="950441" y="1228824"/>
                  <a:pt x="925726" y="1176407"/>
                  <a:pt x="899110" y="1149519"/>
                </a:cubicBezTo>
                <a:lnTo>
                  <a:pt x="890962" y="1141372"/>
                </a:lnTo>
                <a:cubicBezTo>
                  <a:pt x="864075" y="1114755"/>
                  <a:pt x="820620" y="1114755"/>
                  <a:pt x="793732" y="1141372"/>
                </a:cubicBezTo>
                <a:lnTo>
                  <a:pt x="19962" y="1914870"/>
                </a:lnTo>
                <a:cubicBezTo>
                  <a:pt x="-6654" y="1941486"/>
                  <a:pt x="-6654" y="1985212"/>
                  <a:pt x="19962" y="2012100"/>
                </a:cubicBezTo>
                <a:lnTo>
                  <a:pt x="793460" y="2785598"/>
                </a:lnTo>
                <a:cubicBezTo>
                  <a:pt x="820076" y="2812214"/>
                  <a:pt x="820076" y="2855941"/>
                  <a:pt x="793460" y="2882829"/>
                </a:cubicBezTo>
                <a:lnTo>
                  <a:pt x="779609" y="2896680"/>
                </a:lnTo>
                <a:cubicBezTo>
                  <a:pt x="752993" y="2923296"/>
                  <a:pt x="700304" y="2948283"/>
                  <a:pt x="662552" y="2951813"/>
                </a:cubicBezTo>
                <a:cubicBezTo>
                  <a:pt x="662552" y="2951813"/>
                  <a:pt x="557446" y="2961862"/>
                  <a:pt x="492263" y="3027045"/>
                </a:cubicBezTo>
                <a:cubicBezTo>
                  <a:pt x="379823" y="3139484"/>
                  <a:pt x="379823" y="3321724"/>
                  <a:pt x="492263" y="3434163"/>
                </a:cubicBezTo>
                <a:cubicBezTo>
                  <a:pt x="604974" y="3546603"/>
                  <a:pt x="787214" y="3546603"/>
                  <a:pt x="899925" y="3434163"/>
                </a:cubicBezTo>
                <a:close/>
              </a:path>
            </a:pathLst>
          </a:custGeom>
          <a:noFill/>
          <a:ln w="27157" cap="flat">
            <a:solidFill>
              <a:srgbClr val="FFFFFF">
                <a:alpha val="50000"/>
              </a:srgbClr>
            </a:solidFill>
            <a:prstDash val="solid"/>
            <a:round/>
          </a:ln>
        </p:spPr>
        <p:txBody>
          <a:bodyPr rtlCol="0" anchor="ctr"/>
          <a:lstStyle/>
          <a:p>
            <a:endParaRPr lang="en-US" sz="1050"/>
          </a:p>
        </p:txBody>
      </p:sp>
      <p:grpSp>
        <p:nvGrpSpPr>
          <p:cNvPr id="13" name="Graphic 1">
            <a:extLst>
              <a:ext uri="{FF2B5EF4-FFF2-40B4-BE49-F238E27FC236}">
                <a16:creationId xmlns:a16="http://schemas.microsoft.com/office/drawing/2014/main" id="{0836C793-87D7-E48C-F99D-A15CB2922272}"/>
              </a:ext>
            </a:extLst>
          </p:cNvPr>
          <p:cNvGrpSpPr/>
          <p:nvPr/>
        </p:nvGrpSpPr>
        <p:grpSpPr>
          <a:xfrm>
            <a:off x="2865158" y="3429127"/>
            <a:ext cx="1836242" cy="1836241"/>
            <a:chOff x="5244189" y="6328328"/>
            <a:chExt cx="3926698" cy="3926697"/>
          </a:xfrm>
          <a:solidFill>
            <a:srgbClr val="FFA826"/>
          </a:solidFill>
        </p:grpSpPr>
        <p:sp>
          <p:nvSpPr>
            <p:cNvPr id="58" name="Freeform: Shape 42">
              <a:extLst>
                <a:ext uri="{FF2B5EF4-FFF2-40B4-BE49-F238E27FC236}">
                  <a16:creationId xmlns:a16="http://schemas.microsoft.com/office/drawing/2014/main" id="{91882266-EE99-D600-A1CA-7C45BCB07826}"/>
                </a:ext>
              </a:extLst>
            </p:cNvPr>
            <p:cNvSpPr/>
            <p:nvPr/>
          </p:nvSpPr>
          <p:spPr>
            <a:xfrm>
              <a:off x="5244189" y="6328328"/>
              <a:ext cx="3926698" cy="3926696"/>
            </a:xfrm>
            <a:custGeom>
              <a:avLst/>
              <a:gdLst>
                <a:gd name="connsiteX0" fmla="*/ 3433892 w 3926698"/>
                <a:gd name="connsiteY0" fmla="*/ 899381 h 3926697"/>
                <a:gd name="connsiteX1" fmla="*/ 3263874 w 3926698"/>
                <a:gd name="connsiteY1" fmla="*/ 974613 h 3926697"/>
                <a:gd name="connsiteX2" fmla="*/ 3146817 w 3926698"/>
                <a:gd name="connsiteY2" fmla="*/ 1029746 h 3926697"/>
                <a:gd name="connsiteX3" fmla="*/ 3132967 w 3926698"/>
                <a:gd name="connsiteY3" fmla="*/ 1043598 h 3926697"/>
                <a:gd name="connsiteX4" fmla="*/ 3132967 w 3926698"/>
                <a:gd name="connsiteY4" fmla="*/ 1140557 h 3926697"/>
                <a:gd name="connsiteX5" fmla="*/ 3906736 w 3926698"/>
                <a:gd name="connsiteY5" fmla="*/ 1914326 h 3926697"/>
                <a:gd name="connsiteX6" fmla="*/ 3906736 w 3926698"/>
                <a:gd name="connsiteY6" fmla="*/ 2011557 h 3926697"/>
                <a:gd name="connsiteX7" fmla="*/ 3133238 w 3926698"/>
                <a:gd name="connsiteY7" fmla="*/ 2785055 h 3926697"/>
                <a:gd name="connsiteX8" fmla="*/ 3133238 w 3926698"/>
                <a:gd name="connsiteY8" fmla="*/ 2882285 h 3926697"/>
                <a:gd name="connsiteX9" fmla="*/ 3133781 w 3926698"/>
                <a:gd name="connsiteY9" fmla="*/ 2882828 h 3926697"/>
                <a:gd name="connsiteX10" fmla="*/ 3250566 w 3926698"/>
                <a:gd name="connsiteY10" fmla="*/ 2937962 h 3926697"/>
                <a:gd name="connsiteX11" fmla="*/ 3420855 w 3926698"/>
                <a:gd name="connsiteY11" fmla="*/ 3013193 h 3926697"/>
                <a:gd name="connsiteX12" fmla="*/ 3420855 w 3926698"/>
                <a:gd name="connsiteY12" fmla="*/ 3420583 h 3926697"/>
                <a:gd name="connsiteX13" fmla="*/ 3013737 w 3926698"/>
                <a:gd name="connsiteY13" fmla="*/ 3420583 h 3926697"/>
                <a:gd name="connsiteX14" fmla="*/ 2938506 w 3926698"/>
                <a:gd name="connsiteY14" fmla="*/ 3250294 h 3926697"/>
                <a:gd name="connsiteX15" fmla="*/ 2883372 w 3926698"/>
                <a:gd name="connsiteY15" fmla="*/ 3133509 h 3926697"/>
                <a:gd name="connsiteX16" fmla="*/ 2882829 w 3926698"/>
                <a:gd name="connsiteY16" fmla="*/ 3132966 h 3926697"/>
                <a:gd name="connsiteX17" fmla="*/ 2785598 w 3926698"/>
                <a:gd name="connsiteY17" fmla="*/ 3132966 h 3926697"/>
                <a:gd name="connsiteX18" fmla="*/ 2011828 w 3926698"/>
                <a:gd name="connsiteY18" fmla="*/ 3906736 h 3926697"/>
                <a:gd name="connsiteX19" fmla="*/ 1914598 w 3926698"/>
                <a:gd name="connsiteY19" fmla="*/ 3906736 h 3926697"/>
                <a:gd name="connsiteX20" fmla="*/ 1141100 w 3926698"/>
                <a:gd name="connsiteY20" fmla="*/ 3133237 h 3926697"/>
                <a:gd name="connsiteX21" fmla="*/ 1141100 w 3926698"/>
                <a:gd name="connsiteY21" fmla="*/ 3036007 h 3926697"/>
                <a:gd name="connsiteX22" fmla="*/ 1149791 w 3926698"/>
                <a:gd name="connsiteY22" fmla="*/ 3027316 h 3926697"/>
                <a:gd name="connsiteX23" fmla="*/ 1266576 w 3926698"/>
                <a:gd name="connsiteY23" fmla="*/ 2972183 h 3926697"/>
                <a:gd name="connsiteX24" fmla="*/ 1436865 w 3926698"/>
                <a:gd name="connsiteY24" fmla="*/ 2896951 h 3926697"/>
                <a:gd name="connsiteX25" fmla="*/ 1436865 w 3926698"/>
                <a:gd name="connsiteY25" fmla="*/ 2489833 h 3926697"/>
                <a:gd name="connsiteX26" fmla="*/ 1029746 w 3926698"/>
                <a:gd name="connsiteY26" fmla="*/ 2489833 h 3926697"/>
                <a:gd name="connsiteX27" fmla="*/ 954515 w 3926698"/>
                <a:gd name="connsiteY27" fmla="*/ 2660122 h 3926697"/>
                <a:gd name="connsiteX28" fmla="*/ 899382 w 3926698"/>
                <a:gd name="connsiteY28" fmla="*/ 2776907 h 3926697"/>
                <a:gd name="connsiteX29" fmla="*/ 890691 w 3926698"/>
                <a:gd name="connsiteY29" fmla="*/ 2785598 h 3926697"/>
                <a:gd name="connsiteX30" fmla="*/ 793460 w 3926698"/>
                <a:gd name="connsiteY30" fmla="*/ 2785598 h 3926697"/>
                <a:gd name="connsiteX31" fmla="*/ 19962 w 3926698"/>
                <a:gd name="connsiteY31" fmla="*/ 2011828 h 3926697"/>
                <a:gd name="connsiteX32" fmla="*/ 19962 w 3926698"/>
                <a:gd name="connsiteY32" fmla="*/ 1914598 h 3926697"/>
                <a:gd name="connsiteX33" fmla="*/ 793732 w 3926698"/>
                <a:gd name="connsiteY33" fmla="*/ 1140828 h 3926697"/>
                <a:gd name="connsiteX34" fmla="*/ 890962 w 3926698"/>
                <a:gd name="connsiteY34" fmla="*/ 1140828 h 3926697"/>
                <a:gd name="connsiteX35" fmla="*/ 899110 w 3926698"/>
                <a:gd name="connsiteY35" fmla="*/ 1148976 h 3926697"/>
                <a:gd name="connsiteX36" fmla="*/ 954243 w 3926698"/>
                <a:gd name="connsiteY36" fmla="*/ 1266033 h 3926697"/>
                <a:gd name="connsiteX37" fmla="*/ 1029746 w 3926698"/>
                <a:gd name="connsiteY37" fmla="*/ 1436322 h 3926697"/>
                <a:gd name="connsiteX38" fmla="*/ 1436865 w 3926698"/>
                <a:gd name="connsiteY38" fmla="*/ 1436322 h 3926697"/>
                <a:gd name="connsiteX39" fmla="*/ 1436865 w 3926698"/>
                <a:gd name="connsiteY39" fmla="*/ 1029203 h 3926697"/>
                <a:gd name="connsiteX40" fmla="*/ 1266848 w 3926698"/>
                <a:gd name="connsiteY40" fmla="*/ 953972 h 3926697"/>
                <a:gd name="connsiteX41" fmla="*/ 1149791 w 3926698"/>
                <a:gd name="connsiteY41" fmla="*/ 898838 h 3926697"/>
                <a:gd name="connsiteX42" fmla="*/ 1141643 w 3926698"/>
                <a:gd name="connsiteY42" fmla="*/ 890691 h 3926697"/>
                <a:gd name="connsiteX43" fmla="*/ 1141643 w 3926698"/>
                <a:gd name="connsiteY43" fmla="*/ 793460 h 3926697"/>
                <a:gd name="connsiteX44" fmla="*/ 1915141 w 3926698"/>
                <a:gd name="connsiteY44" fmla="*/ 19962 h 3926697"/>
                <a:gd name="connsiteX45" fmla="*/ 2012372 w 3926698"/>
                <a:gd name="connsiteY45" fmla="*/ 19962 h 3926697"/>
                <a:gd name="connsiteX46" fmla="*/ 2786142 w 3926698"/>
                <a:gd name="connsiteY46" fmla="*/ 793732 h 3926697"/>
                <a:gd name="connsiteX47" fmla="*/ 2883372 w 3926698"/>
                <a:gd name="connsiteY47" fmla="*/ 793732 h 3926697"/>
                <a:gd name="connsiteX48" fmla="*/ 2897223 w 3926698"/>
                <a:gd name="connsiteY48" fmla="*/ 779881 h 3926697"/>
                <a:gd name="connsiteX49" fmla="*/ 2952357 w 3926698"/>
                <a:gd name="connsiteY49" fmla="*/ 663095 h 3926697"/>
                <a:gd name="connsiteX50" fmla="*/ 3027588 w 3926698"/>
                <a:gd name="connsiteY50" fmla="*/ 492806 h 3926697"/>
                <a:gd name="connsiteX51" fmla="*/ 3434706 w 3926698"/>
                <a:gd name="connsiteY51" fmla="*/ 492806 h 3926697"/>
                <a:gd name="connsiteX52" fmla="*/ 3433892 w 3926698"/>
                <a:gd name="connsiteY52" fmla="*/ 899381 h 392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698" h="3926697">
                  <a:moveTo>
                    <a:pt x="3433892" y="899381"/>
                  </a:moveTo>
                  <a:cubicBezTo>
                    <a:pt x="3368709" y="964564"/>
                    <a:pt x="3263874" y="974613"/>
                    <a:pt x="3263874" y="974613"/>
                  </a:cubicBezTo>
                  <a:cubicBezTo>
                    <a:pt x="3226395" y="978144"/>
                    <a:pt x="3173706" y="1003130"/>
                    <a:pt x="3146817" y="1029746"/>
                  </a:cubicBezTo>
                  <a:lnTo>
                    <a:pt x="3132967" y="1043598"/>
                  </a:lnTo>
                  <a:cubicBezTo>
                    <a:pt x="3106350" y="1070214"/>
                    <a:pt x="3106350" y="1113941"/>
                    <a:pt x="3132967" y="1140557"/>
                  </a:cubicBezTo>
                  <a:lnTo>
                    <a:pt x="3906736" y="1914326"/>
                  </a:lnTo>
                  <a:cubicBezTo>
                    <a:pt x="3933352" y="1940942"/>
                    <a:pt x="3933352" y="1984669"/>
                    <a:pt x="3906736" y="2011557"/>
                  </a:cubicBezTo>
                  <a:lnTo>
                    <a:pt x="3133238" y="2785055"/>
                  </a:lnTo>
                  <a:cubicBezTo>
                    <a:pt x="3106622" y="2811671"/>
                    <a:pt x="3106622" y="2855398"/>
                    <a:pt x="3133238" y="2882285"/>
                  </a:cubicBezTo>
                  <a:lnTo>
                    <a:pt x="3133781" y="2882828"/>
                  </a:lnTo>
                  <a:cubicBezTo>
                    <a:pt x="3160397" y="2909445"/>
                    <a:pt x="3213086" y="2934431"/>
                    <a:pt x="3250566" y="2937962"/>
                  </a:cubicBezTo>
                  <a:cubicBezTo>
                    <a:pt x="3250566" y="2937962"/>
                    <a:pt x="3355673" y="2948282"/>
                    <a:pt x="3420855" y="3013193"/>
                  </a:cubicBezTo>
                  <a:cubicBezTo>
                    <a:pt x="3533295" y="3125633"/>
                    <a:pt x="3533295" y="3307872"/>
                    <a:pt x="3420855" y="3420583"/>
                  </a:cubicBezTo>
                  <a:cubicBezTo>
                    <a:pt x="3308416" y="3533023"/>
                    <a:pt x="3126177" y="3533023"/>
                    <a:pt x="3013737" y="3420583"/>
                  </a:cubicBezTo>
                  <a:cubicBezTo>
                    <a:pt x="2948554" y="3355401"/>
                    <a:pt x="2938506" y="3250294"/>
                    <a:pt x="2938506" y="3250294"/>
                  </a:cubicBezTo>
                  <a:cubicBezTo>
                    <a:pt x="2934975" y="3212815"/>
                    <a:pt x="2909988" y="3160125"/>
                    <a:pt x="2883372" y="3133509"/>
                  </a:cubicBezTo>
                  <a:lnTo>
                    <a:pt x="2882829" y="3132966"/>
                  </a:lnTo>
                  <a:cubicBezTo>
                    <a:pt x="2856212" y="3106350"/>
                    <a:pt x="2812486" y="3106350"/>
                    <a:pt x="2785598" y="3132966"/>
                  </a:cubicBezTo>
                  <a:lnTo>
                    <a:pt x="2011828" y="3906736"/>
                  </a:lnTo>
                  <a:cubicBezTo>
                    <a:pt x="1985212" y="3933352"/>
                    <a:pt x="1941486" y="3933352"/>
                    <a:pt x="1914598" y="3906736"/>
                  </a:cubicBezTo>
                  <a:lnTo>
                    <a:pt x="1141100" y="3133237"/>
                  </a:lnTo>
                  <a:cubicBezTo>
                    <a:pt x="1114484" y="3106621"/>
                    <a:pt x="1114484" y="3062895"/>
                    <a:pt x="1141100" y="3036007"/>
                  </a:cubicBezTo>
                  <a:lnTo>
                    <a:pt x="1149791" y="3027316"/>
                  </a:lnTo>
                  <a:cubicBezTo>
                    <a:pt x="1176407" y="3000700"/>
                    <a:pt x="1229096" y="2975713"/>
                    <a:pt x="1266576" y="2972183"/>
                  </a:cubicBezTo>
                  <a:cubicBezTo>
                    <a:pt x="1266576" y="2972183"/>
                    <a:pt x="1371683" y="2961862"/>
                    <a:pt x="1436865" y="2896951"/>
                  </a:cubicBezTo>
                  <a:cubicBezTo>
                    <a:pt x="1549305" y="2784512"/>
                    <a:pt x="1549305" y="2602272"/>
                    <a:pt x="1436865" y="2489833"/>
                  </a:cubicBezTo>
                  <a:cubicBezTo>
                    <a:pt x="1324425" y="2377393"/>
                    <a:pt x="1142186" y="2377393"/>
                    <a:pt x="1029746" y="2489833"/>
                  </a:cubicBezTo>
                  <a:cubicBezTo>
                    <a:pt x="964564" y="2555015"/>
                    <a:pt x="954515" y="2660122"/>
                    <a:pt x="954515" y="2660122"/>
                  </a:cubicBezTo>
                  <a:cubicBezTo>
                    <a:pt x="950984" y="2697602"/>
                    <a:pt x="925998" y="2750291"/>
                    <a:pt x="899382" y="2776907"/>
                  </a:cubicBezTo>
                  <a:lnTo>
                    <a:pt x="890691" y="2785598"/>
                  </a:lnTo>
                  <a:cubicBezTo>
                    <a:pt x="864075" y="2812214"/>
                    <a:pt x="820348" y="2812214"/>
                    <a:pt x="793460" y="2785598"/>
                  </a:cubicBezTo>
                  <a:lnTo>
                    <a:pt x="19962" y="2011828"/>
                  </a:lnTo>
                  <a:cubicBezTo>
                    <a:pt x="-6654" y="1985212"/>
                    <a:pt x="-6654" y="1941486"/>
                    <a:pt x="19962" y="1914598"/>
                  </a:cubicBezTo>
                  <a:lnTo>
                    <a:pt x="793732" y="1140828"/>
                  </a:lnTo>
                  <a:cubicBezTo>
                    <a:pt x="820348" y="1114212"/>
                    <a:pt x="864075" y="1114212"/>
                    <a:pt x="890962" y="1140828"/>
                  </a:cubicBezTo>
                  <a:lnTo>
                    <a:pt x="899110" y="1148976"/>
                  </a:lnTo>
                  <a:cubicBezTo>
                    <a:pt x="925726" y="1175592"/>
                    <a:pt x="950713" y="1228281"/>
                    <a:pt x="954243" y="1266033"/>
                  </a:cubicBezTo>
                  <a:cubicBezTo>
                    <a:pt x="954243" y="1266033"/>
                    <a:pt x="964564" y="1371140"/>
                    <a:pt x="1029746" y="1436322"/>
                  </a:cubicBezTo>
                  <a:cubicBezTo>
                    <a:pt x="1142186" y="1548761"/>
                    <a:pt x="1324425" y="1548761"/>
                    <a:pt x="1436865" y="1436322"/>
                  </a:cubicBezTo>
                  <a:cubicBezTo>
                    <a:pt x="1549305" y="1323882"/>
                    <a:pt x="1549305" y="1141643"/>
                    <a:pt x="1436865" y="1029203"/>
                  </a:cubicBezTo>
                  <a:cubicBezTo>
                    <a:pt x="1371683" y="964021"/>
                    <a:pt x="1266848" y="953972"/>
                    <a:pt x="1266848" y="953972"/>
                  </a:cubicBezTo>
                  <a:cubicBezTo>
                    <a:pt x="1229096" y="950170"/>
                    <a:pt x="1176678" y="925455"/>
                    <a:pt x="1149791" y="898838"/>
                  </a:cubicBezTo>
                  <a:lnTo>
                    <a:pt x="1141643" y="890691"/>
                  </a:lnTo>
                  <a:cubicBezTo>
                    <a:pt x="1115027" y="864074"/>
                    <a:pt x="1115027" y="820348"/>
                    <a:pt x="1141643" y="793460"/>
                  </a:cubicBezTo>
                  <a:lnTo>
                    <a:pt x="1915141" y="19962"/>
                  </a:lnTo>
                  <a:cubicBezTo>
                    <a:pt x="1941757" y="-6654"/>
                    <a:pt x="1985484" y="-6654"/>
                    <a:pt x="2012372" y="19962"/>
                  </a:cubicBezTo>
                  <a:lnTo>
                    <a:pt x="2786142" y="793732"/>
                  </a:lnTo>
                  <a:cubicBezTo>
                    <a:pt x="2812758" y="820348"/>
                    <a:pt x="2856484" y="820348"/>
                    <a:pt x="2883372" y="793732"/>
                  </a:cubicBezTo>
                  <a:lnTo>
                    <a:pt x="2897223" y="779881"/>
                  </a:lnTo>
                  <a:cubicBezTo>
                    <a:pt x="2923839" y="753264"/>
                    <a:pt x="2948826" y="700575"/>
                    <a:pt x="2952357" y="663095"/>
                  </a:cubicBezTo>
                  <a:cubicBezTo>
                    <a:pt x="2952357" y="663095"/>
                    <a:pt x="2962677" y="557989"/>
                    <a:pt x="3027588" y="492806"/>
                  </a:cubicBezTo>
                  <a:cubicBezTo>
                    <a:pt x="3140027" y="380367"/>
                    <a:pt x="3322267" y="380367"/>
                    <a:pt x="3434706" y="492806"/>
                  </a:cubicBezTo>
                  <a:cubicBezTo>
                    <a:pt x="3546332" y="604703"/>
                    <a:pt x="3546332" y="786942"/>
                    <a:pt x="3433892" y="899381"/>
                  </a:cubicBezTo>
                  <a:close/>
                </a:path>
              </a:pathLst>
            </a:custGeom>
            <a:grpFill/>
            <a:ln w="27157" cap="flat">
              <a:noFill/>
              <a:prstDash val="solid"/>
              <a:miter/>
            </a:ln>
          </p:spPr>
          <p:txBody>
            <a:bodyPr rtlCol="0" anchor="ctr"/>
            <a:lstStyle/>
            <a:p>
              <a:endParaRPr lang="en-US" sz="1050"/>
            </a:p>
          </p:txBody>
        </p:sp>
        <p:sp>
          <p:nvSpPr>
            <p:cNvPr id="59" name="Freeform: Shape 43">
              <a:extLst>
                <a:ext uri="{FF2B5EF4-FFF2-40B4-BE49-F238E27FC236}">
                  <a16:creationId xmlns:a16="http://schemas.microsoft.com/office/drawing/2014/main" id="{78342CC7-35FC-D560-DBCC-EB8961DBE4F3}"/>
                </a:ext>
              </a:extLst>
            </p:cNvPr>
            <p:cNvSpPr/>
            <p:nvPr/>
          </p:nvSpPr>
          <p:spPr>
            <a:xfrm>
              <a:off x="7075065" y="7669027"/>
              <a:ext cx="1138319" cy="1137856"/>
            </a:xfrm>
            <a:custGeom>
              <a:avLst/>
              <a:gdLst>
                <a:gd name="connsiteX0" fmla="*/ 941958 w 1138319"/>
                <a:gd name="connsiteY0" fmla="*/ 354180 h 1137856"/>
                <a:gd name="connsiteX1" fmla="*/ 1131801 w 1138319"/>
                <a:gd name="connsiteY1" fmla="*/ 164336 h 1137856"/>
                <a:gd name="connsiteX2" fmla="*/ 1131801 w 1138319"/>
                <a:gd name="connsiteY2" fmla="*/ 133103 h 1137856"/>
                <a:gd name="connsiteX3" fmla="*/ 1116864 w 1138319"/>
                <a:gd name="connsiteY3" fmla="*/ 126585 h 1137856"/>
                <a:gd name="connsiteX4" fmla="*/ 1117679 w 1138319"/>
                <a:gd name="connsiteY4" fmla="*/ 127943 h 1137856"/>
                <a:gd name="connsiteX5" fmla="*/ 1014473 w 1138319"/>
                <a:gd name="connsiteY5" fmla="*/ 124412 h 1137856"/>
                <a:gd name="connsiteX6" fmla="*/ 1010942 w 1138319"/>
                <a:gd name="connsiteY6" fmla="*/ 21206 h 1137856"/>
                <a:gd name="connsiteX7" fmla="*/ 988129 w 1138319"/>
                <a:gd name="connsiteY7" fmla="*/ 22 h 1137856"/>
                <a:gd name="connsiteX8" fmla="*/ 973191 w 1138319"/>
                <a:gd name="connsiteY8" fmla="*/ 6541 h 1137856"/>
                <a:gd name="connsiteX9" fmla="*/ 783619 w 1138319"/>
                <a:gd name="connsiteY9" fmla="*/ 195298 h 1137856"/>
                <a:gd name="connsiteX10" fmla="*/ 777100 w 1138319"/>
                <a:gd name="connsiteY10" fmla="*/ 211594 h 1137856"/>
                <a:gd name="connsiteX11" fmla="*/ 777100 w 1138319"/>
                <a:gd name="connsiteY11" fmla="*/ 233593 h 1137856"/>
                <a:gd name="connsiteX12" fmla="*/ 87525 w 1138319"/>
                <a:gd name="connsiteY12" fmla="*/ 360698 h 1137856"/>
                <a:gd name="connsiteX13" fmla="*/ 214359 w 1138319"/>
                <a:gd name="connsiteY13" fmla="*/ 1050274 h 1137856"/>
                <a:gd name="connsiteX14" fmla="*/ 903935 w 1138319"/>
                <a:gd name="connsiteY14" fmla="*/ 923168 h 1137856"/>
                <a:gd name="connsiteX15" fmla="*/ 903935 w 1138319"/>
                <a:gd name="connsiteY15" fmla="*/ 360698 h 1137856"/>
                <a:gd name="connsiteX16" fmla="*/ 925934 w 1138319"/>
                <a:gd name="connsiteY16" fmla="*/ 360698 h 1137856"/>
                <a:gd name="connsiteX17" fmla="*/ 941958 w 1138319"/>
                <a:gd name="connsiteY17" fmla="*/ 354180 h 1137856"/>
                <a:gd name="connsiteX18" fmla="*/ 941958 w 1138319"/>
                <a:gd name="connsiteY18" fmla="*/ 354180 h 1137856"/>
                <a:gd name="connsiteX19" fmla="*/ 948476 w 1138319"/>
                <a:gd name="connsiteY19" fmla="*/ 642069 h 1137856"/>
                <a:gd name="connsiteX20" fmla="*/ 496816 w 1138319"/>
                <a:gd name="connsiteY20" fmla="*/ 1094815 h 1137856"/>
                <a:gd name="connsiteX21" fmla="*/ 44070 w 1138319"/>
                <a:gd name="connsiteY21" fmla="*/ 643156 h 1137856"/>
                <a:gd name="connsiteX22" fmla="*/ 495730 w 1138319"/>
                <a:gd name="connsiteY22" fmla="*/ 190409 h 1137856"/>
                <a:gd name="connsiteX23" fmla="*/ 780088 w 1138319"/>
                <a:gd name="connsiteY23" fmla="*/ 290627 h 1137856"/>
                <a:gd name="connsiteX24" fmla="*/ 781175 w 1138319"/>
                <a:gd name="connsiteY24" fmla="*/ 327292 h 1137856"/>
                <a:gd name="connsiteX25" fmla="*/ 693450 w 1138319"/>
                <a:gd name="connsiteY25" fmla="*/ 415017 h 1137856"/>
                <a:gd name="connsiteX26" fmla="*/ 268677 w 1138319"/>
                <a:gd name="connsiteY26" fmla="*/ 442991 h 1137856"/>
                <a:gd name="connsiteX27" fmla="*/ 296652 w 1138319"/>
                <a:gd name="connsiteY27" fmla="*/ 867763 h 1137856"/>
                <a:gd name="connsiteX28" fmla="*/ 721695 w 1138319"/>
                <a:gd name="connsiteY28" fmla="*/ 839789 h 1137856"/>
                <a:gd name="connsiteX29" fmla="*/ 724412 w 1138319"/>
                <a:gd name="connsiteY29" fmla="*/ 445979 h 1137856"/>
                <a:gd name="connsiteX30" fmla="*/ 812408 w 1138319"/>
                <a:gd name="connsiteY30" fmla="*/ 358254 h 1137856"/>
                <a:gd name="connsiteX31" fmla="*/ 848801 w 1138319"/>
                <a:gd name="connsiteY31" fmla="*/ 359612 h 1137856"/>
                <a:gd name="connsiteX32" fmla="*/ 948476 w 1138319"/>
                <a:gd name="connsiteY32" fmla="*/ 642069 h 1137856"/>
                <a:gd name="connsiteX33" fmla="*/ 948476 w 1138319"/>
                <a:gd name="connsiteY33" fmla="*/ 642069 h 1137856"/>
                <a:gd name="connsiteX34" fmla="*/ 482150 w 1138319"/>
                <a:gd name="connsiteY34" fmla="*/ 656735 h 1137856"/>
                <a:gd name="connsiteX35" fmla="*/ 513111 w 1138319"/>
                <a:gd name="connsiteY35" fmla="*/ 656735 h 1137856"/>
                <a:gd name="connsiteX36" fmla="*/ 557110 w 1138319"/>
                <a:gd name="connsiteY36" fmla="*/ 612737 h 1137856"/>
                <a:gd name="connsiteX37" fmla="*/ 563628 w 1138319"/>
                <a:gd name="connsiteY37" fmla="*/ 641254 h 1137856"/>
                <a:gd name="connsiteX38" fmla="*/ 497631 w 1138319"/>
                <a:gd name="connsiteY38" fmla="*/ 707252 h 1137856"/>
                <a:gd name="connsiteX39" fmla="*/ 431905 w 1138319"/>
                <a:gd name="connsiteY39" fmla="*/ 641254 h 1137856"/>
                <a:gd name="connsiteX40" fmla="*/ 497631 w 1138319"/>
                <a:gd name="connsiteY40" fmla="*/ 575257 h 1137856"/>
                <a:gd name="connsiteX41" fmla="*/ 526148 w 1138319"/>
                <a:gd name="connsiteY41" fmla="*/ 581775 h 1137856"/>
                <a:gd name="connsiteX42" fmla="*/ 482150 w 1138319"/>
                <a:gd name="connsiteY42" fmla="*/ 625774 h 1137856"/>
                <a:gd name="connsiteX43" fmla="*/ 482150 w 1138319"/>
                <a:gd name="connsiteY43" fmla="*/ 656735 h 1137856"/>
                <a:gd name="connsiteX44" fmla="*/ 482150 w 1138319"/>
                <a:gd name="connsiteY44" fmla="*/ 656735 h 1137856"/>
                <a:gd name="connsiteX45" fmla="*/ 558196 w 1138319"/>
                <a:gd name="connsiteY45" fmla="*/ 549727 h 1137856"/>
                <a:gd name="connsiteX46" fmla="*/ 405832 w 1138319"/>
                <a:gd name="connsiteY46" fmla="*/ 580689 h 1137856"/>
                <a:gd name="connsiteX47" fmla="*/ 436794 w 1138319"/>
                <a:gd name="connsiteY47" fmla="*/ 733053 h 1137856"/>
                <a:gd name="connsiteX48" fmla="*/ 589158 w 1138319"/>
                <a:gd name="connsiteY48" fmla="*/ 702091 h 1137856"/>
                <a:gd name="connsiteX49" fmla="*/ 589158 w 1138319"/>
                <a:gd name="connsiteY49" fmla="*/ 580960 h 1137856"/>
                <a:gd name="connsiteX50" fmla="*/ 693450 w 1138319"/>
                <a:gd name="connsiteY50" fmla="*/ 476669 h 1137856"/>
                <a:gd name="connsiteX51" fmla="*/ 662488 w 1138319"/>
                <a:gd name="connsiteY51" fmla="*/ 838431 h 1137856"/>
                <a:gd name="connsiteX52" fmla="*/ 300997 w 1138319"/>
                <a:gd name="connsiteY52" fmla="*/ 807470 h 1137856"/>
                <a:gd name="connsiteX53" fmla="*/ 331959 w 1138319"/>
                <a:gd name="connsiteY53" fmla="*/ 445707 h 1137856"/>
                <a:gd name="connsiteX54" fmla="*/ 662760 w 1138319"/>
                <a:gd name="connsiteY54" fmla="*/ 445707 h 1137856"/>
                <a:gd name="connsiteX55" fmla="*/ 558196 w 1138319"/>
                <a:gd name="connsiteY55" fmla="*/ 549727 h 1137856"/>
                <a:gd name="connsiteX56" fmla="*/ 825444 w 1138319"/>
                <a:gd name="connsiteY56" fmla="*/ 313441 h 1137856"/>
                <a:gd name="connsiteX57" fmla="*/ 822457 w 1138319"/>
                <a:gd name="connsiteY57" fmla="*/ 220013 h 1137856"/>
                <a:gd name="connsiteX58" fmla="*/ 969660 w 1138319"/>
                <a:gd name="connsiteY58" fmla="*/ 72809 h 1137856"/>
                <a:gd name="connsiteX59" fmla="*/ 972105 w 1138319"/>
                <a:gd name="connsiteY59" fmla="*/ 145868 h 1137856"/>
                <a:gd name="connsiteX60" fmla="*/ 994104 w 1138319"/>
                <a:gd name="connsiteY60" fmla="*/ 167867 h 1137856"/>
                <a:gd name="connsiteX61" fmla="*/ 1067434 w 1138319"/>
                <a:gd name="connsiteY61" fmla="*/ 170311 h 1137856"/>
                <a:gd name="connsiteX62" fmla="*/ 919415 w 1138319"/>
                <a:gd name="connsiteY62" fmla="*/ 316700 h 1137856"/>
                <a:gd name="connsiteX63" fmla="*/ 825444 w 1138319"/>
                <a:gd name="connsiteY63" fmla="*/ 313441 h 113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8319" h="1137856">
                  <a:moveTo>
                    <a:pt x="941958" y="354180"/>
                  </a:moveTo>
                  <a:lnTo>
                    <a:pt x="1131801" y="164336"/>
                  </a:lnTo>
                  <a:cubicBezTo>
                    <a:pt x="1140493" y="155645"/>
                    <a:pt x="1140493" y="141794"/>
                    <a:pt x="1131801" y="133103"/>
                  </a:cubicBezTo>
                  <a:cubicBezTo>
                    <a:pt x="1127999" y="129301"/>
                    <a:pt x="1122567" y="126856"/>
                    <a:pt x="1116864" y="126585"/>
                  </a:cubicBezTo>
                  <a:lnTo>
                    <a:pt x="1117679" y="127943"/>
                  </a:lnTo>
                  <a:lnTo>
                    <a:pt x="1014473" y="124412"/>
                  </a:lnTo>
                  <a:lnTo>
                    <a:pt x="1010942" y="21206"/>
                  </a:lnTo>
                  <a:cubicBezTo>
                    <a:pt x="1010399" y="8985"/>
                    <a:pt x="1000350" y="-521"/>
                    <a:pt x="988129" y="22"/>
                  </a:cubicBezTo>
                  <a:cubicBezTo>
                    <a:pt x="982425" y="22"/>
                    <a:pt x="977265" y="2466"/>
                    <a:pt x="973191" y="6541"/>
                  </a:cubicBezTo>
                  <a:lnTo>
                    <a:pt x="783619" y="195298"/>
                  </a:lnTo>
                  <a:cubicBezTo>
                    <a:pt x="779273" y="199643"/>
                    <a:pt x="777100" y="205619"/>
                    <a:pt x="777100" y="211594"/>
                  </a:cubicBezTo>
                  <a:lnTo>
                    <a:pt x="777100" y="233593"/>
                  </a:lnTo>
                  <a:cubicBezTo>
                    <a:pt x="551678" y="78241"/>
                    <a:pt x="242876" y="135004"/>
                    <a:pt x="87525" y="360698"/>
                  </a:cubicBezTo>
                  <a:cubicBezTo>
                    <a:pt x="-67827" y="586121"/>
                    <a:pt x="-10792" y="894922"/>
                    <a:pt x="214359" y="1050274"/>
                  </a:cubicBezTo>
                  <a:cubicBezTo>
                    <a:pt x="439781" y="1205625"/>
                    <a:pt x="748583" y="1148862"/>
                    <a:pt x="903935" y="923168"/>
                  </a:cubicBezTo>
                  <a:cubicBezTo>
                    <a:pt x="1020448" y="753694"/>
                    <a:pt x="1020448" y="529901"/>
                    <a:pt x="903935" y="360698"/>
                  </a:cubicBezTo>
                  <a:lnTo>
                    <a:pt x="925934" y="360698"/>
                  </a:lnTo>
                  <a:cubicBezTo>
                    <a:pt x="932180" y="360698"/>
                    <a:pt x="937612" y="358254"/>
                    <a:pt x="941958" y="354180"/>
                  </a:cubicBezTo>
                  <a:lnTo>
                    <a:pt x="941958" y="354180"/>
                  </a:lnTo>
                  <a:close/>
                  <a:moveTo>
                    <a:pt x="948476" y="642069"/>
                  </a:moveTo>
                  <a:cubicBezTo>
                    <a:pt x="948748" y="891935"/>
                    <a:pt x="746682" y="1094544"/>
                    <a:pt x="496816" y="1094815"/>
                  </a:cubicBezTo>
                  <a:cubicBezTo>
                    <a:pt x="246950" y="1095087"/>
                    <a:pt x="44341" y="893021"/>
                    <a:pt x="44070" y="643156"/>
                  </a:cubicBezTo>
                  <a:cubicBezTo>
                    <a:pt x="43798" y="393290"/>
                    <a:pt x="245864" y="190681"/>
                    <a:pt x="495730" y="190409"/>
                  </a:cubicBezTo>
                  <a:cubicBezTo>
                    <a:pt x="599207" y="190409"/>
                    <a:pt x="699425" y="225716"/>
                    <a:pt x="780088" y="290627"/>
                  </a:cubicBezTo>
                  <a:lnTo>
                    <a:pt x="781175" y="327292"/>
                  </a:lnTo>
                  <a:lnTo>
                    <a:pt x="693450" y="415017"/>
                  </a:lnTo>
                  <a:cubicBezTo>
                    <a:pt x="568517" y="305293"/>
                    <a:pt x="378130" y="317786"/>
                    <a:pt x="268677" y="442991"/>
                  </a:cubicBezTo>
                  <a:cubicBezTo>
                    <a:pt x="159225" y="567924"/>
                    <a:pt x="171447" y="758311"/>
                    <a:pt x="296652" y="867763"/>
                  </a:cubicBezTo>
                  <a:cubicBezTo>
                    <a:pt x="421585" y="977487"/>
                    <a:pt x="611972" y="964722"/>
                    <a:pt x="721695" y="839789"/>
                  </a:cubicBezTo>
                  <a:cubicBezTo>
                    <a:pt x="820012" y="727349"/>
                    <a:pt x="821370" y="560048"/>
                    <a:pt x="724412" y="445979"/>
                  </a:cubicBezTo>
                  <a:lnTo>
                    <a:pt x="812408" y="358254"/>
                  </a:lnTo>
                  <a:lnTo>
                    <a:pt x="848801" y="359612"/>
                  </a:lnTo>
                  <a:cubicBezTo>
                    <a:pt x="912626" y="439732"/>
                    <a:pt x="948204" y="539135"/>
                    <a:pt x="948476" y="642069"/>
                  </a:cubicBezTo>
                  <a:lnTo>
                    <a:pt x="948476" y="642069"/>
                  </a:lnTo>
                  <a:close/>
                  <a:moveTo>
                    <a:pt x="482150" y="656735"/>
                  </a:moveTo>
                  <a:cubicBezTo>
                    <a:pt x="490841" y="665155"/>
                    <a:pt x="504421" y="665155"/>
                    <a:pt x="513111" y="656735"/>
                  </a:cubicBezTo>
                  <a:lnTo>
                    <a:pt x="557110" y="612737"/>
                  </a:lnTo>
                  <a:cubicBezTo>
                    <a:pt x="561456" y="621428"/>
                    <a:pt x="563628" y="631205"/>
                    <a:pt x="563628" y="641254"/>
                  </a:cubicBezTo>
                  <a:cubicBezTo>
                    <a:pt x="563628" y="677648"/>
                    <a:pt x="534024" y="707252"/>
                    <a:pt x="497631" y="707252"/>
                  </a:cubicBezTo>
                  <a:cubicBezTo>
                    <a:pt x="461237" y="707252"/>
                    <a:pt x="431905" y="677648"/>
                    <a:pt x="431905" y="641254"/>
                  </a:cubicBezTo>
                  <a:cubicBezTo>
                    <a:pt x="431905" y="604861"/>
                    <a:pt x="461509" y="575257"/>
                    <a:pt x="497631" y="575257"/>
                  </a:cubicBezTo>
                  <a:cubicBezTo>
                    <a:pt x="507408" y="575257"/>
                    <a:pt x="517186" y="577430"/>
                    <a:pt x="526148" y="581775"/>
                  </a:cubicBezTo>
                  <a:lnTo>
                    <a:pt x="482150" y="625774"/>
                  </a:lnTo>
                  <a:cubicBezTo>
                    <a:pt x="473459" y="634464"/>
                    <a:pt x="473459" y="648316"/>
                    <a:pt x="482150" y="656735"/>
                  </a:cubicBezTo>
                  <a:lnTo>
                    <a:pt x="482150" y="656735"/>
                  </a:lnTo>
                  <a:close/>
                  <a:moveTo>
                    <a:pt x="558196" y="549727"/>
                  </a:moveTo>
                  <a:cubicBezTo>
                    <a:pt x="507680" y="516322"/>
                    <a:pt x="439510" y="530173"/>
                    <a:pt x="405832" y="580689"/>
                  </a:cubicBezTo>
                  <a:cubicBezTo>
                    <a:pt x="372426" y="631205"/>
                    <a:pt x="386277" y="699375"/>
                    <a:pt x="436794" y="733053"/>
                  </a:cubicBezTo>
                  <a:cubicBezTo>
                    <a:pt x="487310" y="766459"/>
                    <a:pt x="555480" y="752608"/>
                    <a:pt x="589158" y="702091"/>
                  </a:cubicBezTo>
                  <a:cubicBezTo>
                    <a:pt x="613601" y="665155"/>
                    <a:pt x="613601" y="617626"/>
                    <a:pt x="589158" y="580960"/>
                  </a:cubicBezTo>
                  <a:lnTo>
                    <a:pt x="693450" y="476669"/>
                  </a:lnTo>
                  <a:cubicBezTo>
                    <a:pt x="784705" y="585035"/>
                    <a:pt x="770854" y="746904"/>
                    <a:pt x="662488" y="838431"/>
                  </a:cubicBezTo>
                  <a:cubicBezTo>
                    <a:pt x="554122" y="929687"/>
                    <a:pt x="392252" y="915835"/>
                    <a:pt x="300997" y="807470"/>
                  </a:cubicBezTo>
                  <a:cubicBezTo>
                    <a:pt x="209742" y="699104"/>
                    <a:pt x="223593" y="536962"/>
                    <a:pt x="331959" y="445707"/>
                  </a:cubicBezTo>
                  <a:cubicBezTo>
                    <a:pt x="427560" y="365044"/>
                    <a:pt x="567159" y="365044"/>
                    <a:pt x="662760" y="445707"/>
                  </a:cubicBezTo>
                  <a:lnTo>
                    <a:pt x="558196" y="549727"/>
                  </a:lnTo>
                  <a:close/>
                  <a:moveTo>
                    <a:pt x="825444" y="313441"/>
                  </a:moveTo>
                  <a:lnTo>
                    <a:pt x="822457" y="220013"/>
                  </a:lnTo>
                  <a:lnTo>
                    <a:pt x="969660" y="72809"/>
                  </a:lnTo>
                  <a:lnTo>
                    <a:pt x="972105" y="145868"/>
                  </a:lnTo>
                  <a:cubicBezTo>
                    <a:pt x="972105" y="158090"/>
                    <a:pt x="981882" y="167867"/>
                    <a:pt x="994104" y="167867"/>
                  </a:cubicBezTo>
                  <a:lnTo>
                    <a:pt x="1067434" y="170311"/>
                  </a:lnTo>
                  <a:lnTo>
                    <a:pt x="919415" y="316700"/>
                  </a:lnTo>
                  <a:lnTo>
                    <a:pt x="825444" y="313441"/>
                  </a:lnTo>
                  <a:close/>
                </a:path>
              </a:pathLst>
            </a:custGeom>
            <a:grpFill/>
            <a:ln w="27157" cap="flat">
              <a:noFill/>
              <a:prstDash val="solid"/>
              <a:miter/>
            </a:ln>
          </p:spPr>
          <p:txBody>
            <a:bodyPr rtlCol="0" anchor="ctr"/>
            <a:lstStyle/>
            <a:p>
              <a:endParaRPr lang="en-US" sz="1050"/>
            </a:p>
          </p:txBody>
        </p:sp>
        <p:sp>
          <p:nvSpPr>
            <p:cNvPr id="60" name="Freeform: Shape 44">
              <a:extLst>
                <a:ext uri="{FF2B5EF4-FFF2-40B4-BE49-F238E27FC236}">
                  <a16:creationId xmlns:a16="http://schemas.microsoft.com/office/drawing/2014/main" id="{054C498F-C334-03D7-0058-30269BDA2661}"/>
                </a:ext>
              </a:extLst>
            </p:cNvPr>
            <p:cNvSpPr/>
            <p:nvPr/>
          </p:nvSpPr>
          <p:spPr>
            <a:xfrm>
              <a:off x="5244189" y="6328328"/>
              <a:ext cx="3926698" cy="3926697"/>
            </a:xfrm>
            <a:custGeom>
              <a:avLst/>
              <a:gdLst>
                <a:gd name="connsiteX0" fmla="*/ 3433892 w 3926698"/>
                <a:gd name="connsiteY0" fmla="*/ 899381 h 3926697"/>
                <a:gd name="connsiteX1" fmla="*/ 3263874 w 3926698"/>
                <a:gd name="connsiteY1" fmla="*/ 974613 h 3926697"/>
                <a:gd name="connsiteX2" fmla="*/ 3146817 w 3926698"/>
                <a:gd name="connsiteY2" fmla="*/ 1029746 h 3926697"/>
                <a:gd name="connsiteX3" fmla="*/ 3132967 w 3926698"/>
                <a:gd name="connsiteY3" fmla="*/ 1043598 h 3926697"/>
                <a:gd name="connsiteX4" fmla="*/ 3132967 w 3926698"/>
                <a:gd name="connsiteY4" fmla="*/ 1140557 h 3926697"/>
                <a:gd name="connsiteX5" fmla="*/ 3906736 w 3926698"/>
                <a:gd name="connsiteY5" fmla="*/ 1914326 h 3926697"/>
                <a:gd name="connsiteX6" fmla="*/ 3906736 w 3926698"/>
                <a:gd name="connsiteY6" fmla="*/ 2011557 h 3926697"/>
                <a:gd name="connsiteX7" fmla="*/ 3133238 w 3926698"/>
                <a:gd name="connsiteY7" fmla="*/ 2785055 h 3926697"/>
                <a:gd name="connsiteX8" fmla="*/ 3133238 w 3926698"/>
                <a:gd name="connsiteY8" fmla="*/ 2882285 h 3926697"/>
                <a:gd name="connsiteX9" fmla="*/ 3133781 w 3926698"/>
                <a:gd name="connsiteY9" fmla="*/ 2882828 h 3926697"/>
                <a:gd name="connsiteX10" fmla="*/ 3250566 w 3926698"/>
                <a:gd name="connsiteY10" fmla="*/ 2937962 h 3926697"/>
                <a:gd name="connsiteX11" fmla="*/ 3420855 w 3926698"/>
                <a:gd name="connsiteY11" fmla="*/ 3013193 h 3926697"/>
                <a:gd name="connsiteX12" fmla="*/ 3420855 w 3926698"/>
                <a:gd name="connsiteY12" fmla="*/ 3420583 h 3926697"/>
                <a:gd name="connsiteX13" fmla="*/ 3013737 w 3926698"/>
                <a:gd name="connsiteY13" fmla="*/ 3420583 h 3926697"/>
                <a:gd name="connsiteX14" fmla="*/ 2938506 w 3926698"/>
                <a:gd name="connsiteY14" fmla="*/ 3250294 h 3926697"/>
                <a:gd name="connsiteX15" fmla="*/ 2883372 w 3926698"/>
                <a:gd name="connsiteY15" fmla="*/ 3133509 h 3926697"/>
                <a:gd name="connsiteX16" fmla="*/ 2882829 w 3926698"/>
                <a:gd name="connsiteY16" fmla="*/ 3132966 h 3926697"/>
                <a:gd name="connsiteX17" fmla="*/ 2785598 w 3926698"/>
                <a:gd name="connsiteY17" fmla="*/ 3132966 h 3926697"/>
                <a:gd name="connsiteX18" fmla="*/ 2011828 w 3926698"/>
                <a:gd name="connsiteY18" fmla="*/ 3906736 h 3926697"/>
                <a:gd name="connsiteX19" fmla="*/ 1914598 w 3926698"/>
                <a:gd name="connsiteY19" fmla="*/ 3906736 h 3926697"/>
                <a:gd name="connsiteX20" fmla="*/ 1141100 w 3926698"/>
                <a:gd name="connsiteY20" fmla="*/ 3133237 h 3926697"/>
                <a:gd name="connsiteX21" fmla="*/ 1141100 w 3926698"/>
                <a:gd name="connsiteY21" fmla="*/ 3036007 h 3926697"/>
                <a:gd name="connsiteX22" fmla="*/ 1149791 w 3926698"/>
                <a:gd name="connsiteY22" fmla="*/ 3027316 h 3926697"/>
                <a:gd name="connsiteX23" fmla="*/ 1266576 w 3926698"/>
                <a:gd name="connsiteY23" fmla="*/ 2972183 h 3926697"/>
                <a:gd name="connsiteX24" fmla="*/ 1436865 w 3926698"/>
                <a:gd name="connsiteY24" fmla="*/ 2896951 h 3926697"/>
                <a:gd name="connsiteX25" fmla="*/ 1436865 w 3926698"/>
                <a:gd name="connsiteY25" fmla="*/ 2489833 h 3926697"/>
                <a:gd name="connsiteX26" fmla="*/ 1029746 w 3926698"/>
                <a:gd name="connsiteY26" fmla="*/ 2489833 h 3926697"/>
                <a:gd name="connsiteX27" fmla="*/ 954515 w 3926698"/>
                <a:gd name="connsiteY27" fmla="*/ 2660122 h 3926697"/>
                <a:gd name="connsiteX28" fmla="*/ 899382 w 3926698"/>
                <a:gd name="connsiteY28" fmla="*/ 2776907 h 3926697"/>
                <a:gd name="connsiteX29" fmla="*/ 890691 w 3926698"/>
                <a:gd name="connsiteY29" fmla="*/ 2785598 h 3926697"/>
                <a:gd name="connsiteX30" fmla="*/ 793460 w 3926698"/>
                <a:gd name="connsiteY30" fmla="*/ 2785598 h 3926697"/>
                <a:gd name="connsiteX31" fmla="*/ 19962 w 3926698"/>
                <a:gd name="connsiteY31" fmla="*/ 2011828 h 3926697"/>
                <a:gd name="connsiteX32" fmla="*/ 19962 w 3926698"/>
                <a:gd name="connsiteY32" fmla="*/ 1914598 h 3926697"/>
                <a:gd name="connsiteX33" fmla="*/ 793732 w 3926698"/>
                <a:gd name="connsiteY33" fmla="*/ 1140828 h 3926697"/>
                <a:gd name="connsiteX34" fmla="*/ 890962 w 3926698"/>
                <a:gd name="connsiteY34" fmla="*/ 1140828 h 3926697"/>
                <a:gd name="connsiteX35" fmla="*/ 899110 w 3926698"/>
                <a:gd name="connsiteY35" fmla="*/ 1148976 h 3926697"/>
                <a:gd name="connsiteX36" fmla="*/ 954243 w 3926698"/>
                <a:gd name="connsiteY36" fmla="*/ 1266033 h 3926697"/>
                <a:gd name="connsiteX37" fmla="*/ 1029746 w 3926698"/>
                <a:gd name="connsiteY37" fmla="*/ 1436322 h 3926697"/>
                <a:gd name="connsiteX38" fmla="*/ 1436865 w 3926698"/>
                <a:gd name="connsiteY38" fmla="*/ 1436322 h 3926697"/>
                <a:gd name="connsiteX39" fmla="*/ 1436865 w 3926698"/>
                <a:gd name="connsiteY39" fmla="*/ 1029203 h 3926697"/>
                <a:gd name="connsiteX40" fmla="*/ 1266848 w 3926698"/>
                <a:gd name="connsiteY40" fmla="*/ 953972 h 3926697"/>
                <a:gd name="connsiteX41" fmla="*/ 1149791 w 3926698"/>
                <a:gd name="connsiteY41" fmla="*/ 898838 h 3926697"/>
                <a:gd name="connsiteX42" fmla="*/ 1141643 w 3926698"/>
                <a:gd name="connsiteY42" fmla="*/ 890691 h 3926697"/>
                <a:gd name="connsiteX43" fmla="*/ 1141643 w 3926698"/>
                <a:gd name="connsiteY43" fmla="*/ 793460 h 3926697"/>
                <a:gd name="connsiteX44" fmla="*/ 1915141 w 3926698"/>
                <a:gd name="connsiteY44" fmla="*/ 19962 h 3926697"/>
                <a:gd name="connsiteX45" fmla="*/ 2012372 w 3926698"/>
                <a:gd name="connsiteY45" fmla="*/ 19962 h 3926697"/>
                <a:gd name="connsiteX46" fmla="*/ 2786142 w 3926698"/>
                <a:gd name="connsiteY46" fmla="*/ 793732 h 3926697"/>
                <a:gd name="connsiteX47" fmla="*/ 2883372 w 3926698"/>
                <a:gd name="connsiteY47" fmla="*/ 793732 h 3926697"/>
                <a:gd name="connsiteX48" fmla="*/ 2897223 w 3926698"/>
                <a:gd name="connsiteY48" fmla="*/ 779881 h 3926697"/>
                <a:gd name="connsiteX49" fmla="*/ 2952357 w 3926698"/>
                <a:gd name="connsiteY49" fmla="*/ 663095 h 3926697"/>
                <a:gd name="connsiteX50" fmla="*/ 3027588 w 3926698"/>
                <a:gd name="connsiteY50" fmla="*/ 492806 h 3926697"/>
                <a:gd name="connsiteX51" fmla="*/ 3434706 w 3926698"/>
                <a:gd name="connsiteY51" fmla="*/ 492806 h 3926697"/>
                <a:gd name="connsiteX52" fmla="*/ 3433892 w 3926698"/>
                <a:gd name="connsiteY52" fmla="*/ 899381 h 392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698" h="3926697">
                  <a:moveTo>
                    <a:pt x="3433892" y="899381"/>
                  </a:moveTo>
                  <a:cubicBezTo>
                    <a:pt x="3368709" y="964564"/>
                    <a:pt x="3263874" y="974613"/>
                    <a:pt x="3263874" y="974613"/>
                  </a:cubicBezTo>
                  <a:cubicBezTo>
                    <a:pt x="3226395" y="978144"/>
                    <a:pt x="3173706" y="1003130"/>
                    <a:pt x="3146817" y="1029746"/>
                  </a:cubicBezTo>
                  <a:lnTo>
                    <a:pt x="3132967" y="1043598"/>
                  </a:lnTo>
                  <a:cubicBezTo>
                    <a:pt x="3106350" y="1070214"/>
                    <a:pt x="3106350" y="1113941"/>
                    <a:pt x="3132967" y="1140557"/>
                  </a:cubicBezTo>
                  <a:lnTo>
                    <a:pt x="3906736" y="1914326"/>
                  </a:lnTo>
                  <a:cubicBezTo>
                    <a:pt x="3933352" y="1940942"/>
                    <a:pt x="3933352" y="1984669"/>
                    <a:pt x="3906736" y="2011557"/>
                  </a:cubicBezTo>
                  <a:lnTo>
                    <a:pt x="3133238" y="2785055"/>
                  </a:lnTo>
                  <a:cubicBezTo>
                    <a:pt x="3106622" y="2811671"/>
                    <a:pt x="3106622" y="2855398"/>
                    <a:pt x="3133238" y="2882285"/>
                  </a:cubicBezTo>
                  <a:lnTo>
                    <a:pt x="3133781" y="2882828"/>
                  </a:lnTo>
                  <a:cubicBezTo>
                    <a:pt x="3160397" y="2909445"/>
                    <a:pt x="3213086" y="2934431"/>
                    <a:pt x="3250566" y="2937962"/>
                  </a:cubicBezTo>
                  <a:cubicBezTo>
                    <a:pt x="3250566" y="2937962"/>
                    <a:pt x="3355673" y="2948282"/>
                    <a:pt x="3420855" y="3013193"/>
                  </a:cubicBezTo>
                  <a:cubicBezTo>
                    <a:pt x="3533295" y="3125633"/>
                    <a:pt x="3533295" y="3307872"/>
                    <a:pt x="3420855" y="3420583"/>
                  </a:cubicBezTo>
                  <a:cubicBezTo>
                    <a:pt x="3308416" y="3533023"/>
                    <a:pt x="3126177" y="3533023"/>
                    <a:pt x="3013737" y="3420583"/>
                  </a:cubicBezTo>
                  <a:cubicBezTo>
                    <a:pt x="2948554" y="3355401"/>
                    <a:pt x="2938506" y="3250294"/>
                    <a:pt x="2938506" y="3250294"/>
                  </a:cubicBezTo>
                  <a:cubicBezTo>
                    <a:pt x="2934975" y="3212815"/>
                    <a:pt x="2909988" y="3160125"/>
                    <a:pt x="2883372" y="3133509"/>
                  </a:cubicBezTo>
                  <a:lnTo>
                    <a:pt x="2882829" y="3132966"/>
                  </a:lnTo>
                  <a:cubicBezTo>
                    <a:pt x="2856212" y="3106350"/>
                    <a:pt x="2812486" y="3106350"/>
                    <a:pt x="2785598" y="3132966"/>
                  </a:cubicBezTo>
                  <a:lnTo>
                    <a:pt x="2011828" y="3906736"/>
                  </a:lnTo>
                  <a:cubicBezTo>
                    <a:pt x="1985212" y="3933352"/>
                    <a:pt x="1941486" y="3933352"/>
                    <a:pt x="1914598" y="3906736"/>
                  </a:cubicBezTo>
                  <a:lnTo>
                    <a:pt x="1141100" y="3133237"/>
                  </a:lnTo>
                  <a:cubicBezTo>
                    <a:pt x="1114484" y="3106621"/>
                    <a:pt x="1114484" y="3062895"/>
                    <a:pt x="1141100" y="3036007"/>
                  </a:cubicBezTo>
                  <a:lnTo>
                    <a:pt x="1149791" y="3027316"/>
                  </a:lnTo>
                  <a:cubicBezTo>
                    <a:pt x="1176407" y="3000700"/>
                    <a:pt x="1229096" y="2975713"/>
                    <a:pt x="1266576" y="2972183"/>
                  </a:cubicBezTo>
                  <a:cubicBezTo>
                    <a:pt x="1266576" y="2972183"/>
                    <a:pt x="1371683" y="2961862"/>
                    <a:pt x="1436865" y="2896951"/>
                  </a:cubicBezTo>
                  <a:cubicBezTo>
                    <a:pt x="1549305" y="2784512"/>
                    <a:pt x="1549305" y="2602272"/>
                    <a:pt x="1436865" y="2489833"/>
                  </a:cubicBezTo>
                  <a:cubicBezTo>
                    <a:pt x="1324425" y="2377393"/>
                    <a:pt x="1142186" y="2377393"/>
                    <a:pt x="1029746" y="2489833"/>
                  </a:cubicBezTo>
                  <a:cubicBezTo>
                    <a:pt x="964564" y="2555015"/>
                    <a:pt x="954515" y="2660122"/>
                    <a:pt x="954515" y="2660122"/>
                  </a:cubicBezTo>
                  <a:cubicBezTo>
                    <a:pt x="950984" y="2697602"/>
                    <a:pt x="925998" y="2750291"/>
                    <a:pt x="899382" y="2776907"/>
                  </a:cubicBezTo>
                  <a:lnTo>
                    <a:pt x="890691" y="2785598"/>
                  </a:lnTo>
                  <a:cubicBezTo>
                    <a:pt x="864075" y="2812214"/>
                    <a:pt x="820348" y="2812214"/>
                    <a:pt x="793460" y="2785598"/>
                  </a:cubicBezTo>
                  <a:lnTo>
                    <a:pt x="19962" y="2011828"/>
                  </a:lnTo>
                  <a:cubicBezTo>
                    <a:pt x="-6654" y="1985212"/>
                    <a:pt x="-6654" y="1941486"/>
                    <a:pt x="19962" y="1914598"/>
                  </a:cubicBezTo>
                  <a:lnTo>
                    <a:pt x="793732" y="1140828"/>
                  </a:lnTo>
                  <a:cubicBezTo>
                    <a:pt x="820348" y="1114212"/>
                    <a:pt x="864075" y="1114212"/>
                    <a:pt x="890962" y="1140828"/>
                  </a:cubicBezTo>
                  <a:lnTo>
                    <a:pt x="899110" y="1148976"/>
                  </a:lnTo>
                  <a:cubicBezTo>
                    <a:pt x="925726" y="1175592"/>
                    <a:pt x="950713" y="1228281"/>
                    <a:pt x="954243" y="1266033"/>
                  </a:cubicBezTo>
                  <a:cubicBezTo>
                    <a:pt x="954243" y="1266033"/>
                    <a:pt x="964564" y="1371140"/>
                    <a:pt x="1029746" y="1436322"/>
                  </a:cubicBezTo>
                  <a:cubicBezTo>
                    <a:pt x="1142186" y="1548761"/>
                    <a:pt x="1324425" y="1548761"/>
                    <a:pt x="1436865" y="1436322"/>
                  </a:cubicBezTo>
                  <a:cubicBezTo>
                    <a:pt x="1549305" y="1323882"/>
                    <a:pt x="1549305" y="1141643"/>
                    <a:pt x="1436865" y="1029203"/>
                  </a:cubicBezTo>
                  <a:cubicBezTo>
                    <a:pt x="1371683" y="964021"/>
                    <a:pt x="1266848" y="953972"/>
                    <a:pt x="1266848" y="953972"/>
                  </a:cubicBezTo>
                  <a:cubicBezTo>
                    <a:pt x="1229096" y="950170"/>
                    <a:pt x="1176678" y="925455"/>
                    <a:pt x="1149791" y="898838"/>
                  </a:cubicBezTo>
                  <a:lnTo>
                    <a:pt x="1141643" y="890691"/>
                  </a:lnTo>
                  <a:cubicBezTo>
                    <a:pt x="1115027" y="864074"/>
                    <a:pt x="1115027" y="820348"/>
                    <a:pt x="1141643" y="793460"/>
                  </a:cubicBezTo>
                  <a:lnTo>
                    <a:pt x="1915141" y="19962"/>
                  </a:lnTo>
                  <a:cubicBezTo>
                    <a:pt x="1941757" y="-6654"/>
                    <a:pt x="1985484" y="-6654"/>
                    <a:pt x="2012372" y="19962"/>
                  </a:cubicBezTo>
                  <a:lnTo>
                    <a:pt x="2786142" y="793732"/>
                  </a:lnTo>
                  <a:cubicBezTo>
                    <a:pt x="2812758" y="820348"/>
                    <a:pt x="2856484" y="820348"/>
                    <a:pt x="2883372" y="793732"/>
                  </a:cubicBezTo>
                  <a:lnTo>
                    <a:pt x="2897223" y="779881"/>
                  </a:lnTo>
                  <a:cubicBezTo>
                    <a:pt x="2923839" y="753264"/>
                    <a:pt x="2948826" y="700575"/>
                    <a:pt x="2952357" y="663095"/>
                  </a:cubicBezTo>
                  <a:cubicBezTo>
                    <a:pt x="2952357" y="663095"/>
                    <a:pt x="2962677" y="557989"/>
                    <a:pt x="3027588" y="492806"/>
                  </a:cubicBezTo>
                  <a:cubicBezTo>
                    <a:pt x="3140027" y="380367"/>
                    <a:pt x="3322267" y="380367"/>
                    <a:pt x="3434706" y="492806"/>
                  </a:cubicBezTo>
                  <a:cubicBezTo>
                    <a:pt x="3546332" y="604703"/>
                    <a:pt x="3546332" y="786942"/>
                    <a:pt x="3433892" y="899381"/>
                  </a:cubicBezTo>
                  <a:close/>
                </a:path>
              </a:pathLst>
            </a:custGeom>
            <a:grpFill/>
            <a:ln w="27157" cap="flat">
              <a:solidFill>
                <a:srgbClr val="FFFFFF"/>
              </a:solidFill>
              <a:prstDash val="solid"/>
              <a:round/>
            </a:ln>
          </p:spPr>
          <p:txBody>
            <a:bodyPr rtlCol="0" anchor="ctr"/>
            <a:lstStyle/>
            <a:p>
              <a:endParaRPr lang="en-US" sz="1050" dirty="0"/>
            </a:p>
          </p:txBody>
        </p:sp>
      </p:grpSp>
      <p:sp>
        <p:nvSpPr>
          <p:cNvPr id="14" name="Freeform: Shape 45">
            <a:extLst>
              <a:ext uri="{FF2B5EF4-FFF2-40B4-BE49-F238E27FC236}">
                <a16:creationId xmlns:a16="http://schemas.microsoft.com/office/drawing/2014/main" id="{5ACCAD8D-A756-A5E3-B3E0-CC9B941BFB4E}"/>
              </a:ext>
            </a:extLst>
          </p:cNvPr>
          <p:cNvSpPr/>
          <p:nvPr/>
        </p:nvSpPr>
        <p:spPr>
          <a:xfrm>
            <a:off x="4733532" y="3429000"/>
            <a:ext cx="1836114" cy="1835987"/>
          </a:xfrm>
          <a:custGeom>
            <a:avLst/>
            <a:gdLst>
              <a:gd name="connsiteX0" fmla="*/ 899382 w 3926426"/>
              <a:gd name="connsiteY0" fmla="*/ 492535 h 3926154"/>
              <a:gd name="connsiteX1" fmla="*/ 974885 w 3926426"/>
              <a:gd name="connsiteY1" fmla="*/ 662824 h 3926154"/>
              <a:gd name="connsiteX2" fmla="*/ 1030018 w 3926426"/>
              <a:gd name="connsiteY2" fmla="*/ 779609 h 3926154"/>
              <a:gd name="connsiteX3" fmla="*/ 1043870 w 3926426"/>
              <a:gd name="connsiteY3" fmla="*/ 793460 h 3926154"/>
              <a:gd name="connsiteX4" fmla="*/ 1141100 w 3926426"/>
              <a:gd name="connsiteY4" fmla="*/ 793460 h 3926154"/>
              <a:gd name="connsiteX5" fmla="*/ 1914599 w 3926426"/>
              <a:gd name="connsiteY5" fmla="*/ 19962 h 3926154"/>
              <a:gd name="connsiteX6" fmla="*/ 2011829 w 3926426"/>
              <a:gd name="connsiteY6" fmla="*/ 19962 h 3926154"/>
              <a:gd name="connsiteX7" fmla="*/ 2785327 w 3926426"/>
              <a:gd name="connsiteY7" fmla="*/ 793460 h 3926154"/>
              <a:gd name="connsiteX8" fmla="*/ 2882285 w 3926426"/>
              <a:gd name="connsiteY8" fmla="*/ 793460 h 3926154"/>
              <a:gd name="connsiteX9" fmla="*/ 2882829 w 3926426"/>
              <a:gd name="connsiteY9" fmla="*/ 792917 h 3926154"/>
              <a:gd name="connsiteX10" fmla="*/ 2937963 w 3926426"/>
              <a:gd name="connsiteY10" fmla="*/ 675860 h 3926154"/>
              <a:gd name="connsiteX11" fmla="*/ 3013194 w 3926426"/>
              <a:gd name="connsiteY11" fmla="*/ 505571 h 3926154"/>
              <a:gd name="connsiteX12" fmla="*/ 3420313 w 3926426"/>
              <a:gd name="connsiteY12" fmla="*/ 505571 h 3926154"/>
              <a:gd name="connsiteX13" fmla="*/ 3420313 w 3926426"/>
              <a:gd name="connsiteY13" fmla="*/ 912690 h 3926154"/>
              <a:gd name="connsiteX14" fmla="*/ 3250023 w 3926426"/>
              <a:gd name="connsiteY14" fmla="*/ 987921 h 3926154"/>
              <a:gd name="connsiteX15" fmla="*/ 3133238 w 3926426"/>
              <a:gd name="connsiteY15" fmla="*/ 1043054 h 3926154"/>
              <a:gd name="connsiteX16" fmla="*/ 3132695 w 3926426"/>
              <a:gd name="connsiteY16" fmla="*/ 1043598 h 3926154"/>
              <a:gd name="connsiteX17" fmla="*/ 3132695 w 3926426"/>
              <a:gd name="connsiteY17" fmla="*/ 1140557 h 3926154"/>
              <a:gd name="connsiteX18" fmla="*/ 3906465 w 3926426"/>
              <a:gd name="connsiteY18" fmla="*/ 1914326 h 3926154"/>
              <a:gd name="connsiteX19" fmla="*/ 3906465 w 3926426"/>
              <a:gd name="connsiteY19" fmla="*/ 2011557 h 3926154"/>
              <a:gd name="connsiteX20" fmla="*/ 3132966 w 3926426"/>
              <a:gd name="connsiteY20" fmla="*/ 2785327 h 3926154"/>
              <a:gd name="connsiteX21" fmla="*/ 3035736 w 3926426"/>
              <a:gd name="connsiteY21" fmla="*/ 2785327 h 3926154"/>
              <a:gd name="connsiteX22" fmla="*/ 3027045 w 3926426"/>
              <a:gd name="connsiteY22" fmla="*/ 2776635 h 3926154"/>
              <a:gd name="connsiteX23" fmla="*/ 2971912 w 3926426"/>
              <a:gd name="connsiteY23" fmla="*/ 2659579 h 3926154"/>
              <a:gd name="connsiteX24" fmla="*/ 2896681 w 3926426"/>
              <a:gd name="connsiteY24" fmla="*/ 2489290 h 3926154"/>
              <a:gd name="connsiteX25" fmla="*/ 2489562 w 3926426"/>
              <a:gd name="connsiteY25" fmla="*/ 2489290 h 3926154"/>
              <a:gd name="connsiteX26" fmla="*/ 2489562 w 3926426"/>
              <a:gd name="connsiteY26" fmla="*/ 2896408 h 3926154"/>
              <a:gd name="connsiteX27" fmla="*/ 2659851 w 3926426"/>
              <a:gd name="connsiteY27" fmla="*/ 2971640 h 3926154"/>
              <a:gd name="connsiteX28" fmla="*/ 2776908 w 3926426"/>
              <a:gd name="connsiteY28" fmla="*/ 3026773 h 3926154"/>
              <a:gd name="connsiteX29" fmla="*/ 2785598 w 3926426"/>
              <a:gd name="connsiteY29" fmla="*/ 3035464 h 3926154"/>
              <a:gd name="connsiteX30" fmla="*/ 2785598 w 3926426"/>
              <a:gd name="connsiteY30" fmla="*/ 3132694 h 3926154"/>
              <a:gd name="connsiteX31" fmla="*/ 2011829 w 3926426"/>
              <a:gd name="connsiteY31" fmla="*/ 3906192 h 3926154"/>
              <a:gd name="connsiteX32" fmla="*/ 1914599 w 3926426"/>
              <a:gd name="connsiteY32" fmla="*/ 3906192 h 3926154"/>
              <a:gd name="connsiteX33" fmla="*/ 1141100 w 3926426"/>
              <a:gd name="connsiteY33" fmla="*/ 3132694 h 3926154"/>
              <a:gd name="connsiteX34" fmla="*/ 1141100 w 3926426"/>
              <a:gd name="connsiteY34" fmla="*/ 3035464 h 3926154"/>
              <a:gd name="connsiteX35" fmla="*/ 1149248 w 3926426"/>
              <a:gd name="connsiteY35" fmla="*/ 3027316 h 3926154"/>
              <a:gd name="connsiteX36" fmla="*/ 1266304 w 3926426"/>
              <a:gd name="connsiteY36" fmla="*/ 2972183 h 3926154"/>
              <a:gd name="connsiteX37" fmla="*/ 1436594 w 3926426"/>
              <a:gd name="connsiteY37" fmla="*/ 2896952 h 3926154"/>
              <a:gd name="connsiteX38" fmla="*/ 1436594 w 3926426"/>
              <a:gd name="connsiteY38" fmla="*/ 2489833 h 3926154"/>
              <a:gd name="connsiteX39" fmla="*/ 1029476 w 3926426"/>
              <a:gd name="connsiteY39" fmla="*/ 2489833 h 3926154"/>
              <a:gd name="connsiteX40" fmla="*/ 954244 w 3926426"/>
              <a:gd name="connsiteY40" fmla="*/ 2659850 h 3926154"/>
              <a:gd name="connsiteX41" fmla="*/ 899110 w 3926426"/>
              <a:gd name="connsiteY41" fmla="*/ 2776907 h 3926154"/>
              <a:gd name="connsiteX42" fmla="*/ 890963 w 3926426"/>
              <a:gd name="connsiteY42" fmla="*/ 2785055 h 3926154"/>
              <a:gd name="connsiteX43" fmla="*/ 793732 w 3926426"/>
              <a:gd name="connsiteY43" fmla="*/ 2785055 h 3926154"/>
              <a:gd name="connsiteX44" fmla="*/ 19962 w 3926426"/>
              <a:gd name="connsiteY44" fmla="*/ 2011285 h 3926154"/>
              <a:gd name="connsiteX45" fmla="*/ 19962 w 3926426"/>
              <a:gd name="connsiteY45" fmla="*/ 1914326 h 3926154"/>
              <a:gd name="connsiteX46" fmla="*/ 793732 w 3926426"/>
              <a:gd name="connsiteY46" fmla="*/ 1140557 h 3926154"/>
              <a:gd name="connsiteX47" fmla="*/ 793732 w 3926426"/>
              <a:gd name="connsiteY47" fmla="*/ 1043598 h 3926154"/>
              <a:gd name="connsiteX48" fmla="*/ 779881 w 3926426"/>
              <a:gd name="connsiteY48" fmla="*/ 1029747 h 3926154"/>
              <a:gd name="connsiteX49" fmla="*/ 662824 w 3926426"/>
              <a:gd name="connsiteY49" fmla="*/ 974613 h 3926154"/>
              <a:gd name="connsiteX50" fmla="*/ 492535 w 3926426"/>
              <a:gd name="connsiteY50" fmla="*/ 899382 h 3926154"/>
              <a:gd name="connsiteX51" fmla="*/ 492535 w 3926426"/>
              <a:gd name="connsiteY51" fmla="*/ 492263 h 3926154"/>
              <a:gd name="connsiteX52" fmla="*/ 899382 w 3926426"/>
              <a:gd name="connsiteY52" fmla="*/ 492535 h 392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426" h="3926154">
                <a:moveTo>
                  <a:pt x="899382" y="492535"/>
                </a:moveTo>
                <a:cubicBezTo>
                  <a:pt x="964564" y="557717"/>
                  <a:pt x="974885" y="662824"/>
                  <a:pt x="974885" y="662824"/>
                </a:cubicBezTo>
                <a:cubicBezTo>
                  <a:pt x="978416" y="700304"/>
                  <a:pt x="1003402" y="752993"/>
                  <a:pt x="1030018" y="779609"/>
                </a:cubicBezTo>
                <a:lnTo>
                  <a:pt x="1043870" y="793460"/>
                </a:lnTo>
                <a:cubicBezTo>
                  <a:pt x="1070486" y="820076"/>
                  <a:pt x="1114213" y="820076"/>
                  <a:pt x="1141100" y="793460"/>
                </a:cubicBezTo>
                <a:lnTo>
                  <a:pt x="1914599" y="19962"/>
                </a:lnTo>
                <a:cubicBezTo>
                  <a:pt x="1941214" y="-6654"/>
                  <a:pt x="1984941" y="-6654"/>
                  <a:pt x="2011829" y="19962"/>
                </a:cubicBezTo>
                <a:lnTo>
                  <a:pt x="2785327" y="793460"/>
                </a:lnTo>
                <a:cubicBezTo>
                  <a:pt x="2811943" y="820076"/>
                  <a:pt x="2855670" y="820076"/>
                  <a:pt x="2882285" y="793460"/>
                </a:cubicBezTo>
                <a:lnTo>
                  <a:pt x="2882829" y="792917"/>
                </a:lnTo>
                <a:cubicBezTo>
                  <a:pt x="2909717" y="766029"/>
                  <a:pt x="2934432" y="713612"/>
                  <a:pt x="2937963" y="675860"/>
                </a:cubicBezTo>
                <a:cubicBezTo>
                  <a:pt x="2937963" y="675860"/>
                  <a:pt x="2948283" y="570754"/>
                  <a:pt x="3013194" y="505571"/>
                </a:cubicBezTo>
                <a:cubicBezTo>
                  <a:pt x="3125634" y="393132"/>
                  <a:pt x="3307873" y="393132"/>
                  <a:pt x="3420313" y="505571"/>
                </a:cubicBezTo>
                <a:cubicBezTo>
                  <a:pt x="3532752" y="618011"/>
                  <a:pt x="3532752" y="800250"/>
                  <a:pt x="3420313" y="912690"/>
                </a:cubicBezTo>
                <a:cubicBezTo>
                  <a:pt x="3355130" y="977872"/>
                  <a:pt x="3250023" y="987921"/>
                  <a:pt x="3250023" y="987921"/>
                </a:cubicBezTo>
                <a:cubicBezTo>
                  <a:pt x="3212543" y="991452"/>
                  <a:pt x="3159854" y="1016438"/>
                  <a:pt x="3133238" y="1043054"/>
                </a:cubicBezTo>
                <a:lnTo>
                  <a:pt x="3132695" y="1043598"/>
                </a:lnTo>
                <a:cubicBezTo>
                  <a:pt x="3106079" y="1070214"/>
                  <a:pt x="3106079" y="1113940"/>
                  <a:pt x="3132695" y="1140557"/>
                </a:cubicBezTo>
                <a:lnTo>
                  <a:pt x="3906465" y="1914326"/>
                </a:lnTo>
                <a:cubicBezTo>
                  <a:pt x="3933081" y="1940942"/>
                  <a:pt x="3933081" y="1984669"/>
                  <a:pt x="3906465" y="2011557"/>
                </a:cubicBezTo>
                <a:lnTo>
                  <a:pt x="3132966" y="2785327"/>
                </a:lnTo>
                <a:cubicBezTo>
                  <a:pt x="3106079" y="2811943"/>
                  <a:pt x="3062624" y="2811943"/>
                  <a:pt x="3035736" y="2785327"/>
                </a:cubicBezTo>
                <a:lnTo>
                  <a:pt x="3027045" y="2776635"/>
                </a:lnTo>
                <a:cubicBezTo>
                  <a:pt x="3000429" y="2750019"/>
                  <a:pt x="2975443" y="2697330"/>
                  <a:pt x="2971912" y="2659579"/>
                </a:cubicBezTo>
                <a:cubicBezTo>
                  <a:pt x="2971912" y="2659579"/>
                  <a:pt x="2961591" y="2554472"/>
                  <a:pt x="2896681" y="2489290"/>
                </a:cubicBezTo>
                <a:cubicBezTo>
                  <a:pt x="2784241" y="2376850"/>
                  <a:pt x="2602002" y="2376850"/>
                  <a:pt x="2489562" y="2489290"/>
                </a:cubicBezTo>
                <a:cubicBezTo>
                  <a:pt x="2377122" y="2601729"/>
                  <a:pt x="2377122" y="2783969"/>
                  <a:pt x="2489562" y="2896408"/>
                </a:cubicBezTo>
                <a:cubicBezTo>
                  <a:pt x="2554744" y="2961590"/>
                  <a:pt x="2659851" y="2971640"/>
                  <a:pt x="2659851" y="2971640"/>
                </a:cubicBezTo>
                <a:cubicBezTo>
                  <a:pt x="2697602" y="2975170"/>
                  <a:pt x="2750020" y="3000157"/>
                  <a:pt x="2776908" y="3026773"/>
                </a:cubicBezTo>
                <a:lnTo>
                  <a:pt x="2785598" y="3035464"/>
                </a:lnTo>
                <a:cubicBezTo>
                  <a:pt x="2812215" y="3062080"/>
                  <a:pt x="2812215" y="3105807"/>
                  <a:pt x="2785598" y="3132694"/>
                </a:cubicBezTo>
                <a:lnTo>
                  <a:pt x="2011829" y="3906192"/>
                </a:lnTo>
                <a:cubicBezTo>
                  <a:pt x="1985212" y="3932809"/>
                  <a:pt x="1941486" y="3932809"/>
                  <a:pt x="1914599" y="3906192"/>
                </a:cubicBezTo>
                <a:lnTo>
                  <a:pt x="1141100" y="3132694"/>
                </a:lnTo>
                <a:cubicBezTo>
                  <a:pt x="1114484" y="3106078"/>
                  <a:pt x="1114484" y="3062352"/>
                  <a:pt x="1141100" y="3035464"/>
                </a:cubicBezTo>
                <a:lnTo>
                  <a:pt x="1149248" y="3027316"/>
                </a:lnTo>
                <a:cubicBezTo>
                  <a:pt x="1176136" y="3000429"/>
                  <a:pt x="1228553" y="2975713"/>
                  <a:pt x="1266304" y="2972183"/>
                </a:cubicBezTo>
                <a:cubicBezTo>
                  <a:pt x="1266304" y="2972183"/>
                  <a:pt x="1371412" y="2961862"/>
                  <a:pt x="1436594" y="2896952"/>
                </a:cubicBezTo>
                <a:cubicBezTo>
                  <a:pt x="1549033" y="2784512"/>
                  <a:pt x="1549033" y="2602272"/>
                  <a:pt x="1436594" y="2489833"/>
                </a:cubicBezTo>
                <a:cubicBezTo>
                  <a:pt x="1324154" y="2377393"/>
                  <a:pt x="1141915" y="2377393"/>
                  <a:pt x="1029476" y="2489833"/>
                </a:cubicBezTo>
                <a:cubicBezTo>
                  <a:pt x="964292" y="2555015"/>
                  <a:pt x="954244" y="2659850"/>
                  <a:pt x="954244" y="2659850"/>
                </a:cubicBezTo>
                <a:cubicBezTo>
                  <a:pt x="950442" y="2697602"/>
                  <a:pt x="925727" y="2750019"/>
                  <a:pt x="899110" y="2776907"/>
                </a:cubicBezTo>
                <a:lnTo>
                  <a:pt x="890963" y="2785055"/>
                </a:lnTo>
                <a:cubicBezTo>
                  <a:pt x="864346" y="2811671"/>
                  <a:pt x="820620" y="2811671"/>
                  <a:pt x="793732" y="2785055"/>
                </a:cubicBezTo>
                <a:lnTo>
                  <a:pt x="19962" y="2011285"/>
                </a:lnTo>
                <a:cubicBezTo>
                  <a:pt x="-6654" y="1984669"/>
                  <a:pt x="-6654" y="1940942"/>
                  <a:pt x="19962" y="1914326"/>
                </a:cubicBezTo>
                <a:lnTo>
                  <a:pt x="793732" y="1140557"/>
                </a:lnTo>
                <a:cubicBezTo>
                  <a:pt x="820348" y="1113940"/>
                  <a:pt x="820348" y="1070214"/>
                  <a:pt x="793732" y="1043598"/>
                </a:cubicBezTo>
                <a:lnTo>
                  <a:pt x="779881" y="1029747"/>
                </a:lnTo>
                <a:cubicBezTo>
                  <a:pt x="753265" y="1003130"/>
                  <a:pt x="700575" y="978144"/>
                  <a:pt x="662824" y="974613"/>
                </a:cubicBezTo>
                <a:cubicBezTo>
                  <a:pt x="662824" y="974613"/>
                  <a:pt x="557717" y="964293"/>
                  <a:pt x="492535" y="899382"/>
                </a:cubicBezTo>
                <a:cubicBezTo>
                  <a:pt x="380096" y="786942"/>
                  <a:pt x="380096" y="604703"/>
                  <a:pt x="492535" y="492263"/>
                </a:cubicBezTo>
                <a:cubicBezTo>
                  <a:pt x="604703" y="380095"/>
                  <a:pt x="786942" y="380095"/>
                  <a:pt x="899382" y="492535"/>
                </a:cubicBezTo>
                <a:close/>
              </a:path>
            </a:pathLst>
          </a:custGeom>
          <a:solidFill>
            <a:srgbClr val="F26363"/>
          </a:solidFill>
          <a:ln w="27157" cap="flat">
            <a:noFill/>
            <a:prstDash val="solid"/>
            <a:miter/>
          </a:ln>
        </p:spPr>
        <p:txBody>
          <a:bodyPr rtlCol="0" anchor="ctr"/>
          <a:lstStyle/>
          <a:p>
            <a:endParaRPr lang="en-US" sz="1050"/>
          </a:p>
        </p:txBody>
      </p:sp>
      <p:grpSp>
        <p:nvGrpSpPr>
          <p:cNvPr id="15" name="Graphic 1">
            <a:extLst>
              <a:ext uri="{FF2B5EF4-FFF2-40B4-BE49-F238E27FC236}">
                <a16:creationId xmlns:a16="http://schemas.microsoft.com/office/drawing/2014/main" id="{E622B3FA-ED10-6DC3-DC81-94EF0718689C}"/>
              </a:ext>
            </a:extLst>
          </p:cNvPr>
          <p:cNvGrpSpPr/>
          <p:nvPr/>
        </p:nvGrpSpPr>
        <p:grpSpPr>
          <a:xfrm>
            <a:off x="5408374" y="3977726"/>
            <a:ext cx="461283" cy="409211"/>
            <a:chOff x="10682712" y="7501476"/>
            <a:chExt cx="986427" cy="875074"/>
          </a:xfrm>
          <a:solidFill>
            <a:srgbClr val="FFFFFF"/>
          </a:solidFill>
        </p:grpSpPr>
        <p:sp>
          <p:nvSpPr>
            <p:cNvPr id="55" name="Freeform: Shape 47">
              <a:extLst>
                <a:ext uri="{FF2B5EF4-FFF2-40B4-BE49-F238E27FC236}">
                  <a16:creationId xmlns:a16="http://schemas.microsoft.com/office/drawing/2014/main" id="{2E6BC23E-392A-3FA5-2C7A-46D9C2F37D12}"/>
                </a:ext>
              </a:extLst>
            </p:cNvPr>
            <p:cNvSpPr/>
            <p:nvPr/>
          </p:nvSpPr>
          <p:spPr>
            <a:xfrm>
              <a:off x="10682712" y="7501476"/>
              <a:ext cx="800385" cy="874802"/>
            </a:xfrm>
            <a:custGeom>
              <a:avLst/>
              <a:gdLst>
                <a:gd name="connsiteX0" fmla="*/ 780559 w 800385"/>
                <a:gd name="connsiteY0" fmla="*/ 193103 h 874802"/>
                <a:gd name="connsiteX1" fmla="*/ 39381 w 800385"/>
                <a:gd name="connsiteY1" fmla="*/ 193103 h 874802"/>
                <a:gd name="connsiteX2" fmla="*/ 39381 w 800385"/>
                <a:gd name="connsiteY2" fmla="*/ 41826 h 874802"/>
                <a:gd name="connsiteX3" fmla="*/ 41554 w 800385"/>
                <a:gd name="connsiteY3" fmla="*/ 39653 h 874802"/>
                <a:gd name="connsiteX4" fmla="*/ 266705 w 800385"/>
                <a:gd name="connsiteY4" fmla="*/ 39653 h 874802"/>
                <a:gd name="connsiteX5" fmla="*/ 266705 w 800385"/>
                <a:gd name="connsiteY5" fmla="*/ 120859 h 874802"/>
                <a:gd name="connsiteX6" fmla="*/ 286532 w 800385"/>
                <a:gd name="connsiteY6" fmla="*/ 140686 h 874802"/>
                <a:gd name="connsiteX7" fmla="*/ 306357 w 800385"/>
                <a:gd name="connsiteY7" fmla="*/ 120859 h 874802"/>
                <a:gd name="connsiteX8" fmla="*/ 306357 w 800385"/>
                <a:gd name="connsiteY8" fmla="*/ 39653 h 874802"/>
                <a:gd name="connsiteX9" fmla="*/ 552421 w 800385"/>
                <a:gd name="connsiteY9" fmla="*/ 39653 h 874802"/>
                <a:gd name="connsiteX10" fmla="*/ 572248 w 800385"/>
                <a:gd name="connsiteY10" fmla="*/ 19826 h 874802"/>
                <a:gd name="connsiteX11" fmla="*/ 552421 w 800385"/>
                <a:gd name="connsiteY11" fmla="*/ 0 h 874802"/>
                <a:gd name="connsiteX12" fmla="*/ 41554 w 800385"/>
                <a:gd name="connsiteY12" fmla="*/ 0 h 874802"/>
                <a:gd name="connsiteX13" fmla="*/ 0 w 800385"/>
                <a:gd name="connsiteY13" fmla="*/ 41826 h 874802"/>
                <a:gd name="connsiteX14" fmla="*/ 0 w 800385"/>
                <a:gd name="connsiteY14" fmla="*/ 832977 h 874802"/>
                <a:gd name="connsiteX15" fmla="*/ 41554 w 800385"/>
                <a:gd name="connsiteY15" fmla="*/ 874803 h 874802"/>
                <a:gd name="connsiteX16" fmla="*/ 209942 w 800385"/>
                <a:gd name="connsiteY16" fmla="*/ 874803 h 874802"/>
                <a:gd name="connsiteX17" fmla="*/ 229768 w 800385"/>
                <a:gd name="connsiteY17" fmla="*/ 854976 h 874802"/>
                <a:gd name="connsiteX18" fmla="*/ 209942 w 800385"/>
                <a:gd name="connsiteY18" fmla="*/ 835150 h 874802"/>
                <a:gd name="connsiteX19" fmla="*/ 41554 w 800385"/>
                <a:gd name="connsiteY19" fmla="*/ 835150 h 874802"/>
                <a:gd name="connsiteX20" fmla="*/ 39381 w 800385"/>
                <a:gd name="connsiteY20" fmla="*/ 832977 h 874802"/>
                <a:gd name="connsiteX21" fmla="*/ 39381 w 800385"/>
                <a:gd name="connsiteY21" fmla="*/ 506250 h 874802"/>
                <a:gd name="connsiteX22" fmla="*/ 546446 w 800385"/>
                <a:gd name="connsiteY22" fmla="*/ 506250 h 874802"/>
                <a:gd name="connsiteX23" fmla="*/ 566273 w 800385"/>
                <a:gd name="connsiteY23" fmla="*/ 486424 h 874802"/>
                <a:gd name="connsiteX24" fmla="*/ 546446 w 800385"/>
                <a:gd name="connsiteY24" fmla="*/ 466598 h 874802"/>
                <a:gd name="connsiteX25" fmla="*/ 322653 w 800385"/>
                <a:gd name="connsiteY25" fmla="*/ 466598 h 874802"/>
                <a:gd name="connsiteX26" fmla="*/ 322653 w 800385"/>
                <a:gd name="connsiteY26" fmla="*/ 326184 h 874802"/>
                <a:gd name="connsiteX27" fmla="*/ 302827 w 800385"/>
                <a:gd name="connsiteY27" fmla="*/ 306629 h 874802"/>
                <a:gd name="connsiteX28" fmla="*/ 164315 w 800385"/>
                <a:gd name="connsiteY28" fmla="*/ 306629 h 874802"/>
                <a:gd name="connsiteX29" fmla="*/ 144488 w 800385"/>
                <a:gd name="connsiteY29" fmla="*/ 326184 h 874802"/>
                <a:gd name="connsiteX30" fmla="*/ 164315 w 800385"/>
                <a:gd name="connsiteY30" fmla="*/ 346010 h 874802"/>
                <a:gd name="connsiteX31" fmla="*/ 283001 w 800385"/>
                <a:gd name="connsiteY31" fmla="*/ 346010 h 874802"/>
                <a:gd name="connsiteX32" fmla="*/ 283001 w 800385"/>
                <a:gd name="connsiteY32" fmla="*/ 466869 h 874802"/>
                <a:gd name="connsiteX33" fmla="*/ 39381 w 800385"/>
                <a:gd name="connsiteY33" fmla="*/ 466869 h 874802"/>
                <a:gd name="connsiteX34" fmla="*/ 39381 w 800385"/>
                <a:gd name="connsiteY34" fmla="*/ 232484 h 874802"/>
                <a:gd name="connsiteX35" fmla="*/ 499189 w 800385"/>
                <a:gd name="connsiteY35" fmla="*/ 232484 h 874802"/>
                <a:gd name="connsiteX36" fmla="*/ 499189 w 800385"/>
                <a:gd name="connsiteY36" fmla="*/ 360405 h 874802"/>
                <a:gd name="connsiteX37" fmla="*/ 519016 w 800385"/>
                <a:gd name="connsiteY37" fmla="*/ 380231 h 874802"/>
                <a:gd name="connsiteX38" fmla="*/ 538841 w 800385"/>
                <a:gd name="connsiteY38" fmla="*/ 360405 h 874802"/>
                <a:gd name="connsiteX39" fmla="*/ 538841 w 800385"/>
                <a:gd name="connsiteY39" fmla="*/ 232484 h 874802"/>
                <a:gd name="connsiteX40" fmla="*/ 760734 w 800385"/>
                <a:gd name="connsiteY40" fmla="*/ 232484 h 874802"/>
                <a:gd name="connsiteX41" fmla="*/ 760734 w 800385"/>
                <a:gd name="connsiteY41" fmla="*/ 620591 h 874802"/>
                <a:gd name="connsiteX42" fmla="*/ 780559 w 800385"/>
                <a:gd name="connsiteY42" fmla="*/ 640417 h 874802"/>
                <a:gd name="connsiteX43" fmla="*/ 800386 w 800385"/>
                <a:gd name="connsiteY43" fmla="*/ 620591 h 874802"/>
                <a:gd name="connsiteX44" fmla="*/ 800386 w 800385"/>
                <a:gd name="connsiteY44" fmla="*/ 212929 h 874802"/>
                <a:gd name="connsiteX45" fmla="*/ 780559 w 800385"/>
                <a:gd name="connsiteY45" fmla="*/ 193103 h 874802"/>
                <a:gd name="connsiteX46" fmla="*/ 780559 w 800385"/>
                <a:gd name="connsiteY46" fmla="*/ 193103 h 87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00385" h="874802">
                  <a:moveTo>
                    <a:pt x="780559" y="193103"/>
                  </a:moveTo>
                  <a:lnTo>
                    <a:pt x="39381" y="193103"/>
                  </a:lnTo>
                  <a:lnTo>
                    <a:pt x="39381" y="41826"/>
                  </a:lnTo>
                  <a:cubicBezTo>
                    <a:pt x="39381" y="40468"/>
                    <a:pt x="40467" y="39653"/>
                    <a:pt x="41554" y="39653"/>
                  </a:cubicBezTo>
                  <a:lnTo>
                    <a:pt x="266705" y="39653"/>
                  </a:lnTo>
                  <a:lnTo>
                    <a:pt x="266705" y="120859"/>
                  </a:lnTo>
                  <a:cubicBezTo>
                    <a:pt x="266705" y="131723"/>
                    <a:pt x="275667" y="140686"/>
                    <a:pt x="286532" y="140686"/>
                  </a:cubicBezTo>
                  <a:cubicBezTo>
                    <a:pt x="297395" y="140686"/>
                    <a:pt x="306357" y="131723"/>
                    <a:pt x="306357" y="120859"/>
                  </a:cubicBezTo>
                  <a:lnTo>
                    <a:pt x="306357" y="39653"/>
                  </a:lnTo>
                  <a:lnTo>
                    <a:pt x="552421" y="39653"/>
                  </a:lnTo>
                  <a:cubicBezTo>
                    <a:pt x="563285" y="39653"/>
                    <a:pt x="572248" y="30690"/>
                    <a:pt x="572248" y="19826"/>
                  </a:cubicBezTo>
                  <a:cubicBezTo>
                    <a:pt x="572248" y="8963"/>
                    <a:pt x="563285" y="0"/>
                    <a:pt x="552421" y="0"/>
                  </a:cubicBezTo>
                  <a:lnTo>
                    <a:pt x="41554" y="0"/>
                  </a:lnTo>
                  <a:cubicBezTo>
                    <a:pt x="18468" y="0"/>
                    <a:pt x="0" y="18740"/>
                    <a:pt x="0" y="41826"/>
                  </a:cubicBezTo>
                  <a:lnTo>
                    <a:pt x="0" y="832977"/>
                  </a:lnTo>
                  <a:cubicBezTo>
                    <a:pt x="0" y="856063"/>
                    <a:pt x="18740" y="874803"/>
                    <a:pt x="41554" y="874803"/>
                  </a:cubicBezTo>
                  <a:lnTo>
                    <a:pt x="209942" y="874803"/>
                  </a:lnTo>
                  <a:cubicBezTo>
                    <a:pt x="220806" y="874803"/>
                    <a:pt x="229768" y="865840"/>
                    <a:pt x="229768" y="854976"/>
                  </a:cubicBezTo>
                  <a:cubicBezTo>
                    <a:pt x="229768" y="844112"/>
                    <a:pt x="220806" y="835150"/>
                    <a:pt x="209942" y="835150"/>
                  </a:cubicBezTo>
                  <a:lnTo>
                    <a:pt x="41554" y="835150"/>
                  </a:lnTo>
                  <a:cubicBezTo>
                    <a:pt x="40467" y="835150"/>
                    <a:pt x="39381" y="834064"/>
                    <a:pt x="39381" y="832977"/>
                  </a:cubicBezTo>
                  <a:lnTo>
                    <a:pt x="39381" y="506250"/>
                  </a:lnTo>
                  <a:lnTo>
                    <a:pt x="546446" y="506250"/>
                  </a:lnTo>
                  <a:cubicBezTo>
                    <a:pt x="557581" y="506250"/>
                    <a:pt x="566273" y="497559"/>
                    <a:pt x="566273" y="486424"/>
                  </a:cubicBezTo>
                  <a:cubicBezTo>
                    <a:pt x="566273" y="475560"/>
                    <a:pt x="557310" y="466598"/>
                    <a:pt x="546446" y="466598"/>
                  </a:cubicBezTo>
                  <a:lnTo>
                    <a:pt x="322653" y="466598"/>
                  </a:lnTo>
                  <a:lnTo>
                    <a:pt x="322653" y="326184"/>
                  </a:lnTo>
                  <a:cubicBezTo>
                    <a:pt x="322653" y="315320"/>
                    <a:pt x="313691" y="306629"/>
                    <a:pt x="302827" y="306629"/>
                  </a:cubicBezTo>
                  <a:lnTo>
                    <a:pt x="164315" y="306629"/>
                  </a:lnTo>
                  <a:cubicBezTo>
                    <a:pt x="153450" y="306629"/>
                    <a:pt x="144488" y="315320"/>
                    <a:pt x="144488" y="326184"/>
                  </a:cubicBezTo>
                  <a:cubicBezTo>
                    <a:pt x="144488" y="337048"/>
                    <a:pt x="153450" y="346010"/>
                    <a:pt x="164315" y="346010"/>
                  </a:cubicBezTo>
                  <a:lnTo>
                    <a:pt x="283001" y="346010"/>
                  </a:lnTo>
                  <a:lnTo>
                    <a:pt x="283001" y="466869"/>
                  </a:lnTo>
                  <a:lnTo>
                    <a:pt x="39381" y="466869"/>
                  </a:lnTo>
                  <a:lnTo>
                    <a:pt x="39381" y="232484"/>
                  </a:lnTo>
                  <a:lnTo>
                    <a:pt x="499189" y="232484"/>
                  </a:lnTo>
                  <a:lnTo>
                    <a:pt x="499189" y="360405"/>
                  </a:lnTo>
                  <a:cubicBezTo>
                    <a:pt x="499189" y="371268"/>
                    <a:pt x="508151" y="380231"/>
                    <a:pt x="519016" y="380231"/>
                  </a:cubicBezTo>
                  <a:cubicBezTo>
                    <a:pt x="529879" y="380231"/>
                    <a:pt x="538841" y="371268"/>
                    <a:pt x="538841" y="360405"/>
                  </a:cubicBezTo>
                  <a:lnTo>
                    <a:pt x="538841" y="232484"/>
                  </a:lnTo>
                  <a:lnTo>
                    <a:pt x="760734" y="232484"/>
                  </a:lnTo>
                  <a:lnTo>
                    <a:pt x="760734" y="620591"/>
                  </a:lnTo>
                  <a:cubicBezTo>
                    <a:pt x="760734" y="631455"/>
                    <a:pt x="769696" y="640417"/>
                    <a:pt x="780559" y="640417"/>
                  </a:cubicBezTo>
                  <a:cubicBezTo>
                    <a:pt x="791424" y="640417"/>
                    <a:pt x="800386" y="631455"/>
                    <a:pt x="800386" y="620591"/>
                  </a:cubicBezTo>
                  <a:lnTo>
                    <a:pt x="800386" y="212929"/>
                  </a:lnTo>
                  <a:cubicBezTo>
                    <a:pt x="800386" y="202066"/>
                    <a:pt x="791424" y="193103"/>
                    <a:pt x="780559" y="193103"/>
                  </a:cubicBezTo>
                  <a:lnTo>
                    <a:pt x="780559" y="193103"/>
                  </a:lnTo>
                  <a:close/>
                </a:path>
              </a:pathLst>
            </a:custGeom>
            <a:solidFill>
              <a:srgbClr val="FFFFFF"/>
            </a:solidFill>
            <a:ln w="27157" cap="flat">
              <a:noFill/>
              <a:prstDash val="solid"/>
              <a:miter/>
            </a:ln>
          </p:spPr>
          <p:txBody>
            <a:bodyPr rtlCol="0" anchor="ctr"/>
            <a:lstStyle/>
            <a:p>
              <a:endParaRPr lang="en-US" sz="1050"/>
            </a:p>
          </p:txBody>
        </p:sp>
        <p:sp>
          <p:nvSpPr>
            <p:cNvPr id="56" name="Freeform: Shape 48">
              <a:extLst>
                <a:ext uri="{FF2B5EF4-FFF2-40B4-BE49-F238E27FC236}">
                  <a16:creationId xmlns:a16="http://schemas.microsoft.com/office/drawing/2014/main" id="{ABCAA199-5873-55CA-14D0-9A2FBBC9CB49}"/>
                </a:ext>
              </a:extLst>
            </p:cNvPr>
            <p:cNvSpPr/>
            <p:nvPr/>
          </p:nvSpPr>
          <p:spPr>
            <a:xfrm>
              <a:off x="10864408" y="7501748"/>
              <a:ext cx="804731" cy="874802"/>
            </a:xfrm>
            <a:custGeom>
              <a:avLst/>
              <a:gdLst>
                <a:gd name="connsiteX0" fmla="*/ 763178 w 804731"/>
                <a:gd name="connsiteY0" fmla="*/ 0 h 874802"/>
                <a:gd name="connsiteX1" fmla="*/ 541557 w 804731"/>
                <a:gd name="connsiteY1" fmla="*/ 0 h 874802"/>
                <a:gd name="connsiteX2" fmla="*/ 521731 w 804731"/>
                <a:gd name="connsiteY2" fmla="*/ 19827 h 874802"/>
                <a:gd name="connsiteX3" fmla="*/ 541557 w 804731"/>
                <a:gd name="connsiteY3" fmla="*/ 39653 h 874802"/>
                <a:gd name="connsiteX4" fmla="*/ 763178 w 804731"/>
                <a:gd name="connsiteY4" fmla="*/ 39653 h 874802"/>
                <a:gd name="connsiteX5" fmla="*/ 765350 w 804731"/>
                <a:gd name="connsiteY5" fmla="*/ 41826 h 874802"/>
                <a:gd name="connsiteX6" fmla="*/ 765350 w 804731"/>
                <a:gd name="connsiteY6" fmla="*/ 832977 h 874802"/>
                <a:gd name="connsiteX7" fmla="*/ 763178 w 804731"/>
                <a:gd name="connsiteY7" fmla="*/ 835150 h 874802"/>
                <a:gd name="connsiteX8" fmla="*/ 210757 w 804731"/>
                <a:gd name="connsiteY8" fmla="*/ 835150 h 874802"/>
                <a:gd name="connsiteX9" fmla="*/ 210757 w 804731"/>
                <a:gd name="connsiteY9" fmla="*/ 640417 h 874802"/>
                <a:gd name="connsiteX10" fmla="*/ 262088 w 804731"/>
                <a:gd name="connsiteY10" fmla="*/ 640417 h 874802"/>
                <a:gd name="connsiteX11" fmla="*/ 281914 w 804731"/>
                <a:gd name="connsiteY11" fmla="*/ 620591 h 874802"/>
                <a:gd name="connsiteX12" fmla="*/ 262088 w 804731"/>
                <a:gd name="connsiteY12" fmla="*/ 600765 h 874802"/>
                <a:gd name="connsiteX13" fmla="*/ 19827 w 804731"/>
                <a:gd name="connsiteY13" fmla="*/ 600765 h 874802"/>
                <a:gd name="connsiteX14" fmla="*/ 0 w 804731"/>
                <a:gd name="connsiteY14" fmla="*/ 620591 h 874802"/>
                <a:gd name="connsiteX15" fmla="*/ 19827 w 804731"/>
                <a:gd name="connsiteY15" fmla="*/ 640417 h 874802"/>
                <a:gd name="connsiteX16" fmla="*/ 171104 w 804731"/>
                <a:gd name="connsiteY16" fmla="*/ 640417 h 874802"/>
                <a:gd name="connsiteX17" fmla="*/ 171104 w 804731"/>
                <a:gd name="connsiteY17" fmla="*/ 854976 h 874802"/>
                <a:gd name="connsiteX18" fmla="*/ 190930 w 804731"/>
                <a:gd name="connsiteY18" fmla="*/ 874803 h 874802"/>
                <a:gd name="connsiteX19" fmla="*/ 763178 w 804731"/>
                <a:gd name="connsiteY19" fmla="*/ 874803 h 874802"/>
                <a:gd name="connsiteX20" fmla="*/ 804732 w 804731"/>
                <a:gd name="connsiteY20" fmla="*/ 832977 h 874802"/>
                <a:gd name="connsiteX21" fmla="*/ 804732 w 804731"/>
                <a:gd name="connsiteY21" fmla="*/ 41826 h 874802"/>
                <a:gd name="connsiteX22" fmla="*/ 763178 w 804731"/>
                <a:gd name="connsiteY22" fmla="*/ 0 h 874802"/>
                <a:gd name="connsiteX23" fmla="*/ 763178 w 804731"/>
                <a:gd name="connsiteY23" fmla="*/ 0 h 87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4731" h="874802">
                  <a:moveTo>
                    <a:pt x="763178" y="0"/>
                  </a:moveTo>
                  <a:lnTo>
                    <a:pt x="541557" y="0"/>
                  </a:lnTo>
                  <a:cubicBezTo>
                    <a:pt x="530694" y="0"/>
                    <a:pt x="521731" y="8963"/>
                    <a:pt x="521731" y="19827"/>
                  </a:cubicBezTo>
                  <a:cubicBezTo>
                    <a:pt x="521731" y="30690"/>
                    <a:pt x="530694" y="39653"/>
                    <a:pt x="541557" y="39653"/>
                  </a:cubicBezTo>
                  <a:lnTo>
                    <a:pt x="763178" y="39653"/>
                  </a:lnTo>
                  <a:cubicBezTo>
                    <a:pt x="764535" y="39653"/>
                    <a:pt x="765350" y="40739"/>
                    <a:pt x="765350" y="41826"/>
                  </a:cubicBezTo>
                  <a:lnTo>
                    <a:pt x="765350" y="832977"/>
                  </a:lnTo>
                  <a:cubicBezTo>
                    <a:pt x="765350" y="834064"/>
                    <a:pt x="764535" y="835150"/>
                    <a:pt x="763178" y="835150"/>
                  </a:cubicBezTo>
                  <a:lnTo>
                    <a:pt x="210757" y="835150"/>
                  </a:lnTo>
                  <a:lnTo>
                    <a:pt x="210757" y="640417"/>
                  </a:lnTo>
                  <a:lnTo>
                    <a:pt x="262088" y="640417"/>
                  </a:lnTo>
                  <a:cubicBezTo>
                    <a:pt x="272951" y="640417"/>
                    <a:pt x="281914" y="631455"/>
                    <a:pt x="281914" y="620591"/>
                  </a:cubicBezTo>
                  <a:cubicBezTo>
                    <a:pt x="281914" y="609728"/>
                    <a:pt x="272951" y="600765"/>
                    <a:pt x="262088" y="600765"/>
                  </a:cubicBezTo>
                  <a:lnTo>
                    <a:pt x="19827" y="600765"/>
                  </a:lnTo>
                  <a:cubicBezTo>
                    <a:pt x="8963" y="600765"/>
                    <a:pt x="0" y="609728"/>
                    <a:pt x="0" y="620591"/>
                  </a:cubicBezTo>
                  <a:cubicBezTo>
                    <a:pt x="0" y="631455"/>
                    <a:pt x="8963" y="640417"/>
                    <a:pt x="19827" y="640417"/>
                  </a:cubicBezTo>
                  <a:lnTo>
                    <a:pt x="171104" y="640417"/>
                  </a:lnTo>
                  <a:lnTo>
                    <a:pt x="171104" y="854976"/>
                  </a:lnTo>
                  <a:cubicBezTo>
                    <a:pt x="171104" y="865840"/>
                    <a:pt x="180067" y="874803"/>
                    <a:pt x="190930" y="874803"/>
                  </a:cubicBezTo>
                  <a:lnTo>
                    <a:pt x="763178" y="874803"/>
                  </a:lnTo>
                  <a:cubicBezTo>
                    <a:pt x="786263" y="874803"/>
                    <a:pt x="804732" y="856063"/>
                    <a:pt x="804732" y="832977"/>
                  </a:cubicBezTo>
                  <a:lnTo>
                    <a:pt x="804732" y="41826"/>
                  </a:lnTo>
                  <a:cubicBezTo>
                    <a:pt x="804732" y="18740"/>
                    <a:pt x="786263" y="0"/>
                    <a:pt x="763178" y="0"/>
                  </a:cubicBezTo>
                  <a:lnTo>
                    <a:pt x="763178" y="0"/>
                  </a:lnTo>
                  <a:close/>
                </a:path>
              </a:pathLst>
            </a:custGeom>
            <a:solidFill>
              <a:srgbClr val="FFFFFF"/>
            </a:solidFill>
            <a:ln w="27157" cap="flat">
              <a:noFill/>
              <a:prstDash val="solid"/>
              <a:miter/>
            </a:ln>
          </p:spPr>
          <p:txBody>
            <a:bodyPr rtlCol="0" anchor="ctr"/>
            <a:lstStyle/>
            <a:p>
              <a:endParaRPr lang="en-US" sz="1050"/>
            </a:p>
          </p:txBody>
        </p:sp>
        <p:sp>
          <p:nvSpPr>
            <p:cNvPr id="57" name="Freeform: Shape 49">
              <a:extLst>
                <a:ext uri="{FF2B5EF4-FFF2-40B4-BE49-F238E27FC236}">
                  <a16:creationId xmlns:a16="http://schemas.microsoft.com/office/drawing/2014/main" id="{EC7B11FA-7FFF-3186-63B3-249942D922BB}"/>
                </a:ext>
              </a:extLst>
            </p:cNvPr>
            <p:cNvSpPr/>
            <p:nvPr/>
          </p:nvSpPr>
          <p:spPr>
            <a:xfrm>
              <a:off x="11136273" y="7859708"/>
              <a:ext cx="229773" cy="379687"/>
            </a:xfrm>
            <a:custGeom>
              <a:avLst/>
              <a:gdLst>
                <a:gd name="connsiteX0" fmla="*/ 210213 w 229773"/>
                <a:gd name="connsiteY0" fmla="*/ 0 h 379687"/>
                <a:gd name="connsiteX1" fmla="*/ 190386 w 229773"/>
                <a:gd name="connsiteY1" fmla="*/ 19826 h 379687"/>
                <a:gd name="connsiteX2" fmla="*/ 189572 w 229773"/>
                <a:gd name="connsiteY2" fmla="*/ 19826 h 379687"/>
                <a:gd name="connsiteX3" fmla="*/ 189572 w 229773"/>
                <a:gd name="connsiteY3" fmla="*/ 340035 h 379687"/>
                <a:gd name="connsiteX4" fmla="*/ 19826 w 229773"/>
                <a:gd name="connsiteY4" fmla="*/ 340035 h 379687"/>
                <a:gd name="connsiteX5" fmla="*/ 0 w 229773"/>
                <a:gd name="connsiteY5" fmla="*/ 359861 h 379687"/>
                <a:gd name="connsiteX6" fmla="*/ 19826 w 229773"/>
                <a:gd name="connsiteY6" fmla="*/ 379688 h 379687"/>
                <a:gd name="connsiteX7" fmla="*/ 209941 w 229773"/>
                <a:gd name="connsiteY7" fmla="*/ 379688 h 379687"/>
                <a:gd name="connsiteX8" fmla="*/ 229768 w 229773"/>
                <a:gd name="connsiteY8" fmla="*/ 359861 h 379687"/>
                <a:gd name="connsiteX9" fmla="*/ 229768 w 229773"/>
                <a:gd name="connsiteY9" fmla="*/ 19826 h 379687"/>
                <a:gd name="connsiteX10" fmla="*/ 210213 w 229773"/>
                <a:gd name="connsiteY10" fmla="*/ 0 h 379687"/>
                <a:gd name="connsiteX11" fmla="*/ 210213 w 229773"/>
                <a:gd name="connsiteY11" fmla="*/ 0 h 37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773" h="379687">
                  <a:moveTo>
                    <a:pt x="210213" y="0"/>
                  </a:moveTo>
                  <a:cubicBezTo>
                    <a:pt x="199350" y="0"/>
                    <a:pt x="190386" y="8963"/>
                    <a:pt x="190386" y="19826"/>
                  </a:cubicBezTo>
                  <a:lnTo>
                    <a:pt x="189572" y="19826"/>
                  </a:lnTo>
                  <a:lnTo>
                    <a:pt x="189572" y="340035"/>
                  </a:lnTo>
                  <a:lnTo>
                    <a:pt x="19826" y="340035"/>
                  </a:lnTo>
                  <a:cubicBezTo>
                    <a:pt x="8962" y="340035"/>
                    <a:pt x="0" y="348998"/>
                    <a:pt x="0" y="359861"/>
                  </a:cubicBezTo>
                  <a:cubicBezTo>
                    <a:pt x="0" y="370725"/>
                    <a:pt x="8962" y="379688"/>
                    <a:pt x="19826" y="379688"/>
                  </a:cubicBezTo>
                  <a:lnTo>
                    <a:pt x="209941" y="379688"/>
                  </a:lnTo>
                  <a:cubicBezTo>
                    <a:pt x="220806" y="379688"/>
                    <a:pt x="229768" y="370725"/>
                    <a:pt x="229768" y="359861"/>
                  </a:cubicBezTo>
                  <a:lnTo>
                    <a:pt x="229768" y="19826"/>
                  </a:lnTo>
                  <a:cubicBezTo>
                    <a:pt x="230040" y="8963"/>
                    <a:pt x="221077" y="0"/>
                    <a:pt x="210213" y="0"/>
                  </a:cubicBezTo>
                  <a:lnTo>
                    <a:pt x="210213" y="0"/>
                  </a:lnTo>
                  <a:close/>
                </a:path>
              </a:pathLst>
            </a:custGeom>
            <a:solidFill>
              <a:srgbClr val="FFFFFF"/>
            </a:solidFill>
            <a:ln w="27157" cap="flat">
              <a:noFill/>
              <a:prstDash val="solid"/>
              <a:miter/>
            </a:ln>
          </p:spPr>
          <p:txBody>
            <a:bodyPr rtlCol="0" anchor="ctr"/>
            <a:lstStyle/>
            <a:p>
              <a:endParaRPr lang="en-US" sz="1050"/>
            </a:p>
          </p:txBody>
        </p:sp>
      </p:grpSp>
      <p:sp>
        <p:nvSpPr>
          <p:cNvPr id="16" name="Freeform: Shape 50">
            <a:extLst>
              <a:ext uri="{FF2B5EF4-FFF2-40B4-BE49-F238E27FC236}">
                <a16:creationId xmlns:a16="http://schemas.microsoft.com/office/drawing/2014/main" id="{A91B06B8-6AE6-30D7-56BC-24FFA2F777E0}"/>
              </a:ext>
            </a:extLst>
          </p:cNvPr>
          <p:cNvSpPr/>
          <p:nvPr/>
        </p:nvSpPr>
        <p:spPr>
          <a:xfrm>
            <a:off x="4733532" y="3429000"/>
            <a:ext cx="1836114" cy="1835987"/>
          </a:xfrm>
          <a:custGeom>
            <a:avLst/>
            <a:gdLst>
              <a:gd name="connsiteX0" fmla="*/ 899382 w 3926426"/>
              <a:gd name="connsiteY0" fmla="*/ 492535 h 3926154"/>
              <a:gd name="connsiteX1" fmla="*/ 974885 w 3926426"/>
              <a:gd name="connsiteY1" fmla="*/ 662824 h 3926154"/>
              <a:gd name="connsiteX2" fmla="*/ 1030018 w 3926426"/>
              <a:gd name="connsiteY2" fmla="*/ 779609 h 3926154"/>
              <a:gd name="connsiteX3" fmla="*/ 1043870 w 3926426"/>
              <a:gd name="connsiteY3" fmla="*/ 793460 h 3926154"/>
              <a:gd name="connsiteX4" fmla="*/ 1141100 w 3926426"/>
              <a:gd name="connsiteY4" fmla="*/ 793460 h 3926154"/>
              <a:gd name="connsiteX5" fmla="*/ 1914599 w 3926426"/>
              <a:gd name="connsiteY5" fmla="*/ 19962 h 3926154"/>
              <a:gd name="connsiteX6" fmla="*/ 2011829 w 3926426"/>
              <a:gd name="connsiteY6" fmla="*/ 19962 h 3926154"/>
              <a:gd name="connsiteX7" fmla="*/ 2785327 w 3926426"/>
              <a:gd name="connsiteY7" fmla="*/ 793460 h 3926154"/>
              <a:gd name="connsiteX8" fmla="*/ 2882285 w 3926426"/>
              <a:gd name="connsiteY8" fmla="*/ 793460 h 3926154"/>
              <a:gd name="connsiteX9" fmla="*/ 2882829 w 3926426"/>
              <a:gd name="connsiteY9" fmla="*/ 792917 h 3926154"/>
              <a:gd name="connsiteX10" fmla="*/ 2937963 w 3926426"/>
              <a:gd name="connsiteY10" fmla="*/ 675860 h 3926154"/>
              <a:gd name="connsiteX11" fmla="*/ 3013194 w 3926426"/>
              <a:gd name="connsiteY11" fmla="*/ 505571 h 3926154"/>
              <a:gd name="connsiteX12" fmla="*/ 3420313 w 3926426"/>
              <a:gd name="connsiteY12" fmla="*/ 505571 h 3926154"/>
              <a:gd name="connsiteX13" fmla="*/ 3420313 w 3926426"/>
              <a:gd name="connsiteY13" fmla="*/ 912690 h 3926154"/>
              <a:gd name="connsiteX14" fmla="*/ 3250023 w 3926426"/>
              <a:gd name="connsiteY14" fmla="*/ 987921 h 3926154"/>
              <a:gd name="connsiteX15" fmla="*/ 3133238 w 3926426"/>
              <a:gd name="connsiteY15" fmla="*/ 1043054 h 3926154"/>
              <a:gd name="connsiteX16" fmla="*/ 3132695 w 3926426"/>
              <a:gd name="connsiteY16" fmla="*/ 1043598 h 3926154"/>
              <a:gd name="connsiteX17" fmla="*/ 3132695 w 3926426"/>
              <a:gd name="connsiteY17" fmla="*/ 1140557 h 3926154"/>
              <a:gd name="connsiteX18" fmla="*/ 3906465 w 3926426"/>
              <a:gd name="connsiteY18" fmla="*/ 1914326 h 3926154"/>
              <a:gd name="connsiteX19" fmla="*/ 3906465 w 3926426"/>
              <a:gd name="connsiteY19" fmla="*/ 2011557 h 3926154"/>
              <a:gd name="connsiteX20" fmla="*/ 3132966 w 3926426"/>
              <a:gd name="connsiteY20" fmla="*/ 2785327 h 3926154"/>
              <a:gd name="connsiteX21" fmla="*/ 3035736 w 3926426"/>
              <a:gd name="connsiteY21" fmla="*/ 2785327 h 3926154"/>
              <a:gd name="connsiteX22" fmla="*/ 3027045 w 3926426"/>
              <a:gd name="connsiteY22" fmla="*/ 2776635 h 3926154"/>
              <a:gd name="connsiteX23" fmla="*/ 2971912 w 3926426"/>
              <a:gd name="connsiteY23" fmla="*/ 2659579 h 3926154"/>
              <a:gd name="connsiteX24" fmla="*/ 2896681 w 3926426"/>
              <a:gd name="connsiteY24" fmla="*/ 2489290 h 3926154"/>
              <a:gd name="connsiteX25" fmla="*/ 2489562 w 3926426"/>
              <a:gd name="connsiteY25" fmla="*/ 2489290 h 3926154"/>
              <a:gd name="connsiteX26" fmla="*/ 2489562 w 3926426"/>
              <a:gd name="connsiteY26" fmla="*/ 2896408 h 3926154"/>
              <a:gd name="connsiteX27" fmla="*/ 2659851 w 3926426"/>
              <a:gd name="connsiteY27" fmla="*/ 2971640 h 3926154"/>
              <a:gd name="connsiteX28" fmla="*/ 2776908 w 3926426"/>
              <a:gd name="connsiteY28" fmla="*/ 3026773 h 3926154"/>
              <a:gd name="connsiteX29" fmla="*/ 2785598 w 3926426"/>
              <a:gd name="connsiteY29" fmla="*/ 3035464 h 3926154"/>
              <a:gd name="connsiteX30" fmla="*/ 2785598 w 3926426"/>
              <a:gd name="connsiteY30" fmla="*/ 3132694 h 3926154"/>
              <a:gd name="connsiteX31" fmla="*/ 2011829 w 3926426"/>
              <a:gd name="connsiteY31" fmla="*/ 3906192 h 3926154"/>
              <a:gd name="connsiteX32" fmla="*/ 1914599 w 3926426"/>
              <a:gd name="connsiteY32" fmla="*/ 3906192 h 3926154"/>
              <a:gd name="connsiteX33" fmla="*/ 1141100 w 3926426"/>
              <a:gd name="connsiteY33" fmla="*/ 3132694 h 3926154"/>
              <a:gd name="connsiteX34" fmla="*/ 1141100 w 3926426"/>
              <a:gd name="connsiteY34" fmla="*/ 3035464 h 3926154"/>
              <a:gd name="connsiteX35" fmla="*/ 1149248 w 3926426"/>
              <a:gd name="connsiteY35" fmla="*/ 3027316 h 3926154"/>
              <a:gd name="connsiteX36" fmla="*/ 1266304 w 3926426"/>
              <a:gd name="connsiteY36" fmla="*/ 2972183 h 3926154"/>
              <a:gd name="connsiteX37" fmla="*/ 1436594 w 3926426"/>
              <a:gd name="connsiteY37" fmla="*/ 2896952 h 3926154"/>
              <a:gd name="connsiteX38" fmla="*/ 1436594 w 3926426"/>
              <a:gd name="connsiteY38" fmla="*/ 2489833 h 3926154"/>
              <a:gd name="connsiteX39" fmla="*/ 1029476 w 3926426"/>
              <a:gd name="connsiteY39" fmla="*/ 2489833 h 3926154"/>
              <a:gd name="connsiteX40" fmla="*/ 954244 w 3926426"/>
              <a:gd name="connsiteY40" fmla="*/ 2659850 h 3926154"/>
              <a:gd name="connsiteX41" fmla="*/ 899110 w 3926426"/>
              <a:gd name="connsiteY41" fmla="*/ 2776907 h 3926154"/>
              <a:gd name="connsiteX42" fmla="*/ 890963 w 3926426"/>
              <a:gd name="connsiteY42" fmla="*/ 2785055 h 3926154"/>
              <a:gd name="connsiteX43" fmla="*/ 793732 w 3926426"/>
              <a:gd name="connsiteY43" fmla="*/ 2785055 h 3926154"/>
              <a:gd name="connsiteX44" fmla="*/ 19962 w 3926426"/>
              <a:gd name="connsiteY44" fmla="*/ 2011285 h 3926154"/>
              <a:gd name="connsiteX45" fmla="*/ 19962 w 3926426"/>
              <a:gd name="connsiteY45" fmla="*/ 1914326 h 3926154"/>
              <a:gd name="connsiteX46" fmla="*/ 793732 w 3926426"/>
              <a:gd name="connsiteY46" fmla="*/ 1140557 h 3926154"/>
              <a:gd name="connsiteX47" fmla="*/ 793732 w 3926426"/>
              <a:gd name="connsiteY47" fmla="*/ 1043598 h 3926154"/>
              <a:gd name="connsiteX48" fmla="*/ 779881 w 3926426"/>
              <a:gd name="connsiteY48" fmla="*/ 1029747 h 3926154"/>
              <a:gd name="connsiteX49" fmla="*/ 662824 w 3926426"/>
              <a:gd name="connsiteY49" fmla="*/ 974613 h 3926154"/>
              <a:gd name="connsiteX50" fmla="*/ 492535 w 3926426"/>
              <a:gd name="connsiteY50" fmla="*/ 899382 h 3926154"/>
              <a:gd name="connsiteX51" fmla="*/ 492535 w 3926426"/>
              <a:gd name="connsiteY51" fmla="*/ 492263 h 3926154"/>
              <a:gd name="connsiteX52" fmla="*/ 899382 w 3926426"/>
              <a:gd name="connsiteY52" fmla="*/ 492535 h 392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426" h="3926154">
                <a:moveTo>
                  <a:pt x="899382" y="492535"/>
                </a:moveTo>
                <a:cubicBezTo>
                  <a:pt x="964564" y="557717"/>
                  <a:pt x="974885" y="662824"/>
                  <a:pt x="974885" y="662824"/>
                </a:cubicBezTo>
                <a:cubicBezTo>
                  <a:pt x="978416" y="700304"/>
                  <a:pt x="1003402" y="752993"/>
                  <a:pt x="1030018" y="779609"/>
                </a:cubicBezTo>
                <a:lnTo>
                  <a:pt x="1043870" y="793460"/>
                </a:lnTo>
                <a:cubicBezTo>
                  <a:pt x="1070486" y="820076"/>
                  <a:pt x="1114213" y="820076"/>
                  <a:pt x="1141100" y="793460"/>
                </a:cubicBezTo>
                <a:lnTo>
                  <a:pt x="1914599" y="19962"/>
                </a:lnTo>
                <a:cubicBezTo>
                  <a:pt x="1941214" y="-6654"/>
                  <a:pt x="1984941" y="-6654"/>
                  <a:pt x="2011829" y="19962"/>
                </a:cubicBezTo>
                <a:lnTo>
                  <a:pt x="2785327" y="793460"/>
                </a:lnTo>
                <a:cubicBezTo>
                  <a:pt x="2811943" y="820076"/>
                  <a:pt x="2855670" y="820076"/>
                  <a:pt x="2882285" y="793460"/>
                </a:cubicBezTo>
                <a:lnTo>
                  <a:pt x="2882829" y="792917"/>
                </a:lnTo>
                <a:cubicBezTo>
                  <a:pt x="2909717" y="766029"/>
                  <a:pt x="2934432" y="713612"/>
                  <a:pt x="2937963" y="675860"/>
                </a:cubicBezTo>
                <a:cubicBezTo>
                  <a:pt x="2937963" y="675860"/>
                  <a:pt x="2948283" y="570754"/>
                  <a:pt x="3013194" y="505571"/>
                </a:cubicBezTo>
                <a:cubicBezTo>
                  <a:pt x="3125634" y="393132"/>
                  <a:pt x="3307873" y="393132"/>
                  <a:pt x="3420313" y="505571"/>
                </a:cubicBezTo>
                <a:cubicBezTo>
                  <a:pt x="3532752" y="618011"/>
                  <a:pt x="3532752" y="800250"/>
                  <a:pt x="3420313" y="912690"/>
                </a:cubicBezTo>
                <a:cubicBezTo>
                  <a:pt x="3355130" y="977872"/>
                  <a:pt x="3250023" y="987921"/>
                  <a:pt x="3250023" y="987921"/>
                </a:cubicBezTo>
                <a:cubicBezTo>
                  <a:pt x="3212543" y="991452"/>
                  <a:pt x="3159854" y="1016438"/>
                  <a:pt x="3133238" y="1043054"/>
                </a:cubicBezTo>
                <a:lnTo>
                  <a:pt x="3132695" y="1043598"/>
                </a:lnTo>
                <a:cubicBezTo>
                  <a:pt x="3106079" y="1070214"/>
                  <a:pt x="3106079" y="1113940"/>
                  <a:pt x="3132695" y="1140557"/>
                </a:cubicBezTo>
                <a:lnTo>
                  <a:pt x="3906465" y="1914326"/>
                </a:lnTo>
                <a:cubicBezTo>
                  <a:pt x="3933081" y="1940942"/>
                  <a:pt x="3933081" y="1984669"/>
                  <a:pt x="3906465" y="2011557"/>
                </a:cubicBezTo>
                <a:lnTo>
                  <a:pt x="3132966" y="2785327"/>
                </a:lnTo>
                <a:cubicBezTo>
                  <a:pt x="3106079" y="2811943"/>
                  <a:pt x="3062624" y="2811943"/>
                  <a:pt x="3035736" y="2785327"/>
                </a:cubicBezTo>
                <a:lnTo>
                  <a:pt x="3027045" y="2776635"/>
                </a:lnTo>
                <a:cubicBezTo>
                  <a:pt x="3000429" y="2750019"/>
                  <a:pt x="2975443" y="2697330"/>
                  <a:pt x="2971912" y="2659579"/>
                </a:cubicBezTo>
                <a:cubicBezTo>
                  <a:pt x="2971912" y="2659579"/>
                  <a:pt x="2961591" y="2554472"/>
                  <a:pt x="2896681" y="2489290"/>
                </a:cubicBezTo>
                <a:cubicBezTo>
                  <a:pt x="2784241" y="2376850"/>
                  <a:pt x="2602002" y="2376850"/>
                  <a:pt x="2489562" y="2489290"/>
                </a:cubicBezTo>
                <a:cubicBezTo>
                  <a:pt x="2377122" y="2601729"/>
                  <a:pt x="2377122" y="2783969"/>
                  <a:pt x="2489562" y="2896408"/>
                </a:cubicBezTo>
                <a:cubicBezTo>
                  <a:pt x="2554744" y="2961590"/>
                  <a:pt x="2659851" y="2971640"/>
                  <a:pt x="2659851" y="2971640"/>
                </a:cubicBezTo>
                <a:cubicBezTo>
                  <a:pt x="2697602" y="2975170"/>
                  <a:pt x="2750020" y="3000157"/>
                  <a:pt x="2776908" y="3026773"/>
                </a:cubicBezTo>
                <a:lnTo>
                  <a:pt x="2785598" y="3035464"/>
                </a:lnTo>
                <a:cubicBezTo>
                  <a:pt x="2812215" y="3062080"/>
                  <a:pt x="2812215" y="3105807"/>
                  <a:pt x="2785598" y="3132694"/>
                </a:cubicBezTo>
                <a:lnTo>
                  <a:pt x="2011829" y="3906192"/>
                </a:lnTo>
                <a:cubicBezTo>
                  <a:pt x="1985212" y="3932809"/>
                  <a:pt x="1941486" y="3932809"/>
                  <a:pt x="1914599" y="3906192"/>
                </a:cubicBezTo>
                <a:lnTo>
                  <a:pt x="1141100" y="3132694"/>
                </a:lnTo>
                <a:cubicBezTo>
                  <a:pt x="1114484" y="3106078"/>
                  <a:pt x="1114484" y="3062352"/>
                  <a:pt x="1141100" y="3035464"/>
                </a:cubicBezTo>
                <a:lnTo>
                  <a:pt x="1149248" y="3027316"/>
                </a:lnTo>
                <a:cubicBezTo>
                  <a:pt x="1176136" y="3000429"/>
                  <a:pt x="1228553" y="2975713"/>
                  <a:pt x="1266304" y="2972183"/>
                </a:cubicBezTo>
                <a:cubicBezTo>
                  <a:pt x="1266304" y="2972183"/>
                  <a:pt x="1371412" y="2961862"/>
                  <a:pt x="1436594" y="2896952"/>
                </a:cubicBezTo>
                <a:cubicBezTo>
                  <a:pt x="1549033" y="2784512"/>
                  <a:pt x="1549033" y="2602272"/>
                  <a:pt x="1436594" y="2489833"/>
                </a:cubicBezTo>
                <a:cubicBezTo>
                  <a:pt x="1324154" y="2377393"/>
                  <a:pt x="1141915" y="2377393"/>
                  <a:pt x="1029476" y="2489833"/>
                </a:cubicBezTo>
                <a:cubicBezTo>
                  <a:pt x="964292" y="2555015"/>
                  <a:pt x="954244" y="2659850"/>
                  <a:pt x="954244" y="2659850"/>
                </a:cubicBezTo>
                <a:cubicBezTo>
                  <a:pt x="950442" y="2697602"/>
                  <a:pt x="925727" y="2750019"/>
                  <a:pt x="899110" y="2776907"/>
                </a:cubicBezTo>
                <a:lnTo>
                  <a:pt x="890963" y="2785055"/>
                </a:lnTo>
                <a:cubicBezTo>
                  <a:pt x="864346" y="2811671"/>
                  <a:pt x="820620" y="2811671"/>
                  <a:pt x="793732" y="2785055"/>
                </a:cubicBezTo>
                <a:lnTo>
                  <a:pt x="19962" y="2011285"/>
                </a:lnTo>
                <a:cubicBezTo>
                  <a:pt x="-6654" y="1984669"/>
                  <a:pt x="-6654" y="1940942"/>
                  <a:pt x="19962" y="1914326"/>
                </a:cubicBezTo>
                <a:lnTo>
                  <a:pt x="793732" y="1140557"/>
                </a:lnTo>
                <a:cubicBezTo>
                  <a:pt x="820348" y="1113940"/>
                  <a:pt x="820348" y="1070214"/>
                  <a:pt x="793732" y="1043598"/>
                </a:cubicBezTo>
                <a:lnTo>
                  <a:pt x="779881" y="1029747"/>
                </a:lnTo>
                <a:cubicBezTo>
                  <a:pt x="753265" y="1003130"/>
                  <a:pt x="700575" y="978144"/>
                  <a:pt x="662824" y="974613"/>
                </a:cubicBezTo>
                <a:cubicBezTo>
                  <a:pt x="662824" y="974613"/>
                  <a:pt x="557717" y="964293"/>
                  <a:pt x="492535" y="899382"/>
                </a:cubicBezTo>
                <a:cubicBezTo>
                  <a:pt x="380096" y="786942"/>
                  <a:pt x="380096" y="604703"/>
                  <a:pt x="492535" y="492263"/>
                </a:cubicBezTo>
                <a:cubicBezTo>
                  <a:pt x="604703" y="380095"/>
                  <a:pt x="786942" y="380095"/>
                  <a:pt x="899382" y="492535"/>
                </a:cubicBezTo>
                <a:close/>
              </a:path>
            </a:pathLst>
          </a:custGeom>
          <a:noFill/>
          <a:ln w="27157" cap="flat">
            <a:solidFill>
              <a:srgbClr val="FFFFFF"/>
            </a:solidFill>
            <a:prstDash val="solid"/>
            <a:round/>
          </a:ln>
        </p:spPr>
        <p:txBody>
          <a:bodyPr rtlCol="0" anchor="ctr"/>
          <a:lstStyle/>
          <a:p>
            <a:endParaRPr lang="en-US" sz="1050"/>
          </a:p>
        </p:txBody>
      </p:sp>
      <p:sp>
        <p:nvSpPr>
          <p:cNvPr id="17" name="Freeform: Shape 51">
            <a:extLst>
              <a:ext uri="{FF2B5EF4-FFF2-40B4-BE49-F238E27FC236}">
                <a16:creationId xmlns:a16="http://schemas.microsoft.com/office/drawing/2014/main" id="{D72E5107-D739-1FC6-B7DD-7219FE522165}"/>
              </a:ext>
            </a:extLst>
          </p:cNvPr>
          <p:cNvSpPr/>
          <p:nvPr/>
        </p:nvSpPr>
        <p:spPr>
          <a:xfrm>
            <a:off x="8457452" y="3429000"/>
            <a:ext cx="1836114" cy="1836241"/>
          </a:xfrm>
          <a:custGeom>
            <a:avLst/>
            <a:gdLst>
              <a:gd name="connsiteX0" fmla="*/ 3433892 w 3926426"/>
              <a:gd name="connsiteY0" fmla="*/ 3027045 h 3926697"/>
              <a:gd name="connsiteX1" fmla="*/ 3263602 w 3926426"/>
              <a:gd name="connsiteY1" fmla="*/ 2951542 h 3926697"/>
              <a:gd name="connsiteX2" fmla="*/ 3146817 w 3926426"/>
              <a:gd name="connsiteY2" fmla="*/ 2896408 h 3926697"/>
              <a:gd name="connsiteX3" fmla="*/ 3132966 w 3926426"/>
              <a:gd name="connsiteY3" fmla="*/ 2882557 h 3926697"/>
              <a:gd name="connsiteX4" fmla="*/ 3132966 w 3926426"/>
              <a:gd name="connsiteY4" fmla="*/ 2785327 h 3926697"/>
              <a:gd name="connsiteX5" fmla="*/ 3906465 w 3926426"/>
              <a:gd name="connsiteY5" fmla="*/ 2011828 h 3926697"/>
              <a:gd name="connsiteX6" fmla="*/ 3906465 w 3926426"/>
              <a:gd name="connsiteY6" fmla="*/ 1914598 h 3926697"/>
              <a:gd name="connsiteX7" fmla="*/ 3132694 w 3926426"/>
              <a:gd name="connsiteY7" fmla="*/ 1140828 h 3926697"/>
              <a:gd name="connsiteX8" fmla="*/ 3132694 w 3926426"/>
              <a:gd name="connsiteY8" fmla="*/ 1043869 h 3926697"/>
              <a:gd name="connsiteX9" fmla="*/ 3133238 w 3926426"/>
              <a:gd name="connsiteY9" fmla="*/ 1043326 h 3926697"/>
              <a:gd name="connsiteX10" fmla="*/ 3250023 w 3926426"/>
              <a:gd name="connsiteY10" fmla="*/ 988193 h 3926697"/>
              <a:gd name="connsiteX11" fmla="*/ 3420040 w 3926426"/>
              <a:gd name="connsiteY11" fmla="*/ 912961 h 3926697"/>
              <a:gd name="connsiteX12" fmla="*/ 3420040 w 3926426"/>
              <a:gd name="connsiteY12" fmla="*/ 505843 h 3926697"/>
              <a:gd name="connsiteX13" fmla="*/ 3012922 w 3926426"/>
              <a:gd name="connsiteY13" fmla="*/ 505843 h 3926697"/>
              <a:gd name="connsiteX14" fmla="*/ 2937690 w 3926426"/>
              <a:gd name="connsiteY14" fmla="*/ 676132 h 3926697"/>
              <a:gd name="connsiteX15" fmla="*/ 2882557 w 3926426"/>
              <a:gd name="connsiteY15" fmla="*/ 792917 h 3926697"/>
              <a:gd name="connsiteX16" fmla="*/ 2882014 w 3926426"/>
              <a:gd name="connsiteY16" fmla="*/ 793460 h 3926697"/>
              <a:gd name="connsiteX17" fmla="*/ 2784783 w 3926426"/>
              <a:gd name="connsiteY17" fmla="*/ 793460 h 3926697"/>
              <a:gd name="connsiteX18" fmla="*/ 2011829 w 3926426"/>
              <a:gd name="connsiteY18" fmla="*/ 19962 h 3926697"/>
              <a:gd name="connsiteX19" fmla="*/ 1914598 w 3926426"/>
              <a:gd name="connsiteY19" fmla="*/ 19962 h 3926697"/>
              <a:gd name="connsiteX20" fmla="*/ 1141100 w 3926426"/>
              <a:gd name="connsiteY20" fmla="*/ 793460 h 3926697"/>
              <a:gd name="connsiteX21" fmla="*/ 1141100 w 3926426"/>
              <a:gd name="connsiteY21" fmla="*/ 890691 h 3926697"/>
              <a:gd name="connsiteX22" fmla="*/ 1149792 w 3926426"/>
              <a:gd name="connsiteY22" fmla="*/ 899382 h 3926697"/>
              <a:gd name="connsiteX23" fmla="*/ 1266576 w 3926426"/>
              <a:gd name="connsiteY23" fmla="*/ 954515 h 3926697"/>
              <a:gd name="connsiteX24" fmla="*/ 1436864 w 3926426"/>
              <a:gd name="connsiteY24" fmla="*/ 1029747 h 3926697"/>
              <a:gd name="connsiteX25" fmla="*/ 1436864 w 3926426"/>
              <a:gd name="connsiteY25" fmla="*/ 1436865 h 3926697"/>
              <a:gd name="connsiteX26" fmla="*/ 1029746 w 3926426"/>
              <a:gd name="connsiteY26" fmla="*/ 1436865 h 3926697"/>
              <a:gd name="connsiteX27" fmla="*/ 954516 w 3926426"/>
              <a:gd name="connsiteY27" fmla="*/ 1266848 h 3926697"/>
              <a:gd name="connsiteX28" fmla="*/ 899381 w 3926426"/>
              <a:gd name="connsiteY28" fmla="*/ 1149791 h 3926697"/>
              <a:gd name="connsiteX29" fmla="*/ 890690 w 3926426"/>
              <a:gd name="connsiteY29" fmla="*/ 1141100 h 3926697"/>
              <a:gd name="connsiteX30" fmla="*/ 793459 w 3926426"/>
              <a:gd name="connsiteY30" fmla="*/ 1141100 h 3926697"/>
              <a:gd name="connsiteX31" fmla="*/ 19962 w 3926426"/>
              <a:gd name="connsiteY31" fmla="*/ 1914870 h 3926697"/>
              <a:gd name="connsiteX32" fmla="*/ 19962 w 3926426"/>
              <a:gd name="connsiteY32" fmla="*/ 2012100 h 3926697"/>
              <a:gd name="connsiteX33" fmla="*/ 793459 w 3926426"/>
              <a:gd name="connsiteY33" fmla="*/ 2785869 h 3926697"/>
              <a:gd name="connsiteX34" fmla="*/ 890690 w 3926426"/>
              <a:gd name="connsiteY34" fmla="*/ 2785869 h 3926697"/>
              <a:gd name="connsiteX35" fmla="*/ 898838 w 3926426"/>
              <a:gd name="connsiteY35" fmla="*/ 2777722 h 3926697"/>
              <a:gd name="connsiteX36" fmla="*/ 953972 w 3926426"/>
              <a:gd name="connsiteY36" fmla="*/ 2660665 h 3926697"/>
              <a:gd name="connsiteX37" fmla="*/ 1029204 w 3926426"/>
              <a:gd name="connsiteY37" fmla="*/ 2490376 h 3926697"/>
              <a:gd name="connsiteX38" fmla="*/ 1436322 w 3926426"/>
              <a:gd name="connsiteY38" fmla="*/ 2490376 h 3926697"/>
              <a:gd name="connsiteX39" fmla="*/ 1436322 w 3926426"/>
              <a:gd name="connsiteY39" fmla="*/ 2897494 h 3926697"/>
              <a:gd name="connsiteX40" fmla="*/ 1266305 w 3926426"/>
              <a:gd name="connsiteY40" fmla="*/ 2972726 h 3926697"/>
              <a:gd name="connsiteX41" fmla="*/ 1149520 w 3926426"/>
              <a:gd name="connsiteY41" fmla="*/ 3027859 h 3926697"/>
              <a:gd name="connsiteX42" fmla="*/ 1141371 w 3926426"/>
              <a:gd name="connsiteY42" fmla="*/ 3036007 h 3926697"/>
              <a:gd name="connsiteX43" fmla="*/ 1141371 w 3926426"/>
              <a:gd name="connsiteY43" fmla="*/ 3132966 h 3926697"/>
              <a:gd name="connsiteX44" fmla="*/ 1914870 w 3926426"/>
              <a:gd name="connsiteY44" fmla="*/ 3906736 h 3926697"/>
              <a:gd name="connsiteX45" fmla="*/ 2012101 w 3926426"/>
              <a:gd name="connsiteY45" fmla="*/ 3906736 h 3926697"/>
              <a:gd name="connsiteX46" fmla="*/ 2785327 w 3926426"/>
              <a:gd name="connsiteY46" fmla="*/ 3133238 h 3926697"/>
              <a:gd name="connsiteX47" fmla="*/ 2882557 w 3926426"/>
              <a:gd name="connsiteY47" fmla="*/ 3133238 h 3926697"/>
              <a:gd name="connsiteX48" fmla="*/ 2896409 w 3926426"/>
              <a:gd name="connsiteY48" fmla="*/ 3147089 h 3926697"/>
              <a:gd name="connsiteX49" fmla="*/ 2951542 w 3926426"/>
              <a:gd name="connsiteY49" fmla="*/ 3263874 h 3926697"/>
              <a:gd name="connsiteX50" fmla="*/ 3026774 w 3926426"/>
              <a:gd name="connsiteY50" fmla="*/ 3433891 h 3926697"/>
              <a:gd name="connsiteX51" fmla="*/ 3433892 w 3926426"/>
              <a:gd name="connsiteY51" fmla="*/ 3433891 h 3926697"/>
              <a:gd name="connsiteX52" fmla="*/ 3433892 w 3926426"/>
              <a:gd name="connsiteY52" fmla="*/ 3027045 h 392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426" h="3926697">
                <a:moveTo>
                  <a:pt x="3433892" y="3027045"/>
                </a:moveTo>
                <a:cubicBezTo>
                  <a:pt x="3368709" y="2961862"/>
                  <a:pt x="3263602" y="2951542"/>
                  <a:pt x="3263602" y="2951542"/>
                </a:cubicBezTo>
                <a:cubicBezTo>
                  <a:pt x="3226122" y="2948011"/>
                  <a:pt x="3173433" y="2923024"/>
                  <a:pt x="3146817" y="2896408"/>
                </a:cubicBezTo>
                <a:lnTo>
                  <a:pt x="3132966" y="2882557"/>
                </a:lnTo>
                <a:cubicBezTo>
                  <a:pt x="3106350" y="2855941"/>
                  <a:pt x="3106350" y="2812214"/>
                  <a:pt x="3132966" y="2785327"/>
                </a:cubicBezTo>
                <a:lnTo>
                  <a:pt x="3906465" y="2011828"/>
                </a:lnTo>
                <a:cubicBezTo>
                  <a:pt x="3933081" y="1985212"/>
                  <a:pt x="3933081" y="1941486"/>
                  <a:pt x="3906465" y="1914598"/>
                </a:cubicBezTo>
                <a:lnTo>
                  <a:pt x="3132694" y="1140828"/>
                </a:lnTo>
                <a:cubicBezTo>
                  <a:pt x="3106078" y="1114212"/>
                  <a:pt x="3106078" y="1070486"/>
                  <a:pt x="3132694" y="1043869"/>
                </a:cubicBezTo>
                <a:lnTo>
                  <a:pt x="3133238" y="1043326"/>
                </a:lnTo>
                <a:cubicBezTo>
                  <a:pt x="3159853" y="1016710"/>
                  <a:pt x="3212543" y="991723"/>
                  <a:pt x="3250023" y="988193"/>
                </a:cubicBezTo>
                <a:cubicBezTo>
                  <a:pt x="3250023" y="988193"/>
                  <a:pt x="3355129" y="978144"/>
                  <a:pt x="3420040" y="912961"/>
                </a:cubicBezTo>
                <a:cubicBezTo>
                  <a:pt x="3532480" y="800522"/>
                  <a:pt x="3532480" y="618283"/>
                  <a:pt x="3420040" y="505843"/>
                </a:cubicBezTo>
                <a:cubicBezTo>
                  <a:pt x="3307600" y="393403"/>
                  <a:pt x="3125362" y="393403"/>
                  <a:pt x="3012922" y="505843"/>
                </a:cubicBezTo>
                <a:cubicBezTo>
                  <a:pt x="2947739" y="571025"/>
                  <a:pt x="2937690" y="676132"/>
                  <a:pt x="2937690" y="676132"/>
                </a:cubicBezTo>
                <a:cubicBezTo>
                  <a:pt x="2934159" y="713612"/>
                  <a:pt x="2909173" y="766301"/>
                  <a:pt x="2882557" y="792917"/>
                </a:cubicBezTo>
                <a:lnTo>
                  <a:pt x="2882014" y="793460"/>
                </a:lnTo>
                <a:cubicBezTo>
                  <a:pt x="2855398" y="820076"/>
                  <a:pt x="2811670" y="820076"/>
                  <a:pt x="2784783" y="793460"/>
                </a:cubicBezTo>
                <a:lnTo>
                  <a:pt x="2011829" y="19962"/>
                </a:lnTo>
                <a:cubicBezTo>
                  <a:pt x="1985212" y="-6654"/>
                  <a:pt x="1941485" y="-6654"/>
                  <a:pt x="1914598" y="19962"/>
                </a:cubicBezTo>
                <a:lnTo>
                  <a:pt x="1141100" y="793460"/>
                </a:lnTo>
                <a:cubicBezTo>
                  <a:pt x="1114483" y="820076"/>
                  <a:pt x="1114483" y="863803"/>
                  <a:pt x="1141100" y="890691"/>
                </a:cubicBezTo>
                <a:lnTo>
                  <a:pt x="1149792" y="899382"/>
                </a:lnTo>
                <a:cubicBezTo>
                  <a:pt x="1176407" y="925998"/>
                  <a:pt x="1229096" y="950984"/>
                  <a:pt x="1266576" y="954515"/>
                </a:cubicBezTo>
                <a:cubicBezTo>
                  <a:pt x="1266576" y="954515"/>
                  <a:pt x="1371683" y="964836"/>
                  <a:pt x="1436864" y="1029747"/>
                </a:cubicBezTo>
                <a:cubicBezTo>
                  <a:pt x="1549304" y="1142186"/>
                  <a:pt x="1549304" y="1324425"/>
                  <a:pt x="1436864" y="1436865"/>
                </a:cubicBezTo>
                <a:cubicBezTo>
                  <a:pt x="1324426" y="1549305"/>
                  <a:pt x="1142186" y="1549305"/>
                  <a:pt x="1029746" y="1436865"/>
                </a:cubicBezTo>
                <a:cubicBezTo>
                  <a:pt x="964565" y="1371683"/>
                  <a:pt x="954516" y="1266848"/>
                  <a:pt x="954516" y="1266848"/>
                </a:cubicBezTo>
                <a:cubicBezTo>
                  <a:pt x="950985" y="1229096"/>
                  <a:pt x="925997" y="1176678"/>
                  <a:pt x="899381" y="1149791"/>
                </a:cubicBezTo>
                <a:lnTo>
                  <a:pt x="890690" y="1141100"/>
                </a:lnTo>
                <a:cubicBezTo>
                  <a:pt x="864075" y="1114484"/>
                  <a:pt x="820349" y="1114484"/>
                  <a:pt x="793459" y="1141100"/>
                </a:cubicBezTo>
                <a:lnTo>
                  <a:pt x="19962" y="1914870"/>
                </a:lnTo>
                <a:cubicBezTo>
                  <a:pt x="-6654" y="1941486"/>
                  <a:pt x="-6654" y="1985212"/>
                  <a:pt x="19962" y="2012100"/>
                </a:cubicBezTo>
                <a:lnTo>
                  <a:pt x="793459" y="2785869"/>
                </a:lnTo>
                <a:cubicBezTo>
                  <a:pt x="820077" y="2812486"/>
                  <a:pt x="863803" y="2812486"/>
                  <a:pt x="890690" y="2785869"/>
                </a:cubicBezTo>
                <a:lnTo>
                  <a:pt x="898838" y="2777722"/>
                </a:lnTo>
                <a:cubicBezTo>
                  <a:pt x="925455" y="2751106"/>
                  <a:pt x="950441" y="2698417"/>
                  <a:pt x="953972" y="2660665"/>
                </a:cubicBezTo>
                <a:cubicBezTo>
                  <a:pt x="953972" y="2660665"/>
                  <a:pt x="964293" y="2555558"/>
                  <a:pt x="1029204" y="2490376"/>
                </a:cubicBezTo>
                <a:cubicBezTo>
                  <a:pt x="1141642" y="2377936"/>
                  <a:pt x="1323882" y="2377936"/>
                  <a:pt x="1436322" y="2490376"/>
                </a:cubicBezTo>
                <a:cubicBezTo>
                  <a:pt x="1548761" y="2602816"/>
                  <a:pt x="1548761" y="2785055"/>
                  <a:pt x="1436322" y="2897494"/>
                </a:cubicBezTo>
                <a:cubicBezTo>
                  <a:pt x="1371139" y="2962677"/>
                  <a:pt x="1266305" y="2972726"/>
                  <a:pt x="1266305" y="2972726"/>
                </a:cubicBezTo>
                <a:cubicBezTo>
                  <a:pt x="1228824" y="2976528"/>
                  <a:pt x="1176135" y="3001243"/>
                  <a:pt x="1149520" y="3027859"/>
                </a:cubicBezTo>
                <a:lnTo>
                  <a:pt x="1141371" y="3036007"/>
                </a:lnTo>
                <a:cubicBezTo>
                  <a:pt x="1114755" y="3062623"/>
                  <a:pt x="1114755" y="3106350"/>
                  <a:pt x="1141371" y="3132966"/>
                </a:cubicBezTo>
                <a:lnTo>
                  <a:pt x="1914870" y="3906736"/>
                </a:lnTo>
                <a:cubicBezTo>
                  <a:pt x="1941485" y="3933352"/>
                  <a:pt x="1985212" y="3933352"/>
                  <a:pt x="2012101" y="3906736"/>
                </a:cubicBezTo>
                <a:lnTo>
                  <a:pt x="2785327" y="3133238"/>
                </a:lnTo>
                <a:cubicBezTo>
                  <a:pt x="2811942" y="3106622"/>
                  <a:pt x="2855670" y="3106622"/>
                  <a:pt x="2882557" y="3133238"/>
                </a:cubicBezTo>
                <a:lnTo>
                  <a:pt x="2896409" y="3147089"/>
                </a:lnTo>
                <a:cubicBezTo>
                  <a:pt x="2923025" y="3173705"/>
                  <a:pt x="2948011" y="3226394"/>
                  <a:pt x="2951542" y="3263874"/>
                </a:cubicBezTo>
                <a:cubicBezTo>
                  <a:pt x="2951542" y="3263874"/>
                  <a:pt x="2961862" y="3368981"/>
                  <a:pt x="3026774" y="3433891"/>
                </a:cubicBezTo>
                <a:cubicBezTo>
                  <a:pt x="3139214" y="3546331"/>
                  <a:pt x="3321452" y="3546331"/>
                  <a:pt x="3433892" y="3433891"/>
                </a:cubicBezTo>
                <a:cubicBezTo>
                  <a:pt x="3546332" y="3321724"/>
                  <a:pt x="3546332" y="3139484"/>
                  <a:pt x="3433892" y="3027045"/>
                </a:cubicBezTo>
                <a:close/>
              </a:path>
            </a:pathLst>
          </a:custGeom>
          <a:solidFill>
            <a:srgbClr val="BD365F"/>
          </a:solidFill>
          <a:ln w="27157" cap="flat">
            <a:noFill/>
            <a:prstDash val="solid"/>
            <a:miter/>
          </a:ln>
        </p:spPr>
        <p:txBody>
          <a:bodyPr rtlCol="0" anchor="ctr"/>
          <a:lstStyle/>
          <a:p>
            <a:endParaRPr lang="en-US" sz="1050"/>
          </a:p>
        </p:txBody>
      </p:sp>
      <p:sp>
        <p:nvSpPr>
          <p:cNvPr id="18" name="Freeform: Shape 52">
            <a:extLst>
              <a:ext uri="{FF2B5EF4-FFF2-40B4-BE49-F238E27FC236}">
                <a16:creationId xmlns:a16="http://schemas.microsoft.com/office/drawing/2014/main" id="{F32B42DB-C553-3AE8-73BD-038A09F8D54D}"/>
              </a:ext>
            </a:extLst>
          </p:cNvPr>
          <p:cNvSpPr/>
          <p:nvPr/>
        </p:nvSpPr>
        <p:spPr>
          <a:xfrm>
            <a:off x="9286225" y="4129332"/>
            <a:ext cx="504337" cy="360098"/>
          </a:xfrm>
          <a:custGeom>
            <a:avLst/>
            <a:gdLst>
              <a:gd name="connsiteX0" fmla="*/ 1060028 w 1078496"/>
              <a:gd name="connsiteY0" fmla="*/ 733384 h 770049"/>
              <a:gd name="connsiteX1" fmla="*/ 983983 w 1078496"/>
              <a:gd name="connsiteY1" fmla="*/ 733384 h 770049"/>
              <a:gd name="connsiteX2" fmla="*/ 983983 w 1078496"/>
              <a:gd name="connsiteY2" fmla="*/ 117682 h 770049"/>
              <a:gd name="connsiteX3" fmla="*/ 856877 w 1078496"/>
              <a:gd name="connsiteY3" fmla="*/ 82 h 770049"/>
              <a:gd name="connsiteX4" fmla="*/ 739277 w 1078496"/>
              <a:gd name="connsiteY4" fmla="*/ 117682 h 770049"/>
              <a:gd name="connsiteX5" fmla="*/ 739277 w 1078496"/>
              <a:gd name="connsiteY5" fmla="*/ 733384 h 770049"/>
              <a:gd name="connsiteX6" fmla="*/ 661601 w 1078496"/>
              <a:gd name="connsiteY6" fmla="*/ 733384 h 770049"/>
              <a:gd name="connsiteX7" fmla="*/ 661601 w 1078496"/>
              <a:gd name="connsiteY7" fmla="*/ 209481 h 770049"/>
              <a:gd name="connsiteX8" fmla="*/ 534496 w 1078496"/>
              <a:gd name="connsiteY8" fmla="*/ 91881 h 770049"/>
              <a:gd name="connsiteX9" fmla="*/ 416895 w 1078496"/>
              <a:gd name="connsiteY9" fmla="*/ 209481 h 770049"/>
              <a:gd name="connsiteX10" fmla="*/ 416895 w 1078496"/>
              <a:gd name="connsiteY10" fmla="*/ 733384 h 770049"/>
              <a:gd name="connsiteX11" fmla="*/ 339220 w 1078496"/>
              <a:gd name="connsiteY11" fmla="*/ 733384 h 770049"/>
              <a:gd name="connsiteX12" fmla="*/ 339220 w 1078496"/>
              <a:gd name="connsiteY12" fmla="*/ 301008 h 770049"/>
              <a:gd name="connsiteX13" fmla="*/ 212114 w 1078496"/>
              <a:gd name="connsiteY13" fmla="*/ 183408 h 770049"/>
              <a:gd name="connsiteX14" fmla="*/ 94514 w 1078496"/>
              <a:gd name="connsiteY14" fmla="*/ 301008 h 770049"/>
              <a:gd name="connsiteX15" fmla="*/ 94514 w 1078496"/>
              <a:gd name="connsiteY15" fmla="*/ 733384 h 770049"/>
              <a:gd name="connsiteX16" fmla="*/ 18468 w 1078496"/>
              <a:gd name="connsiteY16" fmla="*/ 733384 h 770049"/>
              <a:gd name="connsiteX17" fmla="*/ 0 w 1078496"/>
              <a:gd name="connsiteY17" fmla="*/ 751853 h 770049"/>
              <a:gd name="connsiteX18" fmla="*/ 18468 w 1078496"/>
              <a:gd name="connsiteY18" fmla="*/ 770050 h 770049"/>
              <a:gd name="connsiteX19" fmla="*/ 1060028 w 1078496"/>
              <a:gd name="connsiteY19" fmla="*/ 770050 h 770049"/>
              <a:gd name="connsiteX20" fmla="*/ 1078497 w 1078496"/>
              <a:gd name="connsiteY20" fmla="*/ 751853 h 770049"/>
              <a:gd name="connsiteX21" fmla="*/ 1060028 w 1078496"/>
              <a:gd name="connsiteY21" fmla="*/ 733384 h 770049"/>
              <a:gd name="connsiteX22" fmla="*/ 1060028 w 1078496"/>
              <a:gd name="connsiteY22" fmla="*/ 733384 h 770049"/>
              <a:gd name="connsiteX23" fmla="*/ 130908 w 1078496"/>
              <a:gd name="connsiteY23" fmla="*/ 733384 h 770049"/>
              <a:gd name="connsiteX24" fmla="*/ 130908 w 1078496"/>
              <a:gd name="connsiteY24" fmla="*/ 301008 h 770049"/>
              <a:gd name="connsiteX25" fmla="*/ 220534 w 1078496"/>
              <a:gd name="connsiteY25" fmla="*/ 219258 h 770049"/>
              <a:gd name="connsiteX26" fmla="*/ 302284 w 1078496"/>
              <a:gd name="connsiteY26" fmla="*/ 301008 h 770049"/>
              <a:gd name="connsiteX27" fmla="*/ 302556 w 1078496"/>
              <a:gd name="connsiteY27" fmla="*/ 733384 h 770049"/>
              <a:gd name="connsiteX28" fmla="*/ 130908 w 1078496"/>
              <a:gd name="connsiteY28" fmla="*/ 733384 h 770049"/>
              <a:gd name="connsiteX29" fmla="*/ 453290 w 1078496"/>
              <a:gd name="connsiteY29" fmla="*/ 733384 h 770049"/>
              <a:gd name="connsiteX30" fmla="*/ 453290 w 1078496"/>
              <a:gd name="connsiteY30" fmla="*/ 209481 h 770049"/>
              <a:gd name="connsiteX31" fmla="*/ 542915 w 1078496"/>
              <a:gd name="connsiteY31" fmla="*/ 127731 h 770049"/>
              <a:gd name="connsiteX32" fmla="*/ 624665 w 1078496"/>
              <a:gd name="connsiteY32" fmla="*/ 209481 h 770049"/>
              <a:gd name="connsiteX33" fmla="*/ 624937 w 1078496"/>
              <a:gd name="connsiteY33" fmla="*/ 733384 h 770049"/>
              <a:gd name="connsiteX34" fmla="*/ 453290 w 1078496"/>
              <a:gd name="connsiteY34" fmla="*/ 733384 h 770049"/>
              <a:gd name="connsiteX35" fmla="*/ 775943 w 1078496"/>
              <a:gd name="connsiteY35" fmla="*/ 733384 h 770049"/>
              <a:gd name="connsiteX36" fmla="*/ 775943 w 1078496"/>
              <a:gd name="connsiteY36" fmla="*/ 117682 h 770049"/>
              <a:gd name="connsiteX37" fmla="*/ 865568 w 1078496"/>
              <a:gd name="connsiteY37" fmla="*/ 35932 h 770049"/>
              <a:gd name="connsiteX38" fmla="*/ 947318 w 1078496"/>
              <a:gd name="connsiteY38" fmla="*/ 117682 h 770049"/>
              <a:gd name="connsiteX39" fmla="*/ 947590 w 1078496"/>
              <a:gd name="connsiteY39" fmla="*/ 733384 h 770049"/>
              <a:gd name="connsiteX40" fmla="*/ 775943 w 1078496"/>
              <a:gd name="connsiteY40" fmla="*/ 733384 h 77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78496" h="770049">
                <a:moveTo>
                  <a:pt x="1060028" y="733384"/>
                </a:moveTo>
                <a:lnTo>
                  <a:pt x="983983" y="733384"/>
                </a:lnTo>
                <a:lnTo>
                  <a:pt x="983983" y="117682"/>
                </a:lnTo>
                <a:cubicBezTo>
                  <a:pt x="981539" y="50055"/>
                  <a:pt x="924504" y="-2362"/>
                  <a:pt x="856877" y="82"/>
                </a:cubicBezTo>
                <a:cubicBezTo>
                  <a:pt x="793053" y="2526"/>
                  <a:pt x="741722" y="53586"/>
                  <a:pt x="739277" y="117682"/>
                </a:cubicBezTo>
                <a:lnTo>
                  <a:pt x="739277" y="733384"/>
                </a:lnTo>
                <a:lnTo>
                  <a:pt x="661601" y="733384"/>
                </a:lnTo>
                <a:lnTo>
                  <a:pt x="661601" y="209481"/>
                </a:lnTo>
                <a:cubicBezTo>
                  <a:pt x="658886" y="141854"/>
                  <a:pt x="602122" y="89436"/>
                  <a:pt x="534496" y="91881"/>
                </a:cubicBezTo>
                <a:cubicBezTo>
                  <a:pt x="470672" y="94325"/>
                  <a:pt x="419340" y="145656"/>
                  <a:pt x="416895" y="209481"/>
                </a:cubicBezTo>
                <a:lnTo>
                  <a:pt x="416895" y="733384"/>
                </a:lnTo>
                <a:lnTo>
                  <a:pt x="339220" y="733384"/>
                </a:lnTo>
                <a:lnTo>
                  <a:pt x="339220" y="301008"/>
                </a:lnTo>
                <a:cubicBezTo>
                  <a:pt x="336505" y="233381"/>
                  <a:pt x="279741" y="180692"/>
                  <a:pt x="212114" y="183408"/>
                </a:cubicBezTo>
                <a:cubicBezTo>
                  <a:pt x="148289" y="185852"/>
                  <a:pt x="96959" y="237183"/>
                  <a:pt x="94514" y="301008"/>
                </a:cubicBezTo>
                <a:lnTo>
                  <a:pt x="94514" y="733384"/>
                </a:lnTo>
                <a:lnTo>
                  <a:pt x="18468" y="733384"/>
                </a:lnTo>
                <a:cubicBezTo>
                  <a:pt x="8419" y="733384"/>
                  <a:pt x="0" y="741532"/>
                  <a:pt x="0" y="751853"/>
                </a:cubicBezTo>
                <a:cubicBezTo>
                  <a:pt x="0" y="761902"/>
                  <a:pt x="8147" y="770050"/>
                  <a:pt x="18468" y="770050"/>
                </a:cubicBezTo>
                <a:lnTo>
                  <a:pt x="1060028" y="770050"/>
                </a:lnTo>
                <a:cubicBezTo>
                  <a:pt x="1070349" y="770050"/>
                  <a:pt x="1078497" y="761902"/>
                  <a:pt x="1078497" y="751853"/>
                </a:cubicBezTo>
                <a:cubicBezTo>
                  <a:pt x="1078497" y="741532"/>
                  <a:pt x="1070349" y="733384"/>
                  <a:pt x="1060028" y="733384"/>
                </a:cubicBezTo>
                <a:lnTo>
                  <a:pt x="1060028" y="733384"/>
                </a:lnTo>
                <a:close/>
                <a:moveTo>
                  <a:pt x="130908" y="733384"/>
                </a:moveTo>
                <a:lnTo>
                  <a:pt x="130908" y="301008"/>
                </a:lnTo>
                <a:cubicBezTo>
                  <a:pt x="133080" y="253750"/>
                  <a:pt x="173277" y="217085"/>
                  <a:pt x="220534" y="219258"/>
                </a:cubicBezTo>
                <a:cubicBezTo>
                  <a:pt x="264804" y="221431"/>
                  <a:pt x="300110" y="256738"/>
                  <a:pt x="302284" y="301008"/>
                </a:cubicBezTo>
                <a:lnTo>
                  <a:pt x="302556" y="733384"/>
                </a:lnTo>
                <a:lnTo>
                  <a:pt x="130908" y="733384"/>
                </a:lnTo>
                <a:close/>
                <a:moveTo>
                  <a:pt x="453290" y="733384"/>
                </a:moveTo>
                <a:lnTo>
                  <a:pt x="453290" y="209481"/>
                </a:lnTo>
                <a:cubicBezTo>
                  <a:pt x="455461" y="162223"/>
                  <a:pt x="495658" y="125558"/>
                  <a:pt x="542915" y="127731"/>
                </a:cubicBezTo>
                <a:cubicBezTo>
                  <a:pt x="587185" y="129904"/>
                  <a:pt x="622492" y="165211"/>
                  <a:pt x="624665" y="209481"/>
                </a:cubicBezTo>
                <a:lnTo>
                  <a:pt x="624937" y="733384"/>
                </a:lnTo>
                <a:lnTo>
                  <a:pt x="453290" y="733384"/>
                </a:lnTo>
                <a:close/>
                <a:moveTo>
                  <a:pt x="775943" y="733384"/>
                </a:moveTo>
                <a:lnTo>
                  <a:pt x="775943" y="117682"/>
                </a:lnTo>
                <a:cubicBezTo>
                  <a:pt x="778114" y="70425"/>
                  <a:pt x="818311" y="33760"/>
                  <a:pt x="865568" y="35932"/>
                </a:cubicBezTo>
                <a:cubicBezTo>
                  <a:pt x="909838" y="38105"/>
                  <a:pt x="945145" y="73412"/>
                  <a:pt x="947318" y="117682"/>
                </a:cubicBezTo>
                <a:lnTo>
                  <a:pt x="947590" y="733384"/>
                </a:lnTo>
                <a:lnTo>
                  <a:pt x="775943" y="733384"/>
                </a:lnTo>
                <a:close/>
              </a:path>
            </a:pathLst>
          </a:custGeom>
          <a:solidFill>
            <a:srgbClr val="FFFFFF"/>
          </a:solidFill>
          <a:ln w="27157" cap="flat">
            <a:noFill/>
            <a:prstDash val="solid"/>
            <a:miter/>
          </a:ln>
        </p:spPr>
        <p:txBody>
          <a:bodyPr rtlCol="0" anchor="ctr"/>
          <a:lstStyle/>
          <a:p>
            <a:endParaRPr lang="en-US" sz="1050"/>
          </a:p>
        </p:txBody>
      </p:sp>
      <p:sp>
        <p:nvSpPr>
          <p:cNvPr id="19" name="Freeform: Shape 53">
            <a:extLst>
              <a:ext uri="{FF2B5EF4-FFF2-40B4-BE49-F238E27FC236}">
                <a16:creationId xmlns:a16="http://schemas.microsoft.com/office/drawing/2014/main" id="{BF76BA6D-2961-2FD1-F31B-7AF4D5696C3C}"/>
              </a:ext>
            </a:extLst>
          </p:cNvPr>
          <p:cNvSpPr/>
          <p:nvPr/>
        </p:nvSpPr>
        <p:spPr>
          <a:xfrm>
            <a:off x="8457452" y="3429000"/>
            <a:ext cx="1836114" cy="1836241"/>
          </a:xfrm>
          <a:custGeom>
            <a:avLst/>
            <a:gdLst>
              <a:gd name="connsiteX0" fmla="*/ 3433892 w 3926426"/>
              <a:gd name="connsiteY0" fmla="*/ 3027045 h 3926697"/>
              <a:gd name="connsiteX1" fmla="*/ 3263602 w 3926426"/>
              <a:gd name="connsiteY1" fmla="*/ 2951542 h 3926697"/>
              <a:gd name="connsiteX2" fmla="*/ 3146817 w 3926426"/>
              <a:gd name="connsiteY2" fmla="*/ 2896408 h 3926697"/>
              <a:gd name="connsiteX3" fmla="*/ 3132966 w 3926426"/>
              <a:gd name="connsiteY3" fmla="*/ 2882557 h 3926697"/>
              <a:gd name="connsiteX4" fmla="*/ 3132966 w 3926426"/>
              <a:gd name="connsiteY4" fmla="*/ 2785327 h 3926697"/>
              <a:gd name="connsiteX5" fmla="*/ 3906465 w 3926426"/>
              <a:gd name="connsiteY5" fmla="*/ 2011828 h 3926697"/>
              <a:gd name="connsiteX6" fmla="*/ 3906465 w 3926426"/>
              <a:gd name="connsiteY6" fmla="*/ 1914598 h 3926697"/>
              <a:gd name="connsiteX7" fmla="*/ 3132694 w 3926426"/>
              <a:gd name="connsiteY7" fmla="*/ 1140828 h 3926697"/>
              <a:gd name="connsiteX8" fmla="*/ 3132694 w 3926426"/>
              <a:gd name="connsiteY8" fmla="*/ 1043869 h 3926697"/>
              <a:gd name="connsiteX9" fmla="*/ 3133238 w 3926426"/>
              <a:gd name="connsiteY9" fmla="*/ 1043326 h 3926697"/>
              <a:gd name="connsiteX10" fmla="*/ 3250023 w 3926426"/>
              <a:gd name="connsiteY10" fmla="*/ 988193 h 3926697"/>
              <a:gd name="connsiteX11" fmla="*/ 3420040 w 3926426"/>
              <a:gd name="connsiteY11" fmla="*/ 912961 h 3926697"/>
              <a:gd name="connsiteX12" fmla="*/ 3420040 w 3926426"/>
              <a:gd name="connsiteY12" fmla="*/ 505843 h 3926697"/>
              <a:gd name="connsiteX13" fmla="*/ 3012922 w 3926426"/>
              <a:gd name="connsiteY13" fmla="*/ 505843 h 3926697"/>
              <a:gd name="connsiteX14" fmla="*/ 2937690 w 3926426"/>
              <a:gd name="connsiteY14" fmla="*/ 676132 h 3926697"/>
              <a:gd name="connsiteX15" fmla="*/ 2882557 w 3926426"/>
              <a:gd name="connsiteY15" fmla="*/ 792917 h 3926697"/>
              <a:gd name="connsiteX16" fmla="*/ 2882014 w 3926426"/>
              <a:gd name="connsiteY16" fmla="*/ 793460 h 3926697"/>
              <a:gd name="connsiteX17" fmla="*/ 2784783 w 3926426"/>
              <a:gd name="connsiteY17" fmla="*/ 793460 h 3926697"/>
              <a:gd name="connsiteX18" fmla="*/ 2011829 w 3926426"/>
              <a:gd name="connsiteY18" fmla="*/ 19962 h 3926697"/>
              <a:gd name="connsiteX19" fmla="*/ 1914598 w 3926426"/>
              <a:gd name="connsiteY19" fmla="*/ 19962 h 3926697"/>
              <a:gd name="connsiteX20" fmla="*/ 1141100 w 3926426"/>
              <a:gd name="connsiteY20" fmla="*/ 793460 h 3926697"/>
              <a:gd name="connsiteX21" fmla="*/ 1141100 w 3926426"/>
              <a:gd name="connsiteY21" fmla="*/ 890691 h 3926697"/>
              <a:gd name="connsiteX22" fmla="*/ 1149792 w 3926426"/>
              <a:gd name="connsiteY22" fmla="*/ 899382 h 3926697"/>
              <a:gd name="connsiteX23" fmla="*/ 1266576 w 3926426"/>
              <a:gd name="connsiteY23" fmla="*/ 954515 h 3926697"/>
              <a:gd name="connsiteX24" fmla="*/ 1436864 w 3926426"/>
              <a:gd name="connsiteY24" fmla="*/ 1029747 h 3926697"/>
              <a:gd name="connsiteX25" fmla="*/ 1436864 w 3926426"/>
              <a:gd name="connsiteY25" fmla="*/ 1436865 h 3926697"/>
              <a:gd name="connsiteX26" fmla="*/ 1029746 w 3926426"/>
              <a:gd name="connsiteY26" fmla="*/ 1436865 h 3926697"/>
              <a:gd name="connsiteX27" fmla="*/ 954516 w 3926426"/>
              <a:gd name="connsiteY27" fmla="*/ 1266848 h 3926697"/>
              <a:gd name="connsiteX28" fmla="*/ 899381 w 3926426"/>
              <a:gd name="connsiteY28" fmla="*/ 1149791 h 3926697"/>
              <a:gd name="connsiteX29" fmla="*/ 890690 w 3926426"/>
              <a:gd name="connsiteY29" fmla="*/ 1141100 h 3926697"/>
              <a:gd name="connsiteX30" fmla="*/ 793459 w 3926426"/>
              <a:gd name="connsiteY30" fmla="*/ 1141100 h 3926697"/>
              <a:gd name="connsiteX31" fmla="*/ 19962 w 3926426"/>
              <a:gd name="connsiteY31" fmla="*/ 1914870 h 3926697"/>
              <a:gd name="connsiteX32" fmla="*/ 19962 w 3926426"/>
              <a:gd name="connsiteY32" fmla="*/ 2012100 h 3926697"/>
              <a:gd name="connsiteX33" fmla="*/ 793459 w 3926426"/>
              <a:gd name="connsiteY33" fmla="*/ 2785869 h 3926697"/>
              <a:gd name="connsiteX34" fmla="*/ 890690 w 3926426"/>
              <a:gd name="connsiteY34" fmla="*/ 2785869 h 3926697"/>
              <a:gd name="connsiteX35" fmla="*/ 898838 w 3926426"/>
              <a:gd name="connsiteY35" fmla="*/ 2777722 h 3926697"/>
              <a:gd name="connsiteX36" fmla="*/ 953972 w 3926426"/>
              <a:gd name="connsiteY36" fmla="*/ 2660665 h 3926697"/>
              <a:gd name="connsiteX37" fmla="*/ 1029204 w 3926426"/>
              <a:gd name="connsiteY37" fmla="*/ 2490376 h 3926697"/>
              <a:gd name="connsiteX38" fmla="*/ 1436322 w 3926426"/>
              <a:gd name="connsiteY38" fmla="*/ 2490376 h 3926697"/>
              <a:gd name="connsiteX39" fmla="*/ 1436322 w 3926426"/>
              <a:gd name="connsiteY39" fmla="*/ 2897494 h 3926697"/>
              <a:gd name="connsiteX40" fmla="*/ 1266305 w 3926426"/>
              <a:gd name="connsiteY40" fmla="*/ 2972726 h 3926697"/>
              <a:gd name="connsiteX41" fmla="*/ 1149520 w 3926426"/>
              <a:gd name="connsiteY41" fmla="*/ 3027859 h 3926697"/>
              <a:gd name="connsiteX42" fmla="*/ 1141371 w 3926426"/>
              <a:gd name="connsiteY42" fmla="*/ 3036007 h 3926697"/>
              <a:gd name="connsiteX43" fmla="*/ 1141371 w 3926426"/>
              <a:gd name="connsiteY43" fmla="*/ 3132966 h 3926697"/>
              <a:gd name="connsiteX44" fmla="*/ 1914870 w 3926426"/>
              <a:gd name="connsiteY44" fmla="*/ 3906736 h 3926697"/>
              <a:gd name="connsiteX45" fmla="*/ 2012101 w 3926426"/>
              <a:gd name="connsiteY45" fmla="*/ 3906736 h 3926697"/>
              <a:gd name="connsiteX46" fmla="*/ 2785327 w 3926426"/>
              <a:gd name="connsiteY46" fmla="*/ 3133238 h 3926697"/>
              <a:gd name="connsiteX47" fmla="*/ 2882557 w 3926426"/>
              <a:gd name="connsiteY47" fmla="*/ 3133238 h 3926697"/>
              <a:gd name="connsiteX48" fmla="*/ 2896409 w 3926426"/>
              <a:gd name="connsiteY48" fmla="*/ 3147089 h 3926697"/>
              <a:gd name="connsiteX49" fmla="*/ 2951542 w 3926426"/>
              <a:gd name="connsiteY49" fmla="*/ 3263874 h 3926697"/>
              <a:gd name="connsiteX50" fmla="*/ 3026774 w 3926426"/>
              <a:gd name="connsiteY50" fmla="*/ 3433891 h 3926697"/>
              <a:gd name="connsiteX51" fmla="*/ 3433892 w 3926426"/>
              <a:gd name="connsiteY51" fmla="*/ 3433891 h 3926697"/>
              <a:gd name="connsiteX52" fmla="*/ 3433892 w 3926426"/>
              <a:gd name="connsiteY52" fmla="*/ 3027045 h 392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426" h="3926697">
                <a:moveTo>
                  <a:pt x="3433892" y="3027045"/>
                </a:moveTo>
                <a:cubicBezTo>
                  <a:pt x="3368709" y="2961862"/>
                  <a:pt x="3263602" y="2951542"/>
                  <a:pt x="3263602" y="2951542"/>
                </a:cubicBezTo>
                <a:cubicBezTo>
                  <a:pt x="3226122" y="2948011"/>
                  <a:pt x="3173433" y="2923024"/>
                  <a:pt x="3146817" y="2896408"/>
                </a:cubicBezTo>
                <a:lnTo>
                  <a:pt x="3132966" y="2882557"/>
                </a:lnTo>
                <a:cubicBezTo>
                  <a:pt x="3106350" y="2855941"/>
                  <a:pt x="3106350" y="2812214"/>
                  <a:pt x="3132966" y="2785327"/>
                </a:cubicBezTo>
                <a:lnTo>
                  <a:pt x="3906465" y="2011828"/>
                </a:lnTo>
                <a:cubicBezTo>
                  <a:pt x="3933081" y="1985212"/>
                  <a:pt x="3933081" y="1941486"/>
                  <a:pt x="3906465" y="1914598"/>
                </a:cubicBezTo>
                <a:lnTo>
                  <a:pt x="3132694" y="1140828"/>
                </a:lnTo>
                <a:cubicBezTo>
                  <a:pt x="3106078" y="1114212"/>
                  <a:pt x="3106078" y="1070486"/>
                  <a:pt x="3132694" y="1043869"/>
                </a:cubicBezTo>
                <a:lnTo>
                  <a:pt x="3133238" y="1043326"/>
                </a:lnTo>
                <a:cubicBezTo>
                  <a:pt x="3159853" y="1016710"/>
                  <a:pt x="3212543" y="991723"/>
                  <a:pt x="3250023" y="988193"/>
                </a:cubicBezTo>
                <a:cubicBezTo>
                  <a:pt x="3250023" y="988193"/>
                  <a:pt x="3355129" y="978144"/>
                  <a:pt x="3420040" y="912961"/>
                </a:cubicBezTo>
                <a:cubicBezTo>
                  <a:pt x="3532480" y="800522"/>
                  <a:pt x="3532480" y="618283"/>
                  <a:pt x="3420040" y="505843"/>
                </a:cubicBezTo>
                <a:cubicBezTo>
                  <a:pt x="3307600" y="393403"/>
                  <a:pt x="3125362" y="393403"/>
                  <a:pt x="3012922" y="505843"/>
                </a:cubicBezTo>
                <a:cubicBezTo>
                  <a:pt x="2947739" y="571025"/>
                  <a:pt x="2937690" y="676132"/>
                  <a:pt x="2937690" y="676132"/>
                </a:cubicBezTo>
                <a:cubicBezTo>
                  <a:pt x="2934159" y="713612"/>
                  <a:pt x="2909173" y="766301"/>
                  <a:pt x="2882557" y="792917"/>
                </a:cubicBezTo>
                <a:lnTo>
                  <a:pt x="2882014" y="793460"/>
                </a:lnTo>
                <a:cubicBezTo>
                  <a:pt x="2855398" y="820076"/>
                  <a:pt x="2811670" y="820076"/>
                  <a:pt x="2784783" y="793460"/>
                </a:cubicBezTo>
                <a:lnTo>
                  <a:pt x="2011829" y="19962"/>
                </a:lnTo>
                <a:cubicBezTo>
                  <a:pt x="1985212" y="-6654"/>
                  <a:pt x="1941485" y="-6654"/>
                  <a:pt x="1914598" y="19962"/>
                </a:cubicBezTo>
                <a:lnTo>
                  <a:pt x="1141100" y="793460"/>
                </a:lnTo>
                <a:cubicBezTo>
                  <a:pt x="1114483" y="820076"/>
                  <a:pt x="1114483" y="863803"/>
                  <a:pt x="1141100" y="890691"/>
                </a:cubicBezTo>
                <a:lnTo>
                  <a:pt x="1149792" y="899382"/>
                </a:lnTo>
                <a:cubicBezTo>
                  <a:pt x="1176407" y="925998"/>
                  <a:pt x="1229096" y="950984"/>
                  <a:pt x="1266576" y="954515"/>
                </a:cubicBezTo>
                <a:cubicBezTo>
                  <a:pt x="1266576" y="954515"/>
                  <a:pt x="1371683" y="964836"/>
                  <a:pt x="1436864" y="1029747"/>
                </a:cubicBezTo>
                <a:cubicBezTo>
                  <a:pt x="1549304" y="1142186"/>
                  <a:pt x="1549304" y="1324425"/>
                  <a:pt x="1436864" y="1436865"/>
                </a:cubicBezTo>
                <a:cubicBezTo>
                  <a:pt x="1324426" y="1549305"/>
                  <a:pt x="1142186" y="1549305"/>
                  <a:pt x="1029746" y="1436865"/>
                </a:cubicBezTo>
                <a:cubicBezTo>
                  <a:pt x="964565" y="1371683"/>
                  <a:pt x="954516" y="1266848"/>
                  <a:pt x="954516" y="1266848"/>
                </a:cubicBezTo>
                <a:cubicBezTo>
                  <a:pt x="950985" y="1229096"/>
                  <a:pt x="925997" y="1176678"/>
                  <a:pt x="899381" y="1149791"/>
                </a:cubicBezTo>
                <a:lnTo>
                  <a:pt x="890690" y="1141100"/>
                </a:lnTo>
                <a:cubicBezTo>
                  <a:pt x="864075" y="1114484"/>
                  <a:pt x="820349" y="1114484"/>
                  <a:pt x="793459" y="1141100"/>
                </a:cubicBezTo>
                <a:lnTo>
                  <a:pt x="19962" y="1914870"/>
                </a:lnTo>
                <a:cubicBezTo>
                  <a:pt x="-6654" y="1941486"/>
                  <a:pt x="-6654" y="1985212"/>
                  <a:pt x="19962" y="2012100"/>
                </a:cubicBezTo>
                <a:lnTo>
                  <a:pt x="793459" y="2785869"/>
                </a:lnTo>
                <a:cubicBezTo>
                  <a:pt x="820077" y="2812486"/>
                  <a:pt x="863803" y="2812486"/>
                  <a:pt x="890690" y="2785869"/>
                </a:cubicBezTo>
                <a:lnTo>
                  <a:pt x="898838" y="2777722"/>
                </a:lnTo>
                <a:cubicBezTo>
                  <a:pt x="925455" y="2751106"/>
                  <a:pt x="950441" y="2698417"/>
                  <a:pt x="953972" y="2660665"/>
                </a:cubicBezTo>
                <a:cubicBezTo>
                  <a:pt x="953972" y="2660665"/>
                  <a:pt x="964293" y="2555558"/>
                  <a:pt x="1029204" y="2490376"/>
                </a:cubicBezTo>
                <a:cubicBezTo>
                  <a:pt x="1141642" y="2377936"/>
                  <a:pt x="1323882" y="2377936"/>
                  <a:pt x="1436322" y="2490376"/>
                </a:cubicBezTo>
                <a:cubicBezTo>
                  <a:pt x="1548761" y="2602816"/>
                  <a:pt x="1548761" y="2785055"/>
                  <a:pt x="1436322" y="2897494"/>
                </a:cubicBezTo>
                <a:cubicBezTo>
                  <a:pt x="1371139" y="2962677"/>
                  <a:pt x="1266305" y="2972726"/>
                  <a:pt x="1266305" y="2972726"/>
                </a:cubicBezTo>
                <a:cubicBezTo>
                  <a:pt x="1228824" y="2976528"/>
                  <a:pt x="1176135" y="3001243"/>
                  <a:pt x="1149520" y="3027859"/>
                </a:cubicBezTo>
                <a:lnTo>
                  <a:pt x="1141371" y="3036007"/>
                </a:lnTo>
                <a:cubicBezTo>
                  <a:pt x="1114755" y="3062623"/>
                  <a:pt x="1114755" y="3106350"/>
                  <a:pt x="1141371" y="3132966"/>
                </a:cubicBezTo>
                <a:lnTo>
                  <a:pt x="1914870" y="3906736"/>
                </a:lnTo>
                <a:cubicBezTo>
                  <a:pt x="1941485" y="3933352"/>
                  <a:pt x="1985212" y="3933352"/>
                  <a:pt x="2012101" y="3906736"/>
                </a:cubicBezTo>
                <a:lnTo>
                  <a:pt x="2785327" y="3133238"/>
                </a:lnTo>
                <a:cubicBezTo>
                  <a:pt x="2811942" y="3106622"/>
                  <a:pt x="2855670" y="3106622"/>
                  <a:pt x="2882557" y="3133238"/>
                </a:cubicBezTo>
                <a:lnTo>
                  <a:pt x="2896409" y="3147089"/>
                </a:lnTo>
                <a:cubicBezTo>
                  <a:pt x="2923025" y="3173705"/>
                  <a:pt x="2948011" y="3226394"/>
                  <a:pt x="2951542" y="3263874"/>
                </a:cubicBezTo>
                <a:cubicBezTo>
                  <a:pt x="2951542" y="3263874"/>
                  <a:pt x="2961862" y="3368981"/>
                  <a:pt x="3026774" y="3433891"/>
                </a:cubicBezTo>
                <a:cubicBezTo>
                  <a:pt x="3139214" y="3546331"/>
                  <a:pt x="3321452" y="3546331"/>
                  <a:pt x="3433892" y="3433891"/>
                </a:cubicBezTo>
                <a:cubicBezTo>
                  <a:pt x="3546332" y="3321724"/>
                  <a:pt x="3546332" y="3139484"/>
                  <a:pt x="3433892" y="3027045"/>
                </a:cubicBezTo>
                <a:close/>
              </a:path>
            </a:pathLst>
          </a:custGeom>
          <a:solidFill>
            <a:srgbClr val="995DB3"/>
          </a:solidFill>
          <a:ln w="27157" cap="flat">
            <a:solidFill>
              <a:srgbClr val="FFFFFF"/>
            </a:solidFill>
            <a:prstDash val="solid"/>
            <a:round/>
          </a:ln>
        </p:spPr>
        <p:txBody>
          <a:bodyPr rtlCol="0" anchor="ctr"/>
          <a:lstStyle/>
          <a:p>
            <a:endParaRPr lang="en-US" sz="1050"/>
          </a:p>
        </p:txBody>
      </p:sp>
      <p:sp>
        <p:nvSpPr>
          <p:cNvPr id="20" name="Freeform: Shape 54">
            <a:extLst>
              <a:ext uri="{FF2B5EF4-FFF2-40B4-BE49-F238E27FC236}">
                <a16:creationId xmlns:a16="http://schemas.microsoft.com/office/drawing/2014/main" id="{641E250C-C71F-7548-D831-C288CEEA5645}"/>
              </a:ext>
            </a:extLst>
          </p:cNvPr>
          <p:cNvSpPr/>
          <p:nvPr/>
        </p:nvSpPr>
        <p:spPr>
          <a:xfrm>
            <a:off x="1937003" y="2501099"/>
            <a:ext cx="1836368" cy="1836241"/>
          </a:xfrm>
          <a:custGeom>
            <a:avLst/>
            <a:gdLst>
              <a:gd name="connsiteX0" fmla="*/ 899925 w 3926969"/>
              <a:gd name="connsiteY0" fmla="*/ 3433891 h 3926697"/>
              <a:gd name="connsiteX1" fmla="*/ 975156 w 3926969"/>
              <a:gd name="connsiteY1" fmla="*/ 3263603 h 3926697"/>
              <a:gd name="connsiteX2" fmla="*/ 1030290 w 3926969"/>
              <a:gd name="connsiteY2" fmla="*/ 3146817 h 3926697"/>
              <a:gd name="connsiteX3" fmla="*/ 1044141 w 3926969"/>
              <a:gd name="connsiteY3" fmla="*/ 3132966 h 3926697"/>
              <a:gd name="connsiteX4" fmla="*/ 1141371 w 3926969"/>
              <a:gd name="connsiteY4" fmla="*/ 3132966 h 3926697"/>
              <a:gd name="connsiteX5" fmla="*/ 1915141 w 3926969"/>
              <a:gd name="connsiteY5" fmla="*/ 3906736 h 3926697"/>
              <a:gd name="connsiteX6" fmla="*/ 2012372 w 3926969"/>
              <a:gd name="connsiteY6" fmla="*/ 3906736 h 3926697"/>
              <a:gd name="connsiteX7" fmla="*/ 2785870 w 3926969"/>
              <a:gd name="connsiteY7" fmla="*/ 3132966 h 3926697"/>
              <a:gd name="connsiteX8" fmla="*/ 2883100 w 3926969"/>
              <a:gd name="connsiteY8" fmla="*/ 3132966 h 3926697"/>
              <a:gd name="connsiteX9" fmla="*/ 2883644 w 3926969"/>
              <a:gd name="connsiteY9" fmla="*/ 3133509 h 3926697"/>
              <a:gd name="connsiteX10" fmla="*/ 2938777 w 3926969"/>
              <a:gd name="connsiteY10" fmla="*/ 3250566 h 3926697"/>
              <a:gd name="connsiteX11" fmla="*/ 3014008 w 3926969"/>
              <a:gd name="connsiteY11" fmla="*/ 3420584 h 3926697"/>
              <a:gd name="connsiteX12" fmla="*/ 3421127 w 3926969"/>
              <a:gd name="connsiteY12" fmla="*/ 3420584 h 3926697"/>
              <a:gd name="connsiteX13" fmla="*/ 3421127 w 3926969"/>
              <a:gd name="connsiteY13" fmla="*/ 3013465 h 3926697"/>
              <a:gd name="connsiteX14" fmla="*/ 3250838 w 3926969"/>
              <a:gd name="connsiteY14" fmla="*/ 2938233 h 3926697"/>
              <a:gd name="connsiteX15" fmla="*/ 3133781 w 3926969"/>
              <a:gd name="connsiteY15" fmla="*/ 2883100 h 3926697"/>
              <a:gd name="connsiteX16" fmla="*/ 3133238 w 3926969"/>
              <a:gd name="connsiteY16" fmla="*/ 2882557 h 3926697"/>
              <a:gd name="connsiteX17" fmla="*/ 3133238 w 3926969"/>
              <a:gd name="connsiteY17" fmla="*/ 2785326 h 3926697"/>
              <a:gd name="connsiteX18" fmla="*/ 3907007 w 3926969"/>
              <a:gd name="connsiteY18" fmla="*/ 2011828 h 3926697"/>
              <a:gd name="connsiteX19" fmla="*/ 3907007 w 3926969"/>
              <a:gd name="connsiteY19" fmla="*/ 1914598 h 3926697"/>
              <a:gd name="connsiteX20" fmla="*/ 3133509 w 3926969"/>
              <a:gd name="connsiteY20" fmla="*/ 1141100 h 3926697"/>
              <a:gd name="connsiteX21" fmla="*/ 3036279 w 3926969"/>
              <a:gd name="connsiteY21" fmla="*/ 1141100 h 3926697"/>
              <a:gd name="connsiteX22" fmla="*/ 3027588 w 3926969"/>
              <a:gd name="connsiteY22" fmla="*/ 1149791 h 3926697"/>
              <a:gd name="connsiteX23" fmla="*/ 2972455 w 3926969"/>
              <a:gd name="connsiteY23" fmla="*/ 1266576 h 3926697"/>
              <a:gd name="connsiteX24" fmla="*/ 2896952 w 3926969"/>
              <a:gd name="connsiteY24" fmla="*/ 1436865 h 3926697"/>
              <a:gd name="connsiteX25" fmla="*/ 2489833 w 3926969"/>
              <a:gd name="connsiteY25" fmla="*/ 1436865 h 3926697"/>
              <a:gd name="connsiteX26" fmla="*/ 2489833 w 3926969"/>
              <a:gd name="connsiteY26" fmla="*/ 1029746 h 3926697"/>
              <a:gd name="connsiteX27" fmla="*/ 2660122 w 3926969"/>
              <a:gd name="connsiteY27" fmla="*/ 954515 h 3926697"/>
              <a:gd name="connsiteX28" fmla="*/ 2777179 w 3926969"/>
              <a:gd name="connsiteY28" fmla="*/ 899382 h 3926697"/>
              <a:gd name="connsiteX29" fmla="*/ 2785870 w 3926969"/>
              <a:gd name="connsiteY29" fmla="*/ 890691 h 3926697"/>
              <a:gd name="connsiteX30" fmla="*/ 2785870 w 3926969"/>
              <a:gd name="connsiteY30" fmla="*/ 793460 h 3926697"/>
              <a:gd name="connsiteX31" fmla="*/ 2012372 w 3926969"/>
              <a:gd name="connsiteY31" fmla="*/ 19962 h 3926697"/>
              <a:gd name="connsiteX32" fmla="*/ 1915141 w 3926969"/>
              <a:gd name="connsiteY32" fmla="*/ 19962 h 3926697"/>
              <a:gd name="connsiteX33" fmla="*/ 1141371 w 3926969"/>
              <a:gd name="connsiteY33" fmla="*/ 793732 h 3926697"/>
              <a:gd name="connsiteX34" fmla="*/ 1141371 w 3926969"/>
              <a:gd name="connsiteY34" fmla="*/ 890962 h 3926697"/>
              <a:gd name="connsiteX35" fmla="*/ 1149519 w 3926969"/>
              <a:gd name="connsiteY35" fmla="*/ 899110 h 3926697"/>
              <a:gd name="connsiteX36" fmla="*/ 1266576 w 3926969"/>
              <a:gd name="connsiteY36" fmla="*/ 954244 h 3926697"/>
              <a:gd name="connsiteX37" fmla="*/ 1436865 w 3926969"/>
              <a:gd name="connsiteY37" fmla="*/ 1029475 h 3926697"/>
              <a:gd name="connsiteX38" fmla="*/ 1436865 w 3926969"/>
              <a:gd name="connsiteY38" fmla="*/ 1436594 h 3926697"/>
              <a:gd name="connsiteX39" fmla="*/ 1029747 w 3926969"/>
              <a:gd name="connsiteY39" fmla="*/ 1436594 h 3926697"/>
              <a:gd name="connsiteX40" fmla="*/ 954515 w 3926969"/>
              <a:gd name="connsiteY40" fmla="*/ 1266576 h 3926697"/>
              <a:gd name="connsiteX41" fmla="*/ 899382 w 3926969"/>
              <a:gd name="connsiteY41" fmla="*/ 1149519 h 3926697"/>
              <a:gd name="connsiteX42" fmla="*/ 891234 w 3926969"/>
              <a:gd name="connsiteY42" fmla="*/ 1141371 h 3926697"/>
              <a:gd name="connsiteX43" fmla="*/ 794003 w 3926969"/>
              <a:gd name="connsiteY43" fmla="*/ 1141371 h 3926697"/>
              <a:gd name="connsiteX44" fmla="*/ 19962 w 3926969"/>
              <a:gd name="connsiteY44" fmla="*/ 1914598 h 3926697"/>
              <a:gd name="connsiteX45" fmla="*/ 19962 w 3926969"/>
              <a:gd name="connsiteY45" fmla="*/ 2011828 h 3926697"/>
              <a:gd name="connsiteX46" fmla="*/ 793460 w 3926969"/>
              <a:gd name="connsiteY46" fmla="*/ 2785326 h 3926697"/>
              <a:gd name="connsiteX47" fmla="*/ 793460 w 3926969"/>
              <a:gd name="connsiteY47" fmla="*/ 2882557 h 3926697"/>
              <a:gd name="connsiteX48" fmla="*/ 779609 w 3926969"/>
              <a:gd name="connsiteY48" fmla="*/ 2896408 h 3926697"/>
              <a:gd name="connsiteX49" fmla="*/ 662552 w 3926969"/>
              <a:gd name="connsiteY49" fmla="*/ 2951542 h 3926697"/>
              <a:gd name="connsiteX50" fmla="*/ 492263 w 3926969"/>
              <a:gd name="connsiteY50" fmla="*/ 3026773 h 3926697"/>
              <a:gd name="connsiteX51" fmla="*/ 492263 w 3926969"/>
              <a:gd name="connsiteY51" fmla="*/ 3433891 h 3926697"/>
              <a:gd name="connsiteX52" fmla="*/ 899925 w 3926969"/>
              <a:gd name="connsiteY52" fmla="*/ 3433891 h 392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969" h="3926697">
                <a:moveTo>
                  <a:pt x="899925" y="3433891"/>
                </a:moveTo>
                <a:cubicBezTo>
                  <a:pt x="965107" y="3368709"/>
                  <a:pt x="975156" y="3263603"/>
                  <a:pt x="975156" y="3263603"/>
                </a:cubicBezTo>
                <a:cubicBezTo>
                  <a:pt x="978687" y="3226123"/>
                  <a:pt x="1003674" y="3173433"/>
                  <a:pt x="1030290" y="3146817"/>
                </a:cubicBezTo>
                <a:lnTo>
                  <a:pt x="1044141" y="3132966"/>
                </a:lnTo>
                <a:cubicBezTo>
                  <a:pt x="1070757" y="3106350"/>
                  <a:pt x="1114484" y="3106350"/>
                  <a:pt x="1141371" y="3132966"/>
                </a:cubicBezTo>
                <a:lnTo>
                  <a:pt x="1915141" y="3906736"/>
                </a:lnTo>
                <a:cubicBezTo>
                  <a:pt x="1941757" y="3933352"/>
                  <a:pt x="1985484" y="3933352"/>
                  <a:pt x="2012372" y="3906736"/>
                </a:cubicBezTo>
                <a:lnTo>
                  <a:pt x="2785870" y="3132966"/>
                </a:lnTo>
                <a:cubicBezTo>
                  <a:pt x="2812486" y="3106350"/>
                  <a:pt x="2856213" y="3106350"/>
                  <a:pt x="2883100" y="3132966"/>
                </a:cubicBezTo>
                <a:lnTo>
                  <a:pt x="2883644" y="3133509"/>
                </a:lnTo>
                <a:cubicBezTo>
                  <a:pt x="2910260" y="3160125"/>
                  <a:pt x="2935246" y="3212814"/>
                  <a:pt x="2938777" y="3250566"/>
                </a:cubicBezTo>
                <a:cubicBezTo>
                  <a:pt x="2938777" y="3250566"/>
                  <a:pt x="2949098" y="3355673"/>
                  <a:pt x="3014008" y="3420584"/>
                </a:cubicBezTo>
                <a:cubicBezTo>
                  <a:pt x="3126448" y="3533023"/>
                  <a:pt x="3308687" y="3533023"/>
                  <a:pt x="3421127" y="3420584"/>
                </a:cubicBezTo>
                <a:cubicBezTo>
                  <a:pt x="3533566" y="3308144"/>
                  <a:pt x="3533566" y="3125905"/>
                  <a:pt x="3421127" y="3013465"/>
                </a:cubicBezTo>
                <a:cubicBezTo>
                  <a:pt x="3355945" y="2948283"/>
                  <a:pt x="3250838" y="2938233"/>
                  <a:pt x="3250838" y="2938233"/>
                </a:cubicBezTo>
                <a:cubicBezTo>
                  <a:pt x="3213358" y="2934703"/>
                  <a:pt x="3160669" y="2909716"/>
                  <a:pt x="3133781" y="2883100"/>
                </a:cubicBezTo>
                <a:lnTo>
                  <a:pt x="3133238" y="2882557"/>
                </a:lnTo>
                <a:cubicBezTo>
                  <a:pt x="3106622" y="2855941"/>
                  <a:pt x="3106622" y="2812214"/>
                  <a:pt x="3133238" y="2785326"/>
                </a:cubicBezTo>
                <a:lnTo>
                  <a:pt x="3907007" y="2011828"/>
                </a:lnTo>
                <a:cubicBezTo>
                  <a:pt x="3933624" y="1985212"/>
                  <a:pt x="3933624" y="1941486"/>
                  <a:pt x="3907007" y="1914598"/>
                </a:cubicBezTo>
                <a:lnTo>
                  <a:pt x="3133509" y="1141100"/>
                </a:lnTo>
                <a:cubicBezTo>
                  <a:pt x="3106893" y="1114484"/>
                  <a:pt x="3063167" y="1114484"/>
                  <a:pt x="3036279" y="1141100"/>
                </a:cubicBezTo>
                <a:lnTo>
                  <a:pt x="3027588" y="1149791"/>
                </a:lnTo>
                <a:cubicBezTo>
                  <a:pt x="3000972" y="1176407"/>
                  <a:pt x="2975985" y="1229096"/>
                  <a:pt x="2972455" y="1266576"/>
                </a:cubicBezTo>
                <a:cubicBezTo>
                  <a:pt x="2972455" y="1266576"/>
                  <a:pt x="2962134" y="1371683"/>
                  <a:pt x="2896952" y="1436865"/>
                </a:cubicBezTo>
                <a:cubicBezTo>
                  <a:pt x="2784512" y="1549305"/>
                  <a:pt x="2602273" y="1549305"/>
                  <a:pt x="2489833" y="1436865"/>
                </a:cubicBezTo>
                <a:cubicBezTo>
                  <a:pt x="2377393" y="1324425"/>
                  <a:pt x="2377393" y="1142186"/>
                  <a:pt x="2489833" y="1029746"/>
                </a:cubicBezTo>
                <a:cubicBezTo>
                  <a:pt x="2555015" y="964564"/>
                  <a:pt x="2660122" y="954515"/>
                  <a:pt x="2660122" y="954515"/>
                </a:cubicBezTo>
                <a:cubicBezTo>
                  <a:pt x="2697602" y="950984"/>
                  <a:pt x="2750291" y="925998"/>
                  <a:pt x="2777179" y="899382"/>
                </a:cubicBezTo>
                <a:lnTo>
                  <a:pt x="2785870" y="890691"/>
                </a:lnTo>
                <a:cubicBezTo>
                  <a:pt x="2812486" y="864075"/>
                  <a:pt x="2812486" y="820348"/>
                  <a:pt x="2785870" y="793460"/>
                </a:cubicBezTo>
                <a:lnTo>
                  <a:pt x="2012372" y="19962"/>
                </a:lnTo>
                <a:cubicBezTo>
                  <a:pt x="1985756" y="-6654"/>
                  <a:pt x="1942029" y="-6654"/>
                  <a:pt x="1915141" y="19962"/>
                </a:cubicBezTo>
                <a:lnTo>
                  <a:pt x="1141371" y="793732"/>
                </a:lnTo>
                <a:cubicBezTo>
                  <a:pt x="1114755" y="820348"/>
                  <a:pt x="1114755" y="864075"/>
                  <a:pt x="1141371" y="890962"/>
                </a:cubicBezTo>
                <a:lnTo>
                  <a:pt x="1149519" y="899110"/>
                </a:lnTo>
                <a:cubicBezTo>
                  <a:pt x="1176135" y="925726"/>
                  <a:pt x="1228825" y="950713"/>
                  <a:pt x="1266576" y="954244"/>
                </a:cubicBezTo>
                <a:cubicBezTo>
                  <a:pt x="1266576" y="954244"/>
                  <a:pt x="1371683" y="964564"/>
                  <a:pt x="1436865" y="1029475"/>
                </a:cubicBezTo>
                <a:cubicBezTo>
                  <a:pt x="1549305" y="1141915"/>
                  <a:pt x="1549305" y="1324154"/>
                  <a:pt x="1436865" y="1436594"/>
                </a:cubicBezTo>
                <a:cubicBezTo>
                  <a:pt x="1324425" y="1549033"/>
                  <a:pt x="1142186" y="1549033"/>
                  <a:pt x="1029747" y="1436594"/>
                </a:cubicBezTo>
                <a:cubicBezTo>
                  <a:pt x="964564" y="1371411"/>
                  <a:pt x="954515" y="1266576"/>
                  <a:pt x="954515" y="1266576"/>
                </a:cubicBezTo>
                <a:cubicBezTo>
                  <a:pt x="950713" y="1228825"/>
                  <a:pt x="925998" y="1176407"/>
                  <a:pt x="899382" y="1149519"/>
                </a:cubicBezTo>
                <a:lnTo>
                  <a:pt x="891234" y="1141371"/>
                </a:lnTo>
                <a:cubicBezTo>
                  <a:pt x="864618" y="1114755"/>
                  <a:pt x="820891" y="1114755"/>
                  <a:pt x="794003" y="1141371"/>
                </a:cubicBezTo>
                <a:lnTo>
                  <a:pt x="19962" y="1914598"/>
                </a:lnTo>
                <a:cubicBezTo>
                  <a:pt x="-6654" y="1941214"/>
                  <a:pt x="-6654" y="1984941"/>
                  <a:pt x="19962" y="2011828"/>
                </a:cubicBezTo>
                <a:lnTo>
                  <a:pt x="793460" y="2785326"/>
                </a:lnTo>
                <a:cubicBezTo>
                  <a:pt x="820076" y="2811943"/>
                  <a:pt x="820076" y="2855669"/>
                  <a:pt x="793460" y="2882557"/>
                </a:cubicBezTo>
                <a:lnTo>
                  <a:pt x="779609" y="2896408"/>
                </a:lnTo>
                <a:cubicBezTo>
                  <a:pt x="752993" y="2923024"/>
                  <a:pt x="700304" y="2948011"/>
                  <a:pt x="662552" y="2951542"/>
                </a:cubicBezTo>
                <a:cubicBezTo>
                  <a:pt x="662552" y="2951542"/>
                  <a:pt x="557446" y="2961591"/>
                  <a:pt x="492263" y="3026773"/>
                </a:cubicBezTo>
                <a:cubicBezTo>
                  <a:pt x="379823" y="3139213"/>
                  <a:pt x="379823" y="3321452"/>
                  <a:pt x="492263" y="3433891"/>
                </a:cubicBezTo>
                <a:cubicBezTo>
                  <a:pt x="604974" y="3546331"/>
                  <a:pt x="787214" y="3546331"/>
                  <a:pt x="899925" y="3433891"/>
                </a:cubicBezTo>
                <a:close/>
              </a:path>
            </a:pathLst>
          </a:custGeom>
          <a:solidFill>
            <a:srgbClr val="385085"/>
          </a:solidFill>
          <a:ln w="27157" cap="flat">
            <a:noFill/>
            <a:prstDash val="solid"/>
            <a:miter/>
          </a:ln>
        </p:spPr>
        <p:txBody>
          <a:bodyPr rtlCol="0" anchor="ctr"/>
          <a:lstStyle/>
          <a:p>
            <a:endParaRPr lang="en-US" sz="1050"/>
          </a:p>
        </p:txBody>
      </p:sp>
      <p:sp>
        <p:nvSpPr>
          <p:cNvPr id="21" name="Freeform: Shape 55">
            <a:extLst>
              <a:ext uri="{FF2B5EF4-FFF2-40B4-BE49-F238E27FC236}">
                <a16:creationId xmlns:a16="http://schemas.microsoft.com/office/drawing/2014/main" id="{2FE4BC74-7674-53C6-F2DC-1BC1CCAC579F}"/>
              </a:ext>
            </a:extLst>
          </p:cNvPr>
          <p:cNvSpPr/>
          <p:nvPr/>
        </p:nvSpPr>
        <p:spPr>
          <a:xfrm>
            <a:off x="2557741" y="3294894"/>
            <a:ext cx="594337" cy="474456"/>
          </a:xfrm>
          <a:custGeom>
            <a:avLst/>
            <a:gdLst>
              <a:gd name="connsiteX0" fmla="*/ 1159976 w 1270955"/>
              <a:gd name="connsiteY0" fmla="*/ 191583 h 1014597"/>
              <a:gd name="connsiteX1" fmla="*/ 1159976 w 1270955"/>
              <a:gd name="connsiteY1" fmla="*/ 190226 h 1014597"/>
              <a:gd name="connsiteX2" fmla="*/ 1158618 w 1270955"/>
              <a:gd name="connsiteY2" fmla="*/ 188868 h 1014597"/>
              <a:gd name="connsiteX3" fmla="*/ 447858 w 1270955"/>
              <a:gd name="connsiteY3" fmla="*/ 111463 h 1014597"/>
              <a:gd name="connsiteX4" fmla="*/ 421513 w 1270955"/>
              <a:gd name="connsiteY4" fmla="*/ 134006 h 1014597"/>
              <a:gd name="connsiteX5" fmla="*/ 43998 w 1270955"/>
              <a:gd name="connsiteY5" fmla="*/ 134006 h 1014597"/>
              <a:gd name="connsiteX6" fmla="*/ 0 w 1270955"/>
              <a:gd name="connsiteY6" fmla="*/ 178004 h 1014597"/>
              <a:gd name="connsiteX7" fmla="*/ 0 w 1270955"/>
              <a:gd name="connsiteY7" fmla="*/ 535964 h 1014597"/>
              <a:gd name="connsiteX8" fmla="*/ 43998 w 1270955"/>
              <a:gd name="connsiteY8" fmla="*/ 579962 h 1014597"/>
              <a:gd name="connsiteX9" fmla="*/ 262631 w 1270955"/>
              <a:gd name="connsiteY9" fmla="*/ 579962 h 1014597"/>
              <a:gd name="connsiteX10" fmla="*/ 836508 w 1270955"/>
              <a:gd name="connsiteY10" fmla="*/ 1009351 h 1014597"/>
              <a:gd name="connsiteX11" fmla="*/ 1158346 w 1270955"/>
              <a:gd name="connsiteY11" fmla="*/ 826297 h 1014597"/>
              <a:gd name="connsiteX12" fmla="*/ 1159704 w 1270955"/>
              <a:gd name="connsiteY12" fmla="*/ 825211 h 1014597"/>
              <a:gd name="connsiteX13" fmla="*/ 1159704 w 1270955"/>
              <a:gd name="connsiteY13" fmla="*/ 823853 h 1014597"/>
              <a:gd name="connsiteX14" fmla="*/ 1159976 w 1270955"/>
              <a:gd name="connsiteY14" fmla="*/ 191583 h 1014597"/>
              <a:gd name="connsiteX15" fmla="*/ 1159976 w 1270955"/>
              <a:gd name="connsiteY15" fmla="*/ 191583 h 1014597"/>
              <a:gd name="connsiteX16" fmla="*/ 742265 w 1270955"/>
              <a:gd name="connsiteY16" fmla="*/ 46824 h 1014597"/>
              <a:gd name="connsiteX17" fmla="*/ 742265 w 1270955"/>
              <a:gd name="connsiteY17" fmla="*/ 287999 h 1014597"/>
              <a:gd name="connsiteX18" fmla="*/ 599678 w 1270955"/>
              <a:gd name="connsiteY18" fmla="*/ 270889 h 1014597"/>
              <a:gd name="connsiteX19" fmla="*/ 599678 w 1270955"/>
              <a:gd name="connsiteY19" fmla="*/ 176917 h 1014597"/>
              <a:gd name="connsiteX20" fmla="*/ 593160 w 1270955"/>
              <a:gd name="connsiteY20" fmla="*/ 154918 h 1014597"/>
              <a:gd name="connsiteX21" fmla="*/ 742265 w 1270955"/>
              <a:gd name="connsiteY21" fmla="*/ 46824 h 1014597"/>
              <a:gd name="connsiteX22" fmla="*/ 742265 w 1270955"/>
              <a:gd name="connsiteY22" fmla="*/ 46824 h 1014597"/>
              <a:gd name="connsiteX23" fmla="*/ 742265 w 1270955"/>
              <a:gd name="connsiteY23" fmla="*/ 485991 h 1014597"/>
              <a:gd name="connsiteX24" fmla="*/ 599678 w 1270955"/>
              <a:gd name="connsiteY24" fmla="*/ 485991 h 1014597"/>
              <a:gd name="connsiteX25" fmla="*/ 599678 w 1270955"/>
              <a:gd name="connsiteY25" fmla="*/ 316245 h 1014597"/>
              <a:gd name="connsiteX26" fmla="*/ 742265 w 1270955"/>
              <a:gd name="connsiteY26" fmla="*/ 332541 h 1014597"/>
              <a:gd name="connsiteX27" fmla="*/ 742265 w 1270955"/>
              <a:gd name="connsiteY27" fmla="*/ 485991 h 1014597"/>
              <a:gd name="connsiteX28" fmla="*/ 603209 w 1270955"/>
              <a:gd name="connsiteY28" fmla="*/ 73440 h 1014597"/>
              <a:gd name="connsiteX29" fmla="*/ 554051 w 1270955"/>
              <a:gd name="connsiteY29" fmla="*/ 134277 h 1014597"/>
              <a:gd name="connsiteX30" fmla="*/ 491041 w 1270955"/>
              <a:gd name="connsiteY30" fmla="*/ 134277 h 1014597"/>
              <a:gd name="connsiteX31" fmla="*/ 603209 w 1270955"/>
              <a:gd name="connsiteY31" fmla="*/ 73440 h 1014597"/>
              <a:gd name="connsiteX32" fmla="*/ 603209 w 1270955"/>
              <a:gd name="connsiteY32" fmla="*/ 73440 h 1014597"/>
              <a:gd name="connsiteX33" fmla="*/ 45356 w 1270955"/>
              <a:gd name="connsiteY33" fmla="*/ 536236 h 1014597"/>
              <a:gd name="connsiteX34" fmla="*/ 45356 w 1270955"/>
              <a:gd name="connsiteY34" fmla="*/ 178004 h 1014597"/>
              <a:gd name="connsiteX35" fmla="*/ 426945 w 1270955"/>
              <a:gd name="connsiteY35" fmla="*/ 178004 h 1014597"/>
              <a:gd name="connsiteX36" fmla="*/ 434278 w 1270955"/>
              <a:gd name="connsiteY36" fmla="*/ 178004 h 1014597"/>
              <a:gd name="connsiteX37" fmla="*/ 556223 w 1270955"/>
              <a:gd name="connsiteY37" fmla="*/ 178004 h 1014597"/>
              <a:gd name="connsiteX38" fmla="*/ 556223 w 1270955"/>
              <a:gd name="connsiteY38" fmla="*/ 535964 h 1014597"/>
              <a:gd name="connsiteX39" fmla="*/ 450845 w 1270955"/>
              <a:gd name="connsiteY39" fmla="*/ 535964 h 1014597"/>
              <a:gd name="connsiteX40" fmla="*/ 428846 w 1270955"/>
              <a:gd name="connsiteY40" fmla="*/ 554161 h 1014597"/>
              <a:gd name="connsiteX41" fmla="*/ 414723 w 1270955"/>
              <a:gd name="connsiteY41" fmla="*/ 636725 h 1014597"/>
              <a:gd name="connsiteX42" fmla="*/ 369367 w 1270955"/>
              <a:gd name="connsiteY42" fmla="*/ 548729 h 1014597"/>
              <a:gd name="connsiteX43" fmla="*/ 349813 w 1270955"/>
              <a:gd name="connsiteY43" fmla="*/ 536779 h 1014597"/>
              <a:gd name="connsiteX44" fmla="*/ 45356 w 1270955"/>
              <a:gd name="connsiteY44" fmla="*/ 536236 h 1014597"/>
              <a:gd name="connsiteX45" fmla="*/ 390823 w 1270955"/>
              <a:gd name="connsiteY45" fmla="*/ 782842 h 1014597"/>
              <a:gd name="connsiteX46" fmla="*/ 306901 w 1270955"/>
              <a:gd name="connsiteY46" fmla="*/ 579147 h 1014597"/>
              <a:gd name="connsiteX47" fmla="*/ 336776 w 1270955"/>
              <a:gd name="connsiteY47" fmla="*/ 579147 h 1014597"/>
              <a:gd name="connsiteX48" fmla="*/ 406304 w 1270955"/>
              <a:gd name="connsiteY48" fmla="*/ 714672 h 1014597"/>
              <a:gd name="connsiteX49" fmla="*/ 425859 w 1270955"/>
              <a:gd name="connsiteY49" fmla="*/ 726623 h 1014597"/>
              <a:gd name="connsiteX50" fmla="*/ 429118 w 1270955"/>
              <a:gd name="connsiteY50" fmla="*/ 726623 h 1014597"/>
              <a:gd name="connsiteX51" fmla="*/ 447314 w 1270955"/>
              <a:gd name="connsiteY51" fmla="*/ 708697 h 1014597"/>
              <a:gd name="connsiteX52" fmla="*/ 461709 w 1270955"/>
              <a:gd name="connsiteY52" fmla="*/ 623960 h 1014597"/>
              <a:gd name="connsiteX53" fmla="*/ 485609 w 1270955"/>
              <a:gd name="connsiteY53" fmla="*/ 733956 h 1014597"/>
              <a:gd name="connsiteX54" fmla="*/ 390823 w 1270955"/>
              <a:gd name="connsiteY54" fmla="*/ 782842 h 1014597"/>
              <a:gd name="connsiteX55" fmla="*/ 390823 w 1270955"/>
              <a:gd name="connsiteY55" fmla="*/ 782842 h 1014597"/>
              <a:gd name="connsiteX56" fmla="*/ 418526 w 1270955"/>
              <a:gd name="connsiteY56" fmla="*/ 817063 h 1014597"/>
              <a:gd name="connsiteX57" fmla="*/ 499732 w 1270955"/>
              <a:gd name="connsiteY57" fmla="*/ 775238 h 1014597"/>
              <a:gd name="connsiteX58" fmla="*/ 603481 w 1270955"/>
              <a:gd name="connsiteY58" fmla="*/ 942539 h 1014597"/>
              <a:gd name="connsiteX59" fmla="*/ 418526 w 1270955"/>
              <a:gd name="connsiteY59" fmla="*/ 817063 h 1014597"/>
              <a:gd name="connsiteX60" fmla="*/ 418526 w 1270955"/>
              <a:gd name="connsiteY60" fmla="*/ 817063 h 1014597"/>
              <a:gd name="connsiteX61" fmla="*/ 742265 w 1270955"/>
              <a:gd name="connsiteY61" fmla="*/ 969427 h 1014597"/>
              <a:gd name="connsiteX62" fmla="*/ 541557 w 1270955"/>
              <a:gd name="connsiteY62" fmla="*/ 760300 h 1014597"/>
              <a:gd name="connsiteX63" fmla="*/ 742265 w 1270955"/>
              <a:gd name="connsiteY63" fmla="*/ 727709 h 1014597"/>
              <a:gd name="connsiteX64" fmla="*/ 742265 w 1270955"/>
              <a:gd name="connsiteY64" fmla="*/ 969427 h 1014597"/>
              <a:gd name="connsiteX65" fmla="*/ 742265 w 1270955"/>
              <a:gd name="connsiteY65" fmla="*/ 683711 h 1014597"/>
              <a:gd name="connsiteX66" fmla="*/ 526620 w 1270955"/>
              <a:gd name="connsiteY66" fmla="*/ 718475 h 1014597"/>
              <a:gd name="connsiteX67" fmla="*/ 500547 w 1270955"/>
              <a:gd name="connsiteY67" fmla="*/ 578876 h 1014597"/>
              <a:gd name="connsiteX68" fmla="*/ 556223 w 1270955"/>
              <a:gd name="connsiteY68" fmla="*/ 578876 h 1014597"/>
              <a:gd name="connsiteX69" fmla="*/ 600222 w 1270955"/>
              <a:gd name="connsiteY69" fmla="*/ 534878 h 1014597"/>
              <a:gd name="connsiteX70" fmla="*/ 600222 w 1270955"/>
              <a:gd name="connsiteY70" fmla="*/ 529717 h 1014597"/>
              <a:gd name="connsiteX71" fmla="*/ 742808 w 1270955"/>
              <a:gd name="connsiteY71" fmla="*/ 529717 h 1014597"/>
              <a:gd name="connsiteX72" fmla="*/ 742265 w 1270955"/>
              <a:gd name="connsiteY72" fmla="*/ 683711 h 1014597"/>
              <a:gd name="connsiteX73" fmla="*/ 1136890 w 1270955"/>
              <a:gd name="connsiteY73" fmla="*/ 233409 h 1014597"/>
              <a:gd name="connsiteX74" fmla="*/ 1226516 w 1270955"/>
              <a:gd name="connsiteY74" fmla="*/ 485991 h 1014597"/>
              <a:gd name="connsiteX75" fmla="*/ 1074424 w 1270955"/>
              <a:gd name="connsiteY75" fmla="*/ 485991 h 1014597"/>
              <a:gd name="connsiteX76" fmla="*/ 1042376 w 1270955"/>
              <a:gd name="connsiteY76" fmla="*/ 282567 h 1014597"/>
              <a:gd name="connsiteX77" fmla="*/ 1136890 w 1270955"/>
              <a:gd name="connsiteY77" fmla="*/ 233409 h 1014597"/>
              <a:gd name="connsiteX78" fmla="*/ 1136890 w 1270955"/>
              <a:gd name="connsiteY78" fmla="*/ 233409 h 1014597"/>
              <a:gd name="connsiteX79" fmla="*/ 1108916 w 1270955"/>
              <a:gd name="connsiteY79" fmla="*/ 200274 h 1014597"/>
              <a:gd name="connsiteX80" fmla="*/ 1027981 w 1270955"/>
              <a:gd name="connsiteY80" fmla="*/ 241828 h 1014597"/>
              <a:gd name="connsiteX81" fmla="*/ 924504 w 1270955"/>
              <a:gd name="connsiteY81" fmla="*/ 74798 h 1014597"/>
              <a:gd name="connsiteX82" fmla="*/ 1108916 w 1270955"/>
              <a:gd name="connsiteY82" fmla="*/ 200274 h 1014597"/>
              <a:gd name="connsiteX83" fmla="*/ 1108916 w 1270955"/>
              <a:gd name="connsiteY83" fmla="*/ 200274 h 1014597"/>
              <a:gd name="connsiteX84" fmla="*/ 785992 w 1270955"/>
              <a:gd name="connsiteY84" fmla="*/ 46281 h 1014597"/>
              <a:gd name="connsiteX85" fmla="*/ 987242 w 1270955"/>
              <a:gd name="connsiteY85" fmla="*/ 255136 h 1014597"/>
              <a:gd name="connsiteX86" fmla="*/ 785992 w 1270955"/>
              <a:gd name="connsiteY86" fmla="*/ 287999 h 1014597"/>
              <a:gd name="connsiteX87" fmla="*/ 785992 w 1270955"/>
              <a:gd name="connsiteY87" fmla="*/ 46281 h 1014597"/>
              <a:gd name="connsiteX88" fmla="*/ 785992 w 1270955"/>
              <a:gd name="connsiteY88" fmla="*/ 331997 h 1014597"/>
              <a:gd name="connsiteX89" fmla="*/ 1001094 w 1270955"/>
              <a:gd name="connsiteY89" fmla="*/ 296690 h 1014597"/>
              <a:gd name="connsiteX90" fmla="*/ 1029882 w 1270955"/>
              <a:gd name="connsiteY90" fmla="*/ 485719 h 1014597"/>
              <a:gd name="connsiteX91" fmla="*/ 785992 w 1270955"/>
              <a:gd name="connsiteY91" fmla="*/ 485719 h 1014597"/>
              <a:gd name="connsiteX92" fmla="*/ 785992 w 1270955"/>
              <a:gd name="connsiteY92" fmla="*/ 331997 h 1014597"/>
              <a:gd name="connsiteX93" fmla="*/ 785992 w 1270955"/>
              <a:gd name="connsiteY93" fmla="*/ 529989 h 1014597"/>
              <a:gd name="connsiteX94" fmla="*/ 1029882 w 1270955"/>
              <a:gd name="connsiteY94" fmla="*/ 529989 h 1014597"/>
              <a:gd name="connsiteX95" fmla="*/ 1001094 w 1270955"/>
              <a:gd name="connsiteY95" fmla="*/ 719018 h 1014597"/>
              <a:gd name="connsiteX96" fmla="*/ 785992 w 1270955"/>
              <a:gd name="connsiteY96" fmla="*/ 683711 h 1014597"/>
              <a:gd name="connsiteX97" fmla="*/ 785992 w 1270955"/>
              <a:gd name="connsiteY97" fmla="*/ 529989 h 1014597"/>
              <a:gd name="connsiteX98" fmla="*/ 785992 w 1270955"/>
              <a:gd name="connsiteY98" fmla="*/ 969427 h 1014597"/>
              <a:gd name="connsiteX99" fmla="*/ 785992 w 1270955"/>
              <a:gd name="connsiteY99" fmla="*/ 727709 h 1014597"/>
              <a:gd name="connsiteX100" fmla="*/ 988057 w 1270955"/>
              <a:gd name="connsiteY100" fmla="*/ 760572 h 1014597"/>
              <a:gd name="connsiteX101" fmla="*/ 785992 w 1270955"/>
              <a:gd name="connsiteY101" fmla="*/ 969427 h 1014597"/>
              <a:gd name="connsiteX102" fmla="*/ 785992 w 1270955"/>
              <a:gd name="connsiteY102" fmla="*/ 969427 h 1014597"/>
              <a:gd name="connsiteX103" fmla="*/ 924776 w 1270955"/>
              <a:gd name="connsiteY103" fmla="*/ 941996 h 1014597"/>
              <a:gd name="connsiteX104" fmla="*/ 1028253 w 1270955"/>
              <a:gd name="connsiteY104" fmla="*/ 774966 h 1014597"/>
              <a:gd name="connsiteX105" fmla="*/ 1109188 w 1270955"/>
              <a:gd name="connsiteY105" fmla="*/ 815434 h 1014597"/>
              <a:gd name="connsiteX106" fmla="*/ 924776 w 1270955"/>
              <a:gd name="connsiteY106" fmla="*/ 941996 h 1014597"/>
              <a:gd name="connsiteX107" fmla="*/ 924776 w 1270955"/>
              <a:gd name="connsiteY107" fmla="*/ 941996 h 1014597"/>
              <a:gd name="connsiteX108" fmla="*/ 1136619 w 1270955"/>
              <a:gd name="connsiteY108" fmla="*/ 782299 h 1014597"/>
              <a:gd name="connsiteX109" fmla="*/ 1042104 w 1270955"/>
              <a:gd name="connsiteY109" fmla="*/ 733413 h 1014597"/>
              <a:gd name="connsiteX110" fmla="*/ 1074152 w 1270955"/>
              <a:gd name="connsiteY110" fmla="*/ 529989 h 1014597"/>
              <a:gd name="connsiteX111" fmla="*/ 1226245 w 1270955"/>
              <a:gd name="connsiteY111" fmla="*/ 529989 h 1014597"/>
              <a:gd name="connsiteX112" fmla="*/ 1136619 w 1270955"/>
              <a:gd name="connsiteY112" fmla="*/ 782299 h 1014597"/>
              <a:gd name="connsiteX113" fmla="*/ 1136619 w 1270955"/>
              <a:gd name="connsiteY113" fmla="*/ 782299 h 101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270955" h="1014597">
                <a:moveTo>
                  <a:pt x="1159976" y="191583"/>
                </a:moveTo>
                <a:cubicBezTo>
                  <a:pt x="1159976" y="191583"/>
                  <a:pt x="1160247" y="190769"/>
                  <a:pt x="1159976" y="190226"/>
                </a:cubicBezTo>
                <a:lnTo>
                  <a:pt x="1158618" y="188868"/>
                </a:lnTo>
                <a:cubicBezTo>
                  <a:pt x="983712" y="-28679"/>
                  <a:pt x="665675" y="-63443"/>
                  <a:pt x="447858" y="111463"/>
                </a:cubicBezTo>
                <a:cubicBezTo>
                  <a:pt x="438895" y="118796"/>
                  <a:pt x="430204" y="126401"/>
                  <a:pt x="421513" y="134006"/>
                </a:cubicBezTo>
                <a:lnTo>
                  <a:pt x="43998" y="134006"/>
                </a:lnTo>
                <a:cubicBezTo>
                  <a:pt x="19826" y="134006"/>
                  <a:pt x="0" y="153560"/>
                  <a:pt x="0" y="178004"/>
                </a:cubicBezTo>
                <a:lnTo>
                  <a:pt x="0" y="535964"/>
                </a:lnTo>
                <a:cubicBezTo>
                  <a:pt x="0" y="560136"/>
                  <a:pt x="19555" y="579962"/>
                  <a:pt x="43998" y="579962"/>
                </a:cubicBezTo>
                <a:lnTo>
                  <a:pt x="262631" y="579962"/>
                </a:lnTo>
                <a:cubicBezTo>
                  <a:pt x="302555" y="856987"/>
                  <a:pt x="559483" y="1049276"/>
                  <a:pt x="836508" y="1009351"/>
                </a:cubicBezTo>
                <a:cubicBezTo>
                  <a:pt x="963071" y="991155"/>
                  <a:pt x="1077955" y="925700"/>
                  <a:pt x="1158346" y="826297"/>
                </a:cubicBezTo>
                <a:lnTo>
                  <a:pt x="1159704" y="825211"/>
                </a:lnTo>
                <a:lnTo>
                  <a:pt x="1159704" y="823853"/>
                </a:lnTo>
                <a:cubicBezTo>
                  <a:pt x="1307994" y="639170"/>
                  <a:pt x="1307994" y="376267"/>
                  <a:pt x="1159976" y="191583"/>
                </a:cubicBezTo>
                <a:lnTo>
                  <a:pt x="1159976" y="191583"/>
                </a:lnTo>
                <a:close/>
                <a:moveTo>
                  <a:pt x="742265" y="46824"/>
                </a:moveTo>
                <a:lnTo>
                  <a:pt x="742265" y="287999"/>
                </a:lnTo>
                <a:cubicBezTo>
                  <a:pt x="694193" y="286913"/>
                  <a:pt x="646393" y="281209"/>
                  <a:pt x="599678" y="270889"/>
                </a:cubicBezTo>
                <a:lnTo>
                  <a:pt x="599678" y="176917"/>
                </a:lnTo>
                <a:cubicBezTo>
                  <a:pt x="599678" y="169041"/>
                  <a:pt x="597234" y="161437"/>
                  <a:pt x="593160" y="154918"/>
                </a:cubicBezTo>
                <a:cubicBezTo>
                  <a:pt x="635800" y="92452"/>
                  <a:pt x="687403" y="54700"/>
                  <a:pt x="742265" y="46824"/>
                </a:cubicBezTo>
                <a:lnTo>
                  <a:pt x="742265" y="46824"/>
                </a:lnTo>
                <a:close/>
                <a:moveTo>
                  <a:pt x="742265" y="485991"/>
                </a:moveTo>
                <a:lnTo>
                  <a:pt x="599678" y="485991"/>
                </a:lnTo>
                <a:lnTo>
                  <a:pt x="599678" y="316245"/>
                </a:lnTo>
                <a:cubicBezTo>
                  <a:pt x="646664" y="326022"/>
                  <a:pt x="694465" y="331454"/>
                  <a:pt x="742265" y="332541"/>
                </a:cubicBezTo>
                <a:lnTo>
                  <a:pt x="742265" y="485991"/>
                </a:lnTo>
                <a:close/>
                <a:moveTo>
                  <a:pt x="603209" y="73440"/>
                </a:moveTo>
                <a:cubicBezTo>
                  <a:pt x="584741" y="91909"/>
                  <a:pt x="568173" y="112278"/>
                  <a:pt x="554051" y="134277"/>
                </a:cubicBezTo>
                <a:lnTo>
                  <a:pt x="491041" y="134277"/>
                </a:lnTo>
                <a:cubicBezTo>
                  <a:pt x="525534" y="108748"/>
                  <a:pt x="563013" y="88378"/>
                  <a:pt x="603209" y="73440"/>
                </a:cubicBezTo>
                <a:lnTo>
                  <a:pt x="603209" y="73440"/>
                </a:lnTo>
                <a:close/>
                <a:moveTo>
                  <a:pt x="45356" y="536236"/>
                </a:moveTo>
                <a:lnTo>
                  <a:pt x="45356" y="178004"/>
                </a:lnTo>
                <a:lnTo>
                  <a:pt x="426945" y="178004"/>
                </a:lnTo>
                <a:cubicBezTo>
                  <a:pt x="429389" y="178547"/>
                  <a:pt x="431834" y="178547"/>
                  <a:pt x="434278" y="178004"/>
                </a:cubicBezTo>
                <a:lnTo>
                  <a:pt x="556223" y="178004"/>
                </a:lnTo>
                <a:lnTo>
                  <a:pt x="556223" y="535964"/>
                </a:lnTo>
                <a:lnTo>
                  <a:pt x="450845" y="535964"/>
                </a:lnTo>
                <a:cubicBezTo>
                  <a:pt x="439981" y="535964"/>
                  <a:pt x="430747" y="543569"/>
                  <a:pt x="428846" y="554161"/>
                </a:cubicBezTo>
                <a:lnTo>
                  <a:pt x="414723" y="636725"/>
                </a:lnTo>
                <a:lnTo>
                  <a:pt x="369367" y="548729"/>
                </a:lnTo>
                <a:cubicBezTo>
                  <a:pt x="365565" y="541396"/>
                  <a:pt x="357960" y="536779"/>
                  <a:pt x="349813" y="536779"/>
                </a:cubicBezTo>
                <a:lnTo>
                  <a:pt x="45356" y="536236"/>
                </a:lnTo>
                <a:close/>
                <a:moveTo>
                  <a:pt x="390823" y="782842"/>
                </a:moveTo>
                <a:cubicBezTo>
                  <a:pt x="346825" y="722820"/>
                  <a:pt x="318036" y="652749"/>
                  <a:pt x="306901" y="579147"/>
                </a:cubicBezTo>
                <a:lnTo>
                  <a:pt x="336776" y="579147"/>
                </a:lnTo>
                <a:lnTo>
                  <a:pt x="406304" y="714672"/>
                </a:lnTo>
                <a:cubicBezTo>
                  <a:pt x="410106" y="722005"/>
                  <a:pt x="417711" y="726623"/>
                  <a:pt x="425859" y="726623"/>
                </a:cubicBezTo>
                <a:lnTo>
                  <a:pt x="429118" y="726623"/>
                </a:lnTo>
                <a:cubicBezTo>
                  <a:pt x="438352" y="725265"/>
                  <a:pt x="445956" y="717931"/>
                  <a:pt x="447314" y="708697"/>
                </a:cubicBezTo>
                <a:lnTo>
                  <a:pt x="461709" y="623960"/>
                </a:lnTo>
                <a:cubicBezTo>
                  <a:pt x="466869" y="661169"/>
                  <a:pt x="474745" y="697834"/>
                  <a:pt x="485609" y="733956"/>
                </a:cubicBezTo>
                <a:cubicBezTo>
                  <a:pt x="452475" y="746721"/>
                  <a:pt x="420698" y="763016"/>
                  <a:pt x="390823" y="782842"/>
                </a:cubicBezTo>
                <a:lnTo>
                  <a:pt x="390823" y="782842"/>
                </a:lnTo>
                <a:close/>
                <a:moveTo>
                  <a:pt x="418526" y="817063"/>
                </a:moveTo>
                <a:cubicBezTo>
                  <a:pt x="444327" y="800496"/>
                  <a:pt x="471486" y="786373"/>
                  <a:pt x="499732" y="775238"/>
                </a:cubicBezTo>
                <a:cubicBezTo>
                  <a:pt x="522003" y="837704"/>
                  <a:pt x="557310" y="895011"/>
                  <a:pt x="603481" y="942539"/>
                </a:cubicBezTo>
                <a:cubicBezTo>
                  <a:pt x="532323" y="916466"/>
                  <a:pt x="468770" y="873283"/>
                  <a:pt x="418526" y="817063"/>
                </a:cubicBezTo>
                <a:lnTo>
                  <a:pt x="418526" y="817063"/>
                </a:lnTo>
                <a:close/>
                <a:moveTo>
                  <a:pt x="742265" y="969427"/>
                </a:moveTo>
                <a:cubicBezTo>
                  <a:pt x="659701" y="957205"/>
                  <a:pt x="586099" y="876542"/>
                  <a:pt x="541557" y="760300"/>
                </a:cubicBezTo>
                <a:cubicBezTo>
                  <a:pt x="606468" y="740202"/>
                  <a:pt x="674095" y="729067"/>
                  <a:pt x="742265" y="727709"/>
                </a:cubicBezTo>
                <a:lnTo>
                  <a:pt x="742265" y="969427"/>
                </a:lnTo>
                <a:close/>
                <a:moveTo>
                  <a:pt x="742265" y="683711"/>
                </a:moveTo>
                <a:cubicBezTo>
                  <a:pt x="668935" y="685069"/>
                  <a:pt x="596419" y="697019"/>
                  <a:pt x="526620" y="718475"/>
                </a:cubicBezTo>
                <a:cubicBezTo>
                  <a:pt x="513312" y="673119"/>
                  <a:pt x="504349" y="626405"/>
                  <a:pt x="500547" y="578876"/>
                </a:cubicBezTo>
                <a:lnTo>
                  <a:pt x="556223" y="578876"/>
                </a:lnTo>
                <a:cubicBezTo>
                  <a:pt x="580395" y="578876"/>
                  <a:pt x="600222" y="559049"/>
                  <a:pt x="600222" y="534878"/>
                </a:cubicBezTo>
                <a:lnTo>
                  <a:pt x="600222" y="529717"/>
                </a:lnTo>
                <a:lnTo>
                  <a:pt x="742808" y="529717"/>
                </a:lnTo>
                <a:lnTo>
                  <a:pt x="742265" y="683711"/>
                </a:lnTo>
                <a:close/>
                <a:moveTo>
                  <a:pt x="1136890" y="233409"/>
                </a:moveTo>
                <a:cubicBezTo>
                  <a:pt x="1191209" y="306739"/>
                  <a:pt x="1222442" y="394735"/>
                  <a:pt x="1226516" y="485991"/>
                </a:cubicBezTo>
                <a:lnTo>
                  <a:pt x="1074424" y="485991"/>
                </a:lnTo>
                <a:cubicBezTo>
                  <a:pt x="1073066" y="417006"/>
                  <a:pt x="1062202" y="348564"/>
                  <a:pt x="1042376" y="282567"/>
                </a:cubicBezTo>
                <a:cubicBezTo>
                  <a:pt x="1075510" y="269259"/>
                  <a:pt x="1107015" y="252964"/>
                  <a:pt x="1136890" y="233409"/>
                </a:cubicBezTo>
                <a:lnTo>
                  <a:pt x="1136890" y="233409"/>
                </a:lnTo>
                <a:close/>
                <a:moveTo>
                  <a:pt x="1108916" y="200274"/>
                </a:moveTo>
                <a:cubicBezTo>
                  <a:pt x="1083386" y="216570"/>
                  <a:pt x="1056227" y="230693"/>
                  <a:pt x="1027981" y="241828"/>
                </a:cubicBezTo>
                <a:cubicBezTo>
                  <a:pt x="1005711" y="179633"/>
                  <a:pt x="970403" y="122599"/>
                  <a:pt x="924504" y="74798"/>
                </a:cubicBezTo>
                <a:cubicBezTo>
                  <a:pt x="995390" y="100871"/>
                  <a:pt x="1058671" y="144055"/>
                  <a:pt x="1108916" y="200274"/>
                </a:cubicBezTo>
                <a:lnTo>
                  <a:pt x="1108916" y="200274"/>
                </a:lnTo>
                <a:close/>
                <a:moveTo>
                  <a:pt x="785992" y="46281"/>
                </a:moveTo>
                <a:cubicBezTo>
                  <a:pt x="870186" y="58231"/>
                  <a:pt x="943516" y="138351"/>
                  <a:pt x="987242" y="255136"/>
                </a:cubicBezTo>
                <a:cubicBezTo>
                  <a:pt x="922060" y="275506"/>
                  <a:pt x="854161" y="286370"/>
                  <a:pt x="785992" y="287999"/>
                </a:cubicBezTo>
                <a:lnTo>
                  <a:pt x="785992" y="46281"/>
                </a:lnTo>
                <a:close/>
                <a:moveTo>
                  <a:pt x="785992" y="331997"/>
                </a:moveTo>
                <a:cubicBezTo>
                  <a:pt x="859050" y="330639"/>
                  <a:pt x="931566" y="318689"/>
                  <a:pt x="1001094" y="296690"/>
                </a:cubicBezTo>
                <a:cubicBezTo>
                  <a:pt x="1018747" y="358342"/>
                  <a:pt x="1028524" y="421623"/>
                  <a:pt x="1029882" y="485719"/>
                </a:cubicBezTo>
                <a:lnTo>
                  <a:pt x="785992" y="485719"/>
                </a:lnTo>
                <a:lnTo>
                  <a:pt x="785992" y="331997"/>
                </a:lnTo>
                <a:close/>
                <a:moveTo>
                  <a:pt x="785992" y="529989"/>
                </a:moveTo>
                <a:lnTo>
                  <a:pt x="1029882" y="529989"/>
                </a:lnTo>
                <a:cubicBezTo>
                  <a:pt x="1028524" y="593813"/>
                  <a:pt x="1018747" y="657366"/>
                  <a:pt x="1001094" y="719018"/>
                </a:cubicBezTo>
                <a:cubicBezTo>
                  <a:pt x="931566" y="697291"/>
                  <a:pt x="859050" y="685340"/>
                  <a:pt x="785992" y="683711"/>
                </a:cubicBezTo>
                <a:lnTo>
                  <a:pt x="785992" y="529989"/>
                </a:lnTo>
                <a:close/>
                <a:moveTo>
                  <a:pt x="785992" y="969427"/>
                </a:moveTo>
                <a:lnTo>
                  <a:pt x="785992" y="727709"/>
                </a:lnTo>
                <a:cubicBezTo>
                  <a:pt x="854433" y="729067"/>
                  <a:pt x="922603" y="740202"/>
                  <a:pt x="988057" y="760572"/>
                </a:cubicBezTo>
                <a:cubicBezTo>
                  <a:pt x="944059" y="877085"/>
                  <a:pt x="870186" y="957205"/>
                  <a:pt x="785992" y="969427"/>
                </a:cubicBezTo>
                <a:lnTo>
                  <a:pt x="785992" y="969427"/>
                </a:lnTo>
                <a:close/>
                <a:moveTo>
                  <a:pt x="924776" y="941996"/>
                </a:moveTo>
                <a:cubicBezTo>
                  <a:pt x="970675" y="894196"/>
                  <a:pt x="1005711" y="837433"/>
                  <a:pt x="1028253" y="774966"/>
                </a:cubicBezTo>
                <a:cubicBezTo>
                  <a:pt x="1056499" y="785830"/>
                  <a:pt x="1083386" y="799410"/>
                  <a:pt x="1109188" y="815434"/>
                </a:cubicBezTo>
                <a:cubicBezTo>
                  <a:pt x="1058671" y="871925"/>
                  <a:pt x="995662" y="915380"/>
                  <a:pt x="924776" y="941996"/>
                </a:cubicBezTo>
                <a:lnTo>
                  <a:pt x="924776" y="941996"/>
                </a:lnTo>
                <a:close/>
                <a:moveTo>
                  <a:pt x="1136619" y="782299"/>
                </a:moveTo>
                <a:cubicBezTo>
                  <a:pt x="1107015" y="762744"/>
                  <a:pt x="1075238" y="746449"/>
                  <a:pt x="1042104" y="733413"/>
                </a:cubicBezTo>
                <a:cubicBezTo>
                  <a:pt x="1061931" y="667144"/>
                  <a:pt x="1072794" y="598974"/>
                  <a:pt x="1074152" y="529989"/>
                </a:cubicBezTo>
                <a:lnTo>
                  <a:pt x="1226245" y="529989"/>
                </a:lnTo>
                <a:cubicBezTo>
                  <a:pt x="1222442" y="620973"/>
                  <a:pt x="1190938" y="708969"/>
                  <a:pt x="1136619" y="782299"/>
                </a:cubicBezTo>
                <a:lnTo>
                  <a:pt x="1136619" y="782299"/>
                </a:lnTo>
                <a:close/>
              </a:path>
            </a:pathLst>
          </a:custGeom>
          <a:solidFill>
            <a:srgbClr val="FFFFFF"/>
          </a:solidFill>
          <a:ln w="27157" cap="flat">
            <a:noFill/>
            <a:prstDash val="solid"/>
            <a:miter/>
          </a:ln>
        </p:spPr>
        <p:txBody>
          <a:bodyPr rtlCol="0" anchor="ctr"/>
          <a:lstStyle/>
          <a:p>
            <a:endParaRPr lang="en-US" sz="1050"/>
          </a:p>
        </p:txBody>
      </p:sp>
      <p:sp>
        <p:nvSpPr>
          <p:cNvPr id="22" name="Freeform: Shape 56">
            <a:extLst>
              <a:ext uri="{FF2B5EF4-FFF2-40B4-BE49-F238E27FC236}">
                <a16:creationId xmlns:a16="http://schemas.microsoft.com/office/drawing/2014/main" id="{CAFC1BFC-F010-0B5E-7885-66ED6A6FEBFF}"/>
              </a:ext>
            </a:extLst>
          </p:cNvPr>
          <p:cNvSpPr/>
          <p:nvPr/>
        </p:nvSpPr>
        <p:spPr>
          <a:xfrm>
            <a:off x="1937003" y="2501099"/>
            <a:ext cx="1836368" cy="1836241"/>
          </a:xfrm>
          <a:custGeom>
            <a:avLst/>
            <a:gdLst>
              <a:gd name="connsiteX0" fmla="*/ 899925 w 3926969"/>
              <a:gd name="connsiteY0" fmla="*/ 3433891 h 3926697"/>
              <a:gd name="connsiteX1" fmla="*/ 975156 w 3926969"/>
              <a:gd name="connsiteY1" fmla="*/ 3263603 h 3926697"/>
              <a:gd name="connsiteX2" fmla="*/ 1030290 w 3926969"/>
              <a:gd name="connsiteY2" fmla="*/ 3146817 h 3926697"/>
              <a:gd name="connsiteX3" fmla="*/ 1044141 w 3926969"/>
              <a:gd name="connsiteY3" fmla="*/ 3132966 h 3926697"/>
              <a:gd name="connsiteX4" fmla="*/ 1141371 w 3926969"/>
              <a:gd name="connsiteY4" fmla="*/ 3132966 h 3926697"/>
              <a:gd name="connsiteX5" fmla="*/ 1915141 w 3926969"/>
              <a:gd name="connsiteY5" fmla="*/ 3906736 h 3926697"/>
              <a:gd name="connsiteX6" fmla="*/ 2012372 w 3926969"/>
              <a:gd name="connsiteY6" fmla="*/ 3906736 h 3926697"/>
              <a:gd name="connsiteX7" fmla="*/ 2785870 w 3926969"/>
              <a:gd name="connsiteY7" fmla="*/ 3132966 h 3926697"/>
              <a:gd name="connsiteX8" fmla="*/ 2883100 w 3926969"/>
              <a:gd name="connsiteY8" fmla="*/ 3132966 h 3926697"/>
              <a:gd name="connsiteX9" fmla="*/ 2883644 w 3926969"/>
              <a:gd name="connsiteY9" fmla="*/ 3133509 h 3926697"/>
              <a:gd name="connsiteX10" fmla="*/ 2938777 w 3926969"/>
              <a:gd name="connsiteY10" fmla="*/ 3250566 h 3926697"/>
              <a:gd name="connsiteX11" fmla="*/ 3014008 w 3926969"/>
              <a:gd name="connsiteY11" fmla="*/ 3420584 h 3926697"/>
              <a:gd name="connsiteX12" fmla="*/ 3421127 w 3926969"/>
              <a:gd name="connsiteY12" fmla="*/ 3420584 h 3926697"/>
              <a:gd name="connsiteX13" fmla="*/ 3421127 w 3926969"/>
              <a:gd name="connsiteY13" fmla="*/ 3013465 h 3926697"/>
              <a:gd name="connsiteX14" fmla="*/ 3250838 w 3926969"/>
              <a:gd name="connsiteY14" fmla="*/ 2938233 h 3926697"/>
              <a:gd name="connsiteX15" fmla="*/ 3133781 w 3926969"/>
              <a:gd name="connsiteY15" fmla="*/ 2883100 h 3926697"/>
              <a:gd name="connsiteX16" fmla="*/ 3133238 w 3926969"/>
              <a:gd name="connsiteY16" fmla="*/ 2882557 h 3926697"/>
              <a:gd name="connsiteX17" fmla="*/ 3133238 w 3926969"/>
              <a:gd name="connsiteY17" fmla="*/ 2785326 h 3926697"/>
              <a:gd name="connsiteX18" fmla="*/ 3907007 w 3926969"/>
              <a:gd name="connsiteY18" fmla="*/ 2011828 h 3926697"/>
              <a:gd name="connsiteX19" fmla="*/ 3907007 w 3926969"/>
              <a:gd name="connsiteY19" fmla="*/ 1914598 h 3926697"/>
              <a:gd name="connsiteX20" fmla="*/ 3133509 w 3926969"/>
              <a:gd name="connsiteY20" fmla="*/ 1141100 h 3926697"/>
              <a:gd name="connsiteX21" fmla="*/ 3036279 w 3926969"/>
              <a:gd name="connsiteY21" fmla="*/ 1141100 h 3926697"/>
              <a:gd name="connsiteX22" fmla="*/ 3027588 w 3926969"/>
              <a:gd name="connsiteY22" fmla="*/ 1149791 h 3926697"/>
              <a:gd name="connsiteX23" fmla="*/ 2972455 w 3926969"/>
              <a:gd name="connsiteY23" fmla="*/ 1266576 h 3926697"/>
              <a:gd name="connsiteX24" fmla="*/ 2896952 w 3926969"/>
              <a:gd name="connsiteY24" fmla="*/ 1436865 h 3926697"/>
              <a:gd name="connsiteX25" fmla="*/ 2489833 w 3926969"/>
              <a:gd name="connsiteY25" fmla="*/ 1436865 h 3926697"/>
              <a:gd name="connsiteX26" fmla="*/ 2489833 w 3926969"/>
              <a:gd name="connsiteY26" fmla="*/ 1029746 h 3926697"/>
              <a:gd name="connsiteX27" fmla="*/ 2660122 w 3926969"/>
              <a:gd name="connsiteY27" fmla="*/ 954515 h 3926697"/>
              <a:gd name="connsiteX28" fmla="*/ 2777179 w 3926969"/>
              <a:gd name="connsiteY28" fmla="*/ 899382 h 3926697"/>
              <a:gd name="connsiteX29" fmla="*/ 2785870 w 3926969"/>
              <a:gd name="connsiteY29" fmla="*/ 890691 h 3926697"/>
              <a:gd name="connsiteX30" fmla="*/ 2785870 w 3926969"/>
              <a:gd name="connsiteY30" fmla="*/ 793460 h 3926697"/>
              <a:gd name="connsiteX31" fmla="*/ 2012372 w 3926969"/>
              <a:gd name="connsiteY31" fmla="*/ 19962 h 3926697"/>
              <a:gd name="connsiteX32" fmla="*/ 1915141 w 3926969"/>
              <a:gd name="connsiteY32" fmla="*/ 19962 h 3926697"/>
              <a:gd name="connsiteX33" fmla="*/ 1141371 w 3926969"/>
              <a:gd name="connsiteY33" fmla="*/ 793732 h 3926697"/>
              <a:gd name="connsiteX34" fmla="*/ 1141371 w 3926969"/>
              <a:gd name="connsiteY34" fmla="*/ 890962 h 3926697"/>
              <a:gd name="connsiteX35" fmla="*/ 1149519 w 3926969"/>
              <a:gd name="connsiteY35" fmla="*/ 899110 h 3926697"/>
              <a:gd name="connsiteX36" fmla="*/ 1266576 w 3926969"/>
              <a:gd name="connsiteY36" fmla="*/ 954244 h 3926697"/>
              <a:gd name="connsiteX37" fmla="*/ 1436865 w 3926969"/>
              <a:gd name="connsiteY37" fmla="*/ 1029475 h 3926697"/>
              <a:gd name="connsiteX38" fmla="*/ 1436865 w 3926969"/>
              <a:gd name="connsiteY38" fmla="*/ 1436594 h 3926697"/>
              <a:gd name="connsiteX39" fmla="*/ 1029747 w 3926969"/>
              <a:gd name="connsiteY39" fmla="*/ 1436594 h 3926697"/>
              <a:gd name="connsiteX40" fmla="*/ 954515 w 3926969"/>
              <a:gd name="connsiteY40" fmla="*/ 1266576 h 3926697"/>
              <a:gd name="connsiteX41" fmla="*/ 899382 w 3926969"/>
              <a:gd name="connsiteY41" fmla="*/ 1149519 h 3926697"/>
              <a:gd name="connsiteX42" fmla="*/ 891234 w 3926969"/>
              <a:gd name="connsiteY42" fmla="*/ 1141371 h 3926697"/>
              <a:gd name="connsiteX43" fmla="*/ 794003 w 3926969"/>
              <a:gd name="connsiteY43" fmla="*/ 1141371 h 3926697"/>
              <a:gd name="connsiteX44" fmla="*/ 19962 w 3926969"/>
              <a:gd name="connsiteY44" fmla="*/ 1914598 h 3926697"/>
              <a:gd name="connsiteX45" fmla="*/ 19962 w 3926969"/>
              <a:gd name="connsiteY45" fmla="*/ 2011828 h 3926697"/>
              <a:gd name="connsiteX46" fmla="*/ 793460 w 3926969"/>
              <a:gd name="connsiteY46" fmla="*/ 2785326 h 3926697"/>
              <a:gd name="connsiteX47" fmla="*/ 793460 w 3926969"/>
              <a:gd name="connsiteY47" fmla="*/ 2882557 h 3926697"/>
              <a:gd name="connsiteX48" fmla="*/ 779609 w 3926969"/>
              <a:gd name="connsiteY48" fmla="*/ 2896408 h 3926697"/>
              <a:gd name="connsiteX49" fmla="*/ 662552 w 3926969"/>
              <a:gd name="connsiteY49" fmla="*/ 2951542 h 3926697"/>
              <a:gd name="connsiteX50" fmla="*/ 492263 w 3926969"/>
              <a:gd name="connsiteY50" fmla="*/ 3026773 h 3926697"/>
              <a:gd name="connsiteX51" fmla="*/ 492263 w 3926969"/>
              <a:gd name="connsiteY51" fmla="*/ 3433891 h 3926697"/>
              <a:gd name="connsiteX52" fmla="*/ 899925 w 3926969"/>
              <a:gd name="connsiteY52" fmla="*/ 3433891 h 392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969" h="3926697">
                <a:moveTo>
                  <a:pt x="899925" y="3433891"/>
                </a:moveTo>
                <a:cubicBezTo>
                  <a:pt x="965107" y="3368709"/>
                  <a:pt x="975156" y="3263603"/>
                  <a:pt x="975156" y="3263603"/>
                </a:cubicBezTo>
                <a:cubicBezTo>
                  <a:pt x="978687" y="3226123"/>
                  <a:pt x="1003674" y="3173433"/>
                  <a:pt x="1030290" y="3146817"/>
                </a:cubicBezTo>
                <a:lnTo>
                  <a:pt x="1044141" y="3132966"/>
                </a:lnTo>
                <a:cubicBezTo>
                  <a:pt x="1070757" y="3106350"/>
                  <a:pt x="1114484" y="3106350"/>
                  <a:pt x="1141371" y="3132966"/>
                </a:cubicBezTo>
                <a:lnTo>
                  <a:pt x="1915141" y="3906736"/>
                </a:lnTo>
                <a:cubicBezTo>
                  <a:pt x="1941757" y="3933352"/>
                  <a:pt x="1985484" y="3933352"/>
                  <a:pt x="2012372" y="3906736"/>
                </a:cubicBezTo>
                <a:lnTo>
                  <a:pt x="2785870" y="3132966"/>
                </a:lnTo>
                <a:cubicBezTo>
                  <a:pt x="2812486" y="3106350"/>
                  <a:pt x="2856213" y="3106350"/>
                  <a:pt x="2883100" y="3132966"/>
                </a:cubicBezTo>
                <a:lnTo>
                  <a:pt x="2883644" y="3133509"/>
                </a:lnTo>
                <a:cubicBezTo>
                  <a:pt x="2910260" y="3160125"/>
                  <a:pt x="2935246" y="3212814"/>
                  <a:pt x="2938777" y="3250566"/>
                </a:cubicBezTo>
                <a:cubicBezTo>
                  <a:pt x="2938777" y="3250566"/>
                  <a:pt x="2949098" y="3355673"/>
                  <a:pt x="3014008" y="3420584"/>
                </a:cubicBezTo>
                <a:cubicBezTo>
                  <a:pt x="3126448" y="3533023"/>
                  <a:pt x="3308687" y="3533023"/>
                  <a:pt x="3421127" y="3420584"/>
                </a:cubicBezTo>
                <a:cubicBezTo>
                  <a:pt x="3533566" y="3308144"/>
                  <a:pt x="3533566" y="3125905"/>
                  <a:pt x="3421127" y="3013465"/>
                </a:cubicBezTo>
                <a:cubicBezTo>
                  <a:pt x="3355945" y="2948283"/>
                  <a:pt x="3250838" y="2938233"/>
                  <a:pt x="3250838" y="2938233"/>
                </a:cubicBezTo>
                <a:cubicBezTo>
                  <a:pt x="3213358" y="2934703"/>
                  <a:pt x="3160669" y="2909716"/>
                  <a:pt x="3133781" y="2883100"/>
                </a:cubicBezTo>
                <a:lnTo>
                  <a:pt x="3133238" y="2882557"/>
                </a:lnTo>
                <a:cubicBezTo>
                  <a:pt x="3106622" y="2855941"/>
                  <a:pt x="3106622" y="2812214"/>
                  <a:pt x="3133238" y="2785326"/>
                </a:cubicBezTo>
                <a:lnTo>
                  <a:pt x="3907007" y="2011828"/>
                </a:lnTo>
                <a:cubicBezTo>
                  <a:pt x="3933624" y="1985212"/>
                  <a:pt x="3933624" y="1941486"/>
                  <a:pt x="3907007" y="1914598"/>
                </a:cubicBezTo>
                <a:lnTo>
                  <a:pt x="3133509" y="1141100"/>
                </a:lnTo>
                <a:cubicBezTo>
                  <a:pt x="3106893" y="1114484"/>
                  <a:pt x="3063167" y="1114484"/>
                  <a:pt x="3036279" y="1141100"/>
                </a:cubicBezTo>
                <a:lnTo>
                  <a:pt x="3027588" y="1149791"/>
                </a:lnTo>
                <a:cubicBezTo>
                  <a:pt x="3000972" y="1176407"/>
                  <a:pt x="2975985" y="1229096"/>
                  <a:pt x="2972455" y="1266576"/>
                </a:cubicBezTo>
                <a:cubicBezTo>
                  <a:pt x="2972455" y="1266576"/>
                  <a:pt x="2962134" y="1371683"/>
                  <a:pt x="2896952" y="1436865"/>
                </a:cubicBezTo>
                <a:cubicBezTo>
                  <a:pt x="2784512" y="1549305"/>
                  <a:pt x="2602273" y="1549305"/>
                  <a:pt x="2489833" y="1436865"/>
                </a:cubicBezTo>
                <a:cubicBezTo>
                  <a:pt x="2377393" y="1324425"/>
                  <a:pt x="2377393" y="1142186"/>
                  <a:pt x="2489833" y="1029746"/>
                </a:cubicBezTo>
                <a:cubicBezTo>
                  <a:pt x="2555015" y="964564"/>
                  <a:pt x="2660122" y="954515"/>
                  <a:pt x="2660122" y="954515"/>
                </a:cubicBezTo>
                <a:cubicBezTo>
                  <a:pt x="2697602" y="950984"/>
                  <a:pt x="2750291" y="925998"/>
                  <a:pt x="2777179" y="899382"/>
                </a:cubicBezTo>
                <a:lnTo>
                  <a:pt x="2785870" y="890691"/>
                </a:lnTo>
                <a:cubicBezTo>
                  <a:pt x="2812486" y="864075"/>
                  <a:pt x="2812486" y="820348"/>
                  <a:pt x="2785870" y="793460"/>
                </a:cubicBezTo>
                <a:lnTo>
                  <a:pt x="2012372" y="19962"/>
                </a:lnTo>
                <a:cubicBezTo>
                  <a:pt x="1985756" y="-6654"/>
                  <a:pt x="1942029" y="-6654"/>
                  <a:pt x="1915141" y="19962"/>
                </a:cubicBezTo>
                <a:lnTo>
                  <a:pt x="1141371" y="793732"/>
                </a:lnTo>
                <a:cubicBezTo>
                  <a:pt x="1114755" y="820348"/>
                  <a:pt x="1114755" y="864075"/>
                  <a:pt x="1141371" y="890962"/>
                </a:cubicBezTo>
                <a:lnTo>
                  <a:pt x="1149519" y="899110"/>
                </a:lnTo>
                <a:cubicBezTo>
                  <a:pt x="1176135" y="925726"/>
                  <a:pt x="1228825" y="950713"/>
                  <a:pt x="1266576" y="954244"/>
                </a:cubicBezTo>
                <a:cubicBezTo>
                  <a:pt x="1266576" y="954244"/>
                  <a:pt x="1371683" y="964564"/>
                  <a:pt x="1436865" y="1029475"/>
                </a:cubicBezTo>
                <a:cubicBezTo>
                  <a:pt x="1549305" y="1141915"/>
                  <a:pt x="1549305" y="1324154"/>
                  <a:pt x="1436865" y="1436594"/>
                </a:cubicBezTo>
                <a:cubicBezTo>
                  <a:pt x="1324425" y="1549033"/>
                  <a:pt x="1142186" y="1549033"/>
                  <a:pt x="1029747" y="1436594"/>
                </a:cubicBezTo>
                <a:cubicBezTo>
                  <a:pt x="964564" y="1371411"/>
                  <a:pt x="954515" y="1266576"/>
                  <a:pt x="954515" y="1266576"/>
                </a:cubicBezTo>
                <a:cubicBezTo>
                  <a:pt x="950713" y="1228825"/>
                  <a:pt x="925998" y="1176407"/>
                  <a:pt x="899382" y="1149519"/>
                </a:cubicBezTo>
                <a:lnTo>
                  <a:pt x="891234" y="1141371"/>
                </a:lnTo>
                <a:cubicBezTo>
                  <a:pt x="864618" y="1114755"/>
                  <a:pt x="820891" y="1114755"/>
                  <a:pt x="794003" y="1141371"/>
                </a:cubicBezTo>
                <a:lnTo>
                  <a:pt x="19962" y="1914598"/>
                </a:lnTo>
                <a:cubicBezTo>
                  <a:pt x="-6654" y="1941214"/>
                  <a:pt x="-6654" y="1984941"/>
                  <a:pt x="19962" y="2011828"/>
                </a:cubicBezTo>
                <a:lnTo>
                  <a:pt x="793460" y="2785326"/>
                </a:lnTo>
                <a:cubicBezTo>
                  <a:pt x="820076" y="2811943"/>
                  <a:pt x="820076" y="2855669"/>
                  <a:pt x="793460" y="2882557"/>
                </a:cubicBezTo>
                <a:lnTo>
                  <a:pt x="779609" y="2896408"/>
                </a:lnTo>
                <a:cubicBezTo>
                  <a:pt x="752993" y="2923024"/>
                  <a:pt x="700304" y="2948011"/>
                  <a:pt x="662552" y="2951542"/>
                </a:cubicBezTo>
                <a:cubicBezTo>
                  <a:pt x="662552" y="2951542"/>
                  <a:pt x="557446" y="2961591"/>
                  <a:pt x="492263" y="3026773"/>
                </a:cubicBezTo>
                <a:cubicBezTo>
                  <a:pt x="379823" y="3139213"/>
                  <a:pt x="379823" y="3321452"/>
                  <a:pt x="492263" y="3433891"/>
                </a:cubicBezTo>
                <a:cubicBezTo>
                  <a:pt x="604974" y="3546331"/>
                  <a:pt x="787214" y="3546331"/>
                  <a:pt x="899925" y="3433891"/>
                </a:cubicBezTo>
                <a:close/>
              </a:path>
            </a:pathLst>
          </a:custGeom>
          <a:noFill/>
          <a:ln w="27157" cap="flat">
            <a:solidFill>
              <a:srgbClr val="FFFFFF"/>
            </a:solidFill>
            <a:prstDash val="solid"/>
            <a:round/>
          </a:ln>
        </p:spPr>
        <p:txBody>
          <a:bodyPr rtlCol="0" anchor="ctr"/>
          <a:lstStyle/>
          <a:p>
            <a:endParaRPr lang="en-US" sz="1050"/>
          </a:p>
        </p:txBody>
      </p:sp>
      <p:sp>
        <p:nvSpPr>
          <p:cNvPr id="23" name="Freeform: Shape 57">
            <a:extLst>
              <a:ext uri="{FF2B5EF4-FFF2-40B4-BE49-F238E27FC236}">
                <a16:creationId xmlns:a16="http://schemas.microsoft.com/office/drawing/2014/main" id="{44DF4AD7-B42F-F9B9-08F8-262007566CB7}"/>
              </a:ext>
            </a:extLst>
          </p:cNvPr>
          <p:cNvSpPr/>
          <p:nvPr/>
        </p:nvSpPr>
        <p:spPr>
          <a:xfrm>
            <a:off x="3799154" y="2494622"/>
            <a:ext cx="1835987" cy="1836368"/>
          </a:xfrm>
          <a:custGeom>
            <a:avLst/>
            <a:gdLst>
              <a:gd name="connsiteX0" fmla="*/ 3027045 w 3926154"/>
              <a:gd name="connsiteY0" fmla="*/ 492806 h 3926969"/>
              <a:gd name="connsiteX1" fmla="*/ 2951814 w 3926154"/>
              <a:gd name="connsiteY1" fmla="*/ 663095 h 3926969"/>
              <a:gd name="connsiteX2" fmla="*/ 2896680 w 3926154"/>
              <a:gd name="connsiteY2" fmla="*/ 779881 h 3926969"/>
              <a:gd name="connsiteX3" fmla="*/ 2882829 w 3926154"/>
              <a:gd name="connsiteY3" fmla="*/ 793732 h 3926969"/>
              <a:gd name="connsiteX4" fmla="*/ 2785599 w 3926154"/>
              <a:gd name="connsiteY4" fmla="*/ 793732 h 3926969"/>
              <a:gd name="connsiteX5" fmla="*/ 2012100 w 3926154"/>
              <a:gd name="connsiteY5" fmla="*/ 19962 h 3926969"/>
              <a:gd name="connsiteX6" fmla="*/ 1914870 w 3926154"/>
              <a:gd name="connsiteY6" fmla="*/ 19962 h 3926969"/>
              <a:gd name="connsiteX7" fmla="*/ 1141372 w 3926154"/>
              <a:gd name="connsiteY7" fmla="*/ 793732 h 3926969"/>
              <a:gd name="connsiteX8" fmla="*/ 1044141 w 3926154"/>
              <a:gd name="connsiteY8" fmla="*/ 793732 h 3926969"/>
              <a:gd name="connsiteX9" fmla="*/ 1043598 w 3926154"/>
              <a:gd name="connsiteY9" fmla="*/ 793189 h 3926969"/>
              <a:gd name="connsiteX10" fmla="*/ 988464 w 3926154"/>
              <a:gd name="connsiteY10" fmla="*/ 676132 h 3926969"/>
              <a:gd name="connsiteX11" fmla="*/ 913233 w 3926154"/>
              <a:gd name="connsiteY11" fmla="*/ 506114 h 3926969"/>
              <a:gd name="connsiteX12" fmla="*/ 506115 w 3926154"/>
              <a:gd name="connsiteY12" fmla="*/ 506114 h 3926969"/>
              <a:gd name="connsiteX13" fmla="*/ 506115 w 3926154"/>
              <a:gd name="connsiteY13" fmla="*/ 913233 h 3926969"/>
              <a:gd name="connsiteX14" fmla="*/ 676404 w 3926154"/>
              <a:gd name="connsiteY14" fmla="*/ 988464 h 3926969"/>
              <a:gd name="connsiteX15" fmla="*/ 793461 w 3926154"/>
              <a:gd name="connsiteY15" fmla="*/ 1043598 h 3926969"/>
              <a:gd name="connsiteX16" fmla="*/ 794003 w 3926154"/>
              <a:gd name="connsiteY16" fmla="*/ 1044141 h 3926969"/>
              <a:gd name="connsiteX17" fmla="*/ 794003 w 3926154"/>
              <a:gd name="connsiteY17" fmla="*/ 1141371 h 3926969"/>
              <a:gd name="connsiteX18" fmla="*/ 19962 w 3926154"/>
              <a:gd name="connsiteY18" fmla="*/ 1915141 h 3926969"/>
              <a:gd name="connsiteX19" fmla="*/ 19962 w 3926154"/>
              <a:gd name="connsiteY19" fmla="*/ 2012371 h 3926969"/>
              <a:gd name="connsiteX20" fmla="*/ 793732 w 3926154"/>
              <a:gd name="connsiteY20" fmla="*/ 2785870 h 3926969"/>
              <a:gd name="connsiteX21" fmla="*/ 890962 w 3926154"/>
              <a:gd name="connsiteY21" fmla="*/ 2785870 h 3926969"/>
              <a:gd name="connsiteX22" fmla="*/ 899382 w 3926154"/>
              <a:gd name="connsiteY22" fmla="*/ 2777179 h 3926969"/>
              <a:gd name="connsiteX23" fmla="*/ 954515 w 3926154"/>
              <a:gd name="connsiteY23" fmla="*/ 2660393 h 3926969"/>
              <a:gd name="connsiteX24" fmla="*/ 1029746 w 3926154"/>
              <a:gd name="connsiteY24" fmla="*/ 2490104 h 3926969"/>
              <a:gd name="connsiteX25" fmla="*/ 1436865 w 3926154"/>
              <a:gd name="connsiteY25" fmla="*/ 2490104 h 3926969"/>
              <a:gd name="connsiteX26" fmla="*/ 1436865 w 3926154"/>
              <a:gd name="connsiteY26" fmla="*/ 2897223 h 3926969"/>
              <a:gd name="connsiteX27" fmla="*/ 1266848 w 3926154"/>
              <a:gd name="connsiteY27" fmla="*/ 2972454 h 3926969"/>
              <a:gd name="connsiteX28" fmla="*/ 1149791 w 3926154"/>
              <a:gd name="connsiteY28" fmla="*/ 3027588 h 3926969"/>
              <a:gd name="connsiteX29" fmla="*/ 1141100 w 3926154"/>
              <a:gd name="connsiteY29" fmla="*/ 3036279 h 3926969"/>
              <a:gd name="connsiteX30" fmla="*/ 1141100 w 3926154"/>
              <a:gd name="connsiteY30" fmla="*/ 3133238 h 3926969"/>
              <a:gd name="connsiteX31" fmla="*/ 1914598 w 3926154"/>
              <a:gd name="connsiteY31" fmla="*/ 3907007 h 3926969"/>
              <a:gd name="connsiteX32" fmla="*/ 2011828 w 3926154"/>
              <a:gd name="connsiteY32" fmla="*/ 3907007 h 3926969"/>
              <a:gd name="connsiteX33" fmla="*/ 2785327 w 3926154"/>
              <a:gd name="connsiteY33" fmla="*/ 3133238 h 3926969"/>
              <a:gd name="connsiteX34" fmla="*/ 2785327 w 3926154"/>
              <a:gd name="connsiteY34" fmla="*/ 3036007 h 3926969"/>
              <a:gd name="connsiteX35" fmla="*/ 2777179 w 3926154"/>
              <a:gd name="connsiteY35" fmla="*/ 3027860 h 3926969"/>
              <a:gd name="connsiteX36" fmla="*/ 2660122 w 3926154"/>
              <a:gd name="connsiteY36" fmla="*/ 2972726 h 3926969"/>
              <a:gd name="connsiteX37" fmla="*/ 2489833 w 3926154"/>
              <a:gd name="connsiteY37" fmla="*/ 2897495 h 3926969"/>
              <a:gd name="connsiteX38" fmla="*/ 2489833 w 3926154"/>
              <a:gd name="connsiteY38" fmla="*/ 2490376 h 3926969"/>
              <a:gd name="connsiteX39" fmla="*/ 2896951 w 3926154"/>
              <a:gd name="connsiteY39" fmla="*/ 2490376 h 3926969"/>
              <a:gd name="connsiteX40" fmla="*/ 2972183 w 3926154"/>
              <a:gd name="connsiteY40" fmla="*/ 2660393 h 3926969"/>
              <a:gd name="connsiteX41" fmla="*/ 3027317 w 3926154"/>
              <a:gd name="connsiteY41" fmla="*/ 2777179 h 3926969"/>
              <a:gd name="connsiteX42" fmla="*/ 3035464 w 3926154"/>
              <a:gd name="connsiteY42" fmla="*/ 2785326 h 3926969"/>
              <a:gd name="connsiteX43" fmla="*/ 3132423 w 3926154"/>
              <a:gd name="connsiteY43" fmla="*/ 2785326 h 3926969"/>
              <a:gd name="connsiteX44" fmla="*/ 3906193 w 3926154"/>
              <a:gd name="connsiteY44" fmla="*/ 2011828 h 3926969"/>
              <a:gd name="connsiteX45" fmla="*/ 3906193 w 3926154"/>
              <a:gd name="connsiteY45" fmla="*/ 1914598 h 3926969"/>
              <a:gd name="connsiteX46" fmla="*/ 3132423 w 3926154"/>
              <a:gd name="connsiteY46" fmla="*/ 1141100 h 3926969"/>
              <a:gd name="connsiteX47" fmla="*/ 3132423 w 3926154"/>
              <a:gd name="connsiteY47" fmla="*/ 1043869 h 3926969"/>
              <a:gd name="connsiteX48" fmla="*/ 3146275 w 3926154"/>
              <a:gd name="connsiteY48" fmla="*/ 1030018 h 3926969"/>
              <a:gd name="connsiteX49" fmla="*/ 3263060 w 3926154"/>
              <a:gd name="connsiteY49" fmla="*/ 974885 h 3926969"/>
              <a:gd name="connsiteX50" fmla="*/ 3433348 w 3926154"/>
              <a:gd name="connsiteY50" fmla="*/ 899653 h 3926969"/>
              <a:gd name="connsiteX51" fmla="*/ 3433348 w 3926154"/>
              <a:gd name="connsiteY51" fmla="*/ 492535 h 3926969"/>
              <a:gd name="connsiteX52" fmla="*/ 3027045 w 3926154"/>
              <a:gd name="connsiteY52" fmla="*/ 492806 h 39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154" h="3926969">
                <a:moveTo>
                  <a:pt x="3027045" y="492806"/>
                </a:moveTo>
                <a:cubicBezTo>
                  <a:pt x="2961863" y="557989"/>
                  <a:pt x="2951814" y="663095"/>
                  <a:pt x="2951814" y="663095"/>
                </a:cubicBezTo>
                <a:cubicBezTo>
                  <a:pt x="2948283" y="700575"/>
                  <a:pt x="2923296" y="753264"/>
                  <a:pt x="2896680" y="779881"/>
                </a:cubicBezTo>
                <a:lnTo>
                  <a:pt x="2882829" y="793732"/>
                </a:lnTo>
                <a:cubicBezTo>
                  <a:pt x="2856212" y="820348"/>
                  <a:pt x="2812486" y="820348"/>
                  <a:pt x="2785599" y="793732"/>
                </a:cubicBezTo>
                <a:lnTo>
                  <a:pt x="2012100" y="19962"/>
                </a:lnTo>
                <a:cubicBezTo>
                  <a:pt x="1985484" y="-6654"/>
                  <a:pt x="1941758" y="-6654"/>
                  <a:pt x="1914870" y="19962"/>
                </a:cubicBezTo>
                <a:lnTo>
                  <a:pt x="1141372" y="793732"/>
                </a:lnTo>
                <a:cubicBezTo>
                  <a:pt x="1114755" y="820348"/>
                  <a:pt x="1071029" y="820348"/>
                  <a:pt x="1044141" y="793732"/>
                </a:cubicBezTo>
                <a:lnTo>
                  <a:pt x="1043598" y="793189"/>
                </a:lnTo>
                <a:cubicBezTo>
                  <a:pt x="1016981" y="766572"/>
                  <a:pt x="991995" y="713883"/>
                  <a:pt x="988464" y="676132"/>
                </a:cubicBezTo>
                <a:cubicBezTo>
                  <a:pt x="988464" y="676132"/>
                  <a:pt x="978144" y="571025"/>
                  <a:pt x="913233" y="506114"/>
                </a:cubicBezTo>
                <a:cubicBezTo>
                  <a:pt x="800793" y="393675"/>
                  <a:pt x="618554" y="393675"/>
                  <a:pt x="506115" y="506114"/>
                </a:cubicBezTo>
                <a:cubicBezTo>
                  <a:pt x="393675" y="618554"/>
                  <a:pt x="393675" y="800793"/>
                  <a:pt x="506115" y="913233"/>
                </a:cubicBezTo>
                <a:cubicBezTo>
                  <a:pt x="571297" y="978415"/>
                  <a:pt x="676404" y="988464"/>
                  <a:pt x="676404" y="988464"/>
                </a:cubicBezTo>
                <a:cubicBezTo>
                  <a:pt x="713883" y="991995"/>
                  <a:pt x="766573" y="1016982"/>
                  <a:pt x="793461" y="1043598"/>
                </a:cubicBezTo>
                <a:lnTo>
                  <a:pt x="794003" y="1044141"/>
                </a:lnTo>
                <a:cubicBezTo>
                  <a:pt x="820620" y="1070757"/>
                  <a:pt x="820620" y="1114484"/>
                  <a:pt x="794003" y="1141371"/>
                </a:cubicBezTo>
                <a:lnTo>
                  <a:pt x="19962" y="1915141"/>
                </a:lnTo>
                <a:cubicBezTo>
                  <a:pt x="-6654" y="1941757"/>
                  <a:pt x="-6654" y="1985484"/>
                  <a:pt x="19962" y="2012371"/>
                </a:cubicBezTo>
                <a:lnTo>
                  <a:pt x="793732" y="2785870"/>
                </a:lnTo>
                <a:cubicBezTo>
                  <a:pt x="820348" y="2812486"/>
                  <a:pt x="864075" y="2812486"/>
                  <a:pt x="890962" y="2785870"/>
                </a:cubicBezTo>
                <a:lnTo>
                  <a:pt x="899382" y="2777179"/>
                </a:lnTo>
                <a:cubicBezTo>
                  <a:pt x="925998" y="2750562"/>
                  <a:pt x="950984" y="2697873"/>
                  <a:pt x="954515" y="2660393"/>
                </a:cubicBezTo>
                <a:cubicBezTo>
                  <a:pt x="954515" y="2660393"/>
                  <a:pt x="964836" y="2555287"/>
                  <a:pt x="1029746" y="2490104"/>
                </a:cubicBezTo>
                <a:cubicBezTo>
                  <a:pt x="1142186" y="2377665"/>
                  <a:pt x="1324425" y="2377665"/>
                  <a:pt x="1436865" y="2490104"/>
                </a:cubicBezTo>
                <a:cubicBezTo>
                  <a:pt x="1549305" y="2602544"/>
                  <a:pt x="1549305" y="2784783"/>
                  <a:pt x="1436865" y="2897223"/>
                </a:cubicBezTo>
                <a:cubicBezTo>
                  <a:pt x="1371683" y="2962405"/>
                  <a:pt x="1266848" y="2972454"/>
                  <a:pt x="1266848" y="2972454"/>
                </a:cubicBezTo>
                <a:cubicBezTo>
                  <a:pt x="1229368" y="2975985"/>
                  <a:pt x="1176678" y="3000972"/>
                  <a:pt x="1149791" y="3027588"/>
                </a:cubicBezTo>
                <a:lnTo>
                  <a:pt x="1141100" y="3036279"/>
                </a:lnTo>
                <a:cubicBezTo>
                  <a:pt x="1114484" y="3062895"/>
                  <a:pt x="1114484" y="3106621"/>
                  <a:pt x="1141100" y="3133238"/>
                </a:cubicBezTo>
                <a:lnTo>
                  <a:pt x="1914598" y="3907007"/>
                </a:lnTo>
                <a:cubicBezTo>
                  <a:pt x="1941215" y="3933623"/>
                  <a:pt x="1984941" y="3933623"/>
                  <a:pt x="2011828" y="3907007"/>
                </a:cubicBezTo>
                <a:lnTo>
                  <a:pt x="2785327" y="3133238"/>
                </a:lnTo>
                <a:cubicBezTo>
                  <a:pt x="2811943" y="3106621"/>
                  <a:pt x="2811943" y="3062895"/>
                  <a:pt x="2785327" y="3036007"/>
                </a:cubicBezTo>
                <a:lnTo>
                  <a:pt x="2777179" y="3027860"/>
                </a:lnTo>
                <a:cubicBezTo>
                  <a:pt x="2750291" y="3001243"/>
                  <a:pt x="2697874" y="2976257"/>
                  <a:pt x="2660122" y="2972726"/>
                </a:cubicBezTo>
                <a:cubicBezTo>
                  <a:pt x="2660122" y="2972726"/>
                  <a:pt x="2555015" y="2962405"/>
                  <a:pt x="2489833" y="2897495"/>
                </a:cubicBezTo>
                <a:cubicBezTo>
                  <a:pt x="2377394" y="2785055"/>
                  <a:pt x="2377394" y="2602816"/>
                  <a:pt x="2489833" y="2490376"/>
                </a:cubicBezTo>
                <a:cubicBezTo>
                  <a:pt x="2602273" y="2377936"/>
                  <a:pt x="2784512" y="2377936"/>
                  <a:pt x="2896951" y="2490376"/>
                </a:cubicBezTo>
                <a:cubicBezTo>
                  <a:pt x="2962134" y="2555558"/>
                  <a:pt x="2972183" y="2660393"/>
                  <a:pt x="2972183" y="2660393"/>
                </a:cubicBezTo>
                <a:cubicBezTo>
                  <a:pt x="2975714" y="2697873"/>
                  <a:pt x="3000700" y="2750562"/>
                  <a:pt x="3027317" y="2777179"/>
                </a:cubicBezTo>
                <a:lnTo>
                  <a:pt x="3035464" y="2785326"/>
                </a:lnTo>
                <a:cubicBezTo>
                  <a:pt x="3062081" y="2811943"/>
                  <a:pt x="3105807" y="2811943"/>
                  <a:pt x="3132423" y="2785326"/>
                </a:cubicBezTo>
                <a:lnTo>
                  <a:pt x="3906193" y="2011828"/>
                </a:lnTo>
                <a:cubicBezTo>
                  <a:pt x="3932809" y="1985212"/>
                  <a:pt x="3932809" y="1941486"/>
                  <a:pt x="3906193" y="1914598"/>
                </a:cubicBezTo>
                <a:lnTo>
                  <a:pt x="3132423" y="1141100"/>
                </a:lnTo>
                <a:cubicBezTo>
                  <a:pt x="3105807" y="1114484"/>
                  <a:pt x="3105807" y="1070757"/>
                  <a:pt x="3132423" y="1043869"/>
                </a:cubicBezTo>
                <a:lnTo>
                  <a:pt x="3146275" y="1030018"/>
                </a:lnTo>
                <a:cubicBezTo>
                  <a:pt x="3172890" y="1003402"/>
                  <a:pt x="3225580" y="978415"/>
                  <a:pt x="3263060" y="974885"/>
                </a:cubicBezTo>
                <a:cubicBezTo>
                  <a:pt x="3263060" y="974885"/>
                  <a:pt x="3368166" y="964564"/>
                  <a:pt x="3433348" y="899653"/>
                </a:cubicBezTo>
                <a:cubicBezTo>
                  <a:pt x="3545789" y="787214"/>
                  <a:pt x="3545789" y="604974"/>
                  <a:pt x="3433348" y="492535"/>
                </a:cubicBezTo>
                <a:cubicBezTo>
                  <a:pt x="3321724" y="380367"/>
                  <a:pt x="3139485" y="380367"/>
                  <a:pt x="3027045" y="492806"/>
                </a:cubicBezTo>
                <a:close/>
              </a:path>
            </a:pathLst>
          </a:custGeom>
          <a:solidFill>
            <a:srgbClr val="7DD1CE"/>
          </a:solidFill>
          <a:ln w="27157" cap="flat">
            <a:noFill/>
            <a:prstDash val="solid"/>
            <a:miter/>
          </a:ln>
        </p:spPr>
        <p:txBody>
          <a:bodyPr rtlCol="0" anchor="ctr"/>
          <a:lstStyle/>
          <a:p>
            <a:endParaRPr lang="en-US" sz="1050"/>
          </a:p>
        </p:txBody>
      </p:sp>
      <p:grpSp>
        <p:nvGrpSpPr>
          <p:cNvPr id="24" name="Graphic 1">
            <a:extLst>
              <a:ext uri="{FF2B5EF4-FFF2-40B4-BE49-F238E27FC236}">
                <a16:creationId xmlns:a16="http://schemas.microsoft.com/office/drawing/2014/main" id="{A638802F-3EE7-05A1-9794-51EC3B1B0077}"/>
              </a:ext>
            </a:extLst>
          </p:cNvPr>
          <p:cNvGrpSpPr/>
          <p:nvPr/>
        </p:nvGrpSpPr>
        <p:grpSpPr>
          <a:xfrm>
            <a:off x="4418447" y="3054306"/>
            <a:ext cx="544900" cy="396856"/>
            <a:chOff x="8565810" y="5526796"/>
            <a:chExt cx="1165237" cy="848654"/>
          </a:xfrm>
          <a:solidFill>
            <a:srgbClr val="FFFFFF"/>
          </a:solidFill>
        </p:grpSpPr>
        <p:sp>
          <p:nvSpPr>
            <p:cNvPr id="50" name="Freeform: Shape 59">
              <a:extLst>
                <a:ext uri="{FF2B5EF4-FFF2-40B4-BE49-F238E27FC236}">
                  <a16:creationId xmlns:a16="http://schemas.microsoft.com/office/drawing/2014/main" id="{1305122A-FCA2-D9F4-AE37-56F9924827E7}"/>
                </a:ext>
              </a:extLst>
            </p:cNvPr>
            <p:cNvSpPr/>
            <p:nvPr/>
          </p:nvSpPr>
          <p:spPr>
            <a:xfrm>
              <a:off x="8565810" y="5526796"/>
              <a:ext cx="1165237" cy="848654"/>
            </a:xfrm>
            <a:custGeom>
              <a:avLst/>
              <a:gdLst>
                <a:gd name="connsiteX0" fmla="*/ 1143239 w 1165237"/>
                <a:gd name="connsiteY0" fmla="*/ 196 h 848654"/>
                <a:gd name="connsiteX1" fmla="*/ 1140524 w 1165237"/>
                <a:gd name="connsiteY1" fmla="*/ 468 h 848654"/>
                <a:gd name="connsiteX2" fmla="*/ 1140524 w 1165237"/>
                <a:gd name="connsiteY2" fmla="*/ 196 h 848654"/>
                <a:gd name="connsiteX3" fmla="*/ 673383 w 1165237"/>
                <a:gd name="connsiteY3" fmla="*/ 56959 h 848654"/>
                <a:gd name="connsiteX4" fmla="*/ 206242 w 1165237"/>
                <a:gd name="connsiteY4" fmla="*/ 196 h 848654"/>
                <a:gd name="connsiteX5" fmla="*/ 181798 w 1165237"/>
                <a:gd name="connsiteY5" fmla="*/ 19480 h 848654"/>
                <a:gd name="connsiteX6" fmla="*/ 181526 w 1165237"/>
                <a:gd name="connsiteY6" fmla="*/ 22195 h 848654"/>
                <a:gd name="connsiteX7" fmla="*/ 181526 w 1165237"/>
                <a:gd name="connsiteY7" fmla="*/ 342676 h 848654"/>
                <a:gd name="connsiteX8" fmla="*/ 174466 w 1165237"/>
                <a:gd name="connsiteY8" fmla="*/ 606393 h 848654"/>
                <a:gd name="connsiteX9" fmla="*/ 7707 w 1165237"/>
                <a:gd name="connsiteY9" fmla="*/ 772880 h 848654"/>
                <a:gd name="connsiteX10" fmla="*/ 5263 w 1165237"/>
                <a:gd name="connsiteY10" fmla="*/ 803841 h 848654"/>
                <a:gd name="connsiteX11" fmla="*/ 36225 w 1165237"/>
                <a:gd name="connsiteY11" fmla="*/ 806286 h 848654"/>
                <a:gd name="connsiteX12" fmla="*/ 38669 w 1165237"/>
                <a:gd name="connsiteY12" fmla="*/ 803841 h 848654"/>
                <a:gd name="connsiteX13" fmla="*/ 181255 w 1165237"/>
                <a:gd name="connsiteY13" fmla="*/ 661255 h 848654"/>
                <a:gd name="connsiteX14" fmla="*/ 181255 w 1165237"/>
                <a:gd name="connsiteY14" fmla="*/ 769621 h 848654"/>
                <a:gd name="connsiteX15" fmla="*/ 200810 w 1165237"/>
                <a:gd name="connsiteY15" fmla="*/ 791620 h 848654"/>
                <a:gd name="connsiteX16" fmla="*/ 671210 w 1165237"/>
                <a:gd name="connsiteY16" fmla="*/ 848654 h 848654"/>
                <a:gd name="connsiteX17" fmla="*/ 676642 w 1165237"/>
                <a:gd name="connsiteY17" fmla="*/ 848654 h 848654"/>
                <a:gd name="connsiteX18" fmla="*/ 1145955 w 1165237"/>
                <a:gd name="connsiteY18" fmla="*/ 791620 h 848654"/>
                <a:gd name="connsiteX19" fmla="*/ 1165238 w 1165237"/>
                <a:gd name="connsiteY19" fmla="*/ 769621 h 848654"/>
                <a:gd name="connsiteX20" fmla="*/ 1165238 w 1165237"/>
                <a:gd name="connsiteY20" fmla="*/ 22195 h 848654"/>
                <a:gd name="connsiteX21" fmla="*/ 1143239 w 1165237"/>
                <a:gd name="connsiteY21" fmla="*/ 196 h 848654"/>
                <a:gd name="connsiteX22" fmla="*/ 217377 w 1165237"/>
                <a:gd name="connsiteY22" fmla="*/ 367934 h 848654"/>
                <a:gd name="connsiteX23" fmla="*/ 218735 w 1165237"/>
                <a:gd name="connsiteY23" fmla="*/ 366576 h 848654"/>
                <a:gd name="connsiteX24" fmla="*/ 441985 w 1165237"/>
                <a:gd name="connsiteY24" fmla="*/ 366576 h 848654"/>
                <a:gd name="connsiteX25" fmla="*/ 441713 w 1165237"/>
                <a:gd name="connsiteY25" fmla="*/ 589826 h 848654"/>
                <a:gd name="connsiteX26" fmla="*/ 218735 w 1165237"/>
                <a:gd name="connsiteY26" fmla="*/ 589826 h 848654"/>
                <a:gd name="connsiteX27" fmla="*/ 217377 w 1165237"/>
                <a:gd name="connsiteY27" fmla="*/ 367934 h 848654"/>
                <a:gd name="connsiteX28" fmla="*/ 651112 w 1165237"/>
                <a:gd name="connsiteY28" fmla="*/ 801669 h 848654"/>
                <a:gd name="connsiteX29" fmla="*/ 225253 w 1165237"/>
                <a:gd name="connsiteY29" fmla="*/ 750066 h 848654"/>
                <a:gd name="connsiteX30" fmla="*/ 225253 w 1165237"/>
                <a:gd name="connsiteY30" fmla="*/ 650120 h 848654"/>
                <a:gd name="connsiteX31" fmla="*/ 502550 w 1165237"/>
                <a:gd name="connsiteY31" fmla="*/ 583308 h 848654"/>
                <a:gd name="connsiteX32" fmla="*/ 435738 w 1165237"/>
                <a:gd name="connsiteY32" fmla="*/ 306011 h 848654"/>
                <a:gd name="connsiteX33" fmla="*/ 225253 w 1165237"/>
                <a:gd name="connsiteY33" fmla="*/ 306011 h 848654"/>
                <a:gd name="connsiteX34" fmla="*/ 225253 w 1165237"/>
                <a:gd name="connsiteY34" fmla="*/ 46639 h 848654"/>
                <a:gd name="connsiteX35" fmla="*/ 651112 w 1165237"/>
                <a:gd name="connsiteY35" fmla="*/ 98242 h 848654"/>
                <a:gd name="connsiteX36" fmla="*/ 651112 w 1165237"/>
                <a:gd name="connsiteY36" fmla="*/ 801669 h 848654"/>
                <a:gd name="connsiteX37" fmla="*/ 1120969 w 1165237"/>
                <a:gd name="connsiteY37" fmla="*/ 750066 h 848654"/>
                <a:gd name="connsiteX38" fmla="*/ 695110 w 1165237"/>
                <a:gd name="connsiteY38" fmla="*/ 801669 h 848654"/>
                <a:gd name="connsiteX39" fmla="*/ 695110 w 1165237"/>
                <a:gd name="connsiteY39" fmla="*/ 98513 h 848654"/>
                <a:gd name="connsiteX40" fmla="*/ 1120969 w 1165237"/>
                <a:gd name="connsiteY40" fmla="*/ 46911 h 848654"/>
                <a:gd name="connsiteX41" fmla="*/ 1120969 w 1165237"/>
                <a:gd name="connsiteY41" fmla="*/ 750066 h 84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65237" h="848654">
                  <a:moveTo>
                    <a:pt x="1143239" y="196"/>
                  </a:moveTo>
                  <a:cubicBezTo>
                    <a:pt x="1142424" y="196"/>
                    <a:pt x="1141338" y="196"/>
                    <a:pt x="1140524" y="468"/>
                  </a:cubicBezTo>
                  <a:lnTo>
                    <a:pt x="1140524" y="196"/>
                  </a:lnTo>
                  <a:lnTo>
                    <a:pt x="673383" y="56959"/>
                  </a:lnTo>
                  <a:lnTo>
                    <a:pt x="206242" y="196"/>
                  </a:lnTo>
                  <a:cubicBezTo>
                    <a:pt x="194291" y="-1433"/>
                    <a:pt x="183157" y="7258"/>
                    <a:pt x="181798" y="19480"/>
                  </a:cubicBezTo>
                  <a:cubicBezTo>
                    <a:pt x="181798" y="20294"/>
                    <a:pt x="181526" y="21381"/>
                    <a:pt x="181526" y="22195"/>
                  </a:cubicBezTo>
                  <a:lnTo>
                    <a:pt x="181526" y="342676"/>
                  </a:lnTo>
                  <a:cubicBezTo>
                    <a:pt x="114172" y="416821"/>
                    <a:pt x="111184" y="528989"/>
                    <a:pt x="174466" y="606393"/>
                  </a:cubicBezTo>
                  <a:lnTo>
                    <a:pt x="7707" y="772880"/>
                  </a:lnTo>
                  <a:cubicBezTo>
                    <a:pt x="-1527" y="780756"/>
                    <a:pt x="-2614" y="794607"/>
                    <a:pt x="5263" y="803841"/>
                  </a:cubicBezTo>
                  <a:cubicBezTo>
                    <a:pt x="13139" y="813076"/>
                    <a:pt x="26990" y="814162"/>
                    <a:pt x="36225" y="806286"/>
                  </a:cubicBezTo>
                  <a:cubicBezTo>
                    <a:pt x="37039" y="805742"/>
                    <a:pt x="37854" y="804656"/>
                    <a:pt x="38669" y="803841"/>
                  </a:cubicBezTo>
                  <a:lnTo>
                    <a:pt x="181255" y="661255"/>
                  </a:lnTo>
                  <a:lnTo>
                    <a:pt x="181255" y="769621"/>
                  </a:lnTo>
                  <a:cubicBezTo>
                    <a:pt x="181255" y="780756"/>
                    <a:pt x="189675" y="790262"/>
                    <a:pt x="200810" y="791620"/>
                  </a:cubicBezTo>
                  <a:lnTo>
                    <a:pt x="671210" y="848654"/>
                  </a:lnTo>
                  <a:lnTo>
                    <a:pt x="676642" y="848654"/>
                  </a:lnTo>
                  <a:lnTo>
                    <a:pt x="1145955" y="791620"/>
                  </a:lnTo>
                  <a:cubicBezTo>
                    <a:pt x="1157090" y="790262"/>
                    <a:pt x="1165238" y="780756"/>
                    <a:pt x="1165238" y="769621"/>
                  </a:cubicBezTo>
                  <a:lnTo>
                    <a:pt x="1165238" y="22195"/>
                  </a:lnTo>
                  <a:cubicBezTo>
                    <a:pt x="1164967" y="9974"/>
                    <a:pt x="1155189" y="196"/>
                    <a:pt x="1143239" y="196"/>
                  </a:cubicBezTo>
                  <a:close/>
                  <a:moveTo>
                    <a:pt x="217377" y="367934"/>
                  </a:moveTo>
                  <a:cubicBezTo>
                    <a:pt x="217921" y="367391"/>
                    <a:pt x="218192" y="367119"/>
                    <a:pt x="218735" y="366576"/>
                  </a:cubicBezTo>
                  <a:cubicBezTo>
                    <a:pt x="280387" y="304924"/>
                    <a:pt x="380333" y="304924"/>
                    <a:pt x="441985" y="366576"/>
                  </a:cubicBezTo>
                  <a:cubicBezTo>
                    <a:pt x="503637" y="428228"/>
                    <a:pt x="503365" y="528174"/>
                    <a:pt x="441713" y="589826"/>
                  </a:cubicBezTo>
                  <a:cubicBezTo>
                    <a:pt x="380062" y="651477"/>
                    <a:pt x="280387" y="651477"/>
                    <a:pt x="218735" y="589826"/>
                  </a:cubicBezTo>
                  <a:cubicBezTo>
                    <a:pt x="157083" y="528989"/>
                    <a:pt x="156540" y="429586"/>
                    <a:pt x="217377" y="367934"/>
                  </a:cubicBezTo>
                  <a:close/>
                  <a:moveTo>
                    <a:pt x="651112" y="801669"/>
                  </a:moveTo>
                  <a:lnTo>
                    <a:pt x="225253" y="750066"/>
                  </a:lnTo>
                  <a:lnTo>
                    <a:pt x="225253" y="650120"/>
                  </a:lnTo>
                  <a:cubicBezTo>
                    <a:pt x="320311" y="708241"/>
                    <a:pt x="444430" y="678365"/>
                    <a:pt x="502550" y="583308"/>
                  </a:cubicBezTo>
                  <a:cubicBezTo>
                    <a:pt x="560943" y="488250"/>
                    <a:pt x="530796" y="364132"/>
                    <a:pt x="435738" y="306011"/>
                  </a:cubicBezTo>
                  <a:cubicBezTo>
                    <a:pt x="371099" y="266358"/>
                    <a:pt x="289893" y="266358"/>
                    <a:pt x="225253" y="306011"/>
                  </a:cubicBezTo>
                  <a:lnTo>
                    <a:pt x="225253" y="46639"/>
                  </a:lnTo>
                  <a:lnTo>
                    <a:pt x="651112" y="98242"/>
                  </a:lnTo>
                  <a:lnTo>
                    <a:pt x="651112" y="801669"/>
                  </a:lnTo>
                  <a:close/>
                  <a:moveTo>
                    <a:pt x="1120969" y="750066"/>
                  </a:moveTo>
                  <a:lnTo>
                    <a:pt x="695110" y="801669"/>
                  </a:lnTo>
                  <a:lnTo>
                    <a:pt x="695110" y="98513"/>
                  </a:lnTo>
                  <a:lnTo>
                    <a:pt x="1120969" y="46911"/>
                  </a:lnTo>
                  <a:lnTo>
                    <a:pt x="1120969" y="750066"/>
                  </a:lnTo>
                  <a:close/>
                </a:path>
              </a:pathLst>
            </a:custGeom>
            <a:solidFill>
              <a:srgbClr val="FFFFFF"/>
            </a:solidFill>
            <a:ln w="27157" cap="flat">
              <a:noFill/>
              <a:prstDash val="solid"/>
              <a:miter/>
            </a:ln>
          </p:spPr>
          <p:txBody>
            <a:bodyPr rtlCol="0" anchor="ctr"/>
            <a:lstStyle/>
            <a:p>
              <a:endParaRPr lang="en-US" sz="1050"/>
            </a:p>
          </p:txBody>
        </p:sp>
        <p:sp>
          <p:nvSpPr>
            <p:cNvPr id="51" name="Freeform: Shape 60">
              <a:extLst>
                <a:ext uri="{FF2B5EF4-FFF2-40B4-BE49-F238E27FC236}">
                  <a16:creationId xmlns:a16="http://schemas.microsoft.com/office/drawing/2014/main" id="{FEB7CBBC-E3F3-E9C3-C349-444EF83D35EA}"/>
                </a:ext>
              </a:extLst>
            </p:cNvPr>
            <p:cNvSpPr/>
            <p:nvPr/>
          </p:nvSpPr>
          <p:spPr>
            <a:xfrm>
              <a:off x="8819166" y="5703931"/>
              <a:ext cx="352966" cy="81667"/>
            </a:xfrm>
            <a:custGeom>
              <a:avLst/>
              <a:gdLst>
                <a:gd name="connsiteX0" fmla="*/ 19427 w 352966"/>
                <a:gd name="connsiteY0" fmla="*/ 44410 h 81667"/>
                <a:gd name="connsiteX1" fmla="*/ 19969 w 352966"/>
                <a:gd name="connsiteY1" fmla="*/ 44410 h 81667"/>
                <a:gd name="connsiteX2" fmla="*/ 327685 w 352966"/>
                <a:gd name="connsiteY2" fmla="*/ 81618 h 81667"/>
                <a:gd name="connsiteX3" fmla="*/ 329587 w 352966"/>
                <a:gd name="connsiteY3" fmla="*/ 81618 h 81667"/>
                <a:gd name="connsiteX4" fmla="*/ 352943 w 352966"/>
                <a:gd name="connsiteY4" fmla="*/ 60977 h 81667"/>
                <a:gd name="connsiteX5" fmla="*/ 332302 w 352966"/>
                <a:gd name="connsiteY5" fmla="*/ 37620 h 81667"/>
                <a:gd name="connsiteX6" fmla="*/ 24587 w 352966"/>
                <a:gd name="connsiteY6" fmla="*/ 140 h 81667"/>
                <a:gd name="connsiteX7" fmla="*/ 144 w 352966"/>
                <a:gd name="connsiteY7" fmla="*/ 19423 h 81667"/>
                <a:gd name="connsiteX8" fmla="*/ 19427 w 352966"/>
                <a:gd name="connsiteY8" fmla="*/ 44410 h 8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966" h="81667">
                  <a:moveTo>
                    <a:pt x="19427" y="44410"/>
                  </a:moveTo>
                  <a:lnTo>
                    <a:pt x="19969" y="44410"/>
                  </a:lnTo>
                  <a:lnTo>
                    <a:pt x="327685" y="81618"/>
                  </a:lnTo>
                  <a:lnTo>
                    <a:pt x="329587" y="81618"/>
                  </a:lnTo>
                  <a:cubicBezTo>
                    <a:pt x="341808" y="82433"/>
                    <a:pt x="352129" y="73198"/>
                    <a:pt x="352943" y="60977"/>
                  </a:cubicBezTo>
                  <a:cubicBezTo>
                    <a:pt x="353486" y="48755"/>
                    <a:pt x="344524" y="38435"/>
                    <a:pt x="332302" y="37620"/>
                  </a:cubicBezTo>
                  <a:lnTo>
                    <a:pt x="24587" y="140"/>
                  </a:lnTo>
                  <a:cubicBezTo>
                    <a:pt x="12365" y="-1218"/>
                    <a:pt x="1501" y="7473"/>
                    <a:pt x="144" y="19423"/>
                  </a:cubicBezTo>
                  <a:cubicBezTo>
                    <a:pt x="-1215" y="31916"/>
                    <a:pt x="7204" y="43052"/>
                    <a:pt x="19427" y="44410"/>
                  </a:cubicBezTo>
                  <a:close/>
                </a:path>
              </a:pathLst>
            </a:custGeom>
            <a:solidFill>
              <a:srgbClr val="FFFFFF"/>
            </a:solidFill>
            <a:ln w="27157" cap="flat">
              <a:noFill/>
              <a:prstDash val="solid"/>
              <a:miter/>
            </a:ln>
          </p:spPr>
          <p:txBody>
            <a:bodyPr rtlCol="0" anchor="ctr"/>
            <a:lstStyle/>
            <a:p>
              <a:endParaRPr lang="en-US" sz="1050"/>
            </a:p>
          </p:txBody>
        </p:sp>
        <p:sp>
          <p:nvSpPr>
            <p:cNvPr id="52" name="Freeform: Shape 61">
              <a:extLst>
                <a:ext uri="{FF2B5EF4-FFF2-40B4-BE49-F238E27FC236}">
                  <a16:creationId xmlns:a16="http://schemas.microsoft.com/office/drawing/2014/main" id="{CFCB8823-1383-A8B0-2D6F-890D5E61660C}"/>
                </a:ext>
              </a:extLst>
            </p:cNvPr>
            <p:cNvSpPr/>
            <p:nvPr/>
          </p:nvSpPr>
          <p:spPr>
            <a:xfrm>
              <a:off x="9296721" y="5704418"/>
              <a:ext cx="353317" cy="81425"/>
            </a:xfrm>
            <a:custGeom>
              <a:avLst/>
              <a:gdLst>
                <a:gd name="connsiteX0" fmla="*/ 23679 w 353317"/>
                <a:gd name="connsiteY0" fmla="*/ 81403 h 81425"/>
                <a:gd name="connsiteX1" fmla="*/ 26123 w 353317"/>
                <a:gd name="connsiteY1" fmla="*/ 81403 h 81425"/>
                <a:gd name="connsiteX2" fmla="*/ 333839 w 353317"/>
                <a:gd name="connsiteY2" fmla="*/ 44194 h 81425"/>
                <a:gd name="connsiteX3" fmla="*/ 353122 w 353317"/>
                <a:gd name="connsiteY3" fmla="*/ 19480 h 81425"/>
                <a:gd name="connsiteX4" fmla="*/ 328406 w 353317"/>
                <a:gd name="connsiteY4" fmla="*/ 196 h 81425"/>
                <a:gd name="connsiteX5" fmla="*/ 20691 w 353317"/>
                <a:gd name="connsiteY5" fmla="*/ 37676 h 81425"/>
                <a:gd name="connsiteX6" fmla="*/ 50 w 353317"/>
                <a:gd name="connsiteY6" fmla="*/ 61033 h 81425"/>
                <a:gd name="connsiteX7" fmla="*/ 23679 w 353317"/>
                <a:gd name="connsiteY7" fmla="*/ 81403 h 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317" h="81425">
                  <a:moveTo>
                    <a:pt x="23679" y="81403"/>
                  </a:moveTo>
                  <a:lnTo>
                    <a:pt x="26123" y="81403"/>
                  </a:lnTo>
                  <a:lnTo>
                    <a:pt x="333839" y="44194"/>
                  </a:lnTo>
                  <a:cubicBezTo>
                    <a:pt x="346060" y="42837"/>
                    <a:pt x="354751" y="31701"/>
                    <a:pt x="353122" y="19480"/>
                  </a:cubicBezTo>
                  <a:cubicBezTo>
                    <a:pt x="351764" y="7258"/>
                    <a:pt x="340628" y="-1433"/>
                    <a:pt x="328406" y="196"/>
                  </a:cubicBezTo>
                  <a:lnTo>
                    <a:pt x="20691" y="37676"/>
                  </a:lnTo>
                  <a:cubicBezTo>
                    <a:pt x="8469" y="38491"/>
                    <a:pt x="-765" y="48812"/>
                    <a:pt x="50" y="61033"/>
                  </a:cubicBezTo>
                  <a:cubicBezTo>
                    <a:pt x="865" y="72712"/>
                    <a:pt x="11457" y="81946"/>
                    <a:pt x="23679" y="81403"/>
                  </a:cubicBezTo>
                  <a:close/>
                </a:path>
              </a:pathLst>
            </a:custGeom>
            <a:solidFill>
              <a:srgbClr val="FFFFFF"/>
            </a:solidFill>
            <a:ln w="27157" cap="flat">
              <a:noFill/>
              <a:prstDash val="solid"/>
              <a:miter/>
            </a:ln>
          </p:spPr>
          <p:txBody>
            <a:bodyPr rtlCol="0" anchor="ctr"/>
            <a:lstStyle/>
            <a:p>
              <a:endParaRPr lang="en-US" sz="1050"/>
            </a:p>
          </p:txBody>
        </p:sp>
        <p:sp>
          <p:nvSpPr>
            <p:cNvPr id="53" name="Freeform: Shape 62">
              <a:extLst>
                <a:ext uri="{FF2B5EF4-FFF2-40B4-BE49-F238E27FC236}">
                  <a16:creationId xmlns:a16="http://schemas.microsoft.com/office/drawing/2014/main" id="{37FF5AC5-D94E-94A1-40DE-DF2A75FA86D7}"/>
                </a:ext>
              </a:extLst>
            </p:cNvPr>
            <p:cNvSpPr/>
            <p:nvPr/>
          </p:nvSpPr>
          <p:spPr>
            <a:xfrm>
              <a:off x="9296721" y="5889426"/>
              <a:ext cx="353317" cy="81398"/>
            </a:xfrm>
            <a:custGeom>
              <a:avLst/>
              <a:gdLst>
                <a:gd name="connsiteX0" fmla="*/ 23679 w 353317"/>
                <a:gd name="connsiteY0" fmla="*/ 81350 h 81398"/>
                <a:gd name="connsiteX1" fmla="*/ 26123 w 353317"/>
                <a:gd name="connsiteY1" fmla="*/ 81350 h 81398"/>
                <a:gd name="connsiteX2" fmla="*/ 333839 w 353317"/>
                <a:gd name="connsiteY2" fmla="*/ 44142 h 81398"/>
                <a:gd name="connsiteX3" fmla="*/ 353122 w 353317"/>
                <a:gd name="connsiteY3" fmla="*/ 19427 h 81398"/>
                <a:gd name="connsiteX4" fmla="*/ 328406 w 353317"/>
                <a:gd name="connsiteY4" fmla="*/ 144 h 81398"/>
                <a:gd name="connsiteX5" fmla="*/ 20691 w 353317"/>
                <a:gd name="connsiteY5" fmla="*/ 37623 h 81398"/>
                <a:gd name="connsiteX6" fmla="*/ 50 w 353317"/>
                <a:gd name="connsiteY6" fmla="*/ 60709 h 81398"/>
                <a:gd name="connsiteX7" fmla="*/ 23679 w 353317"/>
                <a:gd name="connsiteY7" fmla="*/ 81350 h 81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317" h="81398">
                  <a:moveTo>
                    <a:pt x="23679" y="81350"/>
                  </a:moveTo>
                  <a:lnTo>
                    <a:pt x="26123" y="81350"/>
                  </a:lnTo>
                  <a:lnTo>
                    <a:pt x="333839" y="44142"/>
                  </a:lnTo>
                  <a:cubicBezTo>
                    <a:pt x="346060" y="42784"/>
                    <a:pt x="354751" y="31648"/>
                    <a:pt x="353122" y="19427"/>
                  </a:cubicBezTo>
                  <a:cubicBezTo>
                    <a:pt x="351764" y="7205"/>
                    <a:pt x="340628" y="-1215"/>
                    <a:pt x="328406" y="144"/>
                  </a:cubicBezTo>
                  <a:lnTo>
                    <a:pt x="20691" y="37623"/>
                  </a:lnTo>
                  <a:cubicBezTo>
                    <a:pt x="8469" y="38167"/>
                    <a:pt x="-765" y="48759"/>
                    <a:pt x="50" y="60709"/>
                  </a:cubicBezTo>
                  <a:cubicBezTo>
                    <a:pt x="865" y="72659"/>
                    <a:pt x="11457" y="82165"/>
                    <a:pt x="23679" y="81350"/>
                  </a:cubicBezTo>
                  <a:close/>
                </a:path>
              </a:pathLst>
            </a:custGeom>
            <a:solidFill>
              <a:srgbClr val="FFFFFF"/>
            </a:solidFill>
            <a:ln w="27157" cap="flat">
              <a:noFill/>
              <a:prstDash val="solid"/>
              <a:miter/>
            </a:ln>
          </p:spPr>
          <p:txBody>
            <a:bodyPr rtlCol="0" anchor="ctr"/>
            <a:lstStyle/>
            <a:p>
              <a:endParaRPr lang="en-US" sz="1050"/>
            </a:p>
          </p:txBody>
        </p:sp>
        <p:sp>
          <p:nvSpPr>
            <p:cNvPr id="54" name="Freeform: Shape 63">
              <a:extLst>
                <a:ext uri="{FF2B5EF4-FFF2-40B4-BE49-F238E27FC236}">
                  <a16:creationId xmlns:a16="http://schemas.microsoft.com/office/drawing/2014/main" id="{E3027213-8CE1-02ED-D80D-9439F7F3417C}"/>
                </a:ext>
              </a:extLst>
            </p:cNvPr>
            <p:cNvSpPr/>
            <p:nvPr/>
          </p:nvSpPr>
          <p:spPr>
            <a:xfrm>
              <a:off x="9296721" y="6074328"/>
              <a:ext cx="353317" cy="81453"/>
            </a:xfrm>
            <a:custGeom>
              <a:avLst/>
              <a:gdLst>
                <a:gd name="connsiteX0" fmla="*/ 23679 w 353317"/>
                <a:gd name="connsiteY0" fmla="*/ 81403 h 81453"/>
                <a:gd name="connsiteX1" fmla="*/ 26123 w 353317"/>
                <a:gd name="connsiteY1" fmla="*/ 81403 h 81453"/>
                <a:gd name="connsiteX2" fmla="*/ 333839 w 353317"/>
                <a:gd name="connsiteY2" fmla="*/ 44195 h 81453"/>
                <a:gd name="connsiteX3" fmla="*/ 353122 w 353317"/>
                <a:gd name="connsiteY3" fmla="*/ 19480 h 81453"/>
                <a:gd name="connsiteX4" fmla="*/ 328406 w 353317"/>
                <a:gd name="connsiteY4" fmla="*/ 196 h 81453"/>
                <a:gd name="connsiteX5" fmla="*/ 20691 w 353317"/>
                <a:gd name="connsiteY5" fmla="*/ 37676 h 81453"/>
                <a:gd name="connsiteX6" fmla="*/ 50 w 353317"/>
                <a:gd name="connsiteY6" fmla="*/ 61034 h 81453"/>
                <a:gd name="connsiteX7" fmla="*/ 23679 w 353317"/>
                <a:gd name="connsiteY7" fmla="*/ 81403 h 8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317" h="81453">
                  <a:moveTo>
                    <a:pt x="23679" y="81403"/>
                  </a:moveTo>
                  <a:lnTo>
                    <a:pt x="26123" y="81403"/>
                  </a:lnTo>
                  <a:lnTo>
                    <a:pt x="333839" y="44195"/>
                  </a:lnTo>
                  <a:cubicBezTo>
                    <a:pt x="346060" y="42837"/>
                    <a:pt x="354751" y="31701"/>
                    <a:pt x="353122" y="19480"/>
                  </a:cubicBezTo>
                  <a:cubicBezTo>
                    <a:pt x="351764" y="7258"/>
                    <a:pt x="340628" y="-1433"/>
                    <a:pt x="328406" y="196"/>
                  </a:cubicBezTo>
                  <a:lnTo>
                    <a:pt x="20691" y="37676"/>
                  </a:lnTo>
                  <a:cubicBezTo>
                    <a:pt x="8469" y="38491"/>
                    <a:pt x="-765" y="48812"/>
                    <a:pt x="50" y="61034"/>
                  </a:cubicBezTo>
                  <a:cubicBezTo>
                    <a:pt x="865" y="72983"/>
                    <a:pt x="11457" y="82218"/>
                    <a:pt x="23679" y="81403"/>
                  </a:cubicBezTo>
                  <a:close/>
                </a:path>
              </a:pathLst>
            </a:custGeom>
            <a:solidFill>
              <a:srgbClr val="FFFFFF"/>
            </a:solidFill>
            <a:ln w="27157" cap="flat">
              <a:noFill/>
              <a:prstDash val="solid"/>
              <a:miter/>
            </a:ln>
          </p:spPr>
          <p:txBody>
            <a:bodyPr rtlCol="0" anchor="ctr"/>
            <a:lstStyle/>
            <a:p>
              <a:endParaRPr lang="en-US" sz="1050"/>
            </a:p>
          </p:txBody>
        </p:sp>
      </p:grpSp>
      <p:sp>
        <p:nvSpPr>
          <p:cNvPr id="25" name="Freeform: Shape 64">
            <a:extLst>
              <a:ext uri="{FF2B5EF4-FFF2-40B4-BE49-F238E27FC236}">
                <a16:creationId xmlns:a16="http://schemas.microsoft.com/office/drawing/2014/main" id="{E9E5B9F9-6761-F694-C353-4CA6F426DCB1}"/>
              </a:ext>
            </a:extLst>
          </p:cNvPr>
          <p:cNvSpPr/>
          <p:nvPr/>
        </p:nvSpPr>
        <p:spPr>
          <a:xfrm>
            <a:off x="3799154" y="2494622"/>
            <a:ext cx="1835987" cy="1836368"/>
          </a:xfrm>
          <a:custGeom>
            <a:avLst/>
            <a:gdLst>
              <a:gd name="connsiteX0" fmla="*/ 3027045 w 3926154"/>
              <a:gd name="connsiteY0" fmla="*/ 492806 h 3926969"/>
              <a:gd name="connsiteX1" fmla="*/ 2951814 w 3926154"/>
              <a:gd name="connsiteY1" fmla="*/ 663095 h 3926969"/>
              <a:gd name="connsiteX2" fmla="*/ 2896680 w 3926154"/>
              <a:gd name="connsiteY2" fmla="*/ 779881 h 3926969"/>
              <a:gd name="connsiteX3" fmla="*/ 2882829 w 3926154"/>
              <a:gd name="connsiteY3" fmla="*/ 793732 h 3926969"/>
              <a:gd name="connsiteX4" fmla="*/ 2785599 w 3926154"/>
              <a:gd name="connsiteY4" fmla="*/ 793732 h 3926969"/>
              <a:gd name="connsiteX5" fmla="*/ 2012100 w 3926154"/>
              <a:gd name="connsiteY5" fmla="*/ 19962 h 3926969"/>
              <a:gd name="connsiteX6" fmla="*/ 1914870 w 3926154"/>
              <a:gd name="connsiteY6" fmla="*/ 19962 h 3926969"/>
              <a:gd name="connsiteX7" fmla="*/ 1141372 w 3926154"/>
              <a:gd name="connsiteY7" fmla="*/ 793732 h 3926969"/>
              <a:gd name="connsiteX8" fmla="*/ 1044141 w 3926154"/>
              <a:gd name="connsiteY8" fmla="*/ 793732 h 3926969"/>
              <a:gd name="connsiteX9" fmla="*/ 1043598 w 3926154"/>
              <a:gd name="connsiteY9" fmla="*/ 793189 h 3926969"/>
              <a:gd name="connsiteX10" fmla="*/ 988464 w 3926154"/>
              <a:gd name="connsiteY10" fmla="*/ 676132 h 3926969"/>
              <a:gd name="connsiteX11" fmla="*/ 913233 w 3926154"/>
              <a:gd name="connsiteY11" fmla="*/ 506114 h 3926969"/>
              <a:gd name="connsiteX12" fmla="*/ 506115 w 3926154"/>
              <a:gd name="connsiteY12" fmla="*/ 506114 h 3926969"/>
              <a:gd name="connsiteX13" fmla="*/ 506115 w 3926154"/>
              <a:gd name="connsiteY13" fmla="*/ 913233 h 3926969"/>
              <a:gd name="connsiteX14" fmla="*/ 676404 w 3926154"/>
              <a:gd name="connsiteY14" fmla="*/ 988464 h 3926969"/>
              <a:gd name="connsiteX15" fmla="*/ 793461 w 3926154"/>
              <a:gd name="connsiteY15" fmla="*/ 1043598 h 3926969"/>
              <a:gd name="connsiteX16" fmla="*/ 794003 w 3926154"/>
              <a:gd name="connsiteY16" fmla="*/ 1044141 h 3926969"/>
              <a:gd name="connsiteX17" fmla="*/ 794003 w 3926154"/>
              <a:gd name="connsiteY17" fmla="*/ 1141371 h 3926969"/>
              <a:gd name="connsiteX18" fmla="*/ 19962 w 3926154"/>
              <a:gd name="connsiteY18" fmla="*/ 1915141 h 3926969"/>
              <a:gd name="connsiteX19" fmla="*/ 19962 w 3926154"/>
              <a:gd name="connsiteY19" fmla="*/ 2012371 h 3926969"/>
              <a:gd name="connsiteX20" fmla="*/ 793732 w 3926154"/>
              <a:gd name="connsiteY20" fmla="*/ 2785870 h 3926969"/>
              <a:gd name="connsiteX21" fmla="*/ 890962 w 3926154"/>
              <a:gd name="connsiteY21" fmla="*/ 2785870 h 3926969"/>
              <a:gd name="connsiteX22" fmla="*/ 899382 w 3926154"/>
              <a:gd name="connsiteY22" fmla="*/ 2777179 h 3926969"/>
              <a:gd name="connsiteX23" fmla="*/ 954515 w 3926154"/>
              <a:gd name="connsiteY23" fmla="*/ 2660393 h 3926969"/>
              <a:gd name="connsiteX24" fmla="*/ 1029746 w 3926154"/>
              <a:gd name="connsiteY24" fmla="*/ 2490104 h 3926969"/>
              <a:gd name="connsiteX25" fmla="*/ 1436865 w 3926154"/>
              <a:gd name="connsiteY25" fmla="*/ 2490104 h 3926969"/>
              <a:gd name="connsiteX26" fmla="*/ 1436865 w 3926154"/>
              <a:gd name="connsiteY26" fmla="*/ 2897223 h 3926969"/>
              <a:gd name="connsiteX27" fmla="*/ 1266848 w 3926154"/>
              <a:gd name="connsiteY27" fmla="*/ 2972454 h 3926969"/>
              <a:gd name="connsiteX28" fmla="*/ 1149791 w 3926154"/>
              <a:gd name="connsiteY28" fmla="*/ 3027588 h 3926969"/>
              <a:gd name="connsiteX29" fmla="*/ 1141100 w 3926154"/>
              <a:gd name="connsiteY29" fmla="*/ 3036279 h 3926969"/>
              <a:gd name="connsiteX30" fmla="*/ 1141100 w 3926154"/>
              <a:gd name="connsiteY30" fmla="*/ 3133238 h 3926969"/>
              <a:gd name="connsiteX31" fmla="*/ 1914598 w 3926154"/>
              <a:gd name="connsiteY31" fmla="*/ 3907007 h 3926969"/>
              <a:gd name="connsiteX32" fmla="*/ 2011828 w 3926154"/>
              <a:gd name="connsiteY32" fmla="*/ 3907007 h 3926969"/>
              <a:gd name="connsiteX33" fmla="*/ 2785327 w 3926154"/>
              <a:gd name="connsiteY33" fmla="*/ 3133238 h 3926969"/>
              <a:gd name="connsiteX34" fmla="*/ 2785327 w 3926154"/>
              <a:gd name="connsiteY34" fmla="*/ 3036007 h 3926969"/>
              <a:gd name="connsiteX35" fmla="*/ 2777179 w 3926154"/>
              <a:gd name="connsiteY35" fmla="*/ 3027860 h 3926969"/>
              <a:gd name="connsiteX36" fmla="*/ 2660122 w 3926154"/>
              <a:gd name="connsiteY36" fmla="*/ 2972726 h 3926969"/>
              <a:gd name="connsiteX37" fmla="*/ 2489833 w 3926154"/>
              <a:gd name="connsiteY37" fmla="*/ 2897495 h 3926969"/>
              <a:gd name="connsiteX38" fmla="*/ 2489833 w 3926154"/>
              <a:gd name="connsiteY38" fmla="*/ 2490376 h 3926969"/>
              <a:gd name="connsiteX39" fmla="*/ 2896951 w 3926154"/>
              <a:gd name="connsiteY39" fmla="*/ 2490376 h 3926969"/>
              <a:gd name="connsiteX40" fmla="*/ 2972183 w 3926154"/>
              <a:gd name="connsiteY40" fmla="*/ 2660393 h 3926969"/>
              <a:gd name="connsiteX41" fmla="*/ 3027317 w 3926154"/>
              <a:gd name="connsiteY41" fmla="*/ 2777179 h 3926969"/>
              <a:gd name="connsiteX42" fmla="*/ 3035464 w 3926154"/>
              <a:gd name="connsiteY42" fmla="*/ 2785326 h 3926969"/>
              <a:gd name="connsiteX43" fmla="*/ 3132423 w 3926154"/>
              <a:gd name="connsiteY43" fmla="*/ 2785326 h 3926969"/>
              <a:gd name="connsiteX44" fmla="*/ 3906193 w 3926154"/>
              <a:gd name="connsiteY44" fmla="*/ 2011828 h 3926969"/>
              <a:gd name="connsiteX45" fmla="*/ 3906193 w 3926154"/>
              <a:gd name="connsiteY45" fmla="*/ 1914598 h 3926969"/>
              <a:gd name="connsiteX46" fmla="*/ 3132423 w 3926154"/>
              <a:gd name="connsiteY46" fmla="*/ 1141100 h 3926969"/>
              <a:gd name="connsiteX47" fmla="*/ 3132423 w 3926154"/>
              <a:gd name="connsiteY47" fmla="*/ 1043869 h 3926969"/>
              <a:gd name="connsiteX48" fmla="*/ 3146275 w 3926154"/>
              <a:gd name="connsiteY48" fmla="*/ 1030018 h 3926969"/>
              <a:gd name="connsiteX49" fmla="*/ 3263060 w 3926154"/>
              <a:gd name="connsiteY49" fmla="*/ 974885 h 3926969"/>
              <a:gd name="connsiteX50" fmla="*/ 3433348 w 3926154"/>
              <a:gd name="connsiteY50" fmla="*/ 899653 h 3926969"/>
              <a:gd name="connsiteX51" fmla="*/ 3433348 w 3926154"/>
              <a:gd name="connsiteY51" fmla="*/ 492535 h 3926969"/>
              <a:gd name="connsiteX52" fmla="*/ 3027045 w 3926154"/>
              <a:gd name="connsiteY52" fmla="*/ 492806 h 39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154" h="3926969">
                <a:moveTo>
                  <a:pt x="3027045" y="492806"/>
                </a:moveTo>
                <a:cubicBezTo>
                  <a:pt x="2961863" y="557989"/>
                  <a:pt x="2951814" y="663095"/>
                  <a:pt x="2951814" y="663095"/>
                </a:cubicBezTo>
                <a:cubicBezTo>
                  <a:pt x="2948283" y="700575"/>
                  <a:pt x="2923296" y="753264"/>
                  <a:pt x="2896680" y="779881"/>
                </a:cubicBezTo>
                <a:lnTo>
                  <a:pt x="2882829" y="793732"/>
                </a:lnTo>
                <a:cubicBezTo>
                  <a:pt x="2856212" y="820348"/>
                  <a:pt x="2812486" y="820348"/>
                  <a:pt x="2785599" y="793732"/>
                </a:cubicBezTo>
                <a:lnTo>
                  <a:pt x="2012100" y="19962"/>
                </a:lnTo>
                <a:cubicBezTo>
                  <a:pt x="1985484" y="-6654"/>
                  <a:pt x="1941758" y="-6654"/>
                  <a:pt x="1914870" y="19962"/>
                </a:cubicBezTo>
                <a:lnTo>
                  <a:pt x="1141372" y="793732"/>
                </a:lnTo>
                <a:cubicBezTo>
                  <a:pt x="1114755" y="820348"/>
                  <a:pt x="1071029" y="820348"/>
                  <a:pt x="1044141" y="793732"/>
                </a:cubicBezTo>
                <a:lnTo>
                  <a:pt x="1043598" y="793189"/>
                </a:lnTo>
                <a:cubicBezTo>
                  <a:pt x="1016981" y="766572"/>
                  <a:pt x="991995" y="713883"/>
                  <a:pt x="988464" y="676132"/>
                </a:cubicBezTo>
                <a:cubicBezTo>
                  <a:pt x="988464" y="676132"/>
                  <a:pt x="978144" y="571025"/>
                  <a:pt x="913233" y="506114"/>
                </a:cubicBezTo>
                <a:cubicBezTo>
                  <a:pt x="800793" y="393675"/>
                  <a:pt x="618554" y="393675"/>
                  <a:pt x="506115" y="506114"/>
                </a:cubicBezTo>
                <a:cubicBezTo>
                  <a:pt x="393675" y="618554"/>
                  <a:pt x="393675" y="800793"/>
                  <a:pt x="506115" y="913233"/>
                </a:cubicBezTo>
                <a:cubicBezTo>
                  <a:pt x="571297" y="978415"/>
                  <a:pt x="676404" y="988464"/>
                  <a:pt x="676404" y="988464"/>
                </a:cubicBezTo>
                <a:cubicBezTo>
                  <a:pt x="713883" y="991995"/>
                  <a:pt x="766573" y="1016982"/>
                  <a:pt x="793461" y="1043598"/>
                </a:cubicBezTo>
                <a:lnTo>
                  <a:pt x="794003" y="1044141"/>
                </a:lnTo>
                <a:cubicBezTo>
                  <a:pt x="820620" y="1070757"/>
                  <a:pt x="820620" y="1114484"/>
                  <a:pt x="794003" y="1141371"/>
                </a:cubicBezTo>
                <a:lnTo>
                  <a:pt x="19962" y="1915141"/>
                </a:lnTo>
                <a:cubicBezTo>
                  <a:pt x="-6654" y="1941757"/>
                  <a:pt x="-6654" y="1985484"/>
                  <a:pt x="19962" y="2012371"/>
                </a:cubicBezTo>
                <a:lnTo>
                  <a:pt x="793732" y="2785870"/>
                </a:lnTo>
                <a:cubicBezTo>
                  <a:pt x="820348" y="2812486"/>
                  <a:pt x="864075" y="2812486"/>
                  <a:pt x="890962" y="2785870"/>
                </a:cubicBezTo>
                <a:lnTo>
                  <a:pt x="899382" y="2777179"/>
                </a:lnTo>
                <a:cubicBezTo>
                  <a:pt x="925998" y="2750562"/>
                  <a:pt x="950984" y="2697873"/>
                  <a:pt x="954515" y="2660393"/>
                </a:cubicBezTo>
                <a:cubicBezTo>
                  <a:pt x="954515" y="2660393"/>
                  <a:pt x="964836" y="2555287"/>
                  <a:pt x="1029746" y="2490104"/>
                </a:cubicBezTo>
                <a:cubicBezTo>
                  <a:pt x="1142186" y="2377665"/>
                  <a:pt x="1324425" y="2377665"/>
                  <a:pt x="1436865" y="2490104"/>
                </a:cubicBezTo>
                <a:cubicBezTo>
                  <a:pt x="1549305" y="2602544"/>
                  <a:pt x="1549305" y="2784783"/>
                  <a:pt x="1436865" y="2897223"/>
                </a:cubicBezTo>
                <a:cubicBezTo>
                  <a:pt x="1371683" y="2962405"/>
                  <a:pt x="1266848" y="2972454"/>
                  <a:pt x="1266848" y="2972454"/>
                </a:cubicBezTo>
                <a:cubicBezTo>
                  <a:pt x="1229368" y="2975985"/>
                  <a:pt x="1176678" y="3000972"/>
                  <a:pt x="1149791" y="3027588"/>
                </a:cubicBezTo>
                <a:lnTo>
                  <a:pt x="1141100" y="3036279"/>
                </a:lnTo>
                <a:cubicBezTo>
                  <a:pt x="1114484" y="3062895"/>
                  <a:pt x="1114484" y="3106621"/>
                  <a:pt x="1141100" y="3133238"/>
                </a:cubicBezTo>
                <a:lnTo>
                  <a:pt x="1914598" y="3907007"/>
                </a:lnTo>
                <a:cubicBezTo>
                  <a:pt x="1941215" y="3933623"/>
                  <a:pt x="1984941" y="3933623"/>
                  <a:pt x="2011828" y="3907007"/>
                </a:cubicBezTo>
                <a:lnTo>
                  <a:pt x="2785327" y="3133238"/>
                </a:lnTo>
                <a:cubicBezTo>
                  <a:pt x="2811943" y="3106621"/>
                  <a:pt x="2811943" y="3062895"/>
                  <a:pt x="2785327" y="3036007"/>
                </a:cubicBezTo>
                <a:lnTo>
                  <a:pt x="2777179" y="3027860"/>
                </a:lnTo>
                <a:cubicBezTo>
                  <a:pt x="2750291" y="3001243"/>
                  <a:pt x="2697874" y="2976257"/>
                  <a:pt x="2660122" y="2972726"/>
                </a:cubicBezTo>
                <a:cubicBezTo>
                  <a:pt x="2660122" y="2972726"/>
                  <a:pt x="2555015" y="2962405"/>
                  <a:pt x="2489833" y="2897495"/>
                </a:cubicBezTo>
                <a:cubicBezTo>
                  <a:pt x="2377394" y="2785055"/>
                  <a:pt x="2377394" y="2602816"/>
                  <a:pt x="2489833" y="2490376"/>
                </a:cubicBezTo>
                <a:cubicBezTo>
                  <a:pt x="2602273" y="2377936"/>
                  <a:pt x="2784512" y="2377936"/>
                  <a:pt x="2896951" y="2490376"/>
                </a:cubicBezTo>
                <a:cubicBezTo>
                  <a:pt x="2962134" y="2555558"/>
                  <a:pt x="2972183" y="2660393"/>
                  <a:pt x="2972183" y="2660393"/>
                </a:cubicBezTo>
                <a:cubicBezTo>
                  <a:pt x="2975714" y="2697873"/>
                  <a:pt x="3000700" y="2750562"/>
                  <a:pt x="3027317" y="2777179"/>
                </a:cubicBezTo>
                <a:lnTo>
                  <a:pt x="3035464" y="2785326"/>
                </a:lnTo>
                <a:cubicBezTo>
                  <a:pt x="3062081" y="2811943"/>
                  <a:pt x="3105807" y="2811943"/>
                  <a:pt x="3132423" y="2785326"/>
                </a:cubicBezTo>
                <a:lnTo>
                  <a:pt x="3906193" y="2011828"/>
                </a:lnTo>
                <a:cubicBezTo>
                  <a:pt x="3932809" y="1985212"/>
                  <a:pt x="3932809" y="1941486"/>
                  <a:pt x="3906193" y="1914598"/>
                </a:cubicBezTo>
                <a:lnTo>
                  <a:pt x="3132423" y="1141100"/>
                </a:lnTo>
                <a:cubicBezTo>
                  <a:pt x="3105807" y="1114484"/>
                  <a:pt x="3105807" y="1070757"/>
                  <a:pt x="3132423" y="1043869"/>
                </a:cubicBezTo>
                <a:lnTo>
                  <a:pt x="3146275" y="1030018"/>
                </a:lnTo>
                <a:cubicBezTo>
                  <a:pt x="3172890" y="1003402"/>
                  <a:pt x="3225580" y="978415"/>
                  <a:pt x="3263060" y="974885"/>
                </a:cubicBezTo>
                <a:cubicBezTo>
                  <a:pt x="3263060" y="974885"/>
                  <a:pt x="3368166" y="964564"/>
                  <a:pt x="3433348" y="899653"/>
                </a:cubicBezTo>
                <a:cubicBezTo>
                  <a:pt x="3545789" y="787214"/>
                  <a:pt x="3545789" y="604974"/>
                  <a:pt x="3433348" y="492535"/>
                </a:cubicBezTo>
                <a:cubicBezTo>
                  <a:pt x="3321724" y="380367"/>
                  <a:pt x="3139485" y="380367"/>
                  <a:pt x="3027045" y="492806"/>
                </a:cubicBezTo>
                <a:close/>
              </a:path>
            </a:pathLst>
          </a:custGeom>
          <a:noFill/>
          <a:ln w="27157" cap="flat">
            <a:solidFill>
              <a:srgbClr val="FFFFFF"/>
            </a:solidFill>
            <a:prstDash val="solid"/>
            <a:round/>
          </a:ln>
        </p:spPr>
        <p:txBody>
          <a:bodyPr rtlCol="0" anchor="ctr"/>
          <a:lstStyle/>
          <a:p>
            <a:endParaRPr lang="en-US" sz="1050"/>
          </a:p>
        </p:txBody>
      </p:sp>
      <p:sp>
        <p:nvSpPr>
          <p:cNvPr id="26" name="Freeform: Shape 65">
            <a:extLst>
              <a:ext uri="{FF2B5EF4-FFF2-40B4-BE49-F238E27FC236}">
                <a16:creationId xmlns:a16="http://schemas.microsoft.com/office/drawing/2014/main" id="{DBE51601-EBC1-B73B-DDB2-D05DDEA72CE7}"/>
              </a:ext>
            </a:extLst>
          </p:cNvPr>
          <p:cNvSpPr/>
          <p:nvPr/>
        </p:nvSpPr>
        <p:spPr>
          <a:xfrm>
            <a:off x="6595428" y="3435350"/>
            <a:ext cx="1836623" cy="1836241"/>
          </a:xfrm>
          <a:custGeom>
            <a:avLst/>
            <a:gdLst>
              <a:gd name="connsiteX0" fmla="*/ 492535 w 3927513"/>
              <a:gd name="connsiteY0" fmla="*/ 899653 h 3926697"/>
              <a:gd name="connsiteX1" fmla="*/ 662824 w 3927513"/>
              <a:gd name="connsiteY1" fmla="*/ 974885 h 3926697"/>
              <a:gd name="connsiteX2" fmla="*/ 779880 w 3927513"/>
              <a:gd name="connsiteY2" fmla="*/ 1030018 h 3926697"/>
              <a:gd name="connsiteX3" fmla="*/ 793732 w 3927513"/>
              <a:gd name="connsiteY3" fmla="*/ 1043869 h 3926697"/>
              <a:gd name="connsiteX4" fmla="*/ 793732 w 3927513"/>
              <a:gd name="connsiteY4" fmla="*/ 1140828 h 3926697"/>
              <a:gd name="connsiteX5" fmla="*/ 19962 w 3927513"/>
              <a:gd name="connsiteY5" fmla="*/ 1914598 h 3926697"/>
              <a:gd name="connsiteX6" fmla="*/ 19962 w 3927513"/>
              <a:gd name="connsiteY6" fmla="*/ 2011828 h 3926697"/>
              <a:gd name="connsiteX7" fmla="*/ 793460 w 3927513"/>
              <a:gd name="connsiteY7" fmla="*/ 2785327 h 3926697"/>
              <a:gd name="connsiteX8" fmla="*/ 793460 w 3927513"/>
              <a:gd name="connsiteY8" fmla="*/ 2882557 h 3926697"/>
              <a:gd name="connsiteX9" fmla="*/ 792917 w 3927513"/>
              <a:gd name="connsiteY9" fmla="*/ 2883100 h 3926697"/>
              <a:gd name="connsiteX10" fmla="*/ 676132 w 3927513"/>
              <a:gd name="connsiteY10" fmla="*/ 2938233 h 3926697"/>
              <a:gd name="connsiteX11" fmla="*/ 505843 w 3927513"/>
              <a:gd name="connsiteY11" fmla="*/ 3013465 h 3926697"/>
              <a:gd name="connsiteX12" fmla="*/ 505843 w 3927513"/>
              <a:gd name="connsiteY12" fmla="*/ 3420584 h 3926697"/>
              <a:gd name="connsiteX13" fmla="*/ 912962 w 3927513"/>
              <a:gd name="connsiteY13" fmla="*/ 3420584 h 3926697"/>
              <a:gd name="connsiteX14" fmla="*/ 988465 w 3927513"/>
              <a:gd name="connsiteY14" fmla="*/ 3250294 h 3926697"/>
              <a:gd name="connsiteX15" fmla="*/ 1043598 w 3927513"/>
              <a:gd name="connsiteY15" fmla="*/ 3133509 h 3926697"/>
              <a:gd name="connsiteX16" fmla="*/ 1044141 w 3927513"/>
              <a:gd name="connsiteY16" fmla="*/ 3132966 h 3926697"/>
              <a:gd name="connsiteX17" fmla="*/ 1141371 w 3927513"/>
              <a:gd name="connsiteY17" fmla="*/ 3132966 h 3926697"/>
              <a:gd name="connsiteX18" fmla="*/ 1915141 w 3927513"/>
              <a:gd name="connsiteY18" fmla="*/ 3906736 h 3926697"/>
              <a:gd name="connsiteX19" fmla="*/ 2012372 w 3927513"/>
              <a:gd name="connsiteY19" fmla="*/ 3906736 h 3926697"/>
              <a:gd name="connsiteX20" fmla="*/ 2786141 w 3927513"/>
              <a:gd name="connsiteY20" fmla="*/ 3132966 h 3926697"/>
              <a:gd name="connsiteX21" fmla="*/ 2786141 w 3927513"/>
              <a:gd name="connsiteY21" fmla="*/ 3035736 h 3926697"/>
              <a:gd name="connsiteX22" fmla="*/ 2777722 w 3927513"/>
              <a:gd name="connsiteY22" fmla="*/ 3027045 h 3926697"/>
              <a:gd name="connsiteX23" fmla="*/ 2660665 w 3927513"/>
              <a:gd name="connsiteY23" fmla="*/ 2971911 h 3926697"/>
              <a:gd name="connsiteX24" fmla="*/ 2490377 w 3927513"/>
              <a:gd name="connsiteY24" fmla="*/ 2896680 h 3926697"/>
              <a:gd name="connsiteX25" fmla="*/ 2490377 w 3927513"/>
              <a:gd name="connsiteY25" fmla="*/ 2489561 h 3926697"/>
              <a:gd name="connsiteX26" fmla="*/ 2897495 w 3927513"/>
              <a:gd name="connsiteY26" fmla="*/ 2489561 h 3926697"/>
              <a:gd name="connsiteX27" fmla="*/ 2972726 w 3927513"/>
              <a:gd name="connsiteY27" fmla="*/ 2659850 h 3926697"/>
              <a:gd name="connsiteX28" fmla="*/ 3027860 w 3927513"/>
              <a:gd name="connsiteY28" fmla="*/ 2776635 h 3926697"/>
              <a:gd name="connsiteX29" fmla="*/ 3036551 w 3927513"/>
              <a:gd name="connsiteY29" fmla="*/ 2785327 h 3926697"/>
              <a:gd name="connsiteX30" fmla="*/ 3133780 w 3927513"/>
              <a:gd name="connsiteY30" fmla="*/ 2785327 h 3926697"/>
              <a:gd name="connsiteX31" fmla="*/ 3907551 w 3927513"/>
              <a:gd name="connsiteY31" fmla="*/ 2011828 h 3926697"/>
              <a:gd name="connsiteX32" fmla="*/ 3907551 w 3927513"/>
              <a:gd name="connsiteY32" fmla="*/ 1914598 h 3926697"/>
              <a:gd name="connsiteX33" fmla="*/ 3133780 w 3927513"/>
              <a:gd name="connsiteY33" fmla="*/ 1140828 h 3926697"/>
              <a:gd name="connsiteX34" fmla="*/ 3036551 w 3927513"/>
              <a:gd name="connsiteY34" fmla="*/ 1140828 h 3926697"/>
              <a:gd name="connsiteX35" fmla="*/ 3028404 w 3927513"/>
              <a:gd name="connsiteY35" fmla="*/ 1148976 h 3926697"/>
              <a:gd name="connsiteX36" fmla="*/ 2973269 w 3927513"/>
              <a:gd name="connsiteY36" fmla="*/ 1265761 h 3926697"/>
              <a:gd name="connsiteX37" fmla="*/ 2898037 w 3927513"/>
              <a:gd name="connsiteY37" fmla="*/ 1436050 h 3926697"/>
              <a:gd name="connsiteX38" fmla="*/ 2490919 w 3927513"/>
              <a:gd name="connsiteY38" fmla="*/ 1436050 h 3926697"/>
              <a:gd name="connsiteX39" fmla="*/ 2490919 w 3927513"/>
              <a:gd name="connsiteY39" fmla="*/ 1028932 h 3926697"/>
              <a:gd name="connsiteX40" fmla="*/ 2660937 w 3927513"/>
              <a:gd name="connsiteY40" fmla="*/ 953700 h 3926697"/>
              <a:gd name="connsiteX41" fmla="*/ 2777994 w 3927513"/>
              <a:gd name="connsiteY41" fmla="*/ 898567 h 3926697"/>
              <a:gd name="connsiteX42" fmla="*/ 2786141 w 3927513"/>
              <a:gd name="connsiteY42" fmla="*/ 890419 h 3926697"/>
              <a:gd name="connsiteX43" fmla="*/ 2786141 w 3927513"/>
              <a:gd name="connsiteY43" fmla="*/ 793189 h 3926697"/>
              <a:gd name="connsiteX44" fmla="*/ 2011828 w 3927513"/>
              <a:gd name="connsiteY44" fmla="*/ 19962 h 3926697"/>
              <a:gd name="connsiteX45" fmla="*/ 1914598 w 3927513"/>
              <a:gd name="connsiteY45" fmla="*/ 19962 h 3926697"/>
              <a:gd name="connsiteX46" fmla="*/ 1141100 w 3927513"/>
              <a:gd name="connsiteY46" fmla="*/ 793460 h 3926697"/>
              <a:gd name="connsiteX47" fmla="*/ 1043869 w 3927513"/>
              <a:gd name="connsiteY47" fmla="*/ 793460 h 3926697"/>
              <a:gd name="connsiteX48" fmla="*/ 1030018 w 3927513"/>
              <a:gd name="connsiteY48" fmla="*/ 779609 h 3926697"/>
              <a:gd name="connsiteX49" fmla="*/ 974885 w 3927513"/>
              <a:gd name="connsiteY49" fmla="*/ 662552 h 3926697"/>
              <a:gd name="connsiteX50" fmla="*/ 899653 w 3927513"/>
              <a:gd name="connsiteY50" fmla="*/ 492535 h 3926697"/>
              <a:gd name="connsiteX51" fmla="*/ 492535 w 3927513"/>
              <a:gd name="connsiteY51" fmla="*/ 492535 h 3926697"/>
              <a:gd name="connsiteX52" fmla="*/ 492535 w 3927513"/>
              <a:gd name="connsiteY52" fmla="*/ 899653 h 392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7513" h="3926697">
                <a:moveTo>
                  <a:pt x="492535" y="899653"/>
                </a:moveTo>
                <a:cubicBezTo>
                  <a:pt x="557717" y="964836"/>
                  <a:pt x="662824" y="974885"/>
                  <a:pt x="662824" y="974885"/>
                </a:cubicBezTo>
                <a:cubicBezTo>
                  <a:pt x="700304" y="978415"/>
                  <a:pt x="752993" y="1003402"/>
                  <a:pt x="779880" y="1030018"/>
                </a:cubicBezTo>
                <a:lnTo>
                  <a:pt x="793732" y="1043869"/>
                </a:lnTo>
                <a:cubicBezTo>
                  <a:pt x="820348" y="1070486"/>
                  <a:pt x="820348" y="1114212"/>
                  <a:pt x="793732" y="1140828"/>
                </a:cubicBezTo>
                <a:lnTo>
                  <a:pt x="19962" y="1914598"/>
                </a:lnTo>
                <a:cubicBezTo>
                  <a:pt x="-6654" y="1941214"/>
                  <a:pt x="-6654" y="1984941"/>
                  <a:pt x="19962" y="2011828"/>
                </a:cubicBezTo>
                <a:lnTo>
                  <a:pt x="793460" y="2785327"/>
                </a:lnTo>
                <a:cubicBezTo>
                  <a:pt x="820076" y="2811943"/>
                  <a:pt x="820076" y="2855669"/>
                  <a:pt x="793460" y="2882557"/>
                </a:cubicBezTo>
                <a:lnTo>
                  <a:pt x="792917" y="2883100"/>
                </a:lnTo>
                <a:cubicBezTo>
                  <a:pt x="766301" y="2909988"/>
                  <a:pt x="713611" y="2934703"/>
                  <a:pt x="676132" y="2938233"/>
                </a:cubicBezTo>
                <a:cubicBezTo>
                  <a:pt x="676132" y="2938233"/>
                  <a:pt x="571025" y="2948554"/>
                  <a:pt x="505843" y="3013465"/>
                </a:cubicBezTo>
                <a:cubicBezTo>
                  <a:pt x="393403" y="3125905"/>
                  <a:pt x="393403" y="3308144"/>
                  <a:pt x="505843" y="3420584"/>
                </a:cubicBezTo>
                <a:cubicBezTo>
                  <a:pt x="618283" y="3533023"/>
                  <a:pt x="800522" y="3533023"/>
                  <a:pt x="912962" y="3420584"/>
                </a:cubicBezTo>
                <a:cubicBezTo>
                  <a:pt x="978144" y="3355401"/>
                  <a:pt x="988465" y="3250294"/>
                  <a:pt x="988465" y="3250294"/>
                </a:cubicBezTo>
                <a:cubicBezTo>
                  <a:pt x="991995" y="3212543"/>
                  <a:pt x="1016982" y="3160126"/>
                  <a:pt x="1043598" y="3133509"/>
                </a:cubicBezTo>
                <a:lnTo>
                  <a:pt x="1044141" y="3132966"/>
                </a:lnTo>
                <a:cubicBezTo>
                  <a:pt x="1070758" y="3106350"/>
                  <a:pt x="1114484" y="3106350"/>
                  <a:pt x="1141371" y="3132966"/>
                </a:cubicBezTo>
                <a:lnTo>
                  <a:pt x="1915141" y="3906736"/>
                </a:lnTo>
                <a:cubicBezTo>
                  <a:pt x="1941758" y="3933352"/>
                  <a:pt x="1985484" y="3933352"/>
                  <a:pt x="2012372" y="3906736"/>
                </a:cubicBezTo>
                <a:lnTo>
                  <a:pt x="2786141" y="3132966"/>
                </a:lnTo>
                <a:cubicBezTo>
                  <a:pt x="2812758" y="3106350"/>
                  <a:pt x="2812758" y="3062623"/>
                  <a:pt x="2786141" y="3035736"/>
                </a:cubicBezTo>
                <a:lnTo>
                  <a:pt x="2777722" y="3027045"/>
                </a:lnTo>
                <a:cubicBezTo>
                  <a:pt x="2751106" y="3000429"/>
                  <a:pt x="2698417" y="2975442"/>
                  <a:pt x="2660665" y="2971911"/>
                </a:cubicBezTo>
                <a:cubicBezTo>
                  <a:pt x="2660665" y="2971911"/>
                  <a:pt x="2555559" y="2961590"/>
                  <a:pt x="2490377" y="2896680"/>
                </a:cubicBezTo>
                <a:cubicBezTo>
                  <a:pt x="2377937" y="2784240"/>
                  <a:pt x="2377937" y="2602001"/>
                  <a:pt x="2490377" y="2489561"/>
                </a:cubicBezTo>
                <a:cubicBezTo>
                  <a:pt x="2602816" y="2377122"/>
                  <a:pt x="2785055" y="2377122"/>
                  <a:pt x="2897495" y="2489561"/>
                </a:cubicBezTo>
                <a:cubicBezTo>
                  <a:pt x="2962677" y="2554744"/>
                  <a:pt x="2972726" y="2659850"/>
                  <a:pt x="2972726" y="2659850"/>
                </a:cubicBezTo>
                <a:cubicBezTo>
                  <a:pt x="2976256" y="2697330"/>
                  <a:pt x="3001244" y="2750019"/>
                  <a:pt x="3027860" y="2776635"/>
                </a:cubicBezTo>
                <a:lnTo>
                  <a:pt x="3036551" y="2785327"/>
                </a:lnTo>
                <a:cubicBezTo>
                  <a:pt x="3063439" y="2811943"/>
                  <a:pt x="3106893" y="2811943"/>
                  <a:pt x="3133780" y="2785327"/>
                </a:cubicBezTo>
                <a:lnTo>
                  <a:pt x="3907551" y="2011828"/>
                </a:lnTo>
                <a:cubicBezTo>
                  <a:pt x="3934167" y="1985212"/>
                  <a:pt x="3934167" y="1941486"/>
                  <a:pt x="3907551" y="1914598"/>
                </a:cubicBezTo>
                <a:lnTo>
                  <a:pt x="3133780" y="1140828"/>
                </a:lnTo>
                <a:cubicBezTo>
                  <a:pt x="3107165" y="1114212"/>
                  <a:pt x="3063439" y="1114212"/>
                  <a:pt x="3036551" y="1140828"/>
                </a:cubicBezTo>
                <a:lnTo>
                  <a:pt x="3028404" y="1148976"/>
                </a:lnTo>
                <a:cubicBezTo>
                  <a:pt x="3001786" y="1175592"/>
                  <a:pt x="2976800" y="1228281"/>
                  <a:pt x="2973269" y="1265761"/>
                </a:cubicBezTo>
                <a:cubicBezTo>
                  <a:pt x="2973269" y="1265761"/>
                  <a:pt x="2963221" y="1370868"/>
                  <a:pt x="2898037" y="1436050"/>
                </a:cubicBezTo>
                <a:cubicBezTo>
                  <a:pt x="2785599" y="1548490"/>
                  <a:pt x="2603359" y="1548490"/>
                  <a:pt x="2490919" y="1436050"/>
                </a:cubicBezTo>
                <a:cubicBezTo>
                  <a:pt x="2378479" y="1323611"/>
                  <a:pt x="2378479" y="1141372"/>
                  <a:pt x="2490919" y="1028932"/>
                </a:cubicBezTo>
                <a:cubicBezTo>
                  <a:pt x="2556102" y="963749"/>
                  <a:pt x="2660937" y="953700"/>
                  <a:pt x="2660937" y="953700"/>
                </a:cubicBezTo>
                <a:cubicBezTo>
                  <a:pt x="2698417" y="949898"/>
                  <a:pt x="2751106" y="925183"/>
                  <a:pt x="2777994" y="898567"/>
                </a:cubicBezTo>
                <a:lnTo>
                  <a:pt x="2786141" y="890419"/>
                </a:lnTo>
                <a:cubicBezTo>
                  <a:pt x="2812758" y="863803"/>
                  <a:pt x="2812758" y="820076"/>
                  <a:pt x="2786141" y="793189"/>
                </a:cubicBezTo>
                <a:lnTo>
                  <a:pt x="2011828" y="19962"/>
                </a:lnTo>
                <a:cubicBezTo>
                  <a:pt x="1985212" y="-6654"/>
                  <a:pt x="1941486" y="-6654"/>
                  <a:pt x="1914598" y="19962"/>
                </a:cubicBezTo>
                <a:lnTo>
                  <a:pt x="1141100" y="793460"/>
                </a:lnTo>
                <a:cubicBezTo>
                  <a:pt x="1114484" y="820076"/>
                  <a:pt x="1070758" y="820076"/>
                  <a:pt x="1043869" y="793460"/>
                </a:cubicBezTo>
                <a:lnTo>
                  <a:pt x="1030018" y="779609"/>
                </a:lnTo>
                <a:cubicBezTo>
                  <a:pt x="1003402" y="752993"/>
                  <a:pt x="978415" y="700304"/>
                  <a:pt x="974885" y="662552"/>
                </a:cubicBezTo>
                <a:cubicBezTo>
                  <a:pt x="974885" y="662552"/>
                  <a:pt x="964564" y="557445"/>
                  <a:pt x="899653" y="492535"/>
                </a:cubicBezTo>
                <a:cubicBezTo>
                  <a:pt x="787214" y="380095"/>
                  <a:pt x="604974" y="380095"/>
                  <a:pt x="492535" y="492535"/>
                </a:cubicBezTo>
                <a:cubicBezTo>
                  <a:pt x="379824" y="604974"/>
                  <a:pt x="380095" y="787213"/>
                  <a:pt x="492535" y="899653"/>
                </a:cubicBezTo>
                <a:close/>
              </a:path>
            </a:pathLst>
          </a:custGeom>
          <a:solidFill>
            <a:srgbClr val="A8436F"/>
          </a:solidFill>
          <a:ln w="27157" cap="flat">
            <a:noFill/>
            <a:prstDash val="solid"/>
            <a:miter/>
          </a:ln>
        </p:spPr>
        <p:txBody>
          <a:bodyPr rtlCol="0" anchor="ctr"/>
          <a:lstStyle/>
          <a:p>
            <a:endParaRPr lang="en-US" sz="1050"/>
          </a:p>
        </p:txBody>
      </p:sp>
      <p:grpSp>
        <p:nvGrpSpPr>
          <p:cNvPr id="27" name="Graphic 1">
            <a:extLst>
              <a:ext uri="{FF2B5EF4-FFF2-40B4-BE49-F238E27FC236}">
                <a16:creationId xmlns:a16="http://schemas.microsoft.com/office/drawing/2014/main" id="{E2E67116-BEDD-65FE-FC4F-7463D1EB5F19}"/>
              </a:ext>
            </a:extLst>
          </p:cNvPr>
          <p:cNvGrpSpPr/>
          <p:nvPr/>
        </p:nvGrpSpPr>
        <p:grpSpPr>
          <a:xfrm>
            <a:off x="7074429" y="4119972"/>
            <a:ext cx="508656" cy="454932"/>
            <a:chOff x="14245475" y="7805661"/>
            <a:chExt cx="1087731" cy="972847"/>
          </a:xfrm>
          <a:solidFill>
            <a:srgbClr val="FFFFFF"/>
          </a:solidFill>
        </p:grpSpPr>
        <p:sp>
          <p:nvSpPr>
            <p:cNvPr id="47" name="Freeform: Shape 67">
              <a:extLst>
                <a:ext uri="{FF2B5EF4-FFF2-40B4-BE49-F238E27FC236}">
                  <a16:creationId xmlns:a16="http://schemas.microsoft.com/office/drawing/2014/main" id="{6270314D-8D59-D2D7-6C9C-385C54CE3B06}"/>
                </a:ext>
              </a:extLst>
            </p:cNvPr>
            <p:cNvSpPr/>
            <p:nvPr/>
          </p:nvSpPr>
          <p:spPr>
            <a:xfrm>
              <a:off x="14245475" y="7805661"/>
              <a:ext cx="1087731" cy="972847"/>
            </a:xfrm>
            <a:custGeom>
              <a:avLst/>
              <a:gdLst>
                <a:gd name="connsiteX0" fmla="*/ 935640 w 1087731"/>
                <a:gd name="connsiteY0" fmla="*/ 0 h 972847"/>
                <a:gd name="connsiteX1" fmla="*/ 152093 w 1087731"/>
                <a:gd name="connsiteY1" fmla="*/ 0 h 972847"/>
                <a:gd name="connsiteX2" fmla="*/ 0 w 1087731"/>
                <a:gd name="connsiteY2" fmla="*/ 152092 h 972847"/>
                <a:gd name="connsiteX3" fmla="*/ 0 w 1087731"/>
                <a:gd name="connsiteY3" fmla="*/ 677354 h 972847"/>
                <a:gd name="connsiteX4" fmla="*/ 152093 w 1087731"/>
                <a:gd name="connsiteY4" fmla="*/ 829447 h 972847"/>
                <a:gd name="connsiteX5" fmla="*/ 442154 w 1087731"/>
                <a:gd name="connsiteY5" fmla="*/ 829447 h 972847"/>
                <a:gd name="connsiteX6" fmla="*/ 442154 w 1087731"/>
                <a:gd name="connsiteY6" fmla="*/ 926134 h 972847"/>
                <a:gd name="connsiteX7" fmla="*/ 393811 w 1087731"/>
                <a:gd name="connsiteY7" fmla="*/ 926134 h 972847"/>
                <a:gd name="connsiteX8" fmla="*/ 370454 w 1087731"/>
                <a:gd name="connsiteY8" fmla="*/ 949491 h 972847"/>
                <a:gd name="connsiteX9" fmla="*/ 393811 w 1087731"/>
                <a:gd name="connsiteY9" fmla="*/ 972848 h 972847"/>
                <a:gd name="connsiteX10" fmla="*/ 702884 w 1087731"/>
                <a:gd name="connsiteY10" fmla="*/ 972848 h 972847"/>
                <a:gd name="connsiteX11" fmla="*/ 726241 w 1087731"/>
                <a:gd name="connsiteY11" fmla="*/ 949491 h 972847"/>
                <a:gd name="connsiteX12" fmla="*/ 702884 w 1087731"/>
                <a:gd name="connsiteY12" fmla="*/ 926134 h 972847"/>
                <a:gd name="connsiteX13" fmla="*/ 645578 w 1087731"/>
                <a:gd name="connsiteY13" fmla="*/ 926134 h 972847"/>
                <a:gd name="connsiteX14" fmla="*/ 645578 w 1087731"/>
                <a:gd name="connsiteY14" fmla="*/ 829447 h 972847"/>
                <a:gd name="connsiteX15" fmla="*/ 935640 w 1087731"/>
                <a:gd name="connsiteY15" fmla="*/ 829447 h 972847"/>
                <a:gd name="connsiteX16" fmla="*/ 1087731 w 1087731"/>
                <a:gd name="connsiteY16" fmla="*/ 677354 h 972847"/>
                <a:gd name="connsiteX17" fmla="*/ 1087731 w 1087731"/>
                <a:gd name="connsiteY17" fmla="*/ 152092 h 972847"/>
                <a:gd name="connsiteX18" fmla="*/ 935640 w 1087731"/>
                <a:gd name="connsiteY18" fmla="*/ 0 h 972847"/>
                <a:gd name="connsiteX19" fmla="*/ 935640 w 1087731"/>
                <a:gd name="connsiteY19" fmla="*/ 0 h 972847"/>
                <a:gd name="connsiteX20" fmla="*/ 598864 w 1087731"/>
                <a:gd name="connsiteY20" fmla="*/ 926134 h 972847"/>
                <a:gd name="connsiteX21" fmla="*/ 488868 w 1087731"/>
                <a:gd name="connsiteY21" fmla="*/ 926134 h 972847"/>
                <a:gd name="connsiteX22" fmla="*/ 488868 w 1087731"/>
                <a:gd name="connsiteY22" fmla="*/ 829447 h 972847"/>
                <a:gd name="connsiteX23" fmla="*/ 598864 w 1087731"/>
                <a:gd name="connsiteY23" fmla="*/ 829447 h 972847"/>
                <a:gd name="connsiteX24" fmla="*/ 598864 w 1087731"/>
                <a:gd name="connsiteY24" fmla="*/ 926134 h 972847"/>
                <a:gd name="connsiteX25" fmla="*/ 1040746 w 1087731"/>
                <a:gd name="connsiteY25" fmla="*/ 677354 h 972847"/>
                <a:gd name="connsiteX26" fmla="*/ 935368 w 1087731"/>
                <a:gd name="connsiteY26" fmla="*/ 782461 h 972847"/>
                <a:gd name="connsiteX27" fmla="*/ 151821 w 1087731"/>
                <a:gd name="connsiteY27" fmla="*/ 782461 h 972847"/>
                <a:gd name="connsiteX28" fmla="*/ 46443 w 1087731"/>
                <a:gd name="connsiteY28" fmla="*/ 677354 h 972847"/>
                <a:gd name="connsiteX29" fmla="*/ 46443 w 1087731"/>
                <a:gd name="connsiteY29" fmla="*/ 644220 h 972847"/>
                <a:gd name="connsiteX30" fmla="*/ 1040746 w 1087731"/>
                <a:gd name="connsiteY30" fmla="*/ 644220 h 972847"/>
                <a:gd name="connsiteX31" fmla="*/ 1040746 w 1087731"/>
                <a:gd name="connsiteY31" fmla="*/ 677354 h 972847"/>
                <a:gd name="connsiteX32" fmla="*/ 1040746 w 1087731"/>
                <a:gd name="connsiteY32" fmla="*/ 597506 h 972847"/>
                <a:gd name="connsiteX33" fmla="*/ 46443 w 1087731"/>
                <a:gd name="connsiteY33" fmla="*/ 597506 h 972847"/>
                <a:gd name="connsiteX34" fmla="*/ 46443 w 1087731"/>
                <a:gd name="connsiteY34" fmla="*/ 152092 h 972847"/>
                <a:gd name="connsiteX35" fmla="*/ 151821 w 1087731"/>
                <a:gd name="connsiteY35" fmla="*/ 46986 h 972847"/>
                <a:gd name="connsiteX36" fmla="*/ 935640 w 1087731"/>
                <a:gd name="connsiteY36" fmla="*/ 46986 h 972847"/>
                <a:gd name="connsiteX37" fmla="*/ 1041018 w 1087731"/>
                <a:gd name="connsiteY37" fmla="*/ 152092 h 972847"/>
                <a:gd name="connsiteX38" fmla="*/ 1041018 w 1087731"/>
                <a:gd name="connsiteY38" fmla="*/ 597506 h 972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87731" h="972847">
                  <a:moveTo>
                    <a:pt x="935640" y="0"/>
                  </a:moveTo>
                  <a:lnTo>
                    <a:pt x="152093" y="0"/>
                  </a:lnTo>
                  <a:cubicBezTo>
                    <a:pt x="78763" y="0"/>
                    <a:pt x="0" y="39924"/>
                    <a:pt x="0" y="152092"/>
                  </a:cubicBezTo>
                  <a:lnTo>
                    <a:pt x="0" y="677354"/>
                  </a:lnTo>
                  <a:cubicBezTo>
                    <a:pt x="0" y="789522"/>
                    <a:pt x="78763" y="829447"/>
                    <a:pt x="152093" y="829447"/>
                  </a:cubicBezTo>
                  <a:lnTo>
                    <a:pt x="442154" y="829447"/>
                  </a:lnTo>
                  <a:lnTo>
                    <a:pt x="442154" y="926134"/>
                  </a:lnTo>
                  <a:lnTo>
                    <a:pt x="393811" y="926134"/>
                  </a:lnTo>
                  <a:cubicBezTo>
                    <a:pt x="380775" y="926134"/>
                    <a:pt x="370454" y="936726"/>
                    <a:pt x="370454" y="949491"/>
                  </a:cubicBezTo>
                  <a:cubicBezTo>
                    <a:pt x="370454" y="962527"/>
                    <a:pt x="381046" y="972848"/>
                    <a:pt x="393811" y="972848"/>
                  </a:cubicBezTo>
                  <a:lnTo>
                    <a:pt x="702884" y="972848"/>
                  </a:lnTo>
                  <a:cubicBezTo>
                    <a:pt x="715921" y="972848"/>
                    <a:pt x="726241" y="962256"/>
                    <a:pt x="726241" y="949491"/>
                  </a:cubicBezTo>
                  <a:cubicBezTo>
                    <a:pt x="726241" y="936726"/>
                    <a:pt x="715649" y="926134"/>
                    <a:pt x="702884" y="926134"/>
                  </a:cubicBezTo>
                  <a:lnTo>
                    <a:pt x="645578" y="926134"/>
                  </a:lnTo>
                  <a:lnTo>
                    <a:pt x="645578" y="829447"/>
                  </a:lnTo>
                  <a:lnTo>
                    <a:pt x="935640" y="829447"/>
                  </a:lnTo>
                  <a:cubicBezTo>
                    <a:pt x="1047808" y="829447"/>
                    <a:pt x="1087731" y="750956"/>
                    <a:pt x="1087731" y="677354"/>
                  </a:cubicBezTo>
                  <a:lnTo>
                    <a:pt x="1087731" y="152092"/>
                  </a:lnTo>
                  <a:cubicBezTo>
                    <a:pt x="1087461" y="40196"/>
                    <a:pt x="1008970" y="0"/>
                    <a:pt x="935640" y="0"/>
                  </a:cubicBezTo>
                  <a:lnTo>
                    <a:pt x="935640" y="0"/>
                  </a:lnTo>
                  <a:close/>
                  <a:moveTo>
                    <a:pt x="598864" y="926134"/>
                  </a:moveTo>
                  <a:lnTo>
                    <a:pt x="488868" y="926134"/>
                  </a:lnTo>
                  <a:lnTo>
                    <a:pt x="488868" y="829447"/>
                  </a:lnTo>
                  <a:lnTo>
                    <a:pt x="598864" y="829447"/>
                  </a:lnTo>
                  <a:lnTo>
                    <a:pt x="598864" y="926134"/>
                  </a:lnTo>
                  <a:close/>
                  <a:moveTo>
                    <a:pt x="1040746" y="677354"/>
                  </a:moveTo>
                  <a:cubicBezTo>
                    <a:pt x="1040746" y="708859"/>
                    <a:pt x="1030426" y="782461"/>
                    <a:pt x="935368" y="782461"/>
                  </a:cubicBezTo>
                  <a:lnTo>
                    <a:pt x="151821" y="782461"/>
                  </a:lnTo>
                  <a:cubicBezTo>
                    <a:pt x="120317" y="782461"/>
                    <a:pt x="46443" y="772140"/>
                    <a:pt x="46443" y="677354"/>
                  </a:cubicBezTo>
                  <a:lnTo>
                    <a:pt x="46443" y="644220"/>
                  </a:lnTo>
                  <a:lnTo>
                    <a:pt x="1040746" y="644220"/>
                  </a:lnTo>
                  <a:lnTo>
                    <a:pt x="1040746" y="677354"/>
                  </a:lnTo>
                  <a:close/>
                  <a:moveTo>
                    <a:pt x="1040746" y="597506"/>
                  </a:moveTo>
                  <a:lnTo>
                    <a:pt x="46443" y="597506"/>
                  </a:lnTo>
                  <a:lnTo>
                    <a:pt x="46443" y="152092"/>
                  </a:lnTo>
                  <a:cubicBezTo>
                    <a:pt x="46443" y="57306"/>
                    <a:pt x="120045" y="46986"/>
                    <a:pt x="151821" y="46986"/>
                  </a:cubicBezTo>
                  <a:lnTo>
                    <a:pt x="935640" y="46986"/>
                  </a:lnTo>
                  <a:cubicBezTo>
                    <a:pt x="967144" y="46986"/>
                    <a:pt x="1041018" y="57306"/>
                    <a:pt x="1041018" y="152092"/>
                  </a:cubicBezTo>
                  <a:lnTo>
                    <a:pt x="1041018" y="597506"/>
                  </a:lnTo>
                  <a:close/>
                </a:path>
              </a:pathLst>
            </a:custGeom>
            <a:solidFill>
              <a:srgbClr val="FFFFFF"/>
            </a:solidFill>
            <a:ln w="27157" cap="flat">
              <a:noFill/>
              <a:prstDash val="solid"/>
              <a:miter/>
            </a:ln>
          </p:spPr>
          <p:txBody>
            <a:bodyPr rtlCol="0" anchor="ctr"/>
            <a:lstStyle/>
            <a:p>
              <a:endParaRPr lang="en-US" sz="1050"/>
            </a:p>
          </p:txBody>
        </p:sp>
        <p:sp>
          <p:nvSpPr>
            <p:cNvPr id="48" name="Freeform: Shape 68">
              <a:extLst>
                <a:ext uri="{FF2B5EF4-FFF2-40B4-BE49-F238E27FC236}">
                  <a16:creationId xmlns:a16="http://schemas.microsoft.com/office/drawing/2014/main" id="{A48CF9BC-7181-EAFD-FECA-B471ACB53279}"/>
                </a:ext>
              </a:extLst>
            </p:cNvPr>
            <p:cNvSpPr/>
            <p:nvPr/>
          </p:nvSpPr>
          <p:spPr>
            <a:xfrm>
              <a:off x="14599361" y="7904453"/>
              <a:ext cx="362245" cy="213540"/>
            </a:xfrm>
            <a:custGeom>
              <a:avLst/>
              <a:gdLst>
                <a:gd name="connsiteX0" fmla="*/ 359861 w 362245"/>
                <a:gd name="connsiteY0" fmla="*/ 102458 h 213540"/>
                <a:gd name="connsiteX1" fmla="*/ 359861 w 362245"/>
                <a:gd name="connsiteY1" fmla="*/ 102458 h 213540"/>
                <a:gd name="connsiteX2" fmla="*/ 102391 w 362245"/>
                <a:gd name="connsiteY2" fmla="*/ 21795 h 213540"/>
                <a:gd name="connsiteX3" fmla="*/ 0 w 362245"/>
                <a:gd name="connsiteY3" fmla="*/ 190183 h 213540"/>
                <a:gd name="connsiteX4" fmla="*/ 23357 w 362245"/>
                <a:gd name="connsiteY4" fmla="*/ 213540 h 213540"/>
                <a:gd name="connsiteX5" fmla="*/ 189844 w 362245"/>
                <a:gd name="connsiteY5" fmla="*/ 213540 h 213540"/>
                <a:gd name="connsiteX6" fmla="*/ 200708 w 362245"/>
                <a:gd name="connsiteY6" fmla="*/ 210824 h 213540"/>
                <a:gd name="connsiteX7" fmla="*/ 348998 w 362245"/>
                <a:gd name="connsiteY7" fmla="*/ 133420 h 213540"/>
                <a:gd name="connsiteX8" fmla="*/ 359861 w 362245"/>
                <a:gd name="connsiteY8" fmla="*/ 102458 h 213540"/>
                <a:gd name="connsiteX9" fmla="*/ 359861 w 362245"/>
                <a:gd name="connsiteY9" fmla="*/ 102458 h 213540"/>
                <a:gd name="connsiteX10" fmla="*/ 184140 w 362245"/>
                <a:gd name="connsiteY10" fmla="*/ 166283 h 213540"/>
                <a:gd name="connsiteX11" fmla="*/ 47801 w 362245"/>
                <a:gd name="connsiteY11" fmla="*/ 166283 h 213540"/>
                <a:gd name="connsiteX12" fmla="*/ 189844 w 362245"/>
                <a:gd name="connsiteY12" fmla="*/ 45967 h 213540"/>
                <a:gd name="connsiteX13" fmla="*/ 305000 w 362245"/>
                <a:gd name="connsiteY13" fmla="*/ 103545 h 213540"/>
                <a:gd name="connsiteX14" fmla="*/ 184140 w 362245"/>
                <a:gd name="connsiteY14" fmla="*/ 166283 h 21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2245" h="213540">
                  <a:moveTo>
                    <a:pt x="359861" y="102458"/>
                  </a:moveTo>
                  <a:cubicBezTo>
                    <a:pt x="359861" y="102187"/>
                    <a:pt x="359861" y="102187"/>
                    <a:pt x="359861" y="102458"/>
                  </a:cubicBezTo>
                  <a:cubicBezTo>
                    <a:pt x="310975" y="9030"/>
                    <a:pt x="195819" y="-27092"/>
                    <a:pt x="102391" y="21795"/>
                  </a:cubicBezTo>
                  <a:cubicBezTo>
                    <a:pt x="39653" y="54658"/>
                    <a:pt x="272" y="119297"/>
                    <a:pt x="0" y="190183"/>
                  </a:cubicBezTo>
                  <a:cubicBezTo>
                    <a:pt x="0" y="202948"/>
                    <a:pt x="10321" y="213540"/>
                    <a:pt x="23357" y="213540"/>
                  </a:cubicBezTo>
                  <a:lnTo>
                    <a:pt x="189844" y="213540"/>
                  </a:lnTo>
                  <a:cubicBezTo>
                    <a:pt x="193646" y="213540"/>
                    <a:pt x="197177" y="212725"/>
                    <a:pt x="200708" y="210824"/>
                  </a:cubicBezTo>
                  <a:lnTo>
                    <a:pt x="348998" y="133420"/>
                  </a:lnTo>
                  <a:cubicBezTo>
                    <a:pt x="360676" y="127988"/>
                    <a:pt x="365565" y="114137"/>
                    <a:pt x="359861" y="102458"/>
                  </a:cubicBezTo>
                  <a:lnTo>
                    <a:pt x="359861" y="102458"/>
                  </a:lnTo>
                  <a:close/>
                  <a:moveTo>
                    <a:pt x="184140" y="166283"/>
                  </a:moveTo>
                  <a:lnTo>
                    <a:pt x="47801" y="166283"/>
                  </a:lnTo>
                  <a:cubicBezTo>
                    <a:pt x="59479" y="96755"/>
                    <a:pt x="119502" y="45967"/>
                    <a:pt x="189844" y="45967"/>
                  </a:cubicBezTo>
                  <a:cubicBezTo>
                    <a:pt x="235200" y="45967"/>
                    <a:pt x="277840" y="67151"/>
                    <a:pt x="305000" y="103545"/>
                  </a:cubicBezTo>
                  <a:lnTo>
                    <a:pt x="184140" y="166283"/>
                  </a:lnTo>
                  <a:close/>
                </a:path>
              </a:pathLst>
            </a:custGeom>
            <a:solidFill>
              <a:srgbClr val="FFFFFF"/>
            </a:solidFill>
            <a:ln w="27157" cap="flat">
              <a:noFill/>
              <a:prstDash val="solid"/>
              <a:miter/>
            </a:ln>
          </p:spPr>
          <p:txBody>
            <a:bodyPr rtlCol="0" anchor="ctr"/>
            <a:lstStyle/>
            <a:p>
              <a:endParaRPr lang="en-US" sz="1050"/>
            </a:p>
          </p:txBody>
        </p:sp>
        <p:sp>
          <p:nvSpPr>
            <p:cNvPr id="49" name="Freeform: Shape 69">
              <a:extLst>
                <a:ext uri="{FF2B5EF4-FFF2-40B4-BE49-F238E27FC236}">
                  <a16:creationId xmlns:a16="http://schemas.microsoft.com/office/drawing/2014/main" id="{AC8176ED-6570-E365-0BC7-52835F07E3FA}"/>
                </a:ext>
              </a:extLst>
            </p:cNvPr>
            <p:cNvSpPr/>
            <p:nvPr/>
          </p:nvSpPr>
          <p:spPr>
            <a:xfrm>
              <a:off x="14621089" y="8071103"/>
              <a:ext cx="381317" cy="291324"/>
            </a:xfrm>
            <a:custGeom>
              <a:avLst/>
              <a:gdLst>
                <a:gd name="connsiteX0" fmla="*/ 359589 w 381317"/>
                <a:gd name="connsiteY0" fmla="*/ 12669 h 291324"/>
                <a:gd name="connsiteX1" fmla="*/ 328356 w 381317"/>
                <a:gd name="connsiteY1" fmla="*/ 2620 h 291324"/>
                <a:gd name="connsiteX2" fmla="*/ 328356 w 381317"/>
                <a:gd name="connsiteY2" fmla="*/ 2620 h 291324"/>
                <a:gd name="connsiteX3" fmla="*/ 184955 w 381317"/>
                <a:gd name="connsiteY3" fmla="*/ 77309 h 291324"/>
                <a:gd name="connsiteX4" fmla="*/ 23357 w 381317"/>
                <a:gd name="connsiteY4" fmla="*/ 77309 h 291324"/>
                <a:gd name="connsiteX5" fmla="*/ 0 w 381317"/>
                <a:gd name="connsiteY5" fmla="*/ 100394 h 291324"/>
                <a:gd name="connsiteX6" fmla="*/ 190658 w 381317"/>
                <a:gd name="connsiteY6" fmla="*/ 291324 h 291324"/>
                <a:gd name="connsiteX7" fmla="*/ 381317 w 381317"/>
                <a:gd name="connsiteY7" fmla="*/ 100666 h 291324"/>
                <a:gd name="connsiteX8" fmla="*/ 381317 w 381317"/>
                <a:gd name="connsiteY8" fmla="*/ 100394 h 291324"/>
                <a:gd name="connsiteX9" fmla="*/ 359589 w 381317"/>
                <a:gd name="connsiteY9" fmla="*/ 12669 h 291324"/>
                <a:gd name="connsiteX10" fmla="*/ 359589 w 381317"/>
                <a:gd name="connsiteY10" fmla="*/ 12669 h 291324"/>
                <a:gd name="connsiteX11" fmla="*/ 190930 w 381317"/>
                <a:gd name="connsiteY11" fmla="*/ 244610 h 291324"/>
                <a:gd name="connsiteX12" fmla="*/ 190115 w 381317"/>
                <a:gd name="connsiteY12" fmla="*/ 244610 h 291324"/>
                <a:gd name="connsiteX13" fmla="*/ 48344 w 381317"/>
                <a:gd name="connsiteY13" fmla="*/ 124023 h 291324"/>
                <a:gd name="connsiteX14" fmla="*/ 190115 w 381317"/>
                <a:gd name="connsiteY14" fmla="*/ 124023 h 291324"/>
                <a:gd name="connsiteX15" fmla="*/ 200979 w 381317"/>
                <a:gd name="connsiteY15" fmla="*/ 121307 h 291324"/>
                <a:gd name="connsiteX16" fmla="*/ 326999 w 381317"/>
                <a:gd name="connsiteY16" fmla="*/ 55309 h 291324"/>
                <a:gd name="connsiteX17" fmla="*/ 334331 w 381317"/>
                <a:gd name="connsiteY17" fmla="*/ 99308 h 291324"/>
                <a:gd name="connsiteX18" fmla="*/ 190930 w 381317"/>
                <a:gd name="connsiteY18" fmla="*/ 244610 h 291324"/>
                <a:gd name="connsiteX19" fmla="*/ 190930 w 381317"/>
                <a:gd name="connsiteY19" fmla="*/ 244610 h 29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317" h="291324">
                  <a:moveTo>
                    <a:pt x="359589" y="12669"/>
                  </a:moveTo>
                  <a:cubicBezTo>
                    <a:pt x="353886" y="1262"/>
                    <a:pt x="339764" y="-3355"/>
                    <a:pt x="328356" y="2620"/>
                  </a:cubicBezTo>
                  <a:cubicBezTo>
                    <a:pt x="328356" y="2620"/>
                    <a:pt x="328356" y="2620"/>
                    <a:pt x="328356" y="2620"/>
                  </a:cubicBezTo>
                  <a:lnTo>
                    <a:pt x="184955" y="77309"/>
                  </a:lnTo>
                  <a:lnTo>
                    <a:pt x="23357" y="77309"/>
                  </a:lnTo>
                  <a:cubicBezTo>
                    <a:pt x="10592" y="77309"/>
                    <a:pt x="0" y="87629"/>
                    <a:pt x="0" y="100394"/>
                  </a:cubicBezTo>
                  <a:cubicBezTo>
                    <a:pt x="0" y="205772"/>
                    <a:pt x="85280" y="291053"/>
                    <a:pt x="190658" y="291324"/>
                  </a:cubicBezTo>
                  <a:cubicBezTo>
                    <a:pt x="295765" y="291324"/>
                    <a:pt x="381317" y="206044"/>
                    <a:pt x="381317" y="100666"/>
                  </a:cubicBezTo>
                  <a:lnTo>
                    <a:pt x="381317" y="100394"/>
                  </a:lnTo>
                  <a:cubicBezTo>
                    <a:pt x="381317" y="69976"/>
                    <a:pt x="373984" y="39829"/>
                    <a:pt x="359589" y="12669"/>
                  </a:cubicBezTo>
                  <a:lnTo>
                    <a:pt x="359589" y="12669"/>
                  </a:lnTo>
                  <a:close/>
                  <a:moveTo>
                    <a:pt x="190930" y="244610"/>
                  </a:moveTo>
                  <a:cubicBezTo>
                    <a:pt x="190658" y="244610"/>
                    <a:pt x="190387" y="244610"/>
                    <a:pt x="190115" y="244610"/>
                  </a:cubicBezTo>
                  <a:cubicBezTo>
                    <a:pt x="119773" y="244610"/>
                    <a:pt x="59750" y="193551"/>
                    <a:pt x="48344" y="124023"/>
                  </a:cubicBezTo>
                  <a:lnTo>
                    <a:pt x="190115" y="124023"/>
                  </a:lnTo>
                  <a:cubicBezTo>
                    <a:pt x="193917" y="124023"/>
                    <a:pt x="197720" y="123208"/>
                    <a:pt x="200979" y="121307"/>
                  </a:cubicBezTo>
                  <a:lnTo>
                    <a:pt x="326999" y="55309"/>
                  </a:lnTo>
                  <a:cubicBezTo>
                    <a:pt x="331615" y="69432"/>
                    <a:pt x="334060" y="84370"/>
                    <a:pt x="334331" y="99308"/>
                  </a:cubicBezTo>
                  <a:cubicBezTo>
                    <a:pt x="334603" y="178884"/>
                    <a:pt x="270507" y="243795"/>
                    <a:pt x="190930" y="244610"/>
                  </a:cubicBezTo>
                  <a:lnTo>
                    <a:pt x="190930" y="244610"/>
                  </a:lnTo>
                  <a:close/>
                </a:path>
              </a:pathLst>
            </a:custGeom>
            <a:solidFill>
              <a:srgbClr val="FFFFFF"/>
            </a:solidFill>
            <a:ln w="27157" cap="flat">
              <a:noFill/>
              <a:prstDash val="solid"/>
              <a:miter/>
            </a:ln>
          </p:spPr>
          <p:txBody>
            <a:bodyPr rtlCol="0" anchor="ctr"/>
            <a:lstStyle/>
            <a:p>
              <a:endParaRPr lang="en-US" sz="1050"/>
            </a:p>
          </p:txBody>
        </p:sp>
      </p:grpSp>
      <p:sp>
        <p:nvSpPr>
          <p:cNvPr id="28" name="Freeform: Shape 70">
            <a:extLst>
              <a:ext uri="{FF2B5EF4-FFF2-40B4-BE49-F238E27FC236}">
                <a16:creationId xmlns:a16="http://schemas.microsoft.com/office/drawing/2014/main" id="{B5E1EB3A-B76E-3F33-CB2E-641BFB5DA89D}"/>
              </a:ext>
            </a:extLst>
          </p:cNvPr>
          <p:cNvSpPr/>
          <p:nvPr/>
        </p:nvSpPr>
        <p:spPr>
          <a:xfrm>
            <a:off x="6595428" y="3435350"/>
            <a:ext cx="1836623" cy="1836241"/>
          </a:xfrm>
          <a:custGeom>
            <a:avLst/>
            <a:gdLst>
              <a:gd name="connsiteX0" fmla="*/ 492535 w 3927513"/>
              <a:gd name="connsiteY0" fmla="*/ 899653 h 3926697"/>
              <a:gd name="connsiteX1" fmla="*/ 662824 w 3927513"/>
              <a:gd name="connsiteY1" fmla="*/ 974885 h 3926697"/>
              <a:gd name="connsiteX2" fmla="*/ 779880 w 3927513"/>
              <a:gd name="connsiteY2" fmla="*/ 1030018 h 3926697"/>
              <a:gd name="connsiteX3" fmla="*/ 793732 w 3927513"/>
              <a:gd name="connsiteY3" fmla="*/ 1043869 h 3926697"/>
              <a:gd name="connsiteX4" fmla="*/ 793732 w 3927513"/>
              <a:gd name="connsiteY4" fmla="*/ 1140828 h 3926697"/>
              <a:gd name="connsiteX5" fmla="*/ 19962 w 3927513"/>
              <a:gd name="connsiteY5" fmla="*/ 1914598 h 3926697"/>
              <a:gd name="connsiteX6" fmla="*/ 19962 w 3927513"/>
              <a:gd name="connsiteY6" fmla="*/ 2011828 h 3926697"/>
              <a:gd name="connsiteX7" fmla="*/ 793460 w 3927513"/>
              <a:gd name="connsiteY7" fmla="*/ 2785327 h 3926697"/>
              <a:gd name="connsiteX8" fmla="*/ 793460 w 3927513"/>
              <a:gd name="connsiteY8" fmla="*/ 2882557 h 3926697"/>
              <a:gd name="connsiteX9" fmla="*/ 792917 w 3927513"/>
              <a:gd name="connsiteY9" fmla="*/ 2883100 h 3926697"/>
              <a:gd name="connsiteX10" fmla="*/ 676132 w 3927513"/>
              <a:gd name="connsiteY10" fmla="*/ 2938233 h 3926697"/>
              <a:gd name="connsiteX11" fmla="*/ 505843 w 3927513"/>
              <a:gd name="connsiteY11" fmla="*/ 3013465 h 3926697"/>
              <a:gd name="connsiteX12" fmla="*/ 505843 w 3927513"/>
              <a:gd name="connsiteY12" fmla="*/ 3420584 h 3926697"/>
              <a:gd name="connsiteX13" fmla="*/ 912962 w 3927513"/>
              <a:gd name="connsiteY13" fmla="*/ 3420584 h 3926697"/>
              <a:gd name="connsiteX14" fmla="*/ 988465 w 3927513"/>
              <a:gd name="connsiteY14" fmla="*/ 3250294 h 3926697"/>
              <a:gd name="connsiteX15" fmla="*/ 1043598 w 3927513"/>
              <a:gd name="connsiteY15" fmla="*/ 3133509 h 3926697"/>
              <a:gd name="connsiteX16" fmla="*/ 1044141 w 3927513"/>
              <a:gd name="connsiteY16" fmla="*/ 3132966 h 3926697"/>
              <a:gd name="connsiteX17" fmla="*/ 1141371 w 3927513"/>
              <a:gd name="connsiteY17" fmla="*/ 3132966 h 3926697"/>
              <a:gd name="connsiteX18" fmla="*/ 1915141 w 3927513"/>
              <a:gd name="connsiteY18" fmla="*/ 3906736 h 3926697"/>
              <a:gd name="connsiteX19" fmla="*/ 2012372 w 3927513"/>
              <a:gd name="connsiteY19" fmla="*/ 3906736 h 3926697"/>
              <a:gd name="connsiteX20" fmla="*/ 2786141 w 3927513"/>
              <a:gd name="connsiteY20" fmla="*/ 3132966 h 3926697"/>
              <a:gd name="connsiteX21" fmla="*/ 2786141 w 3927513"/>
              <a:gd name="connsiteY21" fmla="*/ 3035736 h 3926697"/>
              <a:gd name="connsiteX22" fmla="*/ 2777722 w 3927513"/>
              <a:gd name="connsiteY22" fmla="*/ 3027045 h 3926697"/>
              <a:gd name="connsiteX23" fmla="*/ 2660665 w 3927513"/>
              <a:gd name="connsiteY23" fmla="*/ 2971911 h 3926697"/>
              <a:gd name="connsiteX24" fmla="*/ 2490377 w 3927513"/>
              <a:gd name="connsiteY24" fmla="*/ 2896680 h 3926697"/>
              <a:gd name="connsiteX25" fmla="*/ 2490377 w 3927513"/>
              <a:gd name="connsiteY25" fmla="*/ 2489561 h 3926697"/>
              <a:gd name="connsiteX26" fmla="*/ 2897495 w 3927513"/>
              <a:gd name="connsiteY26" fmla="*/ 2489561 h 3926697"/>
              <a:gd name="connsiteX27" fmla="*/ 2972726 w 3927513"/>
              <a:gd name="connsiteY27" fmla="*/ 2659850 h 3926697"/>
              <a:gd name="connsiteX28" fmla="*/ 3027860 w 3927513"/>
              <a:gd name="connsiteY28" fmla="*/ 2776635 h 3926697"/>
              <a:gd name="connsiteX29" fmla="*/ 3036551 w 3927513"/>
              <a:gd name="connsiteY29" fmla="*/ 2785327 h 3926697"/>
              <a:gd name="connsiteX30" fmla="*/ 3133780 w 3927513"/>
              <a:gd name="connsiteY30" fmla="*/ 2785327 h 3926697"/>
              <a:gd name="connsiteX31" fmla="*/ 3907551 w 3927513"/>
              <a:gd name="connsiteY31" fmla="*/ 2011828 h 3926697"/>
              <a:gd name="connsiteX32" fmla="*/ 3907551 w 3927513"/>
              <a:gd name="connsiteY32" fmla="*/ 1914598 h 3926697"/>
              <a:gd name="connsiteX33" fmla="*/ 3133780 w 3927513"/>
              <a:gd name="connsiteY33" fmla="*/ 1140828 h 3926697"/>
              <a:gd name="connsiteX34" fmla="*/ 3036551 w 3927513"/>
              <a:gd name="connsiteY34" fmla="*/ 1140828 h 3926697"/>
              <a:gd name="connsiteX35" fmla="*/ 3028404 w 3927513"/>
              <a:gd name="connsiteY35" fmla="*/ 1148976 h 3926697"/>
              <a:gd name="connsiteX36" fmla="*/ 2973269 w 3927513"/>
              <a:gd name="connsiteY36" fmla="*/ 1265761 h 3926697"/>
              <a:gd name="connsiteX37" fmla="*/ 2898037 w 3927513"/>
              <a:gd name="connsiteY37" fmla="*/ 1436050 h 3926697"/>
              <a:gd name="connsiteX38" fmla="*/ 2490919 w 3927513"/>
              <a:gd name="connsiteY38" fmla="*/ 1436050 h 3926697"/>
              <a:gd name="connsiteX39" fmla="*/ 2490919 w 3927513"/>
              <a:gd name="connsiteY39" fmla="*/ 1028932 h 3926697"/>
              <a:gd name="connsiteX40" fmla="*/ 2660937 w 3927513"/>
              <a:gd name="connsiteY40" fmla="*/ 953700 h 3926697"/>
              <a:gd name="connsiteX41" fmla="*/ 2777994 w 3927513"/>
              <a:gd name="connsiteY41" fmla="*/ 898567 h 3926697"/>
              <a:gd name="connsiteX42" fmla="*/ 2786141 w 3927513"/>
              <a:gd name="connsiteY42" fmla="*/ 890419 h 3926697"/>
              <a:gd name="connsiteX43" fmla="*/ 2786141 w 3927513"/>
              <a:gd name="connsiteY43" fmla="*/ 793189 h 3926697"/>
              <a:gd name="connsiteX44" fmla="*/ 2011828 w 3927513"/>
              <a:gd name="connsiteY44" fmla="*/ 19962 h 3926697"/>
              <a:gd name="connsiteX45" fmla="*/ 1914598 w 3927513"/>
              <a:gd name="connsiteY45" fmla="*/ 19962 h 3926697"/>
              <a:gd name="connsiteX46" fmla="*/ 1141100 w 3927513"/>
              <a:gd name="connsiteY46" fmla="*/ 793460 h 3926697"/>
              <a:gd name="connsiteX47" fmla="*/ 1043869 w 3927513"/>
              <a:gd name="connsiteY47" fmla="*/ 793460 h 3926697"/>
              <a:gd name="connsiteX48" fmla="*/ 1030018 w 3927513"/>
              <a:gd name="connsiteY48" fmla="*/ 779609 h 3926697"/>
              <a:gd name="connsiteX49" fmla="*/ 974885 w 3927513"/>
              <a:gd name="connsiteY49" fmla="*/ 662552 h 3926697"/>
              <a:gd name="connsiteX50" fmla="*/ 899653 w 3927513"/>
              <a:gd name="connsiteY50" fmla="*/ 492535 h 3926697"/>
              <a:gd name="connsiteX51" fmla="*/ 492535 w 3927513"/>
              <a:gd name="connsiteY51" fmla="*/ 492535 h 3926697"/>
              <a:gd name="connsiteX52" fmla="*/ 492535 w 3927513"/>
              <a:gd name="connsiteY52" fmla="*/ 899653 h 392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7513" h="3926697">
                <a:moveTo>
                  <a:pt x="492535" y="899653"/>
                </a:moveTo>
                <a:cubicBezTo>
                  <a:pt x="557717" y="964836"/>
                  <a:pt x="662824" y="974885"/>
                  <a:pt x="662824" y="974885"/>
                </a:cubicBezTo>
                <a:cubicBezTo>
                  <a:pt x="700304" y="978415"/>
                  <a:pt x="752993" y="1003402"/>
                  <a:pt x="779880" y="1030018"/>
                </a:cubicBezTo>
                <a:lnTo>
                  <a:pt x="793732" y="1043869"/>
                </a:lnTo>
                <a:cubicBezTo>
                  <a:pt x="820348" y="1070486"/>
                  <a:pt x="820348" y="1114212"/>
                  <a:pt x="793732" y="1140828"/>
                </a:cubicBezTo>
                <a:lnTo>
                  <a:pt x="19962" y="1914598"/>
                </a:lnTo>
                <a:cubicBezTo>
                  <a:pt x="-6654" y="1941214"/>
                  <a:pt x="-6654" y="1984941"/>
                  <a:pt x="19962" y="2011828"/>
                </a:cubicBezTo>
                <a:lnTo>
                  <a:pt x="793460" y="2785327"/>
                </a:lnTo>
                <a:cubicBezTo>
                  <a:pt x="820076" y="2811943"/>
                  <a:pt x="820076" y="2855669"/>
                  <a:pt x="793460" y="2882557"/>
                </a:cubicBezTo>
                <a:lnTo>
                  <a:pt x="792917" y="2883100"/>
                </a:lnTo>
                <a:cubicBezTo>
                  <a:pt x="766301" y="2909988"/>
                  <a:pt x="713611" y="2934703"/>
                  <a:pt x="676132" y="2938233"/>
                </a:cubicBezTo>
                <a:cubicBezTo>
                  <a:pt x="676132" y="2938233"/>
                  <a:pt x="571025" y="2948554"/>
                  <a:pt x="505843" y="3013465"/>
                </a:cubicBezTo>
                <a:cubicBezTo>
                  <a:pt x="393403" y="3125905"/>
                  <a:pt x="393403" y="3308144"/>
                  <a:pt x="505843" y="3420584"/>
                </a:cubicBezTo>
                <a:cubicBezTo>
                  <a:pt x="618283" y="3533023"/>
                  <a:pt x="800522" y="3533023"/>
                  <a:pt x="912962" y="3420584"/>
                </a:cubicBezTo>
                <a:cubicBezTo>
                  <a:pt x="978144" y="3355401"/>
                  <a:pt x="988465" y="3250294"/>
                  <a:pt x="988465" y="3250294"/>
                </a:cubicBezTo>
                <a:cubicBezTo>
                  <a:pt x="991995" y="3212543"/>
                  <a:pt x="1016982" y="3160126"/>
                  <a:pt x="1043598" y="3133509"/>
                </a:cubicBezTo>
                <a:lnTo>
                  <a:pt x="1044141" y="3132966"/>
                </a:lnTo>
                <a:cubicBezTo>
                  <a:pt x="1070758" y="3106350"/>
                  <a:pt x="1114484" y="3106350"/>
                  <a:pt x="1141371" y="3132966"/>
                </a:cubicBezTo>
                <a:lnTo>
                  <a:pt x="1915141" y="3906736"/>
                </a:lnTo>
                <a:cubicBezTo>
                  <a:pt x="1941758" y="3933352"/>
                  <a:pt x="1985484" y="3933352"/>
                  <a:pt x="2012372" y="3906736"/>
                </a:cubicBezTo>
                <a:lnTo>
                  <a:pt x="2786141" y="3132966"/>
                </a:lnTo>
                <a:cubicBezTo>
                  <a:pt x="2812758" y="3106350"/>
                  <a:pt x="2812758" y="3062623"/>
                  <a:pt x="2786141" y="3035736"/>
                </a:cubicBezTo>
                <a:lnTo>
                  <a:pt x="2777722" y="3027045"/>
                </a:lnTo>
                <a:cubicBezTo>
                  <a:pt x="2751106" y="3000429"/>
                  <a:pt x="2698417" y="2975442"/>
                  <a:pt x="2660665" y="2971911"/>
                </a:cubicBezTo>
                <a:cubicBezTo>
                  <a:pt x="2660665" y="2971911"/>
                  <a:pt x="2555559" y="2961590"/>
                  <a:pt x="2490377" y="2896680"/>
                </a:cubicBezTo>
                <a:cubicBezTo>
                  <a:pt x="2377937" y="2784240"/>
                  <a:pt x="2377937" y="2602001"/>
                  <a:pt x="2490377" y="2489561"/>
                </a:cubicBezTo>
                <a:cubicBezTo>
                  <a:pt x="2602816" y="2377122"/>
                  <a:pt x="2785055" y="2377122"/>
                  <a:pt x="2897495" y="2489561"/>
                </a:cubicBezTo>
                <a:cubicBezTo>
                  <a:pt x="2962677" y="2554744"/>
                  <a:pt x="2972726" y="2659850"/>
                  <a:pt x="2972726" y="2659850"/>
                </a:cubicBezTo>
                <a:cubicBezTo>
                  <a:pt x="2976256" y="2697330"/>
                  <a:pt x="3001244" y="2750019"/>
                  <a:pt x="3027860" y="2776635"/>
                </a:cubicBezTo>
                <a:lnTo>
                  <a:pt x="3036551" y="2785327"/>
                </a:lnTo>
                <a:cubicBezTo>
                  <a:pt x="3063439" y="2811943"/>
                  <a:pt x="3106893" y="2811943"/>
                  <a:pt x="3133780" y="2785327"/>
                </a:cubicBezTo>
                <a:lnTo>
                  <a:pt x="3907551" y="2011828"/>
                </a:lnTo>
                <a:cubicBezTo>
                  <a:pt x="3934167" y="1985212"/>
                  <a:pt x="3934167" y="1941486"/>
                  <a:pt x="3907551" y="1914598"/>
                </a:cubicBezTo>
                <a:lnTo>
                  <a:pt x="3133780" y="1140828"/>
                </a:lnTo>
                <a:cubicBezTo>
                  <a:pt x="3107165" y="1114212"/>
                  <a:pt x="3063439" y="1114212"/>
                  <a:pt x="3036551" y="1140828"/>
                </a:cubicBezTo>
                <a:lnTo>
                  <a:pt x="3028404" y="1148976"/>
                </a:lnTo>
                <a:cubicBezTo>
                  <a:pt x="3001786" y="1175592"/>
                  <a:pt x="2976800" y="1228281"/>
                  <a:pt x="2973269" y="1265761"/>
                </a:cubicBezTo>
                <a:cubicBezTo>
                  <a:pt x="2973269" y="1265761"/>
                  <a:pt x="2963221" y="1370868"/>
                  <a:pt x="2898037" y="1436050"/>
                </a:cubicBezTo>
                <a:cubicBezTo>
                  <a:pt x="2785599" y="1548490"/>
                  <a:pt x="2603359" y="1548490"/>
                  <a:pt x="2490919" y="1436050"/>
                </a:cubicBezTo>
                <a:cubicBezTo>
                  <a:pt x="2378479" y="1323611"/>
                  <a:pt x="2378479" y="1141372"/>
                  <a:pt x="2490919" y="1028932"/>
                </a:cubicBezTo>
                <a:cubicBezTo>
                  <a:pt x="2556102" y="963749"/>
                  <a:pt x="2660937" y="953700"/>
                  <a:pt x="2660937" y="953700"/>
                </a:cubicBezTo>
                <a:cubicBezTo>
                  <a:pt x="2698417" y="949898"/>
                  <a:pt x="2751106" y="925183"/>
                  <a:pt x="2777994" y="898567"/>
                </a:cubicBezTo>
                <a:lnTo>
                  <a:pt x="2786141" y="890419"/>
                </a:lnTo>
                <a:cubicBezTo>
                  <a:pt x="2812758" y="863803"/>
                  <a:pt x="2812758" y="820076"/>
                  <a:pt x="2786141" y="793189"/>
                </a:cubicBezTo>
                <a:lnTo>
                  <a:pt x="2011828" y="19962"/>
                </a:lnTo>
                <a:cubicBezTo>
                  <a:pt x="1985212" y="-6654"/>
                  <a:pt x="1941486" y="-6654"/>
                  <a:pt x="1914598" y="19962"/>
                </a:cubicBezTo>
                <a:lnTo>
                  <a:pt x="1141100" y="793460"/>
                </a:lnTo>
                <a:cubicBezTo>
                  <a:pt x="1114484" y="820076"/>
                  <a:pt x="1070758" y="820076"/>
                  <a:pt x="1043869" y="793460"/>
                </a:cubicBezTo>
                <a:lnTo>
                  <a:pt x="1030018" y="779609"/>
                </a:lnTo>
                <a:cubicBezTo>
                  <a:pt x="1003402" y="752993"/>
                  <a:pt x="978415" y="700304"/>
                  <a:pt x="974885" y="662552"/>
                </a:cubicBezTo>
                <a:cubicBezTo>
                  <a:pt x="974885" y="662552"/>
                  <a:pt x="964564" y="557445"/>
                  <a:pt x="899653" y="492535"/>
                </a:cubicBezTo>
                <a:cubicBezTo>
                  <a:pt x="787214" y="380095"/>
                  <a:pt x="604974" y="380095"/>
                  <a:pt x="492535" y="492535"/>
                </a:cubicBezTo>
                <a:cubicBezTo>
                  <a:pt x="379824" y="604974"/>
                  <a:pt x="380095" y="787213"/>
                  <a:pt x="492535" y="899653"/>
                </a:cubicBezTo>
                <a:close/>
              </a:path>
            </a:pathLst>
          </a:custGeom>
          <a:noFill/>
          <a:ln w="27157" cap="flat">
            <a:solidFill>
              <a:srgbClr val="FFFFFF"/>
            </a:solidFill>
            <a:prstDash val="solid"/>
            <a:round/>
          </a:ln>
        </p:spPr>
        <p:txBody>
          <a:bodyPr rtlCol="0" anchor="ctr"/>
          <a:lstStyle/>
          <a:p>
            <a:endParaRPr lang="en-US" sz="1050"/>
          </a:p>
        </p:txBody>
      </p:sp>
      <p:sp>
        <p:nvSpPr>
          <p:cNvPr id="29" name="Freeform: Shape 71">
            <a:extLst>
              <a:ext uri="{FF2B5EF4-FFF2-40B4-BE49-F238E27FC236}">
                <a16:creationId xmlns:a16="http://schemas.microsoft.com/office/drawing/2014/main" id="{E6739DFD-17F9-C92B-8293-50C214F7323A}"/>
              </a:ext>
            </a:extLst>
          </p:cNvPr>
          <p:cNvSpPr/>
          <p:nvPr/>
        </p:nvSpPr>
        <p:spPr>
          <a:xfrm>
            <a:off x="5661178" y="2501099"/>
            <a:ext cx="1836241" cy="1836114"/>
          </a:xfrm>
          <a:custGeom>
            <a:avLst/>
            <a:gdLst>
              <a:gd name="connsiteX0" fmla="*/ 3027045 w 3926697"/>
              <a:gd name="connsiteY0" fmla="*/ 492806 h 3926426"/>
              <a:gd name="connsiteX1" fmla="*/ 2951813 w 3926697"/>
              <a:gd name="connsiteY1" fmla="*/ 663095 h 3926426"/>
              <a:gd name="connsiteX2" fmla="*/ 2896680 w 3926697"/>
              <a:gd name="connsiteY2" fmla="*/ 779881 h 3926426"/>
              <a:gd name="connsiteX3" fmla="*/ 2882829 w 3926697"/>
              <a:gd name="connsiteY3" fmla="*/ 793732 h 3926426"/>
              <a:gd name="connsiteX4" fmla="*/ 2785598 w 3926697"/>
              <a:gd name="connsiteY4" fmla="*/ 793732 h 3926426"/>
              <a:gd name="connsiteX5" fmla="*/ 2011829 w 3926697"/>
              <a:gd name="connsiteY5" fmla="*/ 19962 h 3926426"/>
              <a:gd name="connsiteX6" fmla="*/ 1914598 w 3926697"/>
              <a:gd name="connsiteY6" fmla="*/ 19962 h 3926426"/>
              <a:gd name="connsiteX7" fmla="*/ 1141100 w 3926697"/>
              <a:gd name="connsiteY7" fmla="*/ 793460 h 3926426"/>
              <a:gd name="connsiteX8" fmla="*/ 1043869 w 3926697"/>
              <a:gd name="connsiteY8" fmla="*/ 793460 h 3926426"/>
              <a:gd name="connsiteX9" fmla="*/ 1043326 w 3926697"/>
              <a:gd name="connsiteY9" fmla="*/ 792917 h 3926426"/>
              <a:gd name="connsiteX10" fmla="*/ 988193 w 3926697"/>
              <a:gd name="connsiteY10" fmla="*/ 675860 h 3926426"/>
              <a:gd name="connsiteX11" fmla="*/ 912962 w 3926697"/>
              <a:gd name="connsiteY11" fmla="*/ 505843 h 3926426"/>
              <a:gd name="connsiteX12" fmla="*/ 505843 w 3926697"/>
              <a:gd name="connsiteY12" fmla="*/ 505843 h 3926426"/>
              <a:gd name="connsiteX13" fmla="*/ 505843 w 3926697"/>
              <a:gd name="connsiteY13" fmla="*/ 912961 h 3926426"/>
              <a:gd name="connsiteX14" fmla="*/ 676132 w 3926697"/>
              <a:gd name="connsiteY14" fmla="*/ 988193 h 3926426"/>
              <a:gd name="connsiteX15" fmla="*/ 793189 w 3926697"/>
              <a:gd name="connsiteY15" fmla="*/ 1043326 h 3926426"/>
              <a:gd name="connsiteX16" fmla="*/ 793732 w 3926697"/>
              <a:gd name="connsiteY16" fmla="*/ 1043869 h 3926426"/>
              <a:gd name="connsiteX17" fmla="*/ 793732 w 3926697"/>
              <a:gd name="connsiteY17" fmla="*/ 1141100 h 3926426"/>
              <a:gd name="connsiteX18" fmla="*/ 19962 w 3926697"/>
              <a:gd name="connsiteY18" fmla="*/ 1914598 h 3926426"/>
              <a:gd name="connsiteX19" fmla="*/ 19962 w 3926697"/>
              <a:gd name="connsiteY19" fmla="*/ 2011828 h 3926426"/>
              <a:gd name="connsiteX20" fmla="*/ 793460 w 3926697"/>
              <a:gd name="connsiteY20" fmla="*/ 2785326 h 3926426"/>
              <a:gd name="connsiteX21" fmla="*/ 890691 w 3926697"/>
              <a:gd name="connsiteY21" fmla="*/ 2785326 h 3926426"/>
              <a:gd name="connsiteX22" fmla="*/ 899382 w 3926697"/>
              <a:gd name="connsiteY22" fmla="*/ 2776907 h 3926426"/>
              <a:gd name="connsiteX23" fmla="*/ 954516 w 3926697"/>
              <a:gd name="connsiteY23" fmla="*/ 2660122 h 3926426"/>
              <a:gd name="connsiteX24" fmla="*/ 1029747 w 3926697"/>
              <a:gd name="connsiteY24" fmla="*/ 2489833 h 3926426"/>
              <a:gd name="connsiteX25" fmla="*/ 1436865 w 3926697"/>
              <a:gd name="connsiteY25" fmla="*/ 2489833 h 3926426"/>
              <a:gd name="connsiteX26" fmla="*/ 1436865 w 3926697"/>
              <a:gd name="connsiteY26" fmla="*/ 2896952 h 3926426"/>
              <a:gd name="connsiteX27" fmla="*/ 1266848 w 3926697"/>
              <a:gd name="connsiteY27" fmla="*/ 2972183 h 3926426"/>
              <a:gd name="connsiteX28" fmla="*/ 1149790 w 3926697"/>
              <a:gd name="connsiteY28" fmla="*/ 3027316 h 3926426"/>
              <a:gd name="connsiteX29" fmla="*/ 1141100 w 3926697"/>
              <a:gd name="connsiteY29" fmla="*/ 3036007 h 3926426"/>
              <a:gd name="connsiteX30" fmla="*/ 1141100 w 3926697"/>
              <a:gd name="connsiteY30" fmla="*/ 3132966 h 3926426"/>
              <a:gd name="connsiteX31" fmla="*/ 1914870 w 3926697"/>
              <a:gd name="connsiteY31" fmla="*/ 3906464 h 3926426"/>
              <a:gd name="connsiteX32" fmla="*/ 2012100 w 3926697"/>
              <a:gd name="connsiteY32" fmla="*/ 3906464 h 3926426"/>
              <a:gd name="connsiteX33" fmla="*/ 2785870 w 3926697"/>
              <a:gd name="connsiteY33" fmla="*/ 3132694 h 3926426"/>
              <a:gd name="connsiteX34" fmla="*/ 2785870 w 3926697"/>
              <a:gd name="connsiteY34" fmla="*/ 3035735 h 3926426"/>
              <a:gd name="connsiteX35" fmla="*/ 2777722 w 3926697"/>
              <a:gd name="connsiteY35" fmla="*/ 3027588 h 3926426"/>
              <a:gd name="connsiteX36" fmla="*/ 2660665 w 3926697"/>
              <a:gd name="connsiteY36" fmla="*/ 2972455 h 3926426"/>
              <a:gd name="connsiteX37" fmla="*/ 2490376 w 3926697"/>
              <a:gd name="connsiteY37" fmla="*/ 2897223 h 3926426"/>
              <a:gd name="connsiteX38" fmla="*/ 2490376 w 3926697"/>
              <a:gd name="connsiteY38" fmla="*/ 2490104 h 3926426"/>
              <a:gd name="connsiteX39" fmla="*/ 2897495 w 3926697"/>
              <a:gd name="connsiteY39" fmla="*/ 2490104 h 3926426"/>
              <a:gd name="connsiteX40" fmla="*/ 2972726 w 3926697"/>
              <a:gd name="connsiteY40" fmla="*/ 2660394 h 3926426"/>
              <a:gd name="connsiteX41" fmla="*/ 3027860 w 3926697"/>
              <a:gd name="connsiteY41" fmla="*/ 2777179 h 3926426"/>
              <a:gd name="connsiteX42" fmla="*/ 3036007 w 3926697"/>
              <a:gd name="connsiteY42" fmla="*/ 2785326 h 3926426"/>
              <a:gd name="connsiteX43" fmla="*/ 3132966 w 3926697"/>
              <a:gd name="connsiteY43" fmla="*/ 2785326 h 3926426"/>
              <a:gd name="connsiteX44" fmla="*/ 3906736 w 3926697"/>
              <a:gd name="connsiteY44" fmla="*/ 2011828 h 3926426"/>
              <a:gd name="connsiteX45" fmla="*/ 3906736 w 3926697"/>
              <a:gd name="connsiteY45" fmla="*/ 1914598 h 3926426"/>
              <a:gd name="connsiteX46" fmla="*/ 3132966 w 3926697"/>
              <a:gd name="connsiteY46" fmla="*/ 1141100 h 3926426"/>
              <a:gd name="connsiteX47" fmla="*/ 3132966 w 3926697"/>
              <a:gd name="connsiteY47" fmla="*/ 1043869 h 3926426"/>
              <a:gd name="connsiteX48" fmla="*/ 3146818 w 3926697"/>
              <a:gd name="connsiteY48" fmla="*/ 1030018 h 3926426"/>
              <a:gd name="connsiteX49" fmla="*/ 3263603 w 3926697"/>
              <a:gd name="connsiteY49" fmla="*/ 974885 h 3926426"/>
              <a:gd name="connsiteX50" fmla="*/ 3433892 w 3926697"/>
              <a:gd name="connsiteY50" fmla="*/ 899653 h 3926426"/>
              <a:gd name="connsiteX51" fmla="*/ 3433892 w 3926697"/>
              <a:gd name="connsiteY51" fmla="*/ 492535 h 3926426"/>
              <a:gd name="connsiteX52" fmla="*/ 3027045 w 3926697"/>
              <a:gd name="connsiteY52" fmla="*/ 492806 h 392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697" h="3926426">
                <a:moveTo>
                  <a:pt x="3027045" y="492806"/>
                </a:moveTo>
                <a:cubicBezTo>
                  <a:pt x="2961862" y="557989"/>
                  <a:pt x="2951813" y="663095"/>
                  <a:pt x="2951813" y="663095"/>
                </a:cubicBezTo>
                <a:cubicBezTo>
                  <a:pt x="2948282" y="700575"/>
                  <a:pt x="2923296" y="753264"/>
                  <a:pt x="2896680" y="779881"/>
                </a:cubicBezTo>
                <a:lnTo>
                  <a:pt x="2882829" y="793732"/>
                </a:lnTo>
                <a:cubicBezTo>
                  <a:pt x="2856213" y="820348"/>
                  <a:pt x="2812486" y="820348"/>
                  <a:pt x="2785598" y="793732"/>
                </a:cubicBezTo>
                <a:lnTo>
                  <a:pt x="2011829" y="19962"/>
                </a:lnTo>
                <a:cubicBezTo>
                  <a:pt x="1985212" y="-6654"/>
                  <a:pt x="1941486" y="-6654"/>
                  <a:pt x="1914598" y="19962"/>
                </a:cubicBezTo>
                <a:lnTo>
                  <a:pt x="1141100" y="793460"/>
                </a:lnTo>
                <a:cubicBezTo>
                  <a:pt x="1114212" y="820076"/>
                  <a:pt x="1070758" y="820076"/>
                  <a:pt x="1043869" y="793460"/>
                </a:cubicBezTo>
                <a:lnTo>
                  <a:pt x="1043326" y="792917"/>
                </a:lnTo>
                <a:cubicBezTo>
                  <a:pt x="1016710" y="766301"/>
                  <a:pt x="991724" y="713612"/>
                  <a:pt x="988193" y="675860"/>
                </a:cubicBezTo>
                <a:cubicBezTo>
                  <a:pt x="988193" y="675860"/>
                  <a:pt x="977872" y="570754"/>
                  <a:pt x="912962" y="505843"/>
                </a:cubicBezTo>
                <a:cubicBezTo>
                  <a:pt x="800522" y="393403"/>
                  <a:pt x="618283" y="393403"/>
                  <a:pt x="505843" y="505843"/>
                </a:cubicBezTo>
                <a:cubicBezTo>
                  <a:pt x="393403" y="618282"/>
                  <a:pt x="393403" y="800522"/>
                  <a:pt x="505843" y="912961"/>
                </a:cubicBezTo>
                <a:cubicBezTo>
                  <a:pt x="571025" y="978144"/>
                  <a:pt x="676132" y="988193"/>
                  <a:pt x="676132" y="988193"/>
                </a:cubicBezTo>
                <a:cubicBezTo>
                  <a:pt x="713611" y="991723"/>
                  <a:pt x="766301" y="1016710"/>
                  <a:pt x="793189" y="1043326"/>
                </a:cubicBezTo>
                <a:lnTo>
                  <a:pt x="793732" y="1043869"/>
                </a:lnTo>
                <a:cubicBezTo>
                  <a:pt x="820348" y="1070486"/>
                  <a:pt x="820348" y="1114212"/>
                  <a:pt x="793732" y="1141100"/>
                </a:cubicBezTo>
                <a:lnTo>
                  <a:pt x="19962" y="1914598"/>
                </a:lnTo>
                <a:cubicBezTo>
                  <a:pt x="-6654" y="1941214"/>
                  <a:pt x="-6654" y="1984941"/>
                  <a:pt x="19962" y="2011828"/>
                </a:cubicBezTo>
                <a:lnTo>
                  <a:pt x="793460" y="2785326"/>
                </a:lnTo>
                <a:cubicBezTo>
                  <a:pt x="820076" y="2811943"/>
                  <a:pt x="863803" y="2811943"/>
                  <a:pt x="890691" y="2785326"/>
                </a:cubicBezTo>
                <a:lnTo>
                  <a:pt x="899382" y="2776907"/>
                </a:lnTo>
                <a:cubicBezTo>
                  <a:pt x="925998" y="2750291"/>
                  <a:pt x="950985" y="2697602"/>
                  <a:pt x="954516" y="2660122"/>
                </a:cubicBezTo>
                <a:cubicBezTo>
                  <a:pt x="954516" y="2660122"/>
                  <a:pt x="964835" y="2555015"/>
                  <a:pt x="1029747" y="2489833"/>
                </a:cubicBezTo>
                <a:cubicBezTo>
                  <a:pt x="1142186" y="2377393"/>
                  <a:pt x="1324426" y="2377393"/>
                  <a:pt x="1436865" y="2489833"/>
                </a:cubicBezTo>
                <a:cubicBezTo>
                  <a:pt x="1549305" y="2602273"/>
                  <a:pt x="1549305" y="2784512"/>
                  <a:pt x="1436865" y="2896952"/>
                </a:cubicBezTo>
                <a:cubicBezTo>
                  <a:pt x="1371683" y="2962134"/>
                  <a:pt x="1266848" y="2972183"/>
                  <a:pt x="1266848" y="2972183"/>
                </a:cubicBezTo>
                <a:cubicBezTo>
                  <a:pt x="1229368" y="2975714"/>
                  <a:pt x="1176679" y="3000700"/>
                  <a:pt x="1149790" y="3027316"/>
                </a:cubicBezTo>
                <a:lnTo>
                  <a:pt x="1141100" y="3036007"/>
                </a:lnTo>
                <a:cubicBezTo>
                  <a:pt x="1114484" y="3062623"/>
                  <a:pt x="1114212" y="3106350"/>
                  <a:pt x="1141100" y="3132966"/>
                </a:cubicBezTo>
                <a:lnTo>
                  <a:pt x="1914870" y="3906464"/>
                </a:lnTo>
                <a:cubicBezTo>
                  <a:pt x="1941486" y="3933080"/>
                  <a:pt x="1985212" y="3933080"/>
                  <a:pt x="2012100" y="3906464"/>
                </a:cubicBezTo>
                <a:lnTo>
                  <a:pt x="2785870" y="3132694"/>
                </a:lnTo>
                <a:cubicBezTo>
                  <a:pt x="2812486" y="3106078"/>
                  <a:pt x="2812486" y="3062352"/>
                  <a:pt x="2785870" y="3035735"/>
                </a:cubicBezTo>
                <a:lnTo>
                  <a:pt x="2777722" y="3027588"/>
                </a:lnTo>
                <a:cubicBezTo>
                  <a:pt x="2751106" y="3000700"/>
                  <a:pt x="2698417" y="2975985"/>
                  <a:pt x="2660665" y="2972455"/>
                </a:cubicBezTo>
                <a:cubicBezTo>
                  <a:pt x="2660665" y="2972455"/>
                  <a:pt x="2555559" y="2962134"/>
                  <a:pt x="2490376" y="2897223"/>
                </a:cubicBezTo>
                <a:cubicBezTo>
                  <a:pt x="2377936" y="2784783"/>
                  <a:pt x="2377936" y="2602544"/>
                  <a:pt x="2490376" y="2490104"/>
                </a:cubicBezTo>
                <a:cubicBezTo>
                  <a:pt x="2602816" y="2377665"/>
                  <a:pt x="2785055" y="2377665"/>
                  <a:pt x="2897495" y="2490104"/>
                </a:cubicBezTo>
                <a:cubicBezTo>
                  <a:pt x="2962677" y="2555287"/>
                  <a:pt x="2972726" y="2660394"/>
                  <a:pt x="2972726" y="2660394"/>
                </a:cubicBezTo>
                <a:cubicBezTo>
                  <a:pt x="2976528" y="2697873"/>
                  <a:pt x="3001243" y="2750563"/>
                  <a:pt x="3027860" y="2777179"/>
                </a:cubicBezTo>
                <a:lnTo>
                  <a:pt x="3036007" y="2785326"/>
                </a:lnTo>
                <a:cubicBezTo>
                  <a:pt x="3062624" y="2811943"/>
                  <a:pt x="3106350" y="2811943"/>
                  <a:pt x="3132966" y="2785326"/>
                </a:cubicBezTo>
                <a:lnTo>
                  <a:pt x="3906736" y="2011828"/>
                </a:lnTo>
                <a:cubicBezTo>
                  <a:pt x="3933352" y="1985212"/>
                  <a:pt x="3933352" y="1941486"/>
                  <a:pt x="3906736" y="1914598"/>
                </a:cubicBezTo>
                <a:lnTo>
                  <a:pt x="3132966" y="1141100"/>
                </a:lnTo>
                <a:cubicBezTo>
                  <a:pt x="3106350" y="1114484"/>
                  <a:pt x="3106350" y="1070757"/>
                  <a:pt x="3132966" y="1043869"/>
                </a:cubicBezTo>
                <a:lnTo>
                  <a:pt x="3146818" y="1030018"/>
                </a:lnTo>
                <a:cubicBezTo>
                  <a:pt x="3173434" y="1003402"/>
                  <a:pt x="3226123" y="978415"/>
                  <a:pt x="3263603" y="974885"/>
                </a:cubicBezTo>
                <a:cubicBezTo>
                  <a:pt x="3263603" y="974885"/>
                  <a:pt x="3368709" y="964836"/>
                  <a:pt x="3433892" y="899653"/>
                </a:cubicBezTo>
                <a:cubicBezTo>
                  <a:pt x="3546332" y="787214"/>
                  <a:pt x="3546332" y="604974"/>
                  <a:pt x="3433892" y="492535"/>
                </a:cubicBezTo>
                <a:cubicBezTo>
                  <a:pt x="3321723" y="380367"/>
                  <a:pt x="3139484" y="380367"/>
                  <a:pt x="3027045" y="492806"/>
                </a:cubicBezTo>
                <a:close/>
              </a:path>
            </a:pathLst>
          </a:custGeom>
          <a:solidFill>
            <a:srgbClr val="63357A"/>
          </a:solidFill>
          <a:ln w="27157" cap="flat">
            <a:noFill/>
            <a:prstDash val="solid"/>
            <a:miter/>
          </a:ln>
        </p:spPr>
        <p:txBody>
          <a:bodyPr rtlCol="0" anchor="ctr"/>
          <a:lstStyle/>
          <a:p>
            <a:endParaRPr lang="en-US" sz="1050"/>
          </a:p>
        </p:txBody>
      </p:sp>
      <p:sp>
        <p:nvSpPr>
          <p:cNvPr id="30" name="Freeform: Shape 72">
            <a:extLst>
              <a:ext uri="{FF2B5EF4-FFF2-40B4-BE49-F238E27FC236}">
                <a16:creationId xmlns:a16="http://schemas.microsoft.com/office/drawing/2014/main" id="{B06D58B1-A908-7DE2-4276-7B7E2822A617}"/>
              </a:ext>
            </a:extLst>
          </p:cNvPr>
          <p:cNvSpPr/>
          <p:nvPr/>
        </p:nvSpPr>
        <p:spPr>
          <a:xfrm>
            <a:off x="6323955" y="3006644"/>
            <a:ext cx="501671" cy="441089"/>
          </a:xfrm>
          <a:custGeom>
            <a:avLst/>
            <a:gdLst>
              <a:gd name="connsiteX0" fmla="*/ 922875 w 1072794"/>
              <a:gd name="connsiteY0" fmla="*/ 158611 h 943244"/>
              <a:gd name="connsiteX1" fmla="*/ 730043 w 1072794"/>
              <a:gd name="connsiteY1" fmla="*/ 158611 h 943244"/>
              <a:gd name="connsiteX2" fmla="*/ 730043 w 1072794"/>
              <a:gd name="connsiteY2" fmla="*/ 46171 h 943244"/>
              <a:gd name="connsiteX3" fmla="*/ 683873 w 1072794"/>
              <a:gd name="connsiteY3" fmla="*/ 0 h 943244"/>
              <a:gd name="connsiteX4" fmla="*/ 388650 w 1072794"/>
              <a:gd name="connsiteY4" fmla="*/ 0 h 943244"/>
              <a:gd name="connsiteX5" fmla="*/ 342480 w 1072794"/>
              <a:gd name="connsiteY5" fmla="*/ 46171 h 943244"/>
              <a:gd name="connsiteX6" fmla="*/ 342480 w 1072794"/>
              <a:gd name="connsiteY6" fmla="*/ 158611 h 943244"/>
              <a:gd name="connsiteX7" fmla="*/ 149920 w 1072794"/>
              <a:gd name="connsiteY7" fmla="*/ 158611 h 943244"/>
              <a:gd name="connsiteX8" fmla="*/ 0 w 1072794"/>
              <a:gd name="connsiteY8" fmla="*/ 303098 h 943244"/>
              <a:gd name="connsiteX9" fmla="*/ 0 w 1072794"/>
              <a:gd name="connsiteY9" fmla="*/ 798756 h 943244"/>
              <a:gd name="connsiteX10" fmla="*/ 149920 w 1072794"/>
              <a:gd name="connsiteY10" fmla="*/ 943244 h 943244"/>
              <a:gd name="connsiteX11" fmla="*/ 922875 w 1072794"/>
              <a:gd name="connsiteY11" fmla="*/ 943244 h 943244"/>
              <a:gd name="connsiteX12" fmla="*/ 1072794 w 1072794"/>
              <a:gd name="connsiteY12" fmla="*/ 798756 h 943244"/>
              <a:gd name="connsiteX13" fmla="*/ 1072794 w 1072794"/>
              <a:gd name="connsiteY13" fmla="*/ 303370 h 943244"/>
              <a:gd name="connsiteX14" fmla="*/ 922875 w 1072794"/>
              <a:gd name="connsiteY14" fmla="*/ 158611 h 943244"/>
              <a:gd name="connsiteX15" fmla="*/ 922875 w 1072794"/>
              <a:gd name="connsiteY15" fmla="*/ 158611 h 943244"/>
              <a:gd name="connsiteX16" fmla="*/ 389194 w 1072794"/>
              <a:gd name="connsiteY16" fmla="*/ 46442 h 943244"/>
              <a:gd name="connsiteX17" fmla="*/ 684144 w 1072794"/>
              <a:gd name="connsiteY17" fmla="*/ 46171 h 943244"/>
              <a:gd name="connsiteX18" fmla="*/ 684144 w 1072794"/>
              <a:gd name="connsiteY18" fmla="*/ 158611 h 943244"/>
              <a:gd name="connsiteX19" fmla="*/ 389194 w 1072794"/>
              <a:gd name="connsiteY19" fmla="*/ 158611 h 943244"/>
              <a:gd name="connsiteX20" fmla="*/ 389194 w 1072794"/>
              <a:gd name="connsiteY20" fmla="*/ 46442 h 943244"/>
              <a:gd name="connsiteX21" fmla="*/ 922875 w 1072794"/>
              <a:gd name="connsiteY21" fmla="*/ 896802 h 943244"/>
              <a:gd name="connsiteX22" fmla="*/ 149920 w 1072794"/>
              <a:gd name="connsiteY22" fmla="*/ 896802 h 943244"/>
              <a:gd name="connsiteX23" fmla="*/ 45899 w 1072794"/>
              <a:gd name="connsiteY23" fmla="*/ 798485 h 943244"/>
              <a:gd name="connsiteX24" fmla="*/ 45899 w 1072794"/>
              <a:gd name="connsiteY24" fmla="*/ 635529 h 943244"/>
              <a:gd name="connsiteX25" fmla="*/ 391910 w 1072794"/>
              <a:gd name="connsiteY25" fmla="*/ 635529 h 943244"/>
              <a:gd name="connsiteX26" fmla="*/ 391910 w 1072794"/>
              <a:gd name="connsiteY26" fmla="*/ 640689 h 943244"/>
              <a:gd name="connsiteX27" fmla="*/ 391910 w 1072794"/>
              <a:gd name="connsiteY27" fmla="*/ 712118 h 943244"/>
              <a:gd name="connsiteX28" fmla="*/ 443241 w 1072794"/>
              <a:gd name="connsiteY28" fmla="*/ 763178 h 943244"/>
              <a:gd name="connsiteX29" fmla="*/ 443784 w 1072794"/>
              <a:gd name="connsiteY29" fmla="*/ 763178 h 943244"/>
              <a:gd name="connsiteX30" fmla="*/ 513040 w 1072794"/>
              <a:gd name="connsiteY30" fmla="*/ 763178 h 943244"/>
              <a:gd name="connsiteX31" fmla="*/ 513040 w 1072794"/>
              <a:gd name="connsiteY31" fmla="*/ 809349 h 943244"/>
              <a:gd name="connsiteX32" fmla="*/ 536126 w 1072794"/>
              <a:gd name="connsiteY32" fmla="*/ 832434 h 943244"/>
              <a:gd name="connsiteX33" fmla="*/ 559211 w 1072794"/>
              <a:gd name="connsiteY33" fmla="*/ 809349 h 943244"/>
              <a:gd name="connsiteX34" fmla="*/ 559211 w 1072794"/>
              <a:gd name="connsiteY34" fmla="*/ 763178 h 943244"/>
              <a:gd name="connsiteX35" fmla="*/ 628468 w 1072794"/>
              <a:gd name="connsiteY35" fmla="*/ 763178 h 943244"/>
              <a:gd name="connsiteX36" fmla="*/ 679527 w 1072794"/>
              <a:gd name="connsiteY36" fmla="*/ 712118 h 943244"/>
              <a:gd name="connsiteX37" fmla="*/ 679527 w 1072794"/>
              <a:gd name="connsiteY37" fmla="*/ 640689 h 943244"/>
              <a:gd name="connsiteX38" fmla="*/ 679527 w 1072794"/>
              <a:gd name="connsiteY38" fmla="*/ 635529 h 943244"/>
              <a:gd name="connsiteX39" fmla="*/ 1025537 w 1072794"/>
              <a:gd name="connsiteY39" fmla="*/ 635529 h 943244"/>
              <a:gd name="connsiteX40" fmla="*/ 1026352 w 1072794"/>
              <a:gd name="connsiteY40" fmla="*/ 798485 h 943244"/>
              <a:gd name="connsiteX41" fmla="*/ 922875 w 1072794"/>
              <a:gd name="connsiteY41" fmla="*/ 896802 h 943244"/>
              <a:gd name="connsiteX42" fmla="*/ 922875 w 1072794"/>
              <a:gd name="connsiteY42" fmla="*/ 896802 h 943244"/>
              <a:gd name="connsiteX43" fmla="*/ 536669 w 1072794"/>
              <a:gd name="connsiteY43" fmla="*/ 653454 h 943244"/>
              <a:gd name="connsiteX44" fmla="*/ 513583 w 1072794"/>
              <a:gd name="connsiteY44" fmla="*/ 676539 h 943244"/>
              <a:gd name="connsiteX45" fmla="*/ 513583 w 1072794"/>
              <a:gd name="connsiteY45" fmla="*/ 717007 h 943244"/>
              <a:gd name="connsiteX46" fmla="*/ 444327 w 1072794"/>
              <a:gd name="connsiteY46" fmla="*/ 717007 h 943244"/>
              <a:gd name="connsiteX47" fmla="*/ 439167 w 1072794"/>
              <a:gd name="connsiteY47" fmla="*/ 711846 h 943244"/>
              <a:gd name="connsiteX48" fmla="*/ 439167 w 1072794"/>
              <a:gd name="connsiteY48" fmla="*/ 640689 h 943244"/>
              <a:gd name="connsiteX49" fmla="*/ 444327 w 1072794"/>
              <a:gd name="connsiteY49" fmla="*/ 635529 h 943244"/>
              <a:gd name="connsiteX50" fmla="*/ 629011 w 1072794"/>
              <a:gd name="connsiteY50" fmla="*/ 635529 h 943244"/>
              <a:gd name="connsiteX51" fmla="*/ 633899 w 1072794"/>
              <a:gd name="connsiteY51" fmla="*/ 640689 h 943244"/>
              <a:gd name="connsiteX52" fmla="*/ 633899 w 1072794"/>
              <a:gd name="connsiteY52" fmla="*/ 712118 h 943244"/>
              <a:gd name="connsiteX53" fmla="*/ 629011 w 1072794"/>
              <a:gd name="connsiteY53" fmla="*/ 717278 h 943244"/>
              <a:gd name="connsiteX54" fmla="*/ 559755 w 1072794"/>
              <a:gd name="connsiteY54" fmla="*/ 717278 h 943244"/>
              <a:gd name="connsiteX55" fmla="*/ 559755 w 1072794"/>
              <a:gd name="connsiteY55" fmla="*/ 676811 h 943244"/>
              <a:gd name="connsiteX56" fmla="*/ 536669 w 1072794"/>
              <a:gd name="connsiteY56" fmla="*/ 653454 h 943244"/>
              <a:gd name="connsiteX57" fmla="*/ 536669 w 1072794"/>
              <a:gd name="connsiteY57" fmla="*/ 653454 h 943244"/>
              <a:gd name="connsiteX58" fmla="*/ 1026895 w 1072794"/>
              <a:gd name="connsiteY58" fmla="*/ 589629 h 943244"/>
              <a:gd name="connsiteX59" fmla="*/ 46171 w 1072794"/>
              <a:gd name="connsiteY59" fmla="*/ 589629 h 943244"/>
              <a:gd name="connsiteX60" fmla="*/ 46171 w 1072794"/>
              <a:gd name="connsiteY60" fmla="*/ 303370 h 943244"/>
              <a:gd name="connsiteX61" fmla="*/ 150191 w 1072794"/>
              <a:gd name="connsiteY61" fmla="*/ 205053 h 943244"/>
              <a:gd name="connsiteX62" fmla="*/ 923147 w 1072794"/>
              <a:gd name="connsiteY62" fmla="*/ 205053 h 943244"/>
              <a:gd name="connsiteX63" fmla="*/ 1026895 w 1072794"/>
              <a:gd name="connsiteY63" fmla="*/ 303370 h 943244"/>
              <a:gd name="connsiteX64" fmla="*/ 1026895 w 1072794"/>
              <a:gd name="connsiteY64" fmla="*/ 589629 h 94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72794" h="943244">
                <a:moveTo>
                  <a:pt x="922875" y="158611"/>
                </a:moveTo>
                <a:lnTo>
                  <a:pt x="730043" y="158611"/>
                </a:lnTo>
                <a:lnTo>
                  <a:pt x="730043" y="46171"/>
                </a:lnTo>
                <a:cubicBezTo>
                  <a:pt x="730043" y="20641"/>
                  <a:pt x="709402" y="0"/>
                  <a:pt x="683873" y="0"/>
                </a:cubicBezTo>
                <a:lnTo>
                  <a:pt x="388650" y="0"/>
                </a:lnTo>
                <a:cubicBezTo>
                  <a:pt x="363120" y="0"/>
                  <a:pt x="342480" y="20641"/>
                  <a:pt x="342480" y="46171"/>
                </a:cubicBezTo>
                <a:lnTo>
                  <a:pt x="342480" y="158611"/>
                </a:lnTo>
                <a:lnTo>
                  <a:pt x="149920" y="158611"/>
                </a:lnTo>
                <a:cubicBezTo>
                  <a:pt x="80663" y="158611"/>
                  <a:pt x="0" y="196362"/>
                  <a:pt x="0" y="303098"/>
                </a:cubicBezTo>
                <a:lnTo>
                  <a:pt x="0" y="798756"/>
                </a:lnTo>
                <a:cubicBezTo>
                  <a:pt x="0" y="905221"/>
                  <a:pt x="80935" y="943244"/>
                  <a:pt x="149920" y="943244"/>
                </a:cubicBezTo>
                <a:lnTo>
                  <a:pt x="922875" y="943244"/>
                </a:lnTo>
                <a:cubicBezTo>
                  <a:pt x="1033685" y="943244"/>
                  <a:pt x="1072794" y="865568"/>
                  <a:pt x="1072794" y="798756"/>
                </a:cubicBezTo>
                <a:lnTo>
                  <a:pt x="1072794" y="303370"/>
                </a:lnTo>
                <a:cubicBezTo>
                  <a:pt x="1073066" y="196634"/>
                  <a:pt x="992131" y="158611"/>
                  <a:pt x="922875" y="158611"/>
                </a:cubicBezTo>
                <a:lnTo>
                  <a:pt x="922875" y="158611"/>
                </a:lnTo>
                <a:close/>
                <a:moveTo>
                  <a:pt x="389194" y="46442"/>
                </a:moveTo>
                <a:lnTo>
                  <a:pt x="684144" y="46171"/>
                </a:lnTo>
                <a:lnTo>
                  <a:pt x="684144" y="158611"/>
                </a:lnTo>
                <a:lnTo>
                  <a:pt x="389194" y="158611"/>
                </a:lnTo>
                <a:lnTo>
                  <a:pt x="389194" y="46442"/>
                </a:lnTo>
                <a:close/>
                <a:moveTo>
                  <a:pt x="922875" y="896802"/>
                </a:moveTo>
                <a:lnTo>
                  <a:pt x="149920" y="896802"/>
                </a:lnTo>
                <a:cubicBezTo>
                  <a:pt x="118686" y="896802"/>
                  <a:pt x="45899" y="887024"/>
                  <a:pt x="45899" y="798485"/>
                </a:cubicBezTo>
                <a:lnTo>
                  <a:pt x="45899" y="635529"/>
                </a:lnTo>
                <a:lnTo>
                  <a:pt x="391910" y="635529"/>
                </a:lnTo>
                <a:cubicBezTo>
                  <a:pt x="391910" y="637158"/>
                  <a:pt x="391910" y="638788"/>
                  <a:pt x="391910" y="640689"/>
                </a:cubicBezTo>
                <a:lnTo>
                  <a:pt x="391910" y="712118"/>
                </a:lnTo>
                <a:cubicBezTo>
                  <a:pt x="391910" y="740364"/>
                  <a:pt x="414995" y="763178"/>
                  <a:pt x="443241" y="763178"/>
                </a:cubicBezTo>
                <a:cubicBezTo>
                  <a:pt x="443513" y="763178"/>
                  <a:pt x="443513" y="763178"/>
                  <a:pt x="443784" y="763178"/>
                </a:cubicBezTo>
                <a:lnTo>
                  <a:pt x="513040" y="763178"/>
                </a:lnTo>
                <a:lnTo>
                  <a:pt x="513040" y="809349"/>
                </a:lnTo>
                <a:cubicBezTo>
                  <a:pt x="513040" y="822113"/>
                  <a:pt x="523361" y="832434"/>
                  <a:pt x="536126" y="832434"/>
                </a:cubicBezTo>
                <a:cubicBezTo>
                  <a:pt x="548891" y="832434"/>
                  <a:pt x="559211" y="822113"/>
                  <a:pt x="559211" y="809349"/>
                </a:cubicBezTo>
                <a:lnTo>
                  <a:pt x="559211" y="763178"/>
                </a:lnTo>
                <a:lnTo>
                  <a:pt x="628468" y="763178"/>
                </a:lnTo>
                <a:cubicBezTo>
                  <a:pt x="656714" y="763178"/>
                  <a:pt x="679527" y="740364"/>
                  <a:pt x="679527" y="712118"/>
                </a:cubicBezTo>
                <a:lnTo>
                  <a:pt x="679527" y="640689"/>
                </a:lnTo>
                <a:cubicBezTo>
                  <a:pt x="679527" y="639059"/>
                  <a:pt x="679527" y="637158"/>
                  <a:pt x="679527" y="635529"/>
                </a:cubicBezTo>
                <a:lnTo>
                  <a:pt x="1025537" y="635529"/>
                </a:lnTo>
                <a:lnTo>
                  <a:pt x="1026352" y="798485"/>
                </a:lnTo>
                <a:cubicBezTo>
                  <a:pt x="1026895" y="828088"/>
                  <a:pt x="1016846" y="896802"/>
                  <a:pt x="922875" y="896802"/>
                </a:cubicBezTo>
                <a:lnTo>
                  <a:pt x="922875" y="896802"/>
                </a:lnTo>
                <a:close/>
                <a:moveTo>
                  <a:pt x="536669" y="653454"/>
                </a:moveTo>
                <a:cubicBezTo>
                  <a:pt x="523904" y="653454"/>
                  <a:pt x="513583" y="663774"/>
                  <a:pt x="513583" y="676539"/>
                </a:cubicBezTo>
                <a:lnTo>
                  <a:pt x="513583" y="717007"/>
                </a:lnTo>
                <a:lnTo>
                  <a:pt x="444327" y="717007"/>
                </a:lnTo>
                <a:cubicBezTo>
                  <a:pt x="441611" y="717007"/>
                  <a:pt x="439167" y="714834"/>
                  <a:pt x="439167" y="711846"/>
                </a:cubicBezTo>
                <a:lnTo>
                  <a:pt x="439167" y="640689"/>
                </a:lnTo>
                <a:cubicBezTo>
                  <a:pt x="439167" y="637973"/>
                  <a:pt x="441339" y="635529"/>
                  <a:pt x="444327" y="635529"/>
                </a:cubicBezTo>
                <a:lnTo>
                  <a:pt x="629011" y="635529"/>
                </a:lnTo>
                <a:cubicBezTo>
                  <a:pt x="631727" y="635529"/>
                  <a:pt x="633899" y="637701"/>
                  <a:pt x="633899" y="640689"/>
                </a:cubicBezTo>
                <a:lnTo>
                  <a:pt x="633899" y="712118"/>
                </a:lnTo>
                <a:cubicBezTo>
                  <a:pt x="633899" y="714834"/>
                  <a:pt x="631727" y="717278"/>
                  <a:pt x="629011" y="717278"/>
                </a:cubicBezTo>
                <a:lnTo>
                  <a:pt x="559755" y="717278"/>
                </a:lnTo>
                <a:lnTo>
                  <a:pt x="559755" y="676811"/>
                </a:lnTo>
                <a:cubicBezTo>
                  <a:pt x="559755" y="663774"/>
                  <a:pt x="549434" y="653454"/>
                  <a:pt x="536669" y="653454"/>
                </a:cubicBezTo>
                <a:lnTo>
                  <a:pt x="536669" y="653454"/>
                </a:lnTo>
                <a:close/>
                <a:moveTo>
                  <a:pt x="1026895" y="589629"/>
                </a:moveTo>
                <a:lnTo>
                  <a:pt x="46171" y="589629"/>
                </a:lnTo>
                <a:lnTo>
                  <a:pt x="46171" y="303370"/>
                </a:lnTo>
                <a:cubicBezTo>
                  <a:pt x="46171" y="214559"/>
                  <a:pt x="118958" y="205053"/>
                  <a:pt x="150191" y="205053"/>
                </a:cubicBezTo>
                <a:lnTo>
                  <a:pt x="923147" y="205053"/>
                </a:lnTo>
                <a:cubicBezTo>
                  <a:pt x="954380" y="205053"/>
                  <a:pt x="1026895" y="214559"/>
                  <a:pt x="1026895" y="303370"/>
                </a:cubicBezTo>
                <a:lnTo>
                  <a:pt x="1026895" y="589629"/>
                </a:lnTo>
                <a:close/>
              </a:path>
            </a:pathLst>
          </a:custGeom>
          <a:solidFill>
            <a:srgbClr val="FFFFFF"/>
          </a:solidFill>
          <a:ln w="27157" cap="flat">
            <a:noFill/>
            <a:prstDash val="solid"/>
            <a:miter/>
          </a:ln>
        </p:spPr>
        <p:txBody>
          <a:bodyPr rtlCol="0" anchor="ctr"/>
          <a:lstStyle/>
          <a:p>
            <a:endParaRPr lang="en-US" sz="1050"/>
          </a:p>
        </p:txBody>
      </p:sp>
      <p:sp>
        <p:nvSpPr>
          <p:cNvPr id="31" name="Freeform: Shape 73">
            <a:extLst>
              <a:ext uri="{FF2B5EF4-FFF2-40B4-BE49-F238E27FC236}">
                <a16:creationId xmlns:a16="http://schemas.microsoft.com/office/drawing/2014/main" id="{CA91E478-62D2-FD2B-C4AB-59E189838A12}"/>
              </a:ext>
            </a:extLst>
          </p:cNvPr>
          <p:cNvSpPr/>
          <p:nvPr/>
        </p:nvSpPr>
        <p:spPr>
          <a:xfrm>
            <a:off x="5661178" y="2501099"/>
            <a:ext cx="1836241" cy="1836114"/>
          </a:xfrm>
          <a:custGeom>
            <a:avLst/>
            <a:gdLst>
              <a:gd name="connsiteX0" fmla="*/ 3027045 w 3926697"/>
              <a:gd name="connsiteY0" fmla="*/ 492806 h 3926426"/>
              <a:gd name="connsiteX1" fmla="*/ 2951813 w 3926697"/>
              <a:gd name="connsiteY1" fmla="*/ 663095 h 3926426"/>
              <a:gd name="connsiteX2" fmla="*/ 2896680 w 3926697"/>
              <a:gd name="connsiteY2" fmla="*/ 779881 h 3926426"/>
              <a:gd name="connsiteX3" fmla="*/ 2882829 w 3926697"/>
              <a:gd name="connsiteY3" fmla="*/ 793732 h 3926426"/>
              <a:gd name="connsiteX4" fmla="*/ 2785598 w 3926697"/>
              <a:gd name="connsiteY4" fmla="*/ 793732 h 3926426"/>
              <a:gd name="connsiteX5" fmla="*/ 2011829 w 3926697"/>
              <a:gd name="connsiteY5" fmla="*/ 19962 h 3926426"/>
              <a:gd name="connsiteX6" fmla="*/ 1914598 w 3926697"/>
              <a:gd name="connsiteY6" fmla="*/ 19962 h 3926426"/>
              <a:gd name="connsiteX7" fmla="*/ 1141100 w 3926697"/>
              <a:gd name="connsiteY7" fmla="*/ 793460 h 3926426"/>
              <a:gd name="connsiteX8" fmla="*/ 1043869 w 3926697"/>
              <a:gd name="connsiteY8" fmla="*/ 793460 h 3926426"/>
              <a:gd name="connsiteX9" fmla="*/ 1043326 w 3926697"/>
              <a:gd name="connsiteY9" fmla="*/ 792917 h 3926426"/>
              <a:gd name="connsiteX10" fmla="*/ 988193 w 3926697"/>
              <a:gd name="connsiteY10" fmla="*/ 675860 h 3926426"/>
              <a:gd name="connsiteX11" fmla="*/ 912962 w 3926697"/>
              <a:gd name="connsiteY11" fmla="*/ 505843 h 3926426"/>
              <a:gd name="connsiteX12" fmla="*/ 505843 w 3926697"/>
              <a:gd name="connsiteY12" fmla="*/ 505843 h 3926426"/>
              <a:gd name="connsiteX13" fmla="*/ 505843 w 3926697"/>
              <a:gd name="connsiteY13" fmla="*/ 912961 h 3926426"/>
              <a:gd name="connsiteX14" fmla="*/ 676132 w 3926697"/>
              <a:gd name="connsiteY14" fmla="*/ 988193 h 3926426"/>
              <a:gd name="connsiteX15" fmla="*/ 793189 w 3926697"/>
              <a:gd name="connsiteY15" fmla="*/ 1043326 h 3926426"/>
              <a:gd name="connsiteX16" fmla="*/ 793732 w 3926697"/>
              <a:gd name="connsiteY16" fmla="*/ 1043869 h 3926426"/>
              <a:gd name="connsiteX17" fmla="*/ 793732 w 3926697"/>
              <a:gd name="connsiteY17" fmla="*/ 1141100 h 3926426"/>
              <a:gd name="connsiteX18" fmla="*/ 19962 w 3926697"/>
              <a:gd name="connsiteY18" fmla="*/ 1914598 h 3926426"/>
              <a:gd name="connsiteX19" fmla="*/ 19962 w 3926697"/>
              <a:gd name="connsiteY19" fmla="*/ 2011828 h 3926426"/>
              <a:gd name="connsiteX20" fmla="*/ 793460 w 3926697"/>
              <a:gd name="connsiteY20" fmla="*/ 2785326 h 3926426"/>
              <a:gd name="connsiteX21" fmla="*/ 890691 w 3926697"/>
              <a:gd name="connsiteY21" fmla="*/ 2785326 h 3926426"/>
              <a:gd name="connsiteX22" fmla="*/ 899382 w 3926697"/>
              <a:gd name="connsiteY22" fmla="*/ 2776907 h 3926426"/>
              <a:gd name="connsiteX23" fmla="*/ 954516 w 3926697"/>
              <a:gd name="connsiteY23" fmla="*/ 2660122 h 3926426"/>
              <a:gd name="connsiteX24" fmla="*/ 1029747 w 3926697"/>
              <a:gd name="connsiteY24" fmla="*/ 2489833 h 3926426"/>
              <a:gd name="connsiteX25" fmla="*/ 1436865 w 3926697"/>
              <a:gd name="connsiteY25" fmla="*/ 2489833 h 3926426"/>
              <a:gd name="connsiteX26" fmla="*/ 1436865 w 3926697"/>
              <a:gd name="connsiteY26" fmla="*/ 2896952 h 3926426"/>
              <a:gd name="connsiteX27" fmla="*/ 1266848 w 3926697"/>
              <a:gd name="connsiteY27" fmla="*/ 2972183 h 3926426"/>
              <a:gd name="connsiteX28" fmla="*/ 1149790 w 3926697"/>
              <a:gd name="connsiteY28" fmla="*/ 3027316 h 3926426"/>
              <a:gd name="connsiteX29" fmla="*/ 1141100 w 3926697"/>
              <a:gd name="connsiteY29" fmla="*/ 3036007 h 3926426"/>
              <a:gd name="connsiteX30" fmla="*/ 1141100 w 3926697"/>
              <a:gd name="connsiteY30" fmla="*/ 3132966 h 3926426"/>
              <a:gd name="connsiteX31" fmla="*/ 1914870 w 3926697"/>
              <a:gd name="connsiteY31" fmla="*/ 3906464 h 3926426"/>
              <a:gd name="connsiteX32" fmla="*/ 2012100 w 3926697"/>
              <a:gd name="connsiteY32" fmla="*/ 3906464 h 3926426"/>
              <a:gd name="connsiteX33" fmla="*/ 2785870 w 3926697"/>
              <a:gd name="connsiteY33" fmla="*/ 3132694 h 3926426"/>
              <a:gd name="connsiteX34" fmla="*/ 2785870 w 3926697"/>
              <a:gd name="connsiteY34" fmla="*/ 3035735 h 3926426"/>
              <a:gd name="connsiteX35" fmla="*/ 2777722 w 3926697"/>
              <a:gd name="connsiteY35" fmla="*/ 3027588 h 3926426"/>
              <a:gd name="connsiteX36" fmla="*/ 2660665 w 3926697"/>
              <a:gd name="connsiteY36" fmla="*/ 2972455 h 3926426"/>
              <a:gd name="connsiteX37" fmla="*/ 2490376 w 3926697"/>
              <a:gd name="connsiteY37" fmla="*/ 2897223 h 3926426"/>
              <a:gd name="connsiteX38" fmla="*/ 2490376 w 3926697"/>
              <a:gd name="connsiteY38" fmla="*/ 2490104 h 3926426"/>
              <a:gd name="connsiteX39" fmla="*/ 2897495 w 3926697"/>
              <a:gd name="connsiteY39" fmla="*/ 2490104 h 3926426"/>
              <a:gd name="connsiteX40" fmla="*/ 2972726 w 3926697"/>
              <a:gd name="connsiteY40" fmla="*/ 2660394 h 3926426"/>
              <a:gd name="connsiteX41" fmla="*/ 3027860 w 3926697"/>
              <a:gd name="connsiteY41" fmla="*/ 2777179 h 3926426"/>
              <a:gd name="connsiteX42" fmla="*/ 3036007 w 3926697"/>
              <a:gd name="connsiteY42" fmla="*/ 2785326 h 3926426"/>
              <a:gd name="connsiteX43" fmla="*/ 3132966 w 3926697"/>
              <a:gd name="connsiteY43" fmla="*/ 2785326 h 3926426"/>
              <a:gd name="connsiteX44" fmla="*/ 3906736 w 3926697"/>
              <a:gd name="connsiteY44" fmla="*/ 2011828 h 3926426"/>
              <a:gd name="connsiteX45" fmla="*/ 3906736 w 3926697"/>
              <a:gd name="connsiteY45" fmla="*/ 1914598 h 3926426"/>
              <a:gd name="connsiteX46" fmla="*/ 3132966 w 3926697"/>
              <a:gd name="connsiteY46" fmla="*/ 1141100 h 3926426"/>
              <a:gd name="connsiteX47" fmla="*/ 3132966 w 3926697"/>
              <a:gd name="connsiteY47" fmla="*/ 1043869 h 3926426"/>
              <a:gd name="connsiteX48" fmla="*/ 3146818 w 3926697"/>
              <a:gd name="connsiteY48" fmla="*/ 1030018 h 3926426"/>
              <a:gd name="connsiteX49" fmla="*/ 3263603 w 3926697"/>
              <a:gd name="connsiteY49" fmla="*/ 974885 h 3926426"/>
              <a:gd name="connsiteX50" fmla="*/ 3433892 w 3926697"/>
              <a:gd name="connsiteY50" fmla="*/ 899653 h 3926426"/>
              <a:gd name="connsiteX51" fmla="*/ 3433892 w 3926697"/>
              <a:gd name="connsiteY51" fmla="*/ 492535 h 3926426"/>
              <a:gd name="connsiteX52" fmla="*/ 3027045 w 3926697"/>
              <a:gd name="connsiteY52" fmla="*/ 492806 h 392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697" h="3926426">
                <a:moveTo>
                  <a:pt x="3027045" y="492806"/>
                </a:moveTo>
                <a:cubicBezTo>
                  <a:pt x="2961862" y="557989"/>
                  <a:pt x="2951813" y="663095"/>
                  <a:pt x="2951813" y="663095"/>
                </a:cubicBezTo>
                <a:cubicBezTo>
                  <a:pt x="2948282" y="700575"/>
                  <a:pt x="2923296" y="753264"/>
                  <a:pt x="2896680" y="779881"/>
                </a:cubicBezTo>
                <a:lnTo>
                  <a:pt x="2882829" y="793732"/>
                </a:lnTo>
                <a:cubicBezTo>
                  <a:pt x="2856213" y="820348"/>
                  <a:pt x="2812486" y="820348"/>
                  <a:pt x="2785598" y="793732"/>
                </a:cubicBezTo>
                <a:lnTo>
                  <a:pt x="2011829" y="19962"/>
                </a:lnTo>
                <a:cubicBezTo>
                  <a:pt x="1985212" y="-6654"/>
                  <a:pt x="1941486" y="-6654"/>
                  <a:pt x="1914598" y="19962"/>
                </a:cubicBezTo>
                <a:lnTo>
                  <a:pt x="1141100" y="793460"/>
                </a:lnTo>
                <a:cubicBezTo>
                  <a:pt x="1114212" y="820076"/>
                  <a:pt x="1070758" y="820076"/>
                  <a:pt x="1043869" y="793460"/>
                </a:cubicBezTo>
                <a:lnTo>
                  <a:pt x="1043326" y="792917"/>
                </a:lnTo>
                <a:cubicBezTo>
                  <a:pt x="1016710" y="766301"/>
                  <a:pt x="991724" y="713612"/>
                  <a:pt x="988193" y="675860"/>
                </a:cubicBezTo>
                <a:cubicBezTo>
                  <a:pt x="988193" y="675860"/>
                  <a:pt x="977872" y="570754"/>
                  <a:pt x="912962" y="505843"/>
                </a:cubicBezTo>
                <a:cubicBezTo>
                  <a:pt x="800522" y="393403"/>
                  <a:pt x="618283" y="393403"/>
                  <a:pt x="505843" y="505843"/>
                </a:cubicBezTo>
                <a:cubicBezTo>
                  <a:pt x="393403" y="618282"/>
                  <a:pt x="393403" y="800522"/>
                  <a:pt x="505843" y="912961"/>
                </a:cubicBezTo>
                <a:cubicBezTo>
                  <a:pt x="571025" y="978144"/>
                  <a:pt x="676132" y="988193"/>
                  <a:pt x="676132" y="988193"/>
                </a:cubicBezTo>
                <a:cubicBezTo>
                  <a:pt x="713611" y="991723"/>
                  <a:pt x="766301" y="1016710"/>
                  <a:pt x="793189" y="1043326"/>
                </a:cubicBezTo>
                <a:lnTo>
                  <a:pt x="793732" y="1043869"/>
                </a:lnTo>
                <a:cubicBezTo>
                  <a:pt x="820348" y="1070486"/>
                  <a:pt x="820348" y="1114212"/>
                  <a:pt x="793732" y="1141100"/>
                </a:cubicBezTo>
                <a:lnTo>
                  <a:pt x="19962" y="1914598"/>
                </a:lnTo>
                <a:cubicBezTo>
                  <a:pt x="-6654" y="1941214"/>
                  <a:pt x="-6654" y="1984941"/>
                  <a:pt x="19962" y="2011828"/>
                </a:cubicBezTo>
                <a:lnTo>
                  <a:pt x="793460" y="2785326"/>
                </a:lnTo>
                <a:cubicBezTo>
                  <a:pt x="820076" y="2811943"/>
                  <a:pt x="863803" y="2811943"/>
                  <a:pt x="890691" y="2785326"/>
                </a:cubicBezTo>
                <a:lnTo>
                  <a:pt x="899382" y="2776907"/>
                </a:lnTo>
                <a:cubicBezTo>
                  <a:pt x="925998" y="2750291"/>
                  <a:pt x="950985" y="2697602"/>
                  <a:pt x="954516" y="2660122"/>
                </a:cubicBezTo>
                <a:cubicBezTo>
                  <a:pt x="954516" y="2660122"/>
                  <a:pt x="964835" y="2555015"/>
                  <a:pt x="1029747" y="2489833"/>
                </a:cubicBezTo>
                <a:cubicBezTo>
                  <a:pt x="1142186" y="2377393"/>
                  <a:pt x="1324426" y="2377393"/>
                  <a:pt x="1436865" y="2489833"/>
                </a:cubicBezTo>
                <a:cubicBezTo>
                  <a:pt x="1549305" y="2602273"/>
                  <a:pt x="1549305" y="2784512"/>
                  <a:pt x="1436865" y="2896952"/>
                </a:cubicBezTo>
                <a:cubicBezTo>
                  <a:pt x="1371683" y="2962134"/>
                  <a:pt x="1266848" y="2972183"/>
                  <a:pt x="1266848" y="2972183"/>
                </a:cubicBezTo>
                <a:cubicBezTo>
                  <a:pt x="1229368" y="2975714"/>
                  <a:pt x="1176679" y="3000700"/>
                  <a:pt x="1149790" y="3027316"/>
                </a:cubicBezTo>
                <a:lnTo>
                  <a:pt x="1141100" y="3036007"/>
                </a:lnTo>
                <a:cubicBezTo>
                  <a:pt x="1114484" y="3062623"/>
                  <a:pt x="1114212" y="3106350"/>
                  <a:pt x="1141100" y="3132966"/>
                </a:cubicBezTo>
                <a:lnTo>
                  <a:pt x="1914870" y="3906464"/>
                </a:lnTo>
                <a:cubicBezTo>
                  <a:pt x="1941486" y="3933080"/>
                  <a:pt x="1985212" y="3933080"/>
                  <a:pt x="2012100" y="3906464"/>
                </a:cubicBezTo>
                <a:lnTo>
                  <a:pt x="2785870" y="3132694"/>
                </a:lnTo>
                <a:cubicBezTo>
                  <a:pt x="2812486" y="3106078"/>
                  <a:pt x="2812486" y="3062352"/>
                  <a:pt x="2785870" y="3035735"/>
                </a:cubicBezTo>
                <a:lnTo>
                  <a:pt x="2777722" y="3027588"/>
                </a:lnTo>
                <a:cubicBezTo>
                  <a:pt x="2751106" y="3000700"/>
                  <a:pt x="2698417" y="2975985"/>
                  <a:pt x="2660665" y="2972455"/>
                </a:cubicBezTo>
                <a:cubicBezTo>
                  <a:pt x="2660665" y="2972455"/>
                  <a:pt x="2555559" y="2962134"/>
                  <a:pt x="2490376" y="2897223"/>
                </a:cubicBezTo>
                <a:cubicBezTo>
                  <a:pt x="2377936" y="2784783"/>
                  <a:pt x="2377936" y="2602544"/>
                  <a:pt x="2490376" y="2490104"/>
                </a:cubicBezTo>
                <a:cubicBezTo>
                  <a:pt x="2602816" y="2377665"/>
                  <a:pt x="2785055" y="2377665"/>
                  <a:pt x="2897495" y="2490104"/>
                </a:cubicBezTo>
                <a:cubicBezTo>
                  <a:pt x="2962677" y="2555287"/>
                  <a:pt x="2972726" y="2660394"/>
                  <a:pt x="2972726" y="2660394"/>
                </a:cubicBezTo>
                <a:cubicBezTo>
                  <a:pt x="2976528" y="2697873"/>
                  <a:pt x="3001243" y="2750563"/>
                  <a:pt x="3027860" y="2777179"/>
                </a:cubicBezTo>
                <a:lnTo>
                  <a:pt x="3036007" y="2785326"/>
                </a:lnTo>
                <a:cubicBezTo>
                  <a:pt x="3062624" y="2811943"/>
                  <a:pt x="3106350" y="2811943"/>
                  <a:pt x="3132966" y="2785326"/>
                </a:cubicBezTo>
                <a:lnTo>
                  <a:pt x="3906736" y="2011828"/>
                </a:lnTo>
                <a:cubicBezTo>
                  <a:pt x="3933352" y="1985212"/>
                  <a:pt x="3933352" y="1941486"/>
                  <a:pt x="3906736" y="1914598"/>
                </a:cubicBezTo>
                <a:lnTo>
                  <a:pt x="3132966" y="1141100"/>
                </a:lnTo>
                <a:cubicBezTo>
                  <a:pt x="3106350" y="1114484"/>
                  <a:pt x="3106350" y="1070757"/>
                  <a:pt x="3132966" y="1043869"/>
                </a:cubicBezTo>
                <a:lnTo>
                  <a:pt x="3146818" y="1030018"/>
                </a:lnTo>
                <a:cubicBezTo>
                  <a:pt x="3173434" y="1003402"/>
                  <a:pt x="3226123" y="978415"/>
                  <a:pt x="3263603" y="974885"/>
                </a:cubicBezTo>
                <a:cubicBezTo>
                  <a:pt x="3263603" y="974885"/>
                  <a:pt x="3368709" y="964836"/>
                  <a:pt x="3433892" y="899653"/>
                </a:cubicBezTo>
                <a:cubicBezTo>
                  <a:pt x="3546332" y="787214"/>
                  <a:pt x="3546332" y="604974"/>
                  <a:pt x="3433892" y="492535"/>
                </a:cubicBezTo>
                <a:cubicBezTo>
                  <a:pt x="3321723" y="380367"/>
                  <a:pt x="3139484" y="380367"/>
                  <a:pt x="3027045" y="492806"/>
                </a:cubicBezTo>
                <a:close/>
              </a:path>
            </a:pathLst>
          </a:custGeom>
          <a:noFill/>
          <a:ln w="27157" cap="flat">
            <a:solidFill>
              <a:srgbClr val="FFFFFF"/>
            </a:solidFill>
            <a:prstDash val="solid"/>
            <a:round/>
          </a:ln>
        </p:spPr>
        <p:txBody>
          <a:bodyPr rtlCol="0" anchor="ctr"/>
          <a:lstStyle/>
          <a:p>
            <a:endParaRPr lang="en-US" sz="1050"/>
          </a:p>
        </p:txBody>
      </p:sp>
      <p:sp>
        <p:nvSpPr>
          <p:cNvPr id="32" name="Freeform: Shape 74">
            <a:extLst>
              <a:ext uri="{FF2B5EF4-FFF2-40B4-BE49-F238E27FC236}">
                <a16:creationId xmlns:a16="http://schemas.microsoft.com/office/drawing/2014/main" id="{AA095B24-BD0E-EE63-F896-AB35C0376571}"/>
              </a:ext>
            </a:extLst>
          </p:cNvPr>
          <p:cNvSpPr/>
          <p:nvPr/>
        </p:nvSpPr>
        <p:spPr>
          <a:xfrm>
            <a:off x="7529552" y="2501099"/>
            <a:ext cx="1836114" cy="1836368"/>
          </a:xfrm>
          <a:custGeom>
            <a:avLst/>
            <a:gdLst>
              <a:gd name="connsiteX0" fmla="*/ 899653 w 3926426"/>
              <a:gd name="connsiteY0" fmla="*/ 3434435 h 3926969"/>
              <a:gd name="connsiteX1" fmla="*/ 974885 w 3926426"/>
              <a:gd name="connsiteY1" fmla="*/ 3264146 h 3926969"/>
              <a:gd name="connsiteX2" fmla="*/ 1030018 w 3926426"/>
              <a:gd name="connsiteY2" fmla="*/ 3147089 h 3926969"/>
              <a:gd name="connsiteX3" fmla="*/ 1043869 w 3926426"/>
              <a:gd name="connsiteY3" fmla="*/ 3133238 h 3926969"/>
              <a:gd name="connsiteX4" fmla="*/ 1141100 w 3926426"/>
              <a:gd name="connsiteY4" fmla="*/ 3133238 h 3926969"/>
              <a:gd name="connsiteX5" fmla="*/ 1914870 w 3926426"/>
              <a:gd name="connsiteY5" fmla="*/ 3907007 h 3926969"/>
              <a:gd name="connsiteX6" fmla="*/ 2012099 w 3926426"/>
              <a:gd name="connsiteY6" fmla="*/ 3907007 h 3926969"/>
              <a:gd name="connsiteX7" fmla="*/ 2785870 w 3926426"/>
              <a:gd name="connsiteY7" fmla="*/ 3133509 h 3926969"/>
              <a:gd name="connsiteX8" fmla="*/ 2882829 w 3926426"/>
              <a:gd name="connsiteY8" fmla="*/ 3133509 h 3926969"/>
              <a:gd name="connsiteX9" fmla="*/ 2883371 w 3926426"/>
              <a:gd name="connsiteY9" fmla="*/ 3134053 h 3926969"/>
              <a:gd name="connsiteX10" fmla="*/ 2938506 w 3926426"/>
              <a:gd name="connsiteY10" fmla="*/ 3251109 h 3926969"/>
              <a:gd name="connsiteX11" fmla="*/ 3013736 w 3926426"/>
              <a:gd name="connsiteY11" fmla="*/ 3421127 h 3926969"/>
              <a:gd name="connsiteX12" fmla="*/ 3420856 w 3926426"/>
              <a:gd name="connsiteY12" fmla="*/ 3421127 h 3926969"/>
              <a:gd name="connsiteX13" fmla="*/ 3420856 w 3926426"/>
              <a:gd name="connsiteY13" fmla="*/ 3014008 h 3926969"/>
              <a:gd name="connsiteX14" fmla="*/ 3250566 w 3926426"/>
              <a:gd name="connsiteY14" fmla="*/ 2938777 h 3926969"/>
              <a:gd name="connsiteX15" fmla="*/ 3133510 w 3926426"/>
              <a:gd name="connsiteY15" fmla="*/ 2883643 h 3926969"/>
              <a:gd name="connsiteX16" fmla="*/ 3132966 w 3926426"/>
              <a:gd name="connsiteY16" fmla="*/ 2883100 h 3926969"/>
              <a:gd name="connsiteX17" fmla="*/ 3132966 w 3926426"/>
              <a:gd name="connsiteY17" fmla="*/ 2785870 h 3926969"/>
              <a:gd name="connsiteX18" fmla="*/ 3906463 w 3926426"/>
              <a:gd name="connsiteY18" fmla="*/ 2012100 h 3926969"/>
              <a:gd name="connsiteX19" fmla="*/ 3906463 w 3926426"/>
              <a:gd name="connsiteY19" fmla="*/ 1914870 h 3926969"/>
              <a:gd name="connsiteX20" fmla="*/ 3132966 w 3926426"/>
              <a:gd name="connsiteY20" fmla="*/ 1141371 h 3926969"/>
              <a:gd name="connsiteX21" fmla="*/ 3035735 w 3926426"/>
              <a:gd name="connsiteY21" fmla="*/ 1141371 h 3926969"/>
              <a:gd name="connsiteX22" fmla="*/ 3027045 w 3926426"/>
              <a:gd name="connsiteY22" fmla="*/ 1149791 h 3926969"/>
              <a:gd name="connsiteX23" fmla="*/ 2971911 w 3926426"/>
              <a:gd name="connsiteY23" fmla="*/ 1266576 h 3926969"/>
              <a:gd name="connsiteX24" fmla="*/ 2896409 w 3926426"/>
              <a:gd name="connsiteY24" fmla="*/ 1436865 h 3926969"/>
              <a:gd name="connsiteX25" fmla="*/ 2489289 w 3926426"/>
              <a:gd name="connsiteY25" fmla="*/ 1436865 h 3926969"/>
              <a:gd name="connsiteX26" fmla="*/ 2489289 w 3926426"/>
              <a:gd name="connsiteY26" fmla="*/ 1029746 h 3926969"/>
              <a:gd name="connsiteX27" fmla="*/ 2659579 w 3926426"/>
              <a:gd name="connsiteY27" fmla="*/ 954515 h 3926969"/>
              <a:gd name="connsiteX28" fmla="*/ 2776363 w 3926426"/>
              <a:gd name="connsiteY28" fmla="*/ 899382 h 3926969"/>
              <a:gd name="connsiteX29" fmla="*/ 2785055 w 3926426"/>
              <a:gd name="connsiteY29" fmla="*/ 890691 h 3926969"/>
              <a:gd name="connsiteX30" fmla="*/ 2785055 w 3926426"/>
              <a:gd name="connsiteY30" fmla="*/ 793460 h 3926969"/>
              <a:gd name="connsiteX31" fmla="*/ 2011285 w 3926426"/>
              <a:gd name="connsiteY31" fmla="*/ 19962 h 3926969"/>
              <a:gd name="connsiteX32" fmla="*/ 1914054 w 3926426"/>
              <a:gd name="connsiteY32" fmla="*/ 19962 h 3926969"/>
              <a:gd name="connsiteX33" fmla="*/ 1141100 w 3926426"/>
              <a:gd name="connsiteY33" fmla="*/ 793732 h 3926969"/>
              <a:gd name="connsiteX34" fmla="*/ 1141100 w 3926426"/>
              <a:gd name="connsiteY34" fmla="*/ 890962 h 3926969"/>
              <a:gd name="connsiteX35" fmla="*/ 1149248 w 3926426"/>
              <a:gd name="connsiteY35" fmla="*/ 899110 h 3926969"/>
              <a:gd name="connsiteX36" fmla="*/ 1266305 w 3926426"/>
              <a:gd name="connsiteY36" fmla="*/ 954244 h 3926969"/>
              <a:gd name="connsiteX37" fmla="*/ 1436594 w 3926426"/>
              <a:gd name="connsiteY37" fmla="*/ 1029475 h 3926969"/>
              <a:gd name="connsiteX38" fmla="*/ 1436594 w 3926426"/>
              <a:gd name="connsiteY38" fmla="*/ 1436594 h 3926969"/>
              <a:gd name="connsiteX39" fmla="*/ 1029474 w 3926426"/>
              <a:gd name="connsiteY39" fmla="*/ 1436594 h 3926969"/>
              <a:gd name="connsiteX40" fmla="*/ 954244 w 3926426"/>
              <a:gd name="connsiteY40" fmla="*/ 1266304 h 3926969"/>
              <a:gd name="connsiteX41" fmla="*/ 899110 w 3926426"/>
              <a:gd name="connsiteY41" fmla="*/ 1149519 h 3926969"/>
              <a:gd name="connsiteX42" fmla="*/ 890962 w 3926426"/>
              <a:gd name="connsiteY42" fmla="*/ 1141371 h 3926969"/>
              <a:gd name="connsiteX43" fmla="*/ 793731 w 3926426"/>
              <a:gd name="connsiteY43" fmla="*/ 1141371 h 3926969"/>
              <a:gd name="connsiteX44" fmla="*/ 19962 w 3926426"/>
              <a:gd name="connsiteY44" fmla="*/ 1914870 h 3926969"/>
              <a:gd name="connsiteX45" fmla="*/ 19962 w 3926426"/>
              <a:gd name="connsiteY45" fmla="*/ 2012100 h 3926969"/>
              <a:gd name="connsiteX46" fmla="*/ 793731 w 3926426"/>
              <a:gd name="connsiteY46" fmla="*/ 2785870 h 3926969"/>
              <a:gd name="connsiteX47" fmla="*/ 793731 w 3926426"/>
              <a:gd name="connsiteY47" fmla="*/ 2883100 h 3926969"/>
              <a:gd name="connsiteX48" fmla="*/ 779880 w 3926426"/>
              <a:gd name="connsiteY48" fmla="*/ 2896952 h 3926969"/>
              <a:gd name="connsiteX49" fmla="*/ 662823 w 3926426"/>
              <a:gd name="connsiteY49" fmla="*/ 2952085 h 3926969"/>
              <a:gd name="connsiteX50" fmla="*/ 492535 w 3926426"/>
              <a:gd name="connsiteY50" fmla="*/ 3027316 h 3926969"/>
              <a:gd name="connsiteX51" fmla="*/ 492535 w 3926426"/>
              <a:gd name="connsiteY51" fmla="*/ 3434435 h 3926969"/>
              <a:gd name="connsiteX52" fmla="*/ 899653 w 3926426"/>
              <a:gd name="connsiteY52" fmla="*/ 3434435 h 39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426" h="3926969">
                <a:moveTo>
                  <a:pt x="899653" y="3434435"/>
                </a:moveTo>
                <a:cubicBezTo>
                  <a:pt x="964835" y="3369253"/>
                  <a:pt x="974885" y="3264146"/>
                  <a:pt x="974885" y="3264146"/>
                </a:cubicBezTo>
                <a:cubicBezTo>
                  <a:pt x="978414" y="3226666"/>
                  <a:pt x="1003402" y="3173977"/>
                  <a:pt x="1030018" y="3147089"/>
                </a:cubicBezTo>
                <a:lnTo>
                  <a:pt x="1043869" y="3133238"/>
                </a:lnTo>
                <a:cubicBezTo>
                  <a:pt x="1070485" y="3106621"/>
                  <a:pt x="1114211" y="3106621"/>
                  <a:pt x="1141100" y="3133238"/>
                </a:cubicBezTo>
                <a:lnTo>
                  <a:pt x="1914870" y="3907007"/>
                </a:lnTo>
                <a:cubicBezTo>
                  <a:pt x="1941485" y="3933624"/>
                  <a:pt x="1985212" y="3933624"/>
                  <a:pt x="2012099" y="3907007"/>
                </a:cubicBezTo>
                <a:lnTo>
                  <a:pt x="2785870" y="3133509"/>
                </a:lnTo>
                <a:cubicBezTo>
                  <a:pt x="2812486" y="3106893"/>
                  <a:pt x="2856212" y="3106893"/>
                  <a:pt x="2882829" y="3133509"/>
                </a:cubicBezTo>
                <a:lnTo>
                  <a:pt x="2883371" y="3134053"/>
                </a:lnTo>
                <a:cubicBezTo>
                  <a:pt x="2909989" y="3160669"/>
                  <a:pt x="2934975" y="3213358"/>
                  <a:pt x="2938506" y="3251109"/>
                </a:cubicBezTo>
                <a:cubicBezTo>
                  <a:pt x="2938506" y="3251109"/>
                  <a:pt x="2948554" y="3356216"/>
                  <a:pt x="3013736" y="3421127"/>
                </a:cubicBezTo>
                <a:cubicBezTo>
                  <a:pt x="3126176" y="3533566"/>
                  <a:pt x="3308416" y="3533566"/>
                  <a:pt x="3420856" y="3421127"/>
                </a:cubicBezTo>
                <a:cubicBezTo>
                  <a:pt x="3533294" y="3308687"/>
                  <a:pt x="3533294" y="3126448"/>
                  <a:pt x="3420856" y="3014008"/>
                </a:cubicBezTo>
                <a:cubicBezTo>
                  <a:pt x="3355673" y="2948826"/>
                  <a:pt x="3250566" y="2938777"/>
                  <a:pt x="3250566" y="2938777"/>
                </a:cubicBezTo>
                <a:cubicBezTo>
                  <a:pt x="3212814" y="2935246"/>
                  <a:pt x="3160397" y="2910259"/>
                  <a:pt x="3133510" y="2883643"/>
                </a:cubicBezTo>
                <a:lnTo>
                  <a:pt x="3132966" y="2883100"/>
                </a:lnTo>
                <a:cubicBezTo>
                  <a:pt x="3106078" y="2856484"/>
                  <a:pt x="3106350" y="2812757"/>
                  <a:pt x="3132966" y="2785870"/>
                </a:cubicBezTo>
                <a:lnTo>
                  <a:pt x="3906463" y="2012100"/>
                </a:lnTo>
                <a:cubicBezTo>
                  <a:pt x="3933081" y="1985484"/>
                  <a:pt x="3933081" y="1941757"/>
                  <a:pt x="3906463" y="1914870"/>
                </a:cubicBezTo>
                <a:lnTo>
                  <a:pt x="3132966" y="1141371"/>
                </a:lnTo>
                <a:cubicBezTo>
                  <a:pt x="3106350" y="1114755"/>
                  <a:pt x="3062624" y="1114755"/>
                  <a:pt x="3035735" y="1141371"/>
                </a:cubicBezTo>
                <a:lnTo>
                  <a:pt x="3027045" y="1149791"/>
                </a:lnTo>
                <a:cubicBezTo>
                  <a:pt x="3000428" y="1176407"/>
                  <a:pt x="2975442" y="1229096"/>
                  <a:pt x="2971911" y="1266576"/>
                </a:cubicBezTo>
                <a:cubicBezTo>
                  <a:pt x="2971911" y="1266576"/>
                  <a:pt x="2961590" y="1371683"/>
                  <a:pt x="2896409" y="1436865"/>
                </a:cubicBezTo>
                <a:cubicBezTo>
                  <a:pt x="2783969" y="1549305"/>
                  <a:pt x="2601729" y="1549305"/>
                  <a:pt x="2489289" y="1436865"/>
                </a:cubicBezTo>
                <a:cubicBezTo>
                  <a:pt x="2376851" y="1324425"/>
                  <a:pt x="2376851" y="1142186"/>
                  <a:pt x="2489289" y="1029746"/>
                </a:cubicBezTo>
                <a:cubicBezTo>
                  <a:pt x="2554472" y="964564"/>
                  <a:pt x="2659579" y="954515"/>
                  <a:pt x="2659579" y="954515"/>
                </a:cubicBezTo>
                <a:cubicBezTo>
                  <a:pt x="2697059" y="950984"/>
                  <a:pt x="2749748" y="925998"/>
                  <a:pt x="2776363" y="899382"/>
                </a:cubicBezTo>
                <a:lnTo>
                  <a:pt x="2785055" y="890691"/>
                </a:lnTo>
                <a:cubicBezTo>
                  <a:pt x="2811670" y="864075"/>
                  <a:pt x="2811670" y="820348"/>
                  <a:pt x="2785055" y="793460"/>
                </a:cubicBezTo>
                <a:lnTo>
                  <a:pt x="2011285" y="19962"/>
                </a:lnTo>
                <a:cubicBezTo>
                  <a:pt x="1984670" y="-6654"/>
                  <a:pt x="1940942" y="-6654"/>
                  <a:pt x="1914054" y="19962"/>
                </a:cubicBezTo>
                <a:lnTo>
                  <a:pt x="1141100" y="793732"/>
                </a:lnTo>
                <a:cubicBezTo>
                  <a:pt x="1114483" y="820348"/>
                  <a:pt x="1114483" y="864075"/>
                  <a:pt x="1141100" y="890962"/>
                </a:cubicBezTo>
                <a:lnTo>
                  <a:pt x="1149248" y="899110"/>
                </a:lnTo>
                <a:cubicBezTo>
                  <a:pt x="1175863" y="925998"/>
                  <a:pt x="1228553" y="950713"/>
                  <a:pt x="1266305" y="954244"/>
                </a:cubicBezTo>
                <a:cubicBezTo>
                  <a:pt x="1266305" y="954244"/>
                  <a:pt x="1371411" y="964564"/>
                  <a:pt x="1436594" y="1029475"/>
                </a:cubicBezTo>
                <a:cubicBezTo>
                  <a:pt x="1549033" y="1141915"/>
                  <a:pt x="1549033" y="1324154"/>
                  <a:pt x="1436594" y="1436594"/>
                </a:cubicBezTo>
                <a:cubicBezTo>
                  <a:pt x="1324154" y="1549033"/>
                  <a:pt x="1141914" y="1549033"/>
                  <a:pt x="1029474" y="1436594"/>
                </a:cubicBezTo>
                <a:cubicBezTo>
                  <a:pt x="964293" y="1371411"/>
                  <a:pt x="954244" y="1266304"/>
                  <a:pt x="954244" y="1266304"/>
                </a:cubicBezTo>
                <a:cubicBezTo>
                  <a:pt x="950441" y="1228825"/>
                  <a:pt x="925725" y="1176135"/>
                  <a:pt x="899110" y="1149519"/>
                </a:cubicBezTo>
                <a:lnTo>
                  <a:pt x="890962" y="1141371"/>
                </a:lnTo>
                <a:cubicBezTo>
                  <a:pt x="864347" y="1114755"/>
                  <a:pt x="820619" y="1114755"/>
                  <a:pt x="793731" y="1141371"/>
                </a:cubicBezTo>
                <a:lnTo>
                  <a:pt x="19962" y="1914870"/>
                </a:lnTo>
                <a:cubicBezTo>
                  <a:pt x="-6654" y="1941486"/>
                  <a:pt x="-6654" y="1985212"/>
                  <a:pt x="19962" y="2012100"/>
                </a:cubicBezTo>
                <a:lnTo>
                  <a:pt x="793731" y="2785870"/>
                </a:lnTo>
                <a:cubicBezTo>
                  <a:pt x="820349" y="2812486"/>
                  <a:pt x="820349" y="2856212"/>
                  <a:pt x="793731" y="2883100"/>
                </a:cubicBezTo>
                <a:lnTo>
                  <a:pt x="779880" y="2896952"/>
                </a:lnTo>
                <a:cubicBezTo>
                  <a:pt x="753264" y="2923568"/>
                  <a:pt x="700575" y="2948554"/>
                  <a:pt x="662823" y="2952085"/>
                </a:cubicBezTo>
                <a:cubicBezTo>
                  <a:pt x="662823" y="2952085"/>
                  <a:pt x="557716" y="2962134"/>
                  <a:pt x="492535" y="3027316"/>
                </a:cubicBezTo>
                <a:cubicBezTo>
                  <a:pt x="380095" y="3139756"/>
                  <a:pt x="380095" y="3321995"/>
                  <a:pt x="492535" y="3434435"/>
                </a:cubicBezTo>
                <a:cubicBezTo>
                  <a:pt x="604973" y="3546874"/>
                  <a:pt x="787213" y="3546874"/>
                  <a:pt x="899653" y="3434435"/>
                </a:cubicBezTo>
                <a:close/>
              </a:path>
            </a:pathLst>
          </a:custGeom>
          <a:solidFill>
            <a:srgbClr val="00BAB5"/>
          </a:solidFill>
          <a:ln w="27157" cap="flat">
            <a:noFill/>
            <a:prstDash val="solid"/>
            <a:miter/>
          </a:ln>
        </p:spPr>
        <p:txBody>
          <a:bodyPr rtlCol="0" anchor="ctr"/>
          <a:lstStyle/>
          <a:p>
            <a:endParaRPr lang="en-US" sz="1050"/>
          </a:p>
        </p:txBody>
      </p:sp>
      <p:grpSp>
        <p:nvGrpSpPr>
          <p:cNvPr id="33" name="Graphic 1">
            <a:extLst>
              <a:ext uri="{FF2B5EF4-FFF2-40B4-BE49-F238E27FC236}">
                <a16:creationId xmlns:a16="http://schemas.microsoft.com/office/drawing/2014/main" id="{FF5E64C5-9855-AFE7-9418-6CFB59A022ED}"/>
              </a:ext>
            </a:extLst>
          </p:cNvPr>
          <p:cNvGrpSpPr/>
          <p:nvPr/>
        </p:nvGrpSpPr>
        <p:grpSpPr>
          <a:xfrm>
            <a:off x="8187883" y="3328221"/>
            <a:ext cx="509799" cy="509672"/>
            <a:chOff x="16626534" y="6112547"/>
            <a:chExt cx="1090176" cy="1089904"/>
          </a:xfrm>
          <a:solidFill>
            <a:srgbClr val="FFFFFF"/>
          </a:solidFill>
        </p:grpSpPr>
        <p:sp>
          <p:nvSpPr>
            <p:cNvPr id="45" name="Freeform: Shape 76">
              <a:extLst>
                <a:ext uri="{FF2B5EF4-FFF2-40B4-BE49-F238E27FC236}">
                  <a16:creationId xmlns:a16="http://schemas.microsoft.com/office/drawing/2014/main" id="{BDABA4FC-17AE-2118-4FBD-B07E1A757A4B}"/>
                </a:ext>
              </a:extLst>
            </p:cNvPr>
            <p:cNvSpPr/>
            <p:nvPr/>
          </p:nvSpPr>
          <p:spPr>
            <a:xfrm>
              <a:off x="16626534" y="6112547"/>
              <a:ext cx="1090176" cy="1089904"/>
            </a:xfrm>
            <a:custGeom>
              <a:avLst/>
              <a:gdLst>
                <a:gd name="connsiteX0" fmla="*/ 545088 w 1090176"/>
                <a:gd name="connsiteY0" fmla="*/ 0 h 1089904"/>
                <a:gd name="connsiteX1" fmla="*/ 0 w 1090176"/>
                <a:gd name="connsiteY1" fmla="*/ 545088 h 1089904"/>
                <a:gd name="connsiteX2" fmla="*/ 545088 w 1090176"/>
                <a:gd name="connsiteY2" fmla="*/ 1089905 h 1089904"/>
                <a:gd name="connsiteX3" fmla="*/ 1090177 w 1090176"/>
                <a:gd name="connsiteY3" fmla="*/ 545088 h 1089904"/>
                <a:gd name="connsiteX4" fmla="*/ 545088 w 1090176"/>
                <a:gd name="connsiteY4" fmla="*/ 0 h 1089904"/>
                <a:gd name="connsiteX5" fmla="*/ 545088 w 1090176"/>
                <a:gd name="connsiteY5" fmla="*/ 0 h 1089904"/>
                <a:gd name="connsiteX6" fmla="*/ 568447 w 1090176"/>
                <a:gd name="connsiteY6" fmla="*/ 1042104 h 1089904"/>
                <a:gd name="connsiteX7" fmla="*/ 568447 w 1090176"/>
                <a:gd name="connsiteY7" fmla="*/ 946232 h 1089904"/>
                <a:gd name="connsiteX8" fmla="*/ 545088 w 1090176"/>
                <a:gd name="connsiteY8" fmla="*/ 922875 h 1089904"/>
                <a:gd name="connsiteX9" fmla="*/ 521732 w 1090176"/>
                <a:gd name="connsiteY9" fmla="*/ 946232 h 1089904"/>
                <a:gd name="connsiteX10" fmla="*/ 521732 w 1090176"/>
                <a:gd name="connsiteY10" fmla="*/ 1042104 h 1089904"/>
                <a:gd name="connsiteX11" fmla="*/ 48073 w 1090176"/>
                <a:gd name="connsiteY11" fmla="*/ 568445 h 1089904"/>
                <a:gd name="connsiteX12" fmla="*/ 143946 w 1090176"/>
                <a:gd name="connsiteY12" fmla="*/ 568445 h 1089904"/>
                <a:gd name="connsiteX13" fmla="*/ 167303 w 1090176"/>
                <a:gd name="connsiteY13" fmla="*/ 545088 h 1089904"/>
                <a:gd name="connsiteX14" fmla="*/ 143946 w 1090176"/>
                <a:gd name="connsiteY14" fmla="*/ 521731 h 1089904"/>
                <a:gd name="connsiteX15" fmla="*/ 48073 w 1090176"/>
                <a:gd name="connsiteY15" fmla="*/ 521731 h 1089904"/>
                <a:gd name="connsiteX16" fmla="*/ 521732 w 1090176"/>
                <a:gd name="connsiteY16" fmla="*/ 48072 h 1089904"/>
                <a:gd name="connsiteX17" fmla="*/ 521732 w 1090176"/>
                <a:gd name="connsiteY17" fmla="*/ 143945 h 1089904"/>
                <a:gd name="connsiteX18" fmla="*/ 545088 w 1090176"/>
                <a:gd name="connsiteY18" fmla="*/ 167302 h 1089904"/>
                <a:gd name="connsiteX19" fmla="*/ 568447 w 1090176"/>
                <a:gd name="connsiteY19" fmla="*/ 143945 h 1089904"/>
                <a:gd name="connsiteX20" fmla="*/ 568447 w 1090176"/>
                <a:gd name="connsiteY20" fmla="*/ 48072 h 1089904"/>
                <a:gd name="connsiteX21" fmla="*/ 1042106 w 1090176"/>
                <a:gd name="connsiteY21" fmla="*/ 521731 h 1089904"/>
                <a:gd name="connsiteX22" fmla="*/ 946232 w 1090176"/>
                <a:gd name="connsiteY22" fmla="*/ 521731 h 1089904"/>
                <a:gd name="connsiteX23" fmla="*/ 922876 w 1090176"/>
                <a:gd name="connsiteY23" fmla="*/ 545088 h 1089904"/>
                <a:gd name="connsiteX24" fmla="*/ 946232 w 1090176"/>
                <a:gd name="connsiteY24" fmla="*/ 568445 h 1089904"/>
                <a:gd name="connsiteX25" fmla="*/ 1042376 w 1090176"/>
                <a:gd name="connsiteY25" fmla="*/ 568445 h 1089904"/>
                <a:gd name="connsiteX26" fmla="*/ 568447 w 1090176"/>
                <a:gd name="connsiteY26" fmla="*/ 1042104 h 1089904"/>
                <a:gd name="connsiteX27" fmla="*/ 568447 w 1090176"/>
                <a:gd name="connsiteY27" fmla="*/ 1042104 h 108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90176" h="1089904">
                  <a:moveTo>
                    <a:pt x="545088" y="0"/>
                  </a:moveTo>
                  <a:cubicBezTo>
                    <a:pt x="244164" y="0"/>
                    <a:pt x="0" y="244162"/>
                    <a:pt x="0" y="545088"/>
                  </a:cubicBezTo>
                  <a:cubicBezTo>
                    <a:pt x="0" y="846014"/>
                    <a:pt x="243892" y="1089905"/>
                    <a:pt x="545088" y="1089905"/>
                  </a:cubicBezTo>
                  <a:cubicBezTo>
                    <a:pt x="846014" y="1089905"/>
                    <a:pt x="1090177" y="846014"/>
                    <a:pt x="1090177" y="545088"/>
                  </a:cubicBezTo>
                  <a:cubicBezTo>
                    <a:pt x="1089635" y="244162"/>
                    <a:pt x="846014" y="272"/>
                    <a:pt x="545088" y="0"/>
                  </a:cubicBezTo>
                  <a:lnTo>
                    <a:pt x="545088" y="0"/>
                  </a:lnTo>
                  <a:close/>
                  <a:moveTo>
                    <a:pt x="568447" y="1042104"/>
                  </a:moveTo>
                  <a:lnTo>
                    <a:pt x="568447" y="946232"/>
                  </a:lnTo>
                  <a:cubicBezTo>
                    <a:pt x="568447" y="933195"/>
                    <a:pt x="557854" y="922875"/>
                    <a:pt x="545088" y="922875"/>
                  </a:cubicBezTo>
                  <a:cubicBezTo>
                    <a:pt x="532324" y="922875"/>
                    <a:pt x="521732" y="933195"/>
                    <a:pt x="521732" y="946232"/>
                  </a:cubicBezTo>
                  <a:lnTo>
                    <a:pt x="521732" y="1042104"/>
                  </a:lnTo>
                  <a:cubicBezTo>
                    <a:pt x="265347" y="1029882"/>
                    <a:pt x="60295" y="824829"/>
                    <a:pt x="48073" y="568445"/>
                  </a:cubicBezTo>
                  <a:lnTo>
                    <a:pt x="143946" y="568445"/>
                  </a:lnTo>
                  <a:cubicBezTo>
                    <a:pt x="156982" y="568445"/>
                    <a:pt x="167303" y="557853"/>
                    <a:pt x="167303" y="545088"/>
                  </a:cubicBezTo>
                  <a:cubicBezTo>
                    <a:pt x="167303" y="532052"/>
                    <a:pt x="156710" y="521731"/>
                    <a:pt x="143946" y="521731"/>
                  </a:cubicBezTo>
                  <a:lnTo>
                    <a:pt x="48073" y="521731"/>
                  </a:lnTo>
                  <a:cubicBezTo>
                    <a:pt x="60295" y="265347"/>
                    <a:pt x="265347" y="60294"/>
                    <a:pt x="521732" y="48072"/>
                  </a:cubicBezTo>
                  <a:lnTo>
                    <a:pt x="521732" y="143945"/>
                  </a:lnTo>
                  <a:cubicBezTo>
                    <a:pt x="521732" y="156981"/>
                    <a:pt x="532052" y="167302"/>
                    <a:pt x="545088" y="167302"/>
                  </a:cubicBezTo>
                  <a:cubicBezTo>
                    <a:pt x="558126" y="167302"/>
                    <a:pt x="568447" y="156981"/>
                    <a:pt x="568447" y="143945"/>
                  </a:cubicBezTo>
                  <a:lnTo>
                    <a:pt x="568447" y="48072"/>
                  </a:lnTo>
                  <a:cubicBezTo>
                    <a:pt x="824831" y="60294"/>
                    <a:pt x="1029884" y="265347"/>
                    <a:pt x="1042106" y="521731"/>
                  </a:cubicBezTo>
                  <a:lnTo>
                    <a:pt x="946232" y="521731"/>
                  </a:lnTo>
                  <a:cubicBezTo>
                    <a:pt x="933468" y="521731"/>
                    <a:pt x="922876" y="532323"/>
                    <a:pt x="922876" y="545088"/>
                  </a:cubicBezTo>
                  <a:cubicBezTo>
                    <a:pt x="922876" y="557853"/>
                    <a:pt x="933468" y="568445"/>
                    <a:pt x="946232" y="568445"/>
                  </a:cubicBezTo>
                  <a:lnTo>
                    <a:pt x="1042376" y="568445"/>
                  </a:lnTo>
                  <a:cubicBezTo>
                    <a:pt x="1030155" y="824829"/>
                    <a:pt x="824831" y="1029882"/>
                    <a:pt x="568447" y="1042104"/>
                  </a:cubicBezTo>
                  <a:lnTo>
                    <a:pt x="568447" y="1042104"/>
                  </a:lnTo>
                  <a:close/>
                </a:path>
              </a:pathLst>
            </a:custGeom>
            <a:solidFill>
              <a:srgbClr val="FFFFFF"/>
            </a:solidFill>
            <a:ln w="27157" cap="flat">
              <a:noFill/>
              <a:prstDash val="solid"/>
              <a:miter/>
            </a:ln>
          </p:spPr>
          <p:txBody>
            <a:bodyPr rtlCol="0" anchor="ctr"/>
            <a:lstStyle/>
            <a:p>
              <a:endParaRPr lang="en-US" sz="1050"/>
            </a:p>
          </p:txBody>
        </p:sp>
        <p:sp>
          <p:nvSpPr>
            <p:cNvPr id="46" name="Freeform: Shape 77">
              <a:extLst>
                <a:ext uri="{FF2B5EF4-FFF2-40B4-BE49-F238E27FC236}">
                  <a16:creationId xmlns:a16="http://schemas.microsoft.com/office/drawing/2014/main" id="{66A2A44E-86C9-3A81-9C12-F5D2C4E5517C}"/>
                </a:ext>
              </a:extLst>
            </p:cNvPr>
            <p:cNvSpPr/>
            <p:nvPr/>
          </p:nvSpPr>
          <p:spPr>
            <a:xfrm>
              <a:off x="17148266" y="6388486"/>
              <a:ext cx="276652" cy="525806"/>
            </a:xfrm>
            <a:custGeom>
              <a:avLst/>
              <a:gdLst>
                <a:gd name="connsiteX0" fmla="*/ 269964 w 276652"/>
                <a:gd name="connsiteY0" fmla="*/ 486424 h 525806"/>
                <a:gd name="connsiteX1" fmla="*/ 46715 w 276652"/>
                <a:gd name="connsiteY1" fmla="*/ 259372 h 525806"/>
                <a:gd name="connsiteX2" fmla="*/ 46715 w 276652"/>
                <a:gd name="connsiteY2" fmla="*/ 23357 h 525806"/>
                <a:gd name="connsiteX3" fmla="*/ 23357 w 276652"/>
                <a:gd name="connsiteY3" fmla="*/ 0 h 525806"/>
                <a:gd name="connsiteX4" fmla="*/ 0 w 276652"/>
                <a:gd name="connsiteY4" fmla="*/ 23357 h 525806"/>
                <a:gd name="connsiteX5" fmla="*/ 0 w 276652"/>
                <a:gd name="connsiteY5" fmla="*/ 268877 h 525806"/>
                <a:gd name="connsiteX6" fmla="*/ 6790 w 276652"/>
                <a:gd name="connsiteY6" fmla="*/ 285173 h 525806"/>
                <a:gd name="connsiteX7" fmla="*/ 236558 w 276652"/>
                <a:gd name="connsiteY7" fmla="*/ 518743 h 525806"/>
                <a:gd name="connsiteX8" fmla="*/ 269692 w 276652"/>
                <a:gd name="connsiteY8" fmla="*/ 519015 h 525806"/>
                <a:gd name="connsiteX9" fmla="*/ 269964 w 276652"/>
                <a:gd name="connsiteY9" fmla="*/ 486424 h 525806"/>
                <a:gd name="connsiteX10" fmla="*/ 269964 w 276652"/>
                <a:gd name="connsiteY10" fmla="*/ 486424 h 52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6652" h="525806">
                  <a:moveTo>
                    <a:pt x="269964" y="486424"/>
                  </a:moveTo>
                  <a:lnTo>
                    <a:pt x="46715" y="259372"/>
                  </a:lnTo>
                  <a:lnTo>
                    <a:pt x="46715" y="23357"/>
                  </a:lnTo>
                  <a:cubicBezTo>
                    <a:pt x="46715" y="10592"/>
                    <a:pt x="36122" y="0"/>
                    <a:pt x="23357" y="0"/>
                  </a:cubicBezTo>
                  <a:cubicBezTo>
                    <a:pt x="10593" y="0"/>
                    <a:pt x="0" y="10592"/>
                    <a:pt x="0" y="23357"/>
                  </a:cubicBezTo>
                  <a:lnTo>
                    <a:pt x="0" y="268877"/>
                  </a:lnTo>
                  <a:cubicBezTo>
                    <a:pt x="0" y="275124"/>
                    <a:pt x="2445" y="280828"/>
                    <a:pt x="6790" y="285173"/>
                  </a:cubicBezTo>
                  <a:lnTo>
                    <a:pt x="236558" y="518743"/>
                  </a:lnTo>
                  <a:cubicBezTo>
                    <a:pt x="245520" y="527978"/>
                    <a:pt x="260459" y="528249"/>
                    <a:pt x="269692" y="519015"/>
                  </a:cubicBezTo>
                  <a:cubicBezTo>
                    <a:pt x="278927" y="510324"/>
                    <a:pt x="278927" y="495658"/>
                    <a:pt x="269964" y="486424"/>
                  </a:cubicBezTo>
                  <a:lnTo>
                    <a:pt x="269964" y="486424"/>
                  </a:lnTo>
                  <a:close/>
                </a:path>
              </a:pathLst>
            </a:custGeom>
            <a:solidFill>
              <a:srgbClr val="FFFFFF"/>
            </a:solidFill>
            <a:ln w="27157" cap="flat">
              <a:noFill/>
              <a:prstDash val="solid"/>
              <a:miter/>
            </a:ln>
          </p:spPr>
          <p:txBody>
            <a:bodyPr rtlCol="0" anchor="ctr"/>
            <a:lstStyle/>
            <a:p>
              <a:endParaRPr lang="en-US" sz="1050"/>
            </a:p>
          </p:txBody>
        </p:sp>
      </p:grpSp>
      <p:sp>
        <p:nvSpPr>
          <p:cNvPr id="34" name="Freeform: Shape 78">
            <a:extLst>
              <a:ext uri="{FF2B5EF4-FFF2-40B4-BE49-F238E27FC236}">
                <a16:creationId xmlns:a16="http://schemas.microsoft.com/office/drawing/2014/main" id="{EB0E7B22-AC17-017A-A190-79C2082BE8D5}"/>
              </a:ext>
            </a:extLst>
          </p:cNvPr>
          <p:cNvSpPr/>
          <p:nvPr/>
        </p:nvSpPr>
        <p:spPr>
          <a:xfrm>
            <a:off x="7529552" y="2501099"/>
            <a:ext cx="1836114" cy="1836368"/>
          </a:xfrm>
          <a:custGeom>
            <a:avLst/>
            <a:gdLst>
              <a:gd name="connsiteX0" fmla="*/ 899653 w 3926426"/>
              <a:gd name="connsiteY0" fmla="*/ 3434435 h 3926969"/>
              <a:gd name="connsiteX1" fmla="*/ 974885 w 3926426"/>
              <a:gd name="connsiteY1" fmla="*/ 3264146 h 3926969"/>
              <a:gd name="connsiteX2" fmla="*/ 1030018 w 3926426"/>
              <a:gd name="connsiteY2" fmla="*/ 3147089 h 3926969"/>
              <a:gd name="connsiteX3" fmla="*/ 1043869 w 3926426"/>
              <a:gd name="connsiteY3" fmla="*/ 3133238 h 3926969"/>
              <a:gd name="connsiteX4" fmla="*/ 1141100 w 3926426"/>
              <a:gd name="connsiteY4" fmla="*/ 3133238 h 3926969"/>
              <a:gd name="connsiteX5" fmla="*/ 1914870 w 3926426"/>
              <a:gd name="connsiteY5" fmla="*/ 3907007 h 3926969"/>
              <a:gd name="connsiteX6" fmla="*/ 2012099 w 3926426"/>
              <a:gd name="connsiteY6" fmla="*/ 3907007 h 3926969"/>
              <a:gd name="connsiteX7" fmla="*/ 2785870 w 3926426"/>
              <a:gd name="connsiteY7" fmla="*/ 3133509 h 3926969"/>
              <a:gd name="connsiteX8" fmla="*/ 2882829 w 3926426"/>
              <a:gd name="connsiteY8" fmla="*/ 3133509 h 3926969"/>
              <a:gd name="connsiteX9" fmla="*/ 2883371 w 3926426"/>
              <a:gd name="connsiteY9" fmla="*/ 3134053 h 3926969"/>
              <a:gd name="connsiteX10" fmla="*/ 2938506 w 3926426"/>
              <a:gd name="connsiteY10" fmla="*/ 3251109 h 3926969"/>
              <a:gd name="connsiteX11" fmla="*/ 3013736 w 3926426"/>
              <a:gd name="connsiteY11" fmla="*/ 3421127 h 3926969"/>
              <a:gd name="connsiteX12" fmla="*/ 3420856 w 3926426"/>
              <a:gd name="connsiteY12" fmla="*/ 3421127 h 3926969"/>
              <a:gd name="connsiteX13" fmla="*/ 3420856 w 3926426"/>
              <a:gd name="connsiteY13" fmla="*/ 3014008 h 3926969"/>
              <a:gd name="connsiteX14" fmla="*/ 3250566 w 3926426"/>
              <a:gd name="connsiteY14" fmla="*/ 2938777 h 3926969"/>
              <a:gd name="connsiteX15" fmla="*/ 3133510 w 3926426"/>
              <a:gd name="connsiteY15" fmla="*/ 2883643 h 3926969"/>
              <a:gd name="connsiteX16" fmla="*/ 3132966 w 3926426"/>
              <a:gd name="connsiteY16" fmla="*/ 2883100 h 3926969"/>
              <a:gd name="connsiteX17" fmla="*/ 3132966 w 3926426"/>
              <a:gd name="connsiteY17" fmla="*/ 2785870 h 3926969"/>
              <a:gd name="connsiteX18" fmla="*/ 3906463 w 3926426"/>
              <a:gd name="connsiteY18" fmla="*/ 2012100 h 3926969"/>
              <a:gd name="connsiteX19" fmla="*/ 3906463 w 3926426"/>
              <a:gd name="connsiteY19" fmla="*/ 1914870 h 3926969"/>
              <a:gd name="connsiteX20" fmla="*/ 3132966 w 3926426"/>
              <a:gd name="connsiteY20" fmla="*/ 1141371 h 3926969"/>
              <a:gd name="connsiteX21" fmla="*/ 3035735 w 3926426"/>
              <a:gd name="connsiteY21" fmla="*/ 1141371 h 3926969"/>
              <a:gd name="connsiteX22" fmla="*/ 3027045 w 3926426"/>
              <a:gd name="connsiteY22" fmla="*/ 1149791 h 3926969"/>
              <a:gd name="connsiteX23" fmla="*/ 2971911 w 3926426"/>
              <a:gd name="connsiteY23" fmla="*/ 1266576 h 3926969"/>
              <a:gd name="connsiteX24" fmla="*/ 2896409 w 3926426"/>
              <a:gd name="connsiteY24" fmla="*/ 1436865 h 3926969"/>
              <a:gd name="connsiteX25" fmla="*/ 2489289 w 3926426"/>
              <a:gd name="connsiteY25" fmla="*/ 1436865 h 3926969"/>
              <a:gd name="connsiteX26" fmla="*/ 2489289 w 3926426"/>
              <a:gd name="connsiteY26" fmla="*/ 1029746 h 3926969"/>
              <a:gd name="connsiteX27" fmla="*/ 2659579 w 3926426"/>
              <a:gd name="connsiteY27" fmla="*/ 954515 h 3926969"/>
              <a:gd name="connsiteX28" fmla="*/ 2776363 w 3926426"/>
              <a:gd name="connsiteY28" fmla="*/ 899382 h 3926969"/>
              <a:gd name="connsiteX29" fmla="*/ 2785055 w 3926426"/>
              <a:gd name="connsiteY29" fmla="*/ 890691 h 3926969"/>
              <a:gd name="connsiteX30" fmla="*/ 2785055 w 3926426"/>
              <a:gd name="connsiteY30" fmla="*/ 793460 h 3926969"/>
              <a:gd name="connsiteX31" fmla="*/ 2011285 w 3926426"/>
              <a:gd name="connsiteY31" fmla="*/ 19962 h 3926969"/>
              <a:gd name="connsiteX32" fmla="*/ 1914054 w 3926426"/>
              <a:gd name="connsiteY32" fmla="*/ 19962 h 3926969"/>
              <a:gd name="connsiteX33" fmla="*/ 1141100 w 3926426"/>
              <a:gd name="connsiteY33" fmla="*/ 793732 h 3926969"/>
              <a:gd name="connsiteX34" fmla="*/ 1141100 w 3926426"/>
              <a:gd name="connsiteY34" fmla="*/ 890962 h 3926969"/>
              <a:gd name="connsiteX35" fmla="*/ 1149248 w 3926426"/>
              <a:gd name="connsiteY35" fmla="*/ 899110 h 3926969"/>
              <a:gd name="connsiteX36" fmla="*/ 1266305 w 3926426"/>
              <a:gd name="connsiteY36" fmla="*/ 954244 h 3926969"/>
              <a:gd name="connsiteX37" fmla="*/ 1436594 w 3926426"/>
              <a:gd name="connsiteY37" fmla="*/ 1029475 h 3926969"/>
              <a:gd name="connsiteX38" fmla="*/ 1436594 w 3926426"/>
              <a:gd name="connsiteY38" fmla="*/ 1436594 h 3926969"/>
              <a:gd name="connsiteX39" fmla="*/ 1029474 w 3926426"/>
              <a:gd name="connsiteY39" fmla="*/ 1436594 h 3926969"/>
              <a:gd name="connsiteX40" fmla="*/ 954244 w 3926426"/>
              <a:gd name="connsiteY40" fmla="*/ 1266304 h 3926969"/>
              <a:gd name="connsiteX41" fmla="*/ 899110 w 3926426"/>
              <a:gd name="connsiteY41" fmla="*/ 1149519 h 3926969"/>
              <a:gd name="connsiteX42" fmla="*/ 890962 w 3926426"/>
              <a:gd name="connsiteY42" fmla="*/ 1141371 h 3926969"/>
              <a:gd name="connsiteX43" fmla="*/ 793731 w 3926426"/>
              <a:gd name="connsiteY43" fmla="*/ 1141371 h 3926969"/>
              <a:gd name="connsiteX44" fmla="*/ 19962 w 3926426"/>
              <a:gd name="connsiteY44" fmla="*/ 1914870 h 3926969"/>
              <a:gd name="connsiteX45" fmla="*/ 19962 w 3926426"/>
              <a:gd name="connsiteY45" fmla="*/ 2012100 h 3926969"/>
              <a:gd name="connsiteX46" fmla="*/ 793731 w 3926426"/>
              <a:gd name="connsiteY46" fmla="*/ 2785870 h 3926969"/>
              <a:gd name="connsiteX47" fmla="*/ 793731 w 3926426"/>
              <a:gd name="connsiteY47" fmla="*/ 2883100 h 3926969"/>
              <a:gd name="connsiteX48" fmla="*/ 779880 w 3926426"/>
              <a:gd name="connsiteY48" fmla="*/ 2896952 h 3926969"/>
              <a:gd name="connsiteX49" fmla="*/ 662823 w 3926426"/>
              <a:gd name="connsiteY49" fmla="*/ 2952085 h 3926969"/>
              <a:gd name="connsiteX50" fmla="*/ 492535 w 3926426"/>
              <a:gd name="connsiteY50" fmla="*/ 3027316 h 3926969"/>
              <a:gd name="connsiteX51" fmla="*/ 492535 w 3926426"/>
              <a:gd name="connsiteY51" fmla="*/ 3434435 h 3926969"/>
              <a:gd name="connsiteX52" fmla="*/ 899653 w 3926426"/>
              <a:gd name="connsiteY52" fmla="*/ 3434435 h 39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6426" h="3926969">
                <a:moveTo>
                  <a:pt x="899653" y="3434435"/>
                </a:moveTo>
                <a:cubicBezTo>
                  <a:pt x="964835" y="3369253"/>
                  <a:pt x="974885" y="3264146"/>
                  <a:pt x="974885" y="3264146"/>
                </a:cubicBezTo>
                <a:cubicBezTo>
                  <a:pt x="978414" y="3226666"/>
                  <a:pt x="1003402" y="3173977"/>
                  <a:pt x="1030018" y="3147089"/>
                </a:cubicBezTo>
                <a:lnTo>
                  <a:pt x="1043869" y="3133238"/>
                </a:lnTo>
                <a:cubicBezTo>
                  <a:pt x="1070485" y="3106621"/>
                  <a:pt x="1114211" y="3106621"/>
                  <a:pt x="1141100" y="3133238"/>
                </a:cubicBezTo>
                <a:lnTo>
                  <a:pt x="1914870" y="3907007"/>
                </a:lnTo>
                <a:cubicBezTo>
                  <a:pt x="1941485" y="3933624"/>
                  <a:pt x="1985212" y="3933624"/>
                  <a:pt x="2012099" y="3907007"/>
                </a:cubicBezTo>
                <a:lnTo>
                  <a:pt x="2785870" y="3133509"/>
                </a:lnTo>
                <a:cubicBezTo>
                  <a:pt x="2812486" y="3106893"/>
                  <a:pt x="2856212" y="3106893"/>
                  <a:pt x="2882829" y="3133509"/>
                </a:cubicBezTo>
                <a:lnTo>
                  <a:pt x="2883371" y="3134053"/>
                </a:lnTo>
                <a:cubicBezTo>
                  <a:pt x="2909989" y="3160669"/>
                  <a:pt x="2934975" y="3213358"/>
                  <a:pt x="2938506" y="3251109"/>
                </a:cubicBezTo>
                <a:cubicBezTo>
                  <a:pt x="2938506" y="3251109"/>
                  <a:pt x="2948554" y="3356216"/>
                  <a:pt x="3013736" y="3421127"/>
                </a:cubicBezTo>
                <a:cubicBezTo>
                  <a:pt x="3126176" y="3533566"/>
                  <a:pt x="3308416" y="3533566"/>
                  <a:pt x="3420856" y="3421127"/>
                </a:cubicBezTo>
                <a:cubicBezTo>
                  <a:pt x="3533294" y="3308687"/>
                  <a:pt x="3533294" y="3126448"/>
                  <a:pt x="3420856" y="3014008"/>
                </a:cubicBezTo>
                <a:cubicBezTo>
                  <a:pt x="3355673" y="2948826"/>
                  <a:pt x="3250566" y="2938777"/>
                  <a:pt x="3250566" y="2938777"/>
                </a:cubicBezTo>
                <a:cubicBezTo>
                  <a:pt x="3212814" y="2935246"/>
                  <a:pt x="3160397" y="2910259"/>
                  <a:pt x="3133510" y="2883643"/>
                </a:cubicBezTo>
                <a:lnTo>
                  <a:pt x="3132966" y="2883100"/>
                </a:lnTo>
                <a:cubicBezTo>
                  <a:pt x="3106078" y="2856484"/>
                  <a:pt x="3106350" y="2812757"/>
                  <a:pt x="3132966" y="2785870"/>
                </a:cubicBezTo>
                <a:lnTo>
                  <a:pt x="3906463" y="2012100"/>
                </a:lnTo>
                <a:cubicBezTo>
                  <a:pt x="3933081" y="1985484"/>
                  <a:pt x="3933081" y="1941757"/>
                  <a:pt x="3906463" y="1914870"/>
                </a:cubicBezTo>
                <a:lnTo>
                  <a:pt x="3132966" y="1141371"/>
                </a:lnTo>
                <a:cubicBezTo>
                  <a:pt x="3106350" y="1114755"/>
                  <a:pt x="3062624" y="1114755"/>
                  <a:pt x="3035735" y="1141371"/>
                </a:cubicBezTo>
                <a:lnTo>
                  <a:pt x="3027045" y="1149791"/>
                </a:lnTo>
                <a:cubicBezTo>
                  <a:pt x="3000428" y="1176407"/>
                  <a:pt x="2975442" y="1229096"/>
                  <a:pt x="2971911" y="1266576"/>
                </a:cubicBezTo>
                <a:cubicBezTo>
                  <a:pt x="2971911" y="1266576"/>
                  <a:pt x="2961590" y="1371683"/>
                  <a:pt x="2896409" y="1436865"/>
                </a:cubicBezTo>
                <a:cubicBezTo>
                  <a:pt x="2783969" y="1549305"/>
                  <a:pt x="2601729" y="1549305"/>
                  <a:pt x="2489289" y="1436865"/>
                </a:cubicBezTo>
                <a:cubicBezTo>
                  <a:pt x="2376851" y="1324425"/>
                  <a:pt x="2376851" y="1142186"/>
                  <a:pt x="2489289" y="1029746"/>
                </a:cubicBezTo>
                <a:cubicBezTo>
                  <a:pt x="2554472" y="964564"/>
                  <a:pt x="2659579" y="954515"/>
                  <a:pt x="2659579" y="954515"/>
                </a:cubicBezTo>
                <a:cubicBezTo>
                  <a:pt x="2697059" y="950984"/>
                  <a:pt x="2749748" y="925998"/>
                  <a:pt x="2776363" y="899382"/>
                </a:cubicBezTo>
                <a:lnTo>
                  <a:pt x="2785055" y="890691"/>
                </a:lnTo>
                <a:cubicBezTo>
                  <a:pt x="2811670" y="864075"/>
                  <a:pt x="2811670" y="820348"/>
                  <a:pt x="2785055" y="793460"/>
                </a:cubicBezTo>
                <a:lnTo>
                  <a:pt x="2011285" y="19962"/>
                </a:lnTo>
                <a:cubicBezTo>
                  <a:pt x="1984670" y="-6654"/>
                  <a:pt x="1940942" y="-6654"/>
                  <a:pt x="1914054" y="19962"/>
                </a:cubicBezTo>
                <a:lnTo>
                  <a:pt x="1141100" y="793732"/>
                </a:lnTo>
                <a:cubicBezTo>
                  <a:pt x="1114483" y="820348"/>
                  <a:pt x="1114483" y="864075"/>
                  <a:pt x="1141100" y="890962"/>
                </a:cubicBezTo>
                <a:lnTo>
                  <a:pt x="1149248" y="899110"/>
                </a:lnTo>
                <a:cubicBezTo>
                  <a:pt x="1175863" y="925998"/>
                  <a:pt x="1228553" y="950713"/>
                  <a:pt x="1266305" y="954244"/>
                </a:cubicBezTo>
                <a:cubicBezTo>
                  <a:pt x="1266305" y="954244"/>
                  <a:pt x="1371411" y="964564"/>
                  <a:pt x="1436594" y="1029475"/>
                </a:cubicBezTo>
                <a:cubicBezTo>
                  <a:pt x="1549033" y="1141915"/>
                  <a:pt x="1549033" y="1324154"/>
                  <a:pt x="1436594" y="1436594"/>
                </a:cubicBezTo>
                <a:cubicBezTo>
                  <a:pt x="1324154" y="1549033"/>
                  <a:pt x="1141914" y="1549033"/>
                  <a:pt x="1029474" y="1436594"/>
                </a:cubicBezTo>
                <a:cubicBezTo>
                  <a:pt x="964293" y="1371411"/>
                  <a:pt x="954244" y="1266304"/>
                  <a:pt x="954244" y="1266304"/>
                </a:cubicBezTo>
                <a:cubicBezTo>
                  <a:pt x="950441" y="1228825"/>
                  <a:pt x="925725" y="1176135"/>
                  <a:pt x="899110" y="1149519"/>
                </a:cubicBezTo>
                <a:lnTo>
                  <a:pt x="890962" y="1141371"/>
                </a:lnTo>
                <a:cubicBezTo>
                  <a:pt x="864347" y="1114755"/>
                  <a:pt x="820619" y="1114755"/>
                  <a:pt x="793731" y="1141371"/>
                </a:cubicBezTo>
                <a:lnTo>
                  <a:pt x="19962" y="1914870"/>
                </a:lnTo>
                <a:cubicBezTo>
                  <a:pt x="-6654" y="1941486"/>
                  <a:pt x="-6654" y="1985212"/>
                  <a:pt x="19962" y="2012100"/>
                </a:cubicBezTo>
                <a:lnTo>
                  <a:pt x="793731" y="2785870"/>
                </a:lnTo>
                <a:cubicBezTo>
                  <a:pt x="820349" y="2812486"/>
                  <a:pt x="820349" y="2856212"/>
                  <a:pt x="793731" y="2883100"/>
                </a:cubicBezTo>
                <a:lnTo>
                  <a:pt x="779880" y="2896952"/>
                </a:lnTo>
                <a:cubicBezTo>
                  <a:pt x="753264" y="2923568"/>
                  <a:pt x="700575" y="2948554"/>
                  <a:pt x="662823" y="2952085"/>
                </a:cubicBezTo>
                <a:cubicBezTo>
                  <a:pt x="662823" y="2952085"/>
                  <a:pt x="557716" y="2962134"/>
                  <a:pt x="492535" y="3027316"/>
                </a:cubicBezTo>
                <a:cubicBezTo>
                  <a:pt x="380095" y="3139756"/>
                  <a:pt x="380095" y="3321995"/>
                  <a:pt x="492535" y="3434435"/>
                </a:cubicBezTo>
                <a:cubicBezTo>
                  <a:pt x="604973" y="3546874"/>
                  <a:pt x="787213" y="3546874"/>
                  <a:pt x="899653" y="3434435"/>
                </a:cubicBezTo>
                <a:close/>
              </a:path>
            </a:pathLst>
          </a:custGeom>
          <a:noFill/>
          <a:ln w="27157" cap="flat">
            <a:solidFill>
              <a:srgbClr val="FFFFFF"/>
            </a:solidFill>
            <a:prstDash val="solid"/>
            <a:round/>
          </a:ln>
        </p:spPr>
        <p:txBody>
          <a:bodyPr rtlCol="0" anchor="ctr"/>
          <a:lstStyle/>
          <a:p>
            <a:endParaRPr lang="en-US" sz="1050"/>
          </a:p>
        </p:txBody>
      </p:sp>
      <p:sp>
        <p:nvSpPr>
          <p:cNvPr id="35" name="Freeform: Shape 79">
            <a:extLst>
              <a:ext uri="{FF2B5EF4-FFF2-40B4-BE49-F238E27FC236}">
                <a16:creationId xmlns:a16="http://schemas.microsoft.com/office/drawing/2014/main" id="{1324A57C-E117-7F26-1F1F-04A3290BB7AD}"/>
              </a:ext>
            </a:extLst>
          </p:cNvPr>
          <p:cNvSpPr/>
          <p:nvPr/>
        </p:nvSpPr>
        <p:spPr>
          <a:xfrm>
            <a:off x="9385225" y="2500973"/>
            <a:ext cx="1836496" cy="1836368"/>
          </a:xfrm>
          <a:custGeom>
            <a:avLst/>
            <a:gdLst>
              <a:gd name="connsiteX0" fmla="*/ 3434436 w 3927241"/>
              <a:gd name="connsiteY0" fmla="*/ 3027045 h 3926969"/>
              <a:gd name="connsiteX1" fmla="*/ 3264418 w 3927241"/>
              <a:gd name="connsiteY1" fmla="*/ 2951813 h 3926969"/>
              <a:gd name="connsiteX2" fmla="*/ 3147361 w 3927241"/>
              <a:gd name="connsiteY2" fmla="*/ 2896680 h 3926969"/>
              <a:gd name="connsiteX3" fmla="*/ 3133510 w 3927241"/>
              <a:gd name="connsiteY3" fmla="*/ 2882829 h 3926969"/>
              <a:gd name="connsiteX4" fmla="*/ 3133510 w 3927241"/>
              <a:gd name="connsiteY4" fmla="*/ 2785598 h 3926969"/>
              <a:gd name="connsiteX5" fmla="*/ 3907279 w 3927241"/>
              <a:gd name="connsiteY5" fmla="*/ 2011828 h 3926969"/>
              <a:gd name="connsiteX6" fmla="*/ 3907279 w 3927241"/>
              <a:gd name="connsiteY6" fmla="*/ 1914598 h 3926969"/>
              <a:gd name="connsiteX7" fmla="*/ 3133781 w 3927241"/>
              <a:gd name="connsiteY7" fmla="*/ 1140828 h 3926969"/>
              <a:gd name="connsiteX8" fmla="*/ 3133781 w 3927241"/>
              <a:gd name="connsiteY8" fmla="*/ 1043598 h 3926969"/>
              <a:gd name="connsiteX9" fmla="*/ 3134325 w 3927241"/>
              <a:gd name="connsiteY9" fmla="*/ 1043055 h 3926969"/>
              <a:gd name="connsiteX10" fmla="*/ 3251110 w 3927241"/>
              <a:gd name="connsiteY10" fmla="*/ 987921 h 3926969"/>
              <a:gd name="connsiteX11" fmla="*/ 3421128 w 3927241"/>
              <a:gd name="connsiteY11" fmla="*/ 912690 h 3926969"/>
              <a:gd name="connsiteX12" fmla="*/ 3421128 w 3927241"/>
              <a:gd name="connsiteY12" fmla="*/ 505571 h 3926969"/>
              <a:gd name="connsiteX13" fmla="*/ 3014008 w 3927241"/>
              <a:gd name="connsiteY13" fmla="*/ 505571 h 3926969"/>
              <a:gd name="connsiteX14" fmla="*/ 2938778 w 3927241"/>
              <a:gd name="connsiteY14" fmla="*/ 675860 h 3926969"/>
              <a:gd name="connsiteX15" fmla="*/ 2883643 w 3927241"/>
              <a:gd name="connsiteY15" fmla="*/ 792917 h 3926969"/>
              <a:gd name="connsiteX16" fmla="*/ 2883101 w 3927241"/>
              <a:gd name="connsiteY16" fmla="*/ 793460 h 3926969"/>
              <a:gd name="connsiteX17" fmla="*/ 2785870 w 3927241"/>
              <a:gd name="connsiteY17" fmla="*/ 793460 h 3926969"/>
              <a:gd name="connsiteX18" fmla="*/ 2012101 w 3927241"/>
              <a:gd name="connsiteY18" fmla="*/ 19962 h 3926969"/>
              <a:gd name="connsiteX19" fmla="*/ 1914870 w 3927241"/>
              <a:gd name="connsiteY19" fmla="*/ 19962 h 3926969"/>
              <a:gd name="connsiteX20" fmla="*/ 1141372 w 3927241"/>
              <a:gd name="connsiteY20" fmla="*/ 793460 h 3926969"/>
              <a:gd name="connsiteX21" fmla="*/ 1141372 w 3927241"/>
              <a:gd name="connsiteY21" fmla="*/ 890691 h 3926969"/>
              <a:gd name="connsiteX22" fmla="*/ 1149792 w 3927241"/>
              <a:gd name="connsiteY22" fmla="*/ 899382 h 3926969"/>
              <a:gd name="connsiteX23" fmla="*/ 1266576 w 3927241"/>
              <a:gd name="connsiteY23" fmla="*/ 954515 h 3926969"/>
              <a:gd name="connsiteX24" fmla="*/ 1436866 w 3927241"/>
              <a:gd name="connsiteY24" fmla="*/ 1029747 h 3926969"/>
              <a:gd name="connsiteX25" fmla="*/ 1436866 w 3927241"/>
              <a:gd name="connsiteY25" fmla="*/ 1436865 h 3926969"/>
              <a:gd name="connsiteX26" fmla="*/ 1029746 w 3927241"/>
              <a:gd name="connsiteY26" fmla="*/ 1436865 h 3926969"/>
              <a:gd name="connsiteX27" fmla="*/ 954516 w 3927241"/>
              <a:gd name="connsiteY27" fmla="*/ 1266576 h 3926969"/>
              <a:gd name="connsiteX28" fmla="*/ 899381 w 3927241"/>
              <a:gd name="connsiteY28" fmla="*/ 1149791 h 3926969"/>
              <a:gd name="connsiteX29" fmla="*/ 890690 w 3927241"/>
              <a:gd name="connsiteY29" fmla="*/ 1141100 h 3926969"/>
              <a:gd name="connsiteX30" fmla="*/ 793461 w 3927241"/>
              <a:gd name="connsiteY30" fmla="*/ 1141100 h 3926969"/>
              <a:gd name="connsiteX31" fmla="*/ 19962 w 3927241"/>
              <a:gd name="connsiteY31" fmla="*/ 1914870 h 3926969"/>
              <a:gd name="connsiteX32" fmla="*/ 19962 w 3927241"/>
              <a:gd name="connsiteY32" fmla="*/ 2012100 h 3926969"/>
              <a:gd name="connsiteX33" fmla="*/ 793731 w 3927241"/>
              <a:gd name="connsiteY33" fmla="*/ 2785870 h 3926969"/>
              <a:gd name="connsiteX34" fmla="*/ 890962 w 3927241"/>
              <a:gd name="connsiteY34" fmla="*/ 2785870 h 3926969"/>
              <a:gd name="connsiteX35" fmla="*/ 899110 w 3927241"/>
              <a:gd name="connsiteY35" fmla="*/ 2777722 h 3926969"/>
              <a:gd name="connsiteX36" fmla="*/ 954244 w 3927241"/>
              <a:gd name="connsiteY36" fmla="*/ 2660665 h 3926969"/>
              <a:gd name="connsiteX37" fmla="*/ 1029476 w 3927241"/>
              <a:gd name="connsiteY37" fmla="*/ 2490376 h 3926969"/>
              <a:gd name="connsiteX38" fmla="*/ 1436594 w 3927241"/>
              <a:gd name="connsiteY38" fmla="*/ 2490376 h 3926969"/>
              <a:gd name="connsiteX39" fmla="*/ 1436594 w 3927241"/>
              <a:gd name="connsiteY39" fmla="*/ 2897495 h 3926969"/>
              <a:gd name="connsiteX40" fmla="*/ 1266305 w 3927241"/>
              <a:gd name="connsiteY40" fmla="*/ 2972726 h 3926969"/>
              <a:gd name="connsiteX41" fmla="*/ 1149520 w 3927241"/>
              <a:gd name="connsiteY41" fmla="*/ 3027860 h 3926969"/>
              <a:gd name="connsiteX42" fmla="*/ 1141372 w 3927241"/>
              <a:gd name="connsiteY42" fmla="*/ 3036007 h 3926969"/>
              <a:gd name="connsiteX43" fmla="*/ 1141372 w 3927241"/>
              <a:gd name="connsiteY43" fmla="*/ 3132966 h 3926969"/>
              <a:gd name="connsiteX44" fmla="*/ 1914870 w 3927241"/>
              <a:gd name="connsiteY44" fmla="*/ 3907007 h 3926969"/>
              <a:gd name="connsiteX45" fmla="*/ 2012101 w 3927241"/>
              <a:gd name="connsiteY45" fmla="*/ 3907007 h 3926969"/>
              <a:gd name="connsiteX46" fmla="*/ 2785870 w 3927241"/>
              <a:gd name="connsiteY46" fmla="*/ 3133238 h 3926969"/>
              <a:gd name="connsiteX47" fmla="*/ 2883101 w 3927241"/>
              <a:gd name="connsiteY47" fmla="*/ 3133238 h 3926969"/>
              <a:gd name="connsiteX48" fmla="*/ 2896951 w 3927241"/>
              <a:gd name="connsiteY48" fmla="*/ 3147089 h 3926969"/>
              <a:gd name="connsiteX49" fmla="*/ 2952085 w 3927241"/>
              <a:gd name="connsiteY49" fmla="*/ 3264146 h 3926969"/>
              <a:gd name="connsiteX50" fmla="*/ 3027317 w 3927241"/>
              <a:gd name="connsiteY50" fmla="*/ 3434163 h 3926969"/>
              <a:gd name="connsiteX51" fmla="*/ 3434436 w 3927241"/>
              <a:gd name="connsiteY51" fmla="*/ 3434163 h 3926969"/>
              <a:gd name="connsiteX52" fmla="*/ 3434436 w 3927241"/>
              <a:gd name="connsiteY52" fmla="*/ 3027045 h 39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7241" h="3926969">
                <a:moveTo>
                  <a:pt x="3434436" y="3027045"/>
                </a:moveTo>
                <a:cubicBezTo>
                  <a:pt x="3369252" y="2961862"/>
                  <a:pt x="3264418" y="2951813"/>
                  <a:pt x="3264418" y="2951813"/>
                </a:cubicBezTo>
                <a:cubicBezTo>
                  <a:pt x="3226938" y="2948011"/>
                  <a:pt x="3174249" y="2923296"/>
                  <a:pt x="3147361" y="2896680"/>
                </a:cubicBezTo>
                <a:lnTo>
                  <a:pt x="3133510" y="2882829"/>
                </a:lnTo>
                <a:cubicBezTo>
                  <a:pt x="3106894" y="2856212"/>
                  <a:pt x="3106894" y="2812486"/>
                  <a:pt x="3133510" y="2785598"/>
                </a:cubicBezTo>
                <a:lnTo>
                  <a:pt x="3907279" y="2011828"/>
                </a:lnTo>
                <a:cubicBezTo>
                  <a:pt x="3933896" y="1985212"/>
                  <a:pt x="3933896" y="1941486"/>
                  <a:pt x="3907279" y="1914598"/>
                </a:cubicBezTo>
                <a:lnTo>
                  <a:pt x="3133781" y="1140828"/>
                </a:lnTo>
                <a:cubicBezTo>
                  <a:pt x="3107166" y="1114212"/>
                  <a:pt x="3107166" y="1070486"/>
                  <a:pt x="3133781" y="1043598"/>
                </a:cubicBezTo>
                <a:lnTo>
                  <a:pt x="3134325" y="1043055"/>
                </a:lnTo>
                <a:cubicBezTo>
                  <a:pt x="3160941" y="1016438"/>
                  <a:pt x="3213630" y="991452"/>
                  <a:pt x="3251110" y="987921"/>
                </a:cubicBezTo>
                <a:cubicBezTo>
                  <a:pt x="3251110" y="987921"/>
                  <a:pt x="3356217" y="977872"/>
                  <a:pt x="3421128" y="912690"/>
                </a:cubicBezTo>
                <a:cubicBezTo>
                  <a:pt x="3533566" y="800250"/>
                  <a:pt x="3533566" y="618011"/>
                  <a:pt x="3421128" y="505571"/>
                </a:cubicBezTo>
                <a:cubicBezTo>
                  <a:pt x="3308688" y="393131"/>
                  <a:pt x="3126448" y="393131"/>
                  <a:pt x="3014008" y="505571"/>
                </a:cubicBezTo>
                <a:cubicBezTo>
                  <a:pt x="2948826" y="570754"/>
                  <a:pt x="2938778" y="675860"/>
                  <a:pt x="2938778" y="675860"/>
                </a:cubicBezTo>
                <a:cubicBezTo>
                  <a:pt x="2935247" y="713612"/>
                  <a:pt x="2910261" y="766029"/>
                  <a:pt x="2883643" y="792917"/>
                </a:cubicBezTo>
                <a:lnTo>
                  <a:pt x="2883101" y="793460"/>
                </a:lnTo>
                <a:cubicBezTo>
                  <a:pt x="2856484" y="820348"/>
                  <a:pt x="2812758" y="820076"/>
                  <a:pt x="2785870" y="793460"/>
                </a:cubicBezTo>
                <a:lnTo>
                  <a:pt x="2012101" y="19962"/>
                </a:lnTo>
                <a:cubicBezTo>
                  <a:pt x="1985483" y="-6654"/>
                  <a:pt x="1941757" y="-6654"/>
                  <a:pt x="1914870" y="19962"/>
                </a:cubicBezTo>
                <a:lnTo>
                  <a:pt x="1141372" y="793460"/>
                </a:lnTo>
                <a:cubicBezTo>
                  <a:pt x="1114755" y="820076"/>
                  <a:pt x="1114755" y="863803"/>
                  <a:pt x="1141372" y="890691"/>
                </a:cubicBezTo>
                <a:lnTo>
                  <a:pt x="1149792" y="899382"/>
                </a:lnTo>
                <a:cubicBezTo>
                  <a:pt x="1176407" y="925998"/>
                  <a:pt x="1229096" y="950984"/>
                  <a:pt x="1266576" y="954515"/>
                </a:cubicBezTo>
                <a:cubicBezTo>
                  <a:pt x="1266576" y="954515"/>
                  <a:pt x="1371683" y="964836"/>
                  <a:pt x="1436866" y="1029747"/>
                </a:cubicBezTo>
                <a:cubicBezTo>
                  <a:pt x="1549304" y="1142186"/>
                  <a:pt x="1549304" y="1324426"/>
                  <a:pt x="1436866" y="1436865"/>
                </a:cubicBezTo>
                <a:cubicBezTo>
                  <a:pt x="1324426" y="1549305"/>
                  <a:pt x="1142186" y="1549305"/>
                  <a:pt x="1029746" y="1436865"/>
                </a:cubicBezTo>
                <a:cubicBezTo>
                  <a:pt x="964565" y="1371683"/>
                  <a:pt x="954516" y="1266576"/>
                  <a:pt x="954516" y="1266576"/>
                </a:cubicBezTo>
                <a:cubicBezTo>
                  <a:pt x="950985" y="1229096"/>
                  <a:pt x="925999" y="1176407"/>
                  <a:pt x="899381" y="1149791"/>
                </a:cubicBezTo>
                <a:lnTo>
                  <a:pt x="890690" y="1141100"/>
                </a:lnTo>
                <a:cubicBezTo>
                  <a:pt x="864075" y="1114484"/>
                  <a:pt x="820349" y="1114484"/>
                  <a:pt x="793461" y="1141100"/>
                </a:cubicBezTo>
                <a:lnTo>
                  <a:pt x="19962" y="1914870"/>
                </a:lnTo>
                <a:cubicBezTo>
                  <a:pt x="-6654" y="1941486"/>
                  <a:pt x="-6654" y="1985212"/>
                  <a:pt x="19962" y="2012100"/>
                </a:cubicBezTo>
                <a:lnTo>
                  <a:pt x="793731" y="2785870"/>
                </a:lnTo>
                <a:cubicBezTo>
                  <a:pt x="820349" y="2812486"/>
                  <a:pt x="864075" y="2812486"/>
                  <a:pt x="890962" y="2785870"/>
                </a:cubicBezTo>
                <a:lnTo>
                  <a:pt x="899110" y="2777722"/>
                </a:lnTo>
                <a:cubicBezTo>
                  <a:pt x="925727" y="2751106"/>
                  <a:pt x="950713" y="2698417"/>
                  <a:pt x="954244" y="2660665"/>
                </a:cubicBezTo>
                <a:cubicBezTo>
                  <a:pt x="954244" y="2660665"/>
                  <a:pt x="964565" y="2555558"/>
                  <a:pt x="1029476" y="2490376"/>
                </a:cubicBezTo>
                <a:cubicBezTo>
                  <a:pt x="1141914" y="2377936"/>
                  <a:pt x="1324154" y="2377936"/>
                  <a:pt x="1436594" y="2490376"/>
                </a:cubicBezTo>
                <a:cubicBezTo>
                  <a:pt x="1549034" y="2602816"/>
                  <a:pt x="1549034" y="2785055"/>
                  <a:pt x="1436594" y="2897495"/>
                </a:cubicBezTo>
                <a:cubicBezTo>
                  <a:pt x="1371411" y="2962677"/>
                  <a:pt x="1266305" y="2972726"/>
                  <a:pt x="1266305" y="2972726"/>
                </a:cubicBezTo>
                <a:cubicBezTo>
                  <a:pt x="1228824" y="2976528"/>
                  <a:pt x="1176135" y="3001243"/>
                  <a:pt x="1149520" y="3027860"/>
                </a:cubicBezTo>
                <a:lnTo>
                  <a:pt x="1141372" y="3036007"/>
                </a:lnTo>
                <a:cubicBezTo>
                  <a:pt x="1114755" y="3062623"/>
                  <a:pt x="1114755" y="3106350"/>
                  <a:pt x="1141372" y="3132966"/>
                </a:cubicBezTo>
                <a:lnTo>
                  <a:pt x="1914870" y="3907007"/>
                </a:lnTo>
                <a:cubicBezTo>
                  <a:pt x="1941485" y="3933623"/>
                  <a:pt x="1985213" y="3933623"/>
                  <a:pt x="2012101" y="3907007"/>
                </a:cubicBezTo>
                <a:lnTo>
                  <a:pt x="2785870" y="3133238"/>
                </a:lnTo>
                <a:cubicBezTo>
                  <a:pt x="2812486" y="3106621"/>
                  <a:pt x="2856212" y="3106621"/>
                  <a:pt x="2883101" y="3133238"/>
                </a:cubicBezTo>
                <a:lnTo>
                  <a:pt x="2896951" y="3147089"/>
                </a:lnTo>
                <a:cubicBezTo>
                  <a:pt x="2923568" y="3173705"/>
                  <a:pt x="2948554" y="3226394"/>
                  <a:pt x="2952085" y="3264146"/>
                </a:cubicBezTo>
                <a:cubicBezTo>
                  <a:pt x="2952085" y="3264146"/>
                  <a:pt x="2962406" y="3369252"/>
                  <a:pt x="3027317" y="3434163"/>
                </a:cubicBezTo>
                <a:cubicBezTo>
                  <a:pt x="3139756" y="3546603"/>
                  <a:pt x="3321995" y="3546603"/>
                  <a:pt x="3434436" y="3434163"/>
                </a:cubicBezTo>
                <a:cubicBezTo>
                  <a:pt x="3546876" y="3321723"/>
                  <a:pt x="3546876" y="3139484"/>
                  <a:pt x="3434436" y="3027045"/>
                </a:cubicBezTo>
                <a:close/>
              </a:path>
            </a:pathLst>
          </a:custGeom>
          <a:solidFill>
            <a:srgbClr val="A9BDCC">
              <a:alpha val="50000"/>
            </a:srgbClr>
          </a:solidFill>
          <a:ln w="27157" cap="flat">
            <a:noFill/>
            <a:prstDash val="solid"/>
            <a:miter/>
          </a:ln>
        </p:spPr>
        <p:txBody>
          <a:bodyPr rtlCol="0" anchor="ctr"/>
          <a:lstStyle/>
          <a:p>
            <a:endParaRPr lang="en-US" sz="1050"/>
          </a:p>
        </p:txBody>
      </p:sp>
      <p:sp>
        <p:nvSpPr>
          <p:cNvPr id="36" name="Freeform: Shape 80">
            <a:extLst>
              <a:ext uri="{FF2B5EF4-FFF2-40B4-BE49-F238E27FC236}">
                <a16:creationId xmlns:a16="http://schemas.microsoft.com/office/drawing/2014/main" id="{2D766FA9-4C39-6DD7-182B-09A1C3272C9E}"/>
              </a:ext>
            </a:extLst>
          </p:cNvPr>
          <p:cNvSpPr/>
          <p:nvPr/>
        </p:nvSpPr>
        <p:spPr>
          <a:xfrm>
            <a:off x="9385225" y="2500973"/>
            <a:ext cx="1836496" cy="1836368"/>
          </a:xfrm>
          <a:custGeom>
            <a:avLst/>
            <a:gdLst>
              <a:gd name="connsiteX0" fmla="*/ 3434436 w 3927241"/>
              <a:gd name="connsiteY0" fmla="*/ 3027045 h 3926969"/>
              <a:gd name="connsiteX1" fmla="*/ 3264418 w 3927241"/>
              <a:gd name="connsiteY1" fmla="*/ 2951813 h 3926969"/>
              <a:gd name="connsiteX2" fmla="*/ 3147361 w 3927241"/>
              <a:gd name="connsiteY2" fmla="*/ 2896680 h 3926969"/>
              <a:gd name="connsiteX3" fmla="*/ 3133510 w 3927241"/>
              <a:gd name="connsiteY3" fmla="*/ 2882829 h 3926969"/>
              <a:gd name="connsiteX4" fmla="*/ 3133510 w 3927241"/>
              <a:gd name="connsiteY4" fmla="*/ 2785598 h 3926969"/>
              <a:gd name="connsiteX5" fmla="*/ 3907279 w 3927241"/>
              <a:gd name="connsiteY5" fmla="*/ 2011828 h 3926969"/>
              <a:gd name="connsiteX6" fmla="*/ 3907279 w 3927241"/>
              <a:gd name="connsiteY6" fmla="*/ 1914598 h 3926969"/>
              <a:gd name="connsiteX7" fmla="*/ 3133781 w 3927241"/>
              <a:gd name="connsiteY7" fmla="*/ 1140828 h 3926969"/>
              <a:gd name="connsiteX8" fmla="*/ 3133781 w 3927241"/>
              <a:gd name="connsiteY8" fmla="*/ 1043598 h 3926969"/>
              <a:gd name="connsiteX9" fmla="*/ 3134325 w 3927241"/>
              <a:gd name="connsiteY9" fmla="*/ 1043055 h 3926969"/>
              <a:gd name="connsiteX10" fmla="*/ 3251110 w 3927241"/>
              <a:gd name="connsiteY10" fmla="*/ 987921 h 3926969"/>
              <a:gd name="connsiteX11" fmla="*/ 3421128 w 3927241"/>
              <a:gd name="connsiteY11" fmla="*/ 912690 h 3926969"/>
              <a:gd name="connsiteX12" fmla="*/ 3421128 w 3927241"/>
              <a:gd name="connsiteY12" fmla="*/ 505571 h 3926969"/>
              <a:gd name="connsiteX13" fmla="*/ 3014008 w 3927241"/>
              <a:gd name="connsiteY13" fmla="*/ 505571 h 3926969"/>
              <a:gd name="connsiteX14" fmla="*/ 2938778 w 3927241"/>
              <a:gd name="connsiteY14" fmla="*/ 675860 h 3926969"/>
              <a:gd name="connsiteX15" fmla="*/ 2883643 w 3927241"/>
              <a:gd name="connsiteY15" fmla="*/ 792917 h 3926969"/>
              <a:gd name="connsiteX16" fmla="*/ 2883101 w 3927241"/>
              <a:gd name="connsiteY16" fmla="*/ 793460 h 3926969"/>
              <a:gd name="connsiteX17" fmla="*/ 2785870 w 3927241"/>
              <a:gd name="connsiteY17" fmla="*/ 793460 h 3926969"/>
              <a:gd name="connsiteX18" fmla="*/ 2012101 w 3927241"/>
              <a:gd name="connsiteY18" fmla="*/ 19962 h 3926969"/>
              <a:gd name="connsiteX19" fmla="*/ 1914870 w 3927241"/>
              <a:gd name="connsiteY19" fmla="*/ 19962 h 3926969"/>
              <a:gd name="connsiteX20" fmla="*/ 1141372 w 3927241"/>
              <a:gd name="connsiteY20" fmla="*/ 793460 h 3926969"/>
              <a:gd name="connsiteX21" fmla="*/ 1141372 w 3927241"/>
              <a:gd name="connsiteY21" fmla="*/ 890691 h 3926969"/>
              <a:gd name="connsiteX22" fmla="*/ 1149792 w 3927241"/>
              <a:gd name="connsiteY22" fmla="*/ 899382 h 3926969"/>
              <a:gd name="connsiteX23" fmla="*/ 1266576 w 3927241"/>
              <a:gd name="connsiteY23" fmla="*/ 954515 h 3926969"/>
              <a:gd name="connsiteX24" fmla="*/ 1436866 w 3927241"/>
              <a:gd name="connsiteY24" fmla="*/ 1029747 h 3926969"/>
              <a:gd name="connsiteX25" fmla="*/ 1436866 w 3927241"/>
              <a:gd name="connsiteY25" fmla="*/ 1436865 h 3926969"/>
              <a:gd name="connsiteX26" fmla="*/ 1029746 w 3927241"/>
              <a:gd name="connsiteY26" fmla="*/ 1436865 h 3926969"/>
              <a:gd name="connsiteX27" fmla="*/ 954516 w 3927241"/>
              <a:gd name="connsiteY27" fmla="*/ 1266576 h 3926969"/>
              <a:gd name="connsiteX28" fmla="*/ 899381 w 3927241"/>
              <a:gd name="connsiteY28" fmla="*/ 1149791 h 3926969"/>
              <a:gd name="connsiteX29" fmla="*/ 890690 w 3927241"/>
              <a:gd name="connsiteY29" fmla="*/ 1141100 h 3926969"/>
              <a:gd name="connsiteX30" fmla="*/ 793461 w 3927241"/>
              <a:gd name="connsiteY30" fmla="*/ 1141100 h 3926969"/>
              <a:gd name="connsiteX31" fmla="*/ 19962 w 3927241"/>
              <a:gd name="connsiteY31" fmla="*/ 1914870 h 3926969"/>
              <a:gd name="connsiteX32" fmla="*/ 19962 w 3927241"/>
              <a:gd name="connsiteY32" fmla="*/ 2012100 h 3926969"/>
              <a:gd name="connsiteX33" fmla="*/ 793731 w 3927241"/>
              <a:gd name="connsiteY33" fmla="*/ 2785870 h 3926969"/>
              <a:gd name="connsiteX34" fmla="*/ 890962 w 3927241"/>
              <a:gd name="connsiteY34" fmla="*/ 2785870 h 3926969"/>
              <a:gd name="connsiteX35" fmla="*/ 899110 w 3927241"/>
              <a:gd name="connsiteY35" fmla="*/ 2777722 h 3926969"/>
              <a:gd name="connsiteX36" fmla="*/ 954244 w 3927241"/>
              <a:gd name="connsiteY36" fmla="*/ 2660665 h 3926969"/>
              <a:gd name="connsiteX37" fmla="*/ 1029476 w 3927241"/>
              <a:gd name="connsiteY37" fmla="*/ 2490376 h 3926969"/>
              <a:gd name="connsiteX38" fmla="*/ 1436594 w 3927241"/>
              <a:gd name="connsiteY38" fmla="*/ 2490376 h 3926969"/>
              <a:gd name="connsiteX39" fmla="*/ 1436594 w 3927241"/>
              <a:gd name="connsiteY39" fmla="*/ 2897495 h 3926969"/>
              <a:gd name="connsiteX40" fmla="*/ 1266305 w 3927241"/>
              <a:gd name="connsiteY40" fmla="*/ 2972726 h 3926969"/>
              <a:gd name="connsiteX41" fmla="*/ 1149520 w 3927241"/>
              <a:gd name="connsiteY41" fmla="*/ 3027860 h 3926969"/>
              <a:gd name="connsiteX42" fmla="*/ 1141372 w 3927241"/>
              <a:gd name="connsiteY42" fmla="*/ 3036007 h 3926969"/>
              <a:gd name="connsiteX43" fmla="*/ 1141372 w 3927241"/>
              <a:gd name="connsiteY43" fmla="*/ 3132966 h 3926969"/>
              <a:gd name="connsiteX44" fmla="*/ 1914870 w 3927241"/>
              <a:gd name="connsiteY44" fmla="*/ 3907007 h 3926969"/>
              <a:gd name="connsiteX45" fmla="*/ 2012101 w 3927241"/>
              <a:gd name="connsiteY45" fmla="*/ 3907007 h 3926969"/>
              <a:gd name="connsiteX46" fmla="*/ 2785870 w 3927241"/>
              <a:gd name="connsiteY46" fmla="*/ 3133238 h 3926969"/>
              <a:gd name="connsiteX47" fmla="*/ 2883101 w 3927241"/>
              <a:gd name="connsiteY47" fmla="*/ 3133238 h 3926969"/>
              <a:gd name="connsiteX48" fmla="*/ 2896951 w 3927241"/>
              <a:gd name="connsiteY48" fmla="*/ 3147089 h 3926969"/>
              <a:gd name="connsiteX49" fmla="*/ 2952085 w 3927241"/>
              <a:gd name="connsiteY49" fmla="*/ 3264146 h 3926969"/>
              <a:gd name="connsiteX50" fmla="*/ 3027317 w 3927241"/>
              <a:gd name="connsiteY50" fmla="*/ 3434163 h 3926969"/>
              <a:gd name="connsiteX51" fmla="*/ 3434436 w 3927241"/>
              <a:gd name="connsiteY51" fmla="*/ 3434163 h 3926969"/>
              <a:gd name="connsiteX52" fmla="*/ 3434436 w 3927241"/>
              <a:gd name="connsiteY52" fmla="*/ 3027045 h 39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27241" h="3926969">
                <a:moveTo>
                  <a:pt x="3434436" y="3027045"/>
                </a:moveTo>
                <a:cubicBezTo>
                  <a:pt x="3369252" y="2961862"/>
                  <a:pt x="3264418" y="2951813"/>
                  <a:pt x="3264418" y="2951813"/>
                </a:cubicBezTo>
                <a:cubicBezTo>
                  <a:pt x="3226938" y="2948011"/>
                  <a:pt x="3174249" y="2923296"/>
                  <a:pt x="3147361" y="2896680"/>
                </a:cubicBezTo>
                <a:lnTo>
                  <a:pt x="3133510" y="2882829"/>
                </a:lnTo>
                <a:cubicBezTo>
                  <a:pt x="3106894" y="2856212"/>
                  <a:pt x="3106894" y="2812486"/>
                  <a:pt x="3133510" y="2785598"/>
                </a:cubicBezTo>
                <a:lnTo>
                  <a:pt x="3907279" y="2011828"/>
                </a:lnTo>
                <a:cubicBezTo>
                  <a:pt x="3933896" y="1985212"/>
                  <a:pt x="3933896" y="1941486"/>
                  <a:pt x="3907279" y="1914598"/>
                </a:cubicBezTo>
                <a:lnTo>
                  <a:pt x="3133781" y="1140828"/>
                </a:lnTo>
                <a:cubicBezTo>
                  <a:pt x="3107166" y="1114212"/>
                  <a:pt x="3107166" y="1070486"/>
                  <a:pt x="3133781" y="1043598"/>
                </a:cubicBezTo>
                <a:lnTo>
                  <a:pt x="3134325" y="1043055"/>
                </a:lnTo>
                <a:cubicBezTo>
                  <a:pt x="3160941" y="1016438"/>
                  <a:pt x="3213630" y="991452"/>
                  <a:pt x="3251110" y="987921"/>
                </a:cubicBezTo>
                <a:cubicBezTo>
                  <a:pt x="3251110" y="987921"/>
                  <a:pt x="3356217" y="977872"/>
                  <a:pt x="3421128" y="912690"/>
                </a:cubicBezTo>
                <a:cubicBezTo>
                  <a:pt x="3533566" y="800250"/>
                  <a:pt x="3533566" y="618011"/>
                  <a:pt x="3421128" y="505571"/>
                </a:cubicBezTo>
                <a:cubicBezTo>
                  <a:pt x="3308688" y="393131"/>
                  <a:pt x="3126448" y="393131"/>
                  <a:pt x="3014008" y="505571"/>
                </a:cubicBezTo>
                <a:cubicBezTo>
                  <a:pt x="2948826" y="570754"/>
                  <a:pt x="2938778" y="675860"/>
                  <a:pt x="2938778" y="675860"/>
                </a:cubicBezTo>
                <a:cubicBezTo>
                  <a:pt x="2935247" y="713612"/>
                  <a:pt x="2910261" y="766029"/>
                  <a:pt x="2883643" y="792917"/>
                </a:cubicBezTo>
                <a:lnTo>
                  <a:pt x="2883101" y="793460"/>
                </a:lnTo>
                <a:cubicBezTo>
                  <a:pt x="2856484" y="820348"/>
                  <a:pt x="2812758" y="820076"/>
                  <a:pt x="2785870" y="793460"/>
                </a:cubicBezTo>
                <a:lnTo>
                  <a:pt x="2012101" y="19962"/>
                </a:lnTo>
                <a:cubicBezTo>
                  <a:pt x="1985483" y="-6654"/>
                  <a:pt x="1941757" y="-6654"/>
                  <a:pt x="1914870" y="19962"/>
                </a:cubicBezTo>
                <a:lnTo>
                  <a:pt x="1141372" y="793460"/>
                </a:lnTo>
                <a:cubicBezTo>
                  <a:pt x="1114755" y="820076"/>
                  <a:pt x="1114755" y="863803"/>
                  <a:pt x="1141372" y="890691"/>
                </a:cubicBezTo>
                <a:lnTo>
                  <a:pt x="1149792" y="899382"/>
                </a:lnTo>
                <a:cubicBezTo>
                  <a:pt x="1176407" y="925998"/>
                  <a:pt x="1229096" y="950984"/>
                  <a:pt x="1266576" y="954515"/>
                </a:cubicBezTo>
                <a:cubicBezTo>
                  <a:pt x="1266576" y="954515"/>
                  <a:pt x="1371683" y="964836"/>
                  <a:pt x="1436866" y="1029747"/>
                </a:cubicBezTo>
                <a:cubicBezTo>
                  <a:pt x="1549304" y="1142186"/>
                  <a:pt x="1549304" y="1324426"/>
                  <a:pt x="1436866" y="1436865"/>
                </a:cubicBezTo>
                <a:cubicBezTo>
                  <a:pt x="1324426" y="1549305"/>
                  <a:pt x="1142186" y="1549305"/>
                  <a:pt x="1029746" y="1436865"/>
                </a:cubicBezTo>
                <a:cubicBezTo>
                  <a:pt x="964565" y="1371683"/>
                  <a:pt x="954516" y="1266576"/>
                  <a:pt x="954516" y="1266576"/>
                </a:cubicBezTo>
                <a:cubicBezTo>
                  <a:pt x="950985" y="1229096"/>
                  <a:pt x="925999" y="1176407"/>
                  <a:pt x="899381" y="1149791"/>
                </a:cubicBezTo>
                <a:lnTo>
                  <a:pt x="890690" y="1141100"/>
                </a:lnTo>
                <a:cubicBezTo>
                  <a:pt x="864075" y="1114484"/>
                  <a:pt x="820349" y="1114484"/>
                  <a:pt x="793461" y="1141100"/>
                </a:cubicBezTo>
                <a:lnTo>
                  <a:pt x="19962" y="1914870"/>
                </a:lnTo>
                <a:cubicBezTo>
                  <a:pt x="-6654" y="1941486"/>
                  <a:pt x="-6654" y="1985212"/>
                  <a:pt x="19962" y="2012100"/>
                </a:cubicBezTo>
                <a:lnTo>
                  <a:pt x="793731" y="2785870"/>
                </a:lnTo>
                <a:cubicBezTo>
                  <a:pt x="820349" y="2812486"/>
                  <a:pt x="864075" y="2812486"/>
                  <a:pt x="890962" y="2785870"/>
                </a:cubicBezTo>
                <a:lnTo>
                  <a:pt x="899110" y="2777722"/>
                </a:lnTo>
                <a:cubicBezTo>
                  <a:pt x="925727" y="2751106"/>
                  <a:pt x="950713" y="2698417"/>
                  <a:pt x="954244" y="2660665"/>
                </a:cubicBezTo>
                <a:cubicBezTo>
                  <a:pt x="954244" y="2660665"/>
                  <a:pt x="964565" y="2555558"/>
                  <a:pt x="1029476" y="2490376"/>
                </a:cubicBezTo>
                <a:cubicBezTo>
                  <a:pt x="1141914" y="2377936"/>
                  <a:pt x="1324154" y="2377936"/>
                  <a:pt x="1436594" y="2490376"/>
                </a:cubicBezTo>
                <a:cubicBezTo>
                  <a:pt x="1549034" y="2602816"/>
                  <a:pt x="1549034" y="2785055"/>
                  <a:pt x="1436594" y="2897495"/>
                </a:cubicBezTo>
                <a:cubicBezTo>
                  <a:pt x="1371411" y="2962677"/>
                  <a:pt x="1266305" y="2972726"/>
                  <a:pt x="1266305" y="2972726"/>
                </a:cubicBezTo>
                <a:cubicBezTo>
                  <a:pt x="1228824" y="2976528"/>
                  <a:pt x="1176135" y="3001243"/>
                  <a:pt x="1149520" y="3027860"/>
                </a:cubicBezTo>
                <a:lnTo>
                  <a:pt x="1141372" y="3036007"/>
                </a:lnTo>
                <a:cubicBezTo>
                  <a:pt x="1114755" y="3062623"/>
                  <a:pt x="1114755" y="3106350"/>
                  <a:pt x="1141372" y="3132966"/>
                </a:cubicBezTo>
                <a:lnTo>
                  <a:pt x="1914870" y="3907007"/>
                </a:lnTo>
                <a:cubicBezTo>
                  <a:pt x="1941485" y="3933623"/>
                  <a:pt x="1985213" y="3933623"/>
                  <a:pt x="2012101" y="3907007"/>
                </a:cubicBezTo>
                <a:lnTo>
                  <a:pt x="2785870" y="3133238"/>
                </a:lnTo>
                <a:cubicBezTo>
                  <a:pt x="2812486" y="3106621"/>
                  <a:pt x="2856212" y="3106621"/>
                  <a:pt x="2883101" y="3133238"/>
                </a:cubicBezTo>
                <a:lnTo>
                  <a:pt x="2896951" y="3147089"/>
                </a:lnTo>
                <a:cubicBezTo>
                  <a:pt x="2923568" y="3173705"/>
                  <a:pt x="2948554" y="3226394"/>
                  <a:pt x="2952085" y="3264146"/>
                </a:cubicBezTo>
                <a:cubicBezTo>
                  <a:pt x="2952085" y="3264146"/>
                  <a:pt x="2962406" y="3369252"/>
                  <a:pt x="3027317" y="3434163"/>
                </a:cubicBezTo>
                <a:cubicBezTo>
                  <a:pt x="3139756" y="3546603"/>
                  <a:pt x="3321995" y="3546603"/>
                  <a:pt x="3434436" y="3434163"/>
                </a:cubicBezTo>
                <a:cubicBezTo>
                  <a:pt x="3546876" y="3321723"/>
                  <a:pt x="3546876" y="3139484"/>
                  <a:pt x="3434436" y="3027045"/>
                </a:cubicBezTo>
                <a:close/>
              </a:path>
            </a:pathLst>
          </a:custGeom>
          <a:solidFill>
            <a:schemeClr val="bg1">
              <a:lumMod val="95000"/>
            </a:schemeClr>
          </a:solidFill>
          <a:ln w="27157" cap="flat">
            <a:solidFill>
              <a:srgbClr val="FFFFFF">
                <a:alpha val="50000"/>
              </a:srgbClr>
            </a:solidFill>
            <a:prstDash val="solid"/>
            <a:round/>
          </a:ln>
        </p:spPr>
        <p:txBody>
          <a:bodyPr rtlCol="0" anchor="ctr"/>
          <a:lstStyle/>
          <a:p>
            <a:endParaRPr lang="en-US" sz="1050"/>
          </a:p>
        </p:txBody>
      </p:sp>
      <p:sp>
        <p:nvSpPr>
          <p:cNvPr id="37" name="Rectangle 36">
            <a:extLst>
              <a:ext uri="{FF2B5EF4-FFF2-40B4-BE49-F238E27FC236}">
                <a16:creationId xmlns:a16="http://schemas.microsoft.com/office/drawing/2014/main" id="{48B79C0D-7FE3-86D1-DFF1-4AD8141A9BD4}"/>
              </a:ext>
            </a:extLst>
          </p:cNvPr>
          <p:cNvSpPr/>
          <p:nvPr/>
        </p:nvSpPr>
        <p:spPr>
          <a:xfrm>
            <a:off x="3254013" y="1783182"/>
            <a:ext cx="1656515" cy="523220"/>
          </a:xfrm>
          <a:prstGeom prst="rect">
            <a:avLst/>
          </a:prstGeom>
        </p:spPr>
        <p:txBody>
          <a:bodyPr wrap="square">
            <a:spAutoFit/>
          </a:bodyPr>
          <a:lstStyle/>
          <a:p>
            <a:r>
              <a:rPr lang="en-US" sz="1400" b="1" dirty="0">
                <a:solidFill>
                  <a:srgbClr val="385085"/>
                </a:solidFill>
              </a:rPr>
              <a:t>Lorem Ipsum</a:t>
            </a:r>
            <a:r>
              <a:rPr lang="en-US" sz="1400" dirty="0">
                <a:solidFill>
                  <a:srgbClr val="385085"/>
                </a:solidFill>
              </a:rPr>
              <a:t> </a:t>
            </a:r>
            <a:r>
              <a:rPr lang="en-US" sz="1400" dirty="0">
                <a:solidFill>
                  <a:srgbClr val="000000"/>
                </a:solidFill>
              </a:rPr>
              <a:t>is simply dummy text</a:t>
            </a:r>
            <a:endParaRPr lang="en-US" sz="1400" dirty="0"/>
          </a:p>
        </p:txBody>
      </p:sp>
      <p:sp>
        <p:nvSpPr>
          <p:cNvPr id="38" name="Rectangle 37">
            <a:extLst>
              <a:ext uri="{FF2B5EF4-FFF2-40B4-BE49-F238E27FC236}">
                <a16:creationId xmlns:a16="http://schemas.microsoft.com/office/drawing/2014/main" id="{8A0BA1F0-6C3B-6AD7-D393-2FE2EB49BD96}"/>
              </a:ext>
            </a:extLst>
          </p:cNvPr>
          <p:cNvSpPr/>
          <p:nvPr/>
        </p:nvSpPr>
        <p:spPr>
          <a:xfrm>
            <a:off x="5116037" y="1783182"/>
            <a:ext cx="1656515" cy="523220"/>
          </a:xfrm>
          <a:prstGeom prst="rect">
            <a:avLst/>
          </a:prstGeom>
        </p:spPr>
        <p:txBody>
          <a:bodyPr wrap="square">
            <a:spAutoFit/>
          </a:bodyPr>
          <a:lstStyle/>
          <a:p>
            <a:r>
              <a:rPr lang="en-US" sz="1400" b="1" dirty="0">
                <a:solidFill>
                  <a:srgbClr val="7DD1CE"/>
                </a:solidFill>
              </a:rPr>
              <a:t>Lorem Ipsum</a:t>
            </a:r>
            <a:r>
              <a:rPr lang="en-US" sz="1400" dirty="0">
                <a:solidFill>
                  <a:srgbClr val="7DD1CE"/>
                </a:solidFill>
              </a:rPr>
              <a:t> </a:t>
            </a:r>
            <a:r>
              <a:rPr lang="en-US" sz="1400" dirty="0">
                <a:solidFill>
                  <a:srgbClr val="000000"/>
                </a:solidFill>
              </a:rPr>
              <a:t>is simply dummy text</a:t>
            </a:r>
            <a:endParaRPr lang="en-US" sz="1400" dirty="0"/>
          </a:p>
        </p:txBody>
      </p:sp>
      <p:sp>
        <p:nvSpPr>
          <p:cNvPr id="39" name="Rectangle 38">
            <a:extLst>
              <a:ext uri="{FF2B5EF4-FFF2-40B4-BE49-F238E27FC236}">
                <a16:creationId xmlns:a16="http://schemas.microsoft.com/office/drawing/2014/main" id="{24923CA7-6DD2-28EE-A8FD-75F0305E9F1C}"/>
              </a:ext>
            </a:extLst>
          </p:cNvPr>
          <p:cNvSpPr/>
          <p:nvPr/>
        </p:nvSpPr>
        <p:spPr>
          <a:xfrm>
            <a:off x="7003906" y="1783182"/>
            <a:ext cx="1656515" cy="523220"/>
          </a:xfrm>
          <a:prstGeom prst="rect">
            <a:avLst/>
          </a:prstGeom>
        </p:spPr>
        <p:txBody>
          <a:bodyPr wrap="square">
            <a:spAutoFit/>
          </a:bodyPr>
          <a:lstStyle/>
          <a:p>
            <a:r>
              <a:rPr lang="en-US" sz="1400" b="1" dirty="0">
                <a:solidFill>
                  <a:srgbClr val="63357A"/>
                </a:solidFill>
              </a:rPr>
              <a:t>Lorem Ipsum</a:t>
            </a:r>
            <a:r>
              <a:rPr lang="en-US" sz="1400" dirty="0">
                <a:solidFill>
                  <a:srgbClr val="63357A"/>
                </a:solidFill>
              </a:rPr>
              <a:t> </a:t>
            </a:r>
            <a:r>
              <a:rPr lang="en-US" sz="1400" dirty="0">
                <a:solidFill>
                  <a:srgbClr val="000000"/>
                </a:solidFill>
              </a:rPr>
              <a:t>is simply dummy text</a:t>
            </a:r>
            <a:endParaRPr lang="en-US" sz="1400" dirty="0"/>
          </a:p>
        </p:txBody>
      </p:sp>
      <p:sp>
        <p:nvSpPr>
          <p:cNvPr id="40" name="Rectangle 39">
            <a:extLst>
              <a:ext uri="{FF2B5EF4-FFF2-40B4-BE49-F238E27FC236}">
                <a16:creationId xmlns:a16="http://schemas.microsoft.com/office/drawing/2014/main" id="{8EC8E766-C6E2-C689-E3DE-530E8ADFFF45}"/>
              </a:ext>
            </a:extLst>
          </p:cNvPr>
          <p:cNvSpPr/>
          <p:nvPr/>
        </p:nvSpPr>
        <p:spPr>
          <a:xfrm>
            <a:off x="8867708" y="1783182"/>
            <a:ext cx="1656515" cy="523220"/>
          </a:xfrm>
          <a:prstGeom prst="rect">
            <a:avLst/>
          </a:prstGeom>
        </p:spPr>
        <p:txBody>
          <a:bodyPr wrap="square">
            <a:spAutoFit/>
          </a:bodyPr>
          <a:lstStyle/>
          <a:p>
            <a:r>
              <a:rPr lang="en-US" sz="1400" b="1" dirty="0">
                <a:solidFill>
                  <a:srgbClr val="00BAB5"/>
                </a:solidFill>
              </a:rPr>
              <a:t>Lorem Ipsum</a:t>
            </a:r>
            <a:r>
              <a:rPr lang="en-US" sz="1400" dirty="0">
                <a:solidFill>
                  <a:srgbClr val="00BAB5"/>
                </a:solidFill>
              </a:rPr>
              <a:t> </a:t>
            </a:r>
            <a:r>
              <a:rPr lang="en-US" sz="1400" dirty="0">
                <a:solidFill>
                  <a:srgbClr val="000000"/>
                </a:solidFill>
              </a:rPr>
              <a:t>is simply dummy text</a:t>
            </a:r>
            <a:endParaRPr lang="en-US" sz="1400" dirty="0"/>
          </a:p>
        </p:txBody>
      </p:sp>
      <p:sp>
        <p:nvSpPr>
          <p:cNvPr id="41" name="Rectangle 40">
            <a:extLst>
              <a:ext uri="{FF2B5EF4-FFF2-40B4-BE49-F238E27FC236}">
                <a16:creationId xmlns:a16="http://schemas.microsoft.com/office/drawing/2014/main" id="{19439011-5A39-2A07-3CDC-A7A8BB7AA9DC}"/>
              </a:ext>
            </a:extLst>
          </p:cNvPr>
          <p:cNvSpPr/>
          <p:nvPr/>
        </p:nvSpPr>
        <p:spPr>
          <a:xfrm>
            <a:off x="1951643" y="5274779"/>
            <a:ext cx="1656515" cy="523220"/>
          </a:xfrm>
          <a:prstGeom prst="rect">
            <a:avLst/>
          </a:prstGeom>
        </p:spPr>
        <p:txBody>
          <a:bodyPr wrap="square">
            <a:spAutoFit/>
          </a:bodyPr>
          <a:lstStyle/>
          <a:p>
            <a:r>
              <a:rPr lang="en-US" sz="1400" b="1" dirty="0">
                <a:solidFill>
                  <a:srgbClr val="FFA826"/>
                </a:solidFill>
              </a:rPr>
              <a:t>Lorem Ipsum</a:t>
            </a:r>
            <a:r>
              <a:rPr lang="en-US" sz="1400" dirty="0">
                <a:solidFill>
                  <a:srgbClr val="FFA826"/>
                </a:solidFill>
              </a:rPr>
              <a:t> </a:t>
            </a:r>
            <a:r>
              <a:rPr lang="en-US" sz="1400" dirty="0">
                <a:solidFill>
                  <a:srgbClr val="000000"/>
                </a:solidFill>
              </a:rPr>
              <a:t>is simply dummy text</a:t>
            </a:r>
            <a:endParaRPr lang="en-US" sz="1400" dirty="0"/>
          </a:p>
        </p:txBody>
      </p:sp>
      <p:sp>
        <p:nvSpPr>
          <p:cNvPr id="42" name="Rectangle 41">
            <a:extLst>
              <a:ext uri="{FF2B5EF4-FFF2-40B4-BE49-F238E27FC236}">
                <a16:creationId xmlns:a16="http://schemas.microsoft.com/office/drawing/2014/main" id="{DCE4F4F2-F3CF-5EA6-F7C7-5AB9103E5448}"/>
              </a:ext>
            </a:extLst>
          </p:cNvPr>
          <p:cNvSpPr/>
          <p:nvPr/>
        </p:nvSpPr>
        <p:spPr>
          <a:xfrm>
            <a:off x="3728536" y="5274779"/>
            <a:ext cx="1656515" cy="523220"/>
          </a:xfrm>
          <a:prstGeom prst="rect">
            <a:avLst/>
          </a:prstGeom>
        </p:spPr>
        <p:txBody>
          <a:bodyPr wrap="square">
            <a:spAutoFit/>
          </a:bodyPr>
          <a:lstStyle/>
          <a:p>
            <a:r>
              <a:rPr lang="en-US" sz="1400" b="1" dirty="0">
                <a:solidFill>
                  <a:srgbClr val="F26363"/>
                </a:solidFill>
              </a:rPr>
              <a:t>Lorem Ipsum</a:t>
            </a:r>
            <a:r>
              <a:rPr lang="en-US" sz="1400" dirty="0">
                <a:solidFill>
                  <a:srgbClr val="F26363"/>
                </a:solidFill>
              </a:rPr>
              <a:t> </a:t>
            </a:r>
            <a:r>
              <a:rPr lang="en-US" sz="1400" dirty="0">
                <a:solidFill>
                  <a:srgbClr val="000000"/>
                </a:solidFill>
              </a:rPr>
              <a:t>is simply dummy text</a:t>
            </a:r>
            <a:endParaRPr lang="en-US" sz="1400" dirty="0"/>
          </a:p>
        </p:txBody>
      </p:sp>
      <p:sp>
        <p:nvSpPr>
          <p:cNvPr id="43" name="Rectangle 42">
            <a:extLst>
              <a:ext uri="{FF2B5EF4-FFF2-40B4-BE49-F238E27FC236}">
                <a16:creationId xmlns:a16="http://schemas.microsoft.com/office/drawing/2014/main" id="{995B151F-0C74-3200-3356-513CAC0813F4}"/>
              </a:ext>
            </a:extLst>
          </p:cNvPr>
          <p:cNvSpPr/>
          <p:nvPr/>
        </p:nvSpPr>
        <p:spPr>
          <a:xfrm>
            <a:off x="5590058" y="5274779"/>
            <a:ext cx="1656515" cy="523220"/>
          </a:xfrm>
          <a:prstGeom prst="rect">
            <a:avLst/>
          </a:prstGeom>
        </p:spPr>
        <p:txBody>
          <a:bodyPr wrap="square">
            <a:spAutoFit/>
          </a:bodyPr>
          <a:lstStyle/>
          <a:p>
            <a:r>
              <a:rPr lang="en-US" sz="1400" b="1" dirty="0">
                <a:solidFill>
                  <a:srgbClr val="A8436F"/>
                </a:solidFill>
              </a:rPr>
              <a:t>Lorem Ipsum</a:t>
            </a:r>
            <a:r>
              <a:rPr lang="en-US" sz="1400" dirty="0">
                <a:solidFill>
                  <a:srgbClr val="A8436F"/>
                </a:solidFill>
              </a:rPr>
              <a:t> </a:t>
            </a:r>
            <a:r>
              <a:rPr lang="en-US" sz="1400" dirty="0">
                <a:solidFill>
                  <a:srgbClr val="000000"/>
                </a:solidFill>
              </a:rPr>
              <a:t>is simply dummy text</a:t>
            </a:r>
            <a:endParaRPr lang="en-US" sz="1400" dirty="0"/>
          </a:p>
        </p:txBody>
      </p:sp>
      <p:sp>
        <p:nvSpPr>
          <p:cNvPr id="44" name="Rectangle 43">
            <a:extLst>
              <a:ext uri="{FF2B5EF4-FFF2-40B4-BE49-F238E27FC236}">
                <a16:creationId xmlns:a16="http://schemas.microsoft.com/office/drawing/2014/main" id="{E9207094-32CE-F55C-FFED-61216C1278B4}"/>
              </a:ext>
            </a:extLst>
          </p:cNvPr>
          <p:cNvSpPr/>
          <p:nvPr/>
        </p:nvSpPr>
        <p:spPr>
          <a:xfrm>
            <a:off x="7513739" y="5274779"/>
            <a:ext cx="1656515" cy="523220"/>
          </a:xfrm>
          <a:prstGeom prst="rect">
            <a:avLst/>
          </a:prstGeom>
        </p:spPr>
        <p:txBody>
          <a:bodyPr wrap="square">
            <a:spAutoFit/>
          </a:bodyPr>
          <a:lstStyle/>
          <a:p>
            <a:r>
              <a:rPr lang="en-US" sz="1400" b="1" dirty="0">
                <a:solidFill>
                  <a:srgbClr val="995DB3"/>
                </a:solidFill>
              </a:rPr>
              <a:t>Lorem Ipsum</a:t>
            </a:r>
            <a:r>
              <a:rPr lang="en-US" sz="1400" dirty="0">
                <a:solidFill>
                  <a:srgbClr val="995DB3"/>
                </a:solidFill>
              </a:rPr>
              <a:t> </a:t>
            </a:r>
            <a:r>
              <a:rPr lang="en-US" sz="1400" dirty="0">
                <a:solidFill>
                  <a:srgbClr val="000000"/>
                </a:solidFill>
              </a:rPr>
              <a:t>is simply dummy text</a:t>
            </a:r>
            <a:endParaRPr lang="en-US" sz="1400" dirty="0"/>
          </a:p>
        </p:txBody>
      </p:sp>
      <p:sp>
        <p:nvSpPr>
          <p:cNvPr id="87" name="Freeform: Shape 43">
            <a:extLst>
              <a:ext uri="{FF2B5EF4-FFF2-40B4-BE49-F238E27FC236}">
                <a16:creationId xmlns:a16="http://schemas.microsoft.com/office/drawing/2014/main" id="{591F9565-288D-6048-A1FD-BCEBCA6233FF}"/>
              </a:ext>
            </a:extLst>
          </p:cNvPr>
          <p:cNvSpPr/>
          <p:nvPr/>
        </p:nvSpPr>
        <p:spPr>
          <a:xfrm>
            <a:off x="3608158" y="3933066"/>
            <a:ext cx="676772" cy="676497"/>
          </a:xfrm>
          <a:custGeom>
            <a:avLst/>
            <a:gdLst>
              <a:gd name="connsiteX0" fmla="*/ 941958 w 1138319"/>
              <a:gd name="connsiteY0" fmla="*/ 354180 h 1137856"/>
              <a:gd name="connsiteX1" fmla="*/ 1131801 w 1138319"/>
              <a:gd name="connsiteY1" fmla="*/ 164336 h 1137856"/>
              <a:gd name="connsiteX2" fmla="*/ 1131801 w 1138319"/>
              <a:gd name="connsiteY2" fmla="*/ 133103 h 1137856"/>
              <a:gd name="connsiteX3" fmla="*/ 1116864 w 1138319"/>
              <a:gd name="connsiteY3" fmla="*/ 126585 h 1137856"/>
              <a:gd name="connsiteX4" fmla="*/ 1117679 w 1138319"/>
              <a:gd name="connsiteY4" fmla="*/ 127943 h 1137856"/>
              <a:gd name="connsiteX5" fmla="*/ 1014473 w 1138319"/>
              <a:gd name="connsiteY5" fmla="*/ 124412 h 1137856"/>
              <a:gd name="connsiteX6" fmla="*/ 1010942 w 1138319"/>
              <a:gd name="connsiteY6" fmla="*/ 21206 h 1137856"/>
              <a:gd name="connsiteX7" fmla="*/ 988129 w 1138319"/>
              <a:gd name="connsiteY7" fmla="*/ 22 h 1137856"/>
              <a:gd name="connsiteX8" fmla="*/ 973191 w 1138319"/>
              <a:gd name="connsiteY8" fmla="*/ 6541 h 1137856"/>
              <a:gd name="connsiteX9" fmla="*/ 783619 w 1138319"/>
              <a:gd name="connsiteY9" fmla="*/ 195298 h 1137856"/>
              <a:gd name="connsiteX10" fmla="*/ 777100 w 1138319"/>
              <a:gd name="connsiteY10" fmla="*/ 211594 h 1137856"/>
              <a:gd name="connsiteX11" fmla="*/ 777100 w 1138319"/>
              <a:gd name="connsiteY11" fmla="*/ 233593 h 1137856"/>
              <a:gd name="connsiteX12" fmla="*/ 87525 w 1138319"/>
              <a:gd name="connsiteY12" fmla="*/ 360698 h 1137856"/>
              <a:gd name="connsiteX13" fmla="*/ 214359 w 1138319"/>
              <a:gd name="connsiteY13" fmla="*/ 1050274 h 1137856"/>
              <a:gd name="connsiteX14" fmla="*/ 903935 w 1138319"/>
              <a:gd name="connsiteY14" fmla="*/ 923168 h 1137856"/>
              <a:gd name="connsiteX15" fmla="*/ 903935 w 1138319"/>
              <a:gd name="connsiteY15" fmla="*/ 360698 h 1137856"/>
              <a:gd name="connsiteX16" fmla="*/ 925934 w 1138319"/>
              <a:gd name="connsiteY16" fmla="*/ 360698 h 1137856"/>
              <a:gd name="connsiteX17" fmla="*/ 941958 w 1138319"/>
              <a:gd name="connsiteY17" fmla="*/ 354180 h 1137856"/>
              <a:gd name="connsiteX18" fmla="*/ 941958 w 1138319"/>
              <a:gd name="connsiteY18" fmla="*/ 354180 h 1137856"/>
              <a:gd name="connsiteX19" fmla="*/ 948476 w 1138319"/>
              <a:gd name="connsiteY19" fmla="*/ 642069 h 1137856"/>
              <a:gd name="connsiteX20" fmla="*/ 496816 w 1138319"/>
              <a:gd name="connsiteY20" fmla="*/ 1094815 h 1137856"/>
              <a:gd name="connsiteX21" fmla="*/ 44070 w 1138319"/>
              <a:gd name="connsiteY21" fmla="*/ 643156 h 1137856"/>
              <a:gd name="connsiteX22" fmla="*/ 495730 w 1138319"/>
              <a:gd name="connsiteY22" fmla="*/ 190409 h 1137856"/>
              <a:gd name="connsiteX23" fmla="*/ 780088 w 1138319"/>
              <a:gd name="connsiteY23" fmla="*/ 290627 h 1137856"/>
              <a:gd name="connsiteX24" fmla="*/ 781175 w 1138319"/>
              <a:gd name="connsiteY24" fmla="*/ 327292 h 1137856"/>
              <a:gd name="connsiteX25" fmla="*/ 693450 w 1138319"/>
              <a:gd name="connsiteY25" fmla="*/ 415017 h 1137856"/>
              <a:gd name="connsiteX26" fmla="*/ 268677 w 1138319"/>
              <a:gd name="connsiteY26" fmla="*/ 442991 h 1137856"/>
              <a:gd name="connsiteX27" fmla="*/ 296652 w 1138319"/>
              <a:gd name="connsiteY27" fmla="*/ 867763 h 1137856"/>
              <a:gd name="connsiteX28" fmla="*/ 721695 w 1138319"/>
              <a:gd name="connsiteY28" fmla="*/ 839789 h 1137856"/>
              <a:gd name="connsiteX29" fmla="*/ 724412 w 1138319"/>
              <a:gd name="connsiteY29" fmla="*/ 445979 h 1137856"/>
              <a:gd name="connsiteX30" fmla="*/ 812408 w 1138319"/>
              <a:gd name="connsiteY30" fmla="*/ 358254 h 1137856"/>
              <a:gd name="connsiteX31" fmla="*/ 848801 w 1138319"/>
              <a:gd name="connsiteY31" fmla="*/ 359612 h 1137856"/>
              <a:gd name="connsiteX32" fmla="*/ 948476 w 1138319"/>
              <a:gd name="connsiteY32" fmla="*/ 642069 h 1137856"/>
              <a:gd name="connsiteX33" fmla="*/ 948476 w 1138319"/>
              <a:gd name="connsiteY33" fmla="*/ 642069 h 1137856"/>
              <a:gd name="connsiteX34" fmla="*/ 482150 w 1138319"/>
              <a:gd name="connsiteY34" fmla="*/ 656735 h 1137856"/>
              <a:gd name="connsiteX35" fmla="*/ 513111 w 1138319"/>
              <a:gd name="connsiteY35" fmla="*/ 656735 h 1137856"/>
              <a:gd name="connsiteX36" fmla="*/ 557110 w 1138319"/>
              <a:gd name="connsiteY36" fmla="*/ 612737 h 1137856"/>
              <a:gd name="connsiteX37" fmla="*/ 563628 w 1138319"/>
              <a:gd name="connsiteY37" fmla="*/ 641254 h 1137856"/>
              <a:gd name="connsiteX38" fmla="*/ 497631 w 1138319"/>
              <a:gd name="connsiteY38" fmla="*/ 707252 h 1137856"/>
              <a:gd name="connsiteX39" fmla="*/ 431905 w 1138319"/>
              <a:gd name="connsiteY39" fmla="*/ 641254 h 1137856"/>
              <a:gd name="connsiteX40" fmla="*/ 497631 w 1138319"/>
              <a:gd name="connsiteY40" fmla="*/ 575257 h 1137856"/>
              <a:gd name="connsiteX41" fmla="*/ 526148 w 1138319"/>
              <a:gd name="connsiteY41" fmla="*/ 581775 h 1137856"/>
              <a:gd name="connsiteX42" fmla="*/ 482150 w 1138319"/>
              <a:gd name="connsiteY42" fmla="*/ 625774 h 1137856"/>
              <a:gd name="connsiteX43" fmla="*/ 482150 w 1138319"/>
              <a:gd name="connsiteY43" fmla="*/ 656735 h 1137856"/>
              <a:gd name="connsiteX44" fmla="*/ 482150 w 1138319"/>
              <a:gd name="connsiteY44" fmla="*/ 656735 h 1137856"/>
              <a:gd name="connsiteX45" fmla="*/ 558196 w 1138319"/>
              <a:gd name="connsiteY45" fmla="*/ 549727 h 1137856"/>
              <a:gd name="connsiteX46" fmla="*/ 405832 w 1138319"/>
              <a:gd name="connsiteY46" fmla="*/ 580689 h 1137856"/>
              <a:gd name="connsiteX47" fmla="*/ 436794 w 1138319"/>
              <a:gd name="connsiteY47" fmla="*/ 733053 h 1137856"/>
              <a:gd name="connsiteX48" fmla="*/ 589158 w 1138319"/>
              <a:gd name="connsiteY48" fmla="*/ 702091 h 1137856"/>
              <a:gd name="connsiteX49" fmla="*/ 589158 w 1138319"/>
              <a:gd name="connsiteY49" fmla="*/ 580960 h 1137856"/>
              <a:gd name="connsiteX50" fmla="*/ 693450 w 1138319"/>
              <a:gd name="connsiteY50" fmla="*/ 476669 h 1137856"/>
              <a:gd name="connsiteX51" fmla="*/ 662488 w 1138319"/>
              <a:gd name="connsiteY51" fmla="*/ 838431 h 1137856"/>
              <a:gd name="connsiteX52" fmla="*/ 300997 w 1138319"/>
              <a:gd name="connsiteY52" fmla="*/ 807470 h 1137856"/>
              <a:gd name="connsiteX53" fmla="*/ 331959 w 1138319"/>
              <a:gd name="connsiteY53" fmla="*/ 445707 h 1137856"/>
              <a:gd name="connsiteX54" fmla="*/ 662760 w 1138319"/>
              <a:gd name="connsiteY54" fmla="*/ 445707 h 1137856"/>
              <a:gd name="connsiteX55" fmla="*/ 558196 w 1138319"/>
              <a:gd name="connsiteY55" fmla="*/ 549727 h 1137856"/>
              <a:gd name="connsiteX56" fmla="*/ 825444 w 1138319"/>
              <a:gd name="connsiteY56" fmla="*/ 313441 h 1137856"/>
              <a:gd name="connsiteX57" fmla="*/ 822457 w 1138319"/>
              <a:gd name="connsiteY57" fmla="*/ 220013 h 1137856"/>
              <a:gd name="connsiteX58" fmla="*/ 969660 w 1138319"/>
              <a:gd name="connsiteY58" fmla="*/ 72809 h 1137856"/>
              <a:gd name="connsiteX59" fmla="*/ 972105 w 1138319"/>
              <a:gd name="connsiteY59" fmla="*/ 145868 h 1137856"/>
              <a:gd name="connsiteX60" fmla="*/ 994104 w 1138319"/>
              <a:gd name="connsiteY60" fmla="*/ 167867 h 1137856"/>
              <a:gd name="connsiteX61" fmla="*/ 1067434 w 1138319"/>
              <a:gd name="connsiteY61" fmla="*/ 170311 h 1137856"/>
              <a:gd name="connsiteX62" fmla="*/ 919415 w 1138319"/>
              <a:gd name="connsiteY62" fmla="*/ 316700 h 1137856"/>
              <a:gd name="connsiteX63" fmla="*/ 825444 w 1138319"/>
              <a:gd name="connsiteY63" fmla="*/ 313441 h 113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8319" h="1137856">
                <a:moveTo>
                  <a:pt x="941958" y="354180"/>
                </a:moveTo>
                <a:lnTo>
                  <a:pt x="1131801" y="164336"/>
                </a:lnTo>
                <a:cubicBezTo>
                  <a:pt x="1140493" y="155645"/>
                  <a:pt x="1140493" y="141794"/>
                  <a:pt x="1131801" y="133103"/>
                </a:cubicBezTo>
                <a:cubicBezTo>
                  <a:pt x="1127999" y="129301"/>
                  <a:pt x="1122567" y="126856"/>
                  <a:pt x="1116864" y="126585"/>
                </a:cubicBezTo>
                <a:lnTo>
                  <a:pt x="1117679" y="127943"/>
                </a:lnTo>
                <a:lnTo>
                  <a:pt x="1014473" y="124412"/>
                </a:lnTo>
                <a:lnTo>
                  <a:pt x="1010942" y="21206"/>
                </a:lnTo>
                <a:cubicBezTo>
                  <a:pt x="1010399" y="8985"/>
                  <a:pt x="1000350" y="-521"/>
                  <a:pt x="988129" y="22"/>
                </a:cubicBezTo>
                <a:cubicBezTo>
                  <a:pt x="982425" y="22"/>
                  <a:pt x="977265" y="2466"/>
                  <a:pt x="973191" y="6541"/>
                </a:cubicBezTo>
                <a:lnTo>
                  <a:pt x="783619" y="195298"/>
                </a:lnTo>
                <a:cubicBezTo>
                  <a:pt x="779273" y="199643"/>
                  <a:pt x="777100" y="205619"/>
                  <a:pt x="777100" y="211594"/>
                </a:cubicBezTo>
                <a:lnTo>
                  <a:pt x="777100" y="233593"/>
                </a:lnTo>
                <a:cubicBezTo>
                  <a:pt x="551678" y="78241"/>
                  <a:pt x="242876" y="135004"/>
                  <a:pt x="87525" y="360698"/>
                </a:cubicBezTo>
                <a:cubicBezTo>
                  <a:pt x="-67827" y="586121"/>
                  <a:pt x="-10792" y="894922"/>
                  <a:pt x="214359" y="1050274"/>
                </a:cubicBezTo>
                <a:cubicBezTo>
                  <a:pt x="439781" y="1205625"/>
                  <a:pt x="748583" y="1148862"/>
                  <a:pt x="903935" y="923168"/>
                </a:cubicBezTo>
                <a:cubicBezTo>
                  <a:pt x="1020448" y="753694"/>
                  <a:pt x="1020448" y="529901"/>
                  <a:pt x="903935" y="360698"/>
                </a:cubicBezTo>
                <a:lnTo>
                  <a:pt x="925934" y="360698"/>
                </a:lnTo>
                <a:cubicBezTo>
                  <a:pt x="932180" y="360698"/>
                  <a:pt x="937612" y="358254"/>
                  <a:pt x="941958" y="354180"/>
                </a:cubicBezTo>
                <a:lnTo>
                  <a:pt x="941958" y="354180"/>
                </a:lnTo>
                <a:close/>
                <a:moveTo>
                  <a:pt x="948476" y="642069"/>
                </a:moveTo>
                <a:cubicBezTo>
                  <a:pt x="948748" y="891935"/>
                  <a:pt x="746682" y="1094544"/>
                  <a:pt x="496816" y="1094815"/>
                </a:cubicBezTo>
                <a:cubicBezTo>
                  <a:pt x="246950" y="1095087"/>
                  <a:pt x="44341" y="893021"/>
                  <a:pt x="44070" y="643156"/>
                </a:cubicBezTo>
                <a:cubicBezTo>
                  <a:pt x="43798" y="393290"/>
                  <a:pt x="245864" y="190681"/>
                  <a:pt x="495730" y="190409"/>
                </a:cubicBezTo>
                <a:cubicBezTo>
                  <a:pt x="599207" y="190409"/>
                  <a:pt x="699425" y="225716"/>
                  <a:pt x="780088" y="290627"/>
                </a:cubicBezTo>
                <a:lnTo>
                  <a:pt x="781175" y="327292"/>
                </a:lnTo>
                <a:lnTo>
                  <a:pt x="693450" y="415017"/>
                </a:lnTo>
                <a:cubicBezTo>
                  <a:pt x="568517" y="305293"/>
                  <a:pt x="378130" y="317786"/>
                  <a:pt x="268677" y="442991"/>
                </a:cubicBezTo>
                <a:cubicBezTo>
                  <a:pt x="159225" y="567924"/>
                  <a:pt x="171447" y="758311"/>
                  <a:pt x="296652" y="867763"/>
                </a:cubicBezTo>
                <a:cubicBezTo>
                  <a:pt x="421585" y="977487"/>
                  <a:pt x="611972" y="964722"/>
                  <a:pt x="721695" y="839789"/>
                </a:cubicBezTo>
                <a:cubicBezTo>
                  <a:pt x="820012" y="727349"/>
                  <a:pt x="821370" y="560048"/>
                  <a:pt x="724412" y="445979"/>
                </a:cubicBezTo>
                <a:lnTo>
                  <a:pt x="812408" y="358254"/>
                </a:lnTo>
                <a:lnTo>
                  <a:pt x="848801" y="359612"/>
                </a:lnTo>
                <a:cubicBezTo>
                  <a:pt x="912626" y="439732"/>
                  <a:pt x="948204" y="539135"/>
                  <a:pt x="948476" y="642069"/>
                </a:cubicBezTo>
                <a:lnTo>
                  <a:pt x="948476" y="642069"/>
                </a:lnTo>
                <a:close/>
                <a:moveTo>
                  <a:pt x="482150" y="656735"/>
                </a:moveTo>
                <a:cubicBezTo>
                  <a:pt x="490841" y="665155"/>
                  <a:pt x="504421" y="665155"/>
                  <a:pt x="513111" y="656735"/>
                </a:cubicBezTo>
                <a:lnTo>
                  <a:pt x="557110" y="612737"/>
                </a:lnTo>
                <a:cubicBezTo>
                  <a:pt x="561456" y="621428"/>
                  <a:pt x="563628" y="631205"/>
                  <a:pt x="563628" y="641254"/>
                </a:cubicBezTo>
                <a:cubicBezTo>
                  <a:pt x="563628" y="677648"/>
                  <a:pt x="534024" y="707252"/>
                  <a:pt x="497631" y="707252"/>
                </a:cubicBezTo>
                <a:cubicBezTo>
                  <a:pt x="461237" y="707252"/>
                  <a:pt x="431905" y="677648"/>
                  <a:pt x="431905" y="641254"/>
                </a:cubicBezTo>
                <a:cubicBezTo>
                  <a:pt x="431905" y="604861"/>
                  <a:pt x="461509" y="575257"/>
                  <a:pt x="497631" y="575257"/>
                </a:cubicBezTo>
                <a:cubicBezTo>
                  <a:pt x="507408" y="575257"/>
                  <a:pt x="517186" y="577430"/>
                  <a:pt x="526148" y="581775"/>
                </a:cubicBezTo>
                <a:lnTo>
                  <a:pt x="482150" y="625774"/>
                </a:lnTo>
                <a:cubicBezTo>
                  <a:pt x="473459" y="634464"/>
                  <a:pt x="473459" y="648316"/>
                  <a:pt x="482150" y="656735"/>
                </a:cubicBezTo>
                <a:lnTo>
                  <a:pt x="482150" y="656735"/>
                </a:lnTo>
                <a:close/>
                <a:moveTo>
                  <a:pt x="558196" y="549727"/>
                </a:moveTo>
                <a:cubicBezTo>
                  <a:pt x="507680" y="516322"/>
                  <a:pt x="439510" y="530173"/>
                  <a:pt x="405832" y="580689"/>
                </a:cubicBezTo>
                <a:cubicBezTo>
                  <a:pt x="372426" y="631205"/>
                  <a:pt x="386277" y="699375"/>
                  <a:pt x="436794" y="733053"/>
                </a:cubicBezTo>
                <a:cubicBezTo>
                  <a:pt x="487310" y="766459"/>
                  <a:pt x="555480" y="752608"/>
                  <a:pt x="589158" y="702091"/>
                </a:cubicBezTo>
                <a:cubicBezTo>
                  <a:pt x="613601" y="665155"/>
                  <a:pt x="613601" y="617626"/>
                  <a:pt x="589158" y="580960"/>
                </a:cubicBezTo>
                <a:lnTo>
                  <a:pt x="693450" y="476669"/>
                </a:lnTo>
                <a:cubicBezTo>
                  <a:pt x="784705" y="585035"/>
                  <a:pt x="770854" y="746904"/>
                  <a:pt x="662488" y="838431"/>
                </a:cubicBezTo>
                <a:cubicBezTo>
                  <a:pt x="554122" y="929687"/>
                  <a:pt x="392252" y="915835"/>
                  <a:pt x="300997" y="807470"/>
                </a:cubicBezTo>
                <a:cubicBezTo>
                  <a:pt x="209742" y="699104"/>
                  <a:pt x="223593" y="536962"/>
                  <a:pt x="331959" y="445707"/>
                </a:cubicBezTo>
                <a:cubicBezTo>
                  <a:pt x="427560" y="365044"/>
                  <a:pt x="567159" y="365044"/>
                  <a:pt x="662760" y="445707"/>
                </a:cubicBezTo>
                <a:lnTo>
                  <a:pt x="558196" y="549727"/>
                </a:lnTo>
                <a:close/>
                <a:moveTo>
                  <a:pt x="825444" y="313441"/>
                </a:moveTo>
                <a:lnTo>
                  <a:pt x="822457" y="220013"/>
                </a:lnTo>
                <a:lnTo>
                  <a:pt x="969660" y="72809"/>
                </a:lnTo>
                <a:lnTo>
                  <a:pt x="972105" y="145868"/>
                </a:lnTo>
                <a:cubicBezTo>
                  <a:pt x="972105" y="158090"/>
                  <a:pt x="981882" y="167867"/>
                  <a:pt x="994104" y="167867"/>
                </a:cubicBezTo>
                <a:lnTo>
                  <a:pt x="1067434" y="170311"/>
                </a:lnTo>
                <a:lnTo>
                  <a:pt x="919415" y="316700"/>
                </a:lnTo>
                <a:lnTo>
                  <a:pt x="825444" y="313441"/>
                </a:lnTo>
                <a:close/>
              </a:path>
            </a:pathLst>
          </a:custGeom>
          <a:solidFill>
            <a:srgbClr val="FFFFFF"/>
          </a:solidFill>
          <a:ln w="27157" cap="flat">
            <a:noFill/>
            <a:prstDash val="solid"/>
            <a:miter/>
          </a:ln>
        </p:spPr>
        <p:txBody>
          <a:bodyPr rtlCol="0" anchor="ctr"/>
          <a:lstStyle/>
          <a:p>
            <a:endParaRPr lang="en-US" dirty="0"/>
          </a:p>
        </p:txBody>
      </p:sp>
      <p:sp>
        <p:nvSpPr>
          <p:cNvPr id="88" name="Oval 87">
            <a:extLst>
              <a:ext uri="{FF2B5EF4-FFF2-40B4-BE49-F238E27FC236}">
                <a16:creationId xmlns:a16="http://schemas.microsoft.com/office/drawing/2014/main" id="{C17C71EB-8B2D-A606-C0E4-C2788B8EA9E1}"/>
              </a:ext>
            </a:extLst>
          </p:cNvPr>
          <p:cNvSpPr/>
          <p:nvPr/>
        </p:nvSpPr>
        <p:spPr>
          <a:xfrm>
            <a:off x="2994285" y="2297440"/>
            <a:ext cx="315585" cy="315585"/>
          </a:xfrm>
          <a:prstGeom prst="ellipse">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50974EBE-18FF-371B-CF30-208BD5097E16}"/>
              </a:ext>
            </a:extLst>
          </p:cNvPr>
          <p:cNvSpPr/>
          <p:nvPr/>
        </p:nvSpPr>
        <p:spPr>
          <a:xfrm>
            <a:off x="4837373" y="2297440"/>
            <a:ext cx="315585" cy="315585"/>
          </a:xfrm>
          <a:prstGeom prst="ellips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2CB06F0-BEEE-413A-4ACE-A0FFBF17499C}"/>
              </a:ext>
            </a:extLst>
          </p:cNvPr>
          <p:cNvSpPr/>
          <p:nvPr/>
        </p:nvSpPr>
        <p:spPr>
          <a:xfrm>
            <a:off x="6666173" y="2297440"/>
            <a:ext cx="315585" cy="315585"/>
          </a:xfrm>
          <a:prstGeom prst="ellipse">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3FBFDB5-7259-124F-82E2-71827BB03C93}"/>
              </a:ext>
            </a:extLst>
          </p:cNvPr>
          <p:cNvSpPr/>
          <p:nvPr/>
        </p:nvSpPr>
        <p:spPr>
          <a:xfrm>
            <a:off x="8552123" y="2297440"/>
            <a:ext cx="315585" cy="315585"/>
          </a:xfrm>
          <a:prstGeom prst="ellipse">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4089E73-A326-5A2F-6B2E-B08D0E42587A}"/>
              </a:ext>
            </a:extLst>
          </p:cNvPr>
          <p:cNvSpPr/>
          <p:nvPr/>
        </p:nvSpPr>
        <p:spPr>
          <a:xfrm>
            <a:off x="3309870" y="5098267"/>
            <a:ext cx="315585" cy="315585"/>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3BB9580-AED6-E593-BDF7-4F8AE9FFA9F0}"/>
              </a:ext>
            </a:extLst>
          </p:cNvPr>
          <p:cNvSpPr/>
          <p:nvPr/>
        </p:nvSpPr>
        <p:spPr>
          <a:xfrm>
            <a:off x="5152958" y="5098267"/>
            <a:ext cx="315585" cy="315585"/>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D785D74-7546-A896-917D-0477E074FA85}"/>
              </a:ext>
            </a:extLst>
          </p:cNvPr>
          <p:cNvSpPr/>
          <p:nvPr/>
        </p:nvSpPr>
        <p:spPr>
          <a:xfrm>
            <a:off x="6981758" y="5098267"/>
            <a:ext cx="315585" cy="315585"/>
          </a:xfrm>
          <a:prstGeom prst="ellipse">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93329D73-A342-0C96-8286-AE1874FC164E}"/>
              </a:ext>
            </a:extLst>
          </p:cNvPr>
          <p:cNvSpPr/>
          <p:nvPr/>
        </p:nvSpPr>
        <p:spPr>
          <a:xfrm>
            <a:off x="8867708" y="5098267"/>
            <a:ext cx="315585" cy="315585"/>
          </a:xfrm>
          <a:prstGeom prst="ellipse">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52">
            <a:extLst>
              <a:ext uri="{FF2B5EF4-FFF2-40B4-BE49-F238E27FC236}">
                <a16:creationId xmlns:a16="http://schemas.microsoft.com/office/drawing/2014/main" id="{9B2A23ED-DFC2-1C5E-5250-747C7256AC3B}"/>
              </a:ext>
            </a:extLst>
          </p:cNvPr>
          <p:cNvSpPr/>
          <p:nvPr/>
        </p:nvSpPr>
        <p:spPr>
          <a:xfrm>
            <a:off x="9250999" y="4103778"/>
            <a:ext cx="654231" cy="467123"/>
          </a:xfrm>
          <a:custGeom>
            <a:avLst/>
            <a:gdLst>
              <a:gd name="connsiteX0" fmla="*/ 1060028 w 1078496"/>
              <a:gd name="connsiteY0" fmla="*/ 733384 h 770049"/>
              <a:gd name="connsiteX1" fmla="*/ 983983 w 1078496"/>
              <a:gd name="connsiteY1" fmla="*/ 733384 h 770049"/>
              <a:gd name="connsiteX2" fmla="*/ 983983 w 1078496"/>
              <a:gd name="connsiteY2" fmla="*/ 117682 h 770049"/>
              <a:gd name="connsiteX3" fmla="*/ 856877 w 1078496"/>
              <a:gd name="connsiteY3" fmla="*/ 82 h 770049"/>
              <a:gd name="connsiteX4" fmla="*/ 739277 w 1078496"/>
              <a:gd name="connsiteY4" fmla="*/ 117682 h 770049"/>
              <a:gd name="connsiteX5" fmla="*/ 739277 w 1078496"/>
              <a:gd name="connsiteY5" fmla="*/ 733384 h 770049"/>
              <a:gd name="connsiteX6" fmla="*/ 661601 w 1078496"/>
              <a:gd name="connsiteY6" fmla="*/ 733384 h 770049"/>
              <a:gd name="connsiteX7" fmla="*/ 661601 w 1078496"/>
              <a:gd name="connsiteY7" fmla="*/ 209481 h 770049"/>
              <a:gd name="connsiteX8" fmla="*/ 534496 w 1078496"/>
              <a:gd name="connsiteY8" fmla="*/ 91881 h 770049"/>
              <a:gd name="connsiteX9" fmla="*/ 416895 w 1078496"/>
              <a:gd name="connsiteY9" fmla="*/ 209481 h 770049"/>
              <a:gd name="connsiteX10" fmla="*/ 416895 w 1078496"/>
              <a:gd name="connsiteY10" fmla="*/ 733384 h 770049"/>
              <a:gd name="connsiteX11" fmla="*/ 339220 w 1078496"/>
              <a:gd name="connsiteY11" fmla="*/ 733384 h 770049"/>
              <a:gd name="connsiteX12" fmla="*/ 339220 w 1078496"/>
              <a:gd name="connsiteY12" fmla="*/ 301008 h 770049"/>
              <a:gd name="connsiteX13" fmla="*/ 212114 w 1078496"/>
              <a:gd name="connsiteY13" fmla="*/ 183408 h 770049"/>
              <a:gd name="connsiteX14" fmla="*/ 94514 w 1078496"/>
              <a:gd name="connsiteY14" fmla="*/ 301008 h 770049"/>
              <a:gd name="connsiteX15" fmla="*/ 94514 w 1078496"/>
              <a:gd name="connsiteY15" fmla="*/ 733384 h 770049"/>
              <a:gd name="connsiteX16" fmla="*/ 18468 w 1078496"/>
              <a:gd name="connsiteY16" fmla="*/ 733384 h 770049"/>
              <a:gd name="connsiteX17" fmla="*/ 0 w 1078496"/>
              <a:gd name="connsiteY17" fmla="*/ 751853 h 770049"/>
              <a:gd name="connsiteX18" fmla="*/ 18468 w 1078496"/>
              <a:gd name="connsiteY18" fmla="*/ 770050 h 770049"/>
              <a:gd name="connsiteX19" fmla="*/ 1060028 w 1078496"/>
              <a:gd name="connsiteY19" fmla="*/ 770050 h 770049"/>
              <a:gd name="connsiteX20" fmla="*/ 1078497 w 1078496"/>
              <a:gd name="connsiteY20" fmla="*/ 751853 h 770049"/>
              <a:gd name="connsiteX21" fmla="*/ 1060028 w 1078496"/>
              <a:gd name="connsiteY21" fmla="*/ 733384 h 770049"/>
              <a:gd name="connsiteX22" fmla="*/ 1060028 w 1078496"/>
              <a:gd name="connsiteY22" fmla="*/ 733384 h 770049"/>
              <a:gd name="connsiteX23" fmla="*/ 130908 w 1078496"/>
              <a:gd name="connsiteY23" fmla="*/ 733384 h 770049"/>
              <a:gd name="connsiteX24" fmla="*/ 130908 w 1078496"/>
              <a:gd name="connsiteY24" fmla="*/ 301008 h 770049"/>
              <a:gd name="connsiteX25" fmla="*/ 220534 w 1078496"/>
              <a:gd name="connsiteY25" fmla="*/ 219258 h 770049"/>
              <a:gd name="connsiteX26" fmla="*/ 302284 w 1078496"/>
              <a:gd name="connsiteY26" fmla="*/ 301008 h 770049"/>
              <a:gd name="connsiteX27" fmla="*/ 302556 w 1078496"/>
              <a:gd name="connsiteY27" fmla="*/ 733384 h 770049"/>
              <a:gd name="connsiteX28" fmla="*/ 130908 w 1078496"/>
              <a:gd name="connsiteY28" fmla="*/ 733384 h 770049"/>
              <a:gd name="connsiteX29" fmla="*/ 453290 w 1078496"/>
              <a:gd name="connsiteY29" fmla="*/ 733384 h 770049"/>
              <a:gd name="connsiteX30" fmla="*/ 453290 w 1078496"/>
              <a:gd name="connsiteY30" fmla="*/ 209481 h 770049"/>
              <a:gd name="connsiteX31" fmla="*/ 542915 w 1078496"/>
              <a:gd name="connsiteY31" fmla="*/ 127731 h 770049"/>
              <a:gd name="connsiteX32" fmla="*/ 624665 w 1078496"/>
              <a:gd name="connsiteY32" fmla="*/ 209481 h 770049"/>
              <a:gd name="connsiteX33" fmla="*/ 624937 w 1078496"/>
              <a:gd name="connsiteY33" fmla="*/ 733384 h 770049"/>
              <a:gd name="connsiteX34" fmla="*/ 453290 w 1078496"/>
              <a:gd name="connsiteY34" fmla="*/ 733384 h 770049"/>
              <a:gd name="connsiteX35" fmla="*/ 775943 w 1078496"/>
              <a:gd name="connsiteY35" fmla="*/ 733384 h 770049"/>
              <a:gd name="connsiteX36" fmla="*/ 775943 w 1078496"/>
              <a:gd name="connsiteY36" fmla="*/ 117682 h 770049"/>
              <a:gd name="connsiteX37" fmla="*/ 865568 w 1078496"/>
              <a:gd name="connsiteY37" fmla="*/ 35932 h 770049"/>
              <a:gd name="connsiteX38" fmla="*/ 947318 w 1078496"/>
              <a:gd name="connsiteY38" fmla="*/ 117682 h 770049"/>
              <a:gd name="connsiteX39" fmla="*/ 947590 w 1078496"/>
              <a:gd name="connsiteY39" fmla="*/ 733384 h 770049"/>
              <a:gd name="connsiteX40" fmla="*/ 775943 w 1078496"/>
              <a:gd name="connsiteY40" fmla="*/ 733384 h 77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78496" h="770049">
                <a:moveTo>
                  <a:pt x="1060028" y="733384"/>
                </a:moveTo>
                <a:lnTo>
                  <a:pt x="983983" y="733384"/>
                </a:lnTo>
                <a:lnTo>
                  <a:pt x="983983" y="117682"/>
                </a:lnTo>
                <a:cubicBezTo>
                  <a:pt x="981539" y="50055"/>
                  <a:pt x="924504" y="-2362"/>
                  <a:pt x="856877" y="82"/>
                </a:cubicBezTo>
                <a:cubicBezTo>
                  <a:pt x="793053" y="2526"/>
                  <a:pt x="741722" y="53586"/>
                  <a:pt x="739277" y="117682"/>
                </a:cubicBezTo>
                <a:lnTo>
                  <a:pt x="739277" y="733384"/>
                </a:lnTo>
                <a:lnTo>
                  <a:pt x="661601" y="733384"/>
                </a:lnTo>
                <a:lnTo>
                  <a:pt x="661601" y="209481"/>
                </a:lnTo>
                <a:cubicBezTo>
                  <a:pt x="658886" y="141854"/>
                  <a:pt x="602122" y="89436"/>
                  <a:pt x="534496" y="91881"/>
                </a:cubicBezTo>
                <a:cubicBezTo>
                  <a:pt x="470672" y="94325"/>
                  <a:pt x="419340" y="145656"/>
                  <a:pt x="416895" y="209481"/>
                </a:cubicBezTo>
                <a:lnTo>
                  <a:pt x="416895" y="733384"/>
                </a:lnTo>
                <a:lnTo>
                  <a:pt x="339220" y="733384"/>
                </a:lnTo>
                <a:lnTo>
                  <a:pt x="339220" y="301008"/>
                </a:lnTo>
                <a:cubicBezTo>
                  <a:pt x="336505" y="233381"/>
                  <a:pt x="279741" y="180692"/>
                  <a:pt x="212114" y="183408"/>
                </a:cubicBezTo>
                <a:cubicBezTo>
                  <a:pt x="148289" y="185852"/>
                  <a:pt x="96959" y="237183"/>
                  <a:pt x="94514" y="301008"/>
                </a:cubicBezTo>
                <a:lnTo>
                  <a:pt x="94514" y="733384"/>
                </a:lnTo>
                <a:lnTo>
                  <a:pt x="18468" y="733384"/>
                </a:lnTo>
                <a:cubicBezTo>
                  <a:pt x="8419" y="733384"/>
                  <a:pt x="0" y="741532"/>
                  <a:pt x="0" y="751853"/>
                </a:cubicBezTo>
                <a:cubicBezTo>
                  <a:pt x="0" y="761902"/>
                  <a:pt x="8147" y="770050"/>
                  <a:pt x="18468" y="770050"/>
                </a:cubicBezTo>
                <a:lnTo>
                  <a:pt x="1060028" y="770050"/>
                </a:lnTo>
                <a:cubicBezTo>
                  <a:pt x="1070349" y="770050"/>
                  <a:pt x="1078497" y="761902"/>
                  <a:pt x="1078497" y="751853"/>
                </a:cubicBezTo>
                <a:cubicBezTo>
                  <a:pt x="1078497" y="741532"/>
                  <a:pt x="1070349" y="733384"/>
                  <a:pt x="1060028" y="733384"/>
                </a:cubicBezTo>
                <a:lnTo>
                  <a:pt x="1060028" y="733384"/>
                </a:lnTo>
                <a:close/>
                <a:moveTo>
                  <a:pt x="130908" y="733384"/>
                </a:moveTo>
                <a:lnTo>
                  <a:pt x="130908" y="301008"/>
                </a:lnTo>
                <a:cubicBezTo>
                  <a:pt x="133080" y="253750"/>
                  <a:pt x="173277" y="217085"/>
                  <a:pt x="220534" y="219258"/>
                </a:cubicBezTo>
                <a:cubicBezTo>
                  <a:pt x="264804" y="221431"/>
                  <a:pt x="300110" y="256738"/>
                  <a:pt x="302284" y="301008"/>
                </a:cubicBezTo>
                <a:lnTo>
                  <a:pt x="302556" y="733384"/>
                </a:lnTo>
                <a:lnTo>
                  <a:pt x="130908" y="733384"/>
                </a:lnTo>
                <a:close/>
                <a:moveTo>
                  <a:pt x="453290" y="733384"/>
                </a:moveTo>
                <a:lnTo>
                  <a:pt x="453290" y="209481"/>
                </a:lnTo>
                <a:cubicBezTo>
                  <a:pt x="455461" y="162223"/>
                  <a:pt x="495658" y="125558"/>
                  <a:pt x="542915" y="127731"/>
                </a:cubicBezTo>
                <a:cubicBezTo>
                  <a:pt x="587185" y="129904"/>
                  <a:pt x="622492" y="165211"/>
                  <a:pt x="624665" y="209481"/>
                </a:cubicBezTo>
                <a:lnTo>
                  <a:pt x="624937" y="733384"/>
                </a:lnTo>
                <a:lnTo>
                  <a:pt x="453290" y="733384"/>
                </a:lnTo>
                <a:close/>
                <a:moveTo>
                  <a:pt x="775943" y="733384"/>
                </a:moveTo>
                <a:lnTo>
                  <a:pt x="775943" y="117682"/>
                </a:lnTo>
                <a:cubicBezTo>
                  <a:pt x="778114" y="70425"/>
                  <a:pt x="818311" y="33760"/>
                  <a:pt x="865568" y="35932"/>
                </a:cubicBezTo>
                <a:cubicBezTo>
                  <a:pt x="909838" y="38105"/>
                  <a:pt x="945145" y="73412"/>
                  <a:pt x="947318" y="117682"/>
                </a:cubicBezTo>
                <a:lnTo>
                  <a:pt x="947590" y="733384"/>
                </a:lnTo>
                <a:lnTo>
                  <a:pt x="775943" y="733384"/>
                </a:lnTo>
                <a:close/>
              </a:path>
            </a:pathLst>
          </a:custGeom>
          <a:solidFill>
            <a:schemeClr val="bg1"/>
          </a:solidFill>
          <a:ln w="27157" cap="flat">
            <a:noFill/>
            <a:prstDash val="solid"/>
            <a:miter/>
          </a:ln>
        </p:spPr>
        <p:txBody>
          <a:bodyPr rtlCol="0" anchor="ctr"/>
          <a:lstStyle/>
          <a:p>
            <a:endParaRPr lang="en-US"/>
          </a:p>
        </p:txBody>
      </p:sp>
    </p:spTree>
    <p:extLst>
      <p:ext uri="{BB962C8B-B14F-4D97-AF65-F5344CB8AC3E}">
        <p14:creationId xmlns:p14="http://schemas.microsoft.com/office/powerpoint/2010/main" val="668706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Chevron 2">
            <a:extLst>
              <a:ext uri="{FF2B5EF4-FFF2-40B4-BE49-F238E27FC236}">
                <a16:creationId xmlns:a16="http://schemas.microsoft.com/office/drawing/2014/main" id="{DAF5441C-0183-F29A-79E0-26A7D296005E}"/>
              </a:ext>
            </a:extLst>
          </p:cNvPr>
          <p:cNvSpPr/>
          <p:nvPr/>
        </p:nvSpPr>
        <p:spPr>
          <a:xfrm rot="5400000">
            <a:off x="5318147" y="3852634"/>
            <a:ext cx="1418501" cy="2240339"/>
          </a:xfrm>
          <a:prstGeom prst="chevron">
            <a:avLst>
              <a:gd name="adj" fmla="val 20758"/>
            </a:avLst>
          </a:prstGeom>
          <a:solidFill>
            <a:srgbClr val="63357A"/>
          </a:solidFill>
          <a:ln>
            <a:noFill/>
          </a:ln>
          <a:effectLst>
            <a:outerShdw blurRad="50800" dist="38100" dir="54000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vert270" lIns="914506" rtlCol="0" anchor="ctr" anchorCtr="0"/>
          <a:lstStyle/>
          <a:p>
            <a:pPr lvl="0" algn="ctr"/>
            <a:endParaRPr lang="en-US" sz="1100" dirty="0">
              <a:solidFill>
                <a:srgbClr val="FFFFFF"/>
              </a:solidFill>
            </a:endParaRPr>
          </a:p>
        </p:txBody>
      </p:sp>
      <p:sp>
        <p:nvSpPr>
          <p:cNvPr id="4" name="Chevron 3">
            <a:extLst>
              <a:ext uri="{FF2B5EF4-FFF2-40B4-BE49-F238E27FC236}">
                <a16:creationId xmlns:a16="http://schemas.microsoft.com/office/drawing/2014/main" id="{333F342E-A92E-A42A-2CA7-4330CD2D704E}"/>
              </a:ext>
            </a:extLst>
          </p:cNvPr>
          <p:cNvSpPr/>
          <p:nvPr/>
        </p:nvSpPr>
        <p:spPr>
          <a:xfrm rot="5400000">
            <a:off x="5694254" y="2855206"/>
            <a:ext cx="1418501" cy="2240339"/>
          </a:xfrm>
          <a:prstGeom prst="chevron">
            <a:avLst>
              <a:gd name="adj" fmla="val 20758"/>
            </a:avLst>
          </a:prstGeom>
          <a:solidFill>
            <a:srgbClr val="FFA826"/>
          </a:solidFill>
          <a:ln>
            <a:noFill/>
          </a:ln>
          <a:effectLst>
            <a:outerShdw blurRad="50800" dist="38100" dir="54000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vert270" lIns="914506" rtlCol="0" anchor="ctr" anchorCtr="0"/>
          <a:lstStyle/>
          <a:p>
            <a:pPr lvl="0" algn="ctr"/>
            <a:endParaRPr lang="en-US" sz="1100" dirty="0">
              <a:solidFill>
                <a:srgbClr val="FFFFFF"/>
              </a:solidFill>
            </a:endParaRPr>
          </a:p>
        </p:txBody>
      </p:sp>
      <p:sp>
        <p:nvSpPr>
          <p:cNvPr id="5" name="Chevron 4">
            <a:extLst>
              <a:ext uri="{FF2B5EF4-FFF2-40B4-BE49-F238E27FC236}">
                <a16:creationId xmlns:a16="http://schemas.microsoft.com/office/drawing/2014/main" id="{B07666E9-40D6-6FAE-7566-D9BF7F19756A}"/>
              </a:ext>
            </a:extLst>
          </p:cNvPr>
          <p:cNvSpPr/>
          <p:nvPr/>
        </p:nvSpPr>
        <p:spPr>
          <a:xfrm rot="5400000">
            <a:off x="5206380" y="1896552"/>
            <a:ext cx="1418501" cy="2240339"/>
          </a:xfrm>
          <a:prstGeom prst="chevron">
            <a:avLst>
              <a:gd name="adj" fmla="val 20758"/>
            </a:avLst>
          </a:prstGeom>
          <a:solidFill>
            <a:srgbClr val="385085"/>
          </a:solidFill>
          <a:ln>
            <a:noFill/>
          </a:ln>
          <a:effectLst>
            <a:outerShdw blurRad="50800" dist="38100" dir="54000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vert270" lIns="914506" rtlCol="0" anchor="ctr" anchorCtr="0"/>
          <a:lstStyle/>
          <a:p>
            <a:pPr lvl="0" algn="ctr"/>
            <a:endParaRPr lang="en-US" sz="1100" dirty="0">
              <a:solidFill>
                <a:srgbClr val="FFFFFF"/>
              </a:solidFill>
            </a:endParaRPr>
          </a:p>
        </p:txBody>
      </p:sp>
      <p:sp>
        <p:nvSpPr>
          <p:cNvPr id="6" name="Pentagon 5">
            <a:extLst>
              <a:ext uri="{FF2B5EF4-FFF2-40B4-BE49-F238E27FC236}">
                <a16:creationId xmlns:a16="http://schemas.microsoft.com/office/drawing/2014/main" id="{3FB713DB-22BD-35A1-2C35-52D89FFFF65E}"/>
              </a:ext>
            </a:extLst>
          </p:cNvPr>
          <p:cNvSpPr/>
          <p:nvPr/>
        </p:nvSpPr>
        <p:spPr>
          <a:xfrm rot="5400000">
            <a:off x="5499947" y="1065662"/>
            <a:ext cx="1192108" cy="2240339"/>
          </a:xfrm>
          <a:prstGeom prst="homePlate">
            <a:avLst>
              <a:gd name="adj" fmla="val 22102"/>
            </a:avLst>
          </a:prstGeom>
          <a:solidFill>
            <a:srgbClr val="F26363"/>
          </a:solidFill>
          <a:ln>
            <a:noFill/>
          </a:ln>
          <a:effectLst>
            <a:outerShdw blurRad="50800" dist="38100" dir="54000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vert270" lIns="365802" rtlCol="0" anchor="ctr" anchorCtr="0"/>
          <a:lstStyle/>
          <a:p>
            <a:pPr lvl="0" algn="ctr"/>
            <a:endParaRPr lang="en-US" sz="1100" dirty="0">
              <a:solidFill>
                <a:srgbClr val="FFFFFF"/>
              </a:solidFill>
            </a:endParaRPr>
          </a:p>
        </p:txBody>
      </p:sp>
      <p:sp>
        <p:nvSpPr>
          <p:cNvPr id="15" name="TextBox 14">
            <a:extLst>
              <a:ext uri="{FF2B5EF4-FFF2-40B4-BE49-F238E27FC236}">
                <a16:creationId xmlns:a16="http://schemas.microsoft.com/office/drawing/2014/main" id="{7253F3E6-280E-97A9-E63B-3B935DC27BD0}"/>
              </a:ext>
            </a:extLst>
          </p:cNvPr>
          <p:cNvSpPr txBox="1"/>
          <p:nvPr/>
        </p:nvSpPr>
        <p:spPr>
          <a:xfrm>
            <a:off x="7419466" y="1589777"/>
            <a:ext cx="1616148" cy="307777"/>
          </a:xfrm>
          <a:prstGeom prst="rect">
            <a:avLst/>
          </a:prstGeom>
          <a:noFill/>
        </p:spPr>
        <p:txBody>
          <a:bodyPr wrap="none" rtlCol="0">
            <a:spAutoFit/>
          </a:bodyPr>
          <a:lstStyle/>
          <a:p>
            <a:pPr algn="r"/>
            <a:r>
              <a:rPr lang="en-US" sz="1400" b="1" dirty="0">
                <a:solidFill>
                  <a:srgbClr val="F26363"/>
                </a:solidFill>
                <a:latin typeface="Century Gothic" panose="020B0502020202020204" pitchFamily="34" charset="0"/>
              </a:rPr>
              <a:t>INSERT TITLE HERE</a:t>
            </a:r>
          </a:p>
        </p:txBody>
      </p:sp>
      <p:sp>
        <p:nvSpPr>
          <p:cNvPr id="16" name="TextBox 15">
            <a:extLst>
              <a:ext uri="{FF2B5EF4-FFF2-40B4-BE49-F238E27FC236}">
                <a16:creationId xmlns:a16="http://schemas.microsoft.com/office/drawing/2014/main" id="{AE2D0F9B-F614-A54A-EFD7-04497DA4EE65}"/>
              </a:ext>
            </a:extLst>
          </p:cNvPr>
          <p:cNvSpPr txBox="1"/>
          <p:nvPr/>
        </p:nvSpPr>
        <p:spPr>
          <a:xfrm>
            <a:off x="2350108" y="2739368"/>
            <a:ext cx="2171320" cy="455381"/>
          </a:xfrm>
          <a:prstGeom prst="rect">
            <a:avLst/>
          </a:prstGeom>
          <a:noFill/>
        </p:spPr>
        <p:txBody>
          <a:bodyPr wrap="square" rtlCol="0">
            <a:spAutoFit/>
          </a:bodyPr>
          <a:lstStyle/>
          <a:p>
            <a:pPr algn="r">
              <a:lnSpc>
                <a:spcPct val="110000"/>
              </a:lnSpc>
            </a:pPr>
            <a:r>
              <a:rPr lang="en-US" sz="1100" dirty="0"/>
              <a:t>Sed perspiciatis unde omnis iste natus voluptatem fringilla.</a:t>
            </a:r>
          </a:p>
        </p:txBody>
      </p:sp>
      <p:sp>
        <p:nvSpPr>
          <p:cNvPr id="17" name="TextBox 16">
            <a:extLst>
              <a:ext uri="{FF2B5EF4-FFF2-40B4-BE49-F238E27FC236}">
                <a16:creationId xmlns:a16="http://schemas.microsoft.com/office/drawing/2014/main" id="{6A535444-ECA4-5177-7C3D-456D1902D4B2}"/>
              </a:ext>
            </a:extLst>
          </p:cNvPr>
          <p:cNvSpPr txBox="1"/>
          <p:nvPr/>
        </p:nvSpPr>
        <p:spPr>
          <a:xfrm>
            <a:off x="2905280" y="4406162"/>
            <a:ext cx="1616148" cy="307777"/>
          </a:xfrm>
          <a:prstGeom prst="rect">
            <a:avLst/>
          </a:prstGeom>
          <a:noFill/>
        </p:spPr>
        <p:txBody>
          <a:bodyPr wrap="none" rtlCol="0">
            <a:spAutoFit/>
          </a:bodyPr>
          <a:lstStyle/>
          <a:p>
            <a:pPr algn="r"/>
            <a:r>
              <a:rPr lang="en-US" sz="1400" b="1" dirty="0">
                <a:solidFill>
                  <a:srgbClr val="63357A"/>
                </a:solidFill>
                <a:latin typeface="Century Gothic" panose="020B0502020202020204" pitchFamily="34" charset="0"/>
              </a:rPr>
              <a:t>INSERT TITLE HERE</a:t>
            </a:r>
          </a:p>
        </p:txBody>
      </p:sp>
      <p:sp>
        <p:nvSpPr>
          <p:cNvPr id="18" name="TextBox 17">
            <a:extLst>
              <a:ext uri="{FF2B5EF4-FFF2-40B4-BE49-F238E27FC236}">
                <a16:creationId xmlns:a16="http://schemas.microsoft.com/office/drawing/2014/main" id="{E20DDA5A-122A-6C51-0AD9-7746245D02EC}"/>
              </a:ext>
            </a:extLst>
          </p:cNvPr>
          <p:cNvSpPr txBox="1"/>
          <p:nvPr/>
        </p:nvSpPr>
        <p:spPr>
          <a:xfrm>
            <a:off x="2350108" y="4655258"/>
            <a:ext cx="2171320" cy="455381"/>
          </a:xfrm>
          <a:prstGeom prst="rect">
            <a:avLst/>
          </a:prstGeom>
          <a:noFill/>
        </p:spPr>
        <p:txBody>
          <a:bodyPr wrap="square" rtlCol="0">
            <a:spAutoFit/>
          </a:bodyPr>
          <a:lstStyle/>
          <a:p>
            <a:pPr algn="r">
              <a:lnSpc>
                <a:spcPct val="110000"/>
              </a:lnSpc>
            </a:pPr>
            <a:r>
              <a:rPr lang="en-US" sz="1100" dirty="0"/>
              <a:t>Sed perspiciatis unde omnis iste natus voluptatem fringilla.</a:t>
            </a:r>
          </a:p>
        </p:txBody>
      </p:sp>
      <p:sp>
        <p:nvSpPr>
          <p:cNvPr id="19" name="TextBox 18">
            <a:extLst>
              <a:ext uri="{FF2B5EF4-FFF2-40B4-BE49-F238E27FC236}">
                <a16:creationId xmlns:a16="http://schemas.microsoft.com/office/drawing/2014/main" id="{223E6F08-BB75-7E15-984F-A97F5C6DC8D1}"/>
              </a:ext>
            </a:extLst>
          </p:cNvPr>
          <p:cNvSpPr txBox="1"/>
          <p:nvPr/>
        </p:nvSpPr>
        <p:spPr>
          <a:xfrm>
            <a:off x="2905280" y="2401146"/>
            <a:ext cx="1616148" cy="307777"/>
          </a:xfrm>
          <a:prstGeom prst="rect">
            <a:avLst/>
          </a:prstGeom>
          <a:noFill/>
        </p:spPr>
        <p:txBody>
          <a:bodyPr wrap="none" rtlCol="0">
            <a:spAutoFit/>
          </a:bodyPr>
          <a:lstStyle/>
          <a:p>
            <a:r>
              <a:rPr lang="en-US" sz="1400" b="1" dirty="0">
                <a:solidFill>
                  <a:srgbClr val="385085"/>
                </a:solidFill>
                <a:latin typeface="Century Gothic" panose="020B0502020202020204" pitchFamily="34" charset="0"/>
              </a:rPr>
              <a:t>INSERT TITLE HERE</a:t>
            </a:r>
          </a:p>
        </p:txBody>
      </p:sp>
      <p:sp>
        <p:nvSpPr>
          <p:cNvPr id="20" name="TextBox 19">
            <a:extLst>
              <a:ext uri="{FF2B5EF4-FFF2-40B4-BE49-F238E27FC236}">
                <a16:creationId xmlns:a16="http://schemas.microsoft.com/office/drawing/2014/main" id="{F1E0019E-6188-1645-3F8D-0AD8B7B0F997}"/>
              </a:ext>
            </a:extLst>
          </p:cNvPr>
          <p:cNvSpPr txBox="1"/>
          <p:nvPr/>
        </p:nvSpPr>
        <p:spPr>
          <a:xfrm>
            <a:off x="7419466" y="1940886"/>
            <a:ext cx="2171320" cy="455381"/>
          </a:xfrm>
          <a:prstGeom prst="rect">
            <a:avLst/>
          </a:prstGeom>
          <a:noFill/>
        </p:spPr>
        <p:txBody>
          <a:bodyPr wrap="square" rtlCol="0">
            <a:spAutoFit/>
          </a:bodyPr>
          <a:lstStyle/>
          <a:p>
            <a:pPr>
              <a:lnSpc>
                <a:spcPct val="110000"/>
              </a:lnSpc>
            </a:pPr>
            <a:r>
              <a:rPr lang="en-US" sz="1100" dirty="0"/>
              <a:t>Sed perspiciatis unde omnis iste natus voluptatem fringilla.</a:t>
            </a:r>
          </a:p>
        </p:txBody>
      </p:sp>
      <p:sp>
        <p:nvSpPr>
          <p:cNvPr id="21" name="TextBox 20">
            <a:extLst>
              <a:ext uri="{FF2B5EF4-FFF2-40B4-BE49-F238E27FC236}">
                <a16:creationId xmlns:a16="http://schemas.microsoft.com/office/drawing/2014/main" id="{1E141AAB-DDBD-263E-AB10-E33D173DEF9E}"/>
              </a:ext>
            </a:extLst>
          </p:cNvPr>
          <p:cNvSpPr txBox="1"/>
          <p:nvPr/>
        </p:nvSpPr>
        <p:spPr>
          <a:xfrm>
            <a:off x="7774782" y="3373531"/>
            <a:ext cx="1616148" cy="307777"/>
          </a:xfrm>
          <a:prstGeom prst="rect">
            <a:avLst/>
          </a:prstGeom>
          <a:noFill/>
        </p:spPr>
        <p:txBody>
          <a:bodyPr wrap="none" rtlCol="0">
            <a:spAutoFit/>
          </a:bodyPr>
          <a:lstStyle/>
          <a:p>
            <a:r>
              <a:rPr lang="en-US" sz="1400" b="1" dirty="0">
                <a:solidFill>
                  <a:srgbClr val="FFA826"/>
                </a:solidFill>
                <a:latin typeface="Century Gothic" panose="020B0502020202020204" pitchFamily="34" charset="0"/>
              </a:rPr>
              <a:t>INSERT TITLE HERE</a:t>
            </a:r>
          </a:p>
        </p:txBody>
      </p:sp>
      <p:sp>
        <p:nvSpPr>
          <p:cNvPr id="22" name="TextBox 21">
            <a:extLst>
              <a:ext uri="{FF2B5EF4-FFF2-40B4-BE49-F238E27FC236}">
                <a16:creationId xmlns:a16="http://schemas.microsoft.com/office/drawing/2014/main" id="{EF69D2F7-279F-7A07-6F3A-FD5F14240DB8}"/>
              </a:ext>
            </a:extLst>
          </p:cNvPr>
          <p:cNvSpPr txBox="1"/>
          <p:nvPr/>
        </p:nvSpPr>
        <p:spPr>
          <a:xfrm>
            <a:off x="7774782" y="3622628"/>
            <a:ext cx="2171320" cy="455381"/>
          </a:xfrm>
          <a:prstGeom prst="rect">
            <a:avLst/>
          </a:prstGeom>
          <a:noFill/>
        </p:spPr>
        <p:txBody>
          <a:bodyPr wrap="square" rtlCol="0">
            <a:spAutoFit/>
          </a:bodyPr>
          <a:lstStyle/>
          <a:p>
            <a:pPr>
              <a:lnSpc>
                <a:spcPct val="110000"/>
              </a:lnSpc>
            </a:pPr>
            <a:r>
              <a:rPr lang="en-US" sz="1100" dirty="0"/>
              <a:t>Sed perspiciatis unde omnis iste natus voluptatem fringilla.</a:t>
            </a:r>
          </a:p>
        </p:txBody>
      </p:sp>
      <p:sp>
        <p:nvSpPr>
          <p:cNvPr id="23" name="TextBox 22">
            <a:extLst>
              <a:ext uri="{FF2B5EF4-FFF2-40B4-BE49-F238E27FC236}">
                <a16:creationId xmlns:a16="http://schemas.microsoft.com/office/drawing/2014/main" id="{D49AED39-1817-0E4C-D321-7E7A5857E563}"/>
              </a:ext>
            </a:extLst>
          </p:cNvPr>
          <p:cNvSpPr txBox="1"/>
          <p:nvPr/>
        </p:nvSpPr>
        <p:spPr>
          <a:xfrm>
            <a:off x="5717452" y="1920193"/>
            <a:ext cx="1498718" cy="507842"/>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b="1" dirty="0"/>
              <a:t>STEP 01</a:t>
            </a:r>
          </a:p>
        </p:txBody>
      </p:sp>
      <p:sp>
        <p:nvSpPr>
          <p:cNvPr id="24" name="TextBox 23">
            <a:extLst>
              <a:ext uri="{FF2B5EF4-FFF2-40B4-BE49-F238E27FC236}">
                <a16:creationId xmlns:a16="http://schemas.microsoft.com/office/drawing/2014/main" id="{7ACEE9BA-4DDE-500A-E0AA-8C616BFA5ACC}"/>
              </a:ext>
            </a:extLst>
          </p:cNvPr>
          <p:cNvSpPr txBox="1"/>
          <p:nvPr/>
        </p:nvSpPr>
        <p:spPr>
          <a:xfrm>
            <a:off x="4905115" y="2913043"/>
            <a:ext cx="1291745" cy="507842"/>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b="1" dirty="0"/>
              <a:t>STEP 02</a:t>
            </a:r>
          </a:p>
        </p:txBody>
      </p:sp>
      <p:sp>
        <p:nvSpPr>
          <p:cNvPr id="25" name="TextBox 24">
            <a:extLst>
              <a:ext uri="{FF2B5EF4-FFF2-40B4-BE49-F238E27FC236}">
                <a16:creationId xmlns:a16="http://schemas.microsoft.com/office/drawing/2014/main" id="{98650C3B-4A29-0ED0-FF90-98321BCF3C63}"/>
              </a:ext>
            </a:extLst>
          </p:cNvPr>
          <p:cNvSpPr txBox="1"/>
          <p:nvPr/>
        </p:nvSpPr>
        <p:spPr>
          <a:xfrm>
            <a:off x="6238345" y="3906760"/>
            <a:ext cx="1287521" cy="507842"/>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b="1" dirty="0"/>
              <a:t>STEP 03</a:t>
            </a:r>
          </a:p>
        </p:txBody>
      </p:sp>
      <p:sp>
        <p:nvSpPr>
          <p:cNvPr id="26" name="TextBox 25">
            <a:extLst>
              <a:ext uri="{FF2B5EF4-FFF2-40B4-BE49-F238E27FC236}">
                <a16:creationId xmlns:a16="http://schemas.microsoft.com/office/drawing/2014/main" id="{533AD076-22C4-952D-8DD7-1360C28EF984}"/>
              </a:ext>
            </a:extLst>
          </p:cNvPr>
          <p:cNvSpPr txBox="1"/>
          <p:nvPr/>
        </p:nvSpPr>
        <p:spPr>
          <a:xfrm>
            <a:off x="4905115" y="4882949"/>
            <a:ext cx="1287521" cy="507842"/>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b="1" dirty="0"/>
              <a:t>STEP 04</a:t>
            </a:r>
          </a:p>
        </p:txBody>
      </p:sp>
      <p:sp>
        <p:nvSpPr>
          <p:cNvPr id="31" name="Rectangle 30">
            <a:extLst>
              <a:ext uri="{FF2B5EF4-FFF2-40B4-BE49-F238E27FC236}">
                <a16:creationId xmlns:a16="http://schemas.microsoft.com/office/drawing/2014/main" id="{87729740-3DE8-5578-F533-5E3049A93F20}"/>
              </a:ext>
            </a:extLst>
          </p:cNvPr>
          <p:cNvSpPr/>
          <p:nvPr/>
        </p:nvSpPr>
        <p:spPr>
          <a:xfrm>
            <a:off x="4975831" y="5729676"/>
            <a:ext cx="2240339" cy="1128324"/>
          </a:xfrm>
          <a:prstGeom prst="rect">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44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Graphic 1">
            <a:extLst>
              <a:ext uri="{FF2B5EF4-FFF2-40B4-BE49-F238E27FC236}">
                <a16:creationId xmlns:a16="http://schemas.microsoft.com/office/drawing/2014/main" id="{35E3742C-1C19-5233-CBA4-D2A1CF3BA321}"/>
              </a:ext>
            </a:extLst>
          </p:cNvPr>
          <p:cNvSpPr/>
          <p:nvPr/>
        </p:nvSpPr>
        <p:spPr>
          <a:xfrm>
            <a:off x="1397055" y="1201829"/>
            <a:ext cx="8890477" cy="4932246"/>
          </a:xfrm>
          <a:custGeom>
            <a:avLst/>
            <a:gdLst>
              <a:gd name="connsiteX0" fmla="*/ 2122577 w 21575718"/>
              <a:gd name="connsiteY0" fmla="*/ 2723484 h 11969746"/>
              <a:gd name="connsiteX1" fmla="*/ 2206064 w 21575718"/>
              <a:gd name="connsiteY1" fmla="*/ 2723484 h 11969746"/>
              <a:gd name="connsiteX2" fmla="*/ 2384604 w 21575718"/>
              <a:gd name="connsiteY2" fmla="*/ 2628430 h 11969746"/>
              <a:gd name="connsiteX3" fmla="*/ 2390639 w 21575718"/>
              <a:gd name="connsiteY3" fmla="*/ 2661120 h 11969746"/>
              <a:gd name="connsiteX4" fmla="*/ 2249818 w 21575718"/>
              <a:gd name="connsiteY4" fmla="*/ 2749636 h 11969746"/>
              <a:gd name="connsiteX5" fmla="*/ 2399189 w 21575718"/>
              <a:gd name="connsiteY5" fmla="*/ 2685764 h 11969746"/>
              <a:gd name="connsiteX6" fmla="*/ 2488208 w 21575718"/>
              <a:gd name="connsiteY6" fmla="*/ 2627424 h 11969746"/>
              <a:gd name="connsiteX7" fmla="*/ 2518383 w 21575718"/>
              <a:gd name="connsiteY7" fmla="*/ 2569084 h 11969746"/>
              <a:gd name="connsiteX8" fmla="*/ 2650654 w 21575718"/>
              <a:gd name="connsiteY8" fmla="*/ 2697834 h 11969746"/>
              <a:gd name="connsiteX9" fmla="*/ 2672280 w 21575718"/>
              <a:gd name="connsiteY9" fmla="*/ 2681741 h 11969746"/>
              <a:gd name="connsiteX10" fmla="*/ 2708491 w 21575718"/>
              <a:gd name="connsiteY10" fmla="*/ 2652068 h 11969746"/>
              <a:gd name="connsiteX11" fmla="*/ 2721064 w 21575718"/>
              <a:gd name="connsiteY11" fmla="*/ 2692805 h 11969746"/>
              <a:gd name="connsiteX12" fmla="*/ 2780410 w 21575718"/>
              <a:gd name="connsiteY12" fmla="*/ 2681741 h 11969746"/>
              <a:gd name="connsiteX13" fmla="*/ 2796001 w 21575718"/>
              <a:gd name="connsiteY13" fmla="*/ 2648044 h 11969746"/>
              <a:gd name="connsiteX14" fmla="*/ 2829697 w 21575718"/>
              <a:gd name="connsiteY14" fmla="*/ 2644021 h 11969746"/>
              <a:gd name="connsiteX15" fmla="*/ 3016787 w 21575718"/>
              <a:gd name="connsiteY15" fmla="*/ 2696828 h 11969746"/>
              <a:gd name="connsiteX16" fmla="*/ 3184263 w 21575718"/>
              <a:gd name="connsiteY16" fmla="*/ 2731028 h 11969746"/>
              <a:gd name="connsiteX17" fmla="*/ 3264732 w 21575718"/>
              <a:gd name="connsiteY17" fmla="*/ 2736057 h 11969746"/>
              <a:gd name="connsiteX18" fmla="*/ 3304967 w 21575718"/>
              <a:gd name="connsiteY18" fmla="*/ 2801438 h 11969746"/>
              <a:gd name="connsiteX19" fmla="*/ 3238077 w 21575718"/>
              <a:gd name="connsiteY19" fmla="*/ 2837649 h 11969746"/>
              <a:gd name="connsiteX20" fmla="*/ 3390968 w 21575718"/>
              <a:gd name="connsiteY20" fmla="*/ 2857766 h 11969746"/>
              <a:gd name="connsiteX21" fmla="*/ 3578058 w 21575718"/>
              <a:gd name="connsiteY21" fmla="*/ 2835637 h 11969746"/>
              <a:gd name="connsiteX22" fmla="*/ 3657018 w 21575718"/>
              <a:gd name="connsiteY22" fmla="*/ 2903533 h 11969746"/>
              <a:gd name="connsiteX23" fmla="*/ 3720387 w 21575718"/>
              <a:gd name="connsiteY23" fmla="*/ 2975452 h 11969746"/>
              <a:gd name="connsiteX24" fmla="*/ 3715358 w 21575718"/>
              <a:gd name="connsiteY24" fmla="*/ 2928177 h 11969746"/>
              <a:gd name="connsiteX25" fmla="*/ 3702282 w 21575718"/>
              <a:gd name="connsiteY25" fmla="*/ 2841169 h 11969746"/>
              <a:gd name="connsiteX26" fmla="*/ 3688703 w 21575718"/>
              <a:gd name="connsiteY26" fmla="*/ 2793894 h 11969746"/>
              <a:gd name="connsiteX27" fmla="*/ 3693732 w 21575718"/>
              <a:gd name="connsiteY27" fmla="*/ 2754666 h 11969746"/>
              <a:gd name="connsiteX28" fmla="*/ 3812927 w 21575718"/>
              <a:gd name="connsiteY28" fmla="*/ 2711413 h 11969746"/>
              <a:gd name="connsiteX29" fmla="*/ 3919548 w 21575718"/>
              <a:gd name="connsiteY29" fmla="*/ 2785847 h 11969746"/>
              <a:gd name="connsiteX30" fmla="*/ 4043771 w 21575718"/>
              <a:gd name="connsiteY30" fmla="*/ 2813005 h 11969746"/>
              <a:gd name="connsiteX31" fmla="*/ 4169001 w 21575718"/>
              <a:gd name="connsiteY31" fmla="*/ 2819544 h 11969746"/>
              <a:gd name="connsiteX32" fmla="*/ 4238406 w 21575718"/>
              <a:gd name="connsiteY32" fmla="*/ 2768245 h 11969746"/>
              <a:gd name="connsiteX33" fmla="*/ 4294231 w 21575718"/>
              <a:gd name="connsiteY33" fmla="*/ 2719460 h 11969746"/>
              <a:gd name="connsiteX34" fmla="*/ 4383250 w 21575718"/>
              <a:gd name="connsiteY34" fmla="*/ 2739578 h 11969746"/>
              <a:gd name="connsiteX35" fmla="*/ 4368665 w 21575718"/>
              <a:gd name="connsiteY35" fmla="*/ 2816023 h 11969746"/>
              <a:gd name="connsiteX36" fmla="*/ 4442595 w 21575718"/>
              <a:gd name="connsiteY36" fmla="*/ 2875369 h 11969746"/>
              <a:gd name="connsiteX37" fmla="*/ 4429520 w 21575718"/>
              <a:gd name="connsiteY37" fmla="*/ 2818538 h 11969746"/>
              <a:gd name="connsiteX38" fmla="*/ 4434046 w 21575718"/>
              <a:gd name="connsiteY38" fmla="*/ 2765730 h 11969746"/>
              <a:gd name="connsiteX39" fmla="*/ 4522562 w 21575718"/>
              <a:gd name="connsiteY39" fmla="*/ 2709905 h 11969746"/>
              <a:gd name="connsiteX40" fmla="*/ 4501941 w 21575718"/>
              <a:gd name="connsiteY40" fmla="*/ 2653074 h 11969746"/>
              <a:gd name="connsiteX41" fmla="*/ 4492386 w 21575718"/>
              <a:gd name="connsiteY41" fmla="*/ 2628933 h 11969746"/>
              <a:gd name="connsiteX42" fmla="*/ 4556761 w 21575718"/>
              <a:gd name="connsiteY42" fmla="*/ 2589201 h 11969746"/>
              <a:gd name="connsiteX43" fmla="*/ 4553240 w 21575718"/>
              <a:gd name="connsiteY43" fmla="*/ 2580149 h 11969746"/>
              <a:gd name="connsiteX44" fmla="*/ 4471766 w 21575718"/>
              <a:gd name="connsiteY44" fmla="*/ 2562043 h 11969746"/>
              <a:gd name="connsiteX45" fmla="*/ 4399846 w 21575718"/>
              <a:gd name="connsiteY45" fmla="*/ 2521306 h 11969746"/>
              <a:gd name="connsiteX46" fmla="*/ 4390291 w 21575718"/>
              <a:gd name="connsiteY46" fmla="*/ 2372438 h 11969746"/>
              <a:gd name="connsiteX47" fmla="*/ 4435052 w 21575718"/>
              <a:gd name="connsiteY47" fmla="*/ 2315607 h 11969746"/>
              <a:gd name="connsiteX48" fmla="*/ 4423987 w 21575718"/>
              <a:gd name="connsiteY48" fmla="*/ 2134049 h 11969746"/>
              <a:gd name="connsiteX49" fmla="*/ 4443098 w 21575718"/>
              <a:gd name="connsiteY49" fmla="*/ 2013346 h 11969746"/>
              <a:gd name="connsiteX50" fmla="*/ 4486854 w 21575718"/>
              <a:gd name="connsiteY50" fmla="*/ 1992726 h 11969746"/>
              <a:gd name="connsiteX51" fmla="*/ 4549720 w 21575718"/>
              <a:gd name="connsiteY51" fmla="*/ 1928853 h 11969746"/>
              <a:gd name="connsiteX52" fmla="*/ 4699090 w 21575718"/>
              <a:gd name="connsiteY52" fmla="*/ 1929859 h 11969746"/>
              <a:gd name="connsiteX53" fmla="*/ 4666400 w 21575718"/>
              <a:gd name="connsiteY53" fmla="*/ 1962047 h 11969746"/>
              <a:gd name="connsiteX54" fmla="*/ 4621639 w 21575718"/>
              <a:gd name="connsiteY54" fmla="*/ 2087779 h 11969746"/>
              <a:gd name="connsiteX55" fmla="*/ 4493895 w 21575718"/>
              <a:gd name="connsiteY55" fmla="*/ 2114435 h 11969746"/>
              <a:gd name="connsiteX56" fmla="*/ 4509988 w 21575718"/>
              <a:gd name="connsiteY56" fmla="*/ 2199933 h 11969746"/>
              <a:gd name="connsiteX57" fmla="*/ 4489368 w 21575718"/>
              <a:gd name="connsiteY57" fmla="*/ 2262297 h 11969746"/>
              <a:gd name="connsiteX58" fmla="*/ 4574363 w 21575718"/>
              <a:gd name="connsiteY58" fmla="*/ 2335724 h 11969746"/>
              <a:gd name="connsiteX59" fmla="*/ 4628177 w 21575718"/>
              <a:gd name="connsiteY59" fmla="*/ 2442849 h 11969746"/>
              <a:gd name="connsiteX60" fmla="*/ 4599007 w 21575718"/>
              <a:gd name="connsiteY60" fmla="*/ 2536394 h 11969746"/>
              <a:gd name="connsiteX61" fmla="*/ 4642259 w 21575718"/>
              <a:gd name="connsiteY61" fmla="*/ 2548464 h 11969746"/>
              <a:gd name="connsiteX62" fmla="*/ 4710658 w 21575718"/>
              <a:gd name="connsiteY62" fmla="*/ 2555505 h 11969746"/>
              <a:gd name="connsiteX63" fmla="*/ 4709149 w 21575718"/>
              <a:gd name="connsiteY63" fmla="*/ 2605295 h 11969746"/>
              <a:gd name="connsiteX64" fmla="*/ 4714178 w 21575718"/>
              <a:gd name="connsiteY64" fmla="*/ 2674197 h 11969746"/>
              <a:gd name="connsiteX65" fmla="*/ 4738821 w 21575718"/>
              <a:gd name="connsiteY65" fmla="*/ 2719963 h 11969746"/>
              <a:gd name="connsiteX66" fmla="*/ 4784588 w 21575718"/>
              <a:gd name="connsiteY66" fmla="*/ 2614348 h 11969746"/>
              <a:gd name="connsiteX67" fmla="*/ 4810238 w 21575718"/>
              <a:gd name="connsiteY67" fmla="*/ 2566569 h 11969746"/>
              <a:gd name="connsiteX68" fmla="*/ 4875619 w 21575718"/>
              <a:gd name="connsiteY68" fmla="*/ 2623903 h 11969746"/>
              <a:gd name="connsiteX69" fmla="*/ 4858519 w 21575718"/>
              <a:gd name="connsiteY69" fmla="*/ 2701355 h 11969746"/>
              <a:gd name="connsiteX70" fmla="*/ 4857513 w 21575718"/>
              <a:gd name="connsiteY70" fmla="*/ 2778303 h 11969746"/>
              <a:gd name="connsiteX71" fmla="*/ 4920882 w 21575718"/>
              <a:gd name="connsiteY71" fmla="*/ 2808479 h 11969746"/>
              <a:gd name="connsiteX72" fmla="*/ 4978217 w 21575718"/>
              <a:gd name="connsiteY72" fmla="*/ 2819041 h 11969746"/>
              <a:gd name="connsiteX73" fmla="*/ 4970672 w 21575718"/>
              <a:gd name="connsiteY73" fmla="*/ 2747122 h 11969746"/>
              <a:gd name="connsiteX74" fmla="*/ 5016942 w 21575718"/>
              <a:gd name="connsiteY74" fmla="*/ 2706887 h 11969746"/>
              <a:gd name="connsiteX75" fmla="*/ 5017445 w 21575718"/>
              <a:gd name="connsiteY75" fmla="*/ 2643015 h 11969746"/>
              <a:gd name="connsiteX76" fmla="*/ 5062709 w 21575718"/>
              <a:gd name="connsiteY76" fmla="*/ 2614348 h 11969746"/>
              <a:gd name="connsiteX77" fmla="*/ 5029516 w 21575718"/>
              <a:gd name="connsiteY77" fmla="*/ 2539411 h 11969746"/>
              <a:gd name="connsiteX78" fmla="*/ 5119540 w 21575718"/>
              <a:gd name="connsiteY78" fmla="*/ 2505715 h 11969746"/>
              <a:gd name="connsiteX79" fmla="*/ 5236220 w 21575718"/>
              <a:gd name="connsiteY79" fmla="*/ 2557014 h 11969746"/>
              <a:gd name="connsiteX80" fmla="*/ 5263378 w 21575718"/>
              <a:gd name="connsiteY80" fmla="*/ 2616360 h 11969746"/>
              <a:gd name="connsiteX81" fmla="*/ 5230688 w 21575718"/>
              <a:gd name="connsiteY81" fmla="*/ 2653074 h 11969746"/>
              <a:gd name="connsiteX82" fmla="*/ 5207553 w 21575718"/>
              <a:gd name="connsiteY82" fmla="*/ 2683249 h 11969746"/>
              <a:gd name="connsiteX83" fmla="*/ 5249799 w 21575718"/>
              <a:gd name="connsiteY83" fmla="*/ 2775789 h 11969746"/>
              <a:gd name="connsiteX84" fmla="*/ 5210068 w 21575718"/>
              <a:gd name="connsiteY84" fmla="*/ 2871848 h 11969746"/>
              <a:gd name="connsiteX85" fmla="*/ 5097914 w 21575718"/>
              <a:gd name="connsiteY85" fmla="*/ 2912586 h 11969746"/>
              <a:gd name="connsiteX86" fmla="*/ 5038568 w 21575718"/>
              <a:gd name="connsiteY86" fmla="*/ 2918118 h 11969746"/>
              <a:gd name="connsiteX87" fmla="*/ 4995819 w 21575718"/>
              <a:gd name="connsiteY87" fmla="*/ 2901521 h 11969746"/>
              <a:gd name="connsiteX88" fmla="*/ 4942508 w 21575718"/>
              <a:gd name="connsiteY88" fmla="*/ 2931697 h 11969746"/>
              <a:gd name="connsiteX89" fmla="*/ 4986264 w 21575718"/>
              <a:gd name="connsiteY89" fmla="*/ 2971932 h 11969746"/>
              <a:gd name="connsiteX90" fmla="*/ 4913338 w 21575718"/>
              <a:gd name="connsiteY90" fmla="*/ 3003113 h 11969746"/>
              <a:gd name="connsiteX91" fmla="*/ 4816273 w 21575718"/>
              <a:gd name="connsiteY91" fmla="*/ 2997581 h 11969746"/>
              <a:gd name="connsiteX92" fmla="*/ 4674949 w 21575718"/>
              <a:gd name="connsiteY92" fmla="*/ 2988025 h 11969746"/>
              <a:gd name="connsiteX93" fmla="*/ 4818285 w 21575718"/>
              <a:gd name="connsiteY93" fmla="*/ 3056927 h 11969746"/>
              <a:gd name="connsiteX94" fmla="*/ 4948544 w 21575718"/>
              <a:gd name="connsiteY94" fmla="*/ 3064974 h 11969746"/>
              <a:gd name="connsiteX95" fmla="*/ 4891712 w 21575718"/>
              <a:gd name="connsiteY95" fmla="*/ 3164051 h 11969746"/>
              <a:gd name="connsiteX96" fmla="*/ 4806214 w 21575718"/>
              <a:gd name="connsiteY96" fmla="*/ 3196238 h 11969746"/>
              <a:gd name="connsiteX97" fmla="*/ 4717195 w 21575718"/>
              <a:gd name="connsiteY97" fmla="*/ 3226414 h 11969746"/>
              <a:gd name="connsiteX98" fmla="*/ 4583919 w 21575718"/>
              <a:gd name="connsiteY98" fmla="*/ 3219876 h 11969746"/>
              <a:gd name="connsiteX99" fmla="*/ 4633709 w 21575718"/>
              <a:gd name="connsiteY99" fmla="*/ 3244017 h 11969746"/>
              <a:gd name="connsiteX100" fmla="*/ 4702611 w 21575718"/>
              <a:gd name="connsiteY100" fmla="*/ 3272684 h 11969746"/>
              <a:gd name="connsiteX101" fmla="*/ 4655335 w 21575718"/>
              <a:gd name="connsiteY101" fmla="*/ 3302860 h 11969746"/>
              <a:gd name="connsiteX102" fmla="*/ 4600516 w 21575718"/>
              <a:gd name="connsiteY102" fmla="*/ 3334042 h 11969746"/>
              <a:gd name="connsiteX103" fmla="*/ 4514515 w 21575718"/>
              <a:gd name="connsiteY103" fmla="*/ 3455751 h 11969746"/>
              <a:gd name="connsiteX104" fmla="*/ 4475286 w 21575718"/>
              <a:gd name="connsiteY104" fmla="*/ 3566898 h 11969746"/>
              <a:gd name="connsiteX105" fmla="*/ 4446116 w 21575718"/>
              <a:gd name="connsiteY105" fmla="*/ 3682572 h 11969746"/>
              <a:gd name="connsiteX106" fmla="*/ 4560281 w 21575718"/>
              <a:gd name="connsiteY106" fmla="*/ 3713754 h 11969746"/>
              <a:gd name="connsiteX107" fmla="*/ 4641756 w 21575718"/>
              <a:gd name="connsiteY107" fmla="*/ 3850551 h 11969746"/>
              <a:gd name="connsiteX108" fmla="*/ 4704622 w 21575718"/>
              <a:gd name="connsiteY108" fmla="*/ 3882739 h 11969746"/>
              <a:gd name="connsiteX109" fmla="*/ 4820296 w 21575718"/>
              <a:gd name="connsiteY109" fmla="*/ 3879721 h 11969746"/>
              <a:gd name="connsiteX110" fmla="*/ 4984252 w 21575718"/>
              <a:gd name="connsiteY110" fmla="*/ 3986845 h 11969746"/>
              <a:gd name="connsiteX111" fmla="*/ 5118031 w 21575718"/>
              <a:gd name="connsiteY111" fmla="*/ 4018027 h 11969746"/>
              <a:gd name="connsiteX112" fmla="*/ 5179892 w 21575718"/>
              <a:gd name="connsiteY112" fmla="*/ 4047197 h 11969746"/>
              <a:gd name="connsiteX113" fmla="*/ 5214091 w 21575718"/>
              <a:gd name="connsiteY113" fmla="*/ 4074858 h 11969746"/>
              <a:gd name="connsiteX114" fmla="*/ 5207050 w 21575718"/>
              <a:gd name="connsiteY114" fmla="*/ 4117104 h 11969746"/>
              <a:gd name="connsiteX115" fmla="*/ 5223647 w 21575718"/>
              <a:gd name="connsiteY115" fmla="*/ 4242837 h 11969746"/>
              <a:gd name="connsiteX116" fmla="*/ 5335800 w 21575718"/>
              <a:gd name="connsiteY116" fmla="*/ 4277539 h 11969746"/>
              <a:gd name="connsiteX117" fmla="*/ 5391122 w 21575718"/>
              <a:gd name="connsiteY117" fmla="*/ 4372593 h 11969746"/>
              <a:gd name="connsiteX118" fmla="*/ 5442422 w 21575718"/>
              <a:gd name="connsiteY118" fmla="*/ 4321294 h 11969746"/>
              <a:gd name="connsiteX119" fmla="*/ 5437895 w 21575718"/>
              <a:gd name="connsiteY119" fmla="*/ 4230767 h 11969746"/>
              <a:gd name="connsiteX120" fmla="*/ 5406210 w 21575718"/>
              <a:gd name="connsiteY120" fmla="*/ 4093969 h 11969746"/>
              <a:gd name="connsiteX121" fmla="*/ 5431860 w 21575718"/>
              <a:gd name="connsiteY121" fmla="*/ 4042671 h 11969746"/>
              <a:gd name="connsiteX122" fmla="*/ 5461533 w 21575718"/>
              <a:gd name="connsiteY122" fmla="*/ 3996904 h 11969746"/>
              <a:gd name="connsiteX123" fmla="*/ 5519873 w 21575718"/>
              <a:gd name="connsiteY123" fmla="*/ 3980810 h 11969746"/>
              <a:gd name="connsiteX124" fmla="*/ 5546528 w 21575718"/>
              <a:gd name="connsiteY124" fmla="*/ 3869159 h 11969746"/>
              <a:gd name="connsiteX125" fmla="*/ 5531943 w 21575718"/>
              <a:gd name="connsiteY125" fmla="*/ 3767568 h 11969746"/>
              <a:gd name="connsiteX126" fmla="*/ 5475112 w 21575718"/>
              <a:gd name="connsiteY126" fmla="*/ 3665976 h 11969746"/>
              <a:gd name="connsiteX127" fmla="*/ 5481147 w 21575718"/>
              <a:gd name="connsiteY127" fmla="*/ 3602606 h 11969746"/>
              <a:gd name="connsiteX128" fmla="*/ 5490703 w 21575718"/>
              <a:gd name="connsiteY128" fmla="*/ 3553822 h 11969746"/>
              <a:gd name="connsiteX129" fmla="*/ 5471089 w 21575718"/>
              <a:gd name="connsiteY129" fmla="*/ 3476371 h 11969746"/>
              <a:gd name="connsiteX130" fmla="*/ 5472597 w 21575718"/>
              <a:gd name="connsiteY130" fmla="*/ 3369247 h 11969746"/>
              <a:gd name="connsiteX131" fmla="*/ 5448456 w 21575718"/>
              <a:gd name="connsiteY131" fmla="*/ 3325995 h 11969746"/>
              <a:gd name="connsiteX132" fmla="*/ 5592798 w 21575718"/>
              <a:gd name="connsiteY132" fmla="*/ 3325492 h 11969746"/>
              <a:gd name="connsiteX133" fmla="*/ 5693887 w 21575718"/>
              <a:gd name="connsiteY133" fmla="*/ 3318953 h 11969746"/>
              <a:gd name="connsiteX134" fmla="*/ 5775361 w 21575718"/>
              <a:gd name="connsiteY134" fmla="*/ 3357176 h 11969746"/>
              <a:gd name="connsiteX135" fmla="*/ 5838731 w 21575718"/>
              <a:gd name="connsiteY135" fmla="*/ 3399422 h 11969746"/>
              <a:gd name="connsiteX136" fmla="*/ 5900591 w 21575718"/>
              <a:gd name="connsiteY136" fmla="*/ 3438651 h 11969746"/>
              <a:gd name="connsiteX137" fmla="*/ 5973516 w 21575718"/>
              <a:gd name="connsiteY137" fmla="*/ 3453739 h 11969746"/>
              <a:gd name="connsiteX138" fmla="*/ 5952896 w 21575718"/>
              <a:gd name="connsiteY138" fmla="*/ 3515097 h 11969746"/>
              <a:gd name="connsiteX139" fmla="*/ 5948369 w 21575718"/>
              <a:gd name="connsiteY139" fmla="*/ 3615683 h 11969746"/>
              <a:gd name="connsiteX140" fmla="*/ 5975025 w 21575718"/>
              <a:gd name="connsiteY140" fmla="*/ 3638314 h 11969746"/>
              <a:gd name="connsiteX141" fmla="*/ 6080640 w 21575718"/>
              <a:gd name="connsiteY141" fmla="*/ 3695648 h 11969746"/>
              <a:gd name="connsiteX142" fmla="*/ 6152559 w 21575718"/>
              <a:gd name="connsiteY142" fmla="*/ 3669999 h 11969746"/>
              <a:gd name="connsiteX143" fmla="*/ 6188770 w 21575718"/>
              <a:gd name="connsiteY143" fmla="*/ 3634291 h 11969746"/>
              <a:gd name="connsiteX144" fmla="*/ 6220455 w 21575718"/>
              <a:gd name="connsiteY144" fmla="*/ 3630267 h 11969746"/>
              <a:gd name="connsiteX145" fmla="*/ 6211905 w 21575718"/>
              <a:gd name="connsiteY145" fmla="*/ 3580980 h 11969746"/>
              <a:gd name="connsiteX146" fmla="*/ 6262701 w 21575718"/>
              <a:gd name="connsiteY146" fmla="*/ 3502523 h 11969746"/>
              <a:gd name="connsiteX147" fmla="*/ 6316012 w 21575718"/>
              <a:gd name="connsiteY147" fmla="*/ 3556840 h 11969746"/>
              <a:gd name="connsiteX148" fmla="*/ 6414586 w 21575718"/>
              <a:gd name="connsiteY148" fmla="*/ 3743930 h 11969746"/>
              <a:gd name="connsiteX149" fmla="*/ 6434201 w 21575718"/>
              <a:gd name="connsiteY149" fmla="*/ 3819369 h 11969746"/>
              <a:gd name="connsiteX150" fmla="*/ 6435709 w 21575718"/>
              <a:gd name="connsiteY150" fmla="*/ 3885756 h 11969746"/>
              <a:gd name="connsiteX151" fmla="*/ 6496564 w 21575718"/>
              <a:gd name="connsiteY151" fmla="*/ 3956167 h 11969746"/>
              <a:gd name="connsiteX152" fmla="*/ 6498073 w 21575718"/>
              <a:gd name="connsiteY152" fmla="*/ 3990366 h 11969746"/>
              <a:gd name="connsiteX153" fmla="*/ 6578541 w 21575718"/>
              <a:gd name="connsiteY153" fmla="*/ 3988857 h 11969746"/>
              <a:gd name="connsiteX154" fmla="*/ 6663536 w 21575718"/>
              <a:gd name="connsiteY154" fmla="*/ 4034121 h 11969746"/>
              <a:gd name="connsiteX155" fmla="*/ 6652975 w 21575718"/>
              <a:gd name="connsiteY155" fmla="*/ 4072343 h 11969746"/>
              <a:gd name="connsiteX156" fmla="*/ 6580050 w 21575718"/>
              <a:gd name="connsiteY156" fmla="*/ 4102016 h 11969746"/>
              <a:gd name="connsiteX157" fmla="*/ 6543336 w 21575718"/>
              <a:gd name="connsiteY157" fmla="*/ 4141245 h 11969746"/>
              <a:gd name="connsiteX158" fmla="*/ 6560436 w 21575718"/>
              <a:gd name="connsiteY158" fmla="*/ 4159350 h 11969746"/>
              <a:gd name="connsiteX159" fmla="*/ 6648952 w 21575718"/>
              <a:gd name="connsiteY159" fmla="*/ 4116098 h 11969746"/>
              <a:gd name="connsiteX160" fmla="*/ 6680637 w 21575718"/>
              <a:gd name="connsiteY160" fmla="*/ 4112075 h 11969746"/>
              <a:gd name="connsiteX161" fmla="*/ 6764122 w 21575718"/>
              <a:gd name="connsiteY161" fmla="*/ 4133701 h 11969746"/>
              <a:gd name="connsiteX162" fmla="*/ 6780217 w 21575718"/>
              <a:gd name="connsiteY162" fmla="*/ 4185000 h 11969746"/>
              <a:gd name="connsiteX163" fmla="*/ 6777702 w 21575718"/>
              <a:gd name="connsiteY163" fmla="*/ 4246357 h 11969746"/>
              <a:gd name="connsiteX164" fmla="*/ 6741491 w 21575718"/>
              <a:gd name="connsiteY164" fmla="*/ 4315762 h 11969746"/>
              <a:gd name="connsiteX165" fmla="*/ 6640402 w 21575718"/>
              <a:gd name="connsiteY165" fmla="*/ 4353482 h 11969746"/>
              <a:gd name="connsiteX166" fmla="*/ 6533781 w 21575718"/>
              <a:gd name="connsiteY166" fmla="*/ 4421377 h 11969746"/>
              <a:gd name="connsiteX167" fmla="*/ 6432691 w 21575718"/>
              <a:gd name="connsiteY167" fmla="*/ 4448033 h 11969746"/>
              <a:gd name="connsiteX168" fmla="*/ 6387428 w 21575718"/>
              <a:gd name="connsiteY168" fmla="*/ 4428921 h 11969746"/>
              <a:gd name="connsiteX169" fmla="*/ 6320538 w 21575718"/>
              <a:gd name="connsiteY169" fmla="*/ 4454571 h 11969746"/>
              <a:gd name="connsiteX170" fmla="*/ 6139986 w 21575718"/>
              <a:gd name="connsiteY170" fmla="*/ 4471167 h 11969746"/>
              <a:gd name="connsiteX171" fmla="*/ 6101260 w 21575718"/>
              <a:gd name="connsiteY171" fmla="*/ 4534034 h 11969746"/>
              <a:gd name="connsiteX172" fmla="*/ 6043926 w 21575718"/>
              <a:gd name="connsiteY172" fmla="*/ 4558175 h 11969746"/>
              <a:gd name="connsiteX173" fmla="*/ 5940323 w 21575718"/>
              <a:gd name="connsiteY173" fmla="*/ 4676363 h 11969746"/>
              <a:gd name="connsiteX174" fmla="*/ 5855327 w 21575718"/>
              <a:gd name="connsiteY174" fmla="*/ 4776949 h 11969746"/>
              <a:gd name="connsiteX175" fmla="*/ 5941328 w 21575718"/>
              <a:gd name="connsiteY175" fmla="*/ 4713077 h 11969746"/>
              <a:gd name="connsiteX176" fmla="*/ 6101763 w 21575718"/>
              <a:gd name="connsiteY176" fmla="*/ 4588350 h 11969746"/>
              <a:gd name="connsiteX177" fmla="*/ 6218443 w 21575718"/>
              <a:gd name="connsiteY177" fmla="*/ 4538057 h 11969746"/>
              <a:gd name="connsiteX178" fmla="*/ 6275274 w 21575718"/>
              <a:gd name="connsiteY178" fmla="*/ 4589859 h 11969746"/>
              <a:gd name="connsiteX179" fmla="*/ 6234034 w 21575718"/>
              <a:gd name="connsiteY179" fmla="*/ 4645684 h 11969746"/>
              <a:gd name="connsiteX180" fmla="*/ 6168653 w 21575718"/>
              <a:gd name="connsiteY180" fmla="*/ 4656749 h 11969746"/>
              <a:gd name="connsiteX181" fmla="*/ 6213917 w 21575718"/>
              <a:gd name="connsiteY181" fmla="*/ 4698995 h 11969746"/>
              <a:gd name="connsiteX182" fmla="*/ 6235040 w 21575718"/>
              <a:gd name="connsiteY182" fmla="*/ 4745265 h 11969746"/>
              <a:gd name="connsiteX183" fmla="*/ 6273766 w 21575718"/>
              <a:gd name="connsiteY183" fmla="*/ 4819698 h 11969746"/>
              <a:gd name="connsiteX184" fmla="*/ 6398995 w 21575718"/>
              <a:gd name="connsiteY184" fmla="*/ 4863453 h 11969746"/>
              <a:gd name="connsiteX185" fmla="*/ 6432189 w 21575718"/>
              <a:gd name="connsiteY185" fmla="*/ 4874518 h 11969746"/>
              <a:gd name="connsiteX186" fmla="*/ 6456329 w 21575718"/>
              <a:gd name="connsiteY186" fmla="*/ 4819195 h 11969746"/>
              <a:gd name="connsiteX187" fmla="*/ 6483991 w 21575718"/>
              <a:gd name="connsiteY187" fmla="*/ 4762364 h 11969746"/>
              <a:gd name="connsiteX188" fmla="*/ 6512155 w 21575718"/>
              <a:gd name="connsiteY188" fmla="*/ 4769405 h 11969746"/>
              <a:gd name="connsiteX189" fmla="*/ 6476950 w 21575718"/>
              <a:gd name="connsiteY189" fmla="*/ 4867477 h 11969746"/>
              <a:gd name="connsiteX190" fmla="*/ 6461861 w 21575718"/>
              <a:gd name="connsiteY190" fmla="*/ 4904191 h 11969746"/>
              <a:gd name="connsiteX191" fmla="*/ 6386422 w 21575718"/>
              <a:gd name="connsiteY191" fmla="*/ 4945934 h 11969746"/>
              <a:gd name="connsiteX192" fmla="*/ 6306456 w 21575718"/>
              <a:gd name="connsiteY192" fmla="*/ 4978624 h 11969746"/>
              <a:gd name="connsiteX193" fmla="*/ 6251637 w 21575718"/>
              <a:gd name="connsiteY193" fmla="*/ 5006788 h 11969746"/>
              <a:gd name="connsiteX194" fmla="*/ 6179717 w 21575718"/>
              <a:gd name="connsiteY194" fmla="*/ 5060099 h 11969746"/>
              <a:gd name="connsiteX195" fmla="*/ 6170162 w 21575718"/>
              <a:gd name="connsiteY195" fmla="*/ 5024894 h 11969746"/>
              <a:gd name="connsiteX196" fmla="*/ 6230010 w 21575718"/>
              <a:gd name="connsiteY196" fmla="*/ 4948951 h 11969746"/>
              <a:gd name="connsiteX197" fmla="*/ 6289356 w 21575718"/>
              <a:gd name="connsiteY197" fmla="*/ 4937887 h 11969746"/>
              <a:gd name="connsiteX198" fmla="*/ 6317521 w 21575718"/>
              <a:gd name="connsiteY198" fmla="*/ 4912238 h 11969746"/>
              <a:gd name="connsiteX199" fmla="*/ 6275274 w 21575718"/>
              <a:gd name="connsiteY199" fmla="*/ 4898658 h 11969746"/>
              <a:gd name="connsiteX200" fmla="*/ 6268233 w 21575718"/>
              <a:gd name="connsiteY200" fmla="*/ 4868483 h 11969746"/>
              <a:gd name="connsiteX201" fmla="*/ 6238058 w 21575718"/>
              <a:gd name="connsiteY201" fmla="*/ 4884576 h 11969746"/>
              <a:gd name="connsiteX202" fmla="*/ 6180724 w 21575718"/>
              <a:gd name="connsiteY202" fmla="*/ 4910226 h 11969746"/>
              <a:gd name="connsiteX203" fmla="*/ 6168150 w 21575718"/>
              <a:gd name="connsiteY203" fmla="*/ 4924811 h 11969746"/>
              <a:gd name="connsiteX204" fmla="*/ 6121880 w 21575718"/>
              <a:gd name="connsiteY204" fmla="*/ 4932858 h 11969746"/>
              <a:gd name="connsiteX205" fmla="*/ 6066055 w 21575718"/>
              <a:gd name="connsiteY205" fmla="*/ 4984659 h 11969746"/>
              <a:gd name="connsiteX206" fmla="*/ 6031856 w 21575718"/>
              <a:gd name="connsiteY206" fmla="*/ 4999244 h 11969746"/>
              <a:gd name="connsiteX207" fmla="*/ 6007212 w 21575718"/>
              <a:gd name="connsiteY207" fmla="*/ 4993712 h 11969746"/>
              <a:gd name="connsiteX208" fmla="*/ 5971001 w 21575718"/>
              <a:gd name="connsiteY208" fmla="*/ 5025900 h 11969746"/>
              <a:gd name="connsiteX209" fmla="*/ 5910147 w 21575718"/>
              <a:gd name="connsiteY209" fmla="*/ 5124977 h 11969746"/>
              <a:gd name="connsiteX210" fmla="*/ 5912661 w 21575718"/>
              <a:gd name="connsiteY210" fmla="*/ 5235119 h 11969746"/>
              <a:gd name="connsiteX211" fmla="*/ 5869912 w 21575718"/>
              <a:gd name="connsiteY211" fmla="*/ 5236628 h 11969746"/>
              <a:gd name="connsiteX212" fmla="*/ 5810567 w 21575718"/>
              <a:gd name="connsiteY212" fmla="*/ 5280383 h 11969746"/>
              <a:gd name="connsiteX213" fmla="*/ 5713501 w 21575718"/>
              <a:gd name="connsiteY213" fmla="*/ 5316594 h 11969746"/>
              <a:gd name="connsiteX214" fmla="*/ 5693887 w 21575718"/>
              <a:gd name="connsiteY214" fmla="*/ 5377448 h 11969746"/>
              <a:gd name="connsiteX215" fmla="*/ 5654658 w 21575718"/>
              <a:gd name="connsiteY215" fmla="*/ 5470994 h 11969746"/>
              <a:gd name="connsiteX216" fmla="*/ 5639067 w 21575718"/>
              <a:gd name="connsiteY216" fmla="*/ 5425227 h 11969746"/>
              <a:gd name="connsiteX217" fmla="*/ 5619453 w 21575718"/>
              <a:gd name="connsiteY217" fmla="*/ 5388513 h 11969746"/>
              <a:gd name="connsiteX218" fmla="*/ 5622973 w 21575718"/>
              <a:gd name="connsiteY218" fmla="*/ 5441823 h 11969746"/>
              <a:gd name="connsiteX219" fmla="*/ 5641079 w 21575718"/>
              <a:gd name="connsiteY219" fmla="*/ 5525813 h 11969746"/>
              <a:gd name="connsiteX220" fmla="*/ 5600845 w 21575718"/>
              <a:gd name="connsiteY220" fmla="*/ 5602761 h 11969746"/>
              <a:gd name="connsiteX221" fmla="*/ 5604868 w 21575718"/>
              <a:gd name="connsiteY221" fmla="*/ 5559006 h 11969746"/>
              <a:gd name="connsiteX222" fmla="*/ 5585254 w 21575718"/>
              <a:gd name="connsiteY222" fmla="*/ 5521287 h 11969746"/>
              <a:gd name="connsiteX223" fmla="*/ 5591289 w 21575718"/>
              <a:gd name="connsiteY223" fmla="*/ 5437800 h 11969746"/>
              <a:gd name="connsiteX224" fmla="*/ 5563125 w 21575718"/>
              <a:gd name="connsiteY224" fmla="*/ 5448864 h 11969746"/>
              <a:gd name="connsiteX225" fmla="*/ 5560610 w 21575718"/>
              <a:gd name="connsiteY225" fmla="*/ 5559006 h 11969746"/>
              <a:gd name="connsiteX226" fmla="*/ 5561616 w 21575718"/>
              <a:gd name="connsiteY226" fmla="*/ 5635452 h 11969746"/>
              <a:gd name="connsiteX227" fmla="*/ 5548540 w 21575718"/>
              <a:gd name="connsiteY227" fmla="*/ 5712903 h 11969746"/>
              <a:gd name="connsiteX228" fmla="*/ 5582739 w 21575718"/>
              <a:gd name="connsiteY228" fmla="*/ 5733020 h 11969746"/>
              <a:gd name="connsiteX229" fmla="*/ 5557090 w 21575718"/>
              <a:gd name="connsiteY229" fmla="*/ 5752131 h 11969746"/>
              <a:gd name="connsiteX230" fmla="*/ 5558095 w 21575718"/>
              <a:gd name="connsiteY230" fmla="*/ 5780295 h 11969746"/>
              <a:gd name="connsiteX231" fmla="*/ 5569160 w 21575718"/>
              <a:gd name="connsiteY231" fmla="*/ 5788846 h 11969746"/>
              <a:gd name="connsiteX232" fmla="*/ 5530434 w 21575718"/>
              <a:gd name="connsiteY232" fmla="*/ 5816004 h 11969746"/>
              <a:gd name="connsiteX233" fmla="*/ 5492715 w 21575718"/>
              <a:gd name="connsiteY233" fmla="*/ 5828074 h 11969746"/>
              <a:gd name="connsiteX234" fmla="*/ 5453989 w 21575718"/>
              <a:gd name="connsiteY234" fmla="*/ 5876858 h 11969746"/>
              <a:gd name="connsiteX235" fmla="*/ 5413755 w 21575718"/>
              <a:gd name="connsiteY235" fmla="*/ 5901502 h 11969746"/>
              <a:gd name="connsiteX236" fmla="*/ 5373520 w 21575718"/>
              <a:gd name="connsiteY236" fmla="*/ 5940730 h 11969746"/>
              <a:gd name="connsiteX237" fmla="*/ 5288525 w 21575718"/>
              <a:gd name="connsiteY237" fmla="*/ 6012650 h 11969746"/>
              <a:gd name="connsiteX238" fmla="*/ 5260361 w 21575718"/>
              <a:gd name="connsiteY238" fmla="*/ 6102171 h 11969746"/>
              <a:gd name="connsiteX239" fmla="*/ 5313671 w 21575718"/>
              <a:gd name="connsiteY239" fmla="*/ 6323461 h 11969746"/>
              <a:gd name="connsiteX240" fmla="*/ 5345356 w 21575718"/>
              <a:gd name="connsiteY240" fmla="*/ 6409965 h 11969746"/>
              <a:gd name="connsiteX241" fmla="*/ 5312665 w 21575718"/>
              <a:gd name="connsiteY241" fmla="*/ 6486913 h 11969746"/>
              <a:gd name="connsiteX242" fmla="*/ 5259858 w 21575718"/>
              <a:gd name="connsiteY242" fmla="*/ 6455731 h 11969746"/>
              <a:gd name="connsiteX243" fmla="*/ 5230688 w 21575718"/>
              <a:gd name="connsiteY243" fmla="*/ 6386327 h 11969746"/>
              <a:gd name="connsiteX244" fmla="*/ 5205541 w 21575718"/>
              <a:gd name="connsiteY244" fmla="*/ 6306361 h 11969746"/>
              <a:gd name="connsiteX245" fmla="*/ 5185927 w 21575718"/>
              <a:gd name="connsiteY245" fmla="*/ 6208289 h 11969746"/>
              <a:gd name="connsiteX246" fmla="*/ 5104452 w 21575718"/>
              <a:gd name="connsiteY246" fmla="*/ 6154476 h 11969746"/>
              <a:gd name="connsiteX247" fmla="*/ 5051142 w 21575718"/>
              <a:gd name="connsiteY247" fmla="*/ 6155985 h 11969746"/>
              <a:gd name="connsiteX248" fmla="*/ 4939491 w 21575718"/>
              <a:gd name="connsiteY248" fmla="*/ 6141903 h 11969746"/>
              <a:gd name="connsiteX249" fmla="*/ 4794647 w 21575718"/>
              <a:gd name="connsiteY249" fmla="*/ 6141903 h 11969746"/>
              <a:gd name="connsiteX250" fmla="*/ 4760448 w 21575718"/>
              <a:gd name="connsiteY250" fmla="*/ 6162020 h 11969746"/>
              <a:gd name="connsiteX251" fmla="*/ 4787103 w 21575718"/>
              <a:gd name="connsiteY251" fmla="*/ 6187669 h 11969746"/>
              <a:gd name="connsiteX252" fmla="*/ 4814764 w 21575718"/>
              <a:gd name="connsiteY252" fmla="*/ 6222874 h 11969746"/>
              <a:gd name="connsiteX253" fmla="*/ 4772518 w 21575718"/>
              <a:gd name="connsiteY253" fmla="*/ 6209296 h 11969746"/>
              <a:gd name="connsiteX254" fmla="*/ 4721722 w 21575718"/>
              <a:gd name="connsiteY254" fmla="*/ 6220360 h 11969746"/>
              <a:gd name="connsiteX255" fmla="*/ 4671932 w 21575718"/>
              <a:gd name="connsiteY255" fmla="*/ 6194207 h 11969746"/>
              <a:gd name="connsiteX256" fmla="*/ 4621136 w 21575718"/>
              <a:gd name="connsiteY256" fmla="*/ 6186160 h 11969746"/>
              <a:gd name="connsiteX257" fmla="*/ 4549217 w 21575718"/>
              <a:gd name="connsiteY257" fmla="*/ 6166043 h 11969746"/>
              <a:gd name="connsiteX258" fmla="*/ 4388782 w 21575718"/>
              <a:gd name="connsiteY258" fmla="*/ 6262103 h 11969746"/>
              <a:gd name="connsiteX259" fmla="*/ 4301272 w 21575718"/>
              <a:gd name="connsiteY259" fmla="*/ 6353133 h 11969746"/>
              <a:gd name="connsiteX260" fmla="*/ 4325413 w 21575718"/>
              <a:gd name="connsiteY260" fmla="*/ 6421029 h 11969746"/>
              <a:gd name="connsiteX261" fmla="*/ 4337483 w 21575718"/>
              <a:gd name="connsiteY261" fmla="*/ 6476352 h 11969746"/>
              <a:gd name="connsiteX262" fmla="*/ 4285178 w 21575718"/>
              <a:gd name="connsiteY262" fmla="*/ 6583476 h 11969746"/>
              <a:gd name="connsiteX263" fmla="*/ 4304793 w 21575718"/>
              <a:gd name="connsiteY263" fmla="*/ 6724296 h 11969746"/>
              <a:gd name="connsiteX264" fmla="*/ 4385764 w 21575718"/>
              <a:gd name="connsiteY264" fmla="*/ 6842485 h 11969746"/>
              <a:gd name="connsiteX265" fmla="*/ 4447625 w 21575718"/>
              <a:gd name="connsiteY265" fmla="*/ 6899316 h 11969746"/>
              <a:gd name="connsiteX266" fmla="*/ 4481824 w 21575718"/>
              <a:gd name="connsiteY266" fmla="*/ 6920942 h 11969746"/>
              <a:gd name="connsiteX267" fmla="*/ 4521556 w 21575718"/>
              <a:gd name="connsiteY267" fmla="*/ 6925971 h 11969746"/>
              <a:gd name="connsiteX268" fmla="*/ 4601522 w 21575718"/>
              <a:gd name="connsiteY268" fmla="*/ 6904345 h 11969746"/>
              <a:gd name="connsiteX269" fmla="*/ 4658856 w 21575718"/>
              <a:gd name="connsiteY269" fmla="*/ 6916919 h 11969746"/>
              <a:gd name="connsiteX270" fmla="*/ 4673441 w 21575718"/>
              <a:gd name="connsiteY270" fmla="*/ 6915410 h 11969746"/>
              <a:gd name="connsiteX271" fmla="*/ 4687020 w 21575718"/>
              <a:gd name="connsiteY271" fmla="*/ 6878696 h 11969746"/>
              <a:gd name="connsiteX272" fmla="*/ 4726248 w 21575718"/>
              <a:gd name="connsiteY272" fmla="*/ 6804262 h 11969746"/>
              <a:gd name="connsiteX273" fmla="*/ 4761454 w 21575718"/>
              <a:gd name="connsiteY273" fmla="*/ 6729326 h 11969746"/>
              <a:gd name="connsiteX274" fmla="*/ 4914345 w 21575718"/>
              <a:gd name="connsiteY274" fmla="*/ 6714740 h 11969746"/>
              <a:gd name="connsiteX275" fmla="*/ 4931444 w 21575718"/>
              <a:gd name="connsiteY275" fmla="*/ 6777607 h 11969746"/>
              <a:gd name="connsiteX276" fmla="*/ 4909818 w 21575718"/>
              <a:gd name="connsiteY276" fmla="*/ 6834438 h 11969746"/>
              <a:gd name="connsiteX277" fmla="*/ 4897748 w 21575718"/>
              <a:gd name="connsiteY277" fmla="*/ 6871152 h 11969746"/>
              <a:gd name="connsiteX278" fmla="*/ 4883163 w 21575718"/>
              <a:gd name="connsiteY278" fmla="*/ 6876684 h 11969746"/>
              <a:gd name="connsiteX279" fmla="*/ 4851478 w 21575718"/>
              <a:gd name="connsiteY279" fmla="*/ 6906357 h 11969746"/>
              <a:gd name="connsiteX280" fmla="*/ 4863548 w 21575718"/>
              <a:gd name="connsiteY280" fmla="*/ 6942065 h 11969746"/>
              <a:gd name="connsiteX281" fmla="*/ 4861034 w 21575718"/>
              <a:gd name="connsiteY281" fmla="*/ 6992358 h 11969746"/>
              <a:gd name="connsiteX282" fmla="*/ 4800179 w 21575718"/>
              <a:gd name="connsiteY282" fmla="*/ 7055225 h 11969746"/>
              <a:gd name="connsiteX283" fmla="*/ 4854999 w 21575718"/>
              <a:gd name="connsiteY283" fmla="*/ 7068301 h 11969746"/>
              <a:gd name="connsiteX284" fmla="*/ 4961620 w 21575718"/>
              <a:gd name="connsiteY284" fmla="*/ 7084395 h 11969746"/>
              <a:gd name="connsiteX285" fmla="*/ 5109481 w 21575718"/>
              <a:gd name="connsiteY285" fmla="*/ 7095459 h 11969746"/>
              <a:gd name="connsiteX286" fmla="*/ 5143681 w 21575718"/>
              <a:gd name="connsiteY286" fmla="*/ 7156313 h 11969746"/>
              <a:gd name="connsiteX287" fmla="*/ 5148710 w 21575718"/>
              <a:gd name="connsiteY287" fmla="*/ 7272994 h 11969746"/>
              <a:gd name="connsiteX288" fmla="*/ 5110990 w 21575718"/>
              <a:gd name="connsiteY288" fmla="*/ 7375088 h 11969746"/>
              <a:gd name="connsiteX289" fmla="*/ 5188441 w 21575718"/>
              <a:gd name="connsiteY289" fmla="*/ 7464610 h 11969746"/>
              <a:gd name="connsiteX290" fmla="*/ 5291542 w 21575718"/>
              <a:gd name="connsiteY290" fmla="*/ 7512388 h 11969746"/>
              <a:gd name="connsiteX291" fmla="*/ 5430351 w 21575718"/>
              <a:gd name="connsiteY291" fmla="*/ 7483722 h 11969746"/>
              <a:gd name="connsiteX292" fmla="*/ 5531440 w 21575718"/>
              <a:gd name="connsiteY292" fmla="*/ 7552623 h 11969746"/>
              <a:gd name="connsiteX293" fmla="*/ 5574189 w 21575718"/>
              <a:gd name="connsiteY293" fmla="*/ 7458072 h 11969746"/>
              <a:gd name="connsiteX294" fmla="*/ 5656670 w 21575718"/>
              <a:gd name="connsiteY294" fmla="*/ 7370059 h 11969746"/>
              <a:gd name="connsiteX295" fmla="*/ 5793970 w 21575718"/>
              <a:gd name="connsiteY295" fmla="*/ 7325298 h 11969746"/>
              <a:gd name="connsiteX296" fmla="*/ 5895059 w 21575718"/>
              <a:gd name="connsiteY296" fmla="*/ 7322281 h 11969746"/>
              <a:gd name="connsiteX297" fmla="*/ 6116851 w 21575718"/>
              <a:gd name="connsiteY297" fmla="*/ 7360503 h 11969746"/>
              <a:gd name="connsiteX298" fmla="*/ 6400001 w 21575718"/>
              <a:gd name="connsiteY298" fmla="*/ 7417837 h 11969746"/>
              <a:gd name="connsiteX299" fmla="*/ 6532272 w 21575718"/>
              <a:gd name="connsiteY299" fmla="*/ 7553629 h 11969746"/>
              <a:gd name="connsiteX300" fmla="*/ 6685163 w 21575718"/>
              <a:gd name="connsiteY300" fmla="*/ 7675338 h 11969746"/>
              <a:gd name="connsiteX301" fmla="*/ 6913493 w 21575718"/>
              <a:gd name="connsiteY301" fmla="*/ 7736192 h 11969746"/>
              <a:gd name="connsiteX302" fmla="*/ 7002512 w 21575718"/>
              <a:gd name="connsiteY302" fmla="*/ 7844825 h 11969746"/>
              <a:gd name="connsiteX303" fmla="*/ 7091531 w 21575718"/>
              <a:gd name="connsiteY303" fmla="*/ 7918254 h 11969746"/>
              <a:gd name="connsiteX304" fmla="*/ 7189602 w 21575718"/>
              <a:gd name="connsiteY304" fmla="*/ 8026886 h 11969746"/>
              <a:gd name="connsiteX305" fmla="*/ 7256492 w 21575718"/>
              <a:gd name="connsiteY305" fmla="*/ 8124455 h 11969746"/>
              <a:gd name="connsiteX306" fmla="*/ 7687503 w 21575718"/>
              <a:gd name="connsiteY306" fmla="*/ 8253708 h 11969746"/>
              <a:gd name="connsiteX307" fmla="*/ 7888172 w 21575718"/>
              <a:gd name="connsiteY307" fmla="*/ 8375417 h 11969746"/>
              <a:gd name="connsiteX308" fmla="*/ 7980711 w 21575718"/>
              <a:gd name="connsiteY308" fmla="*/ 8378435 h 11969746"/>
              <a:gd name="connsiteX309" fmla="*/ 7994291 w 21575718"/>
              <a:gd name="connsiteY309" fmla="*/ 8493605 h 11969746"/>
              <a:gd name="connsiteX310" fmla="*/ 8006361 w 21575718"/>
              <a:gd name="connsiteY310" fmla="*/ 8572063 h 11969746"/>
              <a:gd name="connsiteX311" fmla="*/ 7905272 w 21575718"/>
              <a:gd name="connsiteY311" fmla="*/ 8718919 h 11969746"/>
              <a:gd name="connsiteX312" fmla="*/ 7800662 w 21575718"/>
              <a:gd name="connsiteY312" fmla="*/ 8797376 h 11969746"/>
              <a:gd name="connsiteX313" fmla="*/ 7771493 w 21575718"/>
              <a:gd name="connsiteY313" fmla="*/ 8829061 h 11969746"/>
              <a:gd name="connsiteX314" fmla="*/ 7750873 w 21575718"/>
              <a:gd name="connsiteY314" fmla="*/ 8917073 h 11969746"/>
              <a:gd name="connsiteX315" fmla="*/ 7745843 w 21575718"/>
              <a:gd name="connsiteY315" fmla="*/ 9035262 h 11969746"/>
              <a:gd name="connsiteX316" fmla="*/ 7735282 w 21575718"/>
              <a:gd name="connsiteY316" fmla="*/ 9268621 h 11969746"/>
              <a:gd name="connsiteX317" fmla="*/ 7596473 w 21575718"/>
              <a:gd name="connsiteY317" fmla="*/ 9319920 h 11969746"/>
              <a:gd name="connsiteX318" fmla="*/ 7467722 w 21575718"/>
              <a:gd name="connsiteY318" fmla="*/ 9481361 h 11969746"/>
              <a:gd name="connsiteX319" fmla="*/ 7297732 w 21575718"/>
              <a:gd name="connsiteY319" fmla="*/ 9569374 h 11969746"/>
              <a:gd name="connsiteX320" fmla="*/ 7237380 w 21575718"/>
              <a:gd name="connsiteY320" fmla="*/ 9655878 h 11969746"/>
              <a:gd name="connsiteX321" fmla="*/ 7174011 w 21575718"/>
              <a:gd name="connsiteY321" fmla="*/ 9847495 h 11969746"/>
              <a:gd name="connsiteX322" fmla="*/ 7033191 w 21575718"/>
              <a:gd name="connsiteY322" fmla="*/ 10010444 h 11969746"/>
              <a:gd name="connsiteX323" fmla="*/ 6861188 w 21575718"/>
              <a:gd name="connsiteY323" fmla="*/ 10221675 h 11969746"/>
              <a:gd name="connsiteX324" fmla="*/ 6810393 w 21575718"/>
              <a:gd name="connsiteY324" fmla="*/ 10279009 h 11969746"/>
              <a:gd name="connsiteX325" fmla="*/ 6695221 w 21575718"/>
              <a:gd name="connsiteY325" fmla="*/ 10274482 h 11969746"/>
              <a:gd name="connsiteX326" fmla="*/ 6701256 w 21575718"/>
              <a:gd name="connsiteY326" fmla="*/ 10303150 h 11969746"/>
              <a:gd name="connsiteX327" fmla="*/ 6692706 w 21575718"/>
              <a:gd name="connsiteY327" fmla="*/ 10394180 h 11969746"/>
              <a:gd name="connsiteX328" fmla="*/ 6571500 w 21575718"/>
              <a:gd name="connsiteY328" fmla="*/ 10443467 h 11969746"/>
              <a:gd name="connsiteX329" fmla="*/ 6487008 w 21575718"/>
              <a:gd name="connsiteY329" fmla="*/ 10430894 h 11969746"/>
              <a:gd name="connsiteX330" fmla="*/ 6438727 w 21575718"/>
              <a:gd name="connsiteY330" fmla="*/ 10515889 h 11969746"/>
              <a:gd name="connsiteX331" fmla="*/ 6346188 w 21575718"/>
              <a:gd name="connsiteY331" fmla="*/ 10556124 h 11969746"/>
              <a:gd name="connsiteX332" fmla="*/ 6374855 w 21575718"/>
              <a:gd name="connsiteY332" fmla="*/ 10716559 h 11969746"/>
              <a:gd name="connsiteX333" fmla="*/ 6184747 w 21575718"/>
              <a:gd name="connsiteY333" fmla="*/ 10933322 h 11969746"/>
              <a:gd name="connsiteX334" fmla="*/ 6147027 w 21575718"/>
              <a:gd name="connsiteY334" fmla="*/ 11005240 h 11969746"/>
              <a:gd name="connsiteX335" fmla="*/ 6174688 w 21575718"/>
              <a:gd name="connsiteY335" fmla="*/ 11126949 h 11969746"/>
              <a:gd name="connsiteX336" fmla="*/ 6136968 w 21575718"/>
              <a:gd name="connsiteY336" fmla="*/ 11200378 h 11969746"/>
              <a:gd name="connsiteX337" fmla="*/ 6044429 w 21575718"/>
              <a:gd name="connsiteY337" fmla="*/ 11302472 h 11969746"/>
              <a:gd name="connsiteX338" fmla="*/ 5975528 w 21575718"/>
              <a:gd name="connsiteY338" fmla="*/ 11414626 h 11969746"/>
              <a:gd name="connsiteX339" fmla="*/ 6020289 w 21575718"/>
              <a:gd name="connsiteY339" fmla="*/ 11611272 h 11969746"/>
              <a:gd name="connsiteX340" fmla="*/ 6183238 w 21575718"/>
              <a:gd name="connsiteY340" fmla="*/ 11723425 h 11969746"/>
              <a:gd name="connsiteX341" fmla="*/ 6319029 w 21575718"/>
              <a:gd name="connsiteY341" fmla="*/ 11760140 h 11969746"/>
              <a:gd name="connsiteX342" fmla="*/ 6215929 w 21575718"/>
              <a:gd name="connsiteY342" fmla="*/ 11788806 h 11969746"/>
              <a:gd name="connsiteX343" fmla="*/ 6042418 w 21575718"/>
              <a:gd name="connsiteY343" fmla="*/ 11804900 h 11969746"/>
              <a:gd name="connsiteX344" fmla="*/ 5827666 w 21575718"/>
              <a:gd name="connsiteY344" fmla="*/ 11692746 h 11969746"/>
              <a:gd name="connsiteX345" fmla="*/ 5695396 w 21575718"/>
              <a:gd name="connsiteY345" fmla="*/ 11555446 h 11969746"/>
              <a:gd name="connsiteX346" fmla="*/ 5623476 w 21575718"/>
              <a:gd name="connsiteY346" fmla="*/ 11377912 h 11969746"/>
              <a:gd name="connsiteX347" fmla="*/ 5628506 w 21575718"/>
              <a:gd name="connsiteY347" fmla="*/ 11102809 h 11969746"/>
              <a:gd name="connsiteX348" fmla="*/ 5674775 w 21575718"/>
              <a:gd name="connsiteY348" fmla="*/ 10736676 h 11969746"/>
              <a:gd name="connsiteX349" fmla="*/ 5784414 w 21575718"/>
              <a:gd name="connsiteY349" fmla="*/ 10176914 h 11969746"/>
              <a:gd name="connsiteX350" fmla="*/ 5897573 w 21575718"/>
              <a:gd name="connsiteY350" fmla="*/ 9620673 h 11969746"/>
              <a:gd name="connsiteX351" fmla="*/ 5923223 w 21575718"/>
              <a:gd name="connsiteY351" fmla="*/ 9448168 h 11969746"/>
              <a:gd name="connsiteX352" fmla="*/ 5928252 w 21575718"/>
              <a:gd name="connsiteY352" fmla="*/ 9253031 h 11969746"/>
              <a:gd name="connsiteX353" fmla="*/ 5904112 w 21575718"/>
              <a:gd name="connsiteY353" fmla="*/ 9182621 h 11969746"/>
              <a:gd name="connsiteX354" fmla="*/ 5811572 w 21575718"/>
              <a:gd name="connsiteY354" fmla="*/ 9073987 h 11969746"/>
              <a:gd name="connsiteX355" fmla="*/ 5689863 w 21575718"/>
              <a:gd name="connsiteY355" fmla="*/ 8992513 h 11969746"/>
              <a:gd name="connsiteX356" fmla="*/ 5580224 w 21575718"/>
              <a:gd name="connsiteY356" fmla="*/ 8891927 h 11969746"/>
              <a:gd name="connsiteX357" fmla="*/ 5496235 w 21575718"/>
              <a:gd name="connsiteY357" fmla="*/ 8723947 h 11969746"/>
              <a:gd name="connsiteX358" fmla="*/ 5357426 w 21575718"/>
              <a:gd name="connsiteY358" fmla="*/ 8476506 h 11969746"/>
              <a:gd name="connsiteX359" fmla="*/ 5266396 w 21575718"/>
              <a:gd name="connsiteY359" fmla="*/ 8297463 h 11969746"/>
              <a:gd name="connsiteX360" fmla="*/ 5302607 w 21575718"/>
              <a:gd name="connsiteY360" fmla="*/ 8153625 h 11969746"/>
              <a:gd name="connsiteX361" fmla="*/ 5385087 w 21575718"/>
              <a:gd name="connsiteY361" fmla="*/ 7979610 h 11969746"/>
              <a:gd name="connsiteX362" fmla="*/ 5501767 w 21575718"/>
              <a:gd name="connsiteY362" fmla="*/ 7822696 h 11969746"/>
              <a:gd name="connsiteX363" fmla="*/ 5498247 w 21575718"/>
              <a:gd name="connsiteY363" fmla="*/ 7696461 h 11969746"/>
              <a:gd name="connsiteX364" fmla="*/ 5482656 w 21575718"/>
              <a:gd name="connsiteY364" fmla="*/ 7609957 h 11969746"/>
              <a:gd name="connsiteX365" fmla="*/ 5436386 w 21575718"/>
              <a:gd name="connsiteY365" fmla="*/ 7523453 h 11969746"/>
              <a:gd name="connsiteX366" fmla="*/ 5378046 w 21575718"/>
              <a:gd name="connsiteY366" fmla="*/ 7521944 h 11969746"/>
              <a:gd name="connsiteX367" fmla="*/ 5318198 w 21575718"/>
              <a:gd name="connsiteY367" fmla="*/ 7593863 h 11969746"/>
              <a:gd name="connsiteX368" fmla="*/ 5283998 w 21575718"/>
              <a:gd name="connsiteY368" fmla="*/ 7566705 h 11969746"/>
              <a:gd name="connsiteX369" fmla="*/ 5213588 w 21575718"/>
              <a:gd name="connsiteY369" fmla="*/ 7544576 h 11969746"/>
              <a:gd name="connsiteX370" fmla="*/ 5160277 w 21575718"/>
              <a:gd name="connsiteY370" fmla="*/ 7523955 h 11969746"/>
              <a:gd name="connsiteX371" fmla="*/ 5057177 w 21575718"/>
              <a:gd name="connsiteY371" fmla="*/ 7464610 h 11969746"/>
              <a:gd name="connsiteX372" fmla="*/ 5014428 w 21575718"/>
              <a:gd name="connsiteY372" fmla="*/ 7368550 h 11969746"/>
              <a:gd name="connsiteX373" fmla="*/ 4897748 w 21575718"/>
              <a:gd name="connsiteY373" fmla="*/ 7253379 h 11969746"/>
              <a:gd name="connsiteX374" fmla="*/ 4685008 w 21575718"/>
              <a:gd name="connsiteY374" fmla="*/ 7163858 h 11969746"/>
              <a:gd name="connsiteX375" fmla="*/ 4515018 w 21575718"/>
              <a:gd name="connsiteY375" fmla="*/ 7052207 h 11969746"/>
              <a:gd name="connsiteX376" fmla="*/ 4413928 w 21575718"/>
              <a:gd name="connsiteY376" fmla="*/ 7020020 h 11969746"/>
              <a:gd name="connsiteX377" fmla="*/ 4199177 w 21575718"/>
              <a:gd name="connsiteY377" fmla="*/ 6965703 h 11969746"/>
              <a:gd name="connsiteX378" fmla="*/ 4005046 w 21575718"/>
              <a:gd name="connsiteY378" fmla="*/ 6900322 h 11969746"/>
              <a:gd name="connsiteX379" fmla="*/ 3861208 w 21575718"/>
              <a:gd name="connsiteY379" fmla="*/ 6798227 h 11969746"/>
              <a:gd name="connsiteX380" fmla="*/ 3847629 w 21575718"/>
              <a:gd name="connsiteY380" fmla="*/ 6700658 h 11969746"/>
              <a:gd name="connsiteX381" fmla="*/ 3727428 w 21575718"/>
              <a:gd name="connsiteY381" fmla="*/ 6540727 h 11969746"/>
              <a:gd name="connsiteX382" fmla="*/ 3614269 w 21575718"/>
              <a:gd name="connsiteY382" fmla="*/ 6411473 h 11969746"/>
              <a:gd name="connsiteX383" fmla="*/ 3501110 w 21575718"/>
              <a:gd name="connsiteY383" fmla="*/ 6299320 h 11969746"/>
              <a:gd name="connsiteX384" fmla="*/ 3429191 w 21575718"/>
              <a:gd name="connsiteY384" fmla="*/ 6136370 h 11969746"/>
              <a:gd name="connsiteX385" fmla="*/ 3271270 w 21575718"/>
              <a:gd name="connsiteY385" fmla="*/ 6003597 h 11969746"/>
              <a:gd name="connsiteX386" fmla="*/ 3322569 w 21575718"/>
              <a:gd name="connsiteY386" fmla="*/ 6131341 h 11969746"/>
              <a:gd name="connsiteX387" fmla="*/ 3415108 w 21575718"/>
              <a:gd name="connsiteY387" fmla="*/ 6321449 h 11969746"/>
              <a:gd name="connsiteX388" fmla="*/ 3530279 w 21575718"/>
              <a:gd name="connsiteY388" fmla="*/ 6468304 h 11969746"/>
              <a:gd name="connsiteX389" fmla="*/ 3518209 w 21575718"/>
              <a:gd name="connsiteY389" fmla="*/ 6548271 h 11969746"/>
              <a:gd name="connsiteX390" fmla="*/ 3449308 w 21575718"/>
              <a:gd name="connsiteY390" fmla="*/ 6480878 h 11969746"/>
              <a:gd name="connsiteX391" fmla="*/ 3423658 w 21575718"/>
              <a:gd name="connsiteY391" fmla="*/ 6407450 h 11969746"/>
              <a:gd name="connsiteX392" fmla="*/ 3306978 w 21575718"/>
              <a:gd name="connsiteY392" fmla="*/ 6314408 h 11969746"/>
              <a:gd name="connsiteX393" fmla="*/ 3252159 w 21575718"/>
              <a:gd name="connsiteY393" fmla="*/ 6253553 h 11969746"/>
              <a:gd name="connsiteX394" fmla="*/ 3322569 w 21575718"/>
              <a:gd name="connsiteY394" fmla="*/ 6264618 h 11969746"/>
              <a:gd name="connsiteX395" fmla="*/ 3228018 w 21575718"/>
              <a:gd name="connsiteY395" fmla="*/ 6144920 h 11969746"/>
              <a:gd name="connsiteX396" fmla="*/ 3164649 w 21575718"/>
              <a:gd name="connsiteY396" fmla="*/ 5986497 h 11969746"/>
              <a:gd name="connsiteX397" fmla="*/ 2986109 w 21575718"/>
              <a:gd name="connsiteY397" fmla="*/ 5844168 h 11969746"/>
              <a:gd name="connsiteX398" fmla="*/ 2905640 w 21575718"/>
              <a:gd name="connsiteY398" fmla="*/ 5764202 h 11969746"/>
              <a:gd name="connsiteX399" fmla="*/ 2862891 w 21575718"/>
              <a:gd name="connsiteY399" fmla="*/ 5618855 h 11969746"/>
              <a:gd name="connsiteX400" fmla="*/ 2742690 w 21575718"/>
              <a:gd name="connsiteY400" fmla="*/ 5393542 h 11969746"/>
              <a:gd name="connsiteX401" fmla="*/ 2747720 w 21575718"/>
              <a:gd name="connsiteY401" fmla="*/ 5110392 h 11969746"/>
              <a:gd name="connsiteX402" fmla="*/ 2768340 w 21575718"/>
              <a:gd name="connsiteY402" fmla="*/ 4805113 h 11969746"/>
              <a:gd name="connsiteX403" fmla="*/ 2701450 w 21575718"/>
              <a:gd name="connsiteY403" fmla="*/ 4670831 h 11969746"/>
              <a:gd name="connsiteX404" fmla="*/ 2765322 w 21575718"/>
              <a:gd name="connsiteY404" fmla="*/ 4667813 h 11969746"/>
              <a:gd name="connsiteX405" fmla="*/ 2850820 w 21575718"/>
              <a:gd name="connsiteY405" fmla="*/ 4700001 h 11969746"/>
              <a:gd name="connsiteX406" fmla="*/ 2778901 w 21575718"/>
              <a:gd name="connsiteY406" fmla="*/ 4588350 h 11969746"/>
              <a:gd name="connsiteX407" fmla="*/ 2634560 w 21575718"/>
              <a:gd name="connsiteY407" fmla="*/ 4514922 h 11969746"/>
              <a:gd name="connsiteX408" fmla="*/ 2533471 w 21575718"/>
              <a:gd name="connsiteY408" fmla="*/ 4463623 h 11969746"/>
              <a:gd name="connsiteX409" fmla="*/ 2480161 w 21575718"/>
              <a:gd name="connsiteY409" fmla="*/ 4367564 h 11969746"/>
              <a:gd name="connsiteX410" fmla="*/ 2394662 w 21575718"/>
              <a:gd name="connsiteY410" fmla="*/ 4284580 h 11969746"/>
              <a:gd name="connsiteX411" fmla="*/ 2365493 w 21575718"/>
              <a:gd name="connsiteY411" fmla="*/ 4177456 h 11969746"/>
              <a:gd name="connsiteX412" fmla="*/ 2288041 w 21575718"/>
              <a:gd name="connsiteY412" fmla="*/ 4145269 h 11969746"/>
              <a:gd name="connsiteX413" fmla="*/ 2223163 w 21575718"/>
              <a:gd name="connsiteY413" fmla="*/ 4089443 h 11969746"/>
              <a:gd name="connsiteX414" fmla="*/ 2130624 w 21575718"/>
              <a:gd name="connsiteY414" fmla="*/ 4025571 h 11969746"/>
              <a:gd name="connsiteX415" fmla="*/ 2058705 w 21575718"/>
              <a:gd name="connsiteY415" fmla="*/ 3933032 h 11969746"/>
              <a:gd name="connsiteX416" fmla="*/ 1943534 w 21575718"/>
              <a:gd name="connsiteY416" fmla="*/ 3803779 h 11969746"/>
              <a:gd name="connsiteX417" fmla="*/ 1643284 w 21575718"/>
              <a:gd name="connsiteY417" fmla="*/ 3698163 h 11969746"/>
              <a:gd name="connsiteX418" fmla="*/ 1538675 w 21575718"/>
              <a:gd name="connsiteY418" fmla="*/ 3703193 h 11969746"/>
              <a:gd name="connsiteX419" fmla="*/ 1411936 w 21575718"/>
              <a:gd name="connsiteY419" fmla="*/ 3623226 h 11969746"/>
              <a:gd name="connsiteX420" fmla="*/ 1332976 w 21575718"/>
              <a:gd name="connsiteY420" fmla="*/ 3677543 h 11969746"/>
              <a:gd name="connsiteX421" fmla="*/ 1185115 w 21575718"/>
              <a:gd name="connsiteY421" fmla="*/ 3816352 h 11969746"/>
              <a:gd name="connsiteX422" fmla="*/ 1104143 w 21575718"/>
              <a:gd name="connsiteY422" fmla="*/ 3833954 h 11969746"/>
              <a:gd name="connsiteX423" fmla="*/ 1121242 w 21575718"/>
              <a:gd name="connsiteY423" fmla="*/ 3753989 h 11969746"/>
              <a:gd name="connsiteX424" fmla="*/ 1193161 w 21575718"/>
              <a:gd name="connsiteY424" fmla="*/ 3680560 h 11969746"/>
              <a:gd name="connsiteX425" fmla="*/ 1220823 w 21575718"/>
              <a:gd name="connsiteY425" fmla="*/ 3656420 h 11969746"/>
              <a:gd name="connsiteX426" fmla="*/ 1225852 w 21575718"/>
              <a:gd name="connsiteY426" fmla="*/ 3630770 h 11969746"/>
              <a:gd name="connsiteX427" fmla="*/ 1277151 w 21575718"/>
              <a:gd name="connsiteY427" fmla="*/ 3586010 h 11969746"/>
              <a:gd name="connsiteX428" fmla="*/ 1143371 w 21575718"/>
              <a:gd name="connsiteY428" fmla="*/ 3653403 h 11969746"/>
              <a:gd name="connsiteX429" fmla="*/ 1016633 w 21575718"/>
              <a:gd name="connsiteY429" fmla="*/ 3797240 h 11969746"/>
              <a:gd name="connsiteX430" fmla="*/ 983942 w 21575718"/>
              <a:gd name="connsiteY430" fmla="*/ 3891791 h 11969746"/>
              <a:gd name="connsiteX431" fmla="*/ 779753 w 21575718"/>
              <a:gd name="connsiteY431" fmla="*/ 4073852 h 11969746"/>
              <a:gd name="connsiteX432" fmla="*/ 522252 w 21575718"/>
              <a:gd name="connsiteY432" fmla="*/ 4211152 h 11969746"/>
              <a:gd name="connsiteX433" fmla="*/ 402052 w 21575718"/>
              <a:gd name="connsiteY433" fmla="*/ 4263960 h 11969746"/>
              <a:gd name="connsiteX434" fmla="*/ 319571 w 21575718"/>
              <a:gd name="connsiteY434" fmla="*/ 4280054 h 11969746"/>
              <a:gd name="connsiteX435" fmla="*/ 426192 w 21575718"/>
              <a:gd name="connsiteY435" fmla="*/ 4203105 h 11969746"/>
              <a:gd name="connsiteX436" fmla="*/ 572042 w 21575718"/>
              <a:gd name="connsiteY436" fmla="*/ 4139233 h 11969746"/>
              <a:gd name="connsiteX437" fmla="*/ 705822 w 21575718"/>
              <a:gd name="connsiteY437" fmla="*/ 4044682 h 11969746"/>
              <a:gd name="connsiteX438" fmla="*/ 789811 w 21575718"/>
              <a:gd name="connsiteY438" fmla="*/ 3919955 h 11969746"/>
              <a:gd name="connsiteX439" fmla="*/ 769191 w 21575718"/>
              <a:gd name="connsiteY439" fmla="*/ 3879721 h 11969746"/>
              <a:gd name="connsiteX440" fmla="*/ 641950 w 21575718"/>
              <a:gd name="connsiteY440" fmla="*/ 3879721 h 11969746"/>
              <a:gd name="connsiteX441" fmla="*/ 525270 w 21575718"/>
              <a:gd name="connsiteY441" fmla="*/ 3892295 h 11969746"/>
              <a:gd name="connsiteX442" fmla="*/ 511691 w 21575718"/>
              <a:gd name="connsiteY442" fmla="*/ 3820375 h 11969746"/>
              <a:gd name="connsiteX443" fmla="*/ 408590 w 21575718"/>
              <a:gd name="connsiteY443" fmla="*/ 3807299 h 11969746"/>
              <a:gd name="connsiteX444" fmla="*/ 326109 w 21575718"/>
              <a:gd name="connsiteY444" fmla="*/ 3725824 h 11969746"/>
              <a:gd name="connsiteX445" fmla="*/ 310518 w 21575718"/>
              <a:gd name="connsiteY445" fmla="*/ 3599589 h 11969746"/>
              <a:gd name="connsiteX446" fmla="*/ 387970 w 21575718"/>
              <a:gd name="connsiteY446" fmla="*/ 3532699 h 11969746"/>
              <a:gd name="connsiteX447" fmla="*/ 521749 w 21575718"/>
              <a:gd name="connsiteY447" fmla="*/ 3484920 h 11969746"/>
              <a:gd name="connsiteX448" fmla="*/ 578580 w 21575718"/>
              <a:gd name="connsiteY448" fmla="*/ 3451224 h 11969746"/>
              <a:gd name="connsiteX449" fmla="*/ 542369 w 21575718"/>
              <a:gd name="connsiteY449" fmla="*/ 3377796 h 11969746"/>
              <a:gd name="connsiteX450" fmla="*/ 571539 w 21575718"/>
              <a:gd name="connsiteY450" fmla="*/ 3358685 h 11969746"/>
              <a:gd name="connsiteX451" fmla="*/ 540358 w 21575718"/>
              <a:gd name="connsiteY451" fmla="*/ 3323480 h 11969746"/>
              <a:gd name="connsiteX452" fmla="*/ 378917 w 21575718"/>
              <a:gd name="connsiteY452" fmla="*/ 3377796 h 11969746"/>
              <a:gd name="connsiteX453" fmla="*/ 267266 w 21575718"/>
              <a:gd name="connsiteY453" fmla="*/ 3361703 h 11969746"/>
              <a:gd name="connsiteX454" fmla="*/ 262237 w 21575718"/>
              <a:gd name="connsiteY454" fmla="*/ 3311912 h 11969746"/>
              <a:gd name="connsiteX455" fmla="*/ 248658 w 21575718"/>
              <a:gd name="connsiteY455" fmla="*/ 3270169 h 11969746"/>
              <a:gd name="connsiteX456" fmla="*/ 372379 w 21575718"/>
              <a:gd name="connsiteY456" fmla="*/ 3202777 h 11969746"/>
              <a:gd name="connsiteX457" fmla="*/ 451339 w 21575718"/>
              <a:gd name="connsiteY457" fmla="*/ 3249046 h 11969746"/>
              <a:gd name="connsiteX458" fmla="*/ 580089 w 21575718"/>
              <a:gd name="connsiteY458" fmla="*/ 3177127 h 11969746"/>
              <a:gd name="connsiteX459" fmla="*/ 537340 w 21575718"/>
              <a:gd name="connsiteY459" fmla="*/ 3133875 h 11969746"/>
              <a:gd name="connsiteX460" fmla="*/ 427701 w 21575718"/>
              <a:gd name="connsiteY460" fmla="*/ 3119290 h 11969746"/>
              <a:gd name="connsiteX461" fmla="*/ 395011 w 21575718"/>
              <a:gd name="connsiteY461" fmla="*/ 3058436 h 11969746"/>
              <a:gd name="connsiteX462" fmla="*/ 326612 w 21575718"/>
              <a:gd name="connsiteY462" fmla="*/ 2981487 h 11969746"/>
              <a:gd name="connsiteX463" fmla="*/ 424181 w 21575718"/>
              <a:gd name="connsiteY463" fmla="*/ 2894983 h 11969746"/>
              <a:gd name="connsiteX464" fmla="*/ 563492 w 21575718"/>
              <a:gd name="connsiteY464" fmla="*/ 2751145 h 11969746"/>
              <a:gd name="connsiteX465" fmla="*/ 793332 w 21575718"/>
              <a:gd name="connsiteY465" fmla="*/ 2645530 h 11969746"/>
              <a:gd name="connsiteX466" fmla="*/ 875812 w 21575718"/>
              <a:gd name="connsiteY466" fmla="*/ 2648547 h 11969746"/>
              <a:gd name="connsiteX467" fmla="*/ 1040773 w 21575718"/>
              <a:gd name="connsiteY467" fmla="*/ 2644021 h 11969746"/>
              <a:gd name="connsiteX468" fmla="*/ 1102634 w 21575718"/>
              <a:gd name="connsiteY468" fmla="*/ 2701355 h 11969746"/>
              <a:gd name="connsiteX469" fmla="*/ 1478826 w 21575718"/>
              <a:gd name="connsiteY469" fmla="*/ 2723987 h 11969746"/>
              <a:gd name="connsiteX470" fmla="*/ 1847977 w 21575718"/>
              <a:gd name="connsiteY470" fmla="*/ 2746619 h 11969746"/>
              <a:gd name="connsiteX471" fmla="*/ 2021488 w 21575718"/>
              <a:gd name="connsiteY471" fmla="*/ 2810491 h 11969746"/>
              <a:gd name="connsiteX472" fmla="*/ 2122577 w 21575718"/>
              <a:gd name="connsiteY472" fmla="*/ 2723484 h 11969746"/>
              <a:gd name="connsiteX473" fmla="*/ 6249625 w 21575718"/>
              <a:gd name="connsiteY473" fmla="*/ 869179 h 11969746"/>
              <a:gd name="connsiteX474" fmla="*/ 6095225 w 21575718"/>
              <a:gd name="connsiteY474" fmla="*/ 1032128 h 11969746"/>
              <a:gd name="connsiteX475" fmla="*/ 5734624 w 21575718"/>
              <a:gd name="connsiteY475" fmla="*/ 1172949 h 11969746"/>
              <a:gd name="connsiteX476" fmla="*/ 5779385 w 21575718"/>
              <a:gd name="connsiteY476" fmla="*/ 1284599 h 11969746"/>
              <a:gd name="connsiteX477" fmla="*/ 5866895 w 21575718"/>
              <a:gd name="connsiteY477" fmla="*/ 1379150 h 11969746"/>
              <a:gd name="connsiteX478" fmla="*/ 5980054 w 21575718"/>
              <a:gd name="connsiteY478" fmla="*/ 1448052 h 11969746"/>
              <a:gd name="connsiteX479" fmla="*/ 6148033 w 21575718"/>
              <a:gd name="connsiteY479" fmla="*/ 1473701 h 11969746"/>
              <a:gd name="connsiteX480" fmla="*/ 6338644 w 21575718"/>
              <a:gd name="connsiteY480" fmla="*/ 1489795 h 11969746"/>
              <a:gd name="connsiteX481" fmla="*/ 6613244 w 21575718"/>
              <a:gd name="connsiteY481" fmla="*/ 1541094 h 11969746"/>
              <a:gd name="connsiteX482" fmla="*/ 6745514 w 21575718"/>
              <a:gd name="connsiteY482" fmla="*/ 1797086 h 11969746"/>
              <a:gd name="connsiteX483" fmla="*/ 6845094 w 21575718"/>
              <a:gd name="connsiteY483" fmla="*/ 2030445 h 11969746"/>
              <a:gd name="connsiteX484" fmla="*/ 6805363 w 21575718"/>
              <a:gd name="connsiteY484" fmla="*/ 2159699 h 11969746"/>
              <a:gd name="connsiteX485" fmla="*/ 6845094 w 21575718"/>
              <a:gd name="connsiteY485" fmla="*/ 2225080 h 11969746"/>
              <a:gd name="connsiteX486" fmla="*/ 6850124 w 21575718"/>
              <a:gd name="connsiteY486" fmla="*/ 2285934 h 11969746"/>
              <a:gd name="connsiteX487" fmla="*/ 6874264 w 21575718"/>
              <a:gd name="connsiteY487" fmla="*/ 2365900 h 11969746"/>
              <a:gd name="connsiteX488" fmla="*/ 6961775 w 21575718"/>
              <a:gd name="connsiteY488" fmla="*/ 2305046 h 11969746"/>
              <a:gd name="connsiteX489" fmla="*/ 7074934 w 21575718"/>
              <a:gd name="connsiteY489" fmla="*/ 2409152 h 11969746"/>
              <a:gd name="connsiteX490" fmla="*/ 6932604 w 21575718"/>
              <a:gd name="connsiteY490" fmla="*/ 2602780 h 11969746"/>
              <a:gd name="connsiteX491" fmla="*/ 6904943 w 21575718"/>
              <a:gd name="connsiteY491" fmla="*/ 2805461 h 11969746"/>
              <a:gd name="connsiteX492" fmla="*/ 6995973 w 21575718"/>
              <a:gd name="connsiteY492" fmla="*/ 3024739 h 11969746"/>
              <a:gd name="connsiteX493" fmla="*/ 7155403 w 21575718"/>
              <a:gd name="connsiteY493" fmla="*/ 3288275 h 11969746"/>
              <a:gd name="connsiteX494" fmla="*/ 7263533 w 21575718"/>
              <a:gd name="connsiteY494" fmla="*/ 3438651 h 11969746"/>
              <a:gd name="connsiteX495" fmla="*/ 7447102 w 21575718"/>
              <a:gd name="connsiteY495" fmla="*/ 3491459 h 11969746"/>
              <a:gd name="connsiteX496" fmla="*/ 7553724 w 21575718"/>
              <a:gd name="connsiteY496" fmla="*/ 3472347 h 11969746"/>
              <a:gd name="connsiteX497" fmla="*/ 7665375 w 21575718"/>
              <a:gd name="connsiteY497" fmla="*/ 3122308 h 11969746"/>
              <a:gd name="connsiteX498" fmla="*/ 7754393 w 21575718"/>
              <a:gd name="connsiteY498" fmla="*/ 2927171 h 11969746"/>
              <a:gd name="connsiteX499" fmla="*/ 8034022 w 21575718"/>
              <a:gd name="connsiteY499" fmla="*/ 2823064 h 11969746"/>
              <a:gd name="connsiteX500" fmla="*/ 8154222 w 21575718"/>
              <a:gd name="connsiteY500" fmla="*/ 2637483 h 11969746"/>
              <a:gd name="connsiteX501" fmla="*/ 8339804 w 21575718"/>
              <a:gd name="connsiteY501" fmla="*/ 2572102 h 11969746"/>
              <a:gd name="connsiteX502" fmla="*/ 8631503 w 21575718"/>
              <a:gd name="connsiteY502" fmla="*/ 2429772 h 11969746"/>
              <a:gd name="connsiteX503" fmla="*/ 8772324 w 21575718"/>
              <a:gd name="connsiteY503" fmla="*/ 2344777 h 11969746"/>
              <a:gd name="connsiteX504" fmla="*/ 8734604 w 21575718"/>
              <a:gd name="connsiteY504" fmla="*/ 2123991 h 11969746"/>
              <a:gd name="connsiteX505" fmla="*/ 8779365 w 21575718"/>
              <a:gd name="connsiteY505" fmla="*/ 1961041 h 11969746"/>
              <a:gd name="connsiteX506" fmla="*/ 8871904 w 21575718"/>
              <a:gd name="connsiteY506" fmla="*/ 1785015 h 11969746"/>
              <a:gd name="connsiteX507" fmla="*/ 8962934 w 21575718"/>
              <a:gd name="connsiteY507" fmla="*/ 1657271 h 11969746"/>
              <a:gd name="connsiteX508" fmla="*/ 8916665 w 21575718"/>
              <a:gd name="connsiteY508" fmla="*/ 1484766 h 11969746"/>
              <a:gd name="connsiteX509" fmla="*/ 8901074 w 21575718"/>
              <a:gd name="connsiteY509" fmla="*/ 1388706 h 11969746"/>
              <a:gd name="connsiteX510" fmla="*/ 8899063 w 21575718"/>
              <a:gd name="connsiteY510" fmla="*/ 1236821 h 11969746"/>
              <a:gd name="connsiteX511" fmla="*/ 8988584 w 21575718"/>
              <a:gd name="connsiteY511" fmla="*/ 1155346 h 11969746"/>
              <a:gd name="connsiteX512" fmla="*/ 8876934 w 21575718"/>
              <a:gd name="connsiteY512" fmla="*/ 993906 h 11969746"/>
              <a:gd name="connsiteX513" fmla="*/ 8913145 w 21575718"/>
              <a:gd name="connsiteY513" fmla="*/ 862641 h 11969746"/>
              <a:gd name="connsiteX514" fmla="*/ 9117334 w 21575718"/>
              <a:gd name="connsiteY514" fmla="*/ 690136 h 11969746"/>
              <a:gd name="connsiteX515" fmla="*/ 9199815 w 21575718"/>
              <a:gd name="connsiteY515" fmla="*/ 600614 h 11969746"/>
              <a:gd name="connsiteX516" fmla="*/ 9347173 w 21575718"/>
              <a:gd name="connsiteY516" fmla="*/ 519139 h 11969746"/>
              <a:gd name="connsiteX517" fmla="*/ 9331583 w 21575718"/>
              <a:gd name="connsiteY517" fmla="*/ 478905 h 11969746"/>
              <a:gd name="connsiteX518" fmla="*/ 9144492 w 21575718"/>
              <a:gd name="connsiteY518" fmla="*/ 445208 h 11969746"/>
              <a:gd name="connsiteX519" fmla="*/ 8940303 w 21575718"/>
              <a:gd name="connsiteY519" fmla="*/ 501034 h 11969746"/>
              <a:gd name="connsiteX520" fmla="*/ 8691352 w 21575718"/>
              <a:gd name="connsiteY520" fmla="*/ 566415 h 11969746"/>
              <a:gd name="connsiteX521" fmla="*/ 8696382 w 21575718"/>
              <a:gd name="connsiteY521" fmla="*/ 497513 h 11969746"/>
              <a:gd name="connsiteX522" fmla="*/ 8806523 w 21575718"/>
              <a:gd name="connsiteY522" fmla="*/ 340599 h 11969746"/>
              <a:gd name="connsiteX523" fmla="*/ 8550532 w 21575718"/>
              <a:gd name="connsiteY523" fmla="*/ 265662 h 11969746"/>
              <a:gd name="connsiteX524" fmla="*/ 8164282 w 21575718"/>
              <a:gd name="connsiteY524" fmla="*/ 199778 h 11969746"/>
              <a:gd name="connsiteX525" fmla="*/ 7848441 w 21575718"/>
              <a:gd name="connsiteY525" fmla="*/ 223919 h 11969746"/>
              <a:gd name="connsiteX526" fmla="*/ 7741819 w 21575718"/>
              <a:gd name="connsiteY526" fmla="*/ 313441 h 11969746"/>
              <a:gd name="connsiteX527" fmla="*/ 7484319 w 21575718"/>
              <a:gd name="connsiteY527" fmla="*/ 290809 h 11969746"/>
              <a:gd name="connsiteX528" fmla="*/ 7245930 w 21575718"/>
              <a:gd name="connsiteY528" fmla="*/ 365745 h 11969746"/>
              <a:gd name="connsiteX529" fmla="*/ 7344002 w 21575718"/>
              <a:gd name="connsiteY529" fmla="*/ 420062 h 11969746"/>
              <a:gd name="connsiteX530" fmla="*/ 7447102 w 21575718"/>
              <a:gd name="connsiteY530" fmla="*/ 522157 h 11969746"/>
              <a:gd name="connsiteX531" fmla="*/ 7205193 w 21575718"/>
              <a:gd name="connsiteY531" fmla="*/ 448729 h 11969746"/>
              <a:gd name="connsiteX532" fmla="*/ 6890861 w 21575718"/>
              <a:gd name="connsiteY532" fmla="*/ 463314 h 11969746"/>
              <a:gd name="connsiteX533" fmla="*/ 6676110 w 21575718"/>
              <a:gd name="connsiteY533" fmla="*/ 509584 h 11969746"/>
              <a:gd name="connsiteX534" fmla="*/ 6406539 w 21575718"/>
              <a:gd name="connsiteY534" fmla="*/ 634310 h 11969746"/>
              <a:gd name="connsiteX535" fmla="*/ 6128419 w 21575718"/>
              <a:gd name="connsiteY535" fmla="*/ 798769 h 11969746"/>
              <a:gd name="connsiteX536" fmla="*/ 6149039 w 21575718"/>
              <a:gd name="connsiteY536" fmla="*/ 846547 h 11969746"/>
              <a:gd name="connsiteX537" fmla="*/ 6249625 w 21575718"/>
              <a:gd name="connsiteY537" fmla="*/ 869179 h 11969746"/>
              <a:gd name="connsiteX538" fmla="*/ 3705802 w 21575718"/>
              <a:gd name="connsiteY538" fmla="*/ 2190880 h 11969746"/>
              <a:gd name="connsiteX539" fmla="*/ 3687697 w 21575718"/>
              <a:gd name="connsiteY539" fmla="*/ 2297502 h 11969746"/>
              <a:gd name="connsiteX540" fmla="*/ 3578058 w 21575718"/>
              <a:gd name="connsiteY540" fmla="*/ 2217536 h 11969746"/>
              <a:gd name="connsiteX541" fmla="*/ 3479484 w 21575718"/>
              <a:gd name="connsiteY541" fmla="*/ 2232624 h 11969746"/>
              <a:gd name="connsiteX542" fmla="*/ 3451822 w 21575718"/>
              <a:gd name="connsiteY542" fmla="*/ 2184845 h 11969746"/>
              <a:gd name="connsiteX543" fmla="*/ 3382418 w 21575718"/>
              <a:gd name="connsiteY543" fmla="*/ 2205968 h 11969746"/>
              <a:gd name="connsiteX544" fmla="*/ 3303458 w 21575718"/>
              <a:gd name="connsiteY544" fmla="*/ 2215524 h 11969746"/>
              <a:gd name="connsiteX545" fmla="*/ 3315025 w 21575718"/>
              <a:gd name="connsiteY545" fmla="*/ 2141090 h 11969746"/>
              <a:gd name="connsiteX546" fmla="*/ 3164146 w 21575718"/>
              <a:gd name="connsiteY546" fmla="*/ 2197418 h 11969746"/>
              <a:gd name="connsiteX547" fmla="*/ 3059034 w 21575718"/>
              <a:gd name="connsiteY547" fmla="*/ 2318625 h 11969746"/>
              <a:gd name="connsiteX548" fmla="*/ 3094742 w 21575718"/>
              <a:gd name="connsiteY548" fmla="*/ 2389035 h 11969746"/>
              <a:gd name="connsiteX549" fmla="*/ 3149561 w 21575718"/>
              <a:gd name="connsiteY549" fmla="*/ 2431784 h 11969746"/>
              <a:gd name="connsiteX550" fmla="*/ 3076133 w 21575718"/>
              <a:gd name="connsiteY550" fmla="*/ 2486101 h 11969746"/>
              <a:gd name="connsiteX551" fmla="*/ 3208907 w 21575718"/>
              <a:gd name="connsiteY551" fmla="*/ 2501189 h 11969746"/>
              <a:gd name="connsiteX552" fmla="*/ 3386441 w 21575718"/>
              <a:gd name="connsiteY552" fmla="*/ 2503200 h 11969746"/>
              <a:gd name="connsiteX553" fmla="*/ 3518209 w 21575718"/>
              <a:gd name="connsiteY553" fmla="*/ 2524323 h 11969746"/>
              <a:gd name="connsiteX554" fmla="*/ 3432208 w 21575718"/>
              <a:gd name="connsiteY554" fmla="*/ 2552990 h 11969746"/>
              <a:gd name="connsiteX555" fmla="*/ 3225001 w 21575718"/>
              <a:gd name="connsiteY555" fmla="*/ 2562546 h 11969746"/>
              <a:gd name="connsiteX556" fmla="*/ 3112847 w 21575718"/>
              <a:gd name="connsiteY556" fmla="*/ 2605295 h 11969746"/>
              <a:gd name="connsiteX557" fmla="*/ 3220474 w 21575718"/>
              <a:gd name="connsiteY557" fmla="*/ 2676711 h 11969746"/>
              <a:gd name="connsiteX558" fmla="*/ 3346207 w 21575718"/>
              <a:gd name="connsiteY558" fmla="*/ 2688279 h 11969746"/>
              <a:gd name="connsiteX559" fmla="*/ 3377389 w 21575718"/>
              <a:gd name="connsiteY559" fmla="*/ 2754162 h 11969746"/>
              <a:gd name="connsiteX560" fmla="*/ 3548888 w 21575718"/>
              <a:gd name="connsiteY560" fmla="*/ 2733040 h 11969746"/>
              <a:gd name="connsiteX561" fmla="*/ 3662047 w 21575718"/>
              <a:gd name="connsiteY561" fmla="*/ 2689285 h 11969746"/>
              <a:gd name="connsiteX562" fmla="*/ 3763639 w 21575718"/>
              <a:gd name="connsiteY562" fmla="*/ 2614851 h 11969746"/>
              <a:gd name="connsiteX563" fmla="*/ 3817453 w 21575718"/>
              <a:gd name="connsiteY563" fmla="*/ 2650056 h 11969746"/>
              <a:gd name="connsiteX564" fmla="*/ 3883840 w 21575718"/>
              <a:gd name="connsiteY564" fmla="*/ 2671179 h 11969746"/>
              <a:gd name="connsiteX565" fmla="*/ 3967326 w 21575718"/>
              <a:gd name="connsiteY565" fmla="*/ 2693308 h 11969746"/>
              <a:gd name="connsiteX566" fmla="*/ 4059865 w 21575718"/>
              <a:gd name="connsiteY566" fmla="*/ 2654079 h 11969746"/>
              <a:gd name="connsiteX567" fmla="*/ 4050812 w 21575718"/>
              <a:gd name="connsiteY567" fmla="*/ 2613845 h 11969746"/>
              <a:gd name="connsiteX568" fmla="*/ 3986437 w 21575718"/>
              <a:gd name="connsiteY568" fmla="*/ 2628933 h 11969746"/>
              <a:gd name="connsiteX569" fmla="*/ 4008063 w 21575718"/>
              <a:gd name="connsiteY569" fmla="*/ 2581154 h 11969746"/>
              <a:gd name="connsiteX570" fmla="*/ 4104123 w 21575718"/>
              <a:gd name="connsiteY570" fmla="*/ 2581154 h 11969746"/>
              <a:gd name="connsiteX571" fmla="*/ 4065397 w 21575718"/>
              <a:gd name="connsiteY571" fmla="*/ 2504709 h 11969746"/>
              <a:gd name="connsiteX572" fmla="*/ 3944191 w 21575718"/>
              <a:gd name="connsiteY572" fmla="*/ 2434299 h 11969746"/>
              <a:gd name="connsiteX573" fmla="*/ 3896413 w 21575718"/>
              <a:gd name="connsiteY573" fmla="*/ 2340754 h 11969746"/>
              <a:gd name="connsiteX574" fmla="*/ 3804879 w 21575718"/>
              <a:gd name="connsiteY574" fmla="*/ 2140084 h 11969746"/>
              <a:gd name="connsiteX575" fmla="*/ 3699767 w 21575718"/>
              <a:gd name="connsiteY575" fmla="*/ 2099850 h 11969746"/>
              <a:gd name="connsiteX576" fmla="*/ 3705802 w 21575718"/>
              <a:gd name="connsiteY576" fmla="*/ 2190880 h 11969746"/>
              <a:gd name="connsiteX577" fmla="*/ 2756269 w 21575718"/>
              <a:gd name="connsiteY577" fmla="*/ 2100353 h 11969746"/>
              <a:gd name="connsiteX578" fmla="*/ 2743696 w 21575718"/>
              <a:gd name="connsiteY578" fmla="*/ 2163219 h 11969746"/>
              <a:gd name="connsiteX579" fmla="*/ 2710503 w 21575718"/>
              <a:gd name="connsiteY579" fmla="*/ 2262297 h 11969746"/>
              <a:gd name="connsiteX580" fmla="*/ 2652163 w 21575718"/>
              <a:gd name="connsiteY580" fmla="*/ 2367912 h 11969746"/>
              <a:gd name="connsiteX581" fmla="*/ 2747217 w 21575718"/>
              <a:gd name="connsiteY581" fmla="*/ 2423234 h 11969746"/>
              <a:gd name="connsiteX582" fmla="*/ 2834224 w 21575718"/>
              <a:gd name="connsiteY582" fmla="*/ 2464977 h 11969746"/>
              <a:gd name="connsiteX583" fmla="*/ 2917710 w 21575718"/>
              <a:gd name="connsiteY583" fmla="*/ 2426755 h 11969746"/>
              <a:gd name="connsiteX584" fmla="*/ 2969009 w 21575718"/>
              <a:gd name="connsiteY584" fmla="*/ 2357350 h 11969746"/>
              <a:gd name="connsiteX585" fmla="*/ 2978062 w 21575718"/>
              <a:gd name="connsiteY585" fmla="*/ 2305046 h 11969746"/>
              <a:gd name="connsiteX586" fmla="*/ 3016787 w 21575718"/>
              <a:gd name="connsiteY586" fmla="*/ 2300519 h 11969746"/>
              <a:gd name="connsiteX587" fmla="*/ 3061548 w 21575718"/>
              <a:gd name="connsiteY587" fmla="*/ 2225080 h 11969746"/>
              <a:gd name="connsiteX588" fmla="*/ 3163140 w 21575718"/>
              <a:gd name="connsiteY588" fmla="*/ 2164225 h 11969746"/>
              <a:gd name="connsiteX589" fmla="*/ 3246627 w 21575718"/>
              <a:gd name="connsiteY589" fmla="*/ 2098341 h 11969746"/>
              <a:gd name="connsiteX590" fmla="*/ 3201866 w 21575718"/>
              <a:gd name="connsiteY590" fmla="*/ 2055592 h 11969746"/>
              <a:gd name="connsiteX591" fmla="*/ 3104800 w 21575718"/>
              <a:gd name="connsiteY591" fmla="*/ 2012843 h 11969746"/>
              <a:gd name="connsiteX592" fmla="*/ 3029361 w 21575718"/>
              <a:gd name="connsiteY592" fmla="*/ 2033966 h 11969746"/>
              <a:gd name="connsiteX593" fmla="*/ 2974541 w 21575718"/>
              <a:gd name="connsiteY593" fmla="*/ 2000773 h 11969746"/>
              <a:gd name="connsiteX594" fmla="*/ 2869429 w 21575718"/>
              <a:gd name="connsiteY594" fmla="*/ 1989205 h 11969746"/>
              <a:gd name="connsiteX595" fmla="*/ 2725088 w 21575718"/>
              <a:gd name="connsiteY595" fmla="*/ 2015860 h 11969746"/>
              <a:gd name="connsiteX596" fmla="*/ 2756269 w 21575718"/>
              <a:gd name="connsiteY596" fmla="*/ 2100353 h 11969746"/>
              <a:gd name="connsiteX597" fmla="*/ 4245950 w 21575718"/>
              <a:gd name="connsiteY597" fmla="*/ 2610827 h 11969746"/>
              <a:gd name="connsiteX598" fmla="*/ 4191130 w 21575718"/>
              <a:gd name="connsiteY598" fmla="*/ 2651062 h 11969746"/>
              <a:gd name="connsiteX599" fmla="*/ 4248464 w 21575718"/>
              <a:gd name="connsiteY599" fmla="*/ 2667156 h 11969746"/>
              <a:gd name="connsiteX600" fmla="*/ 4295237 w 21575718"/>
              <a:gd name="connsiteY600" fmla="*/ 2696828 h 11969746"/>
              <a:gd name="connsiteX601" fmla="*/ 4423484 w 21575718"/>
              <a:gd name="connsiteY601" fmla="*/ 2689285 h 11969746"/>
              <a:gd name="connsiteX602" fmla="*/ 4456678 w 21575718"/>
              <a:gd name="connsiteY602" fmla="*/ 2660617 h 11969746"/>
              <a:gd name="connsiteX603" fmla="*/ 4339998 w 21575718"/>
              <a:gd name="connsiteY603" fmla="*/ 2563552 h 11969746"/>
              <a:gd name="connsiteX604" fmla="*/ 4280652 w 21575718"/>
              <a:gd name="connsiteY604" fmla="*/ 2543435 h 11969746"/>
              <a:gd name="connsiteX605" fmla="*/ 4245950 w 21575718"/>
              <a:gd name="connsiteY605" fmla="*/ 2610827 h 11969746"/>
              <a:gd name="connsiteX606" fmla="*/ 4029689 w 21575718"/>
              <a:gd name="connsiteY606" fmla="*/ 2111920 h 11969746"/>
              <a:gd name="connsiteX607" fmla="*/ 4028684 w 21575718"/>
              <a:gd name="connsiteY607" fmla="*/ 2172775 h 11969746"/>
              <a:gd name="connsiteX608" fmla="*/ 4133796 w 21575718"/>
              <a:gd name="connsiteY608" fmla="*/ 2244191 h 11969746"/>
              <a:gd name="connsiteX609" fmla="*/ 4258523 w 21575718"/>
              <a:gd name="connsiteY609" fmla="*/ 2301525 h 11969746"/>
              <a:gd name="connsiteX610" fmla="*/ 4373191 w 21575718"/>
              <a:gd name="connsiteY610" fmla="*/ 2208986 h 11969746"/>
              <a:gd name="connsiteX611" fmla="*/ 4344524 w 21575718"/>
              <a:gd name="connsiteY611" fmla="*/ 2145114 h 11969746"/>
              <a:gd name="connsiteX612" fmla="*/ 4283670 w 21575718"/>
              <a:gd name="connsiteY612" fmla="*/ 2109909 h 11969746"/>
              <a:gd name="connsiteX613" fmla="*/ 4233377 w 21575718"/>
              <a:gd name="connsiteY613" fmla="*/ 2114435 h 11969746"/>
              <a:gd name="connsiteX614" fmla="*/ 4299763 w 21575718"/>
              <a:gd name="connsiteY614" fmla="*/ 2062130 h 11969746"/>
              <a:gd name="connsiteX615" fmla="*/ 4325916 w 21575718"/>
              <a:gd name="connsiteY615" fmla="*/ 2008819 h 11969746"/>
              <a:gd name="connsiteX616" fmla="*/ 4246956 w 21575718"/>
              <a:gd name="connsiteY616" fmla="*/ 1987696 h 11969746"/>
              <a:gd name="connsiteX617" fmla="*/ 4166990 w 21575718"/>
              <a:gd name="connsiteY617" fmla="*/ 1983673 h 11969746"/>
              <a:gd name="connsiteX618" fmla="*/ 4043269 w 21575718"/>
              <a:gd name="connsiteY618" fmla="*/ 2042013 h 11969746"/>
              <a:gd name="connsiteX619" fmla="*/ 4117702 w 21575718"/>
              <a:gd name="connsiteY619" fmla="*/ 2070680 h 11969746"/>
              <a:gd name="connsiteX620" fmla="*/ 4127761 w 21575718"/>
              <a:gd name="connsiteY620" fmla="*/ 2142096 h 11969746"/>
              <a:gd name="connsiteX621" fmla="*/ 4063889 w 21575718"/>
              <a:gd name="connsiteY621" fmla="*/ 2120973 h 11969746"/>
              <a:gd name="connsiteX622" fmla="*/ 4029689 w 21575718"/>
              <a:gd name="connsiteY622" fmla="*/ 2111920 h 11969746"/>
              <a:gd name="connsiteX623" fmla="*/ 3809909 w 21575718"/>
              <a:gd name="connsiteY623" fmla="*/ 2013849 h 11969746"/>
              <a:gd name="connsiteX624" fmla="*/ 3760622 w 21575718"/>
              <a:gd name="connsiteY624" fmla="*/ 2059616 h 11969746"/>
              <a:gd name="connsiteX625" fmla="*/ 3823488 w 21575718"/>
              <a:gd name="connsiteY625" fmla="*/ 2087277 h 11969746"/>
              <a:gd name="connsiteX626" fmla="*/ 3894401 w 21575718"/>
              <a:gd name="connsiteY626" fmla="*/ 2084259 h 11969746"/>
              <a:gd name="connsiteX627" fmla="*/ 3809909 w 21575718"/>
              <a:gd name="connsiteY627" fmla="*/ 2013849 h 11969746"/>
              <a:gd name="connsiteX628" fmla="*/ 2983594 w 21575718"/>
              <a:gd name="connsiteY628" fmla="*/ 1601446 h 11969746"/>
              <a:gd name="connsiteX629" fmla="*/ 2870435 w 21575718"/>
              <a:gd name="connsiteY629" fmla="*/ 1712593 h 11969746"/>
              <a:gd name="connsiteX630" fmla="*/ 2850820 w 21575718"/>
              <a:gd name="connsiteY630" fmla="*/ 1781495 h 11969746"/>
              <a:gd name="connsiteX631" fmla="*/ 2930786 w 21575718"/>
              <a:gd name="connsiteY631" fmla="*/ 1769927 h 11969746"/>
              <a:gd name="connsiteX632" fmla="*/ 2981079 w 21575718"/>
              <a:gd name="connsiteY632" fmla="*/ 1748804 h 11969746"/>
              <a:gd name="connsiteX633" fmla="*/ 3067080 w 21575718"/>
              <a:gd name="connsiteY633" fmla="*/ 1670850 h 11969746"/>
              <a:gd name="connsiteX634" fmla="*/ 3125420 w 21575718"/>
              <a:gd name="connsiteY634" fmla="*/ 1624078 h 11969746"/>
              <a:gd name="connsiteX635" fmla="*/ 3114859 w 21575718"/>
              <a:gd name="connsiteY635" fmla="*/ 1673868 h 11969746"/>
              <a:gd name="connsiteX636" fmla="*/ 3201866 w 21575718"/>
              <a:gd name="connsiteY636" fmla="*/ 1658780 h 11969746"/>
              <a:gd name="connsiteX637" fmla="*/ 3234053 w 21575718"/>
              <a:gd name="connsiteY637" fmla="*/ 1555176 h 11969746"/>
              <a:gd name="connsiteX638" fmla="*/ 3230533 w 21575718"/>
              <a:gd name="connsiteY638" fmla="*/ 1502871 h 11969746"/>
              <a:gd name="connsiteX639" fmla="*/ 3127432 w 21575718"/>
              <a:gd name="connsiteY639" fmla="*/ 1519971 h 11969746"/>
              <a:gd name="connsiteX640" fmla="*/ 2983594 w 21575718"/>
              <a:gd name="connsiteY640" fmla="*/ 1601446 h 11969746"/>
              <a:gd name="connsiteX641" fmla="*/ 3332628 w 21575718"/>
              <a:gd name="connsiteY641" fmla="*/ 1673868 h 11969746"/>
              <a:gd name="connsiteX642" fmla="*/ 3232042 w 21575718"/>
              <a:gd name="connsiteY642" fmla="*/ 1703541 h 11969746"/>
              <a:gd name="connsiteX643" fmla="*/ 3143023 w 21575718"/>
              <a:gd name="connsiteY643" fmla="*/ 1820724 h 11969746"/>
              <a:gd name="connsiteX644" fmla="*/ 3197843 w 21575718"/>
              <a:gd name="connsiteY644" fmla="*/ 1873028 h 11969746"/>
              <a:gd name="connsiteX645" fmla="*/ 3331622 w 21575718"/>
              <a:gd name="connsiteY645" fmla="*/ 1821729 h 11969746"/>
              <a:gd name="connsiteX646" fmla="*/ 3358277 w 21575718"/>
              <a:gd name="connsiteY646" fmla="*/ 1855928 h 11969746"/>
              <a:gd name="connsiteX647" fmla="*/ 3413097 w 21575718"/>
              <a:gd name="connsiteY647" fmla="*/ 1847379 h 11969746"/>
              <a:gd name="connsiteX648" fmla="*/ 3500104 w 21575718"/>
              <a:gd name="connsiteY648" fmla="*/ 1832291 h 11969746"/>
              <a:gd name="connsiteX649" fmla="*/ 3395997 w 21575718"/>
              <a:gd name="connsiteY649" fmla="*/ 1892140 h 11969746"/>
              <a:gd name="connsiteX650" fmla="*/ 3283844 w 21575718"/>
              <a:gd name="connsiteY650" fmla="*/ 1921812 h 11969746"/>
              <a:gd name="connsiteX651" fmla="*/ 3360289 w 21575718"/>
              <a:gd name="connsiteY651" fmla="*/ 1959029 h 11969746"/>
              <a:gd name="connsiteX652" fmla="*/ 3551403 w 21575718"/>
              <a:gd name="connsiteY652" fmla="*/ 1886607 h 11969746"/>
              <a:gd name="connsiteX653" fmla="*/ 3667077 w 21575718"/>
              <a:gd name="connsiteY653" fmla="*/ 1854923 h 11969746"/>
              <a:gd name="connsiteX654" fmla="*/ 3765651 w 21575718"/>
              <a:gd name="connsiteY654" fmla="*/ 1831285 h 11969746"/>
              <a:gd name="connsiteX655" fmla="*/ 3833044 w 21575718"/>
              <a:gd name="connsiteY655" fmla="*/ 1782501 h 11969746"/>
              <a:gd name="connsiteX656" fmla="*/ 3826003 w 21575718"/>
              <a:gd name="connsiteY656" fmla="*/ 1672862 h 11969746"/>
              <a:gd name="connsiteX657" fmla="*/ 3764142 w 21575718"/>
              <a:gd name="connsiteY657" fmla="*/ 1728184 h 11969746"/>
              <a:gd name="connsiteX658" fmla="*/ 3752575 w 21575718"/>
              <a:gd name="connsiteY658" fmla="*/ 1750816 h 11969746"/>
              <a:gd name="connsiteX659" fmla="*/ 3697755 w 21575718"/>
              <a:gd name="connsiteY659" fmla="*/ 1672862 h 11969746"/>
              <a:gd name="connsiteX660" fmla="*/ 3639416 w 21575718"/>
              <a:gd name="connsiteY660" fmla="*/ 1582334 h 11969746"/>
              <a:gd name="connsiteX661" fmla="*/ 3570514 w 21575718"/>
              <a:gd name="connsiteY661" fmla="*/ 1631622 h 11969746"/>
              <a:gd name="connsiteX662" fmla="*/ 3599181 w 21575718"/>
              <a:gd name="connsiteY662" fmla="*/ 1703038 h 11969746"/>
              <a:gd name="connsiteX663" fmla="*/ 3642936 w 21575718"/>
              <a:gd name="connsiteY663" fmla="*/ 1775460 h 11969746"/>
              <a:gd name="connsiteX664" fmla="*/ 3540841 w 21575718"/>
              <a:gd name="connsiteY664" fmla="*/ 1780992 h 11969746"/>
              <a:gd name="connsiteX665" fmla="*/ 3459366 w 21575718"/>
              <a:gd name="connsiteY665" fmla="*/ 1752325 h 11969746"/>
              <a:gd name="connsiteX666" fmla="*/ 3420138 w 21575718"/>
              <a:gd name="connsiteY666" fmla="*/ 1697003 h 11969746"/>
              <a:gd name="connsiteX667" fmla="*/ 3332628 w 21575718"/>
              <a:gd name="connsiteY667" fmla="*/ 1673868 h 11969746"/>
              <a:gd name="connsiteX668" fmla="*/ 3120894 w 21575718"/>
              <a:gd name="connsiteY668" fmla="*/ 1729190 h 11969746"/>
              <a:gd name="connsiteX669" fmla="*/ 3019805 w 21575718"/>
              <a:gd name="connsiteY669" fmla="*/ 1806641 h 11969746"/>
              <a:gd name="connsiteX670" fmla="*/ 3062554 w 21575718"/>
              <a:gd name="connsiteY670" fmla="*/ 1823741 h 11969746"/>
              <a:gd name="connsiteX671" fmla="*/ 3120894 w 21575718"/>
              <a:gd name="connsiteY671" fmla="*/ 1729190 h 11969746"/>
              <a:gd name="connsiteX672" fmla="*/ 3301949 w 21575718"/>
              <a:gd name="connsiteY672" fmla="*/ 1587867 h 11969746"/>
              <a:gd name="connsiteX673" fmla="*/ 3316534 w 21575718"/>
              <a:gd name="connsiteY673" fmla="*/ 1610499 h 11969746"/>
              <a:gd name="connsiteX674" fmla="*/ 3369342 w 21575718"/>
              <a:gd name="connsiteY674" fmla="*/ 1581831 h 11969746"/>
              <a:gd name="connsiteX675" fmla="*/ 3301949 w 21575718"/>
              <a:gd name="connsiteY675" fmla="*/ 1587867 h 11969746"/>
              <a:gd name="connsiteX676" fmla="*/ 3497086 w 21575718"/>
              <a:gd name="connsiteY676" fmla="*/ 1385689 h 11969746"/>
              <a:gd name="connsiteX677" fmla="*/ 3393482 w 21575718"/>
              <a:gd name="connsiteY677" fmla="*/ 1428941 h 11969746"/>
              <a:gd name="connsiteX678" fmla="*/ 3405553 w 21575718"/>
              <a:gd name="connsiteY678" fmla="*/ 1491304 h 11969746"/>
              <a:gd name="connsiteX679" fmla="*/ 3485016 w 21575718"/>
              <a:gd name="connsiteY679" fmla="*/ 1499351 h 11969746"/>
              <a:gd name="connsiteX680" fmla="*/ 3572023 w 21575718"/>
              <a:gd name="connsiteY680" fmla="*/ 1443526 h 11969746"/>
              <a:gd name="connsiteX681" fmla="*/ 3519215 w 21575718"/>
              <a:gd name="connsiteY681" fmla="*/ 1425420 h 11969746"/>
              <a:gd name="connsiteX682" fmla="*/ 3578058 w 21575718"/>
              <a:gd name="connsiteY682" fmla="*/ 1399268 h 11969746"/>
              <a:gd name="connsiteX683" fmla="*/ 3497086 w 21575718"/>
              <a:gd name="connsiteY683" fmla="*/ 1385689 h 11969746"/>
              <a:gd name="connsiteX684" fmla="*/ 3280323 w 21575718"/>
              <a:gd name="connsiteY684" fmla="*/ 1419385 h 11969746"/>
              <a:gd name="connsiteX685" fmla="*/ 3293399 w 21575718"/>
              <a:gd name="connsiteY685" fmla="*/ 1442520 h 11969746"/>
              <a:gd name="connsiteX686" fmla="*/ 3366827 w 21575718"/>
              <a:gd name="connsiteY686" fmla="*/ 1444028 h 11969746"/>
              <a:gd name="connsiteX687" fmla="*/ 3280323 w 21575718"/>
              <a:gd name="connsiteY687" fmla="*/ 1419385 h 11969746"/>
              <a:gd name="connsiteX688" fmla="*/ 3427682 w 21575718"/>
              <a:gd name="connsiteY688" fmla="*/ 1314272 h 11969746"/>
              <a:gd name="connsiteX689" fmla="*/ 3375880 w 21575718"/>
              <a:gd name="connsiteY689" fmla="*/ 1364063 h 11969746"/>
              <a:gd name="connsiteX690" fmla="*/ 3438746 w 21575718"/>
              <a:gd name="connsiteY690" fmla="*/ 1351489 h 11969746"/>
              <a:gd name="connsiteX691" fmla="*/ 3488033 w 21575718"/>
              <a:gd name="connsiteY691" fmla="*/ 1340425 h 11969746"/>
              <a:gd name="connsiteX692" fmla="*/ 3591637 w 21575718"/>
              <a:gd name="connsiteY692" fmla="*/ 1332378 h 11969746"/>
              <a:gd name="connsiteX693" fmla="*/ 3628351 w 21575718"/>
              <a:gd name="connsiteY693" fmla="*/ 1276050 h 11969746"/>
              <a:gd name="connsiteX694" fmla="*/ 3427682 w 21575718"/>
              <a:gd name="connsiteY694" fmla="*/ 1314272 h 11969746"/>
              <a:gd name="connsiteX695" fmla="*/ 3815944 w 21575718"/>
              <a:gd name="connsiteY695" fmla="*/ 1410835 h 11969746"/>
              <a:gd name="connsiteX696" fmla="*/ 3818459 w 21575718"/>
              <a:gd name="connsiteY696" fmla="*/ 1452578 h 11969746"/>
              <a:gd name="connsiteX697" fmla="*/ 3849138 w 21575718"/>
              <a:gd name="connsiteY697" fmla="*/ 1474707 h 11969746"/>
              <a:gd name="connsiteX698" fmla="*/ 3892390 w 21575718"/>
              <a:gd name="connsiteY698" fmla="*/ 1502368 h 11969746"/>
              <a:gd name="connsiteX699" fmla="*/ 3907980 w 21575718"/>
              <a:gd name="connsiteY699" fmla="*/ 1489795 h 11969746"/>
              <a:gd name="connsiteX700" fmla="*/ 3882331 w 21575718"/>
              <a:gd name="connsiteY700" fmla="*/ 1448052 h 11969746"/>
              <a:gd name="connsiteX701" fmla="*/ 3815944 w 21575718"/>
              <a:gd name="connsiteY701" fmla="*/ 1410835 h 11969746"/>
              <a:gd name="connsiteX702" fmla="*/ 3948215 w 21575718"/>
              <a:gd name="connsiteY702" fmla="*/ 1577808 h 11969746"/>
              <a:gd name="connsiteX703" fmla="*/ 3890881 w 21575718"/>
              <a:gd name="connsiteY703" fmla="*/ 1592393 h 11969746"/>
              <a:gd name="connsiteX704" fmla="*/ 3903957 w 21575718"/>
              <a:gd name="connsiteY704" fmla="*/ 1632627 h 11969746"/>
              <a:gd name="connsiteX705" fmla="*/ 3948718 w 21575718"/>
              <a:gd name="connsiteY705" fmla="*/ 1666324 h 11969746"/>
              <a:gd name="connsiteX706" fmla="*/ 4008566 w 21575718"/>
              <a:gd name="connsiteY706" fmla="*/ 1633633 h 11969746"/>
              <a:gd name="connsiteX707" fmla="*/ 3948215 w 21575718"/>
              <a:gd name="connsiteY707" fmla="*/ 1577808 h 11969746"/>
              <a:gd name="connsiteX708" fmla="*/ 4116697 w 21575718"/>
              <a:gd name="connsiteY708" fmla="*/ 1628101 h 11969746"/>
              <a:gd name="connsiteX709" fmla="*/ 4049304 w 21575718"/>
              <a:gd name="connsiteY709" fmla="*/ 1603457 h 11969746"/>
              <a:gd name="connsiteX710" fmla="*/ 4044778 w 21575718"/>
              <a:gd name="connsiteY710" fmla="*/ 1636148 h 11969746"/>
              <a:gd name="connsiteX711" fmla="*/ 4078474 w 21575718"/>
              <a:gd name="connsiteY711" fmla="*/ 1653248 h 11969746"/>
              <a:gd name="connsiteX712" fmla="*/ 4049304 w 21575718"/>
              <a:gd name="connsiteY712" fmla="*/ 1680909 h 11969746"/>
              <a:gd name="connsiteX713" fmla="*/ 3982917 w 21575718"/>
              <a:gd name="connsiteY713" fmla="*/ 1692979 h 11969746"/>
              <a:gd name="connsiteX714" fmla="*/ 4026672 w 21575718"/>
              <a:gd name="connsiteY714" fmla="*/ 1709576 h 11969746"/>
              <a:gd name="connsiteX715" fmla="*/ 4102112 w 21575718"/>
              <a:gd name="connsiteY715" fmla="*/ 1724161 h 11969746"/>
              <a:gd name="connsiteX716" fmla="*/ 4192639 w 21575718"/>
              <a:gd name="connsiteY716" fmla="*/ 1709576 h 11969746"/>
              <a:gd name="connsiteX717" fmla="*/ 4153410 w 21575718"/>
              <a:gd name="connsiteY717" fmla="*/ 1754840 h 11969746"/>
              <a:gd name="connsiteX718" fmla="*/ 4157434 w 21575718"/>
              <a:gd name="connsiteY718" fmla="*/ 1813179 h 11969746"/>
              <a:gd name="connsiteX719" fmla="*/ 4235388 w 21575718"/>
              <a:gd name="connsiteY719" fmla="*/ 1798092 h 11969746"/>
              <a:gd name="connsiteX720" fmla="*/ 4307307 w 21575718"/>
              <a:gd name="connsiteY720" fmla="*/ 1768419 h 11969746"/>
              <a:gd name="connsiteX721" fmla="*/ 4296243 w 21575718"/>
              <a:gd name="connsiteY721" fmla="*/ 1728184 h 11969746"/>
              <a:gd name="connsiteX722" fmla="*/ 4295740 w 21575718"/>
              <a:gd name="connsiteY722" fmla="*/ 1693985 h 11969746"/>
              <a:gd name="connsiteX723" fmla="*/ 4323401 w 21575718"/>
              <a:gd name="connsiteY723" fmla="*/ 1716617 h 11969746"/>
              <a:gd name="connsiteX724" fmla="*/ 4311331 w 21575718"/>
              <a:gd name="connsiteY724" fmla="*/ 1670347 h 11969746"/>
              <a:gd name="connsiteX725" fmla="*/ 4300769 w 21575718"/>
              <a:gd name="connsiteY725" fmla="*/ 1597925 h 11969746"/>
              <a:gd name="connsiteX726" fmla="*/ 4251985 w 21575718"/>
              <a:gd name="connsiteY726" fmla="*/ 1550147 h 11969746"/>
              <a:gd name="connsiteX727" fmla="*/ 4147375 w 21575718"/>
              <a:gd name="connsiteY727" fmla="*/ 1565738 h 11969746"/>
              <a:gd name="connsiteX728" fmla="*/ 4123235 w 21575718"/>
              <a:gd name="connsiteY728" fmla="*/ 1584849 h 11969746"/>
              <a:gd name="connsiteX729" fmla="*/ 4163972 w 21575718"/>
              <a:gd name="connsiteY729" fmla="*/ 1627598 h 11969746"/>
              <a:gd name="connsiteX730" fmla="*/ 4174534 w 21575718"/>
              <a:gd name="connsiteY730" fmla="*/ 1674874 h 11969746"/>
              <a:gd name="connsiteX731" fmla="*/ 4116697 w 21575718"/>
              <a:gd name="connsiteY731" fmla="*/ 1628101 h 11969746"/>
              <a:gd name="connsiteX732" fmla="*/ 3907980 w 21575718"/>
              <a:gd name="connsiteY732" fmla="*/ 1779986 h 11969746"/>
              <a:gd name="connsiteX733" fmla="*/ 3905969 w 21575718"/>
              <a:gd name="connsiteY733" fmla="*/ 1780489 h 11969746"/>
              <a:gd name="connsiteX734" fmla="*/ 3881325 w 21575718"/>
              <a:gd name="connsiteY734" fmla="*/ 1821729 h 11969746"/>
              <a:gd name="connsiteX735" fmla="*/ 3942683 w 21575718"/>
              <a:gd name="connsiteY735" fmla="*/ 1814185 h 11969746"/>
              <a:gd name="connsiteX736" fmla="*/ 3907980 w 21575718"/>
              <a:gd name="connsiteY736" fmla="*/ 1779986 h 11969746"/>
              <a:gd name="connsiteX737" fmla="*/ 4448128 w 21575718"/>
              <a:gd name="connsiteY737" fmla="*/ 1707564 h 11969746"/>
              <a:gd name="connsiteX738" fmla="*/ 4372688 w 21575718"/>
              <a:gd name="connsiteY738" fmla="*/ 1768922 h 11969746"/>
              <a:gd name="connsiteX739" fmla="*/ 4417952 w 21575718"/>
              <a:gd name="connsiteY739" fmla="*/ 1816197 h 11969746"/>
              <a:gd name="connsiteX740" fmla="*/ 4538655 w 21575718"/>
              <a:gd name="connsiteY740" fmla="*/ 1819718 h 11969746"/>
              <a:gd name="connsiteX741" fmla="*/ 4448128 w 21575718"/>
              <a:gd name="connsiteY741" fmla="*/ 1707564 h 11969746"/>
              <a:gd name="connsiteX742" fmla="*/ 4668914 w 21575718"/>
              <a:gd name="connsiteY742" fmla="*/ 1521480 h 11969746"/>
              <a:gd name="connsiteX743" fmla="*/ 4556258 w 21575718"/>
              <a:gd name="connsiteY743" fmla="*/ 1513433 h 11969746"/>
              <a:gd name="connsiteX744" fmla="*/ 4373694 w 21575718"/>
              <a:gd name="connsiteY744" fmla="*/ 1487783 h 11969746"/>
              <a:gd name="connsiteX745" fmla="*/ 4385764 w 21575718"/>
              <a:gd name="connsiteY745" fmla="*/ 1540088 h 11969746"/>
              <a:gd name="connsiteX746" fmla="*/ 4468748 w 21575718"/>
              <a:gd name="connsiteY746" fmla="*/ 1582334 h 11969746"/>
              <a:gd name="connsiteX747" fmla="*/ 4600013 w 21575718"/>
              <a:gd name="connsiteY747" fmla="*/ 1615025 h 11969746"/>
              <a:gd name="connsiteX748" fmla="*/ 4626668 w 21575718"/>
              <a:gd name="connsiteY748" fmla="*/ 1706055 h 11969746"/>
              <a:gd name="connsiteX749" fmla="*/ 4628177 w 21575718"/>
              <a:gd name="connsiteY749" fmla="*/ 1799600 h 11969746"/>
              <a:gd name="connsiteX750" fmla="*/ 4744857 w 21575718"/>
              <a:gd name="connsiteY750" fmla="*/ 1839332 h 11969746"/>
              <a:gd name="connsiteX751" fmla="*/ 5223144 w 21575718"/>
              <a:gd name="connsiteY751" fmla="*/ 1823238 h 11969746"/>
              <a:gd name="connsiteX752" fmla="*/ 5360444 w 21575718"/>
              <a:gd name="connsiteY752" fmla="*/ 1743272 h 11969746"/>
              <a:gd name="connsiteX753" fmla="*/ 5365473 w 21575718"/>
              <a:gd name="connsiteY753" fmla="*/ 1663306 h 11969746"/>
              <a:gd name="connsiteX754" fmla="*/ 5219623 w 21575718"/>
              <a:gd name="connsiteY754" fmla="*/ 1615528 h 11969746"/>
              <a:gd name="connsiteX755" fmla="*/ 5063212 w 21575718"/>
              <a:gd name="connsiteY755" fmla="*/ 1646710 h 11969746"/>
              <a:gd name="connsiteX756" fmla="*/ 4945023 w 21575718"/>
              <a:gd name="connsiteY756" fmla="*/ 1688956 h 11969746"/>
              <a:gd name="connsiteX757" fmla="*/ 4834378 w 21575718"/>
              <a:gd name="connsiteY757" fmla="*/ 1686441 h 11969746"/>
              <a:gd name="connsiteX758" fmla="*/ 4735804 w 21575718"/>
              <a:gd name="connsiteY758" fmla="*/ 1608990 h 11969746"/>
              <a:gd name="connsiteX759" fmla="*/ 4782074 w 21575718"/>
              <a:gd name="connsiteY759" fmla="*/ 1580826 h 11969746"/>
              <a:gd name="connsiteX760" fmla="*/ 4668914 w 21575718"/>
              <a:gd name="connsiteY760" fmla="*/ 1521480 h 11969746"/>
              <a:gd name="connsiteX761" fmla="*/ 3941174 w 21575718"/>
              <a:gd name="connsiteY761" fmla="*/ 1224248 h 11969746"/>
              <a:gd name="connsiteX762" fmla="*/ 3946203 w 21575718"/>
              <a:gd name="connsiteY762" fmla="*/ 1257944 h 11969746"/>
              <a:gd name="connsiteX763" fmla="*/ 3913513 w 21575718"/>
              <a:gd name="connsiteY763" fmla="*/ 1293149 h 11969746"/>
              <a:gd name="connsiteX764" fmla="*/ 4045783 w 21575718"/>
              <a:gd name="connsiteY764" fmla="*/ 1306226 h 11969746"/>
              <a:gd name="connsiteX765" fmla="*/ 4119714 w 21575718"/>
              <a:gd name="connsiteY765" fmla="*/ 1339922 h 11969746"/>
              <a:gd name="connsiteX766" fmla="*/ 4206721 w 21575718"/>
              <a:gd name="connsiteY766" fmla="*/ 1361548 h 11969746"/>
              <a:gd name="connsiteX767" fmla="*/ 4224827 w 21575718"/>
              <a:gd name="connsiteY767" fmla="*/ 1323828 h 11969746"/>
              <a:gd name="connsiteX768" fmla="*/ 4143352 w 21575718"/>
              <a:gd name="connsiteY768" fmla="*/ 1229780 h 11969746"/>
              <a:gd name="connsiteX769" fmla="*/ 4050812 w 21575718"/>
              <a:gd name="connsiteY769" fmla="*/ 1186528 h 11969746"/>
              <a:gd name="connsiteX770" fmla="*/ 3981911 w 21575718"/>
              <a:gd name="connsiteY770" fmla="*/ 1152329 h 11969746"/>
              <a:gd name="connsiteX771" fmla="*/ 3889875 w 21575718"/>
              <a:gd name="connsiteY771" fmla="*/ 1142773 h 11969746"/>
              <a:gd name="connsiteX772" fmla="*/ 3819464 w 21575718"/>
              <a:gd name="connsiteY772" fmla="*/ 1195581 h 11969746"/>
              <a:gd name="connsiteX773" fmla="*/ 3941174 w 21575718"/>
              <a:gd name="connsiteY773" fmla="*/ 1224248 h 11969746"/>
              <a:gd name="connsiteX774" fmla="*/ 4435554 w 21575718"/>
              <a:gd name="connsiteY774" fmla="*/ 832465 h 11969746"/>
              <a:gd name="connsiteX775" fmla="*/ 4405379 w 21575718"/>
              <a:gd name="connsiteY775" fmla="*/ 941098 h 11969746"/>
              <a:gd name="connsiteX776" fmla="*/ 4481824 w 21575718"/>
              <a:gd name="connsiteY776" fmla="*/ 953168 h 11969746"/>
              <a:gd name="connsiteX777" fmla="*/ 4397835 w 21575718"/>
              <a:gd name="connsiteY777" fmla="*/ 980327 h 11969746"/>
              <a:gd name="connsiteX778" fmla="*/ 4387776 w 21575718"/>
              <a:gd name="connsiteY778" fmla="*/ 1046713 h 11969746"/>
              <a:gd name="connsiteX779" fmla="*/ 4498421 w 21575718"/>
              <a:gd name="connsiteY779" fmla="*/ 1077895 h 11969746"/>
              <a:gd name="connsiteX780" fmla="*/ 4637733 w 21575718"/>
              <a:gd name="connsiteY780" fmla="*/ 1066831 h 11969746"/>
              <a:gd name="connsiteX781" fmla="*/ 4659359 w 21575718"/>
              <a:gd name="connsiteY781" fmla="*/ 1108574 h 11969746"/>
              <a:gd name="connsiteX782" fmla="*/ 4523567 w 21575718"/>
              <a:gd name="connsiteY782" fmla="*/ 1173955 h 11969746"/>
              <a:gd name="connsiteX783" fmla="*/ 4665394 w 21575718"/>
              <a:gd name="connsiteY783" fmla="*/ 1260962 h 11969746"/>
              <a:gd name="connsiteX784" fmla="*/ 4787103 w 21575718"/>
              <a:gd name="connsiteY784" fmla="*/ 1245874 h 11969746"/>
              <a:gd name="connsiteX785" fmla="*/ 4854999 w 21575718"/>
              <a:gd name="connsiteY785" fmla="*/ 1241348 h 11969746"/>
              <a:gd name="connsiteX786" fmla="*/ 4914847 w 21575718"/>
              <a:gd name="connsiteY786" fmla="*/ 1144785 h 11969746"/>
              <a:gd name="connsiteX787" fmla="*/ 4987772 w 21575718"/>
              <a:gd name="connsiteY787" fmla="*/ 1102539 h 11969746"/>
              <a:gd name="connsiteX788" fmla="*/ 5003866 w 21575718"/>
              <a:gd name="connsiteY788" fmla="*/ 1064819 h 11969746"/>
              <a:gd name="connsiteX789" fmla="*/ 4922391 w 21575718"/>
              <a:gd name="connsiteY789" fmla="*/ 1033134 h 11969746"/>
              <a:gd name="connsiteX790" fmla="*/ 4934462 w 21575718"/>
              <a:gd name="connsiteY790" fmla="*/ 972280 h 11969746"/>
              <a:gd name="connsiteX791" fmla="*/ 4867572 w 21575718"/>
              <a:gd name="connsiteY791" fmla="*/ 947636 h 11969746"/>
              <a:gd name="connsiteX792" fmla="*/ 4792132 w 21575718"/>
              <a:gd name="connsiteY792" fmla="*/ 880746 h 11969746"/>
              <a:gd name="connsiteX793" fmla="*/ 4704622 w 21575718"/>
              <a:gd name="connsiteY793" fmla="*/ 834980 h 11969746"/>
              <a:gd name="connsiteX794" fmla="*/ 4546702 w 21575718"/>
              <a:gd name="connsiteY794" fmla="*/ 747973 h 11969746"/>
              <a:gd name="connsiteX795" fmla="*/ 4435554 w 21575718"/>
              <a:gd name="connsiteY795" fmla="*/ 832465 h 11969746"/>
              <a:gd name="connsiteX796" fmla="*/ 4348045 w 21575718"/>
              <a:gd name="connsiteY796" fmla="*/ 1300190 h 11969746"/>
              <a:gd name="connsiteX797" fmla="*/ 4319881 w 21575718"/>
              <a:gd name="connsiteY797" fmla="*/ 1336904 h 11969746"/>
              <a:gd name="connsiteX798" fmla="*/ 4383250 w 21575718"/>
              <a:gd name="connsiteY798" fmla="*/ 1348975 h 11969746"/>
              <a:gd name="connsiteX799" fmla="*/ 4487356 w 21575718"/>
              <a:gd name="connsiteY799" fmla="*/ 1285102 h 11969746"/>
              <a:gd name="connsiteX800" fmla="*/ 4415940 w 21575718"/>
              <a:gd name="connsiteY800" fmla="*/ 1242856 h 11969746"/>
              <a:gd name="connsiteX801" fmla="*/ 4299260 w 21575718"/>
              <a:gd name="connsiteY801" fmla="*/ 1191054 h 11969746"/>
              <a:gd name="connsiteX802" fmla="*/ 4348045 w 21575718"/>
              <a:gd name="connsiteY802" fmla="*/ 1300190 h 11969746"/>
              <a:gd name="connsiteX803" fmla="*/ 6447779 w 21575718"/>
              <a:gd name="connsiteY803" fmla="*/ 468846 h 11969746"/>
              <a:gd name="connsiteX804" fmla="*/ 6040406 w 21575718"/>
              <a:gd name="connsiteY804" fmla="*/ 419559 h 11969746"/>
              <a:gd name="connsiteX805" fmla="*/ 5848286 w 21575718"/>
              <a:gd name="connsiteY805" fmla="*/ 391898 h 11969746"/>
              <a:gd name="connsiteX806" fmla="*/ 5502773 w 21575718"/>
              <a:gd name="connsiteY806" fmla="*/ 406986 h 11969746"/>
              <a:gd name="connsiteX807" fmla="*/ 5560107 w 21575718"/>
              <a:gd name="connsiteY807" fmla="*/ 458285 h 11969746"/>
              <a:gd name="connsiteX808" fmla="*/ 5287519 w 21575718"/>
              <a:gd name="connsiteY808" fmla="*/ 473373 h 11969746"/>
              <a:gd name="connsiteX809" fmla="*/ 5212079 w 21575718"/>
              <a:gd name="connsiteY809" fmla="*/ 582006 h 11969746"/>
              <a:gd name="connsiteX810" fmla="*/ 5369999 w 21575718"/>
              <a:gd name="connsiteY810" fmla="*/ 650404 h 11969746"/>
              <a:gd name="connsiteX811" fmla="*/ 5116019 w 21575718"/>
              <a:gd name="connsiteY811" fmla="*/ 588544 h 11969746"/>
              <a:gd name="connsiteX812" fmla="*/ 4939491 w 21575718"/>
              <a:gd name="connsiteY812" fmla="*/ 601117 h 11969746"/>
              <a:gd name="connsiteX813" fmla="*/ 4667405 w 21575718"/>
              <a:gd name="connsiteY813" fmla="*/ 705726 h 11969746"/>
              <a:gd name="connsiteX814" fmla="*/ 4852987 w 21575718"/>
              <a:gd name="connsiteY814" fmla="*/ 820898 h 11969746"/>
              <a:gd name="connsiteX815" fmla="*/ 5081820 w 21575718"/>
              <a:gd name="connsiteY815" fmla="*/ 795248 h 11969746"/>
              <a:gd name="connsiteX816" fmla="*/ 5024486 w 21575718"/>
              <a:gd name="connsiteY816" fmla="*/ 853085 h 11969746"/>
              <a:gd name="connsiteX817" fmla="*/ 5179892 w 21575718"/>
              <a:gd name="connsiteY817" fmla="*/ 816874 h 11969746"/>
              <a:gd name="connsiteX818" fmla="*/ 5404199 w 21575718"/>
              <a:gd name="connsiteY818" fmla="*/ 744452 h 11969746"/>
              <a:gd name="connsiteX819" fmla="*/ 5495732 w 21575718"/>
              <a:gd name="connsiteY819" fmla="*/ 708241 h 11969746"/>
              <a:gd name="connsiteX820" fmla="*/ 5266899 w 21575718"/>
              <a:gd name="connsiteY820" fmla="*/ 849062 h 11969746"/>
              <a:gd name="connsiteX821" fmla="*/ 4994310 w 21575718"/>
              <a:gd name="connsiteY821" fmla="*/ 910922 h 11969746"/>
              <a:gd name="connsiteX822" fmla="*/ 5003363 w 21575718"/>
              <a:gd name="connsiteY822" fmla="*/ 979321 h 11969746"/>
              <a:gd name="connsiteX823" fmla="*/ 5133622 w 21575718"/>
              <a:gd name="connsiteY823" fmla="*/ 1094492 h 11969746"/>
              <a:gd name="connsiteX824" fmla="*/ 5167822 w 21575718"/>
              <a:gd name="connsiteY824" fmla="*/ 1149814 h 11969746"/>
              <a:gd name="connsiteX825" fmla="*/ 4980228 w 21575718"/>
              <a:gd name="connsiteY825" fmla="*/ 1149814 h 11969746"/>
              <a:gd name="connsiteX826" fmla="*/ 4920882 w 21575718"/>
              <a:gd name="connsiteY826" fmla="*/ 1264985 h 11969746"/>
              <a:gd name="connsiteX827" fmla="*/ 5049130 w 21575718"/>
              <a:gd name="connsiteY827" fmla="*/ 1311758 h 11969746"/>
              <a:gd name="connsiteX828" fmla="*/ 5179389 w 21575718"/>
              <a:gd name="connsiteY828" fmla="*/ 1284097 h 11969746"/>
              <a:gd name="connsiteX829" fmla="*/ 5067235 w 21575718"/>
              <a:gd name="connsiteY829" fmla="*/ 1356519 h 11969746"/>
              <a:gd name="connsiteX830" fmla="*/ 4934462 w 21575718"/>
              <a:gd name="connsiteY830" fmla="*/ 1318296 h 11969746"/>
              <a:gd name="connsiteX831" fmla="*/ 4893221 w 21575718"/>
              <a:gd name="connsiteY831" fmla="*/ 1373618 h 11969746"/>
              <a:gd name="connsiteX832" fmla="*/ 4895233 w 21575718"/>
              <a:gd name="connsiteY832" fmla="*/ 1437490 h 11969746"/>
              <a:gd name="connsiteX833" fmla="*/ 4805711 w 21575718"/>
              <a:gd name="connsiteY833" fmla="*/ 1507901 h 11969746"/>
              <a:gd name="connsiteX834" fmla="*/ 4933959 w 21575718"/>
              <a:gd name="connsiteY834" fmla="*/ 1542100 h 11969746"/>
              <a:gd name="connsiteX835" fmla="*/ 5124066 w 21575718"/>
              <a:gd name="connsiteY835" fmla="*/ 1535562 h 11969746"/>
              <a:gd name="connsiteX836" fmla="*/ 5238231 w 21575718"/>
              <a:gd name="connsiteY836" fmla="*/ 1503374 h 11969746"/>
              <a:gd name="connsiteX837" fmla="*/ 5293051 w 21575718"/>
              <a:gd name="connsiteY837" fmla="*/ 1548135 h 11969746"/>
              <a:gd name="connsiteX838" fmla="*/ 5407719 w 21575718"/>
              <a:gd name="connsiteY838" fmla="*/ 1524497 h 11969746"/>
              <a:gd name="connsiteX839" fmla="*/ 5456000 w 21575718"/>
              <a:gd name="connsiteY839" fmla="*/ 1413853 h 11969746"/>
              <a:gd name="connsiteX840" fmla="*/ 5389614 w 21575718"/>
              <a:gd name="connsiteY840" fmla="*/ 1377642 h 11969746"/>
              <a:gd name="connsiteX841" fmla="*/ 5444433 w 21575718"/>
              <a:gd name="connsiteY841" fmla="*/ 1241348 h 11969746"/>
              <a:gd name="connsiteX842" fmla="*/ 5613921 w 21575718"/>
              <a:gd name="connsiteY842" fmla="*/ 1160376 h 11969746"/>
              <a:gd name="connsiteX843" fmla="*/ 5609394 w 21575718"/>
              <a:gd name="connsiteY843" fmla="*/ 1017543 h 11969746"/>
              <a:gd name="connsiteX844" fmla="*/ 5721548 w 21575718"/>
              <a:gd name="connsiteY844" fmla="*/ 991894 h 11969746"/>
              <a:gd name="connsiteX845" fmla="*/ 5870415 w 21575718"/>
              <a:gd name="connsiteY845" fmla="*/ 904384 h 11969746"/>
              <a:gd name="connsiteX846" fmla="*/ 5836216 w 21575718"/>
              <a:gd name="connsiteY846" fmla="*/ 857611 h 11969746"/>
              <a:gd name="connsiteX847" fmla="*/ 6039903 w 21575718"/>
              <a:gd name="connsiteY847" fmla="*/ 763563 h 11969746"/>
              <a:gd name="connsiteX848" fmla="*/ 6259684 w 21575718"/>
              <a:gd name="connsiteY848" fmla="*/ 616708 h 11969746"/>
              <a:gd name="connsiteX849" fmla="*/ 6195811 w 21575718"/>
              <a:gd name="connsiteY849" fmla="*/ 614696 h 11969746"/>
              <a:gd name="connsiteX850" fmla="*/ 6030850 w 21575718"/>
              <a:gd name="connsiteY850" fmla="*/ 597596 h 11969746"/>
              <a:gd name="connsiteX851" fmla="*/ 6367311 w 21575718"/>
              <a:gd name="connsiteY851" fmla="*/ 523163 h 11969746"/>
              <a:gd name="connsiteX852" fmla="*/ 6447779 w 21575718"/>
              <a:gd name="connsiteY852" fmla="*/ 468846 h 11969746"/>
              <a:gd name="connsiteX853" fmla="*/ 5166312 w 21575718"/>
              <a:gd name="connsiteY853" fmla="*/ 1947965 h 11969746"/>
              <a:gd name="connsiteX854" fmla="*/ 4850472 w 21575718"/>
              <a:gd name="connsiteY854" fmla="*/ 2007814 h 11969746"/>
              <a:gd name="connsiteX855" fmla="*/ 4758939 w 21575718"/>
              <a:gd name="connsiteY855" fmla="*/ 2363889 h 11969746"/>
              <a:gd name="connsiteX856" fmla="*/ 4994813 w 21575718"/>
              <a:gd name="connsiteY856" fmla="*/ 2468498 h 11969746"/>
              <a:gd name="connsiteX857" fmla="*/ 5221635 w 21575718"/>
              <a:gd name="connsiteY857" fmla="*/ 2455925 h 11969746"/>
              <a:gd name="connsiteX858" fmla="*/ 5308642 w 21575718"/>
              <a:gd name="connsiteY858" fmla="*/ 2423737 h 11969746"/>
              <a:gd name="connsiteX859" fmla="*/ 5409228 w 21575718"/>
              <a:gd name="connsiteY859" fmla="*/ 2385515 h 11969746"/>
              <a:gd name="connsiteX860" fmla="*/ 5489194 w 21575718"/>
              <a:gd name="connsiteY860" fmla="*/ 2442849 h 11969746"/>
              <a:gd name="connsiteX861" fmla="*/ 5665722 w 21575718"/>
              <a:gd name="connsiteY861" fmla="*/ 2628430 h 11969746"/>
              <a:gd name="connsiteX862" fmla="*/ 5826157 w 21575718"/>
              <a:gd name="connsiteY862" fmla="*/ 2800935 h 11969746"/>
              <a:gd name="connsiteX863" fmla="*/ 5656670 w 21575718"/>
              <a:gd name="connsiteY863" fmla="*/ 3026751 h 11969746"/>
              <a:gd name="connsiteX864" fmla="*/ 5450971 w 21575718"/>
              <a:gd name="connsiteY864" fmla="*/ 3082073 h 11969746"/>
              <a:gd name="connsiteX865" fmla="*/ 5539990 w 21575718"/>
              <a:gd name="connsiteY865" fmla="*/ 3145945 h 11969746"/>
              <a:gd name="connsiteX866" fmla="*/ 5761782 w 21575718"/>
              <a:gd name="connsiteY866" fmla="*/ 3128846 h 11969746"/>
              <a:gd name="connsiteX867" fmla="*/ 5880977 w 21575718"/>
              <a:gd name="connsiteY867" fmla="*/ 3203279 h 11969746"/>
              <a:gd name="connsiteX868" fmla="*/ 5823643 w 21575718"/>
              <a:gd name="connsiteY868" fmla="*/ 3239491 h 11969746"/>
              <a:gd name="connsiteX869" fmla="*/ 5974522 w 21575718"/>
              <a:gd name="connsiteY869" fmla="*/ 3305374 h 11969746"/>
              <a:gd name="connsiteX870" fmla="*/ 6155074 w 21575718"/>
              <a:gd name="connsiteY870" fmla="*/ 3326497 h 11969746"/>
              <a:gd name="connsiteX871" fmla="*/ 6026827 w 21575718"/>
              <a:gd name="connsiteY871" fmla="*/ 3194227 h 11969746"/>
              <a:gd name="connsiteX872" fmla="*/ 6077120 w 21575718"/>
              <a:gd name="connsiteY872" fmla="*/ 3202777 h 11969746"/>
              <a:gd name="connsiteX873" fmla="*/ 6200840 w 21575718"/>
              <a:gd name="connsiteY873" fmla="*/ 3277210 h 11969746"/>
              <a:gd name="connsiteX874" fmla="*/ 6251133 w 21575718"/>
              <a:gd name="connsiteY874" fmla="*/ 3196238 h 11969746"/>
              <a:gd name="connsiteX875" fmla="*/ 6155074 w 21575718"/>
              <a:gd name="connsiteY875" fmla="*/ 3061956 h 11969746"/>
              <a:gd name="connsiteX876" fmla="*/ 6029341 w 21575718"/>
              <a:gd name="connsiteY876" fmla="*/ 2912586 h 11969746"/>
              <a:gd name="connsiteX877" fmla="*/ 6098243 w 21575718"/>
              <a:gd name="connsiteY877" fmla="*/ 2831614 h 11969746"/>
              <a:gd name="connsiteX878" fmla="*/ 6228502 w 21575718"/>
              <a:gd name="connsiteY878" fmla="*/ 2933709 h 11969746"/>
              <a:gd name="connsiteX879" fmla="*/ 6342667 w 21575718"/>
              <a:gd name="connsiteY879" fmla="*/ 3006131 h 11969746"/>
              <a:gd name="connsiteX880" fmla="*/ 6409054 w 21575718"/>
              <a:gd name="connsiteY880" fmla="*/ 2773777 h 11969746"/>
              <a:gd name="connsiteX881" fmla="*/ 6228502 w 21575718"/>
              <a:gd name="connsiteY881" fmla="*/ 2703367 h 11969746"/>
              <a:gd name="connsiteX882" fmla="*/ 5992627 w 21575718"/>
              <a:gd name="connsiteY882" fmla="*/ 2603283 h 11969746"/>
              <a:gd name="connsiteX883" fmla="*/ 6095728 w 21575718"/>
              <a:gd name="connsiteY883" fmla="*/ 2543435 h 11969746"/>
              <a:gd name="connsiteX884" fmla="*/ 6049961 w 21575718"/>
              <a:gd name="connsiteY884" fmla="*/ 2385515 h 11969746"/>
              <a:gd name="connsiteX885" fmla="*/ 5784414 w 21575718"/>
              <a:gd name="connsiteY885" fmla="*/ 2219044 h 11969746"/>
              <a:gd name="connsiteX886" fmla="*/ 5605874 w 21575718"/>
              <a:gd name="connsiteY886" fmla="*/ 2084762 h 11969746"/>
              <a:gd name="connsiteX887" fmla="*/ 5349379 w 21575718"/>
              <a:gd name="connsiteY887" fmla="*/ 2134049 h 11969746"/>
              <a:gd name="connsiteX888" fmla="*/ 5264887 w 21575718"/>
              <a:gd name="connsiteY888" fmla="*/ 2082750 h 11969746"/>
              <a:gd name="connsiteX889" fmla="*/ 5166312 w 21575718"/>
              <a:gd name="connsiteY889" fmla="*/ 1947965 h 11969746"/>
              <a:gd name="connsiteX890" fmla="*/ 5268910 w 21575718"/>
              <a:gd name="connsiteY890" fmla="*/ 1947965 h 11969746"/>
              <a:gd name="connsiteX891" fmla="*/ 5376537 w 21575718"/>
              <a:gd name="connsiteY891" fmla="*/ 2063136 h 11969746"/>
              <a:gd name="connsiteX892" fmla="*/ 5527417 w 21575718"/>
              <a:gd name="connsiteY892" fmla="*/ 2026925 h 11969746"/>
              <a:gd name="connsiteX893" fmla="*/ 5268910 w 21575718"/>
              <a:gd name="connsiteY893" fmla="*/ 1947965 h 11969746"/>
              <a:gd name="connsiteX894" fmla="*/ 5012416 w 21575718"/>
              <a:gd name="connsiteY894" fmla="*/ 3004622 h 11969746"/>
              <a:gd name="connsiteX895" fmla="*/ 4976205 w 21575718"/>
              <a:gd name="connsiteY895" fmla="*/ 3135887 h 11969746"/>
              <a:gd name="connsiteX896" fmla="*/ 4957094 w 21575718"/>
              <a:gd name="connsiteY896" fmla="*/ 3212332 h 11969746"/>
              <a:gd name="connsiteX897" fmla="*/ 5008392 w 21575718"/>
              <a:gd name="connsiteY897" fmla="*/ 3247537 h 11969746"/>
              <a:gd name="connsiteX898" fmla="*/ 5065224 w 21575718"/>
              <a:gd name="connsiteY898" fmla="*/ 3252567 h 11969746"/>
              <a:gd name="connsiteX899" fmla="*/ 5216103 w 21575718"/>
              <a:gd name="connsiteY899" fmla="*/ 3209315 h 11969746"/>
              <a:gd name="connsiteX900" fmla="*/ 5302104 w 21575718"/>
              <a:gd name="connsiteY900" fmla="*/ 3199759 h 11969746"/>
              <a:gd name="connsiteX901" fmla="*/ 5212582 w 21575718"/>
              <a:gd name="connsiteY901" fmla="*/ 3116776 h 11969746"/>
              <a:gd name="connsiteX902" fmla="*/ 5088861 w 21575718"/>
              <a:gd name="connsiteY902" fmla="*/ 3035301 h 11969746"/>
              <a:gd name="connsiteX903" fmla="*/ 5012416 w 21575718"/>
              <a:gd name="connsiteY903" fmla="*/ 3004622 h 11969746"/>
              <a:gd name="connsiteX904" fmla="*/ 5443930 w 21575718"/>
              <a:gd name="connsiteY904" fmla="*/ 6739384 h 11969746"/>
              <a:gd name="connsiteX905" fmla="*/ 5288022 w 21575718"/>
              <a:gd name="connsiteY905" fmla="*/ 6621698 h 11969746"/>
              <a:gd name="connsiteX906" fmla="*/ 5097914 w 21575718"/>
              <a:gd name="connsiteY906" fmla="*/ 6656400 h 11969746"/>
              <a:gd name="connsiteX907" fmla="*/ 5189448 w 21575718"/>
              <a:gd name="connsiteY907" fmla="*/ 6656400 h 11969746"/>
              <a:gd name="connsiteX908" fmla="*/ 5290034 w 21575718"/>
              <a:gd name="connsiteY908" fmla="*/ 6661430 h 11969746"/>
              <a:gd name="connsiteX909" fmla="*/ 5263378 w 21575718"/>
              <a:gd name="connsiteY909" fmla="*/ 6666460 h 11969746"/>
              <a:gd name="connsiteX910" fmla="*/ 5312665 w 21575718"/>
              <a:gd name="connsiteY910" fmla="*/ 6712729 h 11969746"/>
              <a:gd name="connsiteX911" fmla="*/ 5393134 w 21575718"/>
              <a:gd name="connsiteY911" fmla="*/ 6770063 h 11969746"/>
              <a:gd name="connsiteX912" fmla="*/ 5412246 w 21575718"/>
              <a:gd name="connsiteY912" fmla="*/ 6830917 h 11969746"/>
              <a:gd name="connsiteX913" fmla="*/ 5405707 w 21575718"/>
              <a:gd name="connsiteY913" fmla="*/ 6870649 h 11969746"/>
              <a:gd name="connsiteX914" fmla="*/ 5407719 w 21575718"/>
              <a:gd name="connsiteY914" fmla="*/ 6890263 h 11969746"/>
              <a:gd name="connsiteX915" fmla="*/ 5515849 w 21575718"/>
              <a:gd name="connsiteY915" fmla="*/ 6924966 h 11969746"/>
              <a:gd name="connsiteX916" fmla="*/ 5549043 w 21575718"/>
              <a:gd name="connsiteY916" fmla="*/ 6891269 h 11969746"/>
              <a:gd name="connsiteX917" fmla="*/ 5443930 w 21575718"/>
              <a:gd name="connsiteY917" fmla="*/ 6739384 h 11969746"/>
              <a:gd name="connsiteX918" fmla="*/ 5610400 w 21575718"/>
              <a:gd name="connsiteY918" fmla="*/ 6973749 h 11969746"/>
              <a:gd name="connsiteX919" fmla="*/ 5629009 w 21575718"/>
              <a:gd name="connsiteY919" fmla="*/ 7052710 h 11969746"/>
              <a:gd name="connsiteX920" fmla="*/ 5537978 w 21575718"/>
              <a:gd name="connsiteY920" fmla="*/ 7041143 h 11969746"/>
              <a:gd name="connsiteX921" fmla="*/ 5539487 w 21575718"/>
              <a:gd name="connsiteY921" fmla="*/ 7060253 h 11969746"/>
              <a:gd name="connsiteX922" fmla="*/ 5619453 w 21575718"/>
              <a:gd name="connsiteY922" fmla="*/ 7116582 h 11969746"/>
              <a:gd name="connsiteX923" fmla="*/ 5686343 w 21575718"/>
              <a:gd name="connsiteY923" fmla="*/ 7098979 h 11969746"/>
              <a:gd name="connsiteX924" fmla="*/ 5794976 w 21575718"/>
              <a:gd name="connsiteY924" fmla="*/ 7110044 h 11969746"/>
              <a:gd name="connsiteX925" fmla="*/ 5888018 w 21575718"/>
              <a:gd name="connsiteY925" fmla="*/ 7100488 h 11969746"/>
              <a:gd name="connsiteX926" fmla="*/ 5849795 w 21575718"/>
              <a:gd name="connsiteY926" fmla="*/ 7027563 h 11969746"/>
              <a:gd name="connsiteX927" fmla="*/ 5610400 w 21575718"/>
              <a:gd name="connsiteY927" fmla="*/ 6973749 h 11969746"/>
              <a:gd name="connsiteX928" fmla="*/ 5357426 w 21575718"/>
              <a:gd name="connsiteY928" fmla="*/ 6995878 h 11969746"/>
              <a:gd name="connsiteX929" fmla="*/ 5281987 w 21575718"/>
              <a:gd name="connsiteY929" fmla="*/ 6984814 h 11969746"/>
              <a:gd name="connsiteX930" fmla="*/ 5324233 w 21575718"/>
              <a:gd name="connsiteY930" fmla="*/ 7023037 h 11969746"/>
              <a:gd name="connsiteX931" fmla="*/ 5357426 w 21575718"/>
              <a:gd name="connsiteY931" fmla="*/ 6995878 h 11969746"/>
              <a:gd name="connsiteX932" fmla="*/ 6002183 w 21575718"/>
              <a:gd name="connsiteY932" fmla="*/ 7156313 h 11969746"/>
              <a:gd name="connsiteX933" fmla="*/ 5982569 w 21575718"/>
              <a:gd name="connsiteY933" fmla="*/ 7194033 h 11969746"/>
              <a:gd name="connsiteX934" fmla="*/ 6080137 w 21575718"/>
              <a:gd name="connsiteY934" fmla="*/ 7207110 h 11969746"/>
              <a:gd name="connsiteX935" fmla="*/ 6002183 w 21575718"/>
              <a:gd name="connsiteY935" fmla="*/ 7156313 h 11969746"/>
              <a:gd name="connsiteX936" fmla="*/ 5584751 w 21575718"/>
              <a:gd name="connsiteY936" fmla="*/ 2695823 h 11969746"/>
              <a:gd name="connsiteX937" fmla="*/ 5550552 w 21575718"/>
              <a:gd name="connsiteY937" fmla="*/ 2785344 h 11969746"/>
              <a:gd name="connsiteX938" fmla="*/ 5633535 w 21575718"/>
              <a:gd name="connsiteY938" fmla="*/ 2835134 h 11969746"/>
              <a:gd name="connsiteX939" fmla="*/ 5584751 w 21575718"/>
              <a:gd name="connsiteY939" fmla="*/ 2695823 h 11969746"/>
              <a:gd name="connsiteX940" fmla="*/ 5199506 w 21575718"/>
              <a:gd name="connsiteY940" fmla="*/ 3287269 h 11969746"/>
              <a:gd name="connsiteX941" fmla="*/ 5114511 w 21575718"/>
              <a:gd name="connsiteY941" fmla="*/ 3341585 h 11969746"/>
              <a:gd name="connsiteX942" fmla="*/ 5194477 w 21575718"/>
              <a:gd name="connsiteY942" fmla="*/ 3351141 h 11969746"/>
              <a:gd name="connsiteX943" fmla="*/ 5199506 w 21575718"/>
              <a:gd name="connsiteY943" fmla="*/ 3287269 h 11969746"/>
              <a:gd name="connsiteX944" fmla="*/ 5350385 w 21575718"/>
              <a:gd name="connsiteY944" fmla="*/ 3349129 h 11969746"/>
              <a:gd name="connsiteX945" fmla="*/ 5350385 w 21575718"/>
              <a:gd name="connsiteY945" fmla="*/ 3406463 h 11969746"/>
              <a:gd name="connsiteX946" fmla="*/ 5411240 w 21575718"/>
              <a:gd name="connsiteY946" fmla="*/ 3367235 h 11969746"/>
              <a:gd name="connsiteX947" fmla="*/ 5350385 w 21575718"/>
              <a:gd name="connsiteY947" fmla="*/ 3349129 h 11969746"/>
              <a:gd name="connsiteX948" fmla="*/ 4558270 w 21575718"/>
              <a:gd name="connsiteY948" fmla="*/ 1381665 h 11969746"/>
              <a:gd name="connsiteX949" fmla="*/ 4443602 w 21575718"/>
              <a:gd name="connsiteY949" fmla="*/ 1409326 h 11969746"/>
              <a:gd name="connsiteX950" fmla="*/ 4640750 w 21575718"/>
              <a:gd name="connsiteY950" fmla="*/ 1416870 h 11969746"/>
              <a:gd name="connsiteX951" fmla="*/ 4744857 w 21575718"/>
              <a:gd name="connsiteY951" fmla="*/ 1360542 h 11969746"/>
              <a:gd name="connsiteX952" fmla="*/ 4558270 w 21575718"/>
              <a:gd name="connsiteY952" fmla="*/ 1381665 h 11969746"/>
              <a:gd name="connsiteX953" fmla="*/ 4129270 w 21575718"/>
              <a:gd name="connsiteY953" fmla="*/ 1005473 h 11969746"/>
              <a:gd name="connsiteX954" fmla="*/ 4158943 w 21575718"/>
              <a:gd name="connsiteY954" fmla="*/ 1077895 h 11969746"/>
              <a:gd name="connsiteX955" fmla="*/ 4234382 w 21575718"/>
              <a:gd name="connsiteY955" fmla="*/ 1028608 h 11969746"/>
              <a:gd name="connsiteX956" fmla="*/ 4129270 w 21575718"/>
              <a:gd name="connsiteY956" fmla="*/ 1005473 h 11969746"/>
              <a:gd name="connsiteX957" fmla="*/ 9021275 w 21575718"/>
              <a:gd name="connsiteY957" fmla="*/ 2789368 h 11969746"/>
              <a:gd name="connsiteX958" fmla="*/ 8889004 w 21575718"/>
              <a:gd name="connsiteY958" fmla="*/ 2843181 h 11969746"/>
              <a:gd name="connsiteX959" fmla="*/ 8819096 w 21575718"/>
              <a:gd name="connsiteY959" fmla="*/ 2868831 h 11969746"/>
              <a:gd name="connsiteX960" fmla="*/ 8758242 w 21575718"/>
              <a:gd name="connsiteY960" fmla="*/ 2978470 h 11969746"/>
              <a:gd name="connsiteX961" fmla="*/ 8719516 w 21575718"/>
              <a:gd name="connsiteY961" fmla="*/ 2908059 h 11969746"/>
              <a:gd name="connsiteX962" fmla="*/ 8687831 w 21575718"/>
              <a:gd name="connsiteY962" fmla="*/ 2829099 h 11969746"/>
              <a:gd name="connsiteX963" fmla="*/ 8569140 w 21575718"/>
              <a:gd name="connsiteY963" fmla="*/ 2807976 h 11969746"/>
              <a:gd name="connsiteX964" fmla="*/ 8601831 w 21575718"/>
              <a:gd name="connsiteY964" fmla="*/ 2861790 h 11969746"/>
              <a:gd name="connsiteX965" fmla="*/ 8517841 w 21575718"/>
              <a:gd name="connsiteY965" fmla="*/ 2922644 h 11969746"/>
              <a:gd name="connsiteX966" fmla="*/ 8584228 w 21575718"/>
              <a:gd name="connsiteY966" fmla="*/ 2923650 h 11969746"/>
              <a:gd name="connsiteX967" fmla="*/ 8652124 w 21575718"/>
              <a:gd name="connsiteY967" fmla="*/ 2970423 h 11969746"/>
              <a:gd name="connsiteX968" fmla="*/ 8623456 w 21575718"/>
              <a:gd name="connsiteY968" fmla="*/ 3026248 h 11969746"/>
              <a:gd name="connsiteX969" fmla="*/ 8694872 w 21575718"/>
              <a:gd name="connsiteY969" fmla="*/ 3039324 h 11969746"/>
              <a:gd name="connsiteX970" fmla="*/ 8715493 w 21575718"/>
              <a:gd name="connsiteY970" fmla="*/ 3092132 h 11969746"/>
              <a:gd name="connsiteX971" fmla="*/ 8837705 w 21575718"/>
              <a:gd name="connsiteY971" fmla="*/ 3093138 h 11969746"/>
              <a:gd name="connsiteX972" fmla="*/ 8975005 w 21575718"/>
              <a:gd name="connsiteY972" fmla="*/ 3103699 h 11969746"/>
              <a:gd name="connsiteX973" fmla="*/ 9153545 w 21575718"/>
              <a:gd name="connsiteY973" fmla="*/ 3031277 h 11969746"/>
              <a:gd name="connsiteX974" fmla="*/ 9261675 w 21575718"/>
              <a:gd name="connsiteY974" fmla="*/ 2959861 h 11969746"/>
              <a:gd name="connsiteX975" fmla="*/ 9297886 w 21575718"/>
              <a:gd name="connsiteY975" fmla="*/ 2881404 h 11969746"/>
              <a:gd name="connsiteX976" fmla="*/ 9316998 w 21575718"/>
              <a:gd name="connsiteY976" fmla="*/ 2837146 h 11969746"/>
              <a:gd name="connsiteX977" fmla="*/ 9211382 w 21575718"/>
              <a:gd name="connsiteY977" fmla="*/ 2793391 h 11969746"/>
              <a:gd name="connsiteX978" fmla="*/ 9154048 w 21575718"/>
              <a:gd name="connsiteY978" fmla="*/ 2748630 h 11969746"/>
              <a:gd name="connsiteX979" fmla="*/ 9021275 w 21575718"/>
              <a:gd name="connsiteY979" fmla="*/ 2789368 h 11969746"/>
              <a:gd name="connsiteX980" fmla="*/ 14815034 w 21575718"/>
              <a:gd name="connsiteY980" fmla="*/ 7484727 h 11969746"/>
              <a:gd name="connsiteX981" fmla="*/ 14805981 w 21575718"/>
              <a:gd name="connsiteY981" fmla="*/ 7541056 h 11969746"/>
              <a:gd name="connsiteX982" fmla="*/ 14804976 w 21575718"/>
              <a:gd name="connsiteY982" fmla="*/ 7629571 h 11969746"/>
              <a:gd name="connsiteX983" fmla="*/ 14825093 w 21575718"/>
              <a:gd name="connsiteY983" fmla="*/ 7684894 h 11969746"/>
              <a:gd name="connsiteX984" fmla="*/ 14878403 w 21575718"/>
              <a:gd name="connsiteY984" fmla="*/ 7685397 h 11969746"/>
              <a:gd name="connsiteX985" fmla="*/ 14916123 w 21575718"/>
              <a:gd name="connsiteY985" fmla="*/ 7618004 h 11969746"/>
              <a:gd name="connsiteX986" fmla="*/ 14863818 w 21575718"/>
              <a:gd name="connsiteY986" fmla="*/ 7515406 h 11969746"/>
              <a:gd name="connsiteX987" fmla="*/ 14815034 w 21575718"/>
              <a:gd name="connsiteY987" fmla="*/ 7484727 h 11969746"/>
              <a:gd name="connsiteX988" fmla="*/ 14793911 w 21575718"/>
              <a:gd name="connsiteY988" fmla="*/ 7445498 h 11969746"/>
              <a:gd name="connsiteX989" fmla="*/ 14806485 w 21575718"/>
              <a:gd name="connsiteY989" fmla="*/ 7463604 h 11969746"/>
              <a:gd name="connsiteX990" fmla="*/ 14810508 w 21575718"/>
              <a:gd name="connsiteY990" fmla="*/ 7453546 h 11969746"/>
              <a:gd name="connsiteX991" fmla="*/ 14803467 w 21575718"/>
              <a:gd name="connsiteY991" fmla="*/ 7440972 h 11969746"/>
              <a:gd name="connsiteX992" fmla="*/ 14793408 w 21575718"/>
              <a:gd name="connsiteY992" fmla="*/ 7447511 h 11969746"/>
              <a:gd name="connsiteX993" fmla="*/ 17265312 w 21575718"/>
              <a:gd name="connsiteY993" fmla="*/ 9146410 h 11969746"/>
              <a:gd name="connsiteX994" fmla="*/ 17262294 w 21575718"/>
              <a:gd name="connsiteY994" fmla="*/ 9149427 h 11969746"/>
              <a:gd name="connsiteX995" fmla="*/ 17091802 w 21575718"/>
              <a:gd name="connsiteY995" fmla="*/ 9208772 h 11969746"/>
              <a:gd name="connsiteX996" fmla="*/ 16856428 w 21575718"/>
              <a:gd name="connsiteY996" fmla="*/ 9354119 h 11969746"/>
              <a:gd name="connsiteX997" fmla="*/ 16846370 w 21575718"/>
              <a:gd name="connsiteY997" fmla="*/ 9390834 h 11969746"/>
              <a:gd name="connsiteX998" fmla="*/ 16818708 w 21575718"/>
              <a:gd name="connsiteY998" fmla="*/ 9363675 h 11969746"/>
              <a:gd name="connsiteX999" fmla="*/ 16801610 w 21575718"/>
              <a:gd name="connsiteY999" fmla="*/ 9448168 h 11969746"/>
              <a:gd name="connsiteX1000" fmla="*/ 16823738 w 21575718"/>
              <a:gd name="connsiteY1000" fmla="*/ 9563339 h 11969746"/>
              <a:gd name="connsiteX1001" fmla="*/ 16804626 w 21575718"/>
              <a:gd name="connsiteY1001" fmla="*/ 9680019 h 11969746"/>
              <a:gd name="connsiteX1002" fmla="*/ 16880066 w 21575718"/>
              <a:gd name="connsiteY1002" fmla="*/ 9823857 h 11969746"/>
              <a:gd name="connsiteX1003" fmla="*/ 16914266 w 21575718"/>
              <a:gd name="connsiteY1003" fmla="*/ 9929472 h 11969746"/>
              <a:gd name="connsiteX1004" fmla="*/ 16922816 w 21575718"/>
              <a:gd name="connsiteY1004" fmla="*/ 10085883 h 11969746"/>
              <a:gd name="connsiteX1005" fmla="*/ 16902196 w 21575718"/>
              <a:gd name="connsiteY1005" fmla="*/ 10159312 h 11969746"/>
              <a:gd name="connsiteX1006" fmla="*/ 17067156 w 21575718"/>
              <a:gd name="connsiteY1006" fmla="*/ 10201055 h 11969746"/>
              <a:gd name="connsiteX1007" fmla="*/ 17183836 w 21575718"/>
              <a:gd name="connsiteY1007" fmla="*/ 10137183 h 11969746"/>
              <a:gd name="connsiteX1008" fmla="*/ 17307558 w 21575718"/>
              <a:gd name="connsiteY1008" fmla="*/ 10108515 h 11969746"/>
              <a:gd name="connsiteX1009" fmla="*/ 17414178 w 21575718"/>
              <a:gd name="connsiteY1009" fmla="*/ 10073310 h 11969746"/>
              <a:gd name="connsiteX1010" fmla="*/ 17470508 w 21575718"/>
              <a:gd name="connsiteY1010" fmla="*/ 10012456 h 11969746"/>
              <a:gd name="connsiteX1011" fmla="*/ 17551478 w 21575718"/>
              <a:gd name="connsiteY1011" fmla="*/ 9974233 h 11969746"/>
              <a:gd name="connsiteX1012" fmla="*/ 17654578 w 21575718"/>
              <a:gd name="connsiteY1012" fmla="*/ 9955122 h 11969746"/>
              <a:gd name="connsiteX1013" fmla="*/ 17769750 w 21575718"/>
              <a:gd name="connsiteY1013" fmla="*/ 9914887 h 11969746"/>
              <a:gd name="connsiteX1014" fmla="*/ 17953320 w 21575718"/>
              <a:gd name="connsiteY1014" fmla="*/ 9942045 h 11969746"/>
              <a:gd name="connsiteX1015" fmla="*/ 18068492 w 21575718"/>
              <a:gd name="connsiteY1015" fmla="*/ 10012456 h 11969746"/>
              <a:gd name="connsiteX1016" fmla="*/ 18111240 w 21575718"/>
              <a:gd name="connsiteY1016" fmla="*/ 10065263 h 11969746"/>
              <a:gd name="connsiteX1017" fmla="*/ 18150972 w 21575718"/>
              <a:gd name="connsiteY1017" fmla="*/ 10042631 h 11969746"/>
              <a:gd name="connsiteX1018" fmla="*/ 18243512 w 21575718"/>
              <a:gd name="connsiteY1018" fmla="*/ 9970713 h 11969746"/>
              <a:gd name="connsiteX1019" fmla="*/ 18224400 w 21575718"/>
              <a:gd name="connsiteY1019" fmla="*/ 10041123 h 11969746"/>
              <a:gd name="connsiteX1020" fmla="*/ 18208810 w 21575718"/>
              <a:gd name="connsiteY1020" fmla="*/ 10096948 h 11969746"/>
              <a:gd name="connsiteX1021" fmla="*/ 18253570 w 21575718"/>
              <a:gd name="connsiteY1021" fmla="*/ 10064760 h 11969746"/>
              <a:gd name="connsiteX1022" fmla="*/ 18269160 w 21575718"/>
              <a:gd name="connsiteY1022" fmla="*/ 10141206 h 11969746"/>
              <a:gd name="connsiteX1023" fmla="*/ 18305372 w 21575718"/>
              <a:gd name="connsiteY1023" fmla="*/ 10165347 h 11969746"/>
              <a:gd name="connsiteX1024" fmla="*/ 18356670 w 21575718"/>
              <a:gd name="connsiteY1024" fmla="*/ 10242295 h 11969746"/>
              <a:gd name="connsiteX1025" fmla="*/ 18478380 w 21575718"/>
              <a:gd name="connsiteY1025" fmla="*/ 10328296 h 11969746"/>
              <a:gd name="connsiteX1026" fmla="*/ 18586510 w 21575718"/>
              <a:gd name="connsiteY1026" fmla="*/ 10326788 h 11969746"/>
              <a:gd name="connsiteX1027" fmla="*/ 18651890 w 21575718"/>
              <a:gd name="connsiteY1027" fmla="*/ 10299629 h 11969746"/>
              <a:gd name="connsiteX1028" fmla="*/ 18727330 w 21575718"/>
              <a:gd name="connsiteY1028" fmla="*/ 10337852 h 11969746"/>
              <a:gd name="connsiteX1029" fmla="*/ 18856080 w 21575718"/>
              <a:gd name="connsiteY1029" fmla="*/ 10285044 h 11969746"/>
              <a:gd name="connsiteX1030" fmla="*/ 18930012 w 21575718"/>
              <a:gd name="connsiteY1030" fmla="*/ 10259394 h 11969746"/>
              <a:gd name="connsiteX1031" fmla="*/ 18983322 w 21575718"/>
              <a:gd name="connsiteY1031" fmla="*/ 10152271 h 11969746"/>
              <a:gd name="connsiteX1032" fmla="*/ 19026072 w 21575718"/>
              <a:gd name="connsiteY1032" fmla="*/ 10011450 h 11969746"/>
              <a:gd name="connsiteX1033" fmla="*/ 19098494 w 21575718"/>
              <a:gd name="connsiteY1033" fmla="*/ 9888232 h 11969746"/>
              <a:gd name="connsiteX1034" fmla="*/ 19153312 w 21575718"/>
              <a:gd name="connsiteY1034" fmla="*/ 9635761 h 11969746"/>
              <a:gd name="connsiteX1035" fmla="*/ 19137722 w 21575718"/>
              <a:gd name="connsiteY1035" fmla="*/ 9525116 h 11969746"/>
              <a:gd name="connsiteX1036" fmla="*/ 19077874 w 21575718"/>
              <a:gd name="connsiteY1036" fmla="*/ 9414974 h 11969746"/>
              <a:gd name="connsiteX1037" fmla="*/ 18995392 w 21575718"/>
              <a:gd name="connsiteY1037" fmla="*/ 9340037 h 11969746"/>
              <a:gd name="connsiteX1038" fmla="*/ 18973262 w 21575718"/>
              <a:gd name="connsiteY1038" fmla="*/ 9276166 h 11969746"/>
              <a:gd name="connsiteX1039" fmla="*/ 18909894 w 21575718"/>
              <a:gd name="connsiteY1039" fmla="*/ 9254037 h 11969746"/>
              <a:gd name="connsiteX1040" fmla="*/ 18867146 w 21575718"/>
              <a:gd name="connsiteY1040" fmla="*/ 9175580 h 11969746"/>
              <a:gd name="connsiteX1041" fmla="*/ 18757506 w 21575718"/>
              <a:gd name="connsiteY1041" fmla="*/ 9126292 h 11969746"/>
              <a:gd name="connsiteX1042" fmla="*/ 18731856 w 21575718"/>
              <a:gd name="connsiteY1042" fmla="*/ 9054373 h 11969746"/>
              <a:gd name="connsiteX1043" fmla="*/ 18692628 w 21575718"/>
              <a:gd name="connsiteY1043" fmla="*/ 8949261 h 11969746"/>
              <a:gd name="connsiteX1044" fmla="*/ 18675528 w 21575718"/>
              <a:gd name="connsiteY1044" fmla="*/ 8891927 h 11969746"/>
              <a:gd name="connsiteX1045" fmla="*/ 18641330 w 21575718"/>
              <a:gd name="connsiteY1045" fmla="*/ 8821516 h 11969746"/>
              <a:gd name="connsiteX1046" fmla="*/ 18573936 w 21575718"/>
              <a:gd name="connsiteY1046" fmla="*/ 8769212 h 11969746"/>
              <a:gd name="connsiteX1047" fmla="*/ 18513586 w 21575718"/>
              <a:gd name="connsiteY1047" fmla="*/ 8631911 h 11969746"/>
              <a:gd name="connsiteX1048" fmla="*/ 18476870 w 21575718"/>
              <a:gd name="connsiteY1048" fmla="*/ 8655549 h 11969746"/>
              <a:gd name="connsiteX1049" fmla="*/ 18443676 w 21575718"/>
              <a:gd name="connsiteY1049" fmla="*/ 8762171 h 11969746"/>
              <a:gd name="connsiteX1050" fmla="*/ 18461784 w 21575718"/>
              <a:gd name="connsiteY1050" fmla="*/ 8882371 h 11969746"/>
              <a:gd name="connsiteX1051" fmla="*/ 18398916 w 21575718"/>
              <a:gd name="connsiteY1051" fmla="*/ 9025203 h 11969746"/>
              <a:gd name="connsiteX1052" fmla="*/ 18334542 w 21575718"/>
              <a:gd name="connsiteY1052" fmla="*/ 9019671 h 11969746"/>
              <a:gd name="connsiteX1053" fmla="*/ 18266142 w 21575718"/>
              <a:gd name="connsiteY1053" fmla="*/ 8958816 h 11969746"/>
              <a:gd name="connsiteX1054" fmla="*/ 18105708 w 21575718"/>
              <a:gd name="connsiteY1054" fmla="*/ 8885389 h 11969746"/>
              <a:gd name="connsiteX1055" fmla="*/ 18105708 w 21575718"/>
              <a:gd name="connsiteY1055" fmla="*/ 8816990 h 11969746"/>
              <a:gd name="connsiteX1056" fmla="*/ 18160528 w 21575718"/>
              <a:gd name="connsiteY1056" fmla="*/ 8733001 h 11969746"/>
              <a:gd name="connsiteX1057" fmla="*/ 18145440 w 21575718"/>
              <a:gd name="connsiteY1057" fmla="*/ 8682708 h 11969746"/>
              <a:gd name="connsiteX1058" fmla="*/ 18004620 w 21575718"/>
              <a:gd name="connsiteY1058" fmla="*/ 8662590 h 11969746"/>
              <a:gd name="connsiteX1059" fmla="*/ 17915098 w 21575718"/>
              <a:gd name="connsiteY1059" fmla="*/ 8691257 h 11969746"/>
              <a:gd name="connsiteX1060" fmla="*/ 17903530 w 21575718"/>
              <a:gd name="connsiteY1060" fmla="*/ 8727468 h 11969746"/>
              <a:gd name="connsiteX1061" fmla="*/ 17790370 w 21575718"/>
              <a:gd name="connsiteY1061" fmla="*/ 8737024 h 11969746"/>
              <a:gd name="connsiteX1062" fmla="*/ 17751646 w 21575718"/>
              <a:gd name="connsiteY1062" fmla="*/ 8824534 h 11969746"/>
              <a:gd name="connsiteX1063" fmla="*/ 17734546 w 21575718"/>
              <a:gd name="connsiteY1063" fmla="*/ 8877844 h 11969746"/>
              <a:gd name="connsiteX1064" fmla="*/ 17605292 w 21575718"/>
              <a:gd name="connsiteY1064" fmla="*/ 8827048 h 11969746"/>
              <a:gd name="connsiteX1065" fmla="*/ 17530858 w 21575718"/>
              <a:gd name="connsiteY1065" fmla="*/ 8846160 h 11969746"/>
              <a:gd name="connsiteX1066" fmla="*/ 17346786 w 21575718"/>
              <a:gd name="connsiteY1066" fmla="*/ 8996536 h 11969746"/>
              <a:gd name="connsiteX1067" fmla="*/ 17265312 w 21575718"/>
              <a:gd name="connsiteY1067" fmla="*/ 9146410 h 11969746"/>
              <a:gd name="connsiteX1068" fmla="*/ 15737911 w 21575718"/>
              <a:gd name="connsiteY1068" fmla="*/ 7705513 h 11969746"/>
              <a:gd name="connsiteX1069" fmla="*/ 15729864 w 21575718"/>
              <a:gd name="connsiteY1069" fmla="*/ 7734181 h 11969746"/>
              <a:gd name="connsiteX1070" fmla="*/ 15796252 w 21575718"/>
              <a:gd name="connsiteY1070" fmla="*/ 7806603 h 11969746"/>
              <a:gd name="connsiteX1071" fmla="*/ 15857106 w 21575718"/>
              <a:gd name="connsiteY1071" fmla="*/ 7838287 h 11969746"/>
              <a:gd name="connsiteX1072" fmla="*/ 15892813 w 21575718"/>
              <a:gd name="connsiteY1072" fmla="*/ 7909703 h 11969746"/>
              <a:gd name="connsiteX1073" fmla="*/ 15938580 w 21575718"/>
              <a:gd name="connsiteY1073" fmla="*/ 7953459 h 11969746"/>
              <a:gd name="connsiteX1074" fmla="*/ 15976300 w 21575718"/>
              <a:gd name="connsiteY1074" fmla="*/ 8023869 h 11969746"/>
              <a:gd name="connsiteX1075" fmla="*/ 16016535 w 21575718"/>
              <a:gd name="connsiteY1075" fmla="*/ 8083717 h 11969746"/>
              <a:gd name="connsiteX1076" fmla="*/ 16065822 w 21575718"/>
              <a:gd name="connsiteY1076" fmla="*/ 8190338 h 11969746"/>
              <a:gd name="connsiteX1077" fmla="*/ 16175462 w 21575718"/>
              <a:gd name="connsiteY1077" fmla="*/ 8300984 h 11969746"/>
              <a:gd name="connsiteX1078" fmla="*/ 16274036 w 21575718"/>
              <a:gd name="connsiteY1078" fmla="*/ 8388493 h 11969746"/>
              <a:gd name="connsiteX1079" fmla="*/ 16324329 w 21575718"/>
              <a:gd name="connsiteY1079" fmla="*/ 8381955 h 11969746"/>
              <a:gd name="connsiteX1080" fmla="*/ 16358528 w 21575718"/>
              <a:gd name="connsiteY1080" fmla="*/ 8291428 h 11969746"/>
              <a:gd name="connsiteX1081" fmla="*/ 16331872 w 21575718"/>
              <a:gd name="connsiteY1081" fmla="*/ 8190338 h 11969746"/>
              <a:gd name="connsiteX1082" fmla="*/ 16278058 w 21575718"/>
              <a:gd name="connsiteY1082" fmla="*/ 8160666 h 11969746"/>
              <a:gd name="connsiteX1083" fmla="*/ 16236819 w 21575718"/>
              <a:gd name="connsiteY1083" fmla="*/ 8090256 h 11969746"/>
              <a:gd name="connsiteX1084" fmla="*/ 16212678 w 21575718"/>
              <a:gd name="connsiteY1084" fmla="*/ 8057062 h 11969746"/>
              <a:gd name="connsiteX1085" fmla="*/ 16207145 w 21575718"/>
              <a:gd name="connsiteY1085" fmla="*/ 8007272 h 11969746"/>
              <a:gd name="connsiteX1086" fmla="*/ 16165906 w 21575718"/>
              <a:gd name="connsiteY1086" fmla="*/ 7964523 h 11969746"/>
              <a:gd name="connsiteX1087" fmla="*/ 16078898 w 21575718"/>
              <a:gd name="connsiteY1087" fmla="*/ 7922780 h 11969746"/>
              <a:gd name="connsiteX1088" fmla="*/ 15963225 w 21575718"/>
              <a:gd name="connsiteY1088" fmla="*/ 7842814 h 11969746"/>
              <a:gd name="connsiteX1089" fmla="*/ 15885270 w 21575718"/>
              <a:gd name="connsiteY1089" fmla="*/ 7761842 h 11969746"/>
              <a:gd name="connsiteX1090" fmla="*/ 15737911 w 21575718"/>
              <a:gd name="connsiteY1090" fmla="*/ 7705513 h 11969746"/>
              <a:gd name="connsiteX1091" fmla="*/ 16403791 w 21575718"/>
              <a:gd name="connsiteY1091" fmla="*/ 8393019 h 11969746"/>
              <a:gd name="connsiteX1092" fmla="*/ 16344446 w 21575718"/>
              <a:gd name="connsiteY1092" fmla="*/ 8410119 h 11969746"/>
              <a:gd name="connsiteX1093" fmla="*/ 16357019 w 21575718"/>
              <a:gd name="connsiteY1093" fmla="*/ 8443312 h 11969746"/>
              <a:gd name="connsiteX1094" fmla="*/ 16378644 w 21575718"/>
              <a:gd name="connsiteY1094" fmla="*/ 8462424 h 11969746"/>
              <a:gd name="connsiteX1095" fmla="*/ 16423406 w 21575718"/>
              <a:gd name="connsiteY1095" fmla="*/ 8482541 h 11969746"/>
              <a:gd name="connsiteX1096" fmla="*/ 16539079 w 21575718"/>
              <a:gd name="connsiteY1096" fmla="*/ 8487570 h 11969746"/>
              <a:gd name="connsiteX1097" fmla="*/ 16641174 w 21575718"/>
              <a:gd name="connsiteY1097" fmla="*/ 8521770 h 11969746"/>
              <a:gd name="connsiteX1098" fmla="*/ 16815190 w 21575718"/>
              <a:gd name="connsiteY1098" fmla="*/ 8527302 h 11969746"/>
              <a:gd name="connsiteX1099" fmla="*/ 16817704 w 21575718"/>
              <a:gd name="connsiteY1099" fmla="*/ 8493103 h 11969746"/>
              <a:gd name="connsiteX1100" fmla="*/ 16747795 w 21575718"/>
              <a:gd name="connsiteY1100" fmla="*/ 8453874 h 11969746"/>
              <a:gd name="connsiteX1101" fmla="*/ 16635643 w 21575718"/>
              <a:gd name="connsiteY1101" fmla="*/ 8421687 h 11969746"/>
              <a:gd name="connsiteX1102" fmla="*/ 16582834 w 21575718"/>
              <a:gd name="connsiteY1102" fmla="*/ 8437780 h 11969746"/>
              <a:gd name="connsiteX1103" fmla="*/ 16497839 w 21575718"/>
              <a:gd name="connsiteY1103" fmla="*/ 8419674 h 11969746"/>
              <a:gd name="connsiteX1104" fmla="*/ 16434972 w 21575718"/>
              <a:gd name="connsiteY1104" fmla="*/ 8386482 h 11969746"/>
              <a:gd name="connsiteX1105" fmla="*/ 16403791 w 21575718"/>
              <a:gd name="connsiteY1105" fmla="*/ 8393019 h 11969746"/>
              <a:gd name="connsiteX1106" fmla="*/ 16985178 w 21575718"/>
              <a:gd name="connsiteY1106" fmla="*/ 8510202 h 11969746"/>
              <a:gd name="connsiteX1107" fmla="*/ 16941928 w 21575718"/>
              <a:gd name="connsiteY1107" fmla="*/ 8536857 h 11969746"/>
              <a:gd name="connsiteX1108" fmla="*/ 17007308 w 21575718"/>
              <a:gd name="connsiteY1108" fmla="*/ 8545407 h 11969746"/>
              <a:gd name="connsiteX1109" fmla="*/ 17128514 w 21575718"/>
              <a:gd name="connsiteY1109" fmla="*/ 8519758 h 11969746"/>
              <a:gd name="connsiteX1110" fmla="*/ 17092806 w 21575718"/>
              <a:gd name="connsiteY1110" fmla="*/ 8508191 h 11969746"/>
              <a:gd name="connsiteX1111" fmla="*/ 17035472 w 21575718"/>
              <a:gd name="connsiteY1111" fmla="*/ 8517746 h 11969746"/>
              <a:gd name="connsiteX1112" fmla="*/ 16985178 w 21575718"/>
              <a:gd name="connsiteY1112" fmla="*/ 8510202 h 11969746"/>
              <a:gd name="connsiteX1113" fmla="*/ 17198422 w 21575718"/>
              <a:gd name="connsiteY1113" fmla="*/ 8506178 h 11969746"/>
              <a:gd name="connsiteX1114" fmla="*/ 17194902 w 21575718"/>
              <a:gd name="connsiteY1114" fmla="*/ 8529816 h 11969746"/>
              <a:gd name="connsiteX1115" fmla="*/ 17280902 w 21575718"/>
              <a:gd name="connsiteY1115" fmla="*/ 8537361 h 11969746"/>
              <a:gd name="connsiteX1116" fmla="*/ 17352820 w 21575718"/>
              <a:gd name="connsiteY1116" fmla="*/ 8517243 h 11969746"/>
              <a:gd name="connsiteX1117" fmla="*/ 17447876 w 21575718"/>
              <a:gd name="connsiteY1117" fmla="*/ 8506682 h 11969746"/>
              <a:gd name="connsiteX1118" fmla="*/ 17483582 w 21575718"/>
              <a:gd name="connsiteY1118" fmla="*/ 8502658 h 11969746"/>
              <a:gd name="connsiteX1119" fmla="*/ 17455922 w 21575718"/>
              <a:gd name="connsiteY1119" fmla="*/ 8496120 h 11969746"/>
              <a:gd name="connsiteX1120" fmla="*/ 17390540 w 21575718"/>
              <a:gd name="connsiteY1120" fmla="*/ 8498132 h 11969746"/>
              <a:gd name="connsiteX1121" fmla="*/ 17308060 w 21575718"/>
              <a:gd name="connsiteY1121" fmla="*/ 8518249 h 11969746"/>
              <a:gd name="connsiteX1122" fmla="*/ 17249720 w 21575718"/>
              <a:gd name="connsiteY1122" fmla="*/ 8511711 h 11969746"/>
              <a:gd name="connsiteX1123" fmla="*/ 17198422 w 21575718"/>
              <a:gd name="connsiteY1123" fmla="*/ 8506178 h 11969746"/>
              <a:gd name="connsiteX1124" fmla="*/ 17427254 w 21575718"/>
              <a:gd name="connsiteY1124" fmla="*/ 8557980 h 11969746"/>
              <a:gd name="connsiteX1125" fmla="*/ 17425746 w 21575718"/>
              <a:gd name="connsiteY1125" fmla="*/ 8558986 h 11969746"/>
              <a:gd name="connsiteX1126" fmla="*/ 17398588 w 21575718"/>
              <a:gd name="connsiteY1126" fmla="*/ 8599221 h 11969746"/>
              <a:gd name="connsiteX1127" fmla="*/ 17395570 w 21575718"/>
              <a:gd name="connsiteY1127" fmla="*/ 8621350 h 11969746"/>
              <a:gd name="connsiteX1128" fmla="*/ 17468998 w 21575718"/>
              <a:gd name="connsiteY1128" fmla="*/ 8587150 h 11969746"/>
              <a:gd name="connsiteX1129" fmla="*/ 17534380 w 21575718"/>
              <a:gd name="connsiteY1129" fmla="*/ 8543898 h 11969746"/>
              <a:gd name="connsiteX1130" fmla="*/ 17603784 w 21575718"/>
              <a:gd name="connsiteY1130" fmla="*/ 8496623 h 11969746"/>
              <a:gd name="connsiteX1131" fmla="*/ 17549970 w 21575718"/>
              <a:gd name="connsiteY1131" fmla="*/ 8499641 h 11969746"/>
              <a:gd name="connsiteX1132" fmla="*/ 17484590 w 21575718"/>
              <a:gd name="connsiteY1132" fmla="*/ 8521770 h 11969746"/>
              <a:gd name="connsiteX1133" fmla="*/ 17427254 w 21575718"/>
              <a:gd name="connsiteY1133" fmla="*/ 8557980 h 11969746"/>
              <a:gd name="connsiteX1134" fmla="*/ 17187860 w 21575718"/>
              <a:gd name="connsiteY1134" fmla="*/ 8575080 h 11969746"/>
              <a:gd name="connsiteX1135" fmla="*/ 17127006 w 21575718"/>
              <a:gd name="connsiteY1135" fmla="*/ 8570051 h 11969746"/>
              <a:gd name="connsiteX1136" fmla="*/ 17143100 w 21575718"/>
              <a:gd name="connsiteY1136" fmla="*/ 8598215 h 11969746"/>
              <a:gd name="connsiteX1137" fmla="*/ 17222060 w 21575718"/>
              <a:gd name="connsiteY1137" fmla="*/ 8612800 h 11969746"/>
              <a:gd name="connsiteX1138" fmla="*/ 17187860 w 21575718"/>
              <a:gd name="connsiteY1138" fmla="*/ 8575080 h 11969746"/>
              <a:gd name="connsiteX1139" fmla="*/ 16914266 w 21575718"/>
              <a:gd name="connsiteY1139" fmla="*/ 7686403 h 11969746"/>
              <a:gd name="connsiteX1140" fmla="*/ 16905212 w 21575718"/>
              <a:gd name="connsiteY1140" fmla="*/ 7725631 h 11969746"/>
              <a:gd name="connsiteX1141" fmla="*/ 16835808 w 21575718"/>
              <a:gd name="connsiteY1141" fmla="*/ 7769386 h 11969746"/>
              <a:gd name="connsiteX1142" fmla="*/ 16756849 w 21575718"/>
              <a:gd name="connsiteY1142" fmla="*/ 7835270 h 11969746"/>
              <a:gd name="connsiteX1143" fmla="*/ 16666321 w 21575718"/>
              <a:gd name="connsiteY1143" fmla="*/ 7891598 h 11969746"/>
              <a:gd name="connsiteX1144" fmla="*/ 16674368 w 21575718"/>
              <a:gd name="connsiteY1144" fmla="*/ 7939377 h 11969746"/>
              <a:gd name="connsiteX1145" fmla="*/ 16624075 w 21575718"/>
              <a:gd name="connsiteY1145" fmla="*/ 7931832 h 11969746"/>
              <a:gd name="connsiteX1146" fmla="*/ 16585350 w 21575718"/>
              <a:gd name="connsiteY1146" fmla="*/ 7901153 h 11969746"/>
              <a:gd name="connsiteX1147" fmla="*/ 16544109 w 21575718"/>
              <a:gd name="connsiteY1147" fmla="*/ 7939377 h 11969746"/>
              <a:gd name="connsiteX1148" fmla="*/ 16547126 w 21575718"/>
              <a:gd name="connsiteY1148" fmla="*/ 8006769 h 11969746"/>
              <a:gd name="connsiteX1149" fmla="*/ 16534553 w 21575718"/>
              <a:gd name="connsiteY1149" fmla="*/ 8047004 h 11969746"/>
              <a:gd name="connsiteX1150" fmla="*/ 16556179 w 21575718"/>
              <a:gd name="connsiteY1150" fmla="*/ 8096291 h 11969746"/>
              <a:gd name="connsiteX1151" fmla="*/ 16595407 w 21575718"/>
              <a:gd name="connsiteY1151" fmla="*/ 8105846 h 11969746"/>
              <a:gd name="connsiteX1152" fmla="*/ 16624075 w 21575718"/>
              <a:gd name="connsiteY1152" fmla="*/ 8202912 h 11969746"/>
              <a:gd name="connsiteX1153" fmla="*/ 16689457 w 21575718"/>
              <a:gd name="connsiteY1153" fmla="*/ 8204924 h 11969746"/>
              <a:gd name="connsiteX1154" fmla="*/ 16755842 w 21575718"/>
              <a:gd name="connsiteY1154" fmla="*/ 8213474 h 11969746"/>
              <a:gd name="connsiteX1155" fmla="*/ 16830276 w 21575718"/>
              <a:gd name="connsiteY1155" fmla="*/ 8222023 h 11969746"/>
              <a:gd name="connsiteX1156" fmla="*/ 16925330 w 21575718"/>
              <a:gd name="connsiteY1156" fmla="*/ 8246667 h 11969746"/>
              <a:gd name="connsiteX1157" fmla="*/ 16961038 w 21575718"/>
              <a:gd name="connsiteY1157" fmla="*/ 8213474 h 11969746"/>
              <a:gd name="connsiteX1158" fmla="*/ 16994232 w 21575718"/>
              <a:gd name="connsiteY1158" fmla="*/ 8112385 h 11969746"/>
              <a:gd name="connsiteX1159" fmla="*/ 17029940 w 21575718"/>
              <a:gd name="connsiteY1159" fmla="*/ 8057062 h 11969746"/>
              <a:gd name="connsiteX1160" fmla="*/ 17051566 w 21575718"/>
              <a:gd name="connsiteY1160" fmla="*/ 7975084 h 11969746"/>
              <a:gd name="connsiteX1161" fmla="*/ 17092806 w 21575718"/>
              <a:gd name="connsiteY1161" fmla="*/ 7969552 h 11969746"/>
              <a:gd name="connsiteX1162" fmla="*/ 17107392 w 21575718"/>
              <a:gd name="connsiteY1162" fmla="*/ 7937868 h 11969746"/>
              <a:gd name="connsiteX1163" fmla="*/ 17060618 w 21575718"/>
              <a:gd name="connsiteY1163" fmla="*/ 7906686 h 11969746"/>
              <a:gd name="connsiteX1164" fmla="*/ 17050056 w 21575718"/>
              <a:gd name="connsiteY1164" fmla="*/ 7834264 h 11969746"/>
              <a:gd name="connsiteX1165" fmla="*/ 17047542 w 21575718"/>
              <a:gd name="connsiteY1165" fmla="*/ 7784977 h 11969746"/>
              <a:gd name="connsiteX1166" fmla="*/ 17085262 w 21575718"/>
              <a:gd name="connsiteY1166" fmla="*/ 7739210 h 11969746"/>
              <a:gd name="connsiteX1167" fmla="*/ 17119462 w 21575718"/>
              <a:gd name="connsiteY1167" fmla="*/ 7702999 h 11969746"/>
              <a:gd name="connsiteX1168" fmla="*/ 17092806 w 21575718"/>
              <a:gd name="connsiteY1168" fmla="*/ 7676847 h 11969746"/>
              <a:gd name="connsiteX1169" fmla="*/ 17000268 w 21575718"/>
              <a:gd name="connsiteY1169" fmla="*/ 7596378 h 11969746"/>
              <a:gd name="connsiteX1170" fmla="*/ 16914266 w 21575718"/>
              <a:gd name="connsiteY1170" fmla="*/ 7686403 h 11969746"/>
              <a:gd name="connsiteX1171" fmla="*/ 20295970 w 21575718"/>
              <a:gd name="connsiteY1171" fmla="*/ 9949086 h 11969746"/>
              <a:gd name="connsiteX1172" fmla="*/ 20300498 w 21575718"/>
              <a:gd name="connsiteY1172" fmla="*/ 9976748 h 11969746"/>
              <a:gd name="connsiteX1173" fmla="*/ 20343748 w 21575718"/>
              <a:gd name="connsiteY1173" fmla="*/ 9998877 h 11969746"/>
              <a:gd name="connsiteX1174" fmla="*/ 20382474 w 21575718"/>
              <a:gd name="connsiteY1174" fmla="*/ 10073814 h 11969746"/>
              <a:gd name="connsiteX1175" fmla="*/ 20408626 w 21575718"/>
              <a:gd name="connsiteY1175" fmla="*/ 10107006 h 11969746"/>
              <a:gd name="connsiteX1176" fmla="*/ 20409632 w 21575718"/>
              <a:gd name="connsiteY1176" fmla="*/ 10199546 h 11969746"/>
              <a:gd name="connsiteX1177" fmla="*/ 20378954 w 21575718"/>
              <a:gd name="connsiteY1177" fmla="*/ 10267944 h 11969746"/>
              <a:gd name="connsiteX1178" fmla="*/ 20425726 w 21575718"/>
              <a:gd name="connsiteY1178" fmla="*/ 10295605 h 11969746"/>
              <a:gd name="connsiteX1179" fmla="*/ 20434778 w 21575718"/>
              <a:gd name="connsiteY1179" fmla="*/ 10327290 h 11969746"/>
              <a:gd name="connsiteX1180" fmla="*/ 20402592 w 21575718"/>
              <a:gd name="connsiteY1180" fmla="*/ 10365513 h 11969746"/>
              <a:gd name="connsiteX1181" fmla="*/ 20473506 w 21575718"/>
              <a:gd name="connsiteY1181" fmla="*/ 10367525 h 11969746"/>
              <a:gd name="connsiteX1182" fmla="*/ 20545424 w 21575718"/>
              <a:gd name="connsiteY1182" fmla="*/ 10265430 h 11969746"/>
              <a:gd name="connsiteX1183" fmla="*/ 20560010 w 21575718"/>
              <a:gd name="connsiteY1183" fmla="*/ 10226201 h 11969746"/>
              <a:gd name="connsiteX1184" fmla="*/ 20605776 w 21575718"/>
              <a:gd name="connsiteY1184" fmla="*/ 10186973 h 11969746"/>
              <a:gd name="connsiteX1185" fmla="*/ 20621868 w 21575718"/>
              <a:gd name="connsiteY1185" fmla="*/ 10115556 h 11969746"/>
              <a:gd name="connsiteX1186" fmla="*/ 20563530 w 21575718"/>
              <a:gd name="connsiteY1186" fmla="*/ 10140200 h 11969746"/>
              <a:gd name="connsiteX1187" fmla="*/ 20508710 w 21575718"/>
              <a:gd name="connsiteY1187" fmla="*/ 10135674 h 11969746"/>
              <a:gd name="connsiteX1188" fmla="*/ 20470990 w 21575718"/>
              <a:gd name="connsiteY1188" fmla="*/ 10102480 h 11969746"/>
              <a:gd name="connsiteX1189" fmla="*/ 20450370 w 21575718"/>
              <a:gd name="connsiteY1189" fmla="*/ 10069287 h 11969746"/>
              <a:gd name="connsiteX1190" fmla="*/ 20426230 w 21575718"/>
              <a:gd name="connsiteY1190" fmla="*/ 10093930 h 11969746"/>
              <a:gd name="connsiteX1191" fmla="*/ 20401084 w 21575718"/>
              <a:gd name="connsiteY1191" fmla="*/ 10049170 h 11969746"/>
              <a:gd name="connsiteX1192" fmla="*/ 20380462 w 21575718"/>
              <a:gd name="connsiteY1192" fmla="*/ 10007426 h 11969746"/>
              <a:gd name="connsiteX1193" fmla="*/ 20339222 w 21575718"/>
              <a:gd name="connsiteY1193" fmla="*/ 9959648 h 11969746"/>
              <a:gd name="connsiteX1194" fmla="*/ 20295970 w 21575718"/>
              <a:gd name="connsiteY1194" fmla="*/ 9949086 h 11969746"/>
              <a:gd name="connsiteX1195" fmla="*/ 20303012 w 21575718"/>
              <a:gd name="connsiteY1195" fmla="*/ 10335840 h 11969746"/>
              <a:gd name="connsiteX1196" fmla="*/ 20242156 w 21575718"/>
              <a:gd name="connsiteY1196" fmla="*/ 10402730 h 11969746"/>
              <a:gd name="connsiteX1197" fmla="*/ 20199910 w 21575718"/>
              <a:gd name="connsiteY1197" fmla="*/ 10478169 h 11969746"/>
              <a:gd name="connsiteX1198" fmla="*/ 20102846 w 21575718"/>
              <a:gd name="connsiteY1198" fmla="*/ 10553609 h 11969746"/>
              <a:gd name="connsiteX1199" fmla="*/ 20008798 w 21575718"/>
              <a:gd name="connsiteY1199" fmla="*/ 10621001 h 11969746"/>
              <a:gd name="connsiteX1200" fmla="*/ 19917264 w 21575718"/>
              <a:gd name="connsiteY1200" fmla="*/ 10740197 h 11969746"/>
              <a:gd name="connsiteX1201" fmla="*/ 19988178 w 21575718"/>
              <a:gd name="connsiteY1201" fmla="*/ 10759307 h 11969746"/>
              <a:gd name="connsiteX1202" fmla="*/ 20125476 w 21575718"/>
              <a:gd name="connsiteY1202" fmla="*/ 10758301 h 11969746"/>
              <a:gd name="connsiteX1203" fmla="*/ 20216006 w 21575718"/>
              <a:gd name="connsiteY1203" fmla="*/ 10600381 h 11969746"/>
              <a:gd name="connsiteX1204" fmla="*/ 20292450 w 21575718"/>
              <a:gd name="connsiteY1204" fmla="*/ 10525948 h 11969746"/>
              <a:gd name="connsiteX1205" fmla="*/ 20383984 w 21575718"/>
              <a:gd name="connsiteY1205" fmla="*/ 10415303 h 11969746"/>
              <a:gd name="connsiteX1206" fmla="*/ 20368894 w 21575718"/>
              <a:gd name="connsiteY1206" fmla="*/ 10356963 h 11969746"/>
              <a:gd name="connsiteX1207" fmla="*/ 20326648 w 21575718"/>
              <a:gd name="connsiteY1207" fmla="*/ 10378086 h 11969746"/>
              <a:gd name="connsiteX1208" fmla="*/ 20303012 w 21575718"/>
              <a:gd name="connsiteY1208" fmla="*/ 10335840 h 11969746"/>
              <a:gd name="connsiteX1209" fmla="*/ 20032938 w 21575718"/>
              <a:gd name="connsiteY1209" fmla="*/ 10745225 h 11969746"/>
              <a:gd name="connsiteX1210" fmla="*/ 19978622 w 21575718"/>
              <a:gd name="connsiteY1210" fmla="*/ 10804068 h 11969746"/>
              <a:gd name="connsiteX1211" fmla="*/ 20030926 w 21575718"/>
              <a:gd name="connsiteY1211" fmla="*/ 10791998 h 11969746"/>
              <a:gd name="connsiteX1212" fmla="*/ 20032938 w 21575718"/>
              <a:gd name="connsiteY1212" fmla="*/ 10745225 h 11969746"/>
              <a:gd name="connsiteX1213" fmla="*/ 18672008 w 21575718"/>
              <a:gd name="connsiteY1213" fmla="*/ 10465596 h 11969746"/>
              <a:gd name="connsiteX1214" fmla="*/ 18641330 w 21575718"/>
              <a:gd name="connsiteY1214" fmla="*/ 10525445 h 11969746"/>
              <a:gd name="connsiteX1215" fmla="*/ 18674522 w 21575718"/>
              <a:gd name="connsiteY1215" fmla="*/ 10609434 h 11969746"/>
              <a:gd name="connsiteX1216" fmla="*/ 18781144 w 21575718"/>
              <a:gd name="connsiteY1216" fmla="*/ 10634078 h 11969746"/>
              <a:gd name="connsiteX1217" fmla="*/ 18849542 w 21575718"/>
              <a:gd name="connsiteY1217" fmla="*/ 10545562 h 11969746"/>
              <a:gd name="connsiteX1218" fmla="*/ 18881730 w 21575718"/>
              <a:gd name="connsiteY1218" fmla="*/ 10443467 h 11969746"/>
              <a:gd name="connsiteX1219" fmla="*/ 18824396 w 21575718"/>
              <a:gd name="connsiteY1219" fmla="*/ 10473140 h 11969746"/>
              <a:gd name="connsiteX1220" fmla="*/ 18737388 w 21575718"/>
              <a:gd name="connsiteY1220" fmla="*/ 10496778 h 11969746"/>
              <a:gd name="connsiteX1221" fmla="*/ 18672008 w 21575718"/>
              <a:gd name="connsiteY1221" fmla="*/ 10465596 h 11969746"/>
              <a:gd name="connsiteX1222" fmla="*/ 18102188 w 21575718"/>
              <a:gd name="connsiteY1222" fmla="*/ 8177765 h 11969746"/>
              <a:gd name="connsiteX1223" fmla="*/ 18017694 w 21575718"/>
              <a:gd name="connsiteY1223" fmla="*/ 8092267 h 11969746"/>
              <a:gd name="connsiteX1224" fmla="*/ 17889448 w 21575718"/>
              <a:gd name="connsiteY1224" fmla="*/ 8049518 h 11969746"/>
              <a:gd name="connsiteX1225" fmla="*/ 17875870 w 21575718"/>
              <a:gd name="connsiteY1225" fmla="*/ 8090256 h 11969746"/>
              <a:gd name="connsiteX1226" fmla="*/ 17939742 w 21575718"/>
              <a:gd name="connsiteY1226" fmla="*/ 8115905 h 11969746"/>
              <a:gd name="connsiteX1227" fmla="*/ 18003612 w 21575718"/>
              <a:gd name="connsiteY1227" fmla="*/ 8137028 h 11969746"/>
              <a:gd name="connsiteX1228" fmla="*/ 17962374 w 21575718"/>
              <a:gd name="connsiteY1228" fmla="*/ 8188327 h 11969746"/>
              <a:gd name="connsiteX1229" fmla="*/ 18102188 w 21575718"/>
              <a:gd name="connsiteY1229" fmla="*/ 8254211 h 11969746"/>
              <a:gd name="connsiteX1230" fmla="*/ 18271676 w 21575718"/>
              <a:gd name="connsiteY1230" fmla="*/ 8343732 h 11969746"/>
              <a:gd name="connsiteX1231" fmla="*/ 18278716 w 21575718"/>
              <a:gd name="connsiteY1231" fmla="*/ 8424704 h 11969746"/>
              <a:gd name="connsiteX1232" fmla="*/ 18225908 w 21575718"/>
              <a:gd name="connsiteY1232" fmla="*/ 8464939 h 11969746"/>
              <a:gd name="connsiteX1233" fmla="*/ 18349630 w 21575718"/>
              <a:gd name="connsiteY1233" fmla="*/ 8478014 h 11969746"/>
              <a:gd name="connsiteX1234" fmla="*/ 18441162 w 21575718"/>
              <a:gd name="connsiteY1234" fmla="*/ 8526799 h 11969746"/>
              <a:gd name="connsiteX1235" fmla="*/ 18585504 w 21575718"/>
              <a:gd name="connsiteY1235" fmla="*/ 8458400 h 11969746"/>
              <a:gd name="connsiteX1236" fmla="*/ 18699668 w 21575718"/>
              <a:gd name="connsiteY1236" fmla="*/ 8456389 h 11969746"/>
              <a:gd name="connsiteX1237" fmla="*/ 18889778 w 21575718"/>
              <a:gd name="connsiteY1237" fmla="*/ 8563010 h 11969746"/>
              <a:gd name="connsiteX1238" fmla="*/ 18963206 w 21575718"/>
              <a:gd name="connsiteY1238" fmla="*/ 8569548 h 11969746"/>
              <a:gd name="connsiteX1239" fmla="*/ 18807296 w 21575718"/>
              <a:gd name="connsiteY1239" fmla="*/ 8416154 h 11969746"/>
              <a:gd name="connsiteX1240" fmla="*/ 18702184 w 21575718"/>
              <a:gd name="connsiteY1240" fmla="*/ 8300984 h 11969746"/>
              <a:gd name="connsiteX1241" fmla="*/ 18510064 w 21575718"/>
              <a:gd name="connsiteY1241" fmla="*/ 8162678 h 11969746"/>
              <a:gd name="connsiteX1242" fmla="*/ 18265138 w 21575718"/>
              <a:gd name="connsiteY1242" fmla="*/ 8092267 h 11969746"/>
              <a:gd name="connsiteX1243" fmla="*/ 18102188 w 21575718"/>
              <a:gd name="connsiteY1243" fmla="*/ 8177765 h 11969746"/>
              <a:gd name="connsiteX1244" fmla="*/ 17500180 w 21575718"/>
              <a:gd name="connsiteY1244" fmla="*/ 7964523 h 11969746"/>
              <a:gd name="connsiteX1245" fmla="*/ 17435806 w 21575718"/>
              <a:gd name="connsiteY1245" fmla="*/ 7957985 h 11969746"/>
              <a:gd name="connsiteX1246" fmla="*/ 17360366 w 21575718"/>
              <a:gd name="connsiteY1246" fmla="*/ 7964523 h 11969746"/>
              <a:gd name="connsiteX1247" fmla="*/ 17220552 w 21575718"/>
              <a:gd name="connsiteY1247" fmla="*/ 7970055 h 11969746"/>
              <a:gd name="connsiteX1248" fmla="*/ 17196410 w 21575718"/>
              <a:gd name="connsiteY1248" fmla="*/ 8065612 h 11969746"/>
              <a:gd name="connsiteX1249" fmla="*/ 17126502 w 21575718"/>
              <a:gd name="connsiteY1249" fmla="*/ 8221017 h 11969746"/>
              <a:gd name="connsiteX1250" fmla="*/ 17122480 w 21575718"/>
              <a:gd name="connsiteY1250" fmla="*/ 8287404 h 11969746"/>
              <a:gd name="connsiteX1251" fmla="*/ 17165228 w 21575718"/>
              <a:gd name="connsiteY1251" fmla="*/ 8311042 h 11969746"/>
              <a:gd name="connsiteX1252" fmla="*/ 17155170 w 21575718"/>
              <a:gd name="connsiteY1252" fmla="*/ 8433254 h 11969746"/>
              <a:gd name="connsiteX1253" fmla="*/ 17215018 w 21575718"/>
              <a:gd name="connsiteY1253" fmla="*/ 8458400 h 11969746"/>
              <a:gd name="connsiteX1254" fmla="*/ 17219544 w 21575718"/>
              <a:gd name="connsiteY1254" fmla="*/ 8418669 h 11969746"/>
              <a:gd name="connsiteX1255" fmla="*/ 17236644 w 21575718"/>
              <a:gd name="connsiteY1255" fmla="*/ 8321603 h 11969746"/>
              <a:gd name="connsiteX1256" fmla="*/ 17236644 w 21575718"/>
              <a:gd name="connsiteY1256" fmla="*/ 8242140 h 11969746"/>
              <a:gd name="connsiteX1257" fmla="*/ 17259276 w 21575718"/>
              <a:gd name="connsiteY1257" fmla="*/ 8255217 h 11969746"/>
              <a:gd name="connsiteX1258" fmla="*/ 17306048 w 21575718"/>
              <a:gd name="connsiteY1258" fmla="*/ 8352282 h 11969746"/>
              <a:gd name="connsiteX1259" fmla="*/ 17361874 w 21575718"/>
              <a:gd name="connsiteY1259" fmla="*/ 8379943 h 11969746"/>
              <a:gd name="connsiteX1260" fmla="*/ 17408646 w 21575718"/>
              <a:gd name="connsiteY1260" fmla="*/ 8340212 h 11969746"/>
              <a:gd name="connsiteX1261" fmla="*/ 17361874 w 21575718"/>
              <a:gd name="connsiteY1261" fmla="*/ 8309533 h 11969746"/>
              <a:gd name="connsiteX1262" fmla="*/ 17348798 w 21575718"/>
              <a:gd name="connsiteY1262" fmla="*/ 8227053 h 11969746"/>
              <a:gd name="connsiteX1263" fmla="*/ 17340248 w 21575718"/>
              <a:gd name="connsiteY1263" fmla="*/ 8168713 h 11969746"/>
              <a:gd name="connsiteX1264" fmla="*/ 17404120 w 21575718"/>
              <a:gd name="connsiteY1264" fmla="*/ 8112887 h 11969746"/>
              <a:gd name="connsiteX1265" fmla="*/ 17462460 w 21575718"/>
              <a:gd name="connsiteY1265" fmla="*/ 8104840 h 11969746"/>
              <a:gd name="connsiteX1266" fmla="*/ 17401104 w 21575718"/>
              <a:gd name="connsiteY1266" fmla="*/ 8090256 h 11969746"/>
              <a:gd name="connsiteX1267" fmla="*/ 17300014 w 21575718"/>
              <a:gd name="connsiteY1267" fmla="*/ 8123449 h 11969746"/>
              <a:gd name="connsiteX1268" fmla="*/ 17235638 w 21575718"/>
              <a:gd name="connsiteY1268" fmla="*/ 8119426 h 11969746"/>
              <a:gd name="connsiteX1269" fmla="*/ 17230106 w 21575718"/>
              <a:gd name="connsiteY1269" fmla="*/ 8035939 h 11969746"/>
              <a:gd name="connsiteX1270" fmla="*/ 17321138 w 21575718"/>
              <a:gd name="connsiteY1270" fmla="*/ 8014816 h 11969746"/>
              <a:gd name="connsiteX1271" fmla="*/ 17439324 w 21575718"/>
              <a:gd name="connsiteY1271" fmla="*/ 8012301 h 11969746"/>
              <a:gd name="connsiteX1272" fmla="*/ 17550474 w 21575718"/>
              <a:gd name="connsiteY1272" fmla="*/ 7966032 h 11969746"/>
              <a:gd name="connsiteX1273" fmla="*/ 17588696 w 21575718"/>
              <a:gd name="connsiteY1273" fmla="*/ 7894112 h 11969746"/>
              <a:gd name="connsiteX1274" fmla="*/ 17500180 w 21575718"/>
              <a:gd name="connsiteY1274" fmla="*/ 7964523 h 11969746"/>
              <a:gd name="connsiteX1275" fmla="*/ 17692802 w 21575718"/>
              <a:gd name="connsiteY1275" fmla="*/ 7848346 h 11969746"/>
              <a:gd name="connsiteX1276" fmla="*/ 17620884 w 21575718"/>
              <a:gd name="connsiteY1276" fmla="*/ 7905680 h 11969746"/>
              <a:gd name="connsiteX1277" fmla="*/ 17629936 w 21575718"/>
              <a:gd name="connsiteY1277" fmla="*/ 7951446 h 11969746"/>
              <a:gd name="connsiteX1278" fmla="*/ 17640496 w 21575718"/>
              <a:gd name="connsiteY1278" fmla="*/ 8039963 h 11969746"/>
              <a:gd name="connsiteX1279" fmla="*/ 17678216 w 21575718"/>
              <a:gd name="connsiteY1279" fmla="*/ 8064606 h 11969746"/>
              <a:gd name="connsiteX1280" fmla="*/ 17689784 w 21575718"/>
              <a:gd name="connsiteY1280" fmla="*/ 8007272 h 11969746"/>
              <a:gd name="connsiteX1281" fmla="*/ 17689784 w 21575718"/>
              <a:gd name="connsiteY1281" fmla="*/ 7933844 h 11969746"/>
              <a:gd name="connsiteX1282" fmla="*/ 17692802 w 21575718"/>
              <a:gd name="connsiteY1282" fmla="*/ 7848346 h 11969746"/>
              <a:gd name="connsiteX1283" fmla="*/ 17561034 w 21575718"/>
              <a:gd name="connsiteY1283" fmla="*/ 8198385 h 11969746"/>
              <a:gd name="connsiteX1284" fmla="*/ 17489116 w 21575718"/>
              <a:gd name="connsiteY1284" fmla="*/ 8219006 h 11969746"/>
              <a:gd name="connsiteX1285" fmla="*/ 17539408 w 21575718"/>
              <a:gd name="connsiteY1285" fmla="*/ 8260246 h 11969746"/>
              <a:gd name="connsiteX1286" fmla="*/ 17561034 w 21575718"/>
              <a:gd name="connsiteY1286" fmla="*/ 8198385 h 11969746"/>
              <a:gd name="connsiteX1287" fmla="*/ 17665644 w 21575718"/>
              <a:gd name="connsiteY1287" fmla="*/ 8180280 h 11969746"/>
              <a:gd name="connsiteX1288" fmla="*/ 17646534 w 21575718"/>
              <a:gd name="connsiteY1288" fmla="*/ 8250187 h 11969746"/>
              <a:gd name="connsiteX1289" fmla="*/ 17692298 w 21575718"/>
              <a:gd name="connsiteY1289" fmla="*/ 8253205 h 11969746"/>
              <a:gd name="connsiteX1290" fmla="*/ 17754160 w 21575718"/>
              <a:gd name="connsiteY1290" fmla="*/ 8221521 h 11969746"/>
              <a:gd name="connsiteX1291" fmla="*/ 17867822 w 21575718"/>
              <a:gd name="connsiteY1291" fmla="*/ 8247672 h 11969746"/>
              <a:gd name="connsiteX1292" fmla="*/ 17825074 w 21575718"/>
              <a:gd name="connsiteY1292" fmla="*/ 8191345 h 11969746"/>
              <a:gd name="connsiteX1293" fmla="*/ 17665644 w 21575718"/>
              <a:gd name="connsiteY1293" fmla="*/ 8180280 h 11969746"/>
              <a:gd name="connsiteX1294" fmla="*/ 16618543 w 21575718"/>
              <a:gd name="connsiteY1294" fmla="*/ 6824882 h 11969746"/>
              <a:gd name="connsiteX1295" fmla="*/ 16557688 w 21575718"/>
              <a:gd name="connsiteY1295" fmla="*/ 6826391 h 11969746"/>
              <a:gd name="connsiteX1296" fmla="*/ 16518459 w 21575718"/>
              <a:gd name="connsiteY1296" fmla="*/ 6854555 h 11969746"/>
              <a:gd name="connsiteX1297" fmla="*/ 16514436 w 21575718"/>
              <a:gd name="connsiteY1297" fmla="*/ 6894287 h 11969746"/>
              <a:gd name="connsiteX1298" fmla="*/ 16564729 w 21575718"/>
              <a:gd name="connsiteY1298" fmla="*/ 6922954 h 11969746"/>
              <a:gd name="connsiteX1299" fmla="*/ 16600437 w 21575718"/>
              <a:gd name="connsiteY1299" fmla="*/ 6904848 h 11969746"/>
              <a:gd name="connsiteX1300" fmla="*/ 16628601 w 21575718"/>
              <a:gd name="connsiteY1300" fmla="*/ 6865620 h 11969746"/>
              <a:gd name="connsiteX1301" fmla="*/ 16649725 w 21575718"/>
              <a:gd name="connsiteY1301" fmla="*/ 6837958 h 11969746"/>
              <a:gd name="connsiteX1302" fmla="*/ 16634636 w 21575718"/>
              <a:gd name="connsiteY1302" fmla="*/ 6812812 h 11969746"/>
              <a:gd name="connsiteX1303" fmla="*/ 16618543 w 21575718"/>
              <a:gd name="connsiteY1303" fmla="*/ 6824882 h 11969746"/>
              <a:gd name="connsiteX1304" fmla="*/ 17238152 w 21575718"/>
              <a:gd name="connsiteY1304" fmla="*/ 6898813 h 11969746"/>
              <a:gd name="connsiteX1305" fmla="*/ 17200432 w 21575718"/>
              <a:gd name="connsiteY1305" fmla="*/ 6964697 h 11969746"/>
              <a:gd name="connsiteX1306" fmla="*/ 17197918 w 21575718"/>
              <a:gd name="connsiteY1306" fmla="*/ 7030581 h 11969746"/>
              <a:gd name="connsiteX1307" fmla="*/ 17203450 w 21575718"/>
              <a:gd name="connsiteY1307" fmla="*/ 7057236 h 11969746"/>
              <a:gd name="connsiteX1308" fmla="*/ 17173778 w 21575718"/>
              <a:gd name="connsiteY1308" fmla="*/ 7034604 h 11969746"/>
              <a:gd name="connsiteX1309" fmla="*/ 17165730 w 21575718"/>
              <a:gd name="connsiteY1309" fmla="*/ 7082383 h 11969746"/>
              <a:gd name="connsiteX1310" fmla="*/ 17190876 w 21575718"/>
              <a:gd name="connsiteY1310" fmla="*/ 7130161 h 11969746"/>
              <a:gd name="connsiteX1311" fmla="*/ 17241170 w 21575718"/>
              <a:gd name="connsiteY1311" fmla="*/ 7162348 h 11969746"/>
              <a:gd name="connsiteX1312" fmla="*/ 17268832 w 21575718"/>
              <a:gd name="connsiteY1312" fmla="*/ 7201578 h 11969746"/>
              <a:gd name="connsiteX1313" fmla="*/ 17327172 w 21575718"/>
              <a:gd name="connsiteY1313" fmla="*/ 7230244 h 11969746"/>
              <a:gd name="connsiteX1314" fmla="*/ 17347792 w 21575718"/>
              <a:gd name="connsiteY1314" fmla="*/ 7194033 h 11969746"/>
              <a:gd name="connsiteX1315" fmla="*/ 17393560 w 21575718"/>
              <a:gd name="connsiteY1315" fmla="*/ 7235777 h 11969746"/>
              <a:gd name="connsiteX1316" fmla="*/ 17422226 w 21575718"/>
              <a:gd name="connsiteY1316" fmla="*/ 7254888 h 11969746"/>
              <a:gd name="connsiteX1317" fmla="*/ 17407642 w 21575718"/>
              <a:gd name="connsiteY1317" fmla="*/ 7205600 h 11969746"/>
              <a:gd name="connsiteX1318" fmla="*/ 17392552 w 21575718"/>
              <a:gd name="connsiteY1318" fmla="*/ 7177940 h 11969746"/>
              <a:gd name="connsiteX1319" fmla="*/ 17316108 w 21575718"/>
              <a:gd name="connsiteY1319" fmla="*/ 7160840 h 11969746"/>
              <a:gd name="connsiteX1320" fmla="*/ 17275872 w 21575718"/>
              <a:gd name="connsiteY1320" fmla="*/ 7132173 h 11969746"/>
              <a:gd name="connsiteX1321" fmla="*/ 17272352 w 21575718"/>
              <a:gd name="connsiteY1321" fmla="*/ 7050195 h 11969746"/>
              <a:gd name="connsiteX1322" fmla="*/ 17298504 w 21575718"/>
              <a:gd name="connsiteY1322" fmla="*/ 7034102 h 11969746"/>
              <a:gd name="connsiteX1323" fmla="*/ 17313090 w 21575718"/>
              <a:gd name="connsiteY1323" fmla="*/ 6949106 h 11969746"/>
              <a:gd name="connsiteX1324" fmla="*/ 17316610 w 21575718"/>
              <a:gd name="connsiteY1324" fmla="*/ 6906357 h 11969746"/>
              <a:gd name="connsiteX1325" fmla="*/ 17238152 w 21575718"/>
              <a:gd name="connsiteY1325" fmla="*/ 6898813 h 11969746"/>
              <a:gd name="connsiteX1326" fmla="*/ 17510742 w 21575718"/>
              <a:gd name="connsiteY1326" fmla="*/ 7471651 h 11969746"/>
              <a:gd name="connsiteX1327" fmla="*/ 17481068 w 21575718"/>
              <a:gd name="connsiteY1327" fmla="*/ 7478189 h 11969746"/>
              <a:gd name="connsiteX1328" fmla="*/ 17452904 w 21575718"/>
              <a:gd name="connsiteY1328" fmla="*/ 7494283 h 11969746"/>
              <a:gd name="connsiteX1329" fmla="*/ 17403114 w 21575718"/>
              <a:gd name="connsiteY1329" fmla="*/ 7533009 h 11969746"/>
              <a:gd name="connsiteX1330" fmla="*/ 17403618 w 21575718"/>
              <a:gd name="connsiteY1330" fmla="*/ 7506856 h 11969746"/>
              <a:gd name="connsiteX1331" fmla="*/ 17381992 w 21575718"/>
              <a:gd name="connsiteY1331" fmla="*/ 7493780 h 11969746"/>
              <a:gd name="connsiteX1332" fmla="*/ 17336728 w 21575718"/>
              <a:gd name="connsiteY1332" fmla="*/ 7533511 h 11969746"/>
              <a:gd name="connsiteX1333" fmla="*/ 17294984 w 21575718"/>
              <a:gd name="connsiteY1333" fmla="*/ 7584810 h 11969746"/>
              <a:gd name="connsiteX1334" fmla="*/ 17309570 w 21575718"/>
              <a:gd name="connsiteY1334" fmla="*/ 7605431 h 11969746"/>
              <a:gd name="connsiteX1335" fmla="*/ 17334716 w 21575718"/>
              <a:gd name="connsiteY1335" fmla="*/ 7573243 h 11969746"/>
              <a:gd name="connsiteX1336" fmla="*/ 17382494 w 21575718"/>
              <a:gd name="connsiteY1336" fmla="*/ 7545582 h 11969746"/>
              <a:gd name="connsiteX1337" fmla="*/ 17418202 w 21575718"/>
              <a:gd name="connsiteY1337" fmla="*/ 7558155 h 11969746"/>
              <a:gd name="connsiteX1338" fmla="*/ 17421220 w 21575718"/>
              <a:gd name="connsiteY1338" fmla="*/ 7614483 h 11969746"/>
              <a:gd name="connsiteX1339" fmla="*/ 17449888 w 21575718"/>
              <a:gd name="connsiteY1339" fmla="*/ 7662261 h 11969746"/>
              <a:gd name="connsiteX1340" fmla="*/ 17492636 w 21575718"/>
              <a:gd name="connsiteY1340" fmla="*/ 7660753 h 11969746"/>
              <a:gd name="connsiteX1341" fmla="*/ 17515268 w 21575718"/>
              <a:gd name="connsiteY1341" fmla="*/ 7645665 h 11969746"/>
              <a:gd name="connsiteX1342" fmla="*/ 17501690 w 21575718"/>
              <a:gd name="connsiteY1342" fmla="*/ 7603922 h 11969746"/>
              <a:gd name="connsiteX1343" fmla="*/ 17522812 w 21575718"/>
              <a:gd name="connsiteY1343" fmla="*/ 7577769 h 11969746"/>
              <a:gd name="connsiteX1344" fmla="*/ 17539910 w 21575718"/>
              <a:gd name="connsiteY1344" fmla="*/ 7613477 h 11969746"/>
              <a:gd name="connsiteX1345" fmla="*/ 17555000 w 21575718"/>
              <a:gd name="connsiteY1345" fmla="*/ 7617501 h 11969746"/>
              <a:gd name="connsiteX1346" fmla="*/ 17564556 w 21575718"/>
              <a:gd name="connsiteY1346" fmla="*/ 7547091 h 11969746"/>
              <a:gd name="connsiteX1347" fmla="*/ 17559526 w 21575718"/>
              <a:gd name="connsiteY1347" fmla="*/ 7497300 h 11969746"/>
              <a:gd name="connsiteX1348" fmla="*/ 17538402 w 21575718"/>
              <a:gd name="connsiteY1348" fmla="*/ 7456563 h 11969746"/>
              <a:gd name="connsiteX1349" fmla="*/ 17504204 w 21575718"/>
              <a:gd name="connsiteY1349" fmla="*/ 7427393 h 11969746"/>
              <a:gd name="connsiteX1350" fmla="*/ 17510742 w 21575718"/>
              <a:gd name="connsiteY1350" fmla="*/ 7471651 h 11969746"/>
              <a:gd name="connsiteX1351" fmla="*/ 17378974 w 21575718"/>
              <a:gd name="connsiteY1351" fmla="*/ 7340889 h 11969746"/>
              <a:gd name="connsiteX1352" fmla="*/ 17354832 w 21575718"/>
              <a:gd name="connsiteY1352" fmla="*/ 7303169 h 11969746"/>
              <a:gd name="connsiteX1353" fmla="*/ 17291462 w 21575718"/>
              <a:gd name="connsiteY1353" fmla="*/ 7264947 h 11969746"/>
              <a:gd name="connsiteX1354" fmla="*/ 17231616 w 21575718"/>
              <a:gd name="connsiteY1354" fmla="*/ 7308701 h 11969746"/>
              <a:gd name="connsiteX1355" fmla="*/ 17284422 w 21575718"/>
              <a:gd name="connsiteY1355" fmla="*/ 7360000 h 11969746"/>
              <a:gd name="connsiteX1356" fmla="*/ 17335722 w 21575718"/>
              <a:gd name="connsiteY1356" fmla="*/ 7347427 h 11969746"/>
              <a:gd name="connsiteX1357" fmla="*/ 17308060 w 21575718"/>
              <a:gd name="connsiteY1357" fmla="*/ 7373076 h 11969746"/>
              <a:gd name="connsiteX1358" fmla="*/ 17298002 w 21575718"/>
              <a:gd name="connsiteY1358" fmla="*/ 7442481 h 11969746"/>
              <a:gd name="connsiteX1359" fmla="*/ 17334716 w 21575718"/>
              <a:gd name="connsiteY1359" fmla="*/ 7467628 h 11969746"/>
              <a:gd name="connsiteX1360" fmla="*/ 17386014 w 21575718"/>
              <a:gd name="connsiteY1360" fmla="*/ 7393194 h 11969746"/>
              <a:gd name="connsiteX1361" fmla="*/ 17419208 w 21575718"/>
              <a:gd name="connsiteY1361" fmla="*/ 7335860 h 11969746"/>
              <a:gd name="connsiteX1362" fmla="*/ 17419712 w 21575718"/>
              <a:gd name="connsiteY1362" fmla="*/ 7286070 h 11969746"/>
              <a:gd name="connsiteX1363" fmla="*/ 17378974 w 21575718"/>
              <a:gd name="connsiteY1363" fmla="*/ 7340889 h 11969746"/>
              <a:gd name="connsiteX1364" fmla="*/ 17443852 w 21575718"/>
              <a:gd name="connsiteY1364" fmla="*/ 7262934 h 11969746"/>
              <a:gd name="connsiteX1365" fmla="*/ 17441336 w 21575718"/>
              <a:gd name="connsiteY1365" fmla="*/ 7281040 h 11969746"/>
              <a:gd name="connsiteX1366" fmla="*/ 17478052 w 21575718"/>
              <a:gd name="connsiteY1366" fmla="*/ 7320269 h 11969746"/>
              <a:gd name="connsiteX1367" fmla="*/ 17465478 w 21575718"/>
              <a:gd name="connsiteY1367" fmla="*/ 7336363 h 11969746"/>
              <a:gd name="connsiteX1368" fmla="*/ 17445362 w 21575718"/>
              <a:gd name="connsiteY1368" fmla="*/ 7331836 h 11969746"/>
              <a:gd name="connsiteX1369" fmla="*/ 17442846 w 21575718"/>
              <a:gd name="connsiteY1369" fmla="*/ 7350445 h 11969746"/>
              <a:gd name="connsiteX1370" fmla="*/ 17455418 w 21575718"/>
              <a:gd name="connsiteY1370" fmla="*/ 7365030 h 11969746"/>
              <a:gd name="connsiteX1371" fmla="*/ 17465980 w 21575718"/>
              <a:gd name="connsiteY1371" fmla="*/ 7403755 h 11969746"/>
              <a:gd name="connsiteX1372" fmla="*/ 17476542 w 21575718"/>
              <a:gd name="connsiteY1372" fmla="*/ 7412808 h 11969746"/>
              <a:gd name="connsiteX1373" fmla="*/ 17475034 w 21575718"/>
              <a:gd name="connsiteY1373" fmla="*/ 7361006 h 11969746"/>
              <a:gd name="connsiteX1374" fmla="*/ 17486098 w 21575718"/>
              <a:gd name="connsiteY1374" fmla="*/ 7337871 h 11969746"/>
              <a:gd name="connsiteX1375" fmla="*/ 17505208 w 21575718"/>
              <a:gd name="connsiteY1375" fmla="*/ 7346421 h 11969746"/>
              <a:gd name="connsiteX1376" fmla="*/ 17505712 w 21575718"/>
              <a:gd name="connsiteY1376" fmla="*/ 7282046 h 11969746"/>
              <a:gd name="connsiteX1377" fmla="*/ 17468496 w 21575718"/>
              <a:gd name="connsiteY1377" fmla="*/ 7261929 h 11969746"/>
              <a:gd name="connsiteX1378" fmla="*/ 17443852 w 21575718"/>
              <a:gd name="connsiteY1378" fmla="*/ 7262934 h 11969746"/>
              <a:gd name="connsiteX1379" fmla="*/ 17147626 w 21575718"/>
              <a:gd name="connsiteY1379" fmla="*/ 7336865 h 11969746"/>
              <a:gd name="connsiteX1380" fmla="*/ 17128514 w 21575718"/>
              <a:gd name="connsiteY1380" fmla="*/ 7376597 h 11969746"/>
              <a:gd name="connsiteX1381" fmla="*/ 17089286 w 21575718"/>
              <a:gd name="connsiteY1381" fmla="*/ 7437955 h 11969746"/>
              <a:gd name="connsiteX1382" fmla="*/ 17021390 w 21575718"/>
              <a:gd name="connsiteY1382" fmla="*/ 7510377 h 11969746"/>
              <a:gd name="connsiteX1383" fmla="*/ 17054082 w 21575718"/>
              <a:gd name="connsiteY1383" fmla="*/ 7497300 h 11969746"/>
              <a:gd name="connsiteX1384" fmla="*/ 17121976 w 21575718"/>
              <a:gd name="connsiteY1384" fmla="*/ 7435440 h 11969746"/>
              <a:gd name="connsiteX1385" fmla="*/ 17149134 w 21575718"/>
              <a:gd name="connsiteY1385" fmla="*/ 7411802 h 11969746"/>
              <a:gd name="connsiteX1386" fmla="*/ 17165730 w 21575718"/>
              <a:gd name="connsiteY1386" fmla="*/ 7369053 h 11969746"/>
              <a:gd name="connsiteX1387" fmla="*/ 17147626 w 21575718"/>
              <a:gd name="connsiteY1387" fmla="*/ 7336865 h 11969746"/>
              <a:gd name="connsiteX1388" fmla="*/ 19042668 w 21575718"/>
              <a:gd name="connsiteY1388" fmla="*/ 8209450 h 11969746"/>
              <a:gd name="connsiteX1389" fmla="*/ 19023556 w 21575718"/>
              <a:gd name="connsiteY1389" fmla="*/ 8269802 h 11969746"/>
              <a:gd name="connsiteX1390" fmla="*/ 18936046 w 21575718"/>
              <a:gd name="connsiteY1390" fmla="*/ 8296457 h 11969746"/>
              <a:gd name="connsiteX1391" fmla="*/ 18892292 w 21575718"/>
              <a:gd name="connsiteY1391" fmla="*/ 8290422 h 11969746"/>
              <a:gd name="connsiteX1392" fmla="*/ 18863624 w 21575718"/>
              <a:gd name="connsiteY1392" fmla="*/ 8310036 h 11969746"/>
              <a:gd name="connsiteX1393" fmla="*/ 18929508 w 21575718"/>
              <a:gd name="connsiteY1393" fmla="*/ 8343732 h 11969746"/>
              <a:gd name="connsiteX1394" fmla="*/ 19061276 w 21575718"/>
              <a:gd name="connsiteY1394" fmla="*/ 8301989 h 11969746"/>
              <a:gd name="connsiteX1395" fmla="*/ 19095476 w 21575718"/>
              <a:gd name="connsiteY1395" fmla="*/ 8250691 h 11969746"/>
              <a:gd name="connsiteX1396" fmla="*/ 19042668 w 21575718"/>
              <a:gd name="connsiteY1396" fmla="*/ 8209450 h 11969746"/>
              <a:gd name="connsiteX1397" fmla="*/ 19191032 w 21575718"/>
              <a:gd name="connsiteY1397" fmla="*/ 8273825 h 11969746"/>
              <a:gd name="connsiteX1398" fmla="*/ 19219196 w 21575718"/>
              <a:gd name="connsiteY1398" fmla="*/ 8319089 h 11969746"/>
              <a:gd name="connsiteX1399" fmla="*/ 19290110 w 21575718"/>
              <a:gd name="connsiteY1399" fmla="*/ 8359323 h 11969746"/>
              <a:gd name="connsiteX1400" fmla="*/ 19273512 w 21575718"/>
              <a:gd name="connsiteY1400" fmla="*/ 8329148 h 11969746"/>
              <a:gd name="connsiteX1401" fmla="*/ 19231266 w 21575718"/>
              <a:gd name="connsiteY1401" fmla="*/ 8272316 h 11969746"/>
              <a:gd name="connsiteX1402" fmla="*/ 19191032 w 21575718"/>
              <a:gd name="connsiteY1402" fmla="*/ 8273825 h 11969746"/>
              <a:gd name="connsiteX1403" fmla="*/ 17258270 w 21575718"/>
              <a:gd name="connsiteY1403" fmla="*/ 6481884 h 11969746"/>
              <a:gd name="connsiteX1404" fmla="*/ 17180820 w 21575718"/>
              <a:gd name="connsiteY1404" fmla="*/ 6583979 h 11969746"/>
              <a:gd name="connsiteX1405" fmla="*/ 17232118 w 21575718"/>
              <a:gd name="connsiteY1405" fmla="*/ 6679535 h 11969746"/>
              <a:gd name="connsiteX1406" fmla="*/ 17270844 w 21575718"/>
              <a:gd name="connsiteY1406" fmla="*/ 6625219 h 11969746"/>
              <a:gd name="connsiteX1407" fmla="*/ 17301018 w 21575718"/>
              <a:gd name="connsiteY1407" fmla="*/ 6498481 h 11969746"/>
              <a:gd name="connsiteX1408" fmla="*/ 17258270 w 21575718"/>
              <a:gd name="connsiteY1408" fmla="*/ 6481884 h 11969746"/>
              <a:gd name="connsiteX1409" fmla="*/ 18514088 w 21575718"/>
              <a:gd name="connsiteY1409" fmla="*/ 4182485 h 11969746"/>
              <a:gd name="connsiteX1410" fmla="*/ 18512076 w 21575718"/>
              <a:gd name="connsiteY1410" fmla="*/ 4266475 h 11969746"/>
              <a:gd name="connsiteX1411" fmla="*/ 18476368 w 21575718"/>
              <a:gd name="connsiteY1411" fmla="*/ 4341411 h 11969746"/>
              <a:gd name="connsiteX1412" fmla="*/ 18481900 w 21575718"/>
              <a:gd name="connsiteY1412" fmla="*/ 4449039 h 11969746"/>
              <a:gd name="connsiteX1413" fmla="*/ 18487434 w 21575718"/>
              <a:gd name="connsiteY1413" fmla="*/ 4502349 h 11969746"/>
              <a:gd name="connsiteX1414" fmla="*/ 18482906 w 21575718"/>
              <a:gd name="connsiteY1414" fmla="*/ 4620538 h 11969746"/>
              <a:gd name="connsiteX1415" fmla="*/ 18469326 w 21575718"/>
              <a:gd name="connsiteY1415" fmla="*/ 4701510 h 11969746"/>
              <a:gd name="connsiteX1416" fmla="*/ 18469326 w 21575718"/>
              <a:gd name="connsiteY1416" fmla="*/ 4799581 h 11969746"/>
              <a:gd name="connsiteX1417" fmla="*/ 18468322 w 21575718"/>
              <a:gd name="connsiteY1417" fmla="*/ 4916764 h 11969746"/>
              <a:gd name="connsiteX1418" fmla="*/ 18489948 w 21575718"/>
              <a:gd name="connsiteY1418" fmla="*/ 4898658 h 11969746"/>
              <a:gd name="connsiteX1419" fmla="*/ 18545772 w 21575718"/>
              <a:gd name="connsiteY1419" fmla="*/ 4905197 h 11969746"/>
              <a:gd name="connsiteX1420" fmla="*/ 18562872 w 21575718"/>
              <a:gd name="connsiteY1420" fmla="*/ 4923302 h 11969746"/>
              <a:gd name="connsiteX1421" fmla="*/ 18552310 w 21575718"/>
              <a:gd name="connsiteY1421" fmla="*/ 4853898 h 11969746"/>
              <a:gd name="connsiteX1422" fmla="*/ 18518112 w 21575718"/>
              <a:gd name="connsiteY1422" fmla="*/ 4716598 h 11969746"/>
              <a:gd name="connsiteX1423" fmla="*/ 18572930 w 21575718"/>
              <a:gd name="connsiteY1423" fmla="*/ 4634620 h 11969746"/>
              <a:gd name="connsiteX1424" fmla="*/ 18637306 w 21575718"/>
              <a:gd name="connsiteY1424" fmla="*/ 4685919 h 11969746"/>
              <a:gd name="connsiteX1425" fmla="*/ 18620206 w 21575718"/>
              <a:gd name="connsiteY1425" fmla="*/ 4626070 h 11969746"/>
              <a:gd name="connsiteX1426" fmla="*/ 18589528 w 21575718"/>
              <a:gd name="connsiteY1426" fmla="*/ 4518443 h 11969746"/>
              <a:gd name="connsiteX1427" fmla="*/ 18548288 w 21575718"/>
              <a:gd name="connsiteY1427" fmla="*/ 4407798 h 11969746"/>
              <a:gd name="connsiteX1428" fmla="*/ 18547280 w 21575718"/>
              <a:gd name="connsiteY1428" fmla="*/ 4347950 h 11969746"/>
              <a:gd name="connsiteX1429" fmla="*/ 18555328 w 21575718"/>
              <a:gd name="connsiteY1429" fmla="*/ 4261445 h 11969746"/>
              <a:gd name="connsiteX1430" fmla="*/ 18534708 w 21575718"/>
              <a:gd name="connsiteY1430" fmla="*/ 4157842 h 11969746"/>
              <a:gd name="connsiteX1431" fmla="*/ 18506042 w 21575718"/>
              <a:gd name="connsiteY1431" fmla="*/ 4169409 h 11969746"/>
              <a:gd name="connsiteX1432" fmla="*/ 18514088 w 21575718"/>
              <a:gd name="connsiteY1432" fmla="*/ 4182485 h 11969746"/>
              <a:gd name="connsiteX1433" fmla="*/ 18479888 w 21575718"/>
              <a:gd name="connsiteY1433" fmla="*/ 4998742 h 11969746"/>
              <a:gd name="connsiteX1434" fmla="*/ 18468322 w 21575718"/>
              <a:gd name="connsiteY1434" fmla="*/ 5070158 h 11969746"/>
              <a:gd name="connsiteX1435" fmla="*/ 18454742 w 21575718"/>
              <a:gd name="connsiteY1435" fmla="*/ 5140568 h 11969746"/>
              <a:gd name="connsiteX1436" fmla="*/ 18400930 w 21575718"/>
              <a:gd name="connsiteY1436" fmla="*/ 5148112 h 11969746"/>
              <a:gd name="connsiteX1437" fmla="*/ 18382822 w 21575718"/>
              <a:gd name="connsiteY1437" fmla="*/ 5191867 h 11969746"/>
              <a:gd name="connsiteX1438" fmla="*/ 18344098 w 21575718"/>
              <a:gd name="connsiteY1438" fmla="*/ 5241154 h 11969746"/>
              <a:gd name="connsiteX1439" fmla="*/ 18376284 w 21575718"/>
              <a:gd name="connsiteY1439" fmla="*/ 5317600 h 11969746"/>
              <a:gd name="connsiteX1440" fmla="*/ 18405958 w 21575718"/>
              <a:gd name="connsiteY1440" fmla="*/ 5293962 h 11969746"/>
              <a:gd name="connsiteX1441" fmla="*/ 18431104 w 21575718"/>
              <a:gd name="connsiteY1441" fmla="*/ 5286418 h 11969746"/>
              <a:gd name="connsiteX1442" fmla="*/ 18402438 w 21575718"/>
              <a:gd name="connsiteY1442" fmla="*/ 5263786 h 11969746"/>
              <a:gd name="connsiteX1443" fmla="*/ 18382822 w 21575718"/>
              <a:gd name="connsiteY1443" fmla="*/ 5220031 h 11969746"/>
              <a:gd name="connsiteX1444" fmla="*/ 18438648 w 21575718"/>
              <a:gd name="connsiteY1444" fmla="*/ 5220031 h 11969746"/>
              <a:gd name="connsiteX1445" fmla="*/ 18501516 w 21575718"/>
              <a:gd name="connsiteY1445" fmla="*/ 5227575 h 11969746"/>
              <a:gd name="connsiteX1446" fmla="*/ 18563374 w 21575718"/>
              <a:gd name="connsiteY1446" fmla="*/ 5255236 h 11969746"/>
              <a:gd name="connsiteX1447" fmla="*/ 18579468 w 21575718"/>
              <a:gd name="connsiteY1447" fmla="*/ 5203937 h 11969746"/>
              <a:gd name="connsiteX1448" fmla="*/ 18657422 w 21575718"/>
              <a:gd name="connsiteY1448" fmla="*/ 5182814 h 11969746"/>
              <a:gd name="connsiteX1449" fmla="*/ 18704196 w 21575718"/>
              <a:gd name="connsiteY1449" fmla="*/ 5154147 h 11969746"/>
              <a:gd name="connsiteX1450" fmla="*/ 18687096 w 21575718"/>
              <a:gd name="connsiteY1450" fmla="*/ 5085749 h 11969746"/>
              <a:gd name="connsiteX1451" fmla="*/ 18641330 w 21575718"/>
              <a:gd name="connsiteY1451" fmla="*/ 5093293 h 11969746"/>
              <a:gd name="connsiteX1452" fmla="*/ 18579468 w 21575718"/>
              <a:gd name="connsiteY1452" fmla="*/ 5080719 h 11969746"/>
              <a:gd name="connsiteX1453" fmla="*/ 18500508 w 21575718"/>
              <a:gd name="connsiteY1453" fmla="*/ 4987174 h 11969746"/>
              <a:gd name="connsiteX1454" fmla="*/ 18479888 w 21575718"/>
              <a:gd name="connsiteY1454" fmla="*/ 4998742 h 11969746"/>
              <a:gd name="connsiteX1455" fmla="*/ 18377292 w 21575718"/>
              <a:gd name="connsiteY1455" fmla="*/ 5348278 h 11969746"/>
              <a:gd name="connsiteX1456" fmla="*/ 18355162 w 21575718"/>
              <a:gd name="connsiteY1456" fmla="*/ 5413156 h 11969746"/>
              <a:gd name="connsiteX1457" fmla="*/ 18350132 w 21575718"/>
              <a:gd name="connsiteY1457" fmla="*/ 5506702 h 11969746"/>
              <a:gd name="connsiteX1458" fmla="*/ 18265138 w 21575718"/>
              <a:gd name="connsiteY1458" fmla="*/ 5649031 h 11969746"/>
              <a:gd name="connsiteX1459" fmla="*/ 18187686 w 21575718"/>
              <a:gd name="connsiteY1459" fmla="*/ 5667136 h 11969746"/>
              <a:gd name="connsiteX1460" fmla="*/ 18200762 w 21575718"/>
              <a:gd name="connsiteY1460" fmla="*/ 5632937 h 11969746"/>
              <a:gd name="connsiteX1461" fmla="*/ 18155498 w 21575718"/>
              <a:gd name="connsiteY1461" fmla="*/ 5626399 h 11969746"/>
              <a:gd name="connsiteX1462" fmla="*/ 18152984 w 21575718"/>
              <a:gd name="connsiteY1462" fmla="*/ 5662107 h 11969746"/>
              <a:gd name="connsiteX1463" fmla="*/ 18122808 w 21575718"/>
              <a:gd name="connsiteY1463" fmla="*/ 5736541 h 11969746"/>
              <a:gd name="connsiteX1464" fmla="*/ 18105708 w 21575718"/>
              <a:gd name="connsiteY1464" fmla="*/ 5766717 h 11969746"/>
              <a:gd name="connsiteX1465" fmla="*/ 18065474 w 21575718"/>
              <a:gd name="connsiteY1465" fmla="*/ 5748108 h 11969746"/>
              <a:gd name="connsiteX1466" fmla="*/ 17988022 w 21575718"/>
              <a:gd name="connsiteY1466" fmla="*/ 5759172 h 11969746"/>
              <a:gd name="connsiteX1467" fmla="*/ 17920126 w 21575718"/>
              <a:gd name="connsiteY1467" fmla="*/ 5807957 h 11969746"/>
              <a:gd name="connsiteX1468" fmla="*/ 17833624 w 21575718"/>
              <a:gd name="connsiteY1468" fmla="*/ 5853221 h 11969746"/>
              <a:gd name="connsiteX1469" fmla="*/ 17783832 w 21575718"/>
              <a:gd name="connsiteY1469" fmla="*/ 5920613 h 11969746"/>
              <a:gd name="connsiteX1470" fmla="*/ 17749634 w 21575718"/>
              <a:gd name="connsiteY1470" fmla="*/ 5982977 h 11969746"/>
              <a:gd name="connsiteX1471" fmla="*/ 17772768 w 21575718"/>
              <a:gd name="connsiteY1471" fmla="*/ 5988006 h 11969746"/>
              <a:gd name="connsiteX1472" fmla="*/ 17795904 w 21575718"/>
              <a:gd name="connsiteY1472" fmla="*/ 5960848 h 11969746"/>
              <a:gd name="connsiteX1473" fmla="*/ 17807974 w 21575718"/>
              <a:gd name="connsiteY1473" fmla="*/ 5987000 h 11969746"/>
              <a:gd name="connsiteX1474" fmla="*/ 17781318 w 21575718"/>
              <a:gd name="connsiteY1474" fmla="*/ 6039808 h 11969746"/>
              <a:gd name="connsiteX1475" fmla="*/ 17799926 w 21575718"/>
              <a:gd name="connsiteY1475" fmla="*/ 6087083 h 11969746"/>
              <a:gd name="connsiteX1476" fmla="*/ 17862792 w 21575718"/>
              <a:gd name="connsiteY1476" fmla="*/ 6046849 h 11969746"/>
              <a:gd name="connsiteX1477" fmla="*/ 17895484 w 21575718"/>
              <a:gd name="connsiteY1477" fmla="*/ 5965374 h 11969746"/>
              <a:gd name="connsiteX1478" fmla="*/ 17856254 w 21575718"/>
              <a:gd name="connsiteY1478" fmla="*/ 5914075 h 11969746"/>
              <a:gd name="connsiteX1479" fmla="*/ 17853740 w 21575718"/>
              <a:gd name="connsiteY1479" fmla="*/ 5883396 h 11969746"/>
              <a:gd name="connsiteX1480" fmla="*/ 17910572 w 21575718"/>
              <a:gd name="connsiteY1480" fmla="*/ 5869314 h 11969746"/>
              <a:gd name="connsiteX1481" fmla="*/ 18014176 w 21575718"/>
              <a:gd name="connsiteY1481" fmla="*/ 5846180 h 11969746"/>
              <a:gd name="connsiteX1482" fmla="*/ 18098164 w 21575718"/>
              <a:gd name="connsiteY1482" fmla="*/ 5835618 h 11969746"/>
              <a:gd name="connsiteX1483" fmla="*/ 18114258 w 21575718"/>
              <a:gd name="connsiteY1483" fmla="*/ 5904519 h 11969746"/>
              <a:gd name="connsiteX1484" fmla="*/ 18171592 w 21575718"/>
              <a:gd name="connsiteY1484" fmla="*/ 5880379 h 11969746"/>
              <a:gd name="connsiteX1485" fmla="*/ 18170586 w 21575718"/>
              <a:gd name="connsiteY1485" fmla="*/ 5846682 h 11969746"/>
              <a:gd name="connsiteX1486" fmla="*/ 18183662 w 21575718"/>
              <a:gd name="connsiteY1486" fmla="*/ 5818015 h 11969746"/>
              <a:gd name="connsiteX1487" fmla="*/ 18243512 w 21575718"/>
              <a:gd name="connsiteY1487" fmla="*/ 5827068 h 11969746"/>
              <a:gd name="connsiteX1488" fmla="*/ 18304366 w 21575718"/>
              <a:gd name="connsiteY1488" fmla="*/ 5799910 h 11969746"/>
              <a:gd name="connsiteX1489" fmla="*/ 18343090 w 21575718"/>
              <a:gd name="connsiteY1489" fmla="*/ 5802928 h 11969746"/>
              <a:gd name="connsiteX1490" fmla="*/ 18362202 w 21575718"/>
              <a:gd name="connsiteY1490" fmla="*/ 5811980 h 11969746"/>
              <a:gd name="connsiteX1491" fmla="*/ 18430098 w 21575718"/>
              <a:gd name="connsiteY1491" fmla="*/ 5784822 h 11969746"/>
              <a:gd name="connsiteX1492" fmla="*/ 18431104 w 21575718"/>
              <a:gd name="connsiteY1492" fmla="*/ 5750623 h 11969746"/>
              <a:gd name="connsiteX1493" fmla="*/ 18419034 w 21575718"/>
              <a:gd name="connsiteY1493" fmla="*/ 5671663 h 11969746"/>
              <a:gd name="connsiteX1494" fmla="*/ 18428590 w 21575718"/>
              <a:gd name="connsiteY1494" fmla="*/ 5597229 h 11969746"/>
              <a:gd name="connsiteX1495" fmla="*/ 18448204 w 21575718"/>
              <a:gd name="connsiteY1495" fmla="*/ 5564539 h 11969746"/>
              <a:gd name="connsiteX1496" fmla="*/ 18469830 w 21575718"/>
              <a:gd name="connsiteY1496" fmla="*/ 5507707 h 11969746"/>
              <a:gd name="connsiteX1497" fmla="*/ 18480894 w 21575718"/>
              <a:gd name="connsiteY1497" fmla="*/ 5435788 h 11969746"/>
              <a:gd name="connsiteX1498" fmla="*/ 18455244 w 21575718"/>
              <a:gd name="connsiteY1498" fmla="*/ 5368898 h 11969746"/>
              <a:gd name="connsiteX1499" fmla="*/ 18461280 w 21575718"/>
              <a:gd name="connsiteY1499" fmla="*/ 5307541 h 11969746"/>
              <a:gd name="connsiteX1500" fmla="*/ 18407466 w 21575718"/>
              <a:gd name="connsiteY1500" fmla="*/ 5337214 h 11969746"/>
              <a:gd name="connsiteX1501" fmla="*/ 18401934 w 21575718"/>
              <a:gd name="connsiteY1501" fmla="*/ 5348278 h 11969746"/>
              <a:gd name="connsiteX1502" fmla="*/ 18377292 w 21575718"/>
              <a:gd name="connsiteY1502" fmla="*/ 5348278 h 11969746"/>
              <a:gd name="connsiteX1503" fmla="*/ 18056924 w 21575718"/>
              <a:gd name="connsiteY1503" fmla="*/ 5828577 h 11969746"/>
              <a:gd name="connsiteX1504" fmla="*/ 17940244 w 21575718"/>
              <a:gd name="connsiteY1504" fmla="*/ 5852215 h 11969746"/>
              <a:gd name="connsiteX1505" fmla="*/ 17908560 w 21575718"/>
              <a:gd name="connsiteY1505" fmla="*/ 5905022 h 11969746"/>
              <a:gd name="connsiteX1506" fmla="*/ 17929180 w 21575718"/>
              <a:gd name="connsiteY1506" fmla="*/ 5980965 h 11969746"/>
              <a:gd name="connsiteX1507" fmla="*/ 17977964 w 21575718"/>
              <a:gd name="connsiteY1507" fmla="*/ 5965877 h 11969746"/>
              <a:gd name="connsiteX1508" fmla="*/ 18031776 w 21575718"/>
              <a:gd name="connsiteY1508" fmla="*/ 5907034 h 11969746"/>
              <a:gd name="connsiteX1509" fmla="*/ 18085088 w 21575718"/>
              <a:gd name="connsiteY1509" fmla="*/ 5894461 h 11969746"/>
              <a:gd name="connsiteX1510" fmla="*/ 18095146 w 21575718"/>
              <a:gd name="connsiteY1510" fmla="*/ 5824554 h 11969746"/>
              <a:gd name="connsiteX1511" fmla="*/ 18056924 w 21575718"/>
              <a:gd name="connsiteY1511" fmla="*/ 5828577 h 11969746"/>
              <a:gd name="connsiteX1512" fmla="*/ 21264112 w 21575718"/>
              <a:gd name="connsiteY1512" fmla="*/ 3461786 h 11969746"/>
              <a:gd name="connsiteX1513" fmla="*/ 21189174 w 21575718"/>
              <a:gd name="connsiteY1513" fmla="*/ 3459271 h 11969746"/>
              <a:gd name="connsiteX1514" fmla="*/ 21212812 w 21575718"/>
              <a:gd name="connsiteY1514" fmla="*/ 3497494 h 11969746"/>
              <a:gd name="connsiteX1515" fmla="*/ 21296298 w 21575718"/>
              <a:gd name="connsiteY1515" fmla="*/ 3512582 h 11969746"/>
              <a:gd name="connsiteX1516" fmla="*/ 21362182 w 21575718"/>
              <a:gd name="connsiteY1516" fmla="*/ 3532196 h 11969746"/>
              <a:gd name="connsiteX1517" fmla="*/ 21396384 w 21575718"/>
              <a:gd name="connsiteY1517" fmla="*/ 3516605 h 11969746"/>
              <a:gd name="connsiteX1518" fmla="*/ 21264112 w 21575718"/>
              <a:gd name="connsiteY1518" fmla="*/ 3461786 h 11969746"/>
              <a:gd name="connsiteX1519" fmla="*/ 20644502 w 21575718"/>
              <a:gd name="connsiteY1519" fmla="*/ 2607810 h 11969746"/>
              <a:gd name="connsiteX1520" fmla="*/ 20613824 w 21575718"/>
              <a:gd name="connsiteY1520" fmla="*/ 2643015 h 11969746"/>
              <a:gd name="connsiteX1521" fmla="*/ 20692782 w 21575718"/>
              <a:gd name="connsiteY1521" fmla="*/ 2688279 h 11969746"/>
              <a:gd name="connsiteX1522" fmla="*/ 20794376 w 21575718"/>
              <a:gd name="connsiteY1522" fmla="*/ 2679729 h 11969746"/>
              <a:gd name="connsiteX1523" fmla="*/ 20897978 w 21575718"/>
              <a:gd name="connsiteY1523" fmla="*/ 2661120 h 11969746"/>
              <a:gd name="connsiteX1524" fmla="*/ 20856738 w 21575718"/>
              <a:gd name="connsiteY1524" fmla="*/ 2614851 h 11969746"/>
              <a:gd name="connsiteX1525" fmla="*/ 20722958 w 21575718"/>
              <a:gd name="connsiteY1525" fmla="*/ 2618874 h 11969746"/>
              <a:gd name="connsiteX1526" fmla="*/ 20644502 w 21575718"/>
              <a:gd name="connsiteY1526" fmla="*/ 2607810 h 11969746"/>
              <a:gd name="connsiteX1527" fmla="*/ 18710732 w 21575718"/>
              <a:gd name="connsiteY1527" fmla="*/ 1887613 h 11969746"/>
              <a:gd name="connsiteX1528" fmla="*/ 18827414 w 21575718"/>
              <a:gd name="connsiteY1528" fmla="*/ 1974117 h 11969746"/>
              <a:gd name="connsiteX1529" fmla="*/ 18947614 w 21575718"/>
              <a:gd name="connsiteY1529" fmla="*/ 1975626 h 11969746"/>
              <a:gd name="connsiteX1530" fmla="*/ 19025568 w 21575718"/>
              <a:gd name="connsiteY1530" fmla="*/ 1924327 h 11969746"/>
              <a:gd name="connsiteX1531" fmla="*/ 18951134 w 21575718"/>
              <a:gd name="connsiteY1531" fmla="*/ 1905216 h 11969746"/>
              <a:gd name="connsiteX1532" fmla="*/ 18855578 w 21575718"/>
              <a:gd name="connsiteY1532" fmla="*/ 1905216 h 11969746"/>
              <a:gd name="connsiteX1533" fmla="*/ 18839986 w 21575718"/>
              <a:gd name="connsiteY1533" fmla="*/ 1875040 h 11969746"/>
              <a:gd name="connsiteX1534" fmla="*/ 18783156 w 21575718"/>
              <a:gd name="connsiteY1534" fmla="*/ 1873531 h 11969746"/>
              <a:gd name="connsiteX1535" fmla="*/ 18753986 w 21575718"/>
              <a:gd name="connsiteY1535" fmla="*/ 1851905 h 11969746"/>
              <a:gd name="connsiteX1536" fmla="*/ 18710732 w 21575718"/>
              <a:gd name="connsiteY1536" fmla="*/ 1887613 h 11969746"/>
              <a:gd name="connsiteX1537" fmla="*/ 18374274 w 21575718"/>
              <a:gd name="connsiteY1537" fmla="*/ 1997252 h 11969746"/>
              <a:gd name="connsiteX1538" fmla="*/ 18380308 w 21575718"/>
              <a:gd name="connsiteY1538" fmla="*/ 2047545 h 11969746"/>
              <a:gd name="connsiteX1539" fmla="*/ 18387852 w 21575718"/>
              <a:gd name="connsiteY1539" fmla="*/ 2089288 h 11969746"/>
              <a:gd name="connsiteX1540" fmla="*/ 18436134 w 21575718"/>
              <a:gd name="connsiteY1540" fmla="*/ 2109909 h 11969746"/>
              <a:gd name="connsiteX1541" fmla="*/ 18534206 w 21575718"/>
              <a:gd name="connsiteY1541" fmla="*/ 2179313 h 11969746"/>
              <a:gd name="connsiteX1542" fmla="*/ 18585000 w 21575718"/>
              <a:gd name="connsiteY1542" fmla="*/ 2176798 h 11969746"/>
              <a:gd name="connsiteX1543" fmla="*/ 18546276 w 21575718"/>
              <a:gd name="connsiteY1543" fmla="*/ 2106388 h 11969746"/>
              <a:gd name="connsiteX1544" fmla="*/ 18445690 w 21575718"/>
              <a:gd name="connsiteY1544" fmla="*/ 2023404 h 11969746"/>
              <a:gd name="connsiteX1545" fmla="*/ 18374274 w 21575718"/>
              <a:gd name="connsiteY1545" fmla="*/ 1997252 h 11969746"/>
              <a:gd name="connsiteX1546" fmla="*/ 18680558 w 21575718"/>
              <a:gd name="connsiteY1546" fmla="*/ 1840338 h 11969746"/>
              <a:gd name="connsiteX1547" fmla="*/ 18570918 w 21575718"/>
              <a:gd name="connsiteY1547" fmla="*/ 1772442 h 11969746"/>
              <a:gd name="connsiteX1548" fmla="*/ 18457758 w 21575718"/>
              <a:gd name="connsiteY1548" fmla="*/ 1716617 h 11969746"/>
              <a:gd name="connsiteX1549" fmla="*/ 18430098 w 21575718"/>
              <a:gd name="connsiteY1549" fmla="*/ 1760372 h 11969746"/>
              <a:gd name="connsiteX1550" fmla="*/ 18381314 w 21575718"/>
              <a:gd name="connsiteY1550" fmla="*/ 1760372 h 11969746"/>
              <a:gd name="connsiteX1551" fmla="*/ 18277710 w 21575718"/>
              <a:gd name="connsiteY1551" fmla="*/ 1710079 h 11969746"/>
              <a:gd name="connsiteX1552" fmla="*/ 18180646 w 21575718"/>
              <a:gd name="connsiteY1552" fmla="*/ 1770933 h 11969746"/>
              <a:gd name="connsiteX1553" fmla="*/ 18212330 w 21575718"/>
              <a:gd name="connsiteY1553" fmla="*/ 1881075 h 11969746"/>
              <a:gd name="connsiteX1554" fmla="*/ 18321968 w 21575718"/>
              <a:gd name="connsiteY1554" fmla="*/ 1920304 h 11969746"/>
              <a:gd name="connsiteX1555" fmla="*/ 18378800 w 21575718"/>
              <a:gd name="connsiteY1555" fmla="*/ 1893145 h 11969746"/>
              <a:gd name="connsiteX1556" fmla="*/ 18508556 w 21575718"/>
              <a:gd name="connsiteY1556" fmla="*/ 1882081 h 11969746"/>
              <a:gd name="connsiteX1557" fmla="*/ 18545270 w 21575718"/>
              <a:gd name="connsiteY1557" fmla="*/ 1922316 h 11969746"/>
              <a:gd name="connsiteX1558" fmla="*/ 18647364 w 21575718"/>
              <a:gd name="connsiteY1558" fmla="*/ 1879063 h 11969746"/>
              <a:gd name="connsiteX1559" fmla="*/ 18680558 w 21575718"/>
              <a:gd name="connsiteY1559" fmla="*/ 1840338 h 11969746"/>
              <a:gd name="connsiteX1560" fmla="*/ 15708239 w 21575718"/>
              <a:gd name="connsiteY1560" fmla="*/ 698685 h 11969746"/>
              <a:gd name="connsiteX1561" fmla="*/ 15584518 w 21575718"/>
              <a:gd name="connsiteY1561" fmla="*/ 762558 h 11969746"/>
              <a:gd name="connsiteX1562" fmla="*/ 15501032 w 21575718"/>
              <a:gd name="connsiteY1562" fmla="*/ 816874 h 11969746"/>
              <a:gd name="connsiteX1563" fmla="*/ 15465322 w 21575718"/>
              <a:gd name="connsiteY1563" fmla="*/ 896840 h 11969746"/>
              <a:gd name="connsiteX1564" fmla="*/ 15536236 w 21575718"/>
              <a:gd name="connsiteY1564" fmla="*/ 934057 h 11969746"/>
              <a:gd name="connsiteX1565" fmla="*/ 15672531 w 21575718"/>
              <a:gd name="connsiteY1565" fmla="*/ 995917 h 11969746"/>
              <a:gd name="connsiteX1566" fmla="*/ 15820391 w 21575718"/>
              <a:gd name="connsiteY1566" fmla="*/ 1058784 h 11969746"/>
              <a:gd name="connsiteX1567" fmla="*/ 15911925 w 21575718"/>
              <a:gd name="connsiteY1567" fmla="*/ 1080410 h 11969746"/>
              <a:gd name="connsiteX1568" fmla="*/ 16004464 w 21575718"/>
              <a:gd name="connsiteY1568" fmla="*/ 1063310 h 11969746"/>
              <a:gd name="connsiteX1569" fmla="*/ 15986359 w 21575718"/>
              <a:gd name="connsiteY1569" fmla="*/ 983344 h 11969746"/>
              <a:gd name="connsiteX1570" fmla="*/ 15985354 w 21575718"/>
              <a:gd name="connsiteY1570" fmla="*/ 912934 h 11969746"/>
              <a:gd name="connsiteX1571" fmla="*/ 15907399 w 21575718"/>
              <a:gd name="connsiteY1571" fmla="*/ 902372 h 11969746"/>
              <a:gd name="connsiteX1572" fmla="*/ 15933551 w 21575718"/>
              <a:gd name="connsiteY1572" fmla="*/ 879740 h 11969746"/>
              <a:gd name="connsiteX1573" fmla="*/ 15829445 w 21575718"/>
              <a:gd name="connsiteY1573" fmla="*/ 829950 h 11969746"/>
              <a:gd name="connsiteX1574" fmla="*/ 15867165 w 21575718"/>
              <a:gd name="connsiteY1574" fmla="*/ 778651 h 11969746"/>
              <a:gd name="connsiteX1575" fmla="*/ 15832965 w 21575718"/>
              <a:gd name="connsiteY1575" fmla="*/ 736908 h 11969746"/>
              <a:gd name="connsiteX1576" fmla="*/ 15725338 w 21575718"/>
              <a:gd name="connsiteY1576" fmla="*/ 669515 h 11969746"/>
              <a:gd name="connsiteX1577" fmla="*/ 15708239 w 21575718"/>
              <a:gd name="connsiteY1577" fmla="*/ 698685 h 11969746"/>
              <a:gd name="connsiteX1578" fmla="*/ 16138244 w 21575718"/>
              <a:gd name="connsiteY1578" fmla="*/ 1021567 h 11969746"/>
              <a:gd name="connsiteX1579" fmla="*/ 16058278 w 21575718"/>
              <a:gd name="connsiteY1579" fmla="*/ 1089965 h 11969746"/>
              <a:gd name="connsiteX1580" fmla="*/ 15975798 w 21575718"/>
              <a:gd name="connsiteY1580" fmla="*/ 1181499 h 11969746"/>
              <a:gd name="connsiteX1581" fmla="*/ 15997424 w 21575718"/>
              <a:gd name="connsiteY1581" fmla="*/ 1220224 h 11969746"/>
              <a:gd name="connsiteX1582" fmla="*/ 16124665 w 21575718"/>
              <a:gd name="connsiteY1582" fmla="*/ 1194575 h 11969746"/>
              <a:gd name="connsiteX1583" fmla="*/ 16220725 w 21575718"/>
              <a:gd name="connsiteY1583" fmla="*/ 1215698 h 11969746"/>
              <a:gd name="connsiteX1584" fmla="*/ 16330364 w 21575718"/>
              <a:gd name="connsiteY1584" fmla="*/ 1163393 h 11969746"/>
              <a:gd name="connsiteX1585" fmla="*/ 16250398 w 21575718"/>
              <a:gd name="connsiteY1585" fmla="*/ 1106059 h 11969746"/>
              <a:gd name="connsiteX1586" fmla="*/ 16136233 w 21575718"/>
              <a:gd name="connsiteY1586" fmla="*/ 1062304 h 11969746"/>
              <a:gd name="connsiteX1587" fmla="*/ 16215192 w 21575718"/>
              <a:gd name="connsiteY1587" fmla="*/ 1025087 h 11969746"/>
              <a:gd name="connsiteX1588" fmla="*/ 16138244 w 21575718"/>
              <a:gd name="connsiteY1588" fmla="*/ 1021567 h 11969746"/>
              <a:gd name="connsiteX1589" fmla="*/ 13492829 w 21575718"/>
              <a:gd name="connsiteY1589" fmla="*/ 496507 h 11969746"/>
              <a:gd name="connsiteX1590" fmla="*/ 13414875 w 21575718"/>
              <a:gd name="connsiteY1590" fmla="*/ 559374 h 11969746"/>
              <a:gd name="connsiteX1591" fmla="*/ 13485789 w 21575718"/>
              <a:gd name="connsiteY1591" fmla="*/ 578485 h 11969746"/>
              <a:gd name="connsiteX1592" fmla="*/ 13627616 w 21575718"/>
              <a:gd name="connsiteY1592" fmla="*/ 525174 h 11969746"/>
              <a:gd name="connsiteX1593" fmla="*/ 13492829 w 21575718"/>
              <a:gd name="connsiteY1593" fmla="*/ 496507 h 11969746"/>
              <a:gd name="connsiteX1594" fmla="*/ 13625603 w 21575718"/>
              <a:gd name="connsiteY1594" fmla="*/ 646381 h 11969746"/>
              <a:gd name="connsiteX1595" fmla="*/ 13599452 w 21575718"/>
              <a:gd name="connsiteY1595" fmla="*/ 718803 h 11969746"/>
              <a:gd name="connsiteX1596" fmla="*/ 13666844 w 21575718"/>
              <a:gd name="connsiteY1596" fmla="*/ 729364 h 11969746"/>
              <a:gd name="connsiteX1597" fmla="*/ 13734237 w 21575718"/>
              <a:gd name="connsiteY1597" fmla="*/ 707738 h 11969746"/>
              <a:gd name="connsiteX1598" fmla="*/ 13746810 w 21575718"/>
              <a:gd name="connsiteY1598" fmla="*/ 645878 h 11969746"/>
              <a:gd name="connsiteX1599" fmla="*/ 13625603 w 21575718"/>
              <a:gd name="connsiteY1599" fmla="*/ 646381 h 11969746"/>
              <a:gd name="connsiteX1600" fmla="*/ 13312781 w 21575718"/>
              <a:gd name="connsiteY1600" fmla="*/ 631293 h 11969746"/>
              <a:gd name="connsiteX1601" fmla="*/ 13310768 w 21575718"/>
              <a:gd name="connsiteY1601" fmla="*/ 662474 h 11969746"/>
              <a:gd name="connsiteX1602" fmla="*/ 13471203 w 21575718"/>
              <a:gd name="connsiteY1602" fmla="*/ 663480 h 11969746"/>
              <a:gd name="connsiteX1603" fmla="*/ 13456618 w 21575718"/>
              <a:gd name="connsiteY1603" fmla="*/ 633304 h 11969746"/>
              <a:gd name="connsiteX1604" fmla="*/ 13312781 w 21575718"/>
              <a:gd name="connsiteY1604" fmla="*/ 631293 h 11969746"/>
              <a:gd name="connsiteX1605" fmla="*/ 12782189 w 21575718"/>
              <a:gd name="connsiteY1605" fmla="*/ 695668 h 11969746"/>
              <a:gd name="connsiteX1606" fmla="*/ 12934074 w 21575718"/>
              <a:gd name="connsiteY1606" fmla="*/ 693153 h 11969746"/>
              <a:gd name="connsiteX1607" fmla="*/ 12879757 w 21575718"/>
              <a:gd name="connsiteY1607" fmla="*/ 744955 h 11969746"/>
              <a:gd name="connsiteX1608" fmla="*/ 12945641 w 21575718"/>
              <a:gd name="connsiteY1608" fmla="*/ 764066 h 11969746"/>
              <a:gd name="connsiteX1609" fmla="*/ 13015046 w 21575718"/>
              <a:gd name="connsiteY1609" fmla="*/ 696674 h 11969746"/>
              <a:gd name="connsiteX1610" fmla="*/ 13153351 w 21575718"/>
              <a:gd name="connsiteY1610" fmla="*/ 669515 h 11969746"/>
              <a:gd name="connsiteX1611" fmla="*/ 13052263 w 21575718"/>
              <a:gd name="connsiteY1611" fmla="*/ 630287 h 11969746"/>
              <a:gd name="connsiteX1612" fmla="*/ 12904904 w 21575718"/>
              <a:gd name="connsiteY1612" fmla="*/ 631796 h 11969746"/>
              <a:gd name="connsiteX1613" fmla="*/ 12741954 w 21575718"/>
              <a:gd name="connsiteY1613" fmla="*/ 663983 h 11969746"/>
              <a:gd name="connsiteX1614" fmla="*/ 12782189 w 21575718"/>
              <a:gd name="connsiteY1614" fmla="*/ 695668 h 11969746"/>
              <a:gd name="connsiteX1615" fmla="*/ 13219738 w 21575718"/>
              <a:gd name="connsiteY1615" fmla="*/ 711259 h 11969746"/>
              <a:gd name="connsiteX1616" fmla="*/ 13151842 w 21575718"/>
              <a:gd name="connsiteY1616" fmla="*/ 747973 h 11969746"/>
              <a:gd name="connsiteX1617" fmla="*/ 13285120 w 21575718"/>
              <a:gd name="connsiteY1617" fmla="*/ 748978 h 11969746"/>
              <a:gd name="connsiteX1618" fmla="*/ 13219738 w 21575718"/>
              <a:gd name="connsiteY1618" fmla="*/ 711259 h 11969746"/>
              <a:gd name="connsiteX1619" fmla="*/ 13566760 w 21575718"/>
              <a:gd name="connsiteY1619" fmla="*/ 731879 h 11969746"/>
              <a:gd name="connsiteX1620" fmla="*/ 13441531 w 21575718"/>
              <a:gd name="connsiteY1620" fmla="*/ 720814 h 11969746"/>
              <a:gd name="connsiteX1621" fmla="*/ 13401297 w 21575718"/>
              <a:gd name="connsiteY1621" fmla="*/ 771107 h 11969746"/>
              <a:gd name="connsiteX1622" fmla="*/ 13489812 w 21575718"/>
              <a:gd name="connsiteY1622" fmla="*/ 775131 h 11969746"/>
              <a:gd name="connsiteX1623" fmla="*/ 13498362 w 21575718"/>
              <a:gd name="connsiteY1623" fmla="*/ 754511 h 11969746"/>
              <a:gd name="connsiteX1624" fmla="*/ 13566760 w 21575718"/>
              <a:gd name="connsiteY1624" fmla="*/ 731879 h 11969746"/>
              <a:gd name="connsiteX1625" fmla="*/ 13860473 w 21575718"/>
              <a:gd name="connsiteY1625" fmla="*/ 645375 h 11969746"/>
              <a:gd name="connsiteX1626" fmla="*/ 13798612 w 21575718"/>
              <a:gd name="connsiteY1626" fmla="*/ 679071 h 11969746"/>
              <a:gd name="connsiteX1627" fmla="*/ 13862987 w 21575718"/>
              <a:gd name="connsiteY1627" fmla="*/ 685609 h 11969746"/>
              <a:gd name="connsiteX1628" fmla="*/ 13983186 w 21575718"/>
              <a:gd name="connsiteY1628" fmla="*/ 650404 h 11969746"/>
              <a:gd name="connsiteX1629" fmla="*/ 13975643 w 21575718"/>
              <a:gd name="connsiteY1629" fmla="*/ 572953 h 11969746"/>
              <a:gd name="connsiteX1630" fmla="*/ 13908753 w 21575718"/>
              <a:gd name="connsiteY1630" fmla="*/ 612181 h 11969746"/>
              <a:gd name="connsiteX1631" fmla="*/ 13860473 w 21575718"/>
              <a:gd name="connsiteY1631" fmla="*/ 645375 h 11969746"/>
              <a:gd name="connsiteX1632" fmla="*/ 9656979 w 21575718"/>
              <a:gd name="connsiteY1632" fmla="*/ 3711239 h 11969746"/>
              <a:gd name="connsiteX1633" fmla="*/ 9637867 w 21575718"/>
              <a:gd name="connsiteY1633" fmla="*/ 3799755 h 11969746"/>
              <a:gd name="connsiteX1634" fmla="*/ 9740465 w 21575718"/>
              <a:gd name="connsiteY1634" fmla="*/ 3770082 h 11969746"/>
              <a:gd name="connsiteX1635" fmla="*/ 9702745 w 21575718"/>
              <a:gd name="connsiteY1635" fmla="*/ 3871171 h 11969746"/>
              <a:gd name="connsiteX1636" fmla="*/ 9794782 w 21575718"/>
              <a:gd name="connsiteY1636" fmla="*/ 3940073 h 11969746"/>
              <a:gd name="connsiteX1637" fmla="*/ 9832502 w 21575718"/>
              <a:gd name="connsiteY1637" fmla="*/ 4004448 h 11969746"/>
              <a:gd name="connsiteX1638" fmla="*/ 9846081 w 21575718"/>
              <a:gd name="connsiteY1638" fmla="*/ 4086928 h 11969746"/>
              <a:gd name="connsiteX1639" fmla="*/ 9751530 w 21575718"/>
              <a:gd name="connsiteY1639" fmla="*/ 4066308 h 11969746"/>
              <a:gd name="connsiteX1640" fmla="*/ 9777179 w 21575718"/>
              <a:gd name="connsiteY1640" fmla="*/ 4148789 h 11969746"/>
              <a:gd name="connsiteX1641" fmla="*/ 9715319 w 21575718"/>
              <a:gd name="connsiteY1641" fmla="*/ 4230264 h 11969746"/>
              <a:gd name="connsiteX1642" fmla="*/ 9747506 w 21575718"/>
              <a:gd name="connsiteY1642" fmla="*/ 4266978 h 11969746"/>
              <a:gd name="connsiteX1643" fmla="*/ 9868713 w 21575718"/>
              <a:gd name="connsiteY1643" fmla="*/ 4280557 h 11969746"/>
              <a:gd name="connsiteX1644" fmla="*/ 9771647 w 21575718"/>
              <a:gd name="connsiteY1644" fmla="*/ 4332359 h 11969746"/>
              <a:gd name="connsiteX1645" fmla="*/ 9678605 w 21575718"/>
              <a:gd name="connsiteY1645" fmla="*/ 4435459 h 11969746"/>
              <a:gd name="connsiteX1646" fmla="*/ 9927052 w 21575718"/>
              <a:gd name="connsiteY1646" fmla="*/ 4387178 h 11969746"/>
              <a:gd name="connsiteX1647" fmla="*/ 10113137 w 21575718"/>
              <a:gd name="connsiteY1647" fmla="*/ 4345938 h 11969746"/>
              <a:gd name="connsiteX1648" fmla="*/ 10129230 w 21575718"/>
              <a:gd name="connsiteY1648" fmla="*/ 4308218 h 11969746"/>
              <a:gd name="connsiteX1649" fmla="*/ 10158903 w 21575718"/>
              <a:gd name="connsiteY1649" fmla="*/ 4164883 h 11969746"/>
              <a:gd name="connsiteX1650" fmla="*/ 10066867 w 21575718"/>
              <a:gd name="connsiteY1650" fmla="*/ 4114087 h 11969746"/>
              <a:gd name="connsiteX1651" fmla="*/ 10098049 w 21575718"/>
              <a:gd name="connsiteY1651" fmla="*/ 4070332 h 11969746"/>
              <a:gd name="connsiteX1652" fmla="*/ 10039709 w 21575718"/>
              <a:gd name="connsiteY1652" fmla="*/ 3988857 h 11969746"/>
              <a:gd name="connsiteX1653" fmla="*/ 9948176 w 21575718"/>
              <a:gd name="connsiteY1653" fmla="*/ 3874189 h 11969746"/>
              <a:gd name="connsiteX1654" fmla="*/ 9813390 w 21575718"/>
              <a:gd name="connsiteY1654" fmla="*/ 3822387 h 11969746"/>
              <a:gd name="connsiteX1655" fmla="*/ 9871228 w 21575718"/>
              <a:gd name="connsiteY1655" fmla="*/ 3758012 h 11969746"/>
              <a:gd name="connsiteX1656" fmla="*/ 9920011 w 21575718"/>
              <a:gd name="connsiteY1656" fmla="*/ 3667485 h 11969746"/>
              <a:gd name="connsiteX1657" fmla="*/ 9839039 w 21575718"/>
              <a:gd name="connsiteY1657" fmla="*/ 3632782 h 11969746"/>
              <a:gd name="connsiteX1658" fmla="*/ 9774162 w 21575718"/>
              <a:gd name="connsiteY1658" fmla="*/ 3628256 h 11969746"/>
              <a:gd name="connsiteX1659" fmla="*/ 9821437 w 21575718"/>
              <a:gd name="connsiteY1659" fmla="*/ 3567401 h 11969746"/>
              <a:gd name="connsiteX1660" fmla="*/ 9803834 w 21575718"/>
              <a:gd name="connsiteY1660" fmla="*/ 3535214 h 11969746"/>
              <a:gd name="connsiteX1661" fmla="*/ 9703752 w 21575718"/>
              <a:gd name="connsiteY1661" fmla="*/ 3564887 h 11969746"/>
              <a:gd name="connsiteX1662" fmla="*/ 9656979 w 21575718"/>
              <a:gd name="connsiteY1662" fmla="*/ 3711239 h 11969746"/>
              <a:gd name="connsiteX1663" fmla="*/ 9520685 w 21575718"/>
              <a:gd name="connsiteY1663" fmla="*/ 3886762 h 11969746"/>
              <a:gd name="connsiteX1664" fmla="*/ 9472403 w 21575718"/>
              <a:gd name="connsiteY1664" fmla="*/ 3956670 h 11969746"/>
              <a:gd name="connsiteX1665" fmla="*/ 9431666 w 21575718"/>
              <a:gd name="connsiteY1665" fmla="*/ 3992378 h 11969746"/>
              <a:gd name="connsiteX1666" fmla="*/ 9390929 w 21575718"/>
              <a:gd name="connsiteY1666" fmla="*/ 4101513 h 11969746"/>
              <a:gd name="connsiteX1667" fmla="*/ 9382882 w 21575718"/>
              <a:gd name="connsiteY1667" fmla="*/ 4162368 h 11969746"/>
              <a:gd name="connsiteX1668" fmla="*/ 9398975 w 21575718"/>
              <a:gd name="connsiteY1668" fmla="*/ 4285083 h 11969746"/>
              <a:gd name="connsiteX1669" fmla="*/ 9562427 w 21575718"/>
              <a:gd name="connsiteY1669" fmla="*/ 4209141 h 11969746"/>
              <a:gd name="connsiteX1670" fmla="*/ 9615235 w 21575718"/>
              <a:gd name="connsiteY1670" fmla="*/ 4114087 h 11969746"/>
              <a:gd name="connsiteX1671" fmla="*/ 9620768 w 21575718"/>
              <a:gd name="connsiteY1671" fmla="*/ 4014506 h 11969746"/>
              <a:gd name="connsiteX1672" fmla="*/ 9589586 w 21575718"/>
              <a:gd name="connsiteY1672" fmla="*/ 3900844 h 11969746"/>
              <a:gd name="connsiteX1673" fmla="*/ 9520685 w 21575718"/>
              <a:gd name="connsiteY1673" fmla="*/ 3886762 h 11969746"/>
              <a:gd name="connsiteX1674" fmla="*/ 10629646 w 21575718"/>
              <a:gd name="connsiteY1674" fmla="*/ 5090275 h 11969746"/>
              <a:gd name="connsiteX1675" fmla="*/ 10599973 w 21575718"/>
              <a:gd name="connsiteY1675" fmla="*/ 5157165 h 11969746"/>
              <a:gd name="connsiteX1676" fmla="*/ 10628641 w 21575718"/>
              <a:gd name="connsiteY1676" fmla="*/ 5221037 h 11969746"/>
              <a:gd name="connsiteX1677" fmla="*/ 10651272 w 21575718"/>
              <a:gd name="connsiteY1677" fmla="*/ 5103854 h 11969746"/>
              <a:gd name="connsiteX1678" fmla="*/ 10629646 w 21575718"/>
              <a:gd name="connsiteY1678" fmla="*/ 5090275 h 11969746"/>
              <a:gd name="connsiteX1679" fmla="*/ 10612547 w 21575718"/>
              <a:gd name="connsiteY1679" fmla="*/ 5267306 h 11969746"/>
              <a:gd name="connsiteX1680" fmla="*/ 10543645 w 21575718"/>
              <a:gd name="connsiteY1680" fmla="*/ 5358840 h 11969746"/>
              <a:gd name="connsiteX1681" fmla="*/ 10576839 w 21575718"/>
              <a:gd name="connsiteY1681" fmla="*/ 5405612 h 11969746"/>
              <a:gd name="connsiteX1682" fmla="*/ 10636184 w 21575718"/>
              <a:gd name="connsiteY1682" fmla="*/ 5428244 h 11969746"/>
              <a:gd name="connsiteX1683" fmla="*/ 10671893 w 21575718"/>
              <a:gd name="connsiteY1683" fmla="*/ 5313073 h 11969746"/>
              <a:gd name="connsiteX1684" fmla="*/ 10612547 w 21575718"/>
              <a:gd name="connsiteY1684" fmla="*/ 5267306 h 11969746"/>
              <a:gd name="connsiteX1685" fmla="*/ 11509272 w 21575718"/>
              <a:gd name="connsiteY1685" fmla="*/ 5738553 h 11969746"/>
              <a:gd name="connsiteX1686" fmla="*/ 11522851 w 21575718"/>
              <a:gd name="connsiteY1686" fmla="*/ 5775266 h 11969746"/>
              <a:gd name="connsiteX1687" fmla="*/ 11682783 w 21575718"/>
              <a:gd name="connsiteY1687" fmla="*/ 5778284 h 11969746"/>
              <a:gd name="connsiteX1688" fmla="*/ 11645063 w 21575718"/>
              <a:gd name="connsiteY1688" fmla="*/ 5748108 h 11969746"/>
              <a:gd name="connsiteX1689" fmla="*/ 11509272 w 21575718"/>
              <a:gd name="connsiteY1689" fmla="*/ 5738553 h 11969746"/>
              <a:gd name="connsiteX1690" fmla="*/ 11997114 w 21575718"/>
              <a:gd name="connsiteY1690" fmla="*/ 5765711 h 11969746"/>
              <a:gd name="connsiteX1691" fmla="*/ 12017735 w 21575718"/>
              <a:gd name="connsiteY1691" fmla="*/ 5823548 h 11969746"/>
              <a:gd name="connsiteX1692" fmla="*/ 12095185 w 21575718"/>
              <a:gd name="connsiteY1692" fmla="*/ 5775769 h 11969746"/>
              <a:gd name="connsiteX1693" fmla="*/ 11997114 w 21575718"/>
              <a:gd name="connsiteY1693" fmla="*/ 5765711 h 11969746"/>
              <a:gd name="connsiteX1694" fmla="*/ 10243898 w 21575718"/>
              <a:gd name="connsiteY1694" fmla="*/ 5368396 h 11969746"/>
              <a:gd name="connsiteX1695" fmla="*/ 10226799 w 21575718"/>
              <a:gd name="connsiteY1695" fmla="*/ 5406618 h 11969746"/>
              <a:gd name="connsiteX1696" fmla="*/ 10290671 w 21575718"/>
              <a:gd name="connsiteY1696" fmla="*/ 5386501 h 11969746"/>
              <a:gd name="connsiteX1697" fmla="*/ 10243898 w 21575718"/>
              <a:gd name="connsiteY1697" fmla="*/ 5368396 h 11969746"/>
              <a:gd name="connsiteX1698" fmla="*/ 6776696 w 21575718"/>
              <a:gd name="connsiteY1698" fmla="*/ 4325317 h 11969746"/>
              <a:gd name="connsiteX1699" fmla="*/ 6651466 w 21575718"/>
              <a:gd name="connsiteY1699" fmla="*/ 4483741 h 11969746"/>
              <a:gd name="connsiteX1700" fmla="*/ 6558927 w 21575718"/>
              <a:gd name="connsiteY1700" fmla="*/ 4612994 h 11969746"/>
              <a:gd name="connsiteX1701" fmla="*/ 6684157 w 21575718"/>
              <a:gd name="connsiteY1701" fmla="*/ 4680387 h 11969746"/>
              <a:gd name="connsiteX1702" fmla="*/ 6855656 w 21575718"/>
              <a:gd name="connsiteY1702" fmla="*/ 4722130 h 11969746"/>
              <a:gd name="connsiteX1703" fmla="*/ 6896896 w 21575718"/>
              <a:gd name="connsiteY1703" fmla="*/ 4771920 h 11969746"/>
              <a:gd name="connsiteX1704" fmla="*/ 6944675 w 21575718"/>
              <a:gd name="connsiteY1704" fmla="*/ 4736715 h 11969746"/>
              <a:gd name="connsiteX1705" fmla="*/ 6898406 w 21575718"/>
              <a:gd name="connsiteY1705" fmla="*/ 4552642 h 11969746"/>
              <a:gd name="connsiteX1706" fmla="*/ 6812404 w 21575718"/>
              <a:gd name="connsiteY1706" fmla="*/ 4515928 h 11969746"/>
              <a:gd name="connsiteX1707" fmla="*/ 6762614 w 21575718"/>
              <a:gd name="connsiteY1707" fmla="*/ 4466641 h 11969746"/>
              <a:gd name="connsiteX1708" fmla="*/ 6759094 w 21575718"/>
              <a:gd name="connsiteY1708" fmla="*/ 4401260 h 11969746"/>
              <a:gd name="connsiteX1709" fmla="*/ 6776696 w 21575718"/>
              <a:gd name="connsiteY1709" fmla="*/ 4325317 h 11969746"/>
              <a:gd name="connsiteX1710" fmla="*/ 2208075 w 21575718"/>
              <a:gd name="connsiteY1710" fmla="*/ 4223223 h 11969746"/>
              <a:gd name="connsiteX1711" fmla="*/ 2296088 w 21575718"/>
              <a:gd name="connsiteY1711" fmla="*/ 4378628 h 11969746"/>
              <a:gd name="connsiteX1712" fmla="*/ 2308661 w 21575718"/>
              <a:gd name="connsiteY1712" fmla="*/ 4333868 h 11969746"/>
              <a:gd name="connsiteX1713" fmla="*/ 2297094 w 21575718"/>
              <a:gd name="connsiteY1713" fmla="*/ 4241328 h 11969746"/>
              <a:gd name="connsiteX1714" fmla="*/ 2208075 w 21575718"/>
              <a:gd name="connsiteY1714" fmla="*/ 4223223 h 11969746"/>
              <a:gd name="connsiteX1715" fmla="*/ 2458535 w 21575718"/>
              <a:gd name="connsiteY1715" fmla="*/ 4483238 h 11969746"/>
              <a:gd name="connsiteX1716" fmla="*/ 2551074 w 21575718"/>
              <a:gd name="connsiteY1716" fmla="*/ 4571753 h 11969746"/>
              <a:gd name="connsiteX1717" fmla="*/ 2672280 w 21575718"/>
              <a:gd name="connsiteY1717" fmla="*/ 4627076 h 11969746"/>
              <a:gd name="connsiteX1718" fmla="*/ 2715532 w 21575718"/>
              <a:gd name="connsiteY1718" fmla="*/ 4589859 h 11969746"/>
              <a:gd name="connsiteX1719" fmla="*/ 2645625 w 21575718"/>
              <a:gd name="connsiteY1719" fmla="*/ 4546104 h 11969746"/>
              <a:gd name="connsiteX1720" fmla="*/ 2535986 w 21575718"/>
              <a:gd name="connsiteY1720" fmla="*/ 4516431 h 11969746"/>
              <a:gd name="connsiteX1721" fmla="*/ 2458535 w 21575718"/>
              <a:gd name="connsiteY1721" fmla="*/ 4483238 h 11969746"/>
              <a:gd name="connsiteX1722" fmla="*/ 1063405 w 21575718"/>
              <a:gd name="connsiteY1722" fmla="*/ 3952646 h 11969746"/>
              <a:gd name="connsiteX1723" fmla="*/ 977404 w 21575718"/>
              <a:gd name="connsiteY1723" fmla="*/ 3963711 h 11969746"/>
              <a:gd name="connsiteX1724" fmla="*/ 956784 w 21575718"/>
              <a:gd name="connsiteY1724" fmla="*/ 4030097 h 11969746"/>
              <a:gd name="connsiteX1725" fmla="*/ 998527 w 21575718"/>
              <a:gd name="connsiteY1725" fmla="*/ 4016518 h 11969746"/>
              <a:gd name="connsiteX1726" fmla="*/ 1062902 w 21575718"/>
              <a:gd name="connsiteY1726" fmla="*/ 3977290 h 11969746"/>
              <a:gd name="connsiteX1727" fmla="*/ 1099113 w 21575718"/>
              <a:gd name="connsiteY1727" fmla="*/ 3950634 h 11969746"/>
              <a:gd name="connsiteX1728" fmla="*/ 1063405 w 21575718"/>
              <a:gd name="connsiteY1728" fmla="*/ 3952646 h 11969746"/>
              <a:gd name="connsiteX1729" fmla="*/ 1048820 w 21575718"/>
              <a:gd name="connsiteY1729" fmla="*/ 3897826 h 11969746"/>
              <a:gd name="connsiteX1730" fmla="*/ 1042785 w 21575718"/>
              <a:gd name="connsiteY1730" fmla="*/ 3921967 h 11969746"/>
              <a:gd name="connsiteX1731" fmla="*/ 1089055 w 21575718"/>
              <a:gd name="connsiteY1731" fmla="*/ 3901850 h 11969746"/>
              <a:gd name="connsiteX1732" fmla="*/ 1115710 w 21575718"/>
              <a:gd name="connsiteY1732" fmla="*/ 3897826 h 11969746"/>
              <a:gd name="connsiteX1733" fmla="*/ 1048820 w 21575718"/>
              <a:gd name="connsiteY1733" fmla="*/ 3897826 h 11969746"/>
              <a:gd name="connsiteX1734" fmla="*/ 256705 w 21575718"/>
              <a:gd name="connsiteY1734" fmla="*/ 3770585 h 11969746"/>
              <a:gd name="connsiteX1735" fmla="*/ 206412 w 21575718"/>
              <a:gd name="connsiteY1735" fmla="*/ 3781147 h 11969746"/>
              <a:gd name="connsiteX1736" fmla="*/ 286378 w 21575718"/>
              <a:gd name="connsiteY1736" fmla="*/ 3805287 h 11969746"/>
              <a:gd name="connsiteX1737" fmla="*/ 318565 w 21575718"/>
              <a:gd name="connsiteY1737" fmla="*/ 3790199 h 11969746"/>
              <a:gd name="connsiteX1738" fmla="*/ 306495 w 21575718"/>
              <a:gd name="connsiteY1738" fmla="*/ 3762538 h 11969746"/>
              <a:gd name="connsiteX1739" fmla="*/ 256705 w 21575718"/>
              <a:gd name="connsiteY1739" fmla="*/ 3770585 h 11969746"/>
              <a:gd name="connsiteX1740" fmla="*/ 12925021 w 21575718"/>
              <a:gd name="connsiteY1740" fmla="*/ 8978934 h 11969746"/>
              <a:gd name="connsiteX1741" fmla="*/ 12716808 w 21575718"/>
              <a:gd name="connsiteY1741" fmla="*/ 9098128 h 11969746"/>
              <a:gd name="connsiteX1742" fmla="*/ 12709767 w 21575718"/>
              <a:gd name="connsiteY1742" fmla="*/ 9244984 h 11969746"/>
              <a:gd name="connsiteX1743" fmla="*/ 12638854 w 21575718"/>
              <a:gd name="connsiteY1743" fmla="*/ 9447664 h 11969746"/>
              <a:gd name="connsiteX1744" fmla="*/ 12698199 w 21575718"/>
              <a:gd name="connsiteY1744" fmla="*/ 9639281 h 11969746"/>
              <a:gd name="connsiteX1745" fmla="*/ 12796774 w 21575718"/>
              <a:gd name="connsiteY1745" fmla="*/ 9694604 h 11969746"/>
              <a:gd name="connsiteX1746" fmla="*/ 12890822 w 21575718"/>
              <a:gd name="connsiteY1746" fmla="*/ 9656381 h 11969746"/>
              <a:gd name="connsiteX1747" fmla="*/ 12936589 w 21575718"/>
              <a:gd name="connsiteY1747" fmla="*/ 9445150 h 11969746"/>
              <a:gd name="connsiteX1748" fmla="*/ 13005490 w 21575718"/>
              <a:gd name="connsiteY1748" fmla="*/ 9144397 h 11969746"/>
              <a:gd name="connsiteX1749" fmla="*/ 13037678 w 21575718"/>
              <a:gd name="connsiteY1749" fmla="*/ 9027215 h 11969746"/>
              <a:gd name="connsiteX1750" fmla="*/ 13058298 w 21575718"/>
              <a:gd name="connsiteY1750" fmla="*/ 9012127 h 11969746"/>
              <a:gd name="connsiteX1751" fmla="*/ 13000964 w 21575718"/>
              <a:gd name="connsiteY1751" fmla="*/ 8831072 h 11969746"/>
              <a:gd name="connsiteX1752" fmla="*/ 12925021 w 21575718"/>
              <a:gd name="connsiteY1752" fmla="*/ 8978934 h 11969746"/>
              <a:gd name="connsiteX1753" fmla="*/ 12989397 w 21575718"/>
              <a:gd name="connsiteY1753" fmla="*/ 2423234 h 11969746"/>
              <a:gd name="connsiteX1754" fmla="*/ 12944635 w 21575718"/>
              <a:gd name="connsiteY1754" fmla="*/ 2488112 h 11969746"/>
              <a:gd name="connsiteX1755" fmla="*/ 13056286 w 21575718"/>
              <a:gd name="connsiteY1755" fmla="*/ 2469001 h 11969746"/>
              <a:gd name="connsiteX1756" fmla="*/ 12989397 w 21575718"/>
              <a:gd name="connsiteY1756" fmla="*/ 2423234 h 11969746"/>
              <a:gd name="connsiteX1757" fmla="*/ 14110428 w 21575718"/>
              <a:gd name="connsiteY1757" fmla="*/ 1333887 h 11969746"/>
              <a:gd name="connsiteX1758" fmla="*/ 13860974 w 21575718"/>
              <a:gd name="connsiteY1758" fmla="*/ 1435982 h 11969746"/>
              <a:gd name="connsiteX1759" fmla="*/ 13455613 w 21575718"/>
              <a:gd name="connsiteY1759" fmla="*/ 1604463 h 11969746"/>
              <a:gd name="connsiteX1760" fmla="*/ 13290651 w 21575718"/>
              <a:gd name="connsiteY1760" fmla="*/ 1834806 h 11969746"/>
              <a:gd name="connsiteX1761" fmla="*/ 13215212 w 21575718"/>
              <a:gd name="connsiteY1761" fmla="*/ 1973111 h 11969746"/>
              <a:gd name="connsiteX1762" fmla="*/ 13146311 w 21575718"/>
              <a:gd name="connsiteY1762" fmla="*/ 2133043 h 11969746"/>
              <a:gd name="connsiteX1763" fmla="*/ 13368103 w 21575718"/>
              <a:gd name="connsiteY1763" fmla="*/ 2273864 h 11969746"/>
              <a:gd name="connsiteX1764" fmla="*/ 13480256 w 21575718"/>
              <a:gd name="connsiteY1764" fmla="*/ 2260788 h 11969746"/>
              <a:gd name="connsiteX1765" fmla="*/ 13393250 w 21575718"/>
              <a:gd name="connsiteY1765" fmla="*/ 1981661 h 11969746"/>
              <a:gd name="connsiteX1766" fmla="*/ 13507918 w 21575718"/>
              <a:gd name="connsiteY1766" fmla="*/ 1806641 h 11969746"/>
              <a:gd name="connsiteX1767" fmla="*/ 13750331 w 21575718"/>
              <a:gd name="connsiteY1767" fmla="*/ 1567749 h 11969746"/>
              <a:gd name="connsiteX1768" fmla="*/ 14128534 w 21575718"/>
              <a:gd name="connsiteY1768" fmla="*/ 1423408 h 11969746"/>
              <a:gd name="connsiteX1769" fmla="*/ 14137084 w 21575718"/>
              <a:gd name="connsiteY1769" fmla="*/ 1420391 h 11969746"/>
              <a:gd name="connsiteX1770" fmla="*/ 14110428 w 21575718"/>
              <a:gd name="connsiteY1770" fmla="*/ 1333887 h 11969746"/>
              <a:gd name="connsiteX1771" fmla="*/ 13543122 w 21575718"/>
              <a:gd name="connsiteY1771" fmla="*/ 2291969 h 11969746"/>
              <a:gd name="connsiteX1772" fmla="*/ 13552176 w 21575718"/>
              <a:gd name="connsiteY1772" fmla="*/ 2341257 h 11969746"/>
              <a:gd name="connsiteX1773" fmla="*/ 13623089 w 21575718"/>
              <a:gd name="connsiteY1773" fmla="*/ 2360368 h 11969746"/>
              <a:gd name="connsiteX1774" fmla="*/ 13543122 w 21575718"/>
              <a:gd name="connsiteY1774" fmla="*/ 2291969 h 11969746"/>
              <a:gd name="connsiteX1775" fmla="*/ 14295004 w 21575718"/>
              <a:gd name="connsiteY1775" fmla="*/ 1858443 h 11969746"/>
              <a:gd name="connsiteX1776" fmla="*/ 14235658 w 21575718"/>
              <a:gd name="connsiteY1776" fmla="*/ 1851905 h 11969746"/>
              <a:gd name="connsiteX1777" fmla="*/ 14318138 w 21575718"/>
              <a:gd name="connsiteY1777" fmla="*/ 1920304 h 11969746"/>
              <a:gd name="connsiteX1778" fmla="*/ 14295004 w 21575718"/>
              <a:gd name="connsiteY1778" fmla="*/ 1858443 h 11969746"/>
              <a:gd name="connsiteX1779" fmla="*/ 6415592 w 21575718"/>
              <a:gd name="connsiteY1779" fmla="*/ 4540572 h 11969746"/>
              <a:gd name="connsiteX1780" fmla="*/ 6281812 w 21575718"/>
              <a:gd name="connsiteY1780" fmla="*/ 4494805 h 11969746"/>
              <a:gd name="connsiteX1781" fmla="*/ 6341158 w 21575718"/>
              <a:gd name="connsiteY1781" fmla="*/ 4558678 h 11969746"/>
              <a:gd name="connsiteX1782" fmla="*/ 6415592 w 21575718"/>
              <a:gd name="connsiteY1782" fmla="*/ 4540572 h 11969746"/>
              <a:gd name="connsiteX1783" fmla="*/ 6294386 w 21575718"/>
              <a:gd name="connsiteY1783" fmla="*/ 4754820 h 11969746"/>
              <a:gd name="connsiteX1784" fmla="*/ 6303941 w 21575718"/>
              <a:gd name="connsiteY1784" fmla="*/ 4823722 h 11969746"/>
              <a:gd name="connsiteX1785" fmla="*/ 6385416 w 21575718"/>
              <a:gd name="connsiteY1785" fmla="*/ 4824727 h 11969746"/>
              <a:gd name="connsiteX1786" fmla="*/ 6356749 w 21575718"/>
              <a:gd name="connsiteY1786" fmla="*/ 4809640 h 11969746"/>
              <a:gd name="connsiteX1787" fmla="*/ 6294386 w 21575718"/>
              <a:gd name="connsiteY1787" fmla="*/ 4754820 h 11969746"/>
              <a:gd name="connsiteX1788" fmla="*/ 21288756 w 21575718"/>
              <a:gd name="connsiteY1788" fmla="*/ 3286263 h 11969746"/>
              <a:gd name="connsiteX1789" fmla="*/ 21180626 w 21575718"/>
              <a:gd name="connsiteY1789" fmla="*/ 3275199 h 11969746"/>
              <a:gd name="connsiteX1790" fmla="*/ 21158496 w 21575718"/>
              <a:gd name="connsiteY1790" fmla="*/ 3348626 h 11969746"/>
              <a:gd name="connsiteX1791" fmla="*/ 21152964 w 21575718"/>
              <a:gd name="connsiteY1791" fmla="*/ 3398417 h 11969746"/>
              <a:gd name="connsiteX1792" fmla="*/ 21055396 w 21575718"/>
              <a:gd name="connsiteY1792" fmla="*/ 3358182 h 11969746"/>
              <a:gd name="connsiteX1793" fmla="*/ 20965874 w 21575718"/>
              <a:gd name="connsiteY1793" fmla="*/ 3302357 h 11969746"/>
              <a:gd name="connsiteX1794" fmla="*/ 20835614 w 21575718"/>
              <a:gd name="connsiteY1794" fmla="*/ 3257596 h 11969746"/>
              <a:gd name="connsiteX1795" fmla="*/ 20801416 w 21575718"/>
              <a:gd name="connsiteY1795" fmla="*/ 3195233 h 11969746"/>
              <a:gd name="connsiteX1796" fmla="*/ 20772246 w 21575718"/>
              <a:gd name="connsiteY1796" fmla="*/ 3196742 h 11969746"/>
              <a:gd name="connsiteX1797" fmla="*/ 20710386 w 21575718"/>
              <a:gd name="connsiteY1797" fmla="*/ 3291292 h 11969746"/>
              <a:gd name="connsiteX1798" fmla="*/ 20553974 w 21575718"/>
              <a:gd name="connsiteY1798" fmla="*/ 3328006 h 11969746"/>
              <a:gd name="connsiteX1799" fmla="*/ 20645004 w 21575718"/>
              <a:gd name="connsiteY1799" fmla="*/ 3427084 h 11969746"/>
              <a:gd name="connsiteX1800" fmla="*/ 20689764 w 21575718"/>
              <a:gd name="connsiteY1800" fmla="*/ 3515097 h 11969746"/>
              <a:gd name="connsiteX1801" fmla="*/ 20591694 w 21575718"/>
              <a:gd name="connsiteY1801" fmla="*/ 3518114 h 11969746"/>
              <a:gd name="connsiteX1802" fmla="*/ 20408124 w 21575718"/>
              <a:gd name="connsiteY1802" fmla="*/ 3575448 h 11969746"/>
              <a:gd name="connsiteX1803" fmla="*/ 20171244 w 21575718"/>
              <a:gd name="connsiteY1803" fmla="*/ 3698666 h 11969746"/>
              <a:gd name="connsiteX1804" fmla="*/ 20056072 w 21575718"/>
              <a:gd name="connsiteY1804" fmla="*/ 3687601 h 11969746"/>
              <a:gd name="connsiteX1805" fmla="*/ 19930842 w 21575718"/>
              <a:gd name="connsiteY1805" fmla="*/ 3722807 h 11969746"/>
              <a:gd name="connsiteX1806" fmla="*/ 19917264 w 21575718"/>
              <a:gd name="connsiteY1806" fmla="*/ 3671508 h 11969746"/>
              <a:gd name="connsiteX1807" fmla="*/ 19848362 w 21575718"/>
              <a:gd name="connsiteY1807" fmla="*/ 3690619 h 11969746"/>
              <a:gd name="connsiteX1808" fmla="*/ 19714584 w 21575718"/>
              <a:gd name="connsiteY1808" fmla="*/ 3918950 h 11969746"/>
              <a:gd name="connsiteX1809" fmla="*/ 19673342 w 21575718"/>
              <a:gd name="connsiteY1809" fmla="*/ 4074355 h 11969746"/>
              <a:gd name="connsiteX1810" fmla="*/ 19527494 w 21575718"/>
              <a:gd name="connsiteY1810" fmla="*/ 4291621 h 11969746"/>
              <a:gd name="connsiteX1811" fmla="*/ 19283572 w 21575718"/>
              <a:gd name="connsiteY1811" fmla="*/ 4111069 h 11969746"/>
              <a:gd name="connsiteX1812" fmla="*/ 19312740 w 21575718"/>
              <a:gd name="connsiteY1812" fmla="*/ 3929008 h 11969746"/>
              <a:gd name="connsiteX1813" fmla="*/ 19709050 w 21575718"/>
              <a:gd name="connsiteY1813" fmla="*/ 3657426 h 11969746"/>
              <a:gd name="connsiteX1814" fmla="*/ 19788010 w 21575718"/>
              <a:gd name="connsiteY1814" fmla="*/ 3507050 h 11969746"/>
              <a:gd name="connsiteX1815" fmla="*/ 19854900 w 21575718"/>
              <a:gd name="connsiteY1815" fmla="*/ 3478383 h 11969746"/>
              <a:gd name="connsiteX1816" fmla="*/ 19791532 w 21575718"/>
              <a:gd name="connsiteY1816" fmla="*/ 3471845 h 11969746"/>
              <a:gd name="connsiteX1817" fmla="*/ 19676360 w 21575718"/>
              <a:gd name="connsiteY1817" fmla="*/ 3534208 h 11969746"/>
              <a:gd name="connsiteX1818" fmla="*/ 19597400 w 21575718"/>
              <a:gd name="connsiteY1818" fmla="*/ 3556337 h 11969746"/>
              <a:gd name="connsiteX1819" fmla="*/ 19571752 w 21575718"/>
              <a:gd name="connsiteY1819" fmla="*/ 3493973 h 11969746"/>
              <a:gd name="connsiteX1820" fmla="*/ 19448030 w 21575718"/>
              <a:gd name="connsiteY1820" fmla="*/ 3527670 h 11969746"/>
              <a:gd name="connsiteX1821" fmla="*/ 19238810 w 21575718"/>
              <a:gd name="connsiteY1821" fmla="*/ 3655414 h 11969746"/>
              <a:gd name="connsiteX1822" fmla="*/ 19231770 w 21575718"/>
              <a:gd name="connsiteY1822" fmla="*/ 3744936 h 11969746"/>
              <a:gd name="connsiteX1823" fmla="*/ 19072340 w 21575718"/>
              <a:gd name="connsiteY1823" fmla="*/ 3754491 h 11969746"/>
              <a:gd name="connsiteX1824" fmla="*/ 19079382 w 21575718"/>
              <a:gd name="connsiteY1824" fmla="*/ 3727333 h 11969746"/>
              <a:gd name="connsiteX1825" fmla="*/ 18952140 w 21575718"/>
              <a:gd name="connsiteY1825" fmla="*/ 3690619 h 11969746"/>
              <a:gd name="connsiteX1826" fmla="*/ 18861110 w 21575718"/>
              <a:gd name="connsiteY1826" fmla="*/ 3720795 h 11969746"/>
              <a:gd name="connsiteX1827" fmla="*/ 18795728 w 21575718"/>
              <a:gd name="connsiteY1827" fmla="*/ 3700175 h 11969746"/>
              <a:gd name="connsiteX1828" fmla="*/ 18603610 w 21575718"/>
              <a:gd name="connsiteY1828" fmla="*/ 3681063 h 11969746"/>
              <a:gd name="connsiteX1829" fmla="*/ 18519620 w 21575718"/>
              <a:gd name="connsiteY1829" fmla="*/ 3709730 h 11969746"/>
              <a:gd name="connsiteX1830" fmla="*/ 18313418 w 21575718"/>
              <a:gd name="connsiteY1830" fmla="*/ 3914423 h 11969746"/>
              <a:gd name="connsiteX1831" fmla="*/ 18122808 w 21575718"/>
              <a:gd name="connsiteY1831" fmla="*/ 4055244 h 11969746"/>
              <a:gd name="connsiteX1832" fmla="*/ 18100680 w 21575718"/>
              <a:gd name="connsiteY1832" fmla="*/ 4122636 h 11969746"/>
              <a:gd name="connsiteX1833" fmla="*/ 18167568 w 21575718"/>
              <a:gd name="connsiteY1833" fmla="*/ 4175444 h 11969746"/>
              <a:gd name="connsiteX1834" fmla="*/ 18255078 w 21575718"/>
              <a:gd name="connsiteY1834" fmla="*/ 4239316 h 11969746"/>
              <a:gd name="connsiteX1835" fmla="*/ 18304870 w 21575718"/>
              <a:gd name="connsiteY1835" fmla="*/ 4212158 h 11969746"/>
              <a:gd name="connsiteX1836" fmla="*/ 18337560 w 21575718"/>
              <a:gd name="connsiteY1836" fmla="*/ 4159350 h 11969746"/>
              <a:gd name="connsiteX1837" fmla="*/ 18435128 w 21575718"/>
              <a:gd name="connsiteY1837" fmla="*/ 4276030 h 11969746"/>
              <a:gd name="connsiteX1838" fmla="*/ 18407466 w 21575718"/>
              <a:gd name="connsiteY1838" fmla="*/ 4455074 h 11969746"/>
              <a:gd name="connsiteX1839" fmla="*/ 18342086 w 21575718"/>
              <a:gd name="connsiteY1839" fmla="*/ 4733194 h 11969746"/>
              <a:gd name="connsiteX1840" fmla="*/ 18247534 w 21575718"/>
              <a:gd name="connsiteY1840" fmla="*/ 4915255 h 11969746"/>
              <a:gd name="connsiteX1841" fmla="*/ 17997076 w 21575718"/>
              <a:gd name="connsiteY1841" fmla="*/ 5178791 h 11969746"/>
              <a:gd name="connsiteX1842" fmla="*/ 17913086 w 21575718"/>
              <a:gd name="connsiteY1842" fmla="*/ 5161188 h 11969746"/>
              <a:gd name="connsiteX1843" fmla="*/ 17835634 w 21575718"/>
              <a:gd name="connsiteY1843" fmla="*/ 5172253 h 11969746"/>
              <a:gd name="connsiteX1844" fmla="*/ 17753154 w 21575718"/>
              <a:gd name="connsiteY1844" fmla="*/ 5299997 h 11969746"/>
              <a:gd name="connsiteX1845" fmla="*/ 17658604 w 21575718"/>
              <a:gd name="connsiteY1845" fmla="*/ 5412150 h 11969746"/>
              <a:gd name="connsiteX1846" fmla="*/ 17637982 w 21575718"/>
              <a:gd name="connsiteY1846" fmla="*/ 5503181 h 11969746"/>
              <a:gd name="connsiteX1847" fmla="*/ 17720464 w 21575718"/>
              <a:gd name="connsiteY1847" fmla="*/ 5667639 h 11969746"/>
              <a:gd name="connsiteX1848" fmla="*/ 17677714 w 21575718"/>
              <a:gd name="connsiteY1848" fmla="*/ 5830589 h 11969746"/>
              <a:gd name="connsiteX1849" fmla="*/ 17571094 w 21575718"/>
              <a:gd name="connsiteY1849" fmla="*/ 5864285 h 11969746"/>
              <a:gd name="connsiteX1850" fmla="*/ 17571094 w 21575718"/>
              <a:gd name="connsiteY1850" fmla="*/ 5721956 h 11969746"/>
              <a:gd name="connsiteX1851" fmla="*/ 17545444 w 21575718"/>
              <a:gd name="connsiteY1851" fmla="*/ 5661101 h 11969746"/>
              <a:gd name="connsiteX1852" fmla="*/ 17571094 w 21575718"/>
              <a:gd name="connsiteY1852" fmla="*/ 5589182 h 11969746"/>
              <a:gd name="connsiteX1853" fmla="*/ 17493642 w 21575718"/>
              <a:gd name="connsiteY1853" fmla="*/ 5544421 h 11969746"/>
              <a:gd name="connsiteX1854" fmla="*/ 17492134 w 21575718"/>
              <a:gd name="connsiteY1854" fmla="*/ 5457917 h 11969746"/>
              <a:gd name="connsiteX1855" fmla="*/ 17404622 w 21575718"/>
              <a:gd name="connsiteY1855" fmla="*/ 5422712 h 11969746"/>
              <a:gd name="connsiteX1856" fmla="*/ 17327172 w 21575718"/>
              <a:gd name="connsiteY1856" fmla="*/ 5424221 h 11969746"/>
              <a:gd name="connsiteX1857" fmla="*/ 17308564 w 21575718"/>
              <a:gd name="connsiteY1857" fmla="*/ 5353811 h 11969746"/>
              <a:gd name="connsiteX1858" fmla="*/ 17202444 w 21575718"/>
              <a:gd name="connsiteY1858" fmla="*/ 5400080 h 11969746"/>
              <a:gd name="connsiteX1859" fmla="*/ 17077216 w 21575718"/>
              <a:gd name="connsiteY1859" fmla="*/ 5463953 h 11969746"/>
              <a:gd name="connsiteX1860" fmla="*/ 17037988 w 21575718"/>
              <a:gd name="connsiteY1860" fmla="*/ 5516760 h 11969746"/>
              <a:gd name="connsiteX1861" fmla="*/ 17129018 w 21575718"/>
              <a:gd name="connsiteY1861" fmla="*/ 5618855 h 11969746"/>
              <a:gd name="connsiteX1862" fmla="*/ 17245698 w 21575718"/>
              <a:gd name="connsiteY1862" fmla="*/ 5602761 h 11969746"/>
              <a:gd name="connsiteX1863" fmla="*/ 17296996 w 21575718"/>
              <a:gd name="connsiteY1863" fmla="*/ 5631428 h 11969746"/>
              <a:gd name="connsiteX1864" fmla="*/ 17178808 w 21575718"/>
              <a:gd name="connsiteY1864" fmla="*/ 5740061 h 11969746"/>
              <a:gd name="connsiteX1865" fmla="*/ 17154668 w 21575718"/>
              <a:gd name="connsiteY1865" fmla="*/ 5821536 h 11969746"/>
              <a:gd name="connsiteX1866" fmla="*/ 17233626 w 21575718"/>
              <a:gd name="connsiteY1866" fmla="*/ 5935198 h 11969746"/>
              <a:gd name="connsiteX1867" fmla="*/ 17230106 w 21575718"/>
              <a:gd name="connsiteY1867" fmla="*/ 6037293 h 11969746"/>
              <a:gd name="connsiteX1868" fmla="*/ 17266316 w 21575718"/>
              <a:gd name="connsiteY1868" fmla="*/ 6162020 h 11969746"/>
              <a:gd name="connsiteX1869" fmla="*/ 17274866 w 21575718"/>
              <a:gd name="connsiteY1869" fmla="*/ 6211307 h 11969746"/>
              <a:gd name="connsiteX1870" fmla="*/ 17159696 w 21575718"/>
              <a:gd name="connsiteY1870" fmla="*/ 6435111 h 11969746"/>
              <a:gd name="connsiteX1871" fmla="*/ 17013846 w 21575718"/>
              <a:gd name="connsiteY1871" fmla="*/ 6588505 h 11969746"/>
              <a:gd name="connsiteX1872" fmla="*/ 16792556 w 21575718"/>
              <a:gd name="connsiteY1872" fmla="*/ 6686074 h 11969746"/>
              <a:gd name="connsiteX1873" fmla="*/ 16650227 w 21575718"/>
              <a:gd name="connsiteY1873" fmla="*/ 6727816 h 11969746"/>
              <a:gd name="connsiteX1874" fmla="*/ 16628099 w 21575718"/>
              <a:gd name="connsiteY1874" fmla="*/ 6782133 h 11969746"/>
              <a:gd name="connsiteX1875" fmla="*/ 16600437 w 21575718"/>
              <a:gd name="connsiteY1875" fmla="*/ 6759501 h 11969746"/>
              <a:gd name="connsiteX1876" fmla="*/ 16586858 w 21575718"/>
              <a:gd name="connsiteY1876" fmla="*/ 6711723 h 11969746"/>
              <a:gd name="connsiteX1877" fmla="*/ 16473699 w 21575718"/>
              <a:gd name="connsiteY1877" fmla="*/ 6733852 h 11969746"/>
              <a:gd name="connsiteX1878" fmla="*/ 16342937 w 21575718"/>
              <a:gd name="connsiteY1878" fmla="*/ 6846005 h 11969746"/>
              <a:gd name="connsiteX1879" fmla="*/ 16348468 w 21575718"/>
              <a:gd name="connsiteY1879" fmla="*/ 6911386 h 11969746"/>
              <a:gd name="connsiteX1880" fmla="*/ 16504377 w 21575718"/>
              <a:gd name="connsiteY1880" fmla="*/ 7096968 h 11969746"/>
              <a:gd name="connsiteX1881" fmla="*/ 16537067 w 21575718"/>
              <a:gd name="connsiteY1881" fmla="*/ 7255391 h 11969746"/>
              <a:gd name="connsiteX1882" fmla="*/ 16358528 w 21575718"/>
              <a:gd name="connsiteY1882" fmla="*/ 7464610 h 11969746"/>
              <a:gd name="connsiteX1883" fmla="*/ 16300187 w 21575718"/>
              <a:gd name="connsiteY1883" fmla="*/ 7479195 h 11969746"/>
              <a:gd name="connsiteX1884" fmla="*/ 16236819 w 21575718"/>
              <a:gd name="connsiteY1884" fmla="*/ 7344912 h 11969746"/>
              <a:gd name="connsiteX1885" fmla="*/ 16054757 w 21575718"/>
              <a:gd name="connsiteY1885" fmla="*/ 7261929 h 11969746"/>
              <a:gd name="connsiteX1886" fmla="*/ 16047717 w 21575718"/>
              <a:gd name="connsiteY1886" fmla="*/ 7223706 h 11969746"/>
              <a:gd name="connsiteX1887" fmla="*/ 16001447 w 21575718"/>
              <a:gd name="connsiteY1887" fmla="*/ 7271485 h 11969746"/>
              <a:gd name="connsiteX1888" fmla="*/ 15956687 w 21575718"/>
              <a:gd name="connsiteY1888" fmla="*/ 7366035 h 11969746"/>
              <a:gd name="connsiteX1889" fmla="*/ 15973786 w 21575718"/>
              <a:gd name="connsiteY1889" fmla="*/ 7474669 h 11969746"/>
              <a:gd name="connsiteX1890" fmla="*/ 16030617 w 21575718"/>
              <a:gd name="connsiteY1890" fmla="*/ 7584810 h 11969746"/>
              <a:gd name="connsiteX1891" fmla="*/ 16116618 w 21575718"/>
              <a:gd name="connsiteY1891" fmla="*/ 7667794 h 11969746"/>
              <a:gd name="connsiteX1892" fmla="*/ 16183507 w 21575718"/>
              <a:gd name="connsiteY1892" fmla="*/ 7769888 h 11969746"/>
              <a:gd name="connsiteX1893" fmla="*/ 16228269 w 21575718"/>
              <a:gd name="connsiteY1893" fmla="*/ 7909200 h 11969746"/>
              <a:gd name="connsiteX1894" fmla="*/ 16207648 w 21575718"/>
              <a:gd name="connsiteY1894" fmla="*/ 7942897 h 11969746"/>
              <a:gd name="connsiteX1895" fmla="*/ 16082419 w 21575718"/>
              <a:gd name="connsiteY1895" fmla="*/ 7843819 h 11969746"/>
              <a:gd name="connsiteX1896" fmla="*/ 16032628 w 21575718"/>
              <a:gd name="connsiteY1896" fmla="*/ 7674332 h 11969746"/>
              <a:gd name="connsiteX1897" fmla="*/ 15895329 w 21575718"/>
              <a:gd name="connsiteY1897" fmla="*/ 7545078 h 11969746"/>
              <a:gd name="connsiteX1898" fmla="*/ 15898850 w 21575718"/>
              <a:gd name="connsiteY1898" fmla="*/ 7413814 h 11969746"/>
              <a:gd name="connsiteX1899" fmla="*/ 15886778 w 21575718"/>
              <a:gd name="connsiteY1899" fmla="*/ 7225215 h 11969746"/>
              <a:gd name="connsiteX1900" fmla="*/ 15828438 w 21575718"/>
              <a:gd name="connsiteY1900" fmla="*/ 7012475 h 11969746"/>
              <a:gd name="connsiteX1901" fmla="*/ 15791725 w 21575718"/>
              <a:gd name="connsiteY1901" fmla="*/ 7012475 h 11969746"/>
              <a:gd name="connsiteX1902" fmla="*/ 15718800 w 21575718"/>
              <a:gd name="connsiteY1902" fmla="*/ 7071821 h 11969746"/>
              <a:gd name="connsiteX1903" fmla="*/ 15658951 w 21575718"/>
              <a:gd name="connsiteY1903" fmla="*/ 7051201 h 11969746"/>
              <a:gd name="connsiteX1904" fmla="*/ 15680577 w 21575718"/>
              <a:gd name="connsiteY1904" fmla="*/ 6946591 h 11969746"/>
              <a:gd name="connsiteX1905" fmla="*/ 15612682 w 21575718"/>
              <a:gd name="connsiteY1905" fmla="*/ 6818847 h 11969746"/>
              <a:gd name="connsiteX1906" fmla="*/ 15512096 w 21575718"/>
              <a:gd name="connsiteY1906" fmla="*/ 6691103 h 11969746"/>
              <a:gd name="connsiteX1907" fmla="*/ 15438165 w 21575718"/>
              <a:gd name="connsiteY1907" fmla="*/ 6679033 h 11969746"/>
              <a:gd name="connsiteX1908" fmla="*/ 15242525 w 21575718"/>
              <a:gd name="connsiteY1908" fmla="*/ 6719770 h 11969746"/>
              <a:gd name="connsiteX1909" fmla="*/ 15221904 w 21575718"/>
              <a:gd name="connsiteY1909" fmla="*/ 6771572 h 11969746"/>
              <a:gd name="connsiteX1910" fmla="*/ 15036323 w 21575718"/>
              <a:gd name="connsiteY1910" fmla="*/ 6947598 h 11969746"/>
              <a:gd name="connsiteX1911" fmla="*/ 14872870 w 21575718"/>
              <a:gd name="connsiteY1911" fmla="*/ 7084897 h 11969746"/>
              <a:gd name="connsiteX1912" fmla="*/ 14825093 w 21575718"/>
              <a:gd name="connsiteY1912" fmla="*/ 7143237 h 11969746"/>
              <a:gd name="connsiteX1913" fmla="*/ 14824590 w 21575718"/>
              <a:gd name="connsiteY1913" fmla="*/ 7263941 h 11969746"/>
              <a:gd name="connsiteX1914" fmla="*/ 14792905 w 21575718"/>
              <a:gd name="connsiteY1914" fmla="*/ 7354468 h 11969746"/>
              <a:gd name="connsiteX1915" fmla="*/ 14762729 w 21575718"/>
              <a:gd name="connsiteY1915" fmla="*/ 7460587 h 11969746"/>
              <a:gd name="connsiteX1916" fmla="*/ 14695336 w 21575718"/>
              <a:gd name="connsiteY1916" fmla="*/ 7545078 h 11969746"/>
              <a:gd name="connsiteX1917" fmla="*/ 14640517 w 21575718"/>
              <a:gd name="connsiteY1917" fmla="*/ 7527476 h 11969746"/>
              <a:gd name="connsiteX1918" fmla="*/ 14461977 w 21575718"/>
              <a:gd name="connsiteY1918" fmla="*/ 7190010 h 11969746"/>
              <a:gd name="connsiteX1919" fmla="*/ 14400116 w 21575718"/>
              <a:gd name="connsiteY1919" fmla="*/ 6978779 h 11969746"/>
              <a:gd name="connsiteX1920" fmla="*/ 14395086 w 21575718"/>
              <a:gd name="connsiteY1920" fmla="*/ 6668471 h 11969746"/>
              <a:gd name="connsiteX1921" fmla="*/ 14349823 w 21575718"/>
              <a:gd name="connsiteY1921" fmla="*/ 6717758 h 11969746"/>
              <a:gd name="connsiteX1922" fmla="*/ 14299027 w 21575718"/>
              <a:gd name="connsiteY1922" fmla="*/ 6766040 h 11969746"/>
              <a:gd name="connsiteX1923" fmla="*/ 14210512 w 21575718"/>
              <a:gd name="connsiteY1923" fmla="*/ 6731337 h 11969746"/>
              <a:gd name="connsiteX1924" fmla="*/ 14160721 w 21575718"/>
              <a:gd name="connsiteY1924" fmla="*/ 6671488 h 11969746"/>
              <a:gd name="connsiteX1925" fmla="*/ 14238172 w 21575718"/>
              <a:gd name="connsiteY1925" fmla="*/ 6654389 h 11969746"/>
              <a:gd name="connsiteX1926" fmla="*/ 14255272 w 21575718"/>
              <a:gd name="connsiteY1926" fmla="*/ 6627734 h 11969746"/>
              <a:gd name="connsiteX1927" fmla="*/ 14193914 w 21575718"/>
              <a:gd name="connsiteY1927" fmla="*/ 6632763 h 11969746"/>
              <a:gd name="connsiteX1928" fmla="*/ 14131551 w 21575718"/>
              <a:gd name="connsiteY1928" fmla="*/ 6607616 h 11969746"/>
              <a:gd name="connsiteX1929" fmla="*/ 14070194 w 21575718"/>
              <a:gd name="connsiteY1929" fmla="*/ 6568891 h 11969746"/>
              <a:gd name="connsiteX1930" fmla="*/ 14045551 w 21575718"/>
              <a:gd name="connsiteY1930" fmla="*/ 6506527 h 11969746"/>
              <a:gd name="connsiteX1931" fmla="*/ 14026942 w 21575718"/>
              <a:gd name="connsiteY1931" fmla="*/ 6471825 h 11969746"/>
              <a:gd name="connsiteX1932" fmla="*/ 13950999 w 21575718"/>
              <a:gd name="connsiteY1932" fmla="*/ 6475848 h 11969746"/>
              <a:gd name="connsiteX1933" fmla="*/ 13856952 w 21575718"/>
              <a:gd name="connsiteY1933" fmla="*/ 6501498 h 11969746"/>
              <a:gd name="connsiteX1934" fmla="*/ 13726693 w 21575718"/>
              <a:gd name="connsiteY1934" fmla="*/ 6513568 h 11969746"/>
              <a:gd name="connsiteX1935" fmla="*/ 13584363 w 21575718"/>
              <a:gd name="connsiteY1935" fmla="*/ 6472328 h 11969746"/>
              <a:gd name="connsiteX1936" fmla="*/ 13498362 w 21575718"/>
              <a:gd name="connsiteY1936" fmla="*/ 6458749 h 11969746"/>
              <a:gd name="connsiteX1937" fmla="*/ 13448572 w 21575718"/>
              <a:gd name="connsiteY1937" fmla="*/ 6406947 h 11969746"/>
              <a:gd name="connsiteX1938" fmla="*/ 13353518 w 21575718"/>
              <a:gd name="connsiteY1938" fmla="*/ 6386830 h 11969746"/>
              <a:gd name="connsiteX1939" fmla="*/ 13252932 w 21575718"/>
              <a:gd name="connsiteY1939" fmla="*/ 6378783 h 11969746"/>
              <a:gd name="connsiteX1940" fmla="*/ 13185036 w 21575718"/>
              <a:gd name="connsiteY1940" fmla="*/ 6326478 h 11969746"/>
              <a:gd name="connsiteX1941" fmla="*/ 13145807 w 21575718"/>
              <a:gd name="connsiteY1941" fmla="*/ 6304349 h 11969746"/>
              <a:gd name="connsiteX1942" fmla="*/ 13091491 w 21575718"/>
              <a:gd name="connsiteY1942" fmla="*/ 6225892 h 11969746"/>
              <a:gd name="connsiteX1943" fmla="*/ 13061818 w 21575718"/>
              <a:gd name="connsiteY1943" fmla="*/ 6155985 h 11969746"/>
              <a:gd name="connsiteX1944" fmla="*/ 12989899 w 21575718"/>
              <a:gd name="connsiteY1944" fmla="*/ 6141400 h 11969746"/>
              <a:gd name="connsiteX1945" fmla="*/ 12952682 w 21575718"/>
              <a:gd name="connsiteY1945" fmla="*/ 6148944 h 11969746"/>
              <a:gd name="connsiteX1946" fmla="*/ 12913454 w 21575718"/>
              <a:gd name="connsiteY1946" fmla="*/ 6196219 h 11969746"/>
              <a:gd name="connsiteX1947" fmla="*/ 12948156 w 21575718"/>
              <a:gd name="connsiteY1947" fmla="*/ 6268138 h 11969746"/>
              <a:gd name="connsiteX1948" fmla="*/ 12986378 w 21575718"/>
              <a:gd name="connsiteY1948" fmla="*/ 6331005 h 11969746"/>
              <a:gd name="connsiteX1949" fmla="*/ 13035163 w 21575718"/>
              <a:gd name="connsiteY1949" fmla="*/ 6421532 h 11969746"/>
              <a:gd name="connsiteX1950" fmla="*/ 13081936 w 21575718"/>
              <a:gd name="connsiteY1950" fmla="*/ 6507030 h 11969746"/>
              <a:gd name="connsiteX1951" fmla="*/ 13098532 w 21575718"/>
              <a:gd name="connsiteY1951" fmla="*/ 6485907 h 11969746"/>
              <a:gd name="connsiteX1952" fmla="*/ 13096018 w 21575718"/>
              <a:gd name="connsiteY1952" fmla="*/ 6417509 h 11969746"/>
              <a:gd name="connsiteX1953" fmla="*/ 13116638 w 21575718"/>
              <a:gd name="connsiteY1953" fmla="*/ 6479369 h 11969746"/>
              <a:gd name="connsiteX1954" fmla="*/ 13126194 w 21575718"/>
              <a:gd name="connsiteY1954" fmla="*/ 6544247 h 11969746"/>
              <a:gd name="connsiteX1955" fmla="*/ 13168943 w 21575718"/>
              <a:gd name="connsiteY1955" fmla="*/ 6565873 h 11969746"/>
              <a:gd name="connsiteX1956" fmla="*/ 13285622 w 21575718"/>
              <a:gd name="connsiteY1956" fmla="*/ 6556317 h 11969746"/>
              <a:gd name="connsiteX1957" fmla="*/ 13376150 w 21575718"/>
              <a:gd name="connsiteY1957" fmla="*/ 6488925 h 11969746"/>
              <a:gd name="connsiteX1958" fmla="*/ 13413367 w 21575718"/>
              <a:gd name="connsiteY1958" fmla="*/ 6436117 h 11969746"/>
              <a:gd name="connsiteX1959" fmla="*/ 13427952 w 21575718"/>
              <a:gd name="connsiteY1959" fmla="*/ 6520107 h 11969746"/>
              <a:gd name="connsiteX1960" fmla="*/ 13478245 w 21575718"/>
              <a:gd name="connsiteY1960" fmla="*/ 6554306 h 11969746"/>
              <a:gd name="connsiteX1961" fmla="*/ 13554187 w 21575718"/>
              <a:gd name="connsiteY1961" fmla="*/ 6589008 h 11969746"/>
              <a:gd name="connsiteX1962" fmla="*/ 13583357 w 21575718"/>
              <a:gd name="connsiteY1962" fmla="*/ 6636786 h 11969746"/>
              <a:gd name="connsiteX1963" fmla="*/ 13618060 w 21575718"/>
              <a:gd name="connsiteY1963" fmla="*/ 6663441 h 11969746"/>
              <a:gd name="connsiteX1964" fmla="*/ 13616551 w 21575718"/>
              <a:gd name="connsiteY1964" fmla="*/ 6706693 h 11969746"/>
              <a:gd name="connsiteX1965" fmla="*/ 13571789 w 21575718"/>
              <a:gd name="connsiteY1965" fmla="*/ 6779619 h 11969746"/>
              <a:gd name="connsiteX1966" fmla="*/ 13537591 w 21575718"/>
              <a:gd name="connsiteY1966" fmla="*/ 6800742 h 11969746"/>
              <a:gd name="connsiteX1967" fmla="*/ 13524012 w 21575718"/>
              <a:gd name="connsiteY1967" fmla="*/ 6776601 h 11969746"/>
              <a:gd name="connsiteX1968" fmla="*/ 13502385 w 21575718"/>
              <a:gd name="connsiteY1968" fmla="*/ 6860590 h 11969746"/>
              <a:gd name="connsiteX1969" fmla="*/ 13462654 w 21575718"/>
              <a:gd name="connsiteY1969" fmla="*/ 6911386 h 11969746"/>
              <a:gd name="connsiteX1970" fmla="*/ 13354523 w 21575718"/>
              <a:gd name="connsiteY1970" fmla="*/ 6960673 h 11969746"/>
              <a:gd name="connsiteX1971" fmla="*/ 13321331 w 21575718"/>
              <a:gd name="connsiteY1971" fmla="*/ 7014487 h 11969746"/>
              <a:gd name="connsiteX1972" fmla="*/ 13255949 w 21575718"/>
              <a:gd name="connsiteY1972" fmla="*/ 7028066 h 11969746"/>
              <a:gd name="connsiteX1973" fmla="*/ 13198616 w 21575718"/>
              <a:gd name="connsiteY1973" fmla="*/ 7061762 h 11969746"/>
              <a:gd name="connsiteX1974" fmla="*/ 13155866 w 21575718"/>
              <a:gd name="connsiteY1974" fmla="*/ 7097973 h 11969746"/>
              <a:gd name="connsiteX1975" fmla="*/ 13009011 w 21575718"/>
              <a:gd name="connsiteY1975" fmla="*/ 7151285 h 11969746"/>
              <a:gd name="connsiteX1976" fmla="*/ 12971291 w 21575718"/>
              <a:gd name="connsiteY1976" fmla="*/ 7177940 h 11969746"/>
              <a:gd name="connsiteX1977" fmla="*/ 12915968 w 21575718"/>
              <a:gd name="connsiteY1977" fmla="*/ 7205098 h 11969746"/>
              <a:gd name="connsiteX1978" fmla="*/ 12784704 w 21575718"/>
              <a:gd name="connsiteY1978" fmla="*/ 7232256 h 11969746"/>
              <a:gd name="connsiteX1979" fmla="*/ 12685626 w 21575718"/>
              <a:gd name="connsiteY1979" fmla="*/ 7270981 h 11969746"/>
              <a:gd name="connsiteX1980" fmla="*/ 12653941 w 21575718"/>
              <a:gd name="connsiteY1980" fmla="*/ 7237285 h 11969746"/>
              <a:gd name="connsiteX1981" fmla="*/ 12634327 w 21575718"/>
              <a:gd name="connsiteY1981" fmla="*/ 7147764 h 11969746"/>
              <a:gd name="connsiteX1982" fmla="*/ 12589064 w 21575718"/>
              <a:gd name="connsiteY1982" fmla="*/ 6995376 h 11969746"/>
              <a:gd name="connsiteX1983" fmla="*/ 12537262 w 21575718"/>
              <a:gd name="connsiteY1983" fmla="*/ 6906357 h 11969746"/>
              <a:gd name="connsiteX1984" fmla="*/ 12467355 w 21575718"/>
              <a:gd name="connsiteY1984" fmla="*/ 6807783 h 11969746"/>
              <a:gd name="connsiteX1985" fmla="*/ 12419576 w 21575718"/>
              <a:gd name="connsiteY1985" fmla="*/ 6777104 h 11969746"/>
              <a:gd name="connsiteX1986" fmla="*/ 12402979 w 21575718"/>
              <a:gd name="connsiteY1986" fmla="*/ 6683056 h 11969746"/>
              <a:gd name="connsiteX1987" fmla="*/ 12365260 w 21575718"/>
              <a:gd name="connsiteY1987" fmla="*/ 6588505 h 11969746"/>
              <a:gd name="connsiteX1988" fmla="*/ 12295352 w 21575718"/>
              <a:gd name="connsiteY1988" fmla="*/ 6499486 h 11969746"/>
              <a:gd name="connsiteX1989" fmla="*/ 12233491 w 21575718"/>
              <a:gd name="connsiteY1989" fmla="*/ 6382303 h 11969746"/>
              <a:gd name="connsiteX1990" fmla="*/ 12162075 w 21575718"/>
              <a:gd name="connsiteY1990" fmla="*/ 6259589 h 11969746"/>
              <a:gd name="connsiteX1991" fmla="*/ 12145479 w 21575718"/>
              <a:gd name="connsiteY1991" fmla="*/ 6195716 h 11969746"/>
              <a:gd name="connsiteX1992" fmla="*/ 12096695 w 21575718"/>
              <a:gd name="connsiteY1992" fmla="*/ 6254056 h 11969746"/>
              <a:gd name="connsiteX1993" fmla="*/ 12055454 w 21575718"/>
              <a:gd name="connsiteY1993" fmla="*/ 6220360 h 11969746"/>
              <a:gd name="connsiteX1994" fmla="*/ 12018237 w 21575718"/>
              <a:gd name="connsiteY1994" fmla="*/ 6160008 h 11969746"/>
              <a:gd name="connsiteX1995" fmla="*/ 12013711 w 21575718"/>
              <a:gd name="connsiteY1995" fmla="*/ 6234945 h 11969746"/>
              <a:gd name="connsiteX1996" fmla="*/ 12054952 w 21575718"/>
              <a:gd name="connsiteY1996" fmla="*/ 6309882 h 11969746"/>
              <a:gd name="connsiteX1997" fmla="*/ 12149502 w 21575718"/>
              <a:gd name="connsiteY1997" fmla="*/ 6496469 h 11969746"/>
              <a:gd name="connsiteX1998" fmla="*/ 12182696 w 21575718"/>
              <a:gd name="connsiteY1998" fmla="*/ 6582973 h 11969746"/>
              <a:gd name="connsiteX1999" fmla="*/ 12241036 w 21575718"/>
              <a:gd name="connsiteY1999" fmla="*/ 6682050 h 11969746"/>
              <a:gd name="connsiteX2000" fmla="*/ 12275235 w 21575718"/>
              <a:gd name="connsiteY2000" fmla="*/ 6738378 h 11969746"/>
              <a:gd name="connsiteX2001" fmla="*/ 12284288 w 21575718"/>
              <a:gd name="connsiteY2001" fmla="*/ 6860087 h 11969746"/>
              <a:gd name="connsiteX2002" fmla="*/ 12333072 w 21575718"/>
              <a:gd name="connsiteY2002" fmla="*/ 6926977 h 11969746"/>
              <a:gd name="connsiteX2003" fmla="*/ 12363751 w 21575718"/>
              <a:gd name="connsiteY2003" fmla="*/ 6972241 h 11969746"/>
              <a:gd name="connsiteX2004" fmla="*/ 12401973 w 21575718"/>
              <a:gd name="connsiteY2004" fmla="*/ 7068301 h 11969746"/>
              <a:gd name="connsiteX2005" fmla="*/ 12445728 w 21575718"/>
              <a:gd name="connsiteY2005" fmla="*/ 7127647 h 11969746"/>
              <a:gd name="connsiteX2006" fmla="*/ 12503062 w 21575718"/>
              <a:gd name="connsiteY2006" fmla="*/ 7150781 h 11969746"/>
              <a:gd name="connsiteX2007" fmla="*/ 12536759 w 21575718"/>
              <a:gd name="connsiteY2007" fmla="*/ 7187998 h 11969746"/>
              <a:gd name="connsiteX2008" fmla="*/ 12607672 w 21575718"/>
              <a:gd name="connsiteY2008" fmla="*/ 7260923 h 11969746"/>
              <a:gd name="connsiteX2009" fmla="*/ 12613204 w 21575718"/>
              <a:gd name="connsiteY2009" fmla="*/ 7318760 h 11969746"/>
              <a:gd name="connsiteX2010" fmla="*/ 12616222 w 21575718"/>
              <a:gd name="connsiteY2010" fmla="*/ 7354468 h 11969746"/>
              <a:gd name="connsiteX2011" fmla="*/ 12700212 w 21575718"/>
              <a:gd name="connsiteY2011" fmla="*/ 7415323 h 11969746"/>
              <a:gd name="connsiteX2012" fmla="*/ 12747990 w 21575718"/>
              <a:gd name="connsiteY2012" fmla="*/ 7422867 h 11969746"/>
              <a:gd name="connsiteX2013" fmla="*/ 12836505 w 21575718"/>
              <a:gd name="connsiteY2013" fmla="*/ 7402750 h 11969746"/>
              <a:gd name="connsiteX2014" fmla="*/ 12983361 w 21575718"/>
              <a:gd name="connsiteY2014" fmla="*/ 7366035 h 11969746"/>
              <a:gd name="connsiteX2015" fmla="*/ 13111608 w 21575718"/>
              <a:gd name="connsiteY2015" fmla="*/ 7337369 h 11969746"/>
              <a:gd name="connsiteX2016" fmla="*/ 13118147 w 21575718"/>
              <a:gd name="connsiteY2016" fmla="*/ 7402246 h 11969746"/>
              <a:gd name="connsiteX2017" fmla="*/ 13071374 w 21575718"/>
              <a:gd name="connsiteY2017" fmla="*/ 7520435 h 11969746"/>
              <a:gd name="connsiteX2018" fmla="*/ 13035163 w 21575718"/>
              <a:gd name="connsiteY2018" fmla="*/ 7589337 h 11969746"/>
              <a:gd name="connsiteX2019" fmla="*/ 12919992 w 21575718"/>
              <a:gd name="connsiteY2019" fmla="*/ 7776427 h 11969746"/>
              <a:gd name="connsiteX2020" fmla="*/ 12855113 w 21575718"/>
              <a:gd name="connsiteY2020" fmla="*/ 7876007 h 11969746"/>
              <a:gd name="connsiteX2021" fmla="*/ 12710773 w 21575718"/>
              <a:gd name="connsiteY2021" fmla="*/ 7994698 h 11969746"/>
              <a:gd name="connsiteX2022" fmla="*/ 12654947 w 21575718"/>
              <a:gd name="connsiteY2022" fmla="*/ 8060582 h 11969746"/>
              <a:gd name="connsiteX2023" fmla="*/ 12518654 w 21575718"/>
              <a:gd name="connsiteY2023" fmla="*/ 8230573 h 11969746"/>
              <a:gd name="connsiteX2024" fmla="*/ 12465342 w 21575718"/>
              <a:gd name="connsiteY2024" fmla="*/ 8313054 h 11969746"/>
              <a:gd name="connsiteX2025" fmla="*/ 12396441 w 21575718"/>
              <a:gd name="connsiteY2025" fmla="*/ 8421687 h 11969746"/>
              <a:gd name="connsiteX2026" fmla="*/ 12386885 w 21575718"/>
              <a:gd name="connsiteY2026" fmla="*/ 8471980 h 11969746"/>
              <a:gd name="connsiteX2027" fmla="*/ 12425611 w 21575718"/>
              <a:gd name="connsiteY2027" fmla="*/ 8525290 h 11969746"/>
              <a:gd name="connsiteX2028" fmla="*/ 12422090 w 21575718"/>
              <a:gd name="connsiteY2028" fmla="*/ 8634929 h 11969746"/>
              <a:gd name="connsiteX2029" fmla="*/ 12456793 w 21575718"/>
              <a:gd name="connsiteY2029" fmla="*/ 8689749 h 11969746"/>
              <a:gd name="connsiteX2030" fmla="*/ 12487471 w 21575718"/>
              <a:gd name="connsiteY2030" fmla="*/ 8814978 h 11969746"/>
              <a:gd name="connsiteX2031" fmla="*/ 12483951 w 21575718"/>
              <a:gd name="connsiteY2031" fmla="*/ 8970887 h 11969746"/>
              <a:gd name="connsiteX2032" fmla="*/ 12449249 w 21575718"/>
              <a:gd name="connsiteY2032" fmla="*/ 9068958 h 11969746"/>
              <a:gd name="connsiteX2033" fmla="*/ 12321504 w 21575718"/>
              <a:gd name="connsiteY2033" fmla="*/ 9145404 h 11969746"/>
              <a:gd name="connsiteX2034" fmla="*/ 12261656 w 21575718"/>
              <a:gd name="connsiteY2034" fmla="*/ 9180106 h 11969746"/>
              <a:gd name="connsiteX2035" fmla="*/ 12167105 w 21575718"/>
              <a:gd name="connsiteY2035" fmla="*/ 9288739 h 11969746"/>
              <a:gd name="connsiteX2036" fmla="*/ 12141456 w 21575718"/>
              <a:gd name="connsiteY2036" fmla="*/ 9344061 h 11969746"/>
              <a:gd name="connsiteX2037" fmla="*/ 12184204 w 21575718"/>
              <a:gd name="connsiteY2037" fmla="*/ 9439618 h 11969746"/>
              <a:gd name="connsiteX2038" fmla="*/ 12185210 w 21575718"/>
              <a:gd name="connsiteY2038" fmla="*/ 9516063 h 11969746"/>
              <a:gd name="connsiteX2039" fmla="*/ 12176157 w 21575718"/>
              <a:gd name="connsiteY2039" fmla="*/ 9591503 h 11969746"/>
              <a:gd name="connsiteX2040" fmla="*/ 12058472 w 21575718"/>
              <a:gd name="connsiteY2040" fmla="*/ 9660907 h 11969746"/>
              <a:gd name="connsiteX2041" fmla="*/ 12013208 w 21575718"/>
              <a:gd name="connsiteY2041" fmla="*/ 9705165 h 11969746"/>
              <a:gd name="connsiteX2042" fmla="*/ 12008179 w 21575718"/>
              <a:gd name="connsiteY2042" fmla="*/ 9839950 h 11969746"/>
              <a:gd name="connsiteX2043" fmla="*/ 11954868 w 21575718"/>
              <a:gd name="connsiteY2043" fmla="*/ 9910361 h 11969746"/>
              <a:gd name="connsiteX2044" fmla="*/ 11874399 w 21575718"/>
              <a:gd name="connsiteY2044" fmla="*/ 10037099 h 11969746"/>
              <a:gd name="connsiteX2045" fmla="*/ 11798457 w 21575718"/>
              <a:gd name="connsiteY2045" fmla="*/ 10121592 h 11969746"/>
              <a:gd name="connsiteX2046" fmla="*/ 11699882 w 21575718"/>
              <a:gd name="connsiteY2046" fmla="*/ 10207090 h 11969746"/>
              <a:gd name="connsiteX2047" fmla="*/ 11563588 w 21575718"/>
              <a:gd name="connsiteY2047" fmla="*/ 10251348 h 11969746"/>
              <a:gd name="connsiteX2048" fmla="*/ 11447914 w 21575718"/>
              <a:gd name="connsiteY2048" fmla="*/ 10276997 h 11969746"/>
              <a:gd name="connsiteX2049" fmla="*/ 11278427 w 21575718"/>
              <a:gd name="connsiteY2049" fmla="*/ 10302646 h 11969746"/>
              <a:gd name="connsiteX2050" fmla="*/ 11208016 w 21575718"/>
              <a:gd name="connsiteY2050" fmla="*/ 10267944 h 11969746"/>
              <a:gd name="connsiteX2051" fmla="*/ 11161244 w 21575718"/>
              <a:gd name="connsiteY2051" fmla="*/ 10212119 h 11969746"/>
              <a:gd name="connsiteX2052" fmla="*/ 11153700 w 21575718"/>
              <a:gd name="connsiteY2052" fmla="*/ 10131148 h 11969746"/>
              <a:gd name="connsiteX2053" fmla="*/ 11128050 w 21575718"/>
              <a:gd name="connsiteY2053" fmla="*/ 10051685 h 11969746"/>
              <a:gd name="connsiteX2054" fmla="*/ 11091839 w 21575718"/>
              <a:gd name="connsiteY2054" fmla="*/ 9969707 h 11969746"/>
              <a:gd name="connsiteX2055" fmla="*/ 11042050 w 21575718"/>
              <a:gd name="connsiteY2055" fmla="*/ 9877168 h 11969746"/>
              <a:gd name="connsiteX2056" fmla="*/ 10994271 w 21575718"/>
              <a:gd name="connsiteY2056" fmla="*/ 9834418 h 11969746"/>
              <a:gd name="connsiteX2057" fmla="*/ 10969124 w 21575718"/>
              <a:gd name="connsiteY2057" fmla="*/ 9766020 h 11969746"/>
              <a:gd name="connsiteX2058" fmla="*/ 10948001 w 21575718"/>
              <a:gd name="connsiteY2058" fmla="*/ 9594520 h 11969746"/>
              <a:gd name="connsiteX2059" fmla="*/ 10935428 w 21575718"/>
              <a:gd name="connsiteY2059" fmla="*/ 9529642 h 11969746"/>
              <a:gd name="connsiteX2060" fmla="*/ 10890667 w 21575718"/>
              <a:gd name="connsiteY2060" fmla="*/ 9420507 h 11969746"/>
              <a:gd name="connsiteX2061" fmla="*/ 10848421 w 21575718"/>
              <a:gd name="connsiteY2061" fmla="*/ 9339535 h 11969746"/>
              <a:gd name="connsiteX2062" fmla="*/ 10802654 w 21575718"/>
              <a:gd name="connsiteY2062" fmla="*/ 9251522 h 11969746"/>
              <a:gd name="connsiteX2063" fmla="*/ 10780023 w 21575718"/>
              <a:gd name="connsiteY2063" fmla="*/ 9209779 h 11969746"/>
              <a:gd name="connsiteX2064" fmla="*/ 10791087 w 21575718"/>
              <a:gd name="connsiteY2064" fmla="*/ 9131824 h 11969746"/>
              <a:gd name="connsiteX2065" fmla="*/ 10809193 w 21575718"/>
              <a:gd name="connsiteY2065" fmla="*/ 9021682 h 11969746"/>
              <a:gd name="connsiteX2066" fmla="*/ 10818245 w 21575718"/>
              <a:gd name="connsiteY2066" fmla="*/ 8944734 h 11969746"/>
              <a:gd name="connsiteX2067" fmla="*/ 10870550 w 21575718"/>
              <a:gd name="connsiteY2067" fmla="*/ 8848675 h 11969746"/>
              <a:gd name="connsiteX2068" fmla="*/ 10881111 w 21575718"/>
              <a:gd name="connsiteY2068" fmla="*/ 8766194 h 11969746"/>
              <a:gd name="connsiteX2069" fmla="*/ 10863006 w 21575718"/>
              <a:gd name="connsiteY2069" fmla="*/ 8686731 h 11969746"/>
              <a:gd name="connsiteX2070" fmla="*/ 10827298 w 21575718"/>
              <a:gd name="connsiteY2070" fmla="*/ 8543898 h 11969746"/>
              <a:gd name="connsiteX2071" fmla="*/ 10808690 w 21575718"/>
              <a:gd name="connsiteY2071" fmla="*/ 8461921 h 11969746"/>
              <a:gd name="connsiteX2072" fmla="*/ 10783543 w 21575718"/>
              <a:gd name="connsiteY2072" fmla="*/ 8353791 h 11969746"/>
              <a:gd name="connsiteX2073" fmla="*/ 10741297 w 21575718"/>
              <a:gd name="connsiteY2073" fmla="*/ 8314060 h 11969746"/>
              <a:gd name="connsiteX2074" fmla="*/ 10711121 w 21575718"/>
              <a:gd name="connsiteY2074" fmla="*/ 8279357 h 11969746"/>
              <a:gd name="connsiteX2075" fmla="*/ 10672395 w 21575718"/>
              <a:gd name="connsiteY2075" fmla="*/ 8224035 h 11969746"/>
              <a:gd name="connsiteX2076" fmla="*/ 10631155 w 21575718"/>
              <a:gd name="connsiteY2076" fmla="*/ 8169719 h 11969746"/>
              <a:gd name="connsiteX2077" fmla="*/ 10625623 w 21575718"/>
              <a:gd name="connsiteY2077" fmla="*/ 8110875 h 11969746"/>
              <a:gd name="connsiteX2078" fmla="*/ 10650266 w 21575718"/>
              <a:gd name="connsiteY2078" fmla="*/ 7920768 h 11969746"/>
              <a:gd name="connsiteX2079" fmla="*/ 10640711 w 21575718"/>
              <a:gd name="connsiteY2079" fmla="*/ 7849352 h 11969746"/>
              <a:gd name="connsiteX2080" fmla="*/ 10590921 w 21575718"/>
              <a:gd name="connsiteY2080" fmla="*/ 7791011 h 11969746"/>
              <a:gd name="connsiteX2081" fmla="*/ 10483796 w 21575718"/>
              <a:gd name="connsiteY2081" fmla="*/ 7795035 h 11969746"/>
              <a:gd name="connsiteX2082" fmla="*/ 10408357 w 21575718"/>
              <a:gd name="connsiteY2082" fmla="*/ 7754298 h 11969746"/>
              <a:gd name="connsiteX2083" fmla="*/ 10342976 w 21575718"/>
              <a:gd name="connsiteY2083" fmla="*/ 7679362 h 11969746"/>
              <a:gd name="connsiteX2084" fmla="*/ 10220764 w 21575718"/>
              <a:gd name="connsiteY2084" fmla="*/ 7676847 h 11969746"/>
              <a:gd name="connsiteX2085" fmla="*/ 10122189 w 21575718"/>
              <a:gd name="connsiteY2085" fmla="*/ 7694952 h 11969746"/>
              <a:gd name="connsiteX2086" fmla="*/ 9988913 w 21575718"/>
              <a:gd name="connsiteY2086" fmla="*/ 7753795 h 11969746"/>
              <a:gd name="connsiteX2087" fmla="*/ 9844069 w 21575718"/>
              <a:gd name="connsiteY2087" fmla="*/ 7749269 h 11969746"/>
              <a:gd name="connsiteX2088" fmla="*/ 9676593 w 21575718"/>
              <a:gd name="connsiteY2088" fmla="*/ 7786485 h 11969746"/>
              <a:gd name="connsiteX2089" fmla="*/ 9582545 w 21575718"/>
              <a:gd name="connsiteY2089" fmla="*/ 7774918 h 11969746"/>
              <a:gd name="connsiteX2090" fmla="*/ 9485983 w 21575718"/>
              <a:gd name="connsiteY2090" fmla="*/ 7712554 h 11969746"/>
              <a:gd name="connsiteX2091" fmla="*/ 9402496 w 21575718"/>
              <a:gd name="connsiteY2091" fmla="*/ 7653209 h 11969746"/>
              <a:gd name="connsiteX2092" fmla="*/ 9332086 w 21575718"/>
              <a:gd name="connsiteY2092" fmla="*/ 7592354 h 11969746"/>
              <a:gd name="connsiteX2093" fmla="*/ 9263184 w 21575718"/>
              <a:gd name="connsiteY2093" fmla="*/ 7479698 h 11969746"/>
              <a:gd name="connsiteX2094" fmla="*/ 9177183 w 21575718"/>
              <a:gd name="connsiteY2094" fmla="*/ 7346924 h 11969746"/>
              <a:gd name="connsiteX2095" fmla="*/ 9088164 w 21575718"/>
              <a:gd name="connsiteY2095" fmla="*/ 7200572 h 11969746"/>
              <a:gd name="connsiteX2096" fmla="*/ 9056983 w 21575718"/>
              <a:gd name="connsiteY2096" fmla="*/ 7162348 h 11969746"/>
              <a:gd name="connsiteX2097" fmla="*/ 9106270 w 21575718"/>
              <a:gd name="connsiteY2097" fmla="*/ 7046171 h 11969746"/>
              <a:gd name="connsiteX2098" fmla="*/ 9130914 w 21575718"/>
              <a:gd name="connsiteY2098" fmla="*/ 6992861 h 11969746"/>
              <a:gd name="connsiteX2099" fmla="*/ 9108785 w 21575718"/>
              <a:gd name="connsiteY2099" fmla="*/ 6870649 h 11969746"/>
              <a:gd name="connsiteX2100" fmla="*/ 9068550 w 21575718"/>
              <a:gd name="connsiteY2100" fmla="*/ 6726811 h 11969746"/>
              <a:gd name="connsiteX2101" fmla="*/ 9087662 w 21575718"/>
              <a:gd name="connsiteY2101" fmla="*/ 6671991 h 11969746"/>
              <a:gd name="connsiteX2102" fmla="*/ 9165113 w 21575718"/>
              <a:gd name="connsiteY2102" fmla="*/ 6550282 h 11969746"/>
              <a:gd name="connsiteX2103" fmla="*/ 9233009 w 21575718"/>
              <a:gd name="connsiteY2103" fmla="*/ 6431591 h 11969746"/>
              <a:gd name="connsiteX2104" fmla="*/ 9315489 w 21575718"/>
              <a:gd name="connsiteY2104" fmla="*/ 6293285 h 11969746"/>
              <a:gd name="connsiteX2105" fmla="*/ 9435186 w 21575718"/>
              <a:gd name="connsiteY2105" fmla="*/ 6208289 h 11969746"/>
              <a:gd name="connsiteX2106" fmla="*/ 9490509 w 21575718"/>
              <a:gd name="connsiteY2106" fmla="*/ 6173084 h 11969746"/>
              <a:gd name="connsiteX2107" fmla="*/ 9515153 w 21575718"/>
              <a:gd name="connsiteY2107" fmla="*/ 6010638 h 11969746"/>
              <a:gd name="connsiteX2108" fmla="*/ 9544323 w 21575718"/>
              <a:gd name="connsiteY2108" fmla="*/ 5924637 h 11969746"/>
              <a:gd name="connsiteX2109" fmla="*/ 9654967 w 21575718"/>
              <a:gd name="connsiteY2109" fmla="*/ 5860765 h 11969746"/>
              <a:gd name="connsiteX2110" fmla="*/ 9699728 w 21575718"/>
              <a:gd name="connsiteY2110" fmla="*/ 5790857 h 11969746"/>
              <a:gd name="connsiteX2111" fmla="*/ 9739963 w 21575718"/>
              <a:gd name="connsiteY2111" fmla="*/ 5703850 h 11969746"/>
              <a:gd name="connsiteX2112" fmla="*/ 9781705 w 21575718"/>
              <a:gd name="connsiteY2112" fmla="*/ 5727991 h 11969746"/>
              <a:gd name="connsiteX2113" fmla="*/ 9825963 w 21575718"/>
              <a:gd name="connsiteY2113" fmla="*/ 5750623 h 11969746"/>
              <a:gd name="connsiteX2114" fmla="*/ 9881286 w 21575718"/>
              <a:gd name="connsiteY2114" fmla="*/ 5740061 h 11969746"/>
              <a:gd name="connsiteX2115" fmla="*/ 9935099 w 21575718"/>
              <a:gd name="connsiteY2115" fmla="*/ 5754143 h 11969746"/>
              <a:gd name="connsiteX2116" fmla="*/ 9997463 w 21575718"/>
              <a:gd name="connsiteY2116" fmla="*/ 5731008 h 11969746"/>
              <a:gd name="connsiteX2117" fmla="*/ 10164435 w 21575718"/>
              <a:gd name="connsiteY2117" fmla="*/ 5651545 h 11969746"/>
              <a:gd name="connsiteX2118" fmla="*/ 10315314 w 21575718"/>
              <a:gd name="connsiteY2118" fmla="*/ 5607288 h 11969746"/>
              <a:gd name="connsiteX2119" fmla="*/ 10368122 w 21575718"/>
              <a:gd name="connsiteY2119" fmla="*/ 5622375 h 11969746"/>
              <a:gd name="connsiteX2120" fmla="*/ 10413889 w 21575718"/>
              <a:gd name="connsiteY2120" fmla="*/ 5632434 h 11969746"/>
              <a:gd name="connsiteX2121" fmla="*/ 10460661 w 21575718"/>
              <a:gd name="connsiteY2121" fmla="*/ 5593206 h 11969746"/>
              <a:gd name="connsiteX2122" fmla="*/ 10533083 w 21575718"/>
              <a:gd name="connsiteY2122" fmla="*/ 5607790 h 11969746"/>
              <a:gd name="connsiteX2123" fmla="*/ 10605003 w 21575718"/>
              <a:gd name="connsiteY2123" fmla="*/ 5602258 h 11969746"/>
              <a:gd name="connsiteX2124" fmla="*/ 10645740 w 21575718"/>
              <a:gd name="connsiteY2124" fmla="*/ 5576609 h 11969746"/>
              <a:gd name="connsiteX2125" fmla="*/ 10711121 w 21575718"/>
              <a:gd name="connsiteY2125" fmla="*/ 5598738 h 11969746"/>
              <a:gd name="connsiteX2126" fmla="*/ 10733250 w 21575718"/>
              <a:gd name="connsiteY2126" fmla="*/ 5617346 h 11969746"/>
              <a:gd name="connsiteX2127" fmla="*/ 10706594 w 21575718"/>
              <a:gd name="connsiteY2127" fmla="*/ 5661604 h 11969746"/>
              <a:gd name="connsiteX2128" fmla="*/ 10712127 w 21575718"/>
              <a:gd name="connsiteY2128" fmla="*/ 5706868 h 11969746"/>
              <a:gd name="connsiteX2129" fmla="*/ 10728221 w 21575718"/>
              <a:gd name="connsiteY2129" fmla="*/ 5759676 h 11969746"/>
              <a:gd name="connsiteX2130" fmla="*/ 10677928 w 21575718"/>
              <a:gd name="connsiteY2130" fmla="*/ 5826062 h 11969746"/>
              <a:gd name="connsiteX2131" fmla="*/ 10710115 w 21575718"/>
              <a:gd name="connsiteY2131" fmla="*/ 5878367 h 11969746"/>
              <a:gd name="connsiteX2132" fmla="*/ 10797625 w 21575718"/>
              <a:gd name="connsiteY2132" fmla="*/ 5923631 h 11969746"/>
              <a:gd name="connsiteX2133" fmla="*/ 10912796 w 21575718"/>
              <a:gd name="connsiteY2133" fmla="*/ 5956824 h 11969746"/>
              <a:gd name="connsiteX2134" fmla="*/ 10987230 w 21575718"/>
              <a:gd name="connsiteY2134" fmla="*/ 6001585 h 11969746"/>
              <a:gd name="connsiteX2135" fmla="*/ 11046072 w 21575718"/>
              <a:gd name="connsiteY2135" fmla="*/ 6062440 h 11969746"/>
              <a:gd name="connsiteX2136" fmla="*/ 11142636 w 21575718"/>
              <a:gd name="connsiteY2136" fmla="*/ 6088592 h 11969746"/>
              <a:gd name="connsiteX2137" fmla="*/ 11209525 w 21575718"/>
              <a:gd name="connsiteY2137" fmla="*/ 6126312 h 11969746"/>
              <a:gd name="connsiteX2138" fmla="*/ 11251772 w 21575718"/>
              <a:gd name="connsiteY2138" fmla="*/ 6114744 h 11969746"/>
              <a:gd name="connsiteX2139" fmla="*/ 11271888 w 21575718"/>
              <a:gd name="connsiteY2139" fmla="*/ 6064451 h 11969746"/>
              <a:gd name="connsiteX2140" fmla="*/ 11254789 w 21575718"/>
              <a:gd name="connsiteY2140" fmla="*/ 6027235 h 11969746"/>
              <a:gd name="connsiteX2141" fmla="*/ 11289491 w 21575718"/>
              <a:gd name="connsiteY2141" fmla="*/ 5964368 h 11969746"/>
              <a:gd name="connsiteX2142" fmla="*/ 11360907 w 21575718"/>
              <a:gd name="connsiteY2142" fmla="*/ 5946766 h 11969746"/>
              <a:gd name="connsiteX2143" fmla="*/ 11444897 w 21575718"/>
              <a:gd name="connsiteY2143" fmla="*/ 5964871 h 11969746"/>
              <a:gd name="connsiteX2144" fmla="*/ 11485634 w 21575718"/>
              <a:gd name="connsiteY2144" fmla="*/ 5993538 h 11969746"/>
              <a:gd name="connsiteX2145" fmla="*/ 11553026 w 21575718"/>
              <a:gd name="connsiteY2145" fmla="*/ 6019187 h 11969746"/>
              <a:gd name="connsiteX2146" fmla="*/ 11582197 w 21575718"/>
              <a:gd name="connsiteY2146" fmla="*/ 6045340 h 11969746"/>
              <a:gd name="connsiteX2147" fmla="*/ 11648584 w 21575718"/>
              <a:gd name="connsiteY2147" fmla="*/ 6050369 h 11969746"/>
              <a:gd name="connsiteX2148" fmla="*/ 11779345 w 21575718"/>
              <a:gd name="connsiteY2148" fmla="*/ 6084569 h 11969746"/>
              <a:gd name="connsiteX2149" fmla="*/ 11861323 w 21575718"/>
              <a:gd name="connsiteY2149" fmla="*/ 6066966 h 11969746"/>
              <a:gd name="connsiteX2150" fmla="*/ 11929219 w 21575718"/>
              <a:gd name="connsiteY2150" fmla="*/ 6048861 h 11969746"/>
              <a:gd name="connsiteX2151" fmla="*/ 12036846 w 21575718"/>
              <a:gd name="connsiteY2151" fmla="*/ 6078031 h 11969746"/>
              <a:gd name="connsiteX2152" fmla="*/ 12106250 w 21575718"/>
              <a:gd name="connsiteY2152" fmla="*/ 6051878 h 11969746"/>
              <a:gd name="connsiteX2153" fmla="*/ 12163584 w 21575718"/>
              <a:gd name="connsiteY2153" fmla="*/ 5945760 h 11969746"/>
              <a:gd name="connsiteX2154" fmla="*/ 12211866 w 21575718"/>
              <a:gd name="connsiteY2154" fmla="*/ 5790354 h 11969746"/>
              <a:gd name="connsiteX2155" fmla="*/ 12208345 w 21575718"/>
              <a:gd name="connsiteY2155" fmla="*/ 5702845 h 11969746"/>
              <a:gd name="connsiteX2156" fmla="*/ 12219409 w 21575718"/>
              <a:gd name="connsiteY2156" fmla="*/ 5641487 h 11969746"/>
              <a:gd name="connsiteX2157" fmla="*/ 12178169 w 21575718"/>
              <a:gd name="connsiteY2157" fmla="*/ 5636960 h 11969746"/>
              <a:gd name="connsiteX2158" fmla="*/ 12146988 w 21575718"/>
              <a:gd name="connsiteY2158" fmla="*/ 5625896 h 11969746"/>
              <a:gd name="connsiteX2159" fmla="*/ 12110274 w 21575718"/>
              <a:gd name="connsiteY2159" fmla="*/ 5643499 h 11969746"/>
              <a:gd name="connsiteX2160" fmla="*/ 12052437 w 21575718"/>
              <a:gd name="connsiteY2160" fmla="*/ 5677698 h 11969746"/>
              <a:gd name="connsiteX2161" fmla="*/ 11992588 w 21575718"/>
              <a:gd name="connsiteY2161" fmla="*/ 5653054 h 11969746"/>
              <a:gd name="connsiteX2162" fmla="*/ 11922681 w 21575718"/>
              <a:gd name="connsiteY2162" fmla="*/ 5622878 h 11969746"/>
              <a:gd name="connsiteX2163" fmla="*/ 11895523 w 21575718"/>
              <a:gd name="connsiteY2163" fmla="*/ 5631931 h 11969746"/>
              <a:gd name="connsiteX2164" fmla="*/ 11875908 w 21575718"/>
              <a:gd name="connsiteY2164" fmla="*/ 5663113 h 11969746"/>
              <a:gd name="connsiteX2165" fmla="*/ 11787392 w 21575718"/>
              <a:gd name="connsiteY2165" fmla="*/ 5646516 h 11969746"/>
              <a:gd name="connsiteX2166" fmla="*/ 11712959 w 21575718"/>
              <a:gd name="connsiteY2166" fmla="*/ 5592200 h 11969746"/>
              <a:gd name="connsiteX2167" fmla="*/ 11672222 w 21575718"/>
              <a:gd name="connsiteY2167" fmla="*/ 5512234 h 11969746"/>
              <a:gd name="connsiteX2168" fmla="*/ 11664677 w 21575718"/>
              <a:gd name="connsiteY2168" fmla="*/ 5407624 h 11969746"/>
              <a:gd name="connsiteX2169" fmla="*/ 11655121 w 21575718"/>
              <a:gd name="connsiteY2169" fmla="*/ 5396560 h 11969746"/>
              <a:gd name="connsiteX2170" fmla="*/ 11630478 w 21575718"/>
              <a:gd name="connsiteY2170" fmla="*/ 5371413 h 11969746"/>
              <a:gd name="connsiteX2171" fmla="*/ 11679765 w 21575718"/>
              <a:gd name="connsiteY2171" fmla="*/ 5328161 h 11969746"/>
              <a:gd name="connsiteX2172" fmla="*/ 11755707 w 21575718"/>
              <a:gd name="connsiteY2172" fmla="*/ 5320617 h 11969746"/>
              <a:gd name="connsiteX2173" fmla="*/ 11825112 w 21575718"/>
              <a:gd name="connsiteY2173" fmla="*/ 5296979 h 11969746"/>
              <a:gd name="connsiteX2174" fmla="*/ 11848247 w 21575718"/>
              <a:gd name="connsiteY2174" fmla="*/ 5280885 h 11969746"/>
              <a:gd name="connsiteX2175" fmla="*/ 11806504 w 21575718"/>
              <a:gd name="connsiteY2175" fmla="*/ 5263786 h 11969746"/>
              <a:gd name="connsiteX2176" fmla="*/ 11836177 w 21575718"/>
              <a:gd name="connsiteY2176" fmla="*/ 5252218 h 11969746"/>
              <a:gd name="connsiteX2177" fmla="*/ 11911616 w 21575718"/>
              <a:gd name="connsiteY2177" fmla="*/ 5247692 h 11969746"/>
              <a:gd name="connsiteX2178" fmla="*/ 11961407 w 21575718"/>
              <a:gd name="connsiteY2178" fmla="*/ 5235622 h 11969746"/>
              <a:gd name="connsiteX2179" fmla="*/ 12000635 w 21575718"/>
              <a:gd name="connsiteY2179" fmla="*/ 5184826 h 11969746"/>
              <a:gd name="connsiteX2180" fmla="*/ 12095185 w 21575718"/>
              <a:gd name="connsiteY2180" fmla="*/ 5176779 h 11969746"/>
              <a:gd name="connsiteX2181" fmla="*/ 12157046 w 21575718"/>
              <a:gd name="connsiteY2181" fmla="*/ 5199914 h 11969746"/>
              <a:gd name="connsiteX2182" fmla="*/ 12207842 w 21575718"/>
              <a:gd name="connsiteY2182" fmla="*/ 5210475 h 11969746"/>
              <a:gd name="connsiteX2183" fmla="*/ 12233491 w 21575718"/>
              <a:gd name="connsiteY2183" fmla="*/ 5235119 h 11969746"/>
              <a:gd name="connsiteX2184" fmla="*/ 12320499 w 21575718"/>
              <a:gd name="connsiteY2184" fmla="*/ 5261271 h 11969746"/>
              <a:gd name="connsiteX2185" fmla="*/ 12380348 w 21575718"/>
              <a:gd name="connsiteY2185" fmla="*/ 5268312 h 11969746"/>
              <a:gd name="connsiteX2186" fmla="*/ 12462828 w 21575718"/>
              <a:gd name="connsiteY2186" fmla="*/ 5262277 h 11969746"/>
              <a:gd name="connsiteX2187" fmla="*/ 12541788 w 21575718"/>
              <a:gd name="connsiteY2187" fmla="*/ 5223551 h 11969746"/>
              <a:gd name="connsiteX2188" fmla="*/ 12540279 w 21575718"/>
              <a:gd name="connsiteY2188" fmla="*/ 5133024 h 11969746"/>
              <a:gd name="connsiteX2189" fmla="*/ 12470372 w 21575718"/>
              <a:gd name="connsiteY2189" fmla="*/ 5067140 h 11969746"/>
              <a:gd name="connsiteX2190" fmla="*/ 12389400 w 21575718"/>
              <a:gd name="connsiteY2190" fmla="*/ 4988180 h 11969746"/>
              <a:gd name="connsiteX2191" fmla="*/ 12318487 w 21575718"/>
              <a:gd name="connsiteY2191" fmla="*/ 4950963 h 11969746"/>
              <a:gd name="connsiteX2192" fmla="*/ 12247574 w 21575718"/>
              <a:gd name="connsiteY2192" fmla="*/ 4898156 h 11969746"/>
              <a:gd name="connsiteX2193" fmla="*/ 12292335 w 21575718"/>
              <a:gd name="connsiteY2193" fmla="*/ 4871500 h 11969746"/>
              <a:gd name="connsiteX2194" fmla="*/ 12323014 w 21575718"/>
              <a:gd name="connsiteY2194" fmla="*/ 4836798 h 11969746"/>
              <a:gd name="connsiteX2195" fmla="*/ 12361739 w 21575718"/>
              <a:gd name="connsiteY2195" fmla="*/ 4808131 h 11969746"/>
              <a:gd name="connsiteX2196" fmla="*/ 12319493 w 21575718"/>
              <a:gd name="connsiteY2196" fmla="*/ 4762867 h 11969746"/>
              <a:gd name="connsiteX2197" fmla="*/ 12368277 w 21575718"/>
              <a:gd name="connsiteY2197" fmla="*/ 4747277 h 11969746"/>
              <a:gd name="connsiteX2198" fmla="*/ 12403985 w 21575718"/>
              <a:gd name="connsiteY2198" fmla="*/ 4714083 h 11969746"/>
              <a:gd name="connsiteX2199" fmla="*/ 12372301 w 21575718"/>
              <a:gd name="connsiteY2199" fmla="*/ 4696480 h 11969746"/>
              <a:gd name="connsiteX2200" fmla="*/ 12236510 w 21575718"/>
              <a:gd name="connsiteY2200" fmla="*/ 4726656 h 11969746"/>
              <a:gd name="connsiteX2201" fmla="*/ 12170122 w 21575718"/>
              <a:gd name="connsiteY2201" fmla="*/ 4769908 h 11969746"/>
              <a:gd name="connsiteX2202" fmla="*/ 12137432 w 21575718"/>
              <a:gd name="connsiteY2202" fmla="*/ 4800084 h 11969746"/>
              <a:gd name="connsiteX2203" fmla="*/ 12179678 w 21575718"/>
              <a:gd name="connsiteY2203" fmla="*/ 4847863 h 11969746"/>
              <a:gd name="connsiteX2204" fmla="*/ 12209854 w 21575718"/>
              <a:gd name="connsiteY2204" fmla="*/ 4869991 h 11969746"/>
              <a:gd name="connsiteX2205" fmla="*/ 12232486 w 21575718"/>
              <a:gd name="connsiteY2205" fmla="*/ 4879547 h 11969746"/>
              <a:gd name="connsiteX2206" fmla="*/ 12195772 w 21575718"/>
              <a:gd name="connsiteY2206" fmla="*/ 4899664 h 11969746"/>
              <a:gd name="connsiteX2207" fmla="*/ 12145479 w 21575718"/>
              <a:gd name="connsiteY2207" fmla="*/ 4931852 h 11969746"/>
              <a:gd name="connsiteX2208" fmla="*/ 12086133 w 21575718"/>
              <a:gd name="connsiteY2208" fmla="*/ 4952472 h 11969746"/>
              <a:gd name="connsiteX2209" fmla="*/ 12054448 w 21575718"/>
              <a:gd name="connsiteY2209" fmla="*/ 4915255 h 11969746"/>
              <a:gd name="connsiteX2210" fmla="*/ 12022764 w 21575718"/>
              <a:gd name="connsiteY2210" fmla="*/ 4896144 h 11969746"/>
              <a:gd name="connsiteX2211" fmla="*/ 11993594 w 21575718"/>
              <a:gd name="connsiteY2211" fmla="*/ 4879044 h 11969746"/>
              <a:gd name="connsiteX2212" fmla="*/ 12035840 w 21575718"/>
              <a:gd name="connsiteY2212" fmla="*/ 4858424 h 11969746"/>
              <a:gd name="connsiteX2213" fmla="*/ 12077080 w 21575718"/>
              <a:gd name="connsiteY2213" fmla="*/ 4811149 h 11969746"/>
              <a:gd name="connsiteX2214" fmla="*/ 12030308 w 21575718"/>
              <a:gd name="connsiteY2214" fmla="*/ 4796060 h 11969746"/>
              <a:gd name="connsiteX2215" fmla="*/ 11989571 w 21575718"/>
              <a:gd name="connsiteY2215" fmla="*/ 4787511 h 11969746"/>
              <a:gd name="connsiteX2216" fmla="*/ 11956880 w 21575718"/>
              <a:gd name="connsiteY2216" fmla="*/ 4765885 h 11969746"/>
              <a:gd name="connsiteX2217" fmla="*/ 11987558 w 21575718"/>
              <a:gd name="connsiteY2217" fmla="*/ 4767896 h 11969746"/>
              <a:gd name="connsiteX2218" fmla="*/ 12010191 w 21575718"/>
              <a:gd name="connsiteY2218" fmla="*/ 4754820 h 11969746"/>
              <a:gd name="connsiteX2219" fmla="*/ 12017735 w 21575718"/>
              <a:gd name="connsiteY2219" fmla="*/ 4744762 h 11969746"/>
              <a:gd name="connsiteX2220" fmla="*/ 11970962 w 21575718"/>
              <a:gd name="connsiteY2220" fmla="*/ 4746270 h 11969746"/>
              <a:gd name="connsiteX2221" fmla="*/ 11920669 w 21575718"/>
              <a:gd name="connsiteY2221" fmla="*/ 4746270 h 11969746"/>
              <a:gd name="connsiteX2222" fmla="*/ 11888984 w 21575718"/>
              <a:gd name="connsiteY2222" fmla="*/ 4770411 h 11969746"/>
              <a:gd name="connsiteX2223" fmla="*/ 11862329 w 21575718"/>
              <a:gd name="connsiteY2223" fmla="*/ 4802096 h 11969746"/>
              <a:gd name="connsiteX2224" fmla="*/ 11844224 w 21575718"/>
              <a:gd name="connsiteY2224" fmla="*/ 4826739 h 11969746"/>
              <a:gd name="connsiteX2225" fmla="*/ 11838691 w 21575718"/>
              <a:gd name="connsiteY2225" fmla="*/ 4882062 h 11969746"/>
              <a:gd name="connsiteX2226" fmla="*/ 11823101 w 21575718"/>
              <a:gd name="connsiteY2226" fmla="*/ 4920787 h 11969746"/>
              <a:gd name="connsiteX2227" fmla="*/ 11793931 w 21575718"/>
              <a:gd name="connsiteY2227" fmla="*/ 4938390 h 11969746"/>
              <a:gd name="connsiteX2228" fmla="*/ 11785381 w 21575718"/>
              <a:gd name="connsiteY2228" fmla="*/ 4972086 h 11969746"/>
              <a:gd name="connsiteX2229" fmla="*/ 11774819 w 21575718"/>
              <a:gd name="connsiteY2229" fmla="*/ 5020367 h 11969746"/>
              <a:gd name="connsiteX2230" fmla="*/ 11749672 w 21575718"/>
              <a:gd name="connsiteY2230" fmla="*/ 5061105 h 11969746"/>
              <a:gd name="connsiteX2231" fmla="*/ 11726035 w 21575718"/>
              <a:gd name="connsiteY2231" fmla="*/ 5094801 h 11969746"/>
              <a:gd name="connsiteX2232" fmla="*/ 11726035 w 21575718"/>
              <a:gd name="connsiteY2232" fmla="*/ 5152135 h 11969746"/>
              <a:gd name="connsiteX2233" fmla="*/ 11764761 w 21575718"/>
              <a:gd name="connsiteY2233" fmla="*/ 5210475 h 11969746"/>
              <a:gd name="connsiteX2234" fmla="*/ 11794937 w 21575718"/>
              <a:gd name="connsiteY2234" fmla="*/ 5248195 h 11969746"/>
              <a:gd name="connsiteX2235" fmla="*/ 11756211 w 21575718"/>
              <a:gd name="connsiteY2235" fmla="*/ 5255236 h 11969746"/>
              <a:gd name="connsiteX2236" fmla="*/ 11696865 w 21575718"/>
              <a:gd name="connsiteY2236" fmla="*/ 5278371 h 11969746"/>
              <a:gd name="connsiteX2237" fmla="*/ 11657133 w 21575718"/>
              <a:gd name="connsiteY2237" fmla="*/ 5320617 h 11969746"/>
              <a:gd name="connsiteX2238" fmla="*/ 11644560 w 21575718"/>
              <a:gd name="connsiteY2238" fmla="*/ 5293459 h 11969746"/>
              <a:gd name="connsiteX2239" fmla="*/ 11551015 w 21575718"/>
              <a:gd name="connsiteY2239" fmla="*/ 5267810 h 11969746"/>
              <a:gd name="connsiteX2240" fmla="*/ 11496196 w 21575718"/>
              <a:gd name="connsiteY2240" fmla="*/ 5250710 h 11969746"/>
              <a:gd name="connsiteX2241" fmla="*/ 11435341 w 21575718"/>
              <a:gd name="connsiteY2241" fmla="*/ 5269318 h 11969746"/>
              <a:gd name="connsiteX2242" fmla="*/ 11408686 w 21575718"/>
              <a:gd name="connsiteY2242" fmla="*/ 5329167 h 11969746"/>
              <a:gd name="connsiteX2243" fmla="*/ 11432826 w 21575718"/>
              <a:gd name="connsiteY2243" fmla="*/ 5425730 h 11969746"/>
              <a:gd name="connsiteX2244" fmla="*/ 11481610 w 21575718"/>
              <a:gd name="connsiteY2244" fmla="*/ 5499157 h 11969746"/>
              <a:gd name="connsiteX2245" fmla="*/ 11473061 w 21575718"/>
              <a:gd name="connsiteY2245" fmla="*/ 5539895 h 11969746"/>
              <a:gd name="connsiteX2246" fmla="*/ 11444897 w 21575718"/>
              <a:gd name="connsiteY2246" fmla="*/ 5610305 h 11969746"/>
              <a:gd name="connsiteX2247" fmla="*/ 11436347 w 21575718"/>
              <a:gd name="connsiteY2247" fmla="*/ 5644504 h 11969746"/>
              <a:gd name="connsiteX2248" fmla="*/ 11397621 w 21575718"/>
              <a:gd name="connsiteY2248" fmla="*/ 5623884 h 11969746"/>
              <a:gd name="connsiteX2249" fmla="*/ 11362416 w 21575718"/>
              <a:gd name="connsiteY2249" fmla="*/ 5607288 h 11969746"/>
              <a:gd name="connsiteX2250" fmla="*/ 11346322 w 21575718"/>
              <a:gd name="connsiteY2250" fmla="*/ 5531345 h 11969746"/>
              <a:gd name="connsiteX2251" fmla="*/ 11337772 w 21575718"/>
              <a:gd name="connsiteY2251" fmla="*/ 5474514 h 11969746"/>
              <a:gd name="connsiteX2252" fmla="*/ 11300052 w 21575718"/>
              <a:gd name="connsiteY2252" fmla="*/ 5416174 h 11969746"/>
              <a:gd name="connsiteX2253" fmla="*/ 11253783 w 21575718"/>
              <a:gd name="connsiteY2253" fmla="*/ 5337214 h 11969746"/>
              <a:gd name="connsiteX2254" fmla="*/ 11235677 w 21575718"/>
              <a:gd name="connsiteY2254" fmla="*/ 5277868 h 11969746"/>
              <a:gd name="connsiteX2255" fmla="*/ 11232157 w 21575718"/>
              <a:gd name="connsiteY2255" fmla="*/ 5174767 h 11969746"/>
              <a:gd name="connsiteX2256" fmla="*/ 11085302 w 21575718"/>
              <a:gd name="connsiteY2256" fmla="*/ 5053058 h 11969746"/>
              <a:gd name="connsiteX2257" fmla="*/ 10989242 w 21575718"/>
              <a:gd name="connsiteY2257" fmla="*/ 4996227 h 11969746"/>
              <a:gd name="connsiteX2258" fmla="*/ 10908773 w 21575718"/>
              <a:gd name="connsiteY2258" fmla="*/ 4864459 h 11969746"/>
              <a:gd name="connsiteX2259" fmla="*/ 10845906 w 21575718"/>
              <a:gd name="connsiteY2259" fmla="*/ 4846857 h 11969746"/>
              <a:gd name="connsiteX2260" fmla="*/ 10807180 w 21575718"/>
              <a:gd name="connsiteY2260" fmla="*/ 4880553 h 11969746"/>
              <a:gd name="connsiteX2261" fmla="*/ 10814222 w 21575718"/>
              <a:gd name="connsiteY2261" fmla="*/ 4941407 h 11969746"/>
              <a:gd name="connsiteX2262" fmla="*/ 10842386 w 21575718"/>
              <a:gd name="connsiteY2262" fmla="*/ 4989186 h 11969746"/>
              <a:gd name="connsiteX2263" fmla="*/ 10888656 w 21575718"/>
              <a:gd name="connsiteY2263" fmla="*/ 5056578 h 11969746"/>
              <a:gd name="connsiteX2264" fmla="*/ 10930902 w 21575718"/>
              <a:gd name="connsiteY2264" fmla="*/ 5131515 h 11969746"/>
              <a:gd name="connsiteX2265" fmla="*/ 10996785 w 21575718"/>
              <a:gd name="connsiteY2265" fmla="*/ 5177282 h 11969746"/>
              <a:gd name="connsiteX2266" fmla="*/ 11044061 w 21575718"/>
              <a:gd name="connsiteY2266" fmla="*/ 5185329 h 11969746"/>
              <a:gd name="connsiteX2267" fmla="*/ 11021932 w 21575718"/>
              <a:gd name="connsiteY2267" fmla="*/ 5204440 h 11969746"/>
              <a:gd name="connsiteX2268" fmla="*/ 11075242 w 21575718"/>
              <a:gd name="connsiteY2268" fmla="*/ 5245177 h 11969746"/>
              <a:gd name="connsiteX2269" fmla="*/ 11157723 w 21575718"/>
              <a:gd name="connsiteY2269" fmla="*/ 5308547 h 11969746"/>
              <a:gd name="connsiteX2270" fmla="*/ 11152694 w 21575718"/>
              <a:gd name="connsiteY2270" fmla="*/ 5343752 h 11969746"/>
              <a:gd name="connsiteX2271" fmla="*/ 11092845 w 21575718"/>
              <a:gd name="connsiteY2271" fmla="*/ 5350793 h 11969746"/>
              <a:gd name="connsiteX2272" fmla="*/ 11103407 w 21575718"/>
              <a:gd name="connsiteY2272" fmla="*/ 5434782 h 11969746"/>
              <a:gd name="connsiteX2273" fmla="*/ 11065687 w 21575718"/>
              <a:gd name="connsiteY2273" fmla="*/ 5469987 h 11969746"/>
              <a:gd name="connsiteX2274" fmla="*/ 11026458 w 21575718"/>
              <a:gd name="connsiteY2274" fmla="*/ 5526819 h 11969746"/>
              <a:gd name="connsiteX2275" fmla="*/ 11005335 w 21575718"/>
              <a:gd name="connsiteY2275" fmla="*/ 5512234 h 11969746"/>
              <a:gd name="connsiteX2276" fmla="*/ 10980189 w 21575718"/>
              <a:gd name="connsiteY2276" fmla="*/ 5547439 h 11969746"/>
              <a:gd name="connsiteX2277" fmla="*/ 10985218 w 21575718"/>
              <a:gd name="connsiteY2277" fmla="*/ 5611311 h 11969746"/>
              <a:gd name="connsiteX2278" fmla="*/ 10965604 w 21575718"/>
              <a:gd name="connsiteY2278" fmla="*/ 5643499 h 11969746"/>
              <a:gd name="connsiteX2279" fmla="*/ 10908773 w 21575718"/>
              <a:gd name="connsiteY2279" fmla="*/ 5589685 h 11969746"/>
              <a:gd name="connsiteX2280" fmla="*/ 10833836 w 21575718"/>
              <a:gd name="connsiteY2280" fmla="*/ 5560012 h 11969746"/>
              <a:gd name="connsiteX2281" fmla="*/ 10909276 w 21575718"/>
              <a:gd name="connsiteY2281" fmla="*/ 5531848 h 11969746"/>
              <a:gd name="connsiteX2282" fmla="*/ 11001312 w 21575718"/>
              <a:gd name="connsiteY2282" fmla="*/ 5502175 h 11969746"/>
              <a:gd name="connsiteX2283" fmla="*/ 11035511 w 21575718"/>
              <a:gd name="connsiteY2283" fmla="*/ 5452385 h 11969746"/>
              <a:gd name="connsiteX2284" fmla="*/ 11020926 w 21575718"/>
              <a:gd name="connsiteY2284" fmla="*/ 5372922 h 11969746"/>
              <a:gd name="connsiteX2285" fmla="*/ 10969628 w 21575718"/>
              <a:gd name="connsiteY2285" fmla="*/ 5312067 h 11969746"/>
              <a:gd name="connsiteX2286" fmla="*/ 10919837 w 21575718"/>
              <a:gd name="connsiteY2286" fmla="*/ 5262780 h 11969746"/>
              <a:gd name="connsiteX2287" fmla="*/ 10848421 w 21575718"/>
              <a:gd name="connsiteY2287" fmla="*/ 5230592 h 11969746"/>
              <a:gd name="connsiteX2288" fmla="*/ 10803660 w 21575718"/>
              <a:gd name="connsiteY2288" fmla="*/ 5184323 h 11969746"/>
              <a:gd name="connsiteX2289" fmla="*/ 10726209 w 21575718"/>
              <a:gd name="connsiteY2289" fmla="*/ 5111398 h 11969746"/>
              <a:gd name="connsiteX2290" fmla="*/ 10681448 w 21575718"/>
              <a:gd name="connsiteY2290" fmla="*/ 5010812 h 11969746"/>
              <a:gd name="connsiteX2291" fmla="*/ 10602488 w 21575718"/>
              <a:gd name="connsiteY2291" fmla="*/ 4951466 h 11969746"/>
              <a:gd name="connsiteX2292" fmla="*/ 10489329 w 21575718"/>
              <a:gd name="connsiteY2292" fmla="*/ 5020367 h 11969746"/>
              <a:gd name="connsiteX2293" fmla="*/ 10408860 w 21575718"/>
              <a:gd name="connsiteY2293" fmla="*/ 5049035 h 11969746"/>
              <a:gd name="connsiteX2294" fmla="*/ 10309280 w 21575718"/>
              <a:gd name="connsiteY2294" fmla="*/ 5050544 h 11969746"/>
              <a:gd name="connsiteX2295" fmla="*/ 10268040 w 21575718"/>
              <a:gd name="connsiteY2295" fmla="*/ 5165715 h 11969746"/>
              <a:gd name="connsiteX2296" fmla="*/ 10194109 w 21575718"/>
              <a:gd name="connsiteY2296" fmla="*/ 5215002 h 11969746"/>
              <a:gd name="connsiteX2297" fmla="*/ 10082458 w 21575718"/>
              <a:gd name="connsiteY2297" fmla="*/ 5365378 h 11969746"/>
              <a:gd name="connsiteX2298" fmla="*/ 10075417 w 21575718"/>
              <a:gd name="connsiteY2298" fmla="*/ 5446853 h 11969746"/>
              <a:gd name="connsiteX2299" fmla="*/ 10032668 w 21575718"/>
              <a:gd name="connsiteY2299" fmla="*/ 5545930 h 11969746"/>
              <a:gd name="connsiteX2300" fmla="*/ 9979357 w 21575718"/>
              <a:gd name="connsiteY2300" fmla="*/ 5574597 h 11969746"/>
              <a:gd name="connsiteX2301" fmla="*/ 9849098 w 21575718"/>
              <a:gd name="connsiteY2301" fmla="*/ 5627405 h 11969746"/>
              <a:gd name="connsiteX2302" fmla="*/ 9761588 w 21575718"/>
              <a:gd name="connsiteY2302" fmla="*/ 5654563 h 11969746"/>
              <a:gd name="connsiteX2303" fmla="*/ 9708278 w 21575718"/>
              <a:gd name="connsiteY2303" fmla="*/ 5631931 h 11969746"/>
              <a:gd name="connsiteX2304" fmla="*/ 9631329 w 21575718"/>
              <a:gd name="connsiteY2304" fmla="*/ 5595217 h 11969746"/>
              <a:gd name="connsiteX2305" fmla="*/ 9531749 w 21575718"/>
              <a:gd name="connsiteY2305" fmla="*/ 5608293 h 11969746"/>
              <a:gd name="connsiteX2306" fmla="*/ 9550860 w 21575718"/>
              <a:gd name="connsiteY2306" fmla="*/ 5533357 h 11969746"/>
              <a:gd name="connsiteX2307" fmla="*/ 9559410 w 21575718"/>
              <a:gd name="connsiteY2307" fmla="*/ 5474011 h 11969746"/>
              <a:gd name="connsiteX2308" fmla="*/ 9540299 w 21575718"/>
              <a:gd name="connsiteY2308" fmla="*/ 5400583 h 11969746"/>
              <a:gd name="connsiteX2309" fmla="*/ 9557399 w 21575718"/>
              <a:gd name="connsiteY2309" fmla="*/ 5259762 h 11969746"/>
              <a:gd name="connsiteX2310" fmla="*/ 9550358 w 21575718"/>
              <a:gd name="connsiteY2310" fmla="*/ 5123971 h 11969746"/>
              <a:gd name="connsiteX2311" fmla="*/ 9557399 w 21575718"/>
              <a:gd name="connsiteY2311" fmla="*/ 5055070 h 11969746"/>
              <a:gd name="connsiteX2312" fmla="*/ 9538287 w 21575718"/>
              <a:gd name="connsiteY2312" fmla="*/ 5021373 h 11969746"/>
              <a:gd name="connsiteX2313" fmla="*/ 9646418 w 21575718"/>
              <a:gd name="connsiteY2313" fmla="*/ 5032438 h 11969746"/>
              <a:gd name="connsiteX2314" fmla="*/ 9790758 w 21575718"/>
              <a:gd name="connsiteY2314" fmla="*/ 5027409 h 11969746"/>
              <a:gd name="connsiteX2315" fmla="*/ 9960749 w 21575718"/>
              <a:gd name="connsiteY2315" fmla="*/ 5056076 h 11969746"/>
              <a:gd name="connsiteX2316" fmla="*/ 10021101 w 21575718"/>
              <a:gd name="connsiteY2316" fmla="*/ 4945934 h 11969746"/>
              <a:gd name="connsiteX2317" fmla="*/ 10005510 w 21575718"/>
              <a:gd name="connsiteY2317" fmla="*/ 4777955 h 11969746"/>
              <a:gd name="connsiteX2318" fmla="*/ 9940631 w 21575718"/>
              <a:gd name="connsiteY2318" fmla="*/ 4731685 h 11969746"/>
              <a:gd name="connsiteX2319" fmla="*/ 9887321 w 21575718"/>
              <a:gd name="connsiteY2319" fmla="*/ 4650211 h 11969746"/>
              <a:gd name="connsiteX2320" fmla="*/ 9811881 w 21575718"/>
              <a:gd name="connsiteY2320" fmla="*/ 4637638 h 11969746"/>
              <a:gd name="connsiteX2321" fmla="*/ 9820431 w 21575718"/>
              <a:gd name="connsiteY2321" fmla="*/ 4603941 h 11969746"/>
              <a:gd name="connsiteX2322" fmla="*/ 9806852 w 21575718"/>
              <a:gd name="connsiteY2322" fmla="*/ 4557671 h 11969746"/>
              <a:gd name="connsiteX2323" fmla="*/ 9885812 w 21575718"/>
              <a:gd name="connsiteY2323" fmla="*/ 4554654 h 11969746"/>
              <a:gd name="connsiteX2324" fmla="*/ 9922023 w 21575718"/>
              <a:gd name="connsiteY2324" fmla="*/ 4570748 h 11969746"/>
              <a:gd name="connsiteX2325" fmla="*/ 9983883 w 21575718"/>
              <a:gd name="connsiteY2325" fmla="*/ 4524478 h 11969746"/>
              <a:gd name="connsiteX2326" fmla="*/ 9964772 w 21575718"/>
              <a:gd name="connsiteY2326" fmla="*/ 4478208 h 11969746"/>
              <a:gd name="connsiteX2327" fmla="*/ 10047253 w 21575718"/>
              <a:gd name="connsiteY2327" fmla="*/ 4506875 h 11969746"/>
              <a:gd name="connsiteX2328" fmla="*/ 10102072 w 21575718"/>
              <a:gd name="connsiteY2328" fmla="*/ 4470162 h 11969746"/>
              <a:gd name="connsiteX2329" fmla="*/ 10177512 w 21575718"/>
              <a:gd name="connsiteY2329" fmla="*/ 4422383 h 11969746"/>
              <a:gd name="connsiteX2330" fmla="*/ 10172482 w 21575718"/>
              <a:gd name="connsiteY2330" fmla="*/ 4353482 h 11969746"/>
              <a:gd name="connsiteX2331" fmla="*/ 10284133 w 21575718"/>
              <a:gd name="connsiteY2331" fmla="*/ 4315259 h 11969746"/>
              <a:gd name="connsiteX2332" fmla="*/ 10332415 w 21575718"/>
              <a:gd name="connsiteY2332" fmla="*/ 4291118 h 11969746"/>
              <a:gd name="connsiteX2333" fmla="*/ 10338952 w 21575718"/>
              <a:gd name="connsiteY2333" fmla="*/ 4206123 h 11969746"/>
              <a:gd name="connsiteX2334" fmla="*/ 10368122 w 21575718"/>
              <a:gd name="connsiteY2334" fmla="*/ 4127666 h 11969746"/>
              <a:gd name="connsiteX2335" fmla="*/ 10462674 w 21575718"/>
              <a:gd name="connsiteY2335" fmla="*/ 4108554 h 11969746"/>
              <a:gd name="connsiteX2336" fmla="*/ 10501902 w 21575718"/>
              <a:gd name="connsiteY2336" fmla="*/ 4082905 h 11969746"/>
              <a:gd name="connsiteX2337" fmla="*/ 10613553 w 21575718"/>
              <a:gd name="connsiteY2337" fmla="*/ 4052226 h 11969746"/>
              <a:gd name="connsiteX2338" fmla="*/ 10613553 w 21575718"/>
              <a:gd name="connsiteY2338" fmla="*/ 4017021 h 11969746"/>
              <a:gd name="connsiteX2339" fmla="*/ 10565774 w 21575718"/>
              <a:gd name="connsiteY2339" fmla="*/ 3828422 h 11969746"/>
              <a:gd name="connsiteX2340" fmla="*/ 10639705 w 21575718"/>
              <a:gd name="connsiteY2340" fmla="*/ 3661952 h 11969746"/>
              <a:gd name="connsiteX2341" fmla="*/ 10699553 w 21575718"/>
              <a:gd name="connsiteY2341" fmla="*/ 3722807 h 11969746"/>
              <a:gd name="connsiteX2342" fmla="*/ 10646243 w 21575718"/>
              <a:gd name="connsiteY2342" fmla="*/ 3858598 h 11969746"/>
              <a:gd name="connsiteX2343" fmla="*/ 10680443 w 21575718"/>
              <a:gd name="connsiteY2343" fmla="*/ 4011992 h 11969746"/>
              <a:gd name="connsiteX2344" fmla="*/ 10790081 w 21575718"/>
              <a:gd name="connsiteY2344" fmla="*/ 4042168 h 11969746"/>
              <a:gd name="connsiteX2345" fmla="*/ 10901732 w 21575718"/>
              <a:gd name="connsiteY2345" fmla="*/ 4078882 h 11969746"/>
              <a:gd name="connsiteX2346" fmla="*/ 10985721 w 21575718"/>
              <a:gd name="connsiteY2346" fmla="*/ 4029091 h 11969746"/>
              <a:gd name="connsiteX2347" fmla="*/ 11141630 w 21575718"/>
              <a:gd name="connsiteY2347" fmla="*/ 4022553 h 11969746"/>
              <a:gd name="connsiteX2348" fmla="*/ 11204999 w 21575718"/>
              <a:gd name="connsiteY2348" fmla="*/ 4014004 h 11969746"/>
              <a:gd name="connsiteX2349" fmla="*/ 11201981 w 21575718"/>
              <a:gd name="connsiteY2349" fmla="*/ 4006460 h 11969746"/>
              <a:gd name="connsiteX2350" fmla="*/ 11275912 w 21575718"/>
              <a:gd name="connsiteY2350" fmla="*/ 3956670 h 11969746"/>
              <a:gd name="connsiteX2351" fmla="*/ 11340790 w 21575718"/>
              <a:gd name="connsiteY2351" fmla="*/ 3906879 h 11969746"/>
              <a:gd name="connsiteX2352" fmla="*/ 11323690 w 21575718"/>
              <a:gd name="connsiteY2352" fmla="*/ 3809311 h 11969746"/>
              <a:gd name="connsiteX2353" fmla="*/ 11335761 w 21575718"/>
              <a:gd name="connsiteY2353" fmla="*/ 3746947 h 11969746"/>
              <a:gd name="connsiteX2354" fmla="*/ 11380522 w 21575718"/>
              <a:gd name="connsiteY2354" fmla="*/ 3691122 h 11969746"/>
              <a:gd name="connsiteX2355" fmla="*/ 11455961 w 21575718"/>
              <a:gd name="connsiteY2355" fmla="*/ 3748456 h 11969746"/>
              <a:gd name="connsiteX2356" fmla="*/ 11517821 w 21575718"/>
              <a:gd name="connsiteY2356" fmla="*/ 3724316 h 11969746"/>
              <a:gd name="connsiteX2357" fmla="*/ 11531401 w 21575718"/>
              <a:gd name="connsiteY2357" fmla="*/ 3620209 h 11969746"/>
              <a:gd name="connsiteX2358" fmla="*/ 11466020 w 21575718"/>
              <a:gd name="connsiteY2358" fmla="*/ 3575448 h 11969746"/>
              <a:gd name="connsiteX2359" fmla="*/ 11438862 w 21575718"/>
              <a:gd name="connsiteY2359" fmla="*/ 3522640 h 11969746"/>
              <a:gd name="connsiteX2360" fmla="*/ 11612373 w 21575718"/>
              <a:gd name="connsiteY2360" fmla="*/ 3508055 h 11969746"/>
              <a:gd name="connsiteX2361" fmla="*/ 11734082 w 21575718"/>
              <a:gd name="connsiteY2361" fmla="*/ 3509564 h 11969746"/>
              <a:gd name="connsiteX2362" fmla="*/ 11749672 w 21575718"/>
              <a:gd name="connsiteY2362" fmla="*/ 3471342 h 11969746"/>
              <a:gd name="connsiteX2363" fmla="*/ 11866353 w 21575718"/>
              <a:gd name="connsiteY2363" fmla="*/ 3463294 h 11969746"/>
              <a:gd name="connsiteX2364" fmla="*/ 11701392 w 21575718"/>
              <a:gd name="connsiteY2364" fmla="*/ 3431610 h 11969746"/>
              <a:gd name="connsiteX2365" fmla="*/ 11473061 w 21575718"/>
              <a:gd name="connsiteY2365" fmla="*/ 3457260 h 11969746"/>
              <a:gd name="connsiteX2366" fmla="*/ 11399130 w 21575718"/>
              <a:gd name="connsiteY2366" fmla="*/ 3428593 h 11969746"/>
              <a:gd name="connsiteX2367" fmla="*/ 11356381 w 21575718"/>
              <a:gd name="connsiteY2367" fmla="*/ 3356673 h 11969746"/>
              <a:gd name="connsiteX2368" fmla="*/ 11344311 w 21575718"/>
              <a:gd name="connsiteY2368" fmla="*/ 3231946 h 11969746"/>
              <a:gd name="connsiteX2369" fmla="*/ 11460990 w 21575718"/>
              <a:gd name="connsiteY2369" fmla="*/ 3083079 h 11969746"/>
              <a:gd name="connsiteX2370" fmla="*/ 11541459 w 21575718"/>
              <a:gd name="connsiteY2370" fmla="*/ 2980984 h 11969746"/>
              <a:gd name="connsiteX2371" fmla="*/ 11574149 w 21575718"/>
              <a:gd name="connsiteY2371" fmla="*/ 2940750 h 11969746"/>
              <a:gd name="connsiteX2372" fmla="*/ 11462500 w 21575718"/>
              <a:gd name="connsiteY2372" fmla="*/ 2856258 h 11969746"/>
              <a:gd name="connsiteX2373" fmla="*/ 11337270 w 21575718"/>
              <a:gd name="connsiteY2373" fmla="*/ 2898001 h 11969746"/>
              <a:gd name="connsiteX2374" fmla="*/ 11349340 w 21575718"/>
              <a:gd name="connsiteY2374" fmla="*/ 3032283 h 11969746"/>
              <a:gd name="connsiteX2375" fmla="*/ 11225619 w 21575718"/>
              <a:gd name="connsiteY2375" fmla="*/ 3147454 h 11969746"/>
              <a:gd name="connsiteX2376" fmla="*/ 11131068 w 21575718"/>
              <a:gd name="connsiteY2376" fmla="*/ 3280228 h 11969746"/>
              <a:gd name="connsiteX2377" fmla="*/ 11160238 w 21575718"/>
              <a:gd name="connsiteY2377" fmla="*/ 3421048 h 11969746"/>
              <a:gd name="connsiteX2378" fmla="*/ 11206507 w 21575718"/>
              <a:gd name="connsiteY2378" fmla="*/ 3504032 h 11969746"/>
              <a:gd name="connsiteX2379" fmla="*/ 11077757 w 21575718"/>
              <a:gd name="connsiteY2379" fmla="*/ 3604618 h 11969746"/>
              <a:gd name="connsiteX2380" fmla="*/ 11040038 w 21575718"/>
              <a:gd name="connsiteY2380" fmla="*/ 3743427 h 11969746"/>
              <a:gd name="connsiteX2381" fmla="*/ 10962587 w 21575718"/>
              <a:gd name="connsiteY2381" fmla="*/ 3821884 h 11969746"/>
              <a:gd name="connsiteX2382" fmla="*/ 10890667 w 21575718"/>
              <a:gd name="connsiteY2382" fmla="*/ 3904868 h 11969746"/>
              <a:gd name="connsiteX2383" fmla="*/ 10839369 w 21575718"/>
              <a:gd name="connsiteY2383" fmla="*/ 3777123 h 11969746"/>
              <a:gd name="connsiteX2384" fmla="*/ 10761917 w 21575718"/>
              <a:gd name="connsiteY2384" fmla="*/ 3653905 h 11969746"/>
              <a:gd name="connsiteX2385" fmla="*/ 10725706 w 21575718"/>
              <a:gd name="connsiteY2385" fmla="*/ 3530687 h 11969746"/>
              <a:gd name="connsiteX2386" fmla="*/ 10689495 w 21575718"/>
              <a:gd name="connsiteY2386" fmla="*/ 3454242 h 11969746"/>
              <a:gd name="connsiteX2387" fmla="*/ 10679436 w 21575718"/>
              <a:gd name="connsiteY2387" fmla="*/ 3478383 h 11969746"/>
              <a:gd name="connsiteX2388" fmla="*/ 10616067 w 21575718"/>
              <a:gd name="connsiteY2388" fmla="*/ 3588524 h 11969746"/>
              <a:gd name="connsiteX2389" fmla="*/ 10426965 w 21575718"/>
              <a:gd name="connsiteY2389" fmla="*/ 3647367 h 11969746"/>
              <a:gd name="connsiteX2390" fmla="*/ 10390754 w 21575718"/>
              <a:gd name="connsiteY2390" fmla="*/ 3535214 h 11969746"/>
              <a:gd name="connsiteX2391" fmla="*/ 10389245 w 21575718"/>
              <a:gd name="connsiteY2391" fmla="*/ 3329012 h 11969746"/>
              <a:gd name="connsiteX2392" fmla="*/ 10512967 w 21575718"/>
              <a:gd name="connsiteY2392" fmla="*/ 3197747 h 11969746"/>
              <a:gd name="connsiteX2393" fmla="*/ 10628137 w 21575718"/>
              <a:gd name="connsiteY2393" fmla="*/ 3111243 h 11969746"/>
              <a:gd name="connsiteX2394" fmla="*/ 10753367 w 21575718"/>
              <a:gd name="connsiteY2394" fmla="*/ 2994563 h 11969746"/>
              <a:gd name="connsiteX2395" fmla="*/ 10890667 w 21575718"/>
              <a:gd name="connsiteY2395" fmla="*/ 2754666 h 11969746"/>
              <a:gd name="connsiteX2396" fmla="*/ 11050096 w 21575718"/>
              <a:gd name="connsiteY2396" fmla="*/ 2522815 h 11969746"/>
              <a:gd name="connsiteX2397" fmla="*/ 11362416 w 21575718"/>
              <a:gd name="connsiteY2397" fmla="*/ 2289455 h 11969746"/>
              <a:gd name="connsiteX2398" fmla="*/ 11511787 w 21575718"/>
              <a:gd name="connsiteY2398" fmla="*/ 2177301 h 11969746"/>
              <a:gd name="connsiteX2399" fmla="*/ 11613379 w 21575718"/>
              <a:gd name="connsiteY2399" fmla="*/ 2147125 h 11969746"/>
              <a:gd name="connsiteX2400" fmla="*/ 11604828 w 21575718"/>
              <a:gd name="connsiteY2400" fmla="*/ 2201442 h 11969746"/>
              <a:gd name="connsiteX2401" fmla="*/ 11572138 w 21575718"/>
              <a:gd name="connsiteY2401" fmla="*/ 2270343 h 11969746"/>
              <a:gd name="connsiteX2402" fmla="*/ 11726538 w 21575718"/>
              <a:gd name="connsiteY2402" fmla="*/ 2179313 h 11969746"/>
              <a:gd name="connsiteX2403" fmla="*/ 11839697 w 21575718"/>
              <a:gd name="connsiteY2403" fmla="*/ 2211501 h 11969746"/>
              <a:gd name="connsiteX2404" fmla="*/ 11882950 w 21575718"/>
              <a:gd name="connsiteY2404" fmla="*/ 2272355 h 11969746"/>
              <a:gd name="connsiteX2405" fmla="*/ 11776328 w 21575718"/>
              <a:gd name="connsiteY2405" fmla="*/ 2291467 h 11969746"/>
              <a:gd name="connsiteX2406" fmla="*/ 11863838 w 21575718"/>
              <a:gd name="connsiteY2406" fmla="*/ 2352321 h 11969746"/>
              <a:gd name="connsiteX2407" fmla="*/ 12008179 w 21575718"/>
              <a:gd name="connsiteY2407" fmla="*/ 2323654 h 11969746"/>
              <a:gd name="connsiteX2408" fmla="*/ 12004659 w 21575718"/>
              <a:gd name="connsiteY2408" fmla="*/ 2357350 h 11969746"/>
              <a:gd name="connsiteX2409" fmla="*/ 12001138 w 21575718"/>
              <a:gd name="connsiteY2409" fmla="*/ 2414684 h 11969746"/>
              <a:gd name="connsiteX2410" fmla="*/ 12174649 w 21575718"/>
              <a:gd name="connsiteY2410" fmla="*/ 2456428 h 11969746"/>
              <a:gd name="connsiteX2411" fmla="*/ 12382359 w 21575718"/>
              <a:gd name="connsiteY2411" fmla="*/ 2568581 h 11969746"/>
              <a:gd name="connsiteX2412" fmla="*/ 12514630 w 21575718"/>
              <a:gd name="connsiteY2412" fmla="*/ 2638992 h 11969746"/>
              <a:gd name="connsiteX2413" fmla="*/ 12408008 w 21575718"/>
              <a:gd name="connsiteY2413" fmla="*/ 2798923 h 11969746"/>
              <a:gd name="connsiteX2414" fmla="*/ 12181690 w 21575718"/>
              <a:gd name="connsiteY2414" fmla="*/ 2757180 h 11969746"/>
              <a:gd name="connsiteX2415" fmla="*/ 12003150 w 21575718"/>
              <a:gd name="connsiteY2415" fmla="*/ 2693308 h 11969746"/>
              <a:gd name="connsiteX2416" fmla="*/ 12078589 w 21575718"/>
              <a:gd name="connsiteY2416" fmla="*/ 2774783 h 11969746"/>
              <a:gd name="connsiteX2417" fmla="*/ 12126368 w 21575718"/>
              <a:gd name="connsiteY2417" fmla="*/ 2942761 h 11969746"/>
              <a:gd name="connsiteX2418" fmla="*/ 12181187 w 21575718"/>
              <a:gd name="connsiteY2418" fmla="*/ 3086600 h 11969746"/>
              <a:gd name="connsiteX2419" fmla="*/ 12277247 w 21575718"/>
              <a:gd name="connsiteY2419" fmla="*/ 3109232 h 11969746"/>
              <a:gd name="connsiteX2420" fmla="*/ 12335587 w 21575718"/>
              <a:gd name="connsiteY2420" fmla="*/ 3082073 h 11969746"/>
              <a:gd name="connsiteX2421" fmla="*/ 12289317 w 21575718"/>
              <a:gd name="connsiteY2421" fmla="*/ 3032786 h 11969746"/>
              <a:gd name="connsiteX2422" fmla="*/ 12287808 w 21575718"/>
              <a:gd name="connsiteY2422" fmla="*/ 2974949 h 11969746"/>
              <a:gd name="connsiteX2423" fmla="*/ 12400967 w 21575718"/>
              <a:gd name="connsiteY2423" fmla="*/ 2984505 h 11969746"/>
              <a:gd name="connsiteX2424" fmla="*/ 12430137 w 21575718"/>
              <a:gd name="connsiteY2424" fmla="*/ 2931697 h 11969746"/>
              <a:gd name="connsiteX2425" fmla="*/ 12531730 w 21575718"/>
              <a:gd name="connsiteY2425" fmla="*/ 2823064 h 11969746"/>
              <a:gd name="connsiteX2426" fmla="*/ 12696691 w 21575718"/>
              <a:gd name="connsiteY2426" fmla="*/ 2805461 h 11969746"/>
              <a:gd name="connsiteX2427" fmla="*/ 12696691 w 21575718"/>
              <a:gd name="connsiteY2427" fmla="*/ 2693308 h 11969746"/>
              <a:gd name="connsiteX2428" fmla="*/ 12650421 w 21575718"/>
              <a:gd name="connsiteY2428" fmla="*/ 2608313 h 11969746"/>
              <a:gd name="connsiteX2429" fmla="*/ 12744972 w 21575718"/>
              <a:gd name="connsiteY2429" fmla="*/ 2560534 h 11969746"/>
              <a:gd name="connsiteX2430" fmla="*/ 12752013 w 21575718"/>
              <a:gd name="connsiteY2430" fmla="*/ 2624407 h 11969746"/>
              <a:gd name="connsiteX2431" fmla="*/ 12794762 w 21575718"/>
              <a:gd name="connsiteY2431" fmla="*/ 2724993 h 11969746"/>
              <a:gd name="connsiteX2432" fmla="*/ 12907921 w 21575718"/>
              <a:gd name="connsiteY2432" fmla="*/ 2672185 h 11969746"/>
              <a:gd name="connsiteX2433" fmla="*/ 13139772 w 21575718"/>
              <a:gd name="connsiteY2433" fmla="*/ 2536394 h 11969746"/>
              <a:gd name="connsiteX2434" fmla="*/ 13257961 w 21575718"/>
              <a:gd name="connsiteY2434" fmla="*/ 2529856 h 11969746"/>
              <a:gd name="connsiteX2435" fmla="*/ 13368103 w 21575718"/>
              <a:gd name="connsiteY2435" fmla="*/ 2550476 h 11969746"/>
              <a:gd name="connsiteX2436" fmla="*/ 13548152 w 21575718"/>
              <a:gd name="connsiteY2436" fmla="*/ 2502697 h 11969746"/>
              <a:gd name="connsiteX2437" fmla="*/ 13577322 w 21575718"/>
              <a:gd name="connsiteY2437" fmla="*/ 2540920 h 11969746"/>
              <a:gd name="connsiteX2438" fmla="*/ 13640691 w 21575718"/>
              <a:gd name="connsiteY2438" fmla="*/ 2544441 h 11969746"/>
              <a:gd name="connsiteX2439" fmla="*/ 13711102 w 21575718"/>
              <a:gd name="connsiteY2439" fmla="*/ 2469504 h 11969746"/>
              <a:gd name="connsiteX2440" fmla="*/ 13645720 w 21575718"/>
              <a:gd name="connsiteY2440" fmla="*/ 2421725 h 11969746"/>
              <a:gd name="connsiteX2441" fmla="*/ 13745301 w 21575718"/>
              <a:gd name="connsiteY2441" fmla="*/ 2365900 h 11969746"/>
              <a:gd name="connsiteX2442" fmla="*/ 13997772 w 21575718"/>
              <a:gd name="connsiteY2442" fmla="*/ 2485598 h 11969746"/>
              <a:gd name="connsiteX2443" fmla="*/ 14154184 w 21575718"/>
              <a:gd name="connsiteY2443" fmla="*/ 2635974 h 11969746"/>
              <a:gd name="connsiteX2444" fmla="*/ 14159212 w 21575718"/>
              <a:gd name="connsiteY2444" fmla="*/ 2495153 h 11969746"/>
              <a:gd name="connsiteX2445" fmla="*/ 14068182 w 21575718"/>
              <a:gd name="connsiteY2445" fmla="*/ 2344777 h 11969746"/>
              <a:gd name="connsiteX2446" fmla="*/ 14028953 w 21575718"/>
              <a:gd name="connsiteY2446" fmla="*/ 2225080 h 11969746"/>
              <a:gd name="connsiteX2447" fmla="*/ 14123504 w 21575718"/>
              <a:gd name="connsiteY2447" fmla="*/ 2068165 h 11969746"/>
              <a:gd name="connsiteX2448" fmla="*/ 14205986 w 21575718"/>
              <a:gd name="connsiteY2448" fmla="*/ 1930865 h 11969746"/>
              <a:gd name="connsiteX2449" fmla="*/ 14373964 w 21575718"/>
              <a:gd name="connsiteY2449" fmla="*/ 1946959 h 11969746"/>
              <a:gd name="connsiteX2450" fmla="*/ 14331215 w 21575718"/>
              <a:gd name="connsiteY2450" fmla="*/ 2117956 h 11969746"/>
              <a:gd name="connsiteX2451" fmla="*/ 14343285 w 21575718"/>
              <a:gd name="connsiteY2451" fmla="*/ 2356344 h 11969746"/>
              <a:gd name="connsiteX2452" fmla="*/ 14360384 w 21575718"/>
              <a:gd name="connsiteY2452" fmla="*/ 2525832 h 11969746"/>
              <a:gd name="connsiteX2453" fmla="*/ 14423754 w 21575718"/>
              <a:gd name="connsiteY2453" fmla="*/ 2644021 h 11969746"/>
              <a:gd name="connsiteX2454" fmla="*/ 14315624 w 21575718"/>
              <a:gd name="connsiteY2454" fmla="*/ 2762209 h 11969746"/>
              <a:gd name="connsiteX2455" fmla="*/ 14176313 w 21575718"/>
              <a:gd name="connsiteY2455" fmla="*/ 2798923 h 11969746"/>
              <a:gd name="connsiteX2456" fmla="*/ 14310091 w 21575718"/>
              <a:gd name="connsiteY2456" fmla="*/ 2851731 h 11969746"/>
              <a:gd name="connsiteX2457" fmla="*/ 14376982 w 21575718"/>
              <a:gd name="connsiteY2457" fmla="*/ 2815017 h 11969746"/>
              <a:gd name="connsiteX2458" fmla="*/ 14507240 w 21575718"/>
              <a:gd name="connsiteY2458" fmla="*/ 2682243 h 11969746"/>
              <a:gd name="connsiteX2459" fmla="*/ 14488129 w 21575718"/>
              <a:gd name="connsiteY2459" fmla="*/ 2576628 h 11969746"/>
              <a:gd name="connsiteX2460" fmla="*/ 14589218 w 21575718"/>
              <a:gd name="connsiteY2460" fmla="*/ 2546452 h 11969746"/>
              <a:gd name="connsiteX2461" fmla="*/ 14693827 w 21575718"/>
              <a:gd name="connsiteY2461" fmla="*/ 2685764 h 11969746"/>
              <a:gd name="connsiteX2462" fmla="*/ 14619896 w 21575718"/>
              <a:gd name="connsiteY2462" fmla="*/ 2510241 h 11969746"/>
              <a:gd name="connsiteX2463" fmla="*/ 14451918 w 21575718"/>
              <a:gd name="connsiteY2463" fmla="*/ 2450895 h 11969746"/>
              <a:gd name="connsiteX2464" fmla="*/ 14474047 w 21575718"/>
              <a:gd name="connsiteY2464" fmla="*/ 2257267 h 11969746"/>
              <a:gd name="connsiteX2465" fmla="*/ 14482597 w 21575718"/>
              <a:gd name="connsiteY2465" fmla="*/ 2083253 h 11969746"/>
              <a:gd name="connsiteX2466" fmla="*/ 14523837 w 21575718"/>
              <a:gd name="connsiteY2466" fmla="*/ 1988702 h 11969746"/>
              <a:gd name="connsiteX2467" fmla="*/ 14527357 w 21575718"/>
              <a:gd name="connsiteY2467" fmla="*/ 2100353 h 11969746"/>
              <a:gd name="connsiteX2468" fmla="*/ 14563568 w 21575718"/>
              <a:gd name="connsiteY2468" fmla="*/ 2199430 h 11969746"/>
              <a:gd name="connsiteX2469" fmla="*/ 14653090 w 21575718"/>
              <a:gd name="connsiteY2469" fmla="*/ 2180319 h 11969746"/>
              <a:gd name="connsiteX2470" fmla="*/ 14632470 w 21575718"/>
              <a:gd name="connsiteY2470" fmla="*/ 2101862 h 11969746"/>
              <a:gd name="connsiteX2471" fmla="*/ 14802460 w 21575718"/>
              <a:gd name="connsiteY2471" fmla="*/ 2112926 h 11969746"/>
              <a:gd name="connsiteX2472" fmla="*/ 14963901 w 21575718"/>
              <a:gd name="connsiteY2472" fmla="*/ 2153161 h 11969746"/>
              <a:gd name="connsiteX2473" fmla="*/ 14981002 w 21575718"/>
              <a:gd name="connsiteY2473" fmla="*/ 2117956 h 11969746"/>
              <a:gd name="connsiteX2474" fmla="*/ 14921153 w 21575718"/>
              <a:gd name="connsiteY2474" fmla="*/ 2046036 h 11969746"/>
              <a:gd name="connsiteX2475" fmla="*/ 14855771 w 21575718"/>
              <a:gd name="connsiteY2475" fmla="*/ 2018878 h 11969746"/>
              <a:gd name="connsiteX2476" fmla="*/ 14818051 w 21575718"/>
              <a:gd name="connsiteY2476" fmla="*/ 1876549 h 11969746"/>
              <a:gd name="connsiteX2477" fmla="*/ 14898520 w 21575718"/>
              <a:gd name="connsiteY2477" fmla="*/ 1870011 h 11969746"/>
              <a:gd name="connsiteX2478" fmla="*/ 15217882 w 21575718"/>
              <a:gd name="connsiteY2478" fmla="*/ 1858946 h 11969746"/>
              <a:gd name="connsiteX2479" fmla="*/ 15210840 w 21575718"/>
              <a:gd name="connsiteY2479" fmla="*/ 1651236 h 11969746"/>
              <a:gd name="connsiteX2480" fmla="*/ 15531710 w 21575718"/>
              <a:gd name="connsiteY2480" fmla="*/ 1547632 h 11969746"/>
              <a:gd name="connsiteX2481" fmla="*/ 15967751 w 21575718"/>
              <a:gd name="connsiteY2481" fmla="*/ 1488286 h 11969746"/>
              <a:gd name="connsiteX2482" fmla="*/ 16068839 w 21575718"/>
              <a:gd name="connsiteY2482" fmla="*/ 1390718 h 11969746"/>
              <a:gd name="connsiteX2483" fmla="*/ 16208152 w 21575718"/>
              <a:gd name="connsiteY2483" fmla="*/ 1323325 h 11969746"/>
              <a:gd name="connsiteX2484" fmla="*/ 16300691 w 21575718"/>
              <a:gd name="connsiteY2484" fmla="*/ 1342436 h 11969746"/>
              <a:gd name="connsiteX2485" fmla="*/ 16316282 w 21575718"/>
              <a:gd name="connsiteY2485" fmla="*/ 1406309 h 11969746"/>
              <a:gd name="connsiteX2486" fmla="*/ 16338411 w 21575718"/>
              <a:gd name="connsiteY2486" fmla="*/ 1446040 h 11969746"/>
              <a:gd name="connsiteX2487" fmla="*/ 16435979 w 21575718"/>
              <a:gd name="connsiteY2487" fmla="*/ 1500357 h 11969746"/>
              <a:gd name="connsiteX2488" fmla="*/ 16461628 w 21575718"/>
              <a:gd name="connsiteY2488" fmla="*/ 1455596 h 11969746"/>
              <a:gd name="connsiteX2489" fmla="*/ 16564729 w 21575718"/>
              <a:gd name="connsiteY2489" fmla="*/ 1447549 h 11969746"/>
              <a:gd name="connsiteX2490" fmla="*/ 16734720 w 21575718"/>
              <a:gd name="connsiteY2490" fmla="*/ 1520977 h 11969746"/>
              <a:gd name="connsiteX2491" fmla="*/ 16808650 w 21575718"/>
              <a:gd name="connsiteY2491" fmla="*/ 1617037 h 11969746"/>
              <a:gd name="connsiteX2492" fmla="*/ 16733211 w 21575718"/>
              <a:gd name="connsiteY2492" fmla="*/ 1727178 h 11969746"/>
              <a:gd name="connsiteX2493" fmla="*/ 16508401 w 21575718"/>
              <a:gd name="connsiteY2493" fmla="*/ 1851905 h 11969746"/>
              <a:gd name="connsiteX2494" fmla="*/ 16369592 w 21575718"/>
              <a:gd name="connsiteY2494" fmla="*/ 1998761 h 11969746"/>
              <a:gd name="connsiteX2495" fmla="*/ 16450061 w 21575718"/>
              <a:gd name="connsiteY2495" fmla="*/ 1998761 h 11969746"/>
              <a:gd name="connsiteX2496" fmla="*/ 16704041 w 21575718"/>
              <a:gd name="connsiteY2496" fmla="*/ 1952491 h 11969746"/>
              <a:gd name="connsiteX2497" fmla="*/ 16846370 w 21575718"/>
              <a:gd name="connsiteY2497" fmla="*/ 1982667 h 11969746"/>
              <a:gd name="connsiteX2498" fmla="*/ 16994232 w 21575718"/>
              <a:gd name="connsiteY2498" fmla="*/ 1990714 h 11969746"/>
              <a:gd name="connsiteX2499" fmla="*/ 17068164 w 21575718"/>
              <a:gd name="connsiteY2499" fmla="*/ 2033966 h 11969746"/>
              <a:gd name="connsiteX2500" fmla="*/ 17145614 w 21575718"/>
              <a:gd name="connsiteY2500" fmla="*/ 2089791 h 11969746"/>
              <a:gd name="connsiteX2501" fmla="*/ 17356844 w 21575718"/>
              <a:gd name="connsiteY2501" fmla="*/ 2083253 h 11969746"/>
              <a:gd name="connsiteX2502" fmla="*/ 17439324 w 21575718"/>
              <a:gd name="connsiteY2502" fmla="*/ 2023907 h 11969746"/>
              <a:gd name="connsiteX2503" fmla="*/ 17615854 w 21575718"/>
              <a:gd name="connsiteY2503" fmla="*/ 2014352 h 11969746"/>
              <a:gd name="connsiteX2504" fmla="*/ 17698336 w 21575718"/>
              <a:gd name="connsiteY2504" fmla="*/ 2075206 h 11969746"/>
              <a:gd name="connsiteX2505" fmla="*/ 17737564 w 21575718"/>
              <a:gd name="connsiteY2505" fmla="*/ 2180822 h 11969746"/>
              <a:gd name="connsiteX2506" fmla="*/ 17713422 w 21575718"/>
              <a:gd name="connsiteY2506" fmla="*/ 2318122 h 11969746"/>
              <a:gd name="connsiteX2507" fmla="*/ 17816522 w 21575718"/>
              <a:gd name="connsiteY2507" fmla="*/ 2422228 h 11969746"/>
              <a:gd name="connsiteX2508" fmla="*/ 17911074 w 21575718"/>
              <a:gd name="connsiteY2508" fmla="*/ 2323151 h 11969746"/>
              <a:gd name="connsiteX2509" fmla="*/ 18020712 w 21575718"/>
              <a:gd name="connsiteY2509" fmla="*/ 2367912 h 11969746"/>
              <a:gd name="connsiteX2510" fmla="*/ 18180142 w 21575718"/>
              <a:gd name="connsiteY2510" fmla="*/ 2375959 h 11969746"/>
              <a:gd name="connsiteX2511" fmla="*/ 18331022 w 21575718"/>
              <a:gd name="connsiteY2511" fmla="*/ 2384006 h 11969746"/>
              <a:gd name="connsiteX2512" fmla="*/ 18353150 w 21575718"/>
              <a:gd name="connsiteY2512" fmla="*/ 2304040 h 11969746"/>
              <a:gd name="connsiteX2513" fmla="*/ 18370250 w 21575718"/>
              <a:gd name="connsiteY2513" fmla="*/ 2225583 h 11969746"/>
              <a:gd name="connsiteX2514" fmla="*/ 18572930 w 21575718"/>
              <a:gd name="connsiteY2514" fmla="*/ 2239665 h 11969746"/>
              <a:gd name="connsiteX2515" fmla="*/ 18739400 w 21575718"/>
              <a:gd name="connsiteY2515" fmla="*/ 2295490 h 11969746"/>
              <a:gd name="connsiteX2516" fmla="*/ 18905870 w 21575718"/>
              <a:gd name="connsiteY2516" fmla="*/ 2364391 h 11969746"/>
              <a:gd name="connsiteX2517" fmla="*/ 19051720 w 21575718"/>
              <a:gd name="connsiteY2517" fmla="*/ 2512756 h 11969746"/>
              <a:gd name="connsiteX2518" fmla="*/ 19214670 w 21575718"/>
              <a:gd name="connsiteY2518" fmla="*/ 2503200 h 11969746"/>
              <a:gd name="connsiteX2519" fmla="*/ 19435960 w 21575718"/>
              <a:gd name="connsiteY2519" fmla="*/ 2546452 h 11969746"/>
              <a:gd name="connsiteX2520" fmla="*/ 19521458 w 21575718"/>
              <a:gd name="connsiteY2520" fmla="*/ 2648547 h 11969746"/>
              <a:gd name="connsiteX2521" fmla="*/ 19561188 w 21575718"/>
              <a:gd name="connsiteY2521" fmla="*/ 2723484 h 11969746"/>
              <a:gd name="connsiteX2522" fmla="*/ 19724140 w 21575718"/>
              <a:gd name="connsiteY2522" fmla="*/ 2738069 h 11969746"/>
              <a:gd name="connsiteX2523" fmla="*/ 19868480 w 21575718"/>
              <a:gd name="connsiteY2523" fmla="*/ 2755671 h 11969746"/>
              <a:gd name="connsiteX2524" fmla="*/ 20000750 w 21575718"/>
              <a:gd name="connsiteY2524" fmla="*/ 2768748 h 11969746"/>
              <a:gd name="connsiteX2525" fmla="*/ 20118938 w 21575718"/>
              <a:gd name="connsiteY2525" fmla="*/ 2848713 h 11969746"/>
              <a:gd name="connsiteX2526" fmla="*/ 20153138 w 21575718"/>
              <a:gd name="connsiteY2526" fmla="*/ 2784841 h 11969746"/>
              <a:gd name="connsiteX2527" fmla="*/ 20148110 w 21575718"/>
              <a:gd name="connsiteY2527" fmla="*/ 2717449 h 11969746"/>
              <a:gd name="connsiteX2528" fmla="*/ 20417680 w 21575718"/>
              <a:gd name="connsiteY2528" fmla="*/ 2760701 h 11969746"/>
              <a:gd name="connsiteX2529" fmla="*/ 20694290 w 21575718"/>
              <a:gd name="connsiteY2529" fmla="*/ 2888445 h 11969746"/>
              <a:gd name="connsiteX2530" fmla="*/ 20939722 w 21575718"/>
              <a:gd name="connsiteY2530" fmla="*/ 3040330 h 11969746"/>
              <a:gd name="connsiteX2531" fmla="*/ 20981466 w 21575718"/>
              <a:gd name="connsiteY2531" fmla="*/ 3076038 h 11969746"/>
              <a:gd name="connsiteX2532" fmla="*/ 21027734 w 21575718"/>
              <a:gd name="connsiteY2532" fmla="*/ 3094646 h 11969746"/>
              <a:gd name="connsiteX2533" fmla="*/ 21189174 w 21575718"/>
              <a:gd name="connsiteY2533" fmla="*/ 3165057 h 11969746"/>
              <a:gd name="connsiteX2534" fmla="*/ 21341564 w 21575718"/>
              <a:gd name="connsiteY2534" fmla="*/ 3261117 h 11969746"/>
              <a:gd name="connsiteX2535" fmla="*/ 21288756 w 21575718"/>
              <a:gd name="connsiteY2535" fmla="*/ 3286263 h 11969746"/>
              <a:gd name="connsiteX2536" fmla="*/ 13280090 w 21575718"/>
              <a:gd name="connsiteY2536" fmla="*/ 4910729 h 11969746"/>
              <a:gd name="connsiteX2537" fmla="*/ 13318815 w 21575718"/>
              <a:gd name="connsiteY2537" fmla="*/ 4884576 h 11969746"/>
              <a:gd name="connsiteX2538" fmla="*/ 13269026 w 21575718"/>
              <a:gd name="connsiteY2538" fmla="*/ 4875021 h 11969746"/>
              <a:gd name="connsiteX2539" fmla="*/ 13241867 w 21575718"/>
              <a:gd name="connsiteY2539" fmla="*/ 4819195 h 11969746"/>
              <a:gd name="connsiteX2540" fmla="*/ 13209177 w 21575718"/>
              <a:gd name="connsiteY2540" fmla="*/ 4737721 h 11969746"/>
              <a:gd name="connsiteX2541" fmla="*/ 13161398 w 21575718"/>
              <a:gd name="connsiteY2541" fmla="*/ 4747277 h 11969746"/>
              <a:gd name="connsiteX2542" fmla="*/ 13070368 w 21575718"/>
              <a:gd name="connsiteY2542" fmla="*/ 4742750 h 11969746"/>
              <a:gd name="connsiteX2543" fmla="*/ 12963747 w 21575718"/>
              <a:gd name="connsiteY2543" fmla="*/ 4810143 h 11969746"/>
              <a:gd name="connsiteX2544" fmla="*/ 12903898 w 21575718"/>
              <a:gd name="connsiteY2544" fmla="*/ 4879044 h 11969746"/>
              <a:gd name="connsiteX2545" fmla="*/ 12821417 w 21575718"/>
              <a:gd name="connsiteY2545" fmla="*/ 4952472 h 11969746"/>
              <a:gd name="connsiteX2546" fmla="*/ 12872716 w 21575718"/>
              <a:gd name="connsiteY2546" fmla="*/ 5008297 h 11969746"/>
              <a:gd name="connsiteX2547" fmla="*/ 12901886 w 21575718"/>
              <a:gd name="connsiteY2547" fmla="*/ 5107375 h 11969746"/>
              <a:gd name="connsiteX2548" fmla="*/ 12970788 w 21575718"/>
              <a:gd name="connsiteY2548" fmla="*/ 5201423 h 11969746"/>
              <a:gd name="connsiteX2549" fmla="*/ 13049748 w 21575718"/>
              <a:gd name="connsiteY2549" fmla="*/ 5244675 h 11969746"/>
              <a:gd name="connsiteX2550" fmla="*/ 13020578 w 21575718"/>
              <a:gd name="connsiteY2550" fmla="*/ 5274851 h 11969746"/>
              <a:gd name="connsiteX2551" fmla="*/ 12979337 w 21575718"/>
              <a:gd name="connsiteY2551" fmla="*/ 5426735 h 11969746"/>
              <a:gd name="connsiteX2552" fmla="*/ 12970788 w 21575718"/>
              <a:gd name="connsiteY2552" fmla="*/ 5569065 h 11969746"/>
              <a:gd name="connsiteX2553" fmla="*/ 13068356 w 21575718"/>
              <a:gd name="connsiteY2553" fmla="*/ 5615334 h 11969746"/>
              <a:gd name="connsiteX2554" fmla="*/ 13250418 w 21575718"/>
              <a:gd name="connsiteY2554" fmla="*/ 5642493 h 11969746"/>
              <a:gd name="connsiteX2555" fmla="*/ 13277575 w 21575718"/>
              <a:gd name="connsiteY2555" fmla="*/ 5559509 h 11969746"/>
              <a:gd name="connsiteX2556" fmla="*/ 13255446 w 21575718"/>
              <a:gd name="connsiteY2556" fmla="*/ 5423718 h 11969746"/>
              <a:gd name="connsiteX2557" fmla="*/ 13217726 w 21575718"/>
              <a:gd name="connsiteY2557" fmla="*/ 5350290 h 11969746"/>
              <a:gd name="connsiteX2558" fmla="*/ 13265505 w 21575718"/>
              <a:gd name="connsiteY2558" fmla="*/ 5297482 h 11969746"/>
              <a:gd name="connsiteX2559" fmla="*/ 13289646 w 21575718"/>
              <a:gd name="connsiteY2559" fmla="*/ 5259259 h 11969746"/>
              <a:gd name="connsiteX2560" fmla="*/ 13253435 w 21575718"/>
              <a:gd name="connsiteY2560" fmla="*/ 5191867 h 11969746"/>
              <a:gd name="connsiteX2561" fmla="*/ 13214207 w 21575718"/>
              <a:gd name="connsiteY2561" fmla="*/ 5244675 h 11969746"/>
              <a:gd name="connsiteX2562" fmla="*/ 13204147 w 21575718"/>
              <a:gd name="connsiteY2562" fmla="*/ 5161691 h 11969746"/>
              <a:gd name="connsiteX2563" fmla="*/ 13195598 w 21575718"/>
              <a:gd name="connsiteY2563" fmla="*/ 5113913 h 11969746"/>
              <a:gd name="connsiteX2564" fmla="*/ 13135246 w 21575718"/>
              <a:gd name="connsiteY2564" fmla="*/ 5072170 h 11969746"/>
              <a:gd name="connsiteX2565" fmla="*/ 13099035 w 21575718"/>
              <a:gd name="connsiteY2565" fmla="*/ 4982648 h 11969746"/>
              <a:gd name="connsiteX2566" fmla="*/ 13119655 w 21575718"/>
              <a:gd name="connsiteY2566" fmla="*/ 4956998 h 11969746"/>
              <a:gd name="connsiteX2567" fmla="*/ 13119655 w 21575718"/>
              <a:gd name="connsiteY2567" fmla="*/ 4931349 h 11969746"/>
              <a:gd name="connsiteX2568" fmla="*/ 13136755 w 21575718"/>
              <a:gd name="connsiteY2568" fmla="*/ 4889606 h 11969746"/>
              <a:gd name="connsiteX2569" fmla="*/ 13265505 w 21575718"/>
              <a:gd name="connsiteY2569" fmla="*/ 4904191 h 11969746"/>
              <a:gd name="connsiteX2570" fmla="*/ 13280090 w 21575718"/>
              <a:gd name="connsiteY2570" fmla="*/ 4910729 h 11969746"/>
              <a:gd name="connsiteX2571" fmla="*/ 6875773 w 21575718"/>
              <a:gd name="connsiteY2571" fmla="*/ 2447878 h 11969746"/>
              <a:gd name="connsiteX2572" fmla="*/ 6933611 w 21575718"/>
              <a:gd name="connsiteY2572" fmla="*/ 2499177 h 11969746"/>
              <a:gd name="connsiteX2573" fmla="*/ 6992453 w 21575718"/>
              <a:gd name="connsiteY2573" fmla="*/ 2486101 h 11969746"/>
              <a:gd name="connsiteX2574" fmla="*/ 6990945 w 21575718"/>
              <a:gd name="connsiteY2574" fmla="*/ 2431281 h 11969746"/>
              <a:gd name="connsiteX2575" fmla="*/ 6974850 w 21575718"/>
              <a:gd name="connsiteY2575" fmla="*/ 2397082 h 11969746"/>
              <a:gd name="connsiteX2576" fmla="*/ 6875773 w 21575718"/>
              <a:gd name="connsiteY2576" fmla="*/ 2447878 h 11969746"/>
              <a:gd name="connsiteX2577" fmla="*/ 15361719 w 21575718"/>
              <a:gd name="connsiteY2577" fmla="*/ 685609 h 11969746"/>
              <a:gd name="connsiteX2578" fmla="*/ 15306900 w 21575718"/>
              <a:gd name="connsiteY2578" fmla="*/ 703212 h 11969746"/>
              <a:gd name="connsiteX2579" fmla="*/ 15415029 w 21575718"/>
              <a:gd name="connsiteY2579" fmla="*/ 749481 h 11969746"/>
              <a:gd name="connsiteX2580" fmla="*/ 15536739 w 21575718"/>
              <a:gd name="connsiteY2580" fmla="*/ 682089 h 11969746"/>
              <a:gd name="connsiteX2581" fmla="*/ 15491978 w 21575718"/>
              <a:gd name="connsiteY2581" fmla="*/ 651913 h 11969746"/>
              <a:gd name="connsiteX2582" fmla="*/ 15361719 w 21575718"/>
              <a:gd name="connsiteY2582" fmla="*/ 685609 h 1196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Lst>
            <a:rect l="l" t="t" r="r" b="b"/>
            <a:pathLst>
              <a:path w="21575718" h="11969746">
                <a:moveTo>
                  <a:pt x="2122577" y="2723484"/>
                </a:moveTo>
                <a:cubicBezTo>
                  <a:pt x="2164823" y="2723484"/>
                  <a:pt x="2169852" y="2738572"/>
                  <a:pt x="2206064" y="2723484"/>
                </a:cubicBezTo>
                <a:cubicBezTo>
                  <a:pt x="2242275" y="2708396"/>
                  <a:pt x="2348393" y="2637986"/>
                  <a:pt x="2384604" y="2628430"/>
                </a:cubicBezTo>
                <a:cubicBezTo>
                  <a:pt x="2420815" y="2618874"/>
                  <a:pt x="2443950" y="2631448"/>
                  <a:pt x="2390639" y="2661120"/>
                </a:cubicBezTo>
                <a:cubicBezTo>
                  <a:pt x="2337328" y="2690793"/>
                  <a:pt x="2230707" y="2754666"/>
                  <a:pt x="2249818" y="2749636"/>
                </a:cubicBezTo>
                <a:cubicBezTo>
                  <a:pt x="2268930" y="2744607"/>
                  <a:pt x="2322743" y="2721472"/>
                  <a:pt x="2399189" y="2685764"/>
                </a:cubicBezTo>
                <a:cubicBezTo>
                  <a:pt x="2475634" y="2649553"/>
                  <a:pt x="2468593" y="2665647"/>
                  <a:pt x="2488208" y="2627424"/>
                </a:cubicBezTo>
                <a:cubicBezTo>
                  <a:pt x="2507822" y="2589201"/>
                  <a:pt x="2518383" y="2569084"/>
                  <a:pt x="2518383" y="2569084"/>
                </a:cubicBezTo>
                <a:cubicBezTo>
                  <a:pt x="2518383" y="2569084"/>
                  <a:pt x="2639590" y="2692805"/>
                  <a:pt x="2650654" y="2697834"/>
                </a:cubicBezTo>
                <a:cubicBezTo>
                  <a:pt x="2661719" y="2702361"/>
                  <a:pt x="2666245" y="2696828"/>
                  <a:pt x="2672280" y="2681741"/>
                </a:cubicBezTo>
                <a:cubicBezTo>
                  <a:pt x="2678315" y="2666653"/>
                  <a:pt x="2691392" y="2645027"/>
                  <a:pt x="2708491" y="2652068"/>
                </a:cubicBezTo>
                <a:cubicBezTo>
                  <a:pt x="2725591" y="2659109"/>
                  <a:pt x="2711006" y="2688782"/>
                  <a:pt x="2721064" y="2692805"/>
                </a:cubicBezTo>
                <a:cubicBezTo>
                  <a:pt x="2731626" y="2696828"/>
                  <a:pt x="2748726" y="2691799"/>
                  <a:pt x="2780410" y="2681741"/>
                </a:cubicBezTo>
                <a:cubicBezTo>
                  <a:pt x="2812095" y="2671179"/>
                  <a:pt x="2796001" y="2648044"/>
                  <a:pt x="2796001" y="2648044"/>
                </a:cubicBezTo>
                <a:cubicBezTo>
                  <a:pt x="2796001" y="2648044"/>
                  <a:pt x="2792480" y="2647038"/>
                  <a:pt x="2829697" y="2644021"/>
                </a:cubicBezTo>
                <a:cubicBezTo>
                  <a:pt x="2866411" y="2641003"/>
                  <a:pt x="2982588" y="2683249"/>
                  <a:pt x="3016787" y="2696828"/>
                </a:cubicBezTo>
                <a:cubicBezTo>
                  <a:pt x="3050987" y="2710408"/>
                  <a:pt x="3155093" y="2721472"/>
                  <a:pt x="3184263" y="2731028"/>
                </a:cubicBezTo>
                <a:cubicBezTo>
                  <a:pt x="3213433" y="2740583"/>
                  <a:pt x="3224498" y="2714431"/>
                  <a:pt x="3264732" y="2736057"/>
                </a:cubicBezTo>
                <a:cubicBezTo>
                  <a:pt x="3304967" y="2757683"/>
                  <a:pt x="3335143" y="2786350"/>
                  <a:pt x="3304967" y="2801438"/>
                </a:cubicBezTo>
                <a:cubicBezTo>
                  <a:pt x="3274791" y="2816526"/>
                  <a:pt x="3199351" y="2828093"/>
                  <a:pt x="3238077" y="2837649"/>
                </a:cubicBezTo>
                <a:cubicBezTo>
                  <a:pt x="3276803" y="2847205"/>
                  <a:pt x="3335143" y="2859275"/>
                  <a:pt x="3390968" y="2857766"/>
                </a:cubicBezTo>
                <a:cubicBezTo>
                  <a:pt x="3446793" y="2856258"/>
                  <a:pt x="3546876" y="2835637"/>
                  <a:pt x="3578058" y="2835637"/>
                </a:cubicBezTo>
                <a:cubicBezTo>
                  <a:pt x="3609240" y="2835637"/>
                  <a:pt x="3627848" y="2854749"/>
                  <a:pt x="3657018" y="2903533"/>
                </a:cubicBezTo>
                <a:cubicBezTo>
                  <a:pt x="3686188" y="2952317"/>
                  <a:pt x="3709323" y="2971428"/>
                  <a:pt x="3720387" y="2975452"/>
                </a:cubicBezTo>
                <a:cubicBezTo>
                  <a:pt x="3731452" y="2979475"/>
                  <a:pt x="3709323" y="2952317"/>
                  <a:pt x="3715358" y="2928177"/>
                </a:cubicBezTo>
                <a:cubicBezTo>
                  <a:pt x="3721393" y="2904036"/>
                  <a:pt x="3709323" y="2857263"/>
                  <a:pt x="3702282" y="2841169"/>
                </a:cubicBezTo>
                <a:cubicBezTo>
                  <a:pt x="3695744" y="2825076"/>
                  <a:pt x="3702282" y="2817029"/>
                  <a:pt x="3688703" y="2793894"/>
                </a:cubicBezTo>
                <a:cubicBezTo>
                  <a:pt x="3675124" y="2770759"/>
                  <a:pt x="3652492" y="2774783"/>
                  <a:pt x="3693732" y="2754666"/>
                </a:cubicBezTo>
                <a:cubicBezTo>
                  <a:pt x="3734972" y="2734548"/>
                  <a:pt x="3763137" y="2705378"/>
                  <a:pt x="3812927" y="2711413"/>
                </a:cubicBezTo>
                <a:cubicBezTo>
                  <a:pt x="3862717" y="2717952"/>
                  <a:pt x="3876296" y="2780818"/>
                  <a:pt x="3919548" y="2785847"/>
                </a:cubicBezTo>
                <a:cubicBezTo>
                  <a:pt x="3962297" y="2790876"/>
                  <a:pt x="3970344" y="2807473"/>
                  <a:pt x="4043771" y="2813005"/>
                </a:cubicBezTo>
                <a:cubicBezTo>
                  <a:pt x="4117702" y="2818538"/>
                  <a:pt x="4086521" y="2814011"/>
                  <a:pt x="4169001" y="2819544"/>
                </a:cubicBezTo>
                <a:cubicBezTo>
                  <a:pt x="4251482" y="2825076"/>
                  <a:pt x="4221306" y="2810491"/>
                  <a:pt x="4238406" y="2768245"/>
                </a:cubicBezTo>
                <a:cubicBezTo>
                  <a:pt x="4255506" y="2725999"/>
                  <a:pt x="4274617" y="2717952"/>
                  <a:pt x="4294231" y="2719460"/>
                </a:cubicBezTo>
                <a:cubicBezTo>
                  <a:pt x="4313845" y="2720969"/>
                  <a:pt x="4383250" y="2730525"/>
                  <a:pt x="4383250" y="2739578"/>
                </a:cubicBezTo>
                <a:cubicBezTo>
                  <a:pt x="4383250" y="2748127"/>
                  <a:pt x="4354080" y="2793894"/>
                  <a:pt x="4368665" y="2816023"/>
                </a:cubicBezTo>
                <a:cubicBezTo>
                  <a:pt x="4383250" y="2838655"/>
                  <a:pt x="4442595" y="2875369"/>
                  <a:pt x="4442595" y="2875369"/>
                </a:cubicBezTo>
                <a:cubicBezTo>
                  <a:pt x="4442595" y="2875369"/>
                  <a:pt x="4429520" y="2824070"/>
                  <a:pt x="4429520" y="2818538"/>
                </a:cubicBezTo>
                <a:cubicBezTo>
                  <a:pt x="4429520" y="2813005"/>
                  <a:pt x="4424993" y="2773274"/>
                  <a:pt x="4434046" y="2765730"/>
                </a:cubicBezTo>
                <a:cubicBezTo>
                  <a:pt x="4442595" y="2758689"/>
                  <a:pt x="4491380" y="2769753"/>
                  <a:pt x="4522562" y="2709905"/>
                </a:cubicBezTo>
                <a:cubicBezTo>
                  <a:pt x="4553240" y="2650056"/>
                  <a:pt x="4501941" y="2653074"/>
                  <a:pt x="4501941" y="2653074"/>
                </a:cubicBezTo>
                <a:cubicBezTo>
                  <a:pt x="4501941" y="2653074"/>
                  <a:pt x="4482830" y="2654079"/>
                  <a:pt x="4492386" y="2628933"/>
                </a:cubicBezTo>
                <a:cubicBezTo>
                  <a:pt x="4501941" y="2604289"/>
                  <a:pt x="4556761" y="2589201"/>
                  <a:pt x="4556761" y="2589201"/>
                </a:cubicBezTo>
                <a:cubicBezTo>
                  <a:pt x="4556761" y="2589201"/>
                  <a:pt x="4560281" y="2600266"/>
                  <a:pt x="4553240" y="2580149"/>
                </a:cubicBezTo>
                <a:cubicBezTo>
                  <a:pt x="4546199" y="2560031"/>
                  <a:pt x="4510491" y="2564055"/>
                  <a:pt x="4471766" y="2562043"/>
                </a:cubicBezTo>
                <a:cubicBezTo>
                  <a:pt x="4433040" y="2559528"/>
                  <a:pt x="4406887" y="2553996"/>
                  <a:pt x="4399846" y="2521306"/>
                </a:cubicBezTo>
                <a:cubicBezTo>
                  <a:pt x="4392805" y="2488615"/>
                  <a:pt x="4390291" y="2419714"/>
                  <a:pt x="4390291" y="2372438"/>
                </a:cubicBezTo>
                <a:cubicBezTo>
                  <a:pt x="4390291" y="2325163"/>
                  <a:pt x="4428010" y="2342262"/>
                  <a:pt x="4435052" y="2315607"/>
                </a:cubicBezTo>
                <a:cubicBezTo>
                  <a:pt x="4442093" y="2289455"/>
                  <a:pt x="4433543" y="2160705"/>
                  <a:pt x="4423987" y="2134049"/>
                </a:cubicBezTo>
                <a:cubicBezTo>
                  <a:pt x="4414431" y="2107897"/>
                  <a:pt x="4437566" y="2051066"/>
                  <a:pt x="4443098" y="2013346"/>
                </a:cubicBezTo>
                <a:cubicBezTo>
                  <a:pt x="4448128" y="1975626"/>
                  <a:pt x="4486854" y="1992726"/>
                  <a:pt x="4486854" y="1992726"/>
                </a:cubicBezTo>
                <a:cubicBezTo>
                  <a:pt x="4479813" y="1979650"/>
                  <a:pt x="4497918" y="1943941"/>
                  <a:pt x="4549720" y="1928853"/>
                </a:cubicBezTo>
                <a:cubicBezTo>
                  <a:pt x="4601019" y="1913766"/>
                  <a:pt x="4699090" y="1929859"/>
                  <a:pt x="4699090" y="1929859"/>
                </a:cubicBezTo>
                <a:cubicBezTo>
                  <a:pt x="4699090" y="1929859"/>
                  <a:pt x="4690540" y="1930865"/>
                  <a:pt x="4666400" y="1962047"/>
                </a:cubicBezTo>
                <a:cubicBezTo>
                  <a:pt x="4642259" y="1993229"/>
                  <a:pt x="4657850" y="2048551"/>
                  <a:pt x="4621639" y="2087779"/>
                </a:cubicBezTo>
                <a:cubicBezTo>
                  <a:pt x="4585931" y="2127008"/>
                  <a:pt x="4493895" y="2114435"/>
                  <a:pt x="4493895" y="2114435"/>
                </a:cubicBezTo>
                <a:cubicBezTo>
                  <a:pt x="4493895" y="2114435"/>
                  <a:pt x="4522059" y="2179313"/>
                  <a:pt x="4509988" y="2199933"/>
                </a:cubicBezTo>
                <a:cubicBezTo>
                  <a:pt x="4497415" y="2220050"/>
                  <a:pt x="4489368" y="2262297"/>
                  <a:pt x="4489368" y="2262297"/>
                </a:cubicBezTo>
                <a:cubicBezTo>
                  <a:pt x="4489368" y="2262297"/>
                  <a:pt x="4569837" y="2284425"/>
                  <a:pt x="4574363" y="2335724"/>
                </a:cubicBezTo>
                <a:cubicBezTo>
                  <a:pt x="4578890" y="2387023"/>
                  <a:pt x="4619124" y="2395573"/>
                  <a:pt x="4628177" y="2442849"/>
                </a:cubicBezTo>
                <a:cubicBezTo>
                  <a:pt x="4637733" y="2490124"/>
                  <a:pt x="4588948" y="2529353"/>
                  <a:pt x="4599007" y="2536394"/>
                </a:cubicBezTo>
                <a:cubicBezTo>
                  <a:pt x="4609568" y="2543435"/>
                  <a:pt x="4612586" y="2546955"/>
                  <a:pt x="4642259" y="2548464"/>
                </a:cubicBezTo>
                <a:cubicBezTo>
                  <a:pt x="4671429" y="2549973"/>
                  <a:pt x="4710658" y="2555505"/>
                  <a:pt x="4710658" y="2555505"/>
                </a:cubicBezTo>
                <a:cubicBezTo>
                  <a:pt x="4710658" y="2555505"/>
                  <a:pt x="4694564" y="2579646"/>
                  <a:pt x="4709149" y="2605295"/>
                </a:cubicBezTo>
                <a:cubicBezTo>
                  <a:pt x="4723734" y="2630945"/>
                  <a:pt x="4712669" y="2647038"/>
                  <a:pt x="4714178" y="2674197"/>
                </a:cubicBezTo>
                <a:cubicBezTo>
                  <a:pt x="4715687" y="2701355"/>
                  <a:pt x="4732284" y="2724490"/>
                  <a:pt x="4738821" y="2719963"/>
                </a:cubicBezTo>
                <a:cubicBezTo>
                  <a:pt x="4745863" y="2714934"/>
                  <a:pt x="4777547" y="2645530"/>
                  <a:pt x="4784588" y="2614348"/>
                </a:cubicBezTo>
                <a:cubicBezTo>
                  <a:pt x="4791629" y="2583166"/>
                  <a:pt x="4796659" y="2566569"/>
                  <a:pt x="4810238" y="2566569"/>
                </a:cubicBezTo>
                <a:cubicBezTo>
                  <a:pt x="4823817" y="2566569"/>
                  <a:pt x="4870589" y="2608816"/>
                  <a:pt x="4875619" y="2623903"/>
                </a:cubicBezTo>
                <a:cubicBezTo>
                  <a:pt x="4880648" y="2638992"/>
                  <a:pt x="4884169" y="2660115"/>
                  <a:pt x="4858519" y="2701355"/>
                </a:cubicBezTo>
                <a:cubicBezTo>
                  <a:pt x="4832870" y="2743098"/>
                  <a:pt x="4835384" y="2762209"/>
                  <a:pt x="4857513" y="2778303"/>
                </a:cubicBezTo>
                <a:cubicBezTo>
                  <a:pt x="4879642" y="2794397"/>
                  <a:pt x="4880648" y="2789368"/>
                  <a:pt x="4920882" y="2808479"/>
                </a:cubicBezTo>
                <a:cubicBezTo>
                  <a:pt x="4961117" y="2827591"/>
                  <a:pt x="4953573" y="2826082"/>
                  <a:pt x="4978217" y="2819041"/>
                </a:cubicBezTo>
                <a:cubicBezTo>
                  <a:pt x="5003363" y="2812000"/>
                  <a:pt x="4967655" y="2748630"/>
                  <a:pt x="4970672" y="2747122"/>
                </a:cubicBezTo>
                <a:cubicBezTo>
                  <a:pt x="4973187" y="2745613"/>
                  <a:pt x="5030018" y="2739075"/>
                  <a:pt x="5016942" y="2706887"/>
                </a:cubicBezTo>
                <a:cubicBezTo>
                  <a:pt x="5003866" y="2674700"/>
                  <a:pt x="4991293" y="2659109"/>
                  <a:pt x="5017445" y="2643015"/>
                </a:cubicBezTo>
                <a:cubicBezTo>
                  <a:pt x="5044100" y="2626921"/>
                  <a:pt x="5062709" y="2614348"/>
                  <a:pt x="5062709" y="2614348"/>
                </a:cubicBezTo>
                <a:cubicBezTo>
                  <a:pt x="5051644" y="2594231"/>
                  <a:pt x="5048124" y="2592722"/>
                  <a:pt x="5029516" y="2539411"/>
                </a:cubicBezTo>
                <a:cubicBezTo>
                  <a:pt x="5010404" y="2485598"/>
                  <a:pt x="5045609" y="2500183"/>
                  <a:pt x="5119540" y="2505715"/>
                </a:cubicBezTo>
                <a:cubicBezTo>
                  <a:pt x="5193471" y="2511247"/>
                  <a:pt x="5196489" y="2536897"/>
                  <a:pt x="5236220" y="2557014"/>
                </a:cubicBezTo>
                <a:cubicBezTo>
                  <a:pt x="5275449" y="2577131"/>
                  <a:pt x="5250805" y="2584172"/>
                  <a:pt x="5263378" y="2616360"/>
                </a:cubicBezTo>
                <a:cubicBezTo>
                  <a:pt x="5276454" y="2648044"/>
                  <a:pt x="5230688" y="2653074"/>
                  <a:pt x="5230688" y="2653074"/>
                </a:cubicBezTo>
                <a:cubicBezTo>
                  <a:pt x="5230688" y="2653074"/>
                  <a:pt x="5200512" y="2658606"/>
                  <a:pt x="5207553" y="2683249"/>
                </a:cubicBezTo>
                <a:cubicBezTo>
                  <a:pt x="5214594" y="2707893"/>
                  <a:pt x="5228173" y="2737566"/>
                  <a:pt x="5249799" y="2775789"/>
                </a:cubicBezTo>
                <a:cubicBezTo>
                  <a:pt x="5271425" y="2814011"/>
                  <a:pt x="5243764" y="2840667"/>
                  <a:pt x="5210068" y="2871848"/>
                </a:cubicBezTo>
                <a:cubicBezTo>
                  <a:pt x="5176874" y="2903030"/>
                  <a:pt x="5137143" y="2912083"/>
                  <a:pt x="5097914" y="2912586"/>
                </a:cubicBezTo>
                <a:cubicBezTo>
                  <a:pt x="5058183" y="2913089"/>
                  <a:pt x="5041083" y="2929182"/>
                  <a:pt x="5038568" y="2918118"/>
                </a:cubicBezTo>
                <a:cubicBezTo>
                  <a:pt x="5036054" y="2907053"/>
                  <a:pt x="5016942" y="2896492"/>
                  <a:pt x="4995819" y="2901521"/>
                </a:cubicBezTo>
                <a:cubicBezTo>
                  <a:pt x="4974193" y="2906048"/>
                  <a:pt x="4925409" y="2925662"/>
                  <a:pt x="4942508" y="2931697"/>
                </a:cubicBezTo>
                <a:cubicBezTo>
                  <a:pt x="4959608" y="2938235"/>
                  <a:pt x="5005375" y="2936726"/>
                  <a:pt x="4986264" y="2971932"/>
                </a:cubicBezTo>
                <a:cubicBezTo>
                  <a:pt x="4967152" y="3007137"/>
                  <a:pt x="4951058" y="3007137"/>
                  <a:pt x="4913338" y="3003113"/>
                </a:cubicBezTo>
                <a:cubicBezTo>
                  <a:pt x="4875619" y="2999090"/>
                  <a:pt x="4840414" y="2999090"/>
                  <a:pt x="4816273" y="2997581"/>
                </a:cubicBezTo>
                <a:cubicBezTo>
                  <a:pt x="4793641" y="2995569"/>
                  <a:pt x="4674949" y="2988025"/>
                  <a:pt x="4674949" y="2988025"/>
                </a:cubicBezTo>
                <a:cubicBezTo>
                  <a:pt x="4674949" y="2988025"/>
                  <a:pt x="4754915" y="3036810"/>
                  <a:pt x="4818285" y="3056927"/>
                </a:cubicBezTo>
                <a:cubicBezTo>
                  <a:pt x="4881654" y="3077044"/>
                  <a:pt x="4948544" y="3064974"/>
                  <a:pt x="4948544" y="3064974"/>
                </a:cubicBezTo>
                <a:cubicBezTo>
                  <a:pt x="4948544" y="3064974"/>
                  <a:pt x="4922894" y="3112752"/>
                  <a:pt x="4891712" y="3164051"/>
                </a:cubicBezTo>
                <a:cubicBezTo>
                  <a:pt x="4861034" y="3215350"/>
                  <a:pt x="4831864" y="3192718"/>
                  <a:pt x="4806214" y="3196238"/>
                </a:cubicBezTo>
                <a:cubicBezTo>
                  <a:pt x="4780565" y="3199256"/>
                  <a:pt x="4764974" y="3220379"/>
                  <a:pt x="4717195" y="3226414"/>
                </a:cubicBezTo>
                <a:cubicBezTo>
                  <a:pt x="4668914" y="3232952"/>
                  <a:pt x="4568831" y="3212835"/>
                  <a:pt x="4583919" y="3219876"/>
                </a:cubicBezTo>
                <a:cubicBezTo>
                  <a:pt x="4599510" y="3226917"/>
                  <a:pt x="4606048" y="3239993"/>
                  <a:pt x="4633709" y="3244017"/>
                </a:cubicBezTo>
                <a:cubicBezTo>
                  <a:pt x="4661371" y="3248040"/>
                  <a:pt x="4678470" y="3252567"/>
                  <a:pt x="4702611" y="3272684"/>
                </a:cubicBezTo>
                <a:cubicBezTo>
                  <a:pt x="4726751" y="3292801"/>
                  <a:pt x="4687020" y="3297328"/>
                  <a:pt x="4655335" y="3302860"/>
                </a:cubicBezTo>
                <a:cubicBezTo>
                  <a:pt x="4623651" y="3308392"/>
                  <a:pt x="4615101" y="3313924"/>
                  <a:pt x="4600516" y="3334042"/>
                </a:cubicBezTo>
                <a:cubicBezTo>
                  <a:pt x="4585931" y="3354159"/>
                  <a:pt x="4531614" y="3431610"/>
                  <a:pt x="4514515" y="3455751"/>
                </a:cubicBezTo>
                <a:cubicBezTo>
                  <a:pt x="4497415" y="3479891"/>
                  <a:pt x="4481824" y="3519623"/>
                  <a:pt x="4475286" y="3566898"/>
                </a:cubicBezTo>
                <a:cubicBezTo>
                  <a:pt x="4468245" y="3614174"/>
                  <a:pt x="4428010" y="3671005"/>
                  <a:pt x="4446116" y="3682572"/>
                </a:cubicBezTo>
                <a:cubicBezTo>
                  <a:pt x="4464221" y="3694643"/>
                  <a:pt x="4531614" y="3696152"/>
                  <a:pt x="4560281" y="3713754"/>
                </a:cubicBezTo>
                <a:cubicBezTo>
                  <a:pt x="4588445" y="3731357"/>
                  <a:pt x="4620633" y="3817861"/>
                  <a:pt x="4641756" y="3850551"/>
                </a:cubicBezTo>
                <a:cubicBezTo>
                  <a:pt x="4663382" y="3883242"/>
                  <a:pt x="4680482" y="3907885"/>
                  <a:pt x="4704622" y="3882739"/>
                </a:cubicBezTo>
                <a:cubicBezTo>
                  <a:pt x="4728763" y="3857089"/>
                  <a:pt x="4776039" y="3863627"/>
                  <a:pt x="4820296" y="3879721"/>
                </a:cubicBezTo>
                <a:cubicBezTo>
                  <a:pt x="4865057" y="3895815"/>
                  <a:pt x="4956087" y="3958681"/>
                  <a:pt x="4984252" y="3986845"/>
                </a:cubicBezTo>
                <a:cubicBezTo>
                  <a:pt x="5012416" y="4015009"/>
                  <a:pt x="5062206" y="4009980"/>
                  <a:pt x="5118031" y="4018027"/>
                </a:cubicBezTo>
                <a:cubicBezTo>
                  <a:pt x="5173856" y="4026074"/>
                  <a:pt x="5179892" y="4047197"/>
                  <a:pt x="5179892" y="4047197"/>
                </a:cubicBezTo>
                <a:cubicBezTo>
                  <a:pt x="5179892" y="4047197"/>
                  <a:pt x="5238231" y="4050215"/>
                  <a:pt x="5214091" y="4074858"/>
                </a:cubicBezTo>
                <a:cubicBezTo>
                  <a:pt x="5189950" y="4099502"/>
                  <a:pt x="5182909" y="4075864"/>
                  <a:pt x="5207050" y="4117104"/>
                </a:cubicBezTo>
                <a:cubicBezTo>
                  <a:pt x="5231190" y="4158847"/>
                  <a:pt x="5230185" y="4214673"/>
                  <a:pt x="5223647" y="4242837"/>
                </a:cubicBezTo>
                <a:cubicBezTo>
                  <a:pt x="5216605" y="4271001"/>
                  <a:pt x="5300595" y="4256919"/>
                  <a:pt x="5335800" y="4277539"/>
                </a:cubicBezTo>
                <a:cubicBezTo>
                  <a:pt x="5371005" y="4298160"/>
                  <a:pt x="5373017" y="4382652"/>
                  <a:pt x="5391122" y="4372593"/>
                </a:cubicBezTo>
                <a:cubicBezTo>
                  <a:pt x="5409228" y="4362032"/>
                  <a:pt x="5438901" y="4343926"/>
                  <a:pt x="5442422" y="4321294"/>
                </a:cubicBezTo>
                <a:cubicBezTo>
                  <a:pt x="5445942" y="4299165"/>
                  <a:pt x="5441415" y="4269493"/>
                  <a:pt x="5437895" y="4230767"/>
                </a:cubicBezTo>
                <a:cubicBezTo>
                  <a:pt x="5434374" y="4192544"/>
                  <a:pt x="5424819" y="4122134"/>
                  <a:pt x="5406210" y="4093969"/>
                </a:cubicBezTo>
                <a:cubicBezTo>
                  <a:pt x="5387099" y="4065805"/>
                  <a:pt x="5440410" y="4054741"/>
                  <a:pt x="5431860" y="4042671"/>
                </a:cubicBezTo>
                <a:cubicBezTo>
                  <a:pt x="5423310" y="4030600"/>
                  <a:pt x="5425322" y="4006963"/>
                  <a:pt x="5461533" y="3996904"/>
                </a:cubicBezTo>
                <a:cubicBezTo>
                  <a:pt x="5497744" y="3987348"/>
                  <a:pt x="5500259" y="3996401"/>
                  <a:pt x="5519873" y="3980810"/>
                </a:cubicBezTo>
                <a:cubicBezTo>
                  <a:pt x="5539487" y="3965722"/>
                  <a:pt x="5543008" y="3894306"/>
                  <a:pt x="5546528" y="3869159"/>
                </a:cubicBezTo>
                <a:cubicBezTo>
                  <a:pt x="5550049" y="3843510"/>
                  <a:pt x="5540493" y="3788188"/>
                  <a:pt x="5531943" y="3767568"/>
                </a:cubicBezTo>
                <a:cubicBezTo>
                  <a:pt x="5523393" y="3746947"/>
                  <a:pt x="5488188" y="3680560"/>
                  <a:pt x="5475112" y="3665976"/>
                </a:cubicBezTo>
                <a:cubicBezTo>
                  <a:pt x="5462036" y="3651391"/>
                  <a:pt x="5445942" y="3647367"/>
                  <a:pt x="5481147" y="3602606"/>
                </a:cubicBezTo>
                <a:cubicBezTo>
                  <a:pt x="5516352" y="3557846"/>
                  <a:pt x="5495732" y="3567401"/>
                  <a:pt x="5490703" y="3553822"/>
                </a:cubicBezTo>
                <a:cubicBezTo>
                  <a:pt x="5485674" y="3540243"/>
                  <a:pt x="5478130" y="3506547"/>
                  <a:pt x="5471089" y="3476371"/>
                </a:cubicBezTo>
                <a:cubicBezTo>
                  <a:pt x="5464048" y="3446195"/>
                  <a:pt x="5485674" y="3412499"/>
                  <a:pt x="5472597" y="3369247"/>
                </a:cubicBezTo>
                <a:cubicBezTo>
                  <a:pt x="5459521" y="3325995"/>
                  <a:pt x="5445942" y="3335550"/>
                  <a:pt x="5448456" y="3325995"/>
                </a:cubicBezTo>
                <a:cubicBezTo>
                  <a:pt x="5450971" y="3316439"/>
                  <a:pt x="5532446" y="3318953"/>
                  <a:pt x="5592798" y="3325492"/>
                </a:cubicBezTo>
                <a:cubicBezTo>
                  <a:pt x="5652646" y="3332030"/>
                  <a:pt x="5676787" y="3318953"/>
                  <a:pt x="5693887" y="3318953"/>
                </a:cubicBezTo>
                <a:cubicBezTo>
                  <a:pt x="5710986" y="3318953"/>
                  <a:pt x="5742168" y="3335550"/>
                  <a:pt x="5775361" y="3357176"/>
                </a:cubicBezTo>
                <a:cubicBezTo>
                  <a:pt x="5808555" y="3378802"/>
                  <a:pt x="5821631" y="3373270"/>
                  <a:pt x="5838731" y="3399422"/>
                </a:cubicBezTo>
                <a:cubicBezTo>
                  <a:pt x="5855830" y="3425575"/>
                  <a:pt x="5865386" y="3440160"/>
                  <a:pt x="5900591" y="3438651"/>
                </a:cubicBezTo>
                <a:cubicBezTo>
                  <a:pt x="5935796" y="3437142"/>
                  <a:pt x="5973516" y="3453739"/>
                  <a:pt x="5973516" y="3453739"/>
                </a:cubicBezTo>
                <a:cubicBezTo>
                  <a:pt x="5973516" y="3453739"/>
                  <a:pt x="5948369" y="3468324"/>
                  <a:pt x="5952896" y="3515097"/>
                </a:cubicBezTo>
                <a:cubicBezTo>
                  <a:pt x="5956919" y="3562372"/>
                  <a:pt x="5947866" y="3596571"/>
                  <a:pt x="5948369" y="3615683"/>
                </a:cubicBezTo>
                <a:cubicBezTo>
                  <a:pt x="5949375" y="3634794"/>
                  <a:pt x="5958931" y="3635800"/>
                  <a:pt x="5975025" y="3638314"/>
                </a:cubicBezTo>
                <a:cubicBezTo>
                  <a:pt x="5991119" y="3640829"/>
                  <a:pt x="6035377" y="3680058"/>
                  <a:pt x="6080640" y="3695648"/>
                </a:cubicBezTo>
                <a:cubicBezTo>
                  <a:pt x="6125904" y="3711742"/>
                  <a:pt x="6137974" y="3706713"/>
                  <a:pt x="6152559" y="3669999"/>
                </a:cubicBezTo>
                <a:cubicBezTo>
                  <a:pt x="6167144" y="3633285"/>
                  <a:pt x="6170665" y="3636303"/>
                  <a:pt x="6188770" y="3634291"/>
                </a:cubicBezTo>
                <a:cubicBezTo>
                  <a:pt x="6206876" y="3631776"/>
                  <a:pt x="6212911" y="3638314"/>
                  <a:pt x="6220455" y="3630267"/>
                </a:cubicBezTo>
                <a:cubicBezTo>
                  <a:pt x="6227999" y="3622221"/>
                  <a:pt x="6206876" y="3606127"/>
                  <a:pt x="6211905" y="3580980"/>
                </a:cubicBezTo>
                <a:cubicBezTo>
                  <a:pt x="6216935" y="3555331"/>
                  <a:pt x="6242081" y="3521635"/>
                  <a:pt x="6262701" y="3502523"/>
                </a:cubicBezTo>
                <a:cubicBezTo>
                  <a:pt x="6283321" y="3483412"/>
                  <a:pt x="6297906" y="3521635"/>
                  <a:pt x="6316012" y="3556840"/>
                </a:cubicBezTo>
                <a:cubicBezTo>
                  <a:pt x="6334117" y="3592045"/>
                  <a:pt x="6396481" y="3706210"/>
                  <a:pt x="6414586" y="3743930"/>
                </a:cubicBezTo>
                <a:cubicBezTo>
                  <a:pt x="6432691" y="3781650"/>
                  <a:pt x="6455827" y="3784164"/>
                  <a:pt x="6434201" y="3819369"/>
                </a:cubicBezTo>
                <a:cubicBezTo>
                  <a:pt x="6412575" y="3854575"/>
                  <a:pt x="6402516" y="3869662"/>
                  <a:pt x="6435709" y="3885756"/>
                </a:cubicBezTo>
                <a:cubicBezTo>
                  <a:pt x="6468902" y="3901850"/>
                  <a:pt x="6499078" y="3929511"/>
                  <a:pt x="6496564" y="3956167"/>
                </a:cubicBezTo>
                <a:cubicBezTo>
                  <a:pt x="6494049" y="3982822"/>
                  <a:pt x="6487008" y="3983325"/>
                  <a:pt x="6498073" y="3990366"/>
                </a:cubicBezTo>
                <a:cubicBezTo>
                  <a:pt x="6509137" y="3997407"/>
                  <a:pt x="6549371" y="3975781"/>
                  <a:pt x="6578541" y="3988857"/>
                </a:cubicBezTo>
                <a:cubicBezTo>
                  <a:pt x="6607711" y="4001430"/>
                  <a:pt x="6642917" y="4013501"/>
                  <a:pt x="6663536" y="4034121"/>
                </a:cubicBezTo>
                <a:cubicBezTo>
                  <a:pt x="6684157" y="4054741"/>
                  <a:pt x="6682648" y="4062285"/>
                  <a:pt x="6652975" y="4072343"/>
                </a:cubicBezTo>
                <a:cubicBezTo>
                  <a:pt x="6623805" y="4082905"/>
                  <a:pt x="6594635" y="4092964"/>
                  <a:pt x="6580050" y="4102016"/>
                </a:cubicBezTo>
                <a:cubicBezTo>
                  <a:pt x="6565465" y="4111069"/>
                  <a:pt x="6542330" y="4127666"/>
                  <a:pt x="6543336" y="4141245"/>
                </a:cubicBezTo>
                <a:cubicBezTo>
                  <a:pt x="6544342" y="4154824"/>
                  <a:pt x="6537301" y="4176953"/>
                  <a:pt x="6560436" y="4159350"/>
                </a:cubicBezTo>
                <a:cubicBezTo>
                  <a:pt x="6583571" y="4141748"/>
                  <a:pt x="6621290" y="4124145"/>
                  <a:pt x="6648952" y="4116098"/>
                </a:cubicBezTo>
                <a:cubicBezTo>
                  <a:pt x="6676613" y="4108051"/>
                  <a:pt x="6655993" y="4115092"/>
                  <a:pt x="6680637" y="4112075"/>
                </a:cubicBezTo>
                <a:cubicBezTo>
                  <a:pt x="6705783" y="4109057"/>
                  <a:pt x="6729421" y="4124145"/>
                  <a:pt x="6764122" y="4133701"/>
                </a:cubicBezTo>
                <a:cubicBezTo>
                  <a:pt x="6798322" y="4143257"/>
                  <a:pt x="6788766" y="4164883"/>
                  <a:pt x="6780217" y="4185000"/>
                </a:cubicBezTo>
                <a:cubicBezTo>
                  <a:pt x="6771667" y="4205117"/>
                  <a:pt x="6764122" y="4224229"/>
                  <a:pt x="6777702" y="4246357"/>
                </a:cubicBezTo>
                <a:cubicBezTo>
                  <a:pt x="6791281" y="4268486"/>
                  <a:pt x="6771667" y="4288604"/>
                  <a:pt x="6741491" y="4315762"/>
                </a:cubicBezTo>
                <a:cubicBezTo>
                  <a:pt x="6711315" y="4342920"/>
                  <a:pt x="6689186" y="4346943"/>
                  <a:pt x="6640402" y="4353482"/>
                </a:cubicBezTo>
                <a:cubicBezTo>
                  <a:pt x="6591618" y="4360020"/>
                  <a:pt x="6567980" y="4389190"/>
                  <a:pt x="6533781" y="4421377"/>
                </a:cubicBezTo>
                <a:cubicBezTo>
                  <a:pt x="6499581" y="4453565"/>
                  <a:pt x="6482482" y="4445518"/>
                  <a:pt x="6432691" y="4448033"/>
                </a:cubicBezTo>
                <a:cubicBezTo>
                  <a:pt x="6382901" y="4450547"/>
                  <a:pt x="6402516" y="4423389"/>
                  <a:pt x="6387428" y="4428921"/>
                </a:cubicBezTo>
                <a:cubicBezTo>
                  <a:pt x="6371837" y="4434454"/>
                  <a:pt x="6352223" y="4451553"/>
                  <a:pt x="6320538" y="4454571"/>
                </a:cubicBezTo>
                <a:cubicBezTo>
                  <a:pt x="6288853" y="4457588"/>
                  <a:pt x="6181226" y="4459097"/>
                  <a:pt x="6139986" y="4471167"/>
                </a:cubicBezTo>
                <a:cubicBezTo>
                  <a:pt x="6098746" y="4483238"/>
                  <a:pt x="6111822" y="4510899"/>
                  <a:pt x="6101260" y="4534034"/>
                </a:cubicBezTo>
                <a:cubicBezTo>
                  <a:pt x="6090699" y="4557168"/>
                  <a:pt x="6074605" y="4547613"/>
                  <a:pt x="6043926" y="4558175"/>
                </a:cubicBezTo>
                <a:cubicBezTo>
                  <a:pt x="6012745" y="4568736"/>
                  <a:pt x="5976031" y="4614000"/>
                  <a:pt x="5940323" y="4676363"/>
                </a:cubicBezTo>
                <a:cubicBezTo>
                  <a:pt x="5904112" y="4738726"/>
                  <a:pt x="5855327" y="4776949"/>
                  <a:pt x="5855327" y="4776949"/>
                </a:cubicBezTo>
                <a:cubicBezTo>
                  <a:pt x="5865386" y="4774434"/>
                  <a:pt x="5916182" y="4743253"/>
                  <a:pt x="5941328" y="4713077"/>
                </a:cubicBezTo>
                <a:cubicBezTo>
                  <a:pt x="5966475" y="4682901"/>
                  <a:pt x="6070079" y="4610982"/>
                  <a:pt x="6101763" y="4588350"/>
                </a:cubicBezTo>
                <a:cubicBezTo>
                  <a:pt x="6133448" y="4565719"/>
                  <a:pt x="6202350" y="4533028"/>
                  <a:pt x="6218443" y="4538057"/>
                </a:cubicBezTo>
                <a:cubicBezTo>
                  <a:pt x="6235040" y="4543086"/>
                  <a:pt x="6275274" y="4574268"/>
                  <a:pt x="6275274" y="4589859"/>
                </a:cubicBezTo>
                <a:cubicBezTo>
                  <a:pt x="6275274" y="4605953"/>
                  <a:pt x="6263204" y="4618526"/>
                  <a:pt x="6234034" y="4645684"/>
                </a:cubicBezTo>
                <a:cubicBezTo>
                  <a:pt x="6204864" y="4672843"/>
                  <a:pt x="6166138" y="4645684"/>
                  <a:pt x="6168653" y="4656749"/>
                </a:cubicBezTo>
                <a:cubicBezTo>
                  <a:pt x="6171168" y="4667813"/>
                  <a:pt x="6191788" y="4693463"/>
                  <a:pt x="6213917" y="4698995"/>
                </a:cubicBezTo>
                <a:cubicBezTo>
                  <a:pt x="6236046" y="4704527"/>
                  <a:pt x="6235040" y="4731685"/>
                  <a:pt x="6235040" y="4745265"/>
                </a:cubicBezTo>
                <a:cubicBezTo>
                  <a:pt x="6235040" y="4758844"/>
                  <a:pt x="6221964" y="4776446"/>
                  <a:pt x="6273766" y="4819698"/>
                </a:cubicBezTo>
                <a:cubicBezTo>
                  <a:pt x="6325064" y="4862950"/>
                  <a:pt x="6361275" y="4865968"/>
                  <a:pt x="6398995" y="4863453"/>
                </a:cubicBezTo>
                <a:cubicBezTo>
                  <a:pt x="6436715" y="4860939"/>
                  <a:pt x="6417101" y="4876027"/>
                  <a:pt x="6432189" y="4874518"/>
                </a:cubicBezTo>
                <a:cubicBezTo>
                  <a:pt x="6447779" y="4873009"/>
                  <a:pt x="6451300" y="4843336"/>
                  <a:pt x="6456329" y="4819195"/>
                </a:cubicBezTo>
                <a:cubicBezTo>
                  <a:pt x="6461358" y="4795055"/>
                  <a:pt x="6469909" y="4772926"/>
                  <a:pt x="6483991" y="4762364"/>
                </a:cubicBezTo>
                <a:cubicBezTo>
                  <a:pt x="6497570" y="4751803"/>
                  <a:pt x="6508131" y="4732691"/>
                  <a:pt x="6512155" y="4769405"/>
                </a:cubicBezTo>
                <a:cubicBezTo>
                  <a:pt x="6516178" y="4806119"/>
                  <a:pt x="6496564" y="4856412"/>
                  <a:pt x="6476950" y="4867477"/>
                </a:cubicBezTo>
                <a:cubicBezTo>
                  <a:pt x="6457335" y="4878541"/>
                  <a:pt x="6461861" y="4893126"/>
                  <a:pt x="6461861" y="4904191"/>
                </a:cubicBezTo>
                <a:cubicBezTo>
                  <a:pt x="6461861" y="4915255"/>
                  <a:pt x="6439732" y="4916261"/>
                  <a:pt x="6386422" y="4945934"/>
                </a:cubicBezTo>
                <a:cubicBezTo>
                  <a:pt x="6333111" y="4975607"/>
                  <a:pt x="6316012" y="4982648"/>
                  <a:pt x="6306456" y="4978624"/>
                </a:cubicBezTo>
                <a:cubicBezTo>
                  <a:pt x="6296900" y="4974601"/>
                  <a:pt x="6277286" y="4983654"/>
                  <a:pt x="6251637" y="5006788"/>
                </a:cubicBezTo>
                <a:cubicBezTo>
                  <a:pt x="6225987" y="5029923"/>
                  <a:pt x="6198326" y="5061105"/>
                  <a:pt x="6179717" y="5060099"/>
                </a:cubicBezTo>
                <a:cubicBezTo>
                  <a:pt x="6160606" y="5059596"/>
                  <a:pt x="6144512" y="5051549"/>
                  <a:pt x="6170162" y="5024894"/>
                </a:cubicBezTo>
                <a:cubicBezTo>
                  <a:pt x="6195811" y="4998239"/>
                  <a:pt x="6204361" y="4962028"/>
                  <a:pt x="6230010" y="4948951"/>
                </a:cubicBezTo>
                <a:cubicBezTo>
                  <a:pt x="6255660" y="4935875"/>
                  <a:pt x="6267730" y="4937887"/>
                  <a:pt x="6289356" y="4937887"/>
                </a:cubicBezTo>
                <a:cubicBezTo>
                  <a:pt x="6310982" y="4937887"/>
                  <a:pt x="6300421" y="4924811"/>
                  <a:pt x="6317521" y="4912238"/>
                </a:cubicBezTo>
                <a:cubicBezTo>
                  <a:pt x="6334620" y="4899161"/>
                  <a:pt x="6304444" y="4903185"/>
                  <a:pt x="6275274" y="4898658"/>
                </a:cubicBezTo>
                <a:cubicBezTo>
                  <a:pt x="6246104" y="4894132"/>
                  <a:pt x="6268233" y="4868483"/>
                  <a:pt x="6268233" y="4868483"/>
                </a:cubicBezTo>
                <a:lnTo>
                  <a:pt x="6238058" y="4884576"/>
                </a:lnTo>
                <a:cubicBezTo>
                  <a:pt x="6238058" y="4884576"/>
                  <a:pt x="6192794" y="4908717"/>
                  <a:pt x="6180724" y="4910226"/>
                </a:cubicBezTo>
                <a:cubicBezTo>
                  <a:pt x="6168653" y="4911735"/>
                  <a:pt x="6171168" y="4919781"/>
                  <a:pt x="6168150" y="4924811"/>
                </a:cubicBezTo>
                <a:cubicBezTo>
                  <a:pt x="6164630" y="4929840"/>
                  <a:pt x="6121880" y="4932858"/>
                  <a:pt x="6121880" y="4932858"/>
                </a:cubicBezTo>
                <a:cubicBezTo>
                  <a:pt x="6121880" y="4932858"/>
                  <a:pt x="6099752" y="4978121"/>
                  <a:pt x="6066055" y="4984659"/>
                </a:cubicBezTo>
                <a:cubicBezTo>
                  <a:pt x="6032862" y="4991198"/>
                  <a:pt x="6055997" y="4988683"/>
                  <a:pt x="6031856" y="4999244"/>
                </a:cubicBezTo>
                <a:cubicBezTo>
                  <a:pt x="6007715" y="5009806"/>
                  <a:pt x="6012241" y="4987174"/>
                  <a:pt x="6007212" y="4993712"/>
                </a:cubicBezTo>
                <a:cubicBezTo>
                  <a:pt x="6002183" y="5000251"/>
                  <a:pt x="5997657" y="5005783"/>
                  <a:pt x="5971001" y="5025900"/>
                </a:cubicBezTo>
                <a:cubicBezTo>
                  <a:pt x="5944346" y="5046017"/>
                  <a:pt x="5928755" y="5052555"/>
                  <a:pt x="5910147" y="5124977"/>
                </a:cubicBezTo>
                <a:cubicBezTo>
                  <a:pt x="5891035" y="5197902"/>
                  <a:pt x="5913667" y="5224054"/>
                  <a:pt x="5912661" y="5235119"/>
                </a:cubicBezTo>
                <a:cubicBezTo>
                  <a:pt x="5911655" y="5246184"/>
                  <a:pt x="5878965" y="5228078"/>
                  <a:pt x="5869912" y="5236628"/>
                </a:cubicBezTo>
                <a:cubicBezTo>
                  <a:pt x="5860357" y="5245680"/>
                  <a:pt x="5838731" y="5272839"/>
                  <a:pt x="5810567" y="5280383"/>
                </a:cubicBezTo>
                <a:cubicBezTo>
                  <a:pt x="5782402" y="5288429"/>
                  <a:pt x="5726577" y="5303015"/>
                  <a:pt x="5713501" y="5316594"/>
                </a:cubicBezTo>
                <a:cubicBezTo>
                  <a:pt x="5700425" y="5330173"/>
                  <a:pt x="5699922" y="5349284"/>
                  <a:pt x="5693887" y="5377448"/>
                </a:cubicBezTo>
                <a:cubicBezTo>
                  <a:pt x="5687851" y="5405612"/>
                  <a:pt x="5654658" y="5470994"/>
                  <a:pt x="5654658" y="5470994"/>
                </a:cubicBezTo>
                <a:cubicBezTo>
                  <a:pt x="5654658" y="5470994"/>
                  <a:pt x="5662202" y="5444338"/>
                  <a:pt x="5639067" y="5425227"/>
                </a:cubicBezTo>
                <a:cubicBezTo>
                  <a:pt x="5615932" y="5406115"/>
                  <a:pt x="5619453" y="5388513"/>
                  <a:pt x="5619453" y="5388513"/>
                </a:cubicBezTo>
                <a:cubicBezTo>
                  <a:pt x="5619453" y="5388513"/>
                  <a:pt x="5614424" y="5414665"/>
                  <a:pt x="5622973" y="5441823"/>
                </a:cubicBezTo>
                <a:cubicBezTo>
                  <a:pt x="5631523" y="5468982"/>
                  <a:pt x="5648623" y="5496140"/>
                  <a:pt x="5641079" y="5525813"/>
                </a:cubicBezTo>
                <a:cubicBezTo>
                  <a:pt x="5633032" y="5555486"/>
                  <a:pt x="5618447" y="5592200"/>
                  <a:pt x="5600845" y="5602761"/>
                </a:cubicBezTo>
                <a:cubicBezTo>
                  <a:pt x="5582739" y="5613323"/>
                  <a:pt x="5604868" y="5582644"/>
                  <a:pt x="5604868" y="5559006"/>
                </a:cubicBezTo>
                <a:cubicBezTo>
                  <a:pt x="5604868" y="5534866"/>
                  <a:pt x="5592798" y="5533357"/>
                  <a:pt x="5585254" y="5521287"/>
                </a:cubicBezTo>
                <a:cubicBezTo>
                  <a:pt x="5577710" y="5509216"/>
                  <a:pt x="5577710" y="5479040"/>
                  <a:pt x="5591289" y="5437800"/>
                </a:cubicBezTo>
                <a:cubicBezTo>
                  <a:pt x="5604868" y="5397063"/>
                  <a:pt x="5578716" y="5421706"/>
                  <a:pt x="5563125" y="5448864"/>
                </a:cubicBezTo>
                <a:cubicBezTo>
                  <a:pt x="5547534" y="5476023"/>
                  <a:pt x="5536469" y="5526316"/>
                  <a:pt x="5560610" y="5559006"/>
                </a:cubicBezTo>
                <a:cubicBezTo>
                  <a:pt x="5584751" y="5591697"/>
                  <a:pt x="5545019" y="5588679"/>
                  <a:pt x="5561616" y="5635452"/>
                </a:cubicBezTo>
                <a:cubicBezTo>
                  <a:pt x="5577710" y="5682727"/>
                  <a:pt x="5542002" y="5705862"/>
                  <a:pt x="5548540" y="5712903"/>
                </a:cubicBezTo>
                <a:cubicBezTo>
                  <a:pt x="5555581" y="5719944"/>
                  <a:pt x="5574189" y="5709886"/>
                  <a:pt x="5582739" y="5733020"/>
                </a:cubicBezTo>
                <a:cubicBezTo>
                  <a:pt x="5591289" y="5756155"/>
                  <a:pt x="5565639" y="5746096"/>
                  <a:pt x="5557090" y="5752131"/>
                </a:cubicBezTo>
                <a:cubicBezTo>
                  <a:pt x="5548540" y="5758669"/>
                  <a:pt x="5552563" y="5767220"/>
                  <a:pt x="5558095" y="5780295"/>
                </a:cubicBezTo>
                <a:cubicBezTo>
                  <a:pt x="5563125" y="5792869"/>
                  <a:pt x="5573686" y="5784822"/>
                  <a:pt x="5569160" y="5788846"/>
                </a:cubicBezTo>
                <a:cubicBezTo>
                  <a:pt x="5564634" y="5792869"/>
                  <a:pt x="5552563" y="5808962"/>
                  <a:pt x="5530434" y="5816004"/>
                </a:cubicBezTo>
                <a:cubicBezTo>
                  <a:pt x="5508305" y="5823045"/>
                  <a:pt x="5506294" y="5811980"/>
                  <a:pt x="5492715" y="5828074"/>
                </a:cubicBezTo>
                <a:cubicBezTo>
                  <a:pt x="5479135" y="5844168"/>
                  <a:pt x="5468574" y="5858250"/>
                  <a:pt x="5453989" y="5876858"/>
                </a:cubicBezTo>
                <a:cubicBezTo>
                  <a:pt x="5439404" y="5895467"/>
                  <a:pt x="5429345" y="5888929"/>
                  <a:pt x="5413755" y="5901502"/>
                </a:cubicBezTo>
                <a:cubicBezTo>
                  <a:pt x="5398163" y="5914075"/>
                  <a:pt x="5392128" y="5924637"/>
                  <a:pt x="5373520" y="5940730"/>
                </a:cubicBezTo>
                <a:cubicBezTo>
                  <a:pt x="5354911" y="5956824"/>
                  <a:pt x="5311660" y="5981468"/>
                  <a:pt x="5288525" y="6012650"/>
                </a:cubicBezTo>
                <a:cubicBezTo>
                  <a:pt x="5265390" y="6043831"/>
                  <a:pt x="5271425" y="6051878"/>
                  <a:pt x="5260361" y="6102171"/>
                </a:cubicBezTo>
                <a:cubicBezTo>
                  <a:pt x="5249296" y="6152464"/>
                  <a:pt x="5288525" y="6240477"/>
                  <a:pt x="5313671" y="6323461"/>
                </a:cubicBezTo>
                <a:cubicBezTo>
                  <a:pt x="5338818" y="6406444"/>
                  <a:pt x="5348876" y="6383309"/>
                  <a:pt x="5345356" y="6409965"/>
                </a:cubicBezTo>
                <a:cubicBezTo>
                  <a:pt x="5341835" y="6436117"/>
                  <a:pt x="5330771" y="6468304"/>
                  <a:pt x="5312665" y="6486913"/>
                </a:cubicBezTo>
                <a:cubicBezTo>
                  <a:pt x="5294560" y="6505522"/>
                  <a:pt x="5284501" y="6473837"/>
                  <a:pt x="5259858" y="6455731"/>
                </a:cubicBezTo>
                <a:cubicBezTo>
                  <a:pt x="5234711" y="6437626"/>
                  <a:pt x="5254828" y="6424550"/>
                  <a:pt x="5230688" y="6386327"/>
                </a:cubicBezTo>
                <a:cubicBezTo>
                  <a:pt x="5206547" y="6348104"/>
                  <a:pt x="5208559" y="6334525"/>
                  <a:pt x="5205541" y="6306361"/>
                </a:cubicBezTo>
                <a:cubicBezTo>
                  <a:pt x="5203027" y="6278197"/>
                  <a:pt x="5198500" y="6238465"/>
                  <a:pt x="5185927" y="6208289"/>
                </a:cubicBezTo>
                <a:cubicBezTo>
                  <a:pt x="5172851" y="6177611"/>
                  <a:pt x="5145692" y="6139388"/>
                  <a:pt x="5104452" y="6154476"/>
                </a:cubicBezTo>
                <a:cubicBezTo>
                  <a:pt x="5063212" y="6169564"/>
                  <a:pt x="5073773" y="6162523"/>
                  <a:pt x="5051142" y="6155985"/>
                </a:cubicBezTo>
                <a:cubicBezTo>
                  <a:pt x="5028510" y="6149447"/>
                  <a:pt x="4969667" y="6125809"/>
                  <a:pt x="4939491" y="6141903"/>
                </a:cubicBezTo>
                <a:cubicBezTo>
                  <a:pt x="4909315" y="6157996"/>
                  <a:pt x="4814261" y="6136873"/>
                  <a:pt x="4794647" y="6141903"/>
                </a:cubicBezTo>
                <a:cubicBezTo>
                  <a:pt x="4775033" y="6146932"/>
                  <a:pt x="4760448" y="6148441"/>
                  <a:pt x="4760448" y="6162020"/>
                </a:cubicBezTo>
                <a:cubicBezTo>
                  <a:pt x="4760448" y="6175599"/>
                  <a:pt x="4751898" y="6177611"/>
                  <a:pt x="4787103" y="6187669"/>
                </a:cubicBezTo>
                <a:cubicBezTo>
                  <a:pt x="4822308" y="6197225"/>
                  <a:pt x="4817279" y="6207786"/>
                  <a:pt x="4814764" y="6222874"/>
                </a:cubicBezTo>
                <a:cubicBezTo>
                  <a:pt x="4812250" y="6237963"/>
                  <a:pt x="4786097" y="6214827"/>
                  <a:pt x="4772518" y="6209296"/>
                </a:cubicBezTo>
                <a:cubicBezTo>
                  <a:pt x="4758939" y="6203763"/>
                  <a:pt x="4745863" y="6220360"/>
                  <a:pt x="4721722" y="6220360"/>
                </a:cubicBezTo>
                <a:cubicBezTo>
                  <a:pt x="4697581" y="6220360"/>
                  <a:pt x="4693558" y="6197225"/>
                  <a:pt x="4671932" y="6194207"/>
                </a:cubicBezTo>
                <a:cubicBezTo>
                  <a:pt x="4650306" y="6191190"/>
                  <a:pt x="4641756" y="6194207"/>
                  <a:pt x="4621136" y="6186160"/>
                </a:cubicBezTo>
                <a:cubicBezTo>
                  <a:pt x="4600516" y="6178114"/>
                  <a:pt x="4573358" y="6164534"/>
                  <a:pt x="4549217" y="6166043"/>
                </a:cubicBezTo>
                <a:cubicBezTo>
                  <a:pt x="4525076" y="6167552"/>
                  <a:pt x="4432537" y="6229412"/>
                  <a:pt x="4388782" y="6262103"/>
                </a:cubicBezTo>
                <a:cubicBezTo>
                  <a:pt x="4345027" y="6294794"/>
                  <a:pt x="4311331" y="6326981"/>
                  <a:pt x="4301272" y="6353133"/>
                </a:cubicBezTo>
                <a:cubicBezTo>
                  <a:pt x="4290711" y="6379789"/>
                  <a:pt x="4290208" y="6381801"/>
                  <a:pt x="4325413" y="6421029"/>
                </a:cubicBezTo>
                <a:cubicBezTo>
                  <a:pt x="4360618" y="6460258"/>
                  <a:pt x="4344524" y="6453719"/>
                  <a:pt x="4337483" y="6476352"/>
                </a:cubicBezTo>
                <a:cubicBezTo>
                  <a:pt x="4330442" y="6498481"/>
                  <a:pt x="4309822" y="6525638"/>
                  <a:pt x="4285178" y="6583476"/>
                </a:cubicBezTo>
                <a:cubicBezTo>
                  <a:pt x="4260032" y="6640810"/>
                  <a:pt x="4274617" y="6668974"/>
                  <a:pt x="4304793" y="6724296"/>
                </a:cubicBezTo>
                <a:cubicBezTo>
                  <a:pt x="4334968" y="6779619"/>
                  <a:pt x="4361624" y="6819350"/>
                  <a:pt x="4385764" y="6842485"/>
                </a:cubicBezTo>
                <a:cubicBezTo>
                  <a:pt x="4409905" y="6865620"/>
                  <a:pt x="4427005" y="6890263"/>
                  <a:pt x="4447625" y="6899316"/>
                </a:cubicBezTo>
                <a:cubicBezTo>
                  <a:pt x="4468245" y="6907866"/>
                  <a:pt x="4472269" y="6911386"/>
                  <a:pt x="4481824" y="6920942"/>
                </a:cubicBezTo>
                <a:cubicBezTo>
                  <a:pt x="4491380" y="6930498"/>
                  <a:pt x="4488865" y="6934521"/>
                  <a:pt x="4521556" y="6925971"/>
                </a:cubicBezTo>
                <a:cubicBezTo>
                  <a:pt x="4554246" y="6917421"/>
                  <a:pt x="4577884" y="6904345"/>
                  <a:pt x="4601522" y="6904345"/>
                </a:cubicBezTo>
                <a:cubicBezTo>
                  <a:pt x="4624656" y="6904345"/>
                  <a:pt x="4646282" y="6904848"/>
                  <a:pt x="4658856" y="6916919"/>
                </a:cubicBezTo>
                <a:cubicBezTo>
                  <a:pt x="4671429" y="6928989"/>
                  <a:pt x="4673441" y="6921948"/>
                  <a:pt x="4673441" y="6915410"/>
                </a:cubicBezTo>
                <a:cubicBezTo>
                  <a:pt x="4673441" y="6908872"/>
                  <a:pt x="4683499" y="6885234"/>
                  <a:pt x="4687020" y="6878696"/>
                </a:cubicBezTo>
                <a:cubicBezTo>
                  <a:pt x="4690540" y="6872158"/>
                  <a:pt x="4721219" y="6828402"/>
                  <a:pt x="4726248" y="6804262"/>
                </a:cubicBezTo>
                <a:cubicBezTo>
                  <a:pt x="4731278" y="6780122"/>
                  <a:pt x="4731278" y="6732343"/>
                  <a:pt x="4761454" y="6729326"/>
                </a:cubicBezTo>
                <a:cubicBezTo>
                  <a:pt x="4791629" y="6726308"/>
                  <a:pt x="4856004" y="6711220"/>
                  <a:pt x="4914345" y="6714740"/>
                </a:cubicBezTo>
                <a:cubicBezTo>
                  <a:pt x="4972684" y="6718764"/>
                  <a:pt x="4947035" y="6747431"/>
                  <a:pt x="4931444" y="6777607"/>
                </a:cubicBezTo>
                <a:cubicBezTo>
                  <a:pt x="4915853" y="6807783"/>
                  <a:pt x="4909818" y="6811303"/>
                  <a:pt x="4909818" y="6834438"/>
                </a:cubicBezTo>
                <a:cubicBezTo>
                  <a:pt x="4909818" y="6857573"/>
                  <a:pt x="4916859" y="6857573"/>
                  <a:pt x="4897748" y="6871152"/>
                </a:cubicBezTo>
                <a:cubicBezTo>
                  <a:pt x="4878636" y="6884731"/>
                  <a:pt x="4890707" y="6863105"/>
                  <a:pt x="4883163" y="6876684"/>
                </a:cubicBezTo>
                <a:cubicBezTo>
                  <a:pt x="4875619" y="6890263"/>
                  <a:pt x="4847958" y="6909374"/>
                  <a:pt x="4851478" y="6906357"/>
                </a:cubicBezTo>
                <a:cubicBezTo>
                  <a:pt x="4854999" y="6903339"/>
                  <a:pt x="4863548" y="6929492"/>
                  <a:pt x="4863548" y="6942065"/>
                </a:cubicBezTo>
                <a:cubicBezTo>
                  <a:pt x="4863548" y="6955141"/>
                  <a:pt x="4861034" y="6961176"/>
                  <a:pt x="4861034" y="6992358"/>
                </a:cubicBezTo>
                <a:cubicBezTo>
                  <a:pt x="4861034" y="7023540"/>
                  <a:pt x="4800179" y="7055225"/>
                  <a:pt x="4800179" y="7055225"/>
                </a:cubicBezTo>
                <a:cubicBezTo>
                  <a:pt x="4800179" y="7055225"/>
                  <a:pt x="4822308" y="7068301"/>
                  <a:pt x="4854999" y="7068301"/>
                </a:cubicBezTo>
                <a:cubicBezTo>
                  <a:pt x="4887689" y="7068301"/>
                  <a:pt x="4926918" y="7068301"/>
                  <a:pt x="4961620" y="7084395"/>
                </a:cubicBezTo>
                <a:cubicBezTo>
                  <a:pt x="4995819" y="7100488"/>
                  <a:pt x="5061200" y="7071318"/>
                  <a:pt x="5109481" y="7095459"/>
                </a:cubicBezTo>
                <a:cubicBezTo>
                  <a:pt x="5157763" y="7119600"/>
                  <a:pt x="5140663" y="7133682"/>
                  <a:pt x="5143681" y="7156313"/>
                </a:cubicBezTo>
                <a:cubicBezTo>
                  <a:pt x="5147201" y="7178442"/>
                  <a:pt x="5152230" y="7255391"/>
                  <a:pt x="5148710" y="7272994"/>
                </a:cubicBezTo>
                <a:cubicBezTo>
                  <a:pt x="5145189" y="7290596"/>
                  <a:pt x="5123061" y="7339884"/>
                  <a:pt x="5110990" y="7375088"/>
                </a:cubicBezTo>
                <a:cubicBezTo>
                  <a:pt x="5098920" y="7410293"/>
                  <a:pt x="5145189" y="7435943"/>
                  <a:pt x="5188441" y="7464610"/>
                </a:cubicBezTo>
                <a:cubicBezTo>
                  <a:pt x="5231190" y="7493277"/>
                  <a:pt x="5268910" y="7506353"/>
                  <a:pt x="5291542" y="7512388"/>
                </a:cubicBezTo>
                <a:cubicBezTo>
                  <a:pt x="5313671" y="7518927"/>
                  <a:pt x="5354911" y="7478692"/>
                  <a:pt x="5430351" y="7483722"/>
                </a:cubicBezTo>
                <a:cubicBezTo>
                  <a:pt x="5505790" y="7488751"/>
                  <a:pt x="5531440" y="7552623"/>
                  <a:pt x="5531440" y="7552623"/>
                </a:cubicBezTo>
                <a:cubicBezTo>
                  <a:pt x="5531440" y="7552623"/>
                  <a:pt x="5539990" y="7512388"/>
                  <a:pt x="5574189" y="7458072"/>
                </a:cubicBezTo>
                <a:cubicBezTo>
                  <a:pt x="5608388" y="7403755"/>
                  <a:pt x="5610400" y="7387662"/>
                  <a:pt x="5656670" y="7370059"/>
                </a:cubicBezTo>
                <a:cubicBezTo>
                  <a:pt x="5702940" y="7352457"/>
                  <a:pt x="5718530" y="7349439"/>
                  <a:pt x="5793970" y="7325298"/>
                </a:cubicBezTo>
                <a:cubicBezTo>
                  <a:pt x="5869409" y="7301158"/>
                  <a:pt x="5855830" y="7318760"/>
                  <a:pt x="5895059" y="7322281"/>
                </a:cubicBezTo>
                <a:cubicBezTo>
                  <a:pt x="5934791" y="7325298"/>
                  <a:pt x="6025821" y="7333345"/>
                  <a:pt x="6116851" y="7360503"/>
                </a:cubicBezTo>
                <a:cubicBezTo>
                  <a:pt x="6207882" y="7387662"/>
                  <a:pt x="6346690" y="7395709"/>
                  <a:pt x="6400001" y="7417837"/>
                </a:cubicBezTo>
                <a:cubicBezTo>
                  <a:pt x="6453312" y="7440470"/>
                  <a:pt x="6477452" y="7502832"/>
                  <a:pt x="6532272" y="7553629"/>
                </a:cubicBezTo>
                <a:cubicBezTo>
                  <a:pt x="6587091" y="7604927"/>
                  <a:pt x="6655993" y="7651197"/>
                  <a:pt x="6685163" y="7675338"/>
                </a:cubicBezTo>
                <a:cubicBezTo>
                  <a:pt x="6714333" y="7699479"/>
                  <a:pt x="6877282" y="7721608"/>
                  <a:pt x="6913493" y="7736192"/>
                </a:cubicBezTo>
                <a:cubicBezTo>
                  <a:pt x="6949704" y="7750274"/>
                  <a:pt x="6999494" y="7809620"/>
                  <a:pt x="7002512" y="7844825"/>
                </a:cubicBezTo>
                <a:cubicBezTo>
                  <a:pt x="7006033" y="7880030"/>
                  <a:pt x="7041740" y="7897633"/>
                  <a:pt x="7091531" y="7918254"/>
                </a:cubicBezTo>
                <a:cubicBezTo>
                  <a:pt x="7141320" y="7938873"/>
                  <a:pt x="7156912" y="7963014"/>
                  <a:pt x="7189602" y="8026886"/>
                </a:cubicBezTo>
                <a:cubicBezTo>
                  <a:pt x="7222292" y="8090758"/>
                  <a:pt x="7211731" y="8108361"/>
                  <a:pt x="7256492" y="8124455"/>
                </a:cubicBezTo>
                <a:cubicBezTo>
                  <a:pt x="7301253" y="8140549"/>
                  <a:pt x="7610052" y="8223532"/>
                  <a:pt x="7687503" y="8253708"/>
                </a:cubicBezTo>
                <a:cubicBezTo>
                  <a:pt x="7764955" y="8283884"/>
                  <a:pt x="7862523" y="8365861"/>
                  <a:pt x="7888172" y="8375417"/>
                </a:cubicBezTo>
                <a:cubicBezTo>
                  <a:pt x="7913822" y="8384973"/>
                  <a:pt x="7960092" y="8367370"/>
                  <a:pt x="7980711" y="8378435"/>
                </a:cubicBezTo>
                <a:cubicBezTo>
                  <a:pt x="8001332" y="8389499"/>
                  <a:pt x="7968642" y="8450353"/>
                  <a:pt x="7994291" y="8493605"/>
                </a:cubicBezTo>
                <a:cubicBezTo>
                  <a:pt x="8019940" y="8536857"/>
                  <a:pt x="8021952" y="8539876"/>
                  <a:pt x="8006361" y="8572063"/>
                </a:cubicBezTo>
                <a:cubicBezTo>
                  <a:pt x="7990770" y="8604251"/>
                  <a:pt x="7928910" y="8680695"/>
                  <a:pt x="7905272" y="8718919"/>
                </a:cubicBezTo>
                <a:cubicBezTo>
                  <a:pt x="7881131" y="8757141"/>
                  <a:pt x="7829832" y="8781282"/>
                  <a:pt x="7800662" y="8797376"/>
                </a:cubicBezTo>
                <a:cubicBezTo>
                  <a:pt x="7771493" y="8813469"/>
                  <a:pt x="7745843" y="8797376"/>
                  <a:pt x="7771493" y="8829061"/>
                </a:cubicBezTo>
                <a:cubicBezTo>
                  <a:pt x="7797142" y="8860745"/>
                  <a:pt x="7773002" y="8887903"/>
                  <a:pt x="7750873" y="8917073"/>
                </a:cubicBezTo>
                <a:cubicBezTo>
                  <a:pt x="7728744" y="8945740"/>
                  <a:pt x="7752381" y="8942723"/>
                  <a:pt x="7745843" y="9035262"/>
                </a:cubicBezTo>
                <a:cubicBezTo>
                  <a:pt x="7738802" y="9127801"/>
                  <a:pt x="7745843" y="9228387"/>
                  <a:pt x="7735282" y="9268621"/>
                </a:cubicBezTo>
                <a:cubicBezTo>
                  <a:pt x="7725223" y="9308856"/>
                  <a:pt x="7664871" y="9233416"/>
                  <a:pt x="7596473" y="9319920"/>
                </a:cubicBezTo>
                <a:cubicBezTo>
                  <a:pt x="7528074" y="9406425"/>
                  <a:pt x="7508963" y="9471806"/>
                  <a:pt x="7467722" y="9481361"/>
                </a:cubicBezTo>
                <a:cubicBezTo>
                  <a:pt x="7426483" y="9490917"/>
                  <a:pt x="7330423" y="9538695"/>
                  <a:pt x="7297732" y="9569374"/>
                </a:cubicBezTo>
                <a:cubicBezTo>
                  <a:pt x="7265042" y="9599550"/>
                  <a:pt x="7258503" y="9611117"/>
                  <a:pt x="7237380" y="9655878"/>
                </a:cubicBezTo>
                <a:cubicBezTo>
                  <a:pt x="7216760" y="9700638"/>
                  <a:pt x="7196140" y="9791670"/>
                  <a:pt x="7174011" y="9847495"/>
                </a:cubicBezTo>
                <a:cubicBezTo>
                  <a:pt x="7151882" y="9903319"/>
                  <a:pt x="7115671" y="9935508"/>
                  <a:pt x="7033191" y="10010444"/>
                </a:cubicBezTo>
                <a:cubicBezTo>
                  <a:pt x="6950710" y="10085381"/>
                  <a:pt x="6914499" y="10162329"/>
                  <a:pt x="6861188" y="10221675"/>
                </a:cubicBezTo>
                <a:cubicBezTo>
                  <a:pt x="6807878" y="10280517"/>
                  <a:pt x="6821960" y="10267944"/>
                  <a:pt x="6810393" y="10279009"/>
                </a:cubicBezTo>
                <a:cubicBezTo>
                  <a:pt x="6781725" y="10307676"/>
                  <a:pt x="6665046" y="10232739"/>
                  <a:pt x="6695221" y="10274482"/>
                </a:cubicBezTo>
                <a:cubicBezTo>
                  <a:pt x="6717350" y="10304659"/>
                  <a:pt x="6682648" y="10274482"/>
                  <a:pt x="6701256" y="10303150"/>
                </a:cubicBezTo>
                <a:cubicBezTo>
                  <a:pt x="6720368" y="10331816"/>
                  <a:pt x="6733947" y="10343384"/>
                  <a:pt x="6692706" y="10394180"/>
                </a:cubicBezTo>
                <a:cubicBezTo>
                  <a:pt x="6651466" y="10445479"/>
                  <a:pt x="6604191" y="10435420"/>
                  <a:pt x="6571500" y="10443467"/>
                </a:cubicBezTo>
                <a:cubicBezTo>
                  <a:pt x="6538810" y="10451514"/>
                  <a:pt x="6490025" y="10409771"/>
                  <a:pt x="6487008" y="10430894"/>
                </a:cubicBezTo>
                <a:cubicBezTo>
                  <a:pt x="6483488" y="10451514"/>
                  <a:pt x="6464879" y="10503316"/>
                  <a:pt x="6438727" y="10515889"/>
                </a:cubicBezTo>
                <a:cubicBezTo>
                  <a:pt x="6413077" y="10528965"/>
                  <a:pt x="6344176" y="10548077"/>
                  <a:pt x="6346188" y="10556124"/>
                </a:cubicBezTo>
                <a:cubicBezTo>
                  <a:pt x="6378878" y="10707506"/>
                  <a:pt x="6445265" y="10723096"/>
                  <a:pt x="6374855" y="10716559"/>
                </a:cubicBezTo>
                <a:cubicBezTo>
                  <a:pt x="6181226" y="10697447"/>
                  <a:pt x="6319532" y="10651680"/>
                  <a:pt x="6184747" y="10933322"/>
                </a:cubicBezTo>
                <a:cubicBezTo>
                  <a:pt x="6164127" y="10976574"/>
                  <a:pt x="6143506" y="10953942"/>
                  <a:pt x="6147027" y="11005240"/>
                </a:cubicBezTo>
                <a:cubicBezTo>
                  <a:pt x="6150547" y="11056539"/>
                  <a:pt x="6147027" y="11094762"/>
                  <a:pt x="6174688" y="11126949"/>
                </a:cubicBezTo>
                <a:cubicBezTo>
                  <a:pt x="6202350" y="11159137"/>
                  <a:pt x="6183238" y="11157126"/>
                  <a:pt x="6136968" y="11200378"/>
                </a:cubicBezTo>
                <a:cubicBezTo>
                  <a:pt x="6090699" y="11243630"/>
                  <a:pt x="6087178" y="11237091"/>
                  <a:pt x="6044429" y="11302472"/>
                </a:cubicBezTo>
                <a:cubicBezTo>
                  <a:pt x="6001680" y="11367854"/>
                  <a:pt x="5960440" y="11364836"/>
                  <a:pt x="5975528" y="11414626"/>
                </a:cubicBezTo>
                <a:cubicBezTo>
                  <a:pt x="5991119" y="11464416"/>
                  <a:pt x="5994639" y="11537844"/>
                  <a:pt x="6020289" y="11611272"/>
                </a:cubicBezTo>
                <a:cubicBezTo>
                  <a:pt x="6045938" y="11684700"/>
                  <a:pt x="6099249" y="11672127"/>
                  <a:pt x="6183238" y="11723425"/>
                </a:cubicBezTo>
                <a:cubicBezTo>
                  <a:pt x="6267228" y="11774724"/>
                  <a:pt x="6277789" y="11747566"/>
                  <a:pt x="6319029" y="11760140"/>
                </a:cubicBezTo>
                <a:cubicBezTo>
                  <a:pt x="6360270" y="11773215"/>
                  <a:pt x="6289859" y="11776233"/>
                  <a:pt x="6215929" y="11788806"/>
                </a:cubicBezTo>
                <a:cubicBezTo>
                  <a:pt x="6141998" y="11801882"/>
                  <a:pt x="6094219" y="11815965"/>
                  <a:pt x="6042418" y="11804900"/>
                </a:cubicBezTo>
                <a:cubicBezTo>
                  <a:pt x="5991119" y="11793836"/>
                  <a:pt x="5868906" y="11723425"/>
                  <a:pt x="5827666" y="11692746"/>
                </a:cubicBezTo>
                <a:cubicBezTo>
                  <a:pt x="5786426" y="11662571"/>
                  <a:pt x="5719536" y="11608254"/>
                  <a:pt x="5695396" y="11555446"/>
                </a:cubicBezTo>
                <a:cubicBezTo>
                  <a:pt x="5671255" y="11502639"/>
                  <a:pt x="5654155" y="11449831"/>
                  <a:pt x="5623476" y="11377912"/>
                </a:cubicBezTo>
                <a:cubicBezTo>
                  <a:pt x="5592798" y="11305993"/>
                  <a:pt x="5614927" y="11261232"/>
                  <a:pt x="5628506" y="11102809"/>
                </a:cubicBezTo>
                <a:cubicBezTo>
                  <a:pt x="5642085" y="10944386"/>
                  <a:pt x="5652646" y="10821671"/>
                  <a:pt x="5674775" y="10736676"/>
                </a:cubicBezTo>
                <a:cubicBezTo>
                  <a:pt x="5696904" y="10651680"/>
                  <a:pt x="5765806" y="10274482"/>
                  <a:pt x="5784414" y="10176914"/>
                </a:cubicBezTo>
                <a:cubicBezTo>
                  <a:pt x="5803526" y="10079345"/>
                  <a:pt x="5891035" y="9683036"/>
                  <a:pt x="5897573" y="9620673"/>
                </a:cubicBezTo>
                <a:cubicBezTo>
                  <a:pt x="5904614" y="9558310"/>
                  <a:pt x="5909644" y="9510531"/>
                  <a:pt x="5923223" y="9448168"/>
                </a:cubicBezTo>
                <a:cubicBezTo>
                  <a:pt x="5936802" y="9385804"/>
                  <a:pt x="5928252" y="9259569"/>
                  <a:pt x="5928252" y="9253031"/>
                </a:cubicBezTo>
                <a:cubicBezTo>
                  <a:pt x="5928252" y="9246492"/>
                  <a:pt x="5923223" y="9241966"/>
                  <a:pt x="5904112" y="9182621"/>
                </a:cubicBezTo>
                <a:cubicBezTo>
                  <a:pt x="5885503" y="9123274"/>
                  <a:pt x="5854321" y="9099637"/>
                  <a:pt x="5811572" y="9073987"/>
                </a:cubicBezTo>
                <a:cubicBezTo>
                  <a:pt x="5768823" y="9048338"/>
                  <a:pt x="5724063" y="9016653"/>
                  <a:pt x="5689863" y="8992513"/>
                </a:cubicBezTo>
                <a:cubicBezTo>
                  <a:pt x="5655664" y="8968372"/>
                  <a:pt x="5614424" y="8935178"/>
                  <a:pt x="5580224" y="8891927"/>
                </a:cubicBezTo>
                <a:cubicBezTo>
                  <a:pt x="5546025" y="8848675"/>
                  <a:pt x="5513335" y="8760662"/>
                  <a:pt x="5496235" y="8723947"/>
                </a:cubicBezTo>
                <a:cubicBezTo>
                  <a:pt x="5479135" y="8687234"/>
                  <a:pt x="5415766" y="8562507"/>
                  <a:pt x="5357426" y="8476506"/>
                </a:cubicBezTo>
                <a:cubicBezTo>
                  <a:pt x="5299086" y="8390002"/>
                  <a:pt x="5295566" y="8388493"/>
                  <a:pt x="5266396" y="8297463"/>
                </a:cubicBezTo>
                <a:cubicBezTo>
                  <a:pt x="5237226" y="8206433"/>
                  <a:pt x="5292045" y="8204924"/>
                  <a:pt x="5302607" y="8153625"/>
                </a:cubicBezTo>
                <a:cubicBezTo>
                  <a:pt x="5312665" y="8102326"/>
                  <a:pt x="5347368" y="8051530"/>
                  <a:pt x="5385087" y="7979610"/>
                </a:cubicBezTo>
                <a:cubicBezTo>
                  <a:pt x="5422807" y="7907692"/>
                  <a:pt x="5472597" y="7887071"/>
                  <a:pt x="5501767" y="7822696"/>
                </a:cubicBezTo>
                <a:cubicBezTo>
                  <a:pt x="5530937" y="7758824"/>
                  <a:pt x="5508808" y="7758824"/>
                  <a:pt x="5498247" y="7696461"/>
                </a:cubicBezTo>
                <a:cubicBezTo>
                  <a:pt x="5487685" y="7634097"/>
                  <a:pt x="5501767" y="7643653"/>
                  <a:pt x="5482656" y="7609957"/>
                </a:cubicBezTo>
                <a:cubicBezTo>
                  <a:pt x="5463545" y="7576261"/>
                  <a:pt x="5453486" y="7535020"/>
                  <a:pt x="5436386" y="7523453"/>
                </a:cubicBezTo>
                <a:cubicBezTo>
                  <a:pt x="5419287" y="7512388"/>
                  <a:pt x="5393637" y="7504341"/>
                  <a:pt x="5378046" y="7521944"/>
                </a:cubicBezTo>
                <a:cubicBezTo>
                  <a:pt x="5362455" y="7539546"/>
                  <a:pt x="5335297" y="7590845"/>
                  <a:pt x="5318198" y="7593863"/>
                </a:cubicBezTo>
                <a:cubicBezTo>
                  <a:pt x="5301098" y="7596881"/>
                  <a:pt x="5294057" y="7577769"/>
                  <a:pt x="5283998" y="7566705"/>
                </a:cubicBezTo>
                <a:cubicBezTo>
                  <a:pt x="5273437" y="7555640"/>
                  <a:pt x="5224149" y="7555640"/>
                  <a:pt x="5213588" y="7544576"/>
                </a:cubicBezTo>
                <a:cubicBezTo>
                  <a:pt x="5203027" y="7533511"/>
                  <a:pt x="5177377" y="7531500"/>
                  <a:pt x="5160277" y="7523955"/>
                </a:cubicBezTo>
                <a:cubicBezTo>
                  <a:pt x="5143178" y="7515909"/>
                  <a:pt x="5076288" y="7480703"/>
                  <a:pt x="5057177" y="7464610"/>
                </a:cubicBezTo>
                <a:cubicBezTo>
                  <a:pt x="5038065" y="7448516"/>
                  <a:pt x="5014428" y="7410293"/>
                  <a:pt x="5014428" y="7368550"/>
                </a:cubicBezTo>
                <a:cubicBezTo>
                  <a:pt x="5014428" y="7326807"/>
                  <a:pt x="4978217" y="7311216"/>
                  <a:pt x="4897748" y="7253379"/>
                </a:cubicBezTo>
                <a:cubicBezTo>
                  <a:pt x="4816776" y="7196045"/>
                  <a:pt x="4782577" y="7187998"/>
                  <a:pt x="4685008" y="7163858"/>
                </a:cubicBezTo>
                <a:cubicBezTo>
                  <a:pt x="4586937" y="7139717"/>
                  <a:pt x="4547708" y="7071318"/>
                  <a:pt x="4515018" y="7052207"/>
                </a:cubicBezTo>
                <a:cubicBezTo>
                  <a:pt x="4482327" y="7033096"/>
                  <a:pt x="4485848" y="7011973"/>
                  <a:pt x="4413928" y="7020020"/>
                </a:cubicBezTo>
                <a:cubicBezTo>
                  <a:pt x="4342009" y="7028066"/>
                  <a:pt x="4254500" y="6987832"/>
                  <a:pt x="4199177" y="6965703"/>
                </a:cubicBezTo>
                <a:cubicBezTo>
                  <a:pt x="4144358" y="6943071"/>
                  <a:pt x="4046286" y="6927480"/>
                  <a:pt x="4005046" y="6900322"/>
                </a:cubicBezTo>
                <a:cubicBezTo>
                  <a:pt x="3963806" y="6873163"/>
                  <a:pt x="3891887" y="6863608"/>
                  <a:pt x="3861208" y="6798227"/>
                </a:cubicBezTo>
                <a:cubicBezTo>
                  <a:pt x="3830026" y="6732846"/>
                  <a:pt x="3835558" y="6757993"/>
                  <a:pt x="3847629" y="6700658"/>
                </a:cubicBezTo>
                <a:cubicBezTo>
                  <a:pt x="3859699" y="6642822"/>
                  <a:pt x="3777218" y="6595043"/>
                  <a:pt x="3727428" y="6540727"/>
                </a:cubicBezTo>
                <a:cubicBezTo>
                  <a:pt x="3677638" y="6486410"/>
                  <a:pt x="3639918" y="6478363"/>
                  <a:pt x="3614269" y="6411473"/>
                </a:cubicBezTo>
                <a:cubicBezTo>
                  <a:pt x="3588620" y="6344081"/>
                  <a:pt x="3550900" y="6347601"/>
                  <a:pt x="3501110" y="6299320"/>
                </a:cubicBezTo>
                <a:cubicBezTo>
                  <a:pt x="3451319" y="6251542"/>
                  <a:pt x="3449811" y="6190687"/>
                  <a:pt x="3429191" y="6136370"/>
                </a:cubicBezTo>
                <a:cubicBezTo>
                  <a:pt x="3408570" y="6082054"/>
                  <a:pt x="3271270" y="6003597"/>
                  <a:pt x="3271270" y="6003597"/>
                </a:cubicBezTo>
                <a:cubicBezTo>
                  <a:pt x="3271270" y="6003597"/>
                  <a:pt x="3306978" y="6094627"/>
                  <a:pt x="3322569" y="6131341"/>
                </a:cubicBezTo>
                <a:cubicBezTo>
                  <a:pt x="3338160" y="6168055"/>
                  <a:pt x="3373868" y="6256068"/>
                  <a:pt x="3415108" y="6321449"/>
                </a:cubicBezTo>
                <a:cubicBezTo>
                  <a:pt x="3456349" y="6386830"/>
                  <a:pt x="3492560" y="6402924"/>
                  <a:pt x="3530279" y="6468304"/>
                </a:cubicBezTo>
                <a:cubicBezTo>
                  <a:pt x="3567999" y="6533686"/>
                  <a:pt x="3531788" y="6573920"/>
                  <a:pt x="3518209" y="6548271"/>
                </a:cubicBezTo>
                <a:cubicBezTo>
                  <a:pt x="3504630" y="6522621"/>
                  <a:pt x="3449308" y="6511556"/>
                  <a:pt x="3449308" y="6480878"/>
                </a:cubicBezTo>
                <a:cubicBezTo>
                  <a:pt x="3449308" y="6450702"/>
                  <a:pt x="3435729" y="6431088"/>
                  <a:pt x="3423658" y="6407450"/>
                </a:cubicBezTo>
                <a:cubicBezTo>
                  <a:pt x="3411588" y="6383309"/>
                  <a:pt x="3358277" y="6356151"/>
                  <a:pt x="3306978" y="6314408"/>
                </a:cubicBezTo>
                <a:cubicBezTo>
                  <a:pt x="3255679" y="6272664"/>
                  <a:pt x="3219469" y="6253553"/>
                  <a:pt x="3252159" y="6253553"/>
                </a:cubicBezTo>
                <a:cubicBezTo>
                  <a:pt x="3284849" y="6253553"/>
                  <a:pt x="3331119" y="6283729"/>
                  <a:pt x="3322569" y="6264618"/>
                </a:cubicBezTo>
                <a:cubicBezTo>
                  <a:pt x="3314019" y="6245506"/>
                  <a:pt x="3255679" y="6186160"/>
                  <a:pt x="3228018" y="6144920"/>
                </a:cubicBezTo>
                <a:cubicBezTo>
                  <a:pt x="3200860" y="6103177"/>
                  <a:pt x="3191807" y="6056907"/>
                  <a:pt x="3164649" y="5986497"/>
                </a:cubicBezTo>
                <a:cubicBezTo>
                  <a:pt x="3136988" y="5916087"/>
                  <a:pt x="3035899" y="5849197"/>
                  <a:pt x="2986109" y="5844168"/>
                </a:cubicBezTo>
                <a:cubicBezTo>
                  <a:pt x="2936319" y="5839139"/>
                  <a:pt x="2922739" y="5815501"/>
                  <a:pt x="2905640" y="5764202"/>
                </a:cubicBezTo>
                <a:cubicBezTo>
                  <a:pt x="2888540" y="5712903"/>
                  <a:pt x="2885020" y="5658586"/>
                  <a:pt x="2862891" y="5618855"/>
                </a:cubicBezTo>
                <a:cubicBezTo>
                  <a:pt x="2840762" y="5579123"/>
                  <a:pt x="2744199" y="5444841"/>
                  <a:pt x="2742690" y="5393542"/>
                </a:cubicBezTo>
                <a:cubicBezTo>
                  <a:pt x="2740679" y="5342243"/>
                  <a:pt x="2713520" y="5193879"/>
                  <a:pt x="2747720" y="5110392"/>
                </a:cubicBezTo>
                <a:cubicBezTo>
                  <a:pt x="2781919" y="5027409"/>
                  <a:pt x="2773369" y="4841827"/>
                  <a:pt x="2768340" y="4805113"/>
                </a:cubicBezTo>
                <a:cubicBezTo>
                  <a:pt x="2763311" y="4768400"/>
                  <a:pt x="2701450" y="4697989"/>
                  <a:pt x="2701450" y="4670831"/>
                </a:cubicBezTo>
                <a:cubicBezTo>
                  <a:pt x="2701450" y="4643673"/>
                  <a:pt x="2737661" y="4659766"/>
                  <a:pt x="2765322" y="4667813"/>
                </a:cubicBezTo>
                <a:cubicBezTo>
                  <a:pt x="2792480" y="4675860"/>
                  <a:pt x="2850820" y="4700001"/>
                  <a:pt x="2850820" y="4700001"/>
                </a:cubicBezTo>
                <a:cubicBezTo>
                  <a:pt x="2850820" y="4700001"/>
                  <a:pt x="2806060" y="4617017"/>
                  <a:pt x="2778901" y="4588350"/>
                </a:cubicBezTo>
                <a:cubicBezTo>
                  <a:pt x="2751240" y="4559683"/>
                  <a:pt x="2670771" y="4522969"/>
                  <a:pt x="2634560" y="4514922"/>
                </a:cubicBezTo>
                <a:cubicBezTo>
                  <a:pt x="2598349" y="4506875"/>
                  <a:pt x="2552080" y="4494302"/>
                  <a:pt x="2533471" y="4463623"/>
                </a:cubicBezTo>
                <a:cubicBezTo>
                  <a:pt x="2514360" y="4433448"/>
                  <a:pt x="2494243" y="4393213"/>
                  <a:pt x="2480161" y="4367564"/>
                </a:cubicBezTo>
                <a:cubicBezTo>
                  <a:pt x="2466582" y="4341914"/>
                  <a:pt x="2408242" y="4311739"/>
                  <a:pt x="2394662" y="4284580"/>
                </a:cubicBezTo>
                <a:cubicBezTo>
                  <a:pt x="2381083" y="4257422"/>
                  <a:pt x="2384101" y="4204614"/>
                  <a:pt x="2365493" y="4177456"/>
                </a:cubicBezTo>
                <a:cubicBezTo>
                  <a:pt x="2346381" y="4150298"/>
                  <a:pt x="2319223" y="4134204"/>
                  <a:pt x="2288041" y="4145269"/>
                </a:cubicBezTo>
                <a:cubicBezTo>
                  <a:pt x="2256859" y="4156333"/>
                  <a:pt x="2246801" y="4129175"/>
                  <a:pt x="2223163" y="4089443"/>
                </a:cubicBezTo>
                <a:cubicBezTo>
                  <a:pt x="2199023" y="4049712"/>
                  <a:pt x="2145712" y="4030600"/>
                  <a:pt x="2130624" y="4025571"/>
                </a:cubicBezTo>
                <a:cubicBezTo>
                  <a:pt x="2115033" y="4020542"/>
                  <a:pt x="2062225" y="3950634"/>
                  <a:pt x="2058705" y="3933032"/>
                </a:cubicBezTo>
                <a:cubicBezTo>
                  <a:pt x="2055184" y="3915429"/>
                  <a:pt x="1971195" y="3822890"/>
                  <a:pt x="1943534" y="3803779"/>
                </a:cubicBezTo>
                <a:cubicBezTo>
                  <a:pt x="1915873" y="3784667"/>
                  <a:pt x="1649822" y="3698163"/>
                  <a:pt x="1643284" y="3698163"/>
                </a:cubicBezTo>
                <a:cubicBezTo>
                  <a:pt x="1636243" y="3698163"/>
                  <a:pt x="1559295" y="3709227"/>
                  <a:pt x="1538675" y="3703193"/>
                </a:cubicBezTo>
                <a:cubicBezTo>
                  <a:pt x="1518055" y="3696654"/>
                  <a:pt x="1447644" y="3635800"/>
                  <a:pt x="1411936" y="3623226"/>
                </a:cubicBezTo>
                <a:cubicBezTo>
                  <a:pt x="1375725" y="3610653"/>
                  <a:pt x="1350076" y="3637811"/>
                  <a:pt x="1332976" y="3677543"/>
                </a:cubicBezTo>
                <a:cubicBezTo>
                  <a:pt x="1315876" y="3717275"/>
                  <a:pt x="1231384" y="3786176"/>
                  <a:pt x="1185115" y="3816352"/>
                </a:cubicBezTo>
                <a:cubicBezTo>
                  <a:pt x="1138845" y="3847031"/>
                  <a:pt x="1101125" y="3850048"/>
                  <a:pt x="1104143" y="3833954"/>
                </a:cubicBezTo>
                <a:cubicBezTo>
                  <a:pt x="1107663" y="3817861"/>
                  <a:pt x="1105652" y="3792211"/>
                  <a:pt x="1121242" y="3753989"/>
                </a:cubicBezTo>
                <a:cubicBezTo>
                  <a:pt x="1136833" y="3715766"/>
                  <a:pt x="1145383" y="3704701"/>
                  <a:pt x="1193161" y="3680560"/>
                </a:cubicBezTo>
                <a:cubicBezTo>
                  <a:pt x="1241443" y="3656420"/>
                  <a:pt x="1239431" y="3654911"/>
                  <a:pt x="1220823" y="3656420"/>
                </a:cubicBezTo>
                <a:cubicBezTo>
                  <a:pt x="1201711" y="3657929"/>
                  <a:pt x="1188132" y="3653403"/>
                  <a:pt x="1225852" y="3630770"/>
                </a:cubicBezTo>
                <a:cubicBezTo>
                  <a:pt x="1263572" y="3608139"/>
                  <a:pt x="1279163" y="3605121"/>
                  <a:pt x="1277151" y="3586010"/>
                </a:cubicBezTo>
                <a:cubicBezTo>
                  <a:pt x="1275642" y="3566898"/>
                  <a:pt x="1194670" y="3611659"/>
                  <a:pt x="1143371" y="3653403"/>
                </a:cubicBezTo>
                <a:cubicBezTo>
                  <a:pt x="1092072" y="3695145"/>
                  <a:pt x="1060891" y="3723812"/>
                  <a:pt x="1016633" y="3797240"/>
                </a:cubicBezTo>
                <a:cubicBezTo>
                  <a:pt x="971872" y="3870668"/>
                  <a:pt x="1021662" y="3843510"/>
                  <a:pt x="983942" y="3891791"/>
                </a:cubicBezTo>
                <a:cubicBezTo>
                  <a:pt x="946223" y="3939570"/>
                  <a:pt x="817472" y="4037138"/>
                  <a:pt x="779753" y="4073852"/>
                </a:cubicBezTo>
                <a:cubicBezTo>
                  <a:pt x="742033" y="4110566"/>
                  <a:pt x="585621" y="4192041"/>
                  <a:pt x="522252" y="4211152"/>
                </a:cubicBezTo>
                <a:cubicBezTo>
                  <a:pt x="458883" y="4230264"/>
                  <a:pt x="433233" y="4238311"/>
                  <a:pt x="402052" y="4263960"/>
                </a:cubicBezTo>
                <a:cubicBezTo>
                  <a:pt x="370870" y="4289609"/>
                  <a:pt x="293922" y="4297657"/>
                  <a:pt x="319571" y="4280054"/>
                </a:cubicBezTo>
                <a:cubicBezTo>
                  <a:pt x="345221" y="4262451"/>
                  <a:pt x="393502" y="4222217"/>
                  <a:pt x="426192" y="4203105"/>
                </a:cubicBezTo>
                <a:cubicBezTo>
                  <a:pt x="458883" y="4183994"/>
                  <a:pt x="546393" y="4148789"/>
                  <a:pt x="572042" y="4139233"/>
                </a:cubicBezTo>
                <a:cubicBezTo>
                  <a:pt x="597692" y="4129677"/>
                  <a:pt x="669611" y="4084917"/>
                  <a:pt x="705822" y="4044682"/>
                </a:cubicBezTo>
                <a:cubicBezTo>
                  <a:pt x="742033" y="4004448"/>
                  <a:pt x="765671" y="3958178"/>
                  <a:pt x="789811" y="3919955"/>
                </a:cubicBezTo>
                <a:cubicBezTo>
                  <a:pt x="813952" y="3881733"/>
                  <a:pt x="818981" y="3864130"/>
                  <a:pt x="769191" y="3879721"/>
                </a:cubicBezTo>
                <a:cubicBezTo>
                  <a:pt x="719401" y="3895815"/>
                  <a:pt x="667599" y="3889277"/>
                  <a:pt x="641950" y="3879721"/>
                </a:cubicBezTo>
                <a:cubicBezTo>
                  <a:pt x="616300" y="3870165"/>
                  <a:pt x="549410" y="3909897"/>
                  <a:pt x="525270" y="3892295"/>
                </a:cubicBezTo>
                <a:cubicBezTo>
                  <a:pt x="501129" y="3874692"/>
                  <a:pt x="526779" y="3837978"/>
                  <a:pt x="511691" y="3820375"/>
                </a:cubicBezTo>
                <a:cubicBezTo>
                  <a:pt x="496603" y="3802773"/>
                  <a:pt x="443292" y="3813837"/>
                  <a:pt x="408590" y="3807299"/>
                </a:cubicBezTo>
                <a:cubicBezTo>
                  <a:pt x="374391" y="3800761"/>
                  <a:pt x="326109" y="3773603"/>
                  <a:pt x="326109" y="3725824"/>
                </a:cubicBezTo>
                <a:cubicBezTo>
                  <a:pt x="326109" y="3678046"/>
                  <a:pt x="291910" y="3636303"/>
                  <a:pt x="310518" y="3599589"/>
                </a:cubicBezTo>
                <a:cubicBezTo>
                  <a:pt x="329630" y="3562875"/>
                  <a:pt x="356788" y="3553319"/>
                  <a:pt x="387970" y="3532699"/>
                </a:cubicBezTo>
                <a:cubicBezTo>
                  <a:pt x="418648" y="3512079"/>
                  <a:pt x="504650" y="3484920"/>
                  <a:pt x="521749" y="3484920"/>
                </a:cubicBezTo>
                <a:cubicBezTo>
                  <a:pt x="538849" y="3484920"/>
                  <a:pt x="562989" y="3467318"/>
                  <a:pt x="578580" y="3451224"/>
                </a:cubicBezTo>
                <a:cubicBezTo>
                  <a:pt x="594171" y="3435130"/>
                  <a:pt x="542369" y="3377796"/>
                  <a:pt x="542369" y="3377796"/>
                </a:cubicBezTo>
                <a:cubicBezTo>
                  <a:pt x="542369" y="3377796"/>
                  <a:pt x="550919" y="3371258"/>
                  <a:pt x="571539" y="3358685"/>
                </a:cubicBezTo>
                <a:cubicBezTo>
                  <a:pt x="592159" y="3346112"/>
                  <a:pt x="576569" y="3318953"/>
                  <a:pt x="540358" y="3323480"/>
                </a:cubicBezTo>
                <a:cubicBezTo>
                  <a:pt x="504147" y="3328509"/>
                  <a:pt x="427198" y="3365223"/>
                  <a:pt x="378917" y="3377796"/>
                </a:cubicBezTo>
                <a:cubicBezTo>
                  <a:pt x="331139" y="3390370"/>
                  <a:pt x="265758" y="3382826"/>
                  <a:pt x="267266" y="3361703"/>
                </a:cubicBezTo>
                <a:cubicBezTo>
                  <a:pt x="268775" y="3341083"/>
                  <a:pt x="279337" y="3328006"/>
                  <a:pt x="262237" y="3311912"/>
                </a:cubicBezTo>
                <a:cubicBezTo>
                  <a:pt x="245137" y="3295819"/>
                  <a:pt x="231055" y="3278216"/>
                  <a:pt x="248658" y="3270169"/>
                </a:cubicBezTo>
                <a:cubicBezTo>
                  <a:pt x="265758" y="3262122"/>
                  <a:pt x="372379" y="3202777"/>
                  <a:pt x="372379" y="3202777"/>
                </a:cubicBezTo>
                <a:cubicBezTo>
                  <a:pt x="372379" y="3202777"/>
                  <a:pt x="410099" y="3244520"/>
                  <a:pt x="451339" y="3249046"/>
                </a:cubicBezTo>
                <a:cubicBezTo>
                  <a:pt x="492579" y="3254076"/>
                  <a:pt x="580089" y="3177127"/>
                  <a:pt x="580089" y="3177127"/>
                </a:cubicBezTo>
                <a:cubicBezTo>
                  <a:pt x="525270" y="3143431"/>
                  <a:pt x="537340" y="3133875"/>
                  <a:pt x="537340" y="3133875"/>
                </a:cubicBezTo>
                <a:cubicBezTo>
                  <a:pt x="537340" y="3133875"/>
                  <a:pt x="447818" y="3132366"/>
                  <a:pt x="427701" y="3119290"/>
                </a:cubicBezTo>
                <a:cubicBezTo>
                  <a:pt x="407081" y="3106214"/>
                  <a:pt x="400040" y="3081067"/>
                  <a:pt x="395011" y="3058436"/>
                </a:cubicBezTo>
                <a:cubicBezTo>
                  <a:pt x="389981" y="3035804"/>
                  <a:pt x="302471" y="3018201"/>
                  <a:pt x="326612" y="2981487"/>
                </a:cubicBezTo>
                <a:cubicBezTo>
                  <a:pt x="350753" y="2944773"/>
                  <a:pt x="395011" y="2932200"/>
                  <a:pt x="424181" y="2894983"/>
                </a:cubicBezTo>
                <a:cubicBezTo>
                  <a:pt x="453351" y="2858269"/>
                  <a:pt x="479000" y="2789368"/>
                  <a:pt x="563492" y="2751145"/>
                </a:cubicBezTo>
                <a:cubicBezTo>
                  <a:pt x="647482" y="2712922"/>
                  <a:pt x="749074" y="2677717"/>
                  <a:pt x="793332" y="2645530"/>
                </a:cubicBezTo>
                <a:cubicBezTo>
                  <a:pt x="838092" y="2613342"/>
                  <a:pt x="858713" y="2644021"/>
                  <a:pt x="875812" y="2648547"/>
                </a:cubicBezTo>
                <a:cubicBezTo>
                  <a:pt x="892912" y="2653576"/>
                  <a:pt x="999533" y="2644021"/>
                  <a:pt x="1040773" y="2644021"/>
                </a:cubicBezTo>
                <a:cubicBezTo>
                  <a:pt x="1082014" y="2644021"/>
                  <a:pt x="1089055" y="2690290"/>
                  <a:pt x="1102634" y="2701355"/>
                </a:cubicBezTo>
                <a:cubicBezTo>
                  <a:pt x="1116213" y="2712419"/>
                  <a:pt x="1478826" y="2723987"/>
                  <a:pt x="1478826" y="2723987"/>
                </a:cubicBezTo>
                <a:cubicBezTo>
                  <a:pt x="1478826" y="2723987"/>
                  <a:pt x="1786116" y="2729016"/>
                  <a:pt x="1847977" y="2746619"/>
                </a:cubicBezTo>
                <a:cubicBezTo>
                  <a:pt x="1909837" y="2764221"/>
                  <a:pt x="2021488" y="2810491"/>
                  <a:pt x="2021488" y="2810491"/>
                </a:cubicBezTo>
                <a:cubicBezTo>
                  <a:pt x="2086366" y="2805964"/>
                  <a:pt x="2080331" y="2723484"/>
                  <a:pt x="2122577" y="2723484"/>
                </a:cubicBezTo>
                <a:close/>
                <a:moveTo>
                  <a:pt x="6249625" y="869179"/>
                </a:moveTo>
                <a:cubicBezTo>
                  <a:pt x="6249625" y="869179"/>
                  <a:pt x="6218443" y="996923"/>
                  <a:pt x="6095225" y="1032128"/>
                </a:cubicBezTo>
                <a:cubicBezTo>
                  <a:pt x="5971504" y="1067334"/>
                  <a:pt x="5744682" y="1166411"/>
                  <a:pt x="5734624" y="1172949"/>
                </a:cubicBezTo>
                <a:cubicBezTo>
                  <a:pt x="5724063" y="1179487"/>
                  <a:pt x="5748203" y="1249394"/>
                  <a:pt x="5779385" y="1284599"/>
                </a:cubicBezTo>
                <a:cubicBezTo>
                  <a:pt x="5810567" y="1319805"/>
                  <a:pt x="5839234" y="1343945"/>
                  <a:pt x="5866895" y="1379150"/>
                </a:cubicBezTo>
                <a:cubicBezTo>
                  <a:pt x="5894053" y="1414356"/>
                  <a:pt x="5942334" y="1411338"/>
                  <a:pt x="5980054" y="1448052"/>
                </a:cubicBezTo>
                <a:cubicBezTo>
                  <a:pt x="6017774" y="1484766"/>
                  <a:pt x="6044932" y="1472193"/>
                  <a:pt x="6148033" y="1473701"/>
                </a:cubicBezTo>
                <a:cubicBezTo>
                  <a:pt x="6251133" y="1475210"/>
                  <a:pt x="6223473" y="1483257"/>
                  <a:pt x="6338644" y="1489795"/>
                </a:cubicBezTo>
                <a:cubicBezTo>
                  <a:pt x="6453815" y="1496333"/>
                  <a:pt x="6574015" y="1505889"/>
                  <a:pt x="6613244" y="1541094"/>
                </a:cubicBezTo>
                <a:cubicBezTo>
                  <a:pt x="6652473" y="1576299"/>
                  <a:pt x="6709303" y="1713599"/>
                  <a:pt x="6745514" y="1797086"/>
                </a:cubicBezTo>
                <a:cubicBezTo>
                  <a:pt x="6781725" y="1880069"/>
                  <a:pt x="6845094" y="2017872"/>
                  <a:pt x="6845094" y="2030445"/>
                </a:cubicBezTo>
                <a:cubicBezTo>
                  <a:pt x="6845094" y="2043019"/>
                  <a:pt x="6805363" y="2144108"/>
                  <a:pt x="6805363" y="2159699"/>
                </a:cubicBezTo>
                <a:cubicBezTo>
                  <a:pt x="6805363" y="2175792"/>
                  <a:pt x="6825983" y="2202951"/>
                  <a:pt x="6845094" y="2225080"/>
                </a:cubicBezTo>
                <a:cubicBezTo>
                  <a:pt x="6863703" y="2247209"/>
                  <a:pt x="6853645" y="2264811"/>
                  <a:pt x="6850124" y="2285934"/>
                </a:cubicBezTo>
                <a:cubicBezTo>
                  <a:pt x="6846603" y="2306554"/>
                  <a:pt x="6870744" y="2359362"/>
                  <a:pt x="6874264" y="2365900"/>
                </a:cubicBezTo>
                <a:cubicBezTo>
                  <a:pt x="6877785" y="2372438"/>
                  <a:pt x="6929084" y="2314601"/>
                  <a:pt x="6961775" y="2305046"/>
                </a:cubicBezTo>
                <a:cubicBezTo>
                  <a:pt x="6994465" y="2295490"/>
                  <a:pt x="7074934" y="2362380"/>
                  <a:pt x="7074934" y="2409152"/>
                </a:cubicBezTo>
                <a:cubicBezTo>
                  <a:pt x="7074934" y="2514265"/>
                  <a:pt x="7103601" y="2478557"/>
                  <a:pt x="6932604" y="2602780"/>
                </a:cubicBezTo>
                <a:cubicBezTo>
                  <a:pt x="6909973" y="2619377"/>
                  <a:pt x="6887844" y="2745110"/>
                  <a:pt x="6904943" y="2805461"/>
                </a:cubicBezTo>
                <a:cubicBezTo>
                  <a:pt x="6922043" y="2866316"/>
                  <a:pt x="6963283" y="2938235"/>
                  <a:pt x="6995973" y="3024739"/>
                </a:cubicBezTo>
                <a:cubicBezTo>
                  <a:pt x="7028664" y="3111243"/>
                  <a:pt x="7124724" y="3232450"/>
                  <a:pt x="7155403" y="3288275"/>
                </a:cubicBezTo>
                <a:cubicBezTo>
                  <a:pt x="7186585" y="3344100"/>
                  <a:pt x="7195134" y="3421048"/>
                  <a:pt x="7263533" y="3438651"/>
                </a:cubicBezTo>
                <a:cubicBezTo>
                  <a:pt x="7332434" y="3456253"/>
                  <a:pt x="7397313" y="3480394"/>
                  <a:pt x="7447102" y="3491459"/>
                </a:cubicBezTo>
                <a:cubicBezTo>
                  <a:pt x="7496893" y="3502523"/>
                  <a:pt x="7529583" y="3518617"/>
                  <a:pt x="7553724" y="3472347"/>
                </a:cubicBezTo>
                <a:cubicBezTo>
                  <a:pt x="7577864" y="3426078"/>
                  <a:pt x="7625643" y="3250052"/>
                  <a:pt x="7665375" y="3122308"/>
                </a:cubicBezTo>
                <a:cubicBezTo>
                  <a:pt x="7704603" y="2994563"/>
                  <a:pt x="7661854" y="2955838"/>
                  <a:pt x="7754393" y="2927171"/>
                </a:cubicBezTo>
                <a:cubicBezTo>
                  <a:pt x="7846933" y="2898504"/>
                  <a:pt x="7994793" y="2840667"/>
                  <a:pt x="8034022" y="2823064"/>
                </a:cubicBezTo>
                <a:cubicBezTo>
                  <a:pt x="8073754" y="2805461"/>
                  <a:pt x="8066713" y="2679226"/>
                  <a:pt x="8154222" y="2637483"/>
                </a:cubicBezTo>
                <a:cubicBezTo>
                  <a:pt x="8241732" y="2595740"/>
                  <a:pt x="8253803" y="2599260"/>
                  <a:pt x="8339804" y="2572102"/>
                </a:cubicBezTo>
                <a:cubicBezTo>
                  <a:pt x="8425805" y="2544943"/>
                  <a:pt x="8546005" y="2490627"/>
                  <a:pt x="8631503" y="2429772"/>
                </a:cubicBezTo>
                <a:cubicBezTo>
                  <a:pt x="8717505" y="2368918"/>
                  <a:pt x="8741143" y="2401105"/>
                  <a:pt x="8772324" y="2344777"/>
                </a:cubicBezTo>
                <a:cubicBezTo>
                  <a:pt x="8803506" y="2288952"/>
                  <a:pt x="8741143" y="2207477"/>
                  <a:pt x="8734604" y="2123991"/>
                </a:cubicBezTo>
                <a:cubicBezTo>
                  <a:pt x="8727563" y="2041007"/>
                  <a:pt x="8762266" y="2035978"/>
                  <a:pt x="8779365" y="1961041"/>
                </a:cubicBezTo>
                <a:cubicBezTo>
                  <a:pt x="8796465" y="1886104"/>
                  <a:pt x="8805014" y="1836314"/>
                  <a:pt x="8871904" y="1785015"/>
                </a:cubicBezTo>
                <a:cubicBezTo>
                  <a:pt x="8938794" y="1733716"/>
                  <a:pt x="8975005" y="1705049"/>
                  <a:pt x="8962934" y="1657271"/>
                </a:cubicBezTo>
                <a:cubicBezTo>
                  <a:pt x="8950865" y="1609493"/>
                  <a:pt x="8916665" y="1537574"/>
                  <a:pt x="8916665" y="1484766"/>
                </a:cubicBezTo>
                <a:cubicBezTo>
                  <a:pt x="8916665" y="1431958"/>
                  <a:pt x="8928735" y="1462637"/>
                  <a:pt x="8901074" y="1388706"/>
                </a:cubicBezTo>
                <a:cubicBezTo>
                  <a:pt x="8873413" y="1315278"/>
                  <a:pt x="8873413" y="1305723"/>
                  <a:pt x="8899063" y="1236821"/>
                </a:cubicBezTo>
                <a:cubicBezTo>
                  <a:pt x="8924712" y="1167920"/>
                  <a:pt x="8993613" y="1185522"/>
                  <a:pt x="8988584" y="1155346"/>
                </a:cubicBezTo>
                <a:cubicBezTo>
                  <a:pt x="8983555" y="1125171"/>
                  <a:pt x="8878945" y="1078901"/>
                  <a:pt x="8876934" y="993906"/>
                </a:cubicBezTo>
                <a:cubicBezTo>
                  <a:pt x="8875425" y="908910"/>
                  <a:pt x="8896045" y="883764"/>
                  <a:pt x="8913145" y="862641"/>
                </a:cubicBezTo>
                <a:cubicBezTo>
                  <a:pt x="8930244" y="842021"/>
                  <a:pt x="9105264" y="702709"/>
                  <a:pt x="9117334" y="690136"/>
                </a:cubicBezTo>
                <a:cubicBezTo>
                  <a:pt x="9129405" y="677562"/>
                  <a:pt x="9113814" y="642357"/>
                  <a:pt x="9199815" y="600614"/>
                </a:cubicBezTo>
                <a:cubicBezTo>
                  <a:pt x="9285816" y="558871"/>
                  <a:pt x="9314986" y="531713"/>
                  <a:pt x="9347173" y="519139"/>
                </a:cubicBezTo>
                <a:cubicBezTo>
                  <a:pt x="9379864" y="506063"/>
                  <a:pt x="9431163" y="508075"/>
                  <a:pt x="9331583" y="478905"/>
                </a:cubicBezTo>
                <a:cubicBezTo>
                  <a:pt x="9232003" y="450238"/>
                  <a:pt x="9209873" y="437162"/>
                  <a:pt x="9144492" y="445208"/>
                </a:cubicBezTo>
                <a:cubicBezTo>
                  <a:pt x="9079112" y="453255"/>
                  <a:pt x="9056983" y="489969"/>
                  <a:pt x="8940303" y="501034"/>
                </a:cubicBezTo>
                <a:cubicBezTo>
                  <a:pt x="8823623" y="512098"/>
                  <a:pt x="8691352" y="566415"/>
                  <a:pt x="8691352" y="566415"/>
                </a:cubicBezTo>
                <a:cubicBezTo>
                  <a:pt x="8691352" y="566415"/>
                  <a:pt x="8731083" y="531210"/>
                  <a:pt x="8696382" y="497513"/>
                </a:cubicBezTo>
                <a:cubicBezTo>
                  <a:pt x="8662182" y="463817"/>
                  <a:pt x="8785903" y="353675"/>
                  <a:pt x="8806523" y="340599"/>
                </a:cubicBezTo>
                <a:cubicBezTo>
                  <a:pt x="8827143" y="328026"/>
                  <a:pt x="8645083" y="283265"/>
                  <a:pt x="8550532" y="265662"/>
                </a:cubicBezTo>
                <a:cubicBezTo>
                  <a:pt x="8455980" y="248060"/>
                  <a:pt x="8270903" y="192234"/>
                  <a:pt x="8164282" y="199778"/>
                </a:cubicBezTo>
                <a:cubicBezTo>
                  <a:pt x="8057660" y="207825"/>
                  <a:pt x="7901752" y="206316"/>
                  <a:pt x="7848441" y="223919"/>
                </a:cubicBezTo>
                <a:cubicBezTo>
                  <a:pt x="7795130" y="241522"/>
                  <a:pt x="7802171" y="310423"/>
                  <a:pt x="7741819" y="313441"/>
                </a:cubicBezTo>
                <a:cubicBezTo>
                  <a:pt x="7681971" y="316458"/>
                  <a:pt x="7570321" y="278236"/>
                  <a:pt x="7484319" y="290809"/>
                </a:cubicBezTo>
                <a:cubicBezTo>
                  <a:pt x="7398318" y="303885"/>
                  <a:pt x="7261018" y="362728"/>
                  <a:pt x="7245930" y="365745"/>
                </a:cubicBezTo>
                <a:cubicBezTo>
                  <a:pt x="7230339" y="368763"/>
                  <a:pt x="7299240" y="410506"/>
                  <a:pt x="7344002" y="420062"/>
                </a:cubicBezTo>
                <a:cubicBezTo>
                  <a:pt x="7388763" y="429618"/>
                  <a:pt x="7447102" y="522157"/>
                  <a:pt x="7447102" y="522157"/>
                </a:cubicBezTo>
                <a:cubicBezTo>
                  <a:pt x="7447102" y="522157"/>
                  <a:pt x="7326902" y="481922"/>
                  <a:pt x="7205193" y="448729"/>
                </a:cubicBezTo>
                <a:cubicBezTo>
                  <a:pt x="7083484" y="415033"/>
                  <a:pt x="6940652" y="448729"/>
                  <a:pt x="6890861" y="463314"/>
                </a:cubicBezTo>
                <a:cubicBezTo>
                  <a:pt x="6841072" y="477396"/>
                  <a:pt x="6775690" y="505057"/>
                  <a:pt x="6676110" y="509584"/>
                </a:cubicBezTo>
                <a:cubicBezTo>
                  <a:pt x="6576530" y="514613"/>
                  <a:pt x="6463370" y="596088"/>
                  <a:pt x="6406539" y="634310"/>
                </a:cubicBezTo>
                <a:cubicBezTo>
                  <a:pt x="6349708" y="672533"/>
                  <a:pt x="6173179" y="775131"/>
                  <a:pt x="6128419" y="798769"/>
                </a:cubicBezTo>
                <a:cubicBezTo>
                  <a:pt x="6083658" y="822909"/>
                  <a:pt x="6100757" y="833974"/>
                  <a:pt x="6149039" y="846547"/>
                </a:cubicBezTo>
                <a:cubicBezTo>
                  <a:pt x="6198326" y="861132"/>
                  <a:pt x="6249625" y="869179"/>
                  <a:pt x="6249625" y="869179"/>
                </a:cubicBezTo>
                <a:close/>
                <a:moveTo>
                  <a:pt x="3705802" y="2190880"/>
                </a:moveTo>
                <a:cubicBezTo>
                  <a:pt x="3719381" y="2249220"/>
                  <a:pt x="3719381" y="2333713"/>
                  <a:pt x="3687697" y="2297502"/>
                </a:cubicBezTo>
                <a:cubicBezTo>
                  <a:pt x="3655509" y="2261291"/>
                  <a:pt x="3629357" y="2187863"/>
                  <a:pt x="3578058" y="2217536"/>
                </a:cubicBezTo>
                <a:cubicBezTo>
                  <a:pt x="3526759" y="2247209"/>
                  <a:pt x="3470431" y="2239162"/>
                  <a:pt x="3479484" y="2232624"/>
                </a:cubicBezTo>
                <a:cubicBezTo>
                  <a:pt x="3488536" y="2226085"/>
                  <a:pt x="3478478" y="2194401"/>
                  <a:pt x="3451822" y="2184845"/>
                </a:cubicBezTo>
                <a:cubicBezTo>
                  <a:pt x="3425670" y="2175290"/>
                  <a:pt x="3409576" y="2190377"/>
                  <a:pt x="3382418" y="2205968"/>
                </a:cubicBezTo>
                <a:cubicBezTo>
                  <a:pt x="3354757" y="2222062"/>
                  <a:pt x="3267750" y="2243185"/>
                  <a:pt x="3303458" y="2215524"/>
                </a:cubicBezTo>
                <a:cubicBezTo>
                  <a:pt x="3339166" y="2187863"/>
                  <a:pt x="3327599" y="2172775"/>
                  <a:pt x="3315025" y="2141090"/>
                </a:cubicBezTo>
                <a:cubicBezTo>
                  <a:pt x="3302452" y="2108903"/>
                  <a:pt x="3211925" y="2163219"/>
                  <a:pt x="3164146" y="2197418"/>
                </a:cubicBezTo>
                <a:cubicBezTo>
                  <a:pt x="3116368" y="2231618"/>
                  <a:pt x="3087701" y="2283923"/>
                  <a:pt x="3059034" y="2318625"/>
                </a:cubicBezTo>
                <a:cubicBezTo>
                  <a:pt x="3030367" y="2353830"/>
                  <a:pt x="3050987" y="2376462"/>
                  <a:pt x="3094742" y="2389035"/>
                </a:cubicBezTo>
                <a:cubicBezTo>
                  <a:pt x="3138497" y="2402111"/>
                  <a:pt x="3207901" y="2410158"/>
                  <a:pt x="3149561" y="2431784"/>
                </a:cubicBezTo>
                <a:cubicBezTo>
                  <a:pt x="3091221" y="2452907"/>
                  <a:pt x="3046460" y="2467995"/>
                  <a:pt x="3076133" y="2486101"/>
                </a:cubicBezTo>
                <a:cubicBezTo>
                  <a:pt x="3105806" y="2504206"/>
                  <a:pt x="3157608" y="2507224"/>
                  <a:pt x="3208907" y="2501189"/>
                </a:cubicBezTo>
                <a:cubicBezTo>
                  <a:pt x="3260206" y="2494650"/>
                  <a:pt x="3303961" y="2481071"/>
                  <a:pt x="3386441" y="2503200"/>
                </a:cubicBezTo>
                <a:cubicBezTo>
                  <a:pt x="3468922" y="2525329"/>
                  <a:pt x="3518209" y="2524323"/>
                  <a:pt x="3518209" y="2524323"/>
                </a:cubicBezTo>
                <a:cubicBezTo>
                  <a:pt x="3518209" y="2524323"/>
                  <a:pt x="3487530" y="2543435"/>
                  <a:pt x="3432208" y="2552990"/>
                </a:cubicBezTo>
                <a:cubicBezTo>
                  <a:pt x="3377389" y="2562546"/>
                  <a:pt x="3276300" y="2552990"/>
                  <a:pt x="3225001" y="2562546"/>
                </a:cubicBezTo>
                <a:cubicBezTo>
                  <a:pt x="3173702" y="2572102"/>
                  <a:pt x="3092227" y="2586184"/>
                  <a:pt x="3112847" y="2605295"/>
                </a:cubicBezTo>
                <a:cubicBezTo>
                  <a:pt x="3133467" y="2624407"/>
                  <a:pt x="3149561" y="2654079"/>
                  <a:pt x="3220474" y="2676711"/>
                </a:cubicBezTo>
                <a:cubicBezTo>
                  <a:pt x="3291388" y="2699343"/>
                  <a:pt x="3303961" y="2677717"/>
                  <a:pt x="3346207" y="2688279"/>
                </a:cubicBezTo>
                <a:cubicBezTo>
                  <a:pt x="3388453" y="2698840"/>
                  <a:pt x="3365821" y="2747122"/>
                  <a:pt x="3377389" y="2754162"/>
                </a:cubicBezTo>
                <a:cubicBezTo>
                  <a:pt x="3388956" y="2761707"/>
                  <a:pt x="3468922" y="2747625"/>
                  <a:pt x="3548888" y="2733040"/>
                </a:cubicBezTo>
                <a:cubicBezTo>
                  <a:pt x="3628854" y="2717952"/>
                  <a:pt x="3599181" y="2705378"/>
                  <a:pt x="3662047" y="2689285"/>
                </a:cubicBezTo>
                <a:cubicBezTo>
                  <a:pt x="3724914" y="2673191"/>
                  <a:pt x="3726925" y="2625412"/>
                  <a:pt x="3763639" y="2614851"/>
                </a:cubicBezTo>
                <a:cubicBezTo>
                  <a:pt x="3800353" y="2604289"/>
                  <a:pt x="3774201" y="2639494"/>
                  <a:pt x="3817453" y="2650056"/>
                </a:cubicBezTo>
                <a:cubicBezTo>
                  <a:pt x="3861208" y="2660617"/>
                  <a:pt x="3837067" y="2664138"/>
                  <a:pt x="3883840" y="2671179"/>
                </a:cubicBezTo>
                <a:cubicBezTo>
                  <a:pt x="3930612" y="2678723"/>
                  <a:pt x="3921559" y="2696828"/>
                  <a:pt x="3967326" y="2693308"/>
                </a:cubicBezTo>
                <a:cubicBezTo>
                  <a:pt x="4013093" y="2690290"/>
                  <a:pt x="4066907" y="2659109"/>
                  <a:pt x="4059865" y="2654079"/>
                </a:cubicBezTo>
                <a:cubicBezTo>
                  <a:pt x="4052824" y="2648547"/>
                  <a:pt x="4046286" y="2634968"/>
                  <a:pt x="4050812" y="2613845"/>
                </a:cubicBezTo>
                <a:cubicBezTo>
                  <a:pt x="4055339" y="2592722"/>
                  <a:pt x="4005046" y="2617868"/>
                  <a:pt x="3986437" y="2628933"/>
                </a:cubicBezTo>
                <a:cubicBezTo>
                  <a:pt x="3968332" y="2639494"/>
                  <a:pt x="3969338" y="2600266"/>
                  <a:pt x="4008063" y="2581154"/>
                </a:cubicBezTo>
                <a:cubicBezTo>
                  <a:pt x="4047292" y="2562043"/>
                  <a:pt x="4081491" y="2581154"/>
                  <a:pt x="4104123" y="2581154"/>
                </a:cubicBezTo>
                <a:cubicBezTo>
                  <a:pt x="4126755" y="2581154"/>
                  <a:pt x="4106638" y="2515271"/>
                  <a:pt x="4065397" y="2504709"/>
                </a:cubicBezTo>
                <a:cubicBezTo>
                  <a:pt x="4024157" y="2494148"/>
                  <a:pt x="4006052" y="2468498"/>
                  <a:pt x="3944191" y="2434299"/>
                </a:cubicBezTo>
                <a:cubicBezTo>
                  <a:pt x="3882331" y="2400100"/>
                  <a:pt x="3914518" y="2385011"/>
                  <a:pt x="3896413" y="2340754"/>
                </a:cubicBezTo>
                <a:cubicBezTo>
                  <a:pt x="3878308" y="2295993"/>
                  <a:pt x="3839079" y="2163722"/>
                  <a:pt x="3804879" y="2140084"/>
                </a:cubicBezTo>
                <a:cubicBezTo>
                  <a:pt x="3770680" y="2116447"/>
                  <a:pt x="3733966" y="2122985"/>
                  <a:pt x="3699767" y="2099850"/>
                </a:cubicBezTo>
                <a:cubicBezTo>
                  <a:pt x="3699264" y="2099347"/>
                  <a:pt x="3692223" y="2132038"/>
                  <a:pt x="3705802" y="2190880"/>
                </a:cubicBezTo>
                <a:close/>
                <a:moveTo>
                  <a:pt x="2756269" y="2100353"/>
                </a:moveTo>
                <a:cubicBezTo>
                  <a:pt x="2771357" y="2143102"/>
                  <a:pt x="2773369" y="2116447"/>
                  <a:pt x="2743696" y="2163219"/>
                </a:cubicBezTo>
                <a:cubicBezTo>
                  <a:pt x="2713520" y="2209992"/>
                  <a:pt x="2731123" y="2227091"/>
                  <a:pt x="2710503" y="2262297"/>
                </a:cubicBezTo>
                <a:cubicBezTo>
                  <a:pt x="2689883" y="2297502"/>
                  <a:pt x="2635063" y="2344274"/>
                  <a:pt x="2652163" y="2367912"/>
                </a:cubicBezTo>
                <a:cubicBezTo>
                  <a:pt x="2669262" y="2391550"/>
                  <a:pt x="2724082" y="2405129"/>
                  <a:pt x="2747217" y="2423234"/>
                </a:cubicBezTo>
                <a:cubicBezTo>
                  <a:pt x="2769849" y="2441340"/>
                  <a:pt x="2792984" y="2478557"/>
                  <a:pt x="2834224" y="2464977"/>
                </a:cubicBezTo>
                <a:cubicBezTo>
                  <a:pt x="2875464" y="2450895"/>
                  <a:pt x="2889043" y="2441340"/>
                  <a:pt x="2917710" y="2426755"/>
                </a:cubicBezTo>
                <a:cubicBezTo>
                  <a:pt x="2946377" y="2411667"/>
                  <a:pt x="2970518" y="2395070"/>
                  <a:pt x="2969009" y="2357350"/>
                </a:cubicBezTo>
                <a:cubicBezTo>
                  <a:pt x="2968003" y="2320134"/>
                  <a:pt x="2966494" y="2302028"/>
                  <a:pt x="2978062" y="2305046"/>
                </a:cubicBezTo>
                <a:cubicBezTo>
                  <a:pt x="2989629" y="2308063"/>
                  <a:pt x="3007735" y="2325163"/>
                  <a:pt x="3016787" y="2300519"/>
                </a:cubicBezTo>
                <a:cubicBezTo>
                  <a:pt x="3025840" y="2275876"/>
                  <a:pt x="3041934" y="2244191"/>
                  <a:pt x="3061548" y="2225080"/>
                </a:cubicBezTo>
                <a:cubicBezTo>
                  <a:pt x="3081163" y="2205968"/>
                  <a:pt x="3136988" y="2186857"/>
                  <a:pt x="3163140" y="2164225"/>
                </a:cubicBezTo>
                <a:cubicBezTo>
                  <a:pt x="3189796" y="2141593"/>
                  <a:pt x="3234053" y="2117452"/>
                  <a:pt x="3246627" y="2098341"/>
                </a:cubicBezTo>
                <a:cubicBezTo>
                  <a:pt x="3259200" y="2079230"/>
                  <a:pt x="3223492" y="2064142"/>
                  <a:pt x="3201866" y="2055592"/>
                </a:cubicBezTo>
                <a:cubicBezTo>
                  <a:pt x="3180240" y="2047042"/>
                  <a:pt x="3155093" y="2012843"/>
                  <a:pt x="3104800" y="2012843"/>
                </a:cubicBezTo>
                <a:cubicBezTo>
                  <a:pt x="3054507" y="2012843"/>
                  <a:pt x="3026846" y="2051066"/>
                  <a:pt x="3029361" y="2033966"/>
                </a:cubicBezTo>
                <a:cubicBezTo>
                  <a:pt x="3031876" y="2016866"/>
                  <a:pt x="2995161" y="2008317"/>
                  <a:pt x="2974541" y="2000773"/>
                </a:cubicBezTo>
                <a:cubicBezTo>
                  <a:pt x="2953921" y="1993229"/>
                  <a:pt x="2934307" y="1981661"/>
                  <a:pt x="2869429" y="1989205"/>
                </a:cubicBezTo>
                <a:cubicBezTo>
                  <a:pt x="2804048" y="1996749"/>
                  <a:pt x="2776890" y="2000773"/>
                  <a:pt x="2725088" y="2015860"/>
                </a:cubicBezTo>
                <a:cubicBezTo>
                  <a:pt x="2680327" y="2028937"/>
                  <a:pt x="2741182" y="2057604"/>
                  <a:pt x="2756269" y="2100353"/>
                </a:cubicBezTo>
                <a:close/>
                <a:moveTo>
                  <a:pt x="4245950" y="2610827"/>
                </a:moveTo>
                <a:cubicBezTo>
                  <a:pt x="4239411" y="2620383"/>
                  <a:pt x="4209236" y="2629939"/>
                  <a:pt x="4191130" y="2651062"/>
                </a:cubicBezTo>
                <a:cubicBezTo>
                  <a:pt x="4173025" y="2672185"/>
                  <a:pt x="4229856" y="2660617"/>
                  <a:pt x="4248464" y="2667156"/>
                </a:cubicBezTo>
                <a:cubicBezTo>
                  <a:pt x="4266570" y="2673694"/>
                  <a:pt x="4280652" y="2691799"/>
                  <a:pt x="4295237" y="2696828"/>
                </a:cubicBezTo>
                <a:cubicBezTo>
                  <a:pt x="4310325" y="2702361"/>
                  <a:pt x="4390291" y="2705378"/>
                  <a:pt x="4423484" y="2689285"/>
                </a:cubicBezTo>
                <a:cubicBezTo>
                  <a:pt x="4456678" y="2673191"/>
                  <a:pt x="4460198" y="2668161"/>
                  <a:pt x="4456678" y="2660617"/>
                </a:cubicBezTo>
                <a:cubicBezTo>
                  <a:pt x="4453157" y="2653074"/>
                  <a:pt x="4388279" y="2589201"/>
                  <a:pt x="4339998" y="2563552"/>
                </a:cubicBezTo>
                <a:cubicBezTo>
                  <a:pt x="4291716" y="2537902"/>
                  <a:pt x="4290711" y="2536897"/>
                  <a:pt x="4280652" y="2543435"/>
                </a:cubicBezTo>
                <a:cubicBezTo>
                  <a:pt x="4270090" y="2549973"/>
                  <a:pt x="4252991" y="2600769"/>
                  <a:pt x="4245950" y="2610827"/>
                </a:cubicBezTo>
                <a:close/>
                <a:moveTo>
                  <a:pt x="4029689" y="2111920"/>
                </a:moveTo>
                <a:cubicBezTo>
                  <a:pt x="3998508" y="2127511"/>
                  <a:pt x="3975876" y="2146119"/>
                  <a:pt x="4028684" y="2172775"/>
                </a:cubicBezTo>
                <a:cubicBezTo>
                  <a:pt x="4080989" y="2199430"/>
                  <a:pt x="4098591" y="2222062"/>
                  <a:pt x="4133796" y="2244191"/>
                </a:cubicBezTo>
                <a:cubicBezTo>
                  <a:pt x="4169504" y="2266320"/>
                  <a:pt x="4184089" y="2330695"/>
                  <a:pt x="4258523" y="2301525"/>
                </a:cubicBezTo>
                <a:cubicBezTo>
                  <a:pt x="4332957" y="2272858"/>
                  <a:pt x="4362630" y="2238659"/>
                  <a:pt x="4373191" y="2208986"/>
                </a:cubicBezTo>
                <a:cubicBezTo>
                  <a:pt x="4383250" y="2179313"/>
                  <a:pt x="4362630" y="2172775"/>
                  <a:pt x="4344524" y="2145114"/>
                </a:cubicBezTo>
                <a:cubicBezTo>
                  <a:pt x="4325916" y="2117452"/>
                  <a:pt x="4321892" y="2105885"/>
                  <a:pt x="4283670" y="2109909"/>
                </a:cubicBezTo>
                <a:cubicBezTo>
                  <a:pt x="4245950" y="2114435"/>
                  <a:pt x="4233377" y="2114435"/>
                  <a:pt x="4233377" y="2114435"/>
                </a:cubicBezTo>
                <a:cubicBezTo>
                  <a:pt x="4233377" y="2114435"/>
                  <a:pt x="4258523" y="2082247"/>
                  <a:pt x="4299763" y="2062130"/>
                </a:cubicBezTo>
                <a:cubicBezTo>
                  <a:pt x="4341004" y="2042013"/>
                  <a:pt x="4306804" y="2027931"/>
                  <a:pt x="4325916" y="2008819"/>
                </a:cubicBezTo>
                <a:cubicBezTo>
                  <a:pt x="4345530" y="1989708"/>
                  <a:pt x="4276629" y="1980152"/>
                  <a:pt x="4246956" y="1987696"/>
                </a:cubicBezTo>
                <a:cubicBezTo>
                  <a:pt x="4217283" y="1995240"/>
                  <a:pt x="4215774" y="1985685"/>
                  <a:pt x="4166990" y="1983673"/>
                </a:cubicBezTo>
                <a:cubicBezTo>
                  <a:pt x="4117702" y="1981661"/>
                  <a:pt x="4039748" y="2026422"/>
                  <a:pt x="4043269" y="2042013"/>
                </a:cubicBezTo>
                <a:cubicBezTo>
                  <a:pt x="4046789" y="2058107"/>
                  <a:pt x="4083503" y="2051569"/>
                  <a:pt x="4117702" y="2070680"/>
                </a:cubicBezTo>
                <a:cubicBezTo>
                  <a:pt x="4151902" y="2089791"/>
                  <a:pt x="4162463" y="2087779"/>
                  <a:pt x="4127761" y="2142096"/>
                </a:cubicBezTo>
                <a:cubicBezTo>
                  <a:pt x="4093562" y="2196413"/>
                  <a:pt x="4074953" y="2129523"/>
                  <a:pt x="4063889" y="2120973"/>
                </a:cubicBezTo>
                <a:cubicBezTo>
                  <a:pt x="4052824" y="2111920"/>
                  <a:pt x="4061877" y="2095826"/>
                  <a:pt x="4029689" y="2111920"/>
                </a:cubicBezTo>
                <a:close/>
                <a:moveTo>
                  <a:pt x="3809909" y="2013849"/>
                </a:moveTo>
                <a:cubicBezTo>
                  <a:pt x="3758610" y="2018878"/>
                  <a:pt x="3741007" y="2054083"/>
                  <a:pt x="3760622" y="2059616"/>
                </a:cubicBezTo>
                <a:cubicBezTo>
                  <a:pt x="3780236" y="2065148"/>
                  <a:pt x="3792809" y="2054083"/>
                  <a:pt x="3823488" y="2087277"/>
                </a:cubicBezTo>
                <a:cubicBezTo>
                  <a:pt x="3854670" y="2120470"/>
                  <a:pt x="3881828" y="2138576"/>
                  <a:pt x="3894401" y="2084259"/>
                </a:cubicBezTo>
                <a:cubicBezTo>
                  <a:pt x="3907477" y="2029943"/>
                  <a:pt x="3888869" y="2006305"/>
                  <a:pt x="3809909" y="2013849"/>
                </a:cubicBezTo>
                <a:close/>
                <a:moveTo>
                  <a:pt x="2983594" y="1601446"/>
                </a:moveTo>
                <a:cubicBezTo>
                  <a:pt x="2926260" y="1647212"/>
                  <a:pt x="2915195" y="1683423"/>
                  <a:pt x="2870435" y="1712593"/>
                </a:cubicBezTo>
                <a:cubicBezTo>
                  <a:pt x="2825674" y="1741260"/>
                  <a:pt x="2836235" y="1765904"/>
                  <a:pt x="2850820" y="1781495"/>
                </a:cubicBezTo>
                <a:cubicBezTo>
                  <a:pt x="2865908" y="1797589"/>
                  <a:pt x="2910166" y="1780489"/>
                  <a:pt x="2930786" y="1769927"/>
                </a:cubicBezTo>
                <a:cubicBezTo>
                  <a:pt x="2951407" y="1759366"/>
                  <a:pt x="2968506" y="1732711"/>
                  <a:pt x="2981079" y="1748804"/>
                </a:cubicBezTo>
                <a:cubicBezTo>
                  <a:pt x="2993653" y="1764898"/>
                  <a:pt x="3046460" y="1694488"/>
                  <a:pt x="3067080" y="1670850"/>
                </a:cubicBezTo>
                <a:cubicBezTo>
                  <a:pt x="3087701" y="1647212"/>
                  <a:pt x="3119888" y="1623072"/>
                  <a:pt x="3125420" y="1624078"/>
                </a:cubicBezTo>
                <a:cubicBezTo>
                  <a:pt x="3130953" y="1625083"/>
                  <a:pt x="3105806" y="1651739"/>
                  <a:pt x="3114859" y="1673868"/>
                </a:cubicBezTo>
                <a:cubicBezTo>
                  <a:pt x="3123912" y="1696500"/>
                  <a:pt x="3165152" y="1697506"/>
                  <a:pt x="3201866" y="1658780"/>
                </a:cubicBezTo>
                <a:cubicBezTo>
                  <a:pt x="3238580" y="1620557"/>
                  <a:pt x="3205386" y="1585352"/>
                  <a:pt x="3234053" y="1555176"/>
                </a:cubicBezTo>
                <a:cubicBezTo>
                  <a:pt x="3262720" y="1525503"/>
                  <a:pt x="3286861" y="1529527"/>
                  <a:pt x="3230533" y="1502871"/>
                </a:cubicBezTo>
                <a:cubicBezTo>
                  <a:pt x="3174708" y="1476216"/>
                  <a:pt x="3139000" y="1505889"/>
                  <a:pt x="3127432" y="1519971"/>
                </a:cubicBezTo>
                <a:cubicBezTo>
                  <a:pt x="3116368" y="1534053"/>
                  <a:pt x="3095748" y="1511924"/>
                  <a:pt x="2983594" y="1601446"/>
                </a:cubicBezTo>
                <a:close/>
                <a:moveTo>
                  <a:pt x="3332628" y="1673868"/>
                </a:moveTo>
                <a:cubicBezTo>
                  <a:pt x="3299937" y="1675377"/>
                  <a:pt x="3285855" y="1680406"/>
                  <a:pt x="3232042" y="1703541"/>
                </a:cubicBezTo>
                <a:cubicBezTo>
                  <a:pt x="3178228" y="1727178"/>
                  <a:pt x="3155596" y="1787530"/>
                  <a:pt x="3143023" y="1820724"/>
                </a:cubicBezTo>
                <a:cubicBezTo>
                  <a:pt x="3130450" y="1853917"/>
                  <a:pt x="3148555" y="1853917"/>
                  <a:pt x="3197843" y="1873028"/>
                </a:cubicBezTo>
                <a:cubicBezTo>
                  <a:pt x="3247130" y="1892140"/>
                  <a:pt x="3315528" y="1867496"/>
                  <a:pt x="3331622" y="1821729"/>
                </a:cubicBezTo>
                <a:cubicBezTo>
                  <a:pt x="3347716" y="1775963"/>
                  <a:pt x="3367330" y="1832291"/>
                  <a:pt x="3358277" y="1855928"/>
                </a:cubicBezTo>
                <a:cubicBezTo>
                  <a:pt x="3349225" y="1879566"/>
                  <a:pt x="3392477" y="1857940"/>
                  <a:pt x="3413097" y="1847379"/>
                </a:cubicBezTo>
                <a:cubicBezTo>
                  <a:pt x="3433717" y="1836817"/>
                  <a:pt x="3495577" y="1832291"/>
                  <a:pt x="3500104" y="1832291"/>
                </a:cubicBezTo>
                <a:cubicBezTo>
                  <a:pt x="3504630" y="1832291"/>
                  <a:pt x="3449811" y="1874034"/>
                  <a:pt x="3395997" y="1892140"/>
                </a:cubicBezTo>
                <a:cubicBezTo>
                  <a:pt x="3342184" y="1910245"/>
                  <a:pt x="3298931" y="1919801"/>
                  <a:pt x="3283844" y="1921812"/>
                </a:cubicBezTo>
                <a:cubicBezTo>
                  <a:pt x="3268756" y="1923824"/>
                  <a:pt x="3297926" y="1946456"/>
                  <a:pt x="3360289" y="1959029"/>
                </a:cubicBezTo>
                <a:cubicBezTo>
                  <a:pt x="3423155" y="1971603"/>
                  <a:pt x="3460875" y="1920807"/>
                  <a:pt x="3551403" y="1886607"/>
                </a:cubicBezTo>
                <a:cubicBezTo>
                  <a:pt x="3641930" y="1852408"/>
                  <a:pt x="3637404" y="1845870"/>
                  <a:pt x="3667077" y="1854923"/>
                </a:cubicBezTo>
                <a:cubicBezTo>
                  <a:pt x="3696750" y="1863473"/>
                  <a:pt x="3728937" y="1839835"/>
                  <a:pt x="3765651" y="1831285"/>
                </a:cubicBezTo>
                <a:cubicBezTo>
                  <a:pt x="3802365" y="1822735"/>
                  <a:pt x="3816950" y="1836817"/>
                  <a:pt x="3833044" y="1782501"/>
                </a:cubicBezTo>
                <a:cubicBezTo>
                  <a:pt x="3849138" y="1728184"/>
                  <a:pt x="3877805" y="1675879"/>
                  <a:pt x="3826003" y="1672862"/>
                </a:cubicBezTo>
                <a:cubicBezTo>
                  <a:pt x="3774704" y="1669844"/>
                  <a:pt x="3771183" y="1669844"/>
                  <a:pt x="3764142" y="1728184"/>
                </a:cubicBezTo>
                <a:cubicBezTo>
                  <a:pt x="3757101" y="1787027"/>
                  <a:pt x="3752575" y="1750816"/>
                  <a:pt x="3752575" y="1750816"/>
                </a:cubicBezTo>
                <a:cubicBezTo>
                  <a:pt x="3752575" y="1750816"/>
                  <a:pt x="3718376" y="1699517"/>
                  <a:pt x="3697755" y="1672862"/>
                </a:cubicBezTo>
                <a:cubicBezTo>
                  <a:pt x="3677135" y="1646207"/>
                  <a:pt x="3662047" y="1604966"/>
                  <a:pt x="3639416" y="1582334"/>
                </a:cubicBezTo>
                <a:cubicBezTo>
                  <a:pt x="3616784" y="1560205"/>
                  <a:pt x="3606222" y="1591890"/>
                  <a:pt x="3570514" y="1631622"/>
                </a:cubicBezTo>
                <a:cubicBezTo>
                  <a:pt x="3534806" y="1670850"/>
                  <a:pt x="3563473" y="1685938"/>
                  <a:pt x="3599181" y="1703038"/>
                </a:cubicBezTo>
                <a:cubicBezTo>
                  <a:pt x="3634889" y="1720137"/>
                  <a:pt x="3660036" y="1763892"/>
                  <a:pt x="3642936" y="1775460"/>
                </a:cubicBezTo>
                <a:cubicBezTo>
                  <a:pt x="3625836" y="1787027"/>
                  <a:pt x="3606222" y="1773448"/>
                  <a:pt x="3540841" y="1780992"/>
                </a:cubicBezTo>
                <a:cubicBezTo>
                  <a:pt x="3475460" y="1788536"/>
                  <a:pt x="3477975" y="1760875"/>
                  <a:pt x="3459366" y="1752325"/>
                </a:cubicBezTo>
                <a:cubicBezTo>
                  <a:pt x="3441261" y="1743775"/>
                  <a:pt x="3490045" y="1725670"/>
                  <a:pt x="3420138" y="1697003"/>
                </a:cubicBezTo>
                <a:cubicBezTo>
                  <a:pt x="3351236" y="1667330"/>
                  <a:pt x="3355763" y="1672862"/>
                  <a:pt x="3332628" y="1673868"/>
                </a:cubicBezTo>
                <a:close/>
                <a:moveTo>
                  <a:pt x="3120894" y="1729190"/>
                </a:moveTo>
                <a:cubicBezTo>
                  <a:pt x="3127935" y="1716617"/>
                  <a:pt x="3033887" y="1784512"/>
                  <a:pt x="3019805" y="1806641"/>
                </a:cubicBezTo>
                <a:cubicBezTo>
                  <a:pt x="3005220" y="1828267"/>
                  <a:pt x="3033887" y="1824747"/>
                  <a:pt x="3062554" y="1823741"/>
                </a:cubicBezTo>
                <a:cubicBezTo>
                  <a:pt x="3091221" y="1822735"/>
                  <a:pt x="3097256" y="1770430"/>
                  <a:pt x="3120894" y="1729190"/>
                </a:cubicBezTo>
                <a:close/>
                <a:moveTo>
                  <a:pt x="3301949" y="1587867"/>
                </a:moveTo>
                <a:cubicBezTo>
                  <a:pt x="3278311" y="1598428"/>
                  <a:pt x="3278311" y="1606475"/>
                  <a:pt x="3316534" y="1610499"/>
                </a:cubicBezTo>
                <a:cubicBezTo>
                  <a:pt x="3354757" y="1615025"/>
                  <a:pt x="3377389" y="1597925"/>
                  <a:pt x="3369342" y="1581831"/>
                </a:cubicBezTo>
                <a:cubicBezTo>
                  <a:pt x="3361295" y="1566241"/>
                  <a:pt x="3321061" y="1579317"/>
                  <a:pt x="3301949" y="1587867"/>
                </a:cubicBezTo>
                <a:close/>
                <a:moveTo>
                  <a:pt x="3497086" y="1385689"/>
                </a:moveTo>
                <a:cubicBezTo>
                  <a:pt x="3471940" y="1389712"/>
                  <a:pt x="3397506" y="1415864"/>
                  <a:pt x="3393482" y="1428941"/>
                </a:cubicBezTo>
                <a:cubicBezTo>
                  <a:pt x="3389459" y="1442017"/>
                  <a:pt x="3393985" y="1469678"/>
                  <a:pt x="3405553" y="1491304"/>
                </a:cubicBezTo>
                <a:cubicBezTo>
                  <a:pt x="3417120" y="1512930"/>
                  <a:pt x="3421144" y="1516450"/>
                  <a:pt x="3485016" y="1499351"/>
                </a:cubicBezTo>
                <a:cubicBezTo>
                  <a:pt x="3549391" y="1482251"/>
                  <a:pt x="3593146" y="1449058"/>
                  <a:pt x="3572023" y="1443526"/>
                </a:cubicBezTo>
                <a:cubicBezTo>
                  <a:pt x="3550900" y="1437490"/>
                  <a:pt x="3537823" y="1427935"/>
                  <a:pt x="3519215" y="1425420"/>
                </a:cubicBezTo>
                <a:cubicBezTo>
                  <a:pt x="3500104" y="1422905"/>
                  <a:pt x="3535812" y="1412344"/>
                  <a:pt x="3578058" y="1399268"/>
                </a:cubicBezTo>
                <a:cubicBezTo>
                  <a:pt x="3620304" y="1385689"/>
                  <a:pt x="3634386" y="1362554"/>
                  <a:pt x="3497086" y="1385689"/>
                </a:cubicBezTo>
                <a:close/>
                <a:moveTo>
                  <a:pt x="3280323" y="1419385"/>
                </a:moveTo>
                <a:cubicBezTo>
                  <a:pt x="3262218" y="1427935"/>
                  <a:pt x="3255679" y="1427935"/>
                  <a:pt x="3293399" y="1442520"/>
                </a:cubicBezTo>
                <a:cubicBezTo>
                  <a:pt x="3331119" y="1457105"/>
                  <a:pt x="3371856" y="1455596"/>
                  <a:pt x="3366827" y="1444028"/>
                </a:cubicBezTo>
                <a:cubicBezTo>
                  <a:pt x="3361295" y="1431958"/>
                  <a:pt x="3331119" y="1395747"/>
                  <a:pt x="3280323" y="1419385"/>
                </a:cubicBezTo>
                <a:close/>
                <a:moveTo>
                  <a:pt x="3427682" y="1314272"/>
                </a:moveTo>
                <a:cubicBezTo>
                  <a:pt x="3391974" y="1328354"/>
                  <a:pt x="3383927" y="1354004"/>
                  <a:pt x="3375880" y="1364063"/>
                </a:cubicBezTo>
                <a:cubicBezTo>
                  <a:pt x="3367833" y="1374121"/>
                  <a:pt x="3416617" y="1356519"/>
                  <a:pt x="3438746" y="1351489"/>
                </a:cubicBezTo>
                <a:cubicBezTo>
                  <a:pt x="3461378" y="1345957"/>
                  <a:pt x="3466407" y="1359536"/>
                  <a:pt x="3488033" y="1340425"/>
                </a:cubicBezTo>
                <a:cubicBezTo>
                  <a:pt x="3509659" y="1321313"/>
                  <a:pt x="3552912" y="1340928"/>
                  <a:pt x="3591637" y="1332378"/>
                </a:cubicBezTo>
                <a:cubicBezTo>
                  <a:pt x="3630363" y="1323828"/>
                  <a:pt x="3636901" y="1298179"/>
                  <a:pt x="3628351" y="1276050"/>
                </a:cubicBezTo>
                <a:cubicBezTo>
                  <a:pt x="3619801" y="1253418"/>
                  <a:pt x="3530279" y="1273535"/>
                  <a:pt x="3427682" y="1314272"/>
                </a:cubicBezTo>
                <a:close/>
                <a:moveTo>
                  <a:pt x="3815944" y="1410835"/>
                </a:moveTo>
                <a:cubicBezTo>
                  <a:pt x="3805382" y="1415864"/>
                  <a:pt x="3808903" y="1432461"/>
                  <a:pt x="3818459" y="1452578"/>
                </a:cubicBezTo>
                <a:cubicBezTo>
                  <a:pt x="3827512" y="1472193"/>
                  <a:pt x="3830026" y="1467666"/>
                  <a:pt x="3849138" y="1474707"/>
                </a:cubicBezTo>
                <a:cubicBezTo>
                  <a:pt x="3868752" y="1482251"/>
                  <a:pt x="3887863" y="1497842"/>
                  <a:pt x="3892390" y="1502368"/>
                </a:cubicBezTo>
                <a:cubicBezTo>
                  <a:pt x="3896916" y="1507398"/>
                  <a:pt x="3899933" y="1508907"/>
                  <a:pt x="3907980" y="1489795"/>
                </a:cubicBezTo>
                <a:cubicBezTo>
                  <a:pt x="3916027" y="1470684"/>
                  <a:pt x="3903957" y="1473701"/>
                  <a:pt x="3882331" y="1448052"/>
                </a:cubicBezTo>
                <a:cubicBezTo>
                  <a:pt x="3860202" y="1422402"/>
                  <a:pt x="3843102" y="1397256"/>
                  <a:pt x="3815944" y="1410835"/>
                </a:cubicBezTo>
                <a:close/>
                <a:moveTo>
                  <a:pt x="3948215" y="1577808"/>
                </a:moveTo>
                <a:cubicBezTo>
                  <a:pt x="3918542" y="1569761"/>
                  <a:pt x="3901945" y="1586861"/>
                  <a:pt x="3890881" y="1592393"/>
                </a:cubicBezTo>
                <a:cubicBezTo>
                  <a:pt x="3879816" y="1597925"/>
                  <a:pt x="3896413" y="1609996"/>
                  <a:pt x="3903957" y="1632627"/>
                </a:cubicBezTo>
                <a:cubicBezTo>
                  <a:pt x="3911501" y="1655762"/>
                  <a:pt x="3904963" y="1663306"/>
                  <a:pt x="3948718" y="1666324"/>
                </a:cubicBezTo>
                <a:cubicBezTo>
                  <a:pt x="3991970" y="1669341"/>
                  <a:pt x="4005549" y="1661294"/>
                  <a:pt x="4008566" y="1633633"/>
                </a:cubicBezTo>
                <a:cubicBezTo>
                  <a:pt x="4012087" y="1605972"/>
                  <a:pt x="3975373" y="1585352"/>
                  <a:pt x="3948215" y="1577808"/>
                </a:cubicBezTo>
                <a:close/>
                <a:moveTo>
                  <a:pt x="4116697" y="1628101"/>
                </a:moveTo>
                <a:cubicBezTo>
                  <a:pt x="4089538" y="1608487"/>
                  <a:pt x="4076462" y="1592393"/>
                  <a:pt x="4049304" y="1603457"/>
                </a:cubicBezTo>
                <a:cubicBezTo>
                  <a:pt x="4022145" y="1614522"/>
                  <a:pt x="4044778" y="1628604"/>
                  <a:pt x="4044778" y="1636148"/>
                </a:cubicBezTo>
                <a:cubicBezTo>
                  <a:pt x="4044778" y="1643692"/>
                  <a:pt x="4077971" y="1635142"/>
                  <a:pt x="4078474" y="1653248"/>
                </a:cubicBezTo>
                <a:cubicBezTo>
                  <a:pt x="4078977" y="1671353"/>
                  <a:pt x="4089035" y="1678897"/>
                  <a:pt x="4049304" y="1680909"/>
                </a:cubicBezTo>
                <a:cubicBezTo>
                  <a:pt x="4009069" y="1682920"/>
                  <a:pt x="3998508" y="1681412"/>
                  <a:pt x="3982917" y="1692979"/>
                </a:cubicBezTo>
                <a:cubicBezTo>
                  <a:pt x="3967829" y="1704546"/>
                  <a:pt x="4012590" y="1691470"/>
                  <a:pt x="4026672" y="1709576"/>
                </a:cubicBezTo>
                <a:cubicBezTo>
                  <a:pt x="4040251" y="1727681"/>
                  <a:pt x="4063889" y="1729693"/>
                  <a:pt x="4102112" y="1724161"/>
                </a:cubicBezTo>
                <a:cubicBezTo>
                  <a:pt x="4140334" y="1718126"/>
                  <a:pt x="4192639" y="1709576"/>
                  <a:pt x="4192639" y="1709576"/>
                </a:cubicBezTo>
                <a:cubicBezTo>
                  <a:pt x="4192639" y="1709576"/>
                  <a:pt x="4164475" y="1736231"/>
                  <a:pt x="4153410" y="1754840"/>
                </a:cubicBezTo>
                <a:cubicBezTo>
                  <a:pt x="4141843" y="1773448"/>
                  <a:pt x="4137317" y="1800103"/>
                  <a:pt x="4157434" y="1813179"/>
                </a:cubicBezTo>
                <a:cubicBezTo>
                  <a:pt x="4177551" y="1826759"/>
                  <a:pt x="4179563" y="1799600"/>
                  <a:pt x="4235388" y="1798092"/>
                </a:cubicBezTo>
                <a:cubicBezTo>
                  <a:pt x="4290711" y="1797086"/>
                  <a:pt x="4307307" y="1768419"/>
                  <a:pt x="4307307" y="1768419"/>
                </a:cubicBezTo>
                <a:cubicBezTo>
                  <a:pt x="4307307" y="1768419"/>
                  <a:pt x="4294734" y="1756348"/>
                  <a:pt x="4296243" y="1728184"/>
                </a:cubicBezTo>
                <a:cubicBezTo>
                  <a:pt x="4297752" y="1700523"/>
                  <a:pt x="4295740" y="1693985"/>
                  <a:pt x="4295740" y="1693985"/>
                </a:cubicBezTo>
                <a:cubicBezTo>
                  <a:pt x="4295740" y="1693985"/>
                  <a:pt x="4318372" y="1710079"/>
                  <a:pt x="4323401" y="1716617"/>
                </a:cubicBezTo>
                <a:cubicBezTo>
                  <a:pt x="4323401" y="1716617"/>
                  <a:pt x="4319378" y="1700020"/>
                  <a:pt x="4311331" y="1670347"/>
                </a:cubicBezTo>
                <a:cubicBezTo>
                  <a:pt x="4303284" y="1640674"/>
                  <a:pt x="4309822" y="1638160"/>
                  <a:pt x="4300769" y="1597925"/>
                </a:cubicBezTo>
                <a:cubicBezTo>
                  <a:pt x="4292219" y="1557691"/>
                  <a:pt x="4293728" y="1548638"/>
                  <a:pt x="4251985" y="1550147"/>
                </a:cubicBezTo>
                <a:cubicBezTo>
                  <a:pt x="4210242" y="1551153"/>
                  <a:pt x="4181575" y="1565738"/>
                  <a:pt x="4147375" y="1565738"/>
                </a:cubicBezTo>
                <a:cubicBezTo>
                  <a:pt x="4113176" y="1565738"/>
                  <a:pt x="4098088" y="1572276"/>
                  <a:pt x="4123235" y="1584849"/>
                </a:cubicBezTo>
                <a:cubicBezTo>
                  <a:pt x="4148381" y="1597422"/>
                  <a:pt x="4151902" y="1613013"/>
                  <a:pt x="4163972" y="1627598"/>
                </a:cubicBezTo>
                <a:cubicBezTo>
                  <a:pt x="4176042" y="1642183"/>
                  <a:pt x="4173528" y="1676885"/>
                  <a:pt x="4174534" y="1674874"/>
                </a:cubicBezTo>
                <a:cubicBezTo>
                  <a:pt x="4174534" y="1673365"/>
                  <a:pt x="4116697" y="1628101"/>
                  <a:pt x="4116697" y="1628101"/>
                </a:cubicBezTo>
                <a:close/>
                <a:moveTo>
                  <a:pt x="3907980" y="1779986"/>
                </a:moveTo>
                <a:cubicBezTo>
                  <a:pt x="3907477" y="1779986"/>
                  <a:pt x="3906975" y="1780489"/>
                  <a:pt x="3905969" y="1780489"/>
                </a:cubicBezTo>
                <a:cubicBezTo>
                  <a:pt x="3888366" y="1789039"/>
                  <a:pt x="3882331" y="1808653"/>
                  <a:pt x="3881325" y="1821729"/>
                </a:cubicBezTo>
                <a:cubicBezTo>
                  <a:pt x="3880319" y="1835811"/>
                  <a:pt x="3904460" y="1827765"/>
                  <a:pt x="3942683" y="1814185"/>
                </a:cubicBezTo>
                <a:cubicBezTo>
                  <a:pt x="3980905" y="1801109"/>
                  <a:pt x="3962297" y="1762383"/>
                  <a:pt x="3907980" y="1779986"/>
                </a:cubicBezTo>
                <a:close/>
                <a:moveTo>
                  <a:pt x="4448128" y="1707564"/>
                </a:moveTo>
                <a:cubicBezTo>
                  <a:pt x="4416443" y="1724664"/>
                  <a:pt x="4390794" y="1747799"/>
                  <a:pt x="4372688" y="1768922"/>
                </a:cubicBezTo>
                <a:cubicBezTo>
                  <a:pt x="4354583" y="1789542"/>
                  <a:pt x="4370676" y="1792559"/>
                  <a:pt x="4417952" y="1816197"/>
                </a:cubicBezTo>
                <a:cubicBezTo>
                  <a:pt x="4465730" y="1840338"/>
                  <a:pt x="4516526" y="1844864"/>
                  <a:pt x="4538655" y="1819718"/>
                </a:cubicBezTo>
                <a:cubicBezTo>
                  <a:pt x="4560784" y="1795074"/>
                  <a:pt x="4528094" y="1663809"/>
                  <a:pt x="4448128" y="1707564"/>
                </a:cubicBezTo>
                <a:close/>
                <a:moveTo>
                  <a:pt x="4668914" y="1521480"/>
                </a:moveTo>
                <a:cubicBezTo>
                  <a:pt x="4608060" y="1527515"/>
                  <a:pt x="4626668" y="1536568"/>
                  <a:pt x="4556258" y="1513433"/>
                </a:cubicBezTo>
                <a:cubicBezTo>
                  <a:pt x="4485848" y="1490298"/>
                  <a:pt x="4397332" y="1487783"/>
                  <a:pt x="4373694" y="1487783"/>
                </a:cubicBezTo>
                <a:cubicBezTo>
                  <a:pt x="4349553" y="1487783"/>
                  <a:pt x="4360618" y="1498848"/>
                  <a:pt x="4385764" y="1540088"/>
                </a:cubicBezTo>
                <a:cubicBezTo>
                  <a:pt x="4410408" y="1580826"/>
                  <a:pt x="4417449" y="1595411"/>
                  <a:pt x="4468748" y="1582334"/>
                </a:cubicBezTo>
                <a:cubicBezTo>
                  <a:pt x="4520047" y="1569761"/>
                  <a:pt x="4562293" y="1560708"/>
                  <a:pt x="4600013" y="1615025"/>
                </a:cubicBezTo>
                <a:cubicBezTo>
                  <a:pt x="4637733" y="1669341"/>
                  <a:pt x="4657347" y="1686441"/>
                  <a:pt x="4626668" y="1706055"/>
                </a:cubicBezTo>
                <a:cubicBezTo>
                  <a:pt x="4595486" y="1726173"/>
                  <a:pt x="4610071" y="1757857"/>
                  <a:pt x="4628177" y="1799600"/>
                </a:cubicBezTo>
                <a:cubicBezTo>
                  <a:pt x="4646282" y="1841344"/>
                  <a:pt x="4687523" y="1839332"/>
                  <a:pt x="4744857" y="1839332"/>
                </a:cubicBezTo>
                <a:cubicBezTo>
                  <a:pt x="4802191" y="1839332"/>
                  <a:pt x="5166312" y="1833800"/>
                  <a:pt x="5223144" y="1823238"/>
                </a:cubicBezTo>
                <a:cubicBezTo>
                  <a:pt x="5279975" y="1812677"/>
                  <a:pt x="5330268" y="1764898"/>
                  <a:pt x="5360444" y="1743272"/>
                </a:cubicBezTo>
                <a:cubicBezTo>
                  <a:pt x="5390620" y="1721646"/>
                  <a:pt x="5406714" y="1687950"/>
                  <a:pt x="5365473" y="1663306"/>
                </a:cubicBezTo>
                <a:cubicBezTo>
                  <a:pt x="5324233" y="1638663"/>
                  <a:pt x="5265893" y="1615528"/>
                  <a:pt x="5219623" y="1615528"/>
                </a:cubicBezTo>
                <a:cubicBezTo>
                  <a:pt x="5173354" y="1615528"/>
                  <a:pt x="5133622" y="1639669"/>
                  <a:pt x="5063212" y="1646710"/>
                </a:cubicBezTo>
                <a:cubicBezTo>
                  <a:pt x="4992802" y="1653751"/>
                  <a:pt x="5008392" y="1687447"/>
                  <a:pt x="4945023" y="1688956"/>
                </a:cubicBezTo>
                <a:cubicBezTo>
                  <a:pt x="4881654" y="1690464"/>
                  <a:pt x="4912333" y="1718629"/>
                  <a:pt x="4834378" y="1686441"/>
                </a:cubicBezTo>
                <a:cubicBezTo>
                  <a:pt x="4756424" y="1654253"/>
                  <a:pt x="4698587" y="1614522"/>
                  <a:pt x="4735804" y="1608990"/>
                </a:cubicBezTo>
                <a:cubicBezTo>
                  <a:pt x="4772518" y="1603457"/>
                  <a:pt x="4802694" y="1598428"/>
                  <a:pt x="4782074" y="1580826"/>
                </a:cubicBezTo>
                <a:cubicBezTo>
                  <a:pt x="4761454" y="1563726"/>
                  <a:pt x="4725746" y="1515948"/>
                  <a:pt x="4668914" y="1521480"/>
                </a:cubicBezTo>
                <a:close/>
                <a:moveTo>
                  <a:pt x="3941174" y="1224248"/>
                </a:moveTo>
                <a:cubicBezTo>
                  <a:pt x="3978894" y="1236821"/>
                  <a:pt x="3988449" y="1246377"/>
                  <a:pt x="3946203" y="1257944"/>
                </a:cubicBezTo>
                <a:cubicBezTo>
                  <a:pt x="3903957" y="1269009"/>
                  <a:pt x="3871266" y="1298682"/>
                  <a:pt x="3913513" y="1293149"/>
                </a:cubicBezTo>
                <a:cubicBezTo>
                  <a:pt x="3955759" y="1287617"/>
                  <a:pt x="3991467" y="1297173"/>
                  <a:pt x="4045783" y="1306226"/>
                </a:cubicBezTo>
                <a:cubicBezTo>
                  <a:pt x="4100100" y="1314775"/>
                  <a:pt x="4095574" y="1309243"/>
                  <a:pt x="4119714" y="1339922"/>
                </a:cubicBezTo>
                <a:cubicBezTo>
                  <a:pt x="4143855" y="1370098"/>
                  <a:pt x="4169504" y="1370098"/>
                  <a:pt x="4206721" y="1361548"/>
                </a:cubicBezTo>
                <a:cubicBezTo>
                  <a:pt x="4243435" y="1352495"/>
                  <a:pt x="4248464" y="1350483"/>
                  <a:pt x="4224827" y="1323828"/>
                </a:cubicBezTo>
                <a:cubicBezTo>
                  <a:pt x="4200686" y="1297676"/>
                  <a:pt x="4176042" y="1248891"/>
                  <a:pt x="4143352" y="1229780"/>
                </a:cubicBezTo>
                <a:cubicBezTo>
                  <a:pt x="4110661" y="1210669"/>
                  <a:pt x="4083503" y="1183510"/>
                  <a:pt x="4050812" y="1186528"/>
                </a:cubicBezTo>
                <a:cubicBezTo>
                  <a:pt x="4018122" y="1189546"/>
                  <a:pt x="4010578" y="1190552"/>
                  <a:pt x="3981911" y="1152329"/>
                </a:cubicBezTo>
                <a:cubicBezTo>
                  <a:pt x="3953747" y="1114106"/>
                  <a:pt x="3931115" y="1132212"/>
                  <a:pt x="3889875" y="1142773"/>
                </a:cubicBezTo>
                <a:cubicBezTo>
                  <a:pt x="3848635" y="1153335"/>
                  <a:pt x="3835558" y="1182505"/>
                  <a:pt x="3819464" y="1195581"/>
                </a:cubicBezTo>
                <a:cubicBezTo>
                  <a:pt x="3786774" y="1221230"/>
                  <a:pt x="3903454" y="1211172"/>
                  <a:pt x="3941174" y="1224248"/>
                </a:cubicBezTo>
                <a:close/>
                <a:moveTo>
                  <a:pt x="4435554" y="832465"/>
                </a:moveTo>
                <a:cubicBezTo>
                  <a:pt x="4390794" y="888290"/>
                  <a:pt x="4354583" y="935566"/>
                  <a:pt x="4405379" y="941098"/>
                </a:cubicBezTo>
                <a:cubicBezTo>
                  <a:pt x="4456175" y="946630"/>
                  <a:pt x="4478303" y="937074"/>
                  <a:pt x="4481824" y="953168"/>
                </a:cubicBezTo>
                <a:cubicBezTo>
                  <a:pt x="4485345" y="969262"/>
                  <a:pt x="4473274" y="980327"/>
                  <a:pt x="4397835" y="980327"/>
                </a:cubicBezTo>
                <a:cubicBezTo>
                  <a:pt x="4322395" y="980327"/>
                  <a:pt x="4345530" y="996923"/>
                  <a:pt x="4387776" y="1046713"/>
                </a:cubicBezTo>
                <a:cubicBezTo>
                  <a:pt x="4430022" y="1096503"/>
                  <a:pt x="4434046" y="1079404"/>
                  <a:pt x="4498421" y="1077895"/>
                </a:cubicBezTo>
                <a:cubicBezTo>
                  <a:pt x="4562796" y="1076386"/>
                  <a:pt x="4584422" y="1053251"/>
                  <a:pt x="4637733" y="1066831"/>
                </a:cubicBezTo>
                <a:cubicBezTo>
                  <a:pt x="4691043" y="1080410"/>
                  <a:pt x="4707137" y="1093989"/>
                  <a:pt x="4659359" y="1108574"/>
                </a:cubicBezTo>
                <a:cubicBezTo>
                  <a:pt x="4611077" y="1123159"/>
                  <a:pt x="4497918" y="1150317"/>
                  <a:pt x="4523567" y="1173955"/>
                </a:cubicBezTo>
                <a:cubicBezTo>
                  <a:pt x="4549217" y="1198095"/>
                  <a:pt x="4629183" y="1255430"/>
                  <a:pt x="4665394" y="1260962"/>
                </a:cubicBezTo>
                <a:cubicBezTo>
                  <a:pt x="4701605" y="1266494"/>
                  <a:pt x="4709149" y="1236821"/>
                  <a:pt x="4787103" y="1245874"/>
                </a:cubicBezTo>
                <a:cubicBezTo>
                  <a:pt x="4865057" y="1254927"/>
                  <a:pt x="4846449" y="1262471"/>
                  <a:pt x="4854999" y="1241348"/>
                </a:cubicBezTo>
                <a:cubicBezTo>
                  <a:pt x="4863548" y="1219722"/>
                  <a:pt x="4906297" y="1164902"/>
                  <a:pt x="4914847" y="1144785"/>
                </a:cubicBezTo>
                <a:cubicBezTo>
                  <a:pt x="4923397" y="1124668"/>
                  <a:pt x="4945023" y="1112094"/>
                  <a:pt x="4987772" y="1102539"/>
                </a:cubicBezTo>
                <a:cubicBezTo>
                  <a:pt x="5030521" y="1092983"/>
                  <a:pt x="5044603" y="1079404"/>
                  <a:pt x="5003866" y="1064819"/>
                </a:cubicBezTo>
                <a:cubicBezTo>
                  <a:pt x="4963631" y="1050234"/>
                  <a:pt x="4917865" y="1044199"/>
                  <a:pt x="4922391" y="1033134"/>
                </a:cubicBezTo>
                <a:cubicBezTo>
                  <a:pt x="4926415" y="1022070"/>
                  <a:pt x="4951561" y="989379"/>
                  <a:pt x="4934462" y="972280"/>
                </a:cubicBezTo>
                <a:cubicBezTo>
                  <a:pt x="4917362" y="955683"/>
                  <a:pt x="4889701" y="956186"/>
                  <a:pt x="4867572" y="947636"/>
                </a:cubicBezTo>
                <a:cubicBezTo>
                  <a:pt x="4845443" y="939086"/>
                  <a:pt x="4820296" y="898349"/>
                  <a:pt x="4792132" y="880746"/>
                </a:cubicBezTo>
                <a:cubicBezTo>
                  <a:pt x="4763968" y="863144"/>
                  <a:pt x="4738821" y="861635"/>
                  <a:pt x="4704622" y="834980"/>
                </a:cubicBezTo>
                <a:cubicBezTo>
                  <a:pt x="4670423" y="808827"/>
                  <a:pt x="4615604" y="744452"/>
                  <a:pt x="4546702" y="747973"/>
                </a:cubicBezTo>
                <a:cubicBezTo>
                  <a:pt x="4499930" y="749481"/>
                  <a:pt x="4480315" y="776640"/>
                  <a:pt x="4435554" y="832465"/>
                </a:cubicBezTo>
                <a:close/>
                <a:moveTo>
                  <a:pt x="4348045" y="1300190"/>
                </a:moveTo>
                <a:cubicBezTo>
                  <a:pt x="4330945" y="1308740"/>
                  <a:pt x="4288196" y="1310752"/>
                  <a:pt x="4319881" y="1336904"/>
                </a:cubicBezTo>
                <a:cubicBezTo>
                  <a:pt x="4351565" y="1363560"/>
                  <a:pt x="4343015" y="1364063"/>
                  <a:pt x="4383250" y="1348975"/>
                </a:cubicBezTo>
                <a:cubicBezTo>
                  <a:pt x="4423484" y="1333887"/>
                  <a:pt x="4481824" y="1296167"/>
                  <a:pt x="4487356" y="1285102"/>
                </a:cubicBezTo>
                <a:cubicBezTo>
                  <a:pt x="4492386" y="1274038"/>
                  <a:pt x="4447122" y="1252412"/>
                  <a:pt x="4415940" y="1242856"/>
                </a:cubicBezTo>
                <a:cubicBezTo>
                  <a:pt x="4385261" y="1233301"/>
                  <a:pt x="4363635" y="1208657"/>
                  <a:pt x="4299260" y="1191054"/>
                </a:cubicBezTo>
                <a:cubicBezTo>
                  <a:pt x="4205213" y="1164902"/>
                  <a:pt x="4365144" y="1291138"/>
                  <a:pt x="4348045" y="1300190"/>
                </a:cubicBezTo>
                <a:close/>
                <a:moveTo>
                  <a:pt x="6447779" y="468846"/>
                </a:moveTo>
                <a:cubicBezTo>
                  <a:pt x="6376866" y="449735"/>
                  <a:pt x="6122886" y="400448"/>
                  <a:pt x="6040406" y="419559"/>
                </a:cubicBezTo>
                <a:cubicBezTo>
                  <a:pt x="5957925" y="438670"/>
                  <a:pt x="5962451" y="376810"/>
                  <a:pt x="5848286" y="391898"/>
                </a:cubicBezTo>
                <a:cubicBezTo>
                  <a:pt x="5734121" y="406986"/>
                  <a:pt x="5557593" y="398436"/>
                  <a:pt x="5502773" y="406986"/>
                </a:cubicBezTo>
                <a:cubicBezTo>
                  <a:pt x="5447954" y="415536"/>
                  <a:pt x="5529931" y="439173"/>
                  <a:pt x="5560107" y="458285"/>
                </a:cubicBezTo>
                <a:cubicBezTo>
                  <a:pt x="5589780" y="477396"/>
                  <a:pt x="5418281" y="437162"/>
                  <a:pt x="5287519" y="473373"/>
                </a:cubicBezTo>
                <a:cubicBezTo>
                  <a:pt x="5157260" y="509584"/>
                  <a:pt x="5072265" y="528695"/>
                  <a:pt x="5212079" y="582006"/>
                </a:cubicBezTo>
                <a:cubicBezTo>
                  <a:pt x="5351391" y="635316"/>
                  <a:pt x="5369999" y="650404"/>
                  <a:pt x="5369999" y="650404"/>
                </a:cubicBezTo>
                <a:cubicBezTo>
                  <a:pt x="5369999" y="650404"/>
                  <a:pt x="5191459" y="618217"/>
                  <a:pt x="5116019" y="588544"/>
                </a:cubicBezTo>
                <a:cubicBezTo>
                  <a:pt x="5040580" y="558871"/>
                  <a:pt x="5081820" y="560882"/>
                  <a:pt x="4939491" y="601117"/>
                </a:cubicBezTo>
                <a:cubicBezTo>
                  <a:pt x="4797665" y="641351"/>
                  <a:pt x="4660364" y="662977"/>
                  <a:pt x="4667405" y="705726"/>
                </a:cubicBezTo>
                <a:cubicBezTo>
                  <a:pt x="4674446" y="748476"/>
                  <a:pt x="4782074" y="805810"/>
                  <a:pt x="4852987" y="820898"/>
                </a:cubicBezTo>
                <a:cubicBezTo>
                  <a:pt x="4923900" y="835985"/>
                  <a:pt x="5070253" y="799774"/>
                  <a:pt x="5081820" y="795248"/>
                </a:cubicBezTo>
                <a:cubicBezTo>
                  <a:pt x="5093388" y="791225"/>
                  <a:pt x="5024486" y="853085"/>
                  <a:pt x="5024486" y="853085"/>
                </a:cubicBezTo>
                <a:cubicBezTo>
                  <a:pt x="5024486" y="853085"/>
                  <a:pt x="5097914" y="837997"/>
                  <a:pt x="5179892" y="816874"/>
                </a:cubicBezTo>
                <a:cubicBezTo>
                  <a:pt x="5262372" y="795751"/>
                  <a:pt x="5326244" y="772113"/>
                  <a:pt x="5404199" y="744452"/>
                </a:cubicBezTo>
                <a:cubicBezTo>
                  <a:pt x="5482153" y="716791"/>
                  <a:pt x="5495732" y="708241"/>
                  <a:pt x="5495732" y="708241"/>
                </a:cubicBezTo>
                <a:cubicBezTo>
                  <a:pt x="5495732" y="708241"/>
                  <a:pt x="5360947" y="812851"/>
                  <a:pt x="5266899" y="849062"/>
                </a:cubicBezTo>
                <a:cubicBezTo>
                  <a:pt x="5172851" y="885273"/>
                  <a:pt x="5051644" y="908910"/>
                  <a:pt x="4994310" y="910922"/>
                </a:cubicBezTo>
                <a:cubicBezTo>
                  <a:pt x="4936976" y="912934"/>
                  <a:pt x="4946029" y="949145"/>
                  <a:pt x="5003363" y="979321"/>
                </a:cubicBezTo>
                <a:cubicBezTo>
                  <a:pt x="5060697" y="1008994"/>
                  <a:pt x="5103949" y="1072866"/>
                  <a:pt x="5133622" y="1094492"/>
                </a:cubicBezTo>
                <a:cubicBezTo>
                  <a:pt x="5163295" y="1116118"/>
                  <a:pt x="5167822" y="1149814"/>
                  <a:pt x="5167822" y="1149814"/>
                </a:cubicBezTo>
                <a:cubicBezTo>
                  <a:pt x="5167822" y="1149814"/>
                  <a:pt x="5078300" y="1079404"/>
                  <a:pt x="4980228" y="1149814"/>
                </a:cubicBezTo>
                <a:cubicBezTo>
                  <a:pt x="4881654" y="1220224"/>
                  <a:pt x="4895233" y="1256435"/>
                  <a:pt x="4920882" y="1264985"/>
                </a:cubicBezTo>
                <a:cubicBezTo>
                  <a:pt x="4946029" y="1273535"/>
                  <a:pt x="5033036" y="1282085"/>
                  <a:pt x="5049130" y="1311758"/>
                </a:cubicBezTo>
                <a:cubicBezTo>
                  <a:pt x="5065224" y="1341431"/>
                  <a:pt x="5179389" y="1284097"/>
                  <a:pt x="5179389" y="1284097"/>
                </a:cubicBezTo>
                <a:cubicBezTo>
                  <a:pt x="5179389" y="1284097"/>
                  <a:pt x="5122055" y="1356519"/>
                  <a:pt x="5067235" y="1356519"/>
                </a:cubicBezTo>
                <a:cubicBezTo>
                  <a:pt x="5012416" y="1356519"/>
                  <a:pt x="5014428" y="1309746"/>
                  <a:pt x="4934462" y="1318296"/>
                </a:cubicBezTo>
                <a:cubicBezTo>
                  <a:pt x="4854496" y="1326846"/>
                  <a:pt x="4859022" y="1345957"/>
                  <a:pt x="4893221" y="1373618"/>
                </a:cubicBezTo>
                <a:cubicBezTo>
                  <a:pt x="4927420" y="1401279"/>
                  <a:pt x="4955082" y="1409829"/>
                  <a:pt x="4895233" y="1437490"/>
                </a:cubicBezTo>
                <a:cubicBezTo>
                  <a:pt x="4835887" y="1465152"/>
                  <a:pt x="4808226" y="1473701"/>
                  <a:pt x="4805711" y="1507901"/>
                </a:cubicBezTo>
                <a:cubicBezTo>
                  <a:pt x="4803197" y="1542100"/>
                  <a:pt x="4883666" y="1542100"/>
                  <a:pt x="4933959" y="1542100"/>
                </a:cubicBezTo>
                <a:cubicBezTo>
                  <a:pt x="4984252" y="1542100"/>
                  <a:pt x="5032533" y="1537574"/>
                  <a:pt x="5124066" y="1535562"/>
                </a:cubicBezTo>
                <a:cubicBezTo>
                  <a:pt x="5215600" y="1533550"/>
                  <a:pt x="5204032" y="1503374"/>
                  <a:pt x="5238231" y="1503374"/>
                </a:cubicBezTo>
                <a:cubicBezTo>
                  <a:pt x="5272431" y="1503374"/>
                  <a:pt x="5307133" y="1513936"/>
                  <a:pt x="5293051" y="1548135"/>
                </a:cubicBezTo>
                <a:cubicBezTo>
                  <a:pt x="5279472" y="1582334"/>
                  <a:pt x="5306630" y="1561211"/>
                  <a:pt x="5407719" y="1524497"/>
                </a:cubicBezTo>
                <a:cubicBezTo>
                  <a:pt x="5508305" y="1488286"/>
                  <a:pt x="5462539" y="1432964"/>
                  <a:pt x="5456000" y="1413853"/>
                </a:cubicBezTo>
                <a:cubicBezTo>
                  <a:pt x="5448959" y="1394741"/>
                  <a:pt x="5412246" y="1388203"/>
                  <a:pt x="5389614" y="1377642"/>
                </a:cubicBezTo>
                <a:cubicBezTo>
                  <a:pt x="5366479" y="1367080"/>
                  <a:pt x="5458515" y="1273032"/>
                  <a:pt x="5444433" y="1241348"/>
                </a:cubicBezTo>
                <a:cubicBezTo>
                  <a:pt x="5430854" y="1209160"/>
                  <a:pt x="5556587" y="1234809"/>
                  <a:pt x="5613921" y="1160376"/>
                </a:cubicBezTo>
                <a:cubicBezTo>
                  <a:pt x="5671255" y="1085942"/>
                  <a:pt x="5650635" y="1030117"/>
                  <a:pt x="5609394" y="1017543"/>
                </a:cubicBezTo>
                <a:cubicBezTo>
                  <a:pt x="5568154" y="1004467"/>
                  <a:pt x="5684834" y="1013520"/>
                  <a:pt x="5721548" y="991894"/>
                </a:cubicBezTo>
                <a:cubicBezTo>
                  <a:pt x="5758262" y="970771"/>
                  <a:pt x="5838228" y="945121"/>
                  <a:pt x="5870415" y="904384"/>
                </a:cubicBezTo>
                <a:cubicBezTo>
                  <a:pt x="5902603" y="863647"/>
                  <a:pt x="5913667" y="849062"/>
                  <a:pt x="5836216" y="857611"/>
                </a:cubicBezTo>
                <a:cubicBezTo>
                  <a:pt x="5758262" y="866161"/>
                  <a:pt x="5948369" y="823412"/>
                  <a:pt x="6039903" y="763563"/>
                </a:cubicBezTo>
                <a:cubicBezTo>
                  <a:pt x="6131436" y="703715"/>
                  <a:pt x="6236549" y="633807"/>
                  <a:pt x="6259684" y="616708"/>
                </a:cubicBezTo>
                <a:cubicBezTo>
                  <a:pt x="6282818" y="599608"/>
                  <a:pt x="6303438" y="608158"/>
                  <a:pt x="6195811" y="614696"/>
                </a:cubicBezTo>
                <a:cubicBezTo>
                  <a:pt x="6088184" y="621234"/>
                  <a:pt x="5959937" y="606146"/>
                  <a:pt x="6030850" y="597596"/>
                </a:cubicBezTo>
                <a:cubicBezTo>
                  <a:pt x="6101763" y="589047"/>
                  <a:pt x="6312491" y="563397"/>
                  <a:pt x="6367311" y="523163"/>
                </a:cubicBezTo>
                <a:cubicBezTo>
                  <a:pt x="6422633" y="481419"/>
                  <a:pt x="6447779" y="468846"/>
                  <a:pt x="6447779" y="468846"/>
                </a:cubicBezTo>
                <a:close/>
                <a:moveTo>
                  <a:pt x="5166312" y="1947965"/>
                </a:moveTo>
                <a:cubicBezTo>
                  <a:pt x="5051644" y="1937403"/>
                  <a:pt x="4884671" y="1909742"/>
                  <a:pt x="4850472" y="2007814"/>
                </a:cubicBezTo>
                <a:cubicBezTo>
                  <a:pt x="4816273" y="2105885"/>
                  <a:pt x="4763465" y="2323654"/>
                  <a:pt x="4758939" y="2363889"/>
                </a:cubicBezTo>
                <a:cubicBezTo>
                  <a:pt x="4754413" y="2404123"/>
                  <a:pt x="4896239" y="2463972"/>
                  <a:pt x="4994813" y="2468498"/>
                </a:cubicBezTo>
                <a:cubicBezTo>
                  <a:pt x="5093388" y="2473024"/>
                  <a:pt x="5253320" y="2479060"/>
                  <a:pt x="5221635" y="2455925"/>
                </a:cubicBezTo>
                <a:cubicBezTo>
                  <a:pt x="5189448" y="2432287"/>
                  <a:pt x="5217109" y="2419714"/>
                  <a:pt x="5308642" y="2423737"/>
                </a:cubicBezTo>
                <a:cubicBezTo>
                  <a:pt x="5400175" y="2428264"/>
                  <a:pt x="5409228" y="2404626"/>
                  <a:pt x="5409228" y="2385515"/>
                </a:cubicBezTo>
                <a:cubicBezTo>
                  <a:pt x="5409228" y="2366403"/>
                  <a:pt x="5425322" y="2409152"/>
                  <a:pt x="5489194" y="2442849"/>
                </a:cubicBezTo>
                <a:cubicBezTo>
                  <a:pt x="5553066" y="2477048"/>
                  <a:pt x="5608388" y="2573108"/>
                  <a:pt x="5665722" y="2628430"/>
                </a:cubicBezTo>
                <a:cubicBezTo>
                  <a:pt x="5723056" y="2683752"/>
                  <a:pt x="5851304" y="2758186"/>
                  <a:pt x="5826157" y="2800935"/>
                </a:cubicBezTo>
                <a:cubicBezTo>
                  <a:pt x="5801011" y="2843684"/>
                  <a:pt x="5853316" y="2992552"/>
                  <a:pt x="5656670" y="3026751"/>
                </a:cubicBezTo>
                <a:cubicBezTo>
                  <a:pt x="5460024" y="3060950"/>
                  <a:pt x="5448456" y="3037312"/>
                  <a:pt x="5450971" y="3082073"/>
                </a:cubicBezTo>
                <a:cubicBezTo>
                  <a:pt x="5453486" y="3126834"/>
                  <a:pt x="5462539" y="3145945"/>
                  <a:pt x="5539990" y="3145945"/>
                </a:cubicBezTo>
                <a:cubicBezTo>
                  <a:pt x="5617944" y="3145945"/>
                  <a:pt x="5725571" y="3082073"/>
                  <a:pt x="5761782" y="3128846"/>
                </a:cubicBezTo>
                <a:cubicBezTo>
                  <a:pt x="5798496" y="3175618"/>
                  <a:pt x="5848789" y="3192718"/>
                  <a:pt x="5880977" y="3203279"/>
                </a:cubicBezTo>
                <a:cubicBezTo>
                  <a:pt x="5913165" y="3213841"/>
                  <a:pt x="5842251" y="3232952"/>
                  <a:pt x="5823643" y="3239491"/>
                </a:cubicBezTo>
                <a:cubicBezTo>
                  <a:pt x="5805537" y="3246029"/>
                  <a:pt x="5862368" y="3252064"/>
                  <a:pt x="5974522" y="3305374"/>
                </a:cubicBezTo>
                <a:cubicBezTo>
                  <a:pt x="6086675" y="3358685"/>
                  <a:pt x="6221461" y="3365223"/>
                  <a:pt x="6155074" y="3326497"/>
                </a:cubicBezTo>
                <a:cubicBezTo>
                  <a:pt x="6088687" y="3288275"/>
                  <a:pt x="6056500" y="3217865"/>
                  <a:pt x="6026827" y="3194227"/>
                </a:cubicBezTo>
                <a:cubicBezTo>
                  <a:pt x="5997154" y="3170589"/>
                  <a:pt x="6024312" y="3190203"/>
                  <a:pt x="6077120" y="3202777"/>
                </a:cubicBezTo>
                <a:cubicBezTo>
                  <a:pt x="6129927" y="3215350"/>
                  <a:pt x="6177706" y="3258099"/>
                  <a:pt x="6200840" y="3277210"/>
                </a:cubicBezTo>
                <a:cubicBezTo>
                  <a:pt x="6223473" y="3296322"/>
                  <a:pt x="6235040" y="3270672"/>
                  <a:pt x="6251133" y="3196238"/>
                </a:cubicBezTo>
                <a:cubicBezTo>
                  <a:pt x="6267228" y="3121805"/>
                  <a:pt x="6244596" y="3121805"/>
                  <a:pt x="6155074" y="3061956"/>
                </a:cubicBezTo>
                <a:cubicBezTo>
                  <a:pt x="6066055" y="3002107"/>
                  <a:pt x="6038394" y="2955335"/>
                  <a:pt x="6029341" y="2912586"/>
                </a:cubicBezTo>
                <a:cubicBezTo>
                  <a:pt x="6020289" y="2869837"/>
                  <a:pt x="6075108" y="2861287"/>
                  <a:pt x="6098243" y="2831614"/>
                </a:cubicBezTo>
                <a:cubicBezTo>
                  <a:pt x="6120875" y="2801941"/>
                  <a:pt x="6185250" y="2884925"/>
                  <a:pt x="6228502" y="2933709"/>
                </a:cubicBezTo>
                <a:cubicBezTo>
                  <a:pt x="6271754" y="2982996"/>
                  <a:pt x="6308468" y="3067991"/>
                  <a:pt x="6342667" y="3006131"/>
                </a:cubicBezTo>
                <a:cubicBezTo>
                  <a:pt x="6376866" y="2944270"/>
                  <a:pt x="6409054" y="2805964"/>
                  <a:pt x="6409054" y="2773777"/>
                </a:cubicBezTo>
                <a:cubicBezTo>
                  <a:pt x="6409054" y="2742092"/>
                  <a:pt x="6374855" y="2775789"/>
                  <a:pt x="6228502" y="2703367"/>
                </a:cubicBezTo>
                <a:cubicBezTo>
                  <a:pt x="6082149" y="2630945"/>
                  <a:pt x="6006207" y="2603283"/>
                  <a:pt x="5992627" y="2603283"/>
                </a:cubicBezTo>
                <a:cubicBezTo>
                  <a:pt x="5979048" y="2603283"/>
                  <a:pt x="6031353" y="2575622"/>
                  <a:pt x="6095728" y="2543435"/>
                </a:cubicBezTo>
                <a:cubicBezTo>
                  <a:pt x="6159600" y="2511247"/>
                  <a:pt x="6187261" y="2515774"/>
                  <a:pt x="6049961" y="2385515"/>
                </a:cubicBezTo>
                <a:cubicBezTo>
                  <a:pt x="5912661" y="2255256"/>
                  <a:pt x="5873936" y="2227594"/>
                  <a:pt x="5784414" y="2219044"/>
                </a:cubicBezTo>
                <a:cubicBezTo>
                  <a:pt x="5694892" y="2210495"/>
                  <a:pt x="5670249" y="2116950"/>
                  <a:pt x="5605874" y="2084762"/>
                </a:cubicBezTo>
                <a:cubicBezTo>
                  <a:pt x="5542002" y="2052575"/>
                  <a:pt x="5393134" y="2122985"/>
                  <a:pt x="5349379" y="2134049"/>
                </a:cubicBezTo>
                <a:cubicBezTo>
                  <a:pt x="5306127" y="2144611"/>
                  <a:pt x="5319706" y="2161710"/>
                  <a:pt x="5264887" y="2082750"/>
                </a:cubicBezTo>
                <a:cubicBezTo>
                  <a:pt x="5209564" y="2005299"/>
                  <a:pt x="5166312" y="1947965"/>
                  <a:pt x="5166312" y="1947965"/>
                </a:cubicBezTo>
                <a:close/>
                <a:moveTo>
                  <a:pt x="5268910" y="1947965"/>
                </a:moveTo>
                <a:cubicBezTo>
                  <a:pt x="5212079" y="1955006"/>
                  <a:pt x="5303110" y="2058610"/>
                  <a:pt x="5376537" y="2063136"/>
                </a:cubicBezTo>
                <a:cubicBezTo>
                  <a:pt x="5449966" y="2067159"/>
                  <a:pt x="5511826" y="2030948"/>
                  <a:pt x="5527417" y="2026925"/>
                </a:cubicBezTo>
                <a:cubicBezTo>
                  <a:pt x="5544013" y="2022399"/>
                  <a:pt x="5358432" y="1936900"/>
                  <a:pt x="5268910" y="1947965"/>
                </a:cubicBezTo>
                <a:close/>
                <a:moveTo>
                  <a:pt x="5012416" y="3004622"/>
                </a:moveTo>
                <a:cubicBezTo>
                  <a:pt x="5002860" y="3027757"/>
                  <a:pt x="4979725" y="3092635"/>
                  <a:pt x="4976205" y="3135887"/>
                </a:cubicBezTo>
                <a:cubicBezTo>
                  <a:pt x="4972684" y="3179139"/>
                  <a:pt x="4965643" y="3185174"/>
                  <a:pt x="4957094" y="3212332"/>
                </a:cubicBezTo>
                <a:cubicBezTo>
                  <a:pt x="4948544" y="3239491"/>
                  <a:pt x="4984755" y="3207806"/>
                  <a:pt x="5008392" y="3247537"/>
                </a:cubicBezTo>
                <a:cubicBezTo>
                  <a:pt x="5032533" y="3287772"/>
                  <a:pt x="5021972" y="3298836"/>
                  <a:pt x="5065224" y="3252567"/>
                </a:cubicBezTo>
                <a:cubicBezTo>
                  <a:pt x="5107973" y="3206297"/>
                  <a:pt x="5156254" y="3190203"/>
                  <a:pt x="5216103" y="3209315"/>
                </a:cubicBezTo>
                <a:cubicBezTo>
                  <a:pt x="5276454" y="3228426"/>
                  <a:pt x="5322724" y="3236473"/>
                  <a:pt x="5302104" y="3199759"/>
                </a:cubicBezTo>
                <a:cubicBezTo>
                  <a:pt x="5281484" y="3163045"/>
                  <a:pt x="5253823" y="3166063"/>
                  <a:pt x="5212582" y="3116776"/>
                </a:cubicBezTo>
                <a:cubicBezTo>
                  <a:pt x="5171342" y="3066985"/>
                  <a:pt x="5140663" y="3054412"/>
                  <a:pt x="5088861" y="3035301"/>
                </a:cubicBezTo>
                <a:cubicBezTo>
                  <a:pt x="5038065" y="3016189"/>
                  <a:pt x="5032533" y="2955335"/>
                  <a:pt x="5012416" y="3004622"/>
                </a:cubicBezTo>
                <a:close/>
                <a:moveTo>
                  <a:pt x="5443930" y="6739384"/>
                </a:moveTo>
                <a:cubicBezTo>
                  <a:pt x="5426328" y="6702167"/>
                  <a:pt x="5399673" y="6642318"/>
                  <a:pt x="5288022" y="6621698"/>
                </a:cubicBezTo>
                <a:cubicBezTo>
                  <a:pt x="5176874" y="6601078"/>
                  <a:pt x="5139155" y="6642318"/>
                  <a:pt x="5097914" y="6656400"/>
                </a:cubicBezTo>
                <a:cubicBezTo>
                  <a:pt x="5056674" y="6670482"/>
                  <a:pt x="5136137" y="6677021"/>
                  <a:pt x="5189448" y="6656400"/>
                </a:cubicBezTo>
                <a:cubicBezTo>
                  <a:pt x="5242255" y="6635780"/>
                  <a:pt x="5282490" y="6651874"/>
                  <a:pt x="5290034" y="6661430"/>
                </a:cubicBezTo>
                <a:cubicBezTo>
                  <a:pt x="5297075" y="6670986"/>
                  <a:pt x="5271928" y="6676518"/>
                  <a:pt x="5263378" y="6666460"/>
                </a:cubicBezTo>
                <a:cubicBezTo>
                  <a:pt x="5254325" y="6656400"/>
                  <a:pt x="5252817" y="6691103"/>
                  <a:pt x="5312665" y="6712729"/>
                </a:cubicBezTo>
                <a:cubicBezTo>
                  <a:pt x="5372514" y="6734355"/>
                  <a:pt x="5387099" y="6744413"/>
                  <a:pt x="5393134" y="6770063"/>
                </a:cubicBezTo>
                <a:cubicBezTo>
                  <a:pt x="5399169" y="6795712"/>
                  <a:pt x="5398666" y="6809292"/>
                  <a:pt x="5412246" y="6830917"/>
                </a:cubicBezTo>
                <a:cubicBezTo>
                  <a:pt x="5425825" y="6852544"/>
                  <a:pt x="5430854" y="6861596"/>
                  <a:pt x="5405707" y="6870649"/>
                </a:cubicBezTo>
                <a:cubicBezTo>
                  <a:pt x="5380561" y="6880205"/>
                  <a:pt x="5389614" y="6878696"/>
                  <a:pt x="5407719" y="6890263"/>
                </a:cubicBezTo>
                <a:cubicBezTo>
                  <a:pt x="5426328" y="6901831"/>
                  <a:pt x="5463545" y="6920942"/>
                  <a:pt x="5515849" y="6924966"/>
                </a:cubicBezTo>
                <a:cubicBezTo>
                  <a:pt x="5568154" y="6929492"/>
                  <a:pt x="5585254" y="6939048"/>
                  <a:pt x="5549043" y="6891269"/>
                </a:cubicBezTo>
                <a:cubicBezTo>
                  <a:pt x="5512832" y="6844497"/>
                  <a:pt x="5449966" y="6751454"/>
                  <a:pt x="5443930" y="6739384"/>
                </a:cubicBezTo>
                <a:close/>
                <a:moveTo>
                  <a:pt x="5610400" y="6973749"/>
                </a:moveTo>
                <a:cubicBezTo>
                  <a:pt x="5639570" y="7003423"/>
                  <a:pt x="5631020" y="7035610"/>
                  <a:pt x="5629009" y="7052710"/>
                </a:cubicBezTo>
                <a:cubicBezTo>
                  <a:pt x="5626997" y="7069809"/>
                  <a:pt x="5595815" y="7056733"/>
                  <a:pt x="5537978" y="7041143"/>
                </a:cubicBezTo>
                <a:cubicBezTo>
                  <a:pt x="5480644" y="7026055"/>
                  <a:pt x="5489194" y="7033598"/>
                  <a:pt x="5539487" y="7060253"/>
                </a:cubicBezTo>
                <a:cubicBezTo>
                  <a:pt x="5589277" y="7087412"/>
                  <a:pt x="5621968" y="7080371"/>
                  <a:pt x="5619453" y="7116582"/>
                </a:cubicBezTo>
                <a:cubicBezTo>
                  <a:pt x="5617441" y="7152290"/>
                  <a:pt x="5665220" y="7120102"/>
                  <a:pt x="5686343" y="7098979"/>
                </a:cubicBezTo>
                <a:cubicBezTo>
                  <a:pt x="5707466" y="7078359"/>
                  <a:pt x="5705957" y="7096465"/>
                  <a:pt x="5794976" y="7110044"/>
                </a:cubicBezTo>
                <a:cubicBezTo>
                  <a:pt x="5883994" y="7123623"/>
                  <a:pt x="5902100" y="7139717"/>
                  <a:pt x="5888018" y="7100488"/>
                </a:cubicBezTo>
                <a:cubicBezTo>
                  <a:pt x="5873936" y="7061762"/>
                  <a:pt x="5928755" y="7064780"/>
                  <a:pt x="5849795" y="7027563"/>
                </a:cubicBezTo>
                <a:cubicBezTo>
                  <a:pt x="5770835" y="6990850"/>
                  <a:pt x="5577710" y="6940053"/>
                  <a:pt x="5610400" y="6973749"/>
                </a:cubicBezTo>
                <a:close/>
                <a:moveTo>
                  <a:pt x="5357426" y="6995878"/>
                </a:moveTo>
                <a:cubicBezTo>
                  <a:pt x="5324233" y="6958662"/>
                  <a:pt x="5282490" y="6953632"/>
                  <a:pt x="5281987" y="6984814"/>
                </a:cubicBezTo>
                <a:cubicBezTo>
                  <a:pt x="5281484" y="7016499"/>
                  <a:pt x="5293554" y="7014487"/>
                  <a:pt x="5324233" y="7023037"/>
                </a:cubicBezTo>
                <a:cubicBezTo>
                  <a:pt x="5355414" y="7031587"/>
                  <a:pt x="5379052" y="7019516"/>
                  <a:pt x="5357426" y="6995878"/>
                </a:cubicBezTo>
                <a:close/>
                <a:moveTo>
                  <a:pt x="6002183" y="7156313"/>
                </a:moveTo>
                <a:cubicBezTo>
                  <a:pt x="5965972" y="7143740"/>
                  <a:pt x="5958428" y="7171401"/>
                  <a:pt x="5982569" y="7194033"/>
                </a:cubicBezTo>
                <a:cubicBezTo>
                  <a:pt x="6006710" y="7216665"/>
                  <a:pt x="6043926" y="7209121"/>
                  <a:pt x="6080137" y="7207110"/>
                </a:cubicBezTo>
                <a:cubicBezTo>
                  <a:pt x="6116851" y="7205600"/>
                  <a:pt x="6065552" y="7177940"/>
                  <a:pt x="6002183" y="7156313"/>
                </a:cubicBezTo>
                <a:close/>
                <a:moveTo>
                  <a:pt x="5584751" y="2695823"/>
                </a:moveTo>
                <a:cubicBezTo>
                  <a:pt x="5536469" y="2715940"/>
                  <a:pt x="5508305" y="2730022"/>
                  <a:pt x="5550552" y="2785344"/>
                </a:cubicBezTo>
                <a:cubicBezTo>
                  <a:pt x="5592798" y="2840667"/>
                  <a:pt x="5617441" y="2874866"/>
                  <a:pt x="5633535" y="2835134"/>
                </a:cubicBezTo>
                <a:cubicBezTo>
                  <a:pt x="5650132" y="2794900"/>
                  <a:pt x="5666225" y="2661120"/>
                  <a:pt x="5584751" y="2695823"/>
                </a:cubicBezTo>
                <a:close/>
                <a:moveTo>
                  <a:pt x="5199506" y="3287269"/>
                </a:moveTo>
                <a:cubicBezTo>
                  <a:pt x="5127084" y="3298836"/>
                  <a:pt x="5103446" y="3300848"/>
                  <a:pt x="5114511" y="3341585"/>
                </a:cubicBezTo>
                <a:cubicBezTo>
                  <a:pt x="5126078" y="3381820"/>
                  <a:pt x="5145692" y="3375785"/>
                  <a:pt x="5194477" y="3351141"/>
                </a:cubicBezTo>
                <a:cubicBezTo>
                  <a:pt x="5243764" y="3327000"/>
                  <a:pt x="5278466" y="3274696"/>
                  <a:pt x="5199506" y="3287269"/>
                </a:cubicBezTo>
                <a:close/>
                <a:moveTo>
                  <a:pt x="5350385" y="3349129"/>
                </a:moveTo>
                <a:cubicBezTo>
                  <a:pt x="5337812" y="3353153"/>
                  <a:pt x="5334291" y="3381317"/>
                  <a:pt x="5350385" y="3406463"/>
                </a:cubicBezTo>
                <a:cubicBezTo>
                  <a:pt x="5366479" y="3432113"/>
                  <a:pt x="5397158" y="3397914"/>
                  <a:pt x="5411240" y="3367235"/>
                </a:cubicBezTo>
                <a:cubicBezTo>
                  <a:pt x="5424819" y="3336053"/>
                  <a:pt x="5396152" y="3335047"/>
                  <a:pt x="5350385" y="3349129"/>
                </a:cubicBezTo>
                <a:close/>
                <a:moveTo>
                  <a:pt x="4558270" y="1381665"/>
                </a:moveTo>
                <a:cubicBezTo>
                  <a:pt x="4489871" y="1384180"/>
                  <a:pt x="4386770" y="1408320"/>
                  <a:pt x="4443602" y="1409326"/>
                </a:cubicBezTo>
                <a:cubicBezTo>
                  <a:pt x="4500936" y="1410332"/>
                  <a:pt x="4547708" y="1422402"/>
                  <a:pt x="4640750" y="1416870"/>
                </a:cubicBezTo>
                <a:cubicBezTo>
                  <a:pt x="4733290" y="1411338"/>
                  <a:pt x="4742342" y="1405303"/>
                  <a:pt x="4744857" y="1360542"/>
                </a:cubicBezTo>
                <a:cubicBezTo>
                  <a:pt x="4747372" y="1315781"/>
                  <a:pt x="4684505" y="1377642"/>
                  <a:pt x="4558270" y="1381665"/>
                </a:cubicBezTo>
                <a:close/>
                <a:moveTo>
                  <a:pt x="4129270" y="1005473"/>
                </a:moveTo>
                <a:cubicBezTo>
                  <a:pt x="4059363" y="1027099"/>
                  <a:pt x="4076462" y="1041684"/>
                  <a:pt x="4158943" y="1077895"/>
                </a:cubicBezTo>
                <a:cubicBezTo>
                  <a:pt x="4241423" y="1114106"/>
                  <a:pt x="4243435" y="1097006"/>
                  <a:pt x="4234382" y="1028608"/>
                </a:cubicBezTo>
                <a:cubicBezTo>
                  <a:pt x="4225329" y="960712"/>
                  <a:pt x="4170510" y="992900"/>
                  <a:pt x="4129270" y="1005473"/>
                </a:cubicBezTo>
                <a:close/>
                <a:moveTo>
                  <a:pt x="9021275" y="2789368"/>
                </a:moveTo>
                <a:cubicBezTo>
                  <a:pt x="8934770" y="2813508"/>
                  <a:pt x="8905600" y="2798923"/>
                  <a:pt x="8889004" y="2843181"/>
                </a:cubicBezTo>
                <a:cubicBezTo>
                  <a:pt x="8872408" y="2886936"/>
                  <a:pt x="8838710" y="2863801"/>
                  <a:pt x="8819096" y="2868831"/>
                </a:cubicBezTo>
                <a:cubicBezTo>
                  <a:pt x="8799482" y="2874363"/>
                  <a:pt x="8771821" y="2997078"/>
                  <a:pt x="8758242" y="2978470"/>
                </a:cubicBezTo>
                <a:cubicBezTo>
                  <a:pt x="8744160" y="2960364"/>
                  <a:pt x="8739634" y="2950305"/>
                  <a:pt x="8719516" y="2908059"/>
                </a:cubicBezTo>
                <a:cubicBezTo>
                  <a:pt x="8699399" y="2865813"/>
                  <a:pt x="8726055" y="2873357"/>
                  <a:pt x="8687831" y="2829099"/>
                </a:cubicBezTo>
                <a:cubicBezTo>
                  <a:pt x="8649609" y="2784841"/>
                  <a:pt x="8574169" y="2789871"/>
                  <a:pt x="8569140" y="2807976"/>
                </a:cubicBezTo>
                <a:cubicBezTo>
                  <a:pt x="8563608" y="2826082"/>
                  <a:pt x="8621445" y="2841672"/>
                  <a:pt x="8601831" y="2861790"/>
                </a:cubicBezTo>
                <a:cubicBezTo>
                  <a:pt x="8582216" y="2882410"/>
                  <a:pt x="8535443" y="2907556"/>
                  <a:pt x="8517841" y="2922644"/>
                </a:cubicBezTo>
                <a:cubicBezTo>
                  <a:pt x="8500238" y="2937732"/>
                  <a:pt x="8552040" y="2931194"/>
                  <a:pt x="8584228" y="2923650"/>
                </a:cubicBezTo>
                <a:cubicBezTo>
                  <a:pt x="8616415" y="2916106"/>
                  <a:pt x="8639048" y="2947791"/>
                  <a:pt x="8652124" y="2970423"/>
                </a:cubicBezTo>
                <a:cubicBezTo>
                  <a:pt x="8665200" y="2993054"/>
                  <a:pt x="8637036" y="3015184"/>
                  <a:pt x="8623456" y="3026248"/>
                </a:cubicBezTo>
                <a:cubicBezTo>
                  <a:pt x="8609374" y="3037312"/>
                  <a:pt x="8670732" y="3034798"/>
                  <a:pt x="8694872" y="3039324"/>
                </a:cubicBezTo>
                <a:cubicBezTo>
                  <a:pt x="8719516" y="3043851"/>
                  <a:pt x="8732089" y="3064471"/>
                  <a:pt x="8715493" y="3092132"/>
                </a:cubicBezTo>
                <a:cubicBezTo>
                  <a:pt x="8698896" y="3119793"/>
                  <a:pt x="8788417" y="3096155"/>
                  <a:pt x="8837705" y="3093138"/>
                </a:cubicBezTo>
                <a:cubicBezTo>
                  <a:pt x="8886992" y="3090120"/>
                  <a:pt x="8900068" y="3127337"/>
                  <a:pt x="8975005" y="3103699"/>
                </a:cubicBezTo>
                <a:cubicBezTo>
                  <a:pt x="9049942" y="3080061"/>
                  <a:pt x="9085650" y="3082073"/>
                  <a:pt x="9153545" y="3031277"/>
                </a:cubicBezTo>
                <a:cubicBezTo>
                  <a:pt x="9221944" y="2980984"/>
                  <a:pt x="9216412" y="2992552"/>
                  <a:pt x="9261675" y="2959861"/>
                </a:cubicBezTo>
                <a:cubicBezTo>
                  <a:pt x="9306939" y="2927171"/>
                  <a:pt x="9295875" y="2917112"/>
                  <a:pt x="9297886" y="2881404"/>
                </a:cubicBezTo>
                <a:cubicBezTo>
                  <a:pt x="9299898" y="2845193"/>
                  <a:pt x="9327559" y="2891463"/>
                  <a:pt x="9316998" y="2837146"/>
                </a:cubicBezTo>
                <a:cubicBezTo>
                  <a:pt x="9306436" y="2782830"/>
                  <a:pt x="9250611" y="2797415"/>
                  <a:pt x="9211382" y="2793391"/>
                </a:cubicBezTo>
                <a:cubicBezTo>
                  <a:pt x="9172154" y="2788865"/>
                  <a:pt x="9173662" y="2758689"/>
                  <a:pt x="9154048" y="2748630"/>
                </a:cubicBezTo>
                <a:cubicBezTo>
                  <a:pt x="9134937" y="2739075"/>
                  <a:pt x="9109287" y="2764724"/>
                  <a:pt x="9021275" y="2789368"/>
                </a:cubicBezTo>
                <a:close/>
                <a:moveTo>
                  <a:pt x="14815034" y="7484727"/>
                </a:moveTo>
                <a:cubicBezTo>
                  <a:pt x="14811513" y="7497804"/>
                  <a:pt x="14805981" y="7512388"/>
                  <a:pt x="14805981" y="7541056"/>
                </a:cubicBezTo>
                <a:cubicBezTo>
                  <a:pt x="14805981" y="7569722"/>
                  <a:pt x="14802460" y="7600904"/>
                  <a:pt x="14804976" y="7629571"/>
                </a:cubicBezTo>
                <a:cubicBezTo>
                  <a:pt x="14807490" y="7658238"/>
                  <a:pt x="14808999" y="7678858"/>
                  <a:pt x="14825093" y="7684894"/>
                </a:cubicBezTo>
                <a:cubicBezTo>
                  <a:pt x="14841187" y="7691431"/>
                  <a:pt x="14852250" y="7697467"/>
                  <a:pt x="14878403" y="7685397"/>
                </a:cubicBezTo>
                <a:cubicBezTo>
                  <a:pt x="14904555" y="7673326"/>
                  <a:pt x="14929200" y="7651197"/>
                  <a:pt x="14916123" y="7618004"/>
                </a:cubicBezTo>
                <a:cubicBezTo>
                  <a:pt x="14903047" y="7584810"/>
                  <a:pt x="14878403" y="7539546"/>
                  <a:pt x="14863818" y="7515406"/>
                </a:cubicBezTo>
                <a:cubicBezTo>
                  <a:pt x="14849233" y="7491265"/>
                  <a:pt x="14822075" y="7460587"/>
                  <a:pt x="14815034" y="7484727"/>
                </a:cubicBezTo>
                <a:close/>
                <a:moveTo>
                  <a:pt x="14793911" y="7445498"/>
                </a:moveTo>
                <a:cubicBezTo>
                  <a:pt x="14796929" y="7457569"/>
                  <a:pt x="14800448" y="7455054"/>
                  <a:pt x="14806485" y="7463604"/>
                </a:cubicBezTo>
                <a:cubicBezTo>
                  <a:pt x="14812016" y="7472154"/>
                  <a:pt x="14818555" y="7464610"/>
                  <a:pt x="14810508" y="7453546"/>
                </a:cubicBezTo>
                <a:cubicBezTo>
                  <a:pt x="14802460" y="7442481"/>
                  <a:pt x="14803467" y="7440972"/>
                  <a:pt x="14803467" y="7440972"/>
                </a:cubicBezTo>
                <a:cubicBezTo>
                  <a:pt x="14803467" y="7440972"/>
                  <a:pt x="14793408" y="7437451"/>
                  <a:pt x="14793408" y="7447511"/>
                </a:cubicBezTo>
                <a:moveTo>
                  <a:pt x="17265312" y="9146410"/>
                </a:moveTo>
                <a:cubicBezTo>
                  <a:pt x="17264808" y="9147918"/>
                  <a:pt x="17263300" y="9148421"/>
                  <a:pt x="17262294" y="9149427"/>
                </a:cubicBezTo>
                <a:cubicBezTo>
                  <a:pt x="17215522" y="9197205"/>
                  <a:pt x="17172772" y="9183626"/>
                  <a:pt x="17091802" y="9208772"/>
                </a:cubicBezTo>
                <a:cubicBezTo>
                  <a:pt x="17009320" y="9234422"/>
                  <a:pt x="16866992" y="9317406"/>
                  <a:pt x="16856428" y="9354119"/>
                </a:cubicBezTo>
                <a:cubicBezTo>
                  <a:pt x="16846370" y="9390834"/>
                  <a:pt x="16856428" y="9395863"/>
                  <a:pt x="16846370" y="9390834"/>
                </a:cubicBezTo>
                <a:cubicBezTo>
                  <a:pt x="16835808" y="9385804"/>
                  <a:pt x="16818708" y="9363675"/>
                  <a:pt x="16818708" y="9363675"/>
                </a:cubicBezTo>
                <a:cubicBezTo>
                  <a:pt x="16818708" y="9363675"/>
                  <a:pt x="16796580" y="9408436"/>
                  <a:pt x="16801610" y="9448168"/>
                </a:cubicBezTo>
                <a:cubicBezTo>
                  <a:pt x="16806638" y="9487899"/>
                  <a:pt x="16825750" y="9512040"/>
                  <a:pt x="16823738" y="9563339"/>
                </a:cubicBezTo>
                <a:cubicBezTo>
                  <a:pt x="16822230" y="9614638"/>
                  <a:pt x="16803118" y="9644813"/>
                  <a:pt x="16804626" y="9680019"/>
                </a:cubicBezTo>
                <a:cubicBezTo>
                  <a:pt x="16806136" y="9715224"/>
                  <a:pt x="16864476" y="9782114"/>
                  <a:pt x="16880066" y="9823857"/>
                </a:cubicBezTo>
                <a:cubicBezTo>
                  <a:pt x="16895656" y="9865600"/>
                  <a:pt x="16905716" y="9854032"/>
                  <a:pt x="16914266" y="9929472"/>
                </a:cubicBezTo>
                <a:cubicBezTo>
                  <a:pt x="16922816" y="10004409"/>
                  <a:pt x="16962548" y="10046152"/>
                  <a:pt x="16922816" y="10085883"/>
                </a:cubicBezTo>
                <a:cubicBezTo>
                  <a:pt x="16883588" y="10125615"/>
                  <a:pt x="16854418" y="10117568"/>
                  <a:pt x="16902196" y="10159312"/>
                </a:cubicBezTo>
                <a:cubicBezTo>
                  <a:pt x="16950476" y="10201055"/>
                  <a:pt x="16989704" y="10228213"/>
                  <a:pt x="17067156" y="10201055"/>
                </a:cubicBezTo>
                <a:cubicBezTo>
                  <a:pt x="17144608" y="10173896"/>
                  <a:pt x="17123988" y="10149756"/>
                  <a:pt x="17183836" y="10137183"/>
                </a:cubicBezTo>
                <a:cubicBezTo>
                  <a:pt x="17243686" y="10124609"/>
                  <a:pt x="17255756" y="10111533"/>
                  <a:pt x="17307558" y="10108515"/>
                </a:cubicBezTo>
                <a:cubicBezTo>
                  <a:pt x="17358858" y="10105498"/>
                  <a:pt x="17395068" y="10110024"/>
                  <a:pt x="17414178" y="10073310"/>
                </a:cubicBezTo>
                <a:cubicBezTo>
                  <a:pt x="17432788" y="10036596"/>
                  <a:pt x="17419208" y="10038105"/>
                  <a:pt x="17470508" y="10012456"/>
                </a:cubicBezTo>
                <a:cubicBezTo>
                  <a:pt x="17521806" y="9986806"/>
                  <a:pt x="17516776" y="9980268"/>
                  <a:pt x="17551478" y="9974233"/>
                </a:cubicBezTo>
                <a:cubicBezTo>
                  <a:pt x="17585678" y="9967695"/>
                  <a:pt x="17608310" y="9991836"/>
                  <a:pt x="17654578" y="9955122"/>
                </a:cubicBezTo>
                <a:cubicBezTo>
                  <a:pt x="17700850" y="9918407"/>
                  <a:pt x="17666650" y="9914887"/>
                  <a:pt x="17769750" y="9914887"/>
                </a:cubicBezTo>
                <a:cubicBezTo>
                  <a:pt x="17872852" y="9914887"/>
                  <a:pt x="17915600" y="9929472"/>
                  <a:pt x="17953320" y="9942045"/>
                </a:cubicBezTo>
                <a:cubicBezTo>
                  <a:pt x="17991040" y="9955122"/>
                  <a:pt x="18052900" y="9988315"/>
                  <a:pt x="18068492" y="10012456"/>
                </a:cubicBezTo>
                <a:cubicBezTo>
                  <a:pt x="18084082" y="10036596"/>
                  <a:pt x="18104702" y="10065263"/>
                  <a:pt x="18111240" y="10065263"/>
                </a:cubicBezTo>
                <a:cubicBezTo>
                  <a:pt x="18118280" y="10065263"/>
                  <a:pt x="18126832" y="10066772"/>
                  <a:pt x="18150972" y="10042631"/>
                </a:cubicBezTo>
                <a:cubicBezTo>
                  <a:pt x="18175112" y="10018491"/>
                  <a:pt x="18243512" y="9970713"/>
                  <a:pt x="18243512" y="9970713"/>
                </a:cubicBezTo>
                <a:cubicBezTo>
                  <a:pt x="18243512" y="9970713"/>
                  <a:pt x="18239990" y="10022011"/>
                  <a:pt x="18224400" y="10041123"/>
                </a:cubicBezTo>
                <a:cubicBezTo>
                  <a:pt x="18208810" y="10060234"/>
                  <a:pt x="18208810" y="10087392"/>
                  <a:pt x="18208810" y="10096948"/>
                </a:cubicBezTo>
                <a:cubicBezTo>
                  <a:pt x="18208810" y="10106504"/>
                  <a:pt x="18248542" y="10066269"/>
                  <a:pt x="18253570" y="10064760"/>
                </a:cubicBezTo>
                <a:cubicBezTo>
                  <a:pt x="18258598" y="10063252"/>
                  <a:pt x="18263628" y="10135170"/>
                  <a:pt x="18269160" y="10141206"/>
                </a:cubicBezTo>
                <a:cubicBezTo>
                  <a:pt x="18274190" y="10147744"/>
                  <a:pt x="18289780" y="10144224"/>
                  <a:pt x="18305372" y="10165347"/>
                </a:cubicBezTo>
                <a:cubicBezTo>
                  <a:pt x="18320962" y="10185967"/>
                  <a:pt x="18341582" y="10202060"/>
                  <a:pt x="18356670" y="10242295"/>
                </a:cubicBezTo>
                <a:cubicBezTo>
                  <a:pt x="18372262" y="10282027"/>
                  <a:pt x="18437140" y="10322261"/>
                  <a:pt x="18478380" y="10328296"/>
                </a:cubicBezTo>
                <a:cubicBezTo>
                  <a:pt x="18519620" y="10334834"/>
                  <a:pt x="18555832" y="10331314"/>
                  <a:pt x="18586510" y="10326788"/>
                </a:cubicBezTo>
                <a:cubicBezTo>
                  <a:pt x="18617188" y="10322261"/>
                  <a:pt x="18619200" y="10285044"/>
                  <a:pt x="18651890" y="10299629"/>
                </a:cubicBezTo>
                <a:cubicBezTo>
                  <a:pt x="18684582" y="10314214"/>
                  <a:pt x="18650382" y="10344390"/>
                  <a:pt x="18727330" y="10337852"/>
                </a:cubicBezTo>
                <a:cubicBezTo>
                  <a:pt x="18804782" y="10331314"/>
                  <a:pt x="18825402" y="10305664"/>
                  <a:pt x="18856080" y="10285044"/>
                </a:cubicBezTo>
                <a:cubicBezTo>
                  <a:pt x="18886758" y="10264424"/>
                  <a:pt x="18890280" y="10313711"/>
                  <a:pt x="18930012" y="10259394"/>
                </a:cubicBezTo>
                <a:cubicBezTo>
                  <a:pt x="18969240" y="10205078"/>
                  <a:pt x="18976280" y="10217651"/>
                  <a:pt x="18983322" y="10152271"/>
                </a:cubicBezTo>
                <a:cubicBezTo>
                  <a:pt x="18990364" y="10086890"/>
                  <a:pt x="18988352" y="10073814"/>
                  <a:pt x="19026072" y="10011450"/>
                </a:cubicBezTo>
                <a:cubicBezTo>
                  <a:pt x="19063792" y="9949086"/>
                  <a:pt x="19072340" y="9979262"/>
                  <a:pt x="19098494" y="9888232"/>
                </a:cubicBezTo>
                <a:cubicBezTo>
                  <a:pt x="19124142" y="9797202"/>
                  <a:pt x="19156834" y="9710698"/>
                  <a:pt x="19153312" y="9635761"/>
                </a:cubicBezTo>
                <a:cubicBezTo>
                  <a:pt x="19149792" y="9560321"/>
                  <a:pt x="19154822" y="9610112"/>
                  <a:pt x="19137722" y="9525116"/>
                </a:cubicBezTo>
                <a:cubicBezTo>
                  <a:pt x="19120622" y="9440623"/>
                  <a:pt x="19132692" y="9450179"/>
                  <a:pt x="19077874" y="9414974"/>
                </a:cubicBezTo>
                <a:cubicBezTo>
                  <a:pt x="19023054" y="9379769"/>
                  <a:pt x="19009474" y="9389325"/>
                  <a:pt x="18995392" y="9340037"/>
                </a:cubicBezTo>
                <a:cubicBezTo>
                  <a:pt x="18981814" y="9290248"/>
                  <a:pt x="18998912" y="9276166"/>
                  <a:pt x="18973262" y="9276166"/>
                </a:cubicBezTo>
                <a:cubicBezTo>
                  <a:pt x="18947614" y="9276166"/>
                  <a:pt x="18924982" y="9287230"/>
                  <a:pt x="18909894" y="9254037"/>
                </a:cubicBezTo>
                <a:cubicBezTo>
                  <a:pt x="18894304" y="9220340"/>
                  <a:pt x="18896314" y="9207767"/>
                  <a:pt x="18867146" y="9175580"/>
                </a:cubicBezTo>
                <a:cubicBezTo>
                  <a:pt x="18837974" y="9143392"/>
                  <a:pt x="18810314" y="9149930"/>
                  <a:pt x="18757506" y="9126292"/>
                </a:cubicBezTo>
                <a:cubicBezTo>
                  <a:pt x="18704196" y="9102151"/>
                  <a:pt x="18731856" y="9096117"/>
                  <a:pt x="18731856" y="9054373"/>
                </a:cubicBezTo>
                <a:cubicBezTo>
                  <a:pt x="18731856" y="9012630"/>
                  <a:pt x="18734874" y="8968875"/>
                  <a:pt x="18692628" y="8949261"/>
                </a:cubicBezTo>
                <a:cubicBezTo>
                  <a:pt x="18650382" y="8930149"/>
                  <a:pt x="18675528" y="8959822"/>
                  <a:pt x="18675528" y="8891927"/>
                </a:cubicBezTo>
                <a:cubicBezTo>
                  <a:pt x="18675528" y="8824031"/>
                  <a:pt x="18675528" y="8833587"/>
                  <a:pt x="18641330" y="8821516"/>
                </a:cubicBezTo>
                <a:cubicBezTo>
                  <a:pt x="18607130" y="8809949"/>
                  <a:pt x="18595562" y="8810955"/>
                  <a:pt x="18573936" y="8769212"/>
                </a:cubicBezTo>
                <a:cubicBezTo>
                  <a:pt x="18552310" y="8727468"/>
                  <a:pt x="18523642" y="8659572"/>
                  <a:pt x="18513586" y="8631911"/>
                </a:cubicBezTo>
                <a:cubicBezTo>
                  <a:pt x="18503024" y="8604251"/>
                  <a:pt x="18490952" y="8634929"/>
                  <a:pt x="18476870" y="8655549"/>
                </a:cubicBezTo>
                <a:cubicBezTo>
                  <a:pt x="18463292" y="8675667"/>
                  <a:pt x="18443676" y="8720427"/>
                  <a:pt x="18443676" y="8762171"/>
                </a:cubicBezTo>
                <a:cubicBezTo>
                  <a:pt x="18443676" y="8803914"/>
                  <a:pt x="18461784" y="8827048"/>
                  <a:pt x="18461784" y="8882371"/>
                </a:cubicBezTo>
                <a:cubicBezTo>
                  <a:pt x="18461784" y="8937693"/>
                  <a:pt x="18423056" y="8993016"/>
                  <a:pt x="18398916" y="9025203"/>
                </a:cubicBezTo>
                <a:cubicBezTo>
                  <a:pt x="18374776" y="9057391"/>
                  <a:pt x="18355664" y="9028221"/>
                  <a:pt x="18334542" y="9019671"/>
                </a:cubicBezTo>
                <a:cubicBezTo>
                  <a:pt x="18313922" y="9011121"/>
                  <a:pt x="18309396" y="8980442"/>
                  <a:pt x="18266142" y="8958816"/>
                </a:cubicBezTo>
                <a:cubicBezTo>
                  <a:pt x="18222388" y="8937693"/>
                  <a:pt x="18142422" y="8918582"/>
                  <a:pt x="18105708" y="8885389"/>
                </a:cubicBezTo>
                <a:cubicBezTo>
                  <a:pt x="18068994" y="8852195"/>
                  <a:pt x="18094142" y="8851189"/>
                  <a:pt x="18105708" y="8816990"/>
                </a:cubicBezTo>
                <a:cubicBezTo>
                  <a:pt x="18117276" y="8782790"/>
                  <a:pt x="18133370" y="8755130"/>
                  <a:pt x="18160528" y="8733001"/>
                </a:cubicBezTo>
                <a:cubicBezTo>
                  <a:pt x="18188188" y="8710872"/>
                  <a:pt x="18180142" y="8701818"/>
                  <a:pt x="18145440" y="8682708"/>
                </a:cubicBezTo>
                <a:cubicBezTo>
                  <a:pt x="18111240" y="8663596"/>
                  <a:pt x="18062960" y="8662590"/>
                  <a:pt x="18004620" y="8662590"/>
                </a:cubicBezTo>
                <a:cubicBezTo>
                  <a:pt x="17946280" y="8662590"/>
                  <a:pt x="17912080" y="8658566"/>
                  <a:pt x="17915098" y="8691257"/>
                </a:cubicBezTo>
                <a:cubicBezTo>
                  <a:pt x="17918618" y="8724451"/>
                  <a:pt x="17952818" y="8737024"/>
                  <a:pt x="17903530" y="8727468"/>
                </a:cubicBezTo>
                <a:cubicBezTo>
                  <a:pt x="17854242" y="8717913"/>
                  <a:pt x="17811996" y="8713386"/>
                  <a:pt x="17790370" y="8737024"/>
                </a:cubicBezTo>
                <a:cubicBezTo>
                  <a:pt x="17768746" y="8760662"/>
                  <a:pt x="17763716" y="8774241"/>
                  <a:pt x="17751646" y="8824534"/>
                </a:cubicBezTo>
                <a:cubicBezTo>
                  <a:pt x="17739072" y="8874324"/>
                  <a:pt x="17755164" y="8877844"/>
                  <a:pt x="17734546" y="8877844"/>
                </a:cubicBezTo>
                <a:cubicBezTo>
                  <a:pt x="17713926" y="8877844"/>
                  <a:pt x="17632452" y="8838616"/>
                  <a:pt x="17605292" y="8827048"/>
                </a:cubicBezTo>
                <a:cubicBezTo>
                  <a:pt x="17577630" y="8815481"/>
                  <a:pt x="17563046" y="8816487"/>
                  <a:pt x="17530858" y="8846160"/>
                </a:cubicBezTo>
                <a:cubicBezTo>
                  <a:pt x="17498672" y="8875833"/>
                  <a:pt x="17388026" y="8972898"/>
                  <a:pt x="17346786" y="8996536"/>
                </a:cubicBezTo>
                <a:cubicBezTo>
                  <a:pt x="17304540" y="9020677"/>
                  <a:pt x="17307056" y="9015145"/>
                  <a:pt x="17265312" y="9146410"/>
                </a:cubicBezTo>
                <a:close/>
                <a:moveTo>
                  <a:pt x="15737911" y="7705513"/>
                </a:moveTo>
                <a:cubicBezTo>
                  <a:pt x="15713770" y="7701993"/>
                  <a:pt x="15700192" y="7695958"/>
                  <a:pt x="15729864" y="7734181"/>
                </a:cubicBezTo>
                <a:cubicBezTo>
                  <a:pt x="15759537" y="7772403"/>
                  <a:pt x="15767584" y="7779948"/>
                  <a:pt x="15796252" y="7806603"/>
                </a:cubicBezTo>
                <a:cubicBezTo>
                  <a:pt x="15824919" y="7833258"/>
                  <a:pt x="15834977" y="7787491"/>
                  <a:pt x="15857106" y="7838287"/>
                </a:cubicBezTo>
                <a:cubicBezTo>
                  <a:pt x="15878731" y="7889586"/>
                  <a:pt x="15870684" y="7890592"/>
                  <a:pt x="15892813" y="7909703"/>
                </a:cubicBezTo>
                <a:cubicBezTo>
                  <a:pt x="15914441" y="7928815"/>
                  <a:pt x="15933049" y="7934347"/>
                  <a:pt x="15938580" y="7953459"/>
                </a:cubicBezTo>
                <a:cubicBezTo>
                  <a:pt x="15944113" y="7972569"/>
                  <a:pt x="15951154" y="8002243"/>
                  <a:pt x="15976300" y="8023869"/>
                </a:cubicBezTo>
                <a:cubicBezTo>
                  <a:pt x="16001447" y="8044992"/>
                  <a:pt x="16001447" y="8041974"/>
                  <a:pt x="16016535" y="8083717"/>
                </a:cubicBezTo>
                <a:cubicBezTo>
                  <a:pt x="16031623" y="8125461"/>
                  <a:pt x="16054255" y="8155133"/>
                  <a:pt x="16065822" y="8190338"/>
                </a:cubicBezTo>
                <a:cubicBezTo>
                  <a:pt x="16077390" y="8225544"/>
                  <a:pt x="16142268" y="8258737"/>
                  <a:pt x="16175462" y="8300984"/>
                </a:cubicBezTo>
                <a:cubicBezTo>
                  <a:pt x="16208654" y="8343732"/>
                  <a:pt x="16264983" y="8405592"/>
                  <a:pt x="16274036" y="8388493"/>
                </a:cubicBezTo>
                <a:cubicBezTo>
                  <a:pt x="16283088" y="8371394"/>
                  <a:pt x="16307229" y="8388493"/>
                  <a:pt x="16324329" y="8381955"/>
                </a:cubicBezTo>
                <a:cubicBezTo>
                  <a:pt x="16341428" y="8375417"/>
                  <a:pt x="16346960" y="8350773"/>
                  <a:pt x="16358528" y="8291428"/>
                </a:cubicBezTo>
                <a:cubicBezTo>
                  <a:pt x="16370095" y="8231579"/>
                  <a:pt x="16347966" y="8203918"/>
                  <a:pt x="16331872" y="8190338"/>
                </a:cubicBezTo>
                <a:cubicBezTo>
                  <a:pt x="16315778" y="8176760"/>
                  <a:pt x="16286105" y="8173239"/>
                  <a:pt x="16278058" y="8160666"/>
                </a:cubicBezTo>
                <a:cubicBezTo>
                  <a:pt x="16270011" y="8148092"/>
                  <a:pt x="16256433" y="8104338"/>
                  <a:pt x="16236819" y="8090256"/>
                </a:cubicBezTo>
                <a:cubicBezTo>
                  <a:pt x="16217204" y="8076676"/>
                  <a:pt x="16212678" y="8091261"/>
                  <a:pt x="16212678" y="8057062"/>
                </a:cubicBezTo>
                <a:cubicBezTo>
                  <a:pt x="16212678" y="8022862"/>
                  <a:pt x="16235812" y="8026383"/>
                  <a:pt x="16207145" y="8007272"/>
                </a:cubicBezTo>
                <a:cubicBezTo>
                  <a:pt x="16178479" y="7988161"/>
                  <a:pt x="16174958" y="7974079"/>
                  <a:pt x="16165906" y="7964523"/>
                </a:cubicBezTo>
                <a:cubicBezTo>
                  <a:pt x="16156852" y="7954967"/>
                  <a:pt x="16094992" y="7939879"/>
                  <a:pt x="16078898" y="7922780"/>
                </a:cubicBezTo>
                <a:cubicBezTo>
                  <a:pt x="16062804" y="7905680"/>
                  <a:pt x="15995412" y="7875002"/>
                  <a:pt x="15963225" y="7842814"/>
                </a:cubicBezTo>
                <a:cubicBezTo>
                  <a:pt x="15931037" y="7811129"/>
                  <a:pt x="15895831" y="7785480"/>
                  <a:pt x="15885270" y="7761842"/>
                </a:cubicBezTo>
                <a:cubicBezTo>
                  <a:pt x="15875212" y="7738707"/>
                  <a:pt x="15843024" y="7719595"/>
                  <a:pt x="15737911" y="7705513"/>
                </a:cubicBezTo>
                <a:close/>
                <a:moveTo>
                  <a:pt x="16403791" y="8393019"/>
                </a:moveTo>
                <a:cubicBezTo>
                  <a:pt x="16376634" y="8393019"/>
                  <a:pt x="16362552" y="8376926"/>
                  <a:pt x="16344446" y="8410119"/>
                </a:cubicBezTo>
                <a:cubicBezTo>
                  <a:pt x="16326341" y="8443312"/>
                  <a:pt x="16328351" y="8443312"/>
                  <a:pt x="16357019" y="8443312"/>
                </a:cubicBezTo>
                <a:cubicBezTo>
                  <a:pt x="16385686" y="8443312"/>
                  <a:pt x="16379651" y="8458400"/>
                  <a:pt x="16378644" y="8462424"/>
                </a:cubicBezTo>
                <a:cubicBezTo>
                  <a:pt x="16377639" y="8466447"/>
                  <a:pt x="16365066" y="8459406"/>
                  <a:pt x="16423406" y="8482541"/>
                </a:cubicBezTo>
                <a:cubicBezTo>
                  <a:pt x="16481746" y="8506178"/>
                  <a:pt x="16522985" y="8496623"/>
                  <a:pt x="16539079" y="8487570"/>
                </a:cubicBezTo>
                <a:cubicBezTo>
                  <a:pt x="16555174" y="8479021"/>
                  <a:pt x="16560705" y="8508693"/>
                  <a:pt x="16641174" y="8521770"/>
                </a:cubicBezTo>
                <a:cubicBezTo>
                  <a:pt x="16721140" y="8534846"/>
                  <a:pt x="16763386" y="8514226"/>
                  <a:pt x="16815190" y="8527302"/>
                </a:cubicBezTo>
                <a:cubicBezTo>
                  <a:pt x="16866488" y="8539876"/>
                  <a:pt x="16854418" y="8520764"/>
                  <a:pt x="16817704" y="8493103"/>
                </a:cubicBezTo>
                <a:cubicBezTo>
                  <a:pt x="16780988" y="8465441"/>
                  <a:pt x="16784510" y="8480027"/>
                  <a:pt x="16747795" y="8453874"/>
                </a:cubicBezTo>
                <a:cubicBezTo>
                  <a:pt x="16711584" y="8427219"/>
                  <a:pt x="16659782" y="8426213"/>
                  <a:pt x="16635643" y="8421687"/>
                </a:cubicBezTo>
                <a:cubicBezTo>
                  <a:pt x="16611502" y="8417160"/>
                  <a:pt x="16656263" y="8447336"/>
                  <a:pt x="16582834" y="8437780"/>
                </a:cubicBezTo>
                <a:cubicBezTo>
                  <a:pt x="16509407" y="8428225"/>
                  <a:pt x="16536062" y="8444318"/>
                  <a:pt x="16497839" y="8419674"/>
                </a:cubicBezTo>
                <a:cubicBezTo>
                  <a:pt x="16460119" y="8395031"/>
                  <a:pt x="16460119" y="8391008"/>
                  <a:pt x="16434972" y="8386482"/>
                </a:cubicBezTo>
                <a:cubicBezTo>
                  <a:pt x="16409826" y="8382458"/>
                  <a:pt x="16403791" y="8393019"/>
                  <a:pt x="16403791" y="8393019"/>
                </a:cubicBezTo>
                <a:close/>
                <a:moveTo>
                  <a:pt x="16985178" y="8510202"/>
                </a:moveTo>
                <a:cubicBezTo>
                  <a:pt x="16964558" y="8516740"/>
                  <a:pt x="16922312" y="8528308"/>
                  <a:pt x="16941928" y="8536857"/>
                </a:cubicBezTo>
                <a:cubicBezTo>
                  <a:pt x="16961540" y="8545407"/>
                  <a:pt x="16946454" y="8550939"/>
                  <a:pt x="17007308" y="8545407"/>
                </a:cubicBezTo>
                <a:cubicBezTo>
                  <a:pt x="17067660" y="8539876"/>
                  <a:pt x="17120466" y="8532834"/>
                  <a:pt x="17128514" y="8519758"/>
                </a:cubicBezTo>
                <a:cubicBezTo>
                  <a:pt x="17136562" y="8506682"/>
                  <a:pt x="17118456" y="8515734"/>
                  <a:pt x="17092806" y="8508191"/>
                </a:cubicBezTo>
                <a:cubicBezTo>
                  <a:pt x="17067660" y="8500646"/>
                  <a:pt x="17070174" y="8513723"/>
                  <a:pt x="17035472" y="8517746"/>
                </a:cubicBezTo>
                <a:cubicBezTo>
                  <a:pt x="17001272" y="8521770"/>
                  <a:pt x="16985178" y="8510202"/>
                  <a:pt x="16985178" y="8510202"/>
                </a:cubicBezTo>
                <a:close/>
                <a:moveTo>
                  <a:pt x="17198422" y="8506178"/>
                </a:moveTo>
                <a:cubicBezTo>
                  <a:pt x="17157684" y="8511208"/>
                  <a:pt x="17162712" y="8520260"/>
                  <a:pt x="17194902" y="8529816"/>
                </a:cubicBezTo>
                <a:cubicBezTo>
                  <a:pt x="17227088" y="8539372"/>
                  <a:pt x="17256762" y="8543396"/>
                  <a:pt x="17280902" y="8537361"/>
                </a:cubicBezTo>
                <a:cubicBezTo>
                  <a:pt x="17305044" y="8530822"/>
                  <a:pt x="17308564" y="8524284"/>
                  <a:pt x="17352820" y="8517243"/>
                </a:cubicBezTo>
                <a:cubicBezTo>
                  <a:pt x="17397582" y="8509699"/>
                  <a:pt x="17412168" y="8510705"/>
                  <a:pt x="17447876" y="8506682"/>
                </a:cubicBezTo>
                <a:cubicBezTo>
                  <a:pt x="17483582" y="8502658"/>
                  <a:pt x="17483582" y="8502658"/>
                  <a:pt x="17483582" y="8502658"/>
                </a:cubicBezTo>
                <a:cubicBezTo>
                  <a:pt x="17483582" y="8502658"/>
                  <a:pt x="17480062" y="8495114"/>
                  <a:pt x="17455922" y="8496120"/>
                </a:cubicBezTo>
                <a:cubicBezTo>
                  <a:pt x="17431782" y="8497126"/>
                  <a:pt x="17414682" y="8498132"/>
                  <a:pt x="17390540" y="8498132"/>
                </a:cubicBezTo>
                <a:cubicBezTo>
                  <a:pt x="17366400" y="8498132"/>
                  <a:pt x="17325160" y="8519255"/>
                  <a:pt x="17308060" y="8518249"/>
                </a:cubicBezTo>
                <a:cubicBezTo>
                  <a:pt x="17290962" y="8517243"/>
                  <a:pt x="17257768" y="8506682"/>
                  <a:pt x="17249720" y="8511711"/>
                </a:cubicBezTo>
                <a:cubicBezTo>
                  <a:pt x="17241674" y="8516740"/>
                  <a:pt x="17241674" y="8500646"/>
                  <a:pt x="17198422" y="8506178"/>
                </a:cubicBezTo>
                <a:close/>
                <a:moveTo>
                  <a:pt x="17427254" y="8557980"/>
                </a:moveTo>
                <a:cubicBezTo>
                  <a:pt x="17426752" y="8558484"/>
                  <a:pt x="17426250" y="8558484"/>
                  <a:pt x="17425746" y="8558986"/>
                </a:cubicBezTo>
                <a:cubicBezTo>
                  <a:pt x="17397582" y="8578601"/>
                  <a:pt x="17396074" y="8583630"/>
                  <a:pt x="17398588" y="8599221"/>
                </a:cubicBezTo>
                <a:cubicBezTo>
                  <a:pt x="17401104" y="8614812"/>
                  <a:pt x="17395570" y="8621350"/>
                  <a:pt x="17395570" y="8621350"/>
                </a:cubicBezTo>
                <a:cubicBezTo>
                  <a:pt x="17395570" y="8621350"/>
                  <a:pt x="17437314" y="8619338"/>
                  <a:pt x="17468998" y="8587150"/>
                </a:cubicBezTo>
                <a:cubicBezTo>
                  <a:pt x="17500682" y="8554963"/>
                  <a:pt x="17502190" y="8555466"/>
                  <a:pt x="17534380" y="8543898"/>
                </a:cubicBezTo>
                <a:cubicBezTo>
                  <a:pt x="17567070" y="8532331"/>
                  <a:pt x="17603784" y="8496623"/>
                  <a:pt x="17603784" y="8496623"/>
                </a:cubicBezTo>
                <a:cubicBezTo>
                  <a:pt x="17603784" y="8496623"/>
                  <a:pt x="17578134" y="8502156"/>
                  <a:pt x="17549970" y="8499641"/>
                </a:cubicBezTo>
                <a:cubicBezTo>
                  <a:pt x="17521806" y="8497126"/>
                  <a:pt x="17493642" y="8514226"/>
                  <a:pt x="17484590" y="8521770"/>
                </a:cubicBezTo>
                <a:cubicBezTo>
                  <a:pt x="17476040" y="8530822"/>
                  <a:pt x="17493642" y="8532834"/>
                  <a:pt x="17427254" y="8557980"/>
                </a:cubicBezTo>
                <a:close/>
                <a:moveTo>
                  <a:pt x="17187860" y="8575080"/>
                </a:moveTo>
                <a:cubicBezTo>
                  <a:pt x="17158186" y="8553957"/>
                  <a:pt x="17129018" y="8556975"/>
                  <a:pt x="17127006" y="8570051"/>
                </a:cubicBezTo>
                <a:cubicBezTo>
                  <a:pt x="17124994" y="8583127"/>
                  <a:pt x="17101356" y="8582624"/>
                  <a:pt x="17143100" y="8598215"/>
                </a:cubicBezTo>
                <a:cubicBezTo>
                  <a:pt x="17185346" y="8613806"/>
                  <a:pt x="17225078" y="8634426"/>
                  <a:pt x="17222060" y="8612800"/>
                </a:cubicBezTo>
                <a:cubicBezTo>
                  <a:pt x="17219042" y="8591174"/>
                  <a:pt x="17200936" y="8584133"/>
                  <a:pt x="17187860" y="8575080"/>
                </a:cubicBezTo>
                <a:close/>
                <a:moveTo>
                  <a:pt x="16914266" y="7686403"/>
                </a:moveTo>
                <a:cubicBezTo>
                  <a:pt x="16897166" y="7711046"/>
                  <a:pt x="16930360" y="7704508"/>
                  <a:pt x="16905212" y="7725631"/>
                </a:cubicBezTo>
                <a:cubicBezTo>
                  <a:pt x="16880066" y="7746754"/>
                  <a:pt x="16860452" y="7737198"/>
                  <a:pt x="16835808" y="7769386"/>
                </a:cubicBezTo>
                <a:cubicBezTo>
                  <a:pt x="16810662" y="7801573"/>
                  <a:pt x="16772942" y="7823702"/>
                  <a:pt x="16756849" y="7835270"/>
                </a:cubicBezTo>
                <a:cubicBezTo>
                  <a:pt x="16740755" y="7846837"/>
                  <a:pt x="16689457" y="7860920"/>
                  <a:pt x="16666321" y="7891598"/>
                </a:cubicBezTo>
                <a:cubicBezTo>
                  <a:pt x="16643690" y="7922276"/>
                  <a:pt x="16674368" y="7939377"/>
                  <a:pt x="16674368" y="7939377"/>
                </a:cubicBezTo>
                <a:cubicBezTo>
                  <a:pt x="16674368" y="7939377"/>
                  <a:pt x="16660789" y="7945914"/>
                  <a:pt x="16624075" y="7931832"/>
                </a:cubicBezTo>
                <a:cubicBezTo>
                  <a:pt x="16587360" y="7918254"/>
                  <a:pt x="16585350" y="7901153"/>
                  <a:pt x="16585350" y="7901153"/>
                </a:cubicBezTo>
                <a:cubicBezTo>
                  <a:pt x="16585350" y="7901153"/>
                  <a:pt x="16559196" y="7900148"/>
                  <a:pt x="16544109" y="7939377"/>
                </a:cubicBezTo>
                <a:cubicBezTo>
                  <a:pt x="16529022" y="7978605"/>
                  <a:pt x="16520975" y="7983131"/>
                  <a:pt x="16547126" y="8006769"/>
                </a:cubicBezTo>
                <a:cubicBezTo>
                  <a:pt x="16573782" y="8030407"/>
                  <a:pt x="16529022" y="8031413"/>
                  <a:pt x="16534553" y="8047004"/>
                </a:cubicBezTo>
                <a:cubicBezTo>
                  <a:pt x="16540086" y="8063097"/>
                  <a:pt x="16540588" y="8092770"/>
                  <a:pt x="16556179" y="8096291"/>
                </a:cubicBezTo>
                <a:cubicBezTo>
                  <a:pt x="16572273" y="8099308"/>
                  <a:pt x="16575794" y="8081203"/>
                  <a:pt x="16595407" y="8105846"/>
                </a:cubicBezTo>
                <a:cubicBezTo>
                  <a:pt x="16615022" y="8130490"/>
                  <a:pt x="16598928" y="8199392"/>
                  <a:pt x="16624075" y="8202912"/>
                </a:cubicBezTo>
                <a:cubicBezTo>
                  <a:pt x="16649221" y="8205929"/>
                  <a:pt x="16667328" y="8195368"/>
                  <a:pt x="16689457" y="8204924"/>
                </a:cubicBezTo>
                <a:cubicBezTo>
                  <a:pt x="16711584" y="8214480"/>
                  <a:pt x="16727176" y="8223029"/>
                  <a:pt x="16755842" y="8213474"/>
                </a:cubicBezTo>
                <a:cubicBezTo>
                  <a:pt x="16784510" y="8203918"/>
                  <a:pt x="16815190" y="8213474"/>
                  <a:pt x="16830276" y="8222023"/>
                </a:cubicBezTo>
                <a:cubicBezTo>
                  <a:pt x="16844862" y="8230573"/>
                  <a:pt x="16898674" y="8248679"/>
                  <a:pt x="16925330" y="8246667"/>
                </a:cubicBezTo>
                <a:cubicBezTo>
                  <a:pt x="16951984" y="8244655"/>
                  <a:pt x="16956010" y="8251193"/>
                  <a:pt x="16961038" y="8213474"/>
                </a:cubicBezTo>
                <a:cubicBezTo>
                  <a:pt x="16965566" y="8176256"/>
                  <a:pt x="16962044" y="8141051"/>
                  <a:pt x="16994232" y="8112385"/>
                </a:cubicBezTo>
                <a:cubicBezTo>
                  <a:pt x="17026420" y="8083717"/>
                  <a:pt x="17027424" y="8083717"/>
                  <a:pt x="17029940" y="8057062"/>
                </a:cubicBezTo>
                <a:cubicBezTo>
                  <a:pt x="17032454" y="8030407"/>
                  <a:pt x="17032454" y="8002746"/>
                  <a:pt x="17051566" y="7975084"/>
                </a:cubicBezTo>
                <a:cubicBezTo>
                  <a:pt x="17070678" y="7947423"/>
                  <a:pt x="17082246" y="7991178"/>
                  <a:pt x="17092806" y="7969552"/>
                </a:cubicBezTo>
                <a:cubicBezTo>
                  <a:pt x="17102864" y="7948429"/>
                  <a:pt x="17113426" y="7948429"/>
                  <a:pt x="17107392" y="7937868"/>
                </a:cubicBezTo>
                <a:cubicBezTo>
                  <a:pt x="17101858" y="7927306"/>
                  <a:pt x="17071682" y="7927306"/>
                  <a:pt x="17060618" y="7906686"/>
                </a:cubicBezTo>
                <a:cubicBezTo>
                  <a:pt x="17049052" y="7886569"/>
                  <a:pt x="17064138" y="7875504"/>
                  <a:pt x="17050056" y="7834264"/>
                </a:cubicBezTo>
                <a:cubicBezTo>
                  <a:pt x="17036478" y="7792521"/>
                  <a:pt x="17028432" y="7808614"/>
                  <a:pt x="17047542" y="7784977"/>
                </a:cubicBezTo>
                <a:cubicBezTo>
                  <a:pt x="17067156" y="7761339"/>
                  <a:pt x="17083250" y="7757315"/>
                  <a:pt x="17085262" y="7739210"/>
                </a:cubicBezTo>
                <a:cubicBezTo>
                  <a:pt x="17087776" y="7721104"/>
                  <a:pt x="17095320" y="7720099"/>
                  <a:pt x="17119462" y="7702999"/>
                </a:cubicBezTo>
                <a:cubicBezTo>
                  <a:pt x="17143602" y="7685899"/>
                  <a:pt x="17115438" y="7693946"/>
                  <a:pt x="17092806" y="7676847"/>
                </a:cubicBezTo>
                <a:cubicBezTo>
                  <a:pt x="17070174" y="7659747"/>
                  <a:pt x="17026922" y="7595875"/>
                  <a:pt x="17000268" y="7596378"/>
                </a:cubicBezTo>
                <a:cubicBezTo>
                  <a:pt x="16985682" y="7597384"/>
                  <a:pt x="16931366" y="7661759"/>
                  <a:pt x="16914266" y="7686403"/>
                </a:cubicBezTo>
                <a:close/>
                <a:moveTo>
                  <a:pt x="20295970" y="9949086"/>
                </a:moveTo>
                <a:cubicBezTo>
                  <a:pt x="20284906" y="9941039"/>
                  <a:pt x="20275350" y="9947075"/>
                  <a:pt x="20300498" y="9976748"/>
                </a:cubicBezTo>
                <a:cubicBezTo>
                  <a:pt x="20325644" y="10006420"/>
                  <a:pt x="20327656" y="9997871"/>
                  <a:pt x="20343748" y="9998877"/>
                </a:cubicBezTo>
                <a:cubicBezTo>
                  <a:pt x="20359842" y="9999883"/>
                  <a:pt x="20373422" y="10058726"/>
                  <a:pt x="20382474" y="10073814"/>
                </a:cubicBezTo>
                <a:cubicBezTo>
                  <a:pt x="20391528" y="10088901"/>
                  <a:pt x="20408626" y="10107006"/>
                  <a:pt x="20408626" y="10107006"/>
                </a:cubicBezTo>
                <a:cubicBezTo>
                  <a:pt x="20408626" y="10107006"/>
                  <a:pt x="20417680" y="10170879"/>
                  <a:pt x="20409632" y="10199546"/>
                </a:cubicBezTo>
                <a:cubicBezTo>
                  <a:pt x="20401586" y="10228213"/>
                  <a:pt x="20384486" y="10241289"/>
                  <a:pt x="20378954" y="10267944"/>
                </a:cubicBezTo>
                <a:cubicBezTo>
                  <a:pt x="20373422" y="10294600"/>
                  <a:pt x="20405106" y="10287056"/>
                  <a:pt x="20425726" y="10295605"/>
                </a:cubicBezTo>
                <a:cubicBezTo>
                  <a:pt x="20446346" y="10304155"/>
                  <a:pt x="20442826" y="10304155"/>
                  <a:pt x="20434778" y="10327290"/>
                </a:cubicBezTo>
                <a:cubicBezTo>
                  <a:pt x="20426734" y="10350928"/>
                  <a:pt x="20402592" y="10361489"/>
                  <a:pt x="20402592" y="10365513"/>
                </a:cubicBezTo>
                <a:cubicBezTo>
                  <a:pt x="20402592" y="10370040"/>
                  <a:pt x="20449364" y="10396191"/>
                  <a:pt x="20473506" y="10367525"/>
                </a:cubicBezTo>
                <a:cubicBezTo>
                  <a:pt x="20497644" y="10338857"/>
                  <a:pt x="20535364" y="10296109"/>
                  <a:pt x="20545424" y="10265430"/>
                </a:cubicBezTo>
                <a:cubicBezTo>
                  <a:pt x="20555484" y="10234248"/>
                  <a:pt x="20526816" y="10248330"/>
                  <a:pt x="20560010" y="10226201"/>
                </a:cubicBezTo>
                <a:cubicBezTo>
                  <a:pt x="20593202" y="10203569"/>
                  <a:pt x="20588676" y="10214634"/>
                  <a:pt x="20605776" y="10186973"/>
                </a:cubicBezTo>
                <a:cubicBezTo>
                  <a:pt x="20622876" y="10159312"/>
                  <a:pt x="20640980" y="10130644"/>
                  <a:pt x="20621868" y="10115556"/>
                </a:cubicBezTo>
                <a:cubicBezTo>
                  <a:pt x="20602256" y="10100469"/>
                  <a:pt x="20580630" y="10133662"/>
                  <a:pt x="20563530" y="10140200"/>
                </a:cubicBezTo>
                <a:cubicBezTo>
                  <a:pt x="20546430" y="10146738"/>
                  <a:pt x="20532850" y="10147744"/>
                  <a:pt x="20508710" y="10135674"/>
                </a:cubicBezTo>
                <a:cubicBezTo>
                  <a:pt x="20484570" y="10124107"/>
                  <a:pt x="20480044" y="10124107"/>
                  <a:pt x="20470990" y="10102480"/>
                </a:cubicBezTo>
                <a:cubicBezTo>
                  <a:pt x="20461938" y="10081357"/>
                  <a:pt x="20450370" y="10069287"/>
                  <a:pt x="20450370" y="10069287"/>
                </a:cubicBezTo>
                <a:cubicBezTo>
                  <a:pt x="20450370" y="10069287"/>
                  <a:pt x="20443330" y="10105498"/>
                  <a:pt x="20426230" y="10093930"/>
                </a:cubicBezTo>
                <a:cubicBezTo>
                  <a:pt x="20409130" y="10082363"/>
                  <a:pt x="20413656" y="10069287"/>
                  <a:pt x="20401084" y="10049170"/>
                </a:cubicBezTo>
                <a:cubicBezTo>
                  <a:pt x="20388510" y="10029052"/>
                  <a:pt x="20388510" y="10022514"/>
                  <a:pt x="20380462" y="10007426"/>
                </a:cubicBezTo>
                <a:cubicBezTo>
                  <a:pt x="20372416" y="9992338"/>
                  <a:pt x="20379458" y="9963672"/>
                  <a:pt x="20339222" y="9959648"/>
                </a:cubicBezTo>
                <a:cubicBezTo>
                  <a:pt x="20300498" y="9955122"/>
                  <a:pt x="20306028" y="9956127"/>
                  <a:pt x="20295970" y="9949086"/>
                </a:cubicBezTo>
                <a:close/>
                <a:moveTo>
                  <a:pt x="20303012" y="10335840"/>
                </a:moveTo>
                <a:cubicBezTo>
                  <a:pt x="20303012" y="10335840"/>
                  <a:pt x="20270824" y="10363501"/>
                  <a:pt x="20242156" y="10402730"/>
                </a:cubicBezTo>
                <a:cubicBezTo>
                  <a:pt x="20213490" y="10441958"/>
                  <a:pt x="20208964" y="10457046"/>
                  <a:pt x="20199910" y="10478169"/>
                </a:cubicBezTo>
                <a:cubicBezTo>
                  <a:pt x="20190858" y="10499292"/>
                  <a:pt x="20157664" y="10524942"/>
                  <a:pt x="20102846" y="10553609"/>
                </a:cubicBezTo>
                <a:cubicBezTo>
                  <a:pt x="20048026" y="10582276"/>
                  <a:pt x="20027406" y="10594346"/>
                  <a:pt x="20008798" y="10621001"/>
                </a:cubicBezTo>
                <a:cubicBezTo>
                  <a:pt x="19990692" y="10647657"/>
                  <a:pt x="19925312" y="10730641"/>
                  <a:pt x="19917264" y="10740197"/>
                </a:cubicBezTo>
                <a:cubicBezTo>
                  <a:pt x="19909218" y="10749752"/>
                  <a:pt x="19947942" y="10759307"/>
                  <a:pt x="19988178" y="10759307"/>
                </a:cubicBezTo>
                <a:cubicBezTo>
                  <a:pt x="20028412" y="10759307"/>
                  <a:pt x="20091278" y="10795518"/>
                  <a:pt x="20125476" y="10758301"/>
                </a:cubicBezTo>
                <a:cubicBezTo>
                  <a:pt x="20159678" y="10721085"/>
                  <a:pt x="20194378" y="10632569"/>
                  <a:pt x="20216006" y="10600381"/>
                </a:cubicBezTo>
                <a:cubicBezTo>
                  <a:pt x="20237630" y="10568194"/>
                  <a:pt x="20258252" y="10556626"/>
                  <a:pt x="20292450" y="10525948"/>
                </a:cubicBezTo>
                <a:cubicBezTo>
                  <a:pt x="20326648" y="10495269"/>
                  <a:pt x="20383984" y="10437432"/>
                  <a:pt x="20383984" y="10415303"/>
                </a:cubicBezTo>
                <a:cubicBezTo>
                  <a:pt x="20383984" y="10393174"/>
                  <a:pt x="20368894" y="10356963"/>
                  <a:pt x="20368894" y="10356963"/>
                </a:cubicBezTo>
                <a:cubicBezTo>
                  <a:pt x="20368894" y="10356963"/>
                  <a:pt x="20356322" y="10381607"/>
                  <a:pt x="20326648" y="10378086"/>
                </a:cubicBezTo>
                <a:cubicBezTo>
                  <a:pt x="20296976" y="10375068"/>
                  <a:pt x="20303012" y="10335840"/>
                  <a:pt x="20303012" y="10335840"/>
                </a:cubicBezTo>
                <a:close/>
                <a:moveTo>
                  <a:pt x="20032938" y="10745225"/>
                </a:moveTo>
                <a:cubicBezTo>
                  <a:pt x="19992704" y="10724102"/>
                  <a:pt x="19984656" y="10763331"/>
                  <a:pt x="19978622" y="10804068"/>
                </a:cubicBezTo>
                <a:cubicBezTo>
                  <a:pt x="19972084" y="10844805"/>
                  <a:pt x="19996224" y="10810104"/>
                  <a:pt x="20030926" y="10791998"/>
                </a:cubicBezTo>
                <a:cubicBezTo>
                  <a:pt x="20065628" y="10773893"/>
                  <a:pt x="20048528" y="10753272"/>
                  <a:pt x="20032938" y="10745225"/>
                </a:cubicBezTo>
                <a:close/>
                <a:moveTo>
                  <a:pt x="18672008" y="10465596"/>
                </a:moveTo>
                <a:cubicBezTo>
                  <a:pt x="18626744" y="10450508"/>
                  <a:pt x="18634288" y="10493257"/>
                  <a:pt x="18641330" y="10525445"/>
                </a:cubicBezTo>
                <a:cubicBezTo>
                  <a:pt x="18648370" y="10557129"/>
                  <a:pt x="18657422" y="10582779"/>
                  <a:pt x="18674522" y="10609434"/>
                </a:cubicBezTo>
                <a:cubicBezTo>
                  <a:pt x="18691622" y="10636090"/>
                  <a:pt x="18755494" y="10645645"/>
                  <a:pt x="18781144" y="10634078"/>
                </a:cubicBezTo>
                <a:cubicBezTo>
                  <a:pt x="18806290" y="10622510"/>
                  <a:pt x="18824396" y="10582779"/>
                  <a:pt x="18849542" y="10545562"/>
                </a:cubicBezTo>
                <a:cubicBezTo>
                  <a:pt x="18874688" y="10508346"/>
                  <a:pt x="18886256" y="10465596"/>
                  <a:pt x="18881730" y="10443467"/>
                </a:cubicBezTo>
                <a:cubicBezTo>
                  <a:pt x="18877204" y="10420835"/>
                  <a:pt x="18845016" y="10463585"/>
                  <a:pt x="18824396" y="10473140"/>
                </a:cubicBezTo>
                <a:cubicBezTo>
                  <a:pt x="18803776" y="10482696"/>
                  <a:pt x="18776114" y="10507339"/>
                  <a:pt x="18737388" y="10496778"/>
                </a:cubicBezTo>
                <a:cubicBezTo>
                  <a:pt x="18698664" y="10486216"/>
                  <a:pt x="18688102" y="10471128"/>
                  <a:pt x="18672008" y="10465596"/>
                </a:cubicBezTo>
                <a:close/>
                <a:moveTo>
                  <a:pt x="18102188" y="8177765"/>
                </a:moveTo>
                <a:cubicBezTo>
                  <a:pt x="18065474" y="8186315"/>
                  <a:pt x="18047370" y="8154127"/>
                  <a:pt x="18017694" y="8092267"/>
                </a:cubicBezTo>
                <a:cubicBezTo>
                  <a:pt x="17988022" y="8030407"/>
                  <a:pt x="17964888" y="8021857"/>
                  <a:pt x="17889448" y="8049518"/>
                </a:cubicBezTo>
                <a:cubicBezTo>
                  <a:pt x="17814008" y="8077179"/>
                  <a:pt x="17825576" y="8070641"/>
                  <a:pt x="17875870" y="8090256"/>
                </a:cubicBezTo>
                <a:cubicBezTo>
                  <a:pt x="17926162" y="8109367"/>
                  <a:pt x="17933202" y="8115905"/>
                  <a:pt x="17939742" y="8115905"/>
                </a:cubicBezTo>
                <a:cubicBezTo>
                  <a:pt x="17946782" y="8115905"/>
                  <a:pt x="18019706" y="8126467"/>
                  <a:pt x="18003612" y="8137028"/>
                </a:cubicBezTo>
                <a:cubicBezTo>
                  <a:pt x="17987520" y="8147590"/>
                  <a:pt x="17919120" y="8158151"/>
                  <a:pt x="17962374" y="8188327"/>
                </a:cubicBezTo>
                <a:cubicBezTo>
                  <a:pt x="18005624" y="8218000"/>
                  <a:pt x="17987520" y="8196877"/>
                  <a:pt x="18102188" y="8254211"/>
                </a:cubicBezTo>
                <a:cubicBezTo>
                  <a:pt x="18216352" y="8311545"/>
                  <a:pt x="18234962" y="8269299"/>
                  <a:pt x="18271676" y="8343732"/>
                </a:cubicBezTo>
                <a:cubicBezTo>
                  <a:pt x="18308388" y="8418166"/>
                  <a:pt x="18308388" y="8405592"/>
                  <a:pt x="18278716" y="8424704"/>
                </a:cubicBezTo>
                <a:cubicBezTo>
                  <a:pt x="18249044" y="8443816"/>
                  <a:pt x="18209814" y="8462926"/>
                  <a:pt x="18225908" y="8464939"/>
                </a:cubicBezTo>
                <a:cubicBezTo>
                  <a:pt x="18242002" y="8466950"/>
                  <a:pt x="18271676" y="8473488"/>
                  <a:pt x="18349630" y="8478014"/>
                </a:cubicBezTo>
                <a:cubicBezTo>
                  <a:pt x="18427584" y="8482038"/>
                  <a:pt x="18354156" y="8526799"/>
                  <a:pt x="18441162" y="8526799"/>
                </a:cubicBezTo>
                <a:cubicBezTo>
                  <a:pt x="18528170" y="8526799"/>
                  <a:pt x="18550802" y="8499137"/>
                  <a:pt x="18585504" y="8458400"/>
                </a:cubicBezTo>
                <a:cubicBezTo>
                  <a:pt x="18619702" y="8417663"/>
                  <a:pt x="18626744" y="8439289"/>
                  <a:pt x="18699668" y="8456389"/>
                </a:cubicBezTo>
                <a:cubicBezTo>
                  <a:pt x="18773098" y="8473488"/>
                  <a:pt x="18798244" y="8537361"/>
                  <a:pt x="18889778" y="8563010"/>
                </a:cubicBezTo>
                <a:cubicBezTo>
                  <a:pt x="18981310" y="8588659"/>
                  <a:pt x="19020036" y="8622859"/>
                  <a:pt x="18963206" y="8569548"/>
                </a:cubicBezTo>
                <a:cubicBezTo>
                  <a:pt x="18905870" y="8516238"/>
                  <a:pt x="18885250" y="8478014"/>
                  <a:pt x="18807296" y="8416154"/>
                </a:cubicBezTo>
                <a:cubicBezTo>
                  <a:pt x="18729342" y="8354294"/>
                  <a:pt x="18724814" y="8347756"/>
                  <a:pt x="18702184" y="8300984"/>
                </a:cubicBezTo>
                <a:cubicBezTo>
                  <a:pt x="18679050" y="8254211"/>
                  <a:pt x="18599082" y="8198888"/>
                  <a:pt x="18510064" y="8162678"/>
                </a:cubicBezTo>
                <a:cubicBezTo>
                  <a:pt x="18420542" y="8126467"/>
                  <a:pt x="18369746" y="8121437"/>
                  <a:pt x="18265138" y="8092267"/>
                </a:cubicBezTo>
                <a:cubicBezTo>
                  <a:pt x="18157008" y="8062594"/>
                  <a:pt x="18138902" y="8169215"/>
                  <a:pt x="18102188" y="8177765"/>
                </a:cubicBezTo>
                <a:close/>
                <a:moveTo>
                  <a:pt x="17500180" y="7964523"/>
                </a:moveTo>
                <a:cubicBezTo>
                  <a:pt x="17465980" y="7988664"/>
                  <a:pt x="17461454" y="7973575"/>
                  <a:pt x="17435806" y="7957985"/>
                </a:cubicBezTo>
                <a:cubicBezTo>
                  <a:pt x="17410156" y="7941891"/>
                  <a:pt x="17417196" y="7991178"/>
                  <a:pt x="17360366" y="7964523"/>
                </a:cubicBezTo>
                <a:cubicBezTo>
                  <a:pt x="17303534" y="7937868"/>
                  <a:pt x="17281908" y="7924791"/>
                  <a:pt x="17220552" y="7970055"/>
                </a:cubicBezTo>
                <a:cubicBezTo>
                  <a:pt x="17159194" y="8015319"/>
                  <a:pt x="17197918" y="8033927"/>
                  <a:pt x="17196410" y="8065612"/>
                </a:cubicBezTo>
                <a:cubicBezTo>
                  <a:pt x="17194902" y="8097297"/>
                  <a:pt x="17145112" y="8187824"/>
                  <a:pt x="17126502" y="8221017"/>
                </a:cubicBezTo>
                <a:cubicBezTo>
                  <a:pt x="17107894" y="8254211"/>
                  <a:pt x="17108398" y="8266281"/>
                  <a:pt x="17122480" y="8287404"/>
                </a:cubicBezTo>
                <a:cubicBezTo>
                  <a:pt x="17136562" y="8308527"/>
                  <a:pt x="17156678" y="8300480"/>
                  <a:pt x="17165228" y="8311042"/>
                </a:cubicBezTo>
                <a:cubicBezTo>
                  <a:pt x="17173778" y="8321603"/>
                  <a:pt x="17165228" y="8405090"/>
                  <a:pt x="17155170" y="8433254"/>
                </a:cubicBezTo>
                <a:cubicBezTo>
                  <a:pt x="17145112" y="8461418"/>
                  <a:pt x="17179310" y="8466447"/>
                  <a:pt x="17215018" y="8458400"/>
                </a:cubicBezTo>
                <a:cubicBezTo>
                  <a:pt x="17250726" y="8450353"/>
                  <a:pt x="17219544" y="8447839"/>
                  <a:pt x="17219544" y="8418669"/>
                </a:cubicBezTo>
                <a:cubicBezTo>
                  <a:pt x="17219544" y="8389499"/>
                  <a:pt x="17236644" y="8376423"/>
                  <a:pt x="17236644" y="8321603"/>
                </a:cubicBezTo>
                <a:cubicBezTo>
                  <a:pt x="17236644" y="8267287"/>
                  <a:pt x="17236644" y="8242140"/>
                  <a:pt x="17236644" y="8242140"/>
                </a:cubicBezTo>
                <a:cubicBezTo>
                  <a:pt x="17236644" y="8242140"/>
                  <a:pt x="17246702" y="8236608"/>
                  <a:pt x="17259276" y="8255217"/>
                </a:cubicBezTo>
                <a:cubicBezTo>
                  <a:pt x="17272352" y="8273825"/>
                  <a:pt x="17290458" y="8325627"/>
                  <a:pt x="17306048" y="8352282"/>
                </a:cubicBezTo>
                <a:cubicBezTo>
                  <a:pt x="17321640" y="8378937"/>
                  <a:pt x="17337230" y="8398551"/>
                  <a:pt x="17361874" y="8379943"/>
                </a:cubicBezTo>
                <a:cubicBezTo>
                  <a:pt x="17386014" y="8361335"/>
                  <a:pt x="17408646" y="8340212"/>
                  <a:pt x="17408646" y="8340212"/>
                </a:cubicBezTo>
                <a:cubicBezTo>
                  <a:pt x="17408646" y="8340212"/>
                  <a:pt x="17361874" y="8325627"/>
                  <a:pt x="17361874" y="8309533"/>
                </a:cubicBezTo>
                <a:cubicBezTo>
                  <a:pt x="17361874" y="8293439"/>
                  <a:pt x="17381992" y="8280363"/>
                  <a:pt x="17348798" y="8227053"/>
                </a:cubicBezTo>
                <a:cubicBezTo>
                  <a:pt x="17316108" y="8173742"/>
                  <a:pt x="17299008" y="8171228"/>
                  <a:pt x="17340248" y="8168713"/>
                </a:cubicBezTo>
                <a:cubicBezTo>
                  <a:pt x="17381488" y="8166198"/>
                  <a:pt x="17379980" y="8124958"/>
                  <a:pt x="17404120" y="8112887"/>
                </a:cubicBezTo>
                <a:cubicBezTo>
                  <a:pt x="17428260" y="8100817"/>
                  <a:pt x="17462460" y="8104840"/>
                  <a:pt x="17462460" y="8104840"/>
                </a:cubicBezTo>
                <a:cubicBezTo>
                  <a:pt x="17462460" y="8104840"/>
                  <a:pt x="17438320" y="8079694"/>
                  <a:pt x="17401104" y="8090256"/>
                </a:cubicBezTo>
                <a:cubicBezTo>
                  <a:pt x="17363886" y="8100817"/>
                  <a:pt x="17331194" y="8106349"/>
                  <a:pt x="17300014" y="8123449"/>
                </a:cubicBezTo>
                <a:cubicBezTo>
                  <a:pt x="17268832" y="8140549"/>
                  <a:pt x="17241674" y="8151613"/>
                  <a:pt x="17235638" y="8119426"/>
                </a:cubicBezTo>
                <a:cubicBezTo>
                  <a:pt x="17230106" y="8087741"/>
                  <a:pt x="17225580" y="8079694"/>
                  <a:pt x="17230106" y="8035939"/>
                </a:cubicBezTo>
                <a:cubicBezTo>
                  <a:pt x="17234634" y="7992184"/>
                  <a:pt x="17284422" y="8025377"/>
                  <a:pt x="17321138" y="8014816"/>
                </a:cubicBezTo>
                <a:cubicBezTo>
                  <a:pt x="17358354" y="8004254"/>
                  <a:pt x="17358354" y="8006769"/>
                  <a:pt x="17439324" y="8012301"/>
                </a:cubicBezTo>
                <a:cubicBezTo>
                  <a:pt x="17520298" y="8017330"/>
                  <a:pt x="17526332" y="7999225"/>
                  <a:pt x="17550474" y="7966032"/>
                </a:cubicBezTo>
                <a:cubicBezTo>
                  <a:pt x="17574614" y="7932838"/>
                  <a:pt x="17588696" y="7894112"/>
                  <a:pt x="17588696" y="7894112"/>
                </a:cubicBezTo>
                <a:cubicBezTo>
                  <a:pt x="17588696" y="7894112"/>
                  <a:pt x="17534380" y="7940885"/>
                  <a:pt x="17500180" y="7964523"/>
                </a:cubicBezTo>
                <a:close/>
                <a:moveTo>
                  <a:pt x="17692802" y="7848346"/>
                </a:moveTo>
                <a:cubicBezTo>
                  <a:pt x="17699844" y="7835270"/>
                  <a:pt x="17633456" y="7894112"/>
                  <a:pt x="17620884" y="7905680"/>
                </a:cubicBezTo>
                <a:cubicBezTo>
                  <a:pt x="17608310" y="7917248"/>
                  <a:pt x="17620884" y="7934347"/>
                  <a:pt x="17629936" y="7951446"/>
                </a:cubicBezTo>
                <a:cubicBezTo>
                  <a:pt x="17638988" y="7968547"/>
                  <a:pt x="17636978" y="8026886"/>
                  <a:pt x="17640496" y="8039963"/>
                </a:cubicBezTo>
                <a:cubicBezTo>
                  <a:pt x="17644018" y="8052536"/>
                  <a:pt x="17678216" y="8064606"/>
                  <a:pt x="17678216" y="8064606"/>
                </a:cubicBezTo>
                <a:cubicBezTo>
                  <a:pt x="17678216" y="8064606"/>
                  <a:pt x="17677212" y="8025377"/>
                  <a:pt x="17689784" y="8007272"/>
                </a:cubicBezTo>
                <a:cubicBezTo>
                  <a:pt x="17702358" y="7989166"/>
                  <a:pt x="17689784" y="7966534"/>
                  <a:pt x="17689784" y="7933844"/>
                </a:cubicBezTo>
                <a:cubicBezTo>
                  <a:pt x="17689282" y="7900651"/>
                  <a:pt x="17670674" y="7888077"/>
                  <a:pt x="17692802" y="7848346"/>
                </a:cubicBezTo>
                <a:close/>
                <a:moveTo>
                  <a:pt x="17561034" y="8198385"/>
                </a:moveTo>
                <a:cubicBezTo>
                  <a:pt x="17508730" y="8178269"/>
                  <a:pt x="17489116" y="8191345"/>
                  <a:pt x="17489116" y="8219006"/>
                </a:cubicBezTo>
                <a:cubicBezTo>
                  <a:pt x="17489116" y="8246164"/>
                  <a:pt x="17483080" y="8260246"/>
                  <a:pt x="17539408" y="8260246"/>
                </a:cubicBezTo>
                <a:cubicBezTo>
                  <a:pt x="17594732" y="8260246"/>
                  <a:pt x="17658100" y="8235603"/>
                  <a:pt x="17561034" y="8198385"/>
                </a:cubicBezTo>
                <a:close/>
                <a:moveTo>
                  <a:pt x="17665644" y="8180280"/>
                </a:moveTo>
                <a:cubicBezTo>
                  <a:pt x="17652568" y="8184304"/>
                  <a:pt x="17638988" y="8225544"/>
                  <a:pt x="17646534" y="8250187"/>
                </a:cubicBezTo>
                <a:cubicBezTo>
                  <a:pt x="17653574" y="8274831"/>
                  <a:pt x="17662626" y="8258234"/>
                  <a:pt x="17692298" y="8253205"/>
                </a:cubicBezTo>
                <a:cubicBezTo>
                  <a:pt x="17721972" y="8247672"/>
                  <a:pt x="17717446" y="8224538"/>
                  <a:pt x="17754160" y="8221521"/>
                </a:cubicBezTo>
                <a:cubicBezTo>
                  <a:pt x="17790874" y="8219006"/>
                  <a:pt x="17867822" y="8247672"/>
                  <a:pt x="17867822" y="8247672"/>
                </a:cubicBezTo>
                <a:cubicBezTo>
                  <a:pt x="17867822" y="8247672"/>
                  <a:pt x="17883916" y="8228562"/>
                  <a:pt x="17825074" y="8191345"/>
                </a:cubicBezTo>
                <a:cubicBezTo>
                  <a:pt x="17765728" y="8154631"/>
                  <a:pt x="17739072" y="8157146"/>
                  <a:pt x="17665644" y="8180280"/>
                </a:cubicBezTo>
                <a:close/>
                <a:moveTo>
                  <a:pt x="16618543" y="6824882"/>
                </a:moveTo>
                <a:cubicBezTo>
                  <a:pt x="16618543" y="6824882"/>
                  <a:pt x="16565735" y="6826391"/>
                  <a:pt x="16557688" y="6826391"/>
                </a:cubicBezTo>
                <a:cubicBezTo>
                  <a:pt x="16549641" y="6826391"/>
                  <a:pt x="16531536" y="6847011"/>
                  <a:pt x="16518459" y="6854555"/>
                </a:cubicBezTo>
                <a:cubicBezTo>
                  <a:pt x="16505384" y="6862602"/>
                  <a:pt x="16505384" y="6873667"/>
                  <a:pt x="16514436" y="6894287"/>
                </a:cubicBezTo>
                <a:cubicBezTo>
                  <a:pt x="16523489" y="6914907"/>
                  <a:pt x="16539079" y="6916415"/>
                  <a:pt x="16564729" y="6922954"/>
                </a:cubicBezTo>
                <a:cubicBezTo>
                  <a:pt x="16590379" y="6929995"/>
                  <a:pt x="16581325" y="6911889"/>
                  <a:pt x="16600437" y="6904848"/>
                </a:cubicBezTo>
                <a:cubicBezTo>
                  <a:pt x="16619045" y="6897807"/>
                  <a:pt x="16624578" y="6880708"/>
                  <a:pt x="16628601" y="6865620"/>
                </a:cubicBezTo>
                <a:cubicBezTo>
                  <a:pt x="16632625" y="6850029"/>
                  <a:pt x="16645199" y="6842988"/>
                  <a:pt x="16649725" y="6837958"/>
                </a:cubicBezTo>
                <a:cubicBezTo>
                  <a:pt x="16654251" y="6832426"/>
                  <a:pt x="16634636" y="6814320"/>
                  <a:pt x="16634636" y="6812812"/>
                </a:cubicBezTo>
                <a:cubicBezTo>
                  <a:pt x="16634636" y="6811806"/>
                  <a:pt x="16618543" y="6824882"/>
                  <a:pt x="16618543" y="6824882"/>
                </a:cubicBezTo>
                <a:close/>
                <a:moveTo>
                  <a:pt x="17238152" y="6898813"/>
                </a:moveTo>
                <a:cubicBezTo>
                  <a:pt x="17217534" y="6883725"/>
                  <a:pt x="17205966" y="6937036"/>
                  <a:pt x="17200432" y="6964697"/>
                </a:cubicBezTo>
                <a:cubicBezTo>
                  <a:pt x="17194902" y="6992358"/>
                  <a:pt x="17187860" y="7010464"/>
                  <a:pt x="17197918" y="7030581"/>
                </a:cubicBezTo>
                <a:cubicBezTo>
                  <a:pt x="17208480" y="7050698"/>
                  <a:pt x="17203450" y="7057236"/>
                  <a:pt x="17203450" y="7057236"/>
                </a:cubicBezTo>
                <a:lnTo>
                  <a:pt x="17173778" y="7034604"/>
                </a:lnTo>
                <a:cubicBezTo>
                  <a:pt x="17173778" y="7034604"/>
                  <a:pt x="17165730" y="7060253"/>
                  <a:pt x="17165730" y="7082383"/>
                </a:cubicBezTo>
                <a:cubicBezTo>
                  <a:pt x="17165730" y="7105014"/>
                  <a:pt x="17156678" y="7114570"/>
                  <a:pt x="17190876" y="7130161"/>
                </a:cubicBezTo>
                <a:cubicBezTo>
                  <a:pt x="17225078" y="7146255"/>
                  <a:pt x="17236644" y="7137705"/>
                  <a:pt x="17241170" y="7162348"/>
                </a:cubicBezTo>
                <a:cubicBezTo>
                  <a:pt x="17245698" y="7186992"/>
                  <a:pt x="17245698" y="7197554"/>
                  <a:pt x="17268832" y="7201578"/>
                </a:cubicBezTo>
                <a:cubicBezTo>
                  <a:pt x="17291462" y="7205600"/>
                  <a:pt x="17318120" y="7215156"/>
                  <a:pt x="17327172" y="7230244"/>
                </a:cubicBezTo>
                <a:cubicBezTo>
                  <a:pt x="17336224" y="7245332"/>
                  <a:pt x="17331698" y="7190513"/>
                  <a:pt x="17347792" y="7194033"/>
                </a:cubicBezTo>
                <a:cubicBezTo>
                  <a:pt x="17363886" y="7197051"/>
                  <a:pt x="17381992" y="7217671"/>
                  <a:pt x="17393560" y="7235777"/>
                </a:cubicBezTo>
                <a:cubicBezTo>
                  <a:pt x="17405126" y="7253882"/>
                  <a:pt x="17422226" y="7254888"/>
                  <a:pt x="17422226" y="7254888"/>
                </a:cubicBezTo>
                <a:cubicBezTo>
                  <a:pt x="17422226" y="7254888"/>
                  <a:pt x="17396074" y="7211133"/>
                  <a:pt x="17407642" y="7205600"/>
                </a:cubicBezTo>
                <a:cubicBezTo>
                  <a:pt x="17419208" y="7200068"/>
                  <a:pt x="17422226" y="7196045"/>
                  <a:pt x="17392552" y="7177940"/>
                </a:cubicBezTo>
                <a:cubicBezTo>
                  <a:pt x="17362880" y="7159834"/>
                  <a:pt x="17338738" y="7164360"/>
                  <a:pt x="17316108" y="7160840"/>
                </a:cubicBezTo>
                <a:cubicBezTo>
                  <a:pt x="17293476" y="7157822"/>
                  <a:pt x="17293476" y="7176934"/>
                  <a:pt x="17275872" y="7132173"/>
                </a:cubicBezTo>
                <a:cubicBezTo>
                  <a:pt x="17258772" y="7087412"/>
                  <a:pt x="17272352" y="7059751"/>
                  <a:pt x="17272352" y="7050195"/>
                </a:cubicBezTo>
                <a:cubicBezTo>
                  <a:pt x="17272352" y="7040639"/>
                  <a:pt x="17284926" y="7065283"/>
                  <a:pt x="17298504" y="7034102"/>
                </a:cubicBezTo>
                <a:cubicBezTo>
                  <a:pt x="17312084" y="7003423"/>
                  <a:pt x="17315604" y="6978779"/>
                  <a:pt x="17313090" y="6949106"/>
                </a:cubicBezTo>
                <a:cubicBezTo>
                  <a:pt x="17311078" y="6919434"/>
                  <a:pt x="17333710" y="6907363"/>
                  <a:pt x="17316610" y="6906357"/>
                </a:cubicBezTo>
                <a:cubicBezTo>
                  <a:pt x="17300014" y="6906357"/>
                  <a:pt x="17249720" y="6907363"/>
                  <a:pt x="17238152" y="6898813"/>
                </a:cubicBezTo>
                <a:close/>
                <a:moveTo>
                  <a:pt x="17510742" y="7471651"/>
                </a:moveTo>
                <a:cubicBezTo>
                  <a:pt x="17514262" y="7493277"/>
                  <a:pt x="17490122" y="7465616"/>
                  <a:pt x="17481068" y="7478189"/>
                </a:cubicBezTo>
                <a:cubicBezTo>
                  <a:pt x="17472016" y="7490763"/>
                  <a:pt x="17467488" y="7488248"/>
                  <a:pt x="17452904" y="7494283"/>
                </a:cubicBezTo>
                <a:cubicBezTo>
                  <a:pt x="17438320" y="7500318"/>
                  <a:pt x="17403114" y="7533009"/>
                  <a:pt x="17403114" y="7533009"/>
                </a:cubicBezTo>
                <a:cubicBezTo>
                  <a:pt x="17403114" y="7533009"/>
                  <a:pt x="17402612" y="7511886"/>
                  <a:pt x="17403618" y="7506856"/>
                </a:cubicBezTo>
                <a:cubicBezTo>
                  <a:pt x="17404622" y="7501826"/>
                  <a:pt x="17393056" y="7477183"/>
                  <a:pt x="17381992" y="7493780"/>
                </a:cubicBezTo>
                <a:cubicBezTo>
                  <a:pt x="17371430" y="7510377"/>
                  <a:pt x="17360868" y="7521441"/>
                  <a:pt x="17336728" y="7533511"/>
                </a:cubicBezTo>
                <a:cubicBezTo>
                  <a:pt x="17312586" y="7545582"/>
                  <a:pt x="17297500" y="7563184"/>
                  <a:pt x="17294984" y="7584810"/>
                </a:cubicBezTo>
                <a:cubicBezTo>
                  <a:pt x="17291966" y="7606436"/>
                  <a:pt x="17309570" y="7605431"/>
                  <a:pt x="17309570" y="7605431"/>
                </a:cubicBezTo>
                <a:cubicBezTo>
                  <a:pt x="17309570" y="7605431"/>
                  <a:pt x="17319126" y="7598390"/>
                  <a:pt x="17334716" y="7573243"/>
                </a:cubicBezTo>
                <a:cubicBezTo>
                  <a:pt x="17350810" y="7548599"/>
                  <a:pt x="17353324" y="7549102"/>
                  <a:pt x="17382494" y="7545582"/>
                </a:cubicBezTo>
                <a:cubicBezTo>
                  <a:pt x="17411160" y="7542061"/>
                  <a:pt x="17409150" y="7542564"/>
                  <a:pt x="17418202" y="7558155"/>
                </a:cubicBezTo>
                <a:cubicBezTo>
                  <a:pt x="17427254" y="7573746"/>
                  <a:pt x="17420214" y="7597384"/>
                  <a:pt x="17421220" y="7614483"/>
                </a:cubicBezTo>
                <a:cubicBezTo>
                  <a:pt x="17422226" y="7631583"/>
                  <a:pt x="17420214" y="7652203"/>
                  <a:pt x="17449888" y="7662261"/>
                </a:cubicBezTo>
                <a:cubicBezTo>
                  <a:pt x="17479560" y="7672321"/>
                  <a:pt x="17465478" y="7663267"/>
                  <a:pt x="17492636" y="7660753"/>
                </a:cubicBezTo>
                <a:cubicBezTo>
                  <a:pt x="17519794" y="7658238"/>
                  <a:pt x="17519292" y="7659244"/>
                  <a:pt x="17515268" y="7645665"/>
                </a:cubicBezTo>
                <a:cubicBezTo>
                  <a:pt x="17511244" y="7632086"/>
                  <a:pt x="17503198" y="7620015"/>
                  <a:pt x="17501690" y="7603922"/>
                </a:cubicBezTo>
                <a:cubicBezTo>
                  <a:pt x="17500180" y="7587828"/>
                  <a:pt x="17517280" y="7581290"/>
                  <a:pt x="17522812" y="7577769"/>
                </a:cubicBezTo>
                <a:cubicBezTo>
                  <a:pt x="17528344" y="7574752"/>
                  <a:pt x="17531866" y="7593863"/>
                  <a:pt x="17539910" y="7613477"/>
                </a:cubicBezTo>
                <a:cubicBezTo>
                  <a:pt x="17547958" y="7633595"/>
                  <a:pt x="17551478" y="7632589"/>
                  <a:pt x="17555000" y="7617501"/>
                </a:cubicBezTo>
                <a:cubicBezTo>
                  <a:pt x="17558520" y="7602413"/>
                  <a:pt x="17568074" y="7566202"/>
                  <a:pt x="17564556" y="7547091"/>
                </a:cubicBezTo>
                <a:cubicBezTo>
                  <a:pt x="17561034" y="7527979"/>
                  <a:pt x="17559526" y="7512891"/>
                  <a:pt x="17559526" y="7497300"/>
                </a:cubicBezTo>
                <a:cubicBezTo>
                  <a:pt x="17559526" y="7481207"/>
                  <a:pt x="17545948" y="7462095"/>
                  <a:pt x="17538402" y="7456563"/>
                </a:cubicBezTo>
                <a:cubicBezTo>
                  <a:pt x="17530858" y="7451031"/>
                  <a:pt x="17504204" y="7427393"/>
                  <a:pt x="17504204" y="7427393"/>
                </a:cubicBezTo>
                <a:cubicBezTo>
                  <a:pt x="17504204" y="7427393"/>
                  <a:pt x="17507220" y="7450025"/>
                  <a:pt x="17510742" y="7471651"/>
                </a:cubicBezTo>
                <a:close/>
                <a:moveTo>
                  <a:pt x="17378974" y="7340889"/>
                </a:moveTo>
                <a:cubicBezTo>
                  <a:pt x="17378974" y="7340889"/>
                  <a:pt x="17379476" y="7327310"/>
                  <a:pt x="17354832" y="7303169"/>
                </a:cubicBezTo>
                <a:cubicBezTo>
                  <a:pt x="17330190" y="7278526"/>
                  <a:pt x="17329182" y="7271485"/>
                  <a:pt x="17291462" y="7264947"/>
                </a:cubicBezTo>
                <a:cubicBezTo>
                  <a:pt x="17253744" y="7258408"/>
                  <a:pt x="17215522" y="7268467"/>
                  <a:pt x="17231616" y="7308701"/>
                </a:cubicBezTo>
                <a:cubicBezTo>
                  <a:pt x="17247708" y="7349439"/>
                  <a:pt x="17252234" y="7355474"/>
                  <a:pt x="17284422" y="7360000"/>
                </a:cubicBezTo>
                <a:cubicBezTo>
                  <a:pt x="17316108" y="7365030"/>
                  <a:pt x="17335722" y="7347427"/>
                  <a:pt x="17335722" y="7347427"/>
                </a:cubicBezTo>
                <a:cubicBezTo>
                  <a:pt x="17335722" y="7347427"/>
                  <a:pt x="17338236" y="7353965"/>
                  <a:pt x="17308060" y="7373076"/>
                </a:cubicBezTo>
                <a:cubicBezTo>
                  <a:pt x="17277884" y="7392188"/>
                  <a:pt x="17274364" y="7428399"/>
                  <a:pt x="17298002" y="7442481"/>
                </a:cubicBezTo>
                <a:cubicBezTo>
                  <a:pt x="17321640" y="7456563"/>
                  <a:pt x="17321138" y="7478189"/>
                  <a:pt x="17334716" y="7467628"/>
                </a:cubicBezTo>
                <a:cubicBezTo>
                  <a:pt x="17348294" y="7457066"/>
                  <a:pt x="17358354" y="7419346"/>
                  <a:pt x="17386014" y="7393194"/>
                </a:cubicBezTo>
                <a:cubicBezTo>
                  <a:pt x="17413676" y="7367041"/>
                  <a:pt x="17415686" y="7363521"/>
                  <a:pt x="17419208" y="7335860"/>
                </a:cubicBezTo>
                <a:cubicBezTo>
                  <a:pt x="17422728" y="7308199"/>
                  <a:pt x="17419712" y="7286070"/>
                  <a:pt x="17419712" y="7286070"/>
                </a:cubicBezTo>
                <a:lnTo>
                  <a:pt x="17378974" y="7340889"/>
                </a:lnTo>
                <a:close/>
                <a:moveTo>
                  <a:pt x="17443852" y="7262934"/>
                </a:moveTo>
                <a:cubicBezTo>
                  <a:pt x="17440332" y="7265449"/>
                  <a:pt x="17420716" y="7260923"/>
                  <a:pt x="17441336" y="7281040"/>
                </a:cubicBezTo>
                <a:cubicBezTo>
                  <a:pt x="17461958" y="7301158"/>
                  <a:pt x="17480566" y="7305181"/>
                  <a:pt x="17478052" y="7320269"/>
                </a:cubicBezTo>
                <a:cubicBezTo>
                  <a:pt x="17475536" y="7335357"/>
                  <a:pt x="17477044" y="7337871"/>
                  <a:pt x="17465478" y="7336363"/>
                </a:cubicBezTo>
                <a:cubicBezTo>
                  <a:pt x="17453910" y="7334854"/>
                  <a:pt x="17450390" y="7331836"/>
                  <a:pt x="17445362" y="7331836"/>
                </a:cubicBezTo>
                <a:cubicBezTo>
                  <a:pt x="17440332" y="7331333"/>
                  <a:pt x="17439324" y="7341392"/>
                  <a:pt x="17442846" y="7350445"/>
                </a:cubicBezTo>
                <a:cubicBezTo>
                  <a:pt x="17446366" y="7359498"/>
                  <a:pt x="17445362" y="7349439"/>
                  <a:pt x="17455418" y="7365030"/>
                </a:cubicBezTo>
                <a:cubicBezTo>
                  <a:pt x="17465478" y="7380621"/>
                  <a:pt x="17462962" y="7385650"/>
                  <a:pt x="17465980" y="7403755"/>
                </a:cubicBezTo>
                <a:cubicBezTo>
                  <a:pt x="17468998" y="7421861"/>
                  <a:pt x="17476542" y="7412808"/>
                  <a:pt x="17476542" y="7412808"/>
                </a:cubicBezTo>
                <a:cubicBezTo>
                  <a:pt x="17476542" y="7412808"/>
                  <a:pt x="17474028" y="7369556"/>
                  <a:pt x="17475034" y="7361006"/>
                </a:cubicBezTo>
                <a:cubicBezTo>
                  <a:pt x="17476542" y="7351953"/>
                  <a:pt x="17471512" y="7330830"/>
                  <a:pt x="17486098" y="7337871"/>
                </a:cubicBezTo>
                <a:cubicBezTo>
                  <a:pt x="17500682" y="7344410"/>
                  <a:pt x="17496660" y="7370562"/>
                  <a:pt x="17505208" y="7346421"/>
                </a:cubicBezTo>
                <a:cubicBezTo>
                  <a:pt x="17513758" y="7322281"/>
                  <a:pt x="17509736" y="7301158"/>
                  <a:pt x="17505712" y="7282046"/>
                </a:cubicBezTo>
                <a:cubicBezTo>
                  <a:pt x="17501186" y="7262934"/>
                  <a:pt x="17486098" y="7261929"/>
                  <a:pt x="17468496" y="7261929"/>
                </a:cubicBezTo>
                <a:cubicBezTo>
                  <a:pt x="17451396" y="7261426"/>
                  <a:pt x="17443852" y="7262934"/>
                  <a:pt x="17443852" y="7262934"/>
                </a:cubicBezTo>
                <a:close/>
                <a:moveTo>
                  <a:pt x="17147626" y="7336865"/>
                </a:moveTo>
                <a:cubicBezTo>
                  <a:pt x="17139076" y="7338877"/>
                  <a:pt x="17134048" y="7347427"/>
                  <a:pt x="17128514" y="7376597"/>
                </a:cubicBezTo>
                <a:cubicBezTo>
                  <a:pt x="17123484" y="7405767"/>
                  <a:pt x="17106888" y="7420855"/>
                  <a:pt x="17089286" y="7437955"/>
                </a:cubicBezTo>
                <a:cubicBezTo>
                  <a:pt x="17071682" y="7455054"/>
                  <a:pt x="17023906" y="7501324"/>
                  <a:pt x="17021390" y="7510377"/>
                </a:cubicBezTo>
                <a:cubicBezTo>
                  <a:pt x="17018876" y="7519429"/>
                  <a:pt x="17018372" y="7513897"/>
                  <a:pt x="17054082" y="7497300"/>
                </a:cubicBezTo>
                <a:cubicBezTo>
                  <a:pt x="17089788" y="7480703"/>
                  <a:pt x="17117952" y="7458072"/>
                  <a:pt x="17121976" y="7435440"/>
                </a:cubicBezTo>
                <a:cubicBezTo>
                  <a:pt x="17126502" y="7412808"/>
                  <a:pt x="17117952" y="7426890"/>
                  <a:pt x="17149134" y="7411802"/>
                </a:cubicBezTo>
                <a:cubicBezTo>
                  <a:pt x="17180316" y="7397218"/>
                  <a:pt x="17164726" y="7392188"/>
                  <a:pt x="17165730" y="7369053"/>
                </a:cubicBezTo>
                <a:cubicBezTo>
                  <a:pt x="17167742" y="7345918"/>
                  <a:pt x="17163216" y="7332843"/>
                  <a:pt x="17147626" y="7336865"/>
                </a:cubicBezTo>
                <a:close/>
                <a:moveTo>
                  <a:pt x="19042668" y="8209450"/>
                </a:moveTo>
                <a:cubicBezTo>
                  <a:pt x="19038644" y="8239123"/>
                  <a:pt x="19051218" y="8248176"/>
                  <a:pt x="19023556" y="8269802"/>
                </a:cubicBezTo>
                <a:cubicBezTo>
                  <a:pt x="18995896" y="8291931"/>
                  <a:pt x="18965218" y="8291931"/>
                  <a:pt x="18936046" y="8296457"/>
                </a:cubicBezTo>
                <a:cubicBezTo>
                  <a:pt x="18906878" y="8300984"/>
                  <a:pt x="18928000" y="8291428"/>
                  <a:pt x="18892292" y="8290422"/>
                </a:cubicBezTo>
                <a:cubicBezTo>
                  <a:pt x="18856080" y="8289416"/>
                  <a:pt x="18847028" y="8291931"/>
                  <a:pt x="18863624" y="8310036"/>
                </a:cubicBezTo>
                <a:cubicBezTo>
                  <a:pt x="18880222" y="8328142"/>
                  <a:pt x="18876198" y="8345745"/>
                  <a:pt x="18929508" y="8343732"/>
                </a:cubicBezTo>
                <a:cubicBezTo>
                  <a:pt x="18982818" y="8341721"/>
                  <a:pt x="19026574" y="8313054"/>
                  <a:pt x="19061276" y="8301989"/>
                </a:cubicBezTo>
                <a:cubicBezTo>
                  <a:pt x="19095476" y="8291428"/>
                  <a:pt x="19092960" y="8263767"/>
                  <a:pt x="19095476" y="8250691"/>
                </a:cubicBezTo>
                <a:cubicBezTo>
                  <a:pt x="19097990" y="8238620"/>
                  <a:pt x="19046188" y="8177765"/>
                  <a:pt x="19042668" y="8209450"/>
                </a:cubicBezTo>
                <a:close/>
                <a:moveTo>
                  <a:pt x="19191032" y="8273825"/>
                </a:moveTo>
                <a:cubicBezTo>
                  <a:pt x="19205618" y="8294948"/>
                  <a:pt x="19200084" y="8291428"/>
                  <a:pt x="19219196" y="8319089"/>
                </a:cubicBezTo>
                <a:cubicBezTo>
                  <a:pt x="19238308" y="8346750"/>
                  <a:pt x="19267980" y="8351779"/>
                  <a:pt x="19290110" y="8359323"/>
                </a:cubicBezTo>
                <a:cubicBezTo>
                  <a:pt x="19312238" y="8366868"/>
                  <a:pt x="19290110" y="8351277"/>
                  <a:pt x="19273512" y="8329148"/>
                </a:cubicBezTo>
                <a:cubicBezTo>
                  <a:pt x="19256916" y="8306515"/>
                  <a:pt x="19255910" y="8294445"/>
                  <a:pt x="19231266" y="8272316"/>
                </a:cubicBezTo>
                <a:cubicBezTo>
                  <a:pt x="19206624" y="8249181"/>
                  <a:pt x="19165382" y="8237111"/>
                  <a:pt x="19191032" y="8273825"/>
                </a:cubicBezTo>
                <a:close/>
                <a:moveTo>
                  <a:pt x="17258270" y="6481884"/>
                </a:moveTo>
                <a:cubicBezTo>
                  <a:pt x="17184842" y="6528656"/>
                  <a:pt x="17151648" y="6525136"/>
                  <a:pt x="17180820" y="6583979"/>
                </a:cubicBezTo>
                <a:cubicBezTo>
                  <a:pt x="17209988" y="6643324"/>
                  <a:pt x="17228094" y="6667968"/>
                  <a:pt x="17232118" y="6679535"/>
                </a:cubicBezTo>
                <a:cubicBezTo>
                  <a:pt x="17236142" y="6690600"/>
                  <a:pt x="17251230" y="6671991"/>
                  <a:pt x="17270844" y="6625219"/>
                </a:cubicBezTo>
                <a:cubicBezTo>
                  <a:pt x="17290962" y="6578446"/>
                  <a:pt x="17293476" y="6517089"/>
                  <a:pt x="17301018" y="6498481"/>
                </a:cubicBezTo>
                <a:cubicBezTo>
                  <a:pt x="17310072" y="6479369"/>
                  <a:pt x="17283418" y="6465790"/>
                  <a:pt x="17258270" y="6481884"/>
                </a:cubicBezTo>
                <a:close/>
                <a:moveTo>
                  <a:pt x="18514088" y="4182485"/>
                </a:moveTo>
                <a:cubicBezTo>
                  <a:pt x="18522134" y="4213164"/>
                  <a:pt x="18530182" y="4261445"/>
                  <a:pt x="18512076" y="4266475"/>
                </a:cubicBezTo>
                <a:cubicBezTo>
                  <a:pt x="18493970" y="4272007"/>
                  <a:pt x="18480894" y="4305703"/>
                  <a:pt x="18476368" y="4341411"/>
                </a:cubicBezTo>
                <a:cubicBezTo>
                  <a:pt x="18471840" y="4376617"/>
                  <a:pt x="18462788" y="4421377"/>
                  <a:pt x="18481900" y="4449039"/>
                </a:cubicBezTo>
                <a:cubicBezTo>
                  <a:pt x="18501516" y="4476700"/>
                  <a:pt x="18487434" y="4478711"/>
                  <a:pt x="18487434" y="4502349"/>
                </a:cubicBezTo>
                <a:cubicBezTo>
                  <a:pt x="18487434" y="4525987"/>
                  <a:pt x="18494474" y="4585333"/>
                  <a:pt x="18482906" y="4620538"/>
                </a:cubicBezTo>
                <a:cubicBezTo>
                  <a:pt x="18471340" y="4655743"/>
                  <a:pt x="18464800" y="4664293"/>
                  <a:pt x="18469326" y="4701510"/>
                </a:cubicBezTo>
                <a:cubicBezTo>
                  <a:pt x="18473854" y="4738726"/>
                  <a:pt x="18469326" y="4746270"/>
                  <a:pt x="18469326" y="4799581"/>
                </a:cubicBezTo>
                <a:cubicBezTo>
                  <a:pt x="18469326" y="4852892"/>
                  <a:pt x="18465806" y="4895641"/>
                  <a:pt x="18468322" y="4916764"/>
                </a:cubicBezTo>
                <a:cubicBezTo>
                  <a:pt x="18470836" y="4938390"/>
                  <a:pt x="18481900" y="4906202"/>
                  <a:pt x="18489948" y="4898658"/>
                </a:cubicBezTo>
                <a:cubicBezTo>
                  <a:pt x="18497994" y="4891114"/>
                  <a:pt x="18528672" y="4887091"/>
                  <a:pt x="18545772" y="4905197"/>
                </a:cubicBezTo>
                <a:cubicBezTo>
                  <a:pt x="18562872" y="4923302"/>
                  <a:pt x="18562872" y="4923302"/>
                  <a:pt x="18562872" y="4923302"/>
                </a:cubicBezTo>
                <a:cubicBezTo>
                  <a:pt x="18562872" y="4923302"/>
                  <a:pt x="18590030" y="4934869"/>
                  <a:pt x="18552310" y="4853898"/>
                </a:cubicBezTo>
                <a:cubicBezTo>
                  <a:pt x="18514590" y="4772926"/>
                  <a:pt x="18507550" y="4790026"/>
                  <a:pt x="18518112" y="4716598"/>
                </a:cubicBezTo>
                <a:cubicBezTo>
                  <a:pt x="18528170" y="4643170"/>
                  <a:pt x="18534206" y="4642164"/>
                  <a:pt x="18572930" y="4634620"/>
                </a:cubicBezTo>
                <a:cubicBezTo>
                  <a:pt x="18611656" y="4627076"/>
                  <a:pt x="18632276" y="4680387"/>
                  <a:pt x="18637306" y="4685919"/>
                </a:cubicBezTo>
                <a:cubicBezTo>
                  <a:pt x="18641832" y="4691451"/>
                  <a:pt x="18633784" y="4667813"/>
                  <a:pt x="18620206" y="4626070"/>
                </a:cubicBezTo>
                <a:cubicBezTo>
                  <a:pt x="18606628" y="4584327"/>
                  <a:pt x="18594054" y="4570748"/>
                  <a:pt x="18589528" y="4518443"/>
                </a:cubicBezTo>
                <a:cubicBezTo>
                  <a:pt x="18585000" y="4466138"/>
                  <a:pt x="18568908" y="4422383"/>
                  <a:pt x="18548288" y="4407798"/>
                </a:cubicBezTo>
                <a:cubicBezTo>
                  <a:pt x="18527668" y="4392710"/>
                  <a:pt x="18538228" y="4368570"/>
                  <a:pt x="18547280" y="4347950"/>
                </a:cubicBezTo>
                <a:cubicBezTo>
                  <a:pt x="18556334" y="4327832"/>
                  <a:pt x="18559854" y="4296650"/>
                  <a:pt x="18555328" y="4261445"/>
                </a:cubicBezTo>
                <a:cubicBezTo>
                  <a:pt x="18550802" y="4226240"/>
                  <a:pt x="18540240" y="4177456"/>
                  <a:pt x="18534708" y="4157842"/>
                </a:cubicBezTo>
                <a:cubicBezTo>
                  <a:pt x="18528672" y="4138730"/>
                  <a:pt x="18506042" y="4169409"/>
                  <a:pt x="18506042" y="4169409"/>
                </a:cubicBezTo>
                <a:lnTo>
                  <a:pt x="18514088" y="4182485"/>
                </a:lnTo>
                <a:close/>
                <a:moveTo>
                  <a:pt x="18479888" y="4998742"/>
                </a:moveTo>
                <a:cubicBezTo>
                  <a:pt x="18481900" y="5022379"/>
                  <a:pt x="18484414" y="5043503"/>
                  <a:pt x="18468322" y="5070158"/>
                </a:cubicBezTo>
                <a:cubicBezTo>
                  <a:pt x="18452228" y="5096813"/>
                  <a:pt x="18463796" y="5103351"/>
                  <a:pt x="18454742" y="5140568"/>
                </a:cubicBezTo>
                <a:cubicBezTo>
                  <a:pt x="18445690" y="5177785"/>
                  <a:pt x="18400930" y="5140568"/>
                  <a:pt x="18400930" y="5148112"/>
                </a:cubicBezTo>
                <a:cubicBezTo>
                  <a:pt x="18400930" y="5155656"/>
                  <a:pt x="18393888" y="5182311"/>
                  <a:pt x="18382822" y="5191867"/>
                </a:cubicBezTo>
                <a:cubicBezTo>
                  <a:pt x="18371254" y="5201423"/>
                  <a:pt x="18332530" y="5203434"/>
                  <a:pt x="18344098" y="5241154"/>
                </a:cubicBezTo>
                <a:cubicBezTo>
                  <a:pt x="18355664" y="5278371"/>
                  <a:pt x="18376284" y="5317600"/>
                  <a:pt x="18376284" y="5317600"/>
                </a:cubicBezTo>
                <a:cubicBezTo>
                  <a:pt x="18376284" y="5317600"/>
                  <a:pt x="18398916" y="5296477"/>
                  <a:pt x="18405958" y="5293962"/>
                </a:cubicBezTo>
                <a:cubicBezTo>
                  <a:pt x="18412998" y="5291950"/>
                  <a:pt x="18431104" y="5286418"/>
                  <a:pt x="18431104" y="5286418"/>
                </a:cubicBezTo>
                <a:cubicBezTo>
                  <a:pt x="18431104" y="5286418"/>
                  <a:pt x="18427584" y="5275856"/>
                  <a:pt x="18402438" y="5263786"/>
                </a:cubicBezTo>
                <a:cubicBezTo>
                  <a:pt x="18377292" y="5252218"/>
                  <a:pt x="18379302" y="5227575"/>
                  <a:pt x="18382822" y="5220031"/>
                </a:cubicBezTo>
                <a:cubicBezTo>
                  <a:pt x="18386344" y="5212487"/>
                  <a:pt x="18418530" y="5222043"/>
                  <a:pt x="18438648" y="5220031"/>
                </a:cubicBezTo>
                <a:cubicBezTo>
                  <a:pt x="18459268" y="5218019"/>
                  <a:pt x="18476368" y="5206955"/>
                  <a:pt x="18501516" y="5227575"/>
                </a:cubicBezTo>
                <a:cubicBezTo>
                  <a:pt x="18526662" y="5247692"/>
                  <a:pt x="18563374" y="5255236"/>
                  <a:pt x="18563374" y="5255236"/>
                </a:cubicBezTo>
                <a:cubicBezTo>
                  <a:pt x="18563374" y="5255236"/>
                  <a:pt x="18567900" y="5225563"/>
                  <a:pt x="18579468" y="5203937"/>
                </a:cubicBezTo>
                <a:cubicBezTo>
                  <a:pt x="18591036" y="5182814"/>
                  <a:pt x="18624228" y="5192370"/>
                  <a:pt x="18657422" y="5182814"/>
                </a:cubicBezTo>
                <a:cubicBezTo>
                  <a:pt x="18690616" y="5173258"/>
                  <a:pt x="18715762" y="5167726"/>
                  <a:pt x="18704196" y="5154147"/>
                </a:cubicBezTo>
                <a:cubicBezTo>
                  <a:pt x="18692628" y="5140065"/>
                  <a:pt x="18693634" y="5109386"/>
                  <a:pt x="18687096" y="5085749"/>
                </a:cubicBezTo>
                <a:cubicBezTo>
                  <a:pt x="18680558" y="5062111"/>
                  <a:pt x="18658430" y="5084743"/>
                  <a:pt x="18641330" y="5093293"/>
                </a:cubicBezTo>
                <a:cubicBezTo>
                  <a:pt x="18624228" y="5101842"/>
                  <a:pt x="18602604" y="5095304"/>
                  <a:pt x="18579468" y="5080719"/>
                </a:cubicBezTo>
                <a:cubicBezTo>
                  <a:pt x="18556836" y="5065631"/>
                  <a:pt x="18515598" y="5009303"/>
                  <a:pt x="18500508" y="4987174"/>
                </a:cubicBezTo>
                <a:cubicBezTo>
                  <a:pt x="18500508" y="4987174"/>
                  <a:pt x="18477374" y="4975607"/>
                  <a:pt x="18479888" y="4998742"/>
                </a:cubicBezTo>
                <a:close/>
                <a:moveTo>
                  <a:pt x="18377292" y="5348278"/>
                </a:moveTo>
                <a:cubicBezTo>
                  <a:pt x="18366226" y="5353811"/>
                  <a:pt x="18352646" y="5381975"/>
                  <a:pt x="18355162" y="5413156"/>
                </a:cubicBezTo>
                <a:cubicBezTo>
                  <a:pt x="18357676" y="5444338"/>
                  <a:pt x="18384332" y="5410642"/>
                  <a:pt x="18350132" y="5506702"/>
                </a:cubicBezTo>
                <a:cubicBezTo>
                  <a:pt x="18315934" y="5602761"/>
                  <a:pt x="18298834" y="5624387"/>
                  <a:pt x="18265138" y="5649031"/>
                </a:cubicBezTo>
                <a:cubicBezTo>
                  <a:pt x="18231944" y="5673674"/>
                  <a:pt x="18200762" y="5673674"/>
                  <a:pt x="18187686" y="5667136"/>
                </a:cubicBezTo>
                <a:cubicBezTo>
                  <a:pt x="18174610" y="5660598"/>
                  <a:pt x="18191206" y="5638972"/>
                  <a:pt x="18200762" y="5632937"/>
                </a:cubicBezTo>
                <a:cubicBezTo>
                  <a:pt x="18210318" y="5626399"/>
                  <a:pt x="18171592" y="5624387"/>
                  <a:pt x="18155498" y="5626399"/>
                </a:cubicBezTo>
                <a:cubicBezTo>
                  <a:pt x="18139404" y="5628914"/>
                  <a:pt x="18154492" y="5647019"/>
                  <a:pt x="18152984" y="5662107"/>
                </a:cubicBezTo>
                <a:cubicBezTo>
                  <a:pt x="18151474" y="5677195"/>
                  <a:pt x="18119790" y="5717932"/>
                  <a:pt x="18122808" y="5736541"/>
                </a:cubicBezTo>
                <a:cubicBezTo>
                  <a:pt x="18126328" y="5754646"/>
                  <a:pt x="18126328" y="5760681"/>
                  <a:pt x="18105708" y="5766717"/>
                </a:cubicBezTo>
                <a:cubicBezTo>
                  <a:pt x="18085088" y="5773254"/>
                  <a:pt x="18071508" y="5751628"/>
                  <a:pt x="18065474" y="5748108"/>
                </a:cubicBezTo>
                <a:cubicBezTo>
                  <a:pt x="18059438" y="5745090"/>
                  <a:pt x="18028760" y="5753640"/>
                  <a:pt x="17988022" y="5759172"/>
                </a:cubicBezTo>
                <a:cubicBezTo>
                  <a:pt x="17947788" y="5764705"/>
                  <a:pt x="17937228" y="5778284"/>
                  <a:pt x="17920126" y="5807957"/>
                </a:cubicBezTo>
                <a:cubicBezTo>
                  <a:pt x="17903026" y="5837630"/>
                  <a:pt x="17862792" y="5842156"/>
                  <a:pt x="17833624" y="5853221"/>
                </a:cubicBezTo>
                <a:cubicBezTo>
                  <a:pt x="17804452" y="5864285"/>
                  <a:pt x="17815518" y="5906028"/>
                  <a:pt x="17783832" y="5920613"/>
                </a:cubicBezTo>
                <a:cubicBezTo>
                  <a:pt x="17752148" y="5935198"/>
                  <a:pt x="17752148" y="5961351"/>
                  <a:pt x="17749634" y="5982977"/>
                </a:cubicBezTo>
                <a:cubicBezTo>
                  <a:pt x="17747120" y="6004603"/>
                  <a:pt x="17769246" y="5989515"/>
                  <a:pt x="17772768" y="5988006"/>
                </a:cubicBezTo>
                <a:cubicBezTo>
                  <a:pt x="17776288" y="5986497"/>
                  <a:pt x="17776288" y="5957830"/>
                  <a:pt x="17795904" y="5960848"/>
                </a:cubicBezTo>
                <a:cubicBezTo>
                  <a:pt x="17815518" y="5963865"/>
                  <a:pt x="17818032" y="5964871"/>
                  <a:pt x="17807974" y="5987000"/>
                </a:cubicBezTo>
                <a:cubicBezTo>
                  <a:pt x="17797412" y="6009632"/>
                  <a:pt x="17791880" y="6020697"/>
                  <a:pt x="17781318" y="6039808"/>
                </a:cubicBezTo>
                <a:cubicBezTo>
                  <a:pt x="17770758" y="6058919"/>
                  <a:pt x="17784840" y="6067972"/>
                  <a:pt x="17799926" y="6087083"/>
                </a:cubicBezTo>
                <a:cubicBezTo>
                  <a:pt x="17815518" y="6106195"/>
                  <a:pt x="17830102" y="6081551"/>
                  <a:pt x="17862792" y="6046849"/>
                </a:cubicBezTo>
                <a:cubicBezTo>
                  <a:pt x="17895484" y="6012650"/>
                  <a:pt x="17897998" y="6004603"/>
                  <a:pt x="17895484" y="5965374"/>
                </a:cubicBezTo>
                <a:cubicBezTo>
                  <a:pt x="17892968" y="5926145"/>
                  <a:pt x="17879892" y="5925140"/>
                  <a:pt x="17856254" y="5914075"/>
                </a:cubicBezTo>
                <a:cubicBezTo>
                  <a:pt x="17832114" y="5903011"/>
                  <a:pt x="17827086" y="5914075"/>
                  <a:pt x="17853740" y="5883396"/>
                </a:cubicBezTo>
                <a:cubicBezTo>
                  <a:pt x="17880396" y="5853221"/>
                  <a:pt x="17892466" y="5882893"/>
                  <a:pt x="17910572" y="5869314"/>
                </a:cubicBezTo>
                <a:cubicBezTo>
                  <a:pt x="17928676" y="5855735"/>
                  <a:pt x="17972432" y="5856238"/>
                  <a:pt x="18014176" y="5846180"/>
                </a:cubicBezTo>
                <a:cubicBezTo>
                  <a:pt x="18056422" y="5835618"/>
                  <a:pt x="18096656" y="5822039"/>
                  <a:pt x="18098164" y="5835618"/>
                </a:cubicBezTo>
                <a:cubicBezTo>
                  <a:pt x="18099672" y="5849197"/>
                  <a:pt x="18112750" y="5894964"/>
                  <a:pt x="18114258" y="5904519"/>
                </a:cubicBezTo>
                <a:cubicBezTo>
                  <a:pt x="18115766" y="5914075"/>
                  <a:pt x="18143428" y="5890940"/>
                  <a:pt x="18171592" y="5880379"/>
                </a:cubicBezTo>
                <a:cubicBezTo>
                  <a:pt x="18199756" y="5869817"/>
                  <a:pt x="18173604" y="5865291"/>
                  <a:pt x="18170586" y="5846682"/>
                </a:cubicBezTo>
                <a:cubicBezTo>
                  <a:pt x="18168072" y="5828074"/>
                  <a:pt x="18183662" y="5818015"/>
                  <a:pt x="18183662" y="5818015"/>
                </a:cubicBezTo>
                <a:cubicBezTo>
                  <a:pt x="18183662" y="5818015"/>
                  <a:pt x="18198248" y="5848191"/>
                  <a:pt x="18243512" y="5827068"/>
                </a:cubicBezTo>
                <a:cubicBezTo>
                  <a:pt x="18288776" y="5805442"/>
                  <a:pt x="18292296" y="5796892"/>
                  <a:pt x="18304366" y="5799910"/>
                </a:cubicBezTo>
                <a:cubicBezTo>
                  <a:pt x="18316436" y="5802928"/>
                  <a:pt x="18323980" y="5814998"/>
                  <a:pt x="18343090" y="5802928"/>
                </a:cubicBezTo>
                <a:cubicBezTo>
                  <a:pt x="18362202" y="5790857"/>
                  <a:pt x="18365724" y="5801921"/>
                  <a:pt x="18362202" y="5811980"/>
                </a:cubicBezTo>
                <a:cubicBezTo>
                  <a:pt x="18358682" y="5821536"/>
                  <a:pt x="18417022" y="5793372"/>
                  <a:pt x="18430098" y="5784822"/>
                </a:cubicBezTo>
                <a:cubicBezTo>
                  <a:pt x="18443176" y="5775769"/>
                  <a:pt x="18436134" y="5783816"/>
                  <a:pt x="18431104" y="5750623"/>
                </a:cubicBezTo>
                <a:cubicBezTo>
                  <a:pt x="18426076" y="5716926"/>
                  <a:pt x="18409478" y="5714915"/>
                  <a:pt x="18419034" y="5671663"/>
                </a:cubicBezTo>
                <a:cubicBezTo>
                  <a:pt x="18428590" y="5628411"/>
                  <a:pt x="18426076" y="5624387"/>
                  <a:pt x="18428590" y="5597229"/>
                </a:cubicBezTo>
                <a:cubicBezTo>
                  <a:pt x="18431104" y="5570070"/>
                  <a:pt x="18441666" y="5566047"/>
                  <a:pt x="18448204" y="5564539"/>
                </a:cubicBezTo>
                <a:cubicBezTo>
                  <a:pt x="18455244" y="5563029"/>
                  <a:pt x="18455244" y="5526819"/>
                  <a:pt x="18469830" y="5507707"/>
                </a:cubicBezTo>
                <a:cubicBezTo>
                  <a:pt x="18484414" y="5488596"/>
                  <a:pt x="18480894" y="5479543"/>
                  <a:pt x="18480894" y="5435788"/>
                </a:cubicBezTo>
                <a:cubicBezTo>
                  <a:pt x="18480894" y="5392033"/>
                  <a:pt x="18456754" y="5399577"/>
                  <a:pt x="18455244" y="5368898"/>
                </a:cubicBezTo>
                <a:cubicBezTo>
                  <a:pt x="18453736" y="5337717"/>
                  <a:pt x="18461280" y="5307541"/>
                  <a:pt x="18461280" y="5307541"/>
                </a:cubicBezTo>
                <a:cubicBezTo>
                  <a:pt x="18461280" y="5307541"/>
                  <a:pt x="18412496" y="5326149"/>
                  <a:pt x="18407466" y="5337214"/>
                </a:cubicBezTo>
                <a:cubicBezTo>
                  <a:pt x="18401934" y="5348278"/>
                  <a:pt x="18401934" y="5348278"/>
                  <a:pt x="18401934" y="5348278"/>
                </a:cubicBezTo>
                <a:cubicBezTo>
                  <a:pt x="18401934" y="5348278"/>
                  <a:pt x="18393888" y="5340231"/>
                  <a:pt x="18377292" y="5348278"/>
                </a:cubicBezTo>
                <a:close/>
                <a:moveTo>
                  <a:pt x="18056924" y="5828577"/>
                </a:moveTo>
                <a:cubicBezTo>
                  <a:pt x="18006128" y="5837127"/>
                  <a:pt x="17970420" y="5842659"/>
                  <a:pt x="17940244" y="5852215"/>
                </a:cubicBezTo>
                <a:cubicBezTo>
                  <a:pt x="17910068" y="5861770"/>
                  <a:pt x="17903530" y="5874847"/>
                  <a:pt x="17908560" y="5905022"/>
                </a:cubicBezTo>
                <a:cubicBezTo>
                  <a:pt x="17913086" y="5935198"/>
                  <a:pt x="17925156" y="5965374"/>
                  <a:pt x="17929180" y="5980965"/>
                </a:cubicBezTo>
                <a:cubicBezTo>
                  <a:pt x="17933202" y="5996556"/>
                  <a:pt x="17949800" y="5980965"/>
                  <a:pt x="17977964" y="5965877"/>
                </a:cubicBezTo>
                <a:cubicBezTo>
                  <a:pt x="18006128" y="5950789"/>
                  <a:pt x="18004620" y="5907034"/>
                  <a:pt x="18031776" y="5907034"/>
                </a:cubicBezTo>
                <a:cubicBezTo>
                  <a:pt x="18058936" y="5907034"/>
                  <a:pt x="18048878" y="5938216"/>
                  <a:pt x="18085088" y="5894461"/>
                </a:cubicBezTo>
                <a:cubicBezTo>
                  <a:pt x="18121802" y="5850706"/>
                  <a:pt x="18094142" y="5846682"/>
                  <a:pt x="18095146" y="5824554"/>
                </a:cubicBezTo>
                <a:cubicBezTo>
                  <a:pt x="18096656" y="5802425"/>
                  <a:pt x="18056924" y="5828577"/>
                  <a:pt x="18056924" y="5828577"/>
                </a:cubicBezTo>
                <a:close/>
                <a:moveTo>
                  <a:pt x="21264112" y="3461786"/>
                </a:moveTo>
                <a:cubicBezTo>
                  <a:pt x="21209794" y="3451224"/>
                  <a:pt x="21194204" y="3439657"/>
                  <a:pt x="21189174" y="3459271"/>
                </a:cubicBezTo>
                <a:cubicBezTo>
                  <a:pt x="21184146" y="3478886"/>
                  <a:pt x="21178112" y="3485424"/>
                  <a:pt x="21212812" y="3497494"/>
                </a:cubicBezTo>
                <a:cubicBezTo>
                  <a:pt x="21247012" y="3509564"/>
                  <a:pt x="21264112" y="3488441"/>
                  <a:pt x="21296298" y="3512582"/>
                </a:cubicBezTo>
                <a:cubicBezTo>
                  <a:pt x="21328488" y="3536722"/>
                  <a:pt x="21337540" y="3535214"/>
                  <a:pt x="21362182" y="3532196"/>
                </a:cubicBezTo>
                <a:cubicBezTo>
                  <a:pt x="21386828" y="3529179"/>
                  <a:pt x="21396384" y="3516605"/>
                  <a:pt x="21396384" y="3516605"/>
                </a:cubicBezTo>
                <a:cubicBezTo>
                  <a:pt x="21396384" y="3516605"/>
                  <a:pt x="21305352" y="3469330"/>
                  <a:pt x="21264112" y="3461786"/>
                </a:cubicBezTo>
                <a:close/>
                <a:moveTo>
                  <a:pt x="20644502" y="2607810"/>
                </a:moveTo>
                <a:cubicBezTo>
                  <a:pt x="20624384" y="2613342"/>
                  <a:pt x="20608290" y="2594231"/>
                  <a:pt x="20613824" y="2643015"/>
                </a:cubicBezTo>
                <a:cubicBezTo>
                  <a:pt x="20618852" y="2691799"/>
                  <a:pt x="20629916" y="2697331"/>
                  <a:pt x="20692782" y="2688279"/>
                </a:cubicBezTo>
                <a:cubicBezTo>
                  <a:pt x="20755648" y="2679729"/>
                  <a:pt x="20708372" y="2685764"/>
                  <a:pt x="20794376" y="2679729"/>
                </a:cubicBezTo>
                <a:cubicBezTo>
                  <a:pt x="20880376" y="2673191"/>
                  <a:pt x="20897978" y="2661120"/>
                  <a:pt x="20897978" y="2661120"/>
                </a:cubicBezTo>
                <a:cubicBezTo>
                  <a:pt x="20897978" y="2661120"/>
                  <a:pt x="20885908" y="2636980"/>
                  <a:pt x="20856738" y="2614851"/>
                </a:cubicBezTo>
                <a:cubicBezTo>
                  <a:pt x="20827568" y="2592722"/>
                  <a:pt x="20788842" y="2629939"/>
                  <a:pt x="20722958" y="2618874"/>
                </a:cubicBezTo>
                <a:cubicBezTo>
                  <a:pt x="20656070" y="2607810"/>
                  <a:pt x="20644502" y="2607810"/>
                  <a:pt x="20644502" y="2607810"/>
                </a:cubicBezTo>
                <a:close/>
                <a:moveTo>
                  <a:pt x="18710732" y="1887613"/>
                </a:moveTo>
                <a:cubicBezTo>
                  <a:pt x="18711740" y="1906222"/>
                  <a:pt x="18796736" y="1958526"/>
                  <a:pt x="18827414" y="1974117"/>
                </a:cubicBezTo>
                <a:cubicBezTo>
                  <a:pt x="18858594" y="1989205"/>
                  <a:pt x="18882232" y="1982667"/>
                  <a:pt x="18947614" y="1975626"/>
                </a:cubicBezTo>
                <a:cubicBezTo>
                  <a:pt x="19012994" y="1968585"/>
                  <a:pt x="19018024" y="1940421"/>
                  <a:pt x="19025568" y="1924327"/>
                </a:cubicBezTo>
                <a:cubicBezTo>
                  <a:pt x="19033112" y="1908233"/>
                  <a:pt x="18994890" y="1913766"/>
                  <a:pt x="18951134" y="1905216"/>
                </a:cubicBezTo>
                <a:cubicBezTo>
                  <a:pt x="18907378" y="1896163"/>
                  <a:pt x="18871168" y="1913263"/>
                  <a:pt x="18855578" y="1905216"/>
                </a:cubicBezTo>
                <a:cubicBezTo>
                  <a:pt x="18839986" y="1897169"/>
                  <a:pt x="18878714" y="1889122"/>
                  <a:pt x="18839986" y="1875040"/>
                </a:cubicBezTo>
                <a:cubicBezTo>
                  <a:pt x="18801262" y="1860455"/>
                  <a:pt x="18791706" y="1879566"/>
                  <a:pt x="18783156" y="1873531"/>
                </a:cubicBezTo>
                <a:cubicBezTo>
                  <a:pt x="18774606" y="1866993"/>
                  <a:pt x="18773098" y="1853414"/>
                  <a:pt x="18753986" y="1851905"/>
                </a:cubicBezTo>
                <a:cubicBezTo>
                  <a:pt x="18735378" y="1849893"/>
                  <a:pt x="18709728" y="1870011"/>
                  <a:pt x="18710732" y="1887613"/>
                </a:cubicBezTo>
                <a:close/>
                <a:moveTo>
                  <a:pt x="18374274" y="1997252"/>
                </a:moveTo>
                <a:cubicBezTo>
                  <a:pt x="18344600" y="2009322"/>
                  <a:pt x="18346612" y="2019884"/>
                  <a:pt x="18380308" y="2047545"/>
                </a:cubicBezTo>
                <a:cubicBezTo>
                  <a:pt x="18414004" y="2075709"/>
                  <a:pt x="18402940" y="2069171"/>
                  <a:pt x="18387852" y="2089288"/>
                </a:cubicBezTo>
                <a:cubicBezTo>
                  <a:pt x="18373266" y="2109406"/>
                  <a:pt x="18387852" y="2088283"/>
                  <a:pt x="18436134" y="2109909"/>
                </a:cubicBezTo>
                <a:cubicBezTo>
                  <a:pt x="18484414" y="2131535"/>
                  <a:pt x="18504030" y="2170763"/>
                  <a:pt x="18534206" y="2179313"/>
                </a:cubicBezTo>
                <a:cubicBezTo>
                  <a:pt x="18564382" y="2187863"/>
                  <a:pt x="18585000" y="2176798"/>
                  <a:pt x="18585000" y="2176798"/>
                </a:cubicBezTo>
                <a:cubicBezTo>
                  <a:pt x="18585000" y="2176798"/>
                  <a:pt x="18574440" y="2144611"/>
                  <a:pt x="18546276" y="2106388"/>
                </a:cubicBezTo>
                <a:cubicBezTo>
                  <a:pt x="18518112" y="2068165"/>
                  <a:pt x="18456754" y="2057101"/>
                  <a:pt x="18445690" y="2023404"/>
                </a:cubicBezTo>
                <a:cubicBezTo>
                  <a:pt x="18434122" y="1989708"/>
                  <a:pt x="18416016" y="1980152"/>
                  <a:pt x="18374274" y="1997252"/>
                </a:cubicBezTo>
                <a:close/>
                <a:moveTo>
                  <a:pt x="18680558" y="1840338"/>
                </a:moveTo>
                <a:cubicBezTo>
                  <a:pt x="18680558" y="1840338"/>
                  <a:pt x="18636802" y="1813683"/>
                  <a:pt x="18570918" y="1772442"/>
                </a:cubicBezTo>
                <a:cubicBezTo>
                  <a:pt x="18505034" y="1730699"/>
                  <a:pt x="18479888" y="1719634"/>
                  <a:pt x="18457758" y="1716617"/>
                </a:cubicBezTo>
                <a:cubicBezTo>
                  <a:pt x="18435128" y="1713599"/>
                  <a:pt x="18439150" y="1739752"/>
                  <a:pt x="18430098" y="1760372"/>
                </a:cubicBezTo>
                <a:cubicBezTo>
                  <a:pt x="18421548" y="1780992"/>
                  <a:pt x="18415512" y="1776969"/>
                  <a:pt x="18381314" y="1760372"/>
                </a:cubicBezTo>
                <a:cubicBezTo>
                  <a:pt x="18347116" y="1743775"/>
                  <a:pt x="18312412" y="1718126"/>
                  <a:pt x="18277710" y="1710079"/>
                </a:cubicBezTo>
                <a:cubicBezTo>
                  <a:pt x="18242504" y="1702032"/>
                  <a:pt x="18220880" y="1730699"/>
                  <a:pt x="18180646" y="1770933"/>
                </a:cubicBezTo>
                <a:cubicBezTo>
                  <a:pt x="18140410" y="1810665"/>
                  <a:pt x="18163546" y="1822232"/>
                  <a:pt x="18212330" y="1881075"/>
                </a:cubicBezTo>
                <a:cubicBezTo>
                  <a:pt x="18261114" y="1940421"/>
                  <a:pt x="18282740" y="1943438"/>
                  <a:pt x="18321968" y="1920304"/>
                </a:cubicBezTo>
                <a:cubicBezTo>
                  <a:pt x="18361700" y="1897169"/>
                  <a:pt x="18350132" y="1882081"/>
                  <a:pt x="18378800" y="1893145"/>
                </a:cubicBezTo>
                <a:cubicBezTo>
                  <a:pt x="18406964" y="1904210"/>
                  <a:pt x="18505034" y="1882081"/>
                  <a:pt x="18508556" y="1882081"/>
                </a:cubicBezTo>
                <a:cubicBezTo>
                  <a:pt x="18512076" y="1882081"/>
                  <a:pt x="18502520" y="1936397"/>
                  <a:pt x="18545270" y="1922316"/>
                </a:cubicBezTo>
                <a:cubicBezTo>
                  <a:pt x="18588020" y="1908233"/>
                  <a:pt x="18627750" y="1900689"/>
                  <a:pt x="18647364" y="1879063"/>
                </a:cubicBezTo>
                <a:cubicBezTo>
                  <a:pt x="18666476" y="1857437"/>
                  <a:pt x="18680558" y="1840338"/>
                  <a:pt x="18680558" y="1840338"/>
                </a:cubicBezTo>
                <a:close/>
                <a:moveTo>
                  <a:pt x="15708239" y="698685"/>
                </a:moveTo>
                <a:cubicBezTo>
                  <a:pt x="15695665" y="709247"/>
                  <a:pt x="15622238" y="702709"/>
                  <a:pt x="15584518" y="762558"/>
                </a:cubicBezTo>
                <a:cubicBezTo>
                  <a:pt x="15546799" y="822406"/>
                  <a:pt x="15520645" y="780663"/>
                  <a:pt x="15501032" y="816874"/>
                </a:cubicBezTo>
                <a:cubicBezTo>
                  <a:pt x="15481920" y="853085"/>
                  <a:pt x="15465322" y="896840"/>
                  <a:pt x="15465322" y="896840"/>
                </a:cubicBezTo>
                <a:cubicBezTo>
                  <a:pt x="15465322" y="896840"/>
                  <a:pt x="15499523" y="937577"/>
                  <a:pt x="15536236" y="934057"/>
                </a:cubicBezTo>
                <a:cubicBezTo>
                  <a:pt x="15572950" y="931039"/>
                  <a:pt x="15636822" y="946630"/>
                  <a:pt x="15672531" y="995917"/>
                </a:cubicBezTo>
                <a:cubicBezTo>
                  <a:pt x="15708239" y="1044702"/>
                  <a:pt x="15734391" y="1044702"/>
                  <a:pt x="15820391" y="1058784"/>
                </a:cubicBezTo>
                <a:cubicBezTo>
                  <a:pt x="15906394" y="1072866"/>
                  <a:pt x="15867165" y="1084433"/>
                  <a:pt x="15911925" y="1080410"/>
                </a:cubicBezTo>
                <a:cubicBezTo>
                  <a:pt x="15956687" y="1075883"/>
                  <a:pt x="16018044" y="1085942"/>
                  <a:pt x="16004464" y="1063310"/>
                </a:cubicBezTo>
                <a:cubicBezTo>
                  <a:pt x="15990885" y="1040678"/>
                  <a:pt x="15980324" y="1027099"/>
                  <a:pt x="15986359" y="983344"/>
                </a:cubicBezTo>
                <a:cubicBezTo>
                  <a:pt x="15991891" y="939589"/>
                  <a:pt x="16032126" y="941601"/>
                  <a:pt x="15985354" y="912934"/>
                </a:cubicBezTo>
                <a:cubicBezTo>
                  <a:pt x="15938580" y="884267"/>
                  <a:pt x="15905387" y="907402"/>
                  <a:pt x="15907399" y="902372"/>
                </a:cubicBezTo>
                <a:cubicBezTo>
                  <a:pt x="15909914" y="896840"/>
                  <a:pt x="15949645" y="881249"/>
                  <a:pt x="15933551" y="879740"/>
                </a:cubicBezTo>
                <a:cubicBezTo>
                  <a:pt x="15917458" y="878735"/>
                  <a:pt x="15838498" y="874208"/>
                  <a:pt x="15829445" y="829950"/>
                </a:cubicBezTo>
                <a:cubicBezTo>
                  <a:pt x="15820391" y="785189"/>
                  <a:pt x="15851071" y="781669"/>
                  <a:pt x="15867165" y="778651"/>
                </a:cubicBezTo>
                <a:cubicBezTo>
                  <a:pt x="15883258" y="775634"/>
                  <a:pt x="15878731" y="770102"/>
                  <a:pt x="15832965" y="736908"/>
                </a:cubicBezTo>
                <a:cubicBezTo>
                  <a:pt x="15787199" y="703715"/>
                  <a:pt x="15725338" y="669515"/>
                  <a:pt x="15725338" y="669515"/>
                </a:cubicBezTo>
                <a:cubicBezTo>
                  <a:pt x="15696671" y="685106"/>
                  <a:pt x="15720812" y="688124"/>
                  <a:pt x="15708239" y="698685"/>
                </a:cubicBezTo>
                <a:close/>
                <a:moveTo>
                  <a:pt x="16138244" y="1021567"/>
                </a:moveTo>
                <a:cubicBezTo>
                  <a:pt x="16105050" y="1028105"/>
                  <a:pt x="16077390" y="1060795"/>
                  <a:pt x="16058278" y="1089965"/>
                </a:cubicBezTo>
                <a:cubicBezTo>
                  <a:pt x="16038664" y="1118632"/>
                  <a:pt x="15999938" y="1162387"/>
                  <a:pt x="15975798" y="1181499"/>
                </a:cubicBezTo>
                <a:cubicBezTo>
                  <a:pt x="15951657" y="1200610"/>
                  <a:pt x="15958697" y="1206142"/>
                  <a:pt x="15997424" y="1220224"/>
                </a:cubicBezTo>
                <a:cubicBezTo>
                  <a:pt x="16036149" y="1233803"/>
                  <a:pt x="16105050" y="1195581"/>
                  <a:pt x="16124665" y="1194575"/>
                </a:cubicBezTo>
                <a:cubicBezTo>
                  <a:pt x="16144279" y="1193569"/>
                  <a:pt x="16158864" y="1223242"/>
                  <a:pt x="16220725" y="1215698"/>
                </a:cubicBezTo>
                <a:cubicBezTo>
                  <a:pt x="16282585" y="1208154"/>
                  <a:pt x="16376130" y="1196587"/>
                  <a:pt x="16330364" y="1163393"/>
                </a:cubicBezTo>
                <a:cubicBezTo>
                  <a:pt x="16284597" y="1130200"/>
                  <a:pt x="16300691" y="1146294"/>
                  <a:pt x="16250398" y="1106059"/>
                </a:cubicBezTo>
                <a:cubicBezTo>
                  <a:pt x="16200105" y="1065825"/>
                  <a:pt x="16136233" y="1062304"/>
                  <a:pt x="16136233" y="1062304"/>
                </a:cubicBezTo>
                <a:cubicBezTo>
                  <a:pt x="16136233" y="1062304"/>
                  <a:pt x="16240339" y="1027099"/>
                  <a:pt x="16215192" y="1025087"/>
                </a:cubicBezTo>
                <a:cubicBezTo>
                  <a:pt x="16190046" y="1022573"/>
                  <a:pt x="16138244" y="1021567"/>
                  <a:pt x="16138244" y="1021567"/>
                </a:cubicBezTo>
                <a:close/>
                <a:moveTo>
                  <a:pt x="13492829" y="496507"/>
                </a:moveTo>
                <a:cubicBezTo>
                  <a:pt x="13432982" y="518133"/>
                  <a:pt x="13454104" y="528695"/>
                  <a:pt x="13414875" y="559374"/>
                </a:cubicBezTo>
                <a:cubicBezTo>
                  <a:pt x="13376150" y="590555"/>
                  <a:pt x="13402302" y="598602"/>
                  <a:pt x="13485789" y="578485"/>
                </a:cubicBezTo>
                <a:cubicBezTo>
                  <a:pt x="13569275" y="558368"/>
                  <a:pt x="13573802" y="549818"/>
                  <a:pt x="13627616" y="525174"/>
                </a:cubicBezTo>
                <a:cubicBezTo>
                  <a:pt x="13681428" y="500531"/>
                  <a:pt x="13581849" y="464320"/>
                  <a:pt x="13492829" y="496507"/>
                </a:cubicBezTo>
                <a:close/>
                <a:moveTo>
                  <a:pt x="13625603" y="646381"/>
                </a:moveTo>
                <a:cubicBezTo>
                  <a:pt x="13569275" y="671527"/>
                  <a:pt x="13584363" y="697680"/>
                  <a:pt x="13599452" y="718803"/>
                </a:cubicBezTo>
                <a:cubicBezTo>
                  <a:pt x="13614539" y="739926"/>
                  <a:pt x="13655276" y="705726"/>
                  <a:pt x="13666844" y="729364"/>
                </a:cubicBezTo>
                <a:cubicBezTo>
                  <a:pt x="13678410" y="753002"/>
                  <a:pt x="13681931" y="742943"/>
                  <a:pt x="13734237" y="707738"/>
                </a:cubicBezTo>
                <a:cubicBezTo>
                  <a:pt x="13787044" y="672533"/>
                  <a:pt x="13767430" y="683095"/>
                  <a:pt x="13746810" y="645878"/>
                </a:cubicBezTo>
                <a:cubicBezTo>
                  <a:pt x="13726189" y="609164"/>
                  <a:pt x="13721663" y="604134"/>
                  <a:pt x="13625603" y="646381"/>
                </a:cubicBezTo>
                <a:close/>
                <a:moveTo>
                  <a:pt x="13312781" y="631293"/>
                </a:moveTo>
                <a:cubicBezTo>
                  <a:pt x="13276569" y="648392"/>
                  <a:pt x="13276569" y="646381"/>
                  <a:pt x="13310768" y="662474"/>
                </a:cubicBezTo>
                <a:cubicBezTo>
                  <a:pt x="13344969" y="678568"/>
                  <a:pt x="13428454" y="691141"/>
                  <a:pt x="13471203" y="663480"/>
                </a:cubicBezTo>
                <a:cubicBezTo>
                  <a:pt x="13513953" y="635316"/>
                  <a:pt x="13510935" y="641351"/>
                  <a:pt x="13456618" y="633304"/>
                </a:cubicBezTo>
                <a:cubicBezTo>
                  <a:pt x="13402806" y="624755"/>
                  <a:pt x="13353014" y="611678"/>
                  <a:pt x="13312781" y="631293"/>
                </a:cubicBezTo>
                <a:close/>
                <a:moveTo>
                  <a:pt x="12782189" y="695668"/>
                </a:moveTo>
                <a:cubicBezTo>
                  <a:pt x="12838014" y="691141"/>
                  <a:pt x="12889313" y="688627"/>
                  <a:pt x="12934074" y="693153"/>
                </a:cubicBezTo>
                <a:cubicBezTo>
                  <a:pt x="12978835" y="698182"/>
                  <a:pt x="12962238" y="736405"/>
                  <a:pt x="12879757" y="744955"/>
                </a:cubicBezTo>
                <a:cubicBezTo>
                  <a:pt x="12797277" y="753505"/>
                  <a:pt x="12887301" y="766581"/>
                  <a:pt x="12945641" y="764066"/>
                </a:cubicBezTo>
                <a:cubicBezTo>
                  <a:pt x="13003981" y="761552"/>
                  <a:pt x="12966261" y="713773"/>
                  <a:pt x="13015046" y="696674"/>
                </a:cubicBezTo>
                <a:cubicBezTo>
                  <a:pt x="13063830" y="680077"/>
                  <a:pt x="13095012" y="690136"/>
                  <a:pt x="13153351" y="669515"/>
                </a:cubicBezTo>
                <a:cubicBezTo>
                  <a:pt x="13211691" y="648895"/>
                  <a:pt x="13120159" y="628778"/>
                  <a:pt x="13052263" y="630287"/>
                </a:cubicBezTo>
                <a:cubicBezTo>
                  <a:pt x="12984367" y="631796"/>
                  <a:pt x="12962238" y="635819"/>
                  <a:pt x="12904904" y="631796"/>
                </a:cubicBezTo>
                <a:cubicBezTo>
                  <a:pt x="12847570" y="627772"/>
                  <a:pt x="12800798" y="653925"/>
                  <a:pt x="12741954" y="663983"/>
                </a:cubicBezTo>
                <a:cubicBezTo>
                  <a:pt x="12620245" y="685609"/>
                  <a:pt x="12726363" y="700697"/>
                  <a:pt x="12782189" y="695668"/>
                </a:cubicBezTo>
                <a:close/>
                <a:moveTo>
                  <a:pt x="13219738" y="711259"/>
                </a:moveTo>
                <a:cubicBezTo>
                  <a:pt x="13170452" y="711259"/>
                  <a:pt x="13052263" y="738417"/>
                  <a:pt x="13151842" y="747973"/>
                </a:cubicBezTo>
                <a:cubicBezTo>
                  <a:pt x="13251423" y="757528"/>
                  <a:pt x="13243879" y="764066"/>
                  <a:pt x="13285120" y="748978"/>
                </a:cubicBezTo>
                <a:cubicBezTo>
                  <a:pt x="13326359" y="733388"/>
                  <a:pt x="13271540" y="711259"/>
                  <a:pt x="13219738" y="711259"/>
                </a:cubicBezTo>
                <a:close/>
                <a:moveTo>
                  <a:pt x="13566760" y="731879"/>
                </a:moveTo>
                <a:cubicBezTo>
                  <a:pt x="13496853" y="708744"/>
                  <a:pt x="13495345" y="718300"/>
                  <a:pt x="13441531" y="720814"/>
                </a:cubicBezTo>
                <a:cubicBezTo>
                  <a:pt x="13387717" y="723329"/>
                  <a:pt x="13366091" y="757025"/>
                  <a:pt x="13401297" y="771107"/>
                </a:cubicBezTo>
                <a:cubicBezTo>
                  <a:pt x="13436501" y="785692"/>
                  <a:pt x="13460139" y="779657"/>
                  <a:pt x="13489812" y="775131"/>
                </a:cubicBezTo>
                <a:cubicBezTo>
                  <a:pt x="13518982" y="770102"/>
                  <a:pt x="13517474" y="761552"/>
                  <a:pt x="13498362" y="754511"/>
                </a:cubicBezTo>
                <a:cubicBezTo>
                  <a:pt x="13479250" y="746967"/>
                  <a:pt x="13608001" y="745458"/>
                  <a:pt x="13566760" y="731879"/>
                </a:cubicBezTo>
                <a:close/>
                <a:moveTo>
                  <a:pt x="13860473" y="645375"/>
                </a:moveTo>
                <a:cubicBezTo>
                  <a:pt x="13806659" y="651913"/>
                  <a:pt x="13803641" y="661469"/>
                  <a:pt x="13798612" y="679071"/>
                </a:cubicBezTo>
                <a:cubicBezTo>
                  <a:pt x="13793582" y="696674"/>
                  <a:pt x="13806155" y="692650"/>
                  <a:pt x="13862987" y="685609"/>
                </a:cubicBezTo>
                <a:cubicBezTo>
                  <a:pt x="13919818" y="678568"/>
                  <a:pt x="13945970" y="670521"/>
                  <a:pt x="13983186" y="650404"/>
                </a:cubicBezTo>
                <a:cubicBezTo>
                  <a:pt x="14019901" y="630287"/>
                  <a:pt x="13975643" y="581503"/>
                  <a:pt x="13975643" y="572953"/>
                </a:cubicBezTo>
                <a:cubicBezTo>
                  <a:pt x="13975643" y="564403"/>
                  <a:pt x="13923339" y="599608"/>
                  <a:pt x="13908753" y="612181"/>
                </a:cubicBezTo>
                <a:cubicBezTo>
                  <a:pt x="13893665" y="624755"/>
                  <a:pt x="13923841" y="637328"/>
                  <a:pt x="13860473" y="645375"/>
                </a:cubicBezTo>
                <a:close/>
                <a:moveTo>
                  <a:pt x="9656979" y="3711239"/>
                </a:moveTo>
                <a:cubicBezTo>
                  <a:pt x="9629821" y="3785673"/>
                  <a:pt x="9585563" y="3820375"/>
                  <a:pt x="9637867" y="3799755"/>
                </a:cubicBezTo>
                <a:cubicBezTo>
                  <a:pt x="9690675" y="3779135"/>
                  <a:pt x="9742980" y="3714760"/>
                  <a:pt x="9740465" y="3770082"/>
                </a:cubicBezTo>
                <a:cubicBezTo>
                  <a:pt x="9737950" y="3824902"/>
                  <a:pt x="9686651" y="3816855"/>
                  <a:pt x="9702745" y="3871171"/>
                </a:cubicBezTo>
                <a:cubicBezTo>
                  <a:pt x="9718839" y="3924985"/>
                  <a:pt x="9706769" y="3920458"/>
                  <a:pt x="9794782" y="3940073"/>
                </a:cubicBezTo>
                <a:cubicBezTo>
                  <a:pt x="9882795" y="3959687"/>
                  <a:pt x="9810875" y="3952646"/>
                  <a:pt x="9832502" y="4004448"/>
                </a:cubicBezTo>
                <a:cubicBezTo>
                  <a:pt x="9854127" y="4056250"/>
                  <a:pt x="9868713" y="4071841"/>
                  <a:pt x="9846081" y="4086928"/>
                </a:cubicBezTo>
                <a:cubicBezTo>
                  <a:pt x="9822946" y="4102016"/>
                  <a:pt x="9755553" y="4040156"/>
                  <a:pt x="9751530" y="4066308"/>
                </a:cubicBezTo>
                <a:cubicBezTo>
                  <a:pt x="9747506" y="4092461"/>
                  <a:pt x="9761086" y="4112075"/>
                  <a:pt x="9777179" y="4148789"/>
                </a:cubicBezTo>
                <a:cubicBezTo>
                  <a:pt x="9793273" y="4185503"/>
                  <a:pt x="9766618" y="4206123"/>
                  <a:pt x="9715319" y="4230264"/>
                </a:cubicBezTo>
                <a:cubicBezTo>
                  <a:pt x="9664020" y="4254404"/>
                  <a:pt x="9708780" y="4269493"/>
                  <a:pt x="9747506" y="4266978"/>
                </a:cubicBezTo>
                <a:cubicBezTo>
                  <a:pt x="9786232" y="4264463"/>
                  <a:pt x="9885310" y="4246357"/>
                  <a:pt x="9868713" y="4280557"/>
                </a:cubicBezTo>
                <a:cubicBezTo>
                  <a:pt x="9852619" y="4314756"/>
                  <a:pt x="9805343" y="4275024"/>
                  <a:pt x="9771647" y="4332359"/>
                </a:cubicBezTo>
                <a:cubicBezTo>
                  <a:pt x="9737950" y="4389693"/>
                  <a:pt x="9613727" y="4438980"/>
                  <a:pt x="9678605" y="4435459"/>
                </a:cubicBezTo>
                <a:cubicBezTo>
                  <a:pt x="9743483" y="4431939"/>
                  <a:pt x="9733927" y="4414839"/>
                  <a:pt x="9927052" y="4387178"/>
                </a:cubicBezTo>
                <a:cubicBezTo>
                  <a:pt x="10120178" y="4359517"/>
                  <a:pt x="9986398" y="4384663"/>
                  <a:pt x="10113137" y="4345938"/>
                </a:cubicBezTo>
                <a:cubicBezTo>
                  <a:pt x="10239875" y="4307212"/>
                  <a:pt x="10199641" y="4296650"/>
                  <a:pt x="10129230" y="4308218"/>
                </a:cubicBezTo>
                <a:cubicBezTo>
                  <a:pt x="10058820" y="4319786"/>
                  <a:pt x="10174997" y="4239316"/>
                  <a:pt x="10158903" y="4164883"/>
                </a:cubicBezTo>
                <a:cubicBezTo>
                  <a:pt x="10142810" y="4090449"/>
                  <a:pt x="10097043" y="4161362"/>
                  <a:pt x="10066867" y="4114087"/>
                </a:cubicBezTo>
                <a:cubicBezTo>
                  <a:pt x="10037194" y="4067314"/>
                  <a:pt x="10041218" y="4053232"/>
                  <a:pt x="10098049" y="4070332"/>
                </a:cubicBezTo>
                <a:cubicBezTo>
                  <a:pt x="10154880" y="4087431"/>
                  <a:pt x="10149348" y="4058764"/>
                  <a:pt x="10039709" y="3988857"/>
                </a:cubicBezTo>
                <a:cubicBezTo>
                  <a:pt x="9930573" y="3918950"/>
                  <a:pt x="9997965" y="3932529"/>
                  <a:pt x="9948176" y="3874189"/>
                </a:cubicBezTo>
                <a:cubicBezTo>
                  <a:pt x="9898385" y="3815849"/>
                  <a:pt x="9813390" y="3822387"/>
                  <a:pt x="9813390" y="3822387"/>
                </a:cubicBezTo>
                <a:cubicBezTo>
                  <a:pt x="9813390" y="3822387"/>
                  <a:pt x="9849601" y="3800761"/>
                  <a:pt x="9871228" y="3758012"/>
                </a:cubicBezTo>
                <a:cubicBezTo>
                  <a:pt x="9892853" y="3715766"/>
                  <a:pt x="9896877" y="3718783"/>
                  <a:pt x="9920011" y="3667485"/>
                </a:cubicBezTo>
                <a:cubicBezTo>
                  <a:pt x="9943146" y="3615683"/>
                  <a:pt x="9896877" y="3620712"/>
                  <a:pt x="9839039" y="3632782"/>
                </a:cubicBezTo>
                <a:cubicBezTo>
                  <a:pt x="9780700" y="3645355"/>
                  <a:pt x="9762091" y="3651391"/>
                  <a:pt x="9774162" y="3628256"/>
                </a:cubicBezTo>
                <a:cubicBezTo>
                  <a:pt x="9786232" y="3605121"/>
                  <a:pt x="9794278" y="3596068"/>
                  <a:pt x="9821437" y="3567401"/>
                </a:cubicBezTo>
                <a:cubicBezTo>
                  <a:pt x="9848595" y="3538734"/>
                  <a:pt x="9853625" y="3523646"/>
                  <a:pt x="9803834" y="3535214"/>
                </a:cubicBezTo>
                <a:cubicBezTo>
                  <a:pt x="9754045" y="3546781"/>
                  <a:pt x="9746500" y="3545775"/>
                  <a:pt x="9703752" y="3564887"/>
                </a:cubicBezTo>
                <a:cubicBezTo>
                  <a:pt x="9639377" y="3595565"/>
                  <a:pt x="9684137" y="3636806"/>
                  <a:pt x="9656979" y="3711239"/>
                </a:cubicBezTo>
                <a:close/>
                <a:moveTo>
                  <a:pt x="9520685" y="3886762"/>
                </a:moveTo>
                <a:cubicBezTo>
                  <a:pt x="9432672" y="3921464"/>
                  <a:pt x="9457315" y="3944096"/>
                  <a:pt x="9472403" y="3956670"/>
                </a:cubicBezTo>
                <a:cubicBezTo>
                  <a:pt x="9487491" y="3969243"/>
                  <a:pt x="9514147" y="3945102"/>
                  <a:pt x="9431666" y="3992378"/>
                </a:cubicBezTo>
                <a:cubicBezTo>
                  <a:pt x="9349185" y="4039150"/>
                  <a:pt x="9348179" y="4090952"/>
                  <a:pt x="9390929" y="4101513"/>
                </a:cubicBezTo>
                <a:cubicBezTo>
                  <a:pt x="9434181" y="4112075"/>
                  <a:pt x="9428649" y="4076367"/>
                  <a:pt x="9382882" y="4162368"/>
                </a:cubicBezTo>
                <a:cubicBezTo>
                  <a:pt x="9336612" y="4248369"/>
                  <a:pt x="9305933" y="4306709"/>
                  <a:pt x="9398975" y="4285083"/>
                </a:cubicBezTo>
                <a:cubicBezTo>
                  <a:pt x="9492017" y="4263457"/>
                  <a:pt x="9517667" y="4215176"/>
                  <a:pt x="9562427" y="4209141"/>
                </a:cubicBezTo>
                <a:cubicBezTo>
                  <a:pt x="9607189" y="4203608"/>
                  <a:pt x="9615235" y="4167900"/>
                  <a:pt x="9615235" y="4114087"/>
                </a:cubicBezTo>
                <a:cubicBezTo>
                  <a:pt x="9615235" y="4060273"/>
                  <a:pt x="9585563" y="4059267"/>
                  <a:pt x="9620768" y="4014506"/>
                </a:cubicBezTo>
                <a:cubicBezTo>
                  <a:pt x="9655973" y="3969745"/>
                  <a:pt x="9658487" y="3922973"/>
                  <a:pt x="9589586" y="3900844"/>
                </a:cubicBezTo>
                <a:cubicBezTo>
                  <a:pt x="9520685" y="3878715"/>
                  <a:pt x="9576007" y="3865136"/>
                  <a:pt x="9520685" y="3886762"/>
                </a:cubicBezTo>
                <a:close/>
                <a:moveTo>
                  <a:pt x="10629646" y="5090275"/>
                </a:moveTo>
                <a:cubicBezTo>
                  <a:pt x="10625120" y="5102345"/>
                  <a:pt x="10635682" y="5135036"/>
                  <a:pt x="10599973" y="5157165"/>
                </a:cubicBezTo>
                <a:cubicBezTo>
                  <a:pt x="10564266" y="5179797"/>
                  <a:pt x="10617073" y="5199914"/>
                  <a:pt x="10628641" y="5221037"/>
                </a:cubicBezTo>
                <a:cubicBezTo>
                  <a:pt x="10640208" y="5242160"/>
                  <a:pt x="10654793" y="5148615"/>
                  <a:pt x="10651272" y="5103854"/>
                </a:cubicBezTo>
                <a:cubicBezTo>
                  <a:pt x="10647752" y="5059596"/>
                  <a:pt x="10644231" y="5052052"/>
                  <a:pt x="10629646" y="5090275"/>
                </a:cubicBezTo>
                <a:close/>
                <a:moveTo>
                  <a:pt x="10612547" y="5267306"/>
                </a:moveTo>
                <a:cubicBezTo>
                  <a:pt x="10554206" y="5294968"/>
                  <a:pt x="10550686" y="5315085"/>
                  <a:pt x="10543645" y="5358840"/>
                </a:cubicBezTo>
                <a:cubicBezTo>
                  <a:pt x="10536604" y="5402595"/>
                  <a:pt x="10590418" y="5367390"/>
                  <a:pt x="10576839" y="5405612"/>
                </a:cubicBezTo>
                <a:cubicBezTo>
                  <a:pt x="10563260" y="5443835"/>
                  <a:pt x="10575833" y="5464455"/>
                  <a:pt x="10636184" y="5428244"/>
                </a:cubicBezTo>
                <a:cubicBezTo>
                  <a:pt x="10696536" y="5392033"/>
                  <a:pt x="10662337" y="5358840"/>
                  <a:pt x="10671893" y="5313073"/>
                </a:cubicBezTo>
                <a:cubicBezTo>
                  <a:pt x="10680945" y="5267306"/>
                  <a:pt x="10688992" y="5231095"/>
                  <a:pt x="10612547" y="5267306"/>
                </a:cubicBezTo>
                <a:close/>
                <a:moveTo>
                  <a:pt x="11509272" y="5738553"/>
                </a:moveTo>
                <a:cubicBezTo>
                  <a:pt x="11457973" y="5733523"/>
                  <a:pt x="11435341" y="5765711"/>
                  <a:pt x="11522851" y="5775266"/>
                </a:cubicBezTo>
                <a:cubicBezTo>
                  <a:pt x="11610361" y="5784822"/>
                  <a:pt x="11650092" y="5786331"/>
                  <a:pt x="11682783" y="5778284"/>
                </a:cubicBezTo>
                <a:cubicBezTo>
                  <a:pt x="11715474" y="5770237"/>
                  <a:pt x="11687812" y="5776775"/>
                  <a:pt x="11645063" y="5748108"/>
                </a:cubicBezTo>
                <a:cubicBezTo>
                  <a:pt x="11602314" y="5718938"/>
                  <a:pt x="11574653" y="5744587"/>
                  <a:pt x="11509272" y="5738553"/>
                </a:cubicBezTo>
                <a:close/>
                <a:moveTo>
                  <a:pt x="11997114" y="5765711"/>
                </a:moveTo>
                <a:cubicBezTo>
                  <a:pt x="11926704" y="5750623"/>
                  <a:pt x="11945816" y="5836121"/>
                  <a:pt x="12017735" y="5823548"/>
                </a:cubicBezTo>
                <a:cubicBezTo>
                  <a:pt x="12089653" y="5810472"/>
                  <a:pt x="12062495" y="5828074"/>
                  <a:pt x="12095185" y="5775769"/>
                </a:cubicBezTo>
                <a:cubicBezTo>
                  <a:pt x="12127373" y="5722459"/>
                  <a:pt x="12070542" y="5781302"/>
                  <a:pt x="11997114" y="5765711"/>
                </a:cubicBezTo>
                <a:close/>
                <a:moveTo>
                  <a:pt x="10243898" y="5368396"/>
                </a:moveTo>
                <a:cubicBezTo>
                  <a:pt x="10186564" y="5375940"/>
                  <a:pt x="10182038" y="5395051"/>
                  <a:pt x="10226799" y="5406618"/>
                </a:cubicBezTo>
                <a:cubicBezTo>
                  <a:pt x="10271560" y="5418186"/>
                  <a:pt x="10265525" y="5404607"/>
                  <a:pt x="10290671" y="5386501"/>
                </a:cubicBezTo>
                <a:cubicBezTo>
                  <a:pt x="10315818" y="5368396"/>
                  <a:pt x="10269045" y="5365378"/>
                  <a:pt x="10243898" y="5368396"/>
                </a:cubicBezTo>
                <a:close/>
                <a:moveTo>
                  <a:pt x="6776696" y="4325317"/>
                </a:moveTo>
                <a:cubicBezTo>
                  <a:pt x="6741491" y="4353482"/>
                  <a:pt x="6701256" y="4394219"/>
                  <a:pt x="6651466" y="4483741"/>
                </a:cubicBezTo>
                <a:cubicBezTo>
                  <a:pt x="6601676" y="4573262"/>
                  <a:pt x="6606706" y="4563707"/>
                  <a:pt x="6558927" y="4612994"/>
                </a:cubicBezTo>
                <a:cubicBezTo>
                  <a:pt x="6510646" y="4662784"/>
                  <a:pt x="6534787" y="4651217"/>
                  <a:pt x="6684157" y="4680387"/>
                </a:cubicBezTo>
                <a:cubicBezTo>
                  <a:pt x="6833527" y="4709054"/>
                  <a:pt x="6821456" y="4731685"/>
                  <a:pt x="6855656" y="4722130"/>
                </a:cubicBezTo>
                <a:cubicBezTo>
                  <a:pt x="6889855" y="4712574"/>
                  <a:pt x="6896896" y="4741241"/>
                  <a:pt x="6896896" y="4771920"/>
                </a:cubicBezTo>
                <a:cubicBezTo>
                  <a:pt x="6896896" y="4802096"/>
                  <a:pt x="6929587" y="4784493"/>
                  <a:pt x="6944675" y="4736715"/>
                </a:cubicBezTo>
                <a:cubicBezTo>
                  <a:pt x="6960266" y="4688936"/>
                  <a:pt x="6929084" y="4602432"/>
                  <a:pt x="6898406" y="4552642"/>
                </a:cubicBezTo>
                <a:cubicBezTo>
                  <a:pt x="6867223" y="4502852"/>
                  <a:pt x="6860686" y="4502852"/>
                  <a:pt x="6812404" y="4515928"/>
                </a:cubicBezTo>
                <a:cubicBezTo>
                  <a:pt x="6764626" y="4528501"/>
                  <a:pt x="6779714" y="4504864"/>
                  <a:pt x="6762614" y="4466641"/>
                </a:cubicBezTo>
                <a:cubicBezTo>
                  <a:pt x="6745514" y="4428418"/>
                  <a:pt x="6717853" y="4458594"/>
                  <a:pt x="6759094" y="4401260"/>
                </a:cubicBezTo>
                <a:cubicBezTo>
                  <a:pt x="6800837" y="4342920"/>
                  <a:pt x="6811398" y="4298160"/>
                  <a:pt x="6776696" y="4325317"/>
                </a:cubicBezTo>
                <a:close/>
                <a:moveTo>
                  <a:pt x="2208075" y="4223223"/>
                </a:moveTo>
                <a:cubicBezTo>
                  <a:pt x="2208075" y="4271001"/>
                  <a:pt x="2258368" y="4351973"/>
                  <a:pt x="2296088" y="4378628"/>
                </a:cubicBezTo>
                <a:cubicBezTo>
                  <a:pt x="2333808" y="4405284"/>
                  <a:pt x="2325761" y="4390196"/>
                  <a:pt x="2308661" y="4333868"/>
                </a:cubicBezTo>
                <a:cubicBezTo>
                  <a:pt x="2291562" y="4277539"/>
                  <a:pt x="2305141" y="4277539"/>
                  <a:pt x="2297094" y="4241328"/>
                </a:cubicBezTo>
                <a:cubicBezTo>
                  <a:pt x="2289047" y="4205117"/>
                  <a:pt x="2208075" y="4206123"/>
                  <a:pt x="2208075" y="4223223"/>
                </a:cubicBezTo>
                <a:close/>
                <a:moveTo>
                  <a:pt x="2458535" y="4483238"/>
                </a:moveTo>
                <a:cubicBezTo>
                  <a:pt x="2468593" y="4493296"/>
                  <a:pt x="2498769" y="4536549"/>
                  <a:pt x="2551074" y="4571753"/>
                </a:cubicBezTo>
                <a:cubicBezTo>
                  <a:pt x="2603882" y="4606959"/>
                  <a:pt x="2617461" y="4610982"/>
                  <a:pt x="2672280" y="4627076"/>
                </a:cubicBezTo>
                <a:cubicBezTo>
                  <a:pt x="2727100" y="4643170"/>
                  <a:pt x="2751240" y="4621544"/>
                  <a:pt x="2715532" y="4589859"/>
                </a:cubicBezTo>
                <a:cubicBezTo>
                  <a:pt x="2679824" y="4557671"/>
                  <a:pt x="2710000" y="4561192"/>
                  <a:pt x="2645625" y="4546104"/>
                </a:cubicBezTo>
                <a:cubicBezTo>
                  <a:pt x="2581250" y="4531519"/>
                  <a:pt x="2567670" y="4536549"/>
                  <a:pt x="2535986" y="4516431"/>
                </a:cubicBezTo>
                <a:cubicBezTo>
                  <a:pt x="2504301" y="4495811"/>
                  <a:pt x="2436909" y="4460606"/>
                  <a:pt x="2458535" y="4483238"/>
                </a:cubicBezTo>
                <a:close/>
                <a:moveTo>
                  <a:pt x="1063405" y="3952646"/>
                </a:moveTo>
                <a:cubicBezTo>
                  <a:pt x="1022165" y="3943090"/>
                  <a:pt x="1006071" y="3941581"/>
                  <a:pt x="977404" y="3963711"/>
                </a:cubicBezTo>
                <a:cubicBezTo>
                  <a:pt x="949240" y="3985839"/>
                  <a:pt x="941193" y="4005454"/>
                  <a:pt x="956784" y="4030097"/>
                </a:cubicBezTo>
                <a:cubicBezTo>
                  <a:pt x="972375" y="4054741"/>
                  <a:pt x="962819" y="4041162"/>
                  <a:pt x="998527" y="4016518"/>
                </a:cubicBezTo>
                <a:cubicBezTo>
                  <a:pt x="1034738" y="3991875"/>
                  <a:pt x="1017639" y="3988354"/>
                  <a:pt x="1062902" y="3977290"/>
                </a:cubicBezTo>
                <a:cubicBezTo>
                  <a:pt x="1108669" y="3966225"/>
                  <a:pt x="1099113" y="3950634"/>
                  <a:pt x="1099113" y="3950634"/>
                </a:cubicBezTo>
                <a:cubicBezTo>
                  <a:pt x="1099113" y="3950634"/>
                  <a:pt x="1088049" y="3958178"/>
                  <a:pt x="1063405" y="3952646"/>
                </a:cubicBezTo>
                <a:close/>
                <a:moveTo>
                  <a:pt x="1048820" y="3897826"/>
                </a:moveTo>
                <a:cubicBezTo>
                  <a:pt x="1021159" y="3914423"/>
                  <a:pt x="1011604" y="3928003"/>
                  <a:pt x="1042785" y="3921967"/>
                </a:cubicBezTo>
                <a:cubicBezTo>
                  <a:pt x="1073967" y="3915429"/>
                  <a:pt x="1069441" y="3897826"/>
                  <a:pt x="1089055" y="3901850"/>
                </a:cubicBezTo>
                <a:cubicBezTo>
                  <a:pt x="1108669" y="3905873"/>
                  <a:pt x="1115710" y="3897826"/>
                  <a:pt x="1115710" y="3897826"/>
                </a:cubicBezTo>
                <a:cubicBezTo>
                  <a:pt x="1115710" y="3897826"/>
                  <a:pt x="1077990" y="3880224"/>
                  <a:pt x="1048820" y="3897826"/>
                </a:cubicBezTo>
                <a:close/>
                <a:moveTo>
                  <a:pt x="256705" y="3770585"/>
                </a:moveTo>
                <a:cubicBezTo>
                  <a:pt x="218985" y="3789194"/>
                  <a:pt x="183277" y="3767568"/>
                  <a:pt x="206412" y="3781147"/>
                </a:cubicBezTo>
                <a:cubicBezTo>
                  <a:pt x="229547" y="3795229"/>
                  <a:pt x="261231" y="3808305"/>
                  <a:pt x="286378" y="3805287"/>
                </a:cubicBezTo>
                <a:cubicBezTo>
                  <a:pt x="311524" y="3802270"/>
                  <a:pt x="327618" y="3802270"/>
                  <a:pt x="318565" y="3790199"/>
                </a:cubicBezTo>
                <a:cubicBezTo>
                  <a:pt x="309513" y="3778129"/>
                  <a:pt x="306998" y="3775112"/>
                  <a:pt x="306495" y="3762538"/>
                </a:cubicBezTo>
                <a:cubicBezTo>
                  <a:pt x="305489" y="3746445"/>
                  <a:pt x="294425" y="3752480"/>
                  <a:pt x="256705" y="3770585"/>
                </a:cubicBezTo>
                <a:close/>
                <a:moveTo>
                  <a:pt x="12925021" y="8978934"/>
                </a:moveTo>
                <a:cubicBezTo>
                  <a:pt x="12881266" y="9074994"/>
                  <a:pt x="12789733" y="9028221"/>
                  <a:pt x="12716808" y="9098128"/>
                </a:cubicBezTo>
                <a:cubicBezTo>
                  <a:pt x="12643380" y="9168539"/>
                  <a:pt x="12654947" y="9147415"/>
                  <a:pt x="12709767" y="9244984"/>
                </a:cubicBezTo>
                <a:cubicBezTo>
                  <a:pt x="12764587" y="9343055"/>
                  <a:pt x="12664001" y="9332494"/>
                  <a:pt x="12638854" y="9447664"/>
                </a:cubicBezTo>
                <a:cubicBezTo>
                  <a:pt x="12613707" y="9562836"/>
                  <a:pt x="12668527" y="9541713"/>
                  <a:pt x="12698199" y="9639281"/>
                </a:cubicBezTo>
                <a:cubicBezTo>
                  <a:pt x="12727872" y="9737353"/>
                  <a:pt x="12741954" y="9707679"/>
                  <a:pt x="12796774" y="9694604"/>
                </a:cubicBezTo>
                <a:cubicBezTo>
                  <a:pt x="12851593" y="9682030"/>
                  <a:pt x="12890822" y="9656381"/>
                  <a:pt x="12890822" y="9656381"/>
                </a:cubicBezTo>
                <a:cubicBezTo>
                  <a:pt x="12890822" y="9656381"/>
                  <a:pt x="12899874" y="9570883"/>
                  <a:pt x="12936589" y="9445150"/>
                </a:cubicBezTo>
                <a:cubicBezTo>
                  <a:pt x="12973302" y="9319418"/>
                  <a:pt x="12998449" y="9227884"/>
                  <a:pt x="13005490" y="9144397"/>
                </a:cubicBezTo>
                <a:cubicBezTo>
                  <a:pt x="13012531" y="9061414"/>
                  <a:pt x="13019069" y="9001565"/>
                  <a:pt x="13037678" y="9027215"/>
                </a:cubicBezTo>
                <a:cubicBezTo>
                  <a:pt x="13055783" y="9052864"/>
                  <a:pt x="13058298" y="9052864"/>
                  <a:pt x="13058298" y="9012127"/>
                </a:cubicBezTo>
                <a:cubicBezTo>
                  <a:pt x="13058298" y="8971893"/>
                  <a:pt x="13036169" y="8857727"/>
                  <a:pt x="13000964" y="8831072"/>
                </a:cubicBezTo>
                <a:cubicBezTo>
                  <a:pt x="12938600" y="8785305"/>
                  <a:pt x="12968273" y="8883376"/>
                  <a:pt x="12925021" y="8978934"/>
                </a:cubicBezTo>
                <a:close/>
                <a:moveTo>
                  <a:pt x="12989397" y="2423234"/>
                </a:moveTo>
                <a:cubicBezTo>
                  <a:pt x="12929548" y="2436813"/>
                  <a:pt x="12900880" y="2473527"/>
                  <a:pt x="12944635" y="2488112"/>
                </a:cubicBezTo>
                <a:cubicBezTo>
                  <a:pt x="12988391" y="2502194"/>
                  <a:pt x="12983864" y="2494650"/>
                  <a:pt x="13056286" y="2469001"/>
                </a:cubicBezTo>
                <a:cubicBezTo>
                  <a:pt x="13128204" y="2442849"/>
                  <a:pt x="13048239" y="2409655"/>
                  <a:pt x="12989397" y="2423234"/>
                </a:cubicBezTo>
                <a:close/>
                <a:moveTo>
                  <a:pt x="14110428" y="1333887"/>
                </a:moveTo>
                <a:cubicBezTo>
                  <a:pt x="14089809" y="1301699"/>
                  <a:pt x="14071702" y="1344448"/>
                  <a:pt x="13860974" y="1435982"/>
                </a:cubicBezTo>
                <a:cubicBezTo>
                  <a:pt x="13650246" y="1527515"/>
                  <a:pt x="13652762" y="1448555"/>
                  <a:pt x="13455613" y="1604463"/>
                </a:cubicBezTo>
                <a:cubicBezTo>
                  <a:pt x="13258967" y="1759869"/>
                  <a:pt x="13302219" y="1740757"/>
                  <a:pt x="13290651" y="1834806"/>
                </a:cubicBezTo>
                <a:cubicBezTo>
                  <a:pt x="13279084" y="1928351"/>
                  <a:pt x="13233318" y="1888116"/>
                  <a:pt x="13215212" y="1973111"/>
                </a:cubicBezTo>
                <a:cubicBezTo>
                  <a:pt x="13197107" y="2058107"/>
                  <a:pt x="13096521" y="2062633"/>
                  <a:pt x="13146311" y="2133043"/>
                </a:cubicBezTo>
                <a:cubicBezTo>
                  <a:pt x="13196604" y="2203454"/>
                  <a:pt x="13262991" y="2243688"/>
                  <a:pt x="13368103" y="2273864"/>
                </a:cubicBezTo>
                <a:cubicBezTo>
                  <a:pt x="13473216" y="2303537"/>
                  <a:pt x="13503392" y="2271852"/>
                  <a:pt x="13480256" y="2260788"/>
                </a:cubicBezTo>
                <a:cubicBezTo>
                  <a:pt x="13457121" y="2250226"/>
                  <a:pt x="13377156" y="2124493"/>
                  <a:pt x="13393250" y="1981661"/>
                </a:cubicBezTo>
                <a:cubicBezTo>
                  <a:pt x="13409344" y="1838829"/>
                  <a:pt x="13462151" y="1859952"/>
                  <a:pt x="13507918" y="1806641"/>
                </a:cubicBezTo>
                <a:cubicBezTo>
                  <a:pt x="13553685" y="1753331"/>
                  <a:pt x="13672879" y="1615025"/>
                  <a:pt x="13750331" y="1567749"/>
                </a:cubicBezTo>
                <a:cubicBezTo>
                  <a:pt x="13825770" y="1521983"/>
                  <a:pt x="14027444" y="1458614"/>
                  <a:pt x="14128534" y="1423408"/>
                </a:cubicBezTo>
                <a:cubicBezTo>
                  <a:pt x="14131551" y="1422402"/>
                  <a:pt x="14135072" y="1422402"/>
                  <a:pt x="14137084" y="1420391"/>
                </a:cubicBezTo>
                <a:cubicBezTo>
                  <a:pt x="14218055" y="1331875"/>
                  <a:pt x="14131048" y="1366074"/>
                  <a:pt x="14110428" y="1333887"/>
                </a:cubicBezTo>
                <a:close/>
                <a:moveTo>
                  <a:pt x="13543122" y="2291969"/>
                </a:moveTo>
                <a:cubicBezTo>
                  <a:pt x="13517976" y="2295490"/>
                  <a:pt x="13506409" y="2296496"/>
                  <a:pt x="13552176" y="2341257"/>
                </a:cubicBezTo>
                <a:cubicBezTo>
                  <a:pt x="13597943" y="2386017"/>
                  <a:pt x="13638177" y="2420217"/>
                  <a:pt x="13623089" y="2360368"/>
                </a:cubicBezTo>
                <a:cubicBezTo>
                  <a:pt x="13608001" y="2300519"/>
                  <a:pt x="13565755" y="2288952"/>
                  <a:pt x="13543122" y="2291969"/>
                </a:cubicBezTo>
                <a:close/>
                <a:moveTo>
                  <a:pt x="14295004" y="1858443"/>
                </a:moveTo>
                <a:cubicBezTo>
                  <a:pt x="14261810" y="1842852"/>
                  <a:pt x="14243705" y="1826256"/>
                  <a:pt x="14235658" y="1851905"/>
                </a:cubicBezTo>
                <a:cubicBezTo>
                  <a:pt x="14227611" y="1877555"/>
                  <a:pt x="14273378" y="1911754"/>
                  <a:pt x="14318138" y="1920304"/>
                </a:cubicBezTo>
                <a:cubicBezTo>
                  <a:pt x="14362396" y="1928351"/>
                  <a:pt x="14326689" y="1873028"/>
                  <a:pt x="14295004" y="1858443"/>
                </a:cubicBezTo>
                <a:close/>
                <a:moveTo>
                  <a:pt x="6415592" y="4540572"/>
                </a:moveTo>
                <a:cubicBezTo>
                  <a:pt x="6364796" y="4514922"/>
                  <a:pt x="6315006" y="4494805"/>
                  <a:pt x="6281812" y="4494805"/>
                </a:cubicBezTo>
                <a:cubicBezTo>
                  <a:pt x="6248619" y="4494805"/>
                  <a:pt x="6288853" y="4530010"/>
                  <a:pt x="6341158" y="4558678"/>
                </a:cubicBezTo>
                <a:cubicBezTo>
                  <a:pt x="6393966" y="4587345"/>
                  <a:pt x="6445768" y="4555660"/>
                  <a:pt x="6415592" y="4540572"/>
                </a:cubicBezTo>
                <a:close/>
                <a:moveTo>
                  <a:pt x="6294386" y="4754820"/>
                </a:moveTo>
                <a:cubicBezTo>
                  <a:pt x="6296900" y="4712574"/>
                  <a:pt x="6266222" y="4803101"/>
                  <a:pt x="6303941" y="4823722"/>
                </a:cubicBezTo>
                <a:cubicBezTo>
                  <a:pt x="6341661" y="4843839"/>
                  <a:pt x="6361275" y="4849371"/>
                  <a:pt x="6385416" y="4824727"/>
                </a:cubicBezTo>
                <a:cubicBezTo>
                  <a:pt x="6409557" y="4800084"/>
                  <a:pt x="6389942" y="4815675"/>
                  <a:pt x="6356749" y="4809640"/>
                </a:cubicBezTo>
                <a:cubicBezTo>
                  <a:pt x="6323556" y="4803604"/>
                  <a:pt x="6292374" y="4790026"/>
                  <a:pt x="6294386" y="4754820"/>
                </a:cubicBezTo>
                <a:close/>
                <a:moveTo>
                  <a:pt x="21288756" y="3286263"/>
                </a:moveTo>
                <a:cubicBezTo>
                  <a:pt x="21226894" y="3292801"/>
                  <a:pt x="21180626" y="3275199"/>
                  <a:pt x="21180626" y="3275199"/>
                </a:cubicBezTo>
                <a:cubicBezTo>
                  <a:pt x="21180626" y="3275199"/>
                  <a:pt x="21177104" y="3324989"/>
                  <a:pt x="21158496" y="3348626"/>
                </a:cubicBezTo>
                <a:cubicBezTo>
                  <a:pt x="21139384" y="3372767"/>
                  <a:pt x="21152964" y="3398417"/>
                  <a:pt x="21152964" y="3398417"/>
                </a:cubicBezTo>
                <a:cubicBezTo>
                  <a:pt x="21152964" y="3398417"/>
                  <a:pt x="21091104" y="3371258"/>
                  <a:pt x="21055396" y="3358182"/>
                </a:cubicBezTo>
                <a:cubicBezTo>
                  <a:pt x="21019186" y="3345106"/>
                  <a:pt x="20986494" y="3356673"/>
                  <a:pt x="20965874" y="3302357"/>
                </a:cubicBezTo>
                <a:cubicBezTo>
                  <a:pt x="20945254" y="3248040"/>
                  <a:pt x="20883394" y="3257596"/>
                  <a:pt x="20835614" y="3257596"/>
                </a:cubicBezTo>
                <a:cubicBezTo>
                  <a:pt x="20787334" y="3257596"/>
                  <a:pt x="20801416" y="3195233"/>
                  <a:pt x="20801416" y="3195233"/>
                </a:cubicBezTo>
                <a:cubicBezTo>
                  <a:pt x="20801416" y="3195233"/>
                  <a:pt x="20801416" y="3195233"/>
                  <a:pt x="20772246" y="3196742"/>
                </a:cubicBezTo>
                <a:cubicBezTo>
                  <a:pt x="20743076" y="3198250"/>
                  <a:pt x="20748104" y="3268660"/>
                  <a:pt x="20710386" y="3291292"/>
                </a:cubicBezTo>
                <a:cubicBezTo>
                  <a:pt x="20672666" y="3313421"/>
                  <a:pt x="20553974" y="3328006"/>
                  <a:pt x="20553974" y="3328006"/>
                </a:cubicBezTo>
                <a:cubicBezTo>
                  <a:pt x="20553974" y="3328006"/>
                  <a:pt x="20629414" y="3382323"/>
                  <a:pt x="20645004" y="3427084"/>
                </a:cubicBezTo>
                <a:cubicBezTo>
                  <a:pt x="20660092" y="3471845"/>
                  <a:pt x="20689764" y="3515097"/>
                  <a:pt x="20689764" y="3515097"/>
                </a:cubicBezTo>
                <a:cubicBezTo>
                  <a:pt x="20689764" y="3515097"/>
                  <a:pt x="20682724" y="3535717"/>
                  <a:pt x="20591694" y="3518114"/>
                </a:cubicBezTo>
                <a:cubicBezTo>
                  <a:pt x="20500664" y="3500512"/>
                  <a:pt x="20506196" y="3535717"/>
                  <a:pt x="20408124" y="3575448"/>
                </a:cubicBezTo>
                <a:cubicBezTo>
                  <a:pt x="20310052" y="3615683"/>
                  <a:pt x="20198906" y="3676034"/>
                  <a:pt x="20171244" y="3698666"/>
                </a:cubicBezTo>
                <a:cubicBezTo>
                  <a:pt x="20143582" y="3720795"/>
                  <a:pt x="20142074" y="3708222"/>
                  <a:pt x="20056072" y="3687601"/>
                </a:cubicBezTo>
                <a:cubicBezTo>
                  <a:pt x="19970072" y="3666981"/>
                  <a:pt x="19952972" y="3711742"/>
                  <a:pt x="19930842" y="3722807"/>
                </a:cubicBezTo>
                <a:cubicBezTo>
                  <a:pt x="19908714" y="3733871"/>
                  <a:pt x="19917264" y="3671508"/>
                  <a:pt x="19917264" y="3671508"/>
                </a:cubicBezTo>
                <a:cubicBezTo>
                  <a:pt x="19917264" y="3671508"/>
                  <a:pt x="19886082" y="3671508"/>
                  <a:pt x="19848362" y="3690619"/>
                </a:cubicBezTo>
                <a:cubicBezTo>
                  <a:pt x="19457084" y="3889277"/>
                  <a:pt x="19727156" y="3878715"/>
                  <a:pt x="19714584" y="3918950"/>
                </a:cubicBezTo>
                <a:cubicBezTo>
                  <a:pt x="19714584" y="3918950"/>
                  <a:pt x="19673342" y="4073852"/>
                  <a:pt x="19673342" y="4074355"/>
                </a:cubicBezTo>
                <a:cubicBezTo>
                  <a:pt x="19616008" y="4245855"/>
                  <a:pt x="19575774" y="4155830"/>
                  <a:pt x="19527494" y="4291621"/>
                </a:cubicBezTo>
                <a:cubicBezTo>
                  <a:pt x="19373094" y="4723136"/>
                  <a:pt x="19283572" y="4225234"/>
                  <a:pt x="19283572" y="4111069"/>
                </a:cubicBezTo>
                <a:cubicBezTo>
                  <a:pt x="19283572" y="4040659"/>
                  <a:pt x="19267980" y="3949629"/>
                  <a:pt x="19312740" y="3929008"/>
                </a:cubicBezTo>
                <a:cubicBezTo>
                  <a:pt x="19696980" y="3749965"/>
                  <a:pt x="19348952" y="3904365"/>
                  <a:pt x="19709050" y="3657426"/>
                </a:cubicBezTo>
                <a:cubicBezTo>
                  <a:pt x="19825730" y="3577460"/>
                  <a:pt x="19762360" y="3529681"/>
                  <a:pt x="19788010" y="3507050"/>
                </a:cubicBezTo>
                <a:cubicBezTo>
                  <a:pt x="19813660" y="3484920"/>
                  <a:pt x="19854900" y="3478383"/>
                  <a:pt x="19854900" y="3478383"/>
                </a:cubicBezTo>
                <a:cubicBezTo>
                  <a:pt x="19854900" y="3478383"/>
                  <a:pt x="19854900" y="3478383"/>
                  <a:pt x="19791532" y="3471845"/>
                </a:cubicBezTo>
                <a:cubicBezTo>
                  <a:pt x="19728162" y="3465306"/>
                  <a:pt x="19726150" y="3479891"/>
                  <a:pt x="19676360" y="3534208"/>
                </a:cubicBezTo>
                <a:cubicBezTo>
                  <a:pt x="19626570" y="3588524"/>
                  <a:pt x="19587342" y="3598080"/>
                  <a:pt x="19597400" y="3556337"/>
                </a:cubicBezTo>
                <a:cubicBezTo>
                  <a:pt x="19607962" y="3514594"/>
                  <a:pt x="19609472" y="3471845"/>
                  <a:pt x="19571752" y="3493973"/>
                </a:cubicBezTo>
                <a:cubicBezTo>
                  <a:pt x="19534032" y="3516102"/>
                  <a:pt x="19518440" y="3513085"/>
                  <a:pt x="19448030" y="3527670"/>
                </a:cubicBezTo>
                <a:cubicBezTo>
                  <a:pt x="19377620" y="3542255"/>
                  <a:pt x="19302180" y="3575448"/>
                  <a:pt x="19238810" y="3655414"/>
                </a:cubicBezTo>
                <a:cubicBezTo>
                  <a:pt x="19175442" y="3735380"/>
                  <a:pt x="19211150" y="3725824"/>
                  <a:pt x="19231770" y="3744936"/>
                </a:cubicBezTo>
                <a:cubicBezTo>
                  <a:pt x="19252390" y="3764047"/>
                  <a:pt x="19130178" y="3759521"/>
                  <a:pt x="19072340" y="3754491"/>
                </a:cubicBezTo>
                <a:cubicBezTo>
                  <a:pt x="19014000" y="3749462"/>
                  <a:pt x="19044680" y="3738398"/>
                  <a:pt x="19079382" y="3727333"/>
                </a:cubicBezTo>
                <a:cubicBezTo>
                  <a:pt x="19113580" y="3716269"/>
                  <a:pt x="19028084" y="3706713"/>
                  <a:pt x="18952140" y="3690619"/>
                </a:cubicBezTo>
                <a:cubicBezTo>
                  <a:pt x="18876700" y="3674526"/>
                  <a:pt x="18905870" y="3703696"/>
                  <a:pt x="18861110" y="3720795"/>
                </a:cubicBezTo>
                <a:cubicBezTo>
                  <a:pt x="18816348" y="3738398"/>
                  <a:pt x="18818360" y="3704701"/>
                  <a:pt x="18795728" y="3700175"/>
                </a:cubicBezTo>
                <a:cubicBezTo>
                  <a:pt x="18773600" y="3695648"/>
                  <a:pt x="18674020" y="3689111"/>
                  <a:pt x="18603610" y="3681063"/>
                </a:cubicBezTo>
                <a:cubicBezTo>
                  <a:pt x="18533198" y="3673017"/>
                  <a:pt x="18538228" y="3686093"/>
                  <a:pt x="18519620" y="3709730"/>
                </a:cubicBezTo>
                <a:cubicBezTo>
                  <a:pt x="18500508" y="3733871"/>
                  <a:pt x="18370250" y="3849042"/>
                  <a:pt x="18313418" y="3914423"/>
                </a:cubicBezTo>
                <a:cubicBezTo>
                  <a:pt x="18256586" y="3979804"/>
                  <a:pt x="18186176" y="3994389"/>
                  <a:pt x="18122808" y="4055244"/>
                </a:cubicBezTo>
                <a:cubicBezTo>
                  <a:pt x="18059438" y="4116098"/>
                  <a:pt x="18048878" y="4112578"/>
                  <a:pt x="18100680" y="4122636"/>
                </a:cubicBezTo>
                <a:cubicBezTo>
                  <a:pt x="18151978" y="4132192"/>
                  <a:pt x="18159018" y="4127163"/>
                  <a:pt x="18167568" y="4175444"/>
                </a:cubicBezTo>
                <a:cubicBezTo>
                  <a:pt x="18176120" y="4223223"/>
                  <a:pt x="18200258" y="4239316"/>
                  <a:pt x="18255078" y="4239316"/>
                </a:cubicBezTo>
                <a:cubicBezTo>
                  <a:pt x="18309898" y="4239316"/>
                  <a:pt x="18294306" y="4253901"/>
                  <a:pt x="18304870" y="4212158"/>
                </a:cubicBezTo>
                <a:cubicBezTo>
                  <a:pt x="18315430" y="4170415"/>
                  <a:pt x="18291290" y="4122636"/>
                  <a:pt x="18337560" y="4159350"/>
                </a:cubicBezTo>
                <a:cubicBezTo>
                  <a:pt x="18383828" y="4196064"/>
                  <a:pt x="18421548" y="4223223"/>
                  <a:pt x="18435128" y="4276030"/>
                </a:cubicBezTo>
                <a:cubicBezTo>
                  <a:pt x="18448706" y="4328838"/>
                  <a:pt x="18431608" y="4367061"/>
                  <a:pt x="18407466" y="4455074"/>
                </a:cubicBezTo>
                <a:cubicBezTo>
                  <a:pt x="18383326" y="4543086"/>
                  <a:pt x="18374776" y="4669322"/>
                  <a:pt x="18342086" y="4733194"/>
                </a:cubicBezTo>
                <a:cubicBezTo>
                  <a:pt x="18309396" y="4797067"/>
                  <a:pt x="18283746" y="4845348"/>
                  <a:pt x="18247534" y="4915255"/>
                </a:cubicBezTo>
                <a:cubicBezTo>
                  <a:pt x="18211324" y="4985665"/>
                  <a:pt x="18036304" y="5163200"/>
                  <a:pt x="17997076" y="5178791"/>
                </a:cubicBezTo>
                <a:cubicBezTo>
                  <a:pt x="17957344" y="5194884"/>
                  <a:pt x="17931694" y="5196393"/>
                  <a:pt x="17913086" y="5161188"/>
                </a:cubicBezTo>
                <a:cubicBezTo>
                  <a:pt x="17893974" y="5125983"/>
                  <a:pt x="17880396" y="5132521"/>
                  <a:pt x="17835634" y="5172253"/>
                </a:cubicBezTo>
                <a:cubicBezTo>
                  <a:pt x="17790874" y="5212487"/>
                  <a:pt x="17770254" y="5236125"/>
                  <a:pt x="17753154" y="5299997"/>
                </a:cubicBezTo>
                <a:cubicBezTo>
                  <a:pt x="17736054" y="5363869"/>
                  <a:pt x="17698336" y="5363869"/>
                  <a:pt x="17658604" y="5412150"/>
                </a:cubicBezTo>
                <a:cubicBezTo>
                  <a:pt x="17619374" y="5459929"/>
                  <a:pt x="17608814" y="5448864"/>
                  <a:pt x="17637982" y="5503181"/>
                </a:cubicBezTo>
                <a:cubicBezTo>
                  <a:pt x="17667152" y="5557497"/>
                  <a:pt x="17715434" y="5615334"/>
                  <a:pt x="17720464" y="5667639"/>
                </a:cubicBezTo>
                <a:cubicBezTo>
                  <a:pt x="17725492" y="5720447"/>
                  <a:pt x="17696322" y="5796892"/>
                  <a:pt x="17677714" y="5830589"/>
                </a:cubicBezTo>
                <a:cubicBezTo>
                  <a:pt x="17658604" y="5864285"/>
                  <a:pt x="17569586" y="5879876"/>
                  <a:pt x="17571094" y="5864285"/>
                </a:cubicBezTo>
                <a:cubicBezTo>
                  <a:pt x="17573104" y="5848191"/>
                  <a:pt x="17574614" y="5768225"/>
                  <a:pt x="17571094" y="5721956"/>
                </a:cubicBezTo>
                <a:cubicBezTo>
                  <a:pt x="17567572" y="5675686"/>
                  <a:pt x="17533374" y="5675686"/>
                  <a:pt x="17545444" y="5661101"/>
                </a:cubicBezTo>
                <a:cubicBezTo>
                  <a:pt x="17557514" y="5646516"/>
                  <a:pt x="17607304" y="5622878"/>
                  <a:pt x="17571094" y="5589182"/>
                </a:cubicBezTo>
                <a:cubicBezTo>
                  <a:pt x="17534882" y="5555486"/>
                  <a:pt x="17509232" y="5584656"/>
                  <a:pt x="17493642" y="5544421"/>
                </a:cubicBezTo>
                <a:cubicBezTo>
                  <a:pt x="17478052" y="5504187"/>
                  <a:pt x="17500682" y="5472502"/>
                  <a:pt x="17492134" y="5457917"/>
                </a:cubicBezTo>
                <a:cubicBezTo>
                  <a:pt x="17483582" y="5443332"/>
                  <a:pt x="17457934" y="5427741"/>
                  <a:pt x="17404622" y="5422712"/>
                </a:cubicBezTo>
                <a:cubicBezTo>
                  <a:pt x="17351312" y="5417683"/>
                  <a:pt x="17339242" y="5470490"/>
                  <a:pt x="17327172" y="5424221"/>
                </a:cubicBezTo>
                <a:cubicBezTo>
                  <a:pt x="17315100" y="5377951"/>
                  <a:pt x="17332704" y="5372922"/>
                  <a:pt x="17308564" y="5353811"/>
                </a:cubicBezTo>
                <a:cubicBezTo>
                  <a:pt x="17284422" y="5334699"/>
                  <a:pt x="17263802" y="5347272"/>
                  <a:pt x="17202444" y="5400080"/>
                </a:cubicBezTo>
                <a:cubicBezTo>
                  <a:pt x="17140584" y="5452888"/>
                  <a:pt x="17128514" y="5441823"/>
                  <a:pt x="17077216" y="5463953"/>
                </a:cubicBezTo>
                <a:cubicBezTo>
                  <a:pt x="17025916" y="5486584"/>
                  <a:pt x="17025916" y="5499157"/>
                  <a:pt x="17037988" y="5516760"/>
                </a:cubicBezTo>
                <a:cubicBezTo>
                  <a:pt x="17050056" y="5534362"/>
                  <a:pt x="17092806" y="5610808"/>
                  <a:pt x="17129018" y="5618855"/>
                </a:cubicBezTo>
                <a:cubicBezTo>
                  <a:pt x="17165228" y="5626902"/>
                  <a:pt x="17190876" y="5602761"/>
                  <a:pt x="17245698" y="5602761"/>
                </a:cubicBezTo>
                <a:cubicBezTo>
                  <a:pt x="17301018" y="5602761"/>
                  <a:pt x="17311078" y="5610808"/>
                  <a:pt x="17296996" y="5631428"/>
                </a:cubicBezTo>
                <a:cubicBezTo>
                  <a:pt x="17283418" y="5652048"/>
                  <a:pt x="17245698" y="5673171"/>
                  <a:pt x="17178808" y="5740061"/>
                </a:cubicBezTo>
                <a:cubicBezTo>
                  <a:pt x="17111918" y="5807454"/>
                  <a:pt x="17132538" y="5794378"/>
                  <a:pt x="17154668" y="5821536"/>
                </a:cubicBezTo>
                <a:cubicBezTo>
                  <a:pt x="17176794" y="5848694"/>
                  <a:pt x="17209486" y="5882391"/>
                  <a:pt x="17233626" y="5935198"/>
                </a:cubicBezTo>
                <a:cubicBezTo>
                  <a:pt x="17257768" y="5988006"/>
                  <a:pt x="17233626" y="6007117"/>
                  <a:pt x="17230106" y="6037293"/>
                </a:cubicBezTo>
                <a:cubicBezTo>
                  <a:pt x="17226586" y="6067972"/>
                  <a:pt x="17221556" y="6114241"/>
                  <a:pt x="17266316" y="6162020"/>
                </a:cubicBezTo>
                <a:cubicBezTo>
                  <a:pt x="17311078" y="6209798"/>
                  <a:pt x="17279896" y="6193704"/>
                  <a:pt x="17274866" y="6211307"/>
                </a:cubicBezTo>
                <a:cubicBezTo>
                  <a:pt x="17269838" y="6228910"/>
                  <a:pt x="17194398" y="6366210"/>
                  <a:pt x="17159696" y="6435111"/>
                </a:cubicBezTo>
                <a:cubicBezTo>
                  <a:pt x="17125496" y="6504012"/>
                  <a:pt x="17125496" y="6510048"/>
                  <a:pt x="17013846" y="6588505"/>
                </a:cubicBezTo>
                <a:cubicBezTo>
                  <a:pt x="16902196" y="6666962"/>
                  <a:pt x="16852406" y="6675009"/>
                  <a:pt x="16792556" y="6686074"/>
                </a:cubicBezTo>
                <a:cubicBezTo>
                  <a:pt x="16732708" y="6697138"/>
                  <a:pt x="16680906" y="6714740"/>
                  <a:pt x="16650227" y="6727816"/>
                </a:cubicBezTo>
                <a:cubicBezTo>
                  <a:pt x="16619549" y="6740893"/>
                  <a:pt x="16631117" y="6766040"/>
                  <a:pt x="16628099" y="6782133"/>
                </a:cubicBezTo>
                <a:cubicBezTo>
                  <a:pt x="16624578" y="6798227"/>
                  <a:pt x="16595407" y="6783642"/>
                  <a:pt x="16600437" y="6759501"/>
                </a:cubicBezTo>
                <a:cubicBezTo>
                  <a:pt x="16605467" y="6735361"/>
                  <a:pt x="16602449" y="6717758"/>
                  <a:pt x="16586858" y="6711723"/>
                </a:cubicBezTo>
                <a:cubicBezTo>
                  <a:pt x="16571268" y="6705185"/>
                  <a:pt x="16523489" y="6686074"/>
                  <a:pt x="16473699" y="6733852"/>
                </a:cubicBezTo>
                <a:cubicBezTo>
                  <a:pt x="16423908" y="6781630"/>
                  <a:pt x="16363557" y="6785150"/>
                  <a:pt x="16342937" y="6846005"/>
                </a:cubicBezTo>
                <a:cubicBezTo>
                  <a:pt x="16322316" y="6906860"/>
                  <a:pt x="16325837" y="6886240"/>
                  <a:pt x="16348468" y="6911386"/>
                </a:cubicBezTo>
                <a:cubicBezTo>
                  <a:pt x="16370597" y="6937036"/>
                  <a:pt x="16478729" y="7040639"/>
                  <a:pt x="16504377" y="7096968"/>
                </a:cubicBezTo>
                <a:cubicBezTo>
                  <a:pt x="16530027" y="7152793"/>
                  <a:pt x="16535559" y="7194537"/>
                  <a:pt x="16537067" y="7255391"/>
                </a:cubicBezTo>
                <a:cubicBezTo>
                  <a:pt x="16538578" y="7316246"/>
                  <a:pt x="16413347" y="7427896"/>
                  <a:pt x="16358528" y="7464610"/>
                </a:cubicBezTo>
                <a:cubicBezTo>
                  <a:pt x="16303708" y="7501324"/>
                  <a:pt x="16291638" y="7536529"/>
                  <a:pt x="16300187" y="7479195"/>
                </a:cubicBezTo>
                <a:cubicBezTo>
                  <a:pt x="16308738" y="7421861"/>
                  <a:pt x="16276048" y="7388164"/>
                  <a:pt x="16236819" y="7344912"/>
                </a:cubicBezTo>
                <a:cubicBezTo>
                  <a:pt x="16197589" y="7301660"/>
                  <a:pt x="16077390" y="7266455"/>
                  <a:pt x="16054757" y="7261929"/>
                </a:cubicBezTo>
                <a:cubicBezTo>
                  <a:pt x="16032628" y="7257403"/>
                  <a:pt x="16063308" y="7222197"/>
                  <a:pt x="16047717" y="7223706"/>
                </a:cubicBezTo>
                <a:cubicBezTo>
                  <a:pt x="16032628" y="7225215"/>
                  <a:pt x="15996417" y="7215660"/>
                  <a:pt x="16001447" y="7271485"/>
                </a:cubicBezTo>
                <a:cubicBezTo>
                  <a:pt x="16006476" y="7327310"/>
                  <a:pt x="15965236" y="7309707"/>
                  <a:pt x="15956687" y="7366035"/>
                </a:cubicBezTo>
                <a:cubicBezTo>
                  <a:pt x="15948136" y="7421861"/>
                  <a:pt x="15937575" y="7479698"/>
                  <a:pt x="15973786" y="7474669"/>
                </a:cubicBezTo>
                <a:cubicBezTo>
                  <a:pt x="16009997" y="7469639"/>
                  <a:pt x="16002955" y="7524459"/>
                  <a:pt x="16030617" y="7584810"/>
                </a:cubicBezTo>
                <a:cubicBezTo>
                  <a:pt x="16058278" y="7645665"/>
                  <a:pt x="16047717" y="7611968"/>
                  <a:pt x="16116618" y="7667794"/>
                </a:cubicBezTo>
                <a:cubicBezTo>
                  <a:pt x="16185519" y="7723619"/>
                  <a:pt x="16167916" y="7714063"/>
                  <a:pt x="16183507" y="7769888"/>
                </a:cubicBezTo>
                <a:cubicBezTo>
                  <a:pt x="16198596" y="7825714"/>
                  <a:pt x="16193566" y="7857901"/>
                  <a:pt x="16228269" y="7909200"/>
                </a:cubicBezTo>
                <a:cubicBezTo>
                  <a:pt x="16262468" y="7960500"/>
                  <a:pt x="16264480" y="7971564"/>
                  <a:pt x="16207648" y="7942897"/>
                </a:cubicBezTo>
                <a:cubicBezTo>
                  <a:pt x="16150817" y="7914230"/>
                  <a:pt x="16104548" y="7879024"/>
                  <a:pt x="16082419" y="7843819"/>
                </a:cubicBezTo>
                <a:cubicBezTo>
                  <a:pt x="16060290" y="7808614"/>
                  <a:pt x="16046710" y="7719093"/>
                  <a:pt x="16032628" y="7674332"/>
                </a:cubicBezTo>
                <a:cubicBezTo>
                  <a:pt x="16019049" y="7629571"/>
                  <a:pt x="15926007" y="7576763"/>
                  <a:pt x="15895329" y="7545078"/>
                </a:cubicBezTo>
                <a:cubicBezTo>
                  <a:pt x="15864148" y="7512891"/>
                  <a:pt x="15883258" y="7487744"/>
                  <a:pt x="15898850" y="7413814"/>
                </a:cubicBezTo>
                <a:cubicBezTo>
                  <a:pt x="15914441" y="7340386"/>
                  <a:pt x="15891808" y="7269976"/>
                  <a:pt x="15886778" y="7225215"/>
                </a:cubicBezTo>
                <a:cubicBezTo>
                  <a:pt x="15881749" y="7180454"/>
                  <a:pt x="15845538" y="7054721"/>
                  <a:pt x="15828438" y="7012475"/>
                </a:cubicBezTo>
                <a:cubicBezTo>
                  <a:pt x="15811339" y="6970229"/>
                  <a:pt x="15818381" y="6975762"/>
                  <a:pt x="15791725" y="7012475"/>
                </a:cubicBezTo>
                <a:cubicBezTo>
                  <a:pt x="15765070" y="7049189"/>
                  <a:pt x="15744450" y="7071821"/>
                  <a:pt x="15718800" y="7071821"/>
                </a:cubicBezTo>
                <a:cubicBezTo>
                  <a:pt x="15693150" y="7071821"/>
                  <a:pt x="15655430" y="7067798"/>
                  <a:pt x="15658951" y="7051201"/>
                </a:cubicBezTo>
                <a:cubicBezTo>
                  <a:pt x="15662472" y="7034604"/>
                  <a:pt x="15688122" y="6970732"/>
                  <a:pt x="15680577" y="6946591"/>
                </a:cubicBezTo>
                <a:cubicBezTo>
                  <a:pt x="15672531" y="6922451"/>
                  <a:pt x="15648893" y="6846005"/>
                  <a:pt x="15612682" y="6818847"/>
                </a:cubicBezTo>
                <a:cubicBezTo>
                  <a:pt x="15576471" y="6791689"/>
                  <a:pt x="15535231" y="6753969"/>
                  <a:pt x="15512096" y="6691103"/>
                </a:cubicBezTo>
                <a:cubicBezTo>
                  <a:pt x="15488960" y="6628236"/>
                  <a:pt x="15482925" y="6646342"/>
                  <a:pt x="15438165" y="6679033"/>
                </a:cubicBezTo>
                <a:cubicBezTo>
                  <a:pt x="15393404" y="6711723"/>
                  <a:pt x="15291309" y="6715747"/>
                  <a:pt x="15242525" y="6719770"/>
                </a:cubicBezTo>
                <a:cubicBezTo>
                  <a:pt x="15193740" y="6723794"/>
                  <a:pt x="15233976" y="6747934"/>
                  <a:pt x="15221904" y="6771572"/>
                </a:cubicBezTo>
                <a:cubicBezTo>
                  <a:pt x="15209834" y="6795712"/>
                  <a:pt x="15152500" y="6826894"/>
                  <a:pt x="15036323" y="6947598"/>
                </a:cubicBezTo>
                <a:cubicBezTo>
                  <a:pt x="14920649" y="7068301"/>
                  <a:pt x="14903047" y="7072324"/>
                  <a:pt x="14872870" y="7084897"/>
                </a:cubicBezTo>
                <a:cubicBezTo>
                  <a:pt x="14842696" y="7097471"/>
                  <a:pt x="14824086" y="7093447"/>
                  <a:pt x="14825093" y="7143237"/>
                </a:cubicBezTo>
                <a:cubicBezTo>
                  <a:pt x="14826098" y="7193027"/>
                  <a:pt x="14830624" y="7219683"/>
                  <a:pt x="14824590" y="7263941"/>
                </a:cubicBezTo>
                <a:cubicBezTo>
                  <a:pt x="14819058" y="7308199"/>
                  <a:pt x="14805478" y="7326304"/>
                  <a:pt x="14792905" y="7354468"/>
                </a:cubicBezTo>
                <a:cubicBezTo>
                  <a:pt x="14780331" y="7382632"/>
                  <a:pt x="14766753" y="7433931"/>
                  <a:pt x="14762729" y="7460587"/>
                </a:cubicBezTo>
                <a:cubicBezTo>
                  <a:pt x="14758706" y="7487242"/>
                  <a:pt x="14733056" y="7517921"/>
                  <a:pt x="14695336" y="7545078"/>
                </a:cubicBezTo>
                <a:cubicBezTo>
                  <a:pt x="14657616" y="7572237"/>
                  <a:pt x="14657616" y="7567208"/>
                  <a:pt x="14640517" y="7527476"/>
                </a:cubicBezTo>
                <a:cubicBezTo>
                  <a:pt x="14623417" y="7487744"/>
                  <a:pt x="14533896" y="7333848"/>
                  <a:pt x="14461977" y="7190010"/>
                </a:cubicBezTo>
                <a:cubicBezTo>
                  <a:pt x="14390058" y="7046171"/>
                  <a:pt x="14407158" y="7020522"/>
                  <a:pt x="14400116" y="6978779"/>
                </a:cubicBezTo>
                <a:cubicBezTo>
                  <a:pt x="14393076" y="6937036"/>
                  <a:pt x="14392069" y="6687583"/>
                  <a:pt x="14395086" y="6668471"/>
                </a:cubicBezTo>
                <a:cubicBezTo>
                  <a:pt x="14397099" y="6657909"/>
                  <a:pt x="14360384" y="6697641"/>
                  <a:pt x="14349823" y="6717758"/>
                </a:cubicBezTo>
                <a:cubicBezTo>
                  <a:pt x="14339262" y="6737876"/>
                  <a:pt x="14340267" y="6762519"/>
                  <a:pt x="14299027" y="6766040"/>
                </a:cubicBezTo>
                <a:cubicBezTo>
                  <a:pt x="14257787" y="6770063"/>
                  <a:pt x="14249237" y="6770566"/>
                  <a:pt x="14210512" y="6731337"/>
                </a:cubicBezTo>
                <a:cubicBezTo>
                  <a:pt x="14171785" y="6692611"/>
                  <a:pt x="14153680" y="6670482"/>
                  <a:pt x="14160721" y="6671488"/>
                </a:cubicBezTo>
                <a:cubicBezTo>
                  <a:pt x="14167762" y="6672494"/>
                  <a:pt x="14212021" y="6666962"/>
                  <a:pt x="14238172" y="6654389"/>
                </a:cubicBezTo>
                <a:cubicBezTo>
                  <a:pt x="14263822" y="6641313"/>
                  <a:pt x="14255272" y="6627734"/>
                  <a:pt x="14255272" y="6627734"/>
                </a:cubicBezTo>
                <a:cubicBezTo>
                  <a:pt x="14255272" y="6627734"/>
                  <a:pt x="14227108" y="6630751"/>
                  <a:pt x="14193914" y="6632763"/>
                </a:cubicBezTo>
                <a:cubicBezTo>
                  <a:pt x="14160721" y="6634272"/>
                  <a:pt x="14175809" y="6625219"/>
                  <a:pt x="14131551" y="6607616"/>
                </a:cubicBezTo>
                <a:cubicBezTo>
                  <a:pt x="14087293" y="6590014"/>
                  <a:pt x="14077737" y="6588505"/>
                  <a:pt x="14070194" y="6568891"/>
                </a:cubicBezTo>
                <a:cubicBezTo>
                  <a:pt x="14062650" y="6549276"/>
                  <a:pt x="14052089" y="6521615"/>
                  <a:pt x="14045551" y="6506527"/>
                </a:cubicBezTo>
                <a:cubicBezTo>
                  <a:pt x="14039516" y="6491439"/>
                  <a:pt x="14033983" y="6490433"/>
                  <a:pt x="14026942" y="6471825"/>
                </a:cubicBezTo>
                <a:cubicBezTo>
                  <a:pt x="14019397" y="6453217"/>
                  <a:pt x="13998275" y="6474843"/>
                  <a:pt x="13950999" y="6475848"/>
                </a:cubicBezTo>
                <a:cubicBezTo>
                  <a:pt x="13903220" y="6476855"/>
                  <a:pt x="13914285" y="6478866"/>
                  <a:pt x="13856952" y="6501498"/>
                </a:cubicBezTo>
                <a:cubicBezTo>
                  <a:pt x="13799617" y="6523627"/>
                  <a:pt x="13791068" y="6516083"/>
                  <a:pt x="13726693" y="6513568"/>
                </a:cubicBezTo>
                <a:cubicBezTo>
                  <a:pt x="13661814" y="6511556"/>
                  <a:pt x="13617053" y="6483896"/>
                  <a:pt x="13584363" y="6472328"/>
                </a:cubicBezTo>
                <a:cubicBezTo>
                  <a:pt x="13551673" y="6461263"/>
                  <a:pt x="13546643" y="6465790"/>
                  <a:pt x="13498362" y="6458749"/>
                </a:cubicBezTo>
                <a:cubicBezTo>
                  <a:pt x="13450081" y="6451708"/>
                  <a:pt x="13460642" y="6427567"/>
                  <a:pt x="13448572" y="6406947"/>
                </a:cubicBezTo>
                <a:cubicBezTo>
                  <a:pt x="13436501" y="6386830"/>
                  <a:pt x="13416384" y="6381801"/>
                  <a:pt x="13353518" y="6386830"/>
                </a:cubicBezTo>
                <a:cubicBezTo>
                  <a:pt x="13290651" y="6391356"/>
                  <a:pt x="13288137" y="6388339"/>
                  <a:pt x="13252932" y="6378783"/>
                </a:cubicBezTo>
                <a:cubicBezTo>
                  <a:pt x="13217224" y="6369227"/>
                  <a:pt x="13214708" y="6356654"/>
                  <a:pt x="13185036" y="6326478"/>
                </a:cubicBezTo>
                <a:cubicBezTo>
                  <a:pt x="13155363" y="6296805"/>
                  <a:pt x="13164919" y="6319940"/>
                  <a:pt x="13145807" y="6304349"/>
                </a:cubicBezTo>
                <a:cubicBezTo>
                  <a:pt x="13126194" y="6288758"/>
                  <a:pt x="13107082" y="6267635"/>
                  <a:pt x="13091491" y="6225892"/>
                </a:cubicBezTo>
                <a:cubicBezTo>
                  <a:pt x="13075901" y="6184149"/>
                  <a:pt x="13079420" y="6175096"/>
                  <a:pt x="13061818" y="6155985"/>
                </a:cubicBezTo>
                <a:cubicBezTo>
                  <a:pt x="13044216" y="6136873"/>
                  <a:pt x="13045221" y="6141400"/>
                  <a:pt x="12989899" y="6141400"/>
                </a:cubicBezTo>
                <a:cubicBezTo>
                  <a:pt x="12934577" y="6141400"/>
                  <a:pt x="12959723" y="6144920"/>
                  <a:pt x="12952682" y="6148944"/>
                </a:cubicBezTo>
                <a:cubicBezTo>
                  <a:pt x="12945641" y="6152464"/>
                  <a:pt x="12928542" y="6177108"/>
                  <a:pt x="12913454" y="6196219"/>
                </a:cubicBezTo>
                <a:cubicBezTo>
                  <a:pt x="12897863" y="6215330"/>
                  <a:pt x="12926027" y="6241986"/>
                  <a:pt x="12948156" y="6268138"/>
                </a:cubicBezTo>
                <a:cubicBezTo>
                  <a:pt x="12970285" y="6294291"/>
                  <a:pt x="12951173" y="6291776"/>
                  <a:pt x="12986378" y="6331005"/>
                </a:cubicBezTo>
                <a:cubicBezTo>
                  <a:pt x="13022087" y="6370233"/>
                  <a:pt x="13010016" y="6366713"/>
                  <a:pt x="13035163" y="6421532"/>
                </a:cubicBezTo>
                <a:cubicBezTo>
                  <a:pt x="13060309" y="6476352"/>
                  <a:pt x="13076403" y="6490433"/>
                  <a:pt x="13081936" y="6507030"/>
                </a:cubicBezTo>
                <a:cubicBezTo>
                  <a:pt x="13087971" y="6523627"/>
                  <a:pt x="13093000" y="6500492"/>
                  <a:pt x="13098532" y="6485907"/>
                </a:cubicBezTo>
                <a:cubicBezTo>
                  <a:pt x="13104065" y="6470819"/>
                  <a:pt x="13096018" y="6417509"/>
                  <a:pt x="13096018" y="6417509"/>
                </a:cubicBezTo>
                <a:cubicBezTo>
                  <a:pt x="13096018" y="6417509"/>
                  <a:pt x="13107082" y="6440140"/>
                  <a:pt x="13116638" y="6479369"/>
                </a:cubicBezTo>
                <a:cubicBezTo>
                  <a:pt x="13126194" y="6518597"/>
                  <a:pt x="13119655" y="6519101"/>
                  <a:pt x="13126194" y="6544247"/>
                </a:cubicBezTo>
                <a:cubicBezTo>
                  <a:pt x="13133234" y="6569394"/>
                  <a:pt x="13126194" y="6565873"/>
                  <a:pt x="13168943" y="6565873"/>
                </a:cubicBezTo>
                <a:cubicBezTo>
                  <a:pt x="13211691" y="6565873"/>
                  <a:pt x="13238346" y="6567382"/>
                  <a:pt x="13285622" y="6556317"/>
                </a:cubicBezTo>
                <a:cubicBezTo>
                  <a:pt x="13333401" y="6545253"/>
                  <a:pt x="13353518" y="6502001"/>
                  <a:pt x="13376150" y="6488925"/>
                </a:cubicBezTo>
                <a:cubicBezTo>
                  <a:pt x="13398781" y="6475848"/>
                  <a:pt x="13398781" y="6431591"/>
                  <a:pt x="13413367" y="6436117"/>
                </a:cubicBezTo>
                <a:cubicBezTo>
                  <a:pt x="13427952" y="6440643"/>
                  <a:pt x="13413870" y="6488925"/>
                  <a:pt x="13427952" y="6520107"/>
                </a:cubicBezTo>
                <a:cubicBezTo>
                  <a:pt x="13441531" y="6551791"/>
                  <a:pt x="13445052" y="6540224"/>
                  <a:pt x="13478245" y="6554306"/>
                </a:cubicBezTo>
                <a:cubicBezTo>
                  <a:pt x="13511439" y="6568388"/>
                  <a:pt x="13520491" y="6576435"/>
                  <a:pt x="13554187" y="6589008"/>
                </a:cubicBezTo>
                <a:cubicBezTo>
                  <a:pt x="13587884" y="6601581"/>
                  <a:pt x="13565251" y="6603593"/>
                  <a:pt x="13583357" y="6636786"/>
                </a:cubicBezTo>
                <a:cubicBezTo>
                  <a:pt x="13601462" y="6670482"/>
                  <a:pt x="13600457" y="6651874"/>
                  <a:pt x="13618060" y="6663441"/>
                </a:cubicBezTo>
                <a:cubicBezTo>
                  <a:pt x="13635663" y="6675009"/>
                  <a:pt x="13629124" y="6666460"/>
                  <a:pt x="13616551" y="6706693"/>
                </a:cubicBezTo>
                <a:cubicBezTo>
                  <a:pt x="13603978" y="6746928"/>
                  <a:pt x="13601462" y="6746928"/>
                  <a:pt x="13571789" y="6779619"/>
                </a:cubicBezTo>
                <a:cubicBezTo>
                  <a:pt x="13542117" y="6812309"/>
                  <a:pt x="13542117" y="6802251"/>
                  <a:pt x="13537591" y="6800742"/>
                </a:cubicBezTo>
                <a:cubicBezTo>
                  <a:pt x="13533064" y="6799736"/>
                  <a:pt x="13524012" y="6776601"/>
                  <a:pt x="13524012" y="6776601"/>
                </a:cubicBezTo>
                <a:cubicBezTo>
                  <a:pt x="13524012" y="6776601"/>
                  <a:pt x="13504900" y="6815327"/>
                  <a:pt x="13502385" y="6860590"/>
                </a:cubicBezTo>
                <a:cubicBezTo>
                  <a:pt x="13499367" y="6905854"/>
                  <a:pt x="13517474" y="6889257"/>
                  <a:pt x="13462654" y="6911386"/>
                </a:cubicBezTo>
                <a:cubicBezTo>
                  <a:pt x="13408337" y="6933012"/>
                  <a:pt x="13375647" y="6942568"/>
                  <a:pt x="13354523" y="6960673"/>
                </a:cubicBezTo>
                <a:cubicBezTo>
                  <a:pt x="13333401" y="6978779"/>
                  <a:pt x="13333401" y="7002919"/>
                  <a:pt x="13321331" y="7014487"/>
                </a:cubicBezTo>
                <a:cubicBezTo>
                  <a:pt x="13309260" y="7026055"/>
                  <a:pt x="13292664" y="7015493"/>
                  <a:pt x="13255949" y="7028066"/>
                </a:cubicBezTo>
                <a:cubicBezTo>
                  <a:pt x="13219236" y="7041143"/>
                  <a:pt x="13229294" y="7038125"/>
                  <a:pt x="13198616" y="7061762"/>
                </a:cubicBezTo>
                <a:cubicBezTo>
                  <a:pt x="13167936" y="7085400"/>
                  <a:pt x="13195095" y="7082886"/>
                  <a:pt x="13155866" y="7097973"/>
                </a:cubicBezTo>
                <a:cubicBezTo>
                  <a:pt x="13116135" y="7113061"/>
                  <a:pt x="13044719" y="7147764"/>
                  <a:pt x="13009011" y="7151285"/>
                </a:cubicBezTo>
                <a:cubicBezTo>
                  <a:pt x="12972800" y="7154805"/>
                  <a:pt x="12980343" y="7164360"/>
                  <a:pt x="12971291" y="7177940"/>
                </a:cubicBezTo>
                <a:cubicBezTo>
                  <a:pt x="12962238" y="7191518"/>
                  <a:pt x="12961232" y="7198057"/>
                  <a:pt x="12915968" y="7205098"/>
                </a:cubicBezTo>
                <a:cubicBezTo>
                  <a:pt x="12870202" y="7212139"/>
                  <a:pt x="12812868" y="7218677"/>
                  <a:pt x="12784704" y="7232256"/>
                </a:cubicBezTo>
                <a:cubicBezTo>
                  <a:pt x="12756540" y="7245835"/>
                  <a:pt x="12715299" y="7277017"/>
                  <a:pt x="12685626" y="7270981"/>
                </a:cubicBezTo>
                <a:cubicBezTo>
                  <a:pt x="12655953" y="7264947"/>
                  <a:pt x="12664001" y="7263941"/>
                  <a:pt x="12653941" y="7237285"/>
                </a:cubicBezTo>
                <a:cubicBezTo>
                  <a:pt x="12644386" y="7210630"/>
                  <a:pt x="12638854" y="7191518"/>
                  <a:pt x="12634327" y="7147764"/>
                </a:cubicBezTo>
                <a:cubicBezTo>
                  <a:pt x="12629801" y="7104009"/>
                  <a:pt x="12614210" y="7037622"/>
                  <a:pt x="12589064" y="6995376"/>
                </a:cubicBezTo>
                <a:cubicBezTo>
                  <a:pt x="12563917" y="6953130"/>
                  <a:pt x="12564420" y="6950615"/>
                  <a:pt x="12537262" y="6906357"/>
                </a:cubicBezTo>
                <a:cubicBezTo>
                  <a:pt x="12509600" y="6862100"/>
                  <a:pt x="12491495" y="6824882"/>
                  <a:pt x="12467355" y="6807783"/>
                </a:cubicBezTo>
                <a:cubicBezTo>
                  <a:pt x="12443214" y="6790683"/>
                  <a:pt x="12431143" y="6789677"/>
                  <a:pt x="12419576" y="6777104"/>
                </a:cubicBezTo>
                <a:cubicBezTo>
                  <a:pt x="12408008" y="6764531"/>
                  <a:pt x="12415049" y="6720775"/>
                  <a:pt x="12402979" y="6683056"/>
                </a:cubicBezTo>
                <a:cubicBezTo>
                  <a:pt x="12390909" y="6645839"/>
                  <a:pt x="12382862" y="6609628"/>
                  <a:pt x="12365260" y="6588505"/>
                </a:cubicBezTo>
                <a:cubicBezTo>
                  <a:pt x="12347657" y="6567885"/>
                  <a:pt x="12319995" y="6543744"/>
                  <a:pt x="12295352" y="6499486"/>
                </a:cubicBezTo>
                <a:cubicBezTo>
                  <a:pt x="12270708" y="6455229"/>
                  <a:pt x="12269200" y="6450199"/>
                  <a:pt x="12233491" y="6382303"/>
                </a:cubicBezTo>
                <a:cubicBezTo>
                  <a:pt x="12197784" y="6313905"/>
                  <a:pt x="12185210" y="6305355"/>
                  <a:pt x="12162075" y="6259589"/>
                </a:cubicBezTo>
                <a:cubicBezTo>
                  <a:pt x="12138438" y="6213822"/>
                  <a:pt x="12154029" y="6222874"/>
                  <a:pt x="12145479" y="6195716"/>
                </a:cubicBezTo>
                <a:cubicBezTo>
                  <a:pt x="12136929" y="6168558"/>
                  <a:pt x="12114297" y="6239974"/>
                  <a:pt x="12096695" y="6254056"/>
                </a:cubicBezTo>
                <a:cubicBezTo>
                  <a:pt x="12079092" y="6268138"/>
                  <a:pt x="12070039" y="6261097"/>
                  <a:pt x="12055454" y="6220360"/>
                </a:cubicBezTo>
                <a:cubicBezTo>
                  <a:pt x="12041372" y="6180125"/>
                  <a:pt x="12028799" y="6144417"/>
                  <a:pt x="12018237" y="6160008"/>
                </a:cubicBezTo>
                <a:cubicBezTo>
                  <a:pt x="12007173" y="6176102"/>
                  <a:pt x="11998623" y="6191693"/>
                  <a:pt x="12013711" y="6234945"/>
                </a:cubicBezTo>
                <a:cubicBezTo>
                  <a:pt x="12028799" y="6278197"/>
                  <a:pt x="12035840" y="6269144"/>
                  <a:pt x="12054952" y="6309882"/>
                </a:cubicBezTo>
                <a:cubicBezTo>
                  <a:pt x="12074566" y="6351122"/>
                  <a:pt x="12127373" y="6453719"/>
                  <a:pt x="12149502" y="6496469"/>
                </a:cubicBezTo>
                <a:cubicBezTo>
                  <a:pt x="12171128" y="6539218"/>
                  <a:pt x="12162579" y="6518095"/>
                  <a:pt x="12182696" y="6582973"/>
                </a:cubicBezTo>
                <a:cubicBezTo>
                  <a:pt x="12202813" y="6647348"/>
                  <a:pt x="12213877" y="6655395"/>
                  <a:pt x="12241036" y="6682050"/>
                </a:cubicBezTo>
                <a:cubicBezTo>
                  <a:pt x="12268194" y="6708706"/>
                  <a:pt x="12263667" y="6695126"/>
                  <a:pt x="12275235" y="6738378"/>
                </a:cubicBezTo>
                <a:cubicBezTo>
                  <a:pt x="12287305" y="6782133"/>
                  <a:pt x="12282779" y="6833432"/>
                  <a:pt x="12284288" y="6860087"/>
                </a:cubicBezTo>
                <a:cubicBezTo>
                  <a:pt x="12285797" y="6886743"/>
                  <a:pt x="12300885" y="6900322"/>
                  <a:pt x="12333072" y="6926977"/>
                </a:cubicBezTo>
                <a:cubicBezTo>
                  <a:pt x="12365260" y="6953632"/>
                  <a:pt x="12349166" y="6944077"/>
                  <a:pt x="12363751" y="6972241"/>
                </a:cubicBezTo>
                <a:cubicBezTo>
                  <a:pt x="12378838" y="7000405"/>
                  <a:pt x="12393424" y="7040639"/>
                  <a:pt x="12401973" y="7068301"/>
                </a:cubicBezTo>
                <a:cubicBezTo>
                  <a:pt x="12410523" y="7095962"/>
                  <a:pt x="12421085" y="7115073"/>
                  <a:pt x="12445728" y="7127647"/>
                </a:cubicBezTo>
                <a:cubicBezTo>
                  <a:pt x="12470875" y="7139717"/>
                  <a:pt x="12477916" y="7141729"/>
                  <a:pt x="12503062" y="7150781"/>
                </a:cubicBezTo>
                <a:cubicBezTo>
                  <a:pt x="12528209" y="7159834"/>
                  <a:pt x="12519659" y="7166372"/>
                  <a:pt x="12536759" y="7187998"/>
                </a:cubicBezTo>
                <a:cubicBezTo>
                  <a:pt x="12553859" y="7210127"/>
                  <a:pt x="12587052" y="7226221"/>
                  <a:pt x="12607672" y="7260923"/>
                </a:cubicBezTo>
                <a:cubicBezTo>
                  <a:pt x="12628292" y="7295625"/>
                  <a:pt x="12614713" y="7285567"/>
                  <a:pt x="12613204" y="7318760"/>
                </a:cubicBezTo>
                <a:cubicBezTo>
                  <a:pt x="12612199" y="7352457"/>
                  <a:pt x="12601134" y="7336865"/>
                  <a:pt x="12616222" y="7354468"/>
                </a:cubicBezTo>
                <a:cubicBezTo>
                  <a:pt x="12631310" y="7372071"/>
                  <a:pt x="12656960" y="7386656"/>
                  <a:pt x="12700212" y="7415323"/>
                </a:cubicBezTo>
                <a:cubicBezTo>
                  <a:pt x="12743966" y="7443990"/>
                  <a:pt x="12708761" y="7423873"/>
                  <a:pt x="12747990" y="7422867"/>
                </a:cubicBezTo>
                <a:cubicBezTo>
                  <a:pt x="12787218" y="7421861"/>
                  <a:pt x="12794762" y="7411802"/>
                  <a:pt x="12836505" y="7402750"/>
                </a:cubicBezTo>
                <a:cubicBezTo>
                  <a:pt x="12878249" y="7393697"/>
                  <a:pt x="12932062" y="7378106"/>
                  <a:pt x="12983361" y="7366035"/>
                </a:cubicBezTo>
                <a:cubicBezTo>
                  <a:pt x="13034660" y="7353965"/>
                  <a:pt x="13084953" y="7345918"/>
                  <a:pt x="13111608" y="7337369"/>
                </a:cubicBezTo>
                <a:cubicBezTo>
                  <a:pt x="13137760" y="7328819"/>
                  <a:pt x="13138767" y="7357989"/>
                  <a:pt x="13118147" y="7402246"/>
                </a:cubicBezTo>
                <a:cubicBezTo>
                  <a:pt x="13098030" y="7447007"/>
                  <a:pt x="13088474" y="7484224"/>
                  <a:pt x="13071374" y="7520435"/>
                </a:cubicBezTo>
                <a:cubicBezTo>
                  <a:pt x="13054274" y="7556646"/>
                  <a:pt x="13047736" y="7559664"/>
                  <a:pt x="13035163" y="7589337"/>
                </a:cubicBezTo>
                <a:cubicBezTo>
                  <a:pt x="13022589" y="7618507"/>
                  <a:pt x="12937594" y="7738204"/>
                  <a:pt x="12919992" y="7776427"/>
                </a:cubicBezTo>
                <a:cubicBezTo>
                  <a:pt x="12902389" y="7814147"/>
                  <a:pt x="12881266" y="7844323"/>
                  <a:pt x="12855113" y="7876007"/>
                </a:cubicBezTo>
                <a:cubicBezTo>
                  <a:pt x="12829464" y="7907189"/>
                  <a:pt x="12748492" y="7964523"/>
                  <a:pt x="12710773" y="7994698"/>
                </a:cubicBezTo>
                <a:cubicBezTo>
                  <a:pt x="12673053" y="8024875"/>
                  <a:pt x="12682609" y="8024875"/>
                  <a:pt x="12654947" y="8060582"/>
                </a:cubicBezTo>
                <a:cubicBezTo>
                  <a:pt x="12626783" y="8096291"/>
                  <a:pt x="12541788" y="8195368"/>
                  <a:pt x="12518654" y="8230573"/>
                </a:cubicBezTo>
                <a:cubicBezTo>
                  <a:pt x="12496021" y="8265778"/>
                  <a:pt x="12482945" y="8278351"/>
                  <a:pt x="12465342" y="8313054"/>
                </a:cubicBezTo>
                <a:cubicBezTo>
                  <a:pt x="12448243" y="8347756"/>
                  <a:pt x="12399459" y="8396540"/>
                  <a:pt x="12396441" y="8421687"/>
                </a:cubicBezTo>
                <a:cubicBezTo>
                  <a:pt x="12393424" y="8446833"/>
                  <a:pt x="12366265" y="8449851"/>
                  <a:pt x="12386885" y="8471980"/>
                </a:cubicBezTo>
                <a:cubicBezTo>
                  <a:pt x="12407506" y="8493605"/>
                  <a:pt x="12418570" y="8497629"/>
                  <a:pt x="12425611" y="8525290"/>
                </a:cubicBezTo>
                <a:cubicBezTo>
                  <a:pt x="12433155" y="8552951"/>
                  <a:pt x="12402476" y="8584636"/>
                  <a:pt x="12422090" y="8634929"/>
                </a:cubicBezTo>
                <a:cubicBezTo>
                  <a:pt x="12441705" y="8685725"/>
                  <a:pt x="12427623" y="8649514"/>
                  <a:pt x="12456793" y="8689749"/>
                </a:cubicBezTo>
                <a:cubicBezTo>
                  <a:pt x="12485963" y="8729983"/>
                  <a:pt x="12484957" y="8755632"/>
                  <a:pt x="12487471" y="8814978"/>
                </a:cubicBezTo>
                <a:cubicBezTo>
                  <a:pt x="12490489" y="8873821"/>
                  <a:pt x="12493004" y="8932664"/>
                  <a:pt x="12483951" y="8970887"/>
                </a:cubicBezTo>
                <a:cubicBezTo>
                  <a:pt x="12474898" y="9009109"/>
                  <a:pt x="12462325" y="9034256"/>
                  <a:pt x="12449249" y="9068958"/>
                </a:cubicBezTo>
                <a:cubicBezTo>
                  <a:pt x="12436173" y="9103660"/>
                  <a:pt x="12363751" y="9127298"/>
                  <a:pt x="12321504" y="9145404"/>
                </a:cubicBezTo>
                <a:cubicBezTo>
                  <a:pt x="12279258" y="9164012"/>
                  <a:pt x="12280767" y="9156468"/>
                  <a:pt x="12261656" y="9180106"/>
                </a:cubicBezTo>
                <a:cubicBezTo>
                  <a:pt x="12242042" y="9203744"/>
                  <a:pt x="12186217" y="9252528"/>
                  <a:pt x="12167105" y="9288739"/>
                </a:cubicBezTo>
                <a:cubicBezTo>
                  <a:pt x="12147993" y="9324949"/>
                  <a:pt x="12133911" y="9321429"/>
                  <a:pt x="12141456" y="9344061"/>
                </a:cubicBezTo>
                <a:cubicBezTo>
                  <a:pt x="12148999" y="9367196"/>
                  <a:pt x="12164590" y="9396869"/>
                  <a:pt x="12184204" y="9439618"/>
                </a:cubicBezTo>
                <a:cubicBezTo>
                  <a:pt x="12203819" y="9482367"/>
                  <a:pt x="12189737" y="9478847"/>
                  <a:pt x="12185210" y="9516063"/>
                </a:cubicBezTo>
                <a:cubicBezTo>
                  <a:pt x="12180684" y="9552778"/>
                  <a:pt x="12181187" y="9547245"/>
                  <a:pt x="12176157" y="9591503"/>
                </a:cubicBezTo>
                <a:cubicBezTo>
                  <a:pt x="12170625" y="9636263"/>
                  <a:pt x="12118321" y="9637269"/>
                  <a:pt x="12058472" y="9660907"/>
                </a:cubicBezTo>
                <a:cubicBezTo>
                  <a:pt x="11998623" y="9684545"/>
                  <a:pt x="12020249" y="9672474"/>
                  <a:pt x="12013208" y="9705165"/>
                </a:cubicBezTo>
                <a:cubicBezTo>
                  <a:pt x="12006670" y="9737856"/>
                  <a:pt x="12010694" y="9801728"/>
                  <a:pt x="12008179" y="9839950"/>
                </a:cubicBezTo>
                <a:cubicBezTo>
                  <a:pt x="12006167" y="9878173"/>
                  <a:pt x="11987558" y="9863086"/>
                  <a:pt x="11954868" y="9910361"/>
                </a:cubicBezTo>
                <a:cubicBezTo>
                  <a:pt x="11922178" y="9957636"/>
                  <a:pt x="11909101" y="9980268"/>
                  <a:pt x="11874399" y="10037099"/>
                </a:cubicBezTo>
                <a:cubicBezTo>
                  <a:pt x="11839697" y="10093930"/>
                  <a:pt x="11842211" y="10086387"/>
                  <a:pt x="11798457" y="10121592"/>
                </a:cubicBezTo>
                <a:cubicBezTo>
                  <a:pt x="11754702" y="10157299"/>
                  <a:pt x="11719497" y="10166353"/>
                  <a:pt x="11699882" y="10207090"/>
                </a:cubicBezTo>
                <a:cubicBezTo>
                  <a:pt x="11680268" y="10248330"/>
                  <a:pt x="11658140" y="10221172"/>
                  <a:pt x="11563588" y="10251348"/>
                </a:cubicBezTo>
                <a:cubicBezTo>
                  <a:pt x="11469037" y="10281523"/>
                  <a:pt x="11537939" y="10266939"/>
                  <a:pt x="11447914" y="10276997"/>
                </a:cubicBezTo>
                <a:cubicBezTo>
                  <a:pt x="11357890" y="10287056"/>
                  <a:pt x="11325702" y="10294097"/>
                  <a:pt x="11278427" y="10302646"/>
                </a:cubicBezTo>
                <a:cubicBezTo>
                  <a:pt x="11230649" y="10311196"/>
                  <a:pt x="11237186" y="10300132"/>
                  <a:pt x="11208016" y="10267944"/>
                </a:cubicBezTo>
                <a:cubicBezTo>
                  <a:pt x="11178847" y="10235757"/>
                  <a:pt x="11174320" y="10238271"/>
                  <a:pt x="11161244" y="10212119"/>
                </a:cubicBezTo>
                <a:cubicBezTo>
                  <a:pt x="11148168" y="10185463"/>
                  <a:pt x="11157723" y="10178926"/>
                  <a:pt x="11153700" y="10131148"/>
                </a:cubicBezTo>
                <a:cubicBezTo>
                  <a:pt x="11149677" y="10083369"/>
                  <a:pt x="11145653" y="10081860"/>
                  <a:pt x="11128050" y="10051685"/>
                </a:cubicBezTo>
                <a:cubicBezTo>
                  <a:pt x="11110448" y="10022011"/>
                  <a:pt x="11111454" y="10016982"/>
                  <a:pt x="11091839" y="9969707"/>
                </a:cubicBezTo>
                <a:cubicBezTo>
                  <a:pt x="11072225" y="9922431"/>
                  <a:pt x="11063675" y="9908852"/>
                  <a:pt x="11042050" y="9877168"/>
                </a:cubicBezTo>
                <a:cubicBezTo>
                  <a:pt x="11020423" y="9844980"/>
                  <a:pt x="11013885" y="9855541"/>
                  <a:pt x="10994271" y="9834418"/>
                </a:cubicBezTo>
                <a:cubicBezTo>
                  <a:pt x="10974154" y="9813798"/>
                  <a:pt x="10973651" y="9795692"/>
                  <a:pt x="10969124" y="9766020"/>
                </a:cubicBezTo>
                <a:cubicBezTo>
                  <a:pt x="10964598" y="9736850"/>
                  <a:pt x="10957557" y="9667446"/>
                  <a:pt x="10948001" y="9594520"/>
                </a:cubicBezTo>
                <a:cubicBezTo>
                  <a:pt x="10938445" y="9521595"/>
                  <a:pt x="10946996" y="9560321"/>
                  <a:pt x="10935428" y="9529642"/>
                </a:cubicBezTo>
                <a:cubicBezTo>
                  <a:pt x="10923861" y="9498964"/>
                  <a:pt x="10910281" y="9461244"/>
                  <a:pt x="10890667" y="9420507"/>
                </a:cubicBezTo>
                <a:cubicBezTo>
                  <a:pt x="10871053" y="9379266"/>
                  <a:pt x="10878094" y="9390330"/>
                  <a:pt x="10848421" y="9339535"/>
                </a:cubicBezTo>
                <a:cubicBezTo>
                  <a:pt x="10818748" y="9288739"/>
                  <a:pt x="10821263" y="9295780"/>
                  <a:pt x="10802654" y="9251522"/>
                </a:cubicBezTo>
                <a:cubicBezTo>
                  <a:pt x="10783543" y="9207264"/>
                  <a:pt x="10781029" y="9226878"/>
                  <a:pt x="10780023" y="9209779"/>
                </a:cubicBezTo>
                <a:cubicBezTo>
                  <a:pt x="10779016" y="9192679"/>
                  <a:pt x="10789578" y="9162000"/>
                  <a:pt x="10791087" y="9131824"/>
                </a:cubicBezTo>
                <a:cubicBezTo>
                  <a:pt x="10792093" y="9102151"/>
                  <a:pt x="10802152" y="9067449"/>
                  <a:pt x="10809193" y="9021682"/>
                </a:cubicBezTo>
                <a:cubicBezTo>
                  <a:pt x="10816736" y="8975916"/>
                  <a:pt x="10799134" y="8976419"/>
                  <a:pt x="10818245" y="8944734"/>
                </a:cubicBezTo>
                <a:cubicBezTo>
                  <a:pt x="10837859" y="8913050"/>
                  <a:pt x="10857473" y="8884382"/>
                  <a:pt x="10870550" y="8848675"/>
                </a:cubicBezTo>
                <a:cubicBezTo>
                  <a:pt x="10883123" y="8812966"/>
                  <a:pt x="10881111" y="8811458"/>
                  <a:pt x="10881111" y="8766194"/>
                </a:cubicBezTo>
                <a:cubicBezTo>
                  <a:pt x="10881111" y="8720930"/>
                  <a:pt x="10876585" y="8724451"/>
                  <a:pt x="10863006" y="8686731"/>
                </a:cubicBezTo>
                <a:cubicBezTo>
                  <a:pt x="10849427" y="8649011"/>
                  <a:pt x="10843895" y="8604753"/>
                  <a:pt x="10827298" y="8543898"/>
                </a:cubicBezTo>
                <a:cubicBezTo>
                  <a:pt x="10810701" y="8483044"/>
                  <a:pt x="10811204" y="8485559"/>
                  <a:pt x="10808690" y="8461921"/>
                </a:cubicBezTo>
                <a:cubicBezTo>
                  <a:pt x="10806678" y="8438283"/>
                  <a:pt x="10795111" y="8385476"/>
                  <a:pt x="10783543" y="8353791"/>
                </a:cubicBezTo>
                <a:cubicBezTo>
                  <a:pt x="10771975" y="8322107"/>
                  <a:pt x="10766443" y="8334680"/>
                  <a:pt x="10741297" y="8314060"/>
                </a:cubicBezTo>
                <a:cubicBezTo>
                  <a:pt x="10716150" y="8293439"/>
                  <a:pt x="10732747" y="8302492"/>
                  <a:pt x="10711121" y="8279357"/>
                </a:cubicBezTo>
                <a:cubicBezTo>
                  <a:pt x="10689495" y="8256222"/>
                  <a:pt x="10693518" y="8249181"/>
                  <a:pt x="10672395" y="8224035"/>
                </a:cubicBezTo>
                <a:cubicBezTo>
                  <a:pt x="10651272" y="8198888"/>
                  <a:pt x="10648255" y="8197883"/>
                  <a:pt x="10631155" y="8169719"/>
                </a:cubicBezTo>
                <a:cubicBezTo>
                  <a:pt x="10614055" y="8141554"/>
                  <a:pt x="10623108" y="8158654"/>
                  <a:pt x="10625623" y="8110875"/>
                </a:cubicBezTo>
                <a:cubicBezTo>
                  <a:pt x="10627635" y="8063600"/>
                  <a:pt x="10641717" y="7973073"/>
                  <a:pt x="10650266" y="7920768"/>
                </a:cubicBezTo>
                <a:cubicBezTo>
                  <a:pt x="10658816" y="7868463"/>
                  <a:pt x="10660828" y="7871481"/>
                  <a:pt x="10640711" y="7849352"/>
                </a:cubicBezTo>
                <a:cubicBezTo>
                  <a:pt x="10620594" y="7827223"/>
                  <a:pt x="10606512" y="7796041"/>
                  <a:pt x="10590921" y="7791011"/>
                </a:cubicBezTo>
                <a:cubicBezTo>
                  <a:pt x="10575330" y="7785480"/>
                  <a:pt x="10538113" y="7796041"/>
                  <a:pt x="10483796" y="7795035"/>
                </a:cubicBezTo>
                <a:cubicBezTo>
                  <a:pt x="10429480" y="7794030"/>
                  <a:pt x="10431492" y="7781959"/>
                  <a:pt x="10408357" y="7754298"/>
                </a:cubicBezTo>
                <a:cubicBezTo>
                  <a:pt x="10384719" y="7727140"/>
                  <a:pt x="10354040" y="7689420"/>
                  <a:pt x="10342976" y="7679362"/>
                </a:cubicBezTo>
                <a:cubicBezTo>
                  <a:pt x="10331911" y="7669302"/>
                  <a:pt x="10313303" y="7669806"/>
                  <a:pt x="10220764" y="7676847"/>
                </a:cubicBezTo>
                <a:cubicBezTo>
                  <a:pt x="10128224" y="7683888"/>
                  <a:pt x="10184050" y="7685397"/>
                  <a:pt x="10122189" y="7694952"/>
                </a:cubicBezTo>
                <a:cubicBezTo>
                  <a:pt x="10060329" y="7704508"/>
                  <a:pt x="10036189" y="7737198"/>
                  <a:pt x="9988913" y="7753795"/>
                </a:cubicBezTo>
                <a:cubicBezTo>
                  <a:pt x="9941637" y="7770392"/>
                  <a:pt x="9927555" y="7765865"/>
                  <a:pt x="9844069" y="7749269"/>
                </a:cubicBezTo>
                <a:cubicBezTo>
                  <a:pt x="9760582" y="7732672"/>
                  <a:pt x="9718839" y="7768380"/>
                  <a:pt x="9676593" y="7786485"/>
                </a:cubicBezTo>
                <a:cubicBezTo>
                  <a:pt x="9634347" y="7804591"/>
                  <a:pt x="9613727" y="7796041"/>
                  <a:pt x="9582545" y="7774918"/>
                </a:cubicBezTo>
                <a:cubicBezTo>
                  <a:pt x="9551866" y="7753795"/>
                  <a:pt x="9533258" y="7736192"/>
                  <a:pt x="9485983" y="7712554"/>
                </a:cubicBezTo>
                <a:cubicBezTo>
                  <a:pt x="9438707" y="7688917"/>
                  <a:pt x="9449268" y="7676343"/>
                  <a:pt x="9402496" y="7653209"/>
                </a:cubicBezTo>
                <a:cubicBezTo>
                  <a:pt x="9355724" y="7630074"/>
                  <a:pt x="9370811" y="7629069"/>
                  <a:pt x="9332086" y="7592354"/>
                </a:cubicBezTo>
                <a:cubicBezTo>
                  <a:pt x="9293360" y="7555640"/>
                  <a:pt x="9290343" y="7518423"/>
                  <a:pt x="9263184" y="7479698"/>
                </a:cubicBezTo>
                <a:cubicBezTo>
                  <a:pt x="9236529" y="7441475"/>
                  <a:pt x="9213394" y="7387662"/>
                  <a:pt x="9177183" y="7346924"/>
                </a:cubicBezTo>
                <a:cubicBezTo>
                  <a:pt x="9140972" y="7306186"/>
                  <a:pt x="9105767" y="7224712"/>
                  <a:pt x="9088164" y="7200572"/>
                </a:cubicBezTo>
                <a:cubicBezTo>
                  <a:pt x="9070561" y="7175928"/>
                  <a:pt x="9056983" y="7173916"/>
                  <a:pt x="9056983" y="7162348"/>
                </a:cubicBezTo>
                <a:cubicBezTo>
                  <a:pt x="9057486" y="7150781"/>
                  <a:pt x="9091685" y="7081880"/>
                  <a:pt x="9106270" y="7046171"/>
                </a:cubicBezTo>
                <a:cubicBezTo>
                  <a:pt x="9120855" y="7010464"/>
                  <a:pt x="9124375" y="7014990"/>
                  <a:pt x="9130914" y="6992861"/>
                </a:cubicBezTo>
                <a:cubicBezTo>
                  <a:pt x="9137451" y="6970229"/>
                  <a:pt x="9122363" y="6905854"/>
                  <a:pt x="9108785" y="6870649"/>
                </a:cubicBezTo>
                <a:cubicBezTo>
                  <a:pt x="9095205" y="6835443"/>
                  <a:pt x="9079615" y="6761513"/>
                  <a:pt x="9068550" y="6726811"/>
                </a:cubicBezTo>
                <a:cubicBezTo>
                  <a:pt x="9057486" y="6692109"/>
                  <a:pt x="9074082" y="6691606"/>
                  <a:pt x="9087662" y="6671991"/>
                </a:cubicBezTo>
                <a:cubicBezTo>
                  <a:pt x="9100738" y="6652377"/>
                  <a:pt x="9132422" y="6611137"/>
                  <a:pt x="9165113" y="6550282"/>
                </a:cubicBezTo>
                <a:cubicBezTo>
                  <a:pt x="9197803" y="6489428"/>
                  <a:pt x="9215908" y="6459755"/>
                  <a:pt x="9233009" y="6431591"/>
                </a:cubicBezTo>
                <a:cubicBezTo>
                  <a:pt x="9250108" y="6403426"/>
                  <a:pt x="9289839" y="6316420"/>
                  <a:pt x="9315489" y="6293285"/>
                </a:cubicBezTo>
                <a:cubicBezTo>
                  <a:pt x="9341138" y="6269647"/>
                  <a:pt x="9407022" y="6222874"/>
                  <a:pt x="9435186" y="6208289"/>
                </a:cubicBezTo>
                <a:cubicBezTo>
                  <a:pt x="9463351" y="6193704"/>
                  <a:pt x="9485983" y="6186160"/>
                  <a:pt x="9490509" y="6173084"/>
                </a:cubicBezTo>
                <a:cubicBezTo>
                  <a:pt x="9495035" y="6160511"/>
                  <a:pt x="9507106" y="6054896"/>
                  <a:pt x="9515153" y="6010638"/>
                </a:cubicBezTo>
                <a:cubicBezTo>
                  <a:pt x="9523199" y="5966380"/>
                  <a:pt x="9512134" y="5941737"/>
                  <a:pt x="9544323" y="5924637"/>
                </a:cubicBezTo>
                <a:cubicBezTo>
                  <a:pt x="9576510" y="5907537"/>
                  <a:pt x="9627809" y="5875349"/>
                  <a:pt x="9654967" y="5860765"/>
                </a:cubicBezTo>
                <a:cubicBezTo>
                  <a:pt x="9681623" y="5845677"/>
                  <a:pt x="9685646" y="5823548"/>
                  <a:pt x="9699728" y="5790857"/>
                </a:cubicBezTo>
                <a:cubicBezTo>
                  <a:pt x="9713307" y="5758167"/>
                  <a:pt x="9719342" y="5717429"/>
                  <a:pt x="9739963" y="5703850"/>
                </a:cubicBezTo>
                <a:cubicBezTo>
                  <a:pt x="9760582" y="5690774"/>
                  <a:pt x="9755050" y="5709886"/>
                  <a:pt x="9781705" y="5727991"/>
                </a:cubicBezTo>
                <a:cubicBezTo>
                  <a:pt x="9808361" y="5746096"/>
                  <a:pt x="9813390" y="5747102"/>
                  <a:pt x="9825963" y="5750623"/>
                </a:cubicBezTo>
                <a:cubicBezTo>
                  <a:pt x="9838537" y="5753640"/>
                  <a:pt x="9850104" y="5740564"/>
                  <a:pt x="9881286" y="5740061"/>
                </a:cubicBezTo>
                <a:cubicBezTo>
                  <a:pt x="9912467" y="5739558"/>
                  <a:pt x="9915988" y="5744085"/>
                  <a:pt x="9935099" y="5754143"/>
                </a:cubicBezTo>
                <a:cubicBezTo>
                  <a:pt x="9953708" y="5764202"/>
                  <a:pt x="9943649" y="5764202"/>
                  <a:pt x="9997463" y="5731008"/>
                </a:cubicBezTo>
                <a:cubicBezTo>
                  <a:pt x="10051276" y="5697815"/>
                  <a:pt x="10094025" y="5677698"/>
                  <a:pt x="10164435" y="5651545"/>
                </a:cubicBezTo>
                <a:cubicBezTo>
                  <a:pt x="10234846" y="5625393"/>
                  <a:pt x="10282624" y="5610808"/>
                  <a:pt x="10315314" y="5607288"/>
                </a:cubicBezTo>
                <a:cubicBezTo>
                  <a:pt x="10348005" y="5603264"/>
                  <a:pt x="10331409" y="5607790"/>
                  <a:pt x="10368122" y="5622375"/>
                </a:cubicBezTo>
                <a:cubicBezTo>
                  <a:pt x="10404836" y="5636960"/>
                  <a:pt x="10406346" y="5642996"/>
                  <a:pt x="10413889" y="5632434"/>
                </a:cubicBezTo>
                <a:cubicBezTo>
                  <a:pt x="10421433" y="5621873"/>
                  <a:pt x="10445574" y="5591697"/>
                  <a:pt x="10460661" y="5593206"/>
                </a:cubicBezTo>
                <a:cubicBezTo>
                  <a:pt x="10476253" y="5594211"/>
                  <a:pt x="10493855" y="5600749"/>
                  <a:pt x="10533083" y="5607790"/>
                </a:cubicBezTo>
                <a:cubicBezTo>
                  <a:pt x="10572815" y="5614832"/>
                  <a:pt x="10588909" y="5610808"/>
                  <a:pt x="10605003" y="5602258"/>
                </a:cubicBezTo>
                <a:cubicBezTo>
                  <a:pt x="10621096" y="5593708"/>
                  <a:pt x="10641717" y="5576609"/>
                  <a:pt x="10645740" y="5576609"/>
                </a:cubicBezTo>
                <a:cubicBezTo>
                  <a:pt x="10649764" y="5576609"/>
                  <a:pt x="10683460" y="5588176"/>
                  <a:pt x="10711121" y="5598738"/>
                </a:cubicBezTo>
                <a:cubicBezTo>
                  <a:pt x="10738783" y="5608796"/>
                  <a:pt x="10739285" y="5610305"/>
                  <a:pt x="10733250" y="5617346"/>
                </a:cubicBezTo>
                <a:cubicBezTo>
                  <a:pt x="10727718" y="5624387"/>
                  <a:pt x="10719671" y="5631931"/>
                  <a:pt x="10706594" y="5661604"/>
                </a:cubicBezTo>
                <a:cubicBezTo>
                  <a:pt x="10693518" y="5691277"/>
                  <a:pt x="10699553" y="5675686"/>
                  <a:pt x="10712127" y="5706868"/>
                </a:cubicBezTo>
                <a:cubicBezTo>
                  <a:pt x="10724700" y="5738049"/>
                  <a:pt x="10733753" y="5736541"/>
                  <a:pt x="10728221" y="5759676"/>
                </a:cubicBezTo>
                <a:cubicBezTo>
                  <a:pt x="10722186" y="5782810"/>
                  <a:pt x="10696536" y="5803933"/>
                  <a:pt x="10677928" y="5826062"/>
                </a:cubicBezTo>
                <a:cubicBezTo>
                  <a:pt x="10658816" y="5848694"/>
                  <a:pt x="10663846" y="5852215"/>
                  <a:pt x="10710115" y="5878367"/>
                </a:cubicBezTo>
                <a:cubicBezTo>
                  <a:pt x="10756385" y="5904519"/>
                  <a:pt x="10745824" y="5899993"/>
                  <a:pt x="10797625" y="5923631"/>
                </a:cubicBezTo>
                <a:cubicBezTo>
                  <a:pt x="10849930" y="5947268"/>
                  <a:pt x="10851942" y="5938719"/>
                  <a:pt x="10912796" y="5956824"/>
                </a:cubicBezTo>
                <a:cubicBezTo>
                  <a:pt x="10973148" y="5974930"/>
                  <a:pt x="10966107" y="5976941"/>
                  <a:pt x="10987230" y="6001585"/>
                </a:cubicBezTo>
                <a:cubicBezTo>
                  <a:pt x="11008353" y="6026228"/>
                  <a:pt x="11009359" y="6049364"/>
                  <a:pt x="11046072" y="6062440"/>
                </a:cubicBezTo>
                <a:cubicBezTo>
                  <a:pt x="11082787" y="6075516"/>
                  <a:pt x="11121512" y="6075516"/>
                  <a:pt x="11142636" y="6088592"/>
                </a:cubicBezTo>
                <a:cubicBezTo>
                  <a:pt x="11163759" y="6101668"/>
                  <a:pt x="11180858" y="6121283"/>
                  <a:pt x="11209525" y="6126312"/>
                </a:cubicBezTo>
                <a:cubicBezTo>
                  <a:pt x="11238192" y="6131844"/>
                  <a:pt x="11238192" y="6135365"/>
                  <a:pt x="11251772" y="6114744"/>
                </a:cubicBezTo>
                <a:cubicBezTo>
                  <a:pt x="11265350" y="6094124"/>
                  <a:pt x="11276918" y="6075516"/>
                  <a:pt x="11271888" y="6064451"/>
                </a:cubicBezTo>
                <a:cubicBezTo>
                  <a:pt x="11266860" y="6053890"/>
                  <a:pt x="11251268" y="6037293"/>
                  <a:pt x="11254789" y="6027235"/>
                </a:cubicBezTo>
                <a:cubicBezTo>
                  <a:pt x="11258309" y="6017176"/>
                  <a:pt x="11282450" y="5976438"/>
                  <a:pt x="11289491" y="5964368"/>
                </a:cubicBezTo>
                <a:cubicBezTo>
                  <a:pt x="11297035" y="5952298"/>
                  <a:pt x="11316147" y="5948777"/>
                  <a:pt x="11360907" y="5946766"/>
                </a:cubicBezTo>
                <a:cubicBezTo>
                  <a:pt x="11406171" y="5944754"/>
                  <a:pt x="11437353" y="5938216"/>
                  <a:pt x="11444897" y="5964871"/>
                </a:cubicBezTo>
                <a:cubicBezTo>
                  <a:pt x="11452440" y="5991527"/>
                  <a:pt x="11450429" y="5979456"/>
                  <a:pt x="11485634" y="5993538"/>
                </a:cubicBezTo>
                <a:cubicBezTo>
                  <a:pt x="11520336" y="6008123"/>
                  <a:pt x="11523856" y="6008123"/>
                  <a:pt x="11553026" y="6019187"/>
                </a:cubicBezTo>
                <a:cubicBezTo>
                  <a:pt x="11582197" y="6030252"/>
                  <a:pt x="11567108" y="6046346"/>
                  <a:pt x="11582197" y="6045340"/>
                </a:cubicBezTo>
                <a:cubicBezTo>
                  <a:pt x="11597285" y="6044334"/>
                  <a:pt x="11620922" y="6042323"/>
                  <a:pt x="11648584" y="6050369"/>
                </a:cubicBezTo>
                <a:cubicBezTo>
                  <a:pt x="11676245" y="6058416"/>
                  <a:pt x="11726538" y="6082557"/>
                  <a:pt x="11779345" y="6084569"/>
                </a:cubicBezTo>
                <a:cubicBezTo>
                  <a:pt x="11832656" y="6086580"/>
                  <a:pt x="11853276" y="6070487"/>
                  <a:pt x="11861323" y="6066966"/>
                </a:cubicBezTo>
                <a:cubicBezTo>
                  <a:pt x="11869370" y="6063446"/>
                  <a:pt x="11907090" y="6017176"/>
                  <a:pt x="11929219" y="6048861"/>
                </a:cubicBezTo>
                <a:cubicBezTo>
                  <a:pt x="11951347" y="6080545"/>
                  <a:pt x="11980517" y="6081551"/>
                  <a:pt x="12036846" y="6078031"/>
                </a:cubicBezTo>
                <a:cubicBezTo>
                  <a:pt x="12093174" y="6075013"/>
                  <a:pt x="12093677" y="6066463"/>
                  <a:pt x="12106250" y="6051878"/>
                </a:cubicBezTo>
                <a:cubicBezTo>
                  <a:pt x="12118823" y="6037293"/>
                  <a:pt x="12152520" y="5982977"/>
                  <a:pt x="12163584" y="5945760"/>
                </a:cubicBezTo>
                <a:cubicBezTo>
                  <a:pt x="12174146" y="5908543"/>
                  <a:pt x="12204322" y="5827068"/>
                  <a:pt x="12211866" y="5790354"/>
                </a:cubicBezTo>
                <a:cubicBezTo>
                  <a:pt x="12219913" y="5753640"/>
                  <a:pt x="12211363" y="5724973"/>
                  <a:pt x="12208345" y="5702845"/>
                </a:cubicBezTo>
                <a:cubicBezTo>
                  <a:pt x="12205327" y="5680715"/>
                  <a:pt x="12210860" y="5666130"/>
                  <a:pt x="12219409" y="5641487"/>
                </a:cubicBezTo>
                <a:cubicBezTo>
                  <a:pt x="12227959" y="5616843"/>
                  <a:pt x="12192251" y="5631931"/>
                  <a:pt x="12178169" y="5636960"/>
                </a:cubicBezTo>
                <a:cubicBezTo>
                  <a:pt x="12164087" y="5641487"/>
                  <a:pt x="12160064" y="5629416"/>
                  <a:pt x="12146988" y="5625896"/>
                </a:cubicBezTo>
                <a:cubicBezTo>
                  <a:pt x="12133911" y="5622375"/>
                  <a:pt x="12119829" y="5618855"/>
                  <a:pt x="12110274" y="5643499"/>
                </a:cubicBezTo>
                <a:cubicBezTo>
                  <a:pt x="12100718" y="5668142"/>
                  <a:pt x="12105245" y="5680212"/>
                  <a:pt x="12052437" y="5677698"/>
                </a:cubicBezTo>
                <a:cubicBezTo>
                  <a:pt x="11999629" y="5675183"/>
                  <a:pt x="12009687" y="5671663"/>
                  <a:pt x="11992588" y="5653054"/>
                </a:cubicBezTo>
                <a:cubicBezTo>
                  <a:pt x="11975489" y="5634446"/>
                  <a:pt x="11946318" y="5629416"/>
                  <a:pt x="11922681" y="5622878"/>
                </a:cubicBezTo>
                <a:cubicBezTo>
                  <a:pt x="11899043" y="5615837"/>
                  <a:pt x="11897032" y="5616843"/>
                  <a:pt x="11895523" y="5631931"/>
                </a:cubicBezTo>
                <a:cubicBezTo>
                  <a:pt x="11894013" y="5647019"/>
                  <a:pt x="11893511" y="5657078"/>
                  <a:pt x="11875908" y="5663113"/>
                </a:cubicBezTo>
                <a:cubicBezTo>
                  <a:pt x="11858808" y="5669148"/>
                  <a:pt x="11820083" y="5662107"/>
                  <a:pt x="11787392" y="5646516"/>
                </a:cubicBezTo>
                <a:cubicBezTo>
                  <a:pt x="11754702" y="5630925"/>
                  <a:pt x="11745146" y="5623884"/>
                  <a:pt x="11712959" y="5592200"/>
                </a:cubicBezTo>
                <a:cubicBezTo>
                  <a:pt x="11680771" y="5561018"/>
                  <a:pt x="11685800" y="5561018"/>
                  <a:pt x="11672222" y="5512234"/>
                </a:cubicBezTo>
                <a:cubicBezTo>
                  <a:pt x="11659145" y="5463953"/>
                  <a:pt x="11659145" y="5422209"/>
                  <a:pt x="11664677" y="5407624"/>
                </a:cubicBezTo>
                <a:cubicBezTo>
                  <a:pt x="11670209" y="5393039"/>
                  <a:pt x="11679765" y="5389016"/>
                  <a:pt x="11655121" y="5396560"/>
                </a:cubicBezTo>
                <a:cubicBezTo>
                  <a:pt x="11630478" y="5404104"/>
                  <a:pt x="11613881" y="5408127"/>
                  <a:pt x="11630478" y="5371413"/>
                </a:cubicBezTo>
                <a:cubicBezTo>
                  <a:pt x="11647075" y="5334699"/>
                  <a:pt x="11662666" y="5333190"/>
                  <a:pt x="11679765" y="5328161"/>
                </a:cubicBezTo>
                <a:cubicBezTo>
                  <a:pt x="11696865" y="5323635"/>
                  <a:pt x="11723017" y="5323132"/>
                  <a:pt x="11755707" y="5320617"/>
                </a:cubicBezTo>
                <a:cubicBezTo>
                  <a:pt x="11788398" y="5318605"/>
                  <a:pt x="11813545" y="5302009"/>
                  <a:pt x="11825112" y="5296979"/>
                </a:cubicBezTo>
                <a:cubicBezTo>
                  <a:pt x="11836679" y="5291950"/>
                  <a:pt x="11860317" y="5283903"/>
                  <a:pt x="11848247" y="5280885"/>
                </a:cubicBezTo>
                <a:cubicBezTo>
                  <a:pt x="11836177" y="5277868"/>
                  <a:pt x="11799966" y="5273844"/>
                  <a:pt x="11806504" y="5263786"/>
                </a:cubicBezTo>
                <a:cubicBezTo>
                  <a:pt x="11812539" y="5253728"/>
                  <a:pt x="11817065" y="5254230"/>
                  <a:pt x="11836177" y="5252218"/>
                </a:cubicBezTo>
                <a:cubicBezTo>
                  <a:pt x="11855791" y="5250207"/>
                  <a:pt x="11885967" y="5249201"/>
                  <a:pt x="11911616" y="5247692"/>
                </a:cubicBezTo>
                <a:cubicBezTo>
                  <a:pt x="11937265" y="5246184"/>
                  <a:pt x="11952857" y="5250710"/>
                  <a:pt x="11961407" y="5235622"/>
                </a:cubicBezTo>
                <a:cubicBezTo>
                  <a:pt x="11969956" y="5220031"/>
                  <a:pt x="11980517" y="5197399"/>
                  <a:pt x="12000635" y="5184826"/>
                </a:cubicBezTo>
                <a:cubicBezTo>
                  <a:pt x="12020752" y="5172756"/>
                  <a:pt x="12042378" y="5178791"/>
                  <a:pt x="12095185" y="5176779"/>
                </a:cubicBezTo>
                <a:cubicBezTo>
                  <a:pt x="12147993" y="5174767"/>
                  <a:pt x="12139946" y="5187341"/>
                  <a:pt x="12157046" y="5199914"/>
                </a:cubicBezTo>
                <a:cubicBezTo>
                  <a:pt x="12174146" y="5211984"/>
                  <a:pt x="12185713" y="5206452"/>
                  <a:pt x="12207842" y="5210475"/>
                </a:cubicBezTo>
                <a:cubicBezTo>
                  <a:pt x="12229971" y="5215002"/>
                  <a:pt x="12216392" y="5228078"/>
                  <a:pt x="12233491" y="5235119"/>
                </a:cubicBezTo>
                <a:cubicBezTo>
                  <a:pt x="12250592" y="5242160"/>
                  <a:pt x="12282276" y="5249201"/>
                  <a:pt x="12320499" y="5261271"/>
                </a:cubicBezTo>
                <a:cubicBezTo>
                  <a:pt x="12358721" y="5273342"/>
                  <a:pt x="12333575" y="5268312"/>
                  <a:pt x="12380348" y="5268312"/>
                </a:cubicBezTo>
                <a:cubicBezTo>
                  <a:pt x="12427120" y="5268312"/>
                  <a:pt x="12425611" y="5268815"/>
                  <a:pt x="12462828" y="5262277"/>
                </a:cubicBezTo>
                <a:cubicBezTo>
                  <a:pt x="12500045" y="5255739"/>
                  <a:pt x="12515635" y="5242160"/>
                  <a:pt x="12541788" y="5223551"/>
                </a:cubicBezTo>
                <a:cubicBezTo>
                  <a:pt x="12567941" y="5204943"/>
                  <a:pt x="12549835" y="5164206"/>
                  <a:pt x="12540279" y="5133024"/>
                </a:cubicBezTo>
                <a:cubicBezTo>
                  <a:pt x="12530723" y="5101842"/>
                  <a:pt x="12489484" y="5081222"/>
                  <a:pt x="12470372" y="5067140"/>
                </a:cubicBezTo>
                <a:cubicBezTo>
                  <a:pt x="12451260" y="5052555"/>
                  <a:pt x="12411027" y="5006788"/>
                  <a:pt x="12389400" y="4988180"/>
                </a:cubicBezTo>
                <a:cubicBezTo>
                  <a:pt x="12367271" y="4969572"/>
                  <a:pt x="12342628" y="4964039"/>
                  <a:pt x="12318487" y="4950963"/>
                </a:cubicBezTo>
                <a:cubicBezTo>
                  <a:pt x="12294346" y="4937384"/>
                  <a:pt x="12251597" y="4915758"/>
                  <a:pt x="12247574" y="4898156"/>
                </a:cubicBezTo>
                <a:cubicBezTo>
                  <a:pt x="12243551" y="4880553"/>
                  <a:pt x="12256627" y="4880050"/>
                  <a:pt x="12292335" y="4871500"/>
                </a:cubicBezTo>
                <a:cubicBezTo>
                  <a:pt x="12328043" y="4862950"/>
                  <a:pt x="12316475" y="4855406"/>
                  <a:pt x="12323014" y="4836798"/>
                </a:cubicBezTo>
                <a:cubicBezTo>
                  <a:pt x="12330055" y="4818190"/>
                  <a:pt x="12333072" y="4818693"/>
                  <a:pt x="12361739" y="4808131"/>
                </a:cubicBezTo>
                <a:cubicBezTo>
                  <a:pt x="12390909" y="4797570"/>
                  <a:pt x="12328043" y="4774937"/>
                  <a:pt x="12319493" y="4762867"/>
                </a:cubicBezTo>
                <a:cubicBezTo>
                  <a:pt x="12310943" y="4750294"/>
                  <a:pt x="12339107" y="4754318"/>
                  <a:pt x="12368277" y="4747277"/>
                </a:cubicBezTo>
                <a:cubicBezTo>
                  <a:pt x="12397447" y="4740235"/>
                  <a:pt x="12399962" y="4726656"/>
                  <a:pt x="12403985" y="4714083"/>
                </a:cubicBezTo>
                <a:cubicBezTo>
                  <a:pt x="12408008" y="4702013"/>
                  <a:pt x="12407003" y="4695977"/>
                  <a:pt x="12372301" y="4696480"/>
                </a:cubicBezTo>
                <a:cubicBezTo>
                  <a:pt x="12338101" y="4696983"/>
                  <a:pt x="12294346" y="4711568"/>
                  <a:pt x="12236510" y="4726656"/>
                </a:cubicBezTo>
                <a:cubicBezTo>
                  <a:pt x="12178672" y="4742247"/>
                  <a:pt x="12205327" y="4742750"/>
                  <a:pt x="12170122" y="4769908"/>
                </a:cubicBezTo>
                <a:cubicBezTo>
                  <a:pt x="12135420" y="4797067"/>
                  <a:pt x="12132905" y="4785499"/>
                  <a:pt x="12137432" y="4800084"/>
                </a:cubicBezTo>
                <a:cubicBezTo>
                  <a:pt x="12141958" y="4815172"/>
                  <a:pt x="12144473" y="4829254"/>
                  <a:pt x="12179678" y="4847863"/>
                </a:cubicBezTo>
                <a:cubicBezTo>
                  <a:pt x="12215386" y="4866471"/>
                  <a:pt x="12200299" y="4866974"/>
                  <a:pt x="12209854" y="4869991"/>
                </a:cubicBezTo>
                <a:cubicBezTo>
                  <a:pt x="12219409" y="4872506"/>
                  <a:pt x="12243551" y="4876530"/>
                  <a:pt x="12232486" y="4879547"/>
                </a:cubicBezTo>
                <a:cubicBezTo>
                  <a:pt x="12221422" y="4882565"/>
                  <a:pt x="12211866" y="4899664"/>
                  <a:pt x="12195772" y="4899664"/>
                </a:cubicBezTo>
                <a:cubicBezTo>
                  <a:pt x="12179678" y="4899664"/>
                  <a:pt x="12172637" y="4916261"/>
                  <a:pt x="12145479" y="4931852"/>
                </a:cubicBezTo>
                <a:cubicBezTo>
                  <a:pt x="12117818" y="4947443"/>
                  <a:pt x="12105747" y="4949454"/>
                  <a:pt x="12086133" y="4952472"/>
                </a:cubicBezTo>
                <a:cubicBezTo>
                  <a:pt x="12066016" y="4955490"/>
                  <a:pt x="12051933" y="4949454"/>
                  <a:pt x="12054448" y="4915255"/>
                </a:cubicBezTo>
                <a:cubicBezTo>
                  <a:pt x="12057466" y="4881056"/>
                  <a:pt x="12044390" y="4904191"/>
                  <a:pt x="12022764" y="4896144"/>
                </a:cubicBezTo>
                <a:cubicBezTo>
                  <a:pt x="12001640" y="4888097"/>
                  <a:pt x="11993594" y="4879044"/>
                  <a:pt x="11993594" y="4879044"/>
                </a:cubicBezTo>
                <a:cubicBezTo>
                  <a:pt x="11993594" y="4879044"/>
                  <a:pt x="12014717" y="4871500"/>
                  <a:pt x="12035840" y="4858424"/>
                </a:cubicBezTo>
                <a:cubicBezTo>
                  <a:pt x="12056963" y="4845348"/>
                  <a:pt x="12066519" y="4837301"/>
                  <a:pt x="12077080" y="4811149"/>
                </a:cubicBezTo>
                <a:cubicBezTo>
                  <a:pt x="12087139" y="4784996"/>
                  <a:pt x="12053946" y="4799581"/>
                  <a:pt x="12030308" y="4796060"/>
                </a:cubicBezTo>
                <a:cubicBezTo>
                  <a:pt x="12006167" y="4793043"/>
                  <a:pt x="12013208" y="4790528"/>
                  <a:pt x="11989571" y="4787511"/>
                </a:cubicBezTo>
                <a:cubicBezTo>
                  <a:pt x="11965933" y="4784493"/>
                  <a:pt x="11956880" y="4765885"/>
                  <a:pt x="11956880" y="4765885"/>
                </a:cubicBezTo>
                <a:cubicBezTo>
                  <a:pt x="11956880" y="4765885"/>
                  <a:pt x="11967441" y="4769908"/>
                  <a:pt x="11987558" y="4767896"/>
                </a:cubicBezTo>
                <a:cubicBezTo>
                  <a:pt x="12007676" y="4765885"/>
                  <a:pt x="12003150" y="4760352"/>
                  <a:pt x="12010191" y="4754820"/>
                </a:cubicBezTo>
                <a:cubicBezTo>
                  <a:pt x="12017735" y="4749288"/>
                  <a:pt x="12023267" y="4744762"/>
                  <a:pt x="12017735" y="4744762"/>
                </a:cubicBezTo>
                <a:cubicBezTo>
                  <a:pt x="12012202" y="4744762"/>
                  <a:pt x="11987558" y="4747277"/>
                  <a:pt x="11970962" y="4746270"/>
                </a:cubicBezTo>
                <a:cubicBezTo>
                  <a:pt x="11954366" y="4745265"/>
                  <a:pt x="11944306" y="4742750"/>
                  <a:pt x="11920669" y="4746270"/>
                </a:cubicBezTo>
                <a:cubicBezTo>
                  <a:pt x="11896528" y="4749791"/>
                  <a:pt x="11906084" y="4758844"/>
                  <a:pt x="11888984" y="4770411"/>
                </a:cubicBezTo>
                <a:cubicBezTo>
                  <a:pt x="11871885" y="4781475"/>
                  <a:pt x="11871382" y="4785499"/>
                  <a:pt x="11862329" y="4802096"/>
                </a:cubicBezTo>
                <a:cubicBezTo>
                  <a:pt x="11853276" y="4818693"/>
                  <a:pt x="11850259" y="4815675"/>
                  <a:pt x="11844224" y="4826739"/>
                </a:cubicBezTo>
                <a:cubicBezTo>
                  <a:pt x="11838188" y="4837301"/>
                  <a:pt x="11838691" y="4863956"/>
                  <a:pt x="11838691" y="4882062"/>
                </a:cubicBezTo>
                <a:cubicBezTo>
                  <a:pt x="11838691" y="4900167"/>
                  <a:pt x="11834165" y="4906202"/>
                  <a:pt x="11823101" y="4920787"/>
                </a:cubicBezTo>
                <a:cubicBezTo>
                  <a:pt x="11812036" y="4935875"/>
                  <a:pt x="11812036" y="4929337"/>
                  <a:pt x="11793931" y="4938390"/>
                </a:cubicBezTo>
                <a:cubicBezTo>
                  <a:pt x="11775825" y="4947443"/>
                  <a:pt x="11787895" y="4953981"/>
                  <a:pt x="11785381" y="4972086"/>
                </a:cubicBezTo>
                <a:cubicBezTo>
                  <a:pt x="11782866" y="4990192"/>
                  <a:pt x="11776831" y="4997233"/>
                  <a:pt x="11774819" y="5020367"/>
                </a:cubicBezTo>
                <a:cubicBezTo>
                  <a:pt x="11773310" y="5044005"/>
                  <a:pt x="11763754" y="5045011"/>
                  <a:pt x="11749672" y="5061105"/>
                </a:cubicBezTo>
                <a:cubicBezTo>
                  <a:pt x="11735088" y="5077702"/>
                  <a:pt x="11727543" y="5077702"/>
                  <a:pt x="11726035" y="5094801"/>
                </a:cubicBezTo>
                <a:cubicBezTo>
                  <a:pt x="11725029" y="5111901"/>
                  <a:pt x="11722011" y="5119445"/>
                  <a:pt x="11726035" y="5152135"/>
                </a:cubicBezTo>
                <a:cubicBezTo>
                  <a:pt x="11730058" y="5185329"/>
                  <a:pt x="11739111" y="5176779"/>
                  <a:pt x="11764761" y="5210475"/>
                </a:cubicBezTo>
                <a:cubicBezTo>
                  <a:pt x="11790410" y="5244172"/>
                  <a:pt x="11803989" y="5231095"/>
                  <a:pt x="11794937" y="5248195"/>
                </a:cubicBezTo>
                <a:cubicBezTo>
                  <a:pt x="11785884" y="5265295"/>
                  <a:pt x="11787392" y="5258757"/>
                  <a:pt x="11756211" y="5255236"/>
                </a:cubicBezTo>
                <a:cubicBezTo>
                  <a:pt x="11724526" y="5251716"/>
                  <a:pt x="11719497" y="5256242"/>
                  <a:pt x="11696865" y="5278371"/>
                </a:cubicBezTo>
                <a:cubicBezTo>
                  <a:pt x="11674233" y="5299997"/>
                  <a:pt x="11669204" y="5312570"/>
                  <a:pt x="11657133" y="5320617"/>
                </a:cubicBezTo>
                <a:cubicBezTo>
                  <a:pt x="11645063" y="5328664"/>
                  <a:pt x="11649086" y="5304523"/>
                  <a:pt x="11644560" y="5293459"/>
                </a:cubicBezTo>
                <a:cubicBezTo>
                  <a:pt x="11640034" y="5282395"/>
                  <a:pt x="11587226" y="5278371"/>
                  <a:pt x="11551015" y="5267810"/>
                </a:cubicBezTo>
                <a:cubicBezTo>
                  <a:pt x="11514804" y="5257248"/>
                  <a:pt x="11505248" y="5250710"/>
                  <a:pt x="11496196" y="5250710"/>
                </a:cubicBezTo>
                <a:cubicBezTo>
                  <a:pt x="11487143" y="5250710"/>
                  <a:pt x="11473061" y="5248698"/>
                  <a:pt x="11435341" y="5269318"/>
                </a:cubicBezTo>
                <a:cubicBezTo>
                  <a:pt x="11397621" y="5289938"/>
                  <a:pt x="11406171" y="5302009"/>
                  <a:pt x="11408686" y="5329167"/>
                </a:cubicBezTo>
                <a:cubicBezTo>
                  <a:pt x="11411200" y="5356325"/>
                  <a:pt x="11441376" y="5361857"/>
                  <a:pt x="11432826" y="5425730"/>
                </a:cubicBezTo>
                <a:cubicBezTo>
                  <a:pt x="11424276" y="5489602"/>
                  <a:pt x="11464511" y="5459929"/>
                  <a:pt x="11481610" y="5499157"/>
                </a:cubicBezTo>
                <a:cubicBezTo>
                  <a:pt x="11498710" y="5538386"/>
                  <a:pt x="11483119" y="5534866"/>
                  <a:pt x="11473061" y="5539895"/>
                </a:cubicBezTo>
                <a:cubicBezTo>
                  <a:pt x="11462500" y="5544924"/>
                  <a:pt x="11452440" y="5578118"/>
                  <a:pt x="11444897" y="5610305"/>
                </a:cubicBezTo>
                <a:cubicBezTo>
                  <a:pt x="11437353" y="5642493"/>
                  <a:pt x="11445903" y="5646516"/>
                  <a:pt x="11436347" y="5644504"/>
                </a:cubicBezTo>
                <a:cubicBezTo>
                  <a:pt x="11426791" y="5642996"/>
                  <a:pt x="11415727" y="5650037"/>
                  <a:pt x="11397621" y="5623884"/>
                </a:cubicBezTo>
                <a:cubicBezTo>
                  <a:pt x="11379516" y="5597732"/>
                  <a:pt x="11364931" y="5622375"/>
                  <a:pt x="11362416" y="5607288"/>
                </a:cubicBezTo>
                <a:cubicBezTo>
                  <a:pt x="11359901" y="5592200"/>
                  <a:pt x="11337270" y="5566550"/>
                  <a:pt x="11346322" y="5531345"/>
                </a:cubicBezTo>
                <a:cubicBezTo>
                  <a:pt x="11354872" y="5496140"/>
                  <a:pt x="11368451" y="5493122"/>
                  <a:pt x="11337772" y="5474514"/>
                </a:cubicBezTo>
                <a:cubicBezTo>
                  <a:pt x="11307093" y="5455905"/>
                  <a:pt x="11314638" y="5453894"/>
                  <a:pt x="11300052" y="5416174"/>
                </a:cubicBezTo>
                <a:cubicBezTo>
                  <a:pt x="11285468" y="5378454"/>
                  <a:pt x="11281947" y="5371413"/>
                  <a:pt x="11253783" y="5337214"/>
                </a:cubicBezTo>
                <a:cubicBezTo>
                  <a:pt x="11225116" y="5303015"/>
                  <a:pt x="11228134" y="5312570"/>
                  <a:pt x="11235677" y="5277868"/>
                </a:cubicBezTo>
                <a:cubicBezTo>
                  <a:pt x="11243222" y="5243669"/>
                  <a:pt x="11249257" y="5198908"/>
                  <a:pt x="11232157" y="5174767"/>
                </a:cubicBezTo>
                <a:cubicBezTo>
                  <a:pt x="11215057" y="5150627"/>
                  <a:pt x="11143641" y="5084743"/>
                  <a:pt x="11085302" y="5053058"/>
                </a:cubicBezTo>
                <a:cubicBezTo>
                  <a:pt x="11026962" y="5021877"/>
                  <a:pt x="11014891" y="5046017"/>
                  <a:pt x="10989242" y="4996227"/>
                </a:cubicBezTo>
                <a:cubicBezTo>
                  <a:pt x="10963592" y="4946940"/>
                  <a:pt x="10951522" y="4894635"/>
                  <a:pt x="10908773" y="4864459"/>
                </a:cubicBezTo>
                <a:cubicBezTo>
                  <a:pt x="10866024" y="4834283"/>
                  <a:pt x="10887147" y="4831768"/>
                  <a:pt x="10845906" y="4846857"/>
                </a:cubicBezTo>
                <a:cubicBezTo>
                  <a:pt x="10804666" y="4861945"/>
                  <a:pt x="10803660" y="4868483"/>
                  <a:pt x="10807180" y="4880553"/>
                </a:cubicBezTo>
                <a:cubicBezTo>
                  <a:pt x="10810701" y="4892623"/>
                  <a:pt x="10820257" y="4908717"/>
                  <a:pt x="10814222" y="4941407"/>
                </a:cubicBezTo>
                <a:cubicBezTo>
                  <a:pt x="10808187" y="4974098"/>
                  <a:pt x="10799637" y="4963536"/>
                  <a:pt x="10842386" y="4989186"/>
                </a:cubicBezTo>
                <a:cubicBezTo>
                  <a:pt x="10885135" y="5014836"/>
                  <a:pt x="10867533" y="5009303"/>
                  <a:pt x="10888656" y="5056578"/>
                </a:cubicBezTo>
                <a:cubicBezTo>
                  <a:pt x="10910281" y="5103854"/>
                  <a:pt x="10913802" y="5112404"/>
                  <a:pt x="10930902" y="5131515"/>
                </a:cubicBezTo>
                <a:cubicBezTo>
                  <a:pt x="10948001" y="5150627"/>
                  <a:pt x="10954037" y="5167223"/>
                  <a:pt x="10996785" y="5177282"/>
                </a:cubicBezTo>
                <a:cubicBezTo>
                  <a:pt x="11039535" y="5186838"/>
                  <a:pt x="11032997" y="5174767"/>
                  <a:pt x="11044061" y="5185329"/>
                </a:cubicBezTo>
                <a:cubicBezTo>
                  <a:pt x="11055126" y="5195890"/>
                  <a:pt x="11013885" y="5199411"/>
                  <a:pt x="11021932" y="5204440"/>
                </a:cubicBezTo>
                <a:cubicBezTo>
                  <a:pt x="11029476" y="5209469"/>
                  <a:pt x="11039031" y="5223049"/>
                  <a:pt x="11075242" y="5245177"/>
                </a:cubicBezTo>
                <a:cubicBezTo>
                  <a:pt x="11111454" y="5267306"/>
                  <a:pt x="11148168" y="5290944"/>
                  <a:pt x="11157723" y="5308547"/>
                </a:cubicBezTo>
                <a:cubicBezTo>
                  <a:pt x="11167279" y="5326149"/>
                  <a:pt x="11198964" y="5392536"/>
                  <a:pt x="11152694" y="5343752"/>
                </a:cubicBezTo>
                <a:cubicBezTo>
                  <a:pt x="11106425" y="5294968"/>
                  <a:pt x="11105419" y="5317600"/>
                  <a:pt x="11092845" y="5350793"/>
                </a:cubicBezTo>
                <a:cubicBezTo>
                  <a:pt x="11079769" y="5384489"/>
                  <a:pt x="11104916" y="5410139"/>
                  <a:pt x="11103407" y="5434782"/>
                </a:cubicBezTo>
                <a:cubicBezTo>
                  <a:pt x="11101898" y="5459426"/>
                  <a:pt x="11080272" y="5449870"/>
                  <a:pt x="11065687" y="5469987"/>
                </a:cubicBezTo>
                <a:cubicBezTo>
                  <a:pt x="11051102" y="5490105"/>
                  <a:pt x="11043558" y="5513743"/>
                  <a:pt x="11026458" y="5526819"/>
                </a:cubicBezTo>
                <a:cubicBezTo>
                  <a:pt x="11009359" y="5539895"/>
                  <a:pt x="11014388" y="5512234"/>
                  <a:pt x="11005335" y="5512234"/>
                </a:cubicBezTo>
                <a:cubicBezTo>
                  <a:pt x="10995779" y="5512234"/>
                  <a:pt x="10992259" y="5524304"/>
                  <a:pt x="10980189" y="5547439"/>
                </a:cubicBezTo>
                <a:cubicBezTo>
                  <a:pt x="10968119" y="5570574"/>
                  <a:pt x="10980189" y="5580129"/>
                  <a:pt x="10985218" y="5611311"/>
                </a:cubicBezTo>
                <a:cubicBezTo>
                  <a:pt x="10990248" y="5642493"/>
                  <a:pt x="10998798" y="5645007"/>
                  <a:pt x="10965604" y="5643499"/>
                </a:cubicBezTo>
                <a:cubicBezTo>
                  <a:pt x="10932410" y="5641990"/>
                  <a:pt x="10939955" y="5610808"/>
                  <a:pt x="10908773" y="5589685"/>
                </a:cubicBezTo>
                <a:cubicBezTo>
                  <a:pt x="10877591" y="5569065"/>
                  <a:pt x="10859988" y="5576106"/>
                  <a:pt x="10833836" y="5560012"/>
                </a:cubicBezTo>
                <a:cubicBezTo>
                  <a:pt x="10808187" y="5543918"/>
                  <a:pt x="10844900" y="5539895"/>
                  <a:pt x="10909276" y="5531848"/>
                </a:cubicBezTo>
                <a:cubicBezTo>
                  <a:pt x="10973651" y="5523801"/>
                  <a:pt x="10981195" y="5517766"/>
                  <a:pt x="11001312" y="5502175"/>
                </a:cubicBezTo>
                <a:cubicBezTo>
                  <a:pt x="11020926" y="5487087"/>
                  <a:pt x="11014388" y="5483064"/>
                  <a:pt x="11035511" y="5452385"/>
                </a:cubicBezTo>
                <a:cubicBezTo>
                  <a:pt x="11057137" y="5422209"/>
                  <a:pt x="11035511" y="5410139"/>
                  <a:pt x="11020926" y="5372922"/>
                </a:cubicBezTo>
                <a:cubicBezTo>
                  <a:pt x="11006341" y="5336208"/>
                  <a:pt x="10978680" y="5319611"/>
                  <a:pt x="10969628" y="5312067"/>
                </a:cubicBezTo>
                <a:cubicBezTo>
                  <a:pt x="10960072" y="5305026"/>
                  <a:pt x="10938445" y="5283400"/>
                  <a:pt x="10919837" y="5262780"/>
                </a:cubicBezTo>
                <a:cubicBezTo>
                  <a:pt x="10900726" y="5242160"/>
                  <a:pt x="10881111" y="5238639"/>
                  <a:pt x="10848421" y="5230592"/>
                </a:cubicBezTo>
                <a:cubicBezTo>
                  <a:pt x="10815731" y="5222546"/>
                  <a:pt x="10821766" y="5192873"/>
                  <a:pt x="10803660" y="5184323"/>
                </a:cubicBezTo>
                <a:cubicBezTo>
                  <a:pt x="10785555" y="5175773"/>
                  <a:pt x="10767449" y="5150124"/>
                  <a:pt x="10726209" y="5111398"/>
                </a:cubicBezTo>
                <a:cubicBezTo>
                  <a:pt x="10684969" y="5073175"/>
                  <a:pt x="10700559" y="5044005"/>
                  <a:pt x="10681448" y="5010812"/>
                </a:cubicBezTo>
                <a:cubicBezTo>
                  <a:pt x="10662337" y="4977116"/>
                  <a:pt x="10643728" y="4951466"/>
                  <a:pt x="10602488" y="4951466"/>
                </a:cubicBezTo>
                <a:cubicBezTo>
                  <a:pt x="10561247" y="4951466"/>
                  <a:pt x="10530569" y="4980133"/>
                  <a:pt x="10489329" y="5020367"/>
                </a:cubicBezTo>
                <a:cubicBezTo>
                  <a:pt x="10448088" y="5060602"/>
                  <a:pt x="10456639" y="5079713"/>
                  <a:pt x="10408860" y="5049035"/>
                </a:cubicBezTo>
                <a:cubicBezTo>
                  <a:pt x="10360579" y="5018859"/>
                  <a:pt x="10343982" y="5021877"/>
                  <a:pt x="10309280" y="5050544"/>
                </a:cubicBezTo>
                <a:cubicBezTo>
                  <a:pt x="10275081" y="5079211"/>
                  <a:pt x="10268040" y="5107878"/>
                  <a:pt x="10268040" y="5165715"/>
                </a:cubicBezTo>
                <a:cubicBezTo>
                  <a:pt x="10268040" y="5223049"/>
                  <a:pt x="10226799" y="5199411"/>
                  <a:pt x="10194109" y="5215002"/>
                </a:cubicBezTo>
                <a:cubicBezTo>
                  <a:pt x="10161418" y="5231095"/>
                  <a:pt x="10132248" y="5270827"/>
                  <a:pt x="10082458" y="5365378"/>
                </a:cubicBezTo>
                <a:cubicBezTo>
                  <a:pt x="10032668" y="5459929"/>
                  <a:pt x="10085978" y="5414665"/>
                  <a:pt x="10075417" y="5446853"/>
                </a:cubicBezTo>
                <a:cubicBezTo>
                  <a:pt x="10064855" y="5479040"/>
                  <a:pt x="10078937" y="5504187"/>
                  <a:pt x="10032668" y="5545930"/>
                </a:cubicBezTo>
                <a:cubicBezTo>
                  <a:pt x="9986398" y="5587673"/>
                  <a:pt x="10007019" y="5541403"/>
                  <a:pt x="9979357" y="5574597"/>
                </a:cubicBezTo>
                <a:cubicBezTo>
                  <a:pt x="9951696" y="5608293"/>
                  <a:pt x="9913976" y="5635452"/>
                  <a:pt x="9849098" y="5627405"/>
                </a:cubicBezTo>
                <a:cubicBezTo>
                  <a:pt x="9783717" y="5619358"/>
                  <a:pt x="9802829" y="5645007"/>
                  <a:pt x="9761588" y="5654563"/>
                </a:cubicBezTo>
                <a:cubicBezTo>
                  <a:pt x="9720348" y="5664119"/>
                  <a:pt x="9698219" y="5678704"/>
                  <a:pt x="9708278" y="5631931"/>
                </a:cubicBezTo>
                <a:cubicBezTo>
                  <a:pt x="9718839" y="5585662"/>
                  <a:pt x="9709786" y="5592200"/>
                  <a:pt x="9631329" y="5595217"/>
                </a:cubicBezTo>
                <a:cubicBezTo>
                  <a:pt x="9552369" y="5598235"/>
                  <a:pt x="9524708" y="5619358"/>
                  <a:pt x="9531749" y="5608293"/>
                </a:cubicBezTo>
                <a:cubicBezTo>
                  <a:pt x="9538790" y="5597229"/>
                  <a:pt x="9542311" y="5578118"/>
                  <a:pt x="9550860" y="5533357"/>
                </a:cubicBezTo>
                <a:cubicBezTo>
                  <a:pt x="9559410" y="5488596"/>
                  <a:pt x="9571481" y="5474011"/>
                  <a:pt x="9559410" y="5474011"/>
                </a:cubicBezTo>
                <a:cubicBezTo>
                  <a:pt x="9547340" y="5474011"/>
                  <a:pt x="9521690" y="5480549"/>
                  <a:pt x="9540299" y="5400583"/>
                </a:cubicBezTo>
                <a:cubicBezTo>
                  <a:pt x="9559410" y="5320617"/>
                  <a:pt x="9565948" y="5306032"/>
                  <a:pt x="9557399" y="5259762"/>
                </a:cubicBezTo>
                <a:cubicBezTo>
                  <a:pt x="9548849" y="5213493"/>
                  <a:pt x="9560919" y="5151130"/>
                  <a:pt x="9550358" y="5123971"/>
                </a:cubicBezTo>
                <a:cubicBezTo>
                  <a:pt x="9539796" y="5096813"/>
                  <a:pt x="9570978" y="5069655"/>
                  <a:pt x="9557399" y="5055070"/>
                </a:cubicBezTo>
                <a:cubicBezTo>
                  <a:pt x="9543819" y="5040988"/>
                  <a:pt x="9528229" y="5021373"/>
                  <a:pt x="9538287" y="5021373"/>
                </a:cubicBezTo>
                <a:cubicBezTo>
                  <a:pt x="9548345" y="5021373"/>
                  <a:pt x="9591598" y="5022882"/>
                  <a:pt x="9646418" y="5032438"/>
                </a:cubicBezTo>
                <a:cubicBezTo>
                  <a:pt x="9701237" y="5041993"/>
                  <a:pt x="9758068" y="5024391"/>
                  <a:pt x="9790758" y="5027409"/>
                </a:cubicBezTo>
                <a:cubicBezTo>
                  <a:pt x="9823449" y="5030426"/>
                  <a:pt x="9891847" y="5045011"/>
                  <a:pt x="9960749" y="5056076"/>
                </a:cubicBezTo>
                <a:cubicBezTo>
                  <a:pt x="10029650" y="5067140"/>
                  <a:pt x="10027638" y="5046520"/>
                  <a:pt x="10021101" y="4945934"/>
                </a:cubicBezTo>
                <a:cubicBezTo>
                  <a:pt x="10014060" y="4845348"/>
                  <a:pt x="10026129" y="4799078"/>
                  <a:pt x="10005510" y="4777955"/>
                </a:cubicBezTo>
                <a:cubicBezTo>
                  <a:pt x="9984890" y="4757335"/>
                  <a:pt x="9962760" y="4758844"/>
                  <a:pt x="9940631" y="4731685"/>
                </a:cubicBezTo>
                <a:cubicBezTo>
                  <a:pt x="9918000" y="4704527"/>
                  <a:pt x="9935603" y="4664293"/>
                  <a:pt x="9887321" y="4650211"/>
                </a:cubicBezTo>
                <a:cubicBezTo>
                  <a:pt x="9839039" y="4635626"/>
                  <a:pt x="9785729" y="4647193"/>
                  <a:pt x="9811881" y="4637638"/>
                </a:cubicBezTo>
                <a:cubicBezTo>
                  <a:pt x="9837530" y="4628082"/>
                  <a:pt x="9848092" y="4625064"/>
                  <a:pt x="9820431" y="4603941"/>
                </a:cubicBezTo>
                <a:cubicBezTo>
                  <a:pt x="9792770" y="4583321"/>
                  <a:pt x="9785729" y="4560689"/>
                  <a:pt x="9806852" y="4557671"/>
                </a:cubicBezTo>
                <a:cubicBezTo>
                  <a:pt x="9827472" y="4554654"/>
                  <a:pt x="9885812" y="4554654"/>
                  <a:pt x="9885812" y="4554654"/>
                </a:cubicBezTo>
                <a:cubicBezTo>
                  <a:pt x="9885812" y="4554654"/>
                  <a:pt x="9890842" y="4583321"/>
                  <a:pt x="9922023" y="4570748"/>
                </a:cubicBezTo>
                <a:cubicBezTo>
                  <a:pt x="9952702" y="4557671"/>
                  <a:pt x="9992433" y="4545098"/>
                  <a:pt x="9983883" y="4524478"/>
                </a:cubicBezTo>
                <a:cubicBezTo>
                  <a:pt x="9975334" y="4503858"/>
                  <a:pt x="9959743" y="4478208"/>
                  <a:pt x="9964772" y="4478208"/>
                </a:cubicBezTo>
                <a:cubicBezTo>
                  <a:pt x="9969801" y="4478208"/>
                  <a:pt x="9981872" y="4506875"/>
                  <a:pt x="10047253" y="4506875"/>
                </a:cubicBezTo>
                <a:cubicBezTo>
                  <a:pt x="10112634" y="4506875"/>
                  <a:pt x="10107101" y="4497320"/>
                  <a:pt x="10102072" y="4470162"/>
                </a:cubicBezTo>
                <a:cubicBezTo>
                  <a:pt x="10097043" y="4443003"/>
                  <a:pt x="10144821" y="4444512"/>
                  <a:pt x="10177512" y="4422383"/>
                </a:cubicBezTo>
                <a:cubicBezTo>
                  <a:pt x="10210202" y="4400254"/>
                  <a:pt x="10165441" y="4374605"/>
                  <a:pt x="10172482" y="4353482"/>
                </a:cubicBezTo>
                <a:cubicBezTo>
                  <a:pt x="10179021" y="4332861"/>
                  <a:pt x="10217243" y="4319786"/>
                  <a:pt x="10284133" y="4315259"/>
                </a:cubicBezTo>
                <a:cubicBezTo>
                  <a:pt x="10351023" y="4310230"/>
                  <a:pt x="10338952" y="4299165"/>
                  <a:pt x="10332415" y="4291118"/>
                </a:cubicBezTo>
                <a:cubicBezTo>
                  <a:pt x="10325374" y="4283071"/>
                  <a:pt x="10333923" y="4249375"/>
                  <a:pt x="10338952" y="4206123"/>
                </a:cubicBezTo>
                <a:cubicBezTo>
                  <a:pt x="10344485" y="4162871"/>
                  <a:pt x="10333923" y="4148789"/>
                  <a:pt x="10368122" y="4127666"/>
                </a:cubicBezTo>
                <a:cubicBezTo>
                  <a:pt x="10402322" y="4107046"/>
                  <a:pt x="10392263" y="4115092"/>
                  <a:pt x="10462674" y="4108554"/>
                </a:cubicBezTo>
                <a:cubicBezTo>
                  <a:pt x="10533083" y="4102016"/>
                  <a:pt x="10489831" y="4086425"/>
                  <a:pt x="10501902" y="4082905"/>
                </a:cubicBezTo>
                <a:cubicBezTo>
                  <a:pt x="10513973" y="4079887"/>
                  <a:pt x="10597962" y="4058764"/>
                  <a:pt x="10613553" y="4052226"/>
                </a:cubicBezTo>
                <a:cubicBezTo>
                  <a:pt x="10629143" y="4045688"/>
                  <a:pt x="10627132" y="4047700"/>
                  <a:pt x="10613553" y="4017021"/>
                </a:cubicBezTo>
                <a:cubicBezTo>
                  <a:pt x="10599973" y="3986845"/>
                  <a:pt x="10580862" y="3969243"/>
                  <a:pt x="10565774" y="3828422"/>
                </a:cubicBezTo>
                <a:cubicBezTo>
                  <a:pt x="10550184" y="3687601"/>
                  <a:pt x="10553704" y="3687601"/>
                  <a:pt x="10639705" y="3661952"/>
                </a:cubicBezTo>
                <a:cubicBezTo>
                  <a:pt x="10725706" y="3636303"/>
                  <a:pt x="10706594" y="3644350"/>
                  <a:pt x="10699553" y="3722807"/>
                </a:cubicBezTo>
                <a:cubicBezTo>
                  <a:pt x="10692512" y="3801264"/>
                  <a:pt x="10654793" y="3801264"/>
                  <a:pt x="10646243" y="3858598"/>
                </a:cubicBezTo>
                <a:cubicBezTo>
                  <a:pt x="10637693" y="3915932"/>
                  <a:pt x="10644734" y="3951137"/>
                  <a:pt x="10680443" y="4011992"/>
                </a:cubicBezTo>
                <a:cubicBezTo>
                  <a:pt x="10716654" y="4072846"/>
                  <a:pt x="10713133" y="4042168"/>
                  <a:pt x="10790081" y="4042168"/>
                </a:cubicBezTo>
                <a:cubicBezTo>
                  <a:pt x="10867533" y="4042168"/>
                  <a:pt x="10849930" y="4061279"/>
                  <a:pt x="10901732" y="4078882"/>
                </a:cubicBezTo>
                <a:cubicBezTo>
                  <a:pt x="10953031" y="4096484"/>
                  <a:pt x="10935931" y="4047197"/>
                  <a:pt x="10985721" y="4029091"/>
                </a:cubicBezTo>
                <a:cubicBezTo>
                  <a:pt x="11035511" y="4011489"/>
                  <a:pt x="11024949" y="4040156"/>
                  <a:pt x="11141630" y="4022553"/>
                </a:cubicBezTo>
                <a:cubicBezTo>
                  <a:pt x="11186390" y="4016015"/>
                  <a:pt x="11201479" y="4014506"/>
                  <a:pt x="11204999" y="4014004"/>
                </a:cubicBezTo>
                <a:cubicBezTo>
                  <a:pt x="11201479" y="4014004"/>
                  <a:pt x="11188402" y="4014506"/>
                  <a:pt x="11201981" y="4006460"/>
                </a:cubicBezTo>
                <a:cubicBezTo>
                  <a:pt x="11229643" y="3990366"/>
                  <a:pt x="11236181" y="3961699"/>
                  <a:pt x="11275912" y="3956670"/>
                </a:cubicBezTo>
                <a:cubicBezTo>
                  <a:pt x="11315141" y="3952143"/>
                  <a:pt x="11342802" y="3967734"/>
                  <a:pt x="11340790" y="3906879"/>
                </a:cubicBezTo>
                <a:cubicBezTo>
                  <a:pt x="11339281" y="3846025"/>
                  <a:pt x="11316649" y="3855580"/>
                  <a:pt x="11323690" y="3809311"/>
                </a:cubicBezTo>
                <a:cubicBezTo>
                  <a:pt x="11330731" y="3763041"/>
                  <a:pt x="11332240" y="3783661"/>
                  <a:pt x="11335761" y="3746947"/>
                </a:cubicBezTo>
                <a:cubicBezTo>
                  <a:pt x="11339281" y="3710234"/>
                  <a:pt x="11330731" y="3703696"/>
                  <a:pt x="11380522" y="3691122"/>
                </a:cubicBezTo>
                <a:cubicBezTo>
                  <a:pt x="11430312" y="3678549"/>
                  <a:pt x="11396112" y="3735883"/>
                  <a:pt x="11455961" y="3748456"/>
                </a:cubicBezTo>
                <a:cubicBezTo>
                  <a:pt x="11515810" y="3761532"/>
                  <a:pt x="11507260" y="3771088"/>
                  <a:pt x="11517821" y="3724316"/>
                </a:cubicBezTo>
                <a:cubicBezTo>
                  <a:pt x="11527880" y="3678046"/>
                  <a:pt x="11560571" y="3617191"/>
                  <a:pt x="11531401" y="3620209"/>
                </a:cubicBezTo>
                <a:cubicBezTo>
                  <a:pt x="11502231" y="3623226"/>
                  <a:pt x="11495190" y="3618700"/>
                  <a:pt x="11466020" y="3575448"/>
                </a:cubicBezTo>
                <a:cubicBezTo>
                  <a:pt x="11436850" y="3532196"/>
                  <a:pt x="11419750" y="3522640"/>
                  <a:pt x="11438862" y="3522640"/>
                </a:cubicBezTo>
                <a:cubicBezTo>
                  <a:pt x="11457470" y="3522640"/>
                  <a:pt x="11521342" y="3505038"/>
                  <a:pt x="11612373" y="3508055"/>
                </a:cubicBezTo>
                <a:cubicBezTo>
                  <a:pt x="11703403" y="3511073"/>
                  <a:pt x="11729052" y="3519120"/>
                  <a:pt x="11734082" y="3509564"/>
                </a:cubicBezTo>
                <a:cubicBezTo>
                  <a:pt x="11739111" y="3500009"/>
                  <a:pt x="11718491" y="3490453"/>
                  <a:pt x="11749672" y="3471342"/>
                </a:cubicBezTo>
                <a:cubicBezTo>
                  <a:pt x="11780854" y="3452230"/>
                  <a:pt x="11881943" y="3480897"/>
                  <a:pt x="11866353" y="3463294"/>
                </a:cubicBezTo>
                <a:cubicBezTo>
                  <a:pt x="11850761" y="3445692"/>
                  <a:pt x="11761743" y="3421552"/>
                  <a:pt x="11701392" y="3431610"/>
                </a:cubicBezTo>
                <a:cubicBezTo>
                  <a:pt x="11641543" y="3441166"/>
                  <a:pt x="11495190" y="3458768"/>
                  <a:pt x="11473061" y="3457260"/>
                </a:cubicBezTo>
                <a:cubicBezTo>
                  <a:pt x="11450932" y="3455751"/>
                  <a:pt x="11409692" y="3439657"/>
                  <a:pt x="11399130" y="3428593"/>
                </a:cubicBezTo>
                <a:cubicBezTo>
                  <a:pt x="11389071" y="3417528"/>
                  <a:pt x="11356381" y="3409481"/>
                  <a:pt x="11356381" y="3356673"/>
                </a:cubicBezTo>
                <a:cubicBezTo>
                  <a:pt x="11356381" y="3303866"/>
                  <a:pt x="11375492" y="3283245"/>
                  <a:pt x="11344311" y="3231946"/>
                </a:cubicBezTo>
                <a:cubicBezTo>
                  <a:pt x="11313129" y="3180648"/>
                  <a:pt x="11401142" y="3137396"/>
                  <a:pt x="11460990" y="3083079"/>
                </a:cubicBezTo>
                <a:cubicBezTo>
                  <a:pt x="11520839" y="3028763"/>
                  <a:pt x="11505752" y="2984002"/>
                  <a:pt x="11541459" y="2980984"/>
                </a:cubicBezTo>
                <a:cubicBezTo>
                  <a:pt x="11577670" y="2977967"/>
                  <a:pt x="11591250" y="2958855"/>
                  <a:pt x="11574149" y="2940750"/>
                </a:cubicBezTo>
                <a:cubicBezTo>
                  <a:pt x="11557050" y="2923147"/>
                  <a:pt x="11493681" y="2862293"/>
                  <a:pt x="11462500" y="2856258"/>
                </a:cubicBezTo>
                <a:cubicBezTo>
                  <a:pt x="11431821" y="2849719"/>
                  <a:pt x="11385551" y="2814514"/>
                  <a:pt x="11337270" y="2898001"/>
                </a:cubicBezTo>
                <a:cubicBezTo>
                  <a:pt x="11289491" y="2980984"/>
                  <a:pt x="11340790" y="2989031"/>
                  <a:pt x="11349340" y="3032283"/>
                </a:cubicBezTo>
                <a:cubicBezTo>
                  <a:pt x="11357890" y="3075535"/>
                  <a:pt x="11282450" y="3107220"/>
                  <a:pt x="11225619" y="3147454"/>
                </a:cubicBezTo>
                <a:cubicBezTo>
                  <a:pt x="11168788" y="3187186"/>
                  <a:pt x="11148671" y="3177630"/>
                  <a:pt x="11131068" y="3280228"/>
                </a:cubicBezTo>
                <a:cubicBezTo>
                  <a:pt x="11113968" y="3382323"/>
                  <a:pt x="11096869" y="3385843"/>
                  <a:pt x="11160238" y="3421048"/>
                </a:cubicBezTo>
                <a:cubicBezTo>
                  <a:pt x="11223608" y="3456253"/>
                  <a:pt x="11235677" y="3473856"/>
                  <a:pt x="11206507" y="3504032"/>
                </a:cubicBezTo>
                <a:cubicBezTo>
                  <a:pt x="11177337" y="3534711"/>
                  <a:pt x="11115477" y="3532699"/>
                  <a:pt x="11077757" y="3604618"/>
                </a:cubicBezTo>
                <a:cubicBezTo>
                  <a:pt x="11040038" y="3676537"/>
                  <a:pt x="11055628" y="3711742"/>
                  <a:pt x="11040038" y="3743427"/>
                </a:cubicBezTo>
                <a:cubicBezTo>
                  <a:pt x="11024447" y="3775614"/>
                  <a:pt x="10976669" y="3789697"/>
                  <a:pt x="10962587" y="3821884"/>
                </a:cubicBezTo>
                <a:cubicBezTo>
                  <a:pt x="10949007" y="3854072"/>
                  <a:pt x="10949007" y="3914423"/>
                  <a:pt x="10890667" y="3904868"/>
                </a:cubicBezTo>
                <a:cubicBezTo>
                  <a:pt x="10832327" y="3895312"/>
                  <a:pt x="10865018" y="3816855"/>
                  <a:pt x="10839369" y="3777123"/>
                </a:cubicBezTo>
                <a:cubicBezTo>
                  <a:pt x="10813719" y="3737392"/>
                  <a:pt x="10793098" y="3703696"/>
                  <a:pt x="10761917" y="3653905"/>
                </a:cubicBezTo>
                <a:cubicBezTo>
                  <a:pt x="10731238" y="3604618"/>
                  <a:pt x="10755379" y="3556337"/>
                  <a:pt x="10725706" y="3530687"/>
                </a:cubicBezTo>
                <a:cubicBezTo>
                  <a:pt x="10696536" y="3505038"/>
                  <a:pt x="10689495" y="3454242"/>
                  <a:pt x="10689495" y="3454242"/>
                </a:cubicBezTo>
                <a:cubicBezTo>
                  <a:pt x="10689495" y="3454242"/>
                  <a:pt x="10689495" y="3454242"/>
                  <a:pt x="10679436" y="3478383"/>
                </a:cubicBezTo>
                <a:cubicBezTo>
                  <a:pt x="10669378" y="3502523"/>
                  <a:pt x="10674407" y="3516605"/>
                  <a:pt x="10616067" y="3588524"/>
                </a:cubicBezTo>
                <a:cubicBezTo>
                  <a:pt x="10557727" y="3660444"/>
                  <a:pt x="10470217" y="3664970"/>
                  <a:pt x="10426965" y="3647367"/>
                </a:cubicBezTo>
                <a:cubicBezTo>
                  <a:pt x="10384216" y="3629765"/>
                  <a:pt x="10390754" y="3588524"/>
                  <a:pt x="10390754" y="3535214"/>
                </a:cubicBezTo>
                <a:cubicBezTo>
                  <a:pt x="10390754" y="3482406"/>
                  <a:pt x="10380193" y="3411996"/>
                  <a:pt x="10389245" y="3329012"/>
                </a:cubicBezTo>
                <a:cubicBezTo>
                  <a:pt x="10397795" y="3246029"/>
                  <a:pt x="10421936" y="3252064"/>
                  <a:pt x="10512967" y="3197747"/>
                </a:cubicBezTo>
                <a:cubicBezTo>
                  <a:pt x="10603997" y="3143431"/>
                  <a:pt x="10605506" y="3146448"/>
                  <a:pt x="10628137" y="3111243"/>
                </a:cubicBezTo>
                <a:cubicBezTo>
                  <a:pt x="10650266" y="3076038"/>
                  <a:pt x="10715647" y="3026751"/>
                  <a:pt x="10753367" y="2994563"/>
                </a:cubicBezTo>
                <a:cubicBezTo>
                  <a:pt x="10791087" y="2962879"/>
                  <a:pt x="10856468" y="2841169"/>
                  <a:pt x="10890667" y="2754666"/>
                </a:cubicBezTo>
                <a:cubicBezTo>
                  <a:pt x="10924867" y="2668161"/>
                  <a:pt x="10988236" y="2615354"/>
                  <a:pt x="11050096" y="2522815"/>
                </a:cubicBezTo>
                <a:cubicBezTo>
                  <a:pt x="11111957" y="2430275"/>
                  <a:pt x="11221595" y="2348801"/>
                  <a:pt x="11362416" y="2289455"/>
                </a:cubicBezTo>
                <a:cubicBezTo>
                  <a:pt x="11503237" y="2230109"/>
                  <a:pt x="11479096" y="2224074"/>
                  <a:pt x="11511787" y="2177301"/>
                </a:cubicBezTo>
                <a:cubicBezTo>
                  <a:pt x="11544477" y="2131032"/>
                  <a:pt x="11558056" y="2158190"/>
                  <a:pt x="11613379" y="2147125"/>
                </a:cubicBezTo>
                <a:cubicBezTo>
                  <a:pt x="11668198" y="2136061"/>
                  <a:pt x="11659648" y="2147125"/>
                  <a:pt x="11604828" y="2201442"/>
                </a:cubicBezTo>
                <a:cubicBezTo>
                  <a:pt x="11550009" y="2255758"/>
                  <a:pt x="11525869" y="2313595"/>
                  <a:pt x="11572138" y="2270343"/>
                </a:cubicBezTo>
                <a:cubicBezTo>
                  <a:pt x="11618408" y="2227091"/>
                  <a:pt x="11654619" y="2175792"/>
                  <a:pt x="11726538" y="2179313"/>
                </a:cubicBezTo>
                <a:cubicBezTo>
                  <a:pt x="11798457" y="2182331"/>
                  <a:pt x="11769287" y="2179313"/>
                  <a:pt x="11839697" y="2211501"/>
                </a:cubicBezTo>
                <a:cubicBezTo>
                  <a:pt x="11910107" y="2243185"/>
                  <a:pt x="11922178" y="2246706"/>
                  <a:pt x="11882950" y="2272355"/>
                </a:cubicBezTo>
                <a:cubicBezTo>
                  <a:pt x="11843218" y="2298005"/>
                  <a:pt x="11776328" y="2291467"/>
                  <a:pt x="11776328" y="2291467"/>
                </a:cubicBezTo>
                <a:cubicBezTo>
                  <a:pt x="11776328" y="2291467"/>
                  <a:pt x="11798457" y="2344274"/>
                  <a:pt x="11863838" y="2352321"/>
                </a:cubicBezTo>
                <a:cubicBezTo>
                  <a:pt x="11929219" y="2360368"/>
                  <a:pt x="11964927" y="2301022"/>
                  <a:pt x="12008179" y="2323654"/>
                </a:cubicBezTo>
                <a:cubicBezTo>
                  <a:pt x="12050928" y="2345783"/>
                  <a:pt x="12062998" y="2361877"/>
                  <a:pt x="12004659" y="2357350"/>
                </a:cubicBezTo>
                <a:cubicBezTo>
                  <a:pt x="11946318" y="2352824"/>
                  <a:pt x="11929219" y="2389035"/>
                  <a:pt x="12001138" y="2414684"/>
                </a:cubicBezTo>
                <a:cubicBezTo>
                  <a:pt x="12073057" y="2440334"/>
                  <a:pt x="12080098" y="2443351"/>
                  <a:pt x="12174649" y="2456428"/>
                </a:cubicBezTo>
                <a:cubicBezTo>
                  <a:pt x="12269200" y="2469001"/>
                  <a:pt x="12310440" y="2537902"/>
                  <a:pt x="12382359" y="2568581"/>
                </a:cubicBezTo>
                <a:cubicBezTo>
                  <a:pt x="12454781" y="2598757"/>
                  <a:pt x="12538771" y="2573108"/>
                  <a:pt x="12514630" y="2638992"/>
                </a:cubicBezTo>
                <a:cubicBezTo>
                  <a:pt x="12490489" y="2704372"/>
                  <a:pt x="12533238" y="2768245"/>
                  <a:pt x="12408008" y="2798923"/>
                </a:cubicBezTo>
                <a:cubicBezTo>
                  <a:pt x="12282779" y="2829099"/>
                  <a:pt x="12286299" y="2789368"/>
                  <a:pt x="12181690" y="2757180"/>
                </a:cubicBezTo>
                <a:cubicBezTo>
                  <a:pt x="12077080" y="2725495"/>
                  <a:pt x="12003150" y="2693308"/>
                  <a:pt x="12003150" y="2693308"/>
                </a:cubicBezTo>
                <a:cubicBezTo>
                  <a:pt x="12003150" y="2693308"/>
                  <a:pt x="12030308" y="2730022"/>
                  <a:pt x="12078589" y="2774783"/>
                </a:cubicBezTo>
                <a:cubicBezTo>
                  <a:pt x="12126368" y="2819544"/>
                  <a:pt x="12131900" y="2861287"/>
                  <a:pt x="12126368" y="2942761"/>
                </a:cubicBezTo>
                <a:cubicBezTo>
                  <a:pt x="12121338" y="3024236"/>
                  <a:pt x="12098706" y="3046868"/>
                  <a:pt x="12181187" y="3086600"/>
                </a:cubicBezTo>
                <a:cubicBezTo>
                  <a:pt x="12263667" y="3126834"/>
                  <a:pt x="12251597" y="3115267"/>
                  <a:pt x="12277247" y="3109232"/>
                </a:cubicBezTo>
                <a:cubicBezTo>
                  <a:pt x="12302896" y="3102693"/>
                  <a:pt x="12346148" y="3094646"/>
                  <a:pt x="12335587" y="3082073"/>
                </a:cubicBezTo>
                <a:cubicBezTo>
                  <a:pt x="12325528" y="3069500"/>
                  <a:pt x="12316475" y="3045359"/>
                  <a:pt x="12289317" y="3032786"/>
                </a:cubicBezTo>
                <a:cubicBezTo>
                  <a:pt x="12261656" y="3019710"/>
                  <a:pt x="12260147" y="2989534"/>
                  <a:pt x="12287808" y="2974949"/>
                </a:cubicBezTo>
                <a:cubicBezTo>
                  <a:pt x="12314967" y="2960364"/>
                  <a:pt x="12341118" y="2987522"/>
                  <a:pt x="12400967" y="2984505"/>
                </a:cubicBezTo>
                <a:cubicBezTo>
                  <a:pt x="12461320" y="2981487"/>
                  <a:pt x="12400967" y="2962376"/>
                  <a:pt x="12430137" y="2931697"/>
                </a:cubicBezTo>
                <a:cubicBezTo>
                  <a:pt x="12459307" y="2901521"/>
                  <a:pt x="12461320" y="2850222"/>
                  <a:pt x="12531730" y="2823064"/>
                </a:cubicBezTo>
                <a:cubicBezTo>
                  <a:pt x="12602140" y="2795906"/>
                  <a:pt x="12677579" y="2836140"/>
                  <a:pt x="12696691" y="2805461"/>
                </a:cubicBezTo>
                <a:cubicBezTo>
                  <a:pt x="12715802" y="2775286"/>
                  <a:pt x="12735919" y="2740081"/>
                  <a:pt x="12696691" y="2693308"/>
                </a:cubicBezTo>
                <a:cubicBezTo>
                  <a:pt x="12656960" y="2647038"/>
                  <a:pt x="12626281" y="2630945"/>
                  <a:pt x="12650421" y="2608313"/>
                </a:cubicBezTo>
                <a:cubicBezTo>
                  <a:pt x="12674562" y="2586184"/>
                  <a:pt x="12722340" y="2526838"/>
                  <a:pt x="12744972" y="2560534"/>
                </a:cubicBezTo>
                <a:cubicBezTo>
                  <a:pt x="12767101" y="2594231"/>
                  <a:pt x="12823932" y="2630945"/>
                  <a:pt x="12752013" y="2624407"/>
                </a:cubicBezTo>
                <a:cubicBezTo>
                  <a:pt x="12680094" y="2617868"/>
                  <a:pt x="12729381" y="2731531"/>
                  <a:pt x="12794762" y="2724993"/>
                </a:cubicBezTo>
                <a:cubicBezTo>
                  <a:pt x="12860143" y="2718454"/>
                  <a:pt x="12854611" y="2697834"/>
                  <a:pt x="12907921" y="2672185"/>
                </a:cubicBezTo>
                <a:cubicBezTo>
                  <a:pt x="12961232" y="2646535"/>
                  <a:pt x="13065841" y="2562043"/>
                  <a:pt x="13139772" y="2536394"/>
                </a:cubicBezTo>
                <a:cubicBezTo>
                  <a:pt x="13213703" y="2510744"/>
                  <a:pt x="13229294" y="2517282"/>
                  <a:pt x="13257961" y="2529856"/>
                </a:cubicBezTo>
                <a:cubicBezTo>
                  <a:pt x="13287131" y="2542429"/>
                  <a:pt x="13287131" y="2566569"/>
                  <a:pt x="13368103" y="2550476"/>
                </a:cubicBezTo>
                <a:cubicBezTo>
                  <a:pt x="13448572" y="2534382"/>
                  <a:pt x="13472712" y="2515271"/>
                  <a:pt x="13548152" y="2502697"/>
                </a:cubicBezTo>
                <a:cubicBezTo>
                  <a:pt x="13623591" y="2490124"/>
                  <a:pt x="13543122" y="2529856"/>
                  <a:pt x="13577322" y="2540920"/>
                </a:cubicBezTo>
                <a:cubicBezTo>
                  <a:pt x="13611521" y="2551984"/>
                  <a:pt x="13615042" y="2561540"/>
                  <a:pt x="13640691" y="2544441"/>
                </a:cubicBezTo>
                <a:cubicBezTo>
                  <a:pt x="13666341" y="2526838"/>
                  <a:pt x="13748822" y="2498171"/>
                  <a:pt x="13711102" y="2469504"/>
                </a:cubicBezTo>
                <a:cubicBezTo>
                  <a:pt x="13673382" y="2440837"/>
                  <a:pt x="13645720" y="2421725"/>
                  <a:pt x="13645720" y="2421725"/>
                </a:cubicBezTo>
                <a:cubicBezTo>
                  <a:pt x="13645720" y="2421725"/>
                  <a:pt x="13673382" y="2360871"/>
                  <a:pt x="13745301" y="2365900"/>
                </a:cubicBezTo>
                <a:cubicBezTo>
                  <a:pt x="13817220" y="2370427"/>
                  <a:pt x="13927362" y="2437819"/>
                  <a:pt x="13997772" y="2485598"/>
                </a:cubicBezTo>
                <a:cubicBezTo>
                  <a:pt x="14068182" y="2533376"/>
                  <a:pt x="14154184" y="2635974"/>
                  <a:pt x="14154184" y="2635974"/>
                </a:cubicBezTo>
                <a:cubicBezTo>
                  <a:pt x="14154184" y="2635974"/>
                  <a:pt x="14184862" y="2583166"/>
                  <a:pt x="14159212" y="2495153"/>
                </a:cubicBezTo>
                <a:cubicBezTo>
                  <a:pt x="14133563" y="2407141"/>
                  <a:pt x="14068182" y="2428264"/>
                  <a:pt x="14068182" y="2344777"/>
                </a:cubicBezTo>
                <a:cubicBezTo>
                  <a:pt x="14068182" y="2261794"/>
                  <a:pt x="14007831" y="2283923"/>
                  <a:pt x="14028953" y="2225080"/>
                </a:cubicBezTo>
                <a:cubicBezTo>
                  <a:pt x="14049573" y="2166237"/>
                  <a:pt x="14107914" y="2143605"/>
                  <a:pt x="14123504" y="2068165"/>
                </a:cubicBezTo>
                <a:cubicBezTo>
                  <a:pt x="14138593" y="1993229"/>
                  <a:pt x="14152675" y="1930865"/>
                  <a:pt x="14205986" y="1930865"/>
                </a:cubicBezTo>
                <a:cubicBezTo>
                  <a:pt x="14259296" y="1930865"/>
                  <a:pt x="14373964" y="1946959"/>
                  <a:pt x="14373964" y="1946959"/>
                </a:cubicBezTo>
                <a:cubicBezTo>
                  <a:pt x="14373964" y="1946959"/>
                  <a:pt x="14373964" y="2015860"/>
                  <a:pt x="14331215" y="2117956"/>
                </a:cubicBezTo>
                <a:cubicBezTo>
                  <a:pt x="14288465" y="2220050"/>
                  <a:pt x="14353344" y="2231618"/>
                  <a:pt x="14343285" y="2356344"/>
                </a:cubicBezTo>
                <a:cubicBezTo>
                  <a:pt x="14333227" y="2481071"/>
                  <a:pt x="14331215" y="2497165"/>
                  <a:pt x="14360384" y="2525832"/>
                </a:cubicBezTo>
                <a:cubicBezTo>
                  <a:pt x="14389555" y="2554499"/>
                  <a:pt x="14444374" y="2589704"/>
                  <a:pt x="14423754" y="2644021"/>
                </a:cubicBezTo>
                <a:cubicBezTo>
                  <a:pt x="14403134" y="2698337"/>
                  <a:pt x="14392572" y="2732034"/>
                  <a:pt x="14315624" y="2762209"/>
                </a:cubicBezTo>
                <a:cubicBezTo>
                  <a:pt x="14238172" y="2792385"/>
                  <a:pt x="14140604" y="2775286"/>
                  <a:pt x="14176313" y="2798923"/>
                </a:cubicBezTo>
                <a:cubicBezTo>
                  <a:pt x="14212524" y="2822561"/>
                  <a:pt x="14258793" y="2843684"/>
                  <a:pt x="14310091" y="2851731"/>
                </a:cubicBezTo>
                <a:cubicBezTo>
                  <a:pt x="14361391" y="2859778"/>
                  <a:pt x="14335741" y="2848713"/>
                  <a:pt x="14376982" y="2815017"/>
                </a:cubicBezTo>
                <a:cubicBezTo>
                  <a:pt x="14418222" y="2781321"/>
                  <a:pt x="14510761" y="2714431"/>
                  <a:pt x="14507240" y="2682243"/>
                </a:cubicBezTo>
                <a:cubicBezTo>
                  <a:pt x="14503720" y="2650559"/>
                  <a:pt x="14453930" y="2600769"/>
                  <a:pt x="14488129" y="2576628"/>
                </a:cubicBezTo>
                <a:cubicBezTo>
                  <a:pt x="14522328" y="2552487"/>
                  <a:pt x="14535908" y="2515774"/>
                  <a:pt x="14589218" y="2546452"/>
                </a:cubicBezTo>
                <a:cubicBezTo>
                  <a:pt x="14642529" y="2576628"/>
                  <a:pt x="14693827" y="2690290"/>
                  <a:pt x="14693827" y="2685764"/>
                </a:cubicBezTo>
                <a:cubicBezTo>
                  <a:pt x="14693827" y="2681238"/>
                  <a:pt x="14683266" y="2573610"/>
                  <a:pt x="14619896" y="2510241"/>
                </a:cubicBezTo>
                <a:cubicBezTo>
                  <a:pt x="14556528" y="2446369"/>
                  <a:pt x="14451918" y="2506721"/>
                  <a:pt x="14451918" y="2450895"/>
                </a:cubicBezTo>
                <a:cubicBezTo>
                  <a:pt x="14451918" y="2395070"/>
                  <a:pt x="14481089" y="2318122"/>
                  <a:pt x="14474047" y="2257267"/>
                </a:cubicBezTo>
                <a:cubicBezTo>
                  <a:pt x="14467007" y="2196413"/>
                  <a:pt x="14443369" y="2135558"/>
                  <a:pt x="14482597" y="2083253"/>
                </a:cubicBezTo>
                <a:cubicBezTo>
                  <a:pt x="14521826" y="2030445"/>
                  <a:pt x="14523837" y="1988702"/>
                  <a:pt x="14523837" y="1988702"/>
                </a:cubicBezTo>
                <a:cubicBezTo>
                  <a:pt x="14523837" y="1988702"/>
                  <a:pt x="14540938" y="2037989"/>
                  <a:pt x="14527357" y="2100353"/>
                </a:cubicBezTo>
                <a:cubicBezTo>
                  <a:pt x="14513779" y="2162716"/>
                  <a:pt x="14534399" y="2199430"/>
                  <a:pt x="14563568" y="2199430"/>
                </a:cubicBezTo>
                <a:cubicBezTo>
                  <a:pt x="14592739" y="2199430"/>
                  <a:pt x="14722998" y="2200939"/>
                  <a:pt x="14653090" y="2180319"/>
                </a:cubicBezTo>
                <a:cubicBezTo>
                  <a:pt x="14582680" y="2159699"/>
                  <a:pt x="14562060" y="2140084"/>
                  <a:pt x="14632470" y="2101862"/>
                </a:cubicBezTo>
                <a:cubicBezTo>
                  <a:pt x="14702881" y="2063639"/>
                  <a:pt x="14699360" y="2088785"/>
                  <a:pt x="14802460" y="2112926"/>
                </a:cubicBezTo>
                <a:cubicBezTo>
                  <a:pt x="14905562" y="2137067"/>
                  <a:pt x="14929702" y="2154669"/>
                  <a:pt x="14963901" y="2153161"/>
                </a:cubicBezTo>
                <a:cubicBezTo>
                  <a:pt x="14998101" y="2151652"/>
                  <a:pt x="14993072" y="2148131"/>
                  <a:pt x="14981002" y="2117956"/>
                </a:cubicBezTo>
                <a:cubicBezTo>
                  <a:pt x="14968930" y="2087779"/>
                  <a:pt x="14953340" y="2066657"/>
                  <a:pt x="14921153" y="2046036"/>
                </a:cubicBezTo>
                <a:cubicBezTo>
                  <a:pt x="14888461" y="2025416"/>
                  <a:pt x="14866334" y="2051066"/>
                  <a:pt x="14855771" y="2018878"/>
                </a:cubicBezTo>
                <a:cubicBezTo>
                  <a:pt x="14845713" y="1986691"/>
                  <a:pt x="14826602" y="1906725"/>
                  <a:pt x="14818051" y="1876549"/>
                </a:cubicBezTo>
                <a:cubicBezTo>
                  <a:pt x="14809502" y="1846373"/>
                  <a:pt x="14843701" y="1870011"/>
                  <a:pt x="14898520" y="1870011"/>
                </a:cubicBezTo>
                <a:cubicBezTo>
                  <a:pt x="14953340" y="1870011"/>
                  <a:pt x="15102710" y="1861964"/>
                  <a:pt x="15217882" y="1858946"/>
                </a:cubicBezTo>
                <a:cubicBezTo>
                  <a:pt x="15333053" y="1855928"/>
                  <a:pt x="15219390" y="1735728"/>
                  <a:pt x="15210840" y="1651236"/>
                </a:cubicBezTo>
                <a:cubicBezTo>
                  <a:pt x="15202291" y="1566744"/>
                  <a:pt x="15423580" y="1563223"/>
                  <a:pt x="15531710" y="1547632"/>
                </a:cubicBezTo>
                <a:cubicBezTo>
                  <a:pt x="15639839" y="1531538"/>
                  <a:pt x="15765070" y="1536568"/>
                  <a:pt x="15967751" y="1488286"/>
                </a:cubicBezTo>
                <a:cubicBezTo>
                  <a:pt x="16170432" y="1440508"/>
                  <a:pt x="16039670" y="1448052"/>
                  <a:pt x="16068839" y="1390718"/>
                </a:cubicBezTo>
                <a:cubicBezTo>
                  <a:pt x="16098010" y="1333384"/>
                  <a:pt x="16147800" y="1323325"/>
                  <a:pt x="16208152" y="1323325"/>
                </a:cubicBezTo>
                <a:cubicBezTo>
                  <a:pt x="16268503" y="1323325"/>
                  <a:pt x="16323322" y="1334390"/>
                  <a:pt x="16300691" y="1342436"/>
                </a:cubicBezTo>
                <a:cubicBezTo>
                  <a:pt x="16278562" y="1350483"/>
                  <a:pt x="16211169" y="1384180"/>
                  <a:pt x="16316282" y="1406309"/>
                </a:cubicBezTo>
                <a:cubicBezTo>
                  <a:pt x="16420890" y="1428438"/>
                  <a:pt x="16393733" y="1426929"/>
                  <a:pt x="16338411" y="1446040"/>
                </a:cubicBezTo>
                <a:cubicBezTo>
                  <a:pt x="16283591" y="1465152"/>
                  <a:pt x="16329860" y="1500357"/>
                  <a:pt x="16435979" y="1500357"/>
                </a:cubicBezTo>
                <a:cubicBezTo>
                  <a:pt x="16542600" y="1500357"/>
                  <a:pt x="16478729" y="1490801"/>
                  <a:pt x="16461628" y="1455596"/>
                </a:cubicBezTo>
                <a:cubicBezTo>
                  <a:pt x="16444528" y="1420391"/>
                  <a:pt x="16477220" y="1432964"/>
                  <a:pt x="16564729" y="1447549"/>
                </a:cubicBezTo>
                <a:cubicBezTo>
                  <a:pt x="16652239" y="1462134"/>
                  <a:pt x="16686438" y="1476216"/>
                  <a:pt x="16734720" y="1520977"/>
                </a:cubicBezTo>
                <a:cubicBezTo>
                  <a:pt x="16782498" y="1565738"/>
                  <a:pt x="16791552" y="1554673"/>
                  <a:pt x="16808650" y="1617037"/>
                </a:cubicBezTo>
                <a:cubicBezTo>
                  <a:pt x="16825750" y="1679400"/>
                  <a:pt x="16807142" y="1669844"/>
                  <a:pt x="16733211" y="1727178"/>
                </a:cubicBezTo>
                <a:cubicBezTo>
                  <a:pt x="16659281" y="1784512"/>
                  <a:pt x="16615022" y="1784512"/>
                  <a:pt x="16508401" y="1851905"/>
                </a:cubicBezTo>
                <a:cubicBezTo>
                  <a:pt x="16401780" y="1918795"/>
                  <a:pt x="16427429" y="1954000"/>
                  <a:pt x="16369592" y="1998761"/>
                </a:cubicBezTo>
                <a:cubicBezTo>
                  <a:pt x="16311252" y="2043522"/>
                  <a:pt x="16326843" y="2030948"/>
                  <a:pt x="16450061" y="1998761"/>
                </a:cubicBezTo>
                <a:cubicBezTo>
                  <a:pt x="16573782" y="1966573"/>
                  <a:pt x="16640672" y="1945953"/>
                  <a:pt x="16704041" y="1952491"/>
                </a:cubicBezTo>
                <a:cubicBezTo>
                  <a:pt x="16767410" y="1959029"/>
                  <a:pt x="16798592" y="1982667"/>
                  <a:pt x="16846370" y="1982667"/>
                </a:cubicBezTo>
                <a:cubicBezTo>
                  <a:pt x="16894652" y="1982667"/>
                  <a:pt x="16842850" y="1990714"/>
                  <a:pt x="16994232" y="1990714"/>
                </a:cubicBezTo>
                <a:cubicBezTo>
                  <a:pt x="17145112" y="1990714"/>
                  <a:pt x="17122982" y="1990714"/>
                  <a:pt x="17068164" y="2033966"/>
                </a:cubicBezTo>
                <a:cubicBezTo>
                  <a:pt x="17013342" y="2077218"/>
                  <a:pt x="17078724" y="2089791"/>
                  <a:pt x="17145614" y="2089791"/>
                </a:cubicBezTo>
                <a:cubicBezTo>
                  <a:pt x="17212504" y="2089791"/>
                  <a:pt x="17294984" y="2092809"/>
                  <a:pt x="17356844" y="2083253"/>
                </a:cubicBezTo>
                <a:cubicBezTo>
                  <a:pt x="17418706" y="2073698"/>
                  <a:pt x="17365394" y="2027428"/>
                  <a:pt x="17439324" y="2023907"/>
                </a:cubicBezTo>
                <a:cubicBezTo>
                  <a:pt x="17513256" y="2020890"/>
                  <a:pt x="17536894" y="2014352"/>
                  <a:pt x="17615854" y="2014352"/>
                </a:cubicBezTo>
                <a:cubicBezTo>
                  <a:pt x="17694814" y="2014352"/>
                  <a:pt x="17670674" y="2046539"/>
                  <a:pt x="17698336" y="2075206"/>
                </a:cubicBezTo>
                <a:cubicBezTo>
                  <a:pt x="17725996" y="2103873"/>
                  <a:pt x="17763716" y="2122985"/>
                  <a:pt x="17737564" y="2180822"/>
                </a:cubicBezTo>
                <a:cubicBezTo>
                  <a:pt x="17711914" y="2238156"/>
                  <a:pt x="17698336" y="2239665"/>
                  <a:pt x="17713422" y="2318122"/>
                </a:cubicBezTo>
                <a:cubicBezTo>
                  <a:pt x="17729014" y="2396579"/>
                  <a:pt x="17768242" y="2407643"/>
                  <a:pt x="17816522" y="2422228"/>
                </a:cubicBezTo>
                <a:cubicBezTo>
                  <a:pt x="17864302" y="2436813"/>
                  <a:pt x="17864302" y="2351818"/>
                  <a:pt x="17911074" y="2323151"/>
                </a:cubicBezTo>
                <a:cubicBezTo>
                  <a:pt x="17957344" y="2294484"/>
                  <a:pt x="17967906" y="2380485"/>
                  <a:pt x="18020712" y="2367912"/>
                </a:cubicBezTo>
                <a:cubicBezTo>
                  <a:pt x="18074024" y="2355339"/>
                  <a:pt x="18133872" y="2361374"/>
                  <a:pt x="18180142" y="2375959"/>
                </a:cubicBezTo>
                <a:cubicBezTo>
                  <a:pt x="18226412" y="2390544"/>
                  <a:pt x="18266142" y="2398591"/>
                  <a:pt x="18331022" y="2384006"/>
                </a:cubicBezTo>
                <a:cubicBezTo>
                  <a:pt x="18396402" y="2369421"/>
                  <a:pt x="18375782" y="2344274"/>
                  <a:pt x="18353150" y="2304040"/>
                </a:cubicBezTo>
                <a:cubicBezTo>
                  <a:pt x="18331022" y="2263805"/>
                  <a:pt x="18329008" y="2267326"/>
                  <a:pt x="18370250" y="2225583"/>
                </a:cubicBezTo>
                <a:cubicBezTo>
                  <a:pt x="18411490" y="2183839"/>
                  <a:pt x="18439150" y="2204962"/>
                  <a:pt x="18572930" y="2239665"/>
                </a:cubicBezTo>
                <a:cubicBezTo>
                  <a:pt x="18706710" y="2274870"/>
                  <a:pt x="18663960" y="2274870"/>
                  <a:pt x="18739400" y="2295490"/>
                </a:cubicBezTo>
                <a:cubicBezTo>
                  <a:pt x="18814840" y="2316110"/>
                  <a:pt x="18790700" y="2311584"/>
                  <a:pt x="18905870" y="2364391"/>
                </a:cubicBezTo>
                <a:cubicBezTo>
                  <a:pt x="19021042" y="2417199"/>
                  <a:pt x="18998410" y="2479562"/>
                  <a:pt x="19051720" y="2512756"/>
                </a:cubicBezTo>
                <a:cubicBezTo>
                  <a:pt x="19105032" y="2546452"/>
                  <a:pt x="19108552" y="2512756"/>
                  <a:pt x="19214670" y="2503200"/>
                </a:cubicBezTo>
                <a:cubicBezTo>
                  <a:pt x="19320788" y="2493644"/>
                  <a:pt x="19319280" y="2515774"/>
                  <a:pt x="19435960" y="2546452"/>
                </a:cubicBezTo>
                <a:cubicBezTo>
                  <a:pt x="19552640" y="2576628"/>
                  <a:pt x="19521458" y="2615354"/>
                  <a:pt x="19521458" y="2648547"/>
                </a:cubicBezTo>
                <a:cubicBezTo>
                  <a:pt x="19521458" y="2682243"/>
                  <a:pt x="19488766" y="2707893"/>
                  <a:pt x="19561188" y="2723484"/>
                </a:cubicBezTo>
                <a:cubicBezTo>
                  <a:pt x="19633108" y="2739578"/>
                  <a:pt x="19662278" y="2753660"/>
                  <a:pt x="19724140" y="2738069"/>
                </a:cubicBezTo>
                <a:cubicBezTo>
                  <a:pt x="19785998" y="2721975"/>
                  <a:pt x="19731180" y="2754162"/>
                  <a:pt x="19868480" y="2755671"/>
                </a:cubicBezTo>
                <a:cubicBezTo>
                  <a:pt x="20005778" y="2757180"/>
                  <a:pt x="19959510" y="2739578"/>
                  <a:pt x="20000750" y="2768748"/>
                </a:cubicBezTo>
                <a:cubicBezTo>
                  <a:pt x="20041990" y="2797415"/>
                  <a:pt x="20052050" y="2855252"/>
                  <a:pt x="20118938" y="2848713"/>
                </a:cubicBezTo>
                <a:cubicBezTo>
                  <a:pt x="20185828" y="2842175"/>
                  <a:pt x="20180800" y="2843684"/>
                  <a:pt x="20153138" y="2784841"/>
                </a:cubicBezTo>
                <a:cubicBezTo>
                  <a:pt x="20125476" y="2725495"/>
                  <a:pt x="20108378" y="2715940"/>
                  <a:pt x="20148110" y="2717449"/>
                </a:cubicBezTo>
                <a:cubicBezTo>
                  <a:pt x="20187338" y="2718958"/>
                  <a:pt x="20268308" y="2736560"/>
                  <a:pt x="20417680" y="2760701"/>
                </a:cubicBezTo>
                <a:cubicBezTo>
                  <a:pt x="20567050" y="2784841"/>
                  <a:pt x="20572080" y="2812000"/>
                  <a:pt x="20694290" y="2888445"/>
                </a:cubicBezTo>
                <a:cubicBezTo>
                  <a:pt x="20816000" y="2965393"/>
                  <a:pt x="20850200" y="2971428"/>
                  <a:pt x="20939722" y="3040330"/>
                </a:cubicBezTo>
                <a:cubicBezTo>
                  <a:pt x="20973920" y="3066482"/>
                  <a:pt x="20980458" y="3074026"/>
                  <a:pt x="20981466" y="3076038"/>
                </a:cubicBezTo>
                <a:cubicBezTo>
                  <a:pt x="20983476" y="3076038"/>
                  <a:pt x="20993032" y="3078553"/>
                  <a:pt x="21027734" y="3094646"/>
                </a:cubicBezTo>
                <a:cubicBezTo>
                  <a:pt x="21123794" y="3139407"/>
                  <a:pt x="21106694" y="3124822"/>
                  <a:pt x="21189174" y="3165057"/>
                </a:cubicBezTo>
                <a:cubicBezTo>
                  <a:pt x="21271656" y="3205291"/>
                  <a:pt x="21341564" y="3261117"/>
                  <a:pt x="21341564" y="3261117"/>
                </a:cubicBezTo>
                <a:cubicBezTo>
                  <a:pt x="21341564" y="3261117"/>
                  <a:pt x="21350616" y="3279725"/>
                  <a:pt x="21288756" y="3286263"/>
                </a:cubicBezTo>
                <a:close/>
                <a:moveTo>
                  <a:pt x="13280090" y="4910729"/>
                </a:moveTo>
                <a:cubicBezTo>
                  <a:pt x="13280090" y="4910729"/>
                  <a:pt x="13271038" y="4922799"/>
                  <a:pt x="13318815" y="4884576"/>
                </a:cubicBezTo>
                <a:cubicBezTo>
                  <a:pt x="13367096" y="4846354"/>
                  <a:pt x="13296185" y="4883068"/>
                  <a:pt x="13269026" y="4875021"/>
                </a:cubicBezTo>
                <a:cubicBezTo>
                  <a:pt x="13241867" y="4866974"/>
                  <a:pt x="13232815" y="4854401"/>
                  <a:pt x="13241867" y="4819195"/>
                </a:cubicBezTo>
                <a:cubicBezTo>
                  <a:pt x="13250418" y="4783990"/>
                  <a:pt x="13238346" y="4783990"/>
                  <a:pt x="13209177" y="4737721"/>
                </a:cubicBezTo>
                <a:cubicBezTo>
                  <a:pt x="13209177" y="4737721"/>
                  <a:pt x="13193586" y="4728165"/>
                  <a:pt x="13161398" y="4747277"/>
                </a:cubicBezTo>
                <a:cubicBezTo>
                  <a:pt x="13128708" y="4766388"/>
                  <a:pt x="13110100" y="4728165"/>
                  <a:pt x="13070368" y="4742750"/>
                </a:cubicBezTo>
                <a:cubicBezTo>
                  <a:pt x="13031139" y="4757335"/>
                  <a:pt x="12987887" y="4750797"/>
                  <a:pt x="12963747" y="4810143"/>
                </a:cubicBezTo>
                <a:cubicBezTo>
                  <a:pt x="12939606" y="4869488"/>
                  <a:pt x="12912448" y="4830763"/>
                  <a:pt x="12903898" y="4879044"/>
                </a:cubicBezTo>
                <a:cubicBezTo>
                  <a:pt x="12895348" y="4926823"/>
                  <a:pt x="12821417" y="4952472"/>
                  <a:pt x="12821417" y="4952472"/>
                </a:cubicBezTo>
                <a:cubicBezTo>
                  <a:pt x="12821417" y="4952472"/>
                  <a:pt x="12850587" y="4981139"/>
                  <a:pt x="12872716" y="5008297"/>
                </a:cubicBezTo>
                <a:cubicBezTo>
                  <a:pt x="12894845" y="5035455"/>
                  <a:pt x="12879757" y="5017853"/>
                  <a:pt x="12901886" y="5107375"/>
                </a:cubicBezTo>
                <a:cubicBezTo>
                  <a:pt x="12924015" y="5196896"/>
                  <a:pt x="12939606" y="5188849"/>
                  <a:pt x="12970788" y="5201423"/>
                </a:cubicBezTo>
                <a:cubicBezTo>
                  <a:pt x="13001970" y="5213996"/>
                  <a:pt x="13049748" y="5244675"/>
                  <a:pt x="13049748" y="5244675"/>
                </a:cubicBezTo>
                <a:cubicBezTo>
                  <a:pt x="13049748" y="5244675"/>
                  <a:pt x="13020578" y="5227072"/>
                  <a:pt x="13020578" y="5274851"/>
                </a:cubicBezTo>
                <a:cubicBezTo>
                  <a:pt x="13020578" y="5322629"/>
                  <a:pt x="12974309" y="5356325"/>
                  <a:pt x="12979337" y="5426735"/>
                </a:cubicBezTo>
                <a:cubicBezTo>
                  <a:pt x="12984367" y="5497146"/>
                  <a:pt x="12915968" y="5562527"/>
                  <a:pt x="12970788" y="5569065"/>
                </a:cubicBezTo>
                <a:cubicBezTo>
                  <a:pt x="13025607" y="5575603"/>
                  <a:pt x="13008507" y="5599241"/>
                  <a:pt x="13068356" y="5615334"/>
                </a:cubicBezTo>
                <a:cubicBezTo>
                  <a:pt x="13128708" y="5631428"/>
                  <a:pt x="13162907" y="5642493"/>
                  <a:pt x="13250418" y="5642493"/>
                </a:cubicBezTo>
                <a:cubicBezTo>
                  <a:pt x="13337927" y="5642493"/>
                  <a:pt x="13289646" y="5608796"/>
                  <a:pt x="13277575" y="5559509"/>
                </a:cubicBezTo>
                <a:cubicBezTo>
                  <a:pt x="13265505" y="5510222"/>
                  <a:pt x="13258465" y="5478035"/>
                  <a:pt x="13255446" y="5423718"/>
                </a:cubicBezTo>
                <a:cubicBezTo>
                  <a:pt x="13251926" y="5369401"/>
                  <a:pt x="13231306" y="5383483"/>
                  <a:pt x="13217726" y="5350290"/>
                </a:cubicBezTo>
                <a:cubicBezTo>
                  <a:pt x="13204147" y="5316594"/>
                  <a:pt x="13224768" y="5297482"/>
                  <a:pt x="13265505" y="5297482"/>
                </a:cubicBezTo>
                <a:cubicBezTo>
                  <a:pt x="13306746" y="5297482"/>
                  <a:pt x="13311775" y="5295974"/>
                  <a:pt x="13289646" y="5259259"/>
                </a:cubicBezTo>
                <a:cubicBezTo>
                  <a:pt x="13267517" y="5222546"/>
                  <a:pt x="13281096" y="5207961"/>
                  <a:pt x="13253435" y="5191867"/>
                </a:cubicBezTo>
                <a:cubicBezTo>
                  <a:pt x="13226276" y="5175773"/>
                  <a:pt x="13214207" y="5244675"/>
                  <a:pt x="13214207" y="5244675"/>
                </a:cubicBezTo>
                <a:cubicBezTo>
                  <a:pt x="13214207" y="5244675"/>
                  <a:pt x="13197107" y="5228581"/>
                  <a:pt x="13204147" y="5161691"/>
                </a:cubicBezTo>
                <a:cubicBezTo>
                  <a:pt x="13211189" y="5094298"/>
                  <a:pt x="13216217" y="5126486"/>
                  <a:pt x="13195598" y="5113913"/>
                </a:cubicBezTo>
                <a:cubicBezTo>
                  <a:pt x="13174978" y="5101339"/>
                  <a:pt x="13162907" y="5116930"/>
                  <a:pt x="13135246" y="5072170"/>
                </a:cubicBezTo>
                <a:cubicBezTo>
                  <a:pt x="13107586" y="5027409"/>
                  <a:pt x="13131725" y="5036964"/>
                  <a:pt x="13099035" y="4982648"/>
                </a:cubicBezTo>
                <a:cubicBezTo>
                  <a:pt x="13066345" y="4928331"/>
                  <a:pt x="13083444" y="4956998"/>
                  <a:pt x="13119655" y="4956998"/>
                </a:cubicBezTo>
                <a:cubicBezTo>
                  <a:pt x="13155866" y="4956998"/>
                  <a:pt x="13136755" y="4948951"/>
                  <a:pt x="13119655" y="4931349"/>
                </a:cubicBezTo>
                <a:cubicBezTo>
                  <a:pt x="13102556" y="4913746"/>
                  <a:pt x="13090485" y="4886588"/>
                  <a:pt x="13136755" y="4889606"/>
                </a:cubicBezTo>
                <a:cubicBezTo>
                  <a:pt x="13183025" y="4892623"/>
                  <a:pt x="13243376" y="4902179"/>
                  <a:pt x="13265505" y="4904191"/>
                </a:cubicBezTo>
                <a:cubicBezTo>
                  <a:pt x="13287634" y="4905699"/>
                  <a:pt x="13280090" y="4910729"/>
                  <a:pt x="13280090" y="4910729"/>
                </a:cubicBezTo>
                <a:close/>
                <a:moveTo>
                  <a:pt x="6875773" y="2447878"/>
                </a:moveTo>
                <a:cubicBezTo>
                  <a:pt x="6859680" y="2475036"/>
                  <a:pt x="6902428" y="2510241"/>
                  <a:pt x="6933611" y="2499177"/>
                </a:cubicBezTo>
                <a:cubicBezTo>
                  <a:pt x="6964792" y="2488112"/>
                  <a:pt x="6974850" y="2500183"/>
                  <a:pt x="6992453" y="2486101"/>
                </a:cubicBezTo>
                <a:cubicBezTo>
                  <a:pt x="7010055" y="2472018"/>
                  <a:pt x="7011565" y="2451398"/>
                  <a:pt x="6990945" y="2431281"/>
                </a:cubicBezTo>
                <a:cubicBezTo>
                  <a:pt x="6969822" y="2411164"/>
                  <a:pt x="6978371" y="2399094"/>
                  <a:pt x="6974850" y="2397082"/>
                </a:cubicBezTo>
                <a:cubicBezTo>
                  <a:pt x="6935119" y="2372941"/>
                  <a:pt x="6891867" y="2420720"/>
                  <a:pt x="6875773" y="2447878"/>
                </a:cubicBezTo>
                <a:close/>
                <a:moveTo>
                  <a:pt x="15361719" y="685609"/>
                </a:moveTo>
                <a:cubicBezTo>
                  <a:pt x="15315450" y="687118"/>
                  <a:pt x="15263648" y="688627"/>
                  <a:pt x="15306900" y="703212"/>
                </a:cubicBezTo>
                <a:cubicBezTo>
                  <a:pt x="15349649" y="717797"/>
                  <a:pt x="15332550" y="789716"/>
                  <a:pt x="15415029" y="749481"/>
                </a:cubicBezTo>
                <a:cubicBezTo>
                  <a:pt x="15497511" y="709247"/>
                  <a:pt x="15480411" y="706229"/>
                  <a:pt x="15536739" y="682089"/>
                </a:cubicBezTo>
                <a:cubicBezTo>
                  <a:pt x="15593571" y="657948"/>
                  <a:pt x="15560377" y="669515"/>
                  <a:pt x="15491978" y="651913"/>
                </a:cubicBezTo>
                <a:cubicBezTo>
                  <a:pt x="15449230" y="640848"/>
                  <a:pt x="15407989" y="684100"/>
                  <a:pt x="15361719" y="685609"/>
                </a:cubicBezTo>
                <a:close/>
              </a:path>
            </a:pathLst>
          </a:custGeom>
          <a:solidFill>
            <a:schemeClr val="bg1">
              <a:lumMod val="95000"/>
            </a:schemeClr>
          </a:solidFill>
          <a:ln w="50272" cap="flat">
            <a:noFill/>
            <a:prstDash val="solid"/>
            <a:miter/>
          </a:ln>
        </p:spPr>
        <p:txBody>
          <a:bodyPr rtlCol="0" anchor="ctr"/>
          <a:lstStyle/>
          <a:p>
            <a:endParaRPr lang="en-US" dirty="0"/>
          </a:p>
        </p:txBody>
      </p:sp>
      <p:sp>
        <p:nvSpPr>
          <p:cNvPr id="4" name="Freeform: Shape 8">
            <a:extLst>
              <a:ext uri="{FF2B5EF4-FFF2-40B4-BE49-F238E27FC236}">
                <a16:creationId xmlns:a16="http://schemas.microsoft.com/office/drawing/2014/main" id="{C2298D6E-EAB8-6048-1683-FEE21B9C6D67}"/>
              </a:ext>
            </a:extLst>
          </p:cNvPr>
          <p:cNvSpPr/>
          <p:nvPr/>
        </p:nvSpPr>
        <p:spPr>
          <a:xfrm>
            <a:off x="8202743" y="2667311"/>
            <a:ext cx="2988860" cy="2988860"/>
          </a:xfrm>
          <a:custGeom>
            <a:avLst/>
            <a:gdLst>
              <a:gd name="connsiteX0" fmla="*/ 5912426 w 5920080"/>
              <a:gd name="connsiteY0" fmla="*/ 2975351 h 5920080"/>
              <a:gd name="connsiteX1" fmla="*/ 2975352 w 5920080"/>
              <a:gd name="connsiteY1" fmla="*/ 5912426 h 5920080"/>
              <a:gd name="connsiteX2" fmla="*/ 38278 w 5920080"/>
              <a:gd name="connsiteY2" fmla="*/ 2975351 h 5920080"/>
              <a:gd name="connsiteX3" fmla="*/ 2975352 w 5920080"/>
              <a:gd name="connsiteY3" fmla="*/ 38276 h 5920080"/>
              <a:gd name="connsiteX4" fmla="*/ 5912426 w 5920080"/>
              <a:gd name="connsiteY4" fmla="*/ 2975351 h 592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0080" h="5920080">
                <a:moveTo>
                  <a:pt x="5912426" y="2975351"/>
                </a:moveTo>
                <a:cubicBezTo>
                  <a:pt x="5912426" y="4597453"/>
                  <a:pt x="4597453" y="5912426"/>
                  <a:pt x="2975352" y="5912426"/>
                </a:cubicBezTo>
                <a:cubicBezTo>
                  <a:pt x="1353250" y="5912426"/>
                  <a:pt x="38278" y="4597453"/>
                  <a:pt x="38278" y="2975351"/>
                </a:cubicBezTo>
                <a:cubicBezTo>
                  <a:pt x="38278" y="1353250"/>
                  <a:pt x="1353252" y="38276"/>
                  <a:pt x="2975352" y="38276"/>
                </a:cubicBezTo>
                <a:cubicBezTo>
                  <a:pt x="4597454" y="38276"/>
                  <a:pt x="5912426" y="1353250"/>
                  <a:pt x="5912426" y="2975351"/>
                </a:cubicBezTo>
                <a:close/>
              </a:path>
            </a:pathLst>
          </a:custGeom>
          <a:solidFill>
            <a:srgbClr val="A8436F"/>
          </a:solidFill>
          <a:ln w="9525" cap="flat">
            <a:noFill/>
            <a:prstDash val="solid"/>
            <a:miter/>
          </a:ln>
          <a:effectLst>
            <a:outerShdw blurRad="175779" sx="102000" sy="102000" algn="ctr" rotWithShape="0">
              <a:prstClr val="black">
                <a:alpha val="22374"/>
              </a:prstClr>
            </a:outerShdw>
          </a:effectLst>
        </p:spPr>
        <p:txBody>
          <a:bodyPr rtlCol="0" anchor="ctr"/>
          <a:lstStyle/>
          <a:p>
            <a:endParaRPr lang="en-US" sz="1050"/>
          </a:p>
        </p:txBody>
      </p:sp>
      <p:sp>
        <p:nvSpPr>
          <p:cNvPr id="5" name="Freeform: Shape 9">
            <a:extLst>
              <a:ext uri="{FF2B5EF4-FFF2-40B4-BE49-F238E27FC236}">
                <a16:creationId xmlns:a16="http://schemas.microsoft.com/office/drawing/2014/main" id="{BC9B8EC4-9CEF-843D-8D6B-E7619E7E77C7}"/>
              </a:ext>
            </a:extLst>
          </p:cNvPr>
          <p:cNvSpPr/>
          <p:nvPr/>
        </p:nvSpPr>
        <p:spPr>
          <a:xfrm>
            <a:off x="8189861" y="2654686"/>
            <a:ext cx="3014626" cy="3014626"/>
          </a:xfrm>
          <a:custGeom>
            <a:avLst/>
            <a:gdLst>
              <a:gd name="connsiteX0" fmla="*/ 3000868 w 5971115"/>
              <a:gd name="connsiteY0" fmla="*/ 5963461 h 5971115"/>
              <a:gd name="connsiteX1" fmla="*/ 38276 w 5971115"/>
              <a:gd name="connsiteY1" fmla="*/ 3000869 h 5971115"/>
              <a:gd name="connsiteX2" fmla="*/ 3000868 w 5971115"/>
              <a:gd name="connsiteY2" fmla="*/ 38276 h 5971115"/>
              <a:gd name="connsiteX3" fmla="*/ 5963461 w 5971115"/>
              <a:gd name="connsiteY3" fmla="*/ 3000869 h 5971115"/>
              <a:gd name="connsiteX4" fmla="*/ 3000868 w 5971115"/>
              <a:gd name="connsiteY4" fmla="*/ 5963461 h 5971115"/>
              <a:gd name="connsiteX5" fmla="*/ 3000868 w 5971115"/>
              <a:gd name="connsiteY5" fmla="*/ 88801 h 5971115"/>
              <a:gd name="connsiteX6" fmla="*/ 89312 w 5971115"/>
              <a:gd name="connsiteY6" fmla="*/ 3000358 h 5971115"/>
              <a:gd name="connsiteX7" fmla="*/ 3000868 w 5971115"/>
              <a:gd name="connsiteY7" fmla="*/ 5911915 h 5971115"/>
              <a:gd name="connsiteX8" fmla="*/ 5912426 w 5971115"/>
              <a:gd name="connsiteY8" fmla="*/ 3000358 h 5971115"/>
              <a:gd name="connsiteX9" fmla="*/ 3000868 w 5971115"/>
              <a:gd name="connsiteY9" fmla="*/ 88801 h 597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1115" h="5971115">
                <a:moveTo>
                  <a:pt x="3000868" y="5963461"/>
                </a:moveTo>
                <a:cubicBezTo>
                  <a:pt x="1367231" y="5963461"/>
                  <a:pt x="38276" y="4634505"/>
                  <a:pt x="38276" y="3000869"/>
                </a:cubicBezTo>
                <a:cubicBezTo>
                  <a:pt x="38276" y="1367233"/>
                  <a:pt x="1367231" y="38276"/>
                  <a:pt x="3000868" y="38276"/>
                </a:cubicBezTo>
                <a:cubicBezTo>
                  <a:pt x="4634505" y="38276"/>
                  <a:pt x="5963461" y="1367233"/>
                  <a:pt x="5963461" y="3000869"/>
                </a:cubicBezTo>
                <a:cubicBezTo>
                  <a:pt x="5963970" y="4634505"/>
                  <a:pt x="4634505" y="5963461"/>
                  <a:pt x="3000868" y="5963461"/>
                </a:cubicBezTo>
                <a:close/>
                <a:moveTo>
                  <a:pt x="3000868" y="88801"/>
                </a:moveTo>
                <a:cubicBezTo>
                  <a:pt x="1395302" y="88801"/>
                  <a:pt x="89312" y="1394791"/>
                  <a:pt x="89312" y="3000358"/>
                </a:cubicBezTo>
                <a:cubicBezTo>
                  <a:pt x="89312" y="4605925"/>
                  <a:pt x="1395302" y="5911915"/>
                  <a:pt x="3000868" y="5911915"/>
                </a:cubicBezTo>
                <a:cubicBezTo>
                  <a:pt x="4606434" y="5911915"/>
                  <a:pt x="5912426" y="4605925"/>
                  <a:pt x="5912426" y="3000358"/>
                </a:cubicBezTo>
                <a:cubicBezTo>
                  <a:pt x="5912935" y="1395302"/>
                  <a:pt x="4606434" y="88801"/>
                  <a:pt x="3000868" y="88801"/>
                </a:cubicBezTo>
                <a:close/>
              </a:path>
            </a:pathLst>
          </a:custGeom>
          <a:solidFill>
            <a:srgbClr val="FFFFFF"/>
          </a:solidFill>
          <a:ln w="9525" cap="flat">
            <a:noFill/>
            <a:prstDash val="solid"/>
            <a:miter/>
          </a:ln>
        </p:spPr>
        <p:txBody>
          <a:bodyPr rtlCol="0" anchor="ctr"/>
          <a:lstStyle/>
          <a:p>
            <a:endParaRPr lang="en-US" sz="1050"/>
          </a:p>
        </p:txBody>
      </p:sp>
      <p:grpSp>
        <p:nvGrpSpPr>
          <p:cNvPr id="31" name="Group 30">
            <a:extLst>
              <a:ext uri="{FF2B5EF4-FFF2-40B4-BE49-F238E27FC236}">
                <a16:creationId xmlns:a16="http://schemas.microsoft.com/office/drawing/2014/main" id="{82D8C27B-A9CA-5A4C-B2C5-EFF0B552B575}"/>
              </a:ext>
            </a:extLst>
          </p:cNvPr>
          <p:cNvGrpSpPr/>
          <p:nvPr/>
        </p:nvGrpSpPr>
        <p:grpSpPr>
          <a:xfrm>
            <a:off x="8289849" y="2645496"/>
            <a:ext cx="3515760" cy="3246520"/>
            <a:chOff x="8327193" y="2543892"/>
            <a:chExt cx="3515760" cy="3246520"/>
          </a:xfrm>
          <a:solidFill>
            <a:srgbClr val="995DB3"/>
          </a:solidFill>
        </p:grpSpPr>
        <p:sp>
          <p:nvSpPr>
            <p:cNvPr id="6" name="Freeform: Shape 10">
              <a:extLst>
                <a:ext uri="{FF2B5EF4-FFF2-40B4-BE49-F238E27FC236}">
                  <a16:creationId xmlns:a16="http://schemas.microsoft.com/office/drawing/2014/main" id="{5485D3DE-E7C9-E476-C035-BAC0E45A8A7C}"/>
                </a:ext>
              </a:extLst>
            </p:cNvPr>
            <p:cNvSpPr/>
            <p:nvPr/>
          </p:nvSpPr>
          <p:spPr>
            <a:xfrm>
              <a:off x="8327193" y="2543892"/>
              <a:ext cx="3478415" cy="3246520"/>
            </a:xfrm>
            <a:custGeom>
              <a:avLst/>
              <a:gdLst>
                <a:gd name="connsiteX0" fmla="*/ 3336680 w 6889749"/>
                <a:gd name="connsiteY0" fmla="*/ 6427881 h 6430432"/>
                <a:gd name="connsiteX1" fmla="*/ 38276 w 6889749"/>
                <a:gd name="connsiteY1" fmla="*/ 3129477 h 6430432"/>
                <a:gd name="connsiteX2" fmla="*/ 3129478 w 6889749"/>
                <a:gd name="connsiteY2" fmla="*/ 38276 h 6430432"/>
                <a:gd name="connsiteX3" fmla="*/ 6026235 w 6889749"/>
                <a:gd name="connsiteY3" fmla="*/ 2935033 h 6430432"/>
                <a:gd name="connsiteX4" fmla="*/ 3311674 w 6889749"/>
                <a:gd name="connsiteY4" fmla="*/ 5649594 h 6430432"/>
                <a:gd name="connsiteX5" fmla="*/ 770121 w 6889749"/>
                <a:gd name="connsiteY5" fmla="*/ 3224913 h 6430432"/>
                <a:gd name="connsiteX6" fmla="*/ 801762 w 6889749"/>
                <a:gd name="connsiteY6" fmla="*/ 3190209 h 6430432"/>
                <a:gd name="connsiteX7" fmla="*/ 836467 w 6889749"/>
                <a:gd name="connsiteY7" fmla="*/ 3221851 h 6430432"/>
                <a:gd name="connsiteX8" fmla="*/ 3311674 w 6889749"/>
                <a:gd name="connsiteY8" fmla="*/ 5583249 h 6430432"/>
                <a:gd name="connsiteX9" fmla="*/ 5959888 w 6889749"/>
                <a:gd name="connsiteY9" fmla="*/ 2935033 h 6430432"/>
                <a:gd name="connsiteX10" fmla="*/ 3129478 w 6889749"/>
                <a:gd name="connsiteY10" fmla="*/ 104622 h 6430432"/>
                <a:gd name="connsiteX11" fmla="*/ 104623 w 6889749"/>
                <a:gd name="connsiteY11" fmla="*/ 3129477 h 6430432"/>
                <a:gd name="connsiteX12" fmla="*/ 3336680 w 6889749"/>
                <a:gd name="connsiteY12" fmla="*/ 6361535 h 6430432"/>
                <a:gd name="connsiteX13" fmla="*/ 6788701 w 6889749"/>
                <a:gd name="connsiteY13" fmla="*/ 3025365 h 6430432"/>
                <a:gd name="connsiteX14" fmla="*/ 6822893 w 6889749"/>
                <a:gd name="connsiteY14" fmla="*/ 2993213 h 6430432"/>
                <a:gd name="connsiteX15" fmla="*/ 6855046 w 6889749"/>
                <a:gd name="connsiteY15" fmla="*/ 3027407 h 6430432"/>
                <a:gd name="connsiteX16" fmla="*/ 5786369 w 6889749"/>
                <a:gd name="connsiteY16" fmla="*/ 5435757 h 6430432"/>
                <a:gd name="connsiteX17" fmla="*/ 3336680 w 6889749"/>
                <a:gd name="connsiteY17" fmla="*/ 6427881 h 64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89749" h="6430432">
                  <a:moveTo>
                    <a:pt x="3336680" y="6427881"/>
                  </a:moveTo>
                  <a:cubicBezTo>
                    <a:pt x="1517786" y="6427881"/>
                    <a:pt x="38276" y="4948371"/>
                    <a:pt x="38276" y="3129477"/>
                  </a:cubicBezTo>
                  <a:cubicBezTo>
                    <a:pt x="38276" y="1424902"/>
                    <a:pt x="1424903" y="38276"/>
                    <a:pt x="3129478" y="38276"/>
                  </a:cubicBezTo>
                  <a:cubicBezTo>
                    <a:pt x="4726878" y="38276"/>
                    <a:pt x="6026235" y="1337632"/>
                    <a:pt x="6026235" y="2935033"/>
                  </a:cubicBezTo>
                  <a:cubicBezTo>
                    <a:pt x="6026235" y="4431895"/>
                    <a:pt x="4808535" y="5649594"/>
                    <a:pt x="3311674" y="5649594"/>
                  </a:cubicBezTo>
                  <a:cubicBezTo>
                    <a:pt x="1949545" y="5649594"/>
                    <a:pt x="832895" y="4584490"/>
                    <a:pt x="770121" y="3224913"/>
                  </a:cubicBezTo>
                  <a:cubicBezTo>
                    <a:pt x="769101" y="3206541"/>
                    <a:pt x="783390" y="3191230"/>
                    <a:pt x="801762" y="3190209"/>
                  </a:cubicBezTo>
                  <a:cubicBezTo>
                    <a:pt x="819116" y="3189189"/>
                    <a:pt x="835446" y="3203478"/>
                    <a:pt x="836467" y="3221851"/>
                  </a:cubicBezTo>
                  <a:cubicBezTo>
                    <a:pt x="897709" y="4546214"/>
                    <a:pt x="1984759" y="5583249"/>
                    <a:pt x="3311674" y="5583249"/>
                  </a:cubicBezTo>
                  <a:cubicBezTo>
                    <a:pt x="4771789" y="5583249"/>
                    <a:pt x="5959888" y="4395150"/>
                    <a:pt x="5959888" y="2935033"/>
                  </a:cubicBezTo>
                  <a:cubicBezTo>
                    <a:pt x="5959888" y="1374377"/>
                    <a:pt x="4690133" y="104622"/>
                    <a:pt x="3129478" y="104622"/>
                  </a:cubicBezTo>
                  <a:cubicBezTo>
                    <a:pt x="1461648" y="104622"/>
                    <a:pt x="104623" y="1461648"/>
                    <a:pt x="104623" y="3129477"/>
                  </a:cubicBezTo>
                  <a:cubicBezTo>
                    <a:pt x="104623" y="4911626"/>
                    <a:pt x="1554531" y="6361535"/>
                    <a:pt x="3336680" y="6361535"/>
                  </a:cubicBezTo>
                  <a:cubicBezTo>
                    <a:pt x="5209672" y="6361535"/>
                    <a:pt x="6725927" y="4895805"/>
                    <a:pt x="6788701" y="3025365"/>
                  </a:cubicBezTo>
                  <a:cubicBezTo>
                    <a:pt x="6789210" y="3006993"/>
                    <a:pt x="6805542" y="2992703"/>
                    <a:pt x="6822893" y="2993213"/>
                  </a:cubicBezTo>
                  <a:cubicBezTo>
                    <a:pt x="6841267" y="2993724"/>
                    <a:pt x="6855557" y="3009034"/>
                    <a:pt x="6855046" y="3027407"/>
                  </a:cubicBezTo>
                  <a:cubicBezTo>
                    <a:pt x="6824424" y="3942468"/>
                    <a:pt x="6444723" y="4797818"/>
                    <a:pt x="5786369" y="5435757"/>
                  </a:cubicBezTo>
                  <a:cubicBezTo>
                    <a:pt x="5126485" y="6075738"/>
                    <a:pt x="4256334" y="6427881"/>
                    <a:pt x="3336680" y="6427881"/>
                  </a:cubicBezTo>
                  <a:close/>
                </a:path>
              </a:pathLst>
            </a:custGeom>
            <a:grpFill/>
            <a:ln w="9525" cap="flat">
              <a:noFill/>
              <a:prstDash val="solid"/>
              <a:miter/>
            </a:ln>
          </p:spPr>
          <p:txBody>
            <a:bodyPr rtlCol="0" anchor="ctr"/>
            <a:lstStyle/>
            <a:p>
              <a:endParaRPr lang="en-US" sz="1050"/>
            </a:p>
          </p:txBody>
        </p:sp>
        <p:sp>
          <p:nvSpPr>
            <p:cNvPr id="7" name="Freeform: Shape 11">
              <a:extLst>
                <a:ext uri="{FF2B5EF4-FFF2-40B4-BE49-F238E27FC236}">
                  <a16:creationId xmlns:a16="http://schemas.microsoft.com/office/drawing/2014/main" id="{D447F335-83F0-08C6-044E-DA3BD2500BB5}"/>
                </a:ext>
              </a:extLst>
            </p:cNvPr>
            <p:cNvSpPr/>
            <p:nvPr/>
          </p:nvSpPr>
          <p:spPr>
            <a:xfrm>
              <a:off x="11688357" y="3992688"/>
              <a:ext cx="154596" cy="154596"/>
            </a:xfrm>
            <a:custGeom>
              <a:avLst/>
              <a:gdLst>
                <a:gd name="connsiteX0" fmla="*/ 38308 w 306211"/>
                <a:gd name="connsiteY0" fmla="*/ 159796 h 306211"/>
                <a:gd name="connsiteX1" fmla="*/ 165896 w 306211"/>
                <a:gd name="connsiteY1" fmla="*/ 38332 h 306211"/>
                <a:gd name="connsiteX2" fmla="*/ 287360 w 306211"/>
                <a:gd name="connsiteY2" fmla="*/ 165920 h 306211"/>
                <a:gd name="connsiteX3" fmla="*/ 159772 w 306211"/>
                <a:gd name="connsiteY3" fmla="*/ 287384 h 306211"/>
                <a:gd name="connsiteX4" fmla="*/ 38308 w 306211"/>
                <a:gd name="connsiteY4" fmla="*/ 159796 h 306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1" h="306211">
                  <a:moveTo>
                    <a:pt x="38308" y="159796"/>
                  </a:moveTo>
                  <a:cubicBezTo>
                    <a:pt x="39839" y="90898"/>
                    <a:pt x="97509" y="36290"/>
                    <a:pt x="165896" y="38332"/>
                  </a:cubicBezTo>
                  <a:cubicBezTo>
                    <a:pt x="234794" y="39863"/>
                    <a:pt x="289400" y="97533"/>
                    <a:pt x="287360" y="165920"/>
                  </a:cubicBezTo>
                  <a:cubicBezTo>
                    <a:pt x="285829" y="234817"/>
                    <a:pt x="228159" y="289425"/>
                    <a:pt x="159772" y="287384"/>
                  </a:cubicBezTo>
                  <a:cubicBezTo>
                    <a:pt x="91383" y="285853"/>
                    <a:pt x="36777" y="228693"/>
                    <a:pt x="38308" y="159796"/>
                  </a:cubicBezTo>
                  <a:close/>
                </a:path>
              </a:pathLst>
            </a:custGeom>
            <a:grpFill/>
            <a:ln w="9525" cap="flat">
              <a:noFill/>
              <a:prstDash val="solid"/>
              <a:miter/>
            </a:ln>
          </p:spPr>
          <p:txBody>
            <a:bodyPr rtlCol="0" anchor="ctr"/>
            <a:lstStyle/>
            <a:p>
              <a:endParaRPr lang="en-US" sz="1050"/>
            </a:p>
          </p:txBody>
        </p:sp>
        <p:sp>
          <p:nvSpPr>
            <p:cNvPr id="8" name="Freeform: Shape 12">
              <a:extLst>
                <a:ext uri="{FF2B5EF4-FFF2-40B4-BE49-F238E27FC236}">
                  <a16:creationId xmlns:a16="http://schemas.microsoft.com/office/drawing/2014/main" id="{9D19B7C6-3427-E58B-E927-6DA3FDC39704}"/>
                </a:ext>
              </a:extLst>
            </p:cNvPr>
            <p:cNvSpPr/>
            <p:nvPr/>
          </p:nvSpPr>
          <p:spPr>
            <a:xfrm>
              <a:off x="8652017" y="4092345"/>
              <a:ext cx="154596" cy="154596"/>
            </a:xfrm>
            <a:custGeom>
              <a:avLst/>
              <a:gdLst>
                <a:gd name="connsiteX0" fmla="*/ 287497 w 306211"/>
                <a:gd name="connsiteY0" fmla="*/ 156848 h 306211"/>
                <a:gd name="connsiteX1" fmla="*/ 156847 w 306211"/>
                <a:gd name="connsiteY1" fmla="*/ 38447 h 306211"/>
                <a:gd name="connsiteX2" fmla="*/ 38447 w 306211"/>
                <a:gd name="connsiteY2" fmla="*/ 169097 h 306211"/>
                <a:gd name="connsiteX3" fmla="*/ 169097 w 306211"/>
                <a:gd name="connsiteY3" fmla="*/ 287499 h 306211"/>
                <a:gd name="connsiteX4" fmla="*/ 287497 w 306211"/>
                <a:gd name="connsiteY4" fmla="*/ 156848 h 306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1" h="306211">
                  <a:moveTo>
                    <a:pt x="287497" y="156848"/>
                  </a:moveTo>
                  <a:cubicBezTo>
                    <a:pt x="283926" y="87951"/>
                    <a:pt x="225236" y="34874"/>
                    <a:pt x="156847" y="38447"/>
                  </a:cubicBezTo>
                  <a:cubicBezTo>
                    <a:pt x="87951" y="42019"/>
                    <a:pt x="34874" y="100710"/>
                    <a:pt x="38447" y="169097"/>
                  </a:cubicBezTo>
                  <a:cubicBezTo>
                    <a:pt x="42018" y="237994"/>
                    <a:pt x="100710" y="291071"/>
                    <a:pt x="169097" y="287499"/>
                  </a:cubicBezTo>
                  <a:cubicBezTo>
                    <a:pt x="237994" y="283926"/>
                    <a:pt x="291070" y="225235"/>
                    <a:pt x="287497" y="156848"/>
                  </a:cubicBezTo>
                  <a:close/>
                </a:path>
              </a:pathLst>
            </a:custGeom>
            <a:grpFill/>
            <a:ln w="9525" cap="flat">
              <a:noFill/>
              <a:prstDash val="solid"/>
              <a:miter/>
            </a:ln>
          </p:spPr>
          <p:txBody>
            <a:bodyPr rtlCol="0" anchor="ctr"/>
            <a:lstStyle/>
            <a:p>
              <a:endParaRPr lang="en-US" sz="1050"/>
            </a:p>
          </p:txBody>
        </p:sp>
      </p:grpSp>
      <p:sp>
        <p:nvSpPr>
          <p:cNvPr id="9" name="Freeform: Shape 13">
            <a:extLst>
              <a:ext uri="{FF2B5EF4-FFF2-40B4-BE49-F238E27FC236}">
                <a16:creationId xmlns:a16="http://schemas.microsoft.com/office/drawing/2014/main" id="{78368341-651B-581A-3FAD-87A00E0F367E}"/>
              </a:ext>
            </a:extLst>
          </p:cNvPr>
          <p:cNvSpPr/>
          <p:nvPr/>
        </p:nvSpPr>
        <p:spPr>
          <a:xfrm>
            <a:off x="4324440" y="2667311"/>
            <a:ext cx="2988860" cy="2988860"/>
          </a:xfrm>
          <a:custGeom>
            <a:avLst/>
            <a:gdLst>
              <a:gd name="connsiteX0" fmla="*/ 5912425 w 5920080"/>
              <a:gd name="connsiteY0" fmla="*/ 2975351 h 5920080"/>
              <a:gd name="connsiteX1" fmla="*/ 2975351 w 5920080"/>
              <a:gd name="connsiteY1" fmla="*/ 5912426 h 5920080"/>
              <a:gd name="connsiteX2" fmla="*/ 38276 w 5920080"/>
              <a:gd name="connsiteY2" fmla="*/ 2975351 h 5920080"/>
              <a:gd name="connsiteX3" fmla="*/ 2975351 w 5920080"/>
              <a:gd name="connsiteY3" fmla="*/ 38276 h 5920080"/>
              <a:gd name="connsiteX4" fmla="*/ 5912425 w 5920080"/>
              <a:gd name="connsiteY4" fmla="*/ 2975351 h 5920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0080" h="5920080">
                <a:moveTo>
                  <a:pt x="5912425" y="2975351"/>
                </a:moveTo>
                <a:cubicBezTo>
                  <a:pt x="5912425" y="4597453"/>
                  <a:pt x="4597453" y="5912426"/>
                  <a:pt x="2975351" y="5912426"/>
                </a:cubicBezTo>
                <a:cubicBezTo>
                  <a:pt x="1353249" y="5912426"/>
                  <a:pt x="38276" y="4597453"/>
                  <a:pt x="38276" y="2975351"/>
                </a:cubicBezTo>
                <a:cubicBezTo>
                  <a:pt x="38276" y="1353250"/>
                  <a:pt x="1353249" y="38276"/>
                  <a:pt x="2975351" y="38276"/>
                </a:cubicBezTo>
                <a:cubicBezTo>
                  <a:pt x="4597452" y="38276"/>
                  <a:pt x="5912425" y="1353250"/>
                  <a:pt x="5912425" y="2975351"/>
                </a:cubicBezTo>
                <a:close/>
              </a:path>
            </a:pathLst>
          </a:custGeom>
          <a:solidFill>
            <a:srgbClr val="7DD1CE"/>
          </a:solidFill>
          <a:ln w="9525" cap="flat">
            <a:noFill/>
            <a:prstDash val="solid"/>
            <a:miter/>
          </a:ln>
          <a:effectLst>
            <a:outerShdw blurRad="175779" sx="102000" sy="102000" algn="ctr" rotWithShape="0">
              <a:prstClr val="black">
                <a:alpha val="22374"/>
              </a:prstClr>
            </a:outerShdw>
          </a:effectLst>
        </p:spPr>
        <p:txBody>
          <a:bodyPr rtlCol="0" anchor="ctr"/>
          <a:lstStyle/>
          <a:p>
            <a:endParaRPr lang="en-US" sz="1050" dirty="0"/>
          </a:p>
        </p:txBody>
      </p:sp>
      <p:sp>
        <p:nvSpPr>
          <p:cNvPr id="10" name="Freeform: Shape 14">
            <a:extLst>
              <a:ext uri="{FF2B5EF4-FFF2-40B4-BE49-F238E27FC236}">
                <a16:creationId xmlns:a16="http://schemas.microsoft.com/office/drawing/2014/main" id="{98200132-03DD-68E3-9831-7FFB55E2B5E9}"/>
              </a:ext>
            </a:extLst>
          </p:cNvPr>
          <p:cNvSpPr/>
          <p:nvPr/>
        </p:nvSpPr>
        <p:spPr>
          <a:xfrm>
            <a:off x="4311557" y="2654686"/>
            <a:ext cx="3014626" cy="3014626"/>
          </a:xfrm>
          <a:custGeom>
            <a:avLst/>
            <a:gdLst>
              <a:gd name="connsiteX0" fmla="*/ 3000869 w 5971115"/>
              <a:gd name="connsiteY0" fmla="*/ 5963461 h 5971115"/>
              <a:gd name="connsiteX1" fmla="*/ 38276 w 5971115"/>
              <a:gd name="connsiteY1" fmla="*/ 3000869 h 5971115"/>
              <a:gd name="connsiteX2" fmla="*/ 3000869 w 5971115"/>
              <a:gd name="connsiteY2" fmla="*/ 38276 h 5971115"/>
              <a:gd name="connsiteX3" fmla="*/ 5963460 w 5971115"/>
              <a:gd name="connsiteY3" fmla="*/ 3000869 h 5971115"/>
              <a:gd name="connsiteX4" fmla="*/ 3000869 w 5971115"/>
              <a:gd name="connsiteY4" fmla="*/ 5963461 h 5971115"/>
              <a:gd name="connsiteX5" fmla="*/ 3000869 w 5971115"/>
              <a:gd name="connsiteY5" fmla="*/ 88801 h 5971115"/>
              <a:gd name="connsiteX6" fmla="*/ 89312 w 5971115"/>
              <a:gd name="connsiteY6" fmla="*/ 3000358 h 5971115"/>
              <a:gd name="connsiteX7" fmla="*/ 3000869 w 5971115"/>
              <a:gd name="connsiteY7" fmla="*/ 5911915 h 5971115"/>
              <a:gd name="connsiteX8" fmla="*/ 5912425 w 5971115"/>
              <a:gd name="connsiteY8" fmla="*/ 3000358 h 5971115"/>
              <a:gd name="connsiteX9" fmla="*/ 3000869 w 5971115"/>
              <a:gd name="connsiteY9" fmla="*/ 88801 h 597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1115" h="5971115">
                <a:moveTo>
                  <a:pt x="3000869" y="5963461"/>
                </a:moveTo>
                <a:cubicBezTo>
                  <a:pt x="1367232" y="5963461"/>
                  <a:pt x="38276" y="4634505"/>
                  <a:pt x="38276" y="3000869"/>
                </a:cubicBezTo>
                <a:cubicBezTo>
                  <a:pt x="38276" y="1367233"/>
                  <a:pt x="1367232" y="38276"/>
                  <a:pt x="3000869" y="38276"/>
                </a:cubicBezTo>
                <a:cubicBezTo>
                  <a:pt x="4634505" y="38276"/>
                  <a:pt x="5963460" y="1367233"/>
                  <a:pt x="5963460" y="3000869"/>
                </a:cubicBezTo>
                <a:cubicBezTo>
                  <a:pt x="5963971" y="4634505"/>
                  <a:pt x="4634505" y="5963461"/>
                  <a:pt x="3000869" y="5963461"/>
                </a:cubicBezTo>
                <a:close/>
                <a:moveTo>
                  <a:pt x="3000869" y="88801"/>
                </a:moveTo>
                <a:cubicBezTo>
                  <a:pt x="1395302" y="88801"/>
                  <a:pt x="89312" y="1394791"/>
                  <a:pt x="89312" y="3000358"/>
                </a:cubicBezTo>
                <a:cubicBezTo>
                  <a:pt x="89312" y="4605925"/>
                  <a:pt x="1395302" y="5911915"/>
                  <a:pt x="3000869" y="5911915"/>
                </a:cubicBezTo>
                <a:cubicBezTo>
                  <a:pt x="4606435" y="5911915"/>
                  <a:pt x="5912425" y="4605925"/>
                  <a:pt x="5912425" y="3000358"/>
                </a:cubicBezTo>
                <a:cubicBezTo>
                  <a:pt x="5912936" y="1395302"/>
                  <a:pt x="4606435" y="88801"/>
                  <a:pt x="3000869" y="88801"/>
                </a:cubicBezTo>
                <a:close/>
              </a:path>
            </a:pathLst>
          </a:custGeom>
          <a:solidFill>
            <a:srgbClr val="FFFFFF"/>
          </a:solidFill>
          <a:ln w="9525" cap="flat">
            <a:noFill/>
            <a:prstDash val="solid"/>
            <a:miter/>
          </a:ln>
        </p:spPr>
        <p:txBody>
          <a:bodyPr rtlCol="0" anchor="ctr"/>
          <a:lstStyle/>
          <a:p>
            <a:endParaRPr lang="en-US" sz="1050"/>
          </a:p>
        </p:txBody>
      </p:sp>
      <p:grpSp>
        <p:nvGrpSpPr>
          <p:cNvPr id="32" name="Group 31">
            <a:extLst>
              <a:ext uri="{FF2B5EF4-FFF2-40B4-BE49-F238E27FC236}">
                <a16:creationId xmlns:a16="http://schemas.microsoft.com/office/drawing/2014/main" id="{65CB71BD-E231-D784-0C72-32029644E670}"/>
              </a:ext>
            </a:extLst>
          </p:cNvPr>
          <p:cNvGrpSpPr/>
          <p:nvPr/>
        </p:nvGrpSpPr>
        <p:grpSpPr>
          <a:xfrm>
            <a:off x="4407382" y="2645496"/>
            <a:ext cx="3515759" cy="3246520"/>
            <a:chOff x="4448890" y="2543892"/>
            <a:chExt cx="3515759" cy="3246520"/>
          </a:xfrm>
          <a:solidFill>
            <a:srgbClr val="419CCC"/>
          </a:solidFill>
        </p:grpSpPr>
        <p:sp>
          <p:nvSpPr>
            <p:cNvPr id="11" name="Freeform: Shape 15">
              <a:extLst>
                <a:ext uri="{FF2B5EF4-FFF2-40B4-BE49-F238E27FC236}">
                  <a16:creationId xmlns:a16="http://schemas.microsoft.com/office/drawing/2014/main" id="{11A28BE0-C8FF-A46D-FD9E-6000B8B24A3C}"/>
                </a:ext>
              </a:extLst>
            </p:cNvPr>
            <p:cNvSpPr/>
            <p:nvPr/>
          </p:nvSpPr>
          <p:spPr>
            <a:xfrm>
              <a:off x="4448890" y="2543892"/>
              <a:ext cx="3478415" cy="3246520"/>
            </a:xfrm>
            <a:custGeom>
              <a:avLst/>
              <a:gdLst>
                <a:gd name="connsiteX0" fmla="*/ 3336680 w 6889749"/>
                <a:gd name="connsiteY0" fmla="*/ 6427881 h 6430432"/>
                <a:gd name="connsiteX1" fmla="*/ 38276 w 6889749"/>
                <a:gd name="connsiteY1" fmla="*/ 3129477 h 6430432"/>
                <a:gd name="connsiteX2" fmla="*/ 3129477 w 6889749"/>
                <a:gd name="connsiteY2" fmla="*/ 38276 h 6430432"/>
                <a:gd name="connsiteX3" fmla="*/ 6026233 w 6889749"/>
                <a:gd name="connsiteY3" fmla="*/ 2935033 h 6430432"/>
                <a:gd name="connsiteX4" fmla="*/ 3311673 w 6889749"/>
                <a:gd name="connsiteY4" fmla="*/ 5649594 h 6430432"/>
                <a:gd name="connsiteX5" fmla="*/ 770121 w 6889749"/>
                <a:gd name="connsiteY5" fmla="*/ 3224913 h 6430432"/>
                <a:gd name="connsiteX6" fmla="*/ 801762 w 6889749"/>
                <a:gd name="connsiteY6" fmla="*/ 3190209 h 6430432"/>
                <a:gd name="connsiteX7" fmla="*/ 836467 w 6889749"/>
                <a:gd name="connsiteY7" fmla="*/ 3221851 h 6430432"/>
                <a:gd name="connsiteX8" fmla="*/ 3311673 w 6889749"/>
                <a:gd name="connsiteY8" fmla="*/ 5583249 h 6430432"/>
                <a:gd name="connsiteX9" fmla="*/ 5959888 w 6889749"/>
                <a:gd name="connsiteY9" fmla="*/ 2935033 h 6430432"/>
                <a:gd name="connsiteX10" fmla="*/ 3129477 w 6889749"/>
                <a:gd name="connsiteY10" fmla="*/ 104622 h 6430432"/>
                <a:gd name="connsiteX11" fmla="*/ 104621 w 6889749"/>
                <a:gd name="connsiteY11" fmla="*/ 3129477 h 6430432"/>
                <a:gd name="connsiteX12" fmla="*/ 3336680 w 6889749"/>
                <a:gd name="connsiteY12" fmla="*/ 6361535 h 6430432"/>
                <a:gd name="connsiteX13" fmla="*/ 6788699 w 6889749"/>
                <a:gd name="connsiteY13" fmla="*/ 3025365 h 6430432"/>
                <a:gd name="connsiteX14" fmla="*/ 6822893 w 6889749"/>
                <a:gd name="connsiteY14" fmla="*/ 2993213 h 6430432"/>
                <a:gd name="connsiteX15" fmla="*/ 6855046 w 6889749"/>
                <a:gd name="connsiteY15" fmla="*/ 3027407 h 6430432"/>
                <a:gd name="connsiteX16" fmla="*/ 5786369 w 6889749"/>
                <a:gd name="connsiteY16" fmla="*/ 5435757 h 6430432"/>
                <a:gd name="connsiteX17" fmla="*/ 3336680 w 6889749"/>
                <a:gd name="connsiteY17" fmla="*/ 6427881 h 64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89749" h="6430432">
                  <a:moveTo>
                    <a:pt x="3336680" y="6427881"/>
                  </a:moveTo>
                  <a:cubicBezTo>
                    <a:pt x="1517786" y="6427881"/>
                    <a:pt x="38276" y="4948371"/>
                    <a:pt x="38276" y="3129477"/>
                  </a:cubicBezTo>
                  <a:cubicBezTo>
                    <a:pt x="38276" y="1424902"/>
                    <a:pt x="1424902" y="38276"/>
                    <a:pt x="3129477" y="38276"/>
                  </a:cubicBezTo>
                  <a:cubicBezTo>
                    <a:pt x="4726878" y="38276"/>
                    <a:pt x="6026233" y="1337632"/>
                    <a:pt x="6026233" y="2935033"/>
                  </a:cubicBezTo>
                  <a:cubicBezTo>
                    <a:pt x="6026233" y="4431895"/>
                    <a:pt x="4808535" y="5649594"/>
                    <a:pt x="3311673" y="5649594"/>
                  </a:cubicBezTo>
                  <a:cubicBezTo>
                    <a:pt x="1949544" y="5649594"/>
                    <a:pt x="832894" y="4584490"/>
                    <a:pt x="770121" y="3224913"/>
                  </a:cubicBezTo>
                  <a:cubicBezTo>
                    <a:pt x="769100" y="3206541"/>
                    <a:pt x="783390" y="3191230"/>
                    <a:pt x="801762" y="3190209"/>
                  </a:cubicBezTo>
                  <a:cubicBezTo>
                    <a:pt x="819114" y="3189189"/>
                    <a:pt x="835446" y="3203478"/>
                    <a:pt x="836467" y="3221851"/>
                  </a:cubicBezTo>
                  <a:cubicBezTo>
                    <a:pt x="897709" y="4546214"/>
                    <a:pt x="1984758" y="5583249"/>
                    <a:pt x="3311673" y="5583249"/>
                  </a:cubicBezTo>
                  <a:cubicBezTo>
                    <a:pt x="4771789" y="5583249"/>
                    <a:pt x="5959888" y="4395150"/>
                    <a:pt x="5959888" y="2935033"/>
                  </a:cubicBezTo>
                  <a:cubicBezTo>
                    <a:pt x="5959888" y="1374377"/>
                    <a:pt x="4690133" y="104622"/>
                    <a:pt x="3129477" y="104622"/>
                  </a:cubicBezTo>
                  <a:cubicBezTo>
                    <a:pt x="1461648" y="104622"/>
                    <a:pt x="104621" y="1461648"/>
                    <a:pt x="104621" y="3129477"/>
                  </a:cubicBezTo>
                  <a:cubicBezTo>
                    <a:pt x="104621" y="4911626"/>
                    <a:pt x="1554531" y="6361535"/>
                    <a:pt x="3336680" y="6361535"/>
                  </a:cubicBezTo>
                  <a:cubicBezTo>
                    <a:pt x="5209671" y="6361535"/>
                    <a:pt x="6725927" y="4895805"/>
                    <a:pt x="6788699" y="3025365"/>
                  </a:cubicBezTo>
                  <a:cubicBezTo>
                    <a:pt x="6789210" y="3006993"/>
                    <a:pt x="6805031" y="2992703"/>
                    <a:pt x="6822893" y="2993213"/>
                  </a:cubicBezTo>
                  <a:cubicBezTo>
                    <a:pt x="6841265" y="2993724"/>
                    <a:pt x="6855555" y="3009034"/>
                    <a:pt x="6855046" y="3027407"/>
                  </a:cubicBezTo>
                  <a:cubicBezTo>
                    <a:pt x="6824424" y="3942468"/>
                    <a:pt x="6445233" y="4797818"/>
                    <a:pt x="5786369" y="5435757"/>
                  </a:cubicBezTo>
                  <a:cubicBezTo>
                    <a:pt x="5126484" y="6075738"/>
                    <a:pt x="4256334" y="6427881"/>
                    <a:pt x="3336680" y="6427881"/>
                  </a:cubicBezTo>
                  <a:close/>
                </a:path>
              </a:pathLst>
            </a:custGeom>
            <a:grpFill/>
            <a:ln w="9525" cap="flat">
              <a:noFill/>
              <a:prstDash val="solid"/>
              <a:miter/>
            </a:ln>
          </p:spPr>
          <p:txBody>
            <a:bodyPr rtlCol="0" anchor="ctr"/>
            <a:lstStyle/>
            <a:p>
              <a:endParaRPr lang="en-US" sz="1050"/>
            </a:p>
          </p:txBody>
        </p:sp>
        <p:sp>
          <p:nvSpPr>
            <p:cNvPr id="12" name="Freeform: Shape 16">
              <a:extLst>
                <a:ext uri="{FF2B5EF4-FFF2-40B4-BE49-F238E27FC236}">
                  <a16:creationId xmlns:a16="http://schemas.microsoft.com/office/drawing/2014/main" id="{4C5E2819-9020-C314-CBBA-031C58FAE265}"/>
                </a:ext>
              </a:extLst>
            </p:cNvPr>
            <p:cNvSpPr/>
            <p:nvPr/>
          </p:nvSpPr>
          <p:spPr>
            <a:xfrm>
              <a:off x="7810053" y="3992688"/>
              <a:ext cx="154596" cy="154596"/>
            </a:xfrm>
            <a:custGeom>
              <a:avLst/>
              <a:gdLst>
                <a:gd name="connsiteX0" fmla="*/ 38308 w 306211"/>
                <a:gd name="connsiteY0" fmla="*/ 159796 h 306211"/>
                <a:gd name="connsiteX1" fmla="*/ 165896 w 306211"/>
                <a:gd name="connsiteY1" fmla="*/ 38332 h 306211"/>
                <a:gd name="connsiteX2" fmla="*/ 287360 w 306211"/>
                <a:gd name="connsiteY2" fmla="*/ 165920 h 306211"/>
                <a:gd name="connsiteX3" fmla="*/ 159772 w 306211"/>
                <a:gd name="connsiteY3" fmla="*/ 287384 h 306211"/>
                <a:gd name="connsiteX4" fmla="*/ 38308 w 306211"/>
                <a:gd name="connsiteY4" fmla="*/ 159796 h 306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1" h="306211">
                  <a:moveTo>
                    <a:pt x="38308" y="159796"/>
                  </a:moveTo>
                  <a:cubicBezTo>
                    <a:pt x="39839" y="90898"/>
                    <a:pt x="97509" y="36290"/>
                    <a:pt x="165896" y="38332"/>
                  </a:cubicBezTo>
                  <a:cubicBezTo>
                    <a:pt x="234794" y="39863"/>
                    <a:pt x="289402" y="97533"/>
                    <a:pt x="287360" y="165920"/>
                  </a:cubicBezTo>
                  <a:cubicBezTo>
                    <a:pt x="285829" y="234817"/>
                    <a:pt x="228159" y="289425"/>
                    <a:pt x="159772" y="287384"/>
                  </a:cubicBezTo>
                  <a:cubicBezTo>
                    <a:pt x="91385" y="285853"/>
                    <a:pt x="36777" y="228693"/>
                    <a:pt x="38308" y="159796"/>
                  </a:cubicBezTo>
                  <a:close/>
                </a:path>
              </a:pathLst>
            </a:custGeom>
            <a:grpFill/>
            <a:ln w="9525" cap="flat">
              <a:noFill/>
              <a:prstDash val="solid"/>
              <a:miter/>
            </a:ln>
          </p:spPr>
          <p:txBody>
            <a:bodyPr rtlCol="0" anchor="ctr"/>
            <a:lstStyle/>
            <a:p>
              <a:endParaRPr lang="en-US" sz="1050"/>
            </a:p>
          </p:txBody>
        </p:sp>
        <p:sp>
          <p:nvSpPr>
            <p:cNvPr id="13" name="Freeform: Shape 17">
              <a:extLst>
                <a:ext uri="{FF2B5EF4-FFF2-40B4-BE49-F238E27FC236}">
                  <a16:creationId xmlns:a16="http://schemas.microsoft.com/office/drawing/2014/main" id="{6EC42408-28E1-C739-8BE3-203E0EC779F5}"/>
                </a:ext>
              </a:extLst>
            </p:cNvPr>
            <p:cNvSpPr/>
            <p:nvPr/>
          </p:nvSpPr>
          <p:spPr>
            <a:xfrm>
              <a:off x="4773714" y="4092345"/>
              <a:ext cx="154596" cy="154596"/>
            </a:xfrm>
            <a:custGeom>
              <a:avLst/>
              <a:gdLst>
                <a:gd name="connsiteX0" fmla="*/ 287498 w 306211"/>
                <a:gd name="connsiteY0" fmla="*/ 156848 h 306211"/>
                <a:gd name="connsiteX1" fmla="*/ 156848 w 306211"/>
                <a:gd name="connsiteY1" fmla="*/ 38447 h 306211"/>
                <a:gd name="connsiteX2" fmla="*/ 38447 w 306211"/>
                <a:gd name="connsiteY2" fmla="*/ 169097 h 306211"/>
                <a:gd name="connsiteX3" fmla="*/ 169097 w 306211"/>
                <a:gd name="connsiteY3" fmla="*/ 287499 h 306211"/>
                <a:gd name="connsiteX4" fmla="*/ 287498 w 306211"/>
                <a:gd name="connsiteY4" fmla="*/ 156848 h 306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1" h="306211">
                  <a:moveTo>
                    <a:pt x="287498" y="156848"/>
                  </a:moveTo>
                  <a:cubicBezTo>
                    <a:pt x="283926" y="87951"/>
                    <a:pt x="225235" y="34874"/>
                    <a:pt x="156848" y="38447"/>
                  </a:cubicBezTo>
                  <a:cubicBezTo>
                    <a:pt x="87950" y="42019"/>
                    <a:pt x="34874" y="100710"/>
                    <a:pt x="38447" y="169097"/>
                  </a:cubicBezTo>
                  <a:cubicBezTo>
                    <a:pt x="42019" y="237994"/>
                    <a:pt x="100709" y="291071"/>
                    <a:pt x="169097" y="287499"/>
                  </a:cubicBezTo>
                  <a:cubicBezTo>
                    <a:pt x="237994" y="283926"/>
                    <a:pt x="291071" y="225235"/>
                    <a:pt x="287498" y="156848"/>
                  </a:cubicBezTo>
                  <a:close/>
                </a:path>
              </a:pathLst>
            </a:custGeom>
            <a:grpFill/>
            <a:ln w="9525" cap="flat">
              <a:noFill/>
              <a:prstDash val="solid"/>
              <a:miter/>
            </a:ln>
          </p:spPr>
          <p:txBody>
            <a:bodyPr rtlCol="0" anchor="ctr"/>
            <a:lstStyle/>
            <a:p>
              <a:endParaRPr lang="en-US" sz="1050"/>
            </a:p>
          </p:txBody>
        </p:sp>
      </p:grpSp>
      <p:sp>
        <p:nvSpPr>
          <p:cNvPr id="14" name="Freeform: Shape 18">
            <a:extLst>
              <a:ext uri="{FF2B5EF4-FFF2-40B4-BE49-F238E27FC236}">
                <a16:creationId xmlns:a16="http://schemas.microsoft.com/office/drawing/2014/main" id="{6E86D09C-ED91-BC65-7E7D-ECF3ED5010BA}"/>
              </a:ext>
            </a:extLst>
          </p:cNvPr>
          <p:cNvSpPr/>
          <p:nvPr/>
        </p:nvSpPr>
        <p:spPr>
          <a:xfrm>
            <a:off x="361930" y="2583105"/>
            <a:ext cx="3169223" cy="3169222"/>
          </a:xfrm>
          <a:custGeom>
            <a:avLst/>
            <a:gdLst>
              <a:gd name="connsiteX0" fmla="*/ 6079214 w 6277326"/>
              <a:gd name="connsiteY0" fmla="*/ 3142139 h 6277327"/>
              <a:gd name="connsiteX1" fmla="*/ 3142139 w 6277326"/>
              <a:gd name="connsiteY1" fmla="*/ 6079214 h 6277327"/>
              <a:gd name="connsiteX2" fmla="*/ 205064 w 6277326"/>
              <a:gd name="connsiteY2" fmla="*/ 3142139 h 6277327"/>
              <a:gd name="connsiteX3" fmla="*/ 3142139 w 6277326"/>
              <a:gd name="connsiteY3" fmla="*/ 205064 h 6277327"/>
              <a:gd name="connsiteX4" fmla="*/ 6079214 w 6277326"/>
              <a:gd name="connsiteY4" fmla="*/ 3142139 h 6277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7326" h="6277327">
                <a:moveTo>
                  <a:pt x="6079214" y="3142139"/>
                </a:moveTo>
                <a:cubicBezTo>
                  <a:pt x="6079214" y="4764241"/>
                  <a:pt x="4764241" y="6079214"/>
                  <a:pt x="3142139" y="6079214"/>
                </a:cubicBezTo>
                <a:cubicBezTo>
                  <a:pt x="1520038" y="6079214"/>
                  <a:pt x="205064" y="4764241"/>
                  <a:pt x="205064" y="3142139"/>
                </a:cubicBezTo>
                <a:cubicBezTo>
                  <a:pt x="205064" y="1520038"/>
                  <a:pt x="1520038" y="205064"/>
                  <a:pt x="3142139" y="205064"/>
                </a:cubicBezTo>
                <a:cubicBezTo>
                  <a:pt x="4764241" y="205064"/>
                  <a:pt x="6079214" y="1520038"/>
                  <a:pt x="6079214" y="3142139"/>
                </a:cubicBezTo>
                <a:close/>
              </a:path>
            </a:pathLst>
          </a:custGeom>
          <a:solidFill>
            <a:srgbClr val="F26363"/>
          </a:solidFill>
          <a:ln w="51030" cap="flat">
            <a:noFill/>
            <a:prstDash val="solid"/>
            <a:miter/>
          </a:ln>
          <a:effectLst>
            <a:outerShdw blurRad="175779" sx="102000" sy="102000" algn="ctr" rotWithShape="0">
              <a:prstClr val="black">
                <a:alpha val="22374"/>
              </a:prstClr>
            </a:outerShdw>
          </a:effectLst>
        </p:spPr>
        <p:txBody>
          <a:bodyPr rtlCol="0" anchor="ctr"/>
          <a:lstStyle/>
          <a:p>
            <a:endParaRPr lang="en-US" sz="1050" dirty="0"/>
          </a:p>
        </p:txBody>
      </p:sp>
      <p:sp>
        <p:nvSpPr>
          <p:cNvPr id="15" name="Freeform: Shape 19">
            <a:extLst>
              <a:ext uri="{FF2B5EF4-FFF2-40B4-BE49-F238E27FC236}">
                <a16:creationId xmlns:a16="http://schemas.microsoft.com/office/drawing/2014/main" id="{08F92A81-6C84-F3C6-5237-851369CC456C}"/>
              </a:ext>
            </a:extLst>
          </p:cNvPr>
          <p:cNvSpPr/>
          <p:nvPr/>
        </p:nvSpPr>
        <p:spPr>
          <a:xfrm>
            <a:off x="349047" y="2570222"/>
            <a:ext cx="3194988" cy="3194988"/>
          </a:xfrm>
          <a:custGeom>
            <a:avLst/>
            <a:gdLst>
              <a:gd name="connsiteX0" fmla="*/ 3167657 w 6328362"/>
              <a:gd name="connsiteY0" fmla="*/ 6130759 h 6328362"/>
              <a:gd name="connsiteX1" fmla="*/ 205064 w 6328362"/>
              <a:gd name="connsiteY1" fmla="*/ 3167657 h 6328362"/>
              <a:gd name="connsiteX2" fmla="*/ 3167657 w 6328362"/>
              <a:gd name="connsiteY2" fmla="*/ 205064 h 6328362"/>
              <a:gd name="connsiteX3" fmla="*/ 6130249 w 6328362"/>
              <a:gd name="connsiteY3" fmla="*/ 3167657 h 6328362"/>
              <a:gd name="connsiteX4" fmla="*/ 3167657 w 6328362"/>
              <a:gd name="connsiteY4" fmla="*/ 6130759 h 6328362"/>
              <a:gd name="connsiteX5" fmla="*/ 3167657 w 6328362"/>
              <a:gd name="connsiteY5" fmla="*/ 256100 h 6328362"/>
              <a:gd name="connsiteX6" fmla="*/ 256100 w 6328362"/>
              <a:gd name="connsiteY6" fmla="*/ 3167657 h 6328362"/>
              <a:gd name="connsiteX7" fmla="*/ 3167657 w 6328362"/>
              <a:gd name="connsiteY7" fmla="*/ 6079724 h 6328362"/>
              <a:gd name="connsiteX8" fmla="*/ 6079214 w 6328362"/>
              <a:gd name="connsiteY8" fmla="*/ 3168167 h 6328362"/>
              <a:gd name="connsiteX9" fmla="*/ 3167657 w 6328362"/>
              <a:gd name="connsiteY9" fmla="*/ 256100 h 632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8362" h="6328362">
                <a:moveTo>
                  <a:pt x="3167657" y="6130759"/>
                </a:moveTo>
                <a:cubicBezTo>
                  <a:pt x="1534021" y="6130759"/>
                  <a:pt x="205064" y="4801803"/>
                  <a:pt x="205064" y="3167657"/>
                </a:cubicBezTo>
                <a:cubicBezTo>
                  <a:pt x="205064" y="1534021"/>
                  <a:pt x="1534021" y="205064"/>
                  <a:pt x="3167657" y="205064"/>
                </a:cubicBezTo>
                <a:cubicBezTo>
                  <a:pt x="4801293" y="205064"/>
                  <a:pt x="6130249" y="1534021"/>
                  <a:pt x="6130249" y="3167657"/>
                </a:cubicBezTo>
                <a:cubicBezTo>
                  <a:pt x="6130759" y="4801803"/>
                  <a:pt x="4801293" y="6130759"/>
                  <a:pt x="3167657" y="6130759"/>
                </a:cubicBezTo>
                <a:close/>
                <a:moveTo>
                  <a:pt x="3167657" y="256100"/>
                </a:moveTo>
                <a:cubicBezTo>
                  <a:pt x="1562090" y="256100"/>
                  <a:pt x="256100" y="1562600"/>
                  <a:pt x="256100" y="3167657"/>
                </a:cubicBezTo>
                <a:cubicBezTo>
                  <a:pt x="256100" y="4773224"/>
                  <a:pt x="1562090" y="6079724"/>
                  <a:pt x="3167657" y="6079724"/>
                </a:cubicBezTo>
                <a:cubicBezTo>
                  <a:pt x="4773224" y="6079724"/>
                  <a:pt x="6079214" y="4773734"/>
                  <a:pt x="6079214" y="3168167"/>
                </a:cubicBezTo>
                <a:cubicBezTo>
                  <a:pt x="6079724" y="1562600"/>
                  <a:pt x="4773224" y="256100"/>
                  <a:pt x="3167657" y="256100"/>
                </a:cubicBezTo>
                <a:close/>
              </a:path>
            </a:pathLst>
          </a:custGeom>
          <a:solidFill>
            <a:srgbClr val="FFFFFF"/>
          </a:solidFill>
          <a:ln w="51030" cap="flat">
            <a:noFill/>
            <a:prstDash val="solid"/>
            <a:miter/>
          </a:ln>
        </p:spPr>
        <p:txBody>
          <a:bodyPr rtlCol="0" anchor="ctr"/>
          <a:lstStyle/>
          <a:p>
            <a:endParaRPr lang="en-US" sz="1050"/>
          </a:p>
        </p:txBody>
      </p:sp>
      <p:grpSp>
        <p:nvGrpSpPr>
          <p:cNvPr id="33" name="Group 32">
            <a:extLst>
              <a:ext uri="{FF2B5EF4-FFF2-40B4-BE49-F238E27FC236}">
                <a16:creationId xmlns:a16="http://schemas.microsoft.com/office/drawing/2014/main" id="{5C7EDBDD-2711-5292-87D4-3149C611C096}"/>
              </a:ext>
            </a:extLst>
          </p:cNvPr>
          <p:cNvGrpSpPr/>
          <p:nvPr/>
        </p:nvGrpSpPr>
        <p:grpSpPr>
          <a:xfrm>
            <a:off x="524915" y="2645496"/>
            <a:ext cx="3515503" cy="3246520"/>
            <a:chOff x="570843" y="2543892"/>
            <a:chExt cx="3515503" cy="3246520"/>
          </a:xfrm>
          <a:solidFill>
            <a:srgbClr val="FFC000"/>
          </a:solidFill>
        </p:grpSpPr>
        <p:sp>
          <p:nvSpPr>
            <p:cNvPr id="16" name="Freeform: Shape 20">
              <a:extLst>
                <a:ext uri="{FF2B5EF4-FFF2-40B4-BE49-F238E27FC236}">
                  <a16:creationId xmlns:a16="http://schemas.microsoft.com/office/drawing/2014/main" id="{F56C34F6-F335-5EC1-DDE1-FD4003FF2A05}"/>
                </a:ext>
              </a:extLst>
            </p:cNvPr>
            <p:cNvSpPr/>
            <p:nvPr/>
          </p:nvSpPr>
          <p:spPr>
            <a:xfrm>
              <a:off x="570843" y="2543892"/>
              <a:ext cx="3478415" cy="3246520"/>
            </a:xfrm>
            <a:custGeom>
              <a:avLst/>
              <a:gdLst>
                <a:gd name="connsiteX0" fmla="*/ 3336680 w 6889749"/>
                <a:gd name="connsiteY0" fmla="*/ 6427881 h 6430432"/>
                <a:gd name="connsiteX1" fmla="*/ 38277 w 6889749"/>
                <a:gd name="connsiteY1" fmla="*/ 3129477 h 6430432"/>
                <a:gd name="connsiteX2" fmla="*/ 3128967 w 6889749"/>
                <a:gd name="connsiteY2" fmla="*/ 38276 h 6430432"/>
                <a:gd name="connsiteX3" fmla="*/ 6025724 w 6889749"/>
                <a:gd name="connsiteY3" fmla="*/ 2935033 h 6430432"/>
                <a:gd name="connsiteX4" fmla="*/ 3311163 w 6889749"/>
                <a:gd name="connsiteY4" fmla="*/ 5649594 h 6430432"/>
                <a:gd name="connsiteX5" fmla="*/ 769611 w 6889749"/>
                <a:gd name="connsiteY5" fmla="*/ 3224913 h 6430432"/>
                <a:gd name="connsiteX6" fmla="*/ 801253 w 6889749"/>
                <a:gd name="connsiteY6" fmla="*/ 3190209 h 6430432"/>
                <a:gd name="connsiteX7" fmla="*/ 835956 w 6889749"/>
                <a:gd name="connsiteY7" fmla="*/ 3221851 h 6430432"/>
                <a:gd name="connsiteX8" fmla="*/ 3311163 w 6889749"/>
                <a:gd name="connsiteY8" fmla="*/ 5583249 h 6430432"/>
                <a:gd name="connsiteX9" fmla="*/ 5959889 w 6889749"/>
                <a:gd name="connsiteY9" fmla="*/ 2935033 h 6430432"/>
                <a:gd name="connsiteX10" fmla="*/ 3129478 w 6889749"/>
                <a:gd name="connsiteY10" fmla="*/ 104622 h 6430432"/>
                <a:gd name="connsiteX11" fmla="*/ 104112 w 6889749"/>
                <a:gd name="connsiteY11" fmla="*/ 3129477 h 6430432"/>
                <a:gd name="connsiteX12" fmla="*/ 3336170 w 6889749"/>
                <a:gd name="connsiteY12" fmla="*/ 6361535 h 6430432"/>
                <a:gd name="connsiteX13" fmla="*/ 6788190 w 6889749"/>
                <a:gd name="connsiteY13" fmla="*/ 3025365 h 6430432"/>
                <a:gd name="connsiteX14" fmla="*/ 6822383 w 6889749"/>
                <a:gd name="connsiteY14" fmla="*/ 2993213 h 6430432"/>
                <a:gd name="connsiteX15" fmla="*/ 6854535 w 6889749"/>
                <a:gd name="connsiteY15" fmla="*/ 3027407 h 6430432"/>
                <a:gd name="connsiteX16" fmla="*/ 5785859 w 6889749"/>
                <a:gd name="connsiteY16" fmla="*/ 5435757 h 6430432"/>
                <a:gd name="connsiteX17" fmla="*/ 3336680 w 6889749"/>
                <a:gd name="connsiteY17" fmla="*/ 6427881 h 643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89749" h="6430432">
                  <a:moveTo>
                    <a:pt x="3336680" y="6427881"/>
                  </a:moveTo>
                  <a:cubicBezTo>
                    <a:pt x="1517787" y="6427881"/>
                    <a:pt x="38277" y="4948371"/>
                    <a:pt x="38277" y="3129477"/>
                  </a:cubicBezTo>
                  <a:cubicBezTo>
                    <a:pt x="37766" y="1424902"/>
                    <a:pt x="1424392" y="38276"/>
                    <a:pt x="3128967" y="38276"/>
                  </a:cubicBezTo>
                  <a:cubicBezTo>
                    <a:pt x="4726368" y="38276"/>
                    <a:pt x="6025724" y="1337632"/>
                    <a:pt x="6025724" y="2935033"/>
                  </a:cubicBezTo>
                  <a:cubicBezTo>
                    <a:pt x="6025724" y="4431895"/>
                    <a:pt x="4808025" y="5649594"/>
                    <a:pt x="3311163" y="5649594"/>
                  </a:cubicBezTo>
                  <a:cubicBezTo>
                    <a:pt x="1949034" y="5649594"/>
                    <a:pt x="832384" y="4584490"/>
                    <a:pt x="769611" y="3224913"/>
                  </a:cubicBezTo>
                  <a:cubicBezTo>
                    <a:pt x="768590" y="3206541"/>
                    <a:pt x="782880" y="3191230"/>
                    <a:pt x="801253" y="3190209"/>
                  </a:cubicBezTo>
                  <a:cubicBezTo>
                    <a:pt x="819625" y="3189189"/>
                    <a:pt x="834936" y="3203478"/>
                    <a:pt x="835956" y="3221851"/>
                  </a:cubicBezTo>
                  <a:cubicBezTo>
                    <a:pt x="897199" y="4546214"/>
                    <a:pt x="1984248" y="5583249"/>
                    <a:pt x="3311163" y="5583249"/>
                  </a:cubicBezTo>
                  <a:cubicBezTo>
                    <a:pt x="4771279" y="5583249"/>
                    <a:pt x="5959889" y="4395150"/>
                    <a:pt x="5959889" y="2935033"/>
                  </a:cubicBezTo>
                  <a:cubicBezTo>
                    <a:pt x="5959889" y="1374377"/>
                    <a:pt x="4690133" y="104622"/>
                    <a:pt x="3129478" y="104622"/>
                  </a:cubicBezTo>
                  <a:cubicBezTo>
                    <a:pt x="1461137" y="104622"/>
                    <a:pt x="104112" y="1461648"/>
                    <a:pt x="104112" y="3129477"/>
                  </a:cubicBezTo>
                  <a:cubicBezTo>
                    <a:pt x="104112" y="4911626"/>
                    <a:pt x="1554021" y="6361535"/>
                    <a:pt x="3336170" y="6361535"/>
                  </a:cubicBezTo>
                  <a:cubicBezTo>
                    <a:pt x="5209161" y="6361535"/>
                    <a:pt x="6725416" y="4895805"/>
                    <a:pt x="6788190" y="3025365"/>
                  </a:cubicBezTo>
                  <a:cubicBezTo>
                    <a:pt x="6788700" y="3006993"/>
                    <a:pt x="6804521" y="2992703"/>
                    <a:pt x="6822383" y="2993213"/>
                  </a:cubicBezTo>
                  <a:cubicBezTo>
                    <a:pt x="6840756" y="2993724"/>
                    <a:pt x="6855046" y="3009034"/>
                    <a:pt x="6854535" y="3027407"/>
                  </a:cubicBezTo>
                  <a:cubicBezTo>
                    <a:pt x="6823914" y="3942468"/>
                    <a:pt x="6444212" y="4797818"/>
                    <a:pt x="5785859" y="5435757"/>
                  </a:cubicBezTo>
                  <a:cubicBezTo>
                    <a:pt x="5125974" y="6075738"/>
                    <a:pt x="4255824" y="6427881"/>
                    <a:pt x="3336680" y="6427881"/>
                  </a:cubicBezTo>
                  <a:close/>
                </a:path>
              </a:pathLst>
            </a:custGeom>
            <a:grpFill/>
            <a:ln w="9525" cap="flat">
              <a:noFill/>
              <a:prstDash val="solid"/>
              <a:miter/>
            </a:ln>
          </p:spPr>
          <p:txBody>
            <a:bodyPr rtlCol="0" anchor="ctr"/>
            <a:lstStyle/>
            <a:p>
              <a:endParaRPr lang="en-US" sz="1050"/>
            </a:p>
          </p:txBody>
        </p:sp>
        <p:sp>
          <p:nvSpPr>
            <p:cNvPr id="17" name="Freeform: Shape 21">
              <a:extLst>
                <a:ext uri="{FF2B5EF4-FFF2-40B4-BE49-F238E27FC236}">
                  <a16:creationId xmlns:a16="http://schemas.microsoft.com/office/drawing/2014/main" id="{9B843B4E-9A95-268D-FFD6-14176970764A}"/>
                </a:ext>
              </a:extLst>
            </p:cNvPr>
            <p:cNvSpPr/>
            <p:nvPr/>
          </p:nvSpPr>
          <p:spPr>
            <a:xfrm>
              <a:off x="3931750" y="3992688"/>
              <a:ext cx="154596" cy="154596"/>
            </a:xfrm>
            <a:custGeom>
              <a:avLst/>
              <a:gdLst>
                <a:gd name="connsiteX0" fmla="*/ 38308 w 306211"/>
                <a:gd name="connsiteY0" fmla="*/ 159796 h 306211"/>
                <a:gd name="connsiteX1" fmla="*/ 165896 w 306211"/>
                <a:gd name="connsiteY1" fmla="*/ 38332 h 306211"/>
                <a:gd name="connsiteX2" fmla="*/ 287360 w 306211"/>
                <a:gd name="connsiteY2" fmla="*/ 165920 h 306211"/>
                <a:gd name="connsiteX3" fmla="*/ 159772 w 306211"/>
                <a:gd name="connsiteY3" fmla="*/ 287384 h 306211"/>
                <a:gd name="connsiteX4" fmla="*/ 38308 w 306211"/>
                <a:gd name="connsiteY4" fmla="*/ 159796 h 306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1" h="306211">
                  <a:moveTo>
                    <a:pt x="38308" y="159796"/>
                  </a:moveTo>
                  <a:cubicBezTo>
                    <a:pt x="39839" y="90898"/>
                    <a:pt x="97509" y="36290"/>
                    <a:pt x="165896" y="38332"/>
                  </a:cubicBezTo>
                  <a:cubicBezTo>
                    <a:pt x="234794" y="39863"/>
                    <a:pt x="289401" y="97533"/>
                    <a:pt x="287360" y="165920"/>
                  </a:cubicBezTo>
                  <a:cubicBezTo>
                    <a:pt x="285829" y="234817"/>
                    <a:pt x="228159" y="289425"/>
                    <a:pt x="159772" y="287384"/>
                  </a:cubicBezTo>
                  <a:cubicBezTo>
                    <a:pt x="91385" y="285853"/>
                    <a:pt x="36777" y="228693"/>
                    <a:pt x="38308" y="159796"/>
                  </a:cubicBezTo>
                  <a:close/>
                </a:path>
              </a:pathLst>
            </a:custGeom>
            <a:grpFill/>
            <a:ln w="9525" cap="flat">
              <a:noFill/>
              <a:prstDash val="solid"/>
              <a:miter/>
            </a:ln>
          </p:spPr>
          <p:txBody>
            <a:bodyPr rtlCol="0" anchor="ctr"/>
            <a:lstStyle/>
            <a:p>
              <a:endParaRPr lang="en-US" sz="1050"/>
            </a:p>
          </p:txBody>
        </p:sp>
        <p:sp>
          <p:nvSpPr>
            <p:cNvPr id="18" name="Freeform: Shape 22">
              <a:extLst>
                <a:ext uri="{FF2B5EF4-FFF2-40B4-BE49-F238E27FC236}">
                  <a16:creationId xmlns:a16="http://schemas.microsoft.com/office/drawing/2014/main" id="{F385BA57-C73A-2330-1C90-8E9D1C668D3A}"/>
                </a:ext>
              </a:extLst>
            </p:cNvPr>
            <p:cNvSpPr/>
            <p:nvPr/>
          </p:nvSpPr>
          <p:spPr>
            <a:xfrm>
              <a:off x="895410" y="4092345"/>
              <a:ext cx="154596" cy="154596"/>
            </a:xfrm>
            <a:custGeom>
              <a:avLst/>
              <a:gdLst>
                <a:gd name="connsiteX0" fmla="*/ 287498 w 306211"/>
                <a:gd name="connsiteY0" fmla="*/ 156848 h 306211"/>
                <a:gd name="connsiteX1" fmla="*/ 156848 w 306211"/>
                <a:gd name="connsiteY1" fmla="*/ 38447 h 306211"/>
                <a:gd name="connsiteX2" fmla="*/ 38447 w 306211"/>
                <a:gd name="connsiteY2" fmla="*/ 169097 h 306211"/>
                <a:gd name="connsiteX3" fmla="*/ 169097 w 306211"/>
                <a:gd name="connsiteY3" fmla="*/ 287499 h 306211"/>
                <a:gd name="connsiteX4" fmla="*/ 287498 w 306211"/>
                <a:gd name="connsiteY4" fmla="*/ 156848 h 306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1" h="306211">
                  <a:moveTo>
                    <a:pt x="287498" y="156848"/>
                  </a:moveTo>
                  <a:cubicBezTo>
                    <a:pt x="283926" y="87951"/>
                    <a:pt x="225235" y="34874"/>
                    <a:pt x="156848" y="38447"/>
                  </a:cubicBezTo>
                  <a:cubicBezTo>
                    <a:pt x="87951" y="42019"/>
                    <a:pt x="34874" y="100710"/>
                    <a:pt x="38447" y="169097"/>
                  </a:cubicBezTo>
                  <a:cubicBezTo>
                    <a:pt x="42019" y="237994"/>
                    <a:pt x="100710" y="291071"/>
                    <a:pt x="169097" y="287499"/>
                  </a:cubicBezTo>
                  <a:cubicBezTo>
                    <a:pt x="237994" y="283926"/>
                    <a:pt x="291071" y="225235"/>
                    <a:pt x="287498" y="156848"/>
                  </a:cubicBezTo>
                  <a:close/>
                </a:path>
              </a:pathLst>
            </a:custGeom>
            <a:grpFill/>
            <a:ln w="9525" cap="flat">
              <a:noFill/>
              <a:prstDash val="solid"/>
              <a:miter/>
            </a:ln>
          </p:spPr>
          <p:txBody>
            <a:bodyPr rtlCol="0" anchor="ctr"/>
            <a:lstStyle/>
            <a:p>
              <a:endParaRPr lang="en-US" sz="1050"/>
            </a:p>
          </p:txBody>
        </p:sp>
      </p:grpSp>
      <p:grpSp>
        <p:nvGrpSpPr>
          <p:cNvPr id="34" name="Group 33">
            <a:extLst>
              <a:ext uri="{FF2B5EF4-FFF2-40B4-BE49-F238E27FC236}">
                <a16:creationId xmlns:a16="http://schemas.microsoft.com/office/drawing/2014/main" id="{4A2EF41C-1A02-3625-ABDD-F44576264278}"/>
              </a:ext>
            </a:extLst>
          </p:cNvPr>
          <p:cNvGrpSpPr/>
          <p:nvPr/>
        </p:nvGrpSpPr>
        <p:grpSpPr>
          <a:xfrm>
            <a:off x="1177348" y="3503772"/>
            <a:ext cx="480283" cy="548895"/>
            <a:chOff x="1873059" y="3162019"/>
            <a:chExt cx="360725" cy="412257"/>
          </a:xfrm>
        </p:grpSpPr>
        <p:sp>
          <p:nvSpPr>
            <p:cNvPr id="19" name="Freeform: Shape 29">
              <a:extLst>
                <a:ext uri="{FF2B5EF4-FFF2-40B4-BE49-F238E27FC236}">
                  <a16:creationId xmlns:a16="http://schemas.microsoft.com/office/drawing/2014/main" id="{219B70F3-865D-87C1-9C16-58C497345DC8}"/>
                </a:ext>
              </a:extLst>
            </p:cNvPr>
            <p:cNvSpPr/>
            <p:nvPr/>
          </p:nvSpPr>
          <p:spPr>
            <a:xfrm>
              <a:off x="1873059" y="3162019"/>
              <a:ext cx="360725" cy="412257"/>
            </a:xfrm>
            <a:custGeom>
              <a:avLst/>
              <a:gdLst>
                <a:gd name="connsiteX0" fmla="*/ 481262 w 714492"/>
                <a:gd name="connsiteY0" fmla="*/ 794107 h 816562"/>
                <a:gd name="connsiteX1" fmla="*/ 240376 w 714492"/>
                <a:gd name="connsiteY1" fmla="*/ 794107 h 816562"/>
                <a:gd name="connsiteX2" fmla="*/ 220472 w 714492"/>
                <a:gd name="connsiteY2" fmla="*/ 774204 h 816562"/>
                <a:gd name="connsiteX3" fmla="*/ 142898 w 714492"/>
                <a:gd name="connsiteY3" fmla="*/ 597622 h 816562"/>
                <a:gd name="connsiteX4" fmla="*/ 38276 w 714492"/>
                <a:gd name="connsiteY4" fmla="*/ 360819 h 816562"/>
                <a:gd name="connsiteX5" fmla="*/ 360308 w 714492"/>
                <a:gd name="connsiteY5" fmla="*/ 38276 h 816562"/>
                <a:gd name="connsiteX6" fmla="*/ 682340 w 714492"/>
                <a:gd name="connsiteY6" fmla="*/ 360819 h 816562"/>
                <a:gd name="connsiteX7" fmla="*/ 577718 w 714492"/>
                <a:gd name="connsiteY7" fmla="*/ 597622 h 816562"/>
                <a:gd name="connsiteX8" fmla="*/ 500145 w 714492"/>
                <a:gd name="connsiteY8" fmla="*/ 773693 h 816562"/>
                <a:gd name="connsiteX9" fmla="*/ 481262 w 714492"/>
                <a:gd name="connsiteY9" fmla="*/ 794107 h 816562"/>
                <a:gd name="connsiteX10" fmla="*/ 259769 w 714492"/>
                <a:gd name="connsiteY10" fmla="*/ 754810 h 816562"/>
                <a:gd name="connsiteX11" fmla="*/ 462379 w 714492"/>
                <a:gd name="connsiteY11" fmla="*/ 754810 h 816562"/>
                <a:gd name="connsiteX12" fmla="*/ 551690 w 714492"/>
                <a:gd name="connsiteY12" fmla="*/ 569042 h 816562"/>
                <a:gd name="connsiteX13" fmla="*/ 643553 w 714492"/>
                <a:gd name="connsiteY13" fmla="*/ 361329 h 816562"/>
                <a:gd name="connsiteX14" fmla="*/ 360819 w 714492"/>
                <a:gd name="connsiteY14" fmla="*/ 78594 h 816562"/>
                <a:gd name="connsiteX15" fmla="*/ 78084 w 714492"/>
                <a:gd name="connsiteY15" fmla="*/ 361329 h 816562"/>
                <a:gd name="connsiteX16" fmla="*/ 169437 w 714492"/>
                <a:gd name="connsiteY16" fmla="*/ 569042 h 816562"/>
                <a:gd name="connsiteX17" fmla="*/ 259769 w 714492"/>
                <a:gd name="connsiteY17" fmla="*/ 754810 h 81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4492" h="816562">
                  <a:moveTo>
                    <a:pt x="481262" y="794107"/>
                  </a:moveTo>
                  <a:lnTo>
                    <a:pt x="240376" y="794107"/>
                  </a:lnTo>
                  <a:cubicBezTo>
                    <a:pt x="229658" y="794107"/>
                    <a:pt x="220472" y="785432"/>
                    <a:pt x="220472" y="774204"/>
                  </a:cubicBezTo>
                  <a:cubicBezTo>
                    <a:pt x="220472" y="707348"/>
                    <a:pt x="192403" y="643043"/>
                    <a:pt x="142898" y="597622"/>
                  </a:cubicBezTo>
                  <a:cubicBezTo>
                    <a:pt x="76553" y="536890"/>
                    <a:pt x="38276" y="450641"/>
                    <a:pt x="38276" y="360819"/>
                  </a:cubicBezTo>
                  <a:cubicBezTo>
                    <a:pt x="38276" y="183216"/>
                    <a:pt x="182706" y="38276"/>
                    <a:pt x="360308" y="38276"/>
                  </a:cubicBezTo>
                  <a:cubicBezTo>
                    <a:pt x="537911" y="38276"/>
                    <a:pt x="682340" y="182706"/>
                    <a:pt x="682340" y="360819"/>
                  </a:cubicBezTo>
                  <a:cubicBezTo>
                    <a:pt x="682340" y="451151"/>
                    <a:pt x="644064" y="537401"/>
                    <a:pt x="577718" y="597622"/>
                  </a:cubicBezTo>
                  <a:cubicBezTo>
                    <a:pt x="528724" y="643043"/>
                    <a:pt x="500145" y="707348"/>
                    <a:pt x="500145" y="773693"/>
                  </a:cubicBezTo>
                  <a:cubicBezTo>
                    <a:pt x="501165" y="785432"/>
                    <a:pt x="492489" y="794107"/>
                    <a:pt x="481262" y="794107"/>
                  </a:cubicBezTo>
                  <a:close/>
                  <a:moveTo>
                    <a:pt x="259769" y="754810"/>
                  </a:moveTo>
                  <a:lnTo>
                    <a:pt x="462379" y="754810"/>
                  </a:lnTo>
                  <a:cubicBezTo>
                    <a:pt x="467482" y="684382"/>
                    <a:pt x="499634" y="617526"/>
                    <a:pt x="551690" y="569042"/>
                  </a:cubicBezTo>
                  <a:cubicBezTo>
                    <a:pt x="609870" y="515966"/>
                    <a:pt x="643553" y="440434"/>
                    <a:pt x="643553" y="361329"/>
                  </a:cubicBezTo>
                  <a:cubicBezTo>
                    <a:pt x="643553" y="205161"/>
                    <a:pt x="516986" y="78594"/>
                    <a:pt x="360819" y="78594"/>
                  </a:cubicBezTo>
                  <a:cubicBezTo>
                    <a:pt x="205161" y="78594"/>
                    <a:pt x="78084" y="205672"/>
                    <a:pt x="78084" y="361329"/>
                  </a:cubicBezTo>
                  <a:cubicBezTo>
                    <a:pt x="78084" y="439923"/>
                    <a:pt x="111257" y="515966"/>
                    <a:pt x="169437" y="569042"/>
                  </a:cubicBezTo>
                  <a:cubicBezTo>
                    <a:pt x="222513" y="617015"/>
                    <a:pt x="254665" y="683871"/>
                    <a:pt x="259769" y="754810"/>
                  </a:cubicBezTo>
                  <a:close/>
                </a:path>
              </a:pathLst>
            </a:custGeom>
            <a:solidFill>
              <a:srgbClr val="FFFFFF"/>
            </a:solidFill>
            <a:ln w="9525" cap="flat">
              <a:noFill/>
              <a:prstDash val="solid"/>
              <a:miter/>
            </a:ln>
          </p:spPr>
          <p:txBody>
            <a:bodyPr rtlCol="0" anchor="ctr"/>
            <a:lstStyle/>
            <a:p>
              <a:endParaRPr lang="en-US" sz="1050"/>
            </a:p>
          </p:txBody>
        </p:sp>
        <p:sp>
          <p:nvSpPr>
            <p:cNvPr id="20" name="Freeform: Shape 30">
              <a:extLst>
                <a:ext uri="{FF2B5EF4-FFF2-40B4-BE49-F238E27FC236}">
                  <a16:creationId xmlns:a16="http://schemas.microsoft.com/office/drawing/2014/main" id="{88BB4309-8766-A05A-ACF5-41B142367ABE}"/>
                </a:ext>
              </a:extLst>
            </p:cNvPr>
            <p:cNvSpPr/>
            <p:nvPr/>
          </p:nvSpPr>
          <p:spPr>
            <a:xfrm>
              <a:off x="1925335" y="3232719"/>
              <a:ext cx="103064" cy="180362"/>
            </a:xfrm>
            <a:custGeom>
              <a:avLst/>
              <a:gdLst>
                <a:gd name="connsiteX0" fmla="*/ 168984 w 204140"/>
                <a:gd name="connsiteY0" fmla="*/ 80945 h 357246"/>
                <a:gd name="connsiteX1" fmla="*/ 104170 w 204140"/>
                <a:gd name="connsiteY1" fmla="*/ 308051 h 357246"/>
                <a:gd name="connsiteX2" fmla="*/ 95494 w 204140"/>
                <a:gd name="connsiteY2" fmla="*/ 338672 h 357246"/>
                <a:gd name="connsiteX3" fmla="*/ 84776 w 204140"/>
                <a:gd name="connsiteY3" fmla="*/ 341224 h 357246"/>
                <a:gd name="connsiteX4" fmla="*/ 64873 w 204140"/>
                <a:gd name="connsiteY4" fmla="*/ 329486 h 357246"/>
                <a:gd name="connsiteX5" fmla="*/ 147550 w 204140"/>
                <a:gd name="connsiteY5" fmla="*/ 41137 h 357246"/>
                <a:gd name="connsiteX6" fmla="*/ 178171 w 204140"/>
                <a:gd name="connsiteY6" fmla="*/ 49813 h 357246"/>
                <a:gd name="connsiteX7" fmla="*/ 168984 w 204140"/>
                <a:gd name="connsiteY7" fmla="*/ 80945 h 35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40" h="357246">
                  <a:moveTo>
                    <a:pt x="168984" y="80945"/>
                  </a:moveTo>
                  <a:cubicBezTo>
                    <a:pt x="88859" y="125345"/>
                    <a:pt x="59259" y="227416"/>
                    <a:pt x="104170" y="308051"/>
                  </a:cubicBezTo>
                  <a:cubicBezTo>
                    <a:pt x="110294" y="318769"/>
                    <a:pt x="106211" y="332548"/>
                    <a:pt x="95494" y="338672"/>
                  </a:cubicBezTo>
                  <a:cubicBezTo>
                    <a:pt x="91921" y="340714"/>
                    <a:pt x="88349" y="341224"/>
                    <a:pt x="84776" y="341224"/>
                  </a:cubicBezTo>
                  <a:cubicBezTo>
                    <a:pt x="77121" y="341224"/>
                    <a:pt x="68955" y="337141"/>
                    <a:pt x="64873" y="329486"/>
                  </a:cubicBezTo>
                  <a:cubicBezTo>
                    <a:pt x="8224" y="227416"/>
                    <a:pt x="44969" y="97276"/>
                    <a:pt x="147550" y="41137"/>
                  </a:cubicBezTo>
                  <a:cubicBezTo>
                    <a:pt x="158777" y="35013"/>
                    <a:pt x="172557" y="39096"/>
                    <a:pt x="178171" y="49813"/>
                  </a:cubicBezTo>
                  <a:cubicBezTo>
                    <a:pt x="183784" y="61551"/>
                    <a:pt x="180212" y="75331"/>
                    <a:pt x="168984" y="80945"/>
                  </a:cubicBezTo>
                  <a:close/>
                </a:path>
              </a:pathLst>
            </a:custGeom>
            <a:solidFill>
              <a:srgbClr val="FFFFFF"/>
            </a:solidFill>
            <a:ln w="9525" cap="flat">
              <a:noFill/>
              <a:prstDash val="solid"/>
              <a:miter/>
            </a:ln>
          </p:spPr>
          <p:txBody>
            <a:bodyPr rtlCol="0" anchor="ctr"/>
            <a:lstStyle/>
            <a:p>
              <a:endParaRPr lang="en-US" sz="1050"/>
            </a:p>
          </p:txBody>
        </p:sp>
      </p:grpSp>
      <p:sp>
        <p:nvSpPr>
          <p:cNvPr id="21" name="Freeform: Shape 37">
            <a:extLst>
              <a:ext uri="{FF2B5EF4-FFF2-40B4-BE49-F238E27FC236}">
                <a16:creationId xmlns:a16="http://schemas.microsoft.com/office/drawing/2014/main" id="{C162E668-4AD1-2012-F932-3F71B9213CC6}"/>
              </a:ext>
            </a:extLst>
          </p:cNvPr>
          <p:cNvSpPr/>
          <p:nvPr/>
        </p:nvSpPr>
        <p:spPr>
          <a:xfrm>
            <a:off x="8946096" y="3435160"/>
            <a:ext cx="686118" cy="686118"/>
          </a:xfrm>
          <a:custGeom>
            <a:avLst/>
            <a:gdLst>
              <a:gd name="connsiteX0" fmla="*/ 293865 w 1020703"/>
              <a:gd name="connsiteY0" fmla="*/ 740934 h 1020703"/>
              <a:gd name="connsiteX1" fmla="*/ 424006 w 1020703"/>
              <a:gd name="connsiteY1" fmla="*/ 610794 h 1020703"/>
              <a:gd name="connsiteX2" fmla="*/ 478612 w 1020703"/>
              <a:gd name="connsiteY2" fmla="*/ 665912 h 1020703"/>
              <a:gd name="connsiteX3" fmla="*/ 731237 w 1020703"/>
              <a:gd name="connsiteY3" fmla="*/ 413288 h 1020703"/>
              <a:gd name="connsiteX4" fmla="*/ 773597 w 1020703"/>
              <a:gd name="connsiteY4" fmla="*/ 455137 h 1020703"/>
              <a:gd name="connsiteX5" fmla="*/ 789927 w 1020703"/>
              <a:gd name="connsiteY5" fmla="*/ 354598 h 1020703"/>
              <a:gd name="connsiteX6" fmla="*/ 794520 w 1020703"/>
              <a:gd name="connsiteY6" fmla="*/ 349494 h 1020703"/>
              <a:gd name="connsiteX7" fmla="*/ 791458 w 1020703"/>
              <a:gd name="connsiteY7" fmla="*/ 346432 h 1020703"/>
              <a:gd name="connsiteX8" fmla="*/ 803708 w 1020703"/>
              <a:gd name="connsiteY8" fmla="*/ 270900 h 1020703"/>
              <a:gd name="connsiteX9" fmla="*/ 619470 w 1020703"/>
              <a:gd name="connsiteY9" fmla="*/ 301011 h 1020703"/>
              <a:gd name="connsiteX10" fmla="*/ 666932 w 1020703"/>
              <a:gd name="connsiteY10" fmla="*/ 348473 h 1020703"/>
              <a:gd name="connsiteX11" fmla="*/ 478612 w 1020703"/>
              <a:gd name="connsiteY11" fmla="*/ 536793 h 1020703"/>
              <a:gd name="connsiteX12" fmla="*/ 424006 w 1020703"/>
              <a:gd name="connsiteY12" fmla="*/ 482185 h 1020703"/>
              <a:gd name="connsiteX13" fmla="*/ 285190 w 1020703"/>
              <a:gd name="connsiteY13" fmla="*/ 621001 h 1020703"/>
              <a:gd name="connsiteX14" fmla="*/ 285190 w 1020703"/>
              <a:gd name="connsiteY14" fmla="*/ 205064 h 1020703"/>
              <a:gd name="connsiteX15" fmla="*/ 205064 w 1020703"/>
              <a:gd name="connsiteY15" fmla="*/ 205064 h 1020703"/>
              <a:gd name="connsiteX16" fmla="*/ 205064 w 1020703"/>
              <a:gd name="connsiteY16" fmla="*/ 740934 h 1020703"/>
              <a:gd name="connsiteX17" fmla="*/ 205064 w 1020703"/>
              <a:gd name="connsiteY17" fmla="*/ 821059 h 1020703"/>
              <a:gd name="connsiteX18" fmla="*/ 285190 w 1020703"/>
              <a:gd name="connsiteY18" fmla="*/ 821059 h 1020703"/>
              <a:gd name="connsiteX19" fmla="*/ 821059 w 1020703"/>
              <a:gd name="connsiteY19" fmla="*/ 821059 h 1020703"/>
              <a:gd name="connsiteX20" fmla="*/ 821059 w 1020703"/>
              <a:gd name="connsiteY20" fmla="*/ 740934 h 102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0703" h="1020703">
                <a:moveTo>
                  <a:pt x="293865" y="740934"/>
                </a:moveTo>
                <a:lnTo>
                  <a:pt x="424006" y="610794"/>
                </a:lnTo>
                <a:lnTo>
                  <a:pt x="478612" y="665912"/>
                </a:lnTo>
                <a:lnTo>
                  <a:pt x="731237" y="413288"/>
                </a:lnTo>
                <a:lnTo>
                  <a:pt x="773597" y="455137"/>
                </a:lnTo>
                <a:lnTo>
                  <a:pt x="789927" y="354598"/>
                </a:lnTo>
                <a:lnTo>
                  <a:pt x="794520" y="349494"/>
                </a:lnTo>
                <a:lnTo>
                  <a:pt x="791458" y="346432"/>
                </a:lnTo>
                <a:lnTo>
                  <a:pt x="803708" y="270900"/>
                </a:lnTo>
                <a:lnTo>
                  <a:pt x="619470" y="301011"/>
                </a:lnTo>
                <a:lnTo>
                  <a:pt x="666932" y="348473"/>
                </a:lnTo>
                <a:lnTo>
                  <a:pt x="478612" y="536793"/>
                </a:lnTo>
                <a:lnTo>
                  <a:pt x="424006" y="482185"/>
                </a:lnTo>
                <a:lnTo>
                  <a:pt x="285190" y="621001"/>
                </a:lnTo>
                <a:lnTo>
                  <a:pt x="285190" y="205064"/>
                </a:lnTo>
                <a:lnTo>
                  <a:pt x="205064" y="205064"/>
                </a:lnTo>
                <a:lnTo>
                  <a:pt x="205064" y="740934"/>
                </a:lnTo>
                <a:lnTo>
                  <a:pt x="205064" y="821059"/>
                </a:lnTo>
                <a:lnTo>
                  <a:pt x="285190" y="821059"/>
                </a:lnTo>
                <a:lnTo>
                  <a:pt x="821059" y="821059"/>
                </a:lnTo>
                <a:lnTo>
                  <a:pt x="821059" y="740934"/>
                </a:lnTo>
                <a:close/>
              </a:path>
            </a:pathLst>
          </a:custGeom>
          <a:solidFill>
            <a:srgbClr val="FFFFFF"/>
          </a:solidFill>
          <a:ln w="51030" cap="flat">
            <a:noFill/>
            <a:prstDash val="solid"/>
            <a:miter/>
          </a:ln>
        </p:spPr>
        <p:txBody>
          <a:bodyPr rtlCol="0" anchor="ctr"/>
          <a:lstStyle/>
          <a:p>
            <a:endParaRPr lang="en-US" sz="1050"/>
          </a:p>
        </p:txBody>
      </p:sp>
      <p:sp>
        <p:nvSpPr>
          <p:cNvPr id="22" name="Freeform: Shape 47">
            <a:extLst>
              <a:ext uri="{FF2B5EF4-FFF2-40B4-BE49-F238E27FC236}">
                <a16:creationId xmlns:a16="http://schemas.microsoft.com/office/drawing/2014/main" id="{C5E3BEE5-501B-175E-E2B4-F2699117FC27}"/>
              </a:ext>
            </a:extLst>
          </p:cNvPr>
          <p:cNvSpPr/>
          <p:nvPr/>
        </p:nvSpPr>
        <p:spPr>
          <a:xfrm>
            <a:off x="4709766" y="3486620"/>
            <a:ext cx="754729" cy="583199"/>
          </a:xfrm>
          <a:custGeom>
            <a:avLst/>
            <a:gdLst>
              <a:gd name="connsiteX0" fmla="*/ 205064 w 1122773"/>
              <a:gd name="connsiteY0" fmla="*/ 205064 h 867598"/>
              <a:gd name="connsiteX1" fmla="*/ 205064 w 1122773"/>
              <a:gd name="connsiteY1" fmla="*/ 693471 h 867598"/>
              <a:gd name="connsiteX2" fmla="*/ 930275 w 1122773"/>
              <a:gd name="connsiteY2" fmla="*/ 693471 h 867598"/>
              <a:gd name="connsiteX3" fmla="*/ 930275 w 1122773"/>
              <a:gd name="connsiteY3" fmla="*/ 205064 h 867598"/>
              <a:gd name="connsiteX4" fmla="*/ 205064 w 1122773"/>
              <a:gd name="connsiteY4" fmla="*/ 205064 h 867598"/>
              <a:gd name="connsiteX5" fmla="*/ 567415 w 1122773"/>
              <a:gd name="connsiteY5" fmla="*/ 461261 h 867598"/>
              <a:gd name="connsiteX6" fmla="*/ 292335 w 1122773"/>
              <a:gd name="connsiteY6" fmla="*/ 249465 h 867598"/>
              <a:gd name="connsiteX7" fmla="*/ 843515 w 1122773"/>
              <a:gd name="connsiteY7" fmla="*/ 249465 h 867598"/>
              <a:gd name="connsiteX8" fmla="*/ 567415 w 1122773"/>
              <a:gd name="connsiteY8" fmla="*/ 461261 h 867598"/>
              <a:gd name="connsiteX9" fmla="*/ 471979 w 1122773"/>
              <a:gd name="connsiteY9" fmla="*/ 443399 h 867598"/>
              <a:gd name="connsiteX10" fmla="*/ 249466 w 1122773"/>
              <a:gd name="connsiteY10" fmla="*/ 624574 h 867598"/>
              <a:gd name="connsiteX11" fmla="*/ 249466 w 1122773"/>
              <a:gd name="connsiteY11" fmla="*/ 271921 h 867598"/>
              <a:gd name="connsiteX12" fmla="*/ 471979 w 1122773"/>
              <a:gd name="connsiteY12" fmla="*/ 443399 h 867598"/>
              <a:gd name="connsiteX13" fmla="*/ 507703 w 1122773"/>
              <a:gd name="connsiteY13" fmla="*/ 470958 h 867598"/>
              <a:gd name="connsiteX14" fmla="*/ 566904 w 1122773"/>
              <a:gd name="connsiteY14" fmla="*/ 516889 h 867598"/>
              <a:gd name="connsiteX15" fmla="*/ 629678 w 1122773"/>
              <a:gd name="connsiteY15" fmla="*/ 468916 h 867598"/>
              <a:gd name="connsiteX16" fmla="*/ 847087 w 1122773"/>
              <a:gd name="connsiteY16" fmla="*/ 649581 h 867598"/>
              <a:gd name="connsiteX17" fmla="*/ 289273 w 1122773"/>
              <a:gd name="connsiteY17" fmla="*/ 649581 h 867598"/>
              <a:gd name="connsiteX18" fmla="*/ 507703 w 1122773"/>
              <a:gd name="connsiteY18" fmla="*/ 470958 h 867598"/>
              <a:gd name="connsiteX19" fmla="*/ 665402 w 1122773"/>
              <a:gd name="connsiteY19" fmla="*/ 441357 h 867598"/>
              <a:gd name="connsiteX20" fmla="*/ 885874 w 1122773"/>
              <a:gd name="connsiteY20" fmla="*/ 271921 h 867598"/>
              <a:gd name="connsiteX21" fmla="*/ 885874 w 1122773"/>
              <a:gd name="connsiteY21" fmla="*/ 624063 h 867598"/>
              <a:gd name="connsiteX22" fmla="*/ 665402 w 1122773"/>
              <a:gd name="connsiteY22" fmla="*/ 441357 h 867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2773" h="867598">
                <a:moveTo>
                  <a:pt x="205064" y="205064"/>
                </a:moveTo>
                <a:lnTo>
                  <a:pt x="205064" y="693471"/>
                </a:lnTo>
                <a:lnTo>
                  <a:pt x="930275" y="693471"/>
                </a:lnTo>
                <a:lnTo>
                  <a:pt x="930275" y="205064"/>
                </a:lnTo>
                <a:lnTo>
                  <a:pt x="205064" y="205064"/>
                </a:lnTo>
                <a:close/>
                <a:moveTo>
                  <a:pt x="567415" y="461261"/>
                </a:moveTo>
                <a:lnTo>
                  <a:pt x="292335" y="249465"/>
                </a:lnTo>
                <a:lnTo>
                  <a:pt x="843515" y="249465"/>
                </a:lnTo>
                <a:lnTo>
                  <a:pt x="567415" y="461261"/>
                </a:lnTo>
                <a:close/>
                <a:moveTo>
                  <a:pt x="471979" y="443399"/>
                </a:moveTo>
                <a:lnTo>
                  <a:pt x="249466" y="624574"/>
                </a:lnTo>
                <a:lnTo>
                  <a:pt x="249466" y="271921"/>
                </a:lnTo>
                <a:lnTo>
                  <a:pt x="471979" y="443399"/>
                </a:lnTo>
                <a:close/>
                <a:moveTo>
                  <a:pt x="507703" y="470958"/>
                </a:moveTo>
                <a:lnTo>
                  <a:pt x="566904" y="516889"/>
                </a:lnTo>
                <a:lnTo>
                  <a:pt x="629678" y="468916"/>
                </a:lnTo>
                <a:lnTo>
                  <a:pt x="847087" y="649581"/>
                </a:lnTo>
                <a:lnTo>
                  <a:pt x="289273" y="649581"/>
                </a:lnTo>
                <a:lnTo>
                  <a:pt x="507703" y="470958"/>
                </a:lnTo>
                <a:close/>
                <a:moveTo>
                  <a:pt x="665402" y="441357"/>
                </a:moveTo>
                <a:lnTo>
                  <a:pt x="885874" y="271921"/>
                </a:lnTo>
                <a:lnTo>
                  <a:pt x="885874" y="624063"/>
                </a:lnTo>
                <a:lnTo>
                  <a:pt x="665402" y="441357"/>
                </a:lnTo>
                <a:close/>
              </a:path>
            </a:pathLst>
          </a:custGeom>
          <a:solidFill>
            <a:srgbClr val="FFFFFF"/>
          </a:solidFill>
          <a:ln w="51030" cap="flat">
            <a:noFill/>
            <a:prstDash val="solid"/>
            <a:miter/>
          </a:ln>
        </p:spPr>
        <p:txBody>
          <a:bodyPr rtlCol="0" anchor="ctr"/>
          <a:lstStyle/>
          <a:p>
            <a:endParaRPr lang="en-US" sz="1050"/>
          </a:p>
        </p:txBody>
      </p:sp>
      <p:sp>
        <p:nvSpPr>
          <p:cNvPr id="23" name="Rectangle 22">
            <a:extLst>
              <a:ext uri="{FF2B5EF4-FFF2-40B4-BE49-F238E27FC236}">
                <a16:creationId xmlns:a16="http://schemas.microsoft.com/office/drawing/2014/main" id="{A38FE064-B532-76D5-562E-7857598D2BCF}"/>
              </a:ext>
            </a:extLst>
          </p:cNvPr>
          <p:cNvSpPr/>
          <p:nvPr/>
        </p:nvSpPr>
        <p:spPr>
          <a:xfrm>
            <a:off x="1077712" y="4219568"/>
            <a:ext cx="2123899" cy="523220"/>
          </a:xfrm>
          <a:prstGeom prst="rect">
            <a:avLst/>
          </a:prstGeom>
        </p:spPr>
        <p:txBody>
          <a:bodyPr wrap="square">
            <a:spAutoFit/>
          </a:bodyPr>
          <a:lstStyle/>
          <a:p>
            <a:pPr algn="ctr"/>
            <a:r>
              <a:rPr lang="en-US" sz="1400" b="1" dirty="0">
                <a:solidFill>
                  <a:schemeClr val="bg1"/>
                </a:solidFill>
                <a:latin typeface="Century Gothic" panose="020B0502020202020204" pitchFamily="34" charset="0"/>
              </a:rPr>
              <a:t>Lorem Ipsum </a:t>
            </a:r>
            <a:r>
              <a:rPr lang="en-US" sz="1400" dirty="0">
                <a:solidFill>
                  <a:schemeClr val="bg1"/>
                </a:solidFill>
                <a:latin typeface="Century Gothic" panose="020B0502020202020204" pitchFamily="34" charset="0"/>
              </a:rPr>
              <a:t>is simply dummy text</a:t>
            </a:r>
          </a:p>
        </p:txBody>
      </p:sp>
      <p:sp>
        <p:nvSpPr>
          <p:cNvPr id="24" name="Rectangle 23">
            <a:extLst>
              <a:ext uri="{FF2B5EF4-FFF2-40B4-BE49-F238E27FC236}">
                <a16:creationId xmlns:a16="http://schemas.microsoft.com/office/drawing/2014/main" id="{30F7A8C4-F899-7A12-5A4A-FE028E8AEA73}"/>
              </a:ext>
            </a:extLst>
          </p:cNvPr>
          <p:cNvSpPr/>
          <p:nvPr/>
        </p:nvSpPr>
        <p:spPr>
          <a:xfrm>
            <a:off x="4988738" y="4219568"/>
            <a:ext cx="2123899" cy="523220"/>
          </a:xfrm>
          <a:prstGeom prst="rect">
            <a:avLst/>
          </a:prstGeom>
        </p:spPr>
        <p:txBody>
          <a:bodyPr wrap="square">
            <a:spAutoFit/>
          </a:bodyPr>
          <a:lstStyle/>
          <a:p>
            <a:pPr algn="ctr"/>
            <a:r>
              <a:rPr lang="en-US" sz="1400" b="1" dirty="0">
                <a:solidFill>
                  <a:schemeClr val="bg1"/>
                </a:solidFill>
                <a:latin typeface="Century Gothic" panose="020B0502020202020204" pitchFamily="34" charset="0"/>
              </a:rPr>
              <a:t>Lorem Ipsum </a:t>
            </a:r>
            <a:r>
              <a:rPr lang="en-US" sz="1400" dirty="0">
                <a:solidFill>
                  <a:schemeClr val="bg1"/>
                </a:solidFill>
                <a:latin typeface="Century Gothic" panose="020B0502020202020204" pitchFamily="34" charset="0"/>
              </a:rPr>
              <a:t>is simply dummy text</a:t>
            </a:r>
          </a:p>
        </p:txBody>
      </p:sp>
      <p:sp>
        <p:nvSpPr>
          <p:cNvPr id="25" name="Rectangle 24">
            <a:extLst>
              <a:ext uri="{FF2B5EF4-FFF2-40B4-BE49-F238E27FC236}">
                <a16:creationId xmlns:a16="http://schemas.microsoft.com/office/drawing/2014/main" id="{6E27D6B9-6F63-2AB4-F844-2076781772F4}"/>
              </a:ext>
            </a:extLst>
          </p:cNvPr>
          <p:cNvSpPr/>
          <p:nvPr/>
        </p:nvSpPr>
        <p:spPr>
          <a:xfrm>
            <a:off x="8769269" y="4219568"/>
            <a:ext cx="2123899" cy="523220"/>
          </a:xfrm>
          <a:prstGeom prst="rect">
            <a:avLst/>
          </a:prstGeom>
        </p:spPr>
        <p:txBody>
          <a:bodyPr wrap="square">
            <a:spAutoFit/>
          </a:bodyPr>
          <a:lstStyle/>
          <a:p>
            <a:pPr algn="ctr"/>
            <a:r>
              <a:rPr lang="en-US" sz="1400" b="1" dirty="0">
                <a:solidFill>
                  <a:schemeClr val="bg1"/>
                </a:solidFill>
                <a:latin typeface="Century Gothic" panose="020B0502020202020204" pitchFamily="34" charset="0"/>
              </a:rPr>
              <a:t>Lorem Ipsum </a:t>
            </a:r>
            <a:r>
              <a:rPr lang="en-US" sz="1400" dirty="0">
                <a:solidFill>
                  <a:schemeClr val="bg1"/>
                </a:solidFill>
                <a:latin typeface="Century Gothic" panose="020B0502020202020204" pitchFamily="34" charset="0"/>
              </a:rPr>
              <a:t>is simply dummy text</a:t>
            </a:r>
          </a:p>
        </p:txBody>
      </p:sp>
      <p:sp>
        <p:nvSpPr>
          <p:cNvPr id="26" name="Rectangle 25">
            <a:extLst>
              <a:ext uri="{FF2B5EF4-FFF2-40B4-BE49-F238E27FC236}">
                <a16:creationId xmlns:a16="http://schemas.microsoft.com/office/drawing/2014/main" id="{91D80AF1-9875-F01C-D7B5-616E6E648628}"/>
              </a:ext>
            </a:extLst>
          </p:cNvPr>
          <p:cNvSpPr/>
          <p:nvPr/>
        </p:nvSpPr>
        <p:spPr>
          <a:xfrm>
            <a:off x="1682412" y="3578164"/>
            <a:ext cx="758541" cy="400110"/>
          </a:xfrm>
          <a:prstGeom prst="rect">
            <a:avLst/>
          </a:prstGeom>
        </p:spPr>
        <p:txBody>
          <a:bodyPr wrap="none">
            <a:spAutoFit/>
          </a:bodyPr>
          <a:lstStyle/>
          <a:p>
            <a:r>
              <a:rPr lang="en-US" sz="2000" b="1" dirty="0">
                <a:solidFill>
                  <a:schemeClr val="bg1"/>
                </a:solidFill>
                <a:latin typeface="Century Gothic" panose="020B0502020202020204" pitchFamily="34" charset="0"/>
              </a:rPr>
              <a:t>IDEA</a:t>
            </a:r>
            <a:endParaRPr lang="en-US" sz="2000" b="1" dirty="0">
              <a:latin typeface="Century Gothic" panose="020B0502020202020204" pitchFamily="34" charset="0"/>
            </a:endParaRPr>
          </a:p>
        </p:txBody>
      </p:sp>
      <p:sp>
        <p:nvSpPr>
          <p:cNvPr id="27" name="Rectangle 26">
            <a:extLst>
              <a:ext uri="{FF2B5EF4-FFF2-40B4-BE49-F238E27FC236}">
                <a16:creationId xmlns:a16="http://schemas.microsoft.com/office/drawing/2014/main" id="{EDE8DD07-4A84-3888-F077-45C6BDD7071D}"/>
              </a:ext>
            </a:extLst>
          </p:cNvPr>
          <p:cNvSpPr/>
          <p:nvPr/>
        </p:nvSpPr>
        <p:spPr>
          <a:xfrm>
            <a:off x="5459073" y="3578164"/>
            <a:ext cx="1721946" cy="400110"/>
          </a:xfrm>
          <a:prstGeom prst="rect">
            <a:avLst/>
          </a:prstGeom>
        </p:spPr>
        <p:txBody>
          <a:bodyPr wrap="none">
            <a:spAutoFit/>
          </a:bodyPr>
          <a:lstStyle/>
          <a:p>
            <a:r>
              <a:rPr lang="en-US" sz="2000" b="1" dirty="0">
                <a:solidFill>
                  <a:schemeClr val="bg1"/>
                </a:solidFill>
                <a:latin typeface="Century Gothic" panose="020B0502020202020204" pitchFamily="34" charset="0"/>
              </a:rPr>
              <a:t>PORMOTION</a:t>
            </a:r>
            <a:endParaRPr lang="en-US" sz="2000" b="1" dirty="0">
              <a:latin typeface="Century Gothic" panose="020B0502020202020204" pitchFamily="34" charset="0"/>
            </a:endParaRPr>
          </a:p>
        </p:txBody>
      </p:sp>
      <p:sp>
        <p:nvSpPr>
          <p:cNvPr id="28" name="Rectangle 27">
            <a:extLst>
              <a:ext uri="{FF2B5EF4-FFF2-40B4-BE49-F238E27FC236}">
                <a16:creationId xmlns:a16="http://schemas.microsoft.com/office/drawing/2014/main" id="{1279CE20-01C8-4BD3-BCD8-1D8DB03105F6}"/>
              </a:ext>
            </a:extLst>
          </p:cNvPr>
          <p:cNvSpPr/>
          <p:nvPr/>
        </p:nvSpPr>
        <p:spPr>
          <a:xfrm>
            <a:off x="9550868" y="3578164"/>
            <a:ext cx="1276311" cy="400110"/>
          </a:xfrm>
          <a:prstGeom prst="rect">
            <a:avLst/>
          </a:prstGeom>
        </p:spPr>
        <p:txBody>
          <a:bodyPr wrap="none">
            <a:spAutoFit/>
          </a:bodyPr>
          <a:lstStyle/>
          <a:p>
            <a:r>
              <a:rPr lang="en-US" sz="2000" b="1" dirty="0">
                <a:solidFill>
                  <a:schemeClr val="bg1"/>
                </a:solidFill>
                <a:latin typeface="Century Gothic" panose="020B0502020202020204" pitchFamily="34" charset="0"/>
              </a:rPr>
              <a:t>GROWTH</a:t>
            </a:r>
            <a:endParaRPr lang="en-US" sz="2000" b="1" dirty="0">
              <a:latin typeface="Century Gothic" panose="020B0502020202020204" pitchFamily="34" charset="0"/>
            </a:endParaRPr>
          </a:p>
        </p:txBody>
      </p:sp>
    </p:spTree>
    <p:extLst>
      <p:ext uri="{BB962C8B-B14F-4D97-AF65-F5344CB8AC3E}">
        <p14:creationId xmlns:p14="http://schemas.microsoft.com/office/powerpoint/2010/main" val="816002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C5A6CDC2-298F-934B-0603-C421943940DF}"/>
              </a:ext>
            </a:extLst>
          </p:cNvPr>
          <p:cNvSpPr/>
          <p:nvPr/>
        </p:nvSpPr>
        <p:spPr>
          <a:xfrm>
            <a:off x="1233055" y="4904509"/>
            <a:ext cx="2268777" cy="1490534"/>
          </a:xfrm>
          <a:prstGeom prst="roundRect">
            <a:avLst>
              <a:gd name="adj" fmla="val 11090"/>
            </a:avLst>
          </a:prstGeom>
          <a:solidFill>
            <a:srgbClr val="F26363">
              <a:alpha val="98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C1EC480-CD1D-6795-AA58-9DBA84CFC0F0}"/>
              </a:ext>
            </a:extLst>
          </p:cNvPr>
          <p:cNvSpPr/>
          <p:nvPr/>
        </p:nvSpPr>
        <p:spPr>
          <a:xfrm>
            <a:off x="3657600" y="1399309"/>
            <a:ext cx="2268777" cy="1490534"/>
          </a:xfrm>
          <a:prstGeom prst="roundRect">
            <a:avLst>
              <a:gd name="adj" fmla="val 11090"/>
            </a:avLst>
          </a:prstGeom>
          <a:solidFill>
            <a:srgbClr val="995DB3">
              <a:alpha val="98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891A48E5-2754-35FF-7927-CF4B43F7086D}"/>
              </a:ext>
            </a:extLst>
          </p:cNvPr>
          <p:cNvSpPr/>
          <p:nvPr/>
        </p:nvSpPr>
        <p:spPr>
          <a:xfrm>
            <a:off x="6359237" y="4904509"/>
            <a:ext cx="2268777" cy="1490534"/>
          </a:xfrm>
          <a:prstGeom prst="roundRect">
            <a:avLst>
              <a:gd name="adj" fmla="val 11090"/>
            </a:avLst>
          </a:prstGeom>
          <a:solidFill>
            <a:srgbClr val="A8436F">
              <a:alpha val="98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3FFE85E3-85D7-398D-5356-FA687C3F3AAE}"/>
              </a:ext>
            </a:extLst>
          </p:cNvPr>
          <p:cNvSpPr/>
          <p:nvPr/>
        </p:nvSpPr>
        <p:spPr>
          <a:xfrm>
            <a:off x="8853055" y="1399309"/>
            <a:ext cx="2268777" cy="1490534"/>
          </a:xfrm>
          <a:prstGeom prst="roundRect">
            <a:avLst>
              <a:gd name="adj" fmla="val 11090"/>
            </a:avLst>
          </a:prstGeom>
          <a:solidFill>
            <a:srgbClr val="FF8026">
              <a:alpha val="98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2" name="Freeform: Shape 3">
            <a:extLst>
              <a:ext uri="{FF2B5EF4-FFF2-40B4-BE49-F238E27FC236}">
                <a16:creationId xmlns:a16="http://schemas.microsoft.com/office/drawing/2014/main" id="{13D11FCD-3BD2-BD06-BCDE-D52EC1B4CAE6}"/>
              </a:ext>
            </a:extLst>
          </p:cNvPr>
          <p:cNvSpPr/>
          <p:nvPr/>
        </p:nvSpPr>
        <p:spPr>
          <a:xfrm>
            <a:off x="1881474" y="3796369"/>
            <a:ext cx="793339" cy="1312061"/>
          </a:xfrm>
          <a:custGeom>
            <a:avLst/>
            <a:gdLst>
              <a:gd name="connsiteX0" fmla="*/ 1274467 w 1492151"/>
              <a:gd name="connsiteY0" fmla="*/ 259230 h 2467789"/>
              <a:gd name="connsiteX1" fmla="*/ 1274467 w 1492151"/>
              <a:gd name="connsiteY1" fmla="*/ 2255844 h 2467789"/>
              <a:gd name="connsiteX2" fmla="*/ 601277 w 1492151"/>
              <a:gd name="connsiteY2" fmla="*/ 2255844 h 2467789"/>
              <a:gd name="connsiteX3" fmla="*/ 601277 w 1492151"/>
              <a:gd name="connsiteY3" fmla="*/ 767135 h 2467789"/>
              <a:gd name="connsiteX4" fmla="*/ 259230 w 1492151"/>
              <a:gd name="connsiteY4" fmla="*/ 767135 h 2467789"/>
              <a:gd name="connsiteX5" fmla="*/ 259230 w 1492151"/>
              <a:gd name="connsiteY5" fmla="*/ 259230 h 2467789"/>
              <a:gd name="connsiteX6" fmla="*/ 1274467 w 1492151"/>
              <a:gd name="connsiteY6" fmla="*/ 259230 h 246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2151" h="2467789">
                <a:moveTo>
                  <a:pt x="1274467" y="259230"/>
                </a:moveTo>
                <a:lnTo>
                  <a:pt x="1274467" y="2255844"/>
                </a:lnTo>
                <a:lnTo>
                  <a:pt x="601277" y="2255844"/>
                </a:lnTo>
                <a:lnTo>
                  <a:pt x="601277" y="767135"/>
                </a:lnTo>
                <a:lnTo>
                  <a:pt x="259230" y="767135"/>
                </a:lnTo>
                <a:lnTo>
                  <a:pt x="259230" y="259230"/>
                </a:lnTo>
                <a:lnTo>
                  <a:pt x="1274467" y="259230"/>
                </a:lnTo>
                <a:close/>
              </a:path>
            </a:pathLst>
          </a:custGeom>
          <a:solidFill>
            <a:srgbClr val="F26363"/>
          </a:solidFill>
          <a:ln w="57365" cap="flat">
            <a:noFill/>
            <a:prstDash val="solid"/>
            <a:miter/>
          </a:ln>
        </p:spPr>
        <p:txBody>
          <a:bodyPr rtlCol="0" anchor="ctr"/>
          <a:lstStyle/>
          <a:p>
            <a:endParaRPr lang="en-US" sz="1100"/>
          </a:p>
        </p:txBody>
      </p:sp>
      <p:sp>
        <p:nvSpPr>
          <p:cNvPr id="13" name="Freeform: Shape 4">
            <a:extLst>
              <a:ext uri="{FF2B5EF4-FFF2-40B4-BE49-F238E27FC236}">
                <a16:creationId xmlns:a16="http://schemas.microsoft.com/office/drawing/2014/main" id="{9DB81BE2-24F6-C25D-6E13-C7E0D5423918}"/>
              </a:ext>
            </a:extLst>
          </p:cNvPr>
          <p:cNvSpPr/>
          <p:nvPr/>
        </p:nvSpPr>
        <p:spPr>
          <a:xfrm>
            <a:off x="4186884" y="2506593"/>
            <a:ext cx="1159495" cy="1342573"/>
          </a:xfrm>
          <a:custGeom>
            <a:avLst/>
            <a:gdLst>
              <a:gd name="connsiteX0" fmla="*/ 1976926 w 2180837"/>
              <a:gd name="connsiteY0" fmla="*/ 1778929 h 2525180"/>
              <a:gd name="connsiteX1" fmla="*/ 1976926 w 2180837"/>
              <a:gd name="connsiteY1" fmla="*/ 2301182 h 2525180"/>
              <a:gd name="connsiteX2" fmla="*/ 376306 w 2180837"/>
              <a:gd name="connsiteY2" fmla="*/ 2301182 h 2525180"/>
              <a:gd name="connsiteX3" fmla="*/ 376306 w 2180837"/>
              <a:gd name="connsiteY3" fmla="*/ 1887397 h 2525180"/>
              <a:gd name="connsiteX4" fmla="*/ 1097705 w 2180837"/>
              <a:gd name="connsiteY4" fmla="*/ 1219946 h 2525180"/>
              <a:gd name="connsiteX5" fmla="*/ 1223389 w 2180837"/>
              <a:gd name="connsiteY5" fmla="*/ 1069009 h 2525180"/>
              <a:gd name="connsiteX6" fmla="*/ 1254954 w 2180837"/>
              <a:gd name="connsiteY6" fmla="*/ 946194 h 2525180"/>
              <a:gd name="connsiteX7" fmla="*/ 1205025 w 2180837"/>
              <a:gd name="connsiteY7" fmla="*/ 830839 h 2525180"/>
              <a:gd name="connsiteX8" fmla="*/ 1060974 w 2180837"/>
              <a:gd name="connsiteY8" fmla="*/ 789518 h 2525180"/>
              <a:gd name="connsiteX9" fmla="*/ 889951 w 2180837"/>
              <a:gd name="connsiteY9" fmla="*/ 837725 h 2525180"/>
              <a:gd name="connsiteX10" fmla="*/ 767135 w 2180837"/>
              <a:gd name="connsiteY10" fmla="*/ 974889 h 2525180"/>
              <a:gd name="connsiteX11" fmla="*/ 259230 w 2180837"/>
              <a:gd name="connsiteY11" fmla="*/ 721223 h 2525180"/>
              <a:gd name="connsiteX12" fmla="*/ 593242 w 2180837"/>
              <a:gd name="connsiteY12" fmla="*/ 383193 h 2525180"/>
              <a:gd name="connsiteX13" fmla="*/ 1123530 w 2180837"/>
              <a:gd name="connsiteY13" fmla="*/ 259230 h 2525180"/>
              <a:gd name="connsiteX14" fmla="*/ 1543055 w 2180837"/>
              <a:gd name="connsiteY14" fmla="*/ 336133 h 2525180"/>
              <a:gd name="connsiteX15" fmla="*/ 1828285 w 2180837"/>
              <a:gd name="connsiteY15" fmla="*/ 555938 h 2525180"/>
              <a:gd name="connsiteX16" fmla="*/ 1931014 w 2180837"/>
              <a:gd name="connsiteY16" fmla="*/ 884212 h 2525180"/>
              <a:gd name="connsiteX17" fmla="*/ 1860997 w 2180837"/>
              <a:gd name="connsiteY17" fmla="*/ 1193546 h 2525180"/>
              <a:gd name="connsiteX18" fmla="*/ 1588393 w 2180837"/>
              <a:gd name="connsiteY18" fmla="*/ 1520098 h 2525180"/>
              <a:gd name="connsiteX19" fmla="*/ 1303162 w 2180837"/>
              <a:gd name="connsiteY19" fmla="*/ 1779503 h 2525180"/>
              <a:gd name="connsiteX20" fmla="*/ 1976926 w 2180837"/>
              <a:gd name="connsiteY20" fmla="*/ 1779503 h 252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0837" h="2525180">
                <a:moveTo>
                  <a:pt x="1976926" y="1778929"/>
                </a:moveTo>
                <a:lnTo>
                  <a:pt x="1976926" y="2301182"/>
                </a:lnTo>
                <a:lnTo>
                  <a:pt x="376306" y="2301182"/>
                </a:lnTo>
                <a:lnTo>
                  <a:pt x="376306" y="1887397"/>
                </a:lnTo>
                <a:lnTo>
                  <a:pt x="1097705" y="1219946"/>
                </a:lnTo>
                <a:cubicBezTo>
                  <a:pt x="1160260" y="1160834"/>
                  <a:pt x="1202155" y="1110904"/>
                  <a:pt x="1223389" y="1069009"/>
                </a:cubicBezTo>
                <a:cubicBezTo>
                  <a:pt x="1244050" y="1027114"/>
                  <a:pt x="1254954" y="986367"/>
                  <a:pt x="1254954" y="946194"/>
                </a:cubicBezTo>
                <a:cubicBezTo>
                  <a:pt x="1254954" y="896838"/>
                  <a:pt x="1238311" y="858386"/>
                  <a:pt x="1205025" y="830839"/>
                </a:cubicBezTo>
                <a:cubicBezTo>
                  <a:pt x="1171738" y="803291"/>
                  <a:pt x="1123530" y="789518"/>
                  <a:pt x="1060974" y="789518"/>
                </a:cubicBezTo>
                <a:cubicBezTo>
                  <a:pt x="1000140" y="789518"/>
                  <a:pt x="943324" y="805587"/>
                  <a:pt x="889951" y="837725"/>
                </a:cubicBezTo>
                <a:cubicBezTo>
                  <a:pt x="836578" y="869864"/>
                  <a:pt x="795831" y="915777"/>
                  <a:pt x="767135" y="974889"/>
                </a:cubicBezTo>
                <a:lnTo>
                  <a:pt x="259230" y="721223"/>
                </a:lnTo>
                <a:cubicBezTo>
                  <a:pt x="334985" y="578895"/>
                  <a:pt x="446323" y="465835"/>
                  <a:pt x="593242" y="383193"/>
                </a:cubicBezTo>
                <a:cubicBezTo>
                  <a:pt x="739588" y="300551"/>
                  <a:pt x="916351" y="259230"/>
                  <a:pt x="1123530" y="259230"/>
                </a:cubicBezTo>
                <a:cubicBezTo>
                  <a:pt x="1281354" y="259230"/>
                  <a:pt x="1421387" y="285056"/>
                  <a:pt x="1543055" y="336133"/>
                </a:cubicBezTo>
                <a:cubicBezTo>
                  <a:pt x="1664722" y="387210"/>
                  <a:pt x="1759990" y="460670"/>
                  <a:pt x="1828285" y="555938"/>
                </a:cubicBezTo>
                <a:cubicBezTo>
                  <a:pt x="1896580" y="651207"/>
                  <a:pt x="1931014" y="760248"/>
                  <a:pt x="1931014" y="884212"/>
                </a:cubicBezTo>
                <a:cubicBezTo>
                  <a:pt x="1931014" y="994402"/>
                  <a:pt x="1907483" y="1097704"/>
                  <a:pt x="1860997" y="1193546"/>
                </a:cubicBezTo>
                <a:cubicBezTo>
                  <a:pt x="1814511" y="1289389"/>
                  <a:pt x="1723834" y="1398430"/>
                  <a:pt x="1588393" y="1520098"/>
                </a:cubicBezTo>
                <a:lnTo>
                  <a:pt x="1303162" y="1779503"/>
                </a:lnTo>
                <a:lnTo>
                  <a:pt x="1976926" y="1779503"/>
                </a:lnTo>
                <a:close/>
              </a:path>
            </a:pathLst>
          </a:custGeom>
          <a:solidFill>
            <a:srgbClr val="995DB3"/>
          </a:solidFill>
          <a:ln w="57365" cap="flat">
            <a:noFill/>
            <a:prstDash val="solid"/>
            <a:miter/>
          </a:ln>
        </p:spPr>
        <p:txBody>
          <a:bodyPr rtlCol="0" anchor="ctr"/>
          <a:lstStyle/>
          <a:p>
            <a:endParaRPr lang="en-US" sz="1100"/>
          </a:p>
        </p:txBody>
      </p:sp>
      <p:sp>
        <p:nvSpPr>
          <p:cNvPr id="14" name="Freeform: Shape 5">
            <a:extLst>
              <a:ext uri="{FF2B5EF4-FFF2-40B4-BE49-F238E27FC236}">
                <a16:creationId xmlns:a16="http://schemas.microsoft.com/office/drawing/2014/main" id="{E966675B-8B8F-491B-29A7-8B7649719FDB}"/>
              </a:ext>
            </a:extLst>
          </p:cNvPr>
          <p:cNvSpPr/>
          <p:nvPr/>
        </p:nvSpPr>
        <p:spPr>
          <a:xfrm>
            <a:off x="6913877" y="3796369"/>
            <a:ext cx="1159495" cy="1342573"/>
          </a:xfrm>
          <a:custGeom>
            <a:avLst/>
            <a:gdLst>
              <a:gd name="connsiteX0" fmla="*/ 1835746 w 2180837"/>
              <a:gd name="connsiteY0" fmla="*/ 1257250 h 2525180"/>
              <a:gd name="connsiteX1" fmla="*/ 1959709 w 2180837"/>
              <a:gd name="connsiteY1" fmla="*/ 1618236 h 2525180"/>
              <a:gd name="connsiteX2" fmla="*/ 1860998 w 2180837"/>
              <a:gd name="connsiteY2" fmla="*/ 1953396 h 2525180"/>
              <a:gd name="connsiteX3" fmla="*/ 1557402 w 2180837"/>
              <a:gd name="connsiteY3" fmla="*/ 2205914 h 2525180"/>
              <a:gd name="connsiteX4" fmla="*/ 1046627 w 2180837"/>
              <a:gd name="connsiteY4" fmla="*/ 2302904 h 2525180"/>
              <a:gd name="connsiteX5" fmla="*/ 625955 w 2180837"/>
              <a:gd name="connsiteY5" fmla="*/ 2256992 h 2525180"/>
              <a:gd name="connsiteX6" fmla="*/ 259230 w 2180837"/>
              <a:gd name="connsiteY6" fmla="*/ 2122698 h 2525180"/>
              <a:gd name="connsiteX7" fmla="*/ 487644 w 2180837"/>
              <a:gd name="connsiteY7" fmla="*/ 1626271 h 2525180"/>
              <a:gd name="connsiteX8" fmla="*/ 751640 w 2180837"/>
              <a:gd name="connsiteY8" fmla="*/ 1734739 h 2525180"/>
              <a:gd name="connsiteX9" fmla="*/ 1024245 w 2180837"/>
              <a:gd name="connsiteY9" fmla="*/ 1772042 h 2525180"/>
              <a:gd name="connsiteX10" fmla="*/ 1212485 w 2180837"/>
              <a:gd name="connsiteY10" fmla="*/ 1731869 h 2525180"/>
              <a:gd name="connsiteX11" fmla="*/ 1283649 w 2180837"/>
              <a:gd name="connsiteY11" fmla="*/ 1617662 h 2525180"/>
              <a:gd name="connsiteX12" fmla="*/ 1047201 w 2180837"/>
              <a:gd name="connsiteY12" fmla="*/ 1480499 h 2525180"/>
              <a:gd name="connsiteX13" fmla="*/ 782057 w 2180837"/>
              <a:gd name="connsiteY13" fmla="*/ 1480499 h 2525180"/>
              <a:gd name="connsiteX14" fmla="*/ 782057 w 2180837"/>
              <a:gd name="connsiteY14" fmla="*/ 1066714 h 2525180"/>
              <a:gd name="connsiteX15" fmla="*/ 1075896 w 2180837"/>
              <a:gd name="connsiteY15" fmla="*/ 767135 h 2525180"/>
              <a:gd name="connsiteX16" fmla="*/ 362533 w 2180837"/>
              <a:gd name="connsiteY16" fmla="*/ 767135 h 2525180"/>
              <a:gd name="connsiteX17" fmla="*/ 362533 w 2180837"/>
              <a:gd name="connsiteY17" fmla="*/ 259230 h 2525180"/>
              <a:gd name="connsiteX18" fmla="*/ 1851241 w 2180837"/>
              <a:gd name="connsiteY18" fmla="*/ 259230 h 2525180"/>
              <a:gd name="connsiteX19" fmla="*/ 1851241 w 2180837"/>
              <a:gd name="connsiteY19" fmla="*/ 673015 h 2525180"/>
              <a:gd name="connsiteX20" fmla="*/ 1480499 w 2180837"/>
              <a:gd name="connsiteY20" fmla="*/ 1049497 h 2525180"/>
              <a:gd name="connsiteX21" fmla="*/ 1835746 w 2180837"/>
              <a:gd name="connsiteY21" fmla="*/ 1257250 h 252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80837" h="2525180">
                <a:moveTo>
                  <a:pt x="1835746" y="1257250"/>
                </a:moveTo>
                <a:cubicBezTo>
                  <a:pt x="1918388" y="1357109"/>
                  <a:pt x="1959709" y="1477629"/>
                  <a:pt x="1959709" y="1618236"/>
                </a:cubicBezTo>
                <a:cubicBezTo>
                  <a:pt x="1959709" y="1738182"/>
                  <a:pt x="1926996" y="1849519"/>
                  <a:pt x="1860998" y="1953396"/>
                </a:cubicBezTo>
                <a:cubicBezTo>
                  <a:pt x="1795573" y="2057273"/>
                  <a:pt x="1693991" y="2141063"/>
                  <a:pt x="1557402" y="2205914"/>
                </a:cubicBezTo>
                <a:cubicBezTo>
                  <a:pt x="1420239" y="2270765"/>
                  <a:pt x="1250363" y="2302904"/>
                  <a:pt x="1046627" y="2302904"/>
                </a:cubicBezTo>
                <a:cubicBezTo>
                  <a:pt x="906021" y="2302904"/>
                  <a:pt x="765413" y="2287409"/>
                  <a:pt x="625955" y="2256992"/>
                </a:cubicBezTo>
                <a:cubicBezTo>
                  <a:pt x="486496" y="2226575"/>
                  <a:pt x="364254" y="2181810"/>
                  <a:pt x="259230" y="2122698"/>
                </a:cubicBezTo>
                <a:lnTo>
                  <a:pt x="487644" y="1626271"/>
                </a:lnTo>
                <a:cubicBezTo>
                  <a:pt x="569138" y="1673905"/>
                  <a:pt x="657520" y="1710061"/>
                  <a:pt x="751640" y="1734739"/>
                </a:cubicBezTo>
                <a:cubicBezTo>
                  <a:pt x="845760" y="1759416"/>
                  <a:pt x="936437" y="1772042"/>
                  <a:pt x="1024245" y="1772042"/>
                </a:cubicBezTo>
                <a:cubicBezTo>
                  <a:pt x="1102296" y="1772042"/>
                  <a:pt x="1164851" y="1758842"/>
                  <a:pt x="1212485" y="1731869"/>
                </a:cubicBezTo>
                <a:cubicBezTo>
                  <a:pt x="1260120" y="1705469"/>
                  <a:pt x="1283649" y="1667018"/>
                  <a:pt x="1283649" y="1617662"/>
                </a:cubicBezTo>
                <a:cubicBezTo>
                  <a:pt x="1283649" y="1526411"/>
                  <a:pt x="1204451" y="1480499"/>
                  <a:pt x="1047201" y="1480499"/>
                </a:cubicBezTo>
                <a:lnTo>
                  <a:pt x="782057" y="1480499"/>
                </a:lnTo>
                <a:lnTo>
                  <a:pt x="782057" y="1066714"/>
                </a:lnTo>
                <a:lnTo>
                  <a:pt x="1075896" y="767135"/>
                </a:lnTo>
                <a:lnTo>
                  <a:pt x="362533" y="767135"/>
                </a:lnTo>
                <a:lnTo>
                  <a:pt x="362533" y="259230"/>
                </a:lnTo>
                <a:lnTo>
                  <a:pt x="1851241" y="259230"/>
                </a:lnTo>
                <a:lnTo>
                  <a:pt x="1851241" y="673015"/>
                </a:lnTo>
                <a:lnTo>
                  <a:pt x="1480499" y="1049497"/>
                </a:lnTo>
                <a:cubicBezTo>
                  <a:pt x="1634879" y="1088522"/>
                  <a:pt x="1753103" y="1157390"/>
                  <a:pt x="1835746" y="1257250"/>
                </a:cubicBezTo>
                <a:close/>
              </a:path>
            </a:pathLst>
          </a:custGeom>
          <a:solidFill>
            <a:srgbClr val="A8436F"/>
          </a:solidFill>
          <a:ln w="57365" cap="flat">
            <a:noFill/>
            <a:prstDash val="solid"/>
            <a:miter/>
          </a:ln>
        </p:spPr>
        <p:txBody>
          <a:bodyPr rtlCol="0" anchor="ctr"/>
          <a:lstStyle/>
          <a:p>
            <a:endParaRPr lang="en-US" sz="1100"/>
          </a:p>
        </p:txBody>
      </p:sp>
      <p:sp>
        <p:nvSpPr>
          <p:cNvPr id="15" name="Freeform: Shape 6">
            <a:extLst>
              <a:ext uri="{FF2B5EF4-FFF2-40B4-BE49-F238E27FC236}">
                <a16:creationId xmlns:a16="http://schemas.microsoft.com/office/drawing/2014/main" id="{B1C5EDE2-ABB6-638F-F090-BAE6B55960B5}"/>
              </a:ext>
            </a:extLst>
          </p:cNvPr>
          <p:cNvSpPr/>
          <p:nvPr/>
        </p:nvSpPr>
        <p:spPr>
          <a:xfrm>
            <a:off x="9331412" y="2537105"/>
            <a:ext cx="1312061" cy="1312061"/>
          </a:xfrm>
          <a:custGeom>
            <a:avLst/>
            <a:gdLst>
              <a:gd name="connsiteX0" fmla="*/ 2212802 w 2467789"/>
              <a:gd name="connsiteY0" fmla="*/ 1913797 h 2467789"/>
              <a:gd name="connsiteX1" fmla="*/ 1947658 w 2467789"/>
              <a:gd name="connsiteY1" fmla="*/ 1913797 h 2467789"/>
              <a:gd name="connsiteX2" fmla="*/ 1947658 w 2467789"/>
              <a:gd name="connsiteY2" fmla="*/ 2255844 h 2467789"/>
              <a:gd name="connsiteX3" fmla="*/ 1294554 w 2467789"/>
              <a:gd name="connsiteY3" fmla="*/ 2255844 h 2467789"/>
              <a:gd name="connsiteX4" fmla="*/ 1294554 w 2467789"/>
              <a:gd name="connsiteY4" fmla="*/ 1913797 h 2467789"/>
              <a:gd name="connsiteX5" fmla="*/ 259230 w 2467789"/>
              <a:gd name="connsiteY5" fmla="*/ 1913797 h 2467789"/>
              <a:gd name="connsiteX6" fmla="*/ 259230 w 2467789"/>
              <a:gd name="connsiteY6" fmla="*/ 1485664 h 2467789"/>
              <a:gd name="connsiteX7" fmla="*/ 1106314 w 2467789"/>
              <a:gd name="connsiteY7" fmla="*/ 259230 h 2467789"/>
              <a:gd name="connsiteX8" fmla="*/ 1796721 w 2467789"/>
              <a:gd name="connsiteY8" fmla="*/ 259230 h 2467789"/>
              <a:gd name="connsiteX9" fmla="*/ 1043758 w 2467789"/>
              <a:gd name="connsiteY9" fmla="*/ 1391544 h 2467789"/>
              <a:gd name="connsiteX10" fmla="*/ 1314641 w 2467789"/>
              <a:gd name="connsiteY10" fmla="*/ 1391544 h 2467789"/>
              <a:gd name="connsiteX11" fmla="*/ 1314641 w 2467789"/>
              <a:gd name="connsiteY11" fmla="*/ 1086226 h 2467789"/>
              <a:gd name="connsiteX12" fmla="*/ 1947658 w 2467789"/>
              <a:gd name="connsiteY12" fmla="*/ 1086226 h 2467789"/>
              <a:gd name="connsiteX13" fmla="*/ 1947658 w 2467789"/>
              <a:gd name="connsiteY13" fmla="*/ 1391544 h 2467789"/>
              <a:gd name="connsiteX14" fmla="*/ 2212802 w 2467789"/>
              <a:gd name="connsiteY14" fmla="*/ 1391544 h 2467789"/>
              <a:gd name="connsiteX15" fmla="*/ 2212802 w 2467789"/>
              <a:gd name="connsiteY15" fmla="*/ 1913797 h 246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67789" h="2467789">
                <a:moveTo>
                  <a:pt x="2212802" y="1913797"/>
                </a:moveTo>
                <a:lnTo>
                  <a:pt x="1947658" y="1913797"/>
                </a:lnTo>
                <a:lnTo>
                  <a:pt x="1947658" y="2255844"/>
                </a:lnTo>
                <a:lnTo>
                  <a:pt x="1294554" y="2255844"/>
                </a:lnTo>
                <a:lnTo>
                  <a:pt x="1294554" y="1913797"/>
                </a:lnTo>
                <a:lnTo>
                  <a:pt x="259230" y="1913797"/>
                </a:lnTo>
                <a:lnTo>
                  <a:pt x="259230" y="1485664"/>
                </a:lnTo>
                <a:lnTo>
                  <a:pt x="1106314" y="259230"/>
                </a:lnTo>
                <a:lnTo>
                  <a:pt x="1796721" y="259230"/>
                </a:lnTo>
                <a:lnTo>
                  <a:pt x="1043758" y="1391544"/>
                </a:lnTo>
                <a:lnTo>
                  <a:pt x="1314641" y="1391544"/>
                </a:lnTo>
                <a:lnTo>
                  <a:pt x="1314641" y="1086226"/>
                </a:lnTo>
                <a:lnTo>
                  <a:pt x="1947658" y="1086226"/>
                </a:lnTo>
                <a:lnTo>
                  <a:pt x="1947658" y="1391544"/>
                </a:lnTo>
                <a:lnTo>
                  <a:pt x="2212802" y="1391544"/>
                </a:lnTo>
                <a:lnTo>
                  <a:pt x="2212802" y="1913797"/>
                </a:lnTo>
                <a:close/>
              </a:path>
            </a:pathLst>
          </a:custGeom>
          <a:solidFill>
            <a:srgbClr val="FF8026"/>
          </a:solidFill>
          <a:ln w="57365" cap="flat">
            <a:noFill/>
            <a:prstDash val="solid"/>
            <a:miter/>
          </a:ln>
        </p:spPr>
        <p:txBody>
          <a:bodyPr rtlCol="0" anchor="ctr"/>
          <a:lstStyle/>
          <a:p>
            <a:endParaRPr lang="en-US" sz="1100"/>
          </a:p>
        </p:txBody>
      </p:sp>
      <p:sp>
        <p:nvSpPr>
          <p:cNvPr id="16" name="Freeform: Shape 7">
            <a:extLst>
              <a:ext uri="{FF2B5EF4-FFF2-40B4-BE49-F238E27FC236}">
                <a16:creationId xmlns:a16="http://schemas.microsoft.com/office/drawing/2014/main" id="{BBC2B75A-CE8E-D3A5-BD23-D10C588B1099}"/>
              </a:ext>
            </a:extLst>
          </p:cNvPr>
          <p:cNvSpPr/>
          <p:nvPr/>
        </p:nvSpPr>
        <p:spPr>
          <a:xfrm>
            <a:off x="952600" y="2452589"/>
            <a:ext cx="10496483" cy="2746173"/>
          </a:xfrm>
          <a:custGeom>
            <a:avLst/>
            <a:gdLst>
              <a:gd name="connsiteX0" fmla="*/ 17163190 w 19742317"/>
              <a:gd name="connsiteY0" fmla="*/ 5131281 h 5165141"/>
              <a:gd name="connsiteX1" fmla="*/ 14619071 w 19742317"/>
              <a:gd name="connsiteY1" fmla="*/ 2587162 h 5165141"/>
              <a:gd name="connsiteX2" fmla="*/ 12304514 w 19742317"/>
              <a:gd name="connsiteY2" fmla="*/ 272605 h 5165141"/>
              <a:gd name="connsiteX3" fmla="*/ 9989957 w 19742317"/>
              <a:gd name="connsiteY3" fmla="*/ 2587162 h 5165141"/>
              <a:gd name="connsiteX4" fmla="*/ 7445838 w 19742317"/>
              <a:gd name="connsiteY4" fmla="*/ 5131281 h 5165141"/>
              <a:gd name="connsiteX5" fmla="*/ 4901719 w 19742317"/>
              <a:gd name="connsiteY5" fmla="*/ 2587162 h 5165141"/>
              <a:gd name="connsiteX6" fmla="*/ 2587162 w 19742317"/>
              <a:gd name="connsiteY6" fmla="*/ 272605 h 5165141"/>
              <a:gd name="connsiteX7" fmla="*/ 272605 w 19742317"/>
              <a:gd name="connsiteY7" fmla="*/ 2587162 h 5165141"/>
              <a:gd name="connsiteX8" fmla="*/ 157824 w 19742317"/>
              <a:gd name="connsiteY8" fmla="*/ 2701943 h 5165141"/>
              <a:gd name="connsiteX9" fmla="*/ 43043 w 19742317"/>
              <a:gd name="connsiteY9" fmla="*/ 2587162 h 5165141"/>
              <a:gd name="connsiteX10" fmla="*/ 2587162 w 19742317"/>
              <a:gd name="connsiteY10" fmla="*/ 43043 h 5165141"/>
              <a:gd name="connsiteX11" fmla="*/ 5131281 w 19742317"/>
              <a:gd name="connsiteY11" fmla="*/ 2587162 h 5165141"/>
              <a:gd name="connsiteX12" fmla="*/ 7445838 w 19742317"/>
              <a:gd name="connsiteY12" fmla="*/ 4901719 h 5165141"/>
              <a:gd name="connsiteX13" fmla="*/ 9760395 w 19742317"/>
              <a:gd name="connsiteY13" fmla="*/ 2587162 h 5165141"/>
              <a:gd name="connsiteX14" fmla="*/ 12304514 w 19742317"/>
              <a:gd name="connsiteY14" fmla="*/ 43043 h 5165141"/>
              <a:gd name="connsiteX15" fmla="*/ 14848633 w 19742317"/>
              <a:gd name="connsiteY15" fmla="*/ 2587162 h 5165141"/>
              <a:gd name="connsiteX16" fmla="*/ 17163190 w 19742317"/>
              <a:gd name="connsiteY16" fmla="*/ 4901719 h 5165141"/>
              <a:gd name="connsiteX17" fmla="*/ 19477748 w 19742317"/>
              <a:gd name="connsiteY17" fmla="*/ 2587162 h 5165141"/>
              <a:gd name="connsiteX18" fmla="*/ 19592528 w 19742317"/>
              <a:gd name="connsiteY18" fmla="*/ 2472381 h 5165141"/>
              <a:gd name="connsiteX19" fmla="*/ 19707310 w 19742317"/>
              <a:gd name="connsiteY19" fmla="*/ 2587162 h 5165141"/>
              <a:gd name="connsiteX20" fmla="*/ 17163190 w 19742317"/>
              <a:gd name="connsiteY20" fmla="*/ 5131281 h 516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742317" h="5165141">
                <a:moveTo>
                  <a:pt x="17163190" y="5131281"/>
                </a:moveTo>
                <a:cubicBezTo>
                  <a:pt x="15760568" y="5131281"/>
                  <a:pt x="14619071" y="3989785"/>
                  <a:pt x="14619071" y="2587162"/>
                </a:cubicBezTo>
                <a:cubicBezTo>
                  <a:pt x="14619071" y="1310798"/>
                  <a:pt x="13580878" y="272605"/>
                  <a:pt x="12304514" y="272605"/>
                </a:cubicBezTo>
                <a:cubicBezTo>
                  <a:pt x="11028150" y="272605"/>
                  <a:pt x="9989957" y="1310798"/>
                  <a:pt x="9989957" y="2587162"/>
                </a:cubicBezTo>
                <a:cubicBezTo>
                  <a:pt x="9989957" y="3989785"/>
                  <a:pt x="8848461" y="5131281"/>
                  <a:pt x="7445838" y="5131281"/>
                </a:cubicBezTo>
                <a:cubicBezTo>
                  <a:pt x="6043215" y="5131281"/>
                  <a:pt x="4901719" y="3989785"/>
                  <a:pt x="4901719" y="2587162"/>
                </a:cubicBezTo>
                <a:cubicBezTo>
                  <a:pt x="4901719" y="1310798"/>
                  <a:pt x="3863526" y="272605"/>
                  <a:pt x="2587162" y="272605"/>
                </a:cubicBezTo>
                <a:cubicBezTo>
                  <a:pt x="1310798" y="272605"/>
                  <a:pt x="272605" y="1310798"/>
                  <a:pt x="272605" y="2587162"/>
                </a:cubicBezTo>
                <a:cubicBezTo>
                  <a:pt x="272605" y="2650291"/>
                  <a:pt x="220953" y="2701943"/>
                  <a:pt x="157824" y="2701943"/>
                </a:cubicBezTo>
                <a:cubicBezTo>
                  <a:pt x="94694" y="2701943"/>
                  <a:pt x="43043" y="2650291"/>
                  <a:pt x="43043" y="2587162"/>
                </a:cubicBezTo>
                <a:cubicBezTo>
                  <a:pt x="43043" y="1184539"/>
                  <a:pt x="1184539" y="43043"/>
                  <a:pt x="2587162" y="43043"/>
                </a:cubicBezTo>
                <a:cubicBezTo>
                  <a:pt x="3989785" y="43043"/>
                  <a:pt x="5131281" y="1184539"/>
                  <a:pt x="5131281" y="2587162"/>
                </a:cubicBezTo>
                <a:cubicBezTo>
                  <a:pt x="5131281" y="3863526"/>
                  <a:pt x="6169474" y="4901719"/>
                  <a:pt x="7445838" y="4901719"/>
                </a:cubicBezTo>
                <a:cubicBezTo>
                  <a:pt x="8722202" y="4901719"/>
                  <a:pt x="9760395" y="3863526"/>
                  <a:pt x="9760395" y="2587162"/>
                </a:cubicBezTo>
                <a:cubicBezTo>
                  <a:pt x="9760395" y="1184539"/>
                  <a:pt x="10901891" y="43043"/>
                  <a:pt x="12304514" y="43043"/>
                </a:cubicBezTo>
                <a:cubicBezTo>
                  <a:pt x="13707137" y="43043"/>
                  <a:pt x="14848633" y="1184539"/>
                  <a:pt x="14848633" y="2587162"/>
                </a:cubicBezTo>
                <a:cubicBezTo>
                  <a:pt x="14848633" y="3863526"/>
                  <a:pt x="15886826" y="4901719"/>
                  <a:pt x="17163190" y="4901719"/>
                </a:cubicBezTo>
                <a:cubicBezTo>
                  <a:pt x="18439554" y="4901719"/>
                  <a:pt x="19477748" y="3863526"/>
                  <a:pt x="19477748" y="2587162"/>
                </a:cubicBezTo>
                <a:cubicBezTo>
                  <a:pt x="19477748" y="2524032"/>
                  <a:pt x="19529398" y="2472381"/>
                  <a:pt x="19592528" y="2472381"/>
                </a:cubicBezTo>
                <a:cubicBezTo>
                  <a:pt x="19655658" y="2472381"/>
                  <a:pt x="19707310" y="2524032"/>
                  <a:pt x="19707310" y="2587162"/>
                </a:cubicBezTo>
                <a:cubicBezTo>
                  <a:pt x="19707884" y="3990359"/>
                  <a:pt x="18566386" y="5131281"/>
                  <a:pt x="17163190" y="5131281"/>
                </a:cubicBezTo>
                <a:close/>
              </a:path>
            </a:pathLst>
          </a:custGeom>
          <a:solidFill>
            <a:schemeClr val="accent4">
              <a:lumMod val="20000"/>
              <a:lumOff val="80000"/>
            </a:schemeClr>
          </a:solidFill>
          <a:ln w="9525" cap="flat">
            <a:noFill/>
            <a:prstDash val="solid"/>
            <a:miter/>
          </a:ln>
        </p:spPr>
        <p:txBody>
          <a:bodyPr rtlCol="0" anchor="ctr"/>
          <a:lstStyle/>
          <a:p>
            <a:endParaRPr lang="en-US" sz="1100"/>
          </a:p>
        </p:txBody>
      </p:sp>
      <p:sp>
        <p:nvSpPr>
          <p:cNvPr id="17" name="Freeform: Shape 8">
            <a:extLst>
              <a:ext uri="{FF2B5EF4-FFF2-40B4-BE49-F238E27FC236}">
                <a16:creationId xmlns:a16="http://schemas.microsoft.com/office/drawing/2014/main" id="{E347020B-4C17-2B8A-AC13-B7E3CA61468C}"/>
              </a:ext>
            </a:extLst>
          </p:cNvPr>
          <p:cNvSpPr/>
          <p:nvPr/>
        </p:nvSpPr>
        <p:spPr>
          <a:xfrm>
            <a:off x="11080268" y="3538409"/>
            <a:ext cx="549235" cy="549235"/>
          </a:xfrm>
          <a:custGeom>
            <a:avLst/>
            <a:gdLst>
              <a:gd name="connsiteX0" fmla="*/ 613669 w 1033028"/>
              <a:gd name="connsiteY0" fmla="*/ 118521 h 1033028"/>
              <a:gd name="connsiteX1" fmla="*/ 970540 w 1033028"/>
              <a:gd name="connsiteY1" fmla="*/ 613668 h 1033028"/>
              <a:gd name="connsiteX2" fmla="*/ 475392 w 1033028"/>
              <a:gd name="connsiteY2" fmla="*/ 970538 h 1033028"/>
              <a:gd name="connsiteX3" fmla="*/ 118522 w 1033028"/>
              <a:gd name="connsiteY3" fmla="*/ 475391 h 1033028"/>
              <a:gd name="connsiteX4" fmla="*/ 613669 w 1033028"/>
              <a:gd name="connsiteY4" fmla="*/ 118521 h 1033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028" h="1033028">
                <a:moveTo>
                  <a:pt x="613669" y="118521"/>
                </a:moveTo>
                <a:cubicBezTo>
                  <a:pt x="848947" y="156706"/>
                  <a:pt x="1008724" y="378391"/>
                  <a:pt x="970540" y="613668"/>
                </a:cubicBezTo>
                <a:cubicBezTo>
                  <a:pt x="932355" y="848946"/>
                  <a:pt x="710670" y="1008722"/>
                  <a:pt x="475392" y="970538"/>
                </a:cubicBezTo>
                <a:cubicBezTo>
                  <a:pt x="240114" y="932354"/>
                  <a:pt x="80338" y="710669"/>
                  <a:pt x="118522" y="475391"/>
                </a:cubicBezTo>
                <a:cubicBezTo>
                  <a:pt x="156706" y="240114"/>
                  <a:pt x="378391" y="80337"/>
                  <a:pt x="613669" y="118521"/>
                </a:cubicBezTo>
                <a:close/>
              </a:path>
            </a:pathLst>
          </a:custGeom>
          <a:solidFill>
            <a:schemeClr val="accent4">
              <a:lumMod val="60000"/>
              <a:lumOff val="40000"/>
            </a:schemeClr>
          </a:solidFill>
          <a:ln w="9525" cap="flat">
            <a:noFill/>
            <a:prstDash val="solid"/>
            <a:miter/>
          </a:ln>
        </p:spPr>
        <p:txBody>
          <a:bodyPr rtlCol="0" anchor="ctr"/>
          <a:lstStyle/>
          <a:p>
            <a:endParaRPr lang="en-US" sz="1100"/>
          </a:p>
        </p:txBody>
      </p:sp>
      <p:sp>
        <p:nvSpPr>
          <p:cNvPr id="18" name="Freeform: Shape 9">
            <a:extLst>
              <a:ext uri="{FF2B5EF4-FFF2-40B4-BE49-F238E27FC236}">
                <a16:creationId xmlns:a16="http://schemas.microsoft.com/office/drawing/2014/main" id="{646BA418-8416-22ED-8A8D-695826D8335E}"/>
              </a:ext>
            </a:extLst>
          </p:cNvPr>
          <p:cNvSpPr/>
          <p:nvPr/>
        </p:nvSpPr>
        <p:spPr>
          <a:xfrm>
            <a:off x="784169" y="3575774"/>
            <a:ext cx="488208" cy="488208"/>
          </a:xfrm>
          <a:custGeom>
            <a:avLst/>
            <a:gdLst>
              <a:gd name="connsiteX0" fmla="*/ 43043 w 918247"/>
              <a:gd name="connsiteY0" fmla="*/ 474619 h 918247"/>
              <a:gd name="connsiteX1" fmla="*/ 474619 w 918247"/>
              <a:gd name="connsiteY1" fmla="*/ 906195 h 918247"/>
              <a:gd name="connsiteX2" fmla="*/ 906195 w 918247"/>
              <a:gd name="connsiteY2" fmla="*/ 474619 h 918247"/>
              <a:gd name="connsiteX3" fmla="*/ 474619 w 918247"/>
              <a:gd name="connsiteY3" fmla="*/ 43043 h 918247"/>
              <a:gd name="connsiteX4" fmla="*/ 43043 w 918247"/>
              <a:gd name="connsiteY4" fmla="*/ 474619 h 91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247" h="918247">
                <a:moveTo>
                  <a:pt x="43043" y="474619"/>
                </a:moveTo>
                <a:cubicBezTo>
                  <a:pt x="43043" y="712790"/>
                  <a:pt x="236449" y="906195"/>
                  <a:pt x="474619" y="906195"/>
                </a:cubicBezTo>
                <a:cubicBezTo>
                  <a:pt x="712790" y="906195"/>
                  <a:pt x="906195" y="712790"/>
                  <a:pt x="906195" y="474619"/>
                </a:cubicBezTo>
                <a:cubicBezTo>
                  <a:pt x="906195" y="236449"/>
                  <a:pt x="712790" y="43043"/>
                  <a:pt x="474619" y="43043"/>
                </a:cubicBezTo>
                <a:cubicBezTo>
                  <a:pt x="236449" y="43043"/>
                  <a:pt x="43043" y="236449"/>
                  <a:pt x="43043" y="474619"/>
                </a:cubicBezTo>
                <a:close/>
              </a:path>
            </a:pathLst>
          </a:custGeom>
          <a:solidFill>
            <a:schemeClr val="accent4">
              <a:lumMod val="60000"/>
              <a:lumOff val="40000"/>
            </a:schemeClr>
          </a:solidFill>
          <a:ln w="9525" cap="flat">
            <a:noFill/>
            <a:prstDash val="solid"/>
            <a:miter/>
          </a:ln>
        </p:spPr>
        <p:txBody>
          <a:bodyPr rtlCol="0" anchor="ctr"/>
          <a:lstStyle/>
          <a:p>
            <a:endParaRPr lang="en-US" sz="1100"/>
          </a:p>
        </p:txBody>
      </p:sp>
      <p:sp>
        <p:nvSpPr>
          <p:cNvPr id="4" name="Rectangle 3">
            <a:extLst>
              <a:ext uri="{FF2B5EF4-FFF2-40B4-BE49-F238E27FC236}">
                <a16:creationId xmlns:a16="http://schemas.microsoft.com/office/drawing/2014/main" id="{D37026D8-EEB1-1DC1-5AAB-6292323B0303}"/>
              </a:ext>
            </a:extLst>
          </p:cNvPr>
          <p:cNvSpPr/>
          <p:nvPr/>
        </p:nvSpPr>
        <p:spPr>
          <a:xfrm>
            <a:off x="1425861" y="5605520"/>
            <a:ext cx="1883165" cy="584775"/>
          </a:xfrm>
          <a:prstGeom prst="rect">
            <a:avLst/>
          </a:prstGeom>
        </p:spPr>
        <p:txBody>
          <a:bodyPr wrap="square">
            <a:spAutoFit/>
          </a:bodyPr>
          <a:lstStyle/>
          <a:p>
            <a:r>
              <a:rPr lang="en-US" sz="1600" b="1" dirty="0">
                <a:solidFill>
                  <a:srgbClr val="F26363"/>
                </a:solidFill>
              </a:rPr>
              <a:t>Lorem Ipsum</a:t>
            </a:r>
            <a:r>
              <a:rPr lang="en-US" sz="1600" dirty="0">
                <a:solidFill>
                  <a:srgbClr val="F26363"/>
                </a:solidFill>
              </a:rPr>
              <a:t> </a:t>
            </a:r>
            <a:r>
              <a:rPr lang="en-US" sz="1600" dirty="0"/>
              <a:t>is simply dummy text</a:t>
            </a:r>
          </a:p>
        </p:txBody>
      </p:sp>
      <p:sp>
        <p:nvSpPr>
          <p:cNvPr id="5" name="Rectangle 4">
            <a:extLst>
              <a:ext uri="{FF2B5EF4-FFF2-40B4-BE49-F238E27FC236}">
                <a16:creationId xmlns:a16="http://schemas.microsoft.com/office/drawing/2014/main" id="{1D93DB80-6BD6-8A54-ED43-E97175D69CE4}"/>
              </a:ext>
            </a:extLst>
          </p:cNvPr>
          <p:cNvSpPr/>
          <p:nvPr/>
        </p:nvSpPr>
        <p:spPr>
          <a:xfrm>
            <a:off x="1572995" y="5035522"/>
            <a:ext cx="1620957" cy="461665"/>
          </a:xfrm>
          <a:prstGeom prst="rect">
            <a:avLst/>
          </a:prstGeom>
        </p:spPr>
        <p:txBody>
          <a:bodyPr wrap="none">
            <a:spAutoFit/>
          </a:bodyPr>
          <a:lstStyle/>
          <a:p>
            <a:r>
              <a:rPr lang="en-US" sz="2400" b="1" dirty="0">
                <a:solidFill>
                  <a:srgbClr val="F26363"/>
                </a:solidFill>
                <a:latin typeface="Century Gothic" panose="020B0502020202020204" pitchFamily="34" charset="0"/>
              </a:rPr>
              <a:t>TITLE HERE</a:t>
            </a:r>
          </a:p>
        </p:txBody>
      </p:sp>
      <p:sp>
        <p:nvSpPr>
          <p:cNvPr id="6" name="Rectangle 5">
            <a:extLst>
              <a:ext uri="{FF2B5EF4-FFF2-40B4-BE49-F238E27FC236}">
                <a16:creationId xmlns:a16="http://schemas.microsoft.com/office/drawing/2014/main" id="{DDAFD3B6-EFAE-5EF3-33E6-6B631522BE0A}"/>
              </a:ext>
            </a:extLst>
          </p:cNvPr>
          <p:cNvSpPr/>
          <p:nvPr/>
        </p:nvSpPr>
        <p:spPr>
          <a:xfrm>
            <a:off x="3850406" y="2045831"/>
            <a:ext cx="1883165" cy="584775"/>
          </a:xfrm>
          <a:prstGeom prst="rect">
            <a:avLst/>
          </a:prstGeom>
        </p:spPr>
        <p:txBody>
          <a:bodyPr wrap="square">
            <a:spAutoFit/>
          </a:bodyPr>
          <a:lstStyle/>
          <a:p>
            <a:r>
              <a:rPr lang="en-US" sz="1600" b="1" dirty="0">
                <a:solidFill>
                  <a:srgbClr val="995DB3"/>
                </a:solidFill>
              </a:rPr>
              <a:t>Lorem Ipsum</a:t>
            </a:r>
            <a:r>
              <a:rPr lang="en-US" sz="1600" dirty="0">
                <a:solidFill>
                  <a:srgbClr val="995DB3"/>
                </a:solidFill>
              </a:rPr>
              <a:t> </a:t>
            </a:r>
            <a:r>
              <a:rPr lang="en-US" sz="1600" dirty="0"/>
              <a:t>is simply dummy text</a:t>
            </a:r>
          </a:p>
        </p:txBody>
      </p:sp>
      <p:sp>
        <p:nvSpPr>
          <p:cNvPr id="7" name="Rectangle 6">
            <a:extLst>
              <a:ext uri="{FF2B5EF4-FFF2-40B4-BE49-F238E27FC236}">
                <a16:creationId xmlns:a16="http://schemas.microsoft.com/office/drawing/2014/main" id="{35F1D9AB-95DF-5ACB-0E57-D20F23EFCB44}"/>
              </a:ext>
            </a:extLst>
          </p:cNvPr>
          <p:cNvSpPr/>
          <p:nvPr/>
        </p:nvSpPr>
        <p:spPr>
          <a:xfrm>
            <a:off x="3850406" y="1498679"/>
            <a:ext cx="1620957" cy="461665"/>
          </a:xfrm>
          <a:prstGeom prst="rect">
            <a:avLst/>
          </a:prstGeom>
        </p:spPr>
        <p:txBody>
          <a:bodyPr wrap="none">
            <a:spAutoFit/>
          </a:bodyPr>
          <a:lstStyle/>
          <a:p>
            <a:r>
              <a:rPr lang="en-US" sz="2400" b="1" dirty="0">
                <a:solidFill>
                  <a:srgbClr val="995DB3"/>
                </a:solidFill>
                <a:latin typeface="Century Gothic" panose="020B0502020202020204" pitchFamily="34" charset="0"/>
              </a:rPr>
              <a:t>TITLE HERE</a:t>
            </a:r>
          </a:p>
        </p:txBody>
      </p:sp>
      <p:sp>
        <p:nvSpPr>
          <p:cNvPr id="8" name="Rectangle 7">
            <a:extLst>
              <a:ext uri="{FF2B5EF4-FFF2-40B4-BE49-F238E27FC236}">
                <a16:creationId xmlns:a16="http://schemas.microsoft.com/office/drawing/2014/main" id="{05431615-37D3-AED8-3391-BD528AA87887}"/>
              </a:ext>
            </a:extLst>
          </p:cNvPr>
          <p:cNvSpPr/>
          <p:nvPr/>
        </p:nvSpPr>
        <p:spPr>
          <a:xfrm>
            <a:off x="6552043" y="5605520"/>
            <a:ext cx="1883165" cy="584775"/>
          </a:xfrm>
          <a:prstGeom prst="rect">
            <a:avLst/>
          </a:prstGeom>
        </p:spPr>
        <p:txBody>
          <a:bodyPr wrap="square">
            <a:spAutoFit/>
          </a:bodyPr>
          <a:lstStyle/>
          <a:p>
            <a:r>
              <a:rPr lang="en-US" sz="1600" b="1" dirty="0">
                <a:solidFill>
                  <a:srgbClr val="A8436F"/>
                </a:solidFill>
              </a:rPr>
              <a:t>Lorem Ipsum</a:t>
            </a:r>
            <a:r>
              <a:rPr lang="en-US" sz="1600" dirty="0">
                <a:solidFill>
                  <a:srgbClr val="A8436F"/>
                </a:solidFill>
              </a:rPr>
              <a:t> </a:t>
            </a:r>
            <a:r>
              <a:rPr lang="en-US" sz="1600" dirty="0"/>
              <a:t>is simply dummy text</a:t>
            </a:r>
          </a:p>
        </p:txBody>
      </p:sp>
      <p:sp>
        <p:nvSpPr>
          <p:cNvPr id="9" name="Rectangle 8">
            <a:extLst>
              <a:ext uri="{FF2B5EF4-FFF2-40B4-BE49-F238E27FC236}">
                <a16:creationId xmlns:a16="http://schemas.microsoft.com/office/drawing/2014/main" id="{8B1B87F1-DBA0-E787-D0A2-130978B49439}"/>
              </a:ext>
            </a:extLst>
          </p:cNvPr>
          <p:cNvSpPr/>
          <p:nvPr/>
        </p:nvSpPr>
        <p:spPr>
          <a:xfrm>
            <a:off x="6699177" y="5035522"/>
            <a:ext cx="1620957" cy="461665"/>
          </a:xfrm>
          <a:prstGeom prst="rect">
            <a:avLst/>
          </a:prstGeom>
        </p:spPr>
        <p:txBody>
          <a:bodyPr wrap="none">
            <a:spAutoFit/>
          </a:bodyPr>
          <a:lstStyle/>
          <a:p>
            <a:r>
              <a:rPr lang="en-US" sz="2400" b="1" dirty="0">
                <a:solidFill>
                  <a:srgbClr val="A8436F"/>
                </a:solidFill>
                <a:latin typeface="Century Gothic" panose="020B0502020202020204" pitchFamily="34" charset="0"/>
              </a:rPr>
              <a:t>TITLE HERE</a:t>
            </a:r>
          </a:p>
        </p:txBody>
      </p:sp>
      <p:sp>
        <p:nvSpPr>
          <p:cNvPr id="10" name="Rectangle 9">
            <a:extLst>
              <a:ext uri="{FF2B5EF4-FFF2-40B4-BE49-F238E27FC236}">
                <a16:creationId xmlns:a16="http://schemas.microsoft.com/office/drawing/2014/main" id="{0D3E3795-6ACA-32C8-5E9A-7D0613686784}"/>
              </a:ext>
            </a:extLst>
          </p:cNvPr>
          <p:cNvSpPr/>
          <p:nvPr/>
        </p:nvSpPr>
        <p:spPr>
          <a:xfrm>
            <a:off x="9045861" y="2034925"/>
            <a:ext cx="1883165" cy="584775"/>
          </a:xfrm>
          <a:prstGeom prst="rect">
            <a:avLst/>
          </a:prstGeom>
        </p:spPr>
        <p:txBody>
          <a:bodyPr wrap="square">
            <a:spAutoFit/>
          </a:bodyPr>
          <a:lstStyle/>
          <a:p>
            <a:r>
              <a:rPr lang="en-US" sz="1600" b="1" dirty="0">
                <a:solidFill>
                  <a:srgbClr val="FF8026"/>
                </a:solidFill>
              </a:rPr>
              <a:t>Lorem Ipsum</a:t>
            </a:r>
            <a:r>
              <a:rPr lang="en-US" sz="1600" dirty="0">
                <a:solidFill>
                  <a:srgbClr val="FF8026"/>
                </a:solidFill>
              </a:rPr>
              <a:t> </a:t>
            </a:r>
            <a:r>
              <a:rPr lang="en-US" sz="1600" dirty="0"/>
              <a:t>is simply dummy text</a:t>
            </a:r>
          </a:p>
        </p:txBody>
      </p:sp>
      <p:sp>
        <p:nvSpPr>
          <p:cNvPr id="11" name="Rectangle 10">
            <a:extLst>
              <a:ext uri="{FF2B5EF4-FFF2-40B4-BE49-F238E27FC236}">
                <a16:creationId xmlns:a16="http://schemas.microsoft.com/office/drawing/2014/main" id="{EDDA51E4-1CA9-25C7-862A-386DEF76D5A0}"/>
              </a:ext>
            </a:extLst>
          </p:cNvPr>
          <p:cNvSpPr/>
          <p:nvPr/>
        </p:nvSpPr>
        <p:spPr>
          <a:xfrm>
            <a:off x="9045861" y="1490406"/>
            <a:ext cx="1620957" cy="461665"/>
          </a:xfrm>
          <a:prstGeom prst="rect">
            <a:avLst/>
          </a:prstGeom>
        </p:spPr>
        <p:txBody>
          <a:bodyPr wrap="none">
            <a:spAutoFit/>
          </a:bodyPr>
          <a:lstStyle/>
          <a:p>
            <a:r>
              <a:rPr lang="en-US" sz="2400" b="1" dirty="0">
                <a:solidFill>
                  <a:srgbClr val="FF8026"/>
                </a:solidFill>
                <a:latin typeface="Century Gothic" panose="020B0502020202020204" pitchFamily="34" charset="0"/>
              </a:rPr>
              <a:t>TITLE HERE</a:t>
            </a:r>
          </a:p>
        </p:txBody>
      </p:sp>
    </p:spTree>
    <p:extLst>
      <p:ext uri="{BB962C8B-B14F-4D97-AF65-F5344CB8AC3E}">
        <p14:creationId xmlns:p14="http://schemas.microsoft.com/office/powerpoint/2010/main" val="4335914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7" name="Freeform: Shape 10">
            <a:extLst>
              <a:ext uri="{FF2B5EF4-FFF2-40B4-BE49-F238E27FC236}">
                <a16:creationId xmlns:a16="http://schemas.microsoft.com/office/drawing/2014/main" id="{268D2F35-3766-527D-B408-69CB5AE89328}"/>
              </a:ext>
            </a:extLst>
          </p:cNvPr>
          <p:cNvSpPr/>
          <p:nvPr/>
        </p:nvSpPr>
        <p:spPr>
          <a:xfrm>
            <a:off x="1287595" y="2650447"/>
            <a:ext cx="2995782" cy="2995782"/>
          </a:xfrm>
          <a:custGeom>
            <a:avLst/>
            <a:gdLst>
              <a:gd name="connsiteX0" fmla="*/ 3363422 w 6676635"/>
              <a:gd name="connsiteY0" fmla="*/ 6686784 h 6676635"/>
              <a:gd name="connsiteX1" fmla="*/ 40060 w 6676635"/>
              <a:gd name="connsiteY1" fmla="*/ 3363422 h 6676635"/>
              <a:gd name="connsiteX2" fmla="*/ 3363422 w 6676635"/>
              <a:gd name="connsiteY2" fmla="*/ 40060 h 6676635"/>
              <a:gd name="connsiteX3" fmla="*/ 6686784 w 6676635"/>
              <a:gd name="connsiteY3" fmla="*/ 3363422 h 6676635"/>
              <a:gd name="connsiteX4" fmla="*/ 3363422 w 6676635"/>
              <a:gd name="connsiteY4" fmla="*/ 6686784 h 6676635"/>
              <a:gd name="connsiteX5" fmla="*/ 3363422 w 6676635"/>
              <a:gd name="connsiteY5" fmla="*/ 290033 h 6676635"/>
              <a:gd name="connsiteX6" fmla="*/ 290033 w 6676635"/>
              <a:gd name="connsiteY6" fmla="*/ 3363422 h 6676635"/>
              <a:gd name="connsiteX7" fmla="*/ 3363422 w 6676635"/>
              <a:gd name="connsiteY7" fmla="*/ 6436811 h 6676635"/>
              <a:gd name="connsiteX8" fmla="*/ 6436811 w 6676635"/>
              <a:gd name="connsiteY8" fmla="*/ 3363422 h 6676635"/>
              <a:gd name="connsiteX9" fmla="*/ 3363422 w 6676635"/>
              <a:gd name="connsiteY9" fmla="*/ 290033 h 667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6635" h="6676635">
                <a:moveTo>
                  <a:pt x="3363422" y="6686784"/>
                </a:moveTo>
                <a:cubicBezTo>
                  <a:pt x="1530819" y="6686784"/>
                  <a:pt x="40060" y="5196025"/>
                  <a:pt x="40060" y="3363422"/>
                </a:cubicBezTo>
                <a:cubicBezTo>
                  <a:pt x="40060" y="1530819"/>
                  <a:pt x="1530819" y="40060"/>
                  <a:pt x="3363422" y="40060"/>
                </a:cubicBezTo>
                <a:cubicBezTo>
                  <a:pt x="5196025" y="40060"/>
                  <a:pt x="6686784" y="1530819"/>
                  <a:pt x="6686784" y="3363422"/>
                </a:cubicBezTo>
                <a:cubicBezTo>
                  <a:pt x="6686784" y="5196025"/>
                  <a:pt x="5196025" y="6686784"/>
                  <a:pt x="3363422" y="6686784"/>
                </a:cubicBezTo>
                <a:close/>
                <a:moveTo>
                  <a:pt x="3363422" y="290033"/>
                </a:moveTo>
                <a:cubicBezTo>
                  <a:pt x="1668625" y="290033"/>
                  <a:pt x="290033" y="1668625"/>
                  <a:pt x="290033" y="3363422"/>
                </a:cubicBezTo>
                <a:cubicBezTo>
                  <a:pt x="290033" y="5058219"/>
                  <a:pt x="1668625" y="6436811"/>
                  <a:pt x="3363422" y="6436811"/>
                </a:cubicBezTo>
                <a:cubicBezTo>
                  <a:pt x="5058219" y="6436811"/>
                  <a:pt x="6436811" y="5058219"/>
                  <a:pt x="6436811" y="3363422"/>
                </a:cubicBezTo>
                <a:cubicBezTo>
                  <a:pt x="6436811" y="1668625"/>
                  <a:pt x="5058219" y="290033"/>
                  <a:pt x="3363422" y="290033"/>
                </a:cubicBezTo>
                <a:close/>
              </a:path>
            </a:pathLst>
          </a:custGeom>
          <a:solidFill>
            <a:srgbClr val="00BAB5"/>
          </a:solidFill>
          <a:ln w="9525" cap="flat">
            <a:noFill/>
            <a:prstDash val="solid"/>
            <a:miter/>
          </a:ln>
        </p:spPr>
        <p:txBody>
          <a:bodyPr rtlCol="0" anchor="ctr"/>
          <a:lstStyle/>
          <a:p>
            <a:endParaRPr lang="en-US" sz="900" b="1">
              <a:latin typeface="Century Gothic" panose="020B0502020202020204" pitchFamily="34" charset="0"/>
            </a:endParaRPr>
          </a:p>
        </p:txBody>
      </p:sp>
      <p:sp>
        <p:nvSpPr>
          <p:cNvPr id="18" name="Freeform: Shape 11">
            <a:extLst>
              <a:ext uri="{FF2B5EF4-FFF2-40B4-BE49-F238E27FC236}">
                <a16:creationId xmlns:a16="http://schemas.microsoft.com/office/drawing/2014/main" id="{3E70228F-2D29-697C-F9AB-AAFBA5AB464A}"/>
              </a:ext>
            </a:extLst>
          </p:cNvPr>
          <p:cNvSpPr/>
          <p:nvPr/>
        </p:nvSpPr>
        <p:spPr>
          <a:xfrm>
            <a:off x="1156260" y="2519350"/>
            <a:ext cx="3259411" cy="3259411"/>
          </a:xfrm>
          <a:custGeom>
            <a:avLst/>
            <a:gdLst>
              <a:gd name="connsiteX0" fmla="*/ 3656125 w 7264179"/>
              <a:gd name="connsiteY0" fmla="*/ 7272191 h 7264179"/>
              <a:gd name="connsiteX1" fmla="*/ 40060 w 7264179"/>
              <a:gd name="connsiteY1" fmla="*/ 3656126 h 7264179"/>
              <a:gd name="connsiteX2" fmla="*/ 3656125 w 7264179"/>
              <a:gd name="connsiteY2" fmla="*/ 40060 h 7264179"/>
              <a:gd name="connsiteX3" fmla="*/ 7272191 w 7264179"/>
              <a:gd name="connsiteY3" fmla="*/ 3656126 h 7264179"/>
              <a:gd name="connsiteX4" fmla="*/ 3656125 w 7264179"/>
              <a:gd name="connsiteY4" fmla="*/ 7272191 h 7264179"/>
              <a:gd name="connsiteX5" fmla="*/ 3656125 w 7264179"/>
              <a:gd name="connsiteY5" fmla="*/ 102019 h 7264179"/>
              <a:gd name="connsiteX6" fmla="*/ 102553 w 7264179"/>
              <a:gd name="connsiteY6" fmla="*/ 3655592 h 7264179"/>
              <a:gd name="connsiteX7" fmla="*/ 3656125 w 7264179"/>
              <a:gd name="connsiteY7" fmla="*/ 7209698 h 7264179"/>
              <a:gd name="connsiteX8" fmla="*/ 7210232 w 7264179"/>
              <a:gd name="connsiteY8" fmla="*/ 3655592 h 7264179"/>
              <a:gd name="connsiteX9" fmla="*/ 3656125 w 7264179"/>
              <a:gd name="connsiteY9" fmla="*/ 102019 h 726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64179" h="7264179">
                <a:moveTo>
                  <a:pt x="3656125" y="7272191"/>
                </a:moveTo>
                <a:cubicBezTo>
                  <a:pt x="1662215" y="7272191"/>
                  <a:pt x="40060" y="5650036"/>
                  <a:pt x="40060" y="3656126"/>
                </a:cubicBezTo>
                <a:cubicBezTo>
                  <a:pt x="40060" y="1662215"/>
                  <a:pt x="1662215" y="40060"/>
                  <a:pt x="3656125" y="40060"/>
                </a:cubicBezTo>
                <a:cubicBezTo>
                  <a:pt x="5650036" y="40060"/>
                  <a:pt x="7272191" y="1662215"/>
                  <a:pt x="7272191" y="3656126"/>
                </a:cubicBezTo>
                <a:cubicBezTo>
                  <a:pt x="7272191" y="5650036"/>
                  <a:pt x="5650036" y="7272191"/>
                  <a:pt x="3656125" y="7272191"/>
                </a:cubicBezTo>
                <a:close/>
                <a:moveTo>
                  <a:pt x="3656125" y="102019"/>
                </a:moveTo>
                <a:cubicBezTo>
                  <a:pt x="1696399" y="102019"/>
                  <a:pt x="102553" y="1696400"/>
                  <a:pt x="102553" y="3655592"/>
                </a:cubicBezTo>
                <a:cubicBezTo>
                  <a:pt x="102553" y="5614783"/>
                  <a:pt x="1696934" y="7209698"/>
                  <a:pt x="3656125" y="7209698"/>
                </a:cubicBezTo>
                <a:cubicBezTo>
                  <a:pt x="5615852" y="7209698"/>
                  <a:pt x="7210232" y="5615317"/>
                  <a:pt x="7210232" y="3655592"/>
                </a:cubicBezTo>
                <a:cubicBezTo>
                  <a:pt x="7210232" y="1695865"/>
                  <a:pt x="5615852" y="102019"/>
                  <a:pt x="3656125" y="102019"/>
                </a:cubicBezTo>
                <a:close/>
              </a:path>
            </a:pathLst>
          </a:custGeom>
          <a:solidFill>
            <a:schemeClr val="bg2"/>
          </a:solidFill>
          <a:ln w="9525" cap="flat">
            <a:noFill/>
            <a:prstDash val="solid"/>
            <a:miter/>
          </a:ln>
        </p:spPr>
        <p:txBody>
          <a:bodyPr rtlCol="0" anchor="ctr"/>
          <a:lstStyle/>
          <a:p>
            <a:endParaRPr lang="en-US" sz="900" b="1">
              <a:latin typeface="Century Gothic" panose="020B0502020202020204" pitchFamily="34" charset="0"/>
            </a:endParaRPr>
          </a:p>
        </p:txBody>
      </p:sp>
      <p:sp>
        <p:nvSpPr>
          <p:cNvPr id="19" name="Freeform: Shape 12">
            <a:extLst>
              <a:ext uri="{FF2B5EF4-FFF2-40B4-BE49-F238E27FC236}">
                <a16:creationId xmlns:a16="http://schemas.microsoft.com/office/drawing/2014/main" id="{87EDB8E8-9009-1BDC-B956-A1F30070599B}"/>
              </a:ext>
            </a:extLst>
          </p:cNvPr>
          <p:cNvSpPr/>
          <p:nvPr/>
        </p:nvSpPr>
        <p:spPr>
          <a:xfrm>
            <a:off x="743911" y="4439638"/>
            <a:ext cx="1366076" cy="1366076"/>
          </a:xfrm>
          <a:custGeom>
            <a:avLst/>
            <a:gdLst>
              <a:gd name="connsiteX0" fmla="*/ 1539654 w 3044545"/>
              <a:gd name="connsiteY0" fmla="*/ 2854684 h 3044545"/>
              <a:gd name="connsiteX1" fmla="*/ 224624 w 3044545"/>
              <a:gd name="connsiteY1" fmla="*/ 2854684 h 3044545"/>
              <a:gd name="connsiteX2" fmla="*/ 224624 w 3044545"/>
              <a:gd name="connsiteY2" fmla="*/ 1539655 h 3044545"/>
              <a:gd name="connsiteX3" fmla="*/ 1539654 w 3044545"/>
              <a:gd name="connsiteY3" fmla="*/ 224624 h 3044545"/>
              <a:gd name="connsiteX4" fmla="*/ 1539654 w 3044545"/>
              <a:gd name="connsiteY4" fmla="*/ 224624 h 3044545"/>
              <a:gd name="connsiteX5" fmla="*/ 2854685 w 3044545"/>
              <a:gd name="connsiteY5" fmla="*/ 1539655 h 3044545"/>
              <a:gd name="connsiteX6" fmla="*/ 2854685 w 3044545"/>
              <a:gd name="connsiteY6" fmla="*/ 1539655 h 3044545"/>
              <a:gd name="connsiteX7" fmla="*/ 1539654 w 3044545"/>
              <a:gd name="connsiteY7" fmla="*/ 2854684 h 30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4545" h="3044545">
                <a:moveTo>
                  <a:pt x="1539654" y="2854684"/>
                </a:moveTo>
                <a:lnTo>
                  <a:pt x="224624" y="2854684"/>
                </a:lnTo>
                <a:lnTo>
                  <a:pt x="224624" y="1539655"/>
                </a:lnTo>
                <a:cubicBezTo>
                  <a:pt x="224624" y="813236"/>
                  <a:pt x="813237" y="224624"/>
                  <a:pt x="1539654" y="224624"/>
                </a:cubicBezTo>
                <a:lnTo>
                  <a:pt x="1539654" y="224624"/>
                </a:lnTo>
                <a:cubicBezTo>
                  <a:pt x="2266072" y="224624"/>
                  <a:pt x="2854685" y="813236"/>
                  <a:pt x="2854685" y="1539655"/>
                </a:cubicBezTo>
                <a:lnTo>
                  <a:pt x="2854685" y="1539655"/>
                </a:lnTo>
                <a:cubicBezTo>
                  <a:pt x="2855219" y="2266072"/>
                  <a:pt x="2266072" y="2854684"/>
                  <a:pt x="1539654" y="2854684"/>
                </a:cubicBezTo>
                <a:close/>
              </a:path>
            </a:pathLst>
          </a:custGeom>
          <a:solidFill>
            <a:srgbClr val="7DD1CE"/>
          </a:solidFill>
          <a:ln w="53409" cap="flat">
            <a:noFill/>
            <a:prstDash val="solid"/>
            <a:miter/>
          </a:ln>
        </p:spPr>
        <p:txBody>
          <a:bodyPr rtlCol="0" anchor="ctr"/>
          <a:lstStyle/>
          <a:p>
            <a:endParaRPr lang="en-US" sz="900" b="1">
              <a:latin typeface="Century Gothic" panose="020B0502020202020204" pitchFamily="34" charset="0"/>
            </a:endParaRPr>
          </a:p>
        </p:txBody>
      </p:sp>
      <p:sp>
        <p:nvSpPr>
          <p:cNvPr id="21" name="Freeform: Shape 14">
            <a:extLst>
              <a:ext uri="{FF2B5EF4-FFF2-40B4-BE49-F238E27FC236}">
                <a16:creationId xmlns:a16="http://schemas.microsoft.com/office/drawing/2014/main" id="{F9CEC8CB-5170-AA53-3E49-EA2F79B76E5C}"/>
              </a:ext>
            </a:extLst>
          </p:cNvPr>
          <p:cNvSpPr/>
          <p:nvPr/>
        </p:nvSpPr>
        <p:spPr>
          <a:xfrm>
            <a:off x="4803685" y="2650447"/>
            <a:ext cx="2995782" cy="2995782"/>
          </a:xfrm>
          <a:custGeom>
            <a:avLst/>
            <a:gdLst>
              <a:gd name="connsiteX0" fmla="*/ 3363422 w 6676635"/>
              <a:gd name="connsiteY0" fmla="*/ 6686784 h 6676635"/>
              <a:gd name="connsiteX1" fmla="*/ 40060 w 6676635"/>
              <a:gd name="connsiteY1" fmla="*/ 3363422 h 6676635"/>
              <a:gd name="connsiteX2" fmla="*/ 3363422 w 6676635"/>
              <a:gd name="connsiteY2" fmla="*/ 40060 h 6676635"/>
              <a:gd name="connsiteX3" fmla="*/ 6686784 w 6676635"/>
              <a:gd name="connsiteY3" fmla="*/ 3363422 h 6676635"/>
              <a:gd name="connsiteX4" fmla="*/ 3363422 w 6676635"/>
              <a:gd name="connsiteY4" fmla="*/ 6686784 h 6676635"/>
              <a:gd name="connsiteX5" fmla="*/ 3363422 w 6676635"/>
              <a:gd name="connsiteY5" fmla="*/ 290033 h 6676635"/>
              <a:gd name="connsiteX6" fmla="*/ 290033 w 6676635"/>
              <a:gd name="connsiteY6" fmla="*/ 3363422 h 6676635"/>
              <a:gd name="connsiteX7" fmla="*/ 3363422 w 6676635"/>
              <a:gd name="connsiteY7" fmla="*/ 6436811 h 6676635"/>
              <a:gd name="connsiteX8" fmla="*/ 6436811 w 6676635"/>
              <a:gd name="connsiteY8" fmla="*/ 3363422 h 6676635"/>
              <a:gd name="connsiteX9" fmla="*/ 3363422 w 6676635"/>
              <a:gd name="connsiteY9" fmla="*/ 290033 h 667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6635" h="6676635">
                <a:moveTo>
                  <a:pt x="3363422" y="6686784"/>
                </a:moveTo>
                <a:cubicBezTo>
                  <a:pt x="1530819" y="6686784"/>
                  <a:pt x="40060" y="5196025"/>
                  <a:pt x="40060" y="3363422"/>
                </a:cubicBezTo>
                <a:cubicBezTo>
                  <a:pt x="40060" y="1530819"/>
                  <a:pt x="1530819" y="40060"/>
                  <a:pt x="3363422" y="40060"/>
                </a:cubicBezTo>
                <a:cubicBezTo>
                  <a:pt x="5196025" y="40060"/>
                  <a:pt x="6686784" y="1530819"/>
                  <a:pt x="6686784" y="3363422"/>
                </a:cubicBezTo>
                <a:cubicBezTo>
                  <a:pt x="6686784" y="5196025"/>
                  <a:pt x="5196025" y="6686784"/>
                  <a:pt x="3363422" y="6686784"/>
                </a:cubicBezTo>
                <a:close/>
                <a:moveTo>
                  <a:pt x="3363422" y="290033"/>
                </a:moveTo>
                <a:cubicBezTo>
                  <a:pt x="1668624" y="290033"/>
                  <a:pt x="290033" y="1668625"/>
                  <a:pt x="290033" y="3363422"/>
                </a:cubicBezTo>
                <a:cubicBezTo>
                  <a:pt x="290033" y="5058219"/>
                  <a:pt x="1668624" y="6436811"/>
                  <a:pt x="3363422" y="6436811"/>
                </a:cubicBezTo>
                <a:cubicBezTo>
                  <a:pt x="5058220" y="6436811"/>
                  <a:pt x="6436811" y="5058219"/>
                  <a:pt x="6436811" y="3363422"/>
                </a:cubicBezTo>
                <a:cubicBezTo>
                  <a:pt x="6437344" y="1668625"/>
                  <a:pt x="5058220" y="290033"/>
                  <a:pt x="3363422" y="290033"/>
                </a:cubicBezTo>
                <a:close/>
              </a:path>
            </a:pathLst>
          </a:custGeom>
          <a:solidFill>
            <a:srgbClr val="A8436F"/>
          </a:solidFill>
          <a:ln w="9525" cap="flat">
            <a:noFill/>
            <a:prstDash val="solid"/>
            <a:miter/>
          </a:ln>
        </p:spPr>
        <p:txBody>
          <a:bodyPr rtlCol="0" anchor="ctr"/>
          <a:lstStyle/>
          <a:p>
            <a:endParaRPr lang="en-US" sz="900" b="1">
              <a:latin typeface="Century Gothic" panose="020B0502020202020204" pitchFamily="34" charset="0"/>
            </a:endParaRPr>
          </a:p>
        </p:txBody>
      </p:sp>
      <p:sp>
        <p:nvSpPr>
          <p:cNvPr id="22" name="Freeform: Shape 15">
            <a:extLst>
              <a:ext uri="{FF2B5EF4-FFF2-40B4-BE49-F238E27FC236}">
                <a16:creationId xmlns:a16="http://schemas.microsoft.com/office/drawing/2014/main" id="{98BA9214-F8D0-A172-2075-DE77F8190EB0}"/>
              </a:ext>
            </a:extLst>
          </p:cNvPr>
          <p:cNvSpPr/>
          <p:nvPr/>
        </p:nvSpPr>
        <p:spPr>
          <a:xfrm>
            <a:off x="4672350" y="2519350"/>
            <a:ext cx="3259411" cy="3259411"/>
          </a:xfrm>
          <a:custGeom>
            <a:avLst/>
            <a:gdLst>
              <a:gd name="connsiteX0" fmla="*/ 3656125 w 7264179"/>
              <a:gd name="connsiteY0" fmla="*/ 7272191 h 7264179"/>
              <a:gd name="connsiteX1" fmla="*/ 40060 w 7264179"/>
              <a:gd name="connsiteY1" fmla="*/ 3656126 h 7264179"/>
              <a:gd name="connsiteX2" fmla="*/ 3656125 w 7264179"/>
              <a:gd name="connsiteY2" fmla="*/ 40060 h 7264179"/>
              <a:gd name="connsiteX3" fmla="*/ 7272190 w 7264179"/>
              <a:gd name="connsiteY3" fmla="*/ 3656126 h 7264179"/>
              <a:gd name="connsiteX4" fmla="*/ 3656125 w 7264179"/>
              <a:gd name="connsiteY4" fmla="*/ 7272191 h 7264179"/>
              <a:gd name="connsiteX5" fmla="*/ 3656125 w 7264179"/>
              <a:gd name="connsiteY5" fmla="*/ 102019 h 7264179"/>
              <a:gd name="connsiteX6" fmla="*/ 102553 w 7264179"/>
              <a:gd name="connsiteY6" fmla="*/ 3655592 h 7264179"/>
              <a:gd name="connsiteX7" fmla="*/ 3656125 w 7264179"/>
              <a:gd name="connsiteY7" fmla="*/ 7209698 h 7264179"/>
              <a:gd name="connsiteX8" fmla="*/ 7209698 w 7264179"/>
              <a:gd name="connsiteY8" fmla="*/ 3655592 h 7264179"/>
              <a:gd name="connsiteX9" fmla="*/ 3656125 w 7264179"/>
              <a:gd name="connsiteY9" fmla="*/ 102019 h 726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64179" h="7264179">
                <a:moveTo>
                  <a:pt x="3656125" y="7272191"/>
                </a:moveTo>
                <a:cubicBezTo>
                  <a:pt x="1662215" y="7272191"/>
                  <a:pt x="40060" y="5650036"/>
                  <a:pt x="40060" y="3656126"/>
                </a:cubicBezTo>
                <a:cubicBezTo>
                  <a:pt x="40060" y="1662215"/>
                  <a:pt x="1662215" y="40060"/>
                  <a:pt x="3656125" y="40060"/>
                </a:cubicBezTo>
                <a:cubicBezTo>
                  <a:pt x="5650035" y="40060"/>
                  <a:pt x="7272190" y="1662215"/>
                  <a:pt x="7272190" y="3656126"/>
                </a:cubicBezTo>
                <a:cubicBezTo>
                  <a:pt x="7272190" y="5650036"/>
                  <a:pt x="5650035" y="7272191"/>
                  <a:pt x="3656125" y="7272191"/>
                </a:cubicBezTo>
                <a:close/>
                <a:moveTo>
                  <a:pt x="3656125" y="102019"/>
                </a:moveTo>
                <a:cubicBezTo>
                  <a:pt x="1696399" y="102019"/>
                  <a:pt x="102553" y="1696400"/>
                  <a:pt x="102553" y="3655592"/>
                </a:cubicBezTo>
                <a:cubicBezTo>
                  <a:pt x="102553" y="5614783"/>
                  <a:pt x="1696933" y="7209698"/>
                  <a:pt x="3656125" y="7209698"/>
                </a:cubicBezTo>
                <a:cubicBezTo>
                  <a:pt x="5615317" y="7209698"/>
                  <a:pt x="7209698" y="5615317"/>
                  <a:pt x="7209698" y="3655592"/>
                </a:cubicBezTo>
                <a:cubicBezTo>
                  <a:pt x="7209698" y="1695865"/>
                  <a:pt x="5615852" y="102019"/>
                  <a:pt x="3656125" y="102019"/>
                </a:cubicBezTo>
                <a:close/>
              </a:path>
            </a:pathLst>
          </a:custGeom>
          <a:solidFill>
            <a:schemeClr val="bg2"/>
          </a:solidFill>
          <a:ln w="9525" cap="flat">
            <a:noFill/>
            <a:prstDash val="solid"/>
            <a:miter/>
          </a:ln>
        </p:spPr>
        <p:txBody>
          <a:bodyPr rtlCol="0" anchor="ctr"/>
          <a:lstStyle/>
          <a:p>
            <a:endParaRPr lang="en-US" sz="900" b="1">
              <a:latin typeface="Century Gothic" panose="020B0502020202020204" pitchFamily="34" charset="0"/>
            </a:endParaRPr>
          </a:p>
        </p:txBody>
      </p:sp>
      <p:sp>
        <p:nvSpPr>
          <p:cNvPr id="23" name="Freeform: Shape 16">
            <a:extLst>
              <a:ext uri="{FF2B5EF4-FFF2-40B4-BE49-F238E27FC236}">
                <a16:creationId xmlns:a16="http://schemas.microsoft.com/office/drawing/2014/main" id="{3DA7218B-E872-6E68-70A5-A156DCA79138}"/>
              </a:ext>
            </a:extLst>
          </p:cNvPr>
          <p:cNvSpPr/>
          <p:nvPr/>
        </p:nvSpPr>
        <p:spPr>
          <a:xfrm>
            <a:off x="4260240" y="4439638"/>
            <a:ext cx="1366076" cy="1366076"/>
          </a:xfrm>
          <a:custGeom>
            <a:avLst/>
            <a:gdLst>
              <a:gd name="connsiteX0" fmla="*/ 1539654 w 3044545"/>
              <a:gd name="connsiteY0" fmla="*/ 2854684 h 3044545"/>
              <a:gd name="connsiteX1" fmla="*/ 224624 w 3044545"/>
              <a:gd name="connsiteY1" fmla="*/ 2854684 h 3044545"/>
              <a:gd name="connsiteX2" fmla="*/ 224624 w 3044545"/>
              <a:gd name="connsiteY2" fmla="*/ 1539655 h 3044545"/>
              <a:gd name="connsiteX3" fmla="*/ 1539654 w 3044545"/>
              <a:gd name="connsiteY3" fmla="*/ 224624 h 3044545"/>
              <a:gd name="connsiteX4" fmla="*/ 1539654 w 3044545"/>
              <a:gd name="connsiteY4" fmla="*/ 224624 h 3044545"/>
              <a:gd name="connsiteX5" fmla="*/ 2854685 w 3044545"/>
              <a:gd name="connsiteY5" fmla="*/ 1539655 h 3044545"/>
              <a:gd name="connsiteX6" fmla="*/ 2854685 w 3044545"/>
              <a:gd name="connsiteY6" fmla="*/ 1539655 h 3044545"/>
              <a:gd name="connsiteX7" fmla="*/ 1539654 w 3044545"/>
              <a:gd name="connsiteY7" fmla="*/ 2854684 h 30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4545" h="3044545">
                <a:moveTo>
                  <a:pt x="1539654" y="2854684"/>
                </a:moveTo>
                <a:lnTo>
                  <a:pt x="224624" y="2854684"/>
                </a:lnTo>
                <a:lnTo>
                  <a:pt x="224624" y="1539655"/>
                </a:lnTo>
                <a:cubicBezTo>
                  <a:pt x="224624" y="813236"/>
                  <a:pt x="813237" y="224624"/>
                  <a:pt x="1539654" y="224624"/>
                </a:cubicBezTo>
                <a:lnTo>
                  <a:pt x="1539654" y="224624"/>
                </a:lnTo>
                <a:cubicBezTo>
                  <a:pt x="2266072" y="224624"/>
                  <a:pt x="2854685" y="813236"/>
                  <a:pt x="2854685" y="1539655"/>
                </a:cubicBezTo>
                <a:lnTo>
                  <a:pt x="2854685" y="1539655"/>
                </a:lnTo>
                <a:cubicBezTo>
                  <a:pt x="2854685" y="2266072"/>
                  <a:pt x="2266072" y="2854684"/>
                  <a:pt x="1539654" y="2854684"/>
                </a:cubicBezTo>
                <a:close/>
              </a:path>
            </a:pathLst>
          </a:custGeom>
          <a:solidFill>
            <a:srgbClr val="995DB3"/>
          </a:solidFill>
          <a:ln w="53409" cap="flat">
            <a:noFill/>
            <a:prstDash val="solid"/>
            <a:miter/>
          </a:ln>
        </p:spPr>
        <p:txBody>
          <a:bodyPr rtlCol="0" anchor="ctr"/>
          <a:lstStyle/>
          <a:p>
            <a:endParaRPr lang="en-US" sz="900" b="1">
              <a:latin typeface="Century Gothic" panose="020B0502020202020204" pitchFamily="34" charset="0"/>
            </a:endParaRPr>
          </a:p>
        </p:txBody>
      </p:sp>
      <p:sp>
        <p:nvSpPr>
          <p:cNvPr id="25" name="Freeform: Shape 18">
            <a:extLst>
              <a:ext uri="{FF2B5EF4-FFF2-40B4-BE49-F238E27FC236}">
                <a16:creationId xmlns:a16="http://schemas.microsoft.com/office/drawing/2014/main" id="{53765936-5D90-72F8-0AAE-21A81DFD4B6E}"/>
              </a:ext>
            </a:extLst>
          </p:cNvPr>
          <p:cNvSpPr/>
          <p:nvPr/>
        </p:nvSpPr>
        <p:spPr>
          <a:xfrm>
            <a:off x="8320014" y="2650447"/>
            <a:ext cx="2995782" cy="2995782"/>
          </a:xfrm>
          <a:custGeom>
            <a:avLst/>
            <a:gdLst>
              <a:gd name="connsiteX0" fmla="*/ 3363422 w 6676635"/>
              <a:gd name="connsiteY0" fmla="*/ 6686784 h 6676635"/>
              <a:gd name="connsiteX1" fmla="*/ 40060 w 6676635"/>
              <a:gd name="connsiteY1" fmla="*/ 3363422 h 6676635"/>
              <a:gd name="connsiteX2" fmla="*/ 3363422 w 6676635"/>
              <a:gd name="connsiteY2" fmla="*/ 40060 h 6676635"/>
              <a:gd name="connsiteX3" fmla="*/ 6686784 w 6676635"/>
              <a:gd name="connsiteY3" fmla="*/ 3363422 h 6676635"/>
              <a:gd name="connsiteX4" fmla="*/ 3363422 w 6676635"/>
              <a:gd name="connsiteY4" fmla="*/ 6686784 h 6676635"/>
              <a:gd name="connsiteX5" fmla="*/ 3363422 w 6676635"/>
              <a:gd name="connsiteY5" fmla="*/ 290033 h 6676635"/>
              <a:gd name="connsiteX6" fmla="*/ 290033 w 6676635"/>
              <a:gd name="connsiteY6" fmla="*/ 3363422 h 6676635"/>
              <a:gd name="connsiteX7" fmla="*/ 3363422 w 6676635"/>
              <a:gd name="connsiteY7" fmla="*/ 6436811 h 6676635"/>
              <a:gd name="connsiteX8" fmla="*/ 6436811 w 6676635"/>
              <a:gd name="connsiteY8" fmla="*/ 3363422 h 6676635"/>
              <a:gd name="connsiteX9" fmla="*/ 3363422 w 6676635"/>
              <a:gd name="connsiteY9" fmla="*/ 290033 h 667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6635" h="6676635">
                <a:moveTo>
                  <a:pt x="3363422" y="6686784"/>
                </a:moveTo>
                <a:cubicBezTo>
                  <a:pt x="1530819" y="6686784"/>
                  <a:pt x="40060" y="5196025"/>
                  <a:pt x="40060" y="3363422"/>
                </a:cubicBezTo>
                <a:cubicBezTo>
                  <a:pt x="40060" y="1530819"/>
                  <a:pt x="1530819" y="40060"/>
                  <a:pt x="3363422" y="40060"/>
                </a:cubicBezTo>
                <a:cubicBezTo>
                  <a:pt x="5196025" y="40060"/>
                  <a:pt x="6686784" y="1530819"/>
                  <a:pt x="6686784" y="3363422"/>
                </a:cubicBezTo>
                <a:cubicBezTo>
                  <a:pt x="6686784" y="5196025"/>
                  <a:pt x="5195490" y="6686784"/>
                  <a:pt x="3363422" y="6686784"/>
                </a:cubicBezTo>
                <a:close/>
                <a:moveTo>
                  <a:pt x="3363422" y="290033"/>
                </a:moveTo>
                <a:cubicBezTo>
                  <a:pt x="1668624" y="290033"/>
                  <a:pt x="290033" y="1668625"/>
                  <a:pt x="290033" y="3363422"/>
                </a:cubicBezTo>
                <a:cubicBezTo>
                  <a:pt x="290033" y="5058219"/>
                  <a:pt x="1668624" y="6436811"/>
                  <a:pt x="3363422" y="6436811"/>
                </a:cubicBezTo>
                <a:cubicBezTo>
                  <a:pt x="5058218" y="6436811"/>
                  <a:pt x="6436811" y="5058219"/>
                  <a:pt x="6436811" y="3363422"/>
                </a:cubicBezTo>
                <a:cubicBezTo>
                  <a:pt x="6436811" y="1668625"/>
                  <a:pt x="5058218" y="290033"/>
                  <a:pt x="3363422" y="290033"/>
                </a:cubicBezTo>
                <a:close/>
              </a:path>
            </a:pathLst>
          </a:custGeom>
          <a:solidFill>
            <a:srgbClr val="FF8026"/>
          </a:solidFill>
          <a:ln w="9525" cap="flat">
            <a:noFill/>
            <a:prstDash val="solid"/>
            <a:miter/>
          </a:ln>
        </p:spPr>
        <p:txBody>
          <a:bodyPr rtlCol="0" anchor="ctr"/>
          <a:lstStyle/>
          <a:p>
            <a:endParaRPr lang="en-US" sz="900" b="1">
              <a:latin typeface="Century Gothic" panose="020B0502020202020204" pitchFamily="34" charset="0"/>
            </a:endParaRPr>
          </a:p>
        </p:txBody>
      </p:sp>
      <p:sp>
        <p:nvSpPr>
          <p:cNvPr id="26" name="Freeform: Shape 19">
            <a:extLst>
              <a:ext uri="{FF2B5EF4-FFF2-40B4-BE49-F238E27FC236}">
                <a16:creationId xmlns:a16="http://schemas.microsoft.com/office/drawing/2014/main" id="{90AD9EA4-3C12-CBC9-A689-F1FAFE69594B}"/>
              </a:ext>
            </a:extLst>
          </p:cNvPr>
          <p:cNvSpPr/>
          <p:nvPr/>
        </p:nvSpPr>
        <p:spPr>
          <a:xfrm>
            <a:off x="8188678" y="2519350"/>
            <a:ext cx="3259411" cy="3259411"/>
          </a:xfrm>
          <a:custGeom>
            <a:avLst/>
            <a:gdLst>
              <a:gd name="connsiteX0" fmla="*/ 3656126 w 7264179"/>
              <a:gd name="connsiteY0" fmla="*/ 7272191 h 7264179"/>
              <a:gd name="connsiteX1" fmla="*/ 40060 w 7264179"/>
              <a:gd name="connsiteY1" fmla="*/ 3656126 h 7264179"/>
              <a:gd name="connsiteX2" fmla="*/ 3656126 w 7264179"/>
              <a:gd name="connsiteY2" fmla="*/ 40060 h 7264179"/>
              <a:gd name="connsiteX3" fmla="*/ 7272191 w 7264179"/>
              <a:gd name="connsiteY3" fmla="*/ 3656126 h 7264179"/>
              <a:gd name="connsiteX4" fmla="*/ 3656126 w 7264179"/>
              <a:gd name="connsiteY4" fmla="*/ 7272191 h 7264179"/>
              <a:gd name="connsiteX5" fmla="*/ 3656126 w 7264179"/>
              <a:gd name="connsiteY5" fmla="*/ 102019 h 7264179"/>
              <a:gd name="connsiteX6" fmla="*/ 102554 w 7264179"/>
              <a:gd name="connsiteY6" fmla="*/ 3655592 h 7264179"/>
              <a:gd name="connsiteX7" fmla="*/ 3656126 w 7264179"/>
              <a:gd name="connsiteY7" fmla="*/ 7209698 h 7264179"/>
              <a:gd name="connsiteX8" fmla="*/ 7209699 w 7264179"/>
              <a:gd name="connsiteY8" fmla="*/ 3655592 h 7264179"/>
              <a:gd name="connsiteX9" fmla="*/ 3656126 w 7264179"/>
              <a:gd name="connsiteY9" fmla="*/ 102019 h 726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64179" h="7264179">
                <a:moveTo>
                  <a:pt x="3656126" y="7272191"/>
                </a:moveTo>
                <a:cubicBezTo>
                  <a:pt x="1662215" y="7272191"/>
                  <a:pt x="40060" y="5650036"/>
                  <a:pt x="40060" y="3656126"/>
                </a:cubicBezTo>
                <a:cubicBezTo>
                  <a:pt x="40060" y="1662215"/>
                  <a:pt x="1662215" y="40060"/>
                  <a:pt x="3656126" y="40060"/>
                </a:cubicBezTo>
                <a:cubicBezTo>
                  <a:pt x="5650036" y="40060"/>
                  <a:pt x="7272191" y="1662215"/>
                  <a:pt x="7272191" y="3656126"/>
                </a:cubicBezTo>
                <a:cubicBezTo>
                  <a:pt x="7272191" y="5650036"/>
                  <a:pt x="5650036" y="7272191"/>
                  <a:pt x="3656126" y="7272191"/>
                </a:cubicBezTo>
                <a:close/>
                <a:moveTo>
                  <a:pt x="3656126" y="102019"/>
                </a:moveTo>
                <a:cubicBezTo>
                  <a:pt x="1696400" y="102019"/>
                  <a:pt x="102554" y="1696400"/>
                  <a:pt x="102554" y="3655592"/>
                </a:cubicBezTo>
                <a:cubicBezTo>
                  <a:pt x="102554" y="5614783"/>
                  <a:pt x="1696935" y="7209698"/>
                  <a:pt x="3656126" y="7209698"/>
                </a:cubicBezTo>
                <a:cubicBezTo>
                  <a:pt x="5615318" y="7209698"/>
                  <a:pt x="7209699" y="5615317"/>
                  <a:pt x="7209699" y="3655592"/>
                </a:cubicBezTo>
                <a:cubicBezTo>
                  <a:pt x="7209699" y="1695865"/>
                  <a:pt x="5615318" y="102019"/>
                  <a:pt x="3656126" y="102019"/>
                </a:cubicBezTo>
                <a:close/>
              </a:path>
            </a:pathLst>
          </a:custGeom>
          <a:solidFill>
            <a:schemeClr val="bg2"/>
          </a:solidFill>
          <a:ln w="9525" cap="flat">
            <a:noFill/>
            <a:prstDash val="solid"/>
            <a:miter/>
          </a:ln>
        </p:spPr>
        <p:txBody>
          <a:bodyPr rtlCol="0" anchor="ctr"/>
          <a:lstStyle/>
          <a:p>
            <a:endParaRPr lang="en-US" sz="900" b="1">
              <a:latin typeface="Century Gothic" panose="020B0502020202020204" pitchFamily="34" charset="0"/>
            </a:endParaRPr>
          </a:p>
        </p:txBody>
      </p:sp>
      <p:sp>
        <p:nvSpPr>
          <p:cNvPr id="27" name="Freeform: Shape 20">
            <a:extLst>
              <a:ext uri="{FF2B5EF4-FFF2-40B4-BE49-F238E27FC236}">
                <a16:creationId xmlns:a16="http://schemas.microsoft.com/office/drawing/2014/main" id="{07CD1D29-5EA2-98F0-1BB7-D8E7D145AB21}"/>
              </a:ext>
            </a:extLst>
          </p:cNvPr>
          <p:cNvSpPr/>
          <p:nvPr/>
        </p:nvSpPr>
        <p:spPr>
          <a:xfrm>
            <a:off x="7776329" y="4439637"/>
            <a:ext cx="1366076" cy="1366076"/>
          </a:xfrm>
          <a:custGeom>
            <a:avLst/>
            <a:gdLst>
              <a:gd name="connsiteX0" fmla="*/ 1539654 w 3044545"/>
              <a:gd name="connsiteY0" fmla="*/ 2854684 h 3044545"/>
              <a:gd name="connsiteX1" fmla="*/ 224624 w 3044545"/>
              <a:gd name="connsiteY1" fmla="*/ 2854684 h 3044545"/>
              <a:gd name="connsiteX2" fmla="*/ 224624 w 3044545"/>
              <a:gd name="connsiteY2" fmla="*/ 1539655 h 3044545"/>
              <a:gd name="connsiteX3" fmla="*/ 1539654 w 3044545"/>
              <a:gd name="connsiteY3" fmla="*/ 224624 h 3044545"/>
              <a:gd name="connsiteX4" fmla="*/ 1539654 w 3044545"/>
              <a:gd name="connsiteY4" fmla="*/ 224624 h 3044545"/>
              <a:gd name="connsiteX5" fmla="*/ 2854686 w 3044545"/>
              <a:gd name="connsiteY5" fmla="*/ 1539655 h 3044545"/>
              <a:gd name="connsiteX6" fmla="*/ 2854686 w 3044545"/>
              <a:gd name="connsiteY6" fmla="*/ 1539655 h 3044545"/>
              <a:gd name="connsiteX7" fmla="*/ 1539654 w 3044545"/>
              <a:gd name="connsiteY7" fmla="*/ 2854684 h 30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4545" h="3044545">
                <a:moveTo>
                  <a:pt x="1539654" y="2854684"/>
                </a:moveTo>
                <a:lnTo>
                  <a:pt x="224624" y="2854684"/>
                </a:lnTo>
                <a:lnTo>
                  <a:pt x="224624" y="1539655"/>
                </a:lnTo>
                <a:cubicBezTo>
                  <a:pt x="224624" y="813236"/>
                  <a:pt x="813238" y="224624"/>
                  <a:pt x="1539654" y="224624"/>
                </a:cubicBezTo>
                <a:lnTo>
                  <a:pt x="1539654" y="224624"/>
                </a:lnTo>
                <a:cubicBezTo>
                  <a:pt x="2266072" y="224624"/>
                  <a:pt x="2854686" y="813236"/>
                  <a:pt x="2854686" y="1539655"/>
                </a:cubicBezTo>
                <a:lnTo>
                  <a:pt x="2854686" y="1539655"/>
                </a:lnTo>
                <a:cubicBezTo>
                  <a:pt x="2855219" y="2266072"/>
                  <a:pt x="2266072" y="2854684"/>
                  <a:pt x="1539654" y="2854684"/>
                </a:cubicBezTo>
                <a:close/>
              </a:path>
            </a:pathLst>
          </a:custGeom>
          <a:solidFill>
            <a:srgbClr val="FFA826"/>
          </a:solidFill>
          <a:ln w="53409" cap="flat">
            <a:noFill/>
            <a:prstDash val="solid"/>
            <a:miter/>
          </a:ln>
        </p:spPr>
        <p:txBody>
          <a:bodyPr rtlCol="0" anchor="ctr"/>
          <a:lstStyle/>
          <a:p>
            <a:endParaRPr lang="en-US" sz="900" b="1">
              <a:latin typeface="Century Gothic" panose="020B0502020202020204" pitchFamily="34" charset="0"/>
            </a:endParaRPr>
          </a:p>
        </p:txBody>
      </p:sp>
      <p:sp>
        <p:nvSpPr>
          <p:cNvPr id="28" name="Freeform: Shape 21">
            <a:extLst>
              <a:ext uri="{FF2B5EF4-FFF2-40B4-BE49-F238E27FC236}">
                <a16:creationId xmlns:a16="http://schemas.microsoft.com/office/drawing/2014/main" id="{62626FCF-5B59-18D5-E485-4FDA422351C5}"/>
              </a:ext>
            </a:extLst>
          </p:cNvPr>
          <p:cNvSpPr/>
          <p:nvPr/>
        </p:nvSpPr>
        <p:spPr>
          <a:xfrm>
            <a:off x="3227311" y="1891195"/>
            <a:ext cx="2636288" cy="695021"/>
          </a:xfrm>
          <a:custGeom>
            <a:avLst/>
            <a:gdLst>
              <a:gd name="connsiteX0" fmla="*/ 5816404 w 5875438"/>
              <a:gd name="connsiteY0" fmla="*/ 1543638 h 1548979"/>
              <a:gd name="connsiteX1" fmla="*/ 5791300 w 5875438"/>
              <a:gd name="connsiteY1" fmla="*/ 1531353 h 1548979"/>
              <a:gd name="connsiteX2" fmla="*/ 2943849 w 5875438"/>
              <a:gd name="connsiteY2" fmla="*/ 102553 h 1548979"/>
              <a:gd name="connsiteX3" fmla="*/ 96397 w 5875438"/>
              <a:gd name="connsiteY3" fmla="*/ 1531353 h 1548979"/>
              <a:gd name="connsiteX4" fmla="*/ 52598 w 5875438"/>
              <a:gd name="connsiteY4" fmla="*/ 1537763 h 1548979"/>
              <a:gd name="connsiteX5" fmla="*/ 46189 w 5875438"/>
              <a:gd name="connsiteY5" fmla="*/ 1493964 h 1548979"/>
              <a:gd name="connsiteX6" fmla="*/ 2943849 w 5875438"/>
              <a:gd name="connsiteY6" fmla="*/ 40060 h 1548979"/>
              <a:gd name="connsiteX7" fmla="*/ 5841508 w 5875438"/>
              <a:gd name="connsiteY7" fmla="*/ 1493964 h 1548979"/>
              <a:gd name="connsiteX8" fmla="*/ 5835099 w 5875438"/>
              <a:gd name="connsiteY8" fmla="*/ 1537763 h 1548979"/>
              <a:gd name="connsiteX9" fmla="*/ 5816404 w 5875438"/>
              <a:gd name="connsiteY9" fmla="*/ 1543638 h 15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75438" h="1548979">
                <a:moveTo>
                  <a:pt x="5816404" y="1543638"/>
                </a:moveTo>
                <a:cubicBezTo>
                  <a:pt x="5806790" y="1543638"/>
                  <a:pt x="5797710" y="1539365"/>
                  <a:pt x="5791300" y="1531353"/>
                </a:cubicBezTo>
                <a:cubicBezTo>
                  <a:pt x="5112420" y="623331"/>
                  <a:pt x="4074603" y="102553"/>
                  <a:pt x="2943849" y="102553"/>
                </a:cubicBezTo>
                <a:cubicBezTo>
                  <a:pt x="1813094" y="102553"/>
                  <a:pt x="775277" y="623331"/>
                  <a:pt x="96397" y="1531353"/>
                </a:cubicBezTo>
                <a:cubicBezTo>
                  <a:pt x="86249" y="1545241"/>
                  <a:pt x="66486" y="1547911"/>
                  <a:pt x="52598" y="1537763"/>
                </a:cubicBezTo>
                <a:cubicBezTo>
                  <a:pt x="38711" y="1527614"/>
                  <a:pt x="36040" y="1507851"/>
                  <a:pt x="46189" y="1493964"/>
                </a:cubicBezTo>
                <a:cubicBezTo>
                  <a:pt x="737354" y="569918"/>
                  <a:pt x="1793331" y="40060"/>
                  <a:pt x="2943849" y="40060"/>
                </a:cubicBezTo>
                <a:cubicBezTo>
                  <a:pt x="4094901" y="40060"/>
                  <a:pt x="5150878" y="569918"/>
                  <a:pt x="5841508" y="1493964"/>
                </a:cubicBezTo>
                <a:cubicBezTo>
                  <a:pt x="5851657" y="1507851"/>
                  <a:pt x="5848986" y="1527614"/>
                  <a:pt x="5835099" y="1537763"/>
                </a:cubicBezTo>
                <a:cubicBezTo>
                  <a:pt x="5829757" y="1541502"/>
                  <a:pt x="5822813" y="1543638"/>
                  <a:pt x="5816404" y="1543638"/>
                </a:cubicBezTo>
                <a:close/>
              </a:path>
            </a:pathLst>
          </a:custGeom>
          <a:solidFill>
            <a:schemeClr val="bg1">
              <a:lumMod val="85000"/>
            </a:schemeClr>
          </a:solidFill>
          <a:ln w="9525" cap="flat">
            <a:noFill/>
            <a:prstDash val="solid"/>
            <a:miter/>
          </a:ln>
        </p:spPr>
        <p:txBody>
          <a:bodyPr rtlCol="0" anchor="ctr"/>
          <a:lstStyle/>
          <a:p>
            <a:endParaRPr lang="en-US" sz="900" b="1">
              <a:latin typeface="Century Gothic" panose="020B0502020202020204" pitchFamily="34" charset="0"/>
            </a:endParaRPr>
          </a:p>
        </p:txBody>
      </p:sp>
      <p:sp>
        <p:nvSpPr>
          <p:cNvPr id="29" name="Freeform: Shape 22">
            <a:extLst>
              <a:ext uri="{FF2B5EF4-FFF2-40B4-BE49-F238E27FC236}">
                <a16:creationId xmlns:a16="http://schemas.microsoft.com/office/drawing/2014/main" id="{0BC97F21-C62D-EA26-E15B-D10821B39E4F}"/>
              </a:ext>
            </a:extLst>
          </p:cNvPr>
          <p:cNvSpPr/>
          <p:nvPr/>
        </p:nvSpPr>
        <p:spPr>
          <a:xfrm>
            <a:off x="5764100" y="2497492"/>
            <a:ext cx="119831" cy="119831"/>
          </a:xfrm>
          <a:custGeom>
            <a:avLst/>
            <a:gdLst>
              <a:gd name="connsiteX0" fmla="*/ 251915 w 267065"/>
              <a:gd name="connsiteY0" fmla="*/ 87173 h 267065"/>
              <a:gd name="connsiteX1" fmla="*/ 227880 w 267065"/>
              <a:gd name="connsiteY1" fmla="*/ 251685 h 267065"/>
              <a:gd name="connsiteX2" fmla="*/ 63367 w 267065"/>
              <a:gd name="connsiteY2" fmla="*/ 227650 h 267065"/>
              <a:gd name="connsiteX3" fmla="*/ 87403 w 267065"/>
              <a:gd name="connsiteY3" fmla="*/ 63137 h 267065"/>
              <a:gd name="connsiteX4" fmla="*/ 251915 w 267065"/>
              <a:gd name="connsiteY4" fmla="*/ 87173 h 26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65" h="267065">
                <a:moveTo>
                  <a:pt x="251915" y="87173"/>
                </a:moveTo>
                <a:cubicBezTo>
                  <a:pt x="290907" y="138984"/>
                  <a:pt x="279690" y="212694"/>
                  <a:pt x="227880" y="251685"/>
                </a:cubicBezTo>
                <a:cubicBezTo>
                  <a:pt x="176069" y="290677"/>
                  <a:pt x="102358" y="279460"/>
                  <a:pt x="63367" y="227650"/>
                </a:cubicBezTo>
                <a:cubicBezTo>
                  <a:pt x="24376" y="175839"/>
                  <a:pt x="35592" y="102129"/>
                  <a:pt x="87403" y="63137"/>
                </a:cubicBezTo>
                <a:cubicBezTo>
                  <a:pt x="139748" y="24680"/>
                  <a:pt x="213458" y="35362"/>
                  <a:pt x="251915" y="87173"/>
                </a:cubicBezTo>
                <a:close/>
              </a:path>
            </a:pathLst>
          </a:custGeom>
          <a:solidFill>
            <a:schemeClr val="bg2"/>
          </a:solidFill>
          <a:ln w="9525" cap="flat">
            <a:noFill/>
            <a:prstDash val="solid"/>
            <a:miter/>
          </a:ln>
        </p:spPr>
        <p:txBody>
          <a:bodyPr rtlCol="0" anchor="ctr"/>
          <a:lstStyle/>
          <a:p>
            <a:endParaRPr lang="en-US" sz="900" b="1">
              <a:latin typeface="Century Gothic" panose="020B0502020202020204" pitchFamily="34" charset="0"/>
            </a:endParaRPr>
          </a:p>
        </p:txBody>
      </p:sp>
      <p:sp>
        <p:nvSpPr>
          <p:cNvPr id="30" name="Freeform: Shape 23">
            <a:extLst>
              <a:ext uri="{FF2B5EF4-FFF2-40B4-BE49-F238E27FC236}">
                <a16:creationId xmlns:a16="http://schemas.microsoft.com/office/drawing/2014/main" id="{1CBF303C-8070-690D-B23D-E7244A9B1328}"/>
              </a:ext>
            </a:extLst>
          </p:cNvPr>
          <p:cNvSpPr/>
          <p:nvPr/>
        </p:nvSpPr>
        <p:spPr>
          <a:xfrm>
            <a:off x="3190843" y="2497492"/>
            <a:ext cx="119831" cy="119831"/>
          </a:xfrm>
          <a:custGeom>
            <a:avLst/>
            <a:gdLst>
              <a:gd name="connsiteX0" fmla="*/ 63367 w 267065"/>
              <a:gd name="connsiteY0" fmla="*/ 87173 h 267065"/>
              <a:gd name="connsiteX1" fmla="*/ 87403 w 267065"/>
              <a:gd name="connsiteY1" fmla="*/ 251685 h 267065"/>
              <a:gd name="connsiteX2" fmla="*/ 251915 w 267065"/>
              <a:gd name="connsiteY2" fmla="*/ 227650 h 267065"/>
              <a:gd name="connsiteX3" fmla="*/ 227880 w 267065"/>
              <a:gd name="connsiteY3" fmla="*/ 63137 h 267065"/>
              <a:gd name="connsiteX4" fmla="*/ 63367 w 267065"/>
              <a:gd name="connsiteY4" fmla="*/ 87173 h 26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65" h="267065">
                <a:moveTo>
                  <a:pt x="63367" y="87173"/>
                </a:moveTo>
                <a:cubicBezTo>
                  <a:pt x="24376" y="138984"/>
                  <a:pt x="35592" y="212694"/>
                  <a:pt x="87403" y="251685"/>
                </a:cubicBezTo>
                <a:cubicBezTo>
                  <a:pt x="139214" y="290677"/>
                  <a:pt x="212924" y="279460"/>
                  <a:pt x="251915" y="227650"/>
                </a:cubicBezTo>
                <a:cubicBezTo>
                  <a:pt x="290907" y="175839"/>
                  <a:pt x="279690" y="102129"/>
                  <a:pt x="227880" y="63137"/>
                </a:cubicBezTo>
                <a:cubicBezTo>
                  <a:pt x="175535" y="24680"/>
                  <a:pt x="102359" y="35362"/>
                  <a:pt x="63367" y="87173"/>
                </a:cubicBezTo>
                <a:close/>
              </a:path>
            </a:pathLst>
          </a:custGeom>
          <a:solidFill>
            <a:schemeClr val="bg2"/>
          </a:solidFill>
          <a:ln w="9525" cap="flat">
            <a:noFill/>
            <a:prstDash val="solid"/>
            <a:miter/>
          </a:ln>
        </p:spPr>
        <p:txBody>
          <a:bodyPr rtlCol="0" anchor="ctr"/>
          <a:lstStyle/>
          <a:p>
            <a:endParaRPr lang="en-US" sz="900" b="1">
              <a:latin typeface="Century Gothic" panose="020B0502020202020204" pitchFamily="34" charset="0"/>
            </a:endParaRPr>
          </a:p>
        </p:txBody>
      </p:sp>
      <p:sp>
        <p:nvSpPr>
          <p:cNvPr id="31" name="Freeform: Shape 24">
            <a:extLst>
              <a:ext uri="{FF2B5EF4-FFF2-40B4-BE49-F238E27FC236}">
                <a16:creationId xmlns:a16="http://schemas.microsoft.com/office/drawing/2014/main" id="{62288092-995F-1CCF-A606-A3186548C1A7}"/>
              </a:ext>
            </a:extLst>
          </p:cNvPr>
          <p:cNvSpPr/>
          <p:nvPr/>
        </p:nvSpPr>
        <p:spPr>
          <a:xfrm>
            <a:off x="6711764" y="1891195"/>
            <a:ext cx="2636288" cy="695021"/>
          </a:xfrm>
          <a:custGeom>
            <a:avLst/>
            <a:gdLst>
              <a:gd name="connsiteX0" fmla="*/ 5816405 w 5875438"/>
              <a:gd name="connsiteY0" fmla="*/ 1543638 h 1548979"/>
              <a:gd name="connsiteX1" fmla="*/ 5791301 w 5875438"/>
              <a:gd name="connsiteY1" fmla="*/ 1531353 h 1548979"/>
              <a:gd name="connsiteX2" fmla="*/ 2943849 w 5875438"/>
              <a:gd name="connsiteY2" fmla="*/ 102553 h 1548979"/>
              <a:gd name="connsiteX3" fmla="*/ 96397 w 5875438"/>
              <a:gd name="connsiteY3" fmla="*/ 1531353 h 1548979"/>
              <a:gd name="connsiteX4" fmla="*/ 52598 w 5875438"/>
              <a:gd name="connsiteY4" fmla="*/ 1537763 h 1548979"/>
              <a:gd name="connsiteX5" fmla="*/ 46189 w 5875438"/>
              <a:gd name="connsiteY5" fmla="*/ 1493964 h 1548979"/>
              <a:gd name="connsiteX6" fmla="*/ 2943849 w 5875438"/>
              <a:gd name="connsiteY6" fmla="*/ 40060 h 1548979"/>
              <a:gd name="connsiteX7" fmla="*/ 5841509 w 5875438"/>
              <a:gd name="connsiteY7" fmla="*/ 1493964 h 1548979"/>
              <a:gd name="connsiteX8" fmla="*/ 5835098 w 5875438"/>
              <a:gd name="connsiteY8" fmla="*/ 1537763 h 1548979"/>
              <a:gd name="connsiteX9" fmla="*/ 5816405 w 5875438"/>
              <a:gd name="connsiteY9" fmla="*/ 1543638 h 15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75438" h="1548979">
                <a:moveTo>
                  <a:pt x="5816405" y="1543638"/>
                </a:moveTo>
                <a:cubicBezTo>
                  <a:pt x="5806789" y="1543638"/>
                  <a:pt x="5797710" y="1539365"/>
                  <a:pt x="5791301" y="1531353"/>
                </a:cubicBezTo>
                <a:cubicBezTo>
                  <a:pt x="5112419" y="623331"/>
                  <a:pt x="4074603" y="102553"/>
                  <a:pt x="2943849" y="102553"/>
                </a:cubicBezTo>
                <a:cubicBezTo>
                  <a:pt x="1813094" y="102553"/>
                  <a:pt x="775278" y="623331"/>
                  <a:pt x="96397" y="1531353"/>
                </a:cubicBezTo>
                <a:cubicBezTo>
                  <a:pt x="86249" y="1545241"/>
                  <a:pt x="66486" y="1547911"/>
                  <a:pt x="52598" y="1537763"/>
                </a:cubicBezTo>
                <a:cubicBezTo>
                  <a:pt x="38711" y="1527614"/>
                  <a:pt x="36040" y="1507851"/>
                  <a:pt x="46189" y="1493964"/>
                </a:cubicBezTo>
                <a:cubicBezTo>
                  <a:pt x="736820" y="569918"/>
                  <a:pt x="1792796" y="40060"/>
                  <a:pt x="2943849" y="40060"/>
                </a:cubicBezTo>
                <a:cubicBezTo>
                  <a:pt x="4094901" y="40060"/>
                  <a:pt x="5150877" y="569918"/>
                  <a:pt x="5841509" y="1493964"/>
                </a:cubicBezTo>
                <a:cubicBezTo>
                  <a:pt x="5851656" y="1507851"/>
                  <a:pt x="5848986" y="1527614"/>
                  <a:pt x="5835098" y="1537763"/>
                </a:cubicBezTo>
                <a:cubicBezTo>
                  <a:pt x="5829224" y="1541502"/>
                  <a:pt x="5822814" y="1543638"/>
                  <a:pt x="5816405" y="1543638"/>
                </a:cubicBezTo>
                <a:close/>
              </a:path>
            </a:pathLst>
          </a:custGeom>
          <a:solidFill>
            <a:schemeClr val="bg1">
              <a:lumMod val="85000"/>
            </a:schemeClr>
          </a:solidFill>
          <a:ln w="9525" cap="flat">
            <a:noFill/>
            <a:prstDash val="solid"/>
            <a:miter/>
          </a:ln>
        </p:spPr>
        <p:txBody>
          <a:bodyPr rtlCol="0" anchor="ctr"/>
          <a:lstStyle/>
          <a:p>
            <a:endParaRPr lang="en-US" sz="900" b="1">
              <a:latin typeface="Century Gothic" panose="020B0502020202020204" pitchFamily="34" charset="0"/>
            </a:endParaRPr>
          </a:p>
        </p:txBody>
      </p:sp>
      <p:sp>
        <p:nvSpPr>
          <p:cNvPr id="32" name="Freeform: Shape 25">
            <a:extLst>
              <a:ext uri="{FF2B5EF4-FFF2-40B4-BE49-F238E27FC236}">
                <a16:creationId xmlns:a16="http://schemas.microsoft.com/office/drawing/2014/main" id="{CC67E867-ACFF-2103-2D7A-5F0F2EFC2A31}"/>
              </a:ext>
            </a:extLst>
          </p:cNvPr>
          <p:cNvSpPr/>
          <p:nvPr/>
        </p:nvSpPr>
        <p:spPr>
          <a:xfrm>
            <a:off x="9248554" y="2497492"/>
            <a:ext cx="119831" cy="119831"/>
          </a:xfrm>
          <a:custGeom>
            <a:avLst/>
            <a:gdLst>
              <a:gd name="connsiteX0" fmla="*/ 251915 w 267065"/>
              <a:gd name="connsiteY0" fmla="*/ 87173 h 267065"/>
              <a:gd name="connsiteX1" fmla="*/ 227880 w 267065"/>
              <a:gd name="connsiteY1" fmla="*/ 251685 h 267065"/>
              <a:gd name="connsiteX2" fmla="*/ 63367 w 267065"/>
              <a:gd name="connsiteY2" fmla="*/ 227650 h 267065"/>
              <a:gd name="connsiteX3" fmla="*/ 87404 w 267065"/>
              <a:gd name="connsiteY3" fmla="*/ 63137 h 267065"/>
              <a:gd name="connsiteX4" fmla="*/ 251915 w 267065"/>
              <a:gd name="connsiteY4" fmla="*/ 87173 h 26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65" h="267065">
                <a:moveTo>
                  <a:pt x="251915" y="87173"/>
                </a:moveTo>
                <a:cubicBezTo>
                  <a:pt x="290907" y="138984"/>
                  <a:pt x="279691" y="212694"/>
                  <a:pt x="227880" y="251685"/>
                </a:cubicBezTo>
                <a:cubicBezTo>
                  <a:pt x="176070" y="290677"/>
                  <a:pt x="102359" y="279460"/>
                  <a:pt x="63367" y="227650"/>
                </a:cubicBezTo>
                <a:cubicBezTo>
                  <a:pt x="24375" y="175839"/>
                  <a:pt x="35593" y="102129"/>
                  <a:pt x="87404" y="63137"/>
                </a:cubicBezTo>
                <a:cubicBezTo>
                  <a:pt x="139748" y="24680"/>
                  <a:pt x="213458" y="35362"/>
                  <a:pt x="251915" y="87173"/>
                </a:cubicBezTo>
                <a:close/>
              </a:path>
            </a:pathLst>
          </a:custGeom>
          <a:solidFill>
            <a:schemeClr val="bg2"/>
          </a:solidFill>
          <a:ln w="9525" cap="flat">
            <a:noFill/>
            <a:prstDash val="solid"/>
            <a:miter/>
          </a:ln>
        </p:spPr>
        <p:txBody>
          <a:bodyPr rtlCol="0" anchor="ctr"/>
          <a:lstStyle/>
          <a:p>
            <a:endParaRPr lang="en-US" sz="900" b="1">
              <a:latin typeface="Century Gothic" panose="020B0502020202020204" pitchFamily="34" charset="0"/>
            </a:endParaRPr>
          </a:p>
        </p:txBody>
      </p:sp>
      <p:sp>
        <p:nvSpPr>
          <p:cNvPr id="33" name="Freeform: Shape 26">
            <a:extLst>
              <a:ext uri="{FF2B5EF4-FFF2-40B4-BE49-F238E27FC236}">
                <a16:creationId xmlns:a16="http://schemas.microsoft.com/office/drawing/2014/main" id="{66B097A2-DE44-C638-8773-60D482F50226}"/>
              </a:ext>
            </a:extLst>
          </p:cNvPr>
          <p:cNvSpPr/>
          <p:nvPr/>
        </p:nvSpPr>
        <p:spPr>
          <a:xfrm>
            <a:off x="6675299" y="2497492"/>
            <a:ext cx="119831" cy="119831"/>
          </a:xfrm>
          <a:custGeom>
            <a:avLst/>
            <a:gdLst>
              <a:gd name="connsiteX0" fmla="*/ 63367 w 267065"/>
              <a:gd name="connsiteY0" fmla="*/ 87173 h 267065"/>
              <a:gd name="connsiteX1" fmla="*/ 87403 w 267065"/>
              <a:gd name="connsiteY1" fmla="*/ 251685 h 267065"/>
              <a:gd name="connsiteX2" fmla="*/ 251915 w 267065"/>
              <a:gd name="connsiteY2" fmla="*/ 227650 h 267065"/>
              <a:gd name="connsiteX3" fmla="*/ 227880 w 267065"/>
              <a:gd name="connsiteY3" fmla="*/ 63137 h 267065"/>
              <a:gd name="connsiteX4" fmla="*/ 63367 w 267065"/>
              <a:gd name="connsiteY4" fmla="*/ 87173 h 26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65" h="267065">
                <a:moveTo>
                  <a:pt x="63367" y="87173"/>
                </a:moveTo>
                <a:cubicBezTo>
                  <a:pt x="24376" y="138984"/>
                  <a:pt x="35592" y="212694"/>
                  <a:pt x="87403" y="251685"/>
                </a:cubicBezTo>
                <a:cubicBezTo>
                  <a:pt x="139214" y="290677"/>
                  <a:pt x="212924" y="279460"/>
                  <a:pt x="251915" y="227650"/>
                </a:cubicBezTo>
                <a:cubicBezTo>
                  <a:pt x="290907" y="175839"/>
                  <a:pt x="279690" y="102129"/>
                  <a:pt x="227880" y="63137"/>
                </a:cubicBezTo>
                <a:cubicBezTo>
                  <a:pt x="175535" y="24680"/>
                  <a:pt x="101825" y="35362"/>
                  <a:pt x="63367" y="87173"/>
                </a:cubicBezTo>
                <a:close/>
              </a:path>
            </a:pathLst>
          </a:custGeom>
          <a:solidFill>
            <a:schemeClr val="bg2"/>
          </a:solidFill>
          <a:ln w="9525" cap="flat">
            <a:noFill/>
            <a:prstDash val="solid"/>
            <a:miter/>
          </a:ln>
        </p:spPr>
        <p:txBody>
          <a:bodyPr rtlCol="0" anchor="ctr"/>
          <a:lstStyle/>
          <a:p>
            <a:endParaRPr lang="en-US" sz="900" b="1">
              <a:latin typeface="Century Gothic" panose="020B0502020202020204" pitchFamily="34" charset="0"/>
            </a:endParaRPr>
          </a:p>
        </p:txBody>
      </p:sp>
      <p:sp>
        <p:nvSpPr>
          <p:cNvPr id="4" name="Rectangle 3">
            <a:extLst>
              <a:ext uri="{FF2B5EF4-FFF2-40B4-BE49-F238E27FC236}">
                <a16:creationId xmlns:a16="http://schemas.microsoft.com/office/drawing/2014/main" id="{89FEB380-3F2E-CC43-33B8-2C1454835F1A}"/>
              </a:ext>
            </a:extLst>
          </p:cNvPr>
          <p:cNvSpPr/>
          <p:nvPr/>
        </p:nvSpPr>
        <p:spPr>
          <a:xfrm>
            <a:off x="1882184" y="4048990"/>
            <a:ext cx="2133839" cy="584775"/>
          </a:xfrm>
          <a:prstGeom prst="rect">
            <a:avLst/>
          </a:prstGeom>
        </p:spPr>
        <p:txBody>
          <a:bodyPr wrap="square">
            <a:spAutoFit/>
          </a:bodyPr>
          <a:lstStyle/>
          <a:p>
            <a:r>
              <a:rPr lang="en-US" sz="1600" dirty="0">
                <a:solidFill>
                  <a:schemeClr val="bg2">
                    <a:lumMod val="25000"/>
                  </a:schemeClr>
                </a:solidFill>
                <a:latin typeface="Century Gothic" panose="020B0502020202020204" pitchFamily="34" charset="0"/>
              </a:rPr>
              <a:t>Lorem Ipsum is simply dummy text</a:t>
            </a:r>
          </a:p>
        </p:txBody>
      </p:sp>
      <p:sp>
        <p:nvSpPr>
          <p:cNvPr id="5" name="Rectangle 4">
            <a:extLst>
              <a:ext uri="{FF2B5EF4-FFF2-40B4-BE49-F238E27FC236}">
                <a16:creationId xmlns:a16="http://schemas.microsoft.com/office/drawing/2014/main" id="{06A16CC9-DC8D-FC3F-5729-F21212061E72}"/>
              </a:ext>
            </a:extLst>
          </p:cNvPr>
          <p:cNvSpPr/>
          <p:nvPr/>
        </p:nvSpPr>
        <p:spPr>
          <a:xfrm>
            <a:off x="2564055" y="3506760"/>
            <a:ext cx="758541" cy="400110"/>
          </a:xfrm>
          <a:prstGeom prst="rect">
            <a:avLst/>
          </a:prstGeom>
        </p:spPr>
        <p:txBody>
          <a:bodyPr wrap="none">
            <a:spAutoFit/>
          </a:bodyPr>
          <a:lstStyle/>
          <a:p>
            <a:r>
              <a:rPr lang="en-US" sz="2000" b="1" dirty="0">
                <a:solidFill>
                  <a:srgbClr val="00BAB5"/>
                </a:solidFill>
                <a:latin typeface="Century Gothic" panose="020B0502020202020204" pitchFamily="34" charset="0"/>
              </a:rPr>
              <a:t>IDEA</a:t>
            </a:r>
          </a:p>
        </p:txBody>
      </p:sp>
      <p:sp>
        <p:nvSpPr>
          <p:cNvPr id="6" name="Rectangle 5">
            <a:extLst>
              <a:ext uri="{FF2B5EF4-FFF2-40B4-BE49-F238E27FC236}">
                <a16:creationId xmlns:a16="http://schemas.microsoft.com/office/drawing/2014/main" id="{EEE71C18-49CC-CD2C-55AB-B1141DEF3BA7}"/>
              </a:ext>
            </a:extLst>
          </p:cNvPr>
          <p:cNvSpPr/>
          <p:nvPr/>
        </p:nvSpPr>
        <p:spPr>
          <a:xfrm>
            <a:off x="5764100" y="3544726"/>
            <a:ext cx="1721946" cy="400110"/>
          </a:xfrm>
          <a:prstGeom prst="rect">
            <a:avLst/>
          </a:prstGeom>
        </p:spPr>
        <p:txBody>
          <a:bodyPr wrap="none">
            <a:spAutoFit/>
          </a:bodyPr>
          <a:lstStyle/>
          <a:p>
            <a:r>
              <a:rPr lang="en-US" sz="2000" b="1" dirty="0">
                <a:solidFill>
                  <a:srgbClr val="A8436F"/>
                </a:solidFill>
                <a:latin typeface="Century Gothic" panose="020B0502020202020204" pitchFamily="34" charset="0"/>
              </a:rPr>
              <a:t>PORMOTION</a:t>
            </a:r>
          </a:p>
        </p:txBody>
      </p:sp>
      <p:sp>
        <p:nvSpPr>
          <p:cNvPr id="7" name="Rectangle 6">
            <a:extLst>
              <a:ext uri="{FF2B5EF4-FFF2-40B4-BE49-F238E27FC236}">
                <a16:creationId xmlns:a16="http://schemas.microsoft.com/office/drawing/2014/main" id="{FC8CDDD3-6C18-50EC-8443-BDC957A6C2D6}"/>
              </a:ext>
            </a:extLst>
          </p:cNvPr>
          <p:cNvSpPr/>
          <p:nvPr/>
        </p:nvSpPr>
        <p:spPr>
          <a:xfrm>
            <a:off x="9467476" y="3538316"/>
            <a:ext cx="1276311" cy="400110"/>
          </a:xfrm>
          <a:prstGeom prst="rect">
            <a:avLst/>
          </a:prstGeom>
        </p:spPr>
        <p:txBody>
          <a:bodyPr wrap="none">
            <a:spAutoFit/>
          </a:bodyPr>
          <a:lstStyle/>
          <a:p>
            <a:r>
              <a:rPr lang="en-US" sz="2000" b="1" dirty="0">
                <a:solidFill>
                  <a:srgbClr val="FF8026"/>
                </a:solidFill>
                <a:latin typeface="Century Gothic" panose="020B0502020202020204" pitchFamily="34" charset="0"/>
              </a:rPr>
              <a:t>GROWTH</a:t>
            </a:r>
          </a:p>
        </p:txBody>
      </p:sp>
      <p:sp>
        <p:nvSpPr>
          <p:cNvPr id="8" name="Rectangle 7">
            <a:extLst>
              <a:ext uri="{FF2B5EF4-FFF2-40B4-BE49-F238E27FC236}">
                <a16:creationId xmlns:a16="http://schemas.microsoft.com/office/drawing/2014/main" id="{11B4536F-9026-1A31-E3A8-B613B9783635}"/>
              </a:ext>
            </a:extLst>
          </p:cNvPr>
          <p:cNvSpPr/>
          <p:nvPr/>
        </p:nvSpPr>
        <p:spPr>
          <a:xfrm>
            <a:off x="5465130" y="4048990"/>
            <a:ext cx="2133839" cy="584775"/>
          </a:xfrm>
          <a:prstGeom prst="rect">
            <a:avLst/>
          </a:prstGeom>
        </p:spPr>
        <p:txBody>
          <a:bodyPr wrap="square">
            <a:spAutoFit/>
          </a:bodyPr>
          <a:lstStyle/>
          <a:p>
            <a:r>
              <a:rPr lang="en-US" sz="1600" dirty="0">
                <a:solidFill>
                  <a:schemeClr val="bg2">
                    <a:lumMod val="25000"/>
                  </a:schemeClr>
                </a:solidFill>
                <a:latin typeface="Century Gothic" panose="020B0502020202020204" pitchFamily="34" charset="0"/>
              </a:rPr>
              <a:t>Lorem Ipsum is simply dummy text</a:t>
            </a:r>
          </a:p>
        </p:txBody>
      </p:sp>
      <p:sp>
        <p:nvSpPr>
          <p:cNvPr id="9" name="Rectangle 8">
            <a:extLst>
              <a:ext uri="{FF2B5EF4-FFF2-40B4-BE49-F238E27FC236}">
                <a16:creationId xmlns:a16="http://schemas.microsoft.com/office/drawing/2014/main" id="{F4D97694-DD5A-DB96-E02E-9ECED6349CDD}"/>
              </a:ext>
            </a:extLst>
          </p:cNvPr>
          <p:cNvSpPr/>
          <p:nvPr/>
        </p:nvSpPr>
        <p:spPr>
          <a:xfrm>
            <a:off x="8901901" y="4048990"/>
            <a:ext cx="2133839" cy="584775"/>
          </a:xfrm>
          <a:prstGeom prst="rect">
            <a:avLst/>
          </a:prstGeom>
        </p:spPr>
        <p:txBody>
          <a:bodyPr wrap="square">
            <a:spAutoFit/>
          </a:bodyPr>
          <a:lstStyle/>
          <a:p>
            <a:r>
              <a:rPr lang="en-US" sz="1600" dirty="0">
                <a:solidFill>
                  <a:schemeClr val="bg2">
                    <a:lumMod val="25000"/>
                  </a:schemeClr>
                </a:solidFill>
                <a:latin typeface="Century Gothic" panose="020B0502020202020204" pitchFamily="34" charset="0"/>
              </a:rPr>
              <a:t>Lorem Ipsum is simply dummy text</a:t>
            </a:r>
          </a:p>
        </p:txBody>
      </p:sp>
      <p:sp>
        <p:nvSpPr>
          <p:cNvPr id="10" name="TextBox 9">
            <a:extLst>
              <a:ext uri="{FF2B5EF4-FFF2-40B4-BE49-F238E27FC236}">
                <a16:creationId xmlns:a16="http://schemas.microsoft.com/office/drawing/2014/main" id="{896986A4-68FB-80F5-EF35-90F804D93B95}"/>
              </a:ext>
            </a:extLst>
          </p:cNvPr>
          <p:cNvSpPr txBox="1"/>
          <p:nvPr/>
        </p:nvSpPr>
        <p:spPr>
          <a:xfrm>
            <a:off x="1744875" y="3370739"/>
            <a:ext cx="765841" cy="707886"/>
          </a:xfrm>
          <a:prstGeom prst="rect">
            <a:avLst/>
          </a:prstGeom>
          <a:noFill/>
        </p:spPr>
        <p:txBody>
          <a:bodyPr wrap="square" rtlCol="0">
            <a:spAutoFit/>
          </a:bodyPr>
          <a:lstStyle/>
          <a:p>
            <a:pPr algn="ctr"/>
            <a:r>
              <a:rPr lang="en-US" sz="4000" b="1" dirty="0">
                <a:solidFill>
                  <a:srgbClr val="00BAB5"/>
                </a:solidFill>
                <a:latin typeface="Century Gothic" panose="020B0502020202020204" pitchFamily="34" charset="0"/>
              </a:rPr>
              <a:t>01</a:t>
            </a:r>
          </a:p>
        </p:txBody>
      </p:sp>
      <p:sp>
        <p:nvSpPr>
          <p:cNvPr id="11" name="TextBox 10">
            <a:extLst>
              <a:ext uri="{FF2B5EF4-FFF2-40B4-BE49-F238E27FC236}">
                <a16:creationId xmlns:a16="http://schemas.microsoft.com/office/drawing/2014/main" id="{A2D6FF09-E079-DA8A-C0F3-F830545F4BC2}"/>
              </a:ext>
            </a:extLst>
          </p:cNvPr>
          <p:cNvSpPr txBox="1"/>
          <p:nvPr/>
        </p:nvSpPr>
        <p:spPr>
          <a:xfrm>
            <a:off x="5069493" y="3370739"/>
            <a:ext cx="765841" cy="707886"/>
          </a:xfrm>
          <a:prstGeom prst="rect">
            <a:avLst/>
          </a:prstGeom>
          <a:noFill/>
        </p:spPr>
        <p:txBody>
          <a:bodyPr wrap="square" rtlCol="0">
            <a:spAutoFit/>
          </a:bodyPr>
          <a:lstStyle/>
          <a:p>
            <a:pPr algn="ctr"/>
            <a:r>
              <a:rPr lang="en-US" sz="4000" b="1" dirty="0">
                <a:solidFill>
                  <a:srgbClr val="A8436F"/>
                </a:solidFill>
                <a:latin typeface="Century Gothic" panose="020B0502020202020204" pitchFamily="34" charset="0"/>
              </a:rPr>
              <a:t>02</a:t>
            </a:r>
          </a:p>
        </p:txBody>
      </p:sp>
      <p:sp>
        <p:nvSpPr>
          <p:cNvPr id="12" name="TextBox 11">
            <a:extLst>
              <a:ext uri="{FF2B5EF4-FFF2-40B4-BE49-F238E27FC236}">
                <a16:creationId xmlns:a16="http://schemas.microsoft.com/office/drawing/2014/main" id="{9AF77A45-623E-3789-0513-5361774CF35B}"/>
              </a:ext>
            </a:extLst>
          </p:cNvPr>
          <p:cNvSpPr txBox="1"/>
          <p:nvPr/>
        </p:nvSpPr>
        <p:spPr>
          <a:xfrm>
            <a:off x="8719525" y="3370739"/>
            <a:ext cx="765841" cy="707886"/>
          </a:xfrm>
          <a:prstGeom prst="rect">
            <a:avLst/>
          </a:prstGeom>
          <a:noFill/>
        </p:spPr>
        <p:txBody>
          <a:bodyPr wrap="square" rtlCol="0">
            <a:spAutoFit/>
          </a:bodyPr>
          <a:lstStyle/>
          <a:p>
            <a:pPr algn="ctr"/>
            <a:r>
              <a:rPr lang="en-US" sz="4000" b="1" dirty="0">
                <a:solidFill>
                  <a:srgbClr val="FF8026"/>
                </a:solidFill>
                <a:latin typeface="Century Gothic" panose="020B0502020202020204" pitchFamily="34" charset="0"/>
              </a:rPr>
              <a:t>03</a:t>
            </a:r>
          </a:p>
        </p:txBody>
      </p:sp>
      <p:grpSp>
        <p:nvGrpSpPr>
          <p:cNvPr id="34" name="Group 33">
            <a:extLst>
              <a:ext uri="{FF2B5EF4-FFF2-40B4-BE49-F238E27FC236}">
                <a16:creationId xmlns:a16="http://schemas.microsoft.com/office/drawing/2014/main" id="{E1D0C595-E21A-F1E7-F867-36492D882BB2}"/>
              </a:ext>
            </a:extLst>
          </p:cNvPr>
          <p:cNvGrpSpPr/>
          <p:nvPr/>
        </p:nvGrpSpPr>
        <p:grpSpPr>
          <a:xfrm>
            <a:off x="1238836" y="4798380"/>
            <a:ext cx="383460" cy="522703"/>
            <a:chOff x="2606458" y="3212455"/>
            <a:chExt cx="383460" cy="522703"/>
          </a:xfrm>
          <a:solidFill>
            <a:schemeClr val="bg1"/>
          </a:solidFill>
        </p:grpSpPr>
        <p:sp>
          <p:nvSpPr>
            <p:cNvPr id="13" name="Freeform: Shape 6">
              <a:extLst>
                <a:ext uri="{FF2B5EF4-FFF2-40B4-BE49-F238E27FC236}">
                  <a16:creationId xmlns:a16="http://schemas.microsoft.com/office/drawing/2014/main" id="{33D3922B-E76E-4488-8240-1F368F602F74}"/>
                </a:ext>
              </a:extLst>
            </p:cNvPr>
            <p:cNvSpPr/>
            <p:nvPr/>
          </p:nvSpPr>
          <p:spPr>
            <a:xfrm>
              <a:off x="2707596" y="3639534"/>
              <a:ext cx="167764" cy="47932"/>
            </a:xfrm>
            <a:custGeom>
              <a:avLst/>
              <a:gdLst>
                <a:gd name="connsiteX0" fmla="*/ 349321 w 373891"/>
                <a:gd name="connsiteY0" fmla="*/ 104156 h 106826"/>
                <a:gd name="connsiteX1" fmla="*/ 72108 w 373891"/>
                <a:gd name="connsiteY1" fmla="*/ 104156 h 106826"/>
                <a:gd name="connsiteX2" fmla="*/ 40060 w 373891"/>
                <a:gd name="connsiteY2" fmla="*/ 72108 h 106826"/>
                <a:gd name="connsiteX3" fmla="*/ 40060 w 373891"/>
                <a:gd name="connsiteY3" fmla="*/ 72108 h 106826"/>
                <a:gd name="connsiteX4" fmla="*/ 72108 w 373891"/>
                <a:gd name="connsiteY4" fmla="*/ 40060 h 106826"/>
                <a:gd name="connsiteX5" fmla="*/ 349321 w 373891"/>
                <a:gd name="connsiteY5" fmla="*/ 40060 h 106826"/>
                <a:gd name="connsiteX6" fmla="*/ 381369 w 373891"/>
                <a:gd name="connsiteY6" fmla="*/ 72108 h 106826"/>
                <a:gd name="connsiteX7" fmla="*/ 381369 w 373891"/>
                <a:gd name="connsiteY7" fmla="*/ 72108 h 106826"/>
                <a:gd name="connsiteX8" fmla="*/ 349321 w 373891"/>
                <a:gd name="connsiteY8" fmla="*/ 104156 h 10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891" h="106826">
                  <a:moveTo>
                    <a:pt x="349321" y="104156"/>
                  </a:moveTo>
                  <a:lnTo>
                    <a:pt x="72108" y="104156"/>
                  </a:lnTo>
                  <a:cubicBezTo>
                    <a:pt x="54481" y="104156"/>
                    <a:pt x="40060" y="89734"/>
                    <a:pt x="40060" y="72108"/>
                  </a:cubicBezTo>
                  <a:lnTo>
                    <a:pt x="40060" y="72108"/>
                  </a:lnTo>
                  <a:cubicBezTo>
                    <a:pt x="40060" y="54482"/>
                    <a:pt x="54481" y="40060"/>
                    <a:pt x="72108" y="40060"/>
                  </a:cubicBezTo>
                  <a:lnTo>
                    <a:pt x="349321" y="40060"/>
                  </a:lnTo>
                  <a:cubicBezTo>
                    <a:pt x="366948" y="40060"/>
                    <a:pt x="381369" y="54482"/>
                    <a:pt x="381369" y="72108"/>
                  </a:cubicBezTo>
                  <a:lnTo>
                    <a:pt x="381369" y="72108"/>
                  </a:lnTo>
                  <a:cubicBezTo>
                    <a:pt x="381369" y="89734"/>
                    <a:pt x="366948" y="104156"/>
                    <a:pt x="349321" y="104156"/>
                  </a:cubicBezTo>
                  <a:close/>
                </a:path>
              </a:pathLst>
            </a:custGeom>
            <a:grpFill/>
            <a:ln w="9525" cap="flat">
              <a:noFill/>
              <a:prstDash val="solid"/>
              <a:miter/>
            </a:ln>
          </p:spPr>
          <p:txBody>
            <a:bodyPr rtlCol="0" anchor="ctr"/>
            <a:lstStyle/>
            <a:p>
              <a:endParaRPr lang="en-US" sz="900" b="1">
                <a:latin typeface="Century Gothic" panose="020B0502020202020204" pitchFamily="34" charset="0"/>
              </a:endParaRPr>
            </a:p>
          </p:txBody>
        </p:sp>
        <p:sp>
          <p:nvSpPr>
            <p:cNvPr id="14" name="Freeform: Shape 7">
              <a:extLst>
                <a:ext uri="{FF2B5EF4-FFF2-40B4-BE49-F238E27FC236}">
                  <a16:creationId xmlns:a16="http://schemas.microsoft.com/office/drawing/2014/main" id="{8CD9DEFC-F829-668D-CAD1-0C02EC7247BB}"/>
                </a:ext>
              </a:extLst>
            </p:cNvPr>
            <p:cNvSpPr/>
            <p:nvPr/>
          </p:nvSpPr>
          <p:spPr>
            <a:xfrm>
              <a:off x="2732760" y="3687226"/>
              <a:ext cx="119831" cy="47932"/>
            </a:xfrm>
            <a:custGeom>
              <a:avLst/>
              <a:gdLst>
                <a:gd name="connsiteX0" fmla="*/ 245166 w 267065"/>
                <a:gd name="connsiteY0" fmla="*/ 104155 h 106826"/>
                <a:gd name="connsiteX1" fmla="*/ 72108 w 267065"/>
                <a:gd name="connsiteY1" fmla="*/ 104155 h 106826"/>
                <a:gd name="connsiteX2" fmla="*/ 40060 w 267065"/>
                <a:gd name="connsiteY2" fmla="*/ 72108 h 106826"/>
                <a:gd name="connsiteX3" fmla="*/ 40060 w 267065"/>
                <a:gd name="connsiteY3" fmla="*/ 72108 h 106826"/>
                <a:gd name="connsiteX4" fmla="*/ 72108 w 267065"/>
                <a:gd name="connsiteY4" fmla="*/ 40060 h 106826"/>
                <a:gd name="connsiteX5" fmla="*/ 245166 w 267065"/>
                <a:gd name="connsiteY5" fmla="*/ 40060 h 106826"/>
                <a:gd name="connsiteX6" fmla="*/ 277214 w 267065"/>
                <a:gd name="connsiteY6" fmla="*/ 72108 h 106826"/>
                <a:gd name="connsiteX7" fmla="*/ 277214 w 267065"/>
                <a:gd name="connsiteY7" fmla="*/ 72108 h 106826"/>
                <a:gd name="connsiteX8" fmla="*/ 245166 w 267065"/>
                <a:gd name="connsiteY8" fmla="*/ 104155 h 10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065" h="106826">
                  <a:moveTo>
                    <a:pt x="245166" y="104155"/>
                  </a:moveTo>
                  <a:lnTo>
                    <a:pt x="72108" y="104155"/>
                  </a:lnTo>
                  <a:cubicBezTo>
                    <a:pt x="54482" y="104155"/>
                    <a:pt x="40060" y="89734"/>
                    <a:pt x="40060" y="72108"/>
                  </a:cubicBezTo>
                  <a:lnTo>
                    <a:pt x="40060" y="72108"/>
                  </a:lnTo>
                  <a:cubicBezTo>
                    <a:pt x="40060" y="54481"/>
                    <a:pt x="54482" y="40060"/>
                    <a:pt x="72108" y="40060"/>
                  </a:cubicBezTo>
                  <a:lnTo>
                    <a:pt x="245166" y="40060"/>
                  </a:lnTo>
                  <a:cubicBezTo>
                    <a:pt x="262792" y="40060"/>
                    <a:pt x="277214" y="54481"/>
                    <a:pt x="277214" y="72108"/>
                  </a:cubicBezTo>
                  <a:lnTo>
                    <a:pt x="277214" y="72108"/>
                  </a:lnTo>
                  <a:cubicBezTo>
                    <a:pt x="277214" y="89734"/>
                    <a:pt x="262792" y="104155"/>
                    <a:pt x="245166" y="104155"/>
                  </a:cubicBezTo>
                  <a:close/>
                </a:path>
              </a:pathLst>
            </a:custGeom>
            <a:grpFill/>
            <a:ln w="9525" cap="flat">
              <a:noFill/>
              <a:prstDash val="solid"/>
              <a:miter/>
            </a:ln>
          </p:spPr>
          <p:txBody>
            <a:bodyPr rtlCol="0" anchor="ctr"/>
            <a:lstStyle/>
            <a:p>
              <a:endParaRPr lang="en-US" sz="900" b="1">
                <a:latin typeface="Century Gothic" panose="020B0502020202020204" pitchFamily="34" charset="0"/>
              </a:endParaRPr>
            </a:p>
          </p:txBody>
        </p:sp>
        <p:sp>
          <p:nvSpPr>
            <p:cNvPr id="15" name="Freeform: Shape 8">
              <a:extLst>
                <a:ext uri="{FF2B5EF4-FFF2-40B4-BE49-F238E27FC236}">
                  <a16:creationId xmlns:a16="http://schemas.microsoft.com/office/drawing/2014/main" id="{3DE60D24-82EC-BC05-FE37-80723EED44A5}"/>
                </a:ext>
              </a:extLst>
            </p:cNvPr>
            <p:cNvSpPr/>
            <p:nvPr/>
          </p:nvSpPr>
          <p:spPr>
            <a:xfrm>
              <a:off x="2606458" y="3212455"/>
              <a:ext cx="383460" cy="431392"/>
            </a:xfrm>
            <a:custGeom>
              <a:avLst/>
              <a:gdLst>
                <a:gd name="connsiteX0" fmla="*/ 581668 w 854609"/>
                <a:gd name="connsiteY0" fmla="*/ 964106 h 961435"/>
                <a:gd name="connsiteX1" fmla="*/ 286828 w 854609"/>
                <a:gd name="connsiteY1" fmla="*/ 964106 h 961435"/>
                <a:gd name="connsiteX2" fmla="*/ 262792 w 854609"/>
                <a:gd name="connsiteY2" fmla="*/ 940070 h 961435"/>
                <a:gd name="connsiteX3" fmla="*/ 167717 w 854609"/>
                <a:gd name="connsiteY3" fmla="*/ 724281 h 961435"/>
                <a:gd name="connsiteX4" fmla="*/ 40060 w 854609"/>
                <a:gd name="connsiteY4" fmla="*/ 434782 h 961435"/>
                <a:gd name="connsiteX5" fmla="*/ 434248 w 854609"/>
                <a:gd name="connsiteY5" fmla="*/ 40060 h 961435"/>
                <a:gd name="connsiteX6" fmla="*/ 828437 w 854609"/>
                <a:gd name="connsiteY6" fmla="*/ 434782 h 961435"/>
                <a:gd name="connsiteX7" fmla="*/ 700779 w 854609"/>
                <a:gd name="connsiteY7" fmla="*/ 724815 h 961435"/>
                <a:gd name="connsiteX8" fmla="*/ 606238 w 854609"/>
                <a:gd name="connsiteY8" fmla="*/ 940604 h 961435"/>
                <a:gd name="connsiteX9" fmla="*/ 581668 w 854609"/>
                <a:gd name="connsiteY9" fmla="*/ 964106 h 961435"/>
                <a:gd name="connsiteX10" fmla="*/ 310330 w 854609"/>
                <a:gd name="connsiteY10" fmla="*/ 915500 h 961435"/>
                <a:gd name="connsiteX11" fmla="*/ 558701 w 854609"/>
                <a:gd name="connsiteY11" fmla="*/ 915500 h 961435"/>
                <a:gd name="connsiteX12" fmla="*/ 668197 w 854609"/>
                <a:gd name="connsiteY12" fmla="*/ 688494 h 961435"/>
                <a:gd name="connsiteX13" fmla="*/ 780365 w 854609"/>
                <a:gd name="connsiteY13" fmla="*/ 434248 h 961435"/>
                <a:gd name="connsiteX14" fmla="*/ 434782 w 854609"/>
                <a:gd name="connsiteY14" fmla="*/ 88131 h 961435"/>
                <a:gd name="connsiteX15" fmla="*/ 89200 w 854609"/>
                <a:gd name="connsiteY15" fmla="*/ 434248 h 961435"/>
                <a:gd name="connsiteX16" fmla="*/ 201367 w 854609"/>
                <a:gd name="connsiteY16" fmla="*/ 688494 h 961435"/>
                <a:gd name="connsiteX17" fmla="*/ 310330 w 854609"/>
                <a:gd name="connsiteY17" fmla="*/ 915500 h 96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4609" h="961435">
                  <a:moveTo>
                    <a:pt x="581668" y="964106"/>
                  </a:moveTo>
                  <a:lnTo>
                    <a:pt x="286828" y="964106"/>
                  </a:lnTo>
                  <a:cubicBezTo>
                    <a:pt x="273475" y="964106"/>
                    <a:pt x="262792" y="953424"/>
                    <a:pt x="262792" y="940070"/>
                  </a:cubicBezTo>
                  <a:cubicBezTo>
                    <a:pt x="262792" y="858348"/>
                    <a:pt x="228074" y="779831"/>
                    <a:pt x="167717" y="724281"/>
                  </a:cubicBezTo>
                  <a:cubicBezTo>
                    <a:pt x="86529" y="650037"/>
                    <a:pt x="40060" y="544279"/>
                    <a:pt x="40060" y="434782"/>
                  </a:cubicBezTo>
                  <a:cubicBezTo>
                    <a:pt x="40060" y="217391"/>
                    <a:pt x="216857" y="40060"/>
                    <a:pt x="434248" y="40060"/>
                  </a:cubicBezTo>
                  <a:cubicBezTo>
                    <a:pt x="651639" y="40060"/>
                    <a:pt x="828437" y="216857"/>
                    <a:pt x="828437" y="434782"/>
                  </a:cubicBezTo>
                  <a:cubicBezTo>
                    <a:pt x="828437" y="545347"/>
                    <a:pt x="781968" y="651105"/>
                    <a:pt x="700779" y="724815"/>
                  </a:cubicBezTo>
                  <a:cubicBezTo>
                    <a:pt x="640957" y="780365"/>
                    <a:pt x="606238" y="859417"/>
                    <a:pt x="606238" y="940604"/>
                  </a:cubicBezTo>
                  <a:cubicBezTo>
                    <a:pt x="606238" y="952889"/>
                    <a:pt x="595022" y="964106"/>
                    <a:pt x="581668" y="964106"/>
                  </a:cubicBezTo>
                  <a:close/>
                  <a:moveTo>
                    <a:pt x="310330" y="915500"/>
                  </a:moveTo>
                  <a:lnTo>
                    <a:pt x="558701" y="915500"/>
                  </a:lnTo>
                  <a:cubicBezTo>
                    <a:pt x="565110" y="829505"/>
                    <a:pt x="604102" y="747783"/>
                    <a:pt x="668197" y="688494"/>
                  </a:cubicBezTo>
                  <a:cubicBezTo>
                    <a:pt x="739771" y="623865"/>
                    <a:pt x="780365" y="530926"/>
                    <a:pt x="780365" y="434248"/>
                  </a:cubicBezTo>
                  <a:cubicBezTo>
                    <a:pt x="780365" y="243564"/>
                    <a:pt x="625467" y="88131"/>
                    <a:pt x="434782" y="88131"/>
                  </a:cubicBezTo>
                  <a:cubicBezTo>
                    <a:pt x="244098" y="88131"/>
                    <a:pt x="89200" y="243564"/>
                    <a:pt x="89200" y="434248"/>
                  </a:cubicBezTo>
                  <a:cubicBezTo>
                    <a:pt x="89200" y="530392"/>
                    <a:pt x="129794" y="623331"/>
                    <a:pt x="201367" y="688494"/>
                  </a:cubicBezTo>
                  <a:cubicBezTo>
                    <a:pt x="264929" y="747249"/>
                    <a:pt x="304454" y="828971"/>
                    <a:pt x="310330" y="915500"/>
                  </a:cubicBezTo>
                  <a:close/>
                </a:path>
              </a:pathLst>
            </a:custGeom>
            <a:grpFill/>
            <a:ln w="9525" cap="flat">
              <a:noFill/>
              <a:prstDash val="solid"/>
              <a:miter/>
            </a:ln>
          </p:spPr>
          <p:txBody>
            <a:bodyPr rtlCol="0" anchor="ctr"/>
            <a:lstStyle/>
            <a:p>
              <a:endParaRPr lang="en-US" sz="900" b="1">
                <a:latin typeface="Century Gothic" panose="020B0502020202020204" pitchFamily="34" charset="0"/>
              </a:endParaRPr>
            </a:p>
          </p:txBody>
        </p:sp>
        <p:sp>
          <p:nvSpPr>
            <p:cNvPr id="16" name="Freeform: Shape 9">
              <a:extLst>
                <a:ext uri="{FF2B5EF4-FFF2-40B4-BE49-F238E27FC236}">
                  <a16:creationId xmlns:a16="http://schemas.microsoft.com/office/drawing/2014/main" id="{618F147B-DEA5-1A93-6297-DAE7A855B3E6}"/>
                </a:ext>
              </a:extLst>
            </p:cNvPr>
            <p:cNvSpPr/>
            <p:nvPr/>
          </p:nvSpPr>
          <p:spPr>
            <a:xfrm>
              <a:off x="2663039" y="3289242"/>
              <a:ext cx="95865" cy="191730"/>
            </a:xfrm>
            <a:custGeom>
              <a:avLst/>
              <a:gdLst>
                <a:gd name="connsiteX0" fmla="*/ 200255 w 213652"/>
                <a:gd name="connsiteY0" fmla="*/ 91659 h 427304"/>
                <a:gd name="connsiteX1" fmla="*/ 120669 w 213652"/>
                <a:gd name="connsiteY1" fmla="*/ 369407 h 427304"/>
                <a:gd name="connsiteX2" fmla="*/ 109987 w 213652"/>
                <a:gd name="connsiteY2" fmla="*/ 407330 h 427304"/>
                <a:gd name="connsiteX3" fmla="*/ 96634 w 213652"/>
                <a:gd name="connsiteY3" fmla="*/ 410535 h 427304"/>
                <a:gd name="connsiteX4" fmla="*/ 72598 w 213652"/>
                <a:gd name="connsiteY4" fmla="*/ 396648 h 427304"/>
                <a:gd name="connsiteX5" fmla="*/ 173549 w 213652"/>
                <a:gd name="connsiteY5" fmla="*/ 43587 h 427304"/>
                <a:gd name="connsiteX6" fmla="*/ 211472 w 213652"/>
                <a:gd name="connsiteY6" fmla="*/ 54270 h 427304"/>
                <a:gd name="connsiteX7" fmla="*/ 200255 w 213652"/>
                <a:gd name="connsiteY7" fmla="*/ 91659 h 4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652" h="427304">
                  <a:moveTo>
                    <a:pt x="200255" y="91659"/>
                  </a:moveTo>
                  <a:cubicBezTo>
                    <a:pt x="101975" y="146140"/>
                    <a:pt x="66188" y="271127"/>
                    <a:pt x="120669" y="369407"/>
                  </a:cubicBezTo>
                  <a:cubicBezTo>
                    <a:pt x="128147" y="382760"/>
                    <a:pt x="123340" y="399318"/>
                    <a:pt x="109987" y="407330"/>
                  </a:cubicBezTo>
                  <a:cubicBezTo>
                    <a:pt x="105714" y="409467"/>
                    <a:pt x="101441" y="410535"/>
                    <a:pt x="96634" y="410535"/>
                  </a:cubicBezTo>
                  <a:cubicBezTo>
                    <a:pt x="87019" y="410535"/>
                    <a:pt x="77405" y="405728"/>
                    <a:pt x="72598" y="396648"/>
                  </a:cubicBezTo>
                  <a:cubicBezTo>
                    <a:pt x="3161" y="271661"/>
                    <a:pt x="48562" y="112490"/>
                    <a:pt x="173549" y="43587"/>
                  </a:cubicBezTo>
                  <a:cubicBezTo>
                    <a:pt x="187436" y="36109"/>
                    <a:pt x="203994" y="40916"/>
                    <a:pt x="211472" y="54270"/>
                  </a:cubicBezTo>
                  <a:cubicBezTo>
                    <a:pt x="218415" y="67623"/>
                    <a:pt x="213608" y="84181"/>
                    <a:pt x="200255" y="91659"/>
                  </a:cubicBezTo>
                  <a:close/>
                </a:path>
              </a:pathLst>
            </a:custGeom>
            <a:grpFill/>
            <a:ln w="9525" cap="flat">
              <a:noFill/>
              <a:prstDash val="solid"/>
              <a:miter/>
            </a:ln>
          </p:spPr>
          <p:txBody>
            <a:bodyPr rtlCol="0" anchor="ctr"/>
            <a:lstStyle/>
            <a:p>
              <a:endParaRPr lang="en-US" sz="900" b="1">
                <a:latin typeface="Century Gothic" panose="020B0502020202020204" pitchFamily="34" charset="0"/>
              </a:endParaRPr>
            </a:p>
          </p:txBody>
        </p:sp>
      </p:grpSp>
      <p:sp>
        <p:nvSpPr>
          <p:cNvPr id="20" name="Freeform: Shape 13">
            <a:extLst>
              <a:ext uri="{FF2B5EF4-FFF2-40B4-BE49-F238E27FC236}">
                <a16:creationId xmlns:a16="http://schemas.microsoft.com/office/drawing/2014/main" id="{CA245E4C-A469-C291-3D9E-A79DEDE94293}"/>
              </a:ext>
            </a:extLst>
          </p:cNvPr>
          <p:cNvSpPr/>
          <p:nvPr/>
        </p:nvSpPr>
        <p:spPr>
          <a:xfrm>
            <a:off x="4641436" y="4886988"/>
            <a:ext cx="599157" cy="455359"/>
          </a:xfrm>
          <a:custGeom>
            <a:avLst/>
            <a:gdLst>
              <a:gd name="connsiteX0" fmla="*/ 224624 w 1335327"/>
              <a:gd name="connsiteY0" fmla="*/ 224624 h 1014848"/>
              <a:gd name="connsiteX1" fmla="*/ 224624 w 1335327"/>
              <a:gd name="connsiteY1" fmla="*/ 822317 h 1014848"/>
              <a:gd name="connsiteX2" fmla="*/ 1111816 w 1335327"/>
              <a:gd name="connsiteY2" fmla="*/ 822317 h 1014848"/>
              <a:gd name="connsiteX3" fmla="*/ 1111816 w 1335327"/>
              <a:gd name="connsiteY3" fmla="*/ 224624 h 1014848"/>
              <a:gd name="connsiteX4" fmla="*/ 224624 w 1335327"/>
              <a:gd name="connsiteY4" fmla="*/ 224624 h 1014848"/>
              <a:gd name="connsiteX5" fmla="*/ 667418 w 1335327"/>
              <a:gd name="connsiteY5" fmla="*/ 538159 h 1014848"/>
              <a:gd name="connsiteX6" fmla="*/ 330916 w 1335327"/>
              <a:gd name="connsiteY6" fmla="*/ 278572 h 1014848"/>
              <a:gd name="connsiteX7" fmla="*/ 1004989 w 1335327"/>
              <a:gd name="connsiteY7" fmla="*/ 278572 h 1014848"/>
              <a:gd name="connsiteX8" fmla="*/ 667418 w 1335327"/>
              <a:gd name="connsiteY8" fmla="*/ 538159 h 1014848"/>
              <a:gd name="connsiteX9" fmla="*/ 550978 w 1335327"/>
              <a:gd name="connsiteY9" fmla="*/ 516794 h 1014848"/>
              <a:gd name="connsiteX10" fmla="*/ 278571 w 1335327"/>
              <a:gd name="connsiteY10" fmla="*/ 738458 h 1014848"/>
              <a:gd name="connsiteX11" fmla="*/ 278571 w 1335327"/>
              <a:gd name="connsiteY11" fmla="*/ 306881 h 1014848"/>
              <a:gd name="connsiteX12" fmla="*/ 550978 w 1335327"/>
              <a:gd name="connsiteY12" fmla="*/ 516794 h 1014848"/>
              <a:gd name="connsiteX13" fmla="*/ 594777 w 1335327"/>
              <a:gd name="connsiteY13" fmla="*/ 550444 h 1014848"/>
              <a:gd name="connsiteX14" fmla="*/ 667418 w 1335327"/>
              <a:gd name="connsiteY14" fmla="*/ 606528 h 1014848"/>
              <a:gd name="connsiteX15" fmla="*/ 743800 w 1335327"/>
              <a:gd name="connsiteY15" fmla="*/ 547774 h 1014848"/>
              <a:gd name="connsiteX16" fmla="*/ 1009796 w 1335327"/>
              <a:gd name="connsiteY16" fmla="*/ 768370 h 1014848"/>
              <a:gd name="connsiteX17" fmla="*/ 327177 w 1335327"/>
              <a:gd name="connsiteY17" fmla="*/ 768370 h 1014848"/>
              <a:gd name="connsiteX18" fmla="*/ 594777 w 1335327"/>
              <a:gd name="connsiteY18" fmla="*/ 550444 h 1014848"/>
              <a:gd name="connsiteX19" fmla="*/ 788133 w 1335327"/>
              <a:gd name="connsiteY19" fmla="*/ 514123 h 1014848"/>
              <a:gd name="connsiteX20" fmla="*/ 1057868 w 1335327"/>
              <a:gd name="connsiteY20" fmla="*/ 306881 h 1014848"/>
              <a:gd name="connsiteX21" fmla="*/ 1057868 w 1335327"/>
              <a:gd name="connsiteY21" fmla="*/ 737924 h 1014848"/>
              <a:gd name="connsiteX22" fmla="*/ 788133 w 1335327"/>
              <a:gd name="connsiteY22" fmla="*/ 514123 h 10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5327" h="1014848">
                <a:moveTo>
                  <a:pt x="224624" y="224624"/>
                </a:moveTo>
                <a:lnTo>
                  <a:pt x="224624" y="822317"/>
                </a:lnTo>
                <a:lnTo>
                  <a:pt x="1111816" y="822317"/>
                </a:lnTo>
                <a:lnTo>
                  <a:pt x="1111816" y="224624"/>
                </a:lnTo>
                <a:lnTo>
                  <a:pt x="224624" y="224624"/>
                </a:lnTo>
                <a:close/>
                <a:moveTo>
                  <a:pt x="667418" y="538159"/>
                </a:moveTo>
                <a:lnTo>
                  <a:pt x="330916" y="278572"/>
                </a:lnTo>
                <a:lnTo>
                  <a:pt x="1004989" y="278572"/>
                </a:lnTo>
                <a:lnTo>
                  <a:pt x="667418" y="538159"/>
                </a:lnTo>
                <a:close/>
                <a:moveTo>
                  <a:pt x="550978" y="516794"/>
                </a:moveTo>
                <a:lnTo>
                  <a:pt x="278571" y="738458"/>
                </a:lnTo>
                <a:lnTo>
                  <a:pt x="278571" y="306881"/>
                </a:lnTo>
                <a:lnTo>
                  <a:pt x="550978" y="516794"/>
                </a:lnTo>
                <a:close/>
                <a:moveTo>
                  <a:pt x="594777" y="550444"/>
                </a:moveTo>
                <a:lnTo>
                  <a:pt x="667418" y="606528"/>
                </a:lnTo>
                <a:lnTo>
                  <a:pt x="743800" y="547774"/>
                </a:lnTo>
                <a:lnTo>
                  <a:pt x="1009796" y="768370"/>
                </a:lnTo>
                <a:lnTo>
                  <a:pt x="327177" y="768370"/>
                </a:lnTo>
                <a:lnTo>
                  <a:pt x="594777" y="550444"/>
                </a:lnTo>
                <a:close/>
                <a:moveTo>
                  <a:pt x="788133" y="514123"/>
                </a:moveTo>
                <a:lnTo>
                  <a:pt x="1057868" y="306881"/>
                </a:lnTo>
                <a:lnTo>
                  <a:pt x="1057868" y="737924"/>
                </a:lnTo>
                <a:lnTo>
                  <a:pt x="788133" y="514123"/>
                </a:lnTo>
                <a:close/>
              </a:path>
            </a:pathLst>
          </a:custGeom>
          <a:solidFill>
            <a:schemeClr val="bg1"/>
          </a:solidFill>
          <a:ln w="12700" cap="flat">
            <a:solidFill>
              <a:schemeClr val="bg1"/>
            </a:solidFill>
            <a:prstDash val="solid"/>
            <a:miter/>
          </a:ln>
        </p:spPr>
        <p:txBody>
          <a:bodyPr rtlCol="0" anchor="ctr"/>
          <a:lstStyle/>
          <a:p>
            <a:endParaRPr lang="en-US" sz="900" b="1">
              <a:latin typeface="Century Gothic" panose="020B0502020202020204" pitchFamily="34" charset="0"/>
            </a:endParaRPr>
          </a:p>
        </p:txBody>
      </p:sp>
      <p:sp>
        <p:nvSpPr>
          <p:cNvPr id="24" name="Freeform: Shape 17">
            <a:extLst>
              <a:ext uri="{FF2B5EF4-FFF2-40B4-BE49-F238E27FC236}">
                <a16:creationId xmlns:a16="http://schemas.microsoft.com/office/drawing/2014/main" id="{DB93CE78-FE05-6FD2-4D1D-4069FA5DFEF2}"/>
              </a:ext>
            </a:extLst>
          </p:cNvPr>
          <p:cNvSpPr/>
          <p:nvPr/>
        </p:nvSpPr>
        <p:spPr>
          <a:xfrm>
            <a:off x="8228226" y="4896334"/>
            <a:ext cx="527258" cy="527258"/>
          </a:xfrm>
          <a:custGeom>
            <a:avLst/>
            <a:gdLst>
              <a:gd name="connsiteX0" fmla="*/ 333053 w 1175087"/>
              <a:gd name="connsiteY0" fmla="*/ 880537 h 1175087"/>
              <a:gd name="connsiteX1" fmla="*/ 492223 w 1175087"/>
              <a:gd name="connsiteY1" fmla="*/ 721366 h 1175087"/>
              <a:gd name="connsiteX2" fmla="*/ 559524 w 1175087"/>
              <a:gd name="connsiteY2" fmla="*/ 788133 h 1175087"/>
              <a:gd name="connsiteX3" fmla="*/ 868786 w 1175087"/>
              <a:gd name="connsiteY3" fmla="*/ 479405 h 1175087"/>
              <a:gd name="connsiteX4" fmla="*/ 920062 w 1175087"/>
              <a:gd name="connsiteY4" fmla="*/ 530681 h 1175087"/>
              <a:gd name="connsiteX5" fmla="*/ 940359 w 1175087"/>
              <a:gd name="connsiteY5" fmla="*/ 407297 h 1175087"/>
              <a:gd name="connsiteX6" fmla="*/ 946234 w 1175087"/>
              <a:gd name="connsiteY6" fmla="*/ 401422 h 1175087"/>
              <a:gd name="connsiteX7" fmla="*/ 941962 w 1175087"/>
              <a:gd name="connsiteY7" fmla="*/ 397683 h 1175087"/>
              <a:gd name="connsiteX8" fmla="*/ 956917 w 1175087"/>
              <a:gd name="connsiteY8" fmla="*/ 305278 h 1175087"/>
              <a:gd name="connsiteX9" fmla="*/ 731514 w 1175087"/>
              <a:gd name="connsiteY9" fmla="*/ 342133 h 1175087"/>
              <a:gd name="connsiteX10" fmla="*/ 789734 w 1175087"/>
              <a:gd name="connsiteY10" fmla="*/ 400353 h 1175087"/>
              <a:gd name="connsiteX11" fmla="*/ 559524 w 1175087"/>
              <a:gd name="connsiteY11" fmla="*/ 630564 h 1175087"/>
              <a:gd name="connsiteX12" fmla="*/ 492223 w 1175087"/>
              <a:gd name="connsiteY12" fmla="*/ 563263 h 1175087"/>
              <a:gd name="connsiteX13" fmla="*/ 322370 w 1175087"/>
              <a:gd name="connsiteY13" fmla="*/ 733651 h 1175087"/>
              <a:gd name="connsiteX14" fmla="*/ 322370 w 1175087"/>
              <a:gd name="connsiteY14" fmla="*/ 224624 h 1175087"/>
              <a:gd name="connsiteX15" fmla="*/ 224624 w 1175087"/>
              <a:gd name="connsiteY15" fmla="*/ 224624 h 1175087"/>
              <a:gd name="connsiteX16" fmla="*/ 224624 w 1175087"/>
              <a:gd name="connsiteY16" fmla="*/ 880537 h 1175087"/>
              <a:gd name="connsiteX17" fmla="*/ 224624 w 1175087"/>
              <a:gd name="connsiteY17" fmla="*/ 978283 h 1175087"/>
              <a:gd name="connsiteX18" fmla="*/ 322370 w 1175087"/>
              <a:gd name="connsiteY18" fmla="*/ 978283 h 1175087"/>
              <a:gd name="connsiteX19" fmla="*/ 978282 w 1175087"/>
              <a:gd name="connsiteY19" fmla="*/ 978283 h 1175087"/>
              <a:gd name="connsiteX20" fmla="*/ 978282 w 1175087"/>
              <a:gd name="connsiteY20" fmla="*/ 880537 h 1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75087" h="1175087">
                <a:moveTo>
                  <a:pt x="333053" y="880537"/>
                </a:moveTo>
                <a:lnTo>
                  <a:pt x="492223" y="721366"/>
                </a:lnTo>
                <a:lnTo>
                  <a:pt x="559524" y="788133"/>
                </a:lnTo>
                <a:lnTo>
                  <a:pt x="868786" y="479405"/>
                </a:lnTo>
                <a:lnTo>
                  <a:pt x="920062" y="530681"/>
                </a:lnTo>
                <a:lnTo>
                  <a:pt x="940359" y="407297"/>
                </a:lnTo>
                <a:lnTo>
                  <a:pt x="946234" y="401422"/>
                </a:lnTo>
                <a:lnTo>
                  <a:pt x="941962" y="397683"/>
                </a:lnTo>
                <a:lnTo>
                  <a:pt x="956917" y="305278"/>
                </a:lnTo>
                <a:lnTo>
                  <a:pt x="731514" y="342133"/>
                </a:lnTo>
                <a:lnTo>
                  <a:pt x="789734" y="400353"/>
                </a:lnTo>
                <a:lnTo>
                  <a:pt x="559524" y="630564"/>
                </a:lnTo>
                <a:lnTo>
                  <a:pt x="492223" y="563263"/>
                </a:lnTo>
                <a:lnTo>
                  <a:pt x="322370" y="733651"/>
                </a:lnTo>
                <a:lnTo>
                  <a:pt x="322370" y="224624"/>
                </a:lnTo>
                <a:lnTo>
                  <a:pt x="224624" y="224624"/>
                </a:lnTo>
                <a:lnTo>
                  <a:pt x="224624" y="880537"/>
                </a:lnTo>
                <a:lnTo>
                  <a:pt x="224624" y="978283"/>
                </a:lnTo>
                <a:lnTo>
                  <a:pt x="322370" y="978283"/>
                </a:lnTo>
                <a:lnTo>
                  <a:pt x="978282" y="978283"/>
                </a:lnTo>
                <a:lnTo>
                  <a:pt x="978282" y="880537"/>
                </a:lnTo>
                <a:close/>
              </a:path>
            </a:pathLst>
          </a:custGeom>
          <a:solidFill>
            <a:schemeClr val="bg1"/>
          </a:solidFill>
          <a:ln w="53409" cap="flat">
            <a:noFill/>
            <a:prstDash val="solid"/>
            <a:miter/>
          </a:ln>
        </p:spPr>
        <p:txBody>
          <a:bodyPr rtlCol="0" anchor="ctr"/>
          <a:lstStyle/>
          <a:p>
            <a:endParaRPr lang="en-US" sz="900" b="1">
              <a:latin typeface="Century Gothic" panose="020B0502020202020204" pitchFamily="34" charset="0"/>
            </a:endParaRPr>
          </a:p>
        </p:txBody>
      </p:sp>
    </p:spTree>
    <p:extLst>
      <p:ext uri="{BB962C8B-B14F-4D97-AF65-F5344CB8AC3E}">
        <p14:creationId xmlns:p14="http://schemas.microsoft.com/office/powerpoint/2010/main" val="421835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 Same-side Corner of Rectangle 61">
            <a:extLst>
              <a:ext uri="{FF2B5EF4-FFF2-40B4-BE49-F238E27FC236}">
                <a16:creationId xmlns:a16="http://schemas.microsoft.com/office/drawing/2014/main" id="{03E5052D-52D7-0A08-17F7-0A0FE7B0835E}"/>
              </a:ext>
            </a:extLst>
          </p:cNvPr>
          <p:cNvSpPr/>
          <p:nvPr/>
        </p:nvSpPr>
        <p:spPr>
          <a:xfrm>
            <a:off x="519407" y="4876800"/>
            <a:ext cx="2067870" cy="1333500"/>
          </a:xfrm>
          <a:prstGeom prst="round2SameRect">
            <a:avLst/>
          </a:prstGeom>
          <a:solidFill>
            <a:srgbClr val="7DD1C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 Same-side Corner of Rectangle 66">
            <a:extLst>
              <a:ext uri="{FF2B5EF4-FFF2-40B4-BE49-F238E27FC236}">
                <a16:creationId xmlns:a16="http://schemas.microsoft.com/office/drawing/2014/main" id="{AE778E89-FAED-A1FB-5E90-2F409A783CC1}"/>
              </a:ext>
            </a:extLst>
          </p:cNvPr>
          <p:cNvSpPr/>
          <p:nvPr/>
        </p:nvSpPr>
        <p:spPr>
          <a:xfrm>
            <a:off x="2729207" y="4876800"/>
            <a:ext cx="2067870" cy="1333500"/>
          </a:xfrm>
          <a:prstGeom prst="round2SameRect">
            <a:avLst/>
          </a:prstGeom>
          <a:solidFill>
            <a:srgbClr val="419CC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 Same-side Corner of Rectangle 67">
            <a:extLst>
              <a:ext uri="{FF2B5EF4-FFF2-40B4-BE49-F238E27FC236}">
                <a16:creationId xmlns:a16="http://schemas.microsoft.com/office/drawing/2014/main" id="{A4C1C5D5-BAB4-B089-861C-816B8E233C0F}"/>
              </a:ext>
            </a:extLst>
          </p:cNvPr>
          <p:cNvSpPr/>
          <p:nvPr/>
        </p:nvSpPr>
        <p:spPr>
          <a:xfrm>
            <a:off x="4951707" y="4876800"/>
            <a:ext cx="2067870" cy="1333500"/>
          </a:xfrm>
          <a:prstGeom prst="round2SameRect">
            <a:avLst/>
          </a:prstGeom>
          <a:solidFill>
            <a:srgbClr val="38508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 Same-side Corner of Rectangle 68">
            <a:extLst>
              <a:ext uri="{FF2B5EF4-FFF2-40B4-BE49-F238E27FC236}">
                <a16:creationId xmlns:a16="http://schemas.microsoft.com/office/drawing/2014/main" id="{D87F75BA-D3BC-C38C-489F-E01812DC9EA7}"/>
              </a:ext>
            </a:extLst>
          </p:cNvPr>
          <p:cNvSpPr/>
          <p:nvPr/>
        </p:nvSpPr>
        <p:spPr>
          <a:xfrm>
            <a:off x="7212307" y="4876800"/>
            <a:ext cx="2067870" cy="1333500"/>
          </a:xfrm>
          <a:prstGeom prst="round2SameRect">
            <a:avLst/>
          </a:prstGeom>
          <a:solidFill>
            <a:srgbClr val="6335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 Same-side Corner of Rectangle 69">
            <a:extLst>
              <a:ext uri="{FF2B5EF4-FFF2-40B4-BE49-F238E27FC236}">
                <a16:creationId xmlns:a16="http://schemas.microsoft.com/office/drawing/2014/main" id="{7D5E2521-0ECD-79B6-B546-1EC164B23610}"/>
              </a:ext>
            </a:extLst>
          </p:cNvPr>
          <p:cNvSpPr/>
          <p:nvPr/>
        </p:nvSpPr>
        <p:spPr>
          <a:xfrm>
            <a:off x="9409407" y="4876800"/>
            <a:ext cx="2067870" cy="1333500"/>
          </a:xfrm>
          <a:prstGeom prst="round2SameRect">
            <a:avLst/>
          </a:prstGeom>
          <a:solidFill>
            <a:srgbClr val="995DB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4" name="Freeform: Shape 3">
            <a:extLst>
              <a:ext uri="{FF2B5EF4-FFF2-40B4-BE49-F238E27FC236}">
                <a16:creationId xmlns:a16="http://schemas.microsoft.com/office/drawing/2014/main" id="{7F629DA4-F437-B21D-1903-DA15EC3DDEEC}"/>
              </a:ext>
            </a:extLst>
          </p:cNvPr>
          <p:cNvSpPr/>
          <p:nvPr/>
        </p:nvSpPr>
        <p:spPr>
          <a:xfrm>
            <a:off x="678407" y="1600356"/>
            <a:ext cx="1908870" cy="2800719"/>
          </a:xfrm>
          <a:custGeom>
            <a:avLst/>
            <a:gdLst>
              <a:gd name="connsiteX0" fmla="*/ 2089456 w 4126151"/>
              <a:gd name="connsiteY0" fmla="*/ 6060369 h 6053943"/>
              <a:gd name="connsiteX1" fmla="*/ 2055297 w 4126151"/>
              <a:gd name="connsiteY1" fmla="*/ 6060369 h 6053943"/>
              <a:gd name="connsiteX2" fmla="*/ 2055297 w 4126151"/>
              <a:gd name="connsiteY2" fmla="*/ 4119387 h 6053943"/>
              <a:gd name="connsiteX3" fmla="*/ 25366 w 4126151"/>
              <a:gd name="connsiteY3" fmla="*/ 2072545 h 6053943"/>
              <a:gd name="connsiteX4" fmla="*/ 2072545 w 4126151"/>
              <a:gd name="connsiteY4" fmla="*/ 25366 h 6053943"/>
              <a:gd name="connsiteX5" fmla="*/ 4119725 w 4126151"/>
              <a:gd name="connsiteY5" fmla="*/ 2072545 h 6053943"/>
              <a:gd name="connsiteX6" fmla="*/ 4085566 w 4126151"/>
              <a:gd name="connsiteY6" fmla="*/ 2072545 h 6053943"/>
              <a:gd name="connsiteX7" fmla="*/ 2072545 w 4126151"/>
              <a:gd name="connsiteY7" fmla="*/ 59525 h 6053943"/>
              <a:gd name="connsiteX8" fmla="*/ 59525 w 4126151"/>
              <a:gd name="connsiteY8" fmla="*/ 2072545 h 6053943"/>
              <a:gd name="connsiteX9" fmla="*/ 2072545 w 4126151"/>
              <a:gd name="connsiteY9" fmla="*/ 4085566 h 6053943"/>
              <a:gd name="connsiteX10" fmla="*/ 2072545 w 4126151"/>
              <a:gd name="connsiteY10" fmla="*/ 4100447 h 6053943"/>
              <a:gd name="connsiteX11" fmla="*/ 2089456 w 4126151"/>
              <a:gd name="connsiteY11" fmla="*/ 4100447 h 6053943"/>
              <a:gd name="connsiteX12" fmla="*/ 2089456 w 4126151"/>
              <a:gd name="connsiteY12" fmla="*/ 6060369 h 60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6151" h="6053943">
                <a:moveTo>
                  <a:pt x="2089456" y="6060369"/>
                </a:moveTo>
                <a:lnTo>
                  <a:pt x="2055297" y="6060369"/>
                </a:lnTo>
                <a:lnTo>
                  <a:pt x="2055297" y="4119387"/>
                </a:lnTo>
                <a:cubicBezTo>
                  <a:pt x="934472" y="4110255"/>
                  <a:pt x="25366" y="3195400"/>
                  <a:pt x="25366" y="2072545"/>
                </a:cubicBezTo>
                <a:cubicBezTo>
                  <a:pt x="25366" y="943603"/>
                  <a:pt x="943603" y="25366"/>
                  <a:pt x="2072545" y="25366"/>
                </a:cubicBezTo>
                <a:cubicBezTo>
                  <a:pt x="3201488" y="25366"/>
                  <a:pt x="4119725" y="943603"/>
                  <a:pt x="4119725" y="2072545"/>
                </a:cubicBezTo>
                <a:lnTo>
                  <a:pt x="4085566" y="2072545"/>
                </a:lnTo>
                <a:cubicBezTo>
                  <a:pt x="4085566" y="962543"/>
                  <a:pt x="3182548" y="59525"/>
                  <a:pt x="2072545" y="59525"/>
                </a:cubicBezTo>
                <a:cubicBezTo>
                  <a:pt x="962543" y="59525"/>
                  <a:pt x="59525" y="962543"/>
                  <a:pt x="59525" y="2072545"/>
                </a:cubicBezTo>
                <a:cubicBezTo>
                  <a:pt x="59525" y="3182548"/>
                  <a:pt x="962543" y="4085566"/>
                  <a:pt x="2072545" y="4085566"/>
                </a:cubicBezTo>
                <a:lnTo>
                  <a:pt x="2072545" y="4100447"/>
                </a:lnTo>
                <a:lnTo>
                  <a:pt x="2089456" y="4100447"/>
                </a:lnTo>
                <a:lnTo>
                  <a:pt x="2089456" y="6060369"/>
                </a:lnTo>
                <a:close/>
              </a:path>
            </a:pathLst>
          </a:custGeom>
          <a:solidFill>
            <a:srgbClr val="7DD1CE"/>
          </a:solidFill>
          <a:ln w="9525" cap="flat">
            <a:noFill/>
            <a:prstDash val="solid"/>
            <a:miter/>
          </a:ln>
        </p:spPr>
        <p:txBody>
          <a:bodyPr rtlCol="0" anchor="ctr"/>
          <a:lstStyle/>
          <a:p>
            <a:endParaRPr lang="en-US" sz="1400"/>
          </a:p>
        </p:txBody>
      </p:sp>
      <p:sp>
        <p:nvSpPr>
          <p:cNvPr id="15" name="Freeform: Shape 4">
            <a:extLst>
              <a:ext uri="{FF2B5EF4-FFF2-40B4-BE49-F238E27FC236}">
                <a16:creationId xmlns:a16="http://schemas.microsoft.com/office/drawing/2014/main" id="{DB33B685-4963-AE1A-791E-9C51300BD6D7}"/>
              </a:ext>
            </a:extLst>
          </p:cNvPr>
          <p:cNvSpPr/>
          <p:nvPr/>
        </p:nvSpPr>
        <p:spPr>
          <a:xfrm>
            <a:off x="2901772" y="1600356"/>
            <a:ext cx="1908870" cy="2800719"/>
          </a:xfrm>
          <a:custGeom>
            <a:avLst/>
            <a:gdLst>
              <a:gd name="connsiteX0" fmla="*/ 2089456 w 4126151"/>
              <a:gd name="connsiteY0" fmla="*/ 6060369 h 6053943"/>
              <a:gd name="connsiteX1" fmla="*/ 2055296 w 4126151"/>
              <a:gd name="connsiteY1" fmla="*/ 6060369 h 6053943"/>
              <a:gd name="connsiteX2" fmla="*/ 2055296 w 4126151"/>
              <a:gd name="connsiteY2" fmla="*/ 4119387 h 6053943"/>
              <a:gd name="connsiteX3" fmla="*/ 25366 w 4126151"/>
              <a:gd name="connsiteY3" fmla="*/ 2072207 h 6053943"/>
              <a:gd name="connsiteX4" fmla="*/ 2072545 w 4126151"/>
              <a:gd name="connsiteY4" fmla="*/ 25366 h 6053943"/>
              <a:gd name="connsiteX5" fmla="*/ 4119725 w 4126151"/>
              <a:gd name="connsiteY5" fmla="*/ 2072545 h 6053943"/>
              <a:gd name="connsiteX6" fmla="*/ 4085566 w 4126151"/>
              <a:gd name="connsiteY6" fmla="*/ 2072545 h 6053943"/>
              <a:gd name="connsiteX7" fmla="*/ 2072545 w 4126151"/>
              <a:gd name="connsiteY7" fmla="*/ 59525 h 6053943"/>
              <a:gd name="connsiteX8" fmla="*/ 59525 w 4126151"/>
              <a:gd name="connsiteY8" fmla="*/ 2072545 h 6053943"/>
              <a:gd name="connsiteX9" fmla="*/ 2072545 w 4126151"/>
              <a:gd name="connsiteY9" fmla="*/ 4085566 h 6053943"/>
              <a:gd name="connsiteX10" fmla="*/ 2072545 w 4126151"/>
              <a:gd name="connsiteY10" fmla="*/ 4100447 h 6053943"/>
              <a:gd name="connsiteX11" fmla="*/ 2089456 w 4126151"/>
              <a:gd name="connsiteY11" fmla="*/ 4100447 h 6053943"/>
              <a:gd name="connsiteX12" fmla="*/ 2089456 w 4126151"/>
              <a:gd name="connsiteY12" fmla="*/ 6060369 h 60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6151" h="6053943">
                <a:moveTo>
                  <a:pt x="2089456" y="6060369"/>
                </a:moveTo>
                <a:lnTo>
                  <a:pt x="2055296" y="6060369"/>
                </a:lnTo>
                <a:lnTo>
                  <a:pt x="2055296" y="4119387"/>
                </a:lnTo>
                <a:cubicBezTo>
                  <a:pt x="934471" y="4110255"/>
                  <a:pt x="25366" y="3195400"/>
                  <a:pt x="25366" y="2072207"/>
                </a:cubicBezTo>
                <a:cubicBezTo>
                  <a:pt x="25366" y="943603"/>
                  <a:pt x="943603" y="25366"/>
                  <a:pt x="2072545" y="25366"/>
                </a:cubicBezTo>
                <a:cubicBezTo>
                  <a:pt x="3201149" y="25366"/>
                  <a:pt x="4119725" y="943603"/>
                  <a:pt x="4119725" y="2072545"/>
                </a:cubicBezTo>
                <a:lnTo>
                  <a:pt x="4085566" y="2072545"/>
                </a:lnTo>
                <a:cubicBezTo>
                  <a:pt x="4085566" y="962543"/>
                  <a:pt x="3182547" y="59525"/>
                  <a:pt x="2072545" y="59525"/>
                </a:cubicBezTo>
                <a:cubicBezTo>
                  <a:pt x="962543" y="59525"/>
                  <a:pt x="59525" y="962543"/>
                  <a:pt x="59525" y="2072545"/>
                </a:cubicBezTo>
                <a:cubicBezTo>
                  <a:pt x="59525" y="3182548"/>
                  <a:pt x="962543" y="4085566"/>
                  <a:pt x="2072545" y="4085566"/>
                </a:cubicBezTo>
                <a:lnTo>
                  <a:pt x="2072545" y="4100447"/>
                </a:lnTo>
                <a:lnTo>
                  <a:pt x="2089456" y="4100447"/>
                </a:lnTo>
                <a:lnTo>
                  <a:pt x="2089456" y="6060369"/>
                </a:lnTo>
                <a:close/>
              </a:path>
            </a:pathLst>
          </a:custGeom>
          <a:solidFill>
            <a:srgbClr val="419CCC"/>
          </a:solidFill>
          <a:ln w="9525" cap="flat">
            <a:noFill/>
            <a:prstDash val="solid"/>
            <a:miter/>
          </a:ln>
        </p:spPr>
        <p:txBody>
          <a:bodyPr rtlCol="0" anchor="ctr"/>
          <a:lstStyle/>
          <a:p>
            <a:endParaRPr lang="en-US" sz="1400"/>
          </a:p>
        </p:txBody>
      </p:sp>
      <p:sp>
        <p:nvSpPr>
          <p:cNvPr id="16" name="Freeform: Shape 5">
            <a:extLst>
              <a:ext uri="{FF2B5EF4-FFF2-40B4-BE49-F238E27FC236}">
                <a16:creationId xmlns:a16="http://schemas.microsoft.com/office/drawing/2014/main" id="{972A9EA7-E101-D135-1B40-D5F329A403FE}"/>
              </a:ext>
            </a:extLst>
          </p:cNvPr>
          <p:cNvSpPr/>
          <p:nvPr/>
        </p:nvSpPr>
        <p:spPr>
          <a:xfrm>
            <a:off x="5125136" y="1600356"/>
            <a:ext cx="1908870" cy="2800719"/>
          </a:xfrm>
          <a:custGeom>
            <a:avLst/>
            <a:gdLst>
              <a:gd name="connsiteX0" fmla="*/ 2089456 w 4126151"/>
              <a:gd name="connsiteY0" fmla="*/ 6060369 h 6053943"/>
              <a:gd name="connsiteX1" fmla="*/ 2055296 w 4126151"/>
              <a:gd name="connsiteY1" fmla="*/ 6060369 h 6053943"/>
              <a:gd name="connsiteX2" fmla="*/ 2055296 w 4126151"/>
              <a:gd name="connsiteY2" fmla="*/ 4119387 h 6053943"/>
              <a:gd name="connsiteX3" fmla="*/ 25366 w 4126151"/>
              <a:gd name="connsiteY3" fmla="*/ 2072207 h 6053943"/>
              <a:gd name="connsiteX4" fmla="*/ 2072545 w 4126151"/>
              <a:gd name="connsiteY4" fmla="*/ 25366 h 6053943"/>
              <a:gd name="connsiteX5" fmla="*/ 4119725 w 4126151"/>
              <a:gd name="connsiteY5" fmla="*/ 2072545 h 6053943"/>
              <a:gd name="connsiteX6" fmla="*/ 4085566 w 4126151"/>
              <a:gd name="connsiteY6" fmla="*/ 2072545 h 6053943"/>
              <a:gd name="connsiteX7" fmla="*/ 2072545 w 4126151"/>
              <a:gd name="connsiteY7" fmla="*/ 59525 h 6053943"/>
              <a:gd name="connsiteX8" fmla="*/ 59524 w 4126151"/>
              <a:gd name="connsiteY8" fmla="*/ 2072545 h 6053943"/>
              <a:gd name="connsiteX9" fmla="*/ 2072545 w 4126151"/>
              <a:gd name="connsiteY9" fmla="*/ 4085566 h 6053943"/>
              <a:gd name="connsiteX10" fmla="*/ 2072545 w 4126151"/>
              <a:gd name="connsiteY10" fmla="*/ 4100447 h 6053943"/>
              <a:gd name="connsiteX11" fmla="*/ 2089456 w 4126151"/>
              <a:gd name="connsiteY11" fmla="*/ 4100447 h 6053943"/>
              <a:gd name="connsiteX12" fmla="*/ 2089456 w 4126151"/>
              <a:gd name="connsiteY12" fmla="*/ 6060369 h 60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6151" h="6053943">
                <a:moveTo>
                  <a:pt x="2089456" y="6060369"/>
                </a:moveTo>
                <a:lnTo>
                  <a:pt x="2055296" y="6060369"/>
                </a:lnTo>
                <a:lnTo>
                  <a:pt x="2055296" y="4119387"/>
                </a:lnTo>
                <a:cubicBezTo>
                  <a:pt x="934471" y="4110255"/>
                  <a:pt x="25366" y="3195400"/>
                  <a:pt x="25366" y="2072207"/>
                </a:cubicBezTo>
                <a:cubicBezTo>
                  <a:pt x="25366" y="943603"/>
                  <a:pt x="943603" y="25366"/>
                  <a:pt x="2072545" y="25366"/>
                </a:cubicBezTo>
                <a:cubicBezTo>
                  <a:pt x="3201487" y="25366"/>
                  <a:pt x="4119725" y="943603"/>
                  <a:pt x="4119725" y="2072545"/>
                </a:cubicBezTo>
                <a:lnTo>
                  <a:pt x="4085566" y="2072545"/>
                </a:lnTo>
                <a:cubicBezTo>
                  <a:pt x="4085566" y="962543"/>
                  <a:pt x="3182547" y="59525"/>
                  <a:pt x="2072545" y="59525"/>
                </a:cubicBezTo>
                <a:cubicBezTo>
                  <a:pt x="962543" y="59525"/>
                  <a:pt x="59524" y="962543"/>
                  <a:pt x="59524" y="2072545"/>
                </a:cubicBezTo>
                <a:cubicBezTo>
                  <a:pt x="59524" y="3182548"/>
                  <a:pt x="962543" y="4085566"/>
                  <a:pt x="2072545" y="4085566"/>
                </a:cubicBezTo>
                <a:lnTo>
                  <a:pt x="2072545" y="4100447"/>
                </a:lnTo>
                <a:lnTo>
                  <a:pt x="2089456" y="4100447"/>
                </a:lnTo>
                <a:lnTo>
                  <a:pt x="2089456" y="6060369"/>
                </a:lnTo>
                <a:close/>
              </a:path>
            </a:pathLst>
          </a:custGeom>
          <a:solidFill>
            <a:srgbClr val="385085"/>
          </a:solidFill>
          <a:ln w="9525" cap="flat">
            <a:noFill/>
            <a:prstDash val="solid"/>
            <a:miter/>
          </a:ln>
        </p:spPr>
        <p:txBody>
          <a:bodyPr rtlCol="0" anchor="ctr"/>
          <a:lstStyle/>
          <a:p>
            <a:endParaRPr lang="en-US" sz="1400"/>
          </a:p>
        </p:txBody>
      </p:sp>
      <p:sp>
        <p:nvSpPr>
          <p:cNvPr id="17" name="Freeform: Shape 6">
            <a:extLst>
              <a:ext uri="{FF2B5EF4-FFF2-40B4-BE49-F238E27FC236}">
                <a16:creationId xmlns:a16="http://schemas.microsoft.com/office/drawing/2014/main" id="{514FD905-C51A-7643-201F-F5702719942E}"/>
              </a:ext>
            </a:extLst>
          </p:cNvPr>
          <p:cNvSpPr/>
          <p:nvPr/>
        </p:nvSpPr>
        <p:spPr>
          <a:xfrm>
            <a:off x="7340676" y="1600356"/>
            <a:ext cx="1908870" cy="2800719"/>
          </a:xfrm>
          <a:custGeom>
            <a:avLst/>
            <a:gdLst>
              <a:gd name="connsiteX0" fmla="*/ 2089456 w 4126151"/>
              <a:gd name="connsiteY0" fmla="*/ 6060369 h 6053943"/>
              <a:gd name="connsiteX1" fmla="*/ 2055298 w 4126151"/>
              <a:gd name="connsiteY1" fmla="*/ 6060369 h 6053943"/>
              <a:gd name="connsiteX2" fmla="*/ 2055298 w 4126151"/>
              <a:gd name="connsiteY2" fmla="*/ 4119387 h 6053943"/>
              <a:gd name="connsiteX3" fmla="*/ 25366 w 4126151"/>
              <a:gd name="connsiteY3" fmla="*/ 2072207 h 6053943"/>
              <a:gd name="connsiteX4" fmla="*/ 2072208 w 4126151"/>
              <a:gd name="connsiteY4" fmla="*/ 25366 h 6053943"/>
              <a:gd name="connsiteX5" fmla="*/ 4119387 w 4126151"/>
              <a:gd name="connsiteY5" fmla="*/ 2072545 h 6053943"/>
              <a:gd name="connsiteX6" fmla="*/ 4085229 w 4126151"/>
              <a:gd name="connsiteY6" fmla="*/ 2072545 h 6053943"/>
              <a:gd name="connsiteX7" fmla="*/ 2072208 w 4126151"/>
              <a:gd name="connsiteY7" fmla="*/ 59525 h 6053943"/>
              <a:gd name="connsiteX8" fmla="*/ 59187 w 4126151"/>
              <a:gd name="connsiteY8" fmla="*/ 2072545 h 6053943"/>
              <a:gd name="connsiteX9" fmla="*/ 2072208 w 4126151"/>
              <a:gd name="connsiteY9" fmla="*/ 4085566 h 6053943"/>
              <a:gd name="connsiteX10" fmla="*/ 2072208 w 4126151"/>
              <a:gd name="connsiteY10" fmla="*/ 4100447 h 6053943"/>
              <a:gd name="connsiteX11" fmla="*/ 2089118 w 4126151"/>
              <a:gd name="connsiteY11" fmla="*/ 4100447 h 6053943"/>
              <a:gd name="connsiteX12" fmla="*/ 2089118 w 4126151"/>
              <a:gd name="connsiteY12" fmla="*/ 6060369 h 60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6151" h="6053943">
                <a:moveTo>
                  <a:pt x="2089456" y="6060369"/>
                </a:moveTo>
                <a:lnTo>
                  <a:pt x="2055298" y="6060369"/>
                </a:lnTo>
                <a:lnTo>
                  <a:pt x="2055298" y="4119387"/>
                </a:lnTo>
                <a:cubicBezTo>
                  <a:pt x="934472" y="4110255"/>
                  <a:pt x="25366" y="3195400"/>
                  <a:pt x="25366" y="2072207"/>
                </a:cubicBezTo>
                <a:cubicBezTo>
                  <a:pt x="25028" y="943603"/>
                  <a:pt x="943604" y="25366"/>
                  <a:pt x="2072208" y="25366"/>
                </a:cubicBezTo>
                <a:cubicBezTo>
                  <a:pt x="3200812" y="25366"/>
                  <a:pt x="4119387" y="943603"/>
                  <a:pt x="4119387" y="2072545"/>
                </a:cubicBezTo>
                <a:lnTo>
                  <a:pt x="4085229" y="2072545"/>
                </a:lnTo>
                <a:cubicBezTo>
                  <a:pt x="4085229" y="962543"/>
                  <a:pt x="3182211" y="59525"/>
                  <a:pt x="2072208" y="59525"/>
                </a:cubicBezTo>
                <a:cubicBezTo>
                  <a:pt x="962205" y="59525"/>
                  <a:pt x="59187" y="962543"/>
                  <a:pt x="59187" y="2072545"/>
                </a:cubicBezTo>
                <a:cubicBezTo>
                  <a:pt x="59187" y="3182548"/>
                  <a:pt x="962205" y="4085566"/>
                  <a:pt x="2072208" y="4085566"/>
                </a:cubicBezTo>
                <a:lnTo>
                  <a:pt x="2072208" y="4100447"/>
                </a:lnTo>
                <a:lnTo>
                  <a:pt x="2089118" y="4100447"/>
                </a:lnTo>
                <a:lnTo>
                  <a:pt x="2089118" y="6060369"/>
                </a:lnTo>
                <a:close/>
              </a:path>
            </a:pathLst>
          </a:custGeom>
          <a:solidFill>
            <a:srgbClr val="63357A"/>
          </a:solidFill>
          <a:ln w="9525" cap="flat">
            <a:noFill/>
            <a:prstDash val="solid"/>
            <a:miter/>
          </a:ln>
        </p:spPr>
        <p:txBody>
          <a:bodyPr rtlCol="0" anchor="ctr"/>
          <a:lstStyle/>
          <a:p>
            <a:endParaRPr lang="en-US" sz="1400"/>
          </a:p>
        </p:txBody>
      </p:sp>
      <p:sp>
        <p:nvSpPr>
          <p:cNvPr id="18" name="Freeform: Shape 7">
            <a:extLst>
              <a:ext uri="{FF2B5EF4-FFF2-40B4-BE49-F238E27FC236}">
                <a16:creationId xmlns:a16="http://schemas.microsoft.com/office/drawing/2014/main" id="{7B045348-111E-5A6C-9A1C-BE926F21DF91}"/>
              </a:ext>
            </a:extLst>
          </p:cNvPr>
          <p:cNvSpPr/>
          <p:nvPr/>
        </p:nvSpPr>
        <p:spPr>
          <a:xfrm>
            <a:off x="9556061" y="1600356"/>
            <a:ext cx="1908870" cy="2800719"/>
          </a:xfrm>
          <a:custGeom>
            <a:avLst/>
            <a:gdLst>
              <a:gd name="connsiteX0" fmla="*/ 2089455 w 4126151"/>
              <a:gd name="connsiteY0" fmla="*/ 6060369 h 6053943"/>
              <a:gd name="connsiteX1" fmla="*/ 2055295 w 4126151"/>
              <a:gd name="connsiteY1" fmla="*/ 6060369 h 6053943"/>
              <a:gd name="connsiteX2" fmla="*/ 2055295 w 4126151"/>
              <a:gd name="connsiteY2" fmla="*/ 4119387 h 6053943"/>
              <a:gd name="connsiteX3" fmla="*/ 25366 w 4126151"/>
              <a:gd name="connsiteY3" fmla="*/ 2072207 h 6053943"/>
              <a:gd name="connsiteX4" fmla="*/ 2072544 w 4126151"/>
              <a:gd name="connsiteY4" fmla="*/ 25366 h 6053943"/>
              <a:gd name="connsiteX5" fmla="*/ 4119725 w 4126151"/>
              <a:gd name="connsiteY5" fmla="*/ 2072545 h 6053943"/>
              <a:gd name="connsiteX6" fmla="*/ 4085566 w 4126151"/>
              <a:gd name="connsiteY6" fmla="*/ 2072545 h 6053943"/>
              <a:gd name="connsiteX7" fmla="*/ 2072544 w 4126151"/>
              <a:gd name="connsiteY7" fmla="*/ 59525 h 6053943"/>
              <a:gd name="connsiteX8" fmla="*/ 59525 w 4126151"/>
              <a:gd name="connsiteY8" fmla="*/ 2072545 h 6053943"/>
              <a:gd name="connsiteX9" fmla="*/ 2072544 w 4126151"/>
              <a:gd name="connsiteY9" fmla="*/ 4085566 h 6053943"/>
              <a:gd name="connsiteX10" fmla="*/ 2072544 w 4126151"/>
              <a:gd name="connsiteY10" fmla="*/ 4100447 h 6053943"/>
              <a:gd name="connsiteX11" fmla="*/ 2089455 w 4126151"/>
              <a:gd name="connsiteY11" fmla="*/ 4100447 h 6053943"/>
              <a:gd name="connsiteX12" fmla="*/ 2089455 w 4126151"/>
              <a:gd name="connsiteY12" fmla="*/ 6060369 h 60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6151" h="6053943">
                <a:moveTo>
                  <a:pt x="2089455" y="6060369"/>
                </a:moveTo>
                <a:lnTo>
                  <a:pt x="2055295" y="6060369"/>
                </a:lnTo>
                <a:lnTo>
                  <a:pt x="2055295" y="4119387"/>
                </a:lnTo>
                <a:cubicBezTo>
                  <a:pt x="934472" y="4110255"/>
                  <a:pt x="25366" y="3195400"/>
                  <a:pt x="25366" y="2072207"/>
                </a:cubicBezTo>
                <a:cubicBezTo>
                  <a:pt x="25366" y="943603"/>
                  <a:pt x="943602" y="25366"/>
                  <a:pt x="2072544" y="25366"/>
                </a:cubicBezTo>
                <a:cubicBezTo>
                  <a:pt x="3201487" y="25366"/>
                  <a:pt x="4119725" y="943603"/>
                  <a:pt x="4119725" y="2072545"/>
                </a:cubicBezTo>
                <a:lnTo>
                  <a:pt x="4085566" y="2072545"/>
                </a:lnTo>
                <a:cubicBezTo>
                  <a:pt x="4085566" y="962543"/>
                  <a:pt x="3182547" y="59525"/>
                  <a:pt x="2072544" y="59525"/>
                </a:cubicBezTo>
                <a:cubicBezTo>
                  <a:pt x="962542" y="59525"/>
                  <a:pt x="59525" y="962543"/>
                  <a:pt x="59525" y="2072545"/>
                </a:cubicBezTo>
                <a:cubicBezTo>
                  <a:pt x="59525" y="3182548"/>
                  <a:pt x="962542" y="4085566"/>
                  <a:pt x="2072544" y="4085566"/>
                </a:cubicBezTo>
                <a:lnTo>
                  <a:pt x="2072544" y="4100447"/>
                </a:lnTo>
                <a:lnTo>
                  <a:pt x="2089455" y="4100447"/>
                </a:lnTo>
                <a:lnTo>
                  <a:pt x="2089455" y="6060369"/>
                </a:lnTo>
                <a:close/>
              </a:path>
            </a:pathLst>
          </a:custGeom>
          <a:solidFill>
            <a:srgbClr val="995DB3"/>
          </a:solidFill>
          <a:ln w="9525" cap="flat">
            <a:noFill/>
            <a:prstDash val="solid"/>
            <a:miter/>
          </a:ln>
        </p:spPr>
        <p:txBody>
          <a:bodyPr rtlCol="0" anchor="ctr"/>
          <a:lstStyle/>
          <a:p>
            <a:endParaRPr lang="en-US" sz="1400"/>
          </a:p>
        </p:txBody>
      </p:sp>
      <p:sp>
        <p:nvSpPr>
          <p:cNvPr id="19" name="Freeform: Shape 8">
            <a:extLst>
              <a:ext uri="{FF2B5EF4-FFF2-40B4-BE49-F238E27FC236}">
                <a16:creationId xmlns:a16="http://schemas.microsoft.com/office/drawing/2014/main" id="{38854DBB-3DFC-039B-D67A-7F4944A53630}"/>
              </a:ext>
            </a:extLst>
          </p:cNvPr>
          <p:cNvSpPr/>
          <p:nvPr/>
        </p:nvSpPr>
        <p:spPr>
          <a:xfrm>
            <a:off x="2563651" y="2539457"/>
            <a:ext cx="359869" cy="31293"/>
          </a:xfrm>
          <a:custGeom>
            <a:avLst/>
            <a:gdLst>
              <a:gd name="connsiteX0" fmla="*/ 25366 w 777880"/>
              <a:gd name="connsiteY0" fmla="*/ 25366 h 67641"/>
              <a:gd name="connsiteX1" fmla="*/ 775175 w 777880"/>
              <a:gd name="connsiteY1" fmla="*/ 25366 h 67641"/>
              <a:gd name="connsiteX2" fmla="*/ 775175 w 777880"/>
              <a:gd name="connsiteY2" fmla="*/ 59525 h 67641"/>
              <a:gd name="connsiteX3" fmla="*/ 25366 w 777880"/>
              <a:gd name="connsiteY3" fmla="*/ 59525 h 67641"/>
            </a:gdLst>
            <a:ahLst/>
            <a:cxnLst>
              <a:cxn ang="0">
                <a:pos x="connsiteX0" y="connsiteY0"/>
              </a:cxn>
              <a:cxn ang="0">
                <a:pos x="connsiteX1" y="connsiteY1"/>
              </a:cxn>
              <a:cxn ang="0">
                <a:pos x="connsiteX2" y="connsiteY2"/>
              </a:cxn>
              <a:cxn ang="0">
                <a:pos x="connsiteX3" y="connsiteY3"/>
              </a:cxn>
            </a:cxnLst>
            <a:rect l="l" t="t" r="r" b="b"/>
            <a:pathLst>
              <a:path w="777880" h="67641">
                <a:moveTo>
                  <a:pt x="25366" y="25366"/>
                </a:moveTo>
                <a:lnTo>
                  <a:pt x="775175" y="25366"/>
                </a:lnTo>
                <a:lnTo>
                  <a:pt x="775175" y="59525"/>
                </a:lnTo>
                <a:lnTo>
                  <a:pt x="25366" y="59525"/>
                </a:lnTo>
                <a:close/>
              </a:path>
            </a:pathLst>
          </a:custGeom>
          <a:solidFill>
            <a:srgbClr val="7DD1CE"/>
          </a:solidFill>
          <a:ln w="9525" cap="flat">
            <a:noFill/>
            <a:prstDash val="solid"/>
            <a:miter/>
          </a:ln>
        </p:spPr>
        <p:txBody>
          <a:bodyPr rtlCol="0" anchor="ctr"/>
          <a:lstStyle/>
          <a:p>
            <a:endParaRPr lang="en-US" sz="1400"/>
          </a:p>
        </p:txBody>
      </p:sp>
      <p:sp>
        <p:nvSpPr>
          <p:cNvPr id="20" name="Freeform: Shape 9">
            <a:extLst>
              <a:ext uri="{FF2B5EF4-FFF2-40B4-BE49-F238E27FC236}">
                <a16:creationId xmlns:a16="http://schemas.microsoft.com/office/drawing/2014/main" id="{7218AB09-F099-EC3A-9D1B-CE99E470F339}"/>
              </a:ext>
            </a:extLst>
          </p:cNvPr>
          <p:cNvSpPr/>
          <p:nvPr/>
        </p:nvSpPr>
        <p:spPr>
          <a:xfrm>
            <a:off x="4779192" y="2539457"/>
            <a:ext cx="359869" cy="31293"/>
          </a:xfrm>
          <a:custGeom>
            <a:avLst/>
            <a:gdLst>
              <a:gd name="connsiteX0" fmla="*/ 25366 w 777880"/>
              <a:gd name="connsiteY0" fmla="*/ 25366 h 67641"/>
              <a:gd name="connsiteX1" fmla="*/ 775176 w 777880"/>
              <a:gd name="connsiteY1" fmla="*/ 25366 h 67641"/>
              <a:gd name="connsiteX2" fmla="*/ 775176 w 777880"/>
              <a:gd name="connsiteY2" fmla="*/ 59525 h 67641"/>
              <a:gd name="connsiteX3" fmla="*/ 25366 w 777880"/>
              <a:gd name="connsiteY3" fmla="*/ 59525 h 67641"/>
            </a:gdLst>
            <a:ahLst/>
            <a:cxnLst>
              <a:cxn ang="0">
                <a:pos x="connsiteX0" y="connsiteY0"/>
              </a:cxn>
              <a:cxn ang="0">
                <a:pos x="connsiteX1" y="connsiteY1"/>
              </a:cxn>
              <a:cxn ang="0">
                <a:pos x="connsiteX2" y="connsiteY2"/>
              </a:cxn>
              <a:cxn ang="0">
                <a:pos x="connsiteX3" y="connsiteY3"/>
              </a:cxn>
            </a:cxnLst>
            <a:rect l="l" t="t" r="r" b="b"/>
            <a:pathLst>
              <a:path w="777880" h="67641">
                <a:moveTo>
                  <a:pt x="25366" y="25366"/>
                </a:moveTo>
                <a:lnTo>
                  <a:pt x="775176" y="25366"/>
                </a:lnTo>
                <a:lnTo>
                  <a:pt x="775176" y="59525"/>
                </a:lnTo>
                <a:lnTo>
                  <a:pt x="25366" y="59525"/>
                </a:lnTo>
                <a:close/>
              </a:path>
            </a:pathLst>
          </a:custGeom>
          <a:solidFill>
            <a:srgbClr val="419CCC"/>
          </a:solidFill>
          <a:ln w="9525" cap="flat">
            <a:noFill/>
            <a:prstDash val="solid"/>
            <a:miter/>
          </a:ln>
        </p:spPr>
        <p:txBody>
          <a:bodyPr rtlCol="0" anchor="ctr"/>
          <a:lstStyle/>
          <a:p>
            <a:endParaRPr lang="en-US" sz="1400"/>
          </a:p>
        </p:txBody>
      </p:sp>
      <p:sp>
        <p:nvSpPr>
          <p:cNvPr id="21" name="Freeform: Shape 10">
            <a:extLst>
              <a:ext uri="{FF2B5EF4-FFF2-40B4-BE49-F238E27FC236}">
                <a16:creationId xmlns:a16="http://schemas.microsoft.com/office/drawing/2014/main" id="{C558F566-D4AC-86E2-0810-E77937C82D16}"/>
              </a:ext>
            </a:extLst>
          </p:cNvPr>
          <p:cNvSpPr/>
          <p:nvPr/>
        </p:nvSpPr>
        <p:spPr>
          <a:xfrm>
            <a:off x="7002556" y="2539457"/>
            <a:ext cx="359869" cy="31293"/>
          </a:xfrm>
          <a:custGeom>
            <a:avLst/>
            <a:gdLst>
              <a:gd name="connsiteX0" fmla="*/ 25366 w 777880"/>
              <a:gd name="connsiteY0" fmla="*/ 25366 h 67641"/>
              <a:gd name="connsiteX1" fmla="*/ 775176 w 777880"/>
              <a:gd name="connsiteY1" fmla="*/ 25366 h 67641"/>
              <a:gd name="connsiteX2" fmla="*/ 775176 w 777880"/>
              <a:gd name="connsiteY2" fmla="*/ 59525 h 67641"/>
              <a:gd name="connsiteX3" fmla="*/ 25366 w 777880"/>
              <a:gd name="connsiteY3" fmla="*/ 59525 h 67641"/>
            </a:gdLst>
            <a:ahLst/>
            <a:cxnLst>
              <a:cxn ang="0">
                <a:pos x="connsiteX0" y="connsiteY0"/>
              </a:cxn>
              <a:cxn ang="0">
                <a:pos x="connsiteX1" y="connsiteY1"/>
              </a:cxn>
              <a:cxn ang="0">
                <a:pos x="connsiteX2" y="connsiteY2"/>
              </a:cxn>
              <a:cxn ang="0">
                <a:pos x="connsiteX3" y="connsiteY3"/>
              </a:cxn>
            </a:cxnLst>
            <a:rect l="l" t="t" r="r" b="b"/>
            <a:pathLst>
              <a:path w="777880" h="67641">
                <a:moveTo>
                  <a:pt x="25366" y="25366"/>
                </a:moveTo>
                <a:lnTo>
                  <a:pt x="775176" y="25366"/>
                </a:lnTo>
                <a:lnTo>
                  <a:pt x="775176" y="59525"/>
                </a:lnTo>
                <a:lnTo>
                  <a:pt x="25366" y="59525"/>
                </a:lnTo>
                <a:close/>
              </a:path>
            </a:pathLst>
          </a:custGeom>
          <a:solidFill>
            <a:srgbClr val="385085"/>
          </a:solidFill>
          <a:ln w="9525" cap="flat">
            <a:noFill/>
            <a:prstDash val="solid"/>
            <a:miter/>
          </a:ln>
        </p:spPr>
        <p:txBody>
          <a:bodyPr rtlCol="0" anchor="ctr"/>
          <a:lstStyle/>
          <a:p>
            <a:endParaRPr lang="en-US" sz="1400"/>
          </a:p>
        </p:txBody>
      </p:sp>
      <p:sp>
        <p:nvSpPr>
          <p:cNvPr id="22" name="Freeform: Shape 11">
            <a:extLst>
              <a:ext uri="{FF2B5EF4-FFF2-40B4-BE49-F238E27FC236}">
                <a16:creationId xmlns:a16="http://schemas.microsoft.com/office/drawing/2014/main" id="{C7B7F862-9853-ED80-1C61-C5CFE993A92B}"/>
              </a:ext>
            </a:extLst>
          </p:cNvPr>
          <p:cNvSpPr/>
          <p:nvPr/>
        </p:nvSpPr>
        <p:spPr>
          <a:xfrm>
            <a:off x="9225920" y="2539457"/>
            <a:ext cx="359869" cy="31293"/>
          </a:xfrm>
          <a:custGeom>
            <a:avLst/>
            <a:gdLst>
              <a:gd name="connsiteX0" fmla="*/ 25365 w 777880"/>
              <a:gd name="connsiteY0" fmla="*/ 25366 h 67641"/>
              <a:gd name="connsiteX1" fmla="*/ 775174 w 777880"/>
              <a:gd name="connsiteY1" fmla="*/ 25366 h 67641"/>
              <a:gd name="connsiteX2" fmla="*/ 775174 w 777880"/>
              <a:gd name="connsiteY2" fmla="*/ 59525 h 67641"/>
              <a:gd name="connsiteX3" fmla="*/ 25365 w 777880"/>
              <a:gd name="connsiteY3" fmla="*/ 59525 h 67641"/>
            </a:gdLst>
            <a:ahLst/>
            <a:cxnLst>
              <a:cxn ang="0">
                <a:pos x="connsiteX0" y="connsiteY0"/>
              </a:cxn>
              <a:cxn ang="0">
                <a:pos x="connsiteX1" y="connsiteY1"/>
              </a:cxn>
              <a:cxn ang="0">
                <a:pos x="connsiteX2" y="connsiteY2"/>
              </a:cxn>
              <a:cxn ang="0">
                <a:pos x="connsiteX3" y="connsiteY3"/>
              </a:cxn>
            </a:cxnLst>
            <a:rect l="l" t="t" r="r" b="b"/>
            <a:pathLst>
              <a:path w="777880" h="67641">
                <a:moveTo>
                  <a:pt x="25365" y="25366"/>
                </a:moveTo>
                <a:lnTo>
                  <a:pt x="775174" y="25366"/>
                </a:lnTo>
                <a:lnTo>
                  <a:pt x="775174" y="59525"/>
                </a:lnTo>
                <a:lnTo>
                  <a:pt x="25365" y="59525"/>
                </a:lnTo>
                <a:close/>
              </a:path>
            </a:pathLst>
          </a:custGeom>
          <a:solidFill>
            <a:srgbClr val="63357A"/>
          </a:solidFill>
          <a:ln w="9525" cap="flat">
            <a:noFill/>
            <a:prstDash val="solid"/>
            <a:miter/>
          </a:ln>
        </p:spPr>
        <p:txBody>
          <a:bodyPr rtlCol="0" anchor="ctr"/>
          <a:lstStyle/>
          <a:p>
            <a:endParaRPr lang="en-US" sz="1400"/>
          </a:p>
        </p:txBody>
      </p:sp>
      <p:sp>
        <p:nvSpPr>
          <p:cNvPr id="23" name="Freeform: Shape 12">
            <a:extLst>
              <a:ext uri="{FF2B5EF4-FFF2-40B4-BE49-F238E27FC236}">
                <a16:creationId xmlns:a16="http://schemas.microsoft.com/office/drawing/2014/main" id="{CC670E54-8B85-4664-EF8D-0B284D49D6E3}"/>
              </a:ext>
            </a:extLst>
          </p:cNvPr>
          <p:cNvSpPr/>
          <p:nvPr/>
        </p:nvSpPr>
        <p:spPr>
          <a:xfrm>
            <a:off x="726765" y="1648623"/>
            <a:ext cx="1814991" cy="1814991"/>
          </a:xfrm>
          <a:custGeom>
            <a:avLst/>
            <a:gdLst>
              <a:gd name="connsiteX0" fmla="*/ 2158745 w 3923225"/>
              <a:gd name="connsiteY0" fmla="*/ 290428 h 3923225"/>
              <a:gd name="connsiteX1" fmla="*/ 3645497 w 3923225"/>
              <a:gd name="connsiteY1" fmla="*/ 2158745 h 3923225"/>
              <a:gd name="connsiteX2" fmla="*/ 1777180 w 3923225"/>
              <a:gd name="connsiteY2" fmla="*/ 3645497 h 3923225"/>
              <a:gd name="connsiteX3" fmla="*/ 290428 w 3923225"/>
              <a:gd name="connsiteY3" fmla="*/ 1777180 h 3923225"/>
              <a:gd name="connsiteX4" fmla="*/ 2158745 w 3923225"/>
              <a:gd name="connsiteY4" fmla="*/ 290428 h 3923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3225" h="3923225">
                <a:moveTo>
                  <a:pt x="2158745" y="290428"/>
                </a:moveTo>
                <a:cubicBezTo>
                  <a:pt x="3085221" y="395794"/>
                  <a:pt x="3750863" y="1232268"/>
                  <a:pt x="3645497" y="2158745"/>
                </a:cubicBezTo>
                <a:cubicBezTo>
                  <a:pt x="3540130" y="3085221"/>
                  <a:pt x="2703656" y="3750863"/>
                  <a:pt x="1777180" y="3645497"/>
                </a:cubicBezTo>
                <a:cubicBezTo>
                  <a:pt x="850703" y="3540131"/>
                  <a:pt x="185061" y="2703657"/>
                  <a:pt x="290428" y="1777180"/>
                </a:cubicBezTo>
                <a:cubicBezTo>
                  <a:pt x="395794" y="850703"/>
                  <a:pt x="1232268" y="185062"/>
                  <a:pt x="2158745" y="290428"/>
                </a:cubicBezTo>
                <a:close/>
              </a:path>
            </a:pathLst>
          </a:custGeom>
          <a:solidFill>
            <a:srgbClr val="7DD1CE">
              <a:alpha val="14000"/>
            </a:srgbClr>
          </a:solidFill>
          <a:ln w="33813" cap="flat">
            <a:noFill/>
            <a:prstDash val="solid"/>
            <a:miter/>
          </a:ln>
        </p:spPr>
        <p:txBody>
          <a:bodyPr rtlCol="0" anchor="ctr"/>
          <a:lstStyle/>
          <a:p>
            <a:endParaRPr lang="en-US" sz="1400"/>
          </a:p>
        </p:txBody>
      </p:sp>
      <p:sp>
        <p:nvSpPr>
          <p:cNvPr id="24" name="Freeform: Shape 13">
            <a:extLst>
              <a:ext uri="{FF2B5EF4-FFF2-40B4-BE49-F238E27FC236}">
                <a16:creationId xmlns:a16="http://schemas.microsoft.com/office/drawing/2014/main" id="{FE9D4E5C-E7F0-9BBD-8E39-E286D3542583}"/>
              </a:ext>
            </a:extLst>
          </p:cNvPr>
          <p:cNvSpPr/>
          <p:nvPr/>
        </p:nvSpPr>
        <p:spPr>
          <a:xfrm>
            <a:off x="661406" y="1583248"/>
            <a:ext cx="1940163" cy="1940163"/>
          </a:xfrm>
          <a:custGeom>
            <a:avLst/>
            <a:gdLst>
              <a:gd name="connsiteX0" fmla="*/ 3023754 w 4193792"/>
              <a:gd name="connsiteY0" fmla="*/ 1041386 h 4193792"/>
              <a:gd name="connsiteX1" fmla="*/ 3177282 w 4193792"/>
              <a:gd name="connsiteY1" fmla="*/ 3023754 h 4193792"/>
              <a:gd name="connsiteX2" fmla="*/ 1194914 w 4193792"/>
              <a:gd name="connsiteY2" fmla="*/ 3177283 h 4193792"/>
              <a:gd name="connsiteX3" fmla="*/ 1041386 w 4193792"/>
              <a:gd name="connsiteY3" fmla="*/ 1194914 h 4193792"/>
              <a:gd name="connsiteX4" fmla="*/ 3023754 w 4193792"/>
              <a:gd name="connsiteY4" fmla="*/ 1041386 h 4193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2" h="4193792">
                <a:moveTo>
                  <a:pt x="3023754" y="1041386"/>
                </a:moveTo>
                <a:cubicBezTo>
                  <a:pt x="3613566" y="1546406"/>
                  <a:pt x="3682303" y="2433943"/>
                  <a:pt x="3177282" y="3023754"/>
                </a:cubicBezTo>
                <a:cubicBezTo>
                  <a:pt x="2672262" y="3613566"/>
                  <a:pt x="1784725" y="3682303"/>
                  <a:pt x="1194914" y="3177283"/>
                </a:cubicBezTo>
                <a:cubicBezTo>
                  <a:pt x="605102" y="2672262"/>
                  <a:pt x="536365" y="1784725"/>
                  <a:pt x="1041386" y="1194914"/>
                </a:cubicBezTo>
                <a:cubicBezTo>
                  <a:pt x="1546406" y="605102"/>
                  <a:pt x="2433943" y="536365"/>
                  <a:pt x="3023754" y="1041386"/>
                </a:cubicBezTo>
                <a:close/>
              </a:path>
            </a:pathLst>
          </a:custGeom>
          <a:solidFill>
            <a:srgbClr val="7DD1CE"/>
          </a:solidFill>
          <a:ln w="33813" cap="flat">
            <a:noFill/>
            <a:prstDash val="solid"/>
            <a:miter/>
          </a:ln>
        </p:spPr>
        <p:txBody>
          <a:bodyPr rtlCol="0" anchor="ctr"/>
          <a:lstStyle/>
          <a:p>
            <a:endParaRPr lang="en-US" sz="1400" dirty="0"/>
          </a:p>
        </p:txBody>
      </p:sp>
      <p:sp>
        <p:nvSpPr>
          <p:cNvPr id="25" name="Freeform: Shape 14">
            <a:extLst>
              <a:ext uri="{FF2B5EF4-FFF2-40B4-BE49-F238E27FC236}">
                <a16:creationId xmlns:a16="http://schemas.microsoft.com/office/drawing/2014/main" id="{CF4D1566-0E47-C53F-DF22-0413A6238663}"/>
              </a:ext>
            </a:extLst>
          </p:cNvPr>
          <p:cNvSpPr/>
          <p:nvPr/>
        </p:nvSpPr>
        <p:spPr>
          <a:xfrm>
            <a:off x="1209963" y="2125946"/>
            <a:ext cx="876203" cy="876203"/>
          </a:xfrm>
          <a:custGeom>
            <a:avLst/>
            <a:gdLst>
              <a:gd name="connsiteX0" fmla="*/ 1088872 w 1893970"/>
              <a:gd name="connsiteY0" fmla="*/ 170510 h 1893971"/>
              <a:gd name="connsiteX1" fmla="*/ 1725183 w 1893970"/>
              <a:gd name="connsiteY1" fmla="*/ 1088872 h 1893971"/>
              <a:gd name="connsiteX2" fmla="*/ 806822 w 1893970"/>
              <a:gd name="connsiteY2" fmla="*/ 1725183 h 1893971"/>
              <a:gd name="connsiteX3" fmla="*/ 170510 w 1893970"/>
              <a:gd name="connsiteY3" fmla="*/ 806822 h 1893971"/>
              <a:gd name="connsiteX4" fmla="*/ 1088872 w 1893970"/>
              <a:gd name="connsiteY4" fmla="*/ 170510 h 18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970" h="1893971">
                <a:moveTo>
                  <a:pt x="1088872" y="170510"/>
                </a:moveTo>
                <a:cubicBezTo>
                  <a:pt x="1518183" y="248396"/>
                  <a:pt x="1803069" y="659561"/>
                  <a:pt x="1725183" y="1088872"/>
                </a:cubicBezTo>
                <a:cubicBezTo>
                  <a:pt x="1647297" y="1518183"/>
                  <a:pt x="1236133" y="1803069"/>
                  <a:pt x="806822" y="1725183"/>
                </a:cubicBezTo>
                <a:cubicBezTo>
                  <a:pt x="377511" y="1647297"/>
                  <a:pt x="92624" y="1236133"/>
                  <a:pt x="170510" y="806822"/>
                </a:cubicBezTo>
                <a:cubicBezTo>
                  <a:pt x="248396" y="377510"/>
                  <a:pt x="659561" y="92624"/>
                  <a:pt x="1088872" y="170510"/>
                </a:cubicBezTo>
                <a:close/>
              </a:path>
            </a:pathLst>
          </a:custGeom>
          <a:solidFill>
            <a:srgbClr val="242E36"/>
          </a:solidFill>
          <a:ln w="9525" cap="flat">
            <a:noFill/>
            <a:prstDash val="solid"/>
            <a:miter/>
          </a:ln>
        </p:spPr>
        <p:txBody>
          <a:bodyPr rtlCol="0" anchor="ctr"/>
          <a:lstStyle/>
          <a:p>
            <a:endParaRPr lang="en-US" sz="1400"/>
          </a:p>
        </p:txBody>
      </p:sp>
      <p:sp>
        <p:nvSpPr>
          <p:cNvPr id="26" name="Freeform: Shape 15">
            <a:extLst>
              <a:ext uri="{FF2B5EF4-FFF2-40B4-BE49-F238E27FC236}">
                <a16:creationId xmlns:a16="http://schemas.microsoft.com/office/drawing/2014/main" id="{C5C90E01-25B8-31B2-6F0B-54BDC9F04FBA}"/>
              </a:ext>
            </a:extLst>
          </p:cNvPr>
          <p:cNvSpPr/>
          <p:nvPr/>
        </p:nvSpPr>
        <p:spPr>
          <a:xfrm>
            <a:off x="1125315" y="2032962"/>
            <a:ext cx="1032667" cy="1032667"/>
          </a:xfrm>
          <a:custGeom>
            <a:avLst/>
            <a:gdLst>
              <a:gd name="connsiteX0" fmla="*/ 1424585 w 2232180"/>
              <a:gd name="connsiteY0" fmla="*/ 411473 h 2232180"/>
              <a:gd name="connsiteX1" fmla="*/ 1849608 w 2232180"/>
              <a:gd name="connsiteY1" fmla="*/ 1424585 h 2232180"/>
              <a:gd name="connsiteX2" fmla="*/ 836497 w 2232180"/>
              <a:gd name="connsiteY2" fmla="*/ 1849608 h 2232180"/>
              <a:gd name="connsiteX3" fmla="*/ 411473 w 2232180"/>
              <a:gd name="connsiteY3" fmla="*/ 836497 h 2232180"/>
              <a:gd name="connsiteX4" fmla="*/ 1424585 w 2232180"/>
              <a:gd name="connsiteY4" fmla="*/ 411473 h 2232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180" h="2232180">
                <a:moveTo>
                  <a:pt x="1424585" y="411473"/>
                </a:moveTo>
                <a:cubicBezTo>
                  <a:pt x="1821715" y="573869"/>
                  <a:pt x="2012004" y="1027455"/>
                  <a:pt x="1849608" y="1424585"/>
                </a:cubicBezTo>
                <a:cubicBezTo>
                  <a:pt x="1687212" y="1821715"/>
                  <a:pt x="1233627" y="2012004"/>
                  <a:pt x="836497" y="1849608"/>
                </a:cubicBezTo>
                <a:cubicBezTo>
                  <a:pt x="439367" y="1687212"/>
                  <a:pt x="249077" y="1233627"/>
                  <a:pt x="411473" y="836497"/>
                </a:cubicBezTo>
                <a:cubicBezTo>
                  <a:pt x="573869" y="439367"/>
                  <a:pt x="1027455" y="249077"/>
                  <a:pt x="1424585" y="411473"/>
                </a:cubicBezTo>
                <a:close/>
              </a:path>
            </a:pathLst>
          </a:custGeom>
          <a:solidFill>
            <a:srgbClr val="FFFFFF"/>
          </a:solidFill>
          <a:ln w="33813" cap="flat">
            <a:noFill/>
            <a:prstDash val="solid"/>
            <a:miter/>
          </a:ln>
        </p:spPr>
        <p:txBody>
          <a:bodyPr rtlCol="0" anchor="ctr"/>
          <a:lstStyle/>
          <a:p>
            <a:endParaRPr lang="en-US" sz="1400"/>
          </a:p>
        </p:txBody>
      </p:sp>
      <p:sp>
        <p:nvSpPr>
          <p:cNvPr id="27" name="Freeform: Shape 16">
            <a:extLst>
              <a:ext uri="{FF2B5EF4-FFF2-40B4-BE49-F238E27FC236}">
                <a16:creationId xmlns:a16="http://schemas.microsoft.com/office/drawing/2014/main" id="{48232217-E07C-3EE6-2EED-B5BCCC5DDD66}"/>
              </a:ext>
            </a:extLst>
          </p:cNvPr>
          <p:cNvSpPr/>
          <p:nvPr/>
        </p:nvSpPr>
        <p:spPr>
          <a:xfrm>
            <a:off x="2941842" y="1648707"/>
            <a:ext cx="1814991" cy="1814991"/>
          </a:xfrm>
          <a:custGeom>
            <a:avLst/>
            <a:gdLst>
              <a:gd name="connsiteX0" fmla="*/ 2158745 w 3923225"/>
              <a:gd name="connsiteY0" fmla="*/ 290428 h 3923225"/>
              <a:gd name="connsiteX1" fmla="*/ 3645497 w 3923225"/>
              <a:gd name="connsiteY1" fmla="*/ 2158745 h 3923225"/>
              <a:gd name="connsiteX2" fmla="*/ 1777180 w 3923225"/>
              <a:gd name="connsiteY2" fmla="*/ 3645497 h 3923225"/>
              <a:gd name="connsiteX3" fmla="*/ 290428 w 3923225"/>
              <a:gd name="connsiteY3" fmla="*/ 1777180 h 3923225"/>
              <a:gd name="connsiteX4" fmla="*/ 2158745 w 3923225"/>
              <a:gd name="connsiteY4" fmla="*/ 290428 h 3923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3225" h="3923225">
                <a:moveTo>
                  <a:pt x="2158745" y="290428"/>
                </a:moveTo>
                <a:cubicBezTo>
                  <a:pt x="3085221" y="395794"/>
                  <a:pt x="3750863" y="1232268"/>
                  <a:pt x="3645497" y="2158745"/>
                </a:cubicBezTo>
                <a:cubicBezTo>
                  <a:pt x="3540130" y="3085221"/>
                  <a:pt x="2703657" y="3750863"/>
                  <a:pt x="1777180" y="3645497"/>
                </a:cubicBezTo>
                <a:cubicBezTo>
                  <a:pt x="850703" y="3540130"/>
                  <a:pt x="185061" y="2703656"/>
                  <a:pt x="290428" y="1777180"/>
                </a:cubicBezTo>
                <a:cubicBezTo>
                  <a:pt x="395794" y="850703"/>
                  <a:pt x="1232268" y="185061"/>
                  <a:pt x="2158745" y="290428"/>
                </a:cubicBezTo>
                <a:close/>
              </a:path>
            </a:pathLst>
          </a:custGeom>
          <a:solidFill>
            <a:srgbClr val="419CCC">
              <a:alpha val="14000"/>
            </a:srgbClr>
          </a:solidFill>
          <a:ln w="33813" cap="flat">
            <a:noFill/>
            <a:prstDash val="solid"/>
            <a:miter/>
          </a:ln>
        </p:spPr>
        <p:txBody>
          <a:bodyPr rtlCol="0" anchor="ctr"/>
          <a:lstStyle/>
          <a:p>
            <a:endParaRPr lang="en-US" sz="1400"/>
          </a:p>
        </p:txBody>
      </p:sp>
      <p:sp>
        <p:nvSpPr>
          <p:cNvPr id="28" name="Freeform: Shape 17">
            <a:extLst>
              <a:ext uri="{FF2B5EF4-FFF2-40B4-BE49-F238E27FC236}">
                <a16:creationId xmlns:a16="http://schemas.microsoft.com/office/drawing/2014/main" id="{B7F8F8C1-75C0-40D1-DA26-EA3B557D0AB3}"/>
              </a:ext>
            </a:extLst>
          </p:cNvPr>
          <p:cNvSpPr/>
          <p:nvPr/>
        </p:nvSpPr>
        <p:spPr>
          <a:xfrm>
            <a:off x="2876464" y="1583266"/>
            <a:ext cx="1940163" cy="1940163"/>
          </a:xfrm>
          <a:custGeom>
            <a:avLst/>
            <a:gdLst>
              <a:gd name="connsiteX0" fmla="*/ 3023754 w 4193792"/>
              <a:gd name="connsiteY0" fmla="*/ 1041386 h 4193792"/>
              <a:gd name="connsiteX1" fmla="*/ 3177282 w 4193792"/>
              <a:gd name="connsiteY1" fmla="*/ 3023755 h 4193792"/>
              <a:gd name="connsiteX2" fmla="*/ 1194913 w 4193792"/>
              <a:gd name="connsiteY2" fmla="*/ 3177283 h 4193792"/>
              <a:gd name="connsiteX3" fmla="*/ 1041385 w 4193792"/>
              <a:gd name="connsiteY3" fmla="*/ 1194914 h 4193792"/>
              <a:gd name="connsiteX4" fmla="*/ 3023754 w 4193792"/>
              <a:gd name="connsiteY4" fmla="*/ 1041386 h 4193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2" h="4193792">
                <a:moveTo>
                  <a:pt x="3023754" y="1041386"/>
                </a:moveTo>
                <a:cubicBezTo>
                  <a:pt x="3613566" y="1546406"/>
                  <a:pt x="3682303" y="2433943"/>
                  <a:pt x="3177282" y="3023755"/>
                </a:cubicBezTo>
                <a:cubicBezTo>
                  <a:pt x="2672262" y="3613566"/>
                  <a:pt x="1784725" y="3682303"/>
                  <a:pt x="1194913" y="3177283"/>
                </a:cubicBezTo>
                <a:cubicBezTo>
                  <a:pt x="605102" y="2672263"/>
                  <a:pt x="536365" y="1784726"/>
                  <a:pt x="1041385" y="1194914"/>
                </a:cubicBezTo>
                <a:cubicBezTo>
                  <a:pt x="1546406" y="605102"/>
                  <a:pt x="2433943" y="536365"/>
                  <a:pt x="3023754" y="1041386"/>
                </a:cubicBezTo>
                <a:close/>
              </a:path>
            </a:pathLst>
          </a:custGeom>
          <a:solidFill>
            <a:srgbClr val="419CCC"/>
          </a:solidFill>
          <a:ln w="33813" cap="flat">
            <a:noFill/>
            <a:prstDash val="solid"/>
            <a:miter/>
          </a:ln>
        </p:spPr>
        <p:txBody>
          <a:bodyPr rtlCol="0" anchor="ctr"/>
          <a:lstStyle/>
          <a:p>
            <a:endParaRPr lang="en-US" sz="1400"/>
          </a:p>
        </p:txBody>
      </p:sp>
      <p:sp>
        <p:nvSpPr>
          <p:cNvPr id="29" name="Freeform: Shape 18">
            <a:extLst>
              <a:ext uri="{FF2B5EF4-FFF2-40B4-BE49-F238E27FC236}">
                <a16:creationId xmlns:a16="http://schemas.microsoft.com/office/drawing/2014/main" id="{DB2C8FBB-7B7A-BD55-7F79-390257431259}"/>
              </a:ext>
            </a:extLst>
          </p:cNvPr>
          <p:cNvSpPr/>
          <p:nvPr/>
        </p:nvSpPr>
        <p:spPr>
          <a:xfrm>
            <a:off x="3425137" y="2125982"/>
            <a:ext cx="876203" cy="876203"/>
          </a:xfrm>
          <a:custGeom>
            <a:avLst/>
            <a:gdLst>
              <a:gd name="connsiteX0" fmla="*/ 1088872 w 1893970"/>
              <a:gd name="connsiteY0" fmla="*/ 170510 h 1893971"/>
              <a:gd name="connsiteX1" fmla="*/ 1725183 w 1893970"/>
              <a:gd name="connsiteY1" fmla="*/ 1088872 h 1893971"/>
              <a:gd name="connsiteX2" fmla="*/ 806822 w 1893970"/>
              <a:gd name="connsiteY2" fmla="*/ 1725183 h 1893971"/>
              <a:gd name="connsiteX3" fmla="*/ 170510 w 1893970"/>
              <a:gd name="connsiteY3" fmla="*/ 806822 h 1893971"/>
              <a:gd name="connsiteX4" fmla="*/ 1088872 w 1893970"/>
              <a:gd name="connsiteY4" fmla="*/ 170510 h 18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970" h="1893971">
                <a:moveTo>
                  <a:pt x="1088872" y="170510"/>
                </a:moveTo>
                <a:cubicBezTo>
                  <a:pt x="1518183" y="248396"/>
                  <a:pt x="1803069" y="659561"/>
                  <a:pt x="1725183" y="1088872"/>
                </a:cubicBezTo>
                <a:cubicBezTo>
                  <a:pt x="1647297" y="1518183"/>
                  <a:pt x="1236133" y="1803069"/>
                  <a:pt x="806822" y="1725183"/>
                </a:cubicBezTo>
                <a:cubicBezTo>
                  <a:pt x="377511" y="1647297"/>
                  <a:pt x="92624" y="1236133"/>
                  <a:pt x="170510" y="806822"/>
                </a:cubicBezTo>
                <a:cubicBezTo>
                  <a:pt x="248396" y="377511"/>
                  <a:pt x="659561" y="92624"/>
                  <a:pt x="1088872" y="170510"/>
                </a:cubicBezTo>
                <a:close/>
              </a:path>
            </a:pathLst>
          </a:custGeom>
          <a:solidFill>
            <a:srgbClr val="242E36"/>
          </a:solidFill>
          <a:ln w="9525" cap="flat">
            <a:noFill/>
            <a:prstDash val="solid"/>
            <a:miter/>
          </a:ln>
        </p:spPr>
        <p:txBody>
          <a:bodyPr rtlCol="0" anchor="ctr"/>
          <a:lstStyle/>
          <a:p>
            <a:endParaRPr lang="en-US" sz="1400"/>
          </a:p>
        </p:txBody>
      </p:sp>
      <p:sp>
        <p:nvSpPr>
          <p:cNvPr id="30" name="Freeform: Shape 19">
            <a:extLst>
              <a:ext uri="{FF2B5EF4-FFF2-40B4-BE49-F238E27FC236}">
                <a16:creationId xmlns:a16="http://schemas.microsoft.com/office/drawing/2014/main" id="{7E3C1C78-D20F-09D7-30EF-875F9660F054}"/>
              </a:ext>
            </a:extLst>
          </p:cNvPr>
          <p:cNvSpPr/>
          <p:nvPr/>
        </p:nvSpPr>
        <p:spPr>
          <a:xfrm>
            <a:off x="3340479" y="2033075"/>
            <a:ext cx="1032667" cy="1032667"/>
          </a:xfrm>
          <a:custGeom>
            <a:avLst/>
            <a:gdLst>
              <a:gd name="connsiteX0" fmla="*/ 1424585 w 2232180"/>
              <a:gd name="connsiteY0" fmla="*/ 411473 h 2232180"/>
              <a:gd name="connsiteX1" fmla="*/ 1849608 w 2232180"/>
              <a:gd name="connsiteY1" fmla="*/ 1424585 h 2232180"/>
              <a:gd name="connsiteX2" fmla="*/ 836497 w 2232180"/>
              <a:gd name="connsiteY2" fmla="*/ 1849608 h 2232180"/>
              <a:gd name="connsiteX3" fmla="*/ 411473 w 2232180"/>
              <a:gd name="connsiteY3" fmla="*/ 836497 h 2232180"/>
              <a:gd name="connsiteX4" fmla="*/ 1424585 w 2232180"/>
              <a:gd name="connsiteY4" fmla="*/ 411473 h 2232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180" h="2232180">
                <a:moveTo>
                  <a:pt x="1424585" y="411473"/>
                </a:moveTo>
                <a:cubicBezTo>
                  <a:pt x="1821715" y="573869"/>
                  <a:pt x="2012004" y="1027455"/>
                  <a:pt x="1849608" y="1424585"/>
                </a:cubicBezTo>
                <a:cubicBezTo>
                  <a:pt x="1687212" y="1821715"/>
                  <a:pt x="1233627" y="2012004"/>
                  <a:pt x="836497" y="1849608"/>
                </a:cubicBezTo>
                <a:cubicBezTo>
                  <a:pt x="439367" y="1687213"/>
                  <a:pt x="249077" y="1233627"/>
                  <a:pt x="411473" y="836497"/>
                </a:cubicBezTo>
                <a:cubicBezTo>
                  <a:pt x="573869" y="439367"/>
                  <a:pt x="1027455" y="249077"/>
                  <a:pt x="1424585" y="411473"/>
                </a:cubicBezTo>
                <a:close/>
              </a:path>
            </a:pathLst>
          </a:custGeom>
          <a:solidFill>
            <a:srgbClr val="FFFFFF"/>
          </a:solidFill>
          <a:ln w="33813" cap="flat">
            <a:noFill/>
            <a:prstDash val="solid"/>
            <a:miter/>
          </a:ln>
        </p:spPr>
        <p:txBody>
          <a:bodyPr rtlCol="0" anchor="ctr"/>
          <a:lstStyle/>
          <a:p>
            <a:endParaRPr lang="en-US" sz="1400"/>
          </a:p>
        </p:txBody>
      </p:sp>
      <p:sp>
        <p:nvSpPr>
          <p:cNvPr id="31" name="Freeform: Shape 20">
            <a:extLst>
              <a:ext uri="{FF2B5EF4-FFF2-40B4-BE49-F238E27FC236}">
                <a16:creationId xmlns:a16="http://schemas.microsoft.com/office/drawing/2014/main" id="{5DAA9B2F-A212-7E85-C76D-F3C61D2E702B}"/>
              </a:ext>
            </a:extLst>
          </p:cNvPr>
          <p:cNvSpPr/>
          <p:nvPr/>
        </p:nvSpPr>
        <p:spPr>
          <a:xfrm>
            <a:off x="5173300" y="1648562"/>
            <a:ext cx="1814991" cy="1814991"/>
          </a:xfrm>
          <a:custGeom>
            <a:avLst/>
            <a:gdLst>
              <a:gd name="connsiteX0" fmla="*/ 2158745 w 3923225"/>
              <a:gd name="connsiteY0" fmla="*/ 290428 h 3923225"/>
              <a:gd name="connsiteX1" fmla="*/ 3645497 w 3923225"/>
              <a:gd name="connsiteY1" fmla="*/ 2158745 h 3923225"/>
              <a:gd name="connsiteX2" fmla="*/ 1777180 w 3923225"/>
              <a:gd name="connsiteY2" fmla="*/ 3645498 h 3923225"/>
              <a:gd name="connsiteX3" fmla="*/ 290428 w 3923225"/>
              <a:gd name="connsiteY3" fmla="*/ 1777180 h 3923225"/>
              <a:gd name="connsiteX4" fmla="*/ 2158745 w 3923225"/>
              <a:gd name="connsiteY4" fmla="*/ 290428 h 3923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3225" h="3923225">
                <a:moveTo>
                  <a:pt x="2158745" y="290428"/>
                </a:moveTo>
                <a:cubicBezTo>
                  <a:pt x="3085221" y="395794"/>
                  <a:pt x="3750863" y="1232268"/>
                  <a:pt x="3645497" y="2158745"/>
                </a:cubicBezTo>
                <a:cubicBezTo>
                  <a:pt x="3540130" y="3085223"/>
                  <a:pt x="2703656" y="3750864"/>
                  <a:pt x="1777180" y="3645498"/>
                </a:cubicBezTo>
                <a:cubicBezTo>
                  <a:pt x="850703" y="3540132"/>
                  <a:pt x="185061" y="2703658"/>
                  <a:pt x="290428" y="1777180"/>
                </a:cubicBezTo>
                <a:cubicBezTo>
                  <a:pt x="395794" y="850703"/>
                  <a:pt x="1232268" y="185062"/>
                  <a:pt x="2158745" y="290428"/>
                </a:cubicBezTo>
                <a:close/>
              </a:path>
            </a:pathLst>
          </a:custGeom>
          <a:solidFill>
            <a:srgbClr val="385085">
              <a:alpha val="14000"/>
            </a:srgbClr>
          </a:solidFill>
          <a:ln w="33813" cap="flat">
            <a:noFill/>
            <a:prstDash val="solid"/>
            <a:miter/>
          </a:ln>
        </p:spPr>
        <p:txBody>
          <a:bodyPr rtlCol="0" anchor="ctr"/>
          <a:lstStyle/>
          <a:p>
            <a:endParaRPr lang="en-US" sz="1400"/>
          </a:p>
        </p:txBody>
      </p:sp>
      <p:sp>
        <p:nvSpPr>
          <p:cNvPr id="32" name="Freeform: Shape 21">
            <a:extLst>
              <a:ext uri="{FF2B5EF4-FFF2-40B4-BE49-F238E27FC236}">
                <a16:creationId xmlns:a16="http://schemas.microsoft.com/office/drawing/2014/main" id="{567CD67C-4157-E71A-299E-7160A14758AE}"/>
              </a:ext>
            </a:extLst>
          </p:cNvPr>
          <p:cNvSpPr/>
          <p:nvPr/>
        </p:nvSpPr>
        <p:spPr>
          <a:xfrm>
            <a:off x="5108025" y="1583108"/>
            <a:ext cx="1940163" cy="1940163"/>
          </a:xfrm>
          <a:custGeom>
            <a:avLst/>
            <a:gdLst>
              <a:gd name="connsiteX0" fmla="*/ 3023754 w 4193792"/>
              <a:gd name="connsiteY0" fmla="*/ 1041386 h 4193792"/>
              <a:gd name="connsiteX1" fmla="*/ 3177282 w 4193792"/>
              <a:gd name="connsiteY1" fmla="*/ 3023755 h 4193792"/>
              <a:gd name="connsiteX2" fmla="*/ 1194913 w 4193792"/>
              <a:gd name="connsiteY2" fmla="*/ 3177283 h 4193792"/>
              <a:gd name="connsiteX3" fmla="*/ 1041385 w 4193792"/>
              <a:gd name="connsiteY3" fmla="*/ 1194914 h 4193792"/>
              <a:gd name="connsiteX4" fmla="*/ 3023754 w 4193792"/>
              <a:gd name="connsiteY4" fmla="*/ 1041386 h 4193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2" h="4193792">
                <a:moveTo>
                  <a:pt x="3023754" y="1041386"/>
                </a:moveTo>
                <a:cubicBezTo>
                  <a:pt x="3613566" y="1546406"/>
                  <a:pt x="3682303" y="2433943"/>
                  <a:pt x="3177282" y="3023755"/>
                </a:cubicBezTo>
                <a:cubicBezTo>
                  <a:pt x="2672262" y="3613566"/>
                  <a:pt x="1784725" y="3682304"/>
                  <a:pt x="1194913" y="3177283"/>
                </a:cubicBezTo>
                <a:cubicBezTo>
                  <a:pt x="605102" y="2672263"/>
                  <a:pt x="536364" y="1784726"/>
                  <a:pt x="1041385" y="1194914"/>
                </a:cubicBezTo>
                <a:cubicBezTo>
                  <a:pt x="1546405" y="605103"/>
                  <a:pt x="2433943" y="536366"/>
                  <a:pt x="3023754" y="1041386"/>
                </a:cubicBezTo>
                <a:close/>
              </a:path>
            </a:pathLst>
          </a:custGeom>
          <a:solidFill>
            <a:srgbClr val="385085"/>
          </a:solidFill>
          <a:ln w="33813" cap="flat">
            <a:noFill/>
            <a:prstDash val="solid"/>
            <a:miter/>
          </a:ln>
        </p:spPr>
        <p:txBody>
          <a:bodyPr rtlCol="0" anchor="ctr"/>
          <a:lstStyle/>
          <a:p>
            <a:endParaRPr lang="en-US" sz="1400"/>
          </a:p>
        </p:txBody>
      </p:sp>
      <p:sp>
        <p:nvSpPr>
          <p:cNvPr id="33" name="Freeform: Shape 22">
            <a:extLst>
              <a:ext uri="{FF2B5EF4-FFF2-40B4-BE49-F238E27FC236}">
                <a16:creationId xmlns:a16="http://schemas.microsoft.com/office/drawing/2014/main" id="{06861F1F-00CF-2A13-E736-CA530B6D2003}"/>
              </a:ext>
            </a:extLst>
          </p:cNvPr>
          <p:cNvSpPr/>
          <p:nvPr/>
        </p:nvSpPr>
        <p:spPr>
          <a:xfrm>
            <a:off x="5656651" y="2126101"/>
            <a:ext cx="876203" cy="876203"/>
          </a:xfrm>
          <a:custGeom>
            <a:avLst/>
            <a:gdLst>
              <a:gd name="connsiteX0" fmla="*/ 1088872 w 1893970"/>
              <a:gd name="connsiteY0" fmla="*/ 170510 h 1893971"/>
              <a:gd name="connsiteX1" fmla="*/ 1725183 w 1893970"/>
              <a:gd name="connsiteY1" fmla="*/ 1088871 h 1893971"/>
              <a:gd name="connsiteX2" fmla="*/ 806822 w 1893970"/>
              <a:gd name="connsiteY2" fmla="*/ 1725182 h 1893971"/>
              <a:gd name="connsiteX3" fmla="*/ 170510 w 1893970"/>
              <a:gd name="connsiteY3" fmla="*/ 806821 h 1893971"/>
              <a:gd name="connsiteX4" fmla="*/ 1088872 w 1893970"/>
              <a:gd name="connsiteY4" fmla="*/ 170510 h 18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970" h="1893971">
                <a:moveTo>
                  <a:pt x="1088872" y="170510"/>
                </a:moveTo>
                <a:cubicBezTo>
                  <a:pt x="1518183" y="248396"/>
                  <a:pt x="1803069" y="659560"/>
                  <a:pt x="1725183" y="1088871"/>
                </a:cubicBezTo>
                <a:cubicBezTo>
                  <a:pt x="1647297" y="1518182"/>
                  <a:pt x="1236133" y="1803068"/>
                  <a:pt x="806822" y="1725182"/>
                </a:cubicBezTo>
                <a:cubicBezTo>
                  <a:pt x="377511" y="1647296"/>
                  <a:pt x="92624" y="1236132"/>
                  <a:pt x="170510" y="806821"/>
                </a:cubicBezTo>
                <a:cubicBezTo>
                  <a:pt x="248396" y="377510"/>
                  <a:pt x="659561" y="92624"/>
                  <a:pt x="1088872" y="170510"/>
                </a:cubicBezTo>
                <a:close/>
              </a:path>
            </a:pathLst>
          </a:custGeom>
          <a:solidFill>
            <a:srgbClr val="242E36"/>
          </a:solidFill>
          <a:ln w="9525" cap="flat">
            <a:noFill/>
            <a:prstDash val="solid"/>
            <a:miter/>
          </a:ln>
        </p:spPr>
        <p:txBody>
          <a:bodyPr rtlCol="0" anchor="ctr"/>
          <a:lstStyle/>
          <a:p>
            <a:endParaRPr lang="en-US" sz="1400"/>
          </a:p>
        </p:txBody>
      </p:sp>
      <p:sp>
        <p:nvSpPr>
          <p:cNvPr id="34" name="Freeform: Shape 23">
            <a:extLst>
              <a:ext uri="{FF2B5EF4-FFF2-40B4-BE49-F238E27FC236}">
                <a16:creationId xmlns:a16="http://schemas.microsoft.com/office/drawing/2014/main" id="{F4E59517-C9AB-F849-8694-E16419D440FA}"/>
              </a:ext>
            </a:extLst>
          </p:cNvPr>
          <p:cNvSpPr/>
          <p:nvPr/>
        </p:nvSpPr>
        <p:spPr>
          <a:xfrm>
            <a:off x="5572028" y="2033119"/>
            <a:ext cx="1032667" cy="1032667"/>
          </a:xfrm>
          <a:custGeom>
            <a:avLst/>
            <a:gdLst>
              <a:gd name="connsiteX0" fmla="*/ 1424585 w 2232180"/>
              <a:gd name="connsiteY0" fmla="*/ 411474 h 2232180"/>
              <a:gd name="connsiteX1" fmla="*/ 1849608 w 2232180"/>
              <a:gd name="connsiteY1" fmla="*/ 1424585 h 2232180"/>
              <a:gd name="connsiteX2" fmla="*/ 836497 w 2232180"/>
              <a:gd name="connsiteY2" fmla="*/ 1849609 h 2232180"/>
              <a:gd name="connsiteX3" fmla="*/ 411473 w 2232180"/>
              <a:gd name="connsiteY3" fmla="*/ 836497 h 2232180"/>
              <a:gd name="connsiteX4" fmla="*/ 1424585 w 2232180"/>
              <a:gd name="connsiteY4" fmla="*/ 411474 h 2232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180" h="2232180">
                <a:moveTo>
                  <a:pt x="1424585" y="411474"/>
                </a:moveTo>
                <a:cubicBezTo>
                  <a:pt x="1821715" y="573870"/>
                  <a:pt x="2012004" y="1027455"/>
                  <a:pt x="1849608" y="1424585"/>
                </a:cubicBezTo>
                <a:cubicBezTo>
                  <a:pt x="1687212" y="1821715"/>
                  <a:pt x="1233627" y="2012005"/>
                  <a:pt x="836497" y="1849609"/>
                </a:cubicBezTo>
                <a:cubicBezTo>
                  <a:pt x="439367" y="1687213"/>
                  <a:pt x="249077" y="1233627"/>
                  <a:pt x="411473" y="836497"/>
                </a:cubicBezTo>
                <a:cubicBezTo>
                  <a:pt x="573869" y="439367"/>
                  <a:pt x="1027455" y="249078"/>
                  <a:pt x="1424585" y="411474"/>
                </a:cubicBezTo>
                <a:close/>
              </a:path>
            </a:pathLst>
          </a:custGeom>
          <a:solidFill>
            <a:srgbClr val="FFFFFF"/>
          </a:solidFill>
          <a:ln w="33813" cap="flat">
            <a:noFill/>
            <a:prstDash val="solid"/>
            <a:miter/>
          </a:ln>
        </p:spPr>
        <p:txBody>
          <a:bodyPr rtlCol="0" anchor="ctr"/>
          <a:lstStyle/>
          <a:p>
            <a:endParaRPr lang="en-US" sz="1400"/>
          </a:p>
        </p:txBody>
      </p:sp>
      <p:sp>
        <p:nvSpPr>
          <p:cNvPr id="35" name="Freeform: Shape 24">
            <a:extLst>
              <a:ext uri="{FF2B5EF4-FFF2-40B4-BE49-F238E27FC236}">
                <a16:creationId xmlns:a16="http://schemas.microsoft.com/office/drawing/2014/main" id="{E4772838-A6DE-FCDF-8202-B61CAD76EB39}"/>
              </a:ext>
            </a:extLst>
          </p:cNvPr>
          <p:cNvSpPr/>
          <p:nvPr/>
        </p:nvSpPr>
        <p:spPr>
          <a:xfrm>
            <a:off x="7363035" y="1648652"/>
            <a:ext cx="1814991" cy="1814991"/>
          </a:xfrm>
          <a:custGeom>
            <a:avLst/>
            <a:gdLst>
              <a:gd name="connsiteX0" fmla="*/ 2158745 w 3923225"/>
              <a:gd name="connsiteY0" fmla="*/ 290429 h 3923225"/>
              <a:gd name="connsiteX1" fmla="*/ 3645496 w 3923225"/>
              <a:gd name="connsiteY1" fmla="*/ 2158746 h 3923225"/>
              <a:gd name="connsiteX2" fmla="*/ 1777180 w 3923225"/>
              <a:gd name="connsiteY2" fmla="*/ 3645499 h 3923225"/>
              <a:gd name="connsiteX3" fmla="*/ 290428 w 3923225"/>
              <a:gd name="connsiteY3" fmla="*/ 1777181 h 3923225"/>
              <a:gd name="connsiteX4" fmla="*/ 2158745 w 3923225"/>
              <a:gd name="connsiteY4" fmla="*/ 290429 h 3923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3225" h="3923225">
                <a:moveTo>
                  <a:pt x="2158745" y="290429"/>
                </a:moveTo>
                <a:cubicBezTo>
                  <a:pt x="3085221" y="395795"/>
                  <a:pt x="3750863" y="1232270"/>
                  <a:pt x="3645496" y="2158746"/>
                </a:cubicBezTo>
                <a:cubicBezTo>
                  <a:pt x="3540130" y="3085223"/>
                  <a:pt x="2703656" y="3750865"/>
                  <a:pt x="1777180" y="3645499"/>
                </a:cubicBezTo>
                <a:cubicBezTo>
                  <a:pt x="850703" y="3540132"/>
                  <a:pt x="185061" y="2703658"/>
                  <a:pt x="290428" y="1777181"/>
                </a:cubicBezTo>
                <a:cubicBezTo>
                  <a:pt x="395794" y="850705"/>
                  <a:pt x="1232268" y="185062"/>
                  <a:pt x="2158745" y="290429"/>
                </a:cubicBezTo>
                <a:close/>
              </a:path>
            </a:pathLst>
          </a:custGeom>
          <a:solidFill>
            <a:srgbClr val="63357A">
              <a:alpha val="14000"/>
            </a:srgbClr>
          </a:solidFill>
          <a:ln w="33813" cap="flat">
            <a:noFill/>
            <a:prstDash val="solid"/>
            <a:miter/>
          </a:ln>
        </p:spPr>
        <p:txBody>
          <a:bodyPr rtlCol="0" anchor="ctr"/>
          <a:lstStyle/>
          <a:p>
            <a:endParaRPr lang="en-US" sz="1400"/>
          </a:p>
        </p:txBody>
      </p:sp>
      <p:sp>
        <p:nvSpPr>
          <p:cNvPr id="36" name="Freeform: Shape 25">
            <a:extLst>
              <a:ext uri="{FF2B5EF4-FFF2-40B4-BE49-F238E27FC236}">
                <a16:creationId xmlns:a16="http://schemas.microsoft.com/office/drawing/2014/main" id="{A351EED3-5C69-DF30-A765-396D25693F88}"/>
              </a:ext>
            </a:extLst>
          </p:cNvPr>
          <p:cNvSpPr/>
          <p:nvPr/>
        </p:nvSpPr>
        <p:spPr>
          <a:xfrm>
            <a:off x="7297738" y="1583133"/>
            <a:ext cx="1940163" cy="1940163"/>
          </a:xfrm>
          <a:custGeom>
            <a:avLst/>
            <a:gdLst>
              <a:gd name="connsiteX0" fmla="*/ 3023754 w 4193792"/>
              <a:gd name="connsiteY0" fmla="*/ 1041386 h 4193792"/>
              <a:gd name="connsiteX1" fmla="*/ 3177282 w 4193792"/>
              <a:gd name="connsiteY1" fmla="*/ 3023755 h 4193792"/>
              <a:gd name="connsiteX2" fmla="*/ 1194913 w 4193792"/>
              <a:gd name="connsiteY2" fmla="*/ 3177283 h 4193792"/>
              <a:gd name="connsiteX3" fmla="*/ 1041385 w 4193792"/>
              <a:gd name="connsiteY3" fmla="*/ 1194914 h 4193792"/>
              <a:gd name="connsiteX4" fmla="*/ 3023754 w 4193792"/>
              <a:gd name="connsiteY4" fmla="*/ 1041386 h 4193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2" h="4193792">
                <a:moveTo>
                  <a:pt x="3023754" y="1041386"/>
                </a:moveTo>
                <a:cubicBezTo>
                  <a:pt x="3613566" y="1546406"/>
                  <a:pt x="3682303" y="2433943"/>
                  <a:pt x="3177282" y="3023755"/>
                </a:cubicBezTo>
                <a:cubicBezTo>
                  <a:pt x="2672262" y="3613566"/>
                  <a:pt x="1784725" y="3682303"/>
                  <a:pt x="1194913" y="3177283"/>
                </a:cubicBezTo>
                <a:cubicBezTo>
                  <a:pt x="605102" y="2672263"/>
                  <a:pt x="536365" y="1784726"/>
                  <a:pt x="1041385" y="1194914"/>
                </a:cubicBezTo>
                <a:cubicBezTo>
                  <a:pt x="1546406" y="605103"/>
                  <a:pt x="2433943" y="536365"/>
                  <a:pt x="3023754" y="1041386"/>
                </a:cubicBezTo>
                <a:close/>
              </a:path>
            </a:pathLst>
          </a:custGeom>
          <a:solidFill>
            <a:srgbClr val="63357A"/>
          </a:solidFill>
          <a:ln w="33813" cap="flat">
            <a:noFill/>
            <a:prstDash val="solid"/>
            <a:miter/>
          </a:ln>
        </p:spPr>
        <p:txBody>
          <a:bodyPr rtlCol="0" anchor="ctr"/>
          <a:lstStyle/>
          <a:p>
            <a:endParaRPr lang="en-US" sz="1400"/>
          </a:p>
        </p:txBody>
      </p:sp>
      <p:sp>
        <p:nvSpPr>
          <p:cNvPr id="37" name="Freeform: Shape 26">
            <a:extLst>
              <a:ext uri="{FF2B5EF4-FFF2-40B4-BE49-F238E27FC236}">
                <a16:creationId xmlns:a16="http://schemas.microsoft.com/office/drawing/2014/main" id="{3EBFD31B-9152-0DFD-68DD-224C656C96FD}"/>
              </a:ext>
            </a:extLst>
          </p:cNvPr>
          <p:cNvSpPr/>
          <p:nvPr/>
        </p:nvSpPr>
        <p:spPr>
          <a:xfrm>
            <a:off x="7846483" y="2126143"/>
            <a:ext cx="876203" cy="876203"/>
          </a:xfrm>
          <a:custGeom>
            <a:avLst/>
            <a:gdLst>
              <a:gd name="connsiteX0" fmla="*/ 1088872 w 1893970"/>
              <a:gd name="connsiteY0" fmla="*/ 170511 h 1893971"/>
              <a:gd name="connsiteX1" fmla="*/ 1725183 w 1893970"/>
              <a:gd name="connsiteY1" fmla="*/ 1088872 h 1893971"/>
              <a:gd name="connsiteX2" fmla="*/ 806822 w 1893970"/>
              <a:gd name="connsiteY2" fmla="*/ 1725183 h 1893971"/>
              <a:gd name="connsiteX3" fmla="*/ 170510 w 1893970"/>
              <a:gd name="connsiteY3" fmla="*/ 806822 h 1893971"/>
              <a:gd name="connsiteX4" fmla="*/ 1088872 w 1893970"/>
              <a:gd name="connsiteY4" fmla="*/ 170511 h 18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970" h="1893971">
                <a:moveTo>
                  <a:pt x="1088872" y="170511"/>
                </a:moveTo>
                <a:cubicBezTo>
                  <a:pt x="1518183" y="248397"/>
                  <a:pt x="1803069" y="659561"/>
                  <a:pt x="1725183" y="1088872"/>
                </a:cubicBezTo>
                <a:cubicBezTo>
                  <a:pt x="1647297" y="1518183"/>
                  <a:pt x="1236133" y="1803069"/>
                  <a:pt x="806822" y="1725183"/>
                </a:cubicBezTo>
                <a:cubicBezTo>
                  <a:pt x="377511" y="1647297"/>
                  <a:pt x="92624" y="1236133"/>
                  <a:pt x="170510" y="806822"/>
                </a:cubicBezTo>
                <a:cubicBezTo>
                  <a:pt x="248396" y="377511"/>
                  <a:pt x="659561" y="92625"/>
                  <a:pt x="1088872" y="170511"/>
                </a:cubicBezTo>
                <a:close/>
              </a:path>
            </a:pathLst>
          </a:custGeom>
          <a:solidFill>
            <a:srgbClr val="242E36"/>
          </a:solidFill>
          <a:ln w="9525" cap="flat">
            <a:noFill/>
            <a:prstDash val="solid"/>
            <a:miter/>
          </a:ln>
        </p:spPr>
        <p:txBody>
          <a:bodyPr rtlCol="0" anchor="ctr"/>
          <a:lstStyle/>
          <a:p>
            <a:endParaRPr lang="en-US" sz="1400"/>
          </a:p>
        </p:txBody>
      </p:sp>
      <p:sp>
        <p:nvSpPr>
          <p:cNvPr id="38" name="Freeform: Shape 27">
            <a:extLst>
              <a:ext uri="{FF2B5EF4-FFF2-40B4-BE49-F238E27FC236}">
                <a16:creationId xmlns:a16="http://schemas.microsoft.com/office/drawing/2014/main" id="{0555DEA0-5A7B-8202-EBA5-A0BA22F9E95C}"/>
              </a:ext>
            </a:extLst>
          </p:cNvPr>
          <p:cNvSpPr/>
          <p:nvPr/>
        </p:nvSpPr>
        <p:spPr>
          <a:xfrm>
            <a:off x="7761910" y="2033093"/>
            <a:ext cx="1032667" cy="1032667"/>
          </a:xfrm>
          <a:custGeom>
            <a:avLst/>
            <a:gdLst>
              <a:gd name="connsiteX0" fmla="*/ 1424585 w 2232180"/>
              <a:gd name="connsiteY0" fmla="*/ 411474 h 2232180"/>
              <a:gd name="connsiteX1" fmla="*/ 1849608 w 2232180"/>
              <a:gd name="connsiteY1" fmla="*/ 1424585 h 2232180"/>
              <a:gd name="connsiteX2" fmla="*/ 836497 w 2232180"/>
              <a:gd name="connsiteY2" fmla="*/ 1849609 h 2232180"/>
              <a:gd name="connsiteX3" fmla="*/ 411473 w 2232180"/>
              <a:gd name="connsiteY3" fmla="*/ 836497 h 2232180"/>
              <a:gd name="connsiteX4" fmla="*/ 1424585 w 2232180"/>
              <a:gd name="connsiteY4" fmla="*/ 411474 h 2232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180" h="2232180">
                <a:moveTo>
                  <a:pt x="1424585" y="411474"/>
                </a:moveTo>
                <a:cubicBezTo>
                  <a:pt x="1821715" y="573870"/>
                  <a:pt x="2012004" y="1027455"/>
                  <a:pt x="1849608" y="1424585"/>
                </a:cubicBezTo>
                <a:cubicBezTo>
                  <a:pt x="1687212" y="1821715"/>
                  <a:pt x="1233627" y="2012005"/>
                  <a:pt x="836497" y="1849609"/>
                </a:cubicBezTo>
                <a:cubicBezTo>
                  <a:pt x="439367" y="1687213"/>
                  <a:pt x="249077" y="1233627"/>
                  <a:pt x="411473" y="836497"/>
                </a:cubicBezTo>
                <a:cubicBezTo>
                  <a:pt x="573869" y="439368"/>
                  <a:pt x="1027455" y="249078"/>
                  <a:pt x="1424585" y="411474"/>
                </a:cubicBezTo>
                <a:close/>
              </a:path>
            </a:pathLst>
          </a:custGeom>
          <a:solidFill>
            <a:srgbClr val="FFFFFF"/>
          </a:solidFill>
          <a:ln w="33813" cap="flat">
            <a:noFill/>
            <a:prstDash val="solid"/>
            <a:miter/>
          </a:ln>
        </p:spPr>
        <p:txBody>
          <a:bodyPr rtlCol="0" anchor="ctr"/>
          <a:lstStyle/>
          <a:p>
            <a:endParaRPr lang="en-US" sz="1400"/>
          </a:p>
        </p:txBody>
      </p:sp>
      <p:sp>
        <p:nvSpPr>
          <p:cNvPr id="39" name="Freeform: Shape 28">
            <a:extLst>
              <a:ext uri="{FF2B5EF4-FFF2-40B4-BE49-F238E27FC236}">
                <a16:creationId xmlns:a16="http://schemas.microsoft.com/office/drawing/2014/main" id="{2F80A2E4-C2B3-CE82-18A0-93725C16AC1E}"/>
              </a:ext>
            </a:extLst>
          </p:cNvPr>
          <p:cNvSpPr/>
          <p:nvPr/>
        </p:nvSpPr>
        <p:spPr>
          <a:xfrm>
            <a:off x="9599660" y="1648510"/>
            <a:ext cx="1814991" cy="1814991"/>
          </a:xfrm>
          <a:custGeom>
            <a:avLst/>
            <a:gdLst>
              <a:gd name="connsiteX0" fmla="*/ 2158745 w 3923225"/>
              <a:gd name="connsiteY0" fmla="*/ 290428 h 3923225"/>
              <a:gd name="connsiteX1" fmla="*/ 3645497 w 3923225"/>
              <a:gd name="connsiteY1" fmla="*/ 2158744 h 3923225"/>
              <a:gd name="connsiteX2" fmla="*/ 1777180 w 3923225"/>
              <a:gd name="connsiteY2" fmla="*/ 3645496 h 3923225"/>
              <a:gd name="connsiteX3" fmla="*/ 290428 w 3923225"/>
              <a:gd name="connsiteY3" fmla="*/ 1777179 h 3923225"/>
              <a:gd name="connsiteX4" fmla="*/ 2158745 w 3923225"/>
              <a:gd name="connsiteY4" fmla="*/ 290428 h 3923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3225" h="3923225">
                <a:moveTo>
                  <a:pt x="2158745" y="290428"/>
                </a:moveTo>
                <a:cubicBezTo>
                  <a:pt x="3085221" y="395794"/>
                  <a:pt x="3750863" y="1232269"/>
                  <a:pt x="3645497" y="2158744"/>
                </a:cubicBezTo>
                <a:cubicBezTo>
                  <a:pt x="3540130" y="3085221"/>
                  <a:pt x="2703657" y="3750862"/>
                  <a:pt x="1777180" y="3645496"/>
                </a:cubicBezTo>
                <a:cubicBezTo>
                  <a:pt x="850703" y="3540130"/>
                  <a:pt x="185062" y="2703655"/>
                  <a:pt x="290428" y="1777179"/>
                </a:cubicBezTo>
                <a:cubicBezTo>
                  <a:pt x="395794" y="850702"/>
                  <a:pt x="1232268" y="185062"/>
                  <a:pt x="2158745" y="290428"/>
                </a:cubicBezTo>
                <a:close/>
              </a:path>
            </a:pathLst>
          </a:custGeom>
          <a:solidFill>
            <a:srgbClr val="995DB3">
              <a:alpha val="14000"/>
            </a:srgbClr>
          </a:solidFill>
          <a:ln w="33813" cap="flat">
            <a:noFill/>
            <a:prstDash val="solid"/>
            <a:miter/>
          </a:ln>
        </p:spPr>
        <p:txBody>
          <a:bodyPr rtlCol="0" anchor="ctr"/>
          <a:lstStyle/>
          <a:p>
            <a:endParaRPr lang="en-US" sz="1400"/>
          </a:p>
        </p:txBody>
      </p:sp>
      <p:sp>
        <p:nvSpPr>
          <p:cNvPr id="40" name="Freeform: Shape 29">
            <a:extLst>
              <a:ext uri="{FF2B5EF4-FFF2-40B4-BE49-F238E27FC236}">
                <a16:creationId xmlns:a16="http://schemas.microsoft.com/office/drawing/2014/main" id="{538F00B6-D930-785D-D169-BAFA9FC2BCE3}"/>
              </a:ext>
            </a:extLst>
          </p:cNvPr>
          <p:cNvSpPr/>
          <p:nvPr/>
        </p:nvSpPr>
        <p:spPr>
          <a:xfrm>
            <a:off x="9534464" y="1582978"/>
            <a:ext cx="1940163" cy="1940163"/>
          </a:xfrm>
          <a:custGeom>
            <a:avLst/>
            <a:gdLst>
              <a:gd name="connsiteX0" fmla="*/ 3023755 w 4193792"/>
              <a:gd name="connsiteY0" fmla="*/ 1041385 h 4193792"/>
              <a:gd name="connsiteX1" fmla="*/ 3177283 w 4193792"/>
              <a:gd name="connsiteY1" fmla="*/ 3023754 h 4193792"/>
              <a:gd name="connsiteX2" fmla="*/ 1194914 w 4193792"/>
              <a:gd name="connsiteY2" fmla="*/ 3177282 h 4193792"/>
              <a:gd name="connsiteX3" fmla="*/ 1041386 w 4193792"/>
              <a:gd name="connsiteY3" fmla="*/ 1194913 h 4193792"/>
              <a:gd name="connsiteX4" fmla="*/ 3023755 w 4193792"/>
              <a:gd name="connsiteY4" fmla="*/ 1041385 h 4193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792" h="4193792">
                <a:moveTo>
                  <a:pt x="3023755" y="1041385"/>
                </a:moveTo>
                <a:cubicBezTo>
                  <a:pt x="3613567" y="1546406"/>
                  <a:pt x="3682304" y="2433942"/>
                  <a:pt x="3177283" y="3023754"/>
                </a:cubicBezTo>
                <a:cubicBezTo>
                  <a:pt x="2672262" y="3613566"/>
                  <a:pt x="1784725" y="3682303"/>
                  <a:pt x="1194914" y="3177282"/>
                </a:cubicBezTo>
                <a:cubicBezTo>
                  <a:pt x="605102" y="2672262"/>
                  <a:pt x="536365" y="1784726"/>
                  <a:pt x="1041386" y="1194913"/>
                </a:cubicBezTo>
                <a:cubicBezTo>
                  <a:pt x="1546407" y="605101"/>
                  <a:pt x="2433943" y="536365"/>
                  <a:pt x="3023755" y="1041385"/>
                </a:cubicBezTo>
                <a:close/>
              </a:path>
            </a:pathLst>
          </a:custGeom>
          <a:solidFill>
            <a:srgbClr val="995DB3"/>
          </a:solidFill>
          <a:ln w="33813" cap="flat">
            <a:noFill/>
            <a:prstDash val="solid"/>
            <a:miter/>
          </a:ln>
        </p:spPr>
        <p:txBody>
          <a:bodyPr rtlCol="0" anchor="ctr"/>
          <a:lstStyle/>
          <a:p>
            <a:endParaRPr lang="en-US" sz="1400"/>
          </a:p>
        </p:txBody>
      </p:sp>
      <p:sp>
        <p:nvSpPr>
          <p:cNvPr id="41" name="Freeform: Shape 30">
            <a:extLst>
              <a:ext uri="{FF2B5EF4-FFF2-40B4-BE49-F238E27FC236}">
                <a16:creationId xmlns:a16="http://schemas.microsoft.com/office/drawing/2014/main" id="{7E2F5044-5485-EEA4-FDC4-4DF3AB9B7AD5}"/>
              </a:ext>
            </a:extLst>
          </p:cNvPr>
          <p:cNvSpPr/>
          <p:nvPr/>
        </p:nvSpPr>
        <p:spPr>
          <a:xfrm>
            <a:off x="10083164" y="2126265"/>
            <a:ext cx="876203" cy="876203"/>
          </a:xfrm>
          <a:custGeom>
            <a:avLst/>
            <a:gdLst>
              <a:gd name="connsiteX0" fmla="*/ 1088872 w 1893970"/>
              <a:gd name="connsiteY0" fmla="*/ 170511 h 1893971"/>
              <a:gd name="connsiteX1" fmla="*/ 1725183 w 1893970"/>
              <a:gd name="connsiteY1" fmla="*/ 1088872 h 1893971"/>
              <a:gd name="connsiteX2" fmla="*/ 806822 w 1893970"/>
              <a:gd name="connsiteY2" fmla="*/ 1725183 h 1893971"/>
              <a:gd name="connsiteX3" fmla="*/ 170510 w 1893970"/>
              <a:gd name="connsiteY3" fmla="*/ 806822 h 1893971"/>
              <a:gd name="connsiteX4" fmla="*/ 1088872 w 1893970"/>
              <a:gd name="connsiteY4" fmla="*/ 170511 h 1893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3970" h="1893971">
                <a:moveTo>
                  <a:pt x="1088872" y="170511"/>
                </a:moveTo>
                <a:cubicBezTo>
                  <a:pt x="1518183" y="248397"/>
                  <a:pt x="1803069" y="659561"/>
                  <a:pt x="1725183" y="1088872"/>
                </a:cubicBezTo>
                <a:cubicBezTo>
                  <a:pt x="1647297" y="1518183"/>
                  <a:pt x="1236133" y="1803069"/>
                  <a:pt x="806822" y="1725183"/>
                </a:cubicBezTo>
                <a:cubicBezTo>
                  <a:pt x="377511" y="1647297"/>
                  <a:pt x="92624" y="1236133"/>
                  <a:pt x="170510" y="806822"/>
                </a:cubicBezTo>
                <a:cubicBezTo>
                  <a:pt x="248396" y="377511"/>
                  <a:pt x="659561" y="92625"/>
                  <a:pt x="1088872" y="170511"/>
                </a:cubicBezTo>
                <a:close/>
              </a:path>
            </a:pathLst>
          </a:custGeom>
          <a:solidFill>
            <a:srgbClr val="242E36"/>
          </a:solidFill>
          <a:ln w="9525" cap="flat">
            <a:noFill/>
            <a:prstDash val="solid"/>
            <a:miter/>
          </a:ln>
        </p:spPr>
        <p:txBody>
          <a:bodyPr rtlCol="0" anchor="ctr"/>
          <a:lstStyle/>
          <a:p>
            <a:endParaRPr lang="en-US" sz="1400"/>
          </a:p>
        </p:txBody>
      </p:sp>
      <p:sp>
        <p:nvSpPr>
          <p:cNvPr id="42" name="Freeform: Shape 31">
            <a:extLst>
              <a:ext uri="{FF2B5EF4-FFF2-40B4-BE49-F238E27FC236}">
                <a16:creationId xmlns:a16="http://schemas.microsoft.com/office/drawing/2014/main" id="{25055A52-953E-99EF-2D2F-F7BA2B371836}"/>
              </a:ext>
            </a:extLst>
          </p:cNvPr>
          <p:cNvSpPr/>
          <p:nvPr/>
        </p:nvSpPr>
        <p:spPr>
          <a:xfrm>
            <a:off x="9998623" y="2033140"/>
            <a:ext cx="1032667" cy="1032667"/>
          </a:xfrm>
          <a:custGeom>
            <a:avLst/>
            <a:gdLst>
              <a:gd name="connsiteX0" fmla="*/ 1424585 w 2232180"/>
              <a:gd name="connsiteY0" fmla="*/ 411473 h 2232180"/>
              <a:gd name="connsiteX1" fmla="*/ 1849609 w 2232180"/>
              <a:gd name="connsiteY1" fmla="*/ 1424584 h 2232180"/>
              <a:gd name="connsiteX2" fmla="*/ 836498 w 2232180"/>
              <a:gd name="connsiteY2" fmla="*/ 1849607 h 2232180"/>
              <a:gd name="connsiteX3" fmla="*/ 411474 w 2232180"/>
              <a:gd name="connsiteY3" fmla="*/ 836496 h 2232180"/>
              <a:gd name="connsiteX4" fmla="*/ 1424585 w 2232180"/>
              <a:gd name="connsiteY4" fmla="*/ 411473 h 2232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2180" h="2232180">
                <a:moveTo>
                  <a:pt x="1424585" y="411473"/>
                </a:moveTo>
                <a:cubicBezTo>
                  <a:pt x="1821715" y="573869"/>
                  <a:pt x="2012005" y="1027454"/>
                  <a:pt x="1849609" y="1424584"/>
                </a:cubicBezTo>
                <a:cubicBezTo>
                  <a:pt x="1687213" y="1821714"/>
                  <a:pt x="1233628" y="2012003"/>
                  <a:pt x="836498" y="1849607"/>
                </a:cubicBezTo>
                <a:cubicBezTo>
                  <a:pt x="439368" y="1687211"/>
                  <a:pt x="249078" y="1233626"/>
                  <a:pt x="411474" y="836496"/>
                </a:cubicBezTo>
                <a:cubicBezTo>
                  <a:pt x="573870" y="439366"/>
                  <a:pt x="1027455" y="249077"/>
                  <a:pt x="1424585" y="411473"/>
                </a:cubicBezTo>
                <a:close/>
              </a:path>
            </a:pathLst>
          </a:custGeom>
          <a:solidFill>
            <a:srgbClr val="FFFFFF"/>
          </a:solidFill>
          <a:ln w="33813" cap="flat">
            <a:noFill/>
            <a:prstDash val="solid"/>
            <a:miter/>
          </a:ln>
        </p:spPr>
        <p:txBody>
          <a:bodyPr rtlCol="0" anchor="ctr"/>
          <a:lstStyle/>
          <a:p>
            <a:endParaRPr lang="en-US" sz="1400"/>
          </a:p>
        </p:txBody>
      </p:sp>
      <p:sp>
        <p:nvSpPr>
          <p:cNvPr id="43" name="Freeform: Shape 32">
            <a:extLst>
              <a:ext uri="{FF2B5EF4-FFF2-40B4-BE49-F238E27FC236}">
                <a16:creationId xmlns:a16="http://schemas.microsoft.com/office/drawing/2014/main" id="{422AB005-E857-F0CE-B2A9-156E6D812A9D}"/>
              </a:ext>
            </a:extLst>
          </p:cNvPr>
          <p:cNvSpPr/>
          <p:nvPr/>
        </p:nvSpPr>
        <p:spPr>
          <a:xfrm>
            <a:off x="1468047" y="4311070"/>
            <a:ext cx="328576" cy="328576"/>
          </a:xfrm>
          <a:custGeom>
            <a:avLst/>
            <a:gdLst>
              <a:gd name="connsiteX0" fmla="*/ 641327 w 710239"/>
              <a:gd name="connsiteY0" fmla="*/ 365687 h 710239"/>
              <a:gd name="connsiteX1" fmla="*/ 365687 w 710239"/>
              <a:gd name="connsiteY1" fmla="*/ 641327 h 710239"/>
              <a:gd name="connsiteX2" fmla="*/ 90046 w 710239"/>
              <a:gd name="connsiteY2" fmla="*/ 365687 h 710239"/>
              <a:gd name="connsiteX3" fmla="*/ 365687 w 710239"/>
              <a:gd name="connsiteY3" fmla="*/ 90046 h 710239"/>
              <a:gd name="connsiteX4" fmla="*/ 641327 w 710239"/>
              <a:gd name="connsiteY4" fmla="*/ 365687 h 710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239" h="710239">
                <a:moveTo>
                  <a:pt x="641327" y="365687"/>
                </a:moveTo>
                <a:cubicBezTo>
                  <a:pt x="641327" y="517918"/>
                  <a:pt x="517919" y="641327"/>
                  <a:pt x="365687" y="641327"/>
                </a:cubicBezTo>
                <a:cubicBezTo>
                  <a:pt x="213455" y="641327"/>
                  <a:pt x="90046" y="517918"/>
                  <a:pt x="90046" y="365687"/>
                </a:cubicBezTo>
                <a:cubicBezTo>
                  <a:pt x="90046" y="213455"/>
                  <a:pt x="213455" y="90046"/>
                  <a:pt x="365687" y="90046"/>
                </a:cubicBezTo>
                <a:cubicBezTo>
                  <a:pt x="517919" y="90046"/>
                  <a:pt x="641327" y="213455"/>
                  <a:pt x="641327" y="365687"/>
                </a:cubicBezTo>
                <a:close/>
              </a:path>
            </a:pathLst>
          </a:custGeom>
          <a:solidFill>
            <a:srgbClr val="7DD1CE"/>
          </a:solidFill>
          <a:ln w="33813" cap="flat">
            <a:noFill/>
            <a:prstDash val="solid"/>
            <a:miter/>
          </a:ln>
        </p:spPr>
        <p:txBody>
          <a:bodyPr rtlCol="0" anchor="ctr"/>
          <a:lstStyle/>
          <a:p>
            <a:endParaRPr lang="en-US" sz="1400"/>
          </a:p>
        </p:txBody>
      </p:sp>
      <p:sp>
        <p:nvSpPr>
          <p:cNvPr id="44" name="Freeform: Shape 33">
            <a:extLst>
              <a:ext uri="{FF2B5EF4-FFF2-40B4-BE49-F238E27FC236}">
                <a16:creationId xmlns:a16="http://schemas.microsoft.com/office/drawing/2014/main" id="{1304048D-6222-25A1-5050-4112F69B121B}"/>
              </a:ext>
            </a:extLst>
          </p:cNvPr>
          <p:cNvSpPr/>
          <p:nvPr/>
        </p:nvSpPr>
        <p:spPr>
          <a:xfrm>
            <a:off x="1522653" y="4365676"/>
            <a:ext cx="219051" cy="219051"/>
          </a:xfrm>
          <a:custGeom>
            <a:avLst/>
            <a:gdLst>
              <a:gd name="connsiteX0" fmla="*/ 405257 w 473492"/>
              <a:gd name="connsiteY0" fmla="*/ 247652 h 473492"/>
              <a:gd name="connsiteX1" fmla="*/ 247652 w 473492"/>
              <a:gd name="connsiteY1" fmla="*/ 405257 h 473492"/>
              <a:gd name="connsiteX2" fmla="*/ 90046 w 473492"/>
              <a:gd name="connsiteY2" fmla="*/ 247652 h 473492"/>
              <a:gd name="connsiteX3" fmla="*/ 247652 w 473492"/>
              <a:gd name="connsiteY3" fmla="*/ 90046 h 473492"/>
              <a:gd name="connsiteX4" fmla="*/ 405257 w 473492"/>
              <a:gd name="connsiteY4" fmla="*/ 247652 h 47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492" h="473492">
                <a:moveTo>
                  <a:pt x="405257" y="247652"/>
                </a:moveTo>
                <a:cubicBezTo>
                  <a:pt x="405257" y="334695"/>
                  <a:pt x="334695" y="405257"/>
                  <a:pt x="247652" y="405257"/>
                </a:cubicBezTo>
                <a:cubicBezTo>
                  <a:pt x="160609" y="405257"/>
                  <a:pt x="90046" y="334695"/>
                  <a:pt x="90046" y="247652"/>
                </a:cubicBezTo>
                <a:cubicBezTo>
                  <a:pt x="90046" y="160608"/>
                  <a:pt x="160609" y="90046"/>
                  <a:pt x="247652" y="90046"/>
                </a:cubicBezTo>
                <a:cubicBezTo>
                  <a:pt x="334695" y="90046"/>
                  <a:pt x="405257" y="160608"/>
                  <a:pt x="405257" y="247652"/>
                </a:cubicBezTo>
                <a:close/>
              </a:path>
            </a:pathLst>
          </a:custGeom>
          <a:solidFill>
            <a:srgbClr val="FFFFFF"/>
          </a:solidFill>
          <a:ln w="33813" cap="flat">
            <a:solidFill>
              <a:schemeClr val="bg1"/>
            </a:solidFill>
            <a:prstDash val="solid"/>
            <a:miter/>
          </a:ln>
        </p:spPr>
        <p:txBody>
          <a:bodyPr rtlCol="0" anchor="ctr"/>
          <a:lstStyle/>
          <a:p>
            <a:endParaRPr lang="en-US" sz="1400"/>
          </a:p>
        </p:txBody>
      </p:sp>
      <p:sp>
        <p:nvSpPr>
          <p:cNvPr id="45" name="Freeform: Shape 34">
            <a:extLst>
              <a:ext uri="{FF2B5EF4-FFF2-40B4-BE49-F238E27FC236}">
                <a16:creationId xmlns:a16="http://schemas.microsoft.com/office/drawing/2014/main" id="{7382D0D5-E120-D9AC-68A4-CFEBFD70B82C}"/>
              </a:ext>
            </a:extLst>
          </p:cNvPr>
          <p:cNvSpPr/>
          <p:nvPr/>
        </p:nvSpPr>
        <p:spPr>
          <a:xfrm>
            <a:off x="3683118" y="4311070"/>
            <a:ext cx="328576" cy="328576"/>
          </a:xfrm>
          <a:custGeom>
            <a:avLst/>
            <a:gdLst>
              <a:gd name="connsiteX0" fmla="*/ 641327 w 710239"/>
              <a:gd name="connsiteY0" fmla="*/ 365687 h 710239"/>
              <a:gd name="connsiteX1" fmla="*/ 365687 w 710239"/>
              <a:gd name="connsiteY1" fmla="*/ 641327 h 710239"/>
              <a:gd name="connsiteX2" fmla="*/ 90047 w 710239"/>
              <a:gd name="connsiteY2" fmla="*/ 365687 h 710239"/>
              <a:gd name="connsiteX3" fmla="*/ 365687 w 710239"/>
              <a:gd name="connsiteY3" fmla="*/ 90046 h 710239"/>
              <a:gd name="connsiteX4" fmla="*/ 641327 w 710239"/>
              <a:gd name="connsiteY4" fmla="*/ 365687 h 710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239" h="710239">
                <a:moveTo>
                  <a:pt x="641327" y="365687"/>
                </a:moveTo>
                <a:cubicBezTo>
                  <a:pt x="641327" y="517918"/>
                  <a:pt x="517919" y="641327"/>
                  <a:pt x="365687" y="641327"/>
                </a:cubicBezTo>
                <a:cubicBezTo>
                  <a:pt x="213455" y="641327"/>
                  <a:pt x="90047" y="517918"/>
                  <a:pt x="90047" y="365687"/>
                </a:cubicBezTo>
                <a:cubicBezTo>
                  <a:pt x="90047" y="213455"/>
                  <a:pt x="213455" y="90046"/>
                  <a:pt x="365687" y="90046"/>
                </a:cubicBezTo>
                <a:cubicBezTo>
                  <a:pt x="517919" y="90046"/>
                  <a:pt x="641327" y="213455"/>
                  <a:pt x="641327" y="365687"/>
                </a:cubicBezTo>
                <a:close/>
              </a:path>
            </a:pathLst>
          </a:custGeom>
          <a:solidFill>
            <a:srgbClr val="419CCC"/>
          </a:solidFill>
          <a:ln w="33813" cap="flat">
            <a:noFill/>
            <a:prstDash val="solid"/>
            <a:miter/>
          </a:ln>
        </p:spPr>
        <p:txBody>
          <a:bodyPr rtlCol="0" anchor="ctr"/>
          <a:lstStyle/>
          <a:p>
            <a:endParaRPr lang="en-US" sz="1400"/>
          </a:p>
        </p:txBody>
      </p:sp>
      <p:sp>
        <p:nvSpPr>
          <p:cNvPr id="46" name="Freeform: Shape 35">
            <a:extLst>
              <a:ext uri="{FF2B5EF4-FFF2-40B4-BE49-F238E27FC236}">
                <a16:creationId xmlns:a16="http://schemas.microsoft.com/office/drawing/2014/main" id="{5FA33504-ECA9-B897-4834-67540298C849}"/>
              </a:ext>
            </a:extLst>
          </p:cNvPr>
          <p:cNvSpPr/>
          <p:nvPr/>
        </p:nvSpPr>
        <p:spPr>
          <a:xfrm>
            <a:off x="3737724" y="4365676"/>
            <a:ext cx="219051" cy="219051"/>
          </a:xfrm>
          <a:custGeom>
            <a:avLst/>
            <a:gdLst>
              <a:gd name="connsiteX0" fmla="*/ 405257 w 473492"/>
              <a:gd name="connsiteY0" fmla="*/ 247652 h 473492"/>
              <a:gd name="connsiteX1" fmla="*/ 247651 w 473492"/>
              <a:gd name="connsiteY1" fmla="*/ 405257 h 473492"/>
              <a:gd name="connsiteX2" fmla="*/ 90046 w 473492"/>
              <a:gd name="connsiteY2" fmla="*/ 247652 h 473492"/>
              <a:gd name="connsiteX3" fmla="*/ 247651 w 473492"/>
              <a:gd name="connsiteY3" fmla="*/ 90046 h 473492"/>
              <a:gd name="connsiteX4" fmla="*/ 405257 w 473492"/>
              <a:gd name="connsiteY4" fmla="*/ 247652 h 47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492" h="473492">
                <a:moveTo>
                  <a:pt x="405257" y="247652"/>
                </a:moveTo>
                <a:cubicBezTo>
                  <a:pt x="405257" y="334695"/>
                  <a:pt x="334695" y="405257"/>
                  <a:pt x="247651" y="405257"/>
                </a:cubicBezTo>
                <a:cubicBezTo>
                  <a:pt x="160608" y="405257"/>
                  <a:pt x="90046" y="334695"/>
                  <a:pt x="90046" y="247652"/>
                </a:cubicBezTo>
                <a:cubicBezTo>
                  <a:pt x="90046" y="160608"/>
                  <a:pt x="160608" y="90046"/>
                  <a:pt x="247651" y="90046"/>
                </a:cubicBezTo>
                <a:cubicBezTo>
                  <a:pt x="334695" y="90046"/>
                  <a:pt x="405257" y="160608"/>
                  <a:pt x="405257" y="247652"/>
                </a:cubicBezTo>
                <a:close/>
              </a:path>
            </a:pathLst>
          </a:custGeom>
          <a:solidFill>
            <a:srgbClr val="FFFFFF"/>
          </a:solidFill>
          <a:ln w="33813" cap="flat">
            <a:noFill/>
            <a:prstDash val="solid"/>
            <a:miter/>
          </a:ln>
        </p:spPr>
        <p:txBody>
          <a:bodyPr rtlCol="0" anchor="ctr"/>
          <a:lstStyle/>
          <a:p>
            <a:endParaRPr lang="en-US" sz="1400"/>
          </a:p>
        </p:txBody>
      </p:sp>
      <p:sp>
        <p:nvSpPr>
          <p:cNvPr id="47" name="Freeform: Shape 36">
            <a:extLst>
              <a:ext uri="{FF2B5EF4-FFF2-40B4-BE49-F238E27FC236}">
                <a16:creationId xmlns:a16="http://schemas.microsoft.com/office/drawing/2014/main" id="{FEF74027-B182-06DE-1BC0-6077555B53E9}"/>
              </a:ext>
            </a:extLst>
          </p:cNvPr>
          <p:cNvSpPr/>
          <p:nvPr/>
        </p:nvSpPr>
        <p:spPr>
          <a:xfrm>
            <a:off x="5898346" y="4311070"/>
            <a:ext cx="328576" cy="328576"/>
          </a:xfrm>
          <a:custGeom>
            <a:avLst/>
            <a:gdLst>
              <a:gd name="connsiteX0" fmla="*/ 641327 w 710239"/>
              <a:gd name="connsiteY0" fmla="*/ 365687 h 710239"/>
              <a:gd name="connsiteX1" fmla="*/ 365687 w 710239"/>
              <a:gd name="connsiteY1" fmla="*/ 641327 h 710239"/>
              <a:gd name="connsiteX2" fmla="*/ 90046 w 710239"/>
              <a:gd name="connsiteY2" fmla="*/ 365687 h 710239"/>
              <a:gd name="connsiteX3" fmla="*/ 365687 w 710239"/>
              <a:gd name="connsiteY3" fmla="*/ 90046 h 710239"/>
              <a:gd name="connsiteX4" fmla="*/ 641327 w 710239"/>
              <a:gd name="connsiteY4" fmla="*/ 365687 h 710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239" h="710239">
                <a:moveTo>
                  <a:pt x="641327" y="365687"/>
                </a:moveTo>
                <a:cubicBezTo>
                  <a:pt x="641327" y="517918"/>
                  <a:pt x="517919" y="641327"/>
                  <a:pt x="365687" y="641327"/>
                </a:cubicBezTo>
                <a:cubicBezTo>
                  <a:pt x="213454" y="641327"/>
                  <a:pt x="90046" y="517918"/>
                  <a:pt x="90046" y="365687"/>
                </a:cubicBezTo>
                <a:cubicBezTo>
                  <a:pt x="90046" y="213455"/>
                  <a:pt x="213454" y="90046"/>
                  <a:pt x="365687" y="90046"/>
                </a:cubicBezTo>
                <a:cubicBezTo>
                  <a:pt x="517919" y="90046"/>
                  <a:pt x="641327" y="213455"/>
                  <a:pt x="641327" y="365687"/>
                </a:cubicBezTo>
                <a:close/>
              </a:path>
            </a:pathLst>
          </a:custGeom>
          <a:solidFill>
            <a:srgbClr val="385085"/>
          </a:solidFill>
          <a:ln w="33813" cap="flat">
            <a:noFill/>
            <a:prstDash val="solid"/>
            <a:miter/>
          </a:ln>
        </p:spPr>
        <p:txBody>
          <a:bodyPr rtlCol="0" anchor="ctr"/>
          <a:lstStyle/>
          <a:p>
            <a:endParaRPr lang="en-US" sz="1400"/>
          </a:p>
        </p:txBody>
      </p:sp>
      <p:sp>
        <p:nvSpPr>
          <p:cNvPr id="48" name="Freeform: Shape 37">
            <a:extLst>
              <a:ext uri="{FF2B5EF4-FFF2-40B4-BE49-F238E27FC236}">
                <a16:creationId xmlns:a16="http://schemas.microsoft.com/office/drawing/2014/main" id="{98906AFC-81FA-AB0D-E3AF-366B50854DE4}"/>
              </a:ext>
            </a:extLst>
          </p:cNvPr>
          <p:cNvSpPr/>
          <p:nvPr/>
        </p:nvSpPr>
        <p:spPr>
          <a:xfrm>
            <a:off x="5952953" y="4365676"/>
            <a:ext cx="219051" cy="219051"/>
          </a:xfrm>
          <a:custGeom>
            <a:avLst/>
            <a:gdLst>
              <a:gd name="connsiteX0" fmla="*/ 405257 w 473492"/>
              <a:gd name="connsiteY0" fmla="*/ 247652 h 473492"/>
              <a:gd name="connsiteX1" fmla="*/ 247652 w 473492"/>
              <a:gd name="connsiteY1" fmla="*/ 405257 h 473492"/>
              <a:gd name="connsiteX2" fmla="*/ 90046 w 473492"/>
              <a:gd name="connsiteY2" fmla="*/ 247652 h 473492"/>
              <a:gd name="connsiteX3" fmla="*/ 247652 w 473492"/>
              <a:gd name="connsiteY3" fmla="*/ 90046 h 473492"/>
              <a:gd name="connsiteX4" fmla="*/ 405257 w 473492"/>
              <a:gd name="connsiteY4" fmla="*/ 247652 h 47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492" h="473492">
                <a:moveTo>
                  <a:pt x="405257" y="247652"/>
                </a:moveTo>
                <a:cubicBezTo>
                  <a:pt x="405257" y="334695"/>
                  <a:pt x="334694" y="405257"/>
                  <a:pt x="247652" y="405257"/>
                </a:cubicBezTo>
                <a:cubicBezTo>
                  <a:pt x="160609" y="405257"/>
                  <a:pt x="90046" y="334695"/>
                  <a:pt x="90046" y="247652"/>
                </a:cubicBezTo>
                <a:cubicBezTo>
                  <a:pt x="90046" y="160608"/>
                  <a:pt x="160609" y="90046"/>
                  <a:pt x="247652" y="90046"/>
                </a:cubicBezTo>
                <a:cubicBezTo>
                  <a:pt x="334694" y="90046"/>
                  <a:pt x="405257" y="160608"/>
                  <a:pt x="405257" y="247652"/>
                </a:cubicBezTo>
                <a:close/>
              </a:path>
            </a:pathLst>
          </a:custGeom>
          <a:solidFill>
            <a:srgbClr val="FFFFFF"/>
          </a:solidFill>
          <a:ln w="33813" cap="flat">
            <a:noFill/>
            <a:prstDash val="solid"/>
            <a:miter/>
          </a:ln>
        </p:spPr>
        <p:txBody>
          <a:bodyPr rtlCol="0" anchor="ctr"/>
          <a:lstStyle/>
          <a:p>
            <a:endParaRPr lang="en-US" sz="1400"/>
          </a:p>
        </p:txBody>
      </p:sp>
      <p:sp>
        <p:nvSpPr>
          <p:cNvPr id="49" name="Freeform: Shape 38">
            <a:extLst>
              <a:ext uri="{FF2B5EF4-FFF2-40B4-BE49-F238E27FC236}">
                <a16:creationId xmlns:a16="http://schemas.microsoft.com/office/drawing/2014/main" id="{561327CA-F0AC-837A-5F46-CE4363DB6BE8}"/>
              </a:ext>
            </a:extLst>
          </p:cNvPr>
          <p:cNvSpPr/>
          <p:nvPr/>
        </p:nvSpPr>
        <p:spPr>
          <a:xfrm>
            <a:off x="8113574" y="4311070"/>
            <a:ext cx="328576" cy="328576"/>
          </a:xfrm>
          <a:custGeom>
            <a:avLst/>
            <a:gdLst>
              <a:gd name="connsiteX0" fmla="*/ 641327 w 710239"/>
              <a:gd name="connsiteY0" fmla="*/ 365687 h 710239"/>
              <a:gd name="connsiteX1" fmla="*/ 365687 w 710239"/>
              <a:gd name="connsiteY1" fmla="*/ 641327 h 710239"/>
              <a:gd name="connsiteX2" fmla="*/ 90047 w 710239"/>
              <a:gd name="connsiteY2" fmla="*/ 365687 h 710239"/>
              <a:gd name="connsiteX3" fmla="*/ 365687 w 710239"/>
              <a:gd name="connsiteY3" fmla="*/ 90046 h 710239"/>
              <a:gd name="connsiteX4" fmla="*/ 641327 w 710239"/>
              <a:gd name="connsiteY4" fmla="*/ 365687 h 710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239" h="710239">
                <a:moveTo>
                  <a:pt x="641327" y="365687"/>
                </a:moveTo>
                <a:cubicBezTo>
                  <a:pt x="641327" y="517918"/>
                  <a:pt x="517919" y="641327"/>
                  <a:pt x="365687" y="641327"/>
                </a:cubicBezTo>
                <a:cubicBezTo>
                  <a:pt x="213455" y="641327"/>
                  <a:pt x="90047" y="517918"/>
                  <a:pt x="90047" y="365687"/>
                </a:cubicBezTo>
                <a:cubicBezTo>
                  <a:pt x="90047" y="213455"/>
                  <a:pt x="213455" y="90046"/>
                  <a:pt x="365687" y="90046"/>
                </a:cubicBezTo>
                <a:cubicBezTo>
                  <a:pt x="517919" y="90046"/>
                  <a:pt x="641327" y="213455"/>
                  <a:pt x="641327" y="365687"/>
                </a:cubicBezTo>
                <a:close/>
              </a:path>
            </a:pathLst>
          </a:custGeom>
          <a:solidFill>
            <a:srgbClr val="63357A"/>
          </a:solidFill>
          <a:ln w="33813" cap="flat">
            <a:noFill/>
            <a:prstDash val="solid"/>
            <a:miter/>
          </a:ln>
        </p:spPr>
        <p:txBody>
          <a:bodyPr rtlCol="0" anchor="ctr"/>
          <a:lstStyle/>
          <a:p>
            <a:endParaRPr lang="en-US" sz="1400"/>
          </a:p>
        </p:txBody>
      </p:sp>
      <p:sp>
        <p:nvSpPr>
          <p:cNvPr id="50" name="Freeform: Shape 39">
            <a:extLst>
              <a:ext uri="{FF2B5EF4-FFF2-40B4-BE49-F238E27FC236}">
                <a16:creationId xmlns:a16="http://schemas.microsoft.com/office/drawing/2014/main" id="{7EE9965C-8D21-B80D-C923-4ECE01AD95E6}"/>
              </a:ext>
            </a:extLst>
          </p:cNvPr>
          <p:cNvSpPr/>
          <p:nvPr/>
        </p:nvSpPr>
        <p:spPr>
          <a:xfrm>
            <a:off x="8168180" y="4365676"/>
            <a:ext cx="219051" cy="219051"/>
          </a:xfrm>
          <a:custGeom>
            <a:avLst/>
            <a:gdLst>
              <a:gd name="connsiteX0" fmla="*/ 405258 w 473492"/>
              <a:gd name="connsiteY0" fmla="*/ 247652 h 473492"/>
              <a:gd name="connsiteX1" fmla="*/ 247652 w 473492"/>
              <a:gd name="connsiteY1" fmla="*/ 405257 h 473492"/>
              <a:gd name="connsiteX2" fmla="*/ 90047 w 473492"/>
              <a:gd name="connsiteY2" fmla="*/ 247652 h 473492"/>
              <a:gd name="connsiteX3" fmla="*/ 247652 w 473492"/>
              <a:gd name="connsiteY3" fmla="*/ 90046 h 473492"/>
              <a:gd name="connsiteX4" fmla="*/ 405258 w 473492"/>
              <a:gd name="connsiteY4" fmla="*/ 247652 h 47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492" h="473492">
                <a:moveTo>
                  <a:pt x="405258" y="247652"/>
                </a:moveTo>
                <a:cubicBezTo>
                  <a:pt x="405258" y="334695"/>
                  <a:pt x="334695" y="405257"/>
                  <a:pt x="247652" y="405257"/>
                </a:cubicBezTo>
                <a:cubicBezTo>
                  <a:pt x="160609" y="405257"/>
                  <a:pt x="90047" y="334695"/>
                  <a:pt x="90047" y="247652"/>
                </a:cubicBezTo>
                <a:cubicBezTo>
                  <a:pt x="90047" y="160608"/>
                  <a:pt x="160609" y="90046"/>
                  <a:pt x="247652" y="90046"/>
                </a:cubicBezTo>
                <a:cubicBezTo>
                  <a:pt x="334695" y="90046"/>
                  <a:pt x="405258" y="160608"/>
                  <a:pt x="405258" y="247652"/>
                </a:cubicBezTo>
                <a:close/>
              </a:path>
            </a:pathLst>
          </a:custGeom>
          <a:solidFill>
            <a:srgbClr val="FFFFFF"/>
          </a:solidFill>
          <a:ln w="33813" cap="flat">
            <a:noFill/>
            <a:prstDash val="solid"/>
            <a:miter/>
          </a:ln>
        </p:spPr>
        <p:txBody>
          <a:bodyPr rtlCol="0" anchor="ctr"/>
          <a:lstStyle/>
          <a:p>
            <a:endParaRPr lang="en-US" sz="1400"/>
          </a:p>
        </p:txBody>
      </p:sp>
      <p:sp>
        <p:nvSpPr>
          <p:cNvPr id="51" name="Freeform: Shape 40">
            <a:extLst>
              <a:ext uri="{FF2B5EF4-FFF2-40B4-BE49-F238E27FC236}">
                <a16:creationId xmlns:a16="http://schemas.microsoft.com/office/drawing/2014/main" id="{CAF30549-A5BD-38EB-C573-7A80F0CE6F11}"/>
              </a:ext>
            </a:extLst>
          </p:cNvPr>
          <p:cNvSpPr/>
          <p:nvPr/>
        </p:nvSpPr>
        <p:spPr>
          <a:xfrm>
            <a:off x="10328646" y="4311070"/>
            <a:ext cx="328576" cy="328576"/>
          </a:xfrm>
          <a:custGeom>
            <a:avLst/>
            <a:gdLst>
              <a:gd name="connsiteX0" fmla="*/ 641327 w 710239"/>
              <a:gd name="connsiteY0" fmla="*/ 365687 h 710239"/>
              <a:gd name="connsiteX1" fmla="*/ 365685 w 710239"/>
              <a:gd name="connsiteY1" fmla="*/ 641327 h 710239"/>
              <a:gd name="connsiteX2" fmla="*/ 90044 w 710239"/>
              <a:gd name="connsiteY2" fmla="*/ 365687 h 710239"/>
              <a:gd name="connsiteX3" fmla="*/ 365685 w 710239"/>
              <a:gd name="connsiteY3" fmla="*/ 90046 h 710239"/>
              <a:gd name="connsiteX4" fmla="*/ 641327 w 710239"/>
              <a:gd name="connsiteY4" fmla="*/ 365687 h 710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239" h="710239">
                <a:moveTo>
                  <a:pt x="641327" y="365687"/>
                </a:moveTo>
                <a:cubicBezTo>
                  <a:pt x="641327" y="517918"/>
                  <a:pt x="517919" y="641327"/>
                  <a:pt x="365685" y="641327"/>
                </a:cubicBezTo>
                <a:cubicBezTo>
                  <a:pt x="213454" y="641327"/>
                  <a:pt x="90044" y="517918"/>
                  <a:pt x="90044" y="365687"/>
                </a:cubicBezTo>
                <a:cubicBezTo>
                  <a:pt x="90044" y="213455"/>
                  <a:pt x="213452" y="90046"/>
                  <a:pt x="365685" y="90046"/>
                </a:cubicBezTo>
                <a:cubicBezTo>
                  <a:pt x="517917" y="90046"/>
                  <a:pt x="641327" y="213455"/>
                  <a:pt x="641327" y="365687"/>
                </a:cubicBezTo>
                <a:close/>
              </a:path>
            </a:pathLst>
          </a:custGeom>
          <a:solidFill>
            <a:srgbClr val="995DB3"/>
          </a:solidFill>
          <a:ln w="33813" cap="flat">
            <a:noFill/>
            <a:prstDash val="solid"/>
            <a:miter/>
          </a:ln>
        </p:spPr>
        <p:txBody>
          <a:bodyPr rtlCol="0" anchor="ctr"/>
          <a:lstStyle/>
          <a:p>
            <a:endParaRPr lang="en-US" sz="1400"/>
          </a:p>
        </p:txBody>
      </p:sp>
      <p:sp>
        <p:nvSpPr>
          <p:cNvPr id="52" name="Freeform: Shape 41">
            <a:extLst>
              <a:ext uri="{FF2B5EF4-FFF2-40B4-BE49-F238E27FC236}">
                <a16:creationId xmlns:a16="http://schemas.microsoft.com/office/drawing/2014/main" id="{E7505D1A-CD93-3409-6311-F9E65D485E6E}"/>
              </a:ext>
            </a:extLst>
          </p:cNvPr>
          <p:cNvSpPr/>
          <p:nvPr/>
        </p:nvSpPr>
        <p:spPr>
          <a:xfrm>
            <a:off x="10383252" y="4365676"/>
            <a:ext cx="219051" cy="219051"/>
          </a:xfrm>
          <a:custGeom>
            <a:avLst/>
            <a:gdLst>
              <a:gd name="connsiteX0" fmla="*/ 405257 w 473492"/>
              <a:gd name="connsiteY0" fmla="*/ 247652 h 473492"/>
              <a:gd name="connsiteX1" fmla="*/ 247652 w 473492"/>
              <a:gd name="connsiteY1" fmla="*/ 405257 h 473492"/>
              <a:gd name="connsiteX2" fmla="*/ 90048 w 473492"/>
              <a:gd name="connsiteY2" fmla="*/ 247652 h 473492"/>
              <a:gd name="connsiteX3" fmla="*/ 247652 w 473492"/>
              <a:gd name="connsiteY3" fmla="*/ 90046 h 473492"/>
              <a:gd name="connsiteX4" fmla="*/ 405257 w 473492"/>
              <a:gd name="connsiteY4" fmla="*/ 247652 h 47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492" h="473492">
                <a:moveTo>
                  <a:pt x="405257" y="247652"/>
                </a:moveTo>
                <a:cubicBezTo>
                  <a:pt x="405257" y="334695"/>
                  <a:pt x="334694" y="405257"/>
                  <a:pt x="247652" y="405257"/>
                </a:cubicBezTo>
                <a:cubicBezTo>
                  <a:pt x="160609" y="405257"/>
                  <a:pt x="90048" y="334695"/>
                  <a:pt x="90048" y="247652"/>
                </a:cubicBezTo>
                <a:cubicBezTo>
                  <a:pt x="90048" y="160608"/>
                  <a:pt x="160611" y="90046"/>
                  <a:pt x="247652" y="90046"/>
                </a:cubicBezTo>
                <a:cubicBezTo>
                  <a:pt x="334696" y="90046"/>
                  <a:pt x="405257" y="160608"/>
                  <a:pt x="405257" y="247652"/>
                </a:cubicBezTo>
                <a:close/>
              </a:path>
            </a:pathLst>
          </a:custGeom>
          <a:solidFill>
            <a:srgbClr val="FFFFFF"/>
          </a:solidFill>
          <a:ln w="33813" cap="flat">
            <a:noFill/>
            <a:prstDash val="solid"/>
            <a:miter/>
          </a:ln>
        </p:spPr>
        <p:txBody>
          <a:bodyPr rtlCol="0" anchor="ctr"/>
          <a:lstStyle/>
          <a:p>
            <a:endParaRPr lang="en-US" sz="1400"/>
          </a:p>
        </p:txBody>
      </p:sp>
      <p:sp>
        <p:nvSpPr>
          <p:cNvPr id="53" name="Freeform: Shape 42">
            <a:extLst>
              <a:ext uri="{FF2B5EF4-FFF2-40B4-BE49-F238E27FC236}">
                <a16:creationId xmlns:a16="http://schemas.microsoft.com/office/drawing/2014/main" id="{BB69387E-76BB-03E1-FD23-404E88B2CF0C}"/>
              </a:ext>
            </a:extLst>
          </p:cNvPr>
          <p:cNvSpPr/>
          <p:nvPr/>
        </p:nvSpPr>
        <p:spPr>
          <a:xfrm>
            <a:off x="2493986" y="2465724"/>
            <a:ext cx="156465" cy="156465"/>
          </a:xfrm>
          <a:custGeom>
            <a:avLst/>
            <a:gdLst>
              <a:gd name="connsiteX0" fmla="*/ 279444 w 338209"/>
              <a:gd name="connsiteY0" fmla="*/ 184745 h 338209"/>
              <a:gd name="connsiteX1" fmla="*/ 184745 w 338209"/>
              <a:gd name="connsiteY1" fmla="*/ 279443 h 338209"/>
              <a:gd name="connsiteX2" fmla="*/ 90046 w 338209"/>
              <a:gd name="connsiteY2" fmla="*/ 184745 h 338209"/>
              <a:gd name="connsiteX3" fmla="*/ 184745 w 338209"/>
              <a:gd name="connsiteY3" fmla="*/ 90046 h 338209"/>
              <a:gd name="connsiteX4" fmla="*/ 279444 w 338209"/>
              <a:gd name="connsiteY4" fmla="*/ 184745 h 33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09" h="338209">
                <a:moveTo>
                  <a:pt x="279444" y="184745"/>
                </a:moveTo>
                <a:cubicBezTo>
                  <a:pt x="279444" y="237046"/>
                  <a:pt x="237046" y="279443"/>
                  <a:pt x="184745" y="279443"/>
                </a:cubicBezTo>
                <a:cubicBezTo>
                  <a:pt x="132444" y="279443"/>
                  <a:pt x="90046" y="237046"/>
                  <a:pt x="90046" y="184745"/>
                </a:cubicBezTo>
                <a:cubicBezTo>
                  <a:pt x="90046" y="132444"/>
                  <a:pt x="132444" y="90046"/>
                  <a:pt x="184745" y="90046"/>
                </a:cubicBezTo>
                <a:cubicBezTo>
                  <a:pt x="237045" y="90046"/>
                  <a:pt x="279444" y="132444"/>
                  <a:pt x="279444" y="184745"/>
                </a:cubicBezTo>
                <a:close/>
              </a:path>
            </a:pathLst>
          </a:custGeom>
          <a:solidFill>
            <a:srgbClr val="7DD1CE"/>
          </a:solidFill>
          <a:ln w="33813" cap="flat">
            <a:noFill/>
            <a:prstDash val="solid"/>
            <a:miter/>
          </a:ln>
        </p:spPr>
        <p:txBody>
          <a:bodyPr rtlCol="0" anchor="ctr"/>
          <a:lstStyle/>
          <a:p>
            <a:endParaRPr lang="en-US" sz="1400"/>
          </a:p>
        </p:txBody>
      </p:sp>
      <p:sp>
        <p:nvSpPr>
          <p:cNvPr id="54" name="Freeform: Shape 43">
            <a:extLst>
              <a:ext uri="{FF2B5EF4-FFF2-40B4-BE49-F238E27FC236}">
                <a16:creationId xmlns:a16="http://schemas.microsoft.com/office/drawing/2014/main" id="{D6242EF8-DFA0-B061-A22F-1D49703B84C5}"/>
              </a:ext>
            </a:extLst>
          </p:cNvPr>
          <p:cNvSpPr/>
          <p:nvPr/>
        </p:nvSpPr>
        <p:spPr>
          <a:xfrm>
            <a:off x="2828038" y="2465724"/>
            <a:ext cx="156465" cy="156465"/>
          </a:xfrm>
          <a:custGeom>
            <a:avLst/>
            <a:gdLst>
              <a:gd name="connsiteX0" fmla="*/ 279443 w 338209"/>
              <a:gd name="connsiteY0" fmla="*/ 184745 h 338209"/>
              <a:gd name="connsiteX1" fmla="*/ 184745 w 338209"/>
              <a:gd name="connsiteY1" fmla="*/ 279443 h 338209"/>
              <a:gd name="connsiteX2" fmla="*/ 90046 w 338209"/>
              <a:gd name="connsiteY2" fmla="*/ 184745 h 338209"/>
              <a:gd name="connsiteX3" fmla="*/ 184745 w 338209"/>
              <a:gd name="connsiteY3" fmla="*/ 90046 h 338209"/>
              <a:gd name="connsiteX4" fmla="*/ 279443 w 338209"/>
              <a:gd name="connsiteY4" fmla="*/ 184745 h 33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09" h="338209">
                <a:moveTo>
                  <a:pt x="279443" y="184745"/>
                </a:moveTo>
                <a:cubicBezTo>
                  <a:pt x="279443" y="237046"/>
                  <a:pt x="237045" y="279443"/>
                  <a:pt x="184745" y="279443"/>
                </a:cubicBezTo>
                <a:cubicBezTo>
                  <a:pt x="132444" y="279443"/>
                  <a:pt x="90046" y="237046"/>
                  <a:pt x="90046" y="184745"/>
                </a:cubicBezTo>
                <a:cubicBezTo>
                  <a:pt x="90046" y="132444"/>
                  <a:pt x="132444" y="90046"/>
                  <a:pt x="184745" y="90046"/>
                </a:cubicBezTo>
                <a:cubicBezTo>
                  <a:pt x="237045" y="90046"/>
                  <a:pt x="279443" y="132444"/>
                  <a:pt x="279443" y="184745"/>
                </a:cubicBezTo>
                <a:close/>
              </a:path>
            </a:pathLst>
          </a:custGeom>
          <a:solidFill>
            <a:srgbClr val="419CCC"/>
          </a:solidFill>
          <a:ln w="33813" cap="flat">
            <a:noFill/>
            <a:prstDash val="solid"/>
            <a:miter/>
          </a:ln>
        </p:spPr>
        <p:txBody>
          <a:bodyPr rtlCol="0" anchor="ctr"/>
          <a:lstStyle/>
          <a:p>
            <a:endParaRPr lang="en-US" sz="1400"/>
          </a:p>
        </p:txBody>
      </p:sp>
      <p:sp>
        <p:nvSpPr>
          <p:cNvPr id="55" name="Freeform: Shape 44">
            <a:extLst>
              <a:ext uri="{FF2B5EF4-FFF2-40B4-BE49-F238E27FC236}">
                <a16:creationId xmlns:a16="http://schemas.microsoft.com/office/drawing/2014/main" id="{786FAE81-A67F-D680-007F-D8247443ACF4}"/>
              </a:ext>
            </a:extLst>
          </p:cNvPr>
          <p:cNvSpPr/>
          <p:nvPr/>
        </p:nvSpPr>
        <p:spPr>
          <a:xfrm>
            <a:off x="4705459" y="2465724"/>
            <a:ext cx="156465" cy="156465"/>
          </a:xfrm>
          <a:custGeom>
            <a:avLst/>
            <a:gdLst>
              <a:gd name="connsiteX0" fmla="*/ 279444 w 338209"/>
              <a:gd name="connsiteY0" fmla="*/ 184745 h 338209"/>
              <a:gd name="connsiteX1" fmla="*/ 184746 w 338209"/>
              <a:gd name="connsiteY1" fmla="*/ 279443 h 338209"/>
              <a:gd name="connsiteX2" fmla="*/ 90048 w 338209"/>
              <a:gd name="connsiteY2" fmla="*/ 184745 h 338209"/>
              <a:gd name="connsiteX3" fmla="*/ 184746 w 338209"/>
              <a:gd name="connsiteY3" fmla="*/ 90046 h 338209"/>
              <a:gd name="connsiteX4" fmla="*/ 279444 w 338209"/>
              <a:gd name="connsiteY4" fmla="*/ 184745 h 33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09" h="338209">
                <a:moveTo>
                  <a:pt x="279444" y="184745"/>
                </a:moveTo>
                <a:cubicBezTo>
                  <a:pt x="279444" y="237046"/>
                  <a:pt x="237046" y="279443"/>
                  <a:pt x="184746" y="279443"/>
                </a:cubicBezTo>
                <a:cubicBezTo>
                  <a:pt x="132446" y="279443"/>
                  <a:pt x="90048" y="237046"/>
                  <a:pt x="90048" y="184745"/>
                </a:cubicBezTo>
                <a:cubicBezTo>
                  <a:pt x="90048" y="132444"/>
                  <a:pt x="132446" y="90046"/>
                  <a:pt x="184746" y="90046"/>
                </a:cubicBezTo>
                <a:cubicBezTo>
                  <a:pt x="237046" y="90046"/>
                  <a:pt x="279444" y="132444"/>
                  <a:pt x="279444" y="184745"/>
                </a:cubicBezTo>
                <a:close/>
              </a:path>
            </a:pathLst>
          </a:custGeom>
          <a:solidFill>
            <a:srgbClr val="419CCC"/>
          </a:solidFill>
          <a:ln w="33813" cap="flat">
            <a:noFill/>
            <a:prstDash val="solid"/>
            <a:miter/>
          </a:ln>
        </p:spPr>
        <p:txBody>
          <a:bodyPr rtlCol="0" anchor="ctr"/>
          <a:lstStyle/>
          <a:p>
            <a:endParaRPr lang="en-US" sz="1400"/>
          </a:p>
        </p:txBody>
      </p:sp>
      <p:sp>
        <p:nvSpPr>
          <p:cNvPr id="56" name="Freeform: Shape 45">
            <a:extLst>
              <a:ext uri="{FF2B5EF4-FFF2-40B4-BE49-F238E27FC236}">
                <a16:creationId xmlns:a16="http://schemas.microsoft.com/office/drawing/2014/main" id="{7E0A71F7-4707-EDCF-8066-97CB300C74DF}"/>
              </a:ext>
            </a:extLst>
          </p:cNvPr>
          <p:cNvSpPr/>
          <p:nvPr/>
        </p:nvSpPr>
        <p:spPr>
          <a:xfrm>
            <a:off x="5065328" y="2465724"/>
            <a:ext cx="156465" cy="156465"/>
          </a:xfrm>
          <a:custGeom>
            <a:avLst/>
            <a:gdLst>
              <a:gd name="connsiteX0" fmla="*/ 279444 w 338209"/>
              <a:gd name="connsiteY0" fmla="*/ 184745 h 338209"/>
              <a:gd name="connsiteX1" fmla="*/ 184746 w 338209"/>
              <a:gd name="connsiteY1" fmla="*/ 279443 h 338209"/>
              <a:gd name="connsiteX2" fmla="*/ 90048 w 338209"/>
              <a:gd name="connsiteY2" fmla="*/ 184745 h 338209"/>
              <a:gd name="connsiteX3" fmla="*/ 184746 w 338209"/>
              <a:gd name="connsiteY3" fmla="*/ 90046 h 338209"/>
              <a:gd name="connsiteX4" fmla="*/ 279444 w 338209"/>
              <a:gd name="connsiteY4" fmla="*/ 184745 h 33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09" h="338209">
                <a:moveTo>
                  <a:pt x="279444" y="184745"/>
                </a:moveTo>
                <a:cubicBezTo>
                  <a:pt x="279444" y="237046"/>
                  <a:pt x="237046" y="279443"/>
                  <a:pt x="184746" y="279443"/>
                </a:cubicBezTo>
                <a:cubicBezTo>
                  <a:pt x="132446" y="279443"/>
                  <a:pt x="90048" y="237046"/>
                  <a:pt x="90048" y="184745"/>
                </a:cubicBezTo>
                <a:cubicBezTo>
                  <a:pt x="90048" y="132444"/>
                  <a:pt x="132446" y="90046"/>
                  <a:pt x="184746" y="90046"/>
                </a:cubicBezTo>
                <a:cubicBezTo>
                  <a:pt x="237046" y="90046"/>
                  <a:pt x="279444" y="132444"/>
                  <a:pt x="279444" y="184745"/>
                </a:cubicBezTo>
                <a:close/>
              </a:path>
            </a:pathLst>
          </a:custGeom>
          <a:solidFill>
            <a:srgbClr val="385085"/>
          </a:solidFill>
          <a:ln w="33813" cap="flat">
            <a:noFill/>
            <a:prstDash val="solid"/>
            <a:miter/>
          </a:ln>
        </p:spPr>
        <p:txBody>
          <a:bodyPr rtlCol="0" anchor="ctr"/>
          <a:lstStyle/>
          <a:p>
            <a:endParaRPr lang="en-US" sz="1400"/>
          </a:p>
        </p:txBody>
      </p:sp>
      <p:sp>
        <p:nvSpPr>
          <p:cNvPr id="57" name="Freeform: Shape 46">
            <a:extLst>
              <a:ext uri="{FF2B5EF4-FFF2-40B4-BE49-F238E27FC236}">
                <a16:creationId xmlns:a16="http://schemas.microsoft.com/office/drawing/2014/main" id="{95DDDB50-CFFC-D47B-4533-A99B78388D4C}"/>
              </a:ext>
            </a:extLst>
          </p:cNvPr>
          <p:cNvSpPr/>
          <p:nvPr/>
        </p:nvSpPr>
        <p:spPr>
          <a:xfrm>
            <a:off x="6922252" y="2465724"/>
            <a:ext cx="156465" cy="156465"/>
          </a:xfrm>
          <a:custGeom>
            <a:avLst/>
            <a:gdLst>
              <a:gd name="connsiteX0" fmla="*/ 279444 w 338209"/>
              <a:gd name="connsiteY0" fmla="*/ 184745 h 338209"/>
              <a:gd name="connsiteX1" fmla="*/ 184746 w 338209"/>
              <a:gd name="connsiteY1" fmla="*/ 279443 h 338209"/>
              <a:gd name="connsiteX2" fmla="*/ 90047 w 338209"/>
              <a:gd name="connsiteY2" fmla="*/ 184745 h 338209"/>
              <a:gd name="connsiteX3" fmla="*/ 184746 w 338209"/>
              <a:gd name="connsiteY3" fmla="*/ 90046 h 338209"/>
              <a:gd name="connsiteX4" fmla="*/ 279444 w 338209"/>
              <a:gd name="connsiteY4" fmla="*/ 184745 h 33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09" h="338209">
                <a:moveTo>
                  <a:pt x="279444" y="184745"/>
                </a:moveTo>
                <a:cubicBezTo>
                  <a:pt x="279444" y="237046"/>
                  <a:pt x="237046" y="279443"/>
                  <a:pt x="184746" y="279443"/>
                </a:cubicBezTo>
                <a:cubicBezTo>
                  <a:pt x="132445" y="279443"/>
                  <a:pt x="90047" y="237046"/>
                  <a:pt x="90047" y="184745"/>
                </a:cubicBezTo>
                <a:cubicBezTo>
                  <a:pt x="90047" y="132444"/>
                  <a:pt x="132445" y="90046"/>
                  <a:pt x="184746" y="90046"/>
                </a:cubicBezTo>
                <a:cubicBezTo>
                  <a:pt x="237046" y="90046"/>
                  <a:pt x="279444" y="132444"/>
                  <a:pt x="279444" y="184745"/>
                </a:cubicBezTo>
                <a:close/>
              </a:path>
            </a:pathLst>
          </a:custGeom>
          <a:solidFill>
            <a:srgbClr val="385085"/>
          </a:solidFill>
          <a:ln w="33813" cap="flat">
            <a:noFill/>
            <a:prstDash val="solid"/>
            <a:miter/>
          </a:ln>
        </p:spPr>
        <p:txBody>
          <a:bodyPr rtlCol="0" anchor="ctr"/>
          <a:lstStyle/>
          <a:p>
            <a:endParaRPr lang="en-US" sz="1400"/>
          </a:p>
        </p:txBody>
      </p:sp>
      <p:sp>
        <p:nvSpPr>
          <p:cNvPr id="58" name="Freeform: Shape 47">
            <a:extLst>
              <a:ext uri="{FF2B5EF4-FFF2-40B4-BE49-F238E27FC236}">
                <a16:creationId xmlns:a16="http://schemas.microsoft.com/office/drawing/2014/main" id="{5E2931FD-9007-46F9-D88B-97C0B832E5F1}"/>
              </a:ext>
            </a:extLst>
          </p:cNvPr>
          <p:cNvSpPr/>
          <p:nvPr/>
        </p:nvSpPr>
        <p:spPr>
          <a:xfrm>
            <a:off x="7282121" y="2465724"/>
            <a:ext cx="156465" cy="156465"/>
          </a:xfrm>
          <a:custGeom>
            <a:avLst/>
            <a:gdLst>
              <a:gd name="connsiteX0" fmla="*/ 279444 w 338209"/>
              <a:gd name="connsiteY0" fmla="*/ 184745 h 338209"/>
              <a:gd name="connsiteX1" fmla="*/ 184746 w 338209"/>
              <a:gd name="connsiteY1" fmla="*/ 279443 h 338209"/>
              <a:gd name="connsiteX2" fmla="*/ 90047 w 338209"/>
              <a:gd name="connsiteY2" fmla="*/ 184745 h 338209"/>
              <a:gd name="connsiteX3" fmla="*/ 184746 w 338209"/>
              <a:gd name="connsiteY3" fmla="*/ 90046 h 338209"/>
              <a:gd name="connsiteX4" fmla="*/ 279444 w 338209"/>
              <a:gd name="connsiteY4" fmla="*/ 184745 h 33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09" h="338209">
                <a:moveTo>
                  <a:pt x="279444" y="184745"/>
                </a:moveTo>
                <a:cubicBezTo>
                  <a:pt x="279444" y="237046"/>
                  <a:pt x="237046" y="279443"/>
                  <a:pt x="184746" y="279443"/>
                </a:cubicBezTo>
                <a:cubicBezTo>
                  <a:pt x="132445" y="279443"/>
                  <a:pt x="90047" y="237046"/>
                  <a:pt x="90047" y="184745"/>
                </a:cubicBezTo>
                <a:cubicBezTo>
                  <a:pt x="90047" y="132444"/>
                  <a:pt x="132445" y="90046"/>
                  <a:pt x="184746" y="90046"/>
                </a:cubicBezTo>
                <a:cubicBezTo>
                  <a:pt x="237046" y="90046"/>
                  <a:pt x="279444" y="132444"/>
                  <a:pt x="279444" y="184745"/>
                </a:cubicBezTo>
                <a:close/>
              </a:path>
            </a:pathLst>
          </a:custGeom>
          <a:solidFill>
            <a:srgbClr val="63357A"/>
          </a:solidFill>
          <a:ln w="33813" cap="flat">
            <a:noFill/>
            <a:prstDash val="solid"/>
            <a:miter/>
          </a:ln>
        </p:spPr>
        <p:txBody>
          <a:bodyPr rtlCol="0" anchor="ctr"/>
          <a:lstStyle/>
          <a:p>
            <a:endParaRPr lang="en-US" sz="1400"/>
          </a:p>
        </p:txBody>
      </p:sp>
      <p:sp>
        <p:nvSpPr>
          <p:cNvPr id="59" name="Freeform: Shape 48">
            <a:extLst>
              <a:ext uri="{FF2B5EF4-FFF2-40B4-BE49-F238E27FC236}">
                <a16:creationId xmlns:a16="http://schemas.microsoft.com/office/drawing/2014/main" id="{47540A21-07DC-C958-033A-200F79A41ADD}"/>
              </a:ext>
            </a:extLst>
          </p:cNvPr>
          <p:cNvSpPr/>
          <p:nvPr/>
        </p:nvSpPr>
        <p:spPr>
          <a:xfrm>
            <a:off x="9145616" y="2469793"/>
            <a:ext cx="156465" cy="156465"/>
          </a:xfrm>
          <a:custGeom>
            <a:avLst/>
            <a:gdLst>
              <a:gd name="connsiteX0" fmla="*/ 279443 w 338209"/>
              <a:gd name="connsiteY0" fmla="*/ 184745 h 338209"/>
              <a:gd name="connsiteX1" fmla="*/ 184745 w 338209"/>
              <a:gd name="connsiteY1" fmla="*/ 279443 h 338209"/>
              <a:gd name="connsiteX2" fmla="*/ 90047 w 338209"/>
              <a:gd name="connsiteY2" fmla="*/ 184745 h 338209"/>
              <a:gd name="connsiteX3" fmla="*/ 184745 w 338209"/>
              <a:gd name="connsiteY3" fmla="*/ 90046 h 338209"/>
              <a:gd name="connsiteX4" fmla="*/ 279443 w 338209"/>
              <a:gd name="connsiteY4" fmla="*/ 184745 h 33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09" h="338209">
                <a:moveTo>
                  <a:pt x="279443" y="184745"/>
                </a:moveTo>
                <a:cubicBezTo>
                  <a:pt x="279443" y="237045"/>
                  <a:pt x="237045" y="279443"/>
                  <a:pt x="184745" y="279443"/>
                </a:cubicBezTo>
                <a:cubicBezTo>
                  <a:pt x="132445" y="279443"/>
                  <a:pt x="90047" y="237045"/>
                  <a:pt x="90047" y="184745"/>
                </a:cubicBezTo>
                <a:cubicBezTo>
                  <a:pt x="90047" y="132444"/>
                  <a:pt x="132445" y="90046"/>
                  <a:pt x="184745" y="90046"/>
                </a:cubicBezTo>
                <a:cubicBezTo>
                  <a:pt x="237045" y="90046"/>
                  <a:pt x="279443" y="132444"/>
                  <a:pt x="279443" y="184745"/>
                </a:cubicBezTo>
                <a:close/>
              </a:path>
            </a:pathLst>
          </a:custGeom>
          <a:solidFill>
            <a:srgbClr val="63357A"/>
          </a:solidFill>
          <a:ln w="33813" cap="flat">
            <a:noFill/>
            <a:prstDash val="solid"/>
            <a:miter/>
          </a:ln>
        </p:spPr>
        <p:txBody>
          <a:bodyPr rtlCol="0" anchor="ctr"/>
          <a:lstStyle/>
          <a:p>
            <a:endParaRPr lang="en-US" sz="1400"/>
          </a:p>
        </p:txBody>
      </p:sp>
      <p:sp>
        <p:nvSpPr>
          <p:cNvPr id="60" name="Freeform: Shape 49">
            <a:extLst>
              <a:ext uri="{FF2B5EF4-FFF2-40B4-BE49-F238E27FC236}">
                <a16:creationId xmlns:a16="http://schemas.microsoft.com/office/drawing/2014/main" id="{A6715A27-433C-EFB9-44FC-F55CFFA7AFC2}"/>
              </a:ext>
            </a:extLst>
          </p:cNvPr>
          <p:cNvSpPr/>
          <p:nvPr/>
        </p:nvSpPr>
        <p:spPr>
          <a:xfrm>
            <a:off x="9489838" y="2469793"/>
            <a:ext cx="156465" cy="156465"/>
          </a:xfrm>
          <a:custGeom>
            <a:avLst/>
            <a:gdLst>
              <a:gd name="connsiteX0" fmla="*/ 279443 w 338209"/>
              <a:gd name="connsiteY0" fmla="*/ 184745 h 338209"/>
              <a:gd name="connsiteX1" fmla="*/ 184745 w 338209"/>
              <a:gd name="connsiteY1" fmla="*/ 279443 h 338209"/>
              <a:gd name="connsiteX2" fmla="*/ 90047 w 338209"/>
              <a:gd name="connsiteY2" fmla="*/ 184745 h 338209"/>
              <a:gd name="connsiteX3" fmla="*/ 184745 w 338209"/>
              <a:gd name="connsiteY3" fmla="*/ 90046 h 338209"/>
              <a:gd name="connsiteX4" fmla="*/ 279443 w 338209"/>
              <a:gd name="connsiteY4" fmla="*/ 184745 h 33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09" h="338209">
                <a:moveTo>
                  <a:pt x="279443" y="184745"/>
                </a:moveTo>
                <a:cubicBezTo>
                  <a:pt x="279443" y="237045"/>
                  <a:pt x="237045" y="279443"/>
                  <a:pt x="184745" y="279443"/>
                </a:cubicBezTo>
                <a:cubicBezTo>
                  <a:pt x="132445" y="279443"/>
                  <a:pt x="90047" y="237045"/>
                  <a:pt x="90047" y="184745"/>
                </a:cubicBezTo>
                <a:cubicBezTo>
                  <a:pt x="90047" y="132444"/>
                  <a:pt x="132445" y="90046"/>
                  <a:pt x="184745" y="90046"/>
                </a:cubicBezTo>
                <a:cubicBezTo>
                  <a:pt x="237045" y="90046"/>
                  <a:pt x="279443" y="132444"/>
                  <a:pt x="279443" y="184745"/>
                </a:cubicBezTo>
                <a:close/>
              </a:path>
            </a:pathLst>
          </a:custGeom>
          <a:solidFill>
            <a:srgbClr val="995DB3"/>
          </a:solidFill>
          <a:ln w="33813" cap="flat">
            <a:noFill/>
            <a:prstDash val="solid"/>
            <a:miter/>
          </a:ln>
        </p:spPr>
        <p:txBody>
          <a:bodyPr rtlCol="0" anchor="ctr"/>
          <a:lstStyle/>
          <a:p>
            <a:endParaRPr lang="en-US" sz="1400"/>
          </a:p>
        </p:txBody>
      </p:sp>
      <p:sp>
        <p:nvSpPr>
          <p:cNvPr id="61" name="Freeform: Shape 50">
            <a:extLst>
              <a:ext uri="{FF2B5EF4-FFF2-40B4-BE49-F238E27FC236}">
                <a16:creationId xmlns:a16="http://schemas.microsoft.com/office/drawing/2014/main" id="{5325E4AC-2188-CFB7-E47A-06E343D826EB}"/>
              </a:ext>
            </a:extLst>
          </p:cNvPr>
          <p:cNvSpPr/>
          <p:nvPr/>
        </p:nvSpPr>
        <p:spPr>
          <a:xfrm>
            <a:off x="11376491" y="2469793"/>
            <a:ext cx="156465" cy="156465"/>
          </a:xfrm>
          <a:custGeom>
            <a:avLst/>
            <a:gdLst>
              <a:gd name="connsiteX0" fmla="*/ 279443 w 338209"/>
              <a:gd name="connsiteY0" fmla="*/ 184745 h 338209"/>
              <a:gd name="connsiteX1" fmla="*/ 184745 w 338209"/>
              <a:gd name="connsiteY1" fmla="*/ 279443 h 338209"/>
              <a:gd name="connsiteX2" fmla="*/ 90047 w 338209"/>
              <a:gd name="connsiteY2" fmla="*/ 184745 h 338209"/>
              <a:gd name="connsiteX3" fmla="*/ 184745 w 338209"/>
              <a:gd name="connsiteY3" fmla="*/ 90046 h 338209"/>
              <a:gd name="connsiteX4" fmla="*/ 279443 w 338209"/>
              <a:gd name="connsiteY4" fmla="*/ 184745 h 33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09" h="338209">
                <a:moveTo>
                  <a:pt x="279443" y="184745"/>
                </a:moveTo>
                <a:cubicBezTo>
                  <a:pt x="279443" y="237045"/>
                  <a:pt x="237046" y="279443"/>
                  <a:pt x="184745" y="279443"/>
                </a:cubicBezTo>
                <a:cubicBezTo>
                  <a:pt x="132445" y="279443"/>
                  <a:pt x="90047" y="237045"/>
                  <a:pt x="90047" y="184745"/>
                </a:cubicBezTo>
                <a:cubicBezTo>
                  <a:pt x="90047" y="132444"/>
                  <a:pt x="132445" y="90046"/>
                  <a:pt x="184745" y="90046"/>
                </a:cubicBezTo>
                <a:cubicBezTo>
                  <a:pt x="237046" y="90046"/>
                  <a:pt x="279443" y="132444"/>
                  <a:pt x="279443" y="184745"/>
                </a:cubicBezTo>
                <a:close/>
              </a:path>
            </a:pathLst>
          </a:custGeom>
          <a:solidFill>
            <a:srgbClr val="995DB3"/>
          </a:solidFill>
          <a:ln w="33813" cap="flat">
            <a:noFill/>
            <a:prstDash val="solid"/>
            <a:miter/>
          </a:ln>
        </p:spPr>
        <p:txBody>
          <a:bodyPr rtlCol="0" anchor="ctr"/>
          <a:lstStyle/>
          <a:p>
            <a:endParaRPr lang="en-US" sz="1400"/>
          </a:p>
        </p:txBody>
      </p:sp>
      <p:sp>
        <p:nvSpPr>
          <p:cNvPr id="4" name="Rectangle 3">
            <a:extLst>
              <a:ext uri="{FF2B5EF4-FFF2-40B4-BE49-F238E27FC236}">
                <a16:creationId xmlns:a16="http://schemas.microsoft.com/office/drawing/2014/main" id="{4D0CBE73-5011-0CD7-AD48-28FE00B9A4F2}"/>
              </a:ext>
            </a:extLst>
          </p:cNvPr>
          <p:cNvSpPr/>
          <p:nvPr/>
        </p:nvSpPr>
        <p:spPr>
          <a:xfrm>
            <a:off x="720193" y="5011788"/>
            <a:ext cx="2005691" cy="830997"/>
          </a:xfrm>
          <a:prstGeom prst="rect">
            <a:avLst/>
          </a:prstGeom>
        </p:spPr>
        <p:txBody>
          <a:bodyPr wrap="square">
            <a:spAutoFit/>
          </a:bodyPr>
          <a:lstStyle/>
          <a:p>
            <a:r>
              <a:rPr lang="en-US" sz="1600" b="1" i="1" dirty="0">
                <a:solidFill>
                  <a:srgbClr val="7DD1CE"/>
                </a:solidFill>
                <a:latin typeface="Century Gothic" panose="020B0502020202020204" pitchFamily="34" charset="0"/>
              </a:rPr>
              <a:t>Lorem ipsum </a:t>
            </a:r>
            <a:r>
              <a:rPr lang="en-US" sz="1600" dirty="0">
                <a:latin typeface="Century Gothic" panose="020B0502020202020204" pitchFamily="34" charset="0"/>
              </a:rPr>
              <a:t>is simply dummy text</a:t>
            </a:r>
          </a:p>
        </p:txBody>
      </p:sp>
      <p:sp>
        <p:nvSpPr>
          <p:cNvPr id="5" name="Rectangle 4">
            <a:extLst>
              <a:ext uri="{FF2B5EF4-FFF2-40B4-BE49-F238E27FC236}">
                <a16:creationId xmlns:a16="http://schemas.microsoft.com/office/drawing/2014/main" id="{8100C66B-89D7-A5E2-A68C-4CD94737AFE2}"/>
              </a:ext>
            </a:extLst>
          </p:cNvPr>
          <p:cNvSpPr/>
          <p:nvPr/>
        </p:nvSpPr>
        <p:spPr>
          <a:xfrm>
            <a:off x="2925090" y="5011788"/>
            <a:ext cx="2005691" cy="830997"/>
          </a:xfrm>
          <a:prstGeom prst="rect">
            <a:avLst/>
          </a:prstGeom>
        </p:spPr>
        <p:txBody>
          <a:bodyPr wrap="square">
            <a:spAutoFit/>
          </a:bodyPr>
          <a:lstStyle/>
          <a:p>
            <a:r>
              <a:rPr lang="en-US" sz="1600" b="1" i="1" dirty="0">
                <a:solidFill>
                  <a:srgbClr val="419CCC"/>
                </a:solidFill>
                <a:latin typeface="Century Gothic" panose="020B0502020202020204" pitchFamily="34" charset="0"/>
              </a:rPr>
              <a:t>Lorem ipsum </a:t>
            </a:r>
            <a:r>
              <a:rPr lang="en-US" sz="1600" dirty="0">
                <a:latin typeface="Century Gothic" panose="020B0502020202020204" pitchFamily="34" charset="0"/>
              </a:rPr>
              <a:t>is simply dummy text</a:t>
            </a:r>
          </a:p>
        </p:txBody>
      </p:sp>
      <p:sp>
        <p:nvSpPr>
          <p:cNvPr id="6" name="Rectangle 5">
            <a:extLst>
              <a:ext uri="{FF2B5EF4-FFF2-40B4-BE49-F238E27FC236}">
                <a16:creationId xmlns:a16="http://schemas.microsoft.com/office/drawing/2014/main" id="{4F44D90A-9B2E-741B-E6FC-CC9F4C907923}"/>
              </a:ext>
            </a:extLst>
          </p:cNvPr>
          <p:cNvSpPr/>
          <p:nvPr/>
        </p:nvSpPr>
        <p:spPr>
          <a:xfrm>
            <a:off x="5156651" y="5011788"/>
            <a:ext cx="2005691" cy="830997"/>
          </a:xfrm>
          <a:prstGeom prst="rect">
            <a:avLst/>
          </a:prstGeom>
        </p:spPr>
        <p:txBody>
          <a:bodyPr wrap="square">
            <a:spAutoFit/>
          </a:bodyPr>
          <a:lstStyle/>
          <a:p>
            <a:r>
              <a:rPr lang="en-US" sz="1600" b="1" i="1" dirty="0">
                <a:solidFill>
                  <a:srgbClr val="385085"/>
                </a:solidFill>
                <a:latin typeface="Century Gothic" panose="020B0502020202020204" pitchFamily="34" charset="0"/>
              </a:rPr>
              <a:t>Lorem ipsum </a:t>
            </a:r>
            <a:r>
              <a:rPr lang="en-US" sz="1600" dirty="0">
                <a:latin typeface="Century Gothic" panose="020B0502020202020204" pitchFamily="34" charset="0"/>
              </a:rPr>
              <a:t>is simply dummy text</a:t>
            </a:r>
          </a:p>
        </p:txBody>
      </p:sp>
      <p:sp>
        <p:nvSpPr>
          <p:cNvPr id="7" name="Rectangle 6">
            <a:extLst>
              <a:ext uri="{FF2B5EF4-FFF2-40B4-BE49-F238E27FC236}">
                <a16:creationId xmlns:a16="http://schemas.microsoft.com/office/drawing/2014/main" id="{1F04F288-69B0-FAA9-B241-04175045EFE5}"/>
              </a:ext>
            </a:extLst>
          </p:cNvPr>
          <p:cNvSpPr/>
          <p:nvPr/>
        </p:nvSpPr>
        <p:spPr>
          <a:xfrm>
            <a:off x="7363129" y="5011788"/>
            <a:ext cx="2005691" cy="830997"/>
          </a:xfrm>
          <a:prstGeom prst="rect">
            <a:avLst/>
          </a:prstGeom>
        </p:spPr>
        <p:txBody>
          <a:bodyPr wrap="square">
            <a:spAutoFit/>
          </a:bodyPr>
          <a:lstStyle/>
          <a:p>
            <a:r>
              <a:rPr lang="en-US" sz="1600" b="1" i="1" dirty="0">
                <a:solidFill>
                  <a:srgbClr val="63357A"/>
                </a:solidFill>
                <a:latin typeface="Century Gothic" panose="020B0502020202020204" pitchFamily="34" charset="0"/>
              </a:rPr>
              <a:t>Lorem ipsum </a:t>
            </a:r>
            <a:r>
              <a:rPr lang="en-US" sz="1600" dirty="0">
                <a:latin typeface="Century Gothic" panose="020B0502020202020204" pitchFamily="34" charset="0"/>
              </a:rPr>
              <a:t>is simply dummy text</a:t>
            </a:r>
          </a:p>
        </p:txBody>
      </p:sp>
      <p:sp>
        <p:nvSpPr>
          <p:cNvPr id="8" name="Rectangle 7">
            <a:extLst>
              <a:ext uri="{FF2B5EF4-FFF2-40B4-BE49-F238E27FC236}">
                <a16:creationId xmlns:a16="http://schemas.microsoft.com/office/drawing/2014/main" id="{ABB9B3B1-9E48-D052-DC82-562C749F78DD}"/>
              </a:ext>
            </a:extLst>
          </p:cNvPr>
          <p:cNvSpPr/>
          <p:nvPr/>
        </p:nvSpPr>
        <p:spPr>
          <a:xfrm>
            <a:off x="9569606" y="5011788"/>
            <a:ext cx="2005691" cy="830997"/>
          </a:xfrm>
          <a:prstGeom prst="rect">
            <a:avLst/>
          </a:prstGeom>
        </p:spPr>
        <p:txBody>
          <a:bodyPr wrap="square">
            <a:spAutoFit/>
          </a:bodyPr>
          <a:lstStyle/>
          <a:p>
            <a:r>
              <a:rPr lang="en-US" sz="1600" b="1" i="1" dirty="0">
                <a:solidFill>
                  <a:srgbClr val="995DB3"/>
                </a:solidFill>
                <a:latin typeface="Century Gothic" panose="020B0502020202020204" pitchFamily="34" charset="0"/>
              </a:rPr>
              <a:t>Lorem ipsum </a:t>
            </a:r>
            <a:r>
              <a:rPr lang="en-US" sz="1600" dirty="0">
                <a:latin typeface="Century Gothic" panose="020B0502020202020204" pitchFamily="34" charset="0"/>
              </a:rPr>
              <a:t>is simply dummy text</a:t>
            </a:r>
          </a:p>
        </p:txBody>
      </p:sp>
      <p:sp>
        <p:nvSpPr>
          <p:cNvPr id="9" name="TextBox 8">
            <a:extLst>
              <a:ext uri="{FF2B5EF4-FFF2-40B4-BE49-F238E27FC236}">
                <a16:creationId xmlns:a16="http://schemas.microsoft.com/office/drawing/2014/main" id="{235EF125-52C5-5F2F-7F82-ABED6976BA4A}"/>
              </a:ext>
            </a:extLst>
          </p:cNvPr>
          <p:cNvSpPr txBox="1"/>
          <p:nvPr/>
        </p:nvSpPr>
        <p:spPr>
          <a:xfrm>
            <a:off x="1332109" y="2277847"/>
            <a:ext cx="632871" cy="523220"/>
          </a:xfrm>
          <a:prstGeom prst="rect">
            <a:avLst/>
          </a:prstGeom>
          <a:noFill/>
        </p:spPr>
        <p:txBody>
          <a:bodyPr wrap="square" rtlCol="0">
            <a:spAutoFit/>
          </a:bodyPr>
          <a:lstStyle/>
          <a:p>
            <a:pPr algn="ctr"/>
            <a:r>
              <a:rPr lang="en-US" sz="2800" b="1" dirty="0">
                <a:solidFill>
                  <a:srgbClr val="7DD1CE"/>
                </a:solidFill>
                <a:latin typeface="Century Gothic" panose="020B0502020202020204" pitchFamily="34" charset="0"/>
              </a:rPr>
              <a:t>01</a:t>
            </a:r>
          </a:p>
        </p:txBody>
      </p:sp>
      <p:sp>
        <p:nvSpPr>
          <p:cNvPr id="10" name="TextBox 9">
            <a:extLst>
              <a:ext uri="{FF2B5EF4-FFF2-40B4-BE49-F238E27FC236}">
                <a16:creationId xmlns:a16="http://schemas.microsoft.com/office/drawing/2014/main" id="{E8741FFE-C709-052F-10CC-2695E8E7FAAE}"/>
              </a:ext>
            </a:extLst>
          </p:cNvPr>
          <p:cNvSpPr txBox="1"/>
          <p:nvPr/>
        </p:nvSpPr>
        <p:spPr>
          <a:xfrm>
            <a:off x="3530109" y="2269650"/>
            <a:ext cx="632871" cy="523220"/>
          </a:xfrm>
          <a:prstGeom prst="rect">
            <a:avLst/>
          </a:prstGeom>
          <a:noFill/>
        </p:spPr>
        <p:txBody>
          <a:bodyPr wrap="square" rtlCol="0">
            <a:spAutoFit/>
          </a:bodyPr>
          <a:lstStyle/>
          <a:p>
            <a:pPr algn="ctr"/>
            <a:r>
              <a:rPr lang="en-US" sz="2800" b="1" dirty="0">
                <a:solidFill>
                  <a:srgbClr val="419CCC"/>
                </a:solidFill>
                <a:latin typeface="Century Gothic" panose="020B0502020202020204" pitchFamily="34" charset="0"/>
              </a:rPr>
              <a:t>02</a:t>
            </a:r>
          </a:p>
        </p:txBody>
      </p:sp>
      <p:sp>
        <p:nvSpPr>
          <p:cNvPr id="11" name="TextBox 10">
            <a:extLst>
              <a:ext uri="{FF2B5EF4-FFF2-40B4-BE49-F238E27FC236}">
                <a16:creationId xmlns:a16="http://schemas.microsoft.com/office/drawing/2014/main" id="{AB78E16C-1EEF-E49D-5E57-D41BD0467953}"/>
              </a:ext>
            </a:extLst>
          </p:cNvPr>
          <p:cNvSpPr txBox="1"/>
          <p:nvPr/>
        </p:nvSpPr>
        <p:spPr>
          <a:xfrm>
            <a:off x="5746042" y="2269650"/>
            <a:ext cx="632871" cy="523220"/>
          </a:xfrm>
          <a:prstGeom prst="rect">
            <a:avLst/>
          </a:prstGeom>
          <a:noFill/>
        </p:spPr>
        <p:txBody>
          <a:bodyPr wrap="square" rtlCol="0">
            <a:spAutoFit/>
          </a:bodyPr>
          <a:lstStyle/>
          <a:p>
            <a:pPr algn="ctr"/>
            <a:r>
              <a:rPr lang="en-US" sz="2800" b="1" dirty="0">
                <a:solidFill>
                  <a:srgbClr val="385085"/>
                </a:solidFill>
                <a:latin typeface="Century Gothic" panose="020B0502020202020204" pitchFamily="34" charset="0"/>
              </a:rPr>
              <a:t>03</a:t>
            </a:r>
          </a:p>
        </p:txBody>
      </p:sp>
      <p:sp>
        <p:nvSpPr>
          <p:cNvPr id="12" name="TextBox 11">
            <a:extLst>
              <a:ext uri="{FF2B5EF4-FFF2-40B4-BE49-F238E27FC236}">
                <a16:creationId xmlns:a16="http://schemas.microsoft.com/office/drawing/2014/main" id="{548996C0-EAE2-A104-D936-D81176A0B84C}"/>
              </a:ext>
            </a:extLst>
          </p:cNvPr>
          <p:cNvSpPr txBox="1"/>
          <p:nvPr/>
        </p:nvSpPr>
        <p:spPr>
          <a:xfrm>
            <a:off x="7968148" y="2293493"/>
            <a:ext cx="632871" cy="523220"/>
          </a:xfrm>
          <a:prstGeom prst="rect">
            <a:avLst/>
          </a:prstGeom>
          <a:noFill/>
        </p:spPr>
        <p:txBody>
          <a:bodyPr wrap="square" rtlCol="0">
            <a:spAutoFit/>
          </a:bodyPr>
          <a:lstStyle/>
          <a:p>
            <a:pPr algn="ctr"/>
            <a:r>
              <a:rPr lang="en-US" sz="2800" b="1" dirty="0">
                <a:solidFill>
                  <a:srgbClr val="63357A"/>
                </a:solidFill>
                <a:latin typeface="Century Gothic" panose="020B0502020202020204" pitchFamily="34" charset="0"/>
              </a:rPr>
              <a:t>04</a:t>
            </a:r>
          </a:p>
        </p:txBody>
      </p:sp>
      <p:sp>
        <p:nvSpPr>
          <p:cNvPr id="13" name="TextBox 12">
            <a:extLst>
              <a:ext uri="{FF2B5EF4-FFF2-40B4-BE49-F238E27FC236}">
                <a16:creationId xmlns:a16="http://schemas.microsoft.com/office/drawing/2014/main" id="{D6684B78-85AA-D2E0-CA4B-0AF821C35129}"/>
              </a:ext>
            </a:extLst>
          </p:cNvPr>
          <p:cNvSpPr txBox="1"/>
          <p:nvPr/>
        </p:nvSpPr>
        <p:spPr>
          <a:xfrm>
            <a:off x="10182661" y="2301122"/>
            <a:ext cx="632871" cy="523220"/>
          </a:xfrm>
          <a:prstGeom prst="rect">
            <a:avLst/>
          </a:prstGeom>
          <a:noFill/>
        </p:spPr>
        <p:txBody>
          <a:bodyPr wrap="square" rtlCol="0">
            <a:spAutoFit/>
          </a:bodyPr>
          <a:lstStyle/>
          <a:p>
            <a:pPr algn="ctr"/>
            <a:r>
              <a:rPr lang="en-US" sz="2800" b="1" dirty="0">
                <a:solidFill>
                  <a:srgbClr val="63357A"/>
                </a:solidFill>
                <a:latin typeface="Century Gothic" panose="020B0502020202020204" pitchFamily="34" charset="0"/>
              </a:rPr>
              <a:t>05</a:t>
            </a:r>
          </a:p>
        </p:txBody>
      </p:sp>
    </p:spTree>
    <p:extLst>
      <p:ext uri="{BB962C8B-B14F-4D97-AF65-F5344CB8AC3E}">
        <p14:creationId xmlns:p14="http://schemas.microsoft.com/office/powerpoint/2010/main" val="3187054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5" name="Freeform: Shape 4">
            <a:extLst>
              <a:ext uri="{FF2B5EF4-FFF2-40B4-BE49-F238E27FC236}">
                <a16:creationId xmlns:a16="http://schemas.microsoft.com/office/drawing/2014/main" id="{896B90DC-D99B-4D46-8042-9D87D13726DD}"/>
              </a:ext>
            </a:extLst>
          </p:cNvPr>
          <p:cNvSpPr/>
          <p:nvPr/>
        </p:nvSpPr>
        <p:spPr>
          <a:xfrm>
            <a:off x="1284761" y="1958446"/>
            <a:ext cx="9378353" cy="3382090"/>
          </a:xfrm>
          <a:custGeom>
            <a:avLst/>
            <a:gdLst>
              <a:gd name="connsiteX0" fmla="*/ 26853 w 20280835"/>
              <a:gd name="connsiteY0" fmla="*/ 7290855 h 7313820"/>
              <a:gd name="connsiteX1" fmla="*/ 26499 w 20280835"/>
              <a:gd name="connsiteY1" fmla="*/ 7149525 h 7313820"/>
              <a:gd name="connsiteX2" fmla="*/ 785087 w 20280835"/>
              <a:gd name="connsiteY2" fmla="*/ 6755922 h 7313820"/>
              <a:gd name="connsiteX3" fmla="*/ 1957772 w 20280835"/>
              <a:gd name="connsiteY3" fmla="*/ 3993276 h 7313820"/>
              <a:gd name="connsiteX4" fmla="*/ 4074894 w 20280835"/>
              <a:gd name="connsiteY4" fmla="*/ 1072694 h 7313820"/>
              <a:gd name="connsiteX5" fmla="*/ 6170462 w 20280835"/>
              <a:gd name="connsiteY5" fmla="*/ 2514965 h 7313820"/>
              <a:gd name="connsiteX6" fmla="*/ 8125055 w 20280835"/>
              <a:gd name="connsiteY6" fmla="*/ 3899291 h 7313820"/>
              <a:gd name="connsiteX7" fmla="*/ 10016754 w 20280835"/>
              <a:gd name="connsiteY7" fmla="*/ 3193702 h 7313820"/>
              <a:gd name="connsiteX8" fmla="*/ 12174154 w 20280835"/>
              <a:gd name="connsiteY8" fmla="*/ 2417447 h 7313820"/>
              <a:gd name="connsiteX9" fmla="*/ 13798742 w 20280835"/>
              <a:gd name="connsiteY9" fmla="*/ 3773154 h 7313820"/>
              <a:gd name="connsiteX10" fmla="*/ 16221489 w 20280835"/>
              <a:gd name="connsiteY10" fmla="*/ 5501265 h 7313820"/>
              <a:gd name="connsiteX11" fmla="*/ 18024152 w 20280835"/>
              <a:gd name="connsiteY11" fmla="*/ 2920229 h 7313820"/>
              <a:gd name="connsiteX12" fmla="*/ 20272710 w 20280835"/>
              <a:gd name="connsiteY12" fmla="*/ 26499 h 7313820"/>
              <a:gd name="connsiteX13" fmla="*/ 20272710 w 20280835"/>
              <a:gd name="connsiteY13" fmla="*/ 167829 h 7313820"/>
              <a:gd name="connsiteX14" fmla="*/ 18162302 w 20280835"/>
              <a:gd name="connsiteY14" fmla="*/ 2949201 h 7313820"/>
              <a:gd name="connsiteX15" fmla="*/ 16225375 w 20280835"/>
              <a:gd name="connsiteY15" fmla="*/ 5641888 h 7313820"/>
              <a:gd name="connsiteX16" fmla="*/ 13679318 w 20280835"/>
              <a:gd name="connsiteY16" fmla="*/ 3847706 h 7313820"/>
              <a:gd name="connsiteX17" fmla="*/ 12174508 w 20280835"/>
              <a:gd name="connsiteY17" fmla="*/ 2558424 h 7313820"/>
              <a:gd name="connsiteX18" fmla="*/ 10091306 w 20280835"/>
              <a:gd name="connsiteY18" fmla="*/ 3313832 h 7313820"/>
              <a:gd name="connsiteX19" fmla="*/ 8125407 w 20280835"/>
              <a:gd name="connsiteY19" fmla="*/ 4040268 h 7313820"/>
              <a:gd name="connsiteX20" fmla="*/ 6064465 w 20280835"/>
              <a:gd name="connsiteY20" fmla="*/ 2607536 h 7313820"/>
              <a:gd name="connsiteX21" fmla="*/ 4090793 w 20280835"/>
              <a:gd name="connsiteY21" fmla="*/ 1213670 h 7313820"/>
              <a:gd name="connsiteX22" fmla="*/ 4077014 w 20280835"/>
              <a:gd name="connsiteY22" fmla="*/ 1213670 h 7313820"/>
              <a:gd name="connsiteX23" fmla="*/ 2097689 w 20280835"/>
              <a:gd name="connsiteY23" fmla="*/ 4016948 h 7313820"/>
              <a:gd name="connsiteX24" fmla="*/ 870239 w 20280835"/>
              <a:gd name="connsiteY24" fmla="*/ 6870045 h 7313820"/>
              <a:gd name="connsiteX25" fmla="*/ 26853 w 20280835"/>
              <a:gd name="connsiteY25" fmla="*/ 7290855 h 7313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280835" h="7313820">
                <a:moveTo>
                  <a:pt x="26853" y="7290855"/>
                </a:moveTo>
                <a:lnTo>
                  <a:pt x="26499" y="7149525"/>
                </a:lnTo>
                <a:cubicBezTo>
                  <a:pt x="30033" y="7149525"/>
                  <a:pt x="377351" y="7141398"/>
                  <a:pt x="785087" y="6755922"/>
                </a:cubicBezTo>
                <a:cubicBezTo>
                  <a:pt x="1167031" y="6394824"/>
                  <a:pt x="1680412" y="5622809"/>
                  <a:pt x="1957772" y="3993276"/>
                </a:cubicBezTo>
                <a:cubicBezTo>
                  <a:pt x="2265518" y="2187080"/>
                  <a:pt x="2561251" y="1089300"/>
                  <a:pt x="4074894" y="1072694"/>
                </a:cubicBezTo>
                <a:cubicBezTo>
                  <a:pt x="4907327" y="1064214"/>
                  <a:pt x="5549318" y="1801249"/>
                  <a:pt x="6170462" y="2514965"/>
                </a:cubicBezTo>
                <a:cubicBezTo>
                  <a:pt x="6762634" y="3195469"/>
                  <a:pt x="7375299" y="3899291"/>
                  <a:pt x="8125055" y="3899291"/>
                </a:cubicBezTo>
                <a:cubicBezTo>
                  <a:pt x="8873396" y="3899291"/>
                  <a:pt x="9428822" y="3556566"/>
                  <a:pt x="10016754" y="3193702"/>
                </a:cubicBezTo>
                <a:cubicBezTo>
                  <a:pt x="10635426" y="2812111"/>
                  <a:pt x="11274944" y="2417447"/>
                  <a:pt x="12174154" y="2417447"/>
                </a:cubicBezTo>
                <a:cubicBezTo>
                  <a:pt x="12948996" y="2417447"/>
                  <a:pt x="13361679" y="3076045"/>
                  <a:pt x="13798742" y="3773154"/>
                </a:cubicBezTo>
                <a:cubicBezTo>
                  <a:pt x="14342155" y="4639506"/>
                  <a:pt x="14903587" y="5534478"/>
                  <a:pt x="16221489" y="5501265"/>
                </a:cubicBezTo>
                <a:cubicBezTo>
                  <a:pt x="17473670" y="5468406"/>
                  <a:pt x="17740784" y="4230710"/>
                  <a:pt x="18024152" y="2920229"/>
                </a:cubicBezTo>
                <a:cubicBezTo>
                  <a:pt x="18331544" y="1497037"/>
                  <a:pt x="18649182" y="26499"/>
                  <a:pt x="20272710" y="26499"/>
                </a:cubicBezTo>
                <a:lnTo>
                  <a:pt x="20272710" y="167829"/>
                </a:lnTo>
                <a:cubicBezTo>
                  <a:pt x="18763306" y="167829"/>
                  <a:pt x="18457682" y="1581835"/>
                  <a:pt x="18162302" y="2949201"/>
                </a:cubicBezTo>
                <a:cubicBezTo>
                  <a:pt x="17879994" y="4255443"/>
                  <a:pt x="17588150" y="5606203"/>
                  <a:pt x="16225375" y="5641888"/>
                </a:cubicBezTo>
                <a:cubicBezTo>
                  <a:pt x="14826563" y="5679341"/>
                  <a:pt x="14217431" y="4705932"/>
                  <a:pt x="13679318" y="3847706"/>
                </a:cubicBezTo>
                <a:cubicBezTo>
                  <a:pt x="13245435" y="3155896"/>
                  <a:pt x="12870911" y="2558424"/>
                  <a:pt x="12174508" y="2558424"/>
                </a:cubicBezTo>
                <a:cubicBezTo>
                  <a:pt x="11315222" y="2558424"/>
                  <a:pt x="10693018" y="2942488"/>
                  <a:pt x="10091306" y="3313832"/>
                </a:cubicBezTo>
                <a:cubicBezTo>
                  <a:pt x="9512560" y="3671043"/>
                  <a:pt x="8914028" y="4040268"/>
                  <a:pt x="8125407" y="4040268"/>
                </a:cubicBezTo>
                <a:cubicBezTo>
                  <a:pt x="7311347" y="4040268"/>
                  <a:pt x="6677483" y="3311712"/>
                  <a:pt x="6064465" y="2607536"/>
                </a:cubicBezTo>
                <a:cubicBezTo>
                  <a:pt x="5468053" y="1922440"/>
                  <a:pt x="4851501" y="1213670"/>
                  <a:pt x="4090793" y="1213670"/>
                </a:cubicBezTo>
                <a:cubicBezTo>
                  <a:pt x="4086200" y="1213670"/>
                  <a:pt x="4081606" y="1213670"/>
                  <a:pt x="4077014" y="1213670"/>
                </a:cubicBezTo>
                <a:cubicBezTo>
                  <a:pt x="2720600" y="1228863"/>
                  <a:pt x="2420274" y="2122775"/>
                  <a:pt x="2097689" y="4016948"/>
                </a:cubicBezTo>
                <a:cubicBezTo>
                  <a:pt x="1868028" y="5365942"/>
                  <a:pt x="1454991" y="6325925"/>
                  <a:pt x="870239" y="6870045"/>
                </a:cubicBezTo>
                <a:cubicBezTo>
                  <a:pt x="422930" y="7285909"/>
                  <a:pt x="42752" y="7290855"/>
                  <a:pt x="26853" y="7290855"/>
                </a:cubicBezTo>
                <a:close/>
              </a:path>
            </a:pathLst>
          </a:custGeom>
          <a:solidFill>
            <a:srgbClr val="B5B5B5"/>
          </a:solidFill>
          <a:ln w="9525" cap="flat">
            <a:noFill/>
            <a:prstDash val="solid"/>
            <a:miter/>
          </a:ln>
        </p:spPr>
        <p:txBody>
          <a:bodyPr rtlCol="0" anchor="ctr"/>
          <a:lstStyle/>
          <a:p>
            <a:endParaRPr lang="en-US" sz="1100"/>
          </a:p>
        </p:txBody>
      </p:sp>
      <p:sp>
        <p:nvSpPr>
          <p:cNvPr id="6" name="Freeform: Shape 5">
            <a:extLst>
              <a:ext uri="{FF2B5EF4-FFF2-40B4-BE49-F238E27FC236}">
                <a16:creationId xmlns:a16="http://schemas.microsoft.com/office/drawing/2014/main" id="{B185BAD4-368A-4B5F-1A5E-5851C0B15511}"/>
              </a:ext>
            </a:extLst>
          </p:cNvPr>
          <p:cNvSpPr/>
          <p:nvPr/>
        </p:nvSpPr>
        <p:spPr>
          <a:xfrm>
            <a:off x="1251731" y="3741452"/>
            <a:ext cx="1045670" cy="1617521"/>
          </a:xfrm>
          <a:custGeom>
            <a:avLst/>
            <a:gdLst>
              <a:gd name="connsiteX0" fmla="*/ 2029553 w 2261277"/>
              <a:gd name="connsiteY0" fmla="*/ 137146 h 3497914"/>
              <a:gd name="connsiteX1" fmla="*/ 856868 w 2261277"/>
              <a:gd name="connsiteY1" fmla="*/ 2899792 h 3497914"/>
              <a:gd name="connsiteX2" fmla="*/ 98280 w 2261277"/>
              <a:gd name="connsiteY2" fmla="*/ 3293395 h 3497914"/>
              <a:gd name="connsiteX3" fmla="*/ 98634 w 2261277"/>
              <a:gd name="connsiteY3" fmla="*/ 3434725 h 3497914"/>
              <a:gd name="connsiteX4" fmla="*/ 941666 w 2261277"/>
              <a:gd name="connsiteY4" fmla="*/ 3013915 h 3497914"/>
              <a:gd name="connsiteX5" fmla="*/ 2169116 w 2261277"/>
              <a:gd name="connsiteY5" fmla="*/ 160818 h 3497914"/>
              <a:gd name="connsiteX6" fmla="*/ 2173356 w 2261277"/>
              <a:gd name="connsiteY6" fmla="*/ 136439 h 3497914"/>
              <a:gd name="connsiteX7" fmla="*/ 2036620 w 2261277"/>
              <a:gd name="connsiteY7" fmla="*/ 98280 h 3497914"/>
              <a:gd name="connsiteX8" fmla="*/ 2029553 w 2261277"/>
              <a:gd name="connsiteY8" fmla="*/ 137146 h 349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1277" h="3497914">
                <a:moveTo>
                  <a:pt x="2029553" y="137146"/>
                </a:moveTo>
                <a:cubicBezTo>
                  <a:pt x="1751840" y="1766680"/>
                  <a:pt x="1238459" y="2539047"/>
                  <a:pt x="856868" y="2899792"/>
                </a:cubicBezTo>
                <a:cubicBezTo>
                  <a:pt x="448778" y="3285622"/>
                  <a:pt x="101460" y="3293395"/>
                  <a:pt x="98280" y="3293395"/>
                </a:cubicBezTo>
                <a:lnTo>
                  <a:pt x="98634" y="3434725"/>
                </a:lnTo>
                <a:cubicBezTo>
                  <a:pt x="114533" y="3434725"/>
                  <a:pt x="494711" y="3429779"/>
                  <a:pt x="941666" y="3013915"/>
                </a:cubicBezTo>
                <a:cubicBezTo>
                  <a:pt x="1526419" y="2469796"/>
                  <a:pt x="1939102" y="1509812"/>
                  <a:pt x="2169116" y="160818"/>
                </a:cubicBezTo>
                <a:cubicBezTo>
                  <a:pt x="2170530" y="152692"/>
                  <a:pt x="2171943" y="144566"/>
                  <a:pt x="2173356" y="136439"/>
                </a:cubicBezTo>
                <a:lnTo>
                  <a:pt x="2036620" y="98280"/>
                </a:lnTo>
                <a:cubicBezTo>
                  <a:pt x="2033793" y="111353"/>
                  <a:pt x="2031673" y="124073"/>
                  <a:pt x="2029553" y="137146"/>
                </a:cubicBezTo>
                <a:close/>
              </a:path>
            </a:pathLst>
          </a:custGeom>
          <a:solidFill>
            <a:srgbClr val="FF8026"/>
          </a:solidFill>
          <a:ln w="35326" cap="flat">
            <a:noFill/>
            <a:prstDash val="solid"/>
            <a:miter/>
          </a:ln>
        </p:spPr>
        <p:txBody>
          <a:bodyPr rtlCol="0" anchor="ctr"/>
          <a:lstStyle/>
          <a:p>
            <a:endParaRPr lang="en-US" sz="1100"/>
          </a:p>
        </p:txBody>
      </p:sp>
      <p:sp>
        <p:nvSpPr>
          <p:cNvPr id="7" name="Freeform: Shape 6">
            <a:extLst>
              <a:ext uri="{FF2B5EF4-FFF2-40B4-BE49-F238E27FC236}">
                <a16:creationId xmlns:a16="http://schemas.microsoft.com/office/drawing/2014/main" id="{4A49090D-2DEB-61A9-5AE7-4531D591F752}"/>
              </a:ext>
            </a:extLst>
          </p:cNvPr>
          <p:cNvSpPr/>
          <p:nvPr/>
        </p:nvSpPr>
        <p:spPr>
          <a:xfrm>
            <a:off x="4046938" y="3075163"/>
            <a:ext cx="1944293" cy="784252"/>
          </a:xfrm>
          <a:custGeom>
            <a:avLst/>
            <a:gdLst>
              <a:gd name="connsiteX0" fmla="*/ 4043857 w 4204563"/>
              <a:gd name="connsiteY0" fmla="*/ 778430 h 1695958"/>
              <a:gd name="connsiteX1" fmla="*/ 2152156 w 4204563"/>
              <a:gd name="connsiteY1" fmla="*/ 1484020 h 1695958"/>
              <a:gd name="connsiteX2" fmla="*/ 197564 w 4204563"/>
              <a:gd name="connsiteY2" fmla="*/ 99694 h 1695958"/>
              <a:gd name="connsiteX3" fmla="*/ 196505 w 4204563"/>
              <a:gd name="connsiteY3" fmla="*/ 98280 h 1695958"/>
              <a:gd name="connsiteX4" fmla="*/ 98280 w 4204563"/>
              <a:gd name="connsiteY4" fmla="*/ 200745 h 1695958"/>
              <a:gd name="connsiteX5" fmla="*/ 2152156 w 4204563"/>
              <a:gd name="connsiteY5" fmla="*/ 1624996 h 1695958"/>
              <a:gd name="connsiteX6" fmla="*/ 4118055 w 4204563"/>
              <a:gd name="connsiteY6" fmla="*/ 898561 h 1695958"/>
              <a:gd name="connsiteX7" fmla="*/ 4135368 w 4204563"/>
              <a:gd name="connsiteY7" fmla="*/ 887961 h 1695958"/>
              <a:gd name="connsiteX8" fmla="*/ 4075656 w 4204563"/>
              <a:gd name="connsiteY8" fmla="*/ 758644 h 1695958"/>
              <a:gd name="connsiteX9" fmla="*/ 4043857 w 4204563"/>
              <a:gd name="connsiteY9" fmla="*/ 778430 h 1695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4563" h="1695958">
                <a:moveTo>
                  <a:pt x="4043857" y="778430"/>
                </a:moveTo>
                <a:cubicBezTo>
                  <a:pt x="3455924" y="1141295"/>
                  <a:pt x="2900499" y="1484020"/>
                  <a:pt x="2152156" y="1484020"/>
                </a:cubicBezTo>
                <a:cubicBezTo>
                  <a:pt x="1402402" y="1484020"/>
                  <a:pt x="790090" y="780197"/>
                  <a:pt x="197564" y="99694"/>
                </a:cubicBezTo>
                <a:cubicBezTo>
                  <a:pt x="197211" y="99341"/>
                  <a:pt x="196858" y="98987"/>
                  <a:pt x="196505" y="98280"/>
                </a:cubicBezTo>
                <a:lnTo>
                  <a:pt x="98280" y="200745"/>
                </a:lnTo>
                <a:cubicBezTo>
                  <a:pt x="709178" y="902447"/>
                  <a:pt x="1341276" y="1624996"/>
                  <a:pt x="2152156" y="1624996"/>
                </a:cubicBezTo>
                <a:cubicBezTo>
                  <a:pt x="2940777" y="1624996"/>
                  <a:pt x="3539309" y="1255772"/>
                  <a:pt x="4118055" y="898561"/>
                </a:cubicBezTo>
                <a:cubicBezTo>
                  <a:pt x="4123709" y="895027"/>
                  <a:pt x="4129715" y="891494"/>
                  <a:pt x="4135368" y="887961"/>
                </a:cubicBezTo>
                <a:lnTo>
                  <a:pt x="4075656" y="758644"/>
                </a:lnTo>
                <a:cubicBezTo>
                  <a:pt x="4065057" y="765358"/>
                  <a:pt x="4054456" y="772071"/>
                  <a:pt x="4043857" y="778430"/>
                </a:cubicBezTo>
                <a:close/>
              </a:path>
            </a:pathLst>
          </a:custGeom>
          <a:solidFill>
            <a:srgbClr val="995DB3"/>
          </a:solidFill>
          <a:ln w="35326" cap="flat">
            <a:noFill/>
            <a:prstDash val="solid"/>
            <a:miter/>
          </a:ln>
        </p:spPr>
        <p:txBody>
          <a:bodyPr rtlCol="0" anchor="ctr"/>
          <a:lstStyle/>
          <a:p>
            <a:endParaRPr lang="en-US" sz="1100"/>
          </a:p>
        </p:txBody>
      </p:sp>
      <p:sp>
        <p:nvSpPr>
          <p:cNvPr id="8" name="Freeform: Shape 7">
            <a:extLst>
              <a:ext uri="{FF2B5EF4-FFF2-40B4-BE49-F238E27FC236}">
                <a16:creationId xmlns:a16="http://schemas.microsoft.com/office/drawing/2014/main" id="{0C2869A3-A53D-4206-4BF6-6CD20B63C4D4}"/>
              </a:ext>
            </a:extLst>
          </p:cNvPr>
          <p:cNvSpPr/>
          <p:nvPr/>
        </p:nvSpPr>
        <p:spPr>
          <a:xfrm>
            <a:off x="5886173" y="3030560"/>
            <a:ext cx="1927954" cy="931300"/>
          </a:xfrm>
          <a:custGeom>
            <a:avLst/>
            <a:gdLst>
              <a:gd name="connsiteX0" fmla="*/ 3848469 w 4169231"/>
              <a:gd name="connsiteY0" fmla="*/ 1453987 h 2013950"/>
              <a:gd name="connsiteX1" fmla="*/ 2223882 w 4169231"/>
              <a:gd name="connsiteY1" fmla="*/ 98280 h 2013950"/>
              <a:gd name="connsiteX2" fmla="*/ 98280 w 4169231"/>
              <a:gd name="connsiteY2" fmla="*/ 855102 h 2013950"/>
              <a:gd name="connsiteX3" fmla="*/ 157992 w 4169231"/>
              <a:gd name="connsiteY3" fmla="*/ 984418 h 2013950"/>
              <a:gd name="connsiteX4" fmla="*/ 2223882 w 4169231"/>
              <a:gd name="connsiteY4" fmla="*/ 239610 h 2013950"/>
              <a:gd name="connsiteX5" fmla="*/ 3728691 w 4169231"/>
              <a:gd name="connsiteY5" fmla="*/ 1528892 h 2013950"/>
              <a:gd name="connsiteX6" fmla="*/ 3980966 w 4169231"/>
              <a:gd name="connsiteY6" fmla="*/ 1923556 h 2013950"/>
              <a:gd name="connsiteX7" fmla="*/ 4088376 w 4169231"/>
              <a:gd name="connsiteY7" fmla="*/ 1829571 h 2013950"/>
              <a:gd name="connsiteX8" fmla="*/ 3848469 w 4169231"/>
              <a:gd name="connsiteY8" fmla="*/ 1453987 h 201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9231" h="2013950">
                <a:moveTo>
                  <a:pt x="3848469" y="1453987"/>
                </a:moveTo>
                <a:cubicBezTo>
                  <a:pt x="3411407" y="756878"/>
                  <a:pt x="2998723" y="98280"/>
                  <a:pt x="2223882" y="98280"/>
                </a:cubicBezTo>
                <a:cubicBezTo>
                  <a:pt x="1339864" y="98280"/>
                  <a:pt x="707059" y="479518"/>
                  <a:pt x="98280" y="855102"/>
                </a:cubicBezTo>
                <a:lnTo>
                  <a:pt x="157992" y="984418"/>
                </a:lnTo>
                <a:cubicBezTo>
                  <a:pt x="754405" y="616254"/>
                  <a:pt x="1373076" y="239610"/>
                  <a:pt x="2223882" y="239610"/>
                </a:cubicBezTo>
                <a:cubicBezTo>
                  <a:pt x="2920284" y="239610"/>
                  <a:pt x="3295162" y="837082"/>
                  <a:pt x="3728691" y="1528892"/>
                </a:cubicBezTo>
                <a:cubicBezTo>
                  <a:pt x="3810309" y="1658916"/>
                  <a:pt x="3893695" y="1791766"/>
                  <a:pt x="3980966" y="1923556"/>
                </a:cubicBezTo>
                <a:lnTo>
                  <a:pt x="4088376" y="1829571"/>
                </a:lnTo>
                <a:cubicBezTo>
                  <a:pt x="4006405" y="1705907"/>
                  <a:pt x="3927260" y="1579771"/>
                  <a:pt x="3848469" y="1453987"/>
                </a:cubicBezTo>
                <a:close/>
              </a:path>
            </a:pathLst>
          </a:custGeom>
          <a:solidFill>
            <a:srgbClr val="A8436F"/>
          </a:solidFill>
          <a:ln w="35326" cap="flat">
            <a:noFill/>
            <a:prstDash val="solid"/>
            <a:miter/>
          </a:ln>
        </p:spPr>
        <p:txBody>
          <a:bodyPr rtlCol="0" anchor="ctr"/>
          <a:lstStyle/>
          <a:p>
            <a:endParaRPr lang="en-US" sz="1100"/>
          </a:p>
        </p:txBody>
      </p:sp>
      <p:sp>
        <p:nvSpPr>
          <p:cNvPr id="9" name="Freeform: Shape 8">
            <a:extLst>
              <a:ext uri="{FF2B5EF4-FFF2-40B4-BE49-F238E27FC236}">
                <a16:creationId xmlns:a16="http://schemas.microsoft.com/office/drawing/2014/main" id="{D2C01535-4560-C4F5-F7DA-F89D352FF4E3}"/>
              </a:ext>
            </a:extLst>
          </p:cNvPr>
          <p:cNvSpPr/>
          <p:nvPr/>
        </p:nvSpPr>
        <p:spPr>
          <a:xfrm>
            <a:off x="7681622" y="3224662"/>
            <a:ext cx="2042324" cy="1372442"/>
          </a:xfrm>
          <a:custGeom>
            <a:avLst/>
            <a:gdLst>
              <a:gd name="connsiteX0" fmla="*/ 4191193 w 4416558"/>
              <a:gd name="connsiteY0" fmla="*/ 181312 h 2967927"/>
              <a:gd name="connsiteX1" fmla="*/ 2388530 w 4416558"/>
              <a:gd name="connsiteY1" fmla="*/ 2762348 h 2967927"/>
              <a:gd name="connsiteX2" fmla="*/ 205690 w 4416558"/>
              <a:gd name="connsiteY2" fmla="*/ 1410175 h 2967927"/>
              <a:gd name="connsiteX3" fmla="*/ 98280 w 4416558"/>
              <a:gd name="connsiteY3" fmla="*/ 1504160 h 2967927"/>
              <a:gd name="connsiteX4" fmla="*/ 2392064 w 4416558"/>
              <a:gd name="connsiteY4" fmla="*/ 2903678 h 2967927"/>
              <a:gd name="connsiteX5" fmla="*/ 4328991 w 4416558"/>
              <a:gd name="connsiteY5" fmla="*/ 210991 h 2967927"/>
              <a:gd name="connsiteX6" fmla="*/ 4343830 w 4416558"/>
              <a:gd name="connsiteY6" fmla="*/ 142093 h 2967927"/>
              <a:gd name="connsiteX7" fmla="*/ 4208860 w 4416558"/>
              <a:gd name="connsiteY7" fmla="*/ 98280 h 2967927"/>
              <a:gd name="connsiteX8" fmla="*/ 4191193 w 4416558"/>
              <a:gd name="connsiteY8" fmla="*/ 181312 h 296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6558" h="2967927">
                <a:moveTo>
                  <a:pt x="4191193" y="181312"/>
                </a:moveTo>
                <a:cubicBezTo>
                  <a:pt x="3908180" y="1491793"/>
                  <a:pt x="3640713" y="2729842"/>
                  <a:pt x="2388530" y="2762348"/>
                </a:cubicBezTo>
                <a:cubicBezTo>
                  <a:pt x="1261778" y="2790968"/>
                  <a:pt x="687979" y="2140850"/>
                  <a:pt x="205690" y="1410175"/>
                </a:cubicBezTo>
                <a:lnTo>
                  <a:pt x="98280" y="1504160"/>
                </a:lnTo>
                <a:cubicBezTo>
                  <a:pt x="586928" y="2239781"/>
                  <a:pt x="1205600" y="2935831"/>
                  <a:pt x="2392064" y="2903678"/>
                </a:cubicBezTo>
                <a:cubicBezTo>
                  <a:pt x="3755190" y="2867993"/>
                  <a:pt x="4046683" y="1517232"/>
                  <a:pt x="4328991" y="210991"/>
                </a:cubicBezTo>
                <a:cubicBezTo>
                  <a:pt x="4333936" y="188025"/>
                  <a:pt x="4338883" y="165059"/>
                  <a:pt x="4343830" y="142093"/>
                </a:cubicBezTo>
                <a:lnTo>
                  <a:pt x="4208860" y="98280"/>
                </a:lnTo>
                <a:cubicBezTo>
                  <a:pt x="4202854" y="126193"/>
                  <a:pt x="4196846" y="153752"/>
                  <a:pt x="4191193" y="181312"/>
                </a:cubicBezTo>
                <a:close/>
              </a:path>
            </a:pathLst>
          </a:custGeom>
          <a:solidFill>
            <a:srgbClr val="63357A"/>
          </a:solidFill>
          <a:ln w="35326" cap="flat">
            <a:noFill/>
            <a:prstDash val="solid"/>
            <a:miter/>
          </a:ln>
        </p:spPr>
        <p:txBody>
          <a:bodyPr rtlCol="0" anchor="ctr"/>
          <a:lstStyle/>
          <a:p>
            <a:endParaRPr lang="en-US" sz="1100"/>
          </a:p>
        </p:txBody>
      </p:sp>
      <p:sp>
        <p:nvSpPr>
          <p:cNvPr id="10" name="Freeform: Shape 9">
            <a:extLst>
              <a:ext uri="{FF2B5EF4-FFF2-40B4-BE49-F238E27FC236}">
                <a16:creationId xmlns:a16="http://schemas.microsoft.com/office/drawing/2014/main" id="{BEBB473B-4DBB-9B13-919A-34EA5B79A4BE}"/>
              </a:ext>
            </a:extLst>
          </p:cNvPr>
          <p:cNvSpPr/>
          <p:nvPr/>
        </p:nvSpPr>
        <p:spPr>
          <a:xfrm>
            <a:off x="9582454" y="1925253"/>
            <a:ext cx="1111025" cy="1405119"/>
          </a:xfrm>
          <a:custGeom>
            <a:avLst/>
            <a:gdLst>
              <a:gd name="connsiteX0" fmla="*/ 98280 w 2402607"/>
              <a:gd name="connsiteY0" fmla="*/ 2908272 h 3038592"/>
              <a:gd name="connsiteX1" fmla="*/ 233251 w 2402607"/>
              <a:gd name="connsiteY1" fmla="*/ 2952084 h 3038592"/>
              <a:gd name="connsiteX2" fmla="*/ 2328819 w 2402607"/>
              <a:gd name="connsiteY2" fmla="*/ 239610 h 3038592"/>
              <a:gd name="connsiteX3" fmla="*/ 2328819 w 2402607"/>
              <a:gd name="connsiteY3" fmla="*/ 98280 h 3038592"/>
              <a:gd name="connsiteX4" fmla="*/ 98280 w 2402607"/>
              <a:gd name="connsiteY4" fmla="*/ 2908272 h 303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607" h="3038592">
                <a:moveTo>
                  <a:pt x="98280" y="2908272"/>
                </a:moveTo>
                <a:lnTo>
                  <a:pt x="233251" y="2952084"/>
                </a:lnTo>
                <a:cubicBezTo>
                  <a:pt x="524744" y="1606624"/>
                  <a:pt x="844856" y="239610"/>
                  <a:pt x="2328819" y="239610"/>
                </a:cubicBezTo>
                <a:lnTo>
                  <a:pt x="2328819" y="98280"/>
                </a:lnTo>
                <a:cubicBezTo>
                  <a:pt x="737092" y="98280"/>
                  <a:pt x="400726" y="1512286"/>
                  <a:pt x="98280" y="2908272"/>
                </a:cubicBezTo>
                <a:close/>
              </a:path>
            </a:pathLst>
          </a:custGeom>
          <a:solidFill>
            <a:srgbClr val="7DD1CE"/>
          </a:solidFill>
          <a:ln w="35326" cap="flat">
            <a:noFill/>
            <a:prstDash val="solid"/>
            <a:miter/>
          </a:ln>
        </p:spPr>
        <p:txBody>
          <a:bodyPr rtlCol="0" anchor="ctr"/>
          <a:lstStyle/>
          <a:p>
            <a:endParaRPr lang="en-US" sz="1100"/>
          </a:p>
        </p:txBody>
      </p:sp>
      <p:sp>
        <p:nvSpPr>
          <p:cNvPr id="11" name="Freeform: Shape 10">
            <a:extLst>
              <a:ext uri="{FF2B5EF4-FFF2-40B4-BE49-F238E27FC236}">
                <a16:creationId xmlns:a16="http://schemas.microsoft.com/office/drawing/2014/main" id="{F693929B-6E6D-1AD6-4C49-7F1288C4ACB4}"/>
              </a:ext>
            </a:extLst>
          </p:cNvPr>
          <p:cNvSpPr/>
          <p:nvPr/>
        </p:nvSpPr>
        <p:spPr>
          <a:xfrm>
            <a:off x="2147903" y="2408842"/>
            <a:ext cx="2025986" cy="1437796"/>
          </a:xfrm>
          <a:custGeom>
            <a:avLst/>
            <a:gdLst>
              <a:gd name="connsiteX0" fmla="*/ 2208689 w 4381225"/>
              <a:gd name="connsiteY0" fmla="*/ 98353 h 3109257"/>
              <a:gd name="connsiteX1" fmla="*/ 98280 w 4381225"/>
              <a:gd name="connsiteY1" fmla="*/ 2980422 h 3109257"/>
              <a:gd name="connsiteX2" fmla="*/ 235017 w 4381225"/>
              <a:gd name="connsiteY2" fmla="*/ 3018582 h 3109257"/>
              <a:gd name="connsiteX3" fmla="*/ 2210102 w 4381225"/>
              <a:gd name="connsiteY3" fmla="*/ 240036 h 3109257"/>
              <a:gd name="connsiteX4" fmla="*/ 2223882 w 4381225"/>
              <a:gd name="connsiteY4" fmla="*/ 240036 h 3109257"/>
              <a:gd name="connsiteX5" fmla="*/ 4197553 w 4381225"/>
              <a:gd name="connsiteY5" fmla="*/ 1633902 h 3109257"/>
              <a:gd name="connsiteX6" fmla="*/ 4204973 w 4381225"/>
              <a:gd name="connsiteY6" fmla="*/ 1642382 h 3109257"/>
              <a:gd name="connsiteX7" fmla="*/ 4303198 w 4381225"/>
              <a:gd name="connsiteY7" fmla="*/ 1539918 h 3109257"/>
              <a:gd name="connsiteX8" fmla="*/ 2208689 w 4381225"/>
              <a:gd name="connsiteY8" fmla="*/ 98353 h 310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1225" h="3109257">
                <a:moveTo>
                  <a:pt x="2208689" y="98353"/>
                </a:moveTo>
                <a:cubicBezTo>
                  <a:pt x="705999" y="114959"/>
                  <a:pt x="403553" y="1197546"/>
                  <a:pt x="98280" y="2980422"/>
                </a:cubicBezTo>
                <a:lnTo>
                  <a:pt x="235017" y="3018582"/>
                </a:lnTo>
                <a:cubicBezTo>
                  <a:pt x="556189" y="1141368"/>
                  <a:pt x="859695" y="254876"/>
                  <a:pt x="2210102" y="240036"/>
                </a:cubicBezTo>
                <a:cubicBezTo>
                  <a:pt x="2214695" y="240036"/>
                  <a:pt x="2219289" y="240036"/>
                  <a:pt x="2223882" y="240036"/>
                </a:cubicBezTo>
                <a:cubicBezTo>
                  <a:pt x="2984589" y="240036"/>
                  <a:pt x="3601141" y="948452"/>
                  <a:pt x="4197553" y="1633902"/>
                </a:cubicBezTo>
                <a:cubicBezTo>
                  <a:pt x="4200027" y="1636729"/>
                  <a:pt x="4202500" y="1639555"/>
                  <a:pt x="4204973" y="1642382"/>
                </a:cubicBezTo>
                <a:lnTo>
                  <a:pt x="4303198" y="1539918"/>
                </a:lnTo>
                <a:cubicBezTo>
                  <a:pt x="3682406" y="826202"/>
                  <a:pt x="3040769" y="89873"/>
                  <a:pt x="2208689" y="98353"/>
                </a:cubicBezTo>
                <a:close/>
              </a:path>
            </a:pathLst>
          </a:custGeom>
          <a:solidFill>
            <a:srgbClr val="F26363"/>
          </a:solidFill>
          <a:ln w="35326" cap="flat">
            <a:noFill/>
            <a:prstDash val="solid"/>
            <a:miter/>
          </a:ln>
        </p:spPr>
        <p:txBody>
          <a:bodyPr rtlCol="0" anchor="ctr"/>
          <a:lstStyle/>
          <a:p>
            <a:endParaRPr lang="en-US" sz="1100"/>
          </a:p>
        </p:txBody>
      </p:sp>
      <p:sp>
        <p:nvSpPr>
          <p:cNvPr id="12" name="Freeform: Shape 11">
            <a:extLst>
              <a:ext uri="{FF2B5EF4-FFF2-40B4-BE49-F238E27FC236}">
                <a16:creationId xmlns:a16="http://schemas.microsoft.com/office/drawing/2014/main" id="{9320050E-F77C-BD88-E362-3FF98AA5257A}"/>
              </a:ext>
            </a:extLst>
          </p:cNvPr>
          <p:cNvSpPr/>
          <p:nvPr/>
        </p:nvSpPr>
        <p:spPr>
          <a:xfrm>
            <a:off x="9990308" y="1007005"/>
            <a:ext cx="1323426" cy="1323426"/>
          </a:xfrm>
          <a:custGeom>
            <a:avLst/>
            <a:gdLst>
              <a:gd name="connsiteX0" fmla="*/ 2783548 w 2861929"/>
              <a:gd name="connsiteY0" fmla="*/ 1440914 h 2861929"/>
              <a:gd name="connsiteX1" fmla="*/ 1440914 w 2861929"/>
              <a:gd name="connsiteY1" fmla="*/ 2783548 h 2861929"/>
              <a:gd name="connsiteX2" fmla="*/ 98281 w 2861929"/>
              <a:gd name="connsiteY2" fmla="*/ 1440914 h 2861929"/>
              <a:gd name="connsiteX3" fmla="*/ 1440914 w 2861929"/>
              <a:gd name="connsiteY3" fmla="*/ 98280 h 2861929"/>
              <a:gd name="connsiteX4" fmla="*/ 2783548 w 2861929"/>
              <a:gd name="connsiteY4" fmla="*/ 1440914 h 286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929" h="2861929">
                <a:moveTo>
                  <a:pt x="2783548" y="1440914"/>
                </a:moveTo>
                <a:cubicBezTo>
                  <a:pt x="2783548" y="2182430"/>
                  <a:pt x="2182431" y="2783548"/>
                  <a:pt x="1440914" y="2783548"/>
                </a:cubicBezTo>
                <a:cubicBezTo>
                  <a:pt x="699398" y="2783548"/>
                  <a:pt x="98281" y="2182430"/>
                  <a:pt x="98281" y="1440914"/>
                </a:cubicBezTo>
                <a:cubicBezTo>
                  <a:pt x="98281" y="699398"/>
                  <a:pt x="699398" y="98280"/>
                  <a:pt x="1440914" y="98280"/>
                </a:cubicBezTo>
                <a:cubicBezTo>
                  <a:pt x="2182431" y="98280"/>
                  <a:pt x="2783548" y="699398"/>
                  <a:pt x="2783548" y="1440914"/>
                </a:cubicBezTo>
                <a:close/>
              </a:path>
            </a:pathLst>
          </a:custGeom>
          <a:solidFill>
            <a:srgbClr val="7DD1CE"/>
          </a:solidFill>
          <a:ln w="35326" cap="flat">
            <a:noFill/>
            <a:prstDash val="solid"/>
            <a:miter/>
          </a:ln>
        </p:spPr>
        <p:txBody>
          <a:bodyPr rtlCol="0" anchor="ctr"/>
          <a:lstStyle/>
          <a:p>
            <a:endParaRPr lang="en-US" sz="1100"/>
          </a:p>
        </p:txBody>
      </p:sp>
      <p:sp>
        <p:nvSpPr>
          <p:cNvPr id="13" name="Freeform: Shape 12">
            <a:extLst>
              <a:ext uri="{FF2B5EF4-FFF2-40B4-BE49-F238E27FC236}">
                <a16:creationId xmlns:a16="http://schemas.microsoft.com/office/drawing/2014/main" id="{DC078E9B-9009-5454-F946-6C9BDCBB5BC9}"/>
              </a:ext>
            </a:extLst>
          </p:cNvPr>
          <p:cNvSpPr/>
          <p:nvPr/>
        </p:nvSpPr>
        <p:spPr>
          <a:xfrm>
            <a:off x="10083094" y="1095355"/>
            <a:ext cx="1160040" cy="1160040"/>
          </a:xfrm>
          <a:custGeom>
            <a:avLst/>
            <a:gdLst>
              <a:gd name="connsiteX0" fmla="*/ 2422451 w 2508605"/>
              <a:gd name="connsiteY0" fmla="*/ 1260365 h 2508605"/>
              <a:gd name="connsiteX1" fmla="*/ 1260366 w 2508605"/>
              <a:gd name="connsiteY1" fmla="*/ 2422450 h 2508605"/>
              <a:gd name="connsiteX2" fmla="*/ 98280 w 2508605"/>
              <a:gd name="connsiteY2" fmla="*/ 1260365 h 2508605"/>
              <a:gd name="connsiteX3" fmla="*/ 1260366 w 2508605"/>
              <a:gd name="connsiteY3" fmla="*/ 98280 h 2508605"/>
              <a:gd name="connsiteX4" fmla="*/ 2422451 w 2508605"/>
              <a:gd name="connsiteY4" fmla="*/ 1260365 h 250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605" h="2508605">
                <a:moveTo>
                  <a:pt x="2422451" y="1260365"/>
                </a:moveTo>
                <a:cubicBezTo>
                  <a:pt x="2422451" y="1902167"/>
                  <a:pt x="1902168" y="2422450"/>
                  <a:pt x="1260366" y="2422450"/>
                </a:cubicBezTo>
                <a:cubicBezTo>
                  <a:pt x="618563" y="2422450"/>
                  <a:pt x="98280" y="1902167"/>
                  <a:pt x="98280" y="1260365"/>
                </a:cubicBezTo>
                <a:cubicBezTo>
                  <a:pt x="98280" y="618563"/>
                  <a:pt x="618563" y="98280"/>
                  <a:pt x="1260366" y="98280"/>
                </a:cubicBezTo>
                <a:cubicBezTo>
                  <a:pt x="1902168" y="98280"/>
                  <a:pt x="2422451" y="618563"/>
                  <a:pt x="2422451" y="1260365"/>
                </a:cubicBezTo>
                <a:close/>
              </a:path>
            </a:pathLst>
          </a:custGeom>
          <a:solidFill>
            <a:srgbClr val="FFFFFF"/>
          </a:solidFill>
          <a:ln w="35326" cap="flat">
            <a:noFill/>
            <a:prstDash val="solid"/>
            <a:miter/>
          </a:ln>
        </p:spPr>
        <p:txBody>
          <a:bodyPr rtlCol="0" anchor="ctr"/>
          <a:lstStyle/>
          <a:p>
            <a:endParaRPr lang="en-US" sz="1100"/>
          </a:p>
        </p:txBody>
      </p:sp>
      <p:sp>
        <p:nvSpPr>
          <p:cNvPr id="14" name="Freeform: Shape 13">
            <a:extLst>
              <a:ext uri="{FF2B5EF4-FFF2-40B4-BE49-F238E27FC236}">
                <a16:creationId xmlns:a16="http://schemas.microsoft.com/office/drawing/2014/main" id="{F0D40C47-85C1-0B8A-E31E-57B84BB4556A}"/>
              </a:ext>
            </a:extLst>
          </p:cNvPr>
          <p:cNvSpPr/>
          <p:nvPr/>
        </p:nvSpPr>
        <p:spPr>
          <a:xfrm>
            <a:off x="8120640" y="3874775"/>
            <a:ext cx="1323426" cy="1323426"/>
          </a:xfrm>
          <a:custGeom>
            <a:avLst/>
            <a:gdLst>
              <a:gd name="connsiteX0" fmla="*/ 2783547 w 2861929"/>
              <a:gd name="connsiteY0" fmla="*/ 1440914 h 2861929"/>
              <a:gd name="connsiteX1" fmla="*/ 1440913 w 2861929"/>
              <a:gd name="connsiteY1" fmla="*/ 2783548 h 2861929"/>
              <a:gd name="connsiteX2" fmla="*/ 98279 w 2861929"/>
              <a:gd name="connsiteY2" fmla="*/ 1440914 h 2861929"/>
              <a:gd name="connsiteX3" fmla="*/ 1440913 w 2861929"/>
              <a:gd name="connsiteY3" fmla="*/ 98281 h 2861929"/>
              <a:gd name="connsiteX4" fmla="*/ 2783547 w 2861929"/>
              <a:gd name="connsiteY4" fmla="*/ 1440914 h 286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929" h="2861929">
                <a:moveTo>
                  <a:pt x="2783547" y="1440914"/>
                </a:moveTo>
                <a:cubicBezTo>
                  <a:pt x="2783547" y="2182431"/>
                  <a:pt x="2182429" y="2783548"/>
                  <a:pt x="1440913" y="2783548"/>
                </a:cubicBezTo>
                <a:cubicBezTo>
                  <a:pt x="699397" y="2783548"/>
                  <a:pt x="98279" y="2182431"/>
                  <a:pt x="98279" y="1440914"/>
                </a:cubicBezTo>
                <a:cubicBezTo>
                  <a:pt x="98279" y="699398"/>
                  <a:pt x="699397" y="98281"/>
                  <a:pt x="1440913" y="98281"/>
                </a:cubicBezTo>
                <a:cubicBezTo>
                  <a:pt x="2182429" y="98281"/>
                  <a:pt x="2783547" y="699398"/>
                  <a:pt x="2783547" y="1440914"/>
                </a:cubicBezTo>
                <a:close/>
              </a:path>
            </a:pathLst>
          </a:custGeom>
          <a:solidFill>
            <a:srgbClr val="63357A"/>
          </a:solidFill>
          <a:ln w="35326" cap="flat">
            <a:noFill/>
            <a:prstDash val="solid"/>
            <a:miter/>
          </a:ln>
        </p:spPr>
        <p:txBody>
          <a:bodyPr rtlCol="0" anchor="ctr"/>
          <a:lstStyle/>
          <a:p>
            <a:endParaRPr lang="en-US" sz="1100"/>
          </a:p>
        </p:txBody>
      </p:sp>
      <p:sp>
        <p:nvSpPr>
          <p:cNvPr id="15" name="Freeform: Shape 14">
            <a:extLst>
              <a:ext uri="{FF2B5EF4-FFF2-40B4-BE49-F238E27FC236}">
                <a16:creationId xmlns:a16="http://schemas.microsoft.com/office/drawing/2014/main" id="{099283D4-4670-4933-DD8F-CA85A11626EC}"/>
              </a:ext>
            </a:extLst>
          </p:cNvPr>
          <p:cNvSpPr/>
          <p:nvPr/>
        </p:nvSpPr>
        <p:spPr>
          <a:xfrm>
            <a:off x="7962600" y="3716921"/>
            <a:ext cx="1633860" cy="1633860"/>
          </a:xfrm>
          <a:custGeom>
            <a:avLst/>
            <a:gdLst>
              <a:gd name="connsiteX0" fmla="*/ 2604119 w 3533246"/>
              <a:gd name="connsiteY0" fmla="*/ 960699 h 3533246"/>
              <a:gd name="connsiteX1" fmla="*/ 2604118 w 3533246"/>
              <a:gd name="connsiteY1" fmla="*/ 2604120 h 3533246"/>
              <a:gd name="connsiteX2" fmla="*/ 960697 w 3533246"/>
              <a:gd name="connsiteY2" fmla="*/ 2604120 h 3533246"/>
              <a:gd name="connsiteX3" fmla="*/ 960698 w 3533246"/>
              <a:gd name="connsiteY3" fmla="*/ 960699 h 3533246"/>
              <a:gd name="connsiteX4" fmla="*/ 2604119 w 3533246"/>
              <a:gd name="connsiteY4" fmla="*/ 960699 h 3533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246" h="3533246">
                <a:moveTo>
                  <a:pt x="2604119" y="960699"/>
                </a:moveTo>
                <a:cubicBezTo>
                  <a:pt x="3057937" y="1414517"/>
                  <a:pt x="3057937" y="2150301"/>
                  <a:pt x="2604118" y="2604120"/>
                </a:cubicBezTo>
                <a:cubicBezTo>
                  <a:pt x="2150300" y="3057938"/>
                  <a:pt x="1414515" y="3057938"/>
                  <a:pt x="960697" y="2604120"/>
                </a:cubicBezTo>
                <a:cubicBezTo>
                  <a:pt x="506879" y="2150302"/>
                  <a:pt x="506879" y="1414518"/>
                  <a:pt x="960698" y="960699"/>
                </a:cubicBezTo>
                <a:cubicBezTo>
                  <a:pt x="1414517" y="506880"/>
                  <a:pt x="2150301" y="506881"/>
                  <a:pt x="2604119" y="960699"/>
                </a:cubicBezTo>
                <a:close/>
              </a:path>
            </a:pathLst>
          </a:custGeom>
          <a:solidFill>
            <a:srgbClr val="FFFFFF"/>
          </a:solidFill>
          <a:ln w="35326" cap="flat">
            <a:noFill/>
            <a:prstDash val="solid"/>
            <a:miter/>
          </a:ln>
        </p:spPr>
        <p:txBody>
          <a:bodyPr rtlCol="0" anchor="ctr"/>
          <a:lstStyle/>
          <a:p>
            <a:endParaRPr lang="en-US" sz="1100"/>
          </a:p>
        </p:txBody>
      </p:sp>
      <p:sp>
        <p:nvSpPr>
          <p:cNvPr id="16" name="Freeform: Shape 15">
            <a:extLst>
              <a:ext uri="{FF2B5EF4-FFF2-40B4-BE49-F238E27FC236}">
                <a16:creationId xmlns:a16="http://schemas.microsoft.com/office/drawing/2014/main" id="{9D366CAC-8225-21E1-5146-D4B5CAC5224C}"/>
              </a:ext>
            </a:extLst>
          </p:cNvPr>
          <p:cNvSpPr/>
          <p:nvPr/>
        </p:nvSpPr>
        <p:spPr>
          <a:xfrm>
            <a:off x="630865" y="4630925"/>
            <a:ext cx="1323426" cy="1323426"/>
          </a:xfrm>
          <a:custGeom>
            <a:avLst/>
            <a:gdLst>
              <a:gd name="connsiteX0" fmla="*/ 2783548 w 2861929"/>
              <a:gd name="connsiteY0" fmla="*/ 1440914 h 2861929"/>
              <a:gd name="connsiteX1" fmla="*/ 1440914 w 2861929"/>
              <a:gd name="connsiteY1" fmla="*/ 2783548 h 2861929"/>
              <a:gd name="connsiteX2" fmla="*/ 98280 w 2861929"/>
              <a:gd name="connsiteY2" fmla="*/ 1440914 h 2861929"/>
              <a:gd name="connsiteX3" fmla="*/ 1440914 w 2861929"/>
              <a:gd name="connsiteY3" fmla="*/ 98281 h 2861929"/>
              <a:gd name="connsiteX4" fmla="*/ 2783548 w 2861929"/>
              <a:gd name="connsiteY4" fmla="*/ 1440914 h 286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929" h="2861929">
                <a:moveTo>
                  <a:pt x="2783548" y="1440914"/>
                </a:moveTo>
                <a:cubicBezTo>
                  <a:pt x="2783548" y="2182430"/>
                  <a:pt x="2182430" y="2783548"/>
                  <a:pt x="1440914" y="2783548"/>
                </a:cubicBezTo>
                <a:cubicBezTo>
                  <a:pt x="699398" y="2783548"/>
                  <a:pt x="98280" y="2182430"/>
                  <a:pt x="98280" y="1440914"/>
                </a:cubicBezTo>
                <a:cubicBezTo>
                  <a:pt x="98280" y="699398"/>
                  <a:pt x="699398" y="98281"/>
                  <a:pt x="1440914" y="98281"/>
                </a:cubicBezTo>
                <a:cubicBezTo>
                  <a:pt x="2182430" y="98281"/>
                  <a:pt x="2783548" y="699398"/>
                  <a:pt x="2783548" y="1440914"/>
                </a:cubicBezTo>
                <a:close/>
              </a:path>
            </a:pathLst>
          </a:custGeom>
          <a:solidFill>
            <a:srgbClr val="FF8026"/>
          </a:solidFill>
          <a:ln w="35326" cap="flat">
            <a:noFill/>
            <a:prstDash val="solid"/>
            <a:miter/>
          </a:ln>
        </p:spPr>
        <p:txBody>
          <a:bodyPr rtlCol="0" anchor="ctr"/>
          <a:lstStyle/>
          <a:p>
            <a:endParaRPr lang="en-US" sz="1100"/>
          </a:p>
        </p:txBody>
      </p:sp>
      <p:sp>
        <p:nvSpPr>
          <p:cNvPr id="17" name="Freeform: Shape 16">
            <a:extLst>
              <a:ext uri="{FF2B5EF4-FFF2-40B4-BE49-F238E27FC236}">
                <a16:creationId xmlns:a16="http://schemas.microsoft.com/office/drawing/2014/main" id="{E3E41D39-BFE6-9296-AA3F-0BEE4AAC035B}"/>
              </a:ext>
            </a:extLst>
          </p:cNvPr>
          <p:cNvSpPr/>
          <p:nvPr/>
        </p:nvSpPr>
        <p:spPr>
          <a:xfrm>
            <a:off x="714355" y="4714415"/>
            <a:ext cx="1160040" cy="1160040"/>
          </a:xfrm>
          <a:custGeom>
            <a:avLst/>
            <a:gdLst>
              <a:gd name="connsiteX0" fmla="*/ 2422450 w 2508605"/>
              <a:gd name="connsiteY0" fmla="*/ 1260365 h 2508605"/>
              <a:gd name="connsiteX1" fmla="*/ 1260365 w 2508605"/>
              <a:gd name="connsiteY1" fmla="*/ 2422451 h 2508605"/>
              <a:gd name="connsiteX2" fmla="*/ 98280 w 2508605"/>
              <a:gd name="connsiteY2" fmla="*/ 1260366 h 2508605"/>
              <a:gd name="connsiteX3" fmla="*/ 1260365 w 2508605"/>
              <a:gd name="connsiteY3" fmla="*/ 98281 h 2508605"/>
              <a:gd name="connsiteX4" fmla="*/ 2422450 w 2508605"/>
              <a:gd name="connsiteY4" fmla="*/ 1260365 h 250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605" h="2508605">
                <a:moveTo>
                  <a:pt x="2422450" y="1260365"/>
                </a:moveTo>
                <a:cubicBezTo>
                  <a:pt x="2422450" y="1902167"/>
                  <a:pt x="1902167" y="2422451"/>
                  <a:pt x="1260365" y="2422451"/>
                </a:cubicBezTo>
                <a:cubicBezTo>
                  <a:pt x="618563" y="2422451"/>
                  <a:pt x="98280" y="1902168"/>
                  <a:pt x="98280" y="1260366"/>
                </a:cubicBezTo>
                <a:cubicBezTo>
                  <a:pt x="98280" y="618564"/>
                  <a:pt x="618563" y="98281"/>
                  <a:pt x="1260365" y="98281"/>
                </a:cubicBezTo>
                <a:cubicBezTo>
                  <a:pt x="1902167" y="98281"/>
                  <a:pt x="2422450" y="618564"/>
                  <a:pt x="2422450" y="1260365"/>
                </a:cubicBezTo>
                <a:close/>
              </a:path>
            </a:pathLst>
          </a:custGeom>
          <a:solidFill>
            <a:srgbClr val="FFFFFF"/>
          </a:solidFill>
          <a:ln w="35326" cap="flat">
            <a:noFill/>
            <a:prstDash val="solid"/>
            <a:miter/>
          </a:ln>
        </p:spPr>
        <p:txBody>
          <a:bodyPr rtlCol="0" anchor="ctr"/>
          <a:lstStyle/>
          <a:p>
            <a:endParaRPr lang="en-US" sz="1100"/>
          </a:p>
        </p:txBody>
      </p:sp>
      <p:sp>
        <p:nvSpPr>
          <p:cNvPr id="18" name="Freeform: Shape 17">
            <a:extLst>
              <a:ext uri="{FF2B5EF4-FFF2-40B4-BE49-F238E27FC236}">
                <a16:creationId xmlns:a16="http://schemas.microsoft.com/office/drawing/2014/main" id="{4F05EF05-FD61-AFEA-06F4-A40BD2244B20}"/>
              </a:ext>
            </a:extLst>
          </p:cNvPr>
          <p:cNvSpPr/>
          <p:nvPr/>
        </p:nvSpPr>
        <p:spPr>
          <a:xfrm>
            <a:off x="6273725" y="2419169"/>
            <a:ext cx="1323426" cy="1323426"/>
          </a:xfrm>
          <a:custGeom>
            <a:avLst/>
            <a:gdLst>
              <a:gd name="connsiteX0" fmla="*/ 2783548 w 2861929"/>
              <a:gd name="connsiteY0" fmla="*/ 1440914 h 2861929"/>
              <a:gd name="connsiteX1" fmla="*/ 1440914 w 2861929"/>
              <a:gd name="connsiteY1" fmla="*/ 2783548 h 2861929"/>
              <a:gd name="connsiteX2" fmla="*/ 98280 w 2861929"/>
              <a:gd name="connsiteY2" fmla="*/ 1440915 h 2861929"/>
              <a:gd name="connsiteX3" fmla="*/ 1440914 w 2861929"/>
              <a:gd name="connsiteY3" fmla="*/ 98281 h 2861929"/>
              <a:gd name="connsiteX4" fmla="*/ 2783548 w 2861929"/>
              <a:gd name="connsiteY4" fmla="*/ 1440914 h 286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929" h="2861929">
                <a:moveTo>
                  <a:pt x="2783548" y="1440914"/>
                </a:moveTo>
                <a:cubicBezTo>
                  <a:pt x="2783548" y="2182431"/>
                  <a:pt x="2182430" y="2783548"/>
                  <a:pt x="1440914" y="2783548"/>
                </a:cubicBezTo>
                <a:cubicBezTo>
                  <a:pt x="699398" y="2783548"/>
                  <a:pt x="98280" y="2182431"/>
                  <a:pt x="98280" y="1440915"/>
                </a:cubicBezTo>
                <a:cubicBezTo>
                  <a:pt x="98280" y="699398"/>
                  <a:pt x="699398" y="98281"/>
                  <a:pt x="1440914" y="98281"/>
                </a:cubicBezTo>
                <a:cubicBezTo>
                  <a:pt x="2182430" y="98281"/>
                  <a:pt x="2783548" y="699398"/>
                  <a:pt x="2783548" y="1440914"/>
                </a:cubicBezTo>
                <a:close/>
              </a:path>
            </a:pathLst>
          </a:custGeom>
          <a:solidFill>
            <a:srgbClr val="A8436F"/>
          </a:solidFill>
          <a:ln w="35326" cap="flat">
            <a:noFill/>
            <a:prstDash val="solid"/>
            <a:miter/>
          </a:ln>
        </p:spPr>
        <p:txBody>
          <a:bodyPr rtlCol="0" anchor="ctr"/>
          <a:lstStyle/>
          <a:p>
            <a:endParaRPr lang="en-US" sz="1100"/>
          </a:p>
        </p:txBody>
      </p:sp>
      <p:sp>
        <p:nvSpPr>
          <p:cNvPr id="19" name="Freeform: Shape 18">
            <a:extLst>
              <a:ext uri="{FF2B5EF4-FFF2-40B4-BE49-F238E27FC236}">
                <a16:creationId xmlns:a16="http://schemas.microsoft.com/office/drawing/2014/main" id="{AC241215-57A2-C691-766A-1AF075365114}"/>
              </a:ext>
            </a:extLst>
          </p:cNvPr>
          <p:cNvSpPr/>
          <p:nvPr/>
        </p:nvSpPr>
        <p:spPr>
          <a:xfrm>
            <a:off x="6357216" y="2502660"/>
            <a:ext cx="1160040" cy="1160040"/>
          </a:xfrm>
          <a:custGeom>
            <a:avLst/>
            <a:gdLst>
              <a:gd name="connsiteX0" fmla="*/ 2422450 w 2508605"/>
              <a:gd name="connsiteY0" fmla="*/ 1260365 h 2508605"/>
              <a:gd name="connsiteX1" fmla="*/ 1260365 w 2508605"/>
              <a:gd name="connsiteY1" fmla="*/ 2422451 h 2508605"/>
              <a:gd name="connsiteX2" fmla="*/ 98280 w 2508605"/>
              <a:gd name="connsiteY2" fmla="*/ 1260366 h 2508605"/>
              <a:gd name="connsiteX3" fmla="*/ 1260365 w 2508605"/>
              <a:gd name="connsiteY3" fmla="*/ 98281 h 2508605"/>
              <a:gd name="connsiteX4" fmla="*/ 2422450 w 2508605"/>
              <a:gd name="connsiteY4" fmla="*/ 1260365 h 250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605" h="2508605">
                <a:moveTo>
                  <a:pt x="2422450" y="1260365"/>
                </a:moveTo>
                <a:cubicBezTo>
                  <a:pt x="2422450" y="1902167"/>
                  <a:pt x="1902168" y="2422451"/>
                  <a:pt x="1260365" y="2422451"/>
                </a:cubicBezTo>
                <a:cubicBezTo>
                  <a:pt x="618563" y="2422451"/>
                  <a:pt x="98280" y="1902167"/>
                  <a:pt x="98280" y="1260366"/>
                </a:cubicBezTo>
                <a:cubicBezTo>
                  <a:pt x="98280" y="618564"/>
                  <a:pt x="618562" y="98281"/>
                  <a:pt x="1260365" y="98281"/>
                </a:cubicBezTo>
                <a:cubicBezTo>
                  <a:pt x="1902167" y="98281"/>
                  <a:pt x="2422450" y="618564"/>
                  <a:pt x="2422450" y="1260365"/>
                </a:cubicBezTo>
                <a:close/>
              </a:path>
            </a:pathLst>
          </a:custGeom>
          <a:solidFill>
            <a:srgbClr val="FFFFFF"/>
          </a:solidFill>
          <a:ln w="35326" cap="flat">
            <a:noFill/>
            <a:prstDash val="solid"/>
            <a:miter/>
          </a:ln>
        </p:spPr>
        <p:txBody>
          <a:bodyPr rtlCol="0" anchor="ctr"/>
          <a:lstStyle/>
          <a:p>
            <a:endParaRPr lang="en-US" sz="1100"/>
          </a:p>
        </p:txBody>
      </p:sp>
      <p:sp>
        <p:nvSpPr>
          <p:cNvPr id="20" name="Freeform: Shape 19">
            <a:extLst>
              <a:ext uri="{FF2B5EF4-FFF2-40B4-BE49-F238E27FC236}">
                <a16:creationId xmlns:a16="http://schemas.microsoft.com/office/drawing/2014/main" id="{C0652782-79A5-D128-E7ED-1A36DD3F4D48}"/>
              </a:ext>
            </a:extLst>
          </p:cNvPr>
          <p:cNvSpPr/>
          <p:nvPr/>
        </p:nvSpPr>
        <p:spPr>
          <a:xfrm>
            <a:off x="4375834" y="3119605"/>
            <a:ext cx="1323426" cy="1323426"/>
          </a:xfrm>
          <a:custGeom>
            <a:avLst/>
            <a:gdLst>
              <a:gd name="connsiteX0" fmla="*/ 2783548 w 2861929"/>
              <a:gd name="connsiteY0" fmla="*/ 1440914 h 2861929"/>
              <a:gd name="connsiteX1" fmla="*/ 1440914 w 2861929"/>
              <a:gd name="connsiteY1" fmla="*/ 2783548 h 2861929"/>
              <a:gd name="connsiteX2" fmla="*/ 98280 w 2861929"/>
              <a:gd name="connsiteY2" fmla="*/ 1440914 h 2861929"/>
              <a:gd name="connsiteX3" fmla="*/ 1440914 w 2861929"/>
              <a:gd name="connsiteY3" fmla="*/ 98281 h 2861929"/>
              <a:gd name="connsiteX4" fmla="*/ 2783548 w 2861929"/>
              <a:gd name="connsiteY4" fmla="*/ 1440914 h 286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929" h="2861929">
                <a:moveTo>
                  <a:pt x="2783548" y="1440914"/>
                </a:moveTo>
                <a:cubicBezTo>
                  <a:pt x="2783548" y="2182430"/>
                  <a:pt x="2182430" y="2783548"/>
                  <a:pt x="1440914" y="2783548"/>
                </a:cubicBezTo>
                <a:cubicBezTo>
                  <a:pt x="699398" y="2783548"/>
                  <a:pt x="98280" y="2182430"/>
                  <a:pt x="98280" y="1440914"/>
                </a:cubicBezTo>
                <a:cubicBezTo>
                  <a:pt x="98280" y="699398"/>
                  <a:pt x="699398" y="98281"/>
                  <a:pt x="1440914" y="98281"/>
                </a:cubicBezTo>
                <a:cubicBezTo>
                  <a:pt x="2182430" y="98281"/>
                  <a:pt x="2783548" y="699398"/>
                  <a:pt x="2783548" y="1440914"/>
                </a:cubicBezTo>
                <a:close/>
              </a:path>
            </a:pathLst>
          </a:custGeom>
          <a:solidFill>
            <a:srgbClr val="995DB3"/>
          </a:solidFill>
          <a:ln w="35326" cap="flat">
            <a:noFill/>
            <a:prstDash val="solid"/>
            <a:miter/>
          </a:ln>
        </p:spPr>
        <p:txBody>
          <a:bodyPr rtlCol="0" anchor="ctr"/>
          <a:lstStyle/>
          <a:p>
            <a:endParaRPr lang="en-US" sz="1100"/>
          </a:p>
        </p:txBody>
      </p:sp>
      <p:sp>
        <p:nvSpPr>
          <p:cNvPr id="21" name="Freeform: Shape 20">
            <a:extLst>
              <a:ext uri="{FF2B5EF4-FFF2-40B4-BE49-F238E27FC236}">
                <a16:creationId xmlns:a16="http://schemas.microsoft.com/office/drawing/2014/main" id="{77E5488C-1F7D-6025-262F-E371C0AE3DB9}"/>
              </a:ext>
            </a:extLst>
          </p:cNvPr>
          <p:cNvSpPr/>
          <p:nvPr/>
        </p:nvSpPr>
        <p:spPr>
          <a:xfrm>
            <a:off x="4459325" y="3203095"/>
            <a:ext cx="1160040" cy="1160040"/>
          </a:xfrm>
          <a:custGeom>
            <a:avLst/>
            <a:gdLst>
              <a:gd name="connsiteX0" fmla="*/ 2422450 w 2508605"/>
              <a:gd name="connsiteY0" fmla="*/ 1260365 h 2508605"/>
              <a:gd name="connsiteX1" fmla="*/ 1260365 w 2508605"/>
              <a:gd name="connsiteY1" fmla="*/ 2422450 h 2508605"/>
              <a:gd name="connsiteX2" fmla="*/ 98280 w 2508605"/>
              <a:gd name="connsiteY2" fmla="*/ 1260365 h 2508605"/>
              <a:gd name="connsiteX3" fmla="*/ 1260365 w 2508605"/>
              <a:gd name="connsiteY3" fmla="*/ 98281 h 2508605"/>
              <a:gd name="connsiteX4" fmla="*/ 2422450 w 2508605"/>
              <a:gd name="connsiteY4" fmla="*/ 1260365 h 250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605" h="2508605">
                <a:moveTo>
                  <a:pt x="2422450" y="1260365"/>
                </a:moveTo>
                <a:cubicBezTo>
                  <a:pt x="2422450" y="1902167"/>
                  <a:pt x="1902168" y="2422450"/>
                  <a:pt x="1260365" y="2422450"/>
                </a:cubicBezTo>
                <a:cubicBezTo>
                  <a:pt x="618563" y="2422450"/>
                  <a:pt x="98280" y="1902167"/>
                  <a:pt x="98280" y="1260365"/>
                </a:cubicBezTo>
                <a:cubicBezTo>
                  <a:pt x="98280" y="618564"/>
                  <a:pt x="618563" y="98281"/>
                  <a:pt x="1260365" y="98281"/>
                </a:cubicBezTo>
                <a:cubicBezTo>
                  <a:pt x="1902167" y="98281"/>
                  <a:pt x="2422450" y="618564"/>
                  <a:pt x="2422450" y="1260365"/>
                </a:cubicBezTo>
                <a:close/>
              </a:path>
            </a:pathLst>
          </a:custGeom>
          <a:solidFill>
            <a:srgbClr val="FFFFFF"/>
          </a:solidFill>
          <a:ln w="35326" cap="flat">
            <a:noFill/>
            <a:prstDash val="solid"/>
            <a:miter/>
          </a:ln>
        </p:spPr>
        <p:txBody>
          <a:bodyPr rtlCol="0" anchor="ctr"/>
          <a:lstStyle/>
          <a:p>
            <a:endParaRPr lang="en-US" sz="1100"/>
          </a:p>
        </p:txBody>
      </p:sp>
      <p:sp>
        <p:nvSpPr>
          <p:cNvPr id="22" name="Freeform: Shape 21">
            <a:extLst>
              <a:ext uri="{FF2B5EF4-FFF2-40B4-BE49-F238E27FC236}">
                <a16:creationId xmlns:a16="http://schemas.microsoft.com/office/drawing/2014/main" id="{D8C2D716-73EA-2ECD-FC28-0D3AA74CA6EC}"/>
              </a:ext>
            </a:extLst>
          </p:cNvPr>
          <p:cNvSpPr/>
          <p:nvPr/>
        </p:nvSpPr>
        <p:spPr>
          <a:xfrm>
            <a:off x="2503267" y="1820686"/>
            <a:ext cx="1323426" cy="1323426"/>
          </a:xfrm>
          <a:custGeom>
            <a:avLst/>
            <a:gdLst>
              <a:gd name="connsiteX0" fmla="*/ 2783548 w 2861929"/>
              <a:gd name="connsiteY0" fmla="*/ 1440914 h 2861929"/>
              <a:gd name="connsiteX1" fmla="*/ 1440914 w 2861929"/>
              <a:gd name="connsiteY1" fmla="*/ 2783548 h 2861929"/>
              <a:gd name="connsiteX2" fmla="*/ 98281 w 2861929"/>
              <a:gd name="connsiteY2" fmla="*/ 1440914 h 2861929"/>
              <a:gd name="connsiteX3" fmla="*/ 1440914 w 2861929"/>
              <a:gd name="connsiteY3" fmla="*/ 98280 h 2861929"/>
              <a:gd name="connsiteX4" fmla="*/ 2783548 w 2861929"/>
              <a:gd name="connsiteY4" fmla="*/ 1440914 h 286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1929" h="2861929">
                <a:moveTo>
                  <a:pt x="2783548" y="1440914"/>
                </a:moveTo>
                <a:cubicBezTo>
                  <a:pt x="2783548" y="2182430"/>
                  <a:pt x="2182430" y="2783548"/>
                  <a:pt x="1440914" y="2783548"/>
                </a:cubicBezTo>
                <a:cubicBezTo>
                  <a:pt x="699398" y="2783548"/>
                  <a:pt x="98281" y="2182430"/>
                  <a:pt x="98281" y="1440914"/>
                </a:cubicBezTo>
                <a:cubicBezTo>
                  <a:pt x="98281" y="699398"/>
                  <a:pt x="699398" y="98280"/>
                  <a:pt x="1440914" y="98280"/>
                </a:cubicBezTo>
                <a:cubicBezTo>
                  <a:pt x="2182430" y="98280"/>
                  <a:pt x="2783548" y="699398"/>
                  <a:pt x="2783548" y="1440914"/>
                </a:cubicBezTo>
                <a:close/>
              </a:path>
            </a:pathLst>
          </a:custGeom>
          <a:solidFill>
            <a:srgbClr val="F26363"/>
          </a:solidFill>
          <a:ln w="35326" cap="flat">
            <a:noFill/>
            <a:prstDash val="solid"/>
            <a:miter/>
          </a:ln>
        </p:spPr>
        <p:txBody>
          <a:bodyPr rtlCol="0" anchor="ctr"/>
          <a:lstStyle/>
          <a:p>
            <a:endParaRPr lang="en-US" sz="1100"/>
          </a:p>
        </p:txBody>
      </p:sp>
      <p:sp>
        <p:nvSpPr>
          <p:cNvPr id="23" name="Freeform: Shape 22">
            <a:extLst>
              <a:ext uri="{FF2B5EF4-FFF2-40B4-BE49-F238E27FC236}">
                <a16:creationId xmlns:a16="http://schemas.microsoft.com/office/drawing/2014/main" id="{14250ECF-6873-F2E6-9AAB-0AA604FE72FC}"/>
              </a:ext>
            </a:extLst>
          </p:cNvPr>
          <p:cNvSpPr/>
          <p:nvPr/>
        </p:nvSpPr>
        <p:spPr>
          <a:xfrm>
            <a:off x="2586758" y="1904177"/>
            <a:ext cx="1160040" cy="1160040"/>
          </a:xfrm>
          <a:custGeom>
            <a:avLst/>
            <a:gdLst>
              <a:gd name="connsiteX0" fmla="*/ 2422450 w 2508605"/>
              <a:gd name="connsiteY0" fmla="*/ 1260365 h 2508605"/>
              <a:gd name="connsiteX1" fmla="*/ 1260365 w 2508605"/>
              <a:gd name="connsiteY1" fmla="*/ 2422450 h 2508605"/>
              <a:gd name="connsiteX2" fmla="*/ 98281 w 2508605"/>
              <a:gd name="connsiteY2" fmla="*/ 1260365 h 2508605"/>
              <a:gd name="connsiteX3" fmla="*/ 1260365 w 2508605"/>
              <a:gd name="connsiteY3" fmla="*/ 98280 h 2508605"/>
              <a:gd name="connsiteX4" fmla="*/ 2422450 w 2508605"/>
              <a:gd name="connsiteY4" fmla="*/ 1260365 h 2508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605" h="2508605">
                <a:moveTo>
                  <a:pt x="2422450" y="1260365"/>
                </a:moveTo>
                <a:cubicBezTo>
                  <a:pt x="2422450" y="1902167"/>
                  <a:pt x="1902167" y="2422450"/>
                  <a:pt x="1260365" y="2422450"/>
                </a:cubicBezTo>
                <a:cubicBezTo>
                  <a:pt x="618564" y="2422450"/>
                  <a:pt x="98281" y="1902167"/>
                  <a:pt x="98281" y="1260365"/>
                </a:cubicBezTo>
                <a:cubicBezTo>
                  <a:pt x="98281" y="618563"/>
                  <a:pt x="618564" y="98280"/>
                  <a:pt x="1260365" y="98280"/>
                </a:cubicBezTo>
                <a:cubicBezTo>
                  <a:pt x="1902167" y="98280"/>
                  <a:pt x="2422450" y="618563"/>
                  <a:pt x="2422450" y="1260365"/>
                </a:cubicBezTo>
                <a:close/>
              </a:path>
            </a:pathLst>
          </a:custGeom>
          <a:solidFill>
            <a:srgbClr val="FFFFFF"/>
          </a:solidFill>
          <a:ln w="35326" cap="flat">
            <a:noFill/>
            <a:prstDash val="solid"/>
            <a:miter/>
          </a:ln>
        </p:spPr>
        <p:txBody>
          <a:bodyPr rtlCol="0" anchor="ctr"/>
          <a:lstStyle/>
          <a:p>
            <a:endParaRPr lang="en-US" sz="1100"/>
          </a:p>
        </p:txBody>
      </p:sp>
      <p:grpSp>
        <p:nvGrpSpPr>
          <p:cNvPr id="68" name="Group 67">
            <a:extLst>
              <a:ext uri="{FF2B5EF4-FFF2-40B4-BE49-F238E27FC236}">
                <a16:creationId xmlns:a16="http://schemas.microsoft.com/office/drawing/2014/main" id="{A2277CC3-0F9A-D947-0078-9C6F76C43A59}"/>
              </a:ext>
            </a:extLst>
          </p:cNvPr>
          <p:cNvGrpSpPr/>
          <p:nvPr/>
        </p:nvGrpSpPr>
        <p:grpSpPr>
          <a:xfrm>
            <a:off x="987562" y="4949880"/>
            <a:ext cx="612370" cy="680667"/>
            <a:chOff x="987562" y="4949880"/>
            <a:chExt cx="612370" cy="680667"/>
          </a:xfrm>
          <a:solidFill>
            <a:srgbClr val="FF8026"/>
          </a:solidFill>
        </p:grpSpPr>
        <p:sp>
          <p:nvSpPr>
            <p:cNvPr id="4" name="Freeform: Shape 3">
              <a:extLst>
                <a:ext uri="{FF2B5EF4-FFF2-40B4-BE49-F238E27FC236}">
                  <a16:creationId xmlns:a16="http://schemas.microsoft.com/office/drawing/2014/main" id="{C5664247-7182-5830-8B69-44178FF0ECCD}"/>
                </a:ext>
              </a:extLst>
            </p:cNvPr>
            <p:cNvSpPr/>
            <p:nvPr/>
          </p:nvSpPr>
          <p:spPr>
            <a:xfrm>
              <a:off x="1139322" y="5139382"/>
              <a:ext cx="310433" cy="310434"/>
            </a:xfrm>
            <a:custGeom>
              <a:avLst/>
              <a:gdLst>
                <a:gd name="connsiteX0" fmla="*/ 584455 w 671316"/>
                <a:gd name="connsiteY0" fmla="*/ 341368 h 671316"/>
                <a:gd name="connsiteX1" fmla="*/ 341368 w 671316"/>
                <a:gd name="connsiteY1" fmla="*/ 584456 h 671316"/>
                <a:gd name="connsiteX2" fmla="*/ 98280 w 671316"/>
                <a:gd name="connsiteY2" fmla="*/ 341368 h 671316"/>
                <a:gd name="connsiteX3" fmla="*/ 341368 w 671316"/>
                <a:gd name="connsiteY3" fmla="*/ 98280 h 671316"/>
                <a:gd name="connsiteX4" fmla="*/ 584455 w 671316"/>
                <a:gd name="connsiteY4" fmla="*/ 341368 h 671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316" h="671316">
                  <a:moveTo>
                    <a:pt x="584455" y="341368"/>
                  </a:moveTo>
                  <a:cubicBezTo>
                    <a:pt x="584455" y="475621"/>
                    <a:pt x="475621" y="584456"/>
                    <a:pt x="341368" y="584456"/>
                  </a:cubicBezTo>
                  <a:cubicBezTo>
                    <a:pt x="207114" y="584456"/>
                    <a:pt x="98280" y="475622"/>
                    <a:pt x="98280" y="341368"/>
                  </a:cubicBezTo>
                  <a:cubicBezTo>
                    <a:pt x="98280" y="207115"/>
                    <a:pt x="207114" y="98280"/>
                    <a:pt x="341368" y="98280"/>
                  </a:cubicBezTo>
                  <a:cubicBezTo>
                    <a:pt x="475621" y="98280"/>
                    <a:pt x="584455" y="207114"/>
                    <a:pt x="584455" y="341368"/>
                  </a:cubicBezTo>
                  <a:close/>
                </a:path>
              </a:pathLst>
            </a:custGeom>
            <a:solidFill>
              <a:srgbClr val="FFA826"/>
            </a:solidFill>
            <a:ln w="35326" cap="flat">
              <a:noFill/>
              <a:prstDash val="solid"/>
              <a:miter/>
            </a:ln>
          </p:spPr>
          <p:txBody>
            <a:bodyPr rtlCol="0" anchor="ctr"/>
            <a:lstStyle/>
            <a:p>
              <a:endParaRPr lang="en-US" sz="1100"/>
            </a:p>
          </p:txBody>
        </p:sp>
        <p:sp>
          <p:nvSpPr>
            <p:cNvPr id="24" name="Freeform: Shape 23">
              <a:extLst>
                <a:ext uri="{FF2B5EF4-FFF2-40B4-BE49-F238E27FC236}">
                  <a16:creationId xmlns:a16="http://schemas.microsoft.com/office/drawing/2014/main" id="{C10CAC2D-E752-CC1D-C265-5905F22B31E7}"/>
                </a:ext>
              </a:extLst>
            </p:cNvPr>
            <p:cNvSpPr/>
            <p:nvPr/>
          </p:nvSpPr>
          <p:spPr>
            <a:xfrm>
              <a:off x="1058308" y="5020626"/>
              <a:ext cx="473820" cy="473820"/>
            </a:xfrm>
            <a:custGeom>
              <a:avLst/>
              <a:gdLst>
                <a:gd name="connsiteX0" fmla="*/ 517267 w 1024641"/>
                <a:gd name="connsiteY0" fmla="*/ 1007682 h 1024641"/>
                <a:gd name="connsiteX1" fmla="*/ 26499 w 1024641"/>
                <a:gd name="connsiteY1" fmla="*/ 516914 h 1024641"/>
                <a:gd name="connsiteX2" fmla="*/ 517267 w 1024641"/>
                <a:gd name="connsiteY2" fmla="*/ 26499 h 1024641"/>
                <a:gd name="connsiteX3" fmla="*/ 1007682 w 1024641"/>
                <a:gd name="connsiteY3" fmla="*/ 516914 h 1024641"/>
                <a:gd name="connsiteX4" fmla="*/ 517267 w 1024641"/>
                <a:gd name="connsiteY4" fmla="*/ 1007682 h 1024641"/>
                <a:gd name="connsiteX5" fmla="*/ 517267 w 1024641"/>
                <a:gd name="connsiteY5" fmla="*/ 61832 h 1024641"/>
                <a:gd name="connsiteX6" fmla="*/ 61832 w 1024641"/>
                <a:gd name="connsiteY6" fmla="*/ 517267 h 1024641"/>
                <a:gd name="connsiteX7" fmla="*/ 517267 w 1024641"/>
                <a:gd name="connsiteY7" fmla="*/ 973056 h 1024641"/>
                <a:gd name="connsiteX8" fmla="*/ 972703 w 1024641"/>
                <a:gd name="connsiteY8" fmla="*/ 517267 h 1024641"/>
                <a:gd name="connsiteX9" fmla="*/ 517267 w 1024641"/>
                <a:gd name="connsiteY9" fmla="*/ 61832 h 102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641" h="1024641">
                  <a:moveTo>
                    <a:pt x="517267" y="1007682"/>
                  </a:moveTo>
                  <a:cubicBezTo>
                    <a:pt x="246621" y="1007682"/>
                    <a:pt x="26499" y="787561"/>
                    <a:pt x="26499" y="516914"/>
                  </a:cubicBezTo>
                  <a:cubicBezTo>
                    <a:pt x="26499" y="246620"/>
                    <a:pt x="246621" y="26499"/>
                    <a:pt x="517267" y="26499"/>
                  </a:cubicBezTo>
                  <a:cubicBezTo>
                    <a:pt x="787914" y="26499"/>
                    <a:pt x="1007682" y="246620"/>
                    <a:pt x="1007682" y="516914"/>
                  </a:cubicBezTo>
                  <a:cubicBezTo>
                    <a:pt x="1008035" y="787914"/>
                    <a:pt x="787914" y="1007682"/>
                    <a:pt x="517267" y="1007682"/>
                  </a:cubicBezTo>
                  <a:close/>
                  <a:moveTo>
                    <a:pt x="517267" y="61832"/>
                  </a:moveTo>
                  <a:cubicBezTo>
                    <a:pt x="266054" y="61832"/>
                    <a:pt x="61832" y="266407"/>
                    <a:pt x="61832" y="517267"/>
                  </a:cubicBezTo>
                  <a:cubicBezTo>
                    <a:pt x="61832" y="768481"/>
                    <a:pt x="266054" y="973056"/>
                    <a:pt x="517267" y="973056"/>
                  </a:cubicBezTo>
                  <a:cubicBezTo>
                    <a:pt x="768481" y="973056"/>
                    <a:pt x="972703" y="768834"/>
                    <a:pt x="972703" y="517267"/>
                  </a:cubicBezTo>
                  <a:cubicBezTo>
                    <a:pt x="973056" y="266053"/>
                    <a:pt x="768481" y="61832"/>
                    <a:pt x="517267" y="61832"/>
                  </a:cubicBezTo>
                  <a:close/>
                </a:path>
              </a:pathLst>
            </a:custGeom>
            <a:grpFill/>
            <a:ln w="9525" cap="flat">
              <a:noFill/>
              <a:prstDash val="solid"/>
              <a:miter/>
            </a:ln>
          </p:spPr>
          <p:txBody>
            <a:bodyPr rtlCol="0" anchor="ctr"/>
            <a:lstStyle/>
            <a:p>
              <a:endParaRPr lang="en-US" sz="1100"/>
            </a:p>
          </p:txBody>
        </p:sp>
        <p:sp>
          <p:nvSpPr>
            <p:cNvPr id="25" name="Freeform: Shape 24">
              <a:extLst>
                <a:ext uri="{FF2B5EF4-FFF2-40B4-BE49-F238E27FC236}">
                  <a16:creationId xmlns:a16="http://schemas.microsoft.com/office/drawing/2014/main" id="{D8488102-49AE-957A-D556-7B05C18A21CB}"/>
                </a:ext>
              </a:extLst>
            </p:cNvPr>
            <p:cNvSpPr/>
            <p:nvPr/>
          </p:nvSpPr>
          <p:spPr>
            <a:xfrm>
              <a:off x="1161242" y="5418145"/>
              <a:ext cx="261417" cy="212402"/>
            </a:xfrm>
            <a:custGeom>
              <a:avLst/>
              <a:gdLst>
                <a:gd name="connsiteX0" fmla="*/ 294673 w 565319"/>
                <a:gd name="connsiteY0" fmla="*/ 463208 h 459322"/>
                <a:gd name="connsiteX1" fmla="*/ 26499 w 565319"/>
                <a:gd name="connsiteY1" fmla="*/ 195035 h 459322"/>
                <a:gd name="connsiteX2" fmla="*/ 26499 w 565319"/>
                <a:gd name="connsiteY2" fmla="*/ 26499 h 459322"/>
                <a:gd name="connsiteX3" fmla="*/ 53352 w 565319"/>
                <a:gd name="connsiteY3" fmla="*/ 43459 h 459322"/>
                <a:gd name="connsiteX4" fmla="*/ 535993 w 565319"/>
                <a:gd name="connsiteY4" fmla="*/ 43459 h 459322"/>
                <a:gd name="connsiteX5" fmla="*/ 562846 w 565319"/>
                <a:gd name="connsiteY5" fmla="*/ 26499 h 459322"/>
                <a:gd name="connsiteX6" fmla="*/ 562846 w 565319"/>
                <a:gd name="connsiteY6" fmla="*/ 195035 h 459322"/>
                <a:gd name="connsiteX7" fmla="*/ 294673 w 565319"/>
                <a:gd name="connsiteY7" fmla="*/ 463208 h 459322"/>
                <a:gd name="connsiteX8" fmla="*/ 61478 w 565319"/>
                <a:gd name="connsiteY8" fmla="*/ 89038 h 459322"/>
                <a:gd name="connsiteX9" fmla="*/ 61478 w 565319"/>
                <a:gd name="connsiteY9" fmla="*/ 195035 h 459322"/>
                <a:gd name="connsiteX10" fmla="*/ 294673 w 565319"/>
                <a:gd name="connsiteY10" fmla="*/ 428229 h 459322"/>
                <a:gd name="connsiteX11" fmla="*/ 527867 w 565319"/>
                <a:gd name="connsiteY11" fmla="*/ 195035 h 459322"/>
                <a:gd name="connsiteX12" fmla="*/ 527867 w 565319"/>
                <a:gd name="connsiteY12" fmla="*/ 89038 h 459322"/>
                <a:gd name="connsiteX13" fmla="*/ 61478 w 565319"/>
                <a:gd name="connsiteY13" fmla="*/ 89038 h 45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319" h="459322">
                  <a:moveTo>
                    <a:pt x="294673" y="463208"/>
                  </a:moveTo>
                  <a:cubicBezTo>
                    <a:pt x="146630" y="463208"/>
                    <a:pt x="26499" y="342725"/>
                    <a:pt x="26499" y="195035"/>
                  </a:cubicBezTo>
                  <a:lnTo>
                    <a:pt x="26499" y="26499"/>
                  </a:lnTo>
                  <a:lnTo>
                    <a:pt x="53352" y="43459"/>
                  </a:lnTo>
                  <a:cubicBezTo>
                    <a:pt x="198922" y="134617"/>
                    <a:pt x="390424" y="134617"/>
                    <a:pt x="535993" y="43459"/>
                  </a:cubicBezTo>
                  <a:lnTo>
                    <a:pt x="562846" y="26499"/>
                  </a:lnTo>
                  <a:lnTo>
                    <a:pt x="562846" y="195035"/>
                  </a:lnTo>
                  <a:cubicBezTo>
                    <a:pt x="563200" y="342725"/>
                    <a:pt x="442716" y="463208"/>
                    <a:pt x="294673" y="463208"/>
                  </a:cubicBezTo>
                  <a:close/>
                  <a:moveTo>
                    <a:pt x="61478" y="89038"/>
                  </a:moveTo>
                  <a:lnTo>
                    <a:pt x="61478" y="195035"/>
                  </a:lnTo>
                  <a:cubicBezTo>
                    <a:pt x="61478" y="323646"/>
                    <a:pt x="166063" y="428229"/>
                    <a:pt x="294673" y="428229"/>
                  </a:cubicBezTo>
                  <a:cubicBezTo>
                    <a:pt x="423283" y="428229"/>
                    <a:pt x="527867" y="323646"/>
                    <a:pt x="527867" y="195035"/>
                  </a:cubicBezTo>
                  <a:lnTo>
                    <a:pt x="527867" y="89038"/>
                  </a:lnTo>
                  <a:cubicBezTo>
                    <a:pt x="384417" y="166769"/>
                    <a:pt x="204928" y="166769"/>
                    <a:pt x="61478" y="89038"/>
                  </a:cubicBezTo>
                  <a:close/>
                </a:path>
              </a:pathLst>
            </a:custGeom>
            <a:grpFill/>
            <a:ln w="9525" cap="flat">
              <a:noFill/>
              <a:prstDash val="solid"/>
              <a:miter/>
            </a:ln>
          </p:spPr>
          <p:txBody>
            <a:bodyPr rtlCol="0" anchor="ctr"/>
            <a:lstStyle/>
            <a:p>
              <a:endParaRPr lang="en-US" sz="1100"/>
            </a:p>
          </p:txBody>
        </p:sp>
        <p:sp>
          <p:nvSpPr>
            <p:cNvPr id="26" name="Freeform: Shape 25">
              <a:extLst>
                <a:ext uri="{FF2B5EF4-FFF2-40B4-BE49-F238E27FC236}">
                  <a16:creationId xmlns:a16="http://schemas.microsoft.com/office/drawing/2014/main" id="{44B7C429-85A5-CC64-105D-1E871E4C904C}"/>
                </a:ext>
              </a:extLst>
            </p:cNvPr>
            <p:cNvSpPr/>
            <p:nvPr/>
          </p:nvSpPr>
          <p:spPr>
            <a:xfrm>
              <a:off x="1189807" y="5267639"/>
              <a:ext cx="130709" cy="212402"/>
            </a:xfrm>
            <a:custGeom>
              <a:avLst/>
              <a:gdLst>
                <a:gd name="connsiteX0" fmla="*/ 183786 w 282659"/>
                <a:gd name="connsiteY0" fmla="*/ 449486 h 459322"/>
                <a:gd name="connsiteX1" fmla="*/ 148807 w 282659"/>
                <a:gd name="connsiteY1" fmla="*/ 449486 h 459322"/>
                <a:gd name="connsiteX2" fmla="*/ 148807 w 282659"/>
                <a:gd name="connsiteY2" fmla="*/ 186613 h 459322"/>
                <a:gd name="connsiteX3" fmla="*/ 90862 w 282659"/>
                <a:gd name="connsiteY3" fmla="*/ 186613 h 459322"/>
                <a:gd name="connsiteX4" fmla="*/ 27616 w 282659"/>
                <a:gd name="connsiteY4" fmla="*/ 141741 h 459322"/>
                <a:gd name="connsiteX5" fmla="*/ 84502 w 282659"/>
                <a:gd name="connsiteY5" fmla="*/ 30443 h 459322"/>
                <a:gd name="connsiteX6" fmla="*/ 138207 w 282659"/>
                <a:gd name="connsiteY6" fmla="*/ 37510 h 459322"/>
                <a:gd name="connsiteX7" fmla="*/ 184139 w 282659"/>
                <a:gd name="connsiteY7" fmla="*/ 151281 h 459322"/>
                <a:gd name="connsiteX8" fmla="*/ 270351 w 282659"/>
                <a:gd name="connsiteY8" fmla="*/ 151281 h 459322"/>
                <a:gd name="connsiteX9" fmla="*/ 270351 w 282659"/>
                <a:gd name="connsiteY9" fmla="*/ 186259 h 459322"/>
                <a:gd name="connsiteX10" fmla="*/ 184139 w 282659"/>
                <a:gd name="connsiteY10" fmla="*/ 186259 h 459322"/>
                <a:gd name="connsiteX11" fmla="*/ 184139 w 282659"/>
                <a:gd name="connsiteY11" fmla="*/ 449486 h 459322"/>
                <a:gd name="connsiteX12" fmla="*/ 104641 w 282659"/>
                <a:gd name="connsiteY12" fmla="*/ 61889 h 459322"/>
                <a:gd name="connsiteX13" fmla="*/ 97221 w 282659"/>
                <a:gd name="connsiteY13" fmla="*/ 63303 h 459322"/>
                <a:gd name="connsiteX14" fmla="*/ 61889 w 282659"/>
                <a:gd name="connsiteY14" fmla="*/ 135381 h 459322"/>
                <a:gd name="connsiteX15" fmla="*/ 90862 w 282659"/>
                <a:gd name="connsiteY15" fmla="*/ 151634 h 459322"/>
                <a:gd name="connsiteX16" fmla="*/ 148807 w 282659"/>
                <a:gd name="connsiteY16" fmla="*/ 151634 h 459322"/>
                <a:gd name="connsiteX17" fmla="*/ 118421 w 282659"/>
                <a:gd name="connsiteY17" fmla="*/ 66836 h 459322"/>
                <a:gd name="connsiteX18" fmla="*/ 104641 w 282659"/>
                <a:gd name="connsiteY18" fmla="*/ 61889 h 45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659" h="459322">
                  <a:moveTo>
                    <a:pt x="183786" y="449486"/>
                  </a:moveTo>
                  <a:lnTo>
                    <a:pt x="148807" y="449486"/>
                  </a:lnTo>
                  <a:lnTo>
                    <a:pt x="148807" y="186613"/>
                  </a:lnTo>
                  <a:lnTo>
                    <a:pt x="90862" y="186613"/>
                  </a:lnTo>
                  <a:cubicBezTo>
                    <a:pt x="41043" y="186613"/>
                    <a:pt x="30090" y="155520"/>
                    <a:pt x="27616" y="141741"/>
                  </a:cubicBezTo>
                  <a:cubicBezTo>
                    <a:pt x="19843" y="100402"/>
                    <a:pt x="54116" y="42103"/>
                    <a:pt x="84502" y="30443"/>
                  </a:cubicBezTo>
                  <a:cubicBezTo>
                    <a:pt x="102521" y="23377"/>
                    <a:pt x="121601" y="25850"/>
                    <a:pt x="138207" y="37510"/>
                  </a:cubicBezTo>
                  <a:cubicBezTo>
                    <a:pt x="166826" y="56943"/>
                    <a:pt x="183433" y="98635"/>
                    <a:pt x="184139" y="151281"/>
                  </a:cubicBezTo>
                  <a:lnTo>
                    <a:pt x="270351" y="151281"/>
                  </a:lnTo>
                  <a:lnTo>
                    <a:pt x="270351" y="186259"/>
                  </a:lnTo>
                  <a:lnTo>
                    <a:pt x="184139" y="186259"/>
                  </a:lnTo>
                  <a:lnTo>
                    <a:pt x="184139" y="449486"/>
                  </a:lnTo>
                  <a:close/>
                  <a:moveTo>
                    <a:pt x="104641" y="61889"/>
                  </a:moveTo>
                  <a:cubicBezTo>
                    <a:pt x="102168" y="61889"/>
                    <a:pt x="99695" y="62243"/>
                    <a:pt x="97221" y="63303"/>
                  </a:cubicBezTo>
                  <a:cubicBezTo>
                    <a:pt x="83795" y="68602"/>
                    <a:pt x="56942" y="109588"/>
                    <a:pt x="61889" y="135381"/>
                  </a:cubicBezTo>
                  <a:cubicBezTo>
                    <a:pt x="62949" y="140327"/>
                    <a:pt x="65069" y="151634"/>
                    <a:pt x="90862" y="151634"/>
                  </a:cubicBezTo>
                  <a:lnTo>
                    <a:pt x="148807" y="151634"/>
                  </a:lnTo>
                  <a:cubicBezTo>
                    <a:pt x="148454" y="104288"/>
                    <a:pt x="132907" y="76729"/>
                    <a:pt x="118421" y="66836"/>
                  </a:cubicBezTo>
                  <a:cubicBezTo>
                    <a:pt x="113828" y="63303"/>
                    <a:pt x="109235" y="61889"/>
                    <a:pt x="104641" y="61889"/>
                  </a:cubicBezTo>
                  <a:close/>
                </a:path>
              </a:pathLst>
            </a:custGeom>
            <a:grpFill/>
            <a:ln w="9525" cap="flat">
              <a:noFill/>
              <a:prstDash val="solid"/>
              <a:miter/>
            </a:ln>
          </p:spPr>
          <p:txBody>
            <a:bodyPr rtlCol="0" anchor="ctr"/>
            <a:lstStyle/>
            <a:p>
              <a:endParaRPr lang="en-US" sz="1100"/>
            </a:p>
          </p:txBody>
        </p:sp>
        <p:sp>
          <p:nvSpPr>
            <p:cNvPr id="27" name="Freeform: Shape 26">
              <a:extLst>
                <a:ext uri="{FF2B5EF4-FFF2-40B4-BE49-F238E27FC236}">
                  <a16:creationId xmlns:a16="http://schemas.microsoft.com/office/drawing/2014/main" id="{CA7F3535-E339-F72F-6EE0-002FB30FE3E4}"/>
                </a:ext>
              </a:extLst>
            </p:cNvPr>
            <p:cNvSpPr/>
            <p:nvPr/>
          </p:nvSpPr>
          <p:spPr>
            <a:xfrm>
              <a:off x="1268259" y="5267803"/>
              <a:ext cx="130709" cy="212402"/>
            </a:xfrm>
            <a:custGeom>
              <a:avLst/>
              <a:gdLst>
                <a:gd name="connsiteX0" fmla="*/ 147690 w 282659"/>
                <a:gd name="connsiteY0" fmla="*/ 449133 h 459322"/>
                <a:gd name="connsiteX1" fmla="*/ 112711 w 282659"/>
                <a:gd name="connsiteY1" fmla="*/ 449133 h 459322"/>
                <a:gd name="connsiteX2" fmla="*/ 112711 w 282659"/>
                <a:gd name="connsiteY2" fmla="*/ 186260 h 459322"/>
                <a:gd name="connsiteX3" fmla="*/ 26499 w 282659"/>
                <a:gd name="connsiteY3" fmla="*/ 186260 h 459322"/>
                <a:gd name="connsiteX4" fmla="*/ 26499 w 282659"/>
                <a:gd name="connsiteY4" fmla="*/ 151280 h 459322"/>
                <a:gd name="connsiteX5" fmla="*/ 112711 w 282659"/>
                <a:gd name="connsiteY5" fmla="*/ 151280 h 459322"/>
                <a:gd name="connsiteX6" fmla="*/ 158643 w 282659"/>
                <a:gd name="connsiteY6" fmla="*/ 37510 h 459322"/>
                <a:gd name="connsiteX7" fmla="*/ 212348 w 282659"/>
                <a:gd name="connsiteY7" fmla="*/ 30443 h 459322"/>
                <a:gd name="connsiteX8" fmla="*/ 269233 w 282659"/>
                <a:gd name="connsiteY8" fmla="*/ 141740 h 459322"/>
                <a:gd name="connsiteX9" fmla="*/ 205988 w 282659"/>
                <a:gd name="connsiteY9" fmla="*/ 186613 h 459322"/>
                <a:gd name="connsiteX10" fmla="*/ 148043 w 282659"/>
                <a:gd name="connsiteY10" fmla="*/ 186613 h 459322"/>
                <a:gd name="connsiteX11" fmla="*/ 148043 w 282659"/>
                <a:gd name="connsiteY11" fmla="*/ 449133 h 459322"/>
                <a:gd name="connsiteX12" fmla="*/ 147690 w 282659"/>
                <a:gd name="connsiteY12" fmla="*/ 150927 h 459322"/>
                <a:gd name="connsiteX13" fmla="*/ 205635 w 282659"/>
                <a:gd name="connsiteY13" fmla="*/ 150927 h 459322"/>
                <a:gd name="connsiteX14" fmla="*/ 234608 w 282659"/>
                <a:gd name="connsiteY14" fmla="*/ 134674 h 459322"/>
                <a:gd name="connsiteX15" fmla="*/ 199275 w 282659"/>
                <a:gd name="connsiteY15" fmla="*/ 62596 h 459322"/>
                <a:gd name="connsiteX16" fmla="*/ 178076 w 282659"/>
                <a:gd name="connsiteY16" fmla="*/ 65776 h 459322"/>
                <a:gd name="connsiteX17" fmla="*/ 147690 w 282659"/>
                <a:gd name="connsiteY17" fmla="*/ 150927 h 45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2659" h="459322">
                  <a:moveTo>
                    <a:pt x="147690" y="449133"/>
                  </a:moveTo>
                  <a:lnTo>
                    <a:pt x="112711" y="449133"/>
                  </a:lnTo>
                  <a:lnTo>
                    <a:pt x="112711" y="186260"/>
                  </a:lnTo>
                  <a:lnTo>
                    <a:pt x="26499" y="186260"/>
                  </a:lnTo>
                  <a:lnTo>
                    <a:pt x="26499" y="151280"/>
                  </a:lnTo>
                  <a:lnTo>
                    <a:pt x="112711" y="151280"/>
                  </a:lnTo>
                  <a:cubicBezTo>
                    <a:pt x="113064" y="98635"/>
                    <a:pt x="129670" y="56943"/>
                    <a:pt x="158643" y="37510"/>
                  </a:cubicBezTo>
                  <a:cubicBezTo>
                    <a:pt x="175602" y="25850"/>
                    <a:pt x="194329" y="23377"/>
                    <a:pt x="212348" y="30443"/>
                  </a:cubicBezTo>
                  <a:cubicBezTo>
                    <a:pt x="242734" y="42103"/>
                    <a:pt x="277007" y="100401"/>
                    <a:pt x="269233" y="141740"/>
                  </a:cubicBezTo>
                  <a:cubicBezTo>
                    <a:pt x="266760" y="155167"/>
                    <a:pt x="255454" y="186613"/>
                    <a:pt x="205988" y="186613"/>
                  </a:cubicBezTo>
                  <a:lnTo>
                    <a:pt x="148043" y="186613"/>
                  </a:lnTo>
                  <a:lnTo>
                    <a:pt x="148043" y="449133"/>
                  </a:lnTo>
                  <a:close/>
                  <a:moveTo>
                    <a:pt x="147690" y="150927"/>
                  </a:moveTo>
                  <a:lnTo>
                    <a:pt x="205635" y="150927"/>
                  </a:lnTo>
                  <a:cubicBezTo>
                    <a:pt x="231428" y="150927"/>
                    <a:pt x="233548" y="139621"/>
                    <a:pt x="234608" y="134674"/>
                  </a:cubicBezTo>
                  <a:cubicBezTo>
                    <a:pt x="239554" y="108881"/>
                    <a:pt x="213055" y="67896"/>
                    <a:pt x="199275" y="62596"/>
                  </a:cubicBezTo>
                  <a:cubicBezTo>
                    <a:pt x="192209" y="59769"/>
                    <a:pt x="185142" y="60829"/>
                    <a:pt x="178076" y="65776"/>
                  </a:cubicBezTo>
                  <a:cubicBezTo>
                    <a:pt x="163589" y="76022"/>
                    <a:pt x="148043" y="103581"/>
                    <a:pt x="147690" y="150927"/>
                  </a:cubicBezTo>
                  <a:close/>
                </a:path>
              </a:pathLst>
            </a:custGeom>
            <a:grpFill/>
            <a:ln w="9525" cap="flat">
              <a:noFill/>
              <a:prstDash val="solid"/>
              <a:miter/>
            </a:ln>
          </p:spPr>
          <p:txBody>
            <a:bodyPr rtlCol="0" anchor="ctr"/>
            <a:lstStyle/>
            <a:p>
              <a:endParaRPr lang="en-US" sz="1100"/>
            </a:p>
          </p:txBody>
        </p:sp>
        <p:sp>
          <p:nvSpPr>
            <p:cNvPr id="28" name="Freeform: Shape 27">
              <a:extLst>
                <a:ext uri="{FF2B5EF4-FFF2-40B4-BE49-F238E27FC236}">
                  <a16:creationId xmlns:a16="http://schemas.microsoft.com/office/drawing/2014/main" id="{E9B0885A-2537-7381-A6AE-B751E8E01986}"/>
                </a:ext>
              </a:extLst>
            </p:cNvPr>
            <p:cNvSpPr/>
            <p:nvPr/>
          </p:nvSpPr>
          <p:spPr>
            <a:xfrm>
              <a:off x="1176599" y="5491832"/>
              <a:ext cx="196063" cy="32677"/>
            </a:xfrm>
            <a:custGeom>
              <a:avLst/>
              <a:gdLst>
                <a:gd name="connsiteX0" fmla="*/ 26499 w 423989"/>
                <a:gd name="connsiteY0" fmla="*/ 26499 h 70664"/>
                <a:gd name="connsiteX1" fmla="*/ 427523 w 423989"/>
                <a:gd name="connsiteY1" fmla="*/ 26499 h 70664"/>
                <a:gd name="connsiteX2" fmla="*/ 427523 w 423989"/>
                <a:gd name="connsiteY2" fmla="*/ 61478 h 70664"/>
                <a:gd name="connsiteX3" fmla="*/ 26499 w 423989"/>
                <a:gd name="connsiteY3" fmla="*/ 61478 h 70664"/>
              </a:gdLst>
              <a:ahLst/>
              <a:cxnLst>
                <a:cxn ang="0">
                  <a:pos x="connsiteX0" y="connsiteY0"/>
                </a:cxn>
                <a:cxn ang="0">
                  <a:pos x="connsiteX1" y="connsiteY1"/>
                </a:cxn>
                <a:cxn ang="0">
                  <a:pos x="connsiteX2" y="connsiteY2"/>
                </a:cxn>
                <a:cxn ang="0">
                  <a:pos x="connsiteX3" y="connsiteY3"/>
                </a:cxn>
              </a:cxnLst>
              <a:rect l="l" t="t" r="r" b="b"/>
              <a:pathLst>
                <a:path w="423989" h="70664">
                  <a:moveTo>
                    <a:pt x="26499" y="26499"/>
                  </a:moveTo>
                  <a:lnTo>
                    <a:pt x="427523" y="26499"/>
                  </a:lnTo>
                  <a:lnTo>
                    <a:pt x="427523" y="61478"/>
                  </a:lnTo>
                  <a:lnTo>
                    <a:pt x="26499" y="61478"/>
                  </a:lnTo>
                  <a:close/>
                </a:path>
              </a:pathLst>
            </a:custGeom>
            <a:grpFill/>
            <a:ln w="9525" cap="flat">
              <a:noFill/>
              <a:prstDash val="solid"/>
              <a:miter/>
            </a:ln>
          </p:spPr>
          <p:txBody>
            <a:bodyPr rtlCol="0" anchor="ctr"/>
            <a:lstStyle/>
            <a:p>
              <a:endParaRPr lang="en-US" sz="1100"/>
            </a:p>
          </p:txBody>
        </p:sp>
        <p:sp>
          <p:nvSpPr>
            <p:cNvPr id="29" name="Freeform: Shape 28">
              <a:extLst>
                <a:ext uri="{FF2B5EF4-FFF2-40B4-BE49-F238E27FC236}">
                  <a16:creationId xmlns:a16="http://schemas.microsoft.com/office/drawing/2014/main" id="{FF1E78BD-E42F-B302-0C5F-34D95EEFFD30}"/>
                </a:ext>
              </a:extLst>
            </p:cNvPr>
            <p:cNvSpPr/>
            <p:nvPr/>
          </p:nvSpPr>
          <p:spPr>
            <a:xfrm>
              <a:off x="1176600" y="5537253"/>
              <a:ext cx="163386" cy="32677"/>
            </a:xfrm>
            <a:custGeom>
              <a:avLst/>
              <a:gdLst>
                <a:gd name="connsiteX0" fmla="*/ 26499 w 353324"/>
                <a:gd name="connsiteY0" fmla="*/ 26499 h 70664"/>
                <a:gd name="connsiteX1" fmla="*/ 352971 w 353324"/>
                <a:gd name="connsiteY1" fmla="*/ 26499 h 70664"/>
                <a:gd name="connsiteX2" fmla="*/ 352971 w 353324"/>
                <a:gd name="connsiteY2" fmla="*/ 61478 h 70664"/>
                <a:gd name="connsiteX3" fmla="*/ 26499 w 353324"/>
                <a:gd name="connsiteY3" fmla="*/ 61478 h 70664"/>
              </a:gdLst>
              <a:ahLst/>
              <a:cxnLst>
                <a:cxn ang="0">
                  <a:pos x="connsiteX0" y="connsiteY0"/>
                </a:cxn>
                <a:cxn ang="0">
                  <a:pos x="connsiteX1" y="connsiteY1"/>
                </a:cxn>
                <a:cxn ang="0">
                  <a:pos x="connsiteX2" y="connsiteY2"/>
                </a:cxn>
                <a:cxn ang="0">
                  <a:pos x="connsiteX3" y="connsiteY3"/>
                </a:cxn>
              </a:cxnLst>
              <a:rect l="l" t="t" r="r" b="b"/>
              <a:pathLst>
                <a:path w="353324" h="70664">
                  <a:moveTo>
                    <a:pt x="26499" y="26499"/>
                  </a:moveTo>
                  <a:lnTo>
                    <a:pt x="352971" y="26499"/>
                  </a:lnTo>
                  <a:lnTo>
                    <a:pt x="352971" y="61478"/>
                  </a:lnTo>
                  <a:lnTo>
                    <a:pt x="26499" y="61478"/>
                  </a:lnTo>
                  <a:close/>
                </a:path>
              </a:pathLst>
            </a:custGeom>
            <a:grpFill/>
            <a:ln w="9525" cap="flat">
              <a:noFill/>
              <a:prstDash val="solid"/>
              <a:miter/>
            </a:ln>
          </p:spPr>
          <p:txBody>
            <a:bodyPr rtlCol="0" anchor="ctr"/>
            <a:lstStyle/>
            <a:p>
              <a:endParaRPr lang="en-US" sz="1100"/>
            </a:p>
          </p:txBody>
        </p:sp>
        <p:sp>
          <p:nvSpPr>
            <p:cNvPr id="30" name="Freeform: Shape 29">
              <a:extLst>
                <a:ext uri="{FF2B5EF4-FFF2-40B4-BE49-F238E27FC236}">
                  <a16:creationId xmlns:a16="http://schemas.microsoft.com/office/drawing/2014/main" id="{94BA4580-6C25-E332-2994-120E5F879173}"/>
                </a:ext>
              </a:extLst>
            </p:cNvPr>
            <p:cNvSpPr/>
            <p:nvPr/>
          </p:nvSpPr>
          <p:spPr>
            <a:xfrm>
              <a:off x="1285578" y="5075524"/>
              <a:ext cx="196063" cy="196063"/>
            </a:xfrm>
            <a:custGeom>
              <a:avLst/>
              <a:gdLst>
                <a:gd name="connsiteX0" fmla="*/ 363218 w 423989"/>
                <a:gd name="connsiteY0" fmla="*/ 397843 h 423989"/>
                <a:gd name="connsiteX1" fmla="*/ 398197 w 423989"/>
                <a:gd name="connsiteY1" fmla="*/ 397843 h 423989"/>
                <a:gd name="connsiteX2" fmla="*/ 26499 w 423989"/>
                <a:gd name="connsiteY2" fmla="*/ 26499 h 423989"/>
                <a:gd name="connsiteX3" fmla="*/ 26499 w 423989"/>
                <a:gd name="connsiteY3" fmla="*/ 61479 h 423989"/>
                <a:gd name="connsiteX4" fmla="*/ 363218 w 423989"/>
                <a:gd name="connsiteY4" fmla="*/ 397843 h 423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89" h="423989">
                  <a:moveTo>
                    <a:pt x="363218" y="397843"/>
                  </a:moveTo>
                  <a:lnTo>
                    <a:pt x="398197" y="397843"/>
                  </a:lnTo>
                  <a:cubicBezTo>
                    <a:pt x="397844" y="192916"/>
                    <a:pt x="231428" y="26852"/>
                    <a:pt x="26499" y="26499"/>
                  </a:cubicBezTo>
                  <a:lnTo>
                    <a:pt x="26499" y="61479"/>
                  </a:lnTo>
                  <a:cubicBezTo>
                    <a:pt x="211995" y="61479"/>
                    <a:pt x="362511" y="212348"/>
                    <a:pt x="363218" y="397843"/>
                  </a:cubicBezTo>
                  <a:close/>
                </a:path>
              </a:pathLst>
            </a:custGeom>
            <a:grpFill/>
            <a:ln w="9525" cap="flat">
              <a:noFill/>
              <a:prstDash val="solid"/>
              <a:miter/>
            </a:ln>
          </p:spPr>
          <p:txBody>
            <a:bodyPr rtlCol="0" anchor="ctr"/>
            <a:lstStyle/>
            <a:p>
              <a:endParaRPr lang="en-US" sz="1100"/>
            </a:p>
          </p:txBody>
        </p:sp>
        <p:sp>
          <p:nvSpPr>
            <p:cNvPr id="31" name="Freeform: Shape 30">
              <a:extLst>
                <a:ext uri="{FF2B5EF4-FFF2-40B4-BE49-F238E27FC236}">
                  <a16:creationId xmlns:a16="http://schemas.microsoft.com/office/drawing/2014/main" id="{2F680EE3-411C-FB52-4290-C7A25B308F67}"/>
                </a:ext>
              </a:extLst>
            </p:cNvPr>
            <p:cNvSpPr/>
            <p:nvPr/>
          </p:nvSpPr>
          <p:spPr>
            <a:xfrm>
              <a:off x="987562" y="5239564"/>
              <a:ext cx="65354" cy="32677"/>
            </a:xfrm>
            <a:custGeom>
              <a:avLst/>
              <a:gdLst>
                <a:gd name="connsiteX0" fmla="*/ 26499 w 141329"/>
                <a:gd name="connsiteY0" fmla="*/ 26500 h 70664"/>
                <a:gd name="connsiteX1" fmla="*/ 131790 w 141329"/>
                <a:gd name="connsiteY1" fmla="*/ 26500 h 70664"/>
                <a:gd name="connsiteX2" fmla="*/ 131790 w 141329"/>
                <a:gd name="connsiteY2" fmla="*/ 61479 h 70664"/>
                <a:gd name="connsiteX3" fmla="*/ 26499 w 141329"/>
                <a:gd name="connsiteY3" fmla="*/ 61479 h 70664"/>
              </a:gdLst>
              <a:ahLst/>
              <a:cxnLst>
                <a:cxn ang="0">
                  <a:pos x="connsiteX0" y="connsiteY0"/>
                </a:cxn>
                <a:cxn ang="0">
                  <a:pos x="connsiteX1" y="connsiteY1"/>
                </a:cxn>
                <a:cxn ang="0">
                  <a:pos x="connsiteX2" y="connsiteY2"/>
                </a:cxn>
                <a:cxn ang="0">
                  <a:pos x="connsiteX3" y="connsiteY3"/>
                </a:cxn>
              </a:cxnLst>
              <a:rect l="l" t="t" r="r" b="b"/>
              <a:pathLst>
                <a:path w="141329" h="70664">
                  <a:moveTo>
                    <a:pt x="26499" y="26500"/>
                  </a:moveTo>
                  <a:lnTo>
                    <a:pt x="131790" y="26500"/>
                  </a:lnTo>
                  <a:lnTo>
                    <a:pt x="131790" y="61479"/>
                  </a:lnTo>
                  <a:lnTo>
                    <a:pt x="26499" y="61479"/>
                  </a:lnTo>
                  <a:close/>
                </a:path>
              </a:pathLst>
            </a:custGeom>
            <a:grpFill/>
            <a:ln w="9525" cap="flat">
              <a:noFill/>
              <a:prstDash val="solid"/>
              <a:miter/>
            </a:ln>
          </p:spPr>
          <p:txBody>
            <a:bodyPr rtlCol="0" anchor="ctr"/>
            <a:lstStyle/>
            <a:p>
              <a:endParaRPr lang="en-US" sz="1100"/>
            </a:p>
          </p:txBody>
        </p:sp>
        <p:sp>
          <p:nvSpPr>
            <p:cNvPr id="32" name="Freeform: Shape 31">
              <a:extLst>
                <a:ext uri="{FF2B5EF4-FFF2-40B4-BE49-F238E27FC236}">
                  <a16:creationId xmlns:a16="http://schemas.microsoft.com/office/drawing/2014/main" id="{2B281B13-2E54-019D-01D8-EAB7FD0275F1}"/>
                </a:ext>
              </a:extLst>
            </p:cNvPr>
            <p:cNvSpPr/>
            <p:nvPr/>
          </p:nvSpPr>
          <p:spPr>
            <a:xfrm>
              <a:off x="1534578" y="5239564"/>
              <a:ext cx="65354" cy="32677"/>
            </a:xfrm>
            <a:custGeom>
              <a:avLst/>
              <a:gdLst>
                <a:gd name="connsiteX0" fmla="*/ 26499 w 141329"/>
                <a:gd name="connsiteY0" fmla="*/ 26500 h 70664"/>
                <a:gd name="connsiteX1" fmla="*/ 131437 w 141329"/>
                <a:gd name="connsiteY1" fmla="*/ 26500 h 70664"/>
                <a:gd name="connsiteX2" fmla="*/ 131437 w 141329"/>
                <a:gd name="connsiteY2" fmla="*/ 61479 h 70664"/>
                <a:gd name="connsiteX3" fmla="*/ 26499 w 141329"/>
                <a:gd name="connsiteY3" fmla="*/ 61479 h 70664"/>
              </a:gdLst>
              <a:ahLst/>
              <a:cxnLst>
                <a:cxn ang="0">
                  <a:pos x="connsiteX0" y="connsiteY0"/>
                </a:cxn>
                <a:cxn ang="0">
                  <a:pos x="connsiteX1" y="connsiteY1"/>
                </a:cxn>
                <a:cxn ang="0">
                  <a:pos x="connsiteX2" y="connsiteY2"/>
                </a:cxn>
                <a:cxn ang="0">
                  <a:pos x="connsiteX3" y="connsiteY3"/>
                </a:cxn>
              </a:cxnLst>
              <a:rect l="l" t="t" r="r" b="b"/>
              <a:pathLst>
                <a:path w="141329" h="70664">
                  <a:moveTo>
                    <a:pt x="26499" y="26500"/>
                  </a:moveTo>
                  <a:lnTo>
                    <a:pt x="131437" y="26500"/>
                  </a:lnTo>
                  <a:lnTo>
                    <a:pt x="131437" y="61479"/>
                  </a:lnTo>
                  <a:lnTo>
                    <a:pt x="26499" y="61479"/>
                  </a:lnTo>
                  <a:close/>
                </a:path>
              </a:pathLst>
            </a:custGeom>
            <a:grpFill/>
            <a:ln w="9525" cap="flat">
              <a:noFill/>
              <a:prstDash val="solid"/>
              <a:miter/>
            </a:ln>
          </p:spPr>
          <p:txBody>
            <a:bodyPr rtlCol="0" anchor="ctr"/>
            <a:lstStyle/>
            <a:p>
              <a:endParaRPr lang="en-US" sz="1100"/>
            </a:p>
          </p:txBody>
        </p:sp>
        <p:sp>
          <p:nvSpPr>
            <p:cNvPr id="33" name="Freeform: Shape 32">
              <a:extLst>
                <a:ext uri="{FF2B5EF4-FFF2-40B4-BE49-F238E27FC236}">
                  <a16:creationId xmlns:a16="http://schemas.microsoft.com/office/drawing/2014/main" id="{91080E1E-7EFF-856A-52B4-E5E43BE2D744}"/>
                </a:ext>
              </a:extLst>
            </p:cNvPr>
            <p:cNvSpPr/>
            <p:nvPr/>
          </p:nvSpPr>
          <p:spPr>
            <a:xfrm>
              <a:off x="1019003" y="5360525"/>
              <a:ext cx="81693" cy="65354"/>
            </a:xfrm>
            <a:custGeom>
              <a:avLst/>
              <a:gdLst>
                <a:gd name="connsiteX0" fmla="*/ 36185 w 176662"/>
                <a:gd name="connsiteY0" fmla="*/ 88527 h 141329"/>
                <a:gd name="connsiteX1" fmla="*/ 127134 w 176662"/>
                <a:gd name="connsiteY1" fmla="*/ 36185 h 141329"/>
                <a:gd name="connsiteX2" fmla="*/ 144582 w 176662"/>
                <a:gd name="connsiteY2" fmla="*/ 66501 h 141329"/>
                <a:gd name="connsiteX3" fmla="*/ 53632 w 176662"/>
                <a:gd name="connsiteY3" fmla="*/ 118844 h 141329"/>
              </a:gdLst>
              <a:ahLst/>
              <a:cxnLst>
                <a:cxn ang="0">
                  <a:pos x="connsiteX0" y="connsiteY0"/>
                </a:cxn>
                <a:cxn ang="0">
                  <a:pos x="connsiteX1" y="connsiteY1"/>
                </a:cxn>
                <a:cxn ang="0">
                  <a:pos x="connsiteX2" y="connsiteY2"/>
                </a:cxn>
                <a:cxn ang="0">
                  <a:pos x="connsiteX3" y="connsiteY3"/>
                </a:cxn>
              </a:cxnLst>
              <a:rect l="l" t="t" r="r" b="b"/>
              <a:pathLst>
                <a:path w="176662" h="141329">
                  <a:moveTo>
                    <a:pt x="36185" y="88527"/>
                  </a:moveTo>
                  <a:lnTo>
                    <a:pt x="127134" y="36185"/>
                  </a:lnTo>
                  <a:lnTo>
                    <a:pt x="144582" y="66501"/>
                  </a:lnTo>
                  <a:lnTo>
                    <a:pt x="53632" y="118844"/>
                  </a:lnTo>
                  <a:close/>
                </a:path>
              </a:pathLst>
            </a:custGeom>
            <a:grpFill/>
            <a:ln w="9525" cap="flat">
              <a:noFill/>
              <a:prstDash val="solid"/>
              <a:miter/>
            </a:ln>
          </p:spPr>
          <p:txBody>
            <a:bodyPr rtlCol="0" anchor="ctr"/>
            <a:lstStyle/>
            <a:p>
              <a:endParaRPr lang="en-US" sz="1100"/>
            </a:p>
          </p:txBody>
        </p:sp>
        <p:sp>
          <p:nvSpPr>
            <p:cNvPr id="34" name="Freeform: Shape 33">
              <a:extLst>
                <a:ext uri="{FF2B5EF4-FFF2-40B4-BE49-F238E27FC236}">
                  <a16:creationId xmlns:a16="http://schemas.microsoft.com/office/drawing/2014/main" id="{CD16AEC0-E451-34F8-AC2B-E4D689F4EFC9}"/>
                </a:ext>
              </a:extLst>
            </p:cNvPr>
            <p:cNvSpPr/>
            <p:nvPr/>
          </p:nvSpPr>
          <p:spPr>
            <a:xfrm>
              <a:off x="1497000" y="5091700"/>
              <a:ext cx="65354" cy="49015"/>
            </a:xfrm>
            <a:custGeom>
              <a:avLst/>
              <a:gdLst>
                <a:gd name="connsiteX0" fmla="*/ 44166 w 141329"/>
                <a:gd name="connsiteY0" fmla="*/ 109177 h 105997"/>
                <a:gd name="connsiteX1" fmla="*/ 26499 w 141329"/>
                <a:gd name="connsiteY1" fmla="*/ 79144 h 105997"/>
                <a:gd name="connsiteX2" fmla="*/ 117657 w 141329"/>
                <a:gd name="connsiteY2" fmla="*/ 26499 h 105997"/>
                <a:gd name="connsiteX3" fmla="*/ 134970 w 141329"/>
                <a:gd name="connsiteY3" fmla="*/ 56885 h 105997"/>
              </a:gdLst>
              <a:ahLst/>
              <a:cxnLst>
                <a:cxn ang="0">
                  <a:pos x="connsiteX0" y="connsiteY0"/>
                </a:cxn>
                <a:cxn ang="0">
                  <a:pos x="connsiteX1" y="connsiteY1"/>
                </a:cxn>
                <a:cxn ang="0">
                  <a:pos x="connsiteX2" y="connsiteY2"/>
                </a:cxn>
                <a:cxn ang="0">
                  <a:pos x="connsiteX3" y="connsiteY3"/>
                </a:cxn>
              </a:cxnLst>
              <a:rect l="l" t="t" r="r" b="b"/>
              <a:pathLst>
                <a:path w="141329" h="105997">
                  <a:moveTo>
                    <a:pt x="44166" y="109177"/>
                  </a:moveTo>
                  <a:lnTo>
                    <a:pt x="26499" y="79144"/>
                  </a:lnTo>
                  <a:lnTo>
                    <a:pt x="117657" y="26499"/>
                  </a:lnTo>
                  <a:lnTo>
                    <a:pt x="134970" y="56885"/>
                  </a:lnTo>
                  <a:close/>
                </a:path>
              </a:pathLst>
            </a:custGeom>
            <a:grpFill/>
            <a:ln w="9525" cap="flat">
              <a:noFill/>
              <a:prstDash val="solid"/>
              <a:miter/>
            </a:ln>
          </p:spPr>
          <p:txBody>
            <a:bodyPr rtlCol="0" anchor="ctr"/>
            <a:lstStyle/>
            <a:p>
              <a:endParaRPr lang="en-US" sz="1100"/>
            </a:p>
          </p:txBody>
        </p:sp>
        <p:sp>
          <p:nvSpPr>
            <p:cNvPr id="35" name="Freeform: Shape 34">
              <a:extLst>
                <a:ext uri="{FF2B5EF4-FFF2-40B4-BE49-F238E27FC236}">
                  <a16:creationId xmlns:a16="http://schemas.microsoft.com/office/drawing/2014/main" id="{19614CFA-FE99-6C9D-F243-90B61D65530A}"/>
                </a:ext>
              </a:extLst>
            </p:cNvPr>
            <p:cNvSpPr/>
            <p:nvPr/>
          </p:nvSpPr>
          <p:spPr>
            <a:xfrm>
              <a:off x="1398559" y="4981209"/>
              <a:ext cx="65354" cy="81693"/>
            </a:xfrm>
            <a:custGeom>
              <a:avLst/>
              <a:gdLst>
                <a:gd name="connsiteX0" fmla="*/ 36185 w 141329"/>
                <a:gd name="connsiteY0" fmla="*/ 127145 h 176662"/>
                <a:gd name="connsiteX1" fmla="*/ 88517 w 141329"/>
                <a:gd name="connsiteY1" fmla="*/ 36185 h 176662"/>
                <a:gd name="connsiteX2" fmla="*/ 118837 w 141329"/>
                <a:gd name="connsiteY2" fmla="*/ 53629 h 176662"/>
                <a:gd name="connsiteX3" fmla="*/ 66505 w 141329"/>
                <a:gd name="connsiteY3" fmla="*/ 144589 h 176662"/>
              </a:gdLst>
              <a:ahLst/>
              <a:cxnLst>
                <a:cxn ang="0">
                  <a:pos x="connsiteX0" y="connsiteY0"/>
                </a:cxn>
                <a:cxn ang="0">
                  <a:pos x="connsiteX1" y="connsiteY1"/>
                </a:cxn>
                <a:cxn ang="0">
                  <a:pos x="connsiteX2" y="connsiteY2"/>
                </a:cxn>
                <a:cxn ang="0">
                  <a:pos x="connsiteX3" y="connsiteY3"/>
                </a:cxn>
              </a:cxnLst>
              <a:rect l="l" t="t" r="r" b="b"/>
              <a:pathLst>
                <a:path w="141329" h="176662">
                  <a:moveTo>
                    <a:pt x="36185" y="127145"/>
                  </a:moveTo>
                  <a:lnTo>
                    <a:pt x="88517" y="36185"/>
                  </a:lnTo>
                  <a:lnTo>
                    <a:pt x="118837" y="53629"/>
                  </a:lnTo>
                  <a:lnTo>
                    <a:pt x="66505" y="144589"/>
                  </a:lnTo>
                  <a:close/>
                </a:path>
              </a:pathLst>
            </a:custGeom>
            <a:grpFill/>
            <a:ln w="9525" cap="flat">
              <a:noFill/>
              <a:prstDash val="solid"/>
              <a:miter/>
            </a:ln>
          </p:spPr>
          <p:txBody>
            <a:bodyPr rtlCol="0" anchor="ctr"/>
            <a:lstStyle/>
            <a:p>
              <a:endParaRPr lang="en-US" sz="1100"/>
            </a:p>
          </p:txBody>
        </p:sp>
        <p:sp>
          <p:nvSpPr>
            <p:cNvPr id="36" name="Freeform: Shape 35">
              <a:extLst>
                <a:ext uri="{FF2B5EF4-FFF2-40B4-BE49-F238E27FC236}">
                  <a16:creationId xmlns:a16="http://schemas.microsoft.com/office/drawing/2014/main" id="{23A0E7B3-B190-0BCD-44A2-ECD10D1E02E0}"/>
                </a:ext>
              </a:extLst>
            </p:cNvPr>
            <p:cNvSpPr/>
            <p:nvPr/>
          </p:nvSpPr>
          <p:spPr>
            <a:xfrm>
              <a:off x="1277246" y="4949880"/>
              <a:ext cx="32677" cy="65354"/>
            </a:xfrm>
            <a:custGeom>
              <a:avLst/>
              <a:gdLst>
                <a:gd name="connsiteX0" fmla="*/ 26499 w 70664"/>
                <a:gd name="connsiteY0" fmla="*/ 26499 h 141329"/>
                <a:gd name="connsiteX1" fmla="*/ 61479 w 70664"/>
                <a:gd name="connsiteY1" fmla="*/ 26499 h 141329"/>
                <a:gd name="connsiteX2" fmla="*/ 61479 w 70664"/>
                <a:gd name="connsiteY2" fmla="*/ 131437 h 141329"/>
                <a:gd name="connsiteX3" fmla="*/ 26499 w 70664"/>
                <a:gd name="connsiteY3" fmla="*/ 131437 h 141329"/>
              </a:gdLst>
              <a:ahLst/>
              <a:cxnLst>
                <a:cxn ang="0">
                  <a:pos x="connsiteX0" y="connsiteY0"/>
                </a:cxn>
                <a:cxn ang="0">
                  <a:pos x="connsiteX1" y="connsiteY1"/>
                </a:cxn>
                <a:cxn ang="0">
                  <a:pos x="connsiteX2" y="connsiteY2"/>
                </a:cxn>
                <a:cxn ang="0">
                  <a:pos x="connsiteX3" y="connsiteY3"/>
                </a:cxn>
              </a:cxnLst>
              <a:rect l="l" t="t" r="r" b="b"/>
              <a:pathLst>
                <a:path w="70664" h="141329">
                  <a:moveTo>
                    <a:pt x="26499" y="26499"/>
                  </a:moveTo>
                  <a:lnTo>
                    <a:pt x="61479" y="26499"/>
                  </a:lnTo>
                  <a:lnTo>
                    <a:pt x="61479" y="131437"/>
                  </a:lnTo>
                  <a:lnTo>
                    <a:pt x="26499" y="131437"/>
                  </a:lnTo>
                  <a:close/>
                </a:path>
              </a:pathLst>
            </a:custGeom>
            <a:grpFill/>
            <a:ln w="9525" cap="flat">
              <a:noFill/>
              <a:prstDash val="solid"/>
              <a:miter/>
            </a:ln>
          </p:spPr>
          <p:txBody>
            <a:bodyPr rtlCol="0" anchor="ctr"/>
            <a:lstStyle/>
            <a:p>
              <a:endParaRPr lang="en-US" sz="1100"/>
            </a:p>
          </p:txBody>
        </p:sp>
        <p:sp>
          <p:nvSpPr>
            <p:cNvPr id="37" name="Freeform: Shape 36">
              <a:extLst>
                <a:ext uri="{FF2B5EF4-FFF2-40B4-BE49-F238E27FC236}">
                  <a16:creationId xmlns:a16="http://schemas.microsoft.com/office/drawing/2014/main" id="{7BE2565D-147F-C59B-B33B-7132F7978A58}"/>
                </a:ext>
              </a:extLst>
            </p:cNvPr>
            <p:cNvSpPr/>
            <p:nvPr/>
          </p:nvSpPr>
          <p:spPr>
            <a:xfrm>
              <a:off x="1125011" y="4981354"/>
              <a:ext cx="65354" cy="81693"/>
            </a:xfrm>
            <a:custGeom>
              <a:avLst/>
              <a:gdLst>
                <a:gd name="connsiteX0" fmla="*/ 36195 w 141329"/>
                <a:gd name="connsiteY0" fmla="*/ 53671 h 176662"/>
                <a:gd name="connsiteX1" fmla="*/ 66498 w 141329"/>
                <a:gd name="connsiteY1" fmla="*/ 36196 h 176662"/>
                <a:gd name="connsiteX2" fmla="*/ 118925 w 141329"/>
                <a:gd name="connsiteY2" fmla="*/ 127103 h 176662"/>
                <a:gd name="connsiteX3" fmla="*/ 88622 w 141329"/>
                <a:gd name="connsiteY3" fmla="*/ 144578 h 176662"/>
              </a:gdLst>
              <a:ahLst/>
              <a:cxnLst>
                <a:cxn ang="0">
                  <a:pos x="connsiteX0" y="connsiteY0"/>
                </a:cxn>
                <a:cxn ang="0">
                  <a:pos x="connsiteX1" y="connsiteY1"/>
                </a:cxn>
                <a:cxn ang="0">
                  <a:pos x="connsiteX2" y="connsiteY2"/>
                </a:cxn>
                <a:cxn ang="0">
                  <a:pos x="connsiteX3" y="connsiteY3"/>
                </a:cxn>
              </a:cxnLst>
              <a:rect l="l" t="t" r="r" b="b"/>
              <a:pathLst>
                <a:path w="141329" h="176662">
                  <a:moveTo>
                    <a:pt x="36195" y="53671"/>
                  </a:moveTo>
                  <a:lnTo>
                    <a:pt x="66498" y="36196"/>
                  </a:lnTo>
                  <a:lnTo>
                    <a:pt x="118925" y="127103"/>
                  </a:lnTo>
                  <a:lnTo>
                    <a:pt x="88622" y="144578"/>
                  </a:lnTo>
                  <a:close/>
                </a:path>
              </a:pathLst>
            </a:custGeom>
            <a:grpFill/>
            <a:ln w="9525" cap="flat">
              <a:noFill/>
              <a:prstDash val="solid"/>
              <a:miter/>
            </a:ln>
          </p:spPr>
          <p:txBody>
            <a:bodyPr rtlCol="0" anchor="ctr"/>
            <a:lstStyle/>
            <a:p>
              <a:endParaRPr lang="en-US" sz="1100"/>
            </a:p>
          </p:txBody>
        </p:sp>
        <p:sp>
          <p:nvSpPr>
            <p:cNvPr id="38" name="Freeform: Shape 37">
              <a:extLst>
                <a:ext uri="{FF2B5EF4-FFF2-40B4-BE49-F238E27FC236}">
                  <a16:creationId xmlns:a16="http://schemas.microsoft.com/office/drawing/2014/main" id="{8AFFB2B0-ABE6-1490-1BCA-C42FD90B006E}"/>
                </a:ext>
              </a:extLst>
            </p:cNvPr>
            <p:cNvSpPr/>
            <p:nvPr/>
          </p:nvSpPr>
          <p:spPr>
            <a:xfrm>
              <a:off x="1492310" y="5360683"/>
              <a:ext cx="81693" cy="65354"/>
            </a:xfrm>
            <a:custGeom>
              <a:avLst/>
              <a:gdLst>
                <a:gd name="connsiteX0" fmla="*/ 36193 w 176662"/>
                <a:gd name="connsiteY0" fmla="*/ 66492 h 141329"/>
                <a:gd name="connsiteX1" fmla="*/ 53669 w 176662"/>
                <a:gd name="connsiteY1" fmla="*/ 36193 h 141329"/>
                <a:gd name="connsiteX2" fmla="*/ 144565 w 176662"/>
                <a:gd name="connsiteY2" fmla="*/ 88620 h 141329"/>
                <a:gd name="connsiteX3" fmla="*/ 127090 w 176662"/>
                <a:gd name="connsiteY3" fmla="*/ 118919 h 141329"/>
              </a:gdLst>
              <a:ahLst/>
              <a:cxnLst>
                <a:cxn ang="0">
                  <a:pos x="connsiteX0" y="connsiteY0"/>
                </a:cxn>
                <a:cxn ang="0">
                  <a:pos x="connsiteX1" y="connsiteY1"/>
                </a:cxn>
                <a:cxn ang="0">
                  <a:pos x="connsiteX2" y="connsiteY2"/>
                </a:cxn>
                <a:cxn ang="0">
                  <a:pos x="connsiteX3" y="connsiteY3"/>
                </a:cxn>
              </a:cxnLst>
              <a:rect l="l" t="t" r="r" b="b"/>
              <a:pathLst>
                <a:path w="176662" h="141329">
                  <a:moveTo>
                    <a:pt x="36193" y="66492"/>
                  </a:moveTo>
                  <a:lnTo>
                    <a:pt x="53669" y="36193"/>
                  </a:lnTo>
                  <a:lnTo>
                    <a:pt x="144565" y="88620"/>
                  </a:lnTo>
                  <a:lnTo>
                    <a:pt x="127090" y="118919"/>
                  </a:lnTo>
                  <a:close/>
                </a:path>
              </a:pathLst>
            </a:custGeom>
            <a:grpFill/>
            <a:ln w="9525" cap="flat">
              <a:noFill/>
              <a:prstDash val="solid"/>
              <a:miter/>
            </a:ln>
          </p:spPr>
          <p:txBody>
            <a:bodyPr rtlCol="0" anchor="ctr"/>
            <a:lstStyle/>
            <a:p>
              <a:endParaRPr lang="en-US" sz="1100"/>
            </a:p>
          </p:txBody>
        </p:sp>
        <p:sp>
          <p:nvSpPr>
            <p:cNvPr id="39" name="Freeform: Shape 38">
              <a:extLst>
                <a:ext uri="{FF2B5EF4-FFF2-40B4-BE49-F238E27FC236}">
                  <a16:creationId xmlns:a16="http://schemas.microsoft.com/office/drawing/2014/main" id="{493CF0A6-E684-B962-95FB-1AB101740623}"/>
                </a:ext>
              </a:extLst>
            </p:cNvPr>
            <p:cNvSpPr/>
            <p:nvPr/>
          </p:nvSpPr>
          <p:spPr>
            <a:xfrm>
              <a:off x="1018908" y="5087327"/>
              <a:ext cx="81693" cy="65354"/>
            </a:xfrm>
            <a:custGeom>
              <a:avLst/>
              <a:gdLst>
                <a:gd name="connsiteX0" fmla="*/ 36201 w 176662"/>
                <a:gd name="connsiteY0" fmla="*/ 66489 h 141329"/>
                <a:gd name="connsiteX1" fmla="*/ 53698 w 176662"/>
                <a:gd name="connsiteY1" fmla="*/ 36201 h 141329"/>
                <a:gd name="connsiteX2" fmla="*/ 144563 w 176662"/>
                <a:gd name="connsiteY2" fmla="*/ 88691 h 141329"/>
                <a:gd name="connsiteX3" fmla="*/ 127066 w 176662"/>
                <a:gd name="connsiteY3" fmla="*/ 118979 h 141329"/>
              </a:gdLst>
              <a:ahLst/>
              <a:cxnLst>
                <a:cxn ang="0">
                  <a:pos x="connsiteX0" y="connsiteY0"/>
                </a:cxn>
                <a:cxn ang="0">
                  <a:pos x="connsiteX1" y="connsiteY1"/>
                </a:cxn>
                <a:cxn ang="0">
                  <a:pos x="connsiteX2" y="connsiteY2"/>
                </a:cxn>
                <a:cxn ang="0">
                  <a:pos x="connsiteX3" y="connsiteY3"/>
                </a:cxn>
              </a:cxnLst>
              <a:rect l="l" t="t" r="r" b="b"/>
              <a:pathLst>
                <a:path w="176662" h="141329">
                  <a:moveTo>
                    <a:pt x="36201" y="66489"/>
                  </a:moveTo>
                  <a:lnTo>
                    <a:pt x="53698" y="36201"/>
                  </a:lnTo>
                  <a:lnTo>
                    <a:pt x="144563" y="88691"/>
                  </a:lnTo>
                  <a:lnTo>
                    <a:pt x="127066" y="118979"/>
                  </a:lnTo>
                  <a:close/>
                </a:path>
              </a:pathLst>
            </a:custGeom>
            <a:grpFill/>
            <a:ln w="9525" cap="flat">
              <a:noFill/>
              <a:prstDash val="solid"/>
              <a:miter/>
            </a:ln>
          </p:spPr>
          <p:txBody>
            <a:bodyPr rtlCol="0" anchor="ctr"/>
            <a:lstStyle/>
            <a:p>
              <a:endParaRPr lang="en-US" sz="1100"/>
            </a:p>
          </p:txBody>
        </p:sp>
      </p:grpSp>
      <p:grpSp>
        <p:nvGrpSpPr>
          <p:cNvPr id="70" name="Group 69">
            <a:extLst>
              <a:ext uri="{FF2B5EF4-FFF2-40B4-BE49-F238E27FC236}">
                <a16:creationId xmlns:a16="http://schemas.microsoft.com/office/drawing/2014/main" id="{1C48B328-27CB-C72C-0E1C-F07A8C164BCF}"/>
              </a:ext>
            </a:extLst>
          </p:cNvPr>
          <p:cNvGrpSpPr/>
          <p:nvPr/>
        </p:nvGrpSpPr>
        <p:grpSpPr>
          <a:xfrm>
            <a:off x="6448084" y="2762796"/>
            <a:ext cx="804185" cy="637205"/>
            <a:chOff x="6448084" y="2762796"/>
            <a:chExt cx="804185" cy="637205"/>
          </a:xfrm>
          <a:solidFill>
            <a:srgbClr val="A8436F"/>
          </a:solidFill>
        </p:grpSpPr>
        <p:sp>
          <p:nvSpPr>
            <p:cNvPr id="40" name="Freeform: Shape 39">
              <a:extLst>
                <a:ext uri="{FF2B5EF4-FFF2-40B4-BE49-F238E27FC236}">
                  <a16:creationId xmlns:a16="http://schemas.microsoft.com/office/drawing/2014/main" id="{AFA7F955-8643-36E9-3BE1-A8946485EDFD}"/>
                </a:ext>
              </a:extLst>
            </p:cNvPr>
            <p:cNvSpPr/>
            <p:nvPr/>
          </p:nvSpPr>
          <p:spPr>
            <a:xfrm>
              <a:off x="6615064" y="2762796"/>
              <a:ext cx="637205" cy="637205"/>
            </a:xfrm>
            <a:custGeom>
              <a:avLst/>
              <a:gdLst>
                <a:gd name="connsiteX0" fmla="*/ 698169 w 1377966"/>
                <a:gd name="connsiteY0" fmla="*/ 1369840 h 1377966"/>
                <a:gd name="connsiteX1" fmla="*/ 26499 w 1377966"/>
                <a:gd name="connsiteY1" fmla="*/ 698169 h 1377966"/>
                <a:gd name="connsiteX2" fmla="*/ 698169 w 1377966"/>
                <a:gd name="connsiteY2" fmla="*/ 26499 h 1377966"/>
                <a:gd name="connsiteX3" fmla="*/ 1369839 w 1377966"/>
                <a:gd name="connsiteY3" fmla="*/ 698169 h 1377966"/>
                <a:gd name="connsiteX4" fmla="*/ 698169 w 1377966"/>
                <a:gd name="connsiteY4" fmla="*/ 1369840 h 1377966"/>
                <a:gd name="connsiteX5" fmla="*/ 698169 w 1377966"/>
                <a:gd name="connsiteY5" fmla="*/ 61478 h 1377966"/>
                <a:gd name="connsiteX6" fmla="*/ 61478 w 1377966"/>
                <a:gd name="connsiteY6" fmla="*/ 698169 h 1377966"/>
                <a:gd name="connsiteX7" fmla="*/ 698169 w 1377966"/>
                <a:gd name="connsiteY7" fmla="*/ 1334861 h 1377966"/>
                <a:gd name="connsiteX8" fmla="*/ 1334861 w 1377966"/>
                <a:gd name="connsiteY8" fmla="*/ 698169 h 1377966"/>
                <a:gd name="connsiteX9" fmla="*/ 698169 w 1377966"/>
                <a:gd name="connsiteY9" fmla="*/ 61478 h 1377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966" h="1377966">
                  <a:moveTo>
                    <a:pt x="698169" y="1369840"/>
                  </a:moveTo>
                  <a:cubicBezTo>
                    <a:pt x="327885" y="1369840"/>
                    <a:pt x="26499" y="1068454"/>
                    <a:pt x="26499" y="698169"/>
                  </a:cubicBezTo>
                  <a:cubicBezTo>
                    <a:pt x="26499" y="327532"/>
                    <a:pt x="327885" y="26499"/>
                    <a:pt x="698169" y="26499"/>
                  </a:cubicBezTo>
                  <a:cubicBezTo>
                    <a:pt x="1068454" y="26499"/>
                    <a:pt x="1369839" y="327885"/>
                    <a:pt x="1369839" y="698169"/>
                  </a:cubicBezTo>
                  <a:cubicBezTo>
                    <a:pt x="1369839" y="1068454"/>
                    <a:pt x="1068454" y="1369840"/>
                    <a:pt x="698169" y="1369840"/>
                  </a:cubicBezTo>
                  <a:close/>
                  <a:moveTo>
                    <a:pt x="698169" y="61478"/>
                  </a:moveTo>
                  <a:cubicBezTo>
                    <a:pt x="347318" y="61478"/>
                    <a:pt x="61478" y="346965"/>
                    <a:pt x="61478" y="698169"/>
                  </a:cubicBezTo>
                  <a:cubicBezTo>
                    <a:pt x="61478" y="1049021"/>
                    <a:pt x="347318" y="1334861"/>
                    <a:pt x="698169" y="1334861"/>
                  </a:cubicBezTo>
                  <a:cubicBezTo>
                    <a:pt x="1049021" y="1334861"/>
                    <a:pt x="1334861" y="1049374"/>
                    <a:pt x="1334861" y="698169"/>
                  </a:cubicBezTo>
                  <a:cubicBezTo>
                    <a:pt x="1334507" y="346965"/>
                    <a:pt x="1049021" y="61478"/>
                    <a:pt x="698169" y="61478"/>
                  </a:cubicBezTo>
                  <a:close/>
                </a:path>
              </a:pathLst>
            </a:custGeom>
            <a:grpFill/>
            <a:ln w="9525" cap="flat">
              <a:noFill/>
              <a:prstDash val="solid"/>
              <a:miter/>
            </a:ln>
          </p:spPr>
          <p:txBody>
            <a:bodyPr rtlCol="0" anchor="ctr"/>
            <a:lstStyle/>
            <a:p>
              <a:endParaRPr lang="en-US" sz="1100"/>
            </a:p>
          </p:txBody>
        </p:sp>
        <p:sp>
          <p:nvSpPr>
            <p:cNvPr id="41" name="Freeform: Shape 40">
              <a:extLst>
                <a:ext uri="{FF2B5EF4-FFF2-40B4-BE49-F238E27FC236}">
                  <a16:creationId xmlns:a16="http://schemas.microsoft.com/office/drawing/2014/main" id="{6ED1CE2F-2AEE-AC7D-7AE3-645E1AD31034}"/>
                </a:ext>
              </a:extLst>
            </p:cNvPr>
            <p:cNvSpPr/>
            <p:nvPr/>
          </p:nvSpPr>
          <p:spPr>
            <a:xfrm>
              <a:off x="6691202" y="2838770"/>
              <a:ext cx="490158" cy="490158"/>
            </a:xfrm>
            <a:custGeom>
              <a:avLst/>
              <a:gdLst>
                <a:gd name="connsiteX0" fmla="*/ 533519 w 1059974"/>
                <a:gd name="connsiteY0" fmla="*/ 1040894 h 1059974"/>
                <a:gd name="connsiteX1" fmla="*/ 26499 w 1059974"/>
                <a:gd name="connsiteY1" fmla="*/ 533874 h 1059974"/>
                <a:gd name="connsiteX2" fmla="*/ 533519 w 1059974"/>
                <a:gd name="connsiteY2" fmla="*/ 26499 h 1059974"/>
                <a:gd name="connsiteX3" fmla="*/ 1040894 w 1059974"/>
                <a:gd name="connsiteY3" fmla="*/ 533874 h 1059974"/>
                <a:gd name="connsiteX4" fmla="*/ 533519 w 1059974"/>
                <a:gd name="connsiteY4" fmla="*/ 1040894 h 1059974"/>
                <a:gd name="connsiteX5" fmla="*/ 533519 w 1059974"/>
                <a:gd name="connsiteY5" fmla="*/ 61479 h 1059974"/>
                <a:gd name="connsiteX6" fmla="*/ 61478 w 1059974"/>
                <a:gd name="connsiteY6" fmla="*/ 533521 h 1059974"/>
                <a:gd name="connsiteX7" fmla="*/ 533519 w 1059974"/>
                <a:gd name="connsiteY7" fmla="*/ 1005562 h 1059974"/>
                <a:gd name="connsiteX8" fmla="*/ 1005562 w 1059974"/>
                <a:gd name="connsiteY8" fmla="*/ 533521 h 1059974"/>
                <a:gd name="connsiteX9" fmla="*/ 533519 w 1059974"/>
                <a:gd name="connsiteY9" fmla="*/ 61479 h 105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974" h="1059974">
                  <a:moveTo>
                    <a:pt x="533519" y="1040894"/>
                  </a:moveTo>
                  <a:cubicBezTo>
                    <a:pt x="253687" y="1040894"/>
                    <a:pt x="26499" y="813354"/>
                    <a:pt x="26499" y="533874"/>
                  </a:cubicBezTo>
                  <a:cubicBezTo>
                    <a:pt x="26499" y="254041"/>
                    <a:pt x="254039" y="26499"/>
                    <a:pt x="533519" y="26499"/>
                  </a:cubicBezTo>
                  <a:cubicBezTo>
                    <a:pt x="813353" y="26499"/>
                    <a:pt x="1040894" y="254041"/>
                    <a:pt x="1040894" y="533874"/>
                  </a:cubicBezTo>
                  <a:cubicBezTo>
                    <a:pt x="1040541" y="813354"/>
                    <a:pt x="812999" y="1040894"/>
                    <a:pt x="533519" y="1040894"/>
                  </a:cubicBezTo>
                  <a:close/>
                  <a:moveTo>
                    <a:pt x="533519" y="61479"/>
                  </a:moveTo>
                  <a:cubicBezTo>
                    <a:pt x="273119" y="61479"/>
                    <a:pt x="61478" y="273474"/>
                    <a:pt x="61478" y="533521"/>
                  </a:cubicBezTo>
                  <a:cubicBezTo>
                    <a:pt x="61478" y="793921"/>
                    <a:pt x="273473" y="1005562"/>
                    <a:pt x="533519" y="1005562"/>
                  </a:cubicBezTo>
                  <a:cubicBezTo>
                    <a:pt x="793920" y="1005562"/>
                    <a:pt x="1005562" y="793921"/>
                    <a:pt x="1005562" y="533521"/>
                  </a:cubicBezTo>
                  <a:cubicBezTo>
                    <a:pt x="1005562" y="273474"/>
                    <a:pt x="793920" y="61479"/>
                    <a:pt x="533519" y="61479"/>
                  </a:cubicBezTo>
                  <a:close/>
                </a:path>
              </a:pathLst>
            </a:custGeom>
            <a:grpFill/>
            <a:ln w="9525" cap="flat">
              <a:noFill/>
              <a:prstDash val="solid"/>
              <a:miter/>
            </a:ln>
          </p:spPr>
          <p:txBody>
            <a:bodyPr rtlCol="0" anchor="ctr"/>
            <a:lstStyle/>
            <a:p>
              <a:endParaRPr lang="en-US" sz="1100"/>
            </a:p>
          </p:txBody>
        </p:sp>
        <p:sp>
          <p:nvSpPr>
            <p:cNvPr id="42" name="Freeform: Shape 41">
              <a:extLst>
                <a:ext uri="{FF2B5EF4-FFF2-40B4-BE49-F238E27FC236}">
                  <a16:creationId xmlns:a16="http://schemas.microsoft.com/office/drawing/2014/main" id="{0F691331-D71B-2116-294C-20AEC4FBEC4E}"/>
                </a:ext>
              </a:extLst>
            </p:cNvPr>
            <p:cNvSpPr/>
            <p:nvPr/>
          </p:nvSpPr>
          <p:spPr>
            <a:xfrm>
              <a:off x="6767177" y="2914745"/>
              <a:ext cx="326772" cy="326772"/>
            </a:xfrm>
            <a:custGeom>
              <a:avLst/>
              <a:gdLst>
                <a:gd name="connsiteX0" fmla="*/ 369224 w 706649"/>
                <a:gd name="connsiteY0" fmla="*/ 711949 h 706649"/>
                <a:gd name="connsiteX1" fmla="*/ 26499 w 706649"/>
                <a:gd name="connsiteY1" fmla="*/ 369224 h 706649"/>
                <a:gd name="connsiteX2" fmla="*/ 369224 w 706649"/>
                <a:gd name="connsiteY2" fmla="*/ 26499 h 706649"/>
                <a:gd name="connsiteX3" fmla="*/ 711949 w 706649"/>
                <a:gd name="connsiteY3" fmla="*/ 369224 h 706649"/>
                <a:gd name="connsiteX4" fmla="*/ 369224 w 706649"/>
                <a:gd name="connsiteY4" fmla="*/ 711949 h 706649"/>
                <a:gd name="connsiteX5" fmla="*/ 369224 w 706649"/>
                <a:gd name="connsiteY5" fmla="*/ 61832 h 706649"/>
                <a:gd name="connsiteX6" fmla="*/ 61478 w 706649"/>
                <a:gd name="connsiteY6" fmla="*/ 369578 h 706649"/>
                <a:gd name="connsiteX7" fmla="*/ 369224 w 706649"/>
                <a:gd name="connsiteY7" fmla="*/ 676970 h 706649"/>
                <a:gd name="connsiteX8" fmla="*/ 676970 w 706649"/>
                <a:gd name="connsiteY8" fmla="*/ 369578 h 706649"/>
                <a:gd name="connsiteX9" fmla="*/ 369224 w 706649"/>
                <a:gd name="connsiteY9" fmla="*/ 61832 h 70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649" h="706649">
                  <a:moveTo>
                    <a:pt x="369224" y="711949"/>
                  </a:moveTo>
                  <a:cubicBezTo>
                    <a:pt x="180196" y="711949"/>
                    <a:pt x="26499" y="558253"/>
                    <a:pt x="26499" y="369224"/>
                  </a:cubicBezTo>
                  <a:cubicBezTo>
                    <a:pt x="26499" y="180196"/>
                    <a:pt x="180196" y="26499"/>
                    <a:pt x="369224" y="26499"/>
                  </a:cubicBezTo>
                  <a:cubicBezTo>
                    <a:pt x="558253" y="26499"/>
                    <a:pt x="711949" y="180196"/>
                    <a:pt x="711949" y="369224"/>
                  </a:cubicBezTo>
                  <a:cubicBezTo>
                    <a:pt x="711595" y="558253"/>
                    <a:pt x="557899" y="711949"/>
                    <a:pt x="369224" y="711949"/>
                  </a:cubicBezTo>
                  <a:close/>
                  <a:moveTo>
                    <a:pt x="369224" y="61832"/>
                  </a:moveTo>
                  <a:cubicBezTo>
                    <a:pt x="199628" y="61832"/>
                    <a:pt x="61478" y="199982"/>
                    <a:pt x="61478" y="369578"/>
                  </a:cubicBezTo>
                  <a:cubicBezTo>
                    <a:pt x="61478" y="539174"/>
                    <a:pt x="199628" y="676970"/>
                    <a:pt x="369224" y="676970"/>
                  </a:cubicBezTo>
                  <a:cubicBezTo>
                    <a:pt x="538820" y="676970"/>
                    <a:pt x="676970" y="539174"/>
                    <a:pt x="676970" y="369578"/>
                  </a:cubicBezTo>
                  <a:cubicBezTo>
                    <a:pt x="676617" y="199982"/>
                    <a:pt x="538820" y="61832"/>
                    <a:pt x="369224" y="61832"/>
                  </a:cubicBezTo>
                  <a:close/>
                </a:path>
              </a:pathLst>
            </a:custGeom>
            <a:grpFill/>
            <a:ln w="9525" cap="flat">
              <a:noFill/>
              <a:prstDash val="solid"/>
              <a:miter/>
            </a:ln>
          </p:spPr>
          <p:txBody>
            <a:bodyPr rtlCol="0" anchor="ctr"/>
            <a:lstStyle/>
            <a:p>
              <a:endParaRPr lang="en-US" sz="1100"/>
            </a:p>
          </p:txBody>
        </p:sp>
        <p:sp>
          <p:nvSpPr>
            <p:cNvPr id="43" name="Freeform: Shape 42">
              <a:extLst>
                <a:ext uri="{FF2B5EF4-FFF2-40B4-BE49-F238E27FC236}">
                  <a16:creationId xmlns:a16="http://schemas.microsoft.com/office/drawing/2014/main" id="{3D358833-B2B7-0DAE-5C66-72AE01080ED8}"/>
                </a:ext>
              </a:extLst>
            </p:cNvPr>
            <p:cNvSpPr/>
            <p:nvPr/>
          </p:nvSpPr>
          <p:spPr>
            <a:xfrm>
              <a:off x="6843315" y="2991046"/>
              <a:ext cx="179724" cy="179725"/>
            </a:xfrm>
            <a:custGeom>
              <a:avLst/>
              <a:gdLst>
                <a:gd name="connsiteX0" fmla="*/ 204574 w 388657"/>
                <a:gd name="connsiteY0" fmla="*/ 382651 h 388657"/>
                <a:gd name="connsiteX1" fmla="*/ 26499 w 388657"/>
                <a:gd name="connsiteY1" fmla="*/ 204575 h 388657"/>
                <a:gd name="connsiteX2" fmla="*/ 204574 w 388657"/>
                <a:gd name="connsiteY2" fmla="*/ 26499 h 388657"/>
                <a:gd name="connsiteX3" fmla="*/ 382650 w 388657"/>
                <a:gd name="connsiteY3" fmla="*/ 204575 h 388657"/>
                <a:gd name="connsiteX4" fmla="*/ 204574 w 388657"/>
                <a:gd name="connsiteY4" fmla="*/ 382651 h 388657"/>
                <a:gd name="connsiteX5" fmla="*/ 204574 w 388657"/>
                <a:gd name="connsiteY5" fmla="*/ 61479 h 388657"/>
                <a:gd name="connsiteX6" fmla="*/ 61478 w 388657"/>
                <a:gd name="connsiteY6" fmla="*/ 204575 h 388657"/>
                <a:gd name="connsiteX7" fmla="*/ 204574 w 388657"/>
                <a:gd name="connsiteY7" fmla="*/ 347672 h 388657"/>
                <a:gd name="connsiteX8" fmla="*/ 347671 w 388657"/>
                <a:gd name="connsiteY8" fmla="*/ 204575 h 388657"/>
                <a:gd name="connsiteX9" fmla="*/ 204574 w 388657"/>
                <a:gd name="connsiteY9" fmla="*/ 61479 h 38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657" h="388657">
                  <a:moveTo>
                    <a:pt x="204574" y="382651"/>
                  </a:moveTo>
                  <a:cubicBezTo>
                    <a:pt x="106350" y="382651"/>
                    <a:pt x="26499" y="302799"/>
                    <a:pt x="26499" y="204575"/>
                  </a:cubicBezTo>
                  <a:cubicBezTo>
                    <a:pt x="26499" y="106351"/>
                    <a:pt x="106350" y="26499"/>
                    <a:pt x="204574" y="26499"/>
                  </a:cubicBezTo>
                  <a:cubicBezTo>
                    <a:pt x="302798" y="26499"/>
                    <a:pt x="382650" y="106351"/>
                    <a:pt x="382650" y="204575"/>
                  </a:cubicBezTo>
                  <a:cubicBezTo>
                    <a:pt x="382650" y="302799"/>
                    <a:pt x="302798" y="382651"/>
                    <a:pt x="204574" y="382651"/>
                  </a:cubicBezTo>
                  <a:close/>
                  <a:moveTo>
                    <a:pt x="204574" y="61479"/>
                  </a:moveTo>
                  <a:cubicBezTo>
                    <a:pt x="125783" y="61479"/>
                    <a:pt x="61478" y="125784"/>
                    <a:pt x="61478" y="204575"/>
                  </a:cubicBezTo>
                  <a:cubicBezTo>
                    <a:pt x="61478" y="283367"/>
                    <a:pt x="125783" y="347672"/>
                    <a:pt x="204574" y="347672"/>
                  </a:cubicBezTo>
                  <a:cubicBezTo>
                    <a:pt x="283366" y="347672"/>
                    <a:pt x="347671" y="283367"/>
                    <a:pt x="347671" y="204575"/>
                  </a:cubicBezTo>
                  <a:cubicBezTo>
                    <a:pt x="347671" y="125430"/>
                    <a:pt x="283366" y="61479"/>
                    <a:pt x="204574" y="61479"/>
                  </a:cubicBezTo>
                  <a:close/>
                </a:path>
              </a:pathLst>
            </a:custGeom>
            <a:grpFill/>
            <a:ln w="9525" cap="flat">
              <a:noFill/>
              <a:prstDash val="solid"/>
              <a:miter/>
            </a:ln>
          </p:spPr>
          <p:txBody>
            <a:bodyPr rtlCol="0" anchor="ctr"/>
            <a:lstStyle/>
            <a:p>
              <a:endParaRPr lang="en-US" sz="1100"/>
            </a:p>
          </p:txBody>
        </p:sp>
        <p:sp>
          <p:nvSpPr>
            <p:cNvPr id="44" name="Freeform: Shape 43">
              <a:extLst>
                <a:ext uri="{FF2B5EF4-FFF2-40B4-BE49-F238E27FC236}">
                  <a16:creationId xmlns:a16="http://schemas.microsoft.com/office/drawing/2014/main" id="{DAF2B7F1-56DD-2D7C-36CB-1785AB9F3D52}"/>
                </a:ext>
              </a:extLst>
            </p:cNvPr>
            <p:cNvSpPr/>
            <p:nvPr/>
          </p:nvSpPr>
          <p:spPr>
            <a:xfrm>
              <a:off x="6527163" y="3061465"/>
              <a:ext cx="408465" cy="32677"/>
            </a:xfrm>
            <a:custGeom>
              <a:avLst/>
              <a:gdLst>
                <a:gd name="connsiteX0" fmla="*/ 26500 w 883311"/>
                <a:gd name="connsiteY0" fmla="*/ 26499 h 70664"/>
                <a:gd name="connsiteX1" fmla="*/ 888259 w 883311"/>
                <a:gd name="connsiteY1" fmla="*/ 26499 h 70664"/>
                <a:gd name="connsiteX2" fmla="*/ 888259 w 883311"/>
                <a:gd name="connsiteY2" fmla="*/ 78438 h 70664"/>
                <a:gd name="connsiteX3" fmla="*/ 26500 w 883311"/>
                <a:gd name="connsiteY3" fmla="*/ 78438 h 70664"/>
              </a:gdLst>
              <a:ahLst/>
              <a:cxnLst>
                <a:cxn ang="0">
                  <a:pos x="connsiteX0" y="connsiteY0"/>
                </a:cxn>
                <a:cxn ang="0">
                  <a:pos x="connsiteX1" y="connsiteY1"/>
                </a:cxn>
                <a:cxn ang="0">
                  <a:pos x="connsiteX2" y="connsiteY2"/>
                </a:cxn>
                <a:cxn ang="0">
                  <a:pos x="connsiteX3" y="connsiteY3"/>
                </a:cxn>
              </a:cxnLst>
              <a:rect l="l" t="t" r="r" b="b"/>
              <a:pathLst>
                <a:path w="883311" h="70664">
                  <a:moveTo>
                    <a:pt x="26500" y="26499"/>
                  </a:moveTo>
                  <a:lnTo>
                    <a:pt x="888259" y="26499"/>
                  </a:lnTo>
                  <a:lnTo>
                    <a:pt x="888259" y="78438"/>
                  </a:lnTo>
                  <a:lnTo>
                    <a:pt x="26500" y="78438"/>
                  </a:lnTo>
                  <a:close/>
                </a:path>
              </a:pathLst>
            </a:custGeom>
            <a:grpFill/>
            <a:ln w="9525" cap="flat">
              <a:noFill/>
              <a:prstDash val="solid"/>
              <a:miter/>
            </a:ln>
          </p:spPr>
          <p:txBody>
            <a:bodyPr rtlCol="0" anchor="ctr"/>
            <a:lstStyle/>
            <a:p>
              <a:endParaRPr lang="en-US" sz="1100"/>
            </a:p>
          </p:txBody>
        </p:sp>
        <p:sp>
          <p:nvSpPr>
            <p:cNvPr id="45" name="Freeform: Shape 44">
              <a:extLst>
                <a:ext uri="{FF2B5EF4-FFF2-40B4-BE49-F238E27FC236}">
                  <a16:creationId xmlns:a16="http://schemas.microsoft.com/office/drawing/2014/main" id="{295EE223-A873-60EC-0DA8-8B4E233AB7C9}"/>
                </a:ext>
              </a:extLst>
            </p:cNvPr>
            <p:cNvSpPr/>
            <p:nvPr/>
          </p:nvSpPr>
          <p:spPr>
            <a:xfrm>
              <a:off x="6448084" y="3024050"/>
              <a:ext cx="179724" cy="65354"/>
            </a:xfrm>
            <a:custGeom>
              <a:avLst/>
              <a:gdLst>
                <a:gd name="connsiteX0" fmla="*/ 381590 w 388657"/>
                <a:gd name="connsiteY0" fmla="*/ 133203 h 141329"/>
                <a:gd name="connsiteX1" fmla="*/ 293613 w 388657"/>
                <a:gd name="connsiteY1" fmla="*/ 26499 h 141329"/>
                <a:gd name="connsiteX2" fmla="*/ 26499 w 388657"/>
                <a:gd name="connsiteY2" fmla="*/ 26499 h 141329"/>
                <a:gd name="connsiteX3" fmla="*/ 171362 w 388657"/>
                <a:gd name="connsiteY3" fmla="*/ 143096 h 141329"/>
              </a:gdLst>
              <a:ahLst/>
              <a:cxnLst>
                <a:cxn ang="0">
                  <a:pos x="connsiteX0" y="connsiteY0"/>
                </a:cxn>
                <a:cxn ang="0">
                  <a:pos x="connsiteX1" y="connsiteY1"/>
                </a:cxn>
                <a:cxn ang="0">
                  <a:pos x="connsiteX2" y="connsiteY2"/>
                </a:cxn>
                <a:cxn ang="0">
                  <a:pos x="connsiteX3" y="connsiteY3"/>
                </a:cxn>
              </a:cxnLst>
              <a:rect l="l" t="t" r="r" b="b"/>
              <a:pathLst>
                <a:path w="388657" h="141329">
                  <a:moveTo>
                    <a:pt x="381590" y="133203"/>
                  </a:moveTo>
                  <a:lnTo>
                    <a:pt x="293613" y="26499"/>
                  </a:lnTo>
                  <a:lnTo>
                    <a:pt x="26499" y="26499"/>
                  </a:lnTo>
                  <a:lnTo>
                    <a:pt x="171362" y="143096"/>
                  </a:lnTo>
                  <a:close/>
                </a:path>
              </a:pathLst>
            </a:custGeom>
            <a:grpFill/>
            <a:ln w="9525" cap="flat">
              <a:noFill/>
              <a:prstDash val="solid"/>
              <a:miter/>
            </a:ln>
          </p:spPr>
          <p:txBody>
            <a:bodyPr rtlCol="0" anchor="ctr"/>
            <a:lstStyle/>
            <a:p>
              <a:endParaRPr lang="en-US" sz="1100"/>
            </a:p>
          </p:txBody>
        </p:sp>
        <p:sp>
          <p:nvSpPr>
            <p:cNvPr id="46" name="Freeform: Shape 45">
              <a:extLst>
                <a:ext uri="{FF2B5EF4-FFF2-40B4-BE49-F238E27FC236}">
                  <a16:creationId xmlns:a16="http://schemas.microsoft.com/office/drawing/2014/main" id="{D5AAB07B-1117-4004-9F8F-E9F91CBC4D6E}"/>
                </a:ext>
              </a:extLst>
            </p:cNvPr>
            <p:cNvSpPr/>
            <p:nvPr/>
          </p:nvSpPr>
          <p:spPr>
            <a:xfrm>
              <a:off x="6448084" y="3066694"/>
              <a:ext cx="179724" cy="65354"/>
            </a:xfrm>
            <a:custGeom>
              <a:avLst/>
              <a:gdLst>
                <a:gd name="connsiteX0" fmla="*/ 381590 w 388657"/>
                <a:gd name="connsiteY0" fmla="*/ 36746 h 141329"/>
                <a:gd name="connsiteX1" fmla="*/ 293613 w 388657"/>
                <a:gd name="connsiteY1" fmla="*/ 143096 h 141329"/>
                <a:gd name="connsiteX2" fmla="*/ 26499 w 388657"/>
                <a:gd name="connsiteY2" fmla="*/ 143096 h 141329"/>
                <a:gd name="connsiteX3" fmla="*/ 171362 w 388657"/>
                <a:gd name="connsiteY3" fmla="*/ 26499 h 141329"/>
              </a:gdLst>
              <a:ahLst/>
              <a:cxnLst>
                <a:cxn ang="0">
                  <a:pos x="connsiteX0" y="connsiteY0"/>
                </a:cxn>
                <a:cxn ang="0">
                  <a:pos x="connsiteX1" y="connsiteY1"/>
                </a:cxn>
                <a:cxn ang="0">
                  <a:pos x="connsiteX2" y="connsiteY2"/>
                </a:cxn>
                <a:cxn ang="0">
                  <a:pos x="connsiteX3" y="connsiteY3"/>
                </a:cxn>
              </a:cxnLst>
              <a:rect l="l" t="t" r="r" b="b"/>
              <a:pathLst>
                <a:path w="388657" h="141329">
                  <a:moveTo>
                    <a:pt x="381590" y="36746"/>
                  </a:moveTo>
                  <a:lnTo>
                    <a:pt x="293613" y="143096"/>
                  </a:lnTo>
                  <a:lnTo>
                    <a:pt x="26499" y="143096"/>
                  </a:lnTo>
                  <a:lnTo>
                    <a:pt x="171362" y="26499"/>
                  </a:lnTo>
                  <a:close/>
                </a:path>
              </a:pathLst>
            </a:custGeom>
            <a:grpFill/>
            <a:ln w="9525" cap="flat">
              <a:noFill/>
              <a:prstDash val="solid"/>
              <a:miter/>
            </a:ln>
          </p:spPr>
          <p:txBody>
            <a:bodyPr rtlCol="0" anchor="ctr"/>
            <a:lstStyle/>
            <a:p>
              <a:endParaRPr lang="en-US" sz="1100"/>
            </a:p>
          </p:txBody>
        </p:sp>
      </p:grpSp>
      <p:grpSp>
        <p:nvGrpSpPr>
          <p:cNvPr id="71" name="Group 70">
            <a:extLst>
              <a:ext uri="{FF2B5EF4-FFF2-40B4-BE49-F238E27FC236}">
                <a16:creationId xmlns:a16="http://schemas.microsoft.com/office/drawing/2014/main" id="{81428515-7053-BC9B-18D0-C16E137F1CFF}"/>
              </a:ext>
            </a:extLst>
          </p:cNvPr>
          <p:cNvGrpSpPr/>
          <p:nvPr/>
        </p:nvGrpSpPr>
        <p:grpSpPr>
          <a:xfrm>
            <a:off x="4801644" y="3460944"/>
            <a:ext cx="476433" cy="614168"/>
            <a:chOff x="4801644" y="3460944"/>
            <a:chExt cx="476433" cy="614168"/>
          </a:xfrm>
          <a:solidFill>
            <a:srgbClr val="995DB3"/>
          </a:solidFill>
        </p:grpSpPr>
        <p:sp>
          <p:nvSpPr>
            <p:cNvPr id="47" name="Freeform: Shape 46">
              <a:extLst>
                <a:ext uri="{FF2B5EF4-FFF2-40B4-BE49-F238E27FC236}">
                  <a16:creationId xmlns:a16="http://schemas.microsoft.com/office/drawing/2014/main" id="{3A920DCA-969C-1892-490A-DED2745348CF}"/>
                </a:ext>
              </a:extLst>
            </p:cNvPr>
            <p:cNvSpPr/>
            <p:nvPr/>
          </p:nvSpPr>
          <p:spPr>
            <a:xfrm>
              <a:off x="4801644" y="3711905"/>
              <a:ext cx="147047" cy="359449"/>
            </a:xfrm>
            <a:custGeom>
              <a:avLst/>
              <a:gdLst>
                <a:gd name="connsiteX0" fmla="*/ 301033 w 317992"/>
                <a:gd name="connsiteY0" fmla="*/ 760354 h 777314"/>
                <a:gd name="connsiteX1" fmla="*/ 26499 w 317992"/>
                <a:gd name="connsiteY1" fmla="*/ 760354 h 777314"/>
                <a:gd name="connsiteX2" fmla="*/ 26499 w 317992"/>
                <a:gd name="connsiteY2" fmla="*/ 26499 h 777314"/>
                <a:gd name="connsiteX3" fmla="*/ 301033 w 317992"/>
                <a:gd name="connsiteY3" fmla="*/ 26499 h 777314"/>
                <a:gd name="connsiteX4" fmla="*/ 301033 w 317992"/>
                <a:gd name="connsiteY4" fmla="*/ 760354 h 777314"/>
                <a:gd name="connsiteX5" fmla="*/ 61478 w 317992"/>
                <a:gd name="connsiteY5" fmla="*/ 725376 h 777314"/>
                <a:gd name="connsiteX6" fmla="*/ 266053 w 317992"/>
                <a:gd name="connsiteY6" fmla="*/ 725376 h 777314"/>
                <a:gd name="connsiteX7" fmla="*/ 266053 w 317992"/>
                <a:gd name="connsiteY7" fmla="*/ 61832 h 777314"/>
                <a:gd name="connsiteX8" fmla="*/ 61478 w 317992"/>
                <a:gd name="connsiteY8" fmla="*/ 61832 h 777314"/>
                <a:gd name="connsiteX9" fmla="*/ 61478 w 317992"/>
                <a:gd name="connsiteY9" fmla="*/ 725376 h 77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992" h="777314">
                  <a:moveTo>
                    <a:pt x="301033" y="760354"/>
                  </a:moveTo>
                  <a:lnTo>
                    <a:pt x="26499" y="760354"/>
                  </a:lnTo>
                  <a:lnTo>
                    <a:pt x="26499" y="26499"/>
                  </a:lnTo>
                  <a:lnTo>
                    <a:pt x="301033" y="26499"/>
                  </a:lnTo>
                  <a:lnTo>
                    <a:pt x="301033" y="760354"/>
                  </a:lnTo>
                  <a:close/>
                  <a:moveTo>
                    <a:pt x="61478" y="725376"/>
                  </a:moveTo>
                  <a:lnTo>
                    <a:pt x="266053" y="725376"/>
                  </a:lnTo>
                  <a:lnTo>
                    <a:pt x="266053" y="61832"/>
                  </a:lnTo>
                  <a:lnTo>
                    <a:pt x="61478" y="61832"/>
                  </a:lnTo>
                  <a:lnTo>
                    <a:pt x="61478" y="725376"/>
                  </a:lnTo>
                  <a:close/>
                </a:path>
              </a:pathLst>
            </a:custGeom>
            <a:grpFill/>
            <a:ln w="9525" cap="flat">
              <a:noFill/>
              <a:prstDash val="solid"/>
              <a:miter/>
            </a:ln>
          </p:spPr>
          <p:txBody>
            <a:bodyPr rtlCol="0" anchor="ctr"/>
            <a:lstStyle/>
            <a:p>
              <a:endParaRPr lang="en-US" sz="1100"/>
            </a:p>
          </p:txBody>
        </p:sp>
        <p:sp>
          <p:nvSpPr>
            <p:cNvPr id="48" name="Freeform: Shape 47">
              <a:extLst>
                <a:ext uri="{FF2B5EF4-FFF2-40B4-BE49-F238E27FC236}">
                  <a16:creationId xmlns:a16="http://schemas.microsoft.com/office/drawing/2014/main" id="{CBC72A4D-9AB4-2D79-E1D1-AC0696B578A2}"/>
                </a:ext>
              </a:extLst>
            </p:cNvPr>
            <p:cNvSpPr/>
            <p:nvPr/>
          </p:nvSpPr>
          <p:spPr>
            <a:xfrm>
              <a:off x="4966337" y="3584954"/>
              <a:ext cx="147047" cy="490158"/>
            </a:xfrm>
            <a:custGeom>
              <a:avLst/>
              <a:gdLst>
                <a:gd name="connsiteX0" fmla="*/ 301032 w 317992"/>
                <a:gd name="connsiteY0" fmla="*/ 1034888 h 1059974"/>
                <a:gd name="connsiteX1" fmla="*/ 26499 w 317992"/>
                <a:gd name="connsiteY1" fmla="*/ 1034888 h 1059974"/>
                <a:gd name="connsiteX2" fmla="*/ 26499 w 317992"/>
                <a:gd name="connsiteY2" fmla="*/ 26499 h 1059974"/>
                <a:gd name="connsiteX3" fmla="*/ 301032 w 317992"/>
                <a:gd name="connsiteY3" fmla="*/ 26499 h 1059974"/>
                <a:gd name="connsiteX4" fmla="*/ 301032 w 317992"/>
                <a:gd name="connsiteY4" fmla="*/ 1034888 h 1059974"/>
                <a:gd name="connsiteX5" fmla="*/ 61478 w 317992"/>
                <a:gd name="connsiteY5" fmla="*/ 999909 h 1059974"/>
                <a:gd name="connsiteX6" fmla="*/ 266053 w 317992"/>
                <a:gd name="connsiteY6" fmla="*/ 999909 h 1059974"/>
                <a:gd name="connsiteX7" fmla="*/ 266053 w 317992"/>
                <a:gd name="connsiteY7" fmla="*/ 61832 h 1059974"/>
                <a:gd name="connsiteX8" fmla="*/ 61478 w 317992"/>
                <a:gd name="connsiteY8" fmla="*/ 61832 h 1059974"/>
                <a:gd name="connsiteX9" fmla="*/ 61478 w 317992"/>
                <a:gd name="connsiteY9" fmla="*/ 999909 h 1059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992" h="1059974">
                  <a:moveTo>
                    <a:pt x="301032" y="1034888"/>
                  </a:moveTo>
                  <a:lnTo>
                    <a:pt x="26499" y="1034888"/>
                  </a:lnTo>
                  <a:lnTo>
                    <a:pt x="26499" y="26499"/>
                  </a:lnTo>
                  <a:lnTo>
                    <a:pt x="301032" y="26499"/>
                  </a:lnTo>
                  <a:lnTo>
                    <a:pt x="301032" y="1034888"/>
                  </a:lnTo>
                  <a:close/>
                  <a:moveTo>
                    <a:pt x="61478" y="999909"/>
                  </a:moveTo>
                  <a:lnTo>
                    <a:pt x="266053" y="999909"/>
                  </a:lnTo>
                  <a:lnTo>
                    <a:pt x="266053" y="61832"/>
                  </a:lnTo>
                  <a:lnTo>
                    <a:pt x="61478" y="61832"/>
                  </a:lnTo>
                  <a:lnTo>
                    <a:pt x="61478" y="999909"/>
                  </a:lnTo>
                  <a:close/>
                </a:path>
              </a:pathLst>
            </a:custGeom>
            <a:grpFill/>
            <a:ln w="9525" cap="flat">
              <a:noFill/>
              <a:prstDash val="solid"/>
              <a:miter/>
            </a:ln>
          </p:spPr>
          <p:txBody>
            <a:bodyPr rtlCol="0" anchor="ctr"/>
            <a:lstStyle/>
            <a:p>
              <a:endParaRPr lang="en-US" sz="1100"/>
            </a:p>
          </p:txBody>
        </p:sp>
        <p:sp>
          <p:nvSpPr>
            <p:cNvPr id="49" name="Freeform: Shape 48">
              <a:extLst>
                <a:ext uri="{FF2B5EF4-FFF2-40B4-BE49-F238E27FC236}">
                  <a16:creationId xmlns:a16="http://schemas.microsoft.com/office/drawing/2014/main" id="{C9C5DC59-89F3-DA5F-6A64-A249CFC8AFDA}"/>
                </a:ext>
              </a:extLst>
            </p:cNvPr>
            <p:cNvSpPr/>
            <p:nvPr/>
          </p:nvSpPr>
          <p:spPr>
            <a:xfrm>
              <a:off x="5131030" y="3460944"/>
              <a:ext cx="147047" cy="604528"/>
            </a:xfrm>
            <a:custGeom>
              <a:avLst/>
              <a:gdLst>
                <a:gd name="connsiteX0" fmla="*/ 301033 w 317992"/>
                <a:gd name="connsiteY0" fmla="*/ 1303061 h 1307301"/>
                <a:gd name="connsiteX1" fmla="*/ 26499 w 317992"/>
                <a:gd name="connsiteY1" fmla="*/ 1303061 h 1307301"/>
                <a:gd name="connsiteX2" fmla="*/ 26499 w 317992"/>
                <a:gd name="connsiteY2" fmla="*/ 26499 h 1307301"/>
                <a:gd name="connsiteX3" fmla="*/ 301033 w 317992"/>
                <a:gd name="connsiteY3" fmla="*/ 26499 h 1307301"/>
                <a:gd name="connsiteX4" fmla="*/ 301033 w 317992"/>
                <a:gd name="connsiteY4" fmla="*/ 1303061 h 1307301"/>
                <a:gd name="connsiteX5" fmla="*/ 61832 w 317992"/>
                <a:gd name="connsiteY5" fmla="*/ 1268083 h 1307301"/>
                <a:gd name="connsiteX6" fmla="*/ 266407 w 317992"/>
                <a:gd name="connsiteY6" fmla="*/ 1268083 h 1307301"/>
                <a:gd name="connsiteX7" fmla="*/ 266407 w 317992"/>
                <a:gd name="connsiteY7" fmla="*/ 61478 h 1307301"/>
                <a:gd name="connsiteX8" fmla="*/ 61832 w 317992"/>
                <a:gd name="connsiteY8" fmla="*/ 61478 h 1307301"/>
                <a:gd name="connsiteX9" fmla="*/ 61832 w 317992"/>
                <a:gd name="connsiteY9" fmla="*/ 1268083 h 130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7992" h="1307301">
                  <a:moveTo>
                    <a:pt x="301033" y="1303061"/>
                  </a:moveTo>
                  <a:lnTo>
                    <a:pt x="26499" y="1303061"/>
                  </a:lnTo>
                  <a:lnTo>
                    <a:pt x="26499" y="26499"/>
                  </a:lnTo>
                  <a:lnTo>
                    <a:pt x="301033" y="26499"/>
                  </a:lnTo>
                  <a:lnTo>
                    <a:pt x="301033" y="1303061"/>
                  </a:lnTo>
                  <a:close/>
                  <a:moveTo>
                    <a:pt x="61832" y="1268083"/>
                  </a:moveTo>
                  <a:lnTo>
                    <a:pt x="266407" y="1268083"/>
                  </a:lnTo>
                  <a:lnTo>
                    <a:pt x="266407" y="61478"/>
                  </a:lnTo>
                  <a:lnTo>
                    <a:pt x="61832" y="61478"/>
                  </a:lnTo>
                  <a:lnTo>
                    <a:pt x="61832" y="1268083"/>
                  </a:lnTo>
                  <a:close/>
                </a:path>
              </a:pathLst>
            </a:custGeom>
            <a:grpFill/>
            <a:ln w="9525" cap="flat">
              <a:noFill/>
              <a:prstDash val="solid"/>
              <a:miter/>
            </a:ln>
          </p:spPr>
          <p:txBody>
            <a:bodyPr rtlCol="0" anchor="ctr"/>
            <a:lstStyle/>
            <a:p>
              <a:endParaRPr lang="en-US" sz="1100"/>
            </a:p>
          </p:txBody>
        </p:sp>
      </p:grpSp>
      <p:sp>
        <p:nvSpPr>
          <p:cNvPr id="50" name="Freeform: Shape 49">
            <a:extLst>
              <a:ext uri="{FF2B5EF4-FFF2-40B4-BE49-F238E27FC236}">
                <a16:creationId xmlns:a16="http://schemas.microsoft.com/office/drawing/2014/main" id="{B5F22FE0-6E70-608D-1AF7-2EF0A9FD9AA7}"/>
              </a:ext>
            </a:extLst>
          </p:cNvPr>
          <p:cNvSpPr/>
          <p:nvPr/>
        </p:nvSpPr>
        <p:spPr>
          <a:xfrm>
            <a:off x="8475703" y="4229675"/>
            <a:ext cx="620867" cy="620867"/>
          </a:xfrm>
          <a:custGeom>
            <a:avLst/>
            <a:gdLst>
              <a:gd name="connsiteX0" fmla="*/ 815474 w 1342633"/>
              <a:gd name="connsiteY0" fmla="*/ 1320375 h 1342633"/>
              <a:gd name="connsiteX1" fmla="*/ 530694 w 1342633"/>
              <a:gd name="connsiteY1" fmla="*/ 1320375 h 1342633"/>
              <a:gd name="connsiteX2" fmla="*/ 530694 w 1342633"/>
              <a:gd name="connsiteY2" fmla="*/ 1145125 h 1342633"/>
              <a:gd name="connsiteX3" fmla="*/ 440243 w 1342633"/>
              <a:gd name="connsiteY3" fmla="*/ 1107673 h 1342633"/>
              <a:gd name="connsiteX4" fmla="*/ 316580 w 1342633"/>
              <a:gd name="connsiteY4" fmla="*/ 1231337 h 1342633"/>
              <a:gd name="connsiteX5" fmla="*/ 115538 w 1342633"/>
              <a:gd name="connsiteY5" fmla="*/ 1029942 h 1342633"/>
              <a:gd name="connsiteX6" fmla="*/ 239201 w 1342633"/>
              <a:gd name="connsiteY6" fmla="*/ 906278 h 1342633"/>
              <a:gd name="connsiteX7" fmla="*/ 201749 w 1342633"/>
              <a:gd name="connsiteY7" fmla="*/ 815827 h 1342633"/>
              <a:gd name="connsiteX8" fmla="*/ 26499 w 1342633"/>
              <a:gd name="connsiteY8" fmla="*/ 815827 h 1342633"/>
              <a:gd name="connsiteX9" fmla="*/ 26499 w 1342633"/>
              <a:gd name="connsiteY9" fmla="*/ 531047 h 1342633"/>
              <a:gd name="connsiteX10" fmla="*/ 201749 w 1342633"/>
              <a:gd name="connsiteY10" fmla="*/ 531047 h 1342633"/>
              <a:gd name="connsiteX11" fmla="*/ 239201 w 1342633"/>
              <a:gd name="connsiteY11" fmla="*/ 440596 h 1342633"/>
              <a:gd name="connsiteX12" fmla="*/ 115538 w 1342633"/>
              <a:gd name="connsiteY12" fmla="*/ 316932 h 1342633"/>
              <a:gd name="connsiteX13" fmla="*/ 316580 w 1342633"/>
              <a:gd name="connsiteY13" fmla="*/ 115537 h 1342633"/>
              <a:gd name="connsiteX14" fmla="*/ 440243 w 1342633"/>
              <a:gd name="connsiteY14" fmla="*/ 239201 h 1342633"/>
              <a:gd name="connsiteX15" fmla="*/ 530694 w 1342633"/>
              <a:gd name="connsiteY15" fmla="*/ 201749 h 1342633"/>
              <a:gd name="connsiteX16" fmla="*/ 530694 w 1342633"/>
              <a:gd name="connsiteY16" fmla="*/ 26499 h 1342633"/>
              <a:gd name="connsiteX17" fmla="*/ 815474 w 1342633"/>
              <a:gd name="connsiteY17" fmla="*/ 26499 h 1342633"/>
              <a:gd name="connsiteX18" fmla="*/ 815474 w 1342633"/>
              <a:gd name="connsiteY18" fmla="*/ 201749 h 1342633"/>
              <a:gd name="connsiteX19" fmla="*/ 905925 w 1342633"/>
              <a:gd name="connsiteY19" fmla="*/ 239201 h 1342633"/>
              <a:gd name="connsiteX20" fmla="*/ 1029589 w 1342633"/>
              <a:gd name="connsiteY20" fmla="*/ 115537 h 1342633"/>
              <a:gd name="connsiteX21" fmla="*/ 1230984 w 1342633"/>
              <a:gd name="connsiteY21" fmla="*/ 316932 h 1342633"/>
              <a:gd name="connsiteX22" fmla="*/ 1107321 w 1342633"/>
              <a:gd name="connsiteY22" fmla="*/ 440596 h 1342633"/>
              <a:gd name="connsiteX23" fmla="*/ 1144773 w 1342633"/>
              <a:gd name="connsiteY23" fmla="*/ 531047 h 1342633"/>
              <a:gd name="connsiteX24" fmla="*/ 1320021 w 1342633"/>
              <a:gd name="connsiteY24" fmla="*/ 531047 h 1342633"/>
              <a:gd name="connsiteX25" fmla="*/ 1320021 w 1342633"/>
              <a:gd name="connsiteY25" fmla="*/ 815827 h 1342633"/>
              <a:gd name="connsiteX26" fmla="*/ 1144773 w 1342633"/>
              <a:gd name="connsiteY26" fmla="*/ 815827 h 1342633"/>
              <a:gd name="connsiteX27" fmla="*/ 1107321 w 1342633"/>
              <a:gd name="connsiteY27" fmla="*/ 906278 h 1342633"/>
              <a:gd name="connsiteX28" fmla="*/ 1230984 w 1342633"/>
              <a:gd name="connsiteY28" fmla="*/ 1029942 h 1342633"/>
              <a:gd name="connsiteX29" fmla="*/ 1029589 w 1342633"/>
              <a:gd name="connsiteY29" fmla="*/ 1231337 h 1342633"/>
              <a:gd name="connsiteX30" fmla="*/ 905925 w 1342633"/>
              <a:gd name="connsiteY30" fmla="*/ 1107673 h 1342633"/>
              <a:gd name="connsiteX31" fmla="*/ 815474 w 1342633"/>
              <a:gd name="connsiteY31" fmla="*/ 1145125 h 1342633"/>
              <a:gd name="connsiteX32" fmla="*/ 815474 w 1342633"/>
              <a:gd name="connsiteY32" fmla="*/ 1320375 h 1342633"/>
              <a:gd name="connsiteX33" fmla="*/ 564967 w 1342633"/>
              <a:gd name="connsiteY33" fmla="*/ 1286102 h 1342633"/>
              <a:gd name="connsiteX34" fmla="*/ 781555 w 1342633"/>
              <a:gd name="connsiteY34" fmla="*/ 1286102 h 1342633"/>
              <a:gd name="connsiteX35" fmla="*/ 781555 w 1342633"/>
              <a:gd name="connsiteY35" fmla="*/ 1119333 h 1342633"/>
              <a:gd name="connsiteX36" fmla="*/ 793921 w 1342633"/>
              <a:gd name="connsiteY36" fmla="*/ 1115799 h 1342633"/>
              <a:gd name="connsiteX37" fmla="*/ 900625 w 1342633"/>
              <a:gd name="connsiteY37" fmla="*/ 1071634 h 1342633"/>
              <a:gd name="connsiteX38" fmla="*/ 911932 w 1342633"/>
              <a:gd name="connsiteY38" fmla="*/ 1065274 h 1342633"/>
              <a:gd name="connsiteX39" fmla="*/ 1029942 w 1342633"/>
              <a:gd name="connsiteY39" fmla="*/ 1183285 h 1342633"/>
              <a:gd name="connsiteX40" fmla="*/ 1182931 w 1342633"/>
              <a:gd name="connsiteY40" fmla="*/ 1030295 h 1342633"/>
              <a:gd name="connsiteX41" fmla="*/ 1064921 w 1342633"/>
              <a:gd name="connsiteY41" fmla="*/ 912285 h 1342633"/>
              <a:gd name="connsiteX42" fmla="*/ 1071281 w 1342633"/>
              <a:gd name="connsiteY42" fmla="*/ 900978 h 1342633"/>
              <a:gd name="connsiteX43" fmla="*/ 1115446 w 1342633"/>
              <a:gd name="connsiteY43" fmla="*/ 794274 h 1342633"/>
              <a:gd name="connsiteX44" fmla="*/ 1118980 w 1342633"/>
              <a:gd name="connsiteY44" fmla="*/ 781908 h 1342633"/>
              <a:gd name="connsiteX45" fmla="*/ 1286103 w 1342633"/>
              <a:gd name="connsiteY45" fmla="*/ 781908 h 1342633"/>
              <a:gd name="connsiteX46" fmla="*/ 1286103 w 1342633"/>
              <a:gd name="connsiteY46" fmla="*/ 565320 h 1342633"/>
              <a:gd name="connsiteX47" fmla="*/ 1118980 w 1342633"/>
              <a:gd name="connsiteY47" fmla="*/ 565320 h 1342633"/>
              <a:gd name="connsiteX48" fmla="*/ 1115446 w 1342633"/>
              <a:gd name="connsiteY48" fmla="*/ 552600 h 1342633"/>
              <a:gd name="connsiteX49" fmla="*/ 1071281 w 1342633"/>
              <a:gd name="connsiteY49" fmla="*/ 445896 h 1342633"/>
              <a:gd name="connsiteX50" fmla="*/ 1064921 w 1342633"/>
              <a:gd name="connsiteY50" fmla="*/ 434589 h 1342633"/>
              <a:gd name="connsiteX51" fmla="*/ 1182931 w 1342633"/>
              <a:gd name="connsiteY51" fmla="*/ 316579 h 1342633"/>
              <a:gd name="connsiteX52" fmla="*/ 1029942 w 1342633"/>
              <a:gd name="connsiteY52" fmla="*/ 163590 h 1342633"/>
              <a:gd name="connsiteX53" fmla="*/ 911932 w 1342633"/>
              <a:gd name="connsiteY53" fmla="*/ 281600 h 1342633"/>
              <a:gd name="connsiteX54" fmla="*/ 900625 w 1342633"/>
              <a:gd name="connsiteY54" fmla="*/ 275240 h 1342633"/>
              <a:gd name="connsiteX55" fmla="*/ 793921 w 1342633"/>
              <a:gd name="connsiteY55" fmla="*/ 231075 h 1342633"/>
              <a:gd name="connsiteX56" fmla="*/ 781555 w 1342633"/>
              <a:gd name="connsiteY56" fmla="*/ 227541 h 1342633"/>
              <a:gd name="connsiteX57" fmla="*/ 781555 w 1342633"/>
              <a:gd name="connsiteY57" fmla="*/ 60772 h 1342633"/>
              <a:gd name="connsiteX58" fmla="*/ 564967 w 1342633"/>
              <a:gd name="connsiteY58" fmla="*/ 60772 h 1342633"/>
              <a:gd name="connsiteX59" fmla="*/ 564967 w 1342633"/>
              <a:gd name="connsiteY59" fmla="*/ 227541 h 1342633"/>
              <a:gd name="connsiteX60" fmla="*/ 552600 w 1342633"/>
              <a:gd name="connsiteY60" fmla="*/ 231075 h 1342633"/>
              <a:gd name="connsiteX61" fmla="*/ 445897 w 1342633"/>
              <a:gd name="connsiteY61" fmla="*/ 275240 h 1342633"/>
              <a:gd name="connsiteX62" fmla="*/ 434590 w 1342633"/>
              <a:gd name="connsiteY62" fmla="*/ 281600 h 1342633"/>
              <a:gd name="connsiteX63" fmla="*/ 316580 w 1342633"/>
              <a:gd name="connsiteY63" fmla="*/ 163590 h 1342633"/>
              <a:gd name="connsiteX64" fmla="*/ 163590 w 1342633"/>
              <a:gd name="connsiteY64" fmla="*/ 316579 h 1342633"/>
              <a:gd name="connsiteX65" fmla="*/ 281600 w 1342633"/>
              <a:gd name="connsiteY65" fmla="*/ 434589 h 1342633"/>
              <a:gd name="connsiteX66" fmla="*/ 275240 w 1342633"/>
              <a:gd name="connsiteY66" fmla="*/ 445896 h 1342633"/>
              <a:gd name="connsiteX67" fmla="*/ 231428 w 1342633"/>
              <a:gd name="connsiteY67" fmla="*/ 552600 h 1342633"/>
              <a:gd name="connsiteX68" fmla="*/ 227895 w 1342633"/>
              <a:gd name="connsiteY68" fmla="*/ 565320 h 1342633"/>
              <a:gd name="connsiteX69" fmla="*/ 60772 w 1342633"/>
              <a:gd name="connsiteY69" fmla="*/ 565320 h 1342633"/>
              <a:gd name="connsiteX70" fmla="*/ 60772 w 1342633"/>
              <a:gd name="connsiteY70" fmla="*/ 781908 h 1342633"/>
              <a:gd name="connsiteX71" fmla="*/ 227895 w 1342633"/>
              <a:gd name="connsiteY71" fmla="*/ 781908 h 1342633"/>
              <a:gd name="connsiteX72" fmla="*/ 231428 w 1342633"/>
              <a:gd name="connsiteY72" fmla="*/ 794274 h 1342633"/>
              <a:gd name="connsiteX73" fmla="*/ 275240 w 1342633"/>
              <a:gd name="connsiteY73" fmla="*/ 900978 h 1342633"/>
              <a:gd name="connsiteX74" fmla="*/ 281600 w 1342633"/>
              <a:gd name="connsiteY74" fmla="*/ 912285 h 1342633"/>
              <a:gd name="connsiteX75" fmla="*/ 163590 w 1342633"/>
              <a:gd name="connsiteY75" fmla="*/ 1030295 h 1342633"/>
              <a:gd name="connsiteX76" fmla="*/ 316580 w 1342633"/>
              <a:gd name="connsiteY76" fmla="*/ 1183285 h 1342633"/>
              <a:gd name="connsiteX77" fmla="*/ 434590 w 1342633"/>
              <a:gd name="connsiteY77" fmla="*/ 1065274 h 1342633"/>
              <a:gd name="connsiteX78" fmla="*/ 445897 w 1342633"/>
              <a:gd name="connsiteY78" fmla="*/ 1071634 h 1342633"/>
              <a:gd name="connsiteX79" fmla="*/ 552600 w 1342633"/>
              <a:gd name="connsiteY79" fmla="*/ 1115799 h 1342633"/>
              <a:gd name="connsiteX80" fmla="*/ 564967 w 1342633"/>
              <a:gd name="connsiteY80" fmla="*/ 1119333 h 1342633"/>
              <a:gd name="connsiteX81" fmla="*/ 564967 w 1342633"/>
              <a:gd name="connsiteY81" fmla="*/ 1286102 h 1342633"/>
              <a:gd name="connsiteX82" fmla="*/ 673084 w 1342633"/>
              <a:gd name="connsiteY82" fmla="*/ 930658 h 1342633"/>
              <a:gd name="connsiteX83" fmla="*/ 415864 w 1342633"/>
              <a:gd name="connsiteY83" fmla="*/ 673437 h 1342633"/>
              <a:gd name="connsiteX84" fmla="*/ 673084 w 1342633"/>
              <a:gd name="connsiteY84" fmla="*/ 416216 h 1342633"/>
              <a:gd name="connsiteX85" fmla="*/ 930304 w 1342633"/>
              <a:gd name="connsiteY85" fmla="*/ 673437 h 1342633"/>
              <a:gd name="connsiteX86" fmla="*/ 673084 w 1342633"/>
              <a:gd name="connsiteY86" fmla="*/ 930658 h 1342633"/>
              <a:gd name="connsiteX87" fmla="*/ 673084 w 1342633"/>
              <a:gd name="connsiteY87" fmla="*/ 450489 h 1342633"/>
              <a:gd name="connsiteX88" fmla="*/ 450136 w 1342633"/>
              <a:gd name="connsiteY88" fmla="*/ 673790 h 1342633"/>
              <a:gd name="connsiteX89" fmla="*/ 673084 w 1342633"/>
              <a:gd name="connsiteY89" fmla="*/ 897091 h 1342633"/>
              <a:gd name="connsiteX90" fmla="*/ 896386 w 1342633"/>
              <a:gd name="connsiteY90" fmla="*/ 673790 h 1342633"/>
              <a:gd name="connsiteX91" fmla="*/ 673084 w 1342633"/>
              <a:gd name="connsiteY91" fmla="*/ 450489 h 13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342633" h="1342633">
                <a:moveTo>
                  <a:pt x="815474" y="1320375"/>
                </a:moveTo>
                <a:lnTo>
                  <a:pt x="530694" y="1320375"/>
                </a:lnTo>
                <a:lnTo>
                  <a:pt x="530694" y="1145125"/>
                </a:lnTo>
                <a:cubicBezTo>
                  <a:pt x="499248" y="1135586"/>
                  <a:pt x="468863" y="1123220"/>
                  <a:pt x="440243" y="1107673"/>
                </a:cubicBezTo>
                <a:lnTo>
                  <a:pt x="316580" y="1231337"/>
                </a:lnTo>
                <a:lnTo>
                  <a:pt x="115538" y="1029942"/>
                </a:lnTo>
                <a:lnTo>
                  <a:pt x="239201" y="906278"/>
                </a:lnTo>
                <a:cubicBezTo>
                  <a:pt x="224009" y="877659"/>
                  <a:pt x="211289" y="847273"/>
                  <a:pt x="201749" y="815827"/>
                </a:cubicBezTo>
                <a:lnTo>
                  <a:pt x="26499" y="815827"/>
                </a:lnTo>
                <a:lnTo>
                  <a:pt x="26499" y="531047"/>
                </a:lnTo>
                <a:lnTo>
                  <a:pt x="201749" y="531047"/>
                </a:lnTo>
                <a:cubicBezTo>
                  <a:pt x="211289" y="499601"/>
                  <a:pt x="223655" y="469215"/>
                  <a:pt x="239201" y="440596"/>
                </a:cubicBezTo>
                <a:lnTo>
                  <a:pt x="115538" y="316932"/>
                </a:lnTo>
                <a:lnTo>
                  <a:pt x="316580" y="115537"/>
                </a:lnTo>
                <a:lnTo>
                  <a:pt x="440243" y="239201"/>
                </a:lnTo>
                <a:cubicBezTo>
                  <a:pt x="468863" y="224008"/>
                  <a:pt x="499248" y="211289"/>
                  <a:pt x="530694" y="201749"/>
                </a:cubicBezTo>
                <a:lnTo>
                  <a:pt x="530694" y="26499"/>
                </a:lnTo>
                <a:lnTo>
                  <a:pt x="815474" y="26499"/>
                </a:lnTo>
                <a:lnTo>
                  <a:pt x="815474" y="201749"/>
                </a:lnTo>
                <a:cubicBezTo>
                  <a:pt x="846919" y="211289"/>
                  <a:pt x="877306" y="223655"/>
                  <a:pt x="905925" y="239201"/>
                </a:cubicBezTo>
                <a:lnTo>
                  <a:pt x="1029589" y="115537"/>
                </a:lnTo>
                <a:lnTo>
                  <a:pt x="1230984" y="316932"/>
                </a:lnTo>
                <a:lnTo>
                  <a:pt x="1107321" y="440596"/>
                </a:lnTo>
                <a:cubicBezTo>
                  <a:pt x="1122513" y="469215"/>
                  <a:pt x="1135232" y="499601"/>
                  <a:pt x="1144773" y="531047"/>
                </a:cubicBezTo>
                <a:lnTo>
                  <a:pt x="1320021" y="531047"/>
                </a:lnTo>
                <a:lnTo>
                  <a:pt x="1320021" y="815827"/>
                </a:lnTo>
                <a:lnTo>
                  <a:pt x="1144773" y="815827"/>
                </a:lnTo>
                <a:cubicBezTo>
                  <a:pt x="1135232" y="847273"/>
                  <a:pt x="1122867" y="877659"/>
                  <a:pt x="1107321" y="906278"/>
                </a:cubicBezTo>
                <a:lnTo>
                  <a:pt x="1230984" y="1029942"/>
                </a:lnTo>
                <a:lnTo>
                  <a:pt x="1029589" y="1231337"/>
                </a:lnTo>
                <a:lnTo>
                  <a:pt x="905925" y="1107673"/>
                </a:lnTo>
                <a:cubicBezTo>
                  <a:pt x="877306" y="1122866"/>
                  <a:pt x="846919" y="1135586"/>
                  <a:pt x="815474" y="1145125"/>
                </a:cubicBezTo>
                <a:lnTo>
                  <a:pt x="815474" y="1320375"/>
                </a:lnTo>
                <a:close/>
                <a:moveTo>
                  <a:pt x="564967" y="1286102"/>
                </a:moveTo>
                <a:lnTo>
                  <a:pt x="781555" y="1286102"/>
                </a:lnTo>
                <a:lnTo>
                  <a:pt x="781555" y="1119333"/>
                </a:lnTo>
                <a:lnTo>
                  <a:pt x="793921" y="1115799"/>
                </a:lnTo>
                <a:cubicBezTo>
                  <a:pt x="831374" y="1105553"/>
                  <a:pt x="867413" y="1090714"/>
                  <a:pt x="900625" y="1071634"/>
                </a:cubicBezTo>
                <a:lnTo>
                  <a:pt x="911932" y="1065274"/>
                </a:lnTo>
                <a:lnTo>
                  <a:pt x="1029942" y="1183285"/>
                </a:lnTo>
                <a:lnTo>
                  <a:pt x="1182931" y="1030295"/>
                </a:lnTo>
                <a:lnTo>
                  <a:pt x="1064921" y="912285"/>
                </a:lnTo>
                <a:lnTo>
                  <a:pt x="1071281" y="900978"/>
                </a:lnTo>
                <a:cubicBezTo>
                  <a:pt x="1090361" y="867766"/>
                  <a:pt x="1104847" y="832080"/>
                  <a:pt x="1115446" y="794274"/>
                </a:cubicBezTo>
                <a:lnTo>
                  <a:pt x="1118980" y="781908"/>
                </a:lnTo>
                <a:lnTo>
                  <a:pt x="1286103" y="781908"/>
                </a:lnTo>
                <a:lnTo>
                  <a:pt x="1286103" y="565320"/>
                </a:lnTo>
                <a:lnTo>
                  <a:pt x="1118980" y="565320"/>
                </a:lnTo>
                <a:lnTo>
                  <a:pt x="1115446" y="552600"/>
                </a:lnTo>
                <a:cubicBezTo>
                  <a:pt x="1105201" y="514794"/>
                  <a:pt x="1090361" y="479109"/>
                  <a:pt x="1071281" y="445896"/>
                </a:cubicBezTo>
                <a:lnTo>
                  <a:pt x="1064921" y="434589"/>
                </a:lnTo>
                <a:lnTo>
                  <a:pt x="1182931" y="316579"/>
                </a:lnTo>
                <a:lnTo>
                  <a:pt x="1029942" y="163590"/>
                </a:lnTo>
                <a:lnTo>
                  <a:pt x="911932" y="281600"/>
                </a:lnTo>
                <a:lnTo>
                  <a:pt x="900625" y="275240"/>
                </a:lnTo>
                <a:cubicBezTo>
                  <a:pt x="867413" y="256160"/>
                  <a:pt x="831374" y="241321"/>
                  <a:pt x="793921" y="231075"/>
                </a:cubicBezTo>
                <a:lnTo>
                  <a:pt x="781555" y="227541"/>
                </a:lnTo>
                <a:lnTo>
                  <a:pt x="781555" y="60772"/>
                </a:lnTo>
                <a:lnTo>
                  <a:pt x="564967" y="60772"/>
                </a:lnTo>
                <a:lnTo>
                  <a:pt x="564967" y="227541"/>
                </a:lnTo>
                <a:lnTo>
                  <a:pt x="552600" y="231075"/>
                </a:lnTo>
                <a:cubicBezTo>
                  <a:pt x="515148" y="241321"/>
                  <a:pt x="479109" y="256160"/>
                  <a:pt x="445897" y="275240"/>
                </a:cubicBezTo>
                <a:lnTo>
                  <a:pt x="434590" y="281600"/>
                </a:lnTo>
                <a:lnTo>
                  <a:pt x="316580" y="163590"/>
                </a:lnTo>
                <a:lnTo>
                  <a:pt x="163590" y="316579"/>
                </a:lnTo>
                <a:lnTo>
                  <a:pt x="281600" y="434589"/>
                </a:lnTo>
                <a:lnTo>
                  <a:pt x="275240" y="445896"/>
                </a:lnTo>
                <a:cubicBezTo>
                  <a:pt x="256514" y="479109"/>
                  <a:pt x="241675" y="514794"/>
                  <a:pt x="231428" y="552600"/>
                </a:cubicBezTo>
                <a:lnTo>
                  <a:pt x="227895" y="565320"/>
                </a:lnTo>
                <a:lnTo>
                  <a:pt x="60772" y="565320"/>
                </a:lnTo>
                <a:lnTo>
                  <a:pt x="60772" y="781908"/>
                </a:lnTo>
                <a:lnTo>
                  <a:pt x="227895" y="781908"/>
                </a:lnTo>
                <a:lnTo>
                  <a:pt x="231428" y="794274"/>
                </a:lnTo>
                <a:cubicBezTo>
                  <a:pt x="241675" y="832080"/>
                  <a:pt x="256514" y="867766"/>
                  <a:pt x="275240" y="900978"/>
                </a:cubicBezTo>
                <a:lnTo>
                  <a:pt x="281600" y="912285"/>
                </a:lnTo>
                <a:lnTo>
                  <a:pt x="163590" y="1030295"/>
                </a:lnTo>
                <a:lnTo>
                  <a:pt x="316580" y="1183285"/>
                </a:lnTo>
                <a:lnTo>
                  <a:pt x="434590" y="1065274"/>
                </a:lnTo>
                <a:lnTo>
                  <a:pt x="445897" y="1071634"/>
                </a:lnTo>
                <a:cubicBezTo>
                  <a:pt x="479109" y="1090714"/>
                  <a:pt x="514794" y="1105553"/>
                  <a:pt x="552600" y="1115799"/>
                </a:cubicBezTo>
                <a:lnTo>
                  <a:pt x="564967" y="1119333"/>
                </a:lnTo>
                <a:lnTo>
                  <a:pt x="564967" y="1286102"/>
                </a:lnTo>
                <a:close/>
                <a:moveTo>
                  <a:pt x="673084" y="930658"/>
                </a:moveTo>
                <a:cubicBezTo>
                  <a:pt x="531401" y="930658"/>
                  <a:pt x="415864" y="815120"/>
                  <a:pt x="415864" y="673437"/>
                </a:cubicBezTo>
                <a:cubicBezTo>
                  <a:pt x="415864" y="531754"/>
                  <a:pt x="531401" y="416216"/>
                  <a:pt x="673084" y="416216"/>
                </a:cubicBezTo>
                <a:cubicBezTo>
                  <a:pt x="814768" y="416216"/>
                  <a:pt x="930304" y="531754"/>
                  <a:pt x="930304" y="673437"/>
                </a:cubicBezTo>
                <a:cubicBezTo>
                  <a:pt x="930304" y="815473"/>
                  <a:pt x="814768" y="930658"/>
                  <a:pt x="673084" y="930658"/>
                </a:cubicBezTo>
                <a:close/>
                <a:moveTo>
                  <a:pt x="673084" y="450489"/>
                </a:moveTo>
                <a:cubicBezTo>
                  <a:pt x="550127" y="450489"/>
                  <a:pt x="450136" y="550480"/>
                  <a:pt x="450136" y="673790"/>
                </a:cubicBezTo>
                <a:cubicBezTo>
                  <a:pt x="450136" y="796747"/>
                  <a:pt x="550127" y="897091"/>
                  <a:pt x="673084" y="897091"/>
                </a:cubicBezTo>
                <a:cubicBezTo>
                  <a:pt x="796042" y="897091"/>
                  <a:pt x="896386" y="797101"/>
                  <a:pt x="896386" y="673790"/>
                </a:cubicBezTo>
                <a:cubicBezTo>
                  <a:pt x="896386" y="550480"/>
                  <a:pt x="796042" y="450489"/>
                  <a:pt x="673084" y="450489"/>
                </a:cubicBezTo>
                <a:close/>
              </a:path>
            </a:pathLst>
          </a:custGeom>
          <a:solidFill>
            <a:srgbClr val="63357A"/>
          </a:solidFill>
          <a:ln w="9525" cap="flat">
            <a:noFill/>
            <a:prstDash val="solid"/>
            <a:miter/>
          </a:ln>
        </p:spPr>
        <p:txBody>
          <a:bodyPr rtlCol="0" anchor="ctr"/>
          <a:lstStyle/>
          <a:p>
            <a:endParaRPr lang="en-US" sz="1100"/>
          </a:p>
        </p:txBody>
      </p:sp>
      <p:grpSp>
        <p:nvGrpSpPr>
          <p:cNvPr id="67" name="Group 66">
            <a:extLst>
              <a:ext uri="{FF2B5EF4-FFF2-40B4-BE49-F238E27FC236}">
                <a16:creationId xmlns:a16="http://schemas.microsoft.com/office/drawing/2014/main" id="{C05BA42F-6261-C1DD-C882-D30BA59BF823}"/>
              </a:ext>
            </a:extLst>
          </p:cNvPr>
          <p:cNvGrpSpPr/>
          <p:nvPr/>
        </p:nvGrpSpPr>
        <p:grpSpPr>
          <a:xfrm>
            <a:off x="10354341" y="1366601"/>
            <a:ext cx="620867" cy="620867"/>
            <a:chOff x="10347780" y="1691801"/>
            <a:chExt cx="620867" cy="620867"/>
          </a:xfrm>
          <a:solidFill>
            <a:srgbClr val="7DD1CE"/>
          </a:solidFill>
        </p:grpSpPr>
        <p:sp>
          <p:nvSpPr>
            <p:cNvPr id="51" name="Freeform: Shape 50">
              <a:extLst>
                <a:ext uri="{FF2B5EF4-FFF2-40B4-BE49-F238E27FC236}">
                  <a16:creationId xmlns:a16="http://schemas.microsoft.com/office/drawing/2014/main" id="{C1C13866-EDB8-B1F7-135F-010CCA2A2034}"/>
                </a:ext>
              </a:extLst>
            </p:cNvPr>
            <p:cNvSpPr/>
            <p:nvPr/>
          </p:nvSpPr>
          <p:spPr>
            <a:xfrm>
              <a:off x="10347780" y="1691801"/>
              <a:ext cx="620867" cy="620867"/>
            </a:xfrm>
            <a:custGeom>
              <a:avLst/>
              <a:gdLst>
                <a:gd name="connsiteX0" fmla="*/ 673790 w 1342633"/>
                <a:gd name="connsiteY0" fmla="*/ 1321081 h 1342633"/>
                <a:gd name="connsiteX1" fmla="*/ 26499 w 1342633"/>
                <a:gd name="connsiteY1" fmla="*/ 673790 h 1342633"/>
                <a:gd name="connsiteX2" fmla="*/ 673790 w 1342633"/>
                <a:gd name="connsiteY2" fmla="*/ 26499 h 1342633"/>
                <a:gd name="connsiteX3" fmla="*/ 1321082 w 1342633"/>
                <a:gd name="connsiteY3" fmla="*/ 673790 h 1342633"/>
                <a:gd name="connsiteX4" fmla="*/ 673790 w 1342633"/>
                <a:gd name="connsiteY4" fmla="*/ 1321081 h 1342633"/>
                <a:gd name="connsiteX5" fmla="*/ 673790 w 1342633"/>
                <a:gd name="connsiteY5" fmla="*/ 60418 h 1342633"/>
                <a:gd name="connsiteX6" fmla="*/ 60771 w 1342633"/>
                <a:gd name="connsiteY6" fmla="*/ 673790 h 1342633"/>
                <a:gd name="connsiteX7" fmla="*/ 673790 w 1342633"/>
                <a:gd name="connsiteY7" fmla="*/ 1286808 h 1342633"/>
                <a:gd name="connsiteX8" fmla="*/ 1287162 w 1342633"/>
                <a:gd name="connsiteY8" fmla="*/ 673790 h 1342633"/>
                <a:gd name="connsiteX9" fmla="*/ 673790 w 1342633"/>
                <a:gd name="connsiteY9" fmla="*/ 60418 h 134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2633" h="1342633">
                  <a:moveTo>
                    <a:pt x="673790" y="1321081"/>
                  </a:moveTo>
                  <a:cubicBezTo>
                    <a:pt x="316931" y="1321081"/>
                    <a:pt x="26499" y="1030648"/>
                    <a:pt x="26499" y="673790"/>
                  </a:cubicBezTo>
                  <a:cubicBezTo>
                    <a:pt x="26499" y="316932"/>
                    <a:pt x="316931" y="26499"/>
                    <a:pt x="673790" y="26499"/>
                  </a:cubicBezTo>
                  <a:cubicBezTo>
                    <a:pt x="1030647" y="26499"/>
                    <a:pt x="1321082" y="316932"/>
                    <a:pt x="1321082" y="673790"/>
                  </a:cubicBezTo>
                  <a:cubicBezTo>
                    <a:pt x="1321082" y="1030648"/>
                    <a:pt x="1031001" y="1321081"/>
                    <a:pt x="673790" y="1321081"/>
                  </a:cubicBezTo>
                  <a:close/>
                  <a:moveTo>
                    <a:pt x="673790" y="60418"/>
                  </a:moveTo>
                  <a:cubicBezTo>
                    <a:pt x="335658" y="60418"/>
                    <a:pt x="60771" y="335658"/>
                    <a:pt x="60771" y="673790"/>
                  </a:cubicBezTo>
                  <a:cubicBezTo>
                    <a:pt x="60771" y="1011922"/>
                    <a:pt x="336012" y="1286808"/>
                    <a:pt x="673790" y="1286808"/>
                  </a:cubicBezTo>
                  <a:cubicBezTo>
                    <a:pt x="1011922" y="1286808"/>
                    <a:pt x="1287162" y="1011569"/>
                    <a:pt x="1287162" y="673790"/>
                  </a:cubicBezTo>
                  <a:cubicBezTo>
                    <a:pt x="1287162" y="335658"/>
                    <a:pt x="1011922" y="60418"/>
                    <a:pt x="673790" y="60418"/>
                  </a:cubicBezTo>
                  <a:close/>
                </a:path>
              </a:pathLst>
            </a:custGeom>
            <a:grpFill/>
            <a:ln w="9525" cap="flat">
              <a:noFill/>
              <a:prstDash val="solid"/>
              <a:miter/>
            </a:ln>
          </p:spPr>
          <p:txBody>
            <a:bodyPr rtlCol="0" anchor="ctr"/>
            <a:lstStyle/>
            <a:p>
              <a:endParaRPr lang="en-US" sz="1100"/>
            </a:p>
          </p:txBody>
        </p:sp>
        <p:sp>
          <p:nvSpPr>
            <p:cNvPr id="52" name="Freeform: Shape 51">
              <a:extLst>
                <a:ext uri="{FF2B5EF4-FFF2-40B4-BE49-F238E27FC236}">
                  <a16:creationId xmlns:a16="http://schemas.microsoft.com/office/drawing/2014/main" id="{4572E53B-C772-7CF4-9DCA-2EE738E39CB3}"/>
                </a:ext>
              </a:extLst>
            </p:cNvPr>
            <p:cNvSpPr/>
            <p:nvPr/>
          </p:nvSpPr>
          <p:spPr>
            <a:xfrm>
              <a:off x="10396469" y="1740490"/>
              <a:ext cx="522835" cy="522835"/>
            </a:xfrm>
            <a:custGeom>
              <a:avLst/>
              <a:gdLst>
                <a:gd name="connsiteX0" fmla="*/ 568500 w 1130638"/>
                <a:gd name="connsiteY0" fmla="*/ 1110500 h 1130638"/>
                <a:gd name="connsiteX1" fmla="*/ 26499 w 1130638"/>
                <a:gd name="connsiteY1" fmla="*/ 568499 h 1130638"/>
                <a:gd name="connsiteX2" fmla="*/ 568500 w 1130638"/>
                <a:gd name="connsiteY2" fmla="*/ 26499 h 1130638"/>
                <a:gd name="connsiteX3" fmla="*/ 1110499 w 1130638"/>
                <a:gd name="connsiteY3" fmla="*/ 568499 h 1130638"/>
                <a:gd name="connsiteX4" fmla="*/ 568500 w 1130638"/>
                <a:gd name="connsiteY4" fmla="*/ 1110500 h 1130638"/>
                <a:gd name="connsiteX5" fmla="*/ 568500 w 1130638"/>
                <a:gd name="connsiteY5" fmla="*/ 60772 h 1130638"/>
                <a:gd name="connsiteX6" fmla="*/ 60773 w 1130638"/>
                <a:gd name="connsiteY6" fmla="*/ 568499 h 1130638"/>
                <a:gd name="connsiteX7" fmla="*/ 568500 w 1130638"/>
                <a:gd name="connsiteY7" fmla="*/ 1076227 h 1130638"/>
                <a:gd name="connsiteX8" fmla="*/ 1076228 w 1130638"/>
                <a:gd name="connsiteY8" fmla="*/ 568499 h 1130638"/>
                <a:gd name="connsiteX9" fmla="*/ 568500 w 1130638"/>
                <a:gd name="connsiteY9" fmla="*/ 60772 h 113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638" h="1130638">
                  <a:moveTo>
                    <a:pt x="568500" y="1110500"/>
                  </a:moveTo>
                  <a:cubicBezTo>
                    <a:pt x="269587" y="1110500"/>
                    <a:pt x="26499" y="867412"/>
                    <a:pt x="26499" y="568499"/>
                  </a:cubicBezTo>
                  <a:cubicBezTo>
                    <a:pt x="26499" y="269587"/>
                    <a:pt x="269587" y="26499"/>
                    <a:pt x="568500" y="26499"/>
                  </a:cubicBezTo>
                  <a:cubicBezTo>
                    <a:pt x="867412" y="26499"/>
                    <a:pt x="1110499" y="269587"/>
                    <a:pt x="1110499" y="568499"/>
                  </a:cubicBezTo>
                  <a:cubicBezTo>
                    <a:pt x="1110499" y="867412"/>
                    <a:pt x="867412" y="1110500"/>
                    <a:pt x="568500" y="1110500"/>
                  </a:cubicBezTo>
                  <a:close/>
                  <a:moveTo>
                    <a:pt x="568500" y="60772"/>
                  </a:moveTo>
                  <a:cubicBezTo>
                    <a:pt x="288314" y="60772"/>
                    <a:pt x="60773" y="288666"/>
                    <a:pt x="60773" y="568499"/>
                  </a:cubicBezTo>
                  <a:cubicBezTo>
                    <a:pt x="60773" y="848686"/>
                    <a:pt x="288668" y="1076227"/>
                    <a:pt x="568500" y="1076227"/>
                  </a:cubicBezTo>
                  <a:cubicBezTo>
                    <a:pt x="848333" y="1076227"/>
                    <a:pt x="1076228" y="848333"/>
                    <a:pt x="1076228" y="568499"/>
                  </a:cubicBezTo>
                  <a:cubicBezTo>
                    <a:pt x="1076581" y="288313"/>
                    <a:pt x="848687" y="60772"/>
                    <a:pt x="568500" y="60772"/>
                  </a:cubicBezTo>
                  <a:close/>
                </a:path>
              </a:pathLst>
            </a:custGeom>
            <a:grpFill/>
            <a:ln w="9525" cap="flat">
              <a:noFill/>
              <a:prstDash val="solid"/>
              <a:miter/>
            </a:ln>
          </p:spPr>
          <p:txBody>
            <a:bodyPr rtlCol="0" anchor="ctr"/>
            <a:lstStyle/>
            <a:p>
              <a:endParaRPr lang="en-US" sz="1100"/>
            </a:p>
          </p:txBody>
        </p:sp>
        <p:sp>
          <p:nvSpPr>
            <p:cNvPr id="53" name="Freeform: Shape 52">
              <a:extLst>
                <a:ext uri="{FF2B5EF4-FFF2-40B4-BE49-F238E27FC236}">
                  <a16:creationId xmlns:a16="http://schemas.microsoft.com/office/drawing/2014/main" id="{B5514C37-F1A2-ECBA-4FBF-3AB6C59C3E37}"/>
                </a:ext>
              </a:extLst>
            </p:cNvPr>
            <p:cNvSpPr/>
            <p:nvPr/>
          </p:nvSpPr>
          <p:spPr>
            <a:xfrm>
              <a:off x="10540248" y="1848488"/>
              <a:ext cx="228740" cy="294095"/>
            </a:xfrm>
            <a:custGeom>
              <a:avLst/>
              <a:gdLst>
                <a:gd name="connsiteX0" fmla="*/ 429998 w 494654"/>
                <a:gd name="connsiteY0" fmla="*/ 144510 h 635984"/>
                <a:gd name="connsiteX1" fmla="*/ 361453 w 494654"/>
                <a:gd name="connsiteY1" fmla="*/ 97518 h 635984"/>
                <a:gd name="connsiteX2" fmla="*/ 263935 w 494654"/>
                <a:gd name="connsiteY2" fmla="*/ 79498 h 635984"/>
                <a:gd name="connsiteX3" fmla="*/ 146631 w 494654"/>
                <a:gd name="connsiteY3" fmla="*/ 109884 h 635984"/>
                <a:gd name="connsiteX4" fmla="*/ 109886 w 494654"/>
                <a:gd name="connsiteY4" fmla="*/ 192562 h 635984"/>
                <a:gd name="connsiteX5" fmla="*/ 119778 w 494654"/>
                <a:gd name="connsiteY5" fmla="*/ 237434 h 635984"/>
                <a:gd name="connsiteX6" fmla="*/ 150163 w 494654"/>
                <a:gd name="connsiteY6" fmla="*/ 267820 h 635984"/>
                <a:gd name="connsiteX7" fmla="*/ 202810 w 494654"/>
                <a:gd name="connsiteY7" fmla="*/ 290080 h 635984"/>
                <a:gd name="connsiteX8" fmla="*/ 278420 w 494654"/>
                <a:gd name="connsiteY8" fmla="*/ 308806 h 635984"/>
                <a:gd name="connsiteX9" fmla="*/ 366046 w 494654"/>
                <a:gd name="connsiteY9" fmla="*/ 331772 h 635984"/>
                <a:gd name="connsiteX10" fmla="*/ 432471 w 494654"/>
                <a:gd name="connsiteY10" fmla="*/ 363924 h 635984"/>
                <a:gd name="connsiteX11" fmla="*/ 474517 w 494654"/>
                <a:gd name="connsiteY11" fmla="*/ 410563 h 635984"/>
                <a:gd name="connsiteX12" fmla="*/ 489002 w 494654"/>
                <a:gd name="connsiteY12" fmla="*/ 479108 h 635984"/>
                <a:gd name="connsiteX13" fmla="*/ 472749 w 494654"/>
                <a:gd name="connsiteY13" fmla="*/ 551893 h 635984"/>
                <a:gd name="connsiteX14" fmla="*/ 427524 w 494654"/>
                <a:gd name="connsiteY14" fmla="*/ 603125 h 635984"/>
                <a:gd name="connsiteX15" fmla="*/ 358272 w 494654"/>
                <a:gd name="connsiteY15" fmla="*/ 633511 h 635984"/>
                <a:gd name="connsiteX16" fmla="*/ 270294 w 494654"/>
                <a:gd name="connsiteY16" fmla="*/ 643404 h 635984"/>
                <a:gd name="connsiteX17" fmla="*/ 26499 w 494654"/>
                <a:gd name="connsiteY17" fmla="*/ 555426 h 635984"/>
                <a:gd name="connsiteX18" fmla="*/ 56533 w 494654"/>
                <a:gd name="connsiteY18" fmla="*/ 506668 h 635984"/>
                <a:gd name="connsiteX19" fmla="*/ 95398 w 494654"/>
                <a:gd name="connsiteY19" fmla="*/ 539173 h 635984"/>
                <a:gd name="connsiteX20" fmla="*/ 145923 w 494654"/>
                <a:gd name="connsiteY20" fmla="*/ 566026 h 635984"/>
                <a:gd name="connsiteX21" fmla="*/ 205284 w 494654"/>
                <a:gd name="connsiteY21" fmla="*/ 584046 h 635984"/>
                <a:gd name="connsiteX22" fmla="*/ 272060 w 494654"/>
                <a:gd name="connsiteY22" fmla="*/ 590406 h 635984"/>
                <a:gd name="connsiteX23" fmla="*/ 385478 w 494654"/>
                <a:gd name="connsiteY23" fmla="*/ 564260 h 635984"/>
                <a:gd name="connsiteX24" fmla="*/ 426112 w 494654"/>
                <a:gd name="connsiteY24" fmla="*/ 485115 h 635984"/>
                <a:gd name="connsiteX25" fmla="*/ 414451 w 494654"/>
                <a:gd name="connsiteY25" fmla="*/ 437769 h 635984"/>
                <a:gd name="connsiteX26" fmla="*/ 379824 w 494654"/>
                <a:gd name="connsiteY26" fmla="*/ 404203 h 635984"/>
                <a:gd name="connsiteX27" fmla="*/ 322586 w 494654"/>
                <a:gd name="connsiteY27" fmla="*/ 379824 h 635984"/>
                <a:gd name="connsiteX28" fmla="*/ 243088 w 494654"/>
                <a:gd name="connsiteY28" fmla="*/ 359331 h 635984"/>
                <a:gd name="connsiteX29" fmla="*/ 159350 w 494654"/>
                <a:gd name="connsiteY29" fmla="*/ 336365 h 635984"/>
                <a:gd name="connsiteX30" fmla="*/ 98579 w 494654"/>
                <a:gd name="connsiteY30" fmla="*/ 306332 h 635984"/>
                <a:gd name="connsiteX31" fmla="*/ 61480 w 494654"/>
                <a:gd name="connsiteY31" fmla="*/ 263227 h 635984"/>
                <a:gd name="connsiteX32" fmla="*/ 49113 w 494654"/>
                <a:gd name="connsiteY32" fmla="*/ 201042 h 635984"/>
                <a:gd name="connsiteX33" fmla="*/ 65013 w 494654"/>
                <a:gd name="connsiteY33" fmla="*/ 126137 h 635984"/>
                <a:gd name="connsiteX34" fmla="*/ 109886 w 494654"/>
                <a:gd name="connsiteY34" fmla="*/ 71372 h 635984"/>
                <a:gd name="connsiteX35" fmla="*/ 178431 w 494654"/>
                <a:gd name="connsiteY35" fmla="*/ 38159 h 635984"/>
                <a:gd name="connsiteX36" fmla="*/ 265701 w 494654"/>
                <a:gd name="connsiteY36" fmla="*/ 26499 h 635984"/>
                <a:gd name="connsiteX37" fmla="*/ 373818 w 494654"/>
                <a:gd name="connsiteY37" fmla="*/ 44872 h 635984"/>
                <a:gd name="connsiteX38" fmla="*/ 459676 w 494654"/>
                <a:gd name="connsiteY38" fmla="*/ 96811 h 635984"/>
                <a:gd name="connsiteX39" fmla="*/ 429998 w 494654"/>
                <a:gd name="connsiteY39" fmla="*/ 144510 h 635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94654" h="635984">
                  <a:moveTo>
                    <a:pt x="429998" y="144510"/>
                  </a:moveTo>
                  <a:cubicBezTo>
                    <a:pt x="413037" y="125077"/>
                    <a:pt x="390072" y="109531"/>
                    <a:pt x="361453" y="97518"/>
                  </a:cubicBezTo>
                  <a:cubicBezTo>
                    <a:pt x="332833" y="85505"/>
                    <a:pt x="300326" y="79498"/>
                    <a:pt x="263935" y="79498"/>
                  </a:cubicBezTo>
                  <a:cubicBezTo>
                    <a:pt x="210229" y="79498"/>
                    <a:pt x="171364" y="89744"/>
                    <a:pt x="146631" y="109884"/>
                  </a:cubicBezTo>
                  <a:cubicBezTo>
                    <a:pt x="122251" y="130023"/>
                    <a:pt x="109886" y="157583"/>
                    <a:pt x="109886" y="192562"/>
                  </a:cubicBezTo>
                  <a:cubicBezTo>
                    <a:pt x="109886" y="210935"/>
                    <a:pt x="113064" y="225774"/>
                    <a:pt x="119778" y="237434"/>
                  </a:cubicBezTo>
                  <a:cubicBezTo>
                    <a:pt x="126137" y="249094"/>
                    <a:pt x="136385" y="259340"/>
                    <a:pt x="150163" y="267820"/>
                  </a:cubicBezTo>
                  <a:cubicBezTo>
                    <a:pt x="163943" y="276300"/>
                    <a:pt x="181256" y="283720"/>
                    <a:pt x="202810" y="290080"/>
                  </a:cubicBezTo>
                  <a:cubicBezTo>
                    <a:pt x="224362" y="296439"/>
                    <a:pt x="249449" y="302799"/>
                    <a:pt x="278420" y="308806"/>
                  </a:cubicBezTo>
                  <a:cubicBezTo>
                    <a:pt x="310927" y="315519"/>
                    <a:pt x="340252" y="323292"/>
                    <a:pt x="366046" y="331772"/>
                  </a:cubicBezTo>
                  <a:cubicBezTo>
                    <a:pt x="391838" y="340252"/>
                    <a:pt x="414098" y="351205"/>
                    <a:pt x="432471" y="363924"/>
                  </a:cubicBezTo>
                  <a:cubicBezTo>
                    <a:pt x="450489" y="376644"/>
                    <a:pt x="464623" y="392190"/>
                    <a:pt x="474517" y="410563"/>
                  </a:cubicBezTo>
                  <a:cubicBezTo>
                    <a:pt x="484055" y="428936"/>
                    <a:pt x="489002" y="451549"/>
                    <a:pt x="489002" y="479108"/>
                  </a:cubicBezTo>
                  <a:cubicBezTo>
                    <a:pt x="489002" y="507021"/>
                    <a:pt x="483702" y="531400"/>
                    <a:pt x="472749" y="551893"/>
                  </a:cubicBezTo>
                  <a:cubicBezTo>
                    <a:pt x="461796" y="572386"/>
                    <a:pt x="446957" y="589699"/>
                    <a:pt x="427524" y="603125"/>
                  </a:cubicBezTo>
                  <a:cubicBezTo>
                    <a:pt x="408092" y="616905"/>
                    <a:pt x="385125" y="626798"/>
                    <a:pt x="358272" y="633511"/>
                  </a:cubicBezTo>
                  <a:cubicBezTo>
                    <a:pt x="331419" y="640224"/>
                    <a:pt x="302094" y="643404"/>
                    <a:pt x="270294" y="643404"/>
                  </a:cubicBezTo>
                  <a:cubicBezTo>
                    <a:pt x="176311" y="643404"/>
                    <a:pt x="95044" y="614078"/>
                    <a:pt x="26499" y="555426"/>
                  </a:cubicBezTo>
                  <a:lnTo>
                    <a:pt x="56533" y="506668"/>
                  </a:lnTo>
                  <a:cubicBezTo>
                    <a:pt x="67486" y="517974"/>
                    <a:pt x="80205" y="528927"/>
                    <a:pt x="95398" y="539173"/>
                  </a:cubicBezTo>
                  <a:cubicBezTo>
                    <a:pt x="110591" y="549420"/>
                    <a:pt x="127198" y="558253"/>
                    <a:pt x="145923" y="566026"/>
                  </a:cubicBezTo>
                  <a:cubicBezTo>
                    <a:pt x="164297" y="573799"/>
                    <a:pt x="184083" y="579806"/>
                    <a:pt x="205284" y="584046"/>
                  </a:cubicBezTo>
                  <a:cubicBezTo>
                    <a:pt x="226482" y="588286"/>
                    <a:pt x="248742" y="590406"/>
                    <a:pt x="272060" y="590406"/>
                  </a:cubicBezTo>
                  <a:cubicBezTo>
                    <a:pt x="320466" y="590406"/>
                    <a:pt x="358272" y="581572"/>
                    <a:pt x="385478" y="564260"/>
                  </a:cubicBezTo>
                  <a:cubicBezTo>
                    <a:pt x="412685" y="546947"/>
                    <a:pt x="426112" y="520447"/>
                    <a:pt x="426112" y="485115"/>
                  </a:cubicBezTo>
                  <a:cubicBezTo>
                    <a:pt x="426112" y="466389"/>
                    <a:pt x="422223" y="450489"/>
                    <a:pt x="414451" y="437769"/>
                  </a:cubicBezTo>
                  <a:cubicBezTo>
                    <a:pt x="406677" y="425050"/>
                    <a:pt x="395019" y="413743"/>
                    <a:pt x="379824" y="404203"/>
                  </a:cubicBezTo>
                  <a:cubicBezTo>
                    <a:pt x="364280" y="395017"/>
                    <a:pt x="345199" y="386537"/>
                    <a:pt x="322586" y="379824"/>
                  </a:cubicBezTo>
                  <a:cubicBezTo>
                    <a:pt x="299621" y="373111"/>
                    <a:pt x="273121" y="366044"/>
                    <a:pt x="243088" y="359331"/>
                  </a:cubicBezTo>
                  <a:cubicBezTo>
                    <a:pt x="211290" y="351911"/>
                    <a:pt x="183024" y="344138"/>
                    <a:pt x="159350" y="336365"/>
                  </a:cubicBezTo>
                  <a:cubicBezTo>
                    <a:pt x="135324" y="328239"/>
                    <a:pt x="115184" y="318345"/>
                    <a:pt x="98579" y="306332"/>
                  </a:cubicBezTo>
                  <a:cubicBezTo>
                    <a:pt x="81972" y="294319"/>
                    <a:pt x="69606" y="279833"/>
                    <a:pt x="61480" y="263227"/>
                  </a:cubicBezTo>
                  <a:cubicBezTo>
                    <a:pt x="52999" y="246267"/>
                    <a:pt x="49113" y="225774"/>
                    <a:pt x="49113" y="201042"/>
                  </a:cubicBezTo>
                  <a:cubicBezTo>
                    <a:pt x="49113" y="173129"/>
                    <a:pt x="54413" y="148043"/>
                    <a:pt x="65013" y="126137"/>
                  </a:cubicBezTo>
                  <a:cubicBezTo>
                    <a:pt x="75612" y="104231"/>
                    <a:pt x="90453" y="85858"/>
                    <a:pt x="109886" y="71372"/>
                  </a:cubicBezTo>
                  <a:cubicBezTo>
                    <a:pt x="129318" y="56885"/>
                    <a:pt x="152285" y="45579"/>
                    <a:pt x="178431" y="38159"/>
                  </a:cubicBezTo>
                  <a:cubicBezTo>
                    <a:pt x="204576" y="30386"/>
                    <a:pt x="233903" y="26499"/>
                    <a:pt x="265701" y="26499"/>
                  </a:cubicBezTo>
                  <a:cubicBezTo>
                    <a:pt x="306334" y="26499"/>
                    <a:pt x="342372" y="32506"/>
                    <a:pt x="373818" y="44872"/>
                  </a:cubicBezTo>
                  <a:cubicBezTo>
                    <a:pt x="405618" y="57239"/>
                    <a:pt x="434237" y="74551"/>
                    <a:pt x="459676" y="96811"/>
                  </a:cubicBezTo>
                  <a:lnTo>
                    <a:pt x="429998" y="144510"/>
                  </a:lnTo>
                  <a:close/>
                </a:path>
              </a:pathLst>
            </a:custGeom>
            <a:grpFill/>
            <a:ln w="9525" cap="flat">
              <a:noFill/>
              <a:prstDash val="solid"/>
              <a:miter/>
            </a:ln>
          </p:spPr>
          <p:txBody>
            <a:bodyPr rtlCol="0" anchor="ctr"/>
            <a:lstStyle/>
            <a:p>
              <a:endParaRPr lang="en-US" sz="1100"/>
            </a:p>
          </p:txBody>
        </p:sp>
        <p:sp>
          <p:nvSpPr>
            <p:cNvPr id="54" name="Freeform: Shape 53">
              <a:extLst>
                <a:ext uri="{FF2B5EF4-FFF2-40B4-BE49-F238E27FC236}">
                  <a16:creationId xmlns:a16="http://schemas.microsoft.com/office/drawing/2014/main" id="{33F4EB08-5F2A-AD67-A248-A936DB42DDE2}"/>
                </a:ext>
              </a:extLst>
            </p:cNvPr>
            <p:cNvSpPr/>
            <p:nvPr/>
          </p:nvSpPr>
          <p:spPr>
            <a:xfrm>
              <a:off x="10611648" y="1805844"/>
              <a:ext cx="32677" cy="392126"/>
            </a:xfrm>
            <a:custGeom>
              <a:avLst/>
              <a:gdLst>
                <a:gd name="connsiteX0" fmla="*/ 26500 w 70664"/>
                <a:gd name="connsiteY0" fmla="*/ 26499 h 847979"/>
                <a:gd name="connsiteX1" fmla="*/ 60772 w 70664"/>
                <a:gd name="connsiteY1" fmla="*/ 26499 h 847979"/>
                <a:gd name="connsiteX2" fmla="*/ 60772 w 70664"/>
                <a:gd name="connsiteY2" fmla="*/ 828193 h 847979"/>
                <a:gd name="connsiteX3" fmla="*/ 26500 w 70664"/>
                <a:gd name="connsiteY3" fmla="*/ 828193 h 847979"/>
              </a:gdLst>
              <a:ahLst/>
              <a:cxnLst>
                <a:cxn ang="0">
                  <a:pos x="connsiteX0" y="connsiteY0"/>
                </a:cxn>
                <a:cxn ang="0">
                  <a:pos x="connsiteX1" y="connsiteY1"/>
                </a:cxn>
                <a:cxn ang="0">
                  <a:pos x="connsiteX2" y="connsiteY2"/>
                </a:cxn>
                <a:cxn ang="0">
                  <a:pos x="connsiteX3" y="connsiteY3"/>
                </a:cxn>
              </a:cxnLst>
              <a:rect l="l" t="t" r="r" b="b"/>
              <a:pathLst>
                <a:path w="70664" h="847979">
                  <a:moveTo>
                    <a:pt x="26500" y="26499"/>
                  </a:moveTo>
                  <a:lnTo>
                    <a:pt x="60772" y="26499"/>
                  </a:lnTo>
                  <a:lnTo>
                    <a:pt x="60772" y="828193"/>
                  </a:lnTo>
                  <a:lnTo>
                    <a:pt x="26500" y="828193"/>
                  </a:lnTo>
                  <a:close/>
                </a:path>
              </a:pathLst>
            </a:custGeom>
            <a:grpFill/>
            <a:ln w="9525" cap="flat">
              <a:noFill/>
              <a:prstDash val="solid"/>
              <a:miter/>
            </a:ln>
          </p:spPr>
          <p:txBody>
            <a:bodyPr rtlCol="0" anchor="ctr"/>
            <a:lstStyle/>
            <a:p>
              <a:endParaRPr lang="en-US" sz="1100"/>
            </a:p>
          </p:txBody>
        </p:sp>
        <p:sp>
          <p:nvSpPr>
            <p:cNvPr id="55" name="Freeform: Shape 54">
              <a:extLst>
                <a:ext uri="{FF2B5EF4-FFF2-40B4-BE49-F238E27FC236}">
                  <a16:creationId xmlns:a16="http://schemas.microsoft.com/office/drawing/2014/main" id="{4A4FC525-42C5-8BEF-D19F-FAC5522CDEB8}"/>
                </a:ext>
              </a:extLst>
            </p:cNvPr>
            <p:cNvSpPr/>
            <p:nvPr/>
          </p:nvSpPr>
          <p:spPr>
            <a:xfrm>
              <a:off x="10666873" y="1805844"/>
              <a:ext cx="32677" cy="392126"/>
            </a:xfrm>
            <a:custGeom>
              <a:avLst/>
              <a:gdLst>
                <a:gd name="connsiteX0" fmla="*/ 26498 w 70664"/>
                <a:gd name="connsiteY0" fmla="*/ 26499 h 847979"/>
                <a:gd name="connsiteX1" fmla="*/ 60418 w 70664"/>
                <a:gd name="connsiteY1" fmla="*/ 26499 h 847979"/>
                <a:gd name="connsiteX2" fmla="*/ 60418 w 70664"/>
                <a:gd name="connsiteY2" fmla="*/ 828193 h 847979"/>
                <a:gd name="connsiteX3" fmla="*/ 26498 w 70664"/>
                <a:gd name="connsiteY3" fmla="*/ 828193 h 847979"/>
              </a:gdLst>
              <a:ahLst/>
              <a:cxnLst>
                <a:cxn ang="0">
                  <a:pos x="connsiteX0" y="connsiteY0"/>
                </a:cxn>
                <a:cxn ang="0">
                  <a:pos x="connsiteX1" y="connsiteY1"/>
                </a:cxn>
                <a:cxn ang="0">
                  <a:pos x="connsiteX2" y="connsiteY2"/>
                </a:cxn>
                <a:cxn ang="0">
                  <a:pos x="connsiteX3" y="connsiteY3"/>
                </a:cxn>
              </a:cxnLst>
              <a:rect l="l" t="t" r="r" b="b"/>
              <a:pathLst>
                <a:path w="70664" h="847979">
                  <a:moveTo>
                    <a:pt x="26498" y="26499"/>
                  </a:moveTo>
                  <a:lnTo>
                    <a:pt x="60418" y="26499"/>
                  </a:lnTo>
                  <a:lnTo>
                    <a:pt x="60418" y="828193"/>
                  </a:lnTo>
                  <a:lnTo>
                    <a:pt x="26498" y="828193"/>
                  </a:lnTo>
                  <a:close/>
                </a:path>
              </a:pathLst>
            </a:custGeom>
            <a:grpFill/>
            <a:ln w="9525" cap="flat">
              <a:noFill/>
              <a:prstDash val="solid"/>
              <a:miter/>
            </a:ln>
          </p:spPr>
          <p:txBody>
            <a:bodyPr rtlCol="0" anchor="ctr"/>
            <a:lstStyle/>
            <a:p>
              <a:endParaRPr lang="en-US" sz="1100"/>
            </a:p>
          </p:txBody>
        </p:sp>
      </p:grpSp>
      <p:grpSp>
        <p:nvGrpSpPr>
          <p:cNvPr id="69" name="Group 68">
            <a:extLst>
              <a:ext uri="{FF2B5EF4-FFF2-40B4-BE49-F238E27FC236}">
                <a16:creationId xmlns:a16="http://schemas.microsoft.com/office/drawing/2014/main" id="{604C86A9-8479-8E6D-8148-2C5481B21DC6}"/>
              </a:ext>
            </a:extLst>
          </p:cNvPr>
          <p:cNvGrpSpPr/>
          <p:nvPr/>
        </p:nvGrpSpPr>
        <p:grpSpPr>
          <a:xfrm>
            <a:off x="2877121" y="2229667"/>
            <a:ext cx="571851" cy="512052"/>
            <a:chOff x="2877121" y="2229667"/>
            <a:chExt cx="571851" cy="512052"/>
          </a:xfrm>
          <a:solidFill>
            <a:srgbClr val="F26363"/>
          </a:solidFill>
        </p:grpSpPr>
        <p:sp>
          <p:nvSpPr>
            <p:cNvPr id="56" name="Freeform: Shape 55">
              <a:extLst>
                <a:ext uri="{FF2B5EF4-FFF2-40B4-BE49-F238E27FC236}">
                  <a16:creationId xmlns:a16="http://schemas.microsoft.com/office/drawing/2014/main" id="{7C566BD0-4B27-9D0C-8D5D-0964DCCA2A5D}"/>
                </a:ext>
              </a:extLst>
            </p:cNvPr>
            <p:cNvSpPr/>
            <p:nvPr/>
          </p:nvSpPr>
          <p:spPr>
            <a:xfrm>
              <a:off x="2877121" y="2229667"/>
              <a:ext cx="571851" cy="375788"/>
            </a:xfrm>
            <a:custGeom>
              <a:avLst/>
              <a:gdLst>
                <a:gd name="connsiteX0" fmla="*/ 1238756 w 1236636"/>
                <a:gd name="connsiteY0" fmla="*/ 799927 h 812646"/>
                <a:gd name="connsiteX1" fmla="*/ 26499 w 1236636"/>
                <a:gd name="connsiteY1" fmla="*/ 799927 h 812646"/>
                <a:gd name="connsiteX2" fmla="*/ 26499 w 1236636"/>
                <a:gd name="connsiteY2" fmla="*/ 26499 h 812646"/>
                <a:gd name="connsiteX3" fmla="*/ 1238756 w 1236636"/>
                <a:gd name="connsiteY3" fmla="*/ 26499 h 812646"/>
                <a:gd name="connsiteX4" fmla="*/ 1238756 w 1236636"/>
                <a:gd name="connsiteY4" fmla="*/ 799927 h 812646"/>
                <a:gd name="connsiteX5" fmla="*/ 56178 w 1236636"/>
                <a:gd name="connsiteY5" fmla="*/ 770248 h 812646"/>
                <a:gd name="connsiteX6" fmla="*/ 1209077 w 1236636"/>
                <a:gd name="connsiteY6" fmla="*/ 770248 h 812646"/>
                <a:gd name="connsiteX7" fmla="*/ 1209077 w 1236636"/>
                <a:gd name="connsiteY7" fmla="*/ 56179 h 812646"/>
                <a:gd name="connsiteX8" fmla="*/ 56178 w 1236636"/>
                <a:gd name="connsiteY8" fmla="*/ 56179 h 812646"/>
                <a:gd name="connsiteX9" fmla="*/ 56178 w 1236636"/>
                <a:gd name="connsiteY9" fmla="*/ 770248 h 81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6636" h="812646">
                  <a:moveTo>
                    <a:pt x="1238756" y="799927"/>
                  </a:moveTo>
                  <a:lnTo>
                    <a:pt x="26499" y="799927"/>
                  </a:lnTo>
                  <a:lnTo>
                    <a:pt x="26499" y="26499"/>
                  </a:lnTo>
                  <a:lnTo>
                    <a:pt x="1238756" y="26499"/>
                  </a:lnTo>
                  <a:lnTo>
                    <a:pt x="1238756" y="799927"/>
                  </a:lnTo>
                  <a:close/>
                  <a:moveTo>
                    <a:pt x="56178" y="770248"/>
                  </a:moveTo>
                  <a:lnTo>
                    <a:pt x="1209077" y="770248"/>
                  </a:lnTo>
                  <a:lnTo>
                    <a:pt x="1209077" y="56179"/>
                  </a:lnTo>
                  <a:lnTo>
                    <a:pt x="56178" y="56179"/>
                  </a:lnTo>
                  <a:lnTo>
                    <a:pt x="56178" y="770248"/>
                  </a:lnTo>
                  <a:close/>
                </a:path>
              </a:pathLst>
            </a:custGeom>
            <a:grpFill/>
            <a:ln w="9525" cap="flat">
              <a:noFill/>
              <a:prstDash val="solid"/>
              <a:miter/>
            </a:ln>
          </p:spPr>
          <p:txBody>
            <a:bodyPr rtlCol="0" anchor="ctr"/>
            <a:lstStyle/>
            <a:p>
              <a:endParaRPr lang="en-US" sz="1100"/>
            </a:p>
          </p:txBody>
        </p:sp>
        <p:sp>
          <p:nvSpPr>
            <p:cNvPr id="57" name="Freeform: Shape 56">
              <a:extLst>
                <a:ext uri="{FF2B5EF4-FFF2-40B4-BE49-F238E27FC236}">
                  <a16:creationId xmlns:a16="http://schemas.microsoft.com/office/drawing/2014/main" id="{719DA872-E493-25D3-058F-56F87778512C}"/>
                </a:ext>
              </a:extLst>
            </p:cNvPr>
            <p:cNvSpPr/>
            <p:nvPr/>
          </p:nvSpPr>
          <p:spPr>
            <a:xfrm>
              <a:off x="3100306" y="2573432"/>
              <a:ext cx="130709" cy="114370"/>
            </a:xfrm>
            <a:custGeom>
              <a:avLst/>
              <a:gdLst>
                <a:gd name="connsiteX0" fmla="*/ 273474 w 282659"/>
                <a:gd name="connsiteY0" fmla="*/ 243441 h 247327"/>
                <a:gd name="connsiteX1" fmla="*/ 26499 w 282659"/>
                <a:gd name="connsiteY1" fmla="*/ 243441 h 247327"/>
                <a:gd name="connsiteX2" fmla="*/ 26499 w 282659"/>
                <a:gd name="connsiteY2" fmla="*/ 26499 h 247327"/>
                <a:gd name="connsiteX3" fmla="*/ 273474 w 282659"/>
                <a:gd name="connsiteY3" fmla="*/ 26499 h 247327"/>
                <a:gd name="connsiteX4" fmla="*/ 273474 w 282659"/>
                <a:gd name="connsiteY4" fmla="*/ 243441 h 247327"/>
                <a:gd name="connsiteX5" fmla="*/ 56178 w 282659"/>
                <a:gd name="connsiteY5" fmla="*/ 213762 h 247327"/>
                <a:gd name="connsiteX6" fmla="*/ 243794 w 282659"/>
                <a:gd name="connsiteY6" fmla="*/ 213762 h 247327"/>
                <a:gd name="connsiteX7" fmla="*/ 243794 w 282659"/>
                <a:gd name="connsiteY7" fmla="*/ 56179 h 247327"/>
                <a:gd name="connsiteX8" fmla="*/ 56178 w 282659"/>
                <a:gd name="connsiteY8" fmla="*/ 56179 h 247327"/>
                <a:gd name="connsiteX9" fmla="*/ 56178 w 282659"/>
                <a:gd name="connsiteY9" fmla="*/ 213762 h 24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659" h="247327">
                  <a:moveTo>
                    <a:pt x="273474" y="243441"/>
                  </a:moveTo>
                  <a:lnTo>
                    <a:pt x="26499" y="243441"/>
                  </a:lnTo>
                  <a:lnTo>
                    <a:pt x="26499" y="26499"/>
                  </a:lnTo>
                  <a:lnTo>
                    <a:pt x="273474" y="26499"/>
                  </a:lnTo>
                  <a:lnTo>
                    <a:pt x="273474" y="243441"/>
                  </a:lnTo>
                  <a:close/>
                  <a:moveTo>
                    <a:pt x="56178" y="213762"/>
                  </a:moveTo>
                  <a:lnTo>
                    <a:pt x="243794" y="213762"/>
                  </a:lnTo>
                  <a:lnTo>
                    <a:pt x="243794" y="56179"/>
                  </a:lnTo>
                  <a:lnTo>
                    <a:pt x="56178" y="56179"/>
                  </a:lnTo>
                  <a:lnTo>
                    <a:pt x="56178" y="213762"/>
                  </a:lnTo>
                  <a:close/>
                </a:path>
              </a:pathLst>
            </a:custGeom>
            <a:grpFill/>
            <a:ln w="9525" cap="flat">
              <a:noFill/>
              <a:prstDash val="solid"/>
              <a:miter/>
            </a:ln>
          </p:spPr>
          <p:txBody>
            <a:bodyPr rtlCol="0" anchor="ctr"/>
            <a:lstStyle/>
            <a:p>
              <a:endParaRPr lang="en-US" sz="1100"/>
            </a:p>
          </p:txBody>
        </p:sp>
        <p:sp>
          <p:nvSpPr>
            <p:cNvPr id="58" name="Freeform: Shape 57">
              <a:extLst>
                <a:ext uri="{FF2B5EF4-FFF2-40B4-BE49-F238E27FC236}">
                  <a16:creationId xmlns:a16="http://schemas.microsoft.com/office/drawing/2014/main" id="{5B1AD985-FDBD-6368-1C67-E78CDED5B86A}"/>
                </a:ext>
              </a:extLst>
            </p:cNvPr>
            <p:cNvSpPr/>
            <p:nvPr/>
          </p:nvSpPr>
          <p:spPr>
            <a:xfrm>
              <a:off x="2953912" y="2660026"/>
              <a:ext cx="408465" cy="81693"/>
            </a:xfrm>
            <a:custGeom>
              <a:avLst/>
              <a:gdLst>
                <a:gd name="connsiteX0" fmla="*/ 878365 w 883311"/>
                <a:gd name="connsiteY0" fmla="*/ 155816 h 176662"/>
                <a:gd name="connsiteX1" fmla="*/ 26499 w 883311"/>
                <a:gd name="connsiteY1" fmla="*/ 155816 h 176662"/>
                <a:gd name="connsiteX2" fmla="*/ 28620 w 883311"/>
                <a:gd name="connsiteY2" fmla="*/ 138857 h 176662"/>
                <a:gd name="connsiteX3" fmla="*/ 128257 w 883311"/>
                <a:gd name="connsiteY3" fmla="*/ 26499 h 176662"/>
                <a:gd name="connsiteX4" fmla="*/ 776254 w 883311"/>
                <a:gd name="connsiteY4" fmla="*/ 26499 h 176662"/>
                <a:gd name="connsiteX5" fmla="*/ 875892 w 883311"/>
                <a:gd name="connsiteY5" fmla="*/ 138857 h 176662"/>
                <a:gd name="connsiteX6" fmla="*/ 878365 w 883311"/>
                <a:gd name="connsiteY6" fmla="*/ 155816 h 176662"/>
                <a:gd name="connsiteX7" fmla="*/ 61479 w 883311"/>
                <a:gd name="connsiteY7" fmla="*/ 126137 h 176662"/>
                <a:gd name="connsiteX8" fmla="*/ 843386 w 883311"/>
                <a:gd name="connsiteY8" fmla="*/ 126137 h 176662"/>
                <a:gd name="connsiteX9" fmla="*/ 776608 w 883311"/>
                <a:gd name="connsiteY9" fmla="*/ 56178 h 176662"/>
                <a:gd name="connsiteX10" fmla="*/ 128610 w 883311"/>
                <a:gd name="connsiteY10" fmla="*/ 56178 h 176662"/>
                <a:gd name="connsiteX11" fmla="*/ 61479 w 883311"/>
                <a:gd name="connsiteY11" fmla="*/ 126137 h 17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3311" h="176662">
                  <a:moveTo>
                    <a:pt x="878365" y="155816"/>
                  </a:moveTo>
                  <a:lnTo>
                    <a:pt x="26499" y="155816"/>
                  </a:lnTo>
                  <a:lnTo>
                    <a:pt x="28620" y="138857"/>
                  </a:lnTo>
                  <a:cubicBezTo>
                    <a:pt x="37453" y="73845"/>
                    <a:pt x="79145" y="26499"/>
                    <a:pt x="128257" y="26499"/>
                  </a:cubicBezTo>
                  <a:lnTo>
                    <a:pt x="776254" y="26499"/>
                  </a:lnTo>
                  <a:cubicBezTo>
                    <a:pt x="825366" y="26499"/>
                    <a:pt x="867059" y="73845"/>
                    <a:pt x="875892" y="138857"/>
                  </a:cubicBezTo>
                  <a:lnTo>
                    <a:pt x="878365" y="155816"/>
                  </a:lnTo>
                  <a:close/>
                  <a:moveTo>
                    <a:pt x="61479" y="126137"/>
                  </a:moveTo>
                  <a:lnTo>
                    <a:pt x="843386" y="126137"/>
                  </a:lnTo>
                  <a:cubicBezTo>
                    <a:pt x="832787" y="85151"/>
                    <a:pt x="805934" y="56178"/>
                    <a:pt x="776608" y="56178"/>
                  </a:cubicBezTo>
                  <a:lnTo>
                    <a:pt x="128610" y="56178"/>
                  </a:lnTo>
                  <a:cubicBezTo>
                    <a:pt x="98931" y="56178"/>
                    <a:pt x="72079" y="85151"/>
                    <a:pt x="61479" y="126137"/>
                  </a:cubicBezTo>
                  <a:close/>
                </a:path>
              </a:pathLst>
            </a:custGeom>
            <a:grpFill/>
            <a:ln w="9525" cap="flat">
              <a:noFill/>
              <a:prstDash val="solid"/>
              <a:miter/>
            </a:ln>
          </p:spPr>
          <p:txBody>
            <a:bodyPr rtlCol="0" anchor="ctr"/>
            <a:lstStyle/>
            <a:p>
              <a:endParaRPr lang="en-US" sz="1100"/>
            </a:p>
          </p:txBody>
        </p:sp>
        <p:sp>
          <p:nvSpPr>
            <p:cNvPr id="59" name="Freeform: Shape 58">
              <a:extLst>
                <a:ext uri="{FF2B5EF4-FFF2-40B4-BE49-F238E27FC236}">
                  <a16:creationId xmlns:a16="http://schemas.microsoft.com/office/drawing/2014/main" id="{1ADF77E4-6969-7A52-5D59-A6EE18517E12}"/>
                </a:ext>
              </a:extLst>
            </p:cNvPr>
            <p:cNvSpPr/>
            <p:nvPr/>
          </p:nvSpPr>
          <p:spPr>
            <a:xfrm>
              <a:off x="2883983" y="2514122"/>
              <a:ext cx="555512" cy="32677"/>
            </a:xfrm>
            <a:custGeom>
              <a:avLst/>
              <a:gdLst>
                <a:gd name="connsiteX0" fmla="*/ 26499 w 1201303"/>
                <a:gd name="connsiteY0" fmla="*/ 26499 h 70664"/>
                <a:gd name="connsiteX1" fmla="*/ 1209077 w 1201303"/>
                <a:gd name="connsiteY1" fmla="*/ 26499 h 70664"/>
                <a:gd name="connsiteX2" fmla="*/ 1209077 w 1201303"/>
                <a:gd name="connsiteY2" fmla="*/ 56179 h 70664"/>
                <a:gd name="connsiteX3" fmla="*/ 26499 w 1201303"/>
                <a:gd name="connsiteY3" fmla="*/ 56179 h 70664"/>
              </a:gdLst>
              <a:ahLst/>
              <a:cxnLst>
                <a:cxn ang="0">
                  <a:pos x="connsiteX0" y="connsiteY0"/>
                </a:cxn>
                <a:cxn ang="0">
                  <a:pos x="connsiteX1" y="connsiteY1"/>
                </a:cxn>
                <a:cxn ang="0">
                  <a:pos x="connsiteX2" y="connsiteY2"/>
                </a:cxn>
                <a:cxn ang="0">
                  <a:pos x="connsiteX3" y="connsiteY3"/>
                </a:cxn>
              </a:cxnLst>
              <a:rect l="l" t="t" r="r" b="b"/>
              <a:pathLst>
                <a:path w="1201303" h="70664">
                  <a:moveTo>
                    <a:pt x="26499" y="26499"/>
                  </a:moveTo>
                  <a:lnTo>
                    <a:pt x="1209077" y="26499"/>
                  </a:lnTo>
                  <a:lnTo>
                    <a:pt x="1209077" y="56179"/>
                  </a:lnTo>
                  <a:lnTo>
                    <a:pt x="26499" y="56179"/>
                  </a:lnTo>
                  <a:close/>
                </a:path>
              </a:pathLst>
            </a:custGeom>
            <a:grpFill/>
            <a:ln w="9525" cap="flat">
              <a:noFill/>
              <a:prstDash val="solid"/>
              <a:miter/>
            </a:ln>
          </p:spPr>
          <p:txBody>
            <a:bodyPr rtlCol="0" anchor="ctr"/>
            <a:lstStyle/>
            <a:p>
              <a:endParaRPr lang="en-US" sz="1100"/>
            </a:p>
          </p:txBody>
        </p:sp>
        <p:sp>
          <p:nvSpPr>
            <p:cNvPr id="60" name="Freeform: Shape 59">
              <a:extLst>
                <a:ext uri="{FF2B5EF4-FFF2-40B4-BE49-F238E27FC236}">
                  <a16:creationId xmlns:a16="http://schemas.microsoft.com/office/drawing/2014/main" id="{A3664142-8B32-BAC5-43DC-14E1C618B54E}"/>
                </a:ext>
              </a:extLst>
            </p:cNvPr>
            <p:cNvSpPr/>
            <p:nvPr/>
          </p:nvSpPr>
          <p:spPr>
            <a:xfrm>
              <a:off x="2883983" y="2287996"/>
              <a:ext cx="555512" cy="32677"/>
            </a:xfrm>
            <a:custGeom>
              <a:avLst/>
              <a:gdLst>
                <a:gd name="connsiteX0" fmla="*/ 26499 w 1201303"/>
                <a:gd name="connsiteY0" fmla="*/ 26499 h 70664"/>
                <a:gd name="connsiteX1" fmla="*/ 1209077 w 1201303"/>
                <a:gd name="connsiteY1" fmla="*/ 26499 h 70664"/>
                <a:gd name="connsiteX2" fmla="*/ 1209077 w 1201303"/>
                <a:gd name="connsiteY2" fmla="*/ 56179 h 70664"/>
                <a:gd name="connsiteX3" fmla="*/ 26499 w 1201303"/>
                <a:gd name="connsiteY3" fmla="*/ 56179 h 70664"/>
              </a:gdLst>
              <a:ahLst/>
              <a:cxnLst>
                <a:cxn ang="0">
                  <a:pos x="connsiteX0" y="connsiteY0"/>
                </a:cxn>
                <a:cxn ang="0">
                  <a:pos x="connsiteX1" y="connsiteY1"/>
                </a:cxn>
                <a:cxn ang="0">
                  <a:pos x="connsiteX2" y="connsiteY2"/>
                </a:cxn>
                <a:cxn ang="0">
                  <a:pos x="connsiteX3" y="connsiteY3"/>
                </a:cxn>
              </a:cxnLst>
              <a:rect l="l" t="t" r="r" b="b"/>
              <a:pathLst>
                <a:path w="1201303" h="70664">
                  <a:moveTo>
                    <a:pt x="26499" y="26499"/>
                  </a:moveTo>
                  <a:lnTo>
                    <a:pt x="1209077" y="26499"/>
                  </a:lnTo>
                  <a:lnTo>
                    <a:pt x="1209077" y="56179"/>
                  </a:lnTo>
                  <a:lnTo>
                    <a:pt x="26499" y="56179"/>
                  </a:lnTo>
                  <a:close/>
                </a:path>
              </a:pathLst>
            </a:custGeom>
            <a:grpFill/>
            <a:ln w="9525" cap="flat">
              <a:noFill/>
              <a:prstDash val="solid"/>
              <a:miter/>
            </a:ln>
          </p:spPr>
          <p:txBody>
            <a:bodyPr rtlCol="0" anchor="ctr"/>
            <a:lstStyle/>
            <a:p>
              <a:endParaRPr lang="en-US" sz="1100"/>
            </a:p>
          </p:txBody>
        </p:sp>
      </p:grpSp>
      <p:sp>
        <p:nvSpPr>
          <p:cNvPr id="61" name="Rectangle 60">
            <a:extLst>
              <a:ext uri="{FF2B5EF4-FFF2-40B4-BE49-F238E27FC236}">
                <a16:creationId xmlns:a16="http://schemas.microsoft.com/office/drawing/2014/main" id="{74E2B3EC-BE93-C248-2D5B-CA3FDD914A6B}"/>
              </a:ext>
            </a:extLst>
          </p:cNvPr>
          <p:cNvSpPr/>
          <p:nvPr/>
        </p:nvSpPr>
        <p:spPr>
          <a:xfrm>
            <a:off x="2139273" y="5108964"/>
            <a:ext cx="1637885" cy="738664"/>
          </a:xfrm>
          <a:prstGeom prst="rect">
            <a:avLst/>
          </a:prstGeom>
        </p:spPr>
        <p:txBody>
          <a:bodyPr wrap="square">
            <a:spAutoFit/>
          </a:bodyPr>
          <a:lstStyle/>
          <a:p>
            <a:r>
              <a:rPr lang="en-US" sz="1400" b="1" dirty="0">
                <a:latin typeface="Century Gothic" panose="020B0502020202020204" pitchFamily="34" charset="0"/>
              </a:rPr>
              <a:t>Lorem Ipsum </a:t>
            </a:r>
            <a:r>
              <a:rPr lang="en-US" sz="1400" dirty="0">
                <a:latin typeface="Century Gothic" panose="020B0502020202020204" pitchFamily="34" charset="0"/>
              </a:rPr>
              <a:t>is simply dummy text</a:t>
            </a:r>
          </a:p>
        </p:txBody>
      </p:sp>
      <p:sp>
        <p:nvSpPr>
          <p:cNvPr id="62" name="Rectangle 61">
            <a:extLst>
              <a:ext uri="{FF2B5EF4-FFF2-40B4-BE49-F238E27FC236}">
                <a16:creationId xmlns:a16="http://schemas.microsoft.com/office/drawing/2014/main" id="{E2682FC5-4B4D-788C-DDCB-836A3E987894}"/>
              </a:ext>
            </a:extLst>
          </p:cNvPr>
          <p:cNvSpPr/>
          <p:nvPr/>
        </p:nvSpPr>
        <p:spPr>
          <a:xfrm>
            <a:off x="530587" y="1986519"/>
            <a:ext cx="1637885" cy="738664"/>
          </a:xfrm>
          <a:prstGeom prst="rect">
            <a:avLst/>
          </a:prstGeom>
        </p:spPr>
        <p:txBody>
          <a:bodyPr wrap="square">
            <a:spAutoFit/>
          </a:bodyPr>
          <a:lstStyle/>
          <a:p>
            <a:pPr algn="r"/>
            <a:r>
              <a:rPr lang="en-US" sz="1400" b="1" dirty="0">
                <a:latin typeface="Century Gothic" panose="020B0502020202020204" pitchFamily="34" charset="0"/>
              </a:rPr>
              <a:t>Lorem Ipsum </a:t>
            </a:r>
            <a:r>
              <a:rPr lang="en-US" sz="1400" dirty="0">
                <a:latin typeface="Century Gothic" panose="020B0502020202020204" pitchFamily="34" charset="0"/>
              </a:rPr>
              <a:t>is simply dummy text</a:t>
            </a:r>
          </a:p>
        </p:txBody>
      </p:sp>
      <p:sp>
        <p:nvSpPr>
          <p:cNvPr id="63" name="Rectangle 62">
            <a:extLst>
              <a:ext uri="{FF2B5EF4-FFF2-40B4-BE49-F238E27FC236}">
                <a16:creationId xmlns:a16="http://schemas.microsoft.com/office/drawing/2014/main" id="{68D9DB2D-AEF5-B317-246C-536DA5B563BA}"/>
              </a:ext>
            </a:extLst>
          </p:cNvPr>
          <p:cNvSpPr/>
          <p:nvPr/>
        </p:nvSpPr>
        <p:spPr>
          <a:xfrm>
            <a:off x="4218605" y="4571593"/>
            <a:ext cx="1637885" cy="738664"/>
          </a:xfrm>
          <a:prstGeom prst="rect">
            <a:avLst/>
          </a:prstGeom>
        </p:spPr>
        <p:txBody>
          <a:bodyPr wrap="square">
            <a:spAutoFit/>
          </a:bodyPr>
          <a:lstStyle/>
          <a:p>
            <a:r>
              <a:rPr lang="en-US" sz="1400" b="1" dirty="0">
                <a:latin typeface="Century Gothic" panose="020B0502020202020204" pitchFamily="34" charset="0"/>
              </a:rPr>
              <a:t>Lorem Ipsum </a:t>
            </a:r>
            <a:r>
              <a:rPr lang="en-US" sz="1400" dirty="0">
                <a:latin typeface="Century Gothic" panose="020B0502020202020204" pitchFamily="34" charset="0"/>
              </a:rPr>
              <a:t>is simply dummy text</a:t>
            </a:r>
          </a:p>
        </p:txBody>
      </p:sp>
      <p:sp>
        <p:nvSpPr>
          <p:cNvPr id="64" name="Rectangle 63">
            <a:extLst>
              <a:ext uri="{FF2B5EF4-FFF2-40B4-BE49-F238E27FC236}">
                <a16:creationId xmlns:a16="http://schemas.microsoft.com/office/drawing/2014/main" id="{2771C570-BAC3-4456-AF45-E060E957B135}"/>
              </a:ext>
            </a:extLst>
          </p:cNvPr>
          <p:cNvSpPr/>
          <p:nvPr/>
        </p:nvSpPr>
        <p:spPr>
          <a:xfrm>
            <a:off x="7807076" y="2605670"/>
            <a:ext cx="1637885" cy="738664"/>
          </a:xfrm>
          <a:prstGeom prst="rect">
            <a:avLst/>
          </a:prstGeom>
        </p:spPr>
        <p:txBody>
          <a:bodyPr wrap="square">
            <a:spAutoFit/>
          </a:bodyPr>
          <a:lstStyle/>
          <a:p>
            <a:r>
              <a:rPr lang="en-US" sz="1400" b="1" dirty="0">
                <a:latin typeface="Century Gothic" panose="020B0502020202020204" pitchFamily="34" charset="0"/>
              </a:rPr>
              <a:t>Lorem Ipsum </a:t>
            </a:r>
            <a:r>
              <a:rPr lang="en-US" sz="1400" dirty="0">
                <a:latin typeface="Century Gothic" panose="020B0502020202020204" pitchFamily="34" charset="0"/>
              </a:rPr>
              <a:t>is simply dummy text</a:t>
            </a:r>
          </a:p>
        </p:txBody>
      </p:sp>
      <p:sp>
        <p:nvSpPr>
          <p:cNvPr id="65" name="Rectangle 64">
            <a:extLst>
              <a:ext uri="{FF2B5EF4-FFF2-40B4-BE49-F238E27FC236}">
                <a16:creationId xmlns:a16="http://schemas.microsoft.com/office/drawing/2014/main" id="{0A5186EC-55B9-C2BF-7F02-B711F8EC61E8}"/>
              </a:ext>
            </a:extLst>
          </p:cNvPr>
          <p:cNvSpPr/>
          <p:nvPr/>
        </p:nvSpPr>
        <p:spPr>
          <a:xfrm>
            <a:off x="7962600" y="5292637"/>
            <a:ext cx="1637885" cy="738664"/>
          </a:xfrm>
          <a:prstGeom prst="rect">
            <a:avLst/>
          </a:prstGeom>
        </p:spPr>
        <p:txBody>
          <a:bodyPr wrap="square">
            <a:spAutoFit/>
          </a:bodyPr>
          <a:lstStyle/>
          <a:p>
            <a:r>
              <a:rPr lang="en-US" sz="1400" b="1" dirty="0">
                <a:latin typeface="Century Gothic" panose="020B0502020202020204" pitchFamily="34" charset="0"/>
              </a:rPr>
              <a:t>Lorem Ipsum </a:t>
            </a:r>
            <a:r>
              <a:rPr lang="en-US" sz="1400" dirty="0">
                <a:latin typeface="Century Gothic" panose="020B0502020202020204" pitchFamily="34" charset="0"/>
              </a:rPr>
              <a:t>is simply dummy text</a:t>
            </a:r>
          </a:p>
        </p:txBody>
      </p:sp>
      <p:sp>
        <p:nvSpPr>
          <p:cNvPr id="66" name="Rectangle 65">
            <a:extLst>
              <a:ext uri="{FF2B5EF4-FFF2-40B4-BE49-F238E27FC236}">
                <a16:creationId xmlns:a16="http://schemas.microsoft.com/office/drawing/2014/main" id="{36B521C9-CC8F-5EDE-1079-B6EDDD010A20}"/>
              </a:ext>
            </a:extLst>
          </p:cNvPr>
          <p:cNvSpPr/>
          <p:nvPr/>
        </p:nvSpPr>
        <p:spPr>
          <a:xfrm>
            <a:off x="10403030" y="2421686"/>
            <a:ext cx="1637885" cy="738664"/>
          </a:xfrm>
          <a:prstGeom prst="rect">
            <a:avLst/>
          </a:prstGeom>
        </p:spPr>
        <p:txBody>
          <a:bodyPr wrap="square">
            <a:spAutoFit/>
          </a:bodyPr>
          <a:lstStyle/>
          <a:p>
            <a:r>
              <a:rPr lang="en-US" sz="1400" b="1" dirty="0">
                <a:latin typeface="Century Gothic" panose="020B0502020202020204" pitchFamily="34" charset="0"/>
              </a:rPr>
              <a:t>Lorem Ipsum </a:t>
            </a:r>
            <a:r>
              <a:rPr lang="en-US" sz="1400" dirty="0">
                <a:latin typeface="Century Gothic" panose="020B0502020202020204" pitchFamily="34" charset="0"/>
              </a:rPr>
              <a:t>is simply dummy text</a:t>
            </a:r>
          </a:p>
        </p:txBody>
      </p:sp>
      <p:cxnSp>
        <p:nvCxnSpPr>
          <p:cNvPr id="73" name="Straight Connector 72">
            <a:extLst>
              <a:ext uri="{FF2B5EF4-FFF2-40B4-BE49-F238E27FC236}">
                <a16:creationId xmlns:a16="http://schemas.microsoft.com/office/drawing/2014/main" id="{EAB793FD-0291-952D-A108-02DCF4D75E9E}"/>
              </a:ext>
            </a:extLst>
          </p:cNvPr>
          <p:cNvCxnSpPr/>
          <p:nvPr/>
        </p:nvCxnSpPr>
        <p:spPr>
          <a:xfrm>
            <a:off x="2296102" y="1943030"/>
            <a:ext cx="0" cy="722608"/>
          </a:xfrm>
          <a:prstGeom prst="line">
            <a:avLst/>
          </a:prstGeom>
          <a:ln w="38100">
            <a:solidFill>
              <a:srgbClr val="F2636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EE7C462-458B-A4A2-E1DE-C89D4C88F3FC}"/>
              </a:ext>
            </a:extLst>
          </p:cNvPr>
          <p:cNvCxnSpPr/>
          <p:nvPr/>
        </p:nvCxnSpPr>
        <p:spPr>
          <a:xfrm>
            <a:off x="2131002" y="5143430"/>
            <a:ext cx="0" cy="722608"/>
          </a:xfrm>
          <a:prstGeom prst="line">
            <a:avLst/>
          </a:prstGeom>
          <a:ln w="38100">
            <a:solidFill>
              <a:srgbClr val="FF8026"/>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3AF7415-B411-1839-24C7-42C466473375}"/>
              </a:ext>
            </a:extLst>
          </p:cNvPr>
          <p:cNvCxnSpPr/>
          <p:nvPr/>
        </p:nvCxnSpPr>
        <p:spPr>
          <a:xfrm>
            <a:off x="4163002" y="4635430"/>
            <a:ext cx="0" cy="722608"/>
          </a:xfrm>
          <a:prstGeom prst="line">
            <a:avLst/>
          </a:prstGeom>
          <a:ln w="38100">
            <a:solidFill>
              <a:srgbClr val="995DB3"/>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026E6BE-BC33-1491-04E5-753D98FE8692}"/>
              </a:ext>
            </a:extLst>
          </p:cNvPr>
          <p:cNvCxnSpPr/>
          <p:nvPr/>
        </p:nvCxnSpPr>
        <p:spPr>
          <a:xfrm>
            <a:off x="7806997" y="2654230"/>
            <a:ext cx="0" cy="722608"/>
          </a:xfrm>
          <a:prstGeom prst="line">
            <a:avLst/>
          </a:prstGeom>
          <a:ln w="38100">
            <a:solidFill>
              <a:srgbClr val="A8436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B8E0DEA-72BD-8249-FE77-CB414D605B50}"/>
              </a:ext>
            </a:extLst>
          </p:cNvPr>
          <p:cNvCxnSpPr/>
          <p:nvPr/>
        </p:nvCxnSpPr>
        <p:spPr>
          <a:xfrm>
            <a:off x="7947602" y="5333930"/>
            <a:ext cx="0" cy="722608"/>
          </a:xfrm>
          <a:prstGeom prst="line">
            <a:avLst/>
          </a:prstGeom>
          <a:ln w="38100">
            <a:solidFill>
              <a:srgbClr val="63357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852BD4-A171-52B7-4504-8FDF14CCD010}"/>
              </a:ext>
            </a:extLst>
          </p:cNvPr>
          <p:cNvCxnSpPr/>
          <p:nvPr/>
        </p:nvCxnSpPr>
        <p:spPr>
          <a:xfrm>
            <a:off x="10360602" y="2463730"/>
            <a:ext cx="0" cy="722608"/>
          </a:xfrm>
          <a:prstGeom prst="line">
            <a:avLst/>
          </a:prstGeom>
          <a:ln w="38100">
            <a:solidFill>
              <a:srgbClr val="7DD1C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1243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9" name="Freeform: Shape 3">
            <a:extLst>
              <a:ext uri="{FF2B5EF4-FFF2-40B4-BE49-F238E27FC236}">
                <a16:creationId xmlns:a16="http://schemas.microsoft.com/office/drawing/2014/main" id="{B8F86D72-142B-F8EB-8E48-5C1BAACDA1D5}"/>
              </a:ext>
            </a:extLst>
          </p:cNvPr>
          <p:cNvSpPr/>
          <p:nvPr/>
        </p:nvSpPr>
        <p:spPr>
          <a:xfrm>
            <a:off x="1639023" y="1999332"/>
            <a:ext cx="2200736" cy="1869651"/>
          </a:xfrm>
          <a:custGeom>
            <a:avLst/>
            <a:gdLst>
              <a:gd name="connsiteX0" fmla="*/ 87581 w 4398521"/>
              <a:gd name="connsiteY0" fmla="*/ 3674906 h 3736796"/>
              <a:gd name="connsiteX1" fmla="*/ 4315612 w 4398521"/>
              <a:gd name="connsiteY1" fmla="*/ 87581 h 3736796"/>
            </a:gdLst>
            <a:ahLst/>
            <a:cxnLst>
              <a:cxn ang="0">
                <a:pos x="connsiteX0" y="connsiteY0"/>
              </a:cxn>
              <a:cxn ang="0">
                <a:pos x="connsiteX1" y="connsiteY1"/>
              </a:cxn>
            </a:cxnLst>
            <a:rect l="l" t="t" r="r" b="b"/>
            <a:pathLst>
              <a:path w="4398521" h="3736796">
                <a:moveTo>
                  <a:pt x="87581" y="3674906"/>
                </a:moveTo>
                <a:lnTo>
                  <a:pt x="4315612" y="87581"/>
                </a:lnTo>
              </a:path>
            </a:pathLst>
          </a:custGeom>
          <a:ln w="38100" cap="flat">
            <a:solidFill>
              <a:schemeClr val="bg2"/>
            </a:solidFill>
            <a:prstDash val="solid"/>
            <a:miter/>
          </a:ln>
        </p:spPr>
        <p:txBody>
          <a:bodyPr rtlCol="0" anchor="ctr"/>
          <a:lstStyle/>
          <a:p>
            <a:endParaRPr lang="en-US" sz="1200"/>
          </a:p>
        </p:txBody>
      </p:sp>
      <p:sp>
        <p:nvSpPr>
          <p:cNvPr id="10" name="Freeform: Shape 4">
            <a:extLst>
              <a:ext uri="{FF2B5EF4-FFF2-40B4-BE49-F238E27FC236}">
                <a16:creationId xmlns:a16="http://schemas.microsoft.com/office/drawing/2014/main" id="{3D7E8441-6FF0-CBC9-32A1-8380F5EC25DF}"/>
              </a:ext>
            </a:extLst>
          </p:cNvPr>
          <p:cNvSpPr/>
          <p:nvPr/>
        </p:nvSpPr>
        <p:spPr>
          <a:xfrm>
            <a:off x="3736539" y="1999332"/>
            <a:ext cx="2200736" cy="1869651"/>
          </a:xfrm>
          <a:custGeom>
            <a:avLst/>
            <a:gdLst>
              <a:gd name="connsiteX0" fmla="*/ 4315222 w 4398521"/>
              <a:gd name="connsiteY0" fmla="*/ 3674906 h 3736796"/>
              <a:gd name="connsiteX1" fmla="*/ 87581 w 4398521"/>
              <a:gd name="connsiteY1" fmla="*/ 87581 h 3736796"/>
            </a:gdLst>
            <a:ahLst/>
            <a:cxnLst>
              <a:cxn ang="0">
                <a:pos x="connsiteX0" y="connsiteY0"/>
              </a:cxn>
              <a:cxn ang="0">
                <a:pos x="connsiteX1" y="connsiteY1"/>
              </a:cxn>
            </a:cxnLst>
            <a:rect l="l" t="t" r="r" b="b"/>
            <a:pathLst>
              <a:path w="4398521" h="3736796">
                <a:moveTo>
                  <a:pt x="4315222" y="3674906"/>
                </a:moveTo>
                <a:lnTo>
                  <a:pt x="87581" y="87581"/>
                </a:lnTo>
              </a:path>
            </a:pathLst>
          </a:custGeom>
          <a:ln w="38100" cap="flat">
            <a:solidFill>
              <a:schemeClr val="bg2"/>
            </a:solidFill>
            <a:prstDash val="solid"/>
            <a:miter/>
          </a:ln>
        </p:spPr>
        <p:txBody>
          <a:bodyPr rtlCol="0" anchor="ctr"/>
          <a:lstStyle/>
          <a:p>
            <a:endParaRPr lang="en-US" sz="1200"/>
          </a:p>
        </p:txBody>
      </p:sp>
      <p:sp>
        <p:nvSpPr>
          <p:cNvPr id="11" name="Freeform: Shape 5">
            <a:extLst>
              <a:ext uri="{FF2B5EF4-FFF2-40B4-BE49-F238E27FC236}">
                <a16:creationId xmlns:a16="http://schemas.microsoft.com/office/drawing/2014/main" id="{6233F618-1192-D1A9-3AE9-F2BA527BD64E}"/>
              </a:ext>
            </a:extLst>
          </p:cNvPr>
          <p:cNvSpPr/>
          <p:nvPr/>
        </p:nvSpPr>
        <p:spPr>
          <a:xfrm>
            <a:off x="6250441" y="1999332"/>
            <a:ext cx="2200736" cy="1869651"/>
          </a:xfrm>
          <a:custGeom>
            <a:avLst/>
            <a:gdLst>
              <a:gd name="connsiteX0" fmla="*/ 87581 w 4398521"/>
              <a:gd name="connsiteY0" fmla="*/ 3674906 h 3736796"/>
              <a:gd name="connsiteX1" fmla="*/ 4315611 w 4398521"/>
              <a:gd name="connsiteY1" fmla="*/ 87581 h 3736796"/>
            </a:gdLst>
            <a:ahLst/>
            <a:cxnLst>
              <a:cxn ang="0">
                <a:pos x="connsiteX0" y="connsiteY0"/>
              </a:cxn>
              <a:cxn ang="0">
                <a:pos x="connsiteX1" y="connsiteY1"/>
              </a:cxn>
            </a:cxnLst>
            <a:rect l="l" t="t" r="r" b="b"/>
            <a:pathLst>
              <a:path w="4398521" h="3736796">
                <a:moveTo>
                  <a:pt x="87581" y="3674906"/>
                </a:moveTo>
                <a:lnTo>
                  <a:pt x="4315611" y="87581"/>
                </a:lnTo>
              </a:path>
            </a:pathLst>
          </a:custGeom>
          <a:ln w="38100" cap="flat">
            <a:solidFill>
              <a:schemeClr val="bg2"/>
            </a:solidFill>
            <a:prstDash val="solid"/>
            <a:miter/>
          </a:ln>
        </p:spPr>
        <p:txBody>
          <a:bodyPr rtlCol="0" anchor="ctr"/>
          <a:lstStyle/>
          <a:p>
            <a:endParaRPr lang="en-US" sz="1200"/>
          </a:p>
        </p:txBody>
      </p:sp>
      <p:sp>
        <p:nvSpPr>
          <p:cNvPr id="12" name="Freeform: Shape 6">
            <a:extLst>
              <a:ext uri="{FF2B5EF4-FFF2-40B4-BE49-F238E27FC236}">
                <a16:creationId xmlns:a16="http://schemas.microsoft.com/office/drawing/2014/main" id="{0652C31F-7D6E-38AD-5ECE-EC7C93BBD425}"/>
              </a:ext>
            </a:extLst>
          </p:cNvPr>
          <p:cNvSpPr/>
          <p:nvPr/>
        </p:nvSpPr>
        <p:spPr>
          <a:xfrm>
            <a:off x="8347956" y="1999332"/>
            <a:ext cx="2200736" cy="1869651"/>
          </a:xfrm>
          <a:custGeom>
            <a:avLst/>
            <a:gdLst>
              <a:gd name="connsiteX0" fmla="*/ 4315611 w 4398521"/>
              <a:gd name="connsiteY0" fmla="*/ 3674906 h 3736796"/>
              <a:gd name="connsiteX1" fmla="*/ 87581 w 4398521"/>
              <a:gd name="connsiteY1" fmla="*/ 87581 h 3736796"/>
            </a:gdLst>
            <a:ahLst/>
            <a:cxnLst>
              <a:cxn ang="0">
                <a:pos x="connsiteX0" y="connsiteY0"/>
              </a:cxn>
              <a:cxn ang="0">
                <a:pos x="connsiteX1" y="connsiteY1"/>
              </a:cxn>
            </a:cxnLst>
            <a:rect l="l" t="t" r="r" b="b"/>
            <a:pathLst>
              <a:path w="4398521" h="3736796">
                <a:moveTo>
                  <a:pt x="4315611" y="3674906"/>
                </a:moveTo>
                <a:lnTo>
                  <a:pt x="87581" y="87581"/>
                </a:lnTo>
              </a:path>
            </a:pathLst>
          </a:custGeom>
          <a:ln w="38100" cap="flat">
            <a:solidFill>
              <a:schemeClr val="bg2"/>
            </a:solidFill>
            <a:prstDash val="solid"/>
            <a:miter/>
          </a:ln>
        </p:spPr>
        <p:txBody>
          <a:bodyPr rtlCol="0" anchor="ctr"/>
          <a:lstStyle/>
          <a:p>
            <a:endParaRPr lang="en-US" sz="1200"/>
          </a:p>
        </p:txBody>
      </p:sp>
      <p:sp>
        <p:nvSpPr>
          <p:cNvPr id="13" name="Freeform: Shape 7">
            <a:extLst>
              <a:ext uri="{FF2B5EF4-FFF2-40B4-BE49-F238E27FC236}">
                <a16:creationId xmlns:a16="http://schemas.microsoft.com/office/drawing/2014/main" id="{9AC7B2BA-84B3-DAD1-F6C5-F98A9262B4B9}"/>
              </a:ext>
            </a:extLst>
          </p:cNvPr>
          <p:cNvSpPr/>
          <p:nvPr/>
        </p:nvSpPr>
        <p:spPr>
          <a:xfrm>
            <a:off x="410730" y="3838436"/>
            <a:ext cx="2531820" cy="1304861"/>
          </a:xfrm>
          <a:custGeom>
            <a:avLst/>
            <a:gdLst>
              <a:gd name="connsiteX0" fmla="*/ 4980391 w 5060245"/>
              <a:gd name="connsiteY0" fmla="*/ 89469 h 2607972"/>
              <a:gd name="connsiteX1" fmla="*/ 2534735 w 5060245"/>
              <a:gd name="connsiteY1" fmla="*/ 2535125 h 2607972"/>
              <a:gd name="connsiteX2" fmla="*/ 89469 w 5060245"/>
              <a:gd name="connsiteY2" fmla="*/ 89469 h 2607972"/>
            </a:gdLst>
            <a:ahLst/>
            <a:cxnLst>
              <a:cxn ang="0">
                <a:pos x="connsiteX0" y="connsiteY0"/>
              </a:cxn>
              <a:cxn ang="0">
                <a:pos x="connsiteX1" y="connsiteY1"/>
              </a:cxn>
              <a:cxn ang="0">
                <a:pos x="connsiteX2" y="connsiteY2"/>
              </a:cxn>
            </a:cxnLst>
            <a:rect l="l" t="t" r="r" b="b"/>
            <a:pathLst>
              <a:path w="5060245" h="2607972">
                <a:moveTo>
                  <a:pt x="4980391" y="89469"/>
                </a:moveTo>
                <a:cubicBezTo>
                  <a:pt x="4980391" y="1440165"/>
                  <a:pt x="3885432" y="2535125"/>
                  <a:pt x="2534735" y="2535125"/>
                </a:cubicBezTo>
                <a:cubicBezTo>
                  <a:pt x="1184039" y="2535125"/>
                  <a:pt x="89469" y="1440165"/>
                  <a:pt x="89469" y="89469"/>
                </a:cubicBezTo>
              </a:path>
            </a:pathLst>
          </a:custGeom>
          <a:noFill/>
          <a:ln w="25400" cap="flat">
            <a:solidFill>
              <a:srgbClr val="FFA826"/>
            </a:solidFill>
            <a:prstDash val="solid"/>
            <a:miter/>
          </a:ln>
        </p:spPr>
        <p:txBody>
          <a:bodyPr rtlCol="0" anchor="ctr"/>
          <a:lstStyle/>
          <a:p>
            <a:endParaRPr lang="en-US" sz="1200"/>
          </a:p>
        </p:txBody>
      </p:sp>
      <p:sp>
        <p:nvSpPr>
          <p:cNvPr id="14" name="Freeform: Shape 8">
            <a:extLst>
              <a:ext uri="{FF2B5EF4-FFF2-40B4-BE49-F238E27FC236}">
                <a16:creationId xmlns:a16="http://schemas.microsoft.com/office/drawing/2014/main" id="{BC62E18A-109C-9551-21B2-950042C50101}"/>
              </a:ext>
            </a:extLst>
          </p:cNvPr>
          <p:cNvSpPr/>
          <p:nvPr/>
        </p:nvSpPr>
        <p:spPr>
          <a:xfrm>
            <a:off x="1671437" y="4586352"/>
            <a:ext cx="19476" cy="759546"/>
          </a:xfrm>
          <a:custGeom>
            <a:avLst/>
            <a:gdLst>
              <a:gd name="connsiteX0" fmla="*/ 15011 w 0"/>
              <a:gd name="connsiteY0" fmla="*/ 15012 h 1518073"/>
              <a:gd name="connsiteX1" fmla="*/ 15011 w 0"/>
              <a:gd name="connsiteY1" fmla="*/ 1535421 h 1518073"/>
            </a:gdLst>
            <a:ahLst/>
            <a:cxnLst>
              <a:cxn ang="0">
                <a:pos x="connsiteX0" y="connsiteY0"/>
              </a:cxn>
              <a:cxn ang="0">
                <a:pos x="connsiteX1" y="connsiteY1"/>
              </a:cxn>
            </a:cxnLst>
            <a:rect l="l" t="t" r="r" b="b"/>
            <a:pathLst>
              <a:path h="1518073">
                <a:moveTo>
                  <a:pt x="15011" y="15012"/>
                </a:moveTo>
                <a:lnTo>
                  <a:pt x="15011" y="1535421"/>
                </a:lnTo>
              </a:path>
            </a:pathLst>
          </a:custGeom>
          <a:ln w="38100" cap="flat">
            <a:solidFill>
              <a:srgbClr val="FFA826"/>
            </a:solidFill>
            <a:prstDash val="solid"/>
            <a:miter/>
            <a:tailEnd type="triangle"/>
          </a:ln>
        </p:spPr>
        <p:txBody>
          <a:bodyPr rtlCol="0" anchor="ctr"/>
          <a:lstStyle/>
          <a:p>
            <a:endParaRPr lang="en-US" sz="1200"/>
          </a:p>
        </p:txBody>
      </p:sp>
      <p:sp>
        <p:nvSpPr>
          <p:cNvPr id="16" name="Freeform: Shape 10">
            <a:extLst>
              <a:ext uri="{FF2B5EF4-FFF2-40B4-BE49-F238E27FC236}">
                <a16:creationId xmlns:a16="http://schemas.microsoft.com/office/drawing/2014/main" id="{0E946AE7-6290-7167-630D-18776BD0E5E3}"/>
              </a:ext>
            </a:extLst>
          </p:cNvPr>
          <p:cNvSpPr/>
          <p:nvPr/>
        </p:nvSpPr>
        <p:spPr>
          <a:xfrm>
            <a:off x="504496" y="2730899"/>
            <a:ext cx="2337065" cy="2337064"/>
          </a:xfrm>
          <a:custGeom>
            <a:avLst/>
            <a:gdLst>
              <a:gd name="connsiteX0" fmla="*/ 4249395 w 4670996"/>
              <a:gd name="connsiteY0" fmla="*/ 2038794 h 4670996"/>
              <a:gd name="connsiteX1" fmla="*/ 2656136 w 4670996"/>
              <a:gd name="connsiteY1" fmla="*/ 4249395 h 4670996"/>
              <a:gd name="connsiteX2" fmla="*/ 445534 w 4670996"/>
              <a:gd name="connsiteY2" fmla="*/ 2656136 h 4670996"/>
              <a:gd name="connsiteX3" fmla="*/ 2038794 w 4670996"/>
              <a:gd name="connsiteY3" fmla="*/ 445534 h 4670996"/>
              <a:gd name="connsiteX4" fmla="*/ 4249395 w 4670996"/>
              <a:gd name="connsiteY4" fmla="*/ 2038794 h 4670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996" h="4670996">
                <a:moveTo>
                  <a:pt x="4249395" y="2038794"/>
                </a:moveTo>
                <a:cubicBezTo>
                  <a:pt x="4419869" y="3089201"/>
                  <a:pt x="3706543" y="4078921"/>
                  <a:pt x="2656136" y="4249395"/>
                </a:cubicBezTo>
                <a:cubicBezTo>
                  <a:pt x="1605729" y="4419870"/>
                  <a:pt x="616009" y="3706543"/>
                  <a:pt x="445534" y="2656136"/>
                </a:cubicBezTo>
                <a:cubicBezTo>
                  <a:pt x="275060" y="1605729"/>
                  <a:pt x="988386" y="616009"/>
                  <a:pt x="2038794" y="445534"/>
                </a:cubicBezTo>
                <a:cubicBezTo>
                  <a:pt x="3089201" y="275060"/>
                  <a:pt x="4078921" y="988386"/>
                  <a:pt x="4249395" y="2038794"/>
                </a:cubicBezTo>
                <a:close/>
              </a:path>
            </a:pathLst>
          </a:custGeom>
          <a:solidFill>
            <a:srgbClr val="FFA826">
              <a:alpha val="10000"/>
            </a:srgbClr>
          </a:solidFill>
          <a:ln w="38921" cap="flat">
            <a:noFill/>
            <a:prstDash val="solid"/>
            <a:miter/>
          </a:ln>
        </p:spPr>
        <p:txBody>
          <a:bodyPr rtlCol="0" anchor="ctr"/>
          <a:lstStyle/>
          <a:p>
            <a:endParaRPr lang="en-US" sz="1200"/>
          </a:p>
        </p:txBody>
      </p:sp>
      <p:sp>
        <p:nvSpPr>
          <p:cNvPr id="17" name="Freeform: Shape 11">
            <a:extLst>
              <a:ext uri="{FF2B5EF4-FFF2-40B4-BE49-F238E27FC236}">
                <a16:creationId xmlns:a16="http://schemas.microsoft.com/office/drawing/2014/main" id="{00A1158F-58F6-0B6E-A02F-994334C35A76}"/>
              </a:ext>
            </a:extLst>
          </p:cNvPr>
          <p:cNvSpPr/>
          <p:nvPr/>
        </p:nvSpPr>
        <p:spPr>
          <a:xfrm>
            <a:off x="860975" y="3087430"/>
            <a:ext cx="1635945" cy="1635945"/>
          </a:xfrm>
          <a:custGeom>
            <a:avLst/>
            <a:gdLst>
              <a:gd name="connsiteX0" fmla="*/ 3240504 w 3269697"/>
              <a:gd name="connsiteY0" fmla="*/ 1634849 h 3269697"/>
              <a:gd name="connsiteX1" fmla="*/ 1634849 w 3269697"/>
              <a:gd name="connsiteY1" fmla="*/ 3240504 h 3269697"/>
              <a:gd name="connsiteX2" fmla="*/ 29194 w 3269697"/>
              <a:gd name="connsiteY2" fmla="*/ 1634849 h 3269697"/>
              <a:gd name="connsiteX3" fmla="*/ 1634849 w 3269697"/>
              <a:gd name="connsiteY3" fmla="*/ 29194 h 3269697"/>
              <a:gd name="connsiteX4" fmla="*/ 3240504 w 3269697"/>
              <a:gd name="connsiteY4" fmla="*/ 1634849 h 326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697" h="3269697">
                <a:moveTo>
                  <a:pt x="3240504" y="1634849"/>
                </a:moveTo>
                <a:cubicBezTo>
                  <a:pt x="3240504" y="2521628"/>
                  <a:pt x="2521627" y="3240504"/>
                  <a:pt x="1634849" y="3240504"/>
                </a:cubicBezTo>
                <a:cubicBezTo>
                  <a:pt x="748070" y="3240504"/>
                  <a:pt x="29194" y="2521628"/>
                  <a:pt x="29194" y="1634849"/>
                </a:cubicBezTo>
                <a:cubicBezTo>
                  <a:pt x="29194" y="748070"/>
                  <a:pt x="748070" y="29194"/>
                  <a:pt x="1634849" y="29194"/>
                </a:cubicBezTo>
                <a:cubicBezTo>
                  <a:pt x="2521627" y="29194"/>
                  <a:pt x="3240504" y="748070"/>
                  <a:pt x="3240504" y="1634849"/>
                </a:cubicBezTo>
                <a:close/>
              </a:path>
            </a:pathLst>
          </a:custGeom>
          <a:solidFill>
            <a:srgbClr val="FFFFFF"/>
          </a:solidFill>
          <a:ln w="9525" cap="flat">
            <a:noFill/>
            <a:prstDash val="solid"/>
            <a:miter/>
          </a:ln>
        </p:spPr>
        <p:txBody>
          <a:bodyPr rtlCol="0" anchor="ctr"/>
          <a:lstStyle/>
          <a:p>
            <a:endParaRPr lang="en-US" sz="1200" dirty="0"/>
          </a:p>
        </p:txBody>
      </p:sp>
      <p:sp>
        <p:nvSpPr>
          <p:cNvPr id="18" name="Freeform: Shape 12">
            <a:extLst>
              <a:ext uri="{FF2B5EF4-FFF2-40B4-BE49-F238E27FC236}">
                <a16:creationId xmlns:a16="http://schemas.microsoft.com/office/drawing/2014/main" id="{1AB6EF01-C83C-565B-57E7-4DDC3114BADD}"/>
              </a:ext>
            </a:extLst>
          </p:cNvPr>
          <p:cNvSpPr/>
          <p:nvPr/>
        </p:nvSpPr>
        <p:spPr>
          <a:xfrm>
            <a:off x="812092" y="3038546"/>
            <a:ext cx="1733323" cy="1733322"/>
          </a:xfrm>
          <a:custGeom>
            <a:avLst/>
            <a:gdLst>
              <a:gd name="connsiteX0" fmla="*/ 1732550 w 3464322"/>
              <a:gd name="connsiteY0" fmla="*/ 223819 h 3464322"/>
              <a:gd name="connsiteX1" fmla="*/ 3241282 w 3464322"/>
              <a:gd name="connsiteY1" fmla="*/ 1732550 h 3464322"/>
              <a:gd name="connsiteX2" fmla="*/ 1732550 w 3464322"/>
              <a:gd name="connsiteY2" fmla="*/ 3241282 h 3464322"/>
              <a:gd name="connsiteX3" fmla="*/ 223819 w 3464322"/>
              <a:gd name="connsiteY3" fmla="*/ 1732550 h 3464322"/>
              <a:gd name="connsiteX4" fmla="*/ 1732550 w 3464322"/>
              <a:gd name="connsiteY4" fmla="*/ 223819 h 3464322"/>
              <a:gd name="connsiteX5" fmla="*/ 1732550 w 3464322"/>
              <a:gd name="connsiteY5" fmla="*/ 29194 h 3464322"/>
              <a:gd name="connsiteX6" fmla="*/ 29194 w 3464322"/>
              <a:gd name="connsiteY6" fmla="*/ 1732550 h 3464322"/>
              <a:gd name="connsiteX7" fmla="*/ 1732550 w 3464322"/>
              <a:gd name="connsiteY7" fmla="*/ 3435907 h 3464322"/>
              <a:gd name="connsiteX8" fmla="*/ 3435907 w 3464322"/>
              <a:gd name="connsiteY8" fmla="*/ 1732550 h 3464322"/>
              <a:gd name="connsiteX9" fmla="*/ 1732550 w 3464322"/>
              <a:gd name="connsiteY9" fmla="*/ 29194 h 3464322"/>
              <a:gd name="connsiteX10" fmla="*/ 1732550 w 3464322"/>
              <a:gd name="connsiteY10" fmla="*/ 29194 h 346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4322" h="3464322">
                <a:moveTo>
                  <a:pt x="1732550" y="223819"/>
                </a:moveTo>
                <a:cubicBezTo>
                  <a:pt x="2564377" y="223819"/>
                  <a:pt x="3241282" y="900724"/>
                  <a:pt x="3241282" y="1732550"/>
                </a:cubicBezTo>
                <a:cubicBezTo>
                  <a:pt x="3241282" y="2564377"/>
                  <a:pt x="2564377" y="3241282"/>
                  <a:pt x="1732550" y="3241282"/>
                </a:cubicBezTo>
                <a:cubicBezTo>
                  <a:pt x="900724" y="3241282"/>
                  <a:pt x="223819" y="2564377"/>
                  <a:pt x="223819" y="1732550"/>
                </a:cubicBezTo>
                <a:cubicBezTo>
                  <a:pt x="224208" y="900724"/>
                  <a:pt x="900724" y="223819"/>
                  <a:pt x="1732550" y="223819"/>
                </a:cubicBezTo>
                <a:moveTo>
                  <a:pt x="1732550" y="29194"/>
                </a:moveTo>
                <a:cubicBezTo>
                  <a:pt x="791734" y="29194"/>
                  <a:pt x="29194" y="791734"/>
                  <a:pt x="29194" y="1732550"/>
                </a:cubicBezTo>
                <a:cubicBezTo>
                  <a:pt x="29194" y="2673367"/>
                  <a:pt x="791734" y="3435907"/>
                  <a:pt x="1732550" y="3435907"/>
                </a:cubicBezTo>
                <a:cubicBezTo>
                  <a:pt x="2673367" y="3435907"/>
                  <a:pt x="3435907" y="2673367"/>
                  <a:pt x="3435907" y="1732550"/>
                </a:cubicBezTo>
                <a:cubicBezTo>
                  <a:pt x="3435907" y="791734"/>
                  <a:pt x="2673367" y="29194"/>
                  <a:pt x="1732550" y="29194"/>
                </a:cubicBezTo>
                <a:lnTo>
                  <a:pt x="1732550" y="29194"/>
                </a:lnTo>
                <a:close/>
              </a:path>
            </a:pathLst>
          </a:custGeom>
          <a:solidFill>
            <a:srgbClr val="FFA826"/>
          </a:solidFill>
          <a:ln w="9525" cap="flat">
            <a:noFill/>
            <a:prstDash val="solid"/>
            <a:miter/>
          </a:ln>
        </p:spPr>
        <p:txBody>
          <a:bodyPr rtlCol="0" anchor="ctr"/>
          <a:lstStyle/>
          <a:p>
            <a:endParaRPr lang="en-US" sz="1200"/>
          </a:p>
        </p:txBody>
      </p:sp>
      <p:sp>
        <p:nvSpPr>
          <p:cNvPr id="19" name="Freeform: Shape 13">
            <a:extLst>
              <a:ext uri="{FF2B5EF4-FFF2-40B4-BE49-F238E27FC236}">
                <a16:creationId xmlns:a16="http://schemas.microsoft.com/office/drawing/2014/main" id="{CB30B233-9BDC-92E5-5A7F-70685A84FFFE}"/>
              </a:ext>
            </a:extLst>
          </p:cNvPr>
          <p:cNvSpPr/>
          <p:nvPr/>
        </p:nvSpPr>
        <p:spPr>
          <a:xfrm>
            <a:off x="1395579" y="3538094"/>
            <a:ext cx="564791" cy="564790"/>
          </a:xfrm>
          <a:custGeom>
            <a:avLst/>
            <a:gdLst>
              <a:gd name="connsiteX0" fmla="*/ 575700 w 1128824"/>
              <a:gd name="connsiteY0" fmla="*/ 1122207 h 1128824"/>
              <a:gd name="connsiteX1" fmla="*/ 29194 w 1128824"/>
              <a:gd name="connsiteY1" fmla="*/ 575701 h 1128824"/>
              <a:gd name="connsiteX2" fmla="*/ 575700 w 1128824"/>
              <a:gd name="connsiteY2" fmla="*/ 29194 h 1128824"/>
              <a:gd name="connsiteX3" fmla="*/ 1122207 w 1128824"/>
              <a:gd name="connsiteY3" fmla="*/ 575701 h 1128824"/>
              <a:gd name="connsiteX4" fmla="*/ 575700 w 1128824"/>
              <a:gd name="connsiteY4" fmla="*/ 1122207 h 112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824" h="1128824">
                <a:moveTo>
                  <a:pt x="575700" y="1122207"/>
                </a:moveTo>
                <a:cubicBezTo>
                  <a:pt x="274421" y="1122207"/>
                  <a:pt x="29194" y="876980"/>
                  <a:pt x="29194" y="575701"/>
                </a:cubicBezTo>
                <a:cubicBezTo>
                  <a:pt x="29194" y="274421"/>
                  <a:pt x="274421" y="29194"/>
                  <a:pt x="575700" y="29194"/>
                </a:cubicBezTo>
                <a:cubicBezTo>
                  <a:pt x="876979" y="29194"/>
                  <a:pt x="1122207" y="274421"/>
                  <a:pt x="1122207" y="575701"/>
                </a:cubicBezTo>
                <a:cubicBezTo>
                  <a:pt x="1122207" y="876980"/>
                  <a:pt x="876979" y="1122207"/>
                  <a:pt x="575700" y="1122207"/>
                </a:cubicBezTo>
                <a:close/>
              </a:path>
            </a:pathLst>
          </a:custGeom>
          <a:solidFill>
            <a:srgbClr val="FFA826"/>
          </a:solidFill>
          <a:ln w="9525" cap="flat">
            <a:noFill/>
            <a:prstDash val="solid"/>
            <a:miter/>
          </a:ln>
        </p:spPr>
        <p:txBody>
          <a:bodyPr rtlCol="0" anchor="ctr"/>
          <a:lstStyle/>
          <a:p>
            <a:endParaRPr lang="en-US" sz="1200"/>
          </a:p>
        </p:txBody>
      </p:sp>
      <p:sp>
        <p:nvSpPr>
          <p:cNvPr id="20" name="Freeform: Shape 14">
            <a:extLst>
              <a:ext uri="{FF2B5EF4-FFF2-40B4-BE49-F238E27FC236}">
                <a16:creationId xmlns:a16="http://schemas.microsoft.com/office/drawing/2014/main" id="{2A0D9521-4A4C-D18F-0041-534990C76FCC}"/>
              </a:ext>
            </a:extLst>
          </p:cNvPr>
          <p:cNvSpPr/>
          <p:nvPr/>
        </p:nvSpPr>
        <p:spPr>
          <a:xfrm>
            <a:off x="1387010" y="3529524"/>
            <a:ext cx="584266" cy="584266"/>
          </a:xfrm>
          <a:custGeom>
            <a:avLst/>
            <a:gdLst>
              <a:gd name="connsiteX0" fmla="*/ 592827 w 1167749"/>
              <a:gd name="connsiteY0" fmla="*/ 63059 h 1167749"/>
              <a:gd name="connsiteX1" fmla="*/ 1122596 w 1167749"/>
              <a:gd name="connsiteY1" fmla="*/ 592828 h 1167749"/>
              <a:gd name="connsiteX2" fmla="*/ 592827 w 1167749"/>
              <a:gd name="connsiteY2" fmla="*/ 1122596 h 1167749"/>
              <a:gd name="connsiteX3" fmla="*/ 63059 w 1167749"/>
              <a:gd name="connsiteY3" fmla="*/ 592828 h 1167749"/>
              <a:gd name="connsiteX4" fmla="*/ 592827 w 1167749"/>
              <a:gd name="connsiteY4" fmla="*/ 63059 h 1167749"/>
              <a:gd name="connsiteX5" fmla="*/ 592827 w 1167749"/>
              <a:gd name="connsiteY5" fmla="*/ 29194 h 1167749"/>
              <a:gd name="connsiteX6" fmla="*/ 29194 w 1167749"/>
              <a:gd name="connsiteY6" fmla="*/ 592828 h 1167749"/>
              <a:gd name="connsiteX7" fmla="*/ 592827 w 1167749"/>
              <a:gd name="connsiteY7" fmla="*/ 1156461 h 1167749"/>
              <a:gd name="connsiteX8" fmla="*/ 1156461 w 1167749"/>
              <a:gd name="connsiteY8" fmla="*/ 592828 h 1167749"/>
              <a:gd name="connsiteX9" fmla="*/ 592827 w 1167749"/>
              <a:gd name="connsiteY9" fmla="*/ 29194 h 1167749"/>
              <a:gd name="connsiteX10" fmla="*/ 592827 w 1167749"/>
              <a:gd name="connsiteY10" fmla="*/ 29194 h 116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749" h="1167749">
                <a:moveTo>
                  <a:pt x="592827" y="63059"/>
                </a:moveTo>
                <a:cubicBezTo>
                  <a:pt x="884765" y="63059"/>
                  <a:pt x="1122596" y="300501"/>
                  <a:pt x="1122596" y="592828"/>
                </a:cubicBezTo>
                <a:cubicBezTo>
                  <a:pt x="1122596" y="884765"/>
                  <a:pt x="885154" y="1122596"/>
                  <a:pt x="592827" y="1122596"/>
                </a:cubicBezTo>
                <a:cubicBezTo>
                  <a:pt x="300890" y="1122596"/>
                  <a:pt x="63059" y="885154"/>
                  <a:pt x="63059" y="592828"/>
                </a:cubicBezTo>
                <a:cubicBezTo>
                  <a:pt x="63059" y="300890"/>
                  <a:pt x="300890" y="63059"/>
                  <a:pt x="592827" y="63059"/>
                </a:cubicBezTo>
                <a:moveTo>
                  <a:pt x="592827" y="29194"/>
                </a:moveTo>
                <a:cubicBezTo>
                  <a:pt x="281817" y="29194"/>
                  <a:pt x="29194" y="281428"/>
                  <a:pt x="29194" y="592828"/>
                </a:cubicBezTo>
                <a:cubicBezTo>
                  <a:pt x="29194" y="903838"/>
                  <a:pt x="281428" y="1156461"/>
                  <a:pt x="592827" y="1156461"/>
                </a:cubicBezTo>
                <a:cubicBezTo>
                  <a:pt x="903838" y="1156461"/>
                  <a:pt x="1156461" y="904227"/>
                  <a:pt x="1156461" y="592828"/>
                </a:cubicBezTo>
                <a:cubicBezTo>
                  <a:pt x="1156072" y="281817"/>
                  <a:pt x="903838" y="29194"/>
                  <a:pt x="592827" y="29194"/>
                </a:cubicBezTo>
                <a:lnTo>
                  <a:pt x="592827" y="29194"/>
                </a:lnTo>
                <a:close/>
              </a:path>
            </a:pathLst>
          </a:custGeom>
          <a:solidFill>
            <a:srgbClr val="FFFFFF"/>
          </a:solidFill>
          <a:ln w="9525" cap="flat">
            <a:noFill/>
            <a:prstDash val="solid"/>
            <a:miter/>
          </a:ln>
        </p:spPr>
        <p:txBody>
          <a:bodyPr rtlCol="0" anchor="ctr"/>
          <a:lstStyle/>
          <a:p>
            <a:endParaRPr lang="en-US" sz="1200"/>
          </a:p>
        </p:txBody>
      </p:sp>
      <p:sp>
        <p:nvSpPr>
          <p:cNvPr id="21" name="Freeform: Shape 15">
            <a:extLst>
              <a:ext uri="{FF2B5EF4-FFF2-40B4-BE49-F238E27FC236}">
                <a16:creationId xmlns:a16="http://schemas.microsoft.com/office/drawing/2014/main" id="{D9A31805-C89F-92D9-3E81-BCC685891E10}"/>
              </a:ext>
            </a:extLst>
          </p:cNvPr>
          <p:cNvSpPr/>
          <p:nvPr/>
        </p:nvSpPr>
        <p:spPr>
          <a:xfrm>
            <a:off x="1355384" y="3453689"/>
            <a:ext cx="701119" cy="876399"/>
          </a:xfrm>
          <a:custGeom>
            <a:avLst/>
            <a:gdLst>
              <a:gd name="connsiteX0" fmla="*/ 1368753 w 1401298"/>
              <a:gd name="connsiteY0" fmla="*/ 709753 h 1751623"/>
              <a:gd name="connsiteX1" fmla="*/ 709753 w 1401298"/>
              <a:gd name="connsiteY1" fmla="*/ 50753 h 1751623"/>
              <a:gd name="connsiteX2" fmla="*/ 50753 w 1401298"/>
              <a:gd name="connsiteY2" fmla="*/ 709753 h 1751623"/>
              <a:gd name="connsiteX3" fmla="*/ 390179 w 1401298"/>
              <a:gd name="connsiteY3" fmla="*/ 1285842 h 1751623"/>
              <a:gd name="connsiteX4" fmla="*/ 388622 w 1401298"/>
              <a:gd name="connsiteY4" fmla="*/ 1285842 h 1751623"/>
              <a:gd name="connsiteX5" fmla="*/ 470754 w 1401298"/>
              <a:gd name="connsiteY5" fmla="*/ 1727252 h 1751623"/>
              <a:gd name="connsiteX6" fmla="*/ 948752 w 1401298"/>
              <a:gd name="connsiteY6" fmla="*/ 1727252 h 1751623"/>
              <a:gd name="connsiteX7" fmla="*/ 1030884 w 1401298"/>
              <a:gd name="connsiteY7" fmla="*/ 1285842 h 1751623"/>
              <a:gd name="connsiteX8" fmla="*/ 1029327 w 1401298"/>
              <a:gd name="connsiteY8" fmla="*/ 1285842 h 1751623"/>
              <a:gd name="connsiteX9" fmla="*/ 1368753 w 1401298"/>
              <a:gd name="connsiteY9" fmla="*/ 709753 h 175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1298" h="1751623">
                <a:moveTo>
                  <a:pt x="1368753" y="709753"/>
                </a:moveTo>
                <a:cubicBezTo>
                  <a:pt x="1368753" y="345805"/>
                  <a:pt x="1073701" y="50753"/>
                  <a:pt x="709753" y="50753"/>
                </a:cubicBezTo>
                <a:cubicBezTo>
                  <a:pt x="345805" y="50753"/>
                  <a:pt x="50753" y="345805"/>
                  <a:pt x="50753" y="709753"/>
                </a:cubicBezTo>
                <a:cubicBezTo>
                  <a:pt x="50753" y="957705"/>
                  <a:pt x="187769" y="1173349"/>
                  <a:pt x="390179" y="1285842"/>
                </a:cubicBezTo>
                <a:lnTo>
                  <a:pt x="388622" y="1285842"/>
                </a:lnTo>
                <a:lnTo>
                  <a:pt x="470754" y="1727252"/>
                </a:lnTo>
                <a:lnTo>
                  <a:pt x="948752" y="1727252"/>
                </a:lnTo>
                <a:lnTo>
                  <a:pt x="1030884" y="1285842"/>
                </a:lnTo>
                <a:lnTo>
                  <a:pt x="1029327" y="1285842"/>
                </a:lnTo>
                <a:cubicBezTo>
                  <a:pt x="1231737" y="1173739"/>
                  <a:pt x="1368753" y="958094"/>
                  <a:pt x="1368753" y="709753"/>
                </a:cubicBezTo>
                <a:close/>
              </a:path>
            </a:pathLst>
          </a:custGeom>
          <a:noFill/>
          <a:ln w="16559" cap="rnd">
            <a:solidFill>
              <a:srgbClr val="073759"/>
            </a:solidFill>
            <a:prstDash val="solid"/>
            <a:round/>
          </a:ln>
        </p:spPr>
        <p:txBody>
          <a:bodyPr rtlCol="0" anchor="ctr"/>
          <a:lstStyle/>
          <a:p>
            <a:endParaRPr lang="en-US" sz="1200"/>
          </a:p>
        </p:txBody>
      </p:sp>
      <p:sp>
        <p:nvSpPr>
          <p:cNvPr id="22" name="Freeform: Shape 16">
            <a:extLst>
              <a:ext uri="{FF2B5EF4-FFF2-40B4-BE49-F238E27FC236}">
                <a16:creationId xmlns:a16="http://schemas.microsoft.com/office/drawing/2014/main" id="{8906DE0B-0245-437D-051D-A4076C508813}"/>
              </a:ext>
            </a:extLst>
          </p:cNvPr>
          <p:cNvSpPr/>
          <p:nvPr/>
        </p:nvSpPr>
        <p:spPr>
          <a:xfrm>
            <a:off x="1575884" y="4087070"/>
            <a:ext cx="253182" cy="38951"/>
          </a:xfrm>
          <a:custGeom>
            <a:avLst/>
            <a:gdLst>
              <a:gd name="connsiteX0" fmla="*/ 25378 w 506024"/>
              <a:gd name="connsiteY0" fmla="*/ 27714 h 77849"/>
              <a:gd name="connsiteX1" fmla="*/ 504934 w 506024"/>
              <a:gd name="connsiteY1" fmla="*/ 25378 h 77849"/>
            </a:gdLst>
            <a:ahLst/>
            <a:cxnLst>
              <a:cxn ang="0">
                <a:pos x="connsiteX0" y="connsiteY0"/>
              </a:cxn>
              <a:cxn ang="0">
                <a:pos x="connsiteX1" y="connsiteY1"/>
              </a:cxn>
            </a:cxnLst>
            <a:rect l="l" t="t" r="r" b="b"/>
            <a:pathLst>
              <a:path w="506024" h="77849">
                <a:moveTo>
                  <a:pt x="25378" y="27714"/>
                </a:moveTo>
                <a:cubicBezTo>
                  <a:pt x="184192" y="54183"/>
                  <a:pt x="349623" y="68196"/>
                  <a:pt x="504934" y="25378"/>
                </a:cubicBezTo>
              </a:path>
            </a:pathLst>
          </a:custGeom>
          <a:noFill/>
          <a:ln w="8280" cap="rnd">
            <a:solidFill>
              <a:srgbClr val="073759"/>
            </a:solidFill>
            <a:prstDash val="solid"/>
            <a:round/>
          </a:ln>
        </p:spPr>
        <p:txBody>
          <a:bodyPr rtlCol="0" anchor="ctr"/>
          <a:lstStyle/>
          <a:p>
            <a:endParaRPr lang="en-US" sz="1200"/>
          </a:p>
        </p:txBody>
      </p:sp>
      <p:sp>
        <p:nvSpPr>
          <p:cNvPr id="23" name="Freeform: Shape 17">
            <a:extLst>
              <a:ext uri="{FF2B5EF4-FFF2-40B4-BE49-F238E27FC236}">
                <a16:creationId xmlns:a16="http://schemas.microsoft.com/office/drawing/2014/main" id="{DA62A085-8AC0-3801-6672-ADC18BB1EFD6}"/>
              </a:ext>
            </a:extLst>
          </p:cNvPr>
          <p:cNvSpPr/>
          <p:nvPr/>
        </p:nvSpPr>
        <p:spPr>
          <a:xfrm>
            <a:off x="1539465" y="4091550"/>
            <a:ext cx="311608" cy="97378"/>
          </a:xfrm>
          <a:custGeom>
            <a:avLst/>
            <a:gdLst>
              <a:gd name="connsiteX0" fmla="*/ 25378 w 622799"/>
              <a:gd name="connsiteY0" fmla="*/ 25378 h 194624"/>
              <a:gd name="connsiteX1" fmla="*/ 299410 w 622799"/>
              <a:gd name="connsiteY1" fmla="*/ 164729 h 194624"/>
              <a:gd name="connsiteX2" fmla="*/ 629104 w 622799"/>
              <a:gd name="connsiteY2" fmla="*/ 183802 h 194624"/>
            </a:gdLst>
            <a:ahLst/>
            <a:cxnLst>
              <a:cxn ang="0">
                <a:pos x="connsiteX0" y="connsiteY0"/>
              </a:cxn>
              <a:cxn ang="0">
                <a:pos x="connsiteX1" y="connsiteY1"/>
              </a:cxn>
              <a:cxn ang="0">
                <a:pos x="connsiteX2" y="connsiteY2"/>
              </a:cxn>
            </a:cxnLst>
            <a:rect l="l" t="t" r="r" b="b"/>
            <a:pathLst>
              <a:path w="622799" h="194624">
                <a:moveTo>
                  <a:pt x="25378" y="25378"/>
                </a:moveTo>
                <a:cubicBezTo>
                  <a:pt x="98946" y="104396"/>
                  <a:pt x="194312" y="140985"/>
                  <a:pt x="299410" y="164729"/>
                </a:cubicBezTo>
                <a:cubicBezTo>
                  <a:pt x="407232" y="189252"/>
                  <a:pt x="519336" y="195480"/>
                  <a:pt x="629104" y="183802"/>
                </a:cubicBezTo>
              </a:path>
            </a:pathLst>
          </a:custGeom>
          <a:noFill/>
          <a:ln w="8280" cap="rnd">
            <a:solidFill>
              <a:srgbClr val="073759"/>
            </a:solidFill>
            <a:prstDash val="solid"/>
            <a:round/>
          </a:ln>
        </p:spPr>
        <p:txBody>
          <a:bodyPr rtlCol="0" anchor="ctr"/>
          <a:lstStyle/>
          <a:p>
            <a:endParaRPr lang="en-US" sz="1200"/>
          </a:p>
        </p:txBody>
      </p:sp>
      <p:sp>
        <p:nvSpPr>
          <p:cNvPr id="24" name="Freeform: Shape 18">
            <a:extLst>
              <a:ext uri="{FF2B5EF4-FFF2-40B4-BE49-F238E27FC236}">
                <a16:creationId xmlns:a16="http://schemas.microsoft.com/office/drawing/2014/main" id="{33AED2EB-07F5-498B-2D6E-E39EBB28A924}"/>
              </a:ext>
            </a:extLst>
          </p:cNvPr>
          <p:cNvSpPr/>
          <p:nvPr/>
        </p:nvSpPr>
        <p:spPr>
          <a:xfrm>
            <a:off x="1631389" y="4096614"/>
            <a:ext cx="233707" cy="38951"/>
          </a:xfrm>
          <a:custGeom>
            <a:avLst/>
            <a:gdLst>
              <a:gd name="connsiteX0" fmla="*/ 25378 w 467099"/>
              <a:gd name="connsiteY0" fmla="*/ 25378 h 77849"/>
              <a:gd name="connsiteX1" fmla="*/ 137482 w 467099"/>
              <a:gd name="connsiteY1" fmla="*/ 58854 h 77849"/>
              <a:gd name="connsiteX2" fmla="*/ 464452 w 467099"/>
              <a:gd name="connsiteY2" fmla="*/ 80651 h 77849"/>
            </a:gdLst>
            <a:ahLst/>
            <a:cxnLst>
              <a:cxn ang="0">
                <a:pos x="connsiteX0" y="connsiteY0"/>
              </a:cxn>
              <a:cxn ang="0">
                <a:pos x="connsiteX1" y="connsiteY1"/>
              </a:cxn>
              <a:cxn ang="0">
                <a:pos x="connsiteX2" y="connsiteY2"/>
              </a:cxn>
            </a:cxnLst>
            <a:rect l="l" t="t" r="r" b="b"/>
            <a:pathLst>
              <a:path w="467099" h="77849">
                <a:moveTo>
                  <a:pt x="25378" y="25378"/>
                </a:moveTo>
                <a:cubicBezTo>
                  <a:pt x="64303" y="41727"/>
                  <a:pt x="94275" y="48733"/>
                  <a:pt x="137482" y="58854"/>
                </a:cubicBezTo>
                <a:cubicBezTo>
                  <a:pt x="245304" y="83377"/>
                  <a:pt x="354683" y="92329"/>
                  <a:pt x="464452" y="80651"/>
                </a:cubicBezTo>
              </a:path>
            </a:pathLst>
          </a:custGeom>
          <a:noFill/>
          <a:ln w="8280" cap="rnd">
            <a:solidFill>
              <a:srgbClr val="073759"/>
            </a:solidFill>
            <a:prstDash val="solid"/>
            <a:round/>
          </a:ln>
        </p:spPr>
        <p:txBody>
          <a:bodyPr rtlCol="0" anchor="ctr"/>
          <a:lstStyle/>
          <a:p>
            <a:endParaRPr lang="en-US" sz="1200"/>
          </a:p>
        </p:txBody>
      </p:sp>
      <p:sp>
        <p:nvSpPr>
          <p:cNvPr id="25" name="Freeform: Shape 19">
            <a:extLst>
              <a:ext uri="{FF2B5EF4-FFF2-40B4-BE49-F238E27FC236}">
                <a16:creationId xmlns:a16="http://schemas.microsoft.com/office/drawing/2014/main" id="{820ED6DB-218F-629A-9546-D1026265ABF2}"/>
              </a:ext>
            </a:extLst>
          </p:cNvPr>
          <p:cNvSpPr/>
          <p:nvPr/>
        </p:nvSpPr>
        <p:spPr>
          <a:xfrm>
            <a:off x="1549397" y="4149003"/>
            <a:ext cx="292133" cy="97378"/>
          </a:xfrm>
          <a:custGeom>
            <a:avLst/>
            <a:gdLst>
              <a:gd name="connsiteX0" fmla="*/ 25378 w 583874"/>
              <a:gd name="connsiteY0" fmla="*/ 25378 h 194624"/>
              <a:gd name="connsiteX1" fmla="*/ 279558 w 583874"/>
              <a:gd name="connsiteY1" fmla="*/ 144877 h 194624"/>
              <a:gd name="connsiteX2" fmla="*/ 590569 w 583874"/>
              <a:gd name="connsiteY2" fmla="*/ 165897 h 194624"/>
            </a:gdLst>
            <a:ahLst/>
            <a:cxnLst>
              <a:cxn ang="0">
                <a:pos x="connsiteX0" y="connsiteY0"/>
              </a:cxn>
              <a:cxn ang="0">
                <a:pos x="connsiteX1" y="connsiteY1"/>
              </a:cxn>
              <a:cxn ang="0">
                <a:pos x="connsiteX2" y="connsiteY2"/>
              </a:cxn>
            </a:cxnLst>
            <a:rect l="l" t="t" r="r" b="b"/>
            <a:pathLst>
              <a:path w="583874" h="194624">
                <a:moveTo>
                  <a:pt x="25378" y="25378"/>
                </a:moveTo>
                <a:cubicBezTo>
                  <a:pt x="95832" y="90772"/>
                  <a:pt x="183413" y="123080"/>
                  <a:pt x="279558" y="144877"/>
                </a:cubicBezTo>
                <a:cubicBezTo>
                  <a:pt x="381152" y="168233"/>
                  <a:pt x="486639" y="174850"/>
                  <a:pt x="590569" y="165897"/>
                </a:cubicBezTo>
              </a:path>
            </a:pathLst>
          </a:custGeom>
          <a:noFill/>
          <a:ln w="8280" cap="rnd">
            <a:solidFill>
              <a:srgbClr val="073759"/>
            </a:solidFill>
            <a:prstDash val="solid"/>
            <a:round/>
          </a:ln>
        </p:spPr>
        <p:txBody>
          <a:bodyPr rtlCol="0" anchor="ctr"/>
          <a:lstStyle/>
          <a:p>
            <a:endParaRPr lang="en-US" sz="1200"/>
          </a:p>
        </p:txBody>
      </p:sp>
      <p:sp>
        <p:nvSpPr>
          <p:cNvPr id="26" name="Freeform: Shape 20">
            <a:extLst>
              <a:ext uri="{FF2B5EF4-FFF2-40B4-BE49-F238E27FC236}">
                <a16:creationId xmlns:a16="http://schemas.microsoft.com/office/drawing/2014/main" id="{9F8F46DE-ED28-3D9E-A498-82DDEF881335}"/>
              </a:ext>
            </a:extLst>
          </p:cNvPr>
          <p:cNvSpPr/>
          <p:nvPr/>
        </p:nvSpPr>
        <p:spPr>
          <a:xfrm>
            <a:off x="1559135" y="4204703"/>
            <a:ext cx="272658" cy="77902"/>
          </a:xfrm>
          <a:custGeom>
            <a:avLst/>
            <a:gdLst>
              <a:gd name="connsiteX0" fmla="*/ 25378 w 544949"/>
              <a:gd name="connsiteY0" fmla="*/ 25378 h 155699"/>
              <a:gd name="connsiteX1" fmla="*/ 260096 w 544949"/>
              <a:gd name="connsiteY1" fmla="*/ 128140 h 155699"/>
              <a:gd name="connsiteX2" fmla="*/ 553979 w 544949"/>
              <a:gd name="connsiteY2" fmla="*/ 150327 h 155699"/>
            </a:gdLst>
            <a:ahLst/>
            <a:cxnLst>
              <a:cxn ang="0">
                <a:pos x="connsiteX0" y="connsiteY0"/>
              </a:cxn>
              <a:cxn ang="0">
                <a:pos x="connsiteX1" y="connsiteY1"/>
              </a:cxn>
              <a:cxn ang="0">
                <a:pos x="connsiteX2" y="connsiteY2"/>
              </a:cxn>
            </a:cxnLst>
            <a:rect l="l" t="t" r="r" b="b"/>
            <a:pathLst>
              <a:path w="544949" h="155699">
                <a:moveTo>
                  <a:pt x="25378" y="25378"/>
                </a:moveTo>
                <a:cubicBezTo>
                  <a:pt x="92329" y="79484"/>
                  <a:pt x="172514" y="108288"/>
                  <a:pt x="260096" y="128140"/>
                </a:cubicBezTo>
                <a:cubicBezTo>
                  <a:pt x="356240" y="150327"/>
                  <a:pt x="455499" y="157334"/>
                  <a:pt x="553979" y="150327"/>
                </a:cubicBezTo>
              </a:path>
            </a:pathLst>
          </a:custGeom>
          <a:noFill/>
          <a:ln w="8280" cap="rnd">
            <a:solidFill>
              <a:srgbClr val="073759"/>
            </a:solidFill>
            <a:prstDash val="solid"/>
            <a:round/>
          </a:ln>
        </p:spPr>
        <p:txBody>
          <a:bodyPr rtlCol="0" anchor="ctr"/>
          <a:lstStyle/>
          <a:p>
            <a:endParaRPr lang="en-US" sz="1200"/>
          </a:p>
        </p:txBody>
      </p:sp>
      <p:sp>
        <p:nvSpPr>
          <p:cNvPr id="27" name="Freeform: Shape 21">
            <a:extLst>
              <a:ext uri="{FF2B5EF4-FFF2-40B4-BE49-F238E27FC236}">
                <a16:creationId xmlns:a16="http://schemas.microsoft.com/office/drawing/2014/main" id="{4E8BD6DB-D77F-D24F-1603-4959506B20F4}"/>
              </a:ext>
            </a:extLst>
          </p:cNvPr>
          <p:cNvSpPr/>
          <p:nvPr/>
        </p:nvSpPr>
        <p:spPr>
          <a:xfrm>
            <a:off x="1592049" y="4308897"/>
            <a:ext cx="233707" cy="97378"/>
          </a:xfrm>
          <a:custGeom>
            <a:avLst/>
            <a:gdLst>
              <a:gd name="connsiteX0" fmla="*/ 448103 w 467099"/>
              <a:gd name="connsiteY0" fmla="*/ 25378 h 194624"/>
              <a:gd name="connsiteX1" fmla="*/ 365972 w 467099"/>
              <a:gd name="connsiteY1" fmla="*/ 186138 h 194624"/>
              <a:gd name="connsiteX2" fmla="*/ 107510 w 467099"/>
              <a:gd name="connsiteY2" fmla="*/ 186138 h 194624"/>
              <a:gd name="connsiteX3" fmla="*/ 25378 w 467099"/>
              <a:gd name="connsiteY3" fmla="*/ 25378 h 194624"/>
            </a:gdLst>
            <a:ahLst/>
            <a:cxnLst>
              <a:cxn ang="0">
                <a:pos x="connsiteX0" y="connsiteY0"/>
              </a:cxn>
              <a:cxn ang="0">
                <a:pos x="connsiteX1" y="connsiteY1"/>
              </a:cxn>
              <a:cxn ang="0">
                <a:pos x="connsiteX2" y="connsiteY2"/>
              </a:cxn>
              <a:cxn ang="0">
                <a:pos x="connsiteX3" y="connsiteY3"/>
              </a:cxn>
            </a:cxnLst>
            <a:rect l="l" t="t" r="r" b="b"/>
            <a:pathLst>
              <a:path w="467099" h="194624">
                <a:moveTo>
                  <a:pt x="448103" y="25378"/>
                </a:moveTo>
                <a:lnTo>
                  <a:pt x="365972" y="186138"/>
                </a:lnTo>
                <a:lnTo>
                  <a:pt x="107510" y="186138"/>
                </a:lnTo>
                <a:lnTo>
                  <a:pt x="25378" y="25378"/>
                </a:lnTo>
              </a:path>
            </a:pathLst>
          </a:custGeom>
          <a:noFill/>
          <a:ln w="8280" cap="rnd">
            <a:solidFill>
              <a:srgbClr val="073759"/>
            </a:solidFill>
            <a:prstDash val="solid"/>
            <a:round/>
          </a:ln>
        </p:spPr>
        <p:txBody>
          <a:bodyPr rtlCol="0" anchor="ctr"/>
          <a:lstStyle/>
          <a:p>
            <a:endParaRPr lang="en-US" sz="1200"/>
          </a:p>
        </p:txBody>
      </p:sp>
      <p:sp>
        <p:nvSpPr>
          <p:cNvPr id="28" name="Freeform: Shape 22">
            <a:extLst>
              <a:ext uri="{FF2B5EF4-FFF2-40B4-BE49-F238E27FC236}">
                <a16:creationId xmlns:a16="http://schemas.microsoft.com/office/drawing/2014/main" id="{1DF69ECF-D52A-2B14-228A-B287FA19FF77}"/>
              </a:ext>
            </a:extLst>
          </p:cNvPr>
          <p:cNvSpPr/>
          <p:nvPr/>
        </p:nvSpPr>
        <p:spPr>
          <a:xfrm>
            <a:off x="1848573" y="3584049"/>
            <a:ext cx="136329" cy="272658"/>
          </a:xfrm>
          <a:custGeom>
            <a:avLst/>
            <a:gdLst>
              <a:gd name="connsiteX0" fmla="*/ 30764 w 272474"/>
              <a:gd name="connsiteY0" fmla="*/ 30764 h 544949"/>
              <a:gd name="connsiteX1" fmla="*/ 268596 w 272474"/>
              <a:gd name="connsiteY1" fmla="*/ 517326 h 544949"/>
            </a:gdLst>
            <a:ahLst/>
            <a:cxnLst>
              <a:cxn ang="0">
                <a:pos x="connsiteX0" y="connsiteY0"/>
              </a:cxn>
              <a:cxn ang="0">
                <a:pos x="connsiteX1" y="connsiteY1"/>
              </a:cxn>
            </a:cxnLst>
            <a:rect l="l" t="t" r="r" b="b"/>
            <a:pathLst>
              <a:path w="272474" h="544949">
                <a:moveTo>
                  <a:pt x="30764" y="30764"/>
                </a:moveTo>
                <a:cubicBezTo>
                  <a:pt x="183350" y="140533"/>
                  <a:pt x="275992" y="329319"/>
                  <a:pt x="268596" y="517326"/>
                </a:cubicBezTo>
              </a:path>
            </a:pathLst>
          </a:custGeom>
          <a:noFill/>
          <a:ln w="10037" cap="rnd">
            <a:solidFill>
              <a:srgbClr val="073759"/>
            </a:solidFill>
            <a:prstDash val="solid"/>
            <a:round/>
          </a:ln>
        </p:spPr>
        <p:txBody>
          <a:bodyPr rtlCol="0" anchor="ctr"/>
          <a:lstStyle/>
          <a:p>
            <a:endParaRPr lang="en-US" sz="1200"/>
          </a:p>
        </p:txBody>
      </p:sp>
      <p:sp>
        <p:nvSpPr>
          <p:cNvPr id="29" name="Freeform: Shape 23">
            <a:extLst>
              <a:ext uri="{FF2B5EF4-FFF2-40B4-BE49-F238E27FC236}">
                <a16:creationId xmlns:a16="http://schemas.microsoft.com/office/drawing/2014/main" id="{5DF1D666-501D-D1C2-9CB3-F5C3316ACD07}"/>
              </a:ext>
            </a:extLst>
          </p:cNvPr>
          <p:cNvSpPr/>
          <p:nvPr/>
        </p:nvSpPr>
        <p:spPr>
          <a:xfrm>
            <a:off x="1439003" y="3888062"/>
            <a:ext cx="116853" cy="136329"/>
          </a:xfrm>
          <a:custGeom>
            <a:avLst/>
            <a:gdLst>
              <a:gd name="connsiteX0" fmla="*/ 30764 w 233549"/>
              <a:gd name="connsiteY0" fmla="*/ 30764 h 272474"/>
              <a:gd name="connsiteX1" fmla="*/ 203591 w 233549"/>
              <a:gd name="connsiteY1" fmla="*/ 254194 h 272474"/>
            </a:gdLst>
            <a:ahLst/>
            <a:cxnLst>
              <a:cxn ang="0">
                <a:pos x="connsiteX0" y="connsiteY0"/>
              </a:cxn>
              <a:cxn ang="0">
                <a:pos x="connsiteX1" y="connsiteY1"/>
              </a:cxn>
            </a:cxnLst>
            <a:rect l="l" t="t" r="r" b="b"/>
            <a:pathLst>
              <a:path w="233549" h="272474">
                <a:moveTo>
                  <a:pt x="30764" y="30764"/>
                </a:moveTo>
                <a:cubicBezTo>
                  <a:pt x="58790" y="122627"/>
                  <a:pt x="121460" y="203591"/>
                  <a:pt x="203591" y="254194"/>
                </a:cubicBezTo>
              </a:path>
            </a:pathLst>
          </a:custGeom>
          <a:noFill/>
          <a:ln w="10037" cap="rnd">
            <a:solidFill>
              <a:srgbClr val="073759"/>
            </a:solidFill>
            <a:prstDash val="solid"/>
            <a:round/>
          </a:ln>
        </p:spPr>
        <p:txBody>
          <a:bodyPr rtlCol="0" anchor="ctr"/>
          <a:lstStyle/>
          <a:p>
            <a:endParaRPr lang="en-US" sz="1200"/>
          </a:p>
        </p:txBody>
      </p:sp>
      <p:sp>
        <p:nvSpPr>
          <p:cNvPr id="30" name="Freeform: Shape 24">
            <a:extLst>
              <a:ext uri="{FF2B5EF4-FFF2-40B4-BE49-F238E27FC236}">
                <a16:creationId xmlns:a16="http://schemas.microsoft.com/office/drawing/2014/main" id="{897E59CF-2AF6-78DE-0FC5-9E5FEFEF9331}"/>
              </a:ext>
            </a:extLst>
          </p:cNvPr>
          <p:cNvSpPr/>
          <p:nvPr/>
        </p:nvSpPr>
        <p:spPr>
          <a:xfrm>
            <a:off x="2651507" y="2044466"/>
            <a:ext cx="2453918" cy="1226959"/>
          </a:xfrm>
          <a:custGeom>
            <a:avLst/>
            <a:gdLst>
              <a:gd name="connsiteX0" fmla="*/ 4912818 w 4904545"/>
              <a:gd name="connsiteY0" fmla="*/ 21895 h 2452272"/>
              <a:gd name="connsiteX1" fmla="*/ 2467162 w 4904545"/>
              <a:gd name="connsiteY1" fmla="*/ 2467551 h 2452272"/>
              <a:gd name="connsiteX2" fmla="*/ 21895 w 4904545"/>
              <a:gd name="connsiteY2" fmla="*/ 21895 h 2452272"/>
            </a:gdLst>
            <a:ahLst/>
            <a:cxnLst>
              <a:cxn ang="0">
                <a:pos x="connsiteX0" y="connsiteY0"/>
              </a:cxn>
              <a:cxn ang="0">
                <a:pos x="connsiteX1" y="connsiteY1"/>
              </a:cxn>
              <a:cxn ang="0">
                <a:pos x="connsiteX2" y="connsiteY2"/>
              </a:cxn>
            </a:cxnLst>
            <a:rect l="l" t="t" r="r" b="b"/>
            <a:pathLst>
              <a:path w="4904545" h="2452272">
                <a:moveTo>
                  <a:pt x="4912818" y="21895"/>
                </a:moveTo>
                <a:cubicBezTo>
                  <a:pt x="4912818" y="1372592"/>
                  <a:pt x="3817858" y="2467551"/>
                  <a:pt x="2467162" y="2467551"/>
                </a:cubicBezTo>
                <a:cubicBezTo>
                  <a:pt x="1116466" y="2467551"/>
                  <a:pt x="21895" y="1372592"/>
                  <a:pt x="21895" y="21895"/>
                </a:cubicBezTo>
              </a:path>
            </a:pathLst>
          </a:custGeom>
          <a:noFill/>
          <a:ln w="25400" cap="flat">
            <a:solidFill>
              <a:srgbClr val="FF8026"/>
            </a:solidFill>
            <a:prstDash val="solid"/>
            <a:miter/>
          </a:ln>
        </p:spPr>
        <p:txBody>
          <a:bodyPr rtlCol="0" anchor="ctr"/>
          <a:lstStyle/>
          <a:p>
            <a:endParaRPr lang="en-US" sz="1200"/>
          </a:p>
        </p:txBody>
      </p:sp>
      <p:sp>
        <p:nvSpPr>
          <p:cNvPr id="31" name="Freeform: Shape 25">
            <a:extLst>
              <a:ext uri="{FF2B5EF4-FFF2-40B4-BE49-F238E27FC236}">
                <a16:creationId xmlns:a16="http://schemas.microsoft.com/office/drawing/2014/main" id="{64DD7E96-D6B1-07E3-C0C7-8834FD1B2F94}"/>
              </a:ext>
            </a:extLst>
          </p:cNvPr>
          <p:cNvSpPr/>
          <p:nvPr/>
        </p:nvSpPr>
        <p:spPr>
          <a:xfrm>
            <a:off x="3878600" y="2742019"/>
            <a:ext cx="19476" cy="759546"/>
          </a:xfrm>
          <a:custGeom>
            <a:avLst/>
            <a:gdLst>
              <a:gd name="connsiteX0" fmla="*/ 15011 w 0"/>
              <a:gd name="connsiteY0" fmla="*/ 15011 h 1518073"/>
              <a:gd name="connsiteX1" fmla="*/ 15011 w 0"/>
              <a:gd name="connsiteY1" fmla="*/ 1535421 h 1518073"/>
            </a:gdLst>
            <a:ahLst/>
            <a:cxnLst>
              <a:cxn ang="0">
                <a:pos x="connsiteX0" y="connsiteY0"/>
              </a:cxn>
              <a:cxn ang="0">
                <a:pos x="connsiteX1" y="connsiteY1"/>
              </a:cxn>
            </a:cxnLst>
            <a:rect l="l" t="t" r="r" b="b"/>
            <a:pathLst>
              <a:path h="1518073">
                <a:moveTo>
                  <a:pt x="15011" y="15011"/>
                </a:moveTo>
                <a:lnTo>
                  <a:pt x="15011" y="1535421"/>
                </a:lnTo>
              </a:path>
            </a:pathLst>
          </a:custGeom>
          <a:ln w="38100" cap="flat">
            <a:solidFill>
              <a:srgbClr val="FF8026"/>
            </a:solidFill>
            <a:prstDash val="solid"/>
            <a:miter/>
            <a:tailEnd type="triangle"/>
          </a:ln>
        </p:spPr>
        <p:txBody>
          <a:bodyPr rtlCol="0" anchor="ctr"/>
          <a:lstStyle/>
          <a:p>
            <a:endParaRPr lang="en-US" sz="1200"/>
          </a:p>
        </p:txBody>
      </p:sp>
      <p:sp>
        <p:nvSpPr>
          <p:cNvPr id="33" name="Freeform: Shape 27">
            <a:extLst>
              <a:ext uri="{FF2B5EF4-FFF2-40B4-BE49-F238E27FC236}">
                <a16:creationId xmlns:a16="http://schemas.microsoft.com/office/drawing/2014/main" id="{A0B8A39A-9203-3495-2DFA-FFE1C86886CD}"/>
              </a:ext>
            </a:extLst>
          </p:cNvPr>
          <p:cNvSpPr/>
          <p:nvPr/>
        </p:nvSpPr>
        <p:spPr>
          <a:xfrm>
            <a:off x="2711666" y="921745"/>
            <a:ext cx="2337065" cy="2337064"/>
          </a:xfrm>
          <a:custGeom>
            <a:avLst/>
            <a:gdLst>
              <a:gd name="connsiteX0" fmla="*/ 4249395 w 4670996"/>
              <a:gd name="connsiteY0" fmla="*/ 2038794 h 4670996"/>
              <a:gd name="connsiteX1" fmla="*/ 2656136 w 4670996"/>
              <a:gd name="connsiteY1" fmla="*/ 4249395 h 4670996"/>
              <a:gd name="connsiteX2" fmla="*/ 445534 w 4670996"/>
              <a:gd name="connsiteY2" fmla="*/ 2656136 h 4670996"/>
              <a:gd name="connsiteX3" fmla="*/ 2038794 w 4670996"/>
              <a:gd name="connsiteY3" fmla="*/ 445534 h 4670996"/>
              <a:gd name="connsiteX4" fmla="*/ 4249395 w 4670996"/>
              <a:gd name="connsiteY4" fmla="*/ 2038794 h 4670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996" h="4670996">
                <a:moveTo>
                  <a:pt x="4249395" y="2038794"/>
                </a:moveTo>
                <a:cubicBezTo>
                  <a:pt x="4419870" y="3089201"/>
                  <a:pt x="3706543" y="4078921"/>
                  <a:pt x="2656136" y="4249395"/>
                </a:cubicBezTo>
                <a:cubicBezTo>
                  <a:pt x="1605729" y="4419870"/>
                  <a:pt x="616009" y="3706543"/>
                  <a:pt x="445534" y="2656136"/>
                </a:cubicBezTo>
                <a:cubicBezTo>
                  <a:pt x="275060" y="1605729"/>
                  <a:pt x="988387" y="616009"/>
                  <a:pt x="2038794" y="445534"/>
                </a:cubicBezTo>
                <a:cubicBezTo>
                  <a:pt x="3089201" y="275060"/>
                  <a:pt x="4078921" y="988387"/>
                  <a:pt x="4249395" y="2038794"/>
                </a:cubicBezTo>
                <a:close/>
              </a:path>
            </a:pathLst>
          </a:custGeom>
          <a:solidFill>
            <a:srgbClr val="FF8026">
              <a:alpha val="10000"/>
            </a:srgbClr>
          </a:solidFill>
          <a:ln w="38921" cap="flat">
            <a:noFill/>
            <a:prstDash val="solid"/>
            <a:miter/>
          </a:ln>
        </p:spPr>
        <p:txBody>
          <a:bodyPr rtlCol="0" anchor="ctr"/>
          <a:lstStyle/>
          <a:p>
            <a:endParaRPr lang="en-US" sz="1200"/>
          </a:p>
        </p:txBody>
      </p:sp>
      <p:sp>
        <p:nvSpPr>
          <p:cNvPr id="34" name="Freeform: Shape 28">
            <a:extLst>
              <a:ext uri="{FF2B5EF4-FFF2-40B4-BE49-F238E27FC236}">
                <a16:creationId xmlns:a16="http://schemas.microsoft.com/office/drawing/2014/main" id="{5139E96F-C9F3-5717-C198-78E1A5AA441C}"/>
              </a:ext>
            </a:extLst>
          </p:cNvPr>
          <p:cNvSpPr/>
          <p:nvPr/>
        </p:nvSpPr>
        <p:spPr>
          <a:xfrm>
            <a:off x="3068138" y="1278153"/>
            <a:ext cx="1635945" cy="1635945"/>
          </a:xfrm>
          <a:custGeom>
            <a:avLst/>
            <a:gdLst>
              <a:gd name="connsiteX0" fmla="*/ 1634849 w 3269697"/>
              <a:gd name="connsiteY0" fmla="*/ 3240893 h 3269697"/>
              <a:gd name="connsiteX1" fmla="*/ 29194 w 3269697"/>
              <a:gd name="connsiteY1" fmla="*/ 1634849 h 3269697"/>
              <a:gd name="connsiteX2" fmla="*/ 1634849 w 3269697"/>
              <a:gd name="connsiteY2" fmla="*/ 29194 h 3269697"/>
              <a:gd name="connsiteX3" fmla="*/ 3240893 w 3269697"/>
              <a:gd name="connsiteY3" fmla="*/ 1634849 h 3269697"/>
              <a:gd name="connsiteX4" fmla="*/ 1634849 w 3269697"/>
              <a:gd name="connsiteY4" fmla="*/ 3240893 h 326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697" h="3269697">
                <a:moveTo>
                  <a:pt x="1634849" y="3240893"/>
                </a:moveTo>
                <a:cubicBezTo>
                  <a:pt x="749306" y="3240893"/>
                  <a:pt x="29194" y="2520392"/>
                  <a:pt x="29194" y="1634849"/>
                </a:cubicBezTo>
                <a:cubicBezTo>
                  <a:pt x="29194" y="749306"/>
                  <a:pt x="749695" y="29194"/>
                  <a:pt x="1634849" y="29194"/>
                </a:cubicBezTo>
                <a:cubicBezTo>
                  <a:pt x="2520392" y="29194"/>
                  <a:pt x="3240893" y="749695"/>
                  <a:pt x="3240893" y="1634849"/>
                </a:cubicBezTo>
                <a:cubicBezTo>
                  <a:pt x="3240893" y="2520003"/>
                  <a:pt x="2520392" y="3240893"/>
                  <a:pt x="1634849" y="3240893"/>
                </a:cubicBezTo>
                <a:close/>
              </a:path>
            </a:pathLst>
          </a:custGeom>
          <a:solidFill>
            <a:srgbClr val="FFFFFF"/>
          </a:solidFill>
          <a:ln w="9525" cap="flat">
            <a:noFill/>
            <a:prstDash val="solid"/>
            <a:miter/>
          </a:ln>
        </p:spPr>
        <p:txBody>
          <a:bodyPr rtlCol="0" anchor="ctr"/>
          <a:lstStyle/>
          <a:p>
            <a:endParaRPr lang="en-US" sz="1200"/>
          </a:p>
        </p:txBody>
      </p:sp>
      <p:sp>
        <p:nvSpPr>
          <p:cNvPr id="35" name="Freeform: Shape 29">
            <a:extLst>
              <a:ext uri="{FF2B5EF4-FFF2-40B4-BE49-F238E27FC236}">
                <a16:creationId xmlns:a16="http://schemas.microsoft.com/office/drawing/2014/main" id="{6ACEBDD5-6E1A-5515-FB9B-E81E9B2AC214}"/>
              </a:ext>
            </a:extLst>
          </p:cNvPr>
          <p:cNvSpPr/>
          <p:nvPr/>
        </p:nvSpPr>
        <p:spPr>
          <a:xfrm>
            <a:off x="3019449" y="1229464"/>
            <a:ext cx="1733323" cy="1733322"/>
          </a:xfrm>
          <a:custGeom>
            <a:avLst/>
            <a:gdLst>
              <a:gd name="connsiteX0" fmla="*/ 1732161 w 3464322"/>
              <a:gd name="connsiteY0" fmla="*/ 223819 h 3464322"/>
              <a:gd name="connsiteX1" fmla="*/ 3240893 w 3464322"/>
              <a:gd name="connsiteY1" fmla="*/ 1732550 h 3464322"/>
              <a:gd name="connsiteX2" fmla="*/ 1732161 w 3464322"/>
              <a:gd name="connsiteY2" fmla="*/ 3241282 h 3464322"/>
              <a:gd name="connsiteX3" fmla="*/ 223819 w 3464322"/>
              <a:gd name="connsiteY3" fmla="*/ 1732550 h 3464322"/>
              <a:gd name="connsiteX4" fmla="*/ 1732161 w 3464322"/>
              <a:gd name="connsiteY4" fmla="*/ 223819 h 3464322"/>
              <a:gd name="connsiteX5" fmla="*/ 1732161 w 3464322"/>
              <a:gd name="connsiteY5" fmla="*/ 29194 h 3464322"/>
              <a:gd name="connsiteX6" fmla="*/ 29194 w 3464322"/>
              <a:gd name="connsiteY6" fmla="*/ 1732550 h 3464322"/>
              <a:gd name="connsiteX7" fmla="*/ 1732161 w 3464322"/>
              <a:gd name="connsiteY7" fmla="*/ 3435907 h 3464322"/>
              <a:gd name="connsiteX8" fmla="*/ 3435518 w 3464322"/>
              <a:gd name="connsiteY8" fmla="*/ 1732550 h 3464322"/>
              <a:gd name="connsiteX9" fmla="*/ 1732161 w 3464322"/>
              <a:gd name="connsiteY9" fmla="*/ 29194 h 3464322"/>
              <a:gd name="connsiteX10" fmla="*/ 1732161 w 3464322"/>
              <a:gd name="connsiteY10" fmla="*/ 29194 h 346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4322" h="3464322">
                <a:moveTo>
                  <a:pt x="1732161" y="223819"/>
                </a:moveTo>
                <a:cubicBezTo>
                  <a:pt x="2563988" y="223819"/>
                  <a:pt x="3240893" y="900724"/>
                  <a:pt x="3240893" y="1732550"/>
                </a:cubicBezTo>
                <a:cubicBezTo>
                  <a:pt x="3240893" y="2564377"/>
                  <a:pt x="2563988" y="3241282"/>
                  <a:pt x="1732161" y="3241282"/>
                </a:cubicBezTo>
                <a:cubicBezTo>
                  <a:pt x="900335" y="3241282"/>
                  <a:pt x="223819" y="2564377"/>
                  <a:pt x="223819" y="1732550"/>
                </a:cubicBezTo>
                <a:cubicBezTo>
                  <a:pt x="223430" y="900724"/>
                  <a:pt x="900335" y="223819"/>
                  <a:pt x="1732161" y="223819"/>
                </a:cubicBezTo>
                <a:moveTo>
                  <a:pt x="1732161" y="29194"/>
                </a:moveTo>
                <a:cubicBezTo>
                  <a:pt x="791345" y="29194"/>
                  <a:pt x="29194" y="791734"/>
                  <a:pt x="29194" y="1732550"/>
                </a:cubicBezTo>
                <a:cubicBezTo>
                  <a:pt x="29194" y="2673367"/>
                  <a:pt x="791734" y="3435907"/>
                  <a:pt x="1732161" y="3435907"/>
                </a:cubicBezTo>
                <a:cubicBezTo>
                  <a:pt x="2672978" y="3435907"/>
                  <a:pt x="3435518" y="2673367"/>
                  <a:pt x="3435518" y="1732550"/>
                </a:cubicBezTo>
                <a:cubicBezTo>
                  <a:pt x="3435128" y="791734"/>
                  <a:pt x="2672589" y="29194"/>
                  <a:pt x="1732161" y="29194"/>
                </a:cubicBezTo>
                <a:lnTo>
                  <a:pt x="1732161" y="29194"/>
                </a:lnTo>
                <a:close/>
              </a:path>
            </a:pathLst>
          </a:custGeom>
          <a:solidFill>
            <a:srgbClr val="FF8026"/>
          </a:solidFill>
          <a:ln w="9525" cap="flat">
            <a:noFill/>
            <a:prstDash val="solid"/>
            <a:miter/>
          </a:ln>
        </p:spPr>
        <p:txBody>
          <a:bodyPr rtlCol="0" anchor="ctr"/>
          <a:lstStyle/>
          <a:p>
            <a:endParaRPr lang="en-US" sz="1200"/>
          </a:p>
        </p:txBody>
      </p:sp>
      <p:sp>
        <p:nvSpPr>
          <p:cNvPr id="36" name="Freeform: Shape 30">
            <a:extLst>
              <a:ext uri="{FF2B5EF4-FFF2-40B4-BE49-F238E27FC236}">
                <a16:creationId xmlns:a16="http://schemas.microsoft.com/office/drawing/2014/main" id="{427A6109-4A3B-A156-51C7-DECA27A63A34}"/>
              </a:ext>
            </a:extLst>
          </p:cNvPr>
          <p:cNvSpPr/>
          <p:nvPr/>
        </p:nvSpPr>
        <p:spPr>
          <a:xfrm>
            <a:off x="3526787" y="1931167"/>
            <a:ext cx="584266" cy="389511"/>
          </a:xfrm>
          <a:custGeom>
            <a:avLst/>
            <a:gdLst>
              <a:gd name="connsiteX0" fmla="*/ 593606 w 1167749"/>
              <a:gd name="connsiteY0" fmla="*/ 785117 h 778499"/>
              <a:gd name="connsiteX1" fmla="*/ 29194 w 1167749"/>
              <a:gd name="connsiteY1" fmla="*/ 407155 h 778499"/>
              <a:gd name="connsiteX2" fmla="*/ 593606 w 1167749"/>
              <a:gd name="connsiteY2" fmla="*/ 29194 h 778499"/>
              <a:gd name="connsiteX3" fmla="*/ 1158018 w 1167749"/>
              <a:gd name="connsiteY3" fmla="*/ 407155 h 778499"/>
              <a:gd name="connsiteX4" fmla="*/ 593606 w 1167749"/>
              <a:gd name="connsiteY4" fmla="*/ 785117 h 77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749" h="778499">
                <a:moveTo>
                  <a:pt x="593606" y="785117"/>
                </a:moveTo>
                <a:cubicBezTo>
                  <a:pt x="282595" y="785117"/>
                  <a:pt x="29194" y="615404"/>
                  <a:pt x="29194" y="407155"/>
                </a:cubicBezTo>
                <a:cubicBezTo>
                  <a:pt x="29194" y="198517"/>
                  <a:pt x="282206" y="29194"/>
                  <a:pt x="593606" y="29194"/>
                </a:cubicBezTo>
                <a:cubicBezTo>
                  <a:pt x="905006" y="29194"/>
                  <a:pt x="1158018" y="198907"/>
                  <a:pt x="1158018" y="407155"/>
                </a:cubicBezTo>
                <a:cubicBezTo>
                  <a:pt x="1158018" y="615404"/>
                  <a:pt x="905006" y="785117"/>
                  <a:pt x="593606" y="785117"/>
                </a:cubicBezTo>
                <a:close/>
              </a:path>
            </a:pathLst>
          </a:custGeom>
          <a:solidFill>
            <a:srgbClr val="FF8026"/>
          </a:solidFill>
          <a:ln w="9525" cap="flat">
            <a:noFill/>
            <a:prstDash val="solid"/>
            <a:miter/>
          </a:ln>
        </p:spPr>
        <p:txBody>
          <a:bodyPr rtlCol="0" anchor="ctr"/>
          <a:lstStyle/>
          <a:p>
            <a:endParaRPr lang="en-US" sz="1200"/>
          </a:p>
        </p:txBody>
      </p:sp>
      <p:sp>
        <p:nvSpPr>
          <p:cNvPr id="37" name="Freeform: Shape 31">
            <a:extLst>
              <a:ext uri="{FF2B5EF4-FFF2-40B4-BE49-F238E27FC236}">
                <a16:creationId xmlns:a16="http://schemas.microsoft.com/office/drawing/2014/main" id="{85496674-6FE9-D60F-FFD1-06B08F309207}"/>
              </a:ext>
            </a:extLst>
          </p:cNvPr>
          <p:cNvSpPr/>
          <p:nvPr/>
        </p:nvSpPr>
        <p:spPr>
          <a:xfrm>
            <a:off x="3518413" y="1922598"/>
            <a:ext cx="603742" cy="408986"/>
          </a:xfrm>
          <a:custGeom>
            <a:avLst/>
            <a:gdLst>
              <a:gd name="connsiteX0" fmla="*/ 610344 w 1206673"/>
              <a:gd name="connsiteY0" fmla="*/ 63058 h 817424"/>
              <a:gd name="connsiteX1" fmla="*/ 1157629 w 1206673"/>
              <a:gd name="connsiteY1" fmla="*/ 424282 h 817424"/>
              <a:gd name="connsiteX2" fmla="*/ 610344 w 1206673"/>
              <a:gd name="connsiteY2" fmla="*/ 785506 h 817424"/>
              <a:gd name="connsiteX3" fmla="*/ 63059 w 1206673"/>
              <a:gd name="connsiteY3" fmla="*/ 424282 h 817424"/>
              <a:gd name="connsiteX4" fmla="*/ 610344 w 1206673"/>
              <a:gd name="connsiteY4" fmla="*/ 63058 h 817424"/>
              <a:gd name="connsiteX5" fmla="*/ 610344 w 1206673"/>
              <a:gd name="connsiteY5" fmla="*/ 29194 h 817424"/>
              <a:gd name="connsiteX6" fmla="*/ 29194 w 1206673"/>
              <a:gd name="connsiteY6" fmla="*/ 424282 h 817424"/>
              <a:gd name="connsiteX7" fmla="*/ 610344 w 1206673"/>
              <a:gd name="connsiteY7" fmla="*/ 819371 h 817424"/>
              <a:gd name="connsiteX8" fmla="*/ 1191493 w 1206673"/>
              <a:gd name="connsiteY8" fmla="*/ 424282 h 817424"/>
              <a:gd name="connsiteX9" fmla="*/ 610344 w 1206673"/>
              <a:gd name="connsiteY9" fmla="*/ 29194 h 817424"/>
              <a:gd name="connsiteX10" fmla="*/ 610344 w 1206673"/>
              <a:gd name="connsiteY10" fmla="*/ 29194 h 81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6673" h="817424">
                <a:moveTo>
                  <a:pt x="610344" y="63058"/>
                </a:moveTo>
                <a:cubicBezTo>
                  <a:pt x="912012" y="63058"/>
                  <a:pt x="1157629" y="224986"/>
                  <a:pt x="1157629" y="424282"/>
                </a:cubicBezTo>
                <a:cubicBezTo>
                  <a:pt x="1157629" y="623578"/>
                  <a:pt x="912012" y="785506"/>
                  <a:pt x="610344" y="785506"/>
                </a:cubicBezTo>
                <a:cubicBezTo>
                  <a:pt x="308675" y="785506"/>
                  <a:pt x="63059" y="623578"/>
                  <a:pt x="63059" y="424282"/>
                </a:cubicBezTo>
                <a:cubicBezTo>
                  <a:pt x="63059" y="224986"/>
                  <a:pt x="308675" y="63058"/>
                  <a:pt x="610344" y="63058"/>
                </a:cubicBezTo>
                <a:moveTo>
                  <a:pt x="610344" y="29194"/>
                </a:moveTo>
                <a:cubicBezTo>
                  <a:pt x="289213" y="29194"/>
                  <a:pt x="29194" y="205913"/>
                  <a:pt x="29194" y="424282"/>
                </a:cubicBezTo>
                <a:cubicBezTo>
                  <a:pt x="29194" y="642651"/>
                  <a:pt x="289602" y="819371"/>
                  <a:pt x="610344" y="819371"/>
                </a:cubicBezTo>
                <a:cubicBezTo>
                  <a:pt x="931475" y="819371"/>
                  <a:pt x="1191493" y="642651"/>
                  <a:pt x="1191493" y="424282"/>
                </a:cubicBezTo>
                <a:cubicBezTo>
                  <a:pt x="1191883" y="205913"/>
                  <a:pt x="931475" y="29194"/>
                  <a:pt x="610344" y="29194"/>
                </a:cubicBezTo>
                <a:lnTo>
                  <a:pt x="610344" y="29194"/>
                </a:lnTo>
                <a:close/>
              </a:path>
            </a:pathLst>
          </a:custGeom>
          <a:solidFill>
            <a:srgbClr val="FFFFFF"/>
          </a:solidFill>
          <a:ln w="9525" cap="flat">
            <a:noFill/>
            <a:prstDash val="solid"/>
            <a:miter/>
          </a:ln>
        </p:spPr>
        <p:txBody>
          <a:bodyPr rtlCol="0" anchor="ctr"/>
          <a:lstStyle/>
          <a:p>
            <a:endParaRPr lang="en-US" sz="1200"/>
          </a:p>
        </p:txBody>
      </p:sp>
      <p:sp>
        <p:nvSpPr>
          <p:cNvPr id="38" name="Freeform: Shape 32">
            <a:extLst>
              <a:ext uri="{FF2B5EF4-FFF2-40B4-BE49-F238E27FC236}">
                <a16:creationId xmlns:a16="http://schemas.microsoft.com/office/drawing/2014/main" id="{FD2683C0-7DBD-50D5-2FB4-7F6B5A790BA6}"/>
              </a:ext>
            </a:extLst>
          </p:cNvPr>
          <p:cNvSpPr/>
          <p:nvPr/>
        </p:nvSpPr>
        <p:spPr>
          <a:xfrm>
            <a:off x="3446363" y="1907807"/>
            <a:ext cx="701119" cy="525839"/>
          </a:xfrm>
          <a:custGeom>
            <a:avLst/>
            <a:gdLst>
              <a:gd name="connsiteX0" fmla="*/ 158795 w 1401298"/>
              <a:gd name="connsiteY0" fmla="*/ 784319 h 1050974"/>
              <a:gd name="connsiteX1" fmla="*/ 50972 w 1401298"/>
              <a:gd name="connsiteY1" fmla="*/ 524689 h 1050974"/>
              <a:gd name="connsiteX2" fmla="*/ 708026 w 1401298"/>
              <a:gd name="connsiteY2" fmla="*/ 50972 h 1050974"/>
              <a:gd name="connsiteX3" fmla="*/ 1365080 w 1401298"/>
              <a:gd name="connsiteY3" fmla="*/ 524689 h 1050974"/>
              <a:gd name="connsiteX4" fmla="*/ 708026 w 1401298"/>
              <a:gd name="connsiteY4" fmla="*/ 998406 h 1050974"/>
              <a:gd name="connsiteX5" fmla="*/ 332400 w 1401298"/>
              <a:gd name="connsiteY5" fmla="*/ 913160 h 1050974"/>
              <a:gd name="connsiteX6" fmla="*/ 64985 w 1401298"/>
              <a:gd name="connsiteY6" fmla="*/ 1009694 h 1050974"/>
              <a:gd name="connsiteX7" fmla="*/ 158795 w 1401298"/>
              <a:gd name="connsiteY7" fmla="*/ 784319 h 105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298" h="1050974">
                <a:moveTo>
                  <a:pt x="158795" y="784319"/>
                </a:moveTo>
                <a:cubicBezTo>
                  <a:pt x="90676" y="709583"/>
                  <a:pt x="50972" y="620444"/>
                  <a:pt x="50972" y="524689"/>
                </a:cubicBezTo>
                <a:cubicBezTo>
                  <a:pt x="50972" y="263113"/>
                  <a:pt x="345246" y="50972"/>
                  <a:pt x="708026" y="50972"/>
                </a:cubicBezTo>
                <a:cubicBezTo>
                  <a:pt x="1070807" y="50972"/>
                  <a:pt x="1365080" y="263113"/>
                  <a:pt x="1365080" y="524689"/>
                </a:cubicBezTo>
                <a:cubicBezTo>
                  <a:pt x="1365080" y="786265"/>
                  <a:pt x="1070807" y="998406"/>
                  <a:pt x="708026" y="998406"/>
                </a:cubicBezTo>
                <a:cubicBezTo>
                  <a:pt x="568285" y="998406"/>
                  <a:pt x="439054" y="966877"/>
                  <a:pt x="332400" y="913160"/>
                </a:cubicBezTo>
                <a:cubicBezTo>
                  <a:pt x="238202" y="928730"/>
                  <a:pt x="147117" y="961816"/>
                  <a:pt x="64985" y="1009694"/>
                </a:cubicBezTo>
                <a:cubicBezTo>
                  <a:pt x="109749" y="941186"/>
                  <a:pt x="133104" y="862169"/>
                  <a:pt x="158795" y="784319"/>
                </a:cubicBezTo>
                <a:close/>
              </a:path>
            </a:pathLst>
          </a:custGeom>
          <a:noFill/>
          <a:ln w="16631" cap="rnd">
            <a:solidFill>
              <a:srgbClr val="073759"/>
            </a:solidFill>
            <a:prstDash val="solid"/>
            <a:round/>
          </a:ln>
        </p:spPr>
        <p:txBody>
          <a:bodyPr rtlCol="0" anchor="ctr"/>
          <a:lstStyle/>
          <a:p>
            <a:endParaRPr lang="en-US" sz="1200"/>
          </a:p>
        </p:txBody>
      </p:sp>
      <p:sp>
        <p:nvSpPr>
          <p:cNvPr id="39" name="Freeform: Shape 33">
            <a:extLst>
              <a:ext uri="{FF2B5EF4-FFF2-40B4-BE49-F238E27FC236}">
                <a16:creationId xmlns:a16="http://schemas.microsoft.com/office/drawing/2014/main" id="{D62577A6-1DFA-422F-FDDB-53CF1B429AEE}"/>
              </a:ext>
            </a:extLst>
          </p:cNvPr>
          <p:cNvSpPr/>
          <p:nvPr/>
        </p:nvSpPr>
        <p:spPr>
          <a:xfrm>
            <a:off x="3765659" y="2223208"/>
            <a:ext cx="331084" cy="116853"/>
          </a:xfrm>
          <a:custGeom>
            <a:avLst/>
            <a:gdLst>
              <a:gd name="connsiteX0" fmla="*/ 643615 w 661724"/>
              <a:gd name="connsiteY0" fmla="*/ 25486 h 233549"/>
              <a:gd name="connsiteX1" fmla="*/ 363355 w 661724"/>
              <a:gd name="connsiteY1" fmla="*/ 208823 h 233549"/>
              <a:gd name="connsiteX2" fmla="*/ 25486 w 661724"/>
              <a:gd name="connsiteY2" fmla="*/ 223614 h 233549"/>
            </a:gdLst>
            <a:ahLst/>
            <a:cxnLst>
              <a:cxn ang="0">
                <a:pos x="connsiteX0" y="connsiteY0"/>
              </a:cxn>
              <a:cxn ang="0">
                <a:pos x="connsiteX1" y="connsiteY1"/>
              </a:cxn>
              <a:cxn ang="0">
                <a:pos x="connsiteX2" y="connsiteY2"/>
              </a:cxn>
            </a:cxnLst>
            <a:rect l="l" t="t" r="r" b="b"/>
            <a:pathLst>
              <a:path w="661724" h="233549">
                <a:moveTo>
                  <a:pt x="643615" y="25486"/>
                </a:moveTo>
                <a:cubicBezTo>
                  <a:pt x="575107" y="115792"/>
                  <a:pt x="472734" y="178072"/>
                  <a:pt x="363355" y="208823"/>
                </a:cubicBezTo>
                <a:cubicBezTo>
                  <a:pt x="253975" y="239573"/>
                  <a:pt x="137979" y="240352"/>
                  <a:pt x="25486" y="223614"/>
                </a:cubicBezTo>
              </a:path>
            </a:pathLst>
          </a:custGeom>
          <a:noFill/>
          <a:ln w="8315" cap="rnd">
            <a:solidFill>
              <a:srgbClr val="073759"/>
            </a:solidFill>
            <a:prstDash val="solid"/>
            <a:round/>
          </a:ln>
        </p:spPr>
        <p:txBody>
          <a:bodyPr rtlCol="0" anchor="ctr"/>
          <a:lstStyle/>
          <a:p>
            <a:endParaRPr lang="en-US" sz="1200"/>
          </a:p>
        </p:txBody>
      </p:sp>
      <p:sp>
        <p:nvSpPr>
          <p:cNvPr id="40" name="Freeform: Shape 34">
            <a:extLst>
              <a:ext uri="{FF2B5EF4-FFF2-40B4-BE49-F238E27FC236}">
                <a16:creationId xmlns:a16="http://schemas.microsoft.com/office/drawing/2014/main" id="{0433CCCE-10B2-D0E0-ECD4-2848AA993B0F}"/>
              </a:ext>
            </a:extLst>
          </p:cNvPr>
          <p:cNvSpPr/>
          <p:nvPr/>
        </p:nvSpPr>
        <p:spPr>
          <a:xfrm>
            <a:off x="3617358" y="1681696"/>
            <a:ext cx="701119" cy="525839"/>
          </a:xfrm>
          <a:custGeom>
            <a:avLst/>
            <a:gdLst>
              <a:gd name="connsiteX0" fmla="*/ 1257257 w 1401298"/>
              <a:gd name="connsiteY0" fmla="*/ 784319 h 1050974"/>
              <a:gd name="connsiteX1" fmla="*/ 1365080 w 1401298"/>
              <a:gd name="connsiteY1" fmla="*/ 524689 h 1050974"/>
              <a:gd name="connsiteX2" fmla="*/ 708026 w 1401298"/>
              <a:gd name="connsiteY2" fmla="*/ 50972 h 1050974"/>
              <a:gd name="connsiteX3" fmla="*/ 50972 w 1401298"/>
              <a:gd name="connsiteY3" fmla="*/ 524689 h 1050974"/>
              <a:gd name="connsiteX4" fmla="*/ 708026 w 1401298"/>
              <a:gd name="connsiteY4" fmla="*/ 998406 h 1050974"/>
              <a:gd name="connsiteX5" fmla="*/ 1083652 w 1401298"/>
              <a:gd name="connsiteY5" fmla="*/ 913160 h 1050974"/>
              <a:gd name="connsiteX6" fmla="*/ 1351067 w 1401298"/>
              <a:gd name="connsiteY6" fmla="*/ 1009694 h 1050974"/>
              <a:gd name="connsiteX7" fmla="*/ 1257257 w 1401298"/>
              <a:gd name="connsiteY7" fmla="*/ 784319 h 105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298" h="1050974">
                <a:moveTo>
                  <a:pt x="1257257" y="784319"/>
                </a:moveTo>
                <a:cubicBezTo>
                  <a:pt x="1325376" y="709583"/>
                  <a:pt x="1365080" y="620445"/>
                  <a:pt x="1365080" y="524689"/>
                </a:cubicBezTo>
                <a:cubicBezTo>
                  <a:pt x="1365080" y="263113"/>
                  <a:pt x="1070807" y="50972"/>
                  <a:pt x="708026" y="50972"/>
                </a:cubicBezTo>
                <a:cubicBezTo>
                  <a:pt x="345246" y="50972"/>
                  <a:pt x="50972" y="263113"/>
                  <a:pt x="50972" y="524689"/>
                </a:cubicBezTo>
                <a:cubicBezTo>
                  <a:pt x="50972" y="786265"/>
                  <a:pt x="345246" y="998406"/>
                  <a:pt x="708026" y="998406"/>
                </a:cubicBezTo>
                <a:cubicBezTo>
                  <a:pt x="847766" y="998406"/>
                  <a:pt x="976998" y="966877"/>
                  <a:pt x="1083652" y="913160"/>
                </a:cubicBezTo>
                <a:cubicBezTo>
                  <a:pt x="1177851" y="928730"/>
                  <a:pt x="1268935" y="961816"/>
                  <a:pt x="1351067" y="1009694"/>
                </a:cubicBezTo>
                <a:cubicBezTo>
                  <a:pt x="1306302" y="941186"/>
                  <a:pt x="1282948" y="862169"/>
                  <a:pt x="1257257" y="784319"/>
                </a:cubicBezTo>
                <a:close/>
              </a:path>
            </a:pathLst>
          </a:custGeom>
          <a:solidFill>
            <a:srgbClr val="FFFFFF"/>
          </a:solidFill>
          <a:ln w="16631" cap="rnd">
            <a:solidFill>
              <a:srgbClr val="073759"/>
            </a:solidFill>
            <a:prstDash val="solid"/>
            <a:round/>
          </a:ln>
        </p:spPr>
        <p:txBody>
          <a:bodyPr rtlCol="0" anchor="ctr"/>
          <a:lstStyle/>
          <a:p>
            <a:endParaRPr lang="en-US" sz="1200"/>
          </a:p>
        </p:txBody>
      </p:sp>
      <p:sp>
        <p:nvSpPr>
          <p:cNvPr id="41" name="Freeform: Shape 35">
            <a:extLst>
              <a:ext uri="{FF2B5EF4-FFF2-40B4-BE49-F238E27FC236}">
                <a16:creationId xmlns:a16="http://schemas.microsoft.com/office/drawing/2014/main" id="{1D79F563-7151-9678-5786-FF3AEC85CCBA}"/>
              </a:ext>
            </a:extLst>
          </p:cNvPr>
          <p:cNvSpPr/>
          <p:nvPr/>
        </p:nvSpPr>
        <p:spPr>
          <a:xfrm>
            <a:off x="3680940" y="1966715"/>
            <a:ext cx="311608" cy="155804"/>
          </a:xfrm>
          <a:custGeom>
            <a:avLst/>
            <a:gdLst>
              <a:gd name="connsiteX0" fmla="*/ 25486 w 622799"/>
              <a:gd name="connsiteY0" fmla="*/ 25486 h 311399"/>
              <a:gd name="connsiteX1" fmla="*/ 274606 w 622799"/>
              <a:gd name="connsiteY1" fmla="*/ 248916 h 311399"/>
              <a:gd name="connsiteX2" fmla="*/ 606247 w 622799"/>
              <a:gd name="connsiteY2" fmla="*/ 315088 h 311399"/>
            </a:gdLst>
            <a:ahLst/>
            <a:cxnLst>
              <a:cxn ang="0">
                <a:pos x="connsiteX0" y="connsiteY0"/>
              </a:cxn>
              <a:cxn ang="0">
                <a:pos x="connsiteX1" y="connsiteY1"/>
              </a:cxn>
              <a:cxn ang="0">
                <a:pos x="connsiteX2" y="connsiteY2"/>
              </a:cxn>
            </a:cxnLst>
            <a:rect l="l" t="t" r="r" b="b"/>
            <a:pathLst>
              <a:path w="622799" h="311399">
                <a:moveTo>
                  <a:pt x="25486" y="25486"/>
                </a:moveTo>
                <a:cubicBezTo>
                  <a:pt x="79592" y="125523"/>
                  <a:pt x="171066" y="202206"/>
                  <a:pt x="274606" y="248916"/>
                </a:cubicBezTo>
                <a:cubicBezTo>
                  <a:pt x="378147" y="296015"/>
                  <a:pt x="492586" y="314309"/>
                  <a:pt x="606247" y="315088"/>
                </a:cubicBezTo>
              </a:path>
            </a:pathLst>
          </a:custGeom>
          <a:noFill/>
          <a:ln w="8315" cap="rnd">
            <a:solidFill>
              <a:srgbClr val="073759"/>
            </a:solidFill>
            <a:prstDash val="solid"/>
            <a:round/>
          </a:ln>
        </p:spPr>
        <p:txBody>
          <a:bodyPr rtlCol="0" anchor="ctr"/>
          <a:lstStyle/>
          <a:p>
            <a:endParaRPr lang="en-US" sz="1200"/>
          </a:p>
        </p:txBody>
      </p:sp>
      <p:sp>
        <p:nvSpPr>
          <p:cNvPr id="42" name="Freeform: Shape 36">
            <a:extLst>
              <a:ext uri="{FF2B5EF4-FFF2-40B4-BE49-F238E27FC236}">
                <a16:creationId xmlns:a16="http://schemas.microsoft.com/office/drawing/2014/main" id="{8B33C807-397C-EDF9-2F11-08CD73F70D81}"/>
              </a:ext>
            </a:extLst>
          </p:cNvPr>
          <p:cNvSpPr/>
          <p:nvPr/>
        </p:nvSpPr>
        <p:spPr>
          <a:xfrm>
            <a:off x="4135305" y="1770791"/>
            <a:ext cx="116853" cy="136329"/>
          </a:xfrm>
          <a:custGeom>
            <a:avLst/>
            <a:gdLst>
              <a:gd name="connsiteX0" fmla="*/ 25486 w 233549"/>
              <a:gd name="connsiteY0" fmla="*/ 25486 h 272474"/>
              <a:gd name="connsiteX1" fmla="*/ 239573 w 233549"/>
              <a:gd name="connsiteY1" fmla="*/ 277720 h 272474"/>
            </a:gdLst>
            <a:ahLst/>
            <a:cxnLst>
              <a:cxn ang="0">
                <a:pos x="connsiteX0" y="connsiteY0"/>
              </a:cxn>
              <a:cxn ang="0">
                <a:pos x="connsiteX1" y="connsiteY1"/>
              </a:cxn>
            </a:cxnLst>
            <a:rect l="l" t="t" r="r" b="b"/>
            <a:pathLst>
              <a:path w="233549" h="272474">
                <a:moveTo>
                  <a:pt x="25486" y="25486"/>
                </a:moveTo>
                <a:cubicBezTo>
                  <a:pt x="127859" y="74532"/>
                  <a:pt x="207655" y="168730"/>
                  <a:pt x="239573" y="277720"/>
                </a:cubicBezTo>
              </a:path>
            </a:pathLst>
          </a:custGeom>
          <a:noFill/>
          <a:ln w="8315" cap="rnd">
            <a:solidFill>
              <a:srgbClr val="073759"/>
            </a:solidFill>
            <a:prstDash val="solid"/>
            <a:round/>
          </a:ln>
        </p:spPr>
        <p:txBody>
          <a:bodyPr rtlCol="0" anchor="ctr"/>
          <a:lstStyle/>
          <a:p>
            <a:endParaRPr lang="en-US" sz="1200"/>
          </a:p>
        </p:txBody>
      </p:sp>
      <p:sp>
        <p:nvSpPr>
          <p:cNvPr id="43" name="Freeform: Shape 37">
            <a:extLst>
              <a:ext uri="{FF2B5EF4-FFF2-40B4-BE49-F238E27FC236}">
                <a16:creationId xmlns:a16="http://schemas.microsoft.com/office/drawing/2014/main" id="{E2FE6282-F347-42EB-F3F1-98D8A95BF846}"/>
              </a:ext>
            </a:extLst>
          </p:cNvPr>
          <p:cNvSpPr/>
          <p:nvPr/>
        </p:nvSpPr>
        <p:spPr>
          <a:xfrm>
            <a:off x="3506635" y="2029816"/>
            <a:ext cx="77902" cy="116853"/>
          </a:xfrm>
          <a:custGeom>
            <a:avLst/>
            <a:gdLst>
              <a:gd name="connsiteX0" fmla="*/ 25486 w 155699"/>
              <a:gd name="connsiteY0" fmla="*/ 235681 h 233549"/>
              <a:gd name="connsiteX1" fmla="*/ 134087 w 155699"/>
              <a:gd name="connsiteY1" fmla="*/ 25486 h 233549"/>
            </a:gdLst>
            <a:ahLst/>
            <a:cxnLst>
              <a:cxn ang="0">
                <a:pos x="connsiteX0" y="connsiteY0"/>
              </a:cxn>
              <a:cxn ang="0">
                <a:pos x="connsiteX1" y="connsiteY1"/>
              </a:cxn>
            </a:cxnLst>
            <a:rect l="l" t="t" r="r" b="b"/>
            <a:pathLst>
              <a:path w="155699" h="233549">
                <a:moveTo>
                  <a:pt x="25486" y="235681"/>
                </a:moveTo>
                <a:cubicBezTo>
                  <a:pt x="28600" y="154328"/>
                  <a:pt x="69472" y="74921"/>
                  <a:pt x="134087" y="25486"/>
                </a:cubicBezTo>
              </a:path>
            </a:pathLst>
          </a:custGeom>
          <a:noFill/>
          <a:ln w="8315" cap="rnd">
            <a:solidFill>
              <a:srgbClr val="073759"/>
            </a:solidFill>
            <a:prstDash val="solid"/>
            <a:round/>
          </a:ln>
        </p:spPr>
        <p:txBody>
          <a:bodyPr rtlCol="0" anchor="ctr"/>
          <a:lstStyle/>
          <a:p>
            <a:endParaRPr lang="en-US" sz="1200"/>
          </a:p>
        </p:txBody>
      </p:sp>
      <p:sp>
        <p:nvSpPr>
          <p:cNvPr id="44" name="Freeform: Shape 38">
            <a:extLst>
              <a:ext uri="{FF2B5EF4-FFF2-40B4-BE49-F238E27FC236}">
                <a16:creationId xmlns:a16="http://schemas.microsoft.com/office/drawing/2014/main" id="{6919C739-134C-1553-DD3C-4C2B8759C202}"/>
              </a:ext>
            </a:extLst>
          </p:cNvPr>
          <p:cNvSpPr/>
          <p:nvPr/>
        </p:nvSpPr>
        <p:spPr>
          <a:xfrm>
            <a:off x="4824667" y="3838436"/>
            <a:ext cx="2531820" cy="1304861"/>
          </a:xfrm>
          <a:custGeom>
            <a:avLst/>
            <a:gdLst>
              <a:gd name="connsiteX0" fmla="*/ 4980780 w 5060245"/>
              <a:gd name="connsiteY0" fmla="*/ 89469 h 2607972"/>
              <a:gd name="connsiteX1" fmla="*/ 2535125 w 5060245"/>
              <a:gd name="connsiteY1" fmla="*/ 2535125 h 2607972"/>
              <a:gd name="connsiteX2" fmla="*/ 89469 w 5060245"/>
              <a:gd name="connsiteY2" fmla="*/ 89469 h 2607972"/>
            </a:gdLst>
            <a:ahLst/>
            <a:cxnLst>
              <a:cxn ang="0">
                <a:pos x="connsiteX0" y="connsiteY0"/>
              </a:cxn>
              <a:cxn ang="0">
                <a:pos x="connsiteX1" y="connsiteY1"/>
              </a:cxn>
              <a:cxn ang="0">
                <a:pos x="connsiteX2" y="connsiteY2"/>
              </a:cxn>
            </a:cxnLst>
            <a:rect l="l" t="t" r="r" b="b"/>
            <a:pathLst>
              <a:path w="5060245" h="2607972">
                <a:moveTo>
                  <a:pt x="4980780" y="89469"/>
                </a:moveTo>
                <a:cubicBezTo>
                  <a:pt x="4980780" y="1440165"/>
                  <a:pt x="3885820" y="2535125"/>
                  <a:pt x="2535125" y="2535125"/>
                </a:cubicBezTo>
                <a:cubicBezTo>
                  <a:pt x="1184428" y="2535125"/>
                  <a:pt x="89469" y="1440165"/>
                  <a:pt x="89469" y="89469"/>
                </a:cubicBezTo>
              </a:path>
            </a:pathLst>
          </a:custGeom>
          <a:noFill/>
          <a:ln w="25400" cap="flat">
            <a:solidFill>
              <a:srgbClr val="F26363"/>
            </a:solidFill>
            <a:prstDash val="solid"/>
            <a:miter/>
          </a:ln>
        </p:spPr>
        <p:txBody>
          <a:bodyPr rtlCol="0" anchor="ctr"/>
          <a:lstStyle/>
          <a:p>
            <a:endParaRPr lang="en-US" sz="1200"/>
          </a:p>
        </p:txBody>
      </p:sp>
      <p:sp>
        <p:nvSpPr>
          <p:cNvPr id="45" name="Freeform: Shape 39">
            <a:extLst>
              <a:ext uri="{FF2B5EF4-FFF2-40B4-BE49-F238E27FC236}">
                <a16:creationId xmlns:a16="http://schemas.microsoft.com/office/drawing/2014/main" id="{1D8021A2-559D-103E-CC13-E30783F40A75}"/>
              </a:ext>
            </a:extLst>
          </p:cNvPr>
          <p:cNvSpPr/>
          <p:nvPr/>
        </p:nvSpPr>
        <p:spPr>
          <a:xfrm>
            <a:off x="6108355" y="4479626"/>
            <a:ext cx="19476" cy="759546"/>
          </a:xfrm>
          <a:custGeom>
            <a:avLst/>
            <a:gdLst>
              <a:gd name="connsiteX0" fmla="*/ 15011 w 0"/>
              <a:gd name="connsiteY0" fmla="*/ 15011 h 1518073"/>
              <a:gd name="connsiteX1" fmla="*/ 15011 w 0"/>
              <a:gd name="connsiteY1" fmla="*/ 1535421 h 1518073"/>
            </a:gdLst>
            <a:ahLst/>
            <a:cxnLst>
              <a:cxn ang="0">
                <a:pos x="connsiteX0" y="connsiteY0"/>
              </a:cxn>
              <a:cxn ang="0">
                <a:pos x="connsiteX1" y="connsiteY1"/>
              </a:cxn>
            </a:cxnLst>
            <a:rect l="l" t="t" r="r" b="b"/>
            <a:pathLst>
              <a:path h="1518073">
                <a:moveTo>
                  <a:pt x="15011" y="15011"/>
                </a:moveTo>
                <a:lnTo>
                  <a:pt x="15011" y="1535421"/>
                </a:lnTo>
              </a:path>
            </a:pathLst>
          </a:custGeom>
          <a:ln w="38100" cap="flat">
            <a:solidFill>
              <a:srgbClr val="F26363"/>
            </a:solidFill>
            <a:prstDash val="solid"/>
            <a:miter/>
            <a:tailEnd type="triangle"/>
          </a:ln>
        </p:spPr>
        <p:txBody>
          <a:bodyPr rtlCol="0" anchor="ctr"/>
          <a:lstStyle/>
          <a:p>
            <a:endParaRPr lang="en-US" sz="1200"/>
          </a:p>
        </p:txBody>
      </p:sp>
      <p:sp>
        <p:nvSpPr>
          <p:cNvPr id="47" name="Freeform: Shape 41">
            <a:extLst>
              <a:ext uri="{FF2B5EF4-FFF2-40B4-BE49-F238E27FC236}">
                <a16:creationId xmlns:a16="http://schemas.microsoft.com/office/drawing/2014/main" id="{6E5FA07A-396C-33D7-414E-84A213FF8BE6}"/>
              </a:ext>
            </a:extLst>
          </p:cNvPr>
          <p:cNvSpPr/>
          <p:nvPr/>
        </p:nvSpPr>
        <p:spPr>
          <a:xfrm>
            <a:off x="4918876" y="2730805"/>
            <a:ext cx="2337065" cy="2337064"/>
          </a:xfrm>
          <a:custGeom>
            <a:avLst/>
            <a:gdLst>
              <a:gd name="connsiteX0" fmla="*/ 4249395 w 4670996"/>
              <a:gd name="connsiteY0" fmla="*/ 2038794 h 4670996"/>
              <a:gd name="connsiteX1" fmla="*/ 2656135 w 4670996"/>
              <a:gd name="connsiteY1" fmla="*/ 4249395 h 4670996"/>
              <a:gd name="connsiteX2" fmla="*/ 445534 w 4670996"/>
              <a:gd name="connsiteY2" fmla="*/ 2656136 h 4670996"/>
              <a:gd name="connsiteX3" fmla="*/ 2038793 w 4670996"/>
              <a:gd name="connsiteY3" fmla="*/ 445534 h 4670996"/>
              <a:gd name="connsiteX4" fmla="*/ 4249395 w 4670996"/>
              <a:gd name="connsiteY4" fmla="*/ 2038794 h 4670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996" h="4670996">
                <a:moveTo>
                  <a:pt x="4249395" y="2038794"/>
                </a:moveTo>
                <a:cubicBezTo>
                  <a:pt x="4419869" y="3089201"/>
                  <a:pt x="3706543" y="4078921"/>
                  <a:pt x="2656135" y="4249395"/>
                </a:cubicBezTo>
                <a:cubicBezTo>
                  <a:pt x="1605728" y="4419870"/>
                  <a:pt x="616008" y="3706543"/>
                  <a:pt x="445534" y="2656136"/>
                </a:cubicBezTo>
                <a:cubicBezTo>
                  <a:pt x="275059" y="1605729"/>
                  <a:pt x="988386" y="616009"/>
                  <a:pt x="2038793" y="445534"/>
                </a:cubicBezTo>
                <a:cubicBezTo>
                  <a:pt x="3089201" y="275060"/>
                  <a:pt x="4078920" y="988387"/>
                  <a:pt x="4249395" y="2038794"/>
                </a:cubicBezTo>
                <a:close/>
              </a:path>
            </a:pathLst>
          </a:custGeom>
          <a:solidFill>
            <a:srgbClr val="F26363">
              <a:alpha val="10000"/>
            </a:srgbClr>
          </a:solidFill>
          <a:ln w="38921" cap="flat">
            <a:noFill/>
            <a:prstDash val="solid"/>
            <a:miter/>
          </a:ln>
        </p:spPr>
        <p:txBody>
          <a:bodyPr rtlCol="0" anchor="ctr"/>
          <a:lstStyle/>
          <a:p>
            <a:endParaRPr lang="en-US" sz="1200"/>
          </a:p>
        </p:txBody>
      </p:sp>
      <p:sp>
        <p:nvSpPr>
          <p:cNvPr id="48" name="Freeform: Shape 42">
            <a:extLst>
              <a:ext uri="{FF2B5EF4-FFF2-40B4-BE49-F238E27FC236}">
                <a16:creationId xmlns:a16="http://schemas.microsoft.com/office/drawing/2014/main" id="{6961BE96-7AE7-C464-AA81-26D8F7EC2B5E}"/>
              </a:ext>
            </a:extLst>
          </p:cNvPr>
          <p:cNvSpPr/>
          <p:nvPr/>
        </p:nvSpPr>
        <p:spPr>
          <a:xfrm>
            <a:off x="5275301" y="3087430"/>
            <a:ext cx="1635945" cy="1635945"/>
          </a:xfrm>
          <a:custGeom>
            <a:avLst/>
            <a:gdLst>
              <a:gd name="connsiteX0" fmla="*/ 3240503 w 3269697"/>
              <a:gd name="connsiteY0" fmla="*/ 1634849 h 3269697"/>
              <a:gd name="connsiteX1" fmla="*/ 1634848 w 3269697"/>
              <a:gd name="connsiteY1" fmla="*/ 3240504 h 3269697"/>
              <a:gd name="connsiteX2" fmla="*/ 29193 w 3269697"/>
              <a:gd name="connsiteY2" fmla="*/ 1634849 h 3269697"/>
              <a:gd name="connsiteX3" fmla="*/ 1634848 w 3269697"/>
              <a:gd name="connsiteY3" fmla="*/ 29194 h 3269697"/>
              <a:gd name="connsiteX4" fmla="*/ 3240503 w 3269697"/>
              <a:gd name="connsiteY4" fmla="*/ 1634849 h 326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697" h="3269697">
                <a:moveTo>
                  <a:pt x="3240503" y="1634849"/>
                </a:moveTo>
                <a:cubicBezTo>
                  <a:pt x="3240503" y="2521628"/>
                  <a:pt x="2521627" y="3240504"/>
                  <a:pt x="1634848" y="3240504"/>
                </a:cubicBezTo>
                <a:cubicBezTo>
                  <a:pt x="748070" y="3240504"/>
                  <a:pt x="29193" y="2521628"/>
                  <a:pt x="29193" y="1634849"/>
                </a:cubicBezTo>
                <a:cubicBezTo>
                  <a:pt x="29193" y="748070"/>
                  <a:pt x="748070" y="29194"/>
                  <a:pt x="1634848" y="29194"/>
                </a:cubicBezTo>
                <a:cubicBezTo>
                  <a:pt x="2521627" y="29194"/>
                  <a:pt x="3240503" y="748070"/>
                  <a:pt x="3240503" y="1634849"/>
                </a:cubicBezTo>
                <a:close/>
              </a:path>
            </a:pathLst>
          </a:custGeom>
          <a:solidFill>
            <a:srgbClr val="FFFFFF"/>
          </a:solidFill>
          <a:ln w="9525" cap="flat">
            <a:noFill/>
            <a:prstDash val="solid"/>
            <a:miter/>
          </a:ln>
        </p:spPr>
        <p:txBody>
          <a:bodyPr rtlCol="0" anchor="ctr"/>
          <a:lstStyle/>
          <a:p>
            <a:endParaRPr lang="en-US" sz="1200"/>
          </a:p>
        </p:txBody>
      </p:sp>
      <p:sp>
        <p:nvSpPr>
          <p:cNvPr id="49" name="Freeform: Shape 43">
            <a:extLst>
              <a:ext uri="{FF2B5EF4-FFF2-40B4-BE49-F238E27FC236}">
                <a16:creationId xmlns:a16="http://schemas.microsoft.com/office/drawing/2014/main" id="{5C64FF09-BA4A-F1E4-0AEE-A0DC24124542}"/>
              </a:ext>
            </a:extLst>
          </p:cNvPr>
          <p:cNvSpPr/>
          <p:nvPr/>
        </p:nvSpPr>
        <p:spPr>
          <a:xfrm>
            <a:off x="5226417" y="3038546"/>
            <a:ext cx="1733323" cy="1733322"/>
          </a:xfrm>
          <a:custGeom>
            <a:avLst/>
            <a:gdLst>
              <a:gd name="connsiteX0" fmla="*/ 1732550 w 3464322"/>
              <a:gd name="connsiteY0" fmla="*/ 223819 h 3464322"/>
              <a:gd name="connsiteX1" fmla="*/ 3241282 w 3464322"/>
              <a:gd name="connsiteY1" fmla="*/ 1732550 h 3464322"/>
              <a:gd name="connsiteX2" fmla="*/ 1732550 w 3464322"/>
              <a:gd name="connsiteY2" fmla="*/ 3241282 h 3464322"/>
              <a:gd name="connsiteX3" fmla="*/ 223819 w 3464322"/>
              <a:gd name="connsiteY3" fmla="*/ 1732550 h 3464322"/>
              <a:gd name="connsiteX4" fmla="*/ 1732550 w 3464322"/>
              <a:gd name="connsiteY4" fmla="*/ 223819 h 3464322"/>
              <a:gd name="connsiteX5" fmla="*/ 1732550 w 3464322"/>
              <a:gd name="connsiteY5" fmla="*/ 29194 h 3464322"/>
              <a:gd name="connsiteX6" fmla="*/ 29194 w 3464322"/>
              <a:gd name="connsiteY6" fmla="*/ 1732550 h 3464322"/>
              <a:gd name="connsiteX7" fmla="*/ 1732550 w 3464322"/>
              <a:gd name="connsiteY7" fmla="*/ 3435907 h 3464322"/>
              <a:gd name="connsiteX8" fmla="*/ 3435907 w 3464322"/>
              <a:gd name="connsiteY8" fmla="*/ 1732550 h 3464322"/>
              <a:gd name="connsiteX9" fmla="*/ 1732550 w 3464322"/>
              <a:gd name="connsiteY9" fmla="*/ 29194 h 3464322"/>
              <a:gd name="connsiteX10" fmla="*/ 1732550 w 3464322"/>
              <a:gd name="connsiteY10" fmla="*/ 29194 h 346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4322" h="3464322">
                <a:moveTo>
                  <a:pt x="1732550" y="223819"/>
                </a:moveTo>
                <a:cubicBezTo>
                  <a:pt x="2564377" y="223819"/>
                  <a:pt x="3241282" y="900724"/>
                  <a:pt x="3241282" y="1732550"/>
                </a:cubicBezTo>
                <a:cubicBezTo>
                  <a:pt x="3241282" y="2564377"/>
                  <a:pt x="2564377" y="3241282"/>
                  <a:pt x="1732550" y="3241282"/>
                </a:cubicBezTo>
                <a:cubicBezTo>
                  <a:pt x="900723" y="3241282"/>
                  <a:pt x="223819" y="2564377"/>
                  <a:pt x="223819" y="1732550"/>
                </a:cubicBezTo>
                <a:cubicBezTo>
                  <a:pt x="223819" y="900724"/>
                  <a:pt x="900723" y="223819"/>
                  <a:pt x="1732550" y="223819"/>
                </a:cubicBezTo>
                <a:moveTo>
                  <a:pt x="1732550" y="29194"/>
                </a:moveTo>
                <a:cubicBezTo>
                  <a:pt x="791734" y="29194"/>
                  <a:pt x="29194" y="791734"/>
                  <a:pt x="29194" y="1732550"/>
                </a:cubicBezTo>
                <a:cubicBezTo>
                  <a:pt x="29194" y="2673367"/>
                  <a:pt x="791734" y="3435907"/>
                  <a:pt x="1732550" y="3435907"/>
                </a:cubicBezTo>
                <a:cubicBezTo>
                  <a:pt x="2673367" y="3435907"/>
                  <a:pt x="3435907" y="2673367"/>
                  <a:pt x="3435907" y="1732550"/>
                </a:cubicBezTo>
                <a:cubicBezTo>
                  <a:pt x="3435907" y="791734"/>
                  <a:pt x="2672977" y="29194"/>
                  <a:pt x="1732550" y="29194"/>
                </a:cubicBezTo>
                <a:lnTo>
                  <a:pt x="1732550" y="29194"/>
                </a:lnTo>
                <a:close/>
              </a:path>
            </a:pathLst>
          </a:custGeom>
          <a:solidFill>
            <a:srgbClr val="F26363"/>
          </a:solidFill>
          <a:ln w="9525" cap="flat">
            <a:noFill/>
            <a:prstDash val="solid"/>
            <a:miter/>
          </a:ln>
        </p:spPr>
        <p:txBody>
          <a:bodyPr rtlCol="0" anchor="ctr"/>
          <a:lstStyle/>
          <a:p>
            <a:endParaRPr lang="en-US" sz="1200"/>
          </a:p>
        </p:txBody>
      </p:sp>
      <p:sp>
        <p:nvSpPr>
          <p:cNvPr id="50" name="Freeform: Shape 44">
            <a:extLst>
              <a:ext uri="{FF2B5EF4-FFF2-40B4-BE49-F238E27FC236}">
                <a16:creationId xmlns:a16="http://schemas.microsoft.com/office/drawing/2014/main" id="{E0A7C2B2-D56A-3E05-7CB7-F501B41ED584}"/>
              </a:ext>
            </a:extLst>
          </p:cNvPr>
          <p:cNvSpPr/>
          <p:nvPr/>
        </p:nvSpPr>
        <p:spPr>
          <a:xfrm>
            <a:off x="5709995" y="3571008"/>
            <a:ext cx="701119" cy="701119"/>
          </a:xfrm>
          <a:custGeom>
            <a:avLst/>
            <a:gdLst>
              <a:gd name="connsiteX0" fmla="*/ 705320 w 1401298"/>
              <a:gd name="connsiteY0" fmla="*/ 1381447 h 1401298"/>
              <a:gd name="connsiteX1" fmla="*/ 29194 w 1401298"/>
              <a:gd name="connsiteY1" fmla="*/ 705320 h 1401298"/>
              <a:gd name="connsiteX2" fmla="*/ 705320 w 1401298"/>
              <a:gd name="connsiteY2" fmla="*/ 29194 h 1401298"/>
              <a:gd name="connsiteX3" fmla="*/ 1381448 w 1401298"/>
              <a:gd name="connsiteY3" fmla="*/ 705320 h 1401298"/>
              <a:gd name="connsiteX4" fmla="*/ 705320 w 1401298"/>
              <a:gd name="connsiteY4" fmla="*/ 1381447 h 140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1298" h="1401298">
                <a:moveTo>
                  <a:pt x="705320" y="1381447"/>
                </a:moveTo>
                <a:cubicBezTo>
                  <a:pt x="332420" y="1381447"/>
                  <a:pt x="29194" y="1078222"/>
                  <a:pt x="29194" y="705320"/>
                </a:cubicBezTo>
                <a:cubicBezTo>
                  <a:pt x="29194" y="332419"/>
                  <a:pt x="332420" y="29194"/>
                  <a:pt x="705320" y="29194"/>
                </a:cubicBezTo>
                <a:cubicBezTo>
                  <a:pt x="1078222" y="29194"/>
                  <a:pt x="1381448" y="332419"/>
                  <a:pt x="1381448" y="705320"/>
                </a:cubicBezTo>
                <a:cubicBezTo>
                  <a:pt x="1381448" y="1078222"/>
                  <a:pt x="1078222" y="1381447"/>
                  <a:pt x="705320" y="1381447"/>
                </a:cubicBezTo>
                <a:close/>
              </a:path>
            </a:pathLst>
          </a:custGeom>
          <a:solidFill>
            <a:srgbClr val="F26363"/>
          </a:solidFill>
          <a:ln w="9525" cap="flat">
            <a:noFill/>
            <a:prstDash val="solid"/>
            <a:miter/>
          </a:ln>
        </p:spPr>
        <p:txBody>
          <a:bodyPr rtlCol="0" anchor="ctr"/>
          <a:lstStyle/>
          <a:p>
            <a:endParaRPr lang="en-US" sz="1200"/>
          </a:p>
        </p:txBody>
      </p:sp>
      <p:sp>
        <p:nvSpPr>
          <p:cNvPr id="51" name="Freeform: Shape 45">
            <a:extLst>
              <a:ext uri="{FF2B5EF4-FFF2-40B4-BE49-F238E27FC236}">
                <a16:creationId xmlns:a16="http://schemas.microsoft.com/office/drawing/2014/main" id="{6BFCD4F1-54B2-B149-763C-25B89EA8DE65}"/>
              </a:ext>
            </a:extLst>
          </p:cNvPr>
          <p:cNvSpPr/>
          <p:nvPr/>
        </p:nvSpPr>
        <p:spPr>
          <a:xfrm>
            <a:off x="5700257" y="3561270"/>
            <a:ext cx="720595" cy="720595"/>
          </a:xfrm>
          <a:custGeom>
            <a:avLst/>
            <a:gdLst>
              <a:gd name="connsiteX0" fmla="*/ 724783 w 1440223"/>
              <a:gd name="connsiteY0" fmla="*/ 68119 h 1440223"/>
              <a:gd name="connsiteX1" fmla="*/ 1381448 w 1440223"/>
              <a:gd name="connsiteY1" fmla="*/ 724783 h 1440223"/>
              <a:gd name="connsiteX2" fmla="*/ 724783 w 1440223"/>
              <a:gd name="connsiteY2" fmla="*/ 1381447 h 1440223"/>
              <a:gd name="connsiteX3" fmla="*/ 68119 w 1440223"/>
              <a:gd name="connsiteY3" fmla="*/ 724783 h 1440223"/>
              <a:gd name="connsiteX4" fmla="*/ 724783 w 1440223"/>
              <a:gd name="connsiteY4" fmla="*/ 68119 h 1440223"/>
              <a:gd name="connsiteX5" fmla="*/ 724783 w 1440223"/>
              <a:gd name="connsiteY5" fmla="*/ 29194 h 1440223"/>
              <a:gd name="connsiteX6" fmla="*/ 29194 w 1440223"/>
              <a:gd name="connsiteY6" fmla="*/ 724783 h 1440223"/>
              <a:gd name="connsiteX7" fmla="*/ 724783 w 1440223"/>
              <a:gd name="connsiteY7" fmla="*/ 1420372 h 1440223"/>
              <a:gd name="connsiteX8" fmla="*/ 1420373 w 1440223"/>
              <a:gd name="connsiteY8" fmla="*/ 724783 h 1440223"/>
              <a:gd name="connsiteX9" fmla="*/ 724783 w 1440223"/>
              <a:gd name="connsiteY9" fmla="*/ 29194 h 1440223"/>
              <a:gd name="connsiteX10" fmla="*/ 724783 w 1440223"/>
              <a:gd name="connsiteY10" fmla="*/ 29194 h 144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0223" h="1440223">
                <a:moveTo>
                  <a:pt x="724783" y="68119"/>
                </a:moveTo>
                <a:cubicBezTo>
                  <a:pt x="1086786" y="68119"/>
                  <a:pt x="1381448" y="362780"/>
                  <a:pt x="1381448" y="724783"/>
                </a:cubicBezTo>
                <a:cubicBezTo>
                  <a:pt x="1381448" y="1086785"/>
                  <a:pt x="1086786" y="1381447"/>
                  <a:pt x="724783" y="1381447"/>
                </a:cubicBezTo>
                <a:cubicBezTo>
                  <a:pt x="362781" y="1381447"/>
                  <a:pt x="68119" y="1086785"/>
                  <a:pt x="68119" y="724783"/>
                </a:cubicBezTo>
                <a:cubicBezTo>
                  <a:pt x="68119" y="362780"/>
                  <a:pt x="362391" y="68119"/>
                  <a:pt x="724783" y="68119"/>
                </a:cubicBezTo>
                <a:moveTo>
                  <a:pt x="724783" y="29194"/>
                </a:moveTo>
                <a:cubicBezTo>
                  <a:pt x="340593" y="29194"/>
                  <a:pt x="29194" y="340593"/>
                  <a:pt x="29194" y="724783"/>
                </a:cubicBezTo>
                <a:cubicBezTo>
                  <a:pt x="29194" y="1108973"/>
                  <a:pt x="340593" y="1420372"/>
                  <a:pt x="724783" y="1420372"/>
                </a:cubicBezTo>
                <a:cubicBezTo>
                  <a:pt x="1108973" y="1420372"/>
                  <a:pt x="1420373" y="1108973"/>
                  <a:pt x="1420373" y="724783"/>
                </a:cubicBezTo>
                <a:cubicBezTo>
                  <a:pt x="1420373" y="340593"/>
                  <a:pt x="1108973" y="29194"/>
                  <a:pt x="724783" y="29194"/>
                </a:cubicBezTo>
                <a:lnTo>
                  <a:pt x="724783" y="29194"/>
                </a:lnTo>
                <a:close/>
              </a:path>
            </a:pathLst>
          </a:custGeom>
          <a:solidFill>
            <a:srgbClr val="FFFFFF"/>
          </a:solidFill>
          <a:ln w="9525" cap="flat">
            <a:noFill/>
            <a:prstDash val="solid"/>
            <a:miter/>
          </a:ln>
        </p:spPr>
        <p:txBody>
          <a:bodyPr rtlCol="0" anchor="ctr"/>
          <a:lstStyle/>
          <a:p>
            <a:endParaRPr lang="en-US" sz="1200"/>
          </a:p>
        </p:txBody>
      </p:sp>
      <p:sp>
        <p:nvSpPr>
          <p:cNvPr id="52" name="Freeform: Shape 46">
            <a:extLst>
              <a:ext uri="{FF2B5EF4-FFF2-40B4-BE49-F238E27FC236}">
                <a16:creationId xmlns:a16="http://schemas.microsoft.com/office/drawing/2014/main" id="{CE77F067-F052-CEE4-FDD6-7E1090F43CE7}"/>
              </a:ext>
            </a:extLst>
          </p:cNvPr>
          <p:cNvSpPr/>
          <p:nvPr/>
        </p:nvSpPr>
        <p:spPr>
          <a:xfrm>
            <a:off x="5644872" y="3435189"/>
            <a:ext cx="895874" cy="895875"/>
          </a:xfrm>
          <a:custGeom>
            <a:avLst/>
            <a:gdLst>
              <a:gd name="connsiteX0" fmla="*/ 1733866 w 1790548"/>
              <a:gd name="connsiteY0" fmla="*/ 898147 h 1790548"/>
              <a:gd name="connsiteX1" fmla="*/ 898147 w 1790548"/>
              <a:gd name="connsiteY1" fmla="*/ 1733866 h 1790548"/>
              <a:gd name="connsiteX2" fmla="*/ 62428 w 1790548"/>
              <a:gd name="connsiteY2" fmla="*/ 898147 h 1790548"/>
              <a:gd name="connsiteX3" fmla="*/ 898147 w 1790548"/>
              <a:gd name="connsiteY3" fmla="*/ 62428 h 1790548"/>
              <a:gd name="connsiteX4" fmla="*/ 1733866 w 1790548"/>
              <a:gd name="connsiteY4" fmla="*/ 898147 h 1790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548" h="1790548">
                <a:moveTo>
                  <a:pt x="1733866" y="898147"/>
                </a:moveTo>
                <a:cubicBezTo>
                  <a:pt x="1733866" y="1359702"/>
                  <a:pt x="1359702" y="1733866"/>
                  <a:pt x="898147" y="1733866"/>
                </a:cubicBezTo>
                <a:cubicBezTo>
                  <a:pt x="436593" y="1733866"/>
                  <a:pt x="62428" y="1359702"/>
                  <a:pt x="62428" y="898147"/>
                </a:cubicBezTo>
                <a:cubicBezTo>
                  <a:pt x="62428" y="436592"/>
                  <a:pt x="436593" y="62428"/>
                  <a:pt x="898147" y="62428"/>
                </a:cubicBezTo>
                <a:cubicBezTo>
                  <a:pt x="1359702" y="62428"/>
                  <a:pt x="1733866" y="436592"/>
                  <a:pt x="1733866" y="898147"/>
                </a:cubicBezTo>
                <a:close/>
              </a:path>
            </a:pathLst>
          </a:custGeom>
          <a:noFill/>
          <a:ln w="20368" cap="flat">
            <a:solidFill>
              <a:srgbClr val="073759"/>
            </a:solidFill>
            <a:prstDash val="solid"/>
            <a:miter/>
          </a:ln>
        </p:spPr>
        <p:txBody>
          <a:bodyPr rtlCol="0" anchor="ctr"/>
          <a:lstStyle/>
          <a:p>
            <a:endParaRPr lang="en-US" sz="1200"/>
          </a:p>
        </p:txBody>
      </p:sp>
      <p:sp>
        <p:nvSpPr>
          <p:cNvPr id="53" name="Freeform: Shape 47">
            <a:extLst>
              <a:ext uri="{FF2B5EF4-FFF2-40B4-BE49-F238E27FC236}">
                <a16:creationId xmlns:a16="http://schemas.microsoft.com/office/drawing/2014/main" id="{30066DE8-EBC0-B5F2-6E22-4B71CC06EAC7}"/>
              </a:ext>
            </a:extLst>
          </p:cNvPr>
          <p:cNvSpPr/>
          <p:nvPr/>
        </p:nvSpPr>
        <p:spPr>
          <a:xfrm>
            <a:off x="6075124" y="3447885"/>
            <a:ext cx="19476" cy="214231"/>
          </a:xfrm>
          <a:custGeom>
            <a:avLst/>
            <a:gdLst>
              <a:gd name="connsiteX0" fmla="*/ 31214 w 38924"/>
              <a:gd name="connsiteY0" fmla="*/ 31214 h 428174"/>
              <a:gd name="connsiteX1" fmla="*/ 31214 w 38924"/>
              <a:gd name="connsiteY1" fmla="*/ 405283 h 428174"/>
            </a:gdLst>
            <a:ahLst/>
            <a:cxnLst>
              <a:cxn ang="0">
                <a:pos x="connsiteX0" y="connsiteY0"/>
              </a:cxn>
              <a:cxn ang="0">
                <a:pos x="connsiteX1" y="connsiteY1"/>
              </a:cxn>
            </a:cxnLst>
            <a:rect l="l" t="t" r="r" b="b"/>
            <a:pathLst>
              <a:path w="38924" h="428174">
                <a:moveTo>
                  <a:pt x="31214" y="31214"/>
                </a:moveTo>
                <a:lnTo>
                  <a:pt x="31214" y="405283"/>
                </a:lnTo>
              </a:path>
            </a:pathLst>
          </a:custGeom>
          <a:ln w="10184" cap="rnd">
            <a:solidFill>
              <a:srgbClr val="073759"/>
            </a:solidFill>
            <a:prstDash val="solid"/>
            <a:round/>
          </a:ln>
        </p:spPr>
        <p:txBody>
          <a:bodyPr rtlCol="0" anchor="ctr"/>
          <a:lstStyle/>
          <a:p>
            <a:endParaRPr lang="en-US" sz="1200"/>
          </a:p>
        </p:txBody>
      </p:sp>
      <p:sp>
        <p:nvSpPr>
          <p:cNvPr id="54" name="Freeform: Shape 48">
            <a:extLst>
              <a:ext uri="{FF2B5EF4-FFF2-40B4-BE49-F238E27FC236}">
                <a16:creationId xmlns:a16="http://schemas.microsoft.com/office/drawing/2014/main" id="{97C654BB-6EC8-C448-5A29-35FEC2A167A1}"/>
              </a:ext>
            </a:extLst>
          </p:cNvPr>
          <p:cNvSpPr/>
          <p:nvPr/>
        </p:nvSpPr>
        <p:spPr>
          <a:xfrm>
            <a:off x="6311557" y="3866414"/>
            <a:ext cx="214231" cy="19476"/>
          </a:xfrm>
          <a:custGeom>
            <a:avLst/>
            <a:gdLst>
              <a:gd name="connsiteX0" fmla="*/ 405283 w 428174"/>
              <a:gd name="connsiteY0" fmla="*/ 31214 h 38924"/>
              <a:gd name="connsiteX1" fmla="*/ 31214 w 428174"/>
              <a:gd name="connsiteY1" fmla="*/ 31214 h 38924"/>
            </a:gdLst>
            <a:ahLst/>
            <a:cxnLst>
              <a:cxn ang="0">
                <a:pos x="connsiteX0" y="connsiteY0"/>
              </a:cxn>
              <a:cxn ang="0">
                <a:pos x="connsiteX1" y="connsiteY1"/>
              </a:cxn>
            </a:cxnLst>
            <a:rect l="l" t="t" r="r" b="b"/>
            <a:pathLst>
              <a:path w="428174" h="38924">
                <a:moveTo>
                  <a:pt x="405283" y="31214"/>
                </a:moveTo>
                <a:lnTo>
                  <a:pt x="31214" y="31214"/>
                </a:lnTo>
              </a:path>
            </a:pathLst>
          </a:custGeom>
          <a:ln w="10184" cap="rnd">
            <a:solidFill>
              <a:srgbClr val="073759"/>
            </a:solidFill>
            <a:prstDash val="solid"/>
            <a:round/>
          </a:ln>
        </p:spPr>
        <p:txBody>
          <a:bodyPr rtlCol="0" anchor="ctr"/>
          <a:lstStyle/>
          <a:p>
            <a:endParaRPr lang="en-US" sz="1200"/>
          </a:p>
        </p:txBody>
      </p:sp>
      <p:sp>
        <p:nvSpPr>
          <p:cNvPr id="55" name="Freeform: Shape 49">
            <a:extLst>
              <a:ext uri="{FF2B5EF4-FFF2-40B4-BE49-F238E27FC236}">
                <a16:creationId xmlns:a16="http://schemas.microsoft.com/office/drawing/2014/main" id="{57707BAD-2E8B-CA6E-FC14-254F6ACBA41A}"/>
              </a:ext>
            </a:extLst>
          </p:cNvPr>
          <p:cNvSpPr/>
          <p:nvPr/>
        </p:nvSpPr>
        <p:spPr>
          <a:xfrm>
            <a:off x="6079993" y="4102847"/>
            <a:ext cx="19476" cy="214231"/>
          </a:xfrm>
          <a:custGeom>
            <a:avLst/>
            <a:gdLst>
              <a:gd name="connsiteX0" fmla="*/ 31214 w 38924"/>
              <a:gd name="connsiteY0" fmla="*/ 405283 h 428174"/>
              <a:gd name="connsiteX1" fmla="*/ 31214 w 38924"/>
              <a:gd name="connsiteY1" fmla="*/ 31214 h 428174"/>
            </a:gdLst>
            <a:ahLst/>
            <a:cxnLst>
              <a:cxn ang="0">
                <a:pos x="connsiteX0" y="connsiteY0"/>
              </a:cxn>
              <a:cxn ang="0">
                <a:pos x="connsiteX1" y="connsiteY1"/>
              </a:cxn>
            </a:cxnLst>
            <a:rect l="l" t="t" r="r" b="b"/>
            <a:pathLst>
              <a:path w="38924" h="428174">
                <a:moveTo>
                  <a:pt x="31214" y="405283"/>
                </a:moveTo>
                <a:lnTo>
                  <a:pt x="31214" y="31214"/>
                </a:lnTo>
              </a:path>
            </a:pathLst>
          </a:custGeom>
          <a:ln w="10184" cap="rnd">
            <a:solidFill>
              <a:srgbClr val="073759"/>
            </a:solidFill>
            <a:prstDash val="solid"/>
            <a:round/>
          </a:ln>
        </p:spPr>
        <p:txBody>
          <a:bodyPr rtlCol="0" anchor="ctr"/>
          <a:lstStyle/>
          <a:p>
            <a:endParaRPr lang="en-US" sz="1200"/>
          </a:p>
        </p:txBody>
      </p:sp>
      <p:sp>
        <p:nvSpPr>
          <p:cNvPr id="56" name="Freeform: Shape 50">
            <a:extLst>
              <a:ext uri="{FF2B5EF4-FFF2-40B4-BE49-F238E27FC236}">
                <a16:creationId xmlns:a16="http://schemas.microsoft.com/office/drawing/2014/main" id="{D3295729-8C0D-B6E8-EB10-7976434948B8}"/>
              </a:ext>
            </a:extLst>
          </p:cNvPr>
          <p:cNvSpPr/>
          <p:nvPr/>
        </p:nvSpPr>
        <p:spPr>
          <a:xfrm>
            <a:off x="5656595" y="3871283"/>
            <a:ext cx="214231" cy="19476"/>
          </a:xfrm>
          <a:custGeom>
            <a:avLst/>
            <a:gdLst>
              <a:gd name="connsiteX0" fmla="*/ 31214 w 428174"/>
              <a:gd name="connsiteY0" fmla="*/ 31214 h 38924"/>
              <a:gd name="connsiteX1" fmla="*/ 405283 w 428174"/>
              <a:gd name="connsiteY1" fmla="*/ 31214 h 38924"/>
            </a:gdLst>
            <a:ahLst/>
            <a:cxnLst>
              <a:cxn ang="0">
                <a:pos x="connsiteX0" y="connsiteY0"/>
              </a:cxn>
              <a:cxn ang="0">
                <a:pos x="connsiteX1" y="connsiteY1"/>
              </a:cxn>
            </a:cxnLst>
            <a:rect l="l" t="t" r="r" b="b"/>
            <a:pathLst>
              <a:path w="428174" h="38924">
                <a:moveTo>
                  <a:pt x="31214" y="31214"/>
                </a:moveTo>
                <a:lnTo>
                  <a:pt x="405283" y="31214"/>
                </a:lnTo>
              </a:path>
            </a:pathLst>
          </a:custGeom>
          <a:ln w="10184" cap="rnd">
            <a:solidFill>
              <a:srgbClr val="073759"/>
            </a:solidFill>
            <a:prstDash val="solid"/>
            <a:round/>
          </a:ln>
        </p:spPr>
        <p:txBody>
          <a:bodyPr rtlCol="0" anchor="ctr"/>
          <a:lstStyle/>
          <a:p>
            <a:endParaRPr lang="en-US" sz="1200"/>
          </a:p>
        </p:txBody>
      </p:sp>
      <p:sp>
        <p:nvSpPr>
          <p:cNvPr id="57" name="Freeform: Shape 51">
            <a:extLst>
              <a:ext uri="{FF2B5EF4-FFF2-40B4-BE49-F238E27FC236}">
                <a16:creationId xmlns:a16="http://schemas.microsoft.com/office/drawing/2014/main" id="{67BFCD1A-281E-D304-229B-52D58B18886D}"/>
              </a:ext>
            </a:extLst>
          </p:cNvPr>
          <p:cNvSpPr/>
          <p:nvPr/>
        </p:nvSpPr>
        <p:spPr>
          <a:xfrm>
            <a:off x="6051012" y="3841328"/>
            <a:ext cx="77902" cy="77902"/>
          </a:xfrm>
          <a:custGeom>
            <a:avLst/>
            <a:gdLst>
              <a:gd name="connsiteX0" fmla="*/ 143633 w 155699"/>
              <a:gd name="connsiteY0" fmla="*/ 86413 h 155699"/>
              <a:gd name="connsiteX1" fmla="*/ 86413 w 155699"/>
              <a:gd name="connsiteY1" fmla="*/ 143633 h 155699"/>
              <a:gd name="connsiteX2" fmla="*/ 29194 w 155699"/>
              <a:gd name="connsiteY2" fmla="*/ 86413 h 155699"/>
              <a:gd name="connsiteX3" fmla="*/ 86413 w 155699"/>
              <a:gd name="connsiteY3" fmla="*/ 29194 h 155699"/>
              <a:gd name="connsiteX4" fmla="*/ 143633 w 155699"/>
              <a:gd name="connsiteY4" fmla="*/ 86413 h 155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99" h="155699">
                <a:moveTo>
                  <a:pt x="143633" y="86413"/>
                </a:moveTo>
                <a:cubicBezTo>
                  <a:pt x="143633" y="117943"/>
                  <a:pt x="117943" y="143633"/>
                  <a:pt x="86413" y="143633"/>
                </a:cubicBezTo>
                <a:cubicBezTo>
                  <a:pt x="54884" y="143633"/>
                  <a:pt x="29194" y="117943"/>
                  <a:pt x="29194" y="86413"/>
                </a:cubicBezTo>
                <a:cubicBezTo>
                  <a:pt x="29194" y="54884"/>
                  <a:pt x="54884" y="29194"/>
                  <a:pt x="86413" y="29194"/>
                </a:cubicBezTo>
                <a:cubicBezTo>
                  <a:pt x="117943" y="29194"/>
                  <a:pt x="143633" y="54884"/>
                  <a:pt x="143633" y="86413"/>
                </a:cubicBezTo>
                <a:close/>
              </a:path>
            </a:pathLst>
          </a:custGeom>
          <a:solidFill>
            <a:srgbClr val="073759"/>
          </a:solidFill>
          <a:ln w="9525" cap="flat">
            <a:noFill/>
            <a:prstDash val="solid"/>
            <a:miter/>
          </a:ln>
        </p:spPr>
        <p:txBody>
          <a:bodyPr rtlCol="0" anchor="ctr"/>
          <a:lstStyle/>
          <a:p>
            <a:endParaRPr lang="en-US" sz="1200"/>
          </a:p>
        </p:txBody>
      </p:sp>
      <p:sp>
        <p:nvSpPr>
          <p:cNvPr id="58" name="Freeform: Shape 52">
            <a:extLst>
              <a:ext uri="{FF2B5EF4-FFF2-40B4-BE49-F238E27FC236}">
                <a16:creationId xmlns:a16="http://schemas.microsoft.com/office/drawing/2014/main" id="{74DB0C48-317E-7963-828E-E98AD9E67C54}"/>
              </a:ext>
            </a:extLst>
          </p:cNvPr>
          <p:cNvSpPr/>
          <p:nvPr/>
        </p:nvSpPr>
        <p:spPr>
          <a:xfrm>
            <a:off x="5898129" y="3685329"/>
            <a:ext cx="370035" cy="214231"/>
          </a:xfrm>
          <a:custGeom>
            <a:avLst/>
            <a:gdLst>
              <a:gd name="connsiteX0" fmla="*/ 58387 w 739574"/>
              <a:gd name="connsiteY0" fmla="*/ 58387 h 428174"/>
              <a:gd name="connsiteX1" fmla="*/ 394700 w 739574"/>
              <a:gd name="connsiteY1" fmla="*/ 394310 h 428174"/>
              <a:gd name="connsiteX2" fmla="*/ 710381 w 739574"/>
              <a:gd name="connsiteY2" fmla="*/ 394310 h 428174"/>
            </a:gdLst>
            <a:ahLst/>
            <a:cxnLst>
              <a:cxn ang="0">
                <a:pos x="connsiteX0" y="connsiteY0"/>
              </a:cxn>
              <a:cxn ang="0">
                <a:pos x="connsiteX1" y="connsiteY1"/>
              </a:cxn>
              <a:cxn ang="0">
                <a:pos x="connsiteX2" y="connsiteY2"/>
              </a:cxn>
            </a:cxnLst>
            <a:rect l="l" t="t" r="r" b="b"/>
            <a:pathLst>
              <a:path w="739574" h="428174">
                <a:moveTo>
                  <a:pt x="58387" y="58387"/>
                </a:moveTo>
                <a:lnTo>
                  <a:pt x="394700" y="394310"/>
                </a:lnTo>
                <a:lnTo>
                  <a:pt x="710381" y="394310"/>
                </a:lnTo>
              </a:path>
            </a:pathLst>
          </a:custGeom>
          <a:noFill/>
          <a:ln w="19050" cap="rnd">
            <a:solidFill>
              <a:srgbClr val="073759"/>
            </a:solidFill>
            <a:prstDash val="solid"/>
            <a:round/>
          </a:ln>
        </p:spPr>
        <p:txBody>
          <a:bodyPr rtlCol="0" anchor="ctr"/>
          <a:lstStyle/>
          <a:p>
            <a:endParaRPr lang="en-US" sz="1200"/>
          </a:p>
        </p:txBody>
      </p:sp>
      <p:sp>
        <p:nvSpPr>
          <p:cNvPr id="59" name="Freeform: Shape 53">
            <a:extLst>
              <a:ext uri="{FF2B5EF4-FFF2-40B4-BE49-F238E27FC236}">
                <a16:creationId xmlns:a16="http://schemas.microsoft.com/office/drawing/2014/main" id="{65572EB9-AF9B-744B-4003-4D552AC80EB4}"/>
              </a:ext>
            </a:extLst>
          </p:cNvPr>
          <p:cNvSpPr/>
          <p:nvPr/>
        </p:nvSpPr>
        <p:spPr>
          <a:xfrm>
            <a:off x="6241640" y="3571360"/>
            <a:ext cx="155804" cy="155804"/>
          </a:xfrm>
          <a:custGeom>
            <a:avLst/>
            <a:gdLst>
              <a:gd name="connsiteX0" fmla="*/ 31214 w 311399"/>
              <a:gd name="connsiteY0" fmla="*/ 31214 h 311399"/>
              <a:gd name="connsiteX1" fmla="*/ 298240 w 311399"/>
              <a:gd name="connsiteY1" fmla="*/ 305635 h 311399"/>
            </a:gdLst>
            <a:ahLst/>
            <a:cxnLst>
              <a:cxn ang="0">
                <a:pos x="connsiteX0" y="connsiteY0"/>
              </a:cxn>
              <a:cxn ang="0">
                <a:pos x="connsiteX1" y="connsiteY1"/>
              </a:cxn>
            </a:cxnLst>
            <a:rect l="l" t="t" r="r" b="b"/>
            <a:pathLst>
              <a:path w="311399" h="311399">
                <a:moveTo>
                  <a:pt x="31214" y="31214"/>
                </a:moveTo>
                <a:cubicBezTo>
                  <a:pt x="151102" y="83373"/>
                  <a:pt x="249194" y="184189"/>
                  <a:pt x="298240" y="305635"/>
                </a:cubicBezTo>
              </a:path>
            </a:pathLst>
          </a:custGeom>
          <a:noFill/>
          <a:ln w="10184" cap="rnd">
            <a:solidFill>
              <a:srgbClr val="073759"/>
            </a:solidFill>
            <a:prstDash val="solid"/>
            <a:round/>
          </a:ln>
        </p:spPr>
        <p:txBody>
          <a:bodyPr rtlCol="0" anchor="ctr"/>
          <a:lstStyle/>
          <a:p>
            <a:endParaRPr lang="en-US" sz="1200"/>
          </a:p>
        </p:txBody>
      </p:sp>
      <p:sp>
        <p:nvSpPr>
          <p:cNvPr id="60" name="Freeform: Shape 54">
            <a:extLst>
              <a:ext uri="{FF2B5EF4-FFF2-40B4-BE49-F238E27FC236}">
                <a16:creationId xmlns:a16="http://schemas.microsoft.com/office/drawing/2014/main" id="{9B8A8101-3561-A7F7-13CB-09308C83FD9B}"/>
              </a:ext>
            </a:extLst>
          </p:cNvPr>
          <p:cNvSpPr/>
          <p:nvPr/>
        </p:nvSpPr>
        <p:spPr>
          <a:xfrm>
            <a:off x="5751440" y="4010728"/>
            <a:ext cx="194756" cy="175280"/>
          </a:xfrm>
          <a:custGeom>
            <a:avLst/>
            <a:gdLst>
              <a:gd name="connsiteX0" fmla="*/ 31214 w 389249"/>
              <a:gd name="connsiteY0" fmla="*/ 31214 h 350324"/>
              <a:gd name="connsiteX1" fmla="*/ 361298 w 389249"/>
              <a:gd name="connsiteY1" fmla="*/ 346506 h 350324"/>
            </a:gdLst>
            <a:ahLst/>
            <a:cxnLst>
              <a:cxn ang="0">
                <a:pos x="connsiteX0" y="connsiteY0"/>
              </a:cxn>
              <a:cxn ang="0">
                <a:pos x="connsiteX1" y="connsiteY1"/>
              </a:cxn>
            </a:cxnLst>
            <a:rect l="l" t="t" r="r" b="b"/>
            <a:pathLst>
              <a:path w="389249" h="350324">
                <a:moveTo>
                  <a:pt x="31214" y="31214"/>
                </a:moveTo>
                <a:cubicBezTo>
                  <a:pt x="85320" y="179128"/>
                  <a:pt x="210659" y="299407"/>
                  <a:pt x="361298" y="346506"/>
                </a:cubicBezTo>
              </a:path>
            </a:pathLst>
          </a:custGeom>
          <a:noFill/>
          <a:ln w="10184" cap="rnd">
            <a:solidFill>
              <a:srgbClr val="073759"/>
            </a:solidFill>
            <a:prstDash val="solid"/>
            <a:round/>
          </a:ln>
        </p:spPr>
        <p:txBody>
          <a:bodyPr rtlCol="0" anchor="ctr"/>
          <a:lstStyle/>
          <a:p>
            <a:endParaRPr lang="en-US" sz="1200"/>
          </a:p>
        </p:txBody>
      </p:sp>
      <p:sp>
        <p:nvSpPr>
          <p:cNvPr id="61" name="Freeform: Shape 55">
            <a:extLst>
              <a:ext uri="{FF2B5EF4-FFF2-40B4-BE49-F238E27FC236}">
                <a16:creationId xmlns:a16="http://schemas.microsoft.com/office/drawing/2014/main" id="{4DC14CE4-C8F3-3589-240B-B3F385CC6186}"/>
              </a:ext>
            </a:extLst>
          </p:cNvPr>
          <p:cNvSpPr/>
          <p:nvPr/>
        </p:nvSpPr>
        <p:spPr>
          <a:xfrm>
            <a:off x="6432306" y="3921530"/>
            <a:ext cx="19476" cy="38951"/>
          </a:xfrm>
          <a:custGeom>
            <a:avLst/>
            <a:gdLst>
              <a:gd name="connsiteX0" fmla="*/ 44448 w 38924"/>
              <a:gd name="connsiteY0" fmla="*/ 31214 h 77849"/>
              <a:gd name="connsiteX1" fmla="*/ 31214 w 38924"/>
              <a:gd name="connsiteY1" fmla="*/ 82206 h 77849"/>
            </a:gdLst>
            <a:ahLst/>
            <a:cxnLst>
              <a:cxn ang="0">
                <a:pos x="connsiteX0" y="connsiteY0"/>
              </a:cxn>
              <a:cxn ang="0">
                <a:pos x="connsiteX1" y="connsiteY1"/>
              </a:cxn>
            </a:cxnLst>
            <a:rect l="l" t="t" r="r" b="b"/>
            <a:pathLst>
              <a:path w="38924" h="77849">
                <a:moveTo>
                  <a:pt x="44448" y="31214"/>
                </a:moveTo>
                <a:cubicBezTo>
                  <a:pt x="40166" y="48341"/>
                  <a:pt x="35495" y="65078"/>
                  <a:pt x="31214" y="82206"/>
                </a:cubicBezTo>
              </a:path>
            </a:pathLst>
          </a:custGeom>
          <a:noFill/>
          <a:ln w="10184" cap="rnd">
            <a:solidFill>
              <a:srgbClr val="073759"/>
            </a:solidFill>
            <a:prstDash val="solid"/>
            <a:round/>
          </a:ln>
        </p:spPr>
        <p:txBody>
          <a:bodyPr rtlCol="0" anchor="ctr"/>
          <a:lstStyle/>
          <a:p>
            <a:endParaRPr lang="en-US" sz="1200"/>
          </a:p>
        </p:txBody>
      </p:sp>
      <p:sp>
        <p:nvSpPr>
          <p:cNvPr id="62" name="Freeform: Shape 56">
            <a:extLst>
              <a:ext uri="{FF2B5EF4-FFF2-40B4-BE49-F238E27FC236}">
                <a16:creationId xmlns:a16="http://schemas.microsoft.com/office/drawing/2014/main" id="{2772F3F0-96EB-71E6-AFC5-2B4FEC20C544}"/>
              </a:ext>
            </a:extLst>
          </p:cNvPr>
          <p:cNvSpPr/>
          <p:nvPr/>
        </p:nvSpPr>
        <p:spPr>
          <a:xfrm>
            <a:off x="5737613" y="3676528"/>
            <a:ext cx="58427" cy="116853"/>
          </a:xfrm>
          <a:custGeom>
            <a:avLst/>
            <a:gdLst>
              <a:gd name="connsiteX0" fmla="*/ 31214 w 116774"/>
              <a:gd name="connsiteY0" fmla="*/ 239462 h 233549"/>
              <a:gd name="connsiteX1" fmla="*/ 119185 w 116774"/>
              <a:gd name="connsiteY1" fmla="*/ 31214 h 233549"/>
            </a:gdLst>
            <a:ahLst/>
            <a:cxnLst>
              <a:cxn ang="0">
                <a:pos x="connsiteX0" y="connsiteY0"/>
              </a:cxn>
              <a:cxn ang="0">
                <a:pos x="connsiteX1" y="connsiteY1"/>
              </a:cxn>
            </a:cxnLst>
            <a:rect l="l" t="t" r="r" b="b"/>
            <a:pathLst>
              <a:path w="116774" h="233549">
                <a:moveTo>
                  <a:pt x="31214" y="239462"/>
                </a:moveTo>
                <a:cubicBezTo>
                  <a:pt x="41724" y="163948"/>
                  <a:pt x="72086" y="91158"/>
                  <a:pt x="119185" y="31214"/>
                </a:cubicBezTo>
              </a:path>
            </a:pathLst>
          </a:custGeom>
          <a:noFill/>
          <a:ln w="10184" cap="rnd">
            <a:solidFill>
              <a:srgbClr val="073759"/>
            </a:solidFill>
            <a:prstDash val="solid"/>
            <a:round/>
          </a:ln>
        </p:spPr>
        <p:txBody>
          <a:bodyPr rtlCol="0" anchor="ctr"/>
          <a:lstStyle/>
          <a:p>
            <a:endParaRPr lang="en-US" sz="1200"/>
          </a:p>
        </p:txBody>
      </p:sp>
      <p:sp>
        <p:nvSpPr>
          <p:cNvPr id="63" name="Freeform: Shape 57">
            <a:extLst>
              <a:ext uri="{FF2B5EF4-FFF2-40B4-BE49-F238E27FC236}">
                <a16:creationId xmlns:a16="http://schemas.microsoft.com/office/drawing/2014/main" id="{3970647D-A1C5-1DC9-D030-026706C5D2FF}"/>
              </a:ext>
            </a:extLst>
          </p:cNvPr>
          <p:cNvSpPr/>
          <p:nvPr/>
        </p:nvSpPr>
        <p:spPr>
          <a:xfrm>
            <a:off x="6987931" y="2044466"/>
            <a:ext cx="2453918" cy="1226959"/>
          </a:xfrm>
          <a:custGeom>
            <a:avLst/>
            <a:gdLst>
              <a:gd name="connsiteX0" fmla="*/ 4912819 w 4904545"/>
              <a:gd name="connsiteY0" fmla="*/ 21895 h 2452272"/>
              <a:gd name="connsiteX1" fmla="*/ 2467162 w 4904545"/>
              <a:gd name="connsiteY1" fmla="*/ 2467551 h 2452272"/>
              <a:gd name="connsiteX2" fmla="*/ 21895 w 4904545"/>
              <a:gd name="connsiteY2" fmla="*/ 21895 h 2452272"/>
            </a:gdLst>
            <a:ahLst/>
            <a:cxnLst>
              <a:cxn ang="0">
                <a:pos x="connsiteX0" y="connsiteY0"/>
              </a:cxn>
              <a:cxn ang="0">
                <a:pos x="connsiteX1" y="connsiteY1"/>
              </a:cxn>
              <a:cxn ang="0">
                <a:pos x="connsiteX2" y="connsiteY2"/>
              </a:cxn>
            </a:cxnLst>
            <a:rect l="l" t="t" r="r" b="b"/>
            <a:pathLst>
              <a:path w="4904545" h="2452272">
                <a:moveTo>
                  <a:pt x="4912819" y="21895"/>
                </a:moveTo>
                <a:cubicBezTo>
                  <a:pt x="4912819" y="1372592"/>
                  <a:pt x="3817859" y="2467551"/>
                  <a:pt x="2467162" y="2467551"/>
                </a:cubicBezTo>
                <a:cubicBezTo>
                  <a:pt x="1116466" y="2467551"/>
                  <a:pt x="21895" y="1372592"/>
                  <a:pt x="21895" y="21895"/>
                </a:cubicBezTo>
              </a:path>
            </a:pathLst>
          </a:custGeom>
          <a:noFill/>
          <a:ln w="25400" cap="flat">
            <a:solidFill>
              <a:srgbClr val="995DB3"/>
            </a:solidFill>
            <a:prstDash val="solid"/>
            <a:miter/>
          </a:ln>
        </p:spPr>
        <p:txBody>
          <a:bodyPr rtlCol="0" anchor="ctr"/>
          <a:lstStyle/>
          <a:p>
            <a:endParaRPr lang="en-US" sz="1200"/>
          </a:p>
        </p:txBody>
      </p:sp>
      <p:sp>
        <p:nvSpPr>
          <p:cNvPr id="64" name="Freeform: Shape 58">
            <a:extLst>
              <a:ext uri="{FF2B5EF4-FFF2-40B4-BE49-F238E27FC236}">
                <a16:creationId xmlns:a16="http://schemas.microsoft.com/office/drawing/2014/main" id="{0C339E02-484B-FBA7-5BE8-F8455AA01418}"/>
              </a:ext>
            </a:extLst>
          </p:cNvPr>
          <p:cNvSpPr/>
          <p:nvPr/>
        </p:nvSpPr>
        <p:spPr>
          <a:xfrm>
            <a:off x="8214828" y="2742019"/>
            <a:ext cx="19476" cy="759546"/>
          </a:xfrm>
          <a:custGeom>
            <a:avLst/>
            <a:gdLst>
              <a:gd name="connsiteX0" fmla="*/ 15011 w 0"/>
              <a:gd name="connsiteY0" fmla="*/ 15011 h 1518073"/>
              <a:gd name="connsiteX1" fmla="*/ 15011 w 0"/>
              <a:gd name="connsiteY1" fmla="*/ 1535421 h 1518073"/>
            </a:gdLst>
            <a:ahLst/>
            <a:cxnLst>
              <a:cxn ang="0">
                <a:pos x="connsiteX0" y="connsiteY0"/>
              </a:cxn>
              <a:cxn ang="0">
                <a:pos x="connsiteX1" y="connsiteY1"/>
              </a:cxn>
            </a:cxnLst>
            <a:rect l="l" t="t" r="r" b="b"/>
            <a:pathLst>
              <a:path h="1518073">
                <a:moveTo>
                  <a:pt x="15011" y="15011"/>
                </a:moveTo>
                <a:lnTo>
                  <a:pt x="15011" y="1535421"/>
                </a:lnTo>
              </a:path>
            </a:pathLst>
          </a:custGeom>
          <a:ln w="38100" cap="flat">
            <a:solidFill>
              <a:srgbClr val="995DB3"/>
            </a:solidFill>
            <a:prstDash val="solid"/>
            <a:miter/>
            <a:tailEnd type="triangle"/>
          </a:ln>
        </p:spPr>
        <p:txBody>
          <a:bodyPr rtlCol="0" anchor="ctr"/>
          <a:lstStyle/>
          <a:p>
            <a:endParaRPr lang="en-US" sz="1200"/>
          </a:p>
        </p:txBody>
      </p:sp>
      <p:sp>
        <p:nvSpPr>
          <p:cNvPr id="66" name="Freeform: Shape 60">
            <a:extLst>
              <a:ext uri="{FF2B5EF4-FFF2-40B4-BE49-F238E27FC236}">
                <a16:creationId xmlns:a16="http://schemas.microsoft.com/office/drawing/2014/main" id="{B9C33300-776D-0138-3CDB-F0FBDD332506}"/>
              </a:ext>
            </a:extLst>
          </p:cNvPr>
          <p:cNvSpPr/>
          <p:nvPr/>
        </p:nvSpPr>
        <p:spPr>
          <a:xfrm>
            <a:off x="7047950" y="921684"/>
            <a:ext cx="2337065" cy="2337064"/>
          </a:xfrm>
          <a:custGeom>
            <a:avLst/>
            <a:gdLst>
              <a:gd name="connsiteX0" fmla="*/ 4249395 w 4670996"/>
              <a:gd name="connsiteY0" fmla="*/ 2038794 h 4670996"/>
              <a:gd name="connsiteX1" fmla="*/ 2656136 w 4670996"/>
              <a:gd name="connsiteY1" fmla="*/ 4249395 h 4670996"/>
              <a:gd name="connsiteX2" fmla="*/ 445534 w 4670996"/>
              <a:gd name="connsiteY2" fmla="*/ 2656136 h 4670996"/>
              <a:gd name="connsiteX3" fmla="*/ 2038793 w 4670996"/>
              <a:gd name="connsiteY3" fmla="*/ 445534 h 4670996"/>
              <a:gd name="connsiteX4" fmla="*/ 4249395 w 4670996"/>
              <a:gd name="connsiteY4" fmla="*/ 2038794 h 4670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996" h="4670996">
                <a:moveTo>
                  <a:pt x="4249395" y="2038794"/>
                </a:moveTo>
                <a:cubicBezTo>
                  <a:pt x="4419869" y="3089201"/>
                  <a:pt x="3706543" y="4078921"/>
                  <a:pt x="2656136" y="4249395"/>
                </a:cubicBezTo>
                <a:cubicBezTo>
                  <a:pt x="1605728" y="4419870"/>
                  <a:pt x="616008" y="3706543"/>
                  <a:pt x="445534" y="2656136"/>
                </a:cubicBezTo>
                <a:cubicBezTo>
                  <a:pt x="275060" y="1605729"/>
                  <a:pt x="988386" y="616009"/>
                  <a:pt x="2038793" y="445534"/>
                </a:cubicBezTo>
                <a:cubicBezTo>
                  <a:pt x="3089201" y="275060"/>
                  <a:pt x="4078921" y="988387"/>
                  <a:pt x="4249395" y="2038794"/>
                </a:cubicBezTo>
                <a:close/>
              </a:path>
            </a:pathLst>
          </a:custGeom>
          <a:solidFill>
            <a:srgbClr val="995DB3">
              <a:alpha val="10000"/>
            </a:srgbClr>
          </a:solidFill>
          <a:ln w="38921" cap="flat">
            <a:noFill/>
            <a:prstDash val="solid"/>
            <a:miter/>
          </a:ln>
        </p:spPr>
        <p:txBody>
          <a:bodyPr rtlCol="0" anchor="ctr"/>
          <a:lstStyle/>
          <a:p>
            <a:endParaRPr lang="en-US" sz="1200"/>
          </a:p>
        </p:txBody>
      </p:sp>
      <p:sp>
        <p:nvSpPr>
          <p:cNvPr id="67" name="Freeform: Shape 61">
            <a:extLst>
              <a:ext uri="{FF2B5EF4-FFF2-40B4-BE49-F238E27FC236}">
                <a16:creationId xmlns:a16="http://schemas.microsoft.com/office/drawing/2014/main" id="{FF2CCEA1-2CF2-7558-2453-9EED2CC4A4B7}"/>
              </a:ext>
            </a:extLst>
          </p:cNvPr>
          <p:cNvSpPr/>
          <p:nvPr/>
        </p:nvSpPr>
        <p:spPr>
          <a:xfrm>
            <a:off x="7406898" y="1280684"/>
            <a:ext cx="1635945" cy="1635945"/>
          </a:xfrm>
          <a:custGeom>
            <a:avLst/>
            <a:gdLst>
              <a:gd name="connsiteX0" fmla="*/ 3241282 w 3269697"/>
              <a:gd name="connsiteY0" fmla="*/ 1635238 h 3269697"/>
              <a:gd name="connsiteX1" fmla="*/ 1635237 w 3269697"/>
              <a:gd name="connsiteY1" fmla="*/ 3241282 h 3269697"/>
              <a:gd name="connsiteX2" fmla="*/ 29192 w 3269697"/>
              <a:gd name="connsiteY2" fmla="*/ 1635238 h 3269697"/>
              <a:gd name="connsiteX3" fmla="*/ 1635237 w 3269697"/>
              <a:gd name="connsiteY3" fmla="*/ 29194 h 3269697"/>
              <a:gd name="connsiteX4" fmla="*/ 3241282 w 3269697"/>
              <a:gd name="connsiteY4" fmla="*/ 1635238 h 326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697" h="3269697">
                <a:moveTo>
                  <a:pt x="3241282" y="1635238"/>
                </a:moveTo>
                <a:cubicBezTo>
                  <a:pt x="3241282" y="2522232"/>
                  <a:pt x="2522232" y="3241282"/>
                  <a:pt x="1635237" y="3241282"/>
                </a:cubicBezTo>
                <a:cubicBezTo>
                  <a:pt x="748244" y="3241282"/>
                  <a:pt x="29192" y="2522232"/>
                  <a:pt x="29192" y="1635238"/>
                </a:cubicBezTo>
                <a:cubicBezTo>
                  <a:pt x="29192" y="748244"/>
                  <a:pt x="748242" y="29194"/>
                  <a:pt x="1635237" y="29194"/>
                </a:cubicBezTo>
                <a:cubicBezTo>
                  <a:pt x="2522231" y="29194"/>
                  <a:pt x="3241282" y="748244"/>
                  <a:pt x="3241282" y="1635238"/>
                </a:cubicBezTo>
                <a:close/>
              </a:path>
            </a:pathLst>
          </a:custGeom>
          <a:solidFill>
            <a:srgbClr val="FFFFFF"/>
          </a:solidFill>
          <a:ln w="9525" cap="flat">
            <a:noFill/>
            <a:prstDash val="solid"/>
            <a:miter/>
          </a:ln>
        </p:spPr>
        <p:txBody>
          <a:bodyPr rtlCol="0" anchor="ctr"/>
          <a:lstStyle/>
          <a:p>
            <a:endParaRPr lang="en-US" sz="1200"/>
          </a:p>
        </p:txBody>
      </p:sp>
      <p:sp>
        <p:nvSpPr>
          <p:cNvPr id="68" name="Freeform: Shape 62">
            <a:extLst>
              <a:ext uri="{FF2B5EF4-FFF2-40B4-BE49-F238E27FC236}">
                <a16:creationId xmlns:a16="http://schemas.microsoft.com/office/drawing/2014/main" id="{67F46A55-D588-A948-7D41-436DE9D6E5CC}"/>
              </a:ext>
            </a:extLst>
          </p:cNvPr>
          <p:cNvSpPr/>
          <p:nvPr/>
        </p:nvSpPr>
        <p:spPr>
          <a:xfrm>
            <a:off x="7358404" y="1231996"/>
            <a:ext cx="1733323" cy="1733322"/>
          </a:xfrm>
          <a:custGeom>
            <a:avLst/>
            <a:gdLst>
              <a:gd name="connsiteX0" fmla="*/ 1732161 w 3464322"/>
              <a:gd name="connsiteY0" fmla="*/ 223819 h 3464322"/>
              <a:gd name="connsiteX1" fmla="*/ 3240504 w 3464322"/>
              <a:gd name="connsiteY1" fmla="*/ 1732550 h 3464322"/>
              <a:gd name="connsiteX2" fmla="*/ 1732161 w 3464322"/>
              <a:gd name="connsiteY2" fmla="*/ 3241282 h 3464322"/>
              <a:gd name="connsiteX3" fmla="*/ 223429 w 3464322"/>
              <a:gd name="connsiteY3" fmla="*/ 1732550 h 3464322"/>
              <a:gd name="connsiteX4" fmla="*/ 1732161 w 3464322"/>
              <a:gd name="connsiteY4" fmla="*/ 223819 h 3464322"/>
              <a:gd name="connsiteX5" fmla="*/ 1732161 w 3464322"/>
              <a:gd name="connsiteY5" fmla="*/ 29194 h 3464322"/>
              <a:gd name="connsiteX6" fmla="*/ 29194 w 3464322"/>
              <a:gd name="connsiteY6" fmla="*/ 1732550 h 3464322"/>
              <a:gd name="connsiteX7" fmla="*/ 1732161 w 3464322"/>
              <a:gd name="connsiteY7" fmla="*/ 3435907 h 3464322"/>
              <a:gd name="connsiteX8" fmla="*/ 3435128 w 3464322"/>
              <a:gd name="connsiteY8" fmla="*/ 1732550 h 3464322"/>
              <a:gd name="connsiteX9" fmla="*/ 1732161 w 3464322"/>
              <a:gd name="connsiteY9" fmla="*/ 29194 h 3464322"/>
              <a:gd name="connsiteX10" fmla="*/ 1732161 w 3464322"/>
              <a:gd name="connsiteY10" fmla="*/ 29194 h 346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4322" h="3464322">
                <a:moveTo>
                  <a:pt x="1732161" y="223819"/>
                </a:moveTo>
                <a:cubicBezTo>
                  <a:pt x="2563988" y="223819"/>
                  <a:pt x="3240504" y="900724"/>
                  <a:pt x="3240504" y="1732550"/>
                </a:cubicBezTo>
                <a:cubicBezTo>
                  <a:pt x="3240504" y="2564377"/>
                  <a:pt x="2563598" y="3241282"/>
                  <a:pt x="1732161" y="3241282"/>
                </a:cubicBezTo>
                <a:cubicBezTo>
                  <a:pt x="900723" y="3241282"/>
                  <a:pt x="223429" y="2564377"/>
                  <a:pt x="223429" y="1732550"/>
                </a:cubicBezTo>
                <a:cubicBezTo>
                  <a:pt x="223429" y="900724"/>
                  <a:pt x="900335" y="223819"/>
                  <a:pt x="1732161" y="223819"/>
                </a:cubicBezTo>
                <a:moveTo>
                  <a:pt x="1732161" y="29194"/>
                </a:moveTo>
                <a:cubicBezTo>
                  <a:pt x="791344" y="29194"/>
                  <a:pt x="29194" y="791734"/>
                  <a:pt x="29194" y="1732550"/>
                </a:cubicBezTo>
                <a:cubicBezTo>
                  <a:pt x="29194" y="2673367"/>
                  <a:pt x="791734" y="3435907"/>
                  <a:pt x="1732161" y="3435907"/>
                </a:cubicBezTo>
                <a:cubicBezTo>
                  <a:pt x="2672589" y="3435907"/>
                  <a:pt x="3435128" y="2673367"/>
                  <a:pt x="3435128" y="1732550"/>
                </a:cubicBezTo>
                <a:cubicBezTo>
                  <a:pt x="3435128" y="791734"/>
                  <a:pt x="2672589" y="29194"/>
                  <a:pt x="1732161" y="29194"/>
                </a:cubicBezTo>
                <a:lnTo>
                  <a:pt x="1732161" y="29194"/>
                </a:lnTo>
                <a:close/>
              </a:path>
            </a:pathLst>
          </a:custGeom>
          <a:solidFill>
            <a:srgbClr val="995DB3"/>
          </a:solidFill>
          <a:ln w="9525" cap="flat">
            <a:noFill/>
            <a:prstDash val="solid"/>
            <a:miter/>
          </a:ln>
        </p:spPr>
        <p:txBody>
          <a:bodyPr rtlCol="0" anchor="ctr"/>
          <a:lstStyle/>
          <a:p>
            <a:endParaRPr lang="en-US" sz="1200"/>
          </a:p>
        </p:txBody>
      </p:sp>
      <p:sp>
        <p:nvSpPr>
          <p:cNvPr id="69" name="Freeform: Shape 63">
            <a:extLst>
              <a:ext uri="{FF2B5EF4-FFF2-40B4-BE49-F238E27FC236}">
                <a16:creationId xmlns:a16="http://schemas.microsoft.com/office/drawing/2014/main" id="{7373933B-F265-35BE-D451-82BF3A6C3557}"/>
              </a:ext>
            </a:extLst>
          </p:cNvPr>
          <p:cNvSpPr/>
          <p:nvPr/>
        </p:nvSpPr>
        <p:spPr>
          <a:xfrm>
            <a:off x="7853862" y="1974403"/>
            <a:ext cx="584266" cy="389511"/>
          </a:xfrm>
          <a:custGeom>
            <a:avLst/>
            <a:gdLst>
              <a:gd name="connsiteX0" fmla="*/ 166599 w 1167749"/>
              <a:gd name="connsiteY0" fmla="*/ 780835 h 778499"/>
              <a:gd name="connsiteX1" fmla="*/ 47099 w 1167749"/>
              <a:gd name="connsiteY1" fmla="*/ 709602 h 778499"/>
              <a:gd name="connsiteX2" fmla="*/ 42817 w 1167749"/>
              <a:gd name="connsiteY2" fmla="*/ 698703 h 778499"/>
              <a:gd name="connsiteX3" fmla="*/ 29194 w 1167749"/>
              <a:gd name="connsiteY3" fmla="*/ 106654 h 778499"/>
              <a:gd name="connsiteX4" fmla="*/ 426617 w 1167749"/>
              <a:gd name="connsiteY4" fmla="*/ 29194 h 778499"/>
              <a:gd name="connsiteX5" fmla="*/ 1144004 w 1167749"/>
              <a:gd name="connsiteY5" fmla="*/ 749306 h 778499"/>
              <a:gd name="connsiteX6" fmla="*/ 1091845 w 1167749"/>
              <a:gd name="connsiteY6" fmla="*/ 748916 h 778499"/>
              <a:gd name="connsiteX7" fmla="*/ 1039686 w 1167749"/>
              <a:gd name="connsiteY7" fmla="*/ 720501 h 778499"/>
              <a:gd name="connsiteX8" fmla="*/ 931474 w 1167749"/>
              <a:gd name="connsiteY8" fmla="*/ 660557 h 778499"/>
              <a:gd name="connsiteX9" fmla="*/ 920186 w 1167749"/>
              <a:gd name="connsiteY9" fmla="*/ 660946 h 778499"/>
              <a:gd name="connsiteX10" fmla="*/ 808471 w 1167749"/>
              <a:gd name="connsiteY10" fmla="*/ 735293 h 778499"/>
              <a:gd name="connsiteX11" fmla="*/ 806525 w 1167749"/>
              <a:gd name="connsiteY11" fmla="*/ 739185 h 778499"/>
              <a:gd name="connsiteX12" fmla="*/ 805746 w 1167749"/>
              <a:gd name="connsiteY12" fmla="*/ 743467 h 778499"/>
              <a:gd name="connsiteX13" fmla="*/ 762150 w 1167749"/>
              <a:gd name="connsiteY13" fmla="*/ 780446 h 778499"/>
              <a:gd name="connsiteX14" fmla="*/ 166599 w 1167749"/>
              <a:gd name="connsiteY14" fmla="*/ 780446 h 77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7749" h="778499">
                <a:moveTo>
                  <a:pt x="166599" y="780835"/>
                </a:moveTo>
                <a:cubicBezTo>
                  <a:pt x="116775" y="780835"/>
                  <a:pt x="70843" y="753587"/>
                  <a:pt x="47099" y="709602"/>
                </a:cubicBezTo>
                <a:cubicBezTo>
                  <a:pt x="45542" y="706877"/>
                  <a:pt x="43985" y="703374"/>
                  <a:pt x="42817" y="698703"/>
                </a:cubicBezTo>
                <a:lnTo>
                  <a:pt x="29194" y="106654"/>
                </a:lnTo>
                <a:cubicBezTo>
                  <a:pt x="139740" y="58777"/>
                  <a:pt x="289602" y="29194"/>
                  <a:pt x="426617" y="29194"/>
                </a:cubicBezTo>
                <a:cubicBezTo>
                  <a:pt x="909676" y="29194"/>
                  <a:pt x="1084059" y="412215"/>
                  <a:pt x="1144004" y="749306"/>
                </a:cubicBezTo>
                <a:lnTo>
                  <a:pt x="1091845" y="748916"/>
                </a:lnTo>
                <a:cubicBezTo>
                  <a:pt x="1070825" y="748916"/>
                  <a:pt x="1051363" y="738017"/>
                  <a:pt x="1039686" y="720501"/>
                </a:cubicBezTo>
                <a:cubicBezTo>
                  <a:pt x="1014385" y="681965"/>
                  <a:pt x="974680" y="660557"/>
                  <a:pt x="931474" y="660557"/>
                </a:cubicBezTo>
                <a:lnTo>
                  <a:pt x="920186" y="660946"/>
                </a:lnTo>
                <a:cubicBezTo>
                  <a:pt x="871529" y="662503"/>
                  <a:pt x="828712" y="691307"/>
                  <a:pt x="808471" y="735293"/>
                </a:cubicBezTo>
                <a:lnTo>
                  <a:pt x="806525" y="739185"/>
                </a:lnTo>
                <a:lnTo>
                  <a:pt x="805746" y="743467"/>
                </a:lnTo>
                <a:cubicBezTo>
                  <a:pt x="802243" y="764876"/>
                  <a:pt x="783560" y="780446"/>
                  <a:pt x="762150" y="780446"/>
                </a:cubicBezTo>
                <a:lnTo>
                  <a:pt x="166599" y="780446"/>
                </a:lnTo>
                <a:close/>
              </a:path>
            </a:pathLst>
          </a:custGeom>
          <a:solidFill>
            <a:srgbClr val="995DB3"/>
          </a:solidFill>
          <a:ln w="9525" cap="flat">
            <a:noFill/>
            <a:prstDash val="solid"/>
            <a:miter/>
          </a:ln>
        </p:spPr>
        <p:txBody>
          <a:bodyPr rtlCol="0" anchor="ctr"/>
          <a:lstStyle/>
          <a:p>
            <a:endParaRPr lang="en-US" sz="1200"/>
          </a:p>
        </p:txBody>
      </p:sp>
      <p:sp>
        <p:nvSpPr>
          <p:cNvPr id="70" name="Freeform: Shape 64">
            <a:extLst>
              <a:ext uri="{FF2B5EF4-FFF2-40B4-BE49-F238E27FC236}">
                <a16:creationId xmlns:a16="http://schemas.microsoft.com/office/drawing/2014/main" id="{48A61300-ECE7-22E0-1860-90461649DE2F}"/>
              </a:ext>
            </a:extLst>
          </p:cNvPr>
          <p:cNvSpPr/>
          <p:nvPr/>
        </p:nvSpPr>
        <p:spPr>
          <a:xfrm>
            <a:off x="7836724" y="1958238"/>
            <a:ext cx="623217" cy="428462"/>
          </a:xfrm>
          <a:custGeom>
            <a:avLst/>
            <a:gdLst>
              <a:gd name="connsiteX0" fmla="*/ 460871 w 1245598"/>
              <a:gd name="connsiteY0" fmla="*/ 94199 h 856349"/>
              <a:gd name="connsiteX1" fmla="*/ 1138945 w 1245598"/>
              <a:gd name="connsiteY1" fmla="*/ 749306 h 856349"/>
              <a:gd name="connsiteX2" fmla="*/ 1126489 w 1245598"/>
              <a:gd name="connsiteY2" fmla="*/ 749306 h 856349"/>
              <a:gd name="connsiteX3" fmla="*/ 1101188 w 1245598"/>
              <a:gd name="connsiteY3" fmla="*/ 735682 h 856349"/>
              <a:gd name="connsiteX4" fmla="*/ 1099630 w 1245598"/>
              <a:gd name="connsiteY4" fmla="*/ 733346 h 856349"/>
              <a:gd name="connsiteX5" fmla="*/ 965728 w 1245598"/>
              <a:gd name="connsiteY5" fmla="*/ 660946 h 856349"/>
              <a:gd name="connsiteX6" fmla="*/ 959890 w 1245598"/>
              <a:gd name="connsiteY6" fmla="*/ 660946 h 856349"/>
              <a:gd name="connsiteX7" fmla="*/ 953272 w 1245598"/>
              <a:gd name="connsiteY7" fmla="*/ 661335 h 856349"/>
              <a:gd name="connsiteX8" fmla="*/ 813532 w 1245598"/>
              <a:gd name="connsiteY8" fmla="*/ 754755 h 856349"/>
              <a:gd name="connsiteX9" fmla="*/ 810029 w 1245598"/>
              <a:gd name="connsiteY9" fmla="*/ 762540 h 856349"/>
              <a:gd name="connsiteX10" fmla="*/ 808471 w 1245598"/>
              <a:gd name="connsiteY10" fmla="*/ 770714 h 856349"/>
              <a:gd name="connsiteX11" fmla="*/ 796794 w 1245598"/>
              <a:gd name="connsiteY11" fmla="*/ 780835 h 856349"/>
              <a:gd name="connsiteX12" fmla="*/ 200853 w 1245598"/>
              <a:gd name="connsiteY12" fmla="*/ 780835 h 856349"/>
              <a:gd name="connsiteX13" fmla="*/ 109769 w 1245598"/>
              <a:gd name="connsiteY13" fmla="*/ 726729 h 856349"/>
              <a:gd name="connsiteX14" fmla="*/ 109379 w 1245598"/>
              <a:gd name="connsiteY14" fmla="*/ 725951 h 856349"/>
              <a:gd name="connsiteX15" fmla="*/ 96145 w 1245598"/>
              <a:gd name="connsiteY15" fmla="*/ 160760 h 856349"/>
              <a:gd name="connsiteX16" fmla="*/ 460871 w 1245598"/>
              <a:gd name="connsiteY16" fmla="*/ 94199 h 856349"/>
              <a:gd name="connsiteX17" fmla="*/ 460871 w 1245598"/>
              <a:gd name="connsiteY17" fmla="*/ 29194 h 856349"/>
              <a:gd name="connsiteX18" fmla="*/ 29194 w 1245598"/>
              <a:gd name="connsiteY18" fmla="*/ 118721 h 856349"/>
              <a:gd name="connsiteX19" fmla="*/ 30751 w 1245598"/>
              <a:gd name="connsiteY19" fmla="*/ 136237 h 856349"/>
              <a:gd name="connsiteX20" fmla="*/ 44763 w 1245598"/>
              <a:gd name="connsiteY20" fmla="*/ 735682 h 856349"/>
              <a:gd name="connsiteX21" fmla="*/ 52549 w 1245598"/>
              <a:gd name="connsiteY21" fmla="*/ 757480 h 856349"/>
              <a:gd name="connsiteX22" fmla="*/ 200853 w 1245598"/>
              <a:gd name="connsiteY22" fmla="*/ 845450 h 856349"/>
              <a:gd name="connsiteX23" fmla="*/ 796794 w 1245598"/>
              <a:gd name="connsiteY23" fmla="*/ 845450 h 856349"/>
              <a:gd name="connsiteX24" fmla="*/ 872309 w 1245598"/>
              <a:gd name="connsiteY24" fmla="*/ 781613 h 856349"/>
              <a:gd name="connsiteX25" fmla="*/ 955608 w 1245598"/>
              <a:gd name="connsiteY25" fmla="*/ 725951 h 856349"/>
              <a:gd name="connsiteX26" fmla="*/ 962225 w 1245598"/>
              <a:gd name="connsiteY26" fmla="*/ 725561 h 856349"/>
              <a:gd name="connsiteX27" fmla="*/ 965728 w 1245598"/>
              <a:gd name="connsiteY27" fmla="*/ 725561 h 856349"/>
              <a:gd name="connsiteX28" fmla="*/ 1045524 w 1245598"/>
              <a:gd name="connsiteY28" fmla="*/ 768379 h 856349"/>
              <a:gd name="connsiteX29" fmla="*/ 1047081 w 1245598"/>
              <a:gd name="connsiteY29" fmla="*/ 770714 h 856349"/>
              <a:gd name="connsiteX30" fmla="*/ 1126099 w 1245598"/>
              <a:gd name="connsiteY30" fmla="*/ 813532 h 856349"/>
              <a:gd name="connsiteX31" fmla="*/ 1216795 w 1245598"/>
              <a:gd name="connsiteY31" fmla="*/ 813921 h 856349"/>
              <a:gd name="connsiteX32" fmla="*/ 460871 w 1245598"/>
              <a:gd name="connsiteY32" fmla="*/ 29194 h 856349"/>
              <a:gd name="connsiteX33" fmla="*/ 460871 w 1245598"/>
              <a:gd name="connsiteY33" fmla="*/ 29194 h 85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45598" h="856349">
                <a:moveTo>
                  <a:pt x="460871" y="94199"/>
                </a:moveTo>
                <a:cubicBezTo>
                  <a:pt x="903059" y="94199"/>
                  <a:pt x="1075107" y="434403"/>
                  <a:pt x="1138945" y="749306"/>
                </a:cubicBezTo>
                <a:lnTo>
                  <a:pt x="1126489" y="749306"/>
                </a:lnTo>
                <a:cubicBezTo>
                  <a:pt x="1116368" y="749306"/>
                  <a:pt x="1106637" y="744245"/>
                  <a:pt x="1101188" y="735682"/>
                </a:cubicBezTo>
                <a:lnTo>
                  <a:pt x="1099630" y="733346"/>
                </a:lnTo>
                <a:cubicBezTo>
                  <a:pt x="1070047" y="688193"/>
                  <a:pt x="1019833" y="660946"/>
                  <a:pt x="965728" y="660946"/>
                </a:cubicBezTo>
                <a:cubicBezTo>
                  <a:pt x="963783" y="660946"/>
                  <a:pt x="961836" y="660946"/>
                  <a:pt x="959890" y="660946"/>
                </a:cubicBezTo>
                <a:lnTo>
                  <a:pt x="953272" y="661335"/>
                </a:lnTo>
                <a:cubicBezTo>
                  <a:pt x="892549" y="663671"/>
                  <a:pt x="838833" y="699092"/>
                  <a:pt x="813532" y="754755"/>
                </a:cubicBezTo>
                <a:lnTo>
                  <a:pt x="810029" y="762540"/>
                </a:lnTo>
                <a:lnTo>
                  <a:pt x="808471" y="770714"/>
                </a:lnTo>
                <a:cubicBezTo>
                  <a:pt x="807693" y="775775"/>
                  <a:pt x="803411" y="780835"/>
                  <a:pt x="796794" y="780835"/>
                </a:cubicBezTo>
                <a:lnTo>
                  <a:pt x="200853" y="780835"/>
                </a:lnTo>
                <a:cubicBezTo>
                  <a:pt x="162706" y="780835"/>
                  <a:pt x="128063" y="760205"/>
                  <a:pt x="109769" y="726729"/>
                </a:cubicBezTo>
                <a:cubicBezTo>
                  <a:pt x="109769" y="726729"/>
                  <a:pt x="109769" y="726340"/>
                  <a:pt x="109379" y="725951"/>
                </a:cubicBezTo>
                <a:lnTo>
                  <a:pt x="96145" y="160760"/>
                </a:lnTo>
                <a:cubicBezTo>
                  <a:pt x="200463" y="119500"/>
                  <a:pt x="338258" y="94199"/>
                  <a:pt x="460871" y="94199"/>
                </a:cubicBezTo>
                <a:moveTo>
                  <a:pt x="460871" y="29194"/>
                </a:moveTo>
                <a:cubicBezTo>
                  <a:pt x="318406" y="29194"/>
                  <a:pt x="150250" y="61502"/>
                  <a:pt x="29194" y="118721"/>
                </a:cubicBezTo>
                <a:cubicBezTo>
                  <a:pt x="29583" y="124560"/>
                  <a:pt x="29583" y="130399"/>
                  <a:pt x="30751" y="136237"/>
                </a:cubicBezTo>
                <a:lnTo>
                  <a:pt x="44763" y="735682"/>
                </a:lnTo>
                <a:cubicBezTo>
                  <a:pt x="46709" y="743078"/>
                  <a:pt x="49046" y="750863"/>
                  <a:pt x="52549" y="757480"/>
                </a:cubicBezTo>
                <a:cubicBezTo>
                  <a:pt x="81743" y="811586"/>
                  <a:pt x="138573" y="845450"/>
                  <a:pt x="200853" y="845450"/>
                </a:cubicBezTo>
                <a:lnTo>
                  <a:pt x="796794" y="845450"/>
                </a:lnTo>
                <a:cubicBezTo>
                  <a:pt x="834940" y="845450"/>
                  <a:pt x="866081" y="817814"/>
                  <a:pt x="872309" y="781613"/>
                </a:cubicBezTo>
                <a:cubicBezTo>
                  <a:pt x="887489" y="748916"/>
                  <a:pt x="919408" y="727508"/>
                  <a:pt x="955608" y="725951"/>
                </a:cubicBezTo>
                <a:lnTo>
                  <a:pt x="962225" y="725561"/>
                </a:lnTo>
                <a:cubicBezTo>
                  <a:pt x="963393" y="725561"/>
                  <a:pt x="964561" y="725561"/>
                  <a:pt x="965728" y="725561"/>
                </a:cubicBezTo>
                <a:cubicBezTo>
                  <a:pt x="997647" y="725561"/>
                  <a:pt x="1027619" y="741521"/>
                  <a:pt x="1045524" y="768379"/>
                </a:cubicBezTo>
                <a:lnTo>
                  <a:pt x="1047081" y="770714"/>
                </a:lnTo>
                <a:cubicBezTo>
                  <a:pt x="1064598" y="797573"/>
                  <a:pt x="1094180" y="813532"/>
                  <a:pt x="1126099" y="813532"/>
                </a:cubicBezTo>
                <a:lnTo>
                  <a:pt x="1216795" y="813921"/>
                </a:lnTo>
                <a:cubicBezTo>
                  <a:pt x="1147897" y="369787"/>
                  <a:pt x="925246" y="29194"/>
                  <a:pt x="460871" y="29194"/>
                </a:cubicBezTo>
                <a:lnTo>
                  <a:pt x="460871" y="29194"/>
                </a:lnTo>
                <a:close/>
              </a:path>
            </a:pathLst>
          </a:custGeom>
          <a:solidFill>
            <a:srgbClr val="FFFFFF"/>
          </a:solidFill>
          <a:ln w="9525" cap="flat">
            <a:noFill/>
            <a:prstDash val="solid"/>
            <a:miter/>
          </a:ln>
        </p:spPr>
        <p:txBody>
          <a:bodyPr rtlCol="0" anchor="ctr"/>
          <a:lstStyle/>
          <a:p>
            <a:endParaRPr lang="en-US" sz="1200"/>
          </a:p>
        </p:txBody>
      </p:sp>
      <p:sp>
        <p:nvSpPr>
          <p:cNvPr id="71" name="Freeform: Shape 65">
            <a:extLst>
              <a:ext uri="{FF2B5EF4-FFF2-40B4-BE49-F238E27FC236}">
                <a16:creationId xmlns:a16="http://schemas.microsoft.com/office/drawing/2014/main" id="{35CB7CD8-5867-2244-6D24-11FAEF401F03}"/>
              </a:ext>
            </a:extLst>
          </p:cNvPr>
          <p:cNvSpPr/>
          <p:nvPr/>
        </p:nvSpPr>
        <p:spPr>
          <a:xfrm>
            <a:off x="7809573" y="1936346"/>
            <a:ext cx="253182" cy="97378"/>
          </a:xfrm>
          <a:custGeom>
            <a:avLst/>
            <a:gdLst>
              <a:gd name="connsiteX0" fmla="*/ 99418 w 506024"/>
              <a:gd name="connsiteY0" fmla="*/ 99418 h 194624"/>
              <a:gd name="connsiteX1" fmla="*/ 431448 w 506024"/>
              <a:gd name="connsiteY1" fmla="*/ 99418 h 194624"/>
            </a:gdLst>
            <a:ahLst/>
            <a:cxnLst>
              <a:cxn ang="0">
                <a:pos x="connsiteX0" y="connsiteY0"/>
              </a:cxn>
              <a:cxn ang="0">
                <a:pos x="connsiteX1" y="connsiteY1"/>
              </a:cxn>
            </a:cxnLst>
            <a:rect l="l" t="t" r="r" b="b"/>
            <a:pathLst>
              <a:path w="506024" h="194624">
                <a:moveTo>
                  <a:pt x="99418" y="99418"/>
                </a:moveTo>
                <a:lnTo>
                  <a:pt x="431448" y="99418"/>
                </a:lnTo>
              </a:path>
            </a:pathLst>
          </a:custGeom>
          <a:ln w="32437" cap="rnd">
            <a:solidFill>
              <a:srgbClr val="073759"/>
            </a:solidFill>
            <a:prstDash val="solid"/>
            <a:round/>
          </a:ln>
        </p:spPr>
        <p:txBody>
          <a:bodyPr rtlCol="0" anchor="ctr"/>
          <a:lstStyle/>
          <a:p>
            <a:endParaRPr lang="en-US" sz="1200"/>
          </a:p>
        </p:txBody>
      </p:sp>
      <p:sp>
        <p:nvSpPr>
          <p:cNvPr id="72" name="Freeform: Shape 66">
            <a:extLst>
              <a:ext uri="{FF2B5EF4-FFF2-40B4-BE49-F238E27FC236}">
                <a16:creationId xmlns:a16="http://schemas.microsoft.com/office/drawing/2014/main" id="{B7CB7331-475E-F1E0-8D5B-7BEF5780D078}"/>
              </a:ext>
            </a:extLst>
          </p:cNvPr>
          <p:cNvSpPr/>
          <p:nvPr/>
        </p:nvSpPr>
        <p:spPr>
          <a:xfrm>
            <a:off x="7812689" y="2074233"/>
            <a:ext cx="292133" cy="97378"/>
          </a:xfrm>
          <a:custGeom>
            <a:avLst/>
            <a:gdLst>
              <a:gd name="connsiteX0" fmla="*/ 99418 w 583874"/>
              <a:gd name="connsiteY0" fmla="*/ 99418 h 194624"/>
              <a:gd name="connsiteX1" fmla="*/ 498787 w 583874"/>
              <a:gd name="connsiteY1" fmla="*/ 99418 h 194624"/>
            </a:gdLst>
            <a:ahLst/>
            <a:cxnLst>
              <a:cxn ang="0">
                <a:pos x="connsiteX0" y="connsiteY0"/>
              </a:cxn>
              <a:cxn ang="0">
                <a:pos x="connsiteX1" y="connsiteY1"/>
              </a:cxn>
            </a:cxnLst>
            <a:rect l="l" t="t" r="r" b="b"/>
            <a:pathLst>
              <a:path w="583874" h="194624">
                <a:moveTo>
                  <a:pt x="99418" y="99418"/>
                </a:moveTo>
                <a:lnTo>
                  <a:pt x="498787" y="99418"/>
                </a:lnTo>
              </a:path>
            </a:pathLst>
          </a:custGeom>
          <a:ln w="32437" cap="rnd">
            <a:solidFill>
              <a:srgbClr val="073759"/>
            </a:solidFill>
            <a:prstDash val="solid"/>
            <a:round/>
          </a:ln>
        </p:spPr>
        <p:txBody>
          <a:bodyPr rtlCol="0" anchor="ctr"/>
          <a:lstStyle/>
          <a:p>
            <a:endParaRPr lang="en-US" sz="1200"/>
          </a:p>
        </p:txBody>
      </p:sp>
      <p:sp>
        <p:nvSpPr>
          <p:cNvPr id="73" name="Freeform: Shape 67">
            <a:extLst>
              <a:ext uri="{FF2B5EF4-FFF2-40B4-BE49-F238E27FC236}">
                <a16:creationId xmlns:a16="http://schemas.microsoft.com/office/drawing/2014/main" id="{5B5CFFF2-B03D-FF6B-4C44-34F39FAF060B}"/>
              </a:ext>
            </a:extLst>
          </p:cNvPr>
          <p:cNvSpPr/>
          <p:nvPr/>
        </p:nvSpPr>
        <p:spPr>
          <a:xfrm>
            <a:off x="7815026" y="2202966"/>
            <a:ext cx="311608" cy="97378"/>
          </a:xfrm>
          <a:custGeom>
            <a:avLst/>
            <a:gdLst>
              <a:gd name="connsiteX0" fmla="*/ 99418 w 622799"/>
              <a:gd name="connsiteY0" fmla="*/ 99418 h 194624"/>
              <a:gd name="connsiteX1" fmla="*/ 557175 w 622799"/>
              <a:gd name="connsiteY1" fmla="*/ 99418 h 194624"/>
            </a:gdLst>
            <a:ahLst/>
            <a:cxnLst>
              <a:cxn ang="0">
                <a:pos x="connsiteX0" y="connsiteY0"/>
              </a:cxn>
              <a:cxn ang="0">
                <a:pos x="connsiteX1" y="connsiteY1"/>
              </a:cxn>
            </a:cxnLst>
            <a:rect l="l" t="t" r="r" b="b"/>
            <a:pathLst>
              <a:path w="622799" h="194624">
                <a:moveTo>
                  <a:pt x="99418" y="99418"/>
                </a:moveTo>
                <a:lnTo>
                  <a:pt x="557175" y="99418"/>
                </a:lnTo>
              </a:path>
            </a:pathLst>
          </a:custGeom>
          <a:ln w="32437" cap="rnd">
            <a:solidFill>
              <a:srgbClr val="073759"/>
            </a:solidFill>
            <a:prstDash val="solid"/>
            <a:round/>
          </a:ln>
        </p:spPr>
        <p:txBody>
          <a:bodyPr rtlCol="0" anchor="ctr"/>
          <a:lstStyle/>
          <a:p>
            <a:endParaRPr lang="en-US" sz="1200"/>
          </a:p>
        </p:txBody>
      </p:sp>
      <p:sp>
        <p:nvSpPr>
          <p:cNvPr id="74" name="Freeform: Shape 68">
            <a:extLst>
              <a:ext uri="{FF2B5EF4-FFF2-40B4-BE49-F238E27FC236}">
                <a16:creationId xmlns:a16="http://schemas.microsoft.com/office/drawing/2014/main" id="{52D8995F-0330-0A5B-DF57-0F4045B887E6}"/>
              </a:ext>
            </a:extLst>
          </p:cNvPr>
          <p:cNvSpPr/>
          <p:nvPr/>
        </p:nvSpPr>
        <p:spPr>
          <a:xfrm>
            <a:off x="7822481" y="1561389"/>
            <a:ext cx="525839" cy="837448"/>
          </a:xfrm>
          <a:custGeom>
            <a:avLst/>
            <a:gdLst>
              <a:gd name="connsiteX0" fmla="*/ 1030784 w 1050974"/>
              <a:gd name="connsiteY0" fmla="*/ 768644 h 1673773"/>
              <a:gd name="connsiteX1" fmla="*/ 1008207 w 1050974"/>
              <a:gd name="connsiteY1" fmla="*/ 768644 h 1673773"/>
              <a:gd name="connsiteX2" fmla="*/ 912451 w 1050974"/>
              <a:gd name="connsiteY2" fmla="*/ 672889 h 1673773"/>
              <a:gd name="connsiteX3" fmla="*/ 912841 w 1050974"/>
              <a:gd name="connsiteY3" fmla="*/ 92517 h 1673773"/>
              <a:gd name="connsiteX4" fmla="*/ 870801 w 1050974"/>
              <a:gd name="connsiteY4" fmla="*/ 52035 h 1673773"/>
              <a:gd name="connsiteX5" fmla="*/ 625185 w 1050974"/>
              <a:gd name="connsiteY5" fmla="*/ 500840 h 1673773"/>
              <a:gd name="connsiteX6" fmla="*/ 625185 w 1050974"/>
              <a:gd name="connsiteY6" fmla="*/ 644862 h 1673773"/>
              <a:gd name="connsiteX7" fmla="*/ 140570 w 1050974"/>
              <a:gd name="connsiteY7" fmla="*/ 644862 h 1673773"/>
              <a:gd name="connsiteX8" fmla="*/ 52209 w 1050974"/>
              <a:gd name="connsiteY8" fmla="*/ 782268 h 1673773"/>
              <a:gd name="connsiteX9" fmla="*/ 64666 w 1050974"/>
              <a:gd name="connsiteY9" fmla="*/ 1520285 h 1673773"/>
              <a:gd name="connsiteX10" fmla="*/ 249949 w 1050974"/>
              <a:gd name="connsiteY10" fmla="*/ 1639396 h 1673773"/>
              <a:gd name="connsiteX11" fmla="*/ 819032 w 1050974"/>
              <a:gd name="connsiteY11" fmla="*/ 1639396 h 1673773"/>
              <a:gd name="connsiteX12" fmla="*/ 912062 w 1050974"/>
              <a:gd name="connsiteY12" fmla="*/ 1546365 h 1673773"/>
              <a:gd name="connsiteX13" fmla="*/ 912062 w 1050974"/>
              <a:gd name="connsiteY13" fmla="*/ 1546365 h 1673773"/>
              <a:gd name="connsiteX14" fmla="*/ 941256 w 1050974"/>
              <a:gd name="connsiteY14" fmla="*/ 1516393 h 1673773"/>
              <a:gd name="connsiteX15" fmla="*/ 1030394 w 1050974"/>
              <a:gd name="connsiteY15" fmla="*/ 1514836 h 167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0974" h="1673773">
                <a:moveTo>
                  <a:pt x="1030784" y="768644"/>
                </a:moveTo>
                <a:lnTo>
                  <a:pt x="1008207" y="768644"/>
                </a:lnTo>
                <a:cubicBezTo>
                  <a:pt x="955269" y="768644"/>
                  <a:pt x="912451" y="725826"/>
                  <a:pt x="912451" y="672889"/>
                </a:cubicBezTo>
                <a:lnTo>
                  <a:pt x="912841" y="92517"/>
                </a:lnTo>
                <a:cubicBezTo>
                  <a:pt x="912841" y="69551"/>
                  <a:pt x="893767" y="51646"/>
                  <a:pt x="870801" y="52035"/>
                </a:cubicBezTo>
                <a:cubicBezTo>
                  <a:pt x="737289" y="53592"/>
                  <a:pt x="625185" y="231479"/>
                  <a:pt x="625185" y="500840"/>
                </a:cubicBezTo>
                <a:lnTo>
                  <a:pt x="625185" y="644862"/>
                </a:lnTo>
                <a:lnTo>
                  <a:pt x="140570" y="644862"/>
                </a:lnTo>
                <a:cubicBezTo>
                  <a:pt x="69726" y="644862"/>
                  <a:pt x="49874" y="715706"/>
                  <a:pt x="52209" y="782268"/>
                </a:cubicBezTo>
                <a:lnTo>
                  <a:pt x="64666" y="1520285"/>
                </a:lnTo>
                <a:cubicBezTo>
                  <a:pt x="64666" y="1632389"/>
                  <a:pt x="170152" y="1639396"/>
                  <a:pt x="249949" y="1639396"/>
                </a:cubicBezTo>
                <a:lnTo>
                  <a:pt x="819032" y="1639396"/>
                </a:lnTo>
                <a:cubicBezTo>
                  <a:pt x="870413" y="1639396"/>
                  <a:pt x="912062" y="1597746"/>
                  <a:pt x="912062" y="1546365"/>
                </a:cubicBezTo>
                <a:lnTo>
                  <a:pt x="912062" y="1546365"/>
                </a:lnTo>
                <a:cubicBezTo>
                  <a:pt x="912062" y="1530016"/>
                  <a:pt x="925297" y="1516782"/>
                  <a:pt x="941256" y="1516393"/>
                </a:cubicBezTo>
                <a:lnTo>
                  <a:pt x="1030394" y="1514836"/>
                </a:lnTo>
              </a:path>
            </a:pathLst>
          </a:custGeom>
          <a:noFill/>
          <a:ln w="16975" cap="flat">
            <a:solidFill>
              <a:srgbClr val="073759"/>
            </a:solidFill>
            <a:prstDash val="solid"/>
            <a:miter/>
          </a:ln>
        </p:spPr>
        <p:txBody>
          <a:bodyPr rtlCol="0" anchor="ctr"/>
          <a:lstStyle/>
          <a:p>
            <a:endParaRPr lang="en-US" sz="1200"/>
          </a:p>
        </p:txBody>
      </p:sp>
      <p:sp>
        <p:nvSpPr>
          <p:cNvPr id="75" name="Freeform: Shape 69">
            <a:extLst>
              <a:ext uri="{FF2B5EF4-FFF2-40B4-BE49-F238E27FC236}">
                <a16:creationId xmlns:a16="http://schemas.microsoft.com/office/drawing/2014/main" id="{0BD23E68-DFC3-F7DA-7F1D-D4AED36D0414}"/>
              </a:ext>
            </a:extLst>
          </p:cNvPr>
          <p:cNvSpPr/>
          <p:nvPr/>
        </p:nvSpPr>
        <p:spPr>
          <a:xfrm>
            <a:off x="8238079" y="1786234"/>
            <a:ext cx="447937" cy="681644"/>
          </a:xfrm>
          <a:custGeom>
            <a:avLst/>
            <a:gdLst>
              <a:gd name="connsiteX0" fmla="*/ 601462 w 895274"/>
              <a:gd name="connsiteY0" fmla="*/ 1171323 h 1362373"/>
              <a:gd name="connsiteX1" fmla="*/ 327041 w 895274"/>
              <a:gd name="connsiteY1" fmla="*/ 1171323 h 1362373"/>
              <a:gd name="connsiteX2" fmla="*/ 212602 w 895274"/>
              <a:gd name="connsiteY2" fmla="*/ 1056884 h 1362373"/>
              <a:gd name="connsiteX3" fmla="*/ 212602 w 895274"/>
              <a:gd name="connsiteY3" fmla="*/ 327430 h 1362373"/>
              <a:gd name="connsiteX4" fmla="*/ 326262 w 895274"/>
              <a:gd name="connsiteY4" fmla="*/ 212991 h 1362373"/>
              <a:gd name="connsiteX5" fmla="*/ 600684 w 895274"/>
              <a:gd name="connsiteY5" fmla="*/ 212602 h 1362373"/>
              <a:gd name="connsiteX6" fmla="*/ 714733 w 895274"/>
              <a:gd name="connsiteY6" fmla="*/ 326652 h 1362373"/>
              <a:gd name="connsiteX7" fmla="*/ 715122 w 895274"/>
              <a:gd name="connsiteY7" fmla="*/ 1056884 h 1362373"/>
              <a:gd name="connsiteX8" fmla="*/ 601462 w 895274"/>
              <a:gd name="connsiteY8" fmla="*/ 1171323 h 136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274" h="1362373">
                <a:moveTo>
                  <a:pt x="601462" y="1171323"/>
                </a:moveTo>
                <a:lnTo>
                  <a:pt x="327041" y="1171323"/>
                </a:lnTo>
                <a:cubicBezTo>
                  <a:pt x="263982" y="1171323"/>
                  <a:pt x="212602" y="1120332"/>
                  <a:pt x="212602" y="1056884"/>
                </a:cubicBezTo>
                <a:lnTo>
                  <a:pt x="212602" y="327430"/>
                </a:lnTo>
                <a:cubicBezTo>
                  <a:pt x="212602" y="264372"/>
                  <a:pt x="263204" y="213380"/>
                  <a:pt x="326262" y="212991"/>
                </a:cubicBezTo>
                <a:cubicBezTo>
                  <a:pt x="408394" y="212602"/>
                  <a:pt x="518551" y="212602"/>
                  <a:pt x="600684" y="212602"/>
                </a:cubicBezTo>
                <a:cubicBezTo>
                  <a:pt x="663742" y="212602"/>
                  <a:pt x="714733" y="263593"/>
                  <a:pt x="714733" y="326652"/>
                </a:cubicBezTo>
                <a:lnTo>
                  <a:pt x="715122" y="1056884"/>
                </a:lnTo>
                <a:cubicBezTo>
                  <a:pt x="715901" y="1120332"/>
                  <a:pt x="664909" y="1171323"/>
                  <a:pt x="601462" y="1171323"/>
                </a:cubicBezTo>
                <a:close/>
              </a:path>
            </a:pathLst>
          </a:custGeom>
          <a:noFill/>
          <a:ln w="69365" cap="flat">
            <a:solidFill>
              <a:srgbClr val="073759"/>
            </a:solidFill>
            <a:prstDash val="solid"/>
            <a:miter/>
          </a:ln>
        </p:spPr>
        <p:txBody>
          <a:bodyPr rtlCol="0" anchor="ctr"/>
          <a:lstStyle/>
          <a:p>
            <a:endParaRPr lang="en-US" sz="1200"/>
          </a:p>
        </p:txBody>
      </p:sp>
      <p:sp>
        <p:nvSpPr>
          <p:cNvPr id="76" name="Freeform: Shape 70">
            <a:extLst>
              <a:ext uri="{FF2B5EF4-FFF2-40B4-BE49-F238E27FC236}">
                <a16:creationId xmlns:a16="http://schemas.microsoft.com/office/drawing/2014/main" id="{3C5CEF72-CE5A-661A-D123-A38DA8A6E26D}"/>
              </a:ext>
            </a:extLst>
          </p:cNvPr>
          <p:cNvSpPr/>
          <p:nvPr/>
        </p:nvSpPr>
        <p:spPr>
          <a:xfrm>
            <a:off x="7953152" y="1777664"/>
            <a:ext cx="311608" cy="194756"/>
          </a:xfrm>
          <a:custGeom>
            <a:avLst/>
            <a:gdLst>
              <a:gd name="connsiteX0" fmla="*/ 212602 w 622799"/>
              <a:gd name="connsiteY0" fmla="*/ 212601 h 389249"/>
              <a:gd name="connsiteX1" fmla="*/ 415790 w 622799"/>
              <a:gd name="connsiteY1" fmla="*/ 212601 h 389249"/>
            </a:gdLst>
            <a:ahLst/>
            <a:cxnLst>
              <a:cxn ang="0">
                <a:pos x="connsiteX0" y="connsiteY0"/>
              </a:cxn>
              <a:cxn ang="0">
                <a:pos x="connsiteX1" y="connsiteY1"/>
              </a:cxn>
            </a:cxnLst>
            <a:rect l="l" t="t" r="r" b="b"/>
            <a:pathLst>
              <a:path w="622799" h="389249">
                <a:moveTo>
                  <a:pt x="212602" y="212601"/>
                </a:moveTo>
                <a:lnTo>
                  <a:pt x="415790" y="212601"/>
                </a:lnTo>
              </a:path>
            </a:pathLst>
          </a:custGeom>
          <a:ln w="69365" cap="rnd">
            <a:solidFill>
              <a:srgbClr val="073759"/>
            </a:solidFill>
            <a:prstDash val="solid"/>
            <a:round/>
          </a:ln>
        </p:spPr>
        <p:txBody>
          <a:bodyPr rtlCol="0" anchor="ctr"/>
          <a:lstStyle/>
          <a:p>
            <a:endParaRPr lang="en-US" sz="1200"/>
          </a:p>
        </p:txBody>
      </p:sp>
      <p:sp>
        <p:nvSpPr>
          <p:cNvPr id="77" name="Freeform: Shape 71">
            <a:extLst>
              <a:ext uri="{FF2B5EF4-FFF2-40B4-BE49-F238E27FC236}">
                <a16:creationId xmlns:a16="http://schemas.microsoft.com/office/drawing/2014/main" id="{2420F9E9-D060-FB37-DA01-AD1F6E87477F}"/>
              </a:ext>
            </a:extLst>
          </p:cNvPr>
          <p:cNvSpPr/>
          <p:nvPr/>
        </p:nvSpPr>
        <p:spPr>
          <a:xfrm>
            <a:off x="8498228" y="1910249"/>
            <a:ext cx="97378" cy="428462"/>
          </a:xfrm>
          <a:custGeom>
            <a:avLst/>
            <a:gdLst>
              <a:gd name="connsiteX0" fmla="*/ 99417 w 194624"/>
              <a:gd name="connsiteY0" fmla="*/ 99418 h 856349"/>
              <a:gd name="connsiteX1" fmla="*/ 99417 w 194624"/>
              <a:gd name="connsiteY1" fmla="*/ 769706 h 856349"/>
            </a:gdLst>
            <a:ahLst/>
            <a:cxnLst>
              <a:cxn ang="0">
                <a:pos x="connsiteX0" y="connsiteY0"/>
              </a:cxn>
              <a:cxn ang="0">
                <a:pos x="connsiteX1" y="connsiteY1"/>
              </a:cxn>
            </a:cxnLst>
            <a:rect l="l" t="t" r="r" b="b"/>
            <a:pathLst>
              <a:path w="194624" h="856349">
                <a:moveTo>
                  <a:pt x="99417" y="99418"/>
                </a:moveTo>
                <a:lnTo>
                  <a:pt x="99417" y="769706"/>
                </a:lnTo>
              </a:path>
            </a:pathLst>
          </a:custGeom>
          <a:ln w="32437" cap="rnd">
            <a:solidFill>
              <a:srgbClr val="073759"/>
            </a:solidFill>
            <a:prstDash val="solid"/>
            <a:round/>
          </a:ln>
        </p:spPr>
        <p:txBody>
          <a:bodyPr rtlCol="0" anchor="ctr"/>
          <a:lstStyle/>
          <a:p>
            <a:endParaRPr lang="en-US" sz="1200"/>
          </a:p>
        </p:txBody>
      </p:sp>
      <p:sp>
        <p:nvSpPr>
          <p:cNvPr id="78" name="Freeform: Shape 72">
            <a:extLst>
              <a:ext uri="{FF2B5EF4-FFF2-40B4-BE49-F238E27FC236}">
                <a16:creationId xmlns:a16="http://schemas.microsoft.com/office/drawing/2014/main" id="{8918AE5F-AED5-6F19-AF89-6004420F02FB}"/>
              </a:ext>
            </a:extLst>
          </p:cNvPr>
          <p:cNvSpPr/>
          <p:nvPr/>
        </p:nvSpPr>
        <p:spPr>
          <a:xfrm>
            <a:off x="8121404" y="1580918"/>
            <a:ext cx="136329" cy="272658"/>
          </a:xfrm>
          <a:custGeom>
            <a:avLst/>
            <a:gdLst>
              <a:gd name="connsiteX0" fmla="*/ 107147 w 272474"/>
              <a:gd name="connsiteY0" fmla="*/ 476211 h 544949"/>
              <a:gd name="connsiteX1" fmla="*/ 210688 w 272474"/>
              <a:gd name="connsiteY1" fmla="*/ 99418 h 544949"/>
            </a:gdLst>
            <a:ahLst/>
            <a:cxnLst>
              <a:cxn ang="0">
                <a:pos x="connsiteX0" y="connsiteY0"/>
              </a:cxn>
              <a:cxn ang="0">
                <a:pos x="connsiteX1" y="connsiteY1"/>
              </a:cxn>
            </a:cxnLst>
            <a:rect l="l" t="t" r="r" b="b"/>
            <a:pathLst>
              <a:path w="272474" h="544949">
                <a:moveTo>
                  <a:pt x="107147" y="476211"/>
                </a:moveTo>
                <a:cubicBezTo>
                  <a:pt x="81457" y="343866"/>
                  <a:pt x="120771" y="200233"/>
                  <a:pt x="210688" y="99418"/>
                </a:cubicBezTo>
              </a:path>
            </a:pathLst>
          </a:custGeom>
          <a:noFill/>
          <a:ln w="32437" cap="rnd">
            <a:solidFill>
              <a:srgbClr val="073759"/>
            </a:solidFill>
            <a:prstDash val="solid"/>
            <a:round/>
          </a:ln>
        </p:spPr>
        <p:txBody>
          <a:bodyPr rtlCol="0" anchor="ctr"/>
          <a:lstStyle/>
          <a:p>
            <a:endParaRPr lang="en-US" sz="1200"/>
          </a:p>
        </p:txBody>
      </p:sp>
      <p:sp>
        <p:nvSpPr>
          <p:cNvPr id="79" name="Freeform: Shape 73">
            <a:extLst>
              <a:ext uri="{FF2B5EF4-FFF2-40B4-BE49-F238E27FC236}">
                <a16:creationId xmlns:a16="http://schemas.microsoft.com/office/drawing/2014/main" id="{1E16669A-5966-E059-BA83-EBA32B665283}"/>
              </a:ext>
            </a:extLst>
          </p:cNvPr>
          <p:cNvSpPr/>
          <p:nvPr/>
        </p:nvSpPr>
        <p:spPr>
          <a:xfrm>
            <a:off x="9238991" y="3838436"/>
            <a:ext cx="2531820" cy="1304861"/>
          </a:xfrm>
          <a:custGeom>
            <a:avLst/>
            <a:gdLst>
              <a:gd name="connsiteX0" fmla="*/ 4980782 w 5060245"/>
              <a:gd name="connsiteY0" fmla="*/ 89469 h 2607972"/>
              <a:gd name="connsiteX1" fmla="*/ 2535125 w 5060245"/>
              <a:gd name="connsiteY1" fmla="*/ 2535125 h 2607972"/>
              <a:gd name="connsiteX2" fmla="*/ 89469 w 5060245"/>
              <a:gd name="connsiteY2" fmla="*/ 89469 h 2607972"/>
            </a:gdLst>
            <a:ahLst/>
            <a:cxnLst>
              <a:cxn ang="0">
                <a:pos x="connsiteX0" y="connsiteY0"/>
              </a:cxn>
              <a:cxn ang="0">
                <a:pos x="connsiteX1" y="connsiteY1"/>
              </a:cxn>
              <a:cxn ang="0">
                <a:pos x="connsiteX2" y="connsiteY2"/>
              </a:cxn>
            </a:cxnLst>
            <a:rect l="l" t="t" r="r" b="b"/>
            <a:pathLst>
              <a:path w="5060245" h="2607972">
                <a:moveTo>
                  <a:pt x="4980782" y="89469"/>
                </a:moveTo>
                <a:cubicBezTo>
                  <a:pt x="4980782" y="1440165"/>
                  <a:pt x="3885822" y="2535125"/>
                  <a:pt x="2535125" y="2535125"/>
                </a:cubicBezTo>
                <a:cubicBezTo>
                  <a:pt x="1184428" y="2535125"/>
                  <a:pt x="89469" y="1440165"/>
                  <a:pt x="89469" y="89469"/>
                </a:cubicBezTo>
              </a:path>
            </a:pathLst>
          </a:custGeom>
          <a:noFill/>
          <a:ln w="25400" cap="flat">
            <a:solidFill>
              <a:srgbClr val="63357A"/>
            </a:solidFill>
            <a:prstDash val="solid"/>
            <a:miter/>
          </a:ln>
        </p:spPr>
        <p:txBody>
          <a:bodyPr rtlCol="0" anchor="ctr"/>
          <a:lstStyle/>
          <a:p>
            <a:endParaRPr lang="en-US" sz="1200"/>
          </a:p>
        </p:txBody>
      </p:sp>
      <p:sp>
        <p:nvSpPr>
          <p:cNvPr id="82" name="Freeform: Shape 74">
            <a:extLst>
              <a:ext uri="{FF2B5EF4-FFF2-40B4-BE49-F238E27FC236}">
                <a16:creationId xmlns:a16="http://schemas.microsoft.com/office/drawing/2014/main" id="{433876B3-8A10-A461-AE5A-2B2582ABB732}"/>
              </a:ext>
            </a:extLst>
          </p:cNvPr>
          <p:cNvSpPr/>
          <p:nvPr/>
        </p:nvSpPr>
        <p:spPr>
          <a:xfrm>
            <a:off x="10499893" y="4586352"/>
            <a:ext cx="19476" cy="759546"/>
          </a:xfrm>
          <a:custGeom>
            <a:avLst/>
            <a:gdLst>
              <a:gd name="connsiteX0" fmla="*/ 15012 w 0"/>
              <a:gd name="connsiteY0" fmla="*/ 15012 h 1518073"/>
              <a:gd name="connsiteX1" fmla="*/ 15012 w 0"/>
              <a:gd name="connsiteY1" fmla="*/ 1535421 h 1518073"/>
            </a:gdLst>
            <a:ahLst/>
            <a:cxnLst>
              <a:cxn ang="0">
                <a:pos x="connsiteX0" y="connsiteY0"/>
              </a:cxn>
              <a:cxn ang="0">
                <a:pos x="connsiteX1" y="connsiteY1"/>
              </a:cxn>
            </a:cxnLst>
            <a:rect l="l" t="t" r="r" b="b"/>
            <a:pathLst>
              <a:path h="1518073">
                <a:moveTo>
                  <a:pt x="15012" y="15012"/>
                </a:moveTo>
                <a:lnTo>
                  <a:pt x="15012" y="1535421"/>
                </a:lnTo>
              </a:path>
            </a:pathLst>
          </a:custGeom>
          <a:ln w="38100" cap="flat">
            <a:solidFill>
              <a:srgbClr val="63357A"/>
            </a:solidFill>
            <a:prstDash val="solid"/>
            <a:miter/>
            <a:tailEnd type="triangle"/>
          </a:ln>
        </p:spPr>
        <p:txBody>
          <a:bodyPr rtlCol="0" anchor="ctr"/>
          <a:lstStyle/>
          <a:p>
            <a:endParaRPr lang="en-US" sz="1200"/>
          </a:p>
        </p:txBody>
      </p:sp>
      <p:sp>
        <p:nvSpPr>
          <p:cNvPr id="84" name="Freeform: Shape 76">
            <a:extLst>
              <a:ext uri="{FF2B5EF4-FFF2-40B4-BE49-F238E27FC236}">
                <a16:creationId xmlns:a16="http://schemas.microsoft.com/office/drawing/2014/main" id="{0F3362AE-65AA-16D6-BFA3-E8BE7AE8A243}"/>
              </a:ext>
            </a:extLst>
          </p:cNvPr>
          <p:cNvSpPr/>
          <p:nvPr/>
        </p:nvSpPr>
        <p:spPr>
          <a:xfrm>
            <a:off x="9333062" y="2730740"/>
            <a:ext cx="2337065" cy="2337064"/>
          </a:xfrm>
          <a:custGeom>
            <a:avLst/>
            <a:gdLst>
              <a:gd name="connsiteX0" fmla="*/ 4249396 w 4670996"/>
              <a:gd name="connsiteY0" fmla="*/ 2038794 h 4670996"/>
              <a:gd name="connsiteX1" fmla="*/ 2656136 w 4670996"/>
              <a:gd name="connsiteY1" fmla="*/ 4249395 h 4670996"/>
              <a:gd name="connsiteX2" fmla="*/ 445535 w 4670996"/>
              <a:gd name="connsiteY2" fmla="*/ 2656136 h 4670996"/>
              <a:gd name="connsiteX3" fmla="*/ 2038794 w 4670996"/>
              <a:gd name="connsiteY3" fmla="*/ 445534 h 4670996"/>
              <a:gd name="connsiteX4" fmla="*/ 4249396 w 4670996"/>
              <a:gd name="connsiteY4" fmla="*/ 2038794 h 4670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996" h="4670996">
                <a:moveTo>
                  <a:pt x="4249396" y="2038794"/>
                </a:moveTo>
                <a:cubicBezTo>
                  <a:pt x="4419870" y="3089201"/>
                  <a:pt x="3706543" y="4078921"/>
                  <a:pt x="2656136" y="4249395"/>
                </a:cubicBezTo>
                <a:cubicBezTo>
                  <a:pt x="1605729" y="4419870"/>
                  <a:pt x="616009" y="3706543"/>
                  <a:pt x="445535" y="2656136"/>
                </a:cubicBezTo>
                <a:cubicBezTo>
                  <a:pt x="275060" y="1605729"/>
                  <a:pt x="988387" y="616009"/>
                  <a:pt x="2038794" y="445534"/>
                </a:cubicBezTo>
                <a:cubicBezTo>
                  <a:pt x="3089200" y="275060"/>
                  <a:pt x="4078921" y="988386"/>
                  <a:pt x="4249396" y="2038794"/>
                </a:cubicBezTo>
                <a:close/>
              </a:path>
            </a:pathLst>
          </a:custGeom>
          <a:solidFill>
            <a:srgbClr val="63357A">
              <a:alpha val="10000"/>
            </a:srgbClr>
          </a:solidFill>
          <a:ln w="38921" cap="flat">
            <a:noFill/>
            <a:prstDash val="solid"/>
            <a:miter/>
          </a:ln>
        </p:spPr>
        <p:txBody>
          <a:bodyPr rtlCol="0" anchor="ctr"/>
          <a:lstStyle/>
          <a:p>
            <a:endParaRPr lang="en-US" sz="1200"/>
          </a:p>
        </p:txBody>
      </p:sp>
      <p:sp>
        <p:nvSpPr>
          <p:cNvPr id="85" name="Freeform: Shape 77">
            <a:extLst>
              <a:ext uri="{FF2B5EF4-FFF2-40B4-BE49-F238E27FC236}">
                <a16:creationId xmlns:a16="http://schemas.microsoft.com/office/drawing/2014/main" id="{EEE058FC-C208-DBD3-4C74-403A1C6538DC}"/>
              </a:ext>
            </a:extLst>
          </p:cNvPr>
          <p:cNvSpPr/>
          <p:nvPr/>
        </p:nvSpPr>
        <p:spPr>
          <a:xfrm>
            <a:off x="9689432" y="3087430"/>
            <a:ext cx="1635945" cy="1635945"/>
          </a:xfrm>
          <a:custGeom>
            <a:avLst/>
            <a:gdLst>
              <a:gd name="connsiteX0" fmla="*/ 1634849 w 3269697"/>
              <a:gd name="connsiteY0" fmla="*/ 3240504 h 3269697"/>
              <a:gd name="connsiteX1" fmla="*/ 29194 w 3269697"/>
              <a:gd name="connsiteY1" fmla="*/ 1634849 h 3269697"/>
              <a:gd name="connsiteX2" fmla="*/ 1634849 w 3269697"/>
              <a:gd name="connsiteY2" fmla="*/ 29194 h 3269697"/>
              <a:gd name="connsiteX3" fmla="*/ 3240893 w 3269697"/>
              <a:gd name="connsiteY3" fmla="*/ 1634849 h 3269697"/>
              <a:gd name="connsiteX4" fmla="*/ 1634849 w 3269697"/>
              <a:gd name="connsiteY4" fmla="*/ 3240504 h 326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9697" h="3269697">
                <a:moveTo>
                  <a:pt x="1634849" y="3240504"/>
                </a:moveTo>
                <a:cubicBezTo>
                  <a:pt x="749306" y="3240504"/>
                  <a:pt x="29194" y="2520003"/>
                  <a:pt x="29194" y="1634849"/>
                </a:cubicBezTo>
                <a:cubicBezTo>
                  <a:pt x="29194" y="749695"/>
                  <a:pt x="749694" y="29194"/>
                  <a:pt x="1634849" y="29194"/>
                </a:cubicBezTo>
                <a:cubicBezTo>
                  <a:pt x="2520392" y="29194"/>
                  <a:pt x="3240893" y="749695"/>
                  <a:pt x="3240893" y="1634849"/>
                </a:cubicBezTo>
                <a:cubicBezTo>
                  <a:pt x="3240893" y="2520003"/>
                  <a:pt x="2520392" y="3240504"/>
                  <a:pt x="1634849" y="3240504"/>
                </a:cubicBezTo>
                <a:close/>
              </a:path>
            </a:pathLst>
          </a:custGeom>
          <a:solidFill>
            <a:srgbClr val="FFFFFF"/>
          </a:solidFill>
          <a:ln w="9525" cap="flat">
            <a:noFill/>
            <a:prstDash val="solid"/>
            <a:miter/>
          </a:ln>
        </p:spPr>
        <p:txBody>
          <a:bodyPr rtlCol="0" anchor="ctr"/>
          <a:lstStyle/>
          <a:p>
            <a:endParaRPr lang="en-US" sz="1200"/>
          </a:p>
        </p:txBody>
      </p:sp>
      <p:sp>
        <p:nvSpPr>
          <p:cNvPr id="86" name="Freeform: Shape 78">
            <a:extLst>
              <a:ext uri="{FF2B5EF4-FFF2-40B4-BE49-F238E27FC236}">
                <a16:creationId xmlns:a16="http://schemas.microsoft.com/office/drawing/2014/main" id="{F02F5A56-00E6-55B1-E498-4E5ED30B4A73}"/>
              </a:ext>
            </a:extLst>
          </p:cNvPr>
          <p:cNvSpPr/>
          <p:nvPr/>
        </p:nvSpPr>
        <p:spPr>
          <a:xfrm>
            <a:off x="9640548" y="3038546"/>
            <a:ext cx="1733323" cy="1733322"/>
          </a:xfrm>
          <a:custGeom>
            <a:avLst/>
            <a:gdLst>
              <a:gd name="connsiteX0" fmla="*/ 1732551 w 3464322"/>
              <a:gd name="connsiteY0" fmla="*/ 223819 h 3464322"/>
              <a:gd name="connsiteX1" fmla="*/ 3241283 w 3464322"/>
              <a:gd name="connsiteY1" fmla="*/ 1732550 h 3464322"/>
              <a:gd name="connsiteX2" fmla="*/ 1732551 w 3464322"/>
              <a:gd name="connsiteY2" fmla="*/ 3241282 h 3464322"/>
              <a:gd name="connsiteX3" fmla="*/ 223819 w 3464322"/>
              <a:gd name="connsiteY3" fmla="*/ 1732550 h 3464322"/>
              <a:gd name="connsiteX4" fmla="*/ 1732551 w 3464322"/>
              <a:gd name="connsiteY4" fmla="*/ 223819 h 3464322"/>
              <a:gd name="connsiteX5" fmla="*/ 1732551 w 3464322"/>
              <a:gd name="connsiteY5" fmla="*/ 29194 h 3464322"/>
              <a:gd name="connsiteX6" fmla="*/ 29194 w 3464322"/>
              <a:gd name="connsiteY6" fmla="*/ 1732550 h 3464322"/>
              <a:gd name="connsiteX7" fmla="*/ 1732551 w 3464322"/>
              <a:gd name="connsiteY7" fmla="*/ 3435907 h 3464322"/>
              <a:gd name="connsiteX8" fmla="*/ 3435908 w 3464322"/>
              <a:gd name="connsiteY8" fmla="*/ 1732550 h 3464322"/>
              <a:gd name="connsiteX9" fmla="*/ 1732551 w 3464322"/>
              <a:gd name="connsiteY9" fmla="*/ 29194 h 3464322"/>
              <a:gd name="connsiteX10" fmla="*/ 1732551 w 3464322"/>
              <a:gd name="connsiteY10" fmla="*/ 29194 h 346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4322" h="3464322">
                <a:moveTo>
                  <a:pt x="1732551" y="223819"/>
                </a:moveTo>
                <a:cubicBezTo>
                  <a:pt x="2564377" y="223819"/>
                  <a:pt x="3241283" y="900724"/>
                  <a:pt x="3241283" y="1732550"/>
                </a:cubicBezTo>
                <a:cubicBezTo>
                  <a:pt x="3241283" y="2564377"/>
                  <a:pt x="2564377" y="3241282"/>
                  <a:pt x="1732551" y="3241282"/>
                </a:cubicBezTo>
                <a:cubicBezTo>
                  <a:pt x="900724" y="3241282"/>
                  <a:pt x="223819" y="2564377"/>
                  <a:pt x="223819" y="1732550"/>
                </a:cubicBezTo>
                <a:cubicBezTo>
                  <a:pt x="224208" y="900724"/>
                  <a:pt x="900724" y="223819"/>
                  <a:pt x="1732551" y="223819"/>
                </a:cubicBezTo>
                <a:moveTo>
                  <a:pt x="1732551" y="29194"/>
                </a:moveTo>
                <a:cubicBezTo>
                  <a:pt x="791734" y="29194"/>
                  <a:pt x="29194" y="791734"/>
                  <a:pt x="29194" y="1732550"/>
                </a:cubicBezTo>
                <a:cubicBezTo>
                  <a:pt x="29194" y="2673367"/>
                  <a:pt x="791734" y="3435907"/>
                  <a:pt x="1732551" y="3435907"/>
                </a:cubicBezTo>
                <a:cubicBezTo>
                  <a:pt x="2673367" y="3435907"/>
                  <a:pt x="3435908" y="2673367"/>
                  <a:pt x="3435908" y="1732550"/>
                </a:cubicBezTo>
                <a:cubicBezTo>
                  <a:pt x="3435908" y="791734"/>
                  <a:pt x="2673367" y="29194"/>
                  <a:pt x="1732551" y="29194"/>
                </a:cubicBezTo>
                <a:lnTo>
                  <a:pt x="1732551" y="29194"/>
                </a:lnTo>
                <a:close/>
              </a:path>
            </a:pathLst>
          </a:custGeom>
          <a:solidFill>
            <a:srgbClr val="63357A"/>
          </a:solidFill>
          <a:ln w="9525" cap="flat">
            <a:noFill/>
            <a:prstDash val="solid"/>
            <a:miter/>
          </a:ln>
        </p:spPr>
        <p:txBody>
          <a:bodyPr rtlCol="0" anchor="ctr"/>
          <a:lstStyle/>
          <a:p>
            <a:endParaRPr lang="en-US" sz="1200"/>
          </a:p>
        </p:txBody>
      </p:sp>
      <p:sp>
        <p:nvSpPr>
          <p:cNvPr id="87" name="Freeform: Shape 79">
            <a:extLst>
              <a:ext uri="{FF2B5EF4-FFF2-40B4-BE49-F238E27FC236}">
                <a16:creationId xmlns:a16="http://schemas.microsoft.com/office/drawing/2014/main" id="{3D91B526-A2E5-FFDB-09C2-7AF74DA8519A}"/>
              </a:ext>
            </a:extLst>
          </p:cNvPr>
          <p:cNvSpPr/>
          <p:nvPr/>
        </p:nvSpPr>
        <p:spPr>
          <a:xfrm>
            <a:off x="10352379" y="3921177"/>
            <a:ext cx="506364" cy="389511"/>
          </a:xfrm>
          <a:custGeom>
            <a:avLst/>
            <a:gdLst>
              <a:gd name="connsiteX0" fmla="*/ 29194 w 1012049"/>
              <a:gd name="connsiteY0" fmla="*/ 786284 h 778499"/>
              <a:gd name="connsiteX1" fmla="*/ 810029 w 1012049"/>
              <a:gd name="connsiteY1" fmla="*/ 29194 h 778499"/>
              <a:gd name="connsiteX2" fmla="*/ 993756 w 1012049"/>
              <a:gd name="connsiteY2" fmla="*/ 51770 h 778499"/>
              <a:gd name="connsiteX3" fmla="*/ 993756 w 1012049"/>
              <a:gd name="connsiteY3" fmla="*/ 786674 h 778499"/>
              <a:gd name="connsiteX4" fmla="*/ 29194 w 1012049"/>
              <a:gd name="connsiteY4" fmla="*/ 786674 h 77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049" h="778499">
                <a:moveTo>
                  <a:pt x="29194" y="786284"/>
                </a:moveTo>
                <a:cubicBezTo>
                  <a:pt x="42040" y="367063"/>
                  <a:pt x="388860" y="29194"/>
                  <a:pt x="810029" y="29194"/>
                </a:cubicBezTo>
                <a:cubicBezTo>
                  <a:pt x="870751" y="29194"/>
                  <a:pt x="932643" y="36590"/>
                  <a:pt x="993756" y="51770"/>
                </a:cubicBezTo>
                <a:lnTo>
                  <a:pt x="993756" y="786674"/>
                </a:lnTo>
                <a:lnTo>
                  <a:pt x="29194" y="786674"/>
                </a:lnTo>
                <a:close/>
              </a:path>
            </a:pathLst>
          </a:custGeom>
          <a:solidFill>
            <a:srgbClr val="63357A"/>
          </a:solidFill>
          <a:ln w="9525" cap="flat">
            <a:noFill/>
            <a:prstDash val="solid"/>
            <a:miter/>
          </a:ln>
        </p:spPr>
        <p:txBody>
          <a:bodyPr rtlCol="0" anchor="ctr"/>
          <a:lstStyle/>
          <a:p>
            <a:endParaRPr lang="en-US" sz="1200"/>
          </a:p>
        </p:txBody>
      </p:sp>
      <p:sp>
        <p:nvSpPr>
          <p:cNvPr id="88" name="Freeform: Shape 80">
            <a:extLst>
              <a:ext uri="{FF2B5EF4-FFF2-40B4-BE49-F238E27FC236}">
                <a16:creationId xmlns:a16="http://schemas.microsoft.com/office/drawing/2014/main" id="{34C89632-8F29-5617-6DA7-C8E6CAB81752}"/>
              </a:ext>
            </a:extLst>
          </p:cNvPr>
          <p:cNvSpPr/>
          <p:nvPr/>
        </p:nvSpPr>
        <p:spPr>
          <a:xfrm>
            <a:off x="10343225" y="3912024"/>
            <a:ext cx="525839" cy="408986"/>
          </a:xfrm>
          <a:custGeom>
            <a:avLst/>
            <a:gdLst>
              <a:gd name="connsiteX0" fmla="*/ 828323 w 1050974"/>
              <a:gd name="connsiteY0" fmla="*/ 65005 h 817424"/>
              <a:gd name="connsiteX1" fmla="*/ 994144 w 1050974"/>
              <a:gd name="connsiteY1" fmla="*/ 83689 h 817424"/>
              <a:gd name="connsiteX2" fmla="*/ 994144 w 1050974"/>
              <a:gd name="connsiteY2" fmla="*/ 786284 h 817424"/>
              <a:gd name="connsiteX3" fmla="*/ 65783 w 1050974"/>
              <a:gd name="connsiteY3" fmla="*/ 786284 h 817424"/>
              <a:gd name="connsiteX4" fmla="*/ 828323 w 1050974"/>
              <a:gd name="connsiteY4" fmla="*/ 65005 h 817424"/>
              <a:gd name="connsiteX5" fmla="*/ 828323 w 1050974"/>
              <a:gd name="connsiteY5" fmla="*/ 29194 h 817424"/>
              <a:gd name="connsiteX6" fmla="*/ 29194 w 1050974"/>
              <a:gd name="connsiteY6" fmla="*/ 822096 h 817424"/>
              <a:gd name="connsiteX7" fmla="*/ 1029954 w 1050974"/>
              <a:gd name="connsiteY7" fmla="*/ 822096 h 817424"/>
              <a:gd name="connsiteX8" fmla="*/ 1029954 w 1050974"/>
              <a:gd name="connsiteY8" fmla="*/ 55273 h 817424"/>
              <a:gd name="connsiteX9" fmla="*/ 828323 w 1050974"/>
              <a:gd name="connsiteY9" fmla="*/ 29194 h 817424"/>
              <a:gd name="connsiteX10" fmla="*/ 828323 w 1050974"/>
              <a:gd name="connsiteY10" fmla="*/ 29194 h 81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0974" h="817424">
                <a:moveTo>
                  <a:pt x="828323" y="65005"/>
                </a:moveTo>
                <a:cubicBezTo>
                  <a:pt x="883209" y="65005"/>
                  <a:pt x="938871" y="71233"/>
                  <a:pt x="994144" y="83689"/>
                </a:cubicBezTo>
                <a:lnTo>
                  <a:pt x="994144" y="786284"/>
                </a:lnTo>
                <a:lnTo>
                  <a:pt x="65783" y="786284"/>
                </a:lnTo>
                <a:cubicBezTo>
                  <a:pt x="87971" y="385358"/>
                  <a:pt x="422726" y="65005"/>
                  <a:pt x="828323" y="65005"/>
                </a:cubicBezTo>
                <a:moveTo>
                  <a:pt x="828323" y="29194"/>
                </a:moveTo>
                <a:cubicBezTo>
                  <a:pt x="388861" y="29194"/>
                  <a:pt x="32698" y="383800"/>
                  <a:pt x="29194" y="822096"/>
                </a:cubicBezTo>
                <a:lnTo>
                  <a:pt x="1029954" y="822096"/>
                </a:lnTo>
                <a:lnTo>
                  <a:pt x="1029954" y="55273"/>
                </a:lnTo>
                <a:cubicBezTo>
                  <a:pt x="965730" y="38925"/>
                  <a:pt x="898000" y="29194"/>
                  <a:pt x="828323" y="29194"/>
                </a:cubicBezTo>
                <a:lnTo>
                  <a:pt x="828323" y="29194"/>
                </a:lnTo>
                <a:close/>
              </a:path>
            </a:pathLst>
          </a:custGeom>
          <a:solidFill>
            <a:srgbClr val="FFFFFF"/>
          </a:solidFill>
          <a:ln w="9525" cap="flat">
            <a:noFill/>
            <a:prstDash val="solid"/>
            <a:miter/>
          </a:ln>
        </p:spPr>
        <p:txBody>
          <a:bodyPr rtlCol="0" anchor="ctr"/>
          <a:lstStyle/>
          <a:p>
            <a:endParaRPr lang="en-US" sz="1200"/>
          </a:p>
        </p:txBody>
      </p:sp>
      <p:sp>
        <p:nvSpPr>
          <p:cNvPr id="89" name="Freeform: Shape 81">
            <a:extLst>
              <a:ext uri="{FF2B5EF4-FFF2-40B4-BE49-F238E27FC236}">
                <a16:creationId xmlns:a16="http://schemas.microsoft.com/office/drawing/2014/main" id="{F585D380-1D7A-56B4-4055-5FE374460D16}"/>
              </a:ext>
            </a:extLst>
          </p:cNvPr>
          <p:cNvSpPr/>
          <p:nvPr/>
        </p:nvSpPr>
        <p:spPr>
          <a:xfrm>
            <a:off x="10469437" y="3841338"/>
            <a:ext cx="408986" cy="194756"/>
          </a:xfrm>
          <a:custGeom>
            <a:avLst/>
            <a:gdLst>
              <a:gd name="connsiteX0" fmla="*/ 729433 w 817424"/>
              <a:gd name="connsiteY0" fmla="*/ 360425 h 389249"/>
              <a:gd name="connsiteX1" fmla="*/ 112863 w 817424"/>
              <a:gd name="connsiteY1" fmla="*/ 360425 h 389249"/>
              <a:gd name="connsiteX2" fmla="*/ 53696 w 817424"/>
              <a:gd name="connsiteY2" fmla="*/ 301259 h 389249"/>
              <a:gd name="connsiteX3" fmla="*/ 53696 w 817424"/>
              <a:gd name="connsiteY3" fmla="*/ 112862 h 389249"/>
              <a:gd name="connsiteX4" fmla="*/ 112863 w 817424"/>
              <a:gd name="connsiteY4" fmla="*/ 53696 h 389249"/>
              <a:gd name="connsiteX5" fmla="*/ 729433 w 817424"/>
              <a:gd name="connsiteY5" fmla="*/ 53696 h 389249"/>
              <a:gd name="connsiteX6" fmla="*/ 788600 w 817424"/>
              <a:gd name="connsiteY6" fmla="*/ 112862 h 389249"/>
              <a:gd name="connsiteX7" fmla="*/ 788600 w 817424"/>
              <a:gd name="connsiteY7" fmla="*/ 301259 h 389249"/>
              <a:gd name="connsiteX8" fmla="*/ 729433 w 817424"/>
              <a:gd name="connsiteY8" fmla="*/ 360425 h 3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7424" h="389249">
                <a:moveTo>
                  <a:pt x="729433" y="360425"/>
                </a:moveTo>
                <a:lnTo>
                  <a:pt x="112863" y="360425"/>
                </a:lnTo>
                <a:cubicBezTo>
                  <a:pt x="80165" y="360425"/>
                  <a:pt x="53696" y="333956"/>
                  <a:pt x="53696" y="301259"/>
                </a:cubicBezTo>
                <a:lnTo>
                  <a:pt x="53696" y="112862"/>
                </a:lnTo>
                <a:cubicBezTo>
                  <a:pt x="53696" y="80165"/>
                  <a:pt x="80165" y="53696"/>
                  <a:pt x="112863" y="53696"/>
                </a:cubicBezTo>
                <a:lnTo>
                  <a:pt x="729433" y="53696"/>
                </a:lnTo>
                <a:cubicBezTo>
                  <a:pt x="762131" y="53696"/>
                  <a:pt x="788600" y="80165"/>
                  <a:pt x="788600" y="112862"/>
                </a:cubicBezTo>
                <a:lnTo>
                  <a:pt x="788600" y="301259"/>
                </a:lnTo>
                <a:cubicBezTo>
                  <a:pt x="788600" y="333956"/>
                  <a:pt x="762131" y="360425"/>
                  <a:pt x="729433" y="360425"/>
                </a:cubicBezTo>
                <a:close/>
              </a:path>
            </a:pathLst>
          </a:custGeom>
          <a:noFill/>
          <a:ln w="17519" cap="flat">
            <a:solidFill>
              <a:srgbClr val="073759"/>
            </a:solidFill>
            <a:prstDash val="solid"/>
            <a:miter/>
          </a:ln>
        </p:spPr>
        <p:txBody>
          <a:bodyPr rtlCol="0" anchor="ctr"/>
          <a:lstStyle/>
          <a:p>
            <a:endParaRPr lang="en-US" sz="1200"/>
          </a:p>
        </p:txBody>
      </p:sp>
      <p:sp>
        <p:nvSpPr>
          <p:cNvPr id="90" name="Freeform: Shape 82">
            <a:extLst>
              <a:ext uri="{FF2B5EF4-FFF2-40B4-BE49-F238E27FC236}">
                <a16:creationId xmlns:a16="http://schemas.microsoft.com/office/drawing/2014/main" id="{C5401F7F-C875-7D63-D418-F9459ACF3E30}"/>
              </a:ext>
            </a:extLst>
          </p:cNvPr>
          <p:cNvSpPr/>
          <p:nvPr/>
        </p:nvSpPr>
        <p:spPr>
          <a:xfrm>
            <a:off x="10469437" y="3997337"/>
            <a:ext cx="408986" cy="194756"/>
          </a:xfrm>
          <a:custGeom>
            <a:avLst/>
            <a:gdLst>
              <a:gd name="connsiteX0" fmla="*/ 729433 w 817424"/>
              <a:gd name="connsiteY0" fmla="*/ 360424 h 389249"/>
              <a:gd name="connsiteX1" fmla="*/ 112863 w 817424"/>
              <a:gd name="connsiteY1" fmla="*/ 360424 h 389249"/>
              <a:gd name="connsiteX2" fmla="*/ 53696 w 817424"/>
              <a:gd name="connsiteY2" fmla="*/ 301259 h 389249"/>
              <a:gd name="connsiteX3" fmla="*/ 53696 w 817424"/>
              <a:gd name="connsiteY3" fmla="*/ 112862 h 389249"/>
              <a:gd name="connsiteX4" fmla="*/ 112863 w 817424"/>
              <a:gd name="connsiteY4" fmla="*/ 53696 h 389249"/>
              <a:gd name="connsiteX5" fmla="*/ 729433 w 817424"/>
              <a:gd name="connsiteY5" fmla="*/ 53696 h 389249"/>
              <a:gd name="connsiteX6" fmla="*/ 788600 w 817424"/>
              <a:gd name="connsiteY6" fmla="*/ 112862 h 389249"/>
              <a:gd name="connsiteX7" fmla="*/ 788600 w 817424"/>
              <a:gd name="connsiteY7" fmla="*/ 301259 h 389249"/>
              <a:gd name="connsiteX8" fmla="*/ 729433 w 817424"/>
              <a:gd name="connsiteY8" fmla="*/ 360424 h 3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7424" h="389249">
                <a:moveTo>
                  <a:pt x="729433" y="360424"/>
                </a:moveTo>
                <a:lnTo>
                  <a:pt x="112863" y="360424"/>
                </a:lnTo>
                <a:cubicBezTo>
                  <a:pt x="80165" y="360424"/>
                  <a:pt x="53696" y="333956"/>
                  <a:pt x="53696" y="301259"/>
                </a:cubicBezTo>
                <a:lnTo>
                  <a:pt x="53696" y="112862"/>
                </a:lnTo>
                <a:cubicBezTo>
                  <a:pt x="53696" y="80165"/>
                  <a:pt x="80165" y="53696"/>
                  <a:pt x="112863" y="53696"/>
                </a:cubicBezTo>
                <a:lnTo>
                  <a:pt x="729433" y="53696"/>
                </a:lnTo>
                <a:cubicBezTo>
                  <a:pt x="762131" y="53696"/>
                  <a:pt x="788600" y="80165"/>
                  <a:pt x="788600" y="112862"/>
                </a:cubicBezTo>
                <a:lnTo>
                  <a:pt x="788600" y="301259"/>
                </a:lnTo>
                <a:cubicBezTo>
                  <a:pt x="788600" y="334345"/>
                  <a:pt x="762131" y="360424"/>
                  <a:pt x="729433" y="360424"/>
                </a:cubicBezTo>
                <a:close/>
              </a:path>
            </a:pathLst>
          </a:custGeom>
          <a:noFill/>
          <a:ln w="17519" cap="flat">
            <a:solidFill>
              <a:srgbClr val="073759"/>
            </a:solidFill>
            <a:prstDash val="solid"/>
            <a:miter/>
          </a:ln>
        </p:spPr>
        <p:txBody>
          <a:bodyPr rtlCol="0" anchor="ctr"/>
          <a:lstStyle/>
          <a:p>
            <a:endParaRPr lang="en-US" sz="1200"/>
          </a:p>
        </p:txBody>
      </p:sp>
      <p:sp>
        <p:nvSpPr>
          <p:cNvPr id="91" name="Freeform: Shape 83">
            <a:extLst>
              <a:ext uri="{FF2B5EF4-FFF2-40B4-BE49-F238E27FC236}">
                <a16:creationId xmlns:a16="http://schemas.microsoft.com/office/drawing/2014/main" id="{915F0297-FB4D-F591-055B-0F2973873243}"/>
              </a:ext>
            </a:extLst>
          </p:cNvPr>
          <p:cNvSpPr/>
          <p:nvPr/>
        </p:nvSpPr>
        <p:spPr>
          <a:xfrm>
            <a:off x="10469437" y="4153531"/>
            <a:ext cx="408986" cy="194756"/>
          </a:xfrm>
          <a:custGeom>
            <a:avLst/>
            <a:gdLst>
              <a:gd name="connsiteX0" fmla="*/ 729433 w 817424"/>
              <a:gd name="connsiteY0" fmla="*/ 360425 h 389249"/>
              <a:gd name="connsiteX1" fmla="*/ 112863 w 817424"/>
              <a:gd name="connsiteY1" fmla="*/ 360425 h 389249"/>
              <a:gd name="connsiteX2" fmla="*/ 53696 w 817424"/>
              <a:gd name="connsiteY2" fmla="*/ 301259 h 389249"/>
              <a:gd name="connsiteX3" fmla="*/ 53696 w 817424"/>
              <a:gd name="connsiteY3" fmla="*/ 112862 h 389249"/>
              <a:gd name="connsiteX4" fmla="*/ 112863 w 817424"/>
              <a:gd name="connsiteY4" fmla="*/ 53696 h 389249"/>
              <a:gd name="connsiteX5" fmla="*/ 729433 w 817424"/>
              <a:gd name="connsiteY5" fmla="*/ 53696 h 389249"/>
              <a:gd name="connsiteX6" fmla="*/ 788600 w 817424"/>
              <a:gd name="connsiteY6" fmla="*/ 112862 h 389249"/>
              <a:gd name="connsiteX7" fmla="*/ 788600 w 817424"/>
              <a:gd name="connsiteY7" fmla="*/ 301259 h 389249"/>
              <a:gd name="connsiteX8" fmla="*/ 729433 w 817424"/>
              <a:gd name="connsiteY8" fmla="*/ 360425 h 3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7424" h="389249">
                <a:moveTo>
                  <a:pt x="729433" y="360425"/>
                </a:moveTo>
                <a:lnTo>
                  <a:pt x="112863" y="360425"/>
                </a:lnTo>
                <a:cubicBezTo>
                  <a:pt x="80165" y="360425"/>
                  <a:pt x="53696" y="333956"/>
                  <a:pt x="53696" y="301259"/>
                </a:cubicBezTo>
                <a:lnTo>
                  <a:pt x="53696" y="112862"/>
                </a:lnTo>
                <a:cubicBezTo>
                  <a:pt x="53696" y="80165"/>
                  <a:pt x="80165" y="53696"/>
                  <a:pt x="112863" y="53696"/>
                </a:cubicBezTo>
                <a:lnTo>
                  <a:pt x="729433" y="53696"/>
                </a:lnTo>
                <a:cubicBezTo>
                  <a:pt x="762131" y="53696"/>
                  <a:pt x="788600" y="80165"/>
                  <a:pt x="788600" y="112862"/>
                </a:cubicBezTo>
                <a:lnTo>
                  <a:pt x="788600" y="301259"/>
                </a:lnTo>
                <a:cubicBezTo>
                  <a:pt x="788600" y="333956"/>
                  <a:pt x="762131" y="360425"/>
                  <a:pt x="729433" y="360425"/>
                </a:cubicBezTo>
                <a:close/>
              </a:path>
            </a:pathLst>
          </a:custGeom>
          <a:noFill/>
          <a:ln w="17519" cap="flat">
            <a:solidFill>
              <a:srgbClr val="073759"/>
            </a:solidFill>
            <a:prstDash val="solid"/>
            <a:miter/>
          </a:ln>
        </p:spPr>
        <p:txBody>
          <a:bodyPr rtlCol="0" anchor="ctr"/>
          <a:lstStyle/>
          <a:p>
            <a:endParaRPr lang="en-US" sz="1200"/>
          </a:p>
        </p:txBody>
      </p:sp>
      <p:sp>
        <p:nvSpPr>
          <p:cNvPr id="92" name="Freeform: Shape 84">
            <a:extLst>
              <a:ext uri="{FF2B5EF4-FFF2-40B4-BE49-F238E27FC236}">
                <a16:creationId xmlns:a16="http://schemas.microsoft.com/office/drawing/2014/main" id="{44939C91-4199-43F1-2474-8BBF2176D938}"/>
              </a:ext>
            </a:extLst>
          </p:cNvPr>
          <p:cNvSpPr/>
          <p:nvPr/>
        </p:nvSpPr>
        <p:spPr>
          <a:xfrm>
            <a:off x="10099402" y="3997337"/>
            <a:ext cx="408986" cy="194756"/>
          </a:xfrm>
          <a:custGeom>
            <a:avLst/>
            <a:gdLst>
              <a:gd name="connsiteX0" fmla="*/ 729433 w 817424"/>
              <a:gd name="connsiteY0" fmla="*/ 360424 h 389249"/>
              <a:gd name="connsiteX1" fmla="*/ 112862 w 817424"/>
              <a:gd name="connsiteY1" fmla="*/ 360424 h 389249"/>
              <a:gd name="connsiteX2" fmla="*/ 53696 w 817424"/>
              <a:gd name="connsiteY2" fmla="*/ 301259 h 389249"/>
              <a:gd name="connsiteX3" fmla="*/ 53696 w 817424"/>
              <a:gd name="connsiteY3" fmla="*/ 112862 h 389249"/>
              <a:gd name="connsiteX4" fmla="*/ 112862 w 817424"/>
              <a:gd name="connsiteY4" fmla="*/ 53696 h 389249"/>
              <a:gd name="connsiteX5" fmla="*/ 729433 w 817424"/>
              <a:gd name="connsiteY5" fmla="*/ 53696 h 389249"/>
              <a:gd name="connsiteX6" fmla="*/ 788600 w 817424"/>
              <a:gd name="connsiteY6" fmla="*/ 112862 h 389249"/>
              <a:gd name="connsiteX7" fmla="*/ 788600 w 817424"/>
              <a:gd name="connsiteY7" fmla="*/ 301259 h 389249"/>
              <a:gd name="connsiteX8" fmla="*/ 729433 w 817424"/>
              <a:gd name="connsiteY8" fmla="*/ 360424 h 3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7424" h="389249">
                <a:moveTo>
                  <a:pt x="729433" y="360424"/>
                </a:moveTo>
                <a:lnTo>
                  <a:pt x="112862" y="360424"/>
                </a:lnTo>
                <a:cubicBezTo>
                  <a:pt x="80165" y="360424"/>
                  <a:pt x="53696" y="333956"/>
                  <a:pt x="53696" y="301259"/>
                </a:cubicBezTo>
                <a:lnTo>
                  <a:pt x="53696" y="112862"/>
                </a:lnTo>
                <a:cubicBezTo>
                  <a:pt x="53696" y="80165"/>
                  <a:pt x="80165" y="53696"/>
                  <a:pt x="112862" y="53696"/>
                </a:cubicBezTo>
                <a:lnTo>
                  <a:pt x="729433" y="53696"/>
                </a:lnTo>
                <a:cubicBezTo>
                  <a:pt x="762131" y="53696"/>
                  <a:pt x="788600" y="80165"/>
                  <a:pt x="788600" y="112862"/>
                </a:cubicBezTo>
                <a:lnTo>
                  <a:pt x="788600" y="301259"/>
                </a:lnTo>
                <a:cubicBezTo>
                  <a:pt x="788600" y="334345"/>
                  <a:pt x="762131" y="360424"/>
                  <a:pt x="729433" y="360424"/>
                </a:cubicBezTo>
                <a:close/>
              </a:path>
            </a:pathLst>
          </a:custGeom>
          <a:noFill/>
          <a:ln w="17519" cap="flat">
            <a:solidFill>
              <a:srgbClr val="073759"/>
            </a:solidFill>
            <a:prstDash val="solid"/>
            <a:miter/>
          </a:ln>
        </p:spPr>
        <p:txBody>
          <a:bodyPr rtlCol="0" anchor="ctr"/>
          <a:lstStyle/>
          <a:p>
            <a:endParaRPr lang="en-US" sz="1200"/>
          </a:p>
        </p:txBody>
      </p:sp>
      <p:sp>
        <p:nvSpPr>
          <p:cNvPr id="93" name="Freeform: Shape 85">
            <a:extLst>
              <a:ext uri="{FF2B5EF4-FFF2-40B4-BE49-F238E27FC236}">
                <a16:creationId xmlns:a16="http://schemas.microsoft.com/office/drawing/2014/main" id="{86B922C6-4DB4-0500-859D-F8BED4475949}"/>
              </a:ext>
            </a:extLst>
          </p:cNvPr>
          <p:cNvSpPr/>
          <p:nvPr/>
        </p:nvSpPr>
        <p:spPr>
          <a:xfrm>
            <a:off x="10099402" y="4153531"/>
            <a:ext cx="408986" cy="194756"/>
          </a:xfrm>
          <a:custGeom>
            <a:avLst/>
            <a:gdLst>
              <a:gd name="connsiteX0" fmla="*/ 729433 w 817424"/>
              <a:gd name="connsiteY0" fmla="*/ 360425 h 389249"/>
              <a:gd name="connsiteX1" fmla="*/ 112862 w 817424"/>
              <a:gd name="connsiteY1" fmla="*/ 360425 h 389249"/>
              <a:gd name="connsiteX2" fmla="*/ 53696 w 817424"/>
              <a:gd name="connsiteY2" fmla="*/ 301259 h 389249"/>
              <a:gd name="connsiteX3" fmla="*/ 53696 w 817424"/>
              <a:gd name="connsiteY3" fmla="*/ 112862 h 389249"/>
              <a:gd name="connsiteX4" fmla="*/ 112862 w 817424"/>
              <a:gd name="connsiteY4" fmla="*/ 53696 h 389249"/>
              <a:gd name="connsiteX5" fmla="*/ 729433 w 817424"/>
              <a:gd name="connsiteY5" fmla="*/ 53696 h 389249"/>
              <a:gd name="connsiteX6" fmla="*/ 788600 w 817424"/>
              <a:gd name="connsiteY6" fmla="*/ 112862 h 389249"/>
              <a:gd name="connsiteX7" fmla="*/ 788600 w 817424"/>
              <a:gd name="connsiteY7" fmla="*/ 301259 h 389249"/>
              <a:gd name="connsiteX8" fmla="*/ 729433 w 817424"/>
              <a:gd name="connsiteY8" fmla="*/ 360425 h 38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7424" h="389249">
                <a:moveTo>
                  <a:pt x="729433" y="360425"/>
                </a:moveTo>
                <a:lnTo>
                  <a:pt x="112862" y="360425"/>
                </a:lnTo>
                <a:cubicBezTo>
                  <a:pt x="80165" y="360425"/>
                  <a:pt x="53696" y="333956"/>
                  <a:pt x="53696" y="301259"/>
                </a:cubicBezTo>
                <a:lnTo>
                  <a:pt x="53696" y="112862"/>
                </a:lnTo>
                <a:cubicBezTo>
                  <a:pt x="53696" y="80165"/>
                  <a:pt x="80165" y="53696"/>
                  <a:pt x="112862" y="53696"/>
                </a:cubicBezTo>
                <a:lnTo>
                  <a:pt x="729433" y="53696"/>
                </a:lnTo>
                <a:cubicBezTo>
                  <a:pt x="762131" y="53696"/>
                  <a:pt x="788600" y="80165"/>
                  <a:pt x="788600" y="112862"/>
                </a:cubicBezTo>
                <a:lnTo>
                  <a:pt x="788600" y="301259"/>
                </a:lnTo>
                <a:cubicBezTo>
                  <a:pt x="788600" y="333956"/>
                  <a:pt x="762131" y="360425"/>
                  <a:pt x="729433" y="360425"/>
                </a:cubicBezTo>
                <a:close/>
              </a:path>
            </a:pathLst>
          </a:custGeom>
          <a:noFill/>
          <a:ln w="17519" cap="flat">
            <a:solidFill>
              <a:srgbClr val="073759"/>
            </a:solidFill>
            <a:prstDash val="solid"/>
            <a:miter/>
          </a:ln>
        </p:spPr>
        <p:txBody>
          <a:bodyPr rtlCol="0" anchor="ctr"/>
          <a:lstStyle/>
          <a:p>
            <a:endParaRPr lang="en-US" sz="1200"/>
          </a:p>
        </p:txBody>
      </p:sp>
      <p:sp>
        <p:nvSpPr>
          <p:cNvPr id="94" name="Freeform: Shape 86">
            <a:extLst>
              <a:ext uri="{FF2B5EF4-FFF2-40B4-BE49-F238E27FC236}">
                <a16:creationId xmlns:a16="http://schemas.microsoft.com/office/drawing/2014/main" id="{175E5B44-DDFF-CFC0-6F61-F0E793B26F26}"/>
              </a:ext>
            </a:extLst>
          </p:cNvPr>
          <p:cNvSpPr/>
          <p:nvPr/>
        </p:nvSpPr>
        <p:spPr>
          <a:xfrm>
            <a:off x="10599133" y="3459218"/>
            <a:ext cx="155804" cy="272658"/>
          </a:xfrm>
          <a:custGeom>
            <a:avLst/>
            <a:gdLst>
              <a:gd name="connsiteX0" fmla="*/ 135461 w 311399"/>
              <a:gd name="connsiteY0" fmla="*/ 539111 h 544949"/>
              <a:gd name="connsiteX1" fmla="*/ 135461 w 311399"/>
              <a:gd name="connsiteY1" fmla="*/ 479945 h 544949"/>
              <a:gd name="connsiteX2" fmla="*/ 29194 w 311399"/>
              <a:gd name="connsiteY2" fmla="*/ 453086 h 544949"/>
              <a:gd name="connsiteX3" fmla="*/ 47879 w 311399"/>
              <a:gd name="connsiteY3" fmla="*/ 379908 h 544949"/>
              <a:gd name="connsiteX4" fmla="*/ 151808 w 311399"/>
              <a:gd name="connsiteY4" fmla="*/ 407544 h 544949"/>
              <a:gd name="connsiteX5" fmla="*/ 211752 w 311399"/>
              <a:gd name="connsiteY5" fmla="*/ 368619 h 544949"/>
              <a:gd name="connsiteX6" fmla="*/ 145581 w 311399"/>
              <a:gd name="connsiteY6" fmla="*/ 314124 h 544949"/>
              <a:gd name="connsiteX7" fmla="*/ 33088 w 311399"/>
              <a:gd name="connsiteY7" fmla="*/ 199685 h 544949"/>
              <a:gd name="connsiteX8" fmla="*/ 138575 w 311399"/>
              <a:gd name="connsiteY8" fmla="*/ 88360 h 544949"/>
              <a:gd name="connsiteX9" fmla="*/ 138575 w 311399"/>
              <a:gd name="connsiteY9" fmla="*/ 29194 h 544949"/>
              <a:gd name="connsiteX10" fmla="*/ 199685 w 311399"/>
              <a:gd name="connsiteY10" fmla="*/ 29194 h 544949"/>
              <a:gd name="connsiteX11" fmla="*/ 199685 w 311399"/>
              <a:gd name="connsiteY11" fmla="*/ 84078 h 544949"/>
              <a:gd name="connsiteX12" fmla="*/ 290381 w 311399"/>
              <a:gd name="connsiteY12" fmla="*/ 104708 h 544949"/>
              <a:gd name="connsiteX13" fmla="*/ 272088 w 311399"/>
              <a:gd name="connsiteY13" fmla="*/ 175162 h 544949"/>
              <a:gd name="connsiteX14" fmla="*/ 182171 w 311399"/>
              <a:gd name="connsiteY14" fmla="*/ 153754 h 544949"/>
              <a:gd name="connsiteX15" fmla="*/ 128454 w 311399"/>
              <a:gd name="connsiteY15" fmla="*/ 188786 h 544949"/>
              <a:gd name="connsiteX16" fmla="*/ 203579 w 311399"/>
              <a:gd name="connsiteY16" fmla="*/ 242502 h 544949"/>
              <a:gd name="connsiteX17" fmla="*/ 307898 w 311399"/>
              <a:gd name="connsiteY17" fmla="*/ 359278 h 544949"/>
              <a:gd name="connsiteX18" fmla="*/ 196573 w 311399"/>
              <a:gd name="connsiteY18" fmla="*/ 474884 h 544949"/>
              <a:gd name="connsiteX19" fmla="*/ 196573 w 311399"/>
              <a:gd name="connsiteY19" fmla="*/ 538722 h 544949"/>
              <a:gd name="connsiteX20" fmla="*/ 135461 w 311399"/>
              <a:gd name="connsiteY20" fmla="*/ 538722 h 5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1399" h="544949">
                <a:moveTo>
                  <a:pt x="135461" y="539111"/>
                </a:moveTo>
                <a:lnTo>
                  <a:pt x="135461" y="479945"/>
                </a:lnTo>
                <a:cubicBezTo>
                  <a:pt x="93421" y="477998"/>
                  <a:pt x="52940" y="466710"/>
                  <a:pt x="29194" y="453086"/>
                </a:cubicBezTo>
                <a:lnTo>
                  <a:pt x="47879" y="379908"/>
                </a:lnTo>
                <a:cubicBezTo>
                  <a:pt x="73958" y="394310"/>
                  <a:pt x="110938" y="407544"/>
                  <a:pt x="151808" y="407544"/>
                </a:cubicBezTo>
                <a:cubicBezTo>
                  <a:pt x="187619" y="407544"/>
                  <a:pt x="211752" y="393921"/>
                  <a:pt x="211752" y="368619"/>
                </a:cubicBezTo>
                <a:cubicBezTo>
                  <a:pt x="211752" y="344875"/>
                  <a:pt x="191902" y="329694"/>
                  <a:pt x="145581" y="314124"/>
                </a:cubicBezTo>
                <a:cubicBezTo>
                  <a:pt x="78629" y="291548"/>
                  <a:pt x="33088" y="260408"/>
                  <a:pt x="33088" y="199685"/>
                </a:cubicBezTo>
                <a:cubicBezTo>
                  <a:pt x="33088" y="144801"/>
                  <a:pt x="72013" y="101594"/>
                  <a:pt x="138575" y="88360"/>
                </a:cubicBezTo>
                <a:lnTo>
                  <a:pt x="138575" y="29194"/>
                </a:lnTo>
                <a:lnTo>
                  <a:pt x="199685" y="29194"/>
                </a:lnTo>
                <a:lnTo>
                  <a:pt x="199685" y="84078"/>
                </a:lnTo>
                <a:cubicBezTo>
                  <a:pt x="241725" y="86024"/>
                  <a:pt x="269752" y="94588"/>
                  <a:pt x="290381" y="104708"/>
                </a:cubicBezTo>
                <a:lnTo>
                  <a:pt x="272088" y="175162"/>
                </a:lnTo>
                <a:cubicBezTo>
                  <a:pt x="255737" y="168156"/>
                  <a:pt x="226933" y="153754"/>
                  <a:pt x="182171" y="153754"/>
                </a:cubicBezTo>
                <a:cubicBezTo>
                  <a:pt x="141687" y="153754"/>
                  <a:pt x="128454" y="171270"/>
                  <a:pt x="128454" y="188786"/>
                </a:cubicBezTo>
                <a:cubicBezTo>
                  <a:pt x="128454" y="209416"/>
                  <a:pt x="150252" y="222651"/>
                  <a:pt x="203579" y="242502"/>
                </a:cubicBezTo>
                <a:cubicBezTo>
                  <a:pt x="277925" y="268582"/>
                  <a:pt x="307898" y="303225"/>
                  <a:pt x="307898" y="359278"/>
                </a:cubicBezTo>
                <a:cubicBezTo>
                  <a:pt x="307898" y="414940"/>
                  <a:pt x="268583" y="462429"/>
                  <a:pt x="196573" y="474884"/>
                </a:cubicBezTo>
                <a:lnTo>
                  <a:pt x="196573" y="538722"/>
                </a:lnTo>
                <a:lnTo>
                  <a:pt x="135461" y="538722"/>
                </a:lnTo>
                <a:close/>
              </a:path>
            </a:pathLst>
          </a:custGeom>
          <a:solidFill>
            <a:srgbClr val="073759"/>
          </a:solidFill>
          <a:ln w="9525" cap="flat">
            <a:noFill/>
            <a:prstDash val="solid"/>
            <a:miter/>
          </a:ln>
        </p:spPr>
        <p:txBody>
          <a:bodyPr rtlCol="0" anchor="ctr"/>
          <a:lstStyle/>
          <a:p>
            <a:endParaRPr lang="en-US" sz="1200"/>
          </a:p>
        </p:txBody>
      </p:sp>
      <p:sp>
        <p:nvSpPr>
          <p:cNvPr id="95" name="Freeform: Shape 87">
            <a:extLst>
              <a:ext uri="{FF2B5EF4-FFF2-40B4-BE49-F238E27FC236}">
                <a16:creationId xmlns:a16="http://schemas.microsoft.com/office/drawing/2014/main" id="{4C593916-1833-12CA-ECBA-4BEAF9D6A2E1}"/>
              </a:ext>
            </a:extLst>
          </p:cNvPr>
          <p:cNvSpPr/>
          <p:nvPr/>
        </p:nvSpPr>
        <p:spPr>
          <a:xfrm>
            <a:off x="10451714" y="3369641"/>
            <a:ext cx="447937" cy="447937"/>
          </a:xfrm>
          <a:custGeom>
            <a:avLst/>
            <a:gdLst>
              <a:gd name="connsiteX0" fmla="*/ 872678 w 895274"/>
              <a:gd name="connsiteY0" fmla="*/ 463187 h 895274"/>
              <a:gd name="connsiteX1" fmla="*/ 463186 w 895274"/>
              <a:gd name="connsiteY1" fmla="*/ 872677 h 895274"/>
              <a:gd name="connsiteX2" fmla="*/ 53695 w 895274"/>
              <a:gd name="connsiteY2" fmla="*/ 463187 h 895274"/>
              <a:gd name="connsiteX3" fmla="*/ 463186 w 895274"/>
              <a:gd name="connsiteY3" fmla="*/ 53696 h 895274"/>
              <a:gd name="connsiteX4" fmla="*/ 872678 w 895274"/>
              <a:gd name="connsiteY4" fmla="*/ 463187 h 8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274" h="895274">
                <a:moveTo>
                  <a:pt x="872678" y="463187"/>
                </a:moveTo>
                <a:cubicBezTo>
                  <a:pt x="872678" y="689342"/>
                  <a:pt x="689343" y="872677"/>
                  <a:pt x="463186" y="872677"/>
                </a:cubicBezTo>
                <a:cubicBezTo>
                  <a:pt x="237030" y="872677"/>
                  <a:pt x="53695" y="689342"/>
                  <a:pt x="53695" y="463187"/>
                </a:cubicBezTo>
                <a:cubicBezTo>
                  <a:pt x="53695" y="237031"/>
                  <a:pt x="237030" y="53696"/>
                  <a:pt x="463186" y="53696"/>
                </a:cubicBezTo>
                <a:cubicBezTo>
                  <a:pt x="689343" y="53696"/>
                  <a:pt x="872678" y="237031"/>
                  <a:pt x="872678" y="463187"/>
                </a:cubicBezTo>
                <a:close/>
              </a:path>
            </a:pathLst>
          </a:custGeom>
          <a:noFill/>
          <a:ln w="17519" cap="flat">
            <a:solidFill>
              <a:srgbClr val="073759"/>
            </a:solidFill>
            <a:prstDash val="solid"/>
            <a:miter/>
          </a:ln>
        </p:spPr>
        <p:txBody>
          <a:bodyPr rtlCol="0" anchor="ctr"/>
          <a:lstStyle/>
          <a:p>
            <a:endParaRPr lang="en-US" sz="1200"/>
          </a:p>
        </p:txBody>
      </p:sp>
      <p:sp>
        <p:nvSpPr>
          <p:cNvPr id="4" name="Rectangle 3">
            <a:extLst>
              <a:ext uri="{FF2B5EF4-FFF2-40B4-BE49-F238E27FC236}">
                <a16:creationId xmlns:a16="http://schemas.microsoft.com/office/drawing/2014/main" id="{8AD0A2A1-48E9-4613-98ED-4362EA502074}"/>
              </a:ext>
            </a:extLst>
          </p:cNvPr>
          <p:cNvSpPr/>
          <p:nvPr/>
        </p:nvSpPr>
        <p:spPr>
          <a:xfrm>
            <a:off x="753305" y="5630801"/>
            <a:ext cx="1673517" cy="923330"/>
          </a:xfrm>
          <a:prstGeom prst="rect">
            <a:avLst/>
          </a:prstGeom>
        </p:spPr>
        <p:txBody>
          <a:bodyPr wrap="square">
            <a:spAutoFit/>
          </a:bodyPr>
          <a:lstStyle/>
          <a:p>
            <a:r>
              <a:rPr lang="en-US" b="1" dirty="0"/>
              <a:t>Lorem Ipsum</a:t>
            </a:r>
            <a:r>
              <a:rPr lang="en-US" dirty="0"/>
              <a:t> is simply dummy text</a:t>
            </a:r>
          </a:p>
        </p:txBody>
      </p:sp>
      <p:sp>
        <p:nvSpPr>
          <p:cNvPr id="5" name="Rectangle 4">
            <a:extLst>
              <a:ext uri="{FF2B5EF4-FFF2-40B4-BE49-F238E27FC236}">
                <a16:creationId xmlns:a16="http://schemas.microsoft.com/office/drawing/2014/main" id="{101C211E-5E65-FB39-80A1-AB907A43F0C5}"/>
              </a:ext>
            </a:extLst>
          </p:cNvPr>
          <p:cNvSpPr/>
          <p:nvPr/>
        </p:nvSpPr>
        <p:spPr>
          <a:xfrm>
            <a:off x="3053483" y="3842958"/>
            <a:ext cx="1673517" cy="923330"/>
          </a:xfrm>
          <a:prstGeom prst="rect">
            <a:avLst/>
          </a:prstGeom>
        </p:spPr>
        <p:txBody>
          <a:bodyPr wrap="square">
            <a:spAutoFit/>
          </a:bodyPr>
          <a:lstStyle/>
          <a:p>
            <a:r>
              <a:rPr lang="en-US" b="1" dirty="0"/>
              <a:t>Lorem Ipsum</a:t>
            </a:r>
            <a:r>
              <a:rPr lang="en-US" dirty="0"/>
              <a:t> is simply dummy text</a:t>
            </a:r>
          </a:p>
        </p:txBody>
      </p:sp>
      <p:sp>
        <p:nvSpPr>
          <p:cNvPr id="6" name="Rectangle 5">
            <a:extLst>
              <a:ext uri="{FF2B5EF4-FFF2-40B4-BE49-F238E27FC236}">
                <a16:creationId xmlns:a16="http://schemas.microsoft.com/office/drawing/2014/main" id="{B25CA75D-C003-75A5-995F-6DB62D012AEF}"/>
              </a:ext>
            </a:extLst>
          </p:cNvPr>
          <p:cNvSpPr/>
          <p:nvPr/>
        </p:nvSpPr>
        <p:spPr>
          <a:xfrm>
            <a:off x="5279348" y="5520790"/>
            <a:ext cx="1673517" cy="923330"/>
          </a:xfrm>
          <a:prstGeom prst="rect">
            <a:avLst/>
          </a:prstGeom>
        </p:spPr>
        <p:txBody>
          <a:bodyPr wrap="square">
            <a:spAutoFit/>
          </a:bodyPr>
          <a:lstStyle/>
          <a:p>
            <a:r>
              <a:rPr lang="en-US" b="1" dirty="0"/>
              <a:t>Lorem Ipsum</a:t>
            </a:r>
            <a:r>
              <a:rPr lang="en-US" dirty="0"/>
              <a:t> is simply dummy text</a:t>
            </a:r>
          </a:p>
        </p:txBody>
      </p:sp>
      <p:sp>
        <p:nvSpPr>
          <p:cNvPr id="7" name="Rectangle 6">
            <a:extLst>
              <a:ext uri="{FF2B5EF4-FFF2-40B4-BE49-F238E27FC236}">
                <a16:creationId xmlns:a16="http://schemas.microsoft.com/office/drawing/2014/main" id="{B1F6489F-95AA-4A99-EBC2-E1AEA4730FC9}"/>
              </a:ext>
            </a:extLst>
          </p:cNvPr>
          <p:cNvSpPr/>
          <p:nvPr/>
        </p:nvSpPr>
        <p:spPr>
          <a:xfrm>
            <a:off x="7428001" y="3821453"/>
            <a:ext cx="1673517" cy="923330"/>
          </a:xfrm>
          <a:prstGeom prst="rect">
            <a:avLst/>
          </a:prstGeom>
        </p:spPr>
        <p:txBody>
          <a:bodyPr wrap="square">
            <a:spAutoFit/>
          </a:bodyPr>
          <a:lstStyle/>
          <a:p>
            <a:r>
              <a:rPr lang="en-US" b="1" dirty="0"/>
              <a:t>Lorem Ipsum</a:t>
            </a:r>
            <a:r>
              <a:rPr lang="en-US" dirty="0"/>
              <a:t> is simply dummy text</a:t>
            </a:r>
          </a:p>
        </p:txBody>
      </p:sp>
      <p:sp>
        <p:nvSpPr>
          <p:cNvPr id="8" name="Rectangle 7">
            <a:extLst>
              <a:ext uri="{FF2B5EF4-FFF2-40B4-BE49-F238E27FC236}">
                <a16:creationId xmlns:a16="http://schemas.microsoft.com/office/drawing/2014/main" id="{171AEA4D-37A4-6C53-D879-9F53A914C224}"/>
              </a:ext>
            </a:extLst>
          </p:cNvPr>
          <p:cNvSpPr/>
          <p:nvPr/>
        </p:nvSpPr>
        <p:spPr>
          <a:xfrm>
            <a:off x="9709947" y="5684490"/>
            <a:ext cx="1673517" cy="923330"/>
          </a:xfrm>
          <a:prstGeom prst="rect">
            <a:avLst/>
          </a:prstGeom>
        </p:spPr>
        <p:txBody>
          <a:bodyPr wrap="square">
            <a:spAutoFit/>
          </a:bodyPr>
          <a:lstStyle/>
          <a:p>
            <a:r>
              <a:rPr lang="en-US" b="1" dirty="0"/>
              <a:t>Lorem Ipsum</a:t>
            </a:r>
            <a:r>
              <a:rPr lang="en-US" dirty="0"/>
              <a:t> is simply dummy text</a:t>
            </a:r>
          </a:p>
        </p:txBody>
      </p:sp>
      <p:sp>
        <p:nvSpPr>
          <p:cNvPr id="98" name="Rounded Rectangle 97">
            <a:extLst>
              <a:ext uri="{FF2B5EF4-FFF2-40B4-BE49-F238E27FC236}">
                <a16:creationId xmlns:a16="http://schemas.microsoft.com/office/drawing/2014/main" id="{16F5D80F-8BD0-E59E-8E00-7E101ED8D170}"/>
              </a:ext>
            </a:extLst>
          </p:cNvPr>
          <p:cNvSpPr/>
          <p:nvPr/>
        </p:nvSpPr>
        <p:spPr>
          <a:xfrm>
            <a:off x="700880" y="5600611"/>
            <a:ext cx="1756529" cy="1007209"/>
          </a:xfrm>
          <a:prstGeom prst="roundRect">
            <a:avLst>
              <a:gd name="adj" fmla="val 7371"/>
            </a:avLst>
          </a:prstGeom>
          <a:solidFill>
            <a:srgbClr val="FFA826">
              <a:alpha val="1001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CE9ED24A-522E-C0B9-2A70-C64EEB712EDA}"/>
              </a:ext>
            </a:extLst>
          </p:cNvPr>
          <p:cNvSpPr/>
          <p:nvPr/>
        </p:nvSpPr>
        <p:spPr>
          <a:xfrm>
            <a:off x="5223894" y="5551625"/>
            <a:ext cx="1756529" cy="1007209"/>
          </a:xfrm>
          <a:prstGeom prst="roundRect">
            <a:avLst>
              <a:gd name="adj" fmla="val 7371"/>
            </a:avLst>
          </a:prstGeom>
          <a:solidFill>
            <a:srgbClr val="F26363">
              <a:alpha val="1001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a:extLst>
              <a:ext uri="{FF2B5EF4-FFF2-40B4-BE49-F238E27FC236}">
                <a16:creationId xmlns:a16="http://schemas.microsoft.com/office/drawing/2014/main" id="{DB014E73-345A-BC23-6979-C59B4B490CA9}"/>
              </a:ext>
            </a:extLst>
          </p:cNvPr>
          <p:cNvSpPr/>
          <p:nvPr/>
        </p:nvSpPr>
        <p:spPr>
          <a:xfrm>
            <a:off x="9689432" y="5551625"/>
            <a:ext cx="1756529" cy="1007209"/>
          </a:xfrm>
          <a:prstGeom prst="roundRect">
            <a:avLst>
              <a:gd name="adj" fmla="val 7371"/>
            </a:avLst>
          </a:prstGeom>
          <a:solidFill>
            <a:srgbClr val="63357A">
              <a:alpha val="1001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a:extLst>
              <a:ext uri="{FF2B5EF4-FFF2-40B4-BE49-F238E27FC236}">
                <a16:creationId xmlns:a16="http://schemas.microsoft.com/office/drawing/2014/main" id="{247CDB02-A38C-466C-B665-B799D81A6D29}"/>
              </a:ext>
            </a:extLst>
          </p:cNvPr>
          <p:cNvSpPr/>
          <p:nvPr/>
        </p:nvSpPr>
        <p:spPr>
          <a:xfrm>
            <a:off x="7395594" y="3820797"/>
            <a:ext cx="1756529" cy="1007209"/>
          </a:xfrm>
          <a:prstGeom prst="roundRect">
            <a:avLst>
              <a:gd name="adj" fmla="val 7371"/>
            </a:avLst>
          </a:prstGeom>
          <a:solidFill>
            <a:srgbClr val="995DB3">
              <a:alpha val="1001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a:extLst>
              <a:ext uri="{FF2B5EF4-FFF2-40B4-BE49-F238E27FC236}">
                <a16:creationId xmlns:a16="http://schemas.microsoft.com/office/drawing/2014/main" id="{778E9A48-C1BD-9698-F37C-20FAA84B57AD}"/>
              </a:ext>
            </a:extLst>
          </p:cNvPr>
          <p:cNvSpPr/>
          <p:nvPr/>
        </p:nvSpPr>
        <p:spPr>
          <a:xfrm>
            <a:off x="3052317" y="3752931"/>
            <a:ext cx="1756529" cy="1007209"/>
          </a:xfrm>
          <a:prstGeom prst="roundRect">
            <a:avLst>
              <a:gd name="adj" fmla="val 7371"/>
            </a:avLst>
          </a:prstGeom>
          <a:solidFill>
            <a:srgbClr val="FF8026">
              <a:alpha val="1001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1789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0CA4019-07E1-8017-863A-8CC98EAD5E6A}"/>
              </a:ext>
            </a:extLst>
          </p:cNvPr>
          <p:cNvSpPr/>
          <p:nvPr/>
        </p:nvSpPr>
        <p:spPr>
          <a:xfrm>
            <a:off x="847535" y="5003814"/>
            <a:ext cx="2316478" cy="1620644"/>
          </a:xfrm>
          <a:prstGeom prst="rect">
            <a:avLst/>
          </a:prstGeom>
          <a:solidFill>
            <a:srgbClr val="7DD1C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1F2E6C5-DB7A-E1B0-1B56-F6E613F9A698}"/>
              </a:ext>
            </a:extLst>
          </p:cNvPr>
          <p:cNvSpPr/>
          <p:nvPr/>
        </p:nvSpPr>
        <p:spPr>
          <a:xfrm>
            <a:off x="3542609" y="5003814"/>
            <a:ext cx="2316478" cy="1620644"/>
          </a:xfrm>
          <a:prstGeom prst="rect">
            <a:avLst/>
          </a:prstGeom>
          <a:solidFill>
            <a:srgbClr val="00BAB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ED88546-2D35-7798-8302-F2276257F03A}"/>
              </a:ext>
            </a:extLst>
          </p:cNvPr>
          <p:cNvSpPr/>
          <p:nvPr/>
        </p:nvSpPr>
        <p:spPr>
          <a:xfrm>
            <a:off x="6345967" y="5003814"/>
            <a:ext cx="2316478" cy="1620644"/>
          </a:xfrm>
          <a:prstGeom prst="rect">
            <a:avLst/>
          </a:prstGeom>
          <a:solidFill>
            <a:srgbClr val="419CC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42C38F0-1734-E5CE-6B11-E4D2FF5E8875}"/>
              </a:ext>
            </a:extLst>
          </p:cNvPr>
          <p:cNvSpPr/>
          <p:nvPr/>
        </p:nvSpPr>
        <p:spPr>
          <a:xfrm>
            <a:off x="9041041" y="5003814"/>
            <a:ext cx="2316478" cy="1620644"/>
          </a:xfrm>
          <a:prstGeom prst="rect">
            <a:avLst/>
          </a:prstGeom>
          <a:solidFill>
            <a:srgbClr val="385085">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 Same-side Corner of Rectangle 18">
            <a:extLst>
              <a:ext uri="{FF2B5EF4-FFF2-40B4-BE49-F238E27FC236}">
                <a16:creationId xmlns:a16="http://schemas.microsoft.com/office/drawing/2014/main" id="{735DDA0E-899F-9A49-9015-237B9959F189}"/>
              </a:ext>
            </a:extLst>
          </p:cNvPr>
          <p:cNvSpPr/>
          <p:nvPr/>
        </p:nvSpPr>
        <p:spPr>
          <a:xfrm>
            <a:off x="854242" y="4450336"/>
            <a:ext cx="2316478" cy="462167"/>
          </a:xfrm>
          <a:prstGeom prst="round2SameRect">
            <a:avLst>
              <a:gd name="adj1" fmla="val 50000"/>
              <a:gd name="adj2" fmla="val 0"/>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ame-side Corner of Rectangle 19">
            <a:extLst>
              <a:ext uri="{FF2B5EF4-FFF2-40B4-BE49-F238E27FC236}">
                <a16:creationId xmlns:a16="http://schemas.microsoft.com/office/drawing/2014/main" id="{904D1B27-2071-E68D-08A3-7C0A32B26060}"/>
              </a:ext>
            </a:extLst>
          </p:cNvPr>
          <p:cNvSpPr/>
          <p:nvPr/>
        </p:nvSpPr>
        <p:spPr>
          <a:xfrm>
            <a:off x="3533638" y="4450336"/>
            <a:ext cx="2316478" cy="462167"/>
          </a:xfrm>
          <a:prstGeom prst="round2SameRect">
            <a:avLst>
              <a:gd name="adj1" fmla="val 50000"/>
              <a:gd name="adj2" fmla="val 0"/>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Same-side Corner of Rectangle 20">
            <a:extLst>
              <a:ext uri="{FF2B5EF4-FFF2-40B4-BE49-F238E27FC236}">
                <a16:creationId xmlns:a16="http://schemas.microsoft.com/office/drawing/2014/main" id="{2DFF640F-52F8-F21B-43A6-6AD745A95256}"/>
              </a:ext>
            </a:extLst>
          </p:cNvPr>
          <p:cNvSpPr/>
          <p:nvPr/>
        </p:nvSpPr>
        <p:spPr>
          <a:xfrm>
            <a:off x="6328611" y="4450336"/>
            <a:ext cx="2316478" cy="462167"/>
          </a:xfrm>
          <a:prstGeom prst="round2SameRect">
            <a:avLst>
              <a:gd name="adj1" fmla="val 50000"/>
              <a:gd name="adj2" fmla="val 0"/>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 Same-side Corner of Rectangle 21">
            <a:extLst>
              <a:ext uri="{FF2B5EF4-FFF2-40B4-BE49-F238E27FC236}">
                <a16:creationId xmlns:a16="http://schemas.microsoft.com/office/drawing/2014/main" id="{C67FE22D-6804-60D3-832B-774704DB3850}"/>
              </a:ext>
            </a:extLst>
          </p:cNvPr>
          <p:cNvSpPr/>
          <p:nvPr/>
        </p:nvSpPr>
        <p:spPr>
          <a:xfrm>
            <a:off x="9047747" y="4450336"/>
            <a:ext cx="2316478" cy="462167"/>
          </a:xfrm>
          <a:prstGeom prst="round2SameRect">
            <a:avLst>
              <a:gd name="adj1" fmla="val 50000"/>
              <a:gd name="adj2" fmla="val 0"/>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TextBox 2">
            <a:extLst>
              <a:ext uri="{FF2B5EF4-FFF2-40B4-BE49-F238E27FC236}">
                <a16:creationId xmlns:a16="http://schemas.microsoft.com/office/drawing/2014/main" id="{60AEAAF0-6EF6-A396-AF49-809F1D254CFB}"/>
              </a:ext>
            </a:extLst>
          </p:cNvPr>
          <p:cNvSpPr txBox="1"/>
          <p:nvPr/>
        </p:nvSpPr>
        <p:spPr>
          <a:xfrm>
            <a:off x="3966359" y="4518907"/>
            <a:ext cx="1451038" cy="307777"/>
          </a:xfrm>
          <a:prstGeom prst="rect">
            <a:avLst/>
          </a:prstGeom>
          <a:noFill/>
        </p:spPr>
        <p:txBody>
          <a:bodyPr wrap="none" rtlCol="0">
            <a:spAutoFit/>
          </a:bodyPr>
          <a:lstStyle/>
          <a:p>
            <a:pPr algn="ctr" defTabSz="1828983"/>
            <a:r>
              <a:rPr lang="en-US" sz="1400" b="1" dirty="0">
                <a:solidFill>
                  <a:schemeClr val="bg1"/>
                </a:solidFill>
                <a:latin typeface="Century Gothic" panose="020B0502020202020204" pitchFamily="34" charset="0"/>
              </a:rPr>
              <a:t>ADD TITLE HERE</a:t>
            </a:r>
          </a:p>
        </p:txBody>
      </p:sp>
      <p:sp>
        <p:nvSpPr>
          <p:cNvPr id="4" name="TextBox 3">
            <a:extLst>
              <a:ext uri="{FF2B5EF4-FFF2-40B4-BE49-F238E27FC236}">
                <a16:creationId xmlns:a16="http://schemas.microsoft.com/office/drawing/2014/main" id="{CFC57C44-66A5-6B76-160B-E0A5301837E5}"/>
              </a:ext>
            </a:extLst>
          </p:cNvPr>
          <p:cNvSpPr txBox="1"/>
          <p:nvPr/>
        </p:nvSpPr>
        <p:spPr>
          <a:xfrm>
            <a:off x="6761332" y="4518907"/>
            <a:ext cx="1451038" cy="307777"/>
          </a:xfrm>
          <a:prstGeom prst="rect">
            <a:avLst/>
          </a:prstGeom>
          <a:noFill/>
        </p:spPr>
        <p:txBody>
          <a:bodyPr wrap="none" rtlCol="0">
            <a:spAutoFit/>
          </a:bodyPr>
          <a:lstStyle/>
          <a:p>
            <a:pPr algn="ctr" defTabSz="1828983"/>
            <a:r>
              <a:rPr lang="en-US" sz="1400" b="1" dirty="0">
                <a:solidFill>
                  <a:schemeClr val="bg1"/>
                </a:solidFill>
                <a:latin typeface="Century Gothic" panose="020B0502020202020204" pitchFamily="34" charset="0"/>
              </a:rPr>
              <a:t>ADD TITLE HERE</a:t>
            </a:r>
          </a:p>
        </p:txBody>
      </p:sp>
      <p:sp>
        <p:nvSpPr>
          <p:cNvPr id="5" name="TextBox 4">
            <a:extLst>
              <a:ext uri="{FF2B5EF4-FFF2-40B4-BE49-F238E27FC236}">
                <a16:creationId xmlns:a16="http://schemas.microsoft.com/office/drawing/2014/main" id="{3C36C158-0BB5-0DDE-C379-DF3BD81ED9A4}"/>
              </a:ext>
            </a:extLst>
          </p:cNvPr>
          <p:cNvSpPr txBox="1"/>
          <p:nvPr/>
        </p:nvSpPr>
        <p:spPr>
          <a:xfrm>
            <a:off x="9480468" y="4518907"/>
            <a:ext cx="1451038" cy="307777"/>
          </a:xfrm>
          <a:prstGeom prst="rect">
            <a:avLst/>
          </a:prstGeom>
          <a:noFill/>
        </p:spPr>
        <p:txBody>
          <a:bodyPr wrap="none" rtlCol="0">
            <a:spAutoFit/>
          </a:bodyPr>
          <a:lstStyle/>
          <a:p>
            <a:pPr algn="ctr" defTabSz="1828983"/>
            <a:r>
              <a:rPr lang="en-US" sz="1400" b="1" dirty="0">
                <a:solidFill>
                  <a:schemeClr val="bg1"/>
                </a:solidFill>
                <a:latin typeface="Century Gothic" panose="020B0502020202020204" pitchFamily="34" charset="0"/>
              </a:rPr>
              <a:t>ADD TITLE HERE</a:t>
            </a:r>
          </a:p>
        </p:txBody>
      </p:sp>
      <p:sp>
        <p:nvSpPr>
          <p:cNvPr id="6" name="TextBox 5">
            <a:extLst>
              <a:ext uri="{FF2B5EF4-FFF2-40B4-BE49-F238E27FC236}">
                <a16:creationId xmlns:a16="http://schemas.microsoft.com/office/drawing/2014/main" id="{27DD3DDF-D795-BF86-AF4F-B9F209CD7CD5}"/>
              </a:ext>
            </a:extLst>
          </p:cNvPr>
          <p:cNvSpPr txBox="1"/>
          <p:nvPr/>
        </p:nvSpPr>
        <p:spPr>
          <a:xfrm>
            <a:off x="1286963" y="4518907"/>
            <a:ext cx="1451038" cy="307777"/>
          </a:xfrm>
          <a:prstGeom prst="rect">
            <a:avLst/>
          </a:prstGeom>
          <a:noFill/>
        </p:spPr>
        <p:txBody>
          <a:bodyPr wrap="none" rtlCol="0">
            <a:spAutoFit/>
          </a:bodyPr>
          <a:lstStyle/>
          <a:p>
            <a:pPr algn="ctr" defTabSz="1828983"/>
            <a:r>
              <a:rPr lang="en-US" sz="1400" b="1" dirty="0">
                <a:solidFill>
                  <a:schemeClr val="bg1"/>
                </a:solidFill>
                <a:latin typeface="Century Gothic" panose="020B0502020202020204" pitchFamily="34" charset="0"/>
              </a:rPr>
              <a:t>ADD TITLE HERE</a:t>
            </a:r>
          </a:p>
        </p:txBody>
      </p:sp>
      <p:sp>
        <p:nvSpPr>
          <p:cNvPr id="7" name="Oval 6">
            <a:extLst>
              <a:ext uri="{FF2B5EF4-FFF2-40B4-BE49-F238E27FC236}">
                <a16:creationId xmlns:a16="http://schemas.microsoft.com/office/drawing/2014/main" id="{5989358D-776A-9433-F297-0C7BAEFA821C}"/>
              </a:ext>
            </a:extLst>
          </p:cNvPr>
          <p:cNvSpPr/>
          <p:nvPr/>
        </p:nvSpPr>
        <p:spPr>
          <a:xfrm flipH="1">
            <a:off x="1071691" y="2157178"/>
            <a:ext cx="1949177" cy="1949180"/>
          </a:xfrm>
          <a:prstGeom prst="ellipse">
            <a:avLst/>
          </a:prstGeom>
          <a:ln w="38100" cap="rnd">
            <a:solidFill>
              <a:srgbClr val="E1E9EA"/>
            </a:solidFill>
          </a:ln>
          <a:effectLst/>
        </p:spPr>
        <p:style>
          <a:lnRef idx="2">
            <a:schemeClr val="accent1"/>
          </a:lnRef>
          <a:fillRef idx="0">
            <a:schemeClr val="accent1"/>
          </a:fillRef>
          <a:effectRef idx="1">
            <a:schemeClr val="accent1"/>
          </a:effectRef>
          <a:fontRef idx="minor">
            <a:schemeClr val="tx1"/>
          </a:fontRef>
        </p:style>
        <p:txBody>
          <a:bodyPr tIns="0" bIns="0" rtlCol="0" anchor="ctr"/>
          <a:lstStyle/>
          <a:p>
            <a:pPr algn="ctr" defTabSz="1828983"/>
            <a:r>
              <a:rPr lang="en-US" sz="4400" b="1" dirty="0">
                <a:solidFill>
                  <a:srgbClr val="7DD1CE"/>
                </a:solidFill>
                <a:latin typeface="Century Gothic" panose="020B0502020202020204" pitchFamily="34" charset="0"/>
              </a:rPr>
              <a:t>76%</a:t>
            </a:r>
          </a:p>
        </p:txBody>
      </p:sp>
      <p:sp>
        <p:nvSpPr>
          <p:cNvPr id="8" name="Arc 7">
            <a:extLst>
              <a:ext uri="{FF2B5EF4-FFF2-40B4-BE49-F238E27FC236}">
                <a16:creationId xmlns:a16="http://schemas.microsoft.com/office/drawing/2014/main" id="{C3E5E3A0-B730-6831-F5D6-6457B8808D12}"/>
              </a:ext>
            </a:extLst>
          </p:cNvPr>
          <p:cNvSpPr/>
          <p:nvPr/>
        </p:nvSpPr>
        <p:spPr>
          <a:xfrm flipH="1">
            <a:off x="1071691" y="2157178"/>
            <a:ext cx="1949177" cy="1949180"/>
          </a:xfrm>
          <a:prstGeom prst="arc">
            <a:avLst>
              <a:gd name="adj1" fmla="val 15555"/>
              <a:gd name="adj2" fmla="val 16212414"/>
            </a:avLst>
          </a:prstGeom>
          <a:ln w="127000" cap="rnd">
            <a:solidFill>
              <a:srgbClr val="7DD1CE"/>
            </a:solidFill>
          </a:ln>
          <a:effectLst/>
        </p:spPr>
        <p:style>
          <a:lnRef idx="2">
            <a:schemeClr val="accent1"/>
          </a:lnRef>
          <a:fillRef idx="0">
            <a:schemeClr val="accent1"/>
          </a:fillRef>
          <a:effectRef idx="1">
            <a:schemeClr val="accent1"/>
          </a:effectRef>
          <a:fontRef idx="minor">
            <a:schemeClr val="tx1"/>
          </a:fontRef>
        </p:style>
        <p:txBody>
          <a:bodyPr tIns="0" bIns="0" rtlCol="0" anchor="ctr"/>
          <a:lstStyle/>
          <a:p>
            <a:pPr algn="ctr" defTabSz="1828983"/>
            <a:endParaRPr lang="en-US" sz="4400" dirty="0">
              <a:solidFill>
                <a:srgbClr val="878787"/>
              </a:solidFill>
              <a:latin typeface="Questrial"/>
            </a:endParaRPr>
          </a:p>
        </p:txBody>
      </p:sp>
      <p:sp>
        <p:nvSpPr>
          <p:cNvPr id="9" name="Oval 8">
            <a:extLst>
              <a:ext uri="{FF2B5EF4-FFF2-40B4-BE49-F238E27FC236}">
                <a16:creationId xmlns:a16="http://schemas.microsoft.com/office/drawing/2014/main" id="{6431F2E1-04AC-C512-0B0E-1CC7D91B9E75}"/>
              </a:ext>
            </a:extLst>
          </p:cNvPr>
          <p:cNvSpPr/>
          <p:nvPr/>
        </p:nvSpPr>
        <p:spPr>
          <a:xfrm flipH="1">
            <a:off x="3771505" y="2157178"/>
            <a:ext cx="1949177" cy="1949180"/>
          </a:xfrm>
          <a:prstGeom prst="ellipse">
            <a:avLst/>
          </a:prstGeom>
          <a:ln w="38100" cap="rnd">
            <a:solidFill>
              <a:srgbClr val="E1E9EA"/>
            </a:solidFill>
          </a:ln>
          <a:effectLst/>
        </p:spPr>
        <p:style>
          <a:lnRef idx="2">
            <a:schemeClr val="accent1"/>
          </a:lnRef>
          <a:fillRef idx="0">
            <a:schemeClr val="accent1"/>
          </a:fillRef>
          <a:effectRef idx="1">
            <a:schemeClr val="accent1"/>
          </a:effectRef>
          <a:fontRef idx="minor">
            <a:schemeClr val="tx1"/>
          </a:fontRef>
        </p:style>
        <p:txBody>
          <a:bodyPr tIns="0" bIns="0" rtlCol="0" anchor="ctr"/>
          <a:lstStyle/>
          <a:p>
            <a:pPr algn="ctr" defTabSz="1828983"/>
            <a:r>
              <a:rPr lang="en-US" sz="4400" b="1" dirty="0">
                <a:solidFill>
                  <a:srgbClr val="00BAB5"/>
                </a:solidFill>
                <a:latin typeface="Century Gothic" panose="020B0502020202020204" pitchFamily="34" charset="0"/>
              </a:rPr>
              <a:t>64%</a:t>
            </a:r>
          </a:p>
        </p:txBody>
      </p:sp>
      <p:sp>
        <p:nvSpPr>
          <p:cNvPr id="10" name="Arc 9">
            <a:extLst>
              <a:ext uri="{FF2B5EF4-FFF2-40B4-BE49-F238E27FC236}">
                <a16:creationId xmlns:a16="http://schemas.microsoft.com/office/drawing/2014/main" id="{E94F413A-5FE9-BA62-9BCF-2AD3F443A779}"/>
              </a:ext>
            </a:extLst>
          </p:cNvPr>
          <p:cNvSpPr/>
          <p:nvPr/>
        </p:nvSpPr>
        <p:spPr>
          <a:xfrm flipH="1">
            <a:off x="3771505" y="2157178"/>
            <a:ext cx="1949177" cy="1949180"/>
          </a:xfrm>
          <a:prstGeom prst="arc">
            <a:avLst>
              <a:gd name="adj1" fmla="val 3066226"/>
              <a:gd name="adj2" fmla="val 16212414"/>
            </a:avLst>
          </a:prstGeom>
          <a:ln w="127000" cap="rnd">
            <a:solidFill>
              <a:srgbClr val="00BAB5"/>
            </a:solidFill>
          </a:ln>
          <a:effectLst/>
        </p:spPr>
        <p:style>
          <a:lnRef idx="2">
            <a:schemeClr val="accent1"/>
          </a:lnRef>
          <a:fillRef idx="0">
            <a:schemeClr val="accent1"/>
          </a:fillRef>
          <a:effectRef idx="1">
            <a:schemeClr val="accent1"/>
          </a:effectRef>
          <a:fontRef idx="minor">
            <a:schemeClr val="tx1"/>
          </a:fontRef>
        </p:style>
        <p:txBody>
          <a:bodyPr tIns="0" bIns="0" rtlCol="0" anchor="ctr"/>
          <a:lstStyle/>
          <a:p>
            <a:pPr algn="ctr" defTabSz="1828983"/>
            <a:endParaRPr lang="en-US" sz="4400" dirty="0">
              <a:solidFill>
                <a:srgbClr val="878787"/>
              </a:solidFill>
              <a:latin typeface="Questrial"/>
            </a:endParaRPr>
          </a:p>
        </p:txBody>
      </p:sp>
      <p:sp>
        <p:nvSpPr>
          <p:cNvPr id="11" name="Oval 10">
            <a:extLst>
              <a:ext uri="{FF2B5EF4-FFF2-40B4-BE49-F238E27FC236}">
                <a16:creationId xmlns:a16="http://schemas.microsoft.com/office/drawing/2014/main" id="{5EF4EEC7-2D50-ADD3-598D-6726071174A3}"/>
              </a:ext>
            </a:extLst>
          </p:cNvPr>
          <p:cNvSpPr/>
          <p:nvPr/>
        </p:nvSpPr>
        <p:spPr>
          <a:xfrm flipH="1">
            <a:off x="6471319" y="2157178"/>
            <a:ext cx="1949177" cy="1949180"/>
          </a:xfrm>
          <a:prstGeom prst="ellipse">
            <a:avLst/>
          </a:prstGeom>
          <a:ln w="38100" cap="rnd">
            <a:solidFill>
              <a:srgbClr val="E1E9EA"/>
            </a:solidFill>
          </a:ln>
          <a:effectLst/>
        </p:spPr>
        <p:style>
          <a:lnRef idx="2">
            <a:schemeClr val="accent1"/>
          </a:lnRef>
          <a:fillRef idx="0">
            <a:schemeClr val="accent1"/>
          </a:fillRef>
          <a:effectRef idx="1">
            <a:schemeClr val="accent1"/>
          </a:effectRef>
          <a:fontRef idx="minor">
            <a:schemeClr val="tx1"/>
          </a:fontRef>
        </p:style>
        <p:txBody>
          <a:bodyPr tIns="0" bIns="0" rtlCol="0" anchor="ctr"/>
          <a:lstStyle/>
          <a:p>
            <a:pPr algn="ctr" defTabSz="1828983"/>
            <a:r>
              <a:rPr lang="en-US" sz="4400" b="1" dirty="0">
                <a:solidFill>
                  <a:srgbClr val="419CCC"/>
                </a:solidFill>
                <a:latin typeface="Century Gothic" panose="020B0502020202020204" pitchFamily="34" charset="0"/>
              </a:rPr>
              <a:t>33%</a:t>
            </a:r>
          </a:p>
        </p:txBody>
      </p:sp>
      <p:sp>
        <p:nvSpPr>
          <p:cNvPr id="12" name="Arc 11">
            <a:extLst>
              <a:ext uri="{FF2B5EF4-FFF2-40B4-BE49-F238E27FC236}">
                <a16:creationId xmlns:a16="http://schemas.microsoft.com/office/drawing/2014/main" id="{1275918D-5D27-5922-7DE2-4D21C197E522}"/>
              </a:ext>
            </a:extLst>
          </p:cNvPr>
          <p:cNvSpPr/>
          <p:nvPr/>
        </p:nvSpPr>
        <p:spPr>
          <a:xfrm flipH="1">
            <a:off x="6471319" y="2157178"/>
            <a:ext cx="1949177" cy="1949180"/>
          </a:xfrm>
          <a:prstGeom prst="arc">
            <a:avLst>
              <a:gd name="adj1" fmla="val 8130728"/>
              <a:gd name="adj2" fmla="val 16212414"/>
            </a:avLst>
          </a:prstGeom>
          <a:ln w="127000" cap="rnd">
            <a:solidFill>
              <a:srgbClr val="419CCC"/>
            </a:solidFill>
          </a:ln>
          <a:effectLst/>
        </p:spPr>
        <p:style>
          <a:lnRef idx="2">
            <a:schemeClr val="accent1"/>
          </a:lnRef>
          <a:fillRef idx="0">
            <a:schemeClr val="accent1"/>
          </a:fillRef>
          <a:effectRef idx="1">
            <a:schemeClr val="accent1"/>
          </a:effectRef>
          <a:fontRef idx="minor">
            <a:schemeClr val="tx1"/>
          </a:fontRef>
        </p:style>
        <p:txBody>
          <a:bodyPr tIns="0" bIns="0" rtlCol="0" anchor="ctr"/>
          <a:lstStyle/>
          <a:p>
            <a:pPr algn="ctr" defTabSz="1828983"/>
            <a:endParaRPr lang="en-US" sz="4400" dirty="0">
              <a:solidFill>
                <a:srgbClr val="878787"/>
              </a:solidFill>
              <a:latin typeface="Questrial"/>
            </a:endParaRPr>
          </a:p>
        </p:txBody>
      </p:sp>
      <p:sp>
        <p:nvSpPr>
          <p:cNvPr id="13" name="Oval 12">
            <a:extLst>
              <a:ext uri="{FF2B5EF4-FFF2-40B4-BE49-F238E27FC236}">
                <a16:creationId xmlns:a16="http://schemas.microsoft.com/office/drawing/2014/main" id="{F893F329-0894-F2DB-5F23-D4E9099E7B35}"/>
              </a:ext>
            </a:extLst>
          </p:cNvPr>
          <p:cNvSpPr/>
          <p:nvPr/>
        </p:nvSpPr>
        <p:spPr>
          <a:xfrm flipH="1">
            <a:off x="9171133" y="2157178"/>
            <a:ext cx="1949177" cy="1949180"/>
          </a:xfrm>
          <a:prstGeom prst="ellipse">
            <a:avLst/>
          </a:prstGeom>
          <a:ln w="38100" cap="rnd">
            <a:solidFill>
              <a:srgbClr val="E1E9EA"/>
            </a:solidFill>
          </a:ln>
          <a:effectLst/>
        </p:spPr>
        <p:style>
          <a:lnRef idx="2">
            <a:schemeClr val="accent1"/>
          </a:lnRef>
          <a:fillRef idx="0">
            <a:schemeClr val="accent1"/>
          </a:fillRef>
          <a:effectRef idx="1">
            <a:schemeClr val="accent1"/>
          </a:effectRef>
          <a:fontRef idx="minor">
            <a:schemeClr val="tx1"/>
          </a:fontRef>
        </p:style>
        <p:txBody>
          <a:bodyPr tIns="0" bIns="0" rtlCol="0" anchor="ctr"/>
          <a:lstStyle/>
          <a:p>
            <a:pPr algn="ctr" defTabSz="1828983"/>
            <a:r>
              <a:rPr lang="en-US" sz="4400" b="1" dirty="0">
                <a:solidFill>
                  <a:srgbClr val="385085"/>
                </a:solidFill>
                <a:latin typeface="Century Gothic" panose="020B0502020202020204" pitchFamily="34" charset="0"/>
              </a:rPr>
              <a:t>92%</a:t>
            </a:r>
          </a:p>
        </p:txBody>
      </p:sp>
      <p:sp>
        <p:nvSpPr>
          <p:cNvPr id="14" name="Arc 13">
            <a:extLst>
              <a:ext uri="{FF2B5EF4-FFF2-40B4-BE49-F238E27FC236}">
                <a16:creationId xmlns:a16="http://schemas.microsoft.com/office/drawing/2014/main" id="{60F520AD-FBEC-1580-29DC-094CE9CDBB31}"/>
              </a:ext>
            </a:extLst>
          </p:cNvPr>
          <p:cNvSpPr/>
          <p:nvPr/>
        </p:nvSpPr>
        <p:spPr>
          <a:xfrm flipH="1">
            <a:off x="9171133" y="2157178"/>
            <a:ext cx="1949177" cy="1949180"/>
          </a:xfrm>
          <a:prstGeom prst="arc">
            <a:avLst>
              <a:gd name="adj1" fmla="val 18944938"/>
              <a:gd name="adj2" fmla="val 16212414"/>
            </a:avLst>
          </a:prstGeom>
          <a:ln w="127000" cap="rnd">
            <a:solidFill>
              <a:srgbClr val="385085"/>
            </a:solidFill>
          </a:ln>
          <a:effectLst/>
        </p:spPr>
        <p:style>
          <a:lnRef idx="2">
            <a:schemeClr val="accent1"/>
          </a:lnRef>
          <a:fillRef idx="0">
            <a:schemeClr val="accent1"/>
          </a:fillRef>
          <a:effectRef idx="1">
            <a:schemeClr val="accent1"/>
          </a:effectRef>
          <a:fontRef idx="minor">
            <a:schemeClr val="tx1"/>
          </a:fontRef>
        </p:style>
        <p:txBody>
          <a:bodyPr tIns="0" bIns="0" rtlCol="0" anchor="ctr"/>
          <a:lstStyle/>
          <a:p>
            <a:pPr algn="ctr" defTabSz="1828983"/>
            <a:endParaRPr lang="en-US" sz="4400" dirty="0">
              <a:solidFill>
                <a:srgbClr val="385085"/>
              </a:solidFill>
              <a:latin typeface="Questrial"/>
            </a:endParaRPr>
          </a:p>
        </p:txBody>
      </p:sp>
      <p:sp>
        <p:nvSpPr>
          <p:cNvPr id="15" name="TextBox 14">
            <a:extLst>
              <a:ext uri="{FF2B5EF4-FFF2-40B4-BE49-F238E27FC236}">
                <a16:creationId xmlns:a16="http://schemas.microsoft.com/office/drawing/2014/main" id="{008D2F23-DB06-1081-3766-DA9448A4D016}"/>
              </a:ext>
            </a:extLst>
          </p:cNvPr>
          <p:cNvSpPr txBox="1"/>
          <p:nvPr/>
        </p:nvSpPr>
        <p:spPr>
          <a:xfrm>
            <a:off x="3609272" y="5088039"/>
            <a:ext cx="2165210" cy="825098"/>
          </a:xfrm>
          <a:prstGeom prst="rect">
            <a:avLst/>
          </a:prstGeom>
          <a:noFill/>
        </p:spPr>
        <p:txBody>
          <a:bodyPr wrap="square" rtlCol="0">
            <a:spAutoFit/>
          </a:bodyPr>
          <a:lstStyle/>
          <a:p>
            <a:pPr defTabSz="1828983">
              <a:lnSpc>
                <a:spcPct val="110000"/>
              </a:lnSpc>
            </a:pPr>
            <a:r>
              <a:rPr lang="en-US" sz="1100" dirty="0">
                <a:solidFill>
                  <a:schemeClr val="bg2">
                    <a:lumMod val="25000"/>
                  </a:schemeClr>
                </a:solidFill>
                <a:latin typeface="Century Gothic" panose="020B0502020202020204" pitchFamily="34" charset="0"/>
              </a:rPr>
              <a:t>Nullam convall, orci congue aliquet, diam maul curs urna, maxim lectus magna id maximus.</a:t>
            </a:r>
          </a:p>
        </p:txBody>
      </p:sp>
      <p:sp>
        <p:nvSpPr>
          <p:cNvPr id="16" name="TextBox 15">
            <a:extLst>
              <a:ext uri="{FF2B5EF4-FFF2-40B4-BE49-F238E27FC236}">
                <a16:creationId xmlns:a16="http://schemas.microsoft.com/office/drawing/2014/main" id="{A1556D3D-2348-DB55-03E4-B8E53570FBD9}"/>
              </a:ext>
            </a:extLst>
          </p:cNvPr>
          <p:cNvSpPr txBox="1"/>
          <p:nvPr/>
        </p:nvSpPr>
        <p:spPr>
          <a:xfrm>
            <a:off x="929876" y="5088038"/>
            <a:ext cx="2165210" cy="825098"/>
          </a:xfrm>
          <a:prstGeom prst="rect">
            <a:avLst/>
          </a:prstGeom>
          <a:noFill/>
        </p:spPr>
        <p:txBody>
          <a:bodyPr wrap="square" rtlCol="0">
            <a:spAutoFit/>
          </a:bodyPr>
          <a:lstStyle/>
          <a:p>
            <a:pPr defTabSz="1828983">
              <a:lnSpc>
                <a:spcPct val="110000"/>
              </a:lnSpc>
            </a:pPr>
            <a:r>
              <a:rPr lang="en-US" sz="1100" dirty="0">
                <a:solidFill>
                  <a:schemeClr val="bg2">
                    <a:lumMod val="25000"/>
                  </a:schemeClr>
                </a:solidFill>
                <a:latin typeface="Century Gothic" panose="020B0502020202020204" pitchFamily="34" charset="0"/>
              </a:rPr>
              <a:t>Nullam convall, orci congue aliquet, diam maul curs urna, maxim lectus magna id maximus.</a:t>
            </a:r>
          </a:p>
        </p:txBody>
      </p:sp>
      <p:sp>
        <p:nvSpPr>
          <p:cNvPr id="17" name="TextBox 16">
            <a:extLst>
              <a:ext uri="{FF2B5EF4-FFF2-40B4-BE49-F238E27FC236}">
                <a16:creationId xmlns:a16="http://schemas.microsoft.com/office/drawing/2014/main" id="{95D9E466-456A-0E0C-E874-B3CDC5DE6CBE}"/>
              </a:ext>
            </a:extLst>
          </p:cNvPr>
          <p:cNvSpPr txBox="1"/>
          <p:nvPr/>
        </p:nvSpPr>
        <p:spPr>
          <a:xfrm>
            <a:off x="6404245" y="5088038"/>
            <a:ext cx="2165210" cy="825098"/>
          </a:xfrm>
          <a:prstGeom prst="rect">
            <a:avLst/>
          </a:prstGeom>
          <a:noFill/>
        </p:spPr>
        <p:txBody>
          <a:bodyPr wrap="square" rtlCol="0">
            <a:spAutoFit/>
          </a:bodyPr>
          <a:lstStyle/>
          <a:p>
            <a:pPr defTabSz="1828983">
              <a:lnSpc>
                <a:spcPct val="110000"/>
              </a:lnSpc>
            </a:pPr>
            <a:r>
              <a:rPr lang="en-US" sz="1100" dirty="0">
                <a:solidFill>
                  <a:schemeClr val="bg2">
                    <a:lumMod val="25000"/>
                  </a:schemeClr>
                </a:solidFill>
                <a:latin typeface="Century Gothic" panose="020B0502020202020204" pitchFamily="34" charset="0"/>
              </a:rPr>
              <a:t>Nullam convall, orci congue aliquet, diam maul curs urna, maxim lectus magna id maximus.</a:t>
            </a:r>
          </a:p>
        </p:txBody>
      </p:sp>
      <p:sp>
        <p:nvSpPr>
          <p:cNvPr id="18" name="TextBox 17">
            <a:extLst>
              <a:ext uri="{FF2B5EF4-FFF2-40B4-BE49-F238E27FC236}">
                <a16:creationId xmlns:a16="http://schemas.microsoft.com/office/drawing/2014/main" id="{0C06F723-D6BC-C10F-B97D-B01EA1C2150B}"/>
              </a:ext>
            </a:extLst>
          </p:cNvPr>
          <p:cNvSpPr txBox="1"/>
          <p:nvPr/>
        </p:nvSpPr>
        <p:spPr>
          <a:xfrm>
            <a:off x="9123381" y="5088038"/>
            <a:ext cx="2165210" cy="825098"/>
          </a:xfrm>
          <a:prstGeom prst="rect">
            <a:avLst/>
          </a:prstGeom>
          <a:noFill/>
        </p:spPr>
        <p:txBody>
          <a:bodyPr wrap="square" rtlCol="0">
            <a:spAutoFit/>
          </a:bodyPr>
          <a:lstStyle/>
          <a:p>
            <a:pPr defTabSz="1828983">
              <a:lnSpc>
                <a:spcPct val="110000"/>
              </a:lnSpc>
            </a:pPr>
            <a:r>
              <a:rPr lang="en-US" sz="1100" dirty="0">
                <a:solidFill>
                  <a:schemeClr val="bg2">
                    <a:lumMod val="25000"/>
                  </a:schemeClr>
                </a:solidFill>
                <a:latin typeface="Century Gothic" panose="020B0502020202020204" pitchFamily="34" charset="0"/>
              </a:rPr>
              <a:t>Nullam convall, orci congue aliquet, diam maul curs urna, maxim lectus magna id maximus.</a:t>
            </a:r>
          </a:p>
        </p:txBody>
      </p:sp>
    </p:spTree>
    <p:extLst>
      <p:ext uri="{BB962C8B-B14F-4D97-AF65-F5344CB8AC3E}">
        <p14:creationId xmlns:p14="http://schemas.microsoft.com/office/powerpoint/2010/main" val="11985211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7" name="Freeform: Shape 3">
            <a:extLst>
              <a:ext uri="{FF2B5EF4-FFF2-40B4-BE49-F238E27FC236}">
                <a16:creationId xmlns:a16="http://schemas.microsoft.com/office/drawing/2014/main" id="{EDDA52A7-2659-E3DA-B453-893969BA1CFD}"/>
              </a:ext>
            </a:extLst>
          </p:cNvPr>
          <p:cNvSpPr/>
          <p:nvPr/>
        </p:nvSpPr>
        <p:spPr>
          <a:xfrm>
            <a:off x="633466" y="2383724"/>
            <a:ext cx="2717752" cy="1816577"/>
          </a:xfrm>
          <a:custGeom>
            <a:avLst/>
            <a:gdLst>
              <a:gd name="connsiteX0" fmla="*/ 5236559 w 5457825"/>
              <a:gd name="connsiteY0" fmla="*/ 1740313 h 3648075"/>
              <a:gd name="connsiteX1" fmla="*/ 4628483 w 5457825"/>
              <a:gd name="connsiteY1" fmla="*/ 838391 h 3648075"/>
              <a:gd name="connsiteX2" fmla="*/ 3726561 w 5457825"/>
              <a:gd name="connsiteY2" fmla="*/ 230314 h 3648075"/>
              <a:gd name="connsiteX3" fmla="*/ 2621756 w 5457825"/>
              <a:gd name="connsiteY3" fmla="*/ 7144 h 3648075"/>
              <a:gd name="connsiteX4" fmla="*/ 1516952 w 5457825"/>
              <a:gd name="connsiteY4" fmla="*/ 230314 h 3648075"/>
              <a:gd name="connsiteX5" fmla="*/ 614934 w 5457825"/>
              <a:gd name="connsiteY5" fmla="*/ 838391 h 3648075"/>
              <a:gd name="connsiteX6" fmla="*/ 7144 w 5457825"/>
              <a:gd name="connsiteY6" fmla="*/ 1739837 h 3648075"/>
              <a:gd name="connsiteX7" fmla="*/ 648176 w 5457825"/>
              <a:gd name="connsiteY7" fmla="*/ 2669572 h 3648075"/>
              <a:gd name="connsiteX8" fmla="*/ 2621756 w 5457825"/>
              <a:gd name="connsiteY8" fmla="*/ 863918 h 3648075"/>
              <a:gd name="connsiteX9" fmla="*/ 4577334 w 5457825"/>
              <a:gd name="connsiteY9" fmla="*/ 2525935 h 3648075"/>
              <a:gd name="connsiteX10" fmla="*/ 4577334 w 5457825"/>
              <a:gd name="connsiteY10" fmla="*/ 2525935 h 3648075"/>
              <a:gd name="connsiteX11" fmla="*/ 5346573 w 5457825"/>
              <a:gd name="connsiteY11" fmla="*/ 3641598 h 3648075"/>
              <a:gd name="connsiteX12" fmla="*/ 5459825 w 5457825"/>
              <a:gd name="connsiteY12" fmla="*/ 2845118 h 3648075"/>
              <a:gd name="connsiteX13" fmla="*/ 5236559 w 5457825"/>
              <a:gd name="connsiteY13" fmla="*/ 1740313 h 364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57825" h="3648075">
                <a:moveTo>
                  <a:pt x="5236559" y="1740313"/>
                </a:moveTo>
                <a:cubicBezTo>
                  <a:pt x="5093589" y="1402271"/>
                  <a:pt x="4888992" y="1098804"/>
                  <a:pt x="4628483" y="838391"/>
                </a:cubicBezTo>
                <a:cubicBezTo>
                  <a:pt x="4367975" y="577882"/>
                  <a:pt x="4064508" y="373285"/>
                  <a:pt x="3726561" y="230314"/>
                </a:cubicBezTo>
                <a:cubicBezTo>
                  <a:pt x="3376422" y="82201"/>
                  <a:pt x="3004661" y="7144"/>
                  <a:pt x="2621756" y="7144"/>
                </a:cubicBezTo>
                <a:cubicBezTo>
                  <a:pt x="2238851" y="7144"/>
                  <a:pt x="1867091" y="82296"/>
                  <a:pt x="1516952" y="230314"/>
                </a:cubicBezTo>
                <a:cubicBezTo>
                  <a:pt x="1178909" y="373285"/>
                  <a:pt x="875443" y="577882"/>
                  <a:pt x="614934" y="838391"/>
                </a:cubicBezTo>
                <a:cubicBezTo>
                  <a:pt x="354521" y="1098709"/>
                  <a:pt x="150114" y="1401985"/>
                  <a:pt x="7144" y="1739837"/>
                </a:cubicBezTo>
                <a:lnTo>
                  <a:pt x="648176" y="2669572"/>
                </a:lnTo>
                <a:cubicBezTo>
                  <a:pt x="737330" y="1659064"/>
                  <a:pt x="1588389" y="863918"/>
                  <a:pt x="2621756" y="863918"/>
                </a:cubicBezTo>
                <a:cubicBezTo>
                  <a:pt x="3605593" y="863918"/>
                  <a:pt x="4424172" y="1584674"/>
                  <a:pt x="4577334" y="2525935"/>
                </a:cubicBezTo>
                <a:lnTo>
                  <a:pt x="4577334" y="2525935"/>
                </a:lnTo>
                <a:lnTo>
                  <a:pt x="5346573" y="3641598"/>
                </a:lnTo>
                <a:cubicBezTo>
                  <a:pt x="5421821" y="3384328"/>
                  <a:pt x="5459825" y="3117533"/>
                  <a:pt x="5459825" y="2845118"/>
                </a:cubicBezTo>
                <a:cubicBezTo>
                  <a:pt x="5459730" y="2462117"/>
                  <a:pt x="5384578" y="2090452"/>
                  <a:pt x="5236559" y="1740313"/>
                </a:cubicBezTo>
                <a:close/>
              </a:path>
            </a:pathLst>
          </a:custGeom>
          <a:solidFill>
            <a:srgbClr val="FFA826"/>
          </a:solidFill>
          <a:ln w="9525" cap="flat">
            <a:noFill/>
            <a:prstDash val="solid"/>
            <a:miter/>
          </a:ln>
        </p:spPr>
        <p:txBody>
          <a:bodyPr rtlCol="0" anchor="ctr"/>
          <a:lstStyle/>
          <a:p>
            <a:endParaRPr lang="en-US" sz="1100"/>
          </a:p>
        </p:txBody>
      </p:sp>
      <p:sp>
        <p:nvSpPr>
          <p:cNvPr id="8" name="Freeform: Shape 4">
            <a:extLst>
              <a:ext uri="{FF2B5EF4-FFF2-40B4-BE49-F238E27FC236}">
                <a16:creationId xmlns:a16="http://schemas.microsoft.com/office/drawing/2014/main" id="{2286E277-8BC7-2D42-E380-7C568DB05102}"/>
              </a:ext>
            </a:extLst>
          </p:cNvPr>
          <p:cNvSpPr/>
          <p:nvPr/>
        </p:nvSpPr>
        <p:spPr>
          <a:xfrm>
            <a:off x="522195" y="3400296"/>
            <a:ext cx="2717752" cy="1816577"/>
          </a:xfrm>
          <a:custGeom>
            <a:avLst/>
            <a:gdLst>
              <a:gd name="connsiteX0" fmla="*/ 4818698 w 5457825"/>
              <a:gd name="connsiteY0" fmla="*/ 979170 h 3648075"/>
              <a:gd name="connsiteX1" fmla="*/ 2845118 w 5457825"/>
              <a:gd name="connsiteY1" fmla="*/ 2784824 h 3648075"/>
              <a:gd name="connsiteX2" fmla="*/ 889540 w 5457825"/>
              <a:gd name="connsiteY2" fmla="*/ 1122712 h 3648075"/>
              <a:gd name="connsiteX3" fmla="*/ 120396 w 5457825"/>
              <a:gd name="connsiteY3" fmla="*/ 7144 h 3648075"/>
              <a:gd name="connsiteX4" fmla="*/ 7144 w 5457825"/>
              <a:gd name="connsiteY4" fmla="*/ 803624 h 3648075"/>
              <a:gd name="connsiteX5" fmla="*/ 230315 w 5457825"/>
              <a:gd name="connsiteY5" fmla="*/ 1908429 h 3648075"/>
              <a:gd name="connsiteX6" fmla="*/ 838295 w 5457825"/>
              <a:gd name="connsiteY6" fmla="*/ 2810447 h 3648075"/>
              <a:gd name="connsiteX7" fmla="*/ 1740313 w 5457825"/>
              <a:gd name="connsiteY7" fmla="*/ 3418428 h 3648075"/>
              <a:gd name="connsiteX8" fmla="*/ 2845118 w 5457825"/>
              <a:gd name="connsiteY8" fmla="*/ 3641598 h 3648075"/>
              <a:gd name="connsiteX9" fmla="*/ 3949922 w 5457825"/>
              <a:gd name="connsiteY9" fmla="*/ 3418428 h 3648075"/>
              <a:gd name="connsiteX10" fmla="*/ 4851845 w 5457825"/>
              <a:gd name="connsiteY10" fmla="*/ 2810447 h 3648075"/>
              <a:gd name="connsiteX11" fmla="*/ 5459635 w 5457825"/>
              <a:gd name="connsiteY11" fmla="*/ 1909000 h 3648075"/>
              <a:gd name="connsiteX12" fmla="*/ 4818698 w 5457825"/>
              <a:gd name="connsiteY12" fmla="*/ 979170 h 364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57825" h="3648075">
                <a:moveTo>
                  <a:pt x="4818698" y="979170"/>
                </a:moveTo>
                <a:cubicBezTo>
                  <a:pt x="4729544" y="1989772"/>
                  <a:pt x="3878485" y="2784824"/>
                  <a:pt x="2845118" y="2784824"/>
                </a:cubicBezTo>
                <a:cubicBezTo>
                  <a:pt x="1861280" y="2784824"/>
                  <a:pt x="1042606" y="2063972"/>
                  <a:pt x="889540" y="1122712"/>
                </a:cubicBezTo>
                <a:lnTo>
                  <a:pt x="120396" y="7144"/>
                </a:lnTo>
                <a:cubicBezTo>
                  <a:pt x="45148" y="264414"/>
                  <a:pt x="7144" y="531209"/>
                  <a:pt x="7144" y="803624"/>
                </a:cubicBezTo>
                <a:cubicBezTo>
                  <a:pt x="7144" y="1186529"/>
                  <a:pt x="82201" y="1558290"/>
                  <a:pt x="230315" y="1908429"/>
                </a:cubicBezTo>
                <a:cubicBezTo>
                  <a:pt x="373285" y="2246471"/>
                  <a:pt x="577882" y="2549938"/>
                  <a:pt x="838295" y="2810447"/>
                </a:cubicBezTo>
                <a:cubicBezTo>
                  <a:pt x="1098804" y="3070955"/>
                  <a:pt x="1402271" y="3275457"/>
                  <a:pt x="1740313" y="3418428"/>
                </a:cubicBezTo>
                <a:cubicBezTo>
                  <a:pt x="2090452" y="3566541"/>
                  <a:pt x="2462212" y="3641598"/>
                  <a:pt x="2845118" y="3641598"/>
                </a:cubicBezTo>
                <a:cubicBezTo>
                  <a:pt x="3228023" y="3641598"/>
                  <a:pt x="3599783" y="3566541"/>
                  <a:pt x="3949922" y="3418428"/>
                </a:cubicBezTo>
                <a:cubicBezTo>
                  <a:pt x="4287965" y="3275457"/>
                  <a:pt x="4591431" y="3070860"/>
                  <a:pt x="4851845" y="2810447"/>
                </a:cubicBezTo>
                <a:cubicBezTo>
                  <a:pt x="5112258" y="2550033"/>
                  <a:pt x="5316665" y="2246853"/>
                  <a:pt x="5459635" y="1909000"/>
                </a:cubicBezTo>
                <a:lnTo>
                  <a:pt x="4818698" y="979170"/>
                </a:lnTo>
                <a:close/>
              </a:path>
            </a:pathLst>
          </a:custGeom>
          <a:solidFill>
            <a:srgbClr val="FFA826">
              <a:alpha val="39828"/>
            </a:srgbClr>
          </a:solidFill>
          <a:ln w="9525" cap="flat">
            <a:noFill/>
            <a:prstDash val="solid"/>
            <a:miter/>
          </a:ln>
        </p:spPr>
        <p:txBody>
          <a:bodyPr rtlCol="0" anchor="ctr"/>
          <a:lstStyle/>
          <a:p>
            <a:endParaRPr lang="en-US" sz="1100"/>
          </a:p>
        </p:txBody>
      </p:sp>
      <p:sp>
        <p:nvSpPr>
          <p:cNvPr id="9" name="Freeform: Shape 5">
            <a:extLst>
              <a:ext uri="{FF2B5EF4-FFF2-40B4-BE49-F238E27FC236}">
                <a16:creationId xmlns:a16="http://schemas.microsoft.com/office/drawing/2014/main" id="{E05BF7B2-AA72-35DD-63F9-B8F7E05E5DEF}"/>
              </a:ext>
            </a:extLst>
          </p:cNvPr>
          <p:cNvSpPr/>
          <p:nvPr/>
        </p:nvSpPr>
        <p:spPr>
          <a:xfrm>
            <a:off x="730651" y="2592179"/>
            <a:ext cx="2414198" cy="2414198"/>
          </a:xfrm>
          <a:custGeom>
            <a:avLst/>
            <a:gdLst>
              <a:gd name="connsiteX0" fmla="*/ 4845844 w 4848225"/>
              <a:gd name="connsiteY0" fmla="*/ 2426494 h 4848225"/>
              <a:gd name="connsiteX1" fmla="*/ 2426494 w 4848225"/>
              <a:gd name="connsiteY1" fmla="*/ 4845844 h 4848225"/>
              <a:gd name="connsiteX2" fmla="*/ 7144 w 4848225"/>
              <a:gd name="connsiteY2" fmla="*/ 2426494 h 4848225"/>
              <a:gd name="connsiteX3" fmla="*/ 2426494 w 4848225"/>
              <a:gd name="connsiteY3" fmla="*/ 7144 h 4848225"/>
              <a:gd name="connsiteX4" fmla="*/ 4845844 w 4848225"/>
              <a:gd name="connsiteY4" fmla="*/ 2426494 h 484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8225" h="4848225">
                <a:moveTo>
                  <a:pt x="4845844" y="2426494"/>
                </a:moveTo>
                <a:cubicBezTo>
                  <a:pt x="4845844" y="3762664"/>
                  <a:pt x="3762664" y="4845844"/>
                  <a:pt x="2426494" y="4845844"/>
                </a:cubicBezTo>
                <a:cubicBezTo>
                  <a:pt x="1090324" y="4845844"/>
                  <a:pt x="7144" y="3762664"/>
                  <a:pt x="7144" y="2426494"/>
                </a:cubicBezTo>
                <a:cubicBezTo>
                  <a:pt x="7144" y="1090324"/>
                  <a:pt x="1090324" y="7144"/>
                  <a:pt x="2426494" y="7144"/>
                </a:cubicBezTo>
                <a:cubicBezTo>
                  <a:pt x="3762664" y="7144"/>
                  <a:pt x="4845844" y="1090324"/>
                  <a:pt x="4845844" y="2426494"/>
                </a:cubicBezTo>
                <a:close/>
              </a:path>
            </a:pathLst>
          </a:custGeom>
          <a:solidFill>
            <a:srgbClr val="FFFFFF"/>
          </a:solidFill>
          <a:ln w="9525" cap="flat">
            <a:noFill/>
            <a:prstDash val="solid"/>
            <a:miter/>
          </a:ln>
        </p:spPr>
        <p:txBody>
          <a:bodyPr rtlCol="0" anchor="ctr"/>
          <a:lstStyle/>
          <a:p>
            <a:endParaRPr lang="en-US" sz="1100"/>
          </a:p>
        </p:txBody>
      </p:sp>
      <p:sp>
        <p:nvSpPr>
          <p:cNvPr id="10" name="Freeform: Shape 6">
            <a:extLst>
              <a:ext uri="{FF2B5EF4-FFF2-40B4-BE49-F238E27FC236}">
                <a16:creationId xmlns:a16="http://schemas.microsoft.com/office/drawing/2014/main" id="{B146A06A-E742-630C-3129-2470F831917C}"/>
              </a:ext>
            </a:extLst>
          </p:cNvPr>
          <p:cNvSpPr/>
          <p:nvPr/>
        </p:nvSpPr>
        <p:spPr>
          <a:xfrm>
            <a:off x="4790299" y="2383724"/>
            <a:ext cx="2717752" cy="1816577"/>
          </a:xfrm>
          <a:custGeom>
            <a:avLst/>
            <a:gdLst>
              <a:gd name="connsiteX0" fmla="*/ 5236559 w 5457825"/>
              <a:gd name="connsiteY0" fmla="*/ 1740313 h 3648075"/>
              <a:gd name="connsiteX1" fmla="*/ 4628483 w 5457825"/>
              <a:gd name="connsiteY1" fmla="*/ 838391 h 3648075"/>
              <a:gd name="connsiteX2" fmla="*/ 3726560 w 5457825"/>
              <a:gd name="connsiteY2" fmla="*/ 230314 h 3648075"/>
              <a:gd name="connsiteX3" fmla="*/ 2621756 w 5457825"/>
              <a:gd name="connsiteY3" fmla="*/ 7144 h 3648075"/>
              <a:gd name="connsiteX4" fmla="*/ 1516951 w 5457825"/>
              <a:gd name="connsiteY4" fmla="*/ 230314 h 3648075"/>
              <a:gd name="connsiteX5" fmla="*/ 614934 w 5457825"/>
              <a:gd name="connsiteY5" fmla="*/ 838391 h 3648075"/>
              <a:gd name="connsiteX6" fmla="*/ 7144 w 5457825"/>
              <a:gd name="connsiteY6" fmla="*/ 1739837 h 3648075"/>
              <a:gd name="connsiteX7" fmla="*/ 648176 w 5457825"/>
              <a:gd name="connsiteY7" fmla="*/ 2669572 h 3648075"/>
              <a:gd name="connsiteX8" fmla="*/ 2621756 w 5457825"/>
              <a:gd name="connsiteY8" fmla="*/ 863918 h 3648075"/>
              <a:gd name="connsiteX9" fmla="*/ 4577334 w 5457825"/>
              <a:gd name="connsiteY9" fmla="*/ 2525935 h 3648075"/>
              <a:gd name="connsiteX10" fmla="*/ 4577334 w 5457825"/>
              <a:gd name="connsiteY10" fmla="*/ 2525935 h 3648075"/>
              <a:gd name="connsiteX11" fmla="*/ 5346573 w 5457825"/>
              <a:gd name="connsiteY11" fmla="*/ 3641598 h 3648075"/>
              <a:gd name="connsiteX12" fmla="*/ 5459826 w 5457825"/>
              <a:gd name="connsiteY12" fmla="*/ 2845118 h 3648075"/>
              <a:gd name="connsiteX13" fmla="*/ 5236559 w 5457825"/>
              <a:gd name="connsiteY13" fmla="*/ 1740313 h 364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57825" h="3648075">
                <a:moveTo>
                  <a:pt x="5236559" y="1740313"/>
                </a:moveTo>
                <a:cubicBezTo>
                  <a:pt x="5093589" y="1402271"/>
                  <a:pt x="4888992" y="1098804"/>
                  <a:pt x="4628483" y="838391"/>
                </a:cubicBezTo>
                <a:cubicBezTo>
                  <a:pt x="4367975" y="577882"/>
                  <a:pt x="4064508" y="373285"/>
                  <a:pt x="3726560" y="230314"/>
                </a:cubicBezTo>
                <a:cubicBezTo>
                  <a:pt x="3376423" y="82201"/>
                  <a:pt x="3004661" y="7144"/>
                  <a:pt x="2621756" y="7144"/>
                </a:cubicBezTo>
                <a:cubicBezTo>
                  <a:pt x="2238851" y="7144"/>
                  <a:pt x="1867090" y="82296"/>
                  <a:pt x="1516951" y="230314"/>
                </a:cubicBezTo>
                <a:cubicBezTo>
                  <a:pt x="1178909" y="373285"/>
                  <a:pt x="875443" y="577882"/>
                  <a:pt x="614934" y="838391"/>
                </a:cubicBezTo>
                <a:cubicBezTo>
                  <a:pt x="354520" y="1098709"/>
                  <a:pt x="150114" y="1401985"/>
                  <a:pt x="7144" y="1739837"/>
                </a:cubicBezTo>
                <a:lnTo>
                  <a:pt x="648176" y="2669572"/>
                </a:lnTo>
                <a:cubicBezTo>
                  <a:pt x="737330" y="1659064"/>
                  <a:pt x="1588389" y="863918"/>
                  <a:pt x="2621756" y="863918"/>
                </a:cubicBezTo>
                <a:cubicBezTo>
                  <a:pt x="3605593" y="863918"/>
                  <a:pt x="4424173" y="1584674"/>
                  <a:pt x="4577334" y="2525935"/>
                </a:cubicBezTo>
                <a:lnTo>
                  <a:pt x="4577334" y="2525935"/>
                </a:lnTo>
                <a:lnTo>
                  <a:pt x="5346573" y="3641598"/>
                </a:lnTo>
                <a:cubicBezTo>
                  <a:pt x="5421821" y="3384328"/>
                  <a:pt x="5459826" y="3117533"/>
                  <a:pt x="5459826" y="2845118"/>
                </a:cubicBezTo>
                <a:cubicBezTo>
                  <a:pt x="5459730" y="2462117"/>
                  <a:pt x="5384673" y="2090452"/>
                  <a:pt x="5236559" y="1740313"/>
                </a:cubicBezTo>
                <a:close/>
              </a:path>
            </a:pathLst>
          </a:custGeom>
          <a:solidFill>
            <a:srgbClr val="F26363"/>
          </a:solidFill>
          <a:ln w="9525" cap="flat">
            <a:noFill/>
            <a:prstDash val="solid"/>
            <a:miter/>
          </a:ln>
        </p:spPr>
        <p:txBody>
          <a:bodyPr rtlCol="0" anchor="ctr"/>
          <a:lstStyle/>
          <a:p>
            <a:endParaRPr lang="en-US" sz="1100"/>
          </a:p>
        </p:txBody>
      </p:sp>
      <p:sp>
        <p:nvSpPr>
          <p:cNvPr id="11" name="Freeform: Shape 7">
            <a:extLst>
              <a:ext uri="{FF2B5EF4-FFF2-40B4-BE49-F238E27FC236}">
                <a16:creationId xmlns:a16="http://schemas.microsoft.com/office/drawing/2014/main" id="{352749A8-F204-F932-1405-31E1A09976D1}"/>
              </a:ext>
            </a:extLst>
          </p:cNvPr>
          <p:cNvSpPr/>
          <p:nvPr/>
        </p:nvSpPr>
        <p:spPr>
          <a:xfrm>
            <a:off x="4679028" y="3400296"/>
            <a:ext cx="2717752" cy="1816577"/>
          </a:xfrm>
          <a:custGeom>
            <a:avLst/>
            <a:gdLst>
              <a:gd name="connsiteX0" fmla="*/ 4818698 w 5457825"/>
              <a:gd name="connsiteY0" fmla="*/ 979170 h 3648075"/>
              <a:gd name="connsiteX1" fmla="*/ 2845117 w 5457825"/>
              <a:gd name="connsiteY1" fmla="*/ 2784824 h 3648075"/>
              <a:gd name="connsiteX2" fmla="*/ 889540 w 5457825"/>
              <a:gd name="connsiteY2" fmla="*/ 1122712 h 3648075"/>
              <a:gd name="connsiteX3" fmla="*/ 120396 w 5457825"/>
              <a:gd name="connsiteY3" fmla="*/ 7144 h 3648075"/>
              <a:gd name="connsiteX4" fmla="*/ 7144 w 5457825"/>
              <a:gd name="connsiteY4" fmla="*/ 803624 h 3648075"/>
              <a:gd name="connsiteX5" fmla="*/ 230314 w 5457825"/>
              <a:gd name="connsiteY5" fmla="*/ 1908429 h 3648075"/>
              <a:gd name="connsiteX6" fmla="*/ 838295 w 5457825"/>
              <a:gd name="connsiteY6" fmla="*/ 2810447 h 3648075"/>
              <a:gd name="connsiteX7" fmla="*/ 1740312 w 5457825"/>
              <a:gd name="connsiteY7" fmla="*/ 3418428 h 3648075"/>
              <a:gd name="connsiteX8" fmla="*/ 2845117 w 5457825"/>
              <a:gd name="connsiteY8" fmla="*/ 3641598 h 3648075"/>
              <a:gd name="connsiteX9" fmla="*/ 3949923 w 5457825"/>
              <a:gd name="connsiteY9" fmla="*/ 3418428 h 3648075"/>
              <a:gd name="connsiteX10" fmla="*/ 4851845 w 5457825"/>
              <a:gd name="connsiteY10" fmla="*/ 2810447 h 3648075"/>
              <a:gd name="connsiteX11" fmla="*/ 5459636 w 5457825"/>
              <a:gd name="connsiteY11" fmla="*/ 1909000 h 3648075"/>
              <a:gd name="connsiteX12" fmla="*/ 4818698 w 5457825"/>
              <a:gd name="connsiteY12" fmla="*/ 979170 h 364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57825" h="3648075">
                <a:moveTo>
                  <a:pt x="4818698" y="979170"/>
                </a:moveTo>
                <a:cubicBezTo>
                  <a:pt x="4729544" y="1989772"/>
                  <a:pt x="3878485" y="2784824"/>
                  <a:pt x="2845117" y="2784824"/>
                </a:cubicBezTo>
                <a:cubicBezTo>
                  <a:pt x="1861281" y="2784824"/>
                  <a:pt x="1042606" y="2063972"/>
                  <a:pt x="889540" y="1122712"/>
                </a:cubicBezTo>
                <a:lnTo>
                  <a:pt x="120396" y="7144"/>
                </a:lnTo>
                <a:cubicBezTo>
                  <a:pt x="45148" y="264414"/>
                  <a:pt x="7144" y="531209"/>
                  <a:pt x="7144" y="803624"/>
                </a:cubicBezTo>
                <a:cubicBezTo>
                  <a:pt x="7144" y="1186529"/>
                  <a:pt x="82201" y="1558290"/>
                  <a:pt x="230314" y="1908429"/>
                </a:cubicBezTo>
                <a:cubicBezTo>
                  <a:pt x="373285" y="2246471"/>
                  <a:pt x="577882" y="2549938"/>
                  <a:pt x="838295" y="2810447"/>
                </a:cubicBezTo>
                <a:cubicBezTo>
                  <a:pt x="1098804" y="3070955"/>
                  <a:pt x="1402270" y="3275457"/>
                  <a:pt x="1740312" y="3418428"/>
                </a:cubicBezTo>
                <a:cubicBezTo>
                  <a:pt x="2090452" y="3566541"/>
                  <a:pt x="2462213" y="3641598"/>
                  <a:pt x="2845117" y="3641598"/>
                </a:cubicBezTo>
                <a:cubicBezTo>
                  <a:pt x="3228023" y="3641598"/>
                  <a:pt x="3599784" y="3566541"/>
                  <a:pt x="3949923" y="3418428"/>
                </a:cubicBezTo>
                <a:cubicBezTo>
                  <a:pt x="4287965" y="3275457"/>
                  <a:pt x="4591432" y="3070860"/>
                  <a:pt x="4851845" y="2810447"/>
                </a:cubicBezTo>
                <a:cubicBezTo>
                  <a:pt x="5112258" y="2550033"/>
                  <a:pt x="5316665" y="2246853"/>
                  <a:pt x="5459636" y="1909000"/>
                </a:cubicBezTo>
                <a:lnTo>
                  <a:pt x="4818698" y="979170"/>
                </a:lnTo>
                <a:close/>
              </a:path>
            </a:pathLst>
          </a:custGeom>
          <a:solidFill>
            <a:srgbClr val="F26363">
              <a:alpha val="39828"/>
            </a:srgbClr>
          </a:solidFill>
          <a:ln w="9525" cap="flat">
            <a:noFill/>
            <a:prstDash val="solid"/>
            <a:miter/>
          </a:ln>
        </p:spPr>
        <p:txBody>
          <a:bodyPr rtlCol="0" anchor="ctr"/>
          <a:lstStyle/>
          <a:p>
            <a:endParaRPr lang="en-US" sz="1100"/>
          </a:p>
        </p:txBody>
      </p:sp>
      <p:sp>
        <p:nvSpPr>
          <p:cNvPr id="12" name="Freeform: Shape 8">
            <a:extLst>
              <a:ext uri="{FF2B5EF4-FFF2-40B4-BE49-F238E27FC236}">
                <a16:creationId xmlns:a16="http://schemas.microsoft.com/office/drawing/2014/main" id="{20965436-F1AE-CF6C-DB4B-286009C894B8}"/>
              </a:ext>
            </a:extLst>
          </p:cNvPr>
          <p:cNvSpPr/>
          <p:nvPr/>
        </p:nvSpPr>
        <p:spPr>
          <a:xfrm>
            <a:off x="4887531" y="2592179"/>
            <a:ext cx="2414198" cy="2414198"/>
          </a:xfrm>
          <a:custGeom>
            <a:avLst/>
            <a:gdLst>
              <a:gd name="connsiteX0" fmla="*/ 4845844 w 4848225"/>
              <a:gd name="connsiteY0" fmla="*/ 2426494 h 4848225"/>
              <a:gd name="connsiteX1" fmla="*/ 2426493 w 4848225"/>
              <a:gd name="connsiteY1" fmla="*/ 4845844 h 4848225"/>
              <a:gd name="connsiteX2" fmla="*/ 7143 w 4848225"/>
              <a:gd name="connsiteY2" fmla="*/ 2426494 h 4848225"/>
              <a:gd name="connsiteX3" fmla="*/ 2426493 w 4848225"/>
              <a:gd name="connsiteY3" fmla="*/ 7144 h 4848225"/>
              <a:gd name="connsiteX4" fmla="*/ 4845844 w 4848225"/>
              <a:gd name="connsiteY4" fmla="*/ 2426494 h 484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8225" h="4848225">
                <a:moveTo>
                  <a:pt x="4845844" y="2426494"/>
                </a:moveTo>
                <a:cubicBezTo>
                  <a:pt x="4845844" y="3762664"/>
                  <a:pt x="3762663" y="4845844"/>
                  <a:pt x="2426493" y="4845844"/>
                </a:cubicBezTo>
                <a:cubicBezTo>
                  <a:pt x="1090324" y="4845844"/>
                  <a:pt x="7143" y="3762664"/>
                  <a:pt x="7143" y="2426494"/>
                </a:cubicBezTo>
                <a:cubicBezTo>
                  <a:pt x="7143" y="1090324"/>
                  <a:pt x="1090324" y="7144"/>
                  <a:pt x="2426493" y="7144"/>
                </a:cubicBezTo>
                <a:cubicBezTo>
                  <a:pt x="3762663" y="7144"/>
                  <a:pt x="4845844" y="1090324"/>
                  <a:pt x="4845844" y="2426494"/>
                </a:cubicBezTo>
                <a:close/>
              </a:path>
            </a:pathLst>
          </a:custGeom>
          <a:solidFill>
            <a:srgbClr val="FFFFFF"/>
          </a:solidFill>
          <a:ln w="9525" cap="flat">
            <a:noFill/>
            <a:prstDash val="solid"/>
            <a:miter/>
          </a:ln>
        </p:spPr>
        <p:txBody>
          <a:bodyPr rtlCol="0" anchor="ctr"/>
          <a:lstStyle/>
          <a:p>
            <a:endParaRPr lang="en-US" sz="1100"/>
          </a:p>
        </p:txBody>
      </p:sp>
      <p:sp>
        <p:nvSpPr>
          <p:cNvPr id="13" name="Freeform: Shape 9">
            <a:extLst>
              <a:ext uri="{FF2B5EF4-FFF2-40B4-BE49-F238E27FC236}">
                <a16:creationId xmlns:a16="http://schemas.microsoft.com/office/drawing/2014/main" id="{44951CA0-4F8F-078C-43D8-A48EB06A3BF2}"/>
              </a:ext>
            </a:extLst>
          </p:cNvPr>
          <p:cNvSpPr/>
          <p:nvPr/>
        </p:nvSpPr>
        <p:spPr>
          <a:xfrm>
            <a:off x="8947131" y="2383724"/>
            <a:ext cx="2717752" cy="1816577"/>
          </a:xfrm>
          <a:custGeom>
            <a:avLst/>
            <a:gdLst>
              <a:gd name="connsiteX0" fmla="*/ 5236559 w 5457825"/>
              <a:gd name="connsiteY0" fmla="*/ 1740313 h 3648075"/>
              <a:gd name="connsiteX1" fmla="*/ 4628484 w 5457825"/>
              <a:gd name="connsiteY1" fmla="*/ 838391 h 3648075"/>
              <a:gd name="connsiteX2" fmla="*/ 3726562 w 5457825"/>
              <a:gd name="connsiteY2" fmla="*/ 230314 h 3648075"/>
              <a:gd name="connsiteX3" fmla="*/ 2621758 w 5457825"/>
              <a:gd name="connsiteY3" fmla="*/ 7144 h 3648075"/>
              <a:gd name="connsiteX4" fmla="*/ 1516952 w 5457825"/>
              <a:gd name="connsiteY4" fmla="*/ 230314 h 3648075"/>
              <a:gd name="connsiteX5" fmla="*/ 614935 w 5457825"/>
              <a:gd name="connsiteY5" fmla="*/ 838391 h 3648075"/>
              <a:gd name="connsiteX6" fmla="*/ 7144 w 5457825"/>
              <a:gd name="connsiteY6" fmla="*/ 1739837 h 3648075"/>
              <a:gd name="connsiteX7" fmla="*/ 648177 w 5457825"/>
              <a:gd name="connsiteY7" fmla="*/ 2669572 h 3648075"/>
              <a:gd name="connsiteX8" fmla="*/ 2621758 w 5457825"/>
              <a:gd name="connsiteY8" fmla="*/ 863918 h 3648075"/>
              <a:gd name="connsiteX9" fmla="*/ 4577334 w 5457825"/>
              <a:gd name="connsiteY9" fmla="*/ 2525935 h 3648075"/>
              <a:gd name="connsiteX10" fmla="*/ 4577334 w 5457825"/>
              <a:gd name="connsiteY10" fmla="*/ 2525935 h 3648075"/>
              <a:gd name="connsiteX11" fmla="*/ 5346573 w 5457825"/>
              <a:gd name="connsiteY11" fmla="*/ 3641598 h 3648075"/>
              <a:gd name="connsiteX12" fmla="*/ 5459826 w 5457825"/>
              <a:gd name="connsiteY12" fmla="*/ 2845118 h 3648075"/>
              <a:gd name="connsiteX13" fmla="*/ 5236559 w 5457825"/>
              <a:gd name="connsiteY13" fmla="*/ 1740313 h 364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57825" h="3648075">
                <a:moveTo>
                  <a:pt x="5236559" y="1740313"/>
                </a:moveTo>
                <a:cubicBezTo>
                  <a:pt x="5093591" y="1402271"/>
                  <a:pt x="4888991" y="1098804"/>
                  <a:pt x="4628484" y="838391"/>
                </a:cubicBezTo>
                <a:cubicBezTo>
                  <a:pt x="4367974" y="577882"/>
                  <a:pt x="4064509" y="373285"/>
                  <a:pt x="3726562" y="230314"/>
                </a:cubicBezTo>
                <a:cubicBezTo>
                  <a:pt x="3376423" y="82201"/>
                  <a:pt x="3004662" y="7144"/>
                  <a:pt x="2621758" y="7144"/>
                </a:cubicBezTo>
                <a:cubicBezTo>
                  <a:pt x="2238851" y="7144"/>
                  <a:pt x="1867091" y="82296"/>
                  <a:pt x="1516952" y="230314"/>
                </a:cubicBezTo>
                <a:cubicBezTo>
                  <a:pt x="1178909" y="373285"/>
                  <a:pt x="875443" y="577882"/>
                  <a:pt x="614935" y="838391"/>
                </a:cubicBezTo>
                <a:cubicBezTo>
                  <a:pt x="354520" y="1098709"/>
                  <a:pt x="150114" y="1401985"/>
                  <a:pt x="7144" y="1739837"/>
                </a:cubicBezTo>
                <a:lnTo>
                  <a:pt x="648177" y="2669572"/>
                </a:lnTo>
                <a:cubicBezTo>
                  <a:pt x="737331" y="1659064"/>
                  <a:pt x="1588389" y="863918"/>
                  <a:pt x="2621758" y="863918"/>
                </a:cubicBezTo>
                <a:cubicBezTo>
                  <a:pt x="3605593" y="863918"/>
                  <a:pt x="4424173" y="1584674"/>
                  <a:pt x="4577334" y="2525935"/>
                </a:cubicBezTo>
                <a:lnTo>
                  <a:pt x="4577334" y="2525935"/>
                </a:lnTo>
                <a:lnTo>
                  <a:pt x="5346573" y="3641598"/>
                </a:lnTo>
                <a:cubicBezTo>
                  <a:pt x="5421822" y="3384328"/>
                  <a:pt x="5459826" y="3117533"/>
                  <a:pt x="5459826" y="2845118"/>
                </a:cubicBezTo>
                <a:cubicBezTo>
                  <a:pt x="5459731" y="2462117"/>
                  <a:pt x="5384673" y="2090452"/>
                  <a:pt x="5236559" y="1740313"/>
                </a:cubicBezTo>
                <a:close/>
              </a:path>
            </a:pathLst>
          </a:custGeom>
          <a:solidFill>
            <a:srgbClr val="A8436F">
              <a:alpha val="39828"/>
            </a:srgbClr>
          </a:solidFill>
          <a:ln w="9525" cap="flat">
            <a:noFill/>
            <a:prstDash val="solid"/>
            <a:miter/>
          </a:ln>
        </p:spPr>
        <p:txBody>
          <a:bodyPr rtlCol="0" anchor="ctr"/>
          <a:lstStyle/>
          <a:p>
            <a:endParaRPr lang="en-US" sz="1100"/>
          </a:p>
        </p:txBody>
      </p:sp>
      <p:sp>
        <p:nvSpPr>
          <p:cNvPr id="14" name="Freeform: Shape 10">
            <a:extLst>
              <a:ext uri="{FF2B5EF4-FFF2-40B4-BE49-F238E27FC236}">
                <a16:creationId xmlns:a16="http://schemas.microsoft.com/office/drawing/2014/main" id="{3EF834C5-3E52-042B-A5DD-46C6AF18767E}"/>
              </a:ext>
            </a:extLst>
          </p:cNvPr>
          <p:cNvSpPr/>
          <p:nvPr/>
        </p:nvSpPr>
        <p:spPr>
          <a:xfrm>
            <a:off x="8835860" y="3400296"/>
            <a:ext cx="2717752" cy="1816577"/>
          </a:xfrm>
          <a:custGeom>
            <a:avLst/>
            <a:gdLst>
              <a:gd name="connsiteX0" fmla="*/ 4818698 w 5457825"/>
              <a:gd name="connsiteY0" fmla="*/ 979170 h 3648075"/>
              <a:gd name="connsiteX1" fmla="*/ 2845118 w 5457825"/>
              <a:gd name="connsiteY1" fmla="*/ 2784824 h 3648075"/>
              <a:gd name="connsiteX2" fmla="*/ 889540 w 5457825"/>
              <a:gd name="connsiteY2" fmla="*/ 1122712 h 3648075"/>
              <a:gd name="connsiteX3" fmla="*/ 120396 w 5457825"/>
              <a:gd name="connsiteY3" fmla="*/ 7144 h 3648075"/>
              <a:gd name="connsiteX4" fmla="*/ 7144 w 5457825"/>
              <a:gd name="connsiteY4" fmla="*/ 803624 h 3648075"/>
              <a:gd name="connsiteX5" fmla="*/ 230314 w 5457825"/>
              <a:gd name="connsiteY5" fmla="*/ 1908429 h 3648075"/>
              <a:gd name="connsiteX6" fmla="*/ 838295 w 5457825"/>
              <a:gd name="connsiteY6" fmla="*/ 2810447 h 3648075"/>
              <a:gd name="connsiteX7" fmla="*/ 1740312 w 5457825"/>
              <a:gd name="connsiteY7" fmla="*/ 3418428 h 3648075"/>
              <a:gd name="connsiteX8" fmla="*/ 2845118 w 5457825"/>
              <a:gd name="connsiteY8" fmla="*/ 3641598 h 3648075"/>
              <a:gd name="connsiteX9" fmla="*/ 3949923 w 5457825"/>
              <a:gd name="connsiteY9" fmla="*/ 3418428 h 3648075"/>
              <a:gd name="connsiteX10" fmla="*/ 4851845 w 5457825"/>
              <a:gd name="connsiteY10" fmla="*/ 2810447 h 3648075"/>
              <a:gd name="connsiteX11" fmla="*/ 5459636 w 5457825"/>
              <a:gd name="connsiteY11" fmla="*/ 1909000 h 3648075"/>
              <a:gd name="connsiteX12" fmla="*/ 4818698 w 5457825"/>
              <a:gd name="connsiteY12" fmla="*/ 979170 h 364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57825" h="3648075">
                <a:moveTo>
                  <a:pt x="4818698" y="979170"/>
                </a:moveTo>
                <a:cubicBezTo>
                  <a:pt x="4729543" y="1989772"/>
                  <a:pt x="3878485" y="2784824"/>
                  <a:pt x="2845118" y="2784824"/>
                </a:cubicBezTo>
                <a:cubicBezTo>
                  <a:pt x="1861281" y="2784824"/>
                  <a:pt x="1042606" y="2063972"/>
                  <a:pt x="889540" y="1122712"/>
                </a:cubicBezTo>
                <a:lnTo>
                  <a:pt x="120396" y="7144"/>
                </a:lnTo>
                <a:cubicBezTo>
                  <a:pt x="45148" y="264414"/>
                  <a:pt x="7144" y="531209"/>
                  <a:pt x="7144" y="803624"/>
                </a:cubicBezTo>
                <a:cubicBezTo>
                  <a:pt x="7144" y="1186529"/>
                  <a:pt x="82201" y="1558290"/>
                  <a:pt x="230314" y="1908429"/>
                </a:cubicBezTo>
                <a:cubicBezTo>
                  <a:pt x="373284" y="2246471"/>
                  <a:pt x="577881" y="2549938"/>
                  <a:pt x="838295" y="2810447"/>
                </a:cubicBezTo>
                <a:cubicBezTo>
                  <a:pt x="1098804" y="3070955"/>
                  <a:pt x="1402270" y="3275457"/>
                  <a:pt x="1740312" y="3418428"/>
                </a:cubicBezTo>
                <a:cubicBezTo>
                  <a:pt x="2090452" y="3566541"/>
                  <a:pt x="2462211" y="3641598"/>
                  <a:pt x="2845118" y="3641598"/>
                </a:cubicBezTo>
                <a:cubicBezTo>
                  <a:pt x="3228023" y="3641598"/>
                  <a:pt x="3599784" y="3566541"/>
                  <a:pt x="3949923" y="3418428"/>
                </a:cubicBezTo>
                <a:cubicBezTo>
                  <a:pt x="4287965" y="3275457"/>
                  <a:pt x="4591430" y="3070860"/>
                  <a:pt x="4851845" y="2810447"/>
                </a:cubicBezTo>
                <a:cubicBezTo>
                  <a:pt x="5112259" y="2550033"/>
                  <a:pt x="5316665" y="2246853"/>
                  <a:pt x="5459636" y="1909000"/>
                </a:cubicBezTo>
                <a:lnTo>
                  <a:pt x="4818698" y="979170"/>
                </a:lnTo>
                <a:close/>
              </a:path>
            </a:pathLst>
          </a:custGeom>
          <a:solidFill>
            <a:srgbClr val="A8436F"/>
          </a:solidFill>
          <a:ln w="9525" cap="flat">
            <a:noFill/>
            <a:prstDash val="solid"/>
            <a:miter/>
          </a:ln>
        </p:spPr>
        <p:txBody>
          <a:bodyPr rtlCol="0" anchor="ctr"/>
          <a:lstStyle/>
          <a:p>
            <a:endParaRPr lang="en-US" sz="1100"/>
          </a:p>
        </p:txBody>
      </p:sp>
      <p:sp>
        <p:nvSpPr>
          <p:cNvPr id="16" name="Freeform: Shape 12">
            <a:extLst>
              <a:ext uri="{FF2B5EF4-FFF2-40B4-BE49-F238E27FC236}">
                <a16:creationId xmlns:a16="http://schemas.microsoft.com/office/drawing/2014/main" id="{12F78497-DEA2-8C76-A3EC-F905D301194A}"/>
              </a:ext>
            </a:extLst>
          </p:cNvPr>
          <p:cNvSpPr/>
          <p:nvPr/>
        </p:nvSpPr>
        <p:spPr>
          <a:xfrm>
            <a:off x="8584867" y="2132801"/>
            <a:ext cx="3334345" cy="3334344"/>
          </a:xfrm>
          <a:custGeom>
            <a:avLst/>
            <a:gdLst>
              <a:gd name="connsiteX0" fmla="*/ 5018613 w 6696075"/>
              <a:gd name="connsiteY0" fmla="*/ 1679606 h 6696075"/>
              <a:gd name="connsiteX1" fmla="*/ 5018614 w 6696075"/>
              <a:gd name="connsiteY1" fmla="*/ 5018613 h 6696075"/>
              <a:gd name="connsiteX2" fmla="*/ 1679607 w 6696075"/>
              <a:gd name="connsiteY2" fmla="*/ 5018613 h 6696075"/>
              <a:gd name="connsiteX3" fmla="*/ 1679607 w 6696075"/>
              <a:gd name="connsiteY3" fmla="*/ 1679605 h 6696075"/>
              <a:gd name="connsiteX4" fmla="*/ 5018613 w 6696075"/>
              <a:gd name="connsiteY4" fmla="*/ 1679606 h 669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075" h="6696075">
                <a:moveTo>
                  <a:pt x="5018613" y="1679606"/>
                </a:moveTo>
                <a:cubicBezTo>
                  <a:pt x="5940654" y="2601648"/>
                  <a:pt x="5940654" y="4096572"/>
                  <a:pt x="5018614" y="5018613"/>
                </a:cubicBezTo>
                <a:cubicBezTo>
                  <a:pt x="4096572" y="5940654"/>
                  <a:pt x="2601648" y="5940654"/>
                  <a:pt x="1679607" y="5018613"/>
                </a:cubicBezTo>
                <a:cubicBezTo>
                  <a:pt x="757566" y="4096571"/>
                  <a:pt x="757565" y="2601647"/>
                  <a:pt x="1679607" y="1679605"/>
                </a:cubicBezTo>
                <a:cubicBezTo>
                  <a:pt x="2601649" y="757564"/>
                  <a:pt x="4096572" y="757565"/>
                  <a:pt x="5018613" y="1679606"/>
                </a:cubicBezTo>
                <a:close/>
              </a:path>
            </a:pathLst>
          </a:custGeom>
          <a:solidFill>
            <a:srgbClr val="FFFFFF"/>
          </a:solidFill>
          <a:ln w="9525" cap="flat">
            <a:noFill/>
            <a:prstDash val="solid"/>
            <a:miter/>
          </a:ln>
        </p:spPr>
        <p:txBody>
          <a:bodyPr rtlCol="0" anchor="ctr"/>
          <a:lstStyle/>
          <a:p>
            <a:endParaRPr lang="en-US" sz="1100"/>
          </a:p>
        </p:txBody>
      </p:sp>
      <p:sp>
        <p:nvSpPr>
          <p:cNvPr id="17" name="Freeform: Shape 13">
            <a:extLst>
              <a:ext uri="{FF2B5EF4-FFF2-40B4-BE49-F238E27FC236}">
                <a16:creationId xmlns:a16="http://schemas.microsoft.com/office/drawing/2014/main" id="{B398E060-8220-AAD4-27E7-9824A3A3D50D}"/>
              </a:ext>
            </a:extLst>
          </p:cNvPr>
          <p:cNvSpPr/>
          <p:nvPr/>
        </p:nvSpPr>
        <p:spPr>
          <a:xfrm>
            <a:off x="1924801" y="3147777"/>
            <a:ext cx="123319" cy="123319"/>
          </a:xfrm>
          <a:custGeom>
            <a:avLst/>
            <a:gdLst>
              <a:gd name="connsiteX0" fmla="*/ 249079 w 247650"/>
              <a:gd name="connsiteY0" fmla="*/ 128111 h 247650"/>
              <a:gd name="connsiteX1" fmla="*/ 128111 w 247650"/>
              <a:gd name="connsiteY1" fmla="*/ 249079 h 247650"/>
              <a:gd name="connsiteX2" fmla="*/ 7144 w 247650"/>
              <a:gd name="connsiteY2" fmla="*/ 128111 h 247650"/>
              <a:gd name="connsiteX3" fmla="*/ 128111 w 247650"/>
              <a:gd name="connsiteY3" fmla="*/ 7144 h 247650"/>
              <a:gd name="connsiteX4" fmla="*/ 249079 w 247650"/>
              <a:gd name="connsiteY4" fmla="*/ 128111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49079" y="128111"/>
                </a:moveTo>
                <a:cubicBezTo>
                  <a:pt x="249079" y="194920"/>
                  <a:pt x="194920" y="249079"/>
                  <a:pt x="128111" y="249079"/>
                </a:cubicBezTo>
                <a:cubicBezTo>
                  <a:pt x="61303" y="249079"/>
                  <a:pt x="7144" y="194920"/>
                  <a:pt x="7144" y="128111"/>
                </a:cubicBezTo>
                <a:cubicBezTo>
                  <a:pt x="7144" y="61303"/>
                  <a:pt x="61303" y="7144"/>
                  <a:pt x="128111" y="7144"/>
                </a:cubicBezTo>
                <a:cubicBezTo>
                  <a:pt x="194920" y="7144"/>
                  <a:pt x="249079" y="61303"/>
                  <a:pt x="249079" y="128111"/>
                </a:cubicBezTo>
                <a:close/>
              </a:path>
            </a:pathLst>
          </a:custGeom>
          <a:solidFill>
            <a:srgbClr val="FFA826"/>
          </a:solidFill>
          <a:ln w="9525" cap="flat">
            <a:noFill/>
            <a:prstDash val="solid"/>
            <a:miter/>
          </a:ln>
        </p:spPr>
        <p:txBody>
          <a:bodyPr rtlCol="0" anchor="ctr"/>
          <a:lstStyle/>
          <a:p>
            <a:endParaRPr lang="en-US" sz="1100"/>
          </a:p>
        </p:txBody>
      </p:sp>
      <p:sp>
        <p:nvSpPr>
          <p:cNvPr id="18" name="Freeform: Shape 14">
            <a:extLst>
              <a:ext uri="{FF2B5EF4-FFF2-40B4-BE49-F238E27FC236}">
                <a16:creationId xmlns:a16="http://schemas.microsoft.com/office/drawing/2014/main" id="{CF2402D4-CAD8-9AB3-BA9B-57777FF7367A}"/>
              </a:ext>
            </a:extLst>
          </p:cNvPr>
          <p:cNvSpPr/>
          <p:nvPr/>
        </p:nvSpPr>
        <p:spPr>
          <a:xfrm>
            <a:off x="2040324" y="3124413"/>
            <a:ext cx="137548" cy="137548"/>
          </a:xfrm>
          <a:custGeom>
            <a:avLst/>
            <a:gdLst>
              <a:gd name="connsiteX0" fmla="*/ 206095 w 276225"/>
              <a:gd name="connsiteY0" fmla="*/ 75433 h 276225"/>
              <a:gd name="connsiteX1" fmla="*/ 206095 w 276225"/>
              <a:gd name="connsiteY1" fmla="*/ 206095 h 276225"/>
              <a:gd name="connsiteX2" fmla="*/ 75433 w 276225"/>
              <a:gd name="connsiteY2" fmla="*/ 206095 h 276225"/>
              <a:gd name="connsiteX3" fmla="*/ 75433 w 276225"/>
              <a:gd name="connsiteY3" fmla="*/ 75433 h 276225"/>
              <a:gd name="connsiteX4" fmla="*/ 206095 w 276225"/>
              <a:gd name="connsiteY4" fmla="*/ 75433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06095" y="75433"/>
                </a:moveTo>
                <a:cubicBezTo>
                  <a:pt x="242176" y="111514"/>
                  <a:pt x="242176" y="170014"/>
                  <a:pt x="206095" y="206095"/>
                </a:cubicBezTo>
                <a:cubicBezTo>
                  <a:pt x="170014" y="242176"/>
                  <a:pt x="111515" y="242176"/>
                  <a:pt x="75433" y="206095"/>
                </a:cubicBezTo>
                <a:cubicBezTo>
                  <a:pt x="39352" y="170014"/>
                  <a:pt x="39352" y="111515"/>
                  <a:pt x="75433" y="75433"/>
                </a:cubicBezTo>
                <a:cubicBezTo>
                  <a:pt x="111514" y="39352"/>
                  <a:pt x="170014" y="39352"/>
                  <a:pt x="206095" y="75433"/>
                </a:cubicBezTo>
                <a:close/>
              </a:path>
            </a:pathLst>
          </a:custGeom>
          <a:solidFill>
            <a:srgbClr val="FFA826"/>
          </a:solidFill>
          <a:ln w="9525" cap="flat">
            <a:noFill/>
            <a:prstDash val="solid"/>
            <a:miter/>
          </a:ln>
        </p:spPr>
        <p:txBody>
          <a:bodyPr rtlCol="0" anchor="ctr"/>
          <a:lstStyle/>
          <a:p>
            <a:endParaRPr lang="en-US" sz="1100"/>
          </a:p>
        </p:txBody>
      </p:sp>
      <p:sp>
        <p:nvSpPr>
          <p:cNvPr id="19" name="Freeform: Shape 15">
            <a:extLst>
              <a:ext uri="{FF2B5EF4-FFF2-40B4-BE49-F238E27FC236}">
                <a16:creationId xmlns:a16="http://schemas.microsoft.com/office/drawing/2014/main" id="{E792D56F-C3B4-B365-BF89-F7757B5C1992}"/>
              </a:ext>
            </a:extLst>
          </p:cNvPr>
          <p:cNvSpPr/>
          <p:nvPr/>
        </p:nvSpPr>
        <p:spPr>
          <a:xfrm>
            <a:off x="1873260" y="3300928"/>
            <a:ext cx="232408" cy="199207"/>
          </a:xfrm>
          <a:custGeom>
            <a:avLst/>
            <a:gdLst>
              <a:gd name="connsiteX0" fmla="*/ 140846 w 466725"/>
              <a:gd name="connsiteY0" fmla="*/ 48864 h 400050"/>
              <a:gd name="connsiteX1" fmla="*/ 45977 w 466725"/>
              <a:gd name="connsiteY1" fmla="*/ 151353 h 400050"/>
              <a:gd name="connsiteX2" fmla="*/ 139131 w 466725"/>
              <a:gd name="connsiteY2" fmla="*/ 394621 h 400050"/>
              <a:gd name="connsiteX3" fmla="*/ 327821 w 466725"/>
              <a:gd name="connsiteY3" fmla="*/ 394621 h 400050"/>
              <a:gd name="connsiteX4" fmla="*/ 421452 w 466725"/>
              <a:gd name="connsiteY4" fmla="*/ 151924 h 400050"/>
              <a:gd name="connsiteX5" fmla="*/ 327631 w 466725"/>
              <a:gd name="connsiteY5" fmla="*/ 49435 h 400050"/>
              <a:gd name="connsiteX6" fmla="*/ 140846 w 466725"/>
              <a:gd name="connsiteY6" fmla="*/ 4886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400050">
                <a:moveTo>
                  <a:pt x="140846" y="48864"/>
                </a:moveTo>
                <a:lnTo>
                  <a:pt x="45977" y="151353"/>
                </a:lnTo>
                <a:cubicBezTo>
                  <a:pt x="-36986" y="241078"/>
                  <a:pt x="21783" y="394621"/>
                  <a:pt x="139131" y="394621"/>
                </a:cubicBezTo>
                <a:lnTo>
                  <a:pt x="327821" y="394621"/>
                </a:lnTo>
                <a:cubicBezTo>
                  <a:pt x="444884" y="394621"/>
                  <a:pt x="503843" y="241935"/>
                  <a:pt x="421452" y="151924"/>
                </a:cubicBezTo>
                <a:lnTo>
                  <a:pt x="327631" y="49435"/>
                </a:lnTo>
                <a:cubicBezTo>
                  <a:pt x="276291" y="-6762"/>
                  <a:pt x="192471" y="-6953"/>
                  <a:pt x="140846" y="48864"/>
                </a:cubicBezTo>
                <a:close/>
              </a:path>
            </a:pathLst>
          </a:custGeom>
          <a:solidFill>
            <a:srgbClr val="FFA826"/>
          </a:solidFill>
          <a:ln w="9525" cap="flat">
            <a:noFill/>
            <a:prstDash val="solid"/>
            <a:miter/>
          </a:ln>
        </p:spPr>
        <p:txBody>
          <a:bodyPr rtlCol="0" anchor="ctr"/>
          <a:lstStyle/>
          <a:p>
            <a:endParaRPr lang="en-US" sz="1100"/>
          </a:p>
        </p:txBody>
      </p:sp>
      <p:sp>
        <p:nvSpPr>
          <p:cNvPr id="20" name="Freeform: Shape 16">
            <a:extLst>
              <a:ext uri="{FF2B5EF4-FFF2-40B4-BE49-F238E27FC236}">
                <a16:creationId xmlns:a16="http://schemas.microsoft.com/office/drawing/2014/main" id="{403B7A63-E7BC-415B-F7AA-4F63F0D3CB8E}"/>
              </a:ext>
            </a:extLst>
          </p:cNvPr>
          <p:cNvSpPr/>
          <p:nvPr/>
        </p:nvSpPr>
        <p:spPr>
          <a:xfrm>
            <a:off x="2076934" y="3246692"/>
            <a:ext cx="161263" cy="137548"/>
          </a:xfrm>
          <a:custGeom>
            <a:avLst/>
            <a:gdLst>
              <a:gd name="connsiteX0" fmla="*/ 100443 w 323850"/>
              <a:gd name="connsiteY0" fmla="*/ 36243 h 276225"/>
              <a:gd name="connsiteX1" fmla="*/ 34244 w 323850"/>
              <a:gd name="connsiteY1" fmla="*/ 107776 h 276225"/>
              <a:gd name="connsiteX2" fmla="*/ 99299 w 323850"/>
              <a:gd name="connsiteY2" fmla="*/ 277511 h 276225"/>
              <a:gd name="connsiteX3" fmla="*/ 230935 w 323850"/>
              <a:gd name="connsiteY3" fmla="*/ 277511 h 276225"/>
              <a:gd name="connsiteX4" fmla="*/ 296277 w 323850"/>
              <a:gd name="connsiteY4" fmla="*/ 108157 h 276225"/>
              <a:gd name="connsiteX5" fmla="*/ 230840 w 323850"/>
              <a:gd name="connsiteY5" fmla="*/ 36624 h 276225"/>
              <a:gd name="connsiteX6" fmla="*/ 100443 w 323850"/>
              <a:gd name="connsiteY6" fmla="*/ 36243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276225">
                <a:moveTo>
                  <a:pt x="100443" y="36243"/>
                </a:moveTo>
                <a:lnTo>
                  <a:pt x="34244" y="107776"/>
                </a:lnTo>
                <a:cubicBezTo>
                  <a:pt x="-23668" y="170355"/>
                  <a:pt x="17385" y="277511"/>
                  <a:pt x="99299" y="277511"/>
                </a:cubicBezTo>
                <a:lnTo>
                  <a:pt x="230935" y="277511"/>
                </a:lnTo>
                <a:cubicBezTo>
                  <a:pt x="312660" y="277511"/>
                  <a:pt x="353712" y="170927"/>
                  <a:pt x="296277" y="108157"/>
                </a:cubicBezTo>
                <a:lnTo>
                  <a:pt x="230840" y="36624"/>
                </a:lnTo>
                <a:cubicBezTo>
                  <a:pt x="194930" y="-2524"/>
                  <a:pt x="136447" y="-2714"/>
                  <a:pt x="100443" y="36243"/>
                </a:cubicBezTo>
                <a:close/>
              </a:path>
            </a:pathLst>
          </a:custGeom>
          <a:solidFill>
            <a:srgbClr val="FFA826"/>
          </a:solidFill>
          <a:ln w="9525" cap="flat">
            <a:noFill/>
            <a:prstDash val="solid"/>
            <a:miter/>
          </a:ln>
        </p:spPr>
        <p:txBody>
          <a:bodyPr rtlCol="0" anchor="ctr"/>
          <a:lstStyle/>
          <a:p>
            <a:endParaRPr lang="en-US" sz="1100"/>
          </a:p>
        </p:txBody>
      </p:sp>
      <p:sp>
        <p:nvSpPr>
          <p:cNvPr id="21" name="Freeform: Shape 17">
            <a:extLst>
              <a:ext uri="{FF2B5EF4-FFF2-40B4-BE49-F238E27FC236}">
                <a16:creationId xmlns:a16="http://schemas.microsoft.com/office/drawing/2014/main" id="{D9C4A993-7492-846F-07E2-F8194304C8C4}"/>
              </a:ext>
            </a:extLst>
          </p:cNvPr>
          <p:cNvSpPr/>
          <p:nvPr/>
        </p:nvSpPr>
        <p:spPr>
          <a:xfrm>
            <a:off x="1700362" y="3088821"/>
            <a:ext cx="156520" cy="161263"/>
          </a:xfrm>
          <a:custGeom>
            <a:avLst/>
            <a:gdLst>
              <a:gd name="connsiteX0" fmla="*/ 166688 w 314325"/>
              <a:gd name="connsiteY0" fmla="*/ 325946 h 323850"/>
              <a:gd name="connsiteX1" fmla="*/ 251555 w 314325"/>
              <a:gd name="connsiteY1" fmla="*/ 301466 h 323850"/>
              <a:gd name="connsiteX2" fmla="*/ 259366 w 314325"/>
              <a:gd name="connsiteY2" fmla="*/ 266605 h 323850"/>
              <a:gd name="connsiteX3" fmla="*/ 224504 w 314325"/>
              <a:gd name="connsiteY3" fmla="*/ 258794 h 323850"/>
              <a:gd name="connsiteX4" fmla="*/ 166592 w 314325"/>
              <a:gd name="connsiteY4" fmla="*/ 275463 h 323850"/>
              <a:gd name="connsiteX5" fmla="*/ 57626 w 314325"/>
              <a:gd name="connsiteY5" fmla="*/ 166497 h 323850"/>
              <a:gd name="connsiteX6" fmla="*/ 166592 w 314325"/>
              <a:gd name="connsiteY6" fmla="*/ 57531 h 323850"/>
              <a:gd name="connsiteX7" fmla="*/ 260699 w 314325"/>
              <a:gd name="connsiteY7" fmla="*/ 111633 h 323850"/>
              <a:gd name="connsiteX8" fmla="*/ 295180 w 314325"/>
              <a:gd name="connsiteY8" fmla="*/ 120777 h 323850"/>
              <a:gd name="connsiteX9" fmla="*/ 304324 w 314325"/>
              <a:gd name="connsiteY9" fmla="*/ 86296 h 323850"/>
              <a:gd name="connsiteX10" fmla="*/ 166592 w 314325"/>
              <a:gd name="connsiteY10" fmla="*/ 7144 h 323850"/>
              <a:gd name="connsiteX11" fmla="*/ 7144 w 314325"/>
              <a:gd name="connsiteY11" fmla="*/ 166592 h 323850"/>
              <a:gd name="connsiteX12" fmla="*/ 166688 w 314325"/>
              <a:gd name="connsiteY12" fmla="*/ 325946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325" h="323850">
                <a:moveTo>
                  <a:pt x="166688" y="325946"/>
                </a:moveTo>
                <a:cubicBezTo>
                  <a:pt x="196882" y="325946"/>
                  <a:pt x="226219" y="317468"/>
                  <a:pt x="251555" y="301466"/>
                </a:cubicBezTo>
                <a:cubicBezTo>
                  <a:pt x="263366" y="294037"/>
                  <a:pt x="266890" y="278416"/>
                  <a:pt x="259366" y="266605"/>
                </a:cubicBezTo>
                <a:cubicBezTo>
                  <a:pt x="251936" y="254794"/>
                  <a:pt x="236315" y="251365"/>
                  <a:pt x="224504" y="258794"/>
                </a:cubicBezTo>
                <a:cubicBezTo>
                  <a:pt x="207264" y="269748"/>
                  <a:pt x="187262" y="275463"/>
                  <a:pt x="166592" y="275463"/>
                </a:cubicBezTo>
                <a:cubicBezTo>
                  <a:pt x="106489" y="275463"/>
                  <a:pt x="57626" y="226600"/>
                  <a:pt x="57626" y="166497"/>
                </a:cubicBezTo>
                <a:cubicBezTo>
                  <a:pt x="57626" y="106394"/>
                  <a:pt x="106489" y="57531"/>
                  <a:pt x="166592" y="57531"/>
                </a:cubicBezTo>
                <a:cubicBezTo>
                  <a:pt x="205264" y="57531"/>
                  <a:pt x="241268" y="78296"/>
                  <a:pt x="260699" y="111633"/>
                </a:cubicBezTo>
                <a:cubicBezTo>
                  <a:pt x="267748" y="123635"/>
                  <a:pt x="283178" y="127730"/>
                  <a:pt x="295180" y="120777"/>
                </a:cubicBezTo>
                <a:cubicBezTo>
                  <a:pt x="307181" y="113729"/>
                  <a:pt x="311277" y="98298"/>
                  <a:pt x="304324" y="86296"/>
                </a:cubicBezTo>
                <a:cubicBezTo>
                  <a:pt x="275844" y="37433"/>
                  <a:pt x="223075" y="7144"/>
                  <a:pt x="166592" y="7144"/>
                </a:cubicBezTo>
                <a:cubicBezTo>
                  <a:pt x="78676" y="7144"/>
                  <a:pt x="7144" y="78677"/>
                  <a:pt x="7144" y="166592"/>
                </a:cubicBezTo>
                <a:cubicBezTo>
                  <a:pt x="7144" y="254508"/>
                  <a:pt x="78772" y="325946"/>
                  <a:pt x="166688" y="325946"/>
                </a:cubicBezTo>
                <a:close/>
              </a:path>
            </a:pathLst>
          </a:custGeom>
          <a:solidFill>
            <a:srgbClr val="333333"/>
          </a:solidFill>
          <a:ln w="9525" cap="flat">
            <a:noFill/>
            <a:prstDash val="solid"/>
            <a:miter/>
          </a:ln>
        </p:spPr>
        <p:txBody>
          <a:bodyPr rtlCol="0" anchor="ctr"/>
          <a:lstStyle/>
          <a:p>
            <a:endParaRPr lang="en-US" sz="1100"/>
          </a:p>
        </p:txBody>
      </p:sp>
      <p:sp>
        <p:nvSpPr>
          <p:cNvPr id="22" name="Freeform: Shape 18">
            <a:extLst>
              <a:ext uri="{FF2B5EF4-FFF2-40B4-BE49-F238E27FC236}">
                <a16:creationId xmlns:a16="http://schemas.microsoft.com/office/drawing/2014/main" id="{1299AE69-0BC6-8575-3B75-92D7CBE1E618}"/>
              </a:ext>
            </a:extLst>
          </p:cNvPr>
          <p:cNvSpPr/>
          <p:nvPr/>
        </p:nvSpPr>
        <p:spPr>
          <a:xfrm>
            <a:off x="1645343" y="3250617"/>
            <a:ext cx="123319" cy="156520"/>
          </a:xfrm>
          <a:custGeom>
            <a:avLst/>
            <a:gdLst>
              <a:gd name="connsiteX0" fmla="*/ 218694 w 247650"/>
              <a:gd name="connsiteY0" fmla="*/ 261152 h 314325"/>
              <a:gd name="connsiteX1" fmla="*/ 82677 w 247650"/>
              <a:gd name="connsiteY1" fmla="*/ 261152 h 314325"/>
              <a:gd name="connsiteX2" fmla="*/ 57531 w 247650"/>
              <a:gd name="connsiteY2" fmla="*/ 235911 h 314325"/>
              <a:gd name="connsiteX3" fmla="*/ 57531 w 247650"/>
              <a:gd name="connsiteY3" fmla="*/ 192382 h 314325"/>
              <a:gd name="connsiteX4" fmla="*/ 162687 w 247650"/>
              <a:gd name="connsiteY4" fmla="*/ 54936 h 314325"/>
              <a:gd name="connsiteX5" fmla="*/ 174022 w 247650"/>
              <a:gd name="connsiteY5" fmla="*/ 21122 h 314325"/>
              <a:gd name="connsiteX6" fmla="*/ 140208 w 247650"/>
              <a:gd name="connsiteY6" fmla="*/ 9787 h 314325"/>
              <a:gd name="connsiteX7" fmla="*/ 7144 w 247650"/>
              <a:gd name="connsiteY7" fmla="*/ 192477 h 314325"/>
              <a:gd name="connsiteX8" fmla="*/ 7144 w 247650"/>
              <a:gd name="connsiteY8" fmla="*/ 236006 h 314325"/>
              <a:gd name="connsiteX9" fmla="*/ 82772 w 247650"/>
              <a:gd name="connsiteY9" fmla="*/ 311730 h 314325"/>
              <a:gd name="connsiteX10" fmla="*/ 218789 w 247650"/>
              <a:gd name="connsiteY10" fmla="*/ 311730 h 314325"/>
              <a:gd name="connsiteX11" fmla="*/ 244030 w 247650"/>
              <a:gd name="connsiteY11" fmla="*/ 286489 h 314325"/>
              <a:gd name="connsiteX12" fmla="*/ 218694 w 247650"/>
              <a:gd name="connsiteY12" fmla="*/ 261152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650" h="314325">
                <a:moveTo>
                  <a:pt x="218694" y="261152"/>
                </a:moveTo>
                <a:lnTo>
                  <a:pt x="82677" y="261152"/>
                </a:lnTo>
                <a:cubicBezTo>
                  <a:pt x="68771" y="261152"/>
                  <a:pt x="57531" y="249817"/>
                  <a:pt x="57531" y="235911"/>
                </a:cubicBezTo>
                <a:lnTo>
                  <a:pt x="57531" y="192382"/>
                </a:lnTo>
                <a:cubicBezTo>
                  <a:pt x="57531" y="139137"/>
                  <a:pt x="96869" y="87702"/>
                  <a:pt x="162687" y="54936"/>
                </a:cubicBezTo>
                <a:cubicBezTo>
                  <a:pt x="175165" y="48745"/>
                  <a:pt x="180213" y="33600"/>
                  <a:pt x="174022" y="21122"/>
                </a:cubicBezTo>
                <a:cubicBezTo>
                  <a:pt x="167830" y="8644"/>
                  <a:pt x="152686" y="3596"/>
                  <a:pt x="140208" y="9787"/>
                </a:cubicBezTo>
                <a:cubicBezTo>
                  <a:pt x="56864" y="51316"/>
                  <a:pt x="7144" y="119611"/>
                  <a:pt x="7144" y="192477"/>
                </a:cubicBezTo>
                <a:lnTo>
                  <a:pt x="7144" y="236006"/>
                </a:lnTo>
                <a:cubicBezTo>
                  <a:pt x="7144" y="277726"/>
                  <a:pt x="41053" y="311730"/>
                  <a:pt x="82772" y="311730"/>
                </a:cubicBezTo>
                <a:lnTo>
                  <a:pt x="218789" y="311730"/>
                </a:lnTo>
                <a:cubicBezTo>
                  <a:pt x="232696" y="311730"/>
                  <a:pt x="244030" y="300395"/>
                  <a:pt x="244030" y="286489"/>
                </a:cubicBezTo>
                <a:cubicBezTo>
                  <a:pt x="243935" y="272487"/>
                  <a:pt x="232696" y="261152"/>
                  <a:pt x="218694" y="261152"/>
                </a:cubicBezTo>
                <a:close/>
              </a:path>
            </a:pathLst>
          </a:custGeom>
          <a:solidFill>
            <a:srgbClr val="333333"/>
          </a:solidFill>
          <a:ln w="9525" cap="flat">
            <a:noFill/>
            <a:prstDash val="solid"/>
            <a:miter/>
          </a:ln>
        </p:spPr>
        <p:txBody>
          <a:bodyPr rtlCol="0" anchor="ctr"/>
          <a:lstStyle/>
          <a:p>
            <a:endParaRPr lang="en-US" sz="1100"/>
          </a:p>
        </p:txBody>
      </p:sp>
      <p:sp>
        <p:nvSpPr>
          <p:cNvPr id="23" name="Freeform: Shape 19">
            <a:extLst>
              <a:ext uri="{FF2B5EF4-FFF2-40B4-BE49-F238E27FC236}">
                <a16:creationId xmlns:a16="http://schemas.microsoft.com/office/drawing/2014/main" id="{98802B5D-A511-B570-C625-F99AE173FA27}"/>
              </a:ext>
            </a:extLst>
          </p:cNvPr>
          <p:cNvSpPr/>
          <p:nvPr/>
        </p:nvSpPr>
        <p:spPr>
          <a:xfrm>
            <a:off x="1846163" y="3112062"/>
            <a:ext cx="194464" cy="194464"/>
          </a:xfrm>
          <a:custGeom>
            <a:avLst/>
            <a:gdLst>
              <a:gd name="connsiteX0" fmla="*/ 199835 w 390525"/>
              <a:gd name="connsiteY0" fmla="*/ 392525 h 390525"/>
              <a:gd name="connsiteX1" fmla="*/ 392525 w 390525"/>
              <a:gd name="connsiteY1" fmla="*/ 199835 h 390525"/>
              <a:gd name="connsiteX2" fmla="*/ 199835 w 390525"/>
              <a:gd name="connsiteY2" fmla="*/ 7144 h 390525"/>
              <a:gd name="connsiteX3" fmla="*/ 7144 w 390525"/>
              <a:gd name="connsiteY3" fmla="*/ 199835 h 390525"/>
              <a:gd name="connsiteX4" fmla="*/ 199835 w 390525"/>
              <a:gd name="connsiteY4" fmla="*/ 392525 h 390525"/>
              <a:gd name="connsiteX5" fmla="*/ 199835 w 390525"/>
              <a:gd name="connsiteY5" fmla="*/ 57626 h 390525"/>
              <a:gd name="connsiteX6" fmla="*/ 342043 w 390525"/>
              <a:gd name="connsiteY6" fmla="*/ 199835 h 390525"/>
              <a:gd name="connsiteX7" fmla="*/ 199835 w 390525"/>
              <a:gd name="connsiteY7" fmla="*/ 342043 h 390525"/>
              <a:gd name="connsiteX8" fmla="*/ 57626 w 390525"/>
              <a:gd name="connsiteY8" fmla="*/ 199835 h 390525"/>
              <a:gd name="connsiteX9" fmla="*/ 199835 w 390525"/>
              <a:gd name="connsiteY9" fmla="*/ 5762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525" h="390525">
                <a:moveTo>
                  <a:pt x="199835" y="392525"/>
                </a:moveTo>
                <a:cubicBezTo>
                  <a:pt x="306133" y="392525"/>
                  <a:pt x="392525" y="306038"/>
                  <a:pt x="392525" y="199835"/>
                </a:cubicBezTo>
                <a:cubicBezTo>
                  <a:pt x="392525" y="93631"/>
                  <a:pt x="306038" y="7144"/>
                  <a:pt x="199835" y="7144"/>
                </a:cubicBezTo>
                <a:cubicBezTo>
                  <a:pt x="93536" y="7144"/>
                  <a:pt x="7144" y="93631"/>
                  <a:pt x="7144" y="199835"/>
                </a:cubicBezTo>
                <a:cubicBezTo>
                  <a:pt x="7144" y="306038"/>
                  <a:pt x="93631" y="392525"/>
                  <a:pt x="199835" y="392525"/>
                </a:cubicBezTo>
                <a:close/>
                <a:moveTo>
                  <a:pt x="199835" y="57626"/>
                </a:moveTo>
                <a:cubicBezTo>
                  <a:pt x="278225" y="57626"/>
                  <a:pt x="342043" y="121444"/>
                  <a:pt x="342043" y="199835"/>
                </a:cubicBezTo>
                <a:cubicBezTo>
                  <a:pt x="342043" y="278225"/>
                  <a:pt x="278225" y="342043"/>
                  <a:pt x="199835" y="342043"/>
                </a:cubicBezTo>
                <a:cubicBezTo>
                  <a:pt x="121444" y="342043"/>
                  <a:pt x="57626" y="278225"/>
                  <a:pt x="57626" y="199835"/>
                </a:cubicBezTo>
                <a:cubicBezTo>
                  <a:pt x="57626" y="121444"/>
                  <a:pt x="121444" y="57626"/>
                  <a:pt x="199835" y="57626"/>
                </a:cubicBezTo>
                <a:close/>
              </a:path>
            </a:pathLst>
          </a:custGeom>
          <a:solidFill>
            <a:srgbClr val="333333"/>
          </a:solidFill>
          <a:ln w="9525" cap="flat">
            <a:noFill/>
            <a:prstDash val="solid"/>
            <a:miter/>
          </a:ln>
        </p:spPr>
        <p:txBody>
          <a:bodyPr rtlCol="0" anchor="ctr"/>
          <a:lstStyle/>
          <a:p>
            <a:endParaRPr lang="en-US" sz="1100"/>
          </a:p>
        </p:txBody>
      </p:sp>
      <p:sp>
        <p:nvSpPr>
          <p:cNvPr id="24" name="Freeform: Shape 20">
            <a:extLst>
              <a:ext uri="{FF2B5EF4-FFF2-40B4-BE49-F238E27FC236}">
                <a16:creationId xmlns:a16="http://schemas.microsoft.com/office/drawing/2014/main" id="{92DC321A-1BF4-B449-DDE7-F03017CE6B62}"/>
              </a:ext>
            </a:extLst>
          </p:cNvPr>
          <p:cNvSpPr/>
          <p:nvPr/>
        </p:nvSpPr>
        <p:spPr>
          <a:xfrm>
            <a:off x="1777388" y="3313984"/>
            <a:ext cx="332011" cy="189721"/>
          </a:xfrm>
          <a:custGeom>
            <a:avLst/>
            <a:gdLst>
              <a:gd name="connsiteX0" fmla="*/ 506158 w 666750"/>
              <a:gd name="connsiteY0" fmla="*/ 9787 h 381000"/>
              <a:gd name="connsiteX1" fmla="*/ 472345 w 666750"/>
              <a:gd name="connsiteY1" fmla="*/ 21122 h 381000"/>
              <a:gd name="connsiteX2" fmla="*/ 483680 w 666750"/>
              <a:gd name="connsiteY2" fmla="*/ 54936 h 381000"/>
              <a:gd name="connsiteX3" fmla="*/ 618363 w 666750"/>
              <a:gd name="connsiteY3" fmla="*/ 232101 h 381000"/>
              <a:gd name="connsiteX4" fmla="*/ 618363 w 666750"/>
              <a:gd name="connsiteY4" fmla="*/ 286393 h 381000"/>
              <a:gd name="connsiteX5" fmla="*/ 580644 w 666750"/>
              <a:gd name="connsiteY5" fmla="*/ 324112 h 381000"/>
              <a:gd name="connsiteX6" fmla="*/ 95345 w 666750"/>
              <a:gd name="connsiteY6" fmla="*/ 324112 h 381000"/>
              <a:gd name="connsiteX7" fmla="*/ 57626 w 666750"/>
              <a:gd name="connsiteY7" fmla="*/ 286393 h 381000"/>
              <a:gd name="connsiteX8" fmla="*/ 57626 w 666750"/>
              <a:gd name="connsiteY8" fmla="*/ 232101 h 381000"/>
              <a:gd name="connsiteX9" fmla="*/ 192310 w 666750"/>
              <a:gd name="connsiteY9" fmla="*/ 54936 h 381000"/>
              <a:gd name="connsiteX10" fmla="*/ 203645 w 666750"/>
              <a:gd name="connsiteY10" fmla="*/ 21122 h 381000"/>
              <a:gd name="connsiteX11" fmla="*/ 169831 w 666750"/>
              <a:gd name="connsiteY11" fmla="*/ 9787 h 381000"/>
              <a:gd name="connsiteX12" fmla="*/ 7144 w 666750"/>
              <a:gd name="connsiteY12" fmla="*/ 232101 h 381000"/>
              <a:gd name="connsiteX13" fmla="*/ 7144 w 666750"/>
              <a:gd name="connsiteY13" fmla="*/ 286393 h 381000"/>
              <a:gd name="connsiteX14" fmla="*/ 95345 w 666750"/>
              <a:gd name="connsiteY14" fmla="*/ 374595 h 381000"/>
              <a:gd name="connsiteX15" fmla="*/ 580644 w 666750"/>
              <a:gd name="connsiteY15" fmla="*/ 374595 h 381000"/>
              <a:gd name="connsiteX16" fmla="*/ 668846 w 666750"/>
              <a:gd name="connsiteY16" fmla="*/ 286393 h 381000"/>
              <a:gd name="connsiteX17" fmla="*/ 668846 w 666750"/>
              <a:gd name="connsiteY17" fmla="*/ 232101 h 381000"/>
              <a:gd name="connsiteX18" fmla="*/ 506158 w 666750"/>
              <a:gd name="connsiteY18" fmla="*/ 978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6750" h="381000">
                <a:moveTo>
                  <a:pt x="506158" y="9787"/>
                </a:moveTo>
                <a:cubicBezTo>
                  <a:pt x="493681" y="3596"/>
                  <a:pt x="478536" y="8644"/>
                  <a:pt x="472345" y="21122"/>
                </a:cubicBezTo>
                <a:cubicBezTo>
                  <a:pt x="466154" y="33600"/>
                  <a:pt x="471202" y="48745"/>
                  <a:pt x="483680" y="54936"/>
                </a:cubicBezTo>
                <a:cubicBezTo>
                  <a:pt x="568071" y="96941"/>
                  <a:pt x="618363" y="163140"/>
                  <a:pt x="618363" y="232101"/>
                </a:cubicBezTo>
                <a:lnTo>
                  <a:pt x="618363" y="286393"/>
                </a:lnTo>
                <a:cubicBezTo>
                  <a:pt x="618363" y="307158"/>
                  <a:pt x="601408" y="324112"/>
                  <a:pt x="580644" y="324112"/>
                </a:cubicBezTo>
                <a:lnTo>
                  <a:pt x="95345" y="324112"/>
                </a:lnTo>
                <a:cubicBezTo>
                  <a:pt x="74581" y="324112"/>
                  <a:pt x="57626" y="307158"/>
                  <a:pt x="57626" y="286393"/>
                </a:cubicBezTo>
                <a:lnTo>
                  <a:pt x="57626" y="232101"/>
                </a:lnTo>
                <a:cubicBezTo>
                  <a:pt x="57626" y="163235"/>
                  <a:pt x="108013" y="97036"/>
                  <a:pt x="192310" y="54936"/>
                </a:cubicBezTo>
                <a:cubicBezTo>
                  <a:pt x="204788" y="48745"/>
                  <a:pt x="209836" y="33600"/>
                  <a:pt x="203645" y="21122"/>
                </a:cubicBezTo>
                <a:cubicBezTo>
                  <a:pt x="197453" y="8644"/>
                  <a:pt x="182308" y="3596"/>
                  <a:pt x="169831" y="9787"/>
                </a:cubicBezTo>
                <a:cubicBezTo>
                  <a:pt x="68008" y="60555"/>
                  <a:pt x="7144" y="143709"/>
                  <a:pt x="7144" y="232101"/>
                </a:cubicBezTo>
                <a:lnTo>
                  <a:pt x="7144" y="286393"/>
                </a:lnTo>
                <a:cubicBezTo>
                  <a:pt x="7144" y="335066"/>
                  <a:pt x="46672" y="374595"/>
                  <a:pt x="95345" y="374595"/>
                </a:cubicBezTo>
                <a:lnTo>
                  <a:pt x="580644" y="374595"/>
                </a:lnTo>
                <a:cubicBezTo>
                  <a:pt x="629317" y="374595"/>
                  <a:pt x="668846" y="335066"/>
                  <a:pt x="668846" y="286393"/>
                </a:cubicBezTo>
                <a:lnTo>
                  <a:pt x="668846" y="232101"/>
                </a:lnTo>
                <a:cubicBezTo>
                  <a:pt x="668846" y="143613"/>
                  <a:pt x="608076" y="60555"/>
                  <a:pt x="506158" y="9787"/>
                </a:cubicBezTo>
                <a:close/>
              </a:path>
            </a:pathLst>
          </a:custGeom>
          <a:solidFill>
            <a:srgbClr val="333333"/>
          </a:solidFill>
          <a:ln w="9525" cap="flat">
            <a:noFill/>
            <a:prstDash val="solid"/>
            <a:miter/>
          </a:ln>
        </p:spPr>
        <p:txBody>
          <a:bodyPr rtlCol="0" anchor="ctr"/>
          <a:lstStyle/>
          <a:p>
            <a:endParaRPr lang="en-US" sz="1100"/>
          </a:p>
        </p:txBody>
      </p:sp>
      <p:sp>
        <p:nvSpPr>
          <p:cNvPr id="25" name="Freeform: Shape 21">
            <a:extLst>
              <a:ext uri="{FF2B5EF4-FFF2-40B4-BE49-F238E27FC236}">
                <a16:creationId xmlns:a16="http://schemas.microsoft.com/office/drawing/2014/main" id="{8AADFABB-484C-1B5D-9508-828B61AE3132}"/>
              </a:ext>
            </a:extLst>
          </p:cNvPr>
          <p:cNvSpPr/>
          <p:nvPr/>
        </p:nvSpPr>
        <p:spPr>
          <a:xfrm>
            <a:off x="2027071" y="3088773"/>
            <a:ext cx="147034" cy="161263"/>
          </a:xfrm>
          <a:custGeom>
            <a:avLst/>
            <a:gdLst>
              <a:gd name="connsiteX0" fmla="*/ 16173 w 295275"/>
              <a:gd name="connsiteY0" fmla="*/ 99917 h 323850"/>
              <a:gd name="connsiteX1" fmla="*/ 51701 w 295275"/>
              <a:gd name="connsiteY1" fmla="*/ 96774 h 323850"/>
              <a:gd name="connsiteX2" fmla="*/ 135426 w 295275"/>
              <a:gd name="connsiteY2" fmla="*/ 57626 h 323850"/>
              <a:gd name="connsiteX3" fmla="*/ 244392 w 295275"/>
              <a:gd name="connsiteY3" fmla="*/ 166592 h 323850"/>
              <a:gd name="connsiteX4" fmla="*/ 135426 w 295275"/>
              <a:gd name="connsiteY4" fmla="*/ 275558 h 323850"/>
              <a:gd name="connsiteX5" fmla="*/ 97898 w 295275"/>
              <a:gd name="connsiteY5" fmla="*/ 268986 h 323850"/>
              <a:gd name="connsiteX6" fmla="*/ 65512 w 295275"/>
              <a:gd name="connsiteY6" fmla="*/ 284036 h 323850"/>
              <a:gd name="connsiteX7" fmla="*/ 80562 w 295275"/>
              <a:gd name="connsiteY7" fmla="*/ 316421 h 323850"/>
              <a:gd name="connsiteX8" fmla="*/ 135426 w 295275"/>
              <a:gd name="connsiteY8" fmla="*/ 326041 h 323850"/>
              <a:gd name="connsiteX9" fmla="*/ 294875 w 295275"/>
              <a:gd name="connsiteY9" fmla="*/ 166592 h 323850"/>
              <a:gd name="connsiteX10" fmla="*/ 135426 w 295275"/>
              <a:gd name="connsiteY10" fmla="*/ 7144 h 323850"/>
              <a:gd name="connsiteX11" fmla="*/ 13030 w 295275"/>
              <a:gd name="connsiteY11" fmla="*/ 64389 h 323850"/>
              <a:gd name="connsiteX12" fmla="*/ 16173 w 295275"/>
              <a:gd name="connsiteY12" fmla="*/ 99917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275" h="323850">
                <a:moveTo>
                  <a:pt x="16173" y="99917"/>
                </a:moveTo>
                <a:cubicBezTo>
                  <a:pt x="26841" y="108871"/>
                  <a:pt x="42748" y="107442"/>
                  <a:pt x="51701" y="96774"/>
                </a:cubicBezTo>
                <a:cubicBezTo>
                  <a:pt x="72561" y="71914"/>
                  <a:pt x="103041" y="57626"/>
                  <a:pt x="135426" y="57626"/>
                </a:cubicBezTo>
                <a:cubicBezTo>
                  <a:pt x="195529" y="57626"/>
                  <a:pt x="244392" y="106490"/>
                  <a:pt x="244392" y="166592"/>
                </a:cubicBezTo>
                <a:cubicBezTo>
                  <a:pt x="244392" y="226695"/>
                  <a:pt x="195529" y="275558"/>
                  <a:pt x="135426" y="275558"/>
                </a:cubicBezTo>
                <a:cubicBezTo>
                  <a:pt x="122472" y="275558"/>
                  <a:pt x="109899" y="273368"/>
                  <a:pt x="97898" y="268986"/>
                </a:cubicBezTo>
                <a:cubicBezTo>
                  <a:pt x="84753" y="264224"/>
                  <a:pt x="70275" y="270891"/>
                  <a:pt x="65512" y="284036"/>
                </a:cubicBezTo>
                <a:cubicBezTo>
                  <a:pt x="60750" y="297085"/>
                  <a:pt x="67418" y="311658"/>
                  <a:pt x="80562" y="316421"/>
                </a:cubicBezTo>
                <a:cubicBezTo>
                  <a:pt x="98088" y="322802"/>
                  <a:pt x="116567" y="326041"/>
                  <a:pt x="135426" y="326041"/>
                </a:cubicBezTo>
                <a:cubicBezTo>
                  <a:pt x="223342" y="326041"/>
                  <a:pt x="294875" y="254508"/>
                  <a:pt x="294875" y="166592"/>
                </a:cubicBezTo>
                <a:cubicBezTo>
                  <a:pt x="294875" y="78677"/>
                  <a:pt x="223342" y="7144"/>
                  <a:pt x="135426" y="7144"/>
                </a:cubicBezTo>
                <a:cubicBezTo>
                  <a:pt x="88087" y="7144"/>
                  <a:pt x="43510" y="28004"/>
                  <a:pt x="13030" y="64389"/>
                </a:cubicBezTo>
                <a:cubicBezTo>
                  <a:pt x="4076" y="75057"/>
                  <a:pt x="5505" y="90964"/>
                  <a:pt x="16173" y="99917"/>
                </a:cubicBezTo>
                <a:close/>
              </a:path>
            </a:pathLst>
          </a:custGeom>
          <a:solidFill>
            <a:srgbClr val="333333"/>
          </a:solidFill>
          <a:ln w="9525" cap="flat">
            <a:noFill/>
            <a:prstDash val="solid"/>
            <a:miter/>
          </a:ln>
        </p:spPr>
        <p:txBody>
          <a:bodyPr rtlCol="0" anchor="ctr"/>
          <a:lstStyle/>
          <a:p>
            <a:endParaRPr lang="en-US" sz="1100"/>
          </a:p>
        </p:txBody>
      </p:sp>
      <p:sp>
        <p:nvSpPr>
          <p:cNvPr id="26" name="Freeform: Shape 22">
            <a:extLst>
              <a:ext uri="{FF2B5EF4-FFF2-40B4-BE49-F238E27FC236}">
                <a16:creationId xmlns:a16="http://schemas.microsoft.com/office/drawing/2014/main" id="{A5F7C944-6EA7-C4F0-6A06-69629282C8E4}"/>
              </a:ext>
            </a:extLst>
          </p:cNvPr>
          <p:cNvSpPr/>
          <p:nvPr/>
        </p:nvSpPr>
        <p:spPr>
          <a:xfrm>
            <a:off x="2121021" y="3250617"/>
            <a:ext cx="109089" cy="156520"/>
          </a:xfrm>
          <a:custGeom>
            <a:avLst/>
            <a:gdLst>
              <a:gd name="connsiteX0" fmla="*/ 83725 w 219075"/>
              <a:gd name="connsiteY0" fmla="*/ 9787 h 314325"/>
              <a:gd name="connsiteX1" fmla="*/ 49911 w 219075"/>
              <a:gd name="connsiteY1" fmla="*/ 21122 h 314325"/>
              <a:gd name="connsiteX2" fmla="*/ 61246 w 219075"/>
              <a:gd name="connsiteY2" fmla="*/ 54936 h 314325"/>
              <a:gd name="connsiteX3" fmla="*/ 166497 w 219075"/>
              <a:gd name="connsiteY3" fmla="*/ 192382 h 314325"/>
              <a:gd name="connsiteX4" fmla="*/ 166497 w 219075"/>
              <a:gd name="connsiteY4" fmla="*/ 235911 h 314325"/>
              <a:gd name="connsiteX5" fmla="*/ 141256 w 219075"/>
              <a:gd name="connsiteY5" fmla="*/ 261152 h 314325"/>
              <a:gd name="connsiteX6" fmla="*/ 32385 w 219075"/>
              <a:gd name="connsiteY6" fmla="*/ 261152 h 314325"/>
              <a:gd name="connsiteX7" fmla="*/ 7144 w 219075"/>
              <a:gd name="connsiteY7" fmla="*/ 286393 h 314325"/>
              <a:gd name="connsiteX8" fmla="*/ 32385 w 219075"/>
              <a:gd name="connsiteY8" fmla="*/ 311634 h 314325"/>
              <a:gd name="connsiteX9" fmla="*/ 141256 w 219075"/>
              <a:gd name="connsiteY9" fmla="*/ 311634 h 314325"/>
              <a:gd name="connsiteX10" fmla="*/ 216979 w 219075"/>
              <a:gd name="connsiteY10" fmla="*/ 235911 h 314325"/>
              <a:gd name="connsiteX11" fmla="*/ 216979 w 219075"/>
              <a:gd name="connsiteY11" fmla="*/ 192382 h 314325"/>
              <a:gd name="connsiteX12" fmla="*/ 83725 w 219075"/>
              <a:gd name="connsiteY12" fmla="*/ 9787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075" h="314325">
                <a:moveTo>
                  <a:pt x="83725" y="9787"/>
                </a:moveTo>
                <a:cubicBezTo>
                  <a:pt x="71247" y="3596"/>
                  <a:pt x="56102" y="8644"/>
                  <a:pt x="49911" y="21122"/>
                </a:cubicBezTo>
                <a:cubicBezTo>
                  <a:pt x="43720" y="33600"/>
                  <a:pt x="48768" y="48745"/>
                  <a:pt x="61246" y="54936"/>
                </a:cubicBezTo>
                <a:cubicBezTo>
                  <a:pt x="127159" y="87702"/>
                  <a:pt x="166497" y="139137"/>
                  <a:pt x="166497" y="192382"/>
                </a:cubicBezTo>
                <a:lnTo>
                  <a:pt x="166497" y="235911"/>
                </a:lnTo>
                <a:cubicBezTo>
                  <a:pt x="166497" y="249817"/>
                  <a:pt x="155162" y="261152"/>
                  <a:pt x="141256" y="261152"/>
                </a:cubicBezTo>
                <a:lnTo>
                  <a:pt x="32385" y="261152"/>
                </a:lnTo>
                <a:cubicBezTo>
                  <a:pt x="18478" y="261152"/>
                  <a:pt x="7144" y="272487"/>
                  <a:pt x="7144" y="286393"/>
                </a:cubicBezTo>
                <a:cubicBezTo>
                  <a:pt x="7144" y="300300"/>
                  <a:pt x="18478" y="311634"/>
                  <a:pt x="32385" y="311634"/>
                </a:cubicBezTo>
                <a:lnTo>
                  <a:pt x="141256" y="311634"/>
                </a:lnTo>
                <a:cubicBezTo>
                  <a:pt x="182975" y="311634"/>
                  <a:pt x="216979" y="277630"/>
                  <a:pt x="216979" y="235911"/>
                </a:cubicBezTo>
                <a:lnTo>
                  <a:pt x="216979" y="192382"/>
                </a:lnTo>
                <a:cubicBezTo>
                  <a:pt x="216979" y="119611"/>
                  <a:pt x="167164" y="51316"/>
                  <a:pt x="83725" y="9787"/>
                </a:cubicBezTo>
                <a:close/>
              </a:path>
            </a:pathLst>
          </a:custGeom>
          <a:solidFill>
            <a:srgbClr val="333333"/>
          </a:solidFill>
          <a:ln w="9525" cap="flat">
            <a:noFill/>
            <a:prstDash val="solid"/>
            <a:miter/>
          </a:ln>
        </p:spPr>
        <p:txBody>
          <a:bodyPr rtlCol="0" anchor="ctr"/>
          <a:lstStyle/>
          <a:p>
            <a:endParaRPr lang="en-US" sz="1100"/>
          </a:p>
        </p:txBody>
      </p:sp>
      <p:sp>
        <p:nvSpPr>
          <p:cNvPr id="27" name="Freeform: Shape 23">
            <a:extLst>
              <a:ext uri="{FF2B5EF4-FFF2-40B4-BE49-F238E27FC236}">
                <a16:creationId xmlns:a16="http://schemas.microsoft.com/office/drawing/2014/main" id="{5A0109D9-EAAF-E482-EB7A-ADC1AA4F0B08}"/>
              </a:ext>
            </a:extLst>
          </p:cNvPr>
          <p:cNvSpPr/>
          <p:nvPr/>
        </p:nvSpPr>
        <p:spPr>
          <a:xfrm>
            <a:off x="10119132" y="3139856"/>
            <a:ext cx="332011" cy="294067"/>
          </a:xfrm>
          <a:custGeom>
            <a:avLst/>
            <a:gdLst>
              <a:gd name="connsiteX0" fmla="*/ 586455 w 666750"/>
              <a:gd name="connsiteY0" fmla="*/ 296799 h 590550"/>
              <a:gd name="connsiteX1" fmla="*/ 296801 w 666750"/>
              <a:gd name="connsiteY1" fmla="*/ 586454 h 590550"/>
              <a:gd name="connsiteX2" fmla="*/ 7144 w 666750"/>
              <a:gd name="connsiteY2" fmla="*/ 296799 h 590550"/>
              <a:gd name="connsiteX3" fmla="*/ 296801 w 666750"/>
              <a:gd name="connsiteY3" fmla="*/ 7144 h 590550"/>
              <a:gd name="connsiteX4" fmla="*/ 586455 w 666750"/>
              <a:gd name="connsiteY4" fmla="*/ 296799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0" h="590550">
                <a:moveTo>
                  <a:pt x="586455" y="296799"/>
                </a:moveTo>
                <a:cubicBezTo>
                  <a:pt x="443485" y="368617"/>
                  <a:pt x="456723" y="586454"/>
                  <a:pt x="296801" y="586454"/>
                </a:cubicBezTo>
                <a:cubicBezTo>
                  <a:pt x="136780" y="586454"/>
                  <a:pt x="7144" y="456724"/>
                  <a:pt x="7144" y="296799"/>
                </a:cubicBezTo>
                <a:cubicBezTo>
                  <a:pt x="7144" y="136779"/>
                  <a:pt x="136875" y="7144"/>
                  <a:pt x="296801" y="7144"/>
                </a:cubicBezTo>
                <a:cubicBezTo>
                  <a:pt x="456723" y="7048"/>
                  <a:pt x="823245" y="177832"/>
                  <a:pt x="586455" y="296799"/>
                </a:cubicBezTo>
                <a:close/>
              </a:path>
            </a:pathLst>
          </a:custGeom>
          <a:solidFill>
            <a:srgbClr val="A8436F"/>
          </a:solidFill>
          <a:ln w="9525" cap="flat">
            <a:noFill/>
            <a:prstDash val="solid"/>
            <a:miter/>
          </a:ln>
        </p:spPr>
        <p:txBody>
          <a:bodyPr rtlCol="0" anchor="ctr"/>
          <a:lstStyle/>
          <a:p>
            <a:endParaRPr lang="en-US" sz="1100"/>
          </a:p>
        </p:txBody>
      </p:sp>
      <p:sp>
        <p:nvSpPr>
          <p:cNvPr id="28" name="Freeform: Shape 24">
            <a:extLst>
              <a:ext uri="{FF2B5EF4-FFF2-40B4-BE49-F238E27FC236}">
                <a16:creationId xmlns:a16="http://schemas.microsoft.com/office/drawing/2014/main" id="{B58DF8BB-B0BE-F406-898A-A05E72051592}"/>
              </a:ext>
            </a:extLst>
          </p:cNvPr>
          <p:cNvSpPr/>
          <p:nvPr/>
        </p:nvSpPr>
        <p:spPr>
          <a:xfrm>
            <a:off x="10182452" y="3229784"/>
            <a:ext cx="132805" cy="132805"/>
          </a:xfrm>
          <a:custGeom>
            <a:avLst/>
            <a:gdLst>
              <a:gd name="connsiteX0" fmla="*/ 133922 w 266700"/>
              <a:gd name="connsiteY0" fmla="*/ 49149 h 266700"/>
              <a:gd name="connsiteX1" fmla="*/ 147638 w 266700"/>
              <a:gd name="connsiteY1" fmla="*/ 50292 h 266700"/>
              <a:gd name="connsiteX2" fmla="*/ 171736 w 266700"/>
              <a:gd name="connsiteY2" fmla="*/ 32861 h 266700"/>
              <a:gd name="connsiteX3" fmla="*/ 154305 w 266700"/>
              <a:gd name="connsiteY3" fmla="*/ 8763 h 266700"/>
              <a:gd name="connsiteX4" fmla="*/ 133922 w 266700"/>
              <a:gd name="connsiteY4" fmla="*/ 7144 h 266700"/>
              <a:gd name="connsiteX5" fmla="*/ 7144 w 266700"/>
              <a:gd name="connsiteY5" fmla="*/ 133921 h 266700"/>
              <a:gd name="connsiteX6" fmla="*/ 133922 w 266700"/>
              <a:gd name="connsiteY6" fmla="*/ 260699 h 266700"/>
              <a:gd name="connsiteX7" fmla="*/ 260698 w 266700"/>
              <a:gd name="connsiteY7" fmla="*/ 133921 h 266700"/>
              <a:gd name="connsiteX8" fmla="*/ 258984 w 266700"/>
              <a:gd name="connsiteY8" fmla="*/ 113443 h 266700"/>
              <a:gd name="connsiteX9" fmla="*/ 234790 w 266700"/>
              <a:gd name="connsiteY9" fmla="*/ 96203 h 266700"/>
              <a:gd name="connsiteX10" fmla="*/ 217550 w 266700"/>
              <a:gd name="connsiteY10" fmla="*/ 120396 h 266700"/>
              <a:gd name="connsiteX11" fmla="*/ 218694 w 266700"/>
              <a:gd name="connsiteY11" fmla="*/ 133921 h 266700"/>
              <a:gd name="connsiteX12" fmla="*/ 134015 w 266700"/>
              <a:gd name="connsiteY12" fmla="*/ 218599 h 266700"/>
              <a:gd name="connsiteX13" fmla="*/ 49339 w 266700"/>
              <a:gd name="connsiteY13" fmla="*/ 133921 h 266700"/>
              <a:gd name="connsiteX14" fmla="*/ 133922 w 266700"/>
              <a:gd name="connsiteY14" fmla="*/ 4914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700" h="266700">
                <a:moveTo>
                  <a:pt x="133922" y="49149"/>
                </a:moveTo>
                <a:cubicBezTo>
                  <a:pt x="138494" y="49149"/>
                  <a:pt x="143066" y="49530"/>
                  <a:pt x="147638" y="50292"/>
                </a:cubicBezTo>
                <a:cubicBezTo>
                  <a:pt x="159162" y="52102"/>
                  <a:pt x="169925" y="44387"/>
                  <a:pt x="171736" y="32861"/>
                </a:cubicBezTo>
                <a:cubicBezTo>
                  <a:pt x="173545" y="21431"/>
                  <a:pt x="165829" y="10573"/>
                  <a:pt x="154305" y="8763"/>
                </a:cubicBezTo>
                <a:cubicBezTo>
                  <a:pt x="147542" y="7715"/>
                  <a:pt x="140684" y="7144"/>
                  <a:pt x="133922" y="7144"/>
                </a:cubicBezTo>
                <a:cubicBezTo>
                  <a:pt x="64008" y="7144"/>
                  <a:pt x="7144" y="64008"/>
                  <a:pt x="7144" y="133921"/>
                </a:cubicBezTo>
                <a:cubicBezTo>
                  <a:pt x="7144" y="203835"/>
                  <a:pt x="64008" y="260699"/>
                  <a:pt x="133922" y="260699"/>
                </a:cubicBezTo>
                <a:cubicBezTo>
                  <a:pt x="203834" y="260699"/>
                  <a:pt x="260698" y="203835"/>
                  <a:pt x="260698" y="133921"/>
                </a:cubicBezTo>
                <a:cubicBezTo>
                  <a:pt x="260698" y="127063"/>
                  <a:pt x="260128" y="120110"/>
                  <a:pt x="258984" y="113443"/>
                </a:cubicBezTo>
                <a:cubicBezTo>
                  <a:pt x="257080" y="102013"/>
                  <a:pt x="246220" y="94202"/>
                  <a:pt x="234790" y="96203"/>
                </a:cubicBezTo>
                <a:cubicBezTo>
                  <a:pt x="223361" y="98107"/>
                  <a:pt x="215550" y="108966"/>
                  <a:pt x="217550" y="120396"/>
                </a:cubicBezTo>
                <a:cubicBezTo>
                  <a:pt x="218312" y="124778"/>
                  <a:pt x="218694" y="129349"/>
                  <a:pt x="218694" y="133921"/>
                </a:cubicBezTo>
                <a:cubicBezTo>
                  <a:pt x="218694" y="180594"/>
                  <a:pt x="180689" y="218599"/>
                  <a:pt x="134015" y="218599"/>
                </a:cubicBezTo>
                <a:cubicBezTo>
                  <a:pt x="87344" y="218599"/>
                  <a:pt x="49339" y="180594"/>
                  <a:pt x="49339" y="133921"/>
                </a:cubicBezTo>
                <a:cubicBezTo>
                  <a:pt x="49244" y="87154"/>
                  <a:pt x="87248" y="49149"/>
                  <a:pt x="133922" y="49149"/>
                </a:cubicBezTo>
                <a:close/>
              </a:path>
            </a:pathLst>
          </a:custGeom>
          <a:solidFill>
            <a:srgbClr val="333333"/>
          </a:solidFill>
          <a:ln w="9525" cap="flat">
            <a:noFill/>
            <a:prstDash val="solid"/>
            <a:miter/>
          </a:ln>
        </p:spPr>
        <p:txBody>
          <a:bodyPr rtlCol="0" anchor="ctr"/>
          <a:lstStyle/>
          <a:p>
            <a:endParaRPr lang="en-US" sz="1100"/>
          </a:p>
        </p:txBody>
      </p:sp>
      <p:sp>
        <p:nvSpPr>
          <p:cNvPr id="29" name="Freeform: Shape 25">
            <a:extLst>
              <a:ext uri="{FF2B5EF4-FFF2-40B4-BE49-F238E27FC236}">
                <a16:creationId xmlns:a16="http://schemas.microsoft.com/office/drawing/2014/main" id="{1D4CE6ED-1A18-F8BB-5164-7D79D96AC03B}"/>
              </a:ext>
            </a:extLst>
          </p:cNvPr>
          <p:cNvSpPr/>
          <p:nvPr/>
        </p:nvSpPr>
        <p:spPr>
          <a:xfrm>
            <a:off x="10117235" y="3164520"/>
            <a:ext cx="260866" cy="260866"/>
          </a:xfrm>
          <a:custGeom>
            <a:avLst/>
            <a:gdLst>
              <a:gd name="connsiteX0" fmla="*/ 358997 w 523875"/>
              <a:gd name="connsiteY0" fmla="*/ 46673 h 523875"/>
              <a:gd name="connsiteX1" fmla="*/ 345663 w 523875"/>
              <a:gd name="connsiteY1" fmla="*/ 20098 h 523875"/>
              <a:gd name="connsiteX2" fmla="*/ 264984 w 523875"/>
              <a:gd name="connsiteY2" fmla="*/ 7144 h 523875"/>
              <a:gd name="connsiteX3" fmla="*/ 7144 w 523875"/>
              <a:gd name="connsiteY3" fmla="*/ 264890 h 523875"/>
              <a:gd name="connsiteX4" fmla="*/ 264984 w 523875"/>
              <a:gd name="connsiteY4" fmla="*/ 522732 h 523875"/>
              <a:gd name="connsiteX5" fmla="*/ 522731 w 523875"/>
              <a:gd name="connsiteY5" fmla="*/ 264890 h 523875"/>
              <a:gd name="connsiteX6" fmla="*/ 509874 w 523875"/>
              <a:gd name="connsiteY6" fmla="*/ 184213 h 523875"/>
              <a:gd name="connsiteX7" fmla="*/ 483298 w 523875"/>
              <a:gd name="connsiteY7" fmla="*/ 170783 h 523875"/>
              <a:gd name="connsiteX8" fmla="*/ 469867 w 523875"/>
              <a:gd name="connsiteY8" fmla="*/ 197358 h 523875"/>
              <a:gd name="connsiteX9" fmla="*/ 480631 w 523875"/>
              <a:gd name="connsiteY9" fmla="*/ 264795 h 523875"/>
              <a:gd name="connsiteX10" fmla="*/ 264984 w 523875"/>
              <a:gd name="connsiteY10" fmla="*/ 480536 h 523875"/>
              <a:gd name="connsiteX11" fmla="*/ 49244 w 523875"/>
              <a:gd name="connsiteY11" fmla="*/ 264795 h 523875"/>
              <a:gd name="connsiteX12" fmla="*/ 264984 w 523875"/>
              <a:gd name="connsiteY12" fmla="*/ 49149 h 523875"/>
              <a:gd name="connsiteX13" fmla="*/ 332422 w 523875"/>
              <a:gd name="connsiteY13" fmla="*/ 59912 h 523875"/>
              <a:gd name="connsiteX14" fmla="*/ 358997 w 523875"/>
              <a:gd name="connsiteY14" fmla="*/ 46673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3875" h="523875">
                <a:moveTo>
                  <a:pt x="358997" y="46673"/>
                </a:moveTo>
                <a:cubicBezTo>
                  <a:pt x="362615" y="35624"/>
                  <a:pt x="356711" y="23717"/>
                  <a:pt x="345663" y="20098"/>
                </a:cubicBezTo>
                <a:cubicBezTo>
                  <a:pt x="319753" y="11525"/>
                  <a:pt x="292608" y="7144"/>
                  <a:pt x="264984" y="7144"/>
                </a:cubicBezTo>
                <a:cubicBezTo>
                  <a:pt x="122872" y="7144"/>
                  <a:pt x="7144" y="122777"/>
                  <a:pt x="7144" y="264890"/>
                </a:cubicBezTo>
                <a:cubicBezTo>
                  <a:pt x="7144" y="407003"/>
                  <a:pt x="122776" y="522732"/>
                  <a:pt x="264984" y="522732"/>
                </a:cubicBezTo>
                <a:cubicBezTo>
                  <a:pt x="407098" y="522732"/>
                  <a:pt x="522731" y="407099"/>
                  <a:pt x="522731" y="264890"/>
                </a:cubicBezTo>
                <a:cubicBezTo>
                  <a:pt x="522731" y="237268"/>
                  <a:pt x="518350" y="210121"/>
                  <a:pt x="509874" y="184213"/>
                </a:cubicBezTo>
                <a:cubicBezTo>
                  <a:pt x="506253" y="173165"/>
                  <a:pt x="494347" y="167164"/>
                  <a:pt x="483298" y="170783"/>
                </a:cubicBezTo>
                <a:cubicBezTo>
                  <a:pt x="472248" y="174403"/>
                  <a:pt x="466248" y="186309"/>
                  <a:pt x="469867" y="197358"/>
                </a:cubicBezTo>
                <a:cubicBezTo>
                  <a:pt x="477010" y="218980"/>
                  <a:pt x="480631" y="241745"/>
                  <a:pt x="480631" y="264795"/>
                </a:cubicBezTo>
                <a:cubicBezTo>
                  <a:pt x="480631" y="383762"/>
                  <a:pt x="383858" y="480536"/>
                  <a:pt x="264984" y="480536"/>
                </a:cubicBezTo>
                <a:cubicBezTo>
                  <a:pt x="146017" y="480536"/>
                  <a:pt x="49244" y="383762"/>
                  <a:pt x="49244" y="264795"/>
                </a:cubicBezTo>
                <a:cubicBezTo>
                  <a:pt x="49244" y="145828"/>
                  <a:pt x="146017" y="49149"/>
                  <a:pt x="264984" y="49149"/>
                </a:cubicBezTo>
                <a:cubicBezTo>
                  <a:pt x="288131" y="49149"/>
                  <a:pt x="310800" y="52769"/>
                  <a:pt x="332422" y="59912"/>
                </a:cubicBezTo>
                <a:cubicBezTo>
                  <a:pt x="343377" y="63722"/>
                  <a:pt x="355283" y="57721"/>
                  <a:pt x="358997" y="46673"/>
                </a:cubicBezTo>
                <a:close/>
              </a:path>
            </a:pathLst>
          </a:custGeom>
          <a:solidFill>
            <a:srgbClr val="333333"/>
          </a:solidFill>
          <a:ln w="9525" cap="flat">
            <a:noFill/>
            <a:prstDash val="solid"/>
            <a:miter/>
          </a:ln>
        </p:spPr>
        <p:txBody>
          <a:bodyPr rtlCol="0" anchor="ctr"/>
          <a:lstStyle/>
          <a:p>
            <a:endParaRPr lang="en-US" sz="1100"/>
          </a:p>
        </p:txBody>
      </p:sp>
      <p:sp>
        <p:nvSpPr>
          <p:cNvPr id="30" name="Freeform: Shape 26">
            <a:extLst>
              <a:ext uri="{FF2B5EF4-FFF2-40B4-BE49-F238E27FC236}">
                <a16:creationId xmlns:a16="http://schemas.microsoft.com/office/drawing/2014/main" id="{92B6BD8D-BAAF-2142-32BD-FD404AC9F74C}"/>
              </a:ext>
            </a:extLst>
          </p:cNvPr>
          <p:cNvSpPr/>
          <p:nvPr/>
        </p:nvSpPr>
        <p:spPr>
          <a:xfrm>
            <a:off x="10051971" y="3099303"/>
            <a:ext cx="393671" cy="393671"/>
          </a:xfrm>
          <a:custGeom>
            <a:avLst/>
            <a:gdLst>
              <a:gd name="connsiteX0" fmla="*/ 751998 w 790575"/>
              <a:gd name="connsiteY0" fmla="*/ 239554 h 790575"/>
              <a:gd name="connsiteX1" fmla="*/ 724281 w 790575"/>
              <a:gd name="connsiteY1" fmla="*/ 228791 h 790575"/>
              <a:gd name="connsiteX2" fmla="*/ 713517 w 790575"/>
              <a:gd name="connsiteY2" fmla="*/ 256508 h 790575"/>
              <a:gd name="connsiteX3" fmla="*/ 742664 w 790575"/>
              <a:gd name="connsiteY3" fmla="*/ 395954 h 790575"/>
              <a:gd name="connsiteX4" fmla="*/ 395955 w 790575"/>
              <a:gd name="connsiteY4" fmla="*/ 742664 h 790575"/>
              <a:gd name="connsiteX5" fmla="*/ 49244 w 790575"/>
              <a:gd name="connsiteY5" fmla="*/ 395954 h 790575"/>
              <a:gd name="connsiteX6" fmla="*/ 395955 w 790575"/>
              <a:gd name="connsiteY6" fmla="*/ 49244 h 790575"/>
              <a:gd name="connsiteX7" fmla="*/ 535400 w 790575"/>
              <a:gd name="connsiteY7" fmla="*/ 78391 h 790575"/>
              <a:gd name="connsiteX8" fmla="*/ 563117 w 790575"/>
              <a:gd name="connsiteY8" fmla="*/ 67628 h 790575"/>
              <a:gd name="connsiteX9" fmla="*/ 552355 w 790575"/>
              <a:gd name="connsiteY9" fmla="*/ 39910 h 790575"/>
              <a:gd name="connsiteX10" fmla="*/ 395955 w 790575"/>
              <a:gd name="connsiteY10" fmla="*/ 7144 h 790575"/>
              <a:gd name="connsiteX11" fmla="*/ 7144 w 790575"/>
              <a:gd name="connsiteY11" fmla="*/ 395954 h 790575"/>
              <a:gd name="connsiteX12" fmla="*/ 395955 w 790575"/>
              <a:gd name="connsiteY12" fmla="*/ 784765 h 790575"/>
              <a:gd name="connsiteX13" fmla="*/ 784764 w 790575"/>
              <a:gd name="connsiteY13" fmla="*/ 395954 h 790575"/>
              <a:gd name="connsiteX14" fmla="*/ 751998 w 790575"/>
              <a:gd name="connsiteY14" fmla="*/ 239554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75" h="790575">
                <a:moveTo>
                  <a:pt x="751998" y="239554"/>
                </a:moveTo>
                <a:cubicBezTo>
                  <a:pt x="747331" y="228886"/>
                  <a:pt x="734853" y="224123"/>
                  <a:pt x="724281" y="228791"/>
                </a:cubicBezTo>
                <a:cubicBezTo>
                  <a:pt x="713612" y="233458"/>
                  <a:pt x="708850" y="245936"/>
                  <a:pt x="713517" y="256508"/>
                </a:cubicBezTo>
                <a:cubicBezTo>
                  <a:pt x="732853" y="300514"/>
                  <a:pt x="742664" y="347377"/>
                  <a:pt x="742664" y="395954"/>
                </a:cubicBezTo>
                <a:cubicBezTo>
                  <a:pt x="742664" y="587121"/>
                  <a:pt x="587120" y="742664"/>
                  <a:pt x="395955" y="742664"/>
                </a:cubicBezTo>
                <a:cubicBezTo>
                  <a:pt x="204788" y="742664"/>
                  <a:pt x="49244" y="587121"/>
                  <a:pt x="49244" y="395954"/>
                </a:cubicBezTo>
                <a:cubicBezTo>
                  <a:pt x="49244" y="204788"/>
                  <a:pt x="204788" y="49244"/>
                  <a:pt x="395955" y="49244"/>
                </a:cubicBezTo>
                <a:cubicBezTo>
                  <a:pt x="444436" y="49244"/>
                  <a:pt x="491393" y="59055"/>
                  <a:pt x="535400" y="78391"/>
                </a:cubicBezTo>
                <a:cubicBezTo>
                  <a:pt x="546067" y="83058"/>
                  <a:pt x="558450" y="78200"/>
                  <a:pt x="563117" y="67628"/>
                </a:cubicBezTo>
                <a:cubicBezTo>
                  <a:pt x="567784" y="56960"/>
                  <a:pt x="562926" y="44577"/>
                  <a:pt x="552355" y="39910"/>
                </a:cubicBezTo>
                <a:cubicBezTo>
                  <a:pt x="503016" y="18193"/>
                  <a:pt x="450342" y="7144"/>
                  <a:pt x="395955" y="7144"/>
                </a:cubicBezTo>
                <a:cubicBezTo>
                  <a:pt x="181547" y="7144"/>
                  <a:pt x="7144" y="181546"/>
                  <a:pt x="7144" y="395954"/>
                </a:cubicBezTo>
                <a:cubicBezTo>
                  <a:pt x="7144" y="610362"/>
                  <a:pt x="181547" y="784765"/>
                  <a:pt x="395955" y="784765"/>
                </a:cubicBezTo>
                <a:cubicBezTo>
                  <a:pt x="610360" y="784765"/>
                  <a:pt x="784764" y="610362"/>
                  <a:pt x="784764" y="395954"/>
                </a:cubicBezTo>
                <a:cubicBezTo>
                  <a:pt x="784764" y="341471"/>
                  <a:pt x="773716" y="288893"/>
                  <a:pt x="751998" y="239554"/>
                </a:cubicBezTo>
                <a:close/>
              </a:path>
            </a:pathLst>
          </a:custGeom>
          <a:solidFill>
            <a:srgbClr val="333333"/>
          </a:solidFill>
          <a:ln w="9525" cap="flat">
            <a:noFill/>
            <a:prstDash val="solid"/>
            <a:miter/>
          </a:ln>
        </p:spPr>
        <p:txBody>
          <a:bodyPr rtlCol="0" anchor="ctr"/>
          <a:lstStyle/>
          <a:p>
            <a:endParaRPr lang="en-US" sz="1100"/>
          </a:p>
        </p:txBody>
      </p:sp>
      <p:sp>
        <p:nvSpPr>
          <p:cNvPr id="31" name="Freeform: Shape 27">
            <a:extLst>
              <a:ext uri="{FF2B5EF4-FFF2-40B4-BE49-F238E27FC236}">
                <a16:creationId xmlns:a16="http://schemas.microsoft.com/office/drawing/2014/main" id="{124F4B03-0D1C-254C-48C6-9115134D5927}"/>
              </a:ext>
            </a:extLst>
          </p:cNvPr>
          <p:cNvSpPr/>
          <p:nvPr/>
        </p:nvSpPr>
        <p:spPr>
          <a:xfrm>
            <a:off x="10235170" y="3115131"/>
            <a:ext cx="194464" cy="194464"/>
          </a:xfrm>
          <a:custGeom>
            <a:avLst/>
            <a:gdLst>
              <a:gd name="connsiteX0" fmla="*/ 143399 w 390525"/>
              <a:gd name="connsiteY0" fmla="*/ 142808 h 390525"/>
              <a:gd name="connsiteX1" fmla="*/ 149971 w 390525"/>
              <a:gd name="connsiteY1" fmla="*/ 212531 h 390525"/>
              <a:gd name="connsiteX2" fmla="*/ 13288 w 390525"/>
              <a:gd name="connsiteY2" fmla="*/ 349215 h 390525"/>
              <a:gd name="connsiteX3" fmla="*/ 13288 w 390525"/>
              <a:gd name="connsiteY3" fmla="*/ 378933 h 390525"/>
              <a:gd name="connsiteX4" fmla="*/ 28145 w 390525"/>
              <a:gd name="connsiteY4" fmla="*/ 385124 h 390525"/>
              <a:gd name="connsiteX5" fmla="*/ 43005 w 390525"/>
              <a:gd name="connsiteY5" fmla="*/ 378933 h 390525"/>
              <a:gd name="connsiteX6" fmla="*/ 179690 w 390525"/>
              <a:gd name="connsiteY6" fmla="*/ 242249 h 390525"/>
              <a:gd name="connsiteX7" fmla="*/ 249413 w 390525"/>
              <a:gd name="connsiteY7" fmla="*/ 248821 h 390525"/>
              <a:gd name="connsiteX8" fmla="*/ 254080 w 390525"/>
              <a:gd name="connsiteY8" fmla="*/ 249012 h 390525"/>
              <a:gd name="connsiteX9" fmla="*/ 289132 w 390525"/>
              <a:gd name="connsiteY9" fmla="*/ 234534 h 390525"/>
              <a:gd name="connsiteX10" fmla="*/ 378475 w 390525"/>
              <a:gd name="connsiteY10" fmla="*/ 145189 h 390525"/>
              <a:gd name="connsiteX11" fmla="*/ 383428 w 390525"/>
              <a:gd name="connsiteY11" fmla="*/ 120329 h 390525"/>
              <a:gd name="connsiteX12" fmla="*/ 362378 w 390525"/>
              <a:gd name="connsiteY12" fmla="*/ 106232 h 390525"/>
              <a:gd name="connsiteX13" fmla="*/ 362378 w 390525"/>
              <a:gd name="connsiteY13" fmla="*/ 106232 h 390525"/>
              <a:gd name="connsiteX14" fmla="*/ 286083 w 390525"/>
              <a:gd name="connsiteY14" fmla="*/ 106327 h 390525"/>
              <a:gd name="connsiteX15" fmla="*/ 286178 w 390525"/>
              <a:gd name="connsiteY15" fmla="*/ 30032 h 390525"/>
              <a:gd name="connsiteX16" fmla="*/ 272082 w 390525"/>
              <a:gd name="connsiteY16" fmla="*/ 8887 h 390525"/>
              <a:gd name="connsiteX17" fmla="*/ 247220 w 390525"/>
              <a:gd name="connsiteY17" fmla="*/ 13839 h 390525"/>
              <a:gd name="connsiteX18" fmla="*/ 157877 w 390525"/>
              <a:gd name="connsiteY18" fmla="*/ 103184 h 390525"/>
              <a:gd name="connsiteX19" fmla="*/ 143399 w 390525"/>
              <a:gd name="connsiteY19" fmla="*/ 142808 h 390525"/>
              <a:gd name="connsiteX20" fmla="*/ 187405 w 390525"/>
              <a:gd name="connsiteY20" fmla="*/ 132902 h 390525"/>
              <a:gd name="connsiteX21" fmla="*/ 243793 w 390525"/>
              <a:gd name="connsiteY21" fmla="*/ 76514 h 390525"/>
              <a:gd name="connsiteX22" fmla="*/ 243697 w 390525"/>
              <a:gd name="connsiteY22" fmla="*/ 148428 h 390525"/>
              <a:gd name="connsiteX23" fmla="*/ 315612 w 390525"/>
              <a:gd name="connsiteY23" fmla="*/ 148332 h 390525"/>
              <a:gd name="connsiteX24" fmla="*/ 259222 w 390525"/>
              <a:gd name="connsiteY24" fmla="*/ 204720 h 390525"/>
              <a:gd name="connsiteX25" fmla="*/ 253222 w 390525"/>
              <a:gd name="connsiteY25" fmla="*/ 206911 h 390525"/>
              <a:gd name="connsiteX26" fmla="*/ 191024 w 390525"/>
              <a:gd name="connsiteY26" fmla="*/ 201101 h 390525"/>
              <a:gd name="connsiteX27" fmla="*/ 185215 w 390525"/>
              <a:gd name="connsiteY27" fmla="*/ 138903 h 390525"/>
              <a:gd name="connsiteX28" fmla="*/ 187405 w 390525"/>
              <a:gd name="connsiteY28" fmla="*/ 132902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525" h="390525">
                <a:moveTo>
                  <a:pt x="143399" y="142808"/>
                </a:moveTo>
                <a:lnTo>
                  <a:pt x="149971" y="212531"/>
                </a:lnTo>
                <a:lnTo>
                  <a:pt x="13288" y="349215"/>
                </a:lnTo>
                <a:cubicBezTo>
                  <a:pt x="5096" y="357406"/>
                  <a:pt x="5096" y="370741"/>
                  <a:pt x="13288" y="378933"/>
                </a:cubicBezTo>
                <a:cubicBezTo>
                  <a:pt x="17383" y="383029"/>
                  <a:pt x="22813" y="385124"/>
                  <a:pt x="28145" y="385124"/>
                </a:cubicBezTo>
                <a:cubicBezTo>
                  <a:pt x="33575" y="385124"/>
                  <a:pt x="38910" y="383029"/>
                  <a:pt x="43005" y="378933"/>
                </a:cubicBezTo>
                <a:lnTo>
                  <a:pt x="179690" y="242249"/>
                </a:lnTo>
                <a:lnTo>
                  <a:pt x="249413" y="248821"/>
                </a:lnTo>
                <a:cubicBezTo>
                  <a:pt x="250936" y="249012"/>
                  <a:pt x="252555" y="249012"/>
                  <a:pt x="254080" y="249012"/>
                </a:cubicBezTo>
                <a:cubicBezTo>
                  <a:pt x="267128" y="249012"/>
                  <a:pt x="279702" y="243868"/>
                  <a:pt x="289132" y="234534"/>
                </a:cubicBezTo>
                <a:lnTo>
                  <a:pt x="378475" y="145189"/>
                </a:lnTo>
                <a:cubicBezTo>
                  <a:pt x="385049" y="138617"/>
                  <a:pt x="386954" y="128901"/>
                  <a:pt x="383428" y="120329"/>
                </a:cubicBezTo>
                <a:cubicBezTo>
                  <a:pt x="379905" y="111756"/>
                  <a:pt x="371617" y="106232"/>
                  <a:pt x="362378" y="106232"/>
                </a:cubicBezTo>
                <a:cubicBezTo>
                  <a:pt x="362378" y="106232"/>
                  <a:pt x="362378" y="106232"/>
                  <a:pt x="362378" y="106232"/>
                </a:cubicBezTo>
                <a:lnTo>
                  <a:pt x="286083" y="106327"/>
                </a:lnTo>
                <a:lnTo>
                  <a:pt x="286178" y="30032"/>
                </a:lnTo>
                <a:cubicBezTo>
                  <a:pt x="286178" y="20793"/>
                  <a:pt x="280653" y="12506"/>
                  <a:pt x="272082" y="8887"/>
                </a:cubicBezTo>
                <a:cubicBezTo>
                  <a:pt x="263510" y="5362"/>
                  <a:pt x="253699" y="7267"/>
                  <a:pt x="247220" y="13839"/>
                </a:cubicBezTo>
                <a:lnTo>
                  <a:pt x="157877" y="103184"/>
                </a:lnTo>
                <a:cubicBezTo>
                  <a:pt x="147208" y="113662"/>
                  <a:pt x="141971" y="128139"/>
                  <a:pt x="143399" y="142808"/>
                </a:cubicBezTo>
                <a:close/>
                <a:moveTo>
                  <a:pt x="187405" y="132902"/>
                </a:moveTo>
                <a:lnTo>
                  <a:pt x="243793" y="76514"/>
                </a:lnTo>
                <a:lnTo>
                  <a:pt x="243697" y="148428"/>
                </a:lnTo>
                <a:lnTo>
                  <a:pt x="315612" y="148332"/>
                </a:lnTo>
                <a:lnTo>
                  <a:pt x="259222" y="204720"/>
                </a:lnTo>
                <a:cubicBezTo>
                  <a:pt x="257603" y="206340"/>
                  <a:pt x="255413" y="207102"/>
                  <a:pt x="253222" y="206911"/>
                </a:cubicBezTo>
                <a:lnTo>
                  <a:pt x="191024" y="201101"/>
                </a:lnTo>
                <a:lnTo>
                  <a:pt x="185215" y="138903"/>
                </a:lnTo>
                <a:cubicBezTo>
                  <a:pt x="185024" y="136712"/>
                  <a:pt x="185880" y="134521"/>
                  <a:pt x="187405" y="132902"/>
                </a:cubicBezTo>
                <a:close/>
              </a:path>
            </a:pathLst>
          </a:custGeom>
          <a:solidFill>
            <a:srgbClr val="333333"/>
          </a:solidFill>
          <a:ln w="9525" cap="flat">
            <a:noFill/>
            <a:prstDash val="solid"/>
            <a:miter/>
          </a:ln>
        </p:spPr>
        <p:txBody>
          <a:bodyPr rtlCol="0" anchor="ctr"/>
          <a:lstStyle/>
          <a:p>
            <a:endParaRPr lang="en-US" sz="1100"/>
          </a:p>
        </p:txBody>
      </p:sp>
      <p:sp>
        <p:nvSpPr>
          <p:cNvPr id="32" name="Freeform: Shape 28">
            <a:extLst>
              <a:ext uri="{FF2B5EF4-FFF2-40B4-BE49-F238E27FC236}">
                <a16:creationId xmlns:a16="http://schemas.microsoft.com/office/drawing/2014/main" id="{F3293AD4-AD88-B64B-BA81-86ACA1CBA32B}"/>
              </a:ext>
            </a:extLst>
          </p:cNvPr>
          <p:cNvSpPr/>
          <p:nvPr/>
        </p:nvSpPr>
        <p:spPr>
          <a:xfrm>
            <a:off x="6012718" y="3188092"/>
            <a:ext cx="203950" cy="313040"/>
          </a:xfrm>
          <a:custGeom>
            <a:avLst/>
            <a:gdLst>
              <a:gd name="connsiteX0" fmla="*/ 405860 w 409575"/>
              <a:gd name="connsiteY0" fmla="*/ 206502 h 628650"/>
              <a:gd name="connsiteX1" fmla="*/ 206501 w 409575"/>
              <a:gd name="connsiteY1" fmla="*/ 7144 h 628650"/>
              <a:gd name="connsiteX2" fmla="*/ 7144 w 409575"/>
              <a:gd name="connsiteY2" fmla="*/ 206502 h 628650"/>
              <a:gd name="connsiteX3" fmla="*/ 123158 w 409575"/>
              <a:gd name="connsiteY3" fmla="*/ 387572 h 628650"/>
              <a:gd name="connsiteX4" fmla="*/ 108109 w 409575"/>
              <a:gd name="connsiteY4" fmla="*/ 426911 h 628650"/>
              <a:gd name="connsiteX5" fmla="*/ 108109 w 409575"/>
              <a:gd name="connsiteY5" fmla="*/ 564737 h 628650"/>
              <a:gd name="connsiteX6" fmla="*/ 166782 w 409575"/>
              <a:gd name="connsiteY6" fmla="*/ 623411 h 628650"/>
              <a:gd name="connsiteX7" fmla="*/ 229171 w 409575"/>
              <a:gd name="connsiteY7" fmla="*/ 623411 h 628650"/>
              <a:gd name="connsiteX8" fmla="*/ 287845 w 409575"/>
              <a:gd name="connsiteY8" fmla="*/ 564737 h 628650"/>
              <a:gd name="connsiteX9" fmla="*/ 287845 w 409575"/>
              <a:gd name="connsiteY9" fmla="*/ 426911 h 628650"/>
              <a:gd name="connsiteX10" fmla="*/ 277082 w 409575"/>
              <a:gd name="connsiteY10" fmla="*/ 393002 h 628650"/>
              <a:gd name="connsiteX11" fmla="*/ 405860 w 409575"/>
              <a:gd name="connsiteY11" fmla="*/ 20650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575" h="628650">
                <a:moveTo>
                  <a:pt x="405860" y="206502"/>
                </a:moveTo>
                <a:cubicBezTo>
                  <a:pt x="405860" y="96393"/>
                  <a:pt x="316611" y="7144"/>
                  <a:pt x="206501" y="7144"/>
                </a:cubicBezTo>
                <a:cubicBezTo>
                  <a:pt x="96393" y="7144"/>
                  <a:pt x="7144" y="96393"/>
                  <a:pt x="7144" y="206502"/>
                </a:cubicBezTo>
                <a:cubicBezTo>
                  <a:pt x="7144" y="286798"/>
                  <a:pt x="54673" y="356045"/>
                  <a:pt x="123158" y="387572"/>
                </a:cubicBezTo>
                <a:cubicBezTo>
                  <a:pt x="113823" y="397955"/>
                  <a:pt x="108109" y="411766"/>
                  <a:pt x="108109" y="426911"/>
                </a:cubicBezTo>
                <a:lnTo>
                  <a:pt x="108109" y="564737"/>
                </a:lnTo>
                <a:cubicBezTo>
                  <a:pt x="108109" y="597122"/>
                  <a:pt x="134398" y="623411"/>
                  <a:pt x="166782" y="623411"/>
                </a:cubicBezTo>
                <a:lnTo>
                  <a:pt x="229171" y="623411"/>
                </a:lnTo>
                <a:cubicBezTo>
                  <a:pt x="261556" y="623411"/>
                  <a:pt x="287845" y="597122"/>
                  <a:pt x="287845" y="564737"/>
                </a:cubicBezTo>
                <a:lnTo>
                  <a:pt x="287845" y="426911"/>
                </a:lnTo>
                <a:cubicBezTo>
                  <a:pt x="287845" y="414242"/>
                  <a:pt x="283844" y="402622"/>
                  <a:pt x="277082" y="393002"/>
                </a:cubicBezTo>
                <a:cubicBezTo>
                  <a:pt x="352330" y="364427"/>
                  <a:pt x="405860" y="291751"/>
                  <a:pt x="405860" y="206502"/>
                </a:cubicBezTo>
                <a:close/>
              </a:path>
            </a:pathLst>
          </a:custGeom>
          <a:solidFill>
            <a:srgbClr val="F26363"/>
          </a:solidFill>
          <a:ln w="9525" cap="flat">
            <a:noFill/>
            <a:prstDash val="solid"/>
            <a:miter/>
          </a:ln>
        </p:spPr>
        <p:txBody>
          <a:bodyPr rtlCol="0" anchor="ctr"/>
          <a:lstStyle/>
          <a:p>
            <a:endParaRPr lang="en-US" sz="1100"/>
          </a:p>
        </p:txBody>
      </p:sp>
      <p:sp>
        <p:nvSpPr>
          <p:cNvPr id="33" name="Freeform: Shape 29">
            <a:extLst>
              <a:ext uri="{FF2B5EF4-FFF2-40B4-BE49-F238E27FC236}">
                <a16:creationId xmlns:a16="http://schemas.microsoft.com/office/drawing/2014/main" id="{2CA8B3E7-D43F-B5CC-4022-B3D094F3CEA3}"/>
              </a:ext>
            </a:extLst>
          </p:cNvPr>
          <p:cNvSpPr/>
          <p:nvPr/>
        </p:nvSpPr>
        <p:spPr>
          <a:xfrm>
            <a:off x="6183171" y="3130121"/>
            <a:ext cx="52173" cy="52173"/>
          </a:xfrm>
          <a:custGeom>
            <a:avLst/>
            <a:gdLst>
              <a:gd name="connsiteX0" fmla="*/ 27265 w 104775"/>
              <a:gd name="connsiteY0" fmla="*/ 103084 h 104775"/>
              <a:gd name="connsiteX1" fmla="*/ 41552 w 104775"/>
              <a:gd name="connsiteY1" fmla="*/ 97179 h 104775"/>
              <a:gd name="connsiteX2" fmla="*/ 97178 w 104775"/>
              <a:gd name="connsiteY2" fmla="*/ 41553 h 104775"/>
              <a:gd name="connsiteX3" fmla="*/ 97178 w 104775"/>
              <a:gd name="connsiteY3" fmla="*/ 13073 h 104775"/>
              <a:gd name="connsiteX4" fmla="*/ 68698 w 104775"/>
              <a:gd name="connsiteY4" fmla="*/ 13073 h 104775"/>
              <a:gd name="connsiteX5" fmla="*/ 13073 w 104775"/>
              <a:gd name="connsiteY5" fmla="*/ 68699 h 104775"/>
              <a:gd name="connsiteX6" fmla="*/ 13073 w 104775"/>
              <a:gd name="connsiteY6" fmla="*/ 97179 h 104775"/>
              <a:gd name="connsiteX7" fmla="*/ 27265 w 104775"/>
              <a:gd name="connsiteY7" fmla="*/ 10308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04775">
                <a:moveTo>
                  <a:pt x="27265" y="103084"/>
                </a:moveTo>
                <a:cubicBezTo>
                  <a:pt x="32409" y="103084"/>
                  <a:pt x="37553" y="101084"/>
                  <a:pt x="41552" y="97179"/>
                </a:cubicBezTo>
                <a:lnTo>
                  <a:pt x="97178" y="41553"/>
                </a:lnTo>
                <a:cubicBezTo>
                  <a:pt x="105085" y="33647"/>
                  <a:pt x="105085" y="20884"/>
                  <a:pt x="97178" y="13073"/>
                </a:cubicBezTo>
                <a:cubicBezTo>
                  <a:pt x="89273" y="5167"/>
                  <a:pt x="76510" y="5167"/>
                  <a:pt x="68698" y="13073"/>
                </a:cubicBezTo>
                <a:lnTo>
                  <a:pt x="13073" y="68699"/>
                </a:lnTo>
                <a:cubicBezTo>
                  <a:pt x="5167" y="76605"/>
                  <a:pt x="5167" y="89368"/>
                  <a:pt x="13073" y="97179"/>
                </a:cubicBezTo>
                <a:cubicBezTo>
                  <a:pt x="16978" y="101179"/>
                  <a:pt x="22121" y="103084"/>
                  <a:pt x="27265" y="103084"/>
                </a:cubicBezTo>
                <a:close/>
              </a:path>
            </a:pathLst>
          </a:custGeom>
          <a:solidFill>
            <a:srgbClr val="333333"/>
          </a:solidFill>
          <a:ln w="9525" cap="flat">
            <a:noFill/>
            <a:prstDash val="solid"/>
            <a:miter/>
          </a:ln>
        </p:spPr>
        <p:txBody>
          <a:bodyPr rtlCol="0" anchor="ctr"/>
          <a:lstStyle/>
          <a:p>
            <a:endParaRPr lang="en-US" sz="1100"/>
          </a:p>
        </p:txBody>
      </p:sp>
      <p:sp>
        <p:nvSpPr>
          <p:cNvPr id="34" name="Freeform: Shape 30">
            <a:extLst>
              <a:ext uri="{FF2B5EF4-FFF2-40B4-BE49-F238E27FC236}">
                <a16:creationId xmlns:a16="http://schemas.microsoft.com/office/drawing/2014/main" id="{48C552AC-D3E4-B1AA-CBA3-9A8CE0A96A8A}"/>
              </a:ext>
            </a:extLst>
          </p:cNvPr>
          <p:cNvSpPr/>
          <p:nvPr/>
        </p:nvSpPr>
        <p:spPr>
          <a:xfrm>
            <a:off x="6113594" y="3080134"/>
            <a:ext cx="33201" cy="61659"/>
          </a:xfrm>
          <a:custGeom>
            <a:avLst/>
            <a:gdLst>
              <a:gd name="connsiteX0" fmla="*/ 22113 w 66675"/>
              <a:gd name="connsiteY0" fmla="*/ 122792 h 123825"/>
              <a:gd name="connsiteX1" fmla="*/ 27351 w 66675"/>
              <a:gd name="connsiteY1" fmla="*/ 123459 h 123825"/>
              <a:gd name="connsiteX2" fmla="*/ 46783 w 66675"/>
              <a:gd name="connsiteY2" fmla="*/ 108505 h 123825"/>
              <a:gd name="connsiteX3" fmla="*/ 67166 w 66675"/>
              <a:gd name="connsiteY3" fmla="*/ 32495 h 123825"/>
              <a:gd name="connsiteX4" fmla="*/ 52879 w 66675"/>
              <a:gd name="connsiteY4" fmla="*/ 7826 h 123825"/>
              <a:gd name="connsiteX5" fmla="*/ 28210 w 66675"/>
              <a:gd name="connsiteY5" fmla="*/ 22113 h 123825"/>
              <a:gd name="connsiteX6" fmla="*/ 7826 w 66675"/>
              <a:gd name="connsiteY6" fmla="*/ 98123 h 123825"/>
              <a:gd name="connsiteX7" fmla="*/ 22113 w 66675"/>
              <a:gd name="connsiteY7" fmla="*/ 12279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123825">
                <a:moveTo>
                  <a:pt x="22113" y="122792"/>
                </a:moveTo>
                <a:cubicBezTo>
                  <a:pt x="23827" y="123269"/>
                  <a:pt x="25638" y="123459"/>
                  <a:pt x="27351" y="123459"/>
                </a:cubicBezTo>
                <a:cubicBezTo>
                  <a:pt x="36210" y="123459"/>
                  <a:pt x="44402" y="117554"/>
                  <a:pt x="46783" y="108505"/>
                </a:cubicBezTo>
                <a:lnTo>
                  <a:pt x="67166" y="32495"/>
                </a:lnTo>
                <a:cubicBezTo>
                  <a:pt x="70024" y="21732"/>
                  <a:pt x="63642" y="10683"/>
                  <a:pt x="52879" y="7826"/>
                </a:cubicBezTo>
                <a:cubicBezTo>
                  <a:pt x="42116" y="4968"/>
                  <a:pt x="31066" y="11350"/>
                  <a:pt x="28210" y="22113"/>
                </a:cubicBezTo>
                <a:lnTo>
                  <a:pt x="7826" y="98123"/>
                </a:lnTo>
                <a:cubicBezTo>
                  <a:pt x="4968" y="108886"/>
                  <a:pt x="11350" y="119935"/>
                  <a:pt x="22113" y="122792"/>
                </a:cubicBezTo>
                <a:close/>
              </a:path>
            </a:pathLst>
          </a:custGeom>
          <a:solidFill>
            <a:srgbClr val="333333"/>
          </a:solidFill>
          <a:ln w="9525" cap="flat">
            <a:noFill/>
            <a:prstDash val="solid"/>
            <a:miter/>
          </a:ln>
        </p:spPr>
        <p:txBody>
          <a:bodyPr rtlCol="0" anchor="ctr"/>
          <a:lstStyle/>
          <a:p>
            <a:endParaRPr lang="en-US" sz="1100"/>
          </a:p>
        </p:txBody>
      </p:sp>
      <p:sp>
        <p:nvSpPr>
          <p:cNvPr id="35" name="Freeform: Shape 31">
            <a:extLst>
              <a:ext uri="{FF2B5EF4-FFF2-40B4-BE49-F238E27FC236}">
                <a16:creationId xmlns:a16="http://schemas.microsoft.com/office/drawing/2014/main" id="{8D577BCC-C20D-C02A-E483-A3D76E0A61BE}"/>
              </a:ext>
            </a:extLst>
          </p:cNvPr>
          <p:cNvSpPr/>
          <p:nvPr/>
        </p:nvSpPr>
        <p:spPr>
          <a:xfrm>
            <a:off x="6023334" y="3080466"/>
            <a:ext cx="33201" cy="61659"/>
          </a:xfrm>
          <a:custGeom>
            <a:avLst/>
            <a:gdLst>
              <a:gd name="connsiteX0" fmla="*/ 28210 w 66675"/>
              <a:gd name="connsiteY0" fmla="*/ 108505 h 123825"/>
              <a:gd name="connsiteX1" fmla="*/ 47641 w 66675"/>
              <a:gd name="connsiteY1" fmla="*/ 123459 h 123825"/>
              <a:gd name="connsiteX2" fmla="*/ 52879 w 66675"/>
              <a:gd name="connsiteY2" fmla="*/ 122793 h 123825"/>
              <a:gd name="connsiteX3" fmla="*/ 67166 w 66675"/>
              <a:gd name="connsiteY3" fmla="*/ 98123 h 123825"/>
              <a:gd name="connsiteX4" fmla="*/ 46783 w 66675"/>
              <a:gd name="connsiteY4" fmla="*/ 22113 h 123825"/>
              <a:gd name="connsiteX5" fmla="*/ 22113 w 66675"/>
              <a:gd name="connsiteY5" fmla="*/ 7826 h 123825"/>
              <a:gd name="connsiteX6" fmla="*/ 7826 w 66675"/>
              <a:gd name="connsiteY6" fmla="*/ 32495 h 123825"/>
              <a:gd name="connsiteX7" fmla="*/ 28210 w 66675"/>
              <a:gd name="connsiteY7" fmla="*/ 10850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123825">
                <a:moveTo>
                  <a:pt x="28210" y="108505"/>
                </a:moveTo>
                <a:cubicBezTo>
                  <a:pt x="30591" y="117554"/>
                  <a:pt x="38782" y="123459"/>
                  <a:pt x="47641" y="123459"/>
                </a:cubicBezTo>
                <a:cubicBezTo>
                  <a:pt x="49355" y="123459"/>
                  <a:pt x="51165" y="123269"/>
                  <a:pt x="52879" y="122793"/>
                </a:cubicBezTo>
                <a:cubicBezTo>
                  <a:pt x="63642" y="119935"/>
                  <a:pt x="70024" y="108886"/>
                  <a:pt x="67166" y="98123"/>
                </a:cubicBezTo>
                <a:lnTo>
                  <a:pt x="46783" y="22113"/>
                </a:lnTo>
                <a:cubicBezTo>
                  <a:pt x="43926" y="11350"/>
                  <a:pt x="32877" y="4968"/>
                  <a:pt x="22113" y="7826"/>
                </a:cubicBezTo>
                <a:cubicBezTo>
                  <a:pt x="11350" y="10683"/>
                  <a:pt x="4968" y="21732"/>
                  <a:pt x="7826" y="32495"/>
                </a:cubicBezTo>
                <a:lnTo>
                  <a:pt x="28210" y="108505"/>
                </a:lnTo>
                <a:close/>
              </a:path>
            </a:pathLst>
          </a:custGeom>
          <a:solidFill>
            <a:srgbClr val="333333"/>
          </a:solidFill>
          <a:ln w="9525" cap="flat">
            <a:noFill/>
            <a:prstDash val="solid"/>
            <a:miter/>
          </a:ln>
        </p:spPr>
        <p:txBody>
          <a:bodyPr rtlCol="0" anchor="ctr"/>
          <a:lstStyle/>
          <a:p>
            <a:endParaRPr lang="en-US" sz="1100"/>
          </a:p>
        </p:txBody>
      </p:sp>
      <p:sp>
        <p:nvSpPr>
          <p:cNvPr id="36" name="Freeform: Shape 32">
            <a:extLst>
              <a:ext uri="{FF2B5EF4-FFF2-40B4-BE49-F238E27FC236}">
                <a16:creationId xmlns:a16="http://schemas.microsoft.com/office/drawing/2014/main" id="{3A2D3757-E44B-785F-41A3-A8DE65F09FF3}"/>
              </a:ext>
            </a:extLst>
          </p:cNvPr>
          <p:cNvSpPr/>
          <p:nvPr/>
        </p:nvSpPr>
        <p:spPr>
          <a:xfrm>
            <a:off x="5936533" y="3130880"/>
            <a:ext cx="52173" cy="52173"/>
          </a:xfrm>
          <a:custGeom>
            <a:avLst/>
            <a:gdLst>
              <a:gd name="connsiteX0" fmla="*/ 68603 w 104775"/>
              <a:gd name="connsiteY0" fmla="*/ 97179 h 104775"/>
              <a:gd name="connsiteX1" fmla="*/ 82891 w 104775"/>
              <a:gd name="connsiteY1" fmla="*/ 103084 h 104775"/>
              <a:gd name="connsiteX2" fmla="*/ 97178 w 104775"/>
              <a:gd name="connsiteY2" fmla="*/ 97179 h 104775"/>
              <a:gd name="connsiteX3" fmla="*/ 97178 w 104775"/>
              <a:gd name="connsiteY3" fmla="*/ 68699 h 104775"/>
              <a:gd name="connsiteX4" fmla="*/ 41552 w 104775"/>
              <a:gd name="connsiteY4" fmla="*/ 13073 h 104775"/>
              <a:gd name="connsiteX5" fmla="*/ 13073 w 104775"/>
              <a:gd name="connsiteY5" fmla="*/ 13073 h 104775"/>
              <a:gd name="connsiteX6" fmla="*/ 13073 w 104775"/>
              <a:gd name="connsiteY6" fmla="*/ 41553 h 104775"/>
              <a:gd name="connsiteX7" fmla="*/ 68603 w 104775"/>
              <a:gd name="connsiteY7" fmla="*/ 9717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75" h="104775">
                <a:moveTo>
                  <a:pt x="68603" y="97179"/>
                </a:moveTo>
                <a:cubicBezTo>
                  <a:pt x="72509" y="101084"/>
                  <a:pt x="77653" y="103084"/>
                  <a:pt x="82891" y="103084"/>
                </a:cubicBezTo>
                <a:cubicBezTo>
                  <a:pt x="88034" y="103084"/>
                  <a:pt x="93178" y="101084"/>
                  <a:pt x="97178" y="97179"/>
                </a:cubicBezTo>
                <a:cubicBezTo>
                  <a:pt x="105085" y="89273"/>
                  <a:pt x="105085" y="76510"/>
                  <a:pt x="97178" y="68699"/>
                </a:cubicBezTo>
                <a:lnTo>
                  <a:pt x="41552" y="13073"/>
                </a:lnTo>
                <a:cubicBezTo>
                  <a:pt x="33647" y="5167"/>
                  <a:pt x="20884" y="5167"/>
                  <a:pt x="13073" y="13073"/>
                </a:cubicBezTo>
                <a:cubicBezTo>
                  <a:pt x="5167" y="20979"/>
                  <a:pt x="5167" y="33742"/>
                  <a:pt x="13073" y="41553"/>
                </a:cubicBezTo>
                <a:lnTo>
                  <a:pt x="68603" y="97179"/>
                </a:lnTo>
                <a:close/>
              </a:path>
            </a:pathLst>
          </a:custGeom>
          <a:solidFill>
            <a:srgbClr val="333333"/>
          </a:solidFill>
          <a:ln w="9525" cap="flat">
            <a:noFill/>
            <a:prstDash val="solid"/>
            <a:miter/>
          </a:ln>
        </p:spPr>
        <p:txBody>
          <a:bodyPr rtlCol="0" anchor="ctr"/>
          <a:lstStyle/>
          <a:p>
            <a:endParaRPr lang="en-US" sz="1100"/>
          </a:p>
        </p:txBody>
      </p:sp>
      <p:sp>
        <p:nvSpPr>
          <p:cNvPr id="37" name="Freeform: Shape 33">
            <a:extLst>
              <a:ext uri="{FF2B5EF4-FFF2-40B4-BE49-F238E27FC236}">
                <a16:creationId xmlns:a16="http://schemas.microsoft.com/office/drawing/2014/main" id="{F27A3698-E799-8121-0ECB-6C863DB15EBF}"/>
              </a:ext>
            </a:extLst>
          </p:cNvPr>
          <p:cNvSpPr/>
          <p:nvPr/>
        </p:nvSpPr>
        <p:spPr>
          <a:xfrm>
            <a:off x="5886518" y="3218013"/>
            <a:ext cx="61659" cy="33201"/>
          </a:xfrm>
          <a:custGeom>
            <a:avLst/>
            <a:gdLst>
              <a:gd name="connsiteX0" fmla="*/ 22075 w 123825"/>
              <a:gd name="connsiteY0" fmla="*/ 46783 h 66675"/>
              <a:gd name="connsiteX1" fmla="*/ 98084 w 123825"/>
              <a:gd name="connsiteY1" fmla="*/ 67167 h 66675"/>
              <a:gd name="connsiteX2" fmla="*/ 103324 w 123825"/>
              <a:gd name="connsiteY2" fmla="*/ 67833 h 66675"/>
              <a:gd name="connsiteX3" fmla="*/ 122754 w 123825"/>
              <a:gd name="connsiteY3" fmla="*/ 52879 h 66675"/>
              <a:gd name="connsiteX4" fmla="*/ 108466 w 123825"/>
              <a:gd name="connsiteY4" fmla="*/ 28209 h 66675"/>
              <a:gd name="connsiteX5" fmla="*/ 32457 w 123825"/>
              <a:gd name="connsiteY5" fmla="*/ 7826 h 66675"/>
              <a:gd name="connsiteX6" fmla="*/ 7788 w 123825"/>
              <a:gd name="connsiteY6" fmla="*/ 22113 h 66675"/>
              <a:gd name="connsiteX7" fmla="*/ 22075 w 123825"/>
              <a:gd name="connsiteY7" fmla="*/ 4678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66675">
                <a:moveTo>
                  <a:pt x="22075" y="46783"/>
                </a:moveTo>
                <a:lnTo>
                  <a:pt x="98084" y="67167"/>
                </a:lnTo>
                <a:cubicBezTo>
                  <a:pt x="99799" y="67643"/>
                  <a:pt x="101609" y="67833"/>
                  <a:pt x="103324" y="67833"/>
                </a:cubicBezTo>
                <a:cubicBezTo>
                  <a:pt x="112181" y="67833"/>
                  <a:pt x="120373" y="61928"/>
                  <a:pt x="122754" y="52879"/>
                </a:cubicBezTo>
                <a:cubicBezTo>
                  <a:pt x="125612" y="42116"/>
                  <a:pt x="119230" y="31067"/>
                  <a:pt x="108466" y="28209"/>
                </a:cubicBezTo>
                <a:lnTo>
                  <a:pt x="32457" y="7826"/>
                </a:lnTo>
                <a:cubicBezTo>
                  <a:pt x="21694" y="4968"/>
                  <a:pt x="10644" y="11350"/>
                  <a:pt x="7788" y="22113"/>
                </a:cubicBezTo>
                <a:cubicBezTo>
                  <a:pt x="5025" y="32781"/>
                  <a:pt x="11407" y="43830"/>
                  <a:pt x="22075" y="46783"/>
                </a:cubicBezTo>
                <a:close/>
              </a:path>
            </a:pathLst>
          </a:custGeom>
          <a:solidFill>
            <a:srgbClr val="333333"/>
          </a:solidFill>
          <a:ln w="9525" cap="flat">
            <a:noFill/>
            <a:prstDash val="solid"/>
            <a:miter/>
          </a:ln>
        </p:spPr>
        <p:txBody>
          <a:bodyPr rtlCol="0" anchor="ctr"/>
          <a:lstStyle/>
          <a:p>
            <a:endParaRPr lang="en-US" sz="1100"/>
          </a:p>
        </p:txBody>
      </p:sp>
      <p:sp>
        <p:nvSpPr>
          <p:cNvPr id="38" name="Freeform: Shape 34">
            <a:extLst>
              <a:ext uri="{FF2B5EF4-FFF2-40B4-BE49-F238E27FC236}">
                <a16:creationId xmlns:a16="http://schemas.microsoft.com/office/drawing/2014/main" id="{1B4415D7-A4C6-369B-1B56-0951E33E1885}"/>
              </a:ext>
            </a:extLst>
          </p:cNvPr>
          <p:cNvSpPr/>
          <p:nvPr/>
        </p:nvSpPr>
        <p:spPr>
          <a:xfrm>
            <a:off x="5886783" y="3308273"/>
            <a:ext cx="61659" cy="33201"/>
          </a:xfrm>
          <a:custGeom>
            <a:avLst/>
            <a:gdLst>
              <a:gd name="connsiteX0" fmla="*/ 98123 w 123825"/>
              <a:gd name="connsiteY0" fmla="*/ 7826 h 66675"/>
              <a:gd name="connsiteX1" fmla="*/ 22113 w 123825"/>
              <a:gd name="connsiteY1" fmla="*/ 28209 h 66675"/>
              <a:gd name="connsiteX2" fmla="*/ 7825 w 123825"/>
              <a:gd name="connsiteY2" fmla="*/ 52879 h 66675"/>
              <a:gd name="connsiteX3" fmla="*/ 27257 w 123825"/>
              <a:gd name="connsiteY3" fmla="*/ 67833 h 66675"/>
              <a:gd name="connsiteX4" fmla="*/ 32496 w 123825"/>
              <a:gd name="connsiteY4" fmla="*/ 67167 h 66675"/>
              <a:gd name="connsiteX5" fmla="*/ 108505 w 123825"/>
              <a:gd name="connsiteY5" fmla="*/ 46783 h 66675"/>
              <a:gd name="connsiteX6" fmla="*/ 122793 w 123825"/>
              <a:gd name="connsiteY6" fmla="*/ 22113 h 66675"/>
              <a:gd name="connsiteX7" fmla="*/ 98123 w 123825"/>
              <a:gd name="connsiteY7" fmla="*/ 782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66675">
                <a:moveTo>
                  <a:pt x="98123" y="7826"/>
                </a:moveTo>
                <a:lnTo>
                  <a:pt x="22113" y="28209"/>
                </a:lnTo>
                <a:cubicBezTo>
                  <a:pt x="11350" y="31067"/>
                  <a:pt x="4969" y="42116"/>
                  <a:pt x="7825" y="52879"/>
                </a:cubicBezTo>
                <a:cubicBezTo>
                  <a:pt x="10207" y="61928"/>
                  <a:pt x="18399" y="67833"/>
                  <a:pt x="27257" y="67833"/>
                </a:cubicBezTo>
                <a:cubicBezTo>
                  <a:pt x="28972" y="67833"/>
                  <a:pt x="30781" y="67643"/>
                  <a:pt x="32496" y="67167"/>
                </a:cubicBezTo>
                <a:lnTo>
                  <a:pt x="108505" y="46783"/>
                </a:lnTo>
                <a:cubicBezTo>
                  <a:pt x="119269" y="43926"/>
                  <a:pt x="125650" y="32876"/>
                  <a:pt x="122793" y="22113"/>
                </a:cubicBezTo>
                <a:cubicBezTo>
                  <a:pt x="119935" y="11350"/>
                  <a:pt x="108887" y="4968"/>
                  <a:pt x="98123" y="7826"/>
                </a:cubicBezTo>
                <a:close/>
              </a:path>
            </a:pathLst>
          </a:custGeom>
          <a:solidFill>
            <a:srgbClr val="333333"/>
          </a:solidFill>
          <a:ln w="9525" cap="flat">
            <a:noFill/>
            <a:prstDash val="solid"/>
            <a:miter/>
          </a:ln>
        </p:spPr>
        <p:txBody>
          <a:bodyPr rtlCol="0" anchor="ctr"/>
          <a:lstStyle/>
          <a:p>
            <a:endParaRPr lang="en-US" sz="1100"/>
          </a:p>
        </p:txBody>
      </p:sp>
      <p:sp>
        <p:nvSpPr>
          <p:cNvPr id="39" name="Freeform: Shape 35">
            <a:extLst>
              <a:ext uri="{FF2B5EF4-FFF2-40B4-BE49-F238E27FC236}">
                <a16:creationId xmlns:a16="http://schemas.microsoft.com/office/drawing/2014/main" id="{552658F2-EFA8-CFA5-74B9-6F398F97E4E9}"/>
              </a:ext>
            </a:extLst>
          </p:cNvPr>
          <p:cNvSpPr/>
          <p:nvPr/>
        </p:nvSpPr>
        <p:spPr>
          <a:xfrm>
            <a:off x="6223775" y="3307230"/>
            <a:ext cx="61659" cy="33201"/>
          </a:xfrm>
          <a:custGeom>
            <a:avLst/>
            <a:gdLst>
              <a:gd name="connsiteX0" fmla="*/ 108505 w 123825"/>
              <a:gd name="connsiteY0" fmla="*/ 28209 h 66675"/>
              <a:gd name="connsiteX1" fmla="*/ 32495 w 123825"/>
              <a:gd name="connsiteY1" fmla="*/ 7826 h 66675"/>
              <a:gd name="connsiteX2" fmla="*/ 7826 w 123825"/>
              <a:gd name="connsiteY2" fmla="*/ 22113 h 66675"/>
              <a:gd name="connsiteX3" fmla="*/ 22113 w 123825"/>
              <a:gd name="connsiteY3" fmla="*/ 46783 h 66675"/>
              <a:gd name="connsiteX4" fmla="*/ 98123 w 123825"/>
              <a:gd name="connsiteY4" fmla="*/ 67167 h 66675"/>
              <a:gd name="connsiteX5" fmla="*/ 103362 w 123825"/>
              <a:gd name="connsiteY5" fmla="*/ 67833 h 66675"/>
              <a:gd name="connsiteX6" fmla="*/ 122792 w 123825"/>
              <a:gd name="connsiteY6" fmla="*/ 52879 h 66675"/>
              <a:gd name="connsiteX7" fmla="*/ 108505 w 123825"/>
              <a:gd name="connsiteY7" fmla="*/ 28209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66675">
                <a:moveTo>
                  <a:pt x="108505" y="28209"/>
                </a:moveTo>
                <a:lnTo>
                  <a:pt x="32495" y="7826"/>
                </a:lnTo>
                <a:cubicBezTo>
                  <a:pt x="21732" y="4968"/>
                  <a:pt x="10684" y="11350"/>
                  <a:pt x="7826" y="22113"/>
                </a:cubicBezTo>
                <a:cubicBezTo>
                  <a:pt x="4968" y="32876"/>
                  <a:pt x="11350" y="43926"/>
                  <a:pt x="22113" y="46783"/>
                </a:cubicBezTo>
                <a:lnTo>
                  <a:pt x="98123" y="67167"/>
                </a:lnTo>
                <a:cubicBezTo>
                  <a:pt x="99838" y="67643"/>
                  <a:pt x="101647" y="67833"/>
                  <a:pt x="103362" y="67833"/>
                </a:cubicBezTo>
                <a:cubicBezTo>
                  <a:pt x="112220" y="67833"/>
                  <a:pt x="120411" y="61928"/>
                  <a:pt x="122792" y="52879"/>
                </a:cubicBezTo>
                <a:cubicBezTo>
                  <a:pt x="125555" y="42116"/>
                  <a:pt x="119173" y="31067"/>
                  <a:pt x="108505" y="28209"/>
                </a:cubicBezTo>
                <a:close/>
              </a:path>
            </a:pathLst>
          </a:custGeom>
          <a:solidFill>
            <a:srgbClr val="333333"/>
          </a:solidFill>
          <a:ln w="9525" cap="flat">
            <a:noFill/>
            <a:prstDash val="solid"/>
            <a:miter/>
          </a:ln>
        </p:spPr>
        <p:txBody>
          <a:bodyPr rtlCol="0" anchor="ctr"/>
          <a:lstStyle/>
          <a:p>
            <a:endParaRPr lang="en-US" sz="1100"/>
          </a:p>
        </p:txBody>
      </p:sp>
      <p:sp>
        <p:nvSpPr>
          <p:cNvPr id="40" name="Freeform: Shape 36">
            <a:extLst>
              <a:ext uri="{FF2B5EF4-FFF2-40B4-BE49-F238E27FC236}">
                <a16:creationId xmlns:a16="http://schemas.microsoft.com/office/drawing/2014/main" id="{59D9CC03-6180-2A55-D399-9C97F3875F49}"/>
              </a:ext>
            </a:extLst>
          </p:cNvPr>
          <p:cNvSpPr/>
          <p:nvPr/>
        </p:nvSpPr>
        <p:spPr>
          <a:xfrm>
            <a:off x="6223490" y="3216970"/>
            <a:ext cx="61659" cy="33201"/>
          </a:xfrm>
          <a:custGeom>
            <a:avLst/>
            <a:gdLst>
              <a:gd name="connsiteX0" fmla="*/ 27257 w 123825"/>
              <a:gd name="connsiteY0" fmla="*/ 67833 h 66675"/>
              <a:gd name="connsiteX1" fmla="*/ 32496 w 123825"/>
              <a:gd name="connsiteY1" fmla="*/ 67167 h 66675"/>
              <a:gd name="connsiteX2" fmla="*/ 108505 w 123825"/>
              <a:gd name="connsiteY2" fmla="*/ 46783 h 66675"/>
              <a:gd name="connsiteX3" fmla="*/ 122793 w 123825"/>
              <a:gd name="connsiteY3" fmla="*/ 22113 h 66675"/>
              <a:gd name="connsiteX4" fmla="*/ 98123 w 123825"/>
              <a:gd name="connsiteY4" fmla="*/ 7826 h 66675"/>
              <a:gd name="connsiteX5" fmla="*/ 22113 w 123825"/>
              <a:gd name="connsiteY5" fmla="*/ 28209 h 66675"/>
              <a:gd name="connsiteX6" fmla="*/ 7825 w 123825"/>
              <a:gd name="connsiteY6" fmla="*/ 52879 h 66675"/>
              <a:gd name="connsiteX7" fmla="*/ 27257 w 123825"/>
              <a:gd name="connsiteY7" fmla="*/ 6783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66675">
                <a:moveTo>
                  <a:pt x="27257" y="67833"/>
                </a:moveTo>
                <a:cubicBezTo>
                  <a:pt x="28972" y="67833"/>
                  <a:pt x="30781" y="67643"/>
                  <a:pt x="32496" y="67167"/>
                </a:cubicBezTo>
                <a:lnTo>
                  <a:pt x="108505" y="46783"/>
                </a:lnTo>
                <a:cubicBezTo>
                  <a:pt x="119269" y="43926"/>
                  <a:pt x="125651" y="32876"/>
                  <a:pt x="122793" y="22113"/>
                </a:cubicBezTo>
                <a:cubicBezTo>
                  <a:pt x="119935" y="11350"/>
                  <a:pt x="108887" y="4968"/>
                  <a:pt x="98123" y="7826"/>
                </a:cubicBezTo>
                <a:lnTo>
                  <a:pt x="22113" y="28209"/>
                </a:lnTo>
                <a:cubicBezTo>
                  <a:pt x="11351" y="31067"/>
                  <a:pt x="4969" y="42116"/>
                  <a:pt x="7825" y="52879"/>
                </a:cubicBezTo>
                <a:cubicBezTo>
                  <a:pt x="10207" y="61833"/>
                  <a:pt x="18304" y="67833"/>
                  <a:pt x="27257" y="67833"/>
                </a:cubicBezTo>
                <a:close/>
              </a:path>
            </a:pathLst>
          </a:custGeom>
          <a:solidFill>
            <a:srgbClr val="333333"/>
          </a:solidFill>
          <a:ln w="9525" cap="flat">
            <a:noFill/>
            <a:prstDash val="solid"/>
            <a:miter/>
          </a:ln>
        </p:spPr>
        <p:txBody>
          <a:bodyPr rtlCol="0" anchor="ctr"/>
          <a:lstStyle/>
          <a:p>
            <a:endParaRPr lang="en-US" sz="1100"/>
          </a:p>
        </p:txBody>
      </p:sp>
      <p:sp>
        <p:nvSpPr>
          <p:cNvPr id="41" name="Freeform: Shape 37">
            <a:extLst>
              <a:ext uri="{FF2B5EF4-FFF2-40B4-BE49-F238E27FC236}">
                <a16:creationId xmlns:a16="http://schemas.microsoft.com/office/drawing/2014/main" id="{31DF7394-F2EA-42E2-136C-66039E6D406E}"/>
              </a:ext>
            </a:extLst>
          </p:cNvPr>
          <p:cNvSpPr/>
          <p:nvPr/>
        </p:nvSpPr>
        <p:spPr>
          <a:xfrm>
            <a:off x="5956371" y="3153520"/>
            <a:ext cx="256123" cy="355727"/>
          </a:xfrm>
          <a:custGeom>
            <a:avLst/>
            <a:gdLst>
              <a:gd name="connsiteX0" fmla="*/ 267366 w 514350"/>
              <a:gd name="connsiteY0" fmla="*/ 7326 h 714375"/>
              <a:gd name="connsiteX1" fmla="*/ 83915 w 514350"/>
              <a:gd name="connsiteY1" fmla="*/ 77144 h 714375"/>
              <a:gd name="connsiteX2" fmla="*/ 7144 w 514350"/>
              <a:gd name="connsiteY2" fmla="*/ 257643 h 714375"/>
              <a:gd name="connsiteX3" fmla="*/ 128015 w 514350"/>
              <a:gd name="connsiteY3" fmla="*/ 472051 h 714375"/>
              <a:gd name="connsiteX4" fmla="*/ 139160 w 514350"/>
              <a:gd name="connsiteY4" fmla="*/ 491577 h 714375"/>
              <a:gd name="connsiteX5" fmla="*/ 139160 w 514350"/>
              <a:gd name="connsiteY5" fmla="*/ 524057 h 714375"/>
              <a:gd name="connsiteX6" fmla="*/ 121729 w 514350"/>
              <a:gd name="connsiteY6" fmla="*/ 524057 h 714375"/>
              <a:gd name="connsiteX7" fmla="*/ 84105 w 514350"/>
              <a:gd name="connsiteY7" fmla="*/ 561681 h 714375"/>
              <a:gd name="connsiteX8" fmla="*/ 84105 w 514350"/>
              <a:gd name="connsiteY8" fmla="*/ 602067 h 714375"/>
              <a:gd name="connsiteX9" fmla="*/ 121729 w 514350"/>
              <a:gd name="connsiteY9" fmla="*/ 639690 h 714375"/>
              <a:gd name="connsiteX10" fmla="*/ 130969 w 514350"/>
              <a:gd name="connsiteY10" fmla="*/ 639690 h 714375"/>
              <a:gd name="connsiteX11" fmla="*/ 130969 w 514350"/>
              <a:gd name="connsiteY11" fmla="*/ 663979 h 714375"/>
              <a:gd name="connsiteX12" fmla="*/ 181070 w 514350"/>
              <a:gd name="connsiteY12" fmla="*/ 714081 h 714375"/>
              <a:gd name="connsiteX13" fmla="*/ 334232 w 514350"/>
              <a:gd name="connsiteY13" fmla="*/ 714081 h 714375"/>
              <a:gd name="connsiteX14" fmla="*/ 384334 w 514350"/>
              <a:gd name="connsiteY14" fmla="*/ 663979 h 714375"/>
              <a:gd name="connsiteX15" fmla="*/ 384334 w 514350"/>
              <a:gd name="connsiteY15" fmla="*/ 639690 h 714375"/>
              <a:gd name="connsiteX16" fmla="*/ 393573 w 514350"/>
              <a:gd name="connsiteY16" fmla="*/ 639690 h 714375"/>
              <a:gd name="connsiteX17" fmla="*/ 431196 w 514350"/>
              <a:gd name="connsiteY17" fmla="*/ 602067 h 714375"/>
              <a:gd name="connsiteX18" fmla="*/ 431196 w 514350"/>
              <a:gd name="connsiteY18" fmla="*/ 561681 h 714375"/>
              <a:gd name="connsiteX19" fmla="*/ 393573 w 514350"/>
              <a:gd name="connsiteY19" fmla="*/ 524057 h 714375"/>
              <a:gd name="connsiteX20" fmla="*/ 376142 w 514350"/>
              <a:gd name="connsiteY20" fmla="*/ 524057 h 714375"/>
              <a:gd name="connsiteX21" fmla="*/ 376142 w 514350"/>
              <a:gd name="connsiteY21" fmla="*/ 491577 h 714375"/>
              <a:gd name="connsiteX22" fmla="*/ 387381 w 514350"/>
              <a:gd name="connsiteY22" fmla="*/ 471955 h 714375"/>
              <a:gd name="connsiteX23" fmla="*/ 508159 w 514350"/>
              <a:gd name="connsiteY23" fmla="*/ 259643 h 714375"/>
              <a:gd name="connsiteX24" fmla="*/ 438721 w 514350"/>
              <a:gd name="connsiteY24" fmla="*/ 84764 h 714375"/>
              <a:gd name="connsiteX25" fmla="*/ 267366 w 514350"/>
              <a:gd name="connsiteY25" fmla="*/ 7326 h 714375"/>
              <a:gd name="connsiteX26" fmla="*/ 344043 w 514350"/>
              <a:gd name="connsiteY26" fmla="*/ 664075 h 714375"/>
              <a:gd name="connsiteX27" fmla="*/ 334232 w 514350"/>
              <a:gd name="connsiteY27" fmla="*/ 673885 h 714375"/>
              <a:gd name="connsiteX28" fmla="*/ 181070 w 514350"/>
              <a:gd name="connsiteY28" fmla="*/ 673885 h 714375"/>
              <a:gd name="connsiteX29" fmla="*/ 171259 w 514350"/>
              <a:gd name="connsiteY29" fmla="*/ 664075 h 714375"/>
              <a:gd name="connsiteX30" fmla="*/ 171259 w 514350"/>
              <a:gd name="connsiteY30" fmla="*/ 639786 h 714375"/>
              <a:gd name="connsiteX31" fmla="*/ 344043 w 514350"/>
              <a:gd name="connsiteY31" fmla="*/ 639786 h 714375"/>
              <a:gd name="connsiteX32" fmla="*/ 344043 w 514350"/>
              <a:gd name="connsiteY32" fmla="*/ 664075 h 714375"/>
              <a:gd name="connsiteX33" fmla="*/ 390905 w 514350"/>
              <a:gd name="connsiteY33" fmla="*/ 599495 h 714375"/>
              <a:gd name="connsiteX34" fmla="*/ 124396 w 514350"/>
              <a:gd name="connsiteY34" fmla="*/ 599495 h 714375"/>
              <a:gd name="connsiteX35" fmla="*/ 124396 w 514350"/>
              <a:gd name="connsiteY35" fmla="*/ 564443 h 714375"/>
              <a:gd name="connsiteX36" fmla="*/ 390905 w 514350"/>
              <a:gd name="connsiteY36" fmla="*/ 564443 h 714375"/>
              <a:gd name="connsiteX37" fmla="*/ 390905 w 514350"/>
              <a:gd name="connsiteY37" fmla="*/ 599495 h 714375"/>
              <a:gd name="connsiteX38" fmla="*/ 366522 w 514350"/>
              <a:gd name="connsiteY38" fmla="*/ 437570 h 714375"/>
              <a:gd name="connsiteX39" fmla="*/ 335852 w 514350"/>
              <a:gd name="connsiteY39" fmla="*/ 491672 h 714375"/>
              <a:gd name="connsiteX40" fmla="*/ 335852 w 514350"/>
              <a:gd name="connsiteY40" fmla="*/ 524152 h 714375"/>
              <a:gd name="connsiteX41" fmla="*/ 179451 w 514350"/>
              <a:gd name="connsiteY41" fmla="*/ 524152 h 714375"/>
              <a:gd name="connsiteX42" fmla="*/ 179451 w 514350"/>
              <a:gd name="connsiteY42" fmla="*/ 491672 h 714375"/>
              <a:gd name="connsiteX43" fmla="*/ 148876 w 514350"/>
              <a:gd name="connsiteY43" fmla="*/ 437665 h 714375"/>
              <a:gd name="connsiteX44" fmla="*/ 47434 w 514350"/>
              <a:gd name="connsiteY44" fmla="*/ 257738 h 714375"/>
              <a:gd name="connsiteX45" fmla="*/ 111823 w 514350"/>
              <a:gd name="connsiteY45" fmla="*/ 106290 h 714375"/>
              <a:gd name="connsiteX46" fmla="*/ 265747 w 514350"/>
              <a:gd name="connsiteY46" fmla="*/ 47712 h 714375"/>
              <a:gd name="connsiteX47" fmla="*/ 467773 w 514350"/>
              <a:gd name="connsiteY47" fmla="*/ 259548 h 714375"/>
              <a:gd name="connsiteX48" fmla="*/ 366522 w 514350"/>
              <a:gd name="connsiteY48" fmla="*/ 43757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14350" h="714375">
                <a:moveTo>
                  <a:pt x="267366" y="7326"/>
                </a:moveTo>
                <a:cubicBezTo>
                  <a:pt x="198596" y="4754"/>
                  <a:pt x="133445" y="29519"/>
                  <a:pt x="83915" y="77144"/>
                </a:cubicBezTo>
                <a:cubicBezTo>
                  <a:pt x="34385" y="124864"/>
                  <a:pt x="7144" y="188872"/>
                  <a:pt x="7144" y="257643"/>
                </a:cubicBezTo>
                <a:cubicBezTo>
                  <a:pt x="7144" y="346035"/>
                  <a:pt x="52292" y="426140"/>
                  <a:pt x="128015" y="472051"/>
                </a:cubicBezTo>
                <a:cubicBezTo>
                  <a:pt x="134969" y="476242"/>
                  <a:pt x="139160" y="483576"/>
                  <a:pt x="139160" y="491577"/>
                </a:cubicBezTo>
                <a:lnTo>
                  <a:pt x="139160" y="524057"/>
                </a:lnTo>
                <a:lnTo>
                  <a:pt x="121729" y="524057"/>
                </a:lnTo>
                <a:cubicBezTo>
                  <a:pt x="100965" y="524057"/>
                  <a:pt x="84105" y="540916"/>
                  <a:pt x="84105" y="561681"/>
                </a:cubicBezTo>
                <a:lnTo>
                  <a:pt x="84105" y="602067"/>
                </a:lnTo>
                <a:cubicBezTo>
                  <a:pt x="84105" y="622831"/>
                  <a:pt x="100965" y="639690"/>
                  <a:pt x="121729" y="639690"/>
                </a:cubicBezTo>
                <a:lnTo>
                  <a:pt x="130969" y="639690"/>
                </a:lnTo>
                <a:lnTo>
                  <a:pt x="130969" y="663979"/>
                </a:lnTo>
                <a:cubicBezTo>
                  <a:pt x="130969" y="691602"/>
                  <a:pt x="153448" y="714081"/>
                  <a:pt x="181070" y="714081"/>
                </a:cubicBezTo>
                <a:lnTo>
                  <a:pt x="334232" y="714081"/>
                </a:lnTo>
                <a:cubicBezTo>
                  <a:pt x="361855" y="714081"/>
                  <a:pt x="384334" y="691602"/>
                  <a:pt x="384334" y="663979"/>
                </a:cubicBezTo>
                <a:lnTo>
                  <a:pt x="384334" y="639690"/>
                </a:lnTo>
                <a:lnTo>
                  <a:pt x="393573" y="639690"/>
                </a:lnTo>
                <a:cubicBezTo>
                  <a:pt x="414338" y="639690"/>
                  <a:pt x="431196" y="622831"/>
                  <a:pt x="431196" y="602067"/>
                </a:cubicBezTo>
                <a:lnTo>
                  <a:pt x="431196" y="561681"/>
                </a:lnTo>
                <a:cubicBezTo>
                  <a:pt x="431196" y="540916"/>
                  <a:pt x="414338" y="524057"/>
                  <a:pt x="393573" y="524057"/>
                </a:cubicBezTo>
                <a:lnTo>
                  <a:pt x="376142" y="524057"/>
                </a:lnTo>
                <a:lnTo>
                  <a:pt x="376142" y="491577"/>
                </a:lnTo>
                <a:cubicBezTo>
                  <a:pt x="376142" y="483576"/>
                  <a:pt x="380333" y="476242"/>
                  <a:pt x="387381" y="471955"/>
                </a:cubicBezTo>
                <a:cubicBezTo>
                  <a:pt x="462343" y="426521"/>
                  <a:pt x="507491" y="347178"/>
                  <a:pt x="508159" y="259643"/>
                </a:cubicBezTo>
                <a:cubicBezTo>
                  <a:pt x="508729" y="194397"/>
                  <a:pt x="484060" y="132294"/>
                  <a:pt x="438721" y="84764"/>
                </a:cubicBezTo>
                <a:cubicBezTo>
                  <a:pt x="393382" y="37329"/>
                  <a:pt x="332517" y="9802"/>
                  <a:pt x="267366" y="7326"/>
                </a:cubicBezTo>
                <a:close/>
                <a:moveTo>
                  <a:pt x="344043" y="664075"/>
                </a:moveTo>
                <a:cubicBezTo>
                  <a:pt x="344043" y="669504"/>
                  <a:pt x="339661" y="673885"/>
                  <a:pt x="334232" y="673885"/>
                </a:cubicBezTo>
                <a:lnTo>
                  <a:pt x="181070" y="673885"/>
                </a:lnTo>
                <a:cubicBezTo>
                  <a:pt x="175640" y="673885"/>
                  <a:pt x="171259" y="669504"/>
                  <a:pt x="171259" y="664075"/>
                </a:cubicBezTo>
                <a:lnTo>
                  <a:pt x="171259" y="639786"/>
                </a:lnTo>
                <a:lnTo>
                  <a:pt x="344043" y="639786"/>
                </a:lnTo>
                <a:lnTo>
                  <a:pt x="344043" y="664075"/>
                </a:lnTo>
                <a:close/>
                <a:moveTo>
                  <a:pt x="390905" y="599495"/>
                </a:moveTo>
                <a:lnTo>
                  <a:pt x="124396" y="599495"/>
                </a:lnTo>
                <a:lnTo>
                  <a:pt x="124396" y="564443"/>
                </a:lnTo>
                <a:lnTo>
                  <a:pt x="390905" y="564443"/>
                </a:lnTo>
                <a:lnTo>
                  <a:pt x="390905" y="599495"/>
                </a:lnTo>
                <a:close/>
                <a:moveTo>
                  <a:pt x="366522" y="437570"/>
                </a:moveTo>
                <a:cubicBezTo>
                  <a:pt x="347663" y="449000"/>
                  <a:pt x="335852" y="469764"/>
                  <a:pt x="335852" y="491672"/>
                </a:cubicBezTo>
                <a:lnTo>
                  <a:pt x="335852" y="524152"/>
                </a:lnTo>
                <a:lnTo>
                  <a:pt x="179451" y="524152"/>
                </a:lnTo>
                <a:lnTo>
                  <a:pt x="179451" y="491672"/>
                </a:lnTo>
                <a:cubicBezTo>
                  <a:pt x="179451" y="469384"/>
                  <a:pt x="168020" y="449190"/>
                  <a:pt x="148876" y="437665"/>
                </a:cubicBezTo>
                <a:cubicBezTo>
                  <a:pt x="85344" y="399184"/>
                  <a:pt x="47434" y="331938"/>
                  <a:pt x="47434" y="257738"/>
                </a:cubicBezTo>
                <a:cubicBezTo>
                  <a:pt x="47434" y="200112"/>
                  <a:pt x="70295" y="146295"/>
                  <a:pt x="111823" y="106290"/>
                </a:cubicBezTo>
                <a:cubicBezTo>
                  <a:pt x="153352" y="66285"/>
                  <a:pt x="208026" y="45521"/>
                  <a:pt x="265747" y="47712"/>
                </a:cubicBezTo>
                <a:cubicBezTo>
                  <a:pt x="378047" y="51998"/>
                  <a:pt x="468725" y="146962"/>
                  <a:pt x="467773" y="259548"/>
                </a:cubicBezTo>
                <a:cubicBezTo>
                  <a:pt x="467296" y="332890"/>
                  <a:pt x="429387" y="399470"/>
                  <a:pt x="366522" y="437570"/>
                </a:cubicBezTo>
                <a:close/>
              </a:path>
            </a:pathLst>
          </a:custGeom>
          <a:solidFill>
            <a:srgbClr val="333333"/>
          </a:solidFill>
          <a:ln w="9525" cap="flat">
            <a:noFill/>
            <a:prstDash val="solid"/>
            <a:miter/>
          </a:ln>
        </p:spPr>
        <p:txBody>
          <a:bodyPr rtlCol="0" anchor="ctr"/>
          <a:lstStyle/>
          <a:p>
            <a:endParaRPr lang="en-US" sz="1100"/>
          </a:p>
        </p:txBody>
      </p:sp>
      <p:sp>
        <p:nvSpPr>
          <p:cNvPr id="42" name="Freeform: Shape 38">
            <a:extLst>
              <a:ext uri="{FF2B5EF4-FFF2-40B4-BE49-F238E27FC236}">
                <a16:creationId xmlns:a16="http://schemas.microsoft.com/office/drawing/2014/main" id="{A40BD8D7-B56B-6DEA-B754-C3EE5CA87CC0}"/>
              </a:ext>
            </a:extLst>
          </p:cNvPr>
          <p:cNvSpPr/>
          <p:nvPr/>
        </p:nvSpPr>
        <p:spPr>
          <a:xfrm>
            <a:off x="6003754" y="3200045"/>
            <a:ext cx="94860" cy="94860"/>
          </a:xfrm>
          <a:custGeom>
            <a:avLst/>
            <a:gdLst>
              <a:gd name="connsiteX0" fmla="*/ 163544 w 190500"/>
              <a:gd name="connsiteY0" fmla="*/ 7144 h 190500"/>
              <a:gd name="connsiteX1" fmla="*/ 7144 w 190500"/>
              <a:gd name="connsiteY1" fmla="*/ 163544 h 190500"/>
              <a:gd name="connsiteX2" fmla="*/ 27337 w 190500"/>
              <a:gd name="connsiteY2" fmla="*/ 183737 h 190500"/>
              <a:gd name="connsiteX3" fmla="*/ 47530 w 190500"/>
              <a:gd name="connsiteY3" fmla="*/ 163544 h 190500"/>
              <a:gd name="connsiteX4" fmla="*/ 163639 w 190500"/>
              <a:gd name="connsiteY4" fmla="*/ 47434 h 190500"/>
              <a:gd name="connsiteX5" fmla="*/ 183832 w 190500"/>
              <a:gd name="connsiteY5" fmla="*/ 27241 h 190500"/>
              <a:gd name="connsiteX6" fmla="*/ 163544 w 19050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190500">
                <a:moveTo>
                  <a:pt x="163544" y="7144"/>
                </a:moveTo>
                <a:cubicBezTo>
                  <a:pt x="77248" y="7144"/>
                  <a:pt x="7144" y="77343"/>
                  <a:pt x="7144" y="163544"/>
                </a:cubicBezTo>
                <a:cubicBezTo>
                  <a:pt x="7144" y="174688"/>
                  <a:pt x="16192" y="183737"/>
                  <a:pt x="27337" y="183737"/>
                </a:cubicBezTo>
                <a:cubicBezTo>
                  <a:pt x="38480" y="183737"/>
                  <a:pt x="47530" y="174688"/>
                  <a:pt x="47530" y="163544"/>
                </a:cubicBezTo>
                <a:cubicBezTo>
                  <a:pt x="47530" y="99536"/>
                  <a:pt x="99631" y="47434"/>
                  <a:pt x="163639" y="47434"/>
                </a:cubicBezTo>
                <a:cubicBezTo>
                  <a:pt x="174784" y="47434"/>
                  <a:pt x="183832" y="38386"/>
                  <a:pt x="183832" y="27241"/>
                </a:cubicBezTo>
                <a:cubicBezTo>
                  <a:pt x="183832" y="16097"/>
                  <a:pt x="174688" y="7144"/>
                  <a:pt x="163544" y="7144"/>
                </a:cubicBezTo>
                <a:close/>
              </a:path>
            </a:pathLst>
          </a:custGeom>
          <a:solidFill>
            <a:srgbClr val="333333"/>
          </a:solidFill>
          <a:ln w="9525" cap="flat">
            <a:noFill/>
            <a:prstDash val="solid"/>
            <a:miter/>
          </a:ln>
        </p:spPr>
        <p:txBody>
          <a:bodyPr rtlCol="0" anchor="ctr"/>
          <a:lstStyle/>
          <a:p>
            <a:endParaRPr lang="en-US" sz="1100"/>
          </a:p>
        </p:txBody>
      </p:sp>
      <p:sp>
        <p:nvSpPr>
          <p:cNvPr id="43" name="Freeform: Shape 39">
            <a:extLst>
              <a:ext uri="{FF2B5EF4-FFF2-40B4-BE49-F238E27FC236}">
                <a16:creationId xmlns:a16="http://schemas.microsoft.com/office/drawing/2014/main" id="{161BE93B-33C6-55D1-CE5E-43FAA70649B1}"/>
              </a:ext>
            </a:extLst>
          </p:cNvPr>
          <p:cNvSpPr/>
          <p:nvPr/>
        </p:nvSpPr>
        <p:spPr>
          <a:xfrm>
            <a:off x="6010232" y="3296831"/>
            <a:ext cx="28458" cy="33201"/>
          </a:xfrm>
          <a:custGeom>
            <a:avLst/>
            <a:gdLst>
              <a:gd name="connsiteX0" fmla="*/ 45568 w 57150"/>
              <a:gd name="connsiteY0" fmla="*/ 18708 h 66675"/>
              <a:gd name="connsiteX1" fmla="*/ 18708 w 57150"/>
              <a:gd name="connsiteY1" fmla="*/ 9087 h 66675"/>
              <a:gd name="connsiteX2" fmla="*/ 9087 w 57150"/>
              <a:gd name="connsiteY2" fmla="*/ 35948 h 66675"/>
              <a:gd name="connsiteX3" fmla="*/ 17946 w 57150"/>
              <a:gd name="connsiteY3" fmla="*/ 52045 h 66675"/>
              <a:gd name="connsiteX4" fmla="*/ 35090 w 57150"/>
              <a:gd name="connsiteY4" fmla="*/ 61475 h 66675"/>
              <a:gd name="connsiteX5" fmla="*/ 45758 w 57150"/>
              <a:gd name="connsiteY5" fmla="*/ 58427 h 66675"/>
              <a:gd name="connsiteX6" fmla="*/ 52140 w 57150"/>
              <a:gd name="connsiteY6" fmla="*/ 30614 h 66675"/>
              <a:gd name="connsiteX7" fmla="*/ 45568 w 57150"/>
              <a:gd name="connsiteY7" fmla="*/ 1870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66675">
                <a:moveTo>
                  <a:pt x="45568" y="18708"/>
                </a:moveTo>
                <a:cubicBezTo>
                  <a:pt x="40805" y="8611"/>
                  <a:pt x="28805" y="4325"/>
                  <a:pt x="18708" y="9087"/>
                </a:cubicBezTo>
                <a:cubicBezTo>
                  <a:pt x="8612" y="13850"/>
                  <a:pt x="4325" y="25851"/>
                  <a:pt x="9087" y="35948"/>
                </a:cubicBezTo>
                <a:cubicBezTo>
                  <a:pt x="11659" y="41472"/>
                  <a:pt x="14707" y="46902"/>
                  <a:pt x="17946" y="52045"/>
                </a:cubicBezTo>
                <a:cubicBezTo>
                  <a:pt x="21755" y="58141"/>
                  <a:pt x="28328" y="61475"/>
                  <a:pt x="35090" y="61475"/>
                </a:cubicBezTo>
                <a:cubicBezTo>
                  <a:pt x="38710" y="61475"/>
                  <a:pt x="42425" y="60522"/>
                  <a:pt x="45758" y="58427"/>
                </a:cubicBezTo>
                <a:cubicBezTo>
                  <a:pt x="55188" y="52521"/>
                  <a:pt x="58046" y="40044"/>
                  <a:pt x="52140" y="30614"/>
                </a:cubicBezTo>
                <a:cubicBezTo>
                  <a:pt x="49664" y="26899"/>
                  <a:pt x="47473" y="22803"/>
                  <a:pt x="45568" y="18708"/>
                </a:cubicBezTo>
                <a:close/>
              </a:path>
            </a:pathLst>
          </a:custGeom>
          <a:solidFill>
            <a:srgbClr val="333333"/>
          </a:solidFill>
          <a:ln w="9525" cap="flat">
            <a:noFill/>
            <a:prstDash val="solid"/>
            <a:miter/>
          </a:ln>
        </p:spPr>
        <p:txBody>
          <a:bodyPr rtlCol="0" anchor="ctr"/>
          <a:lstStyle/>
          <a:p>
            <a:endParaRPr lang="en-US" sz="1100"/>
          </a:p>
        </p:txBody>
      </p:sp>
      <p:sp>
        <p:nvSpPr>
          <p:cNvPr id="44" name="Freeform: Shape 40">
            <a:extLst>
              <a:ext uri="{FF2B5EF4-FFF2-40B4-BE49-F238E27FC236}">
                <a16:creationId xmlns:a16="http://schemas.microsoft.com/office/drawing/2014/main" id="{8C56C044-C485-D2B8-7218-1A03865F4ED0}"/>
              </a:ext>
            </a:extLst>
          </p:cNvPr>
          <p:cNvSpPr/>
          <p:nvPr/>
        </p:nvSpPr>
        <p:spPr>
          <a:xfrm>
            <a:off x="6034613" y="3324768"/>
            <a:ext cx="28458" cy="28458"/>
          </a:xfrm>
          <a:custGeom>
            <a:avLst/>
            <a:gdLst>
              <a:gd name="connsiteX0" fmla="*/ 47566 w 57150"/>
              <a:gd name="connsiteY0" fmla="*/ 15848 h 57150"/>
              <a:gd name="connsiteX1" fmla="*/ 38326 w 57150"/>
              <a:gd name="connsiteY1" fmla="*/ 10418 h 57150"/>
              <a:gd name="connsiteX2" fmla="*/ 10418 w 57150"/>
              <a:gd name="connsiteY2" fmla="*/ 16324 h 57150"/>
              <a:gd name="connsiteX3" fmla="*/ 16324 w 57150"/>
              <a:gd name="connsiteY3" fmla="*/ 44232 h 57150"/>
              <a:gd name="connsiteX4" fmla="*/ 28707 w 57150"/>
              <a:gd name="connsiteY4" fmla="*/ 51566 h 57150"/>
              <a:gd name="connsiteX5" fmla="*/ 38041 w 57150"/>
              <a:gd name="connsiteY5" fmla="*/ 53852 h 57150"/>
              <a:gd name="connsiteX6" fmla="*/ 55853 w 57150"/>
              <a:gd name="connsiteY6" fmla="*/ 43089 h 57150"/>
              <a:gd name="connsiteX7" fmla="*/ 47566 w 57150"/>
              <a:gd name="connsiteY7" fmla="*/ 15848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47566" y="15848"/>
                </a:moveTo>
                <a:cubicBezTo>
                  <a:pt x="44422" y="14228"/>
                  <a:pt x="41375" y="12419"/>
                  <a:pt x="38326" y="10418"/>
                </a:cubicBezTo>
                <a:cubicBezTo>
                  <a:pt x="28992" y="4323"/>
                  <a:pt x="16515" y="6990"/>
                  <a:pt x="10418" y="16324"/>
                </a:cubicBezTo>
                <a:cubicBezTo>
                  <a:pt x="4322" y="25658"/>
                  <a:pt x="6990" y="38136"/>
                  <a:pt x="16324" y="44232"/>
                </a:cubicBezTo>
                <a:cubicBezTo>
                  <a:pt x="20325" y="46804"/>
                  <a:pt x="24515" y="49281"/>
                  <a:pt x="28707" y="51566"/>
                </a:cubicBezTo>
                <a:cubicBezTo>
                  <a:pt x="31659" y="53186"/>
                  <a:pt x="34897" y="53852"/>
                  <a:pt x="38041" y="53852"/>
                </a:cubicBezTo>
                <a:cubicBezTo>
                  <a:pt x="45280" y="53852"/>
                  <a:pt x="52233" y="49947"/>
                  <a:pt x="55853" y="43089"/>
                </a:cubicBezTo>
                <a:cubicBezTo>
                  <a:pt x="61186" y="33278"/>
                  <a:pt x="57376" y="21086"/>
                  <a:pt x="47566" y="15848"/>
                </a:cubicBezTo>
                <a:close/>
              </a:path>
            </a:pathLst>
          </a:custGeom>
          <a:solidFill>
            <a:srgbClr val="333333"/>
          </a:solidFill>
          <a:ln w="9525" cap="flat">
            <a:noFill/>
            <a:prstDash val="solid"/>
            <a:miter/>
          </a:ln>
        </p:spPr>
        <p:txBody>
          <a:bodyPr rtlCol="0" anchor="ctr"/>
          <a:lstStyle/>
          <a:p>
            <a:endParaRPr lang="en-US" sz="1100"/>
          </a:p>
        </p:txBody>
      </p:sp>
      <p:sp>
        <p:nvSpPr>
          <p:cNvPr id="45" name="Freeform: Shape 41">
            <a:extLst>
              <a:ext uri="{FF2B5EF4-FFF2-40B4-BE49-F238E27FC236}">
                <a16:creationId xmlns:a16="http://schemas.microsoft.com/office/drawing/2014/main" id="{27D7D6F4-4529-A1F2-FDAC-A06766511308}"/>
              </a:ext>
            </a:extLst>
          </p:cNvPr>
          <p:cNvSpPr/>
          <p:nvPr/>
        </p:nvSpPr>
        <p:spPr>
          <a:xfrm>
            <a:off x="775615" y="3881190"/>
            <a:ext cx="2826841" cy="1584169"/>
          </a:xfrm>
          <a:custGeom>
            <a:avLst/>
            <a:gdLst>
              <a:gd name="connsiteX0" fmla="*/ 2336197 w 5676900"/>
              <a:gd name="connsiteY0" fmla="*/ 3177064 h 3181350"/>
              <a:gd name="connsiteX1" fmla="*/ 1057751 w 5676900"/>
              <a:gd name="connsiteY1" fmla="*/ 2923794 h 3181350"/>
              <a:gd name="connsiteX2" fmla="*/ 7144 w 5676900"/>
              <a:gd name="connsiteY2" fmla="*/ 2231708 h 3181350"/>
              <a:gd name="connsiteX3" fmla="*/ 70771 w 5676900"/>
              <a:gd name="connsiteY3" fmla="*/ 2166271 h 3181350"/>
              <a:gd name="connsiteX4" fmla="*/ 2336197 w 5676900"/>
              <a:gd name="connsiteY4" fmla="*/ 3085814 h 3181350"/>
              <a:gd name="connsiteX5" fmla="*/ 5582031 w 5676900"/>
              <a:gd name="connsiteY5" fmla="*/ 7144 h 3181350"/>
              <a:gd name="connsiteX6" fmla="*/ 5673185 w 5676900"/>
              <a:gd name="connsiteY6" fmla="*/ 11906 h 3181350"/>
              <a:gd name="connsiteX7" fmla="*/ 4640199 w 5676900"/>
              <a:gd name="connsiteY7" fmla="*/ 2255901 h 3181350"/>
              <a:gd name="connsiteX8" fmla="*/ 2336197 w 5676900"/>
              <a:gd name="connsiteY8" fmla="*/ 3177064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6900" h="3181350">
                <a:moveTo>
                  <a:pt x="2336197" y="3177064"/>
                </a:moveTo>
                <a:cubicBezTo>
                  <a:pt x="1893475" y="3177064"/>
                  <a:pt x="1463326" y="3091815"/>
                  <a:pt x="1057751" y="2923794"/>
                </a:cubicBezTo>
                <a:cubicBezTo>
                  <a:pt x="665988" y="2761488"/>
                  <a:pt x="312515" y="2528602"/>
                  <a:pt x="7144" y="2231708"/>
                </a:cubicBezTo>
                <a:lnTo>
                  <a:pt x="70771" y="2166271"/>
                </a:lnTo>
                <a:cubicBezTo>
                  <a:pt x="680752" y="2759297"/>
                  <a:pt x="1485329" y="3085814"/>
                  <a:pt x="2336197" y="3085814"/>
                </a:cubicBezTo>
                <a:cubicBezTo>
                  <a:pt x="4066508" y="3085814"/>
                  <a:pt x="5492306" y="1733455"/>
                  <a:pt x="5582031" y="7144"/>
                </a:cubicBezTo>
                <a:lnTo>
                  <a:pt x="5673185" y="11906"/>
                </a:lnTo>
                <a:cubicBezTo>
                  <a:pt x="5628704" y="866965"/>
                  <a:pt x="5261896" y="1663827"/>
                  <a:pt x="4640199" y="2255901"/>
                </a:cubicBezTo>
                <a:cubicBezTo>
                  <a:pt x="4016311" y="2849880"/>
                  <a:pt x="3198114" y="3177064"/>
                  <a:pt x="2336197" y="3177064"/>
                </a:cubicBezTo>
                <a:close/>
              </a:path>
            </a:pathLst>
          </a:custGeom>
          <a:solidFill>
            <a:srgbClr val="FFA826"/>
          </a:solidFill>
          <a:ln w="9525" cap="flat">
            <a:noFill/>
            <a:prstDash val="solid"/>
            <a:miter/>
          </a:ln>
        </p:spPr>
        <p:txBody>
          <a:bodyPr rtlCol="0" anchor="ctr"/>
          <a:lstStyle/>
          <a:p>
            <a:endParaRPr lang="en-US" sz="1100"/>
          </a:p>
        </p:txBody>
      </p:sp>
      <p:sp>
        <p:nvSpPr>
          <p:cNvPr id="46" name="Freeform: Shape 42">
            <a:extLst>
              <a:ext uri="{FF2B5EF4-FFF2-40B4-BE49-F238E27FC236}">
                <a16:creationId xmlns:a16="http://schemas.microsoft.com/office/drawing/2014/main" id="{17B5F95B-661F-934F-B53C-4FF00F8A3F80}"/>
              </a:ext>
            </a:extLst>
          </p:cNvPr>
          <p:cNvSpPr/>
          <p:nvPr/>
        </p:nvSpPr>
        <p:spPr>
          <a:xfrm>
            <a:off x="3079823" y="2619119"/>
            <a:ext cx="521732" cy="1090895"/>
          </a:xfrm>
          <a:custGeom>
            <a:avLst/>
            <a:gdLst>
              <a:gd name="connsiteX0" fmla="*/ 954310 w 1047750"/>
              <a:gd name="connsiteY0" fmla="*/ 2191608 h 2190750"/>
              <a:gd name="connsiteX1" fmla="*/ 7144 w 1047750"/>
              <a:gd name="connsiteY1" fmla="*/ 71723 h 2190750"/>
              <a:gd name="connsiteX2" fmla="*/ 71723 w 1047750"/>
              <a:gd name="connsiteY2" fmla="*/ 7144 h 2190750"/>
              <a:gd name="connsiteX3" fmla="*/ 1045464 w 1047750"/>
              <a:gd name="connsiteY3" fmla="*/ 2186654 h 2190750"/>
              <a:gd name="connsiteX4" fmla="*/ 954310 w 1047750"/>
              <a:gd name="connsiteY4" fmla="*/ 2191608 h 219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2190750">
                <a:moveTo>
                  <a:pt x="954310" y="2191608"/>
                </a:moveTo>
                <a:cubicBezTo>
                  <a:pt x="911161" y="1392174"/>
                  <a:pt x="574738" y="639318"/>
                  <a:pt x="7144" y="71723"/>
                </a:cubicBezTo>
                <a:lnTo>
                  <a:pt x="71723" y="7144"/>
                </a:lnTo>
                <a:cubicBezTo>
                  <a:pt x="655225" y="590645"/>
                  <a:pt x="1001077" y="1364647"/>
                  <a:pt x="1045464" y="2186654"/>
                </a:cubicBezTo>
                <a:lnTo>
                  <a:pt x="954310" y="2191608"/>
                </a:lnTo>
                <a:close/>
              </a:path>
            </a:pathLst>
          </a:custGeom>
          <a:solidFill>
            <a:srgbClr val="FFA826"/>
          </a:solidFill>
          <a:ln w="9525" cap="flat">
            <a:noFill/>
            <a:prstDash val="solid"/>
            <a:miter/>
          </a:ln>
        </p:spPr>
        <p:txBody>
          <a:bodyPr rtlCol="0" anchor="ctr"/>
          <a:lstStyle/>
          <a:p>
            <a:endParaRPr lang="en-US" sz="1100"/>
          </a:p>
        </p:txBody>
      </p:sp>
      <p:sp>
        <p:nvSpPr>
          <p:cNvPr id="47" name="Freeform: Shape 43">
            <a:extLst>
              <a:ext uri="{FF2B5EF4-FFF2-40B4-BE49-F238E27FC236}">
                <a16:creationId xmlns:a16="http://schemas.microsoft.com/office/drawing/2014/main" id="{CA68E5CF-9781-B83C-DFDB-EFABFA7FBF12}"/>
              </a:ext>
            </a:extLst>
          </p:cNvPr>
          <p:cNvSpPr/>
          <p:nvPr/>
        </p:nvSpPr>
        <p:spPr>
          <a:xfrm>
            <a:off x="272787" y="2134298"/>
            <a:ext cx="2584947" cy="2603919"/>
          </a:xfrm>
          <a:custGeom>
            <a:avLst/>
            <a:gdLst>
              <a:gd name="connsiteX0" fmla="*/ 606878 w 5191125"/>
              <a:gd name="connsiteY0" fmla="*/ 5222918 h 5229225"/>
              <a:gd name="connsiteX1" fmla="*/ 568968 w 5191125"/>
              <a:gd name="connsiteY1" fmla="*/ 5202725 h 5229225"/>
              <a:gd name="connsiteX2" fmla="*/ 566206 w 5191125"/>
              <a:gd name="connsiteY2" fmla="*/ 5198630 h 5229225"/>
              <a:gd name="connsiteX3" fmla="*/ 578684 w 5191125"/>
              <a:gd name="connsiteY3" fmla="*/ 5135288 h 5229225"/>
              <a:gd name="connsiteX4" fmla="*/ 642025 w 5191125"/>
              <a:gd name="connsiteY4" fmla="*/ 5147766 h 5229225"/>
              <a:gd name="connsiteX5" fmla="*/ 644787 w 5191125"/>
              <a:gd name="connsiteY5" fmla="*/ 5151861 h 5229225"/>
              <a:gd name="connsiteX6" fmla="*/ 632310 w 5191125"/>
              <a:gd name="connsiteY6" fmla="*/ 5215203 h 5229225"/>
              <a:gd name="connsiteX7" fmla="*/ 606878 w 5191125"/>
              <a:gd name="connsiteY7" fmla="*/ 5222918 h 5229225"/>
              <a:gd name="connsiteX8" fmla="*/ 283885 w 5191125"/>
              <a:gd name="connsiteY8" fmla="*/ 4610842 h 5229225"/>
              <a:gd name="connsiteX9" fmla="*/ 241499 w 5191125"/>
              <a:gd name="connsiteY9" fmla="*/ 4582077 h 5229225"/>
              <a:gd name="connsiteX10" fmla="*/ 239689 w 5191125"/>
              <a:gd name="connsiteY10" fmla="*/ 4577504 h 5229225"/>
              <a:gd name="connsiteX11" fmla="*/ 265216 w 5191125"/>
              <a:gd name="connsiteY11" fmla="*/ 4518259 h 5229225"/>
              <a:gd name="connsiteX12" fmla="*/ 324462 w 5191125"/>
              <a:gd name="connsiteY12" fmla="*/ 4543786 h 5229225"/>
              <a:gd name="connsiteX13" fmla="*/ 326271 w 5191125"/>
              <a:gd name="connsiteY13" fmla="*/ 4548262 h 5229225"/>
              <a:gd name="connsiteX14" fmla="*/ 300840 w 5191125"/>
              <a:gd name="connsiteY14" fmla="*/ 4607603 h 5229225"/>
              <a:gd name="connsiteX15" fmla="*/ 283885 w 5191125"/>
              <a:gd name="connsiteY15" fmla="*/ 4610842 h 5229225"/>
              <a:gd name="connsiteX16" fmla="*/ 96624 w 5191125"/>
              <a:gd name="connsiteY16" fmla="*/ 3944568 h 5229225"/>
              <a:gd name="connsiteX17" fmla="*/ 51666 w 5191125"/>
              <a:gd name="connsiteY17" fmla="*/ 3906563 h 5229225"/>
              <a:gd name="connsiteX18" fmla="*/ 50808 w 5191125"/>
              <a:gd name="connsiteY18" fmla="*/ 3901705 h 5229225"/>
              <a:gd name="connsiteX19" fmla="*/ 88242 w 5191125"/>
              <a:gd name="connsiteY19" fmla="*/ 3849128 h 5229225"/>
              <a:gd name="connsiteX20" fmla="*/ 140820 w 5191125"/>
              <a:gd name="connsiteY20" fmla="*/ 3886561 h 5229225"/>
              <a:gd name="connsiteX21" fmla="*/ 141677 w 5191125"/>
              <a:gd name="connsiteY21" fmla="*/ 3891323 h 5229225"/>
              <a:gd name="connsiteX22" fmla="*/ 104339 w 5191125"/>
              <a:gd name="connsiteY22" fmla="*/ 3943901 h 5229225"/>
              <a:gd name="connsiteX23" fmla="*/ 96624 w 5191125"/>
              <a:gd name="connsiteY23" fmla="*/ 3944568 h 5229225"/>
              <a:gd name="connsiteX24" fmla="*/ 52809 w 5191125"/>
              <a:gd name="connsiteY24" fmla="*/ 3253815 h 5229225"/>
              <a:gd name="connsiteX25" fmla="*/ 50904 w 5191125"/>
              <a:gd name="connsiteY25" fmla="*/ 3253815 h 5229225"/>
              <a:gd name="connsiteX26" fmla="*/ 7184 w 5191125"/>
              <a:gd name="connsiteY26" fmla="*/ 3206380 h 5229225"/>
              <a:gd name="connsiteX27" fmla="*/ 7374 w 5191125"/>
              <a:gd name="connsiteY27" fmla="*/ 3201428 h 5229225"/>
              <a:gd name="connsiteX28" fmla="*/ 54809 w 5191125"/>
              <a:gd name="connsiteY28" fmla="*/ 3157708 h 5229225"/>
              <a:gd name="connsiteX29" fmla="*/ 98529 w 5191125"/>
              <a:gd name="connsiteY29" fmla="*/ 3205142 h 5229225"/>
              <a:gd name="connsiteX30" fmla="*/ 98338 w 5191125"/>
              <a:gd name="connsiteY30" fmla="*/ 3210095 h 5229225"/>
              <a:gd name="connsiteX31" fmla="*/ 52809 w 5191125"/>
              <a:gd name="connsiteY31" fmla="*/ 3253815 h 5229225"/>
              <a:gd name="connsiteX32" fmla="*/ 153012 w 5191125"/>
              <a:gd name="connsiteY32" fmla="*/ 2569063 h 5229225"/>
              <a:gd name="connsiteX33" fmla="*/ 141677 w 5191125"/>
              <a:gd name="connsiteY33" fmla="*/ 2567634 h 5229225"/>
              <a:gd name="connsiteX34" fmla="*/ 108816 w 5191125"/>
              <a:gd name="connsiteY34" fmla="*/ 2512103 h 5229225"/>
              <a:gd name="connsiteX35" fmla="*/ 110054 w 5191125"/>
              <a:gd name="connsiteY35" fmla="*/ 2507245 h 5229225"/>
              <a:gd name="connsiteX36" fmla="*/ 165585 w 5191125"/>
              <a:gd name="connsiteY36" fmla="*/ 2474384 h 5229225"/>
              <a:gd name="connsiteX37" fmla="*/ 198446 w 5191125"/>
              <a:gd name="connsiteY37" fmla="*/ 2529915 h 5229225"/>
              <a:gd name="connsiteX38" fmla="*/ 197208 w 5191125"/>
              <a:gd name="connsiteY38" fmla="*/ 2534582 h 5229225"/>
              <a:gd name="connsiteX39" fmla="*/ 153012 w 5191125"/>
              <a:gd name="connsiteY39" fmla="*/ 2569063 h 5229225"/>
              <a:gd name="connsiteX40" fmla="*/ 394566 w 5191125"/>
              <a:gd name="connsiteY40" fmla="*/ 1920505 h 5229225"/>
              <a:gd name="connsiteX41" fmla="*/ 374277 w 5191125"/>
              <a:gd name="connsiteY41" fmla="*/ 1915743 h 5229225"/>
              <a:gd name="connsiteX42" fmla="*/ 353799 w 5191125"/>
              <a:gd name="connsiteY42" fmla="*/ 1854497 h 5229225"/>
              <a:gd name="connsiteX43" fmla="*/ 355989 w 5191125"/>
              <a:gd name="connsiteY43" fmla="*/ 1850020 h 5229225"/>
              <a:gd name="connsiteX44" fmla="*/ 417235 w 5191125"/>
              <a:gd name="connsiteY44" fmla="*/ 1829637 h 5229225"/>
              <a:gd name="connsiteX45" fmla="*/ 437619 w 5191125"/>
              <a:gd name="connsiteY45" fmla="*/ 1890882 h 5229225"/>
              <a:gd name="connsiteX46" fmla="*/ 435428 w 5191125"/>
              <a:gd name="connsiteY46" fmla="*/ 1895264 h 5229225"/>
              <a:gd name="connsiteX47" fmla="*/ 394566 w 5191125"/>
              <a:gd name="connsiteY47" fmla="*/ 1920505 h 5229225"/>
              <a:gd name="connsiteX48" fmla="*/ 766803 w 5191125"/>
              <a:gd name="connsiteY48" fmla="*/ 1337004 h 5229225"/>
              <a:gd name="connsiteX49" fmla="*/ 738418 w 5191125"/>
              <a:gd name="connsiteY49" fmla="*/ 1327003 h 5229225"/>
              <a:gd name="connsiteX50" fmla="*/ 731179 w 5191125"/>
              <a:gd name="connsiteY50" fmla="*/ 1262899 h 5229225"/>
              <a:gd name="connsiteX51" fmla="*/ 734322 w 5191125"/>
              <a:gd name="connsiteY51" fmla="*/ 1258994 h 5229225"/>
              <a:gd name="connsiteX52" fmla="*/ 798426 w 5191125"/>
              <a:gd name="connsiteY52" fmla="*/ 1251850 h 5229225"/>
              <a:gd name="connsiteX53" fmla="*/ 805569 w 5191125"/>
              <a:gd name="connsiteY53" fmla="*/ 1315954 h 5229225"/>
              <a:gd name="connsiteX54" fmla="*/ 802521 w 5191125"/>
              <a:gd name="connsiteY54" fmla="*/ 1319764 h 5229225"/>
              <a:gd name="connsiteX55" fmla="*/ 766803 w 5191125"/>
              <a:gd name="connsiteY55" fmla="*/ 1337004 h 5229225"/>
              <a:gd name="connsiteX56" fmla="*/ 1252292 w 5191125"/>
              <a:gd name="connsiteY56" fmla="*/ 843704 h 5229225"/>
              <a:gd name="connsiteX57" fmla="*/ 1217049 w 5191125"/>
              <a:gd name="connsiteY57" fmla="*/ 827035 h 5229225"/>
              <a:gd name="connsiteX58" fmla="*/ 1223241 w 5191125"/>
              <a:gd name="connsiteY58" fmla="*/ 762837 h 5229225"/>
              <a:gd name="connsiteX59" fmla="*/ 1227051 w 5191125"/>
              <a:gd name="connsiteY59" fmla="*/ 759694 h 5229225"/>
              <a:gd name="connsiteX60" fmla="*/ 1291249 w 5191125"/>
              <a:gd name="connsiteY60" fmla="*/ 765980 h 5229225"/>
              <a:gd name="connsiteX61" fmla="*/ 1284963 w 5191125"/>
              <a:gd name="connsiteY61" fmla="*/ 830179 h 5229225"/>
              <a:gd name="connsiteX62" fmla="*/ 1281248 w 5191125"/>
              <a:gd name="connsiteY62" fmla="*/ 833227 h 5229225"/>
              <a:gd name="connsiteX63" fmla="*/ 1252292 w 5191125"/>
              <a:gd name="connsiteY63" fmla="*/ 843704 h 5229225"/>
              <a:gd name="connsiteX64" fmla="*/ 5139254 w 5191125"/>
              <a:gd name="connsiteY64" fmla="*/ 623391 h 5229225"/>
              <a:gd name="connsiteX65" fmla="*/ 5114489 w 5191125"/>
              <a:gd name="connsiteY65" fmla="*/ 616057 h 5229225"/>
              <a:gd name="connsiteX66" fmla="*/ 5110394 w 5191125"/>
              <a:gd name="connsiteY66" fmla="*/ 613389 h 5229225"/>
              <a:gd name="connsiteX67" fmla="*/ 5096868 w 5191125"/>
              <a:gd name="connsiteY67" fmla="*/ 550239 h 5229225"/>
              <a:gd name="connsiteX68" fmla="*/ 5160018 w 5191125"/>
              <a:gd name="connsiteY68" fmla="*/ 536713 h 5229225"/>
              <a:gd name="connsiteX69" fmla="*/ 5164209 w 5191125"/>
              <a:gd name="connsiteY69" fmla="*/ 539380 h 5229225"/>
              <a:gd name="connsiteX70" fmla="*/ 5177640 w 5191125"/>
              <a:gd name="connsiteY70" fmla="*/ 602531 h 5229225"/>
              <a:gd name="connsiteX71" fmla="*/ 5139254 w 5191125"/>
              <a:gd name="connsiteY71" fmla="*/ 623391 h 5229225"/>
              <a:gd name="connsiteX72" fmla="*/ 1829507 w 5191125"/>
              <a:gd name="connsiteY72" fmla="*/ 462133 h 5229225"/>
              <a:gd name="connsiteX73" fmla="*/ 1788930 w 5191125"/>
              <a:gd name="connsiteY73" fmla="*/ 437558 h 5229225"/>
              <a:gd name="connsiteX74" fmla="*/ 1808361 w 5191125"/>
              <a:gd name="connsiteY74" fmla="*/ 376026 h 5229225"/>
              <a:gd name="connsiteX75" fmla="*/ 1812838 w 5191125"/>
              <a:gd name="connsiteY75" fmla="*/ 373741 h 5229225"/>
              <a:gd name="connsiteX76" fmla="*/ 1874370 w 5191125"/>
              <a:gd name="connsiteY76" fmla="*/ 393362 h 5229225"/>
              <a:gd name="connsiteX77" fmla="*/ 1854748 w 5191125"/>
              <a:gd name="connsiteY77" fmla="*/ 454893 h 5229225"/>
              <a:gd name="connsiteX78" fmla="*/ 1850462 w 5191125"/>
              <a:gd name="connsiteY78" fmla="*/ 457084 h 5229225"/>
              <a:gd name="connsiteX79" fmla="*/ 1829507 w 5191125"/>
              <a:gd name="connsiteY79" fmla="*/ 462133 h 5229225"/>
              <a:gd name="connsiteX80" fmla="*/ 4522320 w 5191125"/>
              <a:gd name="connsiteY80" fmla="*/ 309447 h 5229225"/>
              <a:gd name="connsiteX81" fmla="*/ 4506032 w 5191125"/>
              <a:gd name="connsiteY81" fmla="*/ 306399 h 5229225"/>
              <a:gd name="connsiteX82" fmla="*/ 4501555 w 5191125"/>
              <a:gd name="connsiteY82" fmla="*/ 304684 h 5229225"/>
              <a:gd name="connsiteX83" fmla="*/ 4475171 w 5191125"/>
              <a:gd name="connsiteY83" fmla="*/ 245820 h 5229225"/>
              <a:gd name="connsiteX84" fmla="*/ 4534036 w 5191125"/>
              <a:gd name="connsiteY84" fmla="*/ 219436 h 5229225"/>
              <a:gd name="connsiteX85" fmla="*/ 4538703 w 5191125"/>
              <a:gd name="connsiteY85" fmla="*/ 221245 h 5229225"/>
              <a:gd name="connsiteX86" fmla="*/ 4564992 w 5191125"/>
              <a:gd name="connsiteY86" fmla="*/ 280205 h 5229225"/>
              <a:gd name="connsiteX87" fmla="*/ 4522320 w 5191125"/>
              <a:gd name="connsiteY87" fmla="*/ 309447 h 5229225"/>
              <a:gd name="connsiteX88" fmla="*/ 2473873 w 5191125"/>
              <a:gd name="connsiteY88" fmla="*/ 209911 h 5229225"/>
              <a:gd name="connsiteX89" fmla="*/ 2429868 w 5191125"/>
              <a:gd name="connsiteY89" fmla="*/ 176287 h 5229225"/>
              <a:gd name="connsiteX90" fmla="*/ 2461872 w 5191125"/>
              <a:gd name="connsiteY90" fmla="*/ 120185 h 5229225"/>
              <a:gd name="connsiteX91" fmla="*/ 2466729 w 5191125"/>
              <a:gd name="connsiteY91" fmla="*/ 118851 h 5229225"/>
              <a:gd name="connsiteX92" fmla="*/ 2522737 w 5191125"/>
              <a:gd name="connsiteY92" fmla="*/ 150855 h 5229225"/>
              <a:gd name="connsiteX93" fmla="*/ 2490732 w 5191125"/>
              <a:gd name="connsiteY93" fmla="*/ 206863 h 5229225"/>
              <a:gd name="connsiteX94" fmla="*/ 2486065 w 5191125"/>
              <a:gd name="connsiteY94" fmla="*/ 208101 h 5229225"/>
              <a:gd name="connsiteX95" fmla="*/ 2473873 w 5191125"/>
              <a:gd name="connsiteY95" fmla="*/ 209911 h 5229225"/>
              <a:gd name="connsiteX96" fmla="*/ 3853379 w 5191125"/>
              <a:gd name="connsiteY96" fmla="*/ 132091 h 5229225"/>
              <a:gd name="connsiteX97" fmla="*/ 3846330 w 5191125"/>
              <a:gd name="connsiteY97" fmla="*/ 131520 h 5229225"/>
              <a:gd name="connsiteX98" fmla="*/ 3841568 w 5191125"/>
              <a:gd name="connsiteY98" fmla="*/ 130758 h 5229225"/>
              <a:gd name="connsiteX99" fmla="*/ 3803278 w 5191125"/>
              <a:gd name="connsiteY99" fmla="*/ 78751 h 5229225"/>
              <a:gd name="connsiteX100" fmla="*/ 3855284 w 5191125"/>
              <a:gd name="connsiteY100" fmla="*/ 40461 h 5229225"/>
              <a:gd name="connsiteX101" fmla="*/ 3860237 w 5191125"/>
              <a:gd name="connsiteY101" fmla="*/ 41223 h 5229225"/>
              <a:gd name="connsiteX102" fmla="*/ 3898432 w 5191125"/>
              <a:gd name="connsiteY102" fmla="*/ 93229 h 5229225"/>
              <a:gd name="connsiteX103" fmla="*/ 3853379 w 5191125"/>
              <a:gd name="connsiteY103" fmla="*/ 132091 h 5229225"/>
              <a:gd name="connsiteX104" fmla="*/ 3156816 w 5191125"/>
              <a:gd name="connsiteY104" fmla="*/ 98658 h 5229225"/>
              <a:gd name="connsiteX105" fmla="*/ 3111286 w 5191125"/>
              <a:gd name="connsiteY105" fmla="*/ 55605 h 5229225"/>
              <a:gd name="connsiteX106" fmla="*/ 3154339 w 5191125"/>
              <a:gd name="connsiteY106" fmla="*/ 7504 h 5229225"/>
              <a:gd name="connsiteX107" fmla="*/ 3159292 w 5191125"/>
              <a:gd name="connsiteY107" fmla="*/ 7218 h 5229225"/>
              <a:gd name="connsiteX108" fmla="*/ 3207394 w 5191125"/>
              <a:gd name="connsiteY108" fmla="*/ 50271 h 5229225"/>
              <a:gd name="connsiteX109" fmla="*/ 3164340 w 5191125"/>
              <a:gd name="connsiteY109" fmla="*/ 98373 h 5229225"/>
              <a:gd name="connsiteX110" fmla="*/ 3159387 w 5191125"/>
              <a:gd name="connsiteY110" fmla="*/ 98658 h 5229225"/>
              <a:gd name="connsiteX111" fmla="*/ 3156816 w 5191125"/>
              <a:gd name="connsiteY111" fmla="*/ 98658 h 522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191125" h="5229225">
                <a:moveTo>
                  <a:pt x="606878" y="5222918"/>
                </a:moveTo>
                <a:cubicBezTo>
                  <a:pt x="592209" y="5222918"/>
                  <a:pt x="577731" y="5215870"/>
                  <a:pt x="568968" y="5202725"/>
                </a:cubicBezTo>
                <a:lnTo>
                  <a:pt x="566206" y="5198630"/>
                </a:lnTo>
                <a:cubicBezTo>
                  <a:pt x="552109" y="5177674"/>
                  <a:pt x="557729" y="5149385"/>
                  <a:pt x="578684" y="5135288"/>
                </a:cubicBezTo>
                <a:cubicBezTo>
                  <a:pt x="599639" y="5121191"/>
                  <a:pt x="627928" y="5126811"/>
                  <a:pt x="642025" y="5147766"/>
                </a:cubicBezTo>
                <a:lnTo>
                  <a:pt x="644787" y="5151861"/>
                </a:lnTo>
                <a:cubicBezTo>
                  <a:pt x="658789" y="5172817"/>
                  <a:pt x="653265" y="5201106"/>
                  <a:pt x="632310" y="5215203"/>
                </a:cubicBezTo>
                <a:cubicBezTo>
                  <a:pt x="624499" y="5220442"/>
                  <a:pt x="615641" y="5222918"/>
                  <a:pt x="606878" y="5222918"/>
                </a:cubicBezTo>
                <a:close/>
                <a:moveTo>
                  <a:pt x="283885" y="4610842"/>
                </a:moveTo>
                <a:cubicBezTo>
                  <a:pt x="265788" y="4610842"/>
                  <a:pt x="248643" y="4599983"/>
                  <a:pt x="241499" y="4582077"/>
                </a:cubicBezTo>
                <a:lnTo>
                  <a:pt x="239689" y="4577504"/>
                </a:lnTo>
                <a:cubicBezTo>
                  <a:pt x="230355" y="4554073"/>
                  <a:pt x="241785" y="4527593"/>
                  <a:pt x="265216" y="4518259"/>
                </a:cubicBezTo>
                <a:cubicBezTo>
                  <a:pt x="288648" y="4508924"/>
                  <a:pt x="315127" y="4520354"/>
                  <a:pt x="324462" y="4543786"/>
                </a:cubicBezTo>
                <a:lnTo>
                  <a:pt x="326271" y="4548262"/>
                </a:lnTo>
                <a:cubicBezTo>
                  <a:pt x="335606" y="4571694"/>
                  <a:pt x="324176" y="4598269"/>
                  <a:pt x="300840" y="4607603"/>
                </a:cubicBezTo>
                <a:cubicBezTo>
                  <a:pt x="295220" y="4609794"/>
                  <a:pt x="289505" y="4610842"/>
                  <a:pt x="283885" y="4610842"/>
                </a:cubicBezTo>
                <a:close/>
                <a:moveTo>
                  <a:pt x="96624" y="3944568"/>
                </a:moveTo>
                <a:cubicBezTo>
                  <a:pt x="74716" y="3944568"/>
                  <a:pt x="55476" y="3928852"/>
                  <a:pt x="51666" y="3906563"/>
                </a:cubicBezTo>
                <a:lnTo>
                  <a:pt x="50808" y="3901705"/>
                </a:lnTo>
                <a:cubicBezTo>
                  <a:pt x="46617" y="3876845"/>
                  <a:pt x="63381" y="3853319"/>
                  <a:pt x="88242" y="3849128"/>
                </a:cubicBezTo>
                <a:cubicBezTo>
                  <a:pt x="113102" y="3844936"/>
                  <a:pt x="136629" y="3861701"/>
                  <a:pt x="140820" y="3886561"/>
                </a:cubicBezTo>
                <a:lnTo>
                  <a:pt x="141677" y="3891323"/>
                </a:lnTo>
                <a:cubicBezTo>
                  <a:pt x="145868" y="3916183"/>
                  <a:pt x="129104" y="3939710"/>
                  <a:pt x="104339" y="3943901"/>
                </a:cubicBezTo>
                <a:cubicBezTo>
                  <a:pt x="101672" y="3944282"/>
                  <a:pt x="99100" y="3944568"/>
                  <a:pt x="96624" y="3944568"/>
                </a:cubicBezTo>
                <a:close/>
                <a:moveTo>
                  <a:pt x="52809" y="3253815"/>
                </a:moveTo>
                <a:cubicBezTo>
                  <a:pt x="52142" y="3253815"/>
                  <a:pt x="51570" y="3253815"/>
                  <a:pt x="50904" y="3253815"/>
                </a:cubicBezTo>
                <a:cubicBezTo>
                  <a:pt x="25758" y="3252767"/>
                  <a:pt x="6136" y="3231526"/>
                  <a:pt x="7184" y="3206380"/>
                </a:cubicBezTo>
                <a:lnTo>
                  <a:pt x="7374" y="3201428"/>
                </a:lnTo>
                <a:cubicBezTo>
                  <a:pt x="8422" y="3176281"/>
                  <a:pt x="29663" y="3156755"/>
                  <a:pt x="54809" y="3157708"/>
                </a:cubicBezTo>
                <a:cubicBezTo>
                  <a:pt x="79955" y="3158755"/>
                  <a:pt x="99576" y="3179996"/>
                  <a:pt x="98529" y="3205142"/>
                </a:cubicBezTo>
                <a:lnTo>
                  <a:pt x="98338" y="3210095"/>
                </a:lnTo>
                <a:cubicBezTo>
                  <a:pt x="97386" y="3234574"/>
                  <a:pt x="77193" y="3253815"/>
                  <a:pt x="52809" y="3253815"/>
                </a:cubicBezTo>
                <a:close/>
                <a:moveTo>
                  <a:pt x="153012" y="2569063"/>
                </a:moveTo>
                <a:cubicBezTo>
                  <a:pt x="149297" y="2569063"/>
                  <a:pt x="145487" y="2568586"/>
                  <a:pt x="141677" y="2567634"/>
                </a:cubicBezTo>
                <a:cubicBezTo>
                  <a:pt x="117293" y="2561347"/>
                  <a:pt x="102529" y="2536487"/>
                  <a:pt x="108816" y="2512103"/>
                </a:cubicBezTo>
                <a:lnTo>
                  <a:pt x="110054" y="2507245"/>
                </a:lnTo>
                <a:cubicBezTo>
                  <a:pt x="116340" y="2482861"/>
                  <a:pt x="141201" y="2468098"/>
                  <a:pt x="165585" y="2474384"/>
                </a:cubicBezTo>
                <a:cubicBezTo>
                  <a:pt x="189969" y="2480671"/>
                  <a:pt x="204732" y="2505531"/>
                  <a:pt x="198446" y="2529915"/>
                </a:cubicBezTo>
                <a:lnTo>
                  <a:pt x="197208" y="2534582"/>
                </a:lnTo>
                <a:cubicBezTo>
                  <a:pt x="191874" y="2555347"/>
                  <a:pt x="173300" y="2569063"/>
                  <a:pt x="153012" y="2569063"/>
                </a:cubicBezTo>
                <a:close/>
                <a:moveTo>
                  <a:pt x="394566" y="1920505"/>
                </a:moveTo>
                <a:cubicBezTo>
                  <a:pt x="387708" y="1920505"/>
                  <a:pt x="380754" y="1918981"/>
                  <a:pt x="374277" y="1915743"/>
                </a:cubicBezTo>
                <a:cubicBezTo>
                  <a:pt x="351703" y="1904503"/>
                  <a:pt x="342559" y="1877071"/>
                  <a:pt x="353799" y="1854497"/>
                </a:cubicBezTo>
                <a:lnTo>
                  <a:pt x="355989" y="1850020"/>
                </a:lnTo>
                <a:cubicBezTo>
                  <a:pt x="367229" y="1827446"/>
                  <a:pt x="394661" y="1818302"/>
                  <a:pt x="417235" y="1829637"/>
                </a:cubicBezTo>
                <a:cubicBezTo>
                  <a:pt x="439809" y="1840876"/>
                  <a:pt x="448953" y="1868308"/>
                  <a:pt x="437619" y="1890882"/>
                </a:cubicBezTo>
                <a:lnTo>
                  <a:pt x="435428" y="1895264"/>
                </a:lnTo>
                <a:cubicBezTo>
                  <a:pt x="427522" y="1911266"/>
                  <a:pt x="411330" y="1920505"/>
                  <a:pt x="394566" y="1920505"/>
                </a:cubicBezTo>
                <a:close/>
                <a:moveTo>
                  <a:pt x="766803" y="1337004"/>
                </a:moveTo>
                <a:cubicBezTo>
                  <a:pt x="756801" y="1337004"/>
                  <a:pt x="746800" y="1333765"/>
                  <a:pt x="738418" y="1327003"/>
                </a:cubicBezTo>
                <a:cubicBezTo>
                  <a:pt x="718701" y="1311286"/>
                  <a:pt x="715463" y="1282616"/>
                  <a:pt x="731179" y="1262899"/>
                </a:cubicBezTo>
                <a:lnTo>
                  <a:pt x="734322" y="1258994"/>
                </a:lnTo>
                <a:cubicBezTo>
                  <a:pt x="750039" y="1239277"/>
                  <a:pt x="778804" y="1236134"/>
                  <a:pt x="798426" y="1251850"/>
                </a:cubicBezTo>
                <a:cubicBezTo>
                  <a:pt x="818142" y="1267566"/>
                  <a:pt x="821286" y="1296332"/>
                  <a:pt x="805569" y="1315954"/>
                </a:cubicBezTo>
                <a:lnTo>
                  <a:pt x="802521" y="1319764"/>
                </a:lnTo>
                <a:cubicBezTo>
                  <a:pt x="793473" y="1331098"/>
                  <a:pt x="780233" y="1337004"/>
                  <a:pt x="766803" y="1337004"/>
                </a:cubicBezTo>
                <a:close/>
                <a:moveTo>
                  <a:pt x="1252292" y="843704"/>
                </a:moveTo>
                <a:cubicBezTo>
                  <a:pt x="1239147" y="843704"/>
                  <a:pt x="1226098" y="837989"/>
                  <a:pt x="1217049" y="827035"/>
                </a:cubicBezTo>
                <a:cubicBezTo>
                  <a:pt x="1201047" y="807604"/>
                  <a:pt x="1203810" y="778839"/>
                  <a:pt x="1223241" y="762837"/>
                </a:cubicBezTo>
                <a:lnTo>
                  <a:pt x="1227051" y="759694"/>
                </a:lnTo>
                <a:cubicBezTo>
                  <a:pt x="1246482" y="743691"/>
                  <a:pt x="1275247" y="746549"/>
                  <a:pt x="1291249" y="765980"/>
                </a:cubicBezTo>
                <a:cubicBezTo>
                  <a:pt x="1307251" y="785411"/>
                  <a:pt x="1304489" y="814177"/>
                  <a:pt x="1284963" y="830179"/>
                </a:cubicBezTo>
                <a:lnTo>
                  <a:pt x="1281248" y="833227"/>
                </a:lnTo>
                <a:cubicBezTo>
                  <a:pt x="1272771" y="840275"/>
                  <a:pt x="1262484" y="843704"/>
                  <a:pt x="1252292" y="843704"/>
                </a:cubicBezTo>
                <a:close/>
                <a:moveTo>
                  <a:pt x="5139254" y="623391"/>
                </a:moveTo>
                <a:cubicBezTo>
                  <a:pt x="5130777" y="623391"/>
                  <a:pt x="5122109" y="621009"/>
                  <a:pt x="5114489" y="616057"/>
                </a:cubicBezTo>
                <a:lnTo>
                  <a:pt x="5110394" y="613389"/>
                </a:lnTo>
                <a:cubicBezTo>
                  <a:pt x="5089248" y="599674"/>
                  <a:pt x="5083152" y="571480"/>
                  <a:pt x="5096868" y="550239"/>
                </a:cubicBezTo>
                <a:cubicBezTo>
                  <a:pt x="5110584" y="529093"/>
                  <a:pt x="5138778" y="522997"/>
                  <a:pt x="5160018" y="536713"/>
                </a:cubicBezTo>
                <a:lnTo>
                  <a:pt x="5164209" y="539380"/>
                </a:lnTo>
                <a:cubicBezTo>
                  <a:pt x="5185355" y="553096"/>
                  <a:pt x="5191356" y="581386"/>
                  <a:pt x="5177640" y="602531"/>
                </a:cubicBezTo>
                <a:cubicBezTo>
                  <a:pt x="5168782" y="616057"/>
                  <a:pt x="5154113" y="623391"/>
                  <a:pt x="5139254" y="623391"/>
                </a:cubicBezTo>
                <a:close/>
                <a:moveTo>
                  <a:pt x="1829507" y="462133"/>
                </a:moveTo>
                <a:cubicBezTo>
                  <a:pt x="1813029" y="462133"/>
                  <a:pt x="1797122" y="453179"/>
                  <a:pt x="1788930" y="437558"/>
                </a:cubicBezTo>
                <a:cubicBezTo>
                  <a:pt x="1777310" y="415174"/>
                  <a:pt x="1785978" y="387647"/>
                  <a:pt x="1808361" y="376026"/>
                </a:cubicBezTo>
                <a:lnTo>
                  <a:pt x="1812838" y="373741"/>
                </a:lnTo>
                <a:cubicBezTo>
                  <a:pt x="1835222" y="362215"/>
                  <a:pt x="1862749" y="370978"/>
                  <a:pt x="1874370" y="393362"/>
                </a:cubicBezTo>
                <a:cubicBezTo>
                  <a:pt x="1885990" y="415746"/>
                  <a:pt x="1877132" y="443273"/>
                  <a:pt x="1854748" y="454893"/>
                </a:cubicBezTo>
                <a:lnTo>
                  <a:pt x="1850462" y="457084"/>
                </a:lnTo>
                <a:cubicBezTo>
                  <a:pt x="1843794" y="460513"/>
                  <a:pt x="1836651" y="462133"/>
                  <a:pt x="1829507" y="462133"/>
                </a:cubicBezTo>
                <a:close/>
                <a:moveTo>
                  <a:pt x="4522320" y="309447"/>
                </a:moveTo>
                <a:cubicBezTo>
                  <a:pt x="4516891" y="309447"/>
                  <a:pt x="4511366" y="308494"/>
                  <a:pt x="4506032" y="306399"/>
                </a:cubicBezTo>
                <a:lnTo>
                  <a:pt x="4501555" y="304684"/>
                </a:lnTo>
                <a:cubicBezTo>
                  <a:pt x="4478029" y="295731"/>
                  <a:pt x="4466218" y="269346"/>
                  <a:pt x="4475171" y="245820"/>
                </a:cubicBezTo>
                <a:cubicBezTo>
                  <a:pt x="4484124" y="222293"/>
                  <a:pt x="4510509" y="210482"/>
                  <a:pt x="4534036" y="219436"/>
                </a:cubicBezTo>
                <a:lnTo>
                  <a:pt x="4538703" y="221245"/>
                </a:lnTo>
                <a:cubicBezTo>
                  <a:pt x="4562230" y="230294"/>
                  <a:pt x="4574041" y="256678"/>
                  <a:pt x="4564992" y="280205"/>
                </a:cubicBezTo>
                <a:cubicBezTo>
                  <a:pt x="4558039" y="298303"/>
                  <a:pt x="4540703" y="309447"/>
                  <a:pt x="4522320" y="309447"/>
                </a:cubicBezTo>
                <a:close/>
                <a:moveTo>
                  <a:pt x="2473873" y="209911"/>
                </a:moveTo>
                <a:cubicBezTo>
                  <a:pt x="2453775" y="209911"/>
                  <a:pt x="2435392" y="196575"/>
                  <a:pt x="2429868" y="176287"/>
                </a:cubicBezTo>
                <a:cubicBezTo>
                  <a:pt x="2423200" y="151999"/>
                  <a:pt x="2437488" y="126853"/>
                  <a:pt x="2461872" y="120185"/>
                </a:cubicBezTo>
                <a:lnTo>
                  <a:pt x="2466729" y="118851"/>
                </a:lnTo>
                <a:cubicBezTo>
                  <a:pt x="2491018" y="112279"/>
                  <a:pt x="2516164" y="126567"/>
                  <a:pt x="2522737" y="150855"/>
                </a:cubicBezTo>
                <a:cubicBezTo>
                  <a:pt x="2529404" y="175144"/>
                  <a:pt x="2515021" y="200290"/>
                  <a:pt x="2490732" y="206863"/>
                </a:cubicBezTo>
                <a:lnTo>
                  <a:pt x="2486065" y="208101"/>
                </a:lnTo>
                <a:cubicBezTo>
                  <a:pt x="2481970" y="209434"/>
                  <a:pt x="2477874" y="209911"/>
                  <a:pt x="2473873" y="209911"/>
                </a:cubicBezTo>
                <a:close/>
                <a:moveTo>
                  <a:pt x="3853379" y="132091"/>
                </a:moveTo>
                <a:cubicBezTo>
                  <a:pt x="3851093" y="132091"/>
                  <a:pt x="3848712" y="131901"/>
                  <a:pt x="3846330" y="131520"/>
                </a:cubicBezTo>
                <a:lnTo>
                  <a:pt x="3841568" y="130758"/>
                </a:lnTo>
                <a:cubicBezTo>
                  <a:pt x="3816612" y="126948"/>
                  <a:pt x="3799563" y="103707"/>
                  <a:pt x="3803278" y="78751"/>
                </a:cubicBezTo>
                <a:cubicBezTo>
                  <a:pt x="3807087" y="53796"/>
                  <a:pt x="3830329" y="36746"/>
                  <a:pt x="3855284" y="40461"/>
                </a:cubicBezTo>
                <a:lnTo>
                  <a:pt x="3860237" y="41223"/>
                </a:lnTo>
                <a:cubicBezTo>
                  <a:pt x="3885193" y="45033"/>
                  <a:pt x="3902242" y="68369"/>
                  <a:pt x="3898432" y="93229"/>
                </a:cubicBezTo>
                <a:cubicBezTo>
                  <a:pt x="3894908" y="115994"/>
                  <a:pt x="3875477" y="132091"/>
                  <a:pt x="3853379" y="132091"/>
                </a:cubicBezTo>
                <a:close/>
                <a:moveTo>
                  <a:pt x="3156816" y="98658"/>
                </a:moveTo>
                <a:cubicBezTo>
                  <a:pt x="3132813" y="98658"/>
                  <a:pt x="3112620" y="79894"/>
                  <a:pt x="3111286" y="55605"/>
                </a:cubicBezTo>
                <a:cubicBezTo>
                  <a:pt x="3109857" y="30459"/>
                  <a:pt x="3129098" y="8933"/>
                  <a:pt x="3154339" y="7504"/>
                </a:cubicBezTo>
                <a:lnTo>
                  <a:pt x="3159292" y="7218"/>
                </a:lnTo>
                <a:cubicBezTo>
                  <a:pt x="3184438" y="5790"/>
                  <a:pt x="3205965" y="25030"/>
                  <a:pt x="3207394" y="50271"/>
                </a:cubicBezTo>
                <a:cubicBezTo>
                  <a:pt x="3208822" y="75417"/>
                  <a:pt x="3189582" y="96944"/>
                  <a:pt x="3164340" y="98373"/>
                </a:cubicBezTo>
                <a:lnTo>
                  <a:pt x="3159387" y="98658"/>
                </a:lnTo>
                <a:cubicBezTo>
                  <a:pt x="3158530" y="98658"/>
                  <a:pt x="3157673" y="98658"/>
                  <a:pt x="3156816" y="98658"/>
                </a:cubicBezTo>
                <a:close/>
              </a:path>
            </a:pathLst>
          </a:custGeom>
          <a:solidFill>
            <a:srgbClr val="FFA826"/>
          </a:solidFill>
          <a:ln w="9525" cap="flat">
            <a:noFill/>
            <a:prstDash val="solid"/>
            <a:miter/>
          </a:ln>
        </p:spPr>
        <p:txBody>
          <a:bodyPr rtlCol="0" anchor="ctr"/>
          <a:lstStyle/>
          <a:p>
            <a:endParaRPr lang="en-US" sz="1100"/>
          </a:p>
        </p:txBody>
      </p:sp>
      <p:sp>
        <p:nvSpPr>
          <p:cNvPr id="49" name="Freeform: Shape 45">
            <a:extLst>
              <a:ext uri="{FF2B5EF4-FFF2-40B4-BE49-F238E27FC236}">
                <a16:creationId xmlns:a16="http://schemas.microsoft.com/office/drawing/2014/main" id="{15E34C00-A9CD-817E-FBAA-58F8D95E1A3D}"/>
              </a:ext>
            </a:extLst>
          </p:cNvPr>
          <p:cNvSpPr/>
          <p:nvPr/>
        </p:nvSpPr>
        <p:spPr>
          <a:xfrm>
            <a:off x="3465525" y="3682932"/>
            <a:ext cx="227665" cy="227665"/>
          </a:xfrm>
          <a:custGeom>
            <a:avLst/>
            <a:gdLst>
              <a:gd name="connsiteX0" fmla="*/ 230219 w 457200"/>
              <a:gd name="connsiteY0" fmla="*/ 453295 h 457200"/>
              <a:gd name="connsiteX1" fmla="*/ 7144 w 457200"/>
              <a:gd name="connsiteY1" fmla="*/ 230220 h 457200"/>
              <a:gd name="connsiteX2" fmla="*/ 230219 w 457200"/>
              <a:gd name="connsiteY2" fmla="*/ 7144 h 457200"/>
              <a:gd name="connsiteX3" fmla="*/ 453294 w 457200"/>
              <a:gd name="connsiteY3" fmla="*/ 230220 h 457200"/>
              <a:gd name="connsiteX4" fmla="*/ 230219 w 457200"/>
              <a:gd name="connsiteY4" fmla="*/ 453295 h 457200"/>
              <a:gd name="connsiteX5" fmla="*/ 230219 w 457200"/>
              <a:gd name="connsiteY5" fmla="*/ 98393 h 457200"/>
              <a:gd name="connsiteX6" fmla="*/ 98393 w 457200"/>
              <a:gd name="connsiteY6" fmla="*/ 230220 h 457200"/>
              <a:gd name="connsiteX7" fmla="*/ 230219 w 457200"/>
              <a:gd name="connsiteY7" fmla="*/ 362045 h 457200"/>
              <a:gd name="connsiteX8" fmla="*/ 362045 w 457200"/>
              <a:gd name="connsiteY8" fmla="*/ 230220 h 457200"/>
              <a:gd name="connsiteX9" fmla="*/ 230219 w 457200"/>
              <a:gd name="connsiteY9" fmla="*/ 9839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219" y="453295"/>
                </a:moveTo>
                <a:cubicBezTo>
                  <a:pt x="107156" y="453295"/>
                  <a:pt x="7144" y="353187"/>
                  <a:pt x="7144" y="230220"/>
                </a:cubicBezTo>
                <a:cubicBezTo>
                  <a:pt x="7144" y="107156"/>
                  <a:pt x="107252" y="7144"/>
                  <a:pt x="230219" y="7144"/>
                </a:cubicBezTo>
                <a:cubicBezTo>
                  <a:pt x="353282" y="7144"/>
                  <a:pt x="453294" y="107252"/>
                  <a:pt x="453294" y="230220"/>
                </a:cubicBezTo>
                <a:cubicBezTo>
                  <a:pt x="453390" y="353187"/>
                  <a:pt x="353282" y="453295"/>
                  <a:pt x="230219" y="453295"/>
                </a:cubicBezTo>
                <a:close/>
                <a:moveTo>
                  <a:pt x="230219" y="98393"/>
                </a:moveTo>
                <a:cubicBezTo>
                  <a:pt x="157543" y="98393"/>
                  <a:pt x="98393" y="157544"/>
                  <a:pt x="98393" y="230220"/>
                </a:cubicBezTo>
                <a:cubicBezTo>
                  <a:pt x="98393" y="302895"/>
                  <a:pt x="157543" y="362045"/>
                  <a:pt x="230219" y="362045"/>
                </a:cubicBezTo>
                <a:cubicBezTo>
                  <a:pt x="302895" y="362045"/>
                  <a:pt x="362045" y="302895"/>
                  <a:pt x="362045" y="230220"/>
                </a:cubicBezTo>
                <a:cubicBezTo>
                  <a:pt x="362140" y="157449"/>
                  <a:pt x="302990" y="98393"/>
                  <a:pt x="230219" y="98393"/>
                </a:cubicBezTo>
                <a:close/>
              </a:path>
            </a:pathLst>
          </a:custGeom>
          <a:solidFill>
            <a:srgbClr val="FFA826"/>
          </a:solidFill>
          <a:ln w="9525" cap="flat">
            <a:noFill/>
            <a:prstDash val="solid"/>
            <a:miter/>
          </a:ln>
        </p:spPr>
        <p:txBody>
          <a:bodyPr rtlCol="0" anchor="ctr"/>
          <a:lstStyle/>
          <a:p>
            <a:endParaRPr lang="en-US" sz="1100"/>
          </a:p>
        </p:txBody>
      </p:sp>
      <p:sp>
        <p:nvSpPr>
          <p:cNvPr id="50" name="Freeform: Shape 46">
            <a:extLst>
              <a:ext uri="{FF2B5EF4-FFF2-40B4-BE49-F238E27FC236}">
                <a16:creationId xmlns:a16="http://schemas.microsoft.com/office/drawing/2014/main" id="{D5E41C3F-B954-B8E8-7C9F-9D53F708F93E}"/>
              </a:ext>
            </a:extLst>
          </p:cNvPr>
          <p:cNvSpPr/>
          <p:nvPr/>
        </p:nvSpPr>
        <p:spPr>
          <a:xfrm>
            <a:off x="3526117" y="3743414"/>
            <a:ext cx="104346" cy="104346"/>
          </a:xfrm>
          <a:custGeom>
            <a:avLst/>
            <a:gdLst>
              <a:gd name="connsiteX0" fmla="*/ 179086 w 209550"/>
              <a:gd name="connsiteY0" fmla="*/ 79647 h 209550"/>
              <a:gd name="connsiteX1" fmla="*/ 137898 w 209550"/>
              <a:gd name="connsiteY1" fmla="*/ 179086 h 209550"/>
              <a:gd name="connsiteX2" fmla="*/ 38459 w 209550"/>
              <a:gd name="connsiteY2" fmla="*/ 137898 h 209550"/>
              <a:gd name="connsiteX3" fmla="*/ 79647 w 209550"/>
              <a:gd name="connsiteY3" fmla="*/ 38460 h 209550"/>
              <a:gd name="connsiteX4" fmla="*/ 179086 w 209550"/>
              <a:gd name="connsiteY4" fmla="*/ 79647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09550">
                <a:moveTo>
                  <a:pt x="179086" y="79647"/>
                </a:moveTo>
                <a:cubicBezTo>
                  <a:pt x="195171" y="118481"/>
                  <a:pt x="176730" y="163000"/>
                  <a:pt x="137898" y="179086"/>
                </a:cubicBezTo>
                <a:cubicBezTo>
                  <a:pt x="99065" y="195171"/>
                  <a:pt x="54545" y="176731"/>
                  <a:pt x="38459" y="137898"/>
                </a:cubicBezTo>
                <a:cubicBezTo>
                  <a:pt x="22374" y="99065"/>
                  <a:pt x="40815" y="54545"/>
                  <a:pt x="79647" y="38460"/>
                </a:cubicBezTo>
                <a:cubicBezTo>
                  <a:pt x="118480" y="22374"/>
                  <a:pt x="163000" y="40815"/>
                  <a:pt x="179086" y="79647"/>
                </a:cubicBezTo>
                <a:close/>
              </a:path>
            </a:pathLst>
          </a:custGeom>
          <a:solidFill>
            <a:srgbClr val="FFA826"/>
          </a:solidFill>
          <a:ln w="9525" cap="flat">
            <a:noFill/>
            <a:prstDash val="solid"/>
            <a:miter/>
          </a:ln>
        </p:spPr>
        <p:txBody>
          <a:bodyPr rtlCol="0" anchor="ctr"/>
          <a:lstStyle/>
          <a:p>
            <a:endParaRPr lang="en-US" sz="1100"/>
          </a:p>
        </p:txBody>
      </p:sp>
      <p:sp>
        <p:nvSpPr>
          <p:cNvPr id="51" name="Freeform: Shape 47">
            <a:extLst>
              <a:ext uri="{FF2B5EF4-FFF2-40B4-BE49-F238E27FC236}">
                <a16:creationId xmlns:a16="http://schemas.microsoft.com/office/drawing/2014/main" id="{0D704BD7-D741-5A76-2ED1-D7D260B56591}"/>
              </a:ext>
            </a:extLst>
          </p:cNvPr>
          <p:cNvSpPr/>
          <p:nvPr/>
        </p:nvSpPr>
        <p:spPr>
          <a:xfrm>
            <a:off x="4427505" y="3928004"/>
            <a:ext cx="3320116" cy="1536739"/>
          </a:xfrm>
          <a:custGeom>
            <a:avLst/>
            <a:gdLst>
              <a:gd name="connsiteX0" fmla="*/ 3337655 w 6667500"/>
              <a:gd name="connsiteY0" fmla="*/ 3083052 h 3086100"/>
              <a:gd name="connsiteX1" fmla="*/ 2080260 w 6667500"/>
              <a:gd name="connsiteY1" fmla="*/ 2838355 h 3086100"/>
              <a:gd name="connsiteX2" fmla="*/ 974788 w 6667500"/>
              <a:gd name="connsiteY2" fmla="*/ 2104358 h 3086100"/>
              <a:gd name="connsiteX3" fmla="*/ 295656 w 6667500"/>
              <a:gd name="connsiteY3" fmla="*/ 1126617 h 3086100"/>
              <a:gd name="connsiteX4" fmla="*/ 7144 w 6667500"/>
              <a:gd name="connsiteY4" fmla="*/ 14573 h 3086100"/>
              <a:gd name="connsiteX5" fmla="*/ 98107 w 6667500"/>
              <a:gd name="connsiteY5" fmla="*/ 7144 h 3086100"/>
              <a:gd name="connsiteX6" fmla="*/ 1039273 w 6667500"/>
              <a:gd name="connsiteY6" fmla="*/ 2039874 h 3086100"/>
              <a:gd name="connsiteX7" fmla="*/ 5635848 w 6667500"/>
              <a:gd name="connsiteY7" fmla="*/ 2039874 h 3086100"/>
              <a:gd name="connsiteX8" fmla="*/ 6577012 w 6667500"/>
              <a:gd name="connsiteY8" fmla="*/ 7144 h 3086100"/>
              <a:gd name="connsiteX9" fmla="*/ 6667976 w 6667500"/>
              <a:gd name="connsiteY9" fmla="*/ 14573 h 3086100"/>
              <a:gd name="connsiteX10" fmla="*/ 6379464 w 6667500"/>
              <a:gd name="connsiteY10" fmla="*/ 1126617 h 3086100"/>
              <a:gd name="connsiteX11" fmla="*/ 5700332 w 6667500"/>
              <a:gd name="connsiteY11" fmla="*/ 2104358 h 3086100"/>
              <a:gd name="connsiteX12" fmla="*/ 4594860 w 6667500"/>
              <a:gd name="connsiteY12" fmla="*/ 2838355 h 3086100"/>
              <a:gd name="connsiteX13" fmla="*/ 3337655 w 6667500"/>
              <a:gd name="connsiteY13" fmla="*/ 3083052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67500" h="3086100">
                <a:moveTo>
                  <a:pt x="3337655" y="3083052"/>
                </a:moveTo>
                <a:cubicBezTo>
                  <a:pt x="2903697" y="3083052"/>
                  <a:pt x="2480596" y="3000756"/>
                  <a:pt x="2080260" y="2838355"/>
                </a:cubicBezTo>
                <a:cubicBezTo>
                  <a:pt x="1665732" y="2670238"/>
                  <a:pt x="1293780" y="2423255"/>
                  <a:pt x="974788" y="2104358"/>
                </a:cubicBezTo>
                <a:cubicBezTo>
                  <a:pt x="689705" y="1819275"/>
                  <a:pt x="461200" y="1490281"/>
                  <a:pt x="295656" y="1126617"/>
                </a:cubicBezTo>
                <a:cubicBezTo>
                  <a:pt x="135731" y="775239"/>
                  <a:pt x="38671" y="401098"/>
                  <a:pt x="7144" y="14573"/>
                </a:cubicBezTo>
                <a:lnTo>
                  <a:pt x="98107" y="7144"/>
                </a:lnTo>
                <a:cubicBezTo>
                  <a:pt x="160591" y="773430"/>
                  <a:pt x="494823" y="1495330"/>
                  <a:pt x="1039273" y="2039874"/>
                </a:cubicBezTo>
                <a:cubicBezTo>
                  <a:pt x="2306574" y="3307175"/>
                  <a:pt x="4368641" y="3307175"/>
                  <a:pt x="5635848" y="2039874"/>
                </a:cubicBezTo>
                <a:cubicBezTo>
                  <a:pt x="6180297" y="1495425"/>
                  <a:pt x="6514624" y="773525"/>
                  <a:pt x="6577012" y="7144"/>
                </a:cubicBezTo>
                <a:lnTo>
                  <a:pt x="6667976" y="14573"/>
                </a:lnTo>
                <a:cubicBezTo>
                  <a:pt x="6636448" y="401098"/>
                  <a:pt x="6539389" y="775239"/>
                  <a:pt x="6379464" y="1126617"/>
                </a:cubicBezTo>
                <a:cubicBezTo>
                  <a:pt x="6213919" y="1490281"/>
                  <a:pt x="5985415" y="1819275"/>
                  <a:pt x="5700332" y="2104358"/>
                </a:cubicBezTo>
                <a:cubicBezTo>
                  <a:pt x="5381340" y="2423350"/>
                  <a:pt x="5009483" y="2670334"/>
                  <a:pt x="4594860" y="2838355"/>
                </a:cubicBezTo>
                <a:cubicBezTo>
                  <a:pt x="4194619" y="3000756"/>
                  <a:pt x="3771615" y="3083052"/>
                  <a:pt x="3337655" y="3083052"/>
                </a:cubicBezTo>
                <a:close/>
              </a:path>
            </a:pathLst>
          </a:custGeom>
          <a:solidFill>
            <a:srgbClr val="F26363"/>
          </a:solidFill>
          <a:ln w="9525" cap="flat">
            <a:noFill/>
            <a:prstDash val="solid"/>
            <a:miter/>
          </a:ln>
        </p:spPr>
        <p:txBody>
          <a:bodyPr rtlCol="0" anchor="ctr"/>
          <a:lstStyle/>
          <a:p>
            <a:endParaRPr lang="en-US" sz="1100"/>
          </a:p>
        </p:txBody>
      </p:sp>
      <p:sp>
        <p:nvSpPr>
          <p:cNvPr id="52" name="Freeform: Shape 48">
            <a:extLst>
              <a:ext uri="{FF2B5EF4-FFF2-40B4-BE49-F238E27FC236}">
                <a16:creationId xmlns:a16="http://schemas.microsoft.com/office/drawing/2014/main" id="{37C71371-D475-2EF6-AFC4-DA29AF1CDD17}"/>
              </a:ext>
            </a:extLst>
          </p:cNvPr>
          <p:cNvSpPr/>
          <p:nvPr/>
        </p:nvSpPr>
        <p:spPr>
          <a:xfrm>
            <a:off x="4437441" y="2141462"/>
            <a:ext cx="3301144" cy="1456107"/>
          </a:xfrm>
          <a:custGeom>
            <a:avLst/>
            <a:gdLst>
              <a:gd name="connsiteX0" fmla="*/ 52818 w 6629400"/>
              <a:gd name="connsiteY0" fmla="*/ 2922150 h 2924175"/>
              <a:gd name="connsiteX1" fmla="*/ 46532 w 6629400"/>
              <a:gd name="connsiteY1" fmla="*/ 2921674 h 2924175"/>
              <a:gd name="connsiteX2" fmla="*/ 7574 w 6629400"/>
              <a:gd name="connsiteY2" fmla="*/ 2870239 h 2924175"/>
              <a:gd name="connsiteX3" fmla="*/ 8336 w 6629400"/>
              <a:gd name="connsiteY3" fmla="*/ 2865095 h 2924175"/>
              <a:gd name="connsiteX4" fmla="*/ 59867 w 6629400"/>
              <a:gd name="connsiteY4" fmla="*/ 2826233 h 2924175"/>
              <a:gd name="connsiteX5" fmla="*/ 98729 w 6629400"/>
              <a:gd name="connsiteY5" fmla="*/ 2877763 h 2924175"/>
              <a:gd name="connsiteX6" fmla="*/ 98062 w 6629400"/>
              <a:gd name="connsiteY6" fmla="*/ 2882812 h 2924175"/>
              <a:gd name="connsiteX7" fmla="*/ 52818 w 6629400"/>
              <a:gd name="connsiteY7" fmla="*/ 2922150 h 2924175"/>
              <a:gd name="connsiteX8" fmla="*/ 6582396 w 6629400"/>
              <a:gd name="connsiteY8" fmla="*/ 2921197 h 2924175"/>
              <a:gd name="connsiteX9" fmla="*/ 6537248 w 6629400"/>
              <a:gd name="connsiteY9" fmla="*/ 2881764 h 2924175"/>
              <a:gd name="connsiteX10" fmla="*/ 6536582 w 6629400"/>
              <a:gd name="connsiteY10" fmla="*/ 2876811 h 2924175"/>
              <a:gd name="connsiteX11" fmla="*/ 6575443 w 6629400"/>
              <a:gd name="connsiteY11" fmla="*/ 2825281 h 2924175"/>
              <a:gd name="connsiteX12" fmla="*/ 6626974 w 6629400"/>
              <a:gd name="connsiteY12" fmla="*/ 2864142 h 2924175"/>
              <a:gd name="connsiteX13" fmla="*/ 6627735 w 6629400"/>
              <a:gd name="connsiteY13" fmla="*/ 2869381 h 2924175"/>
              <a:gd name="connsiteX14" fmla="*/ 6588683 w 6629400"/>
              <a:gd name="connsiteY14" fmla="*/ 2920816 h 2924175"/>
              <a:gd name="connsiteX15" fmla="*/ 6582396 w 6629400"/>
              <a:gd name="connsiteY15" fmla="*/ 2921197 h 2924175"/>
              <a:gd name="connsiteX16" fmla="*/ 230079 w 6629400"/>
              <a:gd name="connsiteY16" fmla="*/ 2219395 h 2924175"/>
              <a:gd name="connsiteX17" fmla="*/ 214171 w 6629400"/>
              <a:gd name="connsiteY17" fmla="*/ 2216538 h 2924175"/>
              <a:gd name="connsiteX18" fmla="*/ 187311 w 6629400"/>
              <a:gd name="connsiteY18" fmla="*/ 2157864 h 2924175"/>
              <a:gd name="connsiteX19" fmla="*/ 189121 w 6629400"/>
              <a:gd name="connsiteY19" fmla="*/ 2152911 h 2924175"/>
              <a:gd name="connsiteX20" fmla="*/ 247890 w 6629400"/>
              <a:gd name="connsiteY20" fmla="*/ 2126241 h 2924175"/>
              <a:gd name="connsiteX21" fmla="*/ 274560 w 6629400"/>
              <a:gd name="connsiteY21" fmla="*/ 2185010 h 2924175"/>
              <a:gd name="connsiteX22" fmla="*/ 272750 w 6629400"/>
              <a:gd name="connsiteY22" fmla="*/ 2189677 h 2924175"/>
              <a:gd name="connsiteX23" fmla="*/ 230079 w 6629400"/>
              <a:gd name="connsiteY23" fmla="*/ 2219395 h 2924175"/>
              <a:gd name="connsiteX24" fmla="*/ 6404946 w 6629400"/>
              <a:gd name="connsiteY24" fmla="*/ 2218443 h 2924175"/>
              <a:gd name="connsiteX25" fmla="*/ 6362178 w 6629400"/>
              <a:gd name="connsiteY25" fmla="*/ 2188725 h 2924175"/>
              <a:gd name="connsiteX26" fmla="*/ 6360463 w 6629400"/>
              <a:gd name="connsiteY26" fmla="*/ 2184057 h 2924175"/>
              <a:gd name="connsiteX27" fmla="*/ 6387134 w 6629400"/>
              <a:gd name="connsiteY27" fmla="*/ 2125288 h 2924175"/>
              <a:gd name="connsiteX28" fmla="*/ 6445904 w 6629400"/>
              <a:gd name="connsiteY28" fmla="*/ 2151958 h 2924175"/>
              <a:gd name="connsiteX29" fmla="*/ 6447713 w 6629400"/>
              <a:gd name="connsiteY29" fmla="*/ 2156911 h 2924175"/>
              <a:gd name="connsiteX30" fmla="*/ 6420853 w 6629400"/>
              <a:gd name="connsiteY30" fmla="*/ 2215585 h 2924175"/>
              <a:gd name="connsiteX31" fmla="*/ 6404946 w 6629400"/>
              <a:gd name="connsiteY31" fmla="*/ 2218443 h 2924175"/>
              <a:gd name="connsiteX32" fmla="*/ 557167 w 6629400"/>
              <a:gd name="connsiteY32" fmla="*/ 1572743 h 2924175"/>
              <a:gd name="connsiteX33" fmla="*/ 532211 w 6629400"/>
              <a:gd name="connsiteY33" fmla="*/ 1565314 h 2924175"/>
              <a:gd name="connsiteX34" fmla="*/ 518971 w 6629400"/>
              <a:gd name="connsiteY34" fmla="*/ 1502163 h 2924175"/>
              <a:gd name="connsiteX35" fmla="*/ 521829 w 6629400"/>
              <a:gd name="connsiteY35" fmla="*/ 1497781 h 2924175"/>
              <a:gd name="connsiteX36" fmla="*/ 584980 w 6629400"/>
              <a:gd name="connsiteY36" fmla="*/ 1484637 h 2924175"/>
              <a:gd name="connsiteX37" fmla="*/ 598124 w 6629400"/>
              <a:gd name="connsiteY37" fmla="*/ 1547788 h 2924175"/>
              <a:gd name="connsiteX38" fmla="*/ 595362 w 6629400"/>
              <a:gd name="connsiteY38" fmla="*/ 1552074 h 2924175"/>
              <a:gd name="connsiteX39" fmla="*/ 557167 w 6629400"/>
              <a:gd name="connsiteY39" fmla="*/ 1572743 h 2924175"/>
              <a:gd name="connsiteX40" fmla="*/ 6077476 w 6629400"/>
              <a:gd name="connsiteY40" fmla="*/ 1571790 h 2924175"/>
              <a:gd name="connsiteX41" fmla="*/ 6039185 w 6629400"/>
              <a:gd name="connsiteY41" fmla="*/ 1551121 h 2924175"/>
              <a:gd name="connsiteX42" fmla="*/ 6036424 w 6629400"/>
              <a:gd name="connsiteY42" fmla="*/ 1546930 h 2924175"/>
              <a:gd name="connsiteX43" fmla="*/ 6049568 w 6629400"/>
              <a:gd name="connsiteY43" fmla="*/ 1483780 h 2924175"/>
              <a:gd name="connsiteX44" fmla="*/ 6112719 w 6629400"/>
              <a:gd name="connsiteY44" fmla="*/ 1496924 h 2924175"/>
              <a:gd name="connsiteX45" fmla="*/ 6115576 w 6629400"/>
              <a:gd name="connsiteY45" fmla="*/ 1501305 h 2924175"/>
              <a:gd name="connsiteX46" fmla="*/ 6102336 w 6629400"/>
              <a:gd name="connsiteY46" fmla="*/ 1564456 h 2924175"/>
              <a:gd name="connsiteX47" fmla="*/ 6077476 w 6629400"/>
              <a:gd name="connsiteY47" fmla="*/ 1571790 h 2924175"/>
              <a:gd name="connsiteX48" fmla="*/ 1018272 w 6629400"/>
              <a:gd name="connsiteY48" fmla="*/ 1013530 h 2924175"/>
              <a:gd name="connsiteX49" fmla="*/ 985602 w 6629400"/>
              <a:gd name="connsiteY49" fmla="*/ 999719 h 2924175"/>
              <a:gd name="connsiteX50" fmla="*/ 986459 w 6629400"/>
              <a:gd name="connsiteY50" fmla="*/ 935235 h 2924175"/>
              <a:gd name="connsiteX51" fmla="*/ 990174 w 6629400"/>
              <a:gd name="connsiteY51" fmla="*/ 931615 h 2924175"/>
              <a:gd name="connsiteX52" fmla="*/ 1054753 w 6629400"/>
              <a:gd name="connsiteY52" fmla="*/ 932568 h 2924175"/>
              <a:gd name="connsiteX53" fmla="*/ 1053800 w 6629400"/>
              <a:gd name="connsiteY53" fmla="*/ 997147 h 2924175"/>
              <a:gd name="connsiteX54" fmla="*/ 1050181 w 6629400"/>
              <a:gd name="connsiteY54" fmla="*/ 1000671 h 2924175"/>
              <a:gd name="connsiteX55" fmla="*/ 1018272 w 6629400"/>
              <a:gd name="connsiteY55" fmla="*/ 1013530 h 2924175"/>
              <a:gd name="connsiteX56" fmla="*/ 5616086 w 6629400"/>
              <a:gd name="connsiteY56" fmla="*/ 1012578 h 2924175"/>
              <a:gd name="connsiteX57" fmla="*/ 5584271 w 6629400"/>
              <a:gd name="connsiteY57" fmla="*/ 999719 h 2924175"/>
              <a:gd name="connsiteX58" fmla="*/ 5580556 w 6629400"/>
              <a:gd name="connsiteY58" fmla="*/ 996099 h 2924175"/>
              <a:gd name="connsiteX59" fmla="*/ 5579604 w 6629400"/>
              <a:gd name="connsiteY59" fmla="*/ 931615 h 2924175"/>
              <a:gd name="connsiteX60" fmla="*/ 5644184 w 6629400"/>
              <a:gd name="connsiteY60" fmla="*/ 930663 h 2924175"/>
              <a:gd name="connsiteX61" fmla="*/ 5647803 w 6629400"/>
              <a:gd name="connsiteY61" fmla="*/ 934187 h 2924175"/>
              <a:gd name="connsiteX62" fmla="*/ 5648756 w 6629400"/>
              <a:gd name="connsiteY62" fmla="*/ 998671 h 2924175"/>
              <a:gd name="connsiteX63" fmla="*/ 5616086 w 6629400"/>
              <a:gd name="connsiteY63" fmla="*/ 1012578 h 2924175"/>
              <a:gd name="connsiteX64" fmla="*/ 1589677 w 6629400"/>
              <a:gd name="connsiteY64" fmla="*/ 567379 h 2924175"/>
              <a:gd name="connsiteX65" fmla="*/ 1550815 w 6629400"/>
              <a:gd name="connsiteY65" fmla="*/ 545662 h 2924175"/>
              <a:gd name="connsiteX66" fmla="*/ 1565674 w 6629400"/>
              <a:gd name="connsiteY66" fmla="*/ 482892 h 2924175"/>
              <a:gd name="connsiteX67" fmla="*/ 1570151 w 6629400"/>
              <a:gd name="connsiteY67" fmla="*/ 480130 h 2924175"/>
              <a:gd name="connsiteX68" fmla="*/ 1632920 w 6629400"/>
              <a:gd name="connsiteY68" fmla="*/ 495180 h 2924175"/>
              <a:gd name="connsiteX69" fmla="*/ 1617871 w 6629400"/>
              <a:gd name="connsiteY69" fmla="*/ 557949 h 2924175"/>
              <a:gd name="connsiteX70" fmla="*/ 1613584 w 6629400"/>
              <a:gd name="connsiteY70" fmla="*/ 560616 h 2924175"/>
              <a:gd name="connsiteX71" fmla="*/ 1589677 w 6629400"/>
              <a:gd name="connsiteY71" fmla="*/ 567379 h 2924175"/>
              <a:gd name="connsiteX72" fmla="*/ 5044775 w 6629400"/>
              <a:gd name="connsiteY72" fmla="*/ 566808 h 2924175"/>
              <a:gd name="connsiteX73" fmla="*/ 5020868 w 6629400"/>
              <a:gd name="connsiteY73" fmla="*/ 560045 h 2924175"/>
              <a:gd name="connsiteX74" fmla="*/ 5016486 w 6629400"/>
              <a:gd name="connsiteY74" fmla="*/ 557378 h 2924175"/>
              <a:gd name="connsiteX75" fmla="*/ 5001532 w 6629400"/>
              <a:gd name="connsiteY75" fmla="*/ 494608 h 2924175"/>
              <a:gd name="connsiteX76" fmla="*/ 5064302 w 6629400"/>
              <a:gd name="connsiteY76" fmla="*/ 479654 h 2924175"/>
              <a:gd name="connsiteX77" fmla="*/ 5068683 w 6629400"/>
              <a:gd name="connsiteY77" fmla="*/ 482321 h 2924175"/>
              <a:gd name="connsiteX78" fmla="*/ 5083638 w 6629400"/>
              <a:gd name="connsiteY78" fmla="*/ 545091 h 2924175"/>
              <a:gd name="connsiteX79" fmla="*/ 5044775 w 6629400"/>
              <a:gd name="connsiteY79" fmla="*/ 566808 h 2924175"/>
              <a:gd name="connsiteX80" fmla="*/ 2244997 w 6629400"/>
              <a:gd name="connsiteY80" fmla="*/ 257626 h 2924175"/>
              <a:gd name="connsiteX81" fmla="*/ 2201849 w 6629400"/>
              <a:gd name="connsiteY81" fmla="*/ 226860 h 2924175"/>
              <a:gd name="connsiteX82" fmla="*/ 2230137 w 6629400"/>
              <a:gd name="connsiteY82" fmla="*/ 168853 h 2924175"/>
              <a:gd name="connsiteX83" fmla="*/ 2235091 w 6629400"/>
              <a:gd name="connsiteY83" fmla="*/ 167139 h 2924175"/>
              <a:gd name="connsiteX84" fmla="*/ 2293003 w 6629400"/>
              <a:gd name="connsiteY84" fmla="*/ 195618 h 2924175"/>
              <a:gd name="connsiteX85" fmla="*/ 2264524 w 6629400"/>
              <a:gd name="connsiteY85" fmla="*/ 253530 h 2924175"/>
              <a:gd name="connsiteX86" fmla="*/ 2259761 w 6629400"/>
              <a:gd name="connsiteY86" fmla="*/ 255150 h 2924175"/>
              <a:gd name="connsiteX87" fmla="*/ 2244997 w 6629400"/>
              <a:gd name="connsiteY87" fmla="*/ 257626 h 2924175"/>
              <a:gd name="connsiteX88" fmla="*/ 4389551 w 6629400"/>
              <a:gd name="connsiteY88" fmla="*/ 257340 h 2924175"/>
              <a:gd name="connsiteX89" fmla="*/ 4374692 w 6629400"/>
              <a:gd name="connsiteY89" fmla="*/ 254864 h 2924175"/>
              <a:gd name="connsiteX90" fmla="*/ 4369929 w 6629400"/>
              <a:gd name="connsiteY90" fmla="*/ 253245 h 2924175"/>
              <a:gd name="connsiteX91" fmla="*/ 4341449 w 6629400"/>
              <a:gd name="connsiteY91" fmla="*/ 195333 h 2924175"/>
              <a:gd name="connsiteX92" fmla="*/ 4399362 w 6629400"/>
              <a:gd name="connsiteY92" fmla="*/ 166853 h 2924175"/>
              <a:gd name="connsiteX93" fmla="*/ 4404314 w 6629400"/>
              <a:gd name="connsiteY93" fmla="*/ 168567 h 2924175"/>
              <a:gd name="connsiteX94" fmla="*/ 4432604 w 6629400"/>
              <a:gd name="connsiteY94" fmla="*/ 226575 h 2924175"/>
              <a:gd name="connsiteX95" fmla="*/ 4389551 w 6629400"/>
              <a:gd name="connsiteY95" fmla="*/ 257340 h 2924175"/>
              <a:gd name="connsiteX96" fmla="*/ 2952324 w 6629400"/>
              <a:gd name="connsiteY96" fmla="*/ 99130 h 2924175"/>
              <a:gd name="connsiteX97" fmla="*/ 2906985 w 6629400"/>
              <a:gd name="connsiteY97" fmla="*/ 58458 h 2924175"/>
              <a:gd name="connsiteX98" fmla="*/ 2947370 w 6629400"/>
              <a:gd name="connsiteY98" fmla="*/ 8071 h 2924175"/>
              <a:gd name="connsiteX99" fmla="*/ 2952514 w 6629400"/>
              <a:gd name="connsiteY99" fmla="*/ 7500 h 2924175"/>
              <a:gd name="connsiteX100" fmla="*/ 3002807 w 6629400"/>
              <a:gd name="connsiteY100" fmla="*/ 47886 h 2924175"/>
              <a:gd name="connsiteX101" fmla="*/ 2962420 w 6629400"/>
              <a:gd name="connsiteY101" fmla="*/ 98178 h 2924175"/>
              <a:gd name="connsiteX102" fmla="*/ 2957372 w 6629400"/>
              <a:gd name="connsiteY102" fmla="*/ 98749 h 2924175"/>
              <a:gd name="connsiteX103" fmla="*/ 2952324 w 6629400"/>
              <a:gd name="connsiteY103" fmla="*/ 99130 h 2924175"/>
              <a:gd name="connsiteX104" fmla="*/ 3682320 w 6629400"/>
              <a:gd name="connsiteY104" fmla="*/ 99035 h 2924175"/>
              <a:gd name="connsiteX105" fmla="*/ 3677271 w 6629400"/>
              <a:gd name="connsiteY105" fmla="*/ 98749 h 2924175"/>
              <a:gd name="connsiteX106" fmla="*/ 3672223 w 6629400"/>
              <a:gd name="connsiteY106" fmla="*/ 98178 h 2924175"/>
              <a:gd name="connsiteX107" fmla="*/ 3631741 w 6629400"/>
              <a:gd name="connsiteY107" fmla="*/ 47886 h 2924175"/>
              <a:gd name="connsiteX108" fmla="*/ 3682034 w 6629400"/>
              <a:gd name="connsiteY108" fmla="*/ 7404 h 2924175"/>
              <a:gd name="connsiteX109" fmla="*/ 3687178 w 6629400"/>
              <a:gd name="connsiteY109" fmla="*/ 7976 h 2924175"/>
              <a:gd name="connsiteX110" fmla="*/ 3727564 w 6629400"/>
              <a:gd name="connsiteY110" fmla="*/ 58363 h 2924175"/>
              <a:gd name="connsiteX111" fmla="*/ 3682320 w 6629400"/>
              <a:gd name="connsiteY111" fmla="*/ 99035 h 292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629400" h="2924175">
                <a:moveTo>
                  <a:pt x="52818" y="2922150"/>
                </a:moveTo>
                <a:cubicBezTo>
                  <a:pt x="50723" y="2922150"/>
                  <a:pt x="48627" y="2922055"/>
                  <a:pt x="46532" y="2921674"/>
                </a:cubicBezTo>
                <a:cubicBezTo>
                  <a:pt x="21576" y="2918245"/>
                  <a:pt x="4145" y="2895194"/>
                  <a:pt x="7574" y="2870239"/>
                </a:cubicBezTo>
                <a:lnTo>
                  <a:pt x="8336" y="2865095"/>
                </a:lnTo>
                <a:cubicBezTo>
                  <a:pt x="11861" y="2840140"/>
                  <a:pt x="34911" y="2822709"/>
                  <a:pt x="59867" y="2826233"/>
                </a:cubicBezTo>
                <a:cubicBezTo>
                  <a:pt x="84822" y="2829757"/>
                  <a:pt x="102253" y="2852808"/>
                  <a:pt x="98729" y="2877763"/>
                </a:cubicBezTo>
                <a:lnTo>
                  <a:pt x="98062" y="2882812"/>
                </a:lnTo>
                <a:cubicBezTo>
                  <a:pt x="94824" y="2905576"/>
                  <a:pt x="75297" y="2922150"/>
                  <a:pt x="52818" y="2922150"/>
                </a:cubicBezTo>
                <a:close/>
                <a:moveTo>
                  <a:pt x="6582396" y="2921197"/>
                </a:moveTo>
                <a:cubicBezTo>
                  <a:pt x="6559918" y="2921197"/>
                  <a:pt x="6540391" y="2904624"/>
                  <a:pt x="6537248" y="2881764"/>
                </a:cubicBezTo>
                <a:lnTo>
                  <a:pt x="6536582" y="2876811"/>
                </a:lnTo>
                <a:cubicBezTo>
                  <a:pt x="6533056" y="2851855"/>
                  <a:pt x="6550488" y="2828805"/>
                  <a:pt x="6575443" y="2825281"/>
                </a:cubicBezTo>
                <a:cubicBezTo>
                  <a:pt x="6600303" y="2821851"/>
                  <a:pt x="6623450" y="2839187"/>
                  <a:pt x="6626974" y="2864142"/>
                </a:cubicBezTo>
                <a:lnTo>
                  <a:pt x="6627735" y="2869381"/>
                </a:lnTo>
                <a:cubicBezTo>
                  <a:pt x="6631164" y="2894337"/>
                  <a:pt x="6613639" y="2917387"/>
                  <a:pt x="6588683" y="2920816"/>
                </a:cubicBezTo>
                <a:cubicBezTo>
                  <a:pt x="6586493" y="2921102"/>
                  <a:pt x="6584396" y="2921197"/>
                  <a:pt x="6582396" y="2921197"/>
                </a:cubicBezTo>
                <a:close/>
                <a:moveTo>
                  <a:pt x="230079" y="2219395"/>
                </a:moveTo>
                <a:cubicBezTo>
                  <a:pt x="224745" y="2219395"/>
                  <a:pt x="219411" y="2218443"/>
                  <a:pt x="214171" y="2216538"/>
                </a:cubicBezTo>
                <a:cubicBezTo>
                  <a:pt x="190550" y="2207775"/>
                  <a:pt x="178548" y="2181486"/>
                  <a:pt x="187311" y="2157864"/>
                </a:cubicBezTo>
                <a:lnTo>
                  <a:pt x="189121" y="2152911"/>
                </a:lnTo>
                <a:cubicBezTo>
                  <a:pt x="197979" y="2129289"/>
                  <a:pt x="224268" y="2117382"/>
                  <a:pt x="247890" y="2126241"/>
                </a:cubicBezTo>
                <a:cubicBezTo>
                  <a:pt x="271512" y="2135099"/>
                  <a:pt x="283418" y="2161388"/>
                  <a:pt x="274560" y="2185010"/>
                </a:cubicBezTo>
                <a:lnTo>
                  <a:pt x="272750" y="2189677"/>
                </a:lnTo>
                <a:cubicBezTo>
                  <a:pt x="265987" y="2208060"/>
                  <a:pt x="248557" y="2219395"/>
                  <a:pt x="230079" y="2219395"/>
                </a:cubicBezTo>
                <a:close/>
                <a:moveTo>
                  <a:pt x="6404946" y="2218443"/>
                </a:moveTo>
                <a:cubicBezTo>
                  <a:pt x="6386468" y="2218443"/>
                  <a:pt x="6369036" y="2207108"/>
                  <a:pt x="6362178" y="2188725"/>
                </a:cubicBezTo>
                <a:lnTo>
                  <a:pt x="6360463" y="2184057"/>
                </a:lnTo>
                <a:cubicBezTo>
                  <a:pt x="6351606" y="2160435"/>
                  <a:pt x="6363512" y="2134147"/>
                  <a:pt x="6387134" y="2125288"/>
                </a:cubicBezTo>
                <a:cubicBezTo>
                  <a:pt x="6410756" y="2116430"/>
                  <a:pt x="6437045" y="2128336"/>
                  <a:pt x="6445904" y="2151958"/>
                </a:cubicBezTo>
                <a:lnTo>
                  <a:pt x="6447713" y="2156911"/>
                </a:lnTo>
                <a:cubicBezTo>
                  <a:pt x="6456476" y="2180533"/>
                  <a:pt x="6444475" y="2206822"/>
                  <a:pt x="6420853" y="2215585"/>
                </a:cubicBezTo>
                <a:cubicBezTo>
                  <a:pt x="6415614" y="2217585"/>
                  <a:pt x="6410185" y="2218443"/>
                  <a:pt x="6404946" y="2218443"/>
                </a:cubicBezTo>
                <a:close/>
                <a:moveTo>
                  <a:pt x="557167" y="1572743"/>
                </a:moveTo>
                <a:cubicBezTo>
                  <a:pt x="548595" y="1572743"/>
                  <a:pt x="539927" y="1570362"/>
                  <a:pt x="532211" y="1565314"/>
                </a:cubicBezTo>
                <a:cubicBezTo>
                  <a:pt x="511161" y="1551502"/>
                  <a:pt x="505161" y="1523213"/>
                  <a:pt x="518971" y="1502163"/>
                </a:cubicBezTo>
                <a:lnTo>
                  <a:pt x="521829" y="1497781"/>
                </a:lnTo>
                <a:cubicBezTo>
                  <a:pt x="535640" y="1476731"/>
                  <a:pt x="563930" y="1470825"/>
                  <a:pt x="584980" y="1484637"/>
                </a:cubicBezTo>
                <a:cubicBezTo>
                  <a:pt x="606030" y="1498448"/>
                  <a:pt x="611936" y="1526737"/>
                  <a:pt x="598124" y="1547788"/>
                </a:cubicBezTo>
                <a:lnTo>
                  <a:pt x="595362" y="1552074"/>
                </a:lnTo>
                <a:cubicBezTo>
                  <a:pt x="586695" y="1565504"/>
                  <a:pt x="572121" y="1572743"/>
                  <a:pt x="557167" y="1572743"/>
                </a:cubicBezTo>
                <a:close/>
                <a:moveTo>
                  <a:pt x="6077476" y="1571790"/>
                </a:moveTo>
                <a:cubicBezTo>
                  <a:pt x="6062618" y="1571790"/>
                  <a:pt x="6047949" y="1564551"/>
                  <a:pt x="6039185" y="1551121"/>
                </a:cubicBezTo>
                <a:lnTo>
                  <a:pt x="6036424" y="1546930"/>
                </a:lnTo>
                <a:cubicBezTo>
                  <a:pt x="6022612" y="1525880"/>
                  <a:pt x="6028422" y="1497591"/>
                  <a:pt x="6049568" y="1483780"/>
                </a:cubicBezTo>
                <a:cubicBezTo>
                  <a:pt x="6070618" y="1469968"/>
                  <a:pt x="6098907" y="1475779"/>
                  <a:pt x="6112719" y="1496924"/>
                </a:cubicBezTo>
                <a:lnTo>
                  <a:pt x="6115576" y="1501305"/>
                </a:lnTo>
                <a:cubicBezTo>
                  <a:pt x="6129388" y="1522451"/>
                  <a:pt x="6123387" y="1550645"/>
                  <a:pt x="6102336" y="1564456"/>
                </a:cubicBezTo>
                <a:cubicBezTo>
                  <a:pt x="6094717" y="1569409"/>
                  <a:pt x="6086049" y="1571790"/>
                  <a:pt x="6077476" y="1571790"/>
                </a:cubicBezTo>
                <a:close/>
                <a:moveTo>
                  <a:pt x="1018272" y="1013530"/>
                </a:moveTo>
                <a:cubicBezTo>
                  <a:pt x="1006366" y="1013530"/>
                  <a:pt x="994555" y="1008958"/>
                  <a:pt x="985602" y="999719"/>
                </a:cubicBezTo>
                <a:cubicBezTo>
                  <a:pt x="967980" y="981621"/>
                  <a:pt x="968361" y="952761"/>
                  <a:pt x="986459" y="935235"/>
                </a:cubicBezTo>
                <a:lnTo>
                  <a:pt x="990174" y="931615"/>
                </a:lnTo>
                <a:cubicBezTo>
                  <a:pt x="1008271" y="914089"/>
                  <a:pt x="1037132" y="914470"/>
                  <a:pt x="1054753" y="932568"/>
                </a:cubicBezTo>
                <a:cubicBezTo>
                  <a:pt x="1072279" y="950665"/>
                  <a:pt x="1071898" y="979526"/>
                  <a:pt x="1053800" y="997147"/>
                </a:cubicBezTo>
                <a:lnTo>
                  <a:pt x="1050181" y="1000671"/>
                </a:lnTo>
                <a:cubicBezTo>
                  <a:pt x="1041227" y="1009149"/>
                  <a:pt x="1029797" y="1013530"/>
                  <a:pt x="1018272" y="1013530"/>
                </a:cubicBezTo>
                <a:close/>
                <a:moveTo>
                  <a:pt x="5616086" y="1012578"/>
                </a:moveTo>
                <a:cubicBezTo>
                  <a:pt x="5604655" y="1012578"/>
                  <a:pt x="5593225" y="1008291"/>
                  <a:pt x="5584271" y="999719"/>
                </a:cubicBezTo>
                <a:lnTo>
                  <a:pt x="5580556" y="996099"/>
                </a:lnTo>
                <a:cubicBezTo>
                  <a:pt x="5562460" y="978573"/>
                  <a:pt x="5562078" y="949617"/>
                  <a:pt x="5579604" y="931615"/>
                </a:cubicBezTo>
                <a:cubicBezTo>
                  <a:pt x="5597131" y="913518"/>
                  <a:pt x="5626086" y="913137"/>
                  <a:pt x="5644184" y="930663"/>
                </a:cubicBezTo>
                <a:lnTo>
                  <a:pt x="5647803" y="934187"/>
                </a:lnTo>
                <a:cubicBezTo>
                  <a:pt x="5665901" y="951713"/>
                  <a:pt x="5666377" y="980669"/>
                  <a:pt x="5648756" y="998671"/>
                </a:cubicBezTo>
                <a:cubicBezTo>
                  <a:pt x="5639898" y="1008006"/>
                  <a:pt x="5627992" y="1012578"/>
                  <a:pt x="5616086" y="1012578"/>
                </a:cubicBezTo>
                <a:close/>
                <a:moveTo>
                  <a:pt x="1589677" y="567379"/>
                </a:moveTo>
                <a:cubicBezTo>
                  <a:pt x="1574341" y="567379"/>
                  <a:pt x="1559388" y="559664"/>
                  <a:pt x="1550815" y="545662"/>
                </a:cubicBezTo>
                <a:cubicBezTo>
                  <a:pt x="1537575" y="524231"/>
                  <a:pt x="1544243" y="496132"/>
                  <a:pt x="1565674" y="482892"/>
                </a:cubicBezTo>
                <a:lnTo>
                  <a:pt x="1570151" y="480130"/>
                </a:lnTo>
                <a:cubicBezTo>
                  <a:pt x="1591678" y="466986"/>
                  <a:pt x="1619776" y="473748"/>
                  <a:pt x="1632920" y="495180"/>
                </a:cubicBezTo>
                <a:cubicBezTo>
                  <a:pt x="1646065" y="516706"/>
                  <a:pt x="1639303" y="544805"/>
                  <a:pt x="1617871" y="557949"/>
                </a:cubicBezTo>
                <a:lnTo>
                  <a:pt x="1613584" y="560616"/>
                </a:lnTo>
                <a:cubicBezTo>
                  <a:pt x="1606156" y="565188"/>
                  <a:pt x="1597869" y="567379"/>
                  <a:pt x="1589677" y="567379"/>
                </a:cubicBezTo>
                <a:close/>
                <a:moveTo>
                  <a:pt x="5044775" y="566808"/>
                </a:moveTo>
                <a:cubicBezTo>
                  <a:pt x="5036584" y="566808"/>
                  <a:pt x="5028392" y="564617"/>
                  <a:pt x="5020868" y="560045"/>
                </a:cubicBezTo>
                <a:lnTo>
                  <a:pt x="5016486" y="557378"/>
                </a:lnTo>
                <a:cubicBezTo>
                  <a:pt x="4995055" y="544138"/>
                  <a:pt x="4988388" y="516039"/>
                  <a:pt x="5001532" y="494608"/>
                </a:cubicBezTo>
                <a:cubicBezTo>
                  <a:pt x="5014772" y="473177"/>
                  <a:pt x="5042871" y="466414"/>
                  <a:pt x="5064302" y="479654"/>
                </a:cubicBezTo>
                <a:lnTo>
                  <a:pt x="5068683" y="482321"/>
                </a:lnTo>
                <a:cubicBezTo>
                  <a:pt x="5090114" y="495561"/>
                  <a:pt x="5096878" y="523659"/>
                  <a:pt x="5083638" y="545091"/>
                </a:cubicBezTo>
                <a:cubicBezTo>
                  <a:pt x="5075065" y="559092"/>
                  <a:pt x="5060016" y="566808"/>
                  <a:pt x="5044775" y="566808"/>
                </a:cubicBezTo>
                <a:close/>
                <a:moveTo>
                  <a:pt x="2244997" y="257626"/>
                </a:moveTo>
                <a:cubicBezTo>
                  <a:pt x="2226042" y="257626"/>
                  <a:pt x="2208326" y="245720"/>
                  <a:pt x="2201849" y="226860"/>
                </a:cubicBezTo>
                <a:cubicBezTo>
                  <a:pt x="2193657" y="203048"/>
                  <a:pt x="2206325" y="177045"/>
                  <a:pt x="2230137" y="168853"/>
                </a:cubicBezTo>
                <a:lnTo>
                  <a:pt x="2235091" y="167139"/>
                </a:lnTo>
                <a:cubicBezTo>
                  <a:pt x="2258903" y="159042"/>
                  <a:pt x="2284906" y="171711"/>
                  <a:pt x="2293003" y="195618"/>
                </a:cubicBezTo>
                <a:cubicBezTo>
                  <a:pt x="2301099" y="219431"/>
                  <a:pt x="2288432" y="245434"/>
                  <a:pt x="2264524" y="253530"/>
                </a:cubicBezTo>
                <a:lnTo>
                  <a:pt x="2259761" y="255150"/>
                </a:lnTo>
                <a:cubicBezTo>
                  <a:pt x="2254903" y="256769"/>
                  <a:pt x="2249950" y="257626"/>
                  <a:pt x="2244997" y="257626"/>
                </a:cubicBezTo>
                <a:close/>
                <a:moveTo>
                  <a:pt x="4389551" y="257340"/>
                </a:moveTo>
                <a:cubicBezTo>
                  <a:pt x="4384598" y="257340"/>
                  <a:pt x="4379645" y="256578"/>
                  <a:pt x="4374692" y="254864"/>
                </a:cubicBezTo>
                <a:lnTo>
                  <a:pt x="4369929" y="253245"/>
                </a:lnTo>
                <a:cubicBezTo>
                  <a:pt x="4346117" y="245148"/>
                  <a:pt x="4333353" y="219145"/>
                  <a:pt x="4341449" y="195333"/>
                </a:cubicBezTo>
                <a:cubicBezTo>
                  <a:pt x="4349641" y="171520"/>
                  <a:pt x="4375550" y="158757"/>
                  <a:pt x="4399362" y="166853"/>
                </a:cubicBezTo>
                <a:lnTo>
                  <a:pt x="4404314" y="168567"/>
                </a:lnTo>
                <a:cubicBezTo>
                  <a:pt x="4428127" y="176759"/>
                  <a:pt x="4440796" y="202762"/>
                  <a:pt x="4432604" y="226575"/>
                </a:cubicBezTo>
                <a:cubicBezTo>
                  <a:pt x="4426222" y="245434"/>
                  <a:pt x="4408506" y="257340"/>
                  <a:pt x="4389551" y="257340"/>
                </a:cubicBezTo>
                <a:close/>
                <a:moveTo>
                  <a:pt x="2952324" y="99130"/>
                </a:moveTo>
                <a:cubicBezTo>
                  <a:pt x="2929368" y="99130"/>
                  <a:pt x="2909556" y="81890"/>
                  <a:pt x="2906985" y="58458"/>
                </a:cubicBezTo>
                <a:cubicBezTo>
                  <a:pt x="2904222" y="33408"/>
                  <a:pt x="2922320" y="10833"/>
                  <a:pt x="2947370" y="8071"/>
                </a:cubicBezTo>
                <a:lnTo>
                  <a:pt x="2952514" y="7500"/>
                </a:lnTo>
                <a:cubicBezTo>
                  <a:pt x="2977565" y="4833"/>
                  <a:pt x="3000139" y="22835"/>
                  <a:pt x="3002807" y="47886"/>
                </a:cubicBezTo>
                <a:cubicBezTo>
                  <a:pt x="3005568" y="72936"/>
                  <a:pt x="2987470" y="95415"/>
                  <a:pt x="2962420" y="98178"/>
                </a:cubicBezTo>
                <a:lnTo>
                  <a:pt x="2957372" y="98749"/>
                </a:lnTo>
                <a:cubicBezTo>
                  <a:pt x="2955657" y="99035"/>
                  <a:pt x="2953943" y="99130"/>
                  <a:pt x="2952324" y="99130"/>
                </a:cubicBezTo>
                <a:close/>
                <a:moveTo>
                  <a:pt x="3682320" y="99035"/>
                </a:moveTo>
                <a:cubicBezTo>
                  <a:pt x="3680605" y="99035"/>
                  <a:pt x="3678986" y="98940"/>
                  <a:pt x="3677271" y="98749"/>
                </a:cubicBezTo>
                <a:lnTo>
                  <a:pt x="3672223" y="98178"/>
                </a:lnTo>
                <a:cubicBezTo>
                  <a:pt x="3647172" y="95415"/>
                  <a:pt x="3629075" y="72936"/>
                  <a:pt x="3631741" y="47886"/>
                </a:cubicBezTo>
                <a:cubicBezTo>
                  <a:pt x="3634504" y="22835"/>
                  <a:pt x="3656983" y="4737"/>
                  <a:pt x="3682034" y="7404"/>
                </a:cubicBezTo>
                <a:lnTo>
                  <a:pt x="3687178" y="7976"/>
                </a:lnTo>
                <a:cubicBezTo>
                  <a:pt x="3712228" y="10738"/>
                  <a:pt x="3730325" y="33312"/>
                  <a:pt x="3727564" y="58363"/>
                </a:cubicBezTo>
                <a:cubicBezTo>
                  <a:pt x="3725087" y="81795"/>
                  <a:pt x="3705275" y="99035"/>
                  <a:pt x="3682320" y="99035"/>
                </a:cubicBezTo>
                <a:close/>
              </a:path>
            </a:pathLst>
          </a:custGeom>
          <a:solidFill>
            <a:srgbClr val="F26363"/>
          </a:solidFill>
          <a:ln w="9525" cap="flat">
            <a:noFill/>
            <a:prstDash val="solid"/>
            <a:miter/>
          </a:ln>
        </p:spPr>
        <p:txBody>
          <a:bodyPr rtlCol="0" anchor="ctr"/>
          <a:lstStyle/>
          <a:p>
            <a:endParaRPr lang="en-US" sz="1100"/>
          </a:p>
        </p:txBody>
      </p:sp>
      <p:sp>
        <p:nvSpPr>
          <p:cNvPr id="54" name="Freeform: Shape 50">
            <a:extLst>
              <a:ext uri="{FF2B5EF4-FFF2-40B4-BE49-F238E27FC236}">
                <a16:creationId xmlns:a16="http://schemas.microsoft.com/office/drawing/2014/main" id="{03672BA1-D468-4DFD-3BFC-5D80E4072996}"/>
              </a:ext>
            </a:extLst>
          </p:cNvPr>
          <p:cNvSpPr/>
          <p:nvPr/>
        </p:nvSpPr>
        <p:spPr>
          <a:xfrm>
            <a:off x="4333640" y="3685825"/>
            <a:ext cx="227665" cy="227665"/>
          </a:xfrm>
          <a:custGeom>
            <a:avLst/>
            <a:gdLst>
              <a:gd name="connsiteX0" fmla="*/ 230220 w 457200"/>
              <a:gd name="connsiteY0" fmla="*/ 453294 h 457200"/>
              <a:gd name="connsiteX1" fmla="*/ 7144 w 457200"/>
              <a:gd name="connsiteY1" fmla="*/ 230219 h 457200"/>
              <a:gd name="connsiteX2" fmla="*/ 230220 w 457200"/>
              <a:gd name="connsiteY2" fmla="*/ 7144 h 457200"/>
              <a:gd name="connsiteX3" fmla="*/ 453295 w 457200"/>
              <a:gd name="connsiteY3" fmla="*/ 230219 h 457200"/>
              <a:gd name="connsiteX4" fmla="*/ 230220 w 457200"/>
              <a:gd name="connsiteY4" fmla="*/ 453294 h 457200"/>
              <a:gd name="connsiteX5" fmla="*/ 230220 w 457200"/>
              <a:gd name="connsiteY5" fmla="*/ 98393 h 457200"/>
              <a:gd name="connsiteX6" fmla="*/ 98393 w 457200"/>
              <a:gd name="connsiteY6" fmla="*/ 230219 h 457200"/>
              <a:gd name="connsiteX7" fmla="*/ 230220 w 457200"/>
              <a:gd name="connsiteY7" fmla="*/ 362045 h 457200"/>
              <a:gd name="connsiteX8" fmla="*/ 362045 w 457200"/>
              <a:gd name="connsiteY8" fmla="*/ 230219 h 457200"/>
              <a:gd name="connsiteX9" fmla="*/ 230220 w 457200"/>
              <a:gd name="connsiteY9" fmla="*/ 9839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220" y="453294"/>
                </a:moveTo>
                <a:cubicBezTo>
                  <a:pt x="107156" y="453294"/>
                  <a:pt x="7144" y="353187"/>
                  <a:pt x="7144" y="230219"/>
                </a:cubicBezTo>
                <a:cubicBezTo>
                  <a:pt x="7144" y="107156"/>
                  <a:pt x="107252" y="7144"/>
                  <a:pt x="230220" y="7144"/>
                </a:cubicBezTo>
                <a:cubicBezTo>
                  <a:pt x="353283" y="7144"/>
                  <a:pt x="453295" y="107251"/>
                  <a:pt x="453295" y="230219"/>
                </a:cubicBezTo>
                <a:cubicBezTo>
                  <a:pt x="453295" y="353187"/>
                  <a:pt x="353187" y="453294"/>
                  <a:pt x="230220" y="453294"/>
                </a:cubicBezTo>
                <a:close/>
                <a:moveTo>
                  <a:pt x="230220" y="98393"/>
                </a:moveTo>
                <a:cubicBezTo>
                  <a:pt x="157544" y="98393"/>
                  <a:pt x="98393" y="157543"/>
                  <a:pt x="98393" y="230219"/>
                </a:cubicBezTo>
                <a:cubicBezTo>
                  <a:pt x="98393" y="302895"/>
                  <a:pt x="157544" y="362045"/>
                  <a:pt x="230220" y="362045"/>
                </a:cubicBezTo>
                <a:cubicBezTo>
                  <a:pt x="302895" y="362045"/>
                  <a:pt x="362045" y="302895"/>
                  <a:pt x="362045" y="230219"/>
                </a:cubicBezTo>
                <a:cubicBezTo>
                  <a:pt x="362045" y="157448"/>
                  <a:pt x="302895" y="98393"/>
                  <a:pt x="230220" y="98393"/>
                </a:cubicBezTo>
                <a:close/>
              </a:path>
            </a:pathLst>
          </a:custGeom>
          <a:solidFill>
            <a:srgbClr val="F26363"/>
          </a:solidFill>
          <a:ln w="9525" cap="flat">
            <a:noFill/>
            <a:prstDash val="solid"/>
            <a:miter/>
          </a:ln>
        </p:spPr>
        <p:txBody>
          <a:bodyPr rtlCol="0" anchor="ctr"/>
          <a:lstStyle/>
          <a:p>
            <a:endParaRPr lang="en-US" sz="1100"/>
          </a:p>
        </p:txBody>
      </p:sp>
      <p:sp>
        <p:nvSpPr>
          <p:cNvPr id="55" name="Freeform: Shape 51">
            <a:extLst>
              <a:ext uri="{FF2B5EF4-FFF2-40B4-BE49-F238E27FC236}">
                <a16:creationId xmlns:a16="http://schemas.microsoft.com/office/drawing/2014/main" id="{DDD7D5F0-70CF-58B3-6D29-85C49AC25869}"/>
              </a:ext>
            </a:extLst>
          </p:cNvPr>
          <p:cNvSpPr/>
          <p:nvPr/>
        </p:nvSpPr>
        <p:spPr>
          <a:xfrm>
            <a:off x="7616097" y="3682932"/>
            <a:ext cx="227665" cy="227665"/>
          </a:xfrm>
          <a:custGeom>
            <a:avLst/>
            <a:gdLst>
              <a:gd name="connsiteX0" fmla="*/ 230220 w 457200"/>
              <a:gd name="connsiteY0" fmla="*/ 453295 h 457200"/>
              <a:gd name="connsiteX1" fmla="*/ 7144 w 457200"/>
              <a:gd name="connsiteY1" fmla="*/ 230220 h 457200"/>
              <a:gd name="connsiteX2" fmla="*/ 230220 w 457200"/>
              <a:gd name="connsiteY2" fmla="*/ 7144 h 457200"/>
              <a:gd name="connsiteX3" fmla="*/ 453294 w 457200"/>
              <a:gd name="connsiteY3" fmla="*/ 230220 h 457200"/>
              <a:gd name="connsiteX4" fmla="*/ 230220 w 457200"/>
              <a:gd name="connsiteY4" fmla="*/ 453295 h 457200"/>
              <a:gd name="connsiteX5" fmla="*/ 230220 w 457200"/>
              <a:gd name="connsiteY5" fmla="*/ 98393 h 457200"/>
              <a:gd name="connsiteX6" fmla="*/ 98394 w 457200"/>
              <a:gd name="connsiteY6" fmla="*/ 230220 h 457200"/>
              <a:gd name="connsiteX7" fmla="*/ 230220 w 457200"/>
              <a:gd name="connsiteY7" fmla="*/ 362045 h 457200"/>
              <a:gd name="connsiteX8" fmla="*/ 362045 w 457200"/>
              <a:gd name="connsiteY8" fmla="*/ 230220 h 457200"/>
              <a:gd name="connsiteX9" fmla="*/ 230220 w 457200"/>
              <a:gd name="connsiteY9" fmla="*/ 9839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220" y="453295"/>
                </a:moveTo>
                <a:cubicBezTo>
                  <a:pt x="107156" y="453295"/>
                  <a:pt x="7144" y="353187"/>
                  <a:pt x="7144" y="230220"/>
                </a:cubicBezTo>
                <a:cubicBezTo>
                  <a:pt x="7144" y="107156"/>
                  <a:pt x="107252" y="7144"/>
                  <a:pt x="230220" y="7144"/>
                </a:cubicBezTo>
                <a:cubicBezTo>
                  <a:pt x="353282" y="7144"/>
                  <a:pt x="453294" y="107252"/>
                  <a:pt x="453294" y="230220"/>
                </a:cubicBezTo>
                <a:cubicBezTo>
                  <a:pt x="453294" y="353187"/>
                  <a:pt x="353188" y="453295"/>
                  <a:pt x="230220" y="453295"/>
                </a:cubicBezTo>
                <a:close/>
                <a:moveTo>
                  <a:pt x="230220" y="98393"/>
                </a:moveTo>
                <a:cubicBezTo>
                  <a:pt x="157544" y="98393"/>
                  <a:pt x="98394" y="157544"/>
                  <a:pt x="98394" y="230220"/>
                </a:cubicBezTo>
                <a:cubicBezTo>
                  <a:pt x="98394" y="302895"/>
                  <a:pt x="157544" y="362045"/>
                  <a:pt x="230220" y="362045"/>
                </a:cubicBezTo>
                <a:cubicBezTo>
                  <a:pt x="302895" y="362045"/>
                  <a:pt x="362045" y="302895"/>
                  <a:pt x="362045" y="230220"/>
                </a:cubicBezTo>
                <a:cubicBezTo>
                  <a:pt x="362045" y="157449"/>
                  <a:pt x="302895" y="98393"/>
                  <a:pt x="230220" y="98393"/>
                </a:cubicBezTo>
                <a:close/>
              </a:path>
            </a:pathLst>
          </a:custGeom>
          <a:solidFill>
            <a:srgbClr val="F26363"/>
          </a:solidFill>
          <a:ln w="9525" cap="flat">
            <a:noFill/>
            <a:prstDash val="solid"/>
            <a:miter/>
          </a:ln>
        </p:spPr>
        <p:txBody>
          <a:bodyPr rtlCol="0" anchor="ctr"/>
          <a:lstStyle/>
          <a:p>
            <a:endParaRPr lang="en-US" sz="1100"/>
          </a:p>
        </p:txBody>
      </p:sp>
      <p:sp>
        <p:nvSpPr>
          <p:cNvPr id="56" name="Freeform: Shape 52">
            <a:extLst>
              <a:ext uri="{FF2B5EF4-FFF2-40B4-BE49-F238E27FC236}">
                <a16:creationId xmlns:a16="http://schemas.microsoft.com/office/drawing/2014/main" id="{77431D6C-46A8-7245-0BA4-09766B73DBA2}"/>
              </a:ext>
            </a:extLst>
          </p:cNvPr>
          <p:cNvSpPr/>
          <p:nvPr/>
        </p:nvSpPr>
        <p:spPr>
          <a:xfrm>
            <a:off x="4406825" y="3759010"/>
            <a:ext cx="80632" cy="80631"/>
          </a:xfrm>
          <a:custGeom>
            <a:avLst/>
            <a:gdLst>
              <a:gd name="connsiteX0" fmla="*/ 159353 w 161925"/>
              <a:gd name="connsiteY0" fmla="*/ 83249 h 161925"/>
              <a:gd name="connsiteX1" fmla="*/ 83249 w 161925"/>
              <a:gd name="connsiteY1" fmla="*/ 159353 h 161925"/>
              <a:gd name="connsiteX2" fmla="*/ 7144 w 161925"/>
              <a:gd name="connsiteY2" fmla="*/ 83249 h 161925"/>
              <a:gd name="connsiteX3" fmla="*/ 83249 w 161925"/>
              <a:gd name="connsiteY3" fmla="*/ 7144 h 161925"/>
              <a:gd name="connsiteX4" fmla="*/ 159353 w 161925"/>
              <a:gd name="connsiteY4" fmla="*/ 83249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9353" y="83249"/>
                </a:moveTo>
                <a:cubicBezTo>
                  <a:pt x="159353" y="125280"/>
                  <a:pt x="125280" y="159353"/>
                  <a:pt x="83249" y="159353"/>
                </a:cubicBezTo>
                <a:cubicBezTo>
                  <a:pt x="41217" y="159353"/>
                  <a:pt x="7144" y="125280"/>
                  <a:pt x="7144" y="83249"/>
                </a:cubicBezTo>
                <a:cubicBezTo>
                  <a:pt x="7144" y="41217"/>
                  <a:pt x="41218" y="7144"/>
                  <a:pt x="83249" y="7144"/>
                </a:cubicBezTo>
                <a:cubicBezTo>
                  <a:pt x="125280" y="7144"/>
                  <a:pt x="159353" y="41217"/>
                  <a:pt x="159353" y="83249"/>
                </a:cubicBezTo>
                <a:close/>
              </a:path>
            </a:pathLst>
          </a:custGeom>
          <a:solidFill>
            <a:srgbClr val="F26363"/>
          </a:solidFill>
          <a:ln w="9525" cap="flat">
            <a:noFill/>
            <a:prstDash val="solid"/>
            <a:miter/>
          </a:ln>
        </p:spPr>
        <p:txBody>
          <a:bodyPr rtlCol="0" anchor="ctr"/>
          <a:lstStyle/>
          <a:p>
            <a:endParaRPr lang="en-US" sz="1100"/>
          </a:p>
        </p:txBody>
      </p:sp>
      <p:sp>
        <p:nvSpPr>
          <p:cNvPr id="57" name="Freeform: Shape 53">
            <a:extLst>
              <a:ext uri="{FF2B5EF4-FFF2-40B4-BE49-F238E27FC236}">
                <a16:creationId xmlns:a16="http://schemas.microsoft.com/office/drawing/2014/main" id="{716AE99E-AA75-E01D-2879-231C79105C67}"/>
              </a:ext>
            </a:extLst>
          </p:cNvPr>
          <p:cNvSpPr/>
          <p:nvPr/>
        </p:nvSpPr>
        <p:spPr>
          <a:xfrm>
            <a:off x="7689282" y="3756117"/>
            <a:ext cx="80632" cy="80631"/>
          </a:xfrm>
          <a:custGeom>
            <a:avLst/>
            <a:gdLst>
              <a:gd name="connsiteX0" fmla="*/ 159353 w 161925"/>
              <a:gd name="connsiteY0" fmla="*/ 83249 h 161925"/>
              <a:gd name="connsiteX1" fmla="*/ 83249 w 161925"/>
              <a:gd name="connsiteY1" fmla="*/ 159353 h 161925"/>
              <a:gd name="connsiteX2" fmla="*/ 7144 w 161925"/>
              <a:gd name="connsiteY2" fmla="*/ 83249 h 161925"/>
              <a:gd name="connsiteX3" fmla="*/ 83249 w 161925"/>
              <a:gd name="connsiteY3" fmla="*/ 7144 h 161925"/>
              <a:gd name="connsiteX4" fmla="*/ 159353 w 161925"/>
              <a:gd name="connsiteY4" fmla="*/ 83249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9353" y="83249"/>
                </a:moveTo>
                <a:cubicBezTo>
                  <a:pt x="159353" y="125280"/>
                  <a:pt x="125280" y="159353"/>
                  <a:pt x="83249" y="159353"/>
                </a:cubicBezTo>
                <a:cubicBezTo>
                  <a:pt x="41218" y="159353"/>
                  <a:pt x="7144" y="125280"/>
                  <a:pt x="7144" y="83249"/>
                </a:cubicBezTo>
                <a:cubicBezTo>
                  <a:pt x="7144" y="41217"/>
                  <a:pt x="41218" y="7144"/>
                  <a:pt x="83249" y="7144"/>
                </a:cubicBezTo>
                <a:cubicBezTo>
                  <a:pt x="125280" y="7144"/>
                  <a:pt x="159353" y="41218"/>
                  <a:pt x="159353" y="83249"/>
                </a:cubicBezTo>
                <a:close/>
              </a:path>
            </a:pathLst>
          </a:custGeom>
          <a:solidFill>
            <a:srgbClr val="F26363"/>
          </a:solidFill>
          <a:ln w="9525" cap="flat">
            <a:noFill/>
            <a:prstDash val="solid"/>
            <a:miter/>
          </a:ln>
        </p:spPr>
        <p:txBody>
          <a:bodyPr rtlCol="0" anchor="ctr"/>
          <a:lstStyle/>
          <a:p>
            <a:endParaRPr lang="en-US" sz="1100"/>
          </a:p>
        </p:txBody>
      </p:sp>
      <p:sp>
        <p:nvSpPr>
          <p:cNvPr id="58" name="Freeform: Shape 54">
            <a:extLst>
              <a:ext uri="{FF2B5EF4-FFF2-40B4-BE49-F238E27FC236}">
                <a16:creationId xmlns:a16="http://schemas.microsoft.com/office/drawing/2014/main" id="{0E1BDF50-8C45-8AD8-7356-584B4132E33F}"/>
              </a:ext>
            </a:extLst>
          </p:cNvPr>
          <p:cNvSpPr/>
          <p:nvPr/>
        </p:nvSpPr>
        <p:spPr>
          <a:xfrm>
            <a:off x="8587611" y="2131774"/>
            <a:ext cx="1721717" cy="1579426"/>
          </a:xfrm>
          <a:custGeom>
            <a:avLst/>
            <a:gdLst>
              <a:gd name="connsiteX0" fmla="*/ 98297 w 3457575"/>
              <a:gd name="connsiteY0" fmla="*/ 3170301 h 3171825"/>
              <a:gd name="connsiteX1" fmla="*/ 7144 w 3457575"/>
              <a:gd name="connsiteY1" fmla="*/ 3165348 h 3171825"/>
              <a:gd name="connsiteX2" fmla="*/ 1042129 w 3457575"/>
              <a:gd name="connsiteY2" fmla="*/ 926116 h 3171825"/>
              <a:gd name="connsiteX3" fmla="*/ 3343752 w 3457575"/>
              <a:gd name="connsiteY3" fmla="*/ 7144 h 3171825"/>
              <a:gd name="connsiteX4" fmla="*/ 3457003 w 3457575"/>
              <a:gd name="connsiteY4" fmla="*/ 9049 h 3171825"/>
              <a:gd name="connsiteX5" fmla="*/ 3453859 w 3457575"/>
              <a:gd name="connsiteY5" fmla="*/ 100298 h 3171825"/>
              <a:gd name="connsiteX6" fmla="*/ 3343752 w 3457575"/>
              <a:gd name="connsiteY6" fmla="*/ 98488 h 3171825"/>
              <a:gd name="connsiteX7" fmla="*/ 98297 w 3457575"/>
              <a:gd name="connsiteY7" fmla="*/ 3170301 h 317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7575" h="3171825">
                <a:moveTo>
                  <a:pt x="98297" y="3170301"/>
                </a:moveTo>
                <a:lnTo>
                  <a:pt x="7144" y="3165348"/>
                </a:lnTo>
                <a:cubicBezTo>
                  <a:pt x="53244" y="2311813"/>
                  <a:pt x="420814" y="1516571"/>
                  <a:pt x="1042129" y="926116"/>
                </a:cubicBezTo>
                <a:cubicBezTo>
                  <a:pt x="1665731" y="333470"/>
                  <a:pt x="2483072" y="7144"/>
                  <a:pt x="3343752" y="7144"/>
                </a:cubicBezTo>
                <a:cubicBezTo>
                  <a:pt x="3381947" y="7144"/>
                  <a:pt x="3420047" y="7811"/>
                  <a:pt x="3457003" y="9049"/>
                </a:cubicBezTo>
                <a:lnTo>
                  <a:pt x="3453859" y="100298"/>
                </a:lnTo>
                <a:cubicBezTo>
                  <a:pt x="3417950" y="99060"/>
                  <a:pt x="3380898" y="98488"/>
                  <a:pt x="3343752" y="98488"/>
                </a:cubicBezTo>
                <a:cubicBezTo>
                  <a:pt x="1616963" y="98393"/>
                  <a:pt x="191452" y="1447705"/>
                  <a:pt x="98297" y="3170301"/>
                </a:cubicBezTo>
                <a:close/>
              </a:path>
            </a:pathLst>
          </a:custGeom>
          <a:solidFill>
            <a:srgbClr val="A8436F"/>
          </a:solidFill>
          <a:ln w="9525" cap="flat">
            <a:noFill/>
            <a:prstDash val="solid"/>
            <a:miter/>
          </a:ln>
        </p:spPr>
        <p:txBody>
          <a:bodyPr rtlCol="0" anchor="ctr"/>
          <a:lstStyle/>
          <a:p>
            <a:endParaRPr lang="en-US" sz="1100"/>
          </a:p>
        </p:txBody>
      </p:sp>
      <p:sp>
        <p:nvSpPr>
          <p:cNvPr id="59" name="Freeform: Shape 55">
            <a:extLst>
              <a:ext uri="{FF2B5EF4-FFF2-40B4-BE49-F238E27FC236}">
                <a16:creationId xmlns:a16="http://schemas.microsoft.com/office/drawing/2014/main" id="{CB5BBD89-AAF2-D3BD-A5D5-886ED6BDD049}"/>
              </a:ext>
            </a:extLst>
          </p:cNvPr>
          <p:cNvSpPr/>
          <p:nvPr/>
        </p:nvSpPr>
        <p:spPr>
          <a:xfrm>
            <a:off x="8587421" y="3881143"/>
            <a:ext cx="1721717" cy="1584169"/>
          </a:xfrm>
          <a:custGeom>
            <a:avLst/>
            <a:gdLst>
              <a:gd name="connsiteX0" fmla="*/ 3344133 w 3457575"/>
              <a:gd name="connsiteY0" fmla="*/ 3177159 h 3181350"/>
              <a:gd name="connsiteX1" fmla="*/ 1040130 w 3457575"/>
              <a:gd name="connsiteY1" fmla="*/ 2255901 h 3181350"/>
              <a:gd name="connsiteX2" fmla="*/ 7144 w 3457575"/>
              <a:gd name="connsiteY2" fmla="*/ 11906 h 3181350"/>
              <a:gd name="connsiteX3" fmla="*/ 98297 w 3457575"/>
              <a:gd name="connsiteY3" fmla="*/ 7144 h 3181350"/>
              <a:gd name="connsiteX4" fmla="*/ 3344133 w 3457575"/>
              <a:gd name="connsiteY4" fmla="*/ 3085814 h 3181350"/>
              <a:gd name="connsiteX5" fmla="*/ 3454240 w 3457575"/>
              <a:gd name="connsiteY5" fmla="*/ 3084004 h 3181350"/>
              <a:gd name="connsiteX6" fmla="*/ 3457384 w 3457575"/>
              <a:gd name="connsiteY6" fmla="*/ 3175254 h 3181350"/>
              <a:gd name="connsiteX7" fmla="*/ 3344133 w 3457575"/>
              <a:gd name="connsiteY7" fmla="*/ 3177159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7575" h="3181350">
                <a:moveTo>
                  <a:pt x="3344133" y="3177159"/>
                </a:moveTo>
                <a:cubicBezTo>
                  <a:pt x="2482310" y="3177159"/>
                  <a:pt x="1664017" y="2849975"/>
                  <a:pt x="1040130" y="2255901"/>
                </a:cubicBezTo>
                <a:cubicBezTo>
                  <a:pt x="418433" y="1663922"/>
                  <a:pt x="51625" y="866965"/>
                  <a:pt x="7144" y="11906"/>
                </a:cubicBezTo>
                <a:lnTo>
                  <a:pt x="98297" y="7144"/>
                </a:lnTo>
                <a:cubicBezTo>
                  <a:pt x="188023" y="1733550"/>
                  <a:pt x="1613725" y="3085814"/>
                  <a:pt x="3344133" y="3085814"/>
                </a:cubicBezTo>
                <a:cubicBezTo>
                  <a:pt x="3381280" y="3085814"/>
                  <a:pt x="3418331" y="3085147"/>
                  <a:pt x="3454240" y="3084004"/>
                </a:cubicBezTo>
                <a:lnTo>
                  <a:pt x="3457384" y="3175254"/>
                </a:lnTo>
                <a:cubicBezTo>
                  <a:pt x="3420429" y="3176492"/>
                  <a:pt x="3382329" y="3177159"/>
                  <a:pt x="3344133" y="3177159"/>
                </a:cubicBezTo>
                <a:close/>
              </a:path>
            </a:pathLst>
          </a:custGeom>
          <a:solidFill>
            <a:srgbClr val="A8436F"/>
          </a:solidFill>
          <a:ln w="9525" cap="flat">
            <a:noFill/>
            <a:prstDash val="solid"/>
            <a:miter/>
          </a:ln>
        </p:spPr>
        <p:txBody>
          <a:bodyPr rtlCol="0" anchor="ctr"/>
          <a:lstStyle/>
          <a:p>
            <a:endParaRPr lang="en-US" sz="1100"/>
          </a:p>
        </p:txBody>
      </p:sp>
      <p:sp>
        <p:nvSpPr>
          <p:cNvPr id="60" name="Freeform: Shape 56">
            <a:extLst>
              <a:ext uri="{FF2B5EF4-FFF2-40B4-BE49-F238E27FC236}">
                <a16:creationId xmlns:a16="http://schemas.microsoft.com/office/drawing/2014/main" id="{B414F6C6-B722-57FA-190F-8E67C793F16E}"/>
              </a:ext>
            </a:extLst>
          </p:cNvPr>
          <p:cNvSpPr/>
          <p:nvPr/>
        </p:nvSpPr>
        <p:spPr>
          <a:xfrm>
            <a:off x="10636128" y="2183368"/>
            <a:ext cx="1280616" cy="3229998"/>
          </a:xfrm>
          <a:custGeom>
            <a:avLst/>
            <a:gdLst>
              <a:gd name="connsiteX0" fmla="*/ 56851 w 2571750"/>
              <a:gd name="connsiteY0" fmla="*/ 6482068 h 6486525"/>
              <a:gd name="connsiteX1" fmla="*/ 12656 w 2571750"/>
              <a:gd name="connsiteY1" fmla="*/ 6447778 h 6486525"/>
              <a:gd name="connsiteX2" fmla="*/ 45517 w 2571750"/>
              <a:gd name="connsiteY2" fmla="*/ 6392247 h 6486525"/>
              <a:gd name="connsiteX3" fmla="*/ 50375 w 2571750"/>
              <a:gd name="connsiteY3" fmla="*/ 6391009 h 6486525"/>
              <a:gd name="connsiteX4" fmla="*/ 106002 w 2571750"/>
              <a:gd name="connsiteY4" fmla="*/ 6423680 h 6486525"/>
              <a:gd name="connsiteX5" fmla="*/ 73329 w 2571750"/>
              <a:gd name="connsiteY5" fmla="*/ 6479306 h 6486525"/>
              <a:gd name="connsiteX6" fmla="*/ 68188 w 2571750"/>
              <a:gd name="connsiteY6" fmla="*/ 6480640 h 6486525"/>
              <a:gd name="connsiteX7" fmla="*/ 56851 w 2571750"/>
              <a:gd name="connsiteY7" fmla="*/ 6482068 h 6486525"/>
              <a:gd name="connsiteX8" fmla="*/ 731889 w 2571750"/>
              <a:gd name="connsiteY8" fmla="*/ 6225370 h 6486525"/>
              <a:gd name="connsiteX9" fmla="*/ 691217 w 2571750"/>
              <a:gd name="connsiteY9" fmla="*/ 6200509 h 6486525"/>
              <a:gd name="connsiteX10" fmla="*/ 711030 w 2571750"/>
              <a:gd name="connsiteY10" fmla="*/ 6139073 h 6486525"/>
              <a:gd name="connsiteX11" fmla="*/ 715506 w 2571750"/>
              <a:gd name="connsiteY11" fmla="*/ 6136787 h 6486525"/>
              <a:gd name="connsiteX12" fmla="*/ 777038 w 2571750"/>
              <a:gd name="connsiteY12" fmla="*/ 6156408 h 6486525"/>
              <a:gd name="connsiteX13" fmla="*/ 757416 w 2571750"/>
              <a:gd name="connsiteY13" fmla="*/ 6217940 h 6486525"/>
              <a:gd name="connsiteX14" fmla="*/ 752748 w 2571750"/>
              <a:gd name="connsiteY14" fmla="*/ 6220321 h 6486525"/>
              <a:gd name="connsiteX15" fmla="*/ 731889 w 2571750"/>
              <a:gd name="connsiteY15" fmla="*/ 6225370 h 6486525"/>
              <a:gd name="connsiteX16" fmla="*/ 1334250 w 2571750"/>
              <a:gd name="connsiteY16" fmla="*/ 5827510 h 6486525"/>
              <a:gd name="connsiteX17" fmla="*/ 1299008 w 2571750"/>
              <a:gd name="connsiteY17" fmla="*/ 5810937 h 6486525"/>
              <a:gd name="connsiteX18" fmla="*/ 1305198 w 2571750"/>
              <a:gd name="connsiteY18" fmla="*/ 5746739 h 6486525"/>
              <a:gd name="connsiteX19" fmla="*/ 1308912 w 2571750"/>
              <a:gd name="connsiteY19" fmla="*/ 5743595 h 6486525"/>
              <a:gd name="connsiteX20" fmla="*/ 1373206 w 2571750"/>
              <a:gd name="connsiteY20" fmla="*/ 5749405 h 6486525"/>
              <a:gd name="connsiteX21" fmla="*/ 1367397 w 2571750"/>
              <a:gd name="connsiteY21" fmla="*/ 5813699 h 6486525"/>
              <a:gd name="connsiteX22" fmla="*/ 1363207 w 2571750"/>
              <a:gd name="connsiteY22" fmla="*/ 5817128 h 6486525"/>
              <a:gd name="connsiteX23" fmla="*/ 1334250 w 2571750"/>
              <a:gd name="connsiteY23" fmla="*/ 5827510 h 6486525"/>
              <a:gd name="connsiteX24" fmla="*/ 1836217 w 2571750"/>
              <a:gd name="connsiteY24" fmla="*/ 5308398 h 6486525"/>
              <a:gd name="connsiteX25" fmla="*/ 1808214 w 2571750"/>
              <a:gd name="connsiteY25" fmla="*/ 5298778 h 6486525"/>
              <a:gd name="connsiteX26" fmla="*/ 1800117 w 2571750"/>
              <a:gd name="connsiteY26" fmla="*/ 5234770 h 6486525"/>
              <a:gd name="connsiteX27" fmla="*/ 1803166 w 2571750"/>
              <a:gd name="connsiteY27" fmla="*/ 5230864 h 6486525"/>
              <a:gd name="connsiteX28" fmla="*/ 1867173 w 2571750"/>
              <a:gd name="connsiteY28" fmla="*/ 5222578 h 6486525"/>
              <a:gd name="connsiteX29" fmla="*/ 1875461 w 2571750"/>
              <a:gd name="connsiteY29" fmla="*/ 5286586 h 6486525"/>
              <a:gd name="connsiteX30" fmla="*/ 1872222 w 2571750"/>
              <a:gd name="connsiteY30" fmla="*/ 5290777 h 6486525"/>
              <a:gd name="connsiteX31" fmla="*/ 1836217 w 2571750"/>
              <a:gd name="connsiteY31" fmla="*/ 5308398 h 6486525"/>
              <a:gd name="connsiteX32" fmla="*/ 2213694 w 2571750"/>
              <a:gd name="connsiteY32" fmla="*/ 4692606 h 6486525"/>
              <a:gd name="connsiteX33" fmla="*/ 2194167 w 2571750"/>
              <a:gd name="connsiteY33" fmla="*/ 4688225 h 6486525"/>
              <a:gd name="connsiteX34" fmla="*/ 2172450 w 2571750"/>
              <a:gd name="connsiteY34" fmla="*/ 4627456 h 6486525"/>
              <a:gd name="connsiteX35" fmla="*/ 2174545 w 2571750"/>
              <a:gd name="connsiteY35" fmla="*/ 4622979 h 6486525"/>
              <a:gd name="connsiteX36" fmla="*/ 2235218 w 2571750"/>
              <a:gd name="connsiteY36" fmla="*/ 4600976 h 6486525"/>
              <a:gd name="connsiteX37" fmla="*/ 2257222 w 2571750"/>
              <a:gd name="connsiteY37" fmla="*/ 4661650 h 6486525"/>
              <a:gd name="connsiteX38" fmla="*/ 2254936 w 2571750"/>
              <a:gd name="connsiteY38" fmla="*/ 4666508 h 6486525"/>
              <a:gd name="connsiteX39" fmla="*/ 2213694 w 2571750"/>
              <a:gd name="connsiteY39" fmla="*/ 4692606 h 6486525"/>
              <a:gd name="connsiteX40" fmla="*/ 2447340 w 2571750"/>
              <a:gd name="connsiteY40" fmla="*/ 4009093 h 6486525"/>
              <a:gd name="connsiteX41" fmla="*/ 2437436 w 2571750"/>
              <a:gd name="connsiteY41" fmla="*/ 4008045 h 6486525"/>
              <a:gd name="connsiteX42" fmla="*/ 2402764 w 2571750"/>
              <a:gd name="connsiteY42" fmla="*/ 3953657 h 6486525"/>
              <a:gd name="connsiteX43" fmla="*/ 2403813 w 2571750"/>
              <a:gd name="connsiteY43" fmla="*/ 3948704 h 6486525"/>
              <a:gd name="connsiteX44" fmla="*/ 2458200 w 2571750"/>
              <a:gd name="connsiteY44" fmla="*/ 3913938 h 6486525"/>
              <a:gd name="connsiteX45" fmla="*/ 2492966 w 2571750"/>
              <a:gd name="connsiteY45" fmla="*/ 3968326 h 6486525"/>
              <a:gd name="connsiteX46" fmla="*/ 2491824 w 2571750"/>
              <a:gd name="connsiteY46" fmla="*/ 3973469 h 6486525"/>
              <a:gd name="connsiteX47" fmla="*/ 2447340 w 2571750"/>
              <a:gd name="connsiteY47" fmla="*/ 4009093 h 6486525"/>
              <a:gd name="connsiteX48" fmla="*/ 2525826 w 2571750"/>
              <a:gd name="connsiteY48" fmla="*/ 3291288 h 6486525"/>
              <a:gd name="connsiteX49" fmla="*/ 2480204 w 2571750"/>
              <a:gd name="connsiteY49" fmla="*/ 3245664 h 6486525"/>
              <a:gd name="connsiteX50" fmla="*/ 2480204 w 2571750"/>
              <a:gd name="connsiteY50" fmla="*/ 3240521 h 6486525"/>
              <a:gd name="connsiteX51" fmla="*/ 2525826 w 2571750"/>
              <a:gd name="connsiteY51" fmla="*/ 3194895 h 6486525"/>
              <a:gd name="connsiteX52" fmla="*/ 2571451 w 2571750"/>
              <a:gd name="connsiteY52" fmla="*/ 3240521 h 6486525"/>
              <a:gd name="connsiteX53" fmla="*/ 2571451 w 2571750"/>
              <a:gd name="connsiteY53" fmla="*/ 3245664 h 6486525"/>
              <a:gd name="connsiteX54" fmla="*/ 2525826 w 2571750"/>
              <a:gd name="connsiteY54" fmla="*/ 3291288 h 6486525"/>
              <a:gd name="connsiteX55" fmla="*/ 2447531 w 2571750"/>
              <a:gd name="connsiteY55" fmla="*/ 2573389 h 6486525"/>
              <a:gd name="connsiteX56" fmla="*/ 2403050 w 2571750"/>
              <a:gd name="connsiteY56" fmla="*/ 2537670 h 6486525"/>
              <a:gd name="connsiteX57" fmla="*/ 2401906 w 2571750"/>
              <a:gd name="connsiteY57" fmla="*/ 2532718 h 6486525"/>
              <a:gd name="connsiteX58" fmla="*/ 2436578 w 2571750"/>
              <a:gd name="connsiteY58" fmla="*/ 2478235 h 6486525"/>
              <a:gd name="connsiteX59" fmla="*/ 2491061 w 2571750"/>
              <a:gd name="connsiteY59" fmla="*/ 2512906 h 6486525"/>
              <a:gd name="connsiteX60" fmla="*/ 2492205 w 2571750"/>
              <a:gd name="connsiteY60" fmla="*/ 2517954 h 6486525"/>
              <a:gd name="connsiteX61" fmla="*/ 2457533 w 2571750"/>
              <a:gd name="connsiteY61" fmla="*/ 2572437 h 6486525"/>
              <a:gd name="connsiteX62" fmla="*/ 2447531 w 2571750"/>
              <a:gd name="connsiteY62" fmla="*/ 2573389 h 6486525"/>
              <a:gd name="connsiteX63" fmla="*/ 2214264 w 2571750"/>
              <a:gd name="connsiteY63" fmla="*/ 1889970 h 6486525"/>
              <a:gd name="connsiteX64" fmla="*/ 2172927 w 2571750"/>
              <a:gd name="connsiteY64" fmla="*/ 1863682 h 6486525"/>
              <a:gd name="connsiteX65" fmla="*/ 2170832 w 2571750"/>
              <a:gd name="connsiteY65" fmla="*/ 1859205 h 6486525"/>
              <a:gd name="connsiteX66" fmla="*/ 2192642 w 2571750"/>
              <a:gd name="connsiteY66" fmla="*/ 1798435 h 6486525"/>
              <a:gd name="connsiteX67" fmla="*/ 2253413 w 2571750"/>
              <a:gd name="connsiteY67" fmla="*/ 1820248 h 6486525"/>
              <a:gd name="connsiteX68" fmla="*/ 2255603 w 2571750"/>
              <a:gd name="connsiteY68" fmla="*/ 1825010 h 6486525"/>
              <a:gd name="connsiteX69" fmla="*/ 2233600 w 2571750"/>
              <a:gd name="connsiteY69" fmla="*/ 1885684 h 6486525"/>
              <a:gd name="connsiteX70" fmla="*/ 2214264 w 2571750"/>
              <a:gd name="connsiteY70" fmla="*/ 1889970 h 6486525"/>
              <a:gd name="connsiteX71" fmla="*/ 1837266 w 2571750"/>
              <a:gd name="connsiteY71" fmla="*/ 1274275 h 6486525"/>
              <a:gd name="connsiteX72" fmla="*/ 1801070 w 2571750"/>
              <a:gd name="connsiteY72" fmla="*/ 1256463 h 6486525"/>
              <a:gd name="connsiteX73" fmla="*/ 1798117 w 2571750"/>
              <a:gd name="connsiteY73" fmla="*/ 1252653 h 6486525"/>
              <a:gd name="connsiteX74" fmla="*/ 1806119 w 2571750"/>
              <a:gd name="connsiteY74" fmla="*/ 1188645 h 6486525"/>
              <a:gd name="connsiteX75" fmla="*/ 1870127 w 2571750"/>
              <a:gd name="connsiteY75" fmla="*/ 1196646 h 6486525"/>
              <a:gd name="connsiteX76" fmla="*/ 1873459 w 2571750"/>
              <a:gd name="connsiteY76" fmla="*/ 1200932 h 6486525"/>
              <a:gd name="connsiteX77" fmla="*/ 1865078 w 2571750"/>
              <a:gd name="connsiteY77" fmla="*/ 1264940 h 6486525"/>
              <a:gd name="connsiteX78" fmla="*/ 1837266 w 2571750"/>
              <a:gd name="connsiteY78" fmla="*/ 1274275 h 6486525"/>
              <a:gd name="connsiteX79" fmla="*/ 1335392 w 2571750"/>
              <a:gd name="connsiteY79" fmla="*/ 754876 h 6486525"/>
              <a:gd name="connsiteX80" fmla="*/ 1306152 w 2571750"/>
              <a:gd name="connsiteY80" fmla="*/ 744303 h 6486525"/>
              <a:gd name="connsiteX81" fmla="*/ 1302340 w 2571750"/>
              <a:gd name="connsiteY81" fmla="*/ 741160 h 6486525"/>
              <a:gd name="connsiteX82" fmla="*/ 1296341 w 2571750"/>
              <a:gd name="connsiteY82" fmla="*/ 676866 h 6486525"/>
              <a:gd name="connsiteX83" fmla="*/ 1360635 w 2571750"/>
              <a:gd name="connsiteY83" fmla="*/ 670866 h 6486525"/>
              <a:gd name="connsiteX84" fmla="*/ 1364730 w 2571750"/>
              <a:gd name="connsiteY84" fmla="*/ 674199 h 6486525"/>
              <a:gd name="connsiteX85" fmla="*/ 1370541 w 2571750"/>
              <a:gd name="connsiteY85" fmla="*/ 738493 h 6486525"/>
              <a:gd name="connsiteX86" fmla="*/ 1335392 w 2571750"/>
              <a:gd name="connsiteY86" fmla="*/ 754876 h 6486525"/>
              <a:gd name="connsiteX87" fmla="*/ 732840 w 2571750"/>
              <a:gd name="connsiteY87" fmla="*/ 356636 h 6486525"/>
              <a:gd name="connsiteX88" fmla="*/ 712076 w 2571750"/>
              <a:gd name="connsiteY88" fmla="*/ 351588 h 6486525"/>
              <a:gd name="connsiteX89" fmla="*/ 707505 w 2571750"/>
              <a:gd name="connsiteY89" fmla="*/ 349206 h 6486525"/>
              <a:gd name="connsiteX90" fmla="*/ 687692 w 2571750"/>
              <a:gd name="connsiteY90" fmla="*/ 287770 h 6486525"/>
              <a:gd name="connsiteX91" fmla="*/ 749130 w 2571750"/>
              <a:gd name="connsiteY91" fmla="*/ 267958 h 6486525"/>
              <a:gd name="connsiteX92" fmla="*/ 753702 w 2571750"/>
              <a:gd name="connsiteY92" fmla="*/ 270339 h 6486525"/>
              <a:gd name="connsiteX93" fmla="*/ 773512 w 2571750"/>
              <a:gd name="connsiteY93" fmla="*/ 331776 h 6486525"/>
              <a:gd name="connsiteX94" fmla="*/ 732840 w 2571750"/>
              <a:gd name="connsiteY94" fmla="*/ 356636 h 6486525"/>
              <a:gd name="connsiteX95" fmla="*/ 57900 w 2571750"/>
              <a:gd name="connsiteY95" fmla="*/ 99651 h 6486525"/>
              <a:gd name="connsiteX96" fmla="*/ 46375 w 2571750"/>
              <a:gd name="connsiteY96" fmla="*/ 98223 h 6486525"/>
              <a:gd name="connsiteX97" fmla="*/ 41422 w 2571750"/>
              <a:gd name="connsiteY97" fmla="*/ 96984 h 6486525"/>
              <a:gd name="connsiteX98" fmla="*/ 8561 w 2571750"/>
              <a:gd name="connsiteY98" fmla="*/ 41454 h 6486525"/>
              <a:gd name="connsiteX99" fmla="*/ 64090 w 2571750"/>
              <a:gd name="connsiteY99" fmla="*/ 8592 h 6486525"/>
              <a:gd name="connsiteX100" fmla="*/ 69139 w 2571750"/>
              <a:gd name="connsiteY100" fmla="*/ 9926 h 6486525"/>
              <a:gd name="connsiteX101" fmla="*/ 101809 w 2571750"/>
              <a:gd name="connsiteY101" fmla="*/ 65552 h 6486525"/>
              <a:gd name="connsiteX102" fmla="*/ 57900 w 2571750"/>
              <a:gd name="connsiteY102" fmla="*/ 99651 h 648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571750" h="6486525">
                <a:moveTo>
                  <a:pt x="56851" y="6482068"/>
                </a:moveTo>
                <a:cubicBezTo>
                  <a:pt x="36564" y="6482068"/>
                  <a:pt x="17991" y="6468352"/>
                  <a:pt x="12656" y="6447778"/>
                </a:cubicBezTo>
                <a:cubicBezTo>
                  <a:pt x="6368" y="6423394"/>
                  <a:pt x="21133" y="6398534"/>
                  <a:pt x="45517" y="6392247"/>
                </a:cubicBezTo>
                <a:lnTo>
                  <a:pt x="50375" y="6391009"/>
                </a:lnTo>
                <a:cubicBezTo>
                  <a:pt x="74760" y="6384628"/>
                  <a:pt x="99714" y="6399296"/>
                  <a:pt x="106002" y="6423680"/>
                </a:cubicBezTo>
                <a:cubicBezTo>
                  <a:pt x="112383" y="6448064"/>
                  <a:pt x="97714" y="6473020"/>
                  <a:pt x="73329" y="6479306"/>
                </a:cubicBezTo>
                <a:lnTo>
                  <a:pt x="68188" y="6480640"/>
                </a:lnTo>
                <a:cubicBezTo>
                  <a:pt x="64376" y="6481592"/>
                  <a:pt x="60567" y="6482068"/>
                  <a:pt x="56851" y="6482068"/>
                </a:cubicBezTo>
                <a:close/>
                <a:moveTo>
                  <a:pt x="731889" y="6225370"/>
                </a:moveTo>
                <a:cubicBezTo>
                  <a:pt x="715316" y="6225370"/>
                  <a:pt x="699312" y="6216321"/>
                  <a:pt x="691217" y="6200509"/>
                </a:cubicBezTo>
                <a:cubicBezTo>
                  <a:pt x="679692" y="6178126"/>
                  <a:pt x="688550" y="6150598"/>
                  <a:pt x="711030" y="6139073"/>
                </a:cubicBezTo>
                <a:lnTo>
                  <a:pt x="715506" y="6136787"/>
                </a:lnTo>
                <a:cubicBezTo>
                  <a:pt x="737889" y="6125262"/>
                  <a:pt x="765417" y="6134025"/>
                  <a:pt x="777038" y="6156408"/>
                </a:cubicBezTo>
                <a:cubicBezTo>
                  <a:pt x="788563" y="6178792"/>
                  <a:pt x="779800" y="6206320"/>
                  <a:pt x="757416" y="6217940"/>
                </a:cubicBezTo>
                <a:lnTo>
                  <a:pt x="752748" y="6220321"/>
                </a:lnTo>
                <a:cubicBezTo>
                  <a:pt x="745986" y="6223750"/>
                  <a:pt x="738842" y="6225370"/>
                  <a:pt x="731889" y="6225370"/>
                </a:cubicBezTo>
                <a:close/>
                <a:moveTo>
                  <a:pt x="1334250" y="5827510"/>
                </a:moveTo>
                <a:cubicBezTo>
                  <a:pt x="1321104" y="5827510"/>
                  <a:pt x="1308056" y="5821890"/>
                  <a:pt x="1299008" y="5810937"/>
                </a:cubicBezTo>
                <a:cubicBezTo>
                  <a:pt x="1283004" y="5791506"/>
                  <a:pt x="1285767" y="5762741"/>
                  <a:pt x="1305198" y="5746739"/>
                </a:cubicBezTo>
                <a:lnTo>
                  <a:pt x="1308912" y="5743595"/>
                </a:lnTo>
                <a:cubicBezTo>
                  <a:pt x="1328248" y="5727498"/>
                  <a:pt x="1357014" y="5730070"/>
                  <a:pt x="1373206" y="5749405"/>
                </a:cubicBezTo>
                <a:cubicBezTo>
                  <a:pt x="1389305" y="5768741"/>
                  <a:pt x="1386733" y="5797506"/>
                  <a:pt x="1367397" y="5813699"/>
                </a:cubicBezTo>
                <a:lnTo>
                  <a:pt x="1363207" y="5817128"/>
                </a:lnTo>
                <a:cubicBezTo>
                  <a:pt x="1354823" y="5824082"/>
                  <a:pt x="1344538" y="5827510"/>
                  <a:pt x="1334250" y="5827510"/>
                </a:cubicBezTo>
                <a:close/>
                <a:moveTo>
                  <a:pt x="1836217" y="5308398"/>
                </a:moveTo>
                <a:cubicBezTo>
                  <a:pt x="1826406" y="5308398"/>
                  <a:pt x="1816595" y="5305255"/>
                  <a:pt x="1808214" y="5298778"/>
                </a:cubicBezTo>
                <a:cubicBezTo>
                  <a:pt x="1788306" y="5283347"/>
                  <a:pt x="1784688" y="5254677"/>
                  <a:pt x="1800117" y="5234770"/>
                </a:cubicBezTo>
                <a:lnTo>
                  <a:pt x="1803166" y="5230864"/>
                </a:lnTo>
                <a:cubicBezTo>
                  <a:pt x="1818500" y="5210862"/>
                  <a:pt x="1847170" y="5207147"/>
                  <a:pt x="1867173" y="5222578"/>
                </a:cubicBezTo>
                <a:cubicBezTo>
                  <a:pt x="1887177" y="5237913"/>
                  <a:pt x="1890891" y="5266583"/>
                  <a:pt x="1875461" y="5286586"/>
                </a:cubicBezTo>
                <a:lnTo>
                  <a:pt x="1872222" y="5290777"/>
                </a:lnTo>
                <a:cubicBezTo>
                  <a:pt x="1863364" y="5302302"/>
                  <a:pt x="1849837" y="5308398"/>
                  <a:pt x="1836217" y="5308398"/>
                </a:cubicBezTo>
                <a:close/>
                <a:moveTo>
                  <a:pt x="2213694" y="4692606"/>
                </a:moveTo>
                <a:cubicBezTo>
                  <a:pt x="2207120" y="4692606"/>
                  <a:pt x="2200549" y="4691178"/>
                  <a:pt x="2194167" y="4688225"/>
                </a:cubicBezTo>
                <a:cubicBezTo>
                  <a:pt x="2171401" y="4677462"/>
                  <a:pt x="2161686" y="4650221"/>
                  <a:pt x="2172450" y="4627456"/>
                </a:cubicBezTo>
                <a:lnTo>
                  <a:pt x="2174545" y="4622979"/>
                </a:lnTo>
                <a:cubicBezTo>
                  <a:pt x="2185212" y="4600119"/>
                  <a:pt x="2212359" y="4590308"/>
                  <a:pt x="2235218" y="4600976"/>
                </a:cubicBezTo>
                <a:cubicBezTo>
                  <a:pt x="2258080" y="4611644"/>
                  <a:pt x="2267891" y="4638791"/>
                  <a:pt x="2257222" y="4661650"/>
                </a:cubicBezTo>
                <a:lnTo>
                  <a:pt x="2254936" y="4666508"/>
                </a:lnTo>
                <a:cubicBezTo>
                  <a:pt x="2247125" y="4682891"/>
                  <a:pt x="2230742" y="4692606"/>
                  <a:pt x="2213694" y="4692606"/>
                </a:cubicBezTo>
                <a:close/>
                <a:moveTo>
                  <a:pt x="2447340" y="4009093"/>
                </a:moveTo>
                <a:cubicBezTo>
                  <a:pt x="2444103" y="4009093"/>
                  <a:pt x="2440769" y="4008711"/>
                  <a:pt x="2437436" y="4008045"/>
                </a:cubicBezTo>
                <a:cubicBezTo>
                  <a:pt x="2412861" y="4002615"/>
                  <a:pt x="2397334" y="3978231"/>
                  <a:pt x="2402764" y="3953657"/>
                </a:cubicBezTo>
                <a:lnTo>
                  <a:pt x="2403813" y="3948704"/>
                </a:lnTo>
                <a:cubicBezTo>
                  <a:pt x="2409240" y="3924129"/>
                  <a:pt x="2433530" y="3908508"/>
                  <a:pt x="2458200" y="3913938"/>
                </a:cubicBezTo>
                <a:cubicBezTo>
                  <a:pt x="2482775" y="3919367"/>
                  <a:pt x="2498395" y="3943656"/>
                  <a:pt x="2492966" y="3968326"/>
                </a:cubicBezTo>
                <a:lnTo>
                  <a:pt x="2491824" y="3973469"/>
                </a:lnTo>
                <a:cubicBezTo>
                  <a:pt x="2487157" y="3994615"/>
                  <a:pt x="2468297" y="4009093"/>
                  <a:pt x="2447340" y="4009093"/>
                </a:cubicBezTo>
                <a:close/>
                <a:moveTo>
                  <a:pt x="2525826" y="3291288"/>
                </a:moveTo>
                <a:cubicBezTo>
                  <a:pt x="2500586" y="3291288"/>
                  <a:pt x="2480204" y="3270810"/>
                  <a:pt x="2480204" y="3245664"/>
                </a:cubicBezTo>
                <a:lnTo>
                  <a:pt x="2480204" y="3240521"/>
                </a:lnTo>
                <a:cubicBezTo>
                  <a:pt x="2480204" y="3215279"/>
                  <a:pt x="2500681" y="3194895"/>
                  <a:pt x="2525826" y="3194895"/>
                </a:cubicBezTo>
                <a:cubicBezTo>
                  <a:pt x="2550974" y="3194895"/>
                  <a:pt x="2571451" y="3215279"/>
                  <a:pt x="2571451" y="3240521"/>
                </a:cubicBezTo>
                <a:lnTo>
                  <a:pt x="2571451" y="3245664"/>
                </a:lnTo>
                <a:cubicBezTo>
                  <a:pt x="2571451" y="3270810"/>
                  <a:pt x="2551069" y="3291288"/>
                  <a:pt x="2525826" y="3291288"/>
                </a:cubicBezTo>
                <a:close/>
                <a:moveTo>
                  <a:pt x="2447531" y="2573389"/>
                </a:moveTo>
                <a:cubicBezTo>
                  <a:pt x="2426577" y="2573389"/>
                  <a:pt x="2407717" y="2558911"/>
                  <a:pt x="2403050" y="2537670"/>
                </a:cubicBezTo>
                <a:lnTo>
                  <a:pt x="2401906" y="2532718"/>
                </a:lnTo>
                <a:cubicBezTo>
                  <a:pt x="2396478" y="2508143"/>
                  <a:pt x="2411908" y="2483759"/>
                  <a:pt x="2436578" y="2478235"/>
                </a:cubicBezTo>
                <a:cubicBezTo>
                  <a:pt x="2461154" y="2472710"/>
                  <a:pt x="2485536" y="2488236"/>
                  <a:pt x="2491061" y="2512906"/>
                </a:cubicBezTo>
                <a:lnTo>
                  <a:pt x="2492205" y="2517954"/>
                </a:lnTo>
                <a:cubicBezTo>
                  <a:pt x="2497633" y="2542528"/>
                  <a:pt x="2482108" y="2566912"/>
                  <a:pt x="2457533" y="2572437"/>
                </a:cubicBezTo>
                <a:cubicBezTo>
                  <a:pt x="2454105" y="2573008"/>
                  <a:pt x="2450770" y="2573389"/>
                  <a:pt x="2447531" y="2573389"/>
                </a:cubicBezTo>
                <a:close/>
                <a:moveTo>
                  <a:pt x="2214264" y="1889970"/>
                </a:moveTo>
                <a:cubicBezTo>
                  <a:pt x="2197118" y="1889970"/>
                  <a:pt x="2180640" y="1880255"/>
                  <a:pt x="2172927" y="1863682"/>
                </a:cubicBezTo>
                <a:lnTo>
                  <a:pt x="2170832" y="1859205"/>
                </a:lnTo>
                <a:cubicBezTo>
                  <a:pt x="2160067" y="1836440"/>
                  <a:pt x="2169878" y="1809199"/>
                  <a:pt x="2192642" y="1798435"/>
                </a:cubicBezTo>
                <a:cubicBezTo>
                  <a:pt x="2215408" y="1787672"/>
                  <a:pt x="2242648" y="1797387"/>
                  <a:pt x="2253413" y="1820248"/>
                </a:cubicBezTo>
                <a:lnTo>
                  <a:pt x="2255603" y="1825010"/>
                </a:lnTo>
                <a:cubicBezTo>
                  <a:pt x="2266270" y="1847870"/>
                  <a:pt x="2256461" y="1875016"/>
                  <a:pt x="2233600" y="1885684"/>
                </a:cubicBezTo>
                <a:cubicBezTo>
                  <a:pt x="2227314" y="1888637"/>
                  <a:pt x="2220743" y="1889970"/>
                  <a:pt x="2214264" y="1889970"/>
                </a:cubicBezTo>
                <a:close/>
                <a:moveTo>
                  <a:pt x="1837266" y="1274275"/>
                </a:moveTo>
                <a:cubicBezTo>
                  <a:pt x="1823548" y="1274275"/>
                  <a:pt x="1810023" y="1268178"/>
                  <a:pt x="1801070" y="1256463"/>
                </a:cubicBezTo>
                <a:lnTo>
                  <a:pt x="1798117" y="1252653"/>
                </a:lnTo>
                <a:cubicBezTo>
                  <a:pt x="1782688" y="1232745"/>
                  <a:pt x="1786211" y="1204075"/>
                  <a:pt x="1806119" y="1188645"/>
                </a:cubicBezTo>
                <a:cubicBezTo>
                  <a:pt x="1826025" y="1173214"/>
                  <a:pt x="1854695" y="1176739"/>
                  <a:pt x="1870127" y="1196646"/>
                </a:cubicBezTo>
                <a:lnTo>
                  <a:pt x="1873459" y="1200932"/>
                </a:lnTo>
                <a:cubicBezTo>
                  <a:pt x="1888795" y="1220934"/>
                  <a:pt x="1885082" y="1249605"/>
                  <a:pt x="1865078" y="1264940"/>
                </a:cubicBezTo>
                <a:cubicBezTo>
                  <a:pt x="1856695" y="1271131"/>
                  <a:pt x="1846982" y="1274275"/>
                  <a:pt x="1837266" y="1274275"/>
                </a:cubicBezTo>
                <a:close/>
                <a:moveTo>
                  <a:pt x="1335392" y="754876"/>
                </a:moveTo>
                <a:cubicBezTo>
                  <a:pt x="1325107" y="754876"/>
                  <a:pt x="1314723" y="751447"/>
                  <a:pt x="1306152" y="744303"/>
                </a:cubicBezTo>
                <a:lnTo>
                  <a:pt x="1302340" y="741160"/>
                </a:lnTo>
                <a:cubicBezTo>
                  <a:pt x="1282909" y="725063"/>
                  <a:pt x="1280244" y="696298"/>
                  <a:pt x="1296341" y="676866"/>
                </a:cubicBezTo>
                <a:cubicBezTo>
                  <a:pt x="1312438" y="657435"/>
                  <a:pt x="1341203" y="654768"/>
                  <a:pt x="1360635" y="670866"/>
                </a:cubicBezTo>
                <a:lnTo>
                  <a:pt x="1364730" y="674199"/>
                </a:lnTo>
                <a:cubicBezTo>
                  <a:pt x="1384066" y="690297"/>
                  <a:pt x="1386733" y="719157"/>
                  <a:pt x="1370541" y="738493"/>
                </a:cubicBezTo>
                <a:cubicBezTo>
                  <a:pt x="1361395" y="749257"/>
                  <a:pt x="1348442" y="754876"/>
                  <a:pt x="1335392" y="754876"/>
                </a:cubicBezTo>
                <a:close/>
                <a:moveTo>
                  <a:pt x="732840" y="356636"/>
                </a:moveTo>
                <a:cubicBezTo>
                  <a:pt x="725887" y="356636"/>
                  <a:pt x="718744" y="355017"/>
                  <a:pt x="712076" y="351588"/>
                </a:cubicBezTo>
                <a:lnTo>
                  <a:pt x="707505" y="349206"/>
                </a:lnTo>
                <a:cubicBezTo>
                  <a:pt x="685025" y="337776"/>
                  <a:pt x="676167" y="310249"/>
                  <a:pt x="687692" y="287770"/>
                </a:cubicBezTo>
                <a:cubicBezTo>
                  <a:pt x="699124" y="265291"/>
                  <a:pt x="726650" y="256433"/>
                  <a:pt x="749130" y="267958"/>
                </a:cubicBezTo>
                <a:lnTo>
                  <a:pt x="753702" y="270339"/>
                </a:lnTo>
                <a:cubicBezTo>
                  <a:pt x="776180" y="281769"/>
                  <a:pt x="785037" y="309297"/>
                  <a:pt x="773512" y="331776"/>
                </a:cubicBezTo>
                <a:cubicBezTo>
                  <a:pt x="765417" y="347587"/>
                  <a:pt x="749414" y="356636"/>
                  <a:pt x="732840" y="356636"/>
                </a:cubicBezTo>
                <a:close/>
                <a:moveTo>
                  <a:pt x="57900" y="99651"/>
                </a:moveTo>
                <a:cubicBezTo>
                  <a:pt x="54089" y="99651"/>
                  <a:pt x="50280" y="99175"/>
                  <a:pt x="46375" y="98223"/>
                </a:cubicBezTo>
                <a:lnTo>
                  <a:pt x="41422" y="96984"/>
                </a:lnTo>
                <a:cubicBezTo>
                  <a:pt x="17037" y="90698"/>
                  <a:pt x="2369" y="65838"/>
                  <a:pt x="8561" y="41454"/>
                </a:cubicBezTo>
                <a:cubicBezTo>
                  <a:pt x="14847" y="17070"/>
                  <a:pt x="39706" y="2306"/>
                  <a:pt x="64090" y="8592"/>
                </a:cubicBezTo>
                <a:lnTo>
                  <a:pt x="69139" y="9926"/>
                </a:lnTo>
                <a:cubicBezTo>
                  <a:pt x="93524" y="16212"/>
                  <a:pt x="108192" y="41168"/>
                  <a:pt x="101809" y="65552"/>
                </a:cubicBezTo>
                <a:cubicBezTo>
                  <a:pt x="96667" y="86031"/>
                  <a:pt x="78187" y="99651"/>
                  <a:pt x="57900" y="99651"/>
                </a:cubicBezTo>
                <a:close/>
              </a:path>
            </a:pathLst>
          </a:custGeom>
          <a:solidFill>
            <a:srgbClr val="A8436F"/>
          </a:solidFill>
          <a:ln w="9525" cap="flat">
            <a:noFill/>
            <a:prstDash val="solid"/>
            <a:miter/>
          </a:ln>
        </p:spPr>
        <p:txBody>
          <a:bodyPr rtlCol="0" anchor="ctr"/>
          <a:lstStyle/>
          <a:p>
            <a:endParaRPr lang="en-US" sz="1100"/>
          </a:p>
        </p:txBody>
      </p:sp>
      <p:sp>
        <p:nvSpPr>
          <p:cNvPr id="61" name="Freeform: Shape 57">
            <a:extLst>
              <a:ext uri="{FF2B5EF4-FFF2-40B4-BE49-F238E27FC236}">
                <a16:creationId xmlns:a16="http://schemas.microsoft.com/office/drawing/2014/main" id="{AE587067-35D3-82A0-39C8-2978408C9D37}"/>
              </a:ext>
            </a:extLst>
          </p:cNvPr>
          <p:cNvSpPr/>
          <p:nvPr/>
        </p:nvSpPr>
        <p:spPr>
          <a:xfrm>
            <a:off x="8496781" y="3682932"/>
            <a:ext cx="227665" cy="227665"/>
          </a:xfrm>
          <a:custGeom>
            <a:avLst/>
            <a:gdLst>
              <a:gd name="connsiteX0" fmla="*/ 230219 w 457200"/>
              <a:gd name="connsiteY0" fmla="*/ 453295 h 457200"/>
              <a:gd name="connsiteX1" fmla="*/ 7144 w 457200"/>
              <a:gd name="connsiteY1" fmla="*/ 230220 h 457200"/>
              <a:gd name="connsiteX2" fmla="*/ 230219 w 457200"/>
              <a:gd name="connsiteY2" fmla="*/ 7144 h 457200"/>
              <a:gd name="connsiteX3" fmla="*/ 453294 w 457200"/>
              <a:gd name="connsiteY3" fmla="*/ 230220 h 457200"/>
              <a:gd name="connsiteX4" fmla="*/ 230219 w 457200"/>
              <a:gd name="connsiteY4" fmla="*/ 453295 h 457200"/>
              <a:gd name="connsiteX5" fmla="*/ 230219 w 457200"/>
              <a:gd name="connsiteY5" fmla="*/ 98393 h 457200"/>
              <a:gd name="connsiteX6" fmla="*/ 98393 w 457200"/>
              <a:gd name="connsiteY6" fmla="*/ 230220 h 457200"/>
              <a:gd name="connsiteX7" fmla="*/ 230219 w 457200"/>
              <a:gd name="connsiteY7" fmla="*/ 362045 h 457200"/>
              <a:gd name="connsiteX8" fmla="*/ 362045 w 457200"/>
              <a:gd name="connsiteY8" fmla="*/ 230220 h 457200"/>
              <a:gd name="connsiteX9" fmla="*/ 230219 w 457200"/>
              <a:gd name="connsiteY9" fmla="*/ 9839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219" y="453295"/>
                </a:moveTo>
                <a:cubicBezTo>
                  <a:pt x="107156" y="453295"/>
                  <a:pt x="7144" y="353187"/>
                  <a:pt x="7144" y="230220"/>
                </a:cubicBezTo>
                <a:cubicBezTo>
                  <a:pt x="7144" y="107156"/>
                  <a:pt x="107252" y="7144"/>
                  <a:pt x="230219" y="7144"/>
                </a:cubicBezTo>
                <a:cubicBezTo>
                  <a:pt x="353187" y="7144"/>
                  <a:pt x="453294" y="107252"/>
                  <a:pt x="453294" y="230220"/>
                </a:cubicBezTo>
                <a:cubicBezTo>
                  <a:pt x="453294" y="353187"/>
                  <a:pt x="353187" y="453295"/>
                  <a:pt x="230219" y="453295"/>
                </a:cubicBezTo>
                <a:close/>
                <a:moveTo>
                  <a:pt x="230219" y="98393"/>
                </a:moveTo>
                <a:cubicBezTo>
                  <a:pt x="157543" y="98393"/>
                  <a:pt x="98393" y="157544"/>
                  <a:pt x="98393" y="230220"/>
                </a:cubicBezTo>
                <a:cubicBezTo>
                  <a:pt x="98393" y="302895"/>
                  <a:pt x="157543" y="362045"/>
                  <a:pt x="230219" y="362045"/>
                </a:cubicBezTo>
                <a:cubicBezTo>
                  <a:pt x="302894" y="362045"/>
                  <a:pt x="362045" y="302895"/>
                  <a:pt x="362045" y="230220"/>
                </a:cubicBezTo>
                <a:cubicBezTo>
                  <a:pt x="362045" y="157449"/>
                  <a:pt x="302894" y="98393"/>
                  <a:pt x="230219" y="98393"/>
                </a:cubicBezTo>
                <a:close/>
              </a:path>
            </a:pathLst>
          </a:custGeom>
          <a:solidFill>
            <a:srgbClr val="A8436F"/>
          </a:solidFill>
          <a:ln w="9525" cap="flat">
            <a:noFill/>
            <a:prstDash val="solid"/>
            <a:miter/>
          </a:ln>
        </p:spPr>
        <p:txBody>
          <a:bodyPr rtlCol="0" anchor="ctr"/>
          <a:lstStyle/>
          <a:p>
            <a:endParaRPr lang="en-US" sz="1100"/>
          </a:p>
        </p:txBody>
      </p:sp>
      <p:sp>
        <p:nvSpPr>
          <p:cNvPr id="62" name="Freeform: Shape 58">
            <a:extLst>
              <a:ext uri="{FF2B5EF4-FFF2-40B4-BE49-F238E27FC236}">
                <a16:creationId xmlns:a16="http://schemas.microsoft.com/office/drawing/2014/main" id="{363B61C7-103D-63BE-35F6-D3D864C16976}"/>
              </a:ext>
            </a:extLst>
          </p:cNvPr>
          <p:cNvSpPr/>
          <p:nvPr/>
        </p:nvSpPr>
        <p:spPr>
          <a:xfrm>
            <a:off x="8569966" y="3756117"/>
            <a:ext cx="80632" cy="80631"/>
          </a:xfrm>
          <a:custGeom>
            <a:avLst/>
            <a:gdLst>
              <a:gd name="connsiteX0" fmla="*/ 159353 w 161925"/>
              <a:gd name="connsiteY0" fmla="*/ 83249 h 161925"/>
              <a:gd name="connsiteX1" fmla="*/ 83248 w 161925"/>
              <a:gd name="connsiteY1" fmla="*/ 159353 h 161925"/>
              <a:gd name="connsiteX2" fmla="*/ 7143 w 161925"/>
              <a:gd name="connsiteY2" fmla="*/ 83249 h 161925"/>
              <a:gd name="connsiteX3" fmla="*/ 83248 w 161925"/>
              <a:gd name="connsiteY3" fmla="*/ 7144 h 161925"/>
              <a:gd name="connsiteX4" fmla="*/ 159353 w 161925"/>
              <a:gd name="connsiteY4" fmla="*/ 83249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9353" y="83249"/>
                </a:moveTo>
                <a:cubicBezTo>
                  <a:pt x="159353" y="125280"/>
                  <a:pt x="125279" y="159353"/>
                  <a:pt x="83248" y="159353"/>
                </a:cubicBezTo>
                <a:cubicBezTo>
                  <a:pt x="41217" y="159353"/>
                  <a:pt x="7143" y="125280"/>
                  <a:pt x="7143" y="83249"/>
                </a:cubicBezTo>
                <a:cubicBezTo>
                  <a:pt x="7143" y="41217"/>
                  <a:pt x="41217" y="7144"/>
                  <a:pt x="83248" y="7144"/>
                </a:cubicBezTo>
                <a:cubicBezTo>
                  <a:pt x="125279" y="7144"/>
                  <a:pt x="159353" y="41218"/>
                  <a:pt x="159353" y="83249"/>
                </a:cubicBezTo>
                <a:close/>
              </a:path>
            </a:pathLst>
          </a:custGeom>
          <a:solidFill>
            <a:srgbClr val="A8436F"/>
          </a:solidFill>
          <a:ln w="9525" cap="flat">
            <a:noFill/>
            <a:prstDash val="solid"/>
            <a:miter/>
          </a:ln>
        </p:spPr>
        <p:txBody>
          <a:bodyPr rtlCol="0" anchor="ctr"/>
          <a:lstStyle/>
          <a:p>
            <a:endParaRPr lang="en-US" sz="1100"/>
          </a:p>
        </p:txBody>
      </p:sp>
      <p:sp>
        <p:nvSpPr>
          <p:cNvPr id="4" name="Rectangle 3">
            <a:extLst>
              <a:ext uri="{FF2B5EF4-FFF2-40B4-BE49-F238E27FC236}">
                <a16:creationId xmlns:a16="http://schemas.microsoft.com/office/drawing/2014/main" id="{DAA53F40-B4D0-F2A7-0B69-B764B95BFF9B}"/>
              </a:ext>
            </a:extLst>
          </p:cNvPr>
          <p:cNvSpPr/>
          <p:nvPr/>
        </p:nvSpPr>
        <p:spPr>
          <a:xfrm>
            <a:off x="1018591" y="3827856"/>
            <a:ext cx="1816285" cy="584775"/>
          </a:xfrm>
          <a:prstGeom prst="rect">
            <a:avLst/>
          </a:prstGeom>
        </p:spPr>
        <p:txBody>
          <a:bodyPr wrap="square">
            <a:spAutoFit/>
          </a:bodyPr>
          <a:lstStyle/>
          <a:p>
            <a:pPr algn="ctr"/>
            <a:r>
              <a:rPr lang="en-US" sz="1600" b="1" dirty="0">
                <a:solidFill>
                  <a:srgbClr val="FFA826"/>
                </a:solidFill>
              </a:rPr>
              <a:t>Lorem Ipsum</a:t>
            </a:r>
            <a:r>
              <a:rPr lang="en-US" sz="1600" dirty="0">
                <a:solidFill>
                  <a:srgbClr val="FFA826"/>
                </a:solidFill>
              </a:rPr>
              <a:t> </a:t>
            </a:r>
            <a:r>
              <a:rPr lang="en-US" sz="1600" dirty="0"/>
              <a:t>is simply dummy text</a:t>
            </a:r>
          </a:p>
        </p:txBody>
      </p:sp>
      <p:sp>
        <p:nvSpPr>
          <p:cNvPr id="5" name="Rectangle 4">
            <a:extLst>
              <a:ext uri="{FF2B5EF4-FFF2-40B4-BE49-F238E27FC236}">
                <a16:creationId xmlns:a16="http://schemas.microsoft.com/office/drawing/2014/main" id="{1D49ED63-4AD0-5FA0-66EC-69831A9D30FD}"/>
              </a:ext>
            </a:extLst>
          </p:cNvPr>
          <p:cNvSpPr/>
          <p:nvPr/>
        </p:nvSpPr>
        <p:spPr>
          <a:xfrm>
            <a:off x="5222496" y="3827856"/>
            <a:ext cx="1816285" cy="584775"/>
          </a:xfrm>
          <a:prstGeom prst="rect">
            <a:avLst/>
          </a:prstGeom>
        </p:spPr>
        <p:txBody>
          <a:bodyPr wrap="square">
            <a:spAutoFit/>
          </a:bodyPr>
          <a:lstStyle/>
          <a:p>
            <a:pPr algn="ctr"/>
            <a:r>
              <a:rPr lang="en-US" sz="1600" b="1" dirty="0">
                <a:solidFill>
                  <a:srgbClr val="F26363"/>
                </a:solidFill>
              </a:rPr>
              <a:t>Lorem Ipsum</a:t>
            </a:r>
            <a:r>
              <a:rPr lang="en-US" sz="1600" dirty="0">
                <a:solidFill>
                  <a:srgbClr val="F26363"/>
                </a:solidFill>
              </a:rPr>
              <a:t> </a:t>
            </a:r>
            <a:r>
              <a:rPr lang="en-US" sz="1600" dirty="0"/>
              <a:t>is simply dummy text</a:t>
            </a:r>
          </a:p>
        </p:txBody>
      </p:sp>
      <p:sp>
        <p:nvSpPr>
          <p:cNvPr id="6" name="Rectangle 5">
            <a:extLst>
              <a:ext uri="{FF2B5EF4-FFF2-40B4-BE49-F238E27FC236}">
                <a16:creationId xmlns:a16="http://schemas.microsoft.com/office/drawing/2014/main" id="{0D2B13EA-2F96-A1E3-2DAF-A31A2135665F}"/>
              </a:ext>
            </a:extLst>
          </p:cNvPr>
          <p:cNvSpPr/>
          <p:nvPr/>
        </p:nvSpPr>
        <p:spPr>
          <a:xfrm>
            <a:off x="9429562" y="3827856"/>
            <a:ext cx="1816285" cy="584775"/>
          </a:xfrm>
          <a:prstGeom prst="rect">
            <a:avLst/>
          </a:prstGeom>
        </p:spPr>
        <p:txBody>
          <a:bodyPr wrap="square">
            <a:spAutoFit/>
          </a:bodyPr>
          <a:lstStyle/>
          <a:p>
            <a:pPr algn="ctr"/>
            <a:r>
              <a:rPr lang="en-US" sz="1600" b="1" dirty="0">
                <a:solidFill>
                  <a:srgbClr val="A8436F"/>
                </a:solidFill>
              </a:rPr>
              <a:t>Lorem Ipsum</a:t>
            </a:r>
            <a:r>
              <a:rPr lang="en-US" sz="1600" dirty="0">
                <a:solidFill>
                  <a:srgbClr val="A8436F"/>
                </a:solidFill>
              </a:rPr>
              <a:t> </a:t>
            </a:r>
            <a:r>
              <a:rPr lang="en-US" sz="1600" dirty="0"/>
              <a:t>is simply dummy text</a:t>
            </a:r>
          </a:p>
        </p:txBody>
      </p:sp>
      <p:sp>
        <p:nvSpPr>
          <p:cNvPr id="63" name="Chevron 62">
            <a:extLst>
              <a:ext uri="{FF2B5EF4-FFF2-40B4-BE49-F238E27FC236}">
                <a16:creationId xmlns:a16="http://schemas.microsoft.com/office/drawing/2014/main" id="{3C61A9FE-7A4C-FD6E-3F77-A2E794038D93}"/>
              </a:ext>
            </a:extLst>
          </p:cNvPr>
          <p:cNvSpPr/>
          <p:nvPr/>
        </p:nvSpPr>
        <p:spPr>
          <a:xfrm>
            <a:off x="3735492" y="3522168"/>
            <a:ext cx="517369" cy="517369"/>
          </a:xfrm>
          <a:prstGeom prst="chevron">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Chevron 63">
            <a:extLst>
              <a:ext uri="{FF2B5EF4-FFF2-40B4-BE49-F238E27FC236}">
                <a16:creationId xmlns:a16="http://schemas.microsoft.com/office/drawing/2014/main" id="{1483DCC9-A270-C7EF-564C-8F1A3F58FA95}"/>
              </a:ext>
            </a:extLst>
          </p:cNvPr>
          <p:cNvSpPr/>
          <p:nvPr/>
        </p:nvSpPr>
        <p:spPr>
          <a:xfrm>
            <a:off x="7879980" y="3522168"/>
            <a:ext cx="517369" cy="517369"/>
          </a:xfrm>
          <a:prstGeom prst="chevron">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663036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 Diagonal Corner of Rectangle 86">
            <a:extLst>
              <a:ext uri="{FF2B5EF4-FFF2-40B4-BE49-F238E27FC236}">
                <a16:creationId xmlns:a16="http://schemas.microsoft.com/office/drawing/2014/main" id="{06523F8B-C6E8-3447-19D1-D1BED1D09527}"/>
              </a:ext>
            </a:extLst>
          </p:cNvPr>
          <p:cNvSpPr/>
          <p:nvPr/>
        </p:nvSpPr>
        <p:spPr>
          <a:xfrm>
            <a:off x="9212819" y="4615802"/>
            <a:ext cx="2156312" cy="348311"/>
          </a:xfrm>
          <a:prstGeom prst="round2DiagRect">
            <a:avLst>
              <a:gd name="adj1" fmla="val 50000"/>
              <a:gd name="adj2" fmla="val 0"/>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 Diagonal Corner of Rectangle 87">
            <a:extLst>
              <a:ext uri="{FF2B5EF4-FFF2-40B4-BE49-F238E27FC236}">
                <a16:creationId xmlns:a16="http://schemas.microsoft.com/office/drawing/2014/main" id="{0D604FC2-9555-9F52-7C13-FBC7CAC92F6E}"/>
              </a:ext>
            </a:extLst>
          </p:cNvPr>
          <p:cNvSpPr/>
          <p:nvPr/>
        </p:nvSpPr>
        <p:spPr>
          <a:xfrm>
            <a:off x="6426076" y="4615802"/>
            <a:ext cx="2156312" cy="348311"/>
          </a:xfrm>
          <a:prstGeom prst="round2DiagRect">
            <a:avLst>
              <a:gd name="adj1" fmla="val 50000"/>
              <a:gd name="adj2" fmla="val 0"/>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 Diagonal Corner of Rectangle 88">
            <a:extLst>
              <a:ext uri="{FF2B5EF4-FFF2-40B4-BE49-F238E27FC236}">
                <a16:creationId xmlns:a16="http://schemas.microsoft.com/office/drawing/2014/main" id="{64C9C7D8-AB8C-F250-FD09-CF358077EE9F}"/>
              </a:ext>
            </a:extLst>
          </p:cNvPr>
          <p:cNvSpPr/>
          <p:nvPr/>
        </p:nvSpPr>
        <p:spPr>
          <a:xfrm>
            <a:off x="3677003" y="4615802"/>
            <a:ext cx="2156312" cy="348311"/>
          </a:xfrm>
          <a:prstGeom prst="round2DiagRect">
            <a:avLst>
              <a:gd name="adj1" fmla="val 50000"/>
              <a:gd name="adj2" fmla="val 0"/>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 Diagonal Corner of Rectangle 89">
            <a:extLst>
              <a:ext uri="{FF2B5EF4-FFF2-40B4-BE49-F238E27FC236}">
                <a16:creationId xmlns:a16="http://schemas.microsoft.com/office/drawing/2014/main" id="{3163F6A0-1D47-DB32-55F3-284C8F63C5AE}"/>
              </a:ext>
            </a:extLst>
          </p:cNvPr>
          <p:cNvSpPr/>
          <p:nvPr/>
        </p:nvSpPr>
        <p:spPr>
          <a:xfrm>
            <a:off x="864944" y="4615802"/>
            <a:ext cx="2156312" cy="348311"/>
          </a:xfrm>
          <a:prstGeom prst="round2DiagRect">
            <a:avLst>
              <a:gd name="adj1" fmla="val 50000"/>
              <a:gd name="adj2" fmla="val 0"/>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4" name="TextBox 3">
            <a:extLst>
              <a:ext uri="{FF2B5EF4-FFF2-40B4-BE49-F238E27FC236}">
                <a16:creationId xmlns:a16="http://schemas.microsoft.com/office/drawing/2014/main" id="{A06170A4-1308-E1C1-E9F8-4A939E450F15}"/>
              </a:ext>
            </a:extLst>
          </p:cNvPr>
          <p:cNvSpPr txBox="1"/>
          <p:nvPr/>
        </p:nvSpPr>
        <p:spPr>
          <a:xfrm>
            <a:off x="1487687" y="4659152"/>
            <a:ext cx="984565" cy="261610"/>
          </a:xfrm>
          <a:prstGeom prst="rect">
            <a:avLst/>
          </a:prstGeom>
          <a:noFill/>
        </p:spPr>
        <p:txBody>
          <a:bodyPr wrap="none" rtlCol="0">
            <a:spAutoFit/>
          </a:bodyPr>
          <a:lstStyle/>
          <a:p>
            <a:pPr defTabSz="1828983">
              <a:defRPr/>
            </a:pPr>
            <a:r>
              <a:rPr lang="en-US" sz="1100" b="1" kern="0" dirty="0">
                <a:solidFill>
                  <a:schemeClr val="bg1"/>
                </a:solidFill>
                <a:latin typeface="Century Gothic" panose="020B0502020202020204" pitchFamily="34" charset="0"/>
              </a:rPr>
              <a:t>MALE USERS</a:t>
            </a:r>
          </a:p>
        </p:txBody>
      </p:sp>
      <p:sp>
        <p:nvSpPr>
          <p:cNvPr id="6" name="TextBox 5">
            <a:extLst>
              <a:ext uri="{FF2B5EF4-FFF2-40B4-BE49-F238E27FC236}">
                <a16:creationId xmlns:a16="http://schemas.microsoft.com/office/drawing/2014/main" id="{7448C683-C0F5-B970-1E63-361FA2F25B5D}"/>
              </a:ext>
            </a:extLst>
          </p:cNvPr>
          <p:cNvSpPr txBox="1"/>
          <p:nvPr/>
        </p:nvSpPr>
        <p:spPr>
          <a:xfrm>
            <a:off x="4233221" y="4659152"/>
            <a:ext cx="1125629" cy="261610"/>
          </a:xfrm>
          <a:prstGeom prst="rect">
            <a:avLst/>
          </a:prstGeom>
          <a:noFill/>
        </p:spPr>
        <p:txBody>
          <a:bodyPr wrap="none" rtlCol="0">
            <a:spAutoFit/>
          </a:bodyPr>
          <a:lstStyle/>
          <a:p>
            <a:pPr defTabSz="1828983">
              <a:defRPr/>
            </a:pPr>
            <a:r>
              <a:rPr lang="en-US" sz="1100" b="1" kern="0" dirty="0">
                <a:solidFill>
                  <a:schemeClr val="bg1"/>
                </a:solidFill>
                <a:latin typeface="Century Gothic" panose="020B0502020202020204" pitchFamily="34" charset="0"/>
              </a:rPr>
              <a:t>FEMALE USERS</a:t>
            </a:r>
          </a:p>
        </p:txBody>
      </p:sp>
      <p:sp>
        <p:nvSpPr>
          <p:cNvPr id="11" name="Freeform 6">
            <a:extLst>
              <a:ext uri="{FF2B5EF4-FFF2-40B4-BE49-F238E27FC236}">
                <a16:creationId xmlns:a16="http://schemas.microsoft.com/office/drawing/2014/main" id="{B45E7D29-932B-3D69-C6BE-EF166C559B02}"/>
              </a:ext>
            </a:extLst>
          </p:cNvPr>
          <p:cNvSpPr>
            <a:spLocks/>
          </p:cNvSpPr>
          <p:nvPr/>
        </p:nvSpPr>
        <p:spPr bwMode="auto">
          <a:xfrm>
            <a:off x="2430368" y="2249651"/>
            <a:ext cx="396910" cy="39568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995DB3"/>
          </a:solidFill>
          <a:ln>
            <a:noFill/>
          </a:ln>
          <a:effectLst/>
        </p:spPr>
        <p:txBody>
          <a:bodyPr vert="horz" wrap="square" lIns="182901" tIns="91451" rIns="182901" bIns="91451" numCol="1" anchor="t" anchorCtr="0" compatLnSpc="1">
            <a:prstTxWarp prst="textNoShape">
              <a:avLst/>
            </a:prstTxWarp>
          </a:bodyPr>
          <a:lstStyle/>
          <a:p>
            <a:pPr algn="ctr" defTabSz="1828983">
              <a:defRPr/>
            </a:pPr>
            <a:endParaRPr lang="id-ID" sz="1600" kern="0">
              <a:solidFill>
                <a:srgbClr val="323232"/>
              </a:solidFill>
              <a:latin typeface="Questrial"/>
            </a:endParaRPr>
          </a:p>
        </p:txBody>
      </p:sp>
      <p:sp>
        <p:nvSpPr>
          <p:cNvPr id="12" name="Freeform 7">
            <a:extLst>
              <a:ext uri="{FF2B5EF4-FFF2-40B4-BE49-F238E27FC236}">
                <a16:creationId xmlns:a16="http://schemas.microsoft.com/office/drawing/2014/main" id="{739F3ED3-B412-0AB7-5BE9-00394D48CB92}"/>
              </a:ext>
            </a:extLst>
          </p:cNvPr>
          <p:cNvSpPr>
            <a:spLocks/>
          </p:cNvSpPr>
          <p:nvPr/>
        </p:nvSpPr>
        <p:spPr bwMode="auto">
          <a:xfrm>
            <a:off x="1962406" y="2096523"/>
            <a:ext cx="476536" cy="213154"/>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995DB3"/>
          </a:solidFill>
          <a:ln>
            <a:noFill/>
          </a:ln>
          <a:effectLst/>
        </p:spPr>
        <p:txBody>
          <a:bodyPr vert="horz" wrap="square" lIns="182901" tIns="91451" rIns="182901" bIns="91451" numCol="1" anchor="t" anchorCtr="0" compatLnSpc="1">
            <a:prstTxWarp prst="textNoShape">
              <a:avLst/>
            </a:prstTxWarp>
          </a:bodyPr>
          <a:lstStyle/>
          <a:p>
            <a:pPr algn="ctr" defTabSz="1828983">
              <a:defRPr/>
            </a:pPr>
            <a:endParaRPr lang="id-ID" sz="1600" kern="0">
              <a:solidFill>
                <a:srgbClr val="323232"/>
              </a:solidFill>
              <a:latin typeface="Questrial"/>
            </a:endParaRPr>
          </a:p>
        </p:txBody>
      </p:sp>
      <p:sp>
        <p:nvSpPr>
          <p:cNvPr id="13" name="Freeform 8">
            <a:extLst>
              <a:ext uri="{FF2B5EF4-FFF2-40B4-BE49-F238E27FC236}">
                <a16:creationId xmlns:a16="http://schemas.microsoft.com/office/drawing/2014/main" id="{C31F5FAE-2959-6B48-AA67-F3D3A759876F}"/>
              </a:ext>
            </a:extLst>
          </p:cNvPr>
          <p:cNvSpPr>
            <a:spLocks/>
          </p:cNvSpPr>
          <p:nvPr/>
        </p:nvSpPr>
        <p:spPr bwMode="auto">
          <a:xfrm>
            <a:off x="2766026" y="2639210"/>
            <a:ext cx="213154" cy="47408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995DB3"/>
          </a:solidFill>
          <a:ln>
            <a:noFill/>
          </a:ln>
          <a:effectLst/>
        </p:spPr>
        <p:txBody>
          <a:bodyPr vert="horz" wrap="square" lIns="182901" tIns="91451" rIns="182901" bIns="91451" numCol="1" anchor="t" anchorCtr="0" compatLnSpc="1">
            <a:prstTxWarp prst="textNoShape">
              <a:avLst/>
            </a:prstTxWarp>
          </a:bodyPr>
          <a:lstStyle/>
          <a:p>
            <a:pPr algn="ctr" defTabSz="1828983">
              <a:defRPr/>
            </a:pPr>
            <a:endParaRPr lang="id-ID" sz="1600" kern="0">
              <a:solidFill>
                <a:srgbClr val="323232"/>
              </a:solidFill>
              <a:latin typeface="Questrial"/>
            </a:endParaRPr>
          </a:p>
        </p:txBody>
      </p:sp>
      <p:sp>
        <p:nvSpPr>
          <p:cNvPr id="14" name="Freeform 9">
            <a:extLst>
              <a:ext uri="{FF2B5EF4-FFF2-40B4-BE49-F238E27FC236}">
                <a16:creationId xmlns:a16="http://schemas.microsoft.com/office/drawing/2014/main" id="{9D909D4E-49DF-69F3-B8C5-D37BA546DFC4}"/>
              </a:ext>
            </a:extLst>
          </p:cNvPr>
          <p:cNvSpPr>
            <a:spLocks/>
          </p:cNvSpPr>
          <p:nvPr/>
        </p:nvSpPr>
        <p:spPr bwMode="auto">
          <a:xfrm>
            <a:off x="2766027" y="3162297"/>
            <a:ext cx="213154" cy="476536"/>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995DB3"/>
          </a:solidFill>
          <a:ln>
            <a:noFill/>
          </a:ln>
          <a:effectLst/>
        </p:spPr>
        <p:txBody>
          <a:bodyPr vert="horz" wrap="square" lIns="182901" tIns="91451" rIns="182901" bIns="91451" numCol="1" anchor="t" anchorCtr="0" compatLnSpc="1">
            <a:prstTxWarp prst="textNoShape">
              <a:avLst/>
            </a:prstTxWarp>
          </a:bodyPr>
          <a:lstStyle/>
          <a:p>
            <a:pPr algn="ctr" defTabSz="1828983">
              <a:defRPr/>
            </a:pPr>
            <a:endParaRPr lang="id-ID" sz="1600" kern="0">
              <a:solidFill>
                <a:srgbClr val="323232"/>
              </a:solidFill>
              <a:latin typeface="Questrial"/>
            </a:endParaRPr>
          </a:p>
        </p:txBody>
      </p:sp>
      <p:sp>
        <p:nvSpPr>
          <p:cNvPr id="15" name="Freeform 10">
            <a:extLst>
              <a:ext uri="{FF2B5EF4-FFF2-40B4-BE49-F238E27FC236}">
                <a16:creationId xmlns:a16="http://schemas.microsoft.com/office/drawing/2014/main" id="{CE4FDA94-CABA-E777-4CC4-C4B85642FAF9}"/>
              </a:ext>
            </a:extLst>
          </p:cNvPr>
          <p:cNvSpPr>
            <a:spLocks/>
          </p:cNvSpPr>
          <p:nvPr/>
        </p:nvSpPr>
        <p:spPr bwMode="auto">
          <a:xfrm>
            <a:off x="2430369" y="3630259"/>
            <a:ext cx="396910" cy="396910"/>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995DB3"/>
          </a:solidFill>
          <a:ln>
            <a:noFill/>
          </a:ln>
          <a:effectLst/>
        </p:spPr>
        <p:txBody>
          <a:bodyPr vert="horz" wrap="square" lIns="182901" tIns="91451" rIns="182901" bIns="91451" numCol="1" anchor="t" anchorCtr="0" compatLnSpc="1">
            <a:prstTxWarp prst="textNoShape">
              <a:avLst/>
            </a:prstTxWarp>
          </a:bodyPr>
          <a:lstStyle/>
          <a:p>
            <a:pPr algn="ctr" defTabSz="1828983">
              <a:defRPr/>
            </a:pPr>
            <a:endParaRPr lang="id-ID" sz="1600" kern="0">
              <a:solidFill>
                <a:srgbClr val="323232"/>
              </a:solidFill>
              <a:latin typeface="Questrial"/>
            </a:endParaRPr>
          </a:p>
        </p:txBody>
      </p:sp>
      <p:sp>
        <p:nvSpPr>
          <p:cNvPr id="16" name="Freeform 11">
            <a:extLst>
              <a:ext uri="{FF2B5EF4-FFF2-40B4-BE49-F238E27FC236}">
                <a16:creationId xmlns:a16="http://schemas.microsoft.com/office/drawing/2014/main" id="{CFA95239-C863-B7C9-BF7B-9F98AE48E46E}"/>
              </a:ext>
            </a:extLst>
          </p:cNvPr>
          <p:cNvSpPr>
            <a:spLocks/>
          </p:cNvSpPr>
          <p:nvPr/>
        </p:nvSpPr>
        <p:spPr bwMode="auto">
          <a:xfrm>
            <a:off x="1962406" y="3968366"/>
            <a:ext cx="476536" cy="210705"/>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995DB3"/>
          </a:solidFill>
          <a:ln>
            <a:noFill/>
          </a:ln>
          <a:effectLst/>
        </p:spPr>
        <p:txBody>
          <a:bodyPr vert="horz" wrap="square" lIns="182901" tIns="91451" rIns="182901" bIns="91451" numCol="1" anchor="t" anchorCtr="0" compatLnSpc="1">
            <a:prstTxWarp prst="textNoShape">
              <a:avLst/>
            </a:prstTxWarp>
          </a:bodyPr>
          <a:lstStyle/>
          <a:p>
            <a:pPr algn="ctr" defTabSz="1828983">
              <a:defRPr/>
            </a:pPr>
            <a:endParaRPr lang="id-ID" sz="1600" kern="0">
              <a:solidFill>
                <a:srgbClr val="323232"/>
              </a:solidFill>
              <a:latin typeface="Questrial"/>
            </a:endParaRPr>
          </a:p>
        </p:txBody>
      </p:sp>
      <p:sp>
        <p:nvSpPr>
          <p:cNvPr id="17" name="Freeform 12">
            <a:extLst>
              <a:ext uri="{FF2B5EF4-FFF2-40B4-BE49-F238E27FC236}">
                <a16:creationId xmlns:a16="http://schemas.microsoft.com/office/drawing/2014/main" id="{DC15211B-9446-3B6E-BD0C-38E6D72D52EC}"/>
              </a:ext>
            </a:extLst>
          </p:cNvPr>
          <p:cNvSpPr>
            <a:spLocks/>
          </p:cNvSpPr>
          <p:nvPr/>
        </p:nvSpPr>
        <p:spPr bwMode="auto">
          <a:xfrm>
            <a:off x="1439320" y="3968367"/>
            <a:ext cx="474086" cy="210705"/>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995DB3"/>
          </a:solidFill>
          <a:ln>
            <a:noFill/>
          </a:ln>
          <a:effectLst/>
        </p:spPr>
        <p:txBody>
          <a:bodyPr vert="horz" wrap="square" lIns="182901" tIns="91451" rIns="182901" bIns="91451" numCol="1" anchor="t" anchorCtr="0" compatLnSpc="1">
            <a:prstTxWarp prst="textNoShape">
              <a:avLst/>
            </a:prstTxWarp>
          </a:bodyPr>
          <a:lstStyle/>
          <a:p>
            <a:pPr algn="ctr" defTabSz="1828983">
              <a:defRPr/>
            </a:pPr>
            <a:endParaRPr lang="id-ID" sz="1600" kern="0">
              <a:solidFill>
                <a:srgbClr val="323232"/>
              </a:solidFill>
              <a:latin typeface="Questrial"/>
            </a:endParaRPr>
          </a:p>
        </p:txBody>
      </p:sp>
      <p:sp>
        <p:nvSpPr>
          <p:cNvPr id="18" name="Freeform 13">
            <a:extLst>
              <a:ext uri="{FF2B5EF4-FFF2-40B4-BE49-F238E27FC236}">
                <a16:creationId xmlns:a16="http://schemas.microsoft.com/office/drawing/2014/main" id="{0B10142A-2CD7-5B40-3C58-2A31C905F304}"/>
              </a:ext>
            </a:extLst>
          </p:cNvPr>
          <p:cNvSpPr>
            <a:spLocks/>
          </p:cNvSpPr>
          <p:nvPr/>
        </p:nvSpPr>
        <p:spPr bwMode="auto">
          <a:xfrm>
            <a:off x="1049760" y="3630260"/>
            <a:ext cx="395684" cy="396910"/>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995DB3"/>
          </a:solidFill>
          <a:ln>
            <a:noFill/>
          </a:ln>
          <a:effectLst/>
        </p:spPr>
        <p:txBody>
          <a:bodyPr vert="horz" wrap="square" lIns="182901" tIns="91451" rIns="182901" bIns="91451" numCol="1" anchor="t" anchorCtr="0" compatLnSpc="1">
            <a:prstTxWarp prst="textNoShape">
              <a:avLst/>
            </a:prstTxWarp>
          </a:bodyPr>
          <a:lstStyle/>
          <a:p>
            <a:pPr algn="ctr" defTabSz="1828983">
              <a:defRPr/>
            </a:pPr>
            <a:endParaRPr lang="id-ID" sz="1600" kern="0">
              <a:solidFill>
                <a:srgbClr val="323232"/>
              </a:solidFill>
              <a:latin typeface="Questrial"/>
            </a:endParaRPr>
          </a:p>
        </p:txBody>
      </p:sp>
      <p:sp>
        <p:nvSpPr>
          <p:cNvPr id="19" name="Freeform 14">
            <a:extLst>
              <a:ext uri="{FF2B5EF4-FFF2-40B4-BE49-F238E27FC236}">
                <a16:creationId xmlns:a16="http://schemas.microsoft.com/office/drawing/2014/main" id="{D667ABCC-7B1E-5618-F5D5-E2B2CE5E85BE}"/>
              </a:ext>
            </a:extLst>
          </p:cNvPr>
          <p:cNvSpPr>
            <a:spLocks/>
          </p:cNvSpPr>
          <p:nvPr/>
        </p:nvSpPr>
        <p:spPr bwMode="auto">
          <a:xfrm>
            <a:off x="896633" y="3162297"/>
            <a:ext cx="213154" cy="476536"/>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995DB3"/>
          </a:solidFill>
          <a:ln>
            <a:noFill/>
          </a:ln>
          <a:effectLst/>
        </p:spPr>
        <p:txBody>
          <a:bodyPr vert="horz" wrap="square" lIns="182901" tIns="91451" rIns="182901" bIns="91451" numCol="1" anchor="t" anchorCtr="0" compatLnSpc="1">
            <a:prstTxWarp prst="textNoShape">
              <a:avLst/>
            </a:prstTxWarp>
          </a:bodyPr>
          <a:lstStyle/>
          <a:p>
            <a:pPr algn="ctr" defTabSz="1828983">
              <a:defRPr/>
            </a:pPr>
            <a:endParaRPr lang="id-ID" sz="1600" kern="0">
              <a:solidFill>
                <a:srgbClr val="323232"/>
              </a:solidFill>
              <a:latin typeface="Questrial"/>
            </a:endParaRPr>
          </a:p>
        </p:txBody>
      </p:sp>
      <p:sp>
        <p:nvSpPr>
          <p:cNvPr id="20" name="Freeform 15">
            <a:extLst>
              <a:ext uri="{FF2B5EF4-FFF2-40B4-BE49-F238E27FC236}">
                <a16:creationId xmlns:a16="http://schemas.microsoft.com/office/drawing/2014/main" id="{7BAA2866-00E3-3A6B-8E03-25F20B9CF256}"/>
              </a:ext>
            </a:extLst>
          </p:cNvPr>
          <p:cNvSpPr>
            <a:spLocks/>
          </p:cNvSpPr>
          <p:nvPr/>
        </p:nvSpPr>
        <p:spPr bwMode="auto">
          <a:xfrm>
            <a:off x="896632" y="2639210"/>
            <a:ext cx="213154" cy="47408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995DB3"/>
          </a:solidFill>
          <a:ln>
            <a:noFill/>
          </a:ln>
          <a:effectLst/>
        </p:spPr>
        <p:txBody>
          <a:bodyPr vert="horz" wrap="square" lIns="182901" tIns="91451" rIns="182901" bIns="91451" numCol="1" anchor="t" anchorCtr="0" compatLnSpc="1">
            <a:prstTxWarp prst="textNoShape">
              <a:avLst/>
            </a:prstTxWarp>
          </a:bodyPr>
          <a:lstStyle/>
          <a:p>
            <a:pPr algn="ctr" defTabSz="1828983">
              <a:defRPr/>
            </a:pPr>
            <a:endParaRPr lang="id-ID" sz="1600" kern="0">
              <a:solidFill>
                <a:srgbClr val="323232"/>
              </a:solidFill>
              <a:latin typeface="Questrial"/>
            </a:endParaRPr>
          </a:p>
        </p:txBody>
      </p:sp>
      <p:sp>
        <p:nvSpPr>
          <p:cNvPr id="21" name="Freeform 16">
            <a:extLst>
              <a:ext uri="{FF2B5EF4-FFF2-40B4-BE49-F238E27FC236}">
                <a16:creationId xmlns:a16="http://schemas.microsoft.com/office/drawing/2014/main" id="{FF97E34A-6F1F-82EA-B2E9-E315A9E3E567}"/>
              </a:ext>
            </a:extLst>
          </p:cNvPr>
          <p:cNvSpPr>
            <a:spLocks/>
          </p:cNvSpPr>
          <p:nvPr/>
        </p:nvSpPr>
        <p:spPr bwMode="auto">
          <a:xfrm>
            <a:off x="1049759" y="2249651"/>
            <a:ext cx="395684" cy="39568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22" name="Freeform 17">
            <a:extLst>
              <a:ext uri="{FF2B5EF4-FFF2-40B4-BE49-F238E27FC236}">
                <a16:creationId xmlns:a16="http://schemas.microsoft.com/office/drawing/2014/main" id="{DE4ADB36-BC34-01E7-4FED-24356CAD9E52}"/>
              </a:ext>
            </a:extLst>
          </p:cNvPr>
          <p:cNvSpPr>
            <a:spLocks/>
          </p:cNvSpPr>
          <p:nvPr/>
        </p:nvSpPr>
        <p:spPr bwMode="auto">
          <a:xfrm>
            <a:off x="1439319" y="2096523"/>
            <a:ext cx="474086" cy="213154"/>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23" name="Oval 5">
            <a:extLst>
              <a:ext uri="{FF2B5EF4-FFF2-40B4-BE49-F238E27FC236}">
                <a16:creationId xmlns:a16="http://schemas.microsoft.com/office/drawing/2014/main" id="{669DBF1D-14BF-5B8E-739D-543D29625262}"/>
              </a:ext>
            </a:extLst>
          </p:cNvPr>
          <p:cNvSpPr>
            <a:spLocks noChangeArrowheads="1"/>
          </p:cNvSpPr>
          <p:nvPr/>
        </p:nvSpPr>
        <p:spPr bwMode="auto">
          <a:xfrm>
            <a:off x="1090187" y="2290078"/>
            <a:ext cx="1696664" cy="1696664"/>
          </a:xfrm>
          <a:prstGeom prst="ellipse">
            <a:avLst/>
          </a:prstGeom>
          <a:solidFill>
            <a:srgbClr val="995DB3"/>
          </a:solidFill>
          <a:ln>
            <a:noFill/>
          </a:ln>
          <a:effectLst/>
        </p:spPr>
        <p:txBody>
          <a:bodyPr vert="horz" wrap="square" lIns="0" tIns="365802" rIns="0" bIns="0" numCol="1" anchor="ctr" anchorCtr="0" compatLnSpc="1">
            <a:prstTxWarp prst="textNoShape">
              <a:avLst/>
            </a:prstTxWarp>
          </a:bodyPr>
          <a:lstStyle/>
          <a:p>
            <a:pPr algn="ctr" defTabSz="1828983">
              <a:defRPr/>
            </a:pPr>
            <a:endParaRPr lang="id-ID" sz="1600" kern="0" dirty="0">
              <a:solidFill>
                <a:srgbClr val="FFFFFF"/>
              </a:solidFill>
              <a:latin typeface="Questrial"/>
            </a:endParaRPr>
          </a:p>
        </p:txBody>
      </p:sp>
      <p:sp>
        <p:nvSpPr>
          <p:cNvPr id="25" name="Freeform 6">
            <a:extLst>
              <a:ext uri="{FF2B5EF4-FFF2-40B4-BE49-F238E27FC236}">
                <a16:creationId xmlns:a16="http://schemas.microsoft.com/office/drawing/2014/main" id="{DE52C2CD-97F3-A80A-44F9-FC685244A4A9}"/>
              </a:ext>
            </a:extLst>
          </p:cNvPr>
          <p:cNvSpPr>
            <a:spLocks/>
          </p:cNvSpPr>
          <p:nvPr/>
        </p:nvSpPr>
        <p:spPr bwMode="auto">
          <a:xfrm>
            <a:off x="5202429" y="2249651"/>
            <a:ext cx="396910" cy="39568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7DD1CE"/>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26" name="Freeform 7">
            <a:extLst>
              <a:ext uri="{FF2B5EF4-FFF2-40B4-BE49-F238E27FC236}">
                <a16:creationId xmlns:a16="http://schemas.microsoft.com/office/drawing/2014/main" id="{9DBB09ED-8F6E-FF91-BF34-7D90CDF8F81E}"/>
              </a:ext>
            </a:extLst>
          </p:cNvPr>
          <p:cNvSpPr>
            <a:spLocks/>
          </p:cNvSpPr>
          <p:nvPr/>
        </p:nvSpPr>
        <p:spPr bwMode="auto">
          <a:xfrm>
            <a:off x="4734468" y="2096523"/>
            <a:ext cx="476536" cy="213154"/>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7DD1CE"/>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27" name="Freeform 8">
            <a:extLst>
              <a:ext uri="{FF2B5EF4-FFF2-40B4-BE49-F238E27FC236}">
                <a16:creationId xmlns:a16="http://schemas.microsoft.com/office/drawing/2014/main" id="{A25037AF-FE75-2EE7-04F7-1C5C47469A9B}"/>
              </a:ext>
            </a:extLst>
          </p:cNvPr>
          <p:cNvSpPr>
            <a:spLocks/>
          </p:cNvSpPr>
          <p:nvPr/>
        </p:nvSpPr>
        <p:spPr bwMode="auto">
          <a:xfrm>
            <a:off x="5538088" y="2639210"/>
            <a:ext cx="213154" cy="47408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7DD1CE"/>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28" name="Freeform 9">
            <a:extLst>
              <a:ext uri="{FF2B5EF4-FFF2-40B4-BE49-F238E27FC236}">
                <a16:creationId xmlns:a16="http://schemas.microsoft.com/office/drawing/2014/main" id="{D9C28A2E-2268-BCEC-BDB7-E2062A1113EE}"/>
              </a:ext>
            </a:extLst>
          </p:cNvPr>
          <p:cNvSpPr>
            <a:spLocks/>
          </p:cNvSpPr>
          <p:nvPr/>
        </p:nvSpPr>
        <p:spPr bwMode="auto">
          <a:xfrm>
            <a:off x="5538089" y="3162297"/>
            <a:ext cx="213154" cy="476536"/>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7DD1CE"/>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29" name="Freeform 10">
            <a:extLst>
              <a:ext uri="{FF2B5EF4-FFF2-40B4-BE49-F238E27FC236}">
                <a16:creationId xmlns:a16="http://schemas.microsoft.com/office/drawing/2014/main" id="{50FC58B9-4A2D-ACF4-3ED2-C3A84AD5C586}"/>
              </a:ext>
            </a:extLst>
          </p:cNvPr>
          <p:cNvSpPr>
            <a:spLocks/>
          </p:cNvSpPr>
          <p:nvPr/>
        </p:nvSpPr>
        <p:spPr bwMode="auto">
          <a:xfrm>
            <a:off x="5202431" y="3630259"/>
            <a:ext cx="396910" cy="396910"/>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7DD1CE"/>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30" name="Freeform 11">
            <a:extLst>
              <a:ext uri="{FF2B5EF4-FFF2-40B4-BE49-F238E27FC236}">
                <a16:creationId xmlns:a16="http://schemas.microsoft.com/office/drawing/2014/main" id="{9487CEB6-DCF8-EB7E-9477-1FCDF296CFAC}"/>
              </a:ext>
            </a:extLst>
          </p:cNvPr>
          <p:cNvSpPr>
            <a:spLocks/>
          </p:cNvSpPr>
          <p:nvPr/>
        </p:nvSpPr>
        <p:spPr bwMode="auto">
          <a:xfrm>
            <a:off x="4734469" y="3968366"/>
            <a:ext cx="476536" cy="210705"/>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7DD1CE"/>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31" name="Freeform 12">
            <a:extLst>
              <a:ext uri="{FF2B5EF4-FFF2-40B4-BE49-F238E27FC236}">
                <a16:creationId xmlns:a16="http://schemas.microsoft.com/office/drawing/2014/main" id="{E9D2789A-C169-7B46-CAA7-2BAEC177AAB2}"/>
              </a:ext>
            </a:extLst>
          </p:cNvPr>
          <p:cNvSpPr>
            <a:spLocks/>
          </p:cNvSpPr>
          <p:nvPr/>
        </p:nvSpPr>
        <p:spPr bwMode="auto">
          <a:xfrm>
            <a:off x="4211383" y="3968367"/>
            <a:ext cx="474086" cy="210705"/>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7DD1CE"/>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32" name="Freeform 13">
            <a:extLst>
              <a:ext uri="{FF2B5EF4-FFF2-40B4-BE49-F238E27FC236}">
                <a16:creationId xmlns:a16="http://schemas.microsoft.com/office/drawing/2014/main" id="{843FF982-08B6-D118-DD82-385EE9CC0C65}"/>
              </a:ext>
            </a:extLst>
          </p:cNvPr>
          <p:cNvSpPr>
            <a:spLocks/>
          </p:cNvSpPr>
          <p:nvPr/>
        </p:nvSpPr>
        <p:spPr bwMode="auto">
          <a:xfrm>
            <a:off x="3821822" y="3630260"/>
            <a:ext cx="395684" cy="396910"/>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33" name="Freeform 14">
            <a:extLst>
              <a:ext uri="{FF2B5EF4-FFF2-40B4-BE49-F238E27FC236}">
                <a16:creationId xmlns:a16="http://schemas.microsoft.com/office/drawing/2014/main" id="{6E0D53F1-6014-412D-E0E9-990FE9109C76}"/>
              </a:ext>
            </a:extLst>
          </p:cNvPr>
          <p:cNvSpPr>
            <a:spLocks/>
          </p:cNvSpPr>
          <p:nvPr/>
        </p:nvSpPr>
        <p:spPr bwMode="auto">
          <a:xfrm>
            <a:off x="3668696" y="3162297"/>
            <a:ext cx="213154" cy="476536"/>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34" name="Freeform 15">
            <a:extLst>
              <a:ext uri="{FF2B5EF4-FFF2-40B4-BE49-F238E27FC236}">
                <a16:creationId xmlns:a16="http://schemas.microsoft.com/office/drawing/2014/main" id="{F663F3E1-82E1-54F2-2134-20BF56EBD445}"/>
              </a:ext>
            </a:extLst>
          </p:cNvPr>
          <p:cNvSpPr>
            <a:spLocks/>
          </p:cNvSpPr>
          <p:nvPr/>
        </p:nvSpPr>
        <p:spPr bwMode="auto">
          <a:xfrm>
            <a:off x="3668695" y="2639210"/>
            <a:ext cx="213154" cy="47408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35" name="Freeform 16">
            <a:extLst>
              <a:ext uri="{FF2B5EF4-FFF2-40B4-BE49-F238E27FC236}">
                <a16:creationId xmlns:a16="http://schemas.microsoft.com/office/drawing/2014/main" id="{FB229F63-A74F-5A04-C6F7-D7F770702877}"/>
              </a:ext>
            </a:extLst>
          </p:cNvPr>
          <p:cNvSpPr>
            <a:spLocks/>
          </p:cNvSpPr>
          <p:nvPr/>
        </p:nvSpPr>
        <p:spPr bwMode="auto">
          <a:xfrm>
            <a:off x="3821823" y="2249651"/>
            <a:ext cx="395684" cy="39568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878787"/>
              </a:solidFill>
              <a:latin typeface="Questrial"/>
            </a:endParaRPr>
          </a:p>
        </p:txBody>
      </p:sp>
      <p:sp>
        <p:nvSpPr>
          <p:cNvPr id="36" name="Freeform 17">
            <a:extLst>
              <a:ext uri="{FF2B5EF4-FFF2-40B4-BE49-F238E27FC236}">
                <a16:creationId xmlns:a16="http://schemas.microsoft.com/office/drawing/2014/main" id="{272E2878-6FDE-0B67-9BF2-925B66EC0BAB}"/>
              </a:ext>
            </a:extLst>
          </p:cNvPr>
          <p:cNvSpPr>
            <a:spLocks/>
          </p:cNvSpPr>
          <p:nvPr/>
        </p:nvSpPr>
        <p:spPr bwMode="auto">
          <a:xfrm>
            <a:off x="4211383" y="2096523"/>
            <a:ext cx="474086" cy="213154"/>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37" name="Oval 5">
            <a:extLst>
              <a:ext uri="{FF2B5EF4-FFF2-40B4-BE49-F238E27FC236}">
                <a16:creationId xmlns:a16="http://schemas.microsoft.com/office/drawing/2014/main" id="{AD01EC6F-382E-3F92-DFA2-98ACE82AEA59}"/>
              </a:ext>
            </a:extLst>
          </p:cNvPr>
          <p:cNvSpPr>
            <a:spLocks noChangeArrowheads="1"/>
          </p:cNvSpPr>
          <p:nvPr/>
        </p:nvSpPr>
        <p:spPr bwMode="auto">
          <a:xfrm>
            <a:off x="3862251" y="2290078"/>
            <a:ext cx="1696664" cy="1696664"/>
          </a:xfrm>
          <a:prstGeom prst="ellipse">
            <a:avLst/>
          </a:prstGeom>
          <a:solidFill>
            <a:srgbClr val="7DD1CE"/>
          </a:solidFill>
          <a:ln>
            <a:noFill/>
          </a:ln>
          <a:effectLst/>
        </p:spPr>
        <p:txBody>
          <a:bodyPr vert="horz" wrap="square" lIns="0" tIns="365802" rIns="0" bIns="0" numCol="1" anchor="ctr" anchorCtr="0" compatLnSpc="1">
            <a:prstTxWarp prst="textNoShape">
              <a:avLst/>
            </a:prstTxWarp>
          </a:bodyPr>
          <a:lstStyle/>
          <a:p>
            <a:pPr algn="ctr" defTabSz="1828983">
              <a:defRPr/>
            </a:pPr>
            <a:endParaRPr lang="id-ID" sz="1600" kern="0" dirty="0">
              <a:solidFill>
                <a:srgbClr val="FFFFFF"/>
              </a:solidFill>
              <a:latin typeface="Questrial"/>
            </a:endParaRPr>
          </a:p>
        </p:txBody>
      </p:sp>
      <p:sp>
        <p:nvSpPr>
          <p:cNvPr id="39" name="Freeform 6">
            <a:extLst>
              <a:ext uri="{FF2B5EF4-FFF2-40B4-BE49-F238E27FC236}">
                <a16:creationId xmlns:a16="http://schemas.microsoft.com/office/drawing/2014/main" id="{A179D51E-94F2-4F27-1AB8-C520D2594B9F}"/>
              </a:ext>
            </a:extLst>
          </p:cNvPr>
          <p:cNvSpPr>
            <a:spLocks/>
          </p:cNvSpPr>
          <p:nvPr/>
        </p:nvSpPr>
        <p:spPr bwMode="auto">
          <a:xfrm>
            <a:off x="7974491" y="2249651"/>
            <a:ext cx="396910" cy="39568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FFA826"/>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40" name="Freeform 7">
            <a:extLst>
              <a:ext uri="{FF2B5EF4-FFF2-40B4-BE49-F238E27FC236}">
                <a16:creationId xmlns:a16="http://schemas.microsoft.com/office/drawing/2014/main" id="{60DB5A06-E046-61A7-4D9A-B16BD5278682}"/>
              </a:ext>
            </a:extLst>
          </p:cNvPr>
          <p:cNvSpPr>
            <a:spLocks/>
          </p:cNvSpPr>
          <p:nvPr/>
        </p:nvSpPr>
        <p:spPr bwMode="auto">
          <a:xfrm>
            <a:off x="7506529" y="2096523"/>
            <a:ext cx="476536" cy="213154"/>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FFA826"/>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41" name="Freeform 8">
            <a:extLst>
              <a:ext uri="{FF2B5EF4-FFF2-40B4-BE49-F238E27FC236}">
                <a16:creationId xmlns:a16="http://schemas.microsoft.com/office/drawing/2014/main" id="{5296ACD3-1D67-AF90-DC8C-B5ACA20CF753}"/>
              </a:ext>
            </a:extLst>
          </p:cNvPr>
          <p:cNvSpPr>
            <a:spLocks/>
          </p:cNvSpPr>
          <p:nvPr/>
        </p:nvSpPr>
        <p:spPr bwMode="auto">
          <a:xfrm>
            <a:off x="8310149" y="2639210"/>
            <a:ext cx="213154" cy="47408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FFA826"/>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42" name="Freeform 9">
            <a:extLst>
              <a:ext uri="{FF2B5EF4-FFF2-40B4-BE49-F238E27FC236}">
                <a16:creationId xmlns:a16="http://schemas.microsoft.com/office/drawing/2014/main" id="{36E47F27-CE80-D0E5-2B9C-F271B623C9D7}"/>
              </a:ext>
            </a:extLst>
          </p:cNvPr>
          <p:cNvSpPr>
            <a:spLocks/>
          </p:cNvSpPr>
          <p:nvPr/>
        </p:nvSpPr>
        <p:spPr bwMode="auto">
          <a:xfrm>
            <a:off x="8310151" y="3162297"/>
            <a:ext cx="213154" cy="476536"/>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FFA826"/>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43" name="Freeform 10">
            <a:extLst>
              <a:ext uri="{FF2B5EF4-FFF2-40B4-BE49-F238E27FC236}">
                <a16:creationId xmlns:a16="http://schemas.microsoft.com/office/drawing/2014/main" id="{B2DEB52D-FC13-A55A-B79D-0F0DECA1FABB}"/>
              </a:ext>
            </a:extLst>
          </p:cNvPr>
          <p:cNvSpPr>
            <a:spLocks/>
          </p:cNvSpPr>
          <p:nvPr/>
        </p:nvSpPr>
        <p:spPr bwMode="auto">
          <a:xfrm>
            <a:off x="7974494" y="3630259"/>
            <a:ext cx="396910" cy="396910"/>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44" name="Freeform 11">
            <a:extLst>
              <a:ext uri="{FF2B5EF4-FFF2-40B4-BE49-F238E27FC236}">
                <a16:creationId xmlns:a16="http://schemas.microsoft.com/office/drawing/2014/main" id="{0EF6C5E2-0796-FB3C-07E2-6E51B43D2B68}"/>
              </a:ext>
            </a:extLst>
          </p:cNvPr>
          <p:cNvSpPr>
            <a:spLocks/>
          </p:cNvSpPr>
          <p:nvPr/>
        </p:nvSpPr>
        <p:spPr bwMode="auto">
          <a:xfrm>
            <a:off x="7506531" y="3968366"/>
            <a:ext cx="476536" cy="210705"/>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45" name="Freeform 12">
            <a:extLst>
              <a:ext uri="{FF2B5EF4-FFF2-40B4-BE49-F238E27FC236}">
                <a16:creationId xmlns:a16="http://schemas.microsoft.com/office/drawing/2014/main" id="{332DF5DB-E09D-C4B8-89D1-4C07890D851C}"/>
              </a:ext>
            </a:extLst>
          </p:cNvPr>
          <p:cNvSpPr>
            <a:spLocks/>
          </p:cNvSpPr>
          <p:nvPr/>
        </p:nvSpPr>
        <p:spPr bwMode="auto">
          <a:xfrm>
            <a:off x="6983446" y="3968367"/>
            <a:ext cx="474086" cy="210705"/>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46" name="Freeform 13">
            <a:extLst>
              <a:ext uri="{FF2B5EF4-FFF2-40B4-BE49-F238E27FC236}">
                <a16:creationId xmlns:a16="http://schemas.microsoft.com/office/drawing/2014/main" id="{05B7925D-1187-384C-E56E-3F554BB71102}"/>
              </a:ext>
            </a:extLst>
          </p:cNvPr>
          <p:cNvSpPr>
            <a:spLocks/>
          </p:cNvSpPr>
          <p:nvPr/>
        </p:nvSpPr>
        <p:spPr bwMode="auto">
          <a:xfrm>
            <a:off x="6593885" y="3630260"/>
            <a:ext cx="395684" cy="396910"/>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47" name="Freeform 14">
            <a:extLst>
              <a:ext uri="{FF2B5EF4-FFF2-40B4-BE49-F238E27FC236}">
                <a16:creationId xmlns:a16="http://schemas.microsoft.com/office/drawing/2014/main" id="{AC691439-5F09-3792-8D06-AB5EA50BE45C}"/>
              </a:ext>
            </a:extLst>
          </p:cNvPr>
          <p:cNvSpPr>
            <a:spLocks/>
          </p:cNvSpPr>
          <p:nvPr/>
        </p:nvSpPr>
        <p:spPr bwMode="auto">
          <a:xfrm>
            <a:off x="6440758" y="3162297"/>
            <a:ext cx="213154" cy="476536"/>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48" name="Freeform 15">
            <a:extLst>
              <a:ext uri="{FF2B5EF4-FFF2-40B4-BE49-F238E27FC236}">
                <a16:creationId xmlns:a16="http://schemas.microsoft.com/office/drawing/2014/main" id="{00323F04-347E-D75F-D643-F54F007D7898}"/>
              </a:ext>
            </a:extLst>
          </p:cNvPr>
          <p:cNvSpPr>
            <a:spLocks/>
          </p:cNvSpPr>
          <p:nvPr/>
        </p:nvSpPr>
        <p:spPr bwMode="auto">
          <a:xfrm>
            <a:off x="6440757" y="2639210"/>
            <a:ext cx="213154" cy="47408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49" name="Freeform 16">
            <a:extLst>
              <a:ext uri="{FF2B5EF4-FFF2-40B4-BE49-F238E27FC236}">
                <a16:creationId xmlns:a16="http://schemas.microsoft.com/office/drawing/2014/main" id="{A67B7DE3-AC28-A2E5-1B8B-5DBF4AB4576A}"/>
              </a:ext>
            </a:extLst>
          </p:cNvPr>
          <p:cNvSpPr>
            <a:spLocks/>
          </p:cNvSpPr>
          <p:nvPr/>
        </p:nvSpPr>
        <p:spPr bwMode="auto">
          <a:xfrm>
            <a:off x="6593885" y="2249651"/>
            <a:ext cx="395684" cy="39568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50" name="Freeform 17">
            <a:extLst>
              <a:ext uri="{FF2B5EF4-FFF2-40B4-BE49-F238E27FC236}">
                <a16:creationId xmlns:a16="http://schemas.microsoft.com/office/drawing/2014/main" id="{917D3395-B269-C122-BE8A-6E14E8EF0779}"/>
              </a:ext>
            </a:extLst>
          </p:cNvPr>
          <p:cNvSpPr>
            <a:spLocks/>
          </p:cNvSpPr>
          <p:nvPr/>
        </p:nvSpPr>
        <p:spPr bwMode="auto">
          <a:xfrm>
            <a:off x="6983445" y="2096523"/>
            <a:ext cx="474086" cy="213154"/>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51" name="Oval 5">
            <a:extLst>
              <a:ext uri="{FF2B5EF4-FFF2-40B4-BE49-F238E27FC236}">
                <a16:creationId xmlns:a16="http://schemas.microsoft.com/office/drawing/2014/main" id="{1488C31A-3392-7493-7501-87D8038EDF58}"/>
              </a:ext>
            </a:extLst>
          </p:cNvPr>
          <p:cNvSpPr>
            <a:spLocks noChangeArrowheads="1"/>
          </p:cNvSpPr>
          <p:nvPr/>
        </p:nvSpPr>
        <p:spPr bwMode="auto">
          <a:xfrm>
            <a:off x="6634311" y="2290078"/>
            <a:ext cx="1696664" cy="1696664"/>
          </a:xfrm>
          <a:prstGeom prst="ellipse">
            <a:avLst/>
          </a:prstGeom>
          <a:solidFill>
            <a:srgbClr val="FFA826"/>
          </a:solidFill>
          <a:ln>
            <a:noFill/>
          </a:ln>
          <a:effectLst/>
        </p:spPr>
        <p:txBody>
          <a:bodyPr vert="horz" wrap="square" lIns="0" tIns="365802" rIns="0" bIns="0" numCol="1" anchor="ctr" anchorCtr="0" compatLnSpc="1">
            <a:prstTxWarp prst="textNoShape">
              <a:avLst/>
            </a:prstTxWarp>
          </a:bodyPr>
          <a:lstStyle/>
          <a:p>
            <a:pPr algn="ctr" defTabSz="1828983">
              <a:defRPr/>
            </a:pPr>
            <a:endParaRPr lang="id-ID" sz="1600" kern="0" dirty="0">
              <a:solidFill>
                <a:srgbClr val="FFFFFF"/>
              </a:solidFill>
              <a:latin typeface="Questrial"/>
            </a:endParaRPr>
          </a:p>
        </p:txBody>
      </p:sp>
      <p:sp>
        <p:nvSpPr>
          <p:cNvPr id="53" name="Freeform 6">
            <a:extLst>
              <a:ext uri="{FF2B5EF4-FFF2-40B4-BE49-F238E27FC236}">
                <a16:creationId xmlns:a16="http://schemas.microsoft.com/office/drawing/2014/main" id="{0F904CA4-962A-1EFE-EAFB-CB7B5F3E60A7}"/>
              </a:ext>
            </a:extLst>
          </p:cNvPr>
          <p:cNvSpPr>
            <a:spLocks/>
          </p:cNvSpPr>
          <p:nvPr/>
        </p:nvSpPr>
        <p:spPr bwMode="auto">
          <a:xfrm>
            <a:off x="10746553" y="2249651"/>
            <a:ext cx="396910" cy="395685"/>
          </a:xfrm>
          <a:custGeom>
            <a:avLst/>
            <a:gdLst>
              <a:gd name="T0" fmla="*/ 207 w 207"/>
              <a:gd name="T1" fmla="*/ 181 h 206"/>
              <a:gd name="T2" fmla="*/ 26 w 207"/>
              <a:gd name="T3" fmla="*/ 0 h 206"/>
              <a:gd name="T4" fmla="*/ 0 w 207"/>
              <a:gd name="T5" fmla="*/ 44 h 206"/>
              <a:gd name="T6" fmla="*/ 163 w 207"/>
              <a:gd name="T7" fmla="*/ 206 h 206"/>
              <a:gd name="T8" fmla="*/ 207 w 207"/>
              <a:gd name="T9" fmla="*/ 181 h 206"/>
            </a:gdLst>
            <a:ahLst/>
            <a:cxnLst>
              <a:cxn ang="0">
                <a:pos x="T0" y="T1"/>
              </a:cxn>
              <a:cxn ang="0">
                <a:pos x="T2" y="T3"/>
              </a:cxn>
              <a:cxn ang="0">
                <a:pos x="T4" y="T5"/>
              </a:cxn>
              <a:cxn ang="0">
                <a:pos x="T6" y="T7"/>
              </a:cxn>
              <a:cxn ang="0">
                <a:pos x="T8" y="T9"/>
              </a:cxn>
            </a:cxnLst>
            <a:rect l="0" t="0" r="r" b="b"/>
            <a:pathLst>
              <a:path w="207" h="206">
                <a:moveTo>
                  <a:pt x="207" y="181"/>
                </a:moveTo>
                <a:cubicBezTo>
                  <a:pt x="162" y="107"/>
                  <a:pt x="100" y="45"/>
                  <a:pt x="26" y="0"/>
                </a:cubicBezTo>
                <a:cubicBezTo>
                  <a:pt x="0" y="44"/>
                  <a:pt x="0" y="44"/>
                  <a:pt x="0" y="44"/>
                </a:cubicBezTo>
                <a:cubicBezTo>
                  <a:pt x="66" y="85"/>
                  <a:pt x="122" y="140"/>
                  <a:pt x="163" y="206"/>
                </a:cubicBezTo>
                <a:lnTo>
                  <a:pt x="207" y="181"/>
                </a:lnTo>
                <a:close/>
              </a:path>
            </a:pathLst>
          </a:custGeom>
          <a:solidFill>
            <a:srgbClr val="F26363"/>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54" name="Freeform 7">
            <a:extLst>
              <a:ext uri="{FF2B5EF4-FFF2-40B4-BE49-F238E27FC236}">
                <a16:creationId xmlns:a16="http://schemas.microsoft.com/office/drawing/2014/main" id="{B7C3061E-85A5-DC80-5EB9-68113271B7F7}"/>
              </a:ext>
            </a:extLst>
          </p:cNvPr>
          <p:cNvSpPr>
            <a:spLocks/>
          </p:cNvSpPr>
          <p:nvPr/>
        </p:nvSpPr>
        <p:spPr bwMode="auto">
          <a:xfrm>
            <a:off x="10278590" y="2096523"/>
            <a:ext cx="476536" cy="213154"/>
          </a:xfrm>
          <a:custGeom>
            <a:avLst/>
            <a:gdLst>
              <a:gd name="T0" fmla="*/ 0 w 248"/>
              <a:gd name="T1" fmla="*/ 0 h 111"/>
              <a:gd name="T2" fmla="*/ 0 w 248"/>
              <a:gd name="T3" fmla="*/ 51 h 111"/>
              <a:gd name="T4" fmla="*/ 222 w 248"/>
              <a:gd name="T5" fmla="*/ 111 h 111"/>
              <a:gd name="T6" fmla="*/ 248 w 248"/>
              <a:gd name="T7" fmla="*/ 67 h 111"/>
              <a:gd name="T8" fmla="*/ 0 w 248"/>
              <a:gd name="T9" fmla="*/ 0 h 111"/>
            </a:gdLst>
            <a:ahLst/>
            <a:cxnLst>
              <a:cxn ang="0">
                <a:pos x="T0" y="T1"/>
              </a:cxn>
              <a:cxn ang="0">
                <a:pos x="T2" y="T3"/>
              </a:cxn>
              <a:cxn ang="0">
                <a:pos x="T4" y="T5"/>
              </a:cxn>
              <a:cxn ang="0">
                <a:pos x="T6" y="T7"/>
              </a:cxn>
              <a:cxn ang="0">
                <a:pos x="T8" y="T9"/>
              </a:cxn>
            </a:cxnLst>
            <a:rect l="0" t="0" r="r" b="b"/>
            <a:pathLst>
              <a:path w="248" h="111">
                <a:moveTo>
                  <a:pt x="0" y="0"/>
                </a:moveTo>
                <a:cubicBezTo>
                  <a:pt x="0" y="51"/>
                  <a:pt x="0" y="51"/>
                  <a:pt x="0" y="51"/>
                </a:cubicBezTo>
                <a:cubicBezTo>
                  <a:pt x="80" y="53"/>
                  <a:pt x="156" y="75"/>
                  <a:pt x="222" y="111"/>
                </a:cubicBezTo>
                <a:cubicBezTo>
                  <a:pt x="248" y="67"/>
                  <a:pt x="248" y="67"/>
                  <a:pt x="248" y="67"/>
                </a:cubicBezTo>
                <a:cubicBezTo>
                  <a:pt x="174" y="26"/>
                  <a:pt x="90" y="2"/>
                  <a:pt x="0" y="0"/>
                </a:cubicBezTo>
                <a:close/>
              </a:path>
            </a:pathLst>
          </a:custGeom>
          <a:solidFill>
            <a:srgbClr val="F26363"/>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55" name="Freeform 8">
            <a:extLst>
              <a:ext uri="{FF2B5EF4-FFF2-40B4-BE49-F238E27FC236}">
                <a16:creationId xmlns:a16="http://schemas.microsoft.com/office/drawing/2014/main" id="{7668CB2D-D7C1-E156-85C6-9BE5DA6B84C4}"/>
              </a:ext>
            </a:extLst>
          </p:cNvPr>
          <p:cNvSpPr>
            <a:spLocks/>
          </p:cNvSpPr>
          <p:nvPr/>
        </p:nvSpPr>
        <p:spPr bwMode="auto">
          <a:xfrm>
            <a:off x="11082211" y="2639210"/>
            <a:ext cx="213154" cy="474086"/>
          </a:xfrm>
          <a:custGeom>
            <a:avLst/>
            <a:gdLst>
              <a:gd name="T0" fmla="*/ 45 w 111"/>
              <a:gd name="T1" fmla="*/ 0 h 247"/>
              <a:gd name="T2" fmla="*/ 0 w 111"/>
              <a:gd name="T3" fmla="*/ 26 h 247"/>
              <a:gd name="T4" fmla="*/ 60 w 111"/>
              <a:gd name="T5" fmla="*/ 247 h 247"/>
              <a:gd name="T6" fmla="*/ 111 w 111"/>
              <a:gd name="T7" fmla="*/ 247 h 247"/>
              <a:gd name="T8" fmla="*/ 45 w 111"/>
              <a:gd name="T9" fmla="*/ 0 h 247"/>
            </a:gdLst>
            <a:ahLst/>
            <a:cxnLst>
              <a:cxn ang="0">
                <a:pos x="T0" y="T1"/>
              </a:cxn>
              <a:cxn ang="0">
                <a:pos x="T2" y="T3"/>
              </a:cxn>
              <a:cxn ang="0">
                <a:pos x="T4" y="T5"/>
              </a:cxn>
              <a:cxn ang="0">
                <a:pos x="T6" y="T7"/>
              </a:cxn>
              <a:cxn ang="0">
                <a:pos x="T8" y="T9"/>
              </a:cxn>
            </a:cxnLst>
            <a:rect l="0" t="0" r="r" b="b"/>
            <a:pathLst>
              <a:path w="111" h="247">
                <a:moveTo>
                  <a:pt x="45" y="0"/>
                </a:moveTo>
                <a:cubicBezTo>
                  <a:pt x="0" y="26"/>
                  <a:pt x="0" y="26"/>
                  <a:pt x="0" y="26"/>
                </a:cubicBezTo>
                <a:cubicBezTo>
                  <a:pt x="37" y="92"/>
                  <a:pt x="58" y="167"/>
                  <a:pt x="60" y="247"/>
                </a:cubicBezTo>
                <a:cubicBezTo>
                  <a:pt x="111" y="247"/>
                  <a:pt x="111" y="247"/>
                  <a:pt x="111" y="247"/>
                </a:cubicBezTo>
                <a:cubicBezTo>
                  <a:pt x="109" y="158"/>
                  <a:pt x="85" y="74"/>
                  <a:pt x="45" y="0"/>
                </a:cubicBezTo>
                <a:close/>
              </a:path>
            </a:pathLst>
          </a:custGeom>
          <a:solidFill>
            <a:srgbClr val="F26363"/>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56" name="Freeform 9">
            <a:extLst>
              <a:ext uri="{FF2B5EF4-FFF2-40B4-BE49-F238E27FC236}">
                <a16:creationId xmlns:a16="http://schemas.microsoft.com/office/drawing/2014/main" id="{AF8F3752-C7C7-5909-935F-4BDAD5F2D376}"/>
              </a:ext>
            </a:extLst>
          </p:cNvPr>
          <p:cNvSpPr>
            <a:spLocks/>
          </p:cNvSpPr>
          <p:nvPr/>
        </p:nvSpPr>
        <p:spPr bwMode="auto">
          <a:xfrm>
            <a:off x="11082215" y="3162297"/>
            <a:ext cx="213154" cy="476536"/>
          </a:xfrm>
          <a:custGeom>
            <a:avLst/>
            <a:gdLst>
              <a:gd name="T0" fmla="*/ 60 w 111"/>
              <a:gd name="T1" fmla="*/ 0 h 248"/>
              <a:gd name="T2" fmla="*/ 0 w 111"/>
              <a:gd name="T3" fmla="*/ 222 h 248"/>
              <a:gd name="T4" fmla="*/ 45 w 111"/>
              <a:gd name="T5" fmla="*/ 248 h 248"/>
              <a:gd name="T6" fmla="*/ 111 w 111"/>
              <a:gd name="T7" fmla="*/ 0 h 248"/>
              <a:gd name="T8" fmla="*/ 60 w 111"/>
              <a:gd name="T9" fmla="*/ 0 h 248"/>
            </a:gdLst>
            <a:ahLst/>
            <a:cxnLst>
              <a:cxn ang="0">
                <a:pos x="T0" y="T1"/>
              </a:cxn>
              <a:cxn ang="0">
                <a:pos x="T2" y="T3"/>
              </a:cxn>
              <a:cxn ang="0">
                <a:pos x="T4" y="T5"/>
              </a:cxn>
              <a:cxn ang="0">
                <a:pos x="T6" y="T7"/>
              </a:cxn>
              <a:cxn ang="0">
                <a:pos x="T8" y="T9"/>
              </a:cxn>
            </a:cxnLst>
            <a:rect l="0" t="0" r="r" b="b"/>
            <a:pathLst>
              <a:path w="111" h="248">
                <a:moveTo>
                  <a:pt x="60" y="0"/>
                </a:moveTo>
                <a:cubicBezTo>
                  <a:pt x="58" y="80"/>
                  <a:pt x="37" y="156"/>
                  <a:pt x="0" y="222"/>
                </a:cubicBezTo>
                <a:cubicBezTo>
                  <a:pt x="45" y="248"/>
                  <a:pt x="45" y="248"/>
                  <a:pt x="45" y="248"/>
                </a:cubicBezTo>
                <a:cubicBezTo>
                  <a:pt x="85" y="174"/>
                  <a:pt x="109" y="90"/>
                  <a:pt x="111" y="0"/>
                </a:cubicBezTo>
                <a:lnTo>
                  <a:pt x="60" y="0"/>
                </a:lnTo>
                <a:close/>
              </a:path>
            </a:pathLst>
          </a:custGeom>
          <a:solidFill>
            <a:srgbClr val="F26363"/>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57" name="Freeform 10">
            <a:extLst>
              <a:ext uri="{FF2B5EF4-FFF2-40B4-BE49-F238E27FC236}">
                <a16:creationId xmlns:a16="http://schemas.microsoft.com/office/drawing/2014/main" id="{B9624C20-A0B8-9EC0-2985-C96D2046C371}"/>
              </a:ext>
            </a:extLst>
          </p:cNvPr>
          <p:cNvSpPr>
            <a:spLocks/>
          </p:cNvSpPr>
          <p:nvPr/>
        </p:nvSpPr>
        <p:spPr bwMode="auto">
          <a:xfrm>
            <a:off x="10746559" y="3630259"/>
            <a:ext cx="396910" cy="396910"/>
          </a:xfrm>
          <a:custGeom>
            <a:avLst/>
            <a:gdLst>
              <a:gd name="T0" fmla="*/ 207 w 207"/>
              <a:gd name="T1" fmla="*/ 26 h 207"/>
              <a:gd name="T2" fmla="*/ 163 w 207"/>
              <a:gd name="T3" fmla="*/ 0 h 207"/>
              <a:gd name="T4" fmla="*/ 0 w 207"/>
              <a:gd name="T5" fmla="*/ 163 h 207"/>
              <a:gd name="T6" fmla="*/ 26 w 207"/>
              <a:gd name="T7" fmla="*/ 207 h 207"/>
              <a:gd name="T8" fmla="*/ 207 w 207"/>
              <a:gd name="T9" fmla="*/ 26 h 207"/>
            </a:gdLst>
            <a:ahLst/>
            <a:cxnLst>
              <a:cxn ang="0">
                <a:pos x="T0" y="T1"/>
              </a:cxn>
              <a:cxn ang="0">
                <a:pos x="T2" y="T3"/>
              </a:cxn>
              <a:cxn ang="0">
                <a:pos x="T4" y="T5"/>
              </a:cxn>
              <a:cxn ang="0">
                <a:pos x="T6" y="T7"/>
              </a:cxn>
              <a:cxn ang="0">
                <a:pos x="T8" y="T9"/>
              </a:cxn>
            </a:cxnLst>
            <a:rect l="0" t="0" r="r" b="b"/>
            <a:pathLst>
              <a:path w="207" h="207">
                <a:moveTo>
                  <a:pt x="207" y="26"/>
                </a:moveTo>
                <a:cubicBezTo>
                  <a:pt x="163" y="0"/>
                  <a:pt x="163" y="0"/>
                  <a:pt x="163" y="0"/>
                </a:cubicBezTo>
                <a:cubicBezTo>
                  <a:pt x="122" y="66"/>
                  <a:pt x="66" y="122"/>
                  <a:pt x="0" y="163"/>
                </a:cubicBezTo>
                <a:cubicBezTo>
                  <a:pt x="26" y="207"/>
                  <a:pt x="26" y="207"/>
                  <a:pt x="26" y="207"/>
                </a:cubicBezTo>
                <a:cubicBezTo>
                  <a:pt x="100" y="162"/>
                  <a:pt x="162" y="100"/>
                  <a:pt x="207" y="26"/>
                </a:cubicBezTo>
                <a:close/>
              </a:path>
            </a:pathLst>
          </a:custGeom>
          <a:solidFill>
            <a:srgbClr val="F26363"/>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58" name="Freeform 11">
            <a:extLst>
              <a:ext uri="{FF2B5EF4-FFF2-40B4-BE49-F238E27FC236}">
                <a16:creationId xmlns:a16="http://schemas.microsoft.com/office/drawing/2014/main" id="{876F6C72-23A0-D2C6-58E6-D975335C4D70}"/>
              </a:ext>
            </a:extLst>
          </p:cNvPr>
          <p:cNvSpPr>
            <a:spLocks/>
          </p:cNvSpPr>
          <p:nvPr/>
        </p:nvSpPr>
        <p:spPr bwMode="auto">
          <a:xfrm>
            <a:off x="10278594" y="3968366"/>
            <a:ext cx="476536" cy="210705"/>
          </a:xfrm>
          <a:custGeom>
            <a:avLst/>
            <a:gdLst>
              <a:gd name="T0" fmla="*/ 248 w 248"/>
              <a:gd name="T1" fmla="*/ 44 h 110"/>
              <a:gd name="T2" fmla="*/ 222 w 248"/>
              <a:gd name="T3" fmla="*/ 0 h 110"/>
              <a:gd name="T4" fmla="*/ 0 w 248"/>
              <a:gd name="T5" fmla="*/ 59 h 110"/>
              <a:gd name="T6" fmla="*/ 0 w 248"/>
              <a:gd name="T7" fmla="*/ 110 h 110"/>
              <a:gd name="T8" fmla="*/ 248 w 248"/>
              <a:gd name="T9" fmla="*/ 44 h 110"/>
            </a:gdLst>
            <a:ahLst/>
            <a:cxnLst>
              <a:cxn ang="0">
                <a:pos x="T0" y="T1"/>
              </a:cxn>
              <a:cxn ang="0">
                <a:pos x="T2" y="T3"/>
              </a:cxn>
              <a:cxn ang="0">
                <a:pos x="T4" y="T5"/>
              </a:cxn>
              <a:cxn ang="0">
                <a:pos x="T6" y="T7"/>
              </a:cxn>
              <a:cxn ang="0">
                <a:pos x="T8" y="T9"/>
              </a:cxn>
            </a:cxnLst>
            <a:rect l="0" t="0" r="r" b="b"/>
            <a:pathLst>
              <a:path w="248" h="110">
                <a:moveTo>
                  <a:pt x="248" y="44"/>
                </a:moveTo>
                <a:cubicBezTo>
                  <a:pt x="222" y="0"/>
                  <a:pt x="222" y="0"/>
                  <a:pt x="222" y="0"/>
                </a:cubicBezTo>
                <a:cubicBezTo>
                  <a:pt x="156" y="36"/>
                  <a:pt x="80" y="57"/>
                  <a:pt x="0" y="59"/>
                </a:cubicBezTo>
                <a:cubicBezTo>
                  <a:pt x="0" y="110"/>
                  <a:pt x="0" y="110"/>
                  <a:pt x="0" y="110"/>
                </a:cubicBezTo>
                <a:cubicBezTo>
                  <a:pt x="90" y="108"/>
                  <a:pt x="174" y="84"/>
                  <a:pt x="248" y="44"/>
                </a:cubicBezTo>
                <a:close/>
              </a:path>
            </a:pathLst>
          </a:custGeom>
          <a:solidFill>
            <a:srgbClr val="F26363"/>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59" name="Freeform 12">
            <a:extLst>
              <a:ext uri="{FF2B5EF4-FFF2-40B4-BE49-F238E27FC236}">
                <a16:creationId xmlns:a16="http://schemas.microsoft.com/office/drawing/2014/main" id="{59549869-E777-A294-A3F4-A6928D99B716}"/>
              </a:ext>
            </a:extLst>
          </p:cNvPr>
          <p:cNvSpPr>
            <a:spLocks/>
          </p:cNvSpPr>
          <p:nvPr/>
        </p:nvSpPr>
        <p:spPr bwMode="auto">
          <a:xfrm>
            <a:off x="9755508" y="3968367"/>
            <a:ext cx="474086" cy="210705"/>
          </a:xfrm>
          <a:custGeom>
            <a:avLst/>
            <a:gdLst>
              <a:gd name="T0" fmla="*/ 0 w 247"/>
              <a:gd name="T1" fmla="*/ 44 h 110"/>
              <a:gd name="T2" fmla="*/ 247 w 247"/>
              <a:gd name="T3" fmla="*/ 110 h 110"/>
              <a:gd name="T4" fmla="*/ 247 w 247"/>
              <a:gd name="T5" fmla="*/ 59 h 110"/>
              <a:gd name="T6" fmla="*/ 26 w 247"/>
              <a:gd name="T7" fmla="*/ 0 h 110"/>
              <a:gd name="T8" fmla="*/ 0 w 247"/>
              <a:gd name="T9" fmla="*/ 44 h 110"/>
            </a:gdLst>
            <a:ahLst/>
            <a:cxnLst>
              <a:cxn ang="0">
                <a:pos x="T0" y="T1"/>
              </a:cxn>
              <a:cxn ang="0">
                <a:pos x="T2" y="T3"/>
              </a:cxn>
              <a:cxn ang="0">
                <a:pos x="T4" y="T5"/>
              </a:cxn>
              <a:cxn ang="0">
                <a:pos x="T6" y="T7"/>
              </a:cxn>
              <a:cxn ang="0">
                <a:pos x="T8" y="T9"/>
              </a:cxn>
            </a:cxnLst>
            <a:rect l="0" t="0" r="r" b="b"/>
            <a:pathLst>
              <a:path w="247" h="110">
                <a:moveTo>
                  <a:pt x="0" y="44"/>
                </a:moveTo>
                <a:cubicBezTo>
                  <a:pt x="74" y="84"/>
                  <a:pt x="158" y="108"/>
                  <a:pt x="247" y="110"/>
                </a:cubicBezTo>
                <a:cubicBezTo>
                  <a:pt x="247" y="59"/>
                  <a:pt x="247" y="59"/>
                  <a:pt x="247" y="59"/>
                </a:cubicBezTo>
                <a:cubicBezTo>
                  <a:pt x="167" y="57"/>
                  <a:pt x="92" y="36"/>
                  <a:pt x="26" y="0"/>
                </a:cubicBezTo>
                <a:lnTo>
                  <a:pt x="0" y="44"/>
                </a:lnTo>
                <a:close/>
              </a:path>
            </a:pathLst>
          </a:custGeom>
          <a:solidFill>
            <a:srgbClr val="F26363"/>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60" name="Freeform 13">
            <a:extLst>
              <a:ext uri="{FF2B5EF4-FFF2-40B4-BE49-F238E27FC236}">
                <a16:creationId xmlns:a16="http://schemas.microsoft.com/office/drawing/2014/main" id="{4A4EA463-E6C0-9622-1FBF-DD9BAD99CC9D}"/>
              </a:ext>
            </a:extLst>
          </p:cNvPr>
          <p:cNvSpPr>
            <a:spLocks/>
          </p:cNvSpPr>
          <p:nvPr/>
        </p:nvSpPr>
        <p:spPr bwMode="auto">
          <a:xfrm>
            <a:off x="9365948" y="3630260"/>
            <a:ext cx="395685" cy="396910"/>
          </a:xfrm>
          <a:custGeom>
            <a:avLst/>
            <a:gdLst>
              <a:gd name="T0" fmla="*/ 44 w 206"/>
              <a:gd name="T1" fmla="*/ 0 h 207"/>
              <a:gd name="T2" fmla="*/ 0 w 206"/>
              <a:gd name="T3" fmla="*/ 26 h 207"/>
              <a:gd name="T4" fmla="*/ 181 w 206"/>
              <a:gd name="T5" fmla="*/ 207 h 207"/>
              <a:gd name="T6" fmla="*/ 206 w 206"/>
              <a:gd name="T7" fmla="*/ 163 h 207"/>
              <a:gd name="T8" fmla="*/ 44 w 206"/>
              <a:gd name="T9" fmla="*/ 0 h 207"/>
            </a:gdLst>
            <a:ahLst/>
            <a:cxnLst>
              <a:cxn ang="0">
                <a:pos x="T0" y="T1"/>
              </a:cxn>
              <a:cxn ang="0">
                <a:pos x="T2" y="T3"/>
              </a:cxn>
              <a:cxn ang="0">
                <a:pos x="T4" y="T5"/>
              </a:cxn>
              <a:cxn ang="0">
                <a:pos x="T6" y="T7"/>
              </a:cxn>
              <a:cxn ang="0">
                <a:pos x="T8" y="T9"/>
              </a:cxn>
            </a:cxnLst>
            <a:rect l="0" t="0" r="r" b="b"/>
            <a:pathLst>
              <a:path w="206" h="207">
                <a:moveTo>
                  <a:pt x="44" y="0"/>
                </a:moveTo>
                <a:cubicBezTo>
                  <a:pt x="0" y="26"/>
                  <a:pt x="0" y="26"/>
                  <a:pt x="0" y="26"/>
                </a:cubicBezTo>
                <a:cubicBezTo>
                  <a:pt x="45" y="100"/>
                  <a:pt x="107" y="162"/>
                  <a:pt x="181" y="207"/>
                </a:cubicBezTo>
                <a:cubicBezTo>
                  <a:pt x="206" y="163"/>
                  <a:pt x="206" y="163"/>
                  <a:pt x="206" y="163"/>
                </a:cubicBezTo>
                <a:cubicBezTo>
                  <a:pt x="140" y="122"/>
                  <a:pt x="85" y="66"/>
                  <a:pt x="44" y="0"/>
                </a:cubicBezTo>
                <a:close/>
              </a:path>
            </a:pathLst>
          </a:custGeom>
          <a:solidFill>
            <a:srgbClr val="F26363"/>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61" name="Freeform 14">
            <a:extLst>
              <a:ext uri="{FF2B5EF4-FFF2-40B4-BE49-F238E27FC236}">
                <a16:creationId xmlns:a16="http://schemas.microsoft.com/office/drawing/2014/main" id="{A2E096B1-6989-FAE3-F090-1F6A947F146B}"/>
              </a:ext>
            </a:extLst>
          </p:cNvPr>
          <p:cNvSpPr>
            <a:spLocks/>
          </p:cNvSpPr>
          <p:nvPr/>
        </p:nvSpPr>
        <p:spPr bwMode="auto">
          <a:xfrm>
            <a:off x="9212819" y="3162297"/>
            <a:ext cx="213154" cy="476536"/>
          </a:xfrm>
          <a:custGeom>
            <a:avLst/>
            <a:gdLst>
              <a:gd name="T0" fmla="*/ 0 w 111"/>
              <a:gd name="T1" fmla="*/ 0 h 248"/>
              <a:gd name="T2" fmla="*/ 67 w 111"/>
              <a:gd name="T3" fmla="*/ 248 h 248"/>
              <a:gd name="T4" fmla="*/ 111 w 111"/>
              <a:gd name="T5" fmla="*/ 222 h 248"/>
              <a:gd name="T6" fmla="*/ 51 w 111"/>
              <a:gd name="T7" fmla="*/ 0 h 248"/>
              <a:gd name="T8" fmla="*/ 0 w 111"/>
              <a:gd name="T9" fmla="*/ 0 h 248"/>
            </a:gdLst>
            <a:ahLst/>
            <a:cxnLst>
              <a:cxn ang="0">
                <a:pos x="T0" y="T1"/>
              </a:cxn>
              <a:cxn ang="0">
                <a:pos x="T2" y="T3"/>
              </a:cxn>
              <a:cxn ang="0">
                <a:pos x="T4" y="T5"/>
              </a:cxn>
              <a:cxn ang="0">
                <a:pos x="T6" y="T7"/>
              </a:cxn>
              <a:cxn ang="0">
                <a:pos x="T8" y="T9"/>
              </a:cxn>
            </a:cxnLst>
            <a:rect l="0" t="0" r="r" b="b"/>
            <a:pathLst>
              <a:path w="111" h="248">
                <a:moveTo>
                  <a:pt x="0" y="0"/>
                </a:moveTo>
                <a:cubicBezTo>
                  <a:pt x="2" y="90"/>
                  <a:pt x="26" y="174"/>
                  <a:pt x="67" y="248"/>
                </a:cubicBezTo>
                <a:cubicBezTo>
                  <a:pt x="111" y="222"/>
                  <a:pt x="111" y="222"/>
                  <a:pt x="111" y="222"/>
                </a:cubicBezTo>
                <a:cubicBezTo>
                  <a:pt x="75" y="156"/>
                  <a:pt x="53" y="80"/>
                  <a:pt x="51" y="0"/>
                </a:cubicBezTo>
                <a:lnTo>
                  <a:pt x="0" y="0"/>
                </a:lnTo>
                <a:close/>
              </a:path>
            </a:pathLst>
          </a:custGeom>
          <a:solidFill>
            <a:srgbClr val="F26363"/>
          </a:solidFill>
          <a:ln>
            <a:noFill/>
          </a:ln>
          <a:effectLst/>
        </p:spPr>
        <p:txBody>
          <a:bodyPr vert="horz" wrap="square" lIns="182901" tIns="91451" rIns="182901" bIns="91451" numCol="1" anchor="t" anchorCtr="0" compatLnSpc="1">
            <a:prstTxWarp prst="textNoShape">
              <a:avLst/>
            </a:prstTxWarp>
          </a:bodyPr>
          <a:lstStyle/>
          <a:p>
            <a:pPr defTabSz="1828983">
              <a:defRPr/>
            </a:pPr>
            <a:endParaRPr lang="id-ID" sz="1600" kern="0">
              <a:solidFill>
                <a:srgbClr val="323232"/>
              </a:solidFill>
              <a:latin typeface="Questrial"/>
            </a:endParaRPr>
          </a:p>
        </p:txBody>
      </p:sp>
      <p:sp>
        <p:nvSpPr>
          <p:cNvPr id="62" name="Freeform 15">
            <a:extLst>
              <a:ext uri="{FF2B5EF4-FFF2-40B4-BE49-F238E27FC236}">
                <a16:creationId xmlns:a16="http://schemas.microsoft.com/office/drawing/2014/main" id="{E6A29568-5466-D1DE-FA5B-41A61180BC3C}"/>
              </a:ext>
            </a:extLst>
          </p:cNvPr>
          <p:cNvSpPr>
            <a:spLocks/>
          </p:cNvSpPr>
          <p:nvPr/>
        </p:nvSpPr>
        <p:spPr bwMode="auto">
          <a:xfrm>
            <a:off x="9212823" y="2639210"/>
            <a:ext cx="213154" cy="474086"/>
          </a:xfrm>
          <a:custGeom>
            <a:avLst/>
            <a:gdLst>
              <a:gd name="T0" fmla="*/ 51 w 111"/>
              <a:gd name="T1" fmla="*/ 247 h 247"/>
              <a:gd name="T2" fmla="*/ 111 w 111"/>
              <a:gd name="T3" fmla="*/ 26 h 247"/>
              <a:gd name="T4" fmla="*/ 67 w 111"/>
              <a:gd name="T5" fmla="*/ 0 h 247"/>
              <a:gd name="T6" fmla="*/ 0 w 111"/>
              <a:gd name="T7" fmla="*/ 247 h 247"/>
              <a:gd name="T8" fmla="*/ 51 w 111"/>
              <a:gd name="T9" fmla="*/ 247 h 247"/>
            </a:gdLst>
            <a:ahLst/>
            <a:cxnLst>
              <a:cxn ang="0">
                <a:pos x="T0" y="T1"/>
              </a:cxn>
              <a:cxn ang="0">
                <a:pos x="T2" y="T3"/>
              </a:cxn>
              <a:cxn ang="0">
                <a:pos x="T4" y="T5"/>
              </a:cxn>
              <a:cxn ang="0">
                <a:pos x="T6" y="T7"/>
              </a:cxn>
              <a:cxn ang="0">
                <a:pos x="T8" y="T9"/>
              </a:cxn>
            </a:cxnLst>
            <a:rect l="0" t="0" r="r" b="b"/>
            <a:pathLst>
              <a:path w="111" h="247">
                <a:moveTo>
                  <a:pt x="51" y="247"/>
                </a:moveTo>
                <a:cubicBezTo>
                  <a:pt x="53" y="167"/>
                  <a:pt x="75" y="92"/>
                  <a:pt x="111" y="26"/>
                </a:cubicBezTo>
                <a:cubicBezTo>
                  <a:pt x="67" y="0"/>
                  <a:pt x="67" y="0"/>
                  <a:pt x="67" y="0"/>
                </a:cubicBezTo>
                <a:cubicBezTo>
                  <a:pt x="26" y="74"/>
                  <a:pt x="2" y="158"/>
                  <a:pt x="0" y="247"/>
                </a:cubicBezTo>
                <a:lnTo>
                  <a:pt x="51" y="247"/>
                </a:ln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63" name="Freeform 16">
            <a:extLst>
              <a:ext uri="{FF2B5EF4-FFF2-40B4-BE49-F238E27FC236}">
                <a16:creationId xmlns:a16="http://schemas.microsoft.com/office/drawing/2014/main" id="{B58F6B49-F6F9-03DB-147C-89023E01E812}"/>
              </a:ext>
            </a:extLst>
          </p:cNvPr>
          <p:cNvSpPr>
            <a:spLocks/>
          </p:cNvSpPr>
          <p:nvPr/>
        </p:nvSpPr>
        <p:spPr bwMode="auto">
          <a:xfrm>
            <a:off x="9365952" y="2249651"/>
            <a:ext cx="395685" cy="395685"/>
          </a:xfrm>
          <a:custGeom>
            <a:avLst/>
            <a:gdLst>
              <a:gd name="T0" fmla="*/ 0 w 206"/>
              <a:gd name="T1" fmla="*/ 181 h 206"/>
              <a:gd name="T2" fmla="*/ 44 w 206"/>
              <a:gd name="T3" fmla="*/ 206 h 206"/>
              <a:gd name="T4" fmla="*/ 206 w 206"/>
              <a:gd name="T5" fmla="*/ 44 h 206"/>
              <a:gd name="T6" fmla="*/ 181 w 206"/>
              <a:gd name="T7" fmla="*/ 0 h 206"/>
              <a:gd name="T8" fmla="*/ 0 w 206"/>
              <a:gd name="T9" fmla="*/ 181 h 206"/>
            </a:gdLst>
            <a:ahLst/>
            <a:cxnLst>
              <a:cxn ang="0">
                <a:pos x="T0" y="T1"/>
              </a:cxn>
              <a:cxn ang="0">
                <a:pos x="T2" y="T3"/>
              </a:cxn>
              <a:cxn ang="0">
                <a:pos x="T4" y="T5"/>
              </a:cxn>
              <a:cxn ang="0">
                <a:pos x="T6" y="T7"/>
              </a:cxn>
              <a:cxn ang="0">
                <a:pos x="T8" y="T9"/>
              </a:cxn>
            </a:cxnLst>
            <a:rect l="0" t="0" r="r" b="b"/>
            <a:pathLst>
              <a:path w="206" h="206">
                <a:moveTo>
                  <a:pt x="0" y="181"/>
                </a:moveTo>
                <a:cubicBezTo>
                  <a:pt x="44" y="206"/>
                  <a:pt x="44" y="206"/>
                  <a:pt x="44" y="206"/>
                </a:cubicBezTo>
                <a:cubicBezTo>
                  <a:pt x="85" y="140"/>
                  <a:pt x="140" y="85"/>
                  <a:pt x="206" y="44"/>
                </a:cubicBezTo>
                <a:cubicBezTo>
                  <a:pt x="181" y="0"/>
                  <a:pt x="181" y="0"/>
                  <a:pt x="181" y="0"/>
                </a:cubicBezTo>
                <a:cubicBezTo>
                  <a:pt x="107" y="45"/>
                  <a:pt x="45" y="107"/>
                  <a:pt x="0" y="181"/>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64" name="Freeform 17">
            <a:extLst>
              <a:ext uri="{FF2B5EF4-FFF2-40B4-BE49-F238E27FC236}">
                <a16:creationId xmlns:a16="http://schemas.microsoft.com/office/drawing/2014/main" id="{998E8134-64F4-3621-B2DC-8914E1931143}"/>
              </a:ext>
            </a:extLst>
          </p:cNvPr>
          <p:cNvSpPr>
            <a:spLocks/>
          </p:cNvSpPr>
          <p:nvPr/>
        </p:nvSpPr>
        <p:spPr bwMode="auto">
          <a:xfrm>
            <a:off x="9755511" y="2096523"/>
            <a:ext cx="474086" cy="213154"/>
          </a:xfrm>
          <a:custGeom>
            <a:avLst/>
            <a:gdLst>
              <a:gd name="T0" fmla="*/ 0 w 247"/>
              <a:gd name="T1" fmla="*/ 67 h 111"/>
              <a:gd name="T2" fmla="*/ 25 w 247"/>
              <a:gd name="T3" fmla="*/ 111 h 111"/>
              <a:gd name="T4" fmla="*/ 247 w 247"/>
              <a:gd name="T5" fmla="*/ 51 h 111"/>
              <a:gd name="T6" fmla="*/ 247 w 247"/>
              <a:gd name="T7" fmla="*/ 0 h 111"/>
              <a:gd name="T8" fmla="*/ 0 w 247"/>
              <a:gd name="T9" fmla="*/ 67 h 111"/>
            </a:gdLst>
            <a:ahLst/>
            <a:cxnLst>
              <a:cxn ang="0">
                <a:pos x="T0" y="T1"/>
              </a:cxn>
              <a:cxn ang="0">
                <a:pos x="T2" y="T3"/>
              </a:cxn>
              <a:cxn ang="0">
                <a:pos x="T4" y="T5"/>
              </a:cxn>
              <a:cxn ang="0">
                <a:pos x="T6" y="T7"/>
              </a:cxn>
              <a:cxn ang="0">
                <a:pos x="T8" y="T9"/>
              </a:cxn>
            </a:cxnLst>
            <a:rect l="0" t="0" r="r" b="b"/>
            <a:pathLst>
              <a:path w="247" h="111">
                <a:moveTo>
                  <a:pt x="0" y="67"/>
                </a:moveTo>
                <a:cubicBezTo>
                  <a:pt x="25" y="111"/>
                  <a:pt x="25" y="111"/>
                  <a:pt x="25" y="111"/>
                </a:cubicBezTo>
                <a:cubicBezTo>
                  <a:pt x="92" y="75"/>
                  <a:pt x="167" y="53"/>
                  <a:pt x="247" y="51"/>
                </a:cubicBezTo>
                <a:cubicBezTo>
                  <a:pt x="247" y="0"/>
                  <a:pt x="247" y="0"/>
                  <a:pt x="247" y="0"/>
                </a:cubicBezTo>
                <a:cubicBezTo>
                  <a:pt x="158" y="2"/>
                  <a:pt x="74" y="26"/>
                  <a:pt x="0" y="67"/>
                </a:cubicBezTo>
                <a:close/>
              </a:path>
            </a:pathLst>
          </a:custGeom>
          <a:solidFill>
            <a:srgbClr val="E1E9EA"/>
          </a:solidFill>
          <a:ln>
            <a:noFill/>
          </a:ln>
          <a:effectLst/>
        </p:spPr>
        <p:txBody>
          <a:bodyPr vert="horz" wrap="square" lIns="182901" tIns="91451" rIns="182901" bIns="91451" numCol="1" anchor="t" anchorCtr="0" compatLnSpc="1">
            <a:prstTxWarp prst="textNoShape">
              <a:avLst/>
            </a:prstTxWarp>
          </a:bodyPr>
          <a:lstStyle/>
          <a:p>
            <a:pPr defTabSz="1828983"/>
            <a:endParaRPr lang="id-ID" sz="1600" kern="0">
              <a:solidFill>
                <a:srgbClr val="878787"/>
              </a:solidFill>
              <a:latin typeface="Questrial"/>
            </a:endParaRPr>
          </a:p>
        </p:txBody>
      </p:sp>
      <p:sp>
        <p:nvSpPr>
          <p:cNvPr id="65" name="Oval 5">
            <a:extLst>
              <a:ext uri="{FF2B5EF4-FFF2-40B4-BE49-F238E27FC236}">
                <a16:creationId xmlns:a16="http://schemas.microsoft.com/office/drawing/2014/main" id="{D8F58534-9961-C80C-6CF9-D99C4A27B554}"/>
              </a:ext>
            </a:extLst>
          </p:cNvPr>
          <p:cNvSpPr>
            <a:spLocks noChangeArrowheads="1"/>
          </p:cNvSpPr>
          <p:nvPr/>
        </p:nvSpPr>
        <p:spPr bwMode="auto">
          <a:xfrm>
            <a:off x="9406377" y="2290078"/>
            <a:ext cx="1696665" cy="1696664"/>
          </a:xfrm>
          <a:prstGeom prst="ellipse">
            <a:avLst/>
          </a:prstGeom>
          <a:solidFill>
            <a:srgbClr val="F26363"/>
          </a:solidFill>
          <a:ln>
            <a:noFill/>
          </a:ln>
          <a:effectLst/>
        </p:spPr>
        <p:txBody>
          <a:bodyPr vert="horz" wrap="square" lIns="0" tIns="365802" rIns="0" bIns="0" numCol="1" anchor="ctr" anchorCtr="0" compatLnSpc="1">
            <a:prstTxWarp prst="textNoShape">
              <a:avLst/>
            </a:prstTxWarp>
          </a:bodyPr>
          <a:lstStyle/>
          <a:p>
            <a:pPr algn="ctr" defTabSz="1828983">
              <a:defRPr/>
            </a:pPr>
            <a:endParaRPr lang="id-ID" sz="1600" kern="0" dirty="0">
              <a:solidFill>
                <a:srgbClr val="FFFFFF"/>
              </a:solidFill>
              <a:latin typeface="Questrial"/>
            </a:endParaRPr>
          </a:p>
        </p:txBody>
      </p:sp>
      <p:sp>
        <p:nvSpPr>
          <p:cNvPr id="67" name="TextBox 66">
            <a:extLst>
              <a:ext uri="{FF2B5EF4-FFF2-40B4-BE49-F238E27FC236}">
                <a16:creationId xmlns:a16="http://schemas.microsoft.com/office/drawing/2014/main" id="{EA5B5218-C53E-471E-C565-CBDE42D1A733}"/>
              </a:ext>
            </a:extLst>
          </p:cNvPr>
          <p:cNvSpPr txBox="1"/>
          <p:nvPr/>
        </p:nvSpPr>
        <p:spPr>
          <a:xfrm>
            <a:off x="3643583" y="5180295"/>
            <a:ext cx="2223153" cy="455446"/>
          </a:xfrm>
          <a:prstGeom prst="rect">
            <a:avLst/>
          </a:prstGeom>
          <a:noFill/>
        </p:spPr>
        <p:txBody>
          <a:bodyPr wrap="square" rtlCol="0" anchor="t">
            <a:spAutoFit/>
          </a:bodyPr>
          <a:lstStyle/>
          <a:p>
            <a:pPr algn="ctr" defTabSz="1828983">
              <a:lnSpc>
                <a:spcPct val="110000"/>
              </a:lnSpc>
            </a:pPr>
            <a:r>
              <a:rPr lang="en-US" sz="1100" dirty="0"/>
              <a:t>Nullam convall, orci congue urna, maxim lectus magna id maximus.</a:t>
            </a:r>
          </a:p>
        </p:txBody>
      </p:sp>
      <p:sp>
        <p:nvSpPr>
          <p:cNvPr id="68" name="TextBox 67">
            <a:extLst>
              <a:ext uri="{FF2B5EF4-FFF2-40B4-BE49-F238E27FC236}">
                <a16:creationId xmlns:a16="http://schemas.microsoft.com/office/drawing/2014/main" id="{7536F33D-3299-80C1-1B2A-9CBE94EC005B}"/>
              </a:ext>
            </a:extLst>
          </p:cNvPr>
          <p:cNvSpPr txBox="1"/>
          <p:nvPr/>
        </p:nvSpPr>
        <p:spPr>
          <a:xfrm>
            <a:off x="831524" y="5166199"/>
            <a:ext cx="2223153" cy="455446"/>
          </a:xfrm>
          <a:prstGeom prst="rect">
            <a:avLst/>
          </a:prstGeom>
          <a:noFill/>
        </p:spPr>
        <p:txBody>
          <a:bodyPr wrap="square" rtlCol="0" anchor="t">
            <a:spAutoFit/>
          </a:bodyPr>
          <a:lstStyle/>
          <a:p>
            <a:pPr algn="ctr" defTabSz="1828983">
              <a:lnSpc>
                <a:spcPct val="110000"/>
              </a:lnSpc>
            </a:pPr>
            <a:r>
              <a:rPr lang="en-US" sz="1100" dirty="0"/>
              <a:t>Nullam convall, orci congue urna, maxim lectus magna id maximus.</a:t>
            </a:r>
          </a:p>
        </p:txBody>
      </p:sp>
      <p:sp>
        <p:nvSpPr>
          <p:cNvPr id="69" name="TextBox 68">
            <a:extLst>
              <a:ext uri="{FF2B5EF4-FFF2-40B4-BE49-F238E27FC236}">
                <a16:creationId xmlns:a16="http://schemas.microsoft.com/office/drawing/2014/main" id="{4257362C-E388-C8C1-1AF5-4DF6D1E9C775}"/>
              </a:ext>
            </a:extLst>
          </p:cNvPr>
          <p:cNvSpPr txBox="1"/>
          <p:nvPr/>
        </p:nvSpPr>
        <p:spPr>
          <a:xfrm>
            <a:off x="6370454" y="5180295"/>
            <a:ext cx="2223153" cy="455446"/>
          </a:xfrm>
          <a:prstGeom prst="rect">
            <a:avLst/>
          </a:prstGeom>
          <a:noFill/>
        </p:spPr>
        <p:txBody>
          <a:bodyPr wrap="square" rtlCol="0" anchor="t">
            <a:spAutoFit/>
          </a:bodyPr>
          <a:lstStyle/>
          <a:p>
            <a:pPr algn="ctr" defTabSz="1828983">
              <a:lnSpc>
                <a:spcPct val="110000"/>
              </a:lnSpc>
            </a:pPr>
            <a:r>
              <a:rPr lang="en-US" sz="1100" dirty="0"/>
              <a:t>Nullam convall, orci congue urna, maxim lectus magna id maximus.</a:t>
            </a:r>
          </a:p>
        </p:txBody>
      </p:sp>
      <p:sp>
        <p:nvSpPr>
          <p:cNvPr id="70" name="TextBox 69">
            <a:extLst>
              <a:ext uri="{FF2B5EF4-FFF2-40B4-BE49-F238E27FC236}">
                <a16:creationId xmlns:a16="http://schemas.microsoft.com/office/drawing/2014/main" id="{E679DD88-C869-3FC5-773A-1C340BFD7822}"/>
              </a:ext>
            </a:extLst>
          </p:cNvPr>
          <p:cNvSpPr txBox="1"/>
          <p:nvPr/>
        </p:nvSpPr>
        <p:spPr>
          <a:xfrm>
            <a:off x="9145978" y="5180295"/>
            <a:ext cx="2223153" cy="455446"/>
          </a:xfrm>
          <a:prstGeom prst="rect">
            <a:avLst/>
          </a:prstGeom>
          <a:noFill/>
        </p:spPr>
        <p:txBody>
          <a:bodyPr wrap="square" rtlCol="0" anchor="t">
            <a:spAutoFit/>
          </a:bodyPr>
          <a:lstStyle/>
          <a:p>
            <a:pPr algn="ctr" defTabSz="1828983">
              <a:lnSpc>
                <a:spcPct val="110000"/>
              </a:lnSpc>
            </a:pPr>
            <a:r>
              <a:rPr lang="en-US" sz="1100" dirty="0"/>
              <a:t>Nullam convall, orci congue urna, maxim lectus magna id maximus.</a:t>
            </a:r>
          </a:p>
        </p:txBody>
      </p:sp>
      <p:sp>
        <p:nvSpPr>
          <p:cNvPr id="71" name="TextBox 70">
            <a:extLst>
              <a:ext uri="{FF2B5EF4-FFF2-40B4-BE49-F238E27FC236}">
                <a16:creationId xmlns:a16="http://schemas.microsoft.com/office/drawing/2014/main" id="{508E7F1F-10C3-DE0F-C530-C7DBD769F137}"/>
              </a:ext>
            </a:extLst>
          </p:cNvPr>
          <p:cNvSpPr txBox="1"/>
          <p:nvPr/>
        </p:nvSpPr>
        <p:spPr>
          <a:xfrm>
            <a:off x="1532682" y="3237338"/>
            <a:ext cx="795411" cy="461665"/>
          </a:xfrm>
          <a:prstGeom prst="rect">
            <a:avLst/>
          </a:prstGeom>
          <a:noFill/>
        </p:spPr>
        <p:txBody>
          <a:bodyPr wrap="none" rtlCol="0">
            <a:spAutoFit/>
          </a:bodyPr>
          <a:lstStyle/>
          <a:p>
            <a:r>
              <a:rPr lang="en-US" sz="2400" b="1" dirty="0">
                <a:solidFill>
                  <a:schemeClr val="bg1"/>
                </a:solidFill>
                <a:latin typeface="Century Gothic" panose="020B0502020202020204" pitchFamily="34" charset="0"/>
              </a:rPr>
              <a:t>80%</a:t>
            </a:r>
          </a:p>
        </p:txBody>
      </p:sp>
      <p:sp>
        <p:nvSpPr>
          <p:cNvPr id="72" name="TextBox 71">
            <a:extLst>
              <a:ext uri="{FF2B5EF4-FFF2-40B4-BE49-F238E27FC236}">
                <a16:creationId xmlns:a16="http://schemas.microsoft.com/office/drawing/2014/main" id="{EE391BDA-288B-8AFC-9E6C-ED80503C7A3F}"/>
              </a:ext>
            </a:extLst>
          </p:cNvPr>
          <p:cNvSpPr txBox="1"/>
          <p:nvPr/>
        </p:nvSpPr>
        <p:spPr>
          <a:xfrm>
            <a:off x="4312878" y="3205065"/>
            <a:ext cx="795411" cy="461665"/>
          </a:xfrm>
          <a:prstGeom prst="rect">
            <a:avLst/>
          </a:prstGeom>
          <a:noFill/>
        </p:spPr>
        <p:txBody>
          <a:bodyPr wrap="none" rtlCol="0">
            <a:spAutoFit/>
          </a:bodyPr>
          <a:lstStyle/>
          <a:p>
            <a:r>
              <a:rPr lang="en-US" sz="2400" b="1" dirty="0">
                <a:solidFill>
                  <a:schemeClr val="bg1"/>
                </a:solidFill>
                <a:latin typeface="Century Gothic" panose="020B0502020202020204" pitchFamily="34" charset="0"/>
              </a:rPr>
              <a:t>60%</a:t>
            </a:r>
          </a:p>
        </p:txBody>
      </p:sp>
      <p:sp>
        <p:nvSpPr>
          <p:cNvPr id="73" name="TextBox 72">
            <a:extLst>
              <a:ext uri="{FF2B5EF4-FFF2-40B4-BE49-F238E27FC236}">
                <a16:creationId xmlns:a16="http://schemas.microsoft.com/office/drawing/2014/main" id="{CB4A35AC-FFA4-2157-4F17-774293F7A539}"/>
              </a:ext>
            </a:extLst>
          </p:cNvPr>
          <p:cNvSpPr txBox="1"/>
          <p:nvPr/>
        </p:nvSpPr>
        <p:spPr>
          <a:xfrm>
            <a:off x="7126659" y="3237338"/>
            <a:ext cx="795411" cy="461665"/>
          </a:xfrm>
          <a:prstGeom prst="rect">
            <a:avLst/>
          </a:prstGeom>
          <a:noFill/>
        </p:spPr>
        <p:txBody>
          <a:bodyPr wrap="none" rtlCol="0">
            <a:spAutoFit/>
          </a:bodyPr>
          <a:lstStyle/>
          <a:p>
            <a:r>
              <a:rPr lang="en-US" sz="2400" b="1" dirty="0">
                <a:solidFill>
                  <a:schemeClr val="bg1"/>
                </a:solidFill>
                <a:latin typeface="Century Gothic" panose="020B0502020202020204" pitchFamily="34" charset="0"/>
              </a:rPr>
              <a:t>40%</a:t>
            </a:r>
          </a:p>
        </p:txBody>
      </p:sp>
      <p:sp>
        <p:nvSpPr>
          <p:cNvPr id="74" name="TextBox 73">
            <a:extLst>
              <a:ext uri="{FF2B5EF4-FFF2-40B4-BE49-F238E27FC236}">
                <a16:creationId xmlns:a16="http://schemas.microsoft.com/office/drawing/2014/main" id="{51946162-F00D-A7AD-A5AC-3C8652EF8606}"/>
              </a:ext>
            </a:extLst>
          </p:cNvPr>
          <p:cNvSpPr txBox="1"/>
          <p:nvPr/>
        </p:nvSpPr>
        <p:spPr>
          <a:xfrm>
            <a:off x="9848343" y="3205065"/>
            <a:ext cx="795411" cy="461665"/>
          </a:xfrm>
          <a:prstGeom prst="rect">
            <a:avLst/>
          </a:prstGeom>
          <a:noFill/>
        </p:spPr>
        <p:txBody>
          <a:bodyPr wrap="none" rtlCol="0">
            <a:spAutoFit/>
          </a:bodyPr>
          <a:lstStyle/>
          <a:p>
            <a:r>
              <a:rPr lang="en-US" sz="2400" b="1" dirty="0">
                <a:solidFill>
                  <a:schemeClr val="bg1"/>
                </a:solidFill>
                <a:latin typeface="Century Gothic" panose="020B0502020202020204" pitchFamily="34" charset="0"/>
              </a:rPr>
              <a:t>70%</a:t>
            </a:r>
          </a:p>
        </p:txBody>
      </p:sp>
      <p:sp>
        <p:nvSpPr>
          <p:cNvPr id="77" name="TextBox 76">
            <a:extLst>
              <a:ext uri="{FF2B5EF4-FFF2-40B4-BE49-F238E27FC236}">
                <a16:creationId xmlns:a16="http://schemas.microsoft.com/office/drawing/2014/main" id="{FF845218-D3F2-9872-9EFA-0110438030AB}"/>
              </a:ext>
            </a:extLst>
          </p:cNvPr>
          <p:cNvSpPr txBox="1"/>
          <p:nvPr/>
        </p:nvSpPr>
        <p:spPr>
          <a:xfrm>
            <a:off x="7069597" y="4659152"/>
            <a:ext cx="984565" cy="261610"/>
          </a:xfrm>
          <a:prstGeom prst="rect">
            <a:avLst/>
          </a:prstGeom>
          <a:noFill/>
        </p:spPr>
        <p:txBody>
          <a:bodyPr wrap="none" rtlCol="0">
            <a:spAutoFit/>
          </a:bodyPr>
          <a:lstStyle/>
          <a:p>
            <a:pPr defTabSz="1828983">
              <a:defRPr/>
            </a:pPr>
            <a:r>
              <a:rPr lang="en-US" sz="1100" b="1" kern="0" dirty="0">
                <a:solidFill>
                  <a:schemeClr val="bg1"/>
                </a:solidFill>
                <a:latin typeface="Century Gothic" panose="020B0502020202020204" pitchFamily="34" charset="0"/>
              </a:rPr>
              <a:t>MALE USERS</a:t>
            </a:r>
          </a:p>
        </p:txBody>
      </p:sp>
      <p:sp>
        <p:nvSpPr>
          <p:cNvPr id="78" name="TextBox 77">
            <a:extLst>
              <a:ext uri="{FF2B5EF4-FFF2-40B4-BE49-F238E27FC236}">
                <a16:creationId xmlns:a16="http://schemas.microsoft.com/office/drawing/2014/main" id="{20130BBB-96CE-AE75-6833-398E5F0D9BC0}"/>
              </a:ext>
            </a:extLst>
          </p:cNvPr>
          <p:cNvSpPr txBox="1"/>
          <p:nvPr/>
        </p:nvSpPr>
        <p:spPr>
          <a:xfrm>
            <a:off x="9751499" y="4659152"/>
            <a:ext cx="1125629" cy="261610"/>
          </a:xfrm>
          <a:prstGeom prst="rect">
            <a:avLst/>
          </a:prstGeom>
          <a:noFill/>
        </p:spPr>
        <p:txBody>
          <a:bodyPr wrap="none" rtlCol="0">
            <a:spAutoFit/>
          </a:bodyPr>
          <a:lstStyle/>
          <a:p>
            <a:pPr defTabSz="1828983">
              <a:defRPr/>
            </a:pPr>
            <a:r>
              <a:rPr lang="en-US" sz="1100" b="1" kern="0" dirty="0">
                <a:solidFill>
                  <a:schemeClr val="bg1"/>
                </a:solidFill>
                <a:latin typeface="Century Gothic" panose="020B0502020202020204" pitchFamily="34" charset="0"/>
              </a:rPr>
              <a:t>FEMALE USERS</a:t>
            </a:r>
          </a:p>
        </p:txBody>
      </p:sp>
      <p:pic>
        <p:nvPicPr>
          <p:cNvPr id="82" name="Graphic 81" descr="Man with solid fill">
            <a:extLst>
              <a:ext uri="{FF2B5EF4-FFF2-40B4-BE49-F238E27FC236}">
                <a16:creationId xmlns:a16="http://schemas.microsoft.com/office/drawing/2014/main" id="{655CD52B-35DF-20EF-4C65-69673C3115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7384" y="2551020"/>
            <a:ext cx="735253" cy="735253"/>
          </a:xfrm>
          <a:prstGeom prst="rect">
            <a:avLst/>
          </a:prstGeom>
        </p:spPr>
      </p:pic>
      <p:pic>
        <p:nvPicPr>
          <p:cNvPr id="84" name="Graphic 83" descr="Woman with solid fill">
            <a:extLst>
              <a:ext uri="{FF2B5EF4-FFF2-40B4-BE49-F238E27FC236}">
                <a16:creationId xmlns:a16="http://schemas.microsoft.com/office/drawing/2014/main" id="{505FF8FD-0AA5-3C84-288A-C83DD93D4D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7196" y="2605259"/>
            <a:ext cx="626774" cy="626774"/>
          </a:xfrm>
          <a:prstGeom prst="rect">
            <a:avLst/>
          </a:prstGeom>
        </p:spPr>
      </p:pic>
      <p:pic>
        <p:nvPicPr>
          <p:cNvPr id="85" name="Graphic 84" descr="Woman with solid fill">
            <a:extLst>
              <a:ext uri="{FF2B5EF4-FFF2-40B4-BE49-F238E27FC236}">
                <a16:creationId xmlns:a16="http://schemas.microsoft.com/office/drawing/2014/main" id="{43364555-2B80-4401-A6E5-EBEAB876F4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2661" y="2605259"/>
            <a:ext cx="626774" cy="626774"/>
          </a:xfrm>
          <a:prstGeom prst="rect">
            <a:avLst/>
          </a:prstGeom>
        </p:spPr>
      </p:pic>
      <p:pic>
        <p:nvPicPr>
          <p:cNvPr id="86" name="Graphic 85" descr="Man with solid fill">
            <a:extLst>
              <a:ext uri="{FF2B5EF4-FFF2-40B4-BE49-F238E27FC236}">
                <a16:creationId xmlns:a16="http://schemas.microsoft.com/office/drawing/2014/main" id="{108C4402-1AAE-65DD-6431-B164BE170C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5670" y="2551020"/>
            <a:ext cx="735253" cy="735253"/>
          </a:xfrm>
          <a:prstGeom prst="rect">
            <a:avLst/>
          </a:prstGeom>
        </p:spPr>
      </p:pic>
    </p:spTree>
    <p:extLst>
      <p:ext uri="{BB962C8B-B14F-4D97-AF65-F5344CB8AC3E}">
        <p14:creationId xmlns:p14="http://schemas.microsoft.com/office/powerpoint/2010/main" val="2646988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72" name="Freeform 5">
            <a:extLst>
              <a:ext uri="{FF2B5EF4-FFF2-40B4-BE49-F238E27FC236}">
                <a16:creationId xmlns:a16="http://schemas.microsoft.com/office/drawing/2014/main" id="{E83F799B-E53E-CE4E-8699-A89AD4E7248A}"/>
              </a:ext>
            </a:extLst>
          </p:cNvPr>
          <p:cNvSpPr>
            <a:spLocks/>
          </p:cNvSpPr>
          <p:nvPr/>
        </p:nvSpPr>
        <p:spPr bwMode="auto">
          <a:xfrm>
            <a:off x="588360" y="1851014"/>
            <a:ext cx="2588716" cy="2586524"/>
          </a:xfrm>
          <a:custGeom>
            <a:avLst/>
            <a:gdLst>
              <a:gd name="T0" fmla="*/ 591 w 1181"/>
              <a:gd name="T1" fmla="*/ 1180 h 1180"/>
              <a:gd name="T2" fmla="*/ 0 w 1181"/>
              <a:gd name="T3" fmla="*/ 590 h 1180"/>
              <a:gd name="T4" fmla="*/ 591 w 1181"/>
              <a:gd name="T5" fmla="*/ 0 h 1180"/>
              <a:gd name="T6" fmla="*/ 1181 w 1181"/>
              <a:gd name="T7" fmla="*/ 590 h 1180"/>
              <a:gd name="T8" fmla="*/ 591 w 1181"/>
              <a:gd name="T9" fmla="*/ 1180 h 1180"/>
            </a:gdLst>
            <a:ahLst/>
            <a:cxnLst>
              <a:cxn ang="0">
                <a:pos x="T0" y="T1"/>
              </a:cxn>
              <a:cxn ang="0">
                <a:pos x="T2" y="T3"/>
              </a:cxn>
              <a:cxn ang="0">
                <a:pos x="T4" y="T5"/>
              </a:cxn>
              <a:cxn ang="0">
                <a:pos x="T6" y="T7"/>
              </a:cxn>
              <a:cxn ang="0">
                <a:pos x="T8" y="T9"/>
              </a:cxn>
            </a:cxnLst>
            <a:rect l="0" t="0" r="r" b="b"/>
            <a:pathLst>
              <a:path w="1181" h="1180">
                <a:moveTo>
                  <a:pt x="591" y="1180"/>
                </a:moveTo>
                <a:lnTo>
                  <a:pt x="0" y="590"/>
                </a:lnTo>
                <a:lnTo>
                  <a:pt x="591" y="0"/>
                </a:lnTo>
                <a:lnTo>
                  <a:pt x="1181" y="590"/>
                </a:lnTo>
                <a:lnTo>
                  <a:pt x="591" y="1180"/>
                </a:lnTo>
                <a:close/>
              </a:path>
            </a:pathLst>
          </a:custGeom>
          <a:solidFill>
            <a:srgbClr val="7DD1CE">
              <a:alpha val="85000"/>
            </a:srgbClr>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pPr defTabSz="1828983"/>
            <a:endParaRPr lang="en-US" sz="2000">
              <a:solidFill>
                <a:srgbClr val="878787"/>
              </a:solidFill>
              <a:latin typeface="Questrial"/>
            </a:endParaRPr>
          </a:p>
        </p:txBody>
      </p:sp>
      <p:sp>
        <p:nvSpPr>
          <p:cNvPr id="73" name="Freeform 6">
            <a:extLst>
              <a:ext uri="{FF2B5EF4-FFF2-40B4-BE49-F238E27FC236}">
                <a16:creationId xmlns:a16="http://schemas.microsoft.com/office/drawing/2014/main" id="{BC263CDA-A838-146A-87F1-45386B058E55}"/>
              </a:ext>
            </a:extLst>
          </p:cNvPr>
          <p:cNvSpPr>
            <a:spLocks/>
          </p:cNvSpPr>
          <p:nvPr/>
        </p:nvSpPr>
        <p:spPr bwMode="auto">
          <a:xfrm>
            <a:off x="2693357" y="1851014"/>
            <a:ext cx="2590908" cy="2586524"/>
          </a:xfrm>
          <a:custGeom>
            <a:avLst/>
            <a:gdLst>
              <a:gd name="T0" fmla="*/ 591 w 1182"/>
              <a:gd name="T1" fmla="*/ 1180 h 1180"/>
              <a:gd name="T2" fmla="*/ 0 w 1182"/>
              <a:gd name="T3" fmla="*/ 590 h 1180"/>
              <a:gd name="T4" fmla="*/ 591 w 1182"/>
              <a:gd name="T5" fmla="*/ 0 h 1180"/>
              <a:gd name="T6" fmla="*/ 1182 w 1182"/>
              <a:gd name="T7" fmla="*/ 590 h 1180"/>
              <a:gd name="T8" fmla="*/ 591 w 1182"/>
              <a:gd name="T9" fmla="*/ 1180 h 1180"/>
            </a:gdLst>
            <a:ahLst/>
            <a:cxnLst>
              <a:cxn ang="0">
                <a:pos x="T0" y="T1"/>
              </a:cxn>
              <a:cxn ang="0">
                <a:pos x="T2" y="T3"/>
              </a:cxn>
              <a:cxn ang="0">
                <a:pos x="T4" y="T5"/>
              </a:cxn>
              <a:cxn ang="0">
                <a:pos x="T6" y="T7"/>
              </a:cxn>
              <a:cxn ang="0">
                <a:pos x="T8" y="T9"/>
              </a:cxn>
            </a:cxnLst>
            <a:rect l="0" t="0" r="r" b="b"/>
            <a:pathLst>
              <a:path w="1182" h="1180">
                <a:moveTo>
                  <a:pt x="591" y="1180"/>
                </a:moveTo>
                <a:lnTo>
                  <a:pt x="0" y="590"/>
                </a:lnTo>
                <a:lnTo>
                  <a:pt x="591" y="0"/>
                </a:lnTo>
                <a:lnTo>
                  <a:pt x="1182" y="590"/>
                </a:lnTo>
                <a:lnTo>
                  <a:pt x="591" y="1180"/>
                </a:lnTo>
                <a:close/>
              </a:path>
            </a:pathLst>
          </a:custGeom>
          <a:solidFill>
            <a:srgbClr val="FFA826">
              <a:alpha val="85000"/>
            </a:srgbClr>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pPr defTabSz="1828983"/>
            <a:endParaRPr lang="en-US" sz="2000">
              <a:solidFill>
                <a:srgbClr val="878787"/>
              </a:solidFill>
              <a:latin typeface="Questrial"/>
            </a:endParaRPr>
          </a:p>
        </p:txBody>
      </p:sp>
      <p:sp>
        <p:nvSpPr>
          <p:cNvPr id="74" name="Freeform 7">
            <a:extLst>
              <a:ext uri="{FF2B5EF4-FFF2-40B4-BE49-F238E27FC236}">
                <a16:creationId xmlns:a16="http://schemas.microsoft.com/office/drawing/2014/main" id="{DAA1710E-5DA9-A366-757F-48D171C44290}"/>
              </a:ext>
            </a:extLst>
          </p:cNvPr>
          <p:cNvSpPr>
            <a:spLocks/>
          </p:cNvSpPr>
          <p:nvPr/>
        </p:nvSpPr>
        <p:spPr bwMode="auto">
          <a:xfrm>
            <a:off x="4800546" y="1851014"/>
            <a:ext cx="2588716" cy="2586524"/>
          </a:xfrm>
          <a:custGeom>
            <a:avLst/>
            <a:gdLst>
              <a:gd name="T0" fmla="*/ 590 w 1181"/>
              <a:gd name="T1" fmla="*/ 1180 h 1180"/>
              <a:gd name="T2" fmla="*/ 0 w 1181"/>
              <a:gd name="T3" fmla="*/ 590 h 1180"/>
              <a:gd name="T4" fmla="*/ 590 w 1181"/>
              <a:gd name="T5" fmla="*/ 0 h 1180"/>
              <a:gd name="T6" fmla="*/ 1181 w 1181"/>
              <a:gd name="T7" fmla="*/ 590 h 1180"/>
              <a:gd name="T8" fmla="*/ 590 w 1181"/>
              <a:gd name="T9" fmla="*/ 1180 h 1180"/>
            </a:gdLst>
            <a:ahLst/>
            <a:cxnLst>
              <a:cxn ang="0">
                <a:pos x="T0" y="T1"/>
              </a:cxn>
              <a:cxn ang="0">
                <a:pos x="T2" y="T3"/>
              </a:cxn>
              <a:cxn ang="0">
                <a:pos x="T4" y="T5"/>
              </a:cxn>
              <a:cxn ang="0">
                <a:pos x="T6" y="T7"/>
              </a:cxn>
              <a:cxn ang="0">
                <a:pos x="T8" y="T9"/>
              </a:cxn>
            </a:cxnLst>
            <a:rect l="0" t="0" r="r" b="b"/>
            <a:pathLst>
              <a:path w="1181" h="1180">
                <a:moveTo>
                  <a:pt x="590" y="1180"/>
                </a:moveTo>
                <a:lnTo>
                  <a:pt x="0" y="590"/>
                </a:lnTo>
                <a:lnTo>
                  <a:pt x="590" y="0"/>
                </a:lnTo>
                <a:lnTo>
                  <a:pt x="1181" y="590"/>
                </a:lnTo>
                <a:lnTo>
                  <a:pt x="590" y="1180"/>
                </a:lnTo>
                <a:close/>
              </a:path>
            </a:pathLst>
          </a:custGeom>
          <a:solidFill>
            <a:srgbClr val="F26363">
              <a:alpha val="85000"/>
            </a:srgbClr>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pPr defTabSz="1828983"/>
            <a:endParaRPr lang="en-US" sz="2000">
              <a:solidFill>
                <a:srgbClr val="878787"/>
              </a:solidFill>
              <a:latin typeface="Questrial"/>
            </a:endParaRPr>
          </a:p>
        </p:txBody>
      </p:sp>
      <p:sp>
        <p:nvSpPr>
          <p:cNvPr id="75" name="Freeform 8">
            <a:extLst>
              <a:ext uri="{FF2B5EF4-FFF2-40B4-BE49-F238E27FC236}">
                <a16:creationId xmlns:a16="http://schemas.microsoft.com/office/drawing/2014/main" id="{83504577-2FD5-9B00-13C8-83B4E3ECA8E5}"/>
              </a:ext>
            </a:extLst>
          </p:cNvPr>
          <p:cNvSpPr>
            <a:spLocks/>
          </p:cNvSpPr>
          <p:nvPr/>
        </p:nvSpPr>
        <p:spPr bwMode="auto">
          <a:xfrm>
            <a:off x="6905543" y="1851014"/>
            <a:ext cx="2588716" cy="2586524"/>
          </a:xfrm>
          <a:custGeom>
            <a:avLst/>
            <a:gdLst>
              <a:gd name="T0" fmla="*/ 590 w 1181"/>
              <a:gd name="T1" fmla="*/ 1180 h 1180"/>
              <a:gd name="T2" fmla="*/ 0 w 1181"/>
              <a:gd name="T3" fmla="*/ 590 h 1180"/>
              <a:gd name="T4" fmla="*/ 590 w 1181"/>
              <a:gd name="T5" fmla="*/ 0 h 1180"/>
              <a:gd name="T6" fmla="*/ 1181 w 1181"/>
              <a:gd name="T7" fmla="*/ 590 h 1180"/>
              <a:gd name="T8" fmla="*/ 590 w 1181"/>
              <a:gd name="T9" fmla="*/ 1180 h 1180"/>
            </a:gdLst>
            <a:ahLst/>
            <a:cxnLst>
              <a:cxn ang="0">
                <a:pos x="T0" y="T1"/>
              </a:cxn>
              <a:cxn ang="0">
                <a:pos x="T2" y="T3"/>
              </a:cxn>
              <a:cxn ang="0">
                <a:pos x="T4" y="T5"/>
              </a:cxn>
              <a:cxn ang="0">
                <a:pos x="T6" y="T7"/>
              </a:cxn>
              <a:cxn ang="0">
                <a:pos x="T8" y="T9"/>
              </a:cxn>
            </a:cxnLst>
            <a:rect l="0" t="0" r="r" b="b"/>
            <a:pathLst>
              <a:path w="1181" h="1180">
                <a:moveTo>
                  <a:pt x="590" y="1180"/>
                </a:moveTo>
                <a:lnTo>
                  <a:pt x="0" y="590"/>
                </a:lnTo>
                <a:lnTo>
                  <a:pt x="590" y="0"/>
                </a:lnTo>
                <a:lnTo>
                  <a:pt x="1181" y="590"/>
                </a:lnTo>
                <a:lnTo>
                  <a:pt x="590" y="1180"/>
                </a:lnTo>
                <a:close/>
              </a:path>
            </a:pathLst>
          </a:custGeom>
          <a:solidFill>
            <a:srgbClr val="995DB3">
              <a:alpha val="85000"/>
            </a:srgbClr>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pPr defTabSz="1828983"/>
            <a:endParaRPr lang="en-US" sz="2000">
              <a:solidFill>
                <a:srgbClr val="878787"/>
              </a:solidFill>
              <a:latin typeface="Questrial"/>
            </a:endParaRPr>
          </a:p>
        </p:txBody>
      </p:sp>
      <p:sp>
        <p:nvSpPr>
          <p:cNvPr id="76" name="Freeform 9">
            <a:extLst>
              <a:ext uri="{FF2B5EF4-FFF2-40B4-BE49-F238E27FC236}">
                <a16:creationId xmlns:a16="http://schemas.microsoft.com/office/drawing/2014/main" id="{3B702925-120C-4BC1-678A-31D67960CB76}"/>
              </a:ext>
            </a:extLst>
          </p:cNvPr>
          <p:cNvSpPr>
            <a:spLocks/>
          </p:cNvSpPr>
          <p:nvPr/>
        </p:nvSpPr>
        <p:spPr bwMode="auto">
          <a:xfrm>
            <a:off x="9010540" y="1851014"/>
            <a:ext cx="2593099" cy="2586524"/>
          </a:xfrm>
          <a:custGeom>
            <a:avLst/>
            <a:gdLst>
              <a:gd name="T0" fmla="*/ 591 w 1183"/>
              <a:gd name="T1" fmla="*/ 1180 h 1180"/>
              <a:gd name="T2" fmla="*/ 0 w 1183"/>
              <a:gd name="T3" fmla="*/ 590 h 1180"/>
              <a:gd name="T4" fmla="*/ 591 w 1183"/>
              <a:gd name="T5" fmla="*/ 0 h 1180"/>
              <a:gd name="T6" fmla="*/ 1183 w 1183"/>
              <a:gd name="T7" fmla="*/ 590 h 1180"/>
              <a:gd name="T8" fmla="*/ 591 w 1183"/>
              <a:gd name="T9" fmla="*/ 1180 h 1180"/>
            </a:gdLst>
            <a:ahLst/>
            <a:cxnLst>
              <a:cxn ang="0">
                <a:pos x="T0" y="T1"/>
              </a:cxn>
              <a:cxn ang="0">
                <a:pos x="T2" y="T3"/>
              </a:cxn>
              <a:cxn ang="0">
                <a:pos x="T4" y="T5"/>
              </a:cxn>
              <a:cxn ang="0">
                <a:pos x="T6" y="T7"/>
              </a:cxn>
              <a:cxn ang="0">
                <a:pos x="T8" y="T9"/>
              </a:cxn>
            </a:cxnLst>
            <a:rect l="0" t="0" r="r" b="b"/>
            <a:pathLst>
              <a:path w="1183" h="1180">
                <a:moveTo>
                  <a:pt x="591" y="1180"/>
                </a:moveTo>
                <a:lnTo>
                  <a:pt x="0" y="590"/>
                </a:lnTo>
                <a:lnTo>
                  <a:pt x="591" y="0"/>
                </a:lnTo>
                <a:lnTo>
                  <a:pt x="1183" y="590"/>
                </a:lnTo>
                <a:lnTo>
                  <a:pt x="591" y="1180"/>
                </a:lnTo>
                <a:close/>
              </a:path>
            </a:pathLst>
          </a:custGeom>
          <a:solidFill>
            <a:srgbClr val="385085">
              <a:alpha val="85000"/>
            </a:srgbClr>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pPr defTabSz="1828983"/>
            <a:endParaRPr lang="en-US" sz="2000">
              <a:solidFill>
                <a:srgbClr val="878787"/>
              </a:solidFill>
              <a:latin typeface="Questrial"/>
            </a:endParaRPr>
          </a:p>
        </p:txBody>
      </p:sp>
      <p:sp>
        <p:nvSpPr>
          <p:cNvPr id="84" name="TextBox 83">
            <a:extLst>
              <a:ext uri="{FF2B5EF4-FFF2-40B4-BE49-F238E27FC236}">
                <a16:creationId xmlns:a16="http://schemas.microsoft.com/office/drawing/2014/main" id="{C3B85B54-5529-57E9-BD2E-73F95F70B23A}"/>
              </a:ext>
            </a:extLst>
          </p:cNvPr>
          <p:cNvSpPr txBox="1"/>
          <p:nvPr/>
        </p:nvSpPr>
        <p:spPr>
          <a:xfrm>
            <a:off x="866889" y="4910259"/>
            <a:ext cx="1818126" cy="369332"/>
          </a:xfrm>
          <a:prstGeom prst="rect">
            <a:avLst/>
          </a:prstGeom>
          <a:noFill/>
        </p:spPr>
        <p:txBody>
          <a:bodyPr wrap="none" rtlCol="0">
            <a:spAutoFit/>
          </a:bodyPr>
          <a:lstStyle/>
          <a:p>
            <a:pPr algn="ctr" defTabSz="1828983"/>
            <a:r>
              <a:rPr lang="en-US" b="1" dirty="0">
                <a:solidFill>
                  <a:srgbClr val="7DD1CE"/>
                </a:solidFill>
                <a:latin typeface="Century Gothic" panose="020B0502020202020204" pitchFamily="34" charset="0"/>
              </a:rPr>
              <a:t>ADD TITLE HERE</a:t>
            </a:r>
          </a:p>
        </p:txBody>
      </p:sp>
      <p:sp>
        <p:nvSpPr>
          <p:cNvPr id="85" name="TextBox 84">
            <a:extLst>
              <a:ext uri="{FF2B5EF4-FFF2-40B4-BE49-F238E27FC236}">
                <a16:creationId xmlns:a16="http://schemas.microsoft.com/office/drawing/2014/main" id="{CDCDBC26-F2C0-CBB6-9AA1-B2DE31B1136D}"/>
              </a:ext>
            </a:extLst>
          </p:cNvPr>
          <p:cNvSpPr txBox="1"/>
          <p:nvPr/>
        </p:nvSpPr>
        <p:spPr>
          <a:xfrm>
            <a:off x="847605" y="5577322"/>
            <a:ext cx="2068034" cy="554447"/>
          </a:xfrm>
          <a:prstGeom prst="rect">
            <a:avLst/>
          </a:prstGeom>
          <a:noFill/>
        </p:spPr>
        <p:txBody>
          <a:bodyPr wrap="square" rtlCol="0">
            <a:spAutoFit/>
          </a:bodyPr>
          <a:lstStyle/>
          <a:p>
            <a:pPr algn="ctr" defTabSz="1828983">
              <a:lnSpc>
                <a:spcPct val="110000"/>
              </a:lnSpc>
            </a:pPr>
            <a:r>
              <a:rPr lang="en-US" sz="1400" dirty="0"/>
              <a:t>Sed perspiciatis omnis iste natus voluptatem.</a:t>
            </a:r>
          </a:p>
        </p:txBody>
      </p:sp>
      <p:sp>
        <p:nvSpPr>
          <p:cNvPr id="86" name="TextBox 85">
            <a:extLst>
              <a:ext uri="{FF2B5EF4-FFF2-40B4-BE49-F238E27FC236}">
                <a16:creationId xmlns:a16="http://schemas.microsoft.com/office/drawing/2014/main" id="{9DF4A420-7D47-9807-6412-740430C0E47B}"/>
              </a:ext>
            </a:extLst>
          </p:cNvPr>
          <p:cNvSpPr txBox="1"/>
          <p:nvPr/>
        </p:nvSpPr>
        <p:spPr>
          <a:xfrm>
            <a:off x="3021377" y="4911794"/>
            <a:ext cx="1818126" cy="369332"/>
          </a:xfrm>
          <a:prstGeom prst="rect">
            <a:avLst/>
          </a:prstGeom>
          <a:noFill/>
        </p:spPr>
        <p:txBody>
          <a:bodyPr wrap="none" rtlCol="0">
            <a:spAutoFit/>
          </a:bodyPr>
          <a:lstStyle/>
          <a:p>
            <a:pPr algn="ctr" defTabSz="1828983"/>
            <a:r>
              <a:rPr lang="en-US" b="1" dirty="0">
                <a:solidFill>
                  <a:srgbClr val="FFA826"/>
                </a:solidFill>
                <a:latin typeface="Century Gothic" panose="020B0502020202020204" pitchFamily="34" charset="0"/>
              </a:rPr>
              <a:t>ADD TITLE HERE</a:t>
            </a:r>
          </a:p>
        </p:txBody>
      </p:sp>
      <p:sp>
        <p:nvSpPr>
          <p:cNvPr id="87" name="TextBox 86">
            <a:extLst>
              <a:ext uri="{FF2B5EF4-FFF2-40B4-BE49-F238E27FC236}">
                <a16:creationId xmlns:a16="http://schemas.microsoft.com/office/drawing/2014/main" id="{645B967E-C713-0A14-6769-407F2DED86E5}"/>
              </a:ext>
            </a:extLst>
          </p:cNvPr>
          <p:cNvSpPr txBox="1"/>
          <p:nvPr/>
        </p:nvSpPr>
        <p:spPr>
          <a:xfrm>
            <a:off x="2953698" y="5577322"/>
            <a:ext cx="2068034" cy="554447"/>
          </a:xfrm>
          <a:prstGeom prst="rect">
            <a:avLst/>
          </a:prstGeom>
          <a:noFill/>
        </p:spPr>
        <p:txBody>
          <a:bodyPr wrap="square" rtlCol="0">
            <a:spAutoFit/>
          </a:bodyPr>
          <a:lstStyle/>
          <a:p>
            <a:pPr algn="ctr" defTabSz="1828983">
              <a:lnSpc>
                <a:spcPct val="110000"/>
              </a:lnSpc>
            </a:pPr>
            <a:r>
              <a:rPr lang="en-US" sz="1400" dirty="0"/>
              <a:t>Sed perspiciatis omnis iste natus voluptatem.</a:t>
            </a:r>
          </a:p>
        </p:txBody>
      </p:sp>
      <p:sp>
        <p:nvSpPr>
          <p:cNvPr id="88" name="TextBox 87">
            <a:extLst>
              <a:ext uri="{FF2B5EF4-FFF2-40B4-BE49-F238E27FC236}">
                <a16:creationId xmlns:a16="http://schemas.microsoft.com/office/drawing/2014/main" id="{DED6E3A6-94DF-F3B5-37BC-4BF73915AFBA}"/>
              </a:ext>
            </a:extLst>
          </p:cNvPr>
          <p:cNvSpPr txBox="1"/>
          <p:nvPr/>
        </p:nvSpPr>
        <p:spPr>
          <a:xfrm>
            <a:off x="5185842" y="4903704"/>
            <a:ext cx="1818126" cy="369332"/>
          </a:xfrm>
          <a:prstGeom prst="rect">
            <a:avLst/>
          </a:prstGeom>
          <a:noFill/>
        </p:spPr>
        <p:txBody>
          <a:bodyPr wrap="none" rtlCol="0">
            <a:spAutoFit/>
          </a:bodyPr>
          <a:lstStyle/>
          <a:p>
            <a:pPr algn="ctr" defTabSz="1828983"/>
            <a:r>
              <a:rPr lang="en-US" b="1" dirty="0">
                <a:solidFill>
                  <a:srgbClr val="F26363"/>
                </a:solidFill>
                <a:latin typeface="Century Gothic" panose="020B0502020202020204" pitchFamily="34" charset="0"/>
              </a:rPr>
              <a:t>ADD TITLE HERE</a:t>
            </a:r>
          </a:p>
        </p:txBody>
      </p:sp>
      <p:sp>
        <p:nvSpPr>
          <p:cNvPr id="89" name="TextBox 88">
            <a:extLst>
              <a:ext uri="{FF2B5EF4-FFF2-40B4-BE49-F238E27FC236}">
                <a16:creationId xmlns:a16="http://schemas.microsoft.com/office/drawing/2014/main" id="{B39BF0E8-F50F-8214-18E8-4F04E4E143AD}"/>
              </a:ext>
            </a:extLst>
          </p:cNvPr>
          <p:cNvSpPr txBox="1"/>
          <p:nvPr/>
        </p:nvSpPr>
        <p:spPr>
          <a:xfrm>
            <a:off x="5059791" y="5577322"/>
            <a:ext cx="2068034" cy="554447"/>
          </a:xfrm>
          <a:prstGeom prst="rect">
            <a:avLst/>
          </a:prstGeom>
          <a:noFill/>
        </p:spPr>
        <p:txBody>
          <a:bodyPr wrap="square" rtlCol="0">
            <a:spAutoFit/>
          </a:bodyPr>
          <a:lstStyle/>
          <a:p>
            <a:pPr algn="ctr" defTabSz="1828983">
              <a:lnSpc>
                <a:spcPct val="110000"/>
              </a:lnSpc>
            </a:pPr>
            <a:r>
              <a:rPr lang="en-US" sz="1400" dirty="0"/>
              <a:t>Sed perspiciatis omnis iste natus voluptatem.</a:t>
            </a:r>
          </a:p>
        </p:txBody>
      </p:sp>
      <p:sp>
        <p:nvSpPr>
          <p:cNvPr id="90" name="TextBox 89">
            <a:extLst>
              <a:ext uri="{FF2B5EF4-FFF2-40B4-BE49-F238E27FC236}">
                <a16:creationId xmlns:a16="http://schemas.microsoft.com/office/drawing/2014/main" id="{9DD23396-FDD3-0A74-199B-72818BD0F8AC}"/>
              </a:ext>
            </a:extLst>
          </p:cNvPr>
          <p:cNvSpPr txBox="1"/>
          <p:nvPr/>
        </p:nvSpPr>
        <p:spPr>
          <a:xfrm>
            <a:off x="7271554" y="4911794"/>
            <a:ext cx="1818126" cy="369332"/>
          </a:xfrm>
          <a:prstGeom prst="rect">
            <a:avLst/>
          </a:prstGeom>
          <a:noFill/>
        </p:spPr>
        <p:txBody>
          <a:bodyPr wrap="none" rtlCol="0">
            <a:spAutoFit/>
          </a:bodyPr>
          <a:lstStyle/>
          <a:p>
            <a:pPr algn="ctr" defTabSz="1828983"/>
            <a:r>
              <a:rPr lang="en-US" b="1" dirty="0">
                <a:solidFill>
                  <a:srgbClr val="995DB3"/>
                </a:solidFill>
                <a:latin typeface="Century Gothic" panose="020B0502020202020204" pitchFamily="34" charset="0"/>
              </a:rPr>
              <a:t>ADD TITLE HERE</a:t>
            </a:r>
          </a:p>
        </p:txBody>
      </p:sp>
      <p:sp>
        <p:nvSpPr>
          <p:cNvPr id="91" name="TextBox 90">
            <a:extLst>
              <a:ext uri="{FF2B5EF4-FFF2-40B4-BE49-F238E27FC236}">
                <a16:creationId xmlns:a16="http://schemas.microsoft.com/office/drawing/2014/main" id="{7E8A3864-6C2A-09B5-5A57-8D6D5A015E1F}"/>
              </a:ext>
            </a:extLst>
          </p:cNvPr>
          <p:cNvSpPr txBox="1"/>
          <p:nvPr/>
        </p:nvSpPr>
        <p:spPr>
          <a:xfrm>
            <a:off x="7164788" y="5577322"/>
            <a:ext cx="2068034" cy="554447"/>
          </a:xfrm>
          <a:prstGeom prst="rect">
            <a:avLst/>
          </a:prstGeom>
          <a:noFill/>
        </p:spPr>
        <p:txBody>
          <a:bodyPr wrap="square" rtlCol="0">
            <a:spAutoFit/>
          </a:bodyPr>
          <a:lstStyle/>
          <a:p>
            <a:pPr algn="ctr" defTabSz="1828983">
              <a:lnSpc>
                <a:spcPct val="110000"/>
              </a:lnSpc>
            </a:pPr>
            <a:r>
              <a:rPr lang="en-US" sz="1400" dirty="0"/>
              <a:t>Sed perspiciatis omnis iste natus voluptatem.</a:t>
            </a:r>
          </a:p>
        </p:txBody>
      </p:sp>
      <p:sp>
        <p:nvSpPr>
          <p:cNvPr id="92" name="TextBox 91">
            <a:extLst>
              <a:ext uri="{FF2B5EF4-FFF2-40B4-BE49-F238E27FC236}">
                <a16:creationId xmlns:a16="http://schemas.microsoft.com/office/drawing/2014/main" id="{4910E761-F2F2-27D4-3AC1-434345EC4241}"/>
              </a:ext>
            </a:extLst>
          </p:cNvPr>
          <p:cNvSpPr txBox="1"/>
          <p:nvPr/>
        </p:nvSpPr>
        <p:spPr>
          <a:xfrm>
            <a:off x="9378146" y="4911794"/>
            <a:ext cx="1818126" cy="369332"/>
          </a:xfrm>
          <a:prstGeom prst="rect">
            <a:avLst/>
          </a:prstGeom>
          <a:noFill/>
        </p:spPr>
        <p:txBody>
          <a:bodyPr wrap="none" rtlCol="0">
            <a:spAutoFit/>
          </a:bodyPr>
          <a:lstStyle/>
          <a:p>
            <a:pPr algn="ctr" defTabSz="1828983"/>
            <a:r>
              <a:rPr lang="en-US" b="1" dirty="0">
                <a:solidFill>
                  <a:srgbClr val="385085"/>
                </a:solidFill>
                <a:latin typeface="Century Gothic" panose="020B0502020202020204" pitchFamily="34" charset="0"/>
              </a:rPr>
              <a:t>ADD TITLE HERE</a:t>
            </a:r>
          </a:p>
        </p:txBody>
      </p:sp>
      <p:sp>
        <p:nvSpPr>
          <p:cNvPr id="93" name="TextBox 92">
            <a:extLst>
              <a:ext uri="{FF2B5EF4-FFF2-40B4-BE49-F238E27FC236}">
                <a16:creationId xmlns:a16="http://schemas.microsoft.com/office/drawing/2014/main" id="{4504C466-5620-56C8-6C2E-7FD0DEE97127}"/>
              </a:ext>
            </a:extLst>
          </p:cNvPr>
          <p:cNvSpPr txBox="1"/>
          <p:nvPr/>
        </p:nvSpPr>
        <p:spPr>
          <a:xfrm>
            <a:off x="9271977" y="5577322"/>
            <a:ext cx="2068034" cy="554447"/>
          </a:xfrm>
          <a:prstGeom prst="rect">
            <a:avLst/>
          </a:prstGeom>
          <a:noFill/>
        </p:spPr>
        <p:txBody>
          <a:bodyPr wrap="square" rtlCol="0">
            <a:spAutoFit/>
          </a:bodyPr>
          <a:lstStyle/>
          <a:p>
            <a:pPr algn="ctr" defTabSz="1828983">
              <a:lnSpc>
                <a:spcPct val="110000"/>
              </a:lnSpc>
            </a:pPr>
            <a:r>
              <a:rPr lang="en-US" sz="1400" dirty="0"/>
              <a:t>Sed perspiciatis omnis iste natus voluptatem.</a:t>
            </a:r>
          </a:p>
        </p:txBody>
      </p:sp>
      <p:sp>
        <p:nvSpPr>
          <p:cNvPr id="2" name="Oval 1">
            <a:extLst>
              <a:ext uri="{FF2B5EF4-FFF2-40B4-BE49-F238E27FC236}">
                <a16:creationId xmlns:a16="http://schemas.microsoft.com/office/drawing/2014/main" id="{68DE3542-CAA2-564A-92D7-3CD60B2624E5}"/>
              </a:ext>
            </a:extLst>
          </p:cNvPr>
          <p:cNvSpPr/>
          <p:nvPr/>
        </p:nvSpPr>
        <p:spPr>
          <a:xfrm>
            <a:off x="1249253" y="2485529"/>
            <a:ext cx="1264738" cy="1264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830362B-B9A0-02A1-F043-B377DBB0E899}"/>
              </a:ext>
            </a:extLst>
          </p:cNvPr>
          <p:cNvSpPr/>
          <p:nvPr/>
        </p:nvSpPr>
        <p:spPr>
          <a:xfrm>
            <a:off x="3324237" y="2485529"/>
            <a:ext cx="1264738" cy="1264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F6B3BF3-E606-549C-3732-4DAF32FBA630}"/>
              </a:ext>
            </a:extLst>
          </p:cNvPr>
          <p:cNvSpPr/>
          <p:nvPr/>
        </p:nvSpPr>
        <p:spPr>
          <a:xfrm>
            <a:off x="5487145" y="2485529"/>
            <a:ext cx="1264738" cy="1264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9D38076-308B-4AF9-A668-6D866374CF91}"/>
              </a:ext>
            </a:extLst>
          </p:cNvPr>
          <p:cNvSpPr/>
          <p:nvPr/>
        </p:nvSpPr>
        <p:spPr>
          <a:xfrm>
            <a:off x="7632468" y="2485529"/>
            <a:ext cx="1264738" cy="1264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8139AA3-D4D3-F4EA-3DD1-562F0E103DD9}"/>
              </a:ext>
            </a:extLst>
          </p:cNvPr>
          <p:cNvSpPr/>
          <p:nvPr/>
        </p:nvSpPr>
        <p:spPr>
          <a:xfrm>
            <a:off x="9742621" y="2485529"/>
            <a:ext cx="1264738" cy="12647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Heart with pulse with solid fill">
            <a:extLst>
              <a:ext uri="{FF2B5EF4-FFF2-40B4-BE49-F238E27FC236}">
                <a16:creationId xmlns:a16="http://schemas.microsoft.com/office/drawing/2014/main" id="{BD3A4C0D-E320-6D00-9BAF-4A90C41299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05714" y="2795953"/>
            <a:ext cx="723736" cy="723736"/>
          </a:xfrm>
          <a:prstGeom prst="rect">
            <a:avLst/>
          </a:prstGeom>
        </p:spPr>
      </p:pic>
      <p:pic>
        <p:nvPicPr>
          <p:cNvPr id="12" name="Graphic 11" descr="Lungs with solid fill">
            <a:extLst>
              <a:ext uri="{FF2B5EF4-FFF2-40B4-BE49-F238E27FC236}">
                <a16:creationId xmlns:a16="http://schemas.microsoft.com/office/drawing/2014/main" id="{C60182C0-AE9C-93BB-054D-307217BB20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5561" y="2795953"/>
            <a:ext cx="723736" cy="723736"/>
          </a:xfrm>
          <a:prstGeom prst="rect">
            <a:avLst/>
          </a:prstGeom>
        </p:spPr>
      </p:pic>
      <p:pic>
        <p:nvPicPr>
          <p:cNvPr id="14" name="Graphic 13" descr="Teacher with solid fill">
            <a:extLst>
              <a:ext uri="{FF2B5EF4-FFF2-40B4-BE49-F238E27FC236}">
                <a16:creationId xmlns:a16="http://schemas.microsoft.com/office/drawing/2014/main" id="{47D2B28A-A8E8-650B-8E0F-7E605D32E1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44485" y="2795953"/>
            <a:ext cx="723736" cy="723736"/>
          </a:xfrm>
          <a:prstGeom prst="rect">
            <a:avLst/>
          </a:prstGeom>
        </p:spPr>
      </p:pic>
      <p:pic>
        <p:nvPicPr>
          <p:cNvPr id="16" name="Graphic 15" descr="Test tubes with solid fill">
            <a:extLst>
              <a:ext uri="{FF2B5EF4-FFF2-40B4-BE49-F238E27FC236}">
                <a16:creationId xmlns:a16="http://schemas.microsoft.com/office/drawing/2014/main" id="{3C723A6A-8572-EF33-F766-BB53ECE068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69052" y="2795953"/>
            <a:ext cx="723736" cy="723736"/>
          </a:xfrm>
          <a:prstGeom prst="rect">
            <a:avLst/>
          </a:prstGeom>
        </p:spPr>
      </p:pic>
      <p:pic>
        <p:nvPicPr>
          <p:cNvPr id="18" name="Graphic 17" descr="Theatre with solid fill">
            <a:extLst>
              <a:ext uri="{FF2B5EF4-FFF2-40B4-BE49-F238E27FC236}">
                <a16:creationId xmlns:a16="http://schemas.microsoft.com/office/drawing/2014/main" id="{71FD574E-6C89-06FC-0B0A-975B6958F0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19546" y="2795953"/>
            <a:ext cx="723736" cy="723736"/>
          </a:xfrm>
          <a:prstGeom prst="rect">
            <a:avLst/>
          </a:prstGeom>
        </p:spPr>
      </p:pic>
      <p:cxnSp>
        <p:nvCxnSpPr>
          <p:cNvPr id="20" name="Straight Connector 19">
            <a:extLst>
              <a:ext uri="{FF2B5EF4-FFF2-40B4-BE49-F238E27FC236}">
                <a16:creationId xmlns:a16="http://schemas.microsoft.com/office/drawing/2014/main" id="{BB512AFF-5267-2458-0DF9-0A557F62922B}"/>
              </a:ext>
            </a:extLst>
          </p:cNvPr>
          <p:cNvCxnSpPr>
            <a:cxnSpLocks/>
          </p:cNvCxnSpPr>
          <p:nvPr/>
        </p:nvCxnSpPr>
        <p:spPr>
          <a:xfrm flipH="1" flipV="1">
            <a:off x="847605" y="5377208"/>
            <a:ext cx="9439604" cy="8090"/>
          </a:xfrm>
          <a:prstGeom prst="line">
            <a:avLst/>
          </a:prstGeom>
          <a:ln w="50800" cap="rnd">
            <a:solidFill>
              <a:srgbClr val="7DD1CE"/>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B55AB1-7DC8-17E7-8A15-A79409A19A1A}"/>
              </a:ext>
            </a:extLst>
          </p:cNvPr>
          <p:cNvCxnSpPr>
            <a:cxnSpLocks/>
          </p:cNvCxnSpPr>
          <p:nvPr/>
        </p:nvCxnSpPr>
        <p:spPr>
          <a:xfrm flipH="1" flipV="1">
            <a:off x="3012070" y="5377208"/>
            <a:ext cx="7275139" cy="8090"/>
          </a:xfrm>
          <a:prstGeom prst="line">
            <a:avLst/>
          </a:prstGeom>
          <a:ln w="50800" cap="rnd">
            <a:solidFill>
              <a:srgbClr val="FFA82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273AAF2-3FAD-999F-C74A-19FA323512F3}"/>
              </a:ext>
            </a:extLst>
          </p:cNvPr>
          <p:cNvCxnSpPr>
            <a:cxnSpLocks/>
          </p:cNvCxnSpPr>
          <p:nvPr/>
        </p:nvCxnSpPr>
        <p:spPr>
          <a:xfrm flipH="1" flipV="1">
            <a:off x="5188111" y="5377208"/>
            <a:ext cx="5099098" cy="8090"/>
          </a:xfrm>
          <a:prstGeom prst="line">
            <a:avLst/>
          </a:prstGeom>
          <a:ln w="50800" cap="rnd">
            <a:solidFill>
              <a:srgbClr val="F2636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D42514-9B36-CAFB-D002-E9366280B1CF}"/>
              </a:ext>
            </a:extLst>
          </p:cNvPr>
          <p:cNvCxnSpPr>
            <a:cxnSpLocks/>
          </p:cNvCxnSpPr>
          <p:nvPr/>
        </p:nvCxnSpPr>
        <p:spPr>
          <a:xfrm flipH="1" flipV="1">
            <a:off x="7271554" y="5377208"/>
            <a:ext cx="3015655" cy="8090"/>
          </a:xfrm>
          <a:prstGeom prst="line">
            <a:avLst/>
          </a:prstGeom>
          <a:ln w="50800" cap="rnd">
            <a:solidFill>
              <a:srgbClr val="995DB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F146E5-0FC8-95A3-4AC5-057A33A77010}"/>
              </a:ext>
            </a:extLst>
          </p:cNvPr>
          <p:cNvCxnSpPr>
            <a:cxnSpLocks/>
          </p:cNvCxnSpPr>
          <p:nvPr/>
        </p:nvCxnSpPr>
        <p:spPr>
          <a:xfrm flipH="1" flipV="1">
            <a:off x="9378146" y="5388783"/>
            <a:ext cx="2106592" cy="6555"/>
          </a:xfrm>
          <a:prstGeom prst="line">
            <a:avLst/>
          </a:prstGeom>
          <a:ln w="50800" cap="rnd">
            <a:solidFill>
              <a:srgbClr val="38508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196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D23804FB-399F-806D-BC49-0DBD7A3E0B34}"/>
              </a:ext>
            </a:extLst>
          </p:cNvPr>
          <p:cNvGrpSpPr/>
          <p:nvPr/>
        </p:nvGrpSpPr>
        <p:grpSpPr>
          <a:xfrm>
            <a:off x="3278793" y="3811364"/>
            <a:ext cx="2711139" cy="887151"/>
            <a:chOff x="3424469" y="4005827"/>
            <a:chExt cx="2711240" cy="887184"/>
          </a:xfrm>
        </p:grpSpPr>
        <p:sp>
          <p:nvSpPr>
            <p:cNvPr id="35" name="Freeform 34">
              <a:extLst>
                <a:ext uri="{FF2B5EF4-FFF2-40B4-BE49-F238E27FC236}">
                  <a16:creationId xmlns:a16="http://schemas.microsoft.com/office/drawing/2014/main" id="{DF114843-6737-0A17-784A-9A725D64533B}"/>
                </a:ext>
              </a:extLst>
            </p:cNvPr>
            <p:cNvSpPr>
              <a:spLocks noChangeArrowheads="1"/>
            </p:cNvSpPr>
            <p:nvPr/>
          </p:nvSpPr>
          <p:spPr bwMode="auto">
            <a:xfrm>
              <a:off x="3424469" y="4005827"/>
              <a:ext cx="2711240" cy="887184"/>
            </a:xfrm>
            <a:custGeom>
              <a:avLst/>
              <a:gdLst>
                <a:gd name="connsiteX0" fmla="*/ 0 w 2753731"/>
                <a:gd name="connsiteY0" fmla="*/ 0 h 946397"/>
                <a:gd name="connsiteX1" fmla="*/ 2095392 w 2753731"/>
                <a:gd name="connsiteY1" fmla="*/ 0 h 946397"/>
                <a:gd name="connsiteX2" fmla="*/ 2746970 w 2753731"/>
                <a:gd name="connsiteY2" fmla="*/ 820255 h 946397"/>
                <a:gd name="connsiteX3" fmla="*/ 2753731 w 2753731"/>
                <a:gd name="connsiteY3" fmla="*/ 820255 h 946397"/>
                <a:gd name="connsiteX4" fmla="*/ 2753731 w 2753731"/>
                <a:gd name="connsiteY4" fmla="*/ 828766 h 946397"/>
                <a:gd name="connsiteX5" fmla="*/ 2753731 w 2753731"/>
                <a:gd name="connsiteY5" fmla="*/ 946397 h 946397"/>
                <a:gd name="connsiteX6" fmla="*/ 658339 w 2753731"/>
                <a:gd name="connsiteY6" fmla="*/ 946397 h 946397"/>
                <a:gd name="connsiteX7" fmla="*/ 0 w 2753731"/>
                <a:gd name="connsiteY7" fmla="*/ 116294 h 94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3731" h="946397">
                  <a:moveTo>
                    <a:pt x="0" y="0"/>
                  </a:moveTo>
                  <a:lnTo>
                    <a:pt x="2095392" y="0"/>
                  </a:lnTo>
                  <a:lnTo>
                    <a:pt x="2746970" y="820255"/>
                  </a:lnTo>
                  <a:lnTo>
                    <a:pt x="2753731" y="820255"/>
                  </a:lnTo>
                  <a:lnTo>
                    <a:pt x="2753731" y="828766"/>
                  </a:lnTo>
                  <a:lnTo>
                    <a:pt x="2753731" y="946397"/>
                  </a:lnTo>
                  <a:lnTo>
                    <a:pt x="658339" y="946397"/>
                  </a:lnTo>
                  <a:lnTo>
                    <a:pt x="0" y="116294"/>
                  </a:lnTo>
                  <a:close/>
                </a:path>
              </a:pathLst>
            </a:custGeom>
            <a:solidFill>
              <a:srgbClr val="FF8026"/>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pPr>
              <a:endParaRPr lang="ko-KR" altLang="en-US" b="1" dirty="0">
                <a:gradFill>
                  <a:gsLst>
                    <a:gs pos="0">
                      <a:prstClr val="white"/>
                    </a:gs>
                    <a:gs pos="100000">
                      <a:prstClr val="white"/>
                    </a:gs>
                  </a:gsLst>
                  <a:lin ang="5400000" scaled="0"/>
                </a:gradFill>
                <a:latin typeface="Questrial" charset="0"/>
                <a:ea typeface="+mj-ea"/>
              </a:endParaRPr>
            </a:p>
          </p:txBody>
        </p:sp>
        <p:sp>
          <p:nvSpPr>
            <p:cNvPr id="36" name="Freeform 124">
              <a:extLst>
                <a:ext uri="{FF2B5EF4-FFF2-40B4-BE49-F238E27FC236}">
                  <a16:creationId xmlns:a16="http://schemas.microsoft.com/office/drawing/2014/main" id="{CF798B19-D961-44DC-6388-3DAD904F2AD2}"/>
                </a:ext>
              </a:extLst>
            </p:cNvPr>
            <p:cNvSpPr>
              <a:spLocks/>
            </p:cNvSpPr>
            <p:nvPr/>
          </p:nvSpPr>
          <p:spPr bwMode="auto">
            <a:xfrm>
              <a:off x="3424469" y="4005827"/>
              <a:ext cx="648181" cy="887184"/>
            </a:xfrm>
            <a:custGeom>
              <a:avLst/>
              <a:gdLst>
                <a:gd name="T0" fmla="*/ 0 w 618"/>
                <a:gd name="T1" fmla="*/ 0 h 708"/>
                <a:gd name="T2" fmla="*/ 0 w 618"/>
                <a:gd name="T3" fmla="*/ 87 h 708"/>
                <a:gd name="T4" fmla="*/ 618 w 618"/>
                <a:gd name="T5" fmla="*/ 708 h 708"/>
                <a:gd name="T6" fmla="*/ 618 w 618"/>
                <a:gd name="T7" fmla="*/ 620 h 708"/>
                <a:gd name="T8" fmla="*/ 0 w 618"/>
                <a:gd name="T9" fmla="*/ 0 h 708"/>
              </a:gdLst>
              <a:ahLst/>
              <a:cxnLst>
                <a:cxn ang="0">
                  <a:pos x="T0" y="T1"/>
                </a:cxn>
                <a:cxn ang="0">
                  <a:pos x="T2" y="T3"/>
                </a:cxn>
                <a:cxn ang="0">
                  <a:pos x="T4" y="T5"/>
                </a:cxn>
                <a:cxn ang="0">
                  <a:pos x="T6" y="T7"/>
                </a:cxn>
                <a:cxn ang="0">
                  <a:pos x="T8" y="T9"/>
                </a:cxn>
              </a:cxnLst>
              <a:rect l="0" t="0" r="r" b="b"/>
              <a:pathLst>
                <a:path w="618" h="708">
                  <a:moveTo>
                    <a:pt x="0" y="0"/>
                  </a:moveTo>
                  <a:lnTo>
                    <a:pt x="0" y="87"/>
                  </a:lnTo>
                  <a:lnTo>
                    <a:pt x="618" y="708"/>
                  </a:lnTo>
                  <a:lnTo>
                    <a:pt x="618" y="620"/>
                  </a:lnTo>
                  <a:lnTo>
                    <a:pt x="0" y="0"/>
                  </a:lnTo>
                  <a:close/>
                </a:path>
              </a:pathLst>
            </a:custGeom>
            <a:gradFill>
              <a:gsLst>
                <a:gs pos="0">
                  <a:schemeClr val="accent2">
                    <a:lumMod val="81000"/>
                    <a:lumOff val="19000"/>
                  </a:schemeClr>
                </a:gs>
                <a:gs pos="100000">
                  <a:schemeClr val="accent2">
                    <a:lumMod val="81000"/>
                    <a:lumOff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37" name="Rectangle 125">
              <a:extLst>
                <a:ext uri="{FF2B5EF4-FFF2-40B4-BE49-F238E27FC236}">
                  <a16:creationId xmlns:a16="http://schemas.microsoft.com/office/drawing/2014/main" id="{1AAA420B-60C3-8AFA-EF9D-0E782236934D}"/>
                </a:ext>
              </a:extLst>
            </p:cNvPr>
            <p:cNvSpPr>
              <a:spLocks noChangeArrowheads="1"/>
            </p:cNvSpPr>
            <p:nvPr/>
          </p:nvSpPr>
          <p:spPr bwMode="auto">
            <a:xfrm>
              <a:off x="4072650" y="4774761"/>
              <a:ext cx="2063059" cy="118250"/>
            </a:xfrm>
            <a:prstGeom prst="rect">
              <a:avLst/>
            </a:prstGeom>
            <a:gradFill>
              <a:gsLst>
                <a:gs pos="0">
                  <a:schemeClr val="accent2">
                    <a:lumMod val="81000"/>
                  </a:schemeClr>
                </a:gs>
                <a:gs pos="100000">
                  <a:schemeClr val="accent2">
                    <a:lumMod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
        <p:nvSpPr>
          <p:cNvPr id="5" name="TextBox 4">
            <a:extLst>
              <a:ext uri="{FF2B5EF4-FFF2-40B4-BE49-F238E27FC236}">
                <a16:creationId xmlns:a16="http://schemas.microsoft.com/office/drawing/2014/main" id="{F648A031-28C4-B52E-1652-32498D87C1D0}"/>
              </a:ext>
            </a:extLst>
          </p:cNvPr>
          <p:cNvSpPr txBox="1"/>
          <p:nvPr/>
        </p:nvSpPr>
        <p:spPr>
          <a:xfrm>
            <a:off x="3665502" y="3915425"/>
            <a:ext cx="1915909" cy="461665"/>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400" b="1" dirty="0">
                <a:latin typeface="Century Gothic" panose="020B0502020202020204" pitchFamily="34" charset="0"/>
              </a:rPr>
              <a:t>EXPANSION</a:t>
            </a:r>
          </a:p>
        </p:txBody>
      </p:sp>
      <p:sp>
        <p:nvSpPr>
          <p:cNvPr id="6" name="Oval 5">
            <a:extLst>
              <a:ext uri="{FF2B5EF4-FFF2-40B4-BE49-F238E27FC236}">
                <a16:creationId xmlns:a16="http://schemas.microsoft.com/office/drawing/2014/main" id="{5FE3454B-0DB5-D414-E713-CB31F085F120}"/>
              </a:ext>
            </a:extLst>
          </p:cNvPr>
          <p:cNvSpPr/>
          <p:nvPr/>
        </p:nvSpPr>
        <p:spPr>
          <a:xfrm>
            <a:off x="3851495" y="2083176"/>
            <a:ext cx="914366" cy="914366"/>
          </a:xfrm>
          <a:prstGeom prst="ellipse">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9" name="Group 8">
            <a:extLst>
              <a:ext uri="{FF2B5EF4-FFF2-40B4-BE49-F238E27FC236}">
                <a16:creationId xmlns:a16="http://schemas.microsoft.com/office/drawing/2014/main" id="{1606DFC8-0DFB-9EA9-3394-D8C10C92D2B2}"/>
              </a:ext>
            </a:extLst>
          </p:cNvPr>
          <p:cNvGrpSpPr/>
          <p:nvPr/>
        </p:nvGrpSpPr>
        <p:grpSpPr>
          <a:xfrm>
            <a:off x="5799269" y="3366612"/>
            <a:ext cx="2711139" cy="887151"/>
            <a:chOff x="5945038" y="3561059"/>
            <a:chExt cx="2711240" cy="887184"/>
          </a:xfrm>
        </p:grpSpPr>
        <p:sp>
          <p:nvSpPr>
            <p:cNvPr id="32" name="Freeform 31">
              <a:extLst>
                <a:ext uri="{FF2B5EF4-FFF2-40B4-BE49-F238E27FC236}">
                  <a16:creationId xmlns:a16="http://schemas.microsoft.com/office/drawing/2014/main" id="{DD4FC670-8A69-7822-ABD3-6102A1F52E52}"/>
                </a:ext>
              </a:extLst>
            </p:cNvPr>
            <p:cNvSpPr>
              <a:spLocks noChangeArrowheads="1"/>
            </p:cNvSpPr>
            <p:nvPr/>
          </p:nvSpPr>
          <p:spPr bwMode="auto">
            <a:xfrm>
              <a:off x="5945038" y="3561059"/>
              <a:ext cx="2711240" cy="887184"/>
            </a:xfrm>
            <a:custGeom>
              <a:avLst/>
              <a:gdLst>
                <a:gd name="connsiteX0" fmla="*/ 0 w 2753731"/>
                <a:gd name="connsiteY0" fmla="*/ 0 h 946397"/>
                <a:gd name="connsiteX1" fmla="*/ 2095392 w 2753731"/>
                <a:gd name="connsiteY1" fmla="*/ 0 h 946397"/>
                <a:gd name="connsiteX2" fmla="*/ 2746970 w 2753731"/>
                <a:gd name="connsiteY2" fmla="*/ 820255 h 946397"/>
                <a:gd name="connsiteX3" fmla="*/ 2753731 w 2753731"/>
                <a:gd name="connsiteY3" fmla="*/ 820255 h 946397"/>
                <a:gd name="connsiteX4" fmla="*/ 2753731 w 2753731"/>
                <a:gd name="connsiteY4" fmla="*/ 828766 h 946397"/>
                <a:gd name="connsiteX5" fmla="*/ 2753731 w 2753731"/>
                <a:gd name="connsiteY5" fmla="*/ 946397 h 946397"/>
                <a:gd name="connsiteX6" fmla="*/ 658339 w 2753731"/>
                <a:gd name="connsiteY6" fmla="*/ 946397 h 946397"/>
                <a:gd name="connsiteX7" fmla="*/ 0 w 2753731"/>
                <a:gd name="connsiteY7" fmla="*/ 116294 h 94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3731" h="946397">
                  <a:moveTo>
                    <a:pt x="0" y="0"/>
                  </a:moveTo>
                  <a:lnTo>
                    <a:pt x="2095392" y="0"/>
                  </a:lnTo>
                  <a:lnTo>
                    <a:pt x="2746970" y="820255"/>
                  </a:lnTo>
                  <a:lnTo>
                    <a:pt x="2753731" y="820255"/>
                  </a:lnTo>
                  <a:lnTo>
                    <a:pt x="2753731" y="828766"/>
                  </a:lnTo>
                  <a:lnTo>
                    <a:pt x="2753731" y="946397"/>
                  </a:lnTo>
                  <a:lnTo>
                    <a:pt x="658339" y="946397"/>
                  </a:lnTo>
                  <a:lnTo>
                    <a:pt x="0" y="116294"/>
                  </a:lnTo>
                  <a:close/>
                </a:path>
              </a:pathLst>
            </a:custGeom>
            <a:solidFill>
              <a:srgbClr val="FFA826"/>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pPr>
              <a:endParaRPr lang="ko-KR" altLang="en-US" b="1" dirty="0">
                <a:gradFill>
                  <a:gsLst>
                    <a:gs pos="0">
                      <a:prstClr val="white"/>
                    </a:gs>
                    <a:gs pos="100000">
                      <a:prstClr val="white"/>
                    </a:gs>
                  </a:gsLst>
                  <a:lin ang="5400000" scaled="0"/>
                </a:gradFill>
                <a:latin typeface="Questrial" charset="0"/>
                <a:ea typeface="+mj-ea"/>
              </a:endParaRPr>
            </a:p>
          </p:txBody>
        </p:sp>
        <p:sp>
          <p:nvSpPr>
            <p:cNvPr id="33" name="Freeform 124">
              <a:extLst>
                <a:ext uri="{FF2B5EF4-FFF2-40B4-BE49-F238E27FC236}">
                  <a16:creationId xmlns:a16="http://schemas.microsoft.com/office/drawing/2014/main" id="{70D19250-D8A2-FAF7-3EDD-11C6207814FE}"/>
                </a:ext>
              </a:extLst>
            </p:cNvPr>
            <p:cNvSpPr>
              <a:spLocks/>
            </p:cNvSpPr>
            <p:nvPr/>
          </p:nvSpPr>
          <p:spPr bwMode="auto">
            <a:xfrm>
              <a:off x="5945038" y="3561059"/>
              <a:ext cx="648181" cy="887184"/>
            </a:xfrm>
            <a:custGeom>
              <a:avLst/>
              <a:gdLst>
                <a:gd name="T0" fmla="*/ 0 w 618"/>
                <a:gd name="T1" fmla="*/ 0 h 708"/>
                <a:gd name="T2" fmla="*/ 0 w 618"/>
                <a:gd name="T3" fmla="*/ 87 h 708"/>
                <a:gd name="T4" fmla="*/ 618 w 618"/>
                <a:gd name="T5" fmla="*/ 708 h 708"/>
                <a:gd name="T6" fmla="*/ 618 w 618"/>
                <a:gd name="T7" fmla="*/ 620 h 708"/>
                <a:gd name="T8" fmla="*/ 0 w 618"/>
                <a:gd name="T9" fmla="*/ 0 h 708"/>
              </a:gdLst>
              <a:ahLst/>
              <a:cxnLst>
                <a:cxn ang="0">
                  <a:pos x="T0" y="T1"/>
                </a:cxn>
                <a:cxn ang="0">
                  <a:pos x="T2" y="T3"/>
                </a:cxn>
                <a:cxn ang="0">
                  <a:pos x="T4" y="T5"/>
                </a:cxn>
                <a:cxn ang="0">
                  <a:pos x="T6" y="T7"/>
                </a:cxn>
                <a:cxn ang="0">
                  <a:pos x="T8" y="T9"/>
                </a:cxn>
              </a:cxnLst>
              <a:rect l="0" t="0" r="r" b="b"/>
              <a:pathLst>
                <a:path w="618" h="708">
                  <a:moveTo>
                    <a:pt x="0" y="0"/>
                  </a:moveTo>
                  <a:lnTo>
                    <a:pt x="0" y="87"/>
                  </a:lnTo>
                  <a:lnTo>
                    <a:pt x="618" y="708"/>
                  </a:lnTo>
                  <a:lnTo>
                    <a:pt x="618" y="620"/>
                  </a:lnTo>
                  <a:lnTo>
                    <a:pt x="0" y="0"/>
                  </a:lnTo>
                  <a:close/>
                </a:path>
              </a:pathLst>
            </a:custGeom>
            <a:gradFill>
              <a:gsLst>
                <a:gs pos="0">
                  <a:schemeClr val="accent4">
                    <a:lumMod val="81000"/>
                    <a:lumOff val="19000"/>
                  </a:schemeClr>
                </a:gs>
                <a:gs pos="100000">
                  <a:schemeClr val="accent4">
                    <a:lumMod val="81000"/>
                    <a:lumOff val="1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34" name="Rectangle 125">
              <a:extLst>
                <a:ext uri="{FF2B5EF4-FFF2-40B4-BE49-F238E27FC236}">
                  <a16:creationId xmlns:a16="http://schemas.microsoft.com/office/drawing/2014/main" id="{08DC17CA-40F6-DD49-6DB1-A8AA2797B685}"/>
                </a:ext>
              </a:extLst>
            </p:cNvPr>
            <p:cNvSpPr>
              <a:spLocks noChangeArrowheads="1"/>
            </p:cNvSpPr>
            <p:nvPr/>
          </p:nvSpPr>
          <p:spPr bwMode="auto">
            <a:xfrm>
              <a:off x="6593219" y="4329993"/>
              <a:ext cx="2063059" cy="118250"/>
            </a:xfrm>
            <a:prstGeom prst="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
        <p:nvSpPr>
          <p:cNvPr id="11" name="TextBox 10">
            <a:extLst>
              <a:ext uri="{FF2B5EF4-FFF2-40B4-BE49-F238E27FC236}">
                <a16:creationId xmlns:a16="http://schemas.microsoft.com/office/drawing/2014/main" id="{902519B7-22CE-ED9C-6E5B-14C2788904EF}"/>
              </a:ext>
            </a:extLst>
          </p:cNvPr>
          <p:cNvSpPr txBox="1"/>
          <p:nvPr/>
        </p:nvSpPr>
        <p:spPr>
          <a:xfrm>
            <a:off x="6442301" y="3482558"/>
            <a:ext cx="1467068" cy="461665"/>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400" b="1" dirty="0">
                <a:latin typeface="Century Gothic" panose="020B0502020202020204" pitchFamily="34" charset="0"/>
              </a:rPr>
              <a:t>START UP</a:t>
            </a:r>
          </a:p>
        </p:txBody>
      </p:sp>
      <p:sp>
        <p:nvSpPr>
          <p:cNvPr id="12" name="Oval 11">
            <a:extLst>
              <a:ext uri="{FF2B5EF4-FFF2-40B4-BE49-F238E27FC236}">
                <a16:creationId xmlns:a16="http://schemas.microsoft.com/office/drawing/2014/main" id="{4B213E9D-5458-F7BD-E238-A12FFB9B7660}"/>
              </a:ext>
            </a:extLst>
          </p:cNvPr>
          <p:cNvSpPr/>
          <p:nvPr/>
        </p:nvSpPr>
        <p:spPr>
          <a:xfrm>
            <a:off x="6490448" y="1607992"/>
            <a:ext cx="914366" cy="914366"/>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15" name="Group 14">
            <a:extLst>
              <a:ext uri="{FF2B5EF4-FFF2-40B4-BE49-F238E27FC236}">
                <a16:creationId xmlns:a16="http://schemas.microsoft.com/office/drawing/2014/main" id="{7C7F3E0C-5177-D012-A1A2-9C62C53183EA}"/>
              </a:ext>
            </a:extLst>
          </p:cNvPr>
          <p:cNvGrpSpPr/>
          <p:nvPr/>
        </p:nvGrpSpPr>
        <p:grpSpPr>
          <a:xfrm>
            <a:off x="8319745" y="2921861"/>
            <a:ext cx="2711139" cy="887151"/>
            <a:chOff x="8465608" y="3116291"/>
            <a:chExt cx="2711240" cy="887184"/>
          </a:xfrm>
          <a:solidFill>
            <a:schemeClr val="accent5"/>
          </a:solidFill>
        </p:grpSpPr>
        <p:sp>
          <p:nvSpPr>
            <p:cNvPr id="29" name="Freeform 28">
              <a:extLst>
                <a:ext uri="{FF2B5EF4-FFF2-40B4-BE49-F238E27FC236}">
                  <a16:creationId xmlns:a16="http://schemas.microsoft.com/office/drawing/2014/main" id="{A998705E-2DD5-5838-FE3C-0DE9956E4C27}"/>
                </a:ext>
              </a:extLst>
            </p:cNvPr>
            <p:cNvSpPr>
              <a:spLocks noChangeArrowheads="1"/>
            </p:cNvSpPr>
            <p:nvPr/>
          </p:nvSpPr>
          <p:spPr bwMode="auto">
            <a:xfrm>
              <a:off x="8465608" y="3116291"/>
              <a:ext cx="2711240" cy="887184"/>
            </a:xfrm>
            <a:custGeom>
              <a:avLst/>
              <a:gdLst>
                <a:gd name="connsiteX0" fmla="*/ 0 w 2753731"/>
                <a:gd name="connsiteY0" fmla="*/ 0 h 946397"/>
                <a:gd name="connsiteX1" fmla="*/ 2095392 w 2753731"/>
                <a:gd name="connsiteY1" fmla="*/ 0 h 946397"/>
                <a:gd name="connsiteX2" fmla="*/ 2746970 w 2753731"/>
                <a:gd name="connsiteY2" fmla="*/ 820255 h 946397"/>
                <a:gd name="connsiteX3" fmla="*/ 2753731 w 2753731"/>
                <a:gd name="connsiteY3" fmla="*/ 820255 h 946397"/>
                <a:gd name="connsiteX4" fmla="*/ 2753731 w 2753731"/>
                <a:gd name="connsiteY4" fmla="*/ 828766 h 946397"/>
                <a:gd name="connsiteX5" fmla="*/ 2753731 w 2753731"/>
                <a:gd name="connsiteY5" fmla="*/ 946397 h 946397"/>
                <a:gd name="connsiteX6" fmla="*/ 658339 w 2753731"/>
                <a:gd name="connsiteY6" fmla="*/ 946397 h 946397"/>
                <a:gd name="connsiteX7" fmla="*/ 0 w 2753731"/>
                <a:gd name="connsiteY7" fmla="*/ 116294 h 94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3731" h="946397">
                  <a:moveTo>
                    <a:pt x="0" y="0"/>
                  </a:moveTo>
                  <a:lnTo>
                    <a:pt x="2095392" y="0"/>
                  </a:lnTo>
                  <a:lnTo>
                    <a:pt x="2746970" y="820255"/>
                  </a:lnTo>
                  <a:lnTo>
                    <a:pt x="2753731" y="820255"/>
                  </a:lnTo>
                  <a:lnTo>
                    <a:pt x="2753731" y="828766"/>
                  </a:lnTo>
                  <a:lnTo>
                    <a:pt x="2753731" y="946397"/>
                  </a:lnTo>
                  <a:lnTo>
                    <a:pt x="658339" y="946397"/>
                  </a:lnTo>
                  <a:lnTo>
                    <a:pt x="0" y="116294"/>
                  </a:lnTo>
                  <a:close/>
                </a:path>
              </a:pathLst>
            </a:custGeom>
            <a:solidFill>
              <a:srgbClr val="A8436F"/>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pPr>
              <a:endParaRPr lang="ko-KR" altLang="en-US" b="1" dirty="0">
                <a:gradFill>
                  <a:gsLst>
                    <a:gs pos="0">
                      <a:prstClr val="white"/>
                    </a:gs>
                    <a:gs pos="100000">
                      <a:prstClr val="white"/>
                    </a:gs>
                  </a:gsLst>
                  <a:lin ang="5400000" scaled="0"/>
                </a:gradFill>
                <a:latin typeface="Questrial" charset="0"/>
                <a:ea typeface="+mj-ea"/>
              </a:endParaRPr>
            </a:p>
          </p:txBody>
        </p:sp>
        <p:sp>
          <p:nvSpPr>
            <p:cNvPr id="30" name="Freeform 124">
              <a:extLst>
                <a:ext uri="{FF2B5EF4-FFF2-40B4-BE49-F238E27FC236}">
                  <a16:creationId xmlns:a16="http://schemas.microsoft.com/office/drawing/2014/main" id="{B97B63B2-B3BB-8D1D-969D-50AAA899700B}"/>
                </a:ext>
              </a:extLst>
            </p:cNvPr>
            <p:cNvSpPr>
              <a:spLocks/>
            </p:cNvSpPr>
            <p:nvPr/>
          </p:nvSpPr>
          <p:spPr bwMode="auto">
            <a:xfrm>
              <a:off x="8465608" y="3116291"/>
              <a:ext cx="648181" cy="887184"/>
            </a:xfrm>
            <a:custGeom>
              <a:avLst/>
              <a:gdLst>
                <a:gd name="T0" fmla="*/ 0 w 618"/>
                <a:gd name="T1" fmla="*/ 0 h 708"/>
                <a:gd name="T2" fmla="*/ 0 w 618"/>
                <a:gd name="T3" fmla="*/ 87 h 708"/>
                <a:gd name="T4" fmla="*/ 618 w 618"/>
                <a:gd name="T5" fmla="*/ 708 h 708"/>
                <a:gd name="T6" fmla="*/ 618 w 618"/>
                <a:gd name="T7" fmla="*/ 620 h 708"/>
                <a:gd name="T8" fmla="*/ 0 w 618"/>
                <a:gd name="T9" fmla="*/ 0 h 708"/>
              </a:gdLst>
              <a:ahLst/>
              <a:cxnLst>
                <a:cxn ang="0">
                  <a:pos x="T0" y="T1"/>
                </a:cxn>
                <a:cxn ang="0">
                  <a:pos x="T2" y="T3"/>
                </a:cxn>
                <a:cxn ang="0">
                  <a:pos x="T4" y="T5"/>
                </a:cxn>
                <a:cxn ang="0">
                  <a:pos x="T6" y="T7"/>
                </a:cxn>
                <a:cxn ang="0">
                  <a:pos x="T8" y="T9"/>
                </a:cxn>
              </a:cxnLst>
              <a:rect l="0" t="0" r="r" b="b"/>
              <a:pathLst>
                <a:path w="618" h="708">
                  <a:moveTo>
                    <a:pt x="0" y="0"/>
                  </a:moveTo>
                  <a:lnTo>
                    <a:pt x="0" y="87"/>
                  </a:lnTo>
                  <a:lnTo>
                    <a:pt x="618" y="708"/>
                  </a:lnTo>
                  <a:lnTo>
                    <a:pt x="618" y="620"/>
                  </a:lnTo>
                  <a:lnTo>
                    <a:pt x="0" y="0"/>
                  </a:lnTo>
                  <a:close/>
                </a:path>
              </a:pathLst>
            </a:cu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31" name="Rectangle 125">
              <a:extLst>
                <a:ext uri="{FF2B5EF4-FFF2-40B4-BE49-F238E27FC236}">
                  <a16:creationId xmlns:a16="http://schemas.microsoft.com/office/drawing/2014/main" id="{3A36C7C2-A40C-8A67-355D-C3D4F198E556}"/>
                </a:ext>
              </a:extLst>
            </p:cNvPr>
            <p:cNvSpPr>
              <a:spLocks noChangeArrowheads="1"/>
            </p:cNvSpPr>
            <p:nvPr/>
          </p:nvSpPr>
          <p:spPr bwMode="auto">
            <a:xfrm>
              <a:off x="9113789" y="3885225"/>
              <a:ext cx="2063059" cy="118250"/>
            </a:xfrm>
            <a:prstGeom prst="rect">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
        <p:nvSpPr>
          <p:cNvPr id="17" name="TextBox 16">
            <a:extLst>
              <a:ext uri="{FF2B5EF4-FFF2-40B4-BE49-F238E27FC236}">
                <a16:creationId xmlns:a16="http://schemas.microsoft.com/office/drawing/2014/main" id="{2DA0F6DD-6F75-A0CB-25C0-87B5422A7D98}"/>
              </a:ext>
            </a:extLst>
          </p:cNvPr>
          <p:cNvSpPr txBox="1"/>
          <p:nvPr/>
        </p:nvSpPr>
        <p:spPr>
          <a:xfrm>
            <a:off x="9256146" y="3002482"/>
            <a:ext cx="880369" cy="461665"/>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400" b="1" dirty="0">
                <a:latin typeface="Century Gothic" panose="020B0502020202020204" pitchFamily="34" charset="0"/>
              </a:rPr>
              <a:t>SEED</a:t>
            </a:r>
          </a:p>
        </p:txBody>
      </p:sp>
      <p:sp>
        <p:nvSpPr>
          <p:cNvPr id="18" name="Oval 17">
            <a:extLst>
              <a:ext uri="{FF2B5EF4-FFF2-40B4-BE49-F238E27FC236}">
                <a16:creationId xmlns:a16="http://schemas.microsoft.com/office/drawing/2014/main" id="{58470406-E786-5CE6-AC49-DC1ECCD7F141}"/>
              </a:ext>
            </a:extLst>
          </p:cNvPr>
          <p:cNvSpPr/>
          <p:nvPr/>
        </p:nvSpPr>
        <p:spPr>
          <a:xfrm>
            <a:off x="8859740" y="1258131"/>
            <a:ext cx="914366" cy="914366"/>
          </a:xfrm>
          <a:prstGeom prst="ellipse">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20" name="Group 19">
            <a:extLst>
              <a:ext uri="{FF2B5EF4-FFF2-40B4-BE49-F238E27FC236}">
                <a16:creationId xmlns:a16="http://schemas.microsoft.com/office/drawing/2014/main" id="{53F444BC-E736-A490-BCC4-7229DDD0A98F}"/>
              </a:ext>
            </a:extLst>
          </p:cNvPr>
          <p:cNvGrpSpPr/>
          <p:nvPr/>
        </p:nvGrpSpPr>
        <p:grpSpPr>
          <a:xfrm>
            <a:off x="758318" y="4256114"/>
            <a:ext cx="2711139" cy="887151"/>
            <a:chOff x="903900" y="4450594"/>
            <a:chExt cx="2711240" cy="887184"/>
          </a:xfrm>
          <a:solidFill>
            <a:schemeClr val="accent1"/>
          </a:solidFill>
        </p:grpSpPr>
        <p:sp>
          <p:nvSpPr>
            <p:cNvPr id="26" name="Freeform 25">
              <a:extLst>
                <a:ext uri="{FF2B5EF4-FFF2-40B4-BE49-F238E27FC236}">
                  <a16:creationId xmlns:a16="http://schemas.microsoft.com/office/drawing/2014/main" id="{19556E12-A921-6E29-4F2A-3DCD80D8C1C8}"/>
                </a:ext>
              </a:extLst>
            </p:cNvPr>
            <p:cNvSpPr>
              <a:spLocks noChangeArrowheads="1"/>
            </p:cNvSpPr>
            <p:nvPr/>
          </p:nvSpPr>
          <p:spPr bwMode="auto">
            <a:xfrm>
              <a:off x="903900" y="4450594"/>
              <a:ext cx="2711240" cy="887184"/>
            </a:xfrm>
            <a:custGeom>
              <a:avLst/>
              <a:gdLst>
                <a:gd name="connsiteX0" fmla="*/ 0 w 2753731"/>
                <a:gd name="connsiteY0" fmla="*/ 0 h 946397"/>
                <a:gd name="connsiteX1" fmla="*/ 2095392 w 2753731"/>
                <a:gd name="connsiteY1" fmla="*/ 0 h 946397"/>
                <a:gd name="connsiteX2" fmla="*/ 2746970 w 2753731"/>
                <a:gd name="connsiteY2" fmla="*/ 820255 h 946397"/>
                <a:gd name="connsiteX3" fmla="*/ 2753731 w 2753731"/>
                <a:gd name="connsiteY3" fmla="*/ 820255 h 946397"/>
                <a:gd name="connsiteX4" fmla="*/ 2753731 w 2753731"/>
                <a:gd name="connsiteY4" fmla="*/ 828766 h 946397"/>
                <a:gd name="connsiteX5" fmla="*/ 2753731 w 2753731"/>
                <a:gd name="connsiteY5" fmla="*/ 946397 h 946397"/>
                <a:gd name="connsiteX6" fmla="*/ 658339 w 2753731"/>
                <a:gd name="connsiteY6" fmla="*/ 946397 h 946397"/>
                <a:gd name="connsiteX7" fmla="*/ 0 w 2753731"/>
                <a:gd name="connsiteY7" fmla="*/ 116294 h 94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3731" h="946397">
                  <a:moveTo>
                    <a:pt x="0" y="0"/>
                  </a:moveTo>
                  <a:lnTo>
                    <a:pt x="2095392" y="0"/>
                  </a:lnTo>
                  <a:lnTo>
                    <a:pt x="2746970" y="820255"/>
                  </a:lnTo>
                  <a:lnTo>
                    <a:pt x="2753731" y="820255"/>
                  </a:lnTo>
                  <a:lnTo>
                    <a:pt x="2753731" y="828766"/>
                  </a:lnTo>
                  <a:lnTo>
                    <a:pt x="2753731" y="946397"/>
                  </a:lnTo>
                  <a:lnTo>
                    <a:pt x="658339" y="946397"/>
                  </a:lnTo>
                  <a:lnTo>
                    <a:pt x="0" y="116294"/>
                  </a:lnTo>
                  <a:close/>
                </a:path>
              </a:pathLst>
            </a:custGeom>
            <a:solidFill>
              <a:srgbClr val="385085"/>
            </a:solidFill>
            <a:ln w="6350" cap="rnd"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600"/>
                </a:spcAft>
              </a:pPr>
              <a:endParaRPr lang="ko-KR" altLang="en-US" b="1" dirty="0">
                <a:gradFill>
                  <a:gsLst>
                    <a:gs pos="0">
                      <a:prstClr val="white"/>
                    </a:gs>
                    <a:gs pos="100000">
                      <a:prstClr val="white"/>
                    </a:gs>
                  </a:gsLst>
                  <a:lin ang="5400000" scaled="0"/>
                </a:gradFill>
                <a:latin typeface="Questrial" charset="0"/>
                <a:ea typeface="+mj-ea"/>
              </a:endParaRPr>
            </a:p>
          </p:txBody>
        </p:sp>
        <p:sp>
          <p:nvSpPr>
            <p:cNvPr id="27" name="Freeform 124">
              <a:extLst>
                <a:ext uri="{FF2B5EF4-FFF2-40B4-BE49-F238E27FC236}">
                  <a16:creationId xmlns:a16="http://schemas.microsoft.com/office/drawing/2014/main" id="{E9983673-5EC8-CA47-834D-9C7CC346577A}"/>
                </a:ext>
              </a:extLst>
            </p:cNvPr>
            <p:cNvSpPr>
              <a:spLocks/>
            </p:cNvSpPr>
            <p:nvPr/>
          </p:nvSpPr>
          <p:spPr bwMode="auto">
            <a:xfrm>
              <a:off x="903900" y="4450594"/>
              <a:ext cx="648181" cy="887184"/>
            </a:xfrm>
            <a:custGeom>
              <a:avLst/>
              <a:gdLst>
                <a:gd name="T0" fmla="*/ 0 w 618"/>
                <a:gd name="T1" fmla="*/ 0 h 708"/>
                <a:gd name="T2" fmla="*/ 0 w 618"/>
                <a:gd name="T3" fmla="*/ 87 h 708"/>
                <a:gd name="T4" fmla="*/ 618 w 618"/>
                <a:gd name="T5" fmla="*/ 708 h 708"/>
                <a:gd name="T6" fmla="*/ 618 w 618"/>
                <a:gd name="T7" fmla="*/ 620 h 708"/>
                <a:gd name="T8" fmla="*/ 0 w 618"/>
                <a:gd name="T9" fmla="*/ 0 h 708"/>
              </a:gdLst>
              <a:ahLst/>
              <a:cxnLst>
                <a:cxn ang="0">
                  <a:pos x="T0" y="T1"/>
                </a:cxn>
                <a:cxn ang="0">
                  <a:pos x="T2" y="T3"/>
                </a:cxn>
                <a:cxn ang="0">
                  <a:pos x="T4" y="T5"/>
                </a:cxn>
                <a:cxn ang="0">
                  <a:pos x="T6" y="T7"/>
                </a:cxn>
                <a:cxn ang="0">
                  <a:pos x="T8" y="T9"/>
                </a:cxn>
              </a:cxnLst>
              <a:rect l="0" t="0" r="r" b="b"/>
              <a:pathLst>
                <a:path w="618" h="708">
                  <a:moveTo>
                    <a:pt x="0" y="0"/>
                  </a:moveTo>
                  <a:lnTo>
                    <a:pt x="0" y="87"/>
                  </a:lnTo>
                  <a:lnTo>
                    <a:pt x="618" y="708"/>
                  </a:lnTo>
                  <a:lnTo>
                    <a:pt x="618" y="620"/>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28" name="Rectangle 125">
              <a:extLst>
                <a:ext uri="{FF2B5EF4-FFF2-40B4-BE49-F238E27FC236}">
                  <a16:creationId xmlns:a16="http://schemas.microsoft.com/office/drawing/2014/main" id="{E0A5B4FD-FA27-2135-B353-643C6D8264AD}"/>
                </a:ext>
              </a:extLst>
            </p:cNvPr>
            <p:cNvSpPr>
              <a:spLocks noChangeArrowheads="1"/>
            </p:cNvSpPr>
            <p:nvPr/>
          </p:nvSpPr>
          <p:spPr bwMode="auto">
            <a:xfrm>
              <a:off x="1552081" y="5219528"/>
              <a:ext cx="2063059" cy="1182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grpSp>
      <p:sp>
        <p:nvSpPr>
          <p:cNvPr id="22" name="TextBox 21">
            <a:extLst>
              <a:ext uri="{FF2B5EF4-FFF2-40B4-BE49-F238E27FC236}">
                <a16:creationId xmlns:a16="http://schemas.microsoft.com/office/drawing/2014/main" id="{8E62699C-1B50-7406-8051-FBC6EC53CED3}"/>
              </a:ext>
            </a:extLst>
          </p:cNvPr>
          <p:cNvSpPr txBox="1"/>
          <p:nvPr/>
        </p:nvSpPr>
        <p:spPr>
          <a:xfrm>
            <a:off x="1394087" y="4346883"/>
            <a:ext cx="1503938" cy="461665"/>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400" b="1" dirty="0">
                <a:latin typeface="Century Gothic" panose="020B0502020202020204" pitchFamily="34" charset="0"/>
              </a:rPr>
              <a:t>SUCCESS</a:t>
            </a:r>
          </a:p>
        </p:txBody>
      </p:sp>
      <p:sp>
        <p:nvSpPr>
          <p:cNvPr id="23" name="Oval 22">
            <a:extLst>
              <a:ext uri="{FF2B5EF4-FFF2-40B4-BE49-F238E27FC236}">
                <a16:creationId xmlns:a16="http://schemas.microsoft.com/office/drawing/2014/main" id="{91BFD877-E04E-0FF2-47D0-497E244EE595}"/>
              </a:ext>
            </a:extLst>
          </p:cNvPr>
          <p:cNvSpPr/>
          <p:nvPr/>
        </p:nvSpPr>
        <p:spPr>
          <a:xfrm>
            <a:off x="1374096" y="2514634"/>
            <a:ext cx="914366" cy="914366"/>
          </a:xfrm>
          <a:prstGeom prst="ellipse">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39" name="Graphic 38" descr="Group success with solid fill">
            <a:extLst>
              <a:ext uri="{FF2B5EF4-FFF2-40B4-BE49-F238E27FC236}">
                <a16:creationId xmlns:a16="http://schemas.microsoft.com/office/drawing/2014/main" id="{A453B8F0-1272-72CE-08C4-CE0C73F2DE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6453" y="2662544"/>
            <a:ext cx="643412" cy="643412"/>
          </a:xfrm>
          <a:prstGeom prst="rect">
            <a:avLst/>
          </a:prstGeom>
        </p:spPr>
      </p:pic>
      <p:pic>
        <p:nvPicPr>
          <p:cNvPr id="41" name="Graphic 40" descr="Business Growth with solid fill">
            <a:extLst>
              <a:ext uri="{FF2B5EF4-FFF2-40B4-BE49-F238E27FC236}">
                <a16:creationId xmlns:a16="http://schemas.microsoft.com/office/drawing/2014/main" id="{F5FE404C-4B33-F546-0449-C4CC9DF271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32082" y="2201138"/>
            <a:ext cx="656830" cy="656830"/>
          </a:xfrm>
          <a:prstGeom prst="rect">
            <a:avLst/>
          </a:prstGeom>
        </p:spPr>
      </p:pic>
      <p:pic>
        <p:nvPicPr>
          <p:cNvPr id="43" name="Graphic 42">
            <a:extLst>
              <a:ext uri="{FF2B5EF4-FFF2-40B4-BE49-F238E27FC236}">
                <a16:creationId xmlns:a16="http://schemas.microsoft.com/office/drawing/2014/main" id="{7BA3D1E8-E482-3024-DA22-7FD5A0AB02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41355" y="1717563"/>
            <a:ext cx="654765" cy="654765"/>
          </a:xfrm>
          <a:prstGeom prst="rect">
            <a:avLst/>
          </a:prstGeom>
        </p:spPr>
      </p:pic>
      <p:pic>
        <p:nvPicPr>
          <p:cNvPr id="45" name="Graphic 44">
            <a:extLst>
              <a:ext uri="{FF2B5EF4-FFF2-40B4-BE49-F238E27FC236}">
                <a16:creationId xmlns:a16="http://schemas.microsoft.com/office/drawing/2014/main" id="{9B1F92E5-A0F3-D94C-E708-0A63EEAAF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22304" y="1466185"/>
            <a:ext cx="405472" cy="405472"/>
          </a:xfrm>
          <a:prstGeom prst="rect">
            <a:avLst/>
          </a:prstGeom>
        </p:spPr>
      </p:pic>
      <p:sp>
        <p:nvSpPr>
          <p:cNvPr id="46" name="Rectangle 45">
            <a:extLst>
              <a:ext uri="{FF2B5EF4-FFF2-40B4-BE49-F238E27FC236}">
                <a16:creationId xmlns:a16="http://schemas.microsoft.com/office/drawing/2014/main" id="{01277A19-854F-D59E-6869-525E1801C52D}"/>
              </a:ext>
            </a:extLst>
          </p:cNvPr>
          <p:cNvSpPr/>
          <p:nvPr/>
        </p:nvSpPr>
        <p:spPr>
          <a:xfrm>
            <a:off x="1406475" y="5257992"/>
            <a:ext cx="2062982" cy="1600008"/>
          </a:xfrm>
          <a:prstGeom prst="rect">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64EB76-175A-981E-B49F-839042EFA2EE}"/>
              </a:ext>
            </a:extLst>
          </p:cNvPr>
          <p:cNvSpPr/>
          <p:nvPr/>
        </p:nvSpPr>
        <p:spPr>
          <a:xfrm>
            <a:off x="3924388" y="4784034"/>
            <a:ext cx="2062982" cy="2073392"/>
          </a:xfrm>
          <a:prstGeom prst="rect">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F4E9020-E72B-F47E-761C-F4D212163C2D}"/>
              </a:ext>
            </a:extLst>
          </p:cNvPr>
          <p:cNvSpPr/>
          <p:nvPr/>
        </p:nvSpPr>
        <p:spPr>
          <a:xfrm>
            <a:off x="6442301" y="4373216"/>
            <a:ext cx="2062982" cy="2484784"/>
          </a:xfrm>
          <a:prstGeom prst="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4C94E7D-33D0-B1F4-0971-FF71FD854248}"/>
              </a:ext>
            </a:extLst>
          </p:cNvPr>
          <p:cNvSpPr/>
          <p:nvPr/>
        </p:nvSpPr>
        <p:spPr>
          <a:xfrm>
            <a:off x="9013223" y="3909390"/>
            <a:ext cx="2062982" cy="2948036"/>
          </a:xfrm>
          <a:prstGeom prst="rect">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D4F882B-4EA8-7330-AFFF-F0084F0E5891}"/>
              </a:ext>
            </a:extLst>
          </p:cNvPr>
          <p:cNvSpPr txBox="1"/>
          <p:nvPr/>
        </p:nvSpPr>
        <p:spPr>
          <a:xfrm>
            <a:off x="1571519" y="5529278"/>
            <a:ext cx="1732895" cy="791370"/>
          </a:xfrm>
          <a:prstGeom prst="rect">
            <a:avLst/>
          </a:prstGeom>
          <a:noFill/>
        </p:spPr>
        <p:txBody>
          <a:bodyPr wrap="square" rtlCol="0">
            <a:spAutoFit/>
          </a:bodyPr>
          <a:lstStyle/>
          <a:p>
            <a:pPr>
              <a:lnSpc>
                <a:spcPct val="110000"/>
              </a:lnSpc>
            </a:pPr>
            <a:r>
              <a:rPr lang="en-US" sz="1400" dirty="0">
                <a:solidFill>
                  <a:schemeClr val="bg1"/>
                </a:solidFill>
              </a:rPr>
              <a:t>Sed perspiciati unde omnis iste natus voluptatem fringilla.</a:t>
            </a:r>
          </a:p>
        </p:txBody>
      </p:sp>
      <p:sp>
        <p:nvSpPr>
          <p:cNvPr id="50" name="TextBox 49">
            <a:extLst>
              <a:ext uri="{FF2B5EF4-FFF2-40B4-BE49-F238E27FC236}">
                <a16:creationId xmlns:a16="http://schemas.microsoft.com/office/drawing/2014/main" id="{7AA6BDC7-47FB-BC62-EC2C-EEFCEC8FB7D2}"/>
              </a:ext>
            </a:extLst>
          </p:cNvPr>
          <p:cNvSpPr txBox="1"/>
          <p:nvPr/>
        </p:nvSpPr>
        <p:spPr>
          <a:xfrm>
            <a:off x="4102684" y="5052199"/>
            <a:ext cx="1732895" cy="791370"/>
          </a:xfrm>
          <a:prstGeom prst="rect">
            <a:avLst/>
          </a:prstGeom>
          <a:noFill/>
        </p:spPr>
        <p:txBody>
          <a:bodyPr wrap="square" rtlCol="0">
            <a:spAutoFit/>
          </a:bodyPr>
          <a:lstStyle/>
          <a:p>
            <a:pPr>
              <a:lnSpc>
                <a:spcPct val="110000"/>
              </a:lnSpc>
            </a:pPr>
            <a:r>
              <a:rPr lang="en-US" sz="1400" dirty="0">
                <a:solidFill>
                  <a:schemeClr val="bg1"/>
                </a:solidFill>
              </a:rPr>
              <a:t>Sed perspiciati unde omnis iste natus voluptatem fringilla.</a:t>
            </a:r>
          </a:p>
        </p:txBody>
      </p:sp>
      <p:sp>
        <p:nvSpPr>
          <p:cNvPr id="51" name="TextBox 50">
            <a:extLst>
              <a:ext uri="{FF2B5EF4-FFF2-40B4-BE49-F238E27FC236}">
                <a16:creationId xmlns:a16="http://schemas.microsoft.com/office/drawing/2014/main" id="{4363B8D4-3C5A-BA86-8765-0AC5D9A36C6C}"/>
              </a:ext>
            </a:extLst>
          </p:cNvPr>
          <p:cNvSpPr txBox="1"/>
          <p:nvPr/>
        </p:nvSpPr>
        <p:spPr>
          <a:xfrm>
            <a:off x="6647101" y="4588373"/>
            <a:ext cx="1732895" cy="791370"/>
          </a:xfrm>
          <a:prstGeom prst="rect">
            <a:avLst/>
          </a:prstGeom>
          <a:noFill/>
        </p:spPr>
        <p:txBody>
          <a:bodyPr wrap="square" rtlCol="0">
            <a:spAutoFit/>
          </a:bodyPr>
          <a:lstStyle/>
          <a:p>
            <a:pPr>
              <a:lnSpc>
                <a:spcPct val="110000"/>
              </a:lnSpc>
            </a:pPr>
            <a:r>
              <a:rPr lang="en-US" sz="1400" dirty="0">
                <a:solidFill>
                  <a:schemeClr val="bg1"/>
                </a:solidFill>
              </a:rPr>
              <a:t>Sed perspiciati unde omnis iste natus voluptatem fringilla.</a:t>
            </a:r>
          </a:p>
        </p:txBody>
      </p:sp>
      <p:sp>
        <p:nvSpPr>
          <p:cNvPr id="52" name="TextBox 51">
            <a:extLst>
              <a:ext uri="{FF2B5EF4-FFF2-40B4-BE49-F238E27FC236}">
                <a16:creationId xmlns:a16="http://schemas.microsoft.com/office/drawing/2014/main" id="{077E7CB2-A2F7-E74D-DC88-030CE2C926EB}"/>
              </a:ext>
            </a:extLst>
          </p:cNvPr>
          <p:cNvSpPr txBox="1"/>
          <p:nvPr/>
        </p:nvSpPr>
        <p:spPr>
          <a:xfrm>
            <a:off x="9191518" y="4190807"/>
            <a:ext cx="1732895" cy="791370"/>
          </a:xfrm>
          <a:prstGeom prst="rect">
            <a:avLst/>
          </a:prstGeom>
          <a:noFill/>
        </p:spPr>
        <p:txBody>
          <a:bodyPr wrap="square" rtlCol="0">
            <a:spAutoFit/>
          </a:bodyPr>
          <a:lstStyle/>
          <a:p>
            <a:pPr>
              <a:lnSpc>
                <a:spcPct val="110000"/>
              </a:lnSpc>
            </a:pPr>
            <a:r>
              <a:rPr lang="en-US" sz="1400" dirty="0">
                <a:solidFill>
                  <a:schemeClr val="bg1"/>
                </a:solidFill>
              </a:rPr>
              <a:t>Sed perspiciati unde omnis iste natus voluptatem fringilla.</a:t>
            </a:r>
          </a:p>
        </p:txBody>
      </p:sp>
    </p:spTree>
    <p:extLst>
      <p:ext uri="{BB962C8B-B14F-4D97-AF65-F5344CB8AC3E}">
        <p14:creationId xmlns:p14="http://schemas.microsoft.com/office/powerpoint/2010/main" val="2023720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5">
            <a:extLst>
              <a:ext uri="{FF2B5EF4-FFF2-40B4-BE49-F238E27FC236}">
                <a16:creationId xmlns:a16="http://schemas.microsoft.com/office/drawing/2014/main" id="{19FDE9B9-AF97-D460-190A-FB9488AB9F5D}"/>
              </a:ext>
            </a:extLst>
          </p:cNvPr>
          <p:cNvSpPr>
            <a:spLocks/>
          </p:cNvSpPr>
          <p:nvPr/>
        </p:nvSpPr>
        <p:spPr bwMode="auto">
          <a:xfrm>
            <a:off x="1008282" y="2319211"/>
            <a:ext cx="2172141" cy="2170302"/>
          </a:xfrm>
          <a:prstGeom prst="ellipse">
            <a:avLst/>
          </a:prstGeom>
          <a:solidFill>
            <a:srgbClr val="F26363">
              <a:alpha val="85000"/>
            </a:srgbClr>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pPr defTabSz="1828983"/>
            <a:endParaRPr lang="en-US" sz="2400">
              <a:solidFill>
                <a:srgbClr val="878787"/>
              </a:solidFill>
              <a:latin typeface="Questrial"/>
            </a:endParaRPr>
          </a:p>
        </p:txBody>
      </p:sp>
      <p:sp>
        <p:nvSpPr>
          <p:cNvPr id="4" name="Freeform 6">
            <a:extLst>
              <a:ext uri="{FF2B5EF4-FFF2-40B4-BE49-F238E27FC236}">
                <a16:creationId xmlns:a16="http://schemas.microsoft.com/office/drawing/2014/main" id="{A2179B6B-2F27-B652-B241-316A7952C94C}"/>
              </a:ext>
            </a:extLst>
          </p:cNvPr>
          <p:cNvSpPr>
            <a:spLocks/>
          </p:cNvSpPr>
          <p:nvPr/>
        </p:nvSpPr>
        <p:spPr bwMode="auto">
          <a:xfrm>
            <a:off x="3007726" y="2319211"/>
            <a:ext cx="2173980" cy="2170302"/>
          </a:xfrm>
          <a:prstGeom prst="ellipse">
            <a:avLst/>
          </a:prstGeom>
          <a:solidFill>
            <a:srgbClr val="7DD1CE">
              <a:alpha val="85000"/>
            </a:srgbClr>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pPr defTabSz="1828983"/>
            <a:endParaRPr lang="en-US" sz="2400">
              <a:solidFill>
                <a:srgbClr val="878787"/>
              </a:solidFill>
              <a:latin typeface="Questrial"/>
            </a:endParaRPr>
          </a:p>
        </p:txBody>
      </p:sp>
      <p:sp>
        <p:nvSpPr>
          <p:cNvPr id="5" name="Freeform 7">
            <a:extLst>
              <a:ext uri="{FF2B5EF4-FFF2-40B4-BE49-F238E27FC236}">
                <a16:creationId xmlns:a16="http://schemas.microsoft.com/office/drawing/2014/main" id="{BDFE0B6B-6A78-79A8-E7A3-D7F5038DFAA4}"/>
              </a:ext>
            </a:extLst>
          </p:cNvPr>
          <p:cNvSpPr>
            <a:spLocks/>
          </p:cNvSpPr>
          <p:nvPr/>
        </p:nvSpPr>
        <p:spPr bwMode="auto">
          <a:xfrm>
            <a:off x="5009010" y="2319211"/>
            <a:ext cx="2172141" cy="2170302"/>
          </a:xfrm>
          <a:prstGeom prst="ellipse">
            <a:avLst/>
          </a:prstGeom>
          <a:solidFill>
            <a:srgbClr val="995DB3">
              <a:alpha val="85000"/>
            </a:srgbClr>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pPr defTabSz="1828983"/>
            <a:endParaRPr lang="en-US" sz="2400">
              <a:solidFill>
                <a:srgbClr val="878787"/>
              </a:solidFill>
              <a:latin typeface="Questrial"/>
            </a:endParaRPr>
          </a:p>
        </p:txBody>
      </p:sp>
      <p:sp>
        <p:nvSpPr>
          <p:cNvPr id="6" name="Freeform 8">
            <a:extLst>
              <a:ext uri="{FF2B5EF4-FFF2-40B4-BE49-F238E27FC236}">
                <a16:creationId xmlns:a16="http://schemas.microsoft.com/office/drawing/2014/main" id="{A8729BA9-3FA7-AAB8-060A-6E326206BE8E}"/>
              </a:ext>
            </a:extLst>
          </p:cNvPr>
          <p:cNvSpPr>
            <a:spLocks/>
          </p:cNvSpPr>
          <p:nvPr/>
        </p:nvSpPr>
        <p:spPr bwMode="auto">
          <a:xfrm>
            <a:off x="7008333" y="2319211"/>
            <a:ext cx="2172141" cy="2170302"/>
          </a:xfrm>
          <a:prstGeom prst="ellipse">
            <a:avLst/>
          </a:prstGeom>
          <a:solidFill>
            <a:srgbClr val="FFA826">
              <a:alpha val="85000"/>
            </a:srgbClr>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pPr defTabSz="1828983"/>
            <a:endParaRPr lang="en-US" sz="2400">
              <a:solidFill>
                <a:srgbClr val="878787"/>
              </a:solidFill>
              <a:latin typeface="Questrial"/>
            </a:endParaRPr>
          </a:p>
        </p:txBody>
      </p:sp>
      <p:sp>
        <p:nvSpPr>
          <p:cNvPr id="7" name="Freeform 9">
            <a:extLst>
              <a:ext uri="{FF2B5EF4-FFF2-40B4-BE49-F238E27FC236}">
                <a16:creationId xmlns:a16="http://schemas.microsoft.com/office/drawing/2014/main" id="{5334F354-56F5-D768-00AC-D55DA5D894A9}"/>
              </a:ext>
            </a:extLst>
          </p:cNvPr>
          <p:cNvSpPr>
            <a:spLocks/>
          </p:cNvSpPr>
          <p:nvPr/>
        </p:nvSpPr>
        <p:spPr bwMode="auto">
          <a:xfrm>
            <a:off x="9007899" y="2319211"/>
            <a:ext cx="2175819" cy="2170302"/>
          </a:xfrm>
          <a:prstGeom prst="ellipse">
            <a:avLst/>
          </a:prstGeom>
          <a:solidFill>
            <a:schemeClr val="accent6">
              <a:lumMod val="60000"/>
              <a:lumOff val="40000"/>
              <a:alpha val="85000"/>
            </a:schemeClr>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pPr defTabSz="1828983"/>
            <a:endParaRPr lang="en-US" sz="2400">
              <a:solidFill>
                <a:srgbClr val="878787"/>
              </a:solidFill>
              <a:latin typeface="Questrial"/>
            </a:endParaRPr>
          </a:p>
        </p:txBody>
      </p:sp>
      <p:sp>
        <p:nvSpPr>
          <p:cNvPr id="13" name="TextBox 12">
            <a:extLst>
              <a:ext uri="{FF2B5EF4-FFF2-40B4-BE49-F238E27FC236}">
                <a16:creationId xmlns:a16="http://schemas.microsoft.com/office/drawing/2014/main" id="{527453A9-5C58-E16D-9E80-29A8FD388EE5}"/>
              </a:ext>
            </a:extLst>
          </p:cNvPr>
          <p:cNvSpPr txBox="1"/>
          <p:nvPr/>
        </p:nvSpPr>
        <p:spPr>
          <a:xfrm>
            <a:off x="1057093" y="3228945"/>
            <a:ext cx="1859805" cy="400110"/>
          </a:xfrm>
          <a:prstGeom prst="rect">
            <a:avLst/>
          </a:prstGeom>
          <a:noFill/>
        </p:spPr>
        <p:txBody>
          <a:bodyPr wrap="none" rtlCol="0">
            <a:spAutoFit/>
          </a:bodyPr>
          <a:lstStyle/>
          <a:p>
            <a:pPr algn="ctr" defTabSz="1828983"/>
            <a:r>
              <a:rPr lang="en-US" sz="2000" dirty="0">
                <a:solidFill>
                  <a:schemeClr val="bg1"/>
                </a:solidFill>
              </a:rPr>
              <a:t>ADD TITLE HERE</a:t>
            </a:r>
          </a:p>
        </p:txBody>
      </p:sp>
      <p:sp>
        <p:nvSpPr>
          <p:cNvPr id="14" name="TextBox 13">
            <a:extLst>
              <a:ext uri="{FF2B5EF4-FFF2-40B4-BE49-F238E27FC236}">
                <a16:creationId xmlns:a16="http://schemas.microsoft.com/office/drawing/2014/main" id="{E75B61B0-63E9-4185-FAF4-4DE8A4B6DA23}"/>
              </a:ext>
            </a:extLst>
          </p:cNvPr>
          <p:cNvSpPr txBox="1"/>
          <p:nvPr/>
        </p:nvSpPr>
        <p:spPr>
          <a:xfrm>
            <a:off x="1112245" y="5378794"/>
            <a:ext cx="1964215" cy="554447"/>
          </a:xfrm>
          <a:prstGeom prst="rect">
            <a:avLst/>
          </a:prstGeom>
          <a:noFill/>
        </p:spPr>
        <p:txBody>
          <a:bodyPr wrap="square" rtlCol="0">
            <a:spAutoFit/>
          </a:bodyPr>
          <a:lstStyle/>
          <a:p>
            <a:pPr algn="ctr" defTabSz="1828983">
              <a:lnSpc>
                <a:spcPct val="110000"/>
              </a:lnSpc>
            </a:pPr>
            <a:r>
              <a:rPr lang="en-US" sz="1400" dirty="0"/>
              <a:t>Sed perspiciatis omnis iste natus voluptatem.</a:t>
            </a:r>
          </a:p>
        </p:txBody>
      </p:sp>
      <p:sp>
        <p:nvSpPr>
          <p:cNvPr id="15" name="TextBox 14">
            <a:extLst>
              <a:ext uri="{FF2B5EF4-FFF2-40B4-BE49-F238E27FC236}">
                <a16:creationId xmlns:a16="http://schemas.microsoft.com/office/drawing/2014/main" id="{FC02739B-D997-6B30-725C-E7F6BE122AB2}"/>
              </a:ext>
            </a:extLst>
          </p:cNvPr>
          <p:cNvSpPr txBox="1"/>
          <p:nvPr/>
        </p:nvSpPr>
        <p:spPr>
          <a:xfrm>
            <a:off x="3057457" y="3228945"/>
            <a:ext cx="1859805" cy="400110"/>
          </a:xfrm>
          <a:prstGeom prst="rect">
            <a:avLst/>
          </a:prstGeom>
          <a:noFill/>
        </p:spPr>
        <p:txBody>
          <a:bodyPr wrap="none" rtlCol="0">
            <a:spAutoFit/>
          </a:bodyPr>
          <a:lstStyle/>
          <a:p>
            <a:pPr algn="ctr" defTabSz="1828983"/>
            <a:r>
              <a:rPr lang="en-US" sz="2000" dirty="0">
                <a:solidFill>
                  <a:schemeClr val="bg1"/>
                </a:solidFill>
              </a:rPr>
              <a:t>ADD TITLE HERE</a:t>
            </a:r>
          </a:p>
        </p:txBody>
      </p:sp>
      <p:sp>
        <p:nvSpPr>
          <p:cNvPr id="16" name="TextBox 15">
            <a:extLst>
              <a:ext uri="{FF2B5EF4-FFF2-40B4-BE49-F238E27FC236}">
                <a16:creationId xmlns:a16="http://schemas.microsoft.com/office/drawing/2014/main" id="{FA625A99-0328-5A12-0ECA-69496CB8C2DE}"/>
              </a:ext>
            </a:extLst>
          </p:cNvPr>
          <p:cNvSpPr txBox="1"/>
          <p:nvPr/>
        </p:nvSpPr>
        <p:spPr>
          <a:xfrm>
            <a:off x="3112609" y="5378794"/>
            <a:ext cx="1964215" cy="554447"/>
          </a:xfrm>
          <a:prstGeom prst="rect">
            <a:avLst/>
          </a:prstGeom>
          <a:noFill/>
        </p:spPr>
        <p:txBody>
          <a:bodyPr wrap="square" rtlCol="0">
            <a:spAutoFit/>
          </a:bodyPr>
          <a:lstStyle/>
          <a:p>
            <a:pPr algn="ctr" defTabSz="1828983">
              <a:lnSpc>
                <a:spcPct val="110000"/>
              </a:lnSpc>
            </a:pPr>
            <a:r>
              <a:rPr lang="en-US" sz="1400" dirty="0"/>
              <a:t>Sed perspiciatis omnis iste natus voluptatem.</a:t>
            </a:r>
          </a:p>
        </p:txBody>
      </p:sp>
      <p:sp>
        <p:nvSpPr>
          <p:cNvPr id="17" name="TextBox 16">
            <a:extLst>
              <a:ext uri="{FF2B5EF4-FFF2-40B4-BE49-F238E27FC236}">
                <a16:creationId xmlns:a16="http://schemas.microsoft.com/office/drawing/2014/main" id="{2304C4BC-E908-9349-E1DA-68DAD1D847F3}"/>
              </a:ext>
            </a:extLst>
          </p:cNvPr>
          <p:cNvSpPr txBox="1"/>
          <p:nvPr/>
        </p:nvSpPr>
        <p:spPr>
          <a:xfrm>
            <a:off x="5057822" y="3228945"/>
            <a:ext cx="1859805" cy="400110"/>
          </a:xfrm>
          <a:prstGeom prst="rect">
            <a:avLst/>
          </a:prstGeom>
          <a:noFill/>
        </p:spPr>
        <p:txBody>
          <a:bodyPr wrap="none" rtlCol="0">
            <a:spAutoFit/>
          </a:bodyPr>
          <a:lstStyle/>
          <a:p>
            <a:pPr algn="ctr" defTabSz="1828983"/>
            <a:r>
              <a:rPr lang="en-US" sz="2000" dirty="0">
                <a:solidFill>
                  <a:schemeClr val="bg1"/>
                </a:solidFill>
              </a:rPr>
              <a:t>ADD TITLE HERE</a:t>
            </a:r>
          </a:p>
        </p:txBody>
      </p:sp>
      <p:sp>
        <p:nvSpPr>
          <p:cNvPr id="18" name="TextBox 17">
            <a:extLst>
              <a:ext uri="{FF2B5EF4-FFF2-40B4-BE49-F238E27FC236}">
                <a16:creationId xmlns:a16="http://schemas.microsoft.com/office/drawing/2014/main" id="{AC5567BE-0760-532D-F899-3EFC24C85EFA}"/>
              </a:ext>
            </a:extLst>
          </p:cNvPr>
          <p:cNvSpPr txBox="1"/>
          <p:nvPr/>
        </p:nvSpPr>
        <p:spPr>
          <a:xfrm>
            <a:off x="5112973" y="5378794"/>
            <a:ext cx="1964215" cy="554447"/>
          </a:xfrm>
          <a:prstGeom prst="rect">
            <a:avLst/>
          </a:prstGeom>
          <a:noFill/>
        </p:spPr>
        <p:txBody>
          <a:bodyPr wrap="square" rtlCol="0">
            <a:spAutoFit/>
          </a:bodyPr>
          <a:lstStyle/>
          <a:p>
            <a:pPr algn="ctr" defTabSz="1828983">
              <a:lnSpc>
                <a:spcPct val="110000"/>
              </a:lnSpc>
            </a:pPr>
            <a:r>
              <a:rPr lang="en-US" sz="1400" dirty="0"/>
              <a:t>Sed perspiciatis omnis iste natus voluptatem.</a:t>
            </a:r>
          </a:p>
        </p:txBody>
      </p:sp>
      <p:sp>
        <p:nvSpPr>
          <p:cNvPr id="19" name="TextBox 18">
            <a:extLst>
              <a:ext uri="{FF2B5EF4-FFF2-40B4-BE49-F238E27FC236}">
                <a16:creationId xmlns:a16="http://schemas.microsoft.com/office/drawing/2014/main" id="{B33C9614-287D-CC80-C324-F884B1904464}"/>
              </a:ext>
            </a:extLst>
          </p:cNvPr>
          <p:cNvSpPr txBox="1"/>
          <p:nvPr/>
        </p:nvSpPr>
        <p:spPr>
          <a:xfrm>
            <a:off x="7057144" y="3228945"/>
            <a:ext cx="1859805" cy="400110"/>
          </a:xfrm>
          <a:prstGeom prst="rect">
            <a:avLst/>
          </a:prstGeom>
          <a:noFill/>
        </p:spPr>
        <p:txBody>
          <a:bodyPr wrap="none" rtlCol="0">
            <a:spAutoFit/>
          </a:bodyPr>
          <a:lstStyle/>
          <a:p>
            <a:pPr algn="ctr" defTabSz="1828983"/>
            <a:r>
              <a:rPr lang="en-US" sz="2000" dirty="0">
                <a:solidFill>
                  <a:schemeClr val="bg1"/>
                </a:solidFill>
              </a:rPr>
              <a:t>ADD TITLE HERE</a:t>
            </a:r>
          </a:p>
        </p:txBody>
      </p:sp>
      <p:sp>
        <p:nvSpPr>
          <p:cNvPr id="20" name="TextBox 19">
            <a:extLst>
              <a:ext uri="{FF2B5EF4-FFF2-40B4-BE49-F238E27FC236}">
                <a16:creationId xmlns:a16="http://schemas.microsoft.com/office/drawing/2014/main" id="{EDA0197F-F112-DE72-CA8C-91F177B99DD3}"/>
              </a:ext>
            </a:extLst>
          </p:cNvPr>
          <p:cNvSpPr txBox="1"/>
          <p:nvPr/>
        </p:nvSpPr>
        <p:spPr>
          <a:xfrm>
            <a:off x="7112296" y="5378794"/>
            <a:ext cx="1964215" cy="554447"/>
          </a:xfrm>
          <a:prstGeom prst="rect">
            <a:avLst/>
          </a:prstGeom>
          <a:noFill/>
        </p:spPr>
        <p:txBody>
          <a:bodyPr wrap="square" rtlCol="0">
            <a:spAutoFit/>
          </a:bodyPr>
          <a:lstStyle/>
          <a:p>
            <a:pPr algn="ctr" defTabSz="1828983">
              <a:lnSpc>
                <a:spcPct val="110000"/>
              </a:lnSpc>
            </a:pPr>
            <a:r>
              <a:rPr lang="en-US" sz="1400" dirty="0"/>
              <a:t>Sed perspiciatis omnis iste natus voluptatem.</a:t>
            </a:r>
          </a:p>
        </p:txBody>
      </p:sp>
      <p:sp>
        <p:nvSpPr>
          <p:cNvPr id="21" name="TextBox 20">
            <a:extLst>
              <a:ext uri="{FF2B5EF4-FFF2-40B4-BE49-F238E27FC236}">
                <a16:creationId xmlns:a16="http://schemas.microsoft.com/office/drawing/2014/main" id="{B3E9306A-3B42-B69B-6102-6EA7D4BE7ED4}"/>
              </a:ext>
            </a:extLst>
          </p:cNvPr>
          <p:cNvSpPr txBox="1"/>
          <p:nvPr/>
        </p:nvSpPr>
        <p:spPr>
          <a:xfrm>
            <a:off x="9058549" y="3228945"/>
            <a:ext cx="1859805" cy="400110"/>
          </a:xfrm>
          <a:prstGeom prst="rect">
            <a:avLst/>
          </a:prstGeom>
          <a:noFill/>
        </p:spPr>
        <p:txBody>
          <a:bodyPr wrap="none" rtlCol="0">
            <a:spAutoFit/>
          </a:bodyPr>
          <a:lstStyle/>
          <a:p>
            <a:pPr algn="ctr" defTabSz="1828983"/>
            <a:r>
              <a:rPr lang="en-US" sz="2000" dirty="0">
                <a:solidFill>
                  <a:schemeClr val="bg1"/>
                </a:solidFill>
              </a:rPr>
              <a:t>ADD TITLE HERE</a:t>
            </a:r>
          </a:p>
        </p:txBody>
      </p:sp>
      <p:sp>
        <p:nvSpPr>
          <p:cNvPr id="22" name="TextBox 21">
            <a:extLst>
              <a:ext uri="{FF2B5EF4-FFF2-40B4-BE49-F238E27FC236}">
                <a16:creationId xmlns:a16="http://schemas.microsoft.com/office/drawing/2014/main" id="{325415ED-4767-06C2-A8CC-EC28CDD92C97}"/>
              </a:ext>
            </a:extLst>
          </p:cNvPr>
          <p:cNvSpPr txBox="1"/>
          <p:nvPr/>
        </p:nvSpPr>
        <p:spPr>
          <a:xfrm>
            <a:off x="9113701" y="5378794"/>
            <a:ext cx="1964215" cy="554447"/>
          </a:xfrm>
          <a:prstGeom prst="rect">
            <a:avLst/>
          </a:prstGeom>
          <a:noFill/>
        </p:spPr>
        <p:txBody>
          <a:bodyPr wrap="square" rtlCol="0">
            <a:spAutoFit/>
          </a:bodyPr>
          <a:lstStyle/>
          <a:p>
            <a:pPr algn="ctr" defTabSz="1828983">
              <a:lnSpc>
                <a:spcPct val="110000"/>
              </a:lnSpc>
            </a:pPr>
            <a:r>
              <a:rPr lang="en-US" sz="1400" dirty="0"/>
              <a:t>Sed perspiciatis omnis iste natus voluptatem.</a:t>
            </a:r>
          </a:p>
        </p:txBody>
      </p:sp>
      <p:cxnSp>
        <p:nvCxnSpPr>
          <p:cNvPr id="24" name="Straight Connector 23">
            <a:extLst>
              <a:ext uri="{FF2B5EF4-FFF2-40B4-BE49-F238E27FC236}">
                <a16:creationId xmlns:a16="http://schemas.microsoft.com/office/drawing/2014/main" id="{B7E5A8B9-B4BE-A8A1-8AE5-BDB9F6B0C5F3}"/>
              </a:ext>
            </a:extLst>
          </p:cNvPr>
          <p:cNvCxnSpPr>
            <a:cxnSpLocks/>
            <a:stCxn id="3" idx="4"/>
          </p:cNvCxnSpPr>
          <p:nvPr/>
        </p:nvCxnSpPr>
        <p:spPr>
          <a:xfrm>
            <a:off x="2094353" y="4489513"/>
            <a:ext cx="13847" cy="692087"/>
          </a:xfrm>
          <a:prstGeom prst="line">
            <a:avLst/>
          </a:prstGeom>
          <a:ln w="34925">
            <a:solidFill>
              <a:srgbClr val="F2636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F5E423F-F79F-5831-FB15-08C930A45DA6}"/>
              </a:ext>
            </a:extLst>
          </p:cNvPr>
          <p:cNvCxnSpPr>
            <a:cxnSpLocks/>
            <a:stCxn id="4" idx="4"/>
          </p:cNvCxnSpPr>
          <p:nvPr/>
        </p:nvCxnSpPr>
        <p:spPr>
          <a:xfrm flipH="1">
            <a:off x="4079949" y="4489513"/>
            <a:ext cx="14767" cy="692087"/>
          </a:xfrm>
          <a:prstGeom prst="line">
            <a:avLst/>
          </a:prstGeom>
          <a:ln w="34925">
            <a:solidFill>
              <a:srgbClr val="7DD1CE"/>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C6A844-58F5-B0B2-5D75-5FD2D8B9F46E}"/>
              </a:ext>
            </a:extLst>
          </p:cNvPr>
          <p:cNvCxnSpPr>
            <a:cxnSpLocks/>
            <a:stCxn id="5" idx="4"/>
          </p:cNvCxnSpPr>
          <p:nvPr/>
        </p:nvCxnSpPr>
        <p:spPr>
          <a:xfrm>
            <a:off x="6095081" y="4489513"/>
            <a:ext cx="919" cy="692087"/>
          </a:xfrm>
          <a:prstGeom prst="line">
            <a:avLst/>
          </a:prstGeom>
          <a:ln w="34925">
            <a:solidFill>
              <a:srgbClr val="995DB3"/>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07BCABC-6F38-F70B-B9EF-0EF31529DB62}"/>
              </a:ext>
            </a:extLst>
          </p:cNvPr>
          <p:cNvCxnSpPr>
            <a:cxnSpLocks/>
            <a:stCxn id="6" idx="4"/>
          </p:cNvCxnSpPr>
          <p:nvPr/>
        </p:nvCxnSpPr>
        <p:spPr>
          <a:xfrm>
            <a:off x="8094404" y="4489513"/>
            <a:ext cx="8196" cy="692087"/>
          </a:xfrm>
          <a:prstGeom prst="line">
            <a:avLst/>
          </a:prstGeom>
          <a:ln w="34925">
            <a:solidFill>
              <a:srgbClr val="FFA82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CB7FC8D-EACE-E698-21AC-AD5243DB1AD4}"/>
              </a:ext>
            </a:extLst>
          </p:cNvPr>
          <p:cNvCxnSpPr>
            <a:cxnSpLocks/>
            <a:stCxn id="7" idx="4"/>
          </p:cNvCxnSpPr>
          <p:nvPr/>
        </p:nvCxnSpPr>
        <p:spPr>
          <a:xfrm>
            <a:off x="10095809" y="4489513"/>
            <a:ext cx="5195" cy="692087"/>
          </a:xfrm>
          <a:prstGeom prst="line">
            <a:avLst/>
          </a:prstGeom>
          <a:ln w="34925">
            <a:solidFill>
              <a:schemeClr val="accent6">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217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4982885-DB22-B934-8435-31A9A03B04A9}"/>
              </a:ext>
            </a:extLst>
          </p:cNvPr>
          <p:cNvSpPr/>
          <p:nvPr/>
        </p:nvSpPr>
        <p:spPr>
          <a:xfrm>
            <a:off x="395857" y="5733939"/>
            <a:ext cx="10970643" cy="554447"/>
          </a:xfrm>
          <a:prstGeom prst="rect">
            <a:avLst/>
          </a:prstGeom>
          <a:solidFill>
            <a:srgbClr val="995DB3">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Pentagon 2">
            <a:extLst>
              <a:ext uri="{FF2B5EF4-FFF2-40B4-BE49-F238E27FC236}">
                <a16:creationId xmlns:a16="http://schemas.microsoft.com/office/drawing/2014/main" id="{D968EBFE-8C97-5E92-A8EC-C6B57FB7B439}"/>
              </a:ext>
            </a:extLst>
          </p:cNvPr>
          <p:cNvSpPr/>
          <p:nvPr/>
        </p:nvSpPr>
        <p:spPr>
          <a:xfrm>
            <a:off x="9085501" y="2145756"/>
            <a:ext cx="2888442" cy="3313933"/>
          </a:xfrm>
          <a:prstGeom prst="homePlate">
            <a:avLst>
              <a:gd name="adj" fmla="val 20694"/>
            </a:avLst>
          </a:prstGeom>
          <a:solidFill>
            <a:srgbClr val="419CCC"/>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vert="horz" lIns="365802" tIns="0" bIns="182901" rtlCol="0" anchor="ctr" anchorCtr="0"/>
          <a:lstStyle/>
          <a:p>
            <a:pPr algn="ctr" defTabSz="1828983"/>
            <a:endParaRPr lang="en-US" sz="1400" dirty="0">
              <a:solidFill>
                <a:srgbClr val="FFFFFF"/>
              </a:solidFill>
            </a:endParaRPr>
          </a:p>
        </p:txBody>
      </p:sp>
      <p:sp>
        <p:nvSpPr>
          <p:cNvPr id="4" name="Pentagon 3">
            <a:extLst>
              <a:ext uri="{FF2B5EF4-FFF2-40B4-BE49-F238E27FC236}">
                <a16:creationId xmlns:a16="http://schemas.microsoft.com/office/drawing/2014/main" id="{EC661423-C5D9-791F-2720-8CCB0D004C5C}"/>
              </a:ext>
            </a:extLst>
          </p:cNvPr>
          <p:cNvSpPr/>
          <p:nvPr/>
        </p:nvSpPr>
        <p:spPr>
          <a:xfrm>
            <a:off x="6815287" y="2145756"/>
            <a:ext cx="2888442" cy="3313933"/>
          </a:xfrm>
          <a:prstGeom prst="homePlate">
            <a:avLst>
              <a:gd name="adj" fmla="val 20694"/>
            </a:avLst>
          </a:prstGeom>
          <a:solidFill>
            <a:srgbClr val="00BAB5"/>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vert="horz" lIns="365802" tIns="0" bIns="182901" rtlCol="0" anchor="ctr" anchorCtr="0"/>
          <a:lstStyle/>
          <a:p>
            <a:pPr algn="ctr" defTabSz="1828983"/>
            <a:endParaRPr lang="en-US" sz="1400" dirty="0">
              <a:solidFill>
                <a:srgbClr val="FFFFFF"/>
              </a:solidFill>
            </a:endParaRPr>
          </a:p>
        </p:txBody>
      </p:sp>
      <p:sp>
        <p:nvSpPr>
          <p:cNvPr id="5" name="Pentagon 4">
            <a:extLst>
              <a:ext uri="{FF2B5EF4-FFF2-40B4-BE49-F238E27FC236}">
                <a16:creationId xmlns:a16="http://schemas.microsoft.com/office/drawing/2014/main" id="{D708AB8C-1342-8EBB-2980-893034EB68AA}"/>
              </a:ext>
            </a:extLst>
          </p:cNvPr>
          <p:cNvSpPr/>
          <p:nvPr/>
        </p:nvSpPr>
        <p:spPr>
          <a:xfrm>
            <a:off x="4562194" y="2145756"/>
            <a:ext cx="2888442" cy="3313933"/>
          </a:xfrm>
          <a:prstGeom prst="homePlate">
            <a:avLst>
              <a:gd name="adj" fmla="val 20694"/>
            </a:avLst>
          </a:prstGeom>
          <a:solidFill>
            <a:srgbClr val="7DD1CE"/>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vert="horz" lIns="365802" tIns="0" bIns="182901" rtlCol="0" anchor="ctr" anchorCtr="0"/>
          <a:lstStyle/>
          <a:p>
            <a:pPr algn="ctr" defTabSz="1828983"/>
            <a:endParaRPr lang="en-US" sz="1400" dirty="0">
              <a:solidFill>
                <a:srgbClr val="FFFFFF"/>
              </a:solidFill>
            </a:endParaRPr>
          </a:p>
        </p:txBody>
      </p:sp>
      <p:sp>
        <p:nvSpPr>
          <p:cNvPr id="6" name="Pentagon 5">
            <a:extLst>
              <a:ext uri="{FF2B5EF4-FFF2-40B4-BE49-F238E27FC236}">
                <a16:creationId xmlns:a16="http://schemas.microsoft.com/office/drawing/2014/main" id="{731198C5-8C4B-A985-978C-E900F12F691A}"/>
              </a:ext>
            </a:extLst>
          </p:cNvPr>
          <p:cNvSpPr/>
          <p:nvPr/>
        </p:nvSpPr>
        <p:spPr>
          <a:xfrm>
            <a:off x="2322675" y="2145756"/>
            <a:ext cx="2888442" cy="3313933"/>
          </a:xfrm>
          <a:prstGeom prst="homePlate">
            <a:avLst>
              <a:gd name="adj" fmla="val 20694"/>
            </a:avLst>
          </a:prstGeom>
          <a:solidFill>
            <a:srgbClr val="FFA826"/>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vert="horz" lIns="365802" tIns="0" bIns="182901" rtlCol="0" anchor="ctr" anchorCtr="0"/>
          <a:lstStyle/>
          <a:p>
            <a:pPr algn="ctr" defTabSz="1828983"/>
            <a:endParaRPr lang="en-US" sz="1400" dirty="0">
              <a:solidFill>
                <a:srgbClr val="FFFFFF"/>
              </a:solidFill>
            </a:endParaRPr>
          </a:p>
        </p:txBody>
      </p:sp>
      <p:sp>
        <p:nvSpPr>
          <p:cNvPr id="7" name="Pentagon 6">
            <a:extLst>
              <a:ext uri="{FF2B5EF4-FFF2-40B4-BE49-F238E27FC236}">
                <a16:creationId xmlns:a16="http://schemas.microsoft.com/office/drawing/2014/main" id="{8BEB93FF-36A2-570A-D4AB-541487A74017}"/>
              </a:ext>
            </a:extLst>
          </p:cNvPr>
          <p:cNvSpPr/>
          <p:nvPr/>
        </p:nvSpPr>
        <p:spPr>
          <a:xfrm>
            <a:off x="395857" y="2145756"/>
            <a:ext cx="2453583" cy="3313933"/>
          </a:xfrm>
          <a:prstGeom prst="homePlate">
            <a:avLst>
              <a:gd name="adj" fmla="val 20694"/>
            </a:avLst>
          </a:prstGeom>
          <a:solidFill>
            <a:srgbClr val="F26363"/>
          </a:solidFill>
          <a:ln w="12700">
            <a:solidFill>
              <a:srgbClr val="FFFFFF"/>
            </a:solidFill>
          </a:ln>
          <a:effectLst/>
        </p:spPr>
        <p:style>
          <a:lnRef idx="1">
            <a:schemeClr val="accent1"/>
          </a:lnRef>
          <a:fillRef idx="3">
            <a:schemeClr val="accent1"/>
          </a:fillRef>
          <a:effectRef idx="2">
            <a:schemeClr val="accent1"/>
          </a:effectRef>
          <a:fontRef idx="minor">
            <a:schemeClr val="lt1"/>
          </a:fontRef>
        </p:style>
        <p:txBody>
          <a:bodyPr vert="horz" lIns="365802" tIns="0" bIns="182901" rtlCol="0" anchor="ctr" anchorCtr="0"/>
          <a:lstStyle/>
          <a:p>
            <a:pPr algn="ctr" defTabSz="1828983"/>
            <a:endParaRPr lang="en-US" sz="1400" dirty="0">
              <a:solidFill>
                <a:srgbClr val="FFFFFF"/>
              </a:solidFill>
            </a:endParaRPr>
          </a:p>
        </p:txBody>
      </p:sp>
      <p:sp>
        <p:nvSpPr>
          <p:cNvPr id="8" name="Rectangle 7">
            <a:extLst>
              <a:ext uri="{FF2B5EF4-FFF2-40B4-BE49-F238E27FC236}">
                <a16:creationId xmlns:a16="http://schemas.microsoft.com/office/drawing/2014/main" id="{87CAE838-72CF-95B8-C6A4-8D5234D6EFEB}"/>
              </a:ext>
            </a:extLst>
          </p:cNvPr>
          <p:cNvSpPr/>
          <p:nvPr/>
        </p:nvSpPr>
        <p:spPr>
          <a:xfrm>
            <a:off x="1327292" y="5733939"/>
            <a:ext cx="9358246" cy="554447"/>
          </a:xfrm>
          <a:prstGeom prst="rect">
            <a:avLst/>
          </a:prstGeom>
          <a:noFill/>
        </p:spPr>
        <p:txBody>
          <a:bodyPr wrap="square" rtlCol="0">
            <a:spAutoFit/>
          </a:bodyPr>
          <a:lstStyle/>
          <a:p>
            <a:pPr algn="ctr" defTabSz="1828983">
              <a:lnSpc>
                <a:spcPct val="110000"/>
              </a:lnSpc>
            </a:pPr>
            <a:r>
              <a:rPr lang="en-US" sz="1400" dirty="0">
                <a:solidFill>
                  <a:srgbClr val="995DB3"/>
                </a:solidFill>
              </a:rPr>
              <a:t>Lorem ipsum dolor sit amet, consectetur adipiscing elit. Fusce at efficitur tortor. Donec congue odio bibendum metus congue, Duis non posuere massa. Pellentesque eget feugiat dolor. </a:t>
            </a:r>
          </a:p>
        </p:txBody>
      </p:sp>
      <p:sp>
        <p:nvSpPr>
          <p:cNvPr id="9" name="TextBox 8">
            <a:extLst>
              <a:ext uri="{FF2B5EF4-FFF2-40B4-BE49-F238E27FC236}">
                <a16:creationId xmlns:a16="http://schemas.microsoft.com/office/drawing/2014/main" id="{A39D357A-F3A8-622B-363D-EF4A506F279B}"/>
              </a:ext>
            </a:extLst>
          </p:cNvPr>
          <p:cNvSpPr txBox="1"/>
          <p:nvPr/>
        </p:nvSpPr>
        <p:spPr>
          <a:xfrm>
            <a:off x="5345521" y="3581263"/>
            <a:ext cx="1433406" cy="369332"/>
          </a:xfrm>
          <a:prstGeom prst="rect">
            <a:avLst/>
          </a:prstGeom>
          <a:noFill/>
        </p:spPr>
        <p:txBody>
          <a:bodyPr wrap="none" rtlCol="0">
            <a:spAutoFit/>
          </a:bodyPr>
          <a:lstStyle/>
          <a:p>
            <a:pPr algn="ctr" defTabSz="1828983"/>
            <a:r>
              <a:rPr lang="en-US" b="1" dirty="0">
                <a:solidFill>
                  <a:srgbClr val="FFFFFF"/>
                </a:solidFill>
                <a:latin typeface="Century Gothic" panose="020B0502020202020204" pitchFamily="34" charset="0"/>
              </a:rPr>
              <a:t>INSERT TITLE</a:t>
            </a:r>
          </a:p>
        </p:txBody>
      </p:sp>
      <p:sp>
        <p:nvSpPr>
          <p:cNvPr id="10" name="TextBox 9">
            <a:extLst>
              <a:ext uri="{FF2B5EF4-FFF2-40B4-BE49-F238E27FC236}">
                <a16:creationId xmlns:a16="http://schemas.microsoft.com/office/drawing/2014/main" id="{AE6DF491-2D6D-39AB-E0C7-EBD2316327BD}"/>
              </a:ext>
            </a:extLst>
          </p:cNvPr>
          <p:cNvSpPr txBox="1"/>
          <p:nvPr/>
        </p:nvSpPr>
        <p:spPr>
          <a:xfrm>
            <a:off x="5374126" y="3950595"/>
            <a:ext cx="1852700" cy="1028423"/>
          </a:xfrm>
          <a:prstGeom prst="rect">
            <a:avLst/>
          </a:prstGeom>
          <a:noFill/>
        </p:spPr>
        <p:txBody>
          <a:bodyPr wrap="square" rtlCol="0">
            <a:spAutoFit/>
          </a:bodyPr>
          <a:lstStyle/>
          <a:p>
            <a:pPr defTabSz="1828983">
              <a:lnSpc>
                <a:spcPct val="110000"/>
              </a:lnSpc>
            </a:pPr>
            <a:r>
              <a:rPr lang="en-US" sz="1400" dirty="0">
                <a:solidFill>
                  <a:srgbClr val="FFFFFF"/>
                </a:solidFill>
              </a:rPr>
              <a:t>Sed ut perspiciat unde omni iste natu error volptatem acusantium rem aperiam.</a:t>
            </a:r>
          </a:p>
        </p:txBody>
      </p:sp>
      <p:sp>
        <p:nvSpPr>
          <p:cNvPr id="11" name="TextBox 10">
            <a:extLst>
              <a:ext uri="{FF2B5EF4-FFF2-40B4-BE49-F238E27FC236}">
                <a16:creationId xmlns:a16="http://schemas.microsoft.com/office/drawing/2014/main" id="{0A5295E3-2D18-A671-91BF-0FDFC2A4271B}"/>
              </a:ext>
            </a:extLst>
          </p:cNvPr>
          <p:cNvSpPr txBox="1"/>
          <p:nvPr/>
        </p:nvSpPr>
        <p:spPr>
          <a:xfrm>
            <a:off x="3067903" y="3581263"/>
            <a:ext cx="1433406" cy="369332"/>
          </a:xfrm>
          <a:prstGeom prst="rect">
            <a:avLst/>
          </a:prstGeom>
          <a:noFill/>
        </p:spPr>
        <p:txBody>
          <a:bodyPr wrap="none" rtlCol="0">
            <a:spAutoFit/>
          </a:bodyPr>
          <a:lstStyle/>
          <a:p>
            <a:pPr algn="ctr" defTabSz="1828983"/>
            <a:r>
              <a:rPr lang="en-US" b="1" dirty="0">
                <a:solidFill>
                  <a:srgbClr val="FFFFFF"/>
                </a:solidFill>
                <a:latin typeface="Century Gothic" panose="020B0502020202020204" pitchFamily="34" charset="0"/>
              </a:rPr>
              <a:t>INSERT TITLE</a:t>
            </a:r>
          </a:p>
        </p:txBody>
      </p:sp>
      <p:sp>
        <p:nvSpPr>
          <p:cNvPr id="12" name="TextBox 11">
            <a:extLst>
              <a:ext uri="{FF2B5EF4-FFF2-40B4-BE49-F238E27FC236}">
                <a16:creationId xmlns:a16="http://schemas.microsoft.com/office/drawing/2014/main" id="{AD1C4434-A260-0839-5881-6F02CC90102F}"/>
              </a:ext>
            </a:extLst>
          </p:cNvPr>
          <p:cNvSpPr txBox="1"/>
          <p:nvPr/>
        </p:nvSpPr>
        <p:spPr>
          <a:xfrm>
            <a:off x="3096507" y="3950595"/>
            <a:ext cx="1852700" cy="1028423"/>
          </a:xfrm>
          <a:prstGeom prst="rect">
            <a:avLst/>
          </a:prstGeom>
          <a:noFill/>
        </p:spPr>
        <p:txBody>
          <a:bodyPr wrap="square" rtlCol="0">
            <a:spAutoFit/>
          </a:bodyPr>
          <a:lstStyle/>
          <a:p>
            <a:pPr defTabSz="1828983">
              <a:lnSpc>
                <a:spcPct val="110000"/>
              </a:lnSpc>
            </a:pPr>
            <a:r>
              <a:rPr lang="en-US" sz="1400" dirty="0">
                <a:solidFill>
                  <a:srgbClr val="FFFFFF"/>
                </a:solidFill>
              </a:rPr>
              <a:t>Sed ut perspiciat unde omni iste natu error volptatem acusantium rem aperiam.</a:t>
            </a:r>
          </a:p>
        </p:txBody>
      </p:sp>
      <p:sp>
        <p:nvSpPr>
          <p:cNvPr id="13" name="TextBox 12">
            <a:extLst>
              <a:ext uri="{FF2B5EF4-FFF2-40B4-BE49-F238E27FC236}">
                <a16:creationId xmlns:a16="http://schemas.microsoft.com/office/drawing/2014/main" id="{C6AE55B7-3842-D9D8-A9B9-51325B1E498F}"/>
              </a:ext>
            </a:extLst>
          </p:cNvPr>
          <p:cNvSpPr txBox="1"/>
          <p:nvPr/>
        </p:nvSpPr>
        <p:spPr>
          <a:xfrm>
            <a:off x="583038" y="3581263"/>
            <a:ext cx="1433406" cy="369332"/>
          </a:xfrm>
          <a:prstGeom prst="rect">
            <a:avLst/>
          </a:prstGeom>
          <a:noFill/>
        </p:spPr>
        <p:txBody>
          <a:bodyPr wrap="none" rtlCol="0">
            <a:spAutoFit/>
          </a:bodyPr>
          <a:lstStyle/>
          <a:p>
            <a:pPr algn="ctr" defTabSz="1828983"/>
            <a:r>
              <a:rPr lang="en-US" b="1" dirty="0">
                <a:solidFill>
                  <a:srgbClr val="FFFFFF"/>
                </a:solidFill>
                <a:latin typeface="Century Gothic" panose="020B0502020202020204" pitchFamily="34" charset="0"/>
              </a:rPr>
              <a:t>INSERT TITLE</a:t>
            </a:r>
          </a:p>
        </p:txBody>
      </p:sp>
      <p:sp>
        <p:nvSpPr>
          <p:cNvPr id="14" name="TextBox 13">
            <a:extLst>
              <a:ext uri="{FF2B5EF4-FFF2-40B4-BE49-F238E27FC236}">
                <a16:creationId xmlns:a16="http://schemas.microsoft.com/office/drawing/2014/main" id="{FC816712-1433-76F2-9295-91F4243CB179}"/>
              </a:ext>
            </a:extLst>
          </p:cNvPr>
          <p:cNvSpPr txBox="1"/>
          <p:nvPr/>
        </p:nvSpPr>
        <p:spPr>
          <a:xfrm>
            <a:off x="611643" y="3950595"/>
            <a:ext cx="1852700" cy="1028423"/>
          </a:xfrm>
          <a:prstGeom prst="rect">
            <a:avLst/>
          </a:prstGeom>
          <a:noFill/>
        </p:spPr>
        <p:txBody>
          <a:bodyPr wrap="square" rtlCol="0">
            <a:spAutoFit/>
          </a:bodyPr>
          <a:lstStyle/>
          <a:p>
            <a:pPr defTabSz="1828983">
              <a:lnSpc>
                <a:spcPct val="110000"/>
              </a:lnSpc>
            </a:pPr>
            <a:r>
              <a:rPr lang="en-US" sz="1400" dirty="0">
                <a:solidFill>
                  <a:srgbClr val="FFFFFF"/>
                </a:solidFill>
              </a:rPr>
              <a:t>Sed ut perspiciat unde omni iste natu error volptatem acusantium rem aperiam.</a:t>
            </a:r>
          </a:p>
        </p:txBody>
      </p:sp>
      <p:sp>
        <p:nvSpPr>
          <p:cNvPr id="15" name="TextBox 14">
            <a:extLst>
              <a:ext uri="{FF2B5EF4-FFF2-40B4-BE49-F238E27FC236}">
                <a16:creationId xmlns:a16="http://schemas.microsoft.com/office/drawing/2014/main" id="{D3A993C2-8173-41BD-C2A3-5D09D1C14C80}"/>
              </a:ext>
            </a:extLst>
          </p:cNvPr>
          <p:cNvSpPr txBox="1"/>
          <p:nvPr/>
        </p:nvSpPr>
        <p:spPr>
          <a:xfrm>
            <a:off x="7547815" y="3581263"/>
            <a:ext cx="1433406" cy="369332"/>
          </a:xfrm>
          <a:prstGeom prst="rect">
            <a:avLst/>
          </a:prstGeom>
          <a:noFill/>
        </p:spPr>
        <p:txBody>
          <a:bodyPr wrap="none" rtlCol="0">
            <a:spAutoFit/>
          </a:bodyPr>
          <a:lstStyle/>
          <a:p>
            <a:pPr algn="ctr" defTabSz="1828983"/>
            <a:r>
              <a:rPr lang="en-US" b="1" dirty="0">
                <a:solidFill>
                  <a:srgbClr val="FFFFFF"/>
                </a:solidFill>
                <a:latin typeface="Century Gothic" panose="020B0502020202020204" pitchFamily="34" charset="0"/>
              </a:rPr>
              <a:t>INSERT TITLE</a:t>
            </a:r>
          </a:p>
        </p:txBody>
      </p:sp>
      <p:sp>
        <p:nvSpPr>
          <p:cNvPr id="16" name="TextBox 15">
            <a:extLst>
              <a:ext uri="{FF2B5EF4-FFF2-40B4-BE49-F238E27FC236}">
                <a16:creationId xmlns:a16="http://schemas.microsoft.com/office/drawing/2014/main" id="{CE8C5606-C8E4-5F8C-22A2-757A86FB3707}"/>
              </a:ext>
            </a:extLst>
          </p:cNvPr>
          <p:cNvSpPr txBox="1"/>
          <p:nvPr/>
        </p:nvSpPr>
        <p:spPr>
          <a:xfrm>
            <a:off x="7576419" y="3950595"/>
            <a:ext cx="1852700" cy="1028423"/>
          </a:xfrm>
          <a:prstGeom prst="rect">
            <a:avLst/>
          </a:prstGeom>
          <a:noFill/>
        </p:spPr>
        <p:txBody>
          <a:bodyPr wrap="square" rtlCol="0">
            <a:spAutoFit/>
          </a:bodyPr>
          <a:lstStyle/>
          <a:p>
            <a:pPr defTabSz="1828983">
              <a:lnSpc>
                <a:spcPct val="110000"/>
              </a:lnSpc>
            </a:pPr>
            <a:r>
              <a:rPr lang="en-US" sz="1400" dirty="0">
                <a:solidFill>
                  <a:srgbClr val="FFFFFF"/>
                </a:solidFill>
              </a:rPr>
              <a:t>Sed ut perspiciat unde omni iste natu error volptatem acusantium rem aperiam.</a:t>
            </a:r>
          </a:p>
        </p:txBody>
      </p:sp>
      <p:sp>
        <p:nvSpPr>
          <p:cNvPr id="17" name="TextBox 16">
            <a:extLst>
              <a:ext uri="{FF2B5EF4-FFF2-40B4-BE49-F238E27FC236}">
                <a16:creationId xmlns:a16="http://schemas.microsoft.com/office/drawing/2014/main" id="{1054D118-0881-8ECE-7776-CF80CCAC0BBC}"/>
              </a:ext>
            </a:extLst>
          </p:cNvPr>
          <p:cNvSpPr txBox="1"/>
          <p:nvPr/>
        </p:nvSpPr>
        <p:spPr>
          <a:xfrm>
            <a:off x="9830729" y="3581263"/>
            <a:ext cx="1433406" cy="369332"/>
          </a:xfrm>
          <a:prstGeom prst="rect">
            <a:avLst/>
          </a:prstGeom>
          <a:noFill/>
        </p:spPr>
        <p:txBody>
          <a:bodyPr wrap="none" rtlCol="0">
            <a:spAutoFit/>
          </a:bodyPr>
          <a:lstStyle/>
          <a:p>
            <a:pPr algn="ctr" defTabSz="1828983"/>
            <a:r>
              <a:rPr lang="en-US" b="1" dirty="0">
                <a:solidFill>
                  <a:srgbClr val="FFFFFF"/>
                </a:solidFill>
                <a:latin typeface="Century Gothic" panose="020B0502020202020204" pitchFamily="34" charset="0"/>
              </a:rPr>
              <a:t>INSERT TITLE</a:t>
            </a:r>
          </a:p>
        </p:txBody>
      </p:sp>
      <p:sp>
        <p:nvSpPr>
          <p:cNvPr id="18" name="TextBox 17">
            <a:extLst>
              <a:ext uri="{FF2B5EF4-FFF2-40B4-BE49-F238E27FC236}">
                <a16:creationId xmlns:a16="http://schemas.microsoft.com/office/drawing/2014/main" id="{A5146767-793C-8451-81AD-88F8A2250789}"/>
              </a:ext>
            </a:extLst>
          </p:cNvPr>
          <p:cNvSpPr txBox="1"/>
          <p:nvPr/>
        </p:nvSpPr>
        <p:spPr>
          <a:xfrm>
            <a:off x="9859333" y="3950595"/>
            <a:ext cx="1852700" cy="1028423"/>
          </a:xfrm>
          <a:prstGeom prst="rect">
            <a:avLst/>
          </a:prstGeom>
          <a:noFill/>
        </p:spPr>
        <p:txBody>
          <a:bodyPr wrap="square" rtlCol="0">
            <a:spAutoFit/>
          </a:bodyPr>
          <a:lstStyle/>
          <a:p>
            <a:pPr defTabSz="1828983">
              <a:lnSpc>
                <a:spcPct val="110000"/>
              </a:lnSpc>
            </a:pPr>
            <a:r>
              <a:rPr lang="en-US" sz="1400" dirty="0">
                <a:solidFill>
                  <a:srgbClr val="FFFFFF"/>
                </a:solidFill>
              </a:rPr>
              <a:t>Sed ut perspiciat unde omni iste natu error volptatem acusantium rem aperiam.</a:t>
            </a:r>
          </a:p>
        </p:txBody>
      </p:sp>
      <p:pic>
        <p:nvPicPr>
          <p:cNvPr id="25" name="Graphic 24" descr="Books on shelf with solid fill">
            <a:extLst>
              <a:ext uri="{FF2B5EF4-FFF2-40B4-BE49-F238E27FC236}">
                <a16:creationId xmlns:a16="http://schemas.microsoft.com/office/drawing/2014/main" id="{B30F8456-720E-A7D6-CA39-B5B0B07F6F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8528" y="2553839"/>
            <a:ext cx="914400" cy="914400"/>
          </a:xfrm>
          <a:prstGeom prst="rect">
            <a:avLst/>
          </a:prstGeom>
        </p:spPr>
      </p:pic>
      <p:pic>
        <p:nvPicPr>
          <p:cNvPr id="27" name="Graphic 26" descr="Chat with solid fill">
            <a:extLst>
              <a:ext uri="{FF2B5EF4-FFF2-40B4-BE49-F238E27FC236}">
                <a16:creationId xmlns:a16="http://schemas.microsoft.com/office/drawing/2014/main" id="{ED6FAA76-A395-65BF-FE04-8F1F8D896B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26216" y="2553839"/>
            <a:ext cx="914400" cy="914400"/>
          </a:xfrm>
          <a:prstGeom prst="rect">
            <a:avLst/>
          </a:prstGeom>
        </p:spPr>
      </p:pic>
      <p:pic>
        <p:nvPicPr>
          <p:cNvPr id="29" name="Graphic 28" descr="Diploma roll with solid fill">
            <a:extLst>
              <a:ext uri="{FF2B5EF4-FFF2-40B4-BE49-F238E27FC236}">
                <a16:creationId xmlns:a16="http://schemas.microsoft.com/office/drawing/2014/main" id="{36E90609-F6C3-728D-DA29-796BFA4FF9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5707" y="2553839"/>
            <a:ext cx="914400" cy="914400"/>
          </a:xfrm>
          <a:prstGeom prst="rect">
            <a:avLst/>
          </a:prstGeom>
        </p:spPr>
      </p:pic>
      <p:pic>
        <p:nvPicPr>
          <p:cNvPr id="31" name="Graphic 30" descr="Glasses with solid fill">
            <a:extLst>
              <a:ext uri="{FF2B5EF4-FFF2-40B4-BE49-F238E27FC236}">
                <a16:creationId xmlns:a16="http://schemas.microsoft.com/office/drawing/2014/main" id="{3AE2A7B0-32B7-943A-1FC4-A107284F5C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3016" y="2553839"/>
            <a:ext cx="914400" cy="914400"/>
          </a:xfrm>
          <a:prstGeom prst="rect">
            <a:avLst/>
          </a:prstGeom>
        </p:spPr>
      </p:pic>
      <p:pic>
        <p:nvPicPr>
          <p:cNvPr id="33" name="Graphic 32" descr="Graduation cap with solid fill">
            <a:extLst>
              <a:ext uri="{FF2B5EF4-FFF2-40B4-BE49-F238E27FC236}">
                <a16:creationId xmlns:a16="http://schemas.microsoft.com/office/drawing/2014/main" id="{33791179-78FD-3315-45BA-86B27B81E4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72522" y="2553839"/>
            <a:ext cx="914400" cy="914400"/>
          </a:xfrm>
          <a:prstGeom prst="rect">
            <a:avLst/>
          </a:prstGeom>
        </p:spPr>
      </p:pic>
    </p:spTree>
    <p:extLst>
      <p:ext uri="{BB962C8B-B14F-4D97-AF65-F5344CB8AC3E}">
        <p14:creationId xmlns:p14="http://schemas.microsoft.com/office/powerpoint/2010/main" val="3803403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E0BE83F8-E12A-2EA5-0F02-8E7C75E5624A}"/>
              </a:ext>
            </a:extLst>
          </p:cNvPr>
          <p:cNvSpPr/>
          <p:nvPr/>
        </p:nvSpPr>
        <p:spPr>
          <a:xfrm>
            <a:off x="636981" y="4399701"/>
            <a:ext cx="1920817" cy="2245429"/>
          </a:xfrm>
          <a:prstGeom prst="rect">
            <a:avLst/>
          </a:prstGeom>
          <a:solidFill>
            <a:srgbClr val="F26363">
              <a:alpha val="100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B8D63A3-49DF-BB49-CA09-49AAAEF2FEF2}"/>
              </a:ext>
            </a:extLst>
          </p:cNvPr>
          <p:cNvSpPr/>
          <p:nvPr/>
        </p:nvSpPr>
        <p:spPr>
          <a:xfrm>
            <a:off x="2867225" y="4399701"/>
            <a:ext cx="1920817" cy="2245429"/>
          </a:xfrm>
          <a:prstGeom prst="rect">
            <a:avLst/>
          </a:prstGeom>
          <a:solidFill>
            <a:srgbClr val="FFA826">
              <a:alpha val="100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9CDDD49-7080-4A5B-4926-D56B29FAB0CF}"/>
              </a:ext>
            </a:extLst>
          </p:cNvPr>
          <p:cNvSpPr/>
          <p:nvPr/>
        </p:nvSpPr>
        <p:spPr>
          <a:xfrm>
            <a:off x="5153225" y="4399701"/>
            <a:ext cx="1920817" cy="2245429"/>
          </a:xfrm>
          <a:prstGeom prst="rect">
            <a:avLst/>
          </a:prstGeom>
          <a:solidFill>
            <a:srgbClr val="00BAB5">
              <a:alpha val="100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16F3345-3AB7-B714-77ED-1B677EEA0B5E}"/>
              </a:ext>
            </a:extLst>
          </p:cNvPr>
          <p:cNvSpPr/>
          <p:nvPr/>
        </p:nvSpPr>
        <p:spPr>
          <a:xfrm>
            <a:off x="7383469" y="4399701"/>
            <a:ext cx="1920817" cy="2245429"/>
          </a:xfrm>
          <a:prstGeom prst="rect">
            <a:avLst/>
          </a:prstGeom>
          <a:solidFill>
            <a:srgbClr val="995DB3">
              <a:alpha val="100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8BD13DF-D38E-2DEF-14C3-D887091E5870}"/>
              </a:ext>
            </a:extLst>
          </p:cNvPr>
          <p:cNvSpPr/>
          <p:nvPr/>
        </p:nvSpPr>
        <p:spPr>
          <a:xfrm>
            <a:off x="9658318" y="4399701"/>
            <a:ext cx="1920817" cy="2245429"/>
          </a:xfrm>
          <a:prstGeom prst="rect">
            <a:avLst/>
          </a:prstGeom>
          <a:solidFill>
            <a:srgbClr val="FF8026">
              <a:alpha val="100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cxnSp>
        <p:nvCxnSpPr>
          <p:cNvPr id="50" name="Straight Connector 49">
            <a:extLst>
              <a:ext uri="{FF2B5EF4-FFF2-40B4-BE49-F238E27FC236}">
                <a16:creationId xmlns:a16="http://schemas.microsoft.com/office/drawing/2014/main" id="{F4EF1445-3D7C-D95A-6328-36B864AE7182}"/>
              </a:ext>
            </a:extLst>
          </p:cNvPr>
          <p:cNvCxnSpPr>
            <a:cxnSpLocks/>
          </p:cNvCxnSpPr>
          <p:nvPr/>
        </p:nvCxnSpPr>
        <p:spPr>
          <a:xfrm>
            <a:off x="1532895" y="4040674"/>
            <a:ext cx="0" cy="722416"/>
          </a:xfrm>
          <a:prstGeom prst="line">
            <a:avLst/>
          </a:prstGeom>
          <a:ln w="25400">
            <a:solidFill>
              <a:srgbClr val="F26363"/>
            </a:solidFill>
            <a:prstDash val="sysDot"/>
            <a:headEnd type="oval"/>
            <a:tailEnd type="oval" w="lg" len="lg"/>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77428C38-7810-96FE-E2E6-3A172DEE5E3C}"/>
              </a:ext>
            </a:extLst>
          </p:cNvPr>
          <p:cNvSpPr/>
          <p:nvPr/>
        </p:nvSpPr>
        <p:spPr>
          <a:xfrm>
            <a:off x="1332995" y="4724748"/>
            <a:ext cx="399798" cy="399798"/>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rgbClr val="FFFFFF"/>
                </a:solidFill>
                <a:latin typeface="Century Gothic" panose="020B0502020202020204" pitchFamily="34" charset="0"/>
              </a:rPr>
              <a:t>F</a:t>
            </a:r>
          </a:p>
        </p:txBody>
      </p:sp>
      <p:cxnSp>
        <p:nvCxnSpPr>
          <p:cNvPr id="48" name="Straight Connector 47">
            <a:extLst>
              <a:ext uri="{FF2B5EF4-FFF2-40B4-BE49-F238E27FC236}">
                <a16:creationId xmlns:a16="http://schemas.microsoft.com/office/drawing/2014/main" id="{1AA903DB-2FA4-98C7-6D63-2A279A1F13F2}"/>
              </a:ext>
            </a:extLst>
          </p:cNvPr>
          <p:cNvCxnSpPr>
            <a:cxnSpLocks/>
          </p:cNvCxnSpPr>
          <p:nvPr/>
        </p:nvCxnSpPr>
        <p:spPr>
          <a:xfrm>
            <a:off x="3814447" y="2990221"/>
            <a:ext cx="0" cy="1772870"/>
          </a:xfrm>
          <a:prstGeom prst="line">
            <a:avLst/>
          </a:prstGeom>
          <a:ln w="25400">
            <a:solidFill>
              <a:srgbClr val="FFA826"/>
            </a:solidFill>
            <a:prstDash val="sysDot"/>
            <a:headEnd type="oval"/>
            <a:tailEnd type="oval"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A59A7C44-1436-E744-FF52-8F93210D49F5}"/>
              </a:ext>
            </a:extLst>
          </p:cNvPr>
          <p:cNvSpPr/>
          <p:nvPr/>
        </p:nvSpPr>
        <p:spPr>
          <a:xfrm>
            <a:off x="3614547" y="4724749"/>
            <a:ext cx="399798" cy="399798"/>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rgbClr val="FFFFFF"/>
                </a:solidFill>
                <a:latin typeface="Century Gothic" panose="020B0502020202020204" pitchFamily="34" charset="0"/>
              </a:rPr>
              <a:t>W</a:t>
            </a:r>
          </a:p>
        </p:txBody>
      </p:sp>
      <p:cxnSp>
        <p:nvCxnSpPr>
          <p:cNvPr id="46" name="Straight Connector 45">
            <a:extLst>
              <a:ext uri="{FF2B5EF4-FFF2-40B4-BE49-F238E27FC236}">
                <a16:creationId xmlns:a16="http://schemas.microsoft.com/office/drawing/2014/main" id="{CE612887-9F44-FC9B-577A-DE6FE6C9D368}"/>
              </a:ext>
            </a:extLst>
          </p:cNvPr>
          <p:cNvCxnSpPr>
            <a:cxnSpLocks/>
          </p:cNvCxnSpPr>
          <p:nvPr/>
        </p:nvCxnSpPr>
        <p:spPr>
          <a:xfrm>
            <a:off x="6096000" y="4040674"/>
            <a:ext cx="0" cy="722416"/>
          </a:xfrm>
          <a:prstGeom prst="line">
            <a:avLst/>
          </a:prstGeom>
          <a:ln w="25400">
            <a:solidFill>
              <a:srgbClr val="00BAB5"/>
            </a:solidFill>
            <a:prstDash val="sysDot"/>
            <a:headEnd type="oval"/>
            <a:tailEnd type="oval" w="lg" len="lg"/>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3D508796-458B-A418-EF7C-4A2887C7D859}"/>
              </a:ext>
            </a:extLst>
          </p:cNvPr>
          <p:cNvSpPr/>
          <p:nvPr/>
        </p:nvSpPr>
        <p:spPr>
          <a:xfrm>
            <a:off x="5896100" y="4724748"/>
            <a:ext cx="399798" cy="399798"/>
          </a:xfrm>
          <a:prstGeom prst="ellipse">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rgbClr val="FFFFFF"/>
                </a:solidFill>
                <a:latin typeface="Century Gothic" panose="020B0502020202020204" pitchFamily="34" charset="0"/>
              </a:rPr>
              <a:t>C</a:t>
            </a:r>
          </a:p>
        </p:txBody>
      </p:sp>
      <p:cxnSp>
        <p:nvCxnSpPr>
          <p:cNvPr id="44" name="Straight Connector 43">
            <a:extLst>
              <a:ext uri="{FF2B5EF4-FFF2-40B4-BE49-F238E27FC236}">
                <a16:creationId xmlns:a16="http://schemas.microsoft.com/office/drawing/2014/main" id="{CC857214-3430-EB80-F1AD-7FC85011A590}"/>
              </a:ext>
            </a:extLst>
          </p:cNvPr>
          <p:cNvCxnSpPr>
            <a:cxnSpLocks/>
          </p:cNvCxnSpPr>
          <p:nvPr/>
        </p:nvCxnSpPr>
        <p:spPr>
          <a:xfrm>
            <a:off x="8377552" y="2990221"/>
            <a:ext cx="0" cy="1772870"/>
          </a:xfrm>
          <a:prstGeom prst="line">
            <a:avLst/>
          </a:prstGeom>
          <a:ln w="25400">
            <a:solidFill>
              <a:srgbClr val="995DB3"/>
            </a:solidFill>
            <a:prstDash val="sysDot"/>
            <a:headEnd type="oval"/>
            <a:tailEnd type="oval"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FD56D6-3A62-26B1-B4CC-9CCB04E0B84F}"/>
              </a:ext>
            </a:extLst>
          </p:cNvPr>
          <p:cNvSpPr/>
          <p:nvPr/>
        </p:nvSpPr>
        <p:spPr>
          <a:xfrm>
            <a:off x="8177652" y="4724749"/>
            <a:ext cx="399798" cy="399798"/>
          </a:xfrm>
          <a:prstGeom prst="ellipse">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rgbClr val="FFFFFF"/>
                </a:solidFill>
                <a:latin typeface="Century Gothic" panose="020B0502020202020204" pitchFamily="34" charset="0"/>
              </a:rPr>
              <a:t>B</a:t>
            </a:r>
          </a:p>
        </p:txBody>
      </p:sp>
      <p:cxnSp>
        <p:nvCxnSpPr>
          <p:cNvPr id="42" name="Straight Connector 41">
            <a:extLst>
              <a:ext uri="{FF2B5EF4-FFF2-40B4-BE49-F238E27FC236}">
                <a16:creationId xmlns:a16="http://schemas.microsoft.com/office/drawing/2014/main" id="{5072EC50-89CC-DF6D-7106-6DD9BB047922}"/>
              </a:ext>
            </a:extLst>
          </p:cNvPr>
          <p:cNvCxnSpPr>
            <a:cxnSpLocks/>
          </p:cNvCxnSpPr>
          <p:nvPr/>
        </p:nvCxnSpPr>
        <p:spPr>
          <a:xfrm>
            <a:off x="10659104" y="4040674"/>
            <a:ext cx="0" cy="722416"/>
          </a:xfrm>
          <a:prstGeom prst="line">
            <a:avLst/>
          </a:prstGeom>
          <a:ln w="25400">
            <a:solidFill>
              <a:srgbClr val="FF8026"/>
            </a:solidFill>
            <a:prstDash val="sysDot"/>
            <a:headEnd type="oval"/>
            <a:tailEnd type="oval" w="lg" len="lg"/>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B05F6BF-8779-6C33-37BC-123A73DD39C6}"/>
              </a:ext>
            </a:extLst>
          </p:cNvPr>
          <p:cNvSpPr/>
          <p:nvPr/>
        </p:nvSpPr>
        <p:spPr>
          <a:xfrm>
            <a:off x="10459204" y="4724748"/>
            <a:ext cx="399798" cy="399798"/>
          </a:xfrm>
          <a:prstGeom prst="ellipse">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200" b="1" dirty="0">
                <a:solidFill>
                  <a:srgbClr val="FFFFFF"/>
                </a:solidFill>
                <a:latin typeface="Century Gothic" panose="020B0502020202020204" pitchFamily="34" charset="0"/>
              </a:rPr>
              <a:t>Y</a:t>
            </a:r>
          </a:p>
        </p:txBody>
      </p:sp>
      <p:sp>
        <p:nvSpPr>
          <p:cNvPr id="8" name="Freeform 5">
            <a:extLst>
              <a:ext uri="{FF2B5EF4-FFF2-40B4-BE49-F238E27FC236}">
                <a16:creationId xmlns:a16="http://schemas.microsoft.com/office/drawing/2014/main" id="{E197E4C4-2EC0-608F-184C-EA97930ED9E2}"/>
              </a:ext>
            </a:extLst>
          </p:cNvPr>
          <p:cNvSpPr>
            <a:spLocks/>
          </p:cNvSpPr>
          <p:nvPr/>
        </p:nvSpPr>
        <p:spPr bwMode="auto">
          <a:xfrm rot="1418988" flipH="1">
            <a:off x="9023672" y="2328739"/>
            <a:ext cx="979845" cy="505172"/>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bg1">
              <a:lumMod val="95000"/>
            </a:schemeClr>
          </a:solidFill>
          <a:ln>
            <a:noFill/>
          </a:ln>
        </p:spPr>
        <p:txBody>
          <a:bodyPr vert="horz" wrap="square" lIns="91439" tIns="45719" rIns="91439" bIns="45719" numCol="1" anchor="t" anchorCtr="0" compatLnSpc="1">
            <a:prstTxWarp prst="textNoShape">
              <a:avLst/>
            </a:prstTxWarp>
          </a:bodyPr>
          <a:lstStyle/>
          <a:p>
            <a:pPr defTabSz="457200"/>
            <a:endParaRPr lang="en-US" sz="1050" dirty="0">
              <a:solidFill>
                <a:srgbClr val="272E3A"/>
              </a:solidFill>
              <a:latin typeface="Open Sans Light"/>
            </a:endParaRPr>
          </a:p>
        </p:txBody>
      </p:sp>
      <p:sp>
        <p:nvSpPr>
          <p:cNvPr id="9" name="Freeform 5">
            <a:extLst>
              <a:ext uri="{FF2B5EF4-FFF2-40B4-BE49-F238E27FC236}">
                <a16:creationId xmlns:a16="http://schemas.microsoft.com/office/drawing/2014/main" id="{DCCDA4EF-E385-8266-C965-F3F6637985E8}"/>
              </a:ext>
            </a:extLst>
          </p:cNvPr>
          <p:cNvSpPr>
            <a:spLocks/>
          </p:cNvSpPr>
          <p:nvPr/>
        </p:nvSpPr>
        <p:spPr bwMode="auto">
          <a:xfrm rot="20181012">
            <a:off x="6749167" y="2304018"/>
            <a:ext cx="979845" cy="505172"/>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bg1">
              <a:lumMod val="95000"/>
            </a:schemeClr>
          </a:solidFill>
          <a:ln>
            <a:noFill/>
          </a:ln>
        </p:spPr>
        <p:txBody>
          <a:bodyPr vert="horz" wrap="square" lIns="91439" tIns="45719" rIns="91439" bIns="45719" numCol="1" anchor="t" anchorCtr="0" compatLnSpc="1">
            <a:prstTxWarp prst="textNoShape">
              <a:avLst/>
            </a:prstTxWarp>
          </a:bodyPr>
          <a:lstStyle/>
          <a:p>
            <a:pPr defTabSz="457200"/>
            <a:endParaRPr lang="en-US" sz="1050" dirty="0">
              <a:solidFill>
                <a:srgbClr val="272E3A"/>
              </a:solidFill>
              <a:latin typeface="Open Sans Light"/>
            </a:endParaRPr>
          </a:p>
        </p:txBody>
      </p:sp>
      <p:sp>
        <p:nvSpPr>
          <p:cNvPr id="10" name="Freeform 5">
            <a:extLst>
              <a:ext uri="{FF2B5EF4-FFF2-40B4-BE49-F238E27FC236}">
                <a16:creationId xmlns:a16="http://schemas.microsoft.com/office/drawing/2014/main" id="{7B6921F2-A8FE-F6D6-A1E2-C4191517968D}"/>
              </a:ext>
            </a:extLst>
          </p:cNvPr>
          <p:cNvSpPr>
            <a:spLocks/>
          </p:cNvSpPr>
          <p:nvPr/>
        </p:nvSpPr>
        <p:spPr bwMode="auto">
          <a:xfrm rot="1418988" flipH="1">
            <a:off x="4434938" y="2328740"/>
            <a:ext cx="979845" cy="505172"/>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bg1">
              <a:lumMod val="95000"/>
            </a:schemeClr>
          </a:solidFill>
          <a:ln>
            <a:noFill/>
          </a:ln>
        </p:spPr>
        <p:txBody>
          <a:bodyPr vert="horz" wrap="square" lIns="91439" tIns="45719" rIns="91439" bIns="45719" numCol="1" anchor="t" anchorCtr="0" compatLnSpc="1">
            <a:prstTxWarp prst="textNoShape">
              <a:avLst/>
            </a:prstTxWarp>
          </a:bodyPr>
          <a:lstStyle/>
          <a:p>
            <a:pPr defTabSz="457200"/>
            <a:endParaRPr lang="en-US" sz="1050" dirty="0">
              <a:solidFill>
                <a:srgbClr val="272E3A"/>
              </a:solidFill>
              <a:latin typeface="Open Sans Light"/>
            </a:endParaRPr>
          </a:p>
        </p:txBody>
      </p:sp>
      <p:sp>
        <p:nvSpPr>
          <p:cNvPr id="11" name="Freeform 5">
            <a:extLst>
              <a:ext uri="{FF2B5EF4-FFF2-40B4-BE49-F238E27FC236}">
                <a16:creationId xmlns:a16="http://schemas.microsoft.com/office/drawing/2014/main" id="{4FDE9A06-2D02-28DB-E67D-A66760FE092B}"/>
              </a:ext>
            </a:extLst>
          </p:cNvPr>
          <p:cNvSpPr>
            <a:spLocks/>
          </p:cNvSpPr>
          <p:nvPr/>
        </p:nvSpPr>
        <p:spPr bwMode="auto">
          <a:xfrm rot="20181012">
            <a:off x="2160432" y="2304018"/>
            <a:ext cx="979845" cy="505172"/>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bg1">
              <a:lumMod val="95000"/>
            </a:schemeClr>
          </a:solidFill>
          <a:ln>
            <a:noFill/>
          </a:ln>
        </p:spPr>
        <p:txBody>
          <a:bodyPr vert="horz" wrap="square" lIns="91439" tIns="45719" rIns="91439" bIns="45719" numCol="1" anchor="t" anchorCtr="0" compatLnSpc="1">
            <a:prstTxWarp prst="textNoShape">
              <a:avLst/>
            </a:prstTxWarp>
          </a:bodyPr>
          <a:lstStyle/>
          <a:p>
            <a:pPr defTabSz="457200"/>
            <a:endParaRPr lang="en-US" sz="1050" dirty="0">
              <a:solidFill>
                <a:srgbClr val="272E3A"/>
              </a:solidFill>
              <a:latin typeface="Open Sans Light"/>
            </a:endParaRPr>
          </a:p>
        </p:txBody>
      </p:sp>
      <p:sp>
        <p:nvSpPr>
          <p:cNvPr id="12" name="TextBox 11">
            <a:extLst>
              <a:ext uri="{FF2B5EF4-FFF2-40B4-BE49-F238E27FC236}">
                <a16:creationId xmlns:a16="http://schemas.microsoft.com/office/drawing/2014/main" id="{FC03D5C5-39FB-8931-D1B4-711C4C155677}"/>
              </a:ext>
            </a:extLst>
          </p:cNvPr>
          <p:cNvSpPr txBox="1"/>
          <p:nvPr/>
        </p:nvSpPr>
        <p:spPr>
          <a:xfrm>
            <a:off x="766877" y="5388605"/>
            <a:ext cx="1661024" cy="1107996"/>
          </a:xfrm>
          <a:prstGeom prst="rect">
            <a:avLst/>
          </a:prstGeom>
          <a:noFill/>
        </p:spPr>
        <p:txBody>
          <a:bodyPr wrap="square" rtlCol="0">
            <a:spAutoFit/>
          </a:bodyPr>
          <a:lstStyle/>
          <a:p>
            <a:pPr algn="just" defTabSz="457200"/>
            <a:r>
              <a:rPr lang="en-US" sz="1100" dirty="0">
                <a:solidFill>
                  <a:srgbClr val="272E3A"/>
                </a:solidFill>
              </a:rPr>
              <a:t>Aenean ac </a:t>
            </a:r>
            <a:r>
              <a:rPr lang="en-US" sz="1100" dirty="0" err="1">
                <a:solidFill>
                  <a:srgbClr val="272E3A"/>
                </a:solidFill>
              </a:rPr>
              <a:t>viverra</a:t>
            </a:r>
            <a:r>
              <a:rPr lang="en-US" sz="1100" dirty="0">
                <a:solidFill>
                  <a:srgbClr val="272E3A"/>
                </a:solidFill>
              </a:rPr>
              <a:t> </a:t>
            </a:r>
            <a:r>
              <a:rPr lang="en-US" sz="1100" dirty="0" err="1">
                <a:solidFill>
                  <a:srgbClr val="272E3A"/>
                </a:solidFill>
              </a:rPr>
              <a:t>neque</a:t>
            </a:r>
            <a:r>
              <a:rPr lang="en-US" sz="1100" dirty="0">
                <a:solidFill>
                  <a:srgbClr val="272E3A"/>
                </a:solidFill>
              </a:rPr>
              <a:t>. Maecenas </a:t>
            </a:r>
            <a:r>
              <a:rPr lang="en-US" sz="1100" dirty="0" err="1">
                <a:solidFill>
                  <a:srgbClr val="272E3A"/>
                </a:solidFill>
              </a:rPr>
              <a:t>ullamcorper</a:t>
            </a:r>
            <a:r>
              <a:rPr lang="en-US" sz="1100" dirty="0">
                <a:solidFill>
                  <a:srgbClr val="272E3A"/>
                </a:solidFill>
              </a:rPr>
              <a:t> </a:t>
            </a:r>
            <a:r>
              <a:rPr lang="en-US" sz="1100" dirty="0" err="1">
                <a:solidFill>
                  <a:srgbClr val="272E3A"/>
                </a:solidFill>
              </a:rPr>
              <a:t>turpis</a:t>
            </a:r>
            <a:r>
              <a:rPr lang="en-US" sz="1100" dirty="0">
                <a:solidFill>
                  <a:srgbClr val="272E3A"/>
                </a:solidFill>
              </a:rPr>
              <a:t> sed </a:t>
            </a:r>
            <a:r>
              <a:rPr lang="en-US" sz="1100" dirty="0" err="1">
                <a:solidFill>
                  <a:srgbClr val="272E3A"/>
                </a:solidFill>
              </a:rPr>
              <a:t>tellus</a:t>
            </a:r>
            <a:r>
              <a:rPr lang="en-US" sz="1100" dirty="0">
                <a:solidFill>
                  <a:srgbClr val="272E3A"/>
                </a:solidFill>
              </a:rPr>
              <a:t> vestibulum </a:t>
            </a:r>
            <a:r>
              <a:rPr lang="en-US" sz="1100" dirty="0" err="1">
                <a:solidFill>
                  <a:srgbClr val="272E3A"/>
                </a:solidFill>
              </a:rPr>
              <a:t>bibendum</a:t>
            </a:r>
            <a:r>
              <a:rPr lang="en-US" sz="1100" dirty="0">
                <a:solidFill>
                  <a:srgbClr val="272E3A"/>
                </a:solidFill>
              </a:rPr>
              <a:t> </a:t>
            </a:r>
            <a:r>
              <a:rPr lang="en-US" sz="1100" dirty="0" err="1">
                <a:solidFill>
                  <a:srgbClr val="272E3A"/>
                </a:solidFill>
              </a:rPr>
              <a:t>quam</a:t>
            </a:r>
            <a:r>
              <a:rPr lang="en-US" sz="1100" dirty="0">
                <a:solidFill>
                  <a:srgbClr val="272E3A"/>
                </a:solidFill>
              </a:rPr>
              <a:t> dictum </a:t>
            </a:r>
            <a:r>
              <a:rPr lang="en-US" sz="1100" dirty="0" err="1">
                <a:solidFill>
                  <a:srgbClr val="272E3A"/>
                </a:solidFill>
              </a:rPr>
              <a:t>venenatis</a:t>
            </a:r>
            <a:r>
              <a:rPr lang="en-US" sz="1100" dirty="0">
                <a:solidFill>
                  <a:srgbClr val="272E3A"/>
                </a:solidFill>
              </a:rPr>
              <a:t> </a:t>
            </a:r>
            <a:r>
              <a:rPr lang="en-US" sz="1100" dirty="0" err="1">
                <a:solidFill>
                  <a:srgbClr val="272E3A"/>
                </a:solidFill>
              </a:rPr>
              <a:t>ut</a:t>
            </a:r>
            <a:r>
              <a:rPr lang="en-US" sz="1100" dirty="0">
                <a:solidFill>
                  <a:srgbClr val="272E3A"/>
                </a:solidFill>
              </a:rPr>
              <a:t> ac diam</a:t>
            </a:r>
          </a:p>
        </p:txBody>
      </p:sp>
      <p:sp>
        <p:nvSpPr>
          <p:cNvPr id="13" name="TextBox 12">
            <a:extLst>
              <a:ext uri="{FF2B5EF4-FFF2-40B4-BE49-F238E27FC236}">
                <a16:creationId xmlns:a16="http://schemas.microsoft.com/office/drawing/2014/main" id="{58F6B4A4-12A1-0286-54CD-9B6C7404A5BA}"/>
              </a:ext>
            </a:extLst>
          </p:cNvPr>
          <p:cNvSpPr txBox="1"/>
          <p:nvPr/>
        </p:nvSpPr>
        <p:spPr>
          <a:xfrm>
            <a:off x="9788214" y="5388605"/>
            <a:ext cx="1661024" cy="1107996"/>
          </a:xfrm>
          <a:prstGeom prst="rect">
            <a:avLst/>
          </a:prstGeom>
          <a:noFill/>
        </p:spPr>
        <p:txBody>
          <a:bodyPr wrap="square" rtlCol="0">
            <a:spAutoFit/>
          </a:bodyPr>
          <a:lstStyle/>
          <a:p>
            <a:pPr algn="just" defTabSz="457200"/>
            <a:r>
              <a:rPr lang="en-US" sz="1100" dirty="0">
                <a:solidFill>
                  <a:srgbClr val="272E3A"/>
                </a:solidFill>
              </a:rPr>
              <a:t>Aenean ac </a:t>
            </a:r>
            <a:r>
              <a:rPr lang="en-US" sz="1100" dirty="0" err="1">
                <a:solidFill>
                  <a:srgbClr val="272E3A"/>
                </a:solidFill>
              </a:rPr>
              <a:t>viverra</a:t>
            </a:r>
            <a:r>
              <a:rPr lang="en-US" sz="1100" dirty="0">
                <a:solidFill>
                  <a:srgbClr val="272E3A"/>
                </a:solidFill>
              </a:rPr>
              <a:t> </a:t>
            </a:r>
            <a:r>
              <a:rPr lang="en-US" sz="1100" dirty="0" err="1">
                <a:solidFill>
                  <a:srgbClr val="272E3A"/>
                </a:solidFill>
              </a:rPr>
              <a:t>neque</a:t>
            </a:r>
            <a:r>
              <a:rPr lang="en-US" sz="1100" dirty="0">
                <a:solidFill>
                  <a:srgbClr val="272E3A"/>
                </a:solidFill>
              </a:rPr>
              <a:t>. Maecenas </a:t>
            </a:r>
            <a:r>
              <a:rPr lang="en-US" sz="1100" dirty="0" err="1">
                <a:solidFill>
                  <a:srgbClr val="272E3A"/>
                </a:solidFill>
              </a:rPr>
              <a:t>ullamcorper</a:t>
            </a:r>
            <a:r>
              <a:rPr lang="en-US" sz="1100" dirty="0">
                <a:solidFill>
                  <a:srgbClr val="272E3A"/>
                </a:solidFill>
              </a:rPr>
              <a:t> </a:t>
            </a:r>
            <a:r>
              <a:rPr lang="en-US" sz="1100" dirty="0" err="1">
                <a:solidFill>
                  <a:srgbClr val="272E3A"/>
                </a:solidFill>
              </a:rPr>
              <a:t>turpis</a:t>
            </a:r>
            <a:r>
              <a:rPr lang="en-US" sz="1100" dirty="0">
                <a:solidFill>
                  <a:srgbClr val="272E3A"/>
                </a:solidFill>
              </a:rPr>
              <a:t> sed </a:t>
            </a:r>
            <a:r>
              <a:rPr lang="en-US" sz="1100" dirty="0" err="1">
                <a:solidFill>
                  <a:srgbClr val="272E3A"/>
                </a:solidFill>
              </a:rPr>
              <a:t>tellus</a:t>
            </a:r>
            <a:r>
              <a:rPr lang="en-US" sz="1100" dirty="0">
                <a:solidFill>
                  <a:srgbClr val="272E3A"/>
                </a:solidFill>
              </a:rPr>
              <a:t> vestibulum </a:t>
            </a:r>
            <a:r>
              <a:rPr lang="en-US" sz="1100" dirty="0" err="1">
                <a:solidFill>
                  <a:srgbClr val="272E3A"/>
                </a:solidFill>
              </a:rPr>
              <a:t>bibendum</a:t>
            </a:r>
            <a:r>
              <a:rPr lang="en-US" sz="1100" dirty="0">
                <a:solidFill>
                  <a:srgbClr val="272E3A"/>
                </a:solidFill>
              </a:rPr>
              <a:t> </a:t>
            </a:r>
            <a:r>
              <a:rPr lang="en-US" sz="1100" dirty="0" err="1">
                <a:solidFill>
                  <a:srgbClr val="272E3A"/>
                </a:solidFill>
              </a:rPr>
              <a:t>quam</a:t>
            </a:r>
            <a:r>
              <a:rPr lang="en-US" sz="1100" dirty="0">
                <a:solidFill>
                  <a:srgbClr val="272E3A"/>
                </a:solidFill>
              </a:rPr>
              <a:t> dictum </a:t>
            </a:r>
            <a:r>
              <a:rPr lang="en-US" sz="1100" dirty="0" err="1">
                <a:solidFill>
                  <a:srgbClr val="272E3A"/>
                </a:solidFill>
              </a:rPr>
              <a:t>venenatis</a:t>
            </a:r>
            <a:r>
              <a:rPr lang="en-US" sz="1100" dirty="0">
                <a:solidFill>
                  <a:srgbClr val="272E3A"/>
                </a:solidFill>
              </a:rPr>
              <a:t> </a:t>
            </a:r>
            <a:r>
              <a:rPr lang="en-US" sz="1100" dirty="0" err="1">
                <a:solidFill>
                  <a:srgbClr val="272E3A"/>
                </a:solidFill>
              </a:rPr>
              <a:t>ut</a:t>
            </a:r>
            <a:r>
              <a:rPr lang="en-US" sz="1100" dirty="0">
                <a:solidFill>
                  <a:srgbClr val="272E3A"/>
                </a:solidFill>
              </a:rPr>
              <a:t> ac diam</a:t>
            </a:r>
          </a:p>
        </p:txBody>
      </p:sp>
      <p:sp>
        <p:nvSpPr>
          <p:cNvPr id="14" name="TextBox 13">
            <a:extLst>
              <a:ext uri="{FF2B5EF4-FFF2-40B4-BE49-F238E27FC236}">
                <a16:creationId xmlns:a16="http://schemas.microsoft.com/office/drawing/2014/main" id="{C6329D0B-5575-B96F-A91E-06B6E7EAD24D}"/>
              </a:ext>
            </a:extLst>
          </p:cNvPr>
          <p:cNvSpPr txBox="1"/>
          <p:nvPr/>
        </p:nvSpPr>
        <p:spPr>
          <a:xfrm>
            <a:off x="7513365" y="5388605"/>
            <a:ext cx="1661024" cy="1107996"/>
          </a:xfrm>
          <a:prstGeom prst="rect">
            <a:avLst/>
          </a:prstGeom>
          <a:noFill/>
        </p:spPr>
        <p:txBody>
          <a:bodyPr wrap="square" rtlCol="0">
            <a:spAutoFit/>
          </a:bodyPr>
          <a:lstStyle/>
          <a:p>
            <a:pPr algn="just" defTabSz="457200"/>
            <a:r>
              <a:rPr lang="en-US" sz="1100" dirty="0">
                <a:solidFill>
                  <a:srgbClr val="272E3A"/>
                </a:solidFill>
              </a:rPr>
              <a:t>Aenean ac </a:t>
            </a:r>
            <a:r>
              <a:rPr lang="en-US" sz="1100" dirty="0" err="1">
                <a:solidFill>
                  <a:srgbClr val="272E3A"/>
                </a:solidFill>
              </a:rPr>
              <a:t>viverra</a:t>
            </a:r>
            <a:r>
              <a:rPr lang="en-US" sz="1100" dirty="0">
                <a:solidFill>
                  <a:srgbClr val="272E3A"/>
                </a:solidFill>
              </a:rPr>
              <a:t> </a:t>
            </a:r>
            <a:r>
              <a:rPr lang="en-US" sz="1100" dirty="0" err="1">
                <a:solidFill>
                  <a:srgbClr val="272E3A"/>
                </a:solidFill>
              </a:rPr>
              <a:t>neque</a:t>
            </a:r>
            <a:r>
              <a:rPr lang="en-US" sz="1100" dirty="0">
                <a:solidFill>
                  <a:srgbClr val="272E3A"/>
                </a:solidFill>
              </a:rPr>
              <a:t>. Maecenas </a:t>
            </a:r>
            <a:r>
              <a:rPr lang="en-US" sz="1100" dirty="0" err="1">
                <a:solidFill>
                  <a:srgbClr val="272E3A"/>
                </a:solidFill>
              </a:rPr>
              <a:t>ullamcorper</a:t>
            </a:r>
            <a:r>
              <a:rPr lang="en-US" sz="1100" dirty="0">
                <a:solidFill>
                  <a:srgbClr val="272E3A"/>
                </a:solidFill>
              </a:rPr>
              <a:t> </a:t>
            </a:r>
            <a:r>
              <a:rPr lang="en-US" sz="1100" dirty="0" err="1">
                <a:solidFill>
                  <a:srgbClr val="272E3A"/>
                </a:solidFill>
              </a:rPr>
              <a:t>turpis</a:t>
            </a:r>
            <a:r>
              <a:rPr lang="en-US" sz="1100" dirty="0">
                <a:solidFill>
                  <a:srgbClr val="272E3A"/>
                </a:solidFill>
              </a:rPr>
              <a:t> sed </a:t>
            </a:r>
            <a:r>
              <a:rPr lang="en-US" sz="1100" dirty="0" err="1">
                <a:solidFill>
                  <a:srgbClr val="272E3A"/>
                </a:solidFill>
              </a:rPr>
              <a:t>tellus</a:t>
            </a:r>
            <a:r>
              <a:rPr lang="en-US" sz="1100" dirty="0">
                <a:solidFill>
                  <a:srgbClr val="272E3A"/>
                </a:solidFill>
              </a:rPr>
              <a:t> vestibulum </a:t>
            </a:r>
            <a:r>
              <a:rPr lang="en-US" sz="1100" dirty="0" err="1">
                <a:solidFill>
                  <a:srgbClr val="272E3A"/>
                </a:solidFill>
              </a:rPr>
              <a:t>bibendum</a:t>
            </a:r>
            <a:r>
              <a:rPr lang="en-US" sz="1100" dirty="0">
                <a:solidFill>
                  <a:srgbClr val="272E3A"/>
                </a:solidFill>
              </a:rPr>
              <a:t> </a:t>
            </a:r>
            <a:r>
              <a:rPr lang="en-US" sz="1100" dirty="0" err="1">
                <a:solidFill>
                  <a:srgbClr val="272E3A"/>
                </a:solidFill>
              </a:rPr>
              <a:t>quam</a:t>
            </a:r>
            <a:r>
              <a:rPr lang="en-US" sz="1100" dirty="0">
                <a:solidFill>
                  <a:srgbClr val="272E3A"/>
                </a:solidFill>
              </a:rPr>
              <a:t> dictum </a:t>
            </a:r>
            <a:r>
              <a:rPr lang="en-US" sz="1100" dirty="0" err="1">
                <a:solidFill>
                  <a:srgbClr val="272E3A"/>
                </a:solidFill>
              </a:rPr>
              <a:t>venenatis</a:t>
            </a:r>
            <a:r>
              <a:rPr lang="en-US" sz="1100" dirty="0">
                <a:solidFill>
                  <a:srgbClr val="272E3A"/>
                </a:solidFill>
              </a:rPr>
              <a:t> </a:t>
            </a:r>
            <a:r>
              <a:rPr lang="en-US" sz="1100" dirty="0" err="1">
                <a:solidFill>
                  <a:srgbClr val="272E3A"/>
                </a:solidFill>
              </a:rPr>
              <a:t>ut</a:t>
            </a:r>
            <a:r>
              <a:rPr lang="en-US" sz="1100" dirty="0">
                <a:solidFill>
                  <a:srgbClr val="272E3A"/>
                </a:solidFill>
              </a:rPr>
              <a:t> ac diam</a:t>
            </a:r>
          </a:p>
        </p:txBody>
      </p:sp>
      <p:sp>
        <p:nvSpPr>
          <p:cNvPr id="15" name="TextBox 14">
            <a:extLst>
              <a:ext uri="{FF2B5EF4-FFF2-40B4-BE49-F238E27FC236}">
                <a16:creationId xmlns:a16="http://schemas.microsoft.com/office/drawing/2014/main" id="{9D78B050-8AA9-5630-341D-00578680AE7F}"/>
              </a:ext>
            </a:extLst>
          </p:cNvPr>
          <p:cNvSpPr txBox="1"/>
          <p:nvPr/>
        </p:nvSpPr>
        <p:spPr>
          <a:xfrm>
            <a:off x="5283121" y="5388605"/>
            <a:ext cx="1661024" cy="1107996"/>
          </a:xfrm>
          <a:prstGeom prst="rect">
            <a:avLst/>
          </a:prstGeom>
          <a:noFill/>
        </p:spPr>
        <p:txBody>
          <a:bodyPr wrap="square" rtlCol="0">
            <a:spAutoFit/>
          </a:bodyPr>
          <a:lstStyle/>
          <a:p>
            <a:pPr algn="just" defTabSz="457200"/>
            <a:r>
              <a:rPr lang="en-US" sz="1100" dirty="0">
                <a:solidFill>
                  <a:srgbClr val="272E3A"/>
                </a:solidFill>
              </a:rPr>
              <a:t>Aenean ac </a:t>
            </a:r>
            <a:r>
              <a:rPr lang="en-US" sz="1100" dirty="0" err="1">
                <a:solidFill>
                  <a:srgbClr val="272E3A"/>
                </a:solidFill>
              </a:rPr>
              <a:t>viverra</a:t>
            </a:r>
            <a:r>
              <a:rPr lang="en-US" sz="1100" dirty="0">
                <a:solidFill>
                  <a:srgbClr val="272E3A"/>
                </a:solidFill>
              </a:rPr>
              <a:t> </a:t>
            </a:r>
            <a:r>
              <a:rPr lang="en-US" sz="1100" dirty="0" err="1">
                <a:solidFill>
                  <a:srgbClr val="272E3A"/>
                </a:solidFill>
              </a:rPr>
              <a:t>neque</a:t>
            </a:r>
            <a:r>
              <a:rPr lang="en-US" sz="1100" dirty="0">
                <a:solidFill>
                  <a:srgbClr val="272E3A"/>
                </a:solidFill>
              </a:rPr>
              <a:t>. Maecenas </a:t>
            </a:r>
            <a:r>
              <a:rPr lang="en-US" sz="1100" dirty="0" err="1">
                <a:solidFill>
                  <a:srgbClr val="272E3A"/>
                </a:solidFill>
              </a:rPr>
              <a:t>ullamcorper</a:t>
            </a:r>
            <a:r>
              <a:rPr lang="en-US" sz="1100" dirty="0">
                <a:solidFill>
                  <a:srgbClr val="272E3A"/>
                </a:solidFill>
              </a:rPr>
              <a:t> </a:t>
            </a:r>
            <a:r>
              <a:rPr lang="en-US" sz="1100" dirty="0" err="1">
                <a:solidFill>
                  <a:srgbClr val="272E3A"/>
                </a:solidFill>
              </a:rPr>
              <a:t>turpis</a:t>
            </a:r>
            <a:r>
              <a:rPr lang="en-US" sz="1100" dirty="0">
                <a:solidFill>
                  <a:srgbClr val="272E3A"/>
                </a:solidFill>
              </a:rPr>
              <a:t> sed </a:t>
            </a:r>
            <a:r>
              <a:rPr lang="en-US" sz="1100" dirty="0" err="1">
                <a:solidFill>
                  <a:srgbClr val="272E3A"/>
                </a:solidFill>
              </a:rPr>
              <a:t>tellus</a:t>
            </a:r>
            <a:r>
              <a:rPr lang="en-US" sz="1100" dirty="0">
                <a:solidFill>
                  <a:srgbClr val="272E3A"/>
                </a:solidFill>
              </a:rPr>
              <a:t> vestibulum </a:t>
            </a:r>
            <a:r>
              <a:rPr lang="en-US" sz="1100" dirty="0" err="1">
                <a:solidFill>
                  <a:srgbClr val="272E3A"/>
                </a:solidFill>
              </a:rPr>
              <a:t>bibendum</a:t>
            </a:r>
            <a:r>
              <a:rPr lang="en-US" sz="1100" dirty="0">
                <a:solidFill>
                  <a:srgbClr val="272E3A"/>
                </a:solidFill>
              </a:rPr>
              <a:t> </a:t>
            </a:r>
            <a:r>
              <a:rPr lang="en-US" sz="1100" dirty="0" err="1">
                <a:solidFill>
                  <a:srgbClr val="272E3A"/>
                </a:solidFill>
              </a:rPr>
              <a:t>quam</a:t>
            </a:r>
            <a:r>
              <a:rPr lang="en-US" sz="1100" dirty="0">
                <a:solidFill>
                  <a:srgbClr val="272E3A"/>
                </a:solidFill>
              </a:rPr>
              <a:t> dictum </a:t>
            </a:r>
            <a:r>
              <a:rPr lang="en-US" sz="1100" dirty="0" err="1">
                <a:solidFill>
                  <a:srgbClr val="272E3A"/>
                </a:solidFill>
              </a:rPr>
              <a:t>venenatis</a:t>
            </a:r>
            <a:r>
              <a:rPr lang="en-US" sz="1100" dirty="0">
                <a:solidFill>
                  <a:srgbClr val="272E3A"/>
                </a:solidFill>
              </a:rPr>
              <a:t> </a:t>
            </a:r>
            <a:r>
              <a:rPr lang="en-US" sz="1100" dirty="0" err="1">
                <a:solidFill>
                  <a:srgbClr val="272E3A"/>
                </a:solidFill>
              </a:rPr>
              <a:t>ut</a:t>
            </a:r>
            <a:r>
              <a:rPr lang="en-US" sz="1100" dirty="0">
                <a:solidFill>
                  <a:srgbClr val="272E3A"/>
                </a:solidFill>
              </a:rPr>
              <a:t> ac diam</a:t>
            </a:r>
          </a:p>
        </p:txBody>
      </p:sp>
      <p:sp>
        <p:nvSpPr>
          <p:cNvPr id="16" name="TextBox 15">
            <a:extLst>
              <a:ext uri="{FF2B5EF4-FFF2-40B4-BE49-F238E27FC236}">
                <a16:creationId xmlns:a16="http://schemas.microsoft.com/office/drawing/2014/main" id="{D0ADE732-F272-5640-E30D-6F17129C52E2}"/>
              </a:ext>
            </a:extLst>
          </p:cNvPr>
          <p:cNvSpPr txBox="1"/>
          <p:nvPr/>
        </p:nvSpPr>
        <p:spPr>
          <a:xfrm>
            <a:off x="2997121" y="5388605"/>
            <a:ext cx="1661024" cy="1107996"/>
          </a:xfrm>
          <a:prstGeom prst="rect">
            <a:avLst/>
          </a:prstGeom>
          <a:noFill/>
        </p:spPr>
        <p:txBody>
          <a:bodyPr wrap="square" rtlCol="0">
            <a:spAutoFit/>
          </a:bodyPr>
          <a:lstStyle/>
          <a:p>
            <a:pPr algn="just" defTabSz="457200"/>
            <a:r>
              <a:rPr lang="en-US" sz="1100" dirty="0">
                <a:solidFill>
                  <a:srgbClr val="272E3A"/>
                </a:solidFill>
              </a:rPr>
              <a:t>Aenean ac </a:t>
            </a:r>
            <a:r>
              <a:rPr lang="en-US" sz="1100" dirty="0" err="1">
                <a:solidFill>
                  <a:srgbClr val="272E3A"/>
                </a:solidFill>
              </a:rPr>
              <a:t>viverra</a:t>
            </a:r>
            <a:r>
              <a:rPr lang="en-US" sz="1100" dirty="0">
                <a:solidFill>
                  <a:srgbClr val="272E3A"/>
                </a:solidFill>
              </a:rPr>
              <a:t> </a:t>
            </a:r>
            <a:r>
              <a:rPr lang="en-US" sz="1100" dirty="0" err="1">
                <a:solidFill>
                  <a:srgbClr val="272E3A"/>
                </a:solidFill>
              </a:rPr>
              <a:t>neque</a:t>
            </a:r>
            <a:r>
              <a:rPr lang="en-US" sz="1100" dirty="0">
                <a:solidFill>
                  <a:srgbClr val="272E3A"/>
                </a:solidFill>
              </a:rPr>
              <a:t>. Maecenas </a:t>
            </a:r>
            <a:r>
              <a:rPr lang="en-US" sz="1100" dirty="0" err="1">
                <a:solidFill>
                  <a:srgbClr val="272E3A"/>
                </a:solidFill>
              </a:rPr>
              <a:t>ullamcorper</a:t>
            </a:r>
            <a:r>
              <a:rPr lang="en-US" sz="1100" dirty="0">
                <a:solidFill>
                  <a:srgbClr val="272E3A"/>
                </a:solidFill>
              </a:rPr>
              <a:t> </a:t>
            </a:r>
            <a:r>
              <a:rPr lang="en-US" sz="1100" dirty="0" err="1">
                <a:solidFill>
                  <a:srgbClr val="272E3A"/>
                </a:solidFill>
              </a:rPr>
              <a:t>turpis</a:t>
            </a:r>
            <a:r>
              <a:rPr lang="en-US" sz="1100" dirty="0">
                <a:solidFill>
                  <a:srgbClr val="272E3A"/>
                </a:solidFill>
              </a:rPr>
              <a:t> sed </a:t>
            </a:r>
            <a:r>
              <a:rPr lang="en-US" sz="1100" dirty="0" err="1">
                <a:solidFill>
                  <a:srgbClr val="272E3A"/>
                </a:solidFill>
              </a:rPr>
              <a:t>tellus</a:t>
            </a:r>
            <a:r>
              <a:rPr lang="en-US" sz="1100" dirty="0">
                <a:solidFill>
                  <a:srgbClr val="272E3A"/>
                </a:solidFill>
              </a:rPr>
              <a:t> vestibulum </a:t>
            </a:r>
            <a:r>
              <a:rPr lang="en-US" sz="1100" dirty="0" err="1">
                <a:solidFill>
                  <a:srgbClr val="272E3A"/>
                </a:solidFill>
              </a:rPr>
              <a:t>bibendum</a:t>
            </a:r>
            <a:r>
              <a:rPr lang="en-US" sz="1100" dirty="0">
                <a:solidFill>
                  <a:srgbClr val="272E3A"/>
                </a:solidFill>
              </a:rPr>
              <a:t> </a:t>
            </a:r>
            <a:r>
              <a:rPr lang="en-US" sz="1100" dirty="0" err="1">
                <a:solidFill>
                  <a:srgbClr val="272E3A"/>
                </a:solidFill>
              </a:rPr>
              <a:t>quam</a:t>
            </a:r>
            <a:r>
              <a:rPr lang="en-US" sz="1100" dirty="0">
                <a:solidFill>
                  <a:srgbClr val="272E3A"/>
                </a:solidFill>
              </a:rPr>
              <a:t> dictum </a:t>
            </a:r>
            <a:r>
              <a:rPr lang="en-US" sz="1100" dirty="0" err="1">
                <a:solidFill>
                  <a:srgbClr val="272E3A"/>
                </a:solidFill>
              </a:rPr>
              <a:t>venenatis</a:t>
            </a:r>
            <a:r>
              <a:rPr lang="en-US" sz="1100" dirty="0">
                <a:solidFill>
                  <a:srgbClr val="272E3A"/>
                </a:solidFill>
              </a:rPr>
              <a:t> </a:t>
            </a:r>
            <a:r>
              <a:rPr lang="en-US" sz="1100" dirty="0" err="1">
                <a:solidFill>
                  <a:srgbClr val="272E3A"/>
                </a:solidFill>
              </a:rPr>
              <a:t>ut</a:t>
            </a:r>
            <a:r>
              <a:rPr lang="en-US" sz="1100" dirty="0">
                <a:solidFill>
                  <a:srgbClr val="272E3A"/>
                </a:solidFill>
              </a:rPr>
              <a:t> ac diam</a:t>
            </a:r>
          </a:p>
        </p:txBody>
      </p:sp>
      <p:grpSp>
        <p:nvGrpSpPr>
          <p:cNvPr id="17" name="Group 16">
            <a:extLst>
              <a:ext uri="{FF2B5EF4-FFF2-40B4-BE49-F238E27FC236}">
                <a16:creationId xmlns:a16="http://schemas.microsoft.com/office/drawing/2014/main" id="{2F3B68E9-7631-F22B-AFFE-644E3020E738}"/>
              </a:ext>
            </a:extLst>
          </p:cNvPr>
          <p:cNvGrpSpPr/>
          <p:nvPr/>
        </p:nvGrpSpPr>
        <p:grpSpPr>
          <a:xfrm>
            <a:off x="698710" y="2271774"/>
            <a:ext cx="1668370" cy="1668370"/>
            <a:chOff x="3108553" y="4899412"/>
            <a:chExt cx="2778703" cy="2778703"/>
          </a:xfrm>
        </p:grpSpPr>
        <p:sp>
          <p:nvSpPr>
            <p:cNvPr id="38" name="Oval 37">
              <a:extLst>
                <a:ext uri="{FF2B5EF4-FFF2-40B4-BE49-F238E27FC236}">
                  <a16:creationId xmlns:a16="http://schemas.microsoft.com/office/drawing/2014/main" id="{BC4EF860-7411-8586-0397-ED6C43394D3F}"/>
                </a:ext>
              </a:extLst>
            </p:cNvPr>
            <p:cNvSpPr/>
            <p:nvPr/>
          </p:nvSpPr>
          <p:spPr>
            <a:xfrm>
              <a:off x="3108553" y="4899412"/>
              <a:ext cx="2778703" cy="2778703"/>
            </a:xfrm>
            <a:prstGeom prst="ellipse">
              <a:avLst/>
            </a:prstGeom>
            <a:solidFill>
              <a:srgbClr val="F2636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b="1">
                <a:solidFill>
                  <a:srgbClr val="FFFFFF"/>
                </a:solidFill>
                <a:latin typeface="Century Gothic" panose="020B0502020202020204" pitchFamily="34" charset="0"/>
              </a:endParaRPr>
            </a:p>
          </p:txBody>
        </p:sp>
        <p:sp>
          <p:nvSpPr>
            <p:cNvPr id="39" name="Oval 38">
              <a:extLst>
                <a:ext uri="{FF2B5EF4-FFF2-40B4-BE49-F238E27FC236}">
                  <a16:creationId xmlns:a16="http://schemas.microsoft.com/office/drawing/2014/main" id="{39B73367-F955-C80F-CD85-F93EDFB33A6E}"/>
                </a:ext>
              </a:extLst>
            </p:cNvPr>
            <p:cNvSpPr/>
            <p:nvPr/>
          </p:nvSpPr>
          <p:spPr>
            <a:xfrm>
              <a:off x="334968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b="1">
                <a:solidFill>
                  <a:srgbClr val="FFFFFF"/>
                </a:solidFill>
                <a:latin typeface="Century Gothic" panose="020B0502020202020204" pitchFamily="34" charset="0"/>
              </a:endParaRPr>
            </a:p>
          </p:txBody>
        </p:sp>
        <p:sp>
          <p:nvSpPr>
            <p:cNvPr id="40" name="TextBox 39">
              <a:extLst>
                <a:ext uri="{FF2B5EF4-FFF2-40B4-BE49-F238E27FC236}">
                  <a16:creationId xmlns:a16="http://schemas.microsoft.com/office/drawing/2014/main" id="{C870DE49-8C96-4888-AC9C-B2C8E97E7174}"/>
                </a:ext>
              </a:extLst>
            </p:cNvPr>
            <p:cNvSpPr txBox="1"/>
            <p:nvPr/>
          </p:nvSpPr>
          <p:spPr>
            <a:xfrm>
              <a:off x="3699354" y="6342178"/>
              <a:ext cx="1597095" cy="615130"/>
            </a:xfrm>
            <a:prstGeom prst="rect">
              <a:avLst/>
            </a:prstGeom>
            <a:noFill/>
          </p:spPr>
          <p:txBody>
            <a:bodyPr wrap="none" rtlCol="0">
              <a:spAutoFit/>
            </a:bodyPr>
            <a:lstStyle/>
            <a:p>
              <a:pPr algn="ctr" defTabSz="457200"/>
              <a:r>
                <a:rPr lang="en-US" dirty="0">
                  <a:solidFill>
                    <a:srgbClr val="272E3A"/>
                  </a:solidFill>
                  <a:latin typeface="Century Gothic" panose="020B0502020202020204" pitchFamily="34" charset="0"/>
                </a:rPr>
                <a:t>Option</a:t>
              </a:r>
            </a:p>
          </p:txBody>
        </p:sp>
        <p:sp>
          <p:nvSpPr>
            <p:cNvPr id="41" name="TextBox 40">
              <a:extLst>
                <a:ext uri="{FF2B5EF4-FFF2-40B4-BE49-F238E27FC236}">
                  <a16:creationId xmlns:a16="http://schemas.microsoft.com/office/drawing/2014/main" id="{71D28A20-8799-ECC9-902C-D7DA95434399}"/>
                </a:ext>
              </a:extLst>
            </p:cNvPr>
            <p:cNvSpPr txBox="1"/>
            <p:nvPr/>
          </p:nvSpPr>
          <p:spPr>
            <a:xfrm>
              <a:off x="4027747" y="5400632"/>
              <a:ext cx="940316" cy="1178998"/>
            </a:xfrm>
            <a:prstGeom prst="rect">
              <a:avLst/>
            </a:prstGeom>
            <a:noFill/>
          </p:spPr>
          <p:txBody>
            <a:bodyPr wrap="none" rtlCol="0">
              <a:spAutoFit/>
            </a:bodyPr>
            <a:lstStyle/>
            <a:p>
              <a:pPr algn="ctr" defTabSz="457200"/>
              <a:r>
                <a:rPr lang="en-US" sz="4000" b="1" dirty="0">
                  <a:solidFill>
                    <a:srgbClr val="F26363"/>
                  </a:solidFill>
                  <a:latin typeface="Century Gothic" panose="020B0502020202020204" pitchFamily="34" charset="0"/>
                </a:rPr>
                <a:t>A</a:t>
              </a:r>
            </a:p>
          </p:txBody>
        </p:sp>
      </p:grpSp>
      <p:grpSp>
        <p:nvGrpSpPr>
          <p:cNvPr id="18" name="Group 17">
            <a:extLst>
              <a:ext uri="{FF2B5EF4-FFF2-40B4-BE49-F238E27FC236}">
                <a16:creationId xmlns:a16="http://schemas.microsoft.com/office/drawing/2014/main" id="{3F994F39-43B7-CE86-EF9E-42EF1A48ABB7}"/>
              </a:ext>
            </a:extLst>
          </p:cNvPr>
          <p:cNvGrpSpPr/>
          <p:nvPr/>
        </p:nvGrpSpPr>
        <p:grpSpPr>
          <a:xfrm>
            <a:off x="2980263" y="1196083"/>
            <a:ext cx="1668370" cy="1668370"/>
            <a:chOff x="7061313" y="4899412"/>
            <a:chExt cx="2778703" cy="2778703"/>
          </a:xfrm>
        </p:grpSpPr>
        <p:sp>
          <p:nvSpPr>
            <p:cNvPr id="34" name="Oval 33">
              <a:extLst>
                <a:ext uri="{FF2B5EF4-FFF2-40B4-BE49-F238E27FC236}">
                  <a16:creationId xmlns:a16="http://schemas.microsoft.com/office/drawing/2014/main" id="{98F7077F-3B4E-55DF-35A5-5E035F1CBDBE}"/>
                </a:ext>
              </a:extLst>
            </p:cNvPr>
            <p:cNvSpPr/>
            <p:nvPr/>
          </p:nvSpPr>
          <p:spPr>
            <a:xfrm>
              <a:off x="7061313" y="4899412"/>
              <a:ext cx="2778703" cy="2778703"/>
            </a:xfrm>
            <a:prstGeom prst="ellipse">
              <a:avLst/>
            </a:prstGeom>
            <a:solidFill>
              <a:srgbClr val="FFA82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b="1">
                <a:solidFill>
                  <a:srgbClr val="FFFFFF"/>
                </a:solidFill>
                <a:latin typeface="Century Gothic" panose="020B0502020202020204" pitchFamily="34" charset="0"/>
              </a:endParaRPr>
            </a:p>
          </p:txBody>
        </p:sp>
        <p:sp>
          <p:nvSpPr>
            <p:cNvPr id="35" name="Oval 34">
              <a:extLst>
                <a:ext uri="{FF2B5EF4-FFF2-40B4-BE49-F238E27FC236}">
                  <a16:creationId xmlns:a16="http://schemas.microsoft.com/office/drawing/2014/main" id="{29862334-DD88-F3C8-A074-0E8B93CAC01F}"/>
                </a:ext>
              </a:extLst>
            </p:cNvPr>
            <p:cNvSpPr/>
            <p:nvPr/>
          </p:nvSpPr>
          <p:spPr>
            <a:xfrm>
              <a:off x="730244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b="1">
                <a:solidFill>
                  <a:srgbClr val="FFFFFF"/>
                </a:solidFill>
                <a:latin typeface="Century Gothic" panose="020B0502020202020204" pitchFamily="34" charset="0"/>
              </a:endParaRPr>
            </a:p>
          </p:txBody>
        </p:sp>
        <p:sp>
          <p:nvSpPr>
            <p:cNvPr id="36" name="TextBox 35">
              <a:extLst>
                <a:ext uri="{FF2B5EF4-FFF2-40B4-BE49-F238E27FC236}">
                  <a16:creationId xmlns:a16="http://schemas.microsoft.com/office/drawing/2014/main" id="{200BAB83-BD7D-5EF3-06C2-8B1E3D10A314}"/>
                </a:ext>
              </a:extLst>
            </p:cNvPr>
            <p:cNvSpPr txBox="1"/>
            <p:nvPr/>
          </p:nvSpPr>
          <p:spPr>
            <a:xfrm>
              <a:off x="7652114" y="6342178"/>
              <a:ext cx="1597095" cy="615130"/>
            </a:xfrm>
            <a:prstGeom prst="rect">
              <a:avLst/>
            </a:prstGeom>
            <a:noFill/>
          </p:spPr>
          <p:txBody>
            <a:bodyPr wrap="none" rtlCol="0">
              <a:spAutoFit/>
            </a:bodyPr>
            <a:lstStyle/>
            <a:p>
              <a:pPr algn="ctr" defTabSz="457200"/>
              <a:r>
                <a:rPr lang="en-US" dirty="0">
                  <a:solidFill>
                    <a:srgbClr val="272E3A"/>
                  </a:solidFill>
                  <a:latin typeface="Century Gothic" panose="020B0502020202020204" pitchFamily="34" charset="0"/>
                </a:rPr>
                <a:t>Option</a:t>
              </a:r>
            </a:p>
          </p:txBody>
        </p:sp>
        <p:sp>
          <p:nvSpPr>
            <p:cNvPr id="37" name="TextBox 36">
              <a:extLst>
                <a:ext uri="{FF2B5EF4-FFF2-40B4-BE49-F238E27FC236}">
                  <a16:creationId xmlns:a16="http://schemas.microsoft.com/office/drawing/2014/main" id="{34104E89-367B-44D6-45B6-1609E6BF8AA7}"/>
                </a:ext>
              </a:extLst>
            </p:cNvPr>
            <p:cNvSpPr txBox="1"/>
            <p:nvPr/>
          </p:nvSpPr>
          <p:spPr>
            <a:xfrm>
              <a:off x="8048586" y="5400632"/>
              <a:ext cx="804153" cy="1178998"/>
            </a:xfrm>
            <a:prstGeom prst="rect">
              <a:avLst/>
            </a:prstGeom>
            <a:noFill/>
          </p:spPr>
          <p:txBody>
            <a:bodyPr wrap="none" rtlCol="0">
              <a:spAutoFit/>
            </a:bodyPr>
            <a:lstStyle/>
            <a:p>
              <a:pPr algn="ctr" defTabSz="457200"/>
              <a:r>
                <a:rPr lang="en-US" sz="4000" b="1" dirty="0">
                  <a:solidFill>
                    <a:srgbClr val="FFA826"/>
                  </a:solidFill>
                  <a:latin typeface="Century Gothic" panose="020B0502020202020204" pitchFamily="34" charset="0"/>
                </a:rPr>
                <a:t>B</a:t>
              </a:r>
            </a:p>
          </p:txBody>
        </p:sp>
      </p:grpSp>
      <p:grpSp>
        <p:nvGrpSpPr>
          <p:cNvPr id="19" name="Group 18">
            <a:extLst>
              <a:ext uri="{FF2B5EF4-FFF2-40B4-BE49-F238E27FC236}">
                <a16:creationId xmlns:a16="http://schemas.microsoft.com/office/drawing/2014/main" id="{C520ED0C-4CB8-7FDF-05BF-2CDC586B99C5}"/>
              </a:ext>
            </a:extLst>
          </p:cNvPr>
          <p:cNvGrpSpPr/>
          <p:nvPr/>
        </p:nvGrpSpPr>
        <p:grpSpPr>
          <a:xfrm>
            <a:off x="5261815" y="2271774"/>
            <a:ext cx="1668370" cy="1668370"/>
            <a:chOff x="3108553" y="4899412"/>
            <a:chExt cx="2778703" cy="2778703"/>
          </a:xfrm>
        </p:grpSpPr>
        <p:sp>
          <p:nvSpPr>
            <p:cNvPr id="30" name="Oval 29">
              <a:extLst>
                <a:ext uri="{FF2B5EF4-FFF2-40B4-BE49-F238E27FC236}">
                  <a16:creationId xmlns:a16="http://schemas.microsoft.com/office/drawing/2014/main" id="{BE935C74-9380-8032-A178-8DE0B272A6E0}"/>
                </a:ext>
              </a:extLst>
            </p:cNvPr>
            <p:cNvSpPr/>
            <p:nvPr/>
          </p:nvSpPr>
          <p:spPr>
            <a:xfrm>
              <a:off x="3108553" y="4899412"/>
              <a:ext cx="2778703" cy="2778703"/>
            </a:xfrm>
            <a:prstGeom prst="ellipse">
              <a:avLst/>
            </a:prstGeom>
            <a:solidFill>
              <a:srgbClr val="7DD1CE"/>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b="1">
                <a:solidFill>
                  <a:srgbClr val="FFFFFF"/>
                </a:solidFill>
                <a:latin typeface="Century Gothic" panose="020B0502020202020204" pitchFamily="34" charset="0"/>
              </a:endParaRPr>
            </a:p>
          </p:txBody>
        </p:sp>
        <p:sp>
          <p:nvSpPr>
            <p:cNvPr id="31" name="Oval 30">
              <a:extLst>
                <a:ext uri="{FF2B5EF4-FFF2-40B4-BE49-F238E27FC236}">
                  <a16:creationId xmlns:a16="http://schemas.microsoft.com/office/drawing/2014/main" id="{E3B77525-353C-E00D-50BA-20491AA836FF}"/>
                </a:ext>
              </a:extLst>
            </p:cNvPr>
            <p:cNvSpPr/>
            <p:nvPr/>
          </p:nvSpPr>
          <p:spPr>
            <a:xfrm>
              <a:off x="334968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b="1">
                <a:solidFill>
                  <a:srgbClr val="FFFFFF"/>
                </a:solidFill>
                <a:latin typeface="Century Gothic" panose="020B0502020202020204" pitchFamily="34" charset="0"/>
              </a:endParaRPr>
            </a:p>
          </p:txBody>
        </p:sp>
        <p:sp>
          <p:nvSpPr>
            <p:cNvPr id="32" name="TextBox 31">
              <a:extLst>
                <a:ext uri="{FF2B5EF4-FFF2-40B4-BE49-F238E27FC236}">
                  <a16:creationId xmlns:a16="http://schemas.microsoft.com/office/drawing/2014/main" id="{063B9E2C-0C1C-7972-180D-5F31065654CF}"/>
                </a:ext>
              </a:extLst>
            </p:cNvPr>
            <p:cNvSpPr txBox="1"/>
            <p:nvPr/>
          </p:nvSpPr>
          <p:spPr>
            <a:xfrm>
              <a:off x="3699354" y="6342178"/>
              <a:ext cx="1597095" cy="615130"/>
            </a:xfrm>
            <a:prstGeom prst="rect">
              <a:avLst/>
            </a:prstGeom>
            <a:noFill/>
          </p:spPr>
          <p:txBody>
            <a:bodyPr wrap="none" rtlCol="0">
              <a:spAutoFit/>
            </a:bodyPr>
            <a:lstStyle/>
            <a:p>
              <a:pPr algn="ctr" defTabSz="457200"/>
              <a:r>
                <a:rPr lang="en-US" dirty="0">
                  <a:solidFill>
                    <a:srgbClr val="272E3A"/>
                  </a:solidFill>
                  <a:latin typeface="Century Gothic" panose="020B0502020202020204" pitchFamily="34" charset="0"/>
                </a:rPr>
                <a:t>Option</a:t>
              </a:r>
            </a:p>
          </p:txBody>
        </p:sp>
        <p:sp>
          <p:nvSpPr>
            <p:cNvPr id="33" name="TextBox 32">
              <a:extLst>
                <a:ext uri="{FF2B5EF4-FFF2-40B4-BE49-F238E27FC236}">
                  <a16:creationId xmlns:a16="http://schemas.microsoft.com/office/drawing/2014/main" id="{57B49C02-2C3B-7177-CACF-51784267C889}"/>
                </a:ext>
              </a:extLst>
            </p:cNvPr>
            <p:cNvSpPr txBox="1"/>
            <p:nvPr/>
          </p:nvSpPr>
          <p:spPr>
            <a:xfrm>
              <a:off x="4010392" y="5400632"/>
              <a:ext cx="975024" cy="1178998"/>
            </a:xfrm>
            <a:prstGeom prst="rect">
              <a:avLst/>
            </a:prstGeom>
            <a:noFill/>
          </p:spPr>
          <p:txBody>
            <a:bodyPr wrap="none" rtlCol="0">
              <a:spAutoFit/>
            </a:bodyPr>
            <a:lstStyle/>
            <a:p>
              <a:pPr algn="ctr" defTabSz="457200"/>
              <a:r>
                <a:rPr lang="en-US" sz="4000" b="1" dirty="0">
                  <a:solidFill>
                    <a:srgbClr val="00BAB5"/>
                  </a:solidFill>
                  <a:latin typeface="Century Gothic" panose="020B0502020202020204" pitchFamily="34" charset="0"/>
                </a:rPr>
                <a:t>C</a:t>
              </a:r>
            </a:p>
          </p:txBody>
        </p:sp>
      </p:grpSp>
      <p:grpSp>
        <p:nvGrpSpPr>
          <p:cNvPr id="20" name="Group 19">
            <a:extLst>
              <a:ext uri="{FF2B5EF4-FFF2-40B4-BE49-F238E27FC236}">
                <a16:creationId xmlns:a16="http://schemas.microsoft.com/office/drawing/2014/main" id="{92F6A285-A7CA-402B-81F7-E5EA6E7A5EE6}"/>
              </a:ext>
            </a:extLst>
          </p:cNvPr>
          <p:cNvGrpSpPr/>
          <p:nvPr/>
        </p:nvGrpSpPr>
        <p:grpSpPr>
          <a:xfrm>
            <a:off x="7543367" y="1196083"/>
            <a:ext cx="1668370" cy="1668370"/>
            <a:chOff x="7061313" y="4899412"/>
            <a:chExt cx="2778703" cy="2778703"/>
          </a:xfrm>
        </p:grpSpPr>
        <p:sp>
          <p:nvSpPr>
            <p:cNvPr id="26" name="Oval 25">
              <a:extLst>
                <a:ext uri="{FF2B5EF4-FFF2-40B4-BE49-F238E27FC236}">
                  <a16:creationId xmlns:a16="http://schemas.microsoft.com/office/drawing/2014/main" id="{D7242018-1CEF-E1CC-1CA6-C21425734112}"/>
                </a:ext>
              </a:extLst>
            </p:cNvPr>
            <p:cNvSpPr/>
            <p:nvPr/>
          </p:nvSpPr>
          <p:spPr>
            <a:xfrm>
              <a:off x="7061313" y="4899412"/>
              <a:ext cx="2778703" cy="2778703"/>
            </a:xfrm>
            <a:prstGeom prst="ellipse">
              <a:avLst/>
            </a:prstGeom>
            <a:solidFill>
              <a:srgbClr val="995DB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b="1" dirty="0">
                <a:solidFill>
                  <a:srgbClr val="FFFFFF"/>
                </a:solidFill>
                <a:latin typeface="Century Gothic" panose="020B0502020202020204" pitchFamily="34" charset="0"/>
              </a:endParaRPr>
            </a:p>
          </p:txBody>
        </p:sp>
        <p:sp>
          <p:nvSpPr>
            <p:cNvPr id="27" name="Oval 26">
              <a:extLst>
                <a:ext uri="{FF2B5EF4-FFF2-40B4-BE49-F238E27FC236}">
                  <a16:creationId xmlns:a16="http://schemas.microsoft.com/office/drawing/2014/main" id="{232F7860-6CA6-8889-EAE9-BDF8E4D48CC7}"/>
                </a:ext>
              </a:extLst>
            </p:cNvPr>
            <p:cNvSpPr/>
            <p:nvPr/>
          </p:nvSpPr>
          <p:spPr>
            <a:xfrm>
              <a:off x="730244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b="1">
                <a:solidFill>
                  <a:srgbClr val="FFFFFF"/>
                </a:solidFill>
                <a:latin typeface="Century Gothic" panose="020B0502020202020204" pitchFamily="34" charset="0"/>
              </a:endParaRPr>
            </a:p>
          </p:txBody>
        </p:sp>
        <p:sp>
          <p:nvSpPr>
            <p:cNvPr id="28" name="TextBox 27">
              <a:extLst>
                <a:ext uri="{FF2B5EF4-FFF2-40B4-BE49-F238E27FC236}">
                  <a16:creationId xmlns:a16="http://schemas.microsoft.com/office/drawing/2014/main" id="{C05C9FF0-B9A3-EBB5-03E8-69B6DC15DB8B}"/>
                </a:ext>
              </a:extLst>
            </p:cNvPr>
            <p:cNvSpPr txBox="1"/>
            <p:nvPr/>
          </p:nvSpPr>
          <p:spPr>
            <a:xfrm>
              <a:off x="7652114" y="6342178"/>
              <a:ext cx="1597095" cy="615130"/>
            </a:xfrm>
            <a:prstGeom prst="rect">
              <a:avLst/>
            </a:prstGeom>
            <a:noFill/>
          </p:spPr>
          <p:txBody>
            <a:bodyPr wrap="none" rtlCol="0">
              <a:spAutoFit/>
            </a:bodyPr>
            <a:lstStyle/>
            <a:p>
              <a:pPr algn="ctr" defTabSz="457200"/>
              <a:r>
                <a:rPr lang="en-US" dirty="0">
                  <a:solidFill>
                    <a:srgbClr val="272E3A"/>
                  </a:solidFill>
                  <a:latin typeface="Century Gothic" panose="020B0502020202020204" pitchFamily="34" charset="0"/>
                </a:rPr>
                <a:t>Option</a:t>
              </a:r>
            </a:p>
          </p:txBody>
        </p:sp>
        <p:sp>
          <p:nvSpPr>
            <p:cNvPr id="29" name="TextBox 28">
              <a:extLst>
                <a:ext uri="{FF2B5EF4-FFF2-40B4-BE49-F238E27FC236}">
                  <a16:creationId xmlns:a16="http://schemas.microsoft.com/office/drawing/2014/main" id="{CE35572A-760E-A1F1-8078-4EE6529BF41E}"/>
                </a:ext>
              </a:extLst>
            </p:cNvPr>
            <p:cNvSpPr txBox="1"/>
            <p:nvPr/>
          </p:nvSpPr>
          <p:spPr>
            <a:xfrm>
              <a:off x="7995190" y="5400632"/>
              <a:ext cx="910948" cy="1178998"/>
            </a:xfrm>
            <a:prstGeom prst="rect">
              <a:avLst/>
            </a:prstGeom>
            <a:noFill/>
          </p:spPr>
          <p:txBody>
            <a:bodyPr wrap="none" rtlCol="0">
              <a:spAutoFit/>
            </a:bodyPr>
            <a:lstStyle/>
            <a:p>
              <a:pPr algn="ctr" defTabSz="457200"/>
              <a:r>
                <a:rPr lang="en-US" sz="4000" b="1" dirty="0">
                  <a:solidFill>
                    <a:srgbClr val="995DB3"/>
                  </a:solidFill>
                  <a:latin typeface="Century Gothic" panose="020B0502020202020204" pitchFamily="34" charset="0"/>
                </a:rPr>
                <a:t>D</a:t>
              </a:r>
            </a:p>
          </p:txBody>
        </p:sp>
      </p:grpSp>
      <p:grpSp>
        <p:nvGrpSpPr>
          <p:cNvPr id="21" name="Group 20">
            <a:extLst>
              <a:ext uri="{FF2B5EF4-FFF2-40B4-BE49-F238E27FC236}">
                <a16:creationId xmlns:a16="http://schemas.microsoft.com/office/drawing/2014/main" id="{4AC828A3-C7EE-F4CD-6A0F-DFD1C6DD3EFB}"/>
              </a:ext>
            </a:extLst>
          </p:cNvPr>
          <p:cNvGrpSpPr/>
          <p:nvPr/>
        </p:nvGrpSpPr>
        <p:grpSpPr>
          <a:xfrm>
            <a:off x="9824920" y="2271774"/>
            <a:ext cx="1668370" cy="1668370"/>
            <a:chOff x="3108553" y="4899412"/>
            <a:chExt cx="2778703" cy="2778703"/>
          </a:xfrm>
        </p:grpSpPr>
        <p:sp>
          <p:nvSpPr>
            <p:cNvPr id="22" name="Oval 21">
              <a:extLst>
                <a:ext uri="{FF2B5EF4-FFF2-40B4-BE49-F238E27FC236}">
                  <a16:creationId xmlns:a16="http://schemas.microsoft.com/office/drawing/2014/main" id="{7EAAA751-0D2E-C050-4F0B-CF563D35F688}"/>
                </a:ext>
              </a:extLst>
            </p:cNvPr>
            <p:cNvSpPr/>
            <p:nvPr/>
          </p:nvSpPr>
          <p:spPr>
            <a:xfrm>
              <a:off x="3108553" y="4899412"/>
              <a:ext cx="2778703" cy="2778703"/>
            </a:xfrm>
            <a:prstGeom prst="ellipse">
              <a:avLst/>
            </a:prstGeom>
            <a:solidFill>
              <a:srgbClr val="FF802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b="1">
                <a:solidFill>
                  <a:srgbClr val="FFFFFF"/>
                </a:solidFill>
                <a:latin typeface="Century Gothic" panose="020B0502020202020204" pitchFamily="34" charset="0"/>
              </a:endParaRPr>
            </a:p>
          </p:txBody>
        </p:sp>
        <p:sp>
          <p:nvSpPr>
            <p:cNvPr id="23" name="Oval 22">
              <a:extLst>
                <a:ext uri="{FF2B5EF4-FFF2-40B4-BE49-F238E27FC236}">
                  <a16:creationId xmlns:a16="http://schemas.microsoft.com/office/drawing/2014/main" id="{1FED9086-6FE7-6012-7A3F-1CA3C0A3C6C6}"/>
                </a:ext>
              </a:extLst>
            </p:cNvPr>
            <p:cNvSpPr/>
            <p:nvPr/>
          </p:nvSpPr>
          <p:spPr>
            <a:xfrm>
              <a:off x="334968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b="1">
                <a:solidFill>
                  <a:srgbClr val="FFFFFF"/>
                </a:solidFill>
                <a:latin typeface="Century Gothic" panose="020B0502020202020204" pitchFamily="34" charset="0"/>
              </a:endParaRPr>
            </a:p>
          </p:txBody>
        </p:sp>
        <p:sp>
          <p:nvSpPr>
            <p:cNvPr id="24" name="TextBox 23">
              <a:extLst>
                <a:ext uri="{FF2B5EF4-FFF2-40B4-BE49-F238E27FC236}">
                  <a16:creationId xmlns:a16="http://schemas.microsoft.com/office/drawing/2014/main" id="{0BAD1EAB-18B5-72E8-0EF9-43E6CB1A668D}"/>
                </a:ext>
              </a:extLst>
            </p:cNvPr>
            <p:cNvSpPr txBox="1"/>
            <p:nvPr/>
          </p:nvSpPr>
          <p:spPr>
            <a:xfrm>
              <a:off x="3699354" y="6342178"/>
              <a:ext cx="1597095" cy="615130"/>
            </a:xfrm>
            <a:prstGeom prst="rect">
              <a:avLst/>
            </a:prstGeom>
            <a:noFill/>
          </p:spPr>
          <p:txBody>
            <a:bodyPr wrap="none" rtlCol="0">
              <a:spAutoFit/>
            </a:bodyPr>
            <a:lstStyle/>
            <a:p>
              <a:pPr algn="ctr" defTabSz="457200"/>
              <a:r>
                <a:rPr lang="en-US" dirty="0">
                  <a:solidFill>
                    <a:srgbClr val="272E3A"/>
                  </a:solidFill>
                  <a:latin typeface="Century Gothic" panose="020B0502020202020204" pitchFamily="34" charset="0"/>
                </a:rPr>
                <a:t>Option</a:t>
              </a:r>
            </a:p>
          </p:txBody>
        </p:sp>
        <p:sp>
          <p:nvSpPr>
            <p:cNvPr id="25" name="TextBox 24">
              <a:extLst>
                <a:ext uri="{FF2B5EF4-FFF2-40B4-BE49-F238E27FC236}">
                  <a16:creationId xmlns:a16="http://schemas.microsoft.com/office/drawing/2014/main" id="{0E4822D3-FDC1-08FB-6B97-220147E16A2C}"/>
                </a:ext>
              </a:extLst>
            </p:cNvPr>
            <p:cNvSpPr txBox="1"/>
            <p:nvPr/>
          </p:nvSpPr>
          <p:spPr>
            <a:xfrm>
              <a:off x="4107840" y="5400632"/>
              <a:ext cx="780126" cy="1178998"/>
            </a:xfrm>
            <a:prstGeom prst="rect">
              <a:avLst/>
            </a:prstGeom>
            <a:noFill/>
          </p:spPr>
          <p:txBody>
            <a:bodyPr wrap="none" rtlCol="0">
              <a:spAutoFit/>
            </a:bodyPr>
            <a:lstStyle/>
            <a:p>
              <a:pPr algn="ctr" defTabSz="457200"/>
              <a:r>
                <a:rPr lang="en-US" sz="4000" b="1" dirty="0">
                  <a:solidFill>
                    <a:srgbClr val="FF8026"/>
                  </a:solidFill>
                  <a:latin typeface="Century Gothic" panose="020B0502020202020204" pitchFamily="34" charset="0"/>
                </a:rPr>
                <a:t>E</a:t>
              </a:r>
            </a:p>
          </p:txBody>
        </p:sp>
      </p:grpSp>
    </p:spTree>
    <p:extLst>
      <p:ext uri="{BB962C8B-B14F-4D97-AF65-F5344CB8AC3E}">
        <p14:creationId xmlns:p14="http://schemas.microsoft.com/office/powerpoint/2010/main" val="20175769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57" name="Group 56">
            <a:extLst>
              <a:ext uri="{FF2B5EF4-FFF2-40B4-BE49-F238E27FC236}">
                <a16:creationId xmlns:a16="http://schemas.microsoft.com/office/drawing/2014/main" id="{770F878E-4790-0E26-95EB-15944B58ACA5}"/>
              </a:ext>
            </a:extLst>
          </p:cNvPr>
          <p:cNvGrpSpPr/>
          <p:nvPr/>
        </p:nvGrpSpPr>
        <p:grpSpPr>
          <a:xfrm>
            <a:off x="280346" y="1271191"/>
            <a:ext cx="2537622" cy="2448441"/>
            <a:chOff x="218466" y="1555827"/>
            <a:chExt cx="2537622" cy="2448441"/>
          </a:xfrm>
        </p:grpSpPr>
        <p:grpSp>
          <p:nvGrpSpPr>
            <p:cNvPr id="38" name="Group 37">
              <a:extLst>
                <a:ext uri="{FF2B5EF4-FFF2-40B4-BE49-F238E27FC236}">
                  <a16:creationId xmlns:a16="http://schemas.microsoft.com/office/drawing/2014/main" id="{0244C4BE-8223-341E-00D3-06AD60C9C8BC}"/>
                </a:ext>
              </a:extLst>
            </p:cNvPr>
            <p:cNvGrpSpPr/>
            <p:nvPr/>
          </p:nvGrpSpPr>
          <p:grpSpPr>
            <a:xfrm>
              <a:off x="218466" y="3201975"/>
              <a:ext cx="2537622" cy="802293"/>
              <a:chOff x="218466" y="3201975"/>
              <a:chExt cx="2537622" cy="802293"/>
            </a:xfrm>
          </p:grpSpPr>
          <p:sp>
            <p:nvSpPr>
              <p:cNvPr id="32" name="Freeform 31">
                <a:extLst>
                  <a:ext uri="{FF2B5EF4-FFF2-40B4-BE49-F238E27FC236}">
                    <a16:creationId xmlns:a16="http://schemas.microsoft.com/office/drawing/2014/main" id="{F7E4F9DB-D852-6626-6462-EDB195DF83B8}"/>
                  </a:ext>
                </a:extLst>
              </p:cNvPr>
              <p:cNvSpPr>
                <a:spLocks/>
              </p:cNvSpPr>
              <p:nvPr/>
            </p:nvSpPr>
            <p:spPr bwMode="auto">
              <a:xfrm>
                <a:off x="2058787" y="3205937"/>
                <a:ext cx="697301" cy="798331"/>
              </a:xfrm>
              <a:custGeom>
                <a:avLst/>
                <a:gdLst>
                  <a:gd name="T0" fmla="*/ 337 w 352"/>
                  <a:gd name="T1" fmla="*/ 0 h 403"/>
                  <a:gd name="T2" fmla="*/ 352 w 352"/>
                  <a:gd name="T3" fmla="*/ 83 h 403"/>
                  <a:gd name="T4" fmla="*/ 22 w 352"/>
                  <a:gd name="T5" fmla="*/ 403 h 403"/>
                  <a:gd name="T6" fmla="*/ 0 w 352"/>
                  <a:gd name="T7" fmla="*/ 306 h 403"/>
                  <a:gd name="T8" fmla="*/ 337 w 352"/>
                  <a:gd name="T9" fmla="*/ 0 h 403"/>
                </a:gdLst>
                <a:ahLst/>
                <a:cxnLst>
                  <a:cxn ang="0">
                    <a:pos x="T0" y="T1"/>
                  </a:cxn>
                  <a:cxn ang="0">
                    <a:pos x="T2" y="T3"/>
                  </a:cxn>
                  <a:cxn ang="0">
                    <a:pos x="T4" y="T5"/>
                  </a:cxn>
                  <a:cxn ang="0">
                    <a:pos x="T6" y="T7"/>
                  </a:cxn>
                  <a:cxn ang="0">
                    <a:pos x="T8" y="T9"/>
                  </a:cxn>
                </a:cxnLst>
                <a:rect l="0" t="0" r="r" b="b"/>
                <a:pathLst>
                  <a:path w="352" h="403">
                    <a:moveTo>
                      <a:pt x="337" y="0"/>
                    </a:moveTo>
                    <a:lnTo>
                      <a:pt x="352" y="83"/>
                    </a:lnTo>
                    <a:lnTo>
                      <a:pt x="22" y="403"/>
                    </a:lnTo>
                    <a:lnTo>
                      <a:pt x="0" y="306"/>
                    </a:lnTo>
                    <a:lnTo>
                      <a:pt x="337" y="0"/>
                    </a:lnTo>
                    <a:close/>
                  </a:path>
                </a:pathLst>
              </a:custGeom>
              <a:solidFill>
                <a:srgbClr val="F26363"/>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33" name="Freeform 32">
                <a:extLst>
                  <a:ext uri="{FF2B5EF4-FFF2-40B4-BE49-F238E27FC236}">
                    <a16:creationId xmlns:a16="http://schemas.microsoft.com/office/drawing/2014/main" id="{513C848D-1B14-008B-96D8-9C531E365E65}"/>
                  </a:ext>
                </a:extLst>
              </p:cNvPr>
              <p:cNvSpPr>
                <a:spLocks/>
              </p:cNvSpPr>
              <p:nvPr/>
            </p:nvSpPr>
            <p:spPr bwMode="auto">
              <a:xfrm>
                <a:off x="218466" y="3812113"/>
                <a:ext cx="1883902" cy="192155"/>
              </a:xfrm>
              <a:custGeom>
                <a:avLst/>
                <a:gdLst>
                  <a:gd name="T0" fmla="*/ 929 w 951"/>
                  <a:gd name="T1" fmla="*/ 0 h 97"/>
                  <a:gd name="T2" fmla="*/ 951 w 951"/>
                  <a:gd name="T3" fmla="*/ 97 h 97"/>
                  <a:gd name="T4" fmla="*/ 30 w 951"/>
                  <a:gd name="T5" fmla="*/ 97 h 97"/>
                  <a:gd name="T6" fmla="*/ 0 w 951"/>
                  <a:gd name="T7" fmla="*/ 0 h 97"/>
                  <a:gd name="T8" fmla="*/ 929 w 951"/>
                  <a:gd name="T9" fmla="*/ 0 h 97"/>
                </a:gdLst>
                <a:ahLst/>
                <a:cxnLst>
                  <a:cxn ang="0">
                    <a:pos x="T0" y="T1"/>
                  </a:cxn>
                  <a:cxn ang="0">
                    <a:pos x="T2" y="T3"/>
                  </a:cxn>
                  <a:cxn ang="0">
                    <a:pos x="T4" y="T5"/>
                  </a:cxn>
                  <a:cxn ang="0">
                    <a:pos x="T6" y="T7"/>
                  </a:cxn>
                  <a:cxn ang="0">
                    <a:pos x="T8" y="T9"/>
                  </a:cxn>
                </a:cxnLst>
                <a:rect l="0" t="0" r="r" b="b"/>
                <a:pathLst>
                  <a:path w="951" h="97">
                    <a:moveTo>
                      <a:pt x="929" y="0"/>
                    </a:moveTo>
                    <a:lnTo>
                      <a:pt x="951" y="97"/>
                    </a:lnTo>
                    <a:lnTo>
                      <a:pt x="30" y="97"/>
                    </a:lnTo>
                    <a:lnTo>
                      <a:pt x="0" y="0"/>
                    </a:lnTo>
                    <a:lnTo>
                      <a:pt x="929" y="0"/>
                    </a:lnTo>
                    <a:close/>
                  </a:path>
                </a:pathLst>
              </a:custGeom>
              <a:solidFill>
                <a:srgbClr val="F26363"/>
              </a:solidFill>
              <a:ln>
                <a:noFill/>
              </a:ln>
            </p:spPr>
            <p:txBody>
              <a:bodyPr vert="horz" wrap="square" lIns="182877" tIns="91439" rIns="182877" bIns="91439" numCol="1" anchor="t" anchorCtr="0" compatLnSpc="1">
                <a:prstTxWarp prst="textNoShape">
                  <a:avLst/>
                </a:prstTxWarp>
              </a:bodyPr>
              <a:lstStyle/>
              <a:p>
                <a:pPr defTabSz="457200"/>
                <a:endParaRPr lang="en-US" sz="1400" dirty="0">
                  <a:solidFill>
                    <a:srgbClr val="272E3A"/>
                  </a:solidFill>
                  <a:latin typeface="Open Sans Light"/>
                </a:endParaRPr>
              </a:p>
            </p:txBody>
          </p:sp>
          <p:sp>
            <p:nvSpPr>
              <p:cNvPr id="34" name="Freeform 33">
                <a:extLst>
                  <a:ext uri="{FF2B5EF4-FFF2-40B4-BE49-F238E27FC236}">
                    <a16:creationId xmlns:a16="http://schemas.microsoft.com/office/drawing/2014/main" id="{9C00E6C8-0081-48CA-B684-9907B8B93F41}"/>
                  </a:ext>
                </a:extLst>
              </p:cNvPr>
              <p:cNvSpPr>
                <a:spLocks/>
              </p:cNvSpPr>
              <p:nvPr/>
            </p:nvSpPr>
            <p:spPr bwMode="auto">
              <a:xfrm>
                <a:off x="218466" y="3201975"/>
                <a:ext cx="2507907" cy="610138"/>
              </a:xfrm>
              <a:custGeom>
                <a:avLst/>
                <a:gdLst>
                  <a:gd name="T0" fmla="*/ 1266 w 1266"/>
                  <a:gd name="T1" fmla="*/ 2 h 308"/>
                  <a:gd name="T2" fmla="*/ 929 w 1266"/>
                  <a:gd name="T3" fmla="*/ 308 h 308"/>
                  <a:gd name="T4" fmla="*/ 0 w 1266"/>
                  <a:gd name="T5" fmla="*/ 308 h 308"/>
                  <a:gd name="T6" fmla="*/ 495 w 1266"/>
                  <a:gd name="T7" fmla="*/ 0 h 308"/>
                  <a:gd name="T8" fmla="*/ 1266 w 1266"/>
                  <a:gd name="T9" fmla="*/ 2 h 308"/>
                </a:gdLst>
                <a:ahLst/>
                <a:cxnLst>
                  <a:cxn ang="0">
                    <a:pos x="T0" y="T1"/>
                  </a:cxn>
                  <a:cxn ang="0">
                    <a:pos x="T2" y="T3"/>
                  </a:cxn>
                  <a:cxn ang="0">
                    <a:pos x="T4" y="T5"/>
                  </a:cxn>
                  <a:cxn ang="0">
                    <a:pos x="T6" y="T7"/>
                  </a:cxn>
                  <a:cxn ang="0">
                    <a:pos x="T8" y="T9"/>
                  </a:cxn>
                </a:cxnLst>
                <a:rect l="0" t="0" r="r" b="b"/>
                <a:pathLst>
                  <a:path w="1266" h="308">
                    <a:moveTo>
                      <a:pt x="1266" y="2"/>
                    </a:moveTo>
                    <a:lnTo>
                      <a:pt x="929" y="308"/>
                    </a:lnTo>
                    <a:lnTo>
                      <a:pt x="0" y="308"/>
                    </a:lnTo>
                    <a:lnTo>
                      <a:pt x="495" y="0"/>
                    </a:lnTo>
                    <a:lnTo>
                      <a:pt x="1266" y="2"/>
                    </a:lnTo>
                    <a:close/>
                  </a:path>
                </a:pathLst>
              </a:custGeom>
              <a:solidFill>
                <a:srgbClr val="C00000"/>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grpSp>
        <p:cxnSp>
          <p:nvCxnSpPr>
            <p:cNvPr id="8" name="Straight Arrow Connector 7">
              <a:extLst>
                <a:ext uri="{FF2B5EF4-FFF2-40B4-BE49-F238E27FC236}">
                  <a16:creationId xmlns:a16="http://schemas.microsoft.com/office/drawing/2014/main" id="{65CE73F2-4F08-8D85-F73C-A2EAEFC97ECC}"/>
                </a:ext>
              </a:extLst>
            </p:cNvPr>
            <p:cNvCxnSpPr/>
            <p:nvPr/>
          </p:nvCxnSpPr>
          <p:spPr>
            <a:xfrm>
              <a:off x="1679964" y="2302517"/>
              <a:ext cx="0" cy="1119345"/>
            </a:xfrm>
            <a:prstGeom prst="straightConnector1">
              <a:avLst/>
            </a:prstGeom>
            <a:ln w="31750">
              <a:solidFill>
                <a:schemeClr val="tx1"/>
              </a:solidFill>
              <a:tailEnd type="oval" w="lg" len="sm"/>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9AD9C71-59CC-01EB-B9ED-744738E6C19D}"/>
                </a:ext>
              </a:extLst>
            </p:cNvPr>
            <p:cNvSpPr/>
            <p:nvPr/>
          </p:nvSpPr>
          <p:spPr>
            <a:xfrm>
              <a:off x="1213559" y="1555827"/>
              <a:ext cx="932810" cy="932810"/>
            </a:xfrm>
            <a:prstGeom prst="ellipse">
              <a:avLst/>
            </a:prstGeom>
            <a:solidFill>
              <a:srgbClr val="F26363"/>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77" rtlCol="0" anchor="b"/>
            <a:lstStyle/>
            <a:p>
              <a:pPr algn="ctr" defTabSz="457200"/>
              <a:r>
                <a:rPr lang="en-US" sz="2800" b="1" dirty="0">
                  <a:solidFill>
                    <a:srgbClr val="FFFFFF"/>
                  </a:solidFill>
                  <a:latin typeface="Century Gothic" panose="020B0502020202020204" pitchFamily="34" charset="0"/>
                  <a:cs typeface="Arial" panose="020B0604020202020204" pitchFamily="34" charset="0"/>
                </a:rPr>
                <a:t>U</a:t>
              </a:r>
            </a:p>
          </p:txBody>
        </p:sp>
      </p:grpSp>
      <p:grpSp>
        <p:nvGrpSpPr>
          <p:cNvPr id="60" name="Group 59">
            <a:extLst>
              <a:ext uri="{FF2B5EF4-FFF2-40B4-BE49-F238E27FC236}">
                <a16:creationId xmlns:a16="http://schemas.microsoft.com/office/drawing/2014/main" id="{E1FAB3BC-9F11-B097-8BC0-36016325BCC5}"/>
              </a:ext>
            </a:extLst>
          </p:cNvPr>
          <p:cNvGrpSpPr/>
          <p:nvPr/>
        </p:nvGrpSpPr>
        <p:grpSpPr>
          <a:xfrm>
            <a:off x="2468846" y="1910075"/>
            <a:ext cx="2278115" cy="2423033"/>
            <a:chOff x="2468846" y="1910075"/>
            <a:chExt cx="2278115" cy="2423033"/>
          </a:xfrm>
        </p:grpSpPr>
        <p:grpSp>
          <p:nvGrpSpPr>
            <p:cNvPr id="39" name="Group 38">
              <a:extLst>
                <a:ext uri="{FF2B5EF4-FFF2-40B4-BE49-F238E27FC236}">
                  <a16:creationId xmlns:a16="http://schemas.microsoft.com/office/drawing/2014/main" id="{2C8F9843-1A44-452D-7A98-C5D9FEF18F6F}"/>
                </a:ext>
              </a:extLst>
            </p:cNvPr>
            <p:cNvGrpSpPr/>
            <p:nvPr/>
          </p:nvGrpSpPr>
          <p:grpSpPr>
            <a:xfrm>
              <a:off x="2468846" y="3421863"/>
              <a:ext cx="2278115" cy="911245"/>
              <a:chOff x="2468846" y="3421863"/>
              <a:chExt cx="2278115" cy="911245"/>
            </a:xfrm>
          </p:grpSpPr>
          <p:sp>
            <p:nvSpPr>
              <p:cNvPr id="29" name="Freeform 28">
                <a:extLst>
                  <a:ext uri="{FF2B5EF4-FFF2-40B4-BE49-F238E27FC236}">
                    <a16:creationId xmlns:a16="http://schemas.microsoft.com/office/drawing/2014/main" id="{BC40149A-BB0C-C5C4-8C03-A032AF8839E2}"/>
                  </a:ext>
                </a:extLst>
              </p:cNvPr>
              <p:cNvSpPr>
                <a:spLocks/>
              </p:cNvSpPr>
              <p:nvPr/>
            </p:nvSpPr>
            <p:spPr bwMode="auto">
              <a:xfrm>
                <a:off x="4451796" y="3421863"/>
                <a:ext cx="295165" cy="907283"/>
              </a:xfrm>
              <a:custGeom>
                <a:avLst/>
                <a:gdLst>
                  <a:gd name="T0" fmla="*/ 143 w 149"/>
                  <a:gd name="T1" fmla="*/ 0 h 458"/>
                  <a:gd name="T2" fmla="*/ 149 w 149"/>
                  <a:gd name="T3" fmla="*/ 87 h 458"/>
                  <a:gd name="T4" fmla="*/ 8 w 149"/>
                  <a:gd name="T5" fmla="*/ 458 h 458"/>
                  <a:gd name="T6" fmla="*/ 0 w 149"/>
                  <a:gd name="T7" fmla="*/ 356 h 458"/>
                  <a:gd name="T8" fmla="*/ 143 w 149"/>
                  <a:gd name="T9" fmla="*/ 0 h 458"/>
                </a:gdLst>
                <a:ahLst/>
                <a:cxnLst>
                  <a:cxn ang="0">
                    <a:pos x="T0" y="T1"/>
                  </a:cxn>
                  <a:cxn ang="0">
                    <a:pos x="T2" y="T3"/>
                  </a:cxn>
                  <a:cxn ang="0">
                    <a:pos x="T4" y="T5"/>
                  </a:cxn>
                  <a:cxn ang="0">
                    <a:pos x="T6" y="T7"/>
                  </a:cxn>
                  <a:cxn ang="0">
                    <a:pos x="T8" y="T9"/>
                  </a:cxn>
                </a:cxnLst>
                <a:rect l="0" t="0" r="r" b="b"/>
                <a:pathLst>
                  <a:path w="149" h="458">
                    <a:moveTo>
                      <a:pt x="143" y="0"/>
                    </a:moveTo>
                    <a:lnTo>
                      <a:pt x="149" y="87"/>
                    </a:lnTo>
                    <a:lnTo>
                      <a:pt x="8" y="458"/>
                    </a:lnTo>
                    <a:lnTo>
                      <a:pt x="0" y="356"/>
                    </a:lnTo>
                    <a:lnTo>
                      <a:pt x="143" y="0"/>
                    </a:lnTo>
                    <a:close/>
                  </a:path>
                </a:pathLst>
              </a:custGeom>
              <a:solidFill>
                <a:srgbClr val="419CCC"/>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30" name="Freeform 29">
                <a:extLst>
                  <a:ext uri="{FF2B5EF4-FFF2-40B4-BE49-F238E27FC236}">
                    <a16:creationId xmlns:a16="http://schemas.microsoft.com/office/drawing/2014/main" id="{00DD3D0B-16A4-E5D0-E3B2-84D35C92C5DF}"/>
                  </a:ext>
                </a:extLst>
              </p:cNvPr>
              <p:cNvSpPr>
                <a:spLocks/>
              </p:cNvSpPr>
              <p:nvPr/>
            </p:nvSpPr>
            <p:spPr bwMode="auto">
              <a:xfrm>
                <a:off x="2468846" y="4127087"/>
                <a:ext cx="1998798" cy="206021"/>
              </a:xfrm>
              <a:custGeom>
                <a:avLst/>
                <a:gdLst>
                  <a:gd name="T0" fmla="*/ 1001 w 1009"/>
                  <a:gd name="T1" fmla="*/ 0 h 104"/>
                  <a:gd name="T2" fmla="*/ 1009 w 1009"/>
                  <a:gd name="T3" fmla="*/ 102 h 104"/>
                  <a:gd name="T4" fmla="*/ 20 w 1009"/>
                  <a:gd name="T5" fmla="*/ 104 h 104"/>
                  <a:gd name="T6" fmla="*/ 0 w 1009"/>
                  <a:gd name="T7" fmla="*/ 0 h 104"/>
                  <a:gd name="T8" fmla="*/ 1001 w 1009"/>
                  <a:gd name="T9" fmla="*/ 0 h 104"/>
                </a:gdLst>
                <a:ahLst/>
                <a:cxnLst>
                  <a:cxn ang="0">
                    <a:pos x="T0" y="T1"/>
                  </a:cxn>
                  <a:cxn ang="0">
                    <a:pos x="T2" y="T3"/>
                  </a:cxn>
                  <a:cxn ang="0">
                    <a:pos x="T4" y="T5"/>
                  </a:cxn>
                  <a:cxn ang="0">
                    <a:pos x="T6" y="T7"/>
                  </a:cxn>
                  <a:cxn ang="0">
                    <a:pos x="T8" y="T9"/>
                  </a:cxn>
                </a:cxnLst>
                <a:rect l="0" t="0" r="r" b="b"/>
                <a:pathLst>
                  <a:path w="1009" h="104">
                    <a:moveTo>
                      <a:pt x="1001" y="0"/>
                    </a:moveTo>
                    <a:lnTo>
                      <a:pt x="1009" y="102"/>
                    </a:lnTo>
                    <a:lnTo>
                      <a:pt x="20" y="104"/>
                    </a:lnTo>
                    <a:lnTo>
                      <a:pt x="0" y="0"/>
                    </a:lnTo>
                    <a:lnTo>
                      <a:pt x="1001" y="0"/>
                    </a:lnTo>
                    <a:close/>
                  </a:path>
                </a:pathLst>
              </a:custGeom>
              <a:solidFill>
                <a:srgbClr val="419CCC"/>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31" name="Freeform 30">
                <a:extLst>
                  <a:ext uri="{FF2B5EF4-FFF2-40B4-BE49-F238E27FC236}">
                    <a16:creationId xmlns:a16="http://schemas.microsoft.com/office/drawing/2014/main" id="{6AF7A741-AF6A-FE9C-D7BB-2CD3C7318142}"/>
                  </a:ext>
                </a:extLst>
              </p:cNvPr>
              <p:cNvSpPr>
                <a:spLocks/>
              </p:cNvSpPr>
              <p:nvPr/>
            </p:nvSpPr>
            <p:spPr bwMode="auto">
              <a:xfrm>
                <a:off x="2468846" y="3421863"/>
                <a:ext cx="2266228" cy="705224"/>
              </a:xfrm>
              <a:custGeom>
                <a:avLst/>
                <a:gdLst>
                  <a:gd name="T0" fmla="*/ 1144 w 1144"/>
                  <a:gd name="T1" fmla="*/ 0 h 356"/>
                  <a:gd name="T2" fmla="*/ 1001 w 1144"/>
                  <a:gd name="T3" fmla="*/ 356 h 356"/>
                  <a:gd name="T4" fmla="*/ 0 w 1144"/>
                  <a:gd name="T5" fmla="*/ 356 h 356"/>
                  <a:gd name="T6" fmla="*/ 323 w 1144"/>
                  <a:gd name="T7" fmla="*/ 0 h 356"/>
                  <a:gd name="T8" fmla="*/ 1144 w 1144"/>
                  <a:gd name="T9" fmla="*/ 0 h 356"/>
                </a:gdLst>
                <a:ahLst/>
                <a:cxnLst>
                  <a:cxn ang="0">
                    <a:pos x="T0" y="T1"/>
                  </a:cxn>
                  <a:cxn ang="0">
                    <a:pos x="T2" y="T3"/>
                  </a:cxn>
                  <a:cxn ang="0">
                    <a:pos x="T4" y="T5"/>
                  </a:cxn>
                  <a:cxn ang="0">
                    <a:pos x="T6" y="T7"/>
                  </a:cxn>
                  <a:cxn ang="0">
                    <a:pos x="T8" y="T9"/>
                  </a:cxn>
                </a:cxnLst>
                <a:rect l="0" t="0" r="r" b="b"/>
                <a:pathLst>
                  <a:path w="1144" h="356">
                    <a:moveTo>
                      <a:pt x="1144" y="0"/>
                    </a:moveTo>
                    <a:lnTo>
                      <a:pt x="1001" y="356"/>
                    </a:lnTo>
                    <a:lnTo>
                      <a:pt x="0" y="356"/>
                    </a:lnTo>
                    <a:lnTo>
                      <a:pt x="323" y="0"/>
                    </a:lnTo>
                    <a:lnTo>
                      <a:pt x="1144" y="0"/>
                    </a:lnTo>
                    <a:close/>
                  </a:path>
                </a:pathLst>
              </a:custGeom>
              <a:solidFill>
                <a:srgbClr val="385085"/>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grpSp>
        <p:cxnSp>
          <p:nvCxnSpPr>
            <p:cNvPr id="9" name="Straight Arrow Connector 8">
              <a:extLst>
                <a:ext uri="{FF2B5EF4-FFF2-40B4-BE49-F238E27FC236}">
                  <a16:creationId xmlns:a16="http://schemas.microsoft.com/office/drawing/2014/main" id="{4790A330-AD06-2D28-68C6-AE9694A2AF39}"/>
                </a:ext>
              </a:extLst>
            </p:cNvPr>
            <p:cNvCxnSpPr/>
            <p:nvPr/>
          </p:nvCxnSpPr>
          <p:spPr>
            <a:xfrm>
              <a:off x="3609543" y="2642302"/>
              <a:ext cx="0" cy="1119345"/>
            </a:xfrm>
            <a:prstGeom prst="straightConnector1">
              <a:avLst/>
            </a:prstGeom>
            <a:ln w="31750">
              <a:solidFill>
                <a:schemeClr val="tx1"/>
              </a:solidFill>
              <a:tailEnd type="oval" w="lg" len="sm"/>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729C386-420A-C784-3453-B724AD01960F}"/>
                </a:ext>
              </a:extLst>
            </p:cNvPr>
            <p:cNvSpPr/>
            <p:nvPr/>
          </p:nvSpPr>
          <p:spPr>
            <a:xfrm>
              <a:off x="3135555" y="1910075"/>
              <a:ext cx="932810" cy="932810"/>
            </a:xfrm>
            <a:prstGeom prst="ellipse">
              <a:avLst/>
            </a:prstGeom>
            <a:solidFill>
              <a:srgbClr val="419CCC"/>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77" rtlCol="0" anchor="b"/>
            <a:lstStyle/>
            <a:p>
              <a:pPr algn="ctr" defTabSz="457200"/>
              <a:r>
                <a:rPr lang="en-US" sz="2800" b="1" dirty="0">
                  <a:solidFill>
                    <a:srgbClr val="FFFFFF"/>
                  </a:solidFill>
                  <a:latin typeface="Century Gothic" panose="020B0502020202020204" pitchFamily="34" charset="0"/>
                  <a:cs typeface="Arial" panose="020B0604020202020204" pitchFamily="34" charset="0"/>
                </a:rPr>
                <a:t>S</a:t>
              </a:r>
            </a:p>
          </p:txBody>
        </p:sp>
      </p:grpSp>
      <p:grpSp>
        <p:nvGrpSpPr>
          <p:cNvPr id="62" name="Group 61">
            <a:extLst>
              <a:ext uri="{FF2B5EF4-FFF2-40B4-BE49-F238E27FC236}">
                <a16:creationId xmlns:a16="http://schemas.microsoft.com/office/drawing/2014/main" id="{9EBE7DFA-8D08-37B7-7D3A-F551FFC948AD}"/>
              </a:ext>
            </a:extLst>
          </p:cNvPr>
          <p:cNvGrpSpPr/>
          <p:nvPr/>
        </p:nvGrpSpPr>
        <p:grpSpPr>
          <a:xfrm>
            <a:off x="5087686" y="2741179"/>
            <a:ext cx="2226609" cy="2523718"/>
            <a:chOff x="5087686" y="2358118"/>
            <a:chExt cx="2226609" cy="2523718"/>
          </a:xfrm>
        </p:grpSpPr>
        <p:grpSp>
          <p:nvGrpSpPr>
            <p:cNvPr id="40" name="Group 39">
              <a:extLst>
                <a:ext uri="{FF2B5EF4-FFF2-40B4-BE49-F238E27FC236}">
                  <a16:creationId xmlns:a16="http://schemas.microsoft.com/office/drawing/2014/main" id="{17993D44-282C-C279-1B39-04B649D74724}"/>
                </a:ext>
              </a:extLst>
            </p:cNvPr>
            <p:cNvGrpSpPr/>
            <p:nvPr/>
          </p:nvGrpSpPr>
          <p:grpSpPr>
            <a:xfrm>
              <a:off x="5087686" y="3774474"/>
              <a:ext cx="2226609" cy="1107362"/>
              <a:chOff x="5087686" y="3774474"/>
              <a:chExt cx="2226609" cy="1107362"/>
            </a:xfrm>
          </p:grpSpPr>
          <p:sp>
            <p:nvSpPr>
              <p:cNvPr id="21" name="Freeform 20">
                <a:extLst>
                  <a:ext uri="{FF2B5EF4-FFF2-40B4-BE49-F238E27FC236}">
                    <a16:creationId xmlns:a16="http://schemas.microsoft.com/office/drawing/2014/main" id="{30310962-744E-FB16-65D8-F70EC0B3A5D8}"/>
                  </a:ext>
                </a:extLst>
              </p:cNvPr>
              <p:cNvSpPr>
                <a:spLocks/>
              </p:cNvSpPr>
              <p:nvPr/>
            </p:nvSpPr>
            <p:spPr bwMode="auto">
              <a:xfrm>
                <a:off x="5087686" y="4654024"/>
                <a:ext cx="2226609" cy="227812"/>
              </a:xfrm>
              <a:custGeom>
                <a:avLst/>
                <a:gdLst>
                  <a:gd name="T0" fmla="*/ 1124 w 1124"/>
                  <a:gd name="T1" fmla="*/ 0 h 115"/>
                  <a:gd name="T2" fmla="*/ 1114 w 1124"/>
                  <a:gd name="T3" fmla="*/ 113 h 115"/>
                  <a:gd name="T4" fmla="*/ 6 w 1124"/>
                  <a:gd name="T5" fmla="*/ 115 h 115"/>
                  <a:gd name="T6" fmla="*/ 0 w 1124"/>
                  <a:gd name="T7" fmla="*/ 2 h 115"/>
                  <a:gd name="T8" fmla="*/ 1124 w 1124"/>
                  <a:gd name="T9" fmla="*/ 0 h 115"/>
                </a:gdLst>
                <a:ahLst/>
                <a:cxnLst>
                  <a:cxn ang="0">
                    <a:pos x="T0" y="T1"/>
                  </a:cxn>
                  <a:cxn ang="0">
                    <a:pos x="T2" y="T3"/>
                  </a:cxn>
                  <a:cxn ang="0">
                    <a:pos x="T4" y="T5"/>
                  </a:cxn>
                  <a:cxn ang="0">
                    <a:pos x="T6" y="T7"/>
                  </a:cxn>
                  <a:cxn ang="0">
                    <a:pos x="T8" y="T9"/>
                  </a:cxn>
                </a:cxnLst>
                <a:rect l="0" t="0" r="r" b="b"/>
                <a:pathLst>
                  <a:path w="1124" h="115">
                    <a:moveTo>
                      <a:pt x="1124" y="0"/>
                    </a:moveTo>
                    <a:lnTo>
                      <a:pt x="1114" y="113"/>
                    </a:lnTo>
                    <a:lnTo>
                      <a:pt x="6" y="115"/>
                    </a:lnTo>
                    <a:lnTo>
                      <a:pt x="0" y="2"/>
                    </a:lnTo>
                    <a:lnTo>
                      <a:pt x="1124" y="0"/>
                    </a:lnTo>
                    <a:close/>
                  </a:path>
                </a:pathLst>
              </a:custGeom>
              <a:solidFill>
                <a:srgbClr val="995DB3"/>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22" name="Freeform 21">
                <a:extLst>
                  <a:ext uri="{FF2B5EF4-FFF2-40B4-BE49-F238E27FC236}">
                    <a16:creationId xmlns:a16="http://schemas.microsoft.com/office/drawing/2014/main" id="{6EA6DB97-4E86-4C57-FF90-6EFCE667C53F}"/>
                  </a:ext>
                </a:extLst>
              </p:cNvPr>
              <p:cNvSpPr>
                <a:spLocks/>
              </p:cNvSpPr>
              <p:nvPr/>
            </p:nvSpPr>
            <p:spPr bwMode="auto">
              <a:xfrm>
                <a:off x="5087686" y="3774474"/>
                <a:ext cx="2226609" cy="883512"/>
              </a:xfrm>
              <a:custGeom>
                <a:avLst/>
                <a:gdLst>
                  <a:gd name="T0" fmla="*/ 995 w 1124"/>
                  <a:gd name="T1" fmla="*/ 0 h 446"/>
                  <a:gd name="T2" fmla="*/ 1124 w 1124"/>
                  <a:gd name="T3" fmla="*/ 444 h 446"/>
                  <a:gd name="T4" fmla="*/ 0 w 1124"/>
                  <a:gd name="T5" fmla="*/ 446 h 446"/>
                  <a:gd name="T6" fmla="*/ 95 w 1124"/>
                  <a:gd name="T7" fmla="*/ 0 h 446"/>
                  <a:gd name="T8" fmla="*/ 995 w 1124"/>
                  <a:gd name="T9" fmla="*/ 0 h 446"/>
                </a:gdLst>
                <a:ahLst/>
                <a:cxnLst>
                  <a:cxn ang="0">
                    <a:pos x="T0" y="T1"/>
                  </a:cxn>
                  <a:cxn ang="0">
                    <a:pos x="T2" y="T3"/>
                  </a:cxn>
                  <a:cxn ang="0">
                    <a:pos x="T4" y="T5"/>
                  </a:cxn>
                  <a:cxn ang="0">
                    <a:pos x="T6" y="T7"/>
                  </a:cxn>
                  <a:cxn ang="0">
                    <a:pos x="T8" y="T9"/>
                  </a:cxn>
                </a:cxnLst>
                <a:rect l="0" t="0" r="r" b="b"/>
                <a:pathLst>
                  <a:path w="1124" h="446">
                    <a:moveTo>
                      <a:pt x="995" y="0"/>
                    </a:moveTo>
                    <a:lnTo>
                      <a:pt x="1124" y="444"/>
                    </a:lnTo>
                    <a:lnTo>
                      <a:pt x="0" y="446"/>
                    </a:lnTo>
                    <a:lnTo>
                      <a:pt x="95" y="0"/>
                    </a:lnTo>
                    <a:lnTo>
                      <a:pt x="995" y="0"/>
                    </a:lnTo>
                    <a:close/>
                  </a:path>
                </a:pathLst>
              </a:custGeom>
              <a:solidFill>
                <a:srgbClr val="A8436F"/>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grpSp>
        <p:cxnSp>
          <p:nvCxnSpPr>
            <p:cNvPr id="12" name="Straight Arrow Connector 11">
              <a:extLst>
                <a:ext uri="{FF2B5EF4-FFF2-40B4-BE49-F238E27FC236}">
                  <a16:creationId xmlns:a16="http://schemas.microsoft.com/office/drawing/2014/main" id="{4AA80EEF-6E37-0271-B42E-5448679AB4F0}"/>
                </a:ext>
              </a:extLst>
            </p:cNvPr>
            <p:cNvCxnSpPr/>
            <p:nvPr/>
          </p:nvCxnSpPr>
          <p:spPr>
            <a:xfrm>
              <a:off x="6200991" y="3104808"/>
              <a:ext cx="0" cy="1119345"/>
            </a:xfrm>
            <a:prstGeom prst="straightConnector1">
              <a:avLst/>
            </a:prstGeom>
            <a:ln w="31750">
              <a:solidFill>
                <a:schemeClr val="tx1"/>
              </a:solidFill>
              <a:tailEnd type="oval" w="lg" len="sm"/>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7C7B36E-7CC3-1B47-7C12-F750611B1A68}"/>
                </a:ext>
              </a:extLst>
            </p:cNvPr>
            <p:cNvSpPr/>
            <p:nvPr/>
          </p:nvSpPr>
          <p:spPr>
            <a:xfrm>
              <a:off x="5732269" y="2358118"/>
              <a:ext cx="932810" cy="932810"/>
            </a:xfrm>
            <a:prstGeom prst="ellipse">
              <a:avLst/>
            </a:prstGeom>
            <a:solidFill>
              <a:srgbClr val="995DB3"/>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77" rtlCol="0" anchor="b"/>
            <a:lstStyle/>
            <a:p>
              <a:pPr algn="ctr" defTabSz="457200"/>
              <a:r>
                <a:rPr lang="en-US" sz="2800" b="1" dirty="0">
                  <a:solidFill>
                    <a:srgbClr val="FFFFFF"/>
                  </a:solidFill>
                  <a:latin typeface="Century Gothic" panose="020B0502020202020204" pitchFamily="34" charset="0"/>
                  <a:cs typeface="Arial" panose="020B0604020202020204" pitchFamily="34" charset="0"/>
                </a:rPr>
                <a:t>D</a:t>
              </a:r>
            </a:p>
          </p:txBody>
        </p:sp>
      </p:grpSp>
      <p:grpSp>
        <p:nvGrpSpPr>
          <p:cNvPr id="61" name="Group 60">
            <a:extLst>
              <a:ext uri="{FF2B5EF4-FFF2-40B4-BE49-F238E27FC236}">
                <a16:creationId xmlns:a16="http://schemas.microsoft.com/office/drawing/2014/main" id="{7081E2D1-67EC-AC8B-08E0-77CE4A28FEED}"/>
              </a:ext>
            </a:extLst>
          </p:cNvPr>
          <p:cNvGrpSpPr/>
          <p:nvPr/>
        </p:nvGrpSpPr>
        <p:grpSpPr>
          <a:xfrm>
            <a:off x="7553993" y="1910075"/>
            <a:ext cx="2286038" cy="2415110"/>
            <a:chOff x="7553993" y="1910075"/>
            <a:chExt cx="2286038" cy="2415110"/>
          </a:xfrm>
        </p:grpSpPr>
        <p:grpSp>
          <p:nvGrpSpPr>
            <p:cNvPr id="41" name="Group 40">
              <a:extLst>
                <a:ext uri="{FF2B5EF4-FFF2-40B4-BE49-F238E27FC236}">
                  <a16:creationId xmlns:a16="http://schemas.microsoft.com/office/drawing/2014/main" id="{FD3F6816-2DA9-223B-662E-272BAF7BB5E3}"/>
                </a:ext>
              </a:extLst>
            </p:cNvPr>
            <p:cNvGrpSpPr/>
            <p:nvPr/>
          </p:nvGrpSpPr>
          <p:grpSpPr>
            <a:xfrm>
              <a:off x="7553993" y="3425825"/>
              <a:ext cx="2286038" cy="899360"/>
              <a:chOff x="7553993" y="3425825"/>
              <a:chExt cx="2286038" cy="899360"/>
            </a:xfrm>
          </p:grpSpPr>
          <p:sp>
            <p:nvSpPr>
              <p:cNvPr id="23" name="Freeform 22">
                <a:extLst>
                  <a:ext uri="{FF2B5EF4-FFF2-40B4-BE49-F238E27FC236}">
                    <a16:creationId xmlns:a16="http://schemas.microsoft.com/office/drawing/2014/main" id="{41621EB8-FD2E-6BCE-800C-928D4ED77A65}"/>
                  </a:ext>
                </a:extLst>
              </p:cNvPr>
              <p:cNvSpPr>
                <a:spLocks/>
              </p:cNvSpPr>
              <p:nvPr/>
            </p:nvSpPr>
            <p:spPr bwMode="auto">
              <a:xfrm>
                <a:off x="7880852" y="4123126"/>
                <a:ext cx="1959179" cy="202059"/>
              </a:xfrm>
              <a:custGeom>
                <a:avLst/>
                <a:gdLst>
                  <a:gd name="T0" fmla="*/ 989 w 989"/>
                  <a:gd name="T1" fmla="*/ 0 h 102"/>
                  <a:gd name="T2" fmla="*/ 966 w 989"/>
                  <a:gd name="T3" fmla="*/ 102 h 102"/>
                  <a:gd name="T4" fmla="*/ 0 w 989"/>
                  <a:gd name="T5" fmla="*/ 102 h 102"/>
                  <a:gd name="T6" fmla="*/ 10 w 989"/>
                  <a:gd name="T7" fmla="*/ 0 h 102"/>
                  <a:gd name="T8" fmla="*/ 989 w 989"/>
                  <a:gd name="T9" fmla="*/ 0 h 102"/>
                </a:gdLst>
                <a:ahLst/>
                <a:cxnLst>
                  <a:cxn ang="0">
                    <a:pos x="T0" y="T1"/>
                  </a:cxn>
                  <a:cxn ang="0">
                    <a:pos x="T2" y="T3"/>
                  </a:cxn>
                  <a:cxn ang="0">
                    <a:pos x="T4" y="T5"/>
                  </a:cxn>
                  <a:cxn ang="0">
                    <a:pos x="T6" y="T7"/>
                  </a:cxn>
                  <a:cxn ang="0">
                    <a:pos x="T8" y="T9"/>
                  </a:cxn>
                </a:cxnLst>
                <a:rect l="0" t="0" r="r" b="b"/>
                <a:pathLst>
                  <a:path w="989" h="102">
                    <a:moveTo>
                      <a:pt x="989" y="0"/>
                    </a:moveTo>
                    <a:lnTo>
                      <a:pt x="966" y="102"/>
                    </a:lnTo>
                    <a:lnTo>
                      <a:pt x="0" y="102"/>
                    </a:lnTo>
                    <a:lnTo>
                      <a:pt x="10" y="0"/>
                    </a:lnTo>
                    <a:lnTo>
                      <a:pt x="989" y="0"/>
                    </a:lnTo>
                    <a:close/>
                  </a:path>
                </a:pathLst>
              </a:custGeom>
              <a:solidFill>
                <a:srgbClr val="FFA826"/>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24" name="Freeform 23">
                <a:extLst>
                  <a:ext uri="{FF2B5EF4-FFF2-40B4-BE49-F238E27FC236}">
                    <a16:creationId xmlns:a16="http://schemas.microsoft.com/office/drawing/2014/main" id="{95D0005B-87F7-B40C-03C3-1B6AC20F5ADC}"/>
                  </a:ext>
                </a:extLst>
              </p:cNvPr>
              <p:cNvSpPr>
                <a:spLocks/>
              </p:cNvSpPr>
              <p:nvPr/>
            </p:nvSpPr>
            <p:spPr bwMode="auto">
              <a:xfrm>
                <a:off x="7553993" y="3425825"/>
                <a:ext cx="346670" cy="899360"/>
              </a:xfrm>
              <a:custGeom>
                <a:avLst/>
                <a:gdLst>
                  <a:gd name="T0" fmla="*/ 175 w 175"/>
                  <a:gd name="T1" fmla="*/ 352 h 454"/>
                  <a:gd name="T2" fmla="*/ 165 w 175"/>
                  <a:gd name="T3" fmla="*/ 454 h 454"/>
                  <a:gd name="T4" fmla="*/ 0 w 175"/>
                  <a:gd name="T5" fmla="*/ 87 h 454"/>
                  <a:gd name="T6" fmla="*/ 6 w 175"/>
                  <a:gd name="T7" fmla="*/ 0 h 454"/>
                  <a:gd name="T8" fmla="*/ 175 w 175"/>
                  <a:gd name="T9" fmla="*/ 352 h 454"/>
                </a:gdLst>
                <a:ahLst/>
                <a:cxnLst>
                  <a:cxn ang="0">
                    <a:pos x="T0" y="T1"/>
                  </a:cxn>
                  <a:cxn ang="0">
                    <a:pos x="T2" y="T3"/>
                  </a:cxn>
                  <a:cxn ang="0">
                    <a:pos x="T4" y="T5"/>
                  </a:cxn>
                  <a:cxn ang="0">
                    <a:pos x="T6" y="T7"/>
                  </a:cxn>
                  <a:cxn ang="0">
                    <a:pos x="T8" y="T9"/>
                  </a:cxn>
                </a:cxnLst>
                <a:rect l="0" t="0" r="r" b="b"/>
                <a:pathLst>
                  <a:path w="175" h="454">
                    <a:moveTo>
                      <a:pt x="175" y="352"/>
                    </a:moveTo>
                    <a:lnTo>
                      <a:pt x="165" y="454"/>
                    </a:lnTo>
                    <a:lnTo>
                      <a:pt x="0" y="87"/>
                    </a:lnTo>
                    <a:lnTo>
                      <a:pt x="6" y="0"/>
                    </a:lnTo>
                    <a:lnTo>
                      <a:pt x="175" y="352"/>
                    </a:lnTo>
                    <a:close/>
                  </a:path>
                </a:pathLst>
              </a:custGeom>
              <a:solidFill>
                <a:srgbClr val="FFA826"/>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25" name="Freeform 24">
                <a:extLst>
                  <a:ext uri="{FF2B5EF4-FFF2-40B4-BE49-F238E27FC236}">
                    <a16:creationId xmlns:a16="http://schemas.microsoft.com/office/drawing/2014/main" id="{E799AF64-D944-7913-26C7-65D6EF52650D}"/>
                  </a:ext>
                </a:extLst>
              </p:cNvPr>
              <p:cNvSpPr>
                <a:spLocks/>
              </p:cNvSpPr>
              <p:nvPr/>
            </p:nvSpPr>
            <p:spPr bwMode="auto">
              <a:xfrm>
                <a:off x="7565879" y="3425825"/>
                <a:ext cx="2274152" cy="697301"/>
              </a:xfrm>
              <a:custGeom>
                <a:avLst/>
                <a:gdLst>
                  <a:gd name="T0" fmla="*/ 804 w 1148"/>
                  <a:gd name="T1" fmla="*/ 0 h 352"/>
                  <a:gd name="T2" fmla="*/ 1148 w 1148"/>
                  <a:gd name="T3" fmla="*/ 352 h 352"/>
                  <a:gd name="T4" fmla="*/ 169 w 1148"/>
                  <a:gd name="T5" fmla="*/ 352 h 352"/>
                  <a:gd name="T6" fmla="*/ 0 w 1148"/>
                  <a:gd name="T7" fmla="*/ 0 h 352"/>
                  <a:gd name="T8" fmla="*/ 804 w 1148"/>
                  <a:gd name="T9" fmla="*/ 0 h 352"/>
                </a:gdLst>
                <a:ahLst/>
                <a:cxnLst>
                  <a:cxn ang="0">
                    <a:pos x="T0" y="T1"/>
                  </a:cxn>
                  <a:cxn ang="0">
                    <a:pos x="T2" y="T3"/>
                  </a:cxn>
                  <a:cxn ang="0">
                    <a:pos x="T4" y="T5"/>
                  </a:cxn>
                  <a:cxn ang="0">
                    <a:pos x="T6" y="T7"/>
                  </a:cxn>
                  <a:cxn ang="0">
                    <a:pos x="T8" y="T9"/>
                  </a:cxn>
                </a:cxnLst>
                <a:rect l="0" t="0" r="r" b="b"/>
                <a:pathLst>
                  <a:path w="1148" h="352">
                    <a:moveTo>
                      <a:pt x="804" y="0"/>
                    </a:moveTo>
                    <a:lnTo>
                      <a:pt x="1148" y="352"/>
                    </a:lnTo>
                    <a:lnTo>
                      <a:pt x="169" y="352"/>
                    </a:lnTo>
                    <a:lnTo>
                      <a:pt x="0" y="0"/>
                    </a:lnTo>
                    <a:lnTo>
                      <a:pt x="804" y="0"/>
                    </a:lnTo>
                    <a:close/>
                  </a:path>
                </a:pathLst>
              </a:custGeom>
              <a:solidFill>
                <a:srgbClr val="FF8026"/>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grpSp>
        <p:cxnSp>
          <p:nvCxnSpPr>
            <p:cNvPr id="10" name="Straight Arrow Connector 9">
              <a:extLst>
                <a:ext uri="{FF2B5EF4-FFF2-40B4-BE49-F238E27FC236}">
                  <a16:creationId xmlns:a16="http://schemas.microsoft.com/office/drawing/2014/main" id="{83DFEF13-642D-8A12-1931-FF4EBB58C423}"/>
                </a:ext>
              </a:extLst>
            </p:cNvPr>
            <p:cNvCxnSpPr/>
            <p:nvPr/>
          </p:nvCxnSpPr>
          <p:spPr>
            <a:xfrm>
              <a:off x="8570149" y="2642302"/>
              <a:ext cx="0" cy="1119345"/>
            </a:xfrm>
            <a:prstGeom prst="straightConnector1">
              <a:avLst/>
            </a:prstGeom>
            <a:ln w="31750">
              <a:solidFill>
                <a:schemeClr val="tx1"/>
              </a:solidFill>
              <a:tailEnd type="oval" w="lg" len="sm"/>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C0D2876-7133-EECC-9C1F-9B8C02FC891E}"/>
                </a:ext>
              </a:extLst>
            </p:cNvPr>
            <p:cNvSpPr/>
            <p:nvPr/>
          </p:nvSpPr>
          <p:spPr>
            <a:xfrm>
              <a:off x="8099850" y="1910075"/>
              <a:ext cx="932810" cy="932810"/>
            </a:xfrm>
            <a:prstGeom prst="ellipse">
              <a:avLst/>
            </a:prstGeom>
            <a:solidFill>
              <a:srgbClr val="FFA826"/>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77" rtlCol="0" anchor="b"/>
            <a:lstStyle/>
            <a:p>
              <a:pPr algn="ctr" defTabSz="457200"/>
              <a:r>
                <a:rPr lang="en-US" sz="2800" b="1" dirty="0">
                  <a:solidFill>
                    <a:srgbClr val="FFFFFF"/>
                  </a:solidFill>
                  <a:latin typeface="Century Gothic" panose="020B0502020202020204" pitchFamily="34" charset="0"/>
                  <a:cs typeface="Arial" panose="020B0604020202020204" pitchFamily="34" charset="0"/>
                </a:rPr>
                <a:t>G</a:t>
              </a:r>
            </a:p>
          </p:txBody>
        </p:sp>
      </p:grpSp>
      <p:grpSp>
        <p:nvGrpSpPr>
          <p:cNvPr id="59" name="Group 58">
            <a:extLst>
              <a:ext uri="{FF2B5EF4-FFF2-40B4-BE49-F238E27FC236}">
                <a16:creationId xmlns:a16="http://schemas.microsoft.com/office/drawing/2014/main" id="{07A7B541-D279-B414-3A21-75EE9061B5E9}"/>
              </a:ext>
            </a:extLst>
          </p:cNvPr>
          <p:cNvGrpSpPr/>
          <p:nvPr/>
        </p:nvGrpSpPr>
        <p:grpSpPr>
          <a:xfrm>
            <a:off x="9485437" y="1271191"/>
            <a:ext cx="2488097" cy="2444478"/>
            <a:chOff x="9485437" y="1555827"/>
            <a:chExt cx="2488097" cy="2444478"/>
          </a:xfrm>
        </p:grpSpPr>
        <p:grpSp>
          <p:nvGrpSpPr>
            <p:cNvPr id="42" name="Group 41">
              <a:extLst>
                <a:ext uri="{FF2B5EF4-FFF2-40B4-BE49-F238E27FC236}">
                  <a16:creationId xmlns:a16="http://schemas.microsoft.com/office/drawing/2014/main" id="{F140D9F8-20B8-274B-527C-DC59135221F6}"/>
                </a:ext>
              </a:extLst>
            </p:cNvPr>
            <p:cNvGrpSpPr/>
            <p:nvPr/>
          </p:nvGrpSpPr>
          <p:grpSpPr>
            <a:xfrm>
              <a:off x="9485437" y="3213860"/>
              <a:ext cx="2488097" cy="786445"/>
              <a:chOff x="9485437" y="3213860"/>
              <a:chExt cx="2488097" cy="786445"/>
            </a:xfrm>
          </p:grpSpPr>
          <p:sp>
            <p:nvSpPr>
              <p:cNvPr id="26" name="Freeform 25">
                <a:extLst>
                  <a:ext uri="{FF2B5EF4-FFF2-40B4-BE49-F238E27FC236}">
                    <a16:creationId xmlns:a16="http://schemas.microsoft.com/office/drawing/2014/main" id="{61300A9A-AEAD-DC3F-01A1-13CAC887C1C2}"/>
                  </a:ext>
                </a:extLst>
              </p:cNvPr>
              <p:cNvSpPr>
                <a:spLocks/>
              </p:cNvSpPr>
              <p:nvPr/>
            </p:nvSpPr>
            <p:spPr bwMode="auto">
              <a:xfrm>
                <a:off x="10164910" y="3812112"/>
                <a:ext cx="1808624" cy="188193"/>
              </a:xfrm>
              <a:custGeom>
                <a:avLst/>
                <a:gdLst>
                  <a:gd name="T0" fmla="*/ 913 w 913"/>
                  <a:gd name="T1" fmla="*/ 0 h 95"/>
                  <a:gd name="T2" fmla="*/ 883 w 913"/>
                  <a:gd name="T3" fmla="*/ 95 h 95"/>
                  <a:gd name="T4" fmla="*/ 0 w 913"/>
                  <a:gd name="T5" fmla="*/ 95 h 95"/>
                  <a:gd name="T6" fmla="*/ 23 w 913"/>
                  <a:gd name="T7" fmla="*/ 0 h 95"/>
                  <a:gd name="T8" fmla="*/ 913 w 913"/>
                  <a:gd name="T9" fmla="*/ 0 h 95"/>
                </a:gdLst>
                <a:ahLst/>
                <a:cxnLst>
                  <a:cxn ang="0">
                    <a:pos x="T0" y="T1"/>
                  </a:cxn>
                  <a:cxn ang="0">
                    <a:pos x="T2" y="T3"/>
                  </a:cxn>
                  <a:cxn ang="0">
                    <a:pos x="T4" y="T5"/>
                  </a:cxn>
                  <a:cxn ang="0">
                    <a:pos x="T6" y="T7"/>
                  </a:cxn>
                  <a:cxn ang="0">
                    <a:pos x="T8" y="T9"/>
                  </a:cxn>
                </a:cxnLst>
                <a:rect l="0" t="0" r="r" b="b"/>
                <a:pathLst>
                  <a:path w="913" h="95">
                    <a:moveTo>
                      <a:pt x="913" y="0"/>
                    </a:moveTo>
                    <a:lnTo>
                      <a:pt x="883" y="95"/>
                    </a:lnTo>
                    <a:lnTo>
                      <a:pt x="0" y="95"/>
                    </a:lnTo>
                    <a:lnTo>
                      <a:pt x="23" y="0"/>
                    </a:lnTo>
                    <a:lnTo>
                      <a:pt x="913" y="0"/>
                    </a:lnTo>
                    <a:close/>
                  </a:path>
                </a:pathLst>
              </a:custGeom>
              <a:solidFill>
                <a:srgbClr val="00BAB5"/>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27" name="Freeform 26">
                <a:extLst>
                  <a:ext uri="{FF2B5EF4-FFF2-40B4-BE49-F238E27FC236}">
                    <a16:creationId xmlns:a16="http://schemas.microsoft.com/office/drawing/2014/main" id="{A5116AE8-AC4D-832B-9BAB-AA2E4A3D7AC8}"/>
                  </a:ext>
                </a:extLst>
              </p:cNvPr>
              <p:cNvSpPr>
                <a:spLocks/>
              </p:cNvSpPr>
              <p:nvPr/>
            </p:nvSpPr>
            <p:spPr bwMode="auto">
              <a:xfrm>
                <a:off x="9485437" y="3213860"/>
                <a:ext cx="725034" cy="786445"/>
              </a:xfrm>
              <a:custGeom>
                <a:avLst/>
                <a:gdLst>
                  <a:gd name="T0" fmla="*/ 366 w 366"/>
                  <a:gd name="T1" fmla="*/ 302 h 397"/>
                  <a:gd name="T2" fmla="*/ 343 w 366"/>
                  <a:gd name="T3" fmla="*/ 397 h 397"/>
                  <a:gd name="T4" fmla="*/ 0 w 366"/>
                  <a:gd name="T5" fmla="*/ 83 h 397"/>
                  <a:gd name="T6" fmla="*/ 16 w 366"/>
                  <a:gd name="T7" fmla="*/ 0 h 397"/>
                  <a:gd name="T8" fmla="*/ 366 w 366"/>
                  <a:gd name="T9" fmla="*/ 302 h 397"/>
                </a:gdLst>
                <a:ahLst/>
                <a:cxnLst>
                  <a:cxn ang="0">
                    <a:pos x="T0" y="T1"/>
                  </a:cxn>
                  <a:cxn ang="0">
                    <a:pos x="T2" y="T3"/>
                  </a:cxn>
                  <a:cxn ang="0">
                    <a:pos x="T4" y="T5"/>
                  </a:cxn>
                  <a:cxn ang="0">
                    <a:pos x="T6" y="T7"/>
                  </a:cxn>
                  <a:cxn ang="0">
                    <a:pos x="T8" y="T9"/>
                  </a:cxn>
                </a:cxnLst>
                <a:rect l="0" t="0" r="r" b="b"/>
                <a:pathLst>
                  <a:path w="366" h="397">
                    <a:moveTo>
                      <a:pt x="366" y="302"/>
                    </a:moveTo>
                    <a:lnTo>
                      <a:pt x="343" y="397"/>
                    </a:lnTo>
                    <a:lnTo>
                      <a:pt x="0" y="83"/>
                    </a:lnTo>
                    <a:lnTo>
                      <a:pt x="16" y="0"/>
                    </a:lnTo>
                    <a:lnTo>
                      <a:pt x="366" y="302"/>
                    </a:lnTo>
                    <a:close/>
                  </a:path>
                </a:pathLst>
              </a:custGeom>
              <a:solidFill>
                <a:srgbClr val="00BAB5"/>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28" name="Freeform 27">
                <a:extLst>
                  <a:ext uri="{FF2B5EF4-FFF2-40B4-BE49-F238E27FC236}">
                    <a16:creationId xmlns:a16="http://schemas.microsoft.com/office/drawing/2014/main" id="{788D73D7-4F9F-33E5-1495-7FE6B8964585}"/>
                  </a:ext>
                </a:extLst>
              </p:cNvPr>
              <p:cNvSpPr>
                <a:spLocks/>
              </p:cNvSpPr>
              <p:nvPr/>
            </p:nvSpPr>
            <p:spPr bwMode="auto">
              <a:xfrm>
                <a:off x="9517132" y="3213860"/>
                <a:ext cx="2456400" cy="598252"/>
              </a:xfrm>
              <a:custGeom>
                <a:avLst/>
                <a:gdLst>
                  <a:gd name="T0" fmla="*/ 744 w 1240"/>
                  <a:gd name="T1" fmla="*/ 2 h 302"/>
                  <a:gd name="T2" fmla="*/ 1240 w 1240"/>
                  <a:gd name="T3" fmla="*/ 302 h 302"/>
                  <a:gd name="T4" fmla="*/ 350 w 1240"/>
                  <a:gd name="T5" fmla="*/ 302 h 302"/>
                  <a:gd name="T6" fmla="*/ 0 w 1240"/>
                  <a:gd name="T7" fmla="*/ 0 h 302"/>
                  <a:gd name="T8" fmla="*/ 744 w 1240"/>
                  <a:gd name="T9" fmla="*/ 2 h 302"/>
                </a:gdLst>
                <a:ahLst/>
                <a:cxnLst>
                  <a:cxn ang="0">
                    <a:pos x="T0" y="T1"/>
                  </a:cxn>
                  <a:cxn ang="0">
                    <a:pos x="T2" y="T3"/>
                  </a:cxn>
                  <a:cxn ang="0">
                    <a:pos x="T4" y="T5"/>
                  </a:cxn>
                  <a:cxn ang="0">
                    <a:pos x="T6" y="T7"/>
                  </a:cxn>
                  <a:cxn ang="0">
                    <a:pos x="T8" y="T9"/>
                  </a:cxn>
                </a:cxnLst>
                <a:rect l="0" t="0" r="r" b="b"/>
                <a:pathLst>
                  <a:path w="1240" h="302">
                    <a:moveTo>
                      <a:pt x="744" y="2"/>
                    </a:moveTo>
                    <a:lnTo>
                      <a:pt x="1240" y="302"/>
                    </a:lnTo>
                    <a:lnTo>
                      <a:pt x="350" y="302"/>
                    </a:lnTo>
                    <a:lnTo>
                      <a:pt x="0" y="0"/>
                    </a:lnTo>
                    <a:lnTo>
                      <a:pt x="744" y="2"/>
                    </a:lnTo>
                    <a:close/>
                  </a:path>
                </a:pathLst>
              </a:custGeom>
              <a:solidFill>
                <a:srgbClr val="7DD1CE"/>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grpSp>
        <p:cxnSp>
          <p:nvCxnSpPr>
            <p:cNvPr id="11" name="Straight Arrow Connector 10">
              <a:extLst>
                <a:ext uri="{FF2B5EF4-FFF2-40B4-BE49-F238E27FC236}">
                  <a16:creationId xmlns:a16="http://schemas.microsoft.com/office/drawing/2014/main" id="{E0469515-25B2-6C6E-46B3-A2FC189C337F}"/>
                </a:ext>
              </a:extLst>
            </p:cNvPr>
            <p:cNvCxnSpPr/>
            <p:nvPr/>
          </p:nvCxnSpPr>
          <p:spPr>
            <a:xfrm>
              <a:off x="10579587" y="2302517"/>
              <a:ext cx="0" cy="1119345"/>
            </a:xfrm>
            <a:prstGeom prst="straightConnector1">
              <a:avLst/>
            </a:prstGeom>
            <a:ln w="31750">
              <a:solidFill>
                <a:schemeClr val="tx1"/>
              </a:solidFill>
              <a:tailEnd type="oval" w="lg" len="sm"/>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A82F132-CA3D-EDAF-8FF5-285DDBF5BDFA}"/>
                </a:ext>
              </a:extLst>
            </p:cNvPr>
            <p:cNvSpPr/>
            <p:nvPr/>
          </p:nvSpPr>
          <p:spPr>
            <a:xfrm>
              <a:off x="10113182" y="1555827"/>
              <a:ext cx="932810" cy="932810"/>
            </a:xfrm>
            <a:prstGeom prst="ellipse">
              <a:avLst/>
            </a:prstGeom>
            <a:solidFill>
              <a:srgbClr val="00BAB5"/>
            </a:solidFill>
            <a:ln w="381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182877" rtlCol="0" anchor="b"/>
            <a:lstStyle/>
            <a:p>
              <a:pPr algn="ctr" defTabSz="457200"/>
              <a:r>
                <a:rPr lang="en-US" sz="2800" b="1" dirty="0">
                  <a:solidFill>
                    <a:srgbClr val="FFFFFF"/>
                  </a:solidFill>
                  <a:latin typeface="Century Gothic" panose="020B0502020202020204" pitchFamily="34" charset="0"/>
                  <a:cs typeface="Arial" panose="020B0604020202020204" pitchFamily="34" charset="0"/>
                </a:rPr>
                <a:t>W</a:t>
              </a:r>
            </a:p>
          </p:txBody>
        </p:sp>
      </p:grpSp>
      <p:sp>
        <p:nvSpPr>
          <p:cNvPr id="43" name="TextBox 42">
            <a:extLst>
              <a:ext uri="{FF2B5EF4-FFF2-40B4-BE49-F238E27FC236}">
                <a16:creationId xmlns:a16="http://schemas.microsoft.com/office/drawing/2014/main" id="{BD58DC01-2A61-0A22-E962-3DD8510FDDF4}"/>
              </a:ext>
            </a:extLst>
          </p:cNvPr>
          <p:cNvSpPr txBox="1"/>
          <p:nvPr/>
        </p:nvSpPr>
        <p:spPr>
          <a:xfrm>
            <a:off x="2504466" y="4555529"/>
            <a:ext cx="1053494" cy="369332"/>
          </a:xfrm>
          <a:prstGeom prst="rect">
            <a:avLst/>
          </a:prstGeom>
          <a:noFill/>
        </p:spPr>
        <p:txBody>
          <a:bodyPr wrap="none" rtlCol="0">
            <a:spAutoFit/>
          </a:bodyPr>
          <a:lstStyle/>
          <a:p>
            <a:r>
              <a:rPr lang="en-US" sz="1800" b="1" dirty="0">
                <a:solidFill>
                  <a:srgbClr val="419CCC"/>
                </a:solidFill>
                <a:latin typeface="Century Gothic" panose="020B0502020202020204" pitchFamily="34" charset="0"/>
              </a:rPr>
              <a:t>STEP 02</a:t>
            </a:r>
            <a:r>
              <a:rPr lang="en-US" sz="1200" b="1" dirty="0">
                <a:solidFill>
                  <a:srgbClr val="419CCC"/>
                </a:solidFill>
                <a:latin typeface="Century Gothic" panose="020B0502020202020204" pitchFamily="34" charset="0"/>
              </a:rPr>
              <a:t> </a:t>
            </a:r>
          </a:p>
        </p:txBody>
      </p:sp>
      <p:sp>
        <p:nvSpPr>
          <p:cNvPr id="44" name="TextBox 43">
            <a:extLst>
              <a:ext uri="{FF2B5EF4-FFF2-40B4-BE49-F238E27FC236}">
                <a16:creationId xmlns:a16="http://schemas.microsoft.com/office/drawing/2014/main" id="{AB5FABA0-9D6B-123A-1670-3D8998400E62}"/>
              </a:ext>
            </a:extLst>
          </p:cNvPr>
          <p:cNvSpPr txBox="1"/>
          <p:nvPr/>
        </p:nvSpPr>
        <p:spPr>
          <a:xfrm>
            <a:off x="2504466" y="4937587"/>
            <a:ext cx="1839288" cy="600164"/>
          </a:xfrm>
          <a:prstGeom prst="rect">
            <a:avLst/>
          </a:prstGeom>
          <a:noFill/>
        </p:spPr>
        <p:txBody>
          <a:bodyPr wrap="square" rtlCol="0">
            <a:spAutoFit/>
          </a:bodyPr>
          <a:lstStyle/>
          <a:p>
            <a:r>
              <a:rPr lang="en-US" sz="1100" dirty="0">
                <a:solidFill>
                  <a:srgbClr val="272E3A"/>
                </a:solidFill>
                <a:latin typeface="Century Gothic" panose="020B0502020202020204" pitchFamily="34" charset="0"/>
              </a:rPr>
              <a:t>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endParaRPr lang="en-US" sz="1100" dirty="0">
              <a:solidFill>
                <a:srgbClr val="272E3A"/>
              </a:solidFill>
              <a:latin typeface="Century Gothic" panose="020B0502020202020204" pitchFamily="34" charset="0"/>
            </a:endParaRPr>
          </a:p>
        </p:txBody>
      </p:sp>
      <p:sp>
        <p:nvSpPr>
          <p:cNvPr id="45" name="TextBox 44">
            <a:extLst>
              <a:ext uri="{FF2B5EF4-FFF2-40B4-BE49-F238E27FC236}">
                <a16:creationId xmlns:a16="http://schemas.microsoft.com/office/drawing/2014/main" id="{8B0295FA-4409-05E0-D250-D291DFE32093}"/>
              </a:ext>
            </a:extLst>
          </p:cNvPr>
          <p:cNvSpPr txBox="1"/>
          <p:nvPr/>
        </p:nvSpPr>
        <p:spPr>
          <a:xfrm>
            <a:off x="5099384" y="5494644"/>
            <a:ext cx="910827" cy="369332"/>
          </a:xfrm>
          <a:prstGeom prst="rect">
            <a:avLst/>
          </a:prstGeom>
          <a:noFill/>
        </p:spPr>
        <p:txBody>
          <a:bodyPr wrap="none" rtlCol="0">
            <a:spAutoFit/>
          </a:bodyPr>
          <a:lstStyle/>
          <a:p>
            <a:r>
              <a:rPr lang="en-US" sz="1800" b="1" dirty="0">
                <a:solidFill>
                  <a:srgbClr val="995DB3"/>
                </a:solidFill>
                <a:latin typeface="Century Gothic" panose="020B0502020202020204" pitchFamily="34" charset="0"/>
              </a:rPr>
              <a:t>STEP03</a:t>
            </a:r>
            <a:endParaRPr lang="en-US" sz="1200" b="1" dirty="0">
              <a:solidFill>
                <a:srgbClr val="995DB3"/>
              </a:solidFill>
              <a:latin typeface="Century Gothic" panose="020B0502020202020204" pitchFamily="34" charset="0"/>
            </a:endParaRPr>
          </a:p>
        </p:txBody>
      </p:sp>
      <p:sp>
        <p:nvSpPr>
          <p:cNvPr id="46" name="TextBox 45">
            <a:extLst>
              <a:ext uri="{FF2B5EF4-FFF2-40B4-BE49-F238E27FC236}">
                <a16:creationId xmlns:a16="http://schemas.microsoft.com/office/drawing/2014/main" id="{7CF84684-F05D-2571-D9BF-021E8F50FFD6}"/>
              </a:ext>
            </a:extLst>
          </p:cNvPr>
          <p:cNvSpPr txBox="1"/>
          <p:nvPr/>
        </p:nvSpPr>
        <p:spPr>
          <a:xfrm>
            <a:off x="5099384" y="5876702"/>
            <a:ext cx="1839288" cy="600164"/>
          </a:xfrm>
          <a:prstGeom prst="rect">
            <a:avLst/>
          </a:prstGeom>
          <a:noFill/>
        </p:spPr>
        <p:txBody>
          <a:bodyPr wrap="square" rtlCol="0">
            <a:spAutoFit/>
          </a:bodyPr>
          <a:lstStyle/>
          <a:p>
            <a:r>
              <a:rPr lang="en-US" sz="1100" dirty="0">
                <a:solidFill>
                  <a:srgbClr val="272E3A"/>
                </a:solidFill>
                <a:latin typeface="Century Gothic" panose="020B0502020202020204" pitchFamily="34" charset="0"/>
              </a:rPr>
              <a:t>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endParaRPr lang="en-US" sz="1100" dirty="0">
              <a:solidFill>
                <a:srgbClr val="272E3A"/>
              </a:solidFill>
              <a:latin typeface="Century Gothic" panose="020B0502020202020204" pitchFamily="34" charset="0"/>
            </a:endParaRPr>
          </a:p>
        </p:txBody>
      </p:sp>
      <p:sp>
        <p:nvSpPr>
          <p:cNvPr id="47" name="TextBox 46">
            <a:extLst>
              <a:ext uri="{FF2B5EF4-FFF2-40B4-BE49-F238E27FC236}">
                <a16:creationId xmlns:a16="http://schemas.microsoft.com/office/drawing/2014/main" id="{D2414F9D-20C9-1B5D-2705-70B322380EB2}"/>
              </a:ext>
            </a:extLst>
          </p:cNvPr>
          <p:cNvSpPr txBox="1"/>
          <p:nvPr/>
        </p:nvSpPr>
        <p:spPr>
          <a:xfrm>
            <a:off x="7929081" y="4506102"/>
            <a:ext cx="974947" cy="369332"/>
          </a:xfrm>
          <a:prstGeom prst="rect">
            <a:avLst/>
          </a:prstGeom>
          <a:noFill/>
        </p:spPr>
        <p:txBody>
          <a:bodyPr wrap="none" rtlCol="0">
            <a:spAutoFit/>
          </a:bodyPr>
          <a:lstStyle/>
          <a:p>
            <a:r>
              <a:rPr lang="en-US" sz="1800" b="1" dirty="0">
                <a:solidFill>
                  <a:srgbClr val="FFA826"/>
                </a:solidFill>
                <a:latin typeface="Century Gothic" panose="020B0502020202020204" pitchFamily="34" charset="0"/>
              </a:rPr>
              <a:t>STEP 02</a:t>
            </a:r>
            <a:endParaRPr lang="en-US" sz="1200" b="1" dirty="0">
              <a:solidFill>
                <a:srgbClr val="FFA826"/>
              </a:solidFill>
              <a:latin typeface="Century Gothic" panose="020B0502020202020204" pitchFamily="34" charset="0"/>
            </a:endParaRPr>
          </a:p>
        </p:txBody>
      </p:sp>
      <p:sp>
        <p:nvSpPr>
          <p:cNvPr id="48" name="TextBox 47">
            <a:extLst>
              <a:ext uri="{FF2B5EF4-FFF2-40B4-BE49-F238E27FC236}">
                <a16:creationId xmlns:a16="http://schemas.microsoft.com/office/drawing/2014/main" id="{F59E090B-B430-9633-1CCE-D5A7BC4350F3}"/>
              </a:ext>
            </a:extLst>
          </p:cNvPr>
          <p:cNvSpPr txBox="1"/>
          <p:nvPr/>
        </p:nvSpPr>
        <p:spPr>
          <a:xfrm>
            <a:off x="7929081" y="4888160"/>
            <a:ext cx="1839288" cy="600164"/>
          </a:xfrm>
          <a:prstGeom prst="rect">
            <a:avLst/>
          </a:prstGeom>
          <a:noFill/>
        </p:spPr>
        <p:txBody>
          <a:bodyPr wrap="square" rtlCol="0">
            <a:spAutoFit/>
          </a:bodyPr>
          <a:lstStyle/>
          <a:p>
            <a:r>
              <a:rPr lang="en-US" sz="1100" dirty="0">
                <a:solidFill>
                  <a:srgbClr val="272E3A"/>
                </a:solidFill>
                <a:latin typeface="Century Gothic" panose="020B0502020202020204" pitchFamily="34" charset="0"/>
              </a:rPr>
              <a:t>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endParaRPr lang="en-US" sz="1100" dirty="0">
              <a:solidFill>
                <a:srgbClr val="272E3A"/>
              </a:solidFill>
              <a:latin typeface="Century Gothic" panose="020B0502020202020204" pitchFamily="34" charset="0"/>
            </a:endParaRPr>
          </a:p>
        </p:txBody>
      </p:sp>
      <p:grpSp>
        <p:nvGrpSpPr>
          <p:cNvPr id="63" name="Group 62">
            <a:extLst>
              <a:ext uri="{FF2B5EF4-FFF2-40B4-BE49-F238E27FC236}">
                <a16:creationId xmlns:a16="http://schemas.microsoft.com/office/drawing/2014/main" id="{99B949D0-334E-AC78-A0AC-5D7489D2AA5E}"/>
              </a:ext>
            </a:extLst>
          </p:cNvPr>
          <p:cNvGrpSpPr/>
          <p:nvPr/>
        </p:nvGrpSpPr>
        <p:grpSpPr>
          <a:xfrm>
            <a:off x="218466" y="3974758"/>
            <a:ext cx="1839288" cy="982222"/>
            <a:chOff x="218466" y="4135397"/>
            <a:chExt cx="1839288" cy="982222"/>
          </a:xfrm>
        </p:grpSpPr>
        <p:sp>
          <p:nvSpPr>
            <p:cNvPr id="36" name="TextBox 35">
              <a:extLst>
                <a:ext uri="{FF2B5EF4-FFF2-40B4-BE49-F238E27FC236}">
                  <a16:creationId xmlns:a16="http://schemas.microsoft.com/office/drawing/2014/main" id="{E1555E86-E489-8D34-24CF-BD4622132FED}"/>
                </a:ext>
              </a:extLst>
            </p:cNvPr>
            <p:cNvSpPr txBox="1"/>
            <p:nvPr/>
          </p:nvSpPr>
          <p:spPr>
            <a:xfrm>
              <a:off x="218466" y="4135397"/>
              <a:ext cx="1053494" cy="369332"/>
            </a:xfrm>
            <a:prstGeom prst="rect">
              <a:avLst/>
            </a:prstGeom>
            <a:noFill/>
          </p:spPr>
          <p:txBody>
            <a:bodyPr wrap="none" rtlCol="0">
              <a:spAutoFit/>
            </a:bodyPr>
            <a:lstStyle/>
            <a:p>
              <a:r>
                <a:rPr lang="en-US" sz="1800" b="1" dirty="0">
                  <a:solidFill>
                    <a:srgbClr val="F26363"/>
                  </a:solidFill>
                  <a:latin typeface="Century Gothic" panose="020B0502020202020204" pitchFamily="34" charset="0"/>
                </a:rPr>
                <a:t>STEP 01</a:t>
              </a:r>
              <a:r>
                <a:rPr lang="en-US" sz="1200" b="1" dirty="0">
                  <a:solidFill>
                    <a:srgbClr val="F26363"/>
                  </a:solidFill>
                  <a:latin typeface="Century Gothic" panose="020B0502020202020204" pitchFamily="34" charset="0"/>
                </a:rPr>
                <a:t> </a:t>
              </a:r>
            </a:p>
          </p:txBody>
        </p:sp>
        <p:sp>
          <p:nvSpPr>
            <p:cNvPr id="37" name="TextBox 36">
              <a:extLst>
                <a:ext uri="{FF2B5EF4-FFF2-40B4-BE49-F238E27FC236}">
                  <a16:creationId xmlns:a16="http://schemas.microsoft.com/office/drawing/2014/main" id="{CD11C6EE-28DA-D4A9-0CCF-B8A28C754725}"/>
                </a:ext>
              </a:extLst>
            </p:cNvPr>
            <p:cNvSpPr txBox="1"/>
            <p:nvPr/>
          </p:nvSpPr>
          <p:spPr>
            <a:xfrm>
              <a:off x="218466" y="4517455"/>
              <a:ext cx="1839288" cy="600164"/>
            </a:xfrm>
            <a:prstGeom prst="rect">
              <a:avLst/>
            </a:prstGeom>
            <a:noFill/>
          </p:spPr>
          <p:txBody>
            <a:bodyPr wrap="square" rtlCol="0">
              <a:spAutoFit/>
            </a:bodyPr>
            <a:lstStyle/>
            <a:p>
              <a:r>
                <a:rPr lang="en-US" sz="1100" dirty="0">
                  <a:solidFill>
                    <a:srgbClr val="272E3A"/>
                  </a:solidFill>
                  <a:latin typeface="Century Gothic" panose="020B0502020202020204" pitchFamily="34" charset="0"/>
                </a:rPr>
                <a:t>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endParaRPr lang="en-US" sz="1100" dirty="0">
                <a:solidFill>
                  <a:srgbClr val="272E3A"/>
                </a:solidFill>
                <a:latin typeface="Century Gothic" panose="020B0502020202020204" pitchFamily="34" charset="0"/>
              </a:endParaRPr>
            </a:p>
          </p:txBody>
        </p:sp>
        <p:cxnSp>
          <p:nvCxnSpPr>
            <p:cNvPr id="52" name="Straight Connector 51">
              <a:extLst>
                <a:ext uri="{FF2B5EF4-FFF2-40B4-BE49-F238E27FC236}">
                  <a16:creationId xmlns:a16="http://schemas.microsoft.com/office/drawing/2014/main" id="{B92F41CF-D478-CCD1-9E4E-867720086B09}"/>
                </a:ext>
              </a:extLst>
            </p:cNvPr>
            <p:cNvCxnSpPr>
              <a:stCxn id="36" idx="3"/>
            </p:cNvCxnSpPr>
            <p:nvPr/>
          </p:nvCxnSpPr>
          <p:spPr>
            <a:xfrm>
              <a:off x="1271960" y="4320063"/>
              <a:ext cx="733814" cy="0"/>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A66AD6BC-40F3-3FF7-6C6E-B783A8E33538}"/>
              </a:ext>
            </a:extLst>
          </p:cNvPr>
          <p:cNvCxnSpPr/>
          <p:nvPr/>
        </p:nvCxnSpPr>
        <p:spPr>
          <a:xfrm>
            <a:off x="3471463" y="4703125"/>
            <a:ext cx="733814" cy="0"/>
          </a:xfrm>
          <a:prstGeom prst="line">
            <a:avLst/>
          </a:prstGeom>
          <a:ln w="12700">
            <a:solidFill>
              <a:srgbClr val="419CCC"/>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6E6A4A-CD8D-1C75-DD89-6EF1B9F8CECC}"/>
              </a:ext>
            </a:extLst>
          </p:cNvPr>
          <p:cNvCxnSpPr/>
          <p:nvPr/>
        </p:nvCxnSpPr>
        <p:spPr>
          <a:xfrm>
            <a:off x="6078738" y="5666954"/>
            <a:ext cx="733814" cy="0"/>
          </a:xfrm>
          <a:prstGeom prst="line">
            <a:avLst/>
          </a:prstGeom>
          <a:ln w="12700">
            <a:solidFill>
              <a:srgbClr val="995DB3"/>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4C4E974-2671-B297-F085-A79E2532C120}"/>
              </a:ext>
            </a:extLst>
          </p:cNvPr>
          <p:cNvCxnSpPr/>
          <p:nvPr/>
        </p:nvCxnSpPr>
        <p:spPr>
          <a:xfrm>
            <a:off x="8859009" y="4690769"/>
            <a:ext cx="733814" cy="0"/>
          </a:xfrm>
          <a:prstGeom prst="line">
            <a:avLst/>
          </a:prstGeom>
          <a:ln w="12700">
            <a:solidFill>
              <a:srgbClr val="FFA826"/>
            </a:solidFill>
            <a:prstDash val="sysDot"/>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41BA19CF-AD81-8DD4-0FC5-7934498ACAD8}"/>
              </a:ext>
            </a:extLst>
          </p:cNvPr>
          <p:cNvGrpSpPr/>
          <p:nvPr/>
        </p:nvGrpSpPr>
        <p:grpSpPr>
          <a:xfrm>
            <a:off x="10153297" y="3974758"/>
            <a:ext cx="1839288" cy="982222"/>
            <a:chOff x="10153297" y="3974758"/>
            <a:chExt cx="1839288" cy="982222"/>
          </a:xfrm>
        </p:grpSpPr>
        <p:sp>
          <p:nvSpPr>
            <p:cNvPr id="49" name="TextBox 48">
              <a:extLst>
                <a:ext uri="{FF2B5EF4-FFF2-40B4-BE49-F238E27FC236}">
                  <a16:creationId xmlns:a16="http://schemas.microsoft.com/office/drawing/2014/main" id="{D55E6AEE-BACB-17FD-6A4B-CA2DDE569B91}"/>
                </a:ext>
              </a:extLst>
            </p:cNvPr>
            <p:cNvSpPr txBox="1"/>
            <p:nvPr/>
          </p:nvSpPr>
          <p:spPr>
            <a:xfrm>
              <a:off x="10153297" y="3974758"/>
              <a:ext cx="1018227" cy="369332"/>
            </a:xfrm>
            <a:prstGeom prst="rect">
              <a:avLst/>
            </a:prstGeom>
            <a:noFill/>
          </p:spPr>
          <p:txBody>
            <a:bodyPr wrap="none" rtlCol="0">
              <a:spAutoFit/>
            </a:bodyPr>
            <a:lstStyle/>
            <a:p>
              <a:r>
                <a:rPr lang="en-US" sz="1800" b="1" dirty="0">
                  <a:solidFill>
                    <a:srgbClr val="00BAB5"/>
                  </a:solidFill>
                  <a:latin typeface="Century Gothic" panose="020B0502020202020204" pitchFamily="34" charset="0"/>
                </a:rPr>
                <a:t>STEP 05</a:t>
              </a:r>
              <a:r>
                <a:rPr lang="en-US" sz="1200" b="1" dirty="0">
                  <a:solidFill>
                    <a:srgbClr val="00BAB5"/>
                  </a:solidFill>
                  <a:latin typeface="Century Gothic" panose="020B0502020202020204" pitchFamily="34" charset="0"/>
                </a:rPr>
                <a:t> </a:t>
              </a:r>
            </a:p>
          </p:txBody>
        </p:sp>
        <p:sp>
          <p:nvSpPr>
            <p:cNvPr id="50" name="TextBox 49">
              <a:extLst>
                <a:ext uri="{FF2B5EF4-FFF2-40B4-BE49-F238E27FC236}">
                  <a16:creationId xmlns:a16="http://schemas.microsoft.com/office/drawing/2014/main" id="{461C4E33-48E6-650E-A225-1457D7B13276}"/>
                </a:ext>
              </a:extLst>
            </p:cNvPr>
            <p:cNvSpPr txBox="1"/>
            <p:nvPr/>
          </p:nvSpPr>
          <p:spPr>
            <a:xfrm>
              <a:off x="10153297" y="4356816"/>
              <a:ext cx="1839288" cy="600164"/>
            </a:xfrm>
            <a:prstGeom prst="rect">
              <a:avLst/>
            </a:prstGeom>
            <a:noFill/>
          </p:spPr>
          <p:txBody>
            <a:bodyPr wrap="square" rtlCol="0">
              <a:spAutoFit/>
            </a:bodyPr>
            <a:lstStyle/>
            <a:p>
              <a:r>
                <a:rPr lang="en-US" sz="1100" dirty="0">
                  <a:solidFill>
                    <a:srgbClr val="272E3A"/>
                  </a:solidFill>
                  <a:latin typeface="Century Gothic" panose="020B0502020202020204" pitchFamily="34" charset="0"/>
                </a:rPr>
                <a:t>Lorem ipsum dolor sit </a:t>
              </a:r>
              <a:r>
                <a:rPr lang="en-US" sz="1100" dirty="0" err="1">
                  <a:solidFill>
                    <a:srgbClr val="272E3A"/>
                  </a:solidFill>
                  <a:latin typeface="Century Gothic" panose="020B0502020202020204" pitchFamily="34" charset="0"/>
                </a:rPr>
                <a:t>amet</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consectetur</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adipiscing</a:t>
              </a:r>
              <a:r>
                <a:rPr lang="en-US" sz="1100" dirty="0">
                  <a:solidFill>
                    <a:srgbClr val="272E3A"/>
                  </a:solidFill>
                  <a:latin typeface="Century Gothic" panose="020B0502020202020204" pitchFamily="34" charset="0"/>
                </a:rPr>
                <a:t> </a:t>
              </a:r>
              <a:r>
                <a:rPr lang="en-US" sz="1100" dirty="0" err="1">
                  <a:solidFill>
                    <a:srgbClr val="272E3A"/>
                  </a:solidFill>
                  <a:latin typeface="Century Gothic" panose="020B0502020202020204" pitchFamily="34" charset="0"/>
                </a:rPr>
                <a:t>elit</a:t>
              </a:r>
              <a:endParaRPr lang="en-US" sz="1100" dirty="0">
                <a:solidFill>
                  <a:srgbClr val="272E3A"/>
                </a:solidFill>
                <a:latin typeface="Century Gothic" panose="020B0502020202020204" pitchFamily="34" charset="0"/>
              </a:endParaRPr>
            </a:p>
          </p:txBody>
        </p:sp>
        <p:cxnSp>
          <p:nvCxnSpPr>
            <p:cNvPr id="56" name="Straight Connector 55">
              <a:extLst>
                <a:ext uri="{FF2B5EF4-FFF2-40B4-BE49-F238E27FC236}">
                  <a16:creationId xmlns:a16="http://schemas.microsoft.com/office/drawing/2014/main" id="{84B3BFD3-FDF9-760F-9C56-B77497E8BCB8}"/>
                </a:ext>
              </a:extLst>
            </p:cNvPr>
            <p:cNvCxnSpPr/>
            <p:nvPr/>
          </p:nvCxnSpPr>
          <p:spPr>
            <a:xfrm>
              <a:off x="11070868" y="4171782"/>
              <a:ext cx="733814" cy="0"/>
            </a:xfrm>
            <a:prstGeom prst="line">
              <a:avLst/>
            </a:prstGeom>
            <a:ln w="12700">
              <a:solidFill>
                <a:srgbClr val="00BAB5"/>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5500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37">
            <a:extLst>
              <a:ext uri="{FF2B5EF4-FFF2-40B4-BE49-F238E27FC236}">
                <a16:creationId xmlns:a16="http://schemas.microsoft.com/office/drawing/2014/main" id="{69C3AA57-A6BD-3A43-58D8-7EA19DBF2528}"/>
              </a:ext>
            </a:extLst>
          </p:cNvPr>
          <p:cNvSpPr>
            <a:spLocks/>
          </p:cNvSpPr>
          <p:nvPr/>
        </p:nvSpPr>
        <p:spPr bwMode="auto">
          <a:xfrm rot="16200000" flipV="1">
            <a:off x="9720131" y="3118816"/>
            <a:ext cx="682905" cy="2005667"/>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solidFill>
            <a:srgbClr val="FFA826"/>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4" name="Freeform 37">
            <a:extLst>
              <a:ext uri="{FF2B5EF4-FFF2-40B4-BE49-F238E27FC236}">
                <a16:creationId xmlns:a16="http://schemas.microsoft.com/office/drawing/2014/main" id="{8A645A08-E445-3C2E-446A-64E9ED47531B}"/>
              </a:ext>
            </a:extLst>
          </p:cNvPr>
          <p:cNvSpPr>
            <a:spLocks/>
          </p:cNvSpPr>
          <p:nvPr/>
        </p:nvSpPr>
        <p:spPr bwMode="auto">
          <a:xfrm rot="16200000" flipV="1">
            <a:off x="6465581" y="3118816"/>
            <a:ext cx="682905" cy="2005667"/>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solidFill>
            <a:srgbClr val="7DD1CE"/>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5" name="Freeform 37">
            <a:extLst>
              <a:ext uri="{FF2B5EF4-FFF2-40B4-BE49-F238E27FC236}">
                <a16:creationId xmlns:a16="http://schemas.microsoft.com/office/drawing/2014/main" id="{8E578507-F4F6-E109-C100-772A778954E4}"/>
              </a:ext>
            </a:extLst>
          </p:cNvPr>
          <p:cNvSpPr>
            <a:spLocks/>
          </p:cNvSpPr>
          <p:nvPr/>
        </p:nvSpPr>
        <p:spPr bwMode="auto">
          <a:xfrm rot="16200000" flipV="1">
            <a:off x="3211030" y="3118816"/>
            <a:ext cx="682905" cy="2005667"/>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solidFill>
            <a:srgbClr val="FF8026"/>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6" name="TextBox 5">
            <a:extLst>
              <a:ext uri="{FF2B5EF4-FFF2-40B4-BE49-F238E27FC236}">
                <a16:creationId xmlns:a16="http://schemas.microsoft.com/office/drawing/2014/main" id="{56100C24-7744-B4EA-AE79-9891D9E58976}"/>
              </a:ext>
            </a:extLst>
          </p:cNvPr>
          <p:cNvSpPr txBox="1"/>
          <p:nvPr/>
        </p:nvSpPr>
        <p:spPr>
          <a:xfrm>
            <a:off x="3184906" y="3801809"/>
            <a:ext cx="720122" cy="633210"/>
          </a:xfrm>
          <a:prstGeom prst="rect">
            <a:avLst/>
          </a:prstGeom>
          <a:noFill/>
        </p:spPr>
        <p:txBody>
          <a:bodyPr wrap="none" rtlCol="0">
            <a:spAutoFit/>
          </a:bodyPr>
          <a:lstStyle/>
          <a:p>
            <a:pPr defTabSz="457200"/>
            <a:r>
              <a:rPr lang="en-US" sz="2800">
                <a:solidFill>
                  <a:srgbClr val="FFFFFF"/>
                </a:solidFill>
                <a:latin typeface="Open Sans Light"/>
              </a:rPr>
              <a:t>02</a:t>
            </a:r>
          </a:p>
        </p:txBody>
      </p:sp>
      <p:sp>
        <p:nvSpPr>
          <p:cNvPr id="7" name="TextBox 6">
            <a:extLst>
              <a:ext uri="{FF2B5EF4-FFF2-40B4-BE49-F238E27FC236}">
                <a16:creationId xmlns:a16="http://schemas.microsoft.com/office/drawing/2014/main" id="{E346EE85-9DD4-61AF-BF12-368A15AC9829}"/>
              </a:ext>
            </a:extLst>
          </p:cNvPr>
          <p:cNvSpPr txBox="1"/>
          <p:nvPr/>
        </p:nvSpPr>
        <p:spPr>
          <a:xfrm>
            <a:off x="6416753" y="3801809"/>
            <a:ext cx="720122" cy="633210"/>
          </a:xfrm>
          <a:prstGeom prst="rect">
            <a:avLst/>
          </a:prstGeom>
          <a:noFill/>
        </p:spPr>
        <p:txBody>
          <a:bodyPr wrap="none" rtlCol="0">
            <a:spAutoFit/>
          </a:bodyPr>
          <a:lstStyle/>
          <a:p>
            <a:pPr defTabSz="457200"/>
            <a:r>
              <a:rPr lang="en-US" sz="2800">
                <a:solidFill>
                  <a:srgbClr val="FFFFFF"/>
                </a:solidFill>
                <a:latin typeface="Open Sans Light"/>
              </a:rPr>
              <a:t>04</a:t>
            </a:r>
          </a:p>
        </p:txBody>
      </p:sp>
      <p:sp>
        <p:nvSpPr>
          <p:cNvPr id="8" name="TextBox 7">
            <a:extLst>
              <a:ext uri="{FF2B5EF4-FFF2-40B4-BE49-F238E27FC236}">
                <a16:creationId xmlns:a16="http://schemas.microsoft.com/office/drawing/2014/main" id="{EFD83C87-EF5C-30BA-025A-B1ABF3BCEB76}"/>
              </a:ext>
            </a:extLst>
          </p:cNvPr>
          <p:cNvSpPr txBox="1"/>
          <p:nvPr/>
        </p:nvSpPr>
        <p:spPr>
          <a:xfrm>
            <a:off x="9690864" y="3801809"/>
            <a:ext cx="720122" cy="633210"/>
          </a:xfrm>
          <a:prstGeom prst="rect">
            <a:avLst/>
          </a:prstGeom>
          <a:noFill/>
        </p:spPr>
        <p:txBody>
          <a:bodyPr wrap="none" rtlCol="0">
            <a:spAutoFit/>
          </a:bodyPr>
          <a:lstStyle/>
          <a:p>
            <a:pPr defTabSz="457200"/>
            <a:r>
              <a:rPr lang="en-US" sz="2800">
                <a:solidFill>
                  <a:srgbClr val="FFFFFF"/>
                </a:solidFill>
                <a:latin typeface="Open Sans Light"/>
              </a:rPr>
              <a:t>06</a:t>
            </a:r>
          </a:p>
        </p:txBody>
      </p:sp>
      <p:sp>
        <p:nvSpPr>
          <p:cNvPr id="9" name="Freeform 37">
            <a:extLst>
              <a:ext uri="{FF2B5EF4-FFF2-40B4-BE49-F238E27FC236}">
                <a16:creationId xmlns:a16="http://schemas.microsoft.com/office/drawing/2014/main" id="{1BB105F3-CAD2-E7E0-3300-CC14AE0DE68A}"/>
              </a:ext>
            </a:extLst>
          </p:cNvPr>
          <p:cNvSpPr>
            <a:spLocks/>
          </p:cNvSpPr>
          <p:nvPr/>
        </p:nvSpPr>
        <p:spPr bwMode="auto">
          <a:xfrm rot="5400000">
            <a:off x="1569365" y="2435910"/>
            <a:ext cx="682905" cy="2005667"/>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solidFill>
            <a:srgbClr val="F26363"/>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10" name="Freeform 37">
            <a:extLst>
              <a:ext uri="{FF2B5EF4-FFF2-40B4-BE49-F238E27FC236}">
                <a16:creationId xmlns:a16="http://schemas.microsoft.com/office/drawing/2014/main" id="{1E19715C-A316-6866-4B52-5A0D48F2A3AE}"/>
              </a:ext>
            </a:extLst>
          </p:cNvPr>
          <p:cNvSpPr>
            <a:spLocks/>
          </p:cNvSpPr>
          <p:nvPr/>
        </p:nvSpPr>
        <p:spPr bwMode="auto">
          <a:xfrm rot="5400000">
            <a:off x="4823916" y="2435913"/>
            <a:ext cx="682905" cy="2005667"/>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solidFill>
            <a:srgbClr val="A8436F"/>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11" name="Freeform 37">
            <a:extLst>
              <a:ext uri="{FF2B5EF4-FFF2-40B4-BE49-F238E27FC236}">
                <a16:creationId xmlns:a16="http://schemas.microsoft.com/office/drawing/2014/main" id="{682ED997-5E72-F498-8AE0-04D2EBE80F1E}"/>
              </a:ext>
            </a:extLst>
          </p:cNvPr>
          <p:cNvSpPr>
            <a:spLocks/>
          </p:cNvSpPr>
          <p:nvPr/>
        </p:nvSpPr>
        <p:spPr bwMode="auto">
          <a:xfrm rot="5400000">
            <a:off x="8078466" y="2435913"/>
            <a:ext cx="682905" cy="2005667"/>
          </a:xfrm>
          <a:custGeom>
            <a:avLst/>
            <a:gdLst>
              <a:gd name="T0" fmla="*/ 663 w 663"/>
              <a:gd name="T1" fmla="*/ 1524 h 1524"/>
              <a:gd name="T2" fmla="*/ 0 w 663"/>
              <a:gd name="T3" fmla="*/ 1142 h 1524"/>
              <a:gd name="T4" fmla="*/ 0 w 663"/>
              <a:gd name="T5" fmla="*/ 382 h 1524"/>
              <a:gd name="T6" fmla="*/ 663 w 663"/>
              <a:gd name="T7" fmla="*/ 0 h 1524"/>
              <a:gd name="T8" fmla="*/ 663 w 663"/>
              <a:gd name="T9" fmla="*/ 1524 h 1524"/>
            </a:gdLst>
            <a:ahLst/>
            <a:cxnLst>
              <a:cxn ang="0">
                <a:pos x="T0" y="T1"/>
              </a:cxn>
              <a:cxn ang="0">
                <a:pos x="T2" y="T3"/>
              </a:cxn>
              <a:cxn ang="0">
                <a:pos x="T4" y="T5"/>
              </a:cxn>
              <a:cxn ang="0">
                <a:pos x="T6" y="T7"/>
              </a:cxn>
              <a:cxn ang="0">
                <a:pos x="T8" y="T9"/>
              </a:cxn>
            </a:cxnLst>
            <a:rect l="0" t="0" r="r" b="b"/>
            <a:pathLst>
              <a:path w="663" h="1524">
                <a:moveTo>
                  <a:pt x="663" y="1524"/>
                </a:moveTo>
                <a:lnTo>
                  <a:pt x="0" y="1142"/>
                </a:lnTo>
                <a:lnTo>
                  <a:pt x="0" y="382"/>
                </a:lnTo>
                <a:lnTo>
                  <a:pt x="663" y="0"/>
                </a:lnTo>
                <a:lnTo>
                  <a:pt x="663" y="1524"/>
                </a:lnTo>
                <a:close/>
              </a:path>
            </a:pathLst>
          </a:custGeom>
          <a:solidFill>
            <a:srgbClr val="385085"/>
          </a:solidFill>
          <a:ln>
            <a:noFill/>
          </a:ln>
        </p:spPr>
        <p:txBody>
          <a:bodyPr vert="horz" wrap="square" lIns="182877" tIns="91439" rIns="182877" bIns="91439" numCol="1" anchor="t" anchorCtr="0" compatLnSpc="1">
            <a:prstTxWarp prst="textNoShape">
              <a:avLst/>
            </a:prstTxWarp>
          </a:bodyPr>
          <a:lstStyle/>
          <a:p>
            <a:pPr defTabSz="457200"/>
            <a:endParaRPr lang="en-US" sz="1400">
              <a:solidFill>
                <a:srgbClr val="272E3A"/>
              </a:solidFill>
              <a:latin typeface="Open Sans Light"/>
            </a:endParaRPr>
          </a:p>
        </p:txBody>
      </p:sp>
      <p:sp>
        <p:nvSpPr>
          <p:cNvPr id="12" name="TextBox 11">
            <a:extLst>
              <a:ext uri="{FF2B5EF4-FFF2-40B4-BE49-F238E27FC236}">
                <a16:creationId xmlns:a16="http://schemas.microsoft.com/office/drawing/2014/main" id="{D6820592-BEB7-E7CF-40BE-15A8304D951D}"/>
              </a:ext>
            </a:extLst>
          </p:cNvPr>
          <p:cNvSpPr txBox="1"/>
          <p:nvPr/>
        </p:nvSpPr>
        <p:spPr>
          <a:xfrm>
            <a:off x="1545815" y="3103830"/>
            <a:ext cx="720122" cy="633210"/>
          </a:xfrm>
          <a:prstGeom prst="rect">
            <a:avLst/>
          </a:prstGeom>
          <a:noFill/>
        </p:spPr>
        <p:txBody>
          <a:bodyPr wrap="none" rtlCol="0">
            <a:spAutoFit/>
          </a:bodyPr>
          <a:lstStyle/>
          <a:p>
            <a:pPr defTabSz="457200"/>
            <a:r>
              <a:rPr lang="en-US" sz="2800">
                <a:solidFill>
                  <a:srgbClr val="FFFFFF"/>
                </a:solidFill>
                <a:latin typeface="Open Sans Light"/>
              </a:rPr>
              <a:t>01</a:t>
            </a:r>
          </a:p>
        </p:txBody>
      </p:sp>
      <p:sp>
        <p:nvSpPr>
          <p:cNvPr id="13" name="TextBox 12">
            <a:extLst>
              <a:ext uri="{FF2B5EF4-FFF2-40B4-BE49-F238E27FC236}">
                <a16:creationId xmlns:a16="http://schemas.microsoft.com/office/drawing/2014/main" id="{CF52341A-D493-4788-0025-2D9BA58AE23B}"/>
              </a:ext>
            </a:extLst>
          </p:cNvPr>
          <p:cNvSpPr txBox="1"/>
          <p:nvPr/>
        </p:nvSpPr>
        <p:spPr>
          <a:xfrm>
            <a:off x="4843096" y="3103830"/>
            <a:ext cx="720122" cy="633210"/>
          </a:xfrm>
          <a:prstGeom prst="rect">
            <a:avLst/>
          </a:prstGeom>
          <a:noFill/>
        </p:spPr>
        <p:txBody>
          <a:bodyPr wrap="none" rtlCol="0">
            <a:spAutoFit/>
          </a:bodyPr>
          <a:lstStyle/>
          <a:p>
            <a:pPr defTabSz="457200"/>
            <a:r>
              <a:rPr lang="en-US" sz="2800" dirty="0">
                <a:solidFill>
                  <a:srgbClr val="FFFFFF"/>
                </a:solidFill>
                <a:latin typeface="Open Sans Light"/>
              </a:rPr>
              <a:t>03</a:t>
            </a:r>
          </a:p>
        </p:txBody>
      </p:sp>
      <p:sp>
        <p:nvSpPr>
          <p:cNvPr id="14" name="TextBox 13">
            <a:extLst>
              <a:ext uri="{FF2B5EF4-FFF2-40B4-BE49-F238E27FC236}">
                <a16:creationId xmlns:a16="http://schemas.microsoft.com/office/drawing/2014/main" id="{9DEE2684-E31F-9BE8-0521-BAEE0B282A49}"/>
              </a:ext>
            </a:extLst>
          </p:cNvPr>
          <p:cNvSpPr txBox="1"/>
          <p:nvPr/>
        </p:nvSpPr>
        <p:spPr>
          <a:xfrm>
            <a:off x="8074940" y="3103830"/>
            <a:ext cx="720122" cy="633210"/>
          </a:xfrm>
          <a:prstGeom prst="rect">
            <a:avLst/>
          </a:prstGeom>
          <a:noFill/>
        </p:spPr>
        <p:txBody>
          <a:bodyPr wrap="none" rtlCol="0">
            <a:spAutoFit/>
          </a:bodyPr>
          <a:lstStyle/>
          <a:p>
            <a:pPr defTabSz="457200"/>
            <a:r>
              <a:rPr lang="en-US" sz="2800">
                <a:solidFill>
                  <a:srgbClr val="FFFFFF"/>
                </a:solidFill>
                <a:latin typeface="Open Sans Light"/>
              </a:rPr>
              <a:t>05</a:t>
            </a:r>
          </a:p>
        </p:txBody>
      </p:sp>
      <p:sp>
        <p:nvSpPr>
          <p:cNvPr id="42" name="Rectangle 41">
            <a:extLst>
              <a:ext uri="{FF2B5EF4-FFF2-40B4-BE49-F238E27FC236}">
                <a16:creationId xmlns:a16="http://schemas.microsoft.com/office/drawing/2014/main" id="{94830257-4C64-33E9-BD37-947AE05EDCBD}"/>
              </a:ext>
            </a:extLst>
          </p:cNvPr>
          <p:cNvSpPr/>
          <p:nvPr/>
        </p:nvSpPr>
        <p:spPr>
          <a:xfrm>
            <a:off x="999262" y="1891143"/>
            <a:ext cx="492443" cy="830997"/>
          </a:xfrm>
          <a:prstGeom prst="rect">
            <a:avLst/>
          </a:prstGeom>
        </p:spPr>
        <p:txBody>
          <a:bodyPr wrap="none">
            <a:spAutoFit/>
          </a:bodyPr>
          <a:lstStyle/>
          <a:p>
            <a:pPr defTabSz="457200"/>
            <a:r>
              <a:rPr lang="en-US" sz="4800" b="1" dirty="0">
                <a:solidFill>
                  <a:srgbClr val="F26363"/>
                </a:solidFill>
                <a:latin typeface="Century Gothic" panose="020B0502020202020204" pitchFamily="34" charset="0"/>
                <a:cs typeface="Arial" panose="020B0604020202020204" pitchFamily="34" charset="0"/>
              </a:rPr>
              <a:t>Z</a:t>
            </a:r>
            <a:endParaRPr lang="en-US" sz="4800" b="1" dirty="0">
              <a:solidFill>
                <a:srgbClr val="F26363"/>
              </a:solidFill>
              <a:latin typeface="Century Gothic" panose="020B0502020202020204" pitchFamily="34" charset="0"/>
            </a:endParaRPr>
          </a:p>
        </p:txBody>
      </p:sp>
      <p:sp>
        <p:nvSpPr>
          <p:cNvPr id="38" name="Rectangle 37">
            <a:extLst>
              <a:ext uri="{FF2B5EF4-FFF2-40B4-BE49-F238E27FC236}">
                <a16:creationId xmlns:a16="http://schemas.microsoft.com/office/drawing/2014/main" id="{89CFA47D-82F4-2448-4AE1-D9888A065795}"/>
              </a:ext>
            </a:extLst>
          </p:cNvPr>
          <p:cNvSpPr/>
          <p:nvPr/>
        </p:nvSpPr>
        <p:spPr>
          <a:xfrm>
            <a:off x="4189679" y="1891143"/>
            <a:ext cx="505267" cy="830997"/>
          </a:xfrm>
          <a:prstGeom prst="rect">
            <a:avLst/>
          </a:prstGeom>
        </p:spPr>
        <p:txBody>
          <a:bodyPr wrap="none">
            <a:spAutoFit/>
          </a:bodyPr>
          <a:lstStyle/>
          <a:p>
            <a:pPr defTabSz="457200"/>
            <a:r>
              <a:rPr lang="en-US" sz="4800" b="1" dirty="0">
                <a:solidFill>
                  <a:srgbClr val="A8436F"/>
                </a:solidFill>
                <a:latin typeface="Century Gothic" panose="020B0502020202020204" pitchFamily="34" charset="0"/>
                <a:cs typeface="Arial" panose="020B0604020202020204" pitchFamily="34" charset="0"/>
              </a:rPr>
              <a:t>S</a:t>
            </a:r>
            <a:endParaRPr lang="en-US" sz="4800" b="1" dirty="0">
              <a:solidFill>
                <a:srgbClr val="A8436F"/>
              </a:solidFill>
              <a:latin typeface="Century Gothic" panose="020B0502020202020204" pitchFamily="34" charset="0"/>
            </a:endParaRPr>
          </a:p>
        </p:txBody>
      </p:sp>
      <p:sp>
        <p:nvSpPr>
          <p:cNvPr id="34" name="Rectangle 33">
            <a:extLst>
              <a:ext uri="{FF2B5EF4-FFF2-40B4-BE49-F238E27FC236}">
                <a16:creationId xmlns:a16="http://schemas.microsoft.com/office/drawing/2014/main" id="{7737FB0D-A3AE-7C81-EB62-453294AE6B29}"/>
              </a:ext>
            </a:extLst>
          </p:cNvPr>
          <p:cNvSpPr/>
          <p:nvPr/>
        </p:nvSpPr>
        <p:spPr>
          <a:xfrm>
            <a:off x="7432092" y="1891143"/>
            <a:ext cx="615874" cy="830997"/>
          </a:xfrm>
          <a:prstGeom prst="rect">
            <a:avLst/>
          </a:prstGeom>
        </p:spPr>
        <p:txBody>
          <a:bodyPr wrap="none">
            <a:spAutoFit/>
          </a:bodyPr>
          <a:lstStyle/>
          <a:p>
            <a:pPr defTabSz="457200"/>
            <a:r>
              <a:rPr lang="en-US" sz="4800" b="1" dirty="0">
                <a:solidFill>
                  <a:srgbClr val="385085"/>
                </a:solidFill>
                <a:latin typeface="Century Gothic" panose="020B0502020202020204" pitchFamily="34" charset="0"/>
                <a:cs typeface="Arial" panose="020B0604020202020204" pitchFamily="34" charset="0"/>
              </a:rPr>
              <a:t>D</a:t>
            </a:r>
            <a:endParaRPr lang="en-US" sz="4800" b="1" dirty="0">
              <a:solidFill>
                <a:srgbClr val="385085"/>
              </a:solidFill>
              <a:latin typeface="Century Gothic" panose="020B0502020202020204" pitchFamily="34" charset="0"/>
            </a:endParaRPr>
          </a:p>
        </p:txBody>
      </p:sp>
      <p:sp>
        <p:nvSpPr>
          <p:cNvPr id="30" name="Rectangle 29">
            <a:extLst>
              <a:ext uri="{FF2B5EF4-FFF2-40B4-BE49-F238E27FC236}">
                <a16:creationId xmlns:a16="http://schemas.microsoft.com/office/drawing/2014/main" id="{5997D6ED-A406-095D-763E-166692C33D5F}"/>
              </a:ext>
            </a:extLst>
          </p:cNvPr>
          <p:cNvSpPr/>
          <p:nvPr/>
        </p:nvSpPr>
        <p:spPr>
          <a:xfrm>
            <a:off x="1887979" y="5004343"/>
            <a:ext cx="739305" cy="830997"/>
          </a:xfrm>
          <a:prstGeom prst="rect">
            <a:avLst/>
          </a:prstGeom>
        </p:spPr>
        <p:txBody>
          <a:bodyPr wrap="none">
            <a:spAutoFit/>
          </a:bodyPr>
          <a:lstStyle/>
          <a:p>
            <a:pPr defTabSz="457200"/>
            <a:r>
              <a:rPr lang="en-US" sz="4800" b="1" dirty="0">
                <a:solidFill>
                  <a:srgbClr val="FF8026"/>
                </a:solidFill>
                <a:latin typeface="Century Gothic" panose="020B0502020202020204" pitchFamily="34" charset="0"/>
                <a:cs typeface="Arial" panose="020B0604020202020204" pitchFamily="34" charset="0"/>
              </a:rPr>
              <a:t>W</a:t>
            </a:r>
            <a:endParaRPr lang="en-US" sz="4800" b="1" dirty="0">
              <a:solidFill>
                <a:srgbClr val="FF8026"/>
              </a:solidFill>
              <a:latin typeface="Century Gothic" panose="020B0502020202020204" pitchFamily="34" charset="0"/>
            </a:endParaRPr>
          </a:p>
        </p:txBody>
      </p:sp>
      <p:sp>
        <p:nvSpPr>
          <p:cNvPr id="26" name="Rectangle 25">
            <a:extLst>
              <a:ext uri="{FF2B5EF4-FFF2-40B4-BE49-F238E27FC236}">
                <a16:creationId xmlns:a16="http://schemas.microsoft.com/office/drawing/2014/main" id="{717FC728-9D9D-8F12-B2AC-C0A5C5CC4CD3}"/>
              </a:ext>
            </a:extLst>
          </p:cNvPr>
          <p:cNvSpPr/>
          <p:nvPr/>
        </p:nvSpPr>
        <p:spPr>
          <a:xfrm>
            <a:off x="5252565" y="5004343"/>
            <a:ext cx="603050" cy="830997"/>
          </a:xfrm>
          <a:prstGeom prst="rect">
            <a:avLst/>
          </a:prstGeom>
        </p:spPr>
        <p:txBody>
          <a:bodyPr wrap="none">
            <a:spAutoFit/>
          </a:bodyPr>
          <a:lstStyle/>
          <a:p>
            <a:pPr defTabSz="457200"/>
            <a:r>
              <a:rPr lang="en-US" sz="4800" b="1" dirty="0">
                <a:solidFill>
                  <a:srgbClr val="7DD1CE"/>
                </a:solidFill>
                <a:latin typeface="Century Gothic" panose="020B0502020202020204" pitchFamily="34" charset="0"/>
                <a:cs typeface="Arial" panose="020B0604020202020204" pitchFamily="34" charset="0"/>
              </a:rPr>
              <a:t>X</a:t>
            </a:r>
            <a:endParaRPr lang="en-US" sz="4800" b="1" dirty="0">
              <a:solidFill>
                <a:srgbClr val="7DD1CE"/>
              </a:solidFill>
              <a:latin typeface="Century Gothic" panose="020B0502020202020204" pitchFamily="34" charset="0"/>
            </a:endParaRPr>
          </a:p>
        </p:txBody>
      </p:sp>
      <p:sp>
        <p:nvSpPr>
          <p:cNvPr id="22" name="Rectangle 21">
            <a:extLst>
              <a:ext uri="{FF2B5EF4-FFF2-40B4-BE49-F238E27FC236}">
                <a16:creationId xmlns:a16="http://schemas.microsoft.com/office/drawing/2014/main" id="{505DFB8A-9CB8-55C8-94F2-A0D8B8A7A484}"/>
              </a:ext>
            </a:extLst>
          </p:cNvPr>
          <p:cNvSpPr/>
          <p:nvPr/>
        </p:nvSpPr>
        <p:spPr>
          <a:xfrm>
            <a:off x="8918700" y="5004343"/>
            <a:ext cx="479618" cy="830997"/>
          </a:xfrm>
          <a:prstGeom prst="rect">
            <a:avLst/>
          </a:prstGeom>
        </p:spPr>
        <p:txBody>
          <a:bodyPr wrap="none">
            <a:spAutoFit/>
          </a:bodyPr>
          <a:lstStyle/>
          <a:p>
            <a:pPr defTabSz="457200"/>
            <a:r>
              <a:rPr lang="en-US" sz="4800" b="1" dirty="0">
                <a:solidFill>
                  <a:srgbClr val="FFA826"/>
                </a:solidFill>
                <a:latin typeface="Century Gothic" panose="020B0502020202020204" pitchFamily="34" charset="0"/>
                <a:cs typeface="Arial" panose="020B0604020202020204" pitchFamily="34" charset="0"/>
              </a:rPr>
              <a:t>F</a:t>
            </a:r>
            <a:endParaRPr lang="en-US" sz="4800" b="1" dirty="0">
              <a:solidFill>
                <a:srgbClr val="FFA826"/>
              </a:solidFill>
              <a:latin typeface="Century Gothic" panose="020B0502020202020204" pitchFamily="34" charset="0"/>
            </a:endParaRPr>
          </a:p>
        </p:txBody>
      </p:sp>
      <p:sp>
        <p:nvSpPr>
          <p:cNvPr id="47" name="TextBox 46">
            <a:extLst>
              <a:ext uri="{FF2B5EF4-FFF2-40B4-BE49-F238E27FC236}">
                <a16:creationId xmlns:a16="http://schemas.microsoft.com/office/drawing/2014/main" id="{21290BBC-1805-A739-39B7-A43AD0D6151D}"/>
              </a:ext>
            </a:extLst>
          </p:cNvPr>
          <p:cNvSpPr txBox="1"/>
          <p:nvPr/>
        </p:nvSpPr>
        <p:spPr>
          <a:xfrm>
            <a:off x="1468235" y="2000686"/>
            <a:ext cx="1813574" cy="646331"/>
          </a:xfrm>
          <a:prstGeom prst="rect">
            <a:avLst/>
          </a:prstGeom>
          <a:noFill/>
        </p:spPr>
        <p:txBody>
          <a:bodyPr wrap="square" rtlCol="0" anchor="ctr">
            <a:spAutoFit/>
          </a:bodyPr>
          <a:lstStyle/>
          <a:p>
            <a:r>
              <a:rPr lang="en-US" sz="1200" dirty="0">
                <a:solidFill>
                  <a:srgbClr val="272E3A">
                    <a:lumMod val="90000"/>
                    <a:lumOff val="10000"/>
                  </a:srgbClr>
                </a:solidFill>
                <a:latin typeface="Century Gothic" panose="020B0502020202020204" pitchFamily="34" charset="0"/>
              </a:rPr>
              <a:t>Lorem ipsum dolor sit </a:t>
            </a:r>
            <a:r>
              <a:rPr lang="en-US" sz="1200" dirty="0" err="1">
                <a:solidFill>
                  <a:srgbClr val="272E3A">
                    <a:lumMod val="90000"/>
                    <a:lumOff val="10000"/>
                  </a:srgbClr>
                </a:solidFill>
                <a:latin typeface="Century Gothic" panose="020B0502020202020204" pitchFamily="34" charset="0"/>
              </a:rPr>
              <a:t>amet</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consectetur</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adipiscing</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elit</a:t>
            </a:r>
            <a:endParaRPr lang="en-US" sz="1200" dirty="0">
              <a:solidFill>
                <a:srgbClr val="272E3A">
                  <a:lumMod val="90000"/>
                  <a:lumOff val="10000"/>
                </a:srgbClr>
              </a:solidFill>
              <a:latin typeface="Century Gothic" panose="020B0502020202020204" pitchFamily="34" charset="0"/>
            </a:endParaRPr>
          </a:p>
        </p:txBody>
      </p:sp>
      <p:sp>
        <p:nvSpPr>
          <p:cNvPr id="48" name="TextBox 47">
            <a:extLst>
              <a:ext uri="{FF2B5EF4-FFF2-40B4-BE49-F238E27FC236}">
                <a16:creationId xmlns:a16="http://schemas.microsoft.com/office/drawing/2014/main" id="{12DF3E40-2D91-404B-3304-D03995B41A29}"/>
              </a:ext>
            </a:extLst>
          </p:cNvPr>
          <p:cNvSpPr txBox="1"/>
          <p:nvPr/>
        </p:nvSpPr>
        <p:spPr>
          <a:xfrm>
            <a:off x="999263" y="1487036"/>
            <a:ext cx="2185644" cy="369332"/>
          </a:xfrm>
          <a:prstGeom prst="rect">
            <a:avLst/>
          </a:prstGeom>
          <a:solidFill>
            <a:srgbClr val="F26363"/>
          </a:solidFill>
        </p:spPr>
        <p:txBody>
          <a:bodyPr wrap="square" rtlCol="0">
            <a:spAutoFit/>
          </a:bodyPr>
          <a:lstStyle/>
          <a:p>
            <a:r>
              <a:rPr lang="en-US" sz="1800" b="1" dirty="0">
                <a:solidFill>
                  <a:schemeClr val="bg1"/>
                </a:solidFill>
                <a:latin typeface="Century Gothic" panose="020B0502020202020204" pitchFamily="34" charset="0"/>
              </a:rPr>
              <a:t>LOREM IPSUM</a:t>
            </a:r>
          </a:p>
        </p:txBody>
      </p:sp>
      <p:sp>
        <p:nvSpPr>
          <p:cNvPr id="49" name="TextBox 48">
            <a:extLst>
              <a:ext uri="{FF2B5EF4-FFF2-40B4-BE49-F238E27FC236}">
                <a16:creationId xmlns:a16="http://schemas.microsoft.com/office/drawing/2014/main" id="{0C0790E3-6465-3022-61B1-79F1600058E0}"/>
              </a:ext>
            </a:extLst>
          </p:cNvPr>
          <p:cNvSpPr txBox="1"/>
          <p:nvPr/>
        </p:nvSpPr>
        <p:spPr>
          <a:xfrm>
            <a:off x="4612005" y="1952976"/>
            <a:ext cx="1813574" cy="646331"/>
          </a:xfrm>
          <a:prstGeom prst="rect">
            <a:avLst/>
          </a:prstGeom>
          <a:noFill/>
        </p:spPr>
        <p:txBody>
          <a:bodyPr wrap="square" rtlCol="0" anchor="ctr">
            <a:spAutoFit/>
          </a:bodyPr>
          <a:lstStyle/>
          <a:p>
            <a:r>
              <a:rPr lang="en-US" sz="1200" dirty="0">
                <a:solidFill>
                  <a:srgbClr val="272E3A">
                    <a:lumMod val="90000"/>
                    <a:lumOff val="10000"/>
                  </a:srgbClr>
                </a:solidFill>
                <a:latin typeface="Century Gothic" panose="020B0502020202020204" pitchFamily="34" charset="0"/>
              </a:rPr>
              <a:t>Lorem ipsum dolor sit </a:t>
            </a:r>
            <a:r>
              <a:rPr lang="en-US" sz="1200" dirty="0" err="1">
                <a:solidFill>
                  <a:srgbClr val="272E3A">
                    <a:lumMod val="90000"/>
                    <a:lumOff val="10000"/>
                  </a:srgbClr>
                </a:solidFill>
                <a:latin typeface="Century Gothic" panose="020B0502020202020204" pitchFamily="34" charset="0"/>
              </a:rPr>
              <a:t>amet</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consectetur</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adipiscing</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elit</a:t>
            </a:r>
            <a:endParaRPr lang="en-US" sz="1200" dirty="0">
              <a:solidFill>
                <a:srgbClr val="272E3A">
                  <a:lumMod val="90000"/>
                  <a:lumOff val="10000"/>
                </a:srgbClr>
              </a:solidFill>
              <a:latin typeface="Century Gothic" panose="020B0502020202020204" pitchFamily="34" charset="0"/>
            </a:endParaRPr>
          </a:p>
        </p:txBody>
      </p:sp>
      <p:sp>
        <p:nvSpPr>
          <p:cNvPr id="50" name="TextBox 49">
            <a:extLst>
              <a:ext uri="{FF2B5EF4-FFF2-40B4-BE49-F238E27FC236}">
                <a16:creationId xmlns:a16="http://schemas.microsoft.com/office/drawing/2014/main" id="{724B8BC2-40BA-EC11-9F7D-BC25C485F480}"/>
              </a:ext>
            </a:extLst>
          </p:cNvPr>
          <p:cNvSpPr txBox="1"/>
          <p:nvPr/>
        </p:nvSpPr>
        <p:spPr>
          <a:xfrm>
            <a:off x="4189679" y="1487036"/>
            <a:ext cx="2161760" cy="369332"/>
          </a:xfrm>
          <a:prstGeom prst="rect">
            <a:avLst/>
          </a:prstGeom>
          <a:solidFill>
            <a:srgbClr val="A8436F"/>
          </a:solidFill>
        </p:spPr>
        <p:txBody>
          <a:bodyPr wrap="square" rtlCol="0">
            <a:spAutoFit/>
          </a:bodyPr>
          <a:lstStyle/>
          <a:p>
            <a:r>
              <a:rPr lang="en-US" sz="1800" b="1" dirty="0">
                <a:solidFill>
                  <a:schemeClr val="bg1"/>
                </a:solidFill>
                <a:latin typeface="Century Gothic" panose="020B0502020202020204" pitchFamily="34" charset="0"/>
              </a:rPr>
              <a:t>LOREM IPSUM</a:t>
            </a:r>
          </a:p>
        </p:txBody>
      </p:sp>
      <p:sp>
        <p:nvSpPr>
          <p:cNvPr id="51" name="TextBox 50">
            <a:extLst>
              <a:ext uri="{FF2B5EF4-FFF2-40B4-BE49-F238E27FC236}">
                <a16:creationId xmlns:a16="http://schemas.microsoft.com/office/drawing/2014/main" id="{566A78E7-CEA2-CC37-0DA1-1E9B445BD31C}"/>
              </a:ext>
            </a:extLst>
          </p:cNvPr>
          <p:cNvSpPr txBox="1"/>
          <p:nvPr/>
        </p:nvSpPr>
        <p:spPr>
          <a:xfrm>
            <a:off x="8012430" y="1881539"/>
            <a:ext cx="1813574" cy="646331"/>
          </a:xfrm>
          <a:prstGeom prst="rect">
            <a:avLst/>
          </a:prstGeom>
          <a:noFill/>
        </p:spPr>
        <p:txBody>
          <a:bodyPr wrap="square" rtlCol="0" anchor="ctr">
            <a:spAutoFit/>
          </a:bodyPr>
          <a:lstStyle/>
          <a:p>
            <a:r>
              <a:rPr lang="en-US" sz="1200" dirty="0">
                <a:solidFill>
                  <a:srgbClr val="272E3A">
                    <a:lumMod val="90000"/>
                    <a:lumOff val="10000"/>
                  </a:srgbClr>
                </a:solidFill>
                <a:latin typeface="Century Gothic" panose="020B0502020202020204" pitchFamily="34" charset="0"/>
              </a:rPr>
              <a:t>Lorem ipsum dolor sit </a:t>
            </a:r>
            <a:r>
              <a:rPr lang="en-US" sz="1200" dirty="0" err="1">
                <a:solidFill>
                  <a:srgbClr val="272E3A">
                    <a:lumMod val="90000"/>
                    <a:lumOff val="10000"/>
                  </a:srgbClr>
                </a:solidFill>
                <a:latin typeface="Century Gothic" panose="020B0502020202020204" pitchFamily="34" charset="0"/>
              </a:rPr>
              <a:t>amet</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consectetur</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adipiscing</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elit</a:t>
            </a:r>
            <a:endParaRPr lang="en-US" sz="1200" dirty="0">
              <a:solidFill>
                <a:srgbClr val="272E3A">
                  <a:lumMod val="90000"/>
                  <a:lumOff val="10000"/>
                </a:srgbClr>
              </a:solidFill>
              <a:latin typeface="Century Gothic" panose="020B0502020202020204" pitchFamily="34" charset="0"/>
            </a:endParaRPr>
          </a:p>
        </p:txBody>
      </p:sp>
      <p:sp>
        <p:nvSpPr>
          <p:cNvPr id="52" name="TextBox 51">
            <a:extLst>
              <a:ext uri="{FF2B5EF4-FFF2-40B4-BE49-F238E27FC236}">
                <a16:creationId xmlns:a16="http://schemas.microsoft.com/office/drawing/2014/main" id="{F8B0ED6B-5240-1E81-4055-DBFFA182E3D5}"/>
              </a:ext>
            </a:extLst>
          </p:cNvPr>
          <p:cNvSpPr txBox="1"/>
          <p:nvPr/>
        </p:nvSpPr>
        <p:spPr>
          <a:xfrm>
            <a:off x="7432092" y="1487036"/>
            <a:ext cx="2319772" cy="369332"/>
          </a:xfrm>
          <a:prstGeom prst="rect">
            <a:avLst/>
          </a:prstGeom>
          <a:solidFill>
            <a:srgbClr val="385085"/>
          </a:solidFill>
        </p:spPr>
        <p:txBody>
          <a:bodyPr wrap="square" rtlCol="0">
            <a:spAutoFit/>
          </a:bodyPr>
          <a:lstStyle/>
          <a:p>
            <a:r>
              <a:rPr lang="en-US" sz="1800" b="1" dirty="0">
                <a:solidFill>
                  <a:schemeClr val="bg1"/>
                </a:solidFill>
                <a:latin typeface="Century Gothic" panose="020B0502020202020204" pitchFamily="34" charset="0"/>
              </a:rPr>
              <a:t>LOREM IPSUM</a:t>
            </a:r>
          </a:p>
        </p:txBody>
      </p:sp>
      <p:sp>
        <p:nvSpPr>
          <p:cNvPr id="53" name="TextBox 52">
            <a:extLst>
              <a:ext uri="{FF2B5EF4-FFF2-40B4-BE49-F238E27FC236}">
                <a16:creationId xmlns:a16="http://schemas.microsoft.com/office/drawing/2014/main" id="{A3292205-F902-3F40-1C17-263F82E63781}"/>
              </a:ext>
            </a:extLst>
          </p:cNvPr>
          <p:cNvSpPr txBox="1"/>
          <p:nvPr/>
        </p:nvSpPr>
        <p:spPr>
          <a:xfrm>
            <a:off x="2683193" y="5124802"/>
            <a:ext cx="1813574" cy="646331"/>
          </a:xfrm>
          <a:prstGeom prst="rect">
            <a:avLst/>
          </a:prstGeom>
          <a:noFill/>
        </p:spPr>
        <p:txBody>
          <a:bodyPr wrap="square" rtlCol="0" anchor="ctr">
            <a:spAutoFit/>
          </a:bodyPr>
          <a:lstStyle/>
          <a:p>
            <a:r>
              <a:rPr lang="en-US" sz="1200" dirty="0">
                <a:solidFill>
                  <a:srgbClr val="272E3A">
                    <a:lumMod val="90000"/>
                    <a:lumOff val="10000"/>
                  </a:srgbClr>
                </a:solidFill>
                <a:latin typeface="Century Gothic" panose="020B0502020202020204" pitchFamily="34" charset="0"/>
              </a:rPr>
              <a:t>Lorem ipsum dolor sit </a:t>
            </a:r>
            <a:r>
              <a:rPr lang="en-US" sz="1200" dirty="0" err="1">
                <a:solidFill>
                  <a:srgbClr val="272E3A">
                    <a:lumMod val="90000"/>
                    <a:lumOff val="10000"/>
                  </a:srgbClr>
                </a:solidFill>
                <a:latin typeface="Century Gothic" panose="020B0502020202020204" pitchFamily="34" charset="0"/>
              </a:rPr>
              <a:t>amet</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consectetur</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adipiscing</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elit</a:t>
            </a:r>
            <a:endParaRPr lang="en-US" sz="1200" dirty="0">
              <a:solidFill>
                <a:srgbClr val="272E3A">
                  <a:lumMod val="90000"/>
                  <a:lumOff val="10000"/>
                </a:srgbClr>
              </a:solidFill>
              <a:latin typeface="Century Gothic" panose="020B0502020202020204" pitchFamily="34" charset="0"/>
            </a:endParaRPr>
          </a:p>
        </p:txBody>
      </p:sp>
      <p:sp>
        <p:nvSpPr>
          <p:cNvPr id="54" name="TextBox 53">
            <a:extLst>
              <a:ext uri="{FF2B5EF4-FFF2-40B4-BE49-F238E27FC236}">
                <a16:creationId xmlns:a16="http://schemas.microsoft.com/office/drawing/2014/main" id="{0D8AA06D-2146-7E68-5718-09BEEED8BCC7}"/>
              </a:ext>
            </a:extLst>
          </p:cNvPr>
          <p:cNvSpPr txBox="1"/>
          <p:nvPr/>
        </p:nvSpPr>
        <p:spPr>
          <a:xfrm>
            <a:off x="1887979" y="4716011"/>
            <a:ext cx="2534648" cy="369332"/>
          </a:xfrm>
          <a:prstGeom prst="rect">
            <a:avLst/>
          </a:prstGeom>
          <a:solidFill>
            <a:srgbClr val="FF8026"/>
          </a:solidFill>
        </p:spPr>
        <p:txBody>
          <a:bodyPr wrap="square" rtlCol="0">
            <a:spAutoFit/>
          </a:bodyPr>
          <a:lstStyle/>
          <a:p>
            <a:r>
              <a:rPr lang="en-US" sz="1800" b="1" dirty="0">
                <a:solidFill>
                  <a:schemeClr val="bg1"/>
                </a:solidFill>
                <a:latin typeface="Century Gothic" panose="020B0502020202020204" pitchFamily="34" charset="0"/>
              </a:rPr>
              <a:t>LOREM IPSUM</a:t>
            </a:r>
          </a:p>
        </p:txBody>
      </p:sp>
      <p:sp>
        <p:nvSpPr>
          <p:cNvPr id="55" name="TextBox 54">
            <a:extLst>
              <a:ext uri="{FF2B5EF4-FFF2-40B4-BE49-F238E27FC236}">
                <a16:creationId xmlns:a16="http://schemas.microsoft.com/office/drawing/2014/main" id="{7808C01B-77CB-8955-37A4-931040BA41C0}"/>
              </a:ext>
            </a:extLst>
          </p:cNvPr>
          <p:cNvSpPr txBox="1"/>
          <p:nvPr/>
        </p:nvSpPr>
        <p:spPr>
          <a:xfrm>
            <a:off x="5926455" y="5124802"/>
            <a:ext cx="1813574" cy="646331"/>
          </a:xfrm>
          <a:prstGeom prst="rect">
            <a:avLst/>
          </a:prstGeom>
          <a:noFill/>
        </p:spPr>
        <p:txBody>
          <a:bodyPr wrap="square" rtlCol="0" anchor="ctr">
            <a:spAutoFit/>
          </a:bodyPr>
          <a:lstStyle/>
          <a:p>
            <a:r>
              <a:rPr lang="en-US" sz="1200" dirty="0">
                <a:solidFill>
                  <a:srgbClr val="272E3A">
                    <a:lumMod val="90000"/>
                    <a:lumOff val="10000"/>
                  </a:srgbClr>
                </a:solidFill>
                <a:latin typeface="Century Gothic" panose="020B0502020202020204" pitchFamily="34" charset="0"/>
              </a:rPr>
              <a:t>Lorem ipsum dolor sit </a:t>
            </a:r>
            <a:r>
              <a:rPr lang="en-US" sz="1200" dirty="0" err="1">
                <a:solidFill>
                  <a:srgbClr val="272E3A">
                    <a:lumMod val="90000"/>
                    <a:lumOff val="10000"/>
                  </a:srgbClr>
                </a:solidFill>
                <a:latin typeface="Century Gothic" panose="020B0502020202020204" pitchFamily="34" charset="0"/>
              </a:rPr>
              <a:t>amet</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consectetur</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adipiscing</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elit</a:t>
            </a:r>
            <a:endParaRPr lang="en-US" sz="1200" dirty="0">
              <a:solidFill>
                <a:srgbClr val="272E3A">
                  <a:lumMod val="90000"/>
                  <a:lumOff val="10000"/>
                </a:srgbClr>
              </a:solidFill>
              <a:latin typeface="Century Gothic" panose="020B0502020202020204" pitchFamily="34" charset="0"/>
            </a:endParaRPr>
          </a:p>
        </p:txBody>
      </p:sp>
      <p:sp>
        <p:nvSpPr>
          <p:cNvPr id="56" name="TextBox 55">
            <a:extLst>
              <a:ext uri="{FF2B5EF4-FFF2-40B4-BE49-F238E27FC236}">
                <a16:creationId xmlns:a16="http://schemas.microsoft.com/office/drawing/2014/main" id="{6901E214-1C97-5F36-B3B2-62EA92D8164E}"/>
              </a:ext>
            </a:extLst>
          </p:cNvPr>
          <p:cNvSpPr txBox="1"/>
          <p:nvPr/>
        </p:nvSpPr>
        <p:spPr>
          <a:xfrm>
            <a:off x="5252565" y="4716011"/>
            <a:ext cx="2413324" cy="369332"/>
          </a:xfrm>
          <a:prstGeom prst="rect">
            <a:avLst/>
          </a:prstGeom>
          <a:solidFill>
            <a:srgbClr val="7DD1CE"/>
          </a:solidFill>
        </p:spPr>
        <p:txBody>
          <a:bodyPr wrap="square" rtlCol="0">
            <a:spAutoFit/>
          </a:bodyPr>
          <a:lstStyle/>
          <a:p>
            <a:r>
              <a:rPr lang="en-US" sz="1800" b="1" dirty="0">
                <a:solidFill>
                  <a:schemeClr val="bg1"/>
                </a:solidFill>
                <a:latin typeface="Century Gothic" panose="020B0502020202020204" pitchFamily="34" charset="0"/>
              </a:rPr>
              <a:t>LOREM IPSUM</a:t>
            </a:r>
          </a:p>
        </p:txBody>
      </p:sp>
      <p:sp>
        <p:nvSpPr>
          <p:cNvPr id="57" name="TextBox 56">
            <a:extLst>
              <a:ext uri="{FF2B5EF4-FFF2-40B4-BE49-F238E27FC236}">
                <a16:creationId xmlns:a16="http://schemas.microsoft.com/office/drawing/2014/main" id="{8B692A15-8F83-0982-2BF0-9A23EC301DB1}"/>
              </a:ext>
            </a:extLst>
          </p:cNvPr>
          <p:cNvSpPr txBox="1"/>
          <p:nvPr/>
        </p:nvSpPr>
        <p:spPr>
          <a:xfrm>
            <a:off x="9398318" y="5110514"/>
            <a:ext cx="1813574" cy="646331"/>
          </a:xfrm>
          <a:prstGeom prst="rect">
            <a:avLst/>
          </a:prstGeom>
          <a:noFill/>
        </p:spPr>
        <p:txBody>
          <a:bodyPr wrap="square" rtlCol="0" anchor="ctr">
            <a:spAutoFit/>
          </a:bodyPr>
          <a:lstStyle/>
          <a:p>
            <a:r>
              <a:rPr lang="en-US" sz="1200" dirty="0">
                <a:solidFill>
                  <a:srgbClr val="272E3A">
                    <a:lumMod val="90000"/>
                    <a:lumOff val="10000"/>
                  </a:srgbClr>
                </a:solidFill>
                <a:latin typeface="Century Gothic" panose="020B0502020202020204" pitchFamily="34" charset="0"/>
              </a:rPr>
              <a:t>Lorem ipsum dolor sit </a:t>
            </a:r>
            <a:r>
              <a:rPr lang="en-US" sz="1200" dirty="0" err="1">
                <a:solidFill>
                  <a:srgbClr val="272E3A">
                    <a:lumMod val="90000"/>
                    <a:lumOff val="10000"/>
                  </a:srgbClr>
                </a:solidFill>
                <a:latin typeface="Century Gothic" panose="020B0502020202020204" pitchFamily="34" charset="0"/>
              </a:rPr>
              <a:t>amet</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consectetur</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adipiscing</a:t>
            </a:r>
            <a:r>
              <a:rPr lang="en-US" sz="1200" dirty="0">
                <a:solidFill>
                  <a:srgbClr val="272E3A">
                    <a:lumMod val="90000"/>
                    <a:lumOff val="10000"/>
                  </a:srgbClr>
                </a:solidFill>
                <a:latin typeface="Century Gothic" panose="020B0502020202020204" pitchFamily="34" charset="0"/>
              </a:rPr>
              <a:t> </a:t>
            </a:r>
            <a:r>
              <a:rPr lang="en-US" sz="1200" dirty="0" err="1">
                <a:solidFill>
                  <a:srgbClr val="272E3A">
                    <a:lumMod val="90000"/>
                    <a:lumOff val="10000"/>
                  </a:srgbClr>
                </a:solidFill>
                <a:latin typeface="Century Gothic" panose="020B0502020202020204" pitchFamily="34" charset="0"/>
              </a:rPr>
              <a:t>elit</a:t>
            </a:r>
            <a:endParaRPr lang="en-US" sz="1200" dirty="0">
              <a:solidFill>
                <a:srgbClr val="272E3A">
                  <a:lumMod val="90000"/>
                  <a:lumOff val="10000"/>
                </a:srgbClr>
              </a:solidFill>
              <a:latin typeface="Century Gothic" panose="020B0502020202020204" pitchFamily="34" charset="0"/>
            </a:endParaRPr>
          </a:p>
        </p:txBody>
      </p:sp>
      <p:sp>
        <p:nvSpPr>
          <p:cNvPr id="58" name="TextBox 57">
            <a:extLst>
              <a:ext uri="{FF2B5EF4-FFF2-40B4-BE49-F238E27FC236}">
                <a16:creationId xmlns:a16="http://schemas.microsoft.com/office/drawing/2014/main" id="{F141AEE5-3EC2-234C-3514-1EBBEC0906F4}"/>
              </a:ext>
            </a:extLst>
          </p:cNvPr>
          <p:cNvSpPr txBox="1"/>
          <p:nvPr/>
        </p:nvSpPr>
        <p:spPr>
          <a:xfrm>
            <a:off x="8724428" y="4716011"/>
            <a:ext cx="2413324" cy="369332"/>
          </a:xfrm>
          <a:prstGeom prst="rect">
            <a:avLst/>
          </a:prstGeom>
          <a:solidFill>
            <a:srgbClr val="FFA826"/>
          </a:solidFill>
        </p:spPr>
        <p:txBody>
          <a:bodyPr wrap="square" rtlCol="0">
            <a:spAutoFit/>
          </a:bodyPr>
          <a:lstStyle/>
          <a:p>
            <a:r>
              <a:rPr lang="en-US" sz="1800" b="1" dirty="0">
                <a:solidFill>
                  <a:schemeClr val="bg1"/>
                </a:solidFill>
                <a:latin typeface="Century Gothic" panose="020B0502020202020204" pitchFamily="34" charset="0"/>
              </a:rPr>
              <a:t>LOREM IPSUM</a:t>
            </a:r>
          </a:p>
        </p:txBody>
      </p:sp>
    </p:spTree>
    <p:extLst>
      <p:ext uri="{BB962C8B-B14F-4D97-AF65-F5344CB8AC3E}">
        <p14:creationId xmlns:p14="http://schemas.microsoft.com/office/powerpoint/2010/main" val="8095908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5">
            <a:extLst>
              <a:ext uri="{FF2B5EF4-FFF2-40B4-BE49-F238E27FC236}">
                <a16:creationId xmlns:a16="http://schemas.microsoft.com/office/drawing/2014/main" id="{1C415043-D165-E7EC-A5EC-0D4F9466D6B4}"/>
              </a:ext>
            </a:extLst>
          </p:cNvPr>
          <p:cNvSpPr>
            <a:spLocks/>
          </p:cNvSpPr>
          <p:nvPr/>
        </p:nvSpPr>
        <p:spPr bwMode="auto">
          <a:xfrm>
            <a:off x="4559999" y="3345509"/>
            <a:ext cx="2066322" cy="1623772"/>
          </a:xfrm>
          <a:custGeom>
            <a:avLst/>
            <a:gdLst>
              <a:gd name="T0" fmla="*/ 254 w 1113"/>
              <a:gd name="T1" fmla="*/ 787 h 878"/>
              <a:gd name="T2" fmla="*/ 123 w 1113"/>
              <a:gd name="T3" fmla="*/ 211 h 878"/>
              <a:gd name="T4" fmla="*/ 527 w 1113"/>
              <a:gd name="T5" fmla="*/ 19 h 878"/>
              <a:gd name="T6" fmla="*/ 1113 w 1113"/>
              <a:gd name="T7" fmla="*/ 602 h 878"/>
              <a:gd name="T8" fmla="*/ 845 w 1113"/>
              <a:gd name="T9" fmla="*/ 653 h 878"/>
              <a:gd name="T10" fmla="*/ 691 w 1113"/>
              <a:gd name="T11" fmla="*/ 786 h 878"/>
              <a:gd name="T12" fmla="*/ 254 w 1113"/>
              <a:gd name="T13" fmla="*/ 787 h 878"/>
            </a:gdLst>
            <a:ahLst/>
            <a:cxnLst>
              <a:cxn ang="0">
                <a:pos x="T0" y="T1"/>
              </a:cxn>
              <a:cxn ang="0">
                <a:pos x="T2" y="T3"/>
              </a:cxn>
              <a:cxn ang="0">
                <a:pos x="T4" y="T5"/>
              </a:cxn>
              <a:cxn ang="0">
                <a:pos x="T6" y="T7"/>
              </a:cxn>
              <a:cxn ang="0">
                <a:pos x="T8" y="T9"/>
              </a:cxn>
              <a:cxn ang="0">
                <a:pos x="T10" y="T11"/>
              </a:cxn>
              <a:cxn ang="0">
                <a:pos x="T12" y="T13"/>
              </a:cxn>
            </a:cxnLst>
            <a:rect l="0" t="0" r="r" b="b"/>
            <a:pathLst>
              <a:path w="1113" h="878">
                <a:moveTo>
                  <a:pt x="254" y="787"/>
                </a:moveTo>
                <a:cubicBezTo>
                  <a:pt x="59" y="664"/>
                  <a:pt x="0" y="406"/>
                  <a:pt x="123" y="211"/>
                </a:cubicBezTo>
                <a:cubicBezTo>
                  <a:pt x="212" y="70"/>
                  <a:pt x="371" y="0"/>
                  <a:pt x="527" y="19"/>
                </a:cubicBezTo>
                <a:cubicBezTo>
                  <a:pt x="811" y="53"/>
                  <a:pt x="1031" y="351"/>
                  <a:pt x="1113" y="602"/>
                </a:cubicBezTo>
                <a:cubicBezTo>
                  <a:pt x="1014" y="563"/>
                  <a:pt x="919" y="599"/>
                  <a:pt x="845" y="653"/>
                </a:cubicBezTo>
                <a:cubicBezTo>
                  <a:pt x="781" y="698"/>
                  <a:pt x="743" y="748"/>
                  <a:pt x="691" y="786"/>
                </a:cubicBezTo>
                <a:cubicBezTo>
                  <a:pt x="565" y="878"/>
                  <a:pt x="382" y="868"/>
                  <a:pt x="254" y="787"/>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4" name="Freeform 6">
            <a:extLst>
              <a:ext uri="{FF2B5EF4-FFF2-40B4-BE49-F238E27FC236}">
                <a16:creationId xmlns:a16="http://schemas.microsoft.com/office/drawing/2014/main" id="{8B80B1BE-659C-0EB0-9F2D-840CD9D37CEE}"/>
              </a:ext>
            </a:extLst>
          </p:cNvPr>
          <p:cNvSpPr>
            <a:spLocks/>
          </p:cNvSpPr>
          <p:nvPr/>
        </p:nvSpPr>
        <p:spPr bwMode="auto">
          <a:xfrm>
            <a:off x="3389625" y="2052566"/>
            <a:ext cx="2065237" cy="1623772"/>
          </a:xfrm>
          <a:custGeom>
            <a:avLst/>
            <a:gdLst>
              <a:gd name="T0" fmla="*/ 253 w 1112"/>
              <a:gd name="T1" fmla="*/ 787 h 878"/>
              <a:gd name="T2" fmla="*/ 123 w 1112"/>
              <a:gd name="T3" fmla="*/ 211 h 878"/>
              <a:gd name="T4" fmla="*/ 526 w 1112"/>
              <a:gd name="T5" fmla="*/ 19 h 878"/>
              <a:gd name="T6" fmla="*/ 1112 w 1112"/>
              <a:gd name="T7" fmla="*/ 602 h 878"/>
              <a:gd name="T8" fmla="*/ 844 w 1112"/>
              <a:gd name="T9" fmla="*/ 653 h 878"/>
              <a:gd name="T10" fmla="*/ 690 w 1112"/>
              <a:gd name="T11" fmla="*/ 786 h 878"/>
              <a:gd name="T12" fmla="*/ 253 w 1112"/>
              <a:gd name="T13" fmla="*/ 787 h 878"/>
            </a:gdLst>
            <a:ahLst/>
            <a:cxnLst>
              <a:cxn ang="0">
                <a:pos x="T0" y="T1"/>
              </a:cxn>
              <a:cxn ang="0">
                <a:pos x="T2" y="T3"/>
              </a:cxn>
              <a:cxn ang="0">
                <a:pos x="T4" y="T5"/>
              </a:cxn>
              <a:cxn ang="0">
                <a:pos x="T6" y="T7"/>
              </a:cxn>
              <a:cxn ang="0">
                <a:pos x="T8" y="T9"/>
              </a:cxn>
              <a:cxn ang="0">
                <a:pos x="T10" y="T11"/>
              </a:cxn>
              <a:cxn ang="0">
                <a:pos x="T12" y="T13"/>
              </a:cxn>
            </a:cxnLst>
            <a:rect l="0" t="0" r="r" b="b"/>
            <a:pathLst>
              <a:path w="1112" h="878">
                <a:moveTo>
                  <a:pt x="253" y="787"/>
                </a:moveTo>
                <a:cubicBezTo>
                  <a:pt x="58" y="664"/>
                  <a:pt x="0" y="406"/>
                  <a:pt x="123" y="211"/>
                </a:cubicBezTo>
                <a:cubicBezTo>
                  <a:pt x="212" y="70"/>
                  <a:pt x="371" y="0"/>
                  <a:pt x="526" y="19"/>
                </a:cubicBezTo>
                <a:cubicBezTo>
                  <a:pt x="811" y="53"/>
                  <a:pt x="1031" y="351"/>
                  <a:pt x="1112" y="602"/>
                </a:cubicBezTo>
                <a:cubicBezTo>
                  <a:pt x="1014" y="563"/>
                  <a:pt x="918" y="599"/>
                  <a:pt x="844" y="653"/>
                </a:cubicBezTo>
                <a:cubicBezTo>
                  <a:pt x="781" y="698"/>
                  <a:pt x="742" y="748"/>
                  <a:pt x="690" y="786"/>
                </a:cubicBezTo>
                <a:cubicBezTo>
                  <a:pt x="565" y="878"/>
                  <a:pt x="382" y="868"/>
                  <a:pt x="253" y="787"/>
                </a:cubicBezTo>
                <a:close/>
              </a:path>
            </a:pathLst>
          </a:custGeom>
          <a:solidFill>
            <a:srgbClr val="419CCC"/>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5" name="Freeform 7">
            <a:extLst>
              <a:ext uri="{FF2B5EF4-FFF2-40B4-BE49-F238E27FC236}">
                <a16:creationId xmlns:a16="http://schemas.microsoft.com/office/drawing/2014/main" id="{F97DDB36-BD86-47F2-D4DB-6F6C797AADA8}"/>
              </a:ext>
            </a:extLst>
          </p:cNvPr>
          <p:cNvSpPr>
            <a:spLocks/>
          </p:cNvSpPr>
          <p:nvPr/>
        </p:nvSpPr>
        <p:spPr bwMode="auto">
          <a:xfrm>
            <a:off x="4682568" y="2185982"/>
            <a:ext cx="772295" cy="980554"/>
          </a:xfrm>
          <a:custGeom>
            <a:avLst/>
            <a:gdLst>
              <a:gd name="T0" fmla="*/ 0 w 416"/>
              <a:gd name="T1" fmla="*/ 0 h 530"/>
              <a:gd name="T2" fmla="*/ 416 w 416"/>
              <a:gd name="T3" fmla="*/ 530 h 530"/>
              <a:gd name="T4" fmla="*/ 374 w 416"/>
              <a:gd name="T5" fmla="*/ 517 h 530"/>
              <a:gd name="T6" fmla="*/ 0 w 416"/>
              <a:gd name="T7" fmla="*/ 0 h 530"/>
            </a:gdLst>
            <a:ahLst/>
            <a:cxnLst>
              <a:cxn ang="0">
                <a:pos x="T0" y="T1"/>
              </a:cxn>
              <a:cxn ang="0">
                <a:pos x="T2" y="T3"/>
              </a:cxn>
              <a:cxn ang="0">
                <a:pos x="T4" y="T5"/>
              </a:cxn>
              <a:cxn ang="0">
                <a:pos x="T6" y="T7"/>
              </a:cxn>
            </a:cxnLst>
            <a:rect l="0" t="0" r="r" b="b"/>
            <a:pathLst>
              <a:path w="416" h="530">
                <a:moveTo>
                  <a:pt x="0" y="0"/>
                </a:moveTo>
                <a:cubicBezTo>
                  <a:pt x="201" y="104"/>
                  <a:pt x="352" y="332"/>
                  <a:pt x="416" y="530"/>
                </a:cubicBezTo>
                <a:cubicBezTo>
                  <a:pt x="402" y="524"/>
                  <a:pt x="388" y="520"/>
                  <a:pt x="374" y="517"/>
                </a:cubicBezTo>
                <a:cubicBezTo>
                  <a:pt x="176" y="431"/>
                  <a:pt x="43" y="196"/>
                  <a:pt x="0" y="0"/>
                </a:cubicBezTo>
                <a:close/>
              </a:path>
            </a:pathLst>
          </a:custGeom>
          <a:gradFill>
            <a:gsLst>
              <a:gs pos="0">
                <a:schemeClr val="tx2">
                  <a:lumMod val="81000"/>
                </a:schemeClr>
              </a:gs>
              <a:gs pos="100000">
                <a:schemeClr val="tx2">
                  <a:lumMod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Freeform 8">
            <a:extLst>
              <a:ext uri="{FF2B5EF4-FFF2-40B4-BE49-F238E27FC236}">
                <a16:creationId xmlns:a16="http://schemas.microsoft.com/office/drawing/2014/main" id="{EFE6BA6C-6A17-939C-4F4C-BC6EBFD38423}"/>
              </a:ext>
            </a:extLst>
          </p:cNvPr>
          <p:cNvSpPr>
            <a:spLocks/>
          </p:cNvSpPr>
          <p:nvPr/>
        </p:nvSpPr>
        <p:spPr bwMode="auto">
          <a:xfrm>
            <a:off x="4818153" y="1755363"/>
            <a:ext cx="1721394" cy="1404666"/>
          </a:xfrm>
          <a:custGeom>
            <a:avLst/>
            <a:gdLst>
              <a:gd name="T0" fmla="*/ 743 w 927"/>
              <a:gd name="T1" fmla="*/ 103 h 760"/>
              <a:gd name="T2" fmla="*/ 807 w 927"/>
              <a:gd name="T3" fmla="*/ 602 h 760"/>
              <a:gd name="T4" fmla="*/ 449 w 927"/>
              <a:gd name="T5" fmla="*/ 731 h 760"/>
              <a:gd name="T6" fmla="*/ 0 w 927"/>
              <a:gd name="T7" fmla="*/ 189 h 760"/>
              <a:gd name="T8" fmla="*/ 231 w 927"/>
              <a:gd name="T9" fmla="*/ 168 h 760"/>
              <a:gd name="T10" fmla="*/ 373 w 927"/>
              <a:gd name="T11" fmla="*/ 68 h 760"/>
              <a:gd name="T12" fmla="*/ 743 w 927"/>
              <a:gd name="T13" fmla="*/ 103 h 760"/>
            </a:gdLst>
            <a:ahLst/>
            <a:cxnLst>
              <a:cxn ang="0">
                <a:pos x="T0" y="T1"/>
              </a:cxn>
              <a:cxn ang="0">
                <a:pos x="T2" y="T3"/>
              </a:cxn>
              <a:cxn ang="0">
                <a:pos x="T4" y="T5"/>
              </a:cxn>
              <a:cxn ang="0">
                <a:pos x="T6" y="T7"/>
              </a:cxn>
              <a:cxn ang="0">
                <a:pos x="T8" y="T9"/>
              </a:cxn>
              <a:cxn ang="0">
                <a:pos x="T10" y="T11"/>
              </a:cxn>
              <a:cxn ang="0">
                <a:pos x="T12" y="T13"/>
              </a:cxn>
            </a:cxnLst>
            <a:rect l="0" t="0" r="r" b="b"/>
            <a:pathLst>
              <a:path w="927" h="760">
                <a:moveTo>
                  <a:pt x="743" y="103"/>
                </a:moveTo>
                <a:cubicBezTo>
                  <a:pt x="898" y="224"/>
                  <a:pt x="927" y="447"/>
                  <a:pt x="807" y="602"/>
                </a:cubicBezTo>
                <a:cubicBezTo>
                  <a:pt x="720" y="714"/>
                  <a:pt x="579" y="760"/>
                  <a:pt x="449" y="731"/>
                </a:cubicBezTo>
                <a:cubicBezTo>
                  <a:pt x="210" y="679"/>
                  <a:pt x="48" y="408"/>
                  <a:pt x="0" y="189"/>
                </a:cubicBezTo>
                <a:cubicBezTo>
                  <a:pt x="80" y="230"/>
                  <a:pt x="164" y="207"/>
                  <a:pt x="231" y="168"/>
                </a:cubicBezTo>
                <a:cubicBezTo>
                  <a:pt x="289" y="135"/>
                  <a:pt x="326" y="96"/>
                  <a:pt x="373" y="68"/>
                </a:cubicBezTo>
                <a:cubicBezTo>
                  <a:pt x="487" y="0"/>
                  <a:pt x="641" y="24"/>
                  <a:pt x="743" y="103"/>
                </a:cubicBez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7" name="Freeform 9">
            <a:extLst>
              <a:ext uri="{FF2B5EF4-FFF2-40B4-BE49-F238E27FC236}">
                <a16:creationId xmlns:a16="http://schemas.microsoft.com/office/drawing/2014/main" id="{2E59B1EB-5DF1-71B8-A29B-92F1A4A67AA9}"/>
              </a:ext>
            </a:extLst>
          </p:cNvPr>
          <p:cNvSpPr>
            <a:spLocks/>
          </p:cNvSpPr>
          <p:nvPr/>
        </p:nvSpPr>
        <p:spPr bwMode="auto">
          <a:xfrm>
            <a:off x="5682646" y="4812002"/>
            <a:ext cx="2067408" cy="1621603"/>
          </a:xfrm>
          <a:custGeom>
            <a:avLst/>
            <a:gdLst>
              <a:gd name="T0" fmla="*/ 254 w 1113"/>
              <a:gd name="T1" fmla="*/ 786 h 877"/>
              <a:gd name="T2" fmla="*/ 123 w 1113"/>
              <a:gd name="T3" fmla="*/ 210 h 877"/>
              <a:gd name="T4" fmla="*/ 527 w 1113"/>
              <a:gd name="T5" fmla="*/ 18 h 877"/>
              <a:gd name="T6" fmla="*/ 1113 w 1113"/>
              <a:gd name="T7" fmla="*/ 601 h 877"/>
              <a:gd name="T8" fmla="*/ 845 w 1113"/>
              <a:gd name="T9" fmla="*/ 652 h 877"/>
              <a:gd name="T10" fmla="*/ 691 w 1113"/>
              <a:gd name="T11" fmla="*/ 785 h 877"/>
              <a:gd name="T12" fmla="*/ 254 w 1113"/>
              <a:gd name="T13" fmla="*/ 786 h 877"/>
            </a:gdLst>
            <a:ahLst/>
            <a:cxnLst>
              <a:cxn ang="0">
                <a:pos x="T0" y="T1"/>
              </a:cxn>
              <a:cxn ang="0">
                <a:pos x="T2" y="T3"/>
              </a:cxn>
              <a:cxn ang="0">
                <a:pos x="T4" y="T5"/>
              </a:cxn>
              <a:cxn ang="0">
                <a:pos x="T6" y="T7"/>
              </a:cxn>
              <a:cxn ang="0">
                <a:pos x="T8" y="T9"/>
              </a:cxn>
              <a:cxn ang="0">
                <a:pos x="T10" y="T11"/>
              </a:cxn>
              <a:cxn ang="0">
                <a:pos x="T12" y="T13"/>
              </a:cxn>
            </a:cxnLst>
            <a:rect l="0" t="0" r="r" b="b"/>
            <a:pathLst>
              <a:path w="1113" h="877">
                <a:moveTo>
                  <a:pt x="254" y="786"/>
                </a:moveTo>
                <a:cubicBezTo>
                  <a:pt x="59" y="663"/>
                  <a:pt x="0" y="405"/>
                  <a:pt x="123" y="210"/>
                </a:cubicBezTo>
                <a:cubicBezTo>
                  <a:pt x="212" y="69"/>
                  <a:pt x="372" y="0"/>
                  <a:pt x="527" y="18"/>
                </a:cubicBezTo>
                <a:cubicBezTo>
                  <a:pt x="812" y="53"/>
                  <a:pt x="1032" y="351"/>
                  <a:pt x="1113" y="601"/>
                </a:cubicBezTo>
                <a:cubicBezTo>
                  <a:pt x="1014" y="562"/>
                  <a:pt x="919" y="599"/>
                  <a:pt x="845" y="652"/>
                </a:cubicBezTo>
                <a:cubicBezTo>
                  <a:pt x="782" y="698"/>
                  <a:pt x="743" y="747"/>
                  <a:pt x="691" y="785"/>
                </a:cubicBezTo>
                <a:cubicBezTo>
                  <a:pt x="565" y="877"/>
                  <a:pt x="382" y="867"/>
                  <a:pt x="254" y="786"/>
                </a:cubicBezTo>
                <a:close/>
              </a:path>
            </a:pathLst>
          </a:custGeom>
          <a:solidFill>
            <a:srgbClr val="63357A"/>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8" name="Freeform 10">
            <a:extLst>
              <a:ext uri="{FF2B5EF4-FFF2-40B4-BE49-F238E27FC236}">
                <a16:creationId xmlns:a16="http://schemas.microsoft.com/office/drawing/2014/main" id="{6B4AAED1-EB31-F372-64FD-F785F60F0DA4}"/>
              </a:ext>
            </a:extLst>
          </p:cNvPr>
          <p:cNvSpPr>
            <a:spLocks/>
          </p:cNvSpPr>
          <p:nvPr/>
        </p:nvSpPr>
        <p:spPr bwMode="auto">
          <a:xfrm>
            <a:off x="5851855" y="3478924"/>
            <a:ext cx="772295" cy="979470"/>
          </a:xfrm>
          <a:custGeom>
            <a:avLst/>
            <a:gdLst>
              <a:gd name="T0" fmla="*/ 0 w 416"/>
              <a:gd name="T1" fmla="*/ 0 h 530"/>
              <a:gd name="T2" fmla="*/ 416 w 416"/>
              <a:gd name="T3" fmla="*/ 530 h 530"/>
              <a:gd name="T4" fmla="*/ 374 w 416"/>
              <a:gd name="T5" fmla="*/ 517 h 530"/>
              <a:gd name="T6" fmla="*/ 0 w 416"/>
              <a:gd name="T7" fmla="*/ 0 h 530"/>
            </a:gdLst>
            <a:ahLst/>
            <a:cxnLst>
              <a:cxn ang="0">
                <a:pos x="T0" y="T1"/>
              </a:cxn>
              <a:cxn ang="0">
                <a:pos x="T2" y="T3"/>
              </a:cxn>
              <a:cxn ang="0">
                <a:pos x="T4" y="T5"/>
              </a:cxn>
              <a:cxn ang="0">
                <a:pos x="T6" y="T7"/>
              </a:cxn>
            </a:cxnLst>
            <a:rect l="0" t="0" r="r" b="b"/>
            <a:pathLst>
              <a:path w="416" h="530">
                <a:moveTo>
                  <a:pt x="0" y="0"/>
                </a:moveTo>
                <a:cubicBezTo>
                  <a:pt x="201" y="104"/>
                  <a:pt x="352" y="331"/>
                  <a:pt x="416" y="530"/>
                </a:cubicBezTo>
                <a:cubicBezTo>
                  <a:pt x="402" y="524"/>
                  <a:pt x="388" y="520"/>
                  <a:pt x="374" y="517"/>
                </a:cubicBezTo>
                <a:cubicBezTo>
                  <a:pt x="176" y="431"/>
                  <a:pt x="43" y="195"/>
                  <a:pt x="0" y="0"/>
                </a:cubicBezTo>
                <a:close/>
              </a:path>
            </a:pathLst>
          </a:custGeom>
          <a:gradFill>
            <a:gsLst>
              <a:gs pos="0">
                <a:schemeClr val="accent2">
                  <a:lumMod val="81000"/>
                </a:schemeClr>
              </a:gs>
              <a:gs pos="100000">
                <a:schemeClr val="accent2">
                  <a:lumMod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Freeform 11">
            <a:extLst>
              <a:ext uri="{FF2B5EF4-FFF2-40B4-BE49-F238E27FC236}">
                <a16:creationId xmlns:a16="http://schemas.microsoft.com/office/drawing/2014/main" id="{835928A8-9EF7-5B71-180F-CDA04DDF0312}"/>
              </a:ext>
            </a:extLst>
          </p:cNvPr>
          <p:cNvSpPr>
            <a:spLocks/>
          </p:cNvSpPr>
          <p:nvPr/>
        </p:nvSpPr>
        <p:spPr bwMode="auto">
          <a:xfrm>
            <a:off x="5987443" y="3048307"/>
            <a:ext cx="1721394" cy="1404666"/>
          </a:xfrm>
          <a:custGeom>
            <a:avLst/>
            <a:gdLst>
              <a:gd name="T0" fmla="*/ 743 w 927"/>
              <a:gd name="T1" fmla="*/ 103 h 760"/>
              <a:gd name="T2" fmla="*/ 807 w 927"/>
              <a:gd name="T3" fmla="*/ 602 h 760"/>
              <a:gd name="T4" fmla="*/ 449 w 927"/>
              <a:gd name="T5" fmla="*/ 731 h 760"/>
              <a:gd name="T6" fmla="*/ 0 w 927"/>
              <a:gd name="T7" fmla="*/ 189 h 760"/>
              <a:gd name="T8" fmla="*/ 232 w 927"/>
              <a:gd name="T9" fmla="*/ 168 h 760"/>
              <a:gd name="T10" fmla="*/ 373 w 927"/>
              <a:gd name="T11" fmla="*/ 68 h 760"/>
              <a:gd name="T12" fmla="*/ 743 w 927"/>
              <a:gd name="T13" fmla="*/ 103 h 760"/>
            </a:gdLst>
            <a:ahLst/>
            <a:cxnLst>
              <a:cxn ang="0">
                <a:pos x="T0" y="T1"/>
              </a:cxn>
              <a:cxn ang="0">
                <a:pos x="T2" y="T3"/>
              </a:cxn>
              <a:cxn ang="0">
                <a:pos x="T4" y="T5"/>
              </a:cxn>
              <a:cxn ang="0">
                <a:pos x="T6" y="T7"/>
              </a:cxn>
              <a:cxn ang="0">
                <a:pos x="T8" y="T9"/>
              </a:cxn>
              <a:cxn ang="0">
                <a:pos x="T10" y="T11"/>
              </a:cxn>
              <a:cxn ang="0">
                <a:pos x="T12" y="T13"/>
              </a:cxn>
            </a:cxnLst>
            <a:rect l="0" t="0" r="r" b="b"/>
            <a:pathLst>
              <a:path w="927" h="760">
                <a:moveTo>
                  <a:pt x="743" y="103"/>
                </a:moveTo>
                <a:cubicBezTo>
                  <a:pt x="899" y="223"/>
                  <a:pt x="927" y="447"/>
                  <a:pt x="807" y="602"/>
                </a:cubicBezTo>
                <a:cubicBezTo>
                  <a:pt x="720" y="714"/>
                  <a:pt x="579" y="760"/>
                  <a:pt x="449" y="731"/>
                </a:cubicBezTo>
                <a:cubicBezTo>
                  <a:pt x="210" y="679"/>
                  <a:pt x="48" y="408"/>
                  <a:pt x="0" y="189"/>
                </a:cubicBezTo>
                <a:cubicBezTo>
                  <a:pt x="80" y="230"/>
                  <a:pt x="164" y="207"/>
                  <a:pt x="232" y="168"/>
                </a:cubicBezTo>
                <a:cubicBezTo>
                  <a:pt x="289" y="135"/>
                  <a:pt x="326" y="96"/>
                  <a:pt x="373" y="68"/>
                </a:cubicBezTo>
                <a:cubicBezTo>
                  <a:pt x="487" y="0"/>
                  <a:pt x="641" y="24"/>
                  <a:pt x="743" y="103"/>
                </a:cubicBez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10" name="Freeform 12">
            <a:extLst>
              <a:ext uri="{FF2B5EF4-FFF2-40B4-BE49-F238E27FC236}">
                <a16:creationId xmlns:a16="http://schemas.microsoft.com/office/drawing/2014/main" id="{AA7231EC-4AED-1024-16BB-6CF52746B84E}"/>
              </a:ext>
            </a:extLst>
          </p:cNvPr>
          <p:cNvSpPr>
            <a:spLocks/>
          </p:cNvSpPr>
          <p:nvPr/>
        </p:nvSpPr>
        <p:spPr bwMode="auto">
          <a:xfrm>
            <a:off x="6975589" y="4944333"/>
            <a:ext cx="774465" cy="978384"/>
          </a:xfrm>
          <a:custGeom>
            <a:avLst/>
            <a:gdLst>
              <a:gd name="T0" fmla="*/ 0 w 417"/>
              <a:gd name="T1" fmla="*/ 0 h 529"/>
              <a:gd name="T2" fmla="*/ 417 w 417"/>
              <a:gd name="T3" fmla="*/ 529 h 529"/>
              <a:gd name="T4" fmla="*/ 374 w 417"/>
              <a:gd name="T5" fmla="*/ 517 h 529"/>
              <a:gd name="T6" fmla="*/ 0 w 417"/>
              <a:gd name="T7" fmla="*/ 0 h 529"/>
            </a:gdLst>
            <a:ahLst/>
            <a:cxnLst>
              <a:cxn ang="0">
                <a:pos x="T0" y="T1"/>
              </a:cxn>
              <a:cxn ang="0">
                <a:pos x="T2" y="T3"/>
              </a:cxn>
              <a:cxn ang="0">
                <a:pos x="T4" y="T5"/>
              </a:cxn>
              <a:cxn ang="0">
                <a:pos x="T6" y="T7"/>
              </a:cxn>
            </a:cxnLst>
            <a:rect l="0" t="0" r="r" b="b"/>
            <a:pathLst>
              <a:path w="417" h="529">
                <a:moveTo>
                  <a:pt x="0" y="0"/>
                </a:moveTo>
                <a:cubicBezTo>
                  <a:pt x="202" y="103"/>
                  <a:pt x="353" y="331"/>
                  <a:pt x="417" y="529"/>
                </a:cubicBezTo>
                <a:cubicBezTo>
                  <a:pt x="403" y="524"/>
                  <a:pt x="388" y="520"/>
                  <a:pt x="374" y="517"/>
                </a:cubicBezTo>
                <a:cubicBezTo>
                  <a:pt x="177" y="431"/>
                  <a:pt x="44" y="195"/>
                  <a:pt x="0"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Freeform 13">
            <a:extLst>
              <a:ext uri="{FF2B5EF4-FFF2-40B4-BE49-F238E27FC236}">
                <a16:creationId xmlns:a16="http://schemas.microsoft.com/office/drawing/2014/main" id="{A6F9CBF0-DE6C-FFE3-0170-E0059AE47004}"/>
              </a:ext>
            </a:extLst>
          </p:cNvPr>
          <p:cNvSpPr>
            <a:spLocks/>
          </p:cNvSpPr>
          <p:nvPr/>
        </p:nvSpPr>
        <p:spPr bwMode="auto">
          <a:xfrm>
            <a:off x="7083152" y="4513714"/>
            <a:ext cx="1719224" cy="1403581"/>
          </a:xfrm>
          <a:custGeom>
            <a:avLst/>
            <a:gdLst>
              <a:gd name="T0" fmla="*/ 743 w 926"/>
              <a:gd name="T1" fmla="*/ 103 h 759"/>
              <a:gd name="T2" fmla="*/ 806 w 926"/>
              <a:gd name="T3" fmla="*/ 601 h 759"/>
              <a:gd name="T4" fmla="*/ 448 w 926"/>
              <a:gd name="T5" fmla="*/ 731 h 759"/>
              <a:gd name="T6" fmla="*/ 0 w 926"/>
              <a:gd name="T7" fmla="*/ 189 h 759"/>
              <a:gd name="T8" fmla="*/ 231 w 926"/>
              <a:gd name="T9" fmla="*/ 168 h 759"/>
              <a:gd name="T10" fmla="*/ 372 w 926"/>
              <a:gd name="T11" fmla="*/ 67 h 759"/>
              <a:gd name="T12" fmla="*/ 743 w 926"/>
              <a:gd name="T13" fmla="*/ 103 h 759"/>
            </a:gdLst>
            <a:ahLst/>
            <a:cxnLst>
              <a:cxn ang="0">
                <a:pos x="T0" y="T1"/>
              </a:cxn>
              <a:cxn ang="0">
                <a:pos x="T2" y="T3"/>
              </a:cxn>
              <a:cxn ang="0">
                <a:pos x="T4" y="T5"/>
              </a:cxn>
              <a:cxn ang="0">
                <a:pos x="T6" y="T7"/>
              </a:cxn>
              <a:cxn ang="0">
                <a:pos x="T8" y="T9"/>
              </a:cxn>
              <a:cxn ang="0">
                <a:pos x="T10" y="T11"/>
              </a:cxn>
              <a:cxn ang="0">
                <a:pos x="T12" y="T13"/>
              </a:cxn>
            </a:cxnLst>
            <a:rect l="0" t="0" r="r" b="b"/>
            <a:pathLst>
              <a:path w="926" h="759">
                <a:moveTo>
                  <a:pt x="743" y="103"/>
                </a:moveTo>
                <a:cubicBezTo>
                  <a:pt x="898" y="223"/>
                  <a:pt x="926" y="446"/>
                  <a:pt x="806" y="601"/>
                </a:cubicBezTo>
                <a:cubicBezTo>
                  <a:pt x="719" y="714"/>
                  <a:pt x="578" y="759"/>
                  <a:pt x="448" y="731"/>
                </a:cubicBezTo>
                <a:cubicBezTo>
                  <a:pt x="210" y="678"/>
                  <a:pt x="48" y="408"/>
                  <a:pt x="0" y="189"/>
                </a:cubicBezTo>
                <a:cubicBezTo>
                  <a:pt x="80" y="230"/>
                  <a:pt x="164" y="207"/>
                  <a:pt x="231" y="168"/>
                </a:cubicBezTo>
                <a:cubicBezTo>
                  <a:pt x="288" y="134"/>
                  <a:pt x="325" y="95"/>
                  <a:pt x="372" y="67"/>
                </a:cubicBezTo>
                <a:cubicBezTo>
                  <a:pt x="486" y="0"/>
                  <a:pt x="641" y="23"/>
                  <a:pt x="743" y="103"/>
                </a:cubicBez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endParaRPr lang="en-US" sz="2000"/>
          </a:p>
        </p:txBody>
      </p:sp>
      <p:sp>
        <p:nvSpPr>
          <p:cNvPr id="12" name="TextBox 11">
            <a:extLst>
              <a:ext uri="{FF2B5EF4-FFF2-40B4-BE49-F238E27FC236}">
                <a16:creationId xmlns:a16="http://schemas.microsoft.com/office/drawing/2014/main" id="{2EB91DBF-C315-7EFF-F816-E2178CF3987F}"/>
              </a:ext>
            </a:extLst>
          </p:cNvPr>
          <p:cNvSpPr txBox="1"/>
          <p:nvPr/>
        </p:nvSpPr>
        <p:spPr>
          <a:xfrm>
            <a:off x="860008" y="2373369"/>
            <a:ext cx="1810112" cy="369332"/>
          </a:xfrm>
          <a:prstGeom prst="rect">
            <a:avLst/>
          </a:prstGeom>
          <a:noFill/>
        </p:spPr>
        <p:txBody>
          <a:bodyPr wrap="none" rtlCol="0">
            <a:spAutoFit/>
          </a:bodyPr>
          <a:lstStyle/>
          <a:p>
            <a:pPr algn="r"/>
            <a:r>
              <a:rPr lang="en-US" b="1" dirty="0">
                <a:solidFill>
                  <a:srgbClr val="419CCC"/>
                </a:solidFill>
                <a:latin typeface="Century Gothic" panose="020B0502020202020204" pitchFamily="34" charset="0"/>
              </a:rPr>
              <a:t>Insert title here</a:t>
            </a:r>
          </a:p>
        </p:txBody>
      </p:sp>
      <p:sp>
        <p:nvSpPr>
          <p:cNvPr id="13" name="TextBox 12">
            <a:extLst>
              <a:ext uri="{FF2B5EF4-FFF2-40B4-BE49-F238E27FC236}">
                <a16:creationId xmlns:a16="http://schemas.microsoft.com/office/drawing/2014/main" id="{2BE3B567-FF02-E31F-1B26-2A4E95A513F0}"/>
              </a:ext>
            </a:extLst>
          </p:cNvPr>
          <p:cNvSpPr txBox="1"/>
          <p:nvPr/>
        </p:nvSpPr>
        <p:spPr>
          <a:xfrm>
            <a:off x="-107220" y="2777359"/>
            <a:ext cx="2777340" cy="554447"/>
          </a:xfrm>
          <a:prstGeom prst="rect">
            <a:avLst/>
          </a:prstGeom>
          <a:noFill/>
        </p:spPr>
        <p:txBody>
          <a:bodyPr wrap="square" rtlCol="0">
            <a:spAutoFit/>
          </a:bodyPr>
          <a:lstStyle/>
          <a:p>
            <a:pPr algn="r">
              <a:lnSpc>
                <a:spcPct val="110000"/>
              </a:lnSpc>
            </a:pPr>
            <a:r>
              <a:rPr lang="en-US" sz="1400" dirty="0"/>
              <a:t>Sed perspiciatis unde omnis iste natus voluptatem fringilla.</a:t>
            </a:r>
          </a:p>
        </p:txBody>
      </p:sp>
      <p:sp>
        <p:nvSpPr>
          <p:cNvPr id="14" name="TextBox 13">
            <a:extLst>
              <a:ext uri="{FF2B5EF4-FFF2-40B4-BE49-F238E27FC236}">
                <a16:creationId xmlns:a16="http://schemas.microsoft.com/office/drawing/2014/main" id="{C89FC467-8488-FBFD-03B7-E577B9DF1B22}"/>
              </a:ext>
            </a:extLst>
          </p:cNvPr>
          <p:cNvSpPr txBox="1"/>
          <p:nvPr/>
        </p:nvSpPr>
        <p:spPr>
          <a:xfrm>
            <a:off x="2030382" y="3666314"/>
            <a:ext cx="1810112" cy="369332"/>
          </a:xfrm>
          <a:prstGeom prst="rect">
            <a:avLst/>
          </a:prstGeom>
          <a:noFill/>
        </p:spPr>
        <p:txBody>
          <a:bodyPr wrap="none" rtlCol="0">
            <a:spAutoFit/>
          </a:bodyPr>
          <a:lstStyle/>
          <a:p>
            <a:pPr algn="r"/>
            <a:r>
              <a:rPr lang="en-US" b="1" dirty="0">
                <a:solidFill>
                  <a:srgbClr val="F26363"/>
                </a:solidFill>
                <a:latin typeface="Century Gothic" panose="020B0502020202020204" pitchFamily="34" charset="0"/>
              </a:rPr>
              <a:t>Insert title here</a:t>
            </a:r>
          </a:p>
        </p:txBody>
      </p:sp>
      <p:sp>
        <p:nvSpPr>
          <p:cNvPr id="15" name="TextBox 14">
            <a:extLst>
              <a:ext uri="{FF2B5EF4-FFF2-40B4-BE49-F238E27FC236}">
                <a16:creationId xmlns:a16="http://schemas.microsoft.com/office/drawing/2014/main" id="{6D906A99-BD6C-F032-5F9C-CC590DCB2D2A}"/>
              </a:ext>
            </a:extLst>
          </p:cNvPr>
          <p:cNvSpPr txBox="1"/>
          <p:nvPr/>
        </p:nvSpPr>
        <p:spPr>
          <a:xfrm>
            <a:off x="1063155" y="4070302"/>
            <a:ext cx="2777340" cy="554447"/>
          </a:xfrm>
          <a:prstGeom prst="rect">
            <a:avLst/>
          </a:prstGeom>
          <a:noFill/>
        </p:spPr>
        <p:txBody>
          <a:bodyPr wrap="square" rtlCol="0">
            <a:spAutoFit/>
          </a:bodyPr>
          <a:lstStyle/>
          <a:p>
            <a:pPr algn="r">
              <a:lnSpc>
                <a:spcPct val="110000"/>
              </a:lnSpc>
            </a:pPr>
            <a:r>
              <a:rPr lang="en-US" sz="1400" dirty="0"/>
              <a:t>Sed perspiciatis unde omnis iste natus voluptatem fringilla.</a:t>
            </a:r>
          </a:p>
        </p:txBody>
      </p:sp>
      <p:sp>
        <p:nvSpPr>
          <p:cNvPr id="16" name="TextBox 15">
            <a:extLst>
              <a:ext uri="{FF2B5EF4-FFF2-40B4-BE49-F238E27FC236}">
                <a16:creationId xmlns:a16="http://schemas.microsoft.com/office/drawing/2014/main" id="{C8620046-23D8-22F2-5832-22E3DB50B565}"/>
              </a:ext>
            </a:extLst>
          </p:cNvPr>
          <p:cNvSpPr txBox="1"/>
          <p:nvPr/>
        </p:nvSpPr>
        <p:spPr>
          <a:xfrm>
            <a:off x="3153030" y="5131721"/>
            <a:ext cx="1810112" cy="369332"/>
          </a:xfrm>
          <a:prstGeom prst="rect">
            <a:avLst/>
          </a:prstGeom>
          <a:noFill/>
        </p:spPr>
        <p:txBody>
          <a:bodyPr wrap="none" rtlCol="0">
            <a:spAutoFit/>
          </a:bodyPr>
          <a:lstStyle/>
          <a:p>
            <a:pPr algn="r"/>
            <a:r>
              <a:rPr lang="en-US" b="1" dirty="0">
                <a:solidFill>
                  <a:srgbClr val="63357A"/>
                </a:solidFill>
                <a:latin typeface="Century Gothic" panose="020B0502020202020204" pitchFamily="34" charset="0"/>
              </a:rPr>
              <a:t>Insert title here</a:t>
            </a:r>
          </a:p>
        </p:txBody>
      </p:sp>
      <p:sp>
        <p:nvSpPr>
          <p:cNvPr id="17" name="TextBox 16">
            <a:extLst>
              <a:ext uri="{FF2B5EF4-FFF2-40B4-BE49-F238E27FC236}">
                <a16:creationId xmlns:a16="http://schemas.microsoft.com/office/drawing/2014/main" id="{641C3F5D-D80C-915C-CBE8-5340046B1E2B}"/>
              </a:ext>
            </a:extLst>
          </p:cNvPr>
          <p:cNvSpPr txBox="1"/>
          <p:nvPr/>
        </p:nvSpPr>
        <p:spPr>
          <a:xfrm>
            <a:off x="2185803" y="5535709"/>
            <a:ext cx="2777340" cy="554447"/>
          </a:xfrm>
          <a:prstGeom prst="rect">
            <a:avLst/>
          </a:prstGeom>
          <a:noFill/>
        </p:spPr>
        <p:txBody>
          <a:bodyPr wrap="square" rtlCol="0">
            <a:spAutoFit/>
          </a:bodyPr>
          <a:lstStyle/>
          <a:p>
            <a:pPr algn="r">
              <a:lnSpc>
                <a:spcPct val="110000"/>
              </a:lnSpc>
            </a:pPr>
            <a:r>
              <a:rPr lang="en-US" sz="1400" dirty="0"/>
              <a:t>Sed perspiciatis unde omnis iste natus voluptatem fringilla.</a:t>
            </a:r>
          </a:p>
        </p:txBody>
      </p:sp>
      <p:sp>
        <p:nvSpPr>
          <p:cNvPr id="18" name="TextBox 17">
            <a:extLst>
              <a:ext uri="{FF2B5EF4-FFF2-40B4-BE49-F238E27FC236}">
                <a16:creationId xmlns:a16="http://schemas.microsoft.com/office/drawing/2014/main" id="{9C2CC4DC-F06F-2647-D25D-50636A2ACD5E}"/>
              </a:ext>
            </a:extLst>
          </p:cNvPr>
          <p:cNvSpPr txBox="1"/>
          <p:nvPr/>
        </p:nvSpPr>
        <p:spPr>
          <a:xfrm flipH="1">
            <a:off x="7259050" y="1966613"/>
            <a:ext cx="1810111" cy="369332"/>
          </a:xfrm>
          <a:prstGeom prst="rect">
            <a:avLst/>
          </a:prstGeom>
          <a:noFill/>
        </p:spPr>
        <p:txBody>
          <a:bodyPr wrap="none" rtlCol="0">
            <a:spAutoFit/>
          </a:bodyPr>
          <a:lstStyle/>
          <a:p>
            <a:r>
              <a:rPr lang="en-US" b="1" dirty="0">
                <a:solidFill>
                  <a:srgbClr val="00BAB5"/>
                </a:solidFill>
                <a:latin typeface="Century Gothic" panose="020B0502020202020204" pitchFamily="34" charset="0"/>
              </a:rPr>
              <a:t>Insert title here</a:t>
            </a:r>
          </a:p>
        </p:txBody>
      </p:sp>
      <p:sp>
        <p:nvSpPr>
          <p:cNvPr id="19" name="TextBox 18">
            <a:extLst>
              <a:ext uri="{FF2B5EF4-FFF2-40B4-BE49-F238E27FC236}">
                <a16:creationId xmlns:a16="http://schemas.microsoft.com/office/drawing/2014/main" id="{41173380-A37E-5FC6-8162-27B383594150}"/>
              </a:ext>
            </a:extLst>
          </p:cNvPr>
          <p:cNvSpPr txBox="1"/>
          <p:nvPr/>
        </p:nvSpPr>
        <p:spPr>
          <a:xfrm flipH="1">
            <a:off x="7259050" y="2370602"/>
            <a:ext cx="2777340" cy="554447"/>
          </a:xfrm>
          <a:prstGeom prst="rect">
            <a:avLst/>
          </a:prstGeom>
          <a:noFill/>
        </p:spPr>
        <p:txBody>
          <a:bodyPr wrap="square" rtlCol="0">
            <a:spAutoFit/>
          </a:bodyPr>
          <a:lstStyle/>
          <a:p>
            <a:pPr>
              <a:lnSpc>
                <a:spcPct val="110000"/>
              </a:lnSpc>
            </a:pPr>
            <a:r>
              <a:rPr lang="en-US" sz="1400" dirty="0"/>
              <a:t>Sed perspiciatis unde omnis iste natus voluptatem fringilla.</a:t>
            </a:r>
          </a:p>
        </p:txBody>
      </p:sp>
      <p:sp>
        <p:nvSpPr>
          <p:cNvPr id="20" name="TextBox 19">
            <a:extLst>
              <a:ext uri="{FF2B5EF4-FFF2-40B4-BE49-F238E27FC236}">
                <a16:creationId xmlns:a16="http://schemas.microsoft.com/office/drawing/2014/main" id="{493EA56A-454E-B6E4-57DC-9C2021396623}"/>
              </a:ext>
            </a:extLst>
          </p:cNvPr>
          <p:cNvSpPr txBox="1"/>
          <p:nvPr/>
        </p:nvSpPr>
        <p:spPr>
          <a:xfrm flipH="1">
            <a:off x="8428339" y="3259556"/>
            <a:ext cx="1810111" cy="369332"/>
          </a:xfrm>
          <a:prstGeom prst="rect">
            <a:avLst/>
          </a:prstGeom>
          <a:noFill/>
        </p:spPr>
        <p:txBody>
          <a:bodyPr wrap="none" rtlCol="0">
            <a:spAutoFit/>
          </a:bodyPr>
          <a:lstStyle/>
          <a:p>
            <a:r>
              <a:rPr lang="en-US" b="1" dirty="0">
                <a:solidFill>
                  <a:srgbClr val="FFA826"/>
                </a:solidFill>
                <a:latin typeface="Century Gothic" panose="020B0502020202020204" pitchFamily="34" charset="0"/>
              </a:rPr>
              <a:t>Insert title here</a:t>
            </a:r>
          </a:p>
        </p:txBody>
      </p:sp>
      <p:sp>
        <p:nvSpPr>
          <p:cNvPr id="21" name="TextBox 20">
            <a:extLst>
              <a:ext uri="{FF2B5EF4-FFF2-40B4-BE49-F238E27FC236}">
                <a16:creationId xmlns:a16="http://schemas.microsoft.com/office/drawing/2014/main" id="{1E88247F-E427-CB79-A37C-5991DE2894EB}"/>
              </a:ext>
            </a:extLst>
          </p:cNvPr>
          <p:cNvSpPr txBox="1"/>
          <p:nvPr/>
        </p:nvSpPr>
        <p:spPr>
          <a:xfrm flipH="1">
            <a:off x="8428339" y="3663545"/>
            <a:ext cx="2777340" cy="554447"/>
          </a:xfrm>
          <a:prstGeom prst="rect">
            <a:avLst/>
          </a:prstGeom>
          <a:noFill/>
        </p:spPr>
        <p:txBody>
          <a:bodyPr wrap="square" rtlCol="0">
            <a:spAutoFit/>
          </a:bodyPr>
          <a:lstStyle/>
          <a:p>
            <a:pPr>
              <a:lnSpc>
                <a:spcPct val="110000"/>
              </a:lnSpc>
            </a:pPr>
            <a:r>
              <a:rPr lang="en-US" sz="1400" dirty="0"/>
              <a:t>Sed perspiciatis unde omnis iste natus voluptatem fringilla.</a:t>
            </a:r>
          </a:p>
        </p:txBody>
      </p:sp>
      <p:sp>
        <p:nvSpPr>
          <p:cNvPr id="22" name="TextBox 21">
            <a:extLst>
              <a:ext uri="{FF2B5EF4-FFF2-40B4-BE49-F238E27FC236}">
                <a16:creationId xmlns:a16="http://schemas.microsoft.com/office/drawing/2014/main" id="{205B8929-BFB1-C8BC-DF43-7BEC40533F52}"/>
              </a:ext>
            </a:extLst>
          </p:cNvPr>
          <p:cNvSpPr txBox="1"/>
          <p:nvPr/>
        </p:nvSpPr>
        <p:spPr>
          <a:xfrm flipH="1">
            <a:off x="9521880" y="4724423"/>
            <a:ext cx="1810111" cy="369332"/>
          </a:xfrm>
          <a:prstGeom prst="rect">
            <a:avLst/>
          </a:prstGeom>
          <a:noFill/>
        </p:spPr>
        <p:txBody>
          <a:bodyPr wrap="none" rtlCol="0">
            <a:spAutoFit/>
          </a:bodyPr>
          <a:lstStyle/>
          <a:p>
            <a:r>
              <a:rPr lang="en-US" b="1" dirty="0">
                <a:solidFill>
                  <a:srgbClr val="995DB3"/>
                </a:solidFill>
                <a:latin typeface="Century Gothic" panose="020B0502020202020204" pitchFamily="34" charset="0"/>
              </a:rPr>
              <a:t>Insert title here</a:t>
            </a:r>
          </a:p>
        </p:txBody>
      </p:sp>
      <p:sp>
        <p:nvSpPr>
          <p:cNvPr id="23" name="TextBox 22">
            <a:extLst>
              <a:ext uri="{FF2B5EF4-FFF2-40B4-BE49-F238E27FC236}">
                <a16:creationId xmlns:a16="http://schemas.microsoft.com/office/drawing/2014/main" id="{8ECF7BB7-48E5-95A2-A71B-E6F8ADB1E190}"/>
              </a:ext>
            </a:extLst>
          </p:cNvPr>
          <p:cNvSpPr txBox="1"/>
          <p:nvPr/>
        </p:nvSpPr>
        <p:spPr>
          <a:xfrm flipH="1">
            <a:off x="9521880" y="5128411"/>
            <a:ext cx="2777340" cy="554447"/>
          </a:xfrm>
          <a:prstGeom prst="rect">
            <a:avLst/>
          </a:prstGeom>
          <a:noFill/>
        </p:spPr>
        <p:txBody>
          <a:bodyPr wrap="square" rtlCol="0">
            <a:spAutoFit/>
          </a:bodyPr>
          <a:lstStyle/>
          <a:p>
            <a:pPr>
              <a:lnSpc>
                <a:spcPct val="110000"/>
              </a:lnSpc>
            </a:pPr>
            <a:r>
              <a:rPr lang="en-US" sz="1400" dirty="0"/>
              <a:t>Sed perspiciatis unde omnis iste natus voluptatem fringilla.</a:t>
            </a:r>
          </a:p>
        </p:txBody>
      </p:sp>
      <p:pic>
        <p:nvPicPr>
          <p:cNvPr id="31" name="Graphic 30" descr="Dollar with solid fill">
            <a:extLst>
              <a:ext uri="{FF2B5EF4-FFF2-40B4-BE49-F238E27FC236}">
                <a16:creationId xmlns:a16="http://schemas.microsoft.com/office/drawing/2014/main" id="{517A7965-0BEA-2B95-1E62-D8B0612285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45288" y="4882408"/>
            <a:ext cx="615769" cy="615769"/>
          </a:xfrm>
          <a:prstGeom prst="rect">
            <a:avLst/>
          </a:prstGeom>
        </p:spPr>
      </p:pic>
      <p:pic>
        <p:nvPicPr>
          <p:cNvPr id="33" name="Graphic 32" descr="Handshake with solid fill">
            <a:extLst>
              <a:ext uri="{FF2B5EF4-FFF2-40B4-BE49-F238E27FC236}">
                <a16:creationId xmlns:a16="http://schemas.microsoft.com/office/drawing/2014/main" id="{7EF87671-5B5E-BC5C-9025-44983A88B2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7145" y="3425182"/>
            <a:ext cx="720359" cy="720359"/>
          </a:xfrm>
          <a:prstGeom prst="rect">
            <a:avLst/>
          </a:prstGeom>
        </p:spPr>
      </p:pic>
      <p:pic>
        <p:nvPicPr>
          <p:cNvPr id="35" name="Graphic 34" descr="Laptop with solid fill">
            <a:extLst>
              <a:ext uri="{FF2B5EF4-FFF2-40B4-BE49-F238E27FC236}">
                <a16:creationId xmlns:a16="http://schemas.microsoft.com/office/drawing/2014/main" id="{740EADF7-C8D9-7DED-88DF-4411FD841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4365" y="5128411"/>
            <a:ext cx="746171" cy="746171"/>
          </a:xfrm>
          <a:prstGeom prst="rect">
            <a:avLst/>
          </a:prstGeom>
        </p:spPr>
      </p:pic>
      <p:pic>
        <p:nvPicPr>
          <p:cNvPr id="37" name="Graphic 36" descr="Presentation with bar chart with solid fill">
            <a:extLst>
              <a:ext uri="{FF2B5EF4-FFF2-40B4-BE49-F238E27FC236}">
                <a16:creationId xmlns:a16="http://schemas.microsoft.com/office/drawing/2014/main" id="{38D3FE57-3D8E-26FB-D012-36BE518B35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87176" y="3757044"/>
            <a:ext cx="746171" cy="746171"/>
          </a:xfrm>
          <a:prstGeom prst="rect">
            <a:avLst/>
          </a:prstGeom>
        </p:spPr>
      </p:pic>
      <p:pic>
        <p:nvPicPr>
          <p:cNvPr id="39" name="Graphic 38" descr="Puzzle pieces with solid fill">
            <a:extLst>
              <a:ext uri="{FF2B5EF4-FFF2-40B4-BE49-F238E27FC236}">
                <a16:creationId xmlns:a16="http://schemas.microsoft.com/office/drawing/2014/main" id="{49DB8E24-C24C-265E-F5DB-813096079C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53638" y="2045998"/>
            <a:ext cx="720359" cy="720359"/>
          </a:xfrm>
          <a:prstGeom prst="rect">
            <a:avLst/>
          </a:prstGeom>
        </p:spPr>
      </p:pic>
      <p:pic>
        <p:nvPicPr>
          <p:cNvPr id="41" name="Graphic 40" descr="Subtitles with solid fill">
            <a:extLst>
              <a:ext uri="{FF2B5EF4-FFF2-40B4-BE49-F238E27FC236}">
                <a16:creationId xmlns:a16="http://schemas.microsoft.com/office/drawing/2014/main" id="{3C7F2C18-CB46-070E-98EC-F9F9BD6965D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05441" y="2426167"/>
            <a:ext cx="746171" cy="746171"/>
          </a:xfrm>
          <a:prstGeom prst="rect">
            <a:avLst/>
          </a:prstGeom>
        </p:spPr>
      </p:pic>
      <p:sp>
        <p:nvSpPr>
          <p:cNvPr id="42" name="Chevron 41">
            <a:extLst>
              <a:ext uri="{FF2B5EF4-FFF2-40B4-BE49-F238E27FC236}">
                <a16:creationId xmlns:a16="http://schemas.microsoft.com/office/drawing/2014/main" id="{EA75D7E6-0878-0633-AB70-9118340565E2}"/>
              </a:ext>
            </a:extLst>
          </p:cNvPr>
          <p:cNvSpPr/>
          <p:nvPr/>
        </p:nvSpPr>
        <p:spPr>
          <a:xfrm>
            <a:off x="6624150" y="2185982"/>
            <a:ext cx="359098" cy="359098"/>
          </a:xfrm>
          <a:prstGeom prst="chevron">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Chevron 42">
            <a:extLst>
              <a:ext uri="{FF2B5EF4-FFF2-40B4-BE49-F238E27FC236}">
                <a16:creationId xmlns:a16="http://schemas.microsoft.com/office/drawing/2014/main" id="{3F29FF11-C717-36E3-0AE8-E15E605E6698}"/>
              </a:ext>
            </a:extLst>
          </p:cNvPr>
          <p:cNvSpPr/>
          <p:nvPr/>
        </p:nvSpPr>
        <p:spPr>
          <a:xfrm>
            <a:off x="7889070" y="3450902"/>
            <a:ext cx="359098" cy="359098"/>
          </a:xfrm>
          <a:prstGeom prst="chevron">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Chevron 43">
            <a:extLst>
              <a:ext uri="{FF2B5EF4-FFF2-40B4-BE49-F238E27FC236}">
                <a16:creationId xmlns:a16="http://schemas.microsoft.com/office/drawing/2014/main" id="{1C7570F5-04CF-B4F4-5F1B-383800048225}"/>
              </a:ext>
            </a:extLst>
          </p:cNvPr>
          <p:cNvSpPr/>
          <p:nvPr/>
        </p:nvSpPr>
        <p:spPr>
          <a:xfrm>
            <a:off x="8955870" y="4837742"/>
            <a:ext cx="359098" cy="359098"/>
          </a:xfrm>
          <a:prstGeom prst="chevron">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hevron 44">
            <a:extLst>
              <a:ext uri="{FF2B5EF4-FFF2-40B4-BE49-F238E27FC236}">
                <a16:creationId xmlns:a16="http://schemas.microsoft.com/office/drawing/2014/main" id="{E09C1E2A-51D5-A63A-58A8-E602E69F4924}"/>
              </a:ext>
            </a:extLst>
          </p:cNvPr>
          <p:cNvSpPr/>
          <p:nvPr/>
        </p:nvSpPr>
        <p:spPr>
          <a:xfrm flipH="1">
            <a:off x="2829390" y="2688902"/>
            <a:ext cx="359098" cy="359098"/>
          </a:xfrm>
          <a:prstGeom prst="chevron">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Chevron 45">
            <a:extLst>
              <a:ext uri="{FF2B5EF4-FFF2-40B4-BE49-F238E27FC236}">
                <a16:creationId xmlns:a16="http://schemas.microsoft.com/office/drawing/2014/main" id="{24315ACB-5D5A-2254-3C7F-7D58EDDC7F9A}"/>
              </a:ext>
            </a:extLst>
          </p:cNvPr>
          <p:cNvSpPr/>
          <p:nvPr/>
        </p:nvSpPr>
        <p:spPr>
          <a:xfrm flipH="1">
            <a:off x="4018110" y="3999542"/>
            <a:ext cx="359098" cy="359098"/>
          </a:xfrm>
          <a:prstGeom prst="chevron">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hevron 46">
            <a:extLst>
              <a:ext uri="{FF2B5EF4-FFF2-40B4-BE49-F238E27FC236}">
                <a16:creationId xmlns:a16="http://schemas.microsoft.com/office/drawing/2014/main" id="{DD070DA8-ABBA-283F-8842-BAF08BD5B041}"/>
              </a:ext>
            </a:extLst>
          </p:cNvPr>
          <p:cNvSpPr/>
          <p:nvPr/>
        </p:nvSpPr>
        <p:spPr>
          <a:xfrm flipH="1">
            <a:off x="5145870" y="5538782"/>
            <a:ext cx="359098" cy="359098"/>
          </a:xfrm>
          <a:prstGeom prst="chevron">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06126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068F1B8-7CA8-3D49-1323-0DD42F3F9005}"/>
              </a:ext>
            </a:extLst>
          </p:cNvPr>
          <p:cNvSpPr/>
          <p:nvPr/>
        </p:nvSpPr>
        <p:spPr>
          <a:xfrm>
            <a:off x="0" y="2578101"/>
            <a:ext cx="3019104" cy="3340100"/>
          </a:xfrm>
          <a:prstGeom prst="rect">
            <a:avLst/>
          </a:prstGeom>
          <a:solidFill>
            <a:srgbClr val="F2636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A13951A-6E4E-BF70-2A8C-FD0227E0C84C}"/>
              </a:ext>
            </a:extLst>
          </p:cNvPr>
          <p:cNvSpPr/>
          <p:nvPr/>
        </p:nvSpPr>
        <p:spPr>
          <a:xfrm>
            <a:off x="3019103" y="2578101"/>
            <a:ext cx="2181821" cy="3340100"/>
          </a:xfrm>
          <a:prstGeom prst="rect">
            <a:avLst/>
          </a:prstGeom>
          <a:solidFill>
            <a:srgbClr val="FFA82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2920F0B-EDE6-20B6-F700-E85E17A61E8B}"/>
              </a:ext>
            </a:extLst>
          </p:cNvPr>
          <p:cNvSpPr/>
          <p:nvPr/>
        </p:nvSpPr>
        <p:spPr>
          <a:xfrm>
            <a:off x="5202141" y="2578101"/>
            <a:ext cx="2035643" cy="3340100"/>
          </a:xfrm>
          <a:prstGeom prst="rect">
            <a:avLst/>
          </a:prstGeom>
          <a:solidFill>
            <a:srgbClr val="995DB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55A7EBC-A148-6425-5C06-5877CC60A2CE}"/>
              </a:ext>
            </a:extLst>
          </p:cNvPr>
          <p:cNvSpPr/>
          <p:nvPr/>
        </p:nvSpPr>
        <p:spPr>
          <a:xfrm>
            <a:off x="7239001" y="2578101"/>
            <a:ext cx="2122979" cy="3340100"/>
          </a:xfrm>
          <a:prstGeom prst="rect">
            <a:avLst/>
          </a:prstGeom>
          <a:solidFill>
            <a:srgbClr val="00BAB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6C1C86E-7408-791D-27D0-4C8F1D7F2037}"/>
              </a:ext>
            </a:extLst>
          </p:cNvPr>
          <p:cNvSpPr/>
          <p:nvPr/>
        </p:nvSpPr>
        <p:spPr>
          <a:xfrm>
            <a:off x="9361980" y="2578101"/>
            <a:ext cx="2830020" cy="3340100"/>
          </a:xfrm>
          <a:prstGeom prst="rect">
            <a:avLst/>
          </a:prstGeom>
          <a:solidFill>
            <a:srgbClr val="419C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5">
            <a:extLst>
              <a:ext uri="{FF2B5EF4-FFF2-40B4-BE49-F238E27FC236}">
                <a16:creationId xmlns:a16="http://schemas.microsoft.com/office/drawing/2014/main" id="{E5905B85-2494-684A-ABDF-E0A3FF78668F}"/>
              </a:ext>
            </a:extLst>
          </p:cNvPr>
          <p:cNvSpPr>
            <a:spLocks/>
          </p:cNvSpPr>
          <p:nvPr/>
        </p:nvSpPr>
        <p:spPr bwMode="auto">
          <a:xfrm>
            <a:off x="973557" y="1722501"/>
            <a:ext cx="2045547" cy="1789426"/>
          </a:xfrm>
          <a:custGeom>
            <a:avLst/>
            <a:gdLst>
              <a:gd name="T0" fmla="*/ 700 w 700"/>
              <a:gd name="T1" fmla="*/ 307 h 613"/>
              <a:gd name="T2" fmla="*/ 503 w 700"/>
              <a:gd name="T3" fmla="*/ 504 h 613"/>
              <a:gd name="T4" fmla="*/ 109 w 700"/>
              <a:gd name="T5" fmla="*/ 504 h 613"/>
              <a:gd name="T6" fmla="*/ 109 w 700"/>
              <a:gd name="T7" fmla="*/ 504 h 613"/>
              <a:gd name="T8" fmla="*/ 109 w 700"/>
              <a:gd name="T9" fmla="*/ 109 h 613"/>
              <a:gd name="T10" fmla="*/ 109 w 700"/>
              <a:gd name="T11" fmla="*/ 109 h 613"/>
              <a:gd name="T12" fmla="*/ 503 w 700"/>
              <a:gd name="T13" fmla="*/ 109 h 613"/>
              <a:gd name="T14" fmla="*/ 700 w 700"/>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0" h="613">
                <a:moveTo>
                  <a:pt x="700" y="307"/>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lnTo>
                  <a:pt x="700" y="307"/>
                </a:lnTo>
                <a:close/>
              </a:path>
            </a:pathLst>
          </a:custGeom>
          <a:solidFill>
            <a:srgbClr val="F26363"/>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4" name="Freeform 6">
            <a:extLst>
              <a:ext uri="{FF2B5EF4-FFF2-40B4-BE49-F238E27FC236}">
                <a16:creationId xmlns:a16="http://schemas.microsoft.com/office/drawing/2014/main" id="{AB15D740-8CC0-F744-3215-A114D14BF807}"/>
              </a:ext>
            </a:extLst>
          </p:cNvPr>
          <p:cNvSpPr>
            <a:spLocks/>
          </p:cNvSpPr>
          <p:nvPr/>
        </p:nvSpPr>
        <p:spPr bwMode="auto">
          <a:xfrm>
            <a:off x="973558" y="1722501"/>
            <a:ext cx="1789427" cy="1789426"/>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rgbClr val="F26363"/>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182901" tIns="91451" rIns="182901" bIns="91451" numCol="1" anchor="t" anchorCtr="0" compatLnSpc="1">
            <a:prstTxWarp prst="textNoShape">
              <a:avLst/>
            </a:prstTxWarp>
          </a:bodyPr>
          <a:lstStyle/>
          <a:p>
            <a:endParaRPr lang="en-US" sz="2400"/>
          </a:p>
        </p:txBody>
      </p:sp>
      <p:sp>
        <p:nvSpPr>
          <p:cNvPr id="5" name="Freeform 7">
            <a:extLst>
              <a:ext uri="{FF2B5EF4-FFF2-40B4-BE49-F238E27FC236}">
                <a16:creationId xmlns:a16="http://schemas.microsoft.com/office/drawing/2014/main" id="{721A0249-92DD-C86F-DA16-1FBBF84C9E2D}"/>
              </a:ext>
            </a:extLst>
          </p:cNvPr>
          <p:cNvSpPr>
            <a:spLocks/>
          </p:cNvSpPr>
          <p:nvPr/>
        </p:nvSpPr>
        <p:spPr bwMode="auto">
          <a:xfrm>
            <a:off x="1099909" y="1847146"/>
            <a:ext cx="1536722" cy="1540136"/>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6" name="Freeform 8">
            <a:extLst>
              <a:ext uri="{FF2B5EF4-FFF2-40B4-BE49-F238E27FC236}">
                <a16:creationId xmlns:a16="http://schemas.microsoft.com/office/drawing/2014/main" id="{E49395D2-65B1-1683-936F-C6E1C04E448E}"/>
              </a:ext>
            </a:extLst>
          </p:cNvPr>
          <p:cNvSpPr>
            <a:spLocks/>
          </p:cNvSpPr>
          <p:nvPr/>
        </p:nvSpPr>
        <p:spPr bwMode="auto">
          <a:xfrm>
            <a:off x="3086142" y="1722501"/>
            <a:ext cx="2048963" cy="1789426"/>
          </a:xfrm>
          <a:custGeom>
            <a:avLst/>
            <a:gdLst>
              <a:gd name="T0" fmla="*/ 701 w 701"/>
              <a:gd name="T1" fmla="*/ 307 h 613"/>
              <a:gd name="T2" fmla="*/ 504 w 701"/>
              <a:gd name="T3" fmla="*/ 504 h 613"/>
              <a:gd name="T4" fmla="*/ 109 w 701"/>
              <a:gd name="T5" fmla="*/ 504 h 613"/>
              <a:gd name="T6" fmla="*/ 109 w 701"/>
              <a:gd name="T7" fmla="*/ 504 h 613"/>
              <a:gd name="T8" fmla="*/ 109 w 701"/>
              <a:gd name="T9" fmla="*/ 109 h 613"/>
              <a:gd name="T10" fmla="*/ 109 w 701"/>
              <a:gd name="T11" fmla="*/ 109 h 613"/>
              <a:gd name="T12" fmla="*/ 504 w 701"/>
              <a:gd name="T13" fmla="*/ 109 h 613"/>
              <a:gd name="T14" fmla="*/ 701 w 701"/>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613">
                <a:moveTo>
                  <a:pt x="701" y="307"/>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lnTo>
                  <a:pt x="701" y="307"/>
                </a:lnTo>
                <a:close/>
              </a:path>
            </a:pathLst>
          </a:custGeom>
          <a:solidFill>
            <a:srgbClr val="FFA826"/>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7" name="Freeform 9">
            <a:extLst>
              <a:ext uri="{FF2B5EF4-FFF2-40B4-BE49-F238E27FC236}">
                <a16:creationId xmlns:a16="http://schemas.microsoft.com/office/drawing/2014/main" id="{41EDB66C-962C-6847-CA35-D6B243805F4F}"/>
              </a:ext>
            </a:extLst>
          </p:cNvPr>
          <p:cNvSpPr>
            <a:spLocks/>
          </p:cNvSpPr>
          <p:nvPr/>
        </p:nvSpPr>
        <p:spPr bwMode="auto">
          <a:xfrm>
            <a:off x="3086141" y="1722501"/>
            <a:ext cx="1791135" cy="1789426"/>
          </a:xfrm>
          <a:custGeom>
            <a:avLst/>
            <a:gdLst>
              <a:gd name="T0" fmla="*/ 504 w 613"/>
              <a:gd name="T1" fmla="*/ 504 h 613"/>
              <a:gd name="T2" fmla="*/ 504 w 613"/>
              <a:gd name="T3" fmla="*/ 504 h 613"/>
              <a:gd name="T4" fmla="*/ 109 w 613"/>
              <a:gd name="T5" fmla="*/ 504 h 613"/>
              <a:gd name="T6" fmla="*/ 109 w 613"/>
              <a:gd name="T7" fmla="*/ 504 h 613"/>
              <a:gd name="T8" fmla="*/ 109 w 613"/>
              <a:gd name="T9" fmla="*/ 109 h 613"/>
              <a:gd name="T10" fmla="*/ 109 w 613"/>
              <a:gd name="T11" fmla="*/ 109 h 613"/>
              <a:gd name="T12" fmla="*/ 504 w 613"/>
              <a:gd name="T13" fmla="*/ 109 h 613"/>
              <a:gd name="T14" fmla="*/ 504 w 613"/>
              <a:gd name="T15" fmla="*/ 109 h 613"/>
              <a:gd name="T16" fmla="*/ 504 w 613"/>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613">
                <a:moveTo>
                  <a:pt x="504" y="504"/>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cubicBezTo>
                  <a:pt x="504" y="109"/>
                  <a:pt x="504" y="109"/>
                  <a:pt x="504" y="109"/>
                </a:cubicBezTo>
                <a:cubicBezTo>
                  <a:pt x="613" y="218"/>
                  <a:pt x="613" y="395"/>
                  <a:pt x="504" y="504"/>
                </a:cubicBezTo>
                <a:close/>
              </a:path>
            </a:pathLst>
          </a:custGeom>
          <a:solidFill>
            <a:srgbClr val="FFA826"/>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182901" tIns="91451" rIns="182901" bIns="91451" numCol="1" anchor="t" anchorCtr="0" compatLnSpc="1">
            <a:prstTxWarp prst="textNoShape">
              <a:avLst/>
            </a:prstTxWarp>
          </a:bodyPr>
          <a:lstStyle/>
          <a:p>
            <a:endParaRPr lang="en-US" sz="2400"/>
          </a:p>
        </p:txBody>
      </p:sp>
      <p:sp>
        <p:nvSpPr>
          <p:cNvPr id="8" name="Freeform 10">
            <a:extLst>
              <a:ext uri="{FF2B5EF4-FFF2-40B4-BE49-F238E27FC236}">
                <a16:creationId xmlns:a16="http://schemas.microsoft.com/office/drawing/2014/main" id="{696902F5-86A5-6EC9-F571-D6D8B72F6E40}"/>
              </a:ext>
            </a:extLst>
          </p:cNvPr>
          <p:cNvSpPr>
            <a:spLocks/>
          </p:cNvSpPr>
          <p:nvPr/>
        </p:nvSpPr>
        <p:spPr bwMode="auto">
          <a:xfrm>
            <a:off x="3211640" y="1847146"/>
            <a:ext cx="1540137" cy="1540136"/>
          </a:xfrm>
          <a:custGeom>
            <a:avLst/>
            <a:gdLst>
              <a:gd name="T0" fmla="*/ 433 w 527"/>
              <a:gd name="T1" fmla="*/ 433 h 527"/>
              <a:gd name="T2" fmla="*/ 433 w 527"/>
              <a:gd name="T3" fmla="*/ 433 h 527"/>
              <a:gd name="T4" fmla="*/ 94 w 527"/>
              <a:gd name="T5" fmla="*/ 433 h 527"/>
              <a:gd name="T6" fmla="*/ 94 w 527"/>
              <a:gd name="T7" fmla="*/ 433 h 527"/>
              <a:gd name="T8" fmla="*/ 94 w 527"/>
              <a:gd name="T9" fmla="*/ 94 h 527"/>
              <a:gd name="T10" fmla="*/ 94 w 527"/>
              <a:gd name="T11" fmla="*/ 94 h 527"/>
              <a:gd name="T12" fmla="*/ 433 w 527"/>
              <a:gd name="T13" fmla="*/ 94 h 527"/>
              <a:gd name="T14" fmla="*/ 433 w 527"/>
              <a:gd name="T15" fmla="*/ 94 h 527"/>
              <a:gd name="T16" fmla="*/ 433 w 527"/>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527">
                <a:moveTo>
                  <a:pt x="433" y="433"/>
                </a:moveTo>
                <a:cubicBezTo>
                  <a:pt x="433" y="433"/>
                  <a:pt x="433" y="433"/>
                  <a:pt x="433" y="433"/>
                </a:cubicBezTo>
                <a:cubicBezTo>
                  <a:pt x="339" y="527"/>
                  <a:pt x="188" y="527"/>
                  <a:pt x="94" y="433"/>
                </a:cubicBezTo>
                <a:cubicBezTo>
                  <a:pt x="94" y="433"/>
                  <a:pt x="94" y="433"/>
                  <a:pt x="94" y="433"/>
                </a:cubicBezTo>
                <a:cubicBezTo>
                  <a:pt x="0" y="339"/>
                  <a:pt x="0" y="188"/>
                  <a:pt x="94" y="94"/>
                </a:cubicBezTo>
                <a:cubicBezTo>
                  <a:pt x="94" y="94"/>
                  <a:pt x="94" y="94"/>
                  <a:pt x="94" y="94"/>
                </a:cubicBezTo>
                <a:cubicBezTo>
                  <a:pt x="188" y="0"/>
                  <a:pt x="339" y="0"/>
                  <a:pt x="433" y="94"/>
                </a:cubicBezTo>
                <a:cubicBezTo>
                  <a:pt x="433" y="94"/>
                  <a:pt x="433" y="94"/>
                  <a:pt x="433" y="94"/>
                </a:cubicBezTo>
                <a:cubicBezTo>
                  <a:pt x="527" y="188"/>
                  <a:pt x="527" y="339"/>
                  <a:pt x="433" y="433"/>
                </a:cubicBezTo>
                <a:close/>
              </a:path>
            </a:pathLst>
          </a:custGeom>
          <a:solidFill>
            <a:srgbClr val="FFFFFF"/>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9" name="Freeform 11">
            <a:extLst>
              <a:ext uri="{FF2B5EF4-FFF2-40B4-BE49-F238E27FC236}">
                <a16:creationId xmlns:a16="http://schemas.microsoft.com/office/drawing/2014/main" id="{313B878B-22BE-CA5F-32B7-EF250351A7C2}"/>
              </a:ext>
            </a:extLst>
          </p:cNvPr>
          <p:cNvSpPr>
            <a:spLocks/>
          </p:cNvSpPr>
          <p:nvPr/>
        </p:nvSpPr>
        <p:spPr bwMode="auto">
          <a:xfrm>
            <a:off x="5202141" y="1722501"/>
            <a:ext cx="2045547" cy="1789426"/>
          </a:xfrm>
          <a:custGeom>
            <a:avLst/>
            <a:gdLst>
              <a:gd name="T0" fmla="*/ 700 w 700"/>
              <a:gd name="T1" fmla="*/ 307 h 613"/>
              <a:gd name="T2" fmla="*/ 503 w 700"/>
              <a:gd name="T3" fmla="*/ 504 h 613"/>
              <a:gd name="T4" fmla="*/ 109 w 700"/>
              <a:gd name="T5" fmla="*/ 504 h 613"/>
              <a:gd name="T6" fmla="*/ 109 w 700"/>
              <a:gd name="T7" fmla="*/ 504 h 613"/>
              <a:gd name="T8" fmla="*/ 109 w 700"/>
              <a:gd name="T9" fmla="*/ 109 h 613"/>
              <a:gd name="T10" fmla="*/ 109 w 700"/>
              <a:gd name="T11" fmla="*/ 109 h 613"/>
              <a:gd name="T12" fmla="*/ 503 w 700"/>
              <a:gd name="T13" fmla="*/ 109 h 613"/>
              <a:gd name="T14" fmla="*/ 700 w 700"/>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0" h="613">
                <a:moveTo>
                  <a:pt x="700" y="307"/>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lnTo>
                  <a:pt x="700" y="307"/>
                </a:lnTo>
                <a:close/>
              </a:path>
            </a:pathLst>
          </a:custGeom>
          <a:solidFill>
            <a:srgbClr val="995DB3"/>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10" name="Freeform 12">
            <a:extLst>
              <a:ext uri="{FF2B5EF4-FFF2-40B4-BE49-F238E27FC236}">
                <a16:creationId xmlns:a16="http://schemas.microsoft.com/office/drawing/2014/main" id="{9F39208B-8AAA-8055-358B-29DCB485205A}"/>
              </a:ext>
            </a:extLst>
          </p:cNvPr>
          <p:cNvSpPr>
            <a:spLocks/>
          </p:cNvSpPr>
          <p:nvPr/>
        </p:nvSpPr>
        <p:spPr bwMode="auto">
          <a:xfrm>
            <a:off x="5202142" y="1722501"/>
            <a:ext cx="1789427" cy="1789426"/>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rgbClr val="995DB3"/>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182901" tIns="91451" rIns="182901" bIns="91451" numCol="1" anchor="t" anchorCtr="0" compatLnSpc="1">
            <a:prstTxWarp prst="textNoShape">
              <a:avLst/>
            </a:prstTxWarp>
          </a:bodyPr>
          <a:lstStyle/>
          <a:p>
            <a:endParaRPr lang="en-US" sz="2400"/>
          </a:p>
        </p:txBody>
      </p:sp>
      <p:sp>
        <p:nvSpPr>
          <p:cNvPr id="11" name="Freeform 13">
            <a:extLst>
              <a:ext uri="{FF2B5EF4-FFF2-40B4-BE49-F238E27FC236}">
                <a16:creationId xmlns:a16="http://schemas.microsoft.com/office/drawing/2014/main" id="{0445A227-7A89-DC4D-20F8-D3444384DAE3}"/>
              </a:ext>
            </a:extLst>
          </p:cNvPr>
          <p:cNvSpPr>
            <a:spLocks/>
          </p:cNvSpPr>
          <p:nvPr/>
        </p:nvSpPr>
        <p:spPr bwMode="auto">
          <a:xfrm>
            <a:off x="5328493" y="1847146"/>
            <a:ext cx="1536722" cy="1540136"/>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12" name="Freeform 14">
            <a:extLst>
              <a:ext uri="{FF2B5EF4-FFF2-40B4-BE49-F238E27FC236}">
                <a16:creationId xmlns:a16="http://schemas.microsoft.com/office/drawing/2014/main" id="{C78D3004-725A-F438-4F92-8B66AD7C6947}"/>
              </a:ext>
            </a:extLst>
          </p:cNvPr>
          <p:cNvSpPr>
            <a:spLocks/>
          </p:cNvSpPr>
          <p:nvPr/>
        </p:nvSpPr>
        <p:spPr bwMode="auto">
          <a:xfrm>
            <a:off x="7314725" y="1722501"/>
            <a:ext cx="2047255" cy="1789426"/>
          </a:xfrm>
          <a:custGeom>
            <a:avLst/>
            <a:gdLst>
              <a:gd name="T0" fmla="*/ 701 w 701"/>
              <a:gd name="T1" fmla="*/ 307 h 613"/>
              <a:gd name="T2" fmla="*/ 504 w 701"/>
              <a:gd name="T3" fmla="*/ 504 h 613"/>
              <a:gd name="T4" fmla="*/ 109 w 701"/>
              <a:gd name="T5" fmla="*/ 504 h 613"/>
              <a:gd name="T6" fmla="*/ 109 w 701"/>
              <a:gd name="T7" fmla="*/ 504 h 613"/>
              <a:gd name="T8" fmla="*/ 109 w 701"/>
              <a:gd name="T9" fmla="*/ 109 h 613"/>
              <a:gd name="T10" fmla="*/ 109 w 701"/>
              <a:gd name="T11" fmla="*/ 109 h 613"/>
              <a:gd name="T12" fmla="*/ 504 w 701"/>
              <a:gd name="T13" fmla="*/ 109 h 613"/>
              <a:gd name="T14" fmla="*/ 701 w 701"/>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613">
                <a:moveTo>
                  <a:pt x="701" y="307"/>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lnTo>
                  <a:pt x="701" y="307"/>
                </a:lnTo>
                <a:close/>
              </a:path>
            </a:pathLst>
          </a:custGeom>
          <a:solidFill>
            <a:srgbClr val="00BAB5"/>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13" name="Freeform 15">
            <a:extLst>
              <a:ext uri="{FF2B5EF4-FFF2-40B4-BE49-F238E27FC236}">
                <a16:creationId xmlns:a16="http://schemas.microsoft.com/office/drawing/2014/main" id="{F4C1F65D-97E1-AAF8-21A5-486F9E20FA56}"/>
              </a:ext>
            </a:extLst>
          </p:cNvPr>
          <p:cNvSpPr>
            <a:spLocks/>
          </p:cNvSpPr>
          <p:nvPr/>
        </p:nvSpPr>
        <p:spPr bwMode="auto">
          <a:xfrm>
            <a:off x="7314726" y="1722501"/>
            <a:ext cx="1787719" cy="1789426"/>
          </a:xfrm>
          <a:custGeom>
            <a:avLst/>
            <a:gdLst>
              <a:gd name="T0" fmla="*/ 504 w 612"/>
              <a:gd name="T1" fmla="*/ 504 h 613"/>
              <a:gd name="T2" fmla="*/ 504 w 612"/>
              <a:gd name="T3" fmla="*/ 504 h 613"/>
              <a:gd name="T4" fmla="*/ 109 w 612"/>
              <a:gd name="T5" fmla="*/ 504 h 613"/>
              <a:gd name="T6" fmla="*/ 109 w 612"/>
              <a:gd name="T7" fmla="*/ 504 h 613"/>
              <a:gd name="T8" fmla="*/ 109 w 612"/>
              <a:gd name="T9" fmla="*/ 109 h 613"/>
              <a:gd name="T10" fmla="*/ 109 w 612"/>
              <a:gd name="T11" fmla="*/ 109 h 613"/>
              <a:gd name="T12" fmla="*/ 504 w 612"/>
              <a:gd name="T13" fmla="*/ 109 h 613"/>
              <a:gd name="T14" fmla="*/ 504 w 612"/>
              <a:gd name="T15" fmla="*/ 109 h 613"/>
              <a:gd name="T16" fmla="*/ 504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4" y="504"/>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cubicBezTo>
                  <a:pt x="504" y="109"/>
                  <a:pt x="504" y="109"/>
                  <a:pt x="504" y="109"/>
                </a:cubicBezTo>
                <a:cubicBezTo>
                  <a:pt x="612" y="218"/>
                  <a:pt x="612" y="395"/>
                  <a:pt x="504" y="504"/>
                </a:cubicBezTo>
                <a:close/>
              </a:path>
            </a:pathLst>
          </a:custGeom>
          <a:solidFill>
            <a:srgbClr val="00BAB5"/>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182901" tIns="91451" rIns="182901" bIns="91451" numCol="1" anchor="t" anchorCtr="0" compatLnSpc="1">
            <a:prstTxWarp prst="textNoShape">
              <a:avLst/>
            </a:prstTxWarp>
          </a:bodyPr>
          <a:lstStyle/>
          <a:p>
            <a:endParaRPr lang="en-US" sz="2400"/>
          </a:p>
        </p:txBody>
      </p:sp>
      <p:sp>
        <p:nvSpPr>
          <p:cNvPr id="14" name="Freeform 16">
            <a:extLst>
              <a:ext uri="{FF2B5EF4-FFF2-40B4-BE49-F238E27FC236}">
                <a16:creationId xmlns:a16="http://schemas.microsoft.com/office/drawing/2014/main" id="{6160599E-65E7-A022-EC11-B73EC12E3784}"/>
              </a:ext>
            </a:extLst>
          </p:cNvPr>
          <p:cNvSpPr>
            <a:spLocks/>
          </p:cNvSpPr>
          <p:nvPr/>
        </p:nvSpPr>
        <p:spPr bwMode="auto">
          <a:xfrm>
            <a:off x="7438517" y="1847146"/>
            <a:ext cx="1540137" cy="1540136"/>
          </a:xfrm>
          <a:custGeom>
            <a:avLst/>
            <a:gdLst>
              <a:gd name="T0" fmla="*/ 433 w 527"/>
              <a:gd name="T1" fmla="*/ 433 h 527"/>
              <a:gd name="T2" fmla="*/ 433 w 527"/>
              <a:gd name="T3" fmla="*/ 433 h 527"/>
              <a:gd name="T4" fmla="*/ 94 w 527"/>
              <a:gd name="T5" fmla="*/ 433 h 527"/>
              <a:gd name="T6" fmla="*/ 94 w 527"/>
              <a:gd name="T7" fmla="*/ 433 h 527"/>
              <a:gd name="T8" fmla="*/ 94 w 527"/>
              <a:gd name="T9" fmla="*/ 94 h 527"/>
              <a:gd name="T10" fmla="*/ 94 w 527"/>
              <a:gd name="T11" fmla="*/ 94 h 527"/>
              <a:gd name="T12" fmla="*/ 433 w 527"/>
              <a:gd name="T13" fmla="*/ 94 h 527"/>
              <a:gd name="T14" fmla="*/ 433 w 527"/>
              <a:gd name="T15" fmla="*/ 94 h 527"/>
              <a:gd name="T16" fmla="*/ 433 w 527"/>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527">
                <a:moveTo>
                  <a:pt x="433" y="433"/>
                </a:moveTo>
                <a:cubicBezTo>
                  <a:pt x="433" y="433"/>
                  <a:pt x="433" y="433"/>
                  <a:pt x="433" y="433"/>
                </a:cubicBezTo>
                <a:cubicBezTo>
                  <a:pt x="339" y="527"/>
                  <a:pt x="187" y="527"/>
                  <a:pt x="94" y="433"/>
                </a:cubicBezTo>
                <a:cubicBezTo>
                  <a:pt x="94" y="433"/>
                  <a:pt x="94" y="433"/>
                  <a:pt x="94" y="433"/>
                </a:cubicBezTo>
                <a:cubicBezTo>
                  <a:pt x="0" y="339"/>
                  <a:pt x="0" y="188"/>
                  <a:pt x="94" y="94"/>
                </a:cubicBezTo>
                <a:cubicBezTo>
                  <a:pt x="94" y="94"/>
                  <a:pt x="94" y="94"/>
                  <a:pt x="94" y="94"/>
                </a:cubicBezTo>
                <a:cubicBezTo>
                  <a:pt x="187" y="0"/>
                  <a:pt x="339" y="0"/>
                  <a:pt x="433" y="94"/>
                </a:cubicBezTo>
                <a:cubicBezTo>
                  <a:pt x="433" y="94"/>
                  <a:pt x="433" y="94"/>
                  <a:pt x="433" y="94"/>
                </a:cubicBezTo>
                <a:cubicBezTo>
                  <a:pt x="527" y="188"/>
                  <a:pt x="527" y="339"/>
                  <a:pt x="433" y="433"/>
                </a:cubicBezTo>
                <a:close/>
              </a:path>
            </a:pathLst>
          </a:custGeom>
          <a:solidFill>
            <a:srgbClr val="FFFFFF"/>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15" name="Freeform 17">
            <a:extLst>
              <a:ext uri="{FF2B5EF4-FFF2-40B4-BE49-F238E27FC236}">
                <a16:creationId xmlns:a16="http://schemas.microsoft.com/office/drawing/2014/main" id="{2B6D7492-C24D-1535-FE34-0E6B41AA4D44}"/>
              </a:ext>
            </a:extLst>
          </p:cNvPr>
          <p:cNvSpPr>
            <a:spLocks/>
          </p:cNvSpPr>
          <p:nvPr/>
        </p:nvSpPr>
        <p:spPr bwMode="auto">
          <a:xfrm>
            <a:off x="9429018" y="1722501"/>
            <a:ext cx="1789427" cy="1789426"/>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rgbClr val="419CCC"/>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182901" tIns="91451" rIns="182901" bIns="91451" numCol="1" anchor="t" anchorCtr="0" compatLnSpc="1">
            <a:prstTxWarp prst="textNoShape">
              <a:avLst/>
            </a:prstTxWarp>
          </a:bodyPr>
          <a:lstStyle/>
          <a:p>
            <a:endParaRPr lang="en-US" sz="2400"/>
          </a:p>
        </p:txBody>
      </p:sp>
      <p:sp>
        <p:nvSpPr>
          <p:cNvPr id="16" name="Freeform 18">
            <a:extLst>
              <a:ext uri="{FF2B5EF4-FFF2-40B4-BE49-F238E27FC236}">
                <a16:creationId xmlns:a16="http://schemas.microsoft.com/office/drawing/2014/main" id="{423CB56D-172A-A6C8-6A25-AC2394DF5AF8}"/>
              </a:ext>
            </a:extLst>
          </p:cNvPr>
          <p:cNvSpPr>
            <a:spLocks/>
          </p:cNvSpPr>
          <p:nvPr/>
        </p:nvSpPr>
        <p:spPr bwMode="auto">
          <a:xfrm>
            <a:off x="9555369" y="1847146"/>
            <a:ext cx="1536722" cy="1540136"/>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22" name="TextBox 21">
            <a:extLst>
              <a:ext uri="{FF2B5EF4-FFF2-40B4-BE49-F238E27FC236}">
                <a16:creationId xmlns:a16="http://schemas.microsoft.com/office/drawing/2014/main" id="{60A68E77-B832-F269-272E-4490CF4C95A2}"/>
              </a:ext>
            </a:extLst>
          </p:cNvPr>
          <p:cNvSpPr txBox="1"/>
          <p:nvPr/>
        </p:nvSpPr>
        <p:spPr>
          <a:xfrm>
            <a:off x="643475" y="4018509"/>
            <a:ext cx="1356462" cy="400110"/>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000" b="1" dirty="0">
                <a:solidFill>
                  <a:srgbClr val="F26363"/>
                </a:solidFill>
                <a:latin typeface="Century Gothic" panose="020B0502020202020204" pitchFamily="34" charset="0"/>
              </a:rPr>
              <a:t>Insert title</a:t>
            </a:r>
          </a:p>
        </p:txBody>
      </p:sp>
      <p:sp>
        <p:nvSpPr>
          <p:cNvPr id="23" name="TextBox 22">
            <a:extLst>
              <a:ext uri="{FF2B5EF4-FFF2-40B4-BE49-F238E27FC236}">
                <a16:creationId xmlns:a16="http://schemas.microsoft.com/office/drawing/2014/main" id="{BAE67A61-1899-4C9E-4FB8-D047D2AB18C6}"/>
              </a:ext>
            </a:extLst>
          </p:cNvPr>
          <p:cNvSpPr txBox="1"/>
          <p:nvPr/>
        </p:nvSpPr>
        <p:spPr>
          <a:xfrm>
            <a:off x="3188923" y="4018509"/>
            <a:ext cx="1356462" cy="400110"/>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000" b="1" dirty="0">
                <a:solidFill>
                  <a:srgbClr val="FFA826"/>
                </a:solidFill>
                <a:latin typeface="Century Gothic" panose="020B0502020202020204" pitchFamily="34" charset="0"/>
              </a:rPr>
              <a:t>Insert title</a:t>
            </a:r>
          </a:p>
        </p:txBody>
      </p:sp>
      <p:sp>
        <p:nvSpPr>
          <p:cNvPr id="24" name="TextBox 23">
            <a:extLst>
              <a:ext uri="{FF2B5EF4-FFF2-40B4-BE49-F238E27FC236}">
                <a16:creationId xmlns:a16="http://schemas.microsoft.com/office/drawing/2014/main" id="{4D6287EC-D522-CBC0-0303-B575A988FEE5}"/>
              </a:ext>
            </a:extLst>
          </p:cNvPr>
          <p:cNvSpPr txBox="1"/>
          <p:nvPr/>
        </p:nvSpPr>
        <p:spPr>
          <a:xfrm>
            <a:off x="5279082" y="4018509"/>
            <a:ext cx="1356462" cy="400110"/>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000" b="1" dirty="0">
                <a:solidFill>
                  <a:srgbClr val="995DB3"/>
                </a:solidFill>
                <a:latin typeface="Century Gothic" panose="020B0502020202020204" pitchFamily="34" charset="0"/>
              </a:rPr>
              <a:t>Insert title</a:t>
            </a:r>
          </a:p>
        </p:txBody>
      </p:sp>
      <p:sp>
        <p:nvSpPr>
          <p:cNvPr id="25" name="TextBox 24">
            <a:extLst>
              <a:ext uri="{FF2B5EF4-FFF2-40B4-BE49-F238E27FC236}">
                <a16:creationId xmlns:a16="http://schemas.microsoft.com/office/drawing/2014/main" id="{272806FC-6115-71B8-AC6F-B5EB9785B81F}"/>
              </a:ext>
            </a:extLst>
          </p:cNvPr>
          <p:cNvSpPr txBox="1"/>
          <p:nvPr/>
        </p:nvSpPr>
        <p:spPr>
          <a:xfrm>
            <a:off x="7391666" y="4018509"/>
            <a:ext cx="1356462" cy="400110"/>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000" b="1" dirty="0">
                <a:solidFill>
                  <a:srgbClr val="00BAB5"/>
                </a:solidFill>
                <a:latin typeface="Century Gothic" panose="020B0502020202020204" pitchFamily="34" charset="0"/>
              </a:rPr>
              <a:t>Insert title</a:t>
            </a:r>
          </a:p>
        </p:txBody>
      </p:sp>
      <p:sp>
        <p:nvSpPr>
          <p:cNvPr id="26" name="TextBox 25">
            <a:extLst>
              <a:ext uri="{FF2B5EF4-FFF2-40B4-BE49-F238E27FC236}">
                <a16:creationId xmlns:a16="http://schemas.microsoft.com/office/drawing/2014/main" id="{11D39695-5FA9-9872-778E-7013A8F20C91}"/>
              </a:ext>
            </a:extLst>
          </p:cNvPr>
          <p:cNvSpPr txBox="1"/>
          <p:nvPr/>
        </p:nvSpPr>
        <p:spPr>
          <a:xfrm>
            <a:off x="9643328" y="4018509"/>
            <a:ext cx="1356462" cy="400110"/>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000" b="1" dirty="0">
                <a:solidFill>
                  <a:srgbClr val="419CCC"/>
                </a:solidFill>
                <a:latin typeface="Century Gothic" panose="020B0502020202020204" pitchFamily="34" charset="0"/>
              </a:rPr>
              <a:t>Insert title</a:t>
            </a:r>
          </a:p>
        </p:txBody>
      </p:sp>
      <p:sp>
        <p:nvSpPr>
          <p:cNvPr id="27" name="TextBox 26">
            <a:extLst>
              <a:ext uri="{FF2B5EF4-FFF2-40B4-BE49-F238E27FC236}">
                <a16:creationId xmlns:a16="http://schemas.microsoft.com/office/drawing/2014/main" id="{0A2861F8-278C-9CEA-A80C-86F2FAC831D0}"/>
              </a:ext>
            </a:extLst>
          </p:cNvPr>
          <p:cNvSpPr txBox="1"/>
          <p:nvPr/>
        </p:nvSpPr>
        <p:spPr>
          <a:xfrm>
            <a:off x="643475" y="4498603"/>
            <a:ext cx="1891294" cy="1265411"/>
          </a:xfrm>
          <a:prstGeom prst="rect">
            <a:avLst/>
          </a:prstGeom>
          <a:noFill/>
        </p:spPr>
        <p:txBody>
          <a:bodyPr wrap="square" rtlCol="0">
            <a:spAutoFit/>
          </a:bodyPr>
          <a:lstStyle/>
          <a:p>
            <a:pPr>
              <a:lnSpc>
                <a:spcPct val="110000"/>
              </a:lnSpc>
            </a:pPr>
            <a:r>
              <a:rPr lang="en-US" sz="1400" dirty="0"/>
              <a:t>Sed ut perspiciatis unde omnis iste natus error voluptatem accusantium rem aperiam.</a:t>
            </a:r>
          </a:p>
        </p:txBody>
      </p:sp>
      <p:sp>
        <p:nvSpPr>
          <p:cNvPr id="28" name="TextBox 27">
            <a:extLst>
              <a:ext uri="{FF2B5EF4-FFF2-40B4-BE49-F238E27FC236}">
                <a16:creationId xmlns:a16="http://schemas.microsoft.com/office/drawing/2014/main" id="{B2CAAD89-F669-512C-442E-F216D9D4E5BF}"/>
              </a:ext>
            </a:extLst>
          </p:cNvPr>
          <p:cNvSpPr txBox="1"/>
          <p:nvPr/>
        </p:nvSpPr>
        <p:spPr>
          <a:xfrm>
            <a:off x="3188923" y="4498603"/>
            <a:ext cx="1891294" cy="1265411"/>
          </a:xfrm>
          <a:prstGeom prst="rect">
            <a:avLst/>
          </a:prstGeom>
          <a:noFill/>
        </p:spPr>
        <p:txBody>
          <a:bodyPr wrap="square" rtlCol="0">
            <a:spAutoFit/>
          </a:bodyPr>
          <a:lstStyle/>
          <a:p>
            <a:pPr>
              <a:lnSpc>
                <a:spcPct val="110000"/>
              </a:lnSpc>
            </a:pPr>
            <a:r>
              <a:rPr lang="en-US" sz="1400" dirty="0"/>
              <a:t>Sed ut perspiciatis unde omnis iste natus error voluptatem accusantium rem aperiam.</a:t>
            </a:r>
          </a:p>
        </p:txBody>
      </p:sp>
      <p:sp>
        <p:nvSpPr>
          <p:cNvPr id="29" name="TextBox 28">
            <a:extLst>
              <a:ext uri="{FF2B5EF4-FFF2-40B4-BE49-F238E27FC236}">
                <a16:creationId xmlns:a16="http://schemas.microsoft.com/office/drawing/2014/main" id="{EDC63F74-5A31-8C24-14FC-79F6466B8702}"/>
              </a:ext>
            </a:extLst>
          </p:cNvPr>
          <p:cNvSpPr txBox="1"/>
          <p:nvPr/>
        </p:nvSpPr>
        <p:spPr>
          <a:xfrm>
            <a:off x="5279082" y="4498603"/>
            <a:ext cx="1891294" cy="1265411"/>
          </a:xfrm>
          <a:prstGeom prst="rect">
            <a:avLst/>
          </a:prstGeom>
          <a:noFill/>
        </p:spPr>
        <p:txBody>
          <a:bodyPr wrap="square" rtlCol="0">
            <a:spAutoFit/>
          </a:bodyPr>
          <a:lstStyle/>
          <a:p>
            <a:pPr>
              <a:lnSpc>
                <a:spcPct val="110000"/>
              </a:lnSpc>
            </a:pPr>
            <a:r>
              <a:rPr lang="en-US" sz="1400" dirty="0"/>
              <a:t>Sed ut perspiciatis unde omnis iste natus error voluptatem accusantium rem aperiam.</a:t>
            </a:r>
          </a:p>
        </p:txBody>
      </p:sp>
      <p:sp>
        <p:nvSpPr>
          <p:cNvPr id="30" name="TextBox 29">
            <a:extLst>
              <a:ext uri="{FF2B5EF4-FFF2-40B4-BE49-F238E27FC236}">
                <a16:creationId xmlns:a16="http://schemas.microsoft.com/office/drawing/2014/main" id="{2343BAB9-391F-668E-6B3E-1046189A4DB7}"/>
              </a:ext>
            </a:extLst>
          </p:cNvPr>
          <p:cNvSpPr txBox="1"/>
          <p:nvPr/>
        </p:nvSpPr>
        <p:spPr>
          <a:xfrm>
            <a:off x="7391666" y="4498603"/>
            <a:ext cx="1891294" cy="1265411"/>
          </a:xfrm>
          <a:prstGeom prst="rect">
            <a:avLst/>
          </a:prstGeom>
          <a:noFill/>
        </p:spPr>
        <p:txBody>
          <a:bodyPr wrap="square" rtlCol="0">
            <a:spAutoFit/>
          </a:bodyPr>
          <a:lstStyle/>
          <a:p>
            <a:pPr>
              <a:lnSpc>
                <a:spcPct val="110000"/>
              </a:lnSpc>
            </a:pPr>
            <a:r>
              <a:rPr lang="en-US" sz="1400" dirty="0"/>
              <a:t>Sed ut perspiciatis unde omnis iste natus error voluptatem accusantium rem aperiam.</a:t>
            </a:r>
          </a:p>
        </p:txBody>
      </p:sp>
      <p:sp>
        <p:nvSpPr>
          <p:cNvPr id="31" name="TextBox 30">
            <a:extLst>
              <a:ext uri="{FF2B5EF4-FFF2-40B4-BE49-F238E27FC236}">
                <a16:creationId xmlns:a16="http://schemas.microsoft.com/office/drawing/2014/main" id="{100D9DC5-E982-39DE-1D0E-B79013A4AD9F}"/>
              </a:ext>
            </a:extLst>
          </p:cNvPr>
          <p:cNvSpPr txBox="1"/>
          <p:nvPr/>
        </p:nvSpPr>
        <p:spPr>
          <a:xfrm>
            <a:off x="9643328" y="4498603"/>
            <a:ext cx="1891294" cy="1265411"/>
          </a:xfrm>
          <a:prstGeom prst="rect">
            <a:avLst/>
          </a:prstGeom>
          <a:noFill/>
        </p:spPr>
        <p:txBody>
          <a:bodyPr wrap="square" rtlCol="0">
            <a:spAutoFit/>
          </a:bodyPr>
          <a:lstStyle/>
          <a:p>
            <a:pPr>
              <a:lnSpc>
                <a:spcPct val="110000"/>
              </a:lnSpc>
            </a:pPr>
            <a:r>
              <a:rPr lang="en-US" sz="1400" dirty="0"/>
              <a:t>Sed ut perspiciatis unde omnis iste natus error voluptatem accusantium rem aperiam.</a:t>
            </a:r>
          </a:p>
        </p:txBody>
      </p:sp>
      <p:sp>
        <p:nvSpPr>
          <p:cNvPr id="32" name="TextBox 31">
            <a:extLst>
              <a:ext uri="{FF2B5EF4-FFF2-40B4-BE49-F238E27FC236}">
                <a16:creationId xmlns:a16="http://schemas.microsoft.com/office/drawing/2014/main" id="{28E46DE6-D5D7-1DB8-2CE0-6F48A5D2BBE7}"/>
              </a:ext>
            </a:extLst>
          </p:cNvPr>
          <p:cNvSpPr txBox="1"/>
          <p:nvPr/>
        </p:nvSpPr>
        <p:spPr>
          <a:xfrm>
            <a:off x="1398262" y="2176315"/>
            <a:ext cx="873957" cy="830997"/>
          </a:xfrm>
          <a:prstGeom prst="rect">
            <a:avLst/>
          </a:prstGeom>
          <a:noFill/>
        </p:spPr>
        <p:txBody>
          <a:bodyPr wrap="none" rtlCol="0">
            <a:spAutoFit/>
          </a:bodyPr>
          <a:lstStyle/>
          <a:p>
            <a:r>
              <a:rPr lang="en-US" sz="4800" b="1" dirty="0">
                <a:solidFill>
                  <a:schemeClr val="bg2">
                    <a:lumMod val="50000"/>
                  </a:schemeClr>
                </a:solidFill>
                <a:latin typeface="Century Gothic" panose="020B0502020202020204" pitchFamily="34" charset="0"/>
              </a:rPr>
              <a:t>01</a:t>
            </a:r>
          </a:p>
        </p:txBody>
      </p:sp>
      <p:sp>
        <p:nvSpPr>
          <p:cNvPr id="33" name="TextBox 32">
            <a:extLst>
              <a:ext uri="{FF2B5EF4-FFF2-40B4-BE49-F238E27FC236}">
                <a16:creationId xmlns:a16="http://schemas.microsoft.com/office/drawing/2014/main" id="{941DD5A1-7792-2DA3-3D29-D7A0349D4513}"/>
              </a:ext>
            </a:extLst>
          </p:cNvPr>
          <p:cNvSpPr txBox="1"/>
          <p:nvPr/>
        </p:nvSpPr>
        <p:spPr>
          <a:xfrm>
            <a:off x="3544562" y="2176315"/>
            <a:ext cx="873957" cy="830997"/>
          </a:xfrm>
          <a:prstGeom prst="rect">
            <a:avLst/>
          </a:prstGeom>
          <a:noFill/>
        </p:spPr>
        <p:txBody>
          <a:bodyPr wrap="none" rtlCol="0">
            <a:spAutoFit/>
          </a:bodyPr>
          <a:lstStyle/>
          <a:p>
            <a:r>
              <a:rPr lang="en-US" sz="4800" b="1" dirty="0">
                <a:solidFill>
                  <a:schemeClr val="bg2">
                    <a:lumMod val="50000"/>
                  </a:schemeClr>
                </a:solidFill>
                <a:latin typeface="Century Gothic" panose="020B0502020202020204" pitchFamily="34" charset="0"/>
              </a:rPr>
              <a:t>02</a:t>
            </a:r>
          </a:p>
        </p:txBody>
      </p:sp>
      <p:sp>
        <p:nvSpPr>
          <p:cNvPr id="34" name="TextBox 33">
            <a:extLst>
              <a:ext uri="{FF2B5EF4-FFF2-40B4-BE49-F238E27FC236}">
                <a16:creationId xmlns:a16="http://schemas.microsoft.com/office/drawing/2014/main" id="{8E9C77D5-9C39-480B-C0FC-47FB5404FEB6}"/>
              </a:ext>
            </a:extLst>
          </p:cNvPr>
          <p:cNvSpPr txBox="1"/>
          <p:nvPr/>
        </p:nvSpPr>
        <p:spPr>
          <a:xfrm>
            <a:off x="5627362" y="2176315"/>
            <a:ext cx="873957" cy="830997"/>
          </a:xfrm>
          <a:prstGeom prst="rect">
            <a:avLst/>
          </a:prstGeom>
          <a:noFill/>
        </p:spPr>
        <p:txBody>
          <a:bodyPr wrap="none" rtlCol="0">
            <a:spAutoFit/>
          </a:bodyPr>
          <a:lstStyle/>
          <a:p>
            <a:r>
              <a:rPr lang="en-US" sz="4800" b="1" dirty="0">
                <a:solidFill>
                  <a:schemeClr val="bg2">
                    <a:lumMod val="50000"/>
                  </a:schemeClr>
                </a:solidFill>
                <a:latin typeface="Century Gothic" panose="020B0502020202020204" pitchFamily="34" charset="0"/>
              </a:rPr>
              <a:t>03</a:t>
            </a:r>
          </a:p>
        </p:txBody>
      </p:sp>
      <p:sp>
        <p:nvSpPr>
          <p:cNvPr id="35" name="TextBox 34">
            <a:extLst>
              <a:ext uri="{FF2B5EF4-FFF2-40B4-BE49-F238E27FC236}">
                <a16:creationId xmlns:a16="http://schemas.microsoft.com/office/drawing/2014/main" id="{CED656D7-7B6A-7262-2C99-A3753873BA9A}"/>
              </a:ext>
            </a:extLst>
          </p:cNvPr>
          <p:cNvSpPr txBox="1"/>
          <p:nvPr/>
        </p:nvSpPr>
        <p:spPr>
          <a:xfrm>
            <a:off x="7773662" y="2176315"/>
            <a:ext cx="873957" cy="830997"/>
          </a:xfrm>
          <a:prstGeom prst="rect">
            <a:avLst/>
          </a:prstGeom>
          <a:noFill/>
        </p:spPr>
        <p:txBody>
          <a:bodyPr wrap="none" rtlCol="0">
            <a:spAutoFit/>
          </a:bodyPr>
          <a:lstStyle/>
          <a:p>
            <a:r>
              <a:rPr lang="en-US" sz="4800" b="1" dirty="0">
                <a:solidFill>
                  <a:schemeClr val="bg2">
                    <a:lumMod val="50000"/>
                  </a:schemeClr>
                </a:solidFill>
                <a:latin typeface="Century Gothic" panose="020B0502020202020204" pitchFamily="34" charset="0"/>
              </a:rPr>
              <a:t>04</a:t>
            </a:r>
          </a:p>
        </p:txBody>
      </p:sp>
      <p:sp>
        <p:nvSpPr>
          <p:cNvPr id="36" name="TextBox 35">
            <a:extLst>
              <a:ext uri="{FF2B5EF4-FFF2-40B4-BE49-F238E27FC236}">
                <a16:creationId xmlns:a16="http://schemas.microsoft.com/office/drawing/2014/main" id="{41A83B21-2C42-EC1E-1B6B-1C09061BD6E3}"/>
              </a:ext>
            </a:extLst>
          </p:cNvPr>
          <p:cNvSpPr txBox="1"/>
          <p:nvPr/>
        </p:nvSpPr>
        <p:spPr>
          <a:xfrm>
            <a:off x="9869162" y="2176315"/>
            <a:ext cx="873957" cy="830997"/>
          </a:xfrm>
          <a:prstGeom prst="rect">
            <a:avLst/>
          </a:prstGeom>
          <a:noFill/>
        </p:spPr>
        <p:txBody>
          <a:bodyPr wrap="none" rtlCol="0">
            <a:spAutoFit/>
          </a:bodyPr>
          <a:lstStyle/>
          <a:p>
            <a:r>
              <a:rPr lang="en-US" sz="4800" b="1" dirty="0">
                <a:solidFill>
                  <a:schemeClr val="bg2">
                    <a:lumMod val="50000"/>
                  </a:schemeClr>
                </a:solidFill>
                <a:latin typeface="Century Gothic" panose="020B0502020202020204" pitchFamily="34" charset="0"/>
              </a:rPr>
              <a:t>05</a:t>
            </a:r>
          </a:p>
        </p:txBody>
      </p:sp>
    </p:spTree>
    <p:extLst>
      <p:ext uri="{BB962C8B-B14F-4D97-AF65-F5344CB8AC3E}">
        <p14:creationId xmlns:p14="http://schemas.microsoft.com/office/powerpoint/2010/main" val="2358403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ame-side Corner of Rectangle 44">
            <a:extLst>
              <a:ext uri="{FF2B5EF4-FFF2-40B4-BE49-F238E27FC236}">
                <a16:creationId xmlns:a16="http://schemas.microsoft.com/office/drawing/2014/main" id="{849F4FC5-6BF2-735C-780C-B07531022DAC}"/>
              </a:ext>
            </a:extLst>
          </p:cNvPr>
          <p:cNvSpPr/>
          <p:nvPr/>
        </p:nvSpPr>
        <p:spPr>
          <a:xfrm>
            <a:off x="375855" y="3481287"/>
            <a:ext cx="2177379" cy="3376713"/>
          </a:xfrm>
          <a:prstGeom prst="round2SameRect">
            <a:avLst/>
          </a:prstGeom>
          <a:solidFill>
            <a:srgbClr val="FF802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 Same-side Corner of Rectangle 45">
            <a:extLst>
              <a:ext uri="{FF2B5EF4-FFF2-40B4-BE49-F238E27FC236}">
                <a16:creationId xmlns:a16="http://schemas.microsoft.com/office/drawing/2014/main" id="{BA3F313C-D551-87C7-4B71-15C591F3EF07}"/>
              </a:ext>
            </a:extLst>
          </p:cNvPr>
          <p:cNvSpPr/>
          <p:nvPr/>
        </p:nvSpPr>
        <p:spPr>
          <a:xfrm>
            <a:off x="2631375" y="3481287"/>
            <a:ext cx="2177379" cy="3376713"/>
          </a:xfrm>
          <a:prstGeom prst="round2SameRect">
            <a:avLst/>
          </a:prstGeom>
          <a:solidFill>
            <a:srgbClr val="FFA82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 Same-side Corner of Rectangle 46">
            <a:extLst>
              <a:ext uri="{FF2B5EF4-FFF2-40B4-BE49-F238E27FC236}">
                <a16:creationId xmlns:a16="http://schemas.microsoft.com/office/drawing/2014/main" id="{820D5B6C-5468-C0F6-E682-A95794A242E6}"/>
              </a:ext>
            </a:extLst>
          </p:cNvPr>
          <p:cNvSpPr/>
          <p:nvPr/>
        </p:nvSpPr>
        <p:spPr>
          <a:xfrm>
            <a:off x="4871655" y="3481287"/>
            <a:ext cx="2177379" cy="3376713"/>
          </a:xfrm>
          <a:prstGeom prst="round2SameRect">
            <a:avLst/>
          </a:prstGeom>
          <a:solidFill>
            <a:srgbClr val="995DB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 Same-side Corner of Rectangle 47">
            <a:extLst>
              <a:ext uri="{FF2B5EF4-FFF2-40B4-BE49-F238E27FC236}">
                <a16:creationId xmlns:a16="http://schemas.microsoft.com/office/drawing/2014/main" id="{449A2126-EFC8-0F54-71B2-EB64E20EC2FA}"/>
              </a:ext>
            </a:extLst>
          </p:cNvPr>
          <p:cNvSpPr/>
          <p:nvPr/>
        </p:nvSpPr>
        <p:spPr>
          <a:xfrm>
            <a:off x="7096695" y="3481287"/>
            <a:ext cx="2177379" cy="3376713"/>
          </a:xfrm>
          <a:prstGeom prst="round2SameRect">
            <a:avLst/>
          </a:prstGeom>
          <a:solidFill>
            <a:srgbClr val="A8436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 Same-side Corner of Rectangle 48">
            <a:extLst>
              <a:ext uri="{FF2B5EF4-FFF2-40B4-BE49-F238E27FC236}">
                <a16:creationId xmlns:a16="http://schemas.microsoft.com/office/drawing/2014/main" id="{CCC00BE1-D331-C2FF-11A6-E602E35120B6}"/>
              </a:ext>
            </a:extLst>
          </p:cNvPr>
          <p:cNvSpPr/>
          <p:nvPr/>
        </p:nvSpPr>
        <p:spPr>
          <a:xfrm>
            <a:off x="9352215" y="3481287"/>
            <a:ext cx="2177379" cy="3376713"/>
          </a:xfrm>
          <a:prstGeom prst="round2SameRect">
            <a:avLst/>
          </a:prstGeom>
          <a:solidFill>
            <a:srgbClr val="63357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TextBox 2">
            <a:extLst>
              <a:ext uri="{FF2B5EF4-FFF2-40B4-BE49-F238E27FC236}">
                <a16:creationId xmlns:a16="http://schemas.microsoft.com/office/drawing/2014/main" id="{4525043D-B55B-29E5-10B2-BF6DEB94B38F}"/>
              </a:ext>
            </a:extLst>
          </p:cNvPr>
          <p:cNvSpPr txBox="1"/>
          <p:nvPr/>
        </p:nvSpPr>
        <p:spPr>
          <a:xfrm>
            <a:off x="511487" y="3828095"/>
            <a:ext cx="1356462" cy="400110"/>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000" b="1" dirty="0">
                <a:solidFill>
                  <a:schemeClr val="tx1"/>
                </a:solidFill>
                <a:latin typeface="Century Gothic" panose="020B0502020202020204" pitchFamily="34" charset="0"/>
              </a:rPr>
              <a:t>Insert title</a:t>
            </a:r>
          </a:p>
        </p:txBody>
      </p:sp>
      <p:sp>
        <p:nvSpPr>
          <p:cNvPr id="4" name="TextBox 3">
            <a:extLst>
              <a:ext uri="{FF2B5EF4-FFF2-40B4-BE49-F238E27FC236}">
                <a16:creationId xmlns:a16="http://schemas.microsoft.com/office/drawing/2014/main" id="{E27EDE13-F81F-4ACD-9DF3-EF54B824F1B9}"/>
              </a:ext>
            </a:extLst>
          </p:cNvPr>
          <p:cNvSpPr txBox="1"/>
          <p:nvPr/>
        </p:nvSpPr>
        <p:spPr>
          <a:xfrm>
            <a:off x="2752909" y="3828095"/>
            <a:ext cx="1356462" cy="400110"/>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000" b="1" dirty="0">
                <a:solidFill>
                  <a:schemeClr val="tx1"/>
                </a:solidFill>
                <a:latin typeface="Century Gothic" panose="020B0502020202020204" pitchFamily="34" charset="0"/>
              </a:rPr>
              <a:t>Insert title</a:t>
            </a:r>
          </a:p>
        </p:txBody>
      </p:sp>
      <p:sp>
        <p:nvSpPr>
          <p:cNvPr id="5" name="TextBox 4">
            <a:extLst>
              <a:ext uri="{FF2B5EF4-FFF2-40B4-BE49-F238E27FC236}">
                <a16:creationId xmlns:a16="http://schemas.microsoft.com/office/drawing/2014/main" id="{3BBC04A7-E7A4-7136-A930-68D85506ED1D}"/>
              </a:ext>
            </a:extLst>
          </p:cNvPr>
          <p:cNvSpPr txBox="1"/>
          <p:nvPr/>
        </p:nvSpPr>
        <p:spPr>
          <a:xfrm>
            <a:off x="4996142" y="3828095"/>
            <a:ext cx="1356462" cy="400110"/>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000" b="1" dirty="0">
                <a:solidFill>
                  <a:schemeClr val="tx1"/>
                </a:solidFill>
                <a:latin typeface="Century Gothic" panose="020B0502020202020204" pitchFamily="34" charset="0"/>
              </a:rPr>
              <a:t>Insert title</a:t>
            </a:r>
          </a:p>
        </p:txBody>
      </p:sp>
      <p:sp>
        <p:nvSpPr>
          <p:cNvPr id="6" name="TextBox 5">
            <a:extLst>
              <a:ext uri="{FF2B5EF4-FFF2-40B4-BE49-F238E27FC236}">
                <a16:creationId xmlns:a16="http://schemas.microsoft.com/office/drawing/2014/main" id="{D0148A88-6B2C-875C-1877-396165858639}"/>
              </a:ext>
            </a:extLst>
          </p:cNvPr>
          <p:cNvSpPr txBox="1"/>
          <p:nvPr/>
        </p:nvSpPr>
        <p:spPr>
          <a:xfrm>
            <a:off x="7235753" y="3828095"/>
            <a:ext cx="1356462" cy="400110"/>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000" b="1" dirty="0">
                <a:solidFill>
                  <a:schemeClr val="tx1"/>
                </a:solidFill>
                <a:latin typeface="Century Gothic" panose="020B0502020202020204" pitchFamily="34" charset="0"/>
              </a:rPr>
              <a:t>Insert title</a:t>
            </a:r>
          </a:p>
        </p:txBody>
      </p:sp>
      <p:sp>
        <p:nvSpPr>
          <p:cNvPr id="7" name="TextBox 6">
            <a:extLst>
              <a:ext uri="{FF2B5EF4-FFF2-40B4-BE49-F238E27FC236}">
                <a16:creationId xmlns:a16="http://schemas.microsoft.com/office/drawing/2014/main" id="{2659B92C-B403-B84D-B3FB-9E42308AE355}"/>
              </a:ext>
            </a:extLst>
          </p:cNvPr>
          <p:cNvSpPr txBox="1"/>
          <p:nvPr/>
        </p:nvSpPr>
        <p:spPr>
          <a:xfrm>
            <a:off x="9478986" y="3828095"/>
            <a:ext cx="1356462" cy="400110"/>
          </a:xfrm>
          <a:prstGeom prst="rect">
            <a:avLst/>
          </a:prstGeom>
          <a:noFill/>
        </p:spPr>
        <p:txBody>
          <a:bodyPr wrap="none" rtlCol="0">
            <a:spAutoFit/>
          </a:bodyPr>
          <a:lstStyle>
            <a:defPPr>
              <a:defRPr lang="en-US"/>
            </a:defPPr>
            <a:lvl1pPr algn="ctr">
              <a:defRPr sz="1600">
                <a:solidFill>
                  <a:schemeClr val="bg1"/>
                </a:solidFill>
                <a:latin typeface="+mj-lt"/>
              </a:defRPr>
            </a:lvl1pPr>
          </a:lstStyle>
          <a:p>
            <a:r>
              <a:rPr lang="en-US" sz="2000" b="1" dirty="0">
                <a:solidFill>
                  <a:schemeClr val="tx1"/>
                </a:solidFill>
                <a:latin typeface="Century Gothic" panose="020B0502020202020204" pitchFamily="34" charset="0"/>
              </a:rPr>
              <a:t>Insert title</a:t>
            </a:r>
          </a:p>
        </p:txBody>
      </p:sp>
      <p:sp>
        <p:nvSpPr>
          <p:cNvPr id="8" name="TextBox 7">
            <a:extLst>
              <a:ext uri="{FF2B5EF4-FFF2-40B4-BE49-F238E27FC236}">
                <a16:creationId xmlns:a16="http://schemas.microsoft.com/office/drawing/2014/main" id="{89D65E9E-7D29-A499-1D04-1210F81A41F5}"/>
              </a:ext>
            </a:extLst>
          </p:cNvPr>
          <p:cNvSpPr txBox="1"/>
          <p:nvPr/>
        </p:nvSpPr>
        <p:spPr>
          <a:xfrm>
            <a:off x="511487" y="4231008"/>
            <a:ext cx="2005825" cy="1432956"/>
          </a:xfrm>
          <a:prstGeom prst="rect">
            <a:avLst/>
          </a:prstGeom>
          <a:noFill/>
        </p:spPr>
        <p:txBody>
          <a:bodyPr wrap="square" rtlCol="0">
            <a:spAutoFit/>
          </a:bodyPr>
          <a:lstStyle/>
          <a:p>
            <a:pPr>
              <a:lnSpc>
                <a:spcPct val="110000"/>
              </a:lnSpc>
            </a:pPr>
            <a:r>
              <a:rPr lang="en-US" sz="1600" dirty="0"/>
              <a:t>Sed ut perspiciatis unde omnis iste natus error voluptatem accusantium rem aperiam.</a:t>
            </a:r>
          </a:p>
        </p:txBody>
      </p:sp>
      <p:sp>
        <p:nvSpPr>
          <p:cNvPr id="9" name="TextBox 8">
            <a:extLst>
              <a:ext uri="{FF2B5EF4-FFF2-40B4-BE49-F238E27FC236}">
                <a16:creationId xmlns:a16="http://schemas.microsoft.com/office/drawing/2014/main" id="{7F646131-99C0-7BF8-514B-9C6B52765420}"/>
              </a:ext>
            </a:extLst>
          </p:cNvPr>
          <p:cNvSpPr txBox="1"/>
          <p:nvPr/>
        </p:nvSpPr>
        <p:spPr>
          <a:xfrm>
            <a:off x="2752909" y="4231009"/>
            <a:ext cx="2005825" cy="1432956"/>
          </a:xfrm>
          <a:prstGeom prst="rect">
            <a:avLst/>
          </a:prstGeom>
          <a:noFill/>
        </p:spPr>
        <p:txBody>
          <a:bodyPr wrap="square" rtlCol="0">
            <a:spAutoFit/>
          </a:bodyPr>
          <a:lstStyle/>
          <a:p>
            <a:pPr>
              <a:lnSpc>
                <a:spcPct val="110000"/>
              </a:lnSpc>
            </a:pPr>
            <a:r>
              <a:rPr lang="en-US" sz="1600" dirty="0"/>
              <a:t>Sed ut perspiciatis unde omnis iste natus error voluptatem accusantium rem aperiam.</a:t>
            </a:r>
          </a:p>
        </p:txBody>
      </p:sp>
      <p:sp>
        <p:nvSpPr>
          <p:cNvPr id="10" name="TextBox 9">
            <a:extLst>
              <a:ext uri="{FF2B5EF4-FFF2-40B4-BE49-F238E27FC236}">
                <a16:creationId xmlns:a16="http://schemas.microsoft.com/office/drawing/2014/main" id="{1B1F75BE-550F-A48F-78EF-5A4EAFA35C08}"/>
              </a:ext>
            </a:extLst>
          </p:cNvPr>
          <p:cNvSpPr txBox="1"/>
          <p:nvPr/>
        </p:nvSpPr>
        <p:spPr>
          <a:xfrm>
            <a:off x="4996143" y="4231009"/>
            <a:ext cx="2005825" cy="1432956"/>
          </a:xfrm>
          <a:prstGeom prst="rect">
            <a:avLst/>
          </a:prstGeom>
          <a:noFill/>
        </p:spPr>
        <p:txBody>
          <a:bodyPr wrap="square" rtlCol="0">
            <a:spAutoFit/>
          </a:bodyPr>
          <a:lstStyle/>
          <a:p>
            <a:pPr>
              <a:lnSpc>
                <a:spcPct val="110000"/>
              </a:lnSpc>
            </a:pPr>
            <a:r>
              <a:rPr lang="en-US" sz="1600" dirty="0"/>
              <a:t>Sed ut perspiciatis unde omnis iste natus error voluptatem accusantium rem aperiam.</a:t>
            </a:r>
          </a:p>
        </p:txBody>
      </p:sp>
      <p:sp>
        <p:nvSpPr>
          <p:cNvPr id="11" name="TextBox 10">
            <a:extLst>
              <a:ext uri="{FF2B5EF4-FFF2-40B4-BE49-F238E27FC236}">
                <a16:creationId xmlns:a16="http://schemas.microsoft.com/office/drawing/2014/main" id="{7052C164-DE2F-88D8-2075-D485E66BAEC0}"/>
              </a:ext>
            </a:extLst>
          </p:cNvPr>
          <p:cNvSpPr txBox="1"/>
          <p:nvPr/>
        </p:nvSpPr>
        <p:spPr>
          <a:xfrm>
            <a:off x="7235753" y="4231009"/>
            <a:ext cx="2005825" cy="1432956"/>
          </a:xfrm>
          <a:prstGeom prst="rect">
            <a:avLst/>
          </a:prstGeom>
          <a:noFill/>
        </p:spPr>
        <p:txBody>
          <a:bodyPr wrap="square" rtlCol="0">
            <a:spAutoFit/>
          </a:bodyPr>
          <a:lstStyle/>
          <a:p>
            <a:pPr>
              <a:lnSpc>
                <a:spcPct val="110000"/>
              </a:lnSpc>
            </a:pPr>
            <a:r>
              <a:rPr lang="en-US" sz="1600" dirty="0"/>
              <a:t>Sed ut perspiciatis unde omnis iste natus error voluptatem accusantium rem aperiam.</a:t>
            </a:r>
          </a:p>
        </p:txBody>
      </p:sp>
      <p:sp>
        <p:nvSpPr>
          <p:cNvPr id="12" name="TextBox 11">
            <a:extLst>
              <a:ext uri="{FF2B5EF4-FFF2-40B4-BE49-F238E27FC236}">
                <a16:creationId xmlns:a16="http://schemas.microsoft.com/office/drawing/2014/main" id="{BB91A32A-325A-3D88-A305-AE5F5FE10870}"/>
              </a:ext>
            </a:extLst>
          </p:cNvPr>
          <p:cNvSpPr txBox="1"/>
          <p:nvPr/>
        </p:nvSpPr>
        <p:spPr>
          <a:xfrm>
            <a:off x="9478986" y="4231009"/>
            <a:ext cx="2005825" cy="1432956"/>
          </a:xfrm>
          <a:prstGeom prst="rect">
            <a:avLst/>
          </a:prstGeom>
          <a:noFill/>
        </p:spPr>
        <p:txBody>
          <a:bodyPr wrap="square" rtlCol="0">
            <a:spAutoFit/>
          </a:bodyPr>
          <a:lstStyle/>
          <a:p>
            <a:pPr>
              <a:lnSpc>
                <a:spcPct val="110000"/>
              </a:lnSpc>
            </a:pPr>
            <a:r>
              <a:rPr lang="en-US" sz="1600" dirty="0"/>
              <a:t>Sed ut perspiciatis unde omnis iste natus error voluptatem accusantium rem aperiam.</a:t>
            </a:r>
          </a:p>
        </p:txBody>
      </p:sp>
      <p:sp>
        <p:nvSpPr>
          <p:cNvPr id="13" name="Notched Right Arrow 12">
            <a:extLst>
              <a:ext uri="{FF2B5EF4-FFF2-40B4-BE49-F238E27FC236}">
                <a16:creationId xmlns:a16="http://schemas.microsoft.com/office/drawing/2014/main" id="{C767910E-D80C-5AB6-A349-E77FF1AD6782}"/>
              </a:ext>
            </a:extLst>
          </p:cNvPr>
          <p:cNvSpPr/>
          <p:nvPr/>
        </p:nvSpPr>
        <p:spPr>
          <a:xfrm>
            <a:off x="339933" y="1915763"/>
            <a:ext cx="2553287" cy="1347426"/>
          </a:xfrm>
          <a:prstGeom prst="notchedRightArrow">
            <a:avLst>
              <a:gd name="adj1" fmla="val 60686"/>
              <a:gd name="adj2" fmla="val 50000"/>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Notched Right Arrow 13">
            <a:extLst>
              <a:ext uri="{FF2B5EF4-FFF2-40B4-BE49-F238E27FC236}">
                <a16:creationId xmlns:a16="http://schemas.microsoft.com/office/drawing/2014/main" id="{599C9C38-8D32-ACCA-06DC-134C1B7A942A}"/>
              </a:ext>
            </a:extLst>
          </p:cNvPr>
          <p:cNvSpPr/>
          <p:nvPr/>
        </p:nvSpPr>
        <p:spPr>
          <a:xfrm>
            <a:off x="2579645" y="1915763"/>
            <a:ext cx="2553287" cy="1347426"/>
          </a:xfrm>
          <a:prstGeom prst="notchedRightArrow">
            <a:avLst>
              <a:gd name="adj1" fmla="val 60686"/>
              <a:gd name="adj2" fmla="val 50000"/>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Notched Right Arrow 14">
            <a:extLst>
              <a:ext uri="{FF2B5EF4-FFF2-40B4-BE49-F238E27FC236}">
                <a16:creationId xmlns:a16="http://schemas.microsoft.com/office/drawing/2014/main" id="{72881A94-DD6C-09AC-8A72-8B44C3E78742}"/>
              </a:ext>
            </a:extLst>
          </p:cNvPr>
          <p:cNvSpPr/>
          <p:nvPr/>
        </p:nvSpPr>
        <p:spPr>
          <a:xfrm>
            <a:off x="4819357" y="1915763"/>
            <a:ext cx="2553287" cy="1347426"/>
          </a:xfrm>
          <a:prstGeom prst="notchedRightArrow">
            <a:avLst>
              <a:gd name="adj1" fmla="val 60686"/>
              <a:gd name="adj2" fmla="val 50000"/>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Freeform 6">
            <a:extLst>
              <a:ext uri="{FF2B5EF4-FFF2-40B4-BE49-F238E27FC236}">
                <a16:creationId xmlns:a16="http://schemas.microsoft.com/office/drawing/2014/main" id="{70EF0920-0C8C-2162-E934-D8E28938FD7F}"/>
              </a:ext>
            </a:extLst>
          </p:cNvPr>
          <p:cNvSpPr>
            <a:spLocks/>
          </p:cNvSpPr>
          <p:nvPr/>
        </p:nvSpPr>
        <p:spPr bwMode="auto">
          <a:xfrm>
            <a:off x="5202540" y="1806714"/>
            <a:ext cx="1565523" cy="156552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rgbClr val="995DB3"/>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182901" tIns="91451" rIns="182901" bIns="91451" numCol="1" anchor="t" anchorCtr="0" compatLnSpc="1">
            <a:prstTxWarp prst="textNoShape">
              <a:avLst/>
            </a:prstTxWarp>
          </a:bodyPr>
          <a:lstStyle/>
          <a:p>
            <a:endParaRPr lang="en-US" sz="2400"/>
          </a:p>
        </p:txBody>
      </p:sp>
      <p:sp>
        <p:nvSpPr>
          <p:cNvPr id="17" name="Notched Right Arrow 16">
            <a:extLst>
              <a:ext uri="{FF2B5EF4-FFF2-40B4-BE49-F238E27FC236}">
                <a16:creationId xmlns:a16="http://schemas.microsoft.com/office/drawing/2014/main" id="{A199C4BE-8083-58CE-7EE3-3DE37F874ECC}"/>
              </a:ext>
            </a:extLst>
          </p:cNvPr>
          <p:cNvSpPr/>
          <p:nvPr/>
        </p:nvSpPr>
        <p:spPr>
          <a:xfrm>
            <a:off x="7059067" y="1915763"/>
            <a:ext cx="2553287" cy="1347426"/>
          </a:xfrm>
          <a:prstGeom prst="notchedRightArrow">
            <a:avLst>
              <a:gd name="adj1" fmla="val 60686"/>
              <a:gd name="adj2" fmla="val 50000"/>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Notched Right Arrow 17">
            <a:extLst>
              <a:ext uri="{FF2B5EF4-FFF2-40B4-BE49-F238E27FC236}">
                <a16:creationId xmlns:a16="http://schemas.microsoft.com/office/drawing/2014/main" id="{698B8867-CC25-4EE7-F9E7-C7882F185529}"/>
              </a:ext>
            </a:extLst>
          </p:cNvPr>
          <p:cNvSpPr/>
          <p:nvPr/>
        </p:nvSpPr>
        <p:spPr>
          <a:xfrm>
            <a:off x="9298779" y="1915763"/>
            <a:ext cx="2553287" cy="1347426"/>
          </a:xfrm>
          <a:prstGeom prst="notchedRightArrow">
            <a:avLst>
              <a:gd name="adj1" fmla="val 60686"/>
              <a:gd name="adj2" fmla="val 50000"/>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Freeform 6">
            <a:extLst>
              <a:ext uri="{FF2B5EF4-FFF2-40B4-BE49-F238E27FC236}">
                <a16:creationId xmlns:a16="http://schemas.microsoft.com/office/drawing/2014/main" id="{3B9BD646-5C0B-4221-D1F3-8CA7A44A1F09}"/>
              </a:ext>
            </a:extLst>
          </p:cNvPr>
          <p:cNvSpPr>
            <a:spLocks/>
          </p:cNvSpPr>
          <p:nvPr/>
        </p:nvSpPr>
        <p:spPr bwMode="auto">
          <a:xfrm>
            <a:off x="723116" y="1806714"/>
            <a:ext cx="1565523" cy="156552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rgbClr val="FF8026"/>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182901" tIns="91451" rIns="182901" bIns="91451" numCol="1" anchor="t" anchorCtr="0" compatLnSpc="1">
            <a:prstTxWarp prst="textNoShape">
              <a:avLst/>
            </a:prstTxWarp>
          </a:bodyPr>
          <a:lstStyle/>
          <a:p>
            <a:endParaRPr lang="en-US" sz="2400"/>
          </a:p>
        </p:txBody>
      </p:sp>
      <p:sp>
        <p:nvSpPr>
          <p:cNvPr id="20" name="Freeform 7">
            <a:extLst>
              <a:ext uri="{FF2B5EF4-FFF2-40B4-BE49-F238E27FC236}">
                <a16:creationId xmlns:a16="http://schemas.microsoft.com/office/drawing/2014/main" id="{1B3C2F8F-117F-1905-3169-E29B0656CA62}"/>
              </a:ext>
            </a:extLst>
          </p:cNvPr>
          <p:cNvSpPr>
            <a:spLocks/>
          </p:cNvSpPr>
          <p:nvPr/>
        </p:nvSpPr>
        <p:spPr bwMode="auto">
          <a:xfrm>
            <a:off x="833659" y="1915763"/>
            <a:ext cx="1344437" cy="1347426"/>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21" name="Freeform 6">
            <a:extLst>
              <a:ext uri="{FF2B5EF4-FFF2-40B4-BE49-F238E27FC236}">
                <a16:creationId xmlns:a16="http://schemas.microsoft.com/office/drawing/2014/main" id="{6E2C6952-00E7-CCE4-FA95-81EB2858B0C0}"/>
              </a:ext>
            </a:extLst>
          </p:cNvPr>
          <p:cNvSpPr>
            <a:spLocks/>
          </p:cNvSpPr>
          <p:nvPr/>
        </p:nvSpPr>
        <p:spPr bwMode="auto">
          <a:xfrm>
            <a:off x="2962828" y="1806714"/>
            <a:ext cx="1565523" cy="156552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rgbClr val="FFA826"/>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182901" tIns="91451" rIns="182901" bIns="91451" numCol="1" anchor="t" anchorCtr="0" compatLnSpc="1">
            <a:prstTxWarp prst="textNoShape">
              <a:avLst/>
            </a:prstTxWarp>
          </a:bodyPr>
          <a:lstStyle/>
          <a:p>
            <a:endParaRPr lang="en-US" sz="2400"/>
          </a:p>
        </p:txBody>
      </p:sp>
      <p:sp>
        <p:nvSpPr>
          <p:cNvPr id="22" name="Freeform 7">
            <a:extLst>
              <a:ext uri="{FF2B5EF4-FFF2-40B4-BE49-F238E27FC236}">
                <a16:creationId xmlns:a16="http://schemas.microsoft.com/office/drawing/2014/main" id="{50E4EE58-5765-6D7E-26E0-39BA7EA4FB84}"/>
              </a:ext>
            </a:extLst>
          </p:cNvPr>
          <p:cNvSpPr>
            <a:spLocks/>
          </p:cNvSpPr>
          <p:nvPr/>
        </p:nvSpPr>
        <p:spPr bwMode="auto">
          <a:xfrm>
            <a:off x="3073371" y="1915763"/>
            <a:ext cx="1344437" cy="1347426"/>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23" name="Freeform 7">
            <a:extLst>
              <a:ext uri="{FF2B5EF4-FFF2-40B4-BE49-F238E27FC236}">
                <a16:creationId xmlns:a16="http://schemas.microsoft.com/office/drawing/2014/main" id="{18604201-9C25-0B69-2D65-D74EE52DA72D}"/>
              </a:ext>
            </a:extLst>
          </p:cNvPr>
          <p:cNvSpPr>
            <a:spLocks/>
          </p:cNvSpPr>
          <p:nvPr/>
        </p:nvSpPr>
        <p:spPr bwMode="auto">
          <a:xfrm>
            <a:off x="5313082" y="1915763"/>
            <a:ext cx="1344437" cy="1347426"/>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24" name="Freeform 6">
            <a:extLst>
              <a:ext uri="{FF2B5EF4-FFF2-40B4-BE49-F238E27FC236}">
                <a16:creationId xmlns:a16="http://schemas.microsoft.com/office/drawing/2014/main" id="{614B069C-55C7-04A1-DDED-8C533F0963CF}"/>
              </a:ext>
            </a:extLst>
          </p:cNvPr>
          <p:cNvSpPr>
            <a:spLocks/>
          </p:cNvSpPr>
          <p:nvPr/>
        </p:nvSpPr>
        <p:spPr bwMode="auto">
          <a:xfrm>
            <a:off x="7442250" y="1806714"/>
            <a:ext cx="1565523" cy="156552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rgbClr val="A8436F"/>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182901" tIns="91451" rIns="182901" bIns="91451" numCol="1" anchor="t" anchorCtr="0" compatLnSpc="1">
            <a:prstTxWarp prst="textNoShape">
              <a:avLst/>
            </a:prstTxWarp>
          </a:bodyPr>
          <a:lstStyle/>
          <a:p>
            <a:endParaRPr lang="en-US" sz="2400"/>
          </a:p>
        </p:txBody>
      </p:sp>
      <p:sp>
        <p:nvSpPr>
          <p:cNvPr id="25" name="Freeform 7">
            <a:extLst>
              <a:ext uri="{FF2B5EF4-FFF2-40B4-BE49-F238E27FC236}">
                <a16:creationId xmlns:a16="http://schemas.microsoft.com/office/drawing/2014/main" id="{46903412-A0AA-765B-49FB-98954760DF77}"/>
              </a:ext>
            </a:extLst>
          </p:cNvPr>
          <p:cNvSpPr>
            <a:spLocks/>
          </p:cNvSpPr>
          <p:nvPr/>
        </p:nvSpPr>
        <p:spPr bwMode="auto">
          <a:xfrm>
            <a:off x="7552793" y="1915763"/>
            <a:ext cx="1344437" cy="1347426"/>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sp>
        <p:nvSpPr>
          <p:cNvPr id="26" name="Freeform 6">
            <a:extLst>
              <a:ext uri="{FF2B5EF4-FFF2-40B4-BE49-F238E27FC236}">
                <a16:creationId xmlns:a16="http://schemas.microsoft.com/office/drawing/2014/main" id="{DA70C5CC-52D9-B352-AB47-9F116C19CEDE}"/>
              </a:ext>
            </a:extLst>
          </p:cNvPr>
          <p:cNvSpPr>
            <a:spLocks/>
          </p:cNvSpPr>
          <p:nvPr/>
        </p:nvSpPr>
        <p:spPr bwMode="auto">
          <a:xfrm>
            <a:off x="9681962" y="1806714"/>
            <a:ext cx="1565523" cy="156552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rgbClr val="63357A"/>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182901" tIns="91451" rIns="182901" bIns="91451" numCol="1" anchor="t" anchorCtr="0" compatLnSpc="1">
            <a:prstTxWarp prst="textNoShape">
              <a:avLst/>
            </a:prstTxWarp>
          </a:bodyPr>
          <a:lstStyle/>
          <a:p>
            <a:endParaRPr lang="en-US" sz="2400"/>
          </a:p>
        </p:txBody>
      </p:sp>
      <p:sp>
        <p:nvSpPr>
          <p:cNvPr id="27" name="Freeform 7">
            <a:extLst>
              <a:ext uri="{FF2B5EF4-FFF2-40B4-BE49-F238E27FC236}">
                <a16:creationId xmlns:a16="http://schemas.microsoft.com/office/drawing/2014/main" id="{BFA7834D-3503-5754-8445-99D3546ED9AE}"/>
              </a:ext>
            </a:extLst>
          </p:cNvPr>
          <p:cNvSpPr>
            <a:spLocks/>
          </p:cNvSpPr>
          <p:nvPr/>
        </p:nvSpPr>
        <p:spPr bwMode="auto">
          <a:xfrm>
            <a:off x="9792505" y="1915763"/>
            <a:ext cx="1344437" cy="1347426"/>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182901" tIns="91451" rIns="182901" bIns="91451" numCol="1" anchor="t" anchorCtr="0" compatLnSpc="1">
            <a:prstTxWarp prst="textNoShape">
              <a:avLst/>
            </a:prstTxWarp>
          </a:bodyPr>
          <a:lstStyle/>
          <a:p>
            <a:endParaRPr lang="en-US" sz="2400"/>
          </a:p>
        </p:txBody>
      </p:sp>
      <p:pic>
        <p:nvPicPr>
          <p:cNvPr id="34" name="Graphic 33" descr="Bar chart with solid fill">
            <a:extLst>
              <a:ext uri="{FF2B5EF4-FFF2-40B4-BE49-F238E27FC236}">
                <a16:creationId xmlns:a16="http://schemas.microsoft.com/office/drawing/2014/main" id="{25CFF3AF-9AA1-D31E-B333-063C66B6F6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66046" y="2191848"/>
            <a:ext cx="734971" cy="734971"/>
          </a:xfrm>
          <a:prstGeom prst="rect">
            <a:avLst/>
          </a:prstGeom>
        </p:spPr>
      </p:pic>
      <p:pic>
        <p:nvPicPr>
          <p:cNvPr id="36" name="Graphic 35" descr="Books on shelf with solid fill">
            <a:extLst>
              <a:ext uri="{FF2B5EF4-FFF2-40B4-BE49-F238E27FC236}">
                <a16:creationId xmlns:a16="http://schemas.microsoft.com/office/drawing/2014/main" id="{A1329A46-2A27-FDCA-CA33-DFEA421CE3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72970" y="2168439"/>
            <a:ext cx="734971" cy="734971"/>
          </a:xfrm>
          <a:prstGeom prst="rect">
            <a:avLst/>
          </a:prstGeom>
        </p:spPr>
      </p:pic>
      <p:pic>
        <p:nvPicPr>
          <p:cNvPr id="38" name="Graphic 37" descr="Bullseye with solid fill">
            <a:extLst>
              <a:ext uri="{FF2B5EF4-FFF2-40B4-BE49-F238E27FC236}">
                <a16:creationId xmlns:a16="http://schemas.microsoft.com/office/drawing/2014/main" id="{8ED821D8-34F1-47EE-94ED-63ED33D861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00696" y="2215257"/>
            <a:ext cx="734971" cy="734971"/>
          </a:xfrm>
          <a:prstGeom prst="rect">
            <a:avLst/>
          </a:prstGeom>
        </p:spPr>
      </p:pic>
      <p:pic>
        <p:nvPicPr>
          <p:cNvPr id="42" name="Graphic 41" descr="Customer review with solid fill">
            <a:extLst>
              <a:ext uri="{FF2B5EF4-FFF2-40B4-BE49-F238E27FC236}">
                <a16:creationId xmlns:a16="http://schemas.microsoft.com/office/drawing/2014/main" id="{AE875972-5429-C577-799B-DEB1161A12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9767" y="2262076"/>
            <a:ext cx="734971" cy="734971"/>
          </a:xfrm>
          <a:prstGeom prst="rect">
            <a:avLst/>
          </a:prstGeom>
        </p:spPr>
      </p:pic>
      <p:pic>
        <p:nvPicPr>
          <p:cNvPr id="44" name="Graphic 43" descr="Head with gears with solid fill">
            <a:extLst>
              <a:ext uri="{FF2B5EF4-FFF2-40B4-BE49-F238E27FC236}">
                <a16:creationId xmlns:a16="http://schemas.microsoft.com/office/drawing/2014/main" id="{60C4B46D-AD62-5081-28D4-CB7DF3229E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92104" y="2238666"/>
            <a:ext cx="734971" cy="734971"/>
          </a:xfrm>
          <a:prstGeom prst="rect">
            <a:avLst/>
          </a:prstGeom>
        </p:spPr>
      </p:pic>
    </p:spTree>
    <p:extLst>
      <p:ext uri="{BB962C8B-B14F-4D97-AF65-F5344CB8AC3E}">
        <p14:creationId xmlns:p14="http://schemas.microsoft.com/office/powerpoint/2010/main" val="37322614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8" name="Bent Arrow 17">
            <a:extLst>
              <a:ext uri="{FF2B5EF4-FFF2-40B4-BE49-F238E27FC236}">
                <a16:creationId xmlns:a16="http://schemas.microsoft.com/office/drawing/2014/main" id="{3999A786-46BE-07F3-A801-22772E2D7DA3}"/>
              </a:ext>
            </a:extLst>
          </p:cNvPr>
          <p:cNvSpPr/>
          <p:nvPr/>
        </p:nvSpPr>
        <p:spPr>
          <a:xfrm>
            <a:off x="619463" y="2611537"/>
            <a:ext cx="7791665" cy="4246463"/>
          </a:xfrm>
          <a:prstGeom prst="bentArrow">
            <a:avLst>
              <a:gd name="adj1" fmla="val 11604"/>
              <a:gd name="adj2" fmla="val 11343"/>
              <a:gd name="adj3" fmla="val 16368"/>
              <a:gd name="adj4" fmla="val 28890"/>
            </a:avLst>
          </a:prstGeom>
          <a:solidFill>
            <a:srgbClr val="F263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Questrial" charset="0"/>
            </a:endParaRPr>
          </a:p>
        </p:txBody>
      </p:sp>
      <p:sp>
        <p:nvSpPr>
          <p:cNvPr id="19" name="Bent Arrow 18">
            <a:extLst>
              <a:ext uri="{FF2B5EF4-FFF2-40B4-BE49-F238E27FC236}">
                <a16:creationId xmlns:a16="http://schemas.microsoft.com/office/drawing/2014/main" id="{D858B4DB-A0D9-1A11-8788-01A64A1E5401}"/>
              </a:ext>
            </a:extLst>
          </p:cNvPr>
          <p:cNvSpPr/>
          <p:nvPr/>
        </p:nvSpPr>
        <p:spPr>
          <a:xfrm>
            <a:off x="1241856" y="3612830"/>
            <a:ext cx="6217591" cy="3245169"/>
          </a:xfrm>
          <a:prstGeom prst="bentArrow">
            <a:avLst>
              <a:gd name="adj1" fmla="val 14971"/>
              <a:gd name="adj2" fmla="val 14123"/>
              <a:gd name="adj3" fmla="val 19508"/>
              <a:gd name="adj4" fmla="val 36697"/>
            </a:avLst>
          </a:prstGeom>
          <a:solidFill>
            <a:srgbClr val="FFA8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Questrial" charset="0"/>
            </a:endParaRPr>
          </a:p>
        </p:txBody>
      </p:sp>
      <p:sp>
        <p:nvSpPr>
          <p:cNvPr id="20" name="Bent Arrow 19">
            <a:extLst>
              <a:ext uri="{FF2B5EF4-FFF2-40B4-BE49-F238E27FC236}">
                <a16:creationId xmlns:a16="http://schemas.microsoft.com/office/drawing/2014/main" id="{1D69B0BF-DA88-0066-61E4-808BFAFBDC5F}"/>
              </a:ext>
            </a:extLst>
          </p:cNvPr>
          <p:cNvSpPr/>
          <p:nvPr/>
        </p:nvSpPr>
        <p:spPr>
          <a:xfrm>
            <a:off x="2452089" y="5584368"/>
            <a:ext cx="2825464" cy="1273630"/>
          </a:xfrm>
          <a:prstGeom prst="bentArrow">
            <a:avLst>
              <a:gd name="adj1" fmla="val 38174"/>
              <a:gd name="adj2" fmla="val 37864"/>
              <a:gd name="adj3" fmla="val 43466"/>
              <a:gd name="adj4" fmla="val 51758"/>
            </a:avLst>
          </a:prstGeom>
          <a:solidFill>
            <a:srgbClr val="7DD1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Questrial" charset="0"/>
            </a:endParaRPr>
          </a:p>
        </p:txBody>
      </p:sp>
      <p:sp>
        <p:nvSpPr>
          <p:cNvPr id="21" name="Bent Arrow 20">
            <a:extLst>
              <a:ext uri="{FF2B5EF4-FFF2-40B4-BE49-F238E27FC236}">
                <a16:creationId xmlns:a16="http://schemas.microsoft.com/office/drawing/2014/main" id="{CD1D17DF-4D40-35A5-A5F8-885220F21689}"/>
              </a:ext>
            </a:extLst>
          </p:cNvPr>
          <p:cNvSpPr/>
          <p:nvPr/>
        </p:nvSpPr>
        <p:spPr>
          <a:xfrm>
            <a:off x="1850643" y="4668456"/>
            <a:ext cx="4533332" cy="2189542"/>
          </a:xfrm>
          <a:prstGeom prst="bentArrow">
            <a:avLst>
              <a:gd name="adj1" fmla="val 22380"/>
              <a:gd name="adj2" fmla="val 19457"/>
              <a:gd name="adj3" fmla="val 28232"/>
              <a:gd name="adj4" fmla="val 45359"/>
            </a:avLst>
          </a:prstGeom>
          <a:solidFill>
            <a:srgbClr val="FF80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Questrial" charset="0"/>
            </a:endParaRPr>
          </a:p>
        </p:txBody>
      </p:sp>
      <p:sp>
        <p:nvSpPr>
          <p:cNvPr id="22" name="TextBox 21">
            <a:extLst>
              <a:ext uri="{FF2B5EF4-FFF2-40B4-BE49-F238E27FC236}">
                <a16:creationId xmlns:a16="http://schemas.microsoft.com/office/drawing/2014/main" id="{8B220938-2D6B-0670-B0FE-712AD143DE73}"/>
              </a:ext>
            </a:extLst>
          </p:cNvPr>
          <p:cNvSpPr txBox="1"/>
          <p:nvPr/>
        </p:nvSpPr>
        <p:spPr>
          <a:xfrm>
            <a:off x="6185979" y="2858609"/>
            <a:ext cx="1273468" cy="492465"/>
          </a:xfrm>
          <a:prstGeom prst="rect">
            <a:avLst/>
          </a:prstGeom>
          <a:noFill/>
        </p:spPr>
        <p:txBody>
          <a:bodyPr wrap="none" lIns="182901" tIns="91451" rIns="182901" bIns="91451" rtlCol="0">
            <a:spAutoFit/>
          </a:bodyPr>
          <a:lstStyle/>
          <a:p>
            <a:pPr algn="ctr"/>
            <a:r>
              <a:rPr lang="en-US" sz="2000" b="1" dirty="0">
                <a:solidFill>
                  <a:schemeClr val="bg1"/>
                </a:solidFill>
                <a:latin typeface="Century Gothic" panose="020B0502020202020204" pitchFamily="34" charset="0"/>
              </a:rPr>
              <a:t>Step 01</a:t>
            </a:r>
          </a:p>
        </p:txBody>
      </p:sp>
      <p:sp>
        <p:nvSpPr>
          <p:cNvPr id="23" name="TextBox 22">
            <a:extLst>
              <a:ext uri="{FF2B5EF4-FFF2-40B4-BE49-F238E27FC236}">
                <a16:creationId xmlns:a16="http://schemas.microsoft.com/office/drawing/2014/main" id="{5C818A06-8707-5F55-4B64-513493D700DE}"/>
              </a:ext>
            </a:extLst>
          </p:cNvPr>
          <p:cNvSpPr txBox="1"/>
          <p:nvPr/>
        </p:nvSpPr>
        <p:spPr>
          <a:xfrm>
            <a:off x="5234300" y="3829665"/>
            <a:ext cx="1273468" cy="492465"/>
          </a:xfrm>
          <a:prstGeom prst="rect">
            <a:avLst/>
          </a:prstGeom>
          <a:noFill/>
        </p:spPr>
        <p:txBody>
          <a:bodyPr wrap="none" lIns="182901" tIns="91451" rIns="182901" bIns="91451" rtlCol="0">
            <a:spAutoFit/>
          </a:bodyPr>
          <a:lstStyle/>
          <a:p>
            <a:pPr algn="ctr"/>
            <a:r>
              <a:rPr lang="en-US" sz="2000" b="1" dirty="0">
                <a:solidFill>
                  <a:schemeClr val="bg1"/>
                </a:solidFill>
                <a:latin typeface="Century Gothic" panose="020B0502020202020204" pitchFamily="34" charset="0"/>
              </a:rPr>
              <a:t>Step 02</a:t>
            </a:r>
          </a:p>
        </p:txBody>
      </p:sp>
      <p:sp>
        <p:nvSpPr>
          <p:cNvPr id="24" name="TextBox 23">
            <a:extLst>
              <a:ext uri="{FF2B5EF4-FFF2-40B4-BE49-F238E27FC236}">
                <a16:creationId xmlns:a16="http://schemas.microsoft.com/office/drawing/2014/main" id="{0105D72B-DB83-6C50-AC15-F1DB9417C9A9}"/>
              </a:ext>
            </a:extLst>
          </p:cNvPr>
          <p:cNvSpPr txBox="1"/>
          <p:nvPr/>
        </p:nvSpPr>
        <p:spPr>
          <a:xfrm>
            <a:off x="4158828" y="4855056"/>
            <a:ext cx="1273468" cy="492465"/>
          </a:xfrm>
          <a:prstGeom prst="rect">
            <a:avLst/>
          </a:prstGeom>
          <a:noFill/>
        </p:spPr>
        <p:txBody>
          <a:bodyPr wrap="none" lIns="182901" tIns="91451" rIns="182901" bIns="91451" rtlCol="0">
            <a:spAutoFit/>
          </a:bodyPr>
          <a:lstStyle/>
          <a:p>
            <a:pPr algn="ctr"/>
            <a:r>
              <a:rPr lang="en-US" sz="2000" b="1" dirty="0">
                <a:solidFill>
                  <a:schemeClr val="bg1"/>
                </a:solidFill>
                <a:latin typeface="Century Gothic" panose="020B0502020202020204" pitchFamily="34" charset="0"/>
              </a:rPr>
              <a:t>Step 03</a:t>
            </a:r>
          </a:p>
        </p:txBody>
      </p:sp>
      <p:sp>
        <p:nvSpPr>
          <p:cNvPr id="25" name="TextBox 24">
            <a:extLst>
              <a:ext uri="{FF2B5EF4-FFF2-40B4-BE49-F238E27FC236}">
                <a16:creationId xmlns:a16="http://schemas.microsoft.com/office/drawing/2014/main" id="{50F3E828-1848-5DEC-EFB6-3E30FF708DF1}"/>
              </a:ext>
            </a:extLst>
          </p:cNvPr>
          <p:cNvSpPr txBox="1"/>
          <p:nvPr/>
        </p:nvSpPr>
        <p:spPr>
          <a:xfrm>
            <a:off x="3052403" y="5831440"/>
            <a:ext cx="1273468" cy="492465"/>
          </a:xfrm>
          <a:prstGeom prst="rect">
            <a:avLst/>
          </a:prstGeom>
          <a:noFill/>
        </p:spPr>
        <p:txBody>
          <a:bodyPr wrap="none" lIns="182901" tIns="91451" rIns="182901" bIns="91451" rtlCol="0">
            <a:spAutoFit/>
          </a:bodyPr>
          <a:lstStyle/>
          <a:p>
            <a:pPr algn="ctr"/>
            <a:r>
              <a:rPr lang="en-US" sz="2000" b="1" dirty="0">
                <a:solidFill>
                  <a:schemeClr val="bg1"/>
                </a:solidFill>
                <a:latin typeface="Century Gothic" panose="020B0502020202020204" pitchFamily="34" charset="0"/>
              </a:rPr>
              <a:t>Step 04</a:t>
            </a:r>
          </a:p>
        </p:txBody>
      </p:sp>
      <p:sp>
        <p:nvSpPr>
          <p:cNvPr id="26" name="TextBox 25">
            <a:extLst>
              <a:ext uri="{FF2B5EF4-FFF2-40B4-BE49-F238E27FC236}">
                <a16:creationId xmlns:a16="http://schemas.microsoft.com/office/drawing/2014/main" id="{13F3445D-9C53-30BF-A957-538B0C88E98E}"/>
              </a:ext>
            </a:extLst>
          </p:cNvPr>
          <p:cNvSpPr txBox="1"/>
          <p:nvPr/>
        </p:nvSpPr>
        <p:spPr>
          <a:xfrm>
            <a:off x="9376813" y="2584239"/>
            <a:ext cx="1810111" cy="369332"/>
          </a:xfrm>
          <a:prstGeom prst="rect">
            <a:avLst/>
          </a:prstGeom>
          <a:noFill/>
        </p:spPr>
        <p:txBody>
          <a:bodyPr wrap="none" rtlCol="0">
            <a:spAutoFit/>
          </a:bodyPr>
          <a:lstStyle/>
          <a:p>
            <a:r>
              <a:rPr lang="en-US" b="1" dirty="0">
                <a:solidFill>
                  <a:srgbClr val="F26363"/>
                </a:solidFill>
                <a:latin typeface="Century Gothic" panose="020B0502020202020204" pitchFamily="34" charset="0"/>
              </a:rPr>
              <a:t>Insert title here</a:t>
            </a:r>
          </a:p>
        </p:txBody>
      </p:sp>
      <p:sp>
        <p:nvSpPr>
          <p:cNvPr id="27" name="TextBox 26">
            <a:extLst>
              <a:ext uri="{FF2B5EF4-FFF2-40B4-BE49-F238E27FC236}">
                <a16:creationId xmlns:a16="http://schemas.microsoft.com/office/drawing/2014/main" id="{DEB49D21-95EF-7243-5F20-F02B4EA99B11}"/>
              </a:ext>
            </a:extLst>
          </p:cNvPr>
          <p:cNvSpPr txBox="1"/>
          <p:nvPr/>
        </p:nvSpPr>
        <p:spPr>
          <a:xfrm>
            <a:off x="9376813" y="2948252"/>
            <a:ext cx="2636597" cy="554447"/>
          </a:xfrm>
          <a:prstGeom prst="rect">
            <a:avLst/>
          </a:prstGeom>
          <a:noFill/>
        </p:spPr>
        <p:txBody>
          <a:bodyPr wrap="square" rtlCol="0">
            <a:spAutoFit/>
          </a:bodyPr>
          <a:lstStyle/>
          <a:p>
            <a:pPr>
              <a:lnSpc>
                <a:spcPct val="110000"/>
              </a:lnSpc>
            </a:pPr>
            <a:r>
              <a:rPr lang="en-US" sz="1400" dirty="0"/>
              <a:t>Sed ut perspiciatis unde omnis iste natus voluptatem fringilla.</a:t>
            </a:r>
          </a:p>
        </p:txBody>
      </p:sp>
      <p:sp>
        <p:nvSpPr>
          <p:cNvPr id="28" name="TextBox 27">
            <a:extLst>
              <a:ext uri="{FF2B5EF4-FFF2-40B4-BE49-F238E27FC236}">
                <a16:creationId xmlns:a16="http://schemas.microsoft.com/office/drawing/2014/main" id="{9C37723B-BB48-2F9F-F4B8-26EF4AFCB4F7}"/>
              </a:ext>
            </a:extLst>
          </p:cNvPr>
          <p:cNvSpPr txBox="1"/>
          <p:nvPr/>
        </p:nvSpPr>
        <p:spPr>
          <a:xfrm>
            <a:off x="8425132" y="3626479"/>
            <a:ext cx="1810111" cy="369332"/>
          </a:xfrm>
          <a:prstGeom prst="rect">
            <a:avLst/>
          </a:prstGeom>
          <a:noFill/>
        </p:spPr>
        <p:txBody>
          <a:bodyPr wrap="none" rtlCol="0">
            <a:spAutoFit/>
          </a:bodyPr>
          <a:lstStyle/>
          <a:p>
            <a:r>
              <a:rPr lang="en-US" b="1" dirty="0">
                <a:solidFill>
                  <a:srgbClr val="FFA826"/>
                </a:solidFill>
                <a:latin typeface="Century Gothic" panose="020B0502020202020204" pitchFamily="34" charset="0"/>
              </a:rPr>
              <a:t>Insert title here</a:t>
            </a:r>
          </a:p>
        </p:txBody>
      </p:sp>
      <p:sp>
        <p:nvSpPr>
          <p:cNvPr id="29" name="TextBox 28">
            <a:extLst>
              <a:ext uri="{FF2B5EF4-FFF2-40B4-BE49-F238E27FC236}">
                <a16:creationId xmlns:a16="http://schemas.microsoft.com/office/drawing/2014/main" id="{68FB528F-82A0-84A8-87B8-890012406154}"/>
              </a:ext>
            </a:extLst>
          </p:cNvPr>
          <p:cNvSpPr txBox="1"/>
          <p:nvPr/>
        </p:nvSpPr>
        <p:spPr>
          <a:xfrm>
            <a:off x="8425133" y="3990492"/>
            <a:ext cx="2636597" cy="554447"/>
          </a:xfrm>
          <a:prstGeom prst="rect">
            <a:avLst/>
          </a:prstGeom>
          <a:noFill/>
        </p:spPr>
        <p:txBody>
          <a:bodyPr wrap="square" rtlCol="0">
            <a:spAutoFit/>
          </a:bodyPr>
          <a:lstStyle/>
          <a:p>
            <a:pPr>
              <a:lnSpc>
                <a:spcPct val="110000"/>
              </a:lnSpc>
            </a:pPr>
            <a:r>
              <a:rPr lang="en-US" sz="1400" dirty="0"/>
              <a:t>Sed ut perspiciatis unde omnis iste natus voluptatem fringilla.</a:t>
            </a:r>
          </a:p>
        </p:txBody>
      </p:sp>
      <p:sp>
        <p:nvSpPr>
          <p:cNvPr id="30" name="TextBox 29">
            <a:extLst>
              <a:ext uri="{FF2B5EF4-FFF2-40B4-BE49-F238E27FC236}">
                <a16:creationId xmlns:a16="http://schemas.microsoft.com/office/drawing/2014/main" id="{CF8FFC07-9C00-BF90-3862-29CC916491EC}"/>
              </a:ext>
            </a:extLst>
          </p:cNvPr>
          <p:cNvSpPr txBox="1"/>
          <p:nvPr/>
        </p:nvSpPr>
        <p:spPr>
          <a:xfrm>
            <a:off x="7349661" y="4723052"/>
            <a:ext cx="1810111" cy="369332"/>
          </a:xfrm>
          <a:prstGeom prst="rect">
            <a:avLst/>
          </a:prstGeom>
          <a:noFill/>
        </p:spPr>
        <p:txBody>
          <a:bodyPr wrap="none" rtlCol="0">
            <a:spAutoFit/>
          </a:bodyPr>
          <a:lstStyle/>
          <a:p>
            <a:r>
              <a:rPr lang="en-US" b="1" dirty="0">
                <a:solidFill>
                  <a:srgbClr val="FF8026"/>
                </a:solidFill>
                <a:latin typeface="Century Gothic" panose="020B0502020202020204" pitchFamily="34" charset="0"/>
              </a:rPr>
              <a:t>Insert title here</a:t>
            </a:r>
          </a:p>
        </p:txBody>
      </p:sp>
      <p:sp>
        <p:nvSpPr>
          <p:cNvPr id="31" name="TextBox 30">
            <a:extLst>
              <a:ext uri="{FF2B5EF4-FFF2-40B4-BE49-F238E27FC236}">
                <a16:creationId xmlns:a16="http://schemas.microsoft.com/office/drawing/2014/main" id="{E0495800-1090-B845-01F2-9920B5F1A6B1}"/>
              </a:ext>
            </a:extLst>
          </p:cNvPr>
          <p:cNvSpPr txBox="1"/>
          <p:nvPr/>
        </p:nvSpPr>
        <p:spPr>
          <a:xfrm>
            <a:off x="7349662" y="5087065"/>
            <a:ext cx="2636597" cy="554447"/>
          </a:xfrm>
          <a:prstGeom prst="rect">
            <a:avLst/>
          </a:prstGeom>
          <a:noFill/>
        </p:spPr>
        <p:txBody>
          <a:bodyPr wrap="square" rtlCol="0">
            <a:spAutoFit/>
          </a:bodyPr>
          <a:lstStyle/>
          <a:p>
            <a:pPr>
              <a:lnSpc>
                <a:spcPct val="110000"/>
              </a:lnSpc>
            </a:pPr>
            <a:r>
              <a:rPr lang="en-US" sz="1400" dirty="0"/>
              <a:t>Sed ut perspiciatis unde omnis iste natus voluptatem fringilla.</a:t>
            </a:r>
          </a:p>
        </p:txBody>
      </p:sp>
      <p:sp>
        <p:nvSpPr>
          <p:cNvPr id="32" name="TextBox 31">
            <a:extLst>
              <a:ext uri="{FF2B5EF4-FFF2-40B4-BE49-F238E27FC236}">
                <a16:creationId xmlns:a16="http://schemas.microsoft.com/office/drawing/2014/main" id="{7DC2F9BD-B90B-FEC1-5634-418EDEFFE880}"/>
              </a:ext>
            </a:extLst>
          </p:cNvPr>
          <p:cNvSpPr txBox="1"/>
          <p:nvPr/>
        </p:nvSpPr>
        <p:spPr>
          <a:xfrm>
            <a:off x="6243237" y="5679912"/>
            <a:ext cx="1810111" cy="369332"/>
          </a:xfrm>
          <a:prstGeom prst="rect">
            <a:avLst/>
          </a:prstGeom>
          <a:noFill/>
        </p:spPr>
        <p:txBody>
          <a:bodyPr wrap="none" rtlCol="0">
            <a:spAutoFit/>
          </a:bodyPr>
          <a:lstStyle/>
          <a:p>
            <a:r>
              <a:rPr lang="en-US" b="1" dirty="0">
                <a:solidFill>
                  <a:srgbClr val="7DD1CE"/>
                </a:solidFill>
                <a:latin typeface="Century Gothic" panose="020B0502020202020204" pitchFamily="34" charset="0"/>
              </a:rPr>
              <a:t>Insert title here</a:t>
            </a:r>
          </a:p>
        </p:txBody>
      </p:sp>
      <p:sp>
        <p:nvSpPr>
          <p:cNvPr id="33" name="TextBox 32">
            <a:extLst>
              <a:ext uri="{FF2B5EF4-FFF2-40B4-BE49-F238E27FC236}">
                <a16:creationId xmlns:a16="http://schemas.microsoft.com/office/drawing/2014/main" id="{D7428B40-9CA1-ACD6-1649-02B2D40163FA}"/>
              </a:ext>
            </a:extLst>
          </p:cNvPr>
          <p:cNvSpPr txBox="1"/>
          <p:nvPr/>
        </p:nvSpPr>
        <p:spPr>
          <a:xfrm>
            <a:off x="6243238" y="6043925"/>
            <a:ext cx="2636597" cy="554447"/>
          </a:xfrm>
          <a:prstGeom prst="rect">
            <a:avLst/>
          </a:prstGeom>
          <a:noFill/>
        </p:spPr>
        <p:txBody>
          <a:bodyPr wrap="square" rtlCol="0">
            <a:spAutoFit/>
          </a:bodyPr>
          <a:lstStyle/>
          <a:p>
            <a:pPr>
              <a:lnSpc>
                <a:spcPct val="110000"/>
              </a:lnSpc>
            </a:pPr>
            <a:r>
              <a:rPr lang="en-US" sz="1400" dirty="0"/>
              <a:t>Sed ut perspiciatis unde omnis iste natus voluptatem fringilla.</a:t>
            </a:r>
          </a:p>
        </p:txBody>
      </p:sp>
      <p:sp>
        <p:nvSpPr>
          <p:cNvPr id="35" name="Doughnut 34">
            <a:extLst>
              <a:ext uri="{FF2B5EF4-FFF2-40B4-BE49-F238E27FC236}">
                <a16:creationId xmlns:a16="http://schemas.microsoft.com/office/drawing/2014/main" id="{EECB233A-3651-9252-9656-8E5F9315BE85}"/>
              </a:ext>
            </a:extLst>
          </p:cNvPr>
          <p:cNvSpPr/>
          <p:nvPr/>
        </p:nvSpPr>
        <p:spPr>
          <a:xfrm>
            <a:off x="8879835" y="2812434"/>
            <a:ext cx="380099" cy="380099"/>
          </a:xfrm>
          <a:prstGeom prst="donu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Doughnut 35">
            <a:extLst>
              <a:ext uri="{FF2B5EF4-FFF2-40B4-BE49-F238E27FC236}">
                <a16:creationId xmlns:a16="http://schemas.microsoft.com/office/drawing/2014/main" id="{0C29886E-C1CE-514F-1188-FEEA18652FFB}"/>
              </a:ext>
            </a:extLst>
          </p:cNvPr>
          <p:cNvSpPr/>
          <p:nvPr/>
        </p:nvSpPr>
        <p:spPr>
          <a:xfrm>
            <a:off x="7981763" y="3857463"/>
            <a:ext cx="380099" cy="380099"/>
          </a:xfrm>
          <a:prstGeom prst="donu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Doughnut 36">
            <a:extLst>
              <a:ext uri="{FF2B5EF4-FFF2-40B4-BE49-F238E27FC236}">
                <a16:creationId xmlns:a16="http://schemas.microsoft.com/office/drawing/2014/main" id="{4F7F59FE-F088-946F-F8F9-DE7F4B262E4A}"/>
              </a:ext>
            </a:extLst>
          </p:cNvPr>
          <p:cNvSpPr/>
          <p:nvPr/>
        </p:nvSpPr>
        <p:spPr>
          <a:xfrm>
            <a:off x="6838763" y="4918820"/>
            <a:ext cx="380099" cy="380099"/>
          </a:xfrm>
          <a:prstGeom prst="donut">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Doughnut 37">
            <a:extLst>
              <a:ext uri="{FF2B5EF4-FFF2-40B4-BE49-F238E27FC236}">
                <a16:creationId xmlns:a16="http://schemas.microsoft.com/office/drawing/2014/main" id="{1B4E6E65-01ED-EBF4-2658-F977798C6711}"/>
              </a:ext>
            </a:extLst>
          </p:cNvPr>
          <p:cNvSpPr/>
          <p:nvPr/>
        </p:nvSpPr>
        <p:spPr>
          <a:xfrm>
            <a:off x="5695763" y="5947520"/>
            <a:ext cx="380099" cy="380099"/>
          </a:xfrm>
          <a:prstGeom prst="donut">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862200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Right Arrow 2">
            <a:extLst>
              <a:ext uri="{FF2B5EF4-FFF2-40B4-BE49-F238E27FC236}">
                <a16:creationId xmlns:a16="http://schemas.microsoft.com/office/drawing/2014/main" id="{9BBC4942-69CE-678E-4BA9-A0B20A72F8EB}"/>
              </a:ext>
            </a:extLst>
          </p:cNvPr>
          <p:cNvSpPr/>
          <p:nvPr/>
        </p:nvSpPr>
        <p:spPr>
          <a:xfrm>
            <a:off x="658777" y="1458096"/>
            <a:ext cx="10874443" cy="1072878"/>
          </a:xfrm>
          <a:prstGeom prst="rightArrow">
            <a:avLst/>
          </a:prstGeom>
          <a:solidFill>
            <a:srgbClr val="7DD1CE"/>
          </a:solidFill>
          <a:ln>
            <a:noFill/>
          </a:ln>
          <a:effectLst/>
        </p:spPr>
        <p:style>
          <a:lnRef idx="1">
            <a:schemeClr val="accent1"/>
          </a:lnRef>
          <a:fillRef idx="3">
            <a:schemeClr val="accent1"/>
          </a:fillRef>
          <a:effectRef idx="2">
            <a:schemeClr val="accent1"/>
          </a:effectRef>
          <a:fontRef idx="minor">
            <a:schemeClr val="lt1"/>
          </a:fontRef>
        </p:style>
        <p:txBody>
          <a:bodyPr lIns="365802" tIns="0" rIns="182901" bIns="0" rtlCol="0" anchor="ctr"/>
          <a:lstStyle/>
          <a:p>
            <a:r>
              <a:rPr lang="en-US" sz="2800" b="1" dirty="0">
                <a:solidFill>
                  <a:srgbClr val="FFFFFF"/>
                </a:solidFill>
              </a:rPr>
              <a:t>STEP 01</a:t>
            </a:r>
          </a:p>
        </p:txBody>
      </p:sp>
      <p:sp>
        <p:nvSpPr>
          <p:cNvPr id="4" name="Right Arrow 3">
            <a:extLst>
              <a:ext uri="{FF2B5EF4-FFF2-40B4-BE49-F238E27FC236}">
                <a16:creationId xmlns:a16="http://schemas.microsoft.com/office/drawing/2014/main" id="{6F45726E-D28C-52A7-D932-B25EC0E7F143}"/>
              </a:ext>
            </a:extLst>
          </p:cNvPr>
          <p:cNvSpPr/>
          <p:nvPr/>
        </p:nvSpPr>
        <p:spPr>
          <a:xfrm>
            <a:off x="3195743" y="2354976"/>
            <a:ext cx="8337480" cy="1072878"/>
          </a:xfrm>
          <a:prstGeom prst="rightArrow">
            <a:avLst/>
          </a:prstGeom>
          <a:solidFill>
            <a:srgbClr val="995DB3"/>
          </a:solidFill>
          <a:ln>
            <a:noFill/>
          </a:ln>
          <a:effectLst/>
        </p:spPr>
        <p:style>
          <a:lnRef idx="1">
            <a:schemeClr val="accent1"/>
          </a:lnRef>
          <a:fillRef idx="3">
            <a:schemeClr val="accent1"/>
          </a:fillRef>
          <a:effectRef idx="2">
            <a:schemeClr val="accent1"/>
          </a:effectRef>
          <a:fontRef idx="minor">
            <a:schemeClr val="lt1"/>
          </a:fontRef>
        </p:style>
        <p:txBody>
          <a:bodyPr lIns="365802" tIns="0" rIns="182901" bIns="0" rtlCol="0" anchor="ctr"/>
          <a:lstStyle/>
          <a:p>
            <a:r>
              <a:rPr lang="en-US" sz="2800" b="1" dirty="0">
                <a:solidFill>
                  <a:srgbClr val="FFFFFF"/>
                </a:solidFill>
              </a:rPr>
              <a:t>STEP 02</a:t>
            </a:r>
          </a:p>
        </p:txBody>
      </p:sp>
      <p:sp>
        <p:nvSpPr>
          <p:cNvPr id="5" name="Right Arrow 4">
            <a:extLst>
              <a:ext uri="{FF2B5EF4-FFF2-40B4-BE49-F238E27FC236}">
                <a16:creationId xmlns:a16="http://schemas.microsoft.com/office/drawing/2014/main" id="{293F3BF5-E636-7A52-77BA-8D147E70071E}"/>
              </a:ext>
            </a:extLst>
          </p:cNvPr>
          <p:cNvSpPr/>
          <p:nvPr/>
        </p:nvSpPr>
        <p:spPr>
          <a:xfrm>
            <a:off x="5732704" y="3251856"/>
            <a:ext cx="5800516" cy="1072878"/>
          </a:xfrm>
          <a:prstGeom prst="rightArrow">
            <a:avLst/>
          </a:prstGeom>
          <a:solidFill>
            <a:srgbClr val="FFA826"/>
          </a:solidFill>
          <a:ln>
            <a:noFill/>
          </a:ln>
          <a:effectLst/>
        </p:spPr>
        <p:style>
          <a:lnRef idx="1">
            <a:schemeClr val="accent1"/>
          </a:lnRef>
          <a:fillRef idx="3">
            <a:schemeClr val="accent1"/>
          </a:fillRef>
          <a:effectRef idx="2">
            <a:schemeClr val="accent1"/>
          </a:effectRef>
          <a:fontRef idx="minor">
            <a:schemeClr val="lt1"/>
          </a:fontRef>
        </p:style>
        <p:txBody>
          <a:bodyPr lIns="365802" tIns="0" rIns="182901" bIns="0" rtlCol="0" anchor="ctr"/>
          <a:lstStyle/>
          <a:p>
            <a:r>
              <a:rPr lang="en-US" sz="2800" b="1" dirty="0">
                <a:solidFill>
                  <a:srgbClr val="FFFFFF"/>
                </a:solidFill>
              </a:rPr>
              <a:t>STEP 03</a:t>
            </a:r>
          </a:p>
        </p:txBody>
      </p:sp>
      <p:sp>
        <p:nvSpPr>
          <p:cNvPr id="6" name="Right Arrow 5">
            <a:extLst>
              <a:ext uri="{FF2B5EF4-FFF2-40B4-BE49-F238E27FC236}">
                <a16:creationId xmlns:a16="http://schemas.microsoft.com/office/drawing/2014/main" id="{3E117B11-A932-8CCB-55DB-E1710A639124}"/>
              </a:ext>
            </a:extLst>
          </p:cNvPr>
          <p:cNvSpPr/>
          <p:nvPr/>
        </p:nvSpPr>
        <p:spPr>
          <a:xfrm>
            <a:off x="8269669" y="4148738"/>
            <a:ext cx="3263553" cy="1072878"/>
          </a:xfrm>
          <a:prstGeom prst="rightArrow">
            <a:avLst/>
          </a:prstGeom>
          <a:solidFill>
            <a:srgbClr val="F26363"/>
          </a:solidFill>
          <a:ln>
            <a:noFill/>
          </a:ln>
          <a:effectLst/>
        </p:spPr>
        <p:style>
          <a:lnRef idx="1">
            <a:schemeClr val="accent1"/>
          </a:lnRef>
          <a:fillRef idx="3">
            <a:schemeClr val="accent1"/>
          </a:fillRef>
          <a:effectRef idx="2">
            <a:schemeClr val="accent1"/>
          </a:effectRef>
          <a:fontRef idx="minor">
            <a:schemeClr val="lt1"/>
          </a:fontRef>
        </p:style>
        <p:txBody>
          <a:bodyPr lIns="365802" tIns="0" rIns="182901" bIns="0" rtlCol="0" anchor="ctr"/>
          <a:lstStyle/>
          <a:p>
            <a:r>
              <a:rPr lang="en-US" sz="2800" b="1" dirty="0">
                <a:solidFill>
                  <a:srgbClr val="FFFFFF"/>
                </a:solidFill>
              </a:rPr>
              <a:t>STEP 04</a:t>
            </a:r>
          </a:p>
        </p:txBody>
      </p:sp>
      <p:sp>
        <p:nvSpPr>
          <p:cNvPr id="7" name="Rectangle 6">
            <a:extLst>
              <a:ext uri="{FF2B5EF4-FFF2-40B4-BE49-F238E27FC236}">
                <a16:creationId xmlns:a16="http://schemas.microsoft.com/office/drawing/2014/main" id="{905B470F-D60C-042F-2711-DAA6497B5852}"/>
              </a:ext>
            </a:extLst>
          </p:cNvPr>
          <p:cNvSpPr/>
          <p:nvPr/>
        </p:nvSpPr>
        <p:spPr>
          <a:xfrm>
            <a:off x="8655431" y="5045618"/>
            <a:ext cx="2295564" cy="1257845"/>
          </a:xfrm>
          <a:prstGeom prst="rect">
            <a:avLst/>
          </a:prstGeom>
          <a:noFill/>
        </p:spPr>
        <p:txBody>
          <a:bodyPr wrap="square" rtlCol="0">
            <a:spAutoFit/>
          </a:bodyPr>
          <a:lstStyle/>
          <a:p>
            <a:pPr>
              <a:lnSpc>
                <a:spcPct val="110000"/>
              </a:lnSpc>
            </a:pPr>
            <a:r>
              <a:rPr lang="en-US" sz="1400" dirty="0">
                <a:latin typeface="Century Gothic" panose="020B0502020202020204" pitchFamily="34" charset="0"/>
              </a:rPr>
              <a:t>Sed perspiciati unde omnis is natus error voluptatem accus antiumt doloremque laudanti aperiam.</a:t>
            </a:r>
          </a:p>
        </p:txBody>
      </p:sp>
      <p:sp>
        <p:nvSpPr>
          <p:cNvPr id="8" name="Rectangle 7">
            <a:extLst>
              <a:ext uri="{FF2B5EF4-FFF2-40B4-BE49-F238E27FC236}">
                <a16:creationId xmlns:a16="http://schemas.microsoft.com/office/drawing/2014/main" id="{4572A7FE-330E-0E3F-FBD7-3705BCC7AC31}"/>
              </a:ext>
            </a:extLst>
          </p:cNvPr>
          <p:cNvSpPr/>
          <p:nvPr/>
        </p:nvSpPr>
        <p:spPr>
          <a:xfrm>
            <a:off x="6118466" y="4148736"/>
            <a:ext cx="2295564" cy="1257845"/>
          </a:xfrm>
          <a:prstGeom prst="rect">
            <a:avLst/>
          </a:prstGeom>
          <a:noFill/>
        </p:spPr>
        <p:txBody>
          <a:bodyPr wrap="square" rtlCol="0">
            <a:spAutoFit/>
          </a:bodyPr>
          <a:lstStyle/>
          <a:p>
            <a:pPr>
              <a:lnSpc>
                <a:spcPct val="110000"/>
              </a:lnSpc>
            </a:pPr>
            <a:r>
              <a:rPr lang="en-US" sz="1400" dirty="0">
                <a:latin typeface="Century Gothic" panose="020B0502020202020204" pitchFamily="34" charset="0"/>
              </a:rPr>
              <a:t>Sed perspiciati unde omnis is natus error voluptatem accus antiumt doloremque laudanti aperiam.</a:t>
            </a:r>
          </a:p>
        </p:txBody>
      </p:sp>
      <p:sp>
        <p:nvSpPr>
          <p:cNvPr id="9" name="Rectangle 8">
            <a:extLst>
              <a:ext uri="{FF2B5EF4-FFF2-40B4-BE49-F238E27FC236}">
                <a16:creationId xmlns:a16="http://schemas.microsoft.com/office/drawing/2014/main" id="{E6C6BB39-09CC-5C1D-1CB3-57887935EC4D}"/>
              </a:ext>
            </a:extLst>
          </p:cNvPr>
          <p:cNvSpPr/>
          <p:nvPr/>
        </p:nvSpPr>
        <p:spPr>
          <a:xfrm>
            <a:off x="3581505" y="3251856"/>
            <a:ext cx="2295564" cy="1257845"/>
          </a:xfrm>
          <a:prstGeom prst="rect">
            <a:avLst/>
          </a:prstGeom>
          <a:noFill/>
        </p:spPr>
        <p:txBody>
          <a:bodyPr wrap="square" rtlCol="0">
            <a:spAutoFit/>
          </a:bodyPr>
          <a:lstStyle/>
          <a:p>
            <a:pPr>
              <a:lnSpc>
                <a:spcPct val="110000"/>
              </a:lnSpc>
            </a:pPr>
            <a:r>
              <a:rPr lang="en-US" sz="1400" dirty="0">
                <a:latin typeface="Century Gothic" panose="020B0502020202020204" pitchFamily="34" charset="0"/>
              </a:rPr>
              <a:t>Sed perspiciati unde omnis is natus error voluptatem accus antiumt doloremque laudanti aperiam.</a:t>
            </a:r>
          </a:p>
        </p:txBody>
      </p:sp>
      <p:sp>
        <p:nvSpPr>
          <p:cNvPr id="10" name="Rectangle 9">
            <a:extLst>
              <a:ext uri="{FF2B5EF4-FFF2-40B4-BE49-F238E27FC236}">
                <a16:creationId xmlns:a16="http://schemas.microsoft.com/office/drawing/2014/main" id="{FC88AA17-0F09-FF3E-1E59-4AE112A3E178}"/>
              </a:ext>
            </a:extLst>
          </p:cNvPr>
          <p:cNvSpPr/>
          <p:nvPr/>
        </p:nvSpPr>
        <p:spPr>
          <a:xfrm>
            <a:off x="1044540" y="2354976"/>
            <a:ext cx="2295564" cy="1257845"/>
          </a:xfrm>
          <a:prstGeom prst="rect">
            <a:avLst/>
          </a:prstGeom>
          <a:noFill/>
        </p:spPr>
        <p:txBody>
          <a:bodyPr wrap="square" rtlCol="0">
            <a:spAutoFit/>
          </a:bodyPr>
          <a:lstStyle/>
          <a:p>
            <a:pPr>
              <a:lnSpc>
                <a:spcPct val="110000"/>
              </a:lnSpc>
            </a:pPr>
            <a:r>
              <a:rPr lang="en-US" sz="1400" dirty="0">
                <a:latin typeface="Century Gothic" panose="020B0502020202020204" pitchFamily="34" charset="0"/>
              </a:rPr>
              <a:t>Sed perspiciati unde omnis is natus error voluptatem accus antiumt doloremque laudanti aperiam.</a:t>
            </a:r>
          </a:p>
        </p:txBody>
      </p:sp>
      <p:cxnSp>
        <p:nvCxnSpPr>
          <p:cNvPr id="12" name="Straight Connector 11">
            <a:extLst>
              <a:ext uri="{FF2B5EF4-FFF2-40B4-BE49-F238E27FC236}">
                <a16:creationId xmlns:a16="http://schemas.microsoft.com/office/drawing/2014/main" id="{9F253DD2-9C6F-9E63-DA7D-AB9E08516728}"/>
              </a:ext>
            </a:extLst>
          </p:cNvPr>
          <p:cNvCxnSpPr/>
          <p:nvPr/>
        </p:nvCxnSpPr>
        <p:spPr>
          <a:xfrm>
            <a:off x="900113" y="2043113"/>
            <a:ext cx="0" cy="1569708"/>
          </a:xfrm>
          <a:prstGeom prst="line">
            <a:avLst/>
          </a:prstGeom>
          <a:ln w="25400">
            <a:solidFill>
              <a:srgbClr val="7DD1CE"/>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A13AB8A-5FB4-1D3F-7FF4-1B23C579FC38}"/>
              </a:ext>
            </a:extLst>
          </p:cNvPr>
          <p:cNvCxnSpPr/>
          <p:nvPr/>
        </p:nvCxnSpPr>
        <p:spPr>
          <a:xfrm>
            <a:off x="3400425" y="2900363"/>
            <a:ext cx="0" cy="1569708"/>
          </a:xfrm>
          <a:prstGeom prst="line">
            <a:avLst/>
          </a:prstGeom>
          <a:ln w="25400">
            <a:solidFill>
              <a:srgbClr val="995DB3"/>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7B9A25C-BE01-4165-83DB-1FA2F410C014}"/>
              </a:ext>
            </a:extLst>
          </p:cNvPr>
          <p:cNvCxnSpPr/>
          <p:nvPr/>
        </p:nvCxnSpPr>
        <p:spPr>
          <a:xfrm>
            <a:off x="5957888" y="3857626"/>
            <a:ext cx="0" cy="1569708"/>
          </a:xfrm>
          <a:prstGeom prst="line">
            <a:avLst/>
          </a:prstGeom>
          <a:ln w="25400">
            <a:solidFill>
              <a:srgbClr val="FFA826"/>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2C7FFF-229C-2311-F22A-63FA39DA853C}"/>
              </a:ext>
            </a:extLst>
          </p:cNvPr>
          <p:cNvCxnSpPr/>
          <p:nvPr/>
        </p:nvCxnSpPr>
        <p:spPr>
          <a:xfrm>
            <a:off x="8501063" y="4786314"/>
            <a:ext cx="0" cy="1569708"/>
          </a:xfrm>
          <a:prstGeom prst="line">
            <a:avLst/>
          </a:prstGeom>
          <a:ln w="25400">
            <a:solidFill>
              <a:srgbClr val="F26363"/>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562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50" name="Group 49">
            <a:extLst>
              <a:ext uri="{FF2B5EF4-FFF2-40B4-BE49-F238E27FC236}">
                <a16:creationId xmlns:a16="http://schemas.microsoft.com/office/drawing/2014/main" id="{5D9B16DE-505D-1B1B-79CE-343F36AAED8F}"/>
              </a:ext>
            </a:extLst>
          </p:cNvPr>
          <p:cNvGrpSpPr/>
          <p:nvPr/>
        </p:nvGrpSpPr>
        <p:grpSpPr>
          <a:xfrm>
            <a:off x="1122528" y="2816723"/>
            <a:ext cx="2836729" cy="3295906"/>
            <a:chOff x="776164" y="1606181"/>
            <a:chExt cx="3542351" cy="4115746"/>
          </a:xfrm>
        </p:grpSpPr>
        <p:sp>
          <p:nvSpPr>
            <p:cNvPr id="3" name="Freeform 56">
              <a:extLst>
                <a:ext uri="{FF2B5EF4-FFF2-40B4-BE49-F238E27FC236}">
                  <a16:creationId xmlns:a16="http://schemas.microsoft.com/office/drawing/2014/main" id="{2239E851-8A04-2955-4AE5-1A257D380706}"/>
                </a:ext>
              </a:extLst>
            </p:cNvPr>
            <p:cNvSpPr>
              <a:spLocks/>
            </p:cNvSpPr>
            <p:nvPr/>
          </p:nvSpPr>
          <p:spPr bwMode="auto">
            <a:xfrm>
              <a:off x="3832971" y="3249498"/>
              <a:ext cx="447892" cy="404750"/>
            </a:xfrm>
            <a:custGeom>
              <a:avLst/>
              <a:gdLst>
                <a:gd name="T0" fmla="*/ 571 w 571"/>
                <a:gd name="T1" fmla="*/ 210 h 516"/>
                <a:gd name="T2" fmla="*/ 273 w 571"/>
                <a:gd name="T3" fmla="*/ 516 h 516"/>
                <a:gd name="T4" fmla="*/ 0 w 571"/>
                <a:gd name="T5" fmla="*/ 0 h 516"/>
                <a:gd name="T6" fmla="*/ 571 w 571"/>
                <a:gd name="T7" fmla="*/ 210 h 516"/>
              </a:gdLst>
              <a:ahLst/>
              <a:cxnLst>
                <a:cxn ang="0">
                  <a:pos x="T0" y="T1"/>
                </a:cxn>
                <a:cxn ang="0">
                  <a:pos x="T2" y="T3"/>
                </a:cxn>
                <a:cxn ang="0">
                  <a:pos x="T4" y="T5"/>
                </a:cxn>
                <a:cxn ang="0">
                  <a:pos x="T6" y="T7"/>
                </a:cxn>
              </a:cxnLst>
              <a:rect l="0" t="0" r="r" b="b"/>
              <a:pathLst>
                <a:path w="571" h="516">
                  <a:moveTo>
                    <a:pt x="571" y="210"/>
                  </a:moveTo>
                  <a:lnTo>
                    <a:pt x="273" y="516"/>
                  </a:lnTo>
                  <a:lnTo>
                    <a:pt x="0" y="0"/>
                  </a:lnTo>
                  <a:lnTo>
                    <a:pt x="571" y="210"/>
                  </a:lnTo>
                  <a:close/>
                </a:path>
              </a:pathLst>
            </a:custGeom>
            <a:solidFill>
              <a:srgbClr val="385085"/>
            </a:solidFill>
            <a:ln>
              <a:no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4" name="Freeform 57">
              <a:extLst>
                <a:ext uri="{FF2B5EF4-FFF2-40B4-BE49-F238E27FC236}">
                  <a16:creationId xmlns:a16="http://schemas.microsoft.com/office/drawing/2014/main" id="{0B3687AD-2C25-AAC3-DEFD-EEF8C4657A9F}"/>
                </a:ext>
              </a:extLst>
            </p:cNvPr>
            <p:cNvSpPr>
              <a:spLocks/>
            </p:cNvSpPr>
            <p:nvPr/>
          </p:nvSpPr>
          <p:spPr bwMode="auto">
            <a:xfrm>
              <a:off x="832641" y="3236948"/>
              <a:ext cx="321604" cy="480837"/>
            </a:xfrm>
            <a:custGeom>
              <a:avLst/>
              <a:gdLst>
                <a:gd name="T0" fmla="*/ 0 w 410"/>
                <a:gd name="T1" fmla="*/ 218 h 613"/>
                <a:gd name="T2" fmla="*/ 282 w 410"/>
                <a:gd name="T3" fmla="*/ 613 h 613"/>
                <a:gd name="T4" fmla="*/ 410 w 410"/>
                <a:gd name="T5" fmla="*/ 0 h 613"/>
                <a:gd name="T6" fmla="*/ 0 w 410"/>
                <a:gd name="T7" fmla="*/ 218 h 613"/>
              </a:gdLst>
              <a:ahLst/>
              <a:cxnLst>
                <a:cxn ang="0">
                  <a:pos x="T0" y="T1"/>
                </a:cxn>
                <a:cxn ang="0">
                  <a:pos x="T2" y="T3"/>
                </a:cxn>
                <a:cxn ang="0">
                  <a:pos x="T4" y="T5"/>
                </a:cxn>
                <a:cxn ang="0">
                  <a:pos x="T6" y="T7"/>
                </a:cxn>
              </a:cxnLst>
              <a:rect l="0" t="0" r="r" b="b"/>
              <a:pathLst>
                <a:path w="410" h="613">
                  <a:moveTo>
                    <a:pt x="0" y="218"/>
                  </a:moveTo>
                  <a:lnTo>
                    <a:pt x="282" y="613"/>
                  </a:lnTo>
                  <a:lnTo>
                    <a:pt x="410" y="0"/>
                  </a:lnTo>
                  <a:lnTo>
                    <a:pt x="0" y="218"/>
                  </a:lnTo>
                  <a:close/>
                </a:path>
              </a:pathLst>
            </a:custGeom>
            <a:solidFill>
              <a:srgbClr val="385085"/>
            </a:solidFill>
            <a:ln>
              <a:no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5" name="Freeform 58">
              <a:extLst>
                <a:ext uri="{FF2B5EF4-FFF2-40B4-BE49-F238E27FC236}">
                  <a16:creationId xmlns:a16="http://schemas.microsoft.com/office/drawing/2014/main" id="{C89632C1-7313-C4EA-2E3F-AD2ABD8C0FA1}"/>
                </a:ext>
              </a:extLst>
            </p:cNvPr>
            <p:cNvSpPr>
              <a:spLocks/>
            </p:cNvSpPr>
            <p:nvPr/>
          </p:nvSpPr>
          <p:spPr bwMode="auto">
            <a:xfrm>
              <a:off x="776164" y="2162320"/>
              <a:ext cx="3542351" cy="3559607"/>
            </a:xfrm>
            <a:custGeom>
              <a:avLst/>
              <a:gdLst>
                <a:gd name="T0" fmla="*/ 462 w 562"/>
                <a:gd name="T1" fmla="*/ 462 h 563"/>
                <a:gd name="T2" fmla="*/ 100 w 562"/>
                <a:gd name="T3" fmla="*/ 462 h 563"/>
                <a:gd name="T4" fmla="*/ 100 w 562"/>
                <a:gd name="T5" fmla="*/ 100 h 563"/>
                <a:gd name="T6" fmla="*/ 462 w 562"/>
                <a:gd name="T7" fmla="*/ 100 h 563"/>
                <a:gd name="T8" fmla="*/ 462 w 562"/>
                <a:gd name="T9" fmla="*/ 462 h 563"/>
              </a:gdLst>
              <a:ahLst/>
              <a:cxnLst>
                <a:cxn ang="0">
                  <a:pos x="T0" y="T1"/>
                </a:cxn>
                <a:cxn ang="0">
                  <a:pos x="T2" y="T3"/>
                </a:cxn>
                <a:cxn ang="0">
                  <a:pos x="T4" y="T5"/>
                </a:cxn>
                <a:cxn ang="0">
                  <a:pos x="T6" y="T7"/>
                </a:cxn>
                <a:cxn ang="0">
                  <a:pos x="T8" y="T9"/>
                </a:cxn>
              </a:cxnLst>
              <a:rect l="0" t="0" r="r" b="b"/>
              <a:pathLst>
                <a:path w="562" h="563">
                  <a:moveTo>
                    <a:pt x="462" y="462"/>
                  </a:moveTo>
                  <a:cubicBezTo>
                    <a:pt x="362" y="563"/>
                    <a:pt x="200" y="563"/>
                    <a:pt x="100" y="462"/>
                  </a:cubicBezTo>
                  <a:cubicBezTo>
                    <a:pt x="0" y="362"/>
                    <a:pt x="0" y="200"/>
                    <a:pt x="100" y="100"/>
                  </a:cubicBezTo>
                  <a:cubicBezTo>
                    <a:pt x="200" y="0"/>
                    <a:pt x="362" y="0"/>
                    <a:pt x="462" y="100"/>
                  </a:cubicBezTo>
                  <a:cubicBezTo>
                    <a:pt x="562" y="200"/>
                    <a:pt x="562" y="362"/>
                    <a:pt x="462" y="46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7" name="Freeform 60">
              <a:extLst>
                <a:ext uri="{FF2B5EF4-FFF2-40B4-BE49-F238E27FC236}">
                  <a16:creationId xmlns:a16="http://schemas.microsoft.com/office/drawing/2014/main" id="{6F79A1DA-2681-F559-73D6-99DA0B744DA8}"/>
                </a:ext>
              </a:extLst>
            </p:cNvPr>
            <p:cNvSpPr>
              <a:spLocks/>
            </p:cNvSpPr>
            <p:nvPr/>
          </p:nvSpPr>
          <p:spPr bwMode="auto">
            <a:xfrm>
              <a:off x="832641" y="1941119"/>
              <a:ext cx="3448222" cy="1473103"/>
            </a:xfrm>
            <a:custGeom>
              <a:avLst/>
              <a:gdLst>
                <a:gd name="T0" fmla="*/ 481 w 547"/>
                <a:gd name="T1" fmla="*/ 120 h 233"/>
                <a:gd name="T2" fmla="*/ 77 w 547"/>
                <a:gd name="T3" fmla="*/ 109 h 233"/>
                <a:gd name="T4" fmla="*/ 0 w 547"/>
                <a:gd name="T5" fmla="*/ 232 h 233"/>
                <a:gd name="T6" fmla="*/ 547 w 547"/>
                <a:gd name="T7" fmla="*/ 233 h 233"/>
                <a:gd name="T8" fmla="*/ 481 w 547"/>
                <a:gd name="T9" fmla="*/ 120 h 233"/>
              </a:gdLst>
              <a:ahLst/>
              <a:cxnLst>
                <a:cxn ang="0">
                  <a:pos x="T0" y="T1"/>
                </a:cxn>
                <a:cxn ang="0">
                  <a:pos x="T2" y="T3"/>
                </a:cxn>
                <a:cxn ang="0">
                  <a:pos x="T4" y="T5"/>
                </a:cxn>
                <a:cxn ang="0">
                  <a:pos x="T6" y="T7"/>
                </a:cxn>
                <a:cxn ang="0">
                  <a:pos x="T8" y="T9"/>
                </a:cxn>
              </a:cxnLst>
              <a:rect l="0" t="0" r="r" b="b"/>
              <a:pathLst>
                <a:path w="547" h="233">
                  <a:moveTo>
                    <a:pt x="481" y="120"/>
                  </a:moveTo>
                  <a:cubicBezTo>
                    <a:pt x="372" y="5"/>
                    <a:pt x="192" y="0"/>
                    <a:pt x="77" y="109"/>
                  </a:cubicBezTo>
                  <a:cubicBezTo>
                    <a:pt x="40" y="144"/>
                    <a:pt x="14" y="187"/>
                    <a:pt x="0" y="232"/>
                  </a:cubicBezTo>
                  <a:cubicBezTo>
                    <a:pt x="547" y="233"/>
                    <a:pt x="547" y="233"/>
                    <a:pt x="547" y="233"/>
                  </a:cubicBezTo>
                  <a:cubicBezTo>
                    <a:pt x="534" y="192"/>
                    <a:pt x="512" y="153"/>
                    <a:pt x="481" y="120"/>
                  </a:cubicBezTo>
                  <a:close/>
                </a:path>
              </a:pathLst>
            </a:custGeom>
            <a:solidFill>
              <a:srgbClr val="7DD1CE"/>
            </a:solidFill>
            <a:ln>
              <a:no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8" name="Freeform 61">
              <a:extLst>
                <a:ext uri="{FF2B5EF4-FFF2-40B4-BE49-F238E27FC236}">
                  <a16:creationId xmlns:a16="http://schemas.microsoft.com/office/drawing/2014/main" id="{D924C2C2-45FC-F359-605F-01AFBE052944}"/>
                </a:ext>
              </a:extLst>
            </p:cNvPr>
            <p:cNvSpPr>
              <a:spLocks/>
            </p:cNvSpPr>
            <p:nvPr/>
          </p:nvSpPr>
          <p:spPr bwMode="auto">
            <a:xfrm>
              <a:off x="2024145" y="1606181"/>
              <a:ext cx="1015014" cy="1017366"/>
            </a:xfrm>
            <a:custGeom>
              <a:avLst/>
              <a:gdLst>
                <a:gd name="T0" fmla="*/ 132 w 161"/>
                <a:gd name="T1" fmla="*/ 132 h 161"/>
                <a:gd name="T2" fmla="*/ 29 w 161"/>
                <a:gd name="T3" fmla="*/ 132 h 161"/>
                <a:gd name="T4" fmla="*/ 29 w 161"/>
                <a:gd name="T5" fmla="*/ 29 h 161"/>
                <a:gd name="T6" fmla="*/ 132 w 161"/>
                <a:gd name="T7" fmla="*/ 29 h 161"/>
                <a:gd name="T8" fmla="*/ 132 w 161"/>
                <a:gd name="T9" fmla="*/ 132 h 161"/>
              </a:gdLst>
              <a:ahLst/>
              <a:cxnLst>
                <a:cxn ang="0">
                  <a:pos x="T0" y="T1"/>
                </a:cxn>
                <a:cxn ang="0">
                  <a:pos x="T2" y="T3"/>
                </a:cxn>
                <a:cxn ang="0">
                  <a:pos x="T4" y="T5"/>
                </a:cxn>
                <a:cxn ang="0">
                  <a:pos x="T6" y="T7"/>
                </a:cxn>
                <a:cxn ang="0">
                  <a:pos x="T8" y="T9"/>
                </a:cxn>
              </a:cxnLst>
              <a:rect l="0" t="0" r="r" b="b"/>
              <a:pathLst>
                <a:path w="161" h="161">
                  <a:moveTo>
                    <a:pt x="132" y="132"/>
                  </a:moveTo>
                  <a:cubicBezTo>
                    <a:pt x="104" y="161"/>
                    <a:pt x="58" y="161"/>
                    <a:pt x="29" y="132"/>
                  </a:cubicBezTo>
                  <a:cubicBezTo>
                    <a:pt x="0" y="103"/>
                    <a:pt x="0" y="57"/>
                    <a:pt x="29" y="29"/>
                  </a:cubicBezTo>
                  <a:cubicBezTo>
                    <a:pt x="58" y="0"/>
                    <a:pt x="104" y="0"/>
                    <a:pt x="132" y="29"/>
                  </a:cubicBezTo>
                  <a:cubicBezTo>
                    <a:pt x="161" y="57"/>
                    <a:pt x="161" y="103"/>
                    <a:pt x="132" y="132"/>
                  </a:cubicBezTo>
                  <a:close/>
                </a:path>
              </a:pathLst>
            </a:custGeom>
            <a:solidFill>
              <a:srgbClr val="7DD1CE"/>
            </a:solidFill>
            <a:ln w="73025">
              <a:solidFill>
                <a:schemeClr val="bg1"/>
              </a:solid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grpSp>
          <p:nvGrpSpPr>
            <p:cNvPr id="24" name="Google Shape;320;p31">
              <a:extLst>
                <a:ext uri="{FF2B5EF4-FFF2-40B4-BE49-F238E27FC236}">
                  <a16:creationId xmlns:a16="http://schemas.microsoft.com/office/drawing/2014/main" id="{AB10A6ED-886A-F201-8B1F-55032D785C2E}"/>
                </a:ext>
              </a:extLst>
            </p:cNvPr>
            <p:cNvGrpSpPr/>
            <p:nvPr/>
          </p:nvGrpSpPr>
          <p:grpSpPr>
            <a:xfrm>
              <a:off x="2306419" y="1833027"/>
              <a:ext cx="428337" cy="413355"/>
              <a:chOff x="4718487" y="2306993"/>
              <a:chExt cx="364297" cy="351562"/>
            </a:xfrm>
          </p:grpSpPr>
          <p:sp>
            <p:nvSpPr>
              <p:cNvPr id="40" name="Google Shape;321;p31">
                <a:extLst>
                  <a:ext uri="{FF2B5EF4-FFF2-40B4-BE49-F238E27FC236}">
                    <a16:creationId xmlns:a16="http://schemas.microsoft.com/office/drawing/2014/main" id="{186D9884-FDC8-1137-E3A1-34FD6D6F74AC}"/>
                  </a:ext>
                </a:extLst>
              </p:cNvPr>
              <p:cNvSpPr/>
              <p:nvPr/>
            </p:nvSpPr>
            <p:spPr>
              <a:xfrm>
                <a:off x="4718487" y="2472885"/>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chemeClr val="bg1"/>
              </a:solidFill>
              <a:ln>
                <a:noFill/>
              </a:ln>
            </p:spPr>
            <p:txBody>
              <a:bodyPr spcFirstLastPara="1" wrap="square" lIns="243828" tIns="243828" rIns="243828" bIns="243828" anchor="ctr" anchorCtr="0">
                <a:noAutofit/>
              </a:bodyPr>
              <a:lstStyle/>
              <a:p>
                <a:pPr defTabSz="2438674">
                  <a:buClr>
                    <a:srgbClr val="000000"/>
                  </a:buClr>
                </a:pPr>
                <a:endParaRPr sz="1600" kern="0">
                  <a:solidFill>
                    <a:srgbClr val="000000"/>
                  </a:solidFill>
                  <a:latin typeface="Arial"/>
                  <a:cs typeface="Arial"/>
                  <a:sym typeface="Arial"/>
                </a:endParaRPr>
              </a:p>
            </p:txBody>
          </p:sp>
          <p:sp>
            <p:nvSpPr>
              <p:cNvPr id="41" name="Google Shape;322;p31">
                <a:extLst>
                  <a:ext uri="{FF2B5EF4-FFF2-40B4-BE49-F238E27FC236}">
                    <a16:creationId xmlns:a16="http://schemas.microsoft.com/office/drawing/2014/main" id="{77EFB212-1344-EA32-1858-A606D831F9A9}"/>
                  </a:ext>
                </a:extLst>
              </p:cNvPr>
              <p:cNvSpPr/>
              <p:nvPr/>
            </p:nvSpPr>
            <p:spPr>
              <a:xfrm>
                <a:off x="4764413" y="2405944"/>
                <a:ext cx="318371" cy="252611"/>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bg1"/>
              </a:solidFill>
              <a:ln>
                <a:noFill/>
              </a:ln>
            </p:spPr>
            <p:txBody>
              <a:bodyPr spcFirstLastPara="1" wrap="square" lIns="243828" tIns="243828" rIns="243828" bIns="243828" anchor="ctr" anchorCtr="0">
                <a:noAutofit/>
              </a:bodyPr>
              <a:lstStyle/>
              <a:p>
                <a:pPr defTabSz="2438674">
                  <a:buClr>
                    <a:srgbClr val="000000"/>
                  </a:buClr>
                </a:pPr>
                <a:endParaRPr sz="1600" kern="0">
                  <a:solidFill>
                    <a:srgbClr val="000000"/>
                  </a:solidFill>
                  <a:latin typeface="Arial"/>
                  <a:cs typeface="Arial"/>
                  <a:sym typeface="Arial"/>
                </a:endParaRPr>
              </a:p>
            </p:txBody>
          </p:sp>
          <p:sp>
            <p:nvSpPr>
              <p:cNvPr id="42" name="Google Shape;323;p31">
                <a:extLst>
                  <a:ext uri="{FF2B5EF4-FFF2-40B4-BE49-F238E27FC236}">
                    <a16:creationId xmlns:a16="http://schemas.microsoft.com/office/drawing/2014/main" id="{729AD34E-80B2-7ED1-8307-91B211789120}"/>
                  </a:ext>
                </a:extLst>
              </p:cNvPr>
              <p:cNvSpPr/>
              <p:nvPr/>
            </p:nvSpPr>
            <p:spPr>
              <a:xfrm>
                <a:off x="4993826" y="2493245"/>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rgbClr val="48B1B8"/>
              </a:solidFill>
              <a:ln>
                <a:noFill/>
              </a:ln>
            </p:spPr>
            <p:txBody>
              <a:bodyPr spcFirstLastPara="1" wrap="square" lIns="243828" tIns="243828" rIns="243828" bIns="243828" anchor="ctr" anchorCtr="0">
                <a:noAutofit/>
              </a:bodyPr>
              <a:lstStyle/>
              <a:p>
                <a:pPr defTabSz="2438674">
                  <a:buClr>
                    <a:srgbClr val="000000"/>
                  </a:buClr>
                </a:pPr>
                <a:endParaRPr sz="1600" kern="0">
                  <a:solidFill>
                    <a:srgbClr val="000000"/>
                  </a:solidFill>
                  <a:latin typeface="Arial"/>
                  <a:cs typeface="Arial"/>
                  <a:sym typeface="Arial"/>
                </a:endParaRPr>
              </a:p>
            </p:txBody>
          </p:sp>
          <p:sp>
            <p:nvSpPr>
              <p:cNvPr id="43" name="Google Shape;324;p31">
                <a:extLst>
                  <a:ext uri="{FF2B5EF4-FFF2-40B4-BE49-F238E27FC236}">
                    <a16:creationId xmlns:a16="http://schemas.microsoft.com/office/drawing/2014/main" id="{50897815-EC09-3DD5-FD4B-32AAB6235A09}"/>
                  </a:ext>
                </a:extLst>
              </p:cNvPr>
              <p:cNvSpPr/>
              <p:nvPr/>
            </p:nvSpPr>
            <p:spPr>
              <a:xfrm>
                <a:off x="4829937" y="2432293"/>
                <a:ext cx="109794"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rgbClr val="48B1B8"/>
              </a:solidFill>
              <a:ln>
                <a:noFill/>
              </a:ln>
            </p:spPr>
            <p:txBody>
              <a:bodyPr spcFirstLastPara="1" wrap="square" lIns="243828" tIns="243828" rIns="243828" bIns="243828" anchor="ctr" anchorCtr="0">
                <a:noAutofit/>
              </a:bodyPr>
              <a:lstStyle/>
              <a:p>
                <a:pPr defTabSz="2438674">
                  <a:buClr>
                    <a:srgbClr val="000000"/>
                  </a:buClr>
                </a:pPr>
                <a:endParaRPr sz="1600" kern="0">
                  <a:solidFill>
                    <a:srgbClr val="000000"/>
                  </a:solidFill>
                  <a:latin typeface="Arial"/>
                  <a:cs typeface="Arial"/>
                  <a:sym typeface="Arial"/>
                </a:endParaRPr>
              </a:p>
            </p:txBody>
          </p:sp>
          <p:sp>
            <p:nvSpPr>
              <p:cNvPr id="44" name="Google Shape;325;p31">
                <a:extLst>
                  <a:ext uri="{FF2B5EF4-FFF2-40B4-BE49-F238E27FC236}">
                    <a16:creationId xmlns:a16="http://schemas.microsoft.com/office/drawing/2014/main" id="{3A49F784-AA73-7FDF-45B8-DF4777C7BC74}"/>
                  </a:ext>
                </a:extLst>
              </p:cNvPr>
              <p:cNvSpPr/>
              <p:nvPr/>
            </p:nvSpPr>
            <p:spPr>
              <a:xfrm>
                <a:off x="4816886" y="2306993"/>
                <a:ext cx="136171"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rgbClr val="48B1B8"/>
              </a:solidFill>
              <a:ln>
                <a:noFill/>
              </a:ln>
            </p:spPr>
            <p:txBody>
              <a:bodyPr spcFirstLastPara="1" wrap="square" lIns="243828" tIns="243828" rIns="243828" bIns="243828" anchor="ctr" anchorCtr="0">
                <a:noAutofit/>
              </a:bodyPr>
              <a:lstStyle/>
              <a:p>
                <a:pPr defTabSz="2438674">
                  <a:buClr>
                    <a:srgbClr val="000000"/>
                  </a:buClr>
                </a:pPr>
                <a:endParaRPr sz="1600" kern="0">
                  <a:solidFill>
                    <a:srgbClr val="000000"/>
                  </a:solidFill>
                  <a:latin typeface="Arial"/>
                  <a:cs typeface="Arial"/>
                  <a:sym typeface="Arial"/>
                </a:endParaRPr>
              </a:p>
            </p:txBody>
          </p:sp>
          <p:sp>
            <p:nvSpPr>
              <p:cNvPr id="45" name="Google Shape;326;p31">
                <a:extLst>
                  <a:ext uri="{FF2B5EF4-FFF2-40B4-BE49-F238E27FC236}">
                    <a16:creationId xmlns:a16="http://schemas.microsoft.com/office/drawing/2014/main" id="{98F35BC4-7C71-9E0F-E503-D6C971F1BC92}"/>
                  </a:ext>
                </a:extLst>
              </p:cNvPr>
              <p:cNvSpPr/>
              <p:nvPr/>
            </p:nvSpPr>
            <p:spPr>
              <a:xfrm>
                <a:off x="4966141" y="240231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rgbClr val="AAB6C0"/>
              </a:solidFill>
              <a:ln>
                <a:noFill/>
              </a:ln>
            </p:spPr>
            <p:txBody>
              <a:bodyPr spcFirstLastPara="1" wrap="square" lIns="243828" tIns="243828" rIns="243828" bIns="243828" anchor="ctr" anchorCtr="0">
                <a:noAutofit/>
              </a:bodyPr>
              <a:lstStyle/>
              <a:p>
                <a:pPr defTabSz="2438674">
                  <a:buClr>
                    <a:srgbClr val="000000"/>
                  </a:buClr>
                </a:pPr>
                <a:endParaRPr sz="1600" kern="0">
                  <a:solidFill>
                    <a:srgbClr val="000000"/>
                  </a:solidFill>
                  <a:latin typeface="Arial"/>
                  <a:cs typeface="Arial"/>
                  <a:sym typeface="Arial"/>
                </a:endParaRPr>
              </a:p>
            </p:txBody>
          </p:sp>
          <p:sp>
            <p:nvSpPr>
              <p:cNvPr id="46" name="Google Shape;327;p31">
                <a:extLst>
                  <a:ext uri="{FF2B5EF4-FFF2-40B4-BE49-F238E27FC236}">
                    <a16:creationId xmlns:a16="http://schemas.microsoft.com/office/drawing/2014/main" id="{34DA271F-CBAC-CA32-FFD3-57275A0EAC14}"/>
                  </a:ext>
                </a:extLst>
              </p:cNvPr>
              <p:cNvSpPr/>
              <p:nvPr/>
            </p:nvSpPr>
            <p:spPr>
              <a:xfrm>
                <a:off x="4864098" y="2336317"/>
                <a:ext cx="41931" cy="76612"/>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bg1"/>
              </a:solidFill>
              <a:ln>
                <a:noFill/>
              </a:ln>
            </p:spPr>
            <p:txBody>
              <a:bodyPr spcFirstLastPara="1" wrap="square" lIns="243828" tIns="243828" rIns="243828" bIns="243828" anchor="ctr" anchorCtr="0">
                <a:noAutofit/>
              </a:bodyPr>
              <a:lstStyle/>
              <a:p>
                <a:pPr defTabSz="2438674">
                  <a:buClr>
                    <a:srgbClr val="000000"/>
                  </a:buClr>
                </a:pPr>
                <a:endParaRPr sz="1600" kern="0">
                  <a:solidFill>
                    <a:srgbClr val="000000"/>
                  </a:solidFill>
                  <a:latin typeface="Arial"/>
                  <a:cs typeface="Arial"/>
                  <a:sym typeface="Arial"/>
                </a:endParaRPr>
              </a:p>
            </p:txBody>
          </p:sp>
          <p:sp>
            <p:nvSpPr>
              <p:cNvPr id="47" name="Google Shape;328;p31">
                <a:extLst>
                  <a:ext uri="{FF2B5EF4-FFF2-40B4-BE49-F238E27FC236}">
                    <a16:creationId xmlns:a16="http://schemas.microsoft.com/office/drawing/2014/main" id="{686D3D65-0E96-6A14-0C1D-B106D3162140}"/>
                  </a:ext>
                </a:extLst>
              </p:cNvPr>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rgbClr val="48B1B8"/>
              </a:solidFill>
              <a:ln>
                <a:noFill/>
              </a:ln>
            </p:spPr>
            <p:txBody>
              <a:bodyPr spcFirstLastPara="1" wrap="square" lIns="243828" tIns="243828" rIns="243828" bIns="243828" anchor="ctr" anchorCtr="0">
                <a:noAutofit/>
              </a:bodyPr>
              <a:lstStyle/>
              <a:p>
                <a:pPr defTabSz="2438674">
                  <a:buClr>
                    <a:srgbClr val="000000"/>
                  </a:buClr>
                </a:pPr>
                <a:endParaRPr sz="1600" kern="0">
                  <a:solidFill>
                    <a:srgbClr val="000000"/>
                  </a:solidFill>
                  <a:latin typeface="Arial"/>
                  <a:cs typeface="Arial"/>
                  <a:sym typeface="Arial"/>
                </a:endParaRPr>
              </a:p>
            </p:txBody>
          </p:sp>
        </p:grpSp>
        <p:sp>
          <p:nvSpPr>
            <p:cNvPr id="25" name="Rectangle 24">
              <a:extLst>
                <a:ext uri="{FF2B5EF4-FFF2-40B4-BE49-F238E27FC236}">
                  <a16:creationId xmlns:a16="http://schemas.microsoft.com/office/drawing/2014/main" id="{B333F33E-5F3A-6099-7F41-E9CBBD37CD80}"/>
                </a:ext>
              </a:extLst>
            </p:cNvPr>
            <p:cNvSpPr/>
            <p:nvPr/>
          </p:nvSpPr>
          <p:spPr>
            <a:xfrm>
              <a:off x="1442610" y="3729361"/>
              <a:ext cx="2233493" cy="1076807"/>
            </a:xfrm>
            <a:prstGeom prst="rect">
              <a:avLst/>
            </a:prstGeom>
          </p:spPr>
          <p:txBody>
            <a:bodyPr wrap="square">
              <a:spAutoFit/>
            </a:bodyPr>
            <a:lstStyle/>
            <a:p>
              <a:pPr algn="ctr"/>
              <a:r>
                <a:rPr lang="en-US" sz="1400" b="1" dirty="0"/>
                <a:t>Lorem Ipsum</a:t>
              </a:r>
              <a:r>
                <a:rPr lang="en-US" sz="1400" dirty="0"/>
                <a:t> is simply dummy text of the printing and typesetting industry.</a:t>
              </a:r>
            </a:p>
          </p:txBody>
        </p:sp>
      </p:grpSp>
      <p:grpSp>
        <p:nvGrpSpPr>
          <p:cNvPr id="51" name="Group 50">
            <a:extLst>
              <a:ext uri="{FF2B5EF4-FFF2-40B4-BE49-F238E27FC236}">
                <a16:creationId xmlns:a16="http://schemas.microsoft.com/office/drawing/2014/main" id="{11E59D54-7352-006A-1EC9-0B161235F37D}"/>
              </a:ext>
            </a:extLst>
          </p:cNvPr>
          <p:cNvGrpSpPr/>
          <p:nvPr/>
        </p:nvGrpSpPr>
        <p:grpSpPr>
          <a:xfrm>
            <a:off x="4538931" y="1606181"/>
            <a:ext cx="3542350" cy="4115746"/>
            <a:chOff x="4538931" y="1606181"/>
            <a:chExt cx="3542350" cy="4115746"/>
          </a:xfrm>
        </p:grpSpPr>
        <p:sp>
          <p:nvSpPr>
            <p:cNvPr id="10" name="Freeform 63">
              <a:extLst>
                <a:ext uri="{FF2B5EF4-FFF2-40B4-BE49-F238E27FC236}">
                  <a16:creationId xmlns:a16="http://schemas.microsoft.com/office/drawing/2014/main" id="{ED6F0EFB-338F-2E32-0717-B53FC2D32165}"/>
                </a:ext>
              </a:extLst>
            </p:cNvPr>
            <p:cNvSpPr>
              <a:spLocks/>
            </p:cNvSpPr>
            <p:nvPr/>
          </p:nvSpPr>
          <p:spPr bwMode="auto">
            <a:xfrm>
              <a:off x="7595738" y="3249498"/>
              <a:ext cx="447892" cy="404750"/>
            </a:xfrm>
            <a:custGeom>
              <a:avLst/>
              <a:gdLst>
                <a:gd name="T0" fmla="*/ 571 w 571"/>
                <a:gd name="T1" fmla="*/ 210 h 516"/>
                <a:gd name="T2" fmla="*/ 274 w 571"/>
                <a:gd name="T3" fmla="*/ 516 h 516"/>
                <a:gd name="T4" fmla="*/ 0 w 571"/>
                <a:gd name="T5" fmla="*/ 0 h 516"/>
                <a:gd name="T6" fmla="*/ 571 w 571"/>
                <a:gd name="T7" fmla="*/ 210 h 516"/>
              </a:gdLst>
              <a:ahLst/>
              <a:cxnLst>
                <a:cxn ang="0">
                  <a:pos x="T0" y="T1"/>
                </a:cxn>
                <a:cxn ang="0">
                  <a:pos x="T2" y="T3"/>
                </a:cxn>
                <a:cxn ang="0">
                  <a:pos x="T4" y="T5"/>
                </a:cxn>
                <a:cxn ang="0">
                  <a:pos x="T6" y="T7"/>
                </a:cxn>
              </a:cxnLst>
              <a:rect l="0" t="0" r="r" b="b"/>
              <a:pathLst>
                <a:path w="571" h="516">
                  <a:moveTo>
                    <a:pt x="571" y="210"/>
                  </a:moveTo>
                  <a:lnTo>
                    <a:pt x="274" y="516"/>
                  </a:lnTo>
                  <a:lnTo>
                    <a:pt x="0" y="0"/>
                  </a:lnTo>
                  <a:lnTo>
                    <a:pt x="571" y="210"/>
                  </a:lnTo>
                  <a:close/>
                </a:path>
              </a:pathLst>
            </a:custGeom>
            <a:solidFill>
              <a:srgbClr val="63357A"/>
            </a:solidFill>
            <a:ln>
              <a:no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11" name="Freeform 64">
              <a:extLst>
                <a:ext uri="{FF2B5EF4-FFF2-40B4-BE49-F238E27FC236}">
                  <a16:creationId xmlns:a16="http://schemas.microsoft.com/office/drawing/2014/main" id="{697C0597-04BB-26E3-A328-33BDAEE71427}"/>
                </a:ext>
              </a:extLst>
            </p:cNvPr>
            <p:cNvSpPr>
              <a:spLocks/>
            </p:cNvSpPr>
            <p:nvPr/>
          </p:nvSpPr>
          <p:spPr bwMode="auto">
            <a:xfrm>
              <a:off x="4596192" y="3236948"/>
              <a:ext cx="320820" cy="480837"/>
            </a:xfrm>
            <a:custGeom>
              <a:avLst/>
              <a:gdLst>
                <a:gd name="T0" fmla="*/ 0 w 409"/>
                <a:gd name="T1" fmla="*/ 218 h 613"/>
                <a:gd name="T2" fmla="*/ 281 w 409"/>
                <a:gd name="T3" fmla="*/ 613 h 613"/>
                <a:gd name="T4" fmla="*/ 409 w 409"/>
                <a:gd name="T5" fmla="*/ 0 h 613"/>
                <a:gd name="T6" fmla="*/ 0 w 409"/>
                <a:gd name="T7" fmla="*/ 218 h 613"/>
              </a:gdLst>
              <a:ahLst/>
              <a:cxnLst>
                <a:cxn ang="0">
                  <a:pos x="T0" y="T1"/>
                </a:cxn>
                <a:cxn ang="0">
                  <a:pos x="T2" y="T3"/>
                </a:cxn>
                <a:cxn ang="0">
                  <a:pos x="T4" y="T5"/>
                </a:cxn>
                <a:cxn ang="0">
                  <a:pos x="T6" y="T7"/>
                </a:cxn>
              </a:cxnLst>
              <a:rect l="0" t="0" r="r" b="b"/>
              <a:pathLst>
                <a:path w="409" h="613">
                  <a:moveTo>
                    <a:pt x="0" y="218"/>
                  </a:moveTo>
                  <a:lnTo>
                    <a:pt x="281" y="613"/>
                  </a:lnTo>
                  <a:lnTo>
                    <a:pt x="409" y="0"/>
                  </a:lnTo>
                  <a:lnTo>
                    <a:pt x="0" y="218"/>
                  </a:lnTo>
                  <a:close/>
                </a:path>
              </a:pathLst>
            </a:custGeom>
            <a:solidFill>
              <a:srgbClr val="63357A"/>
            </a:solidFill>
            <a:ln>
              <a:no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12" name="Freeform 65">
              <a:extLst>
                <a:ext uri="{FF2B5EF4-FFF2-40B4-BE49-F238E27FC236}">
                  <a16:creationId xmlns:a16="http://schemas.microsoft.com/office/drawing/2014/main" id="{4D575810-C652-8FD5-7FA5-A42FCB111E73}"/>
                </a:ext>
              </a:extLst>
            </p:cNvPr>
            <p:cNvSpPr>
              <a:spLocks/>
            </p:cNvSpPr>
            <p:nvPr/>
          </p:nvSpPr>
          <p:spPr bwMode="auto">
            <a:xfrm>
              <a:off x="4538931" y="2162320"/>
              <a:ext cx="3542350" cy="3559607"/>
            </a:xfrm>
            <a:custGeom>
              <a:avLst/>
              <a:gdLst>
                <a:gd name="T0" fmla="*/ 462 w 562"/>
                <a:gd name="T1" fmla="*/ 462 h 563"/>
                <a:gd name="T2" fmla="*/ 100 w 562"/>
                <a:gd name="T3" fmla="*/ 462 h 563"/>
                <a:gd name="T4" fmla="*/ 100 w 562"/>
                <a:gd name="T5" fmla="*/ 100 h 563"/>
                <a:gd name="T6" fmla="*/ 462 w 562"/>
                <a:gd name="T7" fmla="*/ 100 h 563"/>
                <a:gd name="T8" fmla="*/ 462 w 562"/>
                <a:gd name="T9" fmla="*/ 462 h 563"/>
              </a:gdLst>
              <a:ahLst/>
              <a:cxnLst>
                <a:cxn ang="0">
                  <a:pos x="T0" y="T1"/>
                </a:cxn>
                <a:cxn ang="0">
                  <a:pos x="T2" y="T3"/>
                </a:cxn>
                <a:cxn ang="0">
                  <a:pos x="T4" y="T5"/>
                </a:cxn>
                <a:cxn ang="0">
                  <a:pos x="T6" y="T7"/>
                </a:cxn>
                <a:cxn ang="0">
                  <a:pos x="T8" y="T9"/>
                </a:cxn>
              </a:cxnLst>
              <a:rect l="0" t="0" r="r" b="b"/>
              <a:pathLst>
                <a:path w="562" h="563">
                  <a:moveTo>
                    <a:pt x="462" y="462"/>
                  </a:moveTo>
                  <a:cubicBezTo>
                    <a:pt x="362" y="563"/>
                    <a:pt x="200" y="563"/>
                    <a:pt x="100" y="462"/>
                  </a:cubicBezTo>
                  <a:cubicBezTo>
                    <a:pt x="0" y="362"/>
                    <a:pt x="0" y="200"/>
                    <a:pt x="100" y="100"/>
                  </a:cubicBezTo>
                  <a:cubicBezTo>
                    <a:pt x="200" y="0"/>
                    <a:pt x="362" y="0"/>
                    <a:pt x="462" y="100"/>
                  </a:cubicBezTo>
                  <a:cubicBezTo>
                    <a:pt x="562" y="200"/>
                    <a:pt x="562" y="362"/>
                    <a:pt x="462" y="46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14" name="Freeform 67">
              <a:extLst>
                <a:ext uri="{FF2B5EF4-FFF2-40B4-BE49-F238E27FC236}">
                  <a16:creationId xmlns:a16="http://schemas.microsoft.com/office/drawing/2014/main" id="{D1797222-25E1-225B-E2DC-ADA98B9F088F}"/>
                </a:ext>
              </a:extLst>
            </p:cNvPr>
            <p:cNvSpPr>
              <a:spLocks/>
            </p:cNvSpPr>
            <p:nvPr/>
          </p:nvSpPr>
          <p:spPr bwMode="auto">
            <a:xfrm>
              <a:off x="4596192" y="1941119"/>
              <a:ext cx="3447438" cy="1473103"/>
            </a:xfrm>
            <a:custGeom>
              <a:avLst/>
              <a:gdLst>
                <a:gd name="T0" fmla="*/ 481 w 547"/>
                <a:gd name="T1" fmla="*/ 120 h 233"/>
                <a:gd name="T2" fmla="*/ 77 w 547"/>
                <a:gd name="T3" fmla="*/ 109 h 233"/>
                <a:gd name="T4" fmla="*/ 0 w 547"/>
                <a:gd name="T5" fmla="*/ 232 h 233"/>
                <a:gd name="T6" fmla="*/ 547 w 547"/>
                <a:gd name="T7" fmla="*/ 233 h 233"/>
                <a:gd name="T8" fmla="*/ 481 w 547"/>
                <a:gd name="T9" fmla="*/ 120 h 233"/>
              </a:gdLst>
              <a:ahLst/>
              <a:cxnLst>
                <a:cxn ang="0">
                  <a:pos x="T0" y="T1"/>
                </a:cxn>
                <a:cxn ang="0">
                  <a:pos x="T2" y="T3"/>
                </a:cxn>
                <a:cxn ang="0">
                  <a:pos x="T4" y="T5"/>
                </a:cxn>
                <a:cxn ang="0">
                  <a:pos x="T6" y="T7"/>
                </a:cxn>
                <a:cxn ang="0">
                  <a:pos x="T8" y="T9"/>
                </a:cxn>
              </a:cxnLst>
              <a:rect l="0" t="0" r="r" b="b"/>
              <a:pathLst>
                <a:path w="547" h="233">
                  <a:moveTo>
                    <a:pt x="481" y="120"/>
                  </a:moveTo>
                  <a:cubicBezTo>
                    <a:pt x="373" y="5"/>
                    <a:pt x="192" y="0"/>
                    <a:pt x="77" y="109"/>
                  </a:cubicBezTo>
                  <a:cubicBezTo>
                    <a:pt x="40" y="144"/>
                    <a:pt x="14" y="187"/>
                    <a:pt x="0" y="232"/>
                  </a:cubicBezTo>
                  <a:cubicBezTo>
                    <a:pt x="547" y="233"/>
                    <a:pt x="547" y="233"/>
                    <a:pt x="547" y="233"/>
                  </a:cubicBezTo>
                  <a:cubicBezTo>
                    <a:pt x="534" y="192"/>
                    <a:pt x="512" y="153"/>
                    <a:pt x="481" y="120"/>
                  </a:cubicBezTo>
                  <a:close/>
                </a:path>
              </a:pathLst>
            </a:custGeom>
            <a:solidFill>
              <a:srgbClr val="A8436F"/>
            </a:solidFill>
            <a:ln>
              <a:no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15" name="Freeform 68">
              <a:extLst>
                <a:ext uri="{FF2B5EF4-FFF2-40B4-BE49-F238E27FC236}">
                  <a16:creationId xmlns:a16="http://schemas.microsoft.com/office/drawing/2014/main" id="{6A70EB14-F106-45AE-78FC-1B1691D1BB35}"/>
                </a:ext>
              </a:extLst>
            </p:cNvPr>
            <p:cNvSpPr>
              <a:spLocks/>
            </p:cNvSpPr>
            <p:nvPr/>
          </p:nvSpPr>
          <p:spPr bwMode="auto">
            <a:xfrm>
              <a:off x="5786912" y="1606181"/>
              <a:ext cx="1015014" cy="1017366"/>
            </a:xfrm>
            <a:custGeom>
              <a:avLst/>
              <a:gdLst>
                <a:gd name="T0" fmla="*/ 133 w 161"/>
                <a:gd name="T1" fmla="*/ 132 h 161"/>
                <a:gd name="T2" fmla="*/ 29 w 161"/>
                <a:gd name="T3" fmla="*/ 132 h 161"/>
                <a:gd name="T4" fmla="*/ 29 w 161"/>
                <a:gd name="T5" fmla="*/ 29 h 161"/>
                <a:gd name="T6" fmla="*/ 133 w 161"/>
                <a:gd name="T7" fmla="*/ 29 h 161"/>
                <a:gd name="T8" fmla="*/ 133 w 161"/>
                <a:gd name="T9" fmla="*/ 132 h 161"/>
              </a:gdLst>
              <a:ahLst/>
              <a:cxnLst>
                <a:cxn ang="0">
                  <a:pos x="T0" y="T1"/>
                </a:cxn>
                <a:cxn ang="0">
                  <a:pos x="T2" y="T3"/>
                </a:cxn>
                <a:cxn ang="0">
                  <a:pos x="T4" y="T5"/>
                </a:cxn>
                <a:cxn ang="0">
                  <a:pos x="T6" y="T7"/>
                </a:cxn>
                <a:cxn ang="0">
                  <a:pos x="T8" y="T9"/>
                </a:cxn>
              </a:cxnLst>
              <a:rect l="0" t="0" r="r" b="b"/>
              <a:pathLst>
                <a:path w="161" h="161">
                  <a:moveTo>
                    <a:pt x="133" y="132"/>
                  </a:moveTo>
                  <a:cubicBezTo>
                    <a:pt x="104" y="161"/>
                    <a:pt x="58" y="161"/>
                    <a:pt x="29" y="132"/>
                  </a:cubicBezTo>
                  <a:cubicBezTo>
                    <a:pt x="0" y="103"/>
                    <a:pt x="0" y="57"/>
                    <a:pt x="29" y="29"/>
                  </a:cubicBezTo>
                  <a:cubicBezTo>
                    <a:pt x="58" y="0"/>
                    <a:pt x="104" y="0"/>
                    <a:pt x="133" y="29"/>
                  </a:cubicBezTo>
                  <a:cubicBezTo>
                    <a:pt x="161" y="57"/>
                    <a:pt x="161" y="103"/>
                    <a:pt x="133" y="132"/>
                  </a:cubicBezTo>
                  <a:close/>
                </a:path>
              </a:pathLst>
            </a:custGeom>
            <a:solidFill>
              <a:srgbClr val="A8436F"/>
            </a:solidFill>
            <a:ln w="73025">
              <a:solidFill>
                <a:schemeClr val="bg1"/>
              </a:solid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26" name="Rectangle 25">
              <a:extLst>
                <a:ext uri="{FF2B5EF4-FFF2-40B4-BE49-F238E27FC236}">
                  <a16:creationId xmlns:a16="http://schemas.microsoft.com/office/drawing/2014/main" id="{84DCB24F-0FB6-3068-1721-FE46FA08CE1D}"/>
                </a:ext>
              </a:extLst>
            </p:cNvPr>
            <p:cNvSpPr/>
            <p:nvPr/>
          </p:nvSpPr>
          <p:spPr>
            <a:xfrm>
              <a:off x="5203164" y="3729361"/>
              <a:ext cx="2233493" cy="1076807"/>
            </a:xfrm>
            <a:prstGeom prst="rect">
              <a:avLst/>
            </a:prstGeom>
          </p:spPr>
          <p:txBody>
            <a:bodyPr wrap="square">
              <a:spAutoFit/>
            </a:bodyPr>
            <a:lstStyle/>
            <a:p>
              <a:pPr algn="ctr"/>
              <a:r>
                <a:rPr lang="en-US" sz="1400" b="1" dirty="0"/>
                <a:t>Lorem Ipsum</a:t>
              </a:r>
              <a:r>
                <a:rPr lang="en-US" sz="1400" dirty="0"/>
                <a:t> is simply dummy text of the printing and typesetting industry.</a:t>
              </a:r>
            </a:p>
          </p:txBody>
        </p:sp>
        <p:sp>
          <p:nvSpPr>
            <p:cNvPr id="28" name="Freeform 38">
              <a:extLst>
                <a:ext uri="{FF2B5EF4-FFF2-40B4-BE49-F238E27FC236}">
                  <a16:creationId xmlns:a16="http://schemas.microsoft.com/office/drawing/2014/main" id="{26D3D85C-BA29-AF3B-DEF8-1EB4FC6125B1}"/>
                </a:ext>
              </a:extLst>
            </p:cNvPr>
            <p:cNvSpPr>
              <a:spLocks noEditPoints="1"/>
            </p:cNvSpPr>
            <p:nvPr/>
          </p:nvSpPr>
          <p:spPr bwMode="auto">
            <a:xfrm>
              <a:off x="6114564" y="1785415"/>
              <a:ext cx="346705" cy="607910"/>
            </a:xfrm>
            <a:custGeom>
              <a:avLst/>
              <a:gdLst>
                <a:gd name="T0" fmla="*/ 50 w 80"/>
                <a:gd name="T1" fmla="*/ 61 h 140"/>
                <a:gd name="T2" fmla="*/ 57 w 80"/>
                <a:gd name="T3" fmla="*/ 63 h 140"/>
                <a:gd name="T4" fmla="*/ 64 w 80"/>
                <a:gd name="T5" fmla="*/ 66 h 140"/>
                <a:gd name="T6" fmla="*/ 71 w 80"/>
                <a:gd name="T7" fmla="*/ 70 h 140"/>
                <a:gd name="T8" fmla="*/ 76 w 80"/>
                <a:gd name="T9" fmla="*/ 74 h 140"/>
                <a:gd name="T10" fmla="*/ 79 w 80"/>
                <a:gd name="T11" fmla="*/ 81 h 140"/>
                <a:gd name="T12" fmla="*/ 80 w 80"/>
                <a:gd name="T13" fmla="*/ 90 h 140"/>
                <a:gd name="T14" fmla="*/ 78 w 80"/>
                <a:gd name="T15" fmla="*/ 103 h 140"/>
                <a:gd name="T16" fmla="*/ 71 w 80"/>
                <a:gd name="T17" fmla="*/ 114 h 140"/>
                <a:gd name="T18" fmla="*/ 59 w 80"/>
                <a:gd name="T19" fmla="*/ 122 h 140"/>
                <a:gd name="T20" fmla="*/ 44 w 80"/>
                <a:gd name="T21" fmla="*/ 126 h 140"/>
                <a:gd name="T22" fmla="*/ 43 w 80"/>
                <a:gd name="T23" fmla="*/ 135 h 140"/>
                <a:gd name="T24" fmla="*/ 41 w 80"/>
                <a:gd name="T25" fmla="*/ 139 h 140"/>
                <a:gd name="T26" fmla="*/ 37 w 80"/>
                <a:gd name="T27" fmla="*/ 140 h 140"/>
                <a:gd name="T28" fmla="*/ 28 w 80"/>
                <a:gd name="T29" fmla="*/ 140 h 140"/>
                <a:gd name="T30" fmla="*/ 30 w 80"/>
                <a:gd name="T31" fmla="*/ 125 h 140"/>
                <a:gd name="T32" fmla="*/ 13 w 80"/>
                <a:gd name="T33" fmla="*/ 120 h 140"/>
                <a:gd name="T34" fmla="*/ 0 w 80"/>
                <a:gd name="T35" fmla="*/ 111 h 140"/>
                <a:gd name="T36" fmla="*/ 7 w 80"/>
                <a:gd name="T37" fmla="*/ 101 h 140"/>
                <a:gd name="T38" fmla="*/ 10 w 80"/>
                <a:gd name="T39" fmla="*/ 99 h 140"/>
                <a:gd name="T40" fmla="*/ 13 w 80"/>
                <a:gd name="T41" fmla="*/ 98 h 140"/>
                <a:gd name="T42" fmla="*/ 17 w 80"/>
                <a:gd name="T43" fmla="*/ 99 h 140"/>
                <a:gd name="T44" fmla="*/ 21 w 80"/>
                <a:gd name="T45" fmla="*/ 101 h 140"/>
                <a:gd name="T46" fmla="*/ 25 w 80"/>
                <a:gd name="T47" fmla="*/ 104 h 140"/>
                <a:gd name="T48" fmla="*/ 32 w 80"/>
                <a:gd name="T49" fmla="*/ 106 h 140"/>
                <a:gd name="T50" fmla="*/ 34 w 80"/>
                <a:gd name="T51" fmla="*/ 78 h 140"/>
                <a:gd name="T52" fmla="*/ 24 w 80"/>
                <a:gd name="T53" fmla="*/ 74 h 140"/>
                <a:gd name="T54" fmla="*/ 14 w 80"/>
                <a:gd name="T55" fmla="*/ 69 h 140"/>
                <a:gd name="T56" fmla="*/ 7 w 80"/>
                <a:gd name="T57" fmla="*/ 60 h 140"/>
                <a:gd name="T58" fmla="*/ 4 w 80"/>
                <a:gd name="T59" fmla="*/ 47 h 140"/>
                <a:gd name="T60" fmla="*/ 7 w 80"/>
                <a:gd name="T61" fmla="*/ 35 h 140"/>
                <a:gd name="T62" fmla="*/ 14 w 80"/>
                <a:gd name="T63" fmla="*/ 25 h 140"/>
                <a:gd name="T64" fmla="*/ 25 w 80"/>
                <a:gd name="T65" fmla="*/ 17 h 140"/>
                <a:gd name="T66" fmla="*/ 41 w 80"/>
                <a:gd name="T67" fmla="*/ 14 h 140"/>
                <a:gd name="T68" fmla="*/ 41 w 80"/>
                <a:gd name="T69" fmla="*/ 6 h 140"/>
                <a:gd name="T70" fmla="*/ 43 w 80"/>
                <a:gd name="T71" fmla="*/ 2 h 140"/>
                <a:gd name="T72" fmla="*/ 48 w 80"/>
                <a:gd name="T73" fmla="*/ 0 h 140"/>
                <a:gd name="T74" fmla="*/ 56 w 80"/>
                <a:gd name="T75" fmla="*/ 0 h 140"/>
                <a:gd name="T76" fmla="*/ 55 w 80"/>
                <a:gd name="T77" fmla="*/ 15 h 140"/>
                <a:gd name="T78" fmla="*/ 69 w 80"/>
                <a:gd name="T79" fmla="*/ 20 h 140"/>
                <a:gd name="T80" fmla="*/ 79 w 80"/>
                <a:gd name="T81" fmla="*/ 27 h 140"/>
                <a:gd name="T82" fmla="*/ 73 w 80"/>
                <a:gd name="T83" fmla="*/ 35 h 140"/>
                <a:gd name="T84" fmla="*/ 70 w 80"/>
                <a:gd name="T85" fmla="*/ 38 h 140"/>
                <a:gd name="T86" fmla="*/ 67 w 80"/>
                <a:gd name="T87" fmla="*/ 39 h 140"/>
                <a:gd name="T88" fmla="*/ 64 w 80"/>
                <a:gd name="T89" fmla="*/ 39 h 140"/>
                <a:gd name="T90" fmla="*/ 61 w 80"/>
                <a:gd name="T91" fmla="*/ 37 h 140"/>
                <a:gd name="T92" fmla="*/ 57 w 80"/>
                <a:gd name="T93" fmla="*/ 36 h 140"/>
                <a:gd name="T94" fmla="*/ 53 w 80"/>
                <a:gd name="T95" fmla="*/ 34 h 140"/>
                <a:gd name="T96" fmla="*/ 50 w 80"/>
                <a:gd name="T97" fmla="*/ 61 h 140"/>
                <a:gd name="T98" fmla="*/ 39 w 80"/>
                <a:gd name="T99" fmla="*/ 33 h 140"/>
                <a:gd name="T100" fmla="*/ 33 w 80"/>
                <a:gd name="T101" fmla="*/ 35 h 140"/>
                <a:gd name="T102" fmla="*/ 29 w 80"/>
                <a:gd name="T103" fmla="*/ 37 h 140"/>
                <a:gd name="T104" fmla="*/ 27 w 80"/>
                <a:gd name="T105" fmla="*/ 41 h 140"/>
                <a:gd name="T106" fmla="*/ 26 w 80"/>
                <a:gd name="T107" fmla="*/ 44 h 140"/>
                <a:gd name="T108" fmla="*/ 29 w 80"/>
                <a:gd name="T109" fmla="*/ 52 h 140"/>
                <a:gd name="T110" fmla="*/ 36 w 80"/>
                <a:gd name="T111" fmla="*/ 56 h 140"/>
                <a:gd name="T112" fmla="*/ 39 w 80"/>
                <a:gd name="T113" fmla="*/ 33 h 140"/>
                <a:gd name="T114" fmla="*/ 46 w 80"/>
                <a:gd name="T115" fmla="*/ 107 h 140"/>
                <a:gd name="T116" fmla="*/ 58 w 80"/>
                <a:gd name="T117" fmla="*/ 93 h 140"/>
                <a:gd name="T118" fmla="*/ 55 w 80"/>
                <a:gd name="T119" fmla="*/ 86 h 140"/>
                <a:gd name="T120" fmla="*/ 48 w 80"/>
                <a:gd name="T121" fmla="*/ 82 h 140"/>
                <a:gd name="T122" fmla="*/ 46 w 80"/>
                <a:gd name="T123" fmla="*/ 10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40">
                  <a:moveTo>
                    <a:pt x="50" y="61"/>
                  </a:moveTo>
                  <a:cubicBezTo>
                    <a:pt x="53" y="61"/>
                    <a:pt x="55" y="62"/>
                    <a:pt x="57" y="63"/>
                  </a:cubicBezTo>
                  <a:cubicBezTo>
                    <a:pt x="60" y="64"/>
                    <a:pt x="62" y="65"/>
                    <a:pt x="64" y="66"/>
                  </a:cubicBezTo>
                  <a:cubicBezTo>
                    <a:pt x="67" y="67"/>
                    <a:pt x="69" y="68"/>
                    <a:pt x="71" y="70"/>
                  </a:cubicBezTo>
                  <a:cubicBezTo>
                    <a:pt x="73" y="71"/>
                    <a:pt x="74" y="73"/>
                    <a:pt x="76" y="74"/>
                  </a:cubicBezTo>
                  <a:cubicBezTo>
                    <a:pt x="77" y="76"/>
                    <a:pt x="78" y="79"/>
                    <a:pt x="79" y="81"/>
                  </a:cubicBezTo>
                  <a:cubicBezTo>
                    <a:pt x="80" y="83"/>
                    <a:pt x="80" y="86"/>
                    <a:pt x="80" y="90"/>
                  </a:cubicBezTo>
                  <a:cubicBezTo>
                    <a:pt x="80" y="94"/>
                    <a:pt x="79" y="99"/>
                    <a:pt x="78" y="103"/>
                  </a:cubicBezTo>
                  <a:cubicBezTo>
                    <a:pt x="76" y="107"/>
                    <a:pt x="74" y="111"/>
                    <a:pt x="71" y="114"/>
                  </a:cubicBezTo>
                  <a:cubicBezTo>
                    <a:pt x="68" y="117"/>
                    <a:pt x="64" y="120"/>
                    <a:pt x="59" y="122"/>
                  </a:cubicBezTo>
                  <a:cubicBezTo>
                    <a:pt x="55" y="124"/>
                    <a:pt x="50" y="125"/>
                    <a:pt x="44" y="126"/>
                  </a:cubicBezTo>
                  <a:cubicBezTo>
                    <a:pt x="43" y="135"/>
                    <a:pt x="43" y="135"/>
                    <a:pt x="43" y="135"/>
                  </a:cubicBezTo>
                  <a:cubicBezTo>
                    <a:pt x="43" y="136"/>
                    <a:pt x="42" y="138"/>
                    <a:pt x="41" y="139"/>
                  </a:cubicBezTo>
                  <a:cubicBezTo>
                    <a:pt x="40" y="140"/>
                    <a:pt x="38" y="140"/>
                    <a:pt x="37" y="140"/>
                  </a:cubicBezTo>
                  <a:cubicBezTo>
                    <a:pt x="28" y="140"/>
                    <a:pt x="28" y="140"/>
                    <a:pt x="28" y="140"/>
                  </a:cubicBezTo>
                  <a:cubicBezTo>
                    <a:pt x="30" y="125"/>
                    <a:pt x="30" y="125"/>
                    <a:pt x="30" y="125"/>
                  </a:cubicBezTo>
                  <a:cubicBezTo>
                    <a:pt x="24" y="124"/>
                    <a:pt x="18" y="122"/>
                    <a:pt x="13" y="120"/>
                  </a:cubicBezTo>
                  <a:cubicBezTo>
                    <a:pt x="8" y="118"/>
                    <a:pt x="4" y="115"/>
                    <a:pt x="0" y="111"/>
                  </a:cubicBezTo>
                  <a:cubicBezTo>
                    <a:pt x="7" y="101"/>
                    <a:pt x="7" y="101"/>
                    <a:pt x="7" y="101"/>
                  </a:cubicBezTo>
                  <a:cubicBezTo>
                    <a:pt x="8" y="100"/>
                    <a:pt x="9" y="99"/>
                    <a:pt x="10" y="99"/>
                  </a:cubicBezTo>
                  <a:cubicBezTo>
                    <a:pt x="11" y="98"/>
                    <a:pt x="12" y="98"/>
                    <a:pt x="13" y="98"/>
                  </a:cubicBezTo>
                  <a:cubicBezTo>
                    <a:pt x="14" y="98"/>
                    <a:pt x="15" y="98"/>
                    <a:pt x="17" y="99"/>
                  </a:cubicBezTo>
                  <a:cubicBezTo>
                    <a:pt x="18" y="100"/>
                    <a:pt x="19" y="100"/>
                    <a:pt x="21" y="101"/>
                  </a:cubicBezTo>
                  <a:cubicBezTo>
                    <a:pt x="22" y="102"/>
                    <a:pt x="24" y="103"/>
                    <a:pt x="25" y="104"/>
                  </a:cubicBezTo>
                  <a:cubicBezTo>
                    <a:pt x="27" y="105"/>
                    <a:pt x="29" y="106"/>
                    <a:pt x="32" y="106"/>
                  </a:cubicBezTo>
                  <a:cubicBezTo>
                    <a:pt x="34" y="78"/>
                    <a:pt x="34" y="78"/>
                    <a:pt x="34" y="78"/>
                  </a:cubicBezTo>
                  <a:cubicBezTo>
                    <a:pt x="31" y="77"/>
                    <a:pt x="27" y="76"/>
                    <a:pt x="24" y="74"/>
                  </a:cubicBezTo>
                  <a:cubicBezTo>
                    <a:pt x="20" y="73"/>
                    <a:pt x="17" y="71"/>
                    <a:pt x="14" y="69"/>
                  </a:cubicBezTo>
                  <a:cubicBezTo>
                    <a:pt x="11" y="66"/>
                    <a:pt x="9" y="64"/>
                    <a:pt x="7" y="60"/>
                  </a:cubicBezTo>
                  <a:cubicBezTo>
                    <a:pt x="5" y="56"/>
                    <a:pt x="4" y="52"/>
                    <a:pt x="4" y="47"/>
                  </a:cubicBezTo>
                  <a:cubicBezTo>
                    <a:pt x="4" y="43"/>
                    <a:pt x="5" y="39"/>
                    <a:pt x="7" y="35"/>
                  </a:cubicBezTo>
                  <a:cubicBezTo>
                    <a:pt x="8" y="31"/>
                    <a:pt x="11" y="28"/>
                    <a:pt x="14" y="25"/>
                  </a:cubicBezTo>
                  <a:cubicBezTo>
                    <a:pt x="17" y="22"/>
                    <a:pt x="21" y="19"/>
                    <a:pt x="25" y="17"/>
                  </a:cubicBezTo>
                  <a:cubicBezTo>
                    <a:pt x="30" y="16"/>
                    <a:pt x="35" y="14"/>
                    <a:pt x="41" y="14"/>
                  </a:cubicBezTo>
                  <a:cubicBezTo>
                    <a:pt x="41" y="6"/>
                    <a:pt x="41" y="6"/>
                    <a:pt x="41" y="6"/>
                  </a:cubicBezTo>
                  <a:cubicBezTo>
                    <a:pt x="41" y="4"/>
                    <a:pt x="42" y="3"/>
                    <a:pt x="43" y="2"/>
                  </a:cubicBezTo>
                  <a:cubicBezTo>
                    <a:pt x="44" y="1"/>
                    <a:pt x="46" y="0"/>
                    <a:pt x="48" y="0"/>
                  </a:cubicBezTo>
                  <a:cubicBezTo>
                    <a:pt x="56" y="0"/>
                    <a:pt x="56" y="0"/>
                    <a:pt x="56" y="0"/>
                  </a:cubicBezTo>
                  <a:cubicBezTo>
                    <a:pt x="55" y="15"/>
                    <a:pt x="55" y="15"/>
                    <a:pt x="55" y="15"/>
                  </a:cubicBezTo>
                  <a:cubicBezTo>
                    <a:pt x="60" y="16"/>
                    <a:pt x="65" y="18"/>
                    <a:pt x="69" y="20"/>
                  </a:cubicBezTo>
                  <a:cubicBezTo>
                    <a:pt x="73" y="22"/>
                    <a:pt x="76" y="25"/>
                    <a:pt x="79" y="27"/>
                  </a:cubicBezTo>
                  <a:cubicBezTo>
                    <a:pt x="73" y="35"/>
                    <a:pt x="73" y="35"/>
                    <a:pt x="73" y="35"/>
                  </a:cubicBezTo>
                  <a:cubicBezTo>
                    <a:pt x="72" y="37"/>
                    <a:pt x="71" y="38"/>
                    <a:pt x="70" y="38"/>
                  </a:cubicBezTo>
                  <a:cubicBezTo>
                    <a:pt x="69" y="39"/>
                    <a:pt x="68" y="39"/>
                    <a:pt x="67" y="39"/>
                  </a:cubicBezTo>
                  <a:cubicBezTo>
                    <a:pt x="66" y="39"/>
                    <a:pt x="65" y="39"/>
                    <a:pt x="64" y="39"/>
                  </a:cubicBezTo>
                  <a:cubicBezTo>
                    <a:pt x="63" y="38"/>
                    <a:pt x="62" y="38"/>
                    <a:pt x="61" y="37"/>
                  </a:cubicBezTo>
                  <a:cubicBezTo>
                    <a:pt x="60" y="37"/>
                    <a:pt x="59" y="36"/>
                    <a:pt x="57" y="36"/>
                  </a:cubicBezTo>
                  <a:cubicBezTo>
                    <a:pt x="56" y="35"/>
                    <a:pt x="54" y="34"/>
                    <a:pt x="53" y="34"/>
                  </a:cubicBezTo>
                  <a:lnTo>
                    <a:pt x="50" y="61"/>
                  </a:lnTo>
                  <a:close/>
                  <a:moveTo>
                    <a:pt x="39" y="33"/>
                  </a:moveTo>
                  <a:cubicBezTo>
                    <a:pt x="36" y="34"/>
                    <a:pt x="34" y="34"/>
                    <a:pt x="33" y="35"/>
                  </a:cubicBezTo>
                  <a:cubicBezTo>
                    <a:pt x="31" y="36"/>
                    <a:pt x="30" y="36"/>
                    <a:pt x="29" y="37"/>
                  </a:cubicBezTo>
                  <a:cubicBezTo>
                    <a:pt x="28" y="38"/>
                    <a:pt x="27" y="39"/>
                    <a:pt x="27" y="41"/>
                  </a:cubicBezTo>
                  <a:cubicBezTo>
                    <a:pt x="26" y="42"/>
                    <a:pt x="26" y="43"/>
                    <a:pt x="26" y="44"/>
                  </a:cubicBezTo>
                  <a:cubicBezTo>
                    <a:pt x="26" y="47"/>
                    <a:pt x="27" y="50"/>
                    <a:pt x="29" y="52"/>
                  </a:cubicBezTo>
                  <a:cubicBezTo>
                    <a:pt x="31" y="53"/>
                    <a:pt x="33" y="55"/>
                    <a:pt x="36" y="56"/>
                  </a:cubicBezTo>
                  <a:lnTo>
                    <a:pt x="39" y="33"/>
                  </a:lnTo>
                  <a:close/>
                  <a:moveTo>
                    <a:pt x="46" y="107"/>
                  </a:moveTo>
                  <a:cubicBezTo>
                    <a:pt x="54" y="105"/>
                    <a:pt x="58" y="101"/>
                    <a:pt x="58" y="93"/>
                  </a:cubicBezTo>
                  <a:cubicBezTo>
                    <a:pt x="58" y="90"/>
                    <a:pt x="57" y="88"/>
                    <a:pt x="55" y="86"/>
                  </a:cubicBezTo>
                  <a:cubicBezTo>
                    <a:pt x="54" y="84"/>
                    <a:pt x="51" y="83"/>
                    <a:pt x="48" y="82"/>
                  </a:cubicBezTo>
                  <a:lnTo>
                    <a:pt x="46" y="107"/>
                  </a:lnTo>
                  <a:close/>
                </a:path>
              </a:pathLst>
            </a:custGeom>
            <a:solidFill>
              <a:schemeClr val="bg1"/>
            </a:solidFill>
            <a:ln>
              <a:noFill/>
            </a:ln>
          </p:spPr>
          <p:txBody>
            <a:bodyPr vert="horz" wrap="square" lIns="91451" tIns="45725" rIns="91451" bIns="45725" numCol="1" anchor="t" anchorCtr="0" compatLnSpc="1">
              <a:prstTxWarp prst="textNoShape">
                <a:avLst/>
              </a:prstTxWarp>
            </a:bodyPr>
            <a:lstStyle/>
            <a:p>
              <a:endParaRPr lang="en-US" sz="1100">
                <a:latin typeface="+mj-lt"/>
              </a:endParaRPr>
            </a:p>
          </p:txBody>
        </p:sp>
      </p:grpSp>
      <p:grpSp>
        <p:nvGrpSpPr>
          <p:cNvPr id="52" name="Group 51">
            <a:extLst>
              <a:ext uri="{FF2B5EF4-FFF2-40B4-BE49-F238E27FC236}">
                <a16:creationId xmlns:a16="http://schemas.microsoft.com/office/drawing/2014/main" id="{913BBF6D-9D70-6DF0-20CC-A4CF677948C3}"/>
              </a:ext>
            </a:extLst>
          </p:cNvPr>
          <p:cNvGrpSpPr/>
          <p:nvPr/>
        </p:nvGrpSpPr>
        <p:grpSpPr>
          <a:xfrm>
            <a:off x="8648061" y="2816723"/>
            <a:ext cx="2837358" cy="3295906"/>
            <a:chOff x="8301697" y="1606181"/>
            <a:chExt cx="3543136" cy="4115746"/>
          </a:xfrm>
        </p:grpSpPr>
        <p:sp>
          <p:nvSpPr>
            <p:cNvPr id="17" name="Freeform 70">
              <a:extLst>
                <a:ext uri="{FF2B5EF4-FFF2-40B4-BE49-F238E27FC236}">
                  <a16:creationId xmlns:a16="http://schemas.microsoft.com/office/drawing/2014/main" id="{BB53AD4F-F07B-5B41-EB72-7E15DAB80901}"/>
                </a:ext>
              </a:extLst>
            </p:cNvPr>
            <p:cNvSpPr>
              <a:spLocks/>
            </p:cNvSpPr>
            <p:nvPr/>
          </p:nvSpPr>
          <p:spPr bwMode="auto">
            <a:xfrm>
              <a:off x="8358959" y="3236948"/>
              <a:ext cx="321604" cy="480837"/>
            </a:xfrm>
            <a:custGeom>
              <a:avLst/>
              <a:gdLst>
                <a:gd name="T0" fmla="*/ 0 w 410"/>
                <a:gd name="T1" fmla="*/ 218 h 613"/>
                <a:gd name="T2" fmla="*/ 289 w 410"/>
                <a:gd name="T3" fmla="*/ 613 h 613"/>
                <a:gd name="T4" fmla="*/ 410 w 410"/>
                <a:gd name="T5" fmla="*/ 0 h 613"/>
                <a:gd name="T6" fmla="*/ 0 w 410"/>
                <a:gd name="T7" fmla="*/ 218 h 613"/>
              </a:gdLst>
              <a:ahLst/>
              <a:cxnLst>
                <a:cxn ang="0">
                  <a:pos x="T0" y="T1"/>
                </a:cxn>
                <a:cxn ang="0">
                  <a:pos x="T2" y="T3"/>
                </a:cxn>
                <a:cxn ang="0">
                  <a:pos x="T4" y="T5"/>
                </a:cxn>
                <a:cxn ang="0">
                  <a:pos x="T6" y="T7"/>
                </a:cxn>
              </a:cxnLst>
              <a:rect l="0" t="0" r="r" b="b"/>
              <a:pathLst>
                <a:path w="410" h="613">
                  <a:moveTo>
                    <a:pt x="0" y="218"/>
                  </a:moveTo>
                  <a:lnTo>
                    <a:pt x="289" y="613"/>
                  </a:lnTo>
                  <a:lnTo>
                    <a:pt x="410" y="0"/>
                  </a:lnTo>
                  <a:lnTo>
                    <a:pt x="0" y="218"/>
                  </a:lnTo>
                  <a:close/>
                </a:path>
              </a:pathLst>
            </a:custGeom>
            <a:solidFill>
              <a:srgbClr val="A8436F"/>
            </a:solidFill>
            <a:ln>
              <a:no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18" name="Freeform 71">
              <a:extLst>
                <a:ext uri="{FF2B5EF4-FFF2-40B4-BE49-F238E27FC236}">
                  <a16:creationId xmlns:a16="http://schemas.microsoft.com/office/drawing/2014/main" id="{CFDAAD2F-6288-DF43-7FE1-55F67916BF46}"/>
                </a:ext>
              </a:extLst>
            </p:cNvPr>
            <p:cNvSpPr>
              <a:spLocks/>
            </p:cNvSpPr>
            <p:nvPr/>
          </p:nvSpPr>
          <p:spPr bwMode="auto">
            <a:xfrm>
              <a:off x="11359289" y="3249498"/>
              <a:ext cx="447108" cy="404750"/>
            </a:xfrm>
            <a:custGeom>
              <a:avLst/>
              <a:gdLst>
                <a:gd name="T0" fmla="*/ 570 w 570"/>
                <a:gd name="T1" fmla="*/ 210 h 516"/>
                <a:gd name="T2" fmla="*/ 281 w 570"/>
                <a:gd name="T3" fmla="*/ 516 h 516"/>
                <a:gd name="T4" fmla="*/ 0 w 570"/>
                <a:gd name="T5" fmla="*/ 0 h 516"/>
                <a:gd name="T6" fmla="*/ 570 w 570"/>
                <a:gd name="T7" fmla="*/ 210 h 516"/>
              </a:gdLst>
              <a:ahLst/>
              <a:cxnLst>
                <a:cxn ang="0">
                  <a:pos x="T0" y="T1"/>
                </a:cxn>
                <a:cxn ang="0">
                  <a:pos x="T2" y="T3"/>
                </a:cxn>
                <a:cxn ang="0">
                  <a:pos x="T4" y="T5"/>
                </a:cxn>
                <a:cxn ang="0">
                  <a:pos x="T6" y="T7"/>
                </a:cxn>
              </a:cxnLst>
              <a:rect l="0" t="0" r="r" b="b"/>
              <a:pathLst>
                <a:path w="570" h="516">
                  <a:moveTo>
                    <a:pt x="570" y="210"/>
                  </a:moveTo>
                  <a:lnTo>
                    <a:pt x="281" y="516"/>
                  </a:lnTo>
                  <a:lnTo>
                    <a:pt x="0" y="0"/>
                  </a:lnTo>
                  <a:lnTo>
                    <a:pt x="570" y="210"/>
                  </a:lnTo>
                  <a:close/>
                </a:path>
              </a:pathLst>
            </a:custGeom>
            <a:solidFill>
              <a:srgbClr val="A8436F"/>
            </a:solidFill>
            <a:ln>
              <a:no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19" name="Freeform 72">
              <a:extLst>
                <a:ext uri="{FF2B5EF4-FFF2-40B4-BE49-F238E27FC236}">
                  <a16:creationId xmlns:a16="http://schemas.microsoft.com/office/drawing/2014/main" id="{8399B375-C75E-B221-5508-768382D2208F}"/>
                </a:ext>
              </a:extLst>
            </p:cNvPr>
            <p:cNvSpPr>
              <a:spLocks/>
            </p:cNvSpPr>
            <p:nvPr/>
          </p:nvSpPr>
          <p:spPr bwMode="auto">
            <a:xfrm>
              <a:off x="8301697" y="2162320"/>
              <a:ext cx="3543136" cy="3559607"/>
            </a:xfrm>
            <a:custGeom>
              <a:avLst/>
              <a:gdLst>
                <a:gd name="T0" fmla="*/ 462 w 562"/>
                <a:gd name="T1" fmla="*/ 462 h 563"/>
                <a:gd name="T2" fmla="*/ 100 w 562"/>
                <a:gd name="T3" fmla="*/ 462 h 563"/>
                <a:gd name="T4" fmla="*/ 100 w 562"/>
                <a:gd name="T5" fmla="*/ 100 h 563"/>
                <a:gd name="T6" fmla="*/ 462 w 562"/>
                <a:gd name="T7" fmla="*/ 100 h 563"/>
                <a:gd name="T8" fmla="*/ 462 w 562"/>
                <a:gd name="T9" fmla="*/ 462 h 563"/>
              </a:gdLst>
              <a:ahLst/>
              <a:cxnLst>
                <a:cxn ang="0">
                  <a:pos x="T0" y="T1"/>
                </a:cxn>
                <a:cxn ang="0">
                  <a:pos x="T2" y="T3"/>
                </a:cxn>
                <a:cxn ang="0">
                  <a:pos x="T4" y="T5"/>
                </a:cxn>
                <a:cxn ang="0">
                  <a:pos x="T6" y="T7"/>
                </a:cxn>
                <a:cxn ang="0">
                  <a:pos x="T8" y="T9"/>
                </a:cxn>
              </a:cxnLst>
              <a:rect l="0" t="0" r="r" b="b"/>
              <a:pathLst>
                <a:path w="562" h="563">
                  <a:moveTo>
                    <a:pt x="462" y="462"/>
                  </a:moveTo>
                  <a:cubicBezTo>
                    <a:pt x="362" y="563"/>
                    <a:pt x="200" y="563"/>
                    <a:pt x="100" y="462"/>
                  </a:cubicBezTo>
                  <a:cubicBezTo>
                    <a:pt x="0" y="362"/>
                    <a:pt x="0" y="200"/>
                    <a:pt x="100" y="100"/>
                  </a:cubicBezTo>
                  <a:cubicBezTo>
                    <a:pt x="200" y="0"/>
                    <a:pt x="362" y="0"/>
                    <a:pt x="462" y="100"/>
                  </a:cubicBezTo>
                  <a:cubicBezTo>
                    <a:pt x="562" y="200"/>
                    <a:pt x="562" y="362"/>
                    <a:pt x="462" y="46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21" name="Freeform 74">
              <a:extLst>
                <a:ext uri="{FF2B5EF4-FFF2-40B4-BE49-F238E27FC236}">
                  <a16:creationId xmlns:a16="http://schemas.microsoft.com/office/drawing/2014/main" id="{AEE370EF-F45B-9288-6F72-C1835FD75E31}"/>
                </a:ext>
              </a:extLst>
            </p:cNvPr>
            <p:cNvSpPr>
              <a:spLocks/>
            </p:cNvSpPr>
            <p:nvPr/>
          </p:nvSpPr>
          <p:spPr bwMode="auto">
            <a:xfrm>
              <a:off x="8358959" y="1941119"/>
              <a:ext cx="3447438" cy="1473103"/>
            </a:xfrm>
            <a:custGeom>
              <a:avLst/>
              <a:gdLst>
                <a:gd name="T0" fmla="*/ 481 w 547"/>
                <a:gd name="T1" fmla="*/ 120 h 233"/>
                <a:gd name="T2" fmla="*/ 77 w 547"/>
                <a:gd name="T3" fmla="*/ 109 h 233"/>
                <a:gd name="T4" fmla="*/ 0 w 547"/>
                <a:gd name="T5" fmla="*/ 232 h 233"/>
                <a:gd name="T6" fmla="*/ 547 w 547"/>
                <a:gd name="T7" fmla="*/ 233 h 233"/>
                <a:gd name="T8" fmla="*/ 481 w 547"/>
                <a:gd name="T9" fmla="*/ 120 h 233"/>
              </a:gdLst>
              <a:ahLst/>
              <a:cxnLst>
                <a:cxn ang="0">
                  <a:pos x="T0" y="T1"/>
                </a:cxn>
                <a:cxn ang="0">
                  <a:pos x="T2" y="T3"/>
                </a:cxn>
                <a:cxn ang="0">
                  <a:pos x="T4" y="T5"/>
                </a:cxn>
                <a:cxn ang="0">
                  <a:pos x="T6" y="T7"/>
                </a:cxn>
                <a:cxn ang="0">
                  <a:pos x="T8" y="T9"/>
                </a:cxn>
              </a:cxnLst>
              <a:rect l="0" t="0" r="r" b="b"/>
              <a:pathLst>
                <a:path w="547" h="233">
                  <a:moveTo>
                    <a:pt x="481" y="120"/>
                  </a:moveTo>
                  <a:cubicBezTo>
                    <a:pt x="373" y="5"/>
                    <a:pt x="192" y="0"/>
                    <a:pt x="77" y="109"/>
                  </a:cubicBezTo>
                  <a:cubicBezTo>
                    <a:pt x="40" y="144"/>
                    <a:pt x="14" y="187"/>
                    <a:pt x="0" y="232"/>
                  </a:cubicBezTo>
                  <a:cubicBezTo>
                    <a:pt x="547" y="233"/>
                    <a:pt x="547" y="233"/>
                    <a:pt x="547" y="233"/>
                  </a:cubicBezTo>
                  <a:cubicBezTo>
                    <a:pt x="534" y="192"/>
                    <a:pt x="512" y="153"/>
                    <a:pt x="481" y="120"/>
                  </a:cubicBezTo>
                  <a:close/>
                </a:path>
              </a:pathLst>
            </a:custGeom>
            <a:solidFill>
              <a:srgbClr val="F26363"/>
            </a:solidFill>
            <a:ln>
              <a:no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22" name="Freeform 75">
              <a:extLst>
                <a:ext uri="{FF2B5EF4-FFF2-40B4-BE49-F238E27FC236}">
                  <a16:creationId xmlns:a16="http://schemas.microsoft.com/office/drawing/2014/main" id="{AD90EC8E-BAC4-ED30-5689-22B1B887C9D2}"/>
                </a:ext>
              </a:extLst>
            </p:cNvPr>
            <p:cNvSpPr>
              <a:spLocks/>
            </p:cNvSpPr>
            <p:nvPr/>
          </p:nvSpPr>
          <p:spPr bwMode="auto">
            <a:xfrm>
              <a:off x="9556737" y="1606181"/>
              <a:ext cx="1007955" cy="1017366"/>
            </a:xfrm>
            <a:custGeom>
              <a:avLst/>
              <a:gdLst>
                <a:gd name="T0" fmla="*/ 132 w 160"/>
                <a:gd name="T1" fmla="*/ 132 h 161"/>
                <a:gd name="T2" fmla="*/ 28 w 160"/>
                <a:gd name="T3" fmla="*/ 132 h 161"/>
                <a:gd name="T4" fmla="*/ 28 w 160"/>
                <a:gd name="T5" fmla="*/ 29 h 161"/>
                <a:gd name="T6" fmla="*/ 132 w 160"/>
                <a:gd name="T7" fmla="*/ 29 h 161"/>
                <a:gd name="T8" fmla="*/ 132 w 160"/>
                <a:gd name="T9" fmla="*/ 132 h 161"/>
              </a:gdLst>
              <a:ahLst/>
              <a:cxnLst>
                <a:cxn ang="0">
                  <a:pos x="T0" y="T1"/>
                </a:cxn>
                <a:cxn ang="0">
                  <a:pos x="T2" y="T3"/>
                </a:cxn>
                <a:cxn ang="0">
                  <a:pos x="T4" y="T5"/>
                </a:cxn>
                <a:cxn ang="0">
                  <a:pos x="T6" y="T7"/>
                </a:cxn>
                <a:cxn ang="0">
                  <a:pos x="T8" y="T9"/>
                </a:cxn>
              </a:cxnLst>
              <a:rect l="0" t="0" r="r" b="b"/>
              <a:pathLst>
                <a:path w="160" h="161">
                  <a:moveTo>
                    <a:pt x="132" y="132"/>
                  </a:moveTo>
                  <a:cubicBezTo>
                    <a:pt x="103" y="161"/>
                    <a:pt x="57" y="161"/>
                    <a:pt x="28" y="132"/>
                  </a:cubicBezTo>
                  <a:cubicBezTo>
                    <a:pt x="0" y="103"/>
                    <a:pt x="0" y="57"/>
                    <a:pt x="28" y="29"/>
                  </a:cubicBezTo>
                  <a:cubicBezTo>
                    <a:pt x="57" y="0"/>
                    <a:pt x="103" y="0"/>
                    <a:pt x="132" y="29"/>
                  </a:cubicBezTo>
                  <a:cubicBezTo>
                    <a:pt x="160" y="57"/>
                    <a:pt x="160" y="103"/>
                    <a:pt x="132" y="132"/>
                  </a:cubicBezTo>
                  <a:close/>
                </a:path>
              </a:pathLst>
            </a:custGeom>
            <a:solidFill>
              <a:srgbClr val="F26363"/>
            </a:solidFill>
            <a:ln w="73025">
              <a:solidFill>
                <a:schemeClr val="bg1"/>
              </a:solidFill>
            </a:ln>
          </p:spPr>
          <p:txBody>
            <a:bodyPr vert="horz" wrap="square" lIns="91451" tIns="45725" rIns="91451" bIns="45725" numCol="1" anchor="t" anchorCtr="0" compatLnSpc="1">
              <a:prstTxWarp prst="textNoShape">
                <a:avLst/>
              </a:prstTxWarp>
            </a:bodyPr>
            <a:lstStyle/>
            <a:p>
              <a:pPr defTabSz="457246">
                <a:defRPr/>
              </a:pPr>
              <a:endParaRPr lang="en-US" sz="1100">
                <a:solidFill>
                  <a:srgbClr val="272E3A"/>
                </a:solidFill>
                <a:latin typeface="Montserrat Light"/>
              </a:endParaRPr>
            </a:p>
          </p:txBody>
        </p:sp>
        <p:sp>
          <p:nvSpPr>
            <p:cNvPr id="27" name="Rectangle 26">
              <a:extLst>
                <a:ext uri="{FF2B5EF4-FFF2-40B4-BE49-F238E27FC236}">
                  <a16:creationId xmlns:a16="http://schemas.microsoft.com/office/drawing/2014/main" id="{4A17F6B3-0EAA-0C95-8ABE-085977D0C409}"/>
                </a:ext>
              </a:extLst>
            </p:cNvPr>
            <p:cNvSpPr/>
            <p:nvPr/>
          </p:nvSpPr>
          <p:spPr>
            <a:xfrm>
              <a:off x="9122326" y="3729361"/>
              <a:ext cx="2233493" cy="1076807"/>
            </a:xfrm>
            <a:prstGeom prst="rect">
              <a:avLst/>
            </a:prstGeom>
          </p:spPr>
          <p:txBody>
            <a:bodyPr wrap="square">
              <a:spAutoFit/>
            </a:bodyPr>
            <a:lstStyle/>
            <a:p>
              <a:pPr algn="ctr"/>
              <a:r>
                <a:rPr lang="en-US" sz="1400" b="1" dirty="0"/>
                <a:t>Lorem Ipsum</a:t>
              </a:r>
              <a:r>
                <a:rPr lang="en-US" sz="1400" dirty="0"/>
                <a:t> is simply dummy text of the printing and typesetting industry.</a:t>
              </a:r>
            </a:p>
          </p:txBody>
        </p:sp>
        <p:pic>
          <p:nvPicPr>
            <p:cNvPr id="49" name="Graphic 48" descr="Bar graph with upward trend with solid fill">
              <a:extLst>
                <a:ext uri="{FF2B5EF4-FFF2-40B4-BE49-F238E27FC236}">
                  <a16:creationId xmlns:a16="http://schemas.microsoft.com/office/drawing/2014/main" id="{57B77885-EC3A-7ADA-AE5B-991F4C34D7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4373" y="1777798"/>
              <a:ext cx="650433" cy="650433"/>
            </a:xfrm>
            <a:prstGeom prst="rect">
              <a:avLst/>
            </a:prstGeom>
          </p:spPr>
        </p:pic>
      </p:grpSp>
      <p:sp>
        <p:nvSpPr>
          <p:cNvPr id="53" name="TextBox 52">
            <a:extLst>
              <a:ext uri="{FF2B5EF4-FFF2-40B4-BE49-F238E27FC236}">
                <a16:creationId xmlns:a16="http://schemas.microsoft.com/office/drawing/2014/main" id="{CEBED74E-9443-0FDA-87EF-C29560D463D4}"/>
              </a:ext>
            </a:extLst>
          </p:cNvPr>
          <p:cNvSpPr txBox="1"/>
          <p:nvPr/>
        </p:nvSpPr>
        <p:spPr>
          <a:xfrm>
            <a:off x="1732818" y="3810027"/>
            <a:ext cx="1616148" cy="307777"/>
          </a:xfrm>
          <a:prstGeom prst="rect">
            <a:avLst/>
          </a:prstGeom>
          <a:noFill/>
        </p:spPr>
        <p:txBody>
          <a:bodyPr wrap="none" rtlCol="0">
            <a:spAutoFit/>
          </a:bodyPr>
          <a:lstStyle/>
          <a:p>
            <a:r>
              <a:rPr lang="en-US" sz="1400" b="1" dirty="0">
                <a:solidFill>
                  <a:schemeClr val="bg1"/>
                </a:solidFill>
                <a:latin typeface="Century Gothic" panose="020B0502020202020204" pitchFamily="34" charset="0"/>
              </a:rPr>
              <a:t>INSERT TITLE HERE</a:t>
            </a:r>
          </a:p>
        </p:txBody>
      </p:sp>
      <p:sp>
        <p:nvSpPr>
          <p:cNvPr id="54" name="TextBox 53">
            <a:extLst>
              <a:ext uri="{FF2B5EF4-FFF2-40B4-BE49-F238E27FC236}">
                <a16:creationId xmlns:a16="http://schemas.microsoft.com/office/drawing/2014/main" id="{33C694BD-333D-544B-1862-C8BA5F4BE2CA}"/>
              </a:ext>
            </a:extLst>
          </p:cNvPr>
          <p:cNvSpPr txBox="1"/>
          <p:nvPr/>
        </p:nvSpPr>
        <p:spPr>
          <a:xfrm>
            <a:off x="5515109" y="2895627"/>
            <a:ext cx="1616148" cy="307777"/>
          </a:xfrm>
          <a:prstGeom prst="rect">
            <a:avLst/>
          </a:prstGeom>
          <a:noFill/>
        </p:spPr>
        <p:txBody>
          <a:bodyPr wrap="none" rtlCol="0">
            <a:spAutoFit/>
          </a:bodyPr>
          <a:lstStyle/>
          <a:p>
            <a:r>
              <a:rPr lang="en-US" sz="1400" b="1" dirty="0">
                <a:solidFill>
                  <a:schemeClr val="bg1"/>
                </a:solidFill>
                <a:latin typeface="Century Gothic" panose="020B0502020202020204" pitchFamily="34" charset="0"/>
              </a:rPr>
              <a:t>INSERT TITLE HERE</a:t>
            </a:r>
          </a:p>
        </p:txBody>
      </p:sp>
      <p:sp>
        <p:nvSpPr>
          <p:cNvPr id="55" name="TextBox 54">
            <a:extLst>
              <a:ext uri="{FF2B5EF4-FFF2-40B4-BE49-F238E27FC236}">
                <a16:creationId xmlns:a16="http://schemas.microsoft.com/office/drawing/2014/main" id="{073211A5-1B7F-1D8C-BC2F-B787AC4435D3}"/>
              </a:ext>
            </a:extLst>
          </p:cNvPr>
          <p:cNvSpPr txBox="1"/>
          <p:nvPr/>
        </p:nvSpPr>
        <p:spPr>
          <a:xfrm>
            <a:off x="9311254" y="3810027"/>
            <a:ext cx="1616148" cy="307777"/>
          </a:xfrm>
          <a:prstGeom prst="rect">
            <a:avLst/>
          </a:prstGeom>
          <a:noFill/>
        </p:spPr>
        <p:txBody>
          <a:bodyPr wrap="none" rtlCol="0">
            <a:spAutoFit/>
          </a:bodyPr>
          <a:lstStyle/>
          <a:p>
            <a:r>
              <a:rPr lang="en-US" sz="1400" b="1" dirty="0">
                <a:solidFill>
                  <a:schemeClr val="bg1"/>
                </a:solidFill>
                <a:latin typeface="Century Gothic" panose="020B0502020202020204" pitchFamily="34" charset="0"/>
              </a:rPr>
              <a:t>INSERT TITLE HERE</a:t>
            </a:r>
          </a:p>
        </p:txBody>
      </p:sp>
    </p:spTree>
    <p:extLst>
      <p:ext uri="{BB962C8B-B14F-4D97-AF65-F5344CB8AC3E}">
        <p14:creationId xmlns:p14="http://schemas.microsoft.com/office/powerpoint/2010/main" val="1187428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7">
            <a:extLst>
              <a:ext uri="{FF2B5EF4-FFF2-40B4-BE49-F238E27FC236}">
                <a16:creationId xmlns:a16="http://schemas.microsoft.com/office/drawing/2014/main" id="{489BC785-2B2A-E945-FE69-42288DE2F065}"/>
              </a:ext>
            </a:extLst>
          </p:cNvPr>
          <p:cNvSpPr>
            <a:spLocks/>
          </p:cNvSpPr>
          <p:nvPr/>
        </p:nvSpPr>
        <p:spPr bwMode="auto">
          <a:xfrm>
            <a:off x="6253802" y="1602449"/>
            <a:ext cx="3251086" cy="3481132"/>
          </a:xfrm>
          <a:custGeom>
            <a:avLst/>
            <a:gdLst>
              <a:gd name="T0" fmla="*/ 1179 w 1626"/>
              <a:gd name="T1" fmla="*/ 6 h 1740"/>
              <a:gd name="T2" fmla="*/ 714 w 1626"/>
              <a:gd name="T3" fmla="*/ 447 h 1740"/>
              <a:gd name="T4" fmla="*/ 722 w 1626"/>
              <a:gd name="T5" fmla="*/ 548 h 1740"/>
              <a:gd name="T6" fmla="*/ 722 w 1626"/>
              <a:gd name="T7" fmla="*/ 548 h 1740"/>
              <a:gd name="T8" fmla="*/ 722 w 1626"/>
              <a:gd name="T9" fmla="*/ 550 h 1740"/>
              <a:gd name="T10" fmla="*/ 723 w 1626"/>
              <a:gd name="T11" fmla="*/ 555 h 1740"/>
              <a:gd name="T12" fmla="*/ 680 w 1626"/>
              <a:gd name="T13" fmla="*/ 815 h 1740"/>
              <a:gd name="T14" fmla="*/ 509 w 1626"/>
              <a:gd name="T15" fmla="*/ 892 h 1740"/>
              <a:gd name="T16" fmla="*/ 492 w 1626"/>
              <a:gd name="T17" fmla="*/ 890 h 1740"/>
              <a:gd name="T18" fmla="*/ 486 w 1626"/>
              <a:gd name="T19" fmla="*/ 889 h 1740"/>
              <a:gd name="T20" fmla="*/ 486 w 1626"/>
              <a:gd name="T21" fmla="*/ 889 h 1740"/>
              <a:gd name="T22" fmla="*/ 486 w 1626"/>
              <a:gd name="T23" fmla="*/ 889 h 1740"/>
              <a:gd name="T24" fmla="*/ 429 w 1626"/>
              <a:gd name="T25" fmla="*/ 885 h 1740"/>
              <a:gd name="T26" fmla="*/ 3 w 1626"/>
              <a:gd name="T27" fmla="*/ 1317 h 1740"/>
              <a:gd name="T28" fmla="*/ 422 w 1626"/>
              <a:gd name="T29" fmla="*/ 1737 h 1740"/>
              <a:gd name="T30" fmla="*/ 854 w 1626"/>
              <a:gd name="T31" fmla="*/ 1311 h 1740"/>
              <a:gd name="T32" fmla="*/ 838 w 1626"/>
              <a:gd name="T33" fmla="*/ 1194 h 1740"/>
              <a:gd name="T34" fmla="*/ 831 w 1626"/>
              <a:gd name="T35" fmla="*/ 1157 h 1740"/>
              <a:gd name="T36" fmla="*/ 886 w 1626"/>
              <a:gd name="T37" fmla="*/ 995 h 1740"/>
              <a:gd name="T38" fmla="*/ 1144 w 1626"/>
              <a:gd name="T39" fmla="*/ 917 h 1740"/>
              <a:gd name="T40" fmla="*/ 1144 w 1626"/>
              <a:gd name="T41" fmla="*/ 917 h 1740"/>
              <a:gd name="T42" fmla="*/ 1170 w 1626"/>
              <a:gd name="T43" fmla="*/ 918 h 1740"/>
              <a:gd name="T44" fmla="*/ 1626 w 1626"/>
              <a:gd name="T45" fmla="*/ 462 h 1740"/>
              <a:gd name="T46" fmla="*/ 1179 w 1626"/>
              <a:gd name="T47" fmla="*/ 6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6" h="1740">
                <a:moveTo>
                  <a:pt x="1179" y="6"/>
                </a:moveTo>
                <a:cubicBezTo>
                  <a:pt x="931" y="0"/>
                  <a:pt x="722" y="198"/>
                  <a:pt x="714" y="447"/>
                </a:cubicBezTo>
                <a:cubicBezTo>
                  <a:pt x="713" y="482"/>
                  <a:pt x="716" y="516"/>
                  <a:pt x="722" y="548"/>
                </a:cubicBezTo>
                <a:cubicBezTo>
                  <a:pt x="722" y="548"/>
                  <a:pt x="722" y="548"/>
                  <a:pt x="722" y="548"/>
                </a:cubicBezTo>
                <a:cubicBezTo>
                  <a:pt x="722" y="549"/>
                  <a:pt x="722" y="549"/>
                  <a:pt x="722" y="550"/>
                </a:cubicBezTo>
                <a:cubicBezTo>
                  <a:pt x="722" y="551"/>
                  <a:pt x="723" y="553"/>
                  <a:pt x="723" y="555"/>
                </a:cubicBezTo>
                <a:cubicBezTo>
                  <a:pt x="736" y="622"/>
                  <a:pt x="757" y="726"/>
                  <a:pt x="680" y="815"/>
                </a:cubicBezTo>
                <a:cubicBezTo>
                  <a:pt x="618" y="886"/>
                  <a:pt x="545" y="893"/>
                  <a:pt x="509" y="892"/>
                </a:cubicBezTo>
                <a:cubicBezTo>
                  <a:pt x="509" y="892"/>
                  <a:pt x="498" y="891"/>
                  <a:pt x="492" y="890"/>
                </a:cubicBezTo>
                <a:cubicBezTo>
                  <a:pt x="490" y="890"/>
                  <a:pt x="488" y="889"/>
                  <a:pt x="486" y="889"/>
                </a:cubicBezTo>
                <a:cubicBezTo>
                  <a:pt x="486" y="889"/>
                  <a:pt x="486" y="889"/>
                  <a:pt x="486" y="889"/>
                </a:cubicBezTo>
                <a:cubicBezTo>
                  <a:pt x="486" y="889"/>
                  <a:pt x="486" y="889"/>
                  <a:pt x="486" y="889"/>
                </a:cubicBezTo>
                <a:cubicBezTo>
                  <a:pt x="467" y="887"/>
                  <a:pt x="448" y="885"/>
                  <a:pt x="429" y="885"/>
                </a:cubicBezTo>
                <a:cubicBezTo>
                  <a:pt x="192" y="885"/>
                  <a:pt x="0" y="1079"/>
                  <a:pt x="3" y="1317"/>
                </a:cubicBezTo>
                <a:cubicBezTo>
                  <a:pt x="6" y="1546"/>
                  <a:pt x="193" y="1733"/>
                  <a:pt x="422" y="1737"/>
                </a:cubicBezTo>
                <a:cubicBezTo>
                  <a:pt x="660" y="1740"/>
                  <a:pt x="854" y="1548"/>
                  <a:pt x="854" y="1311"/>
                </a:cubicBezTo>
                <a:cubicBezTo>
                  <a:pt x="854" y="1271"/>
                  <a:pt x="849" y="1231"/>
                  <a:pt x="838" y="1194"/>
                </a:cubicBezTo>
                <a:cubicBezTo>
                  <a:pt x="838" y="1194"/>
                  <a:pt x="832" y="1170"/>
                  <a:pt x="831" y="1157"/>
                </a:cubicBezTo>
                <a:cubicBezTo>
                  <a:pt x="827" y="1118"/>
                  <a:pt x="833" y="1056"/>
                  <a:pt x="886" y="995"/>
                </a:cubicBezTo>
                <a:cubicBezTo>
                  <a:pt x="966" y="903"/>
                  <a:pt x="1077" y="913"/>
                  <a:pt x="1144" y="917"/>
                </a:cubicBezTo>
                <a:cubicBezTo>
                  <a:pt x="1144" y="917"/>
                  <a:pt x="1144" y="917"/>
                  <a:pt x="1144" y="917"/>
                </a:cubicBezTo>
                <a:cubicBezTo>
                  <a:pt x="1153" y="918"/>
                  <a:pt x="1161" y="918"/>
                  <a:pt x="1170" y="918"/>
                </a:cubicBezTo>
                <a:cubicBezTo>
                  <a:pt x="1422" y="918"/>
                  <a:pt x="1626" y="714"/>
                  <a:pt x="1626" y="462"/>
                </a:cubicBezTo>
                <a:cubicBezTo>
                  <a:pt x="1626" y="213"/>
                  <a:pt x="1427" y="11"/>
                  <a:pt x="1179" y="6"/>
                </a:cubicBezTo>
                <a:close/>
              </a:path>
            </a:pathLst>
          </a:custGeom>
          <a:solidFill>
            <a:srgbClr val="A8436F"/>
          </a:solidFill>
          <a:ln w="12700" cap="flat" cmpd="sng" algn="ctr">
            <a:noFill/>
            <a:prstDash val="solid"/>
          </a:ln>
          <a:effectLst/>
        </p:spPr>
        <p:txBody>
          <a:bodyPr bIns="548704" rtlCol="0" anchor="b"/>
          <a:lstStyle/>
          <a:p>
            <a:pPr algn="ctr" defTabSz="2438584"/>
            <a:endParaRPr lang="en-US" sz="2400" kern="0" dirty="0">
              <a:solidFill>
                <a:srgbClr val="FFFFFF"/>
              </a:solidFill>
            </a:endParaRPr>
          </a:p>
        </p:txBody>
      </p:sp>
      <p:sp>
        <p:nvSpPr>
          <p:cNvPr id="4" name="Freeform 16">
            <a:extLst>
              <a:ext uri="{FF2B5EF4-FFF2-40B4-BE49-F238E27FC236}">
                <a16:creationId xmlns:a16="http://schemas.microsoft.com/office/drawing/2014/main" id="{8D541745-2124-40C6-426E-36F97D771A7B}"/>
              </a:ext>
            </a:extLst>
          </p:cNvPr>
          <p:cNvSpPr>
            <a:spLocks/>
          </p:cNvSpPr>
          <p:nvPr/>
        </p:nvSpPr>
        <p:spPr bwMode="auto">
          <a:xfrm>
            <a:off x="2572226" y="3029238"/>
            <a:ext cx="2917012" cy="2376576"/>
          </a:xfrm>
          <a:custGeom>
            <a:avLst/>
            <a:gdLst>
              <a:gd name="T0" fmla="*/ 612 w 1459"/>
              <a:gd name="T1" fmla="*/ 407 h 1188"/>
              <a:gd name="T2" fmla="*/ 585 w 1459"/>
              <a:gd name="T3" fmla="*/ 299 h 1188"/>
              <a:gd name="T4" fmla="*/ 309 w 1459"/>
              <a:gd name="T5" fmla="*/ 8 h 1188"/>
              <a:gd name="T6" fmla="*/ 4 w 1459"/>
              <a:gd name="T7" fmla="*/ 291 h 1188"/>
              <a:gd name="T8" fmla="*/ 266 w 1459"/>
              <a:gd name="T9" fmla="*/ 588 h 1188"/>
              <a:gd name="T10" fmla="*/ 411 w 1459"/>
              <a:gd name="T11" fmla="*/ 565 h 1188"/>
              <a:gd name="T12" fmla="*/ 486 w 1459"/>
              <a:gd name="T13" fmla="*/ 548 h 1188"/>
              <a:gd name="T14" fmla="*/ 629 w 1459"/>
              <a:gd name="T15" fmla="*/ 593 h 1188"/>
              <a:gd name="T16" fmla="*/ 768 w 1459"/>
              <a:gd name="T17" fmla="*/ 827 h 1188"/>
              <a:gd name="T18" fmla="*/ 1031 w 1459"/>
              <a:gd name="T19" fmla="*/ 1155 h 1188"/>
              <a:gd name="T20" fmla="*/ 1408 w 1459"/>
              <a:gd name="T21" fmla="*/ 924 h 1188"/>
              <a:gd name="T22" fmla="*/ 1166 w 1459"/>
              <a:gd name="T23" fmla="*/ 517 h 1188"/>
              <a:gd name="T24" fmla="*/ 963 w 1459"/>
              <a:gd name="T25" fmla="*/ 536 h 1188"/>
              <a:gd name="T26" fmla="*/ 963 w 1459"/>
              <a:gd name="T27" fmla="*/ 536 h 1188"/>
              <a:gd name="T28" fmla="*/ 694 w 1459"/>
              <a:gd name="T29" fmla="*/ 497 h 1188"/>
              <a:gd name="T30" fmla="*/ 612 w 1459"/>
              <a:gd name="T31" fmla="*/ 407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9" h="1188">
                <a:moveTo>
                  <a:pt x="612" y="407"/>
                </a:moveTo>
                <a:cubicBezTo>
                  <a:pt x="594" y="374"/>
                  <a:pt x="586" y="336"/>
                  <a:pt x="585" y="299"/>
                </a:cubicBezTo>
                <a:cubicBezTo>
                  <a:pt x="584" y="146"/>
                  <a:pt x="464" y="16"/>
                  <a:pt x="309" y="8"/>
                </a:cubicBezTo>
                <a:cubicBezTo>
                  <a:pt x="146" y="0"/>
                  <a:pt x="8" y="128"/>
                  <a:pt x="4" y="291"/>
                </a:cubicBezTo>
                <a:cubicBezTo>
                  <a:pt x="0" y="438"/>
                  <a:pt x="120" y="574"/>
                  <a:pt x="266" y="588"/>
                </a:cubicBezTo>
                <a:cubicBezTo>
                  <a:pt x="318" y="593"/>
                  <a:pt x="367" y="584"/>
                  <a:pt x="411" y="565"/>
                </a:cubicBezTo>
                <a:cubicBezTo>
                  <a:pt x="435" y="555"/>
                  <a:pt x="460" y="548"/>
                  <a:pt x="486" y="548"/>
                </a:cubicBezTo>
                <a:cubicBezTo>
                  <a:pt x="526" y="547"/>
                  <a:pt x="576" y="557"/>
                  <a:pt x="629" y="593"/>
                </a:cubicBezTo>
                <a:cubicBezTo>
                  <a:pt x="718" y="652"/>
                  <a:pt x="763" y="753"/>
                  <a:pt x="768" y="827"/>
                </a:cubicBezTo>
                <a:cubicBezTo>
                  <a:pt x="763" y="982"/>
                  <a:pt x="871" y="1123"/>
                  <a:pt x="1031" y="1155"/>
                </a:cubicBezTo>
                <a:cubicBezTo>
                  <a:pt x="1196" y="1188"/>
                  <a:pt x="1362" y="1087"/>
                  <a:pt x="1408" y="924"/>
                </a:cubicBezTo>
                <a:cubicBezTo>
                  <a:pt x="1459" y="743"/>
                  <a:pt x="1347" y="558"/>
                  <a:pt x="1166" y="517"/>
                </a:cubicBezTo>
                <a:cubicBezTo>
                  <a:pt x="1095" y="501"/>
                  <a:pt x="1024" y="509"/>
                  <a:pt x="963" y="536"/>
                </a:cubicBezTo>
                <a:cubicBezTo>
                  <a:pt x="963" y="536"/>
                  <a:pt x="963" y="536"/>
                  <a:pt x="963" y="536"/>
                </a:cubicBezTo>
                <a:cubicBezTo>
                  <a:pt x="892" y="560"/>
                  <a:pt x="783" y="556"/>
                  <a:pt x="694" y="497"/>
                </a:cubicBezTo>
                <a:cubicBezTo>
                  <a:pt x="654" y="470"/>
                  <a:pt x="628" y="438"/>
                  <a:pt x="612" y="407"/>
                </a:cubicBezTo>
                <a:close/>
              </a:path>
            </a:pathLst>
          </a:custGeom>
          <a:solidFill>
            <a:srgbClr val="7DD1CE"/>
          </a:solidFill>
          <a:ln w="12700" cap="flat" cmpd="sng" algn="ctr">
            <a:noFill/>
            <a:prstDash val="solid"/>
          </a:ln>
          <a:effectLst/>
        </p:spPr>
        <p:txBody>
          <a:bodyPr bIns="548704" rtlCol="0" anchor="b"/>
          <a:lstStyle/>
          <a:p>
            <a:pPr algn="ctr" defTabSz="2438584"/>
            <a:endParaRPr lang="en-US" sz="2400" kern="0" dirty="0">
              <a:solidFill>
                <a:srgbClr val="FFFFFF"/>
              </a:solidFill>
            </a:endParaRPr>
          </a:p>
        </p:txBody>
      </p:sp>
      <p:sp>
        <p:nvSpPr>
          <p:cNvPr id="5" name="Freeform 13">
            <a:extLst>
              <a:ext uri="{FF2B5EF4-FFF2-40B4-BE49-F238E27FC236}">
                <a16:creationId xmlns:a16="http://schemas.microsoft.com/office/drawing/2014/main" id="{A1B588F3-7C95-E064-E9B1-ED016F2432F5}"/>
              </a:ext>
            </a:extLst>
          </p:cNvPr>
          <p:cNvSpPr>
            <a:spLocks/>
          </p:cNvSpPr>
          <p:nvPr/>
        </p:nvSpPr>
        <p:spPr bwMode="auto">
          <a:xfrm>
            <a:off x="4105581" y="2074382"/>
            <a:ext cx="2217572" cy="3285762"/>
          </a:xfrm>
          <a:custGeom>
            <a:avLst/>
            <a:gdLst>
              <a:gd name="T0" fmla="*/ 583 w 1109"/>
              <a:gd name="T1" fmla="*/ 60 h 1642"/>
              <a:gd name="T2" fmla="*/ 330 w 1109"/>
              <a:gd name="T3" fmla="*/ 526 h 1642"/>
              <a:gd name="T4" fmla="*/ 364 w 1109"/>
              <a:gd name="T5" fmla="*/ 605 h 1642"/>
              <a:gd name="T6" fmla="*/ 364 w 1109"/>
              <a:gd name="T7" fmla="*/ 605 h 1642"/>
              <a:gd name="T8" fmla="*/ 395 w 1109"/>
              <a:gd name="T9" fmla="*/ 864 h 1642"/>
              <a:gd name="T10" fmla="*/ 253 w 1109"/>
              <a:gd name="T11" fmla="*/ 995 h 1642"/>
              <a:gd name="T12" fmla="*/ 253 w 1109"/>
              <a:gd name="T13" fmla="*/ 995 h 1642"/>
              <a:gd name="T14" fmla="*/ 2 w 1109"/>
              <a:gd name="T15" fmla="*/ 1307 h 1642"/>
              <a:gd name="T16" fmla="*/ 324 w 1109"/>
              <a:gd name="T17" fmla="*/ 1639 h 1642"/>
              <a:gd name="T18" fmla="*/ 655 w 1109"/>
              <a:gd name="T19" fmla="*/ 1318 h 1642"/>
              <a:gd name="T20" fmla="*/ 604 w 1109"/>
              <a:gd name="T21" fmla="*/ 1137 h 1642"/>
              <a:gd name="T22" fmla="*/ 604 w 1109"/>
              <a:gd name="T23" fmla="*/ 1137 h 1642"/>
              <a:gd name="T24" fmla="*/ 593 w 1109"/>
              <a:gd name="T25" fmla="*/ 944 h 1642"/>
              <a:gd name="T26" fmla="*/ 795 w 1109"/>
              <a:gd name="T27" fmla="*/ 779 h 1642"/>
              <a:gd name="T28" fmla="*/ 795 w 1109"/>
              <a:gd name="T29" fmla="*/ 779 h 1642"/>
              <a:gd name="T30" fmla="*/ 797 w 1109"/>
              <a:gd name="T31" fmla="*/ 779 h 1642"/>
              <a:gd name="T32" fmla="*/ 1050 w 1109"/>
              <a:gd name="T33" fmla="*/ 312 h 1642"/>
              <a:gd name="T34" fmla="*/ 583 w 1109"/>
              <a:gd name="T35" fmla="*/ 60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9" h="1642">
                <a:moveTo>
                  <a:pt x="583" y="60"/>
                </a:moveTo>
                <a:cubicBezTo>
                  <a:pt x="384" y="119"/>
                  <a:pt x="271" y="328"/>
                  <a:pt x="330" y="526"/>
                </a:cubicBezTo>
                <a:cubicBezTo>
                  <a:pt x="339" y="554"/>
                  <a:pt x="350" y="581"/>
                  <a:pt x="364" y="605"/>
                </a:cubicBezTo>
                <a:cubicBezTo>
                  <a:pt x="364" y="605"/>
                  <a:pt x="364" y="605"/>
                  <a:pt x="364" y="605"/>
                </a:cubicBezTo>
                <a:cubicBezTo>
                  <a:pt x="394" y="658"/>
                  <a:pt x="433" y="770"/>
                  <a:pt x="395" y="864"/>
                </a:cubicBezTo>
                <a:cubicBezTo>
                  <a:pt x="359" y="954"/>
                  <a:pt x="294" y="981"/>
                  <a:pt x="253" y="995"/>
                </a:cubicBezTo>
                <a:cubicBezTo>
                  <a:pt x="253" y="995"/>
                  <a:pt x="253" y="995"/>
                  <a:pt x="253" y="995"/>
                </a:cubicBezTo>
                <a:cubicBezTo>
                  <a:pt x="111" y="1029"/>
                  <a:pt x="5" y="1155"/>
                  <a:pt x="2" y="1307"/>
                </a:cubicBezTo>
                <a:cubicBezTo>
                  <a:pt x="0" y="1488"/>
                  <a:pt x="143" y="1636"/>
                  <a:pt x="324" y="1639"/>
                </a:cubicBezTo>
                <a:cubicBezTo>
                  <a:pt x="504" y="1642"/>
                  <a:pt x="652" y="1498"/>
                  <a:pt x="655" y="1318"/>
                </a:cubicBezTo>
                <a:cubicBezTo>
                  <a:pt x="656" y="1251"/>
                  <a:pt x="637" y="1189"/>
                  <a:pt x="604" y="1137"/>
                </a:cubicBezTo>
                <a:cubicBezTo>
                  <a:pt x="604" y="1137"/>
                  <a:pt x="604" y="1137"/>
                  <a:pt x="604" y="1137"/>
                </a:cubicBezTo>
                <a:cubicBezTo>
                  <a:pt x="584" y="1099"/>
                  <a:pt x="556" y="1034"/>
                  <a:pt x="593" y="944"/>
                </a:cubicBezTo>
                <a:cubicBezTo>
                  <a:pt x="631" y="850"/>
                  <a:pt x="737" y="797"/>
                  <a:pt x="795" y="779"/>
                </a:cubicBezTo>
                <a:cubicBezTo>
                  <a:pt x="795" y="779"/>
                  <a:pt x="795" y="779"/>
                  <a:pt x="795" y="779"/>
                </a:cubicBezTo>
                <a:cubicBezTo>
                  <a:pt x="796" y="779"/>
                  <a:pt x="797" y="779"/>
                  <a:pt x="797" y="779"/>
                </a:cubicBezTo>
                <a:cubicBezTo>
                  <a:pt x="996" y="719"/>
                  <a:pt x="1109" y="510"/>
                  <a:pt x="1050" y="312"/>
                </a:cubicBezTo>
                <a:cubicBezTo>
                  <a:pt x="990" y="113"/>
                  <a:pt x="781" y="0"/>
                  <a:pt x="583" y="60"/>
                </a:cubicBezTo>
                <a:close/>
              </a:path>
            </a:pathLst>
          </a:custGeom>
          <a:solidFill>
            <a:srgbClr val="F26363"/>
          </a:solidFill>
          <a:ln w="12700" cap="flat" cmpd="sng" algn="ctr">
            <a:noFill/>
            <a:prstDash val="solid"/>
          </a:ln>
          <a:effectLst/>
        </p:spPr>
        <p:txBody>
          <a:bodyPr bIns="548704" rtlCol="0" anchor="b"/>
          <a:lstStyle/>
          <a:p>
            <a:pPr algn="ctr" defTabSz="2438584"/>
            <a:endParaRPr lang="en-US" sz="2400" kern="0" dirty="0">
              <a:solidFill>
                <a:srgbClr val="FFFFFF"/>
              </a:solidFill>
            </a:endParaRPr>
          </a:p>
        </p:txBody>
      </p:sp>
      <p:sp>
        <p:nvSpPr>
          <p:cNvPr id="6" name="Freeform 10">
            <a:extLst>
              <a:ext uri="{FF2B5EF4-FFF2-40B4-BE49-F238E27FC236}">
                <a16:creationId xmlns:a16="http://schemas.microsoft.com/office/drawing/2014/main" id="{D152E733-8745-95CA-FCE8-5E87BB952102}"/>
              </a:ext>
            </a:extLst>
          </p:cNvPr>
          <p:cNvSpPr>
            <a:spLocks/>
          </p:cNvSpPr>
          <p:nvPr/>
        </p:nvSpPr>
        <p:spPr bwMode="auto">
          <a:xfrm>
            <a:off x="4731441" y="2160648"/>
            <a:ext cx="3241783" cy="2931390"/>
          </a:xfrm>
          <a:custGeom>
            <a:avLst/>
            <a:gdLst>
              <a:gd name="T0" fmla="*/ 748 w 1621"/>
              <a:gd name="T1" fmla="*/ 435 h 1465"/>
              <a:gd name="T2" fmla="*/ 752 w 1621"/>
              <a:gd name="T3" fmla="*/ 378 h 1465"/>
              <a:gd name="T4" fmla="*/ 375 w 1621"/>
              <a:gd name="T5" fmla="*/ 1 h 1465"/>
              <a:gd name="T6" fmla="*/ 2 w 1621"/>
              <a:gd name="T7" fmla="*/ 373 h 1465"/>
              <a:gd name="T8" fmla="*/ 359 w 1621"/>
              <a:gd name="T9" fmla="*/ 751 h 1465"/>
              <a:gd name="T10" fmla="*/ 512 w 1621"/>
              <a:gd name="T11" fmla="*/ 726 h 1465"/>
              <a:gd name="T12" fmla="*/ 559 w 1621"/>
              <a:gd name="T13" fmla="*/ 713 h 1465"/>
              <a:gd name="T14" fmla="*/ 701 w 1621"/>
              <a:gd name="T15" fmla="*/ 747 h 1465"/>
              <a:gd name="T16" fmla="*/ 772 w 1621"/>
              <a:gd name="T17" fmla="*/ 952 h 1465"/>
              <a:gd name="T18" fmla="*/ 765 w 1621"/>
              <a:gd name="T19" fmla="*/ 1049 h 1465"/>
              <a:gd name="T20" fmla="*/ 1202 w 1621"/>
              <a:gd name="T21" fmla="*/ 1458 h 1465"/>
              <a:gd name="T22" fmla="*/ 1616 w 1621"/>
              <a:gd name="T23" fmla="*/ 1023 h 1465"/>
              <a:gd name="T24" fmla="*/ 1186 w 1621"/>
              <a:gd name="T25" fmla="*/ 607 h 1465"/>
              <a:gd name="T26" fmla="*/ 1023 w 1621"/>
              <a:gd name="T27" fmla="*/ 640 h 1465"/>
              <a:gd name="T28" fmla="*/ 808 w 1621"/>
              <a:gd name="T29" fmla="*/ 614 h 1465"/>
              <a:gd name="T30" fmla="*/ 745 w 1621"/>
              <a:gd name="T31" fmla="*/ 483 h 1465"/>
              <a:gd name="T32" fmla="*/ 748 w 1621"/>
              <a:gd name="T33" fmla="*/ 435 h 1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1" h="1465">
                <a:moveTo>
                  <a:pt x="748" y="435"/>
                </a:moveTo>
                <a:cubicBezTo>
                  <a:pt x="750" y="416"/>
                  <a:pt x="752" y="397"/>
                  <a:pt x="752" y="378"/>
                </a:cubicBezTo>
                <a:cubicBezTo>
                  <a:pt x="753" y="170"/>
                  <a:pt x="582" y="0"/>
                  <a:pt x="375" y="1"/>
                </a:cubicBezTo>
                <a:cubicBezTo>
                  <a:pt x="170" y="2"/>
                  <a:pt x="4" y="168"/>
                  <a:pt x="2" y="373"/>
                </a:cubicBezTo>
                <a:cubicBezTo>
                  <a:pt x="0" y="574"/>
                  <a:pt x="158" y="742"/>
                  <a:pt x="359" y="751"/>
                </a:cubicBezTo>
                <a:cubicBezTo>
                  <a:pt x="413" y="754"/>
                  <a:pt x="465" y="745"/>
                  <a:pt x="512" y="726"/>
                </a:cubicBezTo>
                <a:cubicBezTo>
                  <a:pt x="528" y="721"/>
                  <a:pt x="543" y="716"/>
                  <a:pt x="559" y="713"/>
                </a:cubicBezTo>
                <a:cubicBezTo>
                  <a:pt x="594" y="707"/>
                  <a:pt x="649" y="706"/>
                  <a:pt x="701" y="747"/>
                </a:cubicBezTo>
                <a:cubicBezTo>
                  <a:pt x="780" y="811"/>
                  <a:pt x="774" y="929"/>
                  <a:pt x="772" y="952"/>
                </a:cubicBezTo>
                <a:cubicBezTo>
                  <a:pt x="766" y="983"/>
                  <a:pt x="763" y="1016"/>
                  <a:pt x="765" y="1049"/>
                </a:cubicBezTo>
                <a:cubicBezTo>
                  <a:pt x="774" y="1281"/>
                  <a:pt x="970" y="1465"/>
                  <a:pt x="1202" y="1458"/>
                </a:cubicBezTo>
                <a:cubicBezTo>
                  <a:pt x="1437" y="1451"/>
                  <a:pt x="1621" y="1256"/>
                  <a:pt x="1616" y="1023"/>
                </a:cubicBezTo>
                <a:cubicBezTo>
                  <a:pt x="1610" y="794"/>
                  <a:pt x="1415" y="604"/>
                  <a:pt x="1186" y="607"/>
                </a:cubicBezTo>
                <a:cubicBezTo>
                  <a:pt x="1128" y="607"/>
                  <a:pt x="1073" y="619"/>
                  <a:pt x="1023" y="640"/>
                </a:cubicBezTo>
                <a:cubicBezTo>
                  <a:pt x="1002" y="648"/>
                  <a:pt x="887" y="678"/>
                  <a:pt x="808" y="614"/>
                </a:cubicBezTo>
                <a:cubicBezTo>
                  <a:pt x="756" y="572"/>
                  <a:pt x="746" y="518"/>
                  <a:pt x="745" y="483"/>
                </a:cubicBezTo>
                <a:cubicBezTo>
                  <a:pt x="744" y="467"/>
                  <a:pt x="745" y="451"/>
                  <a:pt x="748" y="435"/>
                </a:cubicBezTo>
                <a:close/>
              </a:path>
            </a:pathLst>
          </a:custGeom>
          <a:solidFill>
            <a:srgbClr val="FFA826"/>
          </a:solidFill>
          <a:ln w="12700" cap="flat" cmpd="sng" algn="ctr">
            <a:noFill/>
            <a:prstDash val="solid"/>
          </a:ln>
          <a:effectLst/>
        </p:spPr>
        <p:txBody>
          <a:bodyPr bIns="548704" rtlCol="0" anchor="b"/>
          <a:lstStyle/>
          <a:p>
            <a:pPr algn="ctr" defTabSz="2438584"/>
            <a:endParaRPr lang="en-US" sz="2400" kern="0" dirty="0">
              <a:solidFill>
                <a:srgbClr val="FFFFFF"/>
              </a:solidFill>
            </a:endParaRPr>
          </a:p>
        </p:txBody>
      </p:sp>
      <p:sp>
        <p:nvSpPr>
          <p:cNvPr id="7" name="Freeform 5">
            <a:extLst>
              <a:ext uri="{FF2B5EF4-FFF2-40B4-BE49-F238E27FC236}">
                <a16:creationId xmlns:a16="http://schemas.microsoft.com/office/drawing/2014/main" id="{0366F8F8-4729-6C25-7C42-E42041B03062}"/>
              </a:ext>
            </a:extLst>
          </p:cNvPr>
          <p:cNvSpPr>
            <a:spLocks/>
          </p:cNvSpPr>
          <p:nvPr/>
        </p:nvSpPr>
        <p:spPr bwMode="auto">
          <a:xfrm>
            <a:off x="6371363" y="3485102"/>
            <a:ext cx="1480074" cy="1482610"/>
          </a:xfrm>
          <a:custGeom>
            <a:avLst/>
            <a:gdLst>
              <a:gd name="T0" fmla="*/ 384 w 740"/>
              <a:gd name="T1" fmla="*/ 733 h 741"/>
              <a:gd name="T2" fmla="*/ 7 w 740"/>
              <a:gd name="T3" fmla="*/ 384 h 741"/>
              <a:gd name="T4" fmla="*/ 356 w 740"/>
              <a:gd name="T5" fmla="*/ 8 h 741"/>
              <a:gd name="T6" fmla="*/ 733 w 740"/>
              <a:gd name="T7" fmla="*/ 356 h 741"/>
              <a:gd name="T8" fmla="*/ 384 w 740"/>
              <a:gd name="T9" fmla="*/ 733 h 741"/>
            </a:gdLst>
            <a:ahLst/>
            <a:cxnLst>
              <a:cxn ang="0">
                <a:pos x="T0" y="T1"/>
              </a:cxn>
              <a:cxn ang="0">
                <a:pos x="T2" y="T3"/>
              </a:cxn>
              <a:cxn ang="0">
                <a:pos x="T4" y="T5"/>
              </a:cxn>
              <a:cxn ang="0">
                <a:pos x="T6" y="T7"/>
              </a:cxn>
              <a:cxn ang="0">
                <a:pos x="T8" y="T9"/>
              </a:cxn>
            </a:cxnLst>
            <a:rect l="0" t="0" r="r" b="b"/>
            <a:pathLst>
              <a:path w="740" h="741">
                <a:moveTo>
                  <a:pt x="384" y="733"/>
                </a:moveTo>
                <a:cubicBezTo>
                  <a:pt x="184" y="741"/>
                  <a:pt x="15" y="585"/>
                  <a:pt x="7" y="384"/>
                </a:cubicBezTo>
                <a:cubicBezTo>
                  <a:pt x="0" y="184"/>
                  <a:pt x="156" y="15"/>
                  <a:pt x="356" y="8"/>
                </a:cubicBezTo>
                <a:cubicBezTo>
                  <a:pt x="557" y="0"/>
                  <a:pt x="725" y="156"/>
                  <a:pt x="733" y="356"/>
                </a:cubicBezTo>
                <a:cubicBezTo>
                  <a:pt x="740" y="557"/>
                  <a:pt x="584" y="725"/>
                  <a:pt x="384" y="733"/>
                </a:cubicBezTo>
                <a:close/>
              </a:path>
            </a:pathLst>
          </a:custGeom>
          <a:solidFill>
            <a:srgbClr val="FFFFFF"/>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endParaRPr lang="en-US" sz="4400" dirty="0">
              <a:solidFill>
                <a:schemeClr val="bg1"/>
              </a:solidFill>
            </a:endParaRPr>
          </a:p>
        </p:txBody>
      </p:sp>
      <p:sp>
        <p:nvSpPr>
          <p:cNvPr id="8" name="Freeform 6">
            <a:extLst>
              <a:ext uri="{FF2B5EF4-FFF2-40B4-BE49-F238E27FC236}">
                <a16:creationId xmlns:a16="http://schemas.microsoft.com/office/drawing/2014/main" id="{F059D328-4A16-1A01-0E16-13F925A8FB62}"/>
              </a:ext>
            </a:extLst>
          </p:cNvPr>
          <p:cNvSpPr>
            <a:spLocks/>
          </p:cNvSpPr>
          <p:nvPr/>
        </p:nvSpPr>
        <p:spPr bwMode="auto">
          <a:xfrm>
            <a:off x="7807455" y="1740308"/>
            <a:ext cx="1571415" cy="1573106"/>
          </a:xfrm>
          <a:custGeom>
            <a:avLst/>
            <a:gdLst>
              <a:gd name="T0" fmla="*/ 786 w 786"/>
              <a:gd name="T1" fmla="*/ 393 h 786"/>
              <a:gd name="T2" fmla="*/ 393 w 786"/>
              <a:gd name="T3" fmla="*/ 786 h 786"/>
              <a:gd name="T4" fmla="*/ 0 w 786"/>
              <a:gd name="T5" fmla="*/ 392 h 786"/>
              <a:gd name="T6" fmla="*/ 393 w 786"/>
              <a:gd name="T7" fmla="*/ 0 h 786"/>
              <a:gd name="T8" fmla="*/ 786 w 786"/>
              <a:gd name="T9" fmla="*/ 393 h 786"/>
            </a:gdLst>
            <a:ahLst/>
            <a:cxnLst>
              <a:cxn ang="0">
                <a:pos x="T0" y="T1"/>
              </a:cxn>
              <a:cxn ang="0">
                <a:pos x="T2" y="T3"/>
              </a:cxn>
              <a:cxn ang="0">
                <a:pos x="T4" y="T5"/>
              </a:cxn>
              <a:cxn ang="0">
                <a:pos x="T6" y="T7"/>
              </a:cxn>
              <a:cxn ang="0">
                <a:pos x="T8" y="T9"/>
              </a:cxn>
            </a:cxnLst>
            <a:rect l="0" t="0" r="r" b="b"/>
            <a:pathLst>
              <a:path w="786" h="786">
                <a:moveTo>
                  <a:pt x="786" y="393"/>
                </a:moveTo>
                <a:cubicBezTo>
                  <a:pt x="786" y="610"/>
                  <a:pt x="610" y="786"/>
                  <a:pt x="393" y="786"/>
                </a:cubicBezTo>
                <a:cubicBezTo>
                  <a:pt x="176" y="785"/>
                  <a:pt x="0" y="609"/>
                  <a:pt x="0" y="392"/>
                </a:cubicBezTo>
                <a:cubicBezTo>
                  <a:pt x="0" y="175"/>
                  <a:pt x="176" y="0"/>
                  <a:pt x="393" y="0"/>
                </a:cubicBezTo>
                <a:cubicBezTo>
                  <a:pt x="610" y="0"/>
                  <a:pt x="786" y="176"/>
                  <a:pt x="786" y="393"/>
                </a:cubicBezTo>
                <a:close/>
              </a:path>
            </a:pathLst>
          </a:custGeom>
          <a:solidFill>
            <a:srgbClr val="FFFFFF"/>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endParaRPr lang="ru-RU" sz="5400" dirty="0">
              <a:solidFill>
                <a:schemeClr val="bg1"/>
              </a:solidFill>
            </a:endParaRPr>
          </a:p>
        </p:txBody>
      </p:sp>
      <p:sp>
        <p:nvSpPr>
          <p:cNvPr id="9" name="Freeform 8">
            <a:extLst>
              <a:ext uri="{FF2B5EF4-FFF2-40B4-BE49-F238E27FC236}">
                <a16:creationId xmlns:a16="http://schemas.microsoft.com/office/drawing/2014/main" id="{E832C33D-51CE-9900-5609-718269D07A5F}"/>
              </a:ext>
            </a:extLst>
          </p:cNvPr>
          <p:cNvSpPr>
            <a:spLocks/>
          </p:cNvSpPr>
          <p:nvPr/>
        </p:nvSpPr>
        <p:spPr bwMode="auto">
          <a:xfrm>
            <a:off x="4787260" y="2214777"/>
            <a:ext cx="1398035" cy="1398881"/>
          </a:xfrm>
          <a:custGeom>
            <a:avLst/>
            <a:gdLst>
              <a:gd name="T0" fmla="*/ 592 w 699"/>
              <a:gd name="T1" fmla="*/ 156 h 699"/>
              <a:gd name="T2" fmla="*/ 543 w 699"/>
              <a:gd name="T3" fmla="*/ 592 h 699"/>
              <a:gd name="T4" fmla="*/ 107 w 699"/>
              <a:gd name="T5" fmla="*/ 543 h 699"/>
              <a:gd name="T6" fmla="*/ 155 w 699"/>
              <a:gd name="T7" fmla="*/ 107 h 699"/>
              <a:gd name="T8" fmla="*/ 592 w 699"/>
              <a:gd name="T9" fmla="*/ 156 h 699"/>
            </a:gdLst>
            <a:ahLst/>
            <a:cxnLst>
              <a:cxn ang="0">
                <a:pos x="T0" y="T1"/>
              </a:cxn>
              <a:cxn ang="0">
                <a:pos x="T2" y="T3"/>
              </a:cxn>
              <a:cxn ang="0">
                <a:pos x="T4" y="T5"/>
              </a:cxn>
              <a:cxn ang="0">
                <a:pos x="T6" y="T7"/>
              </a:cxn>
              <a:cxn ang="0">
                <a:pos x="T8" y="T9"/>
              </a:cxn>
            </a:cxnLst>
            <a:rect l="0" t="0" r="r" b="b"/>
            <a:pathLst>
              <a:path w="699" h="699">
                <a:moveTo>
                  <a:pt x="592" y="156"/>
                </a:moveTo>
                <a:cubicBezTo>
                  <a:pt x="699" y="290"/>
                  <a:pt x="677" y="485"/>
                  <a:pt x="543" y="592"/>
                </a:cubicBezTo>
                <a:cubicBezTo>
                  <a:pt x="409" y="699"/>
                  <a:pt x="214" y="677"/>
                  <a:pt x="107" y="543"/>
                </a:cubicBezTo>
                <a:cubicBezTo>
                  <a:pt x="0" y="409"/>
                  <a:pt x="21" y="214"/>
                  <a:pt x="155" y="107"/>
                </a:cubicBezTo>
                <a:cubicBezTo>
                  <a:pt x="289" y="0"/>
                  <a:pt x="485" y="22"/>
                  <a:pt x="592" y="156"/>
                </a:cubicBezTo>
                <a:close/>
              </a:path>
            </a:pathLst>
          </a:custGeom>
          <a:solidFill>
            <a:srgbClr val="FFFFFF"/>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endParaRPr lang="en-US" sz="4000" dirty="0">
              <a:solidFill>
                <a:schemeClr val="bg1"/>
              </a:solidFill>
            </a:endParaRPr>
          </a:p>
        </p:txBody>
      </p:sp>
      <p:sp>
        <p:nvSpPr>
          <p:cNvPr id="10" name="Freeform 12">
            <a:extLst>
              <a:ext uri="{FF2B5EF4-FFF2-40B4-BE49-F238E27FC236}">
                <a16:creationId xmlns:a16="http://schemas.microsoft.com/office/drawing/2014/main" id="{FC7F270B-55D6-9B63-0B12-9F1B0888A406}"/>
              </a:ext>
            </a:extLst>
          </p:cNvPr>
          <p:cNvSpPr>
            <a:spLocks/>
          </p:cNvSpPr>
          <p:nvPr/>
        </p:nvSpPr>
        <p:spPr bwMode="auto">
          <a:xfrm>
            <a:off x="4185929" y="4125339"/>
            <a:ext cx="1147691" cy="1148537"/>
          </a:xfrm>
          <a:custGeom>
            <a:avLst/>
            <a:gdLst>
              <a:gd name="T0" fmla="*/ 229 w 574"/>
              <a:gd name="T1" fmla="*/ 542 h 574"/>
              <a:gd name="T2" fmla="*/ 31 w 574"/>
              <a:gd name="T3" fmla="*/ 229 h 574"/>
              <a:gd name="T4" fmla="*/ 345 w 574"/>
              <a:gd name="T5" fmla="*/ 32 h 574"/>
              <a:gd name="T6" fmla="*/ 542 w 574"/>
              <a:gd name="T7" fmla="*/ 345 h 574"/>
              <a:gd name="T8" fmla="*/ 229 w 574"/>
              <a:gd name="T9" fmla="*/ 542 h 574"/>
            </a:gdLst>
            <a:ahLst/>
            <a:cxnLst>
              <a:cxn ang="0">
                <a:pos x="T0" y="T1"/>
              </a:cxn>
              <a:cxn ang="0">
                <a:pos x="T2" y="T3"/>
              </a:cxn>
              <a:cxn ang="0">
                <a:pos x="T4" y="T5"/>
              </a:cxn>
              <a:cxn ang="0">
                <a:pos x="T6" y="T7"/>
              </a:cxn>
              <a:cxn ang="0">
                <a:pos x="T8" y="T9"/>
              </a:cxn>
            </a:cxnLst>
            <a:rect l="0" t="0" r="r" b="b"/>
            <a:pathLst>
              <a:path w="574" h="574">
                <a:moveTo>
                  <a:pt x="229" y="542"/>
                </a:moveTo>
                <a:cubicBezTo>
                  <a:pt x="88" y="510"/>
                  <a:pt x="0" y="370"/>
                  <a:pt x="31" y="229"/>
                </a:cubicBezTo>
                <a:cubicBezTo>
                  <a:pt x="63" y="88"/>
                  <a:pt x="204" y="0"/>
                  <a:pt x="345" y="32"/>
                </a:cubicBezTo>
                <a:cubicBezTo>
                  <a:pt x="486" y="63"/>
                  <a:pt x="574" y="204"/>
                  <a:pt x="542" y="345"/>
                </a:cubicBezTo>
                <a:cubicBezTo>
                  <a:pt x="510" y="486"/>
                  <a:pt x="370" y="574"/>
                  <a:pt x="229" y="542"/>
                </a:cubicBezTo>
                <a:close/>
              </a:path>
            </a:pathLst>
          </a:custGeom>
          <a:solidFill>
            <a:srgbClr val="FFFFFF"/>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endParaRPr lang="en-US" sz="1100" dirty="0">
              <a:solidFill>
                <a:schemeClr val="bg1"/>
              </a:solidFill>
            </a:endParaRPr>
          </a:p>
        </p:txBody>
      </p:sp>
      <p:sp>
        <p:nvSpPr>
          <p:cNvPr id="11" name="Freeform 15">
            <a:extLst>
              <a:ext uri="{FF2B5EF4-FFF2-40B4-BE49-F238E27FC236}">
                <a16:creationId xmlns:a16="http://schemas.microsoft.com/office/drawing/2014/main" id="{A3ADE278-939B-66EF-7040-908B94D7E484}"/>
              </a:ext>
            </a:extLst>
          </p:cNvPr>
          <p:cNvSpPr>
            <a:spLocks/>
          </p:cNvSpPr>
          <p:nvPr/>
        </p:nvSpPr>
        <p:spPr bwMode="auto">
          <a:xfrm>
            <a:off x="2701627" y="3165406"/>
            <a:ext cx="920182" cy="921874"/>
          </a:xfrm>
          <a:custGeom>
            <a:avLst/>
            <a:gdLst>
              <a:gd name="T0" fmla="*/ 454 w 460"/>
              <a:gd name="T1" fmla="*/ 241 h 461"/>
              <a:gd name="T2" fmla="*/ 219 w 460"/>
              <a:gd name="T3" fmla="*/ 455 h 461"/>
              <a:gd name="T4" fmla="*/ 6 w 460"/>
              <a:gd name="T5" fmla="*/ 220 h 461"/>
              <a:gd name="T6" fmla="*/ 241 w 460"/>
              <a:gd name="T7" fmla="*/ 6 h 461"/>
              <a:gd name="T8" fmla="*/ 454 w 460"/>
              <a:gd name="T9" fmla="*/ 241 h 461"/>
            </a:gdLst>
            <a:ahLst/>
            <a:cxnLst>
              <a:cxn ang="0">
                <a:pos x="T0" y="T1"/>
              </a:cxn>
              <a:cxn ang="0">
                <a:pos x="T2" y="T3"/>
              </a:cxn>
              <a:cxn ang="0">
                <a:pos x="T4" y="T5"/>
              </a:cxn>
              <a:cxn ang="0">
                <a:pos x="T6" y="T7"/>
              </a:cxn>
              <a:cxn ang="0">
                <a:pos x="T8" y="T9"/>
              </a:cxn>
            </a:cxnLst>
            <a:rect l="0" t="0" r="r" b="b"/>
            <a:pathLst>
              <a:path w="460" h="461">
                <a:moveTo>
                  <a:pt x="454" y="241"/>
                </a:moveTo>
                <a:cubicBezTo>
                  <a:pt x="448" y="365"/>
                  <a:pt x="343" y="461"/>
                  <a:pt x="219" y="455"/>
                </a:cubicBezTo>
                <a:cubicBezTo>
                  <a:pt x="95" y="449"/>
                  <a:pt x="0" y="343"/>
                  <a:pt x="6" y="220"/>
                </a:cubicBezTo>
                <a:cubicBezTo>
                  <a:pt x="12" y="96"/>
                  <a:pt x="117" y="0"/>
                  <a:pt x="241" y="6"/>
                </a:cubicBezTo>
                <a:cubicBezTo>
                  <a:pt x="365" y="12"/>
                  <a:pt x="460" y="118"/>
                  <a:pt x="454" y="241"/>
                </a:cubicBezTo>
                <a:close/>
              </a:path>
            </a:pathLst>
          </a:custGeom>
          <a:solidFill>
            <a:srgbClr val="FFFFFF"/>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endParaRPr lang="en-US" sz="2400" dirty="0">
              <a:solidFill>
                <a:schemeClr val="bg1"/>
              </a:solidFill>
              <a:latin typeface="Questrial" pitchFamily="2" charset="0"/>
            </a:endParaRPr>
          </a:p>
        </p:txBody>
      </p:sp>
      <p:sp>
        <p:nvSpPr>
          <p:cNvPr id="12" name="TextBox 11">
            <a:extLst>
              <a:ext uri="{FF2B5EF4-FFF2-40B4-BE49-F238E27FC236}">
                <a16:creationId xmlns:a16="http://schemas.microsoft.com/office/drawing/2014/main" id="{AC324BE6-66FE-FD2F-69C5-004B7909229E}"/>
              </a:ext>
            </a:extLst>
          </p:cNvPr>
          <p:cNvSpPr txBox="1"/>
          <p:nvPr/>
        </p:nvSpPr>
        <p:spPr>
          <a:xfrm>
            <a:off x="2444275" y="1986969"/>
            <a:ext cx="1810112" cy="369332"/>
          </a:xfrm>
          <a:prstGeom prst="rect">
            <a:avLst/>
          </a:prstGeom>
          <a:noFill/>
        </p:spPr>
        <p:txBody>
          <a:bodyPr wrap="none" rtlCol="0">
            <a:spAutoFit/>
          </a:bodyPr>
          <a:lstStyle/>
          <a:p>
            <a:pPr algn="r"/>
            <a:r>
              <a:rPr lang="en-US" b="1" dirty="0">
                <a:solidFill>
                  <a:srgbClr val="FFA826"/>
                </a:solidFill>
                <a:latin typeface="Century Gothic" panose="020B0502020202020204" pitchFamily="34" charset="0"/>
              </a:rPr>
              <a:t>Insert title here</a:t>
            </a:r>
          </a:p>
        </p:txBody>
      </p:sp>
      <p:sp>
        <p:nvSpPr>
          <p:cNvPr id="13" name="TextBox 12">
            <a:extLst>
              <a:ext uri="{FF2B5EF4-FFF2-40B4-BE49-F238E27FC236}">
                <a16:creationId xmlns:a16="http://schemas.microsoft.com/office/drawing/2014/main" id="{5F78F6D9-3A57-FEB6-433F-DD95CAACF5A8}"/>
              </a:ext>
            </a:extLst>
          </p:cNvPr>
          <p:cNvSpPr txBox="1"/>
          <p:nvPr/>
        </p:nvSpPr>
        <p:spPr>
          <a:xfrm>
            <a:off x="1836755" y="2323213"/>
            <a:ext cx="2563660" cy="554447"/>
          </a:xfrm>
          <a:prstGeom prst="rect">
            <a:avLst/>
          </a:prstGeom>
          <a:noFill/>
        </p:spPr>
        <p:txBody>
          <a:bodyPr wrap="square" rtlCol="0">
            <a:spAutoFit/>
          </a:bodyPr>
          <a:lstStyle/>
          <a:p>
            <a:pPr algn="r">
              <a:lnSpc>
                <a:spcPct val="110000"/>
              </a:lnSpc>
            </a:pPr>
            <a:r>
              <a:rPr lang="en-US" sz="1400" dirty="0"/>
              <a:t>Sed perspiciatis unde omnis iste natus error voluptatem rem.</a:t>
            </a:r>
          </a:p>
        </p:txBody>
      </p:sp>
      <p:sp>
        <p:nvSpPr>
          <p:cNvPr id="14" name="TextBox 13">
            <a:extLst>
              <a:ext uri="{FF2B5EF4-FFF2-40B4-BE49-F238E27FC236}">
                <a16:creationId xmlns:a16="http://schemas.microsoft.com/office/drawing/2014/main" id="{73F24947-0172-87BF-6FE0-EECB881E7889}"/>
              </a:ext>
            </a:extLst>
          </p:cNvPr>
          <p:cNvSpPr txBox="1"/>
          <p:nvPr/>
        </p:nvSpPr>
        <p:spPr>
          <a:xfrm>
            <a:off x="624920" y="3113627"/>
            <a:ext cx="1794836" cy="456395"/>
          </a:xfrm>
          <a:prstGeom prst="rect">
            <a:avLst/>
          </a:prstGeom>
          <a:noFill/>
        </p:spPr>
        <p:txBody>
          <a:bodyPr wrap="none" rtlCol="0">
            <a:spAutoFit/>
          </a:bodyPr>
          <a:lstStyle/>
          <a:p>
            <a:pPr algn="r"/>
            <a:r>
              <a:rPr lang="en-US" dirty="0">
                <a:solidFill>
                  <a:schemeClr val="bg1"/>
                </a:solidFill>
                <a:latin typeface="+mj-lt"/>
              </a:rPr>
              <a:t>Add title here</a:t>
            </a:r>
          </a:p>
        </p:txBody>
      </p:sp>
      <p:sp>
        <p:nvSpPr>
          <p:cNvPr id="15" name="TextBox 14">
            <a:extLst>
              <a:ext uri="{FF2B5EF4-FFF2-40B4-BE49-F238E27FC236}">
                <a16:creationId xmlns:a16="http://schemas.microsoft.com/office/drawing/2014/main" id="{F929CBDB-F56A-36C2-22CC-D468EC45AB8F}"/>
              </a:ext>
            </a:extLst>
          </p:cNvPr>
          <p:cNvSpPr txBox="1"/>
          <p:nvPr/>
        </p:nvSpPr>
        <p:spPr>
          <a:xfrm>
            <a:off x="225237" y="3409944"/>
            <a:ext cx="1869044" cy="791435"/>
          </a:xfrm>
          <a:prstGeom prst="rect">
            <a:avLst/>
          </a:prstGeom>
          <a:noFill/>
        </p:spPr>
        <p:txBody>
          <a:bodyPr wrap="square" rtlCol="0">
            <a:spAutoFit/>
          </a:bodyPr>
          <a:lstStyle/>
          <a:p>
            <a:pPr algn="r">
              <a:lnSpc>
                <a:spcPct val="110000"/>
              </a:lnSpc>
            </a:pPr>
            <a:r>
              <a:rPr lang="en-US" sz="1400" dirty="0"/>
              <a:t>Perspiciatis unde omnis iste natus error voluptatem.</a:t>
            </a:r>
          </a:p>
        </p:txBody>
      </p:sp>
      <p:sp>
        <p:nvSpPr>
          <p:cNvPr id="16" name="TextBox 15">
            <a:extLst>
              <a:ext uri="{FF2B5EF4-FFF2-40B4-BE49-F238E27FC236}">
                <a16:creationId xmlns:a16="http://schemas.microsoft.com/office/drawing/2014/main" id="{C2E4AB5E-162A-5EDA-AC0A-02CC7A3E41CA}"/>
              </a:ext>
            </a:extLst>
          </p:cNvPr>
          <p:cNvSpPr txBox="1"/>
          <p:nvPr/>
        </p:nvSpPr>
        <p:spPr>
          <a:xfrm>
            <a:off x="279897" y="2971291"/>
            <a:ext cx="1810112" cy="369332"/>
          </a:xfrm>
          <a:prstGeom prst="rect">
            <a:avLst/>
          </a:prstGeom>
          <a:noFill/>
        </p:spPr>
        <p:txBody>
          <a:bodyPr wrap="none" rtlCol="0">
            <a:spAutoFit/>
          </a:bodyPr>
          <a:lstStyle/>
          <a:p>
            <a:pPr algn="r"/>
            <a:r>
              <a:rPr lang="en-US" b="1" dirty="0">
                <a:solidFill>
                  <a:srgbClr val="7DD1CE"/>
                </a:solidFill>
                <a:latin typeface="Century Gothic" panose="020B0502020202020204" pitchFamily="34" charset="0"/>
              </a:rPr>
              <a:t>Insert title here</a:t>
            </a:r>
          </a:p>
        </p:txBody>
      </p:sp>
      <p:sp>
        <p:nvSpPr>
          <p:cNvPr id="17" name="TextBox 16">
            <a:extLst>
              <a:ext uri="{FF2B5EF4-FFF2-40B4-BE49-F238E27FC236}">
                <a16:creationId xmlns:a16="http://schemas.microsoft.com/office/drawing/2014/main" id="{C21A09D9-9A1A-FB3D-3044-399F5EAEBC63}"/>
              </a:ext>
            </a:extLst>
          </p:cNvPr>
          <p:cNvSpPr txBox="1"/>
          <p:nvPr/>
        </p:nvSpPr>
        <p:spPr>
          <a:xfrm>
            <a:off x="2252777" y="5641781"/>
            <a:ext cx="1933152" cy="791435"/>
          </a:xfrm>
          <a:prstGeom prst="rect">
            <a:avLst/>
          </a:prstGeom>
          <a:noFill/>
        </p:spPr>
        <p:txBody>
          <a:bodyPr wrap="square" rtlCol="0">
            <a:spAutoFit/>
          </a:bodyPr>
          <a:lstStyle/>
          <a:p>
            <a:pPr algn="r">
              <a:lnSpc>
                <a:spcPct val="110000"/>
              </a:lnSpc>
            </a:pPr>
            <a:r>
              <a:rPr lang="en-US" sz="1400" dirty="0"/>
              <a:t>Sed perspiciatis unde omnis iste natus error voluptatem rem.</a:t>
            </a:r>
          </a:p>
        </p:txBody>
      </p:sp>
      <p:sp>
        <p:nvSpPr>
          <p:cNvPr id="18" name="TextBox 17">
            <a:extLst>
              <a:ext uri="{FF2B5EF4-FFF2-40B4-BE49-F238E27FC236}">
                <a16:creationId xmlns:a16="http://schemas.microsoft.com/office/drawing/2014/main" id="{12FE03EA-FCDE-2706-62A9-7297C23A0582}"/>
              </a:ext>
            </a:extLst>
          </p:cNvPr>
          <p:cNvSpPr txBox="1"/>
          <p:nvPr/>
        </p:nvSpPr>
        <p:spPr>
          <a:xfrm>
            <a:off x="9772245" y="2046217"/>
            <a:ext cx="1794836" cy="456395"/>
          </a:xfrm>
          <a:prstGeom prst="rect">
            <a:avLst/>
          </a:prstGeom>
          <a:noFill/>
        </p:spPr>
        <p:txBody>
          <a:bodyPr wrap="none" rtlCol="0">
            <a:spAutoFit/>
          </a:bodyPr>
          <a:lstStyle/>
          <a:p>
            <a:r>
              <a:rPr lang="en-US" dirty="0">
                <a:solidFill>
                  <a:schemeClr val="bg1"/>
                </a:solidFill>
                <a:latin typeface="+mj-lt"/>
              </a:rPr>
              <a:t>Add title here</a:t>
            </a:r>
          </a:p>
        </p:txBody>
      </p:sp>
      <p:sp>
        <p:nvSpPr>
          <p:cNvPr id="19" name="TextBox 18">
            <a:extLst>
              <a:ext uri="{FF2B5EF4-FFF2-40B4-BE49-F238E27FC236}">
                <a16:creationId xmlns:a16="http://schemas.microsoft.com/office/drawing/2014/main" id="{ED6399E3-B478-51C9-232C-C2B9860D862D}"/>
              </a:ext>
            </a:extLst>
          </p:cNvPr>
          <p:cNvSpPr txBox="1"/>
          <p:nvPr/>
        </p:nvSpPr>
        <p:spPr>
          <a:xfrm>
            <a:off x="9904572" y="2135491"/>
            <a:ext cx="2169236" cy="978000"/>
          </a:xfrm>
          <a:prstGeom prst="rect">
            <a:avLst/>
          </a:prstGeom>
          <a:noFill/>
        </p:spPr>
        <p:txBody>
          <a:bodyPr wrap="square" rtlCol="0">
            <a:spAutoFit/>
          </a:bodyPr>
          <a:lstStyle/>
          <a:p>
            <a:pPr>
              <a:lnSpc>
                <a:spcPct val="110000"/>
              </a:lnSpc>
            </a:pPr>
            <a:r>
              <a:rPr lang="en-US" sz="1400" dirty="0"/>
              <a:t>Perspiciatis unde omnis iste natus error voluptatem.</a:t>
            </a:r>
          </a:p>
        </p:txBody>
      </p:sp>
      <p:sp>
        <p:nvSpPr>
          <p:cNvPr id="20" name="TextBox 19">
            <a:extLst>
              <a:ext uri="{FF2B5EF4-FFF2-40B4-BE49-F238E27FC236}">
                <a16:creationId xmlns:a16="http://schemas.microsoft.com/office/drawing/2014/main" id="{53A15D5D-15B4-E99B-C5AB-A0B513C96767}"/>
              </a:ext>
            </a:extLst>
          </p:cNvPr>
          <p:cNvSpPr txBox="1"/>
          <p:nvPr/>
        </p:nvSpPr>
        <p:spPr>
          <a:xfrm>
            <a:off x="7987044" y="4770869"/>
            <a:ext cx="1810111" cy="369332"/>
          </a:xfrm>
          <a:prstGeom prst="rect">
            <a:avLst/>
          </a:prstGeom>
          <a:noFill/>
        </p:spPr>
        <p:txBody>
          <a:bodyPr wrap="none" rtlCol="0">
            <a:spAutoFit/>
          </a:bodyPr>
          <a:lstStyle/>
          <a:p>
            <a:r>
              <a:rPr lang="en-US" b="1" dirty="0">
                <a:solidFill>
                  <a:srgbClr val="FFA826"/>
                </a:solidFill>
                <a:latin typeface="Century Gothic" panose="020B0502020202020204" pitchFamily="34" charset="0"/>
              </a:rPr>
              <a:t>Insert title here</a:t>
            </a:r>
          </a:p>
        </p:txBody>
      </p:sp>
      <p:sp>
        <p:nvSpPr>
          <p:cNvPr id="21" name="TextBox 20">
            <a:extLst>
              <a:ext uri="{FF2B5EF4-FFF2-40B4-BE49-F238E27FC236}">
                <a16:creationId xmlns:a16="http://schemas.microsoft.com/office/drawing/2014/main" id="{601D5D02-62DB-C4FC-D83D-914401E8A90E}"/>
              </a:ext>
            </a:extLst>
          </p:cNvPr>
          <p:cNvSpPr txBox="1"/>
          <p:nvPr/>
        </p:nvSpPr>
        <p:spPr>
          <a:xfrm>
            <a:off x="7973224" y="5166658"/>
            <a:ext cx="2214140" cy="791435"/>
          </a:xfrm>
          <a:prstGeom prst="rect">
            <a:avLst/>
          </a:prstGeom>
          <a:noFill/>
        </p:spPr>
        <p:txBody>
          <a:bodyPr wrap="square" rtlCol="0">
            <a:spAutoFit/>
          </a:bodyPr>
          <a:lstStyle/>
          <a:p>
            <a:pPr>
              <a:lnSpc>
                <a:spcPct val="110000"/>
              </a:lnSpc>
            </a:pPr>
            <a:r>
              <a:rPr lang="en-US" sz="1400" dirty="0"/>
              <a:t>Sed perspiciatis unde omnis iste natus error voluptatem rem.</a:t>
            </a:r>
          </a:p>
        </p:txBody>
      </p:sp>
      <p:sp>
        <p:nvSpPr>
          <p:cNvPr id="27" name="Chevron 26">
            <a:extLst>
              <a:ext uri="{FF2B5EF4-FFF2-40B4-BE49-F238E27FC236}">
                <a16:creationId xmlns:a16="http://schemas.microsoft.com/office/drawing/2014/main" id="{711FB7E2-21A1-E9F1-5D2D-098E41384AD0}"/>
              </a:ext>
            </a:extLst>
          </p:cNvPr>
          <p:cNvSpPr/>
          <p:nvPr/>
        </p:nvSpPr>
        <p:spPr>
          <a:xfrm>
            <a:off x="7308704" y="5193252"/>
            <a:ext cx="247049" cy="247049"/>
          </a:xfrm>
          <a:prstGeom prst="chevron">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Chevron 27">
            <a:extLst>
              <a:ext uri="{FF2B5EF4-FFF2-40B4-BE49-F238E27FC236}">
                <a16:creationId xmlns:a16="http://schemas.microsoft.com/office/drawing/2014/main" id="{E368A71A-A22B-10C1-4B53-ADE5444A8FAF}"/>
              </a:ext>
            </a:extLst>
          </p:cNvPr>
          <p:cNvSpPr/>
          <p:nvPr/>
        </p:nvSpPr>
        <p:spPr>
          <a:xfrm rot="10800000">
            <a:off x="4636249" y="5460654"/>
            <a:ext cx="247049" cy="247049"/>
          </a:xfrm>
          <a:prstGeom prst="chevron">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Chevron 28">
            <a:extLst>
              <a:ext uri="{FF2B5EF4-FFF2-40B4-BE49-F238E27FC236}">
                <a16:creationId xmlns:a16="http://schemas.microsoft.com/office/drawing/2014/main" id="{82DB9F3F-1C77-365D-EED1-931D6346F688}"/>
              </a:ext>
            </a:extLst>
          </p:cNvPr>
          <p:cNvSpPr/>
          <p:nvPr/>
        </p:nvSpPr>
        <p:spPr>
          <a:xfrm rot="10800000">
            <a:off x="2193869" y="3526080"/>
            <a:ext cx="247049" cy="247049"/>
          </a:xfrm>
          <a:prstGeom prst="chevron">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hevron 29">
            <a:extLst>
              <a:ext uri="{FF2B5EF4-FFF2-40B4-BE49-F238E27FC236}">
                <a16:creationId xmlns:a16="http://schemas.microsoft.com/office/drawing/2014/main" id="{303F3814-E950-83C5-59E6-920D33B91716}"/>
              </a:ext>
            </a:extLst>
          </p:cNvPr>
          <p:cNvSpPr/>
          <p:nvPr/>
        </p:nvSpPr>
        <p:spPr>
          <a:xfrm rot="10800000">
            <a:off x="4443286" y="2470148"/>
            <a:ext cx="247049" cy="247049"/>
          </a:xfrm>
          <a:prstGeom prst="chevron">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hevron 30">
            <a:extLst>
              <a:ext uri="{FF2B5EF4-FFF2-40B4-BE49-F238E27FC236}">
                <a16:creationId xmlns:a16="http://schemas.microsoft.com/office/drawing/2014/main" id="{43C77BDE-57D8-EF37-EB10-37BADFA0BE5A}"/>
              </a:ext>
            </a:extLst>
          </p:cNvPr>
          <p:cNvSpPr/>
          <p:nvPr/>
        </p:nvSpPr>
        <p:spPr>
          <a:xfrm rot="10800000" flipH="1">
            <a:off x="9604603" y="2352372"/>
            <a:ext cx="247049" cy="247049"/>
          </a:xfrm>
          <a:prstGeom prst="chevron">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1476D230-6276-11F9-1034-AEACFCD13A43}"/>
              </a:ext>
            </a:extLst>
          </p:cNvPr>
          <p:cNvSpPr txBox="1"/>
          <p:nvPr/>
        </p:nvSpPr>
        <p:spPr>
          <a:xfrm>
            <a:off x="2327061" y="5277763"/>
            <a:ext cx="1810112" cy="369332"/>
          </a:xfrm>
          <a:prstGeom prst="rect">
            <a:avLst/>
          </a:prstGeom>
          <a:noFill/>
        </p:spPr>
        <p:txBody>
          <a:bodyPr wrap="none" rtlCol="0">
            <a:spAutoFit/>
          </a:bodyPr>
          <a:lstStyle/>
          <a:p>
            <a:pPr algn="r"/>
            <a:r>
              <a:rPr lang="en-US" b="1" dirty="0">
                <a:solidFill>
                  <a:srgbClr val="F26363"/>
                </a:solidFill>
                <a:latin typeface="Century Gothic" panose="020B0502020202020204" pitchFamily="34" charset="0"/>
              </a:rPr>
              <a:t>Insert title here</a:t>
            </a:r>
          </a:p>
        </p:txBody>
      </p:sp>
      <p:sp>
        <p:nvSpPr>
          <p:cNvPr id="33" name="TextBox 32">
            <a:extLst>
              <a:ext uri="{FF2B5EF4-FFF2-40B4-BE49-F238E27FC236}">
                <a16:creationId xmlns:a16="http://schemas.microsoft.com/office/drawing/2014/main" id="{68BAFE34-3A09-5B5E-5994-D37903692D24}"/>
              </a:ext>
            </a:extLst>
          </p:cNvPr>
          <p:cNvSpPr txBox="1"/>
          <p:nvPr/>
        </p:nvSpPr>
        <p:spPr>
          <a:xfrm>
            <a:off x="9773123" y="1768605"/>
            <a:ext cx="1810112" cy="369332"/>
          </a:xfrm>
          <a:prstGeom prst="rect">
            <a:avLst/>
          </a:prstGeom>
          <a:noFill/>
        </p:spPr>
        <p:txBody>
          <a:bodyPr wrap="none" rtlCol="0">
            <a:spAutoFit/>
          </a:bodyPr>
          <a:lstStyle/>
          <a:p>
            <a:pPr algn="r"/>
            <a:r>
              <a:rPr lang="en-US" b="1" dirty="0">
                <a:solidFill>
                  <a:srgbClr val="A8436F"/>
                </a:solidFill>
                <a:latin typeface="Century Gothic" panose="020B0502020202020204" pitchFamily="34" charset="0"/>
              </a:rPr>
              <a:t>Insert title here</a:t>
            </a:r>
          </a:p>
        </p:txBody>
      </p:sp>
      <p:sp>
        <p:nvSpPr>
          <p:cNvPr id="35" name="TextBox 34">
            <a:extLst>
              <a:ext uri="{FF2B5EF4-FFF2-40B4-BE49-F238E27FC236}">
                <a16:creationId xmlns:a16="http://schemas.microsoft.com/office/drawing/2014/main" id="{8076BE66-EAA2-09E0-8626-D7716A354D60}"/>
              </a:ext>
            </a:extLst>
          </p:cNvPr>
          <p:cNvSpPr txBox="1"/>
          <p:nvPr/>
        </p:nvSpPr>
        <p:spPr>
          <a:xfrm>
            <a:off x="2840344" y="3328101"/>
            <a:ext cx="643125" cy="584775"/>
          </a:xfrm>
          <a:prstGeom prst="rect">
            <a:avLst/>
          </a:prstGeom>
          <a:noFill/>
        </p:spPr>
        <p:txBody>
          <a:bodyPr wrap="none" rtlCol="0">
            <a:spAutoFit/>
          </a:bodyPr>
          <a:lstStyle/>
          <a:p>
            <a:r>
              <a:rPr lang="en-US" sz="3200" b="1" dirty="0">
                <a:solidFill>
                  <a:srgbClr val="7DD1CE"/>
                </a:solidFill>
                <a:latin typeface="Century Gothic" panose="020B0502020202020204" pitchFamily="34" charset="0"/>
              </a:rPr>
              <a:t>01</a:t>
            </a:r>
          </a:p>
        </p:txBody>
      </p:sp>
      <p:sp>
        <p:nvSpPr>
          <p:cNvPr id="36" name="TextBox 35">
            <a:extLst>
              <a:ext uri="{FF2B5EF4-FFF2-40B4-BE49-F238E27FC236}">
                <a16:creationId xmlns:a16="http://schemas.microsoft.com/office/drawing/2014/main" id="{A03A1205-7665-F70A-0876-305848A7E9D1}"/>
              </a:ext>
            </a:extLst>
          </p:cNvPr>
          <p:cNvSpPr txBox="1"/>
          <p:nvPr/>
        </p:nvSpPr>
        <p:spPr>
          <a:xfrm>
            <a:off x="4423484" y="4433570"/>
            <a:ext cx="643125" cy="584775"/>
          </a:xfrm>
          <a:prstGeom prst="rect">
            <a:avLst/>
          </a:prstGeom>
          <a:noFill/>
        </p:spPr>
        <p:txBody>
          <a:bodyPr wrap="none" rtlCol="0">
            <a:spAutoFit/>
          </a:bodyPr>
          <a:lstStyle/>
          <a:p>
            <a:r>
              <a:rPr lang="en-US" sz="3200" b="1" dirty="0">
                <a:solidFill>
                  <a:srgbClr val="F26363"/>
                </a:solidFill>
                <a:latin typeface="Century Gothic" panose="020B0502020202020204" pitchFamily="34" charset="0"/>
              </a:rPr>
              <a:t>02</a:t>
            </a:r>
          </a:p>
        </p:txBody>
      </p:sp>
      <p:sp>
        <p:nvSpPr>
          <p:cNvPr id="37" name="TextBox 36">
            <a:extLst>
              <a:ext uri="{FF2B5EF4-FFF2-40B4-BE49-F238E27FC236}">
                <a16:creationId xmlns:a16="http://schemas.microsoft.com/office/drawing/2014/main" id="{4CE117EB-337D-0957-063E-16FE5A1F08E5}"/>
              </a:ext>
            </a:extLst>
          </p:cNvPr>
          <p:cNvSpPr txBox="1"/>
          <p:nvPr/>
        </p:nvSpPr>
        <p:spPr>
          <a:xfrm>
            <a:off x="5160463" y="2604770"/>
            <a:ext cx="643125" cy="584775"/>
          </a:xfrm>
          <a:prstGeom prst="rect">
            <a:avLst/>
          </a:prstGeom>
          <a:noFill/>
        </p:spPr>
        <p:txBody>
          <a:bodyPr wrap="none" rtlCol="0">
            <a:spAutoFit/>
          </a:bodyPr>
          <a:lstStyle/>
          <a:p>
            <a:r>
              <a:rPr lang="en-US" sz="3200" b="1" dirty="0">
                <a:solidFill>
                  <a:srgbClr val="FFA826"/>
                </a:solidFill>
                <a:latin typeface="Century Gothic" panose="020B0502020202020204" pitchFamily="34" charset="0"/>
              </a:rPr>
              <a:t>03</a:t>
            </a:r>
          </a:p>
        </p:txBody>
      </p:sp>
      <p:sp>
        <p:nvSpPr>
          <p:cNvPr id="38" name="TextBox 37">
            <a:extLst>
              <a:ext uri="{FF2B5EF4-FFF2-40B4-BE49-F238E27FC236}">
                <a16:creationId xmlns:a16="http://schemas.microsoft.com/office/drawing/2014/main" id="{20205726-1CA7-3C22-BD66-46CA07407F0C}"/>
              </a:ext>
            </a:extLst>
          </p:cNvPr>
          <p:cNvSpPr txBox="1"/>
          <p:nvPr/>
        </p:nvSpPr>
        <p:spPr>
          <a:xfrm>
            <a:off x="6784547" y="3955898"/>
            <a:ext cx="643125" cy="584775"/>
          </a:xfrm>
          <a:prstGeom prst="rect">
            <a:avLst/>
          </a:prstGeom>
          <a:noFill/>
        </p:spPr>
        <p:txBody>
          <a:bodyPr wrap="none" rtlCol="0">
            <a:spAutoFit/>
          </a:bodyPr>
          <a:lstStyle/>
          <a:p>
            <a:r>
              <a:rPr lang="en-US" sz="3200" b="1" dirty="0">
                <a:solidFill>
                  <a:srgbClr val="FFA826"/>
                </a:solidFill>
                <a:latin typeface="Century Gothic" panose="020B0502020202020204" pitchFamily="34" charset="0"/>
              </a:rPr>
              <a:t>04</a:t>
            </a:r>
          </a:p>
        </p:txBody>
      </p:sp>
      <p:sp>
        <p:nvSpPr>
          <p:cNvPr id="39" name="TextBox 38">
            <a:extLst>
              <a:ext uri="{FF2B5EF4-FFF2-40B4-BE49-F238E27FC236}">
                <a16:creationId xmlns:a16="http://schemas.microsoft.com/office/drawing/2014/main" id="{86CCB86A-668A-5EC2-D222-D3FE6CA0DBA5}"/>
              </a:ext>
            </a:extLst>
          </p:cNvPr>
          <p:cNvSpPr txBox="1"/>
          <p:nvPr/>
        </p:nvSpPr>
        <p:spPr>
          <a:xfrm>
            <a:off x="8244858" y="2222633"/>
            <a:ext cx="643125" cy="584775"/>
          </a:xfrm>
          <a:prstGeom prst="rect">
            <a:avLst/>
          </a:prstGeom>
          <a:noFill/>
        </p:spPr>
        <p:txBody>
          <a:bodyPr wrap="none" rtlCol="0">
            <a:spAutoFit/>
          </a:bodyPr>
          <a:lstStyle/>
          <a:p>
            <a:r>
              <a:rPr lang="en-US" sz="3200" b="1" dirty="0">
                <a:solidFill>
                  <a:srgbClr val="A8436F"/>
                </a:solidFill>
                <a:latin typeface="Century Gothic" panose="020B0502020202020204" pitchFamily="34" charset="0"/>
              </a:rPr>
              <a:t>05</a:t>
            </a:r>
          </a:p>
        </p:txBody>
      </p:sp>
    </p:spTree>
    <p:extLst>
      <p:ext uri="{BB962C8B-B14F-4D97-AF65-F5344CB8AC3E}">
        <p14:creationId xmlns:p14="http://schemas.microsoft.com/office/powerpoint/2010/main" val="9058232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F89450-6007-05CF-04FB-6ED4835AAC68}"/>
              </a:ext>
            </a:extLst>
          </p:cNvPr>
          <p:cNvSpPr/>
          <p:nvPr/>
        </p:nvSpPr>
        <p:spPr>
          <a:xfrm>
            <a:off x="8862677" y="3280675"/>
            <a:ext cx="3058579" cy="2925171"/>
          </a:xfrm>
          <a:prstGeom prst="rect">
            <a:avLst/>
          </a:prstGeom>
          <a:solidFill>
            <a:srgbClr val="F26363">
              <a:alpha val="10000"/>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736" tIns="487736" rIns="487736" bIns="487736" numCol="1" spcCol="1270" anchor="t" anchorCtr="0">
            <a:noAutofit/>
          </a:bodyPr>
          <a:lstStyle/>
          <a:p>
            <a:pPr defTabSz="1778134">
              <a:lnSpc>
                <a:spcPct val="90000"/>
              </a:lnSpc>
              <a:spcBef>
                <a:spcPct val="0"/>
              </a:spcBef>
              <a:spcAft>
                <a:spcPts val="534"/>
              </a:spcAft>
            </a:pPr>
            <a:r>
              <a:rPr lang="en-US" sz="1600" dirty="0">
                <a:solidFill>
                  <a:srgbClr val="57565A"/>
                </a:solidFill>
              </a:rPr>
              <a:t>Our qualifications</a:t>
            </a:r>
          </a:p>
          <a:p>
            <a:pPr defTabSz="1778134">
              <a:lnSpc>
                <a:spcPct val="90000"/>
              </a:lnSpc>
              <a:spcBef>
                <a:spcPct val="0"/>
              </a:spcBef>
              <a:spcAft>
                <a:spcPts val="534"/>
              </a:spcAft>
            </a:pPr>
            <a:r>
              <a:rPr lang="en-US" sz="1100" dirty="0">
                <a:solidFill>
                  <a:srgbClr val="57565A"/>
                </a:solidFill>
              </a:rPr>
              <a:t>To edit the hyperlink, right-click and select “edit hyperlink”, then you can chose any other location in your presentation, another file on your computer or a web site</a:t>
            </a:r>
          </a:p>
        </p:txBody>
      </p:sp>
      <p:sp>
        <p:nvSpPr>
          <p:cNvPr id="7" name="Rectangle 6">
            <a:extLst>
              <a:ext uri="{FF2B5EF4-FFF2-40B4-BE49-F238E27FC236}">
                <a16:creationId xmlns:a16="http://schemas.microsoft.com/office/drawing/2014/main" id="{314C3B27-793E-3937-A277-DC07029E8AD4}"/>
              </a:ext>
            </a:extLst>
          </p:cNvPr>
          <p:cNvSpPr/>
          <p:nvPr/>
        </p:nvSpPr>
        <p:spPr>
          <a:xfrm>
            <a:off x="5967499" y="3094628"/>
            <a:ext cx="2804680" cy="2925171"/>
          </a:xfrm>
          <a:prstGeom prst="rect">
            <a:avLst/>
          </a:prstGeom>
          <a:solidFill>
            <a:srgbClr val="FFA826">
              <a:alpha val="10000"/>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736" tIns="487736" rIns="487736" bIns="487736" numCol="1" spcCol="1270" anchor="t" anchorCtr="0">
            <a:noAutofit/>
          </a:bodyPr>
          <a:lstStyle/>
          <a:p>
            <a:pPr defTabSz="1778134">
              <a:lnSpc>
                <a:spcPct val="90000"/>
              </a:lnSpc>
              <a:spcBef>
                <a:spcPct val="0"/>
              </a:spcBef>
              <a:spcAft>
                <a:spcPts val="534"/>
              </a:spcAft>
            </a:pPr>
            <a:r>
              <a:rPr lang="en-US" sz="1600" dirty="0">
                <a:solidFill>
                  <a:srgbClr val="57565A"/>
                </a:solidFill>
              </a:rPr>
              <a:t>Our qualifications</a:t>
            </a:r>
          </a:p>
          <a:p>
            <a:pPr defTabSz="1778134">
              <a:lnSpc>
                <a:spcPct val="90000"/>
              </a:lnSpc>
              <a:spcBef>
                <a:spcPct val="0"/>
              </a:spcBef>
              <a:spcAft>
                <a:spcPts val="534"/>
              </a:spcAft>
            </a:pPr>
            <a:r>
              <a:rPr lang="en-US" sz="1100" dirty="0">
                <a:solidFill>
                  <a:srgbClr val="57565A"/>
                </a:solidFill>
              </a:rPr>
              <a:t>To edit the hyperlink, right-click and select “edit hyperlink”, then you can chose any other location in your presentation, another file on your computer or a web site</a:t>
            </a:r>
          </a:p>
        </p:txBody>
      </p:sp>
      <p:sp>
        <p:nvSpPr>
          <p:cNvPr id="11" name="Rectangle 10">
            <a:extLst>
              <a:ext uri="{FF2B5EF4-FFF2-40B4-BE49-F238E27FC236}">
                <a16:creationId xmlns:a16="http://schemas.microsoft.com/office/drawing/2014/main" id="{238D2C6A-72C5-DFFA-CA02-8034D21AE51B}"/>
              </a:ext>
            </a:extLst>
          </p:cNvPr>
          <p:cNvSpPr/>
          <p:nvPr/>
        </p:nvSpPr>
        <p:spPr>
          <a:xfrm>
            <a:off x="3072324" y="2910944"/>
            <a:ext cx="2804677" cy="2925171"/>
          </a:xfrm>
          <a:prstGeom prst="rect">
            <a:avLst/>
          </a:prstGeom>
          <a:solidFill>
            <a:srgbClr val="995DB3">
              <a:alpha val="10000"/>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736" tIns="487736" rIns="487736" bIns="487736" numCol="1" spcCol="1270" anchor="t" anchorCtr="0">
            <a:noAutofit/>
          </a:bodyPr>
          <a:lstStyle/>
          <a:p>
            <a:pPr defTabSz="1778134">
              <a:lnSpc>
                <a:spcPct val="90000"/>
              </a:lnSpc>
              <a:spcBef>
                <a:spcPct val="0"/>
              </a:spcBef>
              <a:spcAft>
                <a:spcPts val="534"/>
              </a:spcAft>
            </a:pPr>
            <a:r>
              <a:rPr lang="en-US" sz="1600" dirty="0">
                <a:solidFill>
                  <a:srgbClr val="57565A"/>
                </a:solidFill>
              </a:rPr>
              <a:t>Our qualifications</a:t>
            </a:r>
          </a:p>
          <a:p>
            <a:pPr defTabSz="1778134">
              <a:lnSpc>
                <a:spcPct val="90000"/>
              </a:lnSpc>
              <a:spcBef>
                <a:spcPct val="0"/>
              </a:spcBef>
              <a:spcAft>
                <a:spcPts val="534"/>
              </a:spcAft>
            </a:pPr>
            <a:r>
              <a:rPr lang="en-US" sz="1100" dirty="0">
                <a:solidFill>
                  <a:srgbClr val="57565A"/>
                </a:solidFill>
              </a:rPr>
              <a:t>To edit the hyperlink, right-click and select “edit hyperlink”, then you can chose any other location in your presentation, another file on your computer or a web site</a:t>
            </a:r>
          </a:p>
        </p:txBody>
      </p:sp>
      <p:sp>
        <p:nvSpPr>
          <p:cNvPr id="14" name="Rectangle 13">
            <a:extLst>
              <a:ext uri="{FF2B5EF4-FFF2-40B4-BE49-F238E27FC236}">
                <a16:creationId xmlns:a16="http://schemas.microsoft.com/office/drawing/2014/main" id="{8014CEE8-9E50-D44B-D2C7-FDCD61ADA98A}"/>
              </a:ext>
            </a:extLst>
          </p:cNvPr>
          <p:cNvSpPr/>
          <p:nvPr/>
        </p:nvSpPr>
        <p:spPr>
          <a:xfrm>
            <a:off x="172055" y="2741896"/>
            <a:ext cx="2809611" cy="2921036"/>
          </a:xfrm>
          <a:prstGeom prst="rect">
            <a:avLst/>
          </a:prstGeom>
          <a:solidFill>
            <a:srgbClr val="7DD1CE">
              <a:alpha val="10000"/>
            </a:srgb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487736" tIns="487736" rIns="487736" bIns="487736" numCol="1" spcCol="1270" anchor="t" anchorCtr="0">
            <a:noAutofit/>
          </a:bodyPr>
          <a:lstStyle/>
          <a:p>
            <a:pPr defTabSz="1778134">
              <a:lnSpc>
                <a:spcPct val="90000"/>
              </a:lnSpc>
              <a:spcBef>
                <a:spcPct val="0"/>
              </a:spcBef>
              <a:spcAft>
                <a:spcPts val="534"/>
              </a:spcAft>
            </a:pPr>
            <a:r>
              <a:rPr lang="en-US" sz="1600" dirty="0">
                <a:solidFill>
                  <a:srgbClr val="57565A"/>
                </a:solidFill>
              </a:rPr>
              <a:t>Our qualifications</a:t>
            </a:r>
          </a:p>
          <a:p>
            <a:pPr defTabSz="1778134">
              <a:lnSpc>
                <a:spcPct val="90000"/>
              </a:lnSpc>
              <a:spcBef>
                <a:spcPct val="0"/>
              </a:spcBef>
              <a:spcAft>
                <a:spcPts val="534"/>
              </a:spcAft>
            </a:pPr>
            <a:r>
              <a:rPr lang="en-US" sz="1100" dirty="0">
                <a:solidFill>
                  <a:srgbClr val="57565A"/>
                </a:solidFill>
              </a:rPr>
              <a:t>To edit the hyperlink, right-click and select “edit hyperlink”, then you can chose any other location in your presentation, another file on your computer or a web site</a:t>
            </a:r>
          </a:p>
        </p:txBody>
      </p:sp>
      <p:sp>
        <p:nvSpPr>
          <p:cNvPr id="39" name="Rectangle 38">
            <a:extLst>
              <a:ext uri="{FF2B5EF4-FFF2-40B4-BE49-F238E27FC236}">
                <a16:creationId xmlns:a16="http://schemas.microsoft.com/office/drawing/2014/main" id="{7D32CAEC-A8E6-82E8-4DC7-A66079740217}"/>
              </a:ext>
            </a:extLst>
          </p:cNvPr>
          <p:cNvSpPr/>
          <p:nvPr/>
        </p:nvSpPr>
        <p:spPr>
          <a:xfrm>
            <a:off x="0" y="1818719"/>
            <a:ext cx="3334414" cy="1092225"/>
          </a:xfrm>
          <a:prstGeom prst="rect">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6C51CD37-99DF-A607-D081-526694B847CD}"/>
              </a:ext>
            </a:extLst>
          </p:cNvPr>
          <p:cNvSpPr/>
          <p:nvPr/>
        </p:nvSpPr>
        <p:spPr>
          <a:xfrm rot="5400000" flipV="1">
            <a:off x="2524365" y="2103301"/>
            <a:ext cx="1094631" cy="525467"/>
          </a:xfrm>
          <a:prstGeom prst="parallelogram">
            <a:avLst>
              <a:gd name="adj" fmla="val 66077"/>
            </a:avLst>
          </a:prstGeom>
          <a:solidFill>
            <a:srgbClr val="00B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a:solidFill>
                <a:schemeClr val="tx1"/>
              </a:solidFill>
              <a:latin typeface="+mj-lt"/>
            </a:endParaRPr>
          </a:p>
        </p:txBody>
      </p:sp>
      <p:sp>
        <p:nvSpPr>
          <p:cNvPr id="40" name="Rectangle 39">
            <a:extLst>
              <a:ext uri="{FF2B5EF4-FFF2-40B4-BE49-F238E27FC236}">
                <a16:creationId xmlns:a16="http://schemas.microsoft.com/office/drawing/2014/main" id="{E075FB51-35CD-136A-4C00-CDB802114C26}"/>
              </a:ext>
            </a:extLst>
          </p:cNvPr>
          <p:cNvSpPr/>
          <p:nvPr/>
        </p:nvSpPr>
        <p:spPr>
          <a:xfrm>
            <a:off x="2808947" y="2168571"/>
            <a:ext cx="3334414" cy="938340"/>
          </a:xfrm>
          <a:prstGeom prst="rect">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5" name="Rectangle 4">
            <a:extLst>
              <a:ext uri="{FF2B5EF4-FFF2-40B4-BE49-F238E27FC236}">
                <a16:creationId xmlns:a16="http://schemas.microsoft.com/office/drawing/2014/main" id="{D0FFA1A2-5653-199C-D65C-7C7B6AB6A782}"/>
              </a:ext>
            </a:extLst>
          </p:cNvPr>
          <p:cNvSpPr/>
          <p:nvPr/>
        </p:nvSpPr>
        <p:spPr>
          <a:xfrm>
            <a:off x="8862677" y="5640185"/>
            <a:ext cx="3058578" cy="714098"/>
          </a:xfrm>
          <a:prstGeom prst="rect">
            <a:avLst/>
          </a:prstGeom>
          <a:solidFill>
            <a:srgbClr val="F2636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68" tIns="243868" rIns="243868" bIns="243868" numCol="1" spcCol="1270" anchor="t" anchorCtr="0">
            <a:spAutoFit/>
          </a:bodyPr>
          <a:lstStyle/>
          <a:p>
            <a:pPr algn="r" defTabSz="1778134">
              <a:lnSpc>
                <a:spcPct val="90000"/>
              </a:lnSpc>
              <a:spcBef>
                <a:spcPct val="0"/>
              </a:spcBef>
              <a:spcAft>
                <a:spcPts val="534"/>
              </a:spcAft>
            </a:pPr>
            <a:r>
              <a:rPr lang="en-US" sz="1600" b="1" dirty="0">
                <a:solidFill>
                  <a:schemeClr val="bg1"/>
                </a:solidFill>
                <a:latin typeface="Century Gothic" panose="020B0502020202020204" pitchFamily="34" charset="0"/>
              </a:rPr>
              <a:t>CLICK HERE</a:t>
            </a:r>
          </a:p>
        </p:txBody>
      </p:sp>
      <p:sp>
        <p:nvSpPr>
          <p:cNvPr id="9" name="Rectangle 8">
            <a:extLst>
              <a:ext uri="{FF2B5EF4-FFF2-40B4-BE49-F238E27FC236}">
                <a16:creationId xmlns:a16="http://schemas.microsoft.com/office/drawing/2014/main" id="{E7CAA28E-3EFA-231C-C7FB-5559932E7F06}"/>
              </a:ext>
            </a:extLst>
          </p:cNvPr>
          <p:cNvSpPr/>
          <p:nvPr/>
        </p:nvSpPr>
        <p:spPr>
          <a:xfrm>
            <a:off x="5967499" y="5452176"/>
            <a:ext cx="2804680" cy="714098"/>
          </a:xfrm>
          <a:prstGeom prst="rect">
            <a:avLst/>
          </a:prstGeom>
          <a:solidFill>
            <a:srgbClr val="FFA826"/>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68" tIns="243868" rIns="243868" bIns="243868" numCol="1" spcCol="1270" anchor="t" anchorCtr="0">
            <a:spAutoFit/>
          </a:bodyPr>
          <a:lstStyle/>
          <a:p>
            <a:pPr algn="r" defTabSz="1778134">
              <a:lnSpc>
                <a:spcPct val="90000"/>
              </a:lnSpc>
              <a:spcBef>
                <a:spcPct val="0"/>
              </a:spcBef>
              <a:spcAft>
                <a:spcPts val="534"/>
              </a:spcAft>
            </a:pPr>
            <a:r>
              <a:rPr lang="en-US" sz="1600" b="1" dirty="0">
                <a:solidFill>
                  <a:schemeClr val="bg1"/>
                </a:solidFill>
                <a:latin typeface="Century Gothic" panose="020B0502020202020204" pitchFamily="34" charset="0"/>
              </a:rPr>
              <a:t>CLICK HERE</a:t>
            </a:r>
          </a:p>
        </p:txBody>
      </p:sp>
      <p:sp>
        <p:nvSpPr>
          <p:cNvPr id="10" name="Parallelogram 9">
            <a:extLst>
              <a:ext uri="{FF2B5EF4-FFF2-40B4-BE49-F238E27FC236}">
                <a16:creationId xmlns:a16="http://schemas.microsoft.com/office/drawing/2014/main" id="{53D53DB9-9447-4DF8-B197-9EB8DCE9C61A}"/>
              </a:ext>
            </a:extLst>
          </p:cNvPr>
          <p:cNvSpPr/>
          <p:nvPr/>
        </p:nvSpPr>
        <p:spPr>
          <a:xfrm rot="5400000" flipV="1">
            <a:off x="5468956" y="2584842"/>
            <a:ext cx="1094630" cy="262089"/>
          </a:xfrm>
          <a:prstGeom prst="parallelogram">
            <a:avLst>
              <a:gd name="adj" fmla="val 66077"/>
            </a:avLst>
          </a:prstGeom>
          <a:solidFill>
            <a:srgbClr val="6335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a:solidFill>
                <a:schemeClr val="tx1"/>
              </a:solidFill>
              <a:latin typeface="+mj-lt"/>
            </a:endParaRPr>
          </a:p>
        </p:txBody>
      </p:sp>
      <p:sp>
        <p:nvSpPr>
          <p:cNvPr id="41" name="Rectangle 40">
            <a:extLst>
              <a:ext uri="{FF2B5EF4-FFF2-40B4-BE49-F238E27FC236}">
                <a16:creationId xmlns:a16="http://schemas.microsoft.com/office/drawing/2014/main" id="{3781B125-F8EC-E02C-B795-15FD5759F0C8}"/>
              </a:ext>
            </a:extLst>
          </p:cNvPr>
          <p:cNvSpPr/>
          <p:nvPr/>
        </p:nvSpPr>
        <p:spPr>
          <a:xfrm>
            <a:off x="5881272" y="2336433"/>
            <a:ext cx="2898981" cy="1042014"/>
          </a:xfrm>
          <a:prstGeom prst="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2D6ED4E-BCC5-AB86-65DF-42534794D2B7}"/>
              </a:ext>
            </a:extLst>
          </p:cNvPr>
          <p:cNvSpPr/>
          <p:nvPr/>
        </p:nvSpPr>
        <p:spPr>
          <a:xfrm>
            <a:off x="3072324" y="5262827"/>
            <a:ext cx="2804677" cy="714098"/>
          </a:xfrm>
          <a:prstGeom prst="rect">
            <a:avLst/>
          </a:prstGeom>
          <a:solidFill>
            <a:srgbClr val="995DB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68" tIns="243868" rIns="243868" bIns="243868" numCol="1" spcCol="1270" anchor="t" anchorCtr="0">
            <a:spAutoFit/>
          </a:bodyPr>
          <a:lstStyle/>
          <a:p>
            <a:pPr algn="r" defTabSz="1778134">
              <a:lnSpc>
                <a:spcPct val="90000"/>
              </a:lnSpc>
              <a:spcBef>
                <a:spcPct val="0"/>
              </a:spcBef>
              <a:spcAft>
                <a:spcPts val="534"/>
              </a:spcAft>
            </a:pPr>
            <a:r>
              <a:rPr lang="en-US" sz="1600" b="1" dirty="0">
                <a:solidFill>
                  <a:schemeClr val="bg1"/>
                </a:solidFill>
                <a:latin typeface="Century Gothic" panose="020B0502020202020204" pitchFamily="34" charset="0"/>
              </a:rPr>
              <a:t>CLICK HERE</a:t>
            </a:r>
          </a:p>
        </p:txBody>
      </p:sp>
      <p:sp>
        <p:nvSpPr>
          <p:cNvPr id="6" name="Parallelogram 5">
            <a:extLst>
              <a:ext uri="{FF2B5EF4-FFF2-40B4-BE49-F238E27FC236}">
                <a16:creationId xmlns:a16="http://schemas.microsoft.com/office/drawing/2014/main" id="{5CE07111-37C3-ADC5-A242-85C28289F3B7}"/>
              </a:ext>
            </a:extLst>
          </p:cNvPr>
          <p:cNvSpPr/>
          <p:nvPr/>
        </p:nvSpPr>
        <p:spPr>
          <a:xfrm rot="5400000" flipV="1">
            <a:off x="8130024" y="2747039"/>
            <a:ext cx="1094631" cy="262089"/>
          </a:xfrm>
          <a:prstGeom prst="parallelogram">
            <a:avLst>
              <a:gd name="adj" fmla="val 66077"/>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a:solidFill>
                <a:prstClr val="white"/>
              </a:solidFill>
              <a:latin typeface="Open Sans Light"/>
            </a:endParaRPr>
          </a:p>
        </p:txBody>
      </p:sp>
      <p:sp>
        <p:nvSpPr>
          <p:cNvPr id="42" name="Rectangle 41">
            <a:extLst>
              <a:ext uri="{FF2B5EF4-FFF2-40B4-BE49-F238E27FC236}">
                <a16:creationId xmlns:a16="http://schemas.microsoft.com/office/drawing/2014/main" id="{C89D841C-A6B8-71B7-6931-55541EA5CF64}"/>
              </a:ext>
            </a:extLst>
          </p:cNvPr>
          <p:cNvSpPr/>
          <p:nvPr/>
        </p:nvSpPr>
        <p:spPr>
          <a:xfrm>
            <a:off x="8546295" y="2492624"/>
            <a:ext cx="3560298" cy="1042014"/>
          </a:xfrm>
          <a:prstGeom prst="rec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 action="ppaction://noaction"/>
            <a:extLst>
              <a:ext uri="{FF2B5EF4-FFF2-40B4-BE49-F238E27FC236}">
                <a16:creationId xmlns:a16="http://schemas.microsoft.com/office/drawing/2014/main" id="{801185F5-4B1E-7E30-206E-4AFC16648FCE}"/>
              </a:ext>
            </a:extLst>
          </p:cNvPr>
          <p:cNvSpPr/>
          <p:nvPr/>
        </p:nvSpPr>
        <p:spPr>
          <a:xfrm>
            <a:off x="172055" y="5101315"/>
            <a:ext cx="2809611" cy="714098"/>
          </a:xfrm>
          <a:prstGeom prst="rect">
            <a:avLst/>
          </a:prstGeom>
          <a:solidFill>
            <a:srgbClr val="7DD1CE"/>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68" tIns="243868" rIns="243868" bIns="243868" numCol="1" spcCol="1270" anchor="t" anchorCtr="0">
            <a:spAutoFit/>
          </a:bodyPr>
          <a:lstStyle/>
          <a:p>
            <a:pPr algn="r" defTabSz="1778134">
              <a:lnSpc>
                <a:spcPct val="90000"/>
              </a:lnSpc>
              <a:spcBef>
                <a:spcPct val="0"/>
              </a:spcBef>
              <a:spcAft>
                <a:spcPts val="534"/>
              </a:spcAft>
            </a:pPr>
            <a:r>
              <a:rPr lang="en-US" sz="1600" b="1" dirty="0">
                <a:solidFill>
                  <a:schemeClr val="bg1"/>
                </a:solidFill>
                <a:latin typeface="Century Gothic" panose="020B0502020202020204" pitchFamily="34" charset="0"/>
              </a:rPr>
              <a:t>CLICK HERE</a:t>
            </a:r>
          </a:p>
        </p:txBody>
      </p:sp>
      <p:grpSp>
        <p:nvGrpSpPr>
          <p:cNvPr id="18" name="Group 17">
            <a:extLst>
              <a:ext uri="{FF2B5EF4-FFF2-40B4-BE49-F238E27FC236}">
                <a16:creationId xmlns:a16="http://schemas.microsoft.com/office/drawing/2014/main" id="{FA20CECB-F4D0-2198-563D-8534AA5E99CF}"/>
              </a:ext>
            </a:extLst>
          </p:cNvPr>
          <p:cNvGrpSpPr/>
          <p:nvPr/>
        </p:nvGrpSpPr>
        <p:grpSpPr>
          <a:xfrm>
            <a:off x="270170" y="5171706"/>
            <a:ext cx="402585" cy="402582"/>
            <a:chOff x="6564979" y="4358506"/>
            <a:chExt cx="674638" cy="674638"/>
          </a:xfrm>
        </p:grpSpPr>
        <p:sp>
          <p:nvSpPr>
            <p:cNvPr id="32" name="Oval 31">
              <a:extLst>
                <a:ext uri="{FF2B5EF4-FFF2-40B4-BE49-F238E27FC236}">
                  <a16:creationId xmlns:a16="http://schemas.microsoft.com/office/drawing/2014/main" id="{C3FFB0AA-1C91-4F01-3714-A1A594DE1F54}"/>
                </a:ext>
              </a:extLst>
            </p:cNvPr>
            <p:cNvSpPr/>
            <p:nvPr/>
          </p:nvSpPr>
          <p:spPr>
            <a:xfrm>
              <a:off x="6564979" y="4358506"/>
              <a:ext cx="674638" cy="674638"/>
            </a:xfrm>
            <a:prstGeom prst="ellipse">
              <a:avLst/>
            </a:prstGeom>
            <a:solidFill>
              <a:srgbClr val="00BA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a:solidFill>
                  <a:prstClr val="white"/>
                </a:solidFill>
                <a:latin typeface="Open Sans Light"/>
              </a:endParaRPr>
            </a:p>
          </p:txBody>
        </p:sp>
        <p:sp>
          <p:nvSpPr>
            <p:cNvPr id="33" name="Freeform 13">
              <a:extLst>
                <a:ext uri="{FF2B5EF4-FFF2-40B4-BE49-F238E27FC236}">
                  <a16:creationId xmlns:a16="http://schemas.microsoft.com/office/drawing/2014/main" id="{AB8EBAFD-DDD7-278B-DC5A-99ED6C011D5B}"/>
                </a:ext>
              </a:extLst>
            </p:cNvPr>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grpSp>
      <p:pic>
        <p:nvPicPr>
          <p:cNvPr id="19" name="Picture 18">
            <a:extLst>
              <a:ext uri="{FF2B5EF4-FFF2-40B4-BE49-F238E27FC236}">
                <a16:creationId xmlns:a16="http://schemas.microsoft.com/office/drawing/2014/main" id="{229DC7D4-0B35-DE06-E988-C75B181CAC65}"/>
              </a:ext>
            </a:extLst>
          </p:cNvPr>
          <p:cNvPicPr>
            <a:picLocks noChangeAspect="1"/>
          </p:cNvPicPr>
          <p:nvPr/>
        </p:nvPicPr>
        <p:blipFill>
          <a:blip r:embed="rId2"/>
          <a:stretch>
            <a:fillRect/>
          </a:stretch>
        </p:blipFill>
        <p:spPr>
          <a:xfrm>
            <a:off x="7716677" y="2550217"/>
            <a:ext cx="583711" cy="602851"/>
          </a:xfrm>
          <a:prstGeom prst="rect">
            <a:avLst/>
          </a:prstGeom>
          <a:noFill/>
        </p:spPr>
      </p:pic>
      <p:grpSp>
        <p:nvGrpSpPr>
          <p:cNvPr id="20" name="Group 19">
            <a:extLst>
              <a:ext uri="{FF2B5EF4-FFF2-40B4-BE49-F238E27FC236}">
                <a16:creationId xmlns:a16="http://schemas.microsoft.com/office/drawing/2014/main" id="{944196AD-773E-5237-4556-9C4ECFEC9A30}"/>
              </a:ext>
            </a:extLst>
          </p:cNvPr>
          <p:cNvGrpSpPr/>
          <p:nvPr/>
        </p:nvGrpSpPr>
        <p:grpSpPr>
          <a:xfrm>
            <a:off x="3177039" y="5353033"/>
            <a:ext cx="402585" cy="402582"/>
            <a:chOff x="6564979" y="4358506"/>
            <a:chExt cx="674638" cy="674638"/>
          </a:xfrm>
        </p:grpSpPr>
        <p:sp>
          <p:nvSpPr>
            <p:cNvPr id="30" name="Oval 29">
              <a:extLst>
                <a:ext uri="{FF2B5EF4-FFF2-40B4-BE49-F238E27FC236}">
                  <a16:creationId xmlns:a16="http://schemas.microsoft.com/office/drawing/2014/main" id="{DAD7275E-A353-ADDC-7BF9-32D1D4EB919C}"/>
                </a:ext>
              </a:extLst>
            </p:cNvPr>
            <p:cNvSpPr/>
            <p:nvPr/>
          </p:nvSpPr>
          <p:spPr>
            <a:xfrm>
              <a:off x="6564979" y="4358506"/>
              <a:ext cx="674638" cy="674638"/>
            </a:xfrm>
            <a:prstGeom prst="ellipse">
              <a:avLst/>
            </a:prstGeom>
            <a:solidFill>
              <a:srgbClr val="63357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a:solidFill>
                  <a:prstClr val="white"/>
                </a:solidFill>
                <a:latin typeface="Open Sans Light"/>
              </a:endParaRPr>
            </a:p>
          </p:txBody>
        </p:sp>
        <p:sp>
          <p:nvSpPr>
            <p:cNvPr id="31" name="Freeform 13">
              <a:extLst>
                <a:ext uri="{FF2B5EF4-FFF2-40B4-BE49-F238E27FC236}">
                  <a16:creationId xmlns:a16="http://schemas.microsoft.com/office/drawing/2014/main" id="{D5FF1F7C-4709-4638-59C1-CEA7B97863C2}"/>
                </a:ext>
              </a:extLst>
            </p:cNvPr>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grpSp>
      <p:grpSp>
        <p:nvGrpSpPr>
          <p:cNvPr id="21" name="Group 20">
            <a:extLst>
              <a:ext uri="{FF2B5EF4-FFF2-40B4-BE49-F238E27FC236}">
                <a16:creationId xmlns:a16="http://schemas.microsoft.com/office/drawing/2014/main" id="{01B54687-FEA8-610F-ACD1-63FD35E00FB4}"/>
              </a:ext>
            </a:extLst>
          </p:cNvPr>
          <p:cNvGrpSpPr/>
          <p:nvPr/>
        </p:nvGrpSpPr>
        <p:grpSpPr>
          <a:xfrm>
            <a:off x="6061242" y="5543329"/>
            <a:ext cx="402585" cy="402582"/>
            <a:chOff x="6564979" y="4358506"/>
            <a:chExt cx="674638" cy="674638"/>
          </a:xfrm>
        </p:grpSpPr>
        <p:sp>
          <p:nvSpPr>
            <p:cNvPr id="28" name="Oval 27">
              <a:extLst>
                <a:ext uri="{FF2B5EF4-FFF2-40B4-BE49-F238E27FC236}">
                  <a16:creationId xmlns:a16="http://schemas.microsoft.com/office/drawing/2014/main" id="{02E935D4-9905-03DE-1404-0C08957DCF1D}"/>
                </a:ext>
              </a:extLst>
            </p:cNvPr>
            <p:cNvSpPr/>
            <p:nvPr/>
          </p:nvSpPr>
          <p:spPr>
            <a:xfrm>
              <a:off x="6564979" y="4358506"/>
              <a:ext cx="674638" cy="674638"/>
            </a:xfrm>
            <a:prstGeom prst="ellipse">
              <a:avLst/>
            </a:prstGeom>
            <a:solidFill>
              <a:srgbClr val="FF80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a:solidFill>
                  <a:prstClr val="white"/>
                </a:solidFill>
                <a:latin typeface="Open Sans Light"/>
              </a:endParaRPr>
            </a:p>
          </p:txBody>
        </p:sp>
        <p:sp>
          <p:nvSpPr>
            <p:cNvPr id="29" name="Freeform 13">
              <a:extLst>
                <a:ext uri="{FF2B5EF4-FFF2-40B4-BE49-F238E27FC236}">
                  <a16:creationId xmlns:a16="http://schemas.microsoft.com/office/drawing/2014/main" id="{5834A37A-B5F9-6827-E4A4-37A1DB9F25BC}"/>
                </a:ext>
              </a:extLst>
            </p:cNvPr>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grpSp>
      <p:grpSp>
        <p:nvGrpSpPr>
          <p:cNvPr id="22" name="Group 21">
            <a:extLst>
              <a:ext uri="{FF2B5EF4-FFF2-40B4-BE49-F238E27FC236}">
                <a16:creationId xmlns:a16="http://schemas.microsoft.com/office/drawing/2014/main" id="{7DFDF141-B9FF-C4C8-FE13-1426E83CCC72}"/>
              </a:ext>
            </a:extLst>
          </p:cNvPr>
          <p:cNvGrpSpPr/>
          <p:nvPr/>
        </p:nvGrpSpPr>
        <p:grpSpPr>
          <a:xfrm>
            <a:off x="8956779" y="5720947"/>
            <a:ext cx="402585" cy="402582"/>
            <a:chOff x="6564979" y="4358506"/>
            <a:chExt cx="674638" cy="674638"/>
          </a:xfrm>
        </p:grpSpPr>
        <p:sp>
          <p:nvSpPr>
            <p:cNvPr id="26" name="Oval 25">
              <a:extLst>
                <a:ext uri="{FF2B5EF4-FFF2-40B4-BE49-F238E27FC236}">
                  <a16:creationId xmlns:a16="http://schemas.microsoft.com/office/drawing/2014/main" id="{4F84CBA4-3184-F4A6-3BDF-87DD109BBF9B}"/>
                </a:ext>
              </a:extLst>
            </p:cNvPr>
            <p:cNvSpPr/>
            <p:nvPr/>
          </p:nvSpPr>
          <p:spPr>
            <a:xfrm>
              <a:off x="6564979" y="4358506"/>
              <a:ext cx="674638" cy="674638"/>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438584"/>
              <a:endParaRPr lang="en-US" sz="3200" dirty="0">
                <a:solidFill>
                  <a:prstClr val="white"/>
                </a:solidFill>
                <a:latin typeface="Open Sans Light"/>
              </a:endParaRPr>
            </a:p>
          </p:txBody>
        </p:sp>
        <p:sp>
          <p:nvSpPr>
            <p:cNvPr id="27" name="Freeform 13">
              <a:extLst>
                <a:ext uri="{FF2B5EF4-FFF2-40B4-BE49-F238E27FC236}">
                  <a16:creationId xmlns:a16="http://schemas.microsoft.com/office/drawing/2014/main" id="{70B29F2A-D6C9-BE0C-C00A-DADF5A10212D}"/>
                </a:ext>
              </a:extLst>
            </p:cNvPr>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68" tIns="121934" rIns="243868" bIns="121934" numCol="1" anchor="t" anchorCtr="0" compatLnSpc="1">
              <a:prstTxWarp prst="textNoShape">
                <a:avLst/>
              </a:prstTxWarp>
            </a:bodyPr>
            <a:lstStyle/>
            <a:p>
              <a:pPr defTabSz="2438584"/>
              <a:endParaRPr lang="en-US" sz="3200">
                <a:solidFill>
                  <a:srgbClr val="57565A"/>
                </a:solidFill>
                <a:latin typeface="Open Sans Light"/>
              </a:endParaRPr>
            </a:p>
          </p:txBody>
        </p:sp>
      </p:grpSp>
      <p:pic>
        <p:nvPicPr>
          <p:cNvPr id="23" name="Picture 22">
            <a:extLst>
              <a:ext uri="{FF2B5EF4-FFF2-40B4-BE49-F238E27FC236}">
                <a16:creationId xmlns:a16="http://schemas.microsoft.com/office/drawing/2014/main" id="{A4098432-F194-784F-C3B4-9880A18C8376}"/>
              </a:ext>
            </a:extLst>
          </p:cNvPr>
          <p:cNvPicPr>
            <a:picLocks noChangeAspect="1"/>
          </p:cNvPicPr>
          <p:nvPr/>
        </p:nvPicPr>
        <p:blipFill>
          <a:blip r:embed="rId3"/>
          <a:stretch>
            <a:fillRect/>
          </a:stretch>
        </p:blipFill>
        <p:spPr>
          <a:xfrm>
            <a:off x="11258467" y="2628002"/>
            <a:ext cx="622901" cy="699961"/>
          </a:xfrm>
          <a:prstGeom prst="rect">
            <a:avLst/>
          </a:prstGeom>
          <a:noFill/>
        </p:spPr>
      </p:pic>
      <p:pic>
        <p:nvPicPr>
          <p:cNvPr id="24" name="Picture 23">
            <a:extLst>
              <a:ext uri="{FF2B5EF4-FFF2-40B4-BE49-F238E27FC236}">
                <a16:creationId xmlns:a16="http://schemas.microsoft.com/office/drawing/2014/main" id="{3D1BB0E4-4364-8596-8AFF-B6981A5ADE9F}"/>
              </a:ext>
            </a:extLst>
          </p:cNvPr>
          <p:cNvPicPr>
            <a:picLocks noChangeAspect="1"/>
          </p:cNvPicPr>
          <p:nvPr/>
        </p:nvPicPr>
        <p:blipFill>
          <a:blip r:embed="rId4"/>
          <a:stretch>
            <a:fillRect/>
          </a:stretch>
        </p:blipFill>
        <p:spPr>
          <a:xfrm>
            <a:off x="5003242" y="2348084"/>
            <a:ext cx="631541" cy="634864"/>
          </a:xfrm>
          <a:prstGeom prst="rect">
            <a:avLst/>
          </a:prstGeom>
          <a:noFill/>
        </p:spPr>
      </p:pic>
      <p:pic>
        <p:nvPicPr>
          <p:cNvPr id="25" name="Picture 24">
            <a:extLst>
              <a:ext uri="{FF2B5EF4-FFF2-40B4-BE49-F238E27FC236}">
                <a16:creationId xmlns:a16="http://schemas.microsoft.com/office/drawing/2014/main" id="{B3235C71-A192-690E-4A5F-01120C06D0C9}"/>
              </a:ext>
            </a:extLst>
          </p:cNvPr>
          <p:cNvPicPr>
            <a:picLocks noChangeAspect="1"/>
          </p:cNvPicPr>
          <p:nvPr/>
        </p:nvPicPr>
        <p:blipFill>
          <a:blip r:embed="rId5"/>
          <a:stretch>
            <a:fillRect/>
          </a:stretch>
        </p:blipFill>
        <p:spPr>
          <a:xfrm>
            <a:off x="2275146" y="2140812"/>
            <a:ext cx="376110" cy="498346"/>
          </a:xfrm>
          <a:prstGeom prst="rect">
            <a:avLst/>
          </a:prstGeom>
          <a:noFill/>
        </p:spPr>
      </p:pic>
      <p:sp>
        <p:nvSpPr>
          <p:cNvPr id="34" name="TextBox 33">
            <a:extLst>
              <a:ext uri="{FF2B5EF4-FFF2-40B4-BE49-F238E27FC236}">
                <a16:creationId xmlns:a16="http://schemas.microsoft.com/office/drawing/2014/main" id="{40105CD5-2FB5-CB41-D5ED-50E298C83F3A}"/>
              </a:ext>
            </a:extLst>
          </p:cNvPr>
          <p:cNvSpPr txBox="1"/>
          <p:nvPr/>
        </p:nvSpPr>
        <p:spPr>
          <a:xfrm>
            <a:off x="3297722" y="2474283"/>
            <a:ext cx="1202573"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GROWTH</a:t>
            </a:r>
          </a:p>
        </p:txBody>
      </p:sp>
      <p:sp>
        <p:nvSpPr>
          <p:cNvPr id="35" name="TextBox 34">
            <a:extLst>
              <a:ext uri="{FF2B5EF4-FFF2-40B4-BE49-F238E27FC236}">
                <a16:creationId xmlns:a16="http://schemas.microsoft.com/office/drawing/2014/main" id="{A3FC82EC-8D24-72B0-63DE-0C41C5D9A71B}"/>
              </a:ext>
            </a:extLst>
          </p:cNvPr>
          <p:cNvSpPr txBox="1"/>
          <p:nvPr/>
        </p:nvSpPr>
        <p:spPr>
          <a:xfrm>
            <a:off x="349554" y="2189779"/>
            <a:ext cx="1188146"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SECURITY</a:t>
            </a:r>
          </a:p>
        </p:txBody>
      </p:sp>
      <p:sp>
        <p:nvSpPr>
          <p:cNvPr id="36" name="TextBox 35">
            <a:extLst>
              <a:ext uri="{FF2B5EF4-FFF2-40B4-BE49-F238E27FC236}">
                <a16:creationId xmlns:a16="http://schemas.microsoft.com/office/drawing/2014/main" id="{3DEF3E87-4764-0547-E3B7-58E6F41B99C1}"/>
              </a:ext>
            </a:extLst>
          </p:cNvPr>
          <p:cNvSpPr txBox="1"/>
          <p:nvPr/>
        </p:nvSpPr>
        <p:spPr>
          <a:xfrm>
            <a:off x="9056152" y="2858352"/>
            <a:ext cx="1786066" cy="369332"/>
          </a:xfrm>
          <a:prstGeom prst="rect">
            <a:avLst/>
          </a:prstGeom>
          <a:noFill/>
        </p:spPr>
        <p:txBody>
          <a:bodyPr wrap="none" rtlCol="0">
            <a:spAutoFit/>
          </a:bodyPr>
          <a:lstStyle/>
          <a:p>
            <a:r>
              <a:rPr lang="en-US" dirty="0">
                <a:solidFill>
                  <a:srgbClr val="FFFFFF"/>
                </a:solidFill>
                <a:latin typeface="Century Gothic" panose="020B0502020202020204" pitchFamily="34" charset="0"/>
              </a:rPr>
              <a:t>PRESENTATION</a:t>
            </a:r>
            <a:endParaRPr lang="en-US" dirty="0">
              <a:solidFill>
                <a:schemeClr val="bg1"/>
              </a:solidFill>
              <a:latin typeface="Century Gothic" panose="020B0502020202020204" pitchFamily="34" charset="0"/>
            </a:endParaRPr>
          </a:p>
        </p:txBody>
      </p:sp>
      <p:sp>
        <p:nvSpPr>
          <p:cNvPr id="43" name="TextBox 42">
            <a:extLst>
              <a:ext uri="{FF2B5EF4-FFF2-40B4-BE49-F238E27FC236}">
                <a16:creationId xmlns:a16="http://schemas.microsoft.com/office/drawing/2014/main" id="{CBB226AC-AC92-E8CD-DAFF-5A0D62BE7260}"/>
              </a:ext>
            </a:extLst>
          </p:cNvPr>
          <p:cNvSpPr txBox="1"/>
          <p:nvPr/>
        </p:nvSpPr>
        <p:spPr>
          <a:xfrm>
            <a:off x="6061242" y="2697803"/>
            <a:ext cx="1709122" cy="369332"/>
          </a:xfrm>
          <a:prstGeom prst="rect">
            <a:avLst/>
          </a:prstGeom>
          <a:noFill/>
        </p:spPr>
        <p:txBody>
          <a:bodyPr wrap="none" rtlCol="0">
            <a:spAutoFit/>
          </a:bodyPr>
          <a:lstStyle/>
          <a:p>
            <a:r>
              <a:rPr lang="en-US" dirty="0">
                <a:solidFill>
                  <a:schemeClr val="bg1"/>
                </a:solidFill>
                <a:latin typeface="Century Gothic" panose="020B0502020202020204" pitchFamily="34" charset="0"/>
              </a:rPr>
              <a:t>CONVERSION</a:t>
            </a:r>
          </a:p>
        </p:txBody>
      </p:sp>
      <p:sp>
        <p:nvSpPr>
          <p:cNvPr id="44" name="Right Arrow 43">
            <a:extLst>
              <a:ext uri="{FF2B5EF4-FFF2-40B4-BE49-F238E27FC236}">
                <a16:creationId xmlns:a16="http://schemas.microsoft.com/office/drawing/2014/main" id="{BA50208F-9B21-C25A-5E5D-5F2700FBA502}"/>
              </a:ext>
            </a:extLst>
          </p:cNvPr>
          <p:cNvSpPr/>
          <p:nvPr/>
        </p:nvSpPr>
        <p:spPr>
          <a:xfrm>
            <a:off x="0" y="1184956"/>
            <a:ext cx="11881368" cy="430306"/>
          </a:xfrm>
          <a:prstGeom prst="rightArrow">
            <a:avLst>
              <a:gd name="adj1" fmla="val 50000"/>
              <a:gd name="adj2" fmla="val 1375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23768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510670" y="2115244"/>
            <a:ext cx="2324804" cy="1323439"/>
          </a:xfrm>
          <a:prstGeom prst="rect">
            <a:avLst/>
          </a:prstGeom>
          <a:noFill/>
        </p:spPr>
        <p:txBody>
          <a:bodyPr wrap="none" rtlCol="0">
            <a:spAutoFit/>
          </a:bodyPr>
          <a:lstStyle/>
          <a:p>
            <a:r>
              <a:rPr lang="en-US" sz="4000" b="1" dirty="0"/>
              <a:t>PROCESS</a:t>
            </a:r>
          </a:p>
          <a:p>
            <a:r>
              <a:rPr lang="en-US" sz="4000" b="1" dirty="0"/>
              <a:t>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510670" y="3686201"/>
            <a:ext cx="2571668" cy="830997"/>
          </a:xfrm>
          <a:prstGeom prst="rect">
            <a:avLst/>
          </a:prstGeom>
          <a:noFill/>
        </p:spPr>
        <p:txBody>
          <a:bodyPr wrap="square" rtlCol="0">
            <a:spAutoFit/>
          </a:bodyPr>
          <a:lstStyle/>
          <a:p>
            <a:r>
              <a:rPr lang="en-US" sz="1600" dirty="0"/>
              <a:t>Lorem Ipsum is simply dummy text of the printing and typesetting industry.</a:t>
            </a:r>
          </a:p>
        </p:txBody>
      </p:sp>
      <p:sp>
        <p:nvSpPr>
          <p:cNvPr id="66" name="Freeform 33">
            <a:extLst>
              <a:ext uri="{FF2B5EF4-FFF2-40B4-BE49-F238E27FC236}">
                <a16:creationId xmlns:a16="http://schemas.microsoft.com/office/drawing/2014/main" id="{08E5F1F6-F3A2-8293-D2CA-003B986FB8A5}"/>
              </a:ext>
            </a:extLst>
          </p:cNvPr>
          <p:cNvSpPr>
            <a:spLocks noChangeArrowheads="1"/>
          </p:cNvSpPr>
          <p:nvPr/>
        </p:nvSpPr>
        <p:spPr bwMode="auto">
          <a:xfrm>
            <a:off x="3824071" y="2522054"/>
            <a:ext cx="7945921" cy="1666542"/>
          </a:xfrm>
          <a:custGeom>
            <a:avLst/>
            <a:gdLst>
              <a:gd name="T0" fmla="*/ 19388 w 19389"/>
              <a:gd name="T1" fmla="*/ 0 h 4338"/>
              <a:gd name="T2" fmla="*/ 19388 w 19389"/>
              <a:gd name="T3" fmla="*/ 4337 h 4338"/>
              <a:gd name="T4" fmla="*/ 0 w 19389"/>
              <a:gd name="T5" fmla="*/ 4337 h 4338"/>
              <a:gd name="T6" fmla="*/ 0 w 19389"/>
              <a:gd name="T7" fmla="*/ 0 h 4338"/>
              <a:gd name="T8" fmla="*/ 19388 w 19389"/>
              <a:gd name="T9" fmla="*/ 0 h 4338"/>
            </a:gdLst>
            <a:ahLst/>
            <a:cxnLst>
              <a:cxn ang="0">
                <a:pos x="T0" y="T1"/>
              </a:cxn>
              <a:cxn ang="0">
                <a:pos x="T2" y="T3"/>
              </a:cxn>
              <a:cxn ang="0">
                <a:pos x="T4" y="T5"/>
              </a:cxn>
              <a:cxn ang="0">
                <a:pos x="T6" y="T7"/>
              </a:cxn>
              <a:cxn ang="0">
                <a:pos x="T8" y="T9"/>
              </a:cxn>
            </a:cxnLst>
            <a:rect l="0" t="0" r="r" b="b"/>
            <a:pathLst>
              <a:path w="19389" h="4338">
                <a:moveTo>
                  <a:pt x="19388" y="0"/>
                </a:moveTo>
                <a:lnTo>
                  <a:pt x="19388" y="4337"/>
                </a:lnTo>
                <a:lnTo>
                  <a:pt x="0" y="4337"/>
                </a:lnTo>
                <a:lnTo>
                  <a:pt x="0" y="0"/>
                </a:lnTo>
                <a:lnTo>
                  <a:pt x="19388" y="0"/>
                </a:lnTo>
              </a:path>
            </a:pathLst>
          </a:custGeom>
          <a:noFill/>
          <a:ln w="76200" cap="rnd">
            <a:solidFill>
              <a:srgbClr val="FFA826"/>
            </a:solid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solidFill>
                <a:srgbClr val="445469"/>
              </a:solidFill>
            </a:endParaRPr>
          </a:p>
        </p:txBody>
      </p:sp>
      <p:sp>
        <p:nvSpPr>
          <p:cNvPr id="67" name="Freeform 34">
            <a:extLst>
              <a:ext uri="{FF2B5EF4-FFF2-40B4-BE49-F238E27FC236}">
                <a16:creationId xmlns:a16="http://schemas.microsoft.com/office/drawing/2014/main" id="{A5A0D9B7-5681-12DF-3E63-860F7BBECA31}"/>
              </a:ext>
            </a:extLst>
          </p:cNvPr>
          <p:cNvSpPr>
            <a:spLocks noChangeArrowheads="1"/>
          </p:cNvSpPr>
          <p:nvPr/>
        </p:nvSpPr>
        <p:spPr bwMode="auto">
          <a:xfrm>
            <a:off x="10015256" y="2862477"/>
            <a:ext cx="1823374" cy="1473468"/>
          </a:xfrm>
          <a:custGeom>
            <a:avLst/>
            <a:gdLst>
              <a:gd name="T0" fmla="*/ 5389 w 5390"/>
              <a:gd name="T1" fmla="*/ 0 h 3837"/>
              <a:gd name="T2" fmla="*/ 2036 w 5390"/>
              <a:gd name="T3" fmla="*/ 0 h 3837"/>
              <a:gd name="T4" fmla="*/ 0 w 5390"/>
              <a:gd name="T5" fmla="*/ 3836 h 3837"/>
              <a:gd name="T6" fmla="*/ 5389 w 5390"/>
              <a:gd name="T7" fmla="*/ 3836 h 3837"/>
              <a:gd name="T8" fmla="*/ 5389 w 5390"/>
              <a:gd name="T9" fmla="*/ 0 h 3837"/>
            </a:gdLst>
            <a:ahLst/>
            <a:cxnLst>
              <a:cxn ang="0">
                <a:pos x="T0" y="T1"/>
              </a:cxn>
              <a:cxn ang="0">
                <a:pos x="T2" y="T3"/>
              </a:cxn>
              <a:cxn ang="0">
                <a:pos x="T4" y="T5"/>
              </a:cxn>
              <a:cxn ang="0">
                <a:pos x="T6" y="T7"/>
              </a:cxn>
              <a:cxn ang="0">
                <a:pos x="T8" y="T9"/>
              </a:cxn>
            </a:cxnLst>
            <a:rect l="0" t="0" r="r" b="b"/>
            <a:pathLst>
              <a:path w="5390" h="3837">
                <a:moveTo>
                  <a:pt x="5389" y="0"/>
                </a:moveTo>
                <a:lnTo>
                  <a:pt x="2036" y="0"/>
                </a:lnTo>
                <a:lnTo>
                  <a:pt x="0" y="3836"/>
                </a:lnTo>
                <a:lnTo>
                  <a:pt x="5389" y="3836"/>
                </a:lnTo>
                <a:lnTo>
                  <a:pt x="5389" y="0"/>
                </a:lnTo>
              </a:path>
            </a:pathLst>
          </a:custGeom>
          <a:solidFill>
            <a:srgbClr val="FFA82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solidFill>
                <a:srgbClr val="445469"/>
              </a:solidFill>
            </a:endParaRPr>
          </a:p>
        </p:txBody>
      </p:sp>
      <p:sp>
        <p:nvSpPr>
          <p:cNvPr id="68" name="Freeform 35">
            <a:extLst>
              <a:ext uri="{FF2B5EF4-FFF2-40B4-BE49-F238E27FC236}">
                <a16:creationId xmlns:a16="http://schemas.microsoft.com/office/drawing/2014/main" id="{FE05BFA0-095F-251C-2792-47E0740BD521}"/>
              </a:ext>
            </a:extLst>
          </p:cNvPr>
          <p:cNvSpPr>
            <a:spLocks noChangeArrowheads="1"/>
          </p:cNvSpPr>
          <p:nvPr/>
        </p:nvSpPr>
        <p:spPr bwMode="auto">
          <a:xfrm>
            <a:off x="4598852" y="3082650"/>
            <a:ext cx="510306" cy="540271"/>
          </a:xfrm>
          <a:custGeom>
            <a:avLst/>
            <a:gdLst>
              <a:gd name="T0" fmla="*/ 29 w 1506"/>
              <a:gd name="T1" fmla="*/ 1404 h 1405"/>
              <a:gd name="T2" fmla="*/ 29 w 1506"/>
              <a:gd name="T3" fmla="*/ 1404 h 1405"/>
              <a:gd name="T4" fmla="*/ 47 w 1506"/>
              <a:gd name="T5" fmla="*/ 1061 h 1405"/>
              <a:gd name="T6" fmla="*/ 277 w 1506"/>
              <a:gd name="T7" fmla="*/ 890 h 1405"/>
              <a:gd name="T8" fmla="*/ 525 w 1506"/>
              <a:gd name="T9" fmla="*/ 790 h 1405"/>
              <a:gd name="T10" fmla="*/ 602 w 1506"/>
              <a:gd name="T11" fmla="*/ 743 h 1405"/>
              <a:gd name="T12" fmla="*/ 519 w 1506"/>
              <a:gd name="T13" fmla="*/ 508 h 1405"/>
              <a:gd name="T14" fmla="*/ 490 w 1506"/>
              <a:gd name="T15" fmla="*/ 478 h 1405"/>
              <a:gd name="T16" fmla="*/ 490 w 1506"/>
              <a:gd name="T17" fmla="*/ 330 h 1405"/>
              <a:gd name="T18" fmla="*/ 502 w 1506"/>
              <a:gd name="T19" fmla="*/ 301 h 1405"/>
              <a:gd name="T20" fmla="*/ 584 w 1506"/>
              <a:gd name="T21" fmla="*/ 88 h 1405"/>
              <a:gd name="T22" fmla="*/ 543 w 1506"/>
              <a:gd name="T23" fmla="*/ 35 h 1405"/>
              <a:gd name="T24" fmla="*/ 626 w 1506"/>
              <a:gd name="T25" fmla="*/ 47 h 1405"/>
              <a:gd name="T26" fmla="*/ 637 w 1506"/>
              <a:gd name="T27" fmla="*/ 0 h 1405"/>
              <a:gd name="T28" fmla="*/ 673 w 1506"/>
              <a:gd name="T29" fmla="*/ 30 h 1405"/>
              <a:gd name="T30" fmla="*/ 850 w 1506"/>
              <a:gd name="T31" fmla="*/ 18 h 1405"/>
              <a:gd name="T32" fmla="*/ 968 w 1506"/>
              <a:gd name="T33" fmla="*/ 65 h 1405"/>
              <a:gd name="T34" fmla="*/ 1056 w 1506"/>
              <a:gd name="T35" fmla="*/ 177 h 1405"/>
              <a:gd name="T36" fmla="*/ 1068 w 1506"/>
              <a:gd name="T37" fmla="*/ 348 h 1405"/>
              <a:gd name="T38" fmla="*/ 1080 w 1506"/>
              <a:gd name="T39" fmla="*/ 407 h 1405"/>
              <a:gd name="T40" fmla="*/ 1039 w 1506"/>
              <a:gd name="T41" fmla="*/ 513 h 1405"/>
              <a:gd name="T42" fmla="*/ 1015 w 1506"/>
              <a:gd name="T43" fmla="*/ 525 h 1405"/>
              <a:gd name="T44" fmla="*/ 974 w 1506"/>
              <a:gd name="T45" fmla="*/ 673 h 1405"/>
              <a:gd name="T46" fmla="*/ 1003 w 1506"/>
              <a:gd name="T47" fmla="*/ 760 h 1405"/>
              <a:gd name="T48" fmla="*/ 1092 w 1506"/>
              <a:gd name="T49" fmla="*/ 843 h 1405"/>
              <a:gd name="T50" fmla="*/ 1316 w 1506"/>
              <a:gd name="T51" fmla="*/ 925 h 1405"/>
              <a:gd name="T52" fmla="*/ 1440 w 1506"/>
              <a:gd name="T53" fmla="*/ 1073 h 1405"/>
              <a:gd name="T54" fmla="*/ 1505 w 1506"/>
              <a:gd name="T55" fmla="*/ 1404 h 1405"/>
              <a:gd name="T56" fmla="*/ 29 w 1506"/>
              <a:gd name="T57" fmla="*/ 1404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6" h="1405">
                <a:moveTo>
                  <a:pt x="29" y="1404"/>
                </a:moveTo>
                <a:lnTo>
                  <a:pt x="29" y="1404"/>
                </a:lnTo>
                <a:cubicBezTo>
                  <a:pt x="29" y="1404"/>
                  <a:pt x="0" y="1191"/>
                  <a:pt x="47" y="1061"/>
                </a:cubicBezTo>
                <a:cubicBezTo>
                  <a:pt x="94" y="937"/>
                  <a:pt x="130" y="908"/>
                  <a:pt x="277" y="890"/>
                </a:cubicBezTo>
                <a:cubicBezTo>
                  <a:pt x="425" y="867"/>
                  <a:pt x="507" y="808"/>
                  <a:pt x="525" y="790"/>
                </a:cubicBezTo>
                <a:cubicBezTo>
                  <a:pt x="549" y="772"/>
                  <a:pt x="578" y="748"/>
                  <a:pt x="602" y="743"/>
                </a:cubicBezTo>
                <a:cubicBezTo>
                  <a:pt x="602" y="743"/>
                  <a:pt x="596" y="596"/>
                  <a:pt x="519" y="508"/>
                </a:cubicBezTo>
                <a:cubicBezTo>
                  <a:pt x="519" y="508"/>
                  <a:pt x="496" y="496"/>
                  <a:pt x="490" y="478"/>
                </a:cubicBezTo>
                <a:cubicBezTo>
                  <a:pt x="484" y="454"/>
                  <a:pt x="472" y="366"/>
                  <a:pt x="490" y="330"/>
                </a:cubicBezTo>
                <a:cubicBezTo>
                  <a:pt x="490" y="330"/>
                  <a:pt x="507" y="313"/>
                  <a:pt x="502" y="301"/>
                </a:cubicBezTo>
                <a:cubicBezTo>
                  <a:pt x="502" y="289"/>
                  <a:pt x="484" y="183"/>
                  <a:pt x="584" y="88"/>
                </a:cubicBezTo>
                <a:cubicBezTo>
                  <a:pt x="584" y="88"/>
                  <a:pt x="614" y="47"/>
                  <a:pt x="543" y="35"/>
                </a:cubicBezTo>
                <a:cubicBezTo>
                  <a:pt x="543" y="35"/>
                  <a:pt x="578" y="18"/>
                  <a:pt x="626" y="47"/>
                </a:cubicBezTo>
                <a:cubicBezTo>
                  <a:pt x="626" y="47"/>
                  <a:pt x="602" y="18"/>
                  <a:pt x="637" y="0"/>
                </a:cubicBezTo>
                <a:cubicBezTo>
                  <a:pt x="637" y="0"/>
                  <a:pt x="620" y="47"/>
                  <a:pt x="673" y="30"/>
                </a:cubicBezTo>
                <a:cubicBezTo>
                  <a:pt x="726" y="18"/>
                  <a:pt x="797" y="0"/>
                  <a:pt x="850" y="18"/>
                </a:cubicBezTo>
                <a:cubicBezTo>
                  <a:pt x="897" y="35"/>
                  <a:pt x="909" y="65"/>
                  <a:pt x="968" y="65"/>
                </a:cubicBezTo>
                <a:cubicBezTo>
                  <a:pt x="1033" y="71"/>
                  <a:pt x="1056" y="148"/>
                  <a:pt x="1056" y="177"/>
                </a:cubicBezTo>
                <a:cubicBezTo>
                  <a:pt x="1056" y="207"/>
                  <a:pt x="1056" y="330"/>
                  <a:pt x="1068" y="348"/>
                </a:cubicBezTo>
                <a:cubicBezTo>
                  <a:pt x="1080" y="366"/>
                  <a:pt x="1080" y="378"/>
                  <a:pt x="1080" y="407"/>
                </a:cubicBezTo>
                <a:cubicBezTo>
                  <a:pt x="1074" y="431"/>
                  <a:pt x="1050" y="508"/>
                  <a:pt x="1039" y="513"/>
                </a:cubicBezTo>
                <a:cubicBezTo>
                  <a:pt x="1027" y="513"/>
                  <a:pt x="1015" y="525"/>
                  <a:pt x="1015" y="525"/>
                </a:cubicBezTo>
                <a:cubicBezTo>
                  <a:pt x="1009" y="531"/>
                  <a:pt x="974" y="637"/>
                  <a:pt x="974" y="673"/>
                </a:cubicBezTo>
                <a:cubicBezTo>
                  <a:pt x="974" y="708"/>
                  <a:pt x="974" y="754"/>
                  <a:pt x="1003" y="760"/>
                </a:cubicBezTo>
                <a:cubicBezTo>
                  <a:pt x="1033" y="772"/>
                  <a:pt x="1074" y="819"/>
                  <a:pt x="1092" y="843"/>
                </a:cubicBezTo>
                <a:cubicBezTo>
                  <a:pt x="1115" y="867"/>
                  <a:pt x="1251" y="902"/>
                  <a:pt x="1316" y="925"/>
                </a:cubicBezTo>
                <a:cubicBezTo>
                  <a:pt x="1375" y="955"/>
                  <a:pt x="1405" y="955"/>
                  <a:pt x="1440" y="1073"/>
                </a:cubicBezTo>
                <a:cubicBezTo>
                  <a:pt x="1475" y="1191"/>
                  <a:pt x="1505" y="1315"/>
                  <a:pt x="1505" y="1404"/>
                </a:cubicBezTo>
                <a:lnTo>
                  <a:pt x="29" y="1404"/>
                </a:lnTo>
              </a:path>
            </a:pathLst>
          </a:custGeom>
          <a:solidFill>
            <a:srgbClr val="FFA82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p>
        </p:txBody>
      </p:sp>
      <p:sp>
        <p:nvSpPr>
          <p:cNvPr id="69" name="Freeform 169">
            <a:extLst>
              <a:ext uri="{FF2B5EF4-FFF2-40B4-BE49-F238E27FC236}">
                <a16:creationId xmlns:a16="http://schemas.microsoft.com/office/drawing/2014/main" id="{CD4D6D86-A0BD-C17F-5DB0-16D733DC2569}"/>
              </a:ext>
            </a:extLst>
          </p:cNvPr>
          <p:cNvSpPr>
            <a:spLocks noChangeArrowheads="1"/>
          </p:cNvSpPr>
          <p:nvPr/>
        </p:nvSpPr>
        <p:spPr bwMode="auto">
          <a:xfrm>
            <a:off x="5711975" y="3175799"/>
            <a:ext cx="205913" cy="381070"/>
          </a:xfrm>
          <a:custGeom>
            <a:avLst/>
            <a:gdLst>
              <a:gd name="T0" fmla="*/ 53 w 609"/>
              <a:gd name="T1" fmla="*/ 808 h 992"/>
              <a:gd name="T2" fmla="*/ 53 w 609"/>
              <a:gd name="T3" fmla="*/ 808 h 992"/>
              <a:gd name="T4" fmla="*/ 396 w 609"/>
              <a:gd name="T5" fmla="*/ 495 h 992"/>
              <a:gd name="T6" fmla="*/ 48 w 609"/>
              <a:gd name="T7" fmla="*/ 189 h 992"/>
              <a:gd name="T8" fmla="*/ 30 w 609"/>
              <a:gd name="T9" fmla="*/ 53 h 992"/>
              <a:gd name="T10" fmla="*/ 136 w 609"/>
              <a:gd name="T11" fmla="*/ 29 h 992"/>
              <a:gd name="T12" fmla="*/ 573 w 609"/>
              <a:gd name="T13" fmla="*/ 413 h 992"/>
              <a:gd name="T14" fmla="*/ 608 w 609"/>
              <a:gd name="T15" fmla="*/ 489 h 992"/>
              <a:gd name="T16" fmla="*/ 579 w 609"/>
              <a:gd name="T17" fmla="*/ 571 h 992"/>
              <a:gd name="T18" fmla="*/ 148 w 609"/>
              <a:gd name="T19" fmla="*/ 961 h 992"/>
              <a:gd name="T20" fmla="*/ 36 w 609"/>
              <a:gd name="T21" fmla="*/ 943 h 992"/>
              <a:gd name="T22" fmla="*/ 53 w 609"/>
              <a:gd name="T23" fmla="*/ 808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9" h="992">
                <a:moveTo>
                  <a:pt x="53" y="808"/>
                </a:moveTo>
                <a:lnTo>
                  <a:pt x="53" y="808"/>
                </a:lnTo>
                <a:cubicBezTo>
                  <a:pt x="396" y="495"/>
                  <a:pt x="396" y="495"/>
                  <a:pt x="396" y="495"/>
                </a:cubicBezTo>
                <a:cubicBezTo>
                  <a:pt x="48" y="189"/>
                  <a:pt x="48" y="189"/>
                  <a:pt x="48" y="189"/>
                </a:cubicBezTo>
                <a:cubicBezTo>
                  <a:pt x="12" y="159"/>
                  <a:pt x="0" y="94"/>
                  <a:pt x="30" y="53"/>
                </a:cubicBezTo>
                <a:cubicBezTo>
                  <a:pt x="53" y="12"/>
                  <a:pt x="101" y="0"/>
                  <a:pt x="136" y="29"/>
                </a:cubicBezTo>
                <a:cubicBezTo>
                  <a:pt x="573" y="413"/>
                  <a:pt x="573" y="413"/>
                  <a:pt x="573" y="413"/>
                </a:cubicBezTo>
                <a:cubicBezTo>
                  <a:pt x="596" y="431"/>
                  <a:pt x="608" y="460"/>
                  <a:pt x="608" y="489"/>
                </a:cubicBezTo>
                <a:cubicBezTo>
                  <a:pt x="608" y="524"/>
                  <a:pt x="596" y="548"/>
                  <a:pt x="579" y="571"/>
                </a:cubicBezTo>
                <a:cubicBezTo>
                  <a:pt x="148" y="961"/>
                  <a:pt x="148" y="961"/>
                  <a:pt x="148" y="961"/>
                </a:cubicBezTo>
                <a:cubicBezTo>
                  <a:pt x="113" y="991"/>
                  <a:pt x="65" y="985"/>
                  <a:pt x="36" y="943"/>
                </a:cubicBezTo>
                <a:cubicBezTo>
                  <a:pt x="12" y="896"/>
                  <a:pt x="18" y="837"/>
                  <a:pt x="53" y="808"/>
                </a:cubicBezTo>
              </a:path>
            </a:pathLst>
          </a:custGeom>
          <a:solidFill>
            <a:srgbClr val="FFA82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p>
        </p:txBody>
      </p:sp>
      <p:sp>
        <p:nvSpPr>
          <p:cNvPr id="70" name="TextBox 69">
            <a:extLst>
              <a:ext uri="{FF2B5EF4-FFF2-40B4-BE49-F238E27FC236}">
                <a16:creationId xmlns:a16="http://schemas.microsoft.com/office/drawing/2014/main" id="{4C9C34FF-2556-8134-6387-A677676F6212}"/>
              </a:ext>
            </a:extLst>
          </p:cNvPr>
          <p:cNvSpPr txBox="1"/>
          <p:nvPr/>
        </p:nvSpPr>
        <p:spPr>
          <a:xfrm>
            <a:off x="6140087" y="2826177"/>
            <a:ext cx="3975733" cy="1020526"/>
          </a:xfrm>
          <a:prstGeom prst="rect">
            <a:avLst/>
          </a:prstGeom>
          <a:noFill/>
        </p:spPr>
        <p:txBody>
          <a:bodyPr wrap="square" lIns="219444" tIns="109723" rIns="219444" bIns="109723" rtlCol="0">
            <a:spAutoFit/>
          </a:bodyPr>
          <a:lstStyle/>
          <a:p>
            <a:pPr defTabSz="1828617">
              <a:lnSpc>
                <a:spcPct val="110000"/>
              </a:lnSpc>
            </a:pPr>
            <a:r>
              <a:rPr lang="en-US" sz="1600" dirty="0">
                <a:cs typeface="Lato Light"/>
              </a:rPr>
              <a:t>Creativity is the key to success in the great and primary education </a:t>
            </a:r>
            <a:r>
              <a:rPr lang="en-US" sz="1600" dirty="0">
                <a:ea typeface="Lato"/>
                <a:cs typeface="Lato Light"/>
              </a:rPr>
              <a:t>Lorem Ipsum has two main statistical methodologies.</a:t>
            </a:r>
            <a:endParaRPr lang="en-US" sz="1600" dirty="0">
              <a:cs typeface="Lato Light"/>
            </a:endParaRPr>
          </a:p>
        </p:txBody>
      </p:sp>
      <p:sp>
        <p:nvSpPr>
          <p:cNvPr id="71" name="TextBox 70">
            <a:extLst>
              <a:ext uri="{FF2B5EF4-FFF2-40B4-BE49-F238E27FC236}">
                <a16:creationId xmlns:a16="http://schemas.microsoft.com/office/drawing/2014/main" id="{063FECA9-864D-ADD7-843E-C167205EA9BE}"/>
              </a:ext>
            </a:extLst>
          </p:cNvPr>
          <p:cNvSpPr txBox="1"/>
          <p:nvPr/>
        </p:nvSpPr>
        <p:spPr>
          <a:xfrm>
            <a:off x="10684681" y="2793726"/>
            <a:ext cx="1305454" cy="1292647"/>
          </a:xfrm>
          <a:prstGeom prst="rect">
            <a:avLst/>
          </a:prstGeom>
          <a:noFill/>
        </p:spPr>
        <p:txBody>
          <a:bodyPr wrap="none" lIns="182864" tIns="91433" rIns="182864" bIns="91433" rtlCol="0">
            <a:spAutoFit/>
          </a:bodyPr>
          <a:lstStyle/>
          <a:p>
            <a:pPr algn="r" defTabSz="1828617"/>
            <a:r>
              <a:rPr lang="en-US" sz="7200" b="1">
                <a:solidFill>
                  <a:schemeClr val="bg1"/>
                </a:solidFill>
                <a:cs typeface="Arial"/>
              </a:rPr>
              <a:t>02</a:t>
            </a:r>
            <a:endParaRPr lang="id-ID" sz="7200" b="1" dirty="0">
              <a:solidFill>
                <a:schemeClr val="bg1"/>
              </a:solidFill>
              <a:cs typeface="Arial"/>
            </a:endParaRPr>
          </a:p>
        </p:txBody>
      </p:sp>
      <p:sp>
        <p:nvSpPr>
          <p:cNvPr id="72" name="TextBox 71">
            <a:extLst>
              <a:ext uri="{FF2B5EF4-FFF2-40B4-BE49-F238E27FC236}">
                <a16:creationId xmlns:a16="http://schemas.microsoft.com/office/drawing/2014/main" id="{CEA15CF4-5018-0319-F0E1-99DDF58772E4}"/>
              </a:ext>
            </a:extLst>
          </p:cNvPr>
          <p:cNvSpPr txBox="1"/>
          <p:nvPr/>
        </p:nvSpPr>
        <p:spPr>
          <a:xfrm>
            <a:off x="10197786" y="3726083"/>
            <a:ext cx="1794049" cy="553984"/>
          </a:xfrm>
          <a:prstGeom prst="rect">
            <a:avLst/>
          </a:prstGeom>
          <a:noFill/>
        </p:spPr>
        <p:txBody>
          <a:bodyPr wrap="none" lIns="182864" tIns="91433" rIns="182864" bIns="91433" rtlCol="0">
            <a:spAutoFit/>
          </a:bodyPr>
          <a:lstStyle/>
          <a:p>
            <a:pPr defTabSz="1828617"/>
            <a:r>
              <a:rPr lang="id-ID" sz="2400" b="1" dirty="0">
                <a:solidFill>
                  <a:schemeClr val="bg1"/>
                </a:solidFill>
              </a:rPr>
              <a:t>YOUR TEXT</a:t>
            </a:r>
          </a:p>
        </p:txBody>
      </p:sp>
      <p:sp>
        <p:nvSpPr>
          <p:cNvPr id="59" name="Freeform 33">
            <a:extLst>
              <a:ext uri="{FF2B5EF4-FFF2-40B4-BE49-F238E27FC236}">
                <a16:creationId xmlns:a16="http://schemas.microsoft.com/office/drawing/2014/main" id="{BE2DC583-0164-BEE1-399B-5769ACC4FEC9}"/>
              </a:ext>
            </a:extLst>
          </p:cNvPr>
          <p:cNvSpPr>
            <a:spLocks noChangeArrowheads="1"/>
          </p:cNvSpPr>
          <p:nvPr/>
        </p:nvSpPr>
        <p:spPr bwMode="auto">
          <a:xfrm>
            <a:off x="3824071" y="4761524"/>
            <a:ext cx="7945921" cy="1666542"/>
          </a:xfrm>
          <a:custGeom>
            <a:avLst/>
            <a:gdLst>
              <a:gd name="T0" fmla="*/ 19388 w 19389"/>
              <a:gd name="T1" fmla="*/ 0 h 4338"/>
              <a:gd name="T2" fmla="*/ 19388 w 19389"/>
              <a:gd name="T3" fmla="*/ 4337 h 4338"/>
              <a:gd name="T4" fmla="*/ 0 w 19389"/>
              <a:gd name="T5" fmla="*/ 4337 h 4338"/>
              <a:gd name="T6" fmla="*/ 0 w 19389"/>
              <a:gd name="T7" fmla="*/ 0 h 4338"/>
              <a:gd name="T8" fmla="*/ 19388 w 19389"/>
              <a:gd name="T9" fmla="*/ 0 h 4338"/>
            </a:gdLst>
            <a:ahLst/>
            <a:cxnLst>
              <a:cxn ang="0">
                <a:pos x="T0" y="T1"/>
              </a:cxn>
              <a:cxn ang="0">
                <a:pos x="T2" y="T3"/>
              </a:cxn>
              <a:cxn ang="0">
                <a:pos x="T4" y="T5"/>
              </a:cxn>
              <a:cxn ang="0">
                <a:pos x="T6" y="T7"/>
              </a:cxn>
              <a:cxn ang="0">
                <a:pos x="T8" y="T9"/>
              </a:cxn>
            </a:cxnLst>
            <a:rect l="0" t="0" r="r" b="b"/>
            <a:pathLst>
              <a:path w="19389" h="4338">
                <a:moveTo>
                  <a:pt x="19388" y="0"/>
                </a:moveTo>
                <a:lnTo>
                  <a:pt x="19388" y="4337"/>
                </a:lnTo>
                <a:lnTo>
                  <a:pt x="0" y="4337"/>
                </a:lnTo>
                <a:lnTo>
                  <a:pt x="0" y="0"/>
                </a:lnTo>
                <a:lnTo>
                  <a:pt x="19388" y="0"/>
                </a:lnTo>
              </a:path>
            </a:pathLst>
          </a:custGeom>
          <a:noFill/>
          <a:ln w="76200" cap="rnd">
            <a:solidFill>
              <a:srgbClr val="F26363"/>
            </a:solid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solidFill>
                <a:srgbClr val="445469"/>
              </a:solidFill>
            </a:endParaRPr>
          </a:p>
        </p:txBody>
      </p:sp>
      <p:sp>
        <p:nvSpPr>
          <p:cNvPr id="60" name="Freeform 34">
            <a:extLst>
              <a:ext uri="{FF2B5EF4-FFF2-40B4-BE49-F238E27FC236}">
                <a16:creationId xmlns:a16="http://schemas.microsoft.com/office/drawing/2014/main" id="{0F7670E0-F4E7-2A06-E3A5-6182EA814B94}"/>
              </a:ext>
            </a:extLst>
          </p:cNvPr>
          <p:cNvSpPr>
            <a:spLocks noChangeArrowheads="1"/>
          </p:cNvSpPr>
          <p:nvPr/>
        </p:nvSpPr>
        <p:spPr bwMode="auto">
          <a:xfrm>
            <a:off x="10015256" y="5101947"/>
            <a:ext cx="1823374" cy="1473468"/>
          </a:xfrm>
          <a:custGeom>
            <a:avLst/>
            <a:gdLst>
              <a:gd name="T0" fmla="*/ 5389 w 5390"/>
              <a:gd name="T1" fmla="*/ 0 h 3837"/>
              <a:gd name="T2" fmla="*/ 2036 w 5390"/>
              <a:gd name="T3" fmla="*/ 0 h 3837"/>
              <a:gd name="T4" fmla="*/ 0 w 5390"/>
              <a:gd name="T5" fmla="*/ 3836 h 3837"/>
              <a:gd name="T6" fmla="*/ 5389 w 5390"/>
              <a:gd name="T7" fmla="*/ 3836 h 3837"/>
              <a:gd name="T8" fmla="*/ 5389 w 5390"/>
              <a:gd name="T9" fmla="*/ 0 h 3837"/>
            </a:gdLst>
            <a:ahLst/>
            <a:cxnLst>
              <a:cxn ang="0">
                <a:pos x="T0" y="T1"/>
              </a:cxn>
              <a:cxn ang="0">
                <a:pos x="T2" y="T3"/>
              </a:cxn>
              <a:cxn ang="0">
                <a:pos x="T4" y="T5"/>
              </a:cxn>
              <a:cxn ang="0">
                <a:pos x="T6" y="T7"/>
              </a:cxn>
              <a:cxn ang="0">
                <a:pos x="T8" y="T9"/>
              </a:cxn>
            </a:cxnLst>
            <a:rect l="0" t="0" r="r" b="b"/>
            <a:pathLst>
              <a:path w="5390" h="3837">
                <a:moveTo>
                  <a:pt x="5389" y="0"/>
                </a:moveTo>
                <a:lnTo>
                  <a:pt x="2036" y="0"/>
                </a:lnTo>
                <a:lnTo>
                  <a:pt x="0" y="3836"/>
                </a:lnTo>
                <a:lnTo>
                  <a:pt x="5389" y="3836"/>
                </a:lnTo>
                <a:lnTo>
                  <a:pt x="5389" y="0"/>
                </a:lnTo>
              </a:path>
            </a:pathLst>
          </a:custGeom>
          <a:solidFill>
            <a:srgbClr val="F263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solidFill>
                <a:srgbClr val="445469"/>
              </a:solidFill>
            </a:endParaRPr>
          </a:p>
        </p:txBody>
      </p:sp>
      <p:sp>
        <p:nvSpPr>
          <p:cNvPr id="61" name="Freeform 35">
            <a:extLst>
              <a:ext uri="{FF2B5EF4-FFF2-40B4-BE49-F238E27FC236}">
                <a16:creationId xmlns:a16="http://schemas.microsoft.com/office/drawing/2014/main" id="{AB5B3CE0-AF7B-F00E-0E30-762873F8876D}"/>
              </a:ext>
            </a:extLst>
          </p:cNvPr>
          <p:cNvSpPr>
            <a:spLocks noChangeArrowheads="1"/>
          </p:cNvSpPr>
          <p:nvPr/>
        </p:nvSpPr>
        <p:spPr bwMode="auto">
          <a:xfrm>
            <a:off x="4598852" y="5322120"/>
            <a:ext cx="510306" cy="540271"/>
          </a:xfrm>
          <a:custGeom>
            <a:avLst/>
            <a:gdLst>
              <a:gd name="T0" fmla="*/ 29 w 1506"/>
              <a:gd name="T1" fmla="*/ 1404 h 1405"/>
              <a:gd name="T2" fmla="*/ 29 w 1506"/>
              <a:gd name="T3" fmla="*/ 1404 h 1405"/>
              <a:gd name="T4" fmla="*/ 47 w 1506"/>
              <a:gd name="T5" fmla="*/ 1061 h 1405"/>
              <a:gd name="T6" fmla="*/ 277 w 1506"/>
              <a:gd name="T7" fmla="*/ 890 h 1405"/>
              <a:gd name="T8" fmla="*/ 525 w 1506"/>
              <a:gd name="T9" fmla="*/ 790 h 1405"/>
              <a:gd name="T10" fmla="*/ 602 w 1506"/>
              <a:gd name="T11" fmla="*/ 743 h 1405"/>
              <a:gd name="T12" fmla="*/ 519 w 1506"/>
              <a:gd name="T13" fmla="*/ 508 h 1405"/>
              <a:gd name="T14" fmla="*/ 490 w 1506"/>
              <a:gd name="T15" fmla="*/ 478 h 1405"/>
              <a:gd name="T16" fmla="*/ 490 w 1506"/>
              <a:gd name="T17" fmla="*/ 330 h 1405"/>
              <a:gd name="T18" fmla="*/ 502 w 1506"/>
              <a:gd name="T19" fmla="*/ 301 h 1405"/>
              <a:gd name="T20" fmla="*/ 584 w 1506"/>
              <a:gd name="T21" fmla="*/ 88 h 1405"/>
              <a:gd name="T22" fmla="*/ 543 w 1506"/>
              <a:gd name="T23" fmla="*/ 35 h 1405"/>
              <a:gd name="T24" fmla="*/ 626 w 1506"/>
              <a:gd name="T25" fmla="*/ 47 h 1405"/>
              <a:gd name="T26" fmla="*/ 637 w 1506"/>
              <a:gd name="T27" fmla="*/ 0 h 1405"/>
              <a:gd name="T28" fmla="*/ 673 w 1506"/>
              <a:gd name="T29" fmla="*/ 30 h 1405"/>
              <a:gd name="T30" fmla="*/ 850 w 1506"/>
              <a:gd name="T31" fmla="*/ 18 h 1405"/>
              <a:gd name="T32" fmla="*/ 968 w 1506"/>
              <a:gd name="T33" fmla="*/ 65 h 1405"/>
              <a:gd name="T34" fmla="*/ 1056 w 1506"/>
              <a:gd name="T35" fmla="*/ 177 h 1405"/>
              <a:gd name="T36" fmla="*/ 1068 w 1506"/>
              <a:gd name="T37" fmla="*/ 348 h 1405"/>
              <a:gd name="T38" fmla="*/ 1080 w 1506"/>
              <a:gd name="T39" fmla="*/ 407 h 1405"/>
              <a:gd name="T40" fmla="*/ 1039 w 1506"/>
              <a:gd name="T41" fmla="*/ 513 h 1405"/>
              <a:gd name="T42" fmla="*/ 1015 w 1506"/>
              <a:gd name="T43" fmla="*/ 525 h 1405"/>
              <a:gd name="T44" fmla="*/ 974 w 1506"/>
              <a:gd name="T45" fmla="*/ 673 h 1405"/>
              <a:gd name="T46" fmla="*/ 1003 w 1506"/>
              <a:gd name="T47" fmla="*/ 760 h 1405"/>
              <a:gd name="T48" fmla="*/ 1092 w 1506"/>
              <a:gd name="T49" fmla="*/ 843 h 1405"/>
              <a:gd name="T50" fmla="*/ 1316 w 1506"/>
              <a:gd name="T51" fmla="*/ 925 h 1405"/>
              <a:gd name="T52" fmla="*/ 1440 w 1506"/>
              <a:gd name="T53" fmla="*/ 1073 h 1405"/>
              <a:gd name="T54" fmla="*/ 1505 w 1506"/>
              <a:gd name="T55" fmla="*/ 1404 h 1405"/>
              <a:gd name="T56" fmla="*/ 29 w 1506"/>
              <a:gd name="T57" fmla="*/ 1404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6" h="1405">
                <a:moveTo>
                  <a:pt x="29" y="1404"/>
                </a:moveTo>
                <a:lnTo>
                  <a:pt x="29" y="1404"/>
                </a:lnTo>
                <a:cubicBezTo>
                  <a:pt x="29" y="1404"/>
                  <a:pt x="0" y="1191"/>
                  <a:pt x="47" y="1061"/>
                </a:cubicBezTo>
                <a:cubicBezTo>
                  <a:pt x="94" y="937"/>
                  <a:pt x="130" y="908"/>
                  <a:pt x="277" y="890"/>
                </a:cubicBezTo>
                <a:cubicBezTo>
                  <a:pt x="425" y="867"/>
                  <a:pt x="507" y="808"/>
                  <a:pt x="525" y="790"/>
                </a:cubicBezTo>
                <a:cubicBezTo>
                  <a:pt x="549" y="772"/>
                  <a:pt x="578" y="748"/>
                  <a:pt x="602" y="743"/>
                </a:cubicBezTo>
                <a:cubicBezTo>
                  <a:pt x="602" y="743"/>
                  <a:pt x="596" y="596"/>
                  <a:pt x="519" y="508"/>
                </a:cubicBezTo>
                <a:cubicBezTo>
                  <a:pt x="519" y="508"/>
                  <a:pt x="496" y="496"/>
                  <a:pt x="490" y="478"/>
                </a:cubicBezTo>
                <a:cubicBezTo>
                  <a:pt x="484" y="454"/>
                  <a:pt x="472" y="366"/>
                  <a:pt x="490" y="330"/>
                </a:cubicBezTo>
                <a:cubicBezTo>
                  <a:pt x="490" y="330"/>
                  <a:pt x="507" y="313"/>
                  <a:pt x="502" y="301"/>
                </a:cubicBezTo>
                <a:cubicBezTo>
                  <a:pt x="502" y="289"/>
                  <a:pt x="484" y="183"/>
                  <a:pt x="584" y="88"/>
                </a:cubicBezTo>
                <a:cubicBezTo>
                  <a:pt x="584" y="88"/>
                  <a:pt x="614" y="47"/>
                  <a:pt x="543" y="35"/>
                </a:cubicBezTo>
                <a:cubicBezTo>
                  <a:pt x="543" y="35"/>
                  <a:pt x="578" y="18"/>
                  <a:pt x="626" y="47"/>
                </a:cubicBezTo>
                <a:cubicBezTo>
                  <a:pt x="626" y="47"/>
                  <a:pt x="602" y="18"/>
                  <a:pt x="637" y="0"/>
                </a:cubicBezTo>
                <a:cubicBezTo>
                  <a:pt x="637" y="0"/>
                  <a:pt x="620" y="47"/>
                  <a:pt x="673" y="30"/>
                </a:cubicBezTo>
                <a:cubicBezTo>
                  <a:pt x="726" y="18"/>
                  <a:pt x="797" y="0"/>
                  <a:pt x="850" y="18"/>
                </a:cubicBezTo>
                <a:cubicBezTo>
                  <a:pt x="897" y="35"/>
                  <a:pt x="909" y="65"/>
                  <a:pt x="968" y="65"/>
                </a:cubicBezTo>
                <a:cubicBezTo>
                  <a:pt x="1033" y="71"/>
                  <a:pt x="1056" y="148"/>
                  <a:pt x="1056" y="177"/>
                </a:cubicBezTo>
                <a:cubicBezTo>
                  <a:pt x="1056" y="207"/>
                  <a:pt x="1056" y="330"/>
                  <a:pt x="1068" y="348"/>
                </a:cubicBezTo>
                <a:cubicBezTo>
                  <a:pt x="1080" y="366"/>
                  <a:pt x="1080" y="378"/>
                  <a:pt x="1080" y="407"/>
                </a:cubicBezTo>
                <a:cubicBezTo>
                  <a:pt x="1074" y="431"/>
                  <a:pt x="1050" y="508"/>
                  <a:pt x="1039" y="513"/>
                </a:cubicBezTo>
                <a:cubicBezTo>
                  <a:pt x="1027" y="513"/>
                  <a:pt x="1015" y="525"/>
                  <a:pt x="1015" y="525"/>
                </a:cubicBezTo>
                <a:cubicBezTo>
                  <a:pt x="1009" y="531"/>
                  <a:pt x="974" y="637"/>
                  <a:pt x="974" y="673"/>
                </a:cubicBezTo>
                <a:cubicBezTo>
                  <a:pt x="974" y="708"/>
                  <a:pt x="974" y="754"/>
                  <a:pt x="1003" y="760"/>
                </a:cubicBezTo>
                <a:cubicBezTo>
                  <a:pt x="1033" y="772"/>
                  <a:pt x="1074" y="819"/>
                  <a:pt x="1092" y="843"/>
                </a:cubicBezTo>
                <a:cubicBezTo>
                  <a:pt x="1115" y="867"/>
                  <a:pt x="1251" y="902"/>
                  <a:pt x="1316" y="925"/>
                </a:cubicBezTo>
                <a:cubicBezTo>
                  <a:pt x="1375" y="955"/>
                  <a:pt x="1405" y="955"/>
                  <a:pt x="1440" y="1073"/>
                </a:cubicBezTo>
                <a:cubicBezTo>
                  <a:pt x="1475" y="1191"/>
                  <a:pt x="1505" y="1315"/>
                  <a:pt x="1505" y="1404"/>
                </a:cubicBezTo>
                <a:lnTo>
                  <a:pt x="29" y="1404"/>
                </a:lnTo>
              </a:path>
            </a:pathLst>
          </a:custGeom>
          <a:solidFill>
            <a:srgbClr val="F263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p>
        </p:txBody>
      </p:sp>
      <p:sp>
        <p:nvSpPr>
          <p:cNvPr id="62" name="Freeform 169">
            <a:extLst>
              <a:ext uri="{FF2B5EF4-FFF2-40B4-BE49-F238E27FC236}">
                <a16:creationId xmlns:a16="http://schemas.microsoft.com/office/drawing/2014/main" id="{D514A1EC-E2AE-A64F-154B-3B95B46BE9EC}"/>
              </a:ext>
            </a:extLst>
          </p:cNvPr>
          <p:cNvSpPr>
            <a:spLocks noChangeArrowheads="1"/>
          </p:cNvSpPr>
          <p:nvPr/>
        </p:nvSpPr>
        <p:spPr bwMode="auto">
          <a:xfrm>
            <a:off x="5711975" y="5415269"/>
            <a:ext cx="205913" cy="381070"/>
          </a:xfrm>
          <a:custGeom>
            <a:avLst/>
            <a:gdLst>
              <a:gd name="T0" fmla="*/ 53 w 609"/>
              <a:gd name="T1" fmla="*/ 808 h 992"/>
              <a:gd name="T2" fmla="*/ 53 w 609"/>
              <a:gd name="T3" fmla="*/ 808 h 992"/>
              <a:gd name="T4" fmla="*/ 396 w 609"/>
              <a:gd name="T5" fmla="*/ 495 h 992"/>
              <a:gd name="T6" fmla="*/ 48 w 609"/>
              <a:gd name="T7" fmla="*/ 189 h 992"/>
              <a:gd name="T8" fmla="*/ 30 w 609"/>
              <a:gd name="T9" fmla="*/ 53 h 992"/>
              <a:gd name="T10" fmla="*/ 136 w 609"/>
              <a:gd name="T11" fmla="*/ 29 h 992"/>
              <a:gd name="T12" fmla="*/ 573 w 609"/>
              <a:gd name="T13" fmla="*/ 413 h 992"/>
              <a:gd name="T14" fmla="*/ 608 w 609"/>
              <a:gd name="T15" fmla="*/ 489 h 992"/>
              <a:gd name="T16" fmla="*/ 579 w 609"/>
              <a:gd name="T17" fmla="*/ 571 h 992"/>
              <a:gd name="T18" fmla="*/ 148 w 609"/>
              <a:gd name="T19" fmla="*/ 961 h 992"/>
              <a:gd name="T20" fmla="*/ 36 w 609"/>
              <a:gd name="T21" fmla="*/ 943 h 992"/>
              <a:gd name="T22" fmla="*/ 53 w 609"/>
              <a:gd name="T23" fmla="*/ 808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9" h="992">
                <a:moveTo>
                  <a:pt x="53" y="808"/>
                </a:moveTo>
                <a:lnTo>
                  <a:pt x="53" y="808"/>
                </a:lnTo>
                <a:cubicBezTo>
                  <a:pt x="396" y="495"/>
                  <a:pt x="396" y="495"/>
                  <a:pt x="396" y="495"/>
                </a:cubicBezTo>
                <a:cubicBezTo>
                  <a:pt x="48" y="189"/>
                  <a:pt x="48" y="189"/>
                  <a:pt x="48" y="189"/>
                </a:cubicBezTo>
                <a:cubicBezTo>
                  <a:pt x="12" y="159"/>
                  <a:pt x="0" y="94"/>
                  <a:pt x="30" y="53"/>
                </a:cubicBezTo>
                <a:cubicBezTo>
                  <a:pt x="53" y="12"/>
                  <a:pt x="101" y="0"/>
                  <a:pt x="136" y="29"/>
                </a:cubicBezTo>
                <a:cubicBezTo>
                  <a:pt x="573" y="413"/>
                  <a:pt x="573" y="413"/>
                  <a:pt x="573" y="413"/>
                </a:cubicBezTo>
                <a:cubicBezTo>
                  <a:pt x="596" y="431"/>
                  <a:pt x="608" y="460"/>
                  <a:pt x="608" y="489"/>
                </a:cubicBezTo>
                <a:cubicBezTo>
                  <a:pt x="608" y="524"/>
                  <a:pt x="596" y="548"/>
                  <a:pt x="579" y="571"/>
                </a:cubicBezTo>
                <a:cubicBezTo>
                  <a:pt x="148" y="961"/>
                  <a:pt x="148" y="961"/>
                  <a:pt x="148" y="961"/>
                </a:cubicBezTo>
                <a:cubicBezTo>
                  <a:pt x="113" y="991"/>
                  <a:pt x="65" y="985"/>
                  <a:pt x="36" y="943"/>
                </a:cubicBezTo>
                <a:cubicBezTo>
                  <a:pt x="12" y="896"/>
                  <a:pt x="18" y="837"/>
                  <a:pt x="53" y="808"/>
                </a:cubicBezTo>
              </a:path>
            </a:pathLst>
          </a:custGeom>
          <a:solidFill>
            <a:srgbClr val="F2636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p>
        </p:txBody>
      </p:sp>
      <p:sp>
        <p:nvSpPr>
          <p:cNvPr id="63" name="TextBox 62">
            <a:extLst>
              <a:ext uri="{FF2B5EF4-FFF2-40B4-BE49-F238E27FC236}">
                <a16:creationId xmlns:a16="http://schemas.microsoft.com/office/drawing/2014/main" id="{15E0FD44-A53C-69A4-D731-2495E6A331A3}"/>
              </a:ext>
            </a:extLst>
          </p:cNvPr>
          <p:cNvSpPr txBox="1"/>
          <p:nvPr/>
        </p:nvSpPr>
        <p:spPr>
          <a:xfrm>
            <a:off x="6140087" y="5065647"/>
            <a:ext cx="3975733" cy="1020526"/>
          </a:xfrm>
          <a:prstGeom prst="rect">
            <a:avLst/>
          </a:prstGeom>
          <a:noFill/>
        </p:spPr>
        <p:txBody>
          <a:bodyPr wrap="square" lIns="219444" tIns="109723" rIns="219444" bIns="109723" rtlCol="0">
            <a:spAutoFit/>
          </a:bodyPr>
          <a:lstStyle/>
          <a:p>
            <a:pPr defTabSz="1828617">
              <a:lnSpc>
                <a:spcPct val="110000"/>
              </a:lnSpc>
            </a:pPr>
            <a:r>
              <a:rPr lang="en-US" sz="1600" dirty="0">
                <a:cs typeface="Lato Light"/>
              </a:rPr>
              <a:t>Creativity is the key to success in the great and primary education </a:t>
            </a:r>
            <a:r>
              <a:rPr lang="en-US" sz="1600" dirty="0">
                <a:ea typeface="Lato"/>
                <a:cs typeface="Lato Light"/>
              </a:rPr>
              <a:t>Lorem Ipsum has two main statistical methodologies.</a:t>
            </a:r>
            <a:endParaRPr lang="en-US" sz="1600" dirty="0">
              <a:cs typeface="Lato Light"/>
            </a:endParaRPr>
          </a:p>
        </p:txBody>
      </p:sp>
      <p:sp>
        <p:nvSpPr>
          <p:cNvPr id="64" name="TextBox 63">
            <a:extLst>
              <a:ext uri="{FF2B5EF4-FFF2-40B4-BE49-F238E27FC236}">
                <a16:creationId xmlns:a16="http://schemas.microsoft.com/office/drawing/2014/main" id="{AC451FD9-C40A-8F09-5CF6-049CF44CA958}"/>
              </a:ext>
            </a:extLst>
          </p:cNvPr>
          <p:cNvSpPr txBox="1"/>
          <p:nvPr/>
        </p:nvSpPr>
        <p:spPr>
          <a:xfrm>
            <a:off x="10684680" y="5033196"/>
            <a:ext cx="1305454" cy="1292647"/>
          </a:xfrm>
          <a:prstGeom prst="rect">
            <a:avLst/>
          </a:prstGeom>
          <a:noFill/>
        </p:spPr>
        <p:txBody>
          <a:bodyPr wrap="none" lIns="182864" tIns="91433" rIns="182864" bIns="91433" rtlCol="0">
            <a:spAutoFit/>
          </a:bodyPr>
          <a:lstStyle/>
          <a:p>
            <a:pPr algn="r" defTabSz="1828617"/>
            <a:r>
              <a:rPr lang="en-US" sz="7200" b="1">
                <a:solidFill>
                  <a:schemeClr val="bg1"/>
                </a:solidFill>
                <a:cs typeface="Arial"/>
              </a:rPr>
              <a:t>03</a:t>
            </a:r>
            <a:endParaRPr lang="id-ID" sz="7200" b="1" dirty="0">
              <a:solidFill>
                <a:schemeClr val="bg1"/>
              </a:solidFill>
              <a:cs typeface="Arial"/>
            </a:endParaRPr>
          </a:p>
        </p:txBody>
      </p:sp>
      <p:sp>
        <p:nvSpPr>
          <p:cNvPr id="65" name="TextBox 64">
            <a:extLst>
              <a:ext uri="{FF2B5EF4-FFF2-40B4-BE49-F238E27FC236}">
                <a16:creationId xmlns:a16="http://schemas.microsoft.com/office/drawing/2014/main" id="{50C54741-88DE-526A-3A56-70CE153EE5CE}"/>
              </a:ext>
            </a:extLst>
          </p:cNvPr>
          <p:cNvSpPr txBox="1"/>
          <p:nvPr/>
        </p:nvSpPr>
        <p:spPr>
          <a:xfrm>
            <a:off x="10197785" y="5965553"/>
            <a:ext cx="1794049" cy="553984"/>
          </a:xfrm>
          <a:prstGeom prst="rect">
            <a:avLst/>
          </a:prstGeom>
          <a:noFill/>
        </p:spPr>
        <p:txBody>
          <a:bodyPr wrap="none" lIns="182864" tIns="91433" rIns="182864" bIns="91433" rtlCol="0">
            <a:spAutoFit/>
          </a:bodyPr>
          <a:lstStyle/>
          <a:p>
            <a:pPr defTabSz="1828617"/>
            <a:r>
              <a:rPr lang="id-ID" sz="2400" b="1" dirty="0">
                <a:solidFill>
                  <a:schemeClr val="bg1"/>
                </a:solidFill>
              </a:rPr>
              <a:t>YOUR TEXT</a:t>
            </a:r>
          </a:p>
        </p:txBody>
      </p:sp>
      <p:sp>
        <p:nvSpPr>
          <p:cNvPr id="52" name="Freeform 33">
            <a:extLst>
              <a:ext uri="{FF2B5EF4-FFF2-40B4-BE49-F238E27FC236}">
                <a16:creationId xmlns:a16="http://schemas.microsoft.com/office/drawing/2014/main" id="{DF0EFEF5-A166-2567-33F9-921AA220A357}"/>
              </a:ext>
            </a:extLst>
          </p:cNvPr>
          <p:cNvSpPr>
            <a:spLocks noChangeArrowheads="1"/>
          </p:cNvSpPr>
          <p:nvPr/>
        </p:nvSpPr>
        <p:spPr bwMode="auto">
          <a:xfrm>
            <a:off x="3824071" y="395363"/>
            <a:ext cx="7945921" cy="1666542"/>
          </a:xfrm>
          <a:custGeom>
            <a:avLst/>
            <a:gdLst>
              <a:gd name="T0" fmla="*/ 19388 w 19389"/>
              <a:gd name="T1" fmla="*/ 0 h 4338"/>
              <a:gd name="T2" fmla="*/ 19388 w 19389"/>
              <a:gd name="T3" fmla="*/ 4337 h 4338"/>
              <a:gd name="T4" fmla="*/ 0 w 19389"/>
              <a:gd name="T5" fmla="*/ 4337 h 4338"/>
              <a:gd name="T6" fmla="*/ 0 w 19389"/>
              <a:gd name="T7" fmla="*/ 0 h 4338"/>
              <a:gd name="T8" fmla="*/ 19388 w 19389"/>
              <a:gd name="T9" fmla="*/ 0 h 4338"/>
            </a:gdLst>
            <a:ahLst/>
            <a:cxnLst>
              <a:cxn ang="0">
                <a:pos x="T0" y="T1"/>
              </a:cxn>
              <a:cxn ang="0">
                <a:pos x="T2" y="T3"/>
              </a:cxn>
              <a:cxn ang="0">
                <a:pos x="T4" y="T5"/>
              </a:cxn>
              <a:cxn ang="0">
                <a:pos x="T6" y="T7"/>
              </a:cxn>
              <a:cxn ang="0">
                <a:pos x="T8" y="T9"/>
              </a:cxn>
            </a:cxnLst>
            <a:rect l="0" t="0" r="r" b="b"/>
            <a:pathLst>
              <a:path w="19389" h="4338">
                <a:moveTo>
                  <a:pt x="19388" y="0"/>
                </a:moveTo>
                <a:lnTo>
                  <a:pt x="19388" y="4337"/>
                </a:lnTo>
                <a:lnTo>
                  <a:pt x="0" y="4337"/>
                </a:lnTo>
                <a:lnTo>
                  <a:pt x="0" y="0"/>
                </a:lnTo>
                <a:lnTo>
                  <a:pt x="19388" y="0"/>
                </a:lnTo>
              </a:path>
            </a:pathLst>
          </a:custGeom>
          <a:noFill/>
          <a:ln w="76200" cap="rnd">
            <a:solidFill>
              <a:srgbClr val="995DB3"/>
            </a:solid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solidFill>
                <a:srgbClr val="445469"/>
              </a:solidFill>
            </a:endParaRPr>
          </a:p>
        </p:txBody>
      </p:sp>
      <p:sp>
        <p:nvSpPr>
          <p:cNvPr id="53" name="Freeform 34">
            <a:extLst>
              <a:ext uri="{FF2B5EF4-FFF2-40B4-BE49-F238E27FC236}">
                <a16:creationId xmlns:a16="http://schemas.microsoft.com/office/drawing/2014/main" id="{8BEFF7E8-68A6-A66E-9540-FE6941F9A76A}"/>
              </a:ext>
            </a:extLst>
          </p:cNvPr>
          <p:cNvSpPr>
            <a:spLocks noChangeArrowheads="1"/>
          </p:cNvSpPr>
          <p:nvPr/>
        </p:nvSpPr>
        <p:spPr bwMode="auto">
          <a:xfrm>
            <a:off x="10015256" y="735786"/>
            <a:ext cx="1823374" cy="1473468"/>
          </a:xfrm>
          <a:custGeom>
            <a:avLst/>
            <a:gdLst>
              <a:gd name="T0" fmla="*/ 5389 w 5390"/>
              <a:gd name="T1" fmla="*/ 0 h 3837"/>
              <a:gd name="T2" fmla="*/ 2036 w 5390"/>
              <a:gd name="T3" fmla="*/ 0 h 3837"/>
              <a:gd name="T4" fmla="*/ 0 w 5390"/>
              <a:gd name="T5" fmla="*/ 3836 h 3837"/>
              <a:gd name="T6" fmla="*/ 5389 w 5390"/>
              <a:gd name="T7" fmla="*/ 3836 h 3837"/>
              <a:gd name="T8" fmla="*/ 5389 w 5390"/>
              <a:gd name="T9" fmla="*/ 0 h 3837"/>
            </a:gdLst>
            <a:ahLst/>
            <a:cxnLst>
              <a:cxn ang="0">
                <a:pos x="T0" y="T1"/>
              </a:cxn>
              <a:cxn ang="0">
                <a:pos x="T2" y="T3"/>
              </a:cxn>
              <a:cxn ang="0">
                <a:pos x="T4" y="T5"/>
              </a:cxn>
              <a:cxn ang="0">
                <a:pos x="T6" y="T7"/>
              </a:cxn>
              <a:cxn ang="0">
                <a:pos x="T8" y="T9"/>
              </a:cxn>
            </a:cxnLst>
            <a:rect l="0" t="0" r="r" b="b"/>
            <a:pathLst>
              <a:path w="5390" h="3837">
                <a:moveTo>
                  <a:pt x="5389" y="0"/>
                </a:moveTo>
                <a:lnTo>
                  <a:pt x="2036" y="0"/>
                </a:lnTo>
                <a:lnTo>
                  <a:pt x="0" y="3836"/>
                </a:lnTo>
                <a:lnTo>
                  <a:pt x="5389" y="3836"/>
                </a:lnTo>
                <a:lnTo>
                  <a:pt x="5389" y="0"/>
                </a:lnTo>
              </a:path>
            </a:pathLst>
          </a:custGeom>
          <a:solidFill>
            <a:srgbClr val="995DB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solidFill>
                <a:srgbClr val="445469"/>
              </a:solidFill>
            </a:endParaRPr>
          </a:p>
        </p:txBody>
      </p:sp>
      <p:sp>
        <p:nvSpPr>
          <p:cNvPr id="54" name="Freeform 35">
            <a:extLst>
              <a:ext uri="{FF2B5EF4-FFF2-40B4-BE49-F238E27FC236}">
                <a16:creationId xmlns:a16="http://schemas.microsoft.com/office/drawing/2014/main" id="{1DEBEA56-0829-7294-FFE4-509244D1BD2C}"/>
              </a:ext>
            </a:extLst>
          </p:cNvPr>
          <p:cNvSpPr>
            <a:spLocks noChangeArrowheads="1"/>
          </p:cNvSpPr>
          <p:nvPr/>
        </p:nvSpPr>
        <p:spPr bwMode="auto">
          <a:xfrm>
            <a:off x="4598852" y="955959"/>
            <a:ext cx="510306" cy="540271"/>
          </a:xfrm>
          <a:custGeom>
            <a:avLst/>
            <a:gdLst>
              <a:gd name="T0" fmla="*/ 29 w 1506"/>
              <a:gd name="T1" fmla="*/ 1404 h 1405"/>
              <a:gd name="T2" fmla="*/ 29 w 1506"/>
              <a:gd name="T3" fmla="*/ 1404 h 1405"/>
              <a:gd name="T4" fmla="*/ 47 w 1506"/>
              <a:gd name="T5" fmla="*/ 1061 h 1405"/>
              <a:gd name="T6" fmla="*/ 277 w 1506"/>
              <a:gd name="T7" fmla="*/ 890 h 1405"/>
              <a:gd name="T8" fmla="*/ 525 w 1506"/>
              <a:gd name="T9" fmla="*/ 790 h 1405"/>
              <a:gd name="T10" fmla="*/ 602 w 1506"/>
              <a:gd name="T11" fmla="*/ 743 h 1405"/>
              <a:gd name="T12" fmla="*/ 519 w 1506"/>
              <a:gd name="T13" fmla="*/ 508 h 1405"/>
              <a:gd name="T14" fmla="*/ 490 w 1506"/>
              <a:gd name="T15" fmla="*/ 478 h 1405"/>
              <a:gd name="T16" fmla="*/ 490 w 1506"/>
              <a:gd name="T17" fmla="*/ 330 h 1405"/>
              <a:gd name="T18" fmla="*/ 502 w 1506"/>
              <a:gd name="T19" fmla="*/ 301 h 1405"/>
              <a:gd name="T20" fmla="*/ 584 w 1506"/>
              <a:gd name="T21" fmla="*/ 88 h 1405"/>
              <a:gd name="T22" fmla="*/ 543 w 1506"/>
              <a:gd name="T23" fmla="*/ 35 h 1405"/>
              <a:gd name="T24" fmla="*/ 626 w 1506"/>
              <a:gd name="T25" fmla="*/ 47 h 1405"/>
              <a:gd name="T26" fmla="*/ 637 w 1506"/>
              <a:gd name="T27" fmla="*/ 0 h 1405"/>
              <a:gd name="T28" fmla="*/ 673 w 1506"/>
              <a:gd name="T29" fmla="*/ 30 h 1405"/>
              <a:gd name="T30" fmla="*/ 850 w 1506"/>
              <a:gd name="T31" fmla="*/ 18 h 1405"/>
              <a:gd name="T32" fmla="*/ 968 w 1506"/>
              <a:gd name="T33" fmla="*/ 65 h 1405"/>
              <a:gd name="T34" fmla="*/ 1056 w 1506"/>
              <a:gd name="T35" fmla="*/ 177 h 1405"/>
              <a:gd name="T36" fmla="*/ 1068 w 1506"/>
              <a:gd name="T37" fmla="*/ 348 h 1405"/>
              <a:gd name="T38" fmla="*/ 1080 w 1506"/>
              <a:gd name="T39" fmla="*/ 407 h 1405"/>
              <a:gd name="T40" fmla="*/ 1039 w 1506"/>
              <a:gd name="T41" fmla="*/ 513 h 1405"/>
              <a:gd name="T42" fmla="*/ 1015 w 1506"/>
              <a:gd name="T43" fmla="*/ 525 h 1405"/>
              <a:gd name="T44" fmla="*/ 974 w 1506"/>
              <a:gd name="T45" fmla="*/ 673 h 1405"/>
              <a:gd name="T46" fmla="*/ 1003 w 1506"/>
              <a:gd name="T47" fmla="*/ 760 h 1405"/>
              <a:gd name="T48" fmla="*/ 1092 w 1506"/>
              <a:gd name="T49" fmla="*/ 843 h 1405"/>
              <a:gd name="T50" fmla="*/ 1316 w 1506"/>
              <a:gd name="T51" fmla="*/ 925 h 1405"/>
              <a:gd name="T52" fmla="*/ 1440 w 1506"/>
              <a:gd name="T53" fmla="*/ 1073 h 1405"/>
              <a:gd name="T54" fmla="*/ 1505 w 1506"/>
              <a:gd name="T55" fmla="*/ 1404 h 1405"/>
              <a:gd name="T56" fmla="*/ 29 w 1506"/>
              <a:gd name="T57" fmla="*/ 1404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6" h="1405">
                <a:moveTo>
                  <a:pt x="29" y="1404"/>
                </a:moveTo>
                <a:lnTo>
                  <a:pt x="29" y="1404"/>
                </a:lnTo>
                <a:cubicBezTo>
                  <a:pt x="29" y="1404"/>
                  <a:pt x="0" y="1191"/>
                  <a:pt x="47" y="1061"/>
                </a:cubicBezTo>
                <a:cubicBezTo>
                  <a:pt x="94" y="937"/>
                  <a:pt x="130" y="908"/>
                  <a:pt x="277" y="890"/>
                </a:cubicBezTo>
                <a:cubicBezTo>
                  <a:pt x="425" y="867"/>
                  <a:pt x="507" y="808"/>
                  <a:pt x="525" y="790"/>
                </a:cubicBezTo>
                <a:cubicBezTo>
                  <a:pt x="549" y="772"/>
                  <a:pt x="578" y="748"/>
                  <a:pt x="602" y="743"/>
                </a:cubicBezTo>
                <a:cubicBezTo>
                  <a:pt x="602" y="743"/>
                  <a:pt x="596" y="596"/>
                  <a:pt x="519" y="508"/>
                </a:cubicBezTo>
                <a:cubicBezTo>
                  <a:pt x="519" y="508"/>
                  <a:pt x="496" y="496"/>
                  <a:pt x="490" y="478"/>
                </a:cubicBezTo>
                <a:cubicBezTo>
                  <a:pt x="484" y="454"/>
                  <a:pt x="472" y="366"/>
                  <a:pt x="490" y="330"/>
                </a:cubicBezTo>
                <a:cubicBezTo>
                  <a:pt x="490" y="330"/>
                  <a:pt x="507" y="313"/>
                  <a:pt x="502" y="301"/>
                </a:cubicBezTo>
                <a:cubicBezTo>
                  <a:pt x="502" y="289"/>
                  <a:pt x="484" y="183"/>
                  <a:pt x="584" y="88"/>
                </a:cubicBezTo>
                <a:cubicBezTo>
                  <a:pt x="584" y="88"/>
                  <a:pt x="614" y="47"/>
                  <a:pt x="543" y="35"/>
                </a:cubicBezTo>
                <a:cubicBezTo>
                  <a:pt x="543" y="35"/>
                  <a:pt x="578" y="18"/>
                  <a:pt x="626" y="47"/>
                </a:cubicBezTo>
                <a:cubicBezTo>
                  <a:pt x="626" y="47"/>
                  <a:pt x="602" y="18"/>
                  <a:pt x="637" y="0"/>
                </a:cubicBezTo>
                <a:cubicBezTo>
                  <a:pt x="637" y="0"/>
                  <a:pt x="620" y="47"/>
                  <a:pt x="673" y="30"/>
                </a:cubicBezTo>
                <a:cubicBezTo>
                  <a:pt x="726" y="18"/>
                  <a:pt x="797" y="0"/>
                  <a:pt x="850" y="18"/>
                </a:cubicBezTo>
                <a:cubicBezTo>
                  <a:pt x="897" y="35"/>
                  <a:pt x="909" y="65"/>
                  <a:pt x="968" y="65"/>
                </a:cubicBezTo>
                <a:cubicBezTo>
                  <a:pt x="1033" y="71"/>
                  <a:pt x="1056" y="148"/>
                  <a:pt x="1056" y="177"/>
                </a:cubicBezTo>
                <a:cubicBezTo>
                  <a:pt x="1056" y="207"/>
                  <a:pt x="1056" y="330"/>
                  <a:pt x="1068" y="348"/>
                </a:cubicBezTo>
                <a:cubicBezTo>
                  <a:pt x="1080" y="366"/>
                  <a:pt x="1080" y="378"/>
                  <a:pt x="1080" y="407"/>
                </a:cubicBezTo>
                <a:cubicBezTo>
                  <a:pt x="1074" y="431"/>
                  <a:pt x="1050" y="508"/>
                  <a:pt x="1039" y="513"/>
                </a:cubicBezTo>
                <a:cubicBezTo>
                  <a:pt x="1027" y="513"/>
                  <a:pt x="1015" y="525"/>
                  <a:pt x="1015" y="525"/>
                </a:cubicBezTo>
                <a:cubicBezTo>
                  <a:pt x="1009" y="531"/>
                  <a:pt x="974" y="637"/>
                  <a:pt x="974" y="673"/>
                </a:cubicBezTo>
                <a:cubicBezTo>
                  <a:pt x="974" y="708"/>
                  <a:pt x="974" y="754"/>
                  <a:pt x="1003" y="760"/>
                </a:cubicBezTo>
                <a:cubicBezTo>
                  <a:pt x="1033" y="772"/>
                  <a:pt x="1074" y="819"/>
                  <a:pt x="1092" y="843"/>
                </a:cubicBezTo>
                <a:cubicBezTo>
                  <a:pt x="1115" y="867"/>
                  <a:pt x="1251" y="902"/>
                  <a:pt x="1316" y="925"/>
                </a:cubicBezTo>
                <a:cubicBezTo>
                  <a:pt x="1375" y="955"/>
                  <a:pt x="1405" y="955"/>
                  <a:pt x="1440" y="1073"/>
                </a:cubicBezTo>
                <a:cubicBezTo>
                  <a:pt x="1475" y="1191"/>
                  <a:pt x="1505" y="1315"/>
                  <a:pt x="1505" y="1404"/>
                </a:cubicBezTo>
                <a:lnTo>
                  <a:pt x="29" y="1404"/>
                </a:lnTo>
              </a:path>
            </a:pathLst>
          </a:custGeom>
          <a:solidFill>
            <a:srgbClr val="995DB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p>
        </p:txBody>
      </p:sp>
      <p:sp>
        <p:nvSpPr>
          <p:cNvPr id="55" name="Freeform 169">
            <a:extLst>
              <a:ext uri="{FF2B5EF4-FFF2-40B4-BE49-F238E27FC236}">
                <a16:creationId xmlns:a16="http://schemas.microsoft.com/office/drawing/2014/main" id="{974F07B1-48E3-0EB6-29C8-CF459AEE870B}"/>
              </a:ext>
            </a:extLst>
          </p:cNvPr>
          <p:cNvSpPr>
            <a:spLocks noChangeArrowheads="1"/>
          </p:cNvSpPr>
          <p:nvPr/>
        </p:nvSpPr>
        <p:spPr bwMode="auto">
          <a:xfrm>
            <a:off x="5711975" y="1049108"/>
            <a:ext cx="205913" cy="381070"/>
          </a:xfrm>
          <a:custGeom>
            <a:avLst/>
            <a:gdLst>
              <a:gd name="T0" fmla="*/ 53 w 609"/>
              <a:gd name="T1" fmla="*/ 808 h 992"/>
              <a:gd name="T2" fmla="*/ 53 w 609"/>
              <a:gd name="T3" fmla="*/ 808 h 992"/>
              <a:gd name="T4" fmla="*/ 396 w 609"/>
              <a:gd name="T5" fmla="*/ 495 h 992"/>
              <a:gd name="T6" fmla="*/ 48 w 609"/>
              <a:gd name="T7" fmla="*/ 189 h 992"/>
              <a:gd name="T8" fmla="*/ 30 w 609"/>
              <a:gd name="T9" fmla="*/ 53 h 992"/>
              <a:gd name="T10" fmla="*/ 136 w 609"/>
              <a:gd name="T11" fmla="*/ 29 h 992"/>
              <a:gd name="T12" fmla="*/ 573 w 609"/>
              <a:gd name="T13" fmla="*/ 413 h 992"/>
              <a:gd name="T14" fmla="*/ 608 w 609"/>
              <a:gd name="T15" fmla="*/ 489 h 992"/>
              <a:gd name="T16" fmla="*/ 579 w 609"/>
              <a:gd name="T17" fmla="*/ 571 h 992"/>
              <a:gd name="T18" fmla="*/ 148 w 609"/>
              <a:gd name="T19" fmla="*/ 961 h 992"/>
              <a:gd name="T20" fmla="*/ 36 w 609"/>
              <a:gd name="T21" fmla="*/ 943 h 992"/>
              <a:gd name="T22" fmla="*/ 53 w 609"/>
              <a:gd name="T23" fmla="*/ 808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9" h="992">
                <a:moveTo>
                  <a:pt x="53" y="808"/>
                </a:moveTo>
                <a:lnTo>
                  <a:pt x="53" y="808"/>
                </a:lnTo>
                <a:cubicBezTo>
                  <a:pt x="396" y="495"/>
                  <a:pt x="396" y="495"/>
                  <a:pt x="396" y="495"/>
                </a:cubicBezTo>
                <a:cubicBezTo>
                  <a:pt x="48" y="189"/>
                  <a:pt x="48" y="189"/>
                  <a:pt x="48" y="189"/>
                </a:cubicBezTo>
                <a:cubicBezTo>
                  <a:pt x="12" y="159"/>
                  <a:pt x="0" y="94"/>
                  <a:pt x="30" y="53"/>
                </a:cubicBezTo>
                <a:cubicBezTo>
                  <a:pt x="53" y="12"/>
                  <a:pt x="101" y="0"/>
                  <a:pt x="136" y="29"/>
                </a:cubicBezTo>
                <a:cubicBezTo>
                  <a:pt x="573" y="413"/>
                  <a:pt x="573" y="413"/>
                  <a:pt x="573" y="413"/>
                </a:cubicBezTo>
                <a:cubicBezTo>
                  <a:pt x="596" y="431"/>
                  <a:pt x="608" y="460"/>
                  <a:pt x="608" y="489"/>
                </a:cubicBezTo>
                <a:cubicBezTo>
                  <a:pt x="608" y="524"/>
                  <a:pt x="596" y="548"/>
                  <a:pt x="579" y="571"/>
                </a:cubicBezTo>
                <a:cubicBezTo>
                  <a:pt x="148" y="961"/>
                  <a:pt x="148" y="961"/>
                  <a:pt x="148" y="961"/>
                </a:cubicBezTo>
                <a:cubicBezTo>
                  <a:pt x="113" y="991"/>
                  <a:pt x="65" y="985"/>
                  <a:pt x="36" y="943"/>
                </a:cubicBezTo>
                <a:cubicBezTo>
                  <a:pt x="12" y="896"/>
                  <a:pt x="18" y="837"/>
                  <a:pt x="53" y="808"/>
                </a:cubicBezTo>
              </a:path>
            </a:pathLst>
          </a:custGeom>
          <a:solidFill>
            <a:srgbClr val="995DB3"/>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000"/>
          </a:p>
        </p:txBody>
      </p:sp>
      <p:sp>
        <p:nvSpPr>
          <p:cNvPr id="56" name="TextBox 55">
            <a:extLst>
              <a:ext uri="{FF2B5EF4-FFF2-40B4-BE49-F238E27FC236}">
                <a16:creationId xmlns:a16="http://schemas.microsoft.com/office/drawing/2014/main" id="{D8607AE0-88EA-9147-3885-34BAD5C703D9}"/>
              </a:ext>
            </a:extLst>
          </p:cNvPr>
          <p:cNvSpPr txBox="1"/>
          <p:nvPr/>
        </p:nvSpPr>
        <p:spPr>
          <a:xfrm>
            <a:off x="6140087" y="699486"/>
            <a:ext cx="3975733" cy="1020526"/>
          </a:xfrm>
          <a:prstGeom prst="rect">
            <a:avLst/>
          </a:prstGeom>
          <a:noFill/>
        </p:spPr>
        <p:txBody>
          <a:bodyPr wrap="square" lIns="219444" tIns="109723" rIns="219444" bIns="109723" rtlCol="0">
            <a:spAutoFit/>
          </a:bodyPr>
          <a:lstStyle/>
          <a:p>
            <a:pPr defTabSz="1828617">
              <a:lnSpc>
                <a:spcPct val="110000"/>
              </a:lnSpc>
            </a:pPr>
            <a:r>
              <a:rPr lang="en-US" sz="1600" dirty="0">
                <a:cs typeface="Lato Light"/>
              </a:rPr>
              <a:t>Creativity is the key to success in the great and primary education </a:t>
            </a:r>
            <a:r>
              <a:rPr lang="en-US" sz="1600" dirty="0">
                <a:ea typeface="Lato"/>
                <a:cs typeface="Lato Light"/>
              </a:rPr>
              <a:t>Lorem Ipsum has two main statistical methodologies.</a:t>
            </a:r>
            <a:endParaRPr lang="en-US" sz="1600" dirty="0">
              <a:cs typeface="Lato Light"/>
            </a:endParaRPr>
          </a:p>
        </p:txBody>
      </p:sp>
      <p:sp>
        <p:nvSpPr>
          <p:cNvPr id="57" name="TextBox 56">
            <a:extLst>
              <a:ext uri="{FF2B5EF4-FFF2-40B4-BE49-F238E27FC236}">
                <a16:creationId xmlns:a16="http://schemas.microsoft.com/office/drawing/2014/main" id="{BCBD717C-3CB5-FD90-643A-4096D7C8B65D}"/>
              </a:ext>
            </a:extLst>
          </p:cNvPr>
          <p:cNvSpPr txBox="1"/>
          <p:nvPr/>
        </p:nvSpPr>
        <p:spPr>
          <a:xfrm>
            <a:off x="10684681" y="667035"/>
            <a:ext cx="1305454" cy="1292647"/>
          </a:xfrm>
          <a:prstGeom prst="rect">
            <a:avLst/>
          </a:prstGeom>
          <a:noFill/>
        </p:spPr>
        <p:txBody>
          <a:bodyPr wrap="none" lIns="182864" tIns="91433" rIns="182864" bIns="91433" rtlCol="0">
            <a:spAutoFit/>
          </a:bodyPr>
          <a:lstStyle/>
          <a:p>
            <a:pPr algn="r" defTabSz="1828617"/>
            <a:r>
              <a:rPr lang="en-US" sz="7200" b="1" dirty="0">
                <a:solidFill>
                  <a:schemeClr val="bg1"/>
                </a:solidFill>
                <a:cs typeface="Arial"/>
              </a:rPr>
              <a:t>01</a:t>
            </a:r>
            <a:endParaRPr lang="id-ID" sz="7200" b="1" dirty="0">
              <a:solidFill>
                <a:schemeClr val="bg1"/>
              </a:solidFill>
              <a:cs typeface="Arial"/>
            </a:endParaRPr>
          </a:p>
        </p:txBody>
      </p:sp>
      <p:sp>
        <p:nvSpPr>
          <p:cNvPr id="58" name="TextBox 57">
            <a:extLst>
              <a:ext uri="{FF2B5EF4-FFF2-40B4-BE49-F238E27FC236}">
                <a16:creationId xmlns:a16="http://schemas.microsoft.com/office/drawing/2014/main" id="{BFFE7D4A-B124-FC43-4C75-BB6F5C650C85}"/>
              </a:ext>
            </a:extLst>
          </p:cNvPr>
          <p:cNvSpPr txBox="1"/>
          <p:nvPr/>
        </p:nvSpPr>
        <p:spPr>
          <a:xfrm>
            <a:off x="10197786" y="1599392"/>
            <a:ext cx="1794049" cy="553984"/>
          </a:xfrm>
          <a:prstGeom prst="rect">
            <a:avLst/>
          </a:prstGeom>
          <a:noFill/>
        </p:spPr>
        <p:txBody>
          <a:bodyPr wrap="none" lIns="182864" tIns="91433" rIns="182864" bIns="91433" rtlCol="0">
            <a:spAutoFit/>
          </a:bodyPr>
          <a:lstStyle/>
          <a:p>
            <a:pPr defTabSz="1828617"/>
            <a:r>
              <a:rPr lang="id-ID" sz="2400" b="1" dirty="0">
                <a:solidFill>
                  <a:schemeClr val="bg1"/>
                </a:solidFill>
              </a:rPr>
              <a:t>YOUR TEXT</a:t>
            </a:r>
          </a:p>
        </p:txBody>
      </p:sp>
    </p:spTree>
    <p:extLst>
      <p:ext uri="{BB962C8B-B14F-4D97-AF65-F5344CB8AC3E}">
        <p14:creationId xmlns:p14="http://schemas.microsoft.com/office/powerpoint/2010/main" val="29091169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
            <a:extLst>
              <a:ext uri="{FF2B5EF4-FFF2-40B4-BE49-F238E27FC236}">
                <a16:creationId xmlns:a16="http://schemas.microsoft.com/office/drawing/2014/main" id="{6E5D74C2-2C98-0667-5511-7E1D64A5B892}"/>
              </a:ext>
            </a:extLst>
          </p:cNvPr>
          <p:cNvSpPr>
            <a:spLocks/>
          </p:cNvSpPr>
          <p:nvPr/>
        </p:nvSpPr>
        <p:spPr bwMode="auto">
          <a:xfrm>
            <a:off x="6696287" y="1908139"/>
            <a:ext cx="2984829" cy="3002177"/>
          </a:xfrm>
          <a:custGeom>
            <a:avLst/>
            <a:gdLst>
              <a:gd name="T0" fmla="*/ 1121 w 1237"/>
              <a:gd name="T1" fmla="*/ 707 h 1242"/>
              <a:gd name="T2" fmla="*/ 906 w 1237"/>
              <a:gd name="T3" fmla="*/ 619 h 1242"/>
              <a:gd name="T4" fmla="*/ 705 w 1237"/>
              <a:gd name="T5" fmla="*/ 535 h 1242"/>
              <a:gd name="T6" fmla="*/ 621 w 1237"/>
              <a:gd name="T7" fmla="*/ 333 h 1242"/>
              <a:gd name="T8" fmla="*/ 535 w 1237"/>
              <a:gd name="T9" fmla="*/ 117 h 1242"/>
              <a:gd name="T10" fmla="*/ 116 w 1237"/>
              <a:gd name="T11" fmla="*/ 116 h 1242"/>
              <a:gd name="T12" fmla="*/ 115 w 1237"/>
              <a:gd name="T13" fmla="*/ 535 h 1242"/>
              <a:gd name="T14" fmla="*/ 330 w 1237"/>
              <a:gd name="T15" fmla="*/ 623 h 1242"/>
              <a:gd name="T16" fmla="*/ 531 w 1237"/>
              <a:gd name="T17" fmla="*/ 707 h 1242"/>
              <a:gd name="T18" fmla="*/ 614 w 1237"/>
              <a:gd name="T19" fmla="*/ 909 h 1242"/>
              <a:gd name="T20" fmla="*/ 700 w 1237"/>
              <a:gd name="T21" fmla="*/ 1124 h 1242"/>
              <a:gd name="T22" fmla="*/ 1120 w 1237"/>
              <a:gd name="T23" fmla="*/ 1126 h 1242"/>
              <a:gd name="T24" fmla="*/ 1121 w 1237"/>
              <a:gd name="T25" fmla="*/ 707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7" h="1242">
                <a:moveTo>
                  <a:pt x="1121" y="707"/>
                </a:moveTo>
                <a:cubicBezTo>
                  <a:pt x="1062" y="647"/>
                  <a:pt x="984" y="618"/>
                  <a:pt x="906" y="619"/>
                </a:cubicBezTo>
                <a:cubicBezTo>
                  <a:pt x="833" y="619"/>
                  <a:pt x="761" y="591"/>
                  <a:pt x="705" y="535"/>
                </a:cubicBezTo>
                <a:cubicBezTo>
                  <a:pt x="650" y="479"/>
                  <a:pt x="622" y="406"/>
                  <a:pt x="621" y="333"/>
                </a:cubicBezTo>
                <a:cubicBezTo>
                  <a:pt x="624" y="254"/>
                  <a:pt x="595" y="177"/>
                  <a:pt x="535" y="117"/>
                </a:cubicBezTo>
                <a:cubicBezTo>
                  <a:pt x="420" y="1"/>
                  <a:pt x="232" y="0"/>
                  <a:pt x="116" y="116"/>
                </a:cubicBezTo>
                <a:cubicBezTo>
                  <a:pt x="0" y="231"/>
                  <a:pt x="0" y="419"/>
                  <a:pt x="115" y="535"/>
                </a:cubicBezTo>
                <a:cubicBezTo>
                  <a:pt x="174" y="594"/>
                  <a:pt x="252" y="624"/>
                  <a:pt x="330" y="623"/>
                </a:cubicBezTo>
                <a:cubicBezTo>
                  <a:pt x="403" y="623"/>
                  <a:pt x="476" y="651"/>
                  <a:pt x="531" y="707"/>
                </a:cubicBezTo>
                <a:cubicBezTo>
                  <a:pt x="586" y="763"/>
                  <a:pt x="615" y="836"/>
                  <a:pt x="614" y="909"/>
                </a:cubicBezTo>
                <a:cubicBezTo>
                  <a:pt x="612" y="987"/>
                  <a:pt x="641" y="1065"/>
                  <a:pt x="700" y="1124"/>
                </a:cubicBezTo>
                <a:cubicBezTo>
                  <a:pt x="816" y="1241"/>
                  <a:pt x="1004" y="1242"/>
                  <a:pt x="1120" y="1126"/>
                </a:cubicBezTo>
                <a:cubicBezTo>
                  <a:pt x="1236" y="1011"/>
                  <a:pt x="1237" y="823"/>
                  <a:pt x="1121" y="707"/>
                </a:cubicBezTo>
                <a:close/>
              </a:path>
            </a:pathLst>
          </a:custGeom>
          <a:solidFill>
            <a:srgbClr val="00BAB5"/>
          </a:solidFill>
          <a:ln w="12700" cap="flat" cmpd="sng" algn="ctr">
            <a:noFill/>
            <a:prstDash val="solid"/>
          </a:ln>
          <a:effectLst/>
        </p:spPr>
        <p:txBody>
          <a:bodyPr bIns="548704" rtlCol="0" anchor="ctr"/>
          <a:lstStyle/>
          <a:p>
            <a:pPr algn="ctr" defTabSz="2438584"/>
            <a:endParaRPr lang="en-US" sz="2400" kern="0" dirty="0">
              <a:solidFill>
                <a:srgbClr val="FFFFFF"/>
              </a:solidFill>
            </a:endParaRPr>
          </a:p>
        </p:txBody>
      </p:sp>
      <p:sp>
        <p:nvSpPr>
          <p:cNvPr id="4" name="Freeform 7">
            <a:extLst>
              <a:ext uri="{FF2B5EF4-FFF2-40B4-BE49-F238E27FC236}">
                <a16:creationId xmlns:a16="http://schemas.microsoft.com/office/drawing/2014/main" id="{DC88C3AA-3C1F-8591-B50A-36C4ACDF08F6}"/>
              </a:ext>
            </a:extLst>
          </p:cNvPr>
          <p:cNvSpPr>
            <a:spLocks/>
          </p:cNvSpPr>
          <p:nvPr/>
        </p:nvSpPr>
        <p:spPr bwMode="auto">
          <a:xfrm>
            <a:off x="2452216" y="1906097"/>
            <a:ext cx="2986871" cy="3000137"/>
          </a:xfrm>
          <a:custGeom>
            <a:avLst/>
            <a:gdLst>
              <a:gd name="T0" fmla="*/ 536 w 1238"/>
              <a:gd name="T1" fmla="*/ 1124 h 1241"/>
              <a:gd name="T2" fmla="*/ 622 w 1238"/>
              <a:gd name="T3" fmla="*/ 908 h 1241"/>
              <a:gd name="T4" fmla="*/ 705 w 1238"/>
              <a:gd name="T5" fmla="*/ 707 h 1241"/>
              <a:gd name="T6" fmla="*/ 907 w 1238"/>
              <a:gd name="T7" fmla="*/ 622 h 1241"/>
              <a:gd name="T8" fmla="*/ 1122 w 1238"/>
              <a:gd name="T9" fmla="*/ 535 h 1241"/>
              <a:gd name="T10" fmla="*/ 1121 w 1238"/>
              <a:gd name="T11" fmla="*/ 116 h 1241"/>
              <a:gd name="T12" fmla="*/ 702 w 1238"/>
              <a:gd name="T13" fmla="*/ 117 h 1241"/>
              <a:gd name="T14" fmla="*/ 615 w 1238"/>
              <a:gd name="T15" fmla="*/ 333 h 1241"/>
              <a:gd name="T16" fmla="*/ 532 w 1238"/>
              <a:gd name="T17" fmla="*/ 534 h 1241"/>
              <a:gd name="T18" fmla="*/ 331 w 1238"/>
              <a:gd name="T19" fmla="*/ 618 h 1241"/>
              <a:gd name="T20" fmla="*/ 116 w 1238"/>
              <a:gd name="T21" fmla="*/ 705 h 1241"/>
              <a:gd name="T22" fmla="*/ 116 w 1238"/>
              <a:gd name="T23" fmla="*/ 1125 h 1241"/>
              <a:gd name="T24" fmla="*/ 536 w 1238"/>
              <a:gd name="T25" fmla="*/ 1124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8" h="1241">
                <a:moveTo>
                  <a:pt x="536" y="1124"/>
                </a:moveTo>
                <a:cubicBezTo>
                  <a:pt x="595" y="1064"/>
                  <a:pt x="624" y="986"/>
                  <a:pt x="622" y="908"/>
                </a:cubicBezTo>
                <a:cubicBezTo>
                  <a:pt x="622" y="836"/>
                  <a:pt x="650" y="763"/>
                  <a:pt x="705" y="707"/>
                </a:cubicBezTo>
                <a:cubicBezTo>
                  <a:pt x="761" y="651"/>
                  <a:pt x="834" y="623"/>
                  <a:pt x="907" y="622"/>
                </a:cubicBezTo>
                <a:cubicBezTo>
                  <a:pt x="985" y="624"/>
                  <a:pt x="1063" y="594"/>
                  <a:pt x="1122" y="535"/>
                </a:cubicBezTo>
                <a:cubicBezTo>
                  <a:pt x="1238" y="419"/>
                  <a:pt x="1237" y="231"/>
                  <a:pt x="1121" y="116"/>
                </a:cubicBezTo>
                <a:cubicBezTo>
                  <a:pt x="1005" y="0"/>
                  <a:pt x="818" y="1"/>
                  <a:pt x="702" y="117"/>
                </a:cubicBezTo>
                <a:cubicBezTo>
                  <a:pt x="643" y="176"/>
                  <a:pt x="613" y="254"/>
                  <a:pt x="615" y="333"/>
                </a:cubicBezTo>
                <a:cubicBezTo>
                  <a:pt x="615" y="405"/>
                  <a:pt x="587" y="478"/>
                  <a:pt x="532" y="534"/>
                </a:cubicBezTo>
                <a:cubicBezTo>
                  <a:pt x="477" y="589"/>
                  <a:pt x="404" y="618"/>
                  <a:pt x="331" y="618"/>
                </a:cubicBezTo>
                <a:cubicBezTo>
                  <a:pt x="253" y="617"/>
                  <a:pt x="175" y="646"/>
                  <a:pt x="116" y="705"/>
                </a:cubicBezTo>
                <a:cubicBezTo>
                  <a:pt x="0" y="822"/>
                  <a:pt x="0" y="1010"/>
                  <a:pt x="116" y="1125"/>
                </a:cubicBezTo>
                <a:cubicBezTo>
                  <a:pt x="232" y="1241"/>
                  <a:pt x="420" y="1240"/>
                  <a:pt x="536" y="1124"/>
                </a:cubicBezTo>
                <a:close/>
              </a:path>
            </a:pathLst>
          </a:custGeom>
          <a:solidFill>
            <a:srgbClr val="A8436F"/>
          </a:solidFill>
          <a:ln w="12700" cap="flat" cmpd="sng" algn="ctr">
            <a:noFill/>
            <a:prstDash val="solid"/>
          </a:ln>
          <a:effectLst/>
        </p:spPr>
        <p:txBody>
          <a:bodyPr bIns="548704" rtlCol="0" anchor="ctr"/>
          <a:lstStyle/>
          <a:p>
            <a:pPr algn="ctr" defTabSz="2438584"/>
            <a:endParaRPr lang="en-US" sz="2400" kern="0" dirty="0">
              <a:solidFill>
                <a:srgbClr val="FFFFFF"/>
              </a:solidFill>
            </a:endParaRPr>
          </a:p>
        </p:txBody>
      </p:sp>
      <p:sp>
        <p:nvSpPr>
          <p:cNvPr id="5" name="Freeform 8">
            <a:extLst>
              <a:ext uri="{FF2B5EF4-FFF2-40B4-BE49-F238E27FC236}">
                <a16:creationId xmlns:a16="http://schemas.microsoft.com/office/drawing/2014/main" id="{77F8F085-ACB6-8F89-9ADD-5F4E5ACD2EDC}"/>
              </a:ext>
            </a:extLst>
          </p:cNvPr>
          <p:cNvSpPr>
            <a:spLocks/>
          </p:cNvSpPr>
          <p:nvPr/>
        </p:nvSpPr>
        <p:spPr bwMode="auto">
          <a:xfrm>
            <a:off x="3866566" y="1906097"/>
            <a:ext cx="2986871" cy="3002177"/>
          </a:xfrm>
          <a:custGeom>
            <a:avLst/>
            <a:gdLst>
              <a:gd name="T0" fmla="*/ 1122 w 1238"/>
              <a:gd name="T1" fmla="*/ 707 h 1242"/>
              <a:gd name="T2" fmla="*/ 907 w 1238"/>
              <a:gd name="T3" fmla="*/ 619 h 1242"/>
              <a:gd name="T4" fmla="*/ 706 w 1238"/>
              <a:gd name="T5" fmla="*/ 535 h 1242"/>
              <a:gd name="T6" fmla="*/ 622 w 1238"/>
              <a:gd name="T7" fmla="*/ 333 h 1242"/>
              <a:gd name="T8" fmla="*/ 536 w 1238"/>
              <a:gd name="T9" fmla="*/ 117 h 1242"/>
              <a:gd name="T10" fmla="*/ 117 w 1238"/>
              <a:gd name="T11" fmla="*/ 116 h 1242"/>
              <a:gd name="T12" fmla="*/ 116 w 1238"/>
              <a:gd name="T13" fmla="*/ 535 h 1242"/>
              <a:gd name="T14" fmla="*/ 331 w 1238"/>
              <a:gd name="T15" fmla="*/ 623 h 1242"/>
              <a:gd name="T16" fmla="*/ 532 w 1238"/>
              <a:gd name="T17" fmla="*/ 708 h 1242"/>
              <a:gd name="T18" fmla="*/ 615 w 1238"/>
              <a:gd name="T19" fmla="*/ 909 h 1242"/>
              <a:gd name="T20" fmla="*/ 701 w 1238"/>
              <a:gd name="T21" fmla="*/ 1125 h 1242"/>
              <a:gd name="T22" fmla="*/ 1121 w 1238"/>
              <a:gd name="T23" fmla="*/ 1127 h 1242"/>
              <a:gd name="T24" fmla="*/ 1122 w 1238"/>
              <a:gd name="T25" fmla="*/ 707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8" h="1242">
                <a:moveTo>
                  <a:pt x="1122" y="707"/>
                </a:moveTo>
                <a:cubicBezTo>
                  <a:pt x="1063" y="647"/>
                  <a:pt x="985" y="618"/>
                  <a:pt x="907" y="619"/>
                </a:cubicBezTo>
                <a:cubicBezTo>
                  <a:pt x="834" y="619"/>
                  <a:pt x="762" y="591"/>
                  <a:pt x="706" y="535"/>
                </a:cubicBezTo>
                <a:cubicBezTo>
                  <a:pt x="650" y="479"/>
                  <a:pt x="623" y="406"/>
                  <a:pt x="622" y="333"/>
                </a:cubicBezTo>
                <a:cubicBezTo>
                  <a:pt x="624" y="255"/>
                  <a:pt x="595" y="177"/>
                  <a:pt x="536" y="117"/>
                </a:cubicBezTo>
                <a:cubicBezTo>
                  <a:pt x="421" y="1"/>
                  <a:pt x="233" y="0"/>
                  <a:pt x="117" y="116"/>
                </a:cubicBezTo>
                <a:cubicBezTo>
                  <a:pt x="1" y="231"/>
                  <a:pt x="0" y="419"/>
                  <a:pt x="116" y="535"/>
                </a:cubicBezTo>
                <a:cubicBezTo>
                  <a:pt x="175" y="595"/>
                  <a:pt x="253" y="625"/>
                  <a:pt x="331" y="623"/>
                </a:cubicBezTo>
                <a:cubicBezTo>
                  <a:pt x="404" y="623"/>
                  <a:pt x="477" y="652"/>
                  <a:pt x="532" y="708"/>
                </a:cubicBezTo>
                <a:cubicBezTo>
                  <a:pt x="587" y="763"/>
                  <a:pt x="615" y="836"/>
                  <a:pt x="615" y="909"/>
                </a:cubicBezTo>
                <a:cubicBezTo>
                  <a:pt x="613" y="987"/>
                  <a:pt x="642" y="1065"/>
                  <a:pt x="701" y="1125"/>
                </a:cubicBezTo>
                <a:cubicBezTo>
                  <a:pt x="817" y="1241"/>
                  <a:pt x="1005" y="1242"/>
                  <a:pt x="1121" y="1127"/>
                </a:cubicBezTo>
                <a:cubicBezTo>
                  <a:pt x="1237" y="1011"/>
                  <a:pt x="1238" y="824"/>
                  <a:pt x="1122" y="707"/>
                </a:cubicBezTo>
                <a:close/>
              </a:path>
            </a:pathLst>
          </a:custGeom>
          <a:solidFill>
            <a:srgbClr val="F26363"/>
          </a:solidFill>
          <a:ln w="12700" cap="flat" cmpd="sng" algn="ctr">
            <a:noFill/>
            <a:prstDash val="solid"/>
          </a:ln>
          <a:effectLst/>
        </p:spPr>
        <p:txBody>
          <a:bodyPr bIns="548704" rtlCol="0" anchor="ctr"/>
          <a:lstStyle/>
          <a:p>
            <a:pPr algn="ctr" defTabSz="2438584"/>
            <a:endParaRPr lang="en-US" sz="2400" kern="0" dirty="0">
              <a:solidFill>
                <a:srgbClr val="FFFFFF"/>
              </a:solidFill>
            </a:endParaRPr>
          </a:p>
        </p:txBody>
      </p:sp>
      <p:sp>
        <p:nvSpPr>
          <p:cNvPr id="6" name="Freeform 5">
            <a:extLst>
              <a:ext uri="{FF2B5EF4-FFF2-40B4-BE49-F238E27FC236}">
                <a16:creationId xmlns:a16="http://schemas.microsoft.com/office/drawing/2014/main" id="{EB06873E-C91B-A690-4EAE-55AEB70D57B6}"/>
              </a:ext>
            </a:extLst>
          </p:cNvPr>
          <p:cNvSpPr>
            <a:spLocks/>
          </p:cNvSpPr>
          <p:nvPr/>
        </p:nvSpPr>
        <p:spPr bwMode="auto">
          <a:xfrm>
            <a:off x="5279895" y="1908139"/>
            <a:ext cx="2987891" cy="3000137"/>
          </a:xfrm>
          <a:custGeom>
            <a:avLst/>
            <a:gdLst>
              <a:gd name="T0" fmla="*/ 536 w 1238"/>
              <a:gd name="T1" fmla="*/ 1123 h 1241"/>
              <a:gd name="T2" fmla="*/ 622 w 1238"/>
              <a:gd name="T3" fmla="*/ 908 h 1241"/>
              <a:gd name="T4" fmla="*/ 706 w 1238"/>
              <a:gd name="T5" fmla="*/ 707 h 1241"/>
              <a:gd name="T6" fmla="*/ 907 w 1238"/>
              <a:gd name="T7" fmla="*/ 622 h 1241"/>
              <a:gd name="T8" fmla="*/ 1122 w 1238"/>
              <a:gd name="T9" fmla="*/ 535 h 1241"/>
              <a:gd name="T10" fmla="*/ 1122 w 1238"/>
              <a:gd name="T11" fmla="*/ 115 h 1241"/>
              <a:gd name="T12" fmla="*/ 702 w 1238"/>
              <a:gd name="T13" fmla="*/ 116 h 1241"/>
              <a:gd name="T14" fmla="*/ 615 w 1238"/>
              <a:gd name="T15" fmla="*/ 332 h 1241"/>
              <a:gd name="T16" fmla="*/ 532 w 1238"/>
              <a:gd name="T17" fmla="*/ 534 h 1241"/>
              <a:gd name="T18" fmla="*/ 331 w 1238"/>
              <a:gd name="T19" fmla="*/ 618 h 1241"/>
              <a:gd name="T20" fmla="*/ 116 w 1238"/>
              <a:gd name="T21" fmla="*/ 705 h 1241"/>
              <a:gd name="T22" fmla="*/ 116 w 1238"/>
              <a:gd name="T23" fmla="*/ 1125 h 1241"/>
              <a:gd name="T24" fmla="*/ 536 w 1238"/>
              <a:gd name="T25" fmla="*/ 1123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8" h="1241">
                <a:moveTo>
                  <a:pt x="536" y="1123"/>
                </a:moveTo>
                <a:cubicBezTo>
                  <a:pt x="595" y="1064"/>
                  <a:pt x="624" y="986"/>
                  <a:pt x="622" y="908"/>
                </a:cubicBezTo>
                <a:cubicBezTo>
                  <a:pt x="622" y="835"/>
                  <a:pt x="650" y="763"/>
                  <a:pt x="706" y="707"/>
                </a:cubicBezTo>
                <a:cubicBezTo>
                  <a:pt x="761" y="651"/>
                  <a:pt x="834" y="623"/>
                  <a:pt x="907" y="622"/>
                </a:cubicBezTo>
                <a:cubicBezTo>
                  <a:pt x="985" y="623"/>
                  <a:pt x="1063" y="594"/>
                  <a:pt x="1122" y="535"/>
                </a:cubicBezTo>
                <a:cubicBezTo>
                  <a:pt x="1238" y="419"/>
                  <a:pt x="1237" y="231"/>
                  <a:pt x="1122" y="115"/>
                </a:cubicBezTo>
                <a:cubicBezTo>
                  <a:pt x="1006" y="0"/>
                  <a:pt x="818" y="0"/>
                  <a:pt x="702" y="116"/>
                </a:cubicBezTo>
                <a:cubicBezTo>
                  <a:pt x="643" y="176"/>
                  <a:pt x="613" y="254"/>
                  <a:pt x="615" y="332"/>
                </a:cubicBezTo>
                <a:cubicBezTo>
                  <a:pt x="615" y="405"/>
                  <a:pt x="588" y="478"/>
                  <a:pt x="532" y="534"/>
                </a:cubicBezTo>
                <a:cubicBezTo>
                  <a:pt x="477" y="589"/>
                  <a:pt x="404" y="618"/>
                  <a:pt x="331" y="618"/>
                </a:cubicBezTo>
                <a:cubicBezTo>
                  <a:pt x="253" y="616"/>
                  <a:pt x="175" y="646"/>
                  <a:pt x="116" y="705"/>
                </a:cubicBezTo>
                <a:cubicBezTo>
                  <a:pt x="0" y="822"/>
                  <a:pt x="0" y="1010"/>
                  <a:pt x="116" y="1125"/>
                </a:cubicBezTo>
                <a:cubicBezTo>
                  <a:pt x="232" y="1241"/>
                  <a:pt x="420" y="1240"/>
                  <a:pt x="536" y="1123"/>
                </a:cubicBezTo>
                <a:close/>
              </a:path>
            </a:pathLst>
          </a:custGeom>
          <a:solidFill>
            <a:srgbClr val="FFA826"/>
          </a:solidFill>
          <a:ln w="12700" cap="flat" cmpd="sng" algn="ctr">
            <a:noFill/>
            <a:prstDash val="solid"/>
          </a:ln>
          <a:effectLst/>
        </p:spPr>
        <p:txBody>
          <a:bodyPr bIns="548704" rtlCol="0" anchor="ctr"/>
          <a:lstStyle/>
          <a:p>
            <a:pPr algn="ctr" defTabSz="2438584"/>
            <a:endParaRPr lang="en-US" sz="2400" kern="0" dirty="0">
              <a:solidFill>
                <a:srgbClr val="FFFFFF"/>
              </a:solidFill>
            </a:endParaRPr>
          </a:p>
        </p:txBody>
      </p:sp>
      <p:sp>
        <p:nvSpPr>
          <p:cNvPr id="7" name="Freeform 9">
            <a:extLst>
              <a:ext uri="{FF2B5EF4-FFF2-40B4-BE49-F238E27FC236}">
                <a16:creationId xmlns:a16="http://schemas.microsoft.com/office/drawing/2014/main" id="{73EA7E7B-8922-2196-2922-CF3B883193A0}"/>
              </a:ext>
            </a:extLst>
          </p:cNvPr>
          <p:cNvSpPr>
            <a:spLocks/>
          </p:cNvSpPr>
          <p:nvPr/>
        </p:nvSpPr>
        <p:spPr bwMode="auto">
          <a:xfrm>
            <a:off x="3974734" y="2015796"/>
            <a:ext cx="1356185" cy="1356185"/>
          </a:xfrm>
          <a:custGeom>
            <a:avLst/>
            <a:gdLst>
              <a:gd name="T0" fmla="*/ 100 w 562"/>
              <a:gd name="T1" fmla="*/ 100 h 561"/>
              <a:gd name="T2" fmla="*/ 461 w 562"/>
              <a:gd name="T3" fmla="*/ 100 h 561"/>
              <a:gd name="T4" fmla="*/ 462 w 562"/>
              <a:gd name="T5" fmla="*/ 461 h 561"/>
              <a:gd name="T6" fmla="*/ 101 w 562"/>
              <a:gd name="T7" fmla="*/ 462 h 561"/>
              <a:gd name="T8" fmla="*/ 100 w 562"/>
              <a:gd name="T9" fmla="*/ 100 h 561"/>
            </a:gdLst>
            <a:ahLst/>
            <a:cxnLst>
              <a:cxn ang="0">
                <a:pos x="T0" y="T1"/>
              </a:cxn>
              <a:cxn ang="0">
                <a:pos x="T2" y="T3"/>
              </a:cxn>
              <a:cxn ang="0">
                <a:pos x="T4" y="T5"/>
              </a:cxn>
              <a:cxn ang="0">
                <a:pos x="T6" y="T7"/>
              </a:cxn>
              <a:cxn ang="0">
                <a:pos x="T8" y="T9"/>
              </a:cxn>
            </a:cxnLst>
            <a:rect l="0" t="0" r="r" b="b"/>
            <a:pathLst>
              <a:path w="562" h="561">
                <a:moveTo>
                  <a:pt x="100" y="100"/>
                </a:moveTo>
                <a:cubicBezTo>
                  <a:pt x="199" y="1"/>
                  <a:pt x="361" y="0"/>
                  <a:pt x="461" y="100"/>
                </a:cubicBezTo>
                <a:cubicBezTo>
                  <a:pt x="561" y="199"/>
                  <a:pt x="562" y="361"/>
                  <a:pt x="462" y="461"/>
                </a:cubicBezTo>
                <a:cubicBezTo>
                  <a:pt x="363" y="561"/>
                  <a:pt x="201" y="561"/>
                  <a:pt x="101" y="462"/>
                </a:cubicBezTo>
                <a:cubicBezTo>
                  <a:pt x="1" y="362"/>
                  <a:pt x="0" y="200"/>
                  <a:pt x="100" y="100"/>
                </a:cubicBezTo>
                <a:close/>
              </a:path>
            </a:pathLst>
          </a:custGeom>
          <a:solidFill>
            <a:srgbClr val="FFFFFF"/>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r>
              <a:rPr lang="en-US" sz="4000" b="1" dirty="0">
                <a:solidFill>
                  <a:srgbClr val="F26363"/>
                </a:solidFill>
                <a:latin typeface="Century Gothic" panose="020B0502020202020204" pitchFamily="34" charset="0"/>
              </a:rPr>
              <a:t>02</a:t>
            </a:r>
          </a:p>
        </p:txBody>
      </p:sp>
      <p:sp>
        <p:nvSpPr>
          <p:cNvPr id="8" name="Freeform 10">
            <a:extLst>
              <a:ext uri="{FF2B5EF4-FFF2-40B4-BE49-F238E27FC236}">
                <a16:creationId xmlns:a16="http://schemas.microsoft.com/office/drawing/2014/main" id="{BF84F4D7-88AC-C110-1847-3C70661A6C65}"/>
              </a:ext>
            </a:extLst>
          </p:cNvPr>
          <p:cNvSpPr>
            <a:spLocks/>
          </p:cNvSpPr>
          <p:nvPr/>
        </p:nvSpPr>
        <p:spPr bwMode="auto">
          <a:xfrm>
            <a:off x="2560385" y="3441371"/>
            <a:ext cx="1356185" cy="1358225"/>
          </a:xfrm>
          <a:custGeom>
            <a:avLst/>
            <a:gdLst>
              <a:gd name="T0" fmla="*/ 100 w 562"/>
              <a:gd name="T1" fmla="*/ 100 h 562"/>
              <a:gd name="T2" fmla="*/ 461 w 562"/>
              <a:gd name="T3" fmla="*/ 99 h 562"/>
              <a:gd name="T4" fmla="*/ 462 w 562"/>
              <a:gd name="T5" fmla="*/ 461 h 562"/>
              <a:gd name="T6" fmla="*/ 100 w 562"/>
              <a:gd name="T7" fmla="*/ 462 h 562"/>
              <a:gd name="T8" fmla="*/ 100 w 562"/>
              <a:gd name="T9" fmla="*/ 100 h 562"/>
            </a:gdLst>
            <a:ahLst/>
            <a:cxnLst>
              <a:cxn ang="0">
                <a:pos x="T0" y="T1"/>
              </a:cxn>
              <a:cxn ang="0">
                <a:pos x="T2" y="T3"/>
              </a:cxn>
              <a:cxn ang="0">
                <a:pos x="T4" y="T5"/>
              </a:cxn>
              <a:cxn ang="0">
                <a:pos x="T6" y="T7"/>
              </a:cxn>
              <a:cxn ang="0">
                <a:pos x="T8" y="T9"/>
              </a:cxn>
            </a:cxnLst>
            <a:rect l="0" t="0" r="r" b="b"/>
            <a:pathLst>
              <a:path w="562" h="562">
                <a:moveTo>
                  <a:pt x="100" y="100"/>
                </a:moveTo>
                <a:cubicBezTo>
                  <a:pt x="199" y="0"/>
                  <a:pt x="361" y="0"/>
                  <a:pt x="461" y="99"/>
                </a:cubicBezTo>
                <a:cubicBezTo>
                  <a:pt x="561" y="199"/>
                  <a:pt x="562" y="361"/>
                  <a:pt x="462" y="461"/>
                </a:cubicBezTo>
                <a:cubicBezTo>
                  <a:pt x="362" y="561"/>
                  <a:pt x="200" y="562"/>
                  <a:pt x="100" y="462"/>
                </a:cubicBezTo>
                <a:cubicBezTo>
                  <a:pt x="0" y="362"/>
                  <a:pt x="0" y="201"/>
                  <a:pt x="100" y="100"/>
                </a:cubicBezTo>
                <a:close/>
              </a:path>
            </a:pathLst>
          </a:custGeom>
          <a:solidFill>
            <a:srgbClr val="FFFFFF"/>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r>
              <a:rPr lang="en-US" sz="4000" b="1" dirty="0">
                <a:solidFill>
                  <a:srgbClr val="A8436F"/>
                </a:solidFill>
                <a:latin typeface="Century Gothic" panose="020B0502020202020204" pitchFamily="34" charset="0"/>
              </a:rPr>
              <a:t>01</a:t>
            </a:r>
          </a:p>
        </p:txBody>
      </p:sp>
      <p:sp>
        <p:nvSpPr>
          <p:cNvPr id="9" name="Freeform 11">
            <a:extLst>
              <a:ext uri="{FF2B5EF4-FFF2-40B4-BE49-F238E27FC236}">
                <a16:creationId xmlns:a16="http://schemas.microsoft.com/office/drawing/2014/main" id="{55A36DEC-CFBB-510B-C585-9C9A86454778}"/>
              </a:ext>
            </a:extLst>
          </p:cNvPr>
          <p:cNvSpPr>
            <a:spLocks/>
          </p:cNvSpPr>
          <p:nvPr/>
        </p:nvSpPr>
        <p:spPr bwMode="auto">
          <a:xfrm>
            <a:off x="5389085" y="3440861"/>
            <a:ext cx="1356185" cy="1359245"/>
          </a:xfrm>
          <a:custGeom>
            <a:avLst/>
            <a:gdLst>
              <a:gd name="T0" fmla="*/ 99 w 562"/>
              <a:gd name="T1" fmla="*/ 461 h 562"/>
              <a:gd name="T2" fmla="*/ 100 w 562"/>
              <a:gd name="T3" fmla="*/ 99 h 562"/>
              <a:gd name="T4" fmla="*/ 462 w 562"/>
              <a:gd name="T5" fmla="*/ 101 h 562"/>
              <a:gd name="T6" fmla="*/ 461 w 562"/>
              <a:gd name="T7" fmla="*/ 462 h 562"/>
              <a:gd name="T8" fmla="*/ 99 w 562"/>
              <a:gd name="T9" fmla="*/ 461 h 562"/>
            </a:gdLst>
            <a:ahLst/>
            <a:cxnLst>
              <a:cxn ang="0">
                <a:pos x="T0" y="T1"/>
              </a:cxn>
              <a:cxn ang="0">
                <a:pos x="T2" y="T3"/>
              </a:cxn>
              <a:cxn ang="0">
                <a:pos x="T4" y="T5"/>
              </a:cxn>
              <a:cxn ang="0">
                <a:pos x="T6" y="T7"/>
              </a:cxn>
              <a:cxn ang="0">
                <a:pos x="T8" y="T9"/>
              </a:cxn>
            </a:cxnLst>
            <a:rect l="0" t="0" r="r" b="b"/>
            <a:pathLst>
              <a:path w="562" h="562">
                <a:moveTo>
                  <a:pt x="99" y="461"/>
                </a:moveTo>
                <a:cubicBezTo>
                  <a:pt x="0" y="361"/>
                  <a:pt x="0" y="199"/>
                  <a:pt x="100" y="99"/>
                </a:cubicBezTo>
                <a:cubicBezTo>
                  <a:pt x="200" y="0"/>
                  <a:pt x="362" y="0"/>
                  <a:pt x="462" y="101"/>
                </a:cubicBezTo>
                <a:cubicBezTo>
                  <a:pt x="562" y="201"/>
                  <a:pt x="561" y="363"/>
                  <a:pt x="461" y="462"/>
                </a:cubicBezTo>
                <a:cubicBezTo>
                  <a:pt x="361" y="562"/>
                  <a:pt x="199" y="561"/>
                  <a:pt x="99" y="461"/>
                </a:cubicBezTo>
                <a:close/>
              </a:path>
            </a:pathLst>
          </a:custGeom>
          <a:solidFill>
            <a:srgbClr val="FFFFFF"/>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r>
              <a:rPr lang="en-US" sz="4000" b="1" dirty="0">
                <a:solidFill>
                  <a:srgbClr val="FFA826"/>
                </a:solidFill>
                <a:latin typeface="Century Gothic" panose="020B0502020202020204" pitchFamily="34" charset="0"/>
              </a:rPr>
              <a:t>03</a:t>
            </a:r>
          </a:p>
        </p:txBody>
      </p:sp>
      <p:sp>
        <p:nvSpPr>
          <p:cNvPr id="10" name="Freeform 12">
            <a:extLst>
              <a:ext uri="{FF2B5EF4-FFF2-40B4-BE49-F238E27FC236}">
                <a16:creationId xmlns:a16="http://schemas.microsoft.com/office/drawing/2014/main" id="{5051B309-5DD9-4C62-6AB1-DE505551063C}"/>
              </a:ext>
            </a:extLst>
          </p:cNvPr>
          <p:cNvSpPr>
            <a:spLocks/>
          </p:cNvSpPr>
          <p:nvPr/>
        </p:nvSpPr>
        <p:spPr bwMode="auto">
          <a:xfrm>
            <a:off x="6805475" y="2015796"/>
            <a:ext cx="1353122" cy="1356185"/>
          </a:xfrm>
          <a:custGeom>
            <a:avLst/>
            <a:gdLst>
              <a:gd name="T0" fmla="*/ 99 w 561"/>
              <a:gd name="T1" fmla="*/ 100 h 561"/>
              <a:gd name="T2" fmla="*/ 460 w 561"/>
              <a:gd name="T3" fmla="*/ 100 h 561"/>
              <a:gd name="T4" fmla="*/ 461 w 561"/>
              <a:gd name="T5" fmla="*/ 461 h 561"/>
              <a:gd name="T6" fmla="*/ 100 w 561"/>
              <a:gd name="T7" fmla="*/ 461 h 561"/>
              <a:gd name="T8" fmla="*/ 99 w 561"/>
              <a:gd name="T9" fmla="*/ 100 h 561"/>
            </a:gdLst>
            <a:ahLst/>
            <a:cxnLst>
              <a:cxn ang="0">
                <a:pos x="T0" y="T1"/>
              </a:cxn>
              <a:cxn ang="0">
                <a:pos x="T2" y="T3"/>
              </a:cxn>
              <a:cxn ang="0">
                <a:pos x="T4" y="T5"/>
              </a:cxn>
              <a:cxn ang="0">
                <a:pos x="T6" y="T7"/>
              </a:cxn>
              <a:cxn ang="0">
                <a:pos x="T8" y="T9"/>
              </a:cxn>
            </a:cxnLst>
            <a:rect l="0" t="0" r="r" b="b"/>
            <a:pathLst>
              <a:path w="561" h="561">
                <a:moveTo>
                  <a:pt x="99" y="100"/>
                </a:moveTo>
                <a:cubicBezTo>
                  <a:pt x="199" y="0"/>
                  <a:pt x="360" y="0"/>
                  <a:pt x="460" y="100"/>
                </a:cubicBezTo>
                <a:cubicBezTo>
                  <a:pt x="560" y="199"/>
                  <a:pt x="561" y="361"/>
                  <a:pt x="461" y="461"/>
                </a:cubicBezTo>
                <a:cubicBezTo>
                  <a:pt x="362" y="561"/>
                  <a:pt x="200" y="561"/>
                  <a:pt x="100" y="461"/>
                </a:cubicBezTo>
                <a:cubicBezTo>
                  <a:pt x="0" y="362"/>
                  <a:pt x="0" y="200"/>
                  <a:pt x="99" y="100"/>
                </a:cubicBezTo>
                <a:close/>
              </a:path>
            </a:pathLst>
          </a:custGeom>
          <a:solidFill>
            <a:srgbClr val="FFFFFF"/>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r>
              <a:rPr lang="en-US" sz="4000" b="1" dirty="0">
                <a:solidFill>
                  <a:srgbClr val="FFA826"/>
                </a:solidFill>
                <a:latin typeface="Century Gothic" panose="020B0502020202020204" pitchFamily="34" charset="0"/>
              </a:rPr>
              <a:t>04</a:t>
            </a:r>
            <a:endParaRPr lang="ru-RU" sz="4000" b="1" dirty="0">
              <a:solidFill>
                <a:srgbClr val="FFA826"/>
              </a:solidFill>
              <a:latin typeface="Century Gothic" panose="020B0502020202020204" pitchFamily="34" charset="0"/>
            </a:endParaRPr>
          </a:p>
        </p:txBody>
      </p:sp>
      <p:sp>
        <p:nvSpPr>
          <p:cNvPr id="11" name="Freeform 13">
            <a:extLst>
              <a:ext uri="{FF2B5EF4-FFF2-40B4-BE49-F238E27FC236}">
                <a16:creationId xmlns:a16="http://schemas.microsoft.com/office/drawing/2014/main" id="{C087FCBA-0BD4-2426-EDAC-25B4381DAC4B}"/>
              </a:ext>
            </a:extLst>
          </p:cNvPr>
          <p:cNvSpPr>
            <a:spLocks/>
          </p:cNvSpPr>
          <p:nvPr/>
        </p:nvSpPr>
        <p:spPr bwMode="auto">
          <a:xfrm>
            <a:off x="8216763" y="3441371"/>
            <a:ext cx="1356185" cy="1358225"/>
          </a:xfrm>
          <a:custGeom>
            <a:avLst/>
            <a:gdLst>
              <a:gd name="T0" fmla="*/ 100 w 562"/>
              <a:gd name="T1" fmla="*/ 461 h 562"/>
              <a:gd name="T2" fmla="*/ 101 w 562"/>
              <a:gd name="T3" fmla="*/ 99 h 562"/>
              <a:gd name="T4" fmla="*/ 462 w 562"/>
              <a:gd name="T5" fmla="*/ 100 h 562"/>
              <a:gd name="T6" fmla="*/ 461 w 562"/>
              <a:gd name="T7" fmla="*/ 462 h 562"/>
              <a:gd name="T8" fmla="*/ 100 w 562"/>
              <a:gd name="T9" fmla="*/ 461 h 562"/>
            </a:gdLst>
            <a:ahLst/>
            <a:cxnLst>
              <a:cxn ang="0">
                <a:pos x="T0" y="T1"/>
              </a:cxn>
              <a:cxn ang="0">
                <a:pos x="T2" y="T3"/>
              </a:cxn>
              <a:cxn ang="0">
                <a:pos x="T4" y="T5"/>
              </a:cxn>
              <a:cxn ang="0">
                <a:pos x="T6" y="T7"/>
              </a:cxn>
              <a:cxn ang="0">
                <a:pos x="T8" y="T9"/>
              </a:cxn>
            </a:cxnLst>
            <a:rect l="0" t="0" r="r" b="b"/>
            <a:pathLst>
              <a:path w="562" h="562">
                <a:moveTo>
                  <a:pt x="100" y="461"/>
                </a:moveTo>
                <a:cubicBezTo>
                  <a:pt x="0" y="360"/>
                  <a:pt x="0" y="198"/>
                  <a:pt x="101" y="99"/>
                </a:cubicBezTo>
                <a:cubicBezTo>
                  <a:pt x="201" y="0"/>
                  <a:pt x="363" y="0"/>
                  <a:pt x="462" y="100"/>
                </a:cubicBezTo>
                <a:cubicBezTo>
                  <a:pt x="562" y="201"/>
                  <a:pt x="561" y="363"/>
                  <a:pt x="461" y="462"/>
                </a:cubicBezTo>
                <a:cubicBezTo>
                  <a:pt x="361" y="562"/>
                  <a:pt x="199" y="561"/>
                  <a:pt x="100" y="461"/>
                </a:cubicBezTo>
                <a:close/>
              </a:path>
            </a:pathLst>
          </a:custGeom>
          <a:solidFill>
            <a:srgbClr val="FFFFFF"/>
          </a:solidFill>
          <a:ln w="15875" cap="flat">
            <a:noFill/>
            <a:prstDash val="solid"/>
            <a:miter lim="800000"/>
            <a:headEnd/>
            <a:tailEnd/>
          </a:ln>
        </p:spPr>
        <p:txBody>
          <a:bodyPr vert="horz" wrap="square" lIns="182901" tIns="91451" rIns="182901" bIns="91451" numCol="1" anchor="ctr" anchorCtr="0" compatLnSpc="1">
            <a:prstTxWarp prst="textNoShape">
              <a:avLst/>
            </a:prstTxWarp>
          </a:bodyPr>
          <a:lstStyle/>
          <a:p>
            <a:pPr algn="ctr"/>
            <a:r>
              <a:rPr lang="en-US" sz="4000" b="1" dirty="0">
                <a:solidFill>
                  <a:srgbClr val="00BAB5"/>
                </a:solidFill>
                <a:latin typeface="Century Gothic" panose="020B0502020202020204" pitchFamily="34" charset="0"/>
              </a:rPr>
              <a:t>05</a:t>
            </a:r>
          </a:p>
        </p:txBody>
      </p:sp>
      <p:sp>
        <p:nvSpPr>
          <p:cNvPr id="12" name="TextBox 11">
            <a:extLst>
              <a:ext uri="{FF2B5EF4-FFF2-40B4-BE49-F238E27FC236}">
                <a16:creationId xmlns:a16="http://schemas.microsoft.com/office/drawing/2014/main" id="{6C5A6829-A27D-C4F6-C248-D50F879AD9A6}"/>
              </a:ext>
            </a:extLst>
          </p:cNvPr>
          <p:cNvSpPr txBox="1"/>
          <p:nvPr/>
        </p:nvSpPr>
        <p:spPr>
          <a:xfrm>
            <a:off x="4935158" y="5013891"/>
            <a:ext cx="1810112" cy="369332"/>
          </a:xfrm>
          <a:prstGeom prst="rect">
            <a:avLst/>
          </a:prstGeom>
          <a:noFill/>
        </p:spPr>
        <p:txBody>
          <a:bodyPr wrap="none" rtlCol="0" anchor="ctr">
            <a:spAutoFit/>
          </a:bodyPr>
          <a:lstStyle/>
          <a:p>
            <a:pPr algn="ctr"/>
            <a:r>
              <a:rPr lang="en-US" b="1" dirty="0">
                <a:latin typeface="Century Gothic" panose="020B0502020202020204" pitchFamily="34" charset="0"/>
              </a:rPr>
              <a:t>Insert title here</a:t>
            </a:r>
          </a:p>
        </p:txBody>
      </p:sp>
      <p:sp>
        <p:nvSpPr>
          <p:cNvPr id="13" name="TextBox 12">
            <a:extLst>
              <a:ext uri="{FF2B5EF4-FFF2-40B4-BE49-F238E27FC236}">
                <a16:creationId xmlns:a16="http://schemas.microsoft.com/office/drawing/2014/main" id="{C0D34BBE-3951-F832-5F96-9CBF98ECB641}"/>
              </a:ext>
            </a:extLst>
          </p:cNvPr>
          <p:cNvSpPr txBox="1"/>
          <p:nvPr/>
        </p:nvSpPr>
        <p:spPr>
          <a:xfrm>
            <a:off x="4873726" y="5398795"/>
            <a:ext cx="2316985" cy="646331"/>
          </a:xfrm>
          <a:prstGeom prst="rect">
            <a:avLst/>
          </a:prstGeom>
          <a:noFill/>
        </p:spPr>
        <p:txBody>
          <a:bodyPr wrap="square" rtlCol="0" anchor="ctr">
            <a:spAutoFit/>
          </a:bodyPr>
          <a:lstStyle/>
          <a:p>
            <a:pPr algn="ctr"/>
            <a:r>
              <a:rPr lang="en-US" sz="1200" dirty="0">
                <a:latin typeface="Century Gothic" panose="020B0502020202020204" pitchFamily="34" charset="0"/>
              </a:rPr>
              <a:t>Sed perspiciatis unde omnis iste natus error voluptatem rem.</a:t>
            </a:r>
          </a:p>
        </p:txBody>
      </p:sp>
      <p:sp>
        <p:nvSpPr>
          <p:cNvPr id="14" name="TextBox 13">
            <a:extLst>
              <a:ext uri="{FF2B5EF4-FFF2-40B4-BE49-F238E27FC236}">
                <a16:creationId xmlns:a16="http://schemas.microsoft.com/office/drawing/2014/main" id="{E444E421-22E2-0B2F-8E83-90B07DF3D322}"/>
              </a:ext>
            </a:extLst>
          </p:cNvPr>
          <p:cNvSpPr txBox="1"/>
          <p:nvPr/>
        </p:nvSpPr>
        <p:spPr>
          <a:xfrm>
            <a:off x="9010631" y="5013891"/>
            <a:ext cx="1810111" cy="369332"/>
          </a:xfrm>
          <a:prstGeom prst="rect">
            <a:avLst/>
          </a:prstGeom>
          <a:noFill/>
        </p:spPr>
        <p:txBody>
          <a:bodyPr wrap="none" rtlCol="0" anchor="ctr">
            <a:spAutoFit/>
          </a:bodyPr>
          <a:lstStyle/>
          <a:p>
            <a:r>
              <a:rPr lang="en-US" b="1" dirty="0">
                <a:latin typeface="Century Gothic" panose="020B0502020202020204" pitchFamily="34" charset="0"/>
              </a:rPr>
              <a:t>Insert title here</a:t>
            </a:r>
          </a:p>
        </p:txBody>
      </p:sp>
      <p:sp>
        <p:nvSpPr>
          <p:cNvPr id="15" name="TextBox 14">
            <a:extLst>
              <a:ext uri="{FF2B5EF4-FFF2-40B4-BE49-F238E27FC236}">
                <a16:creationId xmlns:a16="http://schemas.microsoft.com/office/drawing/2014/main" id="{A27968E4-9E8D-470A-2DDC-D09D8662ABF5}"/>
              </a:ext>
            </a:extLst>
          </p:cNvPr>
          <p:cNvSpPr txBox="1"/>
          <p:nvPr/>
        </p:nvSpPr>
        <p:spPr>
          <a:xfrm>
            <a:off x="9010631" y="5398795"/>
            <a:ext cx="2316985" cy="646331"/>
          </a:xfrm>
          <a:prstGeom prst="rect">
            <a:avLst/>
          </a:prstGeom>
          <a:noFill/>
        </p:spPr>
        <p:txBody>
          <a:bodyPr wrap="square" rtlCol="0" anchor="ctr">
            <a:spAutoFit/>
          </a:bodyPr>
          <a:lstStyle/>
          <a:p>
            <a:r>
              <a:rPr lang="en-US" sz="1200" dirty="0">
                <a:latin typeface="Century Gothic" panose="020B0502020202020204" pitchFamily="34" charset="0"/>
              </a:rPr>
              <a:t>Sed perspiciatis unde omnis iste natus error voluptatem rem.</a:t>
            </a:r>
          </a:p>
        </p:txBody>
      </p:sp>
      <p:sp>
        <p:nvSpPr>
          <p:cNvPr id="16" name="TextBox 15">
            <a:extLst>
              <a:ext uri="{FF2B5EF4-FFF2-40B4-BE49-F238E27FC236}">
                <a16:creationId xmlns:a16="http://schemas.microsoft.com/office/drawing/2014/main" id="{9364B044-0FC9-D90E-0756-ED6C09F36A76}"/>
              </a:ext>
            </a:extLst>
          </p:cNvPr>
          <p:cNvSpPr txBox="1"/>
          <p:nvPr/>
        </p:nvSpPr>
        <p:spPr>
          <a:xfrm>
            <a:off x="1440065" y="5013891"/>
            <a:ext cx="1810112" cy="369332"/>
          </a:xfrm>
          <a:prstGeom prst="rect">
            <a:avLst/>
          </a:prstGeom>
          <a:noFill/>
        </p:spPr>
        <p:txBody>
          <a:bodyPr wrap="none" rtlCol="0" anchor="ctr">
            <a:spAutoFit/>
          </a:bodyPr>
          <a:lstStyle/>
          <a:p>
            <a:pPr algn="r"/>
            <a:r>
              <a:rPr lang="en-US" b="1" dirty="0">
                <a:latin typeface="Century Gothic" panose="020B0502020202020204" pitchFamily="34" charset="0"/>
              </a:rPr>
              <a:t>Insert title here</a:t>
            </a:r>
          </a:p>
        </p:txBody>
      </p:sp>
      <p:sp>
        <p:nvSpPr>
          <p:cNvPr id="17" name="TextBox 16">
            <a:extLst>
              <a:ext uri="{FF2B5EF4-FFF2-40B4-BE49-F238E27FC236}">
                <a16:creationId xmlns:a16="http://schemas.microsoft.com/office/drawing/2014/main" id="{685D11AC-5111-9084-0137-4C72E1174A2B}"/>
              </a:ext>
            </a:extLst>
          </p:cNvPr>
          <p:cNvSpPr txBox="1"/>
          <p:nvPr/>
        </p:nvSpPr>
        <p:spPr>
          <a:xfrm>
            <a:off x="933192" y="5398795"/>
            <a:ext cx="2316985" cy="646331"/>
          </a:xfrm>
          <a:prstGeom prst="rect">
            <a:avLst/>
          </a:prstGeom>
          <a:noFill/>
        </p:spPr>
        <p:txBody>
          <a:bodyPr wrap="square" rtlCol="0" anchor="ctr">
            <a:spAutoFit/>
          </a:bodyPr>
          <a:lstStyle/>
          <a:p>
            <a:pPr algn="r"/>
            <a:r>
              <a:rPr lang="en-US" sz="1200" dirty="0">
                <a:latin typeface="Century Gothic" panose="020B0502020202020204" pitchFamily="34" charset="0"/>
              </a:rPr>
              <a:t>Sed perspiciatis unde omnis iste natus error voluptatem rem.</a:t>
            </a:r>
          </a:p>
        </p:txBody>
      </p:sp>
      <p:sp>
        <p:nvSpPr>
          <p:cNvPr id="18" name="TextBox 17">
            <a:extLst>
              <a:ext uri="{FF2B5EF4-FFF2-40B4-BE49-F238E27FC236}">
                <a16:creationId xmlns:a16="http://schemas.microsoft.com/office/drawing/2014/main" id="{CE0867D4-23FD-FE20-C63A-B6FC9F256AA1}"/>
              </a:ext>
            </a:extLst>
          </p:cNvPr>
          <p:cNvSpPr txBox="1"/>
          <p:nvPr/>
        </p:nvSpPr>
        <p:spPr>
          <a:xfrm>
            <a:off x="9010631" y="2110247"/>
            <a:ext cx="1810111" cy="369332"/>
          </a:xfrm>
          <a:prstGeom prst="rect">
            <a:avLst/>
          </a:prstGeom>
          <a:noFill/>
        </p:spPr>
        <p:txBody>
          <a:bodyPr wrap="none" rtlCol="0" anchor="ctr">
            <a:spAutoFit/>
          </a:bodyPr>
          <a:lstStyle/>
          <a:p>
            <a:r>
              <a:rPr lang="en-US" b="1" dirty="0">
                <a:latin typeface="Century Gothic" panose="020B0502020202020204" pitchFamily="34" charset="0"/>
              </a:rPr>
              <a:t>Insert title here</a:t>
            </a:r>
          </a:p>
        </p:txBody>
      </p:sp>
      <p:sp>
        <p:nvSpPr>
          <p:cNvPr id="19" name="TextBox 18">
            <a:extLst>
              <a:ext uri="{FF2B5EF4-FFF2-40B4-BE49-F238E27FC236}">
                <a16:creationId xmlns:a16="http://schemas.microsoft.com/office/drawing/2014/main" id="{B5DAEF64-F99D-5110-7C1D-A3CA384BF3B5}"/>
              </a:ext>
            </a:extLst>
          </p:cNvPr>
          <p:cNvSpPr txBox="1"/>
          <p:nvPr/>
        </p:nvSpPr>
        <p:spPr>
          <a:xfrm>
            <a:off x="9010631" y="2495152"/>
            <a:ext cx="2316985" cy="646331"/>
          </a:xfrm>
          <a:prstGeom prst="rect">
            <a:avLst/>
          </a:prstGeom>
          <a:noFill/>
        </p:spPr>
        <p:txBody>
          <a:bodyPr wrap="square" rtlCol="0" anchor="ctr">
            <a:spAutoFit/>
          </a:bodyPr>
          <a:lstStyle/>
          <a:p>
            <a:r>
              <a:rPr lang="en-US" sz="1200" dirty="0">
                <a:latin typeface="Century Gothic" panose="020B0502020202020204" pitchFamily="34" charset="0"/>
              </a:rPr>
              <a:t>Sed perspiciatis unde omnis iste natus error voluptatem rem.</a:t>
            </a:r>
          </a:p>
        </p:txBody>
      </p:sp>
      <p:sp>
        <p:nvSpPr>
          <p:cNvPr id="20" name="TextBox 19">
            <a:extLst>
              <a:ext uri="{FF2B5EF4-FFF2-40B4-BE49-F238E27FC236}">
                <a16:creationId xmlns:a16="http://schemas.microsoft.com/office/drawing/2014/main" id="{EEB979BD-32DD-DA00-18AB-5BEE4351C38A}"/>
              </a:ext>
            </a:extLst>
          </p:cNvPr>
          <p:cNvSpPr txBox="1"/>
          <p:nvPr/>
        </p:nvSpPr>
        <p:spPr>
          <a:xfrm>
            <a:off x="1440065" y="2110247"/>
            <a:ext cx="1810112" cy="369332"/>
          </a:xfrm>
          <a:prstGeom prst="rect">
            <a:avLst/>
          </a:prstGeom>
          <a:noFill/>
        </p:spPr>
        <p:txBody>
          <a:bodyPr wrap="none" rtlCol="0" anchor="ctr">
            <a:spAutoFit/>
          </a:bodyPr>
          <a:lstStyle/>
          <a:p>
            <a:pPr algn="r"/>
            <a:r>
              <a:rPr lang="en-US" b="1" dirty="0">
                <a:latin typeface="Century Gothic" panose="020B0502020202020204" pitchFamily="34" charset="0"/>
              </a:rPr>
              <a:t>Insert title here</a:t>
            </a:r>
          </a:p>
        </p:txBody>
      </p:sp>
      <p:sp>
        <p:nvSpPr>
          <p:cNvPr id="21" name="TextBox 20">
            <a:extLst>
              <a:ext uri="{FF2B5EF4-FFF2-40B4-BE49-F238E27FC236}">
                <a16:creationId xmlns:a16="http://schemas.microsoft.com/office/drawing/2014/main" id="{474948AE-62D2-9619-D369-B9FAF8B1390E}"/>
              </a:ext>
            </a:extLst>
          </p:cNvPr>
          <p:cNvSpPr txBox="1"/>
          <p:nvPr/>
        </p:nvSpPr>
        <p:spPr>
          <a:xfrm>
            <a:off x="933192" y="2495152"/>
            <a:ext cx="2316985" cy="646331"/>
          </a:xfrm>
          <a:prstGeom prst="rect">
            <a:avLst/>
          </a:prstGeom>
          <a:noFill/>
        </p:spPr>
        <p:txBody>
          <a:bodyPr wrap="square" rtlCol="0" anchor="ctr">
            <a:spAutoFit/>
          </a:bodyPr>
          <a:lstStyle/>
          <a:p>
            <a:pPr algn="r"/>
            <a:r>
              <a:rPr lang="en-US" sz="1200" dirty="0">
                <a:latin typeface="Century Gothic" panose="020B0502020202020204" pitchFamily="34" charset="0"/>
              </a:rPr>
              <a:t>Sed perspiciatis unde omnis iste natus error voluptatem rem.</a:t>
            </a:r>
          </a:p>
        </p:txBody>
      </p:sp>
      <p:sp>
        <p:nvSpPr>
          <p:cNvPr id="27" name="Doughnut 26">
            <a:extLst>
              <a:ext uri="{FF2B5EF4-FFF2-40B4-BE49-F238E27FC236}">
                <a16:creationId xmlns:a16="http://schemas.microsoft.com/office/drawing/2014/main" id="{CB333255-706E-27DD-9846-48787600FC94}"/>
              </a:ext>
            </a:extLst>
          </p:cNvPr>
          <p:cNvSpPr/>
          <p:nvPr/>
        </p:nvSpPr>
        <p:spPr>
          <a:xfrm>
            <a:off x="3315747" y="2170192"/>
            <a:ext cx="305823" cy="305823"/>
          </a:xfrm>
          <a:prstGeom prst="donu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Doughnut 27">
            <a:extLst>
              <a:ext uri="{FF2B5EF4-FFF2-40B4-BE49-F238E27FC236}">
                <a16:creationId xmlns:a16="http://schemas.microsoft.com/office/drawing/2014/main" id="{705DDEE5-4503-B807-47C1-5DE2D6561CE0}"/>
              </a:ext>
            </a:extLst>
          </p:cNvPr>
          <p:cNvSpPr/>
          <p:nvPr/>
        </p:nvSpPr>
        <p:spPr>
          <a:xfrm>
            <a:off x="3290347" y="5091192"/>
            <a:ext cx="305823" cy="305823"/>
          </a:xfrm>
          <a:prstGeom prst="donut">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Doughnut 28">
            <a:extLst>
              <a:ext uri="{FF2B5EF4-FFF2-40B4-BE49-F238E27FC236}">
                <a16:creationId xmlns:a16="http://schemas.microsoft.com/office/drawing/2014/main" id="{0C630678-AD3E-9F61-0161-D4931FC5954D}"/>
              </a:ext>
            </a:extLst>
          </p:cNvPr>
          <p:cNvSpPr/>
          <p:nvPr/>
        </p:nvSpPr>
        <p:spPr>
          <a:xfrm>
            <a:off x="4636547" y="5091192"/>
            <a:ext cx="305823" cy="305823"/>
          </a:xfrm>
          <a:prstGeom prst="donu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Doughnut 29">
            <a:extLst>
              <a:ext uri="{FF2B5EF4-FFF2-40B4-BE49-F238E27FC236}">
                <a16:creationId xmlns:a16="http://schemas.microsoft.com/office/drawing/2014/main" id="{63F6A110-FE45-275F-C80E-CC98955600C4}"/>
              </a:ext>
            </a:extLst>
          </p:cNvPr>
          <p:cNvSpPr/>
          <p:nvPr/>
        </p:nvSpPr>
        <p:spPr>
          <a:xfrm>
            <a:off x="8700547" y="5065792"/>
            <a:ext cx="305823" cy="305823"/>
          </a:xfrm>
          <a:prstGeom prst="donut">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Doughnut 30">
            <a:extLst>
              <a:ext uri="{FF2B5EF4-FFF2-40B4-BE49-F238E27FC236}">
                <a16:creationId xmlns:a16="http://schemas.microsoft.com/office/drawing/2014/main" id="{6F20683D-9D7A-2114-B888-E17ACE511604}"/>
              </a:ext>
            </a:extLst>
          </p:cNvPr>
          <p:cNvSpPr/>
          <p:nvPr/>
        </p:nvSpPr>
        <p:spPr>
          <a:xfrm>
            <a:off x="8687847" y="2157492"/>
            <a:ext cx="305823" cy="305823"/>
          </a:xfrm>
          <a:prstGeom prst="donu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62272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Oval 11">
            <a:extLst>
              <a:ext uri="{FF2B5EF4-FFF2-40B4-BE49-F238E27FC236}">
                <a16:creationId xmlns:a16="http://schemas.microsoft.com/office/drawing/2014/main" id="{1B5EA48D-1EF5-EF20-62B9-92B20E2E4AB8}"/>
              </a:ext>
            </a:extLst>
          </p:cNvPr>
          <p:cNvSpPr>
            <a:spLocks noChangeArrowheads="1"/>
          </p:cNvSpPr>
          <p:nvPr/>
        </p:nvSpPr>
        <p:spPr bwMode="auto">
          <a:xfrm>
            <a:off x="6389930" y="3771719"/>
            <a:ext cx="1588746" cy="1587035"/>
          </a:xfrm>
          <a:prstGeom prst="ellipse">
            <a:avLst/>
          </a:prstGeom>
          <a:solidFill>
            <a:schemeClr val="accent6"/>
          </a:solidFill>
          <a:ln w="12700" cap="flat" cmpd="sng" algn="ctr">
            <a:noFill/>
            <a:prstDash val="solid"/>
          </a:ln>
          <a:effectLst/>
        </p:spPr>
        <p:txBody>
          <a:bodyPr bIns="548704" rtlCol="0" anchor="b"/>
          <a:lstStyle/>
          <a:p>
            <a:pPr algn="ctr" defTabSz="2438584"/>
            <a:endParaRPr lang="en-US" sz="2800" kern="0" dirty="0">
              <a:solidFill>
                <a:srgbClr val="FFFFFF"/>
              </a:solidFill>
            </a:endParaRPr>
          </a:p>
        </p:txBody>
      </p:sp>
      <p:sp>
        <p:nvSpPr>
          <p:cNvPr id="4" name="Freeform 5">
            <a:extLst>
              <a:ext uri="{FF2B5EF4-FFF2-40B4-BE49-F238E27FC236}">
                <a16:creationId xmlns:a16="http://schemas.microsoft.com/office/drawing/2014/main" id="{DD67994E-56DE-BCF9-9EE7-5B8745F99A67}"/>
              </a:ext>
            </a:extLst>
          </p:cNvPr>
          <p:cNvSpPr>
            <a:spLocks/>
          </p:cNvSpPr>
          <p:nvPr/>
        </p:nvSpPr>
        <p:spPr bwMode="auto">
          <a:xfrm>
            <a:off x="4166868" y="3770127"/>
            <a:ext cx="3811807" cy="1590220"/>
          </a:xfrm>
          <a:custGeom>
            <a:avLst/>
            <a:gdLst>
              <a:gd name="T0" fmla="*/ 227 w 1091"/>
              <a:gd name="T1" fmla="*/ 455 h 455"/>
              <a:gd name="T2" fmla="*/ 390 w 1091"/>
              <a:gd name="T3" fmla="*/ 386 h 455"/>
              <a:gd name="T4" fmla="*/ 545 w 1091"/>
              <a:gd name="T5" fmla="*/ 322 h 455"/>
              <a:gd name="T6" fmla="*/ 699 w 1091"/>
              <a:gd name="T7" fmla="*/ 386 h 455"/>
              <a:gd name="T8" fmla="*/ 864 w 1091"/>
              <a:gd name="T9" fmla="*/ 455 h 455"/>
              <a:gd name="T10" fmla="*/ 1091 w 1091"/>
              <a:gd name="T11" fmla="*/ 228 h 455"/>
              <a:gd name="T12" fmla="*/ 864 w 1091"/>
              <a:gd name="T13" fmla="*/ 0 h 455"/>
              <a:gd name="T14" fmla="*/ 699 w 1091"/>
              <a:gd name="T15" fmla="*/ 70 h 455"/>
              <a:gd name="T16" fmla="*/ 545 w 1091"/>
              <a:gd name="T17" fmla="*/ 134 h 455"/>
              <a:gd name="T18" fmla="*/ 391 w 1091"/>
              <a:gd name="T19" fmla="*/ 70 h 455"/>
              <a:gd name="T20" fmla="*/ 227 w 1091"/>
              <a:gd name="T21" fmla="*/ 0 h 455"/>
              <a:gd name="T22" fmla="*/ 0 w 1091"/>
              <a:gd name="T23" fmla="*/ 228 h 455"/>
              <a:gd name="T24" fmla="*/ 227 w 1091"/>
              <a:gd name="T25" fmla="*/ 45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1" h="455">
                <a:moveTo>
                  <a:pt x="227" y="455"/>
                </a:moveTo>
                <a:cubicBezTo>
                  <a:pt x="291" y="455"/>
                  <a:pt x="349" y="429"/>
                  <a:pt x="390" y="386"/>
                </a:cubicBezTo>
                <a:cubicBezTo>
                  <a:pt x="430" y="346"/>
                  <a:pt x="485" y="322"/>
                  <a:pt x="545" y="322"/>
                </a:cubicBezTo>
                <a:cubicBezTo>
                  <a:pt x="606" y="322"/>
                  <a:pt x="660" y="346"/>
                  <a:pt x="699" y="386"/>
                </a:cubicBezTo>
                <a:cubicBezTo>
                  <a:pt x="741" y="429"/>
                  <a:pt x="799" y="455"/>
                  <a:pt x="864" y="455"/>
                </a:cubicBezTo>
                <a:cubicBezTo>
                  <a:pt x="989" y="455"/>
                  <a:pt x="1091" y="354"/>
                  <a:pt x="1091" y="228"/>
                </a:cubicBezTo>
                <a:cubicBezTo>
                  <a:pt x="1091" y="102"/>
                  <a:pt x="989" y="0"/>
                  <a:pt x="864" y="0"/>
                </a:cubicBezTo>
                <a:cubicBezTo>
                  <a:pt x="799" y="0"/>
                  <a:pt x="741" y="27"/>
                  <a:pt x="699" y="70"/>
                </a:cubicBezTo>
                <a:cubicBezTo>
                  <a:pt x="660" y="110"/>
                  <a:pt x="606" y="134"/>
                  <a:pt x="545" y="134"/>
                </a:cubicBezTo>
                <a:cubicBezTo>
                  <a:pt x="485" y="134"/>
                  <a:pt x="430" y="110"/>
                  <a:pt x="391" y="70"/>
                </a:cubicBezTo>
                <a:cubicBezTo>
                  <a:pt x="350" y="27"/>
                  <a:pt x="291" y="0"/>
                  <a:pt x="227" y="0"/>
                </a:cubicBezTo>
                <a:cubicBezTo>
                  <a:pt x="102" y="0"/>
                  <a:pt x="0" y="102"/>
                  <a:pt x="0" y="228"/>
                </a:cubicBezTo>
                <a:cubicBezTo>
                  <a:pt x="0" y="354"/>
                  <a:pt x="102" y="455"/>
                  <a:pt x="227" y="455"/>
                </a:cubicBezTo>
                <a:close/>
              </a:path>
            </a:pathLst>
          </a:custGeom>
          <a:solidFill>
            <a:srgbClr val="00BAB5"/>
          </a:solidFill>
          <a:ln w="12700" cap="flat" cmpd="sng" algn="ctr">
            <a:noFill/>
            <a:prstDash val="solid"/>
          </a:ln>
          <a:effectLst/>
        </p:spPr>
        <p:txBody>
          <a:bodyPr bIns="548704" rtlCol="0" anchor="b"/>
          <a:lstStyle/>
          <a:p>
            <a:pPr algn="ctr" defTabSz="2438584"/>
            <a:endParaRPr lang="en-US" sz="2800" kern="0">
              <a:solidFill>
                <a:srgbClr val="FFFFFF"/>
              </a:solidFill>
            </a:endParaRPr>
          </a:p>
        </p:txBody>
      </p:sp>
      <p:sp>
        <p:nvSpPr>
          <p:cNvPr id="5" name="Freeform 6">
            <a:extLst>
              <a:ext uri="{FF2B5EF4-FFF2-40B4-BE49-F238E27FC236}">
                <a16:creationId xmlns:a16="http://schemas.microsoft.com/office/drawing/2014/main" id="{2083923D-F69A-AD37-D250-EE7D22472360}"/>
              </a:ext>
            </a:extLst>
          </p:cNvPr>
          <p:cNvSpPr>
            <a:spLocks/>
          </p:cNvSpPr>
          <p:nvPr/>
        </p:nvSpPr>
        <p:spPr bwMode="auto">
          <a:xfrm>
            <a:off x="4166868" y="1548539"/>
            <a:ext cx="1585794" cy="3811807"/>
          </a:xfrm>
          <a:custGeom>
            <a:avLst/>
            <a:gdLst>
              <a:gd name="T0" fmla="*/ 454 w 454"/>
              <a:gd name="T1" fmla="*/ 864 h 1091"/>
              <a:gd name="T2" fmla="*/ 384 w 454"/>
              <a:gd name="T3" fmla="*/ 700 h 1091"/>
              <a:gd name="T4" fmla="*/ 321 w 454"/>
              <a:gd name="T5" fmla="*/ 546 h 1091"/>
              <a:gd name="T6" fmla="*/ 384 w 454"/>
              <a:gd name="T7" fmla="*/ 391 h 1091"/>
              <a:gd name="T8" fmla="*/ 454 w 454"/>
              <a:gd name="T9" fmla="*/ 228 h 1091"/>
              <a:gd name="T10" fmla="*/ 227 w 454"/>
              <a:gd name="T11" fmla="*/ 0 h 1091"/>
              <a:gd name="T12" fmla="*/ 0 w 454"/>
              <a:gd name="T13" fmla="*/ 228 h 1091"/>
              <a:gd name="T14" fmla="*/ 69 w 454"/>
              <a:gd name="T15" fmla="*/ 392 h 1091"/>
              <a:gd name="T16" fmla="*/ 133 w 454"/>
              <a:gd name="T17" fmla="*/ 546 h 1091"/>
              <a:gd name="T18" fmla="*/ 69 w 454"/>
              <a:gd name="T19" fmla="*/ 700 h 1091"/>
              <a:gd name="T20" fmla="*/ 0 w 454"/>
              <a:gd name="T21" fmla="*/ 864 h 1091"/>
              <a:gd name="T22" fmla="*/ 227 w 454"/>
              <a:gd name="T23" fmla="*/ 1091 h 1091"/>
              <a:gd name="T24" fmla="*/ 454 w 454"/>
              <a:gd name="T25" fmla="*/ 864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4" h="1091">
                <a:moveTo>
                  <a:pt x="454" y="864"/>
                </a:moveTo>
                <a:cubicBezTo>
                  <a:pt x="454" y="799"/>
                  <a:pt x="427" y="742"/>
                  <a:pt x="384" y="700"/>
                </a:cubicBezTo>
                <a:cubicBezTo>
                  <a:pt x="345" y="661"/>
                  <a:pt x="321" y="606"/>
                  <a:pt x="321" y="546"/>
                </a:cubicBezTo>
                <a:cubicBezTo>
                  <a:pt x="321" y="486"/>
                  <a:pt x="345" y="431"/>
                  <a:pt x="384" y="391"/>
                </a:cubicBezTo>
                <a:cubicBezTo>
                  <a:pt x="427" y="350"/>
                  <a:pt x="454" y="292"/>
                  <a:pt x="454" y="228"/>
                </a:cubicBezTo>
                <a:cubicBezTo>
                  <a:pt x="454" y="102"/>
                  <a:pt x="352" y="0"/>
                  <a:pt x="227" y="0"/>
                </a:cubicBezTo>
                <a:cubicBezTo>
                  <a:pt x="102" y="0"/>
                  <a:pt x="0" y="102"/>
                  <a:pt x="0" y="228"/>
                </a:cubicBezTo>
                <a:cubicBezTo>
                  <a:pt x="0" y="292"/>
                  <a:pt x="26" y="350"/>
                  <a:pt x="69" y="392"/>
                </a:cubicBezTo>
                <a:cubicBezTo>
                  <a:pt x="109" y="431"/>
                  <a:pt x="133" y="486"/>
                  <a:pt x="133" y="546"/>
                </a:cubicBezTo>
                <a:cubicBezTo>
                  <a:pt x="133" y="606"/>
                  <a:pt x="109" y="661"/>
                  <a:pt x="69" y="700"/>
                </a:cubicBezTo>
                <a:cubicBezTo>
                  <a:pt x="26" y="742"/>
                  <a:pt x="0" y="799"/>
                  <a:pt x="0" y="864"/>
                </a:cubicBezTo>
                <a:cubicBezTo>
                  <a:pt x="0" y="990"/>
                  <a:pt x="102" y="1091"/>
                  <a:pt x="227" y="1091"/>
                </a:cubicBezTo>
                <a:cubicBezTo>
                  <a:pt x="352" y="1091"/>
                  <a:pt x="454" y="990"/>
                  <a:pt x="454" y="864"/>
                </a:cubicBezTo>
                <a:close/>
              </a:path>
            </a:pathLst>
          </a:custGeom>
          <a:solidFill>
            <a:srgbClr val="995DB3"/>
          </a:solidFill>
          <a:ln w="12700" cap="flat" cmpd="sng" algn="ctr">
            <a:noFill/>
            <a:prstDash val="solid"/>
          </a:ln>
          <a:effectLst/>
        </p:spPr>
        <p:txBody>
          <a:bodyPr bIns="548704" rtlCol="0" anchor="b"/>
          <a:lstStyle/>
          <a:p>
            <a:pPr algn="ctr" defTabSz="2438584"/>
            <a:endParaRPr lang="en-US" sz="2800" kern="0">
              <a:solidFill>
                <a:srgbClr val="FFFFFF"/>
              </a:solidFill>
            </a:endParaRPr>
          </a:p>
        </p:txBody>
      </p:sp>
      <p:sp>
        <p:nvSpPr>
          <p:cNvPr id="6" name="Freeform 7">
            <a:extLst>
              <a:ext uri="{FF2B5EF4-FFF2-40B4-BE49-F238E27FC236}">
                <a16:creationId xmlns:a16="http://schemas.microsoft.com/office/drawing/2014/main" id="{6DFAD7BA-87FD-488B-69D4-019B4CEC19D1}"/>
              </a:ext>
            </a:extLst>
          </p:cNvPr>
          <p:cNvSpPr>
            <a:spLocks/>
          </p:cNvSpPr>
          <p:nvPr/>
        </p:nvSpPr>
        <p:spPr bwMode="auto">
          <a:xfrm>
            <a:off x="4166868" y="1548539"/>
            <a:ext cx="3811807" cy="1588744"/>
          </a:xfrm>
          <a:custGeom>
            <a:avLst/>
            <a:gdLst>
              <a:gd name="T0" fmla="*/ 864 w 1091"/>
              <a:gd name="T1" fmla="*/ 0 h 455"/>
              <a:gd name="T2" fmla="*/ 699 w 1091"/>
              <a:gd name="T3" fmla="*/ 70 h 455"/>
              <a:gd name="T4" fmla="*/ 545 w 1091"/>
              <a:gd name="T5" fmla="*/ 134 h 455"/>
              <a:gd name="T6" fmla="*/ 390 w 1091"/>
              <a:gd name="T7" fmla="*/ 70 h 455"/>
              <a:gd name="T8" fmla="*/ 227 w 1091"/>
              <a:gd name="T9" fmla="*/ 0 h 455"/>
              <a:gd name="T10" fmla="*/ 0 w 1091"/>
              <a:gd name="T11" fmla="*/ 228 h 455"/>
              <a:gd name="T12" fmla="*/ 227 w 1091"/>
              <a:gd name="T13" fmla="*/ 455 h 455"/>
              <a:gd name="T14" fmla="*/ 391 w 1091"/>
              <a:gd name="T15" fmla="*/ 385 h 455"/>
              <a:gd name="T16" fmla="*/ 545 w 1091"/>
              <a:gd name="T17" fmla="*/ 322 h 455"/>
              <a:gd name="T18" fmla="*/ 699 w 1091"/>
              <a:gd name="T19" fmla="*/ 385 h 455"/>
              <a:gd name="T20" fmla="*/ 864 w 1091"/>
              <a:gd name="T21" fmla="*/ 455 h 455"/>
              <a:gd name="T22" fmla="*/ 1091 w 1091"/>
              <a:gd name="T23" fmla="*/ 228 h 455"/>
              <a:gd name="T24" fmla="*/ 864 w 1091"/>
              <a:gd name="T25"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1" h="455">
                <a:moveTo>
                  <a:pt x="864" y="0"/>
                </a:moveTo>
                <a:cubicBezTo>
                  <a:pt x="799" y="0"/>
                  <a:pt x="741" y="27"/>
                  <a:pt x="699" y="70"/>
                </a:cubicBezTo>
                <a:cubicBezTo>
                  <a:pt x="660" y="109"/>
                  <a:pt x="606" y="134"/>
                  <a:pt x="545" y="134"/>
                </a:cubicBezTo>
                <a:cubicBezTo>
                  <a:pt x="485" y="134"/>
                  <a:pt x="430" y="109"/>
                  <a:pt x="390" y="70"/>
                </a:cubicBezTo>
                <a:cubicBezTo>
                  <a:pt x="349" y="27"/>
                  <a:pt x="291" y="0"/>
                  <a:pt x="227" y="0"/>
                </a:cubicBezTo>
                <a:cubicBezTo>
                  <a:pt x="102" y="0"/>
                  <a:pt x="0" y="102"/>
                  <a:pt x="0" y="228"/>
                </a:cubicBezTo>
                <a:cubicBezTo>
                  <a:pt x="0" y="353"/>
                  <a:pt x="102" y="455"/>
                  <a:pt x="227" y="455"/>
                </a:cubicBezTo>
                <a:cubicBezTo>
                  <a:pt x="291" y="455"/>
                  <a:pt x="350" y="428"/>
                  <a:pt x="391" y="385"/>
                </a:cubicBezTo>
                <a:cubicBezTo>
                  <a:pt x="430" y="346"/>
                  <a:pt x="485" y="322"/>
                  <a:pt x="545" y="322"/>
                </a:cubicBezTo>
                <a:cubicBezTo>
                  <a:pt x="606" y="322"/>
                  <a:pt x="660" y="346"/>
                  <a:pt x="699" y="385"/>
                </a:cubicBezTo>
                <a:cubicBezTo>
                  <a:pt x="741" y="428"/>
                  <a:pt x="799" y="455"/>
                  <a:pt x="864" y="455"/>
                </a:cubicBezTo>
                <a:cubicBezTo>
                  <a:pt x="989" y="455"/>
                  <a:pt x="1091" y="353"/>
                  <a:pt x="1091" y="228"/>
                </a:cubicBezTo>
                <a:cubicBezTo>
                  <a:pt x="1091" y="102"/>
                  <a:pt x="989" y="0"/>
                  <a:pt x="864" y="0"/>
                </a:cubicBezTo>
                <a:close/>
              </a:path>
            </a:pathLst>
          </a:custGeom>
          <a:solidFill>
            <a:srgbClr val="F26363"/>
          </a:solidFill>
          <a:ln w="12700" cap="flat" cmpd="sng" algn="ctr">
            <a:noFill/>
            <a:prstDash val="solid"/>
          </a:ln>
          <a:effectLst/>
        </p:spPr>
        <p:txBody>
          <a:bodyPr bIns="548704" rtlCol="0" anchor="b"/>
          <a:lstStyle/>
          <a:p>
            <a:pPr algn="ctr" defTabSz="2438584"/>
            <a:endParaRPr lang="en-US" sz="2800" kern="0">
              <a:solidFill>
                <a:srgbClr val="FFFFFF"/>
              </a:solidFill>
            </a:endParaRPr>
          </a:p>
        </p:txBody>
      </p:sp>
      <p:sp>
        <p:nvSpPr>
          <p:cNvPr id="7" name="Oval 8">
            <a:extLst>
              <a:ext uri="{FF2B5EF4-FFF2-40B4-BE49-F238E27FC236}">
                <a16:creationId xmlns:a16="http://schemas.microsoft.com/office/drawing/2014/main" id="{43A1FA54-4C2F-90A6-9031-2DC3E766F831}"/>
              </a:ext>
            </a:extLst>
          </p:cNvPr>
          <p:cNvSpPr>
            <a:spLocks noChangeArrowheads="1"/>
          </p:cNvSpPr>
          <p:nvPr/>
        </p:nvSpPr>
        <p:spPr bwMode="auto">
          <a:xfrm>
            <a:off x="4276768" y="1659914"/>
            <a:ext cx="1365995" cy="13659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ctr" anchorCtr="0" compatLnSpc="1">
            <a:prstTxWarp prst="textNoShape">
              <a:avLst/>
            </a:prstTxWarp>
          </a:bodyPr>
          <a:lstStyle/>
          <a:p>
            <a:pPr algn="ctr"/>
            <a:endParaRPr lang="en-US" sz="4400" dirty="0">
              <a:solidFill>
                <a:schemeClr val="bg1"/>
              </a:solidFill>
              <a:latin typeface="Questrial" pitchFamily="2" charset="0"/>
            </a:endParaRPr>
          </a:p>
        </p:txBody>
      </p:sp>
      <p:sp>
        <p:nvSpPr>
          <p:cNvPr id="8" name="Oval 9">
            <a:extLst>
              <a:ext uri="{FF2B5EF4-FFF2-40B4-BE49-F238E27FC236}">
                <a16:creationId xmlns:a16="http://schemas.microsoft.com/office/drawing/2014/main" id="{90213BDC-27B1-BAA7-23BF-FC30558CB148}"/>
              </a:ext>
            </a:extLst>
          </p:cNvPr>
          <p:cNvSpPr>
            <a:spLocks noChangeArrowheads="1"/>
          </p:cNvSpPr>
          <p:nvPr/>
        </p:nvSpPr>
        <p:spPr bwMode="auto">
          <a:xfrm>
            <a:off x="4276768" y="3880763"/>
            <a:ext cx="1365995" cy="13689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ctr" anchorCtr="0" compatLnSpc="1">
            <a:prstTxWarp prst="textNoShape">
              <a:avLst/>
            </a:prstTxWarp>
          </a:bodyPr>
          <a:lstStyle/>
          <a:p>
            <a:pPr algn="ctr"/>
            <a:endParaRPr lang="en-US" sz="4400" dirty="0">
              <a:solidFill>
                <a:schemeClr val="bg1"/>
              </a:solidFill>
            </a:endParaRPr>
          </a:p>
        </p:txBody>
      </p:sp>
      <p:sp>
        <p:nvSpPr>
          <p:cNvPr id="9" name="Freeform 10">
            <a:extLst>
              <a:ext uri="{FF2B5EF4-FFF2-40B4-BE49-F238E27FC236}">
                <a16:creationId xmlns:a16="http://schemas.microsoft.com/office/drawing/2014/main" id="{47935591-0BAE-398A-7FCC-8AD9045150B2}"/>
              </a:ext>
            </a:extLst>
          </p:cNvPr>
          <p:cNvSpPr>
            <a:spLocks/>
          </p:cNvSpPr>
          <p:nvPr/>
        </p:nvSpPr>
        <p:spPr bwMode="auto">
          <a:xfrm>
            <a:off x="6392881" y="1548539"/>
            <a:ext cx="1588745" cy="2420733"/>
          </a:xfrm>
          <a:custGeom>
            <a:avLst/>
            <a:gdLst>
              <a:gd name="T0" fmla="*/ 134 w 455"/>
              <a:gd name="T1" fmla="*/ 546 h 693"/>
              <a:gd name="T2" fmla="*/ 77 w 455"/>
              <a:gd name="T3" fmla="*/ 692 h 693"/>
              <a:gd name="T4" fmla="*/ 227 w 455"/>
              <a:gd name="T5" fmla="*/ 636 h 693"/>
              <a:gd name="T6" fmla="*/ 376 w 455"/>
              <a:gd name="T7" fmla="*/ 693 h 693"/>
              <a:gd name="T8" fmla="*/ 321 w 455"/>
              <a:gd name="T9" fmla="*/ 546 h 693"/>
              <a:gd name="T10" fmla="*/ 384 w 455"/>
              <a:gd name="T11" fmla="*/ 392 h 693"/>
              <a:gd name="T12" fmla="*/ 455 w 455"/>
              <a:gd name="T13" fmla="*/ 228 h 693"/>
              <a:gd name="T14" fmla="*/ 228 w 455"/>
              <a:gd name="T15" fmla="*/ 0 h 693"/>
              <a:gd name="T16" fmla="*/ 0 w 455"/>
              <a:gd name="T17" fmla="*/ 228 h 693"/>
              <a:gd name="T18" fmla="*/ 70 w 455"/>
              <a:gd name="T19" fmla="*/ 391 h 693"/>
              <a:gd name="T20" fmla="*/ 134 w 455"/>
              <a:gd name="T21" fmla="*/ 546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5" h="693">
                <a:moveTo>
                  <a:pt x="134" y="546"/>
                </a:moveTo>
                <a:cubicBezTo>
                  <a:pt x="134" y="603"/>
                  <a:pt x="112" y="654"/>
                  <a:pt x="77" y="692"/>
                </a:cubicBezTo>
                <a:cubicBezTo>
                  <a:pt x="117" y="657"/>
                  <a:pt x="170" y="636"/>
                  <a:pt x="227" y="636"/>
                </a:cubicBezTo>
                <a:cubicBezTo>
                  <a:pt x="284" y="636"/>
                  <a:pt x="336" y="658"/>
                  <a:pt x="376" y="693"/>
                </a:cubicBezTo>
                <a:cubicBezTo>
                  <a:pt x="341" y="654"/>
                  <a:pt x="321" y="602"/>
                  <a:pt x="321" y="546"/>
                </a:cubicBezTo>
                <a:cubicBezTo>
                  <a:pt x="321" y="486"/>
                  <a:pt x="345" y="431"/>
                  <a:pt x="384" y="392"/>
                </a:cubicBezTo>
                <a:cubicBezTo>
                  <a:pt x="428" y="350"/>
                  <a:pt x="455" y="292"/>
                  <a:pt x="455" y="228"/>
                </a:cubicBezTo>
                <a:cubicBezTo>
                  <a:pt x="455" y="102"/>
                  <a:pt x="353" y="0"/>
                  <a:pt x="228" y="0"/>
                </a:cubicBezTo>
                <a:cubicBezTo>
                  <a:pt x="102" y="0"/>
                  <a:pt x="0" y="102"/>
                  <a:pt x="0" y="228"/>
                </a:cubicBezTo>
                <a:cubicBezTo>
                  <a:pt x="0" y="292"/>
                  <a:pt x="27" y="350"/>
                  <a:pt x="70" y="391"/>
                </a:cubicBezTo>
                <a:cubicBezTo>
                  <a:pt x="110" y="431"/>
                  <a:pt x="134" y="486"/>
                  <a:pt x="134" y="546"/>
                </a:cubicBezTo>
                <a:close/>
              </a:path>
            </a:pathLst>
          </a:custGeom>
          <a:solidFill>
            <a:srgbClr val="FFA826"/>
          </a:solidFill>
          <a:ln w="12700" cap="flat" cmpd="sng" algn="ctr">
            <a:noFill/>
            <a:prstDash val="solid"/>
          </a:ln>
          <a:effectLst/>
        </p:spPr>
        <p:txBody>
          <a:bodyPr bIns="548704" rtlCol="0" anchor="b"/>
          <a:lstStyle/>
          <a:p>
            <a:pPr algn="ctr" defTabSz="2438584"/>
            <a:endParaRPr lang="en-US" sz="2800" kern="0">
              <a:solidFill>
                <a:srgbClr val="FFFFFF"/>
              </a:solidFill>
            </a:endParaRPr>
          </a:p>
        </p:txBody>
      </p:sp>
      <p:sp>
        <p:nvSpPr>
          <p:cNvPr id="10" name="Oval 11">
            <a:extLst>
              <a:ext uri="{FF2B5EF4-FFF2-40B4-BE49-F238E27FC236}">
                <a16:creationId xmlns:a16="http://schemas.microsoft.com/office/drawing/2014/main" id="{015A8657-A0E4-FE51-343E-F925C31EC20E}"/>
              </a:ext>
            </a:extLst>
          </p:cNvPr>
          <p:cNvSpPr>
            <a:spLocks noChangeArrowheads="1"/>
          </p:cNvSpPr>
          <p:nvPr/>
        </p:nvSpPr>
        <p:spPr bwMode="auto">
          <a:xfrm>
            <a:off x="6502043" y="3880763"/>
            <a:ext cx="1370421" cy="13689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ctr" anchorCtr="0" compatLnSpc="1">
            <a:prstTxWarp prst="textNoShape">
              <a:avLst/>
            </a:prstTxWarp>
          </a:bodyPr>
          <a:lstStyle/>
          <a:p>
            <a:pPr algn="ctr"/>
            <a:endParaRPr lang="en-US" sz="4400" dirty="0">
              <a:solidFill>
                <a:schemeClr val="bg1"/>
              </a:solidFill>
            </a:endParaRPr>
          </a:p>
        </p:txBody>
      </p:sp>
      <p:sp>
        <p:nvSpPr>
          <p:cNvPr id="11" name="Oval 12">
            <a:extLst>
              <a:ext uri="{FF2B5EF4-FFF2-40B4-BE49-F238E27FC236}">
                <a16:creationId xmlns:a16="http://schemas.microsoft.com/office/drawing/2014/main" id="{842084E1-8697-B3B5-2109-CE2EEDC32BEB}"/>
              </a:ext>
            </a:extLst>
          </p:cNvPr>
          <p:cNvSpPr>
            <a:spLocks noChangeArrowheads="1"/>
          </p:cNvSpPr>
          <p:nvPr/>
        </p:nvSpPr>
        <p:spPr bwMode="auto">
          <a:xfrm>
            <a:off x="6502043" y="1659914"/>
            <a:ext cx="1370421" cy="13659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ctr" anchorCtr="0" compatLnSpc="1">
            <a:prstTxWarp prst="textNoShape">
              <a:avLst/>
            </a:prstTxWarp>
          </a:bodyPr>
          <a:lstStyle/>
          <a:p>
            <a:pPr algn="ctr"/>
            <a:endParaRPr lang="en-US" sz="4400" dirty="0">
              <a:solidFill>
                <a:schemeClr val="bg1"/>
              </a:solidFill>
            </a:endParaRPr>
          </a:p>
        </p:txBody>
      </p:sp>
      <p:sp>
        <p:nvSpPr>
          <p:cNvPr id="12" name="TextBox 11">
            <a:extLst>
              <a:ext uri="{FF2B5EF4-FFF2-40B4-BE49-F238E27FC236}">
                <a16:creationId xmlns:a16="http://schemas.microsoft.com/office/drawing/2014/main" id="{69E162D0-9F79-B2EF-D691-5E55A1208872}"/>
              </a:ext>
            </a:extLst>
          </p:cNvPr>
          <p:cNvSpPr txBox="1"/>
          <p:nvPr/>
        </p:nvSpPr>
        <p:spPr>
          <a:xfrm>
            <a:off x="1129665" y="1794360"/>
            <a:ext cx="2730355" cy="307777"/>
          </a:xfrm>
          <a:prstGeom prst="rect">
            <a:avLst/>
          </a:prstGeom>
          <a:solidFill>
            <a:srgbClr val="F26363"/>
          </a:solidFill>
        </p:spPr>
        <p:txBody>
          <a:bodyPr wrap="square" rtlCol="0">
            <a:spAutoFit/>
          </a:bodyPr>
          <a:lstStyle/>
          <a:p>
            <a:pPr algn="r"/>
            <a:r>
              <a:rPr lang="en-US" sz="1400" b="1" dirty="0">
                <a:solidFill>
                  <a:schemeClr val="bg1"/>
                </a:solidFill>
                <a:latin typeface="Century Gothic" panose="020B0502020202020204" pitchFamily="34" charset="0"/>
              </a:rPr>
              <a:t>Insert title here</a:t>
            </a:r>
          </a:p>
        </p:txBody>
      </p:sp>
      <p:sp>
        <p:nvSpPr>
          <p:cNvPr id="13" name="TextBox 12">
            <a:extLst>
              <a:ext uri="{FF2B5EF4-FFF2-40B4-BE49-F238E27FC236}">
                <a16:creationId xmlns:a16="http://schemas.microsoft.com/office/drawing/2014/main" id="{CFC480E7-5920-EFAF-822E-92608F7FAA0D}"/>
              </a:ext>
            </a:extLst>
          </p:cNvPr>
          <p:cNvSpPr txBox="1"/>
          <p:nvPr/>
        </p:nvSpPr>
        <p:spPr>
          <a:xfrm>
            <a:off x="995775" y="2181761"/>
            <a:ext cx="2864245" cy="546240"/>
          </a:xfrm>
          <a:prstGeom prst="rect">
            <a:avLst/>
          </a:prstGeom>
          <a:noFill/>
        </p:spPr>
        <p:txBody>
          <a:bodyPr wrap="square" rtlCol="0">
            <a:spAutoFit/>
          </a:bodyPr>
          <a:lstStyle/>
          <a:p>
            <a:pPr algn="r">
              <a:lnSpc>
                <a:spcPct val="110000"/>
              </a:lnSpc>
            </a:pPr>
            <a:r>
              <a:rPr lang="en-US" sz="1400" dirty="0">
                <a:latin typeface="Century Gothic" panose="020B0502020202020204" pitchFamily="34" charset="0"/>
              </a:rPr>
              <a:t>Sed ut perspiciatis unde omnis iste natus voluptatem fringilla.</a:t>
            </a:r>
          </a:p>
        </p:txBody>
      </p:sp>
      <p:sp>
        <p:nvSpPr>
          <p:cNvPr id="14" name="TextBox 13">
            <a:extLst>
              <a:ext uri="{FF2B5EF4-FFF2-40B4-BE49-F238E27FC236}">
                <a16:creationId xmlns:a16="http://schemas.microsoft.com/office/drawing/2014/main" id="{72952A12-2DF9-EE4D-D9F0-7DD7DB3C73C6}"/>
              </a:ext>
            </a:extLst>
          </p:cNvPr>
          <p:cNvSpPr txBox="1"/>
          <p:nvPr/>
        </p:nvSpPr>
        <p:spPr>
          <a:xfrm>
            <a:off x="1129665" y="4525686"/>
            <a:ext cx="2703832" cy="307777"/>
          </a:xfrm>
          <a:prstGeom prst="rect">
            <a:avLst/>
          </a:prstGeom>
          <a:solidFill>
            <a:srgbClr val="995DB3"/>
          </a:solidFill>
        </p:spPr>
        <p:txBody>
          <a:bodyPr wrap="square" rtlCol="0">
            <a:spAutoFit/>
          </a:bodyPr>
          <a:lstStyle/>
          <a:p>
            <a:pPr algn="r"/>
            <a:r>
              <a:rPr lang="en-US" sz="1400" b="1" dirty="0">
                <a:solidFill>
                  <a:schemeClr val="bg1"/>
                </a:solidFill>
                <a:latin typeface="Century Gothic" panose="020B0502020202020204" pitchFamily="34" charset="0"/>
              </a:rPr>
              <a:t>Insert title here</a:t>
            </a:r>
          </a:p>
        </p:txBody>
      </p:sp>
      <p:sp>
        <p:nvSpPr>
          <p:cNvPr id="15" name="TextBox 14">
            <a:extLst>
              <a:ext uri="{FF2B5EF4-FFF2-40B4-BE49-F238E27FC236}">
                <a16:creationId xmlns:a16="http://schemas.microsoft.com/office/drawing/2014/main" id="{E9AABC06-D30A-3D5E-80D1-8E5A53AA69F9}"/>
              </a:ext>
            </a:extLst>
          </p:cNvPr>
          <p:cNvSpPr txBox="1"/>
          <p:nvPr/>
        </p:nvSpPr>
        <p:spPr>
          <a:xfrm>
            <a:off x="969252" y="4913088"/>
            <a:ext cx="2864245" cy="546240"/>
          </a:xfrm>
          <a:prstGeom prst="rect">
            <a:avLst/>
          </a:prstGeom>
          <a:noFill/>
        </p:spPr>
        <p:txBody>
          <a:bodyPr wrap="square" rtlCol="0">
            <a:spAutoFit/>
          </a:bodyPr>
          <a:lstStyle/>
          <a:p>
            <a:pPr algn="r">
              <a:lnSpc>
                <a:spcPct val="110000"/>
              </a:lnSpc>
            </a:pPr>
            <a:r>
              <a:rPr lang="en-US" sz="1400" dirty="0">
                <a:latin typeface="Century Gothic" panose="020B0502020202020204" pitchFamily="34" charset="0"/>
              </a:rPr>
              <a:t>Sed ut perspiciatis unde omnis iste natus voluptatem fringilla.</a:t>
            </a:r>
          </a:p>
        </p:txBody>
      </p:sp>
      <p:sp>
        <p:nvSpPr>
          <p:cNvPr id="16" name="TextBox 15">
            <a:extLst>
              <a:ext uri="{FF2B5EF4-FFF2-40B4-BE49-F238E27FC236}">
                <a16:creationId xmlns:a16="http://schemas.microsoft.com/office/drawing/2014/main" id="{70521A6F-E743-EEF0-56A5-FBC428416148}"/>
              </a:ext>
            </a:extLst>
          </p:cNvPr>
          <p:cNvSpPr txBox="1"/>
          <p:nvPr/>
        </p:nvSpPr>
        <p:spPr>
          <a:xfrm>
            <a:off x="8356743" y="1738952"/>
            <a:ext cx="2730355" cy="307777"/>
          </a:xfrm>
          <a:prstGeom prst="rect">
            <a:avLst/>
          </a:prstGeom>
          <a:solidFill>
            <a:srgbClr val="FFA826"/>
          </a:solidFill>
        </p:spPr>
        <p:txBody>
          <a:bodyPr wrap="square" rtlCol="0">
            <a:spAutoFit/>
          </a:bodyPr>
          <a:lstStyle/>
          <a:p>
            <a:r>
              <a:rPr lang="en-US" sz="1400" b="1" dirty="0">
                <a:solidFill>
                  <a:schemeClr val="bg1"/>
                </a:solidFill>
                <a:latin typeface="Century Gothic" panose="020B0502020202020204" pitchFamily="34" charset="0"/>
              </a:rPr>
              <a:t>Insert title here</a:t>
            </a:r>
          </a:p>
        </p:txBody>
      </p:sp>
      <p:sp>
        <p:nvSpPr>
          <p:cNvPr id="17" name="TextBox 16">
            <a:extLst>
              <a:ext uri="{FF2B5EF4-FFF2-40B4-BE49-F238E27FC236}">
                <a16:creationId xmlns:a16="http://schemas.microsoft.com/office/drawing/2014/main" id="{E9CCDC0B-5FCE-B805-03DB-FEFD1729AC6B}"/>
              </a:ext>
            </a:extLst>
          </p:cNvPr>
          <p:cNvSpPr txBox="1"/>
          <p:nvPr/>
        </p:nvSpPr>
        <p:spPr>
          <a:xfrm>
            <a:off x="8356744" y="2126353"/>
            <a:ext cx="2864245" cy="546240"/>
          </a:xfrm>
          <a:prstGeom prst="rect">
            <a:avLst/>
          </a:prstGeom>
          <a:noFill/>
        </p:spPr>
        <p:txBody>
          <a:bodyPr wrap="square" rtlCol="0">
            <a:spAutoFit/>
          </a:bodyPr>
          <a:lstStyle/>
          <a:p>
            <a:pPr>
              <a:lnSpc>
                <a:spcPct val="110000"/>
              </a:lnSpc>
            </a:pPr>
            <a:r>
              <a:rPr lang="en-US" sz="1400" dirty="0">
                <a:latin typeface="Century Gothic" panose="020B0502020202020204" pitchFamily="34" charset="0"/>
              </a:rPr>
              <a:t>Sed ut perspiciatis unde omnis iste natus voluptatem fringilla.</a:t>
            </a:r>
          </a:p>
        </p:txBody>
      </p:sp>
      <p:sp>
        <p:nvSpPr>
          <p:cNvPr id="18" name="TextBox 17">
            <a:extLst>
              <a:ext uri="{FF2B5EF4-FFF2-40B4-BE49-F238E27FC236}">
                <a16:creationId xmlns:a16="http://schemas.microsoft.com/office/drawing/2014/main" id="{B5E157ED-082F-9AF8-5701-2F1BB94E9CFF}"/>
              </a:ext>
            </a:extLst>
          </p:cNvPr>
          <p:cNvSpPr txBox="1"/>
          <p:nvPr/>
        </p:nvSpPr>
        <p:spPr>
          <a:xfrm>
            <a:off x="8356744" y="4470278"/>
            <a:ext cx="2730356" cy="307777"/>
          </a:xfrm>
          <a:prstGeom prst="rect">
            <a:avLst/>
          </a:prstGeom>
          <a:solidFill>
            <a:srgbClr val="00BAB5"/>
          </a:solidFill>
        </p:spPr>
        <p:txBody>
          <a:bodyPr wrap="square" rtlCol="0">
            <a:spAutoFit/>
          </a:bodyPr>
          <a:lstStyle/>
          <a:p>
            <a:r>
              <a:rPr lang="en-US" sz="1400" b="1" dirty="0">
                <a:solidFill>
                  <a:schemeClr val="bg1"/>
                </a:solidFill>
                <a:latin typeface="Century Gothic" panose="020B0502020202020204" pitchFamily="34" charset="0"/>
              </a:rPr>
              <a:t>Insert title here</a:t>
            </a:r>
          </a:p>
        </p:txBody>
      </p:sp>
      <p:sp>
        <p:nvSpPr>
          <p:cNvPr id="19" name="TextBox 18">
            <a:extLst>
              <a:ext uri="{FF2B5EF4-FFF2-40B4-BE49-F238E27FC236}">
                <a16:creationId xmlns:a16="http://schemas.microsoft.com/office/drawing/2014/main" id="{E7A42D84-E016-5440-CD0E-8BBCF9BBBB96}"/>
              </a:ext>
            </a:extLst>
          </p:cNvPr>
          <p:cNvSpPr txBox="1"/>
          <p:nvPr/>
        </p:nvSpPr>
        <p:spPr>
          <a:xfrm>
            <a:off x="8356744" y="4857680"/>
            <a:ext cx="2864245" cy="546240"/>
          </a:xfrm>
          <a:prstGeom prst="rect">
            <a:avLst/>
          </a:prstGeom>
          <a:noFill/>
        </p:spPr>
        <p:txBody>
          <a:bodyPr wrap="square" rtlCol="0">
            <a:spAutoFit/>
          </a:bodyPr>
          <a:lstStyle/>
          <a:p>
            <a:pPr>
              <a:lnSpc>
                <a:spcPct val="110000"/>
              </a:lnSpc>
            </a:pPr>
            <a:r>
              <a:rPr lang="en-US" sz="1400" dirty="0">
                <a:latin typeface="Century Gothic" panose="020B0502020202020204" pitchFamily="34" charset="0"/>
              </a:rPr>
              <a:t>Sed ut perspiciatis unde omnis iste natus voluptatem fringilla.</a:t>
            </a:r>
          </a:p>
        </p:txBody>
      </p:sp>
      <p:sp>
        <p:nvSpPr>
          <p:cNvPr id="28" name="TextBox 27">
            <a:extLst>
              <a:ext uri="{FF2B5EF4-FFF2-40B4-BE49-F238E27FC236}">
                <a16:creationId xmlns:a16="http://schemas.microsoft.com/office/drawing/2014/main" id="{66885842-4ED4-21D3-A4C2-441075A3BDE2}"/>
              </a:ext>
            </a:extLst>
          </p:cNvPr>
          <p:cNvSpPr txBox="1"/>
          <p:nvPr/>
        </p:nvSpPr>
        <p:spPr>
          <a:xfrm>
            <a:off x="4528789" y="1875567"/>
            <a:ext cx="873957" cy="830997"/>
          </a:xfrm>
          <a:prstGeom prst="rect">
            <a:avLst/>
          </a:prstGeom>
          <a:noFill/>
        </p:spPr>
        <p:txBody>
          <a:bodyPr wrap="none" rtlCol="0">
            <a:spAutoFit/>
          </a:bodyPr>
          <a:lstStyle/>
          <a:p>
            <a:r>
              <a:rPr lang="en-US" sz="4800" b="1" dirty="0">
                <a:solidFill>
                  <a:srgbClr val="F26363"/>
                </a:solidFill>
                <a:latin typeface="Century Gothic" panose="020B0502020202020204" pitchFamily="34" charset="0"/>
              </a:rPr>
              <a:t>01</a:t>
            </a:r>
          </a:p>
        </p:txBody>
      </p:sp>
      <p:sp>
        <p:nvSpPr>
          <p:cNvPr id="29" name="TextBox 28">
            <a:extLst>
              <a:ext uri="{FF2B5EF4-FFF2-40B4-BE49-F238E27FC236}">
                <a16:creationId xmlns:a16="http://schemas.microsoft.com/office/drawing/2014/main" id="{EF28804F-D2A6-DA81-37BA-C477BE34B750}"/>
              </a:ext>
            </a:extLst>
          </p:cNvPr>
          <p:cNvSpPr txBox="1"/>
          <p:nvPr/>
        </p:nvSpPr>
        <p:spPr>
          <a:xfrm>
            <a:off x="4503389" y="4186967"/>
            <a:ext cx="873957" cy="830997"/>
          </a:xfrm>
          <a:prstGeom prst="rect">
            <a:avLst/>
          </a:prstGeom>
          <a:noFill/>
        </p:spPr>
        <p:txBody>
          <a:bodyPr wrap="none" rtlCol="0">
            <a:spAutoFit/>
          </a:bodyPr>
          <a:lstStyle/>
          <a:p>
            <a:r>
              <a:rPr lang="en-US" sz="4800" b="1" dirty="0">
                <a:solidFill>
                  <a:srgbClr val="995DB3"/>
                </a:solidFill>
                <a:latin typeface="Century Gothic" panose="020B0502020202020204" pitchFamily="34" charset="0"/>
              </a:rPr>
              <a:t>03</a:t>
            </a:r>
          </a:p>
        </p:txBody>
      </p:sp>
      <p:sp>
        <p:nvSpPr>
          <p:cNvPr id="30" name="TextBox 29">
            <a:extLst>
              <a:ext uri="{FF2B5EF4-FFF2-40B4-BE49-F238E27FC236}">
                <a16:creationId xmlns:a16="http://schemas.microsoft.com/office/drawing/2014/main" id="{5A6DD4FD-FDC3-77CA-52A0-7A108DF2A7AE}"/>
              </a:ext>
            </a:extLst>
          </p:cNvPr>
          <p:cNvSpPr txBox="1"/>
          <p:nvPr/>
        </p:nvSpPr>
        <p:spPr>
          <a:xfrm>
            <a:off x="6789389" y="4186967"/>
            <a:ext cx="873957" cy="830997"/>
          </a:xfrm>
          <a:prstGeom prst="rect">
            <a:avLst/>
          </a:prstGeom>
          <a:noFill/>
        </p:spPr>
        <p:txBody>
          <a:bodyPr wrap="none" rtlCol="0">
            <a:spAutoFit/>
          </a:bodyPr>
          <a:lstStyle/>
          <a:p>
            <a:r>
              <a:rPr lang="en-US" sz="4800" b="1" dirty="0">
                <a:solidFill>
                  <a:srgbClr val="00BAB5"/>
                </a:solidFill>
                <a:latin typeface="Century Gothic" panose="020B0502020202020204" pitchFamily="34" charset="0"/>
              </a:rPr>
              <a:t>04</a:t>
            </a:r>
          </a:p>
        </p:txBody>
      </p:sp>
      <p:sp>
        <p:nvSpPr>
          <p:cNvPr id="31" name="TextBox 30">
            <a:extLst>
              <a:ext uri="{FF2B5EF4-FFF2-40B4-BE49-F238E27FC236}">
                <a16:creationId xmlns:a16="http://schemas.microsoft.com/office/drawing/2014/main" id="{CFFB6B65-BB74-9994-67D9-4A5965C83D60}"/>
              </a:ext>
            </a:extLst>
          </p:cNvPr>
          <p:cNvSpPr txBox="1"/>
          <p:nvPr/>
        </p:nvSpPr>
        <p:spPr>
          <a:xfrm>
            <a:off x="6738589" y="1875567"/>
            <a:ext cx="873957" cy="830997"/>
          </a:xfrm>
          <a:prstGeom prst="rect">
            <a:avLst/>
          </a:prstGeom>
          <a:noFill/>
        </p:spPr>
        <p:txBody>
          <a:bodyPr wrap="none" rtlCol="0">
            <a:spAutoFit/>
          </a:bodyPr>
          <a:lstStyle/>
          <a:p>
            <a:r>
              <a:rPr lang="en-US" sz="4800" b="1" dirty="0">
                <a:solidFill>
                  <a:srgbClr val="FFA826"/>
                </a:solidFill>
                <a:latin typeface="Century Gothic" panose="020B0502020202020204" pitchFamily="34" charset="0"/>
              </a:rPr>
              <a:t>02</a:t>
            </a:r>
          </a:p>
        </p:txBody>
      </p:sp>
    </p:spTree>
    <p:extLst>
      <p:ext uri="{BB962C8B-B14F-4D97-AF65-F5344CB8AC3E}">
        <p14:creationId xmlns:p14="http://schemas.microsoft.com/office/powerpoint/2010/main" val="11271935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B6652146-8B37-F48F-419C-5E79B5566B43}"/>
              </a:ext>
            </a:extLst>
          </p:cNvPr>
          <p:cNvSpPr/>
          <p:nvPr/>
        </p:nvSpPr>
        <p:spPr>
          <a:xfrm>
            <a:off x="7147567" y="1095601"/>
            <a:ext cx="4155433" cy="1996379"/>
          </a:xfrm>
          <a:prstGeom prst="roundRect">
            <a:avLst/>
          </a:prstGeom>
          <a:solidFill>
            <a:srgbClr val="995DB3">
              <a:alpha val="10296"/>
            </a:srgbClr>
          </a:solidFill>
          <a:ln>
            <a:solidFill>
              <a:srgbClr val="995DB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20DAF89-C70E-3599-D5FE-3E3A8291468B}"/>
              </a:ext>
            </a:extLst>
          </p:cNvPr>
          <p:cNvSpPr/>
          <p:nvPr/>
        </p:nvSpPr>
        <p:spPr>
          <a:xfrm>
            <a:off x="327667" y="3978501"/>
            <a:ext cx="4155433" cy="1996379"/>
          </a:xfrm>
          <a:prstGeom prst="roundRect">
            <a:avLst/>
          </a:prstGeom>
          <a:solidFill>
            <a:srgbClr val="385085">
              <a:alpha val="10296"/>
            </a:srgbClr>
          </a:solidFill>
          <a:ln>
            <a:solidFill>
              <a:srgbClr val="38508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Right Arrow 2">
            <a:extLst>
              <a:ext uri="{FF2B5EF4-FFF2-40B4-BE49-F238E27FC236}">
                <a16:creationId xmlns:a16="http://schemas.microsoft.com/office/drawing/2014/main" id="{9080BD18-E9EC-D7EF-DAC7-8380204BF0D0}"/>
              </a:ext>
            </a:extLst>
          </p:cNvPr>
          <p:cNvSpPr/>
          <p:nvPr/>
        </p:nvSpPr>
        <p:spPr>
          <a:xfrm>
            <a:off x="9110646" y="3091980"/>
            <a:ext cx="2455582" cy="2976813"/>
          </a:xfrm>
          <a:prstGeom prst="rightArrow">
            <a:avLst>
              <a:gd name="adj1" fmla="val 71160"/>
              <a:gd name="adj2" fmla="val 35249"/>
            </a:avLst>
          </a:prstGeom>
          <a:solidFill>
            <a:srgbClr val="419CCC"/>
          </a:solidFill>
          <a:ln w="41275">
            <a:solidFill>
              <a:srgbClr val="FFFFFF"/>
            </a:solidFill>
          </a:ln>
          <a:effectLst/>
        </p:spPr>
        <p:style>
          <a:lnRef idx="1">
            <a:schemeClr val="accent1"/>
          </a:lnRef>
          <a:fillRef idx="3">
            <a:schemeClr val="accent1"/>
          </a:fillRef>
          <a:effectRef idx="2">
            <a:schemeClr val="accent1"/>
          </a:effectRef>
          <a:fontRef idx="minor">
            <a:schemeClr val="lt1"/>
          </a:fontRef>
        </p:style>
        <p:txBody>
          <a:bodyPr lIns="548704" tIns="609671" rIns="0" bIns="609671" rtlCol="0" anchor="ctr" anchorCtr="0"/>
          <a:lstStyle/>
          <a:p>
            <a:pPr algn="ctr"/>
            <a:r>
              <a:rPr lang="en-US" sz="2000" b="1" dirty="0">
                <a:solidFill>
                  <a:schemeClr val="bg1"/>
                </a:solidFill>
                <a:latin typeface="Century Gothic" panose="020B0502020202020204" pitchFamily="34" charset="0"/>
              </a:rPr>
              <a:t>Ship</a:t>
            </a:r>
          </a:p>
        </p:txBody>
      </p:sp>
      <p:sp>
        <p:nvSpPr>
          <p:cNvPr id="4" name="Right Arrow Callout 3">
            <a:extLst>
              <a:ext uri="{FF2B5EF4-FFF2-40B4-BE49-F238E27FC236}">
                <a16:creationId xmlns:a16="http://schemas.microsoft.com/office/drawing/2014/main" id="{B05E6375-A82A-E001-B6B8-AB82A3921EEF}"/>
              </a:ext>
            </a:extLst>
          </p:cNvPr>
          <p:cNvSpPr/>
          <p:nvPr/>
        </p:nvSpPr>
        <p:spPr>
          <a:xfrm>
            <a:off x="6972654" y="3522308"/>
            <a:ext cx="2455582" cy="2116157"/>
          </a:xfrm>
          <a:prstGeom prst="rightArrowCallout">
            <a:avLst>
              <a:gd name="adj1" fmla="val 50000"/>
              <a:gd name="adj2" fmla="val 14426"/>
              <a:gd name="adj3" fmla="val 15009"/>
              <a:gd name="adj4" fmla="val 87066"/>
            </a:avLst>
          </a:prstGeom>
          <a:solidFill>
            <a:srgbClr val="00BAB5"/>
          </a:solidFill>
          <a:ln w="41275">
            <a:solidFill>
              <a:srgbClr val="FFFFFF"/>
            </a:solidFill>
          </a:ln>
          <a:effectLst/>
        </p:spPr>
        <p:style>
          <a:lnRef idx="1">
            <a:schemeClr val="accent1"/>
          </a:lnRef>
          <a:fillRef idx="3">
            <a:schemeClr val="accent1"/>
          </a:fillRef>
          <a:effectRef idx="2">
            <a:schemeClr val="accent1"/>
          </a:effectRef>
          <a:fontRef idx="minor">
            <a:schemeClr val="lt1"/>
          </a:fontRef>
        </p:style>
        <p:txBody>
          <a:bodyPr lIns="243868" tIns="609671" rIns="243868" bIns="609671" rtlCol="0" anchor="ctr" anchorCtr="0"/>
          <a:lstStyle/>
          <a:p>
            <a:pPr algn="ctr"/>
            <a:r>
              <a:rPr lang="en-US" sz="2000" b="1" dirty="0">
                <a:solidFill>
                  <a:schemeClr val="bg1"/>
                </a:solidFill>
                <a:latin typeface="Century Gothic" panose="020B0502020202020204" pitchFamily="34" charset="0"/>
              </a:rPr>
              <a:t>SEO/SEM</a:t>
            </a:r>
          </a:p>
        </p:txBody>
      </p:sp>
      <p:sp>
        <p:nvSpPr>
          <p:cNvPr id="5" name="Right Arrow Callout 4">
            <a:extLst>
              <a:ext uri="{FF2B5EF4-FFF2-40B4-BE49-F238E27FC236}">
                <a16:creationId xmlns:a16="http://schemas.microsoft.com/office/drawing/2014/main" id="{F1B9A28A-DFC2-EF1C-0BF0-26970B61FCE1}"/>
              </a:ext>
            </a:extLst>
          </p:cNvPr>
          <p:cNvSpPr/>
          <p:nvPr/>
        </p:nvSpPr>
        <p:spPr>
          <a:xfrm>
            <a:off x="4865549" y="3522308"/>
            <a:ext cx="2455582" cy="2116157"/>
          </a:xfrm>
          <a:prstGeom prst="rightArrowCallout">
            <a:avLst>
              <a:gd name="adj1" fmla="val 50000"/>
              <a:gd name="adj2" fmla="val 14426"/>
              <a:gd name="adj3" fmla="val 15009"/>
              <a:gd name="adj4" fmla="val 87066"/>
            </a:avLst>
          </a:prstGeom>
          <a:solidFill>
            <a:srgbClr val="7DD1CE"/>
          </a:solidFill>
          <a:ln w="41275">
            <a:solidFill>
              <a:srgbClr val="FFFFFF"/>
            </a:solidFill>
          </a:ln>
          <a:effectLst/>
        </p:spPr>
        <p:style>
          <a:lnRef idx="1">
            <a:schemeClr val="accent1"/>
          </a:lnRef>
          <a:fillRef idx="3">
            <a:schemeClr val="accent1"/>
          </a:fillRef>
          <a:effectRef idx="2">
            <a:schemeClr val="accent1"/>
          </a:effectRef>
          <a:fontRef idx="minor">
            <a:schemeClr val="lt1"/>
          </a:fontRef>
        </p:style>
        <p:txBody>
          <a:bodyPr lIns="243868" tIns="609671" rIns="243868" bIns="609671" rtlCol="0" anchor="ctr" anchorCtr="0"/>
          <a:lstStyle/>
          <a:p>
            <a:pPr algn="ctr"/>
            <a:r>
              <a:rPr lang="en-US" sz="2000" b="1" dirty="0">
                <a:solidFill>
                  <a:schemeClr val="bg1"/>
                </a:solidFill>
                <a:latin typeface="Century Gothic" panose="020B0502020202020204" pitchFamily="34" charset="0"/>
              </a:rPr>
              <a:t>Code</a:t>
            </a:r>
          </a:p>
        </p:txBody>
      </p:sp>
      <p:sp>
        <p:nvSpPr>
          <p:cNvPr id="6" name="Down Arrow Callout 5">
            <a:extLst>
              <a:ext uri="{FF2B5EF4-FFF2-40B4-BE49-F238E27FC236}">
                <a16:creationId xmlns:a16="http://schemas.microsoft.com/office/drawing/2014/main" id="{F9F91844-A626-587E-99FD-DDC9E466F4D1}"/>
              </a:ext>
            </a:extLst>
          </p:cNvPr>
          <p:cNvSpPr/>
          <p:nvPr/>
        </p:nvSpPr>
        <p:spPr>
          <a:xfrm>
            <a:off x="4859017" y="1407984"/>
            <a:ext cx="2146484" cy="2461990"/>
          </a:xfrm>
          <a:prstGeom prst="downArrowCallout">
            <a:avLst>
              <a:gd name="adj1" fmla="val 50000"/>
              <a:gd name="adj2" fmla="val 14600"/>
              <a:gd name="adj3" fmla="val 16145"/>
              <a:gd name="adj4" fmla="val 89520"/>
            </a:avLst>
          </a:prstGeom>
          <a:solidFill>
            <a:srgbClr val="FF8026"/>
          </a:solidFill>
          <a:ln w="41275">
            <a:solidFill>
              <a:srgbClr val="FFFFFF"/>
            </a:solidFill>
          </a:ln>
          <a:effectLst/>
        </p:spPr>
        <p:style>
          <a:lnRef idx="1">
            <a:schemeClr val="accent1"/>
          </a:lnRef>
          <a:fillRef idx="3">
            <a:schemeClr val="accent1"/>
          </a:fillRef>
          <a:effectRef idx="2">
            <a:schemeClr val="accent1"/>
          </a:effectRef>
          <a:fontRef idx="minor">
            <a:schemeClr val="lt1"/>
          </a:fontRef>
        </p:style>
        <p:txBody>
          <a:bodyPr lIns="243868" tIns="609671" rIns="243868" bIns="609671" rtlCol="0" anchor="ctr" anchorCtr="0"/>
          <a:lstStyle/>
          <a:p>
            <a:pPr algn="ctr"/>
            <a:r>
              <a:rPr lang="en-US" sz="2000" b="1" dirty="0">
                <a:solidFill>
                  <a:schemeClr val="bg1"/>
                </a:solidFill>
                <a:latin typeface="Century Gothic" panose="020B0502020202020204" pitchFamily="34" charset="0"/>
              </a:rPr>
              <a:t>Design</a:t>
            </a:r>
          </a:p>
        </p:txBody>
      </p:sp>
      <p:sp>
        <p:nvSpPr>
          <p:cNvPr id="7" name="Right Arrow Callout 6">
            <a:extLst>
              <a:ext uri="{FF2B5EF4-FFF2-40B4-BE49-F238E27FC236}">
                <a16:creationId xmlns:a16="http://schemas.microsoft.com/office/drawing/2014/main" id="{392DE861-5ED4-6592-26B4-B94BFC34A67D}"/>
              </a:ext>
            </a:extLst>
          </p:cNvPr>
          <p:cNvSpPr/>
          <p:nvPr/>
        </p:nvSpPr>
        <p:spPr>
          <a:xfrm>
            <a:off x="2732878" y="1407984"/>
            <a:ext cx="2455582" cy="2116157"/>
          </a:xfrm>
          <a:prstGeom prst="rightArrowCallout">
            <a:avLst>
              <a:gd name="adj1" fmla="val 50000"/>
              <a:gd name="adj2" fmla="val 14426"/>
              <a:gd name="adj3" fmla="val 15009"/>
              <a:gd name="adj4" fmla="val 87066"/>
            </a:avLst>
          </a:prstGeom>
          <a:solidFill>
            <a:srgbClr val="FFA826"/>
          </a:solidFill>
          <a:ln w="41275">
            <a:solidFill>
              <a:srgbClr val="FFFFFF"/>
            </a:solidFill>
          </a:ln>
          <a:effectLst/>
        </p:spPr>
        <p:style>
          <a:lnRef idx="1">
            <a:schemeClr val="accent1"/>
          </a:lnRef>
          <a:fillRef idx="3">
            <a:schemeClr val="accent1"/>
          </a:fillRef>
          <a:effectRef idx="2">
            <a:schemeClr val="accent1"/>
          </a:effectRef>
          <a:fontRef idx="minor">
            <a:schemeClr val="lt1"/>
          </a:fontRef>
        </p:style>
        <p:txBody>
          <a:bodyPr lIns="243868" tIns="609671" rIns="243868" bIns="609671" rtlCol="0" anchor="ctr" anchorCtr="0"/>
          <a:lstStyle/>
          <a:p>
            <a:pPr algn="ctr"/>
            <a:r>
              <a:rPr lang="en-US" sz="2000" b="1" dirty="0">
                <a:solidFill>
                  <a:schemeClr val="bg1"/>
                </a:solidFill>
                <a:latin typeface="Century Gothic" panose="020B0502020202020204" pitchFamily="34" charset="0"/>
              </a:rPr>
              <a:t>Research</a:t>
            </a:r>
          </a:p>
        </p:txBody>
      </p:sp>
      <p:sp>
        <p:nvSpPr>
          <p:cNvPr id="8" name="Right Arrow Callout 7">
            <a:extLst>
              <a:ext uri="{FF2B5EF4-FFF2-40B4-BE49-F238E27FC236}">
                <a16:creationId xmlns:a16="http://schemas.microsoft.com/office/drawing/2014/main" id="{DD3AD2C3-86A5-C996-0263-B2F7A2385201}"/>
              </a:ext>
            </a:extLst>
          </p:cNvPr>
          <p:cNvSpPr/>
          <p:nvPr/>
        </p:nvSpPr>
        <p:spPr>
          <a:xfrm>
            <a:off x="625773" y="1407984"/>
            <a:ext cx="2455582" cy="2116157"/>
          </a:xfrm>
          <a:prstGeom prst="rightArrowCallout">
            <a:avLst>
              <a:gd name="adj1" fmla="val 50000"/>
              <a:gd name="adj2" fmla="val 14426"/>
              <a:gd name="adj3" fmla="val 15009"/>
              <a:gd name="adj4" fmla="val 87066"/>
            </a:avLst>
          </a:prstGeom>
          <a:solidFill>
            <a:srgbClr val="F26363"/>
          </a:solidFill>
          <a:ln w="41275">
            <a:solidFill>
              <a:srgbClr val="FFFFFF"/>
            </a:solidFill>
          </a:ln>
          <a:effectLst/>
        </p:spPr>
        <p:style>
          <a:lnRef idx="1">
            <a:schemeClr val="accent1"/>
          </a:lnRef>
          <a:fillRef idx="3">
            <a:schemeClr val="accent1"/>
          </a:fillRef>
          <a:effectRef idx="2">
            <a:schemeClr val="accent1"/>
          </a:effectRef>
          <a:fontRef idx="minor">
            <a:schemeClr val="lt1"/>
          </a:fontRef>
        </p:style>
        <p:txBody>
          <a:bodyPr lIns="243868" tIns="609671" rIns="243868" bIns="609671" rtlCol="0" anchor="ctr" anchorCtr="0"/>
          <a:lstStyle/>
          <a:p>
            <a:pPr algn="ctr"/>
            <a:r>
              <a:rPr lang="en-US" sz="2000" b="1" dirty="0">
                <a:solidFill>
                  <a:schemeClr val="bg1"/>
                </a:solidFill>
                <a:latin typeface="Century Gothic" panose="020B0502020202020204" pitchFamily="34" charset="0"/>
              </a:rPr>
              <a:t>Inspiration</a:t>
            </a:r>
          </a:p>
        </p:txBody>
      </p:sp>
      <p:sp>
        <p:nvSpPr>
          <p:cNvPr id="9" name="TextBox 8">
            <a:extLst>
              <a:ext uri="{FF2B5EF4-FFF2-40B4-BE49-F238E27FC236}">
                <a16:creationId xmlns:a16="http://schemas.microsoft.com/office/drawing/2014/main" id="{3D4DA02B-235E-28F7-0BAB-DD51E450E117}"/>
              </a:ext>
            </a:extLst>
          </p:cNvPr>
          <p:cNvSpPr txBox="1"/>
          <p:nvPr/>
        </p:nvSpPr>
        <p:spPr>
          <a:xfrm>
            <a:off x="7534630" y="1852315"/>
            <a:ext cx="1693092" cy="369332"/>
          </a:xfrm>
          <a:prstGeom prst="rect">
            <a:avLst/>
          </a:prstGeom>
          <a:noFill/>
        </p:spPr>
        <p:txBody>
          <a:bodyPr wrap="none" rtlCol="0">
            <a:spAutoFit/>
          </a:bodyPr>
          <a:lstStyle>
            <a:defPPr>
              <a:defRPr lang="en-US"/>
            </a:defPPr>
            <a:lvl1pPr>
              <a:defRPr sz="1600">
                <a:solidFill>
                  <a:schemeClr val="bg1"/>
                </a:solidFill>
                <a:latin typeface="+mj-lt"/>
              </a:defRPr>
            </a:lvl1pPr>
          </a:lstStyle>
          <a:p>
            <a:r>
              <a:rPr lang="en-US" sz="1800" b="1" dirty="0">
                <a:solidFill>
                  <a:srgbClr val="995DB3"/>
                </a:solidFill>
                <a:latin typeface="Century Gothic" panose="020B0502020202020204" pitchFamily="34" charset="0"/>
              </a:rPr>
              <a:t>Add title here</a:t>
            </a:r>
          </a:p>
        </p:txBody>
      </p:sp>
      <p:sp>
        <p:nvSpPr>
          <p:cNvPr id="10" name="Rectangle 9">
            <a:extLst>
              <a:ext uri="{FF2B5EF4-FFF2-40B4-BE49-F238E27FC236}">
                <a16:creationId xmlns:a16="http://schemas.microsoft.com/office/drawing/2014/main" id="{B8AA5120-1777-7628-405B-BFBE2D6D5F02}"/>
              </a:ext>
            </a:extLst>
          </p:cNvPr>
          <p:cNvSpPr/>
          <p:nvPr/>
        </p:nvSpPr>
        <p:spPr>
          <a:xfrm>
            <a:off x="7534630" y="2239697"/>
            <a:ext cx="3537085" cy="646331"/>
          </a:xfrm>
          <a:prstGeom prst="rect">
            <a:avLst/>
          </a:prstGeom>
          <a:noFill/>
        </p:spPr>
        <p:txBody>
          <a:bodyPr wrap="square" rtlCol="0" anchor="t">
            <a:spAutoFit/>
          </a:bodyPr>
          <a:lstStyle/>
          <a:p>
            <a:r>
              <a:rPr lang="id-ID" sz="1200" dirty="0">
                <a:solidFill>
                  <a:schemeClr val="bg2">
                    <a:lumMod val="10000"/>
                  </a:schemeClr>
                </a:solidFill>
              </a:rPr>
              <a:t>Lorem ipsum dolor sit amet, consectetur adipiscing elit. Proin sed libero in magna fermentum. Aenean nunc purus.</a:t>
            </a:r>
          </a:p>
        </p:txBody>
      </p:sp>
      <p:sp>
        <p:nvSpPr>
          <p:cNvPr id="11" name="TextBox 10">
            <a:extLst>
              <a:ext uri="{FF2B5EF4-FFF2-40B4-BE49-F238E27FC236}">
                <a16:creationId xmlns:a16="http://schemas.microsoft.com/office/drawing/2014/main" id="{5CF4F942-D852-72F7-BAAA-4FEF56A0EADA}"/>
              </a:ext>
            </a:extLst>
          </p:cNvPr>
          <p:cNvSpPr txBox="1"/>
          <p:nvPr/>
        </p:nvSpPr>
        <p:spPr>
          <a:xfrm>
            <a:off x="9297978" y="1113651"/>
            <a:ext cx="1861407" cy="1107996"/>
          </a:xfrm>
          <a:prstGeom prst="rect">
            <a:avLst/>
          </a:prstGeom>
          <a:noFill/>
        </p:spPr>
        <p:txBody>
          <a:bodyPr wrap="none" rtlCol="0">
            <a:spAutoFit/>
          </a:bodyPr>
          <a:lstStyle/>
          <a:p>
            <a:r>
              <a:rPr lang="en-US" sz="6600" b="1" dirty="0">
                <a:solidFill>
                  <a:srgbClr val="995DB3"/>
                </a:solidFill>
                <a:latin typeface="Century Gothic" panose="020B0502020202020204" pitchFamily="34" charset="0"/>
                <a:cs typeface="Montserrat" panose="02000000000000000000" pitchFamily="2" charset="0"/>
              </a:rPr>
              <a:t>36%</a:t>
            </a:r>
          </a:p>
        </p:txBody>
      </p:sp>
      <p:sp>
        <p:nvSpPr>
          <p:cNvPr id="12" name="TextBox 11">
            <a:extLst>
              <a:ext uri="{FF2B5EF4-FFF2-40B4-BE49-F238E27FC236}">
                <a16:creationId xmlns:a16="http://schemas.microsoft.com/office/drawing/2014/main" id="{7E1009A5-227A-D538-FAED-94576989CEAE}"/>
              </a:ext>
            </a:extLst>
          </p:cNvPr>
          <p:cNvSpPr txBox="1"/>
          <p:nvPr/>
        </p:nvSpPr>
        <p:spPr>
          <a:xfrm>
            <a:off x="625774" y="4813077"/>
            <a:ext cx="1693092" cy="369332"/>
          </a:xfrm>
          <a:prstGeom prst="rect">
            <a:avLst/>
          </a:prstGeom>
          <a:noFill/>
        </p:spPr>
        <p:txBody>
          <a:bodyPr wrap="none" rtlCol="0">
            <a:spAutoFit/>
          </a:bodyPr>
          <a:lstStyle>
            <a:defPPr>
              <a:defRPr lang="en-US"/>
            </a:defPPr>
            <a:lvl1pPr>
              <a:defRPr sz="1600">
                <a:solidFill>
                  <a:schemeClr val="bg1"/>
                </a:solidFill>
                <a:latin typeface="+mj-lt"/>
              </a:defRPr>
            </a:lvl1pPr>
          </a:lstStyle>
          <a:p>
            <a:r>
              <a:rPr lang="en-US" sz="1800" b="1" dirty="0">
                <a:solidFill>
                  <a:srgbClr val="385085"/>
                </a:solidFill>
                <a:latin typeface="Century Gothic" panose="020B0502020202020204" pitchFamily="34" charset="0"/>
              </a:rPr>
              <a:t>Add title here</a:t>
            </a:r>
          </a:p>
        </p:txBody>
      </p:sp>
      <p:sp>
        <p:nvSpPr>
          <p:cNvPr id="13" name="Rectangle 12">
            <a:extLst>
              <a:ext uri="{FF2B5EF4-FFF2-40B4-BE49-F238E27FC236}">
                <a16:creationId xmlns:a16="http://schemas.microsoft.com/office/drawing/2014/main" id="{1D31D865-435B-25EE-E4A4-DDCAEF863AF3}"/>
              </a:ext>
            </a:extLst>
          </p:cNvPr>
          <p:cNvSpPr/>
          <p:nvPr/>
        </p:nvSpPr>
        <p:spPr>
          <a:xfrm>
            <a:off x="562276" y="5155654"/>
            <a:ext cx="3629774" cy="646331"/>
          </a:xfrm>
          <a:prstGeom prst="rect">
            <a:avLst/>
          </a:prstGeom>
          <a:noFill/>
        </p:spPr>
        <p:txBody>
          <a:bodyPr wrap="square" rtlCol="0" anchor="t">
            <a:spAutoFit/>
          </a:bodyPr>
          <a:lstStyle/>
          <a:p>
            <a:r>
              <a:rPr lang="id-ID" sz="1200" dirty="0">
                <a:solidFill>
                  <a:schemeClr val="bg2">
                    <a:lumMod val="10000"/>
                  </a:schemeClr>
                </a:solidFill>
              </a:rPr>
              <a:t>Lorem ipsum dolor sit amet, consectetur adipiscing elit. Proin sed libero in magna fermentum. Aenean nunc purus.</a:t>
            </a:r>
          </a:p>
        </p:txBody>
      </p:sp>
      <p:sp>
        <p:nvSpPr>
          <p:cNvPr id="14" name="TextBox 13">
            <a:extLst>
              <a:ext uri="{FF2B5EF4-FFF2-40B4-BE49-F238E27FC236}">
                <a16:creationId xmlns:a16="http://schemas.microsoft.com/office/drawing/2014/main" id="{106C41D5-9297-E9A0-488B-D595E58AAC03}"/>
              </a:ext>
            </a:extLst>
          </p:cNvPr>
          <p:cNvSpPr txBox="1"/>
          <p:nvPr/>
        </p:nvSpPr>
        <p:spPr>
          <a:xfrm>
            <a:off x="2377163" y="4074413"/>
            <a:ext cx="1861407" cy="1107996"/>
          </a:xfrm>
          <a:prstGeom prst="rect">
            <a:avLst/>
          </a:prstGeom>
          <a:noFill/>
        </p:spPr>
        <p:txBody>
          <a:bodyPr wrap="none" rtlCol="0">
            <a:spAutoFit/>
          </a:bodyPr>
          <a:lstStyle/>
          <a:p>
            <a:r>
              <a:rPr lang="en-US" sz="6600" b="1" dirty="0">
                <a:solidFill>
                  <a:srgbClr val="385085"/>
                </a:solidFill>
                <a:latin typeface="Century Gothic" panose="020B0502020202020204" pitchFamily="34" charset="0"/>
                <a:cs typeface="Montserrat" panose="02000000000000000000" pitchFamily="2" charset="0"/>
              </a:rPr>
              <a:t>47%</a:t>
            </a:r>
          </a:p>
        </p:txBody>
      </p:sp>
    </p:spTree>
    <p:extLst>
      <p:ext uri="{BB962C8B-B14F-4D97-AF65-F5344CB8AC3E}">
        <p14:creationId xmlns:p14="http://schemas.microsoft.com/office/powerpoint/2010/main" val="35688688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7EFC2EC-73E2-99BE-68A4-B388DE4D89AA}"/>
              </a:ext>
            </a:extLst>
          </p:cNvPr>
          <p:cNvSpPr/>
          <p:nvPr/>
        </p:nvSpPr>
        <p:spPr>
          <a:xfrm>
            <a:off x="0" y="2095500"/>
            <a:ext cx="7480300" cy="4533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256C615C-19BE-EB2C-5E22-EF97C694D7A8}"/>
              </a:ext>
            </a:extLst>
          </p:cNvPr>
          <p:cNvGrpSpPr/>
          <p:nvPr/>
        </p:nvGrpSpPr>
        <p:grpSpPr>
          <a:xfrm>
            <a:off x="8246770" y="615433"/>
            <a:ext cx="3284830" cy="5972552"/>
            <a:chOff x="8157870" y="469551"/>
            <a:chExt cx="3284830" cy="5972552"/>
          </a:xfrm>
        </p:grpSpPr>
        <p:sp>
          <p:nvSpPr>
            <p:cNvPr id="21" name="Freeform 19">
              <a:extLst>
                <a:ext uri="{FF2B5EF4-FFF2-40B4-BE49-F238E27FC236}">
                  <a16:creationId xmlns:a16="http://schemas.microsoft.com/office/drawing/2014/main" id="{14C91A73-877E-BCDF-B778-48E4C170AA15}"/>
                </a:ext>
              </a:extLst>
            </p:cNvPr>
            <p:cNvSpPr>
              <a:spLocks noChangeArrowheads="1"/>
            </p:cNvSpPr>
            <p:nvPr/>
          </p:nvSpPr>
          <p:spPr bwMode="auto">
            <a:xfrm>
              <a:off x="8157870" y="469553"/>
              <a:ext cx="3284830" cy="2139544"/>
            </a:xfrm>
            <a:custGeom>
              <a:avLst/>
              <a:gdLst>
                <a:gd name="T0" fmla="*/ 0 w 5260"/>
                <a:gd name="T1" fmla="*/ 3425 h 3426"/>
                <a:gd name="T2" fmla="*/ 5259 w 5260"/>
                <a:gd name="T3" fmla="*/ 1353 h 3426"/>
                <a:gd name="T4" fmla="*/ 5259 w 5260"/>
                <a:gd name="T5" fmla="*/ 0 h 3426"/>
                <a:gd name="T6" fmla="*/ 0 w 5260"/>
                <a:gd name="T7" fmla="*/ 2074 h 3426"/>
                <a:gd name="T8" fmla="*/ 0 w 5260"/>
                <a:gd name="T9" fmla="*/ 3425 h 3426"/>
              </a:gdLst>
              <a:ahLst/>
              <a:cxnLst>
                <a:cxn ang="0">
                  <a:pos x="T0" y="T1"/>
                </a:cxn>
                <a:cxn ang="0">
                  <a:pos x="T2" y="T3"/>
                </a:cxn>
                <a:cxn ang="0">
                  <a:pos x="T4" y="T5"/>
                </a:cxn>
                <a:cxn ang="0">
                  <a:pos x="T6" y="T7"/>
                </a:cxn>
                <a:cxn ang="0">
                  <a:pos x="T8" y="T9"/>
                </a:cxn>
              </a:cxnLst>
              <a:rect l="0" t="0" r="r" b="b"/>
              <a:pathLst>
                <a:path w="5260" h="3426">
                  <a:moveTo>
                    <a:pt x="0" y="3425"/>
                  </a:moveTo>
                  <a:lnTo>
                    <a:pt x="5259" y="1353"/>
                  </a:lnTo>
                  <a:lnTo>
                    <a:pt x="5259" y="0"/>
                  </a:lnTo>
                  <a:lnTo>
                    <a:pt x="0" y="2074"/>
                  </a:lnTo>
                  <a:lnTo>
                    <a:pt x="0" y="3425"/>
                  </a:lnTo>
                </a:path>
              </a:pathLst>
            </a:custGeom>
            <a:solidFill>
              <a:srgbClr val="00BAB5"/>
            </a:solidFill>
            <a:ln>
              <a:noFill/>
            </a:ln>
            <a:effectLst/>
          </p:spPr>
          <p:txBody>
            <a:bodyPr wrap="none" anchor="ctr"/>
            <a:lstStyle/>
            <a:p>
              <a:pPr defTabSz="1828617"/>
              <a:endParaRPr lang="en-US">
                <a:solidFill>
                  <a:srgbClr val="445469"/>
                </a:solidFill>
                <a:latin typeface="+mj-lt"/>
              </a:endParaRPr>
            </a:p>
          </p:txBody>
        </p:sp>
        <p:sp>
          <p:nvSpPr>
            <p:cNvPr id="22" name="Freeform 20">
              <a:extLst>
                <a:ext uri="{FF2B5EF4-FFF2-40B4-BE49-F238E27FC236}">
                  <a16:creationId xmlns:a16="http://schemas.microsoft.com/office/drawing/2014/main" id="{4DC1330A-C764-0988-CBE7-2EAD736A045B}"/>
                </a:ext>
              </a:extLst>
            </p:cNvPr>
            <p:cNvSpPr>
              <a:spLocks noChangeArrowheads="1"/>
            </p:cNvSpPr>
            <p:nvPr/>
          </p:nvSpPr>
          <p:spPr bwMode="auto">
            <a:xfrm>
              <a:off x="8157870" y="1747222"/>
              <a:ext cx="3284830" cy="2139544"/>
            </a:xfrm>
            <a:custGeom>
              <a:avLst/>
              <a:gdLst>
                <a:gd name="T0" fmla="*/ 0 w 5260"/>
                <a:gd name="T1" fmla="*/ 3424 h 3425"/>
                <a:gd name="T2" fmla="*/ 5259 w 5260"/>
                <a:gd name="T3" fmla="*/ 1352 h 3425"/>
                <a:gd name="T4" fmla="*/ 5259 w 5260"/>
                <a:gd name="T5" fmla="*/ 0 h 3425"/>
                <a:gd name="T6" fmla="*/ 0 w 5260"/>
                <a:gd name="T7" fmla="*/ 2074 h 3425"/>
                <a:gd name="T8" fmla="*/ 0 w 5260"/>
                <a:gd name="T9" fmla="*/ 3424 h 3425"/>
              </a:gdLst>
              <a:ahLst/>
              <a:cxnLst>
                <a:cxn ang="0">
                  <a:pos x="T0" y="T1"/>
                </a:cxn>
                <a:cxn ang="0">
                  <a:pos x="T2" y="T3"/>
                </a:cxn>
                <a:cxn ang="0">
                  <a:pos x="T4" y="T5"/>
                </a:cxn>
                <a:cxn ang="0">
                  <a:pos x="T6" y="T7"/>
                </a:cxn>
                <a:cxn ang="0">
                  <a:pos x="T8" y="T9"/>
                </a:cxn>
              </a:cxnLst>
              <a:rect l="0" t="0" r="r" b="b"/>
              <a:pathLst>
                <a:path w="5260" h="3425">
                  <a:moveTo>
                    <a:pt x="0" y="3424"/>
                  </a:moveTo>
                  <a:lnTo>
                    <a:pt x="5259" y="1352"/>
                  </a:lnTo>
                  <a:lnTo>
                    <a:pt x="5259" y="0"/>
                  </a:lnTo>
                  <a:lnTo>
                    <a:pt x="0" y="2074"/>
                  </a:lnTo>
                  <a:lnTo>
                    <a:pt x="0" y="3424"/>
                  </a:lnTo>
                </a:path>
              </a:pathLst>
            </a:custGeom>
            <a:solidFill>
              <a:srgbClr val="FF8026"/>
            </a:solidFill>
            <a:ln>
              <a:noFill/>
            </a:ln>
            <a:effectLst/>
          </p:spPr>
          <p:txBody>
            <a:bodyPr wrap="none" anchor="ctr"/>
            <a:lstStyle/>
            <a:p>
              <a:pPr defTabSz="1828617"/>
              <a:endParaRPr lang="en-US">
                <a:solidFill>
                  <a:srgbClr val="445469"/>
                </a:solidFill>
                <a:latin typeface="+mj-lt"/>
              </a:endParaRPr>
            </a:p>
          </p:txBody>
        </p:sp>
        <p:sp>
          <p:nvSpPr>
            <p:cNvPr id="23" name="Freeform 21">
              <a:extLst>
                <a:ext uri="{FF2B5EF4-FFF2-40B4-BE49-F238E27FC236}">
                  <a16:creationId xmlns:a16="http://schemas.microsoft.com/office/drawing/2014/main" id="{11319974-835D-75A4-C621-FCFD20969D23}"/>
                </a:ext>
              </a:extLst>
            </p:cNvPr>
            <p:cNvSpPr>
              <a:spLocks noChangeArrowheads="1"/>
            </p:cNvSpPr>
            <p:nvPr/>
          </p:nvSpPr>
          <p:spPr bwMode="auto">
            <a:xfrm>
              <a:off x="8157870" y="3024891"/>
              <a:ext cx="3284830" cy="2139544"/>
            </a:xfrm>
            <a:custGeom>
              <a:avLst/>
              <a:gdLst>
                <a:gd name="T0" fmla="*/ 0 w 5260"/>
                <a:gd name="T1" fmla="*/ 3425 h 3426"/>
                <a:gd name="T2" fmla="*/ 5259 w 5260"/>
                <a:gd name="T3" fmla="*/ 1351 h 3426"/>
                <a:gd name="T4" fmla="*/ 5259 w 5260"/>
                <a:gd name="T5" fmla="*/ 0 h 3426"/>
                <a:gd name="T6" fmla="*/ 0 w 5260"/>
                <a:gd name="T7" fmla="*/ 2072 h 3426"/>
                <a:gd name="T8" fmla="*/ 0 w 5260"/>
                <a:gd name="T9" fmla="*/ 3425 h 3426"/>
              </a:gdLst>
              <a:ahLst/>
              <a:cxnLst>
                <a:cxn ang="0">
                  <a:pos x="T0" y="T1"/>
                </a:cxn>
                <a:cxn ang="0">
                  <a:pos x="T2" y="T3"/>
                </a:cxn>
                <a:cxn ang="0">
                  <a:pos x="T4" y="T5"/>
                </a:cxn>
                <a:cxn ang="0">
                  <a:pos x="T6" y="T7"/>
                </a:cxn>
                <a:cxn ang="0">
                  <a:pos x="T8" y="T9"/>
                </a:cxn>
              </a:cxnLst>
              <a:rect l="0" t="0" r="r" b="b"/>
              <a:pathLst>
                <a:path w="5260" h="3426">
                  <a:moveTo>
                    <a:pt x="0" y="3425"/>
                  </a:moveTo>
                  <a:lnTo>
                    <a:pt x="5259" y="1351"/>
                  </a:lnTo>
                  <a:lnTo>
                    <a:pt x="5259" y="0"/>
                  </a:lnTo>
                  <a:lnTo>
                    <a:pt x="0" y="2072"/>
                  </a:lnTo>
                  <a:lnTo>
                    <a:pt x="0" y="3425"/>
                  </a:lnTo>
                </a:path>
              </a:pathLst>
            </a:custGeom>
            <a:solidFill>
              <a:srgbClr val="63357A"/>
            </a:solidFill>
            <a:ln>
              <a:noFill/>
            </a:ln>
            <a:effectLst/>
          </p:spPr>
          <p:txBody>
            <a:bodyPr wrap="none" anchor="ctr"/>
            <a:lstStyle/>
            <a:p>
              <a:pPr defTabSz="1828617"/>
              <a:endParaRPr lang="en-US">
                <a:solidFill>
                  <a:srgbClr val="445469"/>
                </a:solidFill>
                <a:latin typeface="+mj-lt"/>
              </a:endParaRPr>
            </a:p>
          </p:txBody>
        </p:sp>
        <p:sp>
          <p:nvSpPr>
            <p:cNvPr id="24" name="Freeform 22">
              <a:extLst>
                <a:ext uri="{FF2B5EF4-FFF2-40B4-BE49-F238E27FC236}">
                  <a16:creationId xmlns:a16="http://schemas.microsoft.com/office/drawing/2014/main" id="{6BD05A52-FF8E-B281-3839-753487CEEC57}"/>
                </a:ext>
              </a:extLst>
            </p:cNvPr>
            <p:cNvSpPr>
              <a:spLocks noChangeArrowheads="1"/>
            </p:cNvSpPr>
            <p:nvPr/>
          </p:nvSpPr>
          <p:spPr bwMode="auto">
            <a:xfrm>
              <a:off x="8157870" y="4297051"/>
              <a:ext cx="3284830" cy="2145052"/>
            </a:xfrm>
            <a:custGeom>
              <a:avLst/>
              <a:gdLst>
                <a:gd name="T0" fmla="*/ 0 w 5260"/>
                <a:gd name="T1" fmla="*/ 3433 h 3434"/>
                <a:gd name="T2" fmla="*/ 5259 w 5260"/>
                <a:gd name="T3" fmla="*/ 1359 h 3434"/>
                <a:gd name="T4" fmla="*/ 5259 w 5260"/>
                <a:gd name="T5" fmla="*/ 0 h 3434"/>
                <a:gd name="T6" fmla="*/ 0 w 5260"/>
                <a:gd name="T7" fmla="*/ 2072 h 3434"/>
                <a:gd name="T8" fmla="*/ 0 w 5260"/>
                <a:gd name="T9" fmla="*/ 3433 h 3434"/>
              </a:gdLst>
              <a:ahLst/>
              <a:cxnLst>
                <a:cxn ang="0">
                  <a:pos x="T0" y="T1"/>
                </a:cxn>
                <a:cxn ang="0">
                  <a:pos x="T2" y="T3"/>
                </a:cxn>
                <a:cxn ang="0">
                  <a:pos x="T4" y="T5"/>
                </a:cxn>
                <a:cxn ang="0">
                  <a:pos x="T6" y="T7"/>
                </a:cxn>
                <a:cxn ang="0">
                  <a:pos x="T8" y="T9"/>
                </a:cxn>
              </a:cxnLst>
              <a:rect l="0" t="0" r="r" b="b"/>
              <a:pathLst>
                <a:path w="5260" h="3434">
                  <a:moveTo>
                    <a:pt x="0" y="3433"/>
                  </a:moveTo>
                  <a:lnTo>
                    <a:pt x="5259" y="1359"/>
                  </a:lnTo>
                  <a:lnTo>
                    <a:pt x="5259" y="0"/>
                  </a:lnTo>
                  <a:lnTo>
                    <a:pt x="0" y="2072"/>
                  </a:lnTo>
                  <a:lnTo>
                    <a:pt x="0" y="3433"/>
                  </a:lnTo>
                </a:path>
              </a:pathLst>
            </a:custGeom>
            <a:solidFill>
              <a:srgbClr val="385085"/>
            </a:solidFill>
            <a:ln>
              <a:noFill/>
            </a:ln>
            <a:effectLst/>
          </p:spPr>
          <p:txBody>
            <a:bodyPr wrap="none" anchor="ctr"/>
            <a:lstStyle/>
            <a:p>
              <a:pPr defTabSz="1828617"/>
              <a:endParaRPr lang="en-US">
                <a:solidFill>
                  <a:srgbClr val="445469"/>
                </a:solidFill>
                <a:latin typeface="+mj-lt"/>
              </a:endParaRPr>
            </a:p>
          </p:txBody>
        </p:sp>
        <p:sp>
          <p:nvSpPr>
            <p:cNvPr id="25" name="Freeform 23">
              <a:extLst>
                <a:ext uri="{FF2B5EF4-FFF2-40B4-BE49-F238E27FC236}">
                  <a16:creationId xmlns:a16="http://schemas.microsoft.com/office/drawing/2014/main" id="{B67BDB61-214B-2AB2-BBB0-A74A656CC229}"/>
                </a:ext>
              </a:extLst>
            </p:cNvPr>
            <p:cNvSpPr>
              <a:spLocks noChangeArrowheads="1"/>
            </p:cNvSpPr>
            <p:nvPr/>
          </p:nvSpPr>
          <p:spPr bwMode="auto">
            <a:xfrm>
              <a:off x="8157870" y="469551"/>
              <a:ext cx="3284830" cy="845354"/>
            </a:xfrm>
            <a:custGeom>
              <a:avLst/>
              <a:gdLst>
                <a:gd name="T0" fmla="*/ 5259 w 5260"/>
                <a:gd name="T1" fmla="*/ 1353 h 1354"/>
                <a:gd name="T2" fmla="*/ 0 w 5260"/>
                <a:gd name="T3" fmla="*/ 1353 h 1354"/>
                <a:gd name="T4" fmla="*/ 603 w 5260"/>
                <a:gd name="T5" fmla="*/ 677 h 1354"/>
                <a:gd name="T6" fmla="*/ 0 w 5260"/>
                <a:gd name="T7" fmla="*/ 0 h 1354"/>
                <a:gd name="T8" fmla="*/ 5259 w 5260"/>
                <a:gd name="T9" fmla="*/ 0 h 1354"/>
                <a:gd name="T10" fmla="*/ 5259 w 5260"/>
                <a:gd name="T11" fmla="*/ 1353 h 1354"/>
              </a:gdLst>
              <a:ahLst/>
              <a:cxnLst>
                <a:cxn ang="0">
                  <a:pos x="T0" y="T1"/>
                </a:cxn>
                <a:cxn ang="0">
                  <a:pos x="T2" y="T3"/>
                </a:cxn>
                <a:cxn ang="0">
                  <a:pos x="T4" y="T5"/>
                </a:cxn>
                <a:cxn ang="0">
                  <a:pos x="T6" y="T7"/>
                </a:cxn>
                <a:cxn ang="0">
                  <a:pos x="T8" y="T9"/>
                </a:cxn>
                <a:cxn ang="0">
                  <a:pos x="T10" y="T11"/>
                </a:cxn>
              </a:cxnLst>
              <a:rect l="0" t="0" r="r" b="b"/>
              <a:pathLst>
                <a:path w="5260" h="1354">
                  <a:moveTo>
                    <a:pt x="5259" y="1353"/>
                  </a:moveTo>
                  <a:lnTo>
                    <a:pt x="0" y="1353"/>
                  </a:lnTo>
                  <a:lnTo>
                    <a:pt x="603" y="677"/>
                  </a:lnTo>
                  <a:lnTo>
                    <a:pt x="0" y="0"/>
                  </a:lnTo>
                  <a:lnTo>
                    <a:pt x="5259" y="0"/>
                  </a:lnTo>
                  <a:lnTo>
                    <a:pt x="5259" y="1353"/>
                  </a:lnTo>
                </a:path>
              </a:pathLst>
            </a:custGeom>
            <a:solidFill>
              <a:srgbClr val="7DD1CE"/>
            </a:solidFill>
            <a:ln>
              <a:noFill/>
            </a:ln>
            <a:effectLst/>
          </p:spPr>
          <p:txBody>
            <a:bodyPr wrap="none" anchor="ctr"/>
            <a:lstStyle/>
            <a:p>
              <a:pPr defTabSz="1828617"/>
              <a:endParaRPr lang="en-US">
                <a:solidFill>
                  <a:srgbClr val="445469"/>
                </a:solidFill>
                <a:latin typeface="+mj-lt"/>
              </a:endParaRPr>
            </a:p>
          </p:txBody>
        </p:sp>
        <p:sp>
          <p:nvSpPr>
            <p:cNvPr id="26" name="Freeform 24">
              <a:extLst>
                <a:ext uri="{FF2B5EF4-FFF2-40B4-BE49-F238E27FC236}">
                  <a16:creationId xmlns:a16="http://schemas.microsoft.com/office/drawing/2014/main" id="{DD90111F-30B4-D1C5-84A0-2F632F80544F}"/>
                </a:ext>
              </a:extLst>
            </p:cNvPr>
            <p:cNvSpPr>
              <a:spLocks noChangeArrowheads="1"/>
            </p:cNvSpPr>
            <p:nvPr/>
          </p:nvSpPr>
          <p:spPr bwMode="auto">
            <a:xfrm>
              <a:off x="8157870" y="1747220"/>
              <a:ext cx="3284830" cy="845354"/>
            </a:xfrm>
            <a:custGeom>
              <a:avLst/>
              <a:gdLst>
                <a:gd name="T0" fmla="*/ 5259 w 5260"/>
                <a:gd name="T1" fmla="*/ 1352 h 1353"/>
                <a:gd name="T2" fmla="*/ 0 w 5260"/>
                <a:gd name="T3" fmla="*/ 1352 h 1353"/>
                <a:gd name="T4" fmla="*/ 0 w 5260"/>
                <a:gd name="T5" fmla="*/ 0 h 1353"/>
                <a:gd name="T6" fmla="*/ 5259 w 5260"/>
                <a:gd name="T7" fmla="*/ 0 h 1353"/>
                <a:gd name="T8" fmla="*/ 5259 w 5260"/>
                <a:gd name="T9" fmla="*/ 1352 h 1353"/>
              </a:gdLst>
              <a:ahLst/>
              <a:cxnLst>
                <a:cxn ang="0">
                  <a:pos x="T0" y="T1"/>
                </a:cxn>
                <a:cxn ang="0">
                  <a:pos x="T2" y="T3"/>
                </a:cxn>
                <a:cxn ang="0">
                  <a:pos x="T4" y="T5"/>
                </a:cxn>
                <a:cxn ang="0">
                  <a:pos x="T6" y="T7"/>
                </a:cxn>
                <a:cxn ang="0">
                  <a:pos x="T8" y="T9"/>
                </a:cxn>
              </a:cxnLst>
              <a:rect l="0" t="0" r="r" b="b"/>
              <a:pathLst>
                <a:path w="5260" h="1353">
                  <a:moveTo>
                    <a:pt x="5259" y="1352"/>
                  </a:moveTo>
                  <a:lnTo>
                    <a:pt x="0" y="1352"/>
                  </a:lnTo>
                  <a:lnTo>
                    <a:pt x="0" y="0"/>
                  </a:lnTo>
                  <a:lnTo>
                    <a:pt x="5259" y="0"/>
                  </a:lnTo>
                  <a:lnTo>
                    <a:pt x="5259" y="1352"/>
                  </a:lnTo>
                </a:path>
              </a:pathLst>
            </a:custGeom>
            <a:solidFill>
              <a:srgbClr val="FFA826"/>
            </a:solidFill>
            <a:ln>
              <a:noFill/>
            </a:ln>
            <a:effectLst/>
          </p:spPr>
          <p:txBody>
            <a:bodyPr wrap="none" anchor="ctr"/>
            <a:lstStyle/>
            <a:p>
              <a:pPr defTabSz="1828617"/>
              <a:endParaRPr lang="en-US">
                <a:solidFill>
                  <a:srgbClr val="445469"/>
                </a:solidFill>
                <a:latin typeface="+mj-lt"/>
              </a:endParaRPr>
            </a:p>
          </p:txBody>
        </p:sp>
        <p:sp>
          <p:nvSpPr>
            <p:cNvPr id="27" name="Freeform 25">
              <a:extLst>
                <a:ext uri="{FF2B5EF4-FFF2-40B4-BE49-F238E27FC236}">
                  <a16:creationId xmlns:a16="http://schemas.microsoft.com/office/drawing/2014/main" id="{796F200E-5CA5-3AB8-4A50-749B48E27BA1}"/>
                </a:ext>
              </a:extLst>
            </p:cNvPr>
            <p:cNvSpPr>
              <a:spLocks noChangeArrowheads="1"/>
            </p:cNvSpPr>
            <p:nvPr/>
          </p:nvSpPr>
          <p:spPr bwMode="auto">
            <a:xfrm>
              <a:off x="8157870" y="3019382"/>
              <a:ext cx="3284830" cy="845354"/>
            </a:xfrm>
            <a:custGeom>
              <a:avLst/>
              <a:gdLst>
                <a:gd name="T0" fmla="*/ 5259 w 5260"/>
                <a:gd name="T1" fmla="*/ 1351 h 1352"/>
                <a:gd name="T2" fmla="*/ 0 w 5260"/>
                <a:gd name="T3" fmla="*/ 1351 h 1352"/>
                <a:gd name="T4" fmla="*/ 0 w 5260"/>
                <a:gd name="T5" fmla="*/ 0 h 1352"/>
                <a:gd name="T6" fmla="*/ 5259 w 5260"/>
                <a:gd name="T7" fmla="*/ 0 h 1352"/>
                <a:gd name="T8" fmla="*/ 5259 w 5260"/>
                <a:gd name="T9" fmla="*/ 1351 h 1352"/>
              </a:gdLst>
              <a:ahLst/>
              <a:cxnLst>
                <a:cxn ang="0">
                  <a:pos x="T0" y="T1"/>
                </a:cxn>
                <a:cxn ang="0">
                  <a:pos x="T2" y="T3"/>
                </a:cxn>
                <a:cxn ang="0">
                  <a:pos x="T4" y="T5"/>
                </a:cxn>
                <a:cxn ang="0">
                  <a:pos x="T6" y="T7"/>
                </a:cxn>
                <a:cxn ang="0">
                  <a:pos x="T8" y="T9"/>
                </a:cxn>
              </a:cxnLst>
              <a:rect l="0" t="0" r="r" b="b"/>
              <a:pathLst>
                <a:path w="5260" h="1352">
                  <a:moveTo>
                    <a:pt x="5259" y="1351"/>
                  </a:moveTo>
                  <a:lnTo>
                    <a:pt x="0" y="1351"/>
                  </a:lnTo>
                  <a:lnTo>
                    <a:pt x="0" y="0"/>
                  </a:lnTo>
                  <a:lnTo>
                    <a:pt x="5259" y="0"/>
                  </a:lnTo>
                  <a:lnTo>
                    <a:pt x="5259" y="1351"/>
                  </a:lnTo>
                </a:path>
              </a:pathLst>
            </a:custGeom>
            <a:solidFill>
              <a:srgbClr val="995DB3"/>
            </a:solidFill>
            <a:ln>
              <a:noFill/>
            </a:ln>
            <a:effectLst/>
          </p:spPr>
          <p:txBody>
            <a:bodyPr wrap="none" anchor="ctr"/>
            <a:lstStyle/>
            <a:p>
              <a:pPr defTabSz="1828617"/>
              <a:endParaRPr lang="en-US">
                <a:solidFill>
                  <a:srgbClr val="445469"/>
                </a:solidFill>
                <a:latin typeface="+mj-lt"/>
              </a:endParaRPr>
            </a:p>
          </p:txBody>
        </p:sp>
        <p:sp>
          <p:nvSpPr>
            <p:cNvPr id="28" name="Freeform 26">
              <a:extLst>
                <a:ext uri="{FF2B5EF4-FFF2-40B4-BE49-F238E27FC236}">
                  <a16:creationId xmlns:a16="http://schemas.microsoft.com/office/drawing/2014/main" id="{C084DA3A-8CE0-5A7F-FA49-CC1CBB24AC6E}"/>
                </a:ext>
              </a:extLst>
            </p:cNvPr>
            <p:cNvSpPr>
              <a:spLocks noChangeArrowheads="1"/>
            </p:cNvSpPr>
            <p:nvPr/>
          </p:nvSpPr>
          <p:spPr bwMode="auto">
            <a:xfrm>
              <a:off x="8157870" y="4297053"/>
              <a:ext cx="3284830" cy="842601"/>
            </a:xfrm>
            <a:custGeom>
              <a:avLst/>
              <a:gdLst>
                <a:gd name="T0" fmla="*/ 5259 w 5260"/>
                <a:gd name="T1" fmla="*/ 1350 h 1351"/>
                <a:gd name="T2" fmla="*/ 0 w 5260"/>
                <a:gd name="T3" fmla="*/ 1350 h 1351"/>
                <a:gd name="T4" fmla="*/ 0 w 5260"/>
                <a:gd name="T5" fmla="*/ 0 h 1351"/>
                <a:gd name="T6" fmla="*/ 5259 w 5260"/>
                <a:gd name="T7" fmla="*/ 0 h 1351"/>
                <a:gd name="T8" fmla="*/ 5259 w 5260"/>
                <a:gd name="T9" fmla="*/ 1350 h 1351"/>
              </a:gdLst>
              <a:ahLst/>
              <a:cxnLst>
                <a:cxn ang="0">
                  <a:pos x="T0" y="T1"/>
                </a:cxn>
                <a:cxn ang="0">
                  <a:pos x="T2" y="T3"/>
                </a:cxn>
                <a:cxn ang="0">
                  <a:pos x="T4" y="T5"/>
                </a:cxn>
                <a:cxn ang="0">
                  <a:pos x="T6" y="T7"/>
                </a:cxn>
                <a:cxn ang="0">
                  <a:pos x="T8" y="T9"/>
                </a:cxn>
              </a:cxnLst>
              <a:rect l="0" t="0" r="r" b="b"/>
              <a:pathLst>
                <a:path w="5260" h="1351">
                  <a:moveTo>
                    <a:pt x="5259" y="1350"/>
                  </a:moveTo>
                  <a:lnTo>
                    <a:pt x="0" y="1350"/>
                  </a:lnTo>
                  <a:lnTo>
                    <a:pt x="0" y="0"/>
                  </a:lnTo>
                  <a:lnTo>
                    <a:pt x="5259" y="0"/>
                  </a:lnTo>
                  <a:lnTo>
                    <a:pt x="5259" y="1350"/>
                  </a:lnTo>
                </a:path>
              </a:pathLst>
            </a:custGeom>
            <a:solidFill>
              <a:srgbClr val="419CCC"/>
            </a:solidFill>
            <a:ln>
              <a:noFill/>
            </a:ln>
            <a:effectLst/>
          </p:spPr>
          <p:txBody>
            <a:bodyPr wrap="none" anchor="ctr"/>
            <a:lstStyle/>
            <a:p>
              <a:pPr defTabSz="1828617"/>
              <a:endParaRPr lang="en-US">
                <a:solidFill>
                  <a:srgbClr val="445469"/>
                </a:solidFill>
                <a:latin typeface="+mj-lt"/>
              </a:endParaRPr>
            </a:p>
          </p:txBody>
        </p:sp>
        <p:sp>
          <p:nvSpPr>
            <p:cNvPr id="29" name="Freeform 27">
              <a:extLst>
                <a:ext uri="{FF2B5EF4-FFF2-40B4-BE49-F238E27FC236}">
                  <a16:creationId xmlns:a16="http://schemas.microsoft.com/office/drawing/2014/main" id="{DBB84CFE-F923-3D9A-B895-2CF8FF671FA4}"/>
                </a:ext>
              </a:extLst>
            </p:cNvPr>
            <p:cNvSpPr>
              <a:spLocks noChangeArrowheads="1"/>
            </p:cNvSpPr>
            <p:nvPr/>
          </p:nvSpPr>
          <p:spPr bwMode="auto">
            <a:xfrm>
              <a:off x="8157870" y="5569214"/>
              <a:ext cx="3284830" cy="845354"/>
            </a:xfrm>
            <a:custGeom>
              <a:avLst/>
              <a:gdLst>
                <a:gd name="T0" fmla="*/ 5259 w 5260"/>
                <a:gd name="T1" fmla="*/ 1352 h 1353"/>
                <a:gd name="T2" fmla="*/ 0 w 5260"/>
                <a:gd name="T3" fmla="*/ 1352 h 1353"/>
                <a:gd name="T4" fmla="*/ 0 w 5260"/>
                <a:gd name="T5" fmla="*/ 0 h 1353"/>
                <a:gd name="T6" fmla="*/ 5259 w 5260"/>
                <a:gd name="T7" fmla="*/ 0 h 1353"/>
                <a:gd name="T8" fmla="*/ 4647 w 5260"/>
                <a:gd name="T9" fmla="*/ 677 h 1353"/>
                <a:gd name="T10" fmla="*/ 5259 w 5260"/>
                <a:gd name="T11" fmla="*/ 1352 h 1353"/>
              </a:gdLst>
              <a:ahLst/>
              <a:cxnLst>
                <a:cxn ang="0">
                  <a:pos x="T0" y="T1"/>
                </a:cxn>
                <a:cxn ang="0">
                  <a:pos x="T2" y="T3"/>
                </a:cxn>
                <a:cxn ang="0">
                  <a:pos x="T4" y="T5"/>
                </a:cxn>
                <a:cxn ang="0">
                  <a:pos x="T6" y="T7"/>
                </a:cxn>
                <a:cxn ang="0">
                  <a:pos x="T8" y="T9"/>
                </a:cxn>
                <a:cxn ang="0">
                  <a:pos x="T10" y="T11"/>
                </a:cxn>
              </a:cxnLst>
              <a:rect l="0" t="0" r="r" b="b"/>
              <a:pathLst>
                <a:path w="5260" h="1353">
                  <a:moveTo>
                    <a:pt x="5259" y="1352"/>
                  </a:moveTo>
                  <a:lnTo>
                    <a:pt x="0" y="1352"/>
                  </a:lnTo>
                  <a:lnTo>
                    <a:pt x="0" y="0"/>
                  </a:lnTo>
                  <a:lnTo>
                    <a:pt x="5259" y="0"/>
                  </a:lnTo>
                  <a:lnTo>
                    <a:pt x="4647" y="677"/>
                  </a:lnTo>
                  <a:lnTo>
                    <a:pt x="5259" y="1352"/>
                  </a:lnTo>
                </a:path>
              </a:pathLst>
            </a:custGeom>
            <a:solidFill>
              <a:srgbClr val="F26363"/>
            </a:solidFill>
            <a:ln>
              <a:noFill/>
            </a:ln>
            <a:effectLst/>
          </p:spPr>
          <p:txBody>
            <a:bodyPr wrap="none" anchor="ctr"/>
            <a:lstStyle/>
            <a:p>
              <a:pPr defTabSz="1828617"/>
              <a:endParaRPr lang="en-US">
                <a:solidFill>
                  <a:srgbClr val="445469"/>
                </a:solidFill>
                <a:latin typeface="+mj-lt"/>
              </a:endParaRPr>
            </a:p>
          </p:txBody>
        </p:sp>
        <p:sp>
          <p:nvSpPr>
            <p:cNvPr id="14" name="TextBox 72">
              <a:extLst>
                <a:ext uri="{FF2B5EF4-FFF2-40B4-BE49-F238E27FC236}">
                  <a16:creationId xmlns:a16="http://schemas.microsoft.com/office/drawing/2014/main" id="{A50C3268-A485-3F4F-B86C-258D19EB1BAA}"/>
                </a:ext>
              </a:extLst>
            </p:cNvPr>
            <p:cNvSpPr txBox="1">
              <a:spLocks noChangeArrowheads="1"/>
            </p:cNvSpPr>
            <p:nvPr/>
          </p:nvSpPr>
          <p:spPr bwMode="auto">
            <a:xfrm>
              <a:off x="9241127" y="1962162"/>
              <a:ext cx="1375744" cy="533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defTabSz="1828617"/>
              <a:r>
                <a:rPr lang="en-US" sz="2400" b="1">
                  <a:solidFill>
                    <a:prstClr val="white"/>
                  </a:solidFill>
                  <a:latin typeface="+mj-lt"/>
                  <a:cs typeface="Lato Regular" charset="0"/>
                </a:rPr>
                <a:t>Success</a:t>
              </a:r>
            </a:p>
          </p:txBody>
        </p:sp>
        <p:sp>
          <p:nvSpPr>
            <p:cNvPr id="15" name="TextBox 72">
              <a:extLst>
                <a:ext uri="{FF2B5EF4-FFF2-40B4-BE49-F238E27FC236}">
                  <a16:creationId xmlns:a16="http://schemas.microsoft.com/office/drawing/2014/main" id="{009504DF-103E-181F-12AF-362771BE0597}"/>
                </a:ext>
              </a:extLst>
            </p:cNvPr>
            <p:cNvSpPr txBox="1">
              <a:spLocks noChangeArrowheads="1"/>
            </p:cNvSpPr>
            <p:nvPr/>
          </p:nvSpPr>
          <p:spPr bwMode="auto">
            <a:xfrm>
              <a:off x="9241127" y="3206861"/>
              <a:ext cx="1375744" cy="533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defTabSz="1828617"/>
              <a:r>
                <a:rPr lang="en-US" sz="2400" b="1">
                  <a:solidFill>
                    <a:prstClr val="white"/>
                  </a:solidFill>
                  <a:latin typeface="+mj-lt"/>
                  <a:cs typeface="Lato Regular" charset="0"/>
                </a:rPr>
                <a:t>Success</a:t>
              </a:r>
            </a:p>
          </p:txBody>
        </p:sp>
        <p:sp>
          <p:nvSpPr>
            <p:cNvPr id="16" name="TextBox 72">
              <a:extLst>
                <a:ext uri="{FF2B5EF4-FFF2-40B4-BE49-F238E27FC236}">
                  <a16:creationId xmlns:a16="http://schemas.microsoft.com/office/drawing/2014/main" id="{0A26F476-64AD-5114-9D44-8203A7971332}"/>
                </a:ext>
              </a:extLst>
            </p:cNvPr>
            <p:cNvSpPr txBox="1">
              <a:spLocks noChangeArrowheads="1"/>
            </p:cNvSpPr>
            <p:nvPr/>
          </p:nvSpPr>
          <p:spPr bwMode="auto">
            <a:xfrm>
              <a:off x="9241127" y="4467283"/>
              <a:ext cx="1375744" cy="533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defTabSz="1828617"/>
              <a:r>
                <a:rPr lang="en-US" sz="2400" b="1">
                  <a:solidFill>
                    <a:prstClr val="white"/>
                  </a:solidFill>
                  <a:latin typeface="+mj-lt"/>
                  <a:cs typeface="Lato Regular" charset="0"/>
                </a:rPr>
                <a:t>Success</a:t>
              </a:r>
            </a:p>
          </p:txBody>
        </p:sp>
        <p:sp>
          <p:nvSpPr>
            <p:cNvPr id="17" name="TextBox 72">
              <a:extLst>
                <a:ext uri="{FF2B5EF4-FFF2-40B4-BE49-F238E27FC236}">
                  <a16:creationId xmlns:a16="http://schemas.microsoft.com/office/drawing/2014/main" id="{C559C0E9-23F9-D4BF-C550-2020FFA1BCAB}"/>
                </a:ext>
              </a:extLst>
            </p:cNvPr>
            <p:cNvSpPr txBox="1">
              <a:spLocks noChangeArrowheads="1"/>
            </p:cNvSpPr>
            <p:nvPr/>
          </p:nvSpPr>
          <p:spPr bwMode="auto">
            <a:xfrm>
              <a:off x="9241127" y="5808041"/>
              <a:ext cx="1375744" cy="533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defTabSz="1828617"/>
              <a:r>
                <a:rPr lang="en-US" sz="2400" b="1" dirty="0">
                  <a:solidFill>
                    <a:prstClr val="white"/>
                  </a:solidFill>
                  <a:latin typeface="+mj-lt"/>
                  <a:cs typeface="Lato Regular" charset="0"/>
                </a:rPr>
                <a:t>Success</a:t>
              </a:r>
            </a:p>
          </p:txBody>
        </p:sp>
        <p:sp>
          <p:nvSpPr>
            <p:cNvPr id="18" name="TextBox 72">
              <a:extLst>
                <a:ext uri="{FF2B5EF4-FFF2-40B4-BE49-F238E27FC236}">
                  <a16:creationId xmlns:a16="http://schemas.microsoft.com/office/drawing/2014/main" id="{BCC157DF-C9BA-329D-EEAF-38530D199439}"/>
                </a:ext>
              </a:extLst>
            </p:cNvPr>
            <p:cNvSpPr txBox="1">
              <a:spLocks noChangeArrowheads="1"/>
            </p:cNvSpPr>
            <p:nvPr/>
          </p:nvSpPr>
          <p:spPr bwMode="auto">
            <a:xfrm>
              <a:off x="9241127" y="666234"/>
              <a:ext cx="1375744" cy="533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a:defRPr sz="3600">
                  <a:solidFill>
                    <a:schemeClr val="tx1"/>
                  </a:solidFill>
                  <a:latin typeface="Lato Light" charset="0"/>
                  <a:ea typeface="ＭＳ Ｐゴシック" charset="0"/>
                  <a:cs typeface="ＭＳ Ｐゴシック" charset="0"/>
                </a:defRPr>
              </a:lvl1pPr>
              <a:lvl2pPr marL="742950" indent="-285750">
                <a:defRPr sz="3600">
                  <a:solidFill>
                    <a:schemeClr val="tx1"/>
                  </a:solidFill>
                  <a:latin typeface="Lato Light" charset="0"/>
                  <a:ea typeface="ＭＳ Ｐゴシック" charset="0"/>
                </a:defRPr>
              </a:lvl2pPr>
              <a:lvl3pPr marL="1143000" indent="-228600">
                <a:defRPr sz="3600">
                  <a:solidFill>
                    <a:schemeClr val="tx1"/>
                  </a:solidFill>
                  <a:latin typeface="Lato Light" charset="0"/>
                  <a:ea typeface="ＭＳ Ｐゴシック" charset="0"/>
                </a:defRPr>
              </a:lvl3pPr>
              <a:lvl4pPr marL="1600200" indent="-228600">
                <a:defRPr sz="3600">
                  <a:solidFill>
                    <a:schemeClr val="tx1"/>
                  </a:solidFill>
                  <a:latin typeface="Lato Light" charset="0"/>
                  <a:ea typeface="ＭＳ Ｐゴシック" charset="0"/>
                </a:defRPr>
              </a:lvl4pPr>
              <a:lvl5pPr marL="2057400" indent="-228600">
                <a:defRPr sz="3600">
                  <a:solidFill>
                    <a:schemeClr val="tx1"/>
                  </a:solidFill>
                  <a:latin typeface="Lato Light" charset="0"/>
                  <a:ea typeface="ＭＳ Ｐゴシック" charset="0"/>
                </a:defRPr>
              </a:lvl5pPr>
              <a:lvl6pPr marL="2514600" indent="-228600" defTabSz="1827213" fontAlgn="base">
                <a:spcBef>
                  <a:spcPct val="0"/>
                </a:spcBef>
                <a:spcAft>
                  <a:spcPct val="0"/>
                </a:spcAft>
                <a:defRPr sz="3600">
                  <a:solidFill>
                    <a:schemeClr val="tx1"/>
                  </a:solidFill>
                  <a:latin typeface="Lato Light" charset="0"/>
                  <a:ea typeface="ＭＳ Ｐゴシック" charset="0"/>
                </a:defRPr>
              </a:lvl6pPr>
              <a:lvl7pPr marL="2971800" indent="-228600" defTabSz="1827213" fontAlgn="base">
                <a:spcBef>
                  <a:spcPct val="0"/>
                </a:spcBef>
                <a:spcAft>
                  <a:spcPct val="0"/>
                </a:spcAft>
                <a:defRPr sz="3600">
                  <a:solidFill>
                    <a:schemeClr val="tx1"/>
                  </a:solidFill>
                  <a:latin typeface="Lato Light" charset="0"/>
                  <a:ea typeface="ＭＳ Ｐゴシック" charset="0"/>
                </a:defRPr>
              </a:lvl7pPr>
              <a:lvl8pPr marL="3429000" indent="-228600" defTabSz="1827213" fontAlgn="base">
                <a:spcBef>
                  <a:spcPct val="0"/>
                </a:spcBef>
                <a:spcAft>
                  <a:spcPct val="0"/>
                </a:spcAft>
                <a:defRPr sz="3600">
                  <a:solidFill>
                    <a:schemeClr val="tx1"/>
                  </a:solidFill>
                  <a:latin typeface="Lato Light" charset="0"/>
                  <a:ea typeface="ＭＳ Ｐゴシック" charset="0"/>
                </a:defRPr>
              </a:lvl8pPr>
              <a:lvl9pPr marL="3886200" indent="-228600" defTabSz="1827213" fontAlgn="base">
                <a:spcBef>
                  <a:spcPct val="0"/>
                </a:spcBef>
                <a:spcAft>
                  <a:spcPct val="0"/>
                </a:spcAft>
                <a:defRPr sz="3600">
                  <a:solidFill>
                    <a:schemeClr val="tx1"/>
                  </a:solidFill>
                  <a:latin typeface="Lato Light" charset="0"/>
                  <a:ea typeface="ＭＳ Ｐゴシック" charset="0"/>
                </a:defRPr>
              </a:lvl9pPr>
            </a:lstStyle>
            <a:p>
              <a:pPr algn="ctr" defTabSz="1828617"/>
              <a:r>
                <a:rPr lang="en-US" sz="2400" b="1" dirty="0">
                  <a:solidFill>
                    <a:prstClr val="white"/>
                  </a:solidFill>
                  <a:latin typeface="+mj-lt"/>
                  <a:cs typeface="Lato Regular" charset="0"/>
                </a:rPr>
                <a:t>Success</a:t>
              </a:r>
            </a:p>
          </p:txBody>
        </p:sp>
      </p:grpSp>
      <p:sp>
        <p:nvSpPr>
          <p:cNvPr id="4" name="TextBox 3">
            <a:extLst>
              <a:ext uri="{FF2B5EF4-FFF2-40B4-BE49-F238E27FC236}">
                <a16:creationId xmlns:a16="http://schemas.microsoft.com/office/drawing/2014/main" id="{F4D90677-C2E5-027D-9F72-E0E01A827E4E}"/>
              </a:ext>
            </a:extLst>
          </p:cNvPr>
          <p:cNvSpPr txBox="1"/>
          <p:nvPr/>
        </p:nvSpPr>
        <p:spPr>
          <a:xfrm>
            <a:off x="1463651" y="2284916"/>
            <a:ext cx="4791741" cy="590922"/>
          </a:xfrm>
          <a:prstGeom prst="rect">
            <a:avLst/>
          </a:prstGeom>
          <a:noFill/>
        </p:spPr>
        <p:txBody>
          <a:bodyPr wrap="square" lIns="219444" tIns="109723" rIns="219444" bIns="109723" rtlCol="0">
            <a:spAutoFit/>
          </a:bodyPr>
          <a:lstStyle/>
          <a:p>
            <a:pPr algn="just" defTabSz="1828617"/>
            <a:r>
              <a:rPr lang="en-US" sz="1200" dirty="0">
                <a:solidFill>
                  <a:srgbClr val="445469"/>
                </a:solidFill>
                <a:ea typeface="Lato"/>
                <a:cs typeface="Lato Light"/>
              </a:rPr>
              <a:t>Lorem Ipsum has two main statistical methodologies are used in data analysis which summarizes data.</a:t>
            </a:r>
          </a:p>
        </p:txBody>
      </p:sp>
      <p:sp>
        <p:nvSpPr>
          <p:cNvPr id="5" name="TextBox 4">
            <a:extLst>
              <a:ext uri="{FF2B5EF4-FFF2-40B4-BE49-F238E27FC236}">
                <a16:creationId xmlns:a16="http://schemas.microsoft.com/office/drawing/2014/main" id="{833BCDCD-0FAD-3E66-BA67-5D15EE511A0D}"/>
              </a:ext>
            </a:extLst>
          </p:cNvPr>
          <p:cNvSpPr txBox="1"/>
          <p:nvPr/>
        </p:nvSpPr>
        <p:spPr>
          <a:xfrm>
            <a:off x="1463651" y="3106809"/>
            <a:ext cx="4791741" cy="590922"/>
          </a:xfrm>
          <a:prstGeom prst="rect">
            <a:avLst/>
          </a:prstGeom>
          <a:noFill/>
        </p:spPr>
        <p:txBody>
          <a:bodyPr wrap="square" lIns="219444" tIns="109723" rIns="219444" bIns="109723" rtlCol="0">
            <a:spAutoFit/>
          </a:bodyPr>
          <a:lstStyle/>
          <a:p>
            <a:pPr algn="just" defTabSz="1828617"/>
            <a:r>
              <a:rPr lang="en-US" sz="1200" dirty="0">
                <a:solidFill>
                  <a:srgbClr val="445469"/>
                </a:solidFill>
                <a:ea typeface="Lato"/>
                <a:cs typeface="Lato Light"/>
              </a:rPr>
              <a:t>Lorem Ipsum has two main statistical methodologies are used in data analysis which summarizes data.</a:t>
            </a:r>
          </a:p>
        </p:txBody>
      </p:sp>
      <p:sp>
        <p:nvSpPr>
          <p:cNvPr id="6" name="TextBox 5">
            <a:extLst>
              <a:ext uri="{FF2B5EF4-FFF2-40B4-BE49-F238E27FC236}">
                <a16:creationId xmlns:a16="http://schemas.microsoft.com/office/drawing/2014/main" id="{2319CEA6-9818-3142-F2F8-5405832E1C5F}"/>
              </a:ext>
            </a:extLst>
          </p:cNvPr>
          <p:cNvSpPr txBox="1"/>
          <p:nvPr/>
        </p:nvSpPr>
        <p:spPr>
          <a:xfrm>
            <a:off x="1463651" y="5583212"/>
            <a:ext cx="4791741" cy="590922"/>
          </a:xfrm>
          <a:prstGeom prst="rect">
            <a:avLst/>
          </a:prstGeom>
          <a:noFill/>
        </p:spPr>
        <p:txBody>
          <a:bodyPr wrap="square" lIns="219444" tIns="109723" rIns="219444" bIns="109723" rtlCol="0">
            <a:spAutoFit/>
          </a:bodyPr>
          <a:lstStyle/>
          <a:p>
            <a:pPr algn="just" defTabSz="1828617"/>
            <a:r>
              <a:rPr lang="en-US" sz="1200" dirty="0">
                <a:solidFill>
                  <a:srgbClr val="445469"/>
                </a:solidFill>
                <a:ea typeface="Lato"/>
                <a:cs typeface="Lato Light"/>
              </a:rPr>
              <a:t>Lorem Ipsum has two main statistical methodologies are used in data analysis which summarizes data.</a:t>
            </a:r>
          </a:p>
        </p:txBody>
      </p:sp>
      <p:sp>
        <p:nvSpPr>
          <p:cNvPr id="7" name="Round Same Side Corner Rectangle 83">
            <a:extLst>
              <a:ext uri="{FF2B5EF4-FFF2-40B4-BE49-F238E27FC236}">
                <a16:creationId xmlns:a16="http://schemas.microsoft.com/office/drawing/2014/main" id="{5EDD1252-2EB2-14C4-E361-7A5A8DE7F0B3}"/>
              </a:ext>
            </a:extLst>
          </p:cNvPr>
          <p:cNvSpPr/>
          <p:nvPr/>
        </p:nvSpPr>
        <p:spPr>
          <a:xfrm rot="10800000" flipH="1">
            <a:off x="1248905" y="3167193"/>
            <a:ext cx="72796" cy="606266"/>
          </a:xfrm>
          <a:prstGeom prst="round2SameRect">
            <a:avLst>
              <a:gd name="adj1" fmla="val 50000"/>
              <a:gd name="adj2" fmla="val 50000"/>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2000" dirty="0">
              <a:solidFill>
                <a:srgbClr val="445469"/>
              </a:solidFill>
              <a:latin typeface="Lato Light"/>
            </a:endParaRPr>
          </a:p>
        </p:txBody>
      </p:sp>
      <p:sp>
        <p:nvSpPr>
          <p:cNvPr id="8" name="Round Same Side Corner Rectangle 84">
            <a:extLst>
              <a:ext uri="{FF2B5EF4-FFF2-40B4-BE49-F238E27FC236}">
                <a16:creationId xmlns:a16="http://schemas.microsoft.com/office/drawing/2014/main" id="{5737D233-A19D-7052-90F1-C96266183968}"/>
              </a:ext>
            </a:extLst>
          </p:cNvPr>
          <p:cNvSpPr/>
          <p:nvPr/>
        </p:nvSpPr>
        <p:spPr>
          <a:xfrm rot="10800000" flipH="1">
            <a:off x="1248905" y="5638081"/>
            <a:ext cx="72796" cy="606266"/>
          </a:xfrm>
          <a:prstGeom prst="round2SameRect">
            <a:avLst>
              <a:gd name="adj1" fmla="val 50000"/>
              <a:gd name="adj2" fmla="val 50000"/>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2000" dirty="0">
              <a:solidFill>
                <a:srgbClr val="445469"/>
              </a:solidFill>
              <a:latin typeface="Lato Light"/>
            </a:endParaRPr>
          </a:p>
        </p:txBody>
      </p:sp>
      <p:sp>
        <p:nvSpPr>
          <p:cNvPr id="9" name="Round Same Side Corner Rectangle 86">
            <a:extLst>
              <a:ext uri="{FF2B5EF4-FFF2-40B4-BE49-F238E27FC236}">
                <a16:creationId xmlns:a16="http://schemas.microsoft.com/office/drawing/2014/main" id="{CDDF9580-F1DB-79F5-92AB-47A99CCB9CDF}"/>
              </a:ext>
            </a:extLst>
          </p:cNvPr>
          <p:cNvSpPr/>
          <p:nvPr/>
        </p:nvSpPr>
        <p:spPr>
          <a:xfrm rot="10800000" flipH="1">
            <a:off x="1248905" y="2357099"/>
            <a:ext cx="72796" cy="606266"/>
          </a:xfrm>
          <a:prstGeom prst="round2SameRect">
            <a:avLst>
              <a:gd name="adj1" fmla="val 50000"/>
              <a:gd name="adj2" fmla="val 50000"/>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2000" dirty="0">
              <a:solidFill>
                <a:srgbClr val="445469"/>
              </a:solidFill>
              <a:latin typeface="Lato Light"/>
            </a:endParaRPr>
          </a:p>
        </p:txBody>
      </p:sp>
      <p:sp>
        <p:nvSpPr>
          <p:cNvPr id="10" name="TextBox 9">
            <a:extLst>
              <a:ext uri="{FF2B5EF4-FFF2-40B4-BE49-F238E27FC236}">
                <a16:creationId xmlns:a16="http://schemas.microsoft.com/office/drawing/2014/main" id="{2921D795-4B2F-DC21-E732-9BD00F81C378}"/>
              </a:ext>
            </a:extLst>
          </p:cNvPr>
          <p:cNvSpPr txBox="1"/>
          <p:nvPr/>
        </p:nvSpPr>
        <p:spPr>
          <a:xfrm>
            <a:off x="1463651" y="3928700"/>
            <a:ext cx="4791741" cy="590922"/>
          </a:xfrm>
          <a:prstGeom prst="rect">
            <a:avLst/>
          </a:prstGeom>
          <a:noFill/>
        </p:spPr>
        <p:txBody>
          <a:bodyPr wrap="square" lIns="219444" tIns="109723" rIns="219444" bIns="109723" rtlCol="0">
            <a:spAutoFit/>
          </a:bodyPr>
          <a:lstStyle/>
          <a:p>
            <a:pPr algn="just" defTabSz="1828617"/>
            <a:r>
              <a:rPr lang="en-US" sz="1200" dirty="0">
                <a:solidFill>
                  <a:srgbClr val="445469"/>
                </a:solidFill>
                <a:ea typeface="Lato"/>
                <a:cs typeface="Lato Light"/>
              </a:rPr>
              <a:t>Lorem Ipsum has two main statistical methodologies are used in data analysis which summarizes data.</a:t>
            </a:r>
          </a:p>
        </p:txBody>
      </p:sp>
      <p:sp>
        <p:nvSpPr>
          <p:cNvPr id="11" name="TextBox 10">
            <a:extLst>
              <a:ext uri="{FF2B5EF4-FFF2-40B4-BE49-F238E27FC236}">
                <a16:creationId xmlns:a16="http://schemas.microsoft.com/office/drawing/2014/main" id="{F1C72170-DAB3-C649-73EC-9A26295DAF70}"/>
              </a:ext>
            </a:extLst>
          </p:cNvPr>
          <p:cNvSpPr txBox="1"/>
          <p:nvPr/>
        </p:nvSpPr>
        <p:spPr>
          <a:xfrm>
            <a:off x="1463651" y="4750595"/>
            <a:ext cx="4791741" cy="590922"/>
          </a:xfrm>
          <a:prstGeom prst="rect">
            <a:avLst/>
          </a:prstGeom>
          <a:noFill/>
        </p:spPr>
        <p:txBody>
          <a:bodyPr wrap="square" lIns="219444" tIns="109723" rIns="219444" bIns="109723" rtlCol="0">
            <a:spAutoFit/>
          </a:bodyPr>
          <a:lstStyle/>
          <a:p>
            <a:pPr algn="just" defTabSz="1828617"/>
            <a:r>
              <a:rPr lang="en-US" sz="1200" dirty="0">
                <a:solidFill>
                  <a:srgbClr val="445469"/>
                </a:solidFill>
                <a:ea typeface="Lato"/>
                <a:cs typeface="Lato Light"/>
              </a:rPr>
              <a:t>Lorem Ipsum has two main statistical methodologies are used in data analysis which summarizes data.</a:t>
            </a:r>
          </a:p>
        </p:txBody>
      </p:sp>
      <p:sp>
        <p:nvSpPr>
          <p:cNvPr id="12" name="Round Same Side Corner Rectangle 89">
            <a:extLst>
              <a:ext uri="{FF2B5EF4-FFF2-40B4-BE49-F238E27FC236}">
                <a16:creationId xmlns:a16="http://schemas.microsoft.com/office/drawing/2014/main" id="{2A8D47FE-CC79-DB2A-76F6-476B7ED170F4}"/>
              </a:ext>
            </a:extLst>
          </p:cNvPr>
          <p:cNvSpPr/>
          <p:nvPr/>
        </p:nvSpPr>
        <p:spPr>
          <a:xfrm rot="10800000" flipH="1">
            <a:off x="1248905" y="3983571"/>
            <a:ext cx="72796" cy="606266"/>
          </a:xfrm>
          <a:prstGeom prst="round2SameRect">
            <a:avLst>
              <a:gd name="adj1" fmla="val 50000"/>
              <a:gd name="adj2" fmla="val 50000"/>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2000" dirty="0">
              <a:solidFill>
                <a:srgbClr val="445469"/>
              </a:solidFill>
              <a:latin typeface="Lato Light"/>
            </a:endParaRPr>
          </a:p>
        </p:txBody>
      </p:sp>
      <p:sp>
        <p:nvSpPr>
          <p:cNvPr id="13" name="Round Same Side Corner Rectangle 90">
            <a:extLst>
              <a:ext uri="{FF2B5EF4-FFF2-40B4-BE49-F238E27FC236}">
                <a16:creationId xmlns:a16="http://schemas.microsoft.com/office/drawing/2014/main" id="{90BE152F-E2EE-3EA5-C497-136C0BFCDCDF}"/>
              </a:ext>
            </a:extLst>
          </p:cNvPr>
          <p:cNvSpPr/>
          <p:nvPr/>
        </p:nvSpPr>
        <p:spPr>
          <a:xfrm rot="10800000" flipH="1">
            <a:off x="1248905" y="4799950"/>
            <a:ext cx="72796" cy="606266"/>
          </a:xfrm>
          <a:prstGeom prst="round2SameRect">
            <a:avLst>
              <a:gd name="adj1" fmla="val 50000"/>
              <a:gd name="adj2" fmla="val 50000"/>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2000" dirty="0">
              <a:solidFill>
                <a:srgbClr val="445469"/>
              </a:solidFill>
              <a:latin typeface="Lato Light"/>
            </a:endParaRPr>
          </a:p>
        </p:txBody>
      </p:sp>
      <p:sp>
        <p:nvSpPr>
          <p:cNvPr id="19" name="TextBox 18">
            <a:extLst>
              <a:ext uri="{FF2B5EF4-FFF2-40B4-BE49-F238E27FC236}">
                <a16:creationId xmlns:a16="http://schemas.microsoft.com/office/drawing/2014/main" id="{BB642584-AD6E-FBDA-1F6F-9F04A9CB6F5D}"/>
              </a:ext>
            </a:extLst>
          </p:cNvPr>
          <p:cNvSpPr txBox="1"/>
          <p:nvPr/>
        </p:nvSpPr>
        <p:spPr>
          <a:xfrm>
            <a:off x="503813" y="615433"/>
            <a:ext cx="3933180" cy="615539"/>
          </a:xfrm>
          <a:prstGeom prst="rect">
            <a:avLst/>
          </a:prstGeom>
          <a:noFill/>
        </p:spPr>
        <p:txBody>
          <a:bodyPr wrap="square" lIns="182864" tIns="91433" rIns="182864" bIns="91433" rtlCol="0">
            <a:spAutoFit/>
          </a:bodyPr>
          <a:lstStyle/>
          <a:p>
            <a:pPr defTabSz="1828617"/>
            <a:r>
              <a:rPr lang="id-ID" sz="2800" b="1" dirty="0">
                <a:solidFill>
                  <a:srgbClr val="445469"/>
                </a:solidFill>
                <a:latin typeface="Century Gothic" panose="020B0502020202020204" pitchFamily="34" charset="0"/>
              </a:rPr>
              <a:t>DIGITAL MARKETING</a:t>
            </a:r>
          </a:p>
        </p:txBody>
      </p:sp>
      <p:sp>
        <p:nvSpPr>
          <p:cNvPr id="20" name="TextBox 19">
            <a:extLst>
              <a:ext uri="{FF2B5EF4-FFF2-40B4-BE49-F238E27FC236}">
                <a16:creationId xmlns:a16="http://schemas.microsoft.com/office/drawing/2014/main" id="{80BE48C2-04FF-D268-6C6B-3C111F7E6FBA}"/>
              </a:ext>
            </a:extLst>
          </p:cNvPr>
          <p:cNvSpPr txBox="1"/>
          <p:nvPr/>
        </p:nvSpPr>
        <p:spPr>
          <a:xfrm>
            <a:off x="503813" y="1205899"/>
            <a:ext cx="6801253" cy="646766"/>
          </a:xfrm>
          <a:prstGeom prst="rect">
            <a:avLst/>
          </a:prstGeom>
          <a:noFill/>
        </p:spPr>
        <p:txBody>
          <a:bodyPr wrap="square" lIns="182864" tIns="91433" rIns="182864" bIns="91433" rtlCol="0">
            <a:spAutoFit/>
          </a:bodyPr>
          <a:lstStyle/>
          <a:p>
            <a:pPr defTabSz="1828617">
              <a:lnSpc>
                <a:spcPct val="110000"/>
              </a:lnSpc>
            </a:pPr>
            <a:r>
              <a:rPr lang="en-US" sz="1400" dirty="0">
                <a:latin typeface="Century Gothic" panose="020B0502020202020204" pitchFamily="34" charset="0"/>
                <a:cs typeface="Lato Light"/>
              </a:rPr>
              <a:t>Creativity is the key to success in the future, and primary education where teachers can bring creativity in children at that level.</a:t>
            </a:r>
          </a:p>
        </p:txBody>
      </p:sp>
    </p:spTree>
    <p:extLst>
      <p:ext uri="{BB962C8B-B14F-4D97-AF65-F5344CB8AC3E}">
        <p14:creationId xmlns:p14="http://schemas.microsoft.com/office/powerpoint/2010/main" val="23749232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a:extLst>
              <a:ext uri="{FF2B5EF4-FFF2-40B4-BE49-F238E27FC236}">
                <a16:creationId xmlns:a16="http://schemas.microsoft.com/office/drawing/2014/main" id="{59E92A6F-C70C-9DDB-52E4-A7B35E5C4B29}"/>
              </a:ext>
            </a:extLst>
          </p:cNvPr>
          <p:cNvSpPr/>
          <p:nvPr/>
        </p:nvSpPr>
        <p:spPr>
          <a:xfrm>
            <a:off x="292100" y="1207943"/>
            <a:ext cx="5221942" cy="2360757"/>
          </a:xfrm>
          <a:prstGeom prst="roundRect">
            <a:avLst>
              <a:gd name="adj" fmla="val 7522"/>
            </a:avLst>
          </a:prstGeom>
          <a:solidFill>
            <a:srgbClr val="7DD1C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TextBox 2">
            <a:extLst>
              <a:ext uri="{FF2B5EF4-FFF2-40B4-BE49-F238E27FC236}">
                <a16:creationId xmlns:a16="http://schemas.microsoft.com/office/drawing/2014/main" id="{441F0847-B834-9856-BD7F-E4BA0820D60D}"/>
              </a:ext>
            </a:extLst>
          </p:cNvPr>
          <p:cNvSpPr txBox="1"/>
          <p:nvPr/>
        </p:nvSpPr>
        <p:spPr>
          <a:xfrm>
            <a:off x="570181" y="1360567"/>
            <a:ext cx="1726940" cy="584775"/>
          </a:xfrm>
          <a:prstGeom prst="rect">
            <a:avLst/>
          </a:prstGeom>
          <a:noFill/>
        </p:spPr>
        <p:txBody>
          <a:bodyPr wrap="square" rtlCol="0">
            <a:spAutoFit/>
          </a:bodyPr>
          <a:lstStyle/>
          <a:p>
            <a:pPr defTabSz="1828617"/>
            <a:r>
              <a:rPr lang="id-ID" sz="3200" b="1" dirty="0">
                <a:solidFill>
                  <a:srgbClr val="385085"/>
                </a:solidFill>
                <a:latin typeface="Lato Regular"/>
                <a:cs typeface="Lato Regular"/>
              </a:rPr>
              <a:t>Analysis</a:t>
            </a:r>
          </a:p>
        </p:txBody>
      </p:sp>
      <p:sp>
        <p:nvSpPr>
          <p:cNvPr id="4" name="TextBox 3">
            <a:extLst>
              <a:ext uri="{FF2B5EF4-FFF2-40B4-BE49-F238E27FC236}">
                <a16:creationId xmlns:a16="http://schemas.microsoft.com/office/drawing/2014/main" id="{1811A3A5-81A1-63DE-1D4D-8E9C2B6F5ED6}"/>
              </a:ext>
            </a:extLst>
          </p:cNvPr>
          <p:cNvSpPr txBox="1"/>
          <p:nvPr/>
        </p:nvSpPr>
        <p:spPr>
          <a:xfrm>
            <a:off x="512775" y="1802968"/>
            <a:ext cx="1751330" cy="1015663"/>
          </a:xfrm>
          <a:prstGeom prst="rect">
            <a:avLst/>
          </a:prstGeom>
          <a:noFill/>
        </p:spPr>
        <p:txBody>
          <a:bodyPr wrap="square" rtlCol="0">
            <a:spAutoFit/>
          </a:bodyPr>
          <a:lstStyle/>
          <a:p>
            <a:pPr defTabSz="1828617"/>
            <a:r>
              <a:rPr lang="id-ID" sz="6000" b="1" dirty="0">
                <a:solidFill>
                  <a:srgbClr val="385085"/>
                </a:solidFill>
                <a:latin typeface="Lato Regular"/>
                <a:cs typeface="Lato Regular"/>
              </a:rPr>
              <a:t>86%</a:t>
            </a:r>
          </a:p>
        </p:txBody>
      </p:sp>
      <p:sp>
        <p:nvSpPr>
          <p:cNvPr id="5" name="TextBox 4">
            <a:extLst>
              <a:ext uri="{FF2B5EF4-FFF2-40B4-BE49-F238E27FC236}">
                <a16:creationId xmlns:a16="http://schemas.microsoft.com/office/drawing/2014/main" id="{9FB76A5B-B89B-4562-1078-DBD282755D51}"/>
              </a:ext>
            </a:extLst>
          </p:cNvPr>
          <p:cNvSpPr txBox="1"/>
          <p:nvPr/>
        </p:nvSpPr>
        <p:spPr>
          <a:xfrm>
            <a:off x="2172155" y="1898867"/>
            <a:ext cx="3022979" cy="820856"/>
          </a:xfrm>
          <a:prstGeom prst="rect">
            <a:avLst/>
          </a:prstGeom>
          <a:noFill/>
        </p:spPr>
        <p:txBody>
          <a:bodyPr wrap="square" lIns="219444" tIns="109723" rIns="219444" bIns="109723" rtlCol="0">
            <a:spAutoFit/>
          </a:bodyPr>
          <a:lstStyle/>
          <a:p>
            <a:pPr algn="just" defTabSz="1828617">
              <a:lnSpc>
                <a:spcPct val="110000"/>
              </a:lnSpc>
            </a:pPr>
            <a:r>
              <a:rPr lang="en-US" sz="1200" b="1" dirty="0">
                <a:solidFill>
                  <a:srgbClr val="445469"/>
                </a:solidFill>
                <a:cs typeface="Lato Light"/>
              </a:rPr>
              <a:t>Creativity</a:t>
            </a:r>
            <a:r>
              <a:rPr lang="en-US" sz="1200" dirty="0">
                <a:solidFill>
                  <a:srgbClr val="445469"/>
                </a:solidFill>
                <a:cs typeface="Lato Light"/>
              </a:rPr>
              <a:t> is the key to success in the future, and primary education where our teachers can bring lorem ipsum</a:t>
            </a:r>
          </a:p>
        </p:txBody>
      </p:sp>
      <p:sp>
        <p:nvSpPr>
          <p:cNvPr id="6" name="TextBox 5">
            <a:extLst>
              <a:ext uri="{FF2B5EF4-FFF2-40B4-BE49-F238E27FC236}">
                <a16:creationId xmlns:a16="http://schemas.microsoft.com/office/drawing/2014/main" id="{61EDD1FE-3D5B-5014-3DCD-F41552D802BE}"/>
              </a:ext>
            </a:extLst>
          </p:cNvPr>
          <p:cNvSpPr txBox="1"/>
          <p:nvPr/>
        </p:nvSpPr>
        <p:spPr>
          <a:xfrm>
            <a:off x="480994" y="2766198"/>
            <a:ext cx="4881821" cy="617723"/>
          </a:xfrm>
          <a:prstGeom prst="rect">
            <a:avLst/>
          </a:prstGeom>
          <a:noFill/>
        </p:spPr>
        <p:txBody>
          <a:bodyPr wrap="square" lIns="219444" tIns="109723" rIns="219444" bIns="109723" rtlCol="0">
            <a:spAutoFit/>
          </a:bodyPr>
          <a:lstStyle/>
          <a:p>
            <a:pPr defTabSz="1828617">
              <a:lnSpc>
                <a:spcPct val="110000"/>
              </a:lnSpc>
            </a:pPr>
            <a:r>
              <a:rPr lang="en-US" sz="1200" b="1" dirty="0">
                <a:solidFill>
                  <a:srgbClr val="445469"/>
                </a:solidFill>
                <a:cs typeface="Lato Light"/>
              </a:rPr>
              <a:t>Creativity is the key to success </a:t>
            </a:r>
            <a:r>
              <a:rPr lang="en-US" sz="1200" dirty="0">
                <a:solidFill>
                  <a:srgbClr val="445469"/>
                </a:solidFill>
                <a:cs typeface="Lato Light"/>
              </a:rPr>
              <a:t>in the future, and primary education where our teachers can bring lorem ipsum key</a:t>
            </a:r>
          </a:p>
        </p:txBody>
      </p:sp>
      <p:sp>
        <p:nvSpPr>
          <p:cNvPr id="7" name="Rectangle 6">
            <a:extLst>
              <a:ext uri="{FF2B5EF4-FFF2-40B4-BE49-F238E27FC236}">
                <a16:creationId xmlns:a16="http://schemas.microsoft.com/office/drawing/2014/main" id="{921BC80A-EF82-027E-D53E-A997B066EE2E}"/>
              </a:ext>
            </a:extLst>
          </p:cNvPr>
          <p:cNvSpPr/>
          <p:nvPr/>
        </p:nvSpPr>
        <p:spPr>
          <a:xfrm>
            <a:off x="8864788" y="2020842"/>
            <a:ext cx="1358489" cy="498588"/>
          </a:xfrm>
          <a:prstGeom prst="rect">
            <a:avLst/>
          </a:prstGeom>
        </p:spPr>
        <p:txBody>
          <a:bodyPr wrap="none" lIns="219444" tIns="109723" rIns="219444" bIns="109723">
            <a:spAutoFit/>
          </a:bodyPr>
          <a:lstStyle/>
          <a:p>
            <a:pPr defTabSz="1828617"/>
            <a:r>
              <a:rPr lang="en-US" b="1" dirty="0">
                <a:latin typeface="Century Gothic" panose="020B0502020202020204" pitchFamily="34" charset="0"/>
                <a:ea typeface="Lato Light"/>
                <a:cs typeface="Lato Regular"/>
              </a:rPr>
              <a:t>Prioritize</a:t>
            </a:r>
          </a:p>
        </p:txBody>
      </p:sp>
      <p:sp>
        <p:nvSpPr>
          <p:cNvPr id="8" name="TextBox 7">
            <a:extLst>
              <a:ext uri="{FF2B5EF4-FFF2-40B4-BE49-F238E27FC236}">
                <a16:creationId xmlns:a16="http://schemas.microsoft.com/office/drawing/2014/main" id="{AF5B9C32-1F4E-E025-5AB1-0AFAC394B364}"/>
              </a:ext>
            </a:extLst>
          </p:cNvPr>
          <p:cNvSpPr txBox="1"/>
          <p:nvPr/>
        </p:nvSpPr>
        <p:spPr>
          <a:xfrm>
            <a:off x="10061317" y="2110498"/>
            <a:ext cx="2057198" cy="957111"/>
          </a:xfrm>
          <a:prstGeom prst="rect">
            <a:avLst/>
          </a:prstGeom>
          <a:noFill/>
        </p:spPr>
        <p:txBody>
          <a:bodyPr wrap="square" lIns="219444" tIns="109723" rIns="219444" bIns="109723" rtlCol="0">
            <a:spAutoFit/>
          </a:bodyPr>
          <a:lstStyle/>
          <a:p>
            <a:pPr defTabSz="1828617">
              <a:lnSpc>
                <a:spcPct val="110000"/>
              </a:lnSpc>
            </a:pPr>
            <a:r>
              <a:rPr lang="en-US" sz="1100" dirty="0">
                <a:solidFill>
                  <a:srgbClr val="445469"/>
                </a:solidFill>
                <a:cs typeface="Lato Light"/>
              </a:rPr>
              <a:t>Creativity is the key to success in the future, and primary education where our teachers can bring.</a:t>
            </a:r>
          </a:p>
        </p:txBody>
      </p:sp>
      <p:sp>
        <p:nvSpPr>
          <p:cNvPr id="9" name="Rectangle 8">
            <a:extLst>
              <a:ext uri="{FF2B5EF4-FFF2-40B4-BE49-F238E27FC236}">
                <a16:creationId xmlns:a16="http://schemas.microsoft.com/office/drawing/2014/main" id="{21C8F158-0925-96F7-3B16-E9D7A1D24A70}"/>
              </a:ext>
            </a:extLst>
          </p:cNvPr>
          <p:cNvSpPr/>
          <p:nvPr/>
        </p:nvSpPr>
        <p:spPr>
          <a:xfrm>
            <a:off x="7780797" y="3179706"/>
            <a:ext cx="747745" cy="498588"/>
          </a:xfrm>
          <a:prstGeom prst="rect">
            <a:avLst/>
          </a:prstGeom>
        </p:spPr>
        <p:txBody>
          <a:bodyPr wrap="none" lIns="219444" tIns="109723" rIns="219444" bIns="109723">
            <a:spAutoFit/>
          </a:bodyPr>
          <a:lstStyle/>
          <a:p>
            <a:pPr defTabSz="1828617"/>
            <a:r>
              <a:rPr lang="en-US" b="1" dirty="0">
                <a:latin typeface="Century Gothic" panose="020B0502020202020204" pitchFamily="34" charset="0"/>
                <a:ea typeface="Lato Light"/>
                <a:cs typeface="Lato Regular"/>
              </a:rPr>
              <a:t>Try</a:t>
            </a:r>
          </a:p>
        </p:txBody>
      </p:sp>
      <p:sp>
        <p:nvSpPr>
          <p:cNvPr id="10" name="TextBox 9">
            <a:extLst>
              <a:ext uri="{FF2B5EF4-FFF2-40B4-BE49-F238E27FC236}">
                <a16:creationId xmlns:a16="http://schemas.microsoft.com/office/drawing/2014/main" id="{058ECE76-7C45-2DA1-BA34-0B9E171F9B42}"/>
              </a:ext>
            </a:extLst>
          </p:cNvPr>
          <p:cNvSpPr txBox="1"/>
          <p:nvPr/>
        </p:nvSpPr>
        <p:spPr>
          <a:xfrm>
            <a:off x="8656048" y="3269533"/>
            <a:ext cx="2442105" cy="770907"/>
          </a:xfrm>
          <a:prstGeom prst="rect">
            <a:avLst/>
          </a:prstGeom>
          <a:noFill/>
        </p:spPr>
        <p:txBody>
          <a:bodyPr wrap="square" lIns="219444" tIns="109723" rIns="219444" bIns="109723" rtlCol="0">
            <a:spAutoFit/>
          </a:bodyPr>
          <a:lstStyle/>
          <a:p>
            <a:pPr defTabSz="1828617">
              <a:lnSpc>
                <a:spcPct val="110000"/>
              </a:lnSpc>
            </a:pPr>
            <a:r>
              <a:rPr lang="en-US" sz="1100" dirty="0">
                <a:solidFill>
                  <a:srgbClr val="445469"/>
                </a:solidFill>
                <a:cs typeface="Lato Light"/>
              </a:rPr>
              <a:t>Creativity is the key to success in the future, and primary education where our teachers can bring.</a:t>
            </a:r>
          </a:p>
        </p:txBody>
      </p:sp>
      <p:sp>
        <p:nvSpPr>
          <p:cNvPr id="11" name="Rectangle 10">
            <a:extLst>
              <a:ext uri="{FF2B5EF4-FFF2-40B4-BE49-F238E27FC236}">
                <a16:creationId xmlns:a16="http://schemas.microsoft.com/office/drawing/2014/main" id="{15364A55-3B98-625A-DC65-6D48D72B2C8B}"/>
              </a:ext>
            </a:extLst>
          </p:cNvPr>
          <p:cNvSpPr/>
          <p:nvPr/>
        </p:nvSpPr>
        <p:spPr>
          <a:xfrm>
            <a:off x="6540108" y="4506514"/>
            <a:ext cx="1305590" cy="498588"/>
          </a:xfrm>
          <a:prstGeom prst="rect">
            <a:avLst/>
          </a:prstGeom>
        </p:spPr>
        <p:txBody>
          <a:bodyPr wrap="none" lIns="219444" tIns="109723" rIns="219444" bIns="109723">
            <a:spAutoFit/>
          </a:bodyPr>
          <a:lstStyle/>
          <a:p>
            <a:pPr defTabSz="1828617"/>
            <a:r>
              <a:rPr lang="en-US" b="1" dirty="0">
                <a:latin typeface="Century Gothic" panose="020B0502020202020204" pitchFamily="34" charset="0"/>
                <a:ea typeface="Lato Light"/>
                <a:cs typeface="Lato Regular"/>
              </a:rPr>
              <a:t>Engage</a:t>
            </a:r>
          </a:p>
        </p:txBody>
      </p:sp>
      <p:sp>
        <p:nvSpPr>
          <p:cNvPr id="12" name="TextBox 11">
            <a:extLst>
              <a:ext uri="{FF2B5EF4-FFF2-40B4-BE49-F238E27FC236}">
                <a16:creationId xmlns:a16="http://schemas.microsoft.com/office/drawing/2014/main" id="{69EF2812-4B39-753E-552F-D44352BF7920}"/>
              </a:ext>
            </a:extLst>
          </p:cNvPr>
          <p:cNvSpPr txBox="1"/>
          <p:nvPr/>
        </p:nvSpPr>
        <p:spPr>
          <a:xfrm>
            <a:off x="7769581" y="4619646"/>
            <a:ext cx="2442105" cy="770907"/>
          </a:xfrm>
          <a:prstGeom prst="rect">
            <a:avLst/>
          </a:prstGeom>
          <a:noFill/>
        </p:spPr>
        <p:txBody>
          <a:bodyPr wrap="square" lIns="219444" tIns="109723" rIns="219444" bIns="109723" rtlCol="0">
            <a:spAutoFit/>
          </a:bodyPr>
          <a:lstStyle/>
          <a:p>
            <a:pPr defTabSz="1828617">
              <a:lnSpc>
                <a:spcPct val="110000"/>
              </a:lnSpc>
            </a:pPr>
            <a:r>
              <a:rPr lang="en-US" sz="1100" dirty="0">
                <a:solidFill>
                  <a:srgbClr val="445469"/>
                </a:solidFill>
                <a:cs typeface="Lato Light"/>
              </a:rPr>
              <a:t>Creativity is the key to success in the future, and primary education where our teachers can bring.</a:t>
            </a:r>
          </a:p>
        </p:txBody>
      </p:sp>
      <p:sp>
        <p:nvSpPr>
          <p:cNvPr id="13" name="Rectangle 12">
            <a:extLst>
              <a:ext uri="{FF2B5EF4-FFF2-40B4-BE49-F238E27FC236}">
                <a16:creationId xmlns:a16="http://schemas.microsoft.com/office/drawing/2014/main" id="{22EBCEAB-41AF-46B2-3E7E-1BE7DC639112}"/>
              </a:ext>
            </a:extLst>
          </p:cNvPr>
          <p:cNvSpPr/>
          <p:nvPr/>
        </p:nvSpPr>
        <p:spPr>
          <a:xfrm>
            <a:off x="5296745" y="5599605"/>
            <a:ext cx="1462684" cy="498588"/>
          </a:xfrm>
          <a:prstGeom prst="rect">
            <a:avLst/>
          </a:prstGeom>
        </p:spPr>
        <p:txBody>
          <a:bodyPr wrap="none" lIns="219444" tIns="109723" rIns="219444" bIns="109723">
            <a:spAutoFit/>
          </a:bodyPr>
          <a:lstStyle/>
          <a:p>
            <a:pPr defTabSz="1828617"/>
            <a:r>
              <a:rPr lang="en-US" b="1" dirty="0">
                <a:latin typeface="Century Gothic" panose="020B0502020202020204" pitchFamily="34" charset="0"/>
                <a:ea typeface="Lato Light"/>
                <a:cs typeface="Lato Regular"/>
              </a:rPr>
              <a:t>Monetize</a:t>
            </a:r>
          </a:p>
        </p:txBody>
      </p:sp>
      <p:sp>
        <p:nvSpPr>
          <p:cNvPr id="14" name="TextBox 13">
            <a:extLst>
              <a:ext uri="{FF2B5EF4-FFF2-40B4-BE49-F238E27FC236}">
                <a16:creationId xmlns:a16="http://schemas.microsoft.com/office/drawing/2014/main" id="{535F2856-AF1D-23C3-D3D3-5D2F0AB58685}"/>
              </a:ext>
            </a:extLst>
          </p:cNvPr>
          <p:cNvSpPr txBox="1"/>
          <p:nvPr/>
        </p:nvSpPr>
        <p:spPr>
          <a:xfrm>
            <a:off x="6626243" y="5662698"/>
            <a:ext cx="2595938" cy="770907"/>
          </a:xfrm>
          <a:prstGeom prst="rect">
            <a:avLst/>
          </a:prstGeom>
          <a:noFill/>
        </p:spPr>
        <p:txBody>
          <a:bodyPr wrap="square" lIns="219444" tIns="109723" rIns="219444" bIns="109723" rtlCol="0">
            <a:spAutoFit/>
          </a:bodyPr>
          <a:lstStyle/>
          <a:p>
            <a:pPr defTabSz="1828617">
              <a:lnSpc>
                <a:spcPct val="110000"/>
              </a:lnSpc>
            </a:pPr>
            <a:r>
              <a:rPr lang="en-US" sz="1100" dirty="0">
                <a:solidFill>
                  <a:srgbClr val="445469"/>
                </a:solidFill>
                <a:cs typeface="Lato Light"/>
              </a:rPr>
              <a:t>Creativity is the key to success in the future, and primary education where our teachers can bring.</a:t>
            </a:r>
          </a:p>
        </p:txBody>
      </p:sp>
      <p:cxnSp>
        <p:nvCxnSpPr>
          <p:cNvPr id="16" name="Straight Connector 15">
            <a:extLst>
              <a:ext uri="{FF2B5EF4-FFF2-40B4-BE49-F238E27FC236}">
                <a16:creationId xmlns:a16="http://schemas.microsoft.com/office/drawing/2014/main" id="{B93E33F7-CD43-82AB-EAE1-5EA882F7AEBA}"/>
              </a:ext>
            </a:extLst>
          </p:cNvPr>
          <p:cNvCxnSpPr/>
          <p:nvPr/>
        </p:nvCxnSpPr>
        <p:spPr>
          <a:xfrm rot="21316916" flipV="1">
            <a:off x="4438106" y="2139679"/>
            <a:ext cx="4253848" cy="3568666"/>
          </a:xfrm>
          <a:prstGeom prst="line">
            <a:avLst/>
          </a:prstGeom>
          <a:ln w="38100">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EECB501F-32AF-9945-15D0-5984F6938C04}"/>
              </a:ext>
            </a:extLst>
          </p:cNvPr>
          <p:cNvGrpSpPr/>
          <p:nvPr/>
        </p:nvGrpSpPr>
        <p:grpSpPr>
          <a:xfrm>
            <a:off x="4260789" y="5133824"/>
            <a:ext cx="1065980" cy="1066258"/>
            <a:chOff x="7683929" y="9649657"/>
            <a:chExt cx="1999231" cy="1999752"/>
          </a:xfrm>
        </p:grpSpPr>
        <p:grpSp>
          <p:nvGrpSpPr>
            <p:cNvPr id="33" name="Group 32">
              <a:extLst>
                <a:ext uri="{FF2B5EF4-FFF2-40B4-BE49-F238E27FC236}">
                  <a16:creationId xmlns:a16="http://schemas.microsoft.com/office/drawing/2014/main" id="{412738AD-1164-B9D7-CF2D-627930E101DE}"/>
                </a:ext>
              </a:extLst>
            </p:cNvPr>
            <p:cNvGrpSpPr/>
            <p:nvPr/>
          </p:nvGrpSpPr>
          <p:grpSpPr>
            <a:xfrm rot="21316916">
              <a:off x="7683929" y="9649657"/>
              <a:ext cx="1999231" cy="1999752"/>
              <a:chOff x="5013110" y="5059616"/>
              <a:chExt cx="3378533" cy="3379413"/>
            </a:xfrm>
          </p:grpSpPr>
          <p:sp>
            <p:nvSpPr>
              <p:cNvPr id="35" name="Oval 34">
                <a:extLst>
                  <a:ext uri="{FF2B5EF4-FFF2-40B4-BE49-F238E27FC236}">
                    <a16:creationId xmlns:a16="http://schemas.microsoft.com/office/drawing/2014/main" id="{FB359ACA-4612-F130-F6C7-16FE92F6CBFF}"/>
                  </a:ext>
                </a:extLst>
              </p:cNvPr>
              <p:cNvSpPr/>
              <p:nvPr/>
            </p:nvSpPr>
            <p:spPr>
              <a:xfrm>
                <a:off x="5013110" y="5059616"/>
                <a:ext cx="3378533" cy="3379413"/>
              </a:xfrm>
              <a:prstGeom prst="ellipse">
                <a:avLst/>
              </a:prstGeom>
              <a:solidFill>
                <a:srgbClr val="995DB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1600">
                  <a:solidFill>
                    <a:prstClr val="white"/>
                  </a:solidFill>
                </a:endParaRPr>
              </a:p>
            </p:txBody>
          </p:sp>
          <p:sp>
            <p:nvSpPr>
              <p:cNvPr id="36" name="Oval 35">
                <a:extLst>
                  <a:ext uri="{FF2B5EF4-FFF2-40B4-BE49-F238E27FC236}">
                    <a16:creationId xmlns:a16="http://schemas.microsoft.com/office/drawing/2014/main" id="{DBC4647B-617C-5AA4-6BEE-11B1E310FEDF}"/>
                  </a:ext>
                </a:extLst>
              </p:cNvPr>
              <p:cNvSpPr/>
              <p:nvPr/>
            </p:nvSpPr>
            <p:spPr>
              <a:xfrm>
                <a:off x="5286107" y="5332685"/>
                <a:ext cx="2832537" cy="2833275"/>
              </a:xfrm>
              <a:prstGeom prst="ellipse">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1600">
                  <a:solidFill>
                    <a:prstClr val="white"/>
                  </a:solidFill>
                </a:endParaRPr>
              </a:p>
            </p:txBody>
          </p:sp>
        </p:grpSp>
        <p:sp>
          <p:nvSpPr>
            <p:cNvPr id="34" name="Freeform 3">
              <a:extLst>
                <a:ext uri="{FF2B5EF4-FFF2-40B4-BE49-F238E27FC236}">
                  <a16:creationId xmlns:a16="http://schemas.microsoft.com/office/drawing/2014/main" id="{814FCA4C-D7BD-7C00-1E10-A0BEA9EE1A09}"/>
                </a:ext>
              </a:extLst>
            </p:cNvPr>
            <p:cNvSpPr>
              <a:spLocks noChangeArrowheads="1"/>
            </p:cNvSpPr>
            <p:nvPr/>
          </p:nvSpPr>
          <p:spPr bwMode="auto">
            <a:xfrm>
              <a:off x="8300770" y="10295371"/>
              <a:ext cx="804670" cy="648009"/>
            </a:xfrm>
            <a:custGeom>
              <a:avLst/>
              <a:gdLst>
                <a:gd name="T0" fmla="*/ 487 w 497"/>
                <a:gd name="T1" fmla="*/ 71 h 400"/>
                <a:gd name="T2" fmla="*/ 487 w 497"/>
                <a:gd name="T3" fmla="*/ 71 h 400"/>
                <a:gd name="T4" fmla="*/ 372 w 497"/>
                <a:gd name="T5" fmla="*/ 0 h 400"/>
                <a:gd name="T6" fmla="*/ 354 w 497"/>
                <a:gd name="T7" fmla="*/ 0 h 400"/>
                <a:gd name="T8" fmla="*/ 248 w 497"/>
                <a:gd name="T9" fmla="*/ 71 h 400"/>
                <a:gd name="T10" fmla="*/ 142 w 497"/>
                <a:gd name="T11" fmla="*/ 0 h 400"/>
                <a:gd name="T12" fmla="*/ 123 w 497"/>
                <a:gd name="T13" fmla="*/ 0 h 400"/>
                <a:gd name="T14" fmla="*/ 8 w 497"/>
                <a:gd name="T15" fmla="*/ 71 h 400"/>
                <a:gd name="T16" fmla="*/ 0 w 497"/>
                <a:gd name="T17" fmla="*/ 89 h 400"/>
                <a:gd name="T18" fmla="*/ 0 w 497"/>
                <a:gd name="T19" fmla="*/ 382 h 400"/>
                <a:gd name="T20" fmla="*/ 8 w 497"/>
                <a:gd name="T21" fmla="*/ 390 h 400"/>
                <a:gd name="T22" fmla="*/ 26 w 497"/>
                <a:gd name="T23" fmla="*/ 390 h 400"/>
                <a:gd name="T24" fmla="*/ 132 w 497"/>
                <a:gd name="T25" fmla="*/ 328 h 400"/>
                <a:gd name="T26" fmla="*/ 239 w 497"/>
                <a:gd name="T27" fmla="*/ 390 h 400"/>
                <a:gd name="T28" fmla="*/ 257 w 497"/>
                <a:gd name="T29" fmla="*/ 390 h 400"/>
                <a:gd name="T30" fmla="*/ 363 w 497"/>
                <a:gd name="T31" fmla="*/ 328 h 400"/>
                <a:gd name="T32" fmla="*/ 470 w 497"/>
                <a:gd name="T33" fmla="*/ 390 h 400"/>
                <a:gd name="T34" fmla="*/ 478 w 497"/>
                <a:gd name="T35" fmla="*/ 399 h 400"/>
                <a:gd name="T36" fmla="*/ 487 w 497"/>
                <a:gd name="T37" fmla="*/ 390 h 400"/>
                <a:gd name="T38" fmla="*/ 496 w 497"/>
                <a:gd name="T39" fmla="*/ 382 h 400"/>
                <a:gd name="T40" fmla="*/ 496 w 497"/>
                <a:gd name="T41" fmla="*/ 89 h 400"/>
                <a:gd name="T42" fmla="*/ 487 w 497"/>
                <a:gd name="T43" fmla="*/ 71 h 400"/>
                <a:gd name="T44" fmla="*/ 115 w 497"/>
                <a:gd name="T45" fmla="*/ 293 h 400"/>
                <a:gd name="T46" fmla="*/ 115 w 497"/>
                <a:gd name="T47" fmla="*/ 293 h 400"/>
                <a:gd name="T48" fmla="*/ 35 w 497"/>
                <a:gd name="T49" fmla="*/ 346 h 400"/>
                <a:gd name="T50" fmla="*/ 35 w 497"/>
                <a:gd name="T51" fmla="*/ 98 h 400"/>
                <a:gd name="T52" fmla="*/ 115 w 497"/>
                <a:gd name="T53" fmla="*/ 44 h 400"/>
                <a:gd name="T54" fmla="*/ 115 w 497"/>
                <a:gd name="T55" fmla="*/ 293 h 400"/>
                <a:gd name="T56" fmla="*/ 230 w 497"/>
                <a:gd name="T57" fmla="*/ 346 h 400"/>
                <a:gd name="T58" fmla="*/ 230 w 497"/>
                <a:gd name="T59" fmla="*/ 346 h 400"/>
                <a:gd name="T60" fmla="*/ 150 w 497"/>
                <a:gd name="T61" fmla="*/ 293 h 400"/>
                <a:gd name="T62" fmla="*/ 150 w 497"/>
                <a:gd name="T63" fmla="*/ 44 h 400"/>
                <a:gd name="T64" fmla="*/ 230 w 497"/>
                <a:gd name="T65" fmla="*/ 98 h 400"/>
                <a:gd name="T66" fmla="*/ 230 w 497"/>
                <a:gd name="T67" fmla="*/ 346 h 400"/>
                <a:gd name="T68" fmla="*/ 345 w 497"/>
                <a:gd name="T69" fmla="*/ 293 h 400"/>
                <a:gd name="T70" fmla="*/ 345 w 497"/>
                <a:gd name="T71" fmla="*/ 293 h 400"/>
                <a:gd name="T72" fmla="*/ 266 w 497"/>
                <a:gd name="T73" fmla="*/ 346 h 400"/>
                <a:gd name="T74" fmla="*/ 266 w 497"/>
                <a:gd name="T75" fmla="*/ 98 h 400"/>
                <a:gd name="T76" fmla="*/ 345 w 497"/>
                <a:gd name="T77" fmla="*/ 44 h 400"/>
                <a:gd name="T78" fmla="*/ 345 w 497"/>
                <a:gd name="T79" fmla="*/ 293 h 400"/>
                <a:gd name="T80" fmla="*/ 461 w 497"/>
                <a:gd name="T81" fmla="*/ 346 h 400"/>
                <a:gd name="T82" fmla="*/ 461 w 497"/>
                <a:gd name="T83" fmla="*/ 346 h 400"/>
                <a:gd name="T84" fmla="*/ 380 w 497"/>
                <a:gd name="T85" fmla="*/ 293 h 400"/>
                <a:gd name="T86" fmla="*/ 380 w 497"/>
                <a:gd name="T87" fmla="*/ 44 h 400"/>
                <a:gd name="T88" fmla="*/ 461 w 497"/>
                <a:gd name="T89" fmla="*/ 98 h 400"/>
                <a:gd name="T90" fmla="*/ 461 w 497"/>
                <a:gd name="T91"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bg1"/>
            </a:solidFill>
            <a:ln>
              <a:noFill/>
            </a:ln>
            <a:effectLst/>
          </p:spPr>
          <p:txBody>
            <a:bodyPr wrap="none" anchor="ctr"/>
            <a:lstStyle/>
            <a:p>
              <a:pPr defTabSz="1828617"/>
              <a:endParaRPr lang="en-US" sz="1600" dirty="0">
                <a:solidFill>
                  <a:srgbClr val="445469"/>
                </a:solidFill>
                <a:latin typeface="Lato Light"/>
              </a:endParaRPr>
            </a:p>
          </p:txBody>
        </p:sp>
      </p:grpSp>
      <p:grpSp>
        <p:nvGrpSpPr>
          <p:cNvPr id="18" name="Group 17">
            <a:extLst>
              <a:ext uri="{FF2B5EF4-FFF2-40B4-BE49-F238E27FC236}">
                <a16:creationId xmlns:a16="http://schemas.microsoft.com/office/drawing/2014/main" id="{63CC2353-EE3A-BEED-90D5-0FF2EBD25EAA}"/>
              </a:ext>
            </a:extLst>
          </p:cNvPr>
          <p:cNvGrpSpPr/>
          <p:nvPr/>
        </p:nvGrpSpPr>
        <p:grpSpPr>
          <a:xfrm>
            <a:off x="7821365" y="1576753"/>
            <a:ext cx="1065980" cy="1066258"/>
            <a:chOff x="14361737" y="2978422"/>
            <a:chExt cx="1999231" cy="1999752"/>
          </a:xfrm>
        </p:grpSpPr>
        <p:grpSp>
          <p:nvGrpSpPr>
            <p:cNvPr id="29" name="Group 28">
              <a:extLst>
                <a:ext uri="{FF2B5EF4-FFF2-40B4-BE49-F238E27FC236}">
                  <a16:creationId xmlns:a16="http://schemas.microsoft.com/office/drawing/2014/main" id="{7C076A2A-F70A-B191-E636-C124CEA11341}"/>
                </a:ext>
              </a:extLst>
            </p:cNvPr>
            <p:cNvGrpSpPr/>
            <p:nvPr/>
          </p:nvGrpSpPr>
          <p:grpSpPr>
            <a:xfrm rot="21316916">
              <a:off x="14361737" y="2978422"/>
              <a:ext cx="1999231" cy="1999752"/>
              <a:chOff x="5013110" y="5059616"/>
              <a:chExt cx="3378533" cy="3379413"/>
            </a:xfrm>
          </p:grpSpPr>
          <p:sp>
            <p:nvSpPr>
              <p:cNvPr id="31" name="Oval 30">
                <a:extLst>
                  <a:ext uri="{FF2B5EF4-FFF2-40B4-BE49-F238E27FC236}">
                    <a16:creationId xmlns:a16="http://schemas.microsoft.com/office/drawing/2014/main" id="{28230215-28C2-9A88-AE98-FA6BE791F8C3}"/>
                  </a:ext>
                </a:extLst>
              </p:cNvPr>
              <p:cNvSpPr/>
              <p:nvPr/>
            </p:nvSpPr>
            <p:spPr>
              <a:xfrm>
                <a:off x="5013110" y="5059616"/>
                <a:ext cx="3378533" cy="3379413"/>
              </a:xfrm>
              <a:prstGeom prst="ellipse">
                <a:avLst/>
              </a:prstGeom>
              <a:solidFill>
                <a:srgbClr val="F2636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1600" dirty="0">
                  <a:solidFill>
                    <a:prstClr val="white"/>
                  </a:solidFill>
                </a:endParaRPr>
              </a:p>
            </p:txBody>
          </p:sp>
          <p:sp>
            <p:nvSpPr>
              <p:cNvPr id="32" name="Oval 31">
                <a:extLst>
                  <a:ext uri="{FF2B5EF4-FFF2-40B4-BE49-F238E27FC236}">
                    <a16:creationId xmlns:a16="http://schemas.microsoft.com/office/drawing/2014/main" id="{DD103F1F-D0CA-93E1-4FBA-4B272A7104A7}"/>
                  </a:ext>
                </a:extLst>
              </p:cNvPr>
              <p:cNvSpPr/>
              <p:nvPr/>
            </p:nvSpPr>
            <p:spPr>
              <a:xfrm>
                <a:off x="5286107" y="5332685"/>
                <a:ext cx="2832537" cy="2833275"/>
              </a:xfrm>
              <a:prstGeom prst="ellipse">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1600">
                  <a:solidFill>
                    <a:prstClr val="white"/>
                  </a:solidFill>
                </a:endParaRPr>
              </a:p>
            </p:txBody>
          </p:sp>
        </p:grpSp>
        <p:sp>
          <p:nvSpPr>
            <p:cNvPr id="30" name="Freeform 22">
              <a:extLst>
                <a:ext uri="{FF2B5EF4-FFF2-40B4-BE49-F238E27FC236}">
                  <a16:creationId xmlns:a16="http://schemas.microsoft.com/office/drawing/2014/main" id="{0CB05EB4-32EF-AFF7-1B8A-C7E9E5964F2A}"/>
                </a:ext>
              </a:extLst>
            </p:cNvPr>
            <p:cNvSpPr>
              <a:spLocks noChangeArrowheads="1"/>
            </p:cNvSpPr>
            <p:nvPr/>
          </p:nvSpPr>
          <p:spPr bwMode="auto">
            <a:xfrm>
              <a:off x="15014064" y="3584307"/>
              <a:ext cx="747702" cy="747708"/>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p:spPr>
          <p:txBody>
            <a:bodyPr wrap="none" anchor="ctr"/>
            <a:lstStyle/>
            <a:p>
              <a:pPr defTabSz="1828617"/>
              <a:endParaRPr lang="en-US" sz="1600" dirty="0">
                <a:solidFill>
                  <a:srgbClr val="445469"/>
                </a:solidFill>
                <a:latin typeface="Lato Light"/>
              </a:endParaRPr>
            </a:p>
          </p:txBody>
        </p:sp>
      </p:grpSp>
      <p:grpSp>
        <p:nvGrpSpPr>
          <p:cNvPr id="19" name="Group 18">
            <a:extLst>
              <a:ext uri="{FF2B5EF4-FFF2-40B4-BE49-F238E27FC236}">
                <a16:creationId xmlns:a16="http://schemas.microsoft.com/office/drawing/2014/main" id="{E0A2F007-943B-C377-BCEC-B336E4E9BE83}"/>
              </a:ext>
            </a:extLst>
          </p:cNvPr>
          <p:cNvGrpSpPr/>
          <p:nvPr/>
        </p:nvGrpSpPr>
        <p:grpSpPr>
          <a:xfrm>
            <a:off x="6673237" y="2800994"/>
            <a:ext cx="1065980" cy="1066258"/>
            <a:chOff x="12208441" y="5274469"/>
            <a:chExt cx="1999231" cy="1999752"/>
          </a:xfrm>
        </p:grpSpPr>
        <p:grpSp>
          <p:nvGrpSpPr>
            <p:cNvPr id="25" name="Group 24">
              <a:extLst>
                <a:ext uri="{FF2B5EF4-FFF2-40B4-BE49-F238E27FC236}">
                  <a16:creationId xmlns:a16="http://schemas.microsoft.com/office/drawing/2014/main" id="{780827BC-E70C-9E3D-8ACC-72F57162D3F8}"/>
                </a:ext>
              </a:extLst>
            </p:cNvPr>
            <p:cNvGrpSpPr/>
            <p:nvPr/>
          </p:nvGrpSpPr>
          <p:grpSpPr>
            <a:xfrm rot="21316916">
              <a:off x="12208441" y="5274469"/>
              <a:ext cx="1999231" cy="1999752"/>
              <a:chOff x="5013110" y="5059616"/>
              <a:chExt cx="3378533" cy="3379413"/>
            </a:xfrm>
          </p:grpSpPr>
          <p:sp>
            <p:nvSpPr>
              <p:cNvPr id="27" name="Oval 26">
                <a:extLst>
                  <a:ext uri="{FF2B5EF4-FFF2-40B4-BE49-F238E27FC236}">
                    <a16:creationId xmlns:a16="http://schemas.microsoft.com/office/drawing/2014/main" id="{CAA49864-C3B3-9469-D36F-37D059F6CD9B}"/>
                  </a:ext>
                </a:extLst>
              </p:cNvPr>
              <p:cNvSpPr/>
              <p:nvPr/>
            </p:nvSpPr>
            <p:spPr>
              <a:xfrm>
                <a:off x="5013110" y="5059616"/>
                <a:ext cx="3378533" cy="3379413"/>
              </a:xfrm>
              <a:prstGeom prst="ellipse">
                <a:avLst/>
              </a:prstGeom>
              <a:solidFill>
                <a:srgbClr val="FFA826">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1600">
                  <a:solidFill>
                    <a:prstClr val="white"/>
                  </a:solidFill>
                </a:endParaRPr>
              </a:p>
            </p:txBody>
          </p:sp>
          <p:sp>
            <p:nvSpPr>
              <p:cNvPr id="28" name="Oval 27">
                <a:extLst>
                  <a:ext uri="{FF2B5EF4-FFF2-40B4-BE49-F238E27FC236}">
                    <a16:creationId xmlns:a16="http://schemas.microsoft.com/office/drawing/2014/main" id="{F482D69E-5B7A-4B86-3224-4F1A0F40227F}"/>
                  </a:ext>
                </a:extLst>
              </p:cNvPr>
              <p:cNvSpPr/>
              <p:nvPr/>
            </p:nvSpPr>
            <p:spPr>
              <a:xfrm>
                <a:off x="5286107" y="5332685"/>
                <a:ext cx="2832537" cy="2833275"/>
              </a:xfrm>
              <a:prstGeom prst="ellipse">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1600">
                  <a:solidFill>
                    <a:prstClr val="white"/>
                  </a:solidFill>
                </a:endParaRPr>
              </a:p>
            </p:txBody>
          </p:sp>
        </p:grpSp>
        <p:sp>
          <p:nvSpPr>
            <p:cNvPr id="26" name="Freeform 101">
              <a:extLst>
                <a:ext uri="{FF2B5EF4-FFF2-40B4-BE49-F238E27FC236}">
                  <a16:creationId xmlns:a16="http://schemas.microsoft.com/office/drawing/2014/main" id="{446EDA4C-BD4F-EA3B-AE8E-4B8189DC64F1}"/>
                </a:ext>
              </a:extLst>
            </p:cNvPr>
            <p:cNvSpPr>
              <a:spLocks noChangeArrowheads="1"/>
            </p:cNvSpPr>
            <p:nvPr/>
          </p:nvSpPr>
          <p:spPr bwMode="auto">
            <a:xfrm>
              <a:off x="12885009" y="5933249"/>
              <a:ext cx="804670" cy="619524"/>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p:spPr>
          <p:txBody>
            <a:bodyPr wrap="none" anchor="ctr"/>
            <a:lstStyle/>
            <a:p>
              <a:pPr defTabSz="1828617"/>
              <a:endParaRPr lang="en-US" sz="1600" dirty="0">
                <a:solidFill>
                  <a:srgbClr val="445469"/>
                </a:solidFill>
                <a:latin typeface="Lato Light"/>
              </a:endParaRPr>
            </a:p>
          </p:txBody>
        </p:sp>
      </p:grpSp>
      <p:grpSp>
        <p:nvGrpSpPr>
          <p:cNvPr id="20" name="Group 19">
            <a:extLst>
              <a:ext uri="{FF2B5EF4-FFF2-40B4-BE49-F238E27FC236}">
                <a16:creationId xmlns:a16="http://schemas.microsoft.com/office/drawing/2014/main" id="{1BFDAFB0-3FB5-9416-BA08-DAA3054DF38A}"/>
              </a:ext>
            </a:extLst>
          </p:cNvPr>
          <p:cNvGrpSpPr/>
          <p:nvPr/>
        </p:nvGrpSpPr>
        <p:grpSpPr>
          <a:xfrm>
            <a:off x="5446499" y="3968213"/>
            <a:ext cx="1065980" cy="1066258"/>
            <a:chOff x="9907711" y="7463571"/>
            <a:chExt cx="1999231" cy="1999752"/>
          </a:xfrm>
        </p:grpSpPr>
        <p:grpSp>
          <p:nvGrpSpPr>
            <p:cNvPr id="21" name="Group 20">
              <a:extLst>
                <a:ext uri="{FF2B5EF4-FFF2-40B4-BE49-F238E27FC236}">
                  <a16:creationId xmlns:a16="http://schemas.microsoft.com/office/drawing/2014/main" id="{FCE6D5EC-DC79-09E9-B8F4-1068A48E9818}"/>
                </a:ext>
              </a:extLst>
            </p:cNvPr>
            <p:cNvGrpSpPr/>
            <p:nvPr/>
          </p:nvGrpSpPr>
          <p:grpSpPr>
            <a:xfrm rot="21316916">
              <a:off x="9907711" y="7463571"/>
              <a:ext cx="1999231" cy="1999752"/>
              <a:chOff x="5013110" y="5059616"/>
              <a:chExt cx="3378533" cy="3379413"/>
            </a:xfrm>
          </p:grpSpPr>
          <p:sp>
            <p:nvSpPr>
              <p:cNvPr id="23" name="Oval 22">
                <a:extLst>
                  <a:ext uri="{FF2B5EF4-FFF2-40B4-BE49-F238E27FC236}">
                    <a16:creationId xmlns:a16="http://schemas.microsoft.com/office/drawing/2014/main" id="{D79DE8FE-E914-C3D5-7D3E-F916C239A97E}"/>
                  </a:ext>
                </a:extLst>
              </p:cNvPr>
              <p:cNvSpPr/>
              <p:nvPr/>
            </p:nvSpPr>
            <p:spPr>
              <a:xfrm>
                <a:off x="5013110" y="5059616"/>
                <a:ext cx="3378533" cy="3379413"/>
              </a:xfrm>
              <a:prstGeom prst="ellipse">
                <a:avLst/>
              </a:prstGeom>
              <a:solidFill>
                <a:srgbClr val="00BAB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1600" dirty="0">
                  <a:solidFill>
                    <a:prstClr val="white"/>
                  </a:solidFill>
                </a:endParaRPr>
              </a:p>
            </p:txBody>
          </p:sp>
          <p:sp>
            <p:nvSpPr>
              <p:cNvPr id="24" name="Oval 23">
                <a:extLst>
                  <a:ext uri="{FF2B5EF4-FFF2-40B4-BE49-F238E27FC236}">
                    <a16:creationId xmlns:a16="http://schemas.microsoft.com/office/drawing/2014/main" id="{B4E47C78-68C1-1AEE-317E-B91108859CB6}"/>
                  </a:ext>
                </a:extLst>
              </p:cNvPr>
              <p:cNvSpPr/>
              <p:nvPr/>
            </p:nvSpPr>
            <p:spPr>
              <a:xfrm>
                <a:off x="5286108" y="5332684"/>
                <a:ext cx="2832536" cy="2833274"/>
              </a:xfrm>
              <a:prstGeom prst="ellipse">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1600" dirty="0">
                  <a:solidFill>
                    <a:prstClr val="white"/>
                  </a:solidFill>
                </a:endParaRPr>
              </a:p>
            </p:txBody>
          </p:sp>
        </p:grpSp>
        <p:sp>
          <p:nvSpPr>
            <p:cNvPr id="22" name="Freeform 104">
              <a:extLst>
                <a:ext uri="{FF2B5EF4-FFF2-40B4-BE49-F238E27FC236}">
                  <a16:creationId xmlns:a16="http://schemas.microsoft.com/office/drawing/2014/main" id="{0667B02B-9C1C-3E52-2377-EFEC51399910}"/>
                </a:ext>
              </a:extLst>
            </p:cNvPr>
            <p:cNvSpPr>
              <a:spLocks noChangeArrowheads="1"/>
            </p:cNvSpPr>
            <p:nvPr/>
          </p:nvSpPr>
          <p:spPr bwMode="auto">
            <a:xfrm>
              <a:off x="10528124" y="8136492"/>
              <a:ext cx="804676" cy="541196"/>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1828617"/>
              <a:endParaRPr lang="en-US" sz="1600" dirty="0">
                <a:solidFill>
                  <a:srgbClr val="445469"/>
                </a:solidFill>
                <a:latin typeface="Lato Light"/>
              </a:endParaRPr>
            </a:p>
          </p:txBody>
        </p:sp>
      </p:grpSp>
    </p:spTree>
    <p:extLst>
      <p:ext uri="{BB962C8B-B14F-4D97-AF65-F5344CB8AC3E}">
        <p14:creationId xmlns:p14="http://schemas.microsoft.com/office/powerpoint/2010/main" val="9312814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15" name="Group 14">
            <a:extLst>
              <a:ext uri="{FF2B5EF4-FFF2-40B4-BE49-F238E27FC236}">
                <a16:creationId xmlns:a16="http://schemas.microsoft.com/office/drawing/2014/main" id="{388DC840-9232-9673-5046-061F43F6BA44}"/>
              </a:ext>
            </a:extLst>
          </p:cNvPr>
          <p:cNvGrpSpPr/>
          <p:nvPr/>
        </p:nvGrpSpPr>
        <p:grpSpPr>
          <a:xfrm>
            <a:off x="740233" y="1558412"/>
            <a:ext cx="2839481" cy="4616940"/>
            <a:chOff x="1150766" y="1361256"/>
            <a:chExt cx="2839481" cy="4616940"/>
          </a:xfrm>
        </p:grpSpPr>
        <p:sp>
          <p:nvSpPr>
            <p:cNvPr id="3" name="Circular Arrow 2">
              <a:extLst>
                <a:ext uri="{FF2B5EF4-FFF2-40B4-BE49-F238E27FC236}">
                  <a16:creationId xmlns:a16="http://schemas.microsoft.com/office/drawing/2014/main" id="{2279F9C4-B469-8FB9-0AA7-E02D0D915F8E}"/>
                </a:ext>
              </a:extLst>
            </p:cNvPr>
            <p:cNvSpPr/>
            <p:nvPr/>
          </p:nvSpPr>
          <p:spPr>
            <a:xfrm>
              <a:off x="1767990" y="1361256"/>
              <a:ext cx="2222257" cy="2222595"/>
            </a:xfrm>
            <a:prstGeom prst="circularArrow">
              <a:avLst>
                <a:gd name="adj1" fmla="val 10980"/>
                <a:gd name="adj2" fmla="val 1142322"/>
                <a:gd name="adj3" fmla="val 4500000"/>
                <a:gd name="adj4" fmla="val 10800000"/>
                <a:gd name="adj5" fmla="val 12500"/>
              </a:avLst>
            </a:prstGeom>
            <a:solidFill>
              <a:srgbClr val="F2636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 name="Shape 3">
              <a:extLst>
                <a:ext uri="{FF2B5EF4-FFF2-40B4-BE49-F238E27FC236}">
                  <a16:creationId xmlns:a16="http://schemas.microsoft.com/office/drawing/2014/main" id="{D0B640B2-DBA1-707D-335A-EE909A8273A2}"/>
                </a:ext>
              </a:extLst>
            </p:cNvPr>
            <p:cNvSpPr/>
            <p:nvPr/>
          </p:nvSpPr>
          <p:spPr>
            <a:xfrm>
              <a:off x="1150766" y="2638302"/>
              <a:ext cx="2222257" cy="2222595"/>
            </a:xfrm>
            <a:prstGeom prst="leftCircularArrow">
              <a:avLst>
                <a:gd name="adj1" fmla="val 10980"/>
                <a:gd name="adj2" fmla="val 1142322"/>
                <a:gd name="adj3" fmla="val 6300000"/>
                <a:gd name="adj4" fmla="val 18900000"/>
                <a:gd name="adj5" fmla="val 12500"/>
              </a:avLst>
            </a:prstGeom>
            <a:solidFill>
              <a:srgbClr val="7DD1CE"/>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 name="Block Arc 4">
              <a:extLst>
                <a:ext uri="{FF2B5EF4-FFF2-40B4-BE49-F238E27FC236}">
                  <a16:creationId xmlns:a16="http://schemas.microsoft.com/office/drawing/2014/main" id="{49C70670-917E-0B57-2860-380AFA42B74E}"/>
                </a:ext>
              </a:extLst>
            </p:cNvPr>
            <p:cNvSpPr/>
            <p:nvPr/>
          </p:nvSpPr>
          <p:spPr>
            <a:xfrm>
              <a:off x="1926156" y="4068168"/>
              <a:ext cx="1909263" cy="1910028"/>
            </a:xfrm>
            <a:prstGeom prst="blockArc">
              <a:avLst>
                <a:gd name="adj1" fmla="val 13500000"/>
                <a:gd name="adj2" fmla="val 10800000"/>
                <a:gd name="adj3" fmla="val 12740"/>
              </a:avLst>
            </a:prstGeom>
            <a:solidFill>
              <a:srgbClr val="63357A"/>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 name="TextBox 31">
              <a:extLst>
                <a:ext uri="{FF2B5EF4-FFF2-40B4-BE49-F238E27FC236}">
                  <a16:creationId xmlns:a16="http://schemas.microsoft.com/office/drawing/2014/main" id="{9E729F89-63BE-AA03-130B-5FCCE63A9728}"/>
                </a:ext>
              </a:extLst>
            </p:cNvPr>
            <p:cNvSpPr txBox="1">
              <a:spLocks noChangeArrowheads="1"/>
            </p:cNvSpPr>
            <p:nvPr/>
          </p:nvSpPr>
          <p:spPr bwMode="auto">
            <a:xfrm>
              <a:off x="2418996" y="2072866"/>
              <a:ext cx="89479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1828617" eaLnBrk="1" hangingPunct="1"/>
              <a:r>
                <a:rPr lang="id-ID" sz="2800" b="1" dirty="0">
                  <a:solidFill>
                    <a:srgbClr val="F26363"/>
                  </a:solidFill>
                  <a:latin typeface="Century Gothic" panose="020B0502020202020204" pitchFamily="34" charset="0"/>
                  <a:cs typeface="Lato Regular"/>
                </a:rPr>
                <a:t>76%</a:t>
              </a:r>
            </a:p>
          </p:txBody>
        </p:sp>
        <p:sp>
          <p:nvSpPr>
            <p:cNvPr id="7" name="TextBox 31">
              <a:extLst>
                <a:ext uri="{FF2B5EF4-FFF2-40B4-BE49-F238E27FC236}">
                  <a16:creationId xmlns:a16="http://schemas.microsoft.com/office/drawing/2014/main" id="{77DBEC96-AAF5-71A8-CCE1-DDC8742CB8B2}"/>
                </a:ext>
              </a:extLst>
            </p:cNvPr>
            <p:cNvSpPr txBox="1">
              <a:spLocks noChangeArrowheads="1"/>
            </p:cNvSpPr>
            <p:nvPr/>
          </p:nvSpPr>
          <p:spPr bwMode="auto">
            <a:xfrm>
              <a:off x="1773636" y="3407717"/>
              <a:ext cx="89479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1828617" eaLnBrk="1" hangingPunct="1"/>
              <a:r>
                <a:rPr lang="id-ID" sz="2800" b="1" dirty="0">
                  <a:solidFill>
                    <a:srgbClr val="7DD1CE"/>
                  </a:solidFill>
                  <a:latin typeface="Century Gothic" panose="020B0502020202020204" pitchFamily="34" charset="0"/>
                  <a:cs typeface="Lato Regular"/>
                </a:rPr>
                <a:t>76%</a:t>
              </a:r>
            </a:p>
          </p:txBody>
        </p:sp>
        <p:sp>
          <p:nvSpPr>
            <p:cNvPr id="8" name="TextBox 31">
              <a:extLst>
                <a:ext uri="{FF2B5EF4-FFF2-40B4-BE49-F238E27FC236}">
                  <a16:creationId xmlns:a16="http://schemas.microsoft.com/office/drawing/2014/main" id="{384F6088-1AE9-DD09-81E5-5D9621ED9F56}"/>
                </a:ext>
              </a:extLst>
            </p:cNvPr>
            <p:cNvSpPr txBox="1">
              <a:spLocks noChangeArrowheads="1"/>
            </p:cNvSpPr>
            <p:nvPr/>
          </p:nvSpPr>
          <p:spPr bwMode="auto">
            <a:xfrm>
              <a:off x="2472953" y="4728949"/>
              <a:ext cx="89479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algn="ctr" defTabSz="1828617" eaLnBrk="1" hangingPunct="1"/>
              <a:r>
                <a:rPr lang="id-ID" sz="2800" b="1" dirty="0">
                  <a:solidFill>
                    <a:srgbClr val="63357A"/>
                  </a:solidFill>
                  <a:latin typeface="Century Gothic" panose="020B0502020202020204" pitchFamily="34" charset="0"/>
                  <a:cs typeface="Lato Regular"/>
                </a:rPr>
                <a:t>76%</a:t>
              </a:r>
            </a:p>
          </p:txBody>
        </p:sp>
      </p:grpSp>
      <p:sp>
        <p:nvSpPr>
          <p:cNvPr id="9" name="TextBox 8">
            <a:extLst>
              <a:ext uri="{FF2B5EF4-FFF2-40B4-BE49-F238E27FC236}">
                <a16:creationId xmlns:a16="http://schemas.microsoft.com/office/drawing/2014/main" id="{F2698A6E-BB3A-B7CE-0104-B34285B5152E}"/>
              </a:ext>
            </a:extLst>
          </p:cNvPr>
          <p:cNvSpPr txBox="1"/>
          <p:nvPr/>
        </p:nvSpPr>
        <p:spPr>
          <a:xfrm>
            <a:off x="5792370" y="2236171"/>
            <a:ext cx="5659397" cy="590921"/>
          </a:xfrm>
          <a:prstGeom prst="rect">
            <a:avLst/>
          </a:prstGeom>
          <a:solidFill>
            <a:srgbClr val="F26363">
              <a:alpha val="30130"/>
            </a:srgbClr>
          </a:solidFill>
        </p:spPr>
        <p:txBody>
          <a:bodyPr wrap="square" lIns="219444" tIns="109723" rIns="219444" bIns="109723" rtlCol="0">
            <a:spAutoFit/>
          </a:bodyPr>
          <a:lstStyle/>
          <a:p>
            <a:pPr defTabSz="1828617"/>
            <a:r>
              <a:rPr lang="en-US" sz="1200" dirty="0">
                <a:ea typeface="Lato"/>
                <a:cs typeface="Lato Light"/>
              </a:rPr>
              <a:t>Lorem Ipsum has two main data statistical this methodologies ne used in data analysis which </a:t>
            </a:r>
            <a:r>
              <a:rPr lang="en-US" sz="1200" dirty="0" err="1">
                <a:ea typeface="Lato"/>
                <a:cs typeface="Lato Light"/>
              </a:rPr>
              <a:t>hase</a:t>
            </a:r>
            <a:r>
              <a:rPr lang="en-US" sz="1200" dirty="0">
                <a:ea typeface="Lato"/>
                <a:cs typeface="Lato Light"/>
              </a:rPr>
              <a:t> summarizes data. </a:t>
            </a:r>
            <a:r>
              <a:rPr lang="pt-BR" sz="1200" dirty="0">
                <a:cs typeface="Lato Light"/>
              </a:rPr>
              <a:t>sed an graecie prompta invenire. </a:t>
            </a:r>
            <a:endParaRPr lang="en-US" sz="1200" dirty="0">
              <a:ea typeface="Lato"/>
              <a:cs typeface="Lato Light"/>
            </a:endParaRPr>
          </a:p>
        </p:txBody>
      </p:sp>
      <p:sp>
        <p:nvSpPr>
          <p:cNvPr id="10" name="TextBox 9">
            <a:extLst>
              <a:ext uri="{FF2B5EF4-FFF2-40B4-BE49-F238E27FC236}">
                <a16:creationId xmlns:a16="http://schemas.microsoft.com/office/drawing/2014/main" id="{61BDF30E-5927-0077-14C3-ECB756853BCF}"/>
              </a:ext>
            </a:extLst>
          </p:cNvPr>
          <p:cNvSpPr txBox="1"/>
          <p:nvPr/>
        </p:nvSpPr>
        <p:spPr>
          <a:xfrm>
            <a:off x="5792370" y="5117245"/>
            <a:ext cx="5659397" cy="590921"/>
          </a:xfrm>
          <a:prstGeom prst="rect">
            <a:avLst/>
          </a:prstGeom>
          <a:solidFill>
            <a:srgbClr val="63357A">
              <a:alpha val="30130"/>
            </a:srgbClr>
          </a:solidFill>
        </p:spPr>
        <p:txBody>
          <a:bodyPr wrap="square" lIns="219444" tIns="109723" rIns="219444" bIns="109723" rtlCol="0">
            <a:spAutoFit/>
          </a:bodyPr>
          <a:lstStyle/>
          <a:p>
            <a:pPr defTabSz="1828617"/>
            <a:r>
              <a:rPr lang="en-US" sz="1200" dirty="0">
                <a:ea typeface="Lato"/>
                <a:cs typeface="Lato Light"/>
              </a:rPr>
              <a:t>Lorem Ipsum has two main data statistical this methodologies ne used in data analysis which </a:t>
            </a:r>
            <a:r>
              <a:rPr lang="en-US" sz="1200" dirty="0" err="1">
                <a:ea typeface="Lato"/>
                <a:cs typeface="Lato Light"/>
              </a:rPr>
              <a:t>hase</a:t>
            </a:r>
            <a:r>
              <a:rPr lang="en-US" sz="1200" dirty="0">
                <a:ea typeface="Lato"/>
                <a:cs typeface="Lato Light"/>
              </a:rPr>
              <a:t> summarizes data. </a:t>
            </a:r>
            <a:r>
              <a:rPr lang="pt-BR" sz="1200" dirty="0">
                <a:cs typeface="Lato Light"/>
              </a:rPr>
              <a:t>sed an graecie prompta invenire. </a:t>
            </a:r>
            <a:endParaRPr lang="en-US" sz="1200" dirty="0">
              <a:ea typeface="Lato"/>
              <a:cs typeface="Lato Light"/>
            </a:endParaRPr>
          </a:p>
        </p:txBody>
      </p:sp>
      <p:sp>
        <p:nvSpPr>
          <p:cNvPr id="11" name="TextBox 31">
            <a:extLst>
              <a:ext uri="{FF2B5EF4-FFF2-40B4-BE49-F238E27FC236}">
                <a16:creationId xmlns:a16="http://schemas.microsoft.com/office/drawing/2014/main" id="{E8AFFFEE-D12B-D767-B4F6-F54216A34472}"/>
              </a:ext>
            </a:extLst>
          </p:cNvPr>
          <p:cNvSpPr txBox="1">
            <a:spLocks noChangeArrowheads="1"/>
          </p:cNvSpPr>
          <p:nvPr/>
        </p:nvSpPr>
        <p:spPr bwMode="auto">
          <a:xfrm>
            <a:off x="3908183" y="5027984"/>
            <a:ext cx="1640193" cy="769441"/>
          </a:xfrm>
          <a:prstGeom prst="rect">
            <a:avLst/>
          </a:prstGeom>
          <a:noFill/>
          <a:ln w="12700">
            <a:solidFill>
              <a:srgbClr val="63357A"/>
            </a:solidFill>
            <a:prstDash val="dash"/>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defTabSz="1828617" eaLnBrk="1" hangingPunct="1"/>
            <a:r>
              <a:rPr lang="id-ID" sz="4400" b="1" dirty="0">
                <a:solidFill>
                  <a:srgbClr val="63357A"/>
                </a:solidFill>
                <a:latin typeface="Century Gothic" panose="020B0502020202020204" pitchFamily="34" charset="0"/>
                <a:cs typeface="Lato Regular"/>
              </a:rPr>
              <a:t>680M</a:t>
            </a:r>
          </a:p>
        </p:txBody>
      </p:sp>
      <p:sp>
        <p:nvSpPr>
          <p:cNvPr id="12" name="TextBox 31">
            <a:extLst>
              <a:ext uri="{FF2B5EF4-FFF2-40B4-BE49-F238E27FC236}">
                <a16:creationId xmlns:a16="http://schemas.microsoft.com/office/drawing/2014/main" id="{7CF7E629-30B3-5D88-02E6-1377E905614F}"/>
              </a:ext>
            </a:extLst>
          </p:cNvPr>
          <p:cNvSpPr txBox="1">
            <a:spLocks noChangeArrowheads="1"/>
          </p:cNvSpPr>
          <p:nvPr/>
        </p:nvSpPr>
        <p:spPr bwMode="auto">
          <a:xfrm>
            <a:off x="3908183" y="2124937"/>
            <a:ext cx="1640193" cy="769441"/>
          </a:xfrm>
          <a:prstGeom prst="rect">
            <a:avLst/>
          </a:prstGeom>
          <a:noFill/>
          <a:ln w="12700">
            <a:solidFill>
              <a:srgbClr val="F26363"/>
            </a:solidFill>
            <a:prstDash val="dash"/>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defTabSz="1828617" eaLnBrk="1" hangingPunct="1"/>
            <a:r>
              <a:rPr lang="id-ID" sz="4400" b="1" dirty="0">
                <a:solidFill>
                  <a:srgbClr val="F26363"/>
                </a:solidFill>
                <a:latin typeface="Century Gothic" panose="020B0502020202020204" pitchFamily="34" charset="0"/>
                <a:cs typeface="Lato Regular"/>
              </a:rPr>
              <a:t>130M</a:t>
            </a:r>
          </a:p>
        </p:txBody>
      </p:sp>
      <p:sp>
        <p:nvSpPr>
          <p:cNvPr id="13" name="TextBox 12">
            <a:extLst>
              <a:ext uri="{FF2B5EF4-FFF2-40B4-BE49-F238E27FC236}">
                <a16:creationId xmlns:a16="http://schemas.microsoft.com/office/drawing/2014/main" id="{00B136C0-0934-D771-1E03-42DF8454CA23}"/>
              </a:ext>
            </a:extLst>
          </p:cNvPr>
          <p:cNvSpPr txBox="1"/>
          <p:nvPr/>
        </p:nvSpPr>
        <p:spPr>
          <a:xfrm>
            <a:off x="5792370" y="3632952"/>
            <a:ext cx="5659397" cy="590921"/>
          </a:xfrm>
          <a:prstGeom prst="rect">
            <a:avLst/>
          </a:prstGeom>
          <a:solidFill>
            <a:srgbClr val="7DD1CE">
              <a:alpha val="30130"/>
            </a:srgbClr>
          </a:solidFill>
        </p:spPr>
        <p:txBody>
          <a:bodyPr wrap="square" lIns="219444" tIns="109723" rIns="219444" bIns="109723" rtlCol="0">
            <a:spAutoFit/>
          </a:bodyPr>
          <a:lstStyle/>
          <a:p>
            <a:pPr defTabSz="1828617"/>
            <a:r>
              <a:rPr lang="en-US" sz="1200" dirty="0">
                <a:ea typeface="Lato"/>
                <a:cs typeface="Lato Light"/>
              </a:rPr>
              <a:t>Lorem Ipsum has two main data statistical this methodologies ne used in data analysis which </a:t>
            </a:r>
            <a:r>
              <a:rPr lang="en-US" sz="1200" dirty="0" err="1">
                <a:ea typeface="Lato"/>
                <a:cs typeface="Lato Light"/>
              </a:rPr>
              <a:t>hase</a:t>
            </a:r>
            <a:r>
              <a:rPr lang="en-US" sz="1200" dirty="0">
                <a:ea typeface="Lato"/>
                <a:cs typeface="Lato Light"/>
              </a:rPr>
              <a:t> summarizes data. </a:t>
            </a:r>
            <a:r>
              <a:rPr lang="pt-BR" sz="1200" dirty="0">
                <a:cs typeface="Lato Light"/>
              </a:rPr>
              <a:t>sed an graecie prompta invenire. </a:t>
            </a:r>
            <a:endParaRPr lang="en-US" sz="1200" dirty="0">
              <a:ea typeface="Lato"/>
              <a:cs typeface="Lato Light"/>
            </a:endParaRPr>
          </a:p>
        </p:txBody>
      </p:sp>
      <p:sp>
        <p:nvSpPr>
          <p:cNvPr id="14" name="TextBox 31">
            <a:extLst>
              <a:ext uri="{FF2B5EF4-FFF2-40B4-BE49-F238E27FC236}">
                <a16:creationId xmlns:a16="http://schemas.microsoft.com/office/drawing/2014/main" id="{37AAE2E7-E0F5-F15F-FC45-64F24BA10D21}"/>
              </a:ext>
            </a:extLst>
          </p:cNvPr>
          <p:cNvSpPr txBox="1">
            <a:spLocks noChangeArrowheads="1"/>
          </p:cNvSpPr>
          <p:nvPr/>
        </p:nvSpPr>
        <p:spPr bwMode="auto">
          <a:xfrm>
            <a:off x="3908183" y="3569672"/>
            <a:ext cx="1640193" cy="769441"/>
          </a:xfrm>
          <a:prstGeom prst="rect">
            <a:avLst/>
          </a:prstGeom>
          <a:noFill/>
          <a:ln w="12700">
            <a:solidFill>
              <a:srgbClr val="7DD1CE"/>
            </a:solidFill>
            <a:prstDash val="dash"/>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Lato Light" charset="0"/>
                <a:ea typeface="ＭＳ Ｐゴシック" charset="0"/>
                <a:cs typeface="ＭＳ Ｐゴシック" charset="0"/>
              </a:defRPr>
            </a:lvl1pPr>
            <a:lvl2pPr marL="742950" indent="-285750" eaLnBrk="0" hangingPunct="0">
              <a:defRPr sz="3600">
                <a:solidFill>
                  <a:schemeClr val="tx1"/>
                </a:solidFill>
                <a:latin typeface="Lato Light" charset="0"/>
                <a:ea typeface="ＭＳ Ｐゴシック" charset="0"/>
              </a:defRPr>
            </a:lvl2pPr>
            <a:lvl3pPr marL="1143000" indent="-228600" eaLnBrk="0" hangingPunct="0">
              <a:defRPr sz="3600">
                <a:solidFill>
                  <a:schemeClr val="tx1"/>
                </a:solidFill>
                <a:latin typeface="Lato Light" charset="0"/>
                <a:ea typeface="ＭＳ Ｐゴシック" charset="0"/>
              </a:defRPr>
            </a:lvl3pPr>
            <a:lvl4pPr marL="1600200" indent="-228600" eaLnBrk="0" hangingPunct="0">
              <a:defRPr sz="3600">
                <a:solidFill>
                  <a:schemeClr val="tx1"/>
                </a:solidFill>
                <a:latin typeface="Lato Light" charset="0"/>
                <a:ea typeface="ＭＳ Ｐゴシック" charset="0"/>
              </a:defRPr>
            </a:lvl4pPr>
            <a:lvl5pPr marL="2057400" indent="-228600" eaLnBrk="0" hangingPunct="0">
              <a:defRPr sz="3600">
                <a:solidFill>
                  <a:schemeClr val="tx1"/>
                </a:solidFill>
                <a:latin typeface="Lato Light" charset="0"/>
                <a:ea typeface="ＭＳ Ｐゴシック" charset="0"/>
              </a:defRPr>
            </a:lvl5pPr>
            <a:lvl6pPr marL="2514600" indent="-228600" defTabSz="1827213" eaLnBrk="0" fontAlgn="base" hangingPunct="0">
              <a:spcBef>
                <a:spcPct val="0"/>
              </a:spcBef>
              <a:spcAft>
                <a:spcPct val="0"/>
              </a:spcAft>
              <a:defRPr sz="3600">
                <a:solidFill>
                  <a:schemeClr val="tx1"/>
                </a:solidFill>
                <a:latin typeface="Lato Light" charset="0"/>
                <a:ea typeface="ＭＳ Ｐゴシック" charset="0"/>
              </a:defRPr>
            </a:lvl6pPr>
            <a:lvl7pPr marL="2971800" indent="-228600" defTabSz="1827213" eaLnBrk="0" fontAlgn="base" hangingPunct="0">
              <a:spcBef>
                <a:spcPct val="0"/>
              </a:spcBef>
              <a:spcAft>
                <a:spcPct val="0"/>
              </a:spcAft>
              <a:defRPr sz="3600">
                <a:solidFill>
                  <a:schemeClr val="tx1"/>
                </a:solidFill>
                <a:latin typeface="Lato Light" charset="0"/>
                <a:ea typeface="ＭＳ Ｐゴシック" charset="0"/>
              </a:defRPr>
            </a:lvl7pPr>
            <a:lvl8pPr marL="3429000" indent="-228600" defTabSz="1827213" eaLnBrk="0" fontAlgn="base" hangingPunct="0">
              <a:spcBef>
                <a:spcPct val="0"/>
              </a:spcBef>
              <a:spcAft>
                <a:spcPct val="0"/>
              </a:spcAft>
              <a:defRPr sz="3600">
                <a:solidFill>
                  <a:schemeClr val="tx1"/>
                </a:solidFill>
                <a:latin typeface="Lato Light" charset="0"/>
                <a:ea typeface="ＭＳ Ｐゴシック" charset="0"/>
              </a:defRPr>
            </a:lvl8pPr>
            <a:lvl9pPr marL="3886200" indent="-228600" defTabSz="1827213" eaLnBrk="0" fontAlgn="base" hangingPunct="0">
              <a:spcBef>
                <a:spcPct val="0"/>
              </a:spcBef>
              <a:spcAft>
                <a:spcPct val="0"/>
              </a:spcAft>
              <a:defRPr sz="3600">
                <a:solidFill>
                  <a:schemeClr val="tx1"/>
                </a:solidFill>
                <a:latin typeface="Lato Light" charset="0"/>
                <a:ea typeface="ＭＳ Ｐゴシック" charset="0"/>
              </a:defRPr>
            </a:lvl9pPr>
          </a:lstStyle>
          <a:p>
            <a:pPr defTabSz="1828617" eaLnBrk="1" hangingPunct="1"/>
            <a:r>
              <a:rPr lang="id-ID" sz="4400" b="1" dirty="0">
                <a:solidFill>
                  <a:srgbClr val="7DD1CE"/>
                </a:solidFill>
                <a:latin typeface="Century Gothic" panose="020B0502020202020204" pitchFamily="34" charset="0"/>
                <a:cs typeface="Lato Regular"/>
              </a:rPr>
              <a:t>460M</a:t>
            </a:r>
          </a:p>
        </p:txBody>
      </p:sp>
    </p:spTree>
    <p:extLst>
      <p:ext uri="{BB962C8B-B14F-4D97-AF65-F5344CB8AC3E}">
        <p14:creationId xmlns:p14="http://schemas.microsoft.com/office/powerpoint/2010/main" val="26523931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3" name="Group 2">
            <a:extLst>
              <a:ext uri="{FF2B5EF4-FFF2-40B4-BE49-F238E27FC236}">
                <a16:creationId xmlns:a16="http://schemas.microsoft.com/office/drawing/2014/main" id="{3067963B-8AFF-BCCB-C92A-E3FCD22E2DF7}"/>
              </a:ext>
            </a:extLst>
          </p:cNvPr>
          <p:cNvGrpSpPr/>
          <p:nvPr/>
        </p:nvGrpSpPr>
        <p:grpSpPr>
          <a:xfrm>
            <a:off x="1958860" y="4287161"/>
            <a:ext cx="82948" cy="82701"/>
            <a:chOff x="3649517" y="2421483"/>
            <a:chExt cx="172215" cy="171701"/>
          </a:xfrm>
          <a:solidFill>
            <a:srgbClr val="F26363"/>
          </a:solidFill>
        </p:grpSpPr>
        <p:sp>
          <p:nvSpPr>
            <p:cNvPr id="84" name="Oval 83">
              <a:extLst>
                <a:ext uri="{FF2B5EF4-FFF2-40B4-BE49-F238E27FC236}">
                  <a16:creationId xmlns:a16="http://schemas.microsoft.com/office/drawing/2014/main" id="{C8E47202-534A-DC2A-DF93-AD73A5C9D874}"/>
                </a:ext>
              </a:extLst>
            </p:cNvPr>
            <p:cNvSpPr>
              <a:spLocks noChangeArrowheads="1"/>
            </p:cNvSpPr>
            <p:nvPr/>
          </p:nvSpPr>
          <p:spPr bwMode="auto">
            <a:xfrm>
              <a:off x="3693941" y="2465564"/>
              <a:ext cx="83369" cy="8353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85" name="Freeform 84">
              <a:extLst>
                <a:ext uri="{FF2B5EF4-FFF2-40B4-BE49-F238E27FC236}">
                  <a16:creationId xmlns:a16="http://schemas.microsoft.com/office/drawing/2014/main" id="{C05B0799-2338-3DBA-2311-2D6A96240B52}"/>
                </a:ext>
              </a:extLst>
            </p:cNvPr>
            <p:cNvSpPr>
              <a:spLocks noEditPoints="1"/>
            </p:cNvSpPr>
            <p:nvPr/>
          </p:nvSpPr>
          <p:spPr bwMode="auto">
            <a:xfrm>
              <a:off x="3649517" y="2421483"/>
              <a:ext cx="172215" cy="171701"/>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grpSp>
      <p:cxnSp>
        <p:nvCxnSpPr>
          <p:cNvPr id="4" name="Straight Connector 3">
            <a:extLst>
              <a:ext uri="{FF2B5EF4-FFF2-40B4-BE49-F238E27FC236}">
                <a16:creationId xmlns:a16="http://schemas.microsoft.com/office/drawing/2014/main" id="{AA7CA14E-2552-1088-8BE9-9DC43657A908}"/>
              </a:ext>
            </a:extLst>
          </p:cNvPr>
          <p:cNvCxnSpPr>
            <a:endCxn id="70" idx="0"/>
          </p:cNvCxnSpPr>
          <p:nvPr/>
        </p:nvCxnSpPr>
        <p:spPr>
          <a:xfrm>
            <a:off x="2000333" y="4365944"/>
            <a:ext cx="0" cy="651600"/>
          </a:xfrm>
          <a:prstGeom prst="line">
            <a:avLst/>
          </a:prstGeom>
          <a:ln w="12700">
            <a:solidFill>
              <a:srgbClr val="F26363"/>
            </a:solidFill>
            <a:prstDash val="dash"/>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0D49B14-8FBF-2999-18F6-C3611D1433D1}"/>
              </a:ext>
            </a:extLst>
          </p:cNvPr>
          <p:cNvGrpSpPr/>
          <p:nvPr/>
        </p:nvGrpSpPr>
        <p:grpSpPr>
          <a:xfrm>
            <a:off x="3657209" y="3455767"/>
            <a:ext cx="82948" cy="82701"/>
            <a:chOff x="3649517" y="2421483"/>
            <a:chExt cx="172215" cy="171701"/>
          </a:xfrm>
          <a:solidFill>
            <a:srgbClr val="FFA826"/>
          </a:solidFill>
        </p:grpSpPr>
        <p:sp>
          <p:nvSpPr>
            <p:cNvPr id="82" name="Oval 81">
              <a:extLst>
                <a:ext uri="{FF2B5EF4-FFF2-40B4-BE49-F238E27FC236}">
                  <a16:creationId xmlns:a16="http://schemas.microsoft.com/office/drawing/2014/main" id="{812CACDE-1FD9-3842-D2E3-BDB02DDBA86E}"/>
                </a:ext>
              </a:extLst>
            </p:cNvPr>
            <p:cNvSpPr>
              <a:spLocks noChangeArrowheads="1"/>
            </p:cNvSpPr>
            <p:nvPr/>
          </p:nvSpPr>
          <p:spPr bwMode="auto">
            <a:xfrm>
              <a:off x="3693941" y="2465564"/>
              <a:ext cx="83369" cy="8353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83" name="Freeform 82">
              <a:extLst>
                <a:ext uri="{FF2B5EF4-FFF2-40B4-BE49-F238E27FC236}">
                  <a16:creationId xmlns:a16="http://schemas.microsoft.com/office/drawing/2014/main" id="{58DBAF75-162B-AB6C-D623-624ED6933270}"/>
                </a:ext>
              </a:extLst>
            </p:cNvPr>
            <p:cNvSpPr>
              <a:spLocks noEditPoints="1"/>
            </p:cNvSpPr>
            <p:nvPr/>
          </p:nvSpPr>
          <p:spPr bwMode="auto">
            <a:xfrm>
              <a:off x="3649517" y="2421483"/>
              <a:ext cx="172215" cy="171701"/>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grpSp>
      <p:cxnSp>
        <p:nvCxnSpPr>
          <p:cNvPr id="6" name="Straight Connector 5">
            <a:extLst>
              <a:ext uri="{FF2B5EF4-FFF2-40B4-BE49-F238E27FC236}">
                <a16:creationId xmlns:a16="http://schemas.microsoft.com/office/drawing/2014/main" id="{EAC5B1D9-E026-257B-B5D3-06D8EB60B900}"/>
              </a:ext>
            </a:extLst>
          </p:cNvPr>
          <p:cNvCxnSpPr>
            <a:endCxn id="68" idx="0"/>
          </p:cNvCxnSpPr>
          <p:nvPr/>
        </p:nvCxnSpPr>
        <p:spPr>
          <a:xfrm>
            <a:off x="3698683" y="3555933"/>
            <a:ext cx="0" cy="1461610"/>
          </a:xfrm>
          <a:prstGeom prst="line">
            <a:avLst/>
          </a:prstGeom>
          <a:ln w="12700">
            <a:solidFill>
              <a:srgbClr val="FFA826"/>
            </a:solidFill>
            <a:prstDash val="dash"/>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0F8785C-5CBB-9705-8463-67A26B5F82B3}"/>
              </a:ext>
            </a:extLst>
          </p:cNvPr>
          <p:cNvGrpSpPr/>
          <p:nvPr/>
        </p:nvGrpSpPr>
        <p:grpSpPr>
          <a:xfrm>
            <a:off x="5355556" y="4287161"/>
            <a:ext cx="82948" cy="82701"/>
            <a:chOff x="3649517" y="2421483"/>
            <a:chExt cx="172215" cy="171701"/>
          </a:xfrm>
          <a:solidFill>
            <a:srgbClr val="00BAB5"/>
          </a:solidFill>
        </p:grpSpPr>
        <p:sp>
          <p:nvSpPr>
            <p:cNvPr id="78" name="Oval 77">
              <a:extLst>
                <a:ext uri="{FF2B5EF4-FFF2-40B4-BE49-F238E27FC236}">
                  <a16:creationId xmlns:a16="http://schemas.microsoft.com/office/drawing/2014/main" id="{BFFB1E3D-DE43-4985-5402-6483003FB010}"/>
                </a:ext>
              </a:extLst>
            </p:cNvPr>
            <p:cNvSpPr>
              <a:spLocks noChangeArrowheads="1"/>
            </p:cNvSpPr>
            <p:nvPr/>
          </p:nvSpPr>
          <p:spPr bwMode="auto">
            <a:xfrm>
              <a:off x="3693941" y="2465564"/>
              <a:ext cx="83369" cy="8353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79" name="Freeform 78">
              <a:extLst>
                <a:ext uri="{FF2B5EF4-FFF2-40B4-BE49-F238E27FC236}">
                  <a16:creationId xmlns:a16="http://schemas.microsoft.com/office/drawing/2014/main" id="{31EDED36-03B3-C1C0-B271-33E30BB20D41}"/>
                </a:ext>
              </a:extLst>
            </p:cNvPr>
            <p:cNvSpPr>
              <a:spLocks noEditPoints="1"/>
            </p:cNvSpPr>
            <p:nvPr/>
          </p:nvSpPr>
          <p:spPr bwMode="auto">
            <a:xfrm>
              <a:off x="3649517" y="2421483"/>
              <a:ext cx="172215" cy="171701"/>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grpSp>
      <p:cxnSp>
        <p:nvCxnSpPr>
          <p:cNvPr id="8" name="Straight Connector 7">
            <a:extLst>
              <a:ext uri="{FF2B5EF4-FFF2-40B4-BE49-F238E27FC236}">
                <a16:creationId xmlns:a16="http://schemas.microsoft.com/office/drawing/2014/main" id="{E0E85CAC-FE88-1D0C-7A0E-05FF9E5E6156}"/>
              </a:ext>
            </a:extLst>
          </p:cNvPr>
          <p:cNvCxnSpPr>
            <a:endCxn id="66" idx="0"/>
          </p:cNvCxnSpPr>
          <p:nvPr/>
        </p:nvCxnSpPr>
        <p:spPr>
          <a:xfrm>
            <a:off x="5397029" y="4365944"/>
            <a:ext cx="0" cy="651600"/>
          </a:xfrm>
          <a:prstGeom prst="line">
            <a:avLst/>
          </a:prstGeom>
          <a:ln w="12700">
            <a:solidFill>
              <a:srgbClr val="7DD1CE"/>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CF0B8703-4E0E-8FAF-0D53-797AAB28483A}"/>
              </a:ext>
            </a:extLst>
          </p:cNvPr>
          <p:cNvGrpSpPr/>
          <p:nvPr/>
        </p:nvGrpSpPr>
        <p:grpSpPr>
          <a:xfrm>
            <a:off x="7053903" y="3455767"/>
            <a:ext cx="82948" cy="82701"/>
            <a:chOff x="3649517" y="2421483"/>
            <a:chExt cx="172215" cy="171701"/>
          </a:xfrm>
          <a:solidFill>
            <a:srgbClr val="7DD1CE"/>
          </a:solidFill>
        </p:grpSpPr>
        <p:sp>
          <p:nvSpPr>
            <p:cNvPr id="76" name="Oval 75">
              <a:extLst>
                <a:ext uri="{FF2B5EF4-FFF2-40B4-BE49-F238E27FC236}">
                  <a16:creationId xmlns:a16="http://schemas.microsoft.com/office/drawing/2014/main" id="{3431E252-F2AC-5A88-5465-1EE75BE03C0E}"/>
                </a:ext>
              </a:extLst>
            </p:cNvPr>
            <p:cNvSpPr>
              <a:spLocks noChangeArrowheads="1"/>
            </p:cNvSpPr>
            <p:nvPr/>
          </p:nvSpPr>
          <p:spPr bwMode="auto">
            <a:xfrm>
              <a:off x="3693941" y="2465564"/>
              <a:ext cx="83369" cy="8353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77" name="Freeform 76">
              <a:extLst>
                <a:ext uri="{FF2B5EF4-FFF2-40B4-BE49-F238E27FC236}">
                  <a16:creationId xmlns:a16="http://schemas.microsoft.com/office/drawing/2014/main" id="{BB3EB22D-852E-43BA-9754-1BA72A6DC4F2}"/>
                </a:ext>
              </a:extLst>
            </p:cNvPr>
            <p:cNvSpPr>
              <a:spLocks noEditPoints="1"/>
            </p:cNvSpPr>
            <p:nvPr/>
          </p:nvSpPr>
          <p:spPr bwMode="auto">
            <a:xfrm>
              <a:off x="3649517" y="2421483"/>
              <a:ext cx="172215" cy="171701"/>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grpSp>
      <p:cxnSp>
        <p:nvCxnSpPr>
          <p:cNvPr id="10" name="Straight Connector 9">
            <a:extLst>
              <a:ext uri="{FF2B5EF4-FFF2-40B4-BE49-F238E27FC236}">
                <a16:creationId xmlns:a16="http://schemas.microsoft.com/office/drawing/2014/main" id="{8B8DB44E-23E6-E0D0-7D37-212FB0545655}"/>
              </a:ext>
            </a:extLst>
          </p:cNvPr>
          <p:cNvCxnSpPr>
            <a:endCxn id="64" idx="0"/>
          </p:cNvCxnSpPr>
          <p:nvPr/>
        </p:nvCxnSpPr>
        <p:spPr>
          <a:xfrm>
            <a:off x="7095377" y="3555933"/>
            <a:ext cx="0" cy="1461610"/>
          </a:xfrm>
          <a:prstGeom prst="line">
            <a:avLst/>
          </a:prstGeom>
          <a:ln w="12700">
            <a:solidFill>
              <a:srgbClr val="7DD1CE"/>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9F7CE13-DCCF-FF1F-8002-4064642D58A0}"/>
              </a:ext>
            </a:extLst>
          </p:cNvPr>
          <p:cNvGrpSpPr/>
          <p:nvPr/>
        </p:nvGrpSpPr>
        <p:grpSpPr>
          <a:xfrm>
            <a:off x="8754156" y="4287161"/>
            <a:ext cx="82948" cy="82701"/>
            <a:chOff x="3649517" y="2421483"/>
            <a:chExt cx="172215" cy="171701"/>
          </a:xfrm>
          <a:solidFill>
            <a:srgbClr val="995DB3"/>
          </a:solidFill>
        </p:grpSpPr>
        <p:sp>
          <p:nvSpPr>
            <p:cNvPr id="74" name="Oval 73">
              <a:extLst>
                <a:ext uri="{FF2B5EF4-FFF2-40B4-BE49-F238E27FC236}">
                  <a16:creationId xmlns:a16="http://schemas.microsoft.com/office/drawing/2014/main" id="{0EFA063C-973F-8F61-3871-5561D1195445}"/>
                </a:ext>
              </a:extLst>
            </p:cNvPr>
            <p:cNvSpPr>
              <a:spLocks noChangeArrowheads="1"/>
            </p:cNvSpPr>
            <p:nvPr/>
          </p:nvSpPr>
          <p:spPr bwMode="auto">
            <a:xfrm>
              <a:off x="3693941" y="2465564"/>
              <a:ext cx="83369" cy="8353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75" name="Freeform 74">
              <a:extLst>
                <a:ext uri="{FF2B5EF4-FFF2-40B4-BE49-F238E27FC236}">
                  <a16:creationId xmlns:a16="http://schemas.microsoft.com/office/drawing/2014/main" id="{1ECC2435-07C5-728C-2893-2A66F8298236}"/>
                </a:ext>
              </a:extLst>
            </p:cNvPr>
            <p:cNvSpPr>
              <a:spLocks noEditPoints="1"/>
            </p:cNvSpPr>
            <p:nvPr/>
          </p:nvSpPr>
          <p:spPr bwMode="auto">
            <a:xfrm>
              <a:off x="3649517" y="2421483"/>
              <a:ext cx="172215" cy="171701"/>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grpSp>
      <p:cxnSp>
        <p:nvCxnSpPr>
          <p:cNvPr id="12" name="Straight Connector 11">
            <a:extLst>
              <a:ext uri="{FF2B5EF4-FFF2-40B4-BE49-F238E27FC236}">
                <a16:creationId xmlns:a16="http://schemas.microsoft.com/office/drawing/2014/main" id="{DC0C3FFB-E550-0994-B8D7-914EA7DF8D06}"/>
              </a:ext>
            </a:extLst>
          </p:cNvPr>
          <p:cNvCxnSpPr>
            <a:endCxn id="62" idx="0"/>
          </p:cNvCxnSpPr>
          <p:nvPr/>
        </p:nvCxnSpPr>
        <p:spPr>
          <a:xfrm>
            <a:off x="8795629" y="4365944"/>
            <a:ext cx="0" cy="651600"/>
          </a:xfrm>
          <a:prstGeom prst="line">
            <a:avLst/>
          </a:prstGeom>
          <a:ln w="12700">
            <a:solidFill>
              <a:srgbClr val="995DB3"/>
            </a:solidFill>
            <a:prstDash val="dash"/>
          </a:ln>
        </p:spPr>
        <p:style>
          <a:lnRef idx="1">
            <a:schemeClr val="accent1"/>
          </a:lnRef>
          <a:fillRef idx="0">
            <a:schemeClr val="accent1"/>
          </a:fillRef>
          <a:effectRef idx="0">
            <a:schemeClr val="accent1"/>
          </a:effectRef>
          <a:fontRef idx="minor">
            <a:schemeClr val="tx1"/>
          </a:fontRef>
        </p:style>
      </p:cxnSp>
      <p:sp>
        <p:nvSpPr>
          <p:cNvPr id="13" name="Freeform 7">
            <a:extLst>
              <a:ext uri="{FF2B5EF4-FFF2-40B4-BE49-F238E27FC236}">
                <a16:creationId xmlns:a16="http://schemas.microsoft.com/office/drawing/2014/main" id="{8C3FEB02-E014-495E-CCDA-3C2C551CBB82}"/>
              </a:ext>
            </a:extLst>
          </p:cNvPr>
          <p:cNvSpPr>
            <a:spLocks/>
          </p:cNvSpPr>
          <p:nvPr/>
        </p:nvSpPr>
        <p:spPr bwMode="auto">
          <a:xfrm>
            <a:off x="1350740" y="2166876"/>
            <a:ext cx="1299190" cy="2051409"/>
          </a:xfrm>
          <a:custGeom>
            <a:avLst/>
            <a:gdLst>
              <a:gd name="T0" fmla="*/ 517 w 517"/>
              <a:gd name="T1" fmla="*/ 258 h 818"/>
              <a:gd name="T2" fmla="*/ 258 w 517"/>
              <a:gd name="T3" fmla="*/ 0 h 818"/>
              <a:gd name="T4" fmla="*/ 0 w 517"/>
              <a:gd name="T5" fmla="*/ 258 h 818"/>
              <a:gd name="T6" fmla="*/ 105 w 517"/>
              <a:gd name="T7" fmla="*/ 466 h 818"/>
              <a:gd name="T8" fmla="*/ 105 w 517"/>
              <a:gd name="T9" fmla="*/ 466 h 818"/>
              <a:gd name="T10" fmla="*/ 168 w 517"/>
              <a:gd name="T11" fmla="*/ 652 h 818"/>
              <a:gd name="T12" fmla="*/ 151 w 517"/>
              <a:gd name="T13" fmla="*/ 710 h 818"/>
              <a:gd name="T14" fmla="*/ 258 w 517"/>
              <a:gd name="T15" fmla="*/ 818 h 818"/>
              <a:gd name="T16" fmla="*/ 366 w 517"/>
              <a:gd name="T17" fmla="*/ 710 h 818"/>
              <a:gd name="T18" fmla="*/ 359 w 517"/>
              <a:gd name="T19" fmla="*/ 672 h 818"/>
              <a:gd name="T20" fmla="*/ 359 w 517"/>
              <a:gd name="T21" fmla="*/ 672 h 818"/>
              <a:gd name="T22" fmla="*/ 359 w 517"/>
              <a:gd name="T23" fmla="*/ 672 h 818"/>
              <a:gd name="T24" fmla="*/ 349 w 517"/>
              <a:gd name="T25" fmla="*/ 652 h 818"/>
              <a:gd name="T26" fmla="*/ 411 w 517"/>
              <a:gd name="T27" fmla="*/ 466 h 818"/>
              <a:gd name="T28" fmla="*/ 411 w 517"/>
              <a:gd name="T29" fmla="*/ 466 h 818"/>
              <a:gd name="T30" fmla="*/ 517 w 517"/>
              <a:gd name="T31" fmla="*/ 25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7" h="818">
                <a:moveTo>
                  <a:pt x="517" y="258"/>
                </a:moveTo>
                <a:cubicBezTo>
                  <a:pt x="517" y="115"/>
                  <a:pt x="401" y="0"/>
                  <a:pt x="258" y="0"/>
                </a:cubicBezTo>
                <a:cubicBezTo>
                  <a:pt x="116" y="0"/>
                  <a:pt x="0" y="115"/>
                  <a:pt x="0" y="258"/>
                </a:cubicBezTo>
                <a:cubicBezTo>
                  <a:pt x="0" y="343"/>
                  <a:pt x="42" y="419"/>
                  <a:pt x="105" y="466"/>
                </a:cubicBezTo>
                <a:cubicBezTo>
                  <a:pt x="105" y="466"/>
                  <a:pt x="105" y="466"/>
                  <a:pt x="105" y="466"/>
                </a:cubicBezTo>
                <a:cubicBezTo>
                  <a:pt x="196" y="541"/>
                  <a:pt x="182" y="616"/>
                  <a:pt x="168" y="652"/>
                </a:cubicBezTo>
                <a:cubicBezTo>
                  <a:pt x="157" y="669"/>
                  <a:pt x="151" y="688"/>
                  <a:pt x="151" y="710"/>
                </a:cubicBezTo>
                <a:cubicBezTo>
                  <a:pt x="151" y="769"/>
                  <a:pt x="199" y="818"/>
                  <a:pt x="258" y="818"/>
                </a:cubicBezTo>
                <a:cubicBezTo>
                  <a:pt x="318" y="818"/>
                  <a:pt x="366" y="769"/>
                  <a:pt x="366" y="710"/>
                </a:cubicBezTo>
                <a:cubicBezTo>
                  <a:pt x="366" y="697"/>
                  <a:pt x="364" y="684"/>
                  <a:pt x="359" y="672"/>
                </a:cubicBezTo>
                <a:cubicBezTo>
                  <a:pt x="359" y="672"/>
                  <a:pt x="359" y="672"/>
                  <a:pt x="359" y="672"/>
                </a:cubicBezTo>
                <a:cubicBezTo>
                  <a:pt x="359" y="672"/>
                  <a:pt x="359" y="672"/>
                  <a:pt x="359" y="672"/>
                </a:cubicBezTo>
                <a:cubicBezTo>
                  <a:pt x="357" y="665"/>
                  <a:pt x="353" y="658"/>
                  <a:pt x="349" y="652"/>
                </a:cubicBezTo>
                <a:cubicBezTo>
                  <a:pt x="335" y="616"/>
                  <a:pt x="321" y="541"/>
                  <a:pt x="411" y="466"/>
                </a:cubicBezTo>
                <a:cubicBezTo>
                  <a:pt x="411" y="466"/>
                  <a:pt x="411" y="466"/>
                  <a:pt x="411" y="466"/>
                </a:cubicBezTo>
                <a:cubicBezTo>
                  <a:pt x="475" y="419"/>
                  <a:pt x="517" y="343"/>
                  <a:pt x="517" y="258"/>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14" name="Freeform 7">
            <a:extLst>
              <a:ext uri="{FF2B5EF4-FFF2-40B4-BE49-F238E27FC236}">
                <a16:creationId xmlns:a16="http://schemas.microsoft.com/office/drawing/2014/main" id="{9CDA4392-D593-7920-8BA2-6167B1F6E99C}"/>
              </a:ext>
            </a:extLst>
          </p:cNvPr>
          <p:cNvSpPr>
            <a:spLocks/>
          </p:cNvSpPr>
          <p:nvPr/>
        </p:nvSpPr>
        <p:spPr bwMode="auto">
          <a:xfrm>
            <a:off x="3049088" y="1335481"/>
            <a:ext cx="1299190" cy="2051409"/>
          </a:xfrm>
          <a:custGeom>
            <a:avLst/>
            <a:gdLst>
              <a:gd name="T0" fmla="*/ 517 w 517"/>
              <a:gd name="T1" fmla="*/ 258 h 818"/>
              <a:gd name="T2" fmla="*/ 258 w 517"/>
              <a:gd name="T3" fmla="*/ 0 h 818"/>
              <a:gd name="T4" fmla="*/ 0 w 517"/>
              <a:gd name="T5" fmla="*/ 258 h 818"/>
              <a:gd name="T6" fmla="*/ 105 w 517"/>
              <a:gd name="T7" fmla="*/ 466 h 818"/>
              <a:gd name="T8" fmla="*/ 105 w 517"/>
              <a:gd name="T9" fmla="*/ 466 h 818"/>
              <a:gd name="T10" fmla="*/ 168 w 517"/>
              <a:gd name="T11" fmla="*/ 652 h 818"/>
              <a:gd name="T12" fmla="*/ 151 w 517"/>
              <a:gd name="T13" fmla="*/ 710 h 818"/>
              <a:gd name="T14" fmla="*/ 258 w 517"/>
              <a:gd name="T15" fmla="*/ 818 h 818"/>
              <a:gd name="T16" fmla="*/ 366 w 517"/>
              <a:gd name="T17" fmla="*/ 710 h 818"/>
              <a:gd name="T18" fmla="*/ 359 w 517"/>
              <a:gd name="T19" fmla="*/ 672 h 818"/>
              <a:gd name="T20" fmla="*/ 359 w 517"/>
              <a:gd name="T21" fmla="*/ 672 h 818"/>
              <a:gd name="T22" fmla="*/ 359 w 517"/>
              <a:gd name="T23" fmla="*/ 672 h 818"/>
              <a:gd name="T24" fmla="*/ 349 w 517"/>
              <a:gd name="T25" fmla="*/ 652 h 818"/>
              <a:gd name="T26" fmla="*/ 411 w 517"/>
              <a:gd name="T27" fmla="*/ 466 h 818"/>
              <a:gd name="T28" fmla="*/ 411 w 517"/>
              <a:gd name="T29" fmla="*/ 466 h 818"/>
              <a:gd name="T30" fmla="*/ 517 w 517"/>
              <a:gd name="T31" fmla="*/ 25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7" h="818">
                <a:moveTo>
                  <a:pt x="517" y="258"/>
                </a:moveTo>
                <a:cubicBezTo>
                  <a:pt x="517" y="115"/>
                  <a:pt x="401" y="0"/>
                  <a:pt x="258" y="0"/>
                </a:cubicBezTo>
                <a:cubicBezTo>
                  <a:pt x="116" y="0"/>
                  <a:pt x="0" y="115"/>
                  <a:pt x="0" y="258"/>
                </a:cubicBezTo>
                <a:cubicBezTo>
                  <a:pt x="0" y="343"/>
                  <a:pt x="42" y="419"/>
                  <a:pt x="105" y="466"/>
                </a:cubicBezTo>
                <a:cubicBezTo>
                  <a:pt x="105" y="466"/>
                  <a:pt x="105" y="466"/>
                  <a:pt x="105" y="466"/>
                </a:cubicBezTo>
                <a:cubicBezTo>
                  <a:pt x="196" y="541"/>
                  <a:pt x="182" y="616"/>
                  <a:pt x="168" y="652"/>
                </a:cubicBezTo>
                <a:cubicBezTo>
                  <a:pt x="157" y="669"/>
                  <a:pt x="151" y="688"/>
                  <a:pt x="151" y="710"/>
                </a:cubicBezTo>
                <a:cubicBezTo>
                  <a:pt x="151" y="769"/>
                  <a:pt x="199" y="818"/>
                  <a:pt x="258" y="818"/>
                </a:cubicBezTo>
                <a:cubicBezTo>
                  <a:pt x="318" y="818"/>
                  <a:pt x="366" y="769"/>
                  <a:pt x="366" y="710"/>
                </a:cubicBezTo>
                <a:cubicBezTo>
                  <a:pt x="366" y="697"/>
                  <a:pt x="364" y="684"/>
                  <a:pt x="359" y="672"/>
                </a:cubicBezTo>
                <a:cubicBezTo>
                  <a:pt x="359" y="672"/>
                  <a:pt x="359" y="672"/>
                  <a:pt x="359" y="672"/>
                </a:cubicBezTo>
                <a:cubicBezTo>
                  <a:pt x="359" y="672"/>
                  <a:pt x="359" y="672"/>
                  <a:pt x="359" y="672"/>
                </a:cubicBezTo>
                <a:cubicBezTo>
                  <a:pt x="357" y="665"/>
                  <a:pt x="353" y="658"/>
                  <a:pt x="349" y="652"/>
                </a:cubicBezTo>
                <a:cubicBezTo>
                  <a:pt x="335" y="616"/>
                  <a:pt x="321" y="541"/>
                  <a:pt x="411" y="466"/>
                </a:cubicBezTo>
                <a:cubicBezTo>
                  <a:pt x="411" y="466"/>
                  <a:pt x="411" y="466"/>
                  <a:pt x="411" y="466"/>
                </a:cubicBezTo>
                <a:cubicBezTo>
                  <a:pt x="475" y="419"/>
                  <a:pt x="517" y="343"/>
                  <a:pt x="517" y="258"/>
                </a:cubicBezTo>
                <a:close/>
              </a:path>
            </a:pathLst>
          </a:custGeom>
          <a:solidFill>
            <a:srgbClr val="FFA826"/>
          </a:solidFill>
          <a:ln>
            <a:noFill/>
          </a:ln>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latin typeface="Calibri"/>
            </a:endParaRPr>
          </a:p>
        </p:txBody>
      </p:sp>
      <p:sp>
        <p:nvSpPr>
          <p:cNvPr id="15" name="Freeform 7">
            <a:extLst>
              <a:ext uri="{FF2B5EF4-FFF2-40B4-BE49-F238E27FC236}">
                <a16:creationId xmlns:a16="http://schemas.microsoft.com/office/drawing/2014/main" id="{4621E828-49AB-D46E-78F5-FB95F75333B1}"/>
              </a:ext>
            </a:extLst>
          </p:cNvPr>
          <p:cNvSpPr>
            <a:spLocks/>
          </p:cNvSpPr>
          <p:nvPr/>
        </p:nvSpPr>
        <p:spPr bwMode="auto">
          <a:xfrm>
            <a:off x="4747436" y="2166876"/>
            <a:ext cx="1299190" cy="2051409"/>
          </a:xfrm>
          <a:custGeom>
            <a:avLst/>
            <a:gdLst>
              <a:gd name="T0" fmla="*/ 517 w 517"/>
              <a:gd name="T1" fmla="*/ 258 h 818"/>
              <a:gd name="T2" fmla="*/ 258 w 517"/>
              <a:gd name="T3" fmla="*/ 0 h 818"/>
              <a:gd name="T4" fmla="*/ 0 w 517"/>
              <a:gd name="T5" fmla="*/ 258 h 818"/>
              <a:gd name="T6" fmla="*/ 105 w 517"/>
              <a:gd name="T7" fmla="*/ 466 h 818"/>
              <a:gd name="T8" fmla="*/ 105 w 517"/>
              <a:gd name="T9" fmla="*/ 466 h 818"/>
              <a:gd name="T10" fmla="*/ 168 w 517"/>
              <a:gd name="T11" fmla="*/ 652 h 818"/>
              <a:gd name="T12" fmla="*/ 151 w 517"/>
              <a:gd name="T13" fmla="*/ 710 h 818"/>
              <a:gd name="T14" fmla="*/ 258 w 517"/>
              <a:gd name="T15" fmla="*/ 818 h 818"/>
              <a:gd name="T16" fmla="*/ 366 w 517"/>
              <a:gd name="T17" fmla="*/ 710 h 818"/>
              <a:gd name="T18" fmla="*/ 359 w 517"/>
              <a:gd name="T19" fmla="*/ 672 h 818"/>
              <a:gd name="T20" fmla="*/ 359 w 517"/>
              <a:gd name="T21" fmla="*/ 672 h 818"/>
              <a:gd name="T22" fmla="*/ 359 w 517"/>
              <a:gd name="T23" fmla="*/ 672 h 818"/>
              <a:gd name="T24" fmla="*/ 349 w 517"/>
              <a:gd name="T25" fmla="*/ 652 h 818"/>
              <a:gd name="T26" fmla="*/ 411 w 517"/>
              <a:gd name="T27" fmla="*/ 466 h 818"/>
              <a:gd name="T28" fmla="*/ 411 w 517"/>
              <a:gd name="T29" fmla="*/ 466 h 818"/>
              <a:gd name="T30" fmla="*/ 517 w 517"/>
              <a:gd name="T31" fmla="*/ 25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7" h="818">
                <a:moveTo>
                  <a:pt x="517" y="258"/>
                </a:moveTo>
                <a:cubicBezTo>
                  <a:pt x="517" y="115"/>
                  <a:pt x="401" y="0"/>
                  <a:pt x="258" y="0"/>
                </a:cubicBezTo>
                <a:cubicBezTo>
                  <a:pt x="116" y="0"/>
                  <a:pt x="0" y="115"/>
                  <a:pt x="0" y="258"/>
                </a:cubicBezTo>
                <a:cubicBezTo>
                  <a:pt x="0" y="343"/>
                  <a:pt x="42" y="419"/>
                  <a:pt x="105" y="466"/>
                </a:cubicBezTo>
                <a:cubicBezTo>
                  <a:pt x="105" y="466"/>
                  <a:pt x="105" y="466"/>
                  <a:pt x="105" y="466"/>
                </a:cubicBezTo>
                <a:cubicBezTo>
                  <a:pt x="196" y="541"/>
                  <a:pt x="182" y="616"/>
                  <a:pt x="168" y="652"/>
                </a:cubicBezTo>
                <a:cubicBezTo>
                  <a:pt x="157" y="669"/>
                  <a:pt x="151" y="688"/>
                  <a:pt x="151" y="710"/>
                </a:cubicBezTo>
                <a:cubicBezTo>
                  <a:pt x="151" y="769"/>
                  <a:pt x="199" y="818"/>
                  <a:pt x="258" y="818"/>
                </a:cubicBezTo>
                <a:cubicBezTo>
                  <a:pt x="318" y="818"/>
                  <a:pt x="366" y="769"/>
                  <a:pt x="366" y="710"/>
                </a:cubicBezTo>
                <a:cubicBezTo>
                  <a:pt x="366" y="697"/>
                  <a:pt x="364" y="684"/>
                  <a:pt x="359" y="672"/>
                </a:cubicBezTo>
                <a:cubicBezTo>
                  <a:pt x="359" y="672"/>
                  <a:pt x="359" y="672"/>
                  <a:pt x="359" y="672"/>
                </a:cubicBezTo>
                <a:cubicBezTo>
                  <a:pt x="359" y="672"/>
                  <a:pt x="359" y="672"/>
                  <a:pt x="359" y="672"/>
                </a:cubicBezTo>
                <a:cubicBezTo>
                  <a:pt x="357" y="665"/>
                  <a:pt x="353" y="658"/>
                  <a:pt x="349" y="652"/>
                </a:cubicBezTo>
                <a:cubicBezTo>
                  <a:pt x="335" y="616"/>
                  <a:pt x="321" y="541"/>
                  <a:pt x="411" y="466"/>
                </a:cubicBezTo>
                <a:cubicBezTo>
                  <a:pt x="411" y="466"/>
                  <a:pt x="411" y="466"/>
                  <a:pt x="411" y="466"/>
                </a:cubicBezTo>
                <a:cubicBezTo>
                  <a:pt x="475" y="419"/>
                  <a:pt x="517" y="343"/>
                  <a:pt x="517" y="258"/>
                </a:cubicBezTo>
                <a:close/>
              </a:path>
            </a:pathLst>
          </a:custGeom>
          <a:solidFill>
            <a:srgbClr val="00BAB5"/>
          </a:solidFill>
          <a:ln>
            <a:noFill/>
          </a:ln>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16" name="Freeform 7">
            <a:extLst>
              <a:ext uri="{FF2B5EF4-FFF2-40B4-BE49-F238E27FC236}">
                <a16:creationId xmlns:a16="http://schemas.microsoft.com/office/drawing/2014/main" id="{B7B00D58-3699-600D-C607-FBD71F481BA1}"/>
              </a:ext>
            </a:extLst>
          </p:cNvPr>
          <p:cNvSpPr>
            <a:spLocks/>
          </p:cNvSpPr>
          <p:nvPr/>
        </p:nvSpPr>
        <p:spPr bwMode="auto">
          <a:xfrm>
            <a:off x="6445782" y="1335481"/>
            <a:ext cx="1299190" cy="2051409"/>
          </a:xfrm>
          <a:custGeom>
            <a:avLst/>
            <a:gdLst>
              <a:gd name="T0" fmla="*/ 517 w 517"/>
              <a:gd name="T1" fmla="*/ 258 h 818"/>
              <a:gd name="T2" fmla="*/ 258 w 517"/>
              <a:gd name="T3" fmla="*/ 0 h 818"/>
              <a:gd name="T4" fmla="*/ 0 w 517"/>
              <a:gd name="T5" fmla="*/ 258 h 818"/>
              <a:gd name="T6" fmla="*/ 105 w 517"/>
              <a:gd name="T7" fmla="*/ 466 h 818"/>
              <a:gd name="T8" fmla="*/ 105 w 517"/>
              <a:gd name="T9" fmla="*/ 466 h 818"/>
              <a:gd name="T10" fmla="*/ 168 w 517"/>
              <a:gd name="T11" fmla="*/ 652 h 818"/>
              <a:gd name="T12" fmla="*/ 151 w 517"/>
              <a:gd name="T13" fmla="*/ 710 h 818"/>
              <a:gd name="T14" fmla="*/ 258 w 517"/>
              <a:gd name="T15" fmla="*/ 818 h 818"/>
              <a:gd name="T16" fmla="*/ 366 w 517"/>
              <a:gd name="T17" fmla="*/ 710 h 818"/>
              <a:gd name="T18" fmla="*/ 359 w 517"/>
              <a:gd name="T19" fmla="*/ 672 h 818"/>
              <a:gd name="T20" fmla="*/ 359 w 517"/>
              <a:gd name="T21" fmla="*/ 672 h 818"/>
              <a:gd name="T22" fmla="*/ 359 w 517"/>
              <a:gd name="T23" fmla="*/ 672 h 818"/>
              <a:gd name="T24" fmla="*/ 349 w 517"/>
              <a:gd name="T25" fmla="*/ 652 h 818"/>
              <a:gd name="T26" fmla="*/ 411 w 517"/>
              <a:gd name="T27" fmla="*/ 466 h 818"/>
              <a:gd name="T28" fmla="*/ 411 w 517"/>
              <a:gd name="T29" fmla="*/ 466 h 818"/>
              <a:gd name="T30" fmla="*/ 517 w 517"/>
              <a:gd name="T31" fmla="*/ 25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7" h="818">
                <a:moveTo>
                  <a:pt x="517" y="258"/>
                </a:moveTo>
                <a:cubicBezTo>
                  <a:pt x="517" y="115"/>
                  <a:pt x="401" y="0"/>
                  <a:pt x="258" y="0"/>
                </a:cubicBezTo>
                <a:cubicBezTo>
                  <a:pt x="116" y="0"/>
                  <a:pt x="0" y="115"/>
                  <a:pt x="0" y="258"/>
                </a:cubicBezTo>
                <a:cubicBezTo>
                  <a:pt x="0" y="343"/>
                  <a:pt x="42" y="419"/>
                  <a:pt x="105" y="466"/>
                </a:cubicBezTo>
                <a:cubicBezTo>
                  <a:pt x="105" y="466"/>
                  <a:pt x="105" y="466"/>
                  <a:pt x="105" y="466"/>
                </a:cubicBezTo>
                <a:cubicBezTo>
                  <a:pt x="196" y="541"/>
                  <a:pt x="182" y="616"/>
                  <a:pt x="168" y="652"/>
                </a:cubicBezTo>
                <a:cubicBezTo>
                  <a:pt x="157" y="669"/>
                  <a:pt x="151" y="688"/>
                  <a:pt x="151" y="710"/>
                </a:cubicBezTo>
                <a:cubicBezTo>
                  <a:pt x="151" y="769"/>
                  <a:pt x="199" y="818"/>
                  <a:pt x="258" y="818"/>
                </a:cubicBezTo>
                <a:cubicBezTo>
                  <a:pt x="318" y="818"/>
                  <a:pt x="366" y="769"/>
                  <a:pt x="366" y="710"/>
                </a:cubicBezTo>
                <a:cubicBezTo>
                  <a:pt x="366" y="697"/>
                  <a:pt x="364" y="684"/>
                  <a:pt x="359" y="672"/>
                </a:cubicBezTo>
                <a:cubicBezTo>
                  <a:pt x="359" y="672"/>
                  <a:pt x="359" y="672"/>
                  <a:pt x="359" y="672"/>
                </a:cubicBezTo>
                <a:cubicBezTo>
                  <a:pt x="359" y="672"/>
                  <a:pt x="359" y="672"/>
                  <a:pt x="359" y="672"/>
                </a:cubicBezTo>
                <a:cubicBezTo>
                  <a:pt x="357" y="665"/>
                  <a:pt x="353" y="658"/>
                  <a:pt x="349" y="652"/>
                </a:cubicBezTo>
                <a:cubicBezTo>
                  <a:pt x="335" y="616"/>
                  <a:pt x="321" y="541"/>
                  <a:pt x="411" y="466"/>
                </a:cubicBezTo>
                <a:cubicBezTo>
                  <a:pt x="411" y="466"/>
                  <a:pt x="411" y="466"/>
                  <a:pt x="411" y="466"/>
                </a:cubicBezTo>
                <a:cubicBezTo>
                  <a:pt x="475" y="419"/>
                  <a:pt x="517" y="343"/>
                  <a:pt x="517" y="258"/>
                </a:cubicBez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latin typeface="Calibri"/>
            </a:endParaRPr>
          </a:p>
        </p:txBody>
      </p:sp>
      <p:sp>
        <p:nvSpPr>
          <p:cNvPr id="17" name="Freeform 7">
            <a:extLst>
              <a:ext uri="{FF2B5EF4-FFF2-40B4-BE49-F238E27FC236}">
                <a16:creationId xmlns:a16="http://schemas.microsoft.com/office/drawing/2014/main" id="{9320D76C-D8F4-E66C-2018-522FE93A5FA8}"/>
              </a:ext>
            </a:extLst>
          </p:cNvPr>
          <p:cNvSpPr>
            <a:spLocks/>
          </p:cNvSpPr>
          <p:nvPr/>
        </p:nvSpPr>
        <p:spPr bwMode="auto">
          <a:xfrm>
            <a:off x="8146035" y="2166876"/>
            <a:ext cx="1299190" cy="2051409"/>
          </a:xfrm>
          <a:custGeom>
            <a:avLst/>
            <a:gdLst>
              <a:gd name="T0" fmla="*/ 517 w 517"/>
              <a:gd name="T1" fmla="*/ 258 h 818"/>
              <a:gd name="T2" fmla="*/ 258 w 517"/>
              <a:gd name="T3" fmla="*/ 0 h 818"/>
              <a:gd name="T4" fmla="*/ 0 w 517"/>
              <a:gd name="T5" fmla="*/ 258 h 818"/>
              <a:gd name="T6" fmla="*/ 105 w 517"/>
              <a:gd name="T7" fmla="*/ 466 h 818"/>
              <a:gd name="T8" fmla="*/ 105 w 517"/>
              <a:gd name="T9" fmla="*/ 466 h 818"/>
              <a:gd name="T10" fmla="*/ 168 w 517"/>
              <a:gd name="T11" fmla="*/ 652 h 818"/>
              <a:gd name="T12" fmla="*/ 151 w 517"/>
              <a:gd name="T13" fmla="*/ 710 h 818"/>
              <a:gd name="T14" fmla="*/ 258 w 517"/>
              <a:gd name="T15" fmla="*/ 818 h 818"/>
              <a:gd name="T16" fmla="*/ 366 w 517"/>
              <a:gd name="T17" fmla="*/ 710 h 818"/>
              <a:gd name="T18" fmla="*/ 359 w 517"/>
              <a:gd name="T19" fmla="*/ 672 h 818"/>
              <a:gd name="T20" fmla="*/ 359 w 517"/>
              <a:gd name="T21" fmla="*/ 672 h 818"/>
              <a:gd name="T22" fmla="*/ 359 w 517"/>
              <a:gd name="T23" fmla="*/ 672 h 818"/>
              <a:gd name="T24" fmla="*/ 349 w 517"/>
              <a:gd name="T25" fmla="*/ 652 h 818"/>
              <a:gd name="T26" fmla="*/ 411 w 517"/>
              <a:gd name="T27" fmla="*/ 466 h 818"/>
              <a:gd name="T28" fmla="*/ 411 w 517"/>
              <a:gd name="T29" fmla="*/ 466 h 818"/>
              <a:gd name="T30" fmla="*/ 517 w 517"/>
              <a:gd name="T31" fmla="*/ 25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7" h="818">
                <a:moveTo>
                  <a:pt x="517" y="258"/>
                </a:moveTo>
                <a:cubicBezTo>
                  <a:pt x="517" y="115"/>
                  <a:pt x="401" y="0"/>
                  <a:pt x="258" y="0"/>
                </a:cubicBezTo>
                <a:cubicBezTo>
                  <a:pt x="116" y="0"/>
                  <a:pt x="0" y="115"/>
                  <a:pt x="0" y="258"/>
                </a:cubicBezTo>
                <a:cubicBezTo>
                  <a:pt x="0" y="343"/>
                  <a:pt x="42" y="419"/>
                  <a:pt x="105" y="466"/>
                </a:cubicBezTo>
                <a:cubicBezTo>
                  <a:pt x="105" y="466"/>
                  <a:pt x="105" y="466"/>
                  <a:pt x="105" y="466"/>
                </a:cubicBezTo>
                <a:cubicBezTo>
                  <a:pt x="196" y="541"/>
                  <a:pt x="182" y="616"/>
                  <a:pt x="168" y="652"/>
                </a:cubicBezTo>
                <a:cubicBezTo>
                  <a:pt x="157" y="669"/>
                  <a:pt x="151" y="688"/>
                  <a:pt x="151" y="710"/>
                </a:cubicBezTo>
                <a:cubicBezTo>
                  <a:pt x="151" y="769"/>
                  <a:pt x="199" y="818"/>
                  <a:pt x="258" y="818"/>
                </a:cubicBezTo>
                <a:cubicBezTo>
                  <a:pt x="318" y="818"/>
                  <a:pt x="366" y="769"/>
                  <a:pt x="366" y="710"/>
                </a:cubicBezTo>
                <a:cubicBezTo>
                  <a:pt x="366" y="697"/>
                  <a:pt x="364" y="684"/>
                  <a:pt x="359" y="672"/>
                </a:cubicBezTo>
                <a:cubicBezTo>
                  <a:pt x="359" y="672"/>
                  <a:pt x="359" y="672"/>
                  <a:pt x="359" y="672"/>
                </a:cubicBezTo>
                <a:cubicBezTo>
                  <a:pt x="359" y="672"/>
                  <a:pt x="359" y="672"/>
                  <a:pt x="359" y="672"/>
                </a:cubicBezTo>
                <a:cubicBezTo>
                  <a:pt x="357" y="665"/>
                  <a:pt x="353" y="658"/>
                  <a:pt x="349" y="652"/>
                </a:cubicBezTo>
                <a:cubicBezTo>
                  <a:pt x="335" y="616"/>
                  <a:pt x="321" y="541"/>
                  <a:pt x="411" y="466"/>
                </a:cubicBezTo>
                <a:cubicBezTo>
                  <a:pt x="411" y="466"/>
                  <a:pt x="411" y="466"/>
                  <a:pt x="411" y="466"/>
                </a:cubicBezTo>
                <a:cubicBezTo>
                  <a:pt x="475" y="419"/>
                  <a:pt x="517" y="343"/>
                  <a:pt x="517" y="258"/>
                </a:cubicBez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18" name="Freeform 7">
            <a:extLst>
              <a:ext uri="{FF2B5EF4-FFF2-40B4-BE49-F238E27FC236}">
                <a16:creationId xmlns:a16="http://schemas.microsoft.com/office/drawing/2014/main" id="{E1CCA29D-CD49-4959-B920-39B520CCD66D}"/>
              </a:ext>
            </a:extLst>
          </p:cNvPr>
          <p:cNvSpPr>
            <a:spLocks/>
          </p:cNvSpPr>
          <p:nvPr/>
        </p:nvSpPr>
        <p:spPr bwMode="auto">
          <a:xfrm>
            <a:off x="9842474" y="1335481"/>
            <a:ext cx="1299190" cy="2051409"/>
          </a:xfrm>
          <a:custGeom>
            <a:avLst/>
            <a:gdLst>
              <a:gd name="T0" fmla="*/ 517 w 517"/>
              <a:gd name="T1" fmla="*/ 258 h 818"/>
              <a:gd name="T2" fmla="*/ 258 w 517"/>
              <a:gd name="T3" fmla="*/ 0 h 818"/>
              <a:gd name="T4" fmla="*/ 0 w 517"/>
              <a:gd name="T5" fmla="*/ 258 h 818"/>
              <a:gd name="T6" fmla="*/ 105 w 517"/>
              <a:gd name="T7" fmla="*/ 466 h 818"/>
              <a:gd name="T8" fmla="*/ 105 w 517"/>
              <a:gd name="T9" fmla="*/ 466 h 818"/>
              <a:gd name="T10" fmla="*/ 168 w 517"/>
              <a:gd name="T11" fmla="*/ 652 h 818"/>
              <a:gd name="T12" fmla="*/ 151 w 517"/>
              <a:gd name="T13" fmla="*/ 710 h 818"/>
              <a:gd name="T14" fmla="*/ 258 w 517"/>
              <a:gd name="T15" fmla="*/ 818 h 818"/>
              <a:gd name="T16" fmla="*/ 366 w 517"/>
              <a:gd name="T17" fmla="*/ 710 h 818"/>
              <a:gd name="T18" fmla="*/ 359 w 517"/>
              <a:gd name="T19" fmla="*/ 672 h 818"/>
              <a:gd name="T20" fmla="*/ 359 w 517"/>
              <a:gd name="T21" fmla="*/ 672 h 818"/>
              <a:gd name="T22" fmla="*/ 359 w 517"/>
              <a:gd name="T23" fmla="*/ 672 h 818"/>
              <a:gd name="T24" fmla="*/ 349 w 517"/>
              <a:gd name="T25" fmla="*/ 652 h 818"/>
              <a:gd name="T26" fmla="*/ 411 w 517"/>
              <a:gd name="T27" fmla="*/ 466 h 818"/>
              <a:gd name="T28" fmla="*/ 411 w 517"/>
              <a:gd name="T29" fmla="*/ 466 h 818"/>
              <a:gd name="T30" fmla="*/ 517 w 517"/>
              <a:gd name="T31" fmla="*/ 258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7" h="818">
                <a:moveTo>
                  <a:pt x="517" y="258"/>
                </a:moveTo>
                <a:cubicBezTo>
                  <a:pt x="517" y="115"/>
                  <a:pt x="401" y="0"/>
                  <a:pt x="258" y="0"/>
                </a:cubicBezTo>
                <a:cubicBezTo>
                  <a:pt x="116" y="0"/>
                  <a:pt x="0" y="115"/>
                  <a:pt x="0" y="258"/>
                </a:cubicBezTo>
                <a:cubicBezTo>
                  <a:pt x="0" y="343"/>
                  <a:pt x="42" y="419"/>
                  <a:pt x="105" y="466"/>
                </a:cubicBezTo>
                <a:cubicBezTo>
                  <a:pt x="105" y="466"/>
                  <a:pt x="105" y="466"/>
                  <a:pt x="105" y="466"/>
                </a:cubicBezTo>
                <a:cubicBezTo>
                  <a:pt x="196" y="541"/>
                  <a:pt x="182" y="616"/>
                  <a:pt x="168" y="652"/>
                </a:cubicBezTo>
                <a:cubicBezTo>
                  <a:pt x="157" y="669"/>
                  <a:pt x="151" y="688"/>
                  <a:pt x="151" y="710"/>
                </a:cubicBezTo>
                <a:cubicBezTo>
                  <a:pt x="151" y="769"/>
                  <a:pt x="199" y="818"/>
                  <a:pt x="258" y="818"/>
                </a:cubicBezTo>
                <a:cubicBezTo>
                  <a:pt x="318" y="818"/>
                  <a:pt x="366" y="769"/>
                  <a:pt x="366" y="710"/>
                </a:cubicBezTo>
                <a:cubicBezTo>
                  <a:pt x="366" y="697"/>
                  <a:pt x="364" y="684"/>
                  <a:pt x="359" y="672"/>
                </a:cubicBezTo>
                <a:cubicBezTo>
                  <a:pt x="359" y="672"/>
                  <a:pt x="359" y="672"/>
                  <a:pt x="359" y="672"/>
                </a:cubicBezTo>
                <a:cubicBezTo>
                  <a:pt x="359" y="672"/>
                  <a:pt x="359" y="672"/>
                  <a:pt x="359" y="672"/>
                </a:cubicBezTo>
                <a:cubicBezTo>
                  <a:pt x="357" y="665"/>
                  <a:pt x="353" y="658"/>
                  <a:pt x="349" y="652"/>
                </a:cubicBezTo>
                <a:cubicBezTo>
                  <a:pt x="335" y="616"/>
                  <a:pt x="321" y="541"/>
                  <a:pt x="411" y="466"/>
                </a:cubicBezTo>
                <a:cubicBezTo>
                  <a:pt x="411" y="466"/>
                  <a:pt x="411" y="466"/>
                  <a:pt x="411" y="466"/>
                </a:cubicBezTo>
                <a:cubicBezTo>
                  <a:pt x="475" y="419"/>
                  <a:pt x="517" y="343"/>
                  <a:pt x="517" y="258"/>
                </a:cubicBezTo>
                <a:close/>
              </a:path>
            </a:pathLst>
          </a:custGeom>
          <a:solidFill>
            <a:srgbClr val="A8436F"/>
          </a:solidFill>
          <a:ln>
            <a:noFill/>
          </a:ln>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latin typeface="Calibri"/>
            </a:endParaRPr>
          </a:p>
        </p:txBody>
      </p:sp>
      <p:grpSp>
        <p:nvGrpSpPr>
          <p:cNvPr id="19" name="Group 18">
            <a:extLst>
              <a:ext uri="{FF2B5EF4-FFF2-40B4-BE49-F238E27FC236}">
                <a16:creationId xmlns:a16="http://schemas.microsoft.com/office/drawing/2014/main" id="{430810BC-9522-7152-DF26-C9925CA1DBA3}"/>
              </a:ext>
            </a:extLst>
          </p:cNvPr>
          <p:cNvGrpSpPr/>
          <p:nvPr/>
        </p:nvGrpSpPr>
        <p:grpSpPr>
          <a:xfrm>
            <a:off x="10450595" y="3455767"/>
            <a:ext cx="82948" cy="82701"/>
            <a:chOff x="3649517" y="2421483"/>
            <a:chExt cx="172215" cy="171701"/>
          </a:xfrm>
          <a:solidFill>
            <a:srgbClr val="A8436F"/>
          </a:solidFill>
        </p:grpSpPr>
        <p:sp>
          <p:nvSpPr>
            <p:cNvPr id="72" name="Oval 71">
              <a:extLst>
                <a:ext uri="{FF2B5EF4-FFF2-40B4-BE49-F238E27FC236}">
                  <a16:creationId xmlns:a16="http://schemas.microsoft.com/office/drawing/2014/main" id="{244B3F41-03DE-4C96-F6DF-74D67F85292B}"/>
                </a:ext>
              </a:extLst>
            </p:cNvPr>
            <p:cNvSpPr>
              <a:spLocks noChangeArrowheads="1"/>
            </p:cNvSpPr>
            <p:nvPr/>
          </p:nvSpPr>
          <p:spPr bwMode="auto">
            <a:xfrm>
              <a:off x="3693941" y="2465564"/>
              <a:ext cx="83369" cy="83539"/>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73" name="Freeform 72">
              <a:extLst>
                <a:ext uri="{FF2B5EF4-FFF2-40B4-BE49-F238E27FC236}">
                  <a16:creationId xmlns:a16="http://schemas.microsoft.com/office/drawing/2014/main" id="{CE9F7C95-0103-74A7-0A82-01F00E556206}"/>
                </a:ext>
              </a:extLst>
            </p:cNvPr>
            <p:cNvSpPr>
              <a:spLocks noEditPoints="1"/>
            </p:cNvSpPr>
            <p:nvPr/>
          </p:nvSpPr>
          <p:spPr bwMode="auto">
            <a:xfrm>
              <a:off x="3649517" y="2421483"/>
              <a:ext cx="172215" cy="171701"/>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grpSp>
      <p:cxnSp>
        <p:nvCxnSpPr>
          <p:cNvPr id="20" name="Straight Connector 19">
            <a:extLst>
              <a:ext uri="{FF2B5EF4-FFF2-40B4-BE49-F238E27FC236}">
                <a16:creationId xmlns:a16="http://schemas.microsoft.com/office/drawing/2014/main" id="{598E7FE3-E19F-75C8-3D74-E49B86FC8949}"/>
              </a:ext>
            </a:extLst>
          </p:cNvPr>
          <p:cNvCxnSpPr>
            <a:endCxn id="60" idx="0"/>
          </p:cNvCxnSpPr>
          <p:nvPr/>
        </p:nvCxnSpPr>
        <p:spPr>
          <a:xfrm>
            <a:off x="10492070" y="3555933"/>
            <a:ext cx="0" cy="1461610"/>
          </a:xfrm>
          <a:prstGeom prst="line">
            <a:avLst/>
          </a:prstGeom>
          <a:ln w="12700">
            <a:solidFill>
              <a:srgbClr val="A8436F"/>
            </a:solidFill>
            <a:prstDash val="dash"/>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F14D69-DAE7-A3FD-4ADC-27ADA2958B04}"/>
              </a:ext>
            </a:extLst>
          </p:cNvPr>
          <p:cNvGrpSpPr/>
          <p:nvPr/>
        </p:nvGrpSpPr>
        <p:grpSpPr>
          <a:xfrm>
            <a:off x="1751734" y="5017538"/>
            <a:ext cx="497199" cy="497198"/>
            <a:chOff x="1802253" y="5505131"/>
            <a:chExt cx="474994" cy="474994"/>
          </a:xfrm>
          <a:solidFill>
            <a:srgbClr val="F26363"/>
          </a:solidFill>
        </p:grpSpPr>
        <p:sp>
          <p:nvSpPr>
            <p:cNvPr id="70" name="Oval 69">
              <a:extLst>
                <a:ext uri="{FF2B5EF4-FFF2-40B4-BE49-F238E27FC236}">
                  <a16:creationId xmlns:a16="http://schemas.microsoft.com/office/drawing/2014/main" id="{FD26DA3F-08A0-E01A-2369-48049F325F77}"/>
                </a:ext>
              </a:extLst>
            </p:cNvPr>
            <p:cNvSpPr/>
            <p:nvPr/>
          </p:nvSpPr>
          <p:spPr>
            <a:xfrm>
              <a:off x="1802253" y="5505131"/>
              <a:ext cx="474994" cy="474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endParaRPr lang="id-ID" sz="1600">
                <a:solidFill>
                  <a:prstClr val="white"/>
                </a:solidFill>
              </a:endParaRPr>
            </a:p>
          </p:txBody>
        </p:sp>
        <p:sp>
          <p:nvSpPr>
            <p:cNvPr id="71" name="TextBox 70">
              <a:extLst>
                <a:ext uri="{FF2B5EF4-FFF2-40B4-BE49-F238E27FC236}">
                  <a16:creationId xmlns:a16="http://schemas.microsoft.com/office/drawing/2014/main" id="{AF861DA9-506C-37CA-CBFD-46276717E016}"/>
                </a:ext>
              </a:extLst>
            </p:cNvPr>
            <p:cNvSpPr txBox="1"/>
            <p:nvPr/>
          </p:nvSpPr>
          <p:spPr>
            <a:xfrm>
              <a:off x="1847549" y="5577311"/>
              <a:ext cx="384404" cy="322015"/>
            </a:xfrm>
            <a:prstGeom prst="rect">
              <a:avLst/>
            </a:prstGeom>
            <a:noFill/>
          </p:spPr>
          <p:txBody>
            <a:bodyPr wrap="none" rtlCol="0">
              <a:spAutoFit/>
            </a:bodyPr>
            <a:lstStyle/>
            <a:p>
              <a:pPr algn="ctr" defTabSz="1828983"/>
              <a:r>
                <a:rPr lang="id-ID" sz="1400" b="1" dirty="0">
                  <a:solidFill>
                    <a:prstClr val="white"/>
                  </a:solidFill>
                </a:rPr>
                <a:t>01</a:t>
              </a:r>
            </a:p>
          </p:txBody>
        </p:sp>
      </p:grpSp>
      <p:grpSp>
        <p:nvGrpSpPr>
          <p:cNvPr id="22" name="Group 21">
            <a:extLst>
              <a:ext uri="{FF2B5EF4-FFF2-40B4-BE49-F238E27FC236}">
                <a16:creationId xmlns:a16="http://schemas.microsoft.com/office/drawing/2014/main" id="{81D2FA63-3A17-A8EF-539C-AD0BEAE5ABD2}"/>
              </a:ext>
            </a:extLst>
          </p:cNvPr>
          <p:cNvGrpSpPr/>
          <p:nvPr/>
        </p:nvGrpSpPr>
        <p:grpSpPr>
          <a:xfrm>
            <a:off x="3450084" y="5017538"/>
            <a:ext cx="497199" cy="497198"/>
            <a:chOff x="3424754" y="5505131"/>
            <a:chExt cx="474994" cy="474994"/>
          </a:xfrm>
          <a:solidFill>
            <a:srgbClr val="FFA826"/>
          </a:solidFill>
        </p:grpSpPr>
        <p:sp>
          <p:nvSpPr>
            <p:cNvPr id="68" name="Oval 67">
              <a:extLst>
                <a:ext uri="{FF2B5EF4-FFF2-40B4-BE49-F238E27FC236}">
                  <a16:creationId xmlns:a16="http://schemas.microsoft.com/office/drawing/2014/main" id="{D00DE2AF-4CF5-8EBE-ECEB-9DB06624CABA}"/>
                </a:ext>
              </a:extLst>
            </p:cNvPr>
            <p:cNvSpPr/>
            <p:nvPr/>
          </p:nvSpPr>
          <p:spPr>
            <a:xfrm>
              <a:off x="3424754" y="5505131"/>
              <a:ext cx="474994" cy="474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endParaRPr lang="id-ID" sz="1600">
                <a:solidFill>
                  <a:prstClr val="white"/>
                </a:solidFill>
              </a:endParaRPr>
            </a:p>
          </p:txBody>
        </p:sp>
        <p:sp>
          <p:nvSpPr>
            <p:cNvPr id="69" name="TextBox 68">
              <a:extLst>
                <a:ext uri="{FF2B5EF4-FFF2-40B4-BE49-F238E27FC236}">
                  <a16:creationId xmlns:a16="http://schemas.microsoft.com/office/drawing/2014/main" id="{081F6638-3036-E861-7CED-E8C8715A7192}"/>
                </a:ext>
              </a:extLst>
            </p:cNvPr>
            <p:cNvSpPr txBox="1"/>
            <p:nvPr/>
          </p:nvSpPr>
          <p:spPr>
            <a:xfrm>
              <a:off x="3470050" y="5577311"/>
              <a:ext cx="384404" cy="322015"/>
            </a:xfrm>
            <a:prstGeom prst="rect">
              <a:avLst/>
            </a:prstGeom>
            <a:noFill/>
          </p:spPr>
          <p:txBody>
            <a:bodyPr wrap="none" rtlCol="0">
              <a:spAutoFit/>
            </a:bodyPr>
            <a:lstStyle/>
            <a:p>
              <a:pPr algn="ctr" defTabSz="1828983"/>
              <a:r>
                <a:rPr lang="id-ID" sz="1400" b="1" dirty="0">
                  <a:solidFill>
                    <a:prstClr val="white"/>
                  </a:solidFill>
                </a:rPr>
                <a:t>02</a:t>
              </a:r>
            </a:p>
          </p:txBody>
        </p:sp>
      </p:grpSp>
      <p:grpSp>
        <p:nvGrpSpPr>
          <p:cNvPr id="23" name="Group 22">
            <a:extLst>
              <a:ext uri="{FF2B5EF4-FFF2-40B4-BE49-F238E27FC236}">
                <a16:creationId xmlns:a16="http://schemas.microsoft.com/office/drawing/2014/main" id="{6E43EB3A-1A3B-35CF-BBB1-48A73F176AFE}"/>
              </a:ext>
            </a:extLst>
          </p:cNvPr>
          <p:cNvGrpSpPr/>
          <p:nvPr/>
        </p:nvGrpSpPr>
        <p:grpSpPr>
          <a:xfrm>
            <a:off x="5148431" y="5017538"/>
            <a:ext cx="497199" cy="497198"/>
            <a:chOff x="5047255" y="5505131"/>
            <a:chExt cx="474994" cy="474994"/>
          </a:xfrm>
          <a:solidFill>
            <a:srgbClr val="00BAB5"/>
          </a:solidFill>
        </p:grpSpPr>
        <p:sp>
          <p:nvSpPr>
            <p:cNvPr id="66" name="Oval 65">
              <a:extLst>
                <a:ext uri="{FF2B5EF4-FFF2-40B4-BE49-F238E27FC236}">
                  <a16:creationId xmlns:a16="http://schemas.microsoft.com/office/drawing/2014/main" id="{288F8D36-0FDB-B082-1F5B-D7B0153088B6}"/>
                </a:ext>
              </a:extLst>
            </p:cNvPr>
            <p:cNvSpPr/>
            <p:nvPr/>
          </p:nvSpPr>
          <p:spPr>
            <a:xfrm>
              <a:off x="5047255" y="5505131"/>
              <a:ext cx="474994" cy="474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endParaRPr lang="id-ID" sz="1600">
                <a:solidFill>
                  <a:prstClr val="white"/>
                </a:solidFill>
              </a:endParaRPr>
            </a:p>
          </p:txBody>
        </p:sp>
        <p:sp>
          <p:nvSpPr>
            <p:cNvPr id="67" name="TextBox 66">
              <a:extLst>
                <a:ext uri="{FF2B5EF4-FFF2-40B4-BE49-F238E27FC236}">
                  <a16:creationId xmlns:a16="http://schemas.microsoft.com/office/drawing/2014/main" id="{76038977-5DB0-D089-0E21-DD44E9BD3FBD}"/>
                </a:ext>
              </a:extLst>
            </p:cNvPr>
            <p:cNvSpPr txBox="1"/>
            <p:nvPr/>
          </p:nvSpPr>
          <p:spPr>
            <a:xfrm>
              <a:off x="5092550" y="5577311"/>
              <a:ext cx="384404" cy="322015"/>
            </a:xfrm>
            <a:prstGeom prst="rect">
              <a:avLst/>
            </a:prstGeom>
            <a:noFill/>
          </p:spPr>
          <p:txBody>
            <a:bodyPr wrap="none" rtlCol="0">
              <a:spAutoFit/>
            </a:bodyPr>
            <a:lstStyle/>
            <a:p>
              <a:pPr algn="ctr" defTabSz="1828983"/>
              <a:r>
                <a:rPr lang="id-ID" sz="1400" b="1" dirty="0">
                  <a:solidFill>
                    <a:prstClr val="white"/>
                  </a:solidFill>
                </a:rPr>
                <a:t>03</a:t>
              </a:r>
            </a:p>
          </p:txBody>
        </p:sp>
      </p:grpSp>
      <p:grpSp>
        <p:nvGrpSpPr>
          <p:cNvPr id="24" name="Group 23">
            <a:extLst>
              <a:ext uri="{FF2B5EF4-FFF2-40B4-BE49-F238E27FC236}">
                <a16:creationId xmlns:a16="http://schemas.microsoft.com/office/drawing/2014/main" id="{5F8162E3-B9D5-5E71-FE6B-4820B2D19D5E}"/>
              </a:ext>
            </a:extLst>
          </p:cNvPr>
          <p:cNvGrpSpPr/>
          <p:nvPr/>
        </p:nvGrpSpPr>
        <p:grpSpPr>
          <a:xfrm>
            <a:off x="6846777" y="5017538"/>
            <a:ext cx="497199" cy="497198"/>
            <a:chOff x="6669754" y="5505131"/>
            <a:chExt cx="474994" cy="474994"/>
          </a:xfrm>
          <a:solidFill>
            <a:srgbClr val="995DB3"/>
          </a:solidFill>
        </p:grpSpPr>
        <p:sp>
          <p:nvSpPr>
            <p:cNvPr id="64" name="Oval 63">
              <a:extLst>
                <a:ext uri="{FF2B5EF4-FFF2-40B4-BE49-F238E27FC236}">
                  <a16:creationId xmlns:a16="http://schemas.microsoft.com/office/drawing/2014/main" id="{77CE90A0-7C5F-C2FA-04DB-1484F0C5ECA7}"/>
                </a:ext>
              </a:extLst>
            </p:cNvPr>
            <p:cNvSpPr/>
            <p:nvPr/>
          </p:nvSpPr>
          <p:spPr>
            <a:xfrm>
              <a:off x="6669754" y="5505131"/>
              <a:ext cx="474994" cy="474994"/>
            </a:xfrm>
            <a:prstGeom prst="ellipse">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endParaRPr lang="id-ID" sz="1600">
                <a:solidFill>
                  <a:prstClr val="white"/>
                </a:solidFill>
              </a:endParaRPr>
            </a:p>
          </p:txBody>
        </p:sp>
        <p:sp>
          <p:nvSpPr>
            <p:cNvPr id="65" name="TextBox 64">
              <a:extLst>
                <a:ext uri="{FF2B5EF4-FFF2-40B4-BE49-F238E27FC236}">
                  <a16:creationId xmlns:a16="http://schemas.microsoft.com/office/drawing/2014/main" id="{C156B10D-156A-D6C6-DC9A-69F7BA3506D3}"/>
                </a:ext>
              </a:extLst>
            </p:cNvPr>
            <p:cNvSpPr txBox="1"/>
            <p:nvPr/>
          </p:nvSpPr>
          <p:spPr>
            <a:xfrm>
              <a:off x="6715050" y="5577311"/>
              <a:ext cx="384404" cy="322015"/>
            </a:xfrm>
            <a:prstGeom prst="rect">
              <a:avLst/>
            </a:prstGeom>
            <a:noFill/>
          </p:spPr>
          <p:txBody>
            <a:bodyPr wrap="none" rtlCol="0">
              <a:spAutoFit/>
            </a:bodyPr>
            <a:lstStyle/>
            <a:p>
              <a:pPr algn="ctr" defTabSz="1828983"/>
              <a:r>
                <a:rPr lang="id-ID" sz="1400" b="1" dirty="0">
                  <a:solidFill>
                    <a:prstClr val="white"/>
                  </a:solidFill>
                </a:rPr>
                <a:t>04</a:t>
              </a:r>
            </a:p>
          </p:txBody>
        </p:sp>
      </p:grpSp>
      <p:grpSp>
        <p:nvGrpSpPr>
          <p:cNvPr id="25" name="Group 24">
            <a:extLst>
              <a:ext uri="{FF2B5EF4-FFF2-40B4-BE49-F238E27FC236}">
                <a16:creationId xmlns:a16="http://schemas.microsoft.com/office/drawing/2014/main" id="{0614EE15-F59D-BE40-6F59-5E2E36D3DEFE}"/>
              </a:ext>
            </a:extLst>
          </p:cNvPr>
          <p:cNvGrpSpPr/>
          <p:nvPr/>
        </p:nvGrpSpPr>
        <p:grpSpPr>
          <a:xfrm>
            <a:off x="8547030" y="5017538"/>
            <a:ext cx="497199" cy="497198"/>
            <a:chOff x="8294075" y="5505131"/>
            <a:chExt cx="474994" cy="474994"/>
          </a:xfrm>
          <a:solidFill>
            <a:srgbClr val="7DD1CE"/>
          </a:solidFill>
        </p:grpSpPr>
        <p:sp>
          <p:nvSpPr>
            <p:cNvPr id="62" name="Oval 61">
              <a:extLst>
                <a:ext uri="{FF2B5EF4-FFF2-40B4-BE49-F238E27FC236}">
                  <a16:creationId xmlns:a16="http://schemas.microsoft.com/office/drawing/2014/main" id="{5A56A824-87E8-0CB0-CC79-7E2FF658BAF7}"/>
                </a:ext>
              </a:extLst>
            </p:cNvPr>
            <p:cNvSpPr/>
            <p:nvPr/>
          </p:nvSpPr>
          <p:spPr>
            <a:xfrm>
              <a:off x="8294075" y="5505131"/>
              <a:ext cx="474994" cy="474994"/>
            </a:xfrm>
            <a:prstGeom prst="ellipse">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endParaRPr lang="id-ID" sz="1600">
                <a:solidFill>
                  <a:prstClr val="white"/>
                </a:solidFill>
              </a:endParaRPr>
            </a:p>
          </p:txBody>
        </p:sp>
        <p:sp>
          <p:nvSpPr>
            <p:cNvPr id="63" name="TextBox 62">
              <a:extLst>
                <a:ext uri="{FF2B5EF4-FFF2-40B4-BE49-F238E27FC236}">
                  <a16:creationId xmlns:a16="http://schemas.microsoft.com/office/drawing/2014/main" id="{0DC3B96C-5FF7-ED25-9AD7-BE203A79417A}"/>
                </a:ext>
              </a:extLst>
            </p:cNvPr>
            <p:cNvSpPr txBox="1"/>
            <p:nvPr/>
          </p:nvSpPr>
          <p:spPr>
            <a:xfrm>
              <a:off x="8339370" y="5577311"/>
              <a:ext cx="384404" cy="322015"/>
            </a:xfrm>
            <a:prstGeom prst="rect">
              <a:avLst/>
            </a:prstGeom>
            <a:noFill/>
          </p:spPr>
          <p:txBody>
            <a:bodyPr wrap="none" rtlCol="0">
              <a:spAutoFit/>
            </a:bodyPr>
            <a:lstStyle/>
            <a:p>
              <a:pPr algn="ctr" defTabSz="1828983"/>
              <a:r>
                <a:rPr lang="id-ID" sz="1400" b="1" dirty="0">
                  <a:solidFill>
                    <a:prstClr val="white"/>
                  </a:solidFill>
                </a:rPr>
                <a:t>05</a:t>
              </a:r>
            </a:p>
          </p:txBody>
        </p:sp>
      </p:grpSp>
      <p:grpSp>
        <p:nvGrpSpPr>
          <p:cNvPr id="26" name="Group 25">
            <a:extLst>
              <a:ext uri="{FF2B5EF4-FFF2-40B4-BE49-F238E27FC236}">
                <a16:creationId xmlns:a16="http://schemas.microsoft.com/office/drawing/2014/main" id="{CD3E303C-857E-F373-F234-9CDEBCA6C2F9}"/>
              </a:ext>
            </a:extLst>
          </p:cNvPr>
          <p:cNvGrpSpPr/>
          <p:nvPr/>
        </p:nvGrpSpPr>
        <p:grpSpPr>
          <a:xfrm>
            <a:off x="10243470" y="5017538"/>
            <a:ext cx="497199" cy="497198"/>
            <a:chOff x="9914753" y="5505131"/>
            <a:chExt cx="474994" cy="474994"/>
          </a:xfrm>
          <a:solidFill>
            <a:srgbClr val="A8436F"/>
          </a:solidFill>
        </p:grpSpPr>
        <p:sp>
          <p:nvSpPr>
            <p:cNvPr id="60" name="Oval 59">
              <a:extLst>
                <a:ext uri="{FF2B5EF4-FFF2-40B4-BE49-F238E27FC236}">
                  <a16:creationId xmlns:a16="http://schemas.microsoft.com/office/drawing/2014/main" id="{E51A1A0B-06B7-F744-0821-F14D4F48F913}"/>
                </a:ext>
              </a:extLst>
            </p:cNvPr>
            <p:cNvSpPr/>
            <p:nvPr/>
          </p:nvSpPr>
          <p:spPr>
            <a:xfrm>
              <a:off x="9914753" y="5505131"/>
              <a:ext cx="474994" cy="47499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983"/>
              <a:endParaRPr lang="id-ID" sz="1600">
                <a:solidFill>
                  <a:prstClr val="white"/>
                </a:solidFill>
              </a:endParaRPr>
            </a:p>
          </p:txBody>
        </p:sp>
        <p:sp>
          <p:nvSpPr>
            <p:cNvPr id="61" name="TextBox 60">
              <a:extLst>
                <a:ext uri="{FF2B5EF4-FFF2-40B4-BE49-F238E27FC236}">
                  <a16:creationId xmlns:a16="http://schemas.microsoft.com/office/drawing/2014/main" id="{D20CE236-35C1-2487-582D-94D903D080A5}"/>
                </a:ext>
              </a:extLst>
            </p:cNvPr>
            <p:cNvSpPr txBox="1"/>
            <p:nvPr/>
          </p:nvSpPr>
          <p:spPr>
            <a:xfrm>
              <a:off x="9960049" y="5577311"/>
              <a:ext cx="384404" cy="322015"/>
            </a:xfrm>
            <a:prstGeom prst="rect">
              <a:avLst/>
            </a:prstGeom>
            <a:noFill/>
          </p:spPr>
          <p:txBody>
            <a:bodyPr wrap="none" rtlCol="0">
              <a:spAutoFit/>
            </a:bodyPr>
            <a:lstStyle/>
            <a:p>
              <a:pPr algn="ctr" defTabSz="1828983"/>
              <a:r>
                <a:rPr lang="id-ID" sz="1400" b="1" dirty="0">
                  <a:solidFill>
                    <a:prstClr val="white"/>
                  </a:solidFill>
                </a:rPr>
                <a:t>06</a:t>
              </a:r>
            </a:p>
          </p:txBody>
        </p:sp>
      </p:grpSp>
      <p:sp>
        <p:nvSpPr>
          <p:cNvPr id="27" name="Rectangle 26">
            <a:extLst>
              <a:ext uri="{FF2B5EF4-FFF2-40B4-BE49-F238E27FC236}">
                <a16:creationId xmlns:a16="http://schemas.microsoft.com/office/drawing/2014/main" id="{EA50F8BA-5AB6-9B72-6E4C-3445C5FA2E1E}"/>
              </a:ext>
            </a:extLst>
          </p:cNvPr>
          <p:cNvSpPr/>
          <p:nvPr/>
        </p:nvSpPr>
        <p:spPr>
          <a:xfrm>
            <a:off x="1121272" y="5935343"/>
            <a:ext cx="1600943" cy="430887"/>
          </a:xfrm>
          <a:prstGeom prst="rect">
            <a:avLst/>
          </a:prstGeom>
        </p:spPr>
        <p:txBody>
          <a:bodyPr wrap="square">
            <a:spAutoFit/>
          </a:bodyPr>
          <a:lstStyle/>
          <a:p>
            <a:pPr defTabSz="1828983"/>
            <a:r>
              <a:rPr lang="id-ID" sz="1100" dirty="0"/>
              <a:t>Go ahead and replace it with your own text. </a:t>
            </a:r>
          </a:p>
        </p:txBody>
      </p:sp>
      <p:sp>
        <p:nvSpPr>
          <p:cNvPr id="28" name="TextBox 27">
            <a:extLst>
              <a:ext uri="{FF2B5EF4-FFF2-40B4-BE49-F238E27FC236}">
                <a16:creationId xmlns:a16="http://schemas.microsoft.com/office/drawing/2014/main" id="{B4D199C7-AC81-9DDB-EA7F-1ED09DAD90C8}"/>
              </a:ext>
            </a:extLst>
          </p:cNvPr>
          <p:cNvSpPr txBox="1"/>
          <p:nvPr/>
        </p:nvSpPr>
        <p:spPr>
          <a:xfrm>
            <a:off x="1546950" y="2987982"/>
            <a:ext cx="910854" cy="303360"/>
          </a:xfrm>
          <a:prstGeom prst="rect">
            <a:avLst/>
          </a:prstGeom>
          <a:noFill/>
        </p:spPr>
        <p:txBody>
          <a:bodyPr wrap="none" rtlCol="0">
            <a:spAutoFit/>
          </a:bodyPr>
          <a:lstStyle/>
          <a:p>
            <a:pPr algn="ctr" defTabSz="1828983"/>
            <a:r>
              <a:rPr lang="id-ID" sz="1200" b="1" dirty="0">
                <a:solidFill>
                  <a:prstClr val="white"/>
                </a:solidFill>
              </a:rPr>
              <a:t>DISCOVER</a:t>
            </a:r>
          </a:p>
        </p:txBody>
      </p:sp>
      <p:sp>
        <p:nvSpPr>
          <p:cNvPr id="29" name="Rectangle 28">
            <a:extLst>
              <a:ext uri="{FF2B5EF4-FFF2-40B4-BE49-F238E27FC236}">
                <a16:creationId xmlns:a16="http://schemas.microsoft.com/office/drawing/2014/main" id="{7415DAA2-CFF0-75A2-5EDE-D5BB62E35E6C}"/>
              </a:ext>
            </a:extLst>
          </p:cNvPr>
          <p:cNvSpPr/>
          <p:nvPr/>
        </p:nvSpPr>
        <p:spPr>
          <a:xfrm>
            <a:off x="2845817" y="5935343"/>
            <a:ext cx="1600943" cy="430887"/>
          </a:xfrm>
          <a:prstGeom prst="rect">
            <a:avLst/>
          </a:prstGeom>
        </p:spPr>
        <p:txBody>
          <a:bodyPr wrap="square">
            <a:spAutoFit/>
          </a:bodyPr>
          <a:lstStyle/>
          <a:p>
            <a:pPr defTabSz="1828983"/>
            <a:r>
              <a:rPr lang="id-ID" sz="1100" dirty="0"/>
              <a:t>Go ahead and replace it with your own text. </a:t>
            </a:r>
          </a:p>
        </p:txBody>
      </p:sp>
      <p:sp>
        <p:nvSpPr>
          <p:cNvPr id="30" name="Rectangle 29">
            <a:extLst>
              <a:ext uri="{FF2B5EF4-FFF2-40B4-BE49-F238E27FC236}">
                <a16:creationId xmlns:a16="http://schemas.microsoft.com/office/drawing/2014/main" id="{4D2AD9DF-64E7-C488-468A-D7631FDE1134}"/>
              </a:ext>
            </a:extLst>
          </p:cNvPr>
          <p:cNvSpPr/>
          <p:nvPr/>
        </p:nvSpPr>
        <p:spPr>
          <a:xfrm>
            <a:off x="4593730" y="5935343"/>
            <a:ext cx="1600943" cy="430887"/>
          </a:xfrm>
          <a:prstGeom prst="rect">
            <a:avLst/>
          </a:prstGeom>
        </p:spPr>
        <p:txBody>
          <a:bodyPr wrap="square">
            <a:spAutoFit/>
          </a:bodyPr>
          <a:lstStyle/>
          <a:p>
            <a:pPr defTabSz="1828983"/>
            <a:r>
              <a:rPr lang="id-ID" sz="1100" dirty="0"/>
              <a:t>Go ahead and replace it with your own text. </a:t>
            </a:r>
          </a:p>
        </p:txBody>
      </p:sp>
      <p:sp>
        <p:nvSpPr>
          <p:cNvPr id="31" name="Rectangle 30">
            <a:extLst>
              <a:ext uri="{FF2B5EF4-FFF2-40B4-BE49-F238E27FC236}">
                <a16:creationId xmlns:a16="http://schemas.microsoft.com/office/drawing/2014/main" id="{0ADBB56B-0A80-667C-D3B1-EDCD4E9D9E5E}"/>
              </a:ext>
            </a:extLst>
          </p:cNvPr>
          <p:cNvSpPr/>
          <p:nvPr/>
        </p:nvSpPr>
        <p:spPr>
          <a:xfrm>
            <a:off x="6344471" y="5935343"/>
            <a:ext cx="1600943" cy="430887"/>
          </a:xfrm>
          <a:prstGeom prst="rect">
            <a:avLst/>
          </a:prstGeom>
        </p:spPr>
        <p:txBody>
          <a:bodyPr wrap="square">
            <a:spAutoFit/>
          </a:bodyPr>
          <a:lstStyle/>
          <a:p>
            <a:pPr defTabSz="1828983"/>
            <a:r>
              <a:rPr lang="id-ID" sz="1100" dirty="0"/>
              <a:t>Go ahead and replace it with your own text. </a:t>
            </a:r>
          </a:p>
        </p:txBody>
      </p:sp>
      <p:sp>
        <p:nvSpPr>
          <p:cNvPr id="32" name="Rectangle 31">
            <a:extLst>
              <a:ext uri="{FF2B5EF4-FFF2-40B4-BE49-F238E27FC236}">
                <a16:creationId xmlns:a16="http://schemas.microsoft.com/office/drawing/2014/main" id="{7A6E36E0-70B7-C8DD-D1E7-13BAB504A18B}"/>
              </a:ext>
            </a:extLst>
          </p:cNvPr>
          <p:cNvSpPr/>
          <p:nvPr/>
        </p:nvSpPr>
        <p:spPr>
          <a:xfrm>
            <a:off x="8057865" y="5935343"/>
            <a:ext cx="1600943" cy="430887"/>
          </a:xfrm>
          <a:prstGeom prst="rect">
            <a:avLst/>
          </a:prstGeom>
        </p:spPr>
        <p:txBody>
          <a:bodyPr wrap="square">
            <a:spAutoFit/>
          </a:bodyPr>
          <a:lstStyle/>
          <a:p>
            <a:pPr defTabSz="1828983"/>
            <a:r>
              <a:rPr lang="id-ID" sz="1100" dirty="0"/>
              <a:t>Go ahead and replace it with your own text. </a:t>
            </a:r>
          </a:p>
        </p:txBody>
      </p:sp>
      <p:sp>
        <p:nvSpPr>
          <p:cNvPr id="33" name="Rectangle 32">
            <a:extLst>
              <a:ext uri="{FF2B5EF4-FFF2-40B4-BE49-F238E27FC236}">
                <a16:creationId xmlns:a16="http://schemas.microsoft.com/office/drawing/2014/main" id="{C2012C0A-243E-6C52-777F-317A2369758A}"/>
              </a:ext>
            </a:extLst>
          </p:cNvPr>
          <p:cNvSpPr/>
          <p:nvPr/>
        </p:nvSpPr>
        <p:spPr>
          <a:xfrm>
            <a:off x="9771256" y="5935343"/>
            <a:ext cx="1600943" cy="430887"/>
          </a:xfrm>
          <a:prstGeom prst="rect">
            <a:avLst/>
          </a:prstGeom>
        </p:spPr>
        <p:txBody>
          <a:bodyPr wrap="square">
            <a:spAutoFit/>
          </a:bodyPr>
          <a:lstStyle/>
          <a:p>
            <a:pPr defTabSz="1828983"/>
            <a:r>
              <a:rPr lang="id-ID" sz="1100" dirty="0"/>
              <a:t>Go ahead and replace it with your own text. </a:t>
            </a:r>
          </a:p>
        </p:txBody>
      </p:sp>
      <p:sp>
        <p:nvSpPr>
          <p:cNvPr id="34" name="TextBox 33">
            <a:extLst>
              <a:ext uri="{FF2B5EF4-FFF2-40B4-BE49-F238E27FC236}">
                <a16:creationId xmlns:a16="http://schemas.microsoft.com/office/drawing/2014/main" id="{1EE488C7-4D61-820A-0C96-5599A3927072}"/>
              </a:ext>
            </a:extLst>
          </p:cNvPr>
          <p:cNvSpPr txBox="1"/>
          <p:nvPr/>
        </p:nvSpPr>
        <p:spPr>
          <a:xfrm>
            <a:off x="5049146" y="2987982"/>
            <a:ext cx="735930" cy="303360"/>
          </a:xfrm>
          <a:prstGeom prst="rect">
            <a:avLst/>
          </a:prstGeom>
          <a:noFill/>
        </p:spPr>
        <p:txBody>
          <a:bodyPr wrap="none" rtlCol="0">
            <a:spAutoFit/>
          </a:bodyPr>
          <a:lstStyle/>
          <a:p>
            <a:pPr algn="ctr" defTabSz="1828983"/>
            <a:r>
              <a:rPr lang="id-ID" sz="1200" b="1" dirty="0">
                <a:solidFill>
                  <a:prstClr val="white"/>
                </a:solidFill>
              </a:rPr>
              <a:t>INVENT</a:t>
            </a:r>
          </a:p>
        </p:txBody>
      </p:sp>
      <p:sp>
        <p:nvSpPr>
          <p:cNvPr id="35" name="TextBox 34">
            <a:extLst>
              <a:ext uri="{FF2B5EF4-FFF2-40B4-BE49-F238E27FC236}">
                <a16:creationId xmlns:a16="http://schemas.microsoft.com/office/drawing/2014/main" id="{3D93E897-FEFB-1008-8D50-BBB5E881EF40}"/>
              </a:ext>
            </a:extLst>
          </p:cNvPr>
          <p:cNvSpPr txBox="1"/>
          <p:nvPr/>
        </p:nvSpPr>
        <p:spPr>
          <a:xfrm>
            <a:off x="3412345" y="2206482"/>
            <a:ext cx="576173" cy="303360"/>
          </a:xfrm>
          <a:prstGeom prst="rect">
            <a:avLst/>
          </a:prstGeom>
          <a:noFill/>
        </p:spPr>
        <p:txBody>
          <a:bodyPr wrap="none" rtlCol="0">
            <a:spAutoFit/>
          </a:bodyPr>
          <a:lstStyle/>
          <a:p>
            <a:pPr algn="ctr" defTabSz="1828983"/>
            <a:r>
              <a:rPr lang="id-ID" sz="1200" b="1" dirty="0">
                <a:solidFill>
                  <a:prstClr val="white"/>
                </a:solidFill>
              </a:rPr>
              <a:t>PLAN</a:t>
            </a:r>
          </a:p>
        </p:txBody>
      </p:sp>
      <p:sp>
        <p:nvSpPr>
          <p:cNvPr id="36" name="TextBox 35">
            <a:extLst>
              <a:ext uri="{FF2B5EF4-FFF2-40B4-BE49-F238E27FC236}">
                <a16:creationId xmlns:a16="http://schemas.microsoft.com/office/drawing/2014/main" id="{97315974-63FE-D074-6CBF-9CAFA502D8D4}"/>
              </a:ext>
            </a:extLst>
          </p:cNvPr>
          <p:cNvSpPr txBox="1"/>
          <p:nvPr/>
        </p:nvSpPr>
        <p:spPr>
          <a:xfrm>
            <a:off x="8420248" y="2987982"/>
            <a:ext cx="746955" cy="303360"/>
          </a:xfrm>
          <a:prstGeom prst="rect">
            <a:avLst/>
          </a:prstGeom>
          <a:noFill/>
        </p:spPr>
        <p:txBody>
          <a:bodyPr wrap="none" rtlCol="0">
            <a:spAutoFit/>
          </a:bodyPr>
          <a:lstStyle/>
          <a:p>
            <a:pPr algn="ctr" defTabSz="1828983"/>
            <a:r>
              <a:rPr lang="id-ID" sz="1200" b="1" dirty="0">
                <a:solidFill>
                  <a:prstClr val="white"/>
                </a:solidFill>
              </a:rPr>
              <a:t>DEPLOY</a:t>
            </a:r>
          </a:p>
        </p:txBody>
      </p:sp>
      <p:sp>
        <p:nvSpPr>
          <p:cNvPr id="37" name="TextBox 36">
            <a:extLst>
              <a:ext uri="{FF2B5EF4-FFF2-40B4-BE49-F238E27FC236}">
                <a16:creationId xmlns:a16="http://schemas.microsoft.com/office/drawing/2014/main" id="{D0BB16F3-542F-D676-5B37-35B465671798}"/>
              </a:ext>
            </a:extLst>
          </p:cNvPr>
          <p:cNvSpPr txBox="1"/>
          <p:nvPr/>
        </p:nvSpPr>
        <p:spPr>
          <a:xfrm>
            <a:off x="6779201" y="2206482"/>
            <a:ext cx="632351" cy="303360"/>
          </a:xfrm>
          <a:prstGeom prst="rect">
            <a:avLst/>
          </a:prstGeom>
          <a:noFill/>
        </p:spPr>
        <p:txBody>
          <a:bodyPr wrap="none" rtlCol="0">
            <a:spAutoFit/>
          </a:bodyPr>
          <a:lstStyle/>
          <a:p>
            <a:pPr algn="ctr" defTabSz="1828983"/>
            <a:r>
              <a:rPr lang="id-ID" sz="1200" b="1" dirty="0">
                <a:solidFill>
                  <a:prstClr val="white"/>
                </a:solidFill>
              </a:rPr>
              <a:t>BUILD</a:t>
            </a:r>
          </a:p>
        </p:txBody>
      </p:sp>
      <p:sp>
        <p:nvSpPr>
          <p:cNvPr id="38" name="TextBox 37">
            <a:extLst>
              <a:ext uri="{FF2B5EF4-FFF2-40B4-BE49-F238E27FC236}">
                <a16:creationId xmlns:a16="http://schemas.microsoft.com/office/drawing/2014/main" id="{C35B1804-5406-5FB9-8541-B9A99941C2D5}"/>
              </a:ext>
            </a:extLst>
          </p:cNvPr>
          <p:cNvSpPr txBox="1"/>
          <p:nvPr/>
        </p:nvSpPr>
        <p:spPr>
          <a:xfrm>
            <a:off x="10066312" y="2206482"/>
            <a:ext cx="851516" cy="303360"/>
          </a:xfrm>
          <a:prstGeom prst="rect">
            <a:avLst/>
          </a:prstGeom>
          <a:noFill/>
        </p:spPr>
        <p:txBody>
          <a:bodyPr wrap="none" rtlCol="0">
            <a:spAutoFit/>
          </a:bodyPr>
          <a:lstStyle/>
          <a:p>
            <a:pPr algn="ctr" defTabSz="1828983"/>
            <a:r>
              <a:rPr lang="id-ID" sz="1200" b="1" dirty="0">
                <a:solidFill>
                  <a:prstClr val="white"/>
                </a:solidFill>
              </a:rPr>
              <a:t>MANAGE</a:t>
            </a:r>
          </a:p>
        </p:txBody>
      </p:sp>
      <p:grpSp>
        <p:nvGrpSpPr>
          <p:cNvPr id="39" name="Group 38">
            <a:extLst>
              <a:ext uri="{FF2B5EF4-FFF2-40B4-BE49-F238E27FC236}">
                <a16:creationId xmlns:a16="http://schemas.microsoft.com/office/drawing/2014/main" id="{6995DBC4-81DE-8B10-114D-1E9E7D9F877E}"/>
              </a:ext>
            </a:extLst>
          </p:cNvPr>
          <p:cNvGrpSpPr/>
          <p:nvPr/>
        </p:nvGrpSpPr>
        <p:grpSpPr>
          <a:xfrm>
            <a:off x="1811610" y="2493884"/>
            <a:ext cx="375547" cy="375547"/>
            <a:chOff x="1839913" y="1474788"/>
            <a:chExt cx="358775" cy="358775"/>
          </a:xfrm>
          <a:solidFill>
            <a:schemeClr val="bg1"/>
          </a:solidFill>
        </p:grpSpPr>
        <p:sp>
          <p:nvSpPr>
            <p:cNvPr id="58" name="Freeform 12">
              <a:extLst>
                <a:ext uri="{FF2B5EF4-FFF2-40B4-BE49-F238E27FC236}">
                  <a16:creationId xmlns:a16="http://schemas.microsoft.com/office/drawing/2014/main" id="{36DE1397-5725-4B5F-B007-94A336ABAD8C}"/>
                </a:ext>
              </a:extLst>
            </p:cNvPr>
            <p:cNvSpPr>
              <a:spLocks/>
            </p:cNvSpPr>
            <p:nvPr/>
          </p:nvSpPr>
          <p:spPr bwMode="auto">
            <a:xfrm>
              <a:off x="1930400" y="1565276"/>
              <a:ext cx="138112" cy="136525"/>
            </a:xfrm>
            <a:custGeom>
              <a:avLst/>
              <a:gdLst>
                <a:gd name="T0" fmla="*/ 58 w 87"/>
                <a:gd name="T1" fmla="*/ 0 h 86"/>
                <a:gd name="T2" fmla="*/ 29 w 87"/>
                <a:gd name="T3" fmla="*/ 0 h 86"/>
                <a:gd name="T4" fmla="*/ 29 w 87"/>
                <a:gd name="T5" fmla="*/ 29 h 86"/>
                <a:gd name="T6" fmla="*/ 0 w 87"/>
                <a:gd name="T7" fmla="*/ 29 h 86"/>
                <a:gd name="T8" fmla="*/ 0 w 87"/>
                <a:gd name="T9" fmla="*/ 58 h 86"/>
                <a:gd name="T10" fmla="*/ 29 w 87"/>
                <a:gd name="T11" fmla="*/ 58 h 86"/>
                <a:gd name="T12" fmla="*/ 29 w 87"/>
                <a:gd name="T13" fmla="*/ 86 h 86"/>
                <a:gd name="T14" fmla="*/ 58 w 87"/>
                <a:gd name="T15" fmla="*/ 86 h 86"/>
                <a:gd name="T16" fmla="*/ 58 w 87"/>
                <a:gd name="T17" fmla="*/ 58 h 86"/>
                <a:gd name="T18" fmla="*/ 87 w 87"/>
                <a:gd name="T19" fmla="*/ 58 h 86"/>
                <a:gd name="T20" fmla="*/ 87 w 87"/>
                <a:gd name="T21" fmla="*/ 29 h 86"/>
                <a:gd name="T22" fmla="*/ 58 w 87"/>
                <a:gd name="T23" fmla="*/ 29 h 86"/>
                <a:gd name="T24" fmla="*/ 58 w 87"/>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6">
                  <a:moveTo>
                    <a:pt x="58" y="0"/>
                  </a:moveTo>
                  <a:lnTo>
                    <a:pt x="29" y="0"/>
                  </a:lnTo>
                  <a:lnTo>
                    <a:pt x="29" y="29"/>
                  </a:lnTo>
                  <a:lnTo>
                    <a:pt x="0" y="29"/>
                  </a:lnTo>
                  <a:lnTo>
                    <a:pt x="0" y="58"/>
                  </a:lnTo>
                  <a:lnTo>
                    <a:pt x="29" y="58"/>
                  </a:lnTo>
                  <a:lnTo>
                    <a:pt x="29" y="86"/>
                  </a:lnTo>
                  <a:lnTo>
                    <a:pt x="58" y="86"/>
                  </a:lnTo>
                  <a:lnTo>
                    <a:pt x="58" y="58"/>
                  </a:lnTo>
                  <a:lnTo>
                    <a:pt x="87" y="58"/>
                  </a:lnTo>
                  <a:lnTo>
                    <a:pt x="87" y="29"/>
                  </a:lnTo>
                  <a:lnTo>
                    <a:pt x="58" y="29"/>
                  </a:lnTo>
                  <a:lnTo>
                    <a:pt x="5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59" name="Freeform 13">
              <a:extLst>
                <a:ext uri="{FF2B5EF4-FFF2-40B4-BE49-F238E27FC236}">
                  <a16:creationId xmlns:a16="http://schemas.microsoft.com/office/drawing/2014/main" id="{B3A33791-62E2-487E-A20E-2B6D93A99A61}"/>
                </a:ext>
              </a:extLst>
            </p:cNvPr>
            <p:cNvSpPr>
              <a:spLocks noEditPoints="1"/>
            </p:cNvSpPr>
            <p:nvPr/>
          </p:nvSpPr>
          <p:spPr bwMode="auto">
            <a:xfrm>
              <a:off x="1839913" y="1474788"/>
              <a:ext cx="358775" cy="358775"/>
            </a:xfrm>
            <a:custGeom>
              <a:avLst/>
              <a:gdLst>
                <a:gd name="T0" fmla="*/ 62 w 63"/>
                <a:gd name="T1" fmla="*/ 54 h 63"/>
                <a:gd name="T2" fmla="*/ 51 w 63"/>
                <a:gd name="T3" fmla="*/ 43 h 63"/>
                <a:gd name="T4" fmla="*/ 56 w 63"/>
                <a:gd name="T5" fmla="*/ 28 h 63"/>
                <a:gd name="T6" fmla="*/ 28 w 63"/>
                <a:gd name="T7" fmla="*/ 0 h 63"/>
                <a:gd name="T8" fmla="*/ 0 w 63"/>
                <a:gd name="T9" fmla="*/ 28 h 63"/>
                <a:gd name="T10" fmla="*/ 28 w 63"/>
                <a:gd name="T11" fmla="*/ 56 h 63"/>
                <a:gd name="T12" fmla="*/ 43 w 63"/>
                <a:gd name="T13" fmla="*/ 52 h 63"/>
                <a:gd name="T14" fmla="*/ 54 w 63"/>
                <a:gd name="T15" fmla="*/ 63 h 63"/>
                <a:gd name="T16" fmla="*/ 57 w 63"/>
                <a:gd name="T17" fmla="*/ 63 h 63"/>
                <a:gd name="T18" fmla="*/ 62 w 63"/>
                <a:gd name="T19" fmla="*/ 57 h 63"/>
                <a:gd name="T20" fmla="*/ 62 w 63"/>
                <a:gd name="T21" fmla="*/ 54 h 63"/>
                <a:gd name="T22" fmla="*/ 28 w 63"/>
                <a:gd name="T23" fmla="*/ 48 h 63"/>
                <a:gd name="T24" fmla="*/ 8 w 63"/>
                <a:gd name="T25" fmla="*/ 28 h 63"/>
                <a:gd name="T26" fmla="*/ 28 w 63"/>
                <a:gd name="T27" fmla="*/ 8 h 63"/>
                <a:gd name="T28" fmla="*/ 48 w 63"/>
                <a:gd name="T29" fmla="*/ 28 h 63"/>
                <a:gd name="T30" fmla="*/ 28 w 63"/>
                <a:gd name="T3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2" y="54"/>
                  </a:moveTo>
                  <a:cubicBezTo>
                    <a:pt x="51" y="43"/>
                    <a:pt x="51" y="43"/>
                    <a:pt x="51" y="43"/>
                  </a:cubicBezTo>
                  <a:cubicBezTo>
                    <a:pt x="54" y="39"/>
                    <a:pt x="56" y="34"/>
                    <a:pt x="56" y="28"/>
                  </a:cubicBezTo>
                  <a:cubicBezTo>
                    <a:pt x="56" y="13"/>
                    <a:pt x="43" y="0"/>
                    <a:pt x="28" y="0"/>
                  </a:cubicBezTo>
                  <a:cubicBezTo>
                    <a:pt x="12" y="0"/>
                    <a:pt x="0" y="13"/>
                    <a:pt x="0" y="28"/>
                  </a:cubicBezTo>
                  <a:cubicBezTo>
                    <a:pt x="0" y="43"/>
                    <a:pt x="12" y="56"/>
                    <a:pt x="28" y="56"/>
                  </a:cubicBezTo>
                  <a:cubicBezTo>
                    <a:pt x="33" y="56"/>
                    <a:pt x="39" y="54"/>
                    <a:pt x="43" y="52"/>
                  </a:cubicBezTo>
                  <a:cubicBezTo>
                    <a:pt x="54" y="63"/>
                    <a:pt x="54" y="63"/>
                    <a:pt x="54" y="63"/>
                  </a:cubicBezTo>
                  <a:cubicBezTo>
                    <a:pt x="55" y="63"/>
                    <a:pt x="56" y="63"/>
                    <a:pt x="57" y="63"/>
                  </a:cubicBezTo>
                  <a:cubicBezTo>
                    <a:pt x="62" y="57"/>
                    <a:pt x="62" y="57"/>
                    <a:pt x="62" y="57"/>
                  </a:cubicBezTo>
                  <a:cubicBezTo>
                    <a:pt x="63" y="56"/>
                    <a:pt x="63" y="55"/>
                    <a:pt x="62" y="54"/>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grpSp>
      <p:grpSp>
        <p:nvGrpSpPr>
          <p:cNvPr id="40" name="Group 39">
            <a:extLst>
              <a:ext uri="{FF2B5EF4-FFF2-40B4-BE49-F238E27FC236}">
                <a16:creationId xmlns:a16="http://schemas.microsoft.com/office/drawing/2014/main" id="{F6ABF737-D627-A27E-02C5-B609EF9A5859}"/>
              </a:ext>
            </a:extLst>
          </p:cNvPr>
          <p:cNvGrpSpPr/>
          <p:nvPr/>
        </p:nvGrpSpPr>
        <p:grpSpPr>
          <a:xfrm>
            <a:off x="3438601" y="1622403"/>
            <a:ext cx="520161" cy="520161"/>
            <a:chOff x="3275013" y="2108200"/>
            <a:chExt cx="376238" cy="376238"/>
          </a:xfrm>
          <a:solidFill>
            <a:schemeClr val="bg1"/>
          </a:solidFill>
        </p:grpSpPr>
        <p:sp>
          <p:nvSpPr>
            <p:cNvPr id="51" name="Freeform 58">
              <a:extLst>
                <a:ext uri="{FF2B5EF4-FFF2-40B4-BE49-F238E27FC236}">
                  <a16:creationId xmlns:a16="http://schemas.microsoft.com/office/drawing/2014/main" id="{67440234-8467-AFF4-6903-38CF5F9922A7}"/>
                </a:ext>
              </a:extLst>
            </p:cNvPr>
            <p:cNvSpPr>
              <a:spLocks/>
            </p:cNvSpPr>
            <p:nvPr/>
          </p:nvSpPr>
          <p:spPr bwMode="auto">
            <a:xfrm>
              <a:off x="3333750" y="2149475"/>
              <a:ext cx="41275" cy="41275"/>
            </a:xfrm>
            <a:custGeom>
              <a:avLst/>
              <a:gdLst>
                <a:gd name="T0" fmla="*/ 6 w 7"/>
                <a:gd name="T1" fmla="*/ 4 h 7"/>
                <a:gd name="T2" fmla="*/ 4 w 7"/>
                <a:gd name="T3" fmla="*/ 1 h 7"/>
                <a:gd name="T4" fmla="*/ 1 w 7"/>
                <a:gd name="T5" fmla="*/ 1 h 7"/>
                <a:gd name="T6" fmla="*/ 1 w 7"/>
                <a:gd name="T7" fmla="*/ 4 h 7"/>
                <a:gd name="T8" fmla="*/ 4 w 7"/>
                <a:gd name="T9" fmla="*/ 7 h 7"/>
                <a:gd name="T10" fmla="*/ 6 w 7"/>
                <a:gd name="T11" fmla="*/ 7 h 7"/>
                <a:gd name="T12" fmla="*/ 6 w 7"/>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4"/>
                  </a:moveTo>
                  <a:cubicBezTo>
                    <a:pt x="4" y="1"/>
                    <a:pt x="4" y="1"/>
                    <a:pt x="4" y="1"/>
                  </a:cubicBezTo>
                  <a:cubicBezTo>
                    <a:pt x="3" y="0"/>
                    <a:pt x="2" y="0"/>
                    <a:pt x="1" y="1"/>
                  </a:cubicBezTo>
                  <a:cubicBezTo>
                    <a:pt x="0" y="2"/>
                    <a:pt x="0" y="3"/>
                    <a:pt x="1" y="4"/>
                  </a:cubicBezTo>
                  <a:cubicBezTo>
                    <a:pt x="4" y="7"/>
                    <a:pt x="4" y="7"/>
                    <a:pt x="4" y="7"/>
                  </a:cubicBezTo>
                  <a:cubicBezTo>
                    <a:pt x="4" y="7"/>
                    <a:pt x="6" y="7"/>
                    <a:pt x="6" y="7"/>
                  </a:cubicBezTo>
                  <a:cubicBezTo>
                    <a:pt x="7" y="6"/>
                    <a:pt x="7" y="5"/>
                    <a:pt x="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52" name="Freeform 59">
              <a:extLst>
                <a:ext uri="{FF2B5EF4-FFF2-40B4-BE49-F238E27FC236}">
                  <a16:creationId xmlns:a16="http://schemas.microsoft.com/office/drawing/2014/main" id="{1C3D4182-1008-77E3-E33B-8A5E6E53690B}"/>
                </a:ext>
              </a:extLst>
            </p:cNvPr>
            <p:cNvSpPr>
              <a:spLocks/>
            </p:cNvSpPr>
            <p:nvPr/>
          </p:nvSpPr>
          <p:spPr bwMode="auto">
            <a:xfrm>
              <a:off x="3275013" y="2273300"/>
              <a:ext cx="47625" cy="22225"/>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53" name="Freeform 60">
              <a:extLst>
                <a:ext uri="{FF2B5EF4-FFF2-40B4-BE49-F238E27FC236}">
                  <a16:creationId xmlns:a16="http://schemas.microsoft.com/office/drawing/2014/main" id="{E4058E26-2994-FCEB-97A5-EB790CF8F168}"/>
                </a:ext>
              </a:extLst>
            </p:cNvPr>
            <p:cNvSpPr>
              <a:spLocks/>
            </p:cNvSpPr>
            <p:nvPr/>
          </p:nvSpPr>
          <p:spPr bwMode="auto">
            <a:xfrm>
              <a:off x="3605213" y="2295525"/>
              <a:ext cx="46038" cy="23813"/>
            </a:xfrm>
            <a:custGeom>
              <a:avLst/>
              <a:gdLst>
                <a:gd name="T0" fmla="*/ 6 w 8"/>
                <a:gd name="T1" fmla="*/ 0 h 4"/>
                <a:gd name="T2" fmla="*/ 2 w 8"/>
                <a:gd name="T3" fmla="*/ 0 h 4"/>
                <a:gd name="T4" fmla="*/ 0 w 8"/>
                <a:gd name="T5" fmla="*/ 2 h 4"/>
                <a:gd name="T6" fmla="*/ 2 w 8"/>
                <a:gd name="T7" fmla="*/ 4 h 4"/>
                <a:gd name="T8" fmla="*/ 6 w 8"/>
                <a:gd name="T9" fmla="*/ 4 h 4"/>
                <a:gd name="T10" fmla="*/ 8 w 8"/>
                <a:gd name="T11" fmla="*/ 2 h 4"/>
                <a:gd name="T12" fmla="*/ 6 w 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 h="4">
                  <a:moveTo>
                    <a:pt x="6" y="0"/>
                  </a:moveTo>
                  <a:cubicBezTo>
                    <a:pt x="2" y="0"/>
                    <a:pt x="2" y="0"/>
                    <a:pt x="2" y="0"/>
                  </a:cubicBezTo>
                  <a:cubicBezTo>
                    <a:pt x="1" y="0"/>
                    <a:pt x="0" y="1"/>
                    <a:pt x="0" y="2"/>
                  </a:cubicBezTo>
                  <a:cubicBezTo>
                    <a:pt x="0" y="3"/>
                    <a:pt x="1" y="4"/>
                    <a:pt x="2" y="4"/>
                  </a:cubicBezTo>
                  <a:cubicBezTo>
                    <a:pt x="6" y="4"/>
                    <a:pt x="6" y="4"/>
                    <a:pt x="6" y="4"/>
                  </a:cubicBezTo>
                  <a:cubicBezTo>
                    <a:pt x="7" y="4"/>
                    <a:pt x="8" y="3"/>
                    <a:pt x="8" y="2"/>
                  </a:cubicBezTo>
                  <a:cubicBezTo>
                    <a:pt x="8" y="1"/>
                    <a:pt x="7" y="0"/>
                    <a:pt x="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54" name="Freeform 61">
              <a:extLst>
                <a:ext uri="{FF2B5EF4-FFF2-40B4-BE49-F238E27FC236}">
                  <a16:creationId xmlns:a16="http://schemas.microsoft.com/office/drawing/2014/main" id="{36BC358F-9D72-4740-70DF-CEA4857248F6}"/>
                </a:ext>
              </a:extLst>
            </p:cNvPr>
            <p:cNvSpPr>
              <a:spLocks/>
            </p:cNvSpPr>
            <p:nvPr/>
          </p:nvSpPr>
          <p:spPr bwMode="auto">
            <a:xfrm>
              <a:off x="3568700" y="2166938"/>
              <a:ext cx="41275" cy="41275"/>
            </a:xfrm>
            <a:custGeom>
              <a:avLst/>
              <a:gdLst>
                <a:gd name="T0" fmla="*/ 6 w 7"/>
                <a:gd name="T1" fmla="*/ 1 h 7"/>
                <a:gd name="T2" fmla="*/ 3 w 7"/>
                <a:gd name="T3" fmla="*/ 1 h 7"/>
                <a:gd name="T4" fmla="*/ 0 w 7"/>
                <a:gd name="T5" fmla="*/ 4 h 7"/>
                <a:gd name="T6" fmla="*/ 0 w 7"/>
                <a:gd name="T7" fmla="*/ 6 h 7"/>
                <a:gd name="T8" fmla="*/ 3 w 7"/>
                <a:gd name="T9" fmla="*/ 6 h 7"/>
                <a:gd name="T10" fmla="*/ 6 w 7"/>
                <a:gd name="T11" fmla="*/ 4 h 7"/>
                <a:gd name="T12" fmla="*/ 6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6" y="1"/>
                  </a:moveTo>
                  <a:cubicBezTo>
                    <a:pt x="5" y="0"/>
                    <a:pt x="4" y="0"/>
                    <a:pt x="3" y="1"/>
                  </a:cubicBezTo>
                  <a:cubicBezTo>
                    <a:pt x="0" y="4"/>
                    <a:pt x="0" y="4"/>
                    <a:pt x="0" y="4"/>
                  </a:cubicBezTo>
                  <a:cubicBezTo>
                    <a:pt x="0" y="4"/>
                    <a:pt x="0" y="6"/>
                    <a:pt x="0" y="6"/>
                  </a:cubicBezTo>
                  <a:cubicBezTo>
                    <a:pt x="1" y="7"/>
                    <a:pt x="2" y="7"/>
                    <a:pt x="3" y="6"/>
                  </a:cubicBezTo>
                  <a:cubicBezTo>
                    <a:pt x="6" y="4"/>
                    <a:pt x="6" y="4"/>
                    <a:pt x="6" y="4"/>
                  </a:cubicBezTo>
                  <a:cubicBezTo>
                    <a:pt x="7" y="3"/>
                    <a:pt x="7" y="2"/>
                    <a:pt x="6"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55" name="Freeform 62">
              <a:extLst>
                <a:ext uri="{FF2B5EF4-FFF2-40B4-BE49-F238E27FC236}">
                  <a16:creationId xmlns:a16="http://schemas.microsoft.com/office/drawing/2014/main" id="{9C4F5275-C4CB-0726-9B75-4D395C64D948}"/>
                </a:ext>
              </a:extLst>
            </p:cNvPr>
            <p:cNvSpPr>
              <a:spLocks/>
            </p:cNvSpPr>
            <p:nvPr/>
          </p:nvSpPr>
          <p:spPr bwMode="auto">
            <a:xfrm>
              <a:off x="3463925" y="2108200"/>
              <a:ext cx="23813" cy="47625"/>
            </a:xfrm>
            <a:custGeom>
              <a:avLst/>
              <a:gdLst>
                <a:gd name="T0" fmla="*/ 2 w 4"/>
                <a:gd name="T1" fmla="*/ 8 h 8"/>
                <a:gd name="T2" fmla="*/ 3 w 4"/>
                <a:gd name="T3" fmla="*/ 7 h 8"/>
                <a:gd name="T4" fmla="*/ 4 w 4"/>
                <a:gd name="T5" fmla="*/ 6 h 8"/>
                <a:gd name="T6" fmla="*/ 4 w 4"/>
                <a:gd name="T7" fmla="*/ 2 h 8"/>
                <a:gd name="T8" fmla="*/ 2 w 4"/>
                <a:gd name="T9" fmla="*/ 0 h 8"/>
                <a:gd name="T10" fmla="*/ 0 w 4"/>
                <a:gd name="T11" fmla="*/ 1 h 8"/>
                <a:gd name="T12" fmla="*/ 0 w 4"/>
                <a:gd name="T13" fmla="*/ 2 h 8"/>
                <a:gd name="T14" fmla="*/ 0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3" y="8"/>
                    <a:pt x="3" y="8"/>
                    <a:pt x="3" y="7"/>
                  </a:cubicBezTo>
                  <a:cubicBezTo>
                    <a:pt x="4" y="7"/>
                    <a:pt x="4" y="7"/>
                    <a:pt x="4" y="6"/>
                  </a:cubicBezTo>
                  <a:cubicBezTo>
                    <a:pt x="4" y="2"/>
                    <a:pt x="4" y="2"/>
                    <a:pt x="4" y="2"/>
                  </a:cubicBezTo>
                  <a:cubicBezTo>
                    <a:pt x="4" y="1"/>
                    <a:pt x="3" y="0"/>
                    <a:pt x="2" y="0"/>
                  </a:cubicBezTo>
                  <a:cubicBezTo>
                    <a:pt x="1" y="0"/>
                    <a:pt x="0" y="1"/>
                    <a:pt x="0" y="1"/>
                  </a:cubicBezTo>
                  <a:cubicBezTo>
                    <a:pt x="0" y="2"/>
                    <a:pt x="0" y="2"/>
                    <a:pt x="0" y="2"/>
                  </a:cubicBezTo>
                  <a:cubicBezTo>
                    <a:pt x="0" y="6"/>
                    <a:pt x="0" y="6"/>
                    <a:pt x="0" y="6"/>
                  </a:cubicBezTo>
                  <a:cubicBezTo>
                    <a:pt x="0" y="7"/>
                    <a:pt x="1" y="8"/>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56" name="Freeform 63">
              <a:extLst>
                <a:ext uri="{FF2B5EF4-FFF2-40B4-BE49-F238E27FC236}">
                  <a16:creationId xmlns:a16="http://schemas.microsoft.com/office/drawing/2014/main" id="{00139710-00C5-8745-64DD-B963C7D4D9BA}"/>
                </a:ext>
              </a:extLst>
            </p:cNvPr>
            <p:cNvSpPr>
              <a:spLocks noEditPoints="1"/>
            </p:cNvSpPr>
            <p:nvPr/>
          </p:nvSpPr>
          <p:spPr bwMode="auto">
            <a:xfrm>
              <a:off x="3368675" y="2201863"/>
              <a:ext cx="188913" cy="211138"/>
            </a:xfrm>
            <a:custGeom>
              <a:avLst/>
              <a:gdLst>
                <a:gd name="T0" fmla="*/ 16 w 32"/>
                <a:gd name="T1" fmla="*/ 0 h 36"/>
                <a:gd name="T2" fmla="*/ 0 w 32"/>
                <a:gd name="T3" fmla="*/ 16 h 36"/>
                <a:gd name="T4" fmla="*/ 8 w 32"/>
                <a:gd name="T5" fmla="*/ 30 h 36"/>
                <a:gd name="T6" fmla="*/ 8 w 32"/>
                <a:gd name="T7" fmla="*/ 36 h 36"/>
                <a:gd name="T8" fmla="*/ 24 w 32"/>
                <a:gd name="T9" fmla="*/ 36 h 36"/>
                <a:gd name="T10" fmla="*/ 24 w 32"/>
                <a:gd name="T11" fmla="*/ 30 h 36"/>
                <a:gd name="T12" fmla="*/ 32 w 32"/>
                <a:gd name="T13" fmla="*/ 16 h 36"/>
                <a:gd name="T14" fmla="*/ 16 w 32"/>
                <a:gd name="T15" fmla="*/ 0 h 36"/>
                <a:gd name="T16" fmla="*/ 22 w 32"/>
                <a:gd name="T17" fmla="*/ 26 h 36"/>
                <a:gd name="T18" fmla="*/ 20 w 32"/>
                <a:gd name="T19" fmla="*/ 27 h 36"/>
                <a:gd name="T20" fmla="*/ 20 w 32"/>
                <a:gd name="T21" fmla="*/ 30 h 36"/>
                <a:gd name="T22" fmla="*/ 20 w 32"/>
                <a:gd name="T23" fmla="*/ 32 h 36"/>
                <a:gd name="T24" fmla="*/ 12 w 32"/>
                <a:gd name="T25" fmla="*/ 32 h 36"/>
                <a:gd name="T26" fmla="*/ 12 w 32"/>
                <a:gd name="T27" fmla="*/ 30 h 36"/>
                <a:gd name="T28" fmla="*/ 12 w 32"/>
                <a:gd name="T29" fmla="*/ 27 h 36"/>
                <a:gd name="T30" fmla="*/ 10 w 32"/>
                <a:gd name="T31" fmla="*/ 26 h 36"/>
                <a:gd name="T32" fmla="*/ 4 w 32"/>
                <a:gd name="T33" fmla="*/ 16 h 36"/>
                <a:gd name="T34" fmla="*/ 16 w 32"/>
                <a:gd name="T35" fmla="*/ 4 h 36"/>
                <a:gd name="T36" fmla="*/ 28 w 32"/>
                <a:gd name="T37" fmla="*/ 16 h 36"/>
                <a:gd name="T38" fmla="*/ 22 w 32"/>
                <a:gd name="T39"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36">
                  <a:moveTo>
                    <a:pt x="16" y="0"/>
                  </a:moveTo>
                  <a:cubicBezTo>
                    <a:pt x="7" y="0"/>
                    <a:pt x="0" y="7"/>
                    <a:pt x="0" y="16"/>
                  </a:cubicBezTo>
                  <a:cubicBezTo>
                    <a:pt x="0" y="22"/>
                    <a:pt x="3" y="27"/>
                    <a:pt x="8" y="30"/>
                  </a:cubicBezTo>
                  <a:cubicBezTo>
                    <a:pt x="8" y="36"/>
                    <a:pt x="8" y="36"/>
                    <a:pt x="8" y="36"/>
                  </a:cubicBezTo>
                  <a:cubicBezTo>
                    <a:pt x="24" y="36"/>
                    <a:pt x="24" y="36"/>
                    <a:pt x="24" y="36"/>
                  </a:cubicBezTo>
                  <a:cubicBezTo>
                    <a:pt x="24" y="30"/>
                    <a:pt x="24" y="30"/>
                    <a:pt x="24" y="30"/>
                  </a:cubicBezTo>
                  <a:cubicBezTo>
                    <a:pt x="29" y="27"/>
                    <a:pt x="32" y="22"/>
                    <a:pt x="32" y="16"/>
                  </a:cubicBezTo>
                  <a:cubicBezTo>
                    <a:pt x="32" y="7"/>
                    <a:pt x="25" y="0"/>
                    <a:pt x="16" y="0"/>
                  </a:cubicBezTo>
                  <a:close/>
                  <a:moveTo>
                    <a:pt x="22" y="26"/>
                  </a:moveTo>
                  <a:cubicBezTo>
                    <a:pt x="20" y="27"/>
                    <a:pt x="20" y="27"/>
                    <a:pt x="20" y="27"/>
                  </a:cubicBezTo>
                  <a:cubicBezTo>
                    <a:pt x="20" y="30"/>
                    <a:pt x="20" y="30"/>
                    <a:pt x="20" y="30"/>
                  </a:cubicBezTo>
                  <a:cubicBezTo>
                    <a:pt x="20" y="32"/>
                    <a:pt x="20" y="32"/>
                    <a:pt x="20" y="32"/>
                  </a:cubicBezTo>
                  <a:cubicBezTo>
                    <a:pt x="12" y="32"/>
                    <a:pt x="12" y="32"/>
                    <a:pt x="12" y="32"/>
                  </a:cubicBezTo>
                  <a:cubicBezTo>
                    <a:pt x="12" y="30"/>
                    <a:pt x="12" y="30"/>
                    <a:pt x="12" y="30"/>
                  </a:cubicBezTo>
                  <a:cubicBezTo>
                    <a:pt x="12" y="27"/>
                    <a:pt x="12" y="27"/>
                    <a:pt x="12" y="27"/>
                  </a:cubicBezTo>
                  <a:cubicBezTo>
                    <a:pt x="10" y="26"/>
                    <a:pt x="10" y="26"/>
                    <a:pt x="10" y="26"/>
                  </a:cubicBezTo>
                  <a:cubicBezTo>
                    <a:pt x="6" y="24"/>
                    <a:pt x="4" y="20"/>
                    <a:pt x="4" y="16"/>
                  </a:cubicBezTo>
                  <a:cubicBezTo>
                    <a:pt x="4" y="9"/>
                    <a:pt x="9" y="4"/>
                    <a:pt x="16" y="4"/>
                  </a:cubicBezTo>
                  <a:cubicBezTo>
                    <a:pt x="23" y="4"/>
                    <a:pt x="28" y="9"/>
                    <a:pt x="28" y="16"/>
                  </a:cubicBezTo>
                  <a:cubicBezTo>
                    <a:pt x="28" y="20"/>
                    <a:pt x="26" y="24"/>
                    <a:pt x="22"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57" name="Freeform 64">
              <a:extLst>
                <a:ext uri="{FF2B5EF4-FFF2-40B4-BE49-F238E27FC236}">
                  <a16:creationId xmlns:a16="http://schemas.microsoft.com/office/drawing/2014/main" id="{8C5E4B8F-6379-48D9-9CD8-38A54ED8E0E9}"/>
                </a:ext>
              </a:extLst>
            </p:cNvPr>
            <p:cNvSpPr>
              <a:spLocks/>
            </p:cNvSpPr>
            <p:nvPr/>
          </p:nvSpPr>
          <p:spPr bwMode="auto">
            <a:xfrm>
              <a:off x="3416300" y="2436813"/>
              <a:ext cx="93663" cy="47625"/>
            </a:xfrm>
            <a:custGeom>
              <a:avLst/>
              <a:gdLst>
                <a:gd name="T0" fmla="*/ 0 w 16"/>
                <a:gd name="T1" fmla="*/ 4 h 8"/>
                <a:gd name="T2" fmla="*/ 4 w 16"/>
                <a:gd name="T3" fmla="*/ 4 h 8"/>
                <a:gd name="T4" fmla="*/ 4 w 16"/>
                <a:gd name="T5" fmla="*/ 4 h 8"/>
                <a:gd name="T6" fmla="*/ 8 w 16"/>
                <a:gd name="T7" fmla="*/ 8 h 8"/>
                <a:gd name="T8" fmla="*/ 12 w 16"/>
                <a:gd name="T9" fmla="*/ 4 h 8"/>
                <a:gd name="T10" fmla="*/ 12 w 16"/>
                <a:gd name="T11" fmla="*/ 4 h 8"/>
                <a:gd name="T12" fmla="*/ 16 w 16"/>
                <a:gd name="T13" fmla="*/ 4 h 8"/>
                <a:gd name="T14" fmla="*/ 16 w 16"/>
                <a:gd name="T15" fmla="*/ 0 h 8"/>
                <a:gd name="T16" fmla="*/ 0 w 16"/>
                <a:gd name="T17" fmla="*/ 0 h 8"/>
                <a:gd name="T18" fmla="*/ 0 w 1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8">
                  <a:moveTo>
                    <a:pt x="0" y="4"/>
                  </a:moveTo>
                  <a:cubicBezTo>
                    <a:pt x="4" y="4"/>
                    <a:pt x="4" y="4"/>
                    <a:pt x="4" y="4"/>
                  </a:cubicBezTo>
                  <a:cubicBezTo>
                    <a:pt x="4" y="4"/>
                    <a:pt x="4" y="4"/>
                    <a:pt x="4" y="4"/>
                  </a:cubicBezTo>
                  <a:cubicBezTo>
                    <a:pt x="4" y="6"/>
                    <a:pt x="6" y="8"/>
                    <a:pt x="8" y="8"/>
                  </a:cubicBezTo>
                  <a:cubicBezTo>
                    <a:pt x="10" y="8"/>
                    <a:pt x="12" y="6"/>
                    <a:pt x="12" y="4"/>
                  </a:cubicBezTo>
                  <a:cubicBezTo>
                    <a:pt x="12" y="4"/>
                    <a:pt x="12" y="4"/>
                    <a:pt x="12" y="4"/>
                  </a:cubicBezTo>
                  <a:cubicBezTo>
                    <a:pt x="16" y="4"/>
                    <a:pt x="16" y="4"/>
                    <a:pt x="16" y="4"/>
                  </a:cubicBezTo>
                  <a:cubicBezTo>
                    <a:pt x="16" y="0"/>
                    <a:pt x="16" y="0"/>
                    <a:pt x="16" y="0"/>
                  </a:cubicBezTo>
                  <a:cubicBezTo>
                    <a:pt x="0" y="0"/>
                    <a:pt x="0" y="0"/>
                    <a:pt x="0" y="0"/>
                  </a:cubicBezTo>
                  <a:lnTo>
                    <a:pt x="0"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grpSp>
      <p:grpSp>
        <p:nvGrpSpPr>
          <p:cNvPr id="41" name="Group 40">
            <a:extLst>
              <a:ext uri="{FF2B5EF4-FFF2-40B4-BE49-F238E27FC236}">
                <a16:creationId xmlns:a16="http://schemas.microsoft.com/office/drawing/2014/main" id="{31DA2C82-85CF-511B-3D24-E4CD4A4F224E}"/>
              </a:ext>
            </a:extLst>
          </p:cNvPr>
          <p:cNvGrpSpPr/>
          <p:nvPr/>
        </p:nvGrpSpPr>
        <p:grpSpPr>
          <a:xfrm>
            <a:off x="5208920" y="2509518"/>
            <a:ext cx="393826" cy="393826"/>
            <a:chOff x="2522538" y="2108200"/>
            <a:chExt cx="376238" cy="376238"/>
          </a:xfrm>
          <a:solidFill>
            <a:schemeClr val="bg1"/>
          </a:solidFill>
        </p:grpSpPr>
        <p:sp>
          <p:nvSpPr>
            <p:cNvPr id="47" name="Freeform 54">
              <a:extLst>
                <a:ext uri="{FF2B5EF4-FFF2-40B4-BE49-F238E27FC236}">
                  <a16:creationId xmlns:a16="http://schemas.microsoft.com/office/drawing/2014/main" id="{25622F95-3F95-AF7A-988D-ECABAEF36AC3}"/>
                </a:ext>
              </a:extLst>
            </p:cNvPr>
            <p:cNvSpPr>
              <a:spLocks/>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48" name="Freeform 55">
              <a:extLst>
                <a:ext uri="{FF2B5EF4-FFF2-40B4-BE49-F238E27FC236}">
                  <a16:creationId xmlns:a16="http://schemas.microsoft.com/office/drawing/2014/main" id="{03B7BCFC-C06C-6BFE-E9A5-5020C2977F94}"/>
                </a:ext>
              </a:extLst>
            </p:cNvPr>
            <p:cNvSpPr>
              <a:spLocks/>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49" name="Freeform 56">
              <a:extLst>
                <a:ext uri="{FF2B5EF4-FFF2-40B4-BE49-F238E27FC236}">
                  <a16:creationId xmlns:a16="http://schemas.microsoft.com/office/drawing/2014/main" id="{DBE249B2-6152-8F4B-AE73-C1441651E4D4}"/>
                </a:ext>
              </a:extLst>
            </p:cNvPr>
            <p:cNvSpPr>
              <a:spLocks/>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50" name="Freeform 57">
              <a:extLst>
                <a:ext uri="{FF2B5EF4-FFF2-40B4-BE49-F238E27FC236}">
                  <a16:creationId xmlns:a16="http://schemas.microsoft.com/office/drawing/2014/main" id="{BBAD5898-821C-E59F-6733-BFBAAAE33CDD}"/>
                </a:ext>
              </a:extLst>
            </p:cNvPr>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grpSp>
      <p:sp>
        <p:nvSpPr>
          <p:cNvPr id="42" name="Freeform 22">
            <a:extLst>
              <a:ext uri="{FF2B5EF4-FFF2-40B4-BE49-F238E27FC236}">
                <a16:creationId xmlns:a16="http://schemas.microsoft.com/office/drawing/2014/main" id="{9024FA06-FC35-39F9-1694-3AF33939B58D}"/>
              </a:ext>
            </a:extLst>
          </p:cNvPr>
          <p:cNvSpPr>
            <a:spLocks noEditPoints="1"/>
          </p:cNvSpPr>
          <p:nvPr/>
        </p:nvSpPr>
        <p:spPr bwMode="auto">
          <a:xfrm>
            <a:off x="6913443" y="1699452"/>
            <a:ext cx="363866" cy="363866"/>
          </a:xfrm>
          <a:custGeom>
            <a:avLst/>
            <a:gdLst>
              <a:gd name="T0" fmla="*/ 42 w 44"/>
              <a:gd name="T1" fmla="*/ 18 h 44"/>
              <a:gd name="T2" fmla="*/ 35 w 44"/>
              <a:gd name="T3" fmla="*/ 18 h 44"/>
              <a:gd name="T4" fmla="*/ 34 w 44"/>
              <a:gd name="T5" fmla="*/ 14 h 44"/>
              <a:gd name="T6" fmla="*/ 38 w 44"/>
              <a:gd name="T7" fmla="*/ 10 h 44"/>
              <a:gd name="T8" fmla="*/ 38 w 44"/>
              <a:gd name="T9" fmla="*/ 7 h 44"/>
              <a:gd name="T10" fmla="*/ 36 w 44"/>
              <a:gd name="T11" fmla="*/ 5 h 44"/>
              <a:gd name="T12" fmla="*/ 33 w 44"/>
              <a:gd name="T13" fmla="*/ 5 h 44"/>
              <a:gd name="T14" fmla="*/ 29 w 44"/>
              <a:gd name="T15" fmla="*/ 9 h 44"/>
              <a:gd name="T16" fmla="*/ 25 w 44"/>
              <a:gd name="T17" fmla="*/ 8 h 44"/>
              <a:gd name="T18" fmla="*/ 25 w 44"/>
              <a:gd name="T19" fmla="*/ 2 h 44"/>
              <a:gd name="T20" fmla="*/ 23 w 44"/>
              <a:gd name="T21" fmla="*/ 0 h 44"/>
              <a:gd name="T22" fmla="*/ 20 w 44"/>
              <a:gd name="T23" fmla="*/ 0 h 44"/>
              <a:gd name="T24" fmla="*/ 18 w 44"/>
              <a:gd name="T25" fmla="*/ 2 h 44"/>
              <a:gd name="T26" fmla="*/ 18 w 44"/>
              <a:gd name="T27" fmla="*/ 8 h 44"/>
              <a:gd name="T28" fmla="*/ 14 w 44"/>
              <a:gd name="T29" fmla="*/ 9 h 44"/>
              <a:gd name="T30" fmla="*/ 10 w 44"/>
              <a:gd name="T31" fmla="*/ 6 h 44"/>
              <a:gd name="T32" fmla="*/ 7 w 44"/>
              <a:gd name="T33" fmla="*/ 6 h 44"/>
              <a:gd name="T34" fmla="*/ 5 w 44"/>
              <a:gd name="T35" fmla="*/ 8 h 44"/>
              <a:gd name="T36" fmla="*/ 5 w 44"/>
              <a:gd name="T37" fmla="*/ 11 h 44"/>
              <a:gd name="T38" fmla="*/ 9 w 44"/>
              <a:gd name="T39" fmla="*/ 15 h 44"/>
              <a:gd name="T40" fmla="*/ 7 w 44"/>
              <a:gd name="T41" fmla="*/ 19 h 44"/>
              <a:gd name="T42" fmla="*/ 2 w 44"/>
              <a:gd name="T43" fmla="*/ 19 h 44"/>
              <a:gd name="T44" fmla="*/ 0 w 44"/>
              <a:gd name="T45" fmla="*/ 21 h 44"/>
              <a:gd name="T46" fmla="*/ 0 w 44"/>
              <a:gd name="T47" fmla="*/ 24 h 44"/>
              <a:gd name="T48" fmla="*/ 2 w 44"/>
              <a:gd name="T49" fmla="*/ 26 h 44"/>
              <a:gd name="T50" fmla="*/ 7 w 44"/>
              <a:gd name="T51" fmla="*/ 26 h 44"/>
              <a:gd name="T52" fmla="*/ 9 w 44"/>
              <a:gd name="T53" fmla="*/ 30 h 44"/>
              <a:gd name="T54" fmla="*/ 6 w 44"/>
              <a:gd name="T55" fmla="*/ 34 h 44"/>
              <a:gd name="T56" fmla="*/ 6 w 44"/>
              <a:gd name="T57" fmla="*/ 37 h 44"/>
              <a:gd name="T58" fmla="*/ 8 w 44"/>
              <a:gd name="T59" fmla="*/ 39 h 44"/>
              <a:gd name="T60" fmla="*/ 11 w 44"/>
              <a:gd name="T61" fmla="*/ 39 h 44"/>
              <a:gd name="T62" fmla="*/ 15 w 44"/>
              <a:gd name="T63" fmla="*/ 35 h 44"/>
              <a:gd name="T64" fmla="*/ 19 w 44"/>
              <a:gd name="T65" fmla="*/ 36 h 44"/>
              <a:gd name="T66" fmla="*/ 19 w 44"/>
              <a:gd name="T67" fmla="*/ 42 h 44"/>
              <a:gd name="T68" fmla="*/ 21 w 44"/>
              <a:gd name="T69" fmla="*/ 44 h 44"/>
              <a:gd name="T70" fmla="*/ 24 w 44"/>
              <a:gd name="T71" fmla="*/ 44 h 44"/>
              <a:gd name="T72" fmla="*/ 26 w 44"/>
              <a:gd name="T73" fmla="*/ 42 h 44"/>
              <a:gd name="T74" fmla="*/ 26 w 44"/>
              <a:gd name="T75" fmla="*/ 36 h 44"/>
              <a:gd name="T76" fmla="*/ 30 w 44"/>
              <a:gd name="T77" fmla="*/ 34 h 44"/>
              <a:gd name="T78" fmla="*/ 34 w 44"/>
              <a:gd name="T79" fmla="*/ 38 h 44"/>
              <a:gd name="T80" fmla="*/ 37 w 44"/>
              <a:gd name="T81" fmla="*/ 38 h 44"/>
              <a:gd name="T82" fmla="*/ 39 w 44"/>
              <a:gd name="T83" fmla="*/ 36 h 44"/>
              <a:gd name="T84" fmla="*/ 39 w 44"/>
              <a:gd name="T85" fmla="*/ 33 h 44"/>
              <a:gd name="T86" fmla="*/ 35 w 44"/>
              <a:gd name="T87" fmla="*/ 28 h 44"/>
              <a:gd name="T88" fmla="*/ 36 w 44"/>
              <a:gd name="T89" fmla="*/ 25 h 44"/>
              <a:gd name="T90" fmla="*/ 42 w 44"/>
              <a:gd name="T91" fmla="*/ 25 h 44"/>
              <a:gd name="T92" fmla="*/ 44 w 44"/>
              <a:gd name="T93" fmla="*/ 23 h 44"/>
              <a:gd name="T94" fmla="*/ 44 w 44"/>
              <a:gd name="T95" fmla="*/ 20 h 44"/>
              <a:gd name="T96" fmla="*/ 42 w 44"/>
              <a:gd name="T97" fmla="*/ 18 h 44"/>
              <a:gd name="T98" fmla="*/ 21 w 44"/>
              <a:gd name="T99" fmla="*/ 28 h 44"/>
              <a:gd name="T100" fmla="*/ 15 w 44"/>
              <a:gd name="T101" fmla="*/ 22 h 44"/>
              <a:gd name="T102" fmla="*/ 21 w 44"/>
              <a:gd name="T103" fmla="*/ 16 h 44"/>
              <a:gd name="T104" fmla="*/ 28 w 44"/>
              <a:gd name="T105" fmla="*/ 22 h 44"/>
              <a:gd name="T106" fmla="*/ 21 w 44"/>
              <a:gd name="T107" fmla="*/ 2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44">
                <a:moveTo>
                  <a:pt x="42" y="18"/>
                </a:moveTo>
                <a:cubicBezTo>
                  <a:pt x="35" y="18"/>
                  <a:pt x="35" y="18"/>
                  <a:pt x="35" y="18"/>
                </a:cubicBezTo>
                <a:cubicBezTo>
                  <a:pt x="35" y="17"/>
                  <a:pt x="35" y="15"/>
                  <a:pt x="34" y="14"/>
                </a:cubicBezTo>
                <a:cubicBezTo>
                  <a:pt x="38" y="10"/>
                  <a:pt x="38" y="10"/>
                  <a:pt x="38" y="10"/>
                </a:cubicBezTo>
                <a:cubicBezTo>
                  <a:pt x="39" y="9"/>
                  <a:pt x="39" y="8"/>
                  <a:pt x="38" y="7"/>
                </a:cubicBezTo>
                <a:cubicBezTo>
                  <a:pt x="36" y="5"/>
                  <a:pt x="36" y="5"/>
                  <a:pt x="36" y="5"/>
                </a:cubicBezTo>
                <a:cubicBezTo>
                  <a:pt x="35" y="4"/>
                  <a:pt x="34" y="4"/>
                  <a:pt x="33" y="5"/>
                </a:cubicBezTo>
                <a:cubicBezTo>
                  <a:pt x="29" y="9"/>
                  <a:pt x="29" y="9"/>
                  <a:pt x="29" y="9"/>
                </a:cubicBezTo>
                <a:cubicBezTo>
                  <a:pt x="28" y="9"/>
                  <a:pt x="26" y="8"/>
                  <a:pt x="25" y="8"/>
                </a:cubicBezTo>
                <a:cubicBezTo>
                  <a:pt x="25" y="2"/>
                  <a:pt x="25" y="2"/>
                  <a:pt x="25" y="2"/>
                </a:cubicBezTo>
                <a:cubicBezTo>
                  <a:pt x="25" y="1"/>
                  <a:pt x="24" y="0"/>
                  <a:pt x="23" y="0"/>
                </a:cubicBezTo>
                <a:cubicBezTo>
                  <a:pt x="20" y="0"/>
                  <a:pt x="20" y="0"/>
                  <a:pt x="20" y="0"/>
                </a:cubicBezTo>
                <a:cubicBezTo>
                  <a:pt x="19" y="0"/>
                  <a:pt x="18" y="1"/>
                  <a:pt x="18" y="2"/>
                </a:cubicBezTo>
                <a:cubicBezTo>
                  <a:pt x="18" y="8"/>
                  <a:pt x="18" y="8"/>
                  <a:pt x="18" y="8"/>
                </a:cubicBezTo>
                <a:cubicBezTo>
                  <a:pt x="16" y="8"/>
                  <a:pt x="15" y="9"/>
                  <a:pt x="14" y="9"/>
                </a:cubicBezTo>
                <a:cubicBezTo>
                  <a:pt x="10" y="6"/>
                  <a:pt x="10" y="6"/>
                  <a:pt x="10" y="6"/>
                </a:cubicBezTo>
                <a:cubicBezTo>
                  <a:pt x="9" y="5"/>
                  <a:pt x="8" y="5"/>
                  <a:pt x="7" y="6"/>
                </a:cubicBezTo>
                <a:cubicBezTo>
                  <a:pt x="5" y="8"/>
                  <a:pt x="5" y="8"/>
                  <a:pt x="5" y="8"/>
                </a:cubicBezTo>
                <a:cubicBezTo>
                  <a:pt x="4" y="9"/>
                  <a:pt x="4" y="10"/>
                  <a:pt x="5" y="11"/>
                </a:cubicBezTo>
                <a:cubicBezTo>
                  <a:pt x="9" y="15"/>
                  <a:pt x="9" y="15"/>
                  <a:pt x="9" y="15"/>
                </a:cubicBezTo>
                <a:cubicBezTo>
                  <a:pt x="8" y="16"/>
                  <a:pt x="7" y="17"/>
                  <a:pt x="7" y="19"/>
                </a:cubicBezTo>
                <a:cubicBezTo>
                  <a:pt x="2" y="19"/>
                  <a:pt x="2" y="19"/>
                  <a:pt x="2" y="19"/>
                </a:cubicBezTo>
                <a:cubicBezTo>
                  <a:pt x="1" y="19"/>
                  <a:pt x="0" y="20"/>
                  <a:pt x="0" y="21"/>
                </a:cubicBezTo>
                <a:cubicBezTo>
                  <a:pt x="0" y="24"/>
                  <a:pt x="0" y="24"/>
                  <a:pt x="0" y="24"/>
                </a:cubicBezTo>
                <a:cubicBezTo>
                  <a:pt x="0" y="25"/>
                  <a:pt x="1" y="26"/>
                  <a:pt x="2" y="26"/>
                </a:cubicBezTo>
                <a:cubicBezTo>
                  <a:pt x="7" y="26"/>
                  <a:pt x="7" y="26"/>
                  <a:pt x="7" y="26"/>
                </a:cubicBezTo>
                <a:cubicBezTo>
                  <a:pt x="8" y="28"/>
                  <a:pt x="8" y="29"/>
                  <a:pt x="9" y="30"/>
                </a:cubicBezTo>
                <a:cubicBezTo>
                  <a:pt x="6" y="34"/>
                  <a:pt x="6" y="34"/>
                  <a:pt x="6" y="34"/>
                </a:cubicBezTo>
                <a:cubicBezTo>
                  <a:pt x="5" y="35"/>
                  <a:pt x="5" y="36"/>
                  <a:pt x="6" y="37"/>
                </a:cubicBezTo>
                <a:cubicBezTo>
                  <a:pt x="8" y="39"/>
                  <a:pt x="8" y="39"/>
                  <a:pt x="8" y="39"/>
                </a:cubicBezTo>
                <a:cubicBezTo>
                  <a:pt x="9" y="40"/>
                  <a:pt x="10" y="40"/>
                  <a:pt x="11" y="39"/>
                </a:cubicBezTo>
                <a:cubicBezTo>
                  <a:pt x="15" y="35"/>
                  <a:pt x="15" y="35"/>
                  <a:pt x="15" y="35"/>
                </a:cubicBezTo>
                <a:cubicBezTo>
                  <a:pt x="16" y="36"/>
                  <a:pt x="18" y="36"/>
                  <a:pt x="19" y="36"/>
                </a:cubicBezTo>
                <a:cubicBezTo>
                  <a:pt x="19" y="42"/>
                  <a:pt x="19" y="42"/>
                  <a:pt x="19" y="42"/>
                </a:cubicBezTo>
                <a:cubicBezTo>
                  <a:pt x="19" y="43"/>
                  <a:pt x="20" y="44"/>
                  <a:pt x="21" y="44"/>
                </a:cubicBezTo>
                <a:cubicBezTo>
                  <a:pt x="24" y="44"/>
                  <a:pt x="24" y="44"/>
                  <a:pt x="24" y="44"/>
                </a:cubicBezTo>
                <a:cubicBezTo>
                  <a:pt x="25" y="44"/>
                  <a:pt x="26" y="43"/>
                  <a:pt x="26" y="42"/>
                </a:cubicBezTo>
                <a:cubicBezTo>
                  <a:pt x="26" y="36"/>
                  <a:pt x="26" y="36"/>
                  <a:pt x="26" y="36"/>
                </a:cubicBezTo>
                <a:cubicBezTo>
                  <a:pt x="28" y="35"/>
                  <a:pt x="29" y="35"/>
                  <a:pt x="30" y="34"/>
                </a:cubicBezTo>
                <a:cubicBezTo>
                  <a:pt x="34" y="38"/>
                  <a:pt x="34" y="38"/>
                  <a:pt x="34" y="38"/>
                </a:cubicBezTo>
                <a:cubicBezTo>
                  <a:pt x="35" y="39"/>
                  <a:pt x="36" y="39"/>
                  <a:pt x="37" y="38"/>
                </a:cubicBezTo>
                <a:cubicBezTo>
                  <a:pt x="39" y="36"/>
                  <a:pt x="39" y="36"/>
                  <a:pt x="39" y="36"/>
                </a:cubicBezTo>
                <a:cubicBezTo>
                  <a:pt x="40" y="35"/>
                  <a:pt x="40" y="34"/>
                  <a:pt x="39" y="33"/>
                </a:cubicBezTo>
                <a:cubicBezTo>
                  <a:pt x="35" y="28"/>
                  <a:pt x="35" y="28"/>
                  <a:pt x="35" y="28"/>
                </a:cubicBezTo>
                <a:cubicBezTo>
                  <a:pt x="35" y="27"/>
                  <a:pt x="35" y="26"/>
                  <a:pt x="36" y="25"/>
                </a:cubicBezTo>
                <a:cubicBezTo>
                  <a:pt x="42" y="25"/>
                  <a:pt x="42" y="25"/>
                  <a:pt x="42" y="25"/>
                </a:cubicBezTo>
                <a:cubicBezTo>
                  <a:pt x="43" y="25"/>
                  <a:pt x="44" y="24"/>
                  <a:pt x="44" y="23"/>
                </a:cubicBezTo>
                <a:cubicBezTo>
                  <a:pt x="44" y="20"/>
                  <a:pt x="44" y="20"/>
                  <a:pt x="44" y="20"/>
                </a:cubicBezTo>
                <a:cubicBezTo>
                  <a:pt x="44" y="19"/>
                  <a:pt x="43" y="18"/>
                  <a:pt x="42" y="18"/>
                </a:cubicBezTo>
                <a:close/>
                <a:moveTo>
                  <a:pt x="21" y="28"/>
                </a:moveTo>
                <a:cubicBezTo>
                  <a:pt x="18" y="28"/>
                  <a:pt x="15" y="25"/>
                  <a:pt x="15" y="22"/>
                </a:cubicBezTo>
                <a:cubicBezTo>
                  <a:pt x="15" y="19"/>
                  <a:pt x="18" y="16"/>
                  <a:pt x="21" y="16"/>
                </a:cubicBezTo>
                <a:cubicBezTo>
                  <a:pt x="25" y="16"/>
                  <a:pt x="28" y="19"/>
                  <a:pt x="28" y="22"/>
                </a:cubicBezTo>
                <a:cubicBezTo>
                  <a:pt x="28" y="25"/>
                  <a:pt x="25" y="28"/>
                  <a:pt x="21" y="28"/>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43" name="Freeform 102">
            <a:extLst>
              <a:ext uri="{FF2B5EF4-FFF2-40B4-BE49-F238E27FC236}">
                <a16:creationId xmlns:a16="http://schemas.microsoft.com/office/drawing/2014/main" id="{88DE4804-383B-7B3F-50CA-9FE2147C3FAE}"/>
              </a:ext>
            </a:extLst>
          </p:cNvPr>
          <p:cNvSpPr>
            <a:spLocks noEditPoints="1"/>
          </p:cNvSpPr>
          <p:nvPr/>
        </p:nvSpPr>
        <p:spPr bwMode="auto">
          <a:xfrm>
            <a:off x="8596813" y="2493884"/>
            <a:ext cx="393826" cy="393826"/>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28 w 64"/>
              <a:gd name="T11" fmla="*/ 8 h 64"/>
              <a:gd name="T12" fmla="*/ 36 w 64"/>
              <a:gd name="T13" fmla="*/ 8 h 64"/>
              <a:gd name="T14" fmla="*/ 36 w 64"/>
              <a:gd name="T15" fmla="*/ 28 h 64"/>
              <a:gd name="T16" fmla="*/ 28 w 64"/>
              <a:gd name="T17" fmla="*/ 28 h 64"/>
              <a:gd name="T18" fmla="*/ 28 w 64"/>
              <a:gd name="T19" fmla="*/ 8 h 64"/>
              <a:gd name="T20" fmla="*/ 32 w 64"/>
              <a:gd name="T21" fmla="*/ 53 h 64"/>
              <a:gd name="T22" fmla="*/ 11 w 64"/>
              <a:gd name="T23" fmla="*/ 32 h 64"/>
              <a:gd name="T24" fmla="*/ 24 w 64"/>
              <a:gd name="T25" fmla="*/ 13 h 64"/>
              <a:gd name="T26" fmla="*/ 24 w 64"/>
              <a:gd name="T27" fmla="*/ 12 h 64"/>
              <a:gd name="T28" fmla="*/ 24 w 64"/>
              <a:gd name="T29" fmla="*/ 20 h 64"/>
              <a:gd name="T30" fmla="*/ 17 w 64"/>
              <a:gd name="T31" fmla="*/ 32 h 64"/>
              <a:gd name="T32" fmla="*/ 32 w 64"/>
              <a:gd name="T33" fmla="*/ 47 h 64"/>
              <a:gd name="T34" fmla="*/ 47 w 64"/>
              <a:gd name="T35" fmla="*/ 32 h 64"/>
              <a:gd name="T36" fmla="*/ 40 w 64"/>
              <a:gd name="T37" fmla="*/ 20 h 64"/>
              <a:gd name="T38" fmla="*/ 40 w 64"/>
              <a:gd name="T39" fmla="*/ 12 h 64"/>
              <a:gd name="T40" fmla="*/ 40 w 64"/>
              <a:gd name="T41" fmla="*/ 13 h 64"/>
              <a:gd name="T42" fmla="*/ 53 w 64"/>
              <a:gd name="T43" fmla="*/ 32 h 64"/>
              <a:gd name="T44" fmla="*/ 32 w 64"/>
              <a:gd name="T45"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28" y="8"/>
                </a:moveTo>
                <a:cubicBezTo>
                  <a:pt x="36" y="8"/>
                  <a:pt x="36" y="8"/>
                  <a:pt x="36" y="8"/>
                </a:cubicBezTo>
                <a:cubicBezTo>
                  <a:pt x="36" y="28"/>
                  <a:pt x="36" y="28"/>
                  <a:pt x="36" y="28"/>
                </a:cubicBezTo>
                <a:cubicBezTo>
                  <a:pt x="28" y="28"/>
                  <a:pt x="28" y="28"/>
                  <a:pt x="28" y="28"/>
                </a:cubicBezTo>
                <a:lnTo>
                  <a:pt x="28" y="8"/>
                </a:lnTo>
                <a:close/>
                <a:moveTo>
                  <a:pt x="32" y="53"/>
                </a:moveTo>
                <a:cubicBezTo>
                  <a:pt x="20" y="53"/>
                  <a:pt x="11" y="44"/>
                  <a:pt x="11" y="32"/>
                </a:cubicBezTo>
                <a:cubicBezTo>
                  <a:pt x="11" y="24"/>
                  <a:pt x="16" y="16"/>
                  <a:pt x="24" y="13"/>
                </a:cubicBezTo>
                <a:cubicBezTo>
                  <a:pt x="24" y="12"/>
                  <a:pt x="24" y="12"/>
                  <a:pt x="24" y="12"/>
                </a:cubicBezTo>
                <a:cubicBezTo>
                  <a:pt x="24" y="20"/>
                  <a:pt x="24" y="20"/>
                  <a:pt x="24" y="20"/>
                </a:cubicBezTo>
                <a:cubicBezTo>
                  <a:pt x="20" y="22"/>
                  <a:pt x="17" y="27"/>
                  <a:pt x="17" y="32"/>
                </a:cubicBezTo>
                <a:cubicBezTo>
                  <a:pt x="17" y="40"/>
                  <a:pt x="24" y="47"/>
                  <a:pt x="32" y="47"/>
                </a:cubicBezTo>
                <a:cubicBezTo>
                  <a:pt x="40" y="47"/>
                  <a:pt x="47" y="40"/>
                  <a:pt x="47" y="32"/>
                </a:cubicBezTo>
                <a:cubicBezTo>
                  <a:pt x="47" y="27"/>
                  <a:pt x="44" y="22"/>
                  <a:pt x="40" y="20"/>
                </a:cubicBezTo>
                <a:cubicBezTo>
                  <a:pt x="40" y="12"/>
                  <a:pt x="40" y="12"/>
                  <a:pt x="40" y="12"/>
                </a:cubicBezTo>
                <a:cubicBezTo>
                  <a:pt x="40" y="13"/>
                  <a:pt x="40" y="13"/>
                  <a:pt x="40" y="13"/>
                </a:cubicBezTo>
                <a:cubicBezTo>
                  <a:pt x="48" y="16"/>
                  <a:pt x="53" y="24"/>
                  <a:pt x="53" y="32"/>
                </a:cubicBezTo>
                <a:cubicBezTo>
                  <a:pt x="53" y="44"/>
                  <a:pt x="44" y="53"/>
                  <a:pt x="32" y="53"/>
                </a:cubicBezTo>
                <a:close/>
              </a:path>
            </a:pathLst>
          </a:custGeom>
          <a:solidFill>
            <a:schemeClr val="bg1"/>
          </a:solidFill>
          <a:ln>
            <a:noFill/>
          </a:ln>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grpSp>
        <p:nvGrpSpPr>
          <p:cNvPr id="44" name="Group 43">
            <a:extLst>
              <a:ext uri="{FF2B5EF4-FFF2-40B4-BE49-F238E27FC236}">
                <a16:creationId xmlns:a16="http://schemas.microsoft.com/office/drawing/2014/main" id="{39BB91AB-1C79-4910-F80C-D1774CE3D0A6}"/>
              </a:ext>
            </a:extLst>
          </p:cNvPr>
          <p:cNvGrpSpPr/>
          <p:nvPr/>
        </p:nvGrpSpPr>
        <p:grpSpPr>
          <a:xfrm>
            <a:off x="10320081" y="1669108"/>
            <a:ext cx="343975" cy="393826"/>
            <a:chOff x="9953626" y="3624263"/>
            <a:chExt cx="328613" cy="376238"/>
          </a:xfrm>
          <a:solidFill>
            <a:schemeClr val="bg1"/>
          </a:solidFill>
        </p:grpSpPr>
        <p:sp>
          <p:nvSpPr>
            <p:cNvPr id="45" name="Freeform 98">
              <a:extLst>
                <a:ext uri="{FF2B5EF4-FFF2-40B4-BE49-F238E27FC236}">
                  <a16:creationId xmlns:a16="http://schemas.microsoft.com/office/drawing/2014/main" id="{65557548-513E-0B92-2228-33F4452C998F}"/>
                </a:ext>
              </a:extLst>
            </p:cNvPr>
            <p:cNvSpPr>
              <a:spLocks noEditPoints="1"/>
            </p:cNvSpPr>
            <p:nvPr/>
          </p:nvSpPr>
          <p:spPr bwMode="auto">
            <a:xfrm>
              <a:off x="10023476" y="3624263"/>
              <a:ext cx="188913" cy="93663"/>
            </a:xfrm>
            <a:custGeom>
              <a:avLst/>
              <a:gdLst>
                <a:gd name="T0" fmla="*/ 32 w 32"/>
                <a:gd name="T1" fmla="*/ 8 h 16"/>
                <a:gd name="T2" fmla="*/ 24 w 32"/>
                <a:gd name="T3" fmla="*/ 8 h 16"/>
                <a:gd name="T4" fmla="*/ 16 w 32"/>
                <a:gd name="T5" fmla="*/ 0 h 16"/>
                <a:gd name="T6" fmla="*/ 8 w 32"/>
                <a:gd name="T7" fmla="*/ 8 h 16"/>
                <a:gd name="T8" fmla="*/ 0 w 32"/>
                <a:gd name="T9" fmla="*/ 8 h 16"/>
                <a:gd name="T10" fmla="*/ 0 w 32"/>
                <a:gd name="T11" fmla="*/ 16 h 16"/>
                <a:gd name="T12" fmla="*/ 32 w 32"/>
                <a:gd name="T13" fmla="*/ 16 h 16"/>
                <a:gd name="T14" fmla="*/ 32 w 32"/>
                <a:gd name="T15" fmla="*/ 8 h 16"/>
                <a:gd name="T16" fmla="*/ 16 w 32"/>
                <a:gd name="T17" fmla="*/ 12 h 16"/>
                <a:gd name="T18" fmla="*/ 12 w 32"/>
                <a:gd name="T19" fmla="*/ 8 h 16"/>
                <a:gd name="T20" fmla="*/ 16 w 32"/>
                <a:gd name="T21" fmla="*/ 4 h 16"/>
                <a:gd name="T22" fmla="*/ 20 w 32"/>
                <a:gd name="T23" fmla="*/ 8 h 16"/>
                <a:gd name="T24" fmla="*/ 16 w 32"/>
                <a:gd name="T25"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16">
                  <a:moveTo>
                    <a:pt x="32" y="8"/>
                  </a:moveTo>
                  <a:cubicBezTo>
                    <a:pt x="24" y="8"/>
                    <a:pt x="24" y="8"/>
                    <a:pt x="24" y="8"/>
                  </a:cubicBezTo>
                  <a:cubicBezTo>
                    <a:pt x="24" y="4"/>
                    <a:pt x="20" y="0"/>
                    <a:pt x="16" y="0"/>
                  </a:cubicBezTo>
                  <a:cubicBezTo>
                    <a:pt x="12" y="0"/>
                    <a:pt x="8" y="4"/>
                    <a:pt x="8" y="8"/>
                  </a:cubicBezTo>
                  <a:cubicBezTo>
                    <a:pt x="0" y="8"/>
                    <a:pt x="0" y="8"/>
                    <a:pt x="0" y="8"/>
                  </a:cubicBezTo>
                  <a:cubicBezTo>
                    <a:pt x="0" y="16"/>
                    <a:pt x="0" y="16"/>
                    <a:pt x="0" y="16"/>
                  </a:cubicBezTo>
                  <a:cubicBezTo>
                    <a:pt x="32" y="16"/>
                    <a:pt x="32" y="16"/>
                    <a:pt x="32" y="16"/>
                  </a:cubicBezTo>
                  <a:lnTo>
                    <a:pt x="32" y="8"/>
                  </a:lnTo>
                  <a:close/>
                  <a:moveTo>
                    <a:pt x="16" y="12"/>
                  </a:moveTo>
                  <a:cubicBezTo>
                    <a:pt x="14" y="12"/>
                    <a:pt x="12" y="10"/>
                    <a:pt x="12" y="8"/>
                  </a:cubicBezTo>
                  <a:cubicBezTo>
                    <a:pt x="12" y="6"/>
                    <a:pt x="14" y="4"/>
                    <a:pt x="16" y="4"/>
                  </a:cubicBezTo>
                  <a:cubicBezTo>
                    <a:pt x="18" y="4"/>
                    <a:pt x="20" y="6"/>
                    <a:pt x="20" y="8"/>
                  </a:cubicBezTo>
                  <a:cubicBezTo>
                    <a:pt x="20" y="10"/>
                    <a:pt x="18" y="12"/>
                    <a:pt x="16"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sp>
          <p:nvSpPr>
            <p:cNvPr id="46" name="Freeform 99">
              <a:extLst>
                <a:ext uri="{FF2B5EF4-FFF2-40B4-BE49-F238E27FC236}">
                  <a16:creationId xmlns:a16="http://schemas.microsoft.com/office/drawing/2014/main" id="{E8D6372A-BFFB-F1BB-122E-F70247887FAB}"/>
                </a:ext>
              </a:extLst>
            </p:cNvPr>
            <p:cNvSpPr>
              <a:spLocks noEditPoints="1"/>
            </p:cNvSpPr>
            <p:nvPr/>
          </p:nvSpPr>
          <p:spPr bwMode="auto">
            <a:xfrm>
              <a:off x="9953626" y="3671888"/>
              <a:ext cx="328613" cy="328613"/>
            </a:xfrm>
            <a:custGeom>
              <a:avLst/>
              <a:gdLst>
                <a:gd name="T0" fmla="*/ 178 w 207"/>
                <a:gd name="T1" fmla="*/ 0 h 207"/>
                <a:gd name="T2" fmla="*/ 178 w 207"/>
                <a:gd name="T3" fmla="*/ 44 h 207"/>
                <a:gd name="T4" fmla="*/ 29 w 207"/>
                <a:gd name="T5" fmla="*/ 44 h 207"/>
                <a:gd name="T6" fmla="*/ 29 w 207"/>
                <a:gd name="T7" fmla="*/ 0 h 207"/>
                <a:gd name="T8" fmla="*/ 0 w 207"/>
                <a:gd name="T9" fmla="*/ 0 h 207"/>
                <a:gd name="T10" fmla="*/ 0 w 207"/>
                <a:gd name="T11" fmla="*/ 207 h 207"/>
                <a:gd name="T12" fmla="*/ 207 w 207"/>
                <a:gd name="T13" fmla="*/ 207 h 207"/>
                <a:gd name="T14" fmla="*/ 207 w 207"/>
                <a:gd name="T15" fmla="*/ 0 h 207"/>
                <a:gd name="T16" fmla="*/ 178 w 207"/>
                <a:gd name="T17" fmla="*/ 0 h 207"/>
                <a:gd name="T18" fmla="*/ 96 w 207"/>
                <a:gd name="T19" fmla="*/ 174 h 207"/>
                <a:gd name="T20" fmla="*/ 85 w 207"/>
                <a:gd name="T21" fmla="*/ 166 h 207"/>
                <a:gd name="T22" fmla="*/ 44 w 207"/>
                <a:gd name="T23" fmla="*/ 122 h 207"/>
                <a:gd name="T24" fmla="*/ 67 w 207"/>
                <a:gd name="T25" fmla="*/ 103 h 207"/>
                <a:gd name="T26" fmla="*/ 96 w 207"/>
                <a:gd name="T27" fmla="*/ 133 h 207"/>
                <a:gd name="T28" fmla="*/ 155 w 207"/>
                <a:gd name="T29" fmla="*/ 74 h 207"/>
                <a:gd name="T30" fmla="*/ 178 w 207"/>
                <a:gd name="T31" fmla="*/ 96 h 207"/>
                <a:gd name="T32" fmla="*/ 96 w 207"/>
                <a:gd name="T33" fmla="*/ 17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207">
                  <a:moveTo>
                    <a:pt x="178" y="0"/>
                  </a:moveTo>
                  <a:lnTo>
                    <a:pt x="178" y="44"/>
                  </a:lnTo>
                  <a:lnTo>
                    <a:pt x="29" y="44"/>
                  </a:lnTo>
                  <a:lnTo>
                    <a:pt x="29" y="0"/>
                  </a:lnTo>
                  <a:lnTo>
                    <a:pt x="0" y="0"/>
                  </a:lnTo>
                  <a:lnTo>
                    <a:pt x="0" y="207"/>
                  </a:lnTo>
                  <a:lnTo>
                    <a:pt x="207" y="207"/>
                  </a:lnTo>
                  <a:lnTo>
                    <a:pt x="207" y="0"/>
                  </a:lnTo>
                  <a:lnTo>
                    <a:pt x="178" y="0"/>
                  </a:lnTo>
                  <a:close/>
                  <a:moveTo>
                    <a:pt x="96" y="174"/>
                  </a:moveTo>
                  <a:lnTo>
                    <a:pt x="85" y="166"/>
                  </a:lnTo>
                  <a:lnTo>
                    <a:pt x="44" y="122"/>
                  </a:lnTo>
                  <a:lnTo>
                    <a:pt x="67" y="103"/>
                  </a:lnTo>
                  <a:lnTo>
                    <a:pt x="96" y="133"/>
                  </a:lnTo>
                  <a:lnTo>
                    <a:pt x="155" y="74"/>
                  </a:lnTo>
                  <a:lnTo>
                    <a:pt x="178" y="96"/>
                  </a:lnTo>
                  <a:lnTo>
                    <a:pt x="96" y="17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id-ID" sz="1600">
                <a:solidFill>
                  <a:prstClr val="black"/>
                </a:solidFill>
              </a:endParaRPr>
            </a:p>
          </p:txBody>
        </p:sp>
      </p:grpSp>
      <p:sp>
        <p:nvSpPr>
          <p:cNvPr id="93" name="Doughnut 92">
            <a:extLst>
              <a:ext uri="{FF2B5EF4-FFF2-40B4-BE49-F238E27FC236}">
                <a16:creationId xmlns:a16="http://schemas.microsoft.com/office/drawing/2014/main" id="{9BBD87BA-DB3F-00B1-74C9-C69BB0D6783A}"/>
              </a:ext>
            </a:extLst>
          </p:cNvPr>
          <p:cNvSpPr/>
          <p:nvPr/>
        </p:nvSpPr>
        <p:spPr>
          <a:xfrm>
            <a:off x="1580261" y="4843455"/>
            <a:ext cx="836341" cy="836341"/>
          </a:xfrm>
          <a:prstGeom prst="donut">
            <a:avLst>
              <a:gd name="adj" fmla="val 10311"/>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Doughnut 93">
            <a:extLst>
              <a:ext uri="{FF2B5EF4-FFF2-40B4-BE49-F238E27FC236}">
                <a16:creationId xmlns:a16="http://schemas.microsoft.com/office/drawing/2014/main" id="{ACFEFE7A-C945-EBEA-AAE6-FD54FEFB612E}"/>
              </a:ext>
            </a:extLst>
          </p:cNvPr>
          <p:cNvSpPr/>
          <p:nvPr/>
        </p:nvSpPr>
        <p:spPr>
          <a:xfrm>
            <a:off x="3286397" y="4843455"/>
            <a:ext cx="836341" cy="836341"/>
          </a:xfrm>
          <a:prstGeom prst="donut">
            <a:avLst>
              <a:gd name="adj" fmla="val 10311"/>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Doughnut 94">
            <a:extLst>
              <a:ext uri="{FF2B5EF4-FFF2-40B4-BE49-F238E27FC236}">
                <a16:creationId xmlns:a16="http://schemas.microsoft.com/office/drawing/2014/main" id="{35544EE4-DBA6-34E2-48B9-3D3D5E8AC137}"/>
              </a:ext>
            </a:extLst>
          </p:cNvPr>
          <p:cNvSpPr/>
          <p:nvPr/>
        </p:nvSpPr>
        <p:spPr>
          <a:xfrm>
            <a:off x="4992534" y="4843455"/>
            <a:ext cx="836341" cy="836341"/>
          </a:xfrm>
          <a:prstGeom prst="donut">
            <a:avLst>
              <a:gd name="adj" fmla="val 10311"/>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Doughnut 95">
            <a:extLst>
              <a:ext uri="{FF2B5EF4-FFF2-40B4-BE49-F238E27FC236}">
                <a16:creationId xmlns:a16="http://schemas.microsoft.com/office/drawing/2014/main" id="{A7A3D865-A07D-938E-1B8B-0F48573A4498}"/>
              </a:ext>
            </a:extLst>
          </p:cNvPr>
          <p:cNvSpPr/>
          <p:nvPr/>
        </p:nvSpPr>
        <p:spPr>
          <a:xfrm>
            <a:off x="6676368" y="4843455"/>
            <a:ext cx="836341" cy="836341"/>
          </a:xfrm>
          <a:prstGeom prst="donut">
            <a:avLst>
              <a:gd name="adj" fmla="val 10311"/>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Doughnut 96">
            <a:extLst>
              <a:ext uri="{FF2B5EF4-FFF2-40B4-BE49-F238E27FC236}">
                <a16:creationId xmlns:a16="http://schemas.microsoft.com/office/drawing/2014/main" id="{A1E1B7CC-2BC3-2A10-67A4-98CA37C9443C}"/>
              </a:ext>
            </a:extLst>
          </p:cNvPr>
          <p:cNvSpPr/>
          <p:nvPr/>
        </p:nvSpPr>
        <p:spPr>
          <a:xfrm>
            <a:off x="8382505" y="4843455"/>
            <a:ext cx="836341" cy="836341"/>
          </a:xfrm>
          <a:prstGeom prst="donut">
            <a:avLst>
              <a:gd name="adj" fmla="val 10311"/>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Doughnut 97">
            <a:extLst>
              <a:ext uri="{FF2B5EF4-FFF2-40B4-BE49-F238E27FC236}">
                <a16:creationId xmlns:a16="http://schemas.microsoft.com/office/drawing/2014/main" id="{BFA0F38A-D814-EDE4-8A8F-ACCC20156A55}"/>
              </a:ext>
            </a:extLst>
          </p:cNvPr>
          <p:cNvSpPr/>
          <p:nvPr/>
        </p:nvSpPr>
        <p:spPr>
          <a:xfrm>
            <a:off x="10077490" y="4843455"/>
            <a:ext cx="836341" cy="836341"/>
          </a:xfrm>
          <a:prstGeom prst="donut">
            <a:avLst>
              <a:gd name="adj" fmla="val 10311"/>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02312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1688F16E-FDB3-5D01-3467-515012D03FA5}"/>
              </a:ext>
            </a:extLst>
          </p:cNvPr>
          <p:cNvSpPr/>
          <p:nvPr/>
        </p:nvSpPr>
        <p:spPr>
          <a:xfrm>
            <a:off x="867354" y="3316405"/>
            <a:ext cx="1388025" cy="1064526"/>
          </a:xfrm>
          <a:prstGeom prst="rec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A80ADCD-0C03-4BC4-1A90-A3A692B05E1D}"/>
              </a:ext>
            </a:extLst>
          </p:cNvPr>
          <p:cNvSpPr/>
          <p:nvPr/>
        </p:nvSpPr>
        <p:spPr>
          <a:xfrm>
            <a:off x="2586972" y="3316405"/>
            <a:ext cx="1388025" cy="1064526"/>
          </a:xfrm>
          <a:prstGeom prst="rect">
            <a:avLst/>
          </a:prstGeom>
          <a:solidFill>
            <a:srgbClr val="633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A2DA0F1-8608-FAF3-DFE2-F704494D12A6}"/>
              </a:ext>
            </a:extLst>
          </p:cNvPr>
          <p:cNvSpPr/>
          <p:nvPr/>
        </p:nvSpPr>
        <p:spPr>
          <a:xfrm>
            <a:off x="4552249" y="3316405"/>
            <a:ext cx="1388025" cy="1064526"/>
          </a:xfrm>
          <a:prstGeom prst="rect">
            <a:avLst/>
          </a:prstGeom>
          <a:solidFill>
            <a:srgbClr val="FF8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74834CF-E8C9-3E41-3E86-2614049091CB}"/>
              </a:ext>
            </a:extLst>
          </p:cNvPr>
          <p:cNvSpPr/>
          <p:nvPr/>
        </p:nvSpPr>
        <p:spPr>
          <a:xfrm>
            <a:off x="6722243" y="3316405"/>
            <a:ext cx="1388025" cy="1064526"/>
          </a:xfrm>
          <a:prstGeom prst="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A424062-5423-40C7-CFC4-44DAF2D40F99}"/>
              </a:ext>
            </a:extLst>
          </p:cNvPr>
          <p:cNvSpPr/>
          <p:nvPr/>
        </p:nvSpPr>
        <p:spPr>
          <a:xfrm>
            <a:off x="8551043" y="3316405"/>
            <a:ext cx="1388025" cy="1064526"/>
          </a:xfrm>
          <a:prstGeom prst="rect">
            <a:avLst/>
          </a:pr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6034036-013C-B6B8-71A6-DDC39E830951}"/>
              </a:ext>
            </a:extLst>
          </p:cNvPr>
          <p:cNvSpPr/>
          <p:nvPr/>
        </p:nvSpPr>
        <p:spPr>
          <a:xfrm>
            <a:off x="10379843" y="3316405"/>
            <a:ext cx="1388025" cy="106452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16" name="Graphic 2598">
            <a:extLst>
              <a:ext uri="{FF2B5EF4-FFF2-40B4-BE49-F238E27FC236}">
                <a16:creationId xmlns:a16="http://schemas.microsoft.com/office/drawing/2014/main" id="{12C24ED1-B659-C833-191A-78D4D53277D8}"/>
              </a:ext>
            </a:extLst>
          </p:cNvPr>
          <p:cNvGrpSpPr/>
          <p:nvPr/>
        </p:nvGrpSpPr>
        <p:grpSpPr>
          <a:xfrm>
            <a:off x="694891" y="1668983"/>
            <a:ext cx="3459880" cy="1361714"/>
            <a:chOff x="1934967" y="5214937"/>
            <a:chExt cx="6332796" cy="2492414"/>
          </a:xfrm>
          <a:solidFill>
            <a:srgbClr val="F26363"/>
          </a:solidFill>
        </p:grpSpPr>
        <p:sp>
          <p:nvSpPr>
            <p:cNvPr id="49" name="Freeform: Shape 36">
              <a:extLst>
                <a:ext uri="{FF2B5EF4-FFF2-40B4-BE49-F238E27FC236}">
                  <a16:creationId xmlns:a16="http://schemas.microsoft.com/office/drawing/2014/main" id="{059A6A6F-6765-7BB0-FD58-0359A7FEEFC0}"/>
                </a:ext>
              </a:extLst>
            </p:cNvPr>
            <p:cNvSpPr/>
            <p:nvPr/>
          </p:nvSpPr>
          <p:spPr>
            <a:xfrm>
              <a:off x="1934967" y="5214937"/>
              <a:ext cx="6332796" cy="2492414"/>
            </a:xfrm>
            <a:custGeom>
              <a:avLst/>
              <a:gdLst>
                <a:gd name="connsiteX0" fmla="*/ 6332797 w 6332796"/>
                <a:gd name="connsiteY0" fmla="*/ 1109599 h 2492414"/>
                <a:gd name="connsiteX1" fmla="*/ 6257523 w 6332796"/>
                <a:gd name="connsiteY1" fmla="*/ 828017 h 2492414"/>
                <a:gd name="connsiteX2" fmla="*/ 6165521 w 6332796"/>
                <a:gd name="connsiteY2" fmla="*/ 920019 h 2492414"/>
                <a:gd name="connsiteX3" fmla="*/ 5610722 w 6332796"/>
                <a:gd name="connsiteY3" fmla="*/ 365220 h 2492414"/>
                <a:gd name="connsiteX4" fmla="*/ 4726946 w 6332796"/>
                <a:gd name="connsiteY4" fmla="*/ 0 h 2492414"/>
                <a:gd name="connsiteX5" fmla="*/ 3845958 w 6332796"/>
                <a:gd name="connsiteY5" fmla="*/ 365220 h 2492414"/>
                <a:gd name="connsiteX6" fmla="*/ 2103498 w 6332796"/>
                <a:gd name="connsiteY6" fmla="*/ 2107680 h 2492414"/>
                <a:gd name="connsiteX7" fmla="*/ 383341 w 6332796"/>
                <a:gd name="connsiteY7" fmla="*/ 2107680 h 2492414"/>
                <a:gd name="connsiteX8" fmla="*/ 383341 w 6332796"/>
                <a:gd name="connsiteY8" fmla="*/ 387523 h 2492414"/>
                <a:gd name="connsiteX9" fmla="*/ 1244814 w 6332796"/>
                <a:gd name="connsiteY9" fmla="*/ 27879 h 2492414"/>
                <a:gd name="connsiteX10" fmla="*/ 2106286 w 6332796"/>
                <a:gd name="connsiteY10" fmla="*/ 384735 h 2492414"/>
                <a:gd name="connsiteX11" fmla="*/ 2666661 w 6332796"/>
                <a:gd name="connsiteY11" fmla="*/ 945110 h 2492414"/>
                <a:gd name="connsiteX12" fmla="*/ 2675025 w 6332796"/>
                <a:gd name="connsiteY12" fmla="*/ 1109599 h 2492414"/>
                <a:gd name="connsiteX13" fmla="*/ 2850665 w 6332796"/>
                <a:gd name="connsiteY13" fmla="*/ 1109599 h 2492414"/>
                <a:gd name="connsiteX14" fmla="*/ 2850665 w 6332796"/>
                <a:gd name="connsiteY14" fmla="*/ 933959 h 2492414"/>
                <a:gd name="connsiteX15" fmla="*/ 2686176 w 6332796"/>
                <a:gd name="connsiteY15" fmla="*/ 925595 h 2492414"/>
                <a:gd name="connsiteX16" fmla="*/ 2125801 w 6332796"/>
                <a:gd name="connsiteY16" fmla="*/ 365220 h 2492414"/>
                <a:gd name="connsiteX17" fmla="*/ 1244814 w 6332796"/>
                <a:gd name="connsiteY17" fmla="*/ 0 h 2492414"/>
                <a:gd name="connsiteX18" fmla="*/ 363826 w 6332796"/>
                <a:gd name="connsiteY18" fmla="*/ 365220 h 2492414"/>
                <a:gd name="connsiteX19" fmla="*/ 363826 w 6332796"/>
                <a:gd name="connsiteY19" fmla="*/ 2127195 h 2492414"/>
                <a:gd name="connsiteX20" fmla="*/ 1244814 w 6332796"/>
                <a:gd name="connsiteY20" fmla="*/ 2492415 h 2492414"/>
                <a:gd name="connsiteX21" fmla="*/ 2125801 w 6332796"/>
                <a:gd name="connsiteY21" fmla="*/ 2127195 h 2492414"/>
                <a:gd name="connsiteX22" fmla="*/ 3868261 w 6332796"/>
                <a:gd name="connsiteY22" fmla="*/ 384735 h 2492414"/>
                <a:gd name="connsiteX23" fmla="*/ 4726946 w 6332796"/>
                <a:gd name="connsiteY23" fmla="*/ 27879 h 2492414"/>
                <a:gd name="connsiteX24" fmla="*/ 5588418 w 6332796"/>
                <a:gd name="connsiteY24" fmla="*/ 384735 h 2492414"/>
                <a:gd name="connsiteX25" fmla="*/ 6143217 w 6332796"/>
                <a:gd name="connsiteY25" fmla="*/ 939534 h 2492414"/>
                <a:gd name="connsiteX26" fmla="*/ 6051215 w 6332796"/>
                <a:gd name="connsiteY26" fmla="*/ 1031536 h 2492414"/>
                <a:gd name="connsiteX27" fmla="*/ 6332797 w 6332796"/>
                <a:gd name="connsiteY27" fmla="*/ 1109599 h 2492414"/>
                <a:gd name="connsiteX28" fmla="*/ 2828361 w 6332796"/>
                <a:gd name="connsiteY28" fmla="*/ 953474 h 2492414"/>
                <a:gd name="connsiteX29" fmla="*/ 2822785 w 6332796"/>
                <a:gd name="connsiteY29" fmla="*/ 947898 h 2492414"/>
                <a:gd name="connsiteX30" fmla="*/ 2828361 w 6332796"/>
                <a:gd name="connsiteY30" fmla="*/ 953474 h 2492414"/>
                <a:gd name="connsiteX31" fmla="*/ 2828361 w 6332796"/>
                <a:gd name="connsiteY31" fmla="*/ 953474 h 2492414"/>
                <a:gd name="connsiteX32" fmla="*/ 2828361 w 6332796"/>
                <a:gd name="connsiteY32" fmla="*/ 1087295 h 2492414"/>
                <a:gd name="connsiteX33" fmla="*/ 2694540 w 6332796"/>
                <a:gd name="connsiteY33" fmla="*/ 1087295 h 2492414"/>
                <a:gd name="connsiteX34" fmla="*/ 2694540 w 6332796"/>
                <a:gd name="connsiteY34" fmla="*/ 953474 h 2492414"/>
                <a:gd name="connsiteX35" fmla="*/ 2828361 w 6332796"/>
                <a:gd name="connsiteY35" fmla="*/ 953474 h 249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2796" h="2492414">
                  <a:moveTo>
                    <a:pt x="6332797" y="1109599"/>
                  </a:moveTo>
                  <a:lnTo>
                    <a:pt x="6257523" y="828017"/>
                  </a:lnTo>
                  <a:lnTo>
                    <a:pt x="6165521" y="920019"/>
                  </a:lnTo>
                  <a:lnTo>
                    <a:pt x="5610722" y="365220"/>
                  </a:lnTo>
                  <a:cubicBezTo>
                    <a:pt x="5373747" y="128245"/>
                    <a:pt x="5061498" y="0"/>
                    <a:pt x="4726946" y="0"/>
                  </a:cubicBezTo>
                  <a:cubicBezTo>
                    <a:pt x="4395181" y="0"/>
                    <a:pt x="4080144" y="128245"/>
                    <a:pt x="3845958" y="365220"/>
                  </a:cubicBezTo>
                  <a:lnTo>
                    <a:pt x="2103498" y="2107680"/>
                  </a:lnTo>
                  <a:cubicBezTo>
                    <a:pt x="1629549" y="2581629"/>
                    <a:pt x="857290" y="2581629"/>
                    <a:pt x="383341" y="2107680"/>
                  </a:cubicBezTo>
                  <a:cubicBezTo>
                    <a:pt x="-90608" y="1633730"/>
                    <a:pt x="-90608" y="861472"/>
                    <a:pt x="383341" y="387523"/>
                  </a:cubicBezTo>
                  <a:cubicBezTo>
                    <a:pt x="614740" y="156124"/>
                    <a:pt x="918625" y="27879"/>
                    <a:pt x="1244814" y="27879"/>
                  </a:cubicBezTo>
                  <a:cubicBezTo>
                    <a:pt x="1571002" y="27879"/>
                    <a:pt x="1874887" y="153336"/>
                    <a:pt x="2106286" y="384735"/>
                  </a:cubicBezTo>
                  <a:lnTo>
                    <a:pt x="2666661" y="945110"/>
                  </a:lnTo>
                  <a:cubicBezTo>
                    <a:pt x="2627630" y="995293"/>
                    <a:pt x="2630418" y="1064992"/>
                    <a:pt x="2675025" y="1109599"/>
                  </a:cubicBezTo>
                  <a:cubicBezTo>
                    <a:pt x="2722420" y="1156993"/>
                    <a:pt x="2803270" y="1156993"/>
                    <a:pt x="2850665" y="1109599"/>
                  </a:cubicBezTo>
                  <a:cubicBezTo>
                    <a:pt x="2898060" y="1062204"/>
                    <a:pt x="2898060" y="981354"/>
                    <a:pt x="2850665" y="933959"/>
                  </a:cubicBezTo>
                  <a:cubicBezTo>
                    <a:pt x="2806058" y="889352"/>
                    <a:pt x="2733571" y="886564"/>
                    <a:pt x="2686176" y="925595"/>
                  </a:cubicBezTo>
                  <a:lnTo>
                    <a:pt x="2125801" y="365220"/>
                  </a:lnTo>
                  <a:cubicBezTo>
                    <a:pt x="1888827" y="128245"/>
                    <a:pt x="1576578" y="0"/>
                    <a:pt x="1244814" y="0"/>
                  </a:cubicBezTo>
                  <a:cubicBezTo>
                    <a:pt x="913049" y="0"/>
                    <a:pt x="598012" y="128245"/>
                    <a:pt x="363826" y="365220"/>
                  </a:cubicBezTo>
                  <a:cubicBezTo>
                    <a:pt x="-121275" y="850320"/>
                    <a:pt x="-121275" y="1642094"/>
                    <a:pt x="363826" y="2127195"/>
                  </a:cubicBezTo>
                  <a:cubicBezTo>
                    <a:pt x="606376" y="2369746"/>
                    <a:pt x="926989" y="2492415"/>
                    <a:pt x="1244814" y="2492415"/>
                  </a:cubicBezTo>
                  <a:cubicBezTo>
                    <a:pt x="1562638" y="2492415"/>
                    <a:pt x="1883251" y="2369746"/>
                    <a:pt x="2125801" y="2127195"/>
                  </a:cubicBezTo>
                  <a:lnTo>
                    <a:pt x="3868261" y="384735"/>
                  </a:lnTo>
                  <a:cubicBezTo>
                    <a:pt x="4096872" y="156124"/>
                    <a:pt x="4403545" y="27879"/>
                    <a:pt x="4726946" y="27879"/>
                  </a:cubicBezTo>
                  <a:cubicBezTo>
                    <a:pt x="5053134" y="27879"/>
                    <a:pt x="5357019" y="153336"/>
                    <a:pt x="5588418" y="384735"/>
                  </a:cubicBezTo>
                  <a:lnTo>
                    <a:pt x="6143217" y="939534"/>
                  </a:lnTo>
                  <a:lnTo>
                    <a:pt x="6051215" y="1031536"/>
                  </a:lnTo>
                  <a:lnTo>
                    <a:pt x="6332797" y="1109599"/>
                  </a:lnTo>
                  <a:close/>
                  <a:moveTo>
                    <a:pt x="2828361" y="953474"/>
                  </a:moveTo>
                  <a:cubicBezTo>
                    <a:pt x="2825573" y="950686"/>
                    <a:pt x="2822785" y="947898"/>
                    <a:pt x="2822785" y="947898"/>
                  </a:cubicBezTo>
                  <a:cubicBezTo>
                    <a:pt x="2822785" y="947898"/>
                    <a:pt x="2825573" y="950686"/>
                    <a:pt x="2828361" y="953474"/>
                  </a:cubicBezTo>
                  <a:cubicBezTo>
                    <a:pt x="2847877" y="972990"/>
                    <a:pt x="2836725" y="964626"/>
                    <a:pt x="2828361" y="953474"/>
                  </a:cubicBezTo>
                  <a:cubicBezTo>
                    <a:pt x="2864604" y="989717"/>
                    <a:pt x="2864604" y="1051052"/>
                    <a:pt x="2828361" y="1087295"/>
                  </a:cubicBezTo>
                  <a:cubicBezTo>
                    <a:pt x="2792118" y="1123538"/>
                    <a:pt x="2730783" y="1123538"/>
                    <a:pt x="2694540" y="1087295"/>
                  </a:cubicBezTo>
                  <a:cubicBezTo>
                    <a:pt x="2658297" y="1051052"/>
                    <a:pt x="2658297" y="989717"/>
                    <a:pt x="2694540" y="953474"/>
                  </a:cubicBezTo>
                  <a:cubicBezTo>
                    <a:pt x="2730783" y="917231"/>
                    <a:pt x="2792118" y="917231"/>
                    <a:pt x="2828361" y="953474"/>
                  </a:cubicBezTo>
                  <a:close/>
                </a:path>
              </a:pathLst>
            </a:custGeom>
            <a:grpFill/>
            <a:ln w="27868" cap="flat">
              <a:noFill/>
              <a:prstDash val="solid"/>
              <a:miter/>
            </a:ln>
          </p:spPr>
          <p:txBody>
            <a:bodyPr rtlCol="0" anchor="ctr"/>
            <a:lstStyle/>
            <a:p>
              <a:endParaRPr lang="en-US" sz="1100"/>
            </a:p>
          </p:txBody>
        </p:sp>
        <p:sp>
          <p:nvSpPr>
            <p:cNvPr id="50" name="Freeform: Shape 37">
              <a:extLst>
                <a:ext uri="{FF2B5EF4-FFF2-40B4-BE49-F238E27FC236}">
                  <a16:creationId xmlns:a16="http://schemas.microsoft.com/office/drawing/2014/main" id="{61BC1116-96E5-C3F1-12B6-84A0640C8B1B}"/>
                </a:ext>
              </a:extLst>
            </p:cNvPr>
            <p:cNvSpPr/>
            <p:nvPr/>
          </p:nvSpPr>
          <p:spPr>
            <a:xfrm>
              <a:off x="4763329" y="6168411"/>
              <a:ext cx="27879" cy="27879"/>
            </a:xfrm>
            <a:custGeom>
              <a:avLst/>
              <a:gdLst>
                <a:gd name="connsiteX0" fmla="*/ 0 w 27879"/>
                <a:gd name="connsiteY0" fmla="*/ 0 h 27879"/>
                <a:gd name="connsiteX1" fmla="*/ 0 w 27879"/>
                <a:gd name="connsiteY1" fmla="*/ 0 h 27879"/>
                <a:gd name="connsiteX2" fmla="*/ 0 w 27879"/>
                <a:gd name="connsiteY2" fmla="*/ 0 h 27879"/>
              </a:gdLst>
              <a:ahLst/>
              <a:cxnLst>
                <a:cxn ang="0">
                  <a:pos x="connsiteX0" y="connsiteY0"/>
                </a:cxn>
                <a:cxn ang="0">
                  <a:pos x="connsiteX1" y="connsiteY1"/>
                </a:cxn>
                <a:cxn ang="0">
                  <a:pos x="connsiteX2" y="connsiteY2"/>
                </a:cxn>
              </a:cxnLst>
              <a:rect l="l" t="t" r="r" b="b"/>
              <a:pathLst>
                <a:path w="27879" h="27879">
                  <a:moveTo>
                    <a:pt x="0" y="0"/>
                  </a:moveTo>
                  <a:lnTo>
                    <a:pt x="0" y="0"/>
                  </a:lnTo>
                  <a:lnTo>
                    <a:pt x="0" y="0"/>
                  </a:lnTo>
                  <a:close/>
                </a:path>
              </a:pathLst>
            </a:custGeom>
            <a:grpFill/>
            <a:ln w="27868" cap="flat">
              <a:noFill/>
              <a:prstDash val="solid"/>
              <a:miter/>
            </a:ln>
          </p:spPr>
          <p:txBody>
            <a:bodyPr rtlCol="0" anchor="ctr"/>
            <a:lstStyle/>
            <a:p>
              <a:endParaRPr lang="en-US" sz="1100"/>
            </a:p>
          </p:txBody>
        </p:sp>
      </p:grpSp>
      <p:sp>
        <p:nvSpPr>
          <p:cNvPr id="17" name="Freeform: Shape 4">
            <a:extLst>
              <a:ext uri="{FF2B5EF4-FFF2-40B4-BE49-F238E27FC236}">
                <a16:creationId xmlns:a16="http://schemas.microsoft.com/office/drawing/2014/main" id="{26CBF477-FA25-FAD4-0A63-9F32F85C12EA}"/>
              </a:ext>
            </a:extLst>
          </p:cNvPr>
          <p:cNvSpPr/>
          <p:nvPr/>
        </p:nvSpPr>
        <p:spPr>
          <a:xfrm>
            <a:off x="2382183" y="1668983"/>
            <a:ext cx="3675028" cy="1361714"/>
          </a:xfrm>
          <a:custGeom>
            <a:avLst/>
            <a:gdLst>
              <a:gd name="connsiteX0" fmla="*/ 6726593 w 6726592"/>
              <a:gd name="connsiteY0" fmla="*/ 1109599 h 2492414"/>
              <a:gd name="connsiteX1" fmla="*/ 6651318 w 6726592"/>
              <a:gd name="connsiteY1" fmla="*/ 828017 h 2492414"/>
              <a:gd name="connsiteX2" fmla="*/ 6559317 w 6726592"/>
              <a:gd name="connsiteY2" fmla="*/ 920019 h 2492414"/>
              <a:gd name="connsiteX3" fmla="*/ 6004518 w 6726592"/>
              <a:gd name="connsiteY3" fmla="*/ 365220 h 2492414"/>
              <a:gd name="connsiteX4" fmla="*/ 5123530 w 6726592"/>
              <a:gd name="connsiteY4" fmla="*/ 0 h 2492414"/>
              <a:gd name="connsiteX5" fmla="*/ 4242542 w 6726592"/>
              <a:gd name="connsiteY5" fmla="*/ 365220 h 2492414"/>
              <a:gd name="connsiteX6" fmla="*/ 2500082 w 6726592"/>
              <a:gd name="connsiteY6" fmla="*/ 2107680 h 2492414"/>
              <a:gd name="connsiteX7" fmla="*/ 779925 w 6726592"/>
              <a:gd name="connsiteY7" fmla="*/ 2107680 h 2492414"/>
              <a:gd name="connsiteX8" fmla="*/ 219550 w 6726592"/>
              <a:gd name="connsiteY8" fmla="*/ 1547305 h 2492414"/>
              <a:gd name="connsiteX9" fmla="*/ 211186 w 6726592"/>
              <a:gd name="connsiteY9" fmla="*/ 1382816 h 2492414"/>
              <a:gd name="connsiteX10" fmla="*/ 35546 w 6726592"/>
              <a:gd name="connsiteY10" fmla="*/ 1382816 h 2492414"/>
              <a:gd name="connsiteX11" fmla="*/ 35546 w 6726592"/>
              <a:gd name="connsiteY11" fmla="*/ 1558456 h 2492414"/>
              <a:gd name="connsiteX12" fmla="*/ 200034 w 6726592"/>
              <a:gd name="connsiteY12" fmla="*/ 1566820 h 2492414"/>
              <a:gd name="connsiteX13" fmla="*/ 757622 w 6726592"/>
              <a:gd name="connsiteY13" fmla="*/ 2127195 h 2492414"/>
              <a:gd name="connsiteX14" fmla="*/ 1638610 w 6726592"/>
              <a:gd name="connsiteY14" fmla="*/ 2492415 h 2492414"/>
              <a:gd name="connsiteX15" fmla="*/ 2519597 w 6726592"/>
              <a:gd name="connsiteY15" fmla="*/ 2127195 h 2492414"/>
              <a:gd name="connsiteX16" fmla="*/ 4262058 w 6726592"/>
              <a:gd name="connsiteY16" fmla="*/ 384735 h 2492414"/>
              <a:gd name="connsiteX17" fmla="*/ 5123530 w 6726592"/>
              <a:gd name="connsiteY17" fmla="*/ 27879 h 2492414"/>
              <a:gd name="connsiteX18" fmla="*/ 5985002 w 6726592"/>
              <a:gd name="connsiteY18" fmla="*/ 384735 h 2492414"/>
              <a:gd name="connsiteX19" fmla="*/ 6539801 w 6726592"/>
              <a:gd name="connsiteY19" fmla="*/ 939534 h 2492414"/>
              <a:gd name="connsiteX20" fmla="*/ 6447799 w 6726592"/>
              <a:gd name="connsiteY20" fmla="*/ 1031536 h 2492414"/>
              <a:gd name="connsiteX21" fmla="*/ 6726593 w 6726592"/>
              <a:gd name="connsiteY21" fmla="*/ 1109599 h 2492414"/>
              <a:gd name="connsiteX22" fmla="*/ 55062 w 6726592"/>
              <a:gd name="connsiteY22" fmla="*/ 1538941 h 2492414"/>
              <a:gd name="connsiteX23" fmla="*/ 55062 w 6726592"/>
              <a:gd name="connsiteY23" fmla="*/ 1405120 h 2492414"/>
              <a:gd name="connsiteX24" fmla="*/ 188883 w 6726592"/>
              <a:gd name="connsiteY24" fmla="*/ 1405120 h 2492414"/>
              <a:gd name="connsiteX25" fmla="*/ 188883 w 6726592"/>
              <a:gd name="connsiteY25" fmla="*/ 1538941 h 2492414"/>
              <a:gd name="connsiteX26" fmla="*/ 55062 w 6726592"/>
              <a:gd name="connsiteY26" fmla="*/ 1538941 h 249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6592" h="2492414">
                <a:moveTo>
                  <a:pt x="6726593" y="1109599"/>
                </a:moveTo>
                <a:lnTo>
                  <a:pt x="6651318" y="828017"/>
                </a:lnTo>
                <a:lnTo>
                  <a:pt x="6559317" y="920019"/>
                </a:lnTo>
                <a:lnTo>
                  <a:pt x="6004518" y="365220"/>
                </a:lnTo>
                <a:cubicBezTo>
                  <a:pt x="5767543" y="128245"/>
                  <a:pt x="5455294" y="0"/>
                  <a:pt x="5123530" y="0"/>
                </a:cubicBezTo>
                <a:cubicBezTo>
                  <a:pt x="4791766" y="0"/>
                  <a:pt x="4476728" y="128245"/>
                  <a:pt x="4242542" y="365220"/>
                </a:cubicBezTo>
                <a:lnTo>
                  <a:pt x="2500082" y="2107680"/>
                </a:lnTo>
                <a:cubicBezTo>
                  <a:pt x="2026133" y="2581629"/>
                  <a:pt x="1253874" y="2581629"/>
                  <a:pt x="779925" y="2107680"/>
                </a:cubicBezTo>
                <a:lnTo>
                  <a:pt x="219550" y="1547305"/>
                </a:lnTo>
                <a:cubicBezTo>
                  <a:pt x="258581" y="1497122"/>
                  <a:pt x="255793" y="1427423"/>
                  <a:pt x="211186" y="1382816"/>
                </a:cubicBezTo>
                <a:cubicBezTo>
                  <a:pt x="163791" y="1335421"/>
                  <a:pt x="82941" y="1335421"/>
                  <a:pt x="35546" y="1382816"/>
                </a:cubicBezTo>
                <a:cubicBezTo>
                  <a:pt x="-11849" y="1430211"/>
                  <a:pt x="-11849" y="1511061"/>
                  <a:pt x="35546" y="1558456"/>
                </a:cubicBezTo>
                <a:cubicBezTo>
                  <a:pt x="80153" y="1603063"/>
                  <a:pt x="152640" y="1605851"/>
                  <a:pt x="200034" y="1566820"/>
                </a:cubicBezTo>
                <a:lnTo>
                  <a:pt x="757622" y="2127195"/>
                </a:lnTo>
                <a:cubicBezTo>
                  <a:pt x="1000172" y="2369746"/>
                  <a:pt x="1320785" y="2492415"/>
                  <a:pt x="1638610" y="2492415"/>
                </a:cubicBezTo>
                <a:cubicBezTo>
                  <a:pt x="1956434" y="2492415"/>
                  <a:pt x="2277047" y="2369746"/>
                  <a:pt x="2519597" y="2127195"/>
                </a:cubicBezTo>
                <a:lnTo>
                  <a:pt x="4262058" y="384735"/>
                </a:lnTo>
                <a:cubicBezTo>
                  <a:pt x="4490668" y="156124"/>
                  <a:pt x="4797341" y="27879"/>
                  <a:pt x="5123530" y="27879"/>
                </a:cubicBezTo>
                <a:cubicBezTo>
                  <a:pt x="5449718" y="27879"/>
                  <a:pt x="5753603" y="153336"/>
                  <a:pt x="5985002" y="384735"/>
                </a:cubicBezTo>
                <a:lnTo>
                  <a:pt x="6539801" y="939534"/>
                </a:lnTo>
                <a:lnTo>
                  <a:pt x="6447799" y="1031536"/>
                </a:lnTo>
                <a:lnTo>
                  <a:pt x="6726593" y="1109599"/>
                </a:lnTo>
                <a:close/>
                <a:moveTo>
                  <a:pt x="55062" y="1538941"/>
                </a:moveTo>
                <a:cubicBezTo>
                  <a:pt x="18819" y="1502698"/>
                  <a:pt x="18819" y="1441363"/>
                  <a:pt x="55062" y="1405120"/>
                </a:cubicBezTo>
                <a:cubicBezTo>
                  <a:pt x="91305" y="1368877"/>
                  <a:pt x="152640" y="1368877"/>
                  <a:pt x="188883" y="1405120"/>
                </a:cubicBezTo>
                <a:cubicBezTo>
                  <a:pt x="225126" y="1441363"/>
                  <a:pt x="225126" y="1502698"/>
                  <a:pt x="188883" y="1538941"/>
                </a:cubicBezTo>
                <a:cubicBezTo>
                  <a:pt x="152640" y="1575184"/>
                  <a:pt x="91305" y="1575184"/>
                  <a:pt x="55062" y="1538941"/>
                </a:cubicBezTo>
                <a:close/>
              </a:path>
            </a:pathLst>
          </a:custGeom>
          <a:solidFill>
            <a:srgbClr val="A8436F"/>
          </a:solidFill>
          <a:ln w="27868" cap="flat">
            <a:noFill/>
            <a:prstDash val="solid"/>
            <a:miter/>
          </a:ln>
        </p:spPr>
        <p:txBody>
          <a:bodyPr rtlCol="0" anchor="ctr"/>
          <a:lstStyle/>
          <a:p>
            <a:endParaRPr lang="en-US" sz="1100"/>
          </a:p>
        </p:txBody>
      </p:sp>
      <p:grpSp>
        <p:nvGrpSpPr>
          <p:cNvPr id="18" name="Graphic 2598">
            <a:extLst>
              <a:ext uri="{FF2B5EF4-FFF2-40B4-BE49-F238E27FC236}">
                <a16:creationId xmlns:a16="http://schemas.microsoft.com/office/drawing/2014/main" id="{A2E59D94-ED4B-AEA3-3A62-31E9B5B0D60C}"/>
              </a:ext>
            </a:extLst>
          </p:cNvPr>
          <p:cNvGrpSpPr/>
          <p:nvPr/>
        </p:nvGrpSpPr>
        <p:grpSpPr>
          <a:xfrm>
            <a:off x="4284623" y="1668983"/>
            <a:ext cx="3676551" cy="1361714"/>
            <a:chOff x="8505436" y="5214937"/>
            <a:chExt cx="6729380" cy="2492414"/>
          </a:xfrm>
          <a:solidFill>
            <a:srgbClr val="FF8026"/>
          </a:solidFill>
        </p:grpSpPr>
        <p:sp>
          <p:nvSpPr>
            <p:cNvPr id="47" name="Freeform: Shape 34">
              <a:extLst>
                <a:ext uri="{FF2B5EF4-FFF2-40B4-BE49-F238E27FC236}">
                  <a16:creationId xmlns:a16="http://schemas.microsoft.com/office/drawing/2014/main" id="{D18B8299-F49A-254E-DFB4-0970E6CC908F}"/>
                </a:ext>
              </a:extLst>
            </p:cNvPr>
            <p:cNvSpPr/>
            <p:nvPr/>
          </p:nvSpPr>
          <p:spPr>
            <a:xfrm>
              <a:off x="8505436" y="5214937"/>
              <a:ext cx="6729380" cy="2492414"/>
            </a:xfrm>
            <a:custGeom>
              <a:avLst/>
              <a:gdLst>
                <a:gd name="connsiteX0" fmla="*/ 6729381 w 6729380"/>
                <a:gd name="connsiteY0" fmla="*/ 1109599 h 2492414"/>
                <a:gd name="connsiteX1" fmla="*/ 6654106 w 6729380"/>
                <a:gd name="connsiteY1" fmla="*/ 828017 h 2492414"/>
                <a:gd name="connsiteX2" fmla="*/ 6559317 w 6729380"/>
                <a:gd name="connsiteY2" fmla="*/ 920019 h 2492414"/>
                <a:gd name="connsiteX3" fmla="*/ 6004518 w 6729380"/>
                <a:gd name="connsiteY3" fmla="*/ 365220 h 2492414"/>
                <a:gd name="connsiteX4" fmla="*/ 5123530 w 6729380"/>
                <a:gd name="connsiteY4" fmla="*/ 0 h 2492414"/>
                <a:gd name="connsiteX5" fmla="*/ 4242542 w 6729380"/>
                <a:gd name="connsiteY5" fmla="*/ 365220 h 2492414"/>
                <a:gd name="connsiteX6" fmla="*/ 2500081 w 6729380"/>
                <a:gd name="connsiteY6" fmla="*/ 2107680 h 2492414"/>
                <a:gd name="connsiteX7" fmla="*/ 779925 w 6729380"/>
                <a:gd name="connsiteY7" fmla="*/ 2107680 h 2492414"/>
                <a:gd name="connsiteX8" fmla="*/ 219550 w 6729380"/>
                <a:gd name="connsiteY8" fmla="*/ 1547305 h 2492414"/>
                <a:gd name="connsiteX9" fmla="*/ 211186 w 6729380"/>
                <a:gd name="connsiteY9" fmla="*/ 1382816 h 2492414"/>
                <a:gd name="connsiteX10" fmla="*/ 35546 w 6729380"/>
                <a:gd name="connsiteY10" fmla="*/ 1382816 h 2492414"/>
                <a:gd name="connsiteX11" fmla="*/ 35546 w 6729380"/>
                <a:gd name="connsiteY11" fmla="*/ 1558456 h 2492414"/>
                <a:gd name="connsiteX12" fmla="*/ 200034 w 6729380"/>
                <a:gd name="connsiteY12" fmla="*/ 1566820 h 2492414"/>
                <a:gd name="connsiteX13" fmla="*/ 760410 w 6729380"/>
                <a:gd name="connsiteY13" fmla="*/ 2127195 h 2492414"/>
                <a:gd name="connsiteX14" fmla="*/ 1641397 w 6729380"/>
                <a:gd name="connsiteY14" fmla="*/ 2492415 h 2492414"/>
                <a:gd name="connsiteX15" fmla="*/ 2522385 w 6729380"/>
                <a:gd name="connsiteY15" fmla="*/ 2127195 h 2492414"/>
                <a:gd name="connsiteX16" fmla="*/ 4264846 w 6729380"/>
                <a:gd name="connsiteY16" fmla="*/ 384735 h 2492414"/>
                <a:gd name="connsiteX17" fmla="*/ 5985002 w 6729380"/>
                <a:gd name="connsiteY17" fmla="*/ 384735 h 2492414"/>
                <a:gd name="connsiteX18" fmla="*/ 6539801 w 6729380"/>
                <a:gd name="connsiteY18" fmla="*/ 939534 h 2492414"/>
                <a:gd name="connsiteX19" fmla="*/ 6447799 w 6729380"/>
                <a:gd name="connsiteY19" fmla="*/ 1031536 h 2492414"/>
                <a:gd name="connsiteX20" fmla="*/ 6729381 w 6729380"/>
                <a:gd name="connsiteY20" fmla="*/ 1109599 h 2492414"/>
                <a:gd name="connsiteX21" fmla="*/ 46698 w 6729380"/>
                <a:gd name="connsiteY21" fmla="*/ 1530577 h 2492414"/>
                <a:gd name="connsiteX22" fmla="*/ 46698 w 6729380"/>
                <a:gd name="connsiteY22" fmla="*/ 1530577 h 2492414"/>
                <a:gd name="connsiteX23" fmla="*/ 46698 w 6729380"/>
                <a:gd name="connsiteY23" fmla="*/ 1530577 h 2492414"/>
                <a:gd name="connsiteX24" fmla="*/ 55062 w 6729380"/>
                <a:gd name="connsiteY24" fmla="*/ 1538941 h 2492414"/>
                <a:gd name="connsiteX25" fmla="*/ 60637 w 6729380"/>
                <a:gd name="connsiteY25" fmla="*/ 1544517 h 2492414"/>
                <a:gd name="connsiteX26" fmla="*/ 55062 w 6729380"/>
                <a:gd name="connsiteY26" fmla="*/ 1538941 h 2492414"/>
                <a:gd name="connsiteX27" fmla="*/ 52274 w 6729380"/>
                <a:gd name="connsiteY27" fmla="*/ 1536153 h 2492414"/>
                <a:gd name="connsiteX28" fmla="*/ 55062 w 6729380"/>
                <a:gd name="connsiteY28" fmla="*/ 1538941 h 2492414"/>
                <a:gd name="connsiteX29" fmla="*/ 55062 w 6729380"/>
                <a:gd name="connsiteY29" fmla="*/ 1405120 h 2492414"/>
                <a:gd name="connsiteX30" fmla="*/ 188883 w 6729380"/>
                <a:gd name="connsiteY30" fmla="*/ 1405120 h 2492414"/>
                <a:gd name="connsiteX31" fmla="*/ 188883 w 6729380"/>
                <a:gd name="connsiteY31" fmla="*/ 1538941 h 2492414"/>
                <a:gd name="connsiteX32" fmla="*/ 55062 w 6729380"/>
                <a:gd name="connsiteY32" fmla="*/ 1538941 h 249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29380" h="2492414">
                  <a:moveTo>
                    <a:pt x="6729381" y="1109599"/>
                  </a:moveTo>
                  <a:lnTo>
                    <a:pt x="6654106" y="828017"/>
                  </a:lnTo>
                  <a:lnTo>
                    <a:pt x="6559317" y="920019"/>
                  </a:lnTo>
                  <a:lnTo>
                    <a:pt x="6004518" y="365220"/>
                  </a:lnTo>
                  <a:cubicBezTo>
                    <a:pt x="5770331" y="128245"/>
                    <a:pt x="5455294" y="0"/>
                    <a:pt x="5123530" y="0"/>
                  </a:cubicBezTo>
                  <a:cubicBezTo>
                    <a:pt x="4791765" y="0"/>
                    <a:pt x="4476728" y="128245"/>
                    <a:pt x="4242542" y="365220"/>
                  </a:cubicBezTo>
                  <a:lnTo>
                    <a:pt x="2500081" y="2107680"/>
                  </a:lnTo>
                  <a:cubicBezTo>
                    <a:pt x="2026132" y="2581629"/>
                    <a:pt x="1253875" y="2581629"/>
                    <a:pt x="779925" y="2107680"/>
                  </a:cubicBezTo>
                  <a:lnTo>
                    <a:pt x="219550" y="1547305"/>
                  </a:lnTo>
                  <a:cubicBezTo>
                    <a:pt x="258581" y="1497122"/>
                    <a:pt x="255793" y="1427423"/>
                    <a:pt x="211186" y="1382816"/>
                  </a:cubicBezTo>
                  <a:cubicBezTo>
                    <a:pt x="163791" y="1335421"/>
                    <a:pt x="82941" y="1335421"/>
                    <a:pt x="35546" y="1382816"/>
                  </a:cubicBezTo>
                  <a:cubicBezTo>
                    <a:pt x="-11849" y="1430211"/>
                    <a:pt x="-11849" y="1511061"/>
                    <a:pt x="35546" y="1558456"/>
                  </a:cubicBezTo>
                  <a:cubicBezTo>
                    <a:pt x="80153" y="1603063"/>
                    <a:pt x="152639" y="1605851"/>
                    <a:pt x="200034" y="1566820"/>
                  </a:cubicBezTo>
                  <a:lnTo>
                    <a:pt x="760410" y="2127195"/>
                  </a:lnTo>
                  <a:cubicBezTo>
                    <a:pt x="1002960" y="2369746"/>
                    <a:pt x="1323573" y="2492415"/>
                    <a:pt x="1641397" y="2492415"/>
                  </a:cubicBezTo>
                  <a:cubicBezTo>
                    <a:pt x="1959222" y="2492415"/>
                    <a:pt x="2279835" y="2369746"/>
                    <a:pt x="2522385" y="2127195"/>
                  </a:cubicBezTo>
                  <a:lnTo>
                    <a:pt x="4264846" y="384735"/>
                  </a:lnTo>
                  <a:cubicBezTo>
                    <a:pt x="4738795" y="-89214"/>
                    <a:pt x="5511052" y="-89214"/>
                    <a:pt x="5985002" y="384735"/>
                  </a:cubicBezTo>
                  <a:lnTo>
                    <a:pt x="6539801" y="939534"/>
                  </a:lnTo>
                  <a:lnTo>
                    <a:pt x="6447799" y="1031536"/>
                  </a:lnTo>
                  <a:lnTo>
                    <a:pt x="6729381" y="1109599"/>
                  </a:lnTo>
                  <a:close/>
                  <a:moveTo>
                    <a:pt x="46698" y="1530577"/>
                  </a:moveTo>
                  <a:cubicBezTo>
                    <a:pt x="43910" y="1527789"/>
                    <a:pt x="43910" y="1527789"/>
                    <a:pt x="46698" y="1530577"/>
                  </a:cubicBezTo>
                  <a:lnTo>
                    <a:pt x="46698" y="1530577"/>
                  </a:lnTo>
                  <a:close/>
                  <a:moveTo>
                    <a:pt x="55062" y="1538941"/>
                  </a:moveTo>
                  <a:cubicBezTo>
                    <a:pt x="57850" y="1541729"/>
                    <a:pt x="60637" y="1544517"/>
                    <a:pt x="60637" y="1544517"/>
                  </a:cubicBezTo>
                  <a:cubicBezTo>
                    <a:pt x="60637" y="1544517"/>
                    <a:pt x="57850" y="1541729"/>
                    <a:pt x="55062" y="1538941"/>
                  </a:cubicBezTo>
                  <a:cubicBezTo>
                    <a:pt x="52274" y="1536153"/>
                    <a:pt x="52274" y="1536153"/>
                    <a:pt x="52274" y="1536153"/>
                  </a:cubicBezTo>
                  <a:cubicBezTo>
                    <a:pt x="55062" y="1536153"/>
                    <a:pt x="55062" y="1536153"/>
                    <a:pt x="55062" y="1538941"/>
                  </a:cubicBezTo>
                  <a:cubicBezTo>
                    <a:pt x="18818" y="1502698"/>
                    <a:pt x="18818" y="1441363"/>
                    <a:pt x="55062" y="1405120"/>
                  </a:cubicBezTo>
                  <a:cubicBezTo>
                    <a:pt x="91305" y="1368877"/>
                    <a:pt x="152639" y="1368877"/>
                    <a:pt x="188883" y="1405120"/>
                  </a:cubicBezTo>
                  <a:cubicBezTo>
                    <a:pt x="225126" y="1441363"/>
                    <a:pt x="225126" y="1502698"/>
                    <a:pt x="188883" y="1538941"/>
                  </a:cubicBezTo>
                  <a:cubicBezTo>
                    <a:pt x="152639" y="1575184"/>
                    <a:pt x="94093" y="1575184"/>
                    <a:pt x="55062" y="1538941"/>
                  </a:cubicBezTo>
                  <a:close/>
                </a:path>
              </a:pathLst>
            </a:custGeom>
            <a:grpFill/>
            <a:ln w="27868" cap="flat">
              <a:noFill/>
              <a:prstDash val="solid"/>
              <a:miter/>
            </a:ln>
          </p:spPr>
          <p:txBody>
            <a:bodyPr rtlCol="0" anchor="ctr"/>
            <a:lstStyle/>
            <a:p>
              <a:endParaRPr lang="en-US" sz="1100"/>
            </a:p>
          </p:txBody>
        </p:sp>
        <p:sp>
          <p:nvSpPr>
            <p:cNvPr id="48" name="Freeform: Shape 35">
              <a:extLst>
                <a:ext uri="{FF2B5EF4-FFF2-40B4-BE49-F238E27FC236}">
                  <a16:creationId xmlns:a16="http://schemas.microsoft.com/office/drawing/2014/main" id="{EDB5589E-6217-22D4-6DFF-83DAEF140F1B}"/>
                </a:ext>
              </a:extLst>
            </p:cNvPr>
            <p:cNvSpPr/>
            <p:nvPr/>
          </p:nvSpPr>
          <p:spPr>
            <a:xfrm>
              <a:off x="8560497" y="6753877"/>
              <a:ext cx="27879" cy="27879"/>
            </a:xfrm>
            <a:custGeom>
              <a:avLst/>
              <a:gdLst>
                <a:gd name="connsiteX0" fmla="*/ 0 w 27879"/>
                <a:gd name="connsiteY0" fmla="*/ 0 h 27879"/>
                <a:gd name="connsiteX1" fmla="*/ 0 w 27879"/>
                <a:gd name="connsiteY1" fmla="*/ 0 h 27879"/>
                <a:gd name="connsiteX2" fmla="*/ 0 w 27879"/>
                <a:gd name="connsiteY2" fmla="*/ 0 h 27879"/>
              </a:gdLst>
              <a:ahLst/>
              <a:cxnLst>
                <a:cxn ang="0">
                  <a:pos x="connsiteX0" y="connsiteY0"/>
                </a:cxn>
                <a:cxn ang="0">
                  <a:pos x="connsiteX1" y="connsiteY1"/>
                </a:cxn>
                <a:cxn ang="0">
                  <a:pos x="connsiteX2" y="connsiteY2"/>
                </a:cxn>
              </a:cxnLst>
              <a:rect l="l" t="t" r="r" b="b"/>
              <a:pathLst>
                <a:path w="27879" h="27879">
                  <a:moveTo>
                    <a:pt x="0" y="0"/>
                  </a:moveTo>
                  <a:lnTo>
                    <a:pt x="0" y="0"/>
                  </a:lnTo>
                  <a:lnTo>
                    <a:pt x="0" y="0"/>
                  </a:lnTo>
                  <a:close/>
                </a:path>
              </a:pathLst>
            </a:custGeom>
            <a:grpFill/>
            <a:ln w="27868" cap="flat">
              <a:noFill/>
              <a:prstDash val="solid"/>
              <a:miter/>
            </a:ln>
          </p:spPr>
          <p:txBody>
            <a:bodyPr rtlCol="0" anchor="ctr"/>
            <a:lstStyle/>
            <a:p>
              <a:endParaRPr lang="en-US" sz="1100"/>
            </a:p>
          </p:txBody>
        </p:sp>
      </p:grpSp>
      <p:sp>
        <p:nvSpPr>
          <p:cNvPr id="19" name="Freeform: Shape 6">
            <a:extLst>
              <a:ext uri="{FF2B5EF4-FFF2-40B4-BE49-F238E27FC236}">
                <a16:creationId xmlns:a16="http://schemas.microsoft.com/office/drawing/2014/main" id="{40433CCE-4DE6-899A-8E05-8F23189A8722}"/>
              </a:ext>
            </a:extLst>
          </p:cNvPr>
          <p:cNvSpPr/>
          <p:nvPr/>
        </p:nvSpPr>
        <p:spPr>
          <a:xfrm>
            <a:off x="6187061" y="1668983"/>
            <a:ext cx="3676551" cy="1361714"/>
          </a:xfrm>
          <a:custGeom>
            <a:avLst/>
            <a:gdLst>
              <a:gd name="connsiteX0" fmla="*/ 6729381 w 6729380"/>
              <a:gd name="connsiteY0" fmla="*/ 1109599 h 2492414"/>
              <a:gd name="connsiteX1" fmla="*/ 6654106 w 6729380"/>
              <a:gd name="connsiteY1" fmla="*/ 828017 h 2492414"/>
              <a:gd name="connsiteX2" fmla="*/ 6562104 w 6729380"/>
              <a:gd name="connsiteY2" fmla="*/ 920019 h 2492414"/>
              <a:gd name="connsiteX3" fmla="*/ 6004517 w 6729380"/>
              <a:gd name="connsiteY3" fmla="*/ 365220 h 2492414"/>
              <a:gd name="connsiteX4" fmla="*/ 5123530 w 6729380"/>
              <a:gd name="connsiteY4" fmla="*/ 0 h 2492414"/>
              <a:gd name="connsiteX5" fmla="*/ 4242541 w 6729380"/>
              <a:gd name="connsiteY5" fmla="*/ 365220 h 2492414"/>
              <a:gd name="connsiteX6" fmla="*/ 2500081 w 6729380"/>
              <a:gd name="connsiteY6" fmla="*/ 2107680 h 2492414"/>
              <a:gd name="connsiteX7" fmla="*/ 779925 w 6729380"/>
              <a:gd name="connsiteY7" fmla="*/ 2107680 h 2492414"/>
              <a:gd name="connsiteX8" fmla="*/ 219550 w 6729380"/>
              <a:gd name="connsiteY8" fmla="*/ 1547305 h 2492414"/>
              <a:gd name="connsiteX9" fmla="*/ 211186 w 6729380"/>
              <a:gd name="connsiteY9" fmla="*/ 1382816 h 2492414"/>
              <a:gd name="connsiteX10" fmla="*/ 35546 w 6729380"/>
              <a:gd name="connsiteY10" fmla="*/ 1382816 h 2492414"/>
              <a:gd name="connsiteX11" fmla="*/ 35546 w 6729380"/>
              <a:gd name="connsiteY11" fmla="*/ 1558456 h 2492414"/>
              <a:gd name="connsiteX12" fmla="*/ 200034 w 6729380"/>
              <a:gd name="connsiteY12" fmla="*/ 1566820 h 2492414"/>
              <a:gd name="connsiteX13" fmla="*/ 760409 w 6729380"/>
              <a:gd name="connsiteY13" fmla="*/ 2127195 h 2492414"/>
              <a:gd name="connsiteX14" fmla="*/ 1641397 w 6729380"/>
              <a:gd name="connsiteY14" fmla="*/ 2492415 h 2492414"/>
              <a:gd name="connsiteX15" fmla="*/ 2522385 w 6729380"/>
              <a:gd name="connsiteY15" fmla="*/ 2127195 h 2492414"/>
              <a:gd name="connsiteX16" fmla="*/ 4264844 w 6729380"/>
              <a:gd name="connsiteY16" fmla="*/ 384735 h 2492414"/>
              <a:gd name="connsiteX17" fmla="*/ 5123530 w 6729380"/>
              <a:gd name="connsiteY17" fmla="*/ 27879 h 2492414"/>
              <a:gd name="connsiteX18" fmla="*/ 5985001 w 6729380"/>
              <a:gd name="connsiteY18" fmla="*/ 384735 h 2492414"/>
              <a:gd name="connsiteX19" fmla="*/ 6539801 w 6729380"/>
              <a:gd name="connsiteY19" fmla="*/ 939534 h 2492414"/>
              <a:gd name="connsiteX20" fmla="*/ 6447800 w 6729380"/>
              <a:gd name="connsiteY20" fmla="*/ 1031536 h 2492414"/>
              <a:gd name="connsiteX21" fmla="*/ 6729381 w 6729380"/>
              <a:gd name="connsiteY21" fmla="*/ 1109599 h 2492414"/>
              <a:gd name="connsiteX22" fmla="*/ 57850 w 6729380"/>
              <a:gd name="connsiteY22" fmla="*/ 1538941 h 2492414"/>
              <a:gd name="connsiteX23" fmla="*/ 57850 w 6729380"/>
              <a:gd name="connsiteY23" fmla="*/ 1405120 h 2492414"/>
              <a:gd name="connsiteX24" fmla="*/ 191670 w 6729380"/>
              <a:gd name="connsiteY24" fmla="*/ 1405120 h 2492414"/>
              <a:gd name="connsiteX25" fmla="*/ 191670 w 6729380"/>
              <a:gd name="connsiteY25" fmla="*/ 1538941 h 2492414"/>
              <a:gd name="connsiteX26" fmla="*/ 57850 w 6729380"/>
              <a:gd name="connsiteY26" fmla="*/ 1538941 h 249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9380" h="2492414">
                <a:moveTo>
                  <a:pt x="6729381" y="1109599"/>
                </a:moveTo>
                <a:lnTo>
                  <a:pt x="6654106" y="828017"/>
                </a:lnTo>
                <a:lnTo>
                  <a:pt x="6562104" y="920019"/>
                </a:lnTo>
                <a:lnTo>
                  <a:pt x="6004517" y="365220"/>
                </a:lnTo>
                <a:cubicBezTo>
                  <a:pt x="5770330" y="128245"/>
                  <a:pt x="5458082" y="0"/>
                  <a:pt x="5123530" y="0"/>
                </a:cubicBezTo>
                <a:cubicBezTo>
                  <a:pt x="4791765" y="0"/>
                  <a:pt x="4476729" y="128245"/>
                  <a:pt x="4242541" y="365220"/>
                </a:cubicBezTo>
                <a:lnTo>
                  <a:pt x="2500081" y="2107680"/>
                </a:lnTo>
                <a:cubicBezTo>
                  <a:pt x="2026132" y="2581629"/>
                  <a:pt x="1253874" y="2581629"/>
                  <a:pt x="779925" y="2107680"/>
                </a:cubicBezTo>
                <a:lnTo>
                  <a:pt x="219550" y="1547305"/>
                </a:lnTo>
                <a:cubicBezTo>
                  <a:pt x="258581" y="1497122"/>
                  <a:pt x="255793" y="1427423"/>
                  <a:pt x="211186" y="1382816"/>
                </a:cubicBezTo>
                <a:cubicBezTo>
                  <a:pt x="163791" y="1335421"/>
                  <a:pt x="82941" y="1335421"/>
                  <a:pt x="35546" y="1382816"/>
                </a:cubicBezTo>
                <a:cubicBezTo>
                  <a:pt x="-11849" y="1430211"/>
                  <a:pt x="-11849" y="1511061"/>
                  <a:pt x="35546" y="1558456"/>
                </a:cubicBezTo>
                <a:cubicBezTo>
                  <a:pt x="80153" y="1603063"/>
                  <a:pt x="152639" y="1605851"/>
                  <a:pt x="200034" y="1566820"/>
                </a:cubicBezTo>
                <a:lnTo>
                  <a:pt x="760409" y="2127195"/>
                </a:lnTo>
                <a:cubicBezTo>
                  <a:pt x="1002960" y="2369746"/>
                  <a:pt x="1323573" y="2492415"/>
                  <a:pt x="1641397" y="2492415"/>
                </a:cubicBezTo>
                <a:cubicBezTo>
                  <a:pt x="1959222" y="2492415"/>
                  <a:pt x="2279834" y="2369746"/>
                  <a:pt x="2522385" y="2127195"/>
                </a:cubicBezTo>
                <a:lnTo>
                  <a:pt x="4264844" y="384735"/>
                </a:lnTo>
                <a:cubicBezTo>
                  <a:pt x="4493456" y="156124"/>
                  <a:pt x="4800128" y="27879"/>
                  <a:pt x="5123530" y="27879"/>
                </a:cubicBezTo>
                <a:cubicBezTo>
                  <a:pt x="5446930" y="27879"/>
                  <a:pt x="5753603" y="153336"/>
                  <a:pt x="5985001" y="384735"/>
                </a:cubicBezTo>
                <a:lnTo>
                  <a:pt x="6539801" y="939534"/>
                </a:lnTo>
                <a:lnTo>
                  <a:pt x="6447800" y="1031536"/>
                </a:lnTo>
                <a:lnTo>
                  <a:pt x="6729381" y="1109599"/>
                </a:lnTo>
                <a:close/>
                <a:moveTo>
                  <a:pt x="57850" y="1538941"/>
                </a:moveTo>
                <a:cubicBezTo>
                  <a:pt x="21606" y="1502698"/>
                  <a:pt x="21606" y="1441363"/>
                  <a:pt x="57850" y="1405120"/>
                </a:cubicBezTo>
                <a:cubicBezTo>
                  <a:pt x="94093" y="1368877"/>
                  <a:pt x="155428" y="1368877"/>
                  <a:pt x="191670" y="1405120"/>
                </a:cubicBezTo>
                <a:cubicBezTo>
                  <a:pt x="227913" y="1441363"/>
                  <a:pt x="227913" y="1502698"/>
                  <a:pt x="191670" y="1538941"/>
                </a:cubicBezTo>
                <a:cubicBezTo>
                  <a:pt x="155428" y="1575184"/>
                  <a:pt x="94093" y="1575184"/>
                  <a:pt x="57850" y="1538941"/>
                </a:cubicBezTo>
                <a:close/>
              </a:path>
            </a:pathLst>
          </a:custGeom>
          <a:solidFill>
            <a:srgbClr val="385085">
              <a:alpha val="90000"/>
            </a:srgbClr>
          </a:solidFill>
          <a:ln w="27868" cap="flat">
            <a:noFill/>
            <a:prstDash val="solid"/>
            <a:miter/>
          </a:ln>
        </p:spPr>
        <p:txBody>
          <a:bodyPr rtlCol="0" anchor="ctr"/>
          <a:lstStyle/>
          <a:p>
            <a:endParaRPr lang="en-US" sz="1100"/>
          </a:p>
        </p:txBody>
      </p:sp>
      <p:grpSp>
        <p:nvGrpSpPr>
          <p:cNvPr id="20" name="Graphic 2598">
            <a:extLst>
              <a:ext uri="{FF2B5EF4-FFF2-40B4-BE49-F238E27FC236}">
                <a16:creationId xmlns:a16="http://schemas.microsoft.com/office/drawing/2014/main" id="{7AD3C6FA-41E7-3EFC-51AE-6D8E29E81F29}"/>
              </a:ext>
            </a:extLst>
          </p:cNvPr>
          <p:cNvGrpSpPr/>
          <p:nvPr/>
        </p:nvGrpSpPr>
        <p:grpSpPr>
          <a:xfrm>
            <a:off x="1131661" y="2071100"/>
            <a:ext cx="432241" cy="554433"/>
            <a:chOff x="2734408" y="5950952"/>
            <a:chExt cx="791153" cy="1014808"/>
          </a:xfrm>
          <a:solidFill>
            <a:srgbClr val="F26363"/>
          </a:solidFill>
        </p:grpSpPr>
        <p:sp>
          <p:nvSpPr>
            <p:cNvPr id="38" name="Freeform: Shape 25">
              <a:extLst>
                <a:ext uri="{FF2B5EF4-FFF2-40B4-BE49-F238E27FC236}">
                  <a16:creationId xmlns:a16="http://schemas.microsoft.com/office/drawing/2014/main" id="{04C413D7-2292-3A5F-4E07-04A773D6AF3C}"/>
                </a:ext>
              </a:extLst>
            </p:cNvPr>
            <p:cNvSpPr/>
            <p:nvPr/>
          </p:nvSpPr>
          <p:spPr>
            <a:xfrm>
              <a:off x="2734408" y="5950952"/>
              <a:ext cx="791153" cy="1014808"/>
            </a:xfrm>
            <a:custGeom>
              <a:avLst/>
              <a:gdLst>
                <a:gd name="connsiteX0" fmla="*/ 448161 w 791153"/>
                <a:gd name="connsiteY0" fmla="*/ 0 h 1014808"/>
                <a:gd name="connsiteX1" fmla="*/ 208398 w 791153"/>
                <a:gd name="connsiteY1" fmla="*/ 86426 h 1014808"/>
                <a:gd name="connsiteX2" fmla="*/ 113608 w 791153"/>
                <a:gd name="connsiteY2" fmla="*/ 312249 h 1014808"/>
                <a:gd name="connsiteX3" fmla="*/ 113608 w 791153"/>
                <a:gd name="connsiteY3" fmla="*/ 359644 h 1014808"/>
                <a:gd name="connsiteX4" fmla="*/ 2091 w 791153"/>
                <a:gd name="connsiteY4" fmla="*/ 579891 h 1014808"/>
                <a:gd name="connsiteX5" fmla="*/ 2091 w 791153"/>
                <a:gd name="connsiteY5" fmla="*/ 593830 h 1014808"/>
                <a:gd name="connsiteX6" fmla="*/ 13243 w 791153"/>
                <a:gd name="connsiteY6" fmla="*/ 599406 h 1014808"/>
                <a:gd name="connsiteX7" fmla="*/ 113608 w 791153"/>
                <a:gd name="connsiteY7" fmla="*/ 599406 h 1014808"/>
                <a:gd name="connsiteX8" fmla="*/ 113608 w 791153"/>
                <a:gd name="connsiteY8" fmla="*/ 716500 h 1014808"/>
                <a:gd name="connsiteX9" fmla="*/ 222338 w 791153"/>
                <a:gd name="connsiteY9" fmla="*/ 825229 h 1014808"/>
                <a:gd name="connsiteX10" fmla="*/ 297612 w 791153"/>
                <a:gd name="connsiteY10" fmla="*/ 825229 h 1014808"/>
                <a:gd name="connsiteX11" fmla="*/ 297612 w 791153"/>
                <a:gd name="connsiteY11" fmla="*/ 1000869 h 1014808"/>
                <a:gd name="connsiteX12" fmla="*/ 311552 w 791153"/>
                <a:gd name="connsiteY12" fmla="*/ 1014809 h 1014808"/>
                <a:gd name="connsiteX13" fmla="*/ 325492 w 791153"/>
                <a:gd name="connsiteY13" fmla="*/ 1000869 h 1014808"/>
                <a:gd name="connsiteX14" fmla="*/ 325492 w 791153"/>
                <a:gd name="connsiteY14" fmla="*/ 825229 h 1014808"/>
                <a:gd name="connsiteX15" fmla="*/ 370099 w 791153"/>
                <a:gd name="connsiteY15" fmla="*/ 825229 h 1014808"/>
                <a:gd name="connsiteX16" fmla="*/ 384038 w 791153"/>
                <a:gd name="connsiteY16" fmla="*/ 811289 h 1014808"/>
                <a:gd name="connsiteX17" fmla="*/ 370099 w 791153"/>
                <a:gd name="connsiteY17" fmla="*/ 797350 h 1014808"/>
                <a:gd name="connsiteX18" fmla="*/ 219550 w 791153"/>
                <a:gd name="connsiteY18" fmla="*/ 797350 h 1014808"/>
                <a:gd name="connsiteX19" fmla="*/ 135912 w 791153"/>
                <a:gd name="connsiteY19" fmla="*/ 713712 h 1014808"/>
                <a:gd name="connsiteX20" fmla="*/ 135912 w 791153"/>
                <a:gd name="connsiteY20" fmla="*/ 585467 h 1014808"/>
                <a:gd name="connsiteX21" fmla="*/ 121972 w 791153"/>
                <a:gd name="connsiteY21" fmla="*/ 571527 h 1014808"/>
                <a:gd name="connsiteX22" fmla="*/ 29970 w 791153"/>
                <a:gd name="connsiteY22" fmla="*/ 571527 h 1014808"/>
                <a:gd name="connsiteX23" fmla="*/ 133124 w 791153"/>
                <a:gd name="connsiteY23" fmla="*/ 368008 h 1014808"/>
                <a:gd name="connsiteX24" fmla="*/ 135912 w 791153"/>
                <a:gd name="connsiteY24" fmla="*/ 362432 h 1014808"/>
                <a:gd name="connsiteX25" fmla="*/ 135912 w 791153"/>
                <a:gd name="connsiteY25" fmla="*/ 312249 h 1014808"/>
                <a:gd name="connsiteX26" fmla="*/ 222338 w 791153"/>
                <a:gd name="connsiteY26" fmla="*/ 105942 h 1014808"/>
                <a:gd name="connsiteX27" fmla="*/ 445373 w 791153"/>
                <a:gd name="connsiteY27" fmla="*/ 27879 h 1014808"/>
                <a:gd name="connsiteX28" fmla="*/ 763197 w 791153"/>
                <a:gd name="connsiteY28" fmla="*/ 340128 h 1014808"/>
                <a:gd name="connsiteX29" fmla="*/ 648892 w 791153"/>
                <a:gd name="connsiteY29" fmla="*/ 716500 h 1014808"/>
                <a:gd name="connsiteX30" fmla="*/ 646104 w 791153"/>
                <a:gd name="connsiteY30" fmla="*/ 722075 h 1014808"/>
                <a:gd name="connsiteX31" fmla="*/ 646104 w 791153"/>
                <a:gd name="connsiteY31" fmla="*/ 1000869 h 1014808"/>
                <a:gd name="connsiteX32" fmla="*/ 660044 w 791153"/>
                <a:gd name="connsiteY32" fmla="*/ 1014809 h 1014808"/>
                <a:gd name="connsiteX33" fmla="*/ 673984 w 791153"/>
                <a:gd name="connsiteY33" fmla="*/ 1000869 h 1014808"/>
                <a:gd name="connsiteX34" fmla="*/ 673984 w 791153"/>
                <a:gd name="connsiteY34" fmla="*/ 724863 h 1014808"/>
                <a:gd name="connsiteX35" fmla="*/ 791077 w 791153"/>
                <a:gd name="connsiteY35" fmla="*/ 337340 h 1014808"/>
                <a:gd name="connsiteX36" fmla="*/ 448161 w 791153"/>
                <a:gd name="connsiteY36" fmla="*/ 0 h 101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1153" h="1014808">
                  <a:moveTo>
                    <a:pt x="448161" y="0"/>
                  </a:moveTo>
                  <a:cubicBezTo>
                    <a:pt x="350583" y="0"/>
                    <a:pt x="266945" y="27879"/>
                    <a:pt x="208398" y="86426"/>
                  </a:cubicBezTo>
                  <a:cubicBezTo>
                    <a:pt x="147064" y="142185"/>
                    <a:pt x="113608" y="225823"/>
                    <a:pt x="113608" y="312249"/>
                  </a:cubicBezTo>
                  <a:lnTo>
                    <a:pt x="113608" y="359644"/>
                  </a:lnTo>
                  <a:lnTo>
                    <a:pt x="2091" y="579891"/>
                  </a:lnTo>
                  <a:cubicBezTo>
                    <a:pt x="-697" y="582679"/>
                    <a:pt x="-697" y="588255"/>
                    <a:pt x="2091" y="593830"/>
                  </a:cubicBezTo>
                  <a:cubicBezTo>
                    <a:pt x="4879" y="596618"/>
                    <a:pt x="7667" y="599406"/>
                    <a:pt x="13243" y="599406"/>
                  </a:cubicBezTo>
                  <a:lnTo>
                    <a:pt x="113608" y="599406"/>
                  </a:lnTo>
                  <a:lnTo>
                    <a:pt x="113608" y="716500"/>
                  </a:lnTo>
                  <a:cubicBezTo>
                    <a:pt x="113608" y="777834"/>
                    <a:pt x="163791" y="825229"/>
                    <a:pt x="222338" y="825229"/>
                  </a:cubicBezTo>
                  <a:lnTo>
                    <a:pt x="297612" y="825229"/>
                  </a:lnTo>
                  <a:lnTo>
                    <a:pt x="297612" y="1000869"/>
                  </a:lnTo>
                  <a:cubicBezTo>
                    <a:pt x="297612" y="1009233"/>
                    <a:pt x="303188" y="1014809"/>
                    <a:pt x="311552" y="1014809"/>
                  </a:cubicBezTo>
                  <a:cubicBezTo>
                    <a:pt x="319916" y="1014809"/>
                    <a:pt x="325492" y="1009233"/>
                    <a:pt x="325492" y="1000869"/>
                  </a:cubicBezTo>
                  <a:lnTo>
                    <a:pt x="325492" y="825229"/>
                  </a:lnTo>
                  <a:lnTo>
                    <a:pt x="370099" y="825229"/>
                  </a:lnTo>
                  <a:cubicBezTo>
                    <a:pt x="378462" y="825229"/>
                    <a:pt x="384038" y="819653"/>
                    <a:pt x="384038" y="811289"/>
                  </a:cubicBezTo>
                  <a:cubicBezTo>
                    <a:pt x="384038" y="802926"/>
                    <a:pt x="378462" y="797350"/>
                    <a:pt x="370099" y="797350"/>
                  </a:cubicBezTo>
                  <a:lnTo>
                    <a:pt x="219550" y="797350"/>
                  </a:lnTo>
                  <a:cubicBezTo>
                    <a:pt x="174943" y="797350"/>
                    <a:pt x="135912" y="761107"/>
                    <a:pt x="135912" y="713712"/>
                  </a:cubicBezTo>
                  <a:lnTo>
                    <a:pt x="135912" y="585467"/>
                  </a:lnTo>
                  <a:cubicBezTo>
                    <a:pt x="135912" y="577103"/>
                    <a:pt x="130336" y="571527"/>
                    <a:pt x="121972" y="571527"/>
                  </a:cubicBezTo>
                  <a:lnTo>
                    <a:pt x="29970" y="571527"/>
                  </a:lnTo>
                  <a:lnTo>
                    <a:pt x="133124" y="368008"/>
                  </a:lnTo>
                  <a:cubicBezTo>
                    <a:pt x="133124" y="365220"/>
                    <a:pt x="135912" y="365220"/>
                    <a:pt x="135912" y="362432"/>
                  </a:cubicBezTo>
                  <a:lnTo>
                    <a:pt x="135912" y="312249"/>
                  </a:lnTo>
                  <a:cubicBezTo>
                    <a:pt x="135912" y="231399"/>
                    <a:pt x="166579" y="156124"/>
                    <a:pt x="222338" y="105942"/>
                  </a:cubicBezTo>
                  <a:cubicBezTo>
                    <a:pt x="278097" y="52971"/>
                    <a:pt x="353371" y="27879"/>
                    <a:pt x="445373" y="27879"/>
                  </a:cubicBezTo>
                  <a:cubicBezTo>
                    <a:pt x="760410" y="27879"/>
                    <a:pt x="763197" y="337340"/>
                    <a:pt x="763197" y="340128"/>
                  </a:cubicBezTo>
                  <a:cubicBezTo>
                    <a:pt x="763197" y="532496"/>
                    <a:pt x="648892" y="713712"/>
                    <a:pt x="648892" y="716500"/>
                  </a:cubicBezTo>
                  <a:cubicBezTo>
                    <a:pt x="648892" y="719288"/>
                    <a:pt x="646104" y="722075"/>
                    <a:pt x="646104" y="722075"/>
                  </a:cubicBezTo>
                  <a:lnTo>
                    <a:pt x="646104" y="1000869"/>
                  </a:lnTo>
                  <a:cubicBezTo>
                    <a:pt x="646104" y="1009233"/>
                    <a:pt x="651680" y="1014809"/>
                    <a:pt x="660044" y="1014809"/>
                  </a:cubicBezTo>
                  <a:cubicBezTo>
                    <a:pt x="668408" y="1014809"/>
                    <a:pt x="673984" y="1009233"/>
                    <a:pt x="673984" y="1000869"/>
                  </a:cubicBezTo>
                  <a:lnTo>
                    <a:pt x="673984" y="724863"/>
                  </a:lnTo>
                  <a:cubicBezTo>
                    <a:pt x="690711" y="699772"/>
                    <a:pt x="791077" y="526920"/>
                    <a:pt x="791077" y="337340"/>
                  </a:cubicBezTo>
                  <a:cubicBezTo>
                    <a:pt x="793865" y="220247"/>
                    <a:pt x="721378" y="0"/>
                    <a:pt x="448161" y="0"/>
                  </a:cubicBezTo>
                  <a:close/>
                </a:path>
              </a:pathLst>
            </a:custGeom>
            <a:grpFill/>
            <a:ln w="27868" cap="flat">
              <a:noFill/>
              <a:prstDash val="solid"/>
              <a:miter/>
            </a:ln>
          </p:spPr>
          <p:txBody>
            <a:bodyPr rtlCol="0" anchor="ctr"/>
            <a:lstStyle/>
            <a:p>
              <a:endParaRPr lang="en-US" sz="1100"/>
            </a:p>
          </p:txBody>
        </p:sp>
        <p:sp>
          <p:nvSpPr>
            <p:cNvPr id="39" name="Freeform: Shape 26">
              <a:extLst>
                <a:ext uri="{FF2B5EF4-FFF2-40B4-BE49-F238E27FC236}">
                  <a16:creationId xmlns:a16="http://schemas.microsoft.com/office/drawing/2014/main" id="{1EA945ED-1479-7272-5D3F-5F4EDE8408AD}"/>
                </a:ext>
              </a:extLst>
            </p:cNvPr>
            <p:cNvSpPr/>
            <p:nvPr/>
          </p:nvSpPr>
          <p:spPr>
            <a:xfrm>
              <a:off x="3163053" y="6307807"/>
              <a:ext cx="27879" cy="175639"/>
            </a:xfrm>
            <a:custGeom>
              <a:avLst/>
              <a:gdLst>
                <a:gd name="connsiteX0" fmla="*/ 13940 w 27879"/>
                <a:gd name="connsiteY0" fmla="*/ 0 h 175639"/>
                <a:gd name="connsiteX1" fmla="*/ 0 w 27879"/>
                <a:gd name="connsiteY1" fmla="*/ 13940 h 175639"/>
                <a:gd name="connsiteX2" fmla="*/ 0 w 27879"/>
                <a:gd name="connsiteY2" fmla="*/ 161700 h 175639"/>
                <a:gd name="connsiteX3" fmla="*/ 13940 w 27879"/>
                <a:gd name="connsiteY3" fmla="*/ 175640 h 175639"/>
                <a:gd name="connsiteX4" fmla="*/ 27879 w 27879"/>
                <a:gd name="connsiteY4" fmla="*/ 161700 h 175639"/>
                <a:gd name="connsiteX5" fmla="*/ 27879 w 27879"/>
                <a:gd name="connsiteY5" fmla="*/ 11152 h 175639"/>
                <a:gd name="connsiteX6" fmla="*/ 13940 w 27879"/>
                <a:gd name="connsiteY6" fmla="*/ 0 h 1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79" h="175639">
                  <a:moveTo>
                    <a:pt x="13940" y="0"/>
                  </a:moveTo>
                  <a:cubicBezTo>
                    <a:pt x="5576" y="0"/>
                    <a:pt x="0" y="5576"/>
                    <a:pt x="0" y="13940"/>
                  </a:cubicBezTo>
                  <a:lnTo>
                    <a:pt x="0" y="161700"/>
                  </a:lnTo>
                  <a:cubicBezTo>
                    <a:pt x="0" y="170064"/>
                    <a:pt x="5576" y="175640"/>
                    <a:pt x="13940" y="175640"/>
                  </a:cubicBezTo>
                  <a:cubicBezTo>
                    <a:pt x="22304" y="175640"/>
                    <a:pt x="27879" y="170064"/>
                    <a:pt x="27879" y="161700"/>
                  </a:cubicBezTo>
                  <a:lnTo>
                    <a:pt x="27879" y="11152"/>
                  </a:lnTo>
                  <a:cubicBezTo>
                    <a:pt x="27879" y="5576"/>
                    <a:pt x="22304" y="0"/>
                    <a:pt x="13940" y="0"/>
                  </a:cubicBezTo>
                  <a:close/>
                </a:path>
              </a:pathLst>
            </a:custGeom>
            <a:grpFill/>
            <a:ln w="27868" cap="flat">
              <a:noFill/>
              <a:prstDash val="solid"/>
              <a:miter/>
            </a:ln>
          </p:spPr>
          <p:txBody>
            <a:bodyPr rtlCol="0" anchor="ctr"/>
            <a:lstStyle/>
            <a:p>
              <a:endParaRPr lang="en-US" sz="1100"/>
            </a:p>
          </p:txBody>
        </p:sp>
        <p:sp>
          <p:nvSpPr>
            <p:cNvPr id="40" name="Freeform: Shape 27">
              <a:extLst>
                <a:ext uri="{FF2B5EF4-FFF2-40B4-BE49-F238E27FC236}">
                  <a16:creationId xmlns:a16="http://schemas.microsoft.com/office/drawing/2014/main" id="{C4F3D04F-36F2-06A4-0136-F304BC74B0F7}"/>
                </a:ext>
              </a:extLst>
            </p:cNvPr>
            <p:cNvSpPr/>
            <p:nvPr/>
          </p:nvSpPr>
          <p:spPr>
            <a:xfrm>
              <a:off x="3163053" y="6073621"/>
              <a:ext cx="27879" cy="178427"/>
            </a:xfrm>
            <a:custGeom>
              <a:avLst/>
              <a:gdLst>
                <a:gd name="connsiteX0" fmla="*/ 13940 w 27879"/>
                <a:gd name="connsiteY0" fmla="*/ 0 h 178427"/>
                <a:gd name="connsiteX1" fmla="*/ 0 w 27879"/>
                <a:gd name="connsiteY1" fmla="*/ 13940 h 178427"/>
                <a:gd name="connsiteX2" fmla="*/ 0 w 27879"/>
                <a:gd name="connsiteY2" fmla="*/ 164488 h 178427"/>
                <a:gd name="connsiteX3" fmla="*/ 13940 w 27879"/>
                <a:gd name="connsiteY3" fmla="*/ 178428 h 178427"/>
                <a:gd name="connsiteX4" fmla="*/ 27879 w 27879"/>
                <a:gd name="connsiteY4" fmla="*/ 164488 h 178427"/>
                <a:gd name="connsiteX5" fmla="*/ 27879 w 27879"/>
                <a:gd name="connsiteY5" fmla="*/ 13940 h 178427"/>
                <a:gd name="connsiteX6" fmla="*/ 13940 w 27879"/>
                <a:gd name="connsiteY6" fmla="*/ 0 h 17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79" h="178427">
                  <a:moveTo>
                    <a:pt x="13940" y="0"/>
                  </a:moveTo>
                  <a:cubicBezTo>
                    <a:pt x="5576" y="0"/>
                    <a:pt x="0" y="5576"/>
                    <a:pt x="0" y="13940"/>
                  </a:cubicBezTo>
                  <a:lnTo>
                    <a:pt x="0" y="164488"/>
                  </a:lnTo>
                  <a:cubicBezTo>
                    <a:pt x="0" y="172852"/>
                    <a:pt x="5576" y="178428"/>
                    <a:pt x="13940" y="178428"/>
                  </a:cubicBezTo>
                  <a:cubicBezTo>
                    <a:pt x="22304" y="178428"/>
                    <a:pt x="27879" y="172852"/>
                    <a:pt x="27879" y="164488"/>
                  </a:cubicBezTo>
                  <a:lnTo>
                    <a:pt x="27879" y="13940"/>
                  </a:lnTo>
                  <a:cubicBezTo>
                    <a:pt x="27879" y="5576"/>
                    <a:pt x="22304" y="0"/>
                    <a:pt x="13940" y="0"/>
                  </a:cubicBezTo>
                  <a:close/>
                </a:path>
              </a:pathLst>
            </a:custGeom>
            <a:grpFill/>
            <a:ln w="27868" cap="flat">
              <a:noFill/>
              <a:prstDash val="solid"/>
              <a:miter/>
            </a:ln>
          </p:spPr>
          <p:txBody>
            <a:bodyPr rtlCol="0" anchor="ctr"/>
            <a:lstStyle/>
            <a:p>
              <a:endParaRPr lang="en-US" sz="1100"/>
            </a:p>
          </p:txBody>
        </p:sp>
        <p:sp>
          <p:nvSpPr>
            <p:cNvPr id="41" name="Freeform: Shape 28">
              <a:extLst>
                <a:ext uri="{FF2B5EF4-FFF2-40B4-BE49-F238E27FC236}">
                  <a16:creationId xmlns:a16="http://schemas.microsoft.com/office/drawing/2014/main" id="{FEA11C3C-6D37-6017-8AD0-B8DB8877C1C7}"/>
                </a:ext>
              </a:extLst>
            </p:cNvPr>
            <p:cNvSpPr/>
            <p:nvPr/>
          </p:nvSpPr>
          <p:spPr>
            <a:xfrm>
              <a:off x="3027838" y="6331505"/>
              <a:ext cx="94789" cy="96183"/>
            </a:xfrm>
            <a:custGeom>
              <a:avLst/>
              <a:gdLst>
                <a:gd name="connsiteX0" fmla="*/ 73880 w 94789"/>
                <a:gd name="connsiteY0" fmla="*/ 4182 h 96183"/>
                <a:gd name="connsiteX1" fmla="*/ 4182 w 94789"/>
                <a:gd name="connsiteY1" fmla="*/ 73880 h 96183"/>
                <a:gd name="connsiteX2" fmla="*/ 4182 w 94789"/>
                <a:gd name="connsiteY2" fmla="*/ 93396 h 96183"/>
                <a:gd name="connsiteX3" fmla="*/ 12546 w 94789"/>
                <a:gd name="connsiteY3" fmla="*/ 96184 h 96183"/>
                <a:gd name="connsiteX4" fmla="*/ 20909 w 94789"/>
                <a:gd name="connsiteY4" fmla="*/ 93396 h 96183"/>
                <a:gd name="connsiteX5" fmla="*/ 90608 w 94789"/>
                <a:gd name="connsiteY5" fmla="*/ 23697 h 96183"/>
                <a:gd name="connsiteX6" fmla="*/ 90608 w 94789"/>
                <a:gd name="connsiteY6" fmla="*/ 4182 h 96183"/>
                <a:gd name="connsiteX7" fmla="*/ 73880 w 94789"/>
                <a:gd name="connsiteY7" fmla="*/ 4182 h 9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9" h="96183">
                  <a:moveTo>
                    <a:pt x="73880" y="4182"/>
                  </a:moveTo>
                  <a:lnTo>
                    <a:pt x="4182" y="73880"/>
                  </a:lnTo>
                  <a:cubicBezTo>
                    <a:pt x="-1394" y="79456"/>
                    <a:pt x="-1394" y="87820"/>
                    <a:pt x="4182" y="93396"/>
                  </a:cubicBezTo>
                  <a:cubicBezTo>
                    <a:pt x="6970" y="96184"/>
                    <a:pt x="9758" y="96184"/>
                    <a:pt x="12546" y="96184"/>
                  </a:cubicBezTo>
                  <a:cubicBezTo>
                    <a:pt x="15334" y="96184"/>
                    <a:pt x="18122" y="96184"/>
                    <a:pt x="20909" y="93396"/>
                  </a:cubicBezTo>
                  <a:lnTo>
                    <a:pt x="90608" y="23697"/>
                  </a:lnTo>
                  <a:cubicBezTo>
                    <a:pt x="96184" y="18122"/>
                    <a:pt x="96184" y="9758"/>
                    <a:pt x="90608" y="4182"/>
                  </a:cubicBezTo>
                  <a:cubicBezTo>
                    <a:pt x="85032" y="-1394"/>
                    <a:pt x="79456" y="-1394"/>
                    <a:pt x="73880" y="4182"/>
                  </a:cubicBezTo>
                  <a:close/>
                </a:path>
              </a:pathLst>
            </a:custGeom>
            <a:grpFill/>
            <a:ln w="27868" cap="flat">
              <a:noFill/>
              <a:prstDash val="solid"/>
              <a:miter/>
            </a:ln>
          </p:spPr>
          <p:txBody>
            <a:bodyPr rtlCol="0" anchor="ctr"/>
            <a:lstStyle/>
            <a:p>
              <a:endParaRPr lang="en-US" sz="1100"/>
            </a:p>
          </p:txBody>
        </p:sp>
        <p:sp>
          <p:nvSpPr>
            <p:cNvPr id="42" name="Freeform: Shape 29">
              <a:extLst>
                <a:ext uri="{FF2B5EF4-FFF2-40B4-BE49-F238E27FC236}">
                  <a16:creationId xmlns:a16="http://schemas.microsoft.com/office/drawing/2014/main" id="{F6B6C599-9058-EFDE-1BDE-4002E837EA57}"/>
                </a:ext>
              </a:extLst>
            </p:cNvPr>
            <p:cNvSpPr/>
            <p:nvPr/>
          </p:nvSpPr>
          <p:spPr>
            <a:xfrm>
              <a:off x="3025050" y="6130773"/>
              <a:ext cx="97577" cy="96183"/>
            </a:xfrm>
            <a:custGeom>
              <a:avLst/>
              <a:gdLst>
                <a:gd name="connsiteX0" fmla="*/ 85032 w 97577"/>
                <a:gd name="connsiteY0" fmla="*/ 96184 h 96183"/>
                <a:gd name="connsiteX1" fmla="*/ 93396 w 97577"/>
                <a:gd name="connsiteY1" fmla="*/ 93396 h 96183"/>
                <a:gd name="connsiteX2" fmla="*/ 93396 w 97577"/>
                <a:gd name="connsiteY2" fmla="*/ 73880 h 96183"/>
                <a:gd name="connsiteX3" fmla="*/ 23697 w 97577"/>
                <a:gd name="connsiteY3" fmla="*/ 4182 h 96183"/>
                <a:gd name="connsiteX4" fmla="*/ 4182 w 97577"/>
                <a:gd name="connsiteY4" fmla="*/ 4182 h 96183"/>
                <a:gd name="connsiteX5" fmla="*/ 4182 w 97577"/>
                <a:gd name="connsiteY5" fmla="*/ 23697 h 96183"/>
                <a:gd name="connsiteX6" fmla="*/ 73880 w 97577"/>
                <a:gd name="connsiteY6" fmla="*/ 93396 h 96183"/>
                <a:gd name="connsiteX7" fmla="*/ 85032 w 97577"/>
                <a:gd name="connsiteY7" fmla="*/ 96184 h 9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577" h="96183">
                  <a:moveTo>
                    <a:pt x="85032" y="96184"/>
                  </a:moveTo>
                  <a:cubicBezTo>
                    <a:pt x="87820" y="96184"/>
                    <a:pt x="90608" y="96184"/>
                    <a:pt x="93396" y="93396"/>
                  </a:cubicBezTo>
                  <a:cubicBezTo>
                    <a:pt x="98972" y="87820"/>
                    <a:pt x="98972" y="79456"/>
                    <a:pt x="93396" y="73880"/>
                  </a:cubicBezTo>
                  <a:lnTo>
                    <a:pt x="23697" y="4182"/>
                  </a:lnTo>
                  <a:cubicBezTo>
                    <a:pt x="18122" y="-1394"/>
                    <a:pt x="9758" y="-1394"/>
                    <a:pt x="4182" y="4182"/>
                  </a:cubicBezTo>
                  <a:cubicBezTo>
                    <a:pt x="-1394" y="9758"/>
                    <a:pt x="-1394" y="18122"/>
                    <a:pt x="4182" y="23697"/>
                  </a:cubicBezTo>
                  <a:lnTo>
                    <a:pt x="73880" y="93396"/>
                  </a:lnTo>
                  <a:cubicBezTo>
                    <a:pt x="79456" y="93396"/>
                    <a:pt x="82244" y="96184"/>
                    <a:pt x="85032" y="96184"/>
                  </a:cubicBezTo>
                  <a:close/>
                </a:path>
              </a:pathLst>
            </a:custGeom>
            <a:grpFill/>
            <a:ln w="27868" cap="flat">
              <a:noFill/>
              <a:prstDash val="solid"/>
              <a:miter/>
            </a:ln>
          </p:spPr>
          <p:txBody>
            <a:bodyPr rtlCol="0" anchor="ctr"/>
            <a:lstStyle/>
            <a:p>
              <a:endParaRPr lang="en-US" sz="1100"/>
            </a:p>
          </p:txBody>
        </p:sp>
        <p:sp>
          <p:nvSpPr>
            <p:cNvPr id="43" name="Freeform: Shape 30">
              <a:extLst>
                <a:ext uri="{FF2B5EF4-FFF2-40B4-BE49-F238E27FC236}">
                  <a16:creationId xmlns:a16="http://schemas.microsoft.com/office/drawing/2014/main" id="{66A3EF5D-4FE0-7893-1015-CDF1EDEFE46C}"/>
                </a:ext>
              </a:extLst>
            </p:cNvPr>
            <p:cNvSpPr/>
            <p:nvPr/>
          </p:nvSpPr>
          <p:spPr>
            <a:xfrm>
              <a:off x="2967898" y="6265988"/>
              <a:ext cx="181215" cy="27879"/>
            </a:xfrm>
            <a:custGeom>
              <a:avLst/>
              <a:gdLst>
                <a:gd name="connsiteX0" fmla="*/ 167276 w 181215"/>
                <a:gd name="connsiteY0" fmla="*/ 0 h 27879"/>
                <a:gd name="connsiteX1" fmla="*/ 13940 w 181215"/>
                <a:gd name="connsiteY1" fmla="*/ 0 h 27879"/>
                <a:gd name="connsiteX2" fmla="*/ 0 w 181215"/>
                <a:gd name="connsiteY2" fmla="*/ 13940 h 27879"/>
                <a:gd name="connsiteX3" fmla="*/ 13940 w 181215"/>
                <a:gd name="connsiteY3" fmla="*/ 27879 h 27879"/>
                <a:gd name="connsiteX4" fmla="*/ 167276 w 181215"/>
                <a:gd name="connsiteY4" fmla="*/ 27879 h 27879"/>
                <a:gd name="connsiteX5" fmla="*/ 181216 w 181215"/>
                <a:gd name="connsiteY5" fmla="*/ 13940 h 27879"/>
                <a:gd name="connsiteX6" fmla="*/ 167276 w 181215"/>
                <a:gd name="connsiteY6" fmla="*/ 0 h 2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15" h="27879">
                  <a:moveTo>
                    <a:pt x="167276" y="0"/>
                  </a:moveTo>
                  <a:lnTo>
                    <a:pt x="13940" y="0"/>
                  </a:lnTo>
                  <a:cubicBezTo>
                    <a:pt x="5576" y="0"/>
                    <a:pt x="0" y="5576"/>
                    <a:pt x="0" y="13940"/>
                  </a:cubicBezTo>
                  <a:cubicBezTo>
                    <a:pt x="0" y="22303"/>
                    <a:pt x="5576" y="27879"/>
                    <a:pt x="13940" y="27879"/>
                  </a:cubicBezTo>
                  <a:lnTo>
                    <a:pt x="167276" y="27879"/>
                  </a:lnTo>
                  <a:cubicBezTo>
                    <a:pt x="175640" y="27879"/>
                    <a:pt x="181216" y="22303"/>
                    <a:pt x="181216" y="13940"/>
                  </a:cubicBezTo>
                  <a:cubicBezTo>
                    <a:pt x="181216" y="5576"/>
                    <a:pt x="172852" y="0"/>
                    <a:pt x="167276" y="0"/>
                  </a:cubicBezTo>
                  <a:close/>
                </a:path>
              </a:pathLst>
            </a:custGeom>
            <a:grpFill/>
            <a:ln w="27868" cap="flat">
              <a:noFill/>
              <a:prstDash val="solid"/>
              <a:miter/>
            </a:ln>
          </p:spPr>
          <p:txBody>
            <a:bodyPr rtlCol="0" anchor="ctr"/>
            <a:lstStyle/>
            <a:p>
              <a:endParaRPr lang="en-US" sz="1100"/>
            </a:p>
          </p:txBody>
        </p:sp>
        <p:sp>
          <p:nvSpPr>
            <p:cNvPr id="44" name="Freeform: Shape 31">
              <a:extLst>
                <a:ext uri="{FF2B5EF4-FFF2-40B4-BE49-F238E27FC236}">
                  <a16:creationId xmlns:a16="http://schemas.microsoft.com/office/drawing/2014/main" id="{D38EB216-8DB3-DD35-00B1-B3E5F77CAD0F}"/>
                </a:ext>
              </a:extLst>
            </p:cNvPr>
            <p:cNvSpPr/>
            <p:nvPr/>
          </p:nvSpPr>
          <p:spPr>
            <a:xfrm>
              <a:off x="3231358" y="6331505"/>
              <a:ext cx="94789" cy="96183"/>
            </a:xfrm>
            <a:custGeom>
              <a:avLst/>
              <a:gdLst>
                <a:gd name="connsiteX0" fmla="*/ 23697 w 94789"/>
                <a:gd name="connsiteY0" fmla="*/ 4182 h 96183"/>
                <a:gd name="connsiteX1" fmla="*/ 4182 w 94789"/>
                <a:gd name="connsiteY1" fmla="*/ 4182 h 96183"/>
                <a:gd name="connsiteX2" fmla="*/ 4182 w 94789"/>
                <a:gd name="connsiteY2" fmla="*/ 23697 h 96183"/>
                <a:gd name="connsiteX3" fmla="*/ 73880 w 94789"/>
                <a:gd name="connsiteY3" fmla="*/ 93396 h 96183"/>
                <a:gd name="connsiteX4" fmla="*/ 82244 w 94789"/>
                <a:gd name="connsiteY4" fmla="*/ 96184 h 96183"/>
                <a:gd name="connsiteX5" fmla="*/ 90608 w 94789"/>
                <a:gd name="connsiteY5" fmla="*/ 93396 h 96183"/>
                <a:gd name="connsiteX6" fmla="*/ 90608 w 94789"/>
                <a:gd name="connsiteY6" fmla="*/ 73880 h 96183"/>
                <a:gd name="connsiteX7" fmla="*/ 23697 w 94789"/>
                <a:gd name="connsiteY7" fmla="*/ 4182 h 9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9" h="96183">
                  <a:moveTo>
                    <a:pt x="23697" y="4182"/>
                  </a:moveTo>
                  <a:cubicBezTo>
                    <a:pt x="18122" y="-1394"/>
                    <a:pt x="9758" y="-1394"/>
                    <a:pt x="4182" y="4182"/>
                  </a:cubicBezTo>
                  <a:cubicBezTo>
                    <a:pt x="-1394" y="9758"/>
                    <a:pt x="-1394" y="18122"/>
                    <a:pt x="4182" y="23697"/>
                  </a:cubicBezTo>
                  <a:lnTo>
                    <a:pt x="73880" y="93396"/>
                  </a:lnTo>
                  <a:cubicBezTo>
                    <a:pt x="76668" y="96184"/>
                    <a:pt x="79456" y="96184"/>
                    <a:pt x="82244" y="96184"/>
                  </a:cubicBezTo>
                  <a:cubicBezTo>
                    <a:pt x="85032" y="96184"/>
                    <a:pt x="87820" y="96184"/>
                    <a:pt x="90608" y="93396"/>
                  </a:cubicBezTo>
                  <a:cubicBezTo>
                    <a:pt x="96184" y="87820"/>
                    <a:pt x="96184" y="79456"/>
                    <a:pt x="90608" y="73880"/>
                  </a:cubicBezTo>
                  <a:lnTo>
                    <a:pt x="23697" y="4182"/>
                  </a:lnTo>
                  <a:close/>
                </a:path>
              </a:pathLst>
            </a:custGeom>
            <a:grpFill/>
            <a:ln w="27868" cap="flat">
              <a:noFill/>
              <a:prstDash val="solid"/>
              <a:miter/>
            </a:ln>
          </p:spPr>
          <p:txBody>
            <a:bodyPr rtlCol="0" anchor="ctr"/>
            <a:lstStyle/>
            <a:p>
              <a:endParaRPr lang="en-US" sz="1100"/>
            </a:p>
          </p:txBody>
        </p:sp>
        <p:sp>
          <p:nvSpPr>
            <p:cNvPr id="45" name="Freeform: Shape 32">
              <a:extLst>
                <a:ext uri="{FF2B5EF4-FFF2-40B4-BE49-F238E27FC236}">
                  <a16:creationId xmlns:a16="http://schemas.microsoft.com/office/drawing/2014/main" id="{95E5D5C6-CCF0-AEC2-B60D-67A9C59ECDF8}"/>
                </a:ext>
              </a:extLst>
            </p:cNvPr>
            <p:cNvSpPr/>
            <p:nvPr/>
          </p:nvSpPr>
          <p:spPr>
            <a:xfrm>
              <a:off x="3231358" y="6127986"/>
              <a:ext cx="97577" cy="97338"/>
            </a:xfrm>
            <a:custGeom>
              <a:avLst/>
              <a:gdLst>
                <a:gd name="connsiteX0" fmla="*/ 23697 w 97577"/>
                <a:gd name="connsiteY0" fmla="*/ 93396 h 97338"/>
                <a:gd name="connsiteX1" fmla="*/ 93396 w 97577"/>
                <a:gd name="connsiteY1" fmla="*/ 23697 h 97338"/>
                <a:gd name="connsiteX2" fmla="*/ 93396 w 97577"/>
                <a:gd name="connsiteY2" fmla="*/ 4182 h 97338"/>
                <a:gd name="connsiteX3" fmla="*/ 73880 w 97577"/>
                <a:gd name="connsiteY3" fmla="*/ 4182 h 97338"/>
                <a:gd name="connsiteX4" fmla="*/ 4182 w 97577"/>
                <a:gd name="connsiteY4" fmla="*/ 73880 h 97338"/>
                <a:gd name="connsiteX5" fmla="*/ 4182 w 97577"/>
                <a:gd name="connsiteY5" fmla="*/ 93396 h 97338"/>
                <a:gd name="connsiteX6" fmla="*/ 12546 w 97577"/>
                <a:gd name="connsiteY6" fmla="*/ 96184 h 97338"/>
                <a:gd name="connsiteX7" fmla="*/ 23697 w 97577"/>
                <a:gd name="connsiteY7" fmla="*/ 93396 h 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577" h="97338">
                  <a:moveTo>
                    <a:pt x="23697" y="93396"/>
                  </a:moveTo>
                  <a:lnTo>
                    <a:pt x="93396" y="23697"/>
                  </a:lnTo>
                  <a:cubicBezTo>
                    <a:pt x="98972" y="18122"/>
                    <a:pt x="98972" y="9758"/>
                    <a:pt x="93396" y="4182"/>
                  </a:cubicBezTo>
                  <a:cubicBezTo>
                    <a:pt x="87820" y="-1394"/>
                    <a:pt x="79456" y="-1394"/>
                    <a:pt x="73880" y="4182"/>
                  </a:cubicBezTo>
                  <a:lnTo>
                    <a:pt x="4182" y="73880"/>
                  </a:lnTo>
                  <a:cubicBezTo>
                    <a:pt x="-1394" y="79456"/>
                    <a:pt x="-1394" y="87820"/>
                    <a:pt x="4182" y="93396"/>
                  </a:cubicBezTo>
                  <a:cubicBezTo>
                    <a:pt x="6970" y="96184"/>
                    <a:pt x="9758" y="96184"/>
                    <a:pt x="12546" y="96184"/>
                  </a:cubicBezTo>
                  <a:cubicBezTo>
                    <a:pt x="18122" y="98972"/>
                    <a:pt x="20909" y="96184"/>
                    <a:pt x="23697" y="93396"/>
                  </a:cubicBezTo>
                  <a:close/>
                </a:path>
              </a:pathLst>
            </a:custGeom>
            <a:grpFill/>
            <a:ln w="27868" cap="flat">
              <a:noFill/>
              <a:prstDash val="solid"/>
              <a:miter/>
            </a:ln>
          </p:spPr>
          <p:txBody>
            <a:bodyPr rtlCol="0" anchor="ctr"/>
            <a:lstStyle/>
            <a:p>
              <a:endParaRPr lang="en-US" sz="1100"/>
            </a:p>
          </p:txBody>
        </p:sp>
        <p:sp>
          <p:nvSpPr>
            <p:cNvPr id="46" name="Freeform: Shape 33">
              <a:extLst>
                <a:ext uri="{FF2B5EF4-FFF2-40B4-BE49-F238E27FC236}">
                  <a16:creationId xmlns:a16="http://schemas.microsoft.com/office/drawing/2014/main" id="{CB199D24-8AA0-F60F-78BD-B5EBDE740F1F}"/>
                </a:ext>
              </a:extLst>
            </p:cNvPr>
            <p:cNvSpPr/>
            <p:nvPr/>
          </p:nvSpPr>
          <p:spPr>
            <a:xfrm>
              <a:off x="3207660" y="6265988"/>
              <a:ext cx="181215" cy="27879"/>
            </a:xfrm>
            <a:custGeom>
              <a:avLst/>
              <a:gdLst>
                <a:gd name="connsiteX0" fmla="*/ 167276 w 181215"/>
                <a:gd name="connsiteY0" fmla="*/ 0 h 27879"/>
                <a:gd name="connsiteX1" fmla="*/ 13940 w 181215"/>
                <a:gd name="connsiteY1" fmla="*/ 0 h 27879"/>
                <a:gd name="connsiteX2" fmla="*/ 0 w 181215"/>
                <a:gd name="connsiteY2" fmla="*/ 13940 h 27879"/>
                <a:gd name="connsiteX3" fmla="*/ 13940 w 181215"/>
                <a:gd name="connsiteY3" fmla="*/ 27879 h 27879"/>
                <a:gd name="connsiteX4" fmla="*/ 167276 w 181215"/>
                <a:gd name="connsiteY4" fmla="*/ 27879 h 27879"/>
                <a:gd name="connsiteX5" fmla="*/ 181216 w 181215"/>
                <a:gd name="connsiteY5" fmla="*/ 13940 h 27879"/>
                <a:gd name="connsiteX6" fmla="*/ 167276 w 181215"/>
                <a:gd name="connsiteY6" fmla="*/ 0 h 2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15" h="27879">
                  <a:moveTo>
                    <a:pt x="167276" y="0"/>
                  </a:moveTo>
                  <a:lnTo>
                    <a:pt x="13940" y="0"/>
                  </a:lnTo>
                  <a:cubicBezTo>
                    <a:pt x="5576" y="0"/>
                    <a:pt x="0" y="5576"/>
                    <a:pt x="0" y="13940"/>
                  </a:cubicBezTo>
                  <a:cubicBezTo>
                    <a:pt x="0" y="22303"/>
                    <a:pt x="5576" y="27879"/>
                    <a:pt x="13940" y="27879"/>
                  </a:cubicBezTo>
                  <a:lnTo>
                    <a:pt x="167276" y="27879"/>
                  </a:lnTo>
                  <a:cubicBezTo>
                    <a:pt x="175640" y="27879"/>
                    <a:pt x="181216" y="22303"/>
                    <a:pt x="181216" y="13940"/>
                  </a:cubicBezTo>
                  <a:cubicBezTo>
                    <a:pt x="178428" y="5576"/>
                    <a:pt x="172852" y="0"/>
                    <a:pt x="167276" y="0"/>
                  </a:cubicBezTo>
                  <a:close/>
                </a:path>
              </a:pathLst>
            </a:custGeom>
            <a:grpFill/>
            <a:ln w="27868" cap="flat">
              <a:noFill/>
              <a:prstDash val="solid"/>
              <a:miter/>
            </a:ln>
          </p:spPr>
          <p:txBody>
            <a:bodyPr rtlCol="0" anchor="ctr"/>
            <a:lstStyle/>
            <a:p>
              <a:endParaRPr lang="en-US" sz="1100"/>
            </a:p>
          </p:txBody>
        </p:sp>
      </p:grpSp>
      <p:grpSp>
        <p:nvGrpSpPr>
          <p:cNvPr id="21" name="Graphic 2598">
            <a:extLst>
              <a:ext uri="{FF2B5EF4-FFF2-40B4-BE49-F238E27FC236}">
                <a16:creationId xmlns:a16="http://schemas.microsoft.com/office/drawing/2014/main" id="{7A94723F-0DEF-C637-93BA-D000B753CAC8}"/>
              </a:ext>
            </a:extLst>
          </p:cNvPr>
          <p:cNvGrpSpPr/>
          <p:nvPr/>
        </p:nvGrpSpPr>
        <p:grpSpPr>
          <a:xfrm>
            <a:off x="2998686" y="2041398"/>
            <a:ext cx="557479" cy="616122"/>
            <a:chOff x="6151721" y="5896587"/>
            <a:chExt cx="1020384" cy="1127720"/>
          </a:xfrm>
          <a:solidFill>
            <a:srgbClr val="63357A"/>
          </a:solidFill>
        </p:grpSpPr>
        <p:sp>
          <p:nvSpPr>
            <p:cNvPr id="34" name="Freeform: Shape 21">
              <a:extLst>
                <a:ext uri="{FF2B5EF4-FFF2-40B4-BE49-F238E27FC236}">
                  <a16:creationId xmlns:a16="http://schemas.microsoft.com/office/drawing/2014/main" id="{827060BC-31C5-D125-EE58-B80F2E93962C}"/>
                </a:ext>
              </a:extLst>
            </p:cNvPr>
            <p:cNvSpPr/>
            <p:nvPr/>
          </p:nvSpPr>
          <p:spPr>
            <a:xfrm>
              <a:off x="6327361" y="6126592"/>
              <a:ext cx="669104" cy="669104"/>
            </a:xfrm>
            <a:custGeom>
              <a:avLst/>
              <a:gdLst>
                <a:gd name="connsiteX0" fmla="*/ 669105 w 669104"/>
                <a:gd name="connsiteY0" fmla="*/ 334552 h 669104"/>
                <a:gd name="connsiteX1" fmla="*/ 334552 w 669104"/>
                <a:gd name="connsiteY1" fmla="*/ 0 h 669104"/>
                <a:gd name="connsiteX2" fmla="*/ 0 w 669104"/>
                <a:gd name="connsiteY2" fmla="*/ 334552 h 669104"/>
                <a:gd name="connsiteX3" fmla="*/ 334552 w 669104"/>
                <a:gd name="connsiteY3" fmla="*/ 669105 h 669104"/>
                <a:gd name="connsiteX4" fmla="*/ 669105 w 669104"/>
                <a:gd name="connsiteY4" fmla="*/ 334552 h 669104"/>
                <a:gd name="connsiteX5" fmla="*/ 33455 w 669104"/>
                <a:gd name="connsiteY5" fmla="*/ 334552 h 669104"/>
                <a:gd name="connsiteX6" fmla="*/ 334552 w 669104"/>
                <a:gd name="connsiteY6" fmla="*/ 33455 h 669104"/>
                <a:gd name="connsiteX7" fmla="*/ 635649 w 669104"/>
                <a:gd name="connsiteY7" fmla="*/ 334552 h 669104"/>
                <a:gd name="connsiteX8" fmla="*/ 334552 w 669104"/>
                <a:gd name="connsiteY8" fmla="*/ 635649 h 669104"/>
                <a:gd name="connsiteX9" fmla="*/ 33455 w 669104"/>
                <a:gd name="connsiteY9" fmla="*/ 334552 h 6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9104" h="669104">
                  <a:moveTo>
                    <a:pt x="669105" y="334552"/>
                  </a:moveTo>
                  <a:cubicBezTo>
                    <a:pt x="669105" y="150548"/>
                    <a:pt x="518556" y="0"/>
                    <a:pt x="334552" y="0"/>
                  </a:cubicBezTo>
                  <a:cubicBezTo>
                    <a:pt x="150548" y="0"/>
                    <a:pt x="0" y="150548"/>
                    <a:pt x="0" y="334552"/>
                  </a:cubicBezTo>
                  <a:cubicBezTo>
                    <a:pt x="0" y="518556"/>
                    <a:pt x="150548" y="669105"/>
                    <a:pt x="334552" y="669105"/>
                  </a:cubicBezTo>
                  <a:cubicBezTo>
                    <a:pt x="518556" y="669105"/>
                    <a:pt x="669105" y="518556"/>
                    <a:pt x="669105" y="334552"/>
                  </a:cubicBezTo>
                  <a:close/>
                  <a:moveTo>
                    <a:pt x="33455" y="334552"/>
                  </a:moveTo>
                  <a:cubicBezTo>
                    <a:pt x="33455" y="167276"/>
                    <a:pt x="170064" y="33455"/>
                    <a:pt x="334552" y="33455"/>
                  </a:cubicBezTo>
                  <a:cubicBezTo>
                    <a:pt x="501828" y="33455"/>
                    <a:pt x="635649" y="170064"/>
                    <a:pt x="635649" y="334552"/>
                  </a:cubicBezTo>
                  <a:cubicBezTo>
                    <a:pt x="635649" y="501828"/>
                    <a:pt x="499040" y="635649"/>
                    <a:pt x="334552" y="635649"/>
                  </a:cubicBezTo>
                  <a:cubicBezTo>
                    <a:pt x="167276" y="638437"/>
                    <a:pt x="33455" y="501828"/>
                    <a:pt x="33455" y="334552"/>
                  </a:cubicBezTo>
                  <a:close/>
                </a:path>
              </a:pathLst>
            </a:custGeom>
            <a:grpFill/>
            <a:ln w="27868" cap="flat">
              <a:noFill/>
              <a:prstDash val="solid"/>
              <a:miter/>
            </a:ln>
          </p:spPr>
          <p:txBody>
            <a:bodyPr rtlCol="0" anchor="ctr"/>
            <a:lstStyle/>
            <a:p>
              <a:endParaRPr lang="en-US" sz="1100"/>
            </a:p>
          </p:txBody>
        </p:sp>
        <p:sp>
          <p:nvSpPr>
            <p:cNvPr id="35" name="Freeform: Shape 22">
              <a:extLst>
                <a:ext uri="{FF2B5EF4-FFF2-40B4-BE49-F238E27FC236}">
                  <a16:creationId xmlns:a16="http://schemas.microsoft.com/office/drawing/2014/main" id="{05C925EB-6808-5B96-C063-59AE9F8B5D41}"/>
                </a:ext>
              </a:extLst>
            </p:cNvPr>
            <p:cNvSpPr/>
            <p:nvPr/>
          </p:nvSpPr>
          <p:spPr>
            <a:xfrm>
              <a:off x="6647973" y="6444416"/>
              <a:ext cx="524131" cy="579890"/>
            </a:xfrm>
            <a:custGeom>
              <a:avLst/>
              <a:gdLst>
                <a:gd name="connsiteX0" fmla="*/ 524132 w 524131"/>
                <a:gd name="connsiteY0" fmla="*/ 16728 h 579890"/>
                <a:gd name="connsiteX1" fmla="*/ 507404 w 524131"/>
                <a:gd name="connsiteY1" fmla="*/ 0 h 579890"/>
                <a:gd name="connsiteX2" fmla="*/ 490676 w 524131"/>
                <a:gd name="connsiteY2" fmla="*/ 16728 h 579890"/>
                <a:gd name="connsiteX3" fmla="*/ 50183 w 524131"/>
                <a:gd name="connsiteY3" fmla="*/ 493465 h 579890"/>
                <a:gd name="connsiteX4" fmla="*/ 78062 w 524131"/>
                <a:gd name="connsiteY4" fmla="*/ 465585 h 579890"/>
                <a:gd name="connsiteX5" fmla="*/ 78062 w 524131"/>
                <a:gd name="connsiteY5" fmla="*/ 443282 h 579890"/>
                <a:gd name="connsiteX6" fmla="*/ 55759 w 524131"/>
                <a:gd name="connsiteY6" fmla="*/ 443282 h 579890"/>
                <a:gd name="connsiteX7" fmla="*/ 2788 w 524131"/>
                <a:gd name="connsiteY7" fmla="*/ 499041 h 579890"/>
                <a:gd name="connsiteX8" fmla="*/ 2788 w 524131"/>
                <a:gd name="connsiteY8" fmla="*/ 501828 h 579890"/>
                <a:gd name="connsiteX9" fmla="*/ 0 w 524131"/>
                <a:gd name="connsiteY9" fmla="*/ 504616 h 579890"/>
                <a:gd name="connsiteX10" fmla="*/ 0 w 524131"/>
                <a:gd name="connsiteY10" fmla="*/ 507404 h 579890"/>
                <a:gd name="connsiteX11" fmla="*/ 0 w 524131"/>
                <a:gd name="connsiteY11" fmla="*/ 510192 h 579890"/>
                <a:gd name="connsiteX12" fmla="*/ 0 w 524131"/>
                <a:gd name="connsiteY12" fmla="*/ 510192 h 579890"/>
                <a:gd name="connsiteX13" fmla="*/ 0 w 524131"/>
                <a:gd name="connsiteY13" fmla="*/ 510192 h 579890"/>
                <a:gd name="connsiteX14" fmla="*/ 0 w 524131"/>
                <a:gd name="connsiteY14" fmla="*/ 512980 h 579890"/>
                <a:gd name="connsiteX15" fmla="*/ 0 w 524131"/>
                <a:gd name="connsiteY15" fmla="*/ 515768 h 579890"/>
                <a:gd name="connsiteX16" fmla="*/ 2788 w 524131"/>
                <a:gd name="connsiteY16" fmla="*/ 518556 h 579890"/>
                <a:gd name="connsiteX17" fmla="*/ 5576 w 524131"/>
                <a:gd name="connsiteY17" fmla="*/ 521344 h 579890"/>
                <a:gd name="connsiteX18" fmla="*/ 5576 w 524131"/>
                <a:gd name="connsiteY18" fmla="*/ 521344 h 579890"/>
                <a:gd name="connsiteX19" fmla="*/ 61335 w 524131"/>
                <a:gd name="connsiteY19" fmla="*/ 574315 h 579890"/>
                <a:gd name="connsiteX20" fmla="*/ 72486 w 524131"/>
                <a:gd name="connsiteY20" fmla="*/ 579891 h 579890"/>
                <a:gd name="connsiteX21" fmla="*/ 83638 w 524131"/>
                <a:gd name="connsiteY21" fmla="*/ 574315 h 579890"/>
                <a:gd name="connsiteX22" fmla="*/ 83638 w 524131"/>
                <a:gd name="connsiteY22" fmla="*/ 552011 h 579890"/>
                <a:gd name="connsiteX23" fmla="*/ 52971 w 524131"/>
                <a:gd name="connsiteY23" fmla="*/ 524132 h 579890"/>
                <a:gd name="connsiteX24" fmla="*/ 524132 w 524131"/>
                <a:gd name="connsiteY24" fmla="*/ 16728 h 57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4131" h="579890">
                  <a:moveTo>
                    <a:pt x="524132" y="16728"/>
                  </a:moveTo>
                  <a:cubicBezTo>
                    <a:pt x="524132" y="8364"/>
                    <a:pt x="518556" y="0"/>
                    <a:pt x="507404" y="0"/>
                  </a:cubicBezTo>
                  <a:cubicBezTo>
                    <a:pt x="499040" y="0"/>
                    <a:pt x="490676" y="5576"/>
                    <a:pt x="490676" y="16728"/>
                  </a:cubicBezTo>
                  <a:cubicBezTo>
                    <a:pt x="490676" y="267642"/>
                    <a:pt x="295521" y="473949"/>
                    <a:pt x="50183" y="493465"/>
                  </a:cubicBezTo>
                  <a:lnTo>
                    <a:pt x="78062" y="465585"/>
                  </a:lnTo>
                  <a:cubicBezTo>
                    <a:pt x="83638" y="460009"/>
                    <a:pt x="83638" y="448858"/>
                    <a:pt x="78062" y="443282"/>
                  </a:cubicBezTo>
                  <a:cubicBezTo>
                    <a:pt x="72486" y="437706"/>
                    <a:pt x="61335" y="437706"/>
                    <a:pt x="55759" y="443282"/>
                  </a:cubicBezTo>
                  <a:lnTo>
                    <a:pt x="2788" y="499041"/>
                  </a:lnTo>
                  <a:cubicBezTo>
                    <a:pt x="2788" y="499041"/>
                    <a:pt x="2788" y="499041"/>
                    <a:pt x="2788" y="501828"/>
                  </a:cubicBezTo>
                  <a:cubicBezTo>
                    <a:pt x="2788" y="501828"/>
                    <a:pt x="0" y="504616"/>
                    <a:pt x="0" y="504616"/>
                  </a:cubicBezTo>
                  <a:cubicBezTo>
                    <a:pt x="0" y="504616"/>
                    <a:pt x="0" y="507404"/>
                    <a:pt x="0" y="507404"/>
                  </a:cubicBezTo>
                  <a:cubicBezTo>
                    <a:pt x="0" y="507404"/>
                    <a:pt x="0" y="510192"/>
                    <a:pt x="0" y="510192"/>
                  </a:cubicBezTo>
                  <a:cubicBezTo>
                    <a:pt x="0" y="510192"/>
                    <a:pt x="0" y="510192"/>
                    <a:pt x="0" y="510192"/>
                  </a:cubicBezTo>
                  <a:cubicBezTo>
                    <a:pt x="0" y="510192"/>
                    <a:pt x="0" y="510192"/>
                    <a:pt x="0" y="510192"/>
                  </a:cubicBezTo>
                  <a:cubicBezTo>
                    <a:pt x="0" y="510192"/>
                    <a:pt x="0" y="512980"/>
                    <a:pt x="0" y="512980"/>
                  </a:cubicBezTo>
                  <a:cubicBezTo>
                    <a:pt x="0" y="512980"/>
                    <a:pt x="0" y="515768"/>
                    <a:pt x="0" y="515768"/>
                  </a:cubicBezTo>
                  <a:cubicBezTo>
                    <a:pt x="0" y="515768"/>
                    <a:pt x="0" y="518556"/>
                    <a:pt x="2788" y="518556"/>
                  </a:cubicBezTo>
                  <a:cubicBezTo>
                    <a:pt x="2788" y="518556"/>
                    <a:pt x="2788" y="521344"/>
                    <a:pt x="5576" y="521344"/>
                  </a:cubicBezTo>
                  <a:cubicBezTo>
                    <a:pt x="5576" y="521344"/>
                    <a:pt x="5576" y="521344"/>
                    <a:pt x="5576" y="521344"/>
                  </a:cubicBezTo>
                  <a:lnTo>
                    <a:pt x="61335" y="574315"/>
                  </a:lnTo>
                  <a:cubicBezTo>
                    <a:pt x="64122" y="577103"/>
                    <a:pt x="66910" y="579891"/>
                    <a:pt x="72486" y="579891"/>
                  </a:cubicBezTo>
                  <a:cubicBezTo>
                    <a:pt x="75274" y="579891"/>
                    <a:pt x="80850" y="577103"/>
                    <a:pt x="83638" y="574315"/>
                  </a:cubicBezTo>
                  <a:cubicBezTo>
                    <a:pt x="89214" y="568739"/>
                    <a:pt x="89214" y="557587"/>
                    <a:pt x="83638" y="552011"/>
                  </a:cubicBezTo>
                  <a:lnTo>
                    <a:pt x="52971" y="524132"/>
                  </a:lnTo>
                  <a:cubicBezTo>
                    <a:pt x="315036" y="507404"/>
                    <a:pt x="524132" y="287158"/>
                    <a:pt x="524132" y="16728"/>
                  </a:cubicBezTo>
                  <a:close/>
                </a:path>
              </a:pathLst>
            </a:custGeom>
            <a:grpFill/>
            <a:ln w="27868" cap="flat">
              <a:noFill/>
              <a:prstDash val="solid"/>
              <a:miter/>
            </a:ln>
          </p:spPr>
          <p:txBody>
            <a:bodyPr rtlCol="0" anchor="ctr"/>
            <a:lstStyle/>
            <a:p>
              <a:endParaRPr lang="en-US" sz="1100"/>
            </a:p>
          </p:txBody>
        </p:sp>
        <p:sp>
          <p:nvSpPr>
            <p:cNvPr id="36" name="Freeform: Shape 23">
              <a:extLst>
                <a:ext uri="{FF2B5EF4-FFF2-40B4-BE49-F238E27FC236}">
                  <a16:creationId xmlns:a16="http://schemas.microsoft.com/office/drawing/2014/main" id="{B2487635-668C-9AD4-14E1-3609FFAB4723}"/>
                </a:ext>
              </a:extLst>
            </p:cNvPr>
            <p:cNvSpPr/>
            <p:nvPr/>
          </p:nvSpPr>
          <p:spPr>
            <a:xfrm>
              <a:off x="6151721" y="5896587"/>
              <a:ext cx="549223" cy="584072"/>
            </a:xfrm>
            <a:custGeom>
              <a:avLst/>
              <a:gdLst>
                <a:gd name="connsiteX0" fmla="*/ 465585 w 549223"/>
                <a:gd name="connsiteY0" fmla="*/ 115699 h 584072"/>
                <a:gd name="connsiteX1" fmla="*/ 465585 w 549223"/>
                <a:gd name="connsiteY1" fmla="*/ 138003 h 584072"/>
                <a:gd name="connsiteX2" fmla="*/ 476737 w 549223"/>
                <a:gd name="connsiteY2" fmla="*/ 143579 h 584072"/>
                <a:gd name="connsiteX3" fmla="*/ 487889 w 549223"/>
                <a:gd name="connsiteY3" fmla="*/ 138003 h 584072"/>
                <a:gd name="connsiteX4" fmla="*/ 543648 w 549223"/>
                <a:gd name="connsiteY4" fmla="*/ 82244 h 584072"/>
                <a:gd name="connsiteX5" fmla="*/ 549223 w 549223"/>
                <a:gd name="connsiteY5" fmla="*/ 71092 h 584072"/>
                <a:gd name="connsiteX6" fmla="*/ 543648 w 549223"/>
                <a:gd name="connsiteY6" fmla="*/ 59941 h 584072"/>
                <a:gd name="connsiteX7" fmla="*/ 487889 w 549223"/>
                <a:gd name="connsiteY7" fmla="*/ 4182 h 584072"/>
                <a:gd name="connsiteX8" fmla="*/ 465585 w 549223"/>
                <a:gd name="connsiteY8" fmla="*/ 4182 h 584072"/>
                <a:gd name="connsiteX9" fmla="*/ 465585 w 549223"/>
                <a:gd name="connsiteY9" fmla="*/ 26485 h 584072"/>
                <a:gd name="connsiteX10" fmla="*/ 493465 w 549223"/>
                <a:gd name="connsiteY10" fmla="*/ 57153 h 584072"/>
                <a:gd name="connsiteX11" fmla="*/ 0 w 549223"/>
                <a:gd name="connsiteY11" fmla="*/ 567345 h 584072"/>
                <a:gd name="connsiteX12" fmla="*/ 16727 w 549223"/>
                <a:gd name="connsiteY12" fmla="*/ 584073 h 584072"/>
                <a:gd name="connsiteX13" fmla="*/ 33455 w 549223"/>
                <a:gd name="connsiteY13" fmla="*/ 567345 h 584072"/>
                <a:gd name="connsiteX14" fmla="*/ 493465 w 549223"/>
                <a:gd name="connsiteY14" fmla="*/ 90608 h 584072"/>
                <a:gd name="connsiteX15" fmla="*/ 465585 w 549223"/>
                <a:gd name="connsiteY15" fmla="*/ 115699 h 58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223" h="584072">
                  <a:moveTo>
                    <a:pt x="465585" y="115699"/>
                  </a:moveTo>
                  <a:cubicBezTo>
                    <a:pt x="460009" y="121275"/>
                    <a:pt x="460009" y="132427"/>
                    <a:pt x="465585" y="138003"/>
                  </a:cubicBezTo>
                  <a:cubicBezTo>
                    <a:pt x="468373" y="140791"/>
                    <a:pt x="473949" y="143579"/>
                    <a:pt x="476737" y="143579"/>
                  </a:cubicBezTo>
                  <a:cubicBezTo>
                    <a:pt x="479525" y="143579"/>
                    <a:pt x="485101" y="140791"/>
                    <a:pt x="487889" y="138003"/>
                  </a:cubicBezTo>
                  <a:lnTo>
                    <a:pt x="543648" y="82244"/>
                  </a:lnTo>
                  <a:cubicBezTo>
                    <a:pt x="546435" y="79456"/>
                    <a:pt x="549223" y="76668"/>
                    <a:pt x="549223" y="71092"/>
                  </a:cubicBezTo>
                  <a:cubicBezTo>
                    <a:pt x="549223" y="68304"/>
                    <a:pt x="546435" y="62729"/>
                    <a:pt x="543648" y="59941"/>
                  </a:cubicBezTo>
                  <a:lnTo>
                    <a:pt x="487889" y="4182"/>
                  </a:lnTo>
                  <a:cubicBezTo>
                    <a:pt x="482313" y="-1394"/>
                    <a:pt x="471161" y="-1394"/>
                    <a:pt x="465585" y="4182"/>
                  </a:cubicBezTo>
                  <a:cubicBezTo>
                    <a:pt x="460009" y="9758"/>
                    <a:pt x="460009" y="20910"/>
                    <a:pt x="465585" y="26485"/>
                  </a:cubicBezTo>
                  <a:lnTo>
                    <a:pt x="493465" y="57153"/>
                  </a:lnTo>
                  <a:cubicBezTo>
                    <a:pt x="220247" y="65516"/>
                    <a:pt x="0" y="291339"/>
                    <a:pt x="0" y="567345"/>
                  </a:cubicBezTo>
                  <a:cubicBezTo>
                    <a:pt x="0" y="575709"/>
                    <a:pt x="5576" y="584073"/>
                    <a:pt x="16727" y="584073"/>
                  </a:cubicBezTo>
                  <a:cubicBezTo>
                    <a:pt x="25091" y="584073"/>
                    <a:pt x="33455" y="578497"/>
                    <a:pt x="33455" y="567345"/>
                  </a:cubicBezTo>
                  <a:cubicBezTo>
                    <a:pt x="33455" y="310855"/>
                    <a:pt x="236975" y="98972"/>
                    <a:pt x="493465" y="90608"/>
                  </a:cubicBezTo>
                  <a:lnTo>
                    <a:pt x="465585" y="115699"/>
                  </a:lnTo>
                  <a:close/>
                </a:path>
              </a:pathLst>
            </a:custGeom>
            <a:grpFill/>
            <a:ln w="27868" cap="flat">
              <a:noFill/>
              <a:prstDash val="solid"/>
              <a:miter/>
            </a:ln>
          </p:spPr>
          <p:txBody>
            <a:bodyPr rtlCol="0" anchor="ctr"/>
            <a:lstStyle/>
            <a:p>
              <a:endParaRPr lang="en-US" sz="1100"/>
            </a:p>
          </p:txBody>
        </p:sp>
        <p:sp>
          <p:nvSpPr>
            <p:cNvPr id="37" name="Freeform: Shape 24">
              <a:extLst>
                <a:ext uri="{FF2B5EF4-FFF2-40B4-BE49-F238E27FC236}">
                  <a16:creationId xmlns:a16="http://schemas.microsoft.com/office/drawing/2014/main" id="{92A6C862-AE37-BD34-93B9-55FDC31C542A}"/>
                </a:ext>
              </a:extLst>
            </p:cNvPr>
            <p:cNvSpPr/>
            <p:nvPr/>
          </p:nvSpPr>
          <p:spPr>
            <a:xfrm>
              <a:off x="6645185" y="6243685"/>
              <a:ext cx="284369" cy="234186"/>
            </a:xfrm>
            <a:custGeom>
              <a:avLst/>
              <a:gdLst>
                <a:gd name="connsiteX0" fmla="*/ 267642 w 284369"/>
                <a:gd name="connsiteY0" fmla="*/ 234187 h 234186"/>
                <a:gd name="connsiteX1" fmla="*/ 284369 w 284369"/>
                <a:gd name="connsiteY1" fmla="*/ 217459 h 234186"/>
                <a:gd name="connsiteX2" fmla="*/ 267642 w 284369"/>
                <a:gd name="connsiteY2" fmla="*/ 200731 h 234186"/>
                <a:gd name="connsiteX3" fmla="*/ 33455 w 284369"/>
                <a:gd name="connsiteY3" fmla="*/ 200731 h 234186"/>
                <a:gd name="connsiteX4" fmla="*/ 33455 w 284369"/>
                <a:gd name="connsiteY4" fmla="*/ 16728 h 234186"/>
                <a:gd name="connsiteX5" fmla="*/ 16728 w 284369"/>
                <a:gd name="connsiteY5" fmla="*/ 0 h 234186"/>
                <a:gd name="connsiteX6" fmla="*/ 0 w 284369"/>
                <a:gd name="connsiteY6" fmla="*/ 16728 h 234186"/>
                <a:gd name="connsiteX7" fmla="*/ 0 w 284369"/>
                <a:gd name="connsiteY7" fmla="*/ 214671 h 234186"/>
                <a:gd name="connsiteX8" fmla="*/ 16728 w 284369"/>
                <a:gd name="connsiteY8" fmla="*/ 231399 h 234186"/>
                <a:gd name="connsiteX9" fmla="*/ 267642 w 284369"/>
                <a:gd name="connsiteY9" fmla="*/ 231399 h 23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369" h="234186">
                  <a:moveTo>
                    <a:pt x="267642" y="234187"/>
                  </a:moveTo>
                  <a:cubicBezTo>
                    <a:pt x="276006" y="234187"/>
                    <a:pt x="284369" y="228611"/>
                    <a:pt x="284369" y="217459"/>
                  </a:cubicBezTo>
                  <a:cubicBezTo>
                    <a:pt x="284369" y="209095"/>
                    <a:pt x="278794" y="200731"/>
                    <a:pt x="267642" y="200731"/>
                  </a:cubicBezTo>
                  <a:lnTo>
                    <a:pt x="33455" y="200731"/>
                  </a:lnTo>
                  <a:lnTo>
                    <a:pt x="33455" y="16728"/>
                  </a:lnTo>
                  <a:cubicBezTo>
                    <a:pt x="33455" y="8364"/>
                    <a:pt x="27879" y="0"/>
                    <a:pt x="16728" y="0"/>
                  </a:cubicBezTo>
                  <a:cubicBezTo>
                    <a:pt x="8364" y="0"/>
                    <a:pt x="0" y="5576"/>
                    <a:pt x="0" y="16728"/>
                  </a:cubicBezTo>
                  <a:lnTo>
                    <a:pt x="0" y="214671"/>
                  </a:lnTo>
                  <a:cubicBezTo>
                    <a:pt x="0" y="223035"/>
                    <a:pt x="5576" y="231399"/>
                    <a:pt x="16728" y="231399"/>
                  </a:cubicBezTo>
                  <a:lnTo>
                    <a:pt x="267642" y="231399"/>
                  </a:lnTo>
                  <a:close/>
                </a:path>
              </a:pathLst>
            </a:custGeom>
            <a:grpFill/>
            <a:ln w="27868" cap="flat">
              <a:noFill/>
              <a:prstDash val="solid"/>
              <a:miter/>
            </a:ln>
          </p:spPr>
          <p:txBody>
            <a:bodyPr rtlCol="0" anchor="ctr"/>
            <a:lstStyle/>
            <a:p>
              <a:endParaRPr lang="en-US" sz="1100"/>
            </a:p>
          </p:txBody>
        </p:sp>
      </p:grpSp>
      <p:grpSp>
        <p:nvGrpSpPr>
          <p:cNvPr id="22" name="Graphic 2598">
            <a:extLst>
              <a:ext uri="{FF2B5EF4-FFF2-40B4-BE49-F238E27FC236}">
                <a16:creationId xmlns:a16="http://schemas.microsoft.com/office/drawing/2014/main" id="{46EDB5B1-9FD7-C6EA-2863-3B22F2450CC8}"/>
              </a:ext>
            </a:extLst>
          </p:cNvPr>
          <p:cNvGrpSpPr/>
          <p:nvPr/>
        </p:nvGrpSpPr>
        <p:grpSpPr>
          <a:xfrm>
            <a:off x="4855430" y="2133549"/>
            <a:ext cx="650394" cy="432580"/>
            <a:chOff x="9550215" y="6065257"/>
            <a:chExt cx="1190448" cy="791773"/>
          </a:xfrm>
          <a:solidFill>
            <a:srgbClr val="FF8026"/>
          </a:solidFill>
        </p:grpSpPr>
        <p:sp>
          <p:nvSpPr>
            <p:cNvPr id="32" name="Freeform: Shape 19">
              <a:extLst>
                <a:ext uri="{FF2B5EF4-FFF2-40B4-BE49-F238E27FC236}">
                  <a16:creationId xmlns:a16="http://schemas.microsoft.com/office/drawing/2014/main" id="{62191B06-BF53-A43B-0471-38DC35EC8E73}"/>
                </a:ext>
              </a:extLst>
            </p:cNvPr>
            <p:cNvSpPr/>
            <p:nvPr/>
          </p:nvSpPr>
          <p:spPr>
            <a:xfrm>
              <a:off x="9550215" y="6065257"/>
              <a:ext cx="791773" cy="791773"/>
            </a:xfrm>
            <a:custGeom>
              <a:avLst/>
              <a:gdLst>
                <a:gd name="connsiteX0" fmla="*/ 429342 w 791773"/>
                <a:gd name="connsiteY0" fmla="*/ 791774 h 791773"/>
                <a:gd name="connsiteX1" fmla="*/ 359644 w 791773"/>
                <a:gd name="connsiteY1" fmla="*/ 791774 h 791773"/>
                <a:gd name="connsiteX2" fmla="*/ 317825 w 791773"/>
                <a:gd name="connsiteY2" fmla="*/ 749955 h 791773"/>
                <a:gd name="connsiteX3" fmla="*/ 317825 w 791773"/>
                <a:gd name="connsiteY3" fmla="*/ 736015 h 791773"/>
                <a:gd name="connsiteX4" fmla="*/ 303885 w 791773"/>
                <a:gd name="connsiteY4" fmla="*/ 719287 h 791773"/>
                <a:gd name="connsiteX5" fmla="*/ 228610 w 791773"/>
                <a:gd name="connsiteY5" fmla="*/ 688620 h 791773"/>
                <a:gd name="connsiteX6" fmla="*/ 206307 w 791773"/>
                <a:gd name="connsiteY6" fmla="*/ 691408 h 791773"/>
                <a:gd name="connsiteX7" fmla="*/ 197943 w 791773"/>
                <a:gd name="connsiteY7" fmla="*/ 699772 h 791773"/>
                <a:gd name="connsiteX8" fmla="*/ 139397 w 791773"/>
                <a:gd name="connsiteY8" fmla="*/ 699772 h 791773"/>
                <a:gd name="connsiteX9" fmla="*/ 92002 w 791773"/>
                <a:gd name="connsiteY9" fmla="*/ 652377 h 791773"/>
                <a:gd name="connsiteX10" fmla="*/ 92002 w 791773"/>
                <a:gd name="connsiteY10" fmla="*/ 593830 h 791773"/>
                <a:gd name="connsiteX11" fmla="*/ 100365 w 791773"/>
                <a:gd name="connsiteY11" fmla="*/ 585467 h 791773"/>
                <a:gd name="connsiteX12" fmla="*/ 103153 w 791773"/>
                <a:gd name="connsiteY12" fmla="*/ 563163 h 791773"/>
                <a:gd name="connsiteX13" fmla="*/ 72486 w 791773"/>
                <a:gd name="connsiteY13" fmla="*/ 487889 h 791773"/>
                <a:gd name="connsiteX14" fmla="*/ 55759 w 791773"/>
                <a:gd name="connsiteY14" fmla="*/ 473949 h 791773"/>
                <a:gd name="connsiteX15" fmla="*/ 41819 w 791773"/>
                <a:gd name="connsiteY15" fmla="*/ 473949 h 791773"/>
                <a:gd name="connsiteX16" fmla="*/ 0 w 791773"/>
                <a:gd name="connsiteY16" fmla="*/ 432130 h 791773"/>
                <a:gd name="connsiteX17" fmla="*/ 0 w 791773"/>
                <a:gd name="connsiteY17" fmla="*/ 362432 h 791773"/>
                <a:gd name="connsiteX18" fmla="*/ 41819 w 791773"/>
                <a:gd name="connsiteY18" fmla="*/ 320613 h 791773"/>
                <a:gd name="connsiteX19" fmla="*/ 55759 w 791773"/>
                <a:gd name="connsiteY19" fmla="*/ 320613 h 791773"/>
                <a:gd name="connsiteX20" fmla="*/ 72486 w 791773"/>
                <a:gd name="connsiteY20" fmla="*/ 306673 h 791773"/>
                <a:gd name="connsiteX21" fmla="*/ 103153 w 791773"/>
                <a:gd name="connsiteY21" fmla="*/ 231399 h 791773"/>
                <a:gd name="connsiteX22" fmla="*/ 100365 w 791773"/>
                <a:gd name="connsiteY22" fmla="*/ 209095 h 791773"/>
                <a:gd name="connsiteX23" fmla="*/ 92002 w 791773"/>
                <a:gd name="connsiteY23" fmla="*/ 200731 h 791773"/>
                <a:gd name="connsiteX24" fmla="*/ 92002 w 791773"/>
                <a:gd name="connsiteY24" fmla="*/ 142185 h 791773"/>
                <a:gd name="connsiteX25" fmla="*/ 139397 w 791773"/>
                <a:gd name="connsiteY25" fmla="*/ 94790 h 791773"/>
                <a:gd name="connsiteX26" fmla="*/ 197943 w 791773"/>
                <a:gd name="connsiteY26" fmla="*/ 94790 h 791773"/>
                <a:gd name="connsiteX27" fmla="*/ 206307 w 791773"/>
                <a:gd name="connsiteY27" fmla="*/ 103154 h 791773"/>
                <a:gd name="connsiteX28" fmla="*/ 228610 w 791773"/>
                <a:gd name="connsiteY28" fmla="*/ 105942 h 791773"/>
                <a:gd name="connsiteX29" fmla="*/ 303885 w 791773"/>
                <a:gd name="connsiteY29" fmla="*/ 75274 h 791773"/>
                <a:gd name="connsiteX30" fmla="*/ 317825 w 791773"/>
                <a:gd name="connsiteY30" fmla="*/ 58547 h 791773"/>
                <a:gd name="connsiteX31" fmla="*/ 317825 w 791773"/>
                <a:gd name="connsiteY31" fmla="*/ 41819 h 791773"/>
                <a:gd name="connsiteX32" fmla="*/ 359644 w 791773"/>
                <a:gd name="connsiteY32" fmla="*/ 0 h 791773"/>
                <a:gd name="connsiteX33" fmla="*/ 429342 w 791773"/>
                <a:gd name="connsiteY33" fmla="*/ 0 h 791773"/>
                <a:gd name="connsiteX34" fmla="*/ 471161 w 791773"/>
                <a:gd name="connsiteY34" fmla="*/ 41819 h 791773"/>
                <a:gd name="connsiteX35" fmla="*/ 471161 w 791773"/>
                <a:gd name="connsiteY35" fmla="*/ 55759 h 791773"/>
                <a:gd name="connsiteX36" fmla="*/ 485101 w 791773"/>
                <a:gd name="connsiteY36" fmla="*/ 72486 h 791773"/>
                <a:gd name="connsiteX37" fmla="*/ 560374 w 791773"/>
                <a:gd name="connsiteY37" fmla="*/ 103154 h 791773"/>
                <a:gd name="connsiteX38" fmla="*/ 582678 w 791773"/>
                <a:gd name="connsiteY38" fmla="*/ 100366 h 791773"/>
                <a:gd name="connsiteX39" fmla="*/ 591042 w 791773"/>
                <a:gd name="connsiteY39" fmla="*/ 92002 h 791773"/>
                <a:gd name="connsiteX40" fmla="*/ 649589 w 791773"/>
                <a:gd name="connsiteY40" fmla="*/ 92002 h 791773"/>
                <a:gd name="connsiteX41" fmla="*/ 696984 w 791773"/>
                <a:gd name="connsiteY41" fmla="*/ 139397 h 791773"/>
                <a:gd name="connsiteX42" fmla="*/ 696984 w 791773"/>
                <a:gd name="connsiteY42" fmla="*/ 197943 h 791773"/>
                <a:gd name="connsiteX43" fmla="*/ 691408 w 791773"/>
                <a:gd name="connsiteY43" fmla="*/ 209095 h 791773"/>
                <a:gd name="connsiteX44" fmla="*/ 688620 w 791773"/>
                <a:gd name="connsiteY44" fmla="*/ 231399 h 791773"/>
                <a:gd name="connsiteX45" fmla="*/ 719287 w 791773"/>
                <a:gd name="connsiteY45" fmla="*/ 306673 h 791773"/>
                <a:gd name="connsiteX46" fmla="*/ 736015 w 791773"/>
                <a:gd name="connsiteY46" fmla="*/ 320613 h 791773"/>
                <a:gd name="connsiteX47" fmla="*/ 749955 w 791773"/>
                <a:gd name="connsiteY47" fmla="*/ 320613 h 791773"/>
                <a:gd name="connsiteX48" fmla="*/ 791774 w 791773"/>
                <a:gd name="connsiteY48" fmla="*/ 362432 h 791773"/>
                <a:gd name="connsiteX49" fmla="*/ 791774 w 791773"/>
                <a:gd name="connsiteY49" fmla="*/ 432130 h 791773"/>
                <a:gd name="connsiteX50" fmla="*/ 749955 w 791773"/>
                <a:gd name="connsiteY50" fmla="*/ 473949 h 791773"/>
                <a:gd name="connsiteX51" fmla="*/ 736015 w 791773"/>
                <a:gd name="connsiteY51" fmla="*/ 473949 h 791773"/>
                <a:gd name="connsiteX52" fmla="*/ 719287 w 791773"/>
                <a:gd name="connsiteY52" fmla="*/ 487889 h 791773"/>
                <a:gd name="connsiteX53" fmla="*/ 688620 w 791773"/>
                <a:gd name="connsiteY53" fmla="*/ 563163 h 791773"/>
                <a:gd name="connsiteX54" fmla="*/ 691408 w 791773"/>
                <a:gd name="connsiteY54" fmla="*/ 585467 h 791773"/>
                <a:gd name="connsiteX55" fmla="*/ 699771 w 791773"/>
                <a:gd name="connsiteY55" fmla="*/ 593830 h 791773"/>
                <a:gd name="connsiteX56" fmla="*/ 699771 w 791773"/>
                <a:gd name="connsiteY56" fmla="*/ 652377 h 791773"/>
                <a:gd name="connsiteX57" fmla="*/ 652377 w 791773"/>
                <a:gd name="connsiteY57" fmla="*/ 699772 h 791773"/>
                <a:gd name="connsiteX58" fmla="*/ 593830 w 791773"/>
                <a:gd name="connsiteY58" fmla="*/ 699772 h 791773"/>
                <a:gd name="connsiteX59" fmla="*/ 585467 w 791773"/>
                <a:gd name="connsiteY59" fmla="*/ 691408 h 791773"/>
                <a:gd name="connsiteX60" fmla="*/ 563163 w 791773"/>
                <a:gd name="connsiteY60" fmla="*/ 688620 h 791773"/>
                <a:gd name="connsiteX61" fmla="*/ 487889 w 791773"/>
                <a:gd name="connsiteY61" fmla="*/ 719287 h 791773"/>
                <a:gd name="connsiteX62" fmla="*/ 473949 w 791773"/>
                <a:gd name="connsiteY62" fmla="*/ 736015 h 791773"/>
                <a:gd name="connsiteX63" fmla="*/ 473949 w 791773"/>
                <a:gd name="connsiteY63" fmla="*/ 749955 h 791773"/>
                <a:gd name="connsiteX64" fmla="*/ 429342 w 791773"/>
                <a:gd name="connsiteY64" fmla="*/ 791774 h 791773"/>
                <a:gd name="connsiteX65" fmla="*/ 220247 w 791773"/>
                <a:gd name="connsiteY65" fmla="*/ 655165 h 791773"/>
                <a:gd name="connsiteX66" fmla="*/ 245338 w 791773"/>
                <a:gd name="connsiteY66" fmla="*/ 660741 h 791773"/>
                <a:gd name="connsiteX67" fmla="*/ 312248 w 791773"/>
                <a:gd name="connsiteY67" fmla="*/ 688620 h 791773"/>
                <a:gd name="connsiteX68" fmla="*/ 348492 w 791773"/>
                <a:gd name="connsiteY68" fmla="*/ 736015 h 791773"/>
                <a:gd name="connsiteX69" fmla="*/ 348492 w 791773"/>
                <a:gd name="connsiteY69" fmla="*/ 749955 h 791773"/>
                <a:gd name="connsiteX70" fmla="*/ 359644 w 791773"/>
                <a:gd name="connsiteY70" fmla="*/ 761107 h 791773"/>
                <a:gd name="connsiteX71" fmla="*/ 429342 w 791773"/>
                <a:gd name="connsiteY71" fmla="*/ 761107 h 791773"/>
                <a:gd name="connsiteX72" fmla="*/ 440494 w 791773"/>
                <a:gd name="connsiteY72" fmla="*/ 749955 h 791773"/>
                <a:gd name="connsiteX73" fmla="*/ 440494 w 791773"/>
                <a:gd name="connsiteY73" fmla="*/ 736015 h 791773"/>
                <a:gd name="connsiteX74" fmla="*/ 476736 w 791773"/>
                <a:gd name="connsiteY74" fmla="*/ 688620 h 791773"/>
                <a:gd name="connsiteX75" fmla="*/ 543648 w 791773"/>
                <a:gd name="connsiteY75" fmla="*/ 660741 h 791773"/>
                <a:gd name="connsiteX76" fmla="*/ 602194 w 791773"/>
                <a:gd name="connsiteY76" fmla="*/ 669105 h 791773"/>
                <a:gd name="connsiteX77" fmla="*/ 610558 w 791773"/>
                <a:gd name="connsiteY77" fmla="*/ 677468 h 791773"/>
                <a:gd name="connsiteX78" fmla="*/ 627286 w 791773"/>
                <a:gd name="connsiteY78" fmla="*/ 677468 h 791773"/>
                <a:gd name="connsiteX79" fmla="*/ 674680 w 791773"/>
                <a:gd name="connsiteY79" fmla="*/ 630074 h 791773"/>
                <a:gd name="connsiteX80" fmla="*/ 674680 w 791773"/>
                <a:gd name="connsiteY80" fmla="*/ 613346 h 791773"/>
                <a:gd name="connsiteX81" fmla="*/ 666317 w 791773"/>
                <a:gd name="connsiteY81" fmla="*/ 604982 h 791773"/>
                <a:gd name="connsiteX82" fmla="*/ 657952 w 791773"/>
                <a:gd name="connsiteY82" fmla="*/ 546435 h 791773"/>
                <a:gd name="connsiteX83" fmla="*/ 685832 w 791773"/>
                <a:gd name="connsiteY83" fmla="*/ 479525 h 791773"/>
                <a:gd name="connsiteX84" fmla="*/ 733227 w 791773"/>
                <a:gd name="connsiteY84" fmla="*/ 443282 h 791773"/>
                <a:gd name="connsiteX85" fmla="*/ 747167 w 791773"/>
                <a:gd name="connsiteY85" fmla="*/ 443282 h 791773"/>
                <a:gd name="connsiteX86" fmla="*/ 758318 w 791773"/>
                <a:gd name="connsiteY86" fmla="*/ 432130 h 791773"/>
                <a:gd name="connsiteX87" fmla="*/ 758318 w 791773"/>
                <a:gd name="connsiteY87" fmla="*/ 362432 h 791773"/>
                <a:gd name="connsiteX88" fmla="*/ 747167 w 791773"/>
                <a:gd name="connsiteY88" fmla="*/ 351280 h 791773"/>
                <a:gd name="connsiteX89" fmla="*/ 733227 w 791773"/>
                <a:gd name="connsiteY89" fmla="*/ 351280 h 791773"/>
                <a:gd name="connsiteX90" fmla="*/ 685832 w 791773"/>
                <a:gd name="connsiteY90" fmla="*/ 315037 h 791773"/>
                <a:gd name="connsiteX91" fmla="*/ 657952 w 791773"/>
                <a:gd name="connsiteY91" fmla="*/ 248126 h 791773"/>
                <a:gd name="connsiteX92" fmla="*/ 666317 w 791773"/>
                <a:gd name="connsiteY92" fmla="*/ 189580 h 791773"/>
                <a:gd name="connsiteX93" fmla="*/ 674680 w 791773"/>
                <a:gd name="connsiteY93" fmla="*/ 181216 h 791773"/>
                <a:gd name="connsiteX94" fmla="*/ 674680 w 791773"/>
                <a:gd name="connsiteY94" fmla="*/ 164488 h 791773"/>
                <a:gd name="connsiteX95" fmla="*/ 627286 w 791773"/>
                <a:gd name="connsiteY95" fmla="*/ 117093 h 791773"/>
                <a:gd name="connsiteX96" fmla="*/ 610558 w 791773"/>
                <a:gd name="connsiteY96" fmla="*/ 117093 h 791773"/>
                <a:gd name="connsiteX97" fmla="*/ 602194 w 791773"/>
                <a:gd name="connsiteY97" fmla="*/ 125457 h 791773"/>
                <a:gd name="connsiteX98" fmla="*/ 543648 w 791773"/>
                <a:gd name="connsiteY98" fmla="*/ 133821 h 791773"/>
                <a:gd name="connsiteX99" fmla="*/ 476736 w 791773"/>
                <a:gd name="connsiteY99" fmla="*/ 105942 h 791773"/>
                <a:gd name="connsiteX100" fmla="*/ 440494 w 791773"/>
                <a:gd name="connsiteY100" fmla="*/ 58547 h 791773"/>
                <a:gd name="connsiteX101" fmla="*/ 440494 w 791773"/>
                <a:gd name="connsiteY101" fmla="*/ 41819 h 791773"/>
                <a:gd name="connsiteX102" fmla="*/ 429342 w 791773"/>
                <a:gd name="connsiteY102" fmla="*/ 30667 h 791773"/>
                <a:gd name="connsiteX103" fmla="*/ 359644 w 791773"/>
                <a:gd name="connsiteY103" fmla="*/ 30667 h 791773"/>
                <a:gd name="connsiteX104" fmla="*/ 348492 w 791773"/>
                <a:gd name="connsiteY104" fmla="*/ 41819 h 791773"/>
                <a:gd name="connsiteX105" fmla="*/ 348492 w 791773"/>
                <a:gd name="connsiteY105" fmla="*/ 55759 h 791773"/>
                <a:gd name="connsiteX106" fmla="*/ 312248 w 791773"/>
                <a:gd name="connsiteY106" fmla="*/ 103154 h 791773"/>
                <a:gd name="connsiteX107" fmla="*/ 245338 w 791773"/>
                <a:gd name="connsiteY107" fmla="*/ 131033 h 791773"/>
                <a:gd name="connsiteX108" fmla="*/ 186791 w 791773"/>
                <a:gd name="connsiteY108" fmla="*/ 122669 h 791773"/>
                <a:gd name="connsiteX109" fmla="*/ 178428 w 791773"/>
                <a:gd name="connsiteY109" fmla="*/ 114305 h 791773"/>
                <a:gd name="connsiteX110" fmla="*/ 161700 w 791773"/>
                <a:gd name="connsiteY110" fmla="*/ 114305 h 791773"/>
                <a:gd name="connsiteX111" fmla="*/ 114305 w 791773"/>
                <a:gd name="connsiteY111" fmla="*/ 161700 h 791773"/>
                <a:gd name="connsiteX112" fmla="*/ 114305 w 791773"/>
                <a:gd name="connsiteY112" fmla="*/ 178428 h 791773"/>
                <a:gd name="connsiteX113" fmla="*/ 122669 w 791773"/>
                <a:gd name="connsiteY113" fmla="*/ 186792 h 791773"/>
                <a:gd name="connsiteX114" fmla="*/ 131032 w 791773"/>
                <a:gd name="connsiteY114" fmla="*/ 245338 h 791773"/>
                <a:gd name="connsiteX115" fmla="*/ 103153 w 791773"/>
                <a:gd name="connsiteY115" fmla="*/ 312249 h 791773"/>
                <a:gd name="connsiteX116" fmla="*/ 55759 w 791773"/>
                <a:gd name="connsiteY116" fmla="*/ 348492 h 791773"/>
                <a:gd name="connsiteX117" fmla="*/ 41819 w 791773"/>
                <a:gd name="connsiteY117" fmla="*/ 348492 h 791773"/>
                <a:gd name="connsiteX118" fmla="*/ 30667 w 791773"/>
                <a:gd name="connsiteY118" fmla="*/ 359644 h 791773"/>
                <a:gd name="connsiteX119" fmla="*/ 30667 w 791773"/>
                <a:gd name="connsiteY119" fmla="*/ 429342 h 791773"/>
                <a:gd name="connsiteX120" fmla="*/ 41819 w 791773"/>
                <a:gd name="connsiteY120" fmla="*/ 440494 h 791773"/>
                <a:gd name="connsiteX121" fmla="*/ 55759 w 791773"/>
                <a:gd name="connsiteY121" fmla="*/ 440494 h 791773"/>
                <a:gd name="connsiteX122" fmla="*/ 103153 w 791773"/>
                <a:gd name="connsiteY122" fmla="*/ 476737 h 791773"/>
                <a:gd name="connsiteX123" fmla="*/ 131032 w 791773"/>
                <a:gd name="connsiteY123" fmla="*/ 543648 h 791773"/>
                <a:gd name="connsiteX124" fmla="*/ 122669 w 791773"/>
                <a:gd name="connsiteY124" fmla="*/ 602194 h 791773"/>
                <a:gd name="connsiteX125" fmla="*/ 114305 w 791773"/>
                <a:gd name="connsiteY125" fmla="*/ 610558 h 791773"/>
                <a:gd name="connsiteX126" fmla="*/ 114305 w 791773"/>
                <a:gd name="connsiteY126" fmla="*/ 627286 h 791773"/>
                <a:gd name="connsiteX127" fmla="*/ 161700 w 791773"/>
                <a:gd name="connsiteY127" fmla="*/ 674681 h 791773"/>
                <a:gd name="connsiteX128" fmla="*/ 178428 w 791773"/>
                <a:gd name="connsiteY128" fmla="*/ 674681 h 791773"/>
                <a:gd name="connsiteX129" fmla="*/ 186791 w 791773"/>
                <a:gd name="connsiteY129" fmla="*/ 666317 h 791773"/>
                <a:gd name="connsiteX130" fmla="*/ 220247 w 791773"/>
                <a:gd name="connsiteY130" fmla="*/ 655165 h 791773"/>
                <a:gd name="connsiteX131" fmla="*/ 395886 w 791773"/>
                <a:gd name="connsiteY131" fmla="*/ 599406 h 791773"/>
                <a:gd name="connsiteX132" fmla="*/ 192367 w 791773"/>
                <a:gd name="connsiteY132" fmla="*/ 395887 h 791773"/>
                <a:gd name="connsiteX133" fmla="*/ 395886 w 791773"/>
                <a:gd name="connsiteY133" fmla="*/ 192368 h 791773"/>
                <a:gd name="connsiteX134" fmla="*/ 599406 w 791773"/>
                <a:gd name="connsiteY134" fmla="*/ 395887 h 791773"/>
                <a:gd name="connsiteX135" fmla="*/ 395886 w 791773"/>
                <a:gd name="connsiteY135" fmla="*/ 599406 h 791773"/>
                <a:gd name="connsiteX136" fmla="*/ 395886 w 791773"/>
                <a:gd name="connsiteY136" fmla="*/ 223035 h 791773"/>
                <a:gd name="connsiteX137" fmla="*/ 223035 w 791773"/>
                <a:gd name="connsiteY137" fmla="*/ 395887 h 791773"/>
                <a:gd name="connsiteX138" fmla="*/ 395886 w 791773"/>
                <a:gd name="connsiteY138" fmla="*/ 568739 h 791773"/>
                <a:gd name="connsiteX139" fmla="*/ 568739 w 791773"/>
                <a:gd name="connsiteY139" fmla="*/ 395887 h 791773"/>
                <a:gd name="connsiteX140" fmla="*/ 395886 w 791773"/>
                <a:gd name="connsiteY140" fmla="*/ 223035 h 79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791773" h="791773">
                  <a:moveTo>
                    <a:pt x="429342" y="791774"/>
                  </a:moveTo>
                  <a:lnTo>
                    <a:pt x="359644" y="791774"/>
                  </a:lnTo>
                  <a:cubicBezTo>
                    <a:pt x="337340" y="791774"/>
                    <a:pt x="317825" y="772258"/>
                    <a:pt x="317825" y="749955"/>
                  </a:cubicBezTo>
                  <a:lnTo>
                    <a:pt x="317825" y="736015"/>
                  </a:lnTo>
                  <a:cubicBezTo>
                    <a:pt x="317825" y="727651"/>
                    <a:pt x="312248" y="719287"/>
                    <a:pt x="303885" y="719287"/>
                  </a:cubicBezTo>
                  <a:cubicBezTo>
                    <a:pt x="278794" y="710924"/>
                    <a:pt x="253702" y="702560"/>
                    <a:pt x="228610" y="688620"/>
                  </a:cubicBezTo>
                  <a:cubicBezTo>
                    <a:pt x="220247" y="685832"/>
                    <a:pt x="211882" y="685832"/>
                    <a:pt x="206307" y="691408"/>
                  </a:cubicBezTo>
                  <a:lnTo>
                    <a:pt x="197943" y="699772"/>
                  </a:lnTo>
                  <a:cubicBezTo>
                    <a:pt x="181216" y="716500"/>
                    <a:pt x="153336" y="716500"/>
                    <a:pt x="139397" y="699772"/>
                  </a:cubicBezTo>
                  <a:lnTo>
                    <a:pt x="92002" y="652377"/>
                  </a:lnTo>
                  <a:cubicBezTo>
                    <a:pt x="75274" y="635649"/>
                    <a:pt x="75274" y="610558"/>
                    <a:pt x="92002" y="593830"/>
                  </a:cubicBezTo>
                  <a:lnTo>
                    <a:pt x="100365" y="585467"/>
                  </a:lnTo>
                  <a:cubicBezTo>
                    <a:pt x="105941" y="579891"/>
                    <a:pt x="108729" y="571527"/>
                    <a:pt x="103153" y="563163"/>
                  </a:cubicBezTo>
                  <a:cubicBezTo>
                    <a:pt x="89213" y="540860"/>
                    <a:pt x="78062" y="512980"/>
                    <a:pt x="72486" y="487889"/>
                  </a:cubicBezTo>
                  <a:cubicBezTo>
                    <a:pt x="69698" y="479525"/>
                    <a:pt x="64122" y="473949"/>
                    <a:pt x="55759" y="473949"/>
                  </a:cubicBezTo>
                  <a:lnTo>
                    <a:pt x="41819" y="473949"/>
                  </a:lnTo>
                  <a:cubicBezTo>
                    <a:pt x="19515" y="473949"/>
                    <a:pt x="0" y="454434"/>
                    <a:pt x="0" y="432130"/>
                  </a:cubicBezTo>
                  <a:lnTo>
                    <a:pt x="0" y="362432"/>
                  </a:lnTo>
                  <a:cubicBezTo>
                    <a:pt x="0" y="340128"/>
                    <a:pt x="19515" y="320613"/>
                    <a:pt x="41819" y="320613"/>
                  </a:cubicBezTo>
                  <a:lnTo>
                    <a:pt x="55759" y="320613"/>
                  </a:lnTo>
                  <a:cubicBezTo>
                    <a:pt x="64122" y="320613"/>
                    <a:pt x="72486" y="315037"/>
                    <a:pt x="72486" y="306673"/>
                  </a:cubicBezTo>
                  <a:cubicBezTo>
                    <a:pt x="80850" y="281582"/>
                    <a:pt x="89213" y="256490"/>
                    <a:pt x="103153" y="231399"/>
                  </a:cubicBezTo>
                  <a:cubicBezTo>
                    <a:pt x="105941" y="223035"/>
                    <a:pt x="105941" y="214671"/>
                    <a:pt x="100365" y="209095"/>
                  </a:cubicBezTo>
                  <a:lnTo>
                    <a:pt x="92002" y="200731"/>
                  </a:lnTo>
                  <a:cubicBezTo>
                    <a:pt x="75274" y="184004"/>
                    <a:pt x="75274" y="156124"/>
                    <a:pt x="92002" y="142185"/>
                  </a:cubicBezTo>
                  <a:lnTo>
                    <a:pt x="139397" y="94790"/>
                  </a:lnTo>
                  <a:cubicBezTo>
                    <a:pt x="156124" y="78062"/>
                    <a:pt x="184003" y="78062"/>
                    <a:pt x="197943" y="94790"/>
                  </a:cubicBezTo>
                  <a:lnTo>
                    <a:pt x="206307" y="103154"/>
                  </a:lnTo>
                  <a:cubicBezTo>
                    <a:pt x="211882" y="108730"/>
                    <a:pt x="220247" y="111517"/>
                    <a:pt x="228610" y="105942"/>
                  </a:cubicBezTo>
                  <a:cubicBezTo>
                    <a:pt x="250914" y="92002"/>
                    <a:pt x="278794" y="80850"/>
                    <a:pt x="303885" y="75274"/>
                  </a:cubicBezTo>
                  <a:cubicBezTo>
                    <a:pt x="312248" y="72486"/>
                    <a:pt x="317825" y="66911"/>
                    <a:pt x="317825" y="58547"/>
                  </a:cubicBezTo>
                  <a:lnTo>
                    <a:pt x="317825" y="41819"/>
                  </a:lnTo>
                  <a:cubicBezTo>
                    <a:pt x="317825" y="19516"/>
                    <a:pt x="337340" y="0"/>
                    <a:pt x="359644" y="0"/>
                  </a:cubicBezTo>
                  <a:lnTo>
                    <a:pt x="429342" y="0"/>
                  </a:lnTo>
                  <a:cubicBezTo>
                    <a:pt x="451645" y="0"/>
                    <a:pt x="471161" y="19516"/>
                    <a:pt x="471161" y="41819"/>
                  </a:cubicBezTo>
                  <a:lnTo>
                    <a:pt x="471161" y="55759"/>
                  </a:lnTo>
                  <a:cubicBezTo>
                    <a:pt x="471161" y="64123"/>
                    <a:pt x="476736" y="72486"/>
                    <a:pt x="485101" y="72486"/>
                  </a:cubicBezTo>
                  <a:cubicBezTo>
                    <a:pt x="510192" y="80850"/>
                    <a:pt x="535283" y="89214"/>
                    <a:pt x="560374" y="103154"/>
                  </a:cubicBezTo>
                  <a:cubicBezTo>
                    <a:pt x="568739" y="105942"/>
                    <a:pt x="577102" y="105942"/>
                    <a:pt x="582678" y="100366"/>
                  </a:cubicBezTo>
                  <a:lnTo>
                    <a:pt x="591042" y="92002"/>
                  </a:lnTo>
                  <a:cubicBezTo>
                    <a:pt x="607770" y="75274"/>
                    <a:pt x="635649" y="75274"/>
                    <a:pt x="649589" y="92002"/>
                  </a:cubicBezTo>
                  <a:lnTo>
                    <a:pt x="696984" y="139397"/>
                  </a:lnTo>
                  <a:cubicBezTo>
                    <a:pt x="713711" y="156124"/>
                    <a:pt x="713711" y="181216"/>
                    <a:pt x="696984" y="197943"/>
                  </a:cubicBezTo>
                  <a:lnTo>
                    <a:pt x="691408" y="209095"/>
                  </a:lnTo>
                  <a:cubicBezTo>
                    <a:pt x="685832" y="214671"/>
                    <a:pt x="683044" y="223035"/>
                    <a:pt x="688620" y="231399"/>
                  </a:cubicBezTo>
                  <a:cubicBezTo>
                    <a:pt x="702559" y="253702"/>
                    <a:pt x="713711" y="278794"/>
                    <a:pt x="719287" y="306673"/>
                  </a:cubicBezTo>
                  <a:cubicBezTo>
                    <a:pt x="722075" y="315037"/>
                    <a:pt x="727651" y="320613"/>
                    <a:pt x="736015" y="320613"/>
                  </a:cubicBezTo>
                  <a:lnTo>
                    <a:pt x="749955" y="320613"/>
                  </a:lnTo>
                  <a:cubicBezTo>
                    <a:pt x="772258" y="320613"/>
                    <a:pt x="791774" y="340128"/>
                    <a:pt x="791774" y="362432"/>
                  </a:cubicBezTo>
                  <a:lnTo>
                    <a:pt x="791774" y="432130"/>
                  </a:lnTo>
                  <a:cubicBezTo>
                    <a:pt x="791774" y="454434"/>
                    <a:pt x="772258" y="473949"/>
                    <a:pt x="749955" y="473949"/>
                  </a:cubicBezTo>
                  <a:lnTo>
                    <a:pt x="736015" y="473949"/>
                  </a:lnTo>
                  <a:cubicBezTo>
                    <a:pt x="727651" y="473949"/>
                    <a:pt x="719287" y="479525"/>
                    <a:pt x="719287" y="487889"/>
                  </a:cubicBezTo>
                  <a:cubicBezTo>
                    <a:pt x="710924" y="512980"/>
                    <a:pt x="702559" y="540860"/>
                    <a:pt x="688620" y="563163"/>
                  </a:cubicBezTo>
                  <a:cubicBezTo>
                    <a:pt x="685832" y="571527"/>
                    <a:pt x="685832" y="579891"/>
                    <a:pt x="691408" y="585467"/>
                  </a:cubicBezTo>
                  <a:lnTo>
                    <a:pt x="699771" y="593830"/>
                  </a:lnTo>
                  <a:cubicBezTo>
                    <a:pt x="716499" y="610558"/>
                    <a:pt x="716499" y="635649"/>
                    <a:pt x="699771" y="652377"/>
                  </a:cubicBezTo>
                  <a:lnTo>
                    <a:pt x="652377" y="699772"/>
                  </a:lnTo>
                  <a:cubicBezTo>
                    <a:pt x="635649" y="716500"/>
                    <a:pt x="607770" y="716500"/>
                    <a:pt x="593830" y="699772"/>
                  </a:cubicBezTo>
                  <a:lnTo>
                    <a:pt x="585467" y="691408"/>
                  </a:lnTo>
                  <a:cubicBezTo>
                    <a:pt x="579890" y="685832"/>
                    <a:pt x="571527" y="683044"/>
                    <a:pt x="563163" y="688620"/>
                  </a:cubicBezTo>
                  <a:cubicBezTo>
                    <a:pt x="540859" y="702560"/>
                    <a:pt x="512980" y="713712"/>
                    <a:pt x="487889" y="719287"/>
                  </a:cubicBezTo>
                  <a:cubicBezTo>
                    <a:pt x="479524" y="722075"/>
                    <a:pt x="473949" y="727651"/>
                    <a:pt x="473949" y="736015"/>
                  </a:cubicBezTo>
                  <a:lnTo>
                    <a:pt x="473949" y="749955"/>
                  </a:lnTo>
                  <a:cubicBezTo>
                    <a:pt x="471161" y="775046"/>
                    <a:pt x="451645" y="791774"/>
                    <a:pt x="429342" y="791774"/>
                  </a:cubicBezTo>
                  <a:close/>
                  <a:moveTo>
                    <a:pt x="220247" y="655165"/>
                  </a:moveTo>
                  <a:cubicBezTo>
                    <a:pt x="228610" y="655165"/>
                    <a:pt x="236975" y="657953"/>
                    <a:pt x="245338" y="660741"/>
                  </a:cubicBezTo>
                  <a:cubicBezTo>
                    <a:pt x="267641" y="671893"/>
                    <a:pt x="289945" y="683044"/>
                    <a:pt x="312248" y="688620"/>
                  </a:cubicBezTo>
                  <a:cubicBezTo>
                    <a:pt x="334552" y="694196"/>
                    <a:pt x="348492" y="713712"/>
                    <a:pt x="348492" y="736015"/>
                  </a:cubicBezTo>
                  <a:lnTo>
                    <a:pt x="348492" y="749955"/>
                  </a:lnTo>
                  <a:cubicBezTo>
                    <a:pt x="348492" y="755531"/>
                    <a:pt x="354067" y="761107"/>
                    <a:pt x="359644" y="761107"/>
                  </a:cubicBezTo>
                  <a:lnTo>
                    <a:pt x="429342" y="761107"/>
                  </a:lnTo>
                  <a:cubicBezTo>
                    <a:pt x="434917" y="761107"/>
                    <a:pt x="440494" y="755531"/>
                    <a:pt x="440494" y="749955"/>
                  </a:cubicBezTo>
                  <a:lnTo>
                    <a:pt x="440494" y="736015"/>
                  </a:lnTo>
                  <a:cubicBezTo>
                    <a:pt x="440494" y="713712"/>
                    <a:pt x="454433" y="694196"/>
                    <a:pt x="476736" y="688620"/>
                  </a:cubicBezTo>
                  <a:cubicBezTo>
                    <a:pt x="501828" y="683044"/>
                    <a:pt x="524132" y="671893"/>
                    <a:pt x="543648" y="660741"/>
                  </a:cubicBezTo>
                  <a:cubicBezTo>
                    <a:pt x="563163" y="649589"/>
                    <a:pt x="588254" y="652377"/>
                    <a:pt x="602194" y="669105"/>
                  </a:cubicBezTo>
                  <a:lnTo>
                    <a:pt x="610558" y="677468"/>
                  </a:lnTo>
                  <a:cubicBezTo>
                    <a:pt x="616133" y="683044"/>
                    <a:pt x="621709" y="683044"/>
                    <a:pt x="627286" y="677468"/>
                  </a:cubicBezTo>
                  <a:lnTo>
                    <a:pt x="674680" y="630074"/>
                  </a:lnTo>
                  <a:cubicBezTo>
                    <a:pt x="680256" y="624498"/>
                    <a:pt x="680256" y="618922"/>
                    <a:pt x="674680" y="613346"/>
                  </a:cubicBezTo>
                  <a:lnTo>
                    <a:pt x="666317" y="604982"/>
                  </a:lnTo>
                  <a:cubicBezTo>
                    <a:pt x="649589" y="588254"/>
                    <a:pt x="646801" y="565951"/>
                    <a:pt x="657952" y="546435"/>
                  </a:cubicBezTo>
                  <a:cubicBezTo>
                    <a:pt x="669105" y="524132"/>
                    <a:pt x="680256" y="501828"/>
                    <a:pt x="685832" y="479525"/>
                  </a:cubicBezTo>
                  <a:cubicBezTo>
                    <a:pt x="691408" y="457222"/>
                    <a:pt x="710924" y="443282"/>
                    <a:pt x="733227" y="443282"/>
                  </a:cubicBezTo>
                  <a:lnTo>
                    <a:pt x="747167" y="443282"/>
                  </a:lnTo>
                  <a:cubicBezTo>
                    <a:pt x="752743" y="443282"/>
                    <a:pt x="758318" y="437706"/>
                    <a:pt x="758318" y="432130"/>
                  </a:cubicBezTo>
                  <a:lnTo>
                    <a:pt x="758318" y="362432"/>
                  </a:lnTo>
                  <a:cubicBezTo>
                    <a:pt x="758318" y="356856"/>
                    <a:pt x="752743" y="351280"/>
                    <a:pt x="747167" y="351280"/>
                  </a:cubicBezTo>
                  <a:lnTo>
                    <a:pt x="733227" y="351280"/>
                  </a:lnTo>
                  <a:cubicBezTo>
                    <a:pt x="710924" y="351280"/>
                    <a:pt x="691408" y="337340"/>
                    <a:pt x="685832" y="315037"/>
                  </a:cubicBezTo>
                  <a:cubicBezTo>
                    <a:pt x="680256" y="289945"/>
                    <a:pt x="669105" y="267642"/>
                    <a:pt x="657952" y="248126"/>
                  </a:cubicBezTo>
                  <a:cubicBezTo>
                    <a:pt x="646801" y="228611"/>
                    <a:pt x="649589" y="203519"/>
                    <a:pt x="666317" y="189580"/>
                  </a:cubicBezTo>
                  <a:lnTo>
                    <a:pt x="674680" y="181216"/>
                  </a:lnTo>
                  <a:cubicBezTo>
                    <a:pt x="680256" y="175640"/>
                    <a:pt x="680256" y="170064"/>
                    <a:pt x="674680" y="164488"/>
                  </a:cubicBezTo>
                  <a:lnTo>
                    <a:pt x="627286" y="117093"/>
                  </a:lnTo>
                  <a:cubicBezTo>
                    <a:pt x="621709" y="111517"/>
                    <a:pt x="616133" y="111517"/>
                    <a:pt x="610558" y="117093"/>
                  </a:cubicBezTo>
                  <a:lnTo>
                    <a:pt x="602194" y="125457"/>
                  </a:lnTo>
                  <a:cubicBezTo>
                    <a:pt x="585467" y="142185"/>
                    <a:pt x="563163" y="144973"/>
                    <a:pt x="543648" y="133821"/>
                  </a:cubicBezTo>
                  <a:cubicBezTo>
                    <a:pt x="521344" y="122669"/>
                    <a:pt x="499040" y="111517"/>
                    <a:pt x="476736" y="105942"/>
                  </a:cubicBezTo>
                  <a:cubicBezTo>
                    <a:pt x="454433" y="100366"/>
                    <a:pt x="440494" y="80850"/>
                    <a:pt x="440494" y="58547"/>
                  </a:cubicBezTo>
                  <a:lnTo>
                    <a:pt x="440494" y="41819"/>
                  </a:lnTo>
                  <a:cubicBezTo>
                    <a:pt x="440494" y="36243"/>
                    <a:pt x="434917" y="30667"/>
                    <a:pt x="429342" y="30667"/>
                  </a:cubicBezTo>
                  <a:lnTo>
                    <a:pt x="359644" y="30667"/>
                  </a:lnTo>
                  <a:cubicBezTo>
                    <a:pt x="354067" y="30667"/>
                    <a:pt x="348492" y="36243"/>
                    <a:pt x="348492" y="41819"/>
                  </a:cubicBezTo>
                  <a:lnTo>
                    <a:pt x="348492" y="55759"/>
                  </a:lnTo>
                  <a:cubicBezTo>
                    <a:pt x="348492" y="78062"/>
                    <a:pt x="334552" y="97578"/>
                    <a:pt x="312248" y="103154"/>
                  </a:cubicBezTo>
                  <a:cubicBezTo>
                    <a:pt x="287157" y="108730"/>
                    <a:pt x="264854" y="119881"/>
                    <a:pt x="245338" y="131033"/>
                  </a:cubicBezTo>
                  <a:cubicBezTo>
                    <a:pt x="225822" y="142185"/>
                    <a:pt x="200731" y="139397"/>
                    <a:pt x="186791" y="122669"/>
                  </a:cubicBezTo>
                  <a:lnTo>
                    <a:pt x="178428" y="114305"/>
                  </a:lnTo>
                  <a:cubicBezTo>
                    <a:pt x="172852" y="108730"/>
                    <a:pt x="167276" y="108730"/>
                    <a:pt x="161700" y="114305"/>
                  </a:cubicBezTo>
                  <a:lnTo>
                    <a:pt x="114305" y="161700"/>
                  </a:lnTo>
                  <a:cubicBezTo>
                    <a:pt x="108729" y="167276"/>
                    <a:pt x="108729" y="172852"/>
                    <a:pt x="114305" y="178428"/>
                  </a:cubicBezTo>
                  <a:lnTo>
                    <a:pt x="122669" y="186792"/>
                  </a:lnTo>
                  <a:cubicBezTo>
                    <a:pt x="139397" y="203519"/>
                    <a:pt x="142184" y="225823"/>
                    <a:pt x="131032" y="245338"/>
                  </a:cubicBezTo>
                  <a:cubicBezTo>
                    <a:pt x="119881" y="267642"/>
                    <a:pt x="108729" y="289945"/>
                    <a:pt x="103153" y="312249"/>
                  </a:cubicBezTo>
                  <a:cubicBezTo>
                    <a:pt x="97578" y="334552"/>
                    <a:pt x="78062" y="348492"/>
                    <a:pt x="55759" y="348492"/>
                  </a:cubicBezTo>
                  <a:lnTo>
                    <a:pt x="41819" y="348492"/>
                  </a:lnTo>
                  <a:cubicBezTo>
                    <a:pt x="36243" y="348492"/>
                    <a:pt x="30667" y="354068"/>
                    <a:pt x="30667" y="359644"/>
                  </a:cubicBezTo>
                  <a:lnTo>
                    <a:pt x="30667" y="429342"/>
                  </a:lnTo>
                  <a:cubicBezTo>
                    <a:pt x="30667" y="434918"/>
                    <a:pt x="36243" y="440494"/>
                    <a:pt x="41819" y="440494"/>
                  </a:cubicBezTo>
                  <a:lnTo>
                    <a:pt x="55759" y="440494"/>
                  </a:lnTo>
                  <a:cubicBezTo>
                    <a:pt x="78062" y="440494"/>
                    <a:pt x="97578" y="454434"/>
                    <a:pt x="103153" y="476737"/>
                  </a:cubicBezTo>
                  <a:cubicBezTo>
                    <a:pt x="108729" y="501828"/>
                    <a:pt x="119881" y="524132"/>
                    <a:pt x="131032" y="543648"/>
                  </a:cubicBezTo>
                  <a:cubicBezTo>
                    <a:pt x="142184" y="563163"/>
                    <a:pt x="139397" y="588254"/>
                    <a:pt x="122669" y="602194"/>
                  </a:cubicBezTo>
                  <a:lnTo>
                    <a:pt x="114305" y="610558"/>
                  </a:lnTo>
                  <a:cubicBezTo>
                    <a:pt x="108729" y="616134"/>
                    <a:pt x="108729" y="621710"/>
                    <a:pt x="114305" y="627286"/>
                  </a:cubicBezTo>
                  <a:lnTo>
                    <a:pt x="161700" y="674681"/>
                  </a:lnTo>
                  <a:cubicBezTo>
                    <a:pt x="167276" y="680256"/>
                    <a:pt x="172852" y="680256"/>
                    <a:pt x="178428" y="674681"/>
                  </a:cubicBezTo>
                  <a:lnTo>
                    <a:pt x="186791" y="666317"/>
                  </a:lnTo>
                  <a:cubicBezTo>
                    <a:pt x="195156" y="660741"/>
                    <a:pt x="209095" y="655165"/>
                    <a:pt x="220247" y="655165"/>
                  </a:cubicBezTo>
                  <a:close/>
                  <a:moveTo>
                    <a:pt x="395886" y="599406"/>
                  </a:moveTo>
                  <a:cubicBezTo>
                    <a:pt x="284369" y="599406"/>
                    <a:pt x="192367" y="507404"/>
                    <a:pt x="192367" y="395887"/>
                  </a:cubicBezTo>
                  <a:cubicBezTo>
                    <a:pt x="192367" y="284370"/>
                    <a:pt x="284369" y="192368"/>
                    <a:pt x="395886" y="192368"/>
                  </a:cubicBezTo>
                  <a:cubicBezTo>
                    <a:pt x="507404" y="192368"/>
                    <a:pt x="599406" y="284370"/>
                    <a:pt x="599406" y="395887"/>
                  </a:cubicBezTo>
                  <a:cubicBezTo>
                    <a:pt x="599406" y="507404"/>
                    <a:pt x="507404" y="599406"/>
                    <a:pt x="395886" y="599406"/>
                  </a:cubicBezTo>
                  <a:close/>
                  <a:moveTo>
                    <a:pt x="395886" y="223035"/>
                  </a:moveTo>
                  <a:cubicBezTo>
                    <a:pt x="301097" y="223035"/>
                    <a:pt x="223035" y="301097"/>
                    <a:pt x="223035" y="395887"/>
                  </a:cubicBezTo>
                  <a:cubicBezTo>
                    <a:pt x="223035" y="490677"/>
                    <a:pt x="301097" y="568739"/>
                    <a:pt x="395886" y="568739"/>
                  </a:cubicBezTo>
                  <a:cubicBezTo>
                    <a:pt x="490676" y="568739"/>
                    <a:pt x="568739" y="490677"/>
                    <a:pt x="568739" y="395887"/>
                  </a:cubicBezTo>
                  <a:cubicBezTo>
                    <a:pt x="568739" y="301097"/>
                    <a:pt x="490676" y="223035"/>
                    <a:pt x="395886" y="223035"/>
                  </a:cubicBezTo>
                  <a:close/>
                </a:path>
              </a:pathLst>
            </a:custGeom>
            <a:grpFill/>
            <a:ln w="27868" cap="flat">
              <a:noFill/>
              <a:prstDash val="solid"/>
              <a:miter/>
            </a:ln>
          </p:spPr>
          <p:txBody>
            <a:bodyPr rtlCol="0" anchor="ctr"/>
            <a:lstStyle/>
            <a:p>
              <a:endParaRPr lang="en-US" sz="1100"/>
            </a:p>
          </p:txBody>
        </p:sp>
        <p:sp>
          <p:nvSpPr>
            <p:cNvPr id="33" name="Freeform: Shape 20">
              <a:extLst>
                <a:ext uri="{FF2B5EF4-FFF2-40B4-BE49-F238E27FC236}">
                  <a16:creationId xmlns:a16="http://schemas.microsoft.com/office/drawing/2014/main" id="{5807BB8E-90CE-5E27-482C-39AEAB9A9F35}"/>
                </a:ext>
              </a:extLst>
            </p:cNvPr>
            <p:cNvSpPr/>
            <p:nvPr/>
          </p:nvSpPr>
          <p:spPr>
            <a:xfrm>
              <a:off x="10350352" y="6081985"/>
              <a:ext cx="390311" cy="393098"/>
            </a:xfrm>
            <a:custGeom>
              <a:avLst/>
              <a:gdLst>
                <a:gd name="connsiteX0" fmla="*/ 44607 w 390311"/>
                <a:gd name="connsiteY0" fmla="*/ 78062 h 393098"/>
                <a:gd name="connsiteX1" fmla="*/ 66910 w 390311"/>
                <a:gd name="connsiteY1" fmla="*/ 52971 h 393098"/>
                <a:gd name="connsiteX2" fmla="*/ 105942 w 390311"/>
                <a:gd name="connsiteY2" fmla="*/ 50183 h 393098"/>
                <a:gd name="connsiteX3" fmla="*/ 111517 w 390311"/>
                <a:gd name="connsiteY3" fmla="*/ 55759 h 393098"/>
                <a:gd name="connsiteX4" fmla="*/ 147761 w 390311"/>
                <a:gd name="connsiteY4" fmla="*/ 39031 h 393098"/>
                <a:gd name="connsiteX5" fmla="*/ 147761 w 390311"/>
                <a:gd name="connsiteY5" fmla="*/ 33455 h 393098"/>
                <a:gd name="connsiteX6" fmla="*/ 175640 w 390311"/>
                <a:gd name="connsiteY6" fmla="*/ 2788 h 393098"/>
                <a:gd name="connsiteX7" fmla="*/ 209095 w 390311"/>
                <a:gd name="connsiteY7" fmla="*/ 0 h 393098"/>
                <a:gd name="connsiteX8" fmla="*/ 236975 w 390311"/>
                <a:gd name="connsiteY8" fmla="*/ 27879 h 393098"/>
                <a:gd name="connsiteX9" fmla="*/ 236975 w 390311"/>
                <a:gd name="connsiteY9" fmla="*/ 33455 h 393098"/>
                <a:gd name="connsiteX10" fmla="*/ 276006 w 390311"/>
                <a:gd name="connsiteY10" fmla="*/ 47395 h 393098"/>
                <a:gd name="connsiteX11" fmla="*/ 281582 w 390311"/>
                <a:gd name="connsiteY11" fmla="*/ 41819 h 393098"/>
                <a:gd name="connsiteX12" fmla="*/ 320613 w 390311"/>
                <a:gd name="connsiteY12" fmla="*/ 39031 h 393098"/>
                <a:gd name="connsiteX13" fmla="*/ 345704 w 390311"/>
                <a:gd name="connsiteY13" fmla="*/ 61335 h 393098"/>
                <a:gd name="connsiteX14" fmla="*/ 348492 w 390311"/>
                <a:gd name="connsiteY14" fmla="*/ 100366 h 393098"/>
                <a:gd name="connsiteX15" fmla="*/ 337340 w 390311"/>
                <a:gd name="connsiteY15" fmla="*/ 108729 h 393098"/>
                <a:gd name="connsiteX16" fmla="*/ 354068 w 390311"/>
                <a:gd name="connsiteY16" fmla="*/ 144973 h 393098"/>
                <a:gd name="connsiteX17" fmla="*/ 359644 w 390311"/>
                <a:gd name="connsiteY17" fmla="*/ 144973 h 393098"/>
                <a:gd name="connsiteX18" fmla="*/ 379159 w 390311"/>
                <a:gd name="connsiteY18" fmla="*/ 153336 h 393098"/>
                <a:gd name="connsiteX19" fmla="*/ 387523 w 390311"/>
                <a:gd name="connsiteY19" fmla="*/ 172852 h 393098"/>
                <a:gd name="connsiteX20" fmla="*/ 390311 w 390311"/>
                <a:gd name="connsiteY20" fmla="*/ 206307 h 393098"/>
                <a:gd name="connsiteX21" fmla="*/ 362432 w 390311"/>
                <a:gd name="connsiteY21" fmla="*/ 234187 h 393098"/>
                <a:gd name="connsiteX22" fmla="*/ 356856 w 390311"/>
                <a:gd name="connsiteY22" fmla="*/ 234187 h 393098"/>
                <a:gd name="connsiteX23" fmla="*/ 342917 w 390311"/>
                <a:gd name="connsiteY23" fmla="*/ 273218 h 393098"/>
                <a:gd name="connsiteX24" fmla="*/ 348492 w 390311"/>
                <a:gd name="connsiteY24" fmla="*/ 278794 h 393098"/>
                <a:gd name="connsiteX25" fmla="*/ 351280 w 390311"/>
                <a:gd name="connsiteY25" fmla="*/ 317825 h 393098"/>
                <a:gd name="connsiteX26" fmla="*/ 328977 w 390311"/>
                <a:gd name="connsiteY26" fmla="*/ 342916 h 393098"/>
                <a:gd name="connsiteX27" fmla="*/ 289945 w 390311"/>
                <a:gd name="connsiteY27" fmla="*/ 345704 h 393098"/>
                <a:gd name="connsiteX28" fmla="*/ 284370 w 390311"/>
                <a:gd name="connsiteY28" fmla="*/ 340128 h 393098"/>
                <a:gd name="connsiteX29" fmla="*/ 248126 w 390311"/>
                <a:gd name="connsiteY29" fmla="*/ 356856 h 393098"/>
                <a:gd name="connsiteX30" fmla="*/ 248126 w 390311"/>
                <a:gd name="connsiteY30" fmla="*/ 362432 h 393098"/>
                <a:gd name="connsiteX31" fmla="*/ 239763 w 390311"/>
                <a:gd name="connsiteY31" fmla="*/ 381947 h 393098"/>
                <a:gd name="connsiteX32" fmla="*/ 239763 w 390311"/>
                <a:gd name="connsiteY32" fmla="*/ 381947 h 393098"/>
                <a:gd name="connsiteX33" fmla="*/ 220247 w 390311"/>
                <a:gd name="connsiteY33" fmla="*/ 390311 h 393098"/>
                <a:gd name="connsiteX34" fmla="*/ 186792 w 390311"/>
                <a:gd name="connsiteY34" fmla="*/ 393099 h 393098"/>
                <a:gd name="connsiteX35" fmla="*/ 167276 w 390311"/>
                <a:gd name="connsiteY35" fmla="*/ 384735 h 393098"/>
                <a:gd name="connsiteX36" fmla="*/ 158913 w 390311"/>
                <a:gd name="connsiteY36" fmla="*/ 365220 h 393098"/>
                <a:gd name="connsiteX37" fmla="*/ 158913 w 390311"/>
                <a:gd name="connsiteY37" fmla="*/ 359644 h 393098"/>
                <a:gd name="connsiteX38" fmla="*/ 119882 w 390311"/>
                <a:gd name="connsiteY38" fmla="*/ 345704 h 393098"/>
                <a:gd name="connsiteX39" fmla="*/ 114306 w 390311"/>
                <a:gd name="connsiteY39" fmla="*/ 351280 h 393098"/>
                <a:gd name="connsiteX40" fmla="*/ 75275 w 390311"/>
                <a:gd name="connsiteY40" fmla="*/ 354068 h 393098"/>
                <a:gd name="connsiteX41" fmla="*/ 50183 w 390311"/>
                <a:gd name="connsiteY41" fmla="*/ 331764 h 393098"/>
                <a:gd name="connsiteX42" fmla="*/ 47395 w 390311"/>
                <a:gd name="connsiteY42" fmla="*/ 292733 h 393098"/>
                <a:gd name="connsiteX43" fmla="*/ 52971 w 390311"/>
                <a:gd name="connsiteY43" fmla="*/ 287157 h 393098"/>
                <a:gd name="connsiteX44" fmla="*/ 36244 w 390311"/>
                <a:gd name="connsiteY44" fmla="*/ 250914 h 393098"/>
                <a:gd name="connsiteX45" fmla="*/ 30667 w 390311"/>
                <a:gd name="connsiteY45" fmla="*/ 250914 h 393098"/>
                <a:gd name="connsiteX46" fmla="*/ 2788 w 390311"/>
                <a:gd name="connsiteY46" fmla="*/ 223035 h 393098"/>
                <a:gd name="connsiteX47" fmla="*/ 0 w 390311"/>
                <a:gd name="connsiteY47" fmla="*/ 189580 h 393098"/>
                <a:gd name="connsiteX48" fmla="*/ 27879 w 390311"/>
                <a:gd name="connsiteY48" fmla="*/ 161700 h 393098"/>
                <a:gd name="connsiteX49" fmla="*/ 33456 w 390311"/>
                <a:gd name="connsiteY49" fmla="*/ 161700 h 393098"/>
                <a:gd name="connsiteX50" fmla="*/ 47395 w 390311"/>
                <a:gd name="connsiteY50" fmla="*/ 122669 h 393098"/>
                <a:gd name="connsiteX51" fmla="*/ 41819 w 390311"/>
                <a:gd name="connsiteY51" fmla="*/ 117093 h 393098"/>
                <a:gd name="connsiteX52" fmla="*/ 44607 w 390311"/>
                <a:gd name="connsiteY52" fmla="*/ 78062 h 393098"/>
                <a:gd name="connsiteX53" fmla="*/ 86426 w 390311"/>
                <a:gd name="connsiteY53" fmla="*/ 78062 h 393098"/>
                <a:gd name="connsiteX54" fmla="*/ 69698 w 390311"/>
                <a:gd name="connsiteY54" fmla="*/ 97578 h 393098"/>
                <a:gd name="connsiteX55" fmla="*/ 72487 w 390311"/>
                <a:gd name="connsiteY55" fmla="*/ 100366 h 393098"/>
                <a:gd name="connsiteX56" fmla="*/ 78063 w 390311"/>
                <a:gd name="connsiteY56" fmla="*/ 136609 h 393098"/>
                <a:gd name="connsiteX57" fmla="*/ 66910 w 390311"/>
                <a:gd name="connsiteY57" fmla="*/ 167276 h 393098"/>
                <a:gd name="connsiteX58" fmla="*/ 36244 w 390311"/>
                <a:gd name="connsiteY58" fmla="*/ 192368 h 393098"/>
                <a:gd name="connsiteX59" fmla="*/ 33456 w 390311"/>
                <a:gd name="connsiteY59" fmla="*/ 192368 h 393098"/>
                <a:gd name="connsiteX60" fmla="*/ 33456 w 390311"/>
                <a:gd name="connsiteY60" fmla="*/ 217459 h 393098"/>
                <a:gd name="connsiteX61" fmla="*/ 36244 w 390311"/>
                <a:gd name="connsiteY61" fmla="*/ 217459 h 393098"/>
                <a:gd name="connsiteX62" fmla="*/ 66910 w 390311"/>
                <a:gd name="connsiteY62" fmla="*/ 239763 h 393098"/>
                <a:gd name="connsiteX63" fmla="*/ 80850 w 390311"/>
                <a:gd name="connsiteY63" fmla="*/ 270430 h 393098"/>
                <a:gd name="connsiteX64" fmla="*/ 78063 w 390311"/>
                <a:gd name="connsiteY64" fmla="*/ 309461 h 393098"/>
                <a:gd name="connsiteX65" fmla="*/ 75275 w 390311"/>
                <a:gd name="connsiteY65" fmla="*/ 312249 h 393098"/>
                <a:gd name="connsiteX66" fmla="*/ 94790 w 390311"/>
                <a:gd name="connsiteY66" fmla="*/ 328976 h 393098"/>
                <a:gd name="connsiteX67" fmla="*/ 97578 w 390311"/>
                <a:gd name="connsiteY67" fmla="*/ 326188 h 393098"/>
                <a:gd name="connsiteX68" fmla="*/ 133821 w 390311"/>
                <a:gd name="connsiteY68" fmla="*/ 320613 h 393098"/>
                <a:gd name="connsiteX69" fmla="*/ 164488 w 390311"/>
                <a:gd name="connsiteY69" fmla="*/ 331764 h 393098"/>
                <a:gd name="connsiteX70" fmla="*/ 189580 w 390311"/>
                <a:gd name="connsiteY70" fmla="*/ 362432 h 393098"/>
                <a:gd name="connsiteX71" fmla="*/ 189580 w 390311"/>
                <a:gd name="connsiteY71" fmla="*/ 365220 h 393098"/>
                <a:gd name="connsiteX72" fmla="*/ 214671 w 390311"/>
                <a:gd name="connsiteY72" fmla="*/ 365220 h 393098"/>
                <a:gd name="connsiteX73" fmla="*/ 214671 w 390311"/>
                <a:gd name="connsiteY73" fmla="*/ 362432 h 393098"/>
                <a:gd name="connsiteX74" fmla="*/ 236975 w 390311"/>
                <a:gd name="connsiteY74" fmla="*/ 331764 h 393098"/>
                <a:gd name="connsiteX75" fmla="*/ 267642 w 390311"/>
                <a:gd name="connsiteY75" fmla="*/ 317825 h 393098"/>
                <a:gd name="connsiteX76" fmla="*/ 306673 w 390311"/>
                <a:gd name="connsiteY76" fmla="*/ 320613 h 393098"/>
                <a:gd name="connsiteX77" fmla="*/ 309461 w 390311"/>
                <a:gd name="connsiteY77" fmla="*/ 323401 h 393098"/>
                <a:gd name="connsiteX78" fmla="*/ 326189 w 390311"/>
                <a:gd name="connsiteY78" fmla="*/ 303885 h 393098"/>
                <a:gd name="connsiteX79" fmla="*/ 323401 w 390311"/>
                <a:gd name="connsiteY79" fmla="*/ 301097 h 393098"/>
                <a:gd name="connsiteX80" fmla="*/ 317825 w 390311"/>
                <a:gd name="connsiteY80" fmla="*/ 264854 h 393098"/>
                <a:gd name="connsiteX81" fmla="*/ 328977 w 390311"/>
                <a:gd name="connsiteY81" fmla="*/ 234187 h 393098"/>
                <a:gd name="connsiteX82" fmla="*/ 359644 w 390311"/>
                <a:gd name="connsiteY82" fmla="*/ 209095 h 393098"/>
                <a:gd name="connsiteX83" fmla="*/ 362432 w 390311"/>
                <a:gd name="connsiteY83" fmla="*/ 209095 h 393098"/>
                <a:gd name="connsiteX84" fmla="*/ 362432 w 390311"/>
                <a:gd name="connsiteY84" fmla="*/ 184004 h 393098"/>
                <a:gd name="connsiteX85" fmla="*/ 359644 w 390311"/>
                <a:gd name="connsiteY85" fmla="*/ 184004 h 393098"/>
                <a:gd name="connsiteX86" fmla="*/ 328977 w 390311"/>
                <a:gd name="connsiteY86" fmla="*/ 161700 h 393098"/>
                <a:gd name="connsiteX87" fmla="*/ 315037 w 390311"/>
                <a:gd name="connsiteY87" fmla="*/ 131033 h 393098"/>
                <a:gd name="connsiteX88" fmla="*/ 317825 w 390311"/>
                <a:gd name="connsiteY88" fmla="*/ 92002 h 393098"/>
                <a:gd name="connsiteX89" fmla="*/ 320613 w 390311"/>
                <a:gd name="connsiteY89" fmla="*/ 89214 h 393098"/>
                <a:gd name="connsiteX90" fmla="*/ 301098 w 390311"/>
                <a:gd name="connsiteY90" fmla="*/ 72486 h 393098"/>
                <a:gd name="connsiteX91" fmla="*/ 298310 w 390311"/>
                <a:gd name="connsiteY91" fmla="*/ 75274 h 393098"/>
                <a:gd name="connsiteX92" fmla="*/ 262066 w 390311"/>
                <a:gd name="connsiteY92" fmla="*/ 80850 h 393098"/>
                <a:gd name="connsiteX93" fmla="*/ 231399 w 390311"/>
                <a:gd name="connsiteY93" fmla="*/ 69698 h 393098"/>
                <a:gd name="connsiteX94" fmla="*/ 206307 w 390311"/>
                <a:gd name="connsiteY94" fmla="*/ 41819 h 393098"/>
                <a:gd name="connsiteX95" fmla="*/ 206307 w 390311"/>
                <a:gd name="connsiteY95" fmla="*/ 39031 h 393098"/>
                <a:gd name="connsiteX96" fmla="*/ 181216 w 390311"/>
                <a:gd name="connsiteY96" fmla="*/ 39031 h 393098"/>
                <a:gd name="connsiteX97" fmla="*/ 181216 w 390311"/>
                <a:gd name="connsiteY97" fmla="*/ 41819 h 393098"/>
                <a:gd name="connsiteX98" fmla="*/ 158913 w 390311"/>
                <a:gd name="connsiteY98" fmla="*/ 72486 h 393098"/>
                <a:gd name="connsiteX99" fmla="*/ 128245 w 390311"/>
                <a:gd name="connsiteY99" fmla="*/ 86426 h 393098"/>
                <a:gd name="connsiteX100" fmla="*/ 86426 w 390311"/>
                <a:gd name="connsiteY100" fmla="*/ 78062 h 393098"/>
                <a:gd name="connsiteX101" fmla="*/ 86426 w 390311"/>
                <a:gd name="connsiteY101" fmla="*/ 78062 h 393098"/>
                <a:gd name="connsiteX102" fmla="*/ 94790 w 390311"/>
                <a:gd name="connsiteY102" fmla="*/ 328976 h 393098"/>
                <a:gd name="connsiteX103" fmla="*/ 94790 w 390311"/>
                <a:gd name="connsiteY103" fmla="*/ 328976 h 393098"/>
                <a:gd name="connsiteX104" fmla="*/ 94790 w 390311"/>
                <a:gd name="connsiteY104" fmla="*/ 328976 h 393098"/>
                <a:gd name="connsiteX105" fmla="*/ 220247 w 390311"/>
                <a:gd name="connsiteY105" fmla="*/ 359644 h 393098"/>
                <a:gd name="connsiteX106" fmla="*/ 220247 w 390311"/>
                <a:gd name="connsiteY106" fmla="*/ 359644 h 393098"/>
                <a:gd name="connsiteX107" fmla="*/ 220247 w 390311"/>
                <a:gd name="connsiteY107" fmla="*/ 359644 h 393098"/>
                <a:gd name="connsiteX108" fmla="*/ 156125 w 390311"/>
                <a:gd name="connsiteY108" fmla="*/ 158912 h 393098"/>
                <a:gd name="connsiteX109" fmla="*/ 236975 w 390311"/>
                <a:gd name="connsiteY109" fmla="*/ 156124 h 393098"/>
                <a:gd name="connsiteX110" fmla="*/ 239763 w 390311"/>
                <a:gd name="connsiteY110" fmla="*/ 236975 h 393098"/>
                <a:gd name="connsiteX111" fmla="*/ 158913 w 390311"/>
                <a:gd name="connsiteY111" fmla="*/ 239763 h 393098"/>
                <a:gd name="connsiteX112" fmla="*/ 156125 w 390311"/>
                <a:gd name="connsiteY112" fmla="*/ 158912 h 393098"/>
                <a:gd name="connsiteX113" fmla="*/ 217460 w 390311"/>
                <a:gd name="connsiteY113" fmla="*/ 214671 h 393098"/>
                <a:gd name="connsiteX114" fmla="*/ 214671 w 390311"/>
                <a:gd name="connsiteY114" fmla="*/ 178428 h 393098"/>
                <a:gd name="connsiteX115" fmla="*/ 178428 w 390311"/>
                <a:gd name="connsiteY115" fmla="*/ 181216 h 393098"/>
                <a:gd name="connsiteX116" fmla="*/ 181216 w 390311"/>
                <a:gd name="connsiteY116" fmla="*/ 217459 h 393098"/>
                <a:gd name="connsiteX117" fmla="*/ 217460 w 390311"/>
                <a:gd name="connsiteY117" fmla="*/ 214671 h 39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90311" h="393098">
                  <a:moveTo>
                    <a:pt x="44607" y="78062"/>
                  </a:moveTo>
                  <a:lnTo>
                    <a:pt x="66910" y="52971"/>
                  </a:lnTo>
                  <a:cubicBezTo>
                    <a:pt x="78063" y="41819"/>
                    <a:pt x="94790" y="41819"/>
                    <a:pt x="105942" y="50183"/>
                  </a:cubicBezTo>
                  <a:lnTo>
                    <a:pt x="111517" y="55759"/>
                  </a:lnTo>
                  <a:cubicBezTo>
                    <a:pt x="122669" y="47395"/>
                    <a:pt x="136609" y="41819"/>
                    <a:pt x="147761" y="39031"/>
                  </a:cubicBezTo>
                  <a:lnTo>
                    <a:pt x="147761" y="33455"/>
                  </a:lnTo>
                  <a:cubicBezTo>
                    <a:pt x="147761" y="16728"/>
                    <a:pt x="158913" y="5576"/>
                    <a:pt x="175640" y="2788"/>
                  </a:cubicBezTo>
                  <a:lnTo>
                    <a:pt x="209095" y="0"/>
                  </a:lnTo>
                  <a:cubicBezTo>
                    <a:pt x="225823" y="0"/>
                    <a:pt x="236975" y="11152"/>
                    <a:pt x="236975" y="27879"/>
                  </a:cubicBezTo>
                  <a:lnTo>
                    <a:pt x="236975" y="33455"/>
                  </a:lnTo>
                  <a:cubicBezTo>
                    <a:pt x="250914" y="36243"/>
                    <a:pt x="262066" y="41819"/>
                    <a:pt x="276006" y="47395"/>
                  </a:cubicBezTo>
                  <a:lnTo>
                    <a:pt x="281582" y="41819"/>
                  </a:lnTo>
                  <a:cubicBezTo>
                    <a:pt x="292733" y="30667"/>
                    <a:pt x="309461" y="30667"/>
                    <a:pt x="320613" y="39031"/>
                  </a:cubicBezTo>
                  <a:lnTo>
                    <a:pt x="345704" y="61335"/>
                  </a:lnTo>
                  <a:cubicBezTo>
                    <a:pt x="356856" y="72486"/>
                    <a:pt x="356856" y="89214"/>
                    <a:pt x="348492" y="100366"/>
                  </a:cubicBezTo>
                  <a:lnTo>
                    <a:pt x="337340" y="108729"/>
                  </a:lnTo>
                  <a:cubicBezTo>
                    <a:pt x="345704" y="119881"/>
                    <a:pt x="351280" y="133821"/>
                    <a:pt x="354068" y="144973"/>
                  </a:cubicBezTo>
                  <a:lnTo>
                    <a:pt x="359644" y="144973"/>
                  </a:lnTo>
                  <a:cubicBezTo>
                    <a:pt x="368008" y="144973"/>
                    <a:pt x="373583" y="147761"/>
                    <a:pt x="379159" y="153336"/>
                  </a:cubicBezTo>
                  <a:cubicBezTo>
                    <a:pt x="384736" y="158912"/>
                    <a:pt x="387523" y="164488"/>
                    <a:pt x="387523" y="172852"/>
                  </a:cubicBezTo>
                  <a:lnTo>
                    <a:pt x="390311" y="206307"/>
                  </a:lnTo>
                  <a:cubicBezTo>
                    <a:pt x="390311" y="223035"/>
                    <a:pt x="379159" y="234187"/>
                    <a:pt x="362432" y="234187"/>
                  </a:cubicBezTo>
                  <a:lnTo>
                    <a:pt x="356856" y="234187"/>
                  </a:lnTo>
                  <a:cubicBezTo>
                    <a:pt x="354068" y="248126"/>
                    <a:pt x="348492" y="259278"/>
                    <a:pt x="342917" y="273218"/>
                  </a:cubicBezTo>
                  <a:lnTo>
                    <a:pt x="348492" y="278794"/>
                  </a:lnTo>
                  <a:cubicBezTo>
                    <a:pt x="359644" y="289945"/>
                    <a:pt x="359644" y="306673"/>
                    <a:pt x="351280" y="317825"/>
                  </a:cubicBezTo>
                  <a:lnTo>
                    <a:pt x="328977" y="342916"/>
                  </a:lnTo>
                  <a:cubicBezTo>
                    <a:pt x="317825" y="354068"/>
                    <a:pt x="301098" y="354068"/>
                    <a:pt x="289945" y="345704"/>
                  </a:cubicBezTo>
                  <a:lnTo>
                    <a:pt x="284370" y="340128"/>
                  </a:lnTo>
                  <a:cubicBezTo>
                    <a:pt x="273218" y="348492"/>
                    <a:pt x="259279" y="354068"/>
                    <a:pt x="248126" y="356856"/>
                  </a:cubicBezTo>
                  <a:lnTo>
                    <a:pt x="248126" y="362432"/>
                  </a:lnTo>
                  <a:cubicBezTo>
                    <a:pt x="248126" y="370796"/>
                    <a:pt x="245339" y="376371"/>
                    <a:pt x="239763" y="381947"/>
                  </a:cubicBezTo>
                  <a:cubicBezTo>
                    <a:pt x="239763" y="381947"/>
                    <a:pt x="239763" y="381947"/>
                    <a:pt x="239763" y="381947"/>
                  </a:cubicBezTo>
                  <a:cubicBezTo>
                    <a:pt x="234186" y="387523"/>
                    <a:pt x="228611" y="390311"/>
                    <a:pt x="220247" y="390311"/>
                  </a:cubicBezTo>
                  <a:lnTo>
                    <a:pt x="186792" y="393099"/>
                  </a:lnTo>
                  <a:cubicBezTo>
                    <a:pt x="178428" y="393099"/>
                    <a:pt x="172852" y="390311"/>
                    <a:pt x="167276" y="384735"/>
                  </a:cubicBezTo>
                  <a:cubicBezTo>
                    <a:pt x="161701" y="379159"/>
                    <a:pt x="158913" y="373583"/>
                    <a:pt x="158913" y="365220"/>
                  </a:cubicBezTo>
                  <a:lnTo>
                    <a:pt x="158913" y="359644"/>
                  </a:lnTo>
                  <a:cubicBezTo>
                    <a:pt x="144973" y="356856"/>
                    <a:pt x="133821" y="351280"/>
                    <a:pt x="119882" y="345704"/>
                  </a:cubicBezTo>
                  <a:lnTo>
                    <a:pt x="114306" y="351280"/>
                  </a:lnTo>
                  <a:cubicBezTo>
                    <a:pt x="103154" y="362432"/>
                    <a:pt x="86426" y="362432"/>
                    <a:pt x="75275" y="354068"/>
                  </a:cubicBezTo>
                  <a:lnTo>
                    <a:pt x="50183" y="331764"/>
                  </a:lnTo>
                  <a:cubicBezTo>
                    <a:pt x="39031" y="320613"/>
                    <a:pt x="39031" y="303885"/>
                    <a:pt x="47395" y="292733"/>
                  </a:cubicBezTo>
                  <a:lnTo>
                    <a:pt x="52971" y="287157"/>
                  </a:lnTo>
                  <a:cubicBezTo>
                    <a:pt x="44607" y="276006"/>
                    <a:pt x="39031" y="262066"/>
                    <a:pt x="36244" y="250914"/>
                  </a:cubicBezTo>
                  <a:lnTo>
                    <a:pt x="30667" y="250914"/>
                  </a:lnTo>
                  <a:cubicBezTo>
                    <a:pt x="13940" y="250914"/>
                    <a:pt x="2788" y="239763"/>
                    <a:pt x="2788" y="223035"/>
                  </a:cubicBezTo>
                  <a:lnTo>
                    <a:pt x="0" y="189580"/>
                  </a:lnTo>
                  <a:cubicBezTo>
                    <a:pt x="0" y="175640"/>
                    <a:pt x="11152" y="161700"/>
                    <a:pt x="27879" y="161700"/>
                  </a:cubicBezTo>
                  <a:lnTo>
                    <a:pt x="33456" y="161700"/>
                  </a:lnTo>
                  <a:cubicBezTo>
                    <a:pt x="36244" y="147761"/>
                    <a:pt x="41819" y="136609"/>
                    <a:pt x="47395" y="122669"/>
                  </a:cubicBezTo>
                  <a:lnTo>
                    <a:pt x="41819" y="117093"/>
                  </a:lnTo>
                  <a:cubicBezTo>
                    <a:pt x="33456" y="105942"/>
                    <a:pt x="33456" y="89214"/>
                    <a:pt x="44607" y="78062"/>
                  </a:cubicBezTo>
                  <a:close/>
                  <a:moveTo>
                    <a:pt x="86426" y="78062"/>
                  </a:moveTo>
                  <a:lnTo>
                    <a:pt x="69698" y="97578"/>
                  </a:lnTo>
                  <a:lnTo>
                    <a:pt x="72487" y="100366"/>
                  </a:lnTo>
                  <a:cubicBezTo>
                    <a:pt x="83638" y="108729"/>
                    <a:pt x="86426" y="125457"/>
                    <a:pt x="78063" y="136609"/>
                  </a:cubicBezTo>
                  <a:cubicBezTo>
                    <a:pt x="72487" y="147761"/>
                    <a:pt x="69698" y="156124"/>
                    <a:pt x="66910" y="167276"/>
                  </a:cubicBezTo>
                  <a:cubicBezTo>
                    <a:pt x="64123" y="181216"/>
                    <a:pt x="52971" y="192368"/>
                    <a:pt x="36244" y="192368"/>
                  </a:cubicBezTo>
                  <a:lnTo>
                    <a:pt x="33456" y="192368"/>
                  </a:lnTo>
                  <a:lnTo>
                    <a:pt x="33456" y="217459"/>
                  </a:lnTo>
                  <a:lnTo>
                    <a:pt x="36244" y="217459"/>
                  </a:lnTo>
                  <a:cubicBezTo>
                    <a:pt x="50183" y="217459"/>
                    <a:pt x="64123" y="225823"/>
                    <a:pt x="66910" y="239763"/>
                  </a:cubicBezTo>
                  <a:cubicBezTo>
                    <a:pt x="69698" y="250914"/>
                    <a:pt x="75275" y="259278"/>
                    <a:pt x="80850" y="270430"/>
                  </a:cubicBezTo>
                  <a:cubicBezTo>
                    <a:pt x="89214" y="281582"/>
                    <a:pt x="86426" y="298309"/>
                    <a:pt x="78063" y="309461"/>
                  </a:cubicBezTo>
                  <a:lnTo>
                    <a:pt x="75275" y="312249"/>
                  </a:lnTo>
                  <a:lnTo>
                    <a:pt x="94790" y="328976"/>
                  </a:lnTo>
                  <a:lnTo>
                    <a:pt x="97578" y="326188"/>
                  </a:lnTo>
                  <a:cubicBezTo>
                    <a:pt x="105942" y="315037"/>
                    <a:pt x="122669" y="312249"/>
                    <a:pt x="133821" y="320613"/>
                  </a:cubicBezTo>
                  <a:cubicBezTo>
                    <a:pt x="144973" y="326188"/>
                    <a:pt x="153336" y="328976"/>
                    <a:pt x="164488" y="331764"/>
                  </a:cubicBezTo>
                  <a:cubicBezTo>
                    <a:pt x="178428" y="334552"/>
                    <a:pt x="189580" y="345704"/>
                    <a:pt x="189580" y="362432"/>
                  </a:cubicBezTo>
                  <a:lnTo>
                    <a:pt x="189580" y="365220"/>
                  </a:lnTo>
                  <a:lnTo>
                    <a:pt x="214671" y="365220"/>
                  </a:lnTo>
                  <a:lnTo>
                    <a:pt x="214671" y="362432"/>
                  </a:lnTo>
                  <a:cubicBezTo>
                    <a:pt x="214671" y="348492"/>
                    <a:pt x="223035" y="334552"/>
                    <a:pt x="236975" y="331764"/>
                  </a:cubicBezTo>
                  <a:cubicBezTo>
                    <a:pt x="248126" y="328976"/>
                    <a:pt x="256490" y="323401"/>
                    <a:pt x="267642" y="317825"/>
                  </a:cubicBezTo>
                  <a:cubicBezTo>
                    <a:pt x="278794" y="309461"/>
                    <a:pt x="295521" y="312249"/>
                    <a:pt x="306673" y="320613"/>
                  </a:cubicBezTo>
                  <a:lnTo>
                    <a:pt x="309461" y="323401"/>
                  </a:lnTo>
                  <a:lnTo>
                    <a:pt x="326189" y="303885"/>
                  </a:lnTo>
                  <a:lnTo>
                    <a:pt x="323401" y="301097"/>
                  </a:lnTo>
                  <a:cubicBezTo>
                    <a:pt x="312249" y="292733"/>
                    <a:pt x="309461" y="276006"/>
                    <a:pt x="317825" y="264854"/>
                  </a:cubicBezTo>
                  <a:cubicBezTo>
                    <a:pt x="323401" y="256490"/>
                    <a:pt x="326189" y="245338"/>
                    <a:pt x="328977" y="234187"/>
                  </a:cubicBezTo>
                  <a:cubicBezTo>
                    <a:pt x="331764" y="220247"/>
                    <a:pt x="342917" y="209095"/>
                    <a:pt x="359644" y="209095"/>
                  </a:cubicBezTo>
                  <a:lnTo>
                    <a:pt x="362432" y="209095"/>
                  </a:lnTo>
                  <a:lnTo>
                    <a:pt x="362432" y="184004"/>
                  </a:lnTo>
                  <a:lnTo>
                    <a:pt x="359644" y="184004"/>
                  </a:lnTo>
                  <a:cubicBezTo>
                    <a:pt x="345704" y="184004"/>
                    <a:pt x="331764" y="175640"/>
                    <a:pt x="328977" y="161700"/>
                  </a:cubicBezTo>
                  <a:cubicBezTo>
                    <a:pt x="326189" y="150549"/>
                    <a:pt x="320613" y="142185"/>
                    <a:pt x="315037" y="131033"/>
                  </a:cubicBezTo>
                  <a:cubicBezTo>
                    <a:pt x="306673" y="119881"/>
                    <a:pt x="309461" y="103154"/>
                    <a:pt x="317825" y="92002"/>
                  </a:cubicBezTo>
                  <a:lnTo>
                    <a:pt x="320613" y="89214"/>
                  </a:lnTo>
                  <a:lnTo>
                    <a:pt x="301098" y="72486"/>
                  </a:lnTo>
                  <a:lnTo>
                    <a:pt x="298310" y="75274"/>
                  </a:lnTo>
                  <a:cubicBezTo>
                    <a:pt x="289945" y="86426"/>
                    <a:pt x="273218" y="89214"/>
                    <a:pt x="262066" y="80850"/>
                  </a:cubicBezTo>
                  <a:cubicBezTo>
                    <a:pt x="253702" y="75274"/>
                    <a:pt x="242551" y="72486"/>
                    <a:pt x="231399" y="69698"/>
                  </a:cubicBezTo>
                  <a:cubicBezTo>
                    <a:pt x="217460" y="66910"/>
                    <a:pt x="209095" y="55759"/>
                    <a:pt x="206307" y="41819"/>
                  </a:cubicBezTo>
                  <a:lnTo>
                    <a:pt x="206307" y="39031"/>
                  </a:lnTo>
                  <a:lnTo>
                    <a:pt x="181216" y="39031"/>
                  </a:lnTo>
                  <a:lnTo>
                    <a:pt x="181216" y="41819"/>
                  </a:lnTo>
                  <a:cubicBezTo>
                    <a:pt x="181216" y="55759"/>
                    <a:pt x="172852" y="69698"/>
                    <a:pt x="158913" y="72486"/>
                  </a:cubicBezTo>
                  <a:cubicBezTo>
                    <a:pt x="147761" y="75274"/>
                    <a:pt x="139397" y="80850"/>
                    <a:pt x="128245" y="86426"/>
                  </a:cubicBezTo>
                  <a:cubicBezTo>
                    <a:pt x="114306" y="89214"/>
                    <a:pt x="97578" y="89214"/>
                    <a:pt x="86426" y="78062"/>
                  </a:cubicBezTo>
                  <a:lnTo>
                    <a:pt x="86426" y="78062"/>
                  </a:lnTo>
                  <a:close/>
                  <a:moveTo>
                    <a:pt x="94790" y="328976"/>
                  </a:moveTo>
                  <a:lnTo>
                    <a:pt x="94790" y="328976"/>
                  </a:lnTo>
                  <a:lnTo>
                    <a:pt x="94790" y="328976"/>
                  </a:lnTo>
                  <a:close/>
                  <a:moveTo>
                    <a:pt x="220247" y="359644"/>
                  </a:moveTo>
                  <a:lnTo>
                    <a:pt x="220247" y="359644"/>
                  </a:lnTo>
                  <a:lnTo>
                    <a:pt x="220247" y="359644"/>
                  </a:lnTo>
                  <a:close/>
                  <a:moveTo>
                    <a:pt x="156125" y="158912"/>
                  </a:moveTo>
                  <a:cubicBezTo>
                    <a:pt x="178428" y="136609"/>
                    <a:pt x="214671" y="133821"/>
                    <a:pt x="236975" y="156124"/>
                  </a:cubicBezTo>
                  <a:cubicBezTo>
                    <a:pt x="259279" y="178428"/>
                    <a:pt x="262066" y="214671"/>
                    <a:pt x="239763" y="236975"/>
                  </a:cubicBezTo>
                  <a:cubicBezTo>
                    <a:pt x="217460" y="259278"/>
                    <a:pt x="181216" y="262066"/>
                    <a:pt x="158913" y="239763"/>
                  </a:cubicBezTo>
                  <a:cubicBezTo>
                    <a:pt x="136609" y="217459"/>
                    <a:pt x="133821" y="181216"/>
                    <a:pt x="156125" y="158912"/>
                  </a:cubicBezTo>
                  <a:close/>
                  <a:moveTo>
                    <a:pt x="217460" y="214671"/>
                  </a:moveTo>
                  <a:cubicBezTo>
                    <a:pt x="228611" y="203519"/>
                    <a:pt x="225823" y="186792"/>
                    <a:pt x="214671" y="178428"/>
                  </a:cubicBezTo>
                  <a:cubicBezTo>
                    <a:pt x="203520" y="167276"/>
                    <a:pt x="186792" y="170064"/>
                    <a:pt x="178428" y="181216"/>
                  </a:cubicBezTo>
                  <a:cubicBezTo>
                    <a:pt x="167276" y="192368"/>
                    <a:pt x="170064" y="209095"/>
                    <a:pt x="181216" y="217459"/>
                  </a:cubicBezTo>
                  <a:cubicBezTo>
                    <a:pt x="189580" y="225823"/>
                    <a:pt x="206307" y="225823"/>
                    <a:pt x="217460" y="214671"/>
                  </a:cubicBezTo>
                  <a:close/>
                </a:path>
              </a:pathLst>
            </a:custGeom>
            <a:grpFill/>
            <a:ln w="27868" cap="flat">
              <a:noFill/>
              <a:prstDash val="solid"/>
              <a:miter/>
            </a:ln>
          </p:spPr>
          <p:txBody>
            <a:bodyPr rtlCol="0" anchor="ctr"/>
            <a:lstStyle/>
            <a:p>
              <a:endParaRPr lang="en-US" sz="1100"/>
            </a:p>
          </p:txBody>
        </p:sp>
      </p:grpSp>
      <p:sp>
        <p:nvSpPr>
          <p:cNvPr id="23" name="Freeform: Shape 10">
            <a:extLst>
              <a:ext uri="{FF2B5EF4-FFF2-40B4-BE49-F238E27FC236}">
                <a16:creationId xmlns:a16="http://schemas.microsoft.com/office/drawing/2014/main" id="{3E844E45-A3DD-772A-C622-E0CD52252EF7}"/>
              </a:ext>
            </a:extLst>
          </p:cNvPr>
          <p:cNvSpPr/>
          <p:nvPr/>
        </p:nvSpPr>
        <p:spPr>
          <a:xfrm>
            <a:off x="6818599" y="2091235"/>
            <a:ext cx="528228" cy="511452"/>
          </a:xfrm>
          <a:custGeom>
            <a:avLst/>
            <a:gdLst>
              <a:gd name="connsiteX0" fmla="*/ 934319 w 966844"/>
              <a:gd name="connsiteY0" fmla="*/ 459398 h 936135"/>
              <a:gd name="connsiteX1" fmla="*/ 886924 w 966844"/>
              <a:gd name="connsiteY1" fmla="*/ 99754 h 936135"/>
              <a:gd name="connsiteX2" fmla="*/ 532856 w 966844"/>
              <a:gd name="connsiteY2" fmla="*/ 10540 h 936135"/>
              <a:gd name="connsiteX3" fmla="*/ 527280 w 966844"/>
              <a:gd name="connsiteY3" fmla="*/ 13328 h 936135"/>
              <a:gd name="connsiteX4" fmla="*/ 485461 w 966844"/>
              <a:gd name="connsiteY4" fmla="*/ 52359 h 936135"/>
              <a:gd name="connsiteX5" fmla="*/ 103513 w 966844"/>
              <a:gd name="connsiteY5" fmla="*/ 96966 h 936135"/>
              <a:gd name="connsiteX6" fmla="*/ 53331 w 966844"/>
              <a:gd name="connsiteY6" fmla="*/ 451034 h 936135"/>
              <a:gd name="connsiteX7" fmla="*/ 25452 w 966844"/>
              <a:gd name="connsiteY7" fmla="*/ 478914 h 936135"/>
              <a:gd name="connsiteX8" fmla="*/ 22663 w 966844"/>
              <a:gd name="connsiteY8" fmla="*/ 598795 h 936135"/>
              <a:gd name="connsiteX9" fmla="*/ 83998 w 966844"/>
              <a:gd name="connsiteY9" fmla="*/ 626674 h 936135"/>
              <a:gd name="connsiteX10" fmla="*/ 86786 w 966844"/>
              <a:gd name="connsiteY10" fmla="*/ 626674 h 936135"/>
              <a:gd name="connsiteX11" fmla="*/ 123029 w 966844"/>
              <a:gd name="connsiteY11" fmla="*/ 618311 h 936135"/>
              <a:gd name="connsiteX12" fmla="*/ 139757 w 966844"/>
              <a:gd name="connsiteY12" fmla="*/ 701949 h 936135"/>
              <a:gd name="connsiteX13" fmla="*/ 201091 w 966844"/>
              <a:gd name="connsiteY13" fmla="*/ 729828 h 936135"/>
              <a:gd name="connsiteX14" fmla="*/ 203879 w 966844"/>
              <a:gd name="connsiteY14" fmla="*/ 729828 h 936135"/>
              <a:gd name="connsiteX15" fmla="*/ 240123 w 966844"/>
              <a:gd name="connsiteY15" fmla="*/ 721464 h 936135"/>
              <a:gd name="connsiteX16" fmla="*/ 256850 w 966844"/>
              <a:gd name="connsiteY16" fmla="*/ 805102 h 936135"/>
              <a:gd name="connsiteX17" fmla="*/ 318185 w 966844"/>
              <a:gd name="connsiteY17" fmla="*/ 832981 h 936135"/>
              <a:gd name="connsiteX18" fmla="*/ 320973 w 966844"/>
              <a:gd name="connsiteY18" fmla="*/ 832981 h 936135"/>
              <a:gd name="connsiteX19" fmla="*/ 357216 w 966844"/>
              <a:gd name="connsiteY19" fmla="*/ 824618 h 936135"/>
              <a:gd name="connsiteX20" fmla="*/ 373944 w 966844"/>
              <a:gd name="connsiteY20" fmla="*/ 908256 h 936135"/>
              <a:gd name="connsiteX21" fmla="*/ 435279 w 966844"/>
              <a:gd name="connsiteY21" fmla="*/ 936135 h 936135"/>
              <a:gd name="connsiteX22" fmla="*/ 438066 w 966844"/>
              <a:gd name="connsiteY22" fmla="*/ 936135 h 936135"/>
              <a:gd name="connsiteX23" fmla="*/ 491037 w 966844"/>
              <a:gd name="connsiteY23" fmla="*/ 916620 h 936135"/>
              <a:gd name="connsiteX24" fmla="*/ 552371 w 966844"/>
              <a:gd name="connsiteY24" fmla="*/ 936135 h 936135"/>
              <a:gd name="connsiteX25" fmla="*/ 608130 w 966844"/>
              <a:gd name="connsiteY25" fmla="*/ 913832 h 936135"/>
              <a:gd name="connsiteX26" fmla="*/ 619282 w 966844"/>
              <a:gd name="connsiteY26" fmla="*/ 830194 h 936135"/>
              <a:gd name="connsiteX27" fmla="*/ 714072 w 966844"/>
              <a:gd name="connsiteY27" fmla="*/ 810678 h 936135"/>
              <a:gd name="connsiteX28" fmla="*/ 733587 w 966844"/>
              <a:gd name="connsiteY28" fmla="*/ 718676 h 936135"/>
              <a:gd name="connsiteX29" fmla="*/ 831165 w 966844"/>
              <a:gd name="connsiteY29" fmla="*/ 701949 h 936135"/>
              <a:gd name="connsiteX30" fmla="*/ 845105 w 966844"/>
              <a:gd name="connsiteY30" fmla="*/ 612735 h 936135"/>
              <a:gd name="connsiteX31" fmla="*/ 884136 w 966844"/>
              <a:gd name="connsiteY31" fmla="*/ 618311 h 936135"/>
              <a:gd name="connsiteX32" fmla="*/ 939894 w 966844"/>
              <a:gd name="connsiteY32" fmla="*/ 587643 h 936135"/>
              <a:gd name="connsiteX33" fmla="*/ 934319 w 966844"/>
              <a:gd name="connsiteY33" fmla="*/ 459398 h 936135"/>
              <a:gd name="connsiteX34" fmla="*/ 546796 w 966844"/>
              <a:gd name="connsiteY34" fmla="*/ 35632 h 936135"/>
              <a:gd name="connsiteX35" fmla="*/ 870196 w 966844"/>
              <a:gd name="connsiteY35" fmla="*/ 116482 h 936135"/>
              <a:gd name="connsiteX36" fmla="*/ 914803 w 966844"/>
              <a:gd name="connsiteY36" fmla="*/ 437095 h 936135"/>
              <a:gd name="connsiteX37" fmla="*/ 619282 w 966844"/>
              <a:gd name="connsiteY37" fmla="*/ 141573 h 936135"/>
              <a:gd name="connsiteX38" fmla="*/ 610918 w 966844"/>
              <a:gd name="connsiteY38" fmla="*/ 138785 h 936135"/>
              <a:gd name="connsiteX39" fmla="*/ 602555 w 966844"/>
              <a:gd name="connsiteY39" fmla="*/ 141573 h 936135"/>
              <a:gd name="connsiteX40" fmla="*/ 429702 w 966844"/>
              <a:gd name="connsiteY40" fmla="*/ 314425 h 936135"/>
              <a:gd name="connsiteX41" fmla="*/ 387883 w 966844"/>
              <a:gd name="connsiteY41" fmla="*/ 331153 h 936135"/>
              <a:gd name="connsiteX42" fmla="*/ 346064 w 966844"/>
              <a:gd name="connsiteY42" fmla="*/ 314425 h 936135"/>
              <a:gd name="connsiteX43" fmla="*/ 346064 w 966844"/>
              <a:gd name="connsiteY43" fmla="*/ 233575 h 936135"/>
              <a:gd name="connsiteX44" fmla="*/ 546796 w 966844"/>
              <a:gd name="connsiteY44" fmla="*/ 35632 h 936135"/>
              <a:gd name="connsiteX45" fmla="*/ 86786 w 966844"/>
              <a:gd name="connsiteY45" fmla="*/ 601583 h 936135"/>
              <a:gd name="connsiteX46" fmla="*/ 42179 w 966844"/>
              <a:gd name="connsiteY46" fmla="*/ 582067 h 936135"/>
              <a:gd name="connsiteX47" fmla="*/ 44967 w 966844"/>
              <a:gd name="connsiteY47" fmla="*/ 498429 h 936135"/>
              <a:gd name="connsiteX48" fmla="*/ 109090 w 966844"/>
              <a:gd name="connsiteY48" fmla="*/ 434307 h 936135"/>
              <a:gd name="connsiteX49" fmla="*/ 150909 w 966844"/>
              <a:gd name="connsiteY49" fmla="*/ 417579 h 936135"/>
              <a:gd name="connsiteX50" fmla="*/ 192728 w 966844"/>
              <a:gd name="connsiteY50" fmla="*/ 434307 h 936135"/>
              <a:gd name="connsiteX51" fmla="*/ 209456 w 966844"/>
              <a:gd name="connsiteY51" fmla="*/ 476126 h 936135"/>
              <a:gd name="connsiteX52" fmla="*/ 192728 w 966844"/>
              <a:gd name="connsiteY52" fmla="*/ 517945 h 936135"/>
              <a:gd name="connsiteX53" fmla="*/ 128606 w 966844"/>
              <a:gd name="connsiteY53" fmla="*/ 582067 h 936135"/>
              <a:gd name="connsiteX54" fmla="*/ 86786 w 966844"/>
              <a:gd name="connsiteY54" fmla="*/ 601583 h 936135"/>
              <a:gd name="connsiteX55" fmla="*/ 206667 w 966844"/>
              <a:gd name="connsiteY55" fmla="*/ 707524 h 936135"/>
              <a:gd name="connsiteX56" fmla="*/ 162060 w 966844"/>
              <a:gd name="connsiteY56" fmla="*/ 688009 h 936135"/>
              <a:gd name="connsiteX57" fmla="*/ 164848 w 966844"/>
              <a:gd name="connsiteY57" fmla="*/ 604371 h 936135"/>
              <a:gd name="connsiteX58" fmla="*/ 228971 w 966844"/>
              <a:gd name="connsiteY58" fmla="*/ 540248 h 936135"/>
              <a:gd name="connsiteX59" fmla="*/ 315397 w 966844"/>
              <a:gd name="connsiteY59" fmla="*/ 540248 h 936135"/>
              <a:gd name="connsiteX60" fmla="*/ 315397 w 966844"/>
              <a:gd name="connsiteY60" fmla="*/ 626674 h 936135"/>
              <a:gd name="connsiteX61" fmla="*/ 251275 w 966844"/>
              <a:gd name="connsiteY61" fmla="*/ 690797 h 936135"/>
              <a:gd name="connsiteX62" fmla="*/ 206667 w 966844"/>
              <a:gd name="connsiteY62" fmla="*/ 707524 h 936135"/>
              <a:gd name="connsiteX63" fmla="*/ 326548 w 966844"/>
              <a:gd name="connsiteY63" fmla="*/ 813466 h 936135"/>
              <a:gd name="connsiteX64" fmla="*/ 281942 w 966844"/>
              <a:gd name="connsiteY64" fmla="*/ 793950 h 936135"/>
              <a:gd name="connsiteX65" fmla="*/ 284729 w 966844"/>
              <a:gd name="connsiteY65" fmla="*/ 710312 h 936135"/>
              <a:gd name="connsiteX66" fmla="*/ 348852 w 966844"/>
              <a:gd name="connsiteY66" fmla="*/ 646190 h 936135"/>
              <a:gd name="connsiteX67" fmla="*/ 435279 w 966844"/>
              <a:gd name="connsiteY67" fmla="*/ 646190 h 936135"/>
              <a:gd name="connsiteX68" fmla="*/ 435279 w 966844"/>
              <a:gd name="connsiteY68" fmla="*/ 732616 h 936135"/>
              <a:gd name="connsiteX69" fmla="*/ 371155 w 966844"/>
              <a:gd name="connsiteY69" fmla="*/ 796738 h 936135"/>
              <a:gd name="connsiteX70" fmla="*/ 326548 w 966844"/>
              <a:gd name="connsiteY70" fmla="*/ 813466 h 936135"/>
              <a:gd name="connsiteX71" fmla="*/ 443642 w 966844"/>
              <a:gd name="connsiteY71" fmla="*/ 919408 h 936135"/>
              <a:gd name="connsiteX72" fmla="*/ 399035 w 966844"/>
              <a:gd name="connsiteY72" fmla="*/ 899892 h 936135"/>
              <a:gd name="connsiteX73" fmla="*/ 401823 w 966844"/>
              <a:gd name="connsiteY73" fmla="*/ 816254 h 936135"/>
              <a:gd name="connsiteX74" fmla="*/ 465945 w 966844"/>
              <a:gd name="connsiteY74" fmla="*/ 752131 h 936135"/>
              <a:gd name="connsiteX75" fmla="*/ 552371 w 966844"/>
              <a:gd name="connsiteY75" fmla="*/ 752131 h 936135"/>
              <a:gd name="connsiteX76" fmla="*/ 552371 w 966844"/>
              <a:gd name="connsiteY76" fmla="*/ 838557 h 936135"/>
              <a:gd name="connsiteX77" fmla="*/ 488249 w 966844"/>
              <a:gd name="connsiteY77" fmla="*/ 902680 h 936135"/>
              <a:gd name="connsiteX78" fmla="*/ 443642 w 966844"/>
              <a:gd name="connsiteY78" fmla="*/ 919408 h 936135"/>
              <a:gd name="connsiteX79" fmla="*/ 596978 w 966844"/>
              <a:gd name="connsiteY79" fmla="*/ 905468 h 936135"/>
              <a:gd name="connsiteX80" fmla="*/ 518917 w 966844"/>
              <a:gd name="connsiteY80" fmla="*/ 908256 h 936135"/>
              <a:gd name="connsiteX81" fmla="*/ 571887 w 966844"/>
              <a:gd name="connsiteY81" fmla="*/ 855285 h 936135"/>
              <a:gd name="connsiteX82" fmla="*/ 591402 w 966844"/>
              <a:gd name="connsiteY82" fmla="*/ 824618 h 936135"/>
              <a:gd name="connsiteX83" fmla="*/ 596978 w 966844"/>
              <a:gd name="connsiteY83" fmla="*/ 905468 h 936135"/>
              <a:gd name="connsiteX84" fmla="*/ 925955 w 966844"/>
              <a:gd name="connsiteY84" fmla="*/ 582067 h 936135"/>
              <a:gd name="connsiteX85" fmla="*/ 889712 w 966844"/>
              <a:gd name="connsiteY85" fmla="*/ 604371 h 936135"/>
              <a:gd name="connsiteX86" fmla="*/ 828377 w 966844"/>
              <a:gd name="connsiteY86" fmla="*/ 582067 h 936135"/>
              <a:gd name="connsiteX87" fmla="*/ 811650 w 966844"/>
              <a:gd name="connsiteY87" fmla="*/ 582067 h 936135"/>
              <a:gd name="connsiteX88" fmla="*/ 811650 w 966844"/>
              <a:gd name="connsiteY88" fmla="*/ 598795 h 936135"/>
              <a:gd name="connsiteX89" fmla="*/ 822801 w 966844"/>
              <a:gd name="connsiteY89" fmla="*/ 693585 h 936135"/>
              <a:gd name="connsiteX90" fmla="*/ 722436 w 966844"/>
              <a:gd name="connsiteY90" fmla="*/ 690797 h 936135"/>
              <a:gd name="connsiteX91" fmla="*/ 705708 w 966844"/>
              <a:gd name="connsiteY91" fmla="*/ 693585 h 936135"/>
              <a:gd name="connsiteX92" fmla="*/ 705708 w 966844"/>
              <a:gd name="connsiteY92" fmla="*/ 710312 h 936135"/>
              <a:gd name="connsiteX93" fmla="*/ 708496 w 966844"/>
              <a:gd name="connsiteY93" fmla="*/ 802314 h 936135"/>
              <a:gd name="connsiteX94" fmla="*/ 608130 w 966844"/>
              <a:gd name="connsiteY94" fmla="*/ 799526 h 936135"/>
              <a:gd name="connsiteX95" fmla="*/ 602555 w 966844"/>
              <a:gd name="connsiteY95" fmla="*/ 796738 h 936135"/>
              <a:gd name="connsiteX96" fmla="*/ 577463 w 966844"/>
              <a:gd name="connsiteY96" fmla="*/ 732616 h 936135"/>
              <a:gd name="connsiteX97" fmla="*/ 479885 w 966844"/>
              <a:gd name="connsiteY97" fmla="*/ 715888 h 936135"/>
              <a:gd name="connsiteX98" fmla="*/ 460370 w 966844"/>
              <a:gd name="connsiteY98" fmla="*/ 626674 h 936135"/>
              <a:gd name="connsiteX99" fmla="*/ 362792 w 966844"/>
              <a:gd name="connsiteY99" fmla="*/ 609947 h 936135"/>
              <a:gd name="connsiteX100" fmla="*/ 343276 w 966844"/>
              <a:gd name="connsiteY100" fmla="*/ 520733 h 936135"/>
              <a:gd name="connsiteX101" fmla="*/ 245698 w 966844"/>
              <a:gd name="connsiteY101" fmla="*/ 504005 h 936135"/>
              <a:gd name="connsiteX102" fmla="*/ 251275 w 966844"/>
              <a:gd name="connsiteY102" fmla="*/ 476126 h 936135"/>
              <a:gd name="connsiteX103" fmla="*/ 226183 w 966844"/>
              <a:gd name="connsiteY103" fmla="*/ 414791 h 936135"/>
              <a:gd name="connsiteX104" fmla="*/ 103513 w 966844"/>
              <a:gd name="connsiteY104" fmla="*/ 414791 h 936135"/>
              <a:gd name="connsiteX105" fmla="*/ 86786 w 966844"/>
              <a:gd name="connsiteY105" fmla="*/ 431519 h 936135"/>
              <a:gd name="connsiteX106" fmla="*/ 134181 w 966844"/>
              <a:gd name="connsiteY106" fmla="*/ 116482 h 936135"/>
              <a:gd name="connsiteX107" fmla="*/ 477098 w 966844"/>
              <a:gd name="connsiteY107" fmla="*/ 71875 h 936135"/>
              <a:gd name="connsiteX108" fmla="*/ 334913 w 966844"/>
              <a:gd name="connsiteY108" fmla="*/ 211272 h 936135"/>
              <a:gd name="connsiteX109" fmla="*/ 334913 w 966844"/>
              <a:gd name="connsiteY109" fmla="*/ 211272 h 936135"/>
              <a:gd name="connsiteX110" fmla="*/ 332125 w 966844"/>
              <a:gd name="connsiteY110" fmla="*/ 331153 h 936135"/>
              <a:gd name="connsiteX111" fmla="*/ 393459 w 966844"/>
              <a:gd name="connsiteY111" fmla="*/ 356244 h 936135"/>
              <a:gd name="connsiteX112" fmla="*/ 393459 w 966844"/>
              <a:gd name="connsiteY112" fmla="*/ 356244 h 936135"/>
              <a:gd name="connsiteX113" fmla="*/ 454794 w 966844"/>
              <a:gd name="connsiteY113" fmla="*/ 331153 h 936135"/>
              <a:gd name="connsiteX114" fmla="*/ 616494 w 966844"/>
              <a:gd name="connsiteY114" fmla="*/ 169453 h 936135"/>
              <a:gd name="connsiteX115" fmla="*/ 917591 w 966844"/>
              <a:gd name="connsiteY115" fmla="*/ 470550 h 936135"/>
              <a:gd name="connsiteX116" fmla="*/ 917591 w 966844"/>
              <a:gd name="connsiteY116" fmla="*/ 470550 h 936135"/>
              <a:gd name="connsiteX117" fmla="*/ 917591 w 966844"/>
              <a:gd name="connsiteY117" fmla="*/ 470550 h 936135"/>
              <a:gd name="connsiteX118" fmla="*/ 925955 w 966844"/>
              <a:gd name="connsiteY118" fmla="*/ 582067 h 93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966844" h="936135">
                <a:moveTo>
                  <a:pt x="934319" y="459398"/>
                </a:moveTo>
                <a:cubicBezTo>
                  <a:pt x="951047" y="417579"/>
                  <a:pt x="1017957" y="230787"/>
                  <a:pt x="886924" y="99754"/>
                </a:cubicBezTo>
                <a:cubicBezTo>
                  <a:pt x="741951" y="-45218"/>
                  <a:pt x="541220" y="10540"/>
                  <a:pt x="532856" y="10540"/>
                </a:cubicBezTo>
                <a:cubicBezTo>
                  <a:pt x="530068" y="10540"/>
                  <a:pt x="530068" y="13328"/>
                  <a:pt x="527280" y="13328"/>
                </a:cubicBezTo>
                <a:lnTo>
                  <a:pt x="485461" y="52359"/>
                </a:lnTo>
                <a:cubicBezTo>
                  <a:pt x="443642" y="30056"/>
                  <a:pt x="254063" y="-53582"/>
                  <a:pt x="103513" y="96966"/>
                </a:cubicBezTo>
                <a:cubicBezTo>
                  <a:pt x="-27519" y="227999"/>
                  <a:pt x="31028" y="400851"/>
                  <a:pt x="53331" y="451034"/>
                </a:cubicBezTo>
                <a:lnTo>
                  <a:pt x="25452" y="478914"/>
                </a:lnTo>
                <a:cubicBezTo>
                  <a:pt x="-8004" y="512369"/>
                  <a:pt x="-8004" y="565340"/>
                  <a:pt x="22663" y="598795"/>
                </a:cubicBezTo>
                <a:cubicBezTo>
                  <a:pt x="39391" y="615523"/>
                  <a:pt x="61694" y="626674"/>
                  <a:pt x="83998" y="626674"/>
                </a:cubicBezTo>
                <a:cubicBezTo>
                  <a:pt x="83998" y="626674"/>
                  <a:pt x="86786" y="626674"/>
                  <a:pt x="86786" y="626674"/>
                </a:cubicBezTo>
                <a:cubicBezTo>
                  <a:pt x="100726" y="626674"/>
                  <a:pt x="111878" y="623886"/>
                  <a:pt x="123029" y="618311"/>
                </a:cubicBezTo>
                <a:cubicBezTo>
                  <a:pt x="114666" y="646190"/>
                  <a:pt x="120241" y="679645"/>
                  <a:pt x="139757" y="701949"/>
                </a:cubicBezTo>
                <a:cubicBezTo>
                  <a:pt x="156485" y="718676"/>
                  <a:pt x="178788" y="729828"/>
                  <a:pt x="201091" y="729828"/>
                </a:cubicBezTo>
                <a:cubicBezTo>
                  <a:pt x="201091" y="729828"/>
                  <a:pt x="203879" y="729828"/>
                  <a:pt x="203879" y="729828"/>
                </a:cubicBezTo>
                <a:cubicBezTo>
                  <a:pt x="217819" y="729828"/>
                  <a:pt x="228971" y="727040"/>
                  <a:pt x="240123" y="721464"/>
                </a:cubicBezTo>
                <a:cubicBezTo>
                  <a:pt x="231759" y="749343"/>
                  <a:pt x="237335" y="782799"/>
                  <a:pt x="256850" y="805102"/>
                </a:cubicBezTo>
                <a:cubicBezTo>
                  <a:pt x="273578" y="821830"/>
                  <a:pt x="295882" y="832981"/>
                  <a:pt x="318185" y="832981"/>
                </a:cubicBezTo>
                <a:cubicBezTo>
                  <a:pt x="318185" y="832981"/>
                  <a:pt x="320973" y="832981"/>
                  <a:pt x="320973" y="832981"/>
                </a:cubicBezTo>
                <a:cubicBezTo>
                  <a:pt x="334913" y="832981"/>
                  <a:pt x="346064" y="830194"/>
                  <a:pt x="357216" y="824618"/>
                </a:cubicBezTo>
                <a:cubicBezTo>
                  <a:pt x="348852" y="852497"/>
                  <a:pt x="354428" y="885952"/>
                  <a:pt x="373944" y="908256"/>
                </a:cubicBezTo>
                <a:cubicBezTo>
                  <a:pt x="390671" y="924983"/>
                  <a:pt x="412975" y="936135"/>
                  <a:pt x="435279" y="936135"/>
                </a:cubicBezTo>
                <a:cubicBezTo>
                  <a:pt x="435279" y="936135"/>
                  <a:pt x="438066" y="936135"/>
                  <a:pt x="438066" y="936135"/>
                </a:cubicBezTo>
                <a:cubicBezTo>
                  <a:pt x="457582" y="936135"/>
                  <a:pt x="477098" y="927771"/>
                  <a:pt x="491037" y="916620"/>
                </a:cubicBezTo>
                <a:cubicBezTo>
                  <a:pt x="504977" y="924983"/>
                  <a:pt x="527280" y="936135"/>
                  <a:pt x="552371" y="936135"/>
                </a:cubicBezTo>
                <a:cubicBezTo>
                  <a:pt x="571887" y="936135"/>
                  <a:pt x="591402" y="930559"/>
                  <a:pt x="608130" y="913832"/>
                </a:cubicBezTo>
                <a:cubicBezTo>
                  <a:pt x="633221" y="888740"/>
                  <a:pt x="630434" y="855285"/>
                  <a:pt x="619282" y="830194"/>
                </a:cubicBezTo>
                <a:cubicBezTo>
                  <a:pt x="649949" y="838557"/>
                  <a:pt x="686193" y="838557"/>
                  <a:pt x="714072" y="810678"/>
                </a:cubicBezTo>
                <a:cubicBezTo>
                  <a:pt x="741951" y="782799"/>
                  <a:pt x="741951" y="746556"/>
                  <a:pt x="733587" y="718676"/>
                </a:cubicBezTo>
                <a:cubicBezTo>
                  <a:pt x="761467" y="727040"/>
                  <a:pt x="800497" y="732616"/>
                  <a:pt x="831165" y="701949"/>
                </a:cubicBezTo>
                <a:cubicBezTo>
                  <a:pt x="859044" y="674069"/>
                  <a:pt x="853469" y="640614"/>
                  <a:pt x="845105" y="612735"/>
                </a:cubicBezTo>
                <a:cubicBezTo>
                  <a:pt x="856256" y="618311"/>
                  <a:pt x="870196" y="618311"/>
                  <a:pt x="884136" y="618311"/>
                </a:cubicBezTo>
                <a:cubicBezTo>
                  <a:pt x="906440" y="615523"/>
                  <a:pt x="923167" y="607159"/>
                  <a:pt x="939894" y="587643"/>
                </a:cubicBezTo>
                <a:cubicBezTo>
                  <a:pt x="990078" y="545824"/>
                  <a:pt x="959410" y="487277"/>
                  <a:pt x="934319" y="459398"/>
                </a:cubicBezTo>
                <a:close/>
                <a:moveTo>
                  <a:pt x="546796" y="35632"/>
                </a:moveTo>
                <a:cubicBezTo>
                  <a:pt x="571887" y="30056"/>
                  <a:pt x="744739" y="-6187"/>
                  <a:pt x="870196" y="116482"/>
                </a:cubicBezTo>
                <a:cubicBezTo>
                  <a:pt x="978926" y="225211"/>
                  <a:pt x="934319" y="384124"/>
                  <a:pt x="914803" y="437095"/>
                </a:cubicBezTo>
                <a:lnTo>
                  <a:pt x="619282" y="141573"/>
                </a:lnTo>
                <a:cubicBezTo>
                  <a:pt x="616494" y="138785"/>
                  <a:pt x="613706" y="138785"/>
                  <a:pt x="610918" y="138785"/>
                </a:cubicBezTo>
                <a:cubicBezTo>
                  <a:pt x="608130" y="138785"/>
                  <a:pt x="605342" y="138785"/>
                  <a:pt x="602555" y="141573"/>
                </a:cubicBezTo>
                <a:lnTo>
                  <a:pt x="429702" y="314425"/>
                </a:lnTo>
                <a:cubicBezTo>
                  <a:pt x="418551" y="325577"/>
                  <a:pt x="404611" y="331153"/>
                  <a:pt x="387883" y="331153"/>
                </a:cubicBezTo>
                <a:cubicBezTo>
                  <a:pt x="371155" y="331153"/>
                  <a:pt x="357216" y="325577"/>
                  <a:pt x="346064" y="314425"/>
                </a:cubicBezTo>
                <a:cubicBezTo>
                  <a:pt x="323761" y="292122"/>
                  <a:pt x="323761" y="255879"/>
                  <a:pt x="346064" y="233575"/>
                </a:cubicBezTo>
                <a:lnTo>
                  <a:pt x="546796" y="35632"/>
                </a:lnTo>
                <a:close/>
                <a:moveTo>
                  <a:pt x="86786" y="601583"/>
                </a:moveTo>
                <a:cubicBezTo>
                  <a:pt x="70059" y="601583"/>
                  <a:pt x="53331" y="593219"/>
                  <a:pt x="42179" y="582067"/>
                </a:cubicBezTo>
                <a:cubicBezTo>
                  <a:pt x="19875" y="556976"/>
                  <a:pt x="22663" y="520733"/>
                  <a:pt x="44967" y="498429"/>
                </a:cubicBezTo>
                <a:lnTo>
                  <a:pt x="109090" y="434307"/>
                </a:lnTo>
                <a:cubicBezTo>
                  <a:pt x="120241" y="423155"/>
                  <a:pt x="136969" y="417579"/>
                  <a:pt x="150909" y="417579"/>
                </a:cubicBezTo>
                <a:cubicBezTo>
                  <a:pt x="164848" y="417579"/>
                  <a:pt x="181576" y="423155"/>
                  <a:pt x="192728" y="434307"/>
                </a:cubicBezTo>
                <a:cubicBezTo>
                  <a:pt x="203879" y="445458"/>
                  <a:pt x="209456" y="462186"/>
                  <a:pt x="209456" y="476126"/>
                </a:cubicBezTo>
                <a:cubicBezTo>
                  <a:pt x="209456" y="492853"/>
                  <a:pt x="203879" y="506793"/>
                  <a:pt x="192728" y="517945"/>
                </a:cubicBezTo>
                <a:lnTo>
                  <a:pt x="128606" y="582067"/>
                </a:lnTo>
                <a:cubicBezTo>
                  <a:pt x="120241" y="596007"/>
                  <a:pt x="103513" y="601583"/>
                  <a:pt x="86786" y="601583"/>
                </a:cubicBezTo>
                <a:close/>
                <a:moveTo>
                  <a:pt x="206667" y="707524"/>
                </a:moveTo>
                <a:cubicBezTo>
                  <a:pt x="189940" y="707524"/>
                  <a:pt x="173212" y="699161"/>
                  <a:pt x="162060" y="688009"/>
                </a:cubicBezTo>
                <a:cubicBezTo>
                  <a:pt x="139757" y="662917"/>
                  <a:pt x="142545" y="626674"/>
                  <a:pt x="164848" y="604371"/>
                </a:cubicBezTo>
                <a:lnTo>
                  <a:pt x="228971" y="540248"/>
                </a:lnTo>
                <a:cubicBezTo>
                  <a:pt x="251275" y="517945"/>
                  <a:pt x="290305" y="517945"/>
                  <a:pt x="315397" y="540248"/>
                </a:cubicBezTo>
                <a:cubicBezTo>
                  <a:pt x="337701" y="562552"/>
                  <a:pt x="337701" y="601583"/>
                  <a:pt x="315397" y="626674"/>
                </a:cubicBezTo>
                <a:lnTo>
                  <a:pt x="251275" y="690797"/>
                </a:lnTo>
                <a:cubicBezTo>
                  <a:pt x="240123" y="701949"/>
                  <a:pt x="223395" y="707524"/>
                  <a:pt x="206667" y="707524"/>
                </a:cubicBezTo>
                <a:close/>
                <a:moveTo>
                  <a:pt x="326548" y="813466"/>
                </a:moveTo>
                <a:cubicBezTo>
                  <a:pt x="309821" y="813466"/>
                  <a:pt x="293094" y="805102"/>
                  <a:pt x="281942" y="793950"/>
                </a:cubicBezTo>
                <a:cubicBezTo>
                  <a:pt x="259638" y="768859"/>
                  <a:pt x="262426" y="732616"/>
                  <a:pt x="284729" y="710312"/>
                </a:cubicBezTo>
                <a:lnTo>
                  <a:pt x="348852" y="646190"/>
                </a:lnTo>
                <a:cubicBezTo>
                  <a:pt x="371155" y="623886"/>
                  <a:pt x="410186" y="623886"/>
                  <a:pt x="435279" y="646190"/>
                </a:cubicBezTo>
                <a:cubicBezTo>
                  <a:pt x="457582" y="668493"/>
                  <a:pt x="457582" y="707524"/>
                  <a:pt x="435279" y="732616"/>
                </a:cubicBezTo>
                <a:lnTo>
                  <a:pt x="371155" y="796738"/>
                </a:lnTo>
                <a:cubicBezTo>
                  <a:pt x="357216" y="807890"/>
                  <a:pt x="343276" y="816254"/>
                  <a:pt x="326548" y="813466"/>
                </a:cubicBezTo>
                <a:close/>
                <a:moveTo>
                  <a:pt x="443642" y="919408"/>
                </a:moveTo>
                <a:cubicBezTo>
                  <a:pt x="426914" y="919408"/>
                  <a:pt x="410186" y="911044"/>
                  <a:pt x="399035" y="899892"/>
                </a:cubicBezTo>
                <a:cubicBezTo>
                  <a:pt x="376732" y="874801"/>
                  <a:pt x="379520" y="838557"/>
                  <a:pt x="401823" y="816254"/>
                </a:cubicBezTo>
                <a:lnTo>
                  <a:pt x="465945" y="752131"/>
                </a:lnTo>
                <a:cubicBezTo>
                  <a:pt x="488249" y="729828"/>
                  <a:pt x="527280" y="729828"/>
                  <a:pt x="552371" y="752131"/>
                </a:cubicBezTo>
                <a:cubicBezTo>
                  <a:pt x="574675" y="774435"/>
                  <a:pt x="574675" y="813466"/>
                  <a:pt x="552371" y="838557"/>
                </a:cubicBezTo>
                <a:lnTo>
                  <a:pt x="488249" y="902680"/>
                </a:lnTo>
                <a:cubicBezTo>
                  <a:pt x="477098" y="913832"/>
                  <a:pt x="460370" y="922195"/>
                  <a:pt x="443642" y="919408"/>
                </a:cubicBezTo>
                <a:close/>
                <a:moveTo>
                  <a:pt x="596978" y="905468"/>
                </a:moveTo>
                <a:cubicBezTo>
                  <a:pt x="569099" y="933347"/>
                  <a:pt x="532856" y="916620"/>
                  <a:pt x="518917" y="908256"/>
                </a:cubicBezTo>
                <a:lnTo>
                  <a:pt x="571887" y="855285"/>
                </a:lnTo>
                <a:cubicBezTo>
                  <a:pt x="580251" y="846921"/>
                  <a:pt x="585827" y="835769"/>
                  <a:pt x="591402" y="824618"/>
                </a:cubicBezTo>
                <a:cubicBezTo>
                  <a:pt x="602555" y="844133"/>
                  <a:pt x="624858" y="880376"/>
                  <a:pt x="596978" y="905468"/>
                </a:cubicBezTo>
                <a:close/>
                <a:moveTo>
                  <a:pt x="925955" y="582067"/>
                </a:moveTo>
                <a:cubicBezTo>
                  <a:pt x="914803" y="596007"/>
                  <a:pt x="903651" y="601583"/>
                  <a:pt x="889712" y="604371"/>
                </a:cubicBezTo>
                <a:cubicBezTo>
                  <a:pt x="859044" y="607159"/>
                  <a:pt x="828377" y="582067"/>
                  <a:pt x="828377" y="582067"/>
                </a:cubicBezTo>
                <a:cubicBezTo>
                  <a:pt x="822801" y="576491"/>
                  <a:pt x="814437" y="579279"/>
                  <a:pt x="811650" y="582067"/>
                </a:cubicBezTo>
                <a:cubicBezTo>
                  <a:pt x="806074" y="587643"/>
                  <a:pt x="806074" y="593219"/>
                  <a:pt x="811650" y="598795"/>
                </a:cubicBezTo>
                <a:cubicBezTo>
                  <a:pt x="811650" y="598795"/>
                  <a:pt x="859044" y="660130"/>
                  <a:pt x="822801" y="693585"/>
                </a:cubicBezTo>
                <a:cubicBezTo>
                  <a:pt x="786558" y="729828"/>
                  <a:pt x="725224" y="690797"/>
                  <a:pt x="722436" y="690797"/>
                </a:cubicBezTo>
                <a:cubicBezTo>
                  <a:pt x="716859" y="688009"/>
                  <a:pt x="711284" y="688009"/>
                  <a:pt x="705708" y="693585"/>
                </a:cubicBezTo>
                <a:cubicBezTo>
                  <a:pt x="700132" y="699161"/>
                  <a:pt x="700132" y="704736"/>
                  <a:pt x="705708" y="710312"/>
                </a:cubicBezTo>
                <a:cubicBezTo>
                  <a:pt x="708496" y="713100"/>
                  <a:pt x="744739" y="766071"/>
                  <a:pt x="708496" y="802314"/>
                </a:cubicBezTo>
                <a:cubicBezTo>
                  <a:pt x="669465" y="841345"/>
                  <a:pt x="610918" y="802314"/>
                  <a:pt x="608130" y="799526"/>
                </a:cubicBezTo>
                <a:cubicBezTo>
                  <a:pt x="605342" y="799526"/>
                  <a:pt x="605342" y="796738"/>
                  <a:pt x="602555" y="796738"/>
                </a:cubicBezTo>
                <a:cubicBezTo>
                  <a:pt x="602555" y="774435"/>
                  <a:pt x="594190" y="749343"/>
                  <a:pt x="577463" y="732616"/>
                </a:cubicBezTo>
                <a:cubicBezTo>
                  <a:pt x="552371" y="707524"/>
                  <a:pt x="510552" y="701949"/>
                  <a:pt x="479885" y="715888"/>
                </a:cubicBezTo>
                <a:cubicBezTo>
                  <a:pt x="491037" y="685221"/>
                  <a:pt x="482673" y="651766"/>
                  <a:pt x="460370" y="626674"/>
                </a:cubicBezTo>
                <a:cubicBezTo>
                  <a:pt x="435279" y="601583"/>
                  <a:pt x="393459" y="596007"/>
                  <a:pt x="362792" y="609947"/>
                </a:cubicBezTo>
                <a:cubicBezTo>
                  <a:pt x="373944" y="579279"/>
                  <a:pt x="365580" y="545824"/>
                  <a:pt x="343276" y="520733"/>
                </a:cubicBezTo>
                <a:cubicBezTo>
                  <a:pt x="318185" y="495641"/>
                  <a:pt x="276366" y="490065"/>
                  <a:pt x="245698" y="504005"/>
                </a:cubicBezTo>
                <a:cubicBezTo>
                  <a:pt x="248486" y="495641"/>
                  <a:pt x="251275" y="487277"/>
                  <a:pt x="251275" y="476126"/>
                </a:cubicBezTo>
                <a:cubicBezTo>
                  <a:pt x="251275" y="453822"/>
                  <a:pt x="242910" y="431519"/>
                  <a:pt x="226183" y="414791"/>
                </a:cubicBezTo>
                <a:cubicBezTo>
                  <a:pt x="192728" y="381336"/>
                  <a:pt x="136969" y="381336"/>
                  <a:pt x="103513" y="414791"/>
                </a:cubicBezTo>
                <a:lnTo>
                  <a:pt x="86786" y="431519"/>
                </a:lnTo>
                <a:cubicBezTo>
                  <a:pt x="64482" y="375760"/>
                  <a:pt x="22663" y="230787"/>
                  <a:pt x="134181" y="116482"/>
                </a:cubicBezTo>
                <a:cubicBezTo>
                  <a:pt x="265214" y="-14551"/>
                  <a:pt x="426914" y="46784"/>
                  <a:pt x="477098" y="71875"/>
                </a:cubicBezTo>
                <a:lnTo>
                  <a:pt x="334913" y="211272"/>
                </a:lnTo>
                <a:cubicBezTo>
                  <a:pt x="334913" y="211272"/>
                  <a:pt x="334913" y="211272"/>
                  <a:pt x="334913" y="211272"/>
                </a:cubicBezTo>
                <a:cubicBezTo>
                  <a:pt x="301457" y="244727"/>
                  <a:pt x="301457" y="297698"/>
                  <a:pt x="332125" y="331153"/>
                </a:cubicBezTo>
                <a:cubicBezTo>
                  <a:pt x="348852" y="347881"/>
                  <a:pt x="368367" y="356244"/>
                  <a:pt x="393459" y="356244"/>
                </a:cubicBezTo>
                <a:cubicBezTo>
                  <a:pt x="393459" y="356244"/>
                  <a:pt x="393459" y="356244"/>
                  <a:pt x="393459" y="356244"/>
                </a:cubicBezTo>
                <a:cubicBezTo>
                  <a:pt x="415763" y="356244"/>
                  <a:pt x="438066" y="347881"/>
                  <a:pt x="454794" y="331153"/>
                </a:cubicBezTo>
                <a:lnTo>
                  <a:pt x="616494" y="169453"/>
                </a:lnTo>
                <a:lnTo>
                  <a:pt x="917591" y="470550"/>
                </a:lnTo>
                <a:cubicBezTo>
                  <a:pt x="917591" y="470550"/>
                  <a:pt x="917591" y="470550"/>
                  <a:pt x="917591" y="470550"/>
                </a:cubicBezTo>
                <a:cubicBezTo>
                  <a:pt x="917591" y="470550"/>
                  <a:pt x="917591" y="470550"/>
                  <a:pt x="917591" y="470550"/>
                </a:cubicBezTo>
                <a:cubicBezTo>
                  <a:pt x="912015" y="473338"/>
                  <a:pt x="967774" y="529097"/>
                  <a:pt x="925955" y="582067"/>
                </a:cubicBezTo>
                <a:close/>
              </a:path>
            </a:pathLst>
          </a:custGeom>
          <a:solidFill>
            <a:srgbClr val="FFA826"/>
          </a:solidFill>
          <a:ln w="27868" cap="flat">
            <a:noFill/>
            <a:prstDash val="solid"/>
            <a:miter/>
          </a:ln>
        </p:spPr>
        <p:txBody>
          <a:bodyPr rtlCol="0" anchor="ctr"/>
          <a:lstStyle/>
          <a:p>
            <a:endParaRPr lang="en-US" sz="1100"/>
          </a:p>
        </p:txBody>
      </p:sp>
      <p:sp>
        <p:nvSpPr>
          <p:cNvPr id="24" name="Freeform: Shape 11">
            <a:extLst>
              <a:ext uri="{FF2B5EF4-FFF2-40B4-BE49-F238E27FC236}">
                <a16:creationId xmlns:a16="http://schemas.microsoft.com/office/drawing/2014/main" id="{DD32B5D9-D446-E15D-6F5B-090FFB53905D}"/>
              </a:ext>
            </a:extLst>
          </p:cNvPr>
          <p:cNvSpPr/>
          <p:nvPr/>
        </p:nvSpPr>
        <p:spPr>
          <a:xfrm>
            <a:off x="10609966" y="2080238"/>
            <a:ext cx="536155" cy="539202"/>
          </a:xfrm>
          <a:custGeom>
            <a:avLst/>
            <a:gdLst>
              <a:gd name="connsiteX0" fmla="*/ 847533 w 981353"/>
              <a:gd name="connsiteY0" fmla="*/ 830805 h 986929"/>
              <a:gd name="connsiteX1" fmla="*/ 981354 w 981353"/>
              <a:gd name="connsiteY1" fmla="*/ 493465 h 986929"/>
              <a:gd name="connsiteX2" fmla="*/ 847533 w 981353"/>
              <a:gd name="connsiteY2" fmla="*/ 156124 h 986929"/>
              <a:gd name="connsiteX3" fmla="*/ 844744 w 981353"/>
              <a:gd name="connsiteY3" fmla="*/ 150549 h 986929"/>
              <a:gd name="connsiteX4" fmla="*/ 844744 w 981353"/>
              <a:gd name="connsiteY4" fmla="*/ 150549 h 986929"/>
              <a:gd name="connsiteX5" fmla="*/ 490676 w 981353"/>
              <a:gd name="connsiteY5" fmla="*/ 0 h 986929"/>
              <a:gd name="connsiteX6" fmla="*/ 136610 w 981353"/>
              <a:gd name="connsiteY6" fmla="*/ 150549 h 986929"/>
              <a:gd name="connsiteX7" fmla="*/ 136610 w 981353"/>
              <a:gd name="connsiteY7" fmla="*/ 150549 h 986929"/>
              <a:gd name="connsiteX8" fmla="*/ 133821 w 981353"/>
              <a:gd name="connsiteY8" fmla="*/ 156124 h 986929"/>
              <a:gd name="connsiteX9" fmla="*/ 0 w 981353"/>
              <a:gd name="connsiteY9" fmla="*/ 493465 h 986929"/>
              <a:gd name="connsiteX10" fmla="*/ 133821 w 981353"/>
              <a:gd name="connsiteY10" fmla="*/ 830805 h 986929"/>
              <a:gd name="connsiteX11" fmla="*/ 136610 w 981353"/>
              <a:gd name="connsiteY11" fmla="*/ 836381 h 986929"/>
              <a:gd name="connsiteX12" fmla="*/ 136610 w 981353"/>
              <a:gd name="connsiteY12" fmla="*/ 836381 h 986929"/>
              <a:gd name="connsiteX13" fmla="*/ 490676 w 981353"/>
              <a:gd name="connsiteY13" fmla="*/ 986929 h 986929"/>
              <a:gd name="connsiteX14" fmla="*/ 844744 w 981353"/>
              <a:gd name="connsiteY14" fmla="*/ 836381 h 986929"/>
              <a:gd name="connsiteX15" fmla="*/ 844744 w 981353"/>
              <a:gd name="connsiteY15" fmla="*/ 836381 h 986929"/>
              <a:gd name="connsiteX16" fmla="*/ 847533 w 981353"/>
              <a:gd name="connsiteY16" fmla="*/ 830805 h 986929"/>
              <a:gd name="connsiteX17" fmla="*/ 22303 w 981353"/>
              <a:gd name="connsiteY17" fmla="*/ 507404 h 986929"/>
              <a:gd name="connsiteX18" fmla="*/ 236975 w 981353"/>
              <a:gd name="connsiteY18" fmla="*/ 507404 h 986929"/>
              <a:gd name="connsiteX19" fmla="*/ 278794 w 981353"/>
              <a:gd name="connsiteY19" fmla="*/ 708136 h 986929"/>
              <a:gd name="connsiteX20" fmla="*/ 142184 w 981353"/>
              <a:gd name="connsiteY20" fmla="*/ 805714 h 986929"/>
              <a:gd name="connsiteX21" fmla="*/ 22303 w 981353"/>
              <a:gd name="connsiteY21" fmla="*/ 507404 h 986929"/>
              <a:gd name="connsiteX22" fmla="*/ 142184 w 981353"/>
              <a:gd name="connsiteY22" fmla="*/ 181216 h 986929"/>
              <a:gd name="connsiteX23" fmla="*/ 278794 w 981353"/>
              <a:gd name="connsiteY23" fmla="*/ 278794 h 986929"/>
              <a:gd name="connsiteX24" fmla="*/ 236975 w 981353"/>
              <a:gd name="connsiteY24" fmla="*/ 479525 h 986929"/>
              <a:gd name="connsiteX25" fmla="*/ 22303 w 981353"/>
              <a:gd name="connsiteY25" fmla="*/ 479525 h 986929"/>
              <a:gd name="connsiteX26" fmla="*/ 142184 w 981353"/>
              <a:gd name="connsiteY26" fmla="*/ 181216 h 986929"/>
              <a:gd name="connsiteX27" fmla="*/ 956262 w 981353"/>
              <a:gd name="connsiteY27" fmla="*/ 479525 h 986929"/>
              <a:gd name="connsiteX28" fmla="*/ 741590 w 981353"/>
              <a:gd name="connsiteY28" fmla="*/ 479525 h 986929"/>
              <a:gd name="connsiteX29" fmla="*/ 699771 w 981353"/>
              <a:gd name="connsiteY29" fmla="*/ 278794 h 986929"/>
              <a:gd name="connsiteX30" fmla="*/ 836381 w 981353"/>
              <a:gd name="connsiteY30" fmla="*/ 181216 h 986929"/>
              <a:gd name="connsiteX31" fmla="*/ 956262 w 981353"/>
              <a:gd name="connsiteY31" fmla="*/ 479525 h 986929"/>
              <a:gd name="connsiteX32" fmla="*/ 501828 w 981353"/>
              <a:gd name="connsiteY32" fmla="*/ 945110 h 986929"/>
              <a:gd name="connsiteX33" fmla="*/ 501828 w 981353"/>
              <a:gd name="connsiteY33" fmla="*/ 685832 h 986929"/>
              <a:gd name="connsiteX34" fmla="*/ 666317 w 981353"/>
              <a:gd name="connsiteY34" fmla="*/ 719287 h 986929"/>
              <a:gd name="connsiteX35" fmla="*/ 501828 w 981353"/>
              <a:gd name="connsiteY35" fmla="*/ 945110 h 986929"/>
              <a:gd name="connsiteX36" fmla="*/ 312249 w 981353"/>
              <a:gd name="connsiteY36" fmla="*/ 722075 h 986929"/>
              <a:gd name="connsiteX37" fmla="*/ 476736 w 981353"/>
              <a:gd name="connsiteY37" fmla="*/ 688620 h 986929"/>
              <a:gd name="connsiteX38" fmla="*/ 476736 w 981353"/>
              <a:gd name="connsiteY38" fmla="*/ 947898 h 986929"/>
              <a:gd name="connsiteX39" fmla="*/ 312249 w 981353"/>
              <a:gd name="connsiteY39" fmla="*/ 722075 h 986929"/>
              <a:gd name="connsiteX40" fmla="*/ 501828 w 981353"/>
              <a:gd name="connsiteY40" fmla="*/ 41819 h 986929"/>
              <a:gd name="connsiteX41" fmla="*/ 666317 w 981353"/>
              <a:gd name="connsiteY41" fmla="*/ 267642 h 986929"/>
              <a:gd name="connsiteX42" fmla="*/ 501828 w 981353"/>
              <a:gd name="connsiteY42" fmla="*/ 301097 h 986929"/>
              <a:gd name="connsiteX43" fmla="*/ 501828 w 981353"/>
              <a:gd name="connsiteY43" fmla="*/ 41819 h 986929"/>
              <a:gd name="connsiteX44" fmla="*/ 476736 w 981353"/>
              <a:gd name="connsiteY44" fmla="*/ 41819 h 986929"/>
              <a:gd name="connsiteX45" fmla="*/ 476736 w 981353"/>
              <a:gd name="connsiteY45" fmla="*/ 301097 h 986929"/>
              <a:gd name="connsiteX46" fmla="*/ 312249 w 981353"/>
              <a:gd name="connsiteY46" fmla="*/ 267642 h 986929"/>
              <a:gd name="connsiteX47" fmla="*/ 476736 w 981353"/>
              <a:gd name="connsiteY47" fmla="*/ 41819 h 986929"/>
              <a:gd name="connsiteX48" fmla="*/ 476736 w 981353"/>
              <a:gd name="connsiteY48" fmla="*/ 323401 h 986929"/>
              <a:gd name="connsiteX49" fmla="*/ 476736 w 981353"/>
              <a:gd name="connsiteY49" fmla="*/ 479525 h 986929"/>
              <a:gd name="connsiteX50" fmla="*/ 262067 w 981353"/>
              <a:gd name="connsiteY50" fmla="*/ 479525 h 986929"/>
              <a:gd name="connsiteX51" fmla="*/ 301097 w 981353"/>
              <a:gd name="connsiteY51" fmla="*/ 289945 h 986929"/>
              <a:gd name="connsiteX52" fmla="*/ 476736 w 981353"/>
              <a:gd name="connsiteY52" fmla="*/ 323401 h 986929"/>
              <a:gd name="connsiteX53" fmla="*/ 476736 w 981353"/>
              <a:gd name="connsiteY53" fmla="*/ 507404 h 986929"/>
              <a:gd name="connsiteX54" fmla="*/ 476736 w 981353"/>
              <a:gd name="connsiteY54" fmla="*/ 663529 h 986929"/>
              <a:gd name="connsiteX55" fmla="*/ 303886 w 981353"/>
              <a:gd name="connsiteY55" fmla="*/ 696984 h 986929"/>
              <a:gd name="connsiteX56" fmla="*/ 264854 w 981353"/>
              <a:gd name="connsiteY56" fmla="*/ 507404 h 986929"/>
              <a:gd name="connsiteX57" fmla="*/ 476736 w 981353"/>
              <a:gd name="connsiteY57" fmla="*/ 507404 h 986929"/>
              <a:gd name="connsiteX58" fmla="*/ 501828 w 981353"/>
              <a:gd name="connsiteY58" fmla="*/ 660741 h 986929"/>
              <a:gd name="connsiteX59" fmla="*/ 501828 w 981353"/>
              <a:gd name="connsiteY59" fmla="*/ 504616 h 986929"/>
              <a:gd name="connsiteX60" fmla="*/ 716500 w 981353"/>
              <a:gd name="connsiteY60" fmla="*/ 504616 h 986929"/>
              <a:gd name="connsiteX61" fmla="*/ 677468 w 981353"/>
              <a:gd name="connsiteY61" fmla="*/ 694196 h 986929"/>
              <a:gd name="connsiteX62" fmla="*/ 501828 w 981353"/>
              <a:gd name="connsiteY62" fmla="*/ 660741 h 986929"/>
              <a:gd name="connsiteX63" fmla="*/ 501828 w 981353"/>
              <a:gd name="connsiteY63" fmla="*/ 479525 h 986929"/>
              <a:gd name="connsiteX64" fmla="*/ 501828 w 981353"/>
              <a:gd name="connsiteY64" fmla="*/ 323401 h 986929"/>
              <a:gd name="connsiteX65" fmla="*/ 674681 w 981353"/>
              <a:gd name="connsiteY65" fmla="*/ 289945 h 986929"/>
              <a:gd name="connsiteX66" fmla="*/ 713711 w 981353"/>
              <a:gd name="connsiteY66" fmla="*/ 479525 h 986929"/>
              <a:gd name="connsiteX67" fmla="*/ 501828 w 981353"/>
              <a:gd name="connsiteY67" fmla="*/ 479525 h 986929"/>
              <a:gd name="connsiteX68" fmla="*/ 688621 w 981353"/>
              <a:gd name="connsiteY68" fmla="*/ 256490 h 986929"/>
              <a:gd name="connsiteX69" fmla="*/ 524132 w 981353"/>
              <a:gd name="connsiteY69" fmla="*/ 27879 h 986929"/>
              <a:gd name="connsiteX70" fmla="*/ 816865 w 981353"/>
              <a:gd name="connsiteY70" fmla="*/ 161700 h 986929"/>
              <a:gd name="connsiteX71" fmla="*/ 688621 w 981353"/>
              <a:gd name="connsiteY71" fmla="*/ 256490 h 986929"/>
              <a:gd name="connsiteX72" fmla="*/ 289946 w 981353"/>
              <a:gd name="connsiteY72" fmla="*/ 256490 h 986929"/>
              <a:gd name="connsiteX73" fmla="*/ 161700 w 981353"/>
              <a:gd name="connsiteY73" fmla="*/ 161700 h 986929"/>
              <a:gd name="connsiteX74" fmla="*/ 454433 w 981353"/>
              <a:gd name="connsiteY74" fmla="*/ 27879 h 986929"/>
              <a:gd name="connsiteX75" fmla="*/ 289946 w 981353"/>
              <a:gd name="connsiteY75" fmla="*/ 256490 h 986929"/>
              <a:gd name="connsiteX76" fmla="*/ 289946 w 981353"/>
              <a:gd name="connsiteY76" fmla="*/ 730439 h 986929"/>
              <a:gd name="connsiteX77" fmla="*/ 454433 w 981353"/>
              <a:gd name="connsiteY77" fmla="*/ 959050 h 986929"/>
              <a:gd name="connsiteX78" fmla="*/ 161700 w 981353"/>
              <a:gd name="connsiteY78" fmla="*/ 825229 h 986929"/>
              <a:gd name="connsiteX79" fmla="*/ 289946 w 981353"/>
              <a:gd name="connsiteY79" fmla="*/ 730439 h 986929"/>
              <a:gd name="connsiteX80" fmla="*/ 688621 w 981353"/>
              <a:gd name="connsiteY80" fmla="*/ 730439 h 986929"/>
              <a:gd name="connsiteX81" fmla="*/ 816865 w 981353"/>
              <a:gd name="connsiteY81" fmla="*/ 825229 h 986929"/>
              <a:gd name="connsiteX82" fmla="*/ 524132 w 981353"/>
              <a:gd name="connsiteY82" fmla="*/ 959050 h 986929"/>
              <a:gd name="connsiteX83" fmla="*/ 688621 w 981353"/>
              <a:gd name="connsiteY83" fmla="*/ 730439 h 986929"/>
              <a:gd name="connsiteX84" fmla="*/ 699771 w 981353"/>
              <a:gd name="connsiteY84" fmla="*/ 708136 h 986929"/>
              <a:gd name="connsiteX85" fmla="*/ 741590 w 981353"/>
              <a:gd name="connsiteY85" fmla="*/ 507404 h 986929"/>
              <a:gd name="connsiteX86" fmla="*/ 956262 w 981353"/>
              <a:gd name="connsiteY86" fmla="*/ 507404 h 986929"/>
              <a:gd name="connsiteX87" fmla="*/ 836381 w 981353"/>
              <a:gd name="connsiteY87" fmla="*/ 805714 h 986929"/>
              <a:gd name="connsiteX88" fmla="*/ 699771 w 981353"/>
              <a:gd name="connsiteY88" fmla="*/ 708136 h 98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81353" h="986929">
                <a:moveTo>
                  <a:pt x="847533" y="830805"/>
                </a:moveTo>
                <a:cubicBezTo>
                  <a:pt x="931171" y="741591"/>
                  <a:pt x="981354" y="624498"/>
                  <a:pt x="981354" y="493465"/>
                </a:cubicBezTo>
                <a:cubicBezTo>
                  <a:pt x="981354" y="362432"/>
                  <a:pt x="931171" y="242550"/>
                  <a:pt x="847533" y="156124"/>
                </a:cubicBezTo>
                <a:cubicBezTo>
                  <a:pt x="847533" y="153336"/>
                  <a:pt x="844744" y="153336"/>
                  <a:pt x="844744" y="150549"/>
                </a:cubicBezTo>
                <a:cubicBezTo>
                  <a:pt x="844744" y="150549"/>
                  <a:pt x="844744" y="150549"/>
                  <a:pt x="844744" y="150549"/>
                </a:cubicBezTo>
                <a:cubicBezTo>
                  <a:pt x="755530" y="58547"/>
                  <a:pt x="630073" y="0"/>
                  <a:pt x="490676" y="0"/>
                </a:cubicBezTo>
                <a:cubicBezTo>
                  <a:pt x="351279" y="0"/>
                  <a:pt x="225822" y="58547"/>
                  <a:pt x="136610" y="150549"/>
                </a:cubicBezTo>
                <a:cubicBezTo>
                  <a:pt x="136610" y="150549"/>
                  <a:pt x="136610" y="150549"/>
                  <a:pt x="136610" y="150549"/>
                </a:cubicBezTo>
                <a:cubicBezTo>
                  <a:pt x="133821" y="150549"/>
                  <a:pt x="133821" y="153336"/>
                  <a:pt x="133821" y="156124"/>
                </a:cubicBezTo>
                <a:cubicBezTo>
                  <a:pt x="50183" y="245338"/>
                  <a:pt x="0" y="362432"/>
                  <a:pt x="0" y="493465"/>
                </a:cubicBezTo>
                <a:cubicBezTo>
                  <a:pt x="0" y="624498"/>
                  <a:pt x="50183" y="744379"/>
                  <a:pt x="133821" y="830805"/>
                </a:cubicBezTo>
                <a:cubicBezTo>
                  <a:pt x="133821" y="833593"/>
                  <a:pt x="136610" y="833593"/>
                  <a:pt x="136610" y="836381"/>
                </a:cubicBezTo>
                <a:cubicBezTo>
                  <a:pt x="136610" y="836381"/>
                  <a:pt x="136610" y="836381"/>
                  <a:pt x="136610" y="836381"/>
                </a:cubicBezTo>
                <a:cubicBezTo>
                  <a:pt x="225822" y="928383"/>
                  <a:pt x="351279" y="986929"/>
                  <a:pt x="490676" y="986929"/>
                </a:cubicBezTo>
                <a:cubicBezTo>
                  <a:pt x="630073" y="986929"/>
                  <a:pt x="755530" y="928383"/>
                  <a:pt x="844744" y="836381"/>
                </a:cubicBezTo>
                <a:cubicBezTo>
                  <a:pt x="844744" y="836381"/>
                  <a:pt x="844744" y="836381"/>
                  <a:pt x="844744" y="836381"/>
                </a:cubicBezTo>
                <a:cubicBezTo>
                  <a:pt x="844744" y="833593"/>
                  <a:pt x="847533" y="833593"/>
                  <a:pt x="847533" y="830805"/>
                </a:cubicBezTo>
                <a:close/>
                <a:moveTo>
                  <a:pt x="22303" y="507404"/>
                </a:moveTo>
                <a:lnTo>
                  <a:pt x="236975" y="507404"/>
                </a:lnTo>
                <a:cubicBezTo>
                  <a:pt x="239762" y="582679"/>
                  <a:pt x="256490" y="649589"/>
                  <a:pt x="278794" y="708136"/>
                </a:cubicBezTo>
                <a:cubicBezTo>
                  <a:pt x="206308" y="741591"/>
                  <a:pt x="161700" y="786198"/>
                  <a:pt x="142184" y="805714"/>
                </a:cubicBezTo>
                <a:cubicBezTo>
                  <a:pt x="69698" y="724863"/>
                  <a:pt x="25092" y="621710"/>
                  <a:pt x="22303" y="507404"/>
                </a:cubicBezTo>
                <a:close/>
                <a:moveTo>
                  <a:pt x="142184" y="181216"/>
                </a:moveTo>
                <a:cubicBezTo>
                  <a:pt x="161700" y="200731"/>
                  <a:pt x="206308" y="245338"/>
                  <a:pt x="278794" y="278794"/>
                </a:cubicBezTo>
                <a:cubicBezTo>
                  <a:pt x="253702" y="337340"/>
                  <a:pt x="239762" y="404251"/>
                  <a:pt x="236975" y="479525"/>
                </a:cubicBezTo>
                <a:lnTo>
                  <a:pt x="22303" y="479525"/>
                </a:lnTo>
                <a:cubicBezTo>
                  <a:pt x="25092" y="365220"/>
                  <a:pt x="69698" y="262066"/>
                  <a:pt x="142184" y="181216"/>
                </a:cubicBezTo>
                <a:close/>
                <a:moveTo>
                  <a:pt x="956262" y="479525"/>
                </a:moveTo>
                <a:lnTo>
                  <a:pt x="741590" y="479525"/>
                </a:lnTo>
                <a:cubicBezTo>
                  <a:pt x="738803" y="404251"/>
                  <a:pt x="722076" y="337340"/>
                  <a:pt x="699771" y="278794"/>
                </a:cubicBezTo>
                <a:cubicBezTo>
                  <a:pt x="772259" y="245338"/>
                  <a:pt x="816865" y="200731"/>
                  <a:pt x="836381" y="181216"/>
                </a:cubicBezTo>
                <a:cubicBezTo>
                  <a:pt x="908866" y="262066"/>
                  <a:pt x="953474" y="365220"/>
                  <a:pt x="956262" y="479525"/>
                </a:cubicBezTo>
                <a:close/>
                <a:moveTo>
                  <a:pt x="501828" y="945110"/>
                </a:moveTo>
                <a:lnTo>
                  <a:pt x="501828" y="685832"/>
                </a:lnTo>
                <a:cubicBezTo>
                  <a:pt x="565951" y="688620"/>
                  <a:pt x="621709" y="699772"/>
                  <a:pt x="666317" y="719287"/>
                </a:cubicBezTo>
                <a:cubicBezTo>
                  <a:pt x="613346" y="833593"/>
                  <a:pt x="538071" y="911655"/>
                  <a:pt x="501828" y="945110"/>
                </a:cubicBezTo>
                <a:close/>
                <a:moveTo>
                  <a:pt x="312249" y="722075"/>
                </a:moveTo>
                <a:cubicBezTo>
                  <a:pt x="356855" y="702560"/>
                  <a:pt x="412614" y="691408"/>
                  <a:pt x="476736" y="688620"/>
                </a:cubicBezTo>
                <a:lnTo>
                  <a:pt x="476736" y="947898"/>
                </a:lnTo>
                <a:cubicBezTo>
                  <a:pt x="440494" y="911655"/>
                  <a:pt x="362432" y="833593"/>
                  <a:pt x="312249" y="722075"/>
                </a:cubicBezTo>
                <a:close/>
                <a:moveTo>
                  <a:pt x="501828" y="41819"/>
                </a:moveTo>
                <a:cubicBezTo>
                  <a:pt x="538071" y="75274"/>
                  <a:pt x="613346" y="153336"/>
                  <a:pt x="666317" y="267642"/>
                </a:cubicBezTo>
                <a:cubicBezTo>
                  <a:pt x="621709" y="287157"/>
                  <a:pt x="565951" y="298309"/>
                  <a:pt x="501828" y="301097"/>
                </a:cubicBezTo>
                <a:lnTo>
                  <a:pt x="501828" y="41819"/>
                </a:lnTo>
                <a:close/>
                <a:moveTo>
                  <a:pt x="476736" y="41819"/>
                </a:moveTo>
                <a:lnTo>
                  <a:pt x="476736" y="301097"/>
                </a:lnTo>
                <a:cubicBezTo>
                  <a:pt x="412614" y="298309"/>
                  <a:pt x="356855" y="287157"/>
                  <a:pt x="312249" y="267642"/>
                </a:cubicBezTo>
                <a:cubicBezTo>
                  <a:pt x="362432" y="153336"/>
                  <a:pt x="440494" y="75274"/>
                  <a:pt x="476736" y="41819"/>
                </a:cubicBezTo>
                <a:close/>
                <a:moveTo>
                  <a:pt x="476736" y="323401"/>
                </a:moveTo>
                <a:lnTo>
                  <a:pt x="476736" y="479525"/>
                </a:lnTo>
                <a:lnTo>
                  <a:pt x="262067" y="479525"/>
                </a:lnTo>
                <a:cubicBezTo>
                  <a:pt x="264854" y="409827"/>
                  <a:pt x="278794" y="345704"/>
                  <a:pt x="301097" y="289945"/>
                </a:cubicBezTo>
                <a:cubicBezTo>
                  <a:pt x="351279" y="309461"/>
                  <a:pt x="407038" y="323401"/>
                  <a:pt x="476736" y="323401"/>
                </a:cubicBezTo>
                <a:close/>
                <a:moveTo>
                  <a:pt x="476736" y="507404"/>
                </a:moveTo>
                <a:lnTo>
                  <a:pt x="476736" y="663529"/>
                </a:lnTo>
                <a:cubicBezTo>
                  <a:pt x="409827" y="666317"/>
                  <a:pt x="351279" y="680256"/>
                  <a:pt x="303886" y="696984"/>
                </a:cubicBezTo>
                <a:cubicBezTo>
                  <a:pt x="281581" y="641225"/>
                  <a:pt x="264854" y="577103"/>
                  <a:pt x="264854" y="507404"/>
                </a:cubicBezTo>
                <a:lnTo>
                  <a:pt x="476736" y="507404"/>
                </a:lnTo>
                <a:close/>
                <a:moveTo>
                  <a:pt x="501828" y="660741"/>
                </a:moveTo>
                <a:lnTo>
                  <a:pt x="501828" y="504616"/>
                </a:lnTo>
                <a:lnTo>
                  <a:pt x="716500" y="504616"/>
                </a:lnTo>
                <a:cubicBezTo>
                  <a:pt x="713711" y="574315"/>
                  <a:pt x="699771" y="638437"/>
                  <a:pt x="677468" y="694196"/>
                </a:cubicBezTo>
                <a:cubicBezTo>
                  <a:pt x="627286" y="677468"/>
                  <a:pt x="571527" y="663529"/>
                  <a:pt x="501828" y="660741"/>
                </a:cubicBezTo>
                <a:close/>
                <a:moveTo>
                  <a:pt x="501828" y="479525"/>
                </a:moveTo>
                <a:lnTo>
                  <a:pt x="501828" y="323401"/>
                </a:lnTo>
                <a:cubicBezTo>
                  <a:pt x="568740" y="320613"/>
                  <a:pt x="627286" y="306673"/>
                  <a:pt x="674681" y="289945"/>
                </a:cubicBezTo>
                <a:cubicBezTo>
                  <a:pt x="696984" y="345704"/>
                  <a:pt x="713711" y="409827"/>
                  <a:pt x="713711" y="479525"/>
                </a:cubicBezTo>
                <a:lnTo>
                  <a:pt x="501828" y="479525"/>
                </a:lnTo>
                <a:close/>
                <a:moveTo>
                  <a:pt x="688621" y="256490"/>
                </a:moveTo>
                <a:cubicBezTo>
                  <a:pt x="638438" y="144973"/>
                  <a:pt x="565951" y="66910"/>
                  <a:pt x="524132" y="27879"/>
                </a:cubicBezTo>
                <a:cubicBezTo>
                  <a:pt x="638438" y="36243"/>
                  <a:pt x="741590" y="86426"/>
                  <a:pt x="816865" y="161700"/>
                </a:cubicBezTo>
                <a:cubicBezTo>
                  <a:pt x="802925" y="178428"/>
                  <a:pt x="758319" y="223035"/>
                  <a:pt x="688621" y="256490"/>
                </a:cubicBezTo>
                <a:close/>
                <a:moveTo>
                  <a:pt x="289946" y="256490"/>
                </a:moveTo>
                <a:cubicBezTo>
                  <a:pt x="220248" y="223035"/>
                  <a:pt x="175640" y="181216"/>
                  <a:pt x="161700" y="161700"/>
                </a:cubicBezTo>
                <a:cubicBezTo>
                  <a:pt x="236975" y="86426"/>
                  <a:pt x="340129" y="36243"/>
                  <a:pt x="454433" y="27879"/>
                </a:cubicBezTo>
                <a:cubicBezTo>
                  <a:pt x="412614" y="64123"/>
                  <a:pt x="340129" y="144973"/>
                  <a:pt x="289946" y="256490"/>
                </a:cubicBezTo>
                <a:close/>
                <a:moveTo>
                  <a:pt x="289946" y="730439"/>
                </a:moveTo>
                <a:cubicBezTo>
                  <a:pt x="340129" y="841957"/>
                  <a:pt x="412614" y="920019"/>
                  <a:pt x="454433" y="959050"/>
                </a:cubicBezTo>
                <a:cubicBezTo>
                  <a:pt x="340129" y="950686"/>
                  <a:pt x="236975" y="900503"/>
                  <a:pt x="161700" y="825229"/>
                </a:cubicBezTo>
                <a:cubicBezTo>
                  <a:pt x="175640" y="808501"/>
                  <a:pt x="220248" y="763895"/>
                  <a:pt x="289946" y="730439"/>
                </a:cubicBezTo>
                <a:close/>
                <a:moveTo>
                  <a:pt x="688621" y="730439"/>
                </a:moveTo>
                <a:cubicBezTo>
                  <a:pt x="758319" y="763895"/>
                  <a:pt x="802925" y="805714"/>
                  <a:pt x="816865" y="825229"/>
                </a:cubicBezTo>
                <a:cubicBezTo>
                  <a:pt x="741590" y="900503"/>
                  <a:pt x="638438" y="950686"/>
                  <a:pt x="524132" y="959050"/>
                </a:cubicBezTo>
                <a:cubicBezTo>
                  <a:pt x="565951" y="922807"/>
                  <a:pt x="638438" y="841957"/>
                  <a:pt x="688621" y="730439"/>
                </a:cubicBezTo>
                <a:close/>
                <a:moveTo>
                  <a:pt x="699771" y="708136"/>
                </a:moveTo>
                <a:cubicBezTo>
                  <a:pt x="724863" y="649589"/>
                  <a:pt x="738803" y="582679"/>
                  <a:pt x="741590" y="507404"/>
                </a:cubicBezTo>
                <a:lnTo>
                  <a:pt x="956262" y="507404"/>
                </a:lnTo>
                <a:cubicBezTo>
                  <a:pt x="953474" y="621710"/>
                  <a:pt x="908866" y="727651"/>
                  <a:pt x="836381" y="805714"/>
                </a:cubicBezTo>
                <a:cubicBezTo>
                  <a:pt x="816865" y="786198"/>
                  <a:pt x="772259" y="741591"/>
                  <a:pt x="699771" y="708136"/>
                </a:cubicBezTo>
                <a:close/>
              </a:path>
            </a:pathLst>
          </a:custGeom>
          <a:solidFill>
            <a:srgbClr val="00B050"/>
          </a:solidFill>
          <a:ln w="27868" cap="flat">
            <a:noFill/>
            <a:prstDash val="solid"/>
            <a:miter/>
          </a:ln>
        </p:spPr>
        <p:txBody>
          <a:bodyPr rtlCol="0" anchor="ctr"/>
          <a:lstStyle/>
          <a:p>
            <a:endParaRPr lang="en-US" sz="1100"/>
          </a:p>
        </p:txBody>
      </p:sp>
      <p:grpSp>
        <p:nvGrpSpPr>
          <p:cNvPr id="25" name="Graphic 2598">
            <a:extLst>
              <a:ext uri="{FF2B5EF4-FFF2-40B4-BE49-F238E27FC236}">
                <a16:creationId xmlns:a16="http://schemas.microsoft.com/office/drawing/2014/main" id="{B587EF25-F026-AD9F-71FB-203489D22278}"/>
              </a:ext>
            </a:extLst>
          </p:cNvPr>
          <p:cNvGrpSpPr/>
          <p:nvPr/>
        </p:nvGrpSpPr>
        <p:grpSpPr>
          <a:xfrm>
            <a:off x="8684678" y="2135072"/>
            <a:ext cx="598607" cy="428011"/>
            <a:chOff x="16559085" y="6068045"/>
            <a:chExt cx="1095660" cy="783410"/>
          </a:xfrm>
          <a:solidFill>
            <a:srgbClr val="385085"/>
          </a:solidFill>
        </p:grpSpPr>
        <p:sp>
          <p:nvSpPr>
            <p:cNvPr id="30" name="Freeform: Shape 17">
              <a:extLst>
                <a:ext uri="{FF2B5EF4-FFF2-40B4-BE49-F238E27FC236}">
                  <a16:creationId xmlns:a16="http://schemas.microsoft.com/office/drawing/2014/main" id="{DA164C37-DA05-00FC-5664-C6D15CA41552}"/>
                </a:ext>
              </a:extLst>
            </p:cNvPr>
            <p:cNvSpPr/>
            <p:nvPr/>
          </p:nvSpPr>
          <p:spPr>
            <a:xfrm>
              <a:off x="16559085" y="6293868"/>
              <a:ext cx="1095660" cy="557587"/>
            </a:xfrm>
            <a:custGeom>
              <a:avLst/>
              <a:gdLst>
                <a:gd name="connsiteX0" fmla="*/ 1084508 w 1095660"/>
                <a:gd name="connsiteY0" fmla="*/ 535284 h 557587"/>
                <a:gd name="connsiteX1" fmla="*/ 989717 w 1095660"/>
                <a:gd name="connsiteY1" fmla="*/ 535284 h 557587"/>
                <a:gd name="connsiteX2" fmla="*/ 989717 w 1095660"/>
                <a:gd name="connsiteY2" fmla="*/ 11152 h 557587"/>
                <a:gd name="connsiteX3" fmla="*/ 978567 w 1095660"/>
                <a:gd name="connsiteY3" fmla="*/ 0 h 557587"/>
                <a:gd name="connsiteX4" fmla="*/ 836381 w 1095660"/>
                <a:gd name="connsiteY4" fmla="*/ 0 h 557587"/>
                <a:gd name="connsiteX5" fmla="*/ 825230 w 1095660"/>
                <a:gd name="connsiteY5" fmla="*/ 11152 h 557587"/>
                <a:gd name="connsiteX6" fmla="*/ 825230 w 1095660"/>
                <a:gd name="connsiteY6" fmla="*/ 535284 h 557587"/>
                <a:gd name="connsiteX7" fmla="*/ 749955 w 1095660"/>
                <a:gd name="connsiteY7" fmla="*/ 535284 h 557587"/>
                <a:gd name="connsiteX8" fmla="*/ 749955 w 1095660"/>
                <a:gd name="connsiteY8" fmla="*/ 161700 h 557587"/>
                <a:gd name="connsiteX9" fmla="*/ 738803 w 1095660"/>
                <a:gd name="connsiteY9" fmla="*/ 150548 h 557587"/>
                <a:gd name="connsiteX10" fmla="*/ 596619 w 1095660"/>
                <a:gd name="connsiteY10" fmla="*/ 150548 h 557587"/>
                <a:gd name="connsiteX11" fmla="*/ 585467 w 1095660"/>
                <a:gd name="connsiteY11" fmla="*/ 161700 h 557587"/>
                <a:gd name="connsiteX12" fmla="*/ 585467 w 1095660"/>
                <a:gd name="connsiteY12" fmla="*/ 532496 h 557587"/>
                <a:gd name="connsiteX13" fmla="*/ 512981 w 1095660"/>
                <a:gd name="connsiteY13" fmla="*/ 532496 h 557587"/>
                <a:gd name="connsiteX14" fmla="*/ 512981 w 1095660"/>
                <a:gd name="connsiteY14" fmla="*/ 83638 h 557587"/>
                <a:gd name="connsiteX15" fmla="*/ 501828 w 1095660"/>
                <a:gd name="connsiteY15" fmla="*/ 72486 h 557587"/>
                <a:gd name="connsiteX16" fmla="*/ 359644 w 1095660"/>
                <a:gd name="connsiteY16" fmla="*/ 72486 h 557587"/>
                <a:gd name="connsiteX17" fmla="*/ 348492 w 1095660"/>
                <a:gd name="connsiteY17" fmla="*/ 83638 h 557587"/>
                <a:gd name="connsiteX18" fmla="*/ 348492 w 1095660"/>
                <a:gd name="connsiteY18" fmla="*/ 535284 h 557587"/>
                <a:gd name="connsiteX19" fmla="*/ 278794 w 1095660"/>
                <a:gd name="connsiteY19" fmla="*/ 535284 h 557587"/>
                <a:gd name="connsiteX20" fmla="*/ 278794 w 1095660"/>
                <a:gd name="connsiteY20" fmla="*/ 245338 h 557587"/>
                <a:gd name="connsiteX21" fmla="*/ 267643 w 1095660"/>
                <a:gd name="connsiteY21" fmla="*/ 234187 h 557587"/>
                <a:gd name="connsiteX22" fmla="*/ 122670 w 1095660"/>
                <a:gd name="connsiteY22" fmla="*/ 234187 h 557587"/>
                <a:gd name="connsiteX23" fmla="*/ 111517 w 1095660"/>
                <a:gd name="connsiteY23" fmla="*/ 245338 h 557587"/>
                <a:gd name="connsiteX24" fmla="*/ 111517 w 1095660"/>
                <a:gd name="connsiteY24" fmla="*/ 535284 h 557587"/>
                <a:gd name="connsiteX25" fmla="*/ 11152 w 1095660"/>
                <a:gd name="connsiteY25" fmla="*/ 535284 h 557587"/>
                <a:gd name="connsiteX26" fmla="*/ 0 w 1095660"/>
                <a:gd name="connsiteY26" fmla="*/ 546435 h 557587"/>
                <a:gd name="connsiteX27" fmla="*/ 11152 w 1095660"/>
                <a:gd name="connsiteY27" fmla="*/ 557587 h 557587"/>
                <a:gd name="connsiteX28" fmla="*/ 1084508 w 1095660"/>
                <a:gd name="connsiteY28" fmla="*/ 557587 h 557587"/>
                <a:gd name="connsiteX29" fmla="*/ 1095660 w 1095660"/>
                <a:gd name="connsiteY29" fmla="*/ 546435 h 557587"/>
                <a:gd name="connsiteX30" fmla="*/ 1084508 w 1095660"/>
                <a:gd name="connsiteY30" fmla="*/ 535284 h 557587"/>
                <a:gd name="connsiteX31" fmla="*/ 847533 w 1095660"/>
                <a:gd name="connsiteY31" fmla="*/ 22303 h 557587"/>
                <a:gd name="connsiteX32" fmla="*/ 964627 w 1095660"/>
                <a:gd name="connsiteY32" fmla="*/ 22303 h 557587"/>
                <a:gd name="connsiteX33" fmla="*/ 964627 w 1095660"/>
                <a:gd name="connsiteY33" fmla="*/ 535284 h 557587"/>
                <a:gd name="connsiteX34" fmla="*/ 847533 w 1095660"/>
                <a:gd name="connsiteY34" fmla="*/ 535284 h 557587"/>
                <a:gd name="connsiteX35" fmla="*/ 847533 w 1095660"/>
                <a:gd name="connsiteY35" fmla="*/ 22303 h 557587"/>
                <a:gd name="connsiteX36" fmla="*/ 607771 w 1095660"/>
                <a:gd name="connsiteY36" fmla="*/ 175640 h 557587"/>
                <a:gd name="connsiteX37" fmla="*/ 724863 w 1095660"/>
                <a:gd name="connsiteY37" fmla="*/ 175640 h 557587"/>
                <a:gd name="connsiteX38" fmla="*/ 724863 w 1095660"/>
                <a:gd name="connsiteY38" fmla="*/ 535284 h 557587"/>
                <a:gd name="connsiteX39" fmla="*/ 607771 w 1095660"/>
                <a:gd name="connsiteY39" fmla="*/ 535284 h 557587"/>
                <a:gd name="connsiteX40" fmla="*/ 607771 w 1095660"/>
                <a:gd name="connsiteY40" fmla="*/ 175640 h 557587"/>
                <a:gd name="connsiteX41" fmla="*/ 370797 w 1095660"/>
                <a:gd name="connsiteY41" fmla="*/ 94790 h 557587"/>
                <a:gd name="connsiteX42" fmla="*/ 487889 w 1095660"/>
                <a:gd name="connsiteY42" fmla="*/ 94790 h 557587"/>
                <a:gd name="connsiteX43" fmla="*/ 487889 w 1095660"/>
                <a:gd name="connsiteY43" fmla="*/ 535284 h 557587"/>
                <a:gd name="connsiteX44" fmla="*/ 370797 w 1095660"/>
                <a:gd name="connsiteY44" fmla="*/ 535284 h 557587"/>
                <a:gd name="connsiteX45" fmla="*/ 370797 w 1095660"/>
                <a:gd name="connsiteY45" fmla="*/ 94790 h 557587"/>
                <a:gd name="connsiteX46" fmla="*/ 136610 w 1095660"/>
                <a:gd name="connsiteY46" fmla="*/ 256490 h 557587"/>
                <a:gd name="connsiteX47" fmla="*/ 253703 w 1095660"/>
                <a:gd name="connsiteY47" fmla="*/ 256490 h 557587"/>
                <a:gd name="connsiteX48" fmla="*/ 253703 w 1095660"/>
                <a:gd name="connsiteY48" fmla="*/ 535284 h 557587"/>
                <a:gd name="connsiteX49" fmla="*/ 136610 w 1095660"/>
                <a:gd name="connsiteY49" fmla="*/ 535284 h 557587"/>
                <a:gd name="connsiteX50" fmla="*/ 136610 w 1095660"/>
                <a:gd name="connsiteY50" fmla="*/ 256490 h 5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5660" h="557587">
                  <a:moveTo>
                    <a:pt x="1084508" y="535284"/>
                  </a:moveTo>
                  <a:lnTo>
                    <a:pt x="989717" y="535284"/>
                  </a:lnTo>
                  <a:lnTo>
                    <a:pt x="989717" y="11152"/>
                  </a:lnTo>
                  <a:cubicBezTo>
                    <a:pt x="989717" y="5576"/>
                    <a:pt x="984143" y="0"/>
                    <a:pt x="978567" y="0"/>
                  </a:cubicBezTo>
                  <a:lnTo>
                    <a:pt x="836381" y="0"/>
                  </a:lnTo>
                  <a:cubicBezTo>
                    <a:pt x="830806" y="0"/>
                    <a:pt x="825230" y="5576"/>
                    <a:pt x="825230" y="11152"/>
                  </a:cubicBezTo>
                  <a:lnTo>
                    <a:pt x="825230" y="535284"/>
                  </a:lnTo>
                  <a:lnTo>
                    <a:pt x="749955" y="535284"/>
                  </a:lnTo>
                  <a:lnTo>
                    <a:pt x="749955" y="161700"/>
                  </a:lnTo>
                  <a:cubicBezTo>
                    <a:pt x="749955" y="156124"/>
                    <a:pt x="744379" y="150548"/>
                    <a:pt x="738803" y="150548"/>
                  </a:cubicBezTo>
                  <a:lnTo>
                    <a:pt x="596619" y="150548"/>
                  </a:lnTo>
                  <a:cubicBezTo>
                    <a:pt x="591043" y="150548"/>
                    <a:pt x="585467" y="156124"/>
                    <a:pt x="585467" y="161700"/>
                  </a:cubicBezTo>
                  <a:lnTo>
                    <a:pt x="585467" y="532496"/>
                  </a:lnTo>
                  <a:lnTo>
                    <a:pt x="512981" y="532496"/>
                  </a:lnTo>
                  <a:lnTo>
                    <a:pt x="512981" y="83638"/>
                  </a:lnTo>
                  <a:cubicBezTo>
                    <a:pt x="512981" y="78062"/>
                    <a:pt x="507405" y="72486"/>
                    <a:pt x="501828" y="72486"/>
                  </a:cubicBezTo>
                  <a:lnTo>
                    <a:pt x="359644" y="72486"/>
                  </a:lnTo>
                  <a:cubicBezTo>
                    <a:pt x="354068" y="72486"/>
                    <a:pt x="348492" y="78062"/>
                    <a:pt x="348492" y="83638"/>
                  </a:cubicBezTo>
                  <a:lnTo>
                    <a:pt x="348492" y="535284"/>
                  </a:lnTo>
                  <a:lnTo>
                    <a:pt x="278794" y="535284"/>
                  </a:lnTo>
                  <a:lnTo>
                    <a:pt x="278794" y="245338"/>
                  </a:lnTo>
                  <a:cubicBezTo>
                    <a:pt x="278794" y="239762"/>
                    <a:pt x="273219" y="234187"/>
                    <a:pt x="267643" y="234187"/>
                  </a:cubicBezTo>
                  <a:lnTo>
                    <a:pt x="122670" y="234187"/>
                  </a:lnTo>
                  <a:cubicBezTo>
                    <a:pt x="117094" y="234187"/>
                    <a:pt x="111517" y="239762"/>
                    <a:pt x="111517" y="245338"/>
                  </a:cubicBezTo>
                  <a:lnTo>
                    <a:pt x="111517" y="535284"/>
                  </a:lnTo>
                  <a:lnTo>
                    <a:pt x="11152" y="535284"/>
                  </a:lnTo>
                  <a:cubicBezTo>
                    <a:pt x="5576" y="535284"/>
                    <a:pt x="0" y="540860"/>
                    <a:pt x="0" y="546435"/>
                  </a:cubicBezTo>
                  <a:cubicBezTo>
                    <a:pt x="0" y="552011"/>
                    <a:pt x="5576" y="557587"/>
                    <a:pt x="11152" y="557587"/>
                  </a:cubicBezTo>
                  <a:lnTo>
                    <a:pt x="1084508" y="557587"/>
                  </a:lnTo>
                  <a:cubicBezTo>
                    <a:pt x="1090084" y="557587"/>
                    <a:pt x="1095660" y="552011"/>
                    <a:pt x="1095660" y="546435"/>
                  </a:cubicBezTo>
                  <a:cubicBezTo>
                    <a:pt x="1095660" y="540860"/>
                    <a:pt x="1090084" y="535284"/>
                    <a:pt x="1084508" y="535284"/>
                  </a:cubicBezTo>
                  <a:close/>
                  <a:moveTo>
                    <a:pt x="847533" y="22303"/>
                  </a:moveTo>
                  <a:lnTo>
                    <a:pt x="964627" y="22303"/>
                  </a:lnTo>
                  <a:lnTo>
                    <a:pt x="964627" y="535284"/>
                  </a:lnTo>
                  <a:lnTo>
                    <a:pt x="847533" y="535284"/>
                  </a:lnTo>
                  <a:lnTo>
                    <a:pt x="847533" y="22303"/>
                  </a:lnTo>
                  <a:close/>
                  <a:moveTo>
                    <a:pt x="607771" y="175640"/>
                  </a:moveTo>
                  <a:lnTo>
                    <a:pt x="724863" y="175640"/>
                  </a:lnTo>
                  <a:lnTo>
                    <a:pt x="724863" y="535284"/>
                  </a:lnTo>
                  <a:lnTo>
                    <a:pt x="607771" y="535284"/>
                  </a:lnTo>
                  <a:lnTo>
                    <a:pt x="607771" y="175640"/>
                  </a:lnTo>
                  <a:close/>
                  <a:moveTo>
                    <a:pt x="370797" y="94790"/>
                  </a:moveTo>
                  <a:lnTo>
                    <a:pt x="487889" y="94790"/>
                  </a:lnTo>
                  <a:lnTo>
                    <a:pt x="487889" y="535284"/>
                  </a:lnTo>
                  <a:lnTo>
                    <a:pt x="370797" y="535284"/>
                  </a:lnTo>
                  <a:lnTo>
                    <a:pt x="370797" y="94790"/>
                  </a:lnTo>
                  <a:close/>
                  <a:moveTo>
                    <a:pt x="136610" y="256490"/>
                  </a:moveTo>
                  <a:lnTo>
                    <a:pt x="253703" y="256490"/>
                  </a:lnTo>
                  <a:lnTo>
                    <a:pt x="253703" y="535284"/>
                  </a:lnTo>
                  <a:lnTo>
                    <a:pt x="136610" y="535284"/>
                  </a:lnTo>
                  <a:lnTo>
                    <a:pt x="136610" y="256490"/>
                  </a:lnTo>
                  <a:close/>
                </a:path>
              </a:pathLst>
            </a:custGeom>
            <a:grpFill/>
            <a:ln w="27868" cap="flat">
              <a:noFill/>
              <a:prstDash val="solid"/>
              <a:miter/>
            </a:ln>
          </p:spPr>
          <p:txBody>
            <a:bodyPr rtlCol="0" anchor="ctr"/>
            <a:lstStyle/>
            <a:p>
              <a:endParaRPr lang="en-US" sz="1100"/>
            </a:p>
          </p:txBody>
        </p:sp>
        <p:sp>
          <p:nvSpPr>
            <p:cNvPr id="31" name="Freeform: Shape 18">
              <a:extLst>
                <a:ext uri="{FF2B5EF4-FFF2-40B4-BE49-F238E27FC236}">
                  <a16:creationId xmlns:a16="http://schemas.microsoft.com/office/drawing/2014/main" id="{B5508B03-0F64-3A75-F6E3-55F2432EC458}"/>
                </a:ext>
              </a:extLst>
            </p:cNvPr>
            <p:cNvSpPr/>
            <p:nvPr/>
          </p:nvSpPr>
          <p:spPr>
            <a:xfrm>
              <a:off x="16678968" y="6068045"/>
              <a:ext cx="858683" cy="395886"/>
            </a:xfrm>
            <a:custGeom>
              <a:avLst/>
              <a:gdLst>
                <a:gd name="connsiteX0" fmla="*/ 75273 w 858683"/>
                <a:gd name="connsiteY0" fmla="*/ 395887 h 395886"/>
                <a:gd name="connsiteX1" fmla="*/ 150548 w 858683"/>
                <a:gd name="connsiteY1" fmla="*/ 320613 h 395886"/>
                <a:gd name="connsiteX2" fmla="*/ 142184 w 858683"/>
                <a:gd name="connsiteY2" fmla="*/ 287157 h 395886"/>
                <a:gd name="connsiteX3" fmla="*/ 259278 w 858683"/>
                <a:gd name="connsiteY3" fmla="*/ 197943 h 395886"/>
                <a:gd name="connsiteX4" fmla="*/ 309460 w 858683"/>
                <a:gd name="connsiteY4" fmla="*/ 217459 h 395886"/>
                <a:gd name="connsiteX5" fmla="*/ 373582 w 858683"/>
                <a:gd name="connsiteY5" fmla="*/ 181216 h 395886"/>
                <a:gd name="connsiteX6" fmla="*/ 473949 w 858683"/>
                <a:gd name="connsiteY6" fmla="*/ 223035 h 395886"/>
                <a:gd name="connsiteX7" fmla="*/ 471160 w 858683"/>
                <a:gd name="connsiteY7" fmla="*/ 239763 h 395886"/>
                <a:gd name="connsiteX8" fmla="*/ 546435 w 858683"/>
                <a:gd name="connsiteY8" fmla="*/ 315037 h 395886"/>
                <a:gd name="connsiteX9" fmla="*/ 621709 w 858683"/>
                <a:gd name="connsiteY9" fmla="*/ 239763 h 395886"/>
                <a:gd name="connsiteX10" fmla="*/ 613346 w 858683"/>
                <a:gd name="connsiteY10" fmla="*/ 209095 h 395886"/>
                <a:gd name="connsiteX11" fmla="*/ 730438 w 858683"/>
                <a:gd name="connsiteY11" fmla="*/ 128245 h 395886"/>
                <a:gd name="connsiteX12" fmla="*/ 783409 w 858683"/>
                <a:gd name="connsiteY12" fmla="*/ 150549 h 395886"/>
                <a:gd name="connsiteX13" fmla="*/ 858684 w 858683"/>
                <a:gd name="connsiteY13" fmla="*/ 75274 h 395886"/>
                <a:gd name="connsiteX14" fmla="*/ 783409 w 858683"/>
                <a:gd name="connsiteY14" fmla="*/ 0 h 395886"/>
                <a:gd name="connsiteX15" fmla="*/ 708135 w 858683"/>
                <a:gd name="connsiteY15" fmla="*/ 75274 h 395886"/>
                <a:gd name="connsiteX16" fmla="*/ 716498 w 858683"/>
                <a:gd name="connsiteY16" fmla="*/ 105942 h 395886"/>
                <a:gd name="connsiteX17" fmla="*/ 599406 w 858683"/>
                <a:gd name="connsiteY17" fmla="*/ 186792 h 395886"/>
                <a:gd name="connsiteX18" fmla="*/ 546435 w 858683"/>
                <a:gd name="connsiteY18" fmla="*/ 164488 h 395886"/>
                <a:gd name="connsiteX19" fmla="*/ 482313 w 858683"/>
                <a:gd name="connsiteY19" fmla="*/ 200731 h 395886"/>
                <a:gd name="connsiteX20" fmla="*/ 381946 w 858683"/>
                <a:gd name="connsiteY20" fmla="*/ 158912 h 395886"/>
                <a:gd name="connsiteX21" fmla="*/ 384735 w 858683"/>
                <a:gd name="connsiteY21" fmla="*/ 142185 h 395886"/>
                <a:gd name="connsiteX22" fmla="*/ 309460 w 858683"/>
                <a:gd name="connsiteY22" fmla="*/ 66910 h 395886"/>
                <a:gd name="connsiteX23" fmla="*/ 234186 w 858683"/>
                <a:gd name="connsiteY23" fmla="*/ 142185 h 395886"/>
                <a:gd name="connsiteX24" fmla="*/ 242549 w 858683"/>
                <a:gd name="connsiteY24" fmla="*/ 175640 h 395886"/>
                <a:gd name="connsiteX25" fmla="*/ 125457 w 858683"/>
                <a:gd name="connsiteY25" fmla="*/ 264854 h 395886"/>
                <a:gd name="connsiteX26" fmla="*/ 75273 w 858683"/>
                <a:gd name="connsiteY26" fmla="*/ 245338 h 395886"/>
                <a:gd name="connsiteX27" fmla="*/ 0 w 858683"/>
                <a:gd name="connsiteY27" fmla="*/ 320613 h 395886"/>
                <a:gd name="connsiteX28" fmla="*/ 75273 w 858683"/>
                <a:gd name="connsiteY28" fmla="*/ 395887 h 395886"/>
                <a:gd name="connsiteX29" fmla="*/ 786197 w 858683"/>
                <a:gd name="connsiteY29" fmla="*/ 25091 h 395886"/>
                <a:gd name="connsiteX30" fmla="*/ 836381 w 858683"/>
                <a:gd name="connsiteY30" fmla="*/ 75274 h 395886"/>
                <a:gd name="connsiteX31" fmla="*/ 786197 w 858683"/>
                <a:gd name="connsiteY31" fmla="*/ 125457 h 395886"/>
                <a:gd name="connsiteX32" fmla="*/ 736014 w 858683"/>
                <a:gd name="connsiteY32" fmla="*/ 75274 h 395886"/>
                <a:gd name="connsiteX33" fmla="*/ 786197 w 858683"/>
                <a:gd name="connsiteY33" fmla="*/ 25091 h 395886"/>
                <a:gd name="connsiteX34" fmla="*/ 546435 w 858683"/>
                <a:gd name="connsiteY34" fmla="*/ 189580 h 395886"/>
                <a:gd name="connsiteX35" fmla="*/ 596617 w 858683"/>
                <a:gd name="connsiteY35" fmla="*/ 239763 h 395886"/>
                <a:gd name="connsiteX36" fmla="*/ 546435 w 858683"/>
                <a:gd name="connsiteY36" fmla="*/ 289945 h 395886"/>
                <a:gd name="connsiteX37" fmla="*/ 496252 w 858683"/>
                <a:gd name="connsiteY37" fmla="*/ 239763 h 395886"/>
                <a:gd name="connsiteX38" fmla="*/ 546435 w 858683"/>
                <a:gd name="connsiteY38" fmla="*/ 189580 h 395886"/>
                <a:gd name="connsiteX39" fmla="*/ 309460 w 858683"/>
                <a:gd name="connsiteY39" fmla="*/ 94790 h 395886"/>
                <a:gd name="connsiteX40" fmla="*/ 359643 w 858683"/>
                <a:gd name="connsiteY40" fmla="*/ 144973 h 395886"/>
                <a:gd name="connsiteX41" fmla="*/ 309460 w 858683"/>
                <a:gd name="connsiteY41" fmla="*/ 195155 h 395886"/>
                <a:gd name="connsiteX42" fmla="*/ 259278 w 858683"/>
                <a:gd name="connsiteY42" fmla="*/ 144973 h 395886"/>
                <a:gd name="connsiteX43" fmla="*/ 309460 w 858683"/>
                <a:gd name="connsiteY43" fmla="*/ 94790 h 395886"/>
                <a:gd name="connsiteX44" fmla="*/ 75273 w 858683"/>
                <a:gd name="connsiteY44" fmla="*/ 270430 h 395886"/>
                <a:gd name="connsiteX45" fmla="*/ 125457 w 858683"/>
                <a:gd name="connsiteY45" fmla="*/ 320613 h 395886"/>
                <a:gd name="connsiteX46" fmla="*/ 75273 w 858683"/>
                <a:gd name="connsiteY46" fmla="*/ 370796 h 395886"/>
                <a:gd name="connsiteX47" fmla="*/ 25090 w 858683"/>
                <a:gd name="connsiteY47" fmla="*/ 320613 h 395886"/>
                <a:gd name="connsiteX48" fmla="*/ 75273 w 858683"/>
                <a:gd name="connsiteY48" fmla="*/ 270430 h 39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58683" h="395886">
                  <a:moveTo>
                    <a:pt x="75273" y="395887"/>
                  </a:moveTo>
                  <a:cubicBezTo>
                    <a:pt x="117092" y="395887"/>
                    <a:pt x="150548" y="362432"/>
                    <a:pt x="150548" y="320613"/>
                  </a:cubicBezTo>
                  <a:cubicBezTo>
                    <a:pt x="150548" y="309461"/>
                    <a:pt x="147760" y="295521"/>
                    <a:pt x="142184" y="287157"/>
                  </a:cubicBezTo>
                  <a:lnTo>
                    <a:pt x="259278" y="197943"/>
                  </a:lnTo>
                  <a:cubicBezTo>
                    <a:pt x="273217" y="211883"/>
                    <a:pt x="289944" y="217459"/>
                    <a:pt x="309460" y="217459"/>
                  </a:cubicBezTo>
                  <a:cubicBezTo>
                    <a:pt x="337340" y="217459"/>
                    <a:pt x="359643" y="203519"/>
                    <a:pt x="373582" y="181216"/>
                  </a:cubicBezTo>
                  <a:lnTo>
                    <a:pt x="473949" y="223035"/>
                  </a:lnTo>
                  <a:cubicBezTo>
                    <a:pt x="473949" y="228611"/>
                    <a:pt x="471160" y="234187"/>
                    <a:pt x="471160" y="239763"/>
                  </a:cubicBezTo>
                  <a:cubicBezTo>
                    <a:pt x="471160" y="281582"/>
                    <a:pt x="504616" y="315037"/>
                    <a:pt x="546435" y="315037"/>
                  </a:cubicBezTo>
                  <a:cubicBezTo>
                    <a:pt x="588254" y="315037"/>
                    <a:pt x="621709" y="281582"/>
                    <a:pt x="621709" y="239763"/>
                  </a:cubicBezTo>
                  <a:cubicBezTo>
                    <a:pt x="621709" y="228611"/>
                    <a:pt x="618920" y="217459"/>
                    <a:pt x="613346" y="209095"/>
                  </a:cubicBezTo>
                  <a:lnTo>
                    <a:pt x="730438" y="128245"/>
                  </a:lnTo>
                  <a:cubicBezTo>
                    <a:pt x="744378" y="142185"/>
                    <a:pt x="763893" y="150549"/>
                    <a:pt x="783409" y="150549"/>
                  </a:cubicBezTo>
                  <a:cubicBezTo>
                    <a:pt x="825228" y="150549"/>
                    <a:pt x="858684" y="117093"/>
                    <a:pt x="858684" y="75274"/>
                  </a:cubicBezTo>
                  <a:cubicBezTo>
                    <a:pt x="858684" y="33455"/>
                    <a:pt x="825228" y="0"/>
                    <a:pt x="783409" y="0"/>
                  </a:cubicBezTo>
                  <a:cubicBezTo>
                    <a:pt x="741590" y="0"/>
                    <a:pt x="708135" y="33455"/>
                    <a:pt x="708135" y="75274"/>
                  </a:cubicBezTo>
                  <a:cubicBezTo>
                    <a:pt x="708135" y="86426"/>
                    <a:pt x="710924" y="97578"/>
                    <a:pt x="716498" y="105942"/>
                  </a:cubicBezTo>
                  <a:lnTo>
                    <a:pt x="599406" y="186792"/>
                  </a:lnTo>
                  <a:cubicBezTo>
                    <a:pt x="585467" y="172852"/>
                    <a:pt x="565951" y="164488"/>
                    <a:pt x="546435" y="164488"/>
                  </a:cubicBezTo>
                  <a:cubicBezTo>
                    <a:pt x="518555" y="164488"/>
                    <a:pt x="496252" y="178428"/>
                    <a:pt x="482313" y="200731"/>
                  </a:cubicBezTo>
                  <a:lnTo>
                    <a:pt x="381946" y="158912"/>
                  </a:lnTo>
                  <a:cubicBezTo>
                    <a:pt x="381946" y="153336"/>
                    <a:pt x="384735" y="147761"/>
                    <a:pt x="384735" y="142185"/>
                  </a:cubicBezTo>
                  <a:cubicBezTo>
                    <a:pt x="384735" y="100366"/>
                    <a:pt x="351279" y="66910"/>
                    <a:pt x="309460" y="66910"/>
                  </a:cubicBezTo>
                  <a:cubicBezTo>
                    <a:pt x="267641" y="66910"/>
                    <a:pt x="234186" y="100366"/>
                    <a:pt x="234186" y="142185"/>
                  </a:cubicBezTo>
                  <a:cubicBezTo>
                    <a:pt x="234186" y="153336"/>
                    <a:pt x="236975" y="167276"/>
                    <a:pt x="242549" y="175640"/>
                  </a:cubicBezTo>
                  <a:lnTo>
                    <a:pt x="125457" y="264854"/>
                  </a:lnTo>
                  <a:cubicBezTo>
                    <a:pt x="111517" y="250914"/>
                    <a:pt x="94789" y="245338"/>
                    <a:pt x="75273" y="245338"/>
                  </a:cubicBezTo>
                  <a:cubicBezTo>
                    <a:pt x="33454" y="245338"/>
                    <a:pt x="0" y="278794"/>
                    <a:pt x="0" y="320613"/>
                  </a:cubicBezTo>
                  <a:cubicBezTo>
                    <a:pt x="0" y="362432"/>
                    <a:pt x="33454" y="395887"/>
                    <a:pt x="75273" y="395887"/>
                  </a:cubicBezTo>
                  <a:close/>
                  <a:moveTo>
                    <a:pt x="786197" y="25091"/>
                  </a:moveTo>
                  <a:cubicBezTo>
                    <a:pt x="814076" y="25091"/>
                    <a:pt x="836381" y="47395"/>
                    <a:pt x="836381" y="75274"/>
                  </a:cubicBezTo>
                  <a:cubicBezTo>
                    <a:pt x="836381" y="103154"/>
                    <a:pt x="814076" y="125457"/>
                    <a:pt x="786197" y="125457"/>
                  </a:cubicBezTo>
                  <a:cubicBezTo>
                    <a:pt x="758317" y="125457"/>
                    <a:pt x="736014" y="103154"/>
                    <a:pt x="736014" y="75274"/>
                  </a:cubicBezTo>
                  <a:cubicBezTo>
                    <a:pt x="736014" y="47395"/>
                    <a:pt x="758317" y="25091"/>
                    <a:pt x="786197" y="25091"/>
                  </a:cubicBezTo>
                  <a:close/>
                  <a:moveTo>
                    <a:pt x="546435" y="189580"/>
                  </a:moveTo>
                  <a:cubicBezTo>
                    <a:pt x="574314" y="189580"/>
                    <a:pt x="596617" y="211883"/>
                    <a:pt x="596617" y="239763"/>
                  </a:cubicBezTo>
                  <a:cubicBezTo>
                    <a:pt x="596617" y="267642"/>
                    <a:pt x="574314" y="289945"/>
                    <a:pt x="546435" y="289945"/>
                  </a:cubicBezTo>
                  <a:cubicBezTo>
                    <a:pt x="518555" y="289945"/>
                    <a:pt x="496252" y="267642"/>
                    <a:pt x="496252" y="239763"/>
                  </a:cubicBezTo>
                  <a:cubicBezTo>
                    <a:pt x="496252" y="211883"/>
                    <a:pt x="518555" y="189580"/>
                    <a:pt x="546435" y="189580"/>
                  </a:cubicBezTo>
                  <a:close/>
                  <a:moveTo>
                    <a:pt x="309460" y="94790"/>
                  </a:moveTo>
                  <a:cubicBezTo>
                    <a:pt x="337340" y="94790"/>
                    <a:pt x="359643" y="117093"/>
                    <a:pt x="359643" y="144973"/>
                  </a:cubicBezTo>
                  <a:cubicBezTo>
                    <a:pt x="359643" y="172852"/>
                    <a:pt x="337340" y="195155"/>
                    <a:pt x="309460" y="195155"/>
                  </a:cubicBezTo>
                  <a:cubicBezTo>
                    <a:pt x="281581" y="195155"/>
                    <a:pt x="259278" y="172852"/>
                    <a:pt x="259278" y="144973"/>
                  </a:cubicBezTo>
                  <a:cubicBezTo>
                    <a:pt x="259278" y="117093"/>
                    <a:pt x="281581" y="94790"/>
                    <a:pt x="309460" y="94790"/>
                  </a:cubicBezTo>
                  <a:close/>
                  <a:moveTo>
                    <a:pt x="75273" y="270430"/>
                  </a:moveTo>
                  <a:cubicBezTo>
                    <a:pt x="103152" y="270430"/>
                    <a:pt x="125457" y="292733"/>
                    <a:pt x="125457" y="320613"/>
                  </a:cubicBezTo>
                  <a:cubicBezTo>
                    <a:pt x="125457" y="348492"/>
                    <a:pt x="103152" y="370796"/>
                    <a:pt x="75273" y="370796"/>
                  </a:cubicBezTo>
                  <a:cubicBezTo>
                    <a:pt x="47394" y="370796"/>
                    <a:pt x="25090" y="348492"/>
                    <a:pt x="25090" y="320613"/>
                  </a:cubicBezTo>
                  <a:cubicBezTo>
                    <a:pt x="25090" y="292733"/>
                    <a:pt x="47394" y="270430"/>
                    <a:pt x="75273" y="270430"/>
                  </a:cubicBezTo>
                  <a:close/>
                </a:path>
              </a:pathLst>
            </a:custGeom>
            <a:grpFill/>
            <a:ln w="27868" cap="flat">
              <a:noFill/>
              <a:prstDash val="solid"/>
              <a:miter/>
            </a:ln>
          </p:spPr>
          <p:txBody>
            <a:bodyPr rtlCol="0" anchor="ctr"/>
            <a:lstStyle/>
            <a:p>
              <a:endParaRPr lang="en-US" sz="1100"/>
            </a:p>
          </p:txBody>
        </p:sp>
      </p:grpSp>
      <p:grpSp>
        <p:nvGrpSpPr>
          <p:cNvPr id="26" name="Graphic 2598">
            <a:extLst>
              <a:ext uri="{FF2B5EF4-FFF2-40B4-BE49-F238E27FC236}">
                <a16:creationId xmlns:a16="http://schemas.microsoft.com/office/drawing/2014/main" id="{9A975FF2-0F7C-9AD4-260A-7C357019223A}"/>
              </a:ext>
            </a:extLst>
          </p:cNvPr>
          <p:cNvGrpSpPr/>
          <p:nvPr/>
        </p:nvGrpSpPr>
        <p:grpSpPr>
          <a:xfrm>
            <a:off x="8089500" y="1668983"/>
            <a:ext cx="3481585" cy="1361714"/>
            <a:chOff x="15469700" y="5214937"/>
            <a:chExt cx="6372523" cy="2492414"/>
          </a:xfrm>
          <a:solidFill>
            <a:srgbClr val="92D050"/>
          </a:solidFill>
        </p:grpSpPr>
        <p:sp>
          <p:nvSpPr>
            <p:cNvPr id="27" name="Freeform: Shape 14">
              <a:extLst>
                <a:ext uri="{FF2B5EF4-FFF2-40B4-BE49-F238E27FC236}">
                  <a16:creationId xmlns:a16="http://schemas.microsoft.com/office/drawing/2014/main" id="{203920DF-04D7-FA34-7157-BC37DC0C185D}"/>
                </a:ext>
              </a:extLst>
            </p:cNvPr>
            <p:cNvSpPr/>
            <p:nvPr/>
          </p:nvSpPr>
          <p:spPr>
            <a:xfrm>
              <a:off x="15672522" y="6586601"/>
              <a:ext cx="24402" cy="24990"/>
            </a:xfrm>
            <a:custGeom>
              <a:avLst/>
              <a:gdLst>
                <a:gd name="connsiteX0" fmla="*/ 0 w 24402"/>
                <a:gd name="connsiteY0" fmla="*/ 0 h 24990"/>
                <a:gd name="connsiteX1" fmla="*/ 11152 w 24402"/>
                <a:gd name="connsiteY1" fmla="*/ 11152 h 24990"/>
                <a:gd name="connsiteX2" fmla="*/ 0 w 24402"/>
                <a:gd name="connsiteY2" fmla="*/ 0 h 24990"/>
              </a:gdLst>
              <a:ahLst/>
              <a:cxnLst>
                <a:cxn ang="0">
                  <a:pos x="connsiteX0" y="connsiteY0"/>
                </a:cxn>
                <a:cxn ang="0">
                  <a:pos x="connsiteX1" y="connsiteY1"/>
                </a:cxn>
                <a:cxn ang="0">
                  <a:pos x="connsiteX2" y="connsiteY2"/>
                </a:cxn>
              </a:cxnLst>
              <a:rect l="l" t="t" r="r" b="b"/>
              <a:pathLst>
                <a:path w="24402" h="24990">
                  <a:moveTo>
                    <a:pt x="0" y="0"/>
                  </a:moveTo>
                  <a:cubicBezTo>
                    <a:pt x="2788" y="2788"/>
                    <a:pt x="5576" y="5576"/>
                    <a:pt x="11152" y="11152"/>
                  </a:cubicBezTo>
                  <a:cubicBezTo>
                    <a:pt x="41819" y="41819"/>
                    <a:pt x="11152" y="13940"/>
                    <a:pt x="0" y="0"/>
                  </a:cubicBezTo>
                  <a:close/>
                </a:path>
              </a:pathLst>
            </a:custGeom>
            <a:grpFill/>
            <a:ln w="27868" cap="flat">
              <a:noFill/>
              <a:prstDash val="solid"/>
              <a:miter/>
            </a:ln>
          </p:spPr>
          <p:txBody>
            <a:bodyPr rtlCol="0" anchor="ctr"/>
            <a:lstStyle/>
            <a:p>
              <a:endParaRPr lang="en-US" sz="1100"/>
            </a:p>
          </p:txBody>
        </p:sp>
        <p:sp>
          <p:nvSpPr>
            <p:cNvPr id="28" name="Freeform: Shape 15">
              <a:extLst>
                <a:ext uri="{FF2B5EF4-FFF2-40B4-BE49-F238E27FC236}">
                  <a16:creationId xmlns:a16="http://schemas.microsoft.com/office/drawing/2014/main" id="{07A12273-F141-0D61-756E-1EB1BAB98EED}"/>
                </a:ext>
              </a:extLst>
            </p:cNvPr>
            <p:cNvSpPr/>
            <p:nvPr/>
          </p:nvSpPr>
          <p:spPr>
            <a:xfrm>
              <a:off x="15669303" y="6583382"/>
              <a:ext cx="3218" cy="3219"/>
            </a:xfrm>
            <a:custGeom>
              <a:avLst/>
              <a:gdLst>
                <a:gd name="connsiteX0" fmla="*/ 3219 w 3218"/>
                <a:gd name="connsiteY0" fmla="*/ 3219 h 3219"/>
                <a:gd name="connsiteX1" fmla="*/ 3219 w 3218"/>
                <a:gd name="connsiteY1" fmla="*/ 3219 h 3219"/>
                <a:gd name="connsiteX2" fmla="*/ 3219 w 3218"/>
                <a:gd name="connsiteY2" fmla="*/ 3219 h 3219"/>
              </a:gdLst>
              <a:ahLst/>
              <a:cxnLst>
                <a:cxn ang="0">
                  <a:pos x="connsiteX0" y="connsiteY0"/>
                </a:cxn>
                <a:cxn ang="0">
                  <a:pos x="connsiteX1" y="connsiteY1"/>
                </a:cxn>
                <a:cxn ang="0">
                  <a:pos x="connsiteX2" y="connsiteY2"/>
                </a:cxn>
              </a:cxnLst>
              <a:rect l="l" t="t" r="r" b="b"/>
              <a:pathLst>
                <a:path w="3218" h="3219">
                  <a:moveTo>
                    <a:pt x="3219" y="3219"/>
                  </a:moveTo>
                  <a:cubicBezTo>
                    <a:pt x="-2357" y="-2357"/>
                    <a:pt x="432" y="431"/>
                    <a:pt x="3219" y="3219"/>
                  </a:cubicBezTo>
                  <a:lnTo>
                    <a:pt x="3219" y="3219"/>
                  </a:lnTo>
                  <a:close/>
                </a:path>
              </a:pathLst>
            </a:custGeom>
            <a:grpFill/>
            <a:ln w="27868" cap="flat">
              <a:noFill/>
              <a:prstDash val="solid"/>
              <a:miter/>
            </a:ln>
          </p:spPr>
          <p:txBody>
            <a:bodyPr rtlCol="0" anchor="ctr"/>
            <a:lstStyle/>
            <a:p>
              <a:endParaRPr lang="en-US" sz="1100"/>
            </a:p>
          </p:txBody>
        </p:sp>
        <p:sp>
          <p:nvSpPr>
            <p:cNvPr id="29" name="Freeform: Shape 16">
              <a:extLst>
                <a:ext uri="{FF2B5EF4-FFF2-40B4-BE49-F238E27FC236}">
                  <a16:creationId xmlns:a16="http://schemas.microsoft.com/office/drawing/2014/main" id="{BF454A88-7C42-51F3-E815-3EC6F66223E5}"/>
                </a:ext>
              </a:extLst>
            </p:cNvPr>
            <p:cNvSpPr/>
            <p:nvPr/>
          </p:nvSpPr>
          <p:spPr>
            <a:xfrm>
              <a:off x="15469700" y="5214937"/>
              <a:ext cx="6372523" cy="2492414"/>
            </a:xfrm>
            <a:custGeom>
              <a:avLst/>
              <a:gdLst>
                <a:gd name="connsiteX0" fmla="*/ 6007305 w 6372523"/>
                <a:gd name="connsiteY0" fmla="*/ 365220 h 2492414"/>
                <a:gd name="connsiteX1" fmla="*/ 5126318 w 6372523"/>
                <a:gd name="connsiteY1" fmla="*/ 0 h 2492414"/>
                <a:gd name="connsiteX2" fmla="*/ 4245329 w 6372523"/>
                <a:gd name="connsiteY2" fmla="*/ 365220 h 2492414"/>
                <a:gd name="connsiteX3" fmla="*/ 2502869 w 6372523"/>
                <a:gd name="connsiteY3" fmla="*/ 2107680 h 2492414"/>
                <a:gd name="connsiteX4" fmla="*/ 1641398 w 6372523"/>
                <a:gd name="connsiteY4" fmla="*/ 2464536 h 2492414"/>
                <a:gd name="connsiteX5" fmla="*/ 779925 w 6372523"/>
                <a:gd name="connsiteY5" fmla="*/ 2107680 h 2492414"/>
                <a:gd name="connsiteX6" fmla="*/ 219550 w 6372523"/>
                <a:gd name="connsiteY6" fmla="*/ 1547305 h 2492414"/>
                <a:gd name="connsiteX7" fmla="*/ 211186 w 6372523"/>
                <a:gd name="connsiteY7" fmla="*/ 1382816 h 2492414"/>
                <a:gd name="connsiteX8" fmla="*/ 35546 w 6372523"/>
                <a:gd name="connsiteY8" fmla="*/ 1382816 h 2492414"/>
                <a:gd name="connsiteX9" fmla="*/ 35546 w 6372523"/>
                <a:gd name="connsiteY9" fmla="*/ 1558456 h 2492414"/>
                <a:gd name="connsiteX10" fmla="*/ 200035 w 6372523"/>
                <a:gd name="connsiteY10" fmla="*/ 1566820 h 2492414"/>
                <a:gd name="connsiteX11" fmla="*/ 760409 w 6372523"/>
                <a:gd name="connsiteY11" fmla="*/ 2127195 h 2492414"/>
                <a:gd name="connsiteX12" fmla="*/ 1641398 w 6372523"/>
                <a:gd name="connsiteY12" fmla="*/ 2492415 h 2492414"/>
                <a:gd name="connsiteX13" fmla="*/ 2522385 w 6372523"/>
                <a:gd name="connsiteY13" fmla="*/ 2127195 h 2492414"/>
                <a:gd name="connsiteX14" fmla="*/ 4264845 w 6372523"/>
                <a:gd name="connsiteY14" fmla="*/ 384735 h 2492414"/>
                <a:gd name="connsiteX15" fmla="*/ 5985002 w 6372523"/>
                <a:gd name="connsiteY15" fmla="*/ 384735 h 2492414"/>
                <a:gd name="connsiteX16" fmla="*/ 6341858 w 6372523"/>
                <a:gd name="connsiteY16" fmla="*/ 1246207 h 2492414"/>
                <a:gd name="connsiteX17" fmla="*/ 5985002 w 6372523"/>
                <a:gd name="connsiteY17" fmla="*/ 2107680 h 2492414"/>
                <a:gd name="connsiteX18" fmla="*/ 4264845 w 6372523"/>
                <a:gd name="connsiteY18" fmla="*/ 2107680 h 2492414"/>
                <a:gd name="connsiteX19" fmla="*/ 3704471 w 6372523"/>
                <a:gd name="connsiteY19" fmla="*/ 1547305 h 2492414"/>
                <a:gd name="connsiteX20" fmla="*/ 3696106 w 6372523"/>
                <a:gd name="connsiteY20" fmla="*/ 1382816 h 2492414"/>
                <a:gd name="connsiteX21" fmla="*/ 3520466 w 6372523"/>
                <a:gd name="connsiteY21" fmla="*/ 1382816 h 2492414"/>
                <a:gd name="connsiteX22" fmla="*/ 3520466 w 6372523"/>
                <a:gd name="connsiteY22" fmla="*/ 1558456 h 2492414"/>
                <a:gd name="connsiteX23" fmla="*/ 3684955 w 6372523"/>
                <a:gd name="connsiteY23" fmla="*/ 1566820 h 2492414"/>
                <a:gd name="connsiteX24" fmla="*/ 4245329 w 6372523"/>
                <a:gd name="connsiteY24" fmla="*/ 2127195 h 2492414"/>
                <a:gd name="connsiteX25" fmla="*/ 6007305 w 6372523"/>
                <a:gd name="connsiteY25" fmla="*/ 2127195 h 2492414"/>
                <a:gd name="connsiteX26" fmla="*/ 6372524 w 6372523"/>
                <a:gd name="connsiteY26" fmla="*/ 1246207 h 2492414"/>
                <a:gd name="connsiteX27" fmla="*/ 6007305 w 6372523"/>
                <a:gd name="connsiteY27" fmla="*/ 365220 h 2492414"/>
                <a:gd name="connsiteX28" fmla="*/ 57850 w 6372523"/>
                <a:gd name="connsiteY28" fmla="*/ 1538941 h 2492414"/>
                <a:gd name="connsiteX29" fmla="*/ 57850 w 6372523"/>
                <a:gd name="connsiteY29" fmla="*/ 1405120 h 2492414"/>
                <a:gd name="connsiteX30" fmla="*/ 191670 w 6372523"/>
                <a:gd name="connsiteY30" fmla="*/ 1405120 h 2492414"/>
                <a:gd name="connsiteX31" fmla="*/ 191670 w 6372523"/>
                <a:gd name="connsiteY31" fmla="*/ 1538941 h 2492414"/>
                <a:gd name="connsiteX32" fmla="*/ 57850 w 6372523"/>
                <a:gd name="connsiteY32" fmla="*/ 1538941 h 2492414"/>
                <a:gd name="connsiteX33" fmla="*/ 3542769 w 6372523"/>
                <a:gd name="connsiteY33" fmla="*/ 1538941 h 2492414"/>
                <a:gd name="connsiteX34" fmla="*/ 3542769 w 6372523"/>
                <a:gd name="connsiteY34" fmla="*/ 1405120 h 2492414"/>
                <a:gd name="connsiteX35" fmla="*/ 3676591 w 6372523"/>
                <a:gd name="connsiteY35" fmla="*/ 1405120 h 2492414"/>
                <a:gd name="connsiteX36" fmla="*/ 3665439 w 6372523"/>
                <a:gd name="connsiteY36" fmla="*/ 1393968 h 2492414"/>
                <a:gd name="connsiteX37" fmla="*/ 3676591 w 6372523"/>
                <a:gd name="connsiteY37" fmla="*/ 1405120 h 2492414"/>
                <a:gd name="connsiteX38" fmla="*/ 3676591 w 6372523"/>
                <a:gd name="connsiteY38" fmla="*/ 1538941 h 2492414"/>
                <a:gd name="connsiteX39" fmla="*/ 3542769 w 6372523"/>
                <a:gd name="connsiteY39" fmla="*/ 1538941 h 249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72523" h="2492414">
                  <a:moveTo>
                    <a:pt x="6007305" y="365220"/>
                  </a:moveTo>
                  <a:cubicBezTo>
                    <a:pt x="5770331" y="128245"/>
                    <a:pt x="5458082" y="0"/>
                    <a:pt x="5126318" y="0"/>
                  </a:cubicBezTo>
                  <a:cubicBezTo>
                    <a:pt x="4794553" y="0"/>
                    <a:pt x="4479517" y="128245"/>
                    <a:pt x="4245329" y="365220"/>
                  </a:cubicBezTo>
                  <a:lnTo>
                    <a:pt x="2502869" y="2107680"/>
                  </a:lnTo>
                  <a:cubicBezTo>
                    <a:pt x="2274258" y="2336291"/>
                    <a:pt x="1967585" y="2464536"/>
                    <a:pt x="1641398" y="2464536"/>
                  </a:cubicBezTo>
                  <a:cubicBezTo>
                    <a:pt x="1315209" y="2464536"/>
                    <a:pt x="1011323" y="2339078"/>
                    <a:pt x="779925" y="2107680"/>
                  </a:cubicBezTo>
                  <a:lnTo>
                    <a:pt x="219550" y="1547305"/>
                  </a:lnTo>
                  <a:cubicBezTo>
                    <a:pt x="258581" y="1499910"/>
                    <a:pt x="255793" y="1427423"/>
                    <a:pt x="211186" y="1382816"/>
                  </a:cubicBezTo>
                  <a:cubicBezTo>
                    <a:pt x="163791" y="1335421"/>
                    <a:pt x="82941" y="1335421"/>
                    <a:pt x="35546" y="1382816"/>
                  </a:cubicBezTo>
                  <a:cubicBezTo>
                    <a:pt x="-11849" y="1430211"/>
                    <a:pt x="-11849" y="1511061"/>
                    <a:pt x="35546" y="1558456"/>
                  </a:cubicBezTo>
                  <a:cubicBezTo>
                    <a:pt x="80153" y="1603063"/>
                    <a:pt x="152639" y="1605851"/>
                    <a:pt x="200035" y="1566820"/>
                  </a:cubicBezTo>
                  <a:lnTo>
                    <a:pt x="760409" y="2127195"/>
                  </a:lnTo>
                  <a:cubicBezTo>
                    <a:pt x="994596" y="2361382"/>
                    <a:pt x="1309633" y="2492415"/>
                    <a:pt x="1641398" y="2492415"/>
                  </a:cubicBezTo>
                  <a:cubicBezTo>
                    <a:pt x="1973161" y="2492415"/>
                    <a:pt x="2288198" y="2364170"/>
                    <a:pt x="2522385" y="2127195"/>
                  </a:cubicBezTo>
                  <a:lnTo>
                    <a:pt x="4264845" y="384735"/>
                  </a:lnTo>
                  <a:cubicBezTo>
                    <a:pt x="4738794" y="-89214"/>
                    <a:pt x="5511053" y="-89214"/>
                    <a:pt x="5985002" y="384735"/>
                  </a:cubicBezTo>
                  <a:cubicBezTo>
                    <a:pt x="6216400" y="616134"/>
                    <a:pt x="6341858" y="920019"/>
                    <a:pt x="6341858" y="1246207"/>
                  </a:cubicBezTo>
                  <a:cubicBezTo>
                    <a:pt x="6341858" y="1572396"/>
                    <a:pt x="6216400" y="1876281"/>
                    <a:pt x="5985002" y="2107680"/>
                  </a:cubicBezTo>
                  <a:cubicBezTo>
                    <a:pt x="5511053" y="2581629"/>
                    <a:pt x="4738794" y="2581629"/>
                    <a:pt x="4264845" y="2107680"/>
                  </a:cubicBezTo>
                  <a:lnTo>
                    <a:pt x="3704471" y="1547305"/>
                  </a:lnTo>
                  <a:cubicBezTo>
                    <a:pt x="3743501" y="1497122"/>
                    <a:pt x="3740714" y="1427423"/>
                    <a:pt x="3696106" y="1382816"/>
                  </a:cubicBezTo>
                  <a:cubicBezTo>
                    <a:pt x="3648712" y="1335421"/>
                    <a:pt x="3567861" y="1335421"/>
                    <a:pt x="3520466" y="1382816"/>
                  </a:cubicBezTo>
                  <a:cubicBezTo>
                    <a:pt x="3473071" y="1430211"/>
                    <a:pt x="3473071" y="1511061"/>
                    <a:pt x="3520466" y="1558456"/>
                  </a:cubicBezTo>
                  <a:cubicBezTo>
                    <a:pt x="3565074" y="1603063"/>
                    <a:pt x="3637560" y="1605851"/>
                    <a:pt x="3684955" y="1566820"/>
                  </a:cubicBezTo>
                  <a:lnTo>
                    <a:pt x="4245329" y="2127195"/>
                  </a:lnTo>
                  <a:cubicBezTo>
                    <a:pt x="4730431" y="2612296"/>
                    <a:pt x="5522204" y="2612296"/>
                    <a:pt x="6007305" y="2127195"/>
                  </a:cubicBezTo>
                  <a:cubicBezTo>
                    <a:pt x="6241493" y="1893009"/>
                    <a:pt x="6372524" y="1577972"/>
                    <a:pt x="6372524" y="1246207"/>
                  </a:cubicBezTo>
                  <a:cubicBezTo>
                    <a:pt x="6372524" y="914443"/>
                    <a:pt x="6241493" y="599406"/>
                    <a:pt x="6007305" y="365220"/>
                  </a:cubicBezTo>
                  <a:close/>
                  <a:moveTo>
                    <a:pt x="57850" y="1538941"/>
                  </a:moveTo>
                  <a:cubicBezTo>
                    <a:pt x="21606" y="1502698"/>
                    <a:pt x="21606" y="1441363"/>
                    <a:pt x="57850" y="1405120"/>
                  </a:cubicBezTo>
                  <a:cubicBezTo>
                    <a:pt x="94093" y="1368877"/>
                    <a:pt x="155428" y="1368877"/>
                    <a:pt x="191670" y="1405120"/>
                  </a:cubicBezTo>
                  <a:cubicBezTo>
                    <a:pt x="227914" y="1441363"/>
                    <a:pt x="227914" y="1502698"/>
                    <a:pt x="191670" y="1538941"/>
                  </a:cubicBezTo>
                  <a:cubicBezTo>
                    <a:pt x="155428" y="1575184"/>
                    <a:pt x="96881" y="1575184"/>
                    <a:pt x="57850" y="1538941"/>
                  </a:cubicBezTo>
                  <a:close/>
                  <a:moveTo>
                    <a:pt x="3542769" y="1538941"/>
                  </a:moveTo>
                  <a:cubicBezTo>
                    <a:pt x="3506526" y="1502698"/>
                    <a:pt x="3506526" y="1441363"/>
                    <a:pt x="3542769" y="1405120"/>
                  </a:cubicBezTo>
                  <a:cubicBezTo>
                    <a:pt x="3579014" y="1368877"/>
                    <a:pt x="3640347" y="1368877"/>
                    <a:pt x="3676591" y="1405120"/>
                  </a:cubicBezTo>
                  <a:cubicBezTo>
                    <a:pt x="3671015" y="1399544"/>
                    <a:pt x="3668226" y="1396756"/>
                    <a:pt x="3665439" y="1393968"/>
                  </a:cubicBezTo>
                  <a:cubicBezTo>
                    <a:pt x="3665439" y="1393968"/>
                    <a:pt x="3668226" y="1396756"/>
                    <a:pt x="3676591" y="1405120"/>
                  </a:cubicBezTo>
                  <a:cubicBezTo>
                    <a:pt x="3712834" y="1441363"/>
                    <a:pt x="3712834" y="1502698"/>
                    <a:pt x="3676591" y="1538941"/>
                  </a:cubicBezTo>
                  <a:cubicBezTo>
                    <a:pt x="3640347" y="1575184"/>
                    <a:pt x="3579014" y="1575184"/>
                    <a:pt x="3542769" y="1538941"/>
                  </a:cubicBezTo>
                  <a:close/>
                </a:path>
              </a:pathLst>
            </a:custGeom>
            <a:grpFill/>
            <a:ln w="27868" cap="flat">
              <a:noFill/>
              <a:prstDash val="solid"/>
              <a:miter/>
            </a:ln>
          </p:spPr>
          <p:txBody>
            <a:bodyPr rtlCol="0" anchor="ctr"/>
            <a:lstStyle/>
            <a:p>
              <a:endParaRPr lang="en-US" sz="1100"/>
            </a:p>
          </p:txBody>
        </p:sp>
      </p:grpSp>
      <p:sp>
        <p:nvSpPr>
          <p:cNvPr id="4" name="TextBox 3">
            <a:extLst>
              <a:ext uri="{FF2B5EF4-FFF2-40B4-BE49-F238E27FC236}">
                <a16:creationId xmlns:a16="http://schemas.microsoft.com/office/drawing/2014/main" id="{5342EAA9-FBC2-BBF2-53DA-C260360589E4}"/>
              </a:ext>
            </a:extLst>
          </p:cNvPr>
          <p:cNvSpPr txBox="1"/>
          <p:nvPr/>
        </p:nvSpPr>
        <p:spPr>
          <a:xfrm>
            <a:off x="712788" y="4414746"/>
            <a:ext cx="1980398" cy="1291434"/>
          </a:xfrm>
          <a:prstGeom prst="rect">
            <a:avLst/>
          </a:prstGeom>
          <a:noFill/>
        </p:spPr>
        <p:txBody>
          <a:bodyPr wrap="square" lIns="219444" tIns="109723" rIns="219444" bIns="109723" rtlCol="0" anchor="ctr">
            <a:spAutoFit/>
          </a:bodyPr>
          <a:lstStyle/>
          <a:p>
            <a:pPr>
              <a:lnSpc>
                <a:spcPct val="110000"/>
              </a:lnSpc>
            </a:pPr>
            <a:r>
              <a:rPr lang="en-US" sz="1600" b="1" dirty="0">
                <a:solidFill>
                  <a:schemeClr val="tx1">
                    <a:lumMod val="50000"/>
                    <a:lumOff val="50000"/>
                  </a:schemeClr>
                </a:solidFill>
                <a:cs typeface="Lato Light"/>
              </a:rPr>
              <a:t>Creativity is the key </a:t>
            </a:r>
            <a:r>
              <a:rPr lang="en-US" sz="1600" dirty="0">
                <a:solidFill>
                  <a:schemeClr val="tx1">
                    <a:lumMod val="50000"/>
                    <a:lumOff val="50000"/>
                  </a:schemeClr>
                </a:solidFill>
                <a:cs typeface="Lato Light"/>
              </a:rPr>
              <a:t>to success in the future and primary</a:t>
            </a:r>
          </a:p>
        </p:txBody>
      </p:sp>
      <p:sp>
        <p:nvSpPr>
          <p:cNvPr id="5" name="TextBox 4">
            <a:extLst>
              <a:ext uri="{FF2B5EF4-FFF2-40B4-BE49-F238E27FC236}">
                <a16:creationId xmlns:a16="http://schemas.microsoft.com/office/drawing/2014/main" id="{7D56AFA0-A563-89E6-C09E-73FA2945F8A6}"/>
              </a:ext>
            </a:extLst>
          </p:cNvPr>
          <p:cNvSpPr txBox="1"/>
          <p:nvPr/>
        </p:nvSpPr>
        <p:spPr>
          <a:xfrm>
            <a:off x="867354" y="3433975"/>
            <a:ext cx="1157352" cy="830997"/>
          </a:xfrm>
          <a:prstGeom prst="rect">
            <a:avLst/>
          </a:prstGeom>
          <a:noFill/>
        </p:spPr>
        <p:txBody>
          <a:bodyPr wrap="square" rtlCol="0" anchor="ctr">
            <a:spAutoFit/>
          </a:bodyPr>
          <a:lstStyle/>
          <a:p>
            <a:r>
              <a:rPr lang="en-US" sz="2400" b="1" dirty="0">
                <a:solidFill>
                  <a:schemeClr val="bg1"/>
                </a:solidFill>
                <a:latin typeface="+mj-lt"/>
              </a:rPr>
              <a:t>TITLE HERE</a:t>
            </a:r>
          </a:p>
        </p:txBody>
      </p:sp>
      <p:sp>
        <p:nvSpPr>
          <p:cNvPr id="6" name="TextBox 5">
            <a:extLst>
              <a:ext uri="{FF2B5EF4-FFF2-40B4-BE49-F238E27FC236}">
                <a16:creationId xmlns:a16="http://schemas.microsoft.com/office/drawing/2014/main" id="{B7884B30-97C9-0A82-6012-7493919CAEE2}"/>
              </a:ext>
            </a:extLst>
          </p:cNvPr>
          <p:cNvSpPr txBox="1"/>
          <p:nvPr/>
        </p:nvSpPr>
        <p:spPr>
          <a:xfrm>
            <a:off x="2424831" y="4414746"/>
            <a:ext cx="1980398" cy="1291434"/>
          </a:xfrm>
          <a:prstGeom prst="rect">
            <a:avLst/>
          </a:prstGeom>
          <a:noFill/>
        </p:spPr>
        <p:txBody>
          <a:bodyPr wrap="square" lIns="219444" tIns="109723" rIns="219444" bIns="109723" rtlCol="0">
            <a:spAutoFit/>
          </a:bodyPr>
          <a:lstStyle/>
          <a:p>
            <a:pPr>
              <a:lnSpc>
                <a:spcPct val="110000"/>
              </a:lnSpc>
            </a:pPr>
            <a:r>
              <a:rPr lang="en-US" sz="1600" b="1" dirty="0">
                <a:solidFill>
                  <a:schemeClr val="tx1">
                    <a:lumMod val="50000"/>
                    <a:lumOff val="50000"/>
                  </a:schemeClr>
                </a:solidFill>
                <a:cs typeface="Lato Light"/>
              </a:rPr>
              <a:t>Creativity is the key </a:t>
            </a:r>
            <a:r>
              <a:rPr lang="en-US" sz="1600" dirty="0">
                <a:solidFill>
                  <a:schemeClr val="tx1">
                    <a:lumMod val="50000"/>
                    <a:lumOff val="50000"/>
                  </a:schemeClr>
                </a:solidFill>
                <a:cs typeface="Lato Light"/>
              </a:rPr>
              <a:t>to success in the future and primary</a:t>
            </a:r>
          </a:p>
        </p:txBody>
      </p:sp>
      <p:sp>
        <p:nvSpPr>
          <p:cNvPr id="7" name="TextBox 6">
            <a:extLst>
              <a:ext uri="{FF2B5EF4-FFF2-40B4-BE49-F238E27FC236}">
                <a16:creationId xmlns:a16="http://schemas.microsoft.com/office/drawing/2014/main" id="{4725787A-17A9-FD3E-D098-FA67E5752884}"/>
              </a:ext>
            </a:extLst>
          </p:cNvPr>
          <p:cNvSpPr txBox="1"/>
          <p:nvPr/>
        </p:nvSpPr>
        <p:spPr>
          <a:xfrm>
            <a:off x="2715142" y="3433975"/>
            <a:ext cx="1157352" cy="830997"/>
          </a:xfrm>
          <a:prstGeom prst="rect">
            <a:avLst/>
          </a:prstGeom>
          <a:noFill/>
        </p:spPr>
        <p:txBody>
          <a:bodyPr wrap="square" rtlCol="0">
            <a:spAutoFit/>
          </a:bodyPr>
          <a:lstStyle/>
          <a:p>
            <a:r>
              <a:rPr lang="en-US" sz="2400" b="1" dirty="0">
                <a:solidFill>
                  <a:schemeClr val="bg1"/>
                </a:solidFill>
                <a:latin typeface="+mj-lt"/>
              </a:rPr>
              <a:t>TITLE HERE</a:t>
            </a:r>
          </a:p>
        </p:txBody>
      </p:sp>
      <p:sp>
        <p:nvSpPr>
          <p:cNvPr id="8" name="TextBox 7">
            <a:extLst>
              <a:ext uri="{FF2B5EF4-FFF2-40B4-BE49-F238E27FC236}">
                <a16:creationId xmlns:a16="http://schemas.microsoft.com/office/drawing/2014/main" id="{B36ED3D2-06BC-58B5-FC9E-944165A9D332}"/>
              </a:ext>
            </a:extLst>
          </p:cNvPr>
          <p:cNvSpPr txBox="1"/>
          <p:nvPr/>
        </p:nvSpPr>
        <p:spPr>
          <a:xfrm>
            <a:off x="4480129" y="4414746"/>
            <a:ext cx="1980398" cy="1291434"/>
          </a:xfrm>
          <a:prstGeom prst="rect">
            <a:avLst/>
          </a:prstGeom>
          <a:noFill/>
        </p:spPr>
        <p:txBody>
          <a:bodyPr wrap="square" lIns="219444" tIns="109723" rIns="219444" bIns="109723" rtlCol="0">
            <a:spAutoFit/>
          </a:bodyPr>
          <a:lstStyle/>
          <a:p>
            <a:pPr>
              <a:lnSpc>
                <a:spcPct val="110000"/>
              </a:lnSpc>
            </a:pPr>
            <a:r>
              <a:rPr lang="en-US" sz="1600" b="1" dirty="0">
                <a:solidFill>
                  <a:schemeClr val="tx1">
                    <a:lumMod val="50000"/>
                    <a:lumOff val="50000"/>
                  </a:schemeClr>
                </a:solidFill>
                <a:cs typeface="Lato Light"/>
              </a:rPr>
              <a:t>Creativity is the key </a:t>
            </a:r>
            <a:r>
              <a:rPr lang="en-US" sz="1600" dirty="0">
                <a:solidFill>
                  <a:schemeClr val="tx1">
                    <a:lumMod val="50000"/>
                    <a:lumOff val="50000"/>
                  </a:schemeClr>
                </a:solidFill>
                <a:cs typeface="Lato Light"/>
              </a:rPr>
              <a:t>to success in the future and primary</a:t>
            </a:r>
          </a:p>
        </p:txBody>
      </p:sp>
      <p:sp>
        <p:nvSpPr>
          <p:cNvPr id="9" name="TextBox 8">
            <a:extLst>
              <a:ext uri="{FF2B5EF4-FFF2-40B4-BE49-F238E27FC236}">
                <a16:creationId xmlns:a16="http://schemas.microsoft.com/office/drawing/2014/main" id="{C252E3D1-9F87-6071-D31D-F9C44FD0CF7D}"/>
              </a:ext>
            </a:extLst>
          </p:cNvPr>
          <p:cNvSpPr txBox="1"/>
          <p:nvPr/>
        </p:nvSpPr>
        <p:spPr>
          <a:xfrm>
            <a:off x="4681454" y="3433975"/>
            <a:ext cx="1157352" cy="830997"/>
          </a:xfrm>
          <a:prstGeom prst="rect">
            <a:avLst/>
          </a:prstGeom>
          <a:noFill/>
        </p:spPr>
        <p:txBody>
          <a:bodyPr wrap="square" rtlCol="0">
            <a:spAutoFit/>
          </a:bodyPr>
          <a:lstStyle/>
          <a:p>
            <a:r>
              <a:rPr lang="en-US" sz="2400" b="1" dirty="0">
                <a:solidFill>
                  <a:schemeClr val="bg1"/>
                </a:solidFill>
                <a:latin typeface="+mj-lt"/>
              </a:rPr>
              <a:t>TITLE HERE</a:t>
            </a:r>
          </a:p>
        </p:txBody>
      </p:sp>
      <p:sp>
        <p:nvSpPr>
          <p:cNvPr id="10" name="TextBox 9">
            <a:extLst>
              <a:ext uri="{FF2B5EF4-FFF2-40B4-BE49-F238E27FC236}">
                <a16:creationId xmlns:a16="http://schemas.microsoft.com/office/drawing/2014/main" id="{979A60C9-35F0-E58C-E887-39BD162A3ED1}"/>
              </a:ext>
            </a:extLst>
          </p:cNvPr>
          <p:cNvSpPr txBox="1"/>
          <p:nvPr/>
        </p:nvSpPr>
        <p:spPr>
          <a:xfrm>
            <a:off x="6535427" y="4414746"/>
            <a:ext cx="1980398" cy="1291434"/>
          </a:xfrm>
          <a:prstGeom prst="rect">
            <a:avLst/>
          </a:prstGeom>
          <a:noFill/>
        </p:spPr>
        <p:txBody>
          <a:bodyPr wrap="square" lIns="219444" tIns="109723" rIns="219444" bIns="109723" rtlCol="0">
            <a:spAutoFit/>
          </a:bodyPr>
          <a:lstStyle/>
          <a:p>
            <a:pPr>
              <a:lnSpc>
                <a:spcPct val="110000"/>
              </a:lnSpc>
            </a:pPr>
            <a:r>
              <a:rPr lang="en-US" sz="1600" b="1" dirty="0">
                <a:solidFill>
                  <a:schemeClr val="tx1">
                    <a:lumMod val="50000"/>
                    <a:lumOff val="50000"/>
                  </a:schemeClr>
                </a:solidFill>
                <a:cs typeface="Lato Light"/>
              </a:rPr>
              <a:t>Creativity is the key </a:t>
            </a:r>
            <a:r>
              <a:rPr lang="en-US" sz="1600" dirty="0">
                <a:solidFill>
                  <a:schemeClr val="tx1">
                    <a:lumMod val="50000"/>
                    <a:lumOff val="50000"/>
                  </a:schemeClr>
                </a:solidFill>
                <a:cs typeface="Lato Light"/>
              </a:rPr>
              <a:t>to success in the future and primary</a:t>
            </a:r>
          </a:p>
        </p:txBody>
      </p:sp>
      <p:sp>
        <p:nvSpPr>
          <p:cNvPr id="11" name="TextBox 10">
            <a:extLst>
              <a:ext uri="{FF2B5EF4-FFF2-40B4-BE49-F238E27FC236}">
                <a16:creationId xmlns:a16="http://schemas.microsoft.com/office/drawing/2014/main" id="{7320629B-C1D4-4545-A6BD-571434F99806}"/>
              </a:ext>
            </a:extLst>
          </p:cNvPr>
          <p:cNvSpPr txBox="1"/>
          <p:nvPr/>
        </p:nvSpPr>
        <p:spPr>
          <a:xfrm>
            <a:off x="6724234" y="3433975"/>
            <a:ext cx="1157352" cy="830997"/>
          </a:xfrm>
          <a:prstGeom prst="rect">
            <a:avLst/>
          </a:prstGeom>
          <a:noFill/>
        </p:spPr>
        <p:txBody>
          <a:bodyPr wrap="square" rtlCol="0">
            <a:spAutoFit/>
          </a:bodyPr>
          <a:lstStyle/>
          <a:p>
            <a:r>
              <a:rPr lang="en-US" sz="2400" b="1" dirty="0">
                <a:solidFill>
                  <a:schemeClr val="bg1"/>
                </a:solidFill>
                <a:latin typeface="+mj-lt"/>
              </a:rPr>
              <a:t>TITLE HERE</a:t>
            </a:r>
          </a:p>
        </p:txBody>
      </p:sp>
      <p:sp>
        <p:nvSpPr>
          <p:cNvPr id="12" name="TextBox 11">
            <a:extLst>
              <a:ext uri="{FF2B5EF4-FFF2-40B4-BE49-F238E27FC236}">
                <a16:creationId xmlns:a16="http://schemas.microsoft.com/office/drawing/2014/main" id="{5DF74060-7096-FF56-0193-DA218019DC3D}"/>
              </a:ext>
            </a:extLst>
          </p:cNvPr>
          <p:cNvSpPr txBox="1"/>
          <p:nvPr/>
        </p:nvSpPr>
        <p:spPr>
          <a:xfrm>
            <a:off x="8387346" y="4414746"/>
            <a:ext cx="1980398" cy="1291434"/>
          </a:xfrm>
          <a:prstGeom prst="rect">
            <a:avLst/>
          </a:prstGeom>
          <a:noFill/>
        </p:spPr>
        <p:txBody>
          <a:bodyPr wrap="square" lIns="219444" tIns="109723" rIns="219444" bIns="109723" rtlCol="0">
            <a:spAutoFit/>
          </a:bodyPr>
          <a:lstStyle/>
          <a:p>
            <a:pPr>
              <a:lnSpc>
                <a:spcPct val="110000"/>
              </a:lnSpc>
            </a:pPr>
            <a:r>
              <a:rPr lang="en-US" sz="1600" b="1" dirty="0">
                <a:solidFill>
                  <a:schemeClr val="tx1">
                    <a:lumMod val="50000"/>
                    <a:lumOff val="50000"/>
                  </a:schemeClr>
                </a:solidFill>
                <a:cs typeface="Lato Light"/>
              </a:rPr>
              <a:t>Creativity is the key </a:t>
            </a:r>
            <a:r>
              <a:rPr lang="en-US" sz="1600" dirty="0">
                <a:solidFill>
                  <a:schemeClr val="tx1">
                    <a:lumMod val="50000"/>
                    <a:lumOff val="50000"/>
                  </a:schemeClr>
                </a:solidFill>
                <a:cs typeface="Lato Light"/>
              </a:rPr>
              <a:t>to success in the future and primary</a:t>
            </a:r>
          </a:p>
        </p:txBody>
      </p:sp>
      <p:sp>
        <p:nvSpPr>
          <p:cNvPr id="13" name="TextBox 12">
            <a:extLst>
              <a:ext uri="{FF2B5EF4-FFF2-40B4-BE49-F238E27FC236}">
                <a16:creationId xmlns:a16="http://schemas.microsoft.com/office/drawing/2014/main" id="{BE03B9AF-4CAD-29C5-CA99-B840A28BD184}"/>
              </a:ext>
            </a:extLst>
          </p:cNvPr>
          <p:cNvSpPr txBox="1"/>
          <p:nvPr/>
        </p:nvSpPr>
        <p:spPr>
          <a:xfrm>
            <a:off x="8587047" y="3433975"/>
            <a:ext cx="1157352" cy="830997"/>
          </a:xfrm>
          <a:prstGeom prst="rect">
            <a:avLst/>
          </a:prstGeom>
          <a:noFill/>
        </p:spPr>
        <p:txBody>
          <a:bodyPr wrap="square" rtlCol="0">
            <a:spAutoFit/>
          </a:bodyPr>
          <a:lstStyle/>
          <a:p>
            <a:r>
              <a:rPr lang="en-US" sz="2400" b="1" dirty="0">
                <a:solidFill>
                  <a:schemeClr val="bg1"/>
                </a:solidFill>
                <a:latin typeface="+mj-lt"/>
              </a:rPr>
              <a:t>TITLE HERE</a:t>
            </a:r>
          </a:p>
        </p:txBody>
      </p:sp>
      <p:sp>
        <p:nvSpPr>
          <p:cNvPr id="14" name="TextBox 13">
            <a:extLst>
              <a:ext uri="{FF2B5EF4-FFF2-40B4-BE49-F238E27FC236}">
                <a16:creationId xmlns:a16="http://schemas.microsoft.com/office/drawing/2014/main" id="{1317355A-2523-C53C-C004-233443F9674A}"/>
              </a:ext>
            </a:extLst>
          </p:cNvPr>
          <p:cNvSpPr txBox="1"/>
          <p:nvPr/>
        </p:nvSpPr>
        <p:spPr>
          <a:xfrm>
            <a:off x="10239265" y="4414746"/>
            <a:ext cx="1980398" cy="1291434"/>
          </a:xfrm>
          <a:prstGeom prst="rect">
            <a:avLst/>
          </a:prstGeom>
          <a:noFill/>
        </p:spPr>
        <p:txBody>
          <a:bodyPr wrap="square" lIns="219444" tIns="109723" rIns="219444" bIns="109723" rtlCol="0">
            <a:spAutoFit/>
          </a:bodyPr>
          <a:lstStyle/>
          <a:p>
            <a:pPr>
              <a:lnSpc>
                <a:spcPct val="110000"/>
              </a:lnSpc>
            </a:pPr>
            <a:r>
              <a:rPr lang="en-US" sz="1600" b="1" dirty="0">
                <a:solidFill>
                  <a:schemeClr val="tx1">
                    <a:lumMod val="50000"/>
                    <a:lumOff val="50000"/>
                  </a:schemeClr>
                </a:solidFill>
                <a:cs typeface="Lato Light"/>
              </a:rPr>
              <a:t>Creativity is the key </a:t>
            </a:r>
            <a:r>
              <a:rPr lang="en-US" sz="1600" dirty="0">
                <a:solidFill>
                  <a:schemeClr val="tx1">
                    <a:lumMod val="50000"/>
                    <a:lumOff val="50000"/>
                  </a:schemeClr>
                </a:solidFill>
                <a:cs typeface="Lato Light"/>
              </a:rPr>
              <a:t>to success in the future and primary</a:t>
            </a:r>
          </a:p>
        </p:txBody>
      </p:sp>
      <p:sp>
        <p:nvSpPr>
          <p:cNvPr id="15" name="TextBox 14">
            <a:extLst>
              <a:ext uri="{FF2B5EF4-FFF2-40B4-BE49-F238E27FC236}">
                <a16:creationId xmlns:a16="http://schemas.microsoft.com/office/drawing/2014/main" id="{CC3EF46E-926C-5CC6-8011-B06ACA6B81CA}"/>
              </a:ext>
            </a:extLst>
          </p:cNvPr>
          <p:cNvSpPr txBox="1"/>
          <p:nvPr/>
        </p:nvSpPr>
        <p:spPr>
          <a:xfrm>
            <a:off x="10449860" y="3433975"/>
            <a:ext cx="1157352" cy="830997"/>
          </a:xfrm>
          <a:prstGeom prst="rect">
            <a:avLst/>
          </a:prstGeom>
          <a:noFill/>
        </p:spPr>
        <p:txBody>
          <a:bodyPr wrap="square" rtlCol="0">
            <a:spAutoFit/>
          </a:bodyPr>
          <a:lstStyle/>
          <a:p>
            <a:r>
              <a:rPr lang="en-US" sz="2400" b="1" dirty="0">
                <a:solidFill>
                  <a:schemeClr val="bg1"/>
                </a:solidFill>
                <a:latin typeface="+mj-lt"/>
              </a:rPr>
              <a:t>TITLE HERE</a:t>
            </a:r>
          </a:p>
        </p:txBody>
      </p:sp>
    </p:spTree>
    <p:extLst>
      <p:ext uri="{BB962C8B-B14F-4D97-AF65-F5344CB8AC3E}">
        <p14:creationId xmlns:p14="http://schemas.microsoft.com/office/powerpoint/2010/main" val="7061465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EEFDD00-602E-C065-01FD-379745EC5CF2}"/>
              </a:ext>
            </a:extLst>
          </p:cNvPr>
          <p:cNvSpPr/>
          <p:nvPr/>
        </p:nvSpPr>
        <p:spPr>
          <a:xfrm>
            <a:off x="4646155" y="0"/>
            <a:ext cx="7545845" cy="6858000"/>
          </a:xfrm>
          <a:prstGeom prst="rect">
            <a:avLst/>
          </a:prstGeom>
          <a:solidFill>
            <a:schemeClr val="accent2">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340454" y="2109448"/>
            <a:ext cx="2671768" cy="1754326"/>
          </a:xfrm>
          <a:prstGeom prst="rect">
            <a:avLst/>
          </a:prstGeom>
          <a:noFill/>
        </p:spPr>
        <p:txBody>
          <a:bodyPr wrap="square" rtlCol="0">
            <a:spAutoFit/>
          </a:bodyPr>
          <a:lstStyle/>
          <a:p>
            <a:r>
              <a:rPr lang="en-US" sz="54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34262" y="4014489"/>
            <a:ext cx="2936635" cy="830997"/>
          </a:xfrm>
          <a:prstGeom prst="rect">
            <a:avLst/>
          </a:prstGeom>
          <a:noFill/>
        </p:spPr>
        <p:txBody>
          <a:bodyPr wrap="square" rtlCol="0">
            <a:spAutoFit/>
          </a:bodyPr>
          <a:lstStyle/>
          <a:p>
            <a:r>
              <a:rPr lang="en-US" sz="1600" dirty="0"/>
              <a:t>Lorem Ipsum is simply dummy text of the printing and typesetting industry.</a:t>
            </a:r>
          </a:p>
        </p:txBody>
      </p:sp>
      <p:sp>
        <p:nvSpPr>
          <p:cNvPr id="3" name="Freeform 96">
            <a:extLst>
              <a:ext uri="{FF2B5EF4-FFF2-40B4-BE49-F238E27FC236}">
                <a16:creationId xmlns:a16="http://schemas.microsoft.com/office/drawing/2014/main" id="{8433C680-6C00-06FC-D359-E7FB3422CBEA}"/>
              </a:ext>
            </a:extLst>
          </p:cNvPr>
          <p:cNvSpPr>
            <a:spLocks noChangeArrowheads="1"/>
          </p:cNvSpPr>
          <p:nvPr/>
        </p:nvSpPr>
        <p:spPr bwMode="auto">
          <a:xfrm>
            <a:off x="3715173" y="1095029"/>
            <a:ext cx="930982" cy="959998"/>
          </a:xfrm>
          <a:custGeom>
            <a:avLst/>
            <a:gdLst>
              <a:gd name="T0" fmla="*/ 0 w 1837"/>
              <a:gd name="T1" fmla="*/ 0 h 1945"/>
              <a:gd name="T2" fmla="*/ 0 w 1837"/>
              <a:gd name="T3" fmla="*/ 0 h 1945"/>
              <a:gd name="T4" fmla="*/ 1836 w 1837"/>
              <a:gd name="T5" fmla="*/ 0 h 1945"/>
              <a:gd name="T6" fmla="*/ 1836 w 1837"/>
              <a:gd name="T7" fmla="*/ 1816 h 1945"/>
              <a:gd name="T8" fmla="*/ 0 w 1837"/>
              <a:gd name="T9" fmla="*/ 1816 h 1945"/>
              <a:gd name="T10" fmla="*/ 0 w 1837"/>
              <a:gd name="T11" fmla="*/ 0 h 1945"/>
            </a:gdLst>
            <a:ahLst/>
            <a:cxnLst>
              <a:cxn ang="0">
                <a:pos x="T0" y="T1"/>
              </a:cxn>
              <a:cxn ang="0">
                <a:pos x="T2" y="T3"/>
              </a:cxn>
              <a:cxn ang="0">
                <a:pos x="T4" y="T5"/>
              </a:cxn>
              <a:cxn ang="0">
                <a:pos x="T6" y="T7"/>
              </a:cxn>
              <a:cxn ang="0">
                <a:pos x="T8" y="T9"/>
              </a:cxn>
              <a:cxn ang="0">
                <a:pos x="T10" y="T11"/>
              </a:cxn>
            </a:cxnLst>
            <a:rect l="0" t="0" r="r" b="b"/>
            <a:pathLst>
              <a:path w="1837" h="1945">
                <a:moveTo>
                  <a:pt x="0" y="0"/>
                </a:moveTo>
                <a:lnTo>
                  <a:pt x="0" y="0"/>
                </a:lnTo>
                <a:cubicBezTo>
                  <a:pt x="603" y="128"/>
                  <a:pt x="1234" y="128"/>
                  <a:pt x="1836" y="0"/>
                </a:cubicBezTo>
                <a:cubicBezTo>
                  <a:pt x="1836" y="602"/>
                  <a:pt x="1836" y="1205"/>
                  <a:pt x="1836" y="1816"/>
                </a:cubicBezTo>
                <a:cubicBezTo>
                  <a:pt x="1234" y="1944"/>
                  <a:pt x="603" y="1944"/>
                  <a:pt x="0" y="1816"/>
                </a:cubicBezTo>
                <a:cubicBezTo>
                  <a:pt x="0" y="1205"/>
                  <a:pt x="0" y="602"/>
                  <a:pt x="0" y="0"/>
                </a:cubicBezTo>
              </a:path>
            </a:pathLst>
          </a:custGeom>
          <a:solidFill>
            <a:srgbClr val="F26363"/>
          </a:solidFill>
          <a:ln>
            <a:noFill/>
          </a:ln>
          <a:effectLst/>
        </p:spPr>
        <p:txBody>
          <a:bodyPr wrap="none" anchor="ctr"/>
          <a:lstStyle/>
          <a:p>
            <a:pPr defTabSz="1828617"/>
            <a:endParaRPr lang="en-US" sz="2400">
              <a:solidFill>
                <a:srgbClr val="445469"/>
              </a:solidFill>
              <a:latin typeface="+mj-lt"/>
            </a:endParaRPr>
          </a:p>
        </p:txBody>
      </p:sp>
      <p:sp>
        <p:nvSpPr>
          <p:cNvPr id="4" name="Freeform 97">
            <a:extLst>
              <a:ext uri="{FF2B5EF4-FFF2-40B4-BE49-F238E27FC236}">
                <a16:creationId xmlns:a16="http://schemas.microsoft.com/office/drawing/2014/main" id="{0904F44E-42ED-80B8-62F1-E1C37C571E72}"/>
              </a:ext>
            </a:extLst>
          </p:cNvPr>
          <p:cNvSpPr>
            <a:spLocks noChangeArrowheads="1"/>
          </p:cNvSpPr>
          <p:nvPr/>
        </p:nvSpPr>
        <p:spPr bwMode="auto">
          <a:xfrm>
            <a:off x="4362618" y="888225"/>
            <a:ext cx="283537" cy="1103672"/>
          </a:xfrm>
          <a:custGeom>
            <a:avLst/>
            <a:gdLst>
              <a:gd name="T0" fmla="*/ 558 w 559"/>
              <a:gd name="T1" fmla="*/ 2236 h 2237"/>
              <a:gd name="T2" fmla="*/ 0 w 559"/>
              <a:gd name="T3" fmla="*/ 1817 h 2237"/>
              <a:gd name="T4" fmla="*/ 0 w 559"/>
              <a:gd name="T5" fmla="*/ 0 h 2237"/>
              <a:gd name="T6" fmla="*/ 558 w 559"/>
              <a:gd name="T7" fmla="*/ 420 h 2237"/>
              <a:gd name="T8" fmla="*/ 558 w 559"/>
              <a:gd name="T9" fmla="*/ 2236 h 2237"/>
            </a:gdLst>
            <a:ahLst/>
            <a:cxnLst>
              <a:cxn ang="0">
                <a:pos x="T0" y="T1"/>
              </a:cxn>
              <a:cxn ang="0">
                <a:pos x="T2" y="T3"/>
              </a:cxn>
              <a:cxn ang="0">
                <a:pos x="T4" y="T5"/>
              </a:cxn>
              <a:cxn ang="0">
                <a:pos x="T6" y="T7"/>
              </a:cxn>
              <a:cxn ang="0">
                <a:pos x="T8" y="T9"/>
              </a:cxn>
            </a:cxnLst>
            <a:rect l="0" t="0" r="r" b="b"/>
            <a:pathLst>
              <a:path w="559" h="2237">
                <a:moveTo>
                  <a:pt x="558" y="2236"/>
                </a:moveTo>
                <a:lnTo>
                  <a:pt x="0" y="1817"/>
                </a:lnTo>
                <a:lnTo>
                  <a:pt x="0" y="0"/>
                </a:lnTo>
                <a:lnTo>
                  <a:pt x="558" y="420"/>
                </a:lnTo>
                <a:lnTo>
                  <a:pt x="558" y="2236"/>
                </a:lnTo>
              </a:path>
            </a:pathLst>
          </a:custGeom>
          <a:solidFill>
            <a:srgbClr val="C00000"/>
          </a:solidFill>
          <a:ln>
            <a:noFill/>
          </a:ln>
          <a:effectLst/>
        </p:spPr>
        <p:txBody>
          <a:bodyPr wrap="none" anchor="ctr"/>
          <a:lstStyle/>
          <a:p>
            <a:pPr defTabSz="1828617"/>
            <a:endParaRPr lang="en-US" sz="2400">
              <a:solidFill>
                <a:srgbClr val="445469"/>
              </a:solidFill>
              <a:latin typeface="+mj-lt"/>
            </a:endParaRPr>
          </a:p>
        </p:txBody>
      </p:sp>
      <p:sp>
        <p:nvSpPr>
          <p:cNvPr id="5" name="Freeform 98">
            <a:extLst>
              <a:ext uri="{FF2B5EF4-FFF2-40B4-BE49-F238E27FC236}">
                <a16:creationId xmlns:a16="http://schemas.microsoft.com/office/drawing/2014/main" id="{12CC3F93-BC20-E15B-293B-7D142B060E5F}"/>
              </a:ext>
            </a:extLst>
          </p:cNvPr>
          <p:cNvSpPr>
            <a:spLocks noChangeArrowheads="1"/>
          </p:cNvSpPr>
          <p:nvPr/>
        </p:nvSpPr>
        <p:spPr bwMode="auto">
          <a:xfrm>
            <a:off x="4362618" y="888225"/>
            <a:ext cx="2464756" cy="896869"/>
          </a:xfrm>
          <a:custGeom>
            <a:avLst/>
            <a:gdLst>
              <a:gd name="T0" fmla="*/ 4868 w 4869"/>
              <a:gd name="T1" fmla="*/ 1817 h 1818"/>
              <a:gd name="T2" fmla="*/ 0 w 4869"/>
              <a:gd name="T3" fmla="*/ 1817 h 1818"/>
              <a:gd name="T4" fmla="*/ 0 w 4869"/>
              <a:gd name="T5" fmla="*/ 0 h 1818"/>
              <a:gd name="T6" fmla="*/ 4868 w 4869"/>
              <a:gd name="T7" fmla="*/ 0 h 1818"/>
              <a:gd name="T8" fmla="*/ 4173 w 4869"/>
              <a:gd name="T9" fmla="*/ 912 h 1818"/>
              <a:gd name="T10" fmla="*/ 4868 w 4869"/>
              <a:gd name="T11" fmla="*/ 1817 h 1818"/>
            </a:gdLst>
            <a:ahLst/>
            <a:cxnLst>
              <a:cxn ang="0">
                <a:pos x="T0" y="T1"/>
              </a:cxn>
              <a:cxn ang="0">
                <a:pos x="T2" y="T3"/>
              </a:cxn>
              <a:cxn ang="0">
                <a:pos x="T4" y="T5"/>
              </a:cxn>
              <a:cxn ang="0">
                <a:pos x="T6" y="T7"/>
              </a:cxn>
              <a:cxn ang="0">
                <a:pos x="T8" y="T9"/>
              </a:cxn>
              <a:cxn ang="0">
                <a:pos x="T10" y="T11"/>
              </a:cxn>
            </a:cxnLst>
            <a:rect l="0" t="0" r="r" b="b"/>
            <a:pathLst>
              <a:path w="4869" h="1818">
                <a:moveTo>
                  <a:pt x="4868" y="1817"/>
                </a:moveTo>
                <a:lnTo>
                  <a:pt x="0" y="1817"/>
                </a:lnTo>
                <a:lnTo>
                  <a:pt x="0" y="0"/>
                </a:lnTo>
                <a:lnTo>
                  <a:pt x="4868" y="0"/>
                </a:lnTo>
                <a:lnTo>
                  <a:pt x="4173" y="912"/>
                </a:lnTo>
                <a:lnTo>
                  <a:pt x="4868" y="1817"/>
                </a:lnTo>
              </a:path>
            </a:pathLst>
          </a:custGeom>
          <a:solidFill>
            <a:srgbClr val="162F3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400">
              <a:solidFill>
                <a:srgbClr val="445469"/>
              </a:solidFill>
              <a:latin typeface="+mj-lt"/>
            </a:endParaRPr>
          </a:p>
        </p:txBody>
      </p:sp>
      <p:sp>
        <p:nvSpPr>
          <p:cNvPr id="6" name="Text Box 99">
            <a:extLst>
              <a:ext uri="{FF2B5EF4-FFF2-40B4-BE49-F238E27FC236}">
                <a16:creationId xmlns:a16="http://schemas.microsoft.com/office/drawing/2014/main" id="{5B2F6A4A-7669-7F36-AD65-056283486495}"/>
              </a:ext>
            </a:extLst>
          </p:cNvPr>
          <p:cNvSpPr txBox="1">
            <a:spLocks noChangeArrowheads="1"/>
          </p:cNvSpPr>
          <p:nvPr/>
        </p:nvSpPr>
        <p:spPr bwMode="auto">
          <a:xfrm>
            <a:off x="4617130" y="1121151"/>
            <a:ext cx="1638705" cy="4201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defTabSz="1828617">
              <a:lnSpc>
                <a:spcPct val="110000"/>
              </a:lnSpc>
            </a:pPr>
            <a:r>
              <a:rPr lang="en-US" sz="700">
                <a:solidFill>
                  <a:srgbClr val="F1F0F0"/>
                </a:solidFill>
                <a:latin typeface="+mj-lt"/>
                <a:cs typeface="Roboto Black" charset="0"/>
              </a:rPr>
              <a:t>OPTION 01</a:t>
            </a:r>
          </a:p>
        </p:txBody>
      </p:sp>
      <p:sp>
        <p:nvSpPr>
          <p:cNvPr id="7" name="Freeform 100">
            <a:extLst>
              <a:ext uri="{FF2B5EF4-FFF2-40B4-BE49-F238E27FC236}">
                <a16:creationId xmlns:a16="http://schemas.microsoft.com/office/drawing/2014/main" id="{0DF6D577-A08F-55E3-4CD3-6BF5EB8D4F54}"/>
              </a:ext>
            </a:extLst>
          </p:cNvPr>
          <p:cNvSpPr>
            <a:spLocks noChangeArrowheads="1"/>
          </p:cNvSpPr>
          <p:nvPr/>
        </p:nvSpPr>
        <p:spPr bwMode="auto">
          <a:xfrm>
            <a:off x="4362618" y="888225"/>
            <a:ext cx="2464756" cy="896869"/>
          </a:xfrm>
          <a:custGeom>
            <a:avLst/>
            <a:gdLst>
              <a:gd name="T0" fmla="*/ 4868 w 4869"/>
              <a:gd name="T1" fmla="*/ 1817 h 1818"/>
              <a:gd name="T2" fmla="*/ 0 w 4869"/>
              <a:gd name="T3" fmla="*/ 1817 h 1818"/>
              <a:gd name="T4" fmla="*/ 0 w 4869"/>
              <a:gd name="T5" fmla="*/ 0 h 1818"/>
              <a:gd name="T6" fmla="*/ 4868 w 4869"/>
              <a:gd name="T7" fmla="*/ 0 h 1818"/>
              <a:gd name="T8" fmla="*/ 4173 w 4869"/>
              <a:gd name="T9" fmla="*/ 912 h 1818"/>
              <a:gd name="T10" fmla="*/ 4868 w 4869"/>
              <a:gd name="T11" fmla="*/ 1817 h 1818"/>
            </a:gdLst>
            <a:ahLst/>
            <a:cxnLst>
              <a:cxn ang="0">
                <a:pos x="T0" y="T1"/>
              </a:cxn>
              <a:cxn ang="0">
                <a:pos x="T2" y="T3"/>
              </a:cxn>
              <a:cxn ang="0">
                <a:pos x="T4" y="T5"/>
              </a:cxn>
              <a:cxn ang="0">
                <a:pos x="T6" y="T7"/>
              </a:cxn>
              <a:cxn ang="0">
                <a:pos x="T8" y="T9"/>
              </a:cxn>
              <a:cxn ang="0">
                <a:pos x="T10" y="T11"/>
              </a:cxn>
            </a:cxnLst>
            <a:rect l="0" t="0" r="r" b="b"/>
            <a:pathLst>
              <a:path w="4869" h="1818">
                <a:moveTo>
                  <a:pt x="4868" y="1817"/>
                </a:moveTo>
                <a:lnTo>
                  <a:pt x="0" y="1817"/>
                </a:lnTo>
                <a:lnTo>
                  <a:pt x="0" y="0"/>
                </a:lnTo>
                <a:lnTo>
                  <a:pt x="4868" y="0"/>
                </a:lnTo>
                <a:lnTo>
                  <a:pt x="4173" y="912"/>
                </a:lnTo>
                <a:lnTo>
                  <a:pt x="4868" y="1817"/>
                </a:lnTo>
              </a:path>
            </a:pathLst>
          </a:custGeom>
          <a:solidFill>
            <a:srgbClr val="F26363"/>
          </a:solidFill>
          <a:ln>
            <a:noFill/>
          </a:ln>
          <a:effectLst/>
        </p:spPr>
        <p:txBody>
          <a:bodyPr wrap="none" anchor="ctr"/>
          <a:lstStyle/>
          <a:p>
            <a:pPr defTabSz="1828617"/>
            <a:endParaRPr lang="en-US" sz="2400">
              <a:solidFill>
                <a:srgbClr val="445469"/>
              </a:solidFill>
              <a:latin typeface="+mj-lt"/>
            </a:endParaRPr>
          </a:p>
        </p:txBody>
      </p:sp>
      <p:sp>
        <p:nvSpPr>
          <p:cNvPr id="8" name="Freeform 102">
            <a:extLst>
              <a:ext uri="{FF2B5EF4-FFF2-40B4-BE49-F238E27FC236}">
                <a16:creationId xmlns:a16="http://schemas.microsoft.com/office/drawing/2014/main" id="{A2A3B16A-D6A1-D047-1FC9-AC582FCCBBB5}"/>
              </a:ext>
            </a:extLst>
          </p:cNvPr>
          <p:cNvSpPr>
            <a:spLocks noChangeArrowheads="1"/>
          </p:cNvSpPr>
          <p:nvPr/>
        </p:nvSpPr>
        <p:spPr bwMode="auto">
          <a:xfrm>
            <a:off x="6793884" y="927408"/>
            <a:ext cx="375072" cy="820679"/>
          </a:xfrm>
          <a:custGeom>
            <a:avLst/>
            <a:gdLst>
              <a:gd name="T0" fmla="*/ 739 w 740"/>
              <a:gd name="T1" fmla="*/ 1662 h 1663"/>
              <a:gd name="T2" fmla="*/ 0 w 740"/>
              <a:gd name="T3" fmla="*/ 830 h 1663"/>
              <a:gd name="T4" fmla="*/ 739 w 740"/>
              <a:gd name="T5" fmla="*/ 0 h 1663"/>
              <a:gd name="T6" fmla="*/ 739 w 740"/>
              <a:gd name="T7" fmla="*/ 1662 h 1663"/>
            </a:gdLst>
            <a:ahLst/>
            <a:cxnLst>
              <a:cxn ang="0">
                <a:pos x="T0" y="T1"/>
              </a:cxn>
              <a:cxn ang="0">
                <a:pos x="T2" y="T3"/>
              </a:cxn>
              <a:cxn ang="0">
                <a:pos x="T4" y="T5"/>
              </a:cxn>
              <a:cxn ang="0">
                <a:pos x="T6" y="T7"/>
              </a:cxn>
            </a:cxnLst>
            <a:rect l="0" t="0" r="r" b="b"/>
            <a:pathLst>
              <a:path w="740" h="1663">
                <a:moveTo>
                  <a:pt x="739" y="1662"/>
                </a:moveTo>
                <a:lnTo>
                  <a:pt x="0" y="830"/>
                </a:lnTo>
                <a:lnTo>
                  <a:pt x="739" y="0"/>
                </a:lnTo>
                <a:lnTo>
                  <a:pt x="739" y="1662"/>
                </a:lnTo>
              </a:path>
            </a:pathLst>
          </a:custGeom>
          <a:solidFill>
            <a:srgbClr val="F26363"/>
          </a:solidFill>
          <a:ln>
            <a:noFill/>
          </a:ln>
          <a:effectLst/>
        </p:spPr>
        <p:txBody>
          <a:bodyPr wrap="none" anchor="ctr"/>
          <a:lstStyle/>
          <a:p>
            <a:pPr defTabSz="1828617"/>
            <a:endParaRPr lang="en-US" sz="2400">
              <a:solidFill>
                <a:srgbClr val="445469"/>
              </a:solidFill>
              <a:latin typeface="Lato Light"/>
            </a:endParaRPr>
          </a:p>
        </p:txBody>
      </p:sp>
      <p:sp>
        <p:nvSpPr>
          <p:cNvPr id="9" name="Freeform 103">
            <a:extLst>
              <a:ext uri="{FF2B5EF4-FFF2-40B4-BE49-F238E27FC236}">
                <a16:creationId xmlns:a16="http://schemas.microsoft.com/office/drawing/2014/main" id="{925704C0-C1E4-9B44-035F-0AD4DE668837}"/>
              </a:ext>
            </a:extLst>
          </p:cNvPr>
          <p:cNvSpPr>
            <a:spLocks noChangeArrowheads="1"/>
          </p:cNvSpPr>
          <p:nvPr/>
        </p:nvSpPr>
        <p:spPr bwMode="auto">
          <a:xfrm>
            <a:off x="3715173" y="2270536"/>
            <a:ext cx="930982" cy="964351"/>
          </a:xfrm>
          <a:custGeom>
            <a:avLst/>
            <a:gdLst>
              <a:gd name="T0" fmla="*/ 0 w 1837"/>
              <a:gd name="T1" fmla="*/ 0 h 1954"/>
              <a:gd name="T2" fmla="*/ 0 w 1837"/>
              <a:gd name="T3" fmla="*/ 0 h 1954"/>
              <a:gd name="T4" fmla="*/ 1836 w 1837"/>
              <a:gd name="T5" fmla="*/ 0 h 1954"/>
              <a:gd name="T6" fmla="*/ 1836 w 1837"/>
              <a:gd name="T7" fmla="*/ 1825 h 1954"/>
              <a:gd name="T8" fmla="*/ 0 w 1837"/>
              <a:gd name="T9" fmla="*/ 1825 h 1954"/>
              <a:gd name="T10" fmla="*/ 0 w 1837"/>
              <a:gd name="T11" fmla="*/ 0 h 1954"/>
            </a:gdLst>
            <a:ahLst/>
            <a:cxnLst>
              <a:cxn ang="0">
                <a:pos x="T0" y="T1"/>
              </a:cxn>
              <a:cxn ang="0">
                <a:pos x="T2" y="T3"/>
              </a:cxn>
              <a:cxn ang="0">
                <a:pos x="T4" y="T5"/>
              </a:cxn>
              <a:cxn ang="0">
                <a:pos x="T6" y="T7"/>
              </a:cxn>
              <a:cxn ang="0">
                <a:pos x="T8" y="T9"/>
              </a:cxn>
              <a:cxn ang="0">
                <a:pos x="T10" y="T11"/>
              </a:cxn>
            </a:cxnLst>
            <a:rect l="0" t="0" r="r" b="b"/>
            <a:pathLst>
              <a:path w="1837" h="1954">
                <a:moveTo>
                  <a:pt x="0" y="0"/>
                </a:moveTo>
                <a:lnTo>
                  <a:pt x="0" y="0"/>
                </a:lnTo>
                <a:cubicBezTo>
                  <a:pt x="603" y="137"/>
                  <a:pt x="1234" y="137"/>
                  <a:pt x="1836" y="0"/>
                </a:cubicBezTo>
                <a:cubicBezTo>
                  <a:pt x="1836" y="611"/>
                  <a:pt x="1836" y="1214"/>
                  <a:pt x="1836" y="1825"/>
                </a:cubicBezTo>
                <a:cubicBezTo>
                  <a:pt x="1234" y="1953"/>
                  <a:pt x="603" y="1953"/>
                  <a:pt x="0" y="1825"/>
                </a:cubicBezTo>
                <a:cubicBezTo>
                  <a:pt x="0" y="1214"/>
                  <a:pt x="0" y="611"/>
                  <a:pt x="0" y="0"/>
                </a:cubicBezTo>
              </a:path>
            </a:pathLst>
          </a:custGeom>
          <a:solidFill>
            <a:srgbClr val="FFA826"/>
          </a:solidFill>
          <a:ln>
            <a:noFill/>
          </a:ln>
          <a:effectLst/>
        </p:spPr>
        <p:txBody>
          <a:bodyPr wrap="none" anchor="ctr"/>
          <a:lstStyle/>
          <a:p>
            <a:pPr defTabSz="1828617"/>
            <a:endParaRPr lang="en-US" sz="2400">
              <a:solidFill>
                <a:srgbClr val="445469"/>
              </a:solidFill>
              <a:latin typeface="+mj-lt"/>
            </a:endParaRPr>
          </a:p>
        </p:txBody>
      </p:sp>
      <p:sp>
        <p:nvSpPr>
          <p:cNvPr id="10" name="Freeform 104">
            <a:extLst>
              <a:ext uri="{FF2B5EF4-FFF2-40B4-BE49-F238E27FC236}">
                <a16:creationId xmlns:a16="http://schemas.microsoft.com/office/drawing/2014/main" id="{02CFE0AA-75C8-E25A-39F1-1CED1D33DF70}"/>
              </a:ext>
            </a:extLst>
          </p:cNvPr>
          <p:cNvSpPr>
            <a:spLocks noChangeArrowheads="1"/>
          </p:cNvSpPr>
          <p:nvPr/>
        </p:nvSpPr>
        <p:spPr bwMode="auto">
          <a:xfrm>
            <a:off x="4362618" y="2068086"/>
            <a:ext cx="283537" cy="1103672"/>
          </a:xfrm>
          <a:custGeom>
            <a:avLst/>
            <a:gdLst>
              <a:gd name="T0" fmla="*/ 558 w 559"/>
              <a:gd name="T1" fmla="*/ 2236 h 2237"/>
              <a:gd name="T2" fmla="*/ 0 w 559"/>
              <a:gd name="T3" fmla="*/ 1817 h 2237"/>
              <a:gd name="T4" fmla="*/ 0 w 559"/>
              <a:gd name="T5" fmla="*/ 0 h 2237"/>
              <a:gd name="T6" fmla="*/ 558 w 559"/>
              <a:gd name="T7" fmla="*/ 420 h 2237"/>
              <a:gd name="T8" fmla="*/ 558 w 559"/>
              <a:gd name="T9" fmla="*/ 2236 h 2237"/>
            </a:gdLst>
            <a:ahLst/>
            <a:cxnLst>
              <a:cxn ang="0">
                <a:pos x="T0" y="T1"/>
              </a:cxn>
              <a:cxn ang="0">
                <a:pos x="T2" y="T3"/>
              </a:cxn>
              <a:cxn ang="0">
                <a:pos x="T4" y="T5"/>
              </a:cxn>
              <a:cxn ang="0">
                <a:pos x="T6" y="T7"/>
              </a:cxn>
              <a:cxn ang="0">
                <a:pos x="T8" y="T9"/>
              </a:cxn>
            </a:cxnLst>
            <a:rect l="0" t="0" r="r" b="b"/>
            <a:pathLst>
              <a:path w="559" h="2237">
                <a:moveTo>
                  <a:pt x="558" y="2236"/>
                </a:moveTo>
                <a:lnTo>
                  <a:pt x="0" y="1817"/>
                </a:lnTo>
                <a:lnTo>
                  <a:pt x="0" y="0"/>
                </a:lnTo>
                <a:lnTo>
                  <a:pt x="558" y="420"/>
                </a:lnTo>
                <a:lnTo>
                  <a:pt x="558" y="2236"/>
                </a:lnTo>
              </a:path>
            </a:pathLst>
          </a:custGeom>
          <a:solidFill>
            <a:srgbClr val="FF8026"/>
          </a:solidFill>
          <a:ln>
            <a:noFill/>
          </a:ln>
          <a:effectLst/>
        </p:spPr>
        <p:txBody>
          <a:bodyPr wrap="none" anchor="ctr"/>
          <a:lstStyle/>
          <a:p>
            <a:pPr defTabSz="1828617"/>
            <a:endParaRPr lang="en-US" sz="2400">
              <a:solidFill>
                <a:srgbClr val="445469"/>
              </a:solidFill>
              <a:latin typeface="+mj-lt"/>
            </a:endParaRPr>
          </a:p>
        </p:txBody>
      </p:sp>
      <p:sp>
        <p:nvSpPr>
          <p:cNvPr id="11" name="Freeform 105">
            <a:extLst>
              <a:ext uri="{FF2B5EF4-FFF2-40B4-BE49-F238E27FC236}">
                <a16:creationId xmlns:a16="http://schemas.microsoft.com/office/drawing/2014/main" id="{BD5D3C59-89D6-F84A-E22E-7774C763E40A}"/>
              </a:ext>
            </a:extLst>
          </p:cNvPr>
          <p:cNvSpPr>
            <a:spLocks noChangeArrowheads="1"/>
          </p:cNvSpPr>
          <p:nvPr/>
        </p:nvSpPr>
        <p:spPr bwMode="auto">
          <a:xfrm>
            <a:off x="4362618" y="2068086"/>
            <a:ext cx="2464756" cy="896869"/>
          </a:xfrm>
          <a:custGeom>
            <a:avLst/>
            <a:gdLst>
              <a:gd name="T0" fmla="*/ 4868 w 4869"/>
              <a:gd name="T1" fmla="*/ 1817 h 1818"/>
              <a:gd name="T2" fmla="*/ 0 w 4869"/>
              <a:gd name="T3" fmla="*/ 1817 h 1818"/>
              <a:gd name="T4" fmla="*/ 0 w 4869"/>
              <a:gd name="T5" fmla="*/ 0 h 1818"/>
              <a:gd name="T6" fmla="*/ 4868 w 4869"/>
              <a:gd name="T7" fmla="*/ 0 h 1818"/>
              <a:gd name="T8" fmla="*/ 4173 w 4869"/>
              <a:gd name="T9" fmla="*/ 912 h 1818"/>
              <a:gd name="T10" fmla="*/ 4868 w 4869"/>
              <a:gd name="T11" fmla="*/ 1817 h 1818"/>
            </a:gdLst>
            <a:ahLst/>
            <a:cxnLst>
              <a:cxn ang="0">
                <a:pos x="T0" y="T1"/>
              </a:cxn>
              <a:cxn ang="0">
                <a:pos x="T2" y="T3"/>
              </a:cxn>
              <a:cxn ang="0">
                <a:pos x="T4" y="T5"/>
              </a:cxn>
              <a:cxn ang="0">
                <a:pos x="T6" y="T7"/>
              </a:cxn>
              <a:cxn ang="0">
                <a:pos x="T8" y="T9"/>
              </a:cxn>
              <a:cxn ang="0">
                <a:pos x="T10" y="T11"/>
              </a:cxn>
            </a:cxnLst>
            <a:rect l="0" t="0" r="r" b="b"/>
            <a:pathLst>
              <a:path w="4869" h="1818">
                <a:moveTo>
                  <a:pt x="4868" y="1817"/>
                </a:moveTo>
                <a:lnTo>
                  <a:pt x="0" y="1817"/>
                </a:lnTo>
                <a:lnTo>
                  <a:pt x="0" y="0"/>
                </a:lnTo>
                <a:lnTo>
                  <a:pt x="4868" y="0"/>
                </a:lnTo>
                <a:lnTo>
                  <a:pt x="4173" y="912"/>
                </a:lnTo>
                <a:lnTo>
                  <a:pt x="4868" y="1817"/>
                </a:lnTo>
              </a:path>
            </a:pathLst>
          </a:custGeom>
          <a:solidFill>
            <a:srgbClr val="162F3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400">
              <a:solidFill>
                <a:srgbClr val="445469"/>
              </a:solidFill>
              <a:latin typeface="+mj-lt"/>
            </a:endParaRPr>
          </a:p>
        </p:txBody>
      </p:sp>
      <p:sp>
        <p:nvSpPr>
          <p:cNvPr id="12" name="Text Box 106">
            <a:extLst>
              <a:ext uri="{FF2B5EF4-FFF2-40B4-BE49-F238E27FC236}">
                <a16:creationId xmlns:a16="http://schemas.microsoft.com/office/drawing/2014/main" id="{24ADFBC5-EC74-B7F5-8EA7-83F4DBE77D93}"/>
              </a:ext>
            </a:extLst>
          </p:cNvPr>
          <p:cNvSpPr txBox="1">
            <a:spLocks noChangeArrowheads="1"/>
          </p:cNvSpPr>
          <p:nvPr/>
        </p:nvSpPr>
        <p:spPr bwMode="auto">
          <a:xfrm>
            <a:off x="4617130" y="2296659"/>
            <a:ext cx="1638705" cy="4201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defTabSz="1828617">
              <a:lnSpc>
                <a:spcPct val="110000"/>
              </a:lnSpc>
            </a:pPr>
            <a:r>
              <a:rPr lang="en-US" sz="700">
                <a:solidFill>
                  <a:srgbClr val="F1F0F0"/>
                </a:solidFill>
                <a:latin typeface="+mj-lt"/>
                <a:cs typeface="Roboto Black" charset="0"/>
              </a:rPr>
              <a:t>OPTION 01</a:t>
            </a:r>
          </a:p>
        </p:txBody>
      </p:sp>
      <p:sp>
        <p:nvSpPr>
          <p:cNvPr id="13" name="Freeform 107">
            <a:extLst>
              <a:ext uri="{FF2B5EF4-FFF2-40B4-BE49-F238E27FC236}">
                <a16:creationId xmlns:a16="http://schemas.microsoft.com/office/drawing/2014/main" id="{456FE2AB-7D5E-C889-5D4D-76F291DA7B62}"/>
              </a:ext>
            </a:extLst>
          </p:cNvPr>
          <p:cNvSpPr>
            <a:spLocks noChangeArrowheads="1"/>
          </p:cNvSpPr>
          <p:nvPr/>
        </p:nvSpPr>
        <p:spPr bwMode="auto">
          <a:xfrm>
            <a:off x="4362618" y="2068086"/>
            <a:ext cx="2464756" cy="896869"/>
          </a:xfrm>
          <a:custGeom>
            <a:avLst/>
            <a:gdLst>
              <a:gd name="T0" fmla="*/ 4868 w 4869"/>
              <a:gd name="T1" fmla="*/ 1817 h 1818"/>
              <a:gd name="T2" fmla="*/ 0 w 4869"/>
              <a:gd name="T3" fmla="*/ 1817 h 1818"/>
              <a:gd name="T4" fmla="*/ 0 w 4869"/>
              <a:gd name="T5" fmla="*/ 0 h 1818"/>
              <a:gd name="T6" fmla="*/ 4868 w 4869"/>
              <a:gd name="T7" fmla="*/ 0 h 1818"/>
              <a:gd name="T8" fmla="*/ 4173 w 4869"/>
              <a:gd name="T9" fmla="*/ 912 h 1818"/>
              <a:gd name="T10" fmla="*/ 4868 w 4869"/>
              <a:gd name="T11" fmla="*/ 1817 h 1818"/>
            </a:gdLst>
            <a:ahLst/>
            <a:cxnLst>
              <a:cxn ang="0">
                <a:pos x="T0" y="T1"/>
              </a:cxn>
              <a:cxn ang="0">
                <a:pos x="T2" y="T3"/>
              </a:cxn>
              <a:cxn ang="0">
                <a:pos x="T4" y="T5"/>
              </a:cxn>
              <a:cxn ang="0">
                <a:pos x="T6" y="T7"/>
              </a:cxn>
              <a:cxn ang="0">
                <a:pos x="T8" y="T9"/>
              </a:cxn>
              <a:cxn ang="0">
                <a:pos x="T10" y="T11"/>
              </a:cxn>
            </a:cxnLst>
            <a:rect l="0" t="0" r="r" b="b"/>
            <a:pathLst>
              <a:path w="4869" h="1818">
                <a:moveTo>
                  <a:pt x="4868" y="1817"/>
                </a:moveTo>
                <a:lnTo>
                  <a:pt x="0" y="1817"/>
                </a:lnTo>
                <a:lnTo>
                  <a:pt x="0" y="0"/>
                </a:lnTo>
                <a:lnTo>
                  <a:pt x="4868" y="0"/>
                </a:lnTo>
                <a:lnTo>
                  <a:pt x="4173" y="912"/>
                </a:lnTo>
                <a:lnTo>
                  <a:pt x="4868" y="1817"/>
                </a:lnTo>
              </a:path>
            </a:pathLst>
          </a:custGeom>
          <a:solidFill>
            <a:srgbClr val="FFA826"/>
          </a:solidFill>
          <a:ln>
            <a:noFill/>
          </a:ln>
          <a:effectLst/>
        </p:spPr>
        <p:txBody>
          <a:bodyPr wrap="none" anchor="ctr"/>
          <a:lstStyle/>
          <a:p>
            <a:pPr defTabSz="1828617"/>
            <a:endParaRPr lang="en-US" sz="2400">
              <a:solidFill>
                <a:srgbClr val="445469"/>
              </a:solidFill>
              <a:latin typeface="+mj-lt"/>
            </a:endParaRPr>
          </a:p>
        </p:txBody>
      </p:sp>
      <p:sp>
        <p:nvSpPr>
          <p:cNvPr id="14" name="Freeform 109">
            <a:extLst>
              <a:ext uri="{FF2B5EF4-FFF2-40B4-BE49-F238E27FC236}">
                <a16:creationId xmlns:a16="http://schemas.microsoft.com/office/drawing/2014/main" id="{CB7C2C09-81DC-B15B-8509-D37F6694C7DB}"/>
              </a:ext>
            </a:extLst>
          </p:cNvPr>
          <p:cNvSpPr>
            <a:spLocks noChangeArrowheads="1"/>
          </p:cNvSpPr>
          <p:nvPr/>
        </p:nvSpPr>
        <p:spPr bwMode="auto">
          <a:xfrm>
            <a:off x="6793884" y="2109448"/>
            <a:ext cx="375072" cy="820678"/>
          </a:xfrm>
          <a:custGeom>
            <a:avLst/>
            <a:gdLst>
              <a:gd name="T0" fmla="*/ 739 w 740"/>
              <a:gd name="T1" fmla="*/ 1662 h 1663"/>
              <a:gd name="T2" fmla="*/ 0 w 740"/>
              <a:gd name="T3" fmla="*/ 830 h 1663"/>
              <a:gd name="T4" fmla="*/ 739 w 740"/>
              <a:gd name="T5" fmla="*/ 0 h 1663"/>
              <a:gd name="T6" fmla="*/ 739 w 740"/>
              <a:gd name="T7" fmla="*/ 1662 h 1663"/>
            </a:gdLst>
            <a:ahLst/>
            <a:cxnLst>
              <a:cxn ang="0">
                <a:pos x="T0" y="T1"/>
              </a:cxn>
              <a:cxn ang="0">
                <a:pos x="T2" y="T3"/>
              </a:cxn>
              <a:cxn ang="0">
                <a:pos x="T4" y="T5"/>
              </a:cxn>
              <a:cxn ang="0">
                <a:pos x="T6" y="T7"/>
              </a:cxn>
            </a:cxnLst>
            <a:rect l="0" t="0" r="r" b="b"/>
            <a:pathLst>
              <a:path w="740" h="1663">
                <a:moveTo>
                  <a:pt x="739" y="1662"/>
                </a:moveTo>
                <a:lnTo>
                  <a:pt x="0" y="830"/>
                </a:lnTo>
                <a:lnTo>
                  <a:pt x="739" y="0"/>
                </a:lnTo>
                <a:lnTo>
                  <a:pt x="739" y="1662"/>
                </a:lnTo>
              </a:path>
            </a:pathLst>
          </a:custGeom>
          <a:solidFill>
            <a:srgbClr val="FFA826"/>
          </a:solidFill>
          <a:ln>
            <a:noFill/>
          </a:ln>
          <a:effectLst/>
        </p:spPr>
        <p:txBody>
          <a:bodyPr wrap="none" anchor="ctr"/>
          <a:lstStyle/>
          <a:p>
            <a:pPr defTabSz="1828617"/>
            <a:endParaRPr lang="en-US" sz="2400">
              <a:solidFill>
                <a:srgbClr val="445469"/>
              </a:solidFill>
              <a:latin typeface="Lato Light"/>
            </a:endParaRPr>
          </a:p>
        </p:txBody>
      </p:sp>
      <p:sp>
        <p:nvSpPr>
          <p:cNvPr id="15" name="Freeform 110">
            <a:extLst>
              <a:ext uri="{FF2B5EF4-FFF2-40B4-BE49-F238E27FC236}">
                <a16:creationId xmlns:a16="http://schemas.microsoft.com/office/drawing/2014/main" id="{FDCEB986-CCF5-B2C7-244B-E8FF78BD11AD}"/>
              </a:ext>
            </a:extLst>
          </p:cNvPr>
          <p:cNvSpPr>
            <a:spLocks noChangeArrowheads="1"/>
          </p:cNvSpPr>
          <p:nvPr/>
        </p:nvSpPr>
        <p:spPr bwMode="auto">
          <a:xfrm>
            <a:off x="3715173" y="3452576"/>
            <a:ext cx="930982" cy="964352"/>
          </a:xfrm>
          <a:custGeom>
            <a:avLst/>
            <a:gdLst>
              <a:gd name="T0" fmla="*/ 0 w 1837"/>
              <a:gd name="T1" fmla="*/ 0 h 1954"/>
              <a:gd name="T2" fmla="*/ 0 w 1837"/>
              <a:gd name="T3" fmla="*/ 0 h 1954"/>
              <a:gd name="T4" fmla="*/ 1836 w 1837"/>
              <a:gd name="T5" fmla="*/ 0 h 1954"/>
              <a:gd name="T6" fmla="*/ 1836 w 1837"/>
              <a:gd name="T7" fmla="*/ 1816 h 1954"/>
              <a:gd name="T8" fmla="*/ 0 w 1837"/>
              <a:gd name="T9" fmla="*/ 1816 h 1954"/>
              <a:gd name="T10" fmla="*/ 0 w 1837"/>
              <a:gd name="T11" fmla="*/ 0 h 1954"/>
            </a:gdLst>
            <a:ahLst/>
            <a:cxnLst>
              <a:cxn ang="0">
                <a:pos x="T0" y="T1"/>
              </a:cxn>
              <a:cxn ang="0">
                <a:pos x="T2" y="T3"/>
              </a:cxn>
              <a:cxn ang="0">
                <a:pos x="T4" y="T5"/>
              </a:cxn>
              <a:cxn ang="0">
                <a:pos x="T6" y="T7"/>
              </a:cxn>
              <a:cxn ang="0">
                <a:pos x="T8" y="T9"/>
              </a:cxn>
              <a:cxn ang="0">
                <a:pos x="T10" y="T11"/>
              </a:cxn>
            </a:cxnLst>
            <a:rect l="0" t="0" r="r" b="b"/>
            <a:pathLst>
              <a:path w="1837" h="1954">
                <a:moveTo>
                  <a:pt x="0" y="0"/>
                </a:moveTo>
                <a:lnTo>
                  <a:pt x="0" y="0"/>
                </a:lnTo>
                <a:cubicBezTo>
                  <a:pt x="603" y="137"/>
                  <a:pt x="1234" y="137"/>
                  <a:pt x="1836" y="0"/>
                </a:cubicBezTo>
                <a:cubicBezTo>
                  <a:pt x="1836" y="611"/>
                  <a:pt x="1836" y="1214"/>
                  <a:pt x="1836" y="1816"/>
                </a:cubicBezTo>
                <a:cubicBezTo>
                  <a:pt x="1234" y="1953"/>
                  <a:pt x="603" y="1953"/>
                  <a:pt x="0" y="1816"/>
                </a:cubicBezTo>
                <a:cubicBezTo>
                  <a:pt x="0" y="1214"/>
                  <a:pt x="0" y="611"/>
                  <a:pt x="0" y="0"/>
                </a:cubicBezTo>
              </a:path>
            </a:pathLst>
          </a:custGeom>
          <a:solidFill>
            <a:srgbClr val="7DD1CE"/>
          </a:solidFill>
          <a:ln>
            <a:noFill/>
          </a:ln>
          <a:effectLst/>
        </p:spPr>
        <p:txBody>
          <a:bodyPr wrap="none" anchor="ctr"/>
          <a:lstStyle/>
          <a:p>
            <a:pPr defTabSz="1828617"/>
            <a:endParaRPr lang="en-US" sz="2400">
              <a:solidFill>
                <a:srgbClr val="445469"/>
              </a:solidFill>
              <a:latin typeface="+mj-lt"/>
            </a:endParaRPr>
          </a:p>
        </p:txBody>
      </p:sp>
      <p:sp>
        <p:nvSpPr>
          <p:cNvPr id="16" name="Freeform 111">
            <a:extLst>
              <a:ext uri="{FF2B5EF4-FFF2-40B4-BE49-F238E27FC236}">
                <a16:creationId xmlns:a16="http://schemas.microsoft.com/office/drawing/2014/main" id="{99D27A60-DE98-2B40-00A1-A3FA58FB4675}"/>
              </a:ext>
            </a:extLst>
          </p:cNvPr>
          <p:cNvSpPr>
            <a:spLocks noChangeArrowheads="1"/>
          </p:cNvSpPr>
          <p:nvPr/>
        </p:nvSpPr>
        <p:spPr bwMode="auto">
          <a:xfrm>
            <a:off x="4362618" y="3250127"/>
            <a:ext cx="283537" cy="1099317"/>
          </a:xfrm>
          <a:custGeom>
            <a:avLst/>
            <a:gdLst>
              <a:gd name="T0" fmla="*/ 558 w 559"/>
              <a:gd name="T1" fmla="*/ 2227 h 2228"/>
              <a:gd name="T2" fmla="*/ 0 w 559"/>
              <a:gd name="T3" fmla="*/ 1817 h 2228"/>
              <a:gd name="T4" fmla="*/ 0 w 559"/>
              <a:gd name="T5" fmla="*/ 0 h 2228"/>
              <a:gd name="T6" fmla="*/ 558 w 559"/>
              <a:gd name="T7" fmla="*/ 420 h 2228"/>
              <a:gd name="T8" fmla="*/ 558 w 559"/>
              <a:gd name="T9" fmla="*/ 2227 h 2228"/>
            </a:gdLst>
            <a:ahLst/>
            <a:cxnLst>
              <a:cxn ang="0">
                <a:pos x="T0" y="T1"/>
              </a:cxn>
              <a:cxn ang="0">
                <a:pos x="T2" y="T3"/>
              </a:cxn>
              <a:cxn ang="0">
                <a:pos x="T4" y="T5"/>
              </a:cxn>
              <a:cxn ang="0">
                <a:pos x="T6" y="T7"/>
              </a:cxn>
              <a:cxn ang="0">
                <a:pos x="T8" y="T9"/>
              </a:cxn>
            </a:cxnLst>
            <a:rect l="0" t="0" r="r" b="b"/>
            <a:pathLst>
              <a:path w="559" h="2228">
                <a:moveTo>
                  <a:pt x="558" y="2227"/>
                </a:moveTo>
                <a:lnTo>
                  <a:pt x="0" y="1817"/>
                </a:lnTo>
                <a:lnTo>
                  <a:pt x="0" y="0"/>
                </a:lnTo>
                <a:lnTo>
                  <a:pt x="558" y="420"/>
                </a:lnTo>
                <a:lnTo>
                  <a:pt x="558" y="2227"/>
                </a:lnTo>
              </a:path>
            </a:pathLst>
          </a:custGeom>
          <a:solidFill>
            <a:srgbClr val="00BAB5"/>
          </a:solidFill>
          <a:ln>
            <a:noFill/>
          </a:ln>
          <a:effectLst/>
        </p:spPr>
        <p:txBody>
          <a:bodyPr wrap="none" anchor="ctr"/>
          <a:lstStyle/>
          <a:p>
            <a:pPr defTabSz="1828617"/>
            <a:endParaRPr lang="en-US" sz="2400">
              <a:solidFill>
                <a:srgbClr val="445469"/>
              </a:solidFill>
              <a:latin typeface="+mj-lt"/>
            </a:endParaRPr>
          </a:p>
        </p:txBody>
      </p:sp>
      <p:sp>
        <p:nvSpPr>
          <p:cNvPr id="17" name="Freeform 112">
            <a:extLst>
              <a:ext uri="{FF2B5EF4-FFF2-40B4-BE49-F238E27FC236}">
                <a16:creationId xmlns:a16="http://schemas.microsoft.com/office/drawing/2014/main" id="{95DAE8A6-0F1F-F2C2-4EEC-5A92E5A59640}"/>
              </a:ext>
            </a:extLst>
          </p:cNvPr>
          <p:cNvSpPr>
            <a:spLocks noChangeArrowheads="1"/>
          </p:cNvSpPr>
          <p:nvPr/>
        </p:nvSpPr>
        <p:spPr bwMode="auto">
          <a:xfrm>
            <a:off x="4362618" y="3250126"/>
            <a:ext cx="2464756" cy="896869"/>
          </a:xfrm>
          <a:custGeom>
            <a:avLst/>
            <a:gdLst>
              <a:gd name="T0" fmla="*/ 4868 w 4869"/>
              <a:gd name="T1" fmla="*/ 1817 h 1818"/>
              <a:gd name="T2" fmla="*/ 0 w 4869"/>
              <a:gd name="T3" fmla="*/ 1817 h 1818"/>
              <a:gd name="T4" fmla="*/ 0 w 4869"/>
              <a:gd name="T5" fmla="*/ 0 h 1818"/>
              <a:gd name="T6" fmla="*/ 4868 w 4869"/>
              <a:gd name="T7" fmla="*/ 0 h 1818"/>
              <a:gd name="T8" fmla="*/ 4173 w 4869"/>
              <a:gd name="T9" fmla="*/ 912 h 1818"/>
              <a:gd name="T10" fmla="*/ 4868 w 4869"/>
              <a:gd name="T11" fmla="*/ 1817 h 1818"/>
            </a:gdLst>
            <a:ahLst/>
            <a:cxnLst>
              <a:cxn ang="0">
                <a:pos x="T0" y="T1"/>
              </a:cxn>
              <a:cxn ang="0">
                <a:pos x="T2" y="T3"/>
              </a:cxn>
              <a:cxn ang="0">
                <a:pos x="T4" y="T5"/>
              </a:cxn>
              <a:cxn ang="0">
                <a:pos x="T6" y="T7"/>
              </a:cxn>
              <a:cxn ang="0">
                <a:pos x="T8" y="T9"/>
              </a:cxn>
              <a:cxn ang="0">
                <a:pos x="T10" y="T11"/>
              </a:cxn>
            </a:cxnLst>
            <a:rect l="0" t="0" r="r" b="b"/>
            <a:pathLst>
              <a:path w="4869" h="1818">
                <a:moveTo>
                  <a:pt x="4868" y="1817"/>
                </a:moveTo>
                <a:lnTo>
                  <a:pt x="0" y="1817"/>
                </a:lnTo>
                <a:lnTo>
                  <a:pt x="0" y="0"/>
                </a:lnTo>
                <a:lnTo>
                  <a:pt x="4868" y="0"/>
                </a:lnTo>
                <a:lnTo>
                  <a:pt x="4173" y="912"/>
                </a:lnTo>
                <a:lnTo>
                  <a:pt x="4868" y="1817"/>
                </a:lnTo>
              </a:path>
            </a:pathLst>
          </a:custGeom>
          <a:solidFill>
            <a:srgbClr val="162F3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400">
              <a:solidFill>
                <a:srgbClr val="445469"/>
              </a:solidFill>
              <a:latin typeface="+mj-lt"/>
            </a:endParaRPr>
          </a:p>
        </p:txBody>
      </p:sp>
      <p:sp>
        <p:nvSpPr>
          <p:cNvPr id="18" name="Text Box 113">
            <a:extLst>
              <a:ext uri="{FF2B5EF4-FFF2-40B4-BE49-F238E27FC236}">
                <a16:creationId xmlns:a16="http://schemas.microsoft.com/office/drawing/2014/main" id="{8350707C-43A0-E595-9361-36FAC83F5D72}"/>
              </a:ext>
            </a:extLst>
          </p:cNvPr>
          <p:cNvSpPr txBox="1">
            <a:spLocks noChangeArrowheads="1"/>
          </p:cNvSpPr>
          <p:nvPr/>
        </p:nvSpPr>
        <p:spPr bwMode="auto">
          <a:xfrm>
            <a:off x="4617130" y="3476521"/>
            <a:ext cx="1638705" cy="4201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defTabSz="1828617">
              <a:lnSpc>
                <a:spcPct val="110000"/>
              </a:lnSpc>
            </a:pPr>
            <a:r>
              <a:rPr lang="en-US" sz="700">
                <a:solidFill>
                  <a:srgbClr val="F1F0F0"/>
                </a:solidFill>
                <a:latin typeface="+mj-lt"/>
                <a:cs typeface="Roboto Black" charset="0"/>
              </a:rPr>
              <a:t>OPTION 01</a:t>
            </a:r>
          </a:p>
        </p:txBody>
      </p:sp>
      <p:sp>
        <p:nvSpPr>
          <p:cNvPr id="19" name="Freeform 114">
            <a:extLst>
              <a:ext uri="{FF2B5EF4-FFF2-40B4-BE49-F238E27FC236}">
                <a16:creationId xmlns:a16="http://schemas.microsoft.com/office/drawing/2014/main" id="{E63A6A97-D63B-896C-6729-47D269520A07}"/>
              </a:ext>
            </a:extLst>
          </p:cNvPr>
          <p:cNvSpPr>
            <a:spLocks noChangeArrowheads="1"/>
          </p:cNvSpPr>
          <p:nvPr/>
        </p:nvSpPr>
        <p:spPr bwMode="auto">
          <a:xfrm>
            <a:off x="4362618" y="3250126"/>
            <a:ext cx="2464756" cy="896869"/>
          </a:xfrm>
          <a:custGeom>
            <a:avLst/>
            <a:gdLst>
              <a:gd name="T0" fmla="*/ 4868 w 4869"/>
              <a:gd name="T1" fmla="*/ 1817 h 1818"/>
              <a:gd name="T2" fmla="*/ 0 w 4869"/>
              <a:gd name="T3" fmla="*/ 1817 h 1818"/>
              <a:gd name="T4" fmla="*/ 0 w 4869"/>
              <a:gd name="T5" fmla="*/ 0 h 1818"/>
              <a:gd name="T6" fmla="*/ 4868 w 4869"/>
              <a:gd name="T7" fmla="*/ 0 h 1818"/>
              <a:gd name="T8" fmla="*/ 4173 w 4869"/>
              <a:gd name="T9" fmla="*/ 912 h 1818"/>
              <a:gd name="T10" fmla="*/ 4868 w 4869"/>
              <a:gd name="T11" fmla="*/ 1817 h 1818"/>
            </a:gdLst>
            <a:ahLst/>
            <a:cxnLst>
              <a:cxn ang="0">
                <a:pos x="T0" y="T1"/>
              </a:cxn>
              <a:cxn ang="0">
                <a:pos x="T2" y="T3"/>
              </a:cxn>
              <a:cxn ang="0">
                <a:pos x="T4" y="T5"/>
              </a:cxn>
              <a:cxn ang="0">
                <a:pos x="T6" y="T7"/>
              </a:cxn>
              <a:cxn ang="0">
                <a:pos x="T8" y="T9"/>
              </a:cxn>
              <a:cxn ang="0">
                <a:pos x="T10" y="T11"/>
              </a:cxn>
            </a:cxnLst>
            <a:rect l="0" t="0" r="r" b="b"/>
            <a:pathLst>
              <a:path w="4869" h="1818">
                <a:moveTo>
                  <a:pt x="4868" y="1817"/>
                </a:moveTo>
                <a:lnTo>
                  <a:pt x="0" y="1817"/>
                </a:lnTo>
                <a:lnTo>
                  <a:pt x="0" y="0"/>
                </a:lnTo>
                <a:lnTo>
                  <a:pt x="4868" y="0"/>
                </a:lnTo>
                <a:lnTo>
                  <a:pt x="4173" y="912"/>
                </a:lnTo>
                <a:lnTo>
                  <a:pt x="4868" y="1817"/>
                </a:lnTo>
              </a:path>
            </a:pathLst>
          </a:custGeom>
          <a:solidFill>
            <a:srgbClr val="7DD1CE"/>
          </a:solidFill>
          <a:ln>
            <a:noFill/>
          </a:ln>
          <a:effectLst/>
        </p:spPr>
        <p:txBody>
          <a:bodyPr wrap="none" anchor="ctr"/>
          <a:lstStyle/>
          <a:p>
            <a:pPr defTabSz="1828617"/>
            <a:endParaRPr lang="en-US" sz="2400">
              <a:solidFill>
                <a:srgbClr val="445469"/>
              </a:solidFill>
              <a:latin typeface="+mj-lt"/>
            </a:endParaRPr>
          </a:p>
        </p:txBody>
      </p:sp>
      <p:sp>
        <p:nvSpPr>
          <p:cNvPr id="20" name="Freeform 116">
            <a:extLst>
              <a:ext uri="{FF2B5EF4-FFF2-40B4-BE49-F238E27FC236}">
                <a16:creationId xmlns:a16="http://schemas.microsoft.com/office/drawing/2014/main" id="{45489CC5-CE1B-BED2-AADF-525FC9691E92}"/>
              </a:ext>
            </a:extLst>
          </p:cNvPr>
          <p:cNvSpPr>
            <a:spLocks noChangeArrowheads="1"/>
          </p:cNvSpPr>
          <p:nvPr/>
        </p:nvSpPr>
        <p:spPr bwMode="auto">
          <a:xfrm>
            <a:off x="6793884" y="3289310"/>
            <a:ext cx="375072" cy="820678"/>
          </a:xfrm>
          <a:custGeom>
            <a:avLst/>
            <a:gdLst>
              <a:gd name="T0" fmla="*/ 739 w 740"/>
              <a:gd name="T1" fmla="*/ 1662 h 1663"/>
              <a:gd name="T2" fmla="*/ 0 w 740"/>
              <a:gd name="T3" fmla="*/ 830 h 1663"/>
              <a:gd name="T4" fmla="*/ 739 w 740"/>
              <a:gd name="T5" fmla="*/ 0 h 1663"/>
              <a:gd name="T6" fmla="*/ 739 w 740"/>
              <a:gd name="T7" fmla="*/ 1662 h 1663"/>
            </a:gdLst>
            <a:ahLst/>
            <a:cxnLst>
              <a:cxn ang="0">
                <a:pos x="T0" y="T1"/>
              </a:cxn>
              <a:cxn ang="0">
                <a:pos x="T2" y="T3"/>
              </a:cxn>
              <a:cxn ang="0">
                <a:pos x="T4" y="T5"/>
              </a:cxn>
              <a:cxn ang="0">
                <a:pos x="T6" y="T7"/>
              </a:cxn>
            </a:cxnLst>
            <a:rect l="0" t="0" r="r" b="b"/>
            <a:pathLst>
              <a:path w="740" h="1663">
                <a:moveTo>
                  <a:pt x="739" y="1662"/>
                </a:moveTo>
                <a:lnTo>
                  <a:pt x="0" y="830"/>
                </a:lnTo>
                <a:lnTo>
                  <a:pt x="739" y="0"/>
                </a:lnTo>
                <a:lnTo>
                  <a:pt x="739" y="1662"/>
                </a:lnTo>
              </a:path>
            </a:pathLst>
          </a:custGeom>
          <a:solidFill>
            <a:srgbClr val="7DD1CE"/>
          </a:solidFill>
          <a:ln>
            <a:noFill/>
          </a:ln>
          <a:effectLst/>
        </p:spPr>
        <p:txBody>
          <a:bodyPr wrap="none" anchor="ctr"/>
          <a:lstStyle/>
          <a:p>
            <a:pPr defTabSz="1828617"/>
            <a:endParaRPr lang="en-US" sz="2400">
              <a:solidFill>
                <a:srgbClr val="445469"/>
              </a:solidFill>
              <a:latin typeface="Lato Light"/>
            </a:endParaRPr>
          </a:p>
        </p:txBody>
      </p:sp>
      <p:sp>
        <p:nvSpPr>
          <p:cNvPr id="21" name="Freeform 117">
            <a:extLst>
              <a:ext uri="{FF2B5EF4-FFF2-40B4-BE49-F238E27FC236}">
                <a16:creationId xmlns:a16="http://schemas.microsoft.com/office/drawing/2014/main" id="{7BB0312E-AC49-FD2C-C3BF-0E4F4A8F30CA}"/>
              </a:ext>
            </a:extLst>
          </p:cNvPr>
          <p:cNvSpPr>
            <a:spLocks noChangeArrowheads="1"/>
          </p:cNvSpPr>
          <p:nvPr/>
        </p:nvSpPr>
        <p:spPr bwMode="auto">
          <a:xfrm>
            <a:off x="3715173" y="4632437"/>
            <a:ext cx="930982" cy="964352"/>
          </a:xfrm>
          <a:custGeom>
            <a:avLst/>
            <a:gdLst>
              <a:gd name="T0" fmla="*/ 0 w 1837"/>
              <a:gd name="T1" fmla="*/ 0 h 1954"/>
              <a:gd name="T2" fmla="*/ 0 w 1837"/>
              <a:gd name="T3" fmla="*/ 0 h 1954"/>
              <a:gd name="T4" fmla="*/ 1836 w 1837"/>
              <a:gd name="T5" fmla="*/ 0 h 1954"/>
              <a:gd name="T6" fmla="*/ 1836 w 1837"/>
              <a:gd name="T7" fmla="*/ 1816 h 1954"/>
              <a:gd name="T8" fmla="*/ 0 w 1837"/>
              <a:gd name="T9" fmla="*/ 1816 h 1954"/>
              <a:gd name="T10" fmla="*/ 0 w 1837"/>
              <a:gd name="T11" fmla="*/ 0 h 1954"/>
            </a:gdLst>
            <a:ahLst/>
            <a:cxnLst>
              <a:cxn ang="0">
                <a:pos x="T0" y="T1"/>
              </a:cxn>
              <a:cxn ang="0">
                <a:pos x="T2" y="T3"/>
              </a:cxn>
              <a:cxn ang="0">
                <a:pos x="T4" y="T5"/>
              </a:cxn>
              <a:cxn ang="0">
                <a:pos x="T6" y="T7"/>
              </a:cxn>
              <a:cxn ang="0">
                <a:pos x="T8" y="T9"/>
              </a:cxn>
              <a:cxn ang="0">
                <a:pos x="T10" y="T11"/>
              </a:cxn>
            </a:cxnLst>
            <a:rect l="0" t="0" r="r" b="b"/>
            <a:pathLst>
              <a:path w="1837" h="1954">
                <a:moveTo>
                  <a:pt x="0" y="0"/>
                </a:moveTo>
                <a:lnTo>
                  <a:pt x="0" y="0"/>
                </a:lnTo>
                <a:cubicBezTo>
                  <a:pt x="603" y="137"/>
                  <a:pt x="1234" y="137"/>
                  <a:pt x="1836" y="0"/>
                </a:cubicBezTo>
                <a:cubicBezTo>
                  <a:pt x="1836" y="602"/>
                  <a:pt x="1836" y="1214"/>
                  <a:pt x="1836" y="1816"/>
                </a:cubicBezTo>
                <a:cubicBezTo>
                  <a:pt x="1234" y="1953"/>
                  <a:pt x="603" y="1953"/>
                  <a:pt x="0" y="1816"/>
                </a:cubicBezTo>
                <a:cubicBezTo>
                  <a:pt x="0" y="1214"/>
                  <a:pt x="0" y="602"/>
                  <a:pt x="0" y="0"/>
                </a:cubicBezTo>
              </a:path>
            </a:pathLst>
          </a:custGeom>
          <a:solidFill>
            <a:srgbClr val="419CCC"/>
          </a:solidFill>
          <a:ln>
            <a:noFill/>
          </a:ln>
          <a:effectLst/>
        </p:spPr>
        <p:txBody>
          <a:bodyPr wrap="none" anchor="ctr"/>
          <a:lstStyle/>
          <a:p>
            <a:pPr defTabSz="1828617"/>
            <a:endParaRPr lang="en-US" sz="2400">
              <a:solidFill>
                <a:srgbClr val="445469"/>
              </a:solidFill>
              <a:latin typeface="+mj-lt"/>
            </a:endParaRPr>
          </a:p>
        </p:txBody>
      </p:sp>
      <p:sp>
        <p:nvSpPr>
          <p:cNvPr id="22" name="Freeform 118">
            <a:extLst>
              <a:ext uri="{FF2B5EF4-FFF2-40B4-BE49-F238E27FC236}">
                <a16:creationId xmlns:a16="http://schemas.microsoft.com/office/drawing/2014/main" id="{37B02621-9BDD-B676-BF7E-0AB678B912D6}"/>
              </a:ext>
            </a:extLst>
          </p:cNvPr>
          <p:cNvSpPr>
            <a:spLocks noChangeArrowheads="1"/>
          </p:cNvSpPr>
          <p:nvPr/>
        </p:nvSpPr>
        <p:spPr bwMode="auto">
          <a:xfrm>
            <a:off x="4362618" y="4429989"/>
            <a:ext cx="283537" cy="1099317"/>
          </a:xfrm>
          <a:custGeom>
            <a:avLst/>
            <a:gdLst>
              <a:gd name="T0" fmla="*/ 558 w 559"/>
              <a:gd name="T1" fmla="*/ 2227 h 2228"/>
              <a:gd name="T2" fmla="*/ 0 w 559"/>
              <a:gd name="T3" fmla="*/ 1817 h 2228"/>
              <a:gd name="T4" fmla="*/ 0 w 559"/>
              <a:gd name="T5" fmla="*/ 0 h 2228"/>
              <a:gd name="T6" fmla="*/ 558 w 559"/>
              <a:gd name="T7" fmla="*/ 411 h 2228"/>
              <a:gd name="T8" fmla="*/ 558 w 559"/>
              <a:gd name="T9" fmla="*/ 2227 h 2228"/>
            </a:gdLst>
            <a:ahLst/>
            <a:cxnLst>
              <a:cxn ang="0">
                <a:pos x="T0" y="T1"/>
              </a:cxn>
              <a:cxn ang="0">
                <a:pos x="T2" y="T3"/>
              </a:cxn>
              <a:cxn ang="0">
                <a:pos x="T4" y="T5"/>
              </a:cxn>
              <a:cxn ang="0">
                <a:pos x="T6" y="T7"/>
              </a:cxn>
              <a:cxn ang="0">
                <a:pos x="T8" y="T9"/>
              </a:cxn>
            </a:cxnLst>
            <a:rect l="0" t="0" r="r" b="b"/>
            <a:pathLst>
              <a:path w="559" h="2228">
                <a:moveTo>
                  <a:pt x="558" y="2227"/>
                </a:moveTo>
                <a:lnTo>
                  <a:pt x="0" y="1817"/>
                </a:lnTo>
                <a:lnTo>
                  <a:pt x="0" y="0"/>
                </a:lnTo>
                <a:lnTo>
                  <a:pt x="558" y="411"/>
                </a:lnTo>
                <a:lnTo>
                  <a:pt x="558" y="2227"/>
                </a:lnTo>
              </a:path>
            </a:pathLst>
          </a:custGeom>
          <a:solidFill>
            <a:srgbClr val="385085"/>
          </a:solidFill>
          <a:ln>
            <a:noFill/>
          </a:ln>
          <a:effectLst/>
        </p:spPr>
        <p:txBody>
          <a:bodyPr wrap="none" anchor="ctr"/>
          <a:lstStyle/>
          <a:p>
            <a:pPr defTabSz="1828617"/>
            <a:endParaRPr lang="en-US" sz="2400">
              <a:solidFill>
                <a:srgbClr val="445469"/>
              </a:solidFill>
              <a:latin typeface="+mj-lt"/>
            </a:endParaRPr>
          </a:p>
        </p:txBody>
      </p:sp>
      <p:sp>
        <p:nvSpPr>
          <p:cNvPr id="23" name="Freeform 119">
            <a:extLst>
              <a:ext uri="{FF2B5EF4-FFF2-40B4-BE49-F238E27FC236}">
                <a16:creationId xmlns:a16="http://schemas.microsoft.com/office/drawing/2014/main" id="{14EFF2B0-13A3-EE79-26C2-D0334AFF90B1}"/>
              </a:ext>
            </a:extLst>
          </p:cNvPr>
          <p:cNvSpPr>
            <a:spLocks noChangeArrowheads="1"/>
          </p:cNvSpPr>
          <p:nvPr/>
        </p:nvSpPr>
        <p:spPr bwMode="auto">
          <a:xfrm>
            <a:off x="4362618" y="4429988"/>
            <a:ext cx="2464756" cy="896869"/>
          </a:xfrm>
          <a:custGeom>
            <a:avLst/>
            <a:gdLst>
              <a:gd name="T0" fmla="*/ 4868 w 4869"/>
              <a:gd name="T1" fmla="*/ 1817 h 1818"/>
              <a:gd name="T2" fmla="*/ 0 w 4869"/>
              <a:gd name="T3" fmla="*/ 1817 h 1818"/>
              <a:gd name="T4" fmla="*/ 0 w 4869"/>
              <a:gd name="T5" fmla="*/ 0 h 1818"/>
              <a:gd name="T6" fmla="*/ 4868 w 4869"/>
              <a:gd name="T7" fmla="*/ 0 h 1818"/>
              <a:gd name="T8" fmla="*/ 4173 w 4869"/>
              <a:gd name="T9" fmla="*/ 912 h 1818"/>
              <a:gd name="T10" fmla="*/ 4868 w 4869"/>
              <a:gd name="T11" fmla="*/ 1817 h 1818"/>
            </a:gdLst>
            <a:ahLst/>
            <a:cxnLst>
              <a:cxn ang="0">
                <a:pos x="T0" y="T1"/>
              </a:cxn>
              <a:cxn ang="0">
                <a:pos x="T2" y="T3"/>
              </a:cxn>
              <a:cxn ang="0">
                <a:pos x="T4" y="T5"/>
              </a:cxn>
              <a:cxn ang="0">
                <a:pos x="T6" y="T7"/>
              </a:cxn>
              <a:cxn ang="0">
                <a:pos x="T8" y="T9"/>
              </a:cxn>
              <a:cxn ang="0">
                <a:pos x="T10" y="T11"/>
              </a:cxn>
            </a:cxnLst>
            <a:rect l="0" t="0" r="r" b="b"/>
            <a:pathLst>
              <a:path w="4869" h="1818">
                <a:moveTo>
                  <a:pt x="4868" y="1817"/>
                </a:moveTo>
                <a:lnTo>
                  <a:pt x="0" y="1817"/>
                </a:lnTo>
                <a:lnTo>
                  <a:pt x="0" y="0"/>
                </a:lnTo>
                <a:lnTo>
                  <a:pt x="4868" y="0"/>
                </a:lnTo>
                <a:lnTo>
                  <a:pt x="4173" y="912"/>
                </a:lnTo>
                <a:lnTo>
                  <a:pt x="4868" y="1817"/>
                </a:lnTo>
              </a:path>
            </a:pathLst>
          </a:custGeom>
          <a:solidFill>
            <a:srgbClr val="162F3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400">
              <a:solidFill>
                <a:srgbClr val="445469"/>
              </a:solidFill>
              <a:latin typeface="+mj-lt"/>
            </a:endParaRPr>
          </a:p>
        </p:txBody>
      </p:sp>
      <p:sp>
        <p:nvSpPr>
          <p:cNvPr id="24" name="Text Box 120">
            <a:extLst>
              <a:ext uri="{FF2B5EF4-FFF2-40B4-BE49-F238E27FC236}">
                <a16:creationId xmlns:a16="http://schemas.microsoft.com/office/drawing/2014/main" id="{B6D3A570-FC8B-7E26-85B0-F2348764A146}"/>
              </a:ext>
            </a:extLst>
          </p:cNvPr>
          <p:cNvSpPr txBox="1">
            <a:spLocks noChangeArrowheads="1"/>
          </p:cNvSpPr>
          <p:nvPr/>
        </p:nvSpPr>
        <p:spPr bwMode="auto">
          <a:xfrm>
            <a:off x="4617130" y="4658558"/>
            <a:ext cx="1638705" cy="4201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defTabSz="1828617">
              <a:lnSpc>
                <a:spcPct val="110000"/>
              </a:lnSpc>
            </a:pPr>
            <a:r>
              <a:rPr lang="en-US" sz="700">
                <a:solidFill>
                  <a:srgbClr val="F1F0F0"/>
                </a:solidFill>
                <a:latin typeface="+mj-lt"/>
                <a:cs typeface="Roboto Black" charset="0"/>
              </a:rPr>
              <a:t>OPTION 01</a:t>
            </a:r>
          </a:p>
        </p:txBody>
      </p:sp>
      <p:sp>
        <p:nvSpPr>
          <p:cNvPr id="25" name="Freeform 121">
            <a:extLst>
              <a:ext uri="{FF2B5EF4-FFF2-40B4-BE49-F238E27FC236}">
                <a16:creationId xmlns:a16="http://schemas.microsoft.com/office/drawing/2014/main" id="{A3CF7F7A-34AB-C7A1-C229-908D5396DBA5}"/>
              </a:ext>
            </a:extLst>
          </p:cNvPr>
          <p:cNvSpPr>
            <a:spLocks noChangeArrowheads="1"/>
          </p:cNvSpPr>
          <p:nvPr/>
        </p:nvSpPr>
        <p:spPr bwMode="auto">
          <a:xfrm>
            <a:off x="4362618" y="4429988"/>
            <a:ext cx="2464756" cy="896869"/>
          </a:xfrm>
          <a:custGeom>
            <a:avLst/>
            <a:gdLst>
              <a:gd name="T0" fmla="*/ 4868 w 4869"/>
              <a:gd name="T1" fmla="*/ 1817 h 1818"/>
              <a:gd name="T2" fmla="*/ 0 w 4869"/>
              <a:gd name="T3" fmla="*/ 1817 h 1818"/>
              <a:gd name="T4" fmla="*/ 0 w 4869"/>
              <a:gd name="T5" fmla="*/ 0 h 1818"/>
              <a:gd name="T6" fmla="*/ 4868 w 4869"/>
              <a:gd name="T7" fmla="*/ 0 h 1818"/>
              <a:gd name="T8" fmla="*/ 4173 w 4869"/>
              <a:gd name="T9" fmla="*/ 912 h 1818"/>
              <a:gd name="T10" fmla="*/ 4868 w 4869"/>
              <a:gd name="T11" fmla="*/ 1817 h 1818"/>
            </a:gdLst>
            <a:ahLst/>
            <a:cxnLst>
              <a:cxn ang="0">
                <a:pos x="T0" y="T1"/>
              </a:cxn>
              <a:cxn ang="0">
                <a:pos x="T2" y="T3"/>
              </a:cxn>
              <a:cxn ang="0">
                <a:pos x="T4" y="T5"/>
              </a:cxn>
              <a:cxn ang="0">
                <a:pos x="T6" y="T7"/>
              </a:cxn>
              <a:cxn ang="0">
                <a:pos x="T8" y="T9"/>
              </a:cxn>
              <a:cxn ang="0">
                <a:pos x="T10" y="T11"/>
              </a:cxn>
            </a:cxnLst>
            <a:rect l="0" t="0" r="r" b="b"/>
            <a:pathLst>
              <a:path w="4869" h="1818">
                <a:moveTo>
                  <a:pt x="4868" y="1817"/>
                </a:moveTo>
                <a:lnTo>
                  <a:pt x="0" y="1817"/>
                </a:lnTo>
                <a:lnTo>
                  <a:pt x="0" y="0"/>
                </a:lnTo>
                <a:lnTo>
                  <a:pt x="4868" y="0"/>
                </a:lnTo>
                <a:lnTo>
                  <a:pt x="4173" y="912"/>
                </a:lnTo>
                <a:lnTo>
                  <a:pt x="4868" y="1817"/>
                </a:lnTo>
              </a:path>
            </a:pathLst>
          </a:custGeom>
          <a:solidFill>
            <a:srgbClr val="419CCC"/>
          </a:solidFill>
          <a:ln>
            <a:noFill/>
          </a:ln>
          <a:effectLst/>
        </p:spPr>
        <p:txBody>
          <a:bodyPr wrap="none" anchor="ctr"/>
          <a:lstStyle/>
          <a:p>
            <a:pPr defTabSz="1828617"/>
            <a:endParaRPr lang="en-US" sz="2400">
              <a:solidFill>
                <a:srgbClr val="445469"/>
              </a:solidFill>
              <a:latin typeface="+mj-lt"/>
            </a:endParaRPr>
          </a:p>
        </p:txBody>
      </p:sp>
      <p:sp>
        <p:nvSpPr>
          <p:cNvPr id="26" name="Freeform 123">
            <a:extLst>
              <a:ext uri="{FF2B5EF4-FFF2-40B4-BE49-F238E27FC236}">
                <a16:creationId xmlns:a16="http://schemas.microsoft.com/office/drawing/2014/main" id="{1BE13E7C-27CB-1788-D8A9-A32B5FFEC5D7}"/>
              </a:ext>
            </a:extLst>
          </p:cNvPr>
          <p:cNvSpPr>
            <a:spLocks noChangeArrowheads="1"/>
          </p:cNvSpPr>
          <p:nvPr/>
        </p:nvSpPr>
        <p:spPr bwMode="auto">
          <a:xfrm>
            <a:off x="6793884" y="4466995"/>
            <a:ext cx="375072" cy="825033"/>
          </a:xfrm>
          <a:custGeom>
            <a:avLst/>
            <a:gdLst>
              <a:gd name="T0" fmla="*/ 739 w 740"/>
              <a:gd name="T1" fmla="*/ 1671 h 1672"/>
              <a:gd name="T2" fmla="*/ 0 w 740"/>
              <a:gd name="T3" fmla="*/ 839 h 1672"/>
              <a:gd name="T4" fmla="*/ 739 w 740"/>
              <a:gd name="T5" fmla="*/ 0 h 1672"/>
              <a:gd name="T6" fmla="*/ 739 w 740"/>
              <a:gd name="T7" fmla="*/ 1671 h 1672"/>
            </a:gdLst>
            <a:ahLst/>
            <a:cxnLst>
              <a:cxn ang="0">
                <a:pos x="T0" y="T1"/>
              </a:cxn>
              <a:cxn ang="0">
                <a:pos x="T2" y="T3"/>
              </a:cxn>
              <a:cxn ang="0">
                <a:pos x="T4" y="T5"/>
              </a:cxn>
              <a:cxn ang="0">
                <a:pos x="T6" y="T7"/>
              </a:cxn>
            </a:cxnLst>
            <a:rect l="0" t="0" r="r" b="b"/>
            <a:pathLst>
              <a:path w="740" h="1672">
                <a:moveTo>
                  <a:pt x="739" y="1671"/>
                </a:moveTo>
                <a:lnTo>
                  <a:pt x="0" y="839"/>
                </a:lnTo>
                <a:lnTo>
                  <a:pt x="739" y="0"/>
                </a:lnTo>
                <a:lnTo>
                  <a:pt x="739" y="1671"/>
                </a:lnTo>
              </a:path>
            </a:pathLst>
          </a:custGeom>
          <a:solidFill>
            <a:srgbClr val="419CCC"/>
          </a:solidFill>
          <a:ln>
            <a:noFill/>
          </a:ln>
          <a:effectLst/>
        </p:spPr>
        <p:txBody>
          <a:bodyPr wrap="none" anchor="ctr"/>
          <a:lstStyle/>
          <a:p>
            <a:pPr defTabSz="1828617"/>
            <a:endParaRPr lang="en-US" sz="2400">
              <a:solidFill>
                <a:srgbClr val="445469"/>
              </a:solidFill>
              <a:latin typeface="Lato Light"/>
            </a:endParaRPr>
          </a:p>
        </p:txBody>
      </p:sp>
      <p:sp>
        <p:nvSpPr>
          <p:cNvPr id="27" name="Freeform 124">
            <a:extLst>
              <a:ext uri="{FF2B5EF4-FFF2-40B4-BE49-F238E27FC236}">
                <a16:creationId xmlns:a16="http://schemas.microsoft.com/office/drawing/2014/main" id="{0EEAD4A8-E684-2783-573A-99922D9D4692}"/>
              </a:ext>
            </a:extLst>
          </p:cNvPr>
          <p:cNvSpPr>
            <a:spLocks noChangeArrowheads="1"/>
          </p:cNvSpPr>
          <p:nvPr/>
        </p:nvSpPr>
        <p:spPr bwMode="auto">
          <a:xfrm>
            <a:off x="3715173" y="5814475"/>
            <a:ext cx="930982" cy="964351"/>
          </a:xfrm>
          <a:custGeom>
            <a:avLst/>
            <a:gdLst>
              <a:gd name="T0" fmla="*/ 0 w 1837"/>
              <a:gd name="T1" fmla="*/ 0 h 1954"/>
              <a:gd name="T2" fmla="*/ 0 w 1837"/>
              <a:gd name="T3" fmla="*/ 0 h 1954"/>
              <a:gd name="T4" fmla="*/ 1836 w 1837"/>
              <a:gd name="T5" fmla="*/ 0 h 1954"/>
              <a:gd name="T6" fmla="*/ 1836 w 1837"/>
              <a:gd name="T7" fmla="*/ 1816 h 1954"/>
              <a:gd name="T8" fmla="*/ 0 w 1837"/>
              <a:gd name="T9" fmla="*/ 1816 h 1954"/>
              <a:gd name="T10" fmla="*/ 0 w 1837"/>
              <a:gd name="T11" fmla="*/ 0 h 1954"/>
            </a:gdLst>
            <a:ahLst/>
            <a:cxnLst>
              <a:cxn ang="0">
                <a:pos x="T0" y="T1"/>
              </a:cxn>
              <a:cxn ang="0">
                <a:pos x="T2" y="T3"/>
              </a:cxn>
              <a:cxn ang="0">
                <a:pos x="T4" y="T5"/>
              </a:cxn>
              <a:cxn ang="0">
                <a:pos x="T6" y="T7"/>
              </a:cxn>
              <a:cxn ang="0">
                <a:pos x="T8" y="T9"/>
              </a:cxn>
              <a:cxn ang="0">
                <a:pos x="T10" y="T11"/>
              </a:cxn>
            </a:cxnLst>
            <a:rect l="0" t="0" r="r" b="b"/>
            <a:pathLst>
              <a:path w="1837" h="1954">
                <a:moveTo>
                  <a:pt x="0" y="0"/>
                </a:moveTo>
                <a:lnTo>
                  <a:pt x="0" y="0"/>
                </a:lnTo>
                <a:cubicBezTo>
                  <a:pt x="603" y="137"/>
                  <a:pt x="1234" y="137"/>
                  <a:pt x="1836" y="0"/>
                </a:cubicBezTo>
                <a:cubicBezTo>
                  <a:pt x="1836" y="602"/>
                  <a:pt x="1836" y="1214"/>
                  <a:pt x="1836" y="1816"/>
                </a:cubicBezTo>
                <a:cubicBezTo>
                  <a:pt x="1234" y="1953"/>
                  <a:pt x="603" y="1953"/>
                  <a:pt x="0" y="1816"/>
                </a:cubicBezTo>
                <a:cubicBezTo>
                  <a:pt x="0" y="1214"/>
                  <a:pt x="0" y="602"/>
                  <a:pt x="0" y="0"/>
                </a:cubicBezTo>
              </a:path>
            </a:pathLst>
          </a:custGeom>
          <a:solidFill>
            <a:srgbClr val="995DB3"/>
          </a:solidFill>
          <a:ln>
            <a:noFill/>
          </a:ln>
          <a:effectLst/>
        </p:spPr>
        <p:txBody>
          <a:bodyPr wrap="none" anchor="ctr"/>
          <a:lstStyle/>
          <a:p>
            <a:pPr defTabSz="1828617"/>
            <a:endParaRPr lang="en-US" sz="2400">
              <a:solidFill>
                <a:srgbClr val="445469"/>
              </a:solidFill>
              <a:latin typeface="+mj-lt"/>
            </a:endParaRPr>
          </a:p>
        </p:txBody>
      </p:sp>
      <p:sp>
        <p:nvSpPr>
          <p:cNvPr id="28" name="Freeform 125">
            <a:extLst>
              <a:ext uri="{FF2B5EF4-FFF2-40B4-BE49-F238E27FC236}">
                <a16:creationId xmlns:a16="http://schemas.microsoft.com/office/drawing/2014/main" id="{DB51F807-42EB-FF6C-6022-8C5E995664CA}"/>
              </a:ext>
            </a:extLst>
          </p:cNvPr>
          <p:cNvSpPr>
            <a:spLocks noChangeArrowheads="1"/>
          </p:cNvSpPr>
          <p:nvPr/>
        </p:nvSpPr>
        <p:spPr bwMode="auto">
          <a:xfrm>
            <a:off x="4362618" y="5612025"/>
            <a:ext cx="283537" cy="1099319"/>
          </a:xfrm>
          <a:custGeom>
            <a:avLst/>
            <a:gdLst>
              <a:gd name="T0" fmla="*/ 558 w 559"/>
              <a:gd name="T1" fmla="*/ 2227 h 2228"/>
              <a:gd name="T2" fmla="*/ 0 w 559"/>
              <a:gd name="T3" fmla="*/ 1817 h 2228"/>
              <a:gd name="T4" fmla="*/ 0 w 559"/>
              <a:gd name="T5" fmla="*/ 0 h 2228"/>
              <a:gd name="T6" fmla="*/ 558 w 559"/>
              <a:gd name="T7" fmla="*/ 411 h 2228"/>
              <a:gd name="T8" fmla="*/ 558 w 559"/>
              <a:gd name="T9" fmla="*/ 2227 h 2228"/>
            </a:gdLst>
            <a:ahLst/>
            <a:cxnLst>
              <a:cxn ang="0">
                <a:pos x="T0" y="T1"/>
              </a:cxn>
              <a:cxn ang="0">
                <a:pos x="T2" y="T3"/>
              </a:cxn>
              <a:cxn ang="0">
                <a:pos x="T4" y="T5"/>
              </a:cxn>
              <a:cxn ang="0">
                <a:pos x="T6" y="T7"/>
              </a:cxn>
              <a:cxn ang="0">
                <a:pos x="T8" y="T9"/>
              </a:cxn>
            </a:cxnLst>
            <a:rect l="0" t="0" r="r" b="b"/>
            <a:pathLst>
              <a:path w="559" h="2228">
                <a:moveTo>
                  <a:pt x="558" y="2227"/>
                </a:moveTo>
                <a:lnTo>
                  <a:pt x="0" y="1817"/>
                </a:lnTo>
                <a:lnTo>
                  <a:pt x="0" y="0"/>
                </a:lnTo>
                <a:lnTo>
                  <a:pt x="558" y="411"/>
                </a:lnTo>
                <a:lnTo>
                  <a:pt x="558" y="2227"/>
                </a:lnTo>
              </a:path>
            </a:pathLst>
          </a:custGeom>
          <a:solidFill>
            <a:srgbClr val="63357A"/>
          </a:solidFill>
          <a:ln>
            <a:noFill/>
          </a:ln>
          <a:effectLst/>
        </p:spPr>
        <p:txBody>
          <a:bodyPr wrap="none" anchor="ctr"/>
          <a:lstStyle/>
          <a:p>
            <a:pPr defTabSz="1828617"/>
            <a:endParaRPr lang="en-US" sz="2400">
              <a:solidFill>
                <a:srgbClr val="445469"/>
              </a:solidFill>
              <a:latin typeface="+mj-lt"/>
            </a:endParaRPr>
          </a:p>
        </p:txBody>
      </p:sp>
      <p:sp>
        <p:nvSpPr>
          <p:cNvPr id="29" name="Freeform 126">
            <a:extLst>
              <a:ext uri="{FF2B5EF4-FFF2-40B4-BE49-F238E27FC236}">
                <a16:creationId xmlns:a16="http://schemas.microsoft.com/office/drawing/2014/main" id="{7E17A806-81BD-DCFF-D296-96FAB6093771}"/>
              </a:ext>
            </a:extLst>
          </p:cNvPr>
          <p:cNvSpPr>
            <a:spLocks noChangeArrowheads="1"/>
          </p:cNvSpPr>
          <p:nvPr/>
        </p:nvSpPr>
        <p:spPr bwMode="auto">
          <a:xfrm>
            <a:off x="4362618" y="5612026"/>
            <a:ext cx="2464756" cy="896869"/>
          </a:xfrm>
          <a:custGeom>
            <a:avLst/>
            <a:gdLst>
              <a:gd name="T0" fmla="*/ 4868 w 4869"/>
              <a:gd name="T1" fmla="*/ 1817 h 1818"/>
              <a:gd name="T2" fmla="*/ 0 w 4869"/>
              <a:gd name="T3" fmla="*/ 1817 h 1818"/>
              <a:gd name="T4" fmla="*/ 0 w 4869"/>
              <a:gd name="T5" fmla="*/ 0 h 1818"/>
              <a:gd name="T6" fmla="*/ 4868 w 4869"/>
              <a:gd name="T7" fmla="*/ 0 h 1818"/>
              <a:gd name="T8" fmla="*/ 4173 w 4869"/>
              <a:gd name="T9" fmla="*/ 903 h 1818"/>
              <a:gd name="T10" fmla="*/ 4868 w 4869"/>
              <a:gd name="T11" fmla="*/ 1817 h 1818"/>
            </a:gdLst>
            <a:ahLst/>
            <a:cxnLst>
              <a:cxn ang="0">
                <a:pos x="T0" y="T1"/>
              </a:cxn>
              <a:cxn ang="0">
                <a:pos x="T2" y="T3"/>
              </a:cxn>
              <a:cxn ang="0">
                <a:pos x="T4" y="T5"/>
              </a:cxn>
              <a:cxn ang="0">
                <a:pos x="T6" y="T7"/>
              </a:cxn>
              <a:cxn ang="0">
                <a:pos x="T8" y="T9"/>
              </a:cxn>
              <a:cxn ang="0">
                <a:pos x="T10" y="T11"/>
              </a:cxn>
            </a:cxnLst>
            <a:rect l="0" t="0" r="r" b="b"/>
            <a:pathLst>
              <a:path w="4869" h="1818">
                <a:moveTo>
                  <a:pt x="4868" y="1817"/>
                </a:moveTo>
                <a:lnTo>
                  <a:pt x="0" y="1817"/>
                </a:lnTo>
                <a:lnTo>
                  <a:pt x="0" y="0"/>
                </a:lnTo>
                <a:lnTo>
                  <a:pt x="4868" y="0"/>
                </a:lnTo>
                <a:lnTo>
                  <a:pt x="4173" y="903"/>
                </a:lnTo>
                <a:lnTo>
                  <a:pt x="4868" y="1817"/>
                </a:lnTo>
              </a:path>
            </a:pathLst>
          </a:custGeom>
          <a:solidFill>
            <a:srgbClr val="162F3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2400">
              <a:solidFill>
                <a:srgbClr val="445469"/>
              </a:solidFill>
              <a:latin typeface="+mj-lt"/>
            </a:endParaRPr>
          </a:p>
        </p:txBody>
      </p:sp>
      <p:sp>
        <p:nvSpPr>
          <p:cNvPr id="30" name="Text Box 127">
            <a:extLst>
              <a:ext uri="{FF2B5EF4-FFF2-40B4-BE49-F238E27FC236}">
                <a16:creationId xmlns:a16="http://schemas.microsoft.com/office/drawing/2014/main" id="{02A1012A-AF7D-2CEE-9AF0-CF67ADCF46E8}"/>
              </a:ext>
            </a:extLst>
          </p:cNvPr>
          <p:cNvSpPr txBox="1">
            <a:spLocks noChangeArrowheads="1"/>
          </p:cNvSpPr>
          <p:nvPr/>
        </p:nvSpPr>
        <p:spPr bwMode="auto">
          <a:xfrm>
            <a:off x="4617130" y="5838419"/>
            <a:ext cx="1638705" cy="4201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defTabSz="1828617">
              <a:lnSpc>
                <a:spcPct val="110000"/>
              </a:lnSpc>
            </a:pPr>
            <a:r>
              <a:rPr lang="en-US" sz="700">
                <a:solidFill>
                  <a:srgbClr val="F1F0F0"/>
                </a:solidFill>
                <a:latin typeface="+mj-lt"/>
                <a:cs typeface="Roboto Black" charset="0"/>
              </a:rPr>
              <a:t>OPTION 01</a:t>
            </a:r>
          </a:p>
        </p:txBody>
      </p:sp>
      <p:sp>
        <p:nvSpPr>
          <p:cNvPr id="31" name="Freeform 128">
            <a:extLst>
              <a:ext uri="{FF2B5EF4-FFF2-40B4-BE49-F238E27FC236}">
                <a16:creationId xmlns:a16="http://schemas.microsoft.com/office/drawing/2014/main" id="{34F52409-DC5D-000E-F2A1-2D62337DCACC}"/>
              </a:ext>
            </a:extLst>
          </p:cNvPr>
          <p:cNvSpPr>
            <a:spLocks noChangeArrowheads="1"/>
          </p:cNvSpPr>
          <p:nvPr/>
        </p:nvSpPr>
        <p:spPr bwMode="auto">
          <a:xfrm>
            <a:off x="4362618" y="5612026"/>
            <a:ext cx="2464756" cy="896869"/>
          </a:xfrm>
          <a:custGeom>
            <a:avLst/>
            <a:gdLst>
              <a:gd name="T0" fmla="*/ 4868 w 4869"/>
              <a:gd name="T1" fmla="*/ 1817 h 1818"/>
              <a:gd name="T2" fmla="*/ 0 w 4869"/>
              <a:gd name="T3" fmla="*/ 1817 h 1818"/>
              <a:gd name="T4" fmla="*/ 0 w 4869"/>
              <a:gd name="T5" fmla="*/ 0 h 1818"/>
              <a:gd name="T6" fmla="*/ 4868 w 4869"/>
              <a:gd name="T7" fmla="*/ 0 h 1818"/>
              <a:gd name="T8" fmla="*/ 4173 w 4869"/>
              <a:gd name="T9" fmla="*/ 903 h 1818"/>
              <a:gd name="T10" fmla="*/ 4868 w 4869"/>
              <a:gd name="T11" fmla="*/ 1817 h 1818"/>
            </a:gdLst>
            <a:ahLst/>
            <a:cxnLst>
              <a:cxn ang="0">
                <a:pos x="T0" y="T1"/>
              </a:cxn>
              <a:cxn ang="0">
                <a:pos x="T2" y="T3"/>
              </a:cxn>
              <a:cxn ang="0">
                <a:pos x="T4" y="T5"/>
              </a:cxn>
              <a:cxn ang="0">
                <a:pos x="T6" y="T7"/>
              </a:cxn>
              <a:cxn ang="0">
                <a:pos x="T8" y="T9"/>
              </a:cxn>
              <a:cxn ang="0">
                <a:pos x="T10" y="T11"/>
              </a:cxn>
            </a:cxnLst>
            <a:rect l="0" t="0" r="r" b="b"/>
            <a:pathLst>
              <a:path w="4869" h="1818">
                <a:moveTo>
                  <a:pt x="4868" y="1817"/>
                </a:moveTo>
                <a:lnTo>
                  <a:pt x="0" y="1817"/>
                </a:lnTo>
                <a:lnTo>
                  <a:pt x="0" y="0"/>
                </a:lnTo>
                <a:lnTo>
                  <a:pt x="4868" y="0"/>
                </a:lnTo>
                <a:lnTo>
                  <a:pt x="4173" y="903"/>
                </a:lnTo>
                <a:lnTo>
                  <a:pt x="4868" y="1817"/>
                </a:lnTo>
              </a:path>
            </a:pathLst>
          </a:custGeom>
          <a:solidFill>
            <a:srgbClr val="995DB3"/>
          </a:solidFill>
          <a:ln>
            <a:noFill/>
          </a:ln>
          <a:effectLst/>
        </p:spPr>
        <p:txBody>
          <a:bodyPr wrap="none" anchor="ctr"/>
          <a:lstStyle/>
          <a:p>
            <a:pPr defTabSz="1828617"/>
            <a:endParaRPr lang="en-US" sz="2400">
              <a:solidFill>
                <a:srgbClr val="445469"/>
              </a:solidFill>
              <a:latin typeface="+mj-lt"/>
            </a:endParaRPr>
          </a:p>
        </p:txBody>
      </p:sp>
      <p:sp>
        <p:nvSpPr>
          <p:cNvPr id="32" name="Freeform 130">
            <a:extLst>
              <a:ext uri="{FF2B5EF4-FFF2-40B4-BE49-F238E27FC236}">
                <a16:creationId xmlns:a16="http://schemas.microsoft.com/office/drawing/2014/main" id="{67F560CB-BE3A-FFC8-BEE7-BEB3BD225EC1}"/>
              </a:ext>
            </a:extLst>
          </p:cNvPr>
          <p:cNvSpPr>
            <a:spLocks noChangeArrowheads="1"/>
          </p:cNvSpPr>
          <p:nvPr/>
        </p:nvSpPr>
        <p:spPr bwMode="auto">
          <a:xfrm>
            <a:off x="6793884" y="5646855"/>
            <a:ext cx="375072" cy="820679"/>
          </a:xfrm>
          <a:custGeom>
            <a:avLst/>
            <a:gdLst>
              <a:gd name="T0" fmla="*/ 739 w 740"/>
              <a:gd name="T1" fmla="*/ 1662 h 1663"/>
              <a:gd name="T2" fmla="*/ 0 w 740"/>
              <a:gd name="T3" fmla="*/ 830 h 1663"/>
              <a:gd name="T4" fmla="*/ 739 w 740"/>
              <a:gd name="T5" fmla="*/ 0 h 1663"/>
              <a:gd name="T6" fmla="*/ 739 w 740"/>
              <a:gd name="T7" fmla="*/ 1662 h 1663"/>
            </a:gdLst>
            <a:ahLst/>
            <a:cxnLst>
              <a:cxn ang="0">
                <a:pos x="T0" y="T1"/>
              </a:cxn>
              <a:cxn ang="0">
                <a:pos x="T2" y="T3"/>
              </a:cxn>
              <a:cxn ang="0">
                <a:pos x="T4" y="T5"/>
              </a:cxn>
              <a:cxn ang="0">
                <a:pos x="T6" y="T7"/>
              </a:cxn>
            </a:cxnLst>
            <a:rect l="0" t="0" r="r" b="b"/>
            <a:pathLst>
              <a:path w="740" h="1663">
                <a:moveTo>
                  <a:pt x="739" y="1662"/>
                </a:moveTo>
                <a:lnTo>
                  <a:pt x="0" y="830"/>
                </a:lnTo>
                <a:lnTo>
                  <a:pt x="739" y="0"/>
                </a:lnTo>
                <a:lnTo>
                  <a:pt x="739" y="1662"/>
                </a:lnTo>
              </a:path>
            </a:pathLst>
          </a:custGeom>
          <a:solidFill>
            <a:srgbClr val="995DB3"/>
          </a:solidFill>
          <a:ln>
            <a:noFill/>
          </a:ln>
          <a:effectLst/>
        </p:spPr>
        <p:txBody>
          <a:bodyPr wrap="none" anchor="ctr"/>
          <a:lstStyle/>
          <a:p>
            <a:pPr defTabSz="1828617"/>
            <a:endParaRPr lang="en-US" sz="2400">
              <a:solidFill>
                <a:srgbClr val="445469"/>
              </a:solidFill>
              <a:latin typeface="Lato Light"/>
            </a:endParaRPr>
          </a:p>
        </p:txBody>
      </p:sp>
      <p:sp>
        <p:nvSpPr>
          <p:cNvPr id="33" name="TextBox 32">
            <a:extLst>
              <a:ext uri="{FF2B5EF4-FFF2-40B4-BE49-F238E27FC236}">
                <a16:creationId xmlns:a16="http://schemas.microsoft.com/office/drawing/2014/main" id="{F98AF235-5EC9-E3CA-6983-EA9CAF0F4A31}"/>
              </a:ext>
            </a:extLst>
          </p:cNvPr>
          <p:cNvSpPr txBox="1"/>
          <p:nvPr/>
        </p:nvSpPr>
        <p:spPr>
          <a:xfrm>
            <a:off x="4837369" y="2311592"/>
            <a:ext cx="1522040" cy="568907"/>
          </a:xfrm>
          <a:prstGeom prst="rect">
            <a:avLst/>
          </a:prstGeom>
          <a:noFill/>
        </p:spPr>
        <p:txBody>
          <a:bodyPr wrap="none" lIns="182864" tIns="91433" rIns="182864" bIns="91433" rtlCol="0">
            <a:spAutoFit/>
          </a:bodyPr>
          <a:lstStyle/>
          <a:p>
            <a:pPr algn="ctr" defTabSz="1828617"/>
            <a:r>
              <a:rPr lang="id-ID" sz="2400" b="1" dirty="0">
                <a:solidFill>
                  <a:prstClr val="white"/>
                </a:solidFill>
                <a:latin typeface="+mj-lt"/>
                <a:cs typeface="Lato Regular"/>
              </a:rPr>
              <a:t>Option 2</a:t>
            </a:r>
          </a:p>
        </p:txBody>
      </p:sp>
      <p:sp>
        <p:nvSpPr>
          <p:cNvPr id="34" name="TextBox 33">
            <a:extLst>
              <a:ext uri="{FF2B5EF4-FFF2-40B4-BE49-F238E27FC236}">
                <a16:creationId xmlns:a16="http://schemas.microsoft.com/office/drawing/2014/main" id="{4C0026E5-497F-4F42-1EFA-804E598359FC}"/>
              </a:ext>
            </a:extLst>
          </p:cNvPr>
          <p:cNvSpPr txBox="1"/>
          <p:nvPr/>
        </p:nvSpPr>
        <p:spPr>
          <a:xfrm>
            <a:off x="4837370" y="3452575"/>
            <a:ext cx="1522040" cy="568907"/>
          </a:xfrm>
          <a:prstGeom prst="rect">
            <a:avLst/>
          </a:prstGeom>
          <a:noFill/>
        </p:spPr>
        <p:txBody>
          <a:bodyPr wrap="none" lIns="182864" tIns="91433" rIns="182864" bIns="91433" rtlCol="0">
            <a:spAutoFit/>
          </a:bodyPr>
          <a:lstStyle/>
          <a:p>
            <a:pPr algn="ctr" defTabSz="1828617"/>
            <a:r>
              <a:rPr lang="id-ID" sz="2400" b="1" dirty="0">
                <a:solidFill>
                  <a:prstClr val="white"/>
                </a:solidFill>
                <a:latin typeface="+mj-lt"/>
                <a:cs typeface="Lato Regular"/>
              </a:rPr>
              <a:t>Option 3</a:t>
            </a:r>
          </a:p>
        </p:txBody>
      </p:sp>
      <p:sp>
        <p:nvSpPr>
          <p:cNvPr id="35" name="TextBox 34">
            <a:extLst>
              <a:ext uri="{FF2B5EF4-FFF2-40B4-BE49-F238E27FC236}">
                <a16:creationId xmlns:a16="http://schemas.microsoft.com/office/drawing/2014/main" id="{CAD5EAB1-E52C-FDDD-4AAD-4C6F98EA2584}"/>
              </a:ext>
            </a:extLst>
          </p:cNvPr>
          <p:cNvSpPr txBox="1"/>
          <p:nvPr/>
        </p:nvSpPr>
        <p:spPr>
          <a:xfrm>
            <a:off x="4837369" y="4658559"/>
            <a:ext cx="1522040" cy="568907"/>
          </a:xfrm>
          <a:prstGeom prst="rect">
            <a:avLst/>
          </a:prstGeom>
          <a:noFill/>
        </p:spPr>
        <p:txBody>
          <a:bodyPr wrap="none" lIns="182864" tIns="91433" rIns="182864" bIns="91433" rtlCol="0">
            <a:spAutoFit/>
          </a:bodyPr>
          <a:lstStyle/>
          <a:p>
            <a:pPr algn="ctr" defTabSz="1828617"/>
            <a:r>
              <a:rPr lang="id-ID" sz="2400" b="1" dirty="0">
                <a:solidFill>
                  <a:prstClr val="white"/>
                </a:solidFill>
                <a:latin typeface="+mj-lt"/>
                <a:cs typeface="Lato Regular"/>
              </a:rPr>
              <a:t>Option 4</a:t>
            </a:r>
          </a:p>
        </p:txBody>
      </p:sp>
      <p:sp>
        <p:nvSpPr>
          <p:cNvPr id="36" name="TextBox 35">
            <a:extLst>
              <a:ext uri="{FF2B5EF4-FFF2-40B4-BE49-F238E27FC236}">
                <a16:creationId xmlns:a16="http://schemas.microsoft.com/office/drawing/2014/main" id="{DDE09E6F-08B7-C4A8-E826-DD49911790C1}"/>
              </a:ext>
            </a:extLst>
          </p:cNvPr>
          <p:cNvSpPr txBox="1"/>
          <p:nvPr/>
        </p:nvSpPr>
        <p:spPr>
          <a:xfrm>
            <a:off x="4837369" y="5846944"/>
            <a:ext cx="1522040" cy="568907"/>
          </a:xfrm>
          <a:prstGeom prst="rect">
            <a:avLst/>
          </a:prstGeom>
          <a:noFill/>
        </p:spPr>
        <p:txBody>
          <a:bodyPr wrap="none" lIns="182864" tIns="91433" rIns="182864" bIns="91433" rtlCol="0">
            <a:spAutoFit/>
          </a:bodyPr>
          <a:lstStyle/>
          <a:p>
            <a:pPr algn="ctr" defTabSz="1828617"/>
            <a:r>
              <a:rPr lang="id-ID" sz="2400" b="1" dirty="0">
                <a:solidFill>
                  <a:prstClr val="white"/>
                </a:solidFill>
                <a:latin typeface="+mj-lt"/>
                <a:cs typeface="Lato Regular"/>
              </a:rPr>
              <a:t>Option 5</a:t>
            </a:r>
          </a:p>
        </p:txBody>
      </p:sp>
      <p:sp>
        <p:nvSpPr>
          <p:cNvPr id="37" name="TextBox 36">
            <a:extLst>
              <a:ext uri="{FF2B5EF4-FFF2-40B4-BE49-F238E27FC236}">
                <a16:creationId xmlns:a16="http://schemas.microsoft.com/office/drawing/2014/main" id="{82D1C4EC-3431-F05A-4415-CF3FF2E041EA}"/>
              </a:ext>
            </a:extLst>
          </p:cNvPr>
          <p:cNvSpPr txBox="1"/>
          <p:nvPr/>
        </p:nvSpPr>
        <p:spPr>
          <a:xfrm>
            <a:off x="4837369" y="1083813"/>
            <a:ext cx="1522040" cy="568907"/>
          </a:xfrm>
          <a:prstGeom prst="rect">
            <a:avLst/>
          </a:prstGeom>
          <a:noFill/>
        </p:spPr>
        <p:txBody>
          <a:bodyPr wrap="none" lIns="182864" tIns="91433" rIns="182864" bIns="91433" rtlCol="0">
            <a:spAutoFit/>
          </a:bodyPr>
          <a:lstStyle/>
          <a:p>
            <a:pPr algn="ctr" defTabSz="1828617"/>
            <a:r>
              <a:rPr lang="id-ID" sz="2400" b="1" dirty="0">
                <a:solidFill>
                  <a:prstClr val="white"/>
                </a:solidFill>
                <a:latin typeface="+mj-lt"/>
                <a:cs typeface="Lato Regular"/>
              </a:rPr>
              <a:t>Option 1</a:t>
            </a:r>
          </a:p>
        </p:txBody>
      </p:sp>
      <p:sp>
        <p:nvSpPr>
          <p:cNvPr id="38" name="TextBox 37">
            <a:extLst>
              <a:ext uri="{FF2B5EF4-FFF2-40B4-BE49-F238E27FC236}">
                <a16:creationId xmlns:a16="http://schemas.microsoft.com/office/drawing/2014/main" id="{A6DBE3E1-C061-6535-222B-D2F4C11E3B71}"/>
              </a:ext>
            </a:extLst>
          </p:cNvPr>
          <p:cNvSpPr txBox="1"/>
          <p:nvPr/>
        </p:nvSpPr>
        <p:spPr>
          <a:xfrm>
            <a:off x="7527699" y="927408"/>
            <a:ext cx="4386592" cy="867920"/>
          </a:xfrm>
          <a:prstGeom prst="rect">
            <a:avLst/>
          </a:prstGeom>
          <a:noFill/>
        </p:spPr>
        <p:txBody>
          <a:bodyPr wrap="square" lIns="219444" tIns="109723" rIns="219444" bIns="109723" rtlCol="0">
            <a:spAutoFit/>
          </a:bodyPr>
          <a:lstStyle/>
          <a:p>
            <a:pPr defTabSz="1828617"/>
            <a:r>
              <a:rPr lang="en-US" sz="1400" dirty="0">
                <a:solidFill>
                  <a:schemeClr val="bg2">
                    <a:lumMod val="10000"/>
                  </a:schemeClr>
                </a:solidFill>
                <a:latin typeface="Century Gothic" panose="020B0502020202020204" pitchFamily="34" charset="0"/>
                <a:ea typeface="Lato"/>
                <a:cs typeface="Lato Light"/>
              </a:rPr>
              <a:t>Lorem Ipsum has two main statistical methodologies are used in data analysis which summarizes data.</a:t>
            </a:r>
          </a:p>
        </p:txBody>
      </p:sp>
      <p:sp>
        <p:nvSpPr>
          <p:cNvPr id="39" name="TextBox 38">
            <a:extLst>
              <a:ext uri="{FF2B5EF4-FFF2-40B4-BE49-F238E27FC236}">
                <a16:creationId xmlns:a16="http://schemas.microsoft.com/office/drawing/2014/main" id="{6A9375FA-BED6-EC6B-73E2-22B284171F03}"/>
              </a:ext>
            </a:extLst>
          </p:cNvPr>
          <p:cNvSpPr txBox="1"/>
          <p:nvPr/>
        </p:nvSpPr>
        <p:spPr>
          <a:xfrm>
            <a:off x="7527699" y="2125392"/>
            <a:ext cx="4386594" cy="867920"/>
          </a:xfrm>
          <a:prstGeom prst="rect">
            <a:avLst/>
          </a:prstGeom>
          <a:noFill/>
        </p:spPr>
        <p:txBody>
          <a:bodyPr wrap="square" lIns="219444" tIns="109723" rIns="219444" bIns="109723" rtlCol="0">
            <a:spAutoFit/>
          </a:bodyPr>
          <a:lstStyle/>
          <a:p>
            <a:pPr defTabSz="1828617"/>
            <a:r>
              <a:rPr lang="en-US" sz="1400" dirty="0">
                <a:solidFill>
                  <a:schemeClr val="bg2">
                    <a:lumMod val="10000"/>
                  </a:schemeClr>
                </a:solidFill>
                <a:latin typeface="Century Gothic" panose="020B0502020202020204" pitchFamily="34" charset="0"/>
                <a:ea typeface="Lato"/>
                <a:cs typeface="Lato Light"/>
              </a:rPr>
              <a:t>Lorem Ipsum has two main statistical methodologies are used in data analysis which summarizes data.</a:t>
            </a:r>
          </a:p>
        </p:txBody>
      </p:sp>
      <p:sp>
        <p:nvSpPr>
          <p:cNvPr id="40" name="TextBox 39">
            <a:extLst>
              <a:ext uri="{FF2B5EF4-FFF2-40B4-BE49-F238E27FC236}">
                <a16:creationId xmlns:a16="http://schemas.microsoft.com/office/drawing/2014/main" id="{4B44CDD4-7847-7882-FB83-550A66DDDD45}"/>
              </a:ext>
            </a:extLst>
          </p:cNvPr>
          <p:cNvSpPr txBox="1"/>
          <p:nvPr/>
        </p:nvSpPr>
        <p:spPr>
          <a:xfrm>
            <a:off x="7527699" y="5656794"/>
            <a:ext cx="4386594" cy="867920"/>
          </a:xfrm>
          <a:prstGeom prst="rect">
            <a:avLst/>
          </a:prstGeom>
          <a:noFill/>
        </p:spPr>
        <p:txBody>
          <a:bodyPr wrap="square" lIns="219444" tIns="109723" rIns="219444" bIns="109723" rtlCol="0">
            <a:spAutoFit/>
          </a:bodyPr>
          <a:lstStyle/>
          <a:p>
            <a:pPr defTabSz="1828617"/>
            <a:r>
              <a:rPr lang="en-US" sz="1400" dirty="0">
                <a:solidFill>
                  <a:schemeClr val="bg2">
                    <a:lumMod val="10000"/>
                  </a:schemeClr>
                </a:solidFill>
                <a:latin typeface="Century Gothic" panose="020B0502020202020204" pitchFamily="34" charset="0"/>
                <a:ea typeface="Lato"/>
                <a:cs typeface="Lato Light"/>
              </a:rPr>
              <a:t>Lorem Ipsum has two main statistical methodologies are used in data analysis which summarizes data.</a:t>
            </a:r>
          </a:p>
        </p:txBody>
      </p:sp>
      <p:sp>
        <p:nvSpPr>
          <p:cNvPr id="41" name="Round Same Side Corner Rectangle 129">
            <a:extLst>
              <a:ext uri="{FF2B5EF4-FFF2-40B4-BE49-F238E27FC236}">
                <a16:creationId xmlns:a16="http://schemas.microsoft.com/office/drawing/2014/main" id="{3DED325D-F4CE-4138-3FCF-1C032A20A3A8}"/>
              </a:ext>
            </a:extLst>
          </p:cNvPr>
          <p:cNvSpPr/>
          <p:nvPr/>
        </p:nvSpPr>
        <p:spPr>
          <a:xfrm rot="10800000" flipH="1">
            <a:off x="7365266" y="2257791"/>
            <a:ext cx="66641" cy="541123"/>
          </a:xfrm>
          <a:prstGeom prst="round2SameRect">
            <a:avLst>
              <a:gd name="adj1" fmla="val 50000"/>
              <a:gd name="adj2" fmla="val 50000"/>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2400" dirty="0">
              <a:solidFill>
                <a:srgbClr val="445469"/>
              </a:solidFill>
              <a:latin typeface="Lato Light"/>
            </a:endParaRPr>
          </a:p>
        </p:txBody>
      </p:sp>
      <p:sp>
        <p:nvSpPr>
          <p:cNvPr id="42" name="Round Same Side Corner Rectangle 130">
            <a:extLst>
              <a:ext uri="{FF2B5EF4-FFF2-40B4-BE49-F238E27FC236}">
                <a16:creationId xmlns:a16="http://schemas.microsoft.com/office/drawing/2014/main" id="{56E8BDFD-31B5-BF63-F5FF-D7CCE309A258}"/>
              </a:ext>
            </a:extLst>
          </p:cNvPr>
          <p:cNvSpPr/>
          <p:nvPr/>
        </p:nvSpPr>
        <p:spPr>
          <a:xfrm rot="10800000" flipH="1">
            <a:off x="7365266" y="5784270"/>
            <a:ext cx="66641" cy="541123"/>
          </a:xfrm>
          <a:prstGeom prst="round2SameRect">
            <a:avLst>
              <a:gd name="adj1" fmla="val 50000"/>
              <a:gd name="adj2" fmla="val 50000"/>
            </a:avLst>
          </a:prstGeom>
          <a:solidFill>
            <a:srgbClr val="995DB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2400" dirty="0">
              <a:solidFill>
                <a:srgbClr val="445469"/>
              </a:solidFill>
              <a:latin typeface="Lato Light"/>
            </a:endParaRPr>
          </a:p>
        </p:txBody>
      </p:sp>
      <p:sp>
        <p:nvSpPr>
          <p:cNvPr id="43" name="Round Same Side Corner Rectangle 131">
            <a:extLst>
              <a:ext uri="{FF2B5EF4-FFF2-40B4-BE49-F238E27FC236}">
                <a16:creationId xmlns:a16="http://schemas.microsoft.com/office/drawing/2014/main" id="{365714EE-7FBC-34E5-138E-C1E155B9383B}"/>
              </a:ext>
            </a:extLst>
          </p:cNvPr>
          <p:cNvSpPr/>
          <p:nvPr/>
        </p:nvSpPr>
        <p:spPr>
          <a:xfrm rot="10800000" flipH="1">
            <a:off x="7365266" y="1070338"/>
            <a:ext cx="66641" cy="541123"/>
          </a:xfrm>
          <a:prstGeom prst="round2SameRect">
            <a:avLst>
              <a:gd name="adj1" fmla="val 50000"/>
              <a:gd name="adj2" fmla="val 50000"/>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2400" dirty="0">
              <a:solidFill>
                <a:srgbClr val="445469"/>
              </a:solidFill>
              <a:latin typeface="Lato Light"/>
            </a:endParaRPr>
          </a:p>
        </p:txBody>
      </p:sp>
      <p:sp>
        <p:nvSpPr>
          <p:cNvPr id="44" name="TextBox 43">
            <a:extLst>
              <a:ext uri="{FF2B5EF4-FFF2-40B4-BE49-F238E27FC236}">
                <a16:creationId xmlns:a16="http://schemas.microsoft.com/office/drawing/2014/main" id="{A9AE7E38-D190-5FE6-66D9-00B57203C8EF}"/>
              </a:ext>
            </a:extLst>
          </p:cNvPr>
          <p:cNvSpPr txBox="1"/>
          <p:nvPr/>
        </p:nvSpPr>
        <p:spPr>
          <a:xfrm>
            <a:off x="7527699" y="3294986"/>
            <a:ext cx="4386594" cy="867920"/>
          </a:xfrm>
          <a:prstGeom prst="rect">
            <a:avLst/>
          </a:prstGeom>
          <a:noFill/>
        </p:spPr>
        <p:txBody>
          <a:bodyPr wrap="square" lIns="219444" tIns="109723" rIns="219444" bIns="109723" rtlCol="0">
            <a:spAutoFit/>
          </a:bodyPr>
          <a:lstStyle/>
          <a:p>
            <a:pPr defTabSz="1828617"/>
            <a:r>
              <a:rPr lang="en-US" sz="1400" dirty="0">
                <a:solidFill>
                  <a:schemeClr val="bg2">
                    <a:lumMod val="10000"/>
                  </a:schemeClr>
                </a:solidFill>
                <a:latin typeface="Century Gothic" panose="020B0502020202020204" pitchFamily="34" charset="0"/>
                <a:ea typeface="Lato"/>
                <a:cs typeface="Lato Light"/>
              </a:rPr>
              <a:t>Lorem Ipsum has two main statistical methodologies are used in data analysis which summarizes data.</a:t>
            </a:r>
          </a:p>
        </p:txBody>
      </p:sp>
      <p:sp>
        <p:nvSpPr>
          <p:cNvPr id="45" name="TextBox 44">
            <a:extLst>
              <a:ext uri="{FF2B5EF4-FFF2-40B4-BE49-F238E27FC236}">
                <a16:creationId xmlns:a16="http://schemas.microsoft.com/office/drawing/2014/main" id="{1DB0CB10-3B58-60A3-44CF-20800DB796A8}"/>
              </a:ext>
            </a:extLst>
          </p:cNvPr>
          <p:cNvSpPr txBox="1"/>
          <p:nvPr/>
        </p:nvSpPr>
        <p:spPr>
          <a:xfrm>
            <a:off x="7527699" y="4478687"/>
            <a:ext cx="4386592" cy="867920"/>
          </a:xfrm>
          <a:prstGeom prst="rect">
            <a:avLst/>
          </a:prstGeom>
          <a:noFill/>
        </p:spPr>
        <p:txBody>
          <a:bodyPr wrap="square" lIns="219444" tIns="109723" rIns="219444" bIns="109723" rtlCol="0">
            <a:spAutoFit/>
          </a:bodyPr>
          <a:lstStyle/>
          <a:p>
            <a:pPr defTabSz="1828617"/>
            <a:r>
              <a:rPr lang="en-US" sz="1400" dirty="0">
                <a:solidFill>
                  <a:schemeClr val="bg2">
                    <a:lumMod val="10000"/>
                  </a:schemeClr>
                </a:solidFill>
                <a:latin typeface="Century Gothic" panose="020B0502020202020204" pitchFamily="34" charset="0"/>
                <a:ea typeface="Lato"/>
                <a:cs typeface="Lato Light"/>
              </a:rPr>
              <a:t>Lorem Ipsum has two main statistical methodologies are used in data analysis which summarizes data.</a:t>
            </a:r>
          </a:p>
        </p:txBody>
      </p:sp>
      <p:sp>
        <p:nvSpPr>
          <p:cNvPr id="46" name="Round Same Side Corner Rectangle 134">
            <a:extLst>
              <a:ext uri="{FF2B5EF4-FFF2-40B4-BE49-F238E27FC236}">
                <a16:creationId xmlns:a16="http://schemas.microsoft.com/office/drawing/2014/main" id="{6B3ED8D7-9340-32AC-3762-81FF8860DB33}"/>
              </a:ext>
            </a:extLst>
          </p:cNvPr>
          <p:cNvSpPr/>
          <p:nvPr/>
        </p:nvSpPr>
        <p:spPr>
          <a:xfrm rot="10800000" flipH="1">
            <a:off x="7365266" y="3422463"/>
            <a:ext cx="66641" cy="541123"/>
          </a:xfrm>
          <a:prstGeom prst="round2SameRect">
            <a:avLst>
              <a:gd name="adj1" fmla="val 50000"/>
              <a:gd name="adj2" fmla="val 50000"/>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2400" dirty="0">
              <a:solidFill>
                <a:srgbClr val="445469"/>
              </a:solidFill>
              <a:latin typeface="Lato Light"/>
            </a:endParaRPr>
          </a:p>
        </p:txBody>
      </p:sp>
      <p:sp>
        <p:nvSpPr>
          <p:cNvPr id="47" name="Round Same Side Corner Rectangle 135">
            <a:extLst>
              <a:ext uri="{FF2B5EF4-FFF2-40B4-BE49-F238E27FC236}">
                <a16:creationId xmlns:a16="http://schemas.microsoft.com/office/drawing/2014/main" id="{4A53BEEF-6631-0203-F504-CC1D6AF41DDD}"/>
              </a:ext>
            </a:extLst>
          </p:cNvPr>
          <p:cNvSpPr/>
          <p:nvPr/>
        </p:nvSpPr>
        <p:spPr>
          <a:xfrm rot="10800000" flipH="1">
            <a:off x="7365266" y="4601241"/>
            <a:ext cx="66641" cy="541123"/>
          </a:xfrm>
          <a:prstGeom prst="round2SameRect">
            <a:avLst>
              <a:gd name="adj1" fmla="val 50000"/>
              <a:gd name="adj2" fmla="val 50000"/>
            </a:avLst>
          </a:prstGeom>
          <a:solidFill>
            <a:srgbClr val="419CCC"/>
          </a:solidFill>
          <a:ln>
            <a:noFill/>
          </a:ln>
        </p:spPr>
        <p:style>
          <a:lnRef idx="2">
            <a:schemeClr val="accent1">
              <a:shade val="50000"/>
            </a:schemeClr>
          </a:lnRef>
          <a:fillRef idx="1">
            <a:schemeClr val="accent1"/>
          </a:fillRef>
          <a:effectRef idx="0">
            <a:schemeClr val="accent1"/>
          </a:effectRef>
          <a:fontRef idx="minor">
            <a:schemeClr val="lt1"/>
          </a:fontRef>
        </p:style>
        <p:txBody>
          <a:bodyPr lIns="219444" tIns="109723" rIns="219444" bIns="109723" rtlCol="0" anchor="ctr"/>
          <a:lstStyle/>
          <a:p>
            <a:pPr algn="ctr" defTabSz="1828617"/>
            <a:endParaRPr lang="bg-BG" sz="2400" dirty="0">
              <a:solidFill>
                <a:srgbClr val="445469"/>
              </a:solidFill>
              <a:latin typeface="Lato Light"/>
            </a:endParaRPr>
          </a:p>
        </p:txBody>
      </p:sp>
    </p:spTree>
    <p:extLst>
      <p:ext uri="{BB962C8B-B14F-4D97-AF65-F5344CB8AC3E}">
        <p14:creationId xmlns:p14="http://schemas.microsoft.com/office/powerpoint/2010/main" val="13371439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19" name="Freeform: Shape 9">
            <a:extLst>
              <a:ext uri="{FF2B5EF4-FFF2-40B4-BE49-F238E27FC236}">
                <a16:creationId xmlns:a16="http://schemas.microsoft.com/office/drawing/2014/main" id="{EF6F45D3-23CB-E6C5-ED91-3787BCD07EF0}"/>
              </a:ext>
            </a:extLst>
          </p:cNvPr>
          <p:cNvSpPr/>
          <p:nvPr/>
        </p:nvSpPr>
        <p:spPr>
          <a:xfrm>
            <a:off x="3110713" y="3756648"/>
            <a:ext cx="2844812" cy="2844811"/>
          </a:xfrm>
          <a:custGeom>
            <a:avLst/>
            <a:gdLst>
              <a:gd name="connsiteX0" fmla="*/ 3020323 w 6038724"/>
              <a:gd name="connsiteY0" fmla="*/ 5944742 h 6038725"/>
              <a:gd name="connsiteX1" fmla="*/ 95905 w 6038724"/>
              <a:gd name="connsiteY1" fmla="*/ 3020323 h 6038725"/>
              <a:gd name="connsiteX2" fmla="*/ 3020323 w 6038724"/>
              <a:gd name="connsiteY2" fmla="*/ 95905 h 6038725"/>
              <a:gd name="connsiteX3" fmla="*/ 5944742 w 6038724"/>
              <a:gd name="connsiteY3" fmla="*/ 3020323 h 6038725"/>
              <a:gd name="connsiteX4" fmla="*/ 3020323 w 6038724"/>
              <a:gd name="connsiteY4" fmla="*/ 5944742 h 6038725"/>
              <a:gd name="connsiteX5" fmla="*/ 3020323 w 6038724"/>
              <a:gd name="connsiteY5" fmla="*/ 288935 h 6038725"/>
              <a:gd name="connsiteX6" fmla="*/ 289284 w 6038724"/>
              <a:gd name="connsiteY6" fmla="*/ 3019974 h 6038725"/>
              <a:gd name="connsiteX7" fmla="*/ 3020323 w 6038724"/>
              <a:gd name="connsiteY7" fmla="*/ 5751013 h 6038725"/>
              <a:gd name="connsiteX8" fmla="*/ 5751363 w 6038724"/>
              <a:gd name="connsiteY8" fmla="*/ 3019974 h 6038725"/>
              <a:gd name="connsiteX9" fmla="*/ 3020323 w 6038724"/>
              <a:gd name="connsiteY9" fmla="*/ 288935 h 6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8724" h="6038725">
                <a:moveTo>
                  <a:pt x="3020323" y="5944742"/>
                </a:moveTo>
                <a:cubicBezTo>
                  <a:pt x="1407670" y="5944742"/>
                  <a:pt x="95905" y="4632977"/>
                  <a:pt x="95905" y="3020323"/>
                </a:cubicBezTo>
                <a:cubicBezTo>
                  <a:pt x="95905" y="1407669"/>
                  <a:pt x="1407670" y="95905"/>
                  <a:pt x="3020323" y="95905"/>
                </a:cubicBezTo>
                <a:cubicBezTo>
                  <a:pt x="4632977" y="95905"/>
                  <a:pt x="5944742" y="1407669"/>
                  <a:pt x="5944742" y="3020323"/>
                </a:cubicBezTo>
                <a:cubicBezTo>
                  <a:pt x="5944742" y="4632977"/>
                  <a:pt x="4632977" y="5944742"/>
                  <a:pt x="3020323" y="5944742"/>
                </a:cubicBezTo>
                <a:close/>
                <a:moveTo>
                  <a:pt x="3020323" y="288935"/>
                </a:moveTo>
                <a:cubicBezTo>
                  <a:pt x="1514482" y="288935"/>
                  <a:pt x="289284" y="1514132"/>
                  <a:pt x="289284" y="3019974"/>
                </a:cubicBezTo>
                <a:cubicBezTo>
                  <a:pt x="289284" y="4525816"/>
                  <a:pt x="1514482" y="5751013"/>
                  <a:pt x="3020323" y="5751013"/>
                </a:cubicBezTo>
                <a:cubicBezTo>
                  <a:pt x="4526165" y="5751013"/>
                  <a:pt x="5751363" y="4525816"/>
                  <a:pt x="5751363" y="3019974"/>
                </a:cubicBezTo>
                <a:cubicBezTo>
                  <a:pt x="5751363" y="1514132"/>
                  <a:pt x="4526165" y="288935"/>
                  <a:pt x="3020323" y="288935"/>
                </a:cubicBezTo>
                <a:close/>
              </a:path>
            </a:pathLst>
          </a:custGeom>
          <a:solidFill>
            <a:srgbClr val="FFA826"/>
          </a:solidFill>
          <a:ln w="34894" cap="flat">
            <a:noFill/>
            <a:prstDash val="solid"/>
            <a:miter/>
          </a:ln>
        </p:spPr>
        <p:txBody>
          <a:bodyPr rtlCol="0" anchor="ctr"/>
          <a:lstStyle/>
          <a:p>
            <a:endParaRPr lang="en-US" sz="1200"/>
          </a:p>
        </p:txBody>
      </p:sp>
      <p:sp>
        <p:nvSpPr>
          <p:cNvPr id="20" name="Freeform: Shape 10">
            <a:extLst>
              <a:ext uri="{FF2B5EF4-FFF2-40B4-BE49-F238E27FC236}">
                <a16:creationId xmlns:a16="http://schemas.microsoft.com/office/drawing/2014/main" id="{F7D6F0F9-E488-D4B1-2746-04C74CAC5E2F}"/>
              </a:ext>
            </a:extLst>
          </p:cNvPr>
          <p:cNvSpPr/>
          <p:nvPr/>
        </p:nvSpPr>
        <p:spPr>
          <a:xfrm>
            <a:off x="6633675" y="3756648"/>
            <a:ext cx="2844812" cy="2844811"/>
          </a:xfrm>
          <a:custGeom>
            <a:avLst/>
            <a:gdLst>
              <a:gd name="connsiteX0" fmla="*/ 3020323 w 6038724"/>
              <a:gd name="connsiteY0" fmla="*/ 5944742 h 6038725"/>
              <a:gd name="connsiteX1" fmla="*/ 95905 w 6038724"/>
              <a:gd name="connsiteY1" fmla="*/ 3020323 h 6038725"/>
              <a:gd name="connsiteX2" fmla="*/ 3020323 w 6038724"/>
              <a:gd name="connsiteY2" fmla="*/ 95905 h 6038725"/>
              <a:gd name="connsiteX3" fmla="*/ 5944742 w 6038724"/>
              <a:gd name="connsiteY3" fmla="*/ 3020323 h 6038725"/>
              <a:gd name="connsiteX4" fmla="*/ 3020323 w 6038724"/>
              <a:gd name="connsiteY4" fmla="*/ 5944742 h 6038725"/>
              <a:gd name="connsiteX5" fmla="*/ 3020323 w 6038724"/>
              <a:gd name="connsiteY5" fmla="*/ 288935 h 6038725"/>
              <a:gd name="connsiteX6" fmla="*/ 289284 w 6038724"/>
              <a:gd name="connsiteY6" fmla="*/ 3019974 h 6038725"/>
              <a:gd name="connsiteX7" fmla="*/ 3020323 w 6038724"/>
              <a:gd name="connsiteY7" fmla="*/ 5751013 h 6038725"/>
              <a:gd name="connsiteX8" fmla="*/ 5751363 w 6038724"/>
              <a:gd name="connsiteY8" fmla="*/ 3019974 h 6038725"/>
              <a:gd name="connsiteX9" fmla="*/ 3020323 w 6038724"/>
              <a:gd name="connsiteY9" fmla="*/ 288935 h 6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8724" h="6038725">
                <a:moveTo>
                  <a:pt x="3020323" y="5944742"/>
                </a:moveTo>
                <a:cubicBezTo>
                  <a:pt x="1407669" y="5944742"/>
                  <a:pt x="95905" y="4632977"/>
                  <a:pt x="95905" y="3020323"/>
                </a:cubicBezTo>
                <a:cubicBezTo>
                  <a:pt x="95905" y="1407669"/>
                  <a:pt x="1407669" y="95905"/>
                  <a:pt x="3020323" y="95905"/>
                </a:cubicBezTo>
                <a:cubicBezTo>
                  <a:pt x="4632978" y="95905"/>
                  <a:pt x="5944742" y="1407669"/>
                  <a:pt x="5944742" y="3020323"/>
                </a:cubicBezTo>
                <a:cubicBezTo>
                  <a:pt x="5944742" y="4632977"/>
                  <a:pt x="4632978" y="5944742"/>
                  <a:pt x="3020323" y="5944742"/>
                </a:cubicBezTo>
                <a:close/>
                <a:moveTo>
                  <a:pt x="3020323" y="288935"/>
                </a:moveTo>
                <a:cubicBezTo>
                  <a:pt x="1514481" y="288935"/>
                  <a:pt x="289284" y="1514132"/>
                  <a:pt x="289284" y="3019974"/>
                </a:cubicBezTo>
                <a:cubicBezTo>
                  <a:pt x="289284" y="4525816"/>
                  <a:pt x="1514481" y="5751013"/>
                  <a:pt x="3020323" y="5751013"/>
                </a:cubicBezTo>
                <a:cubicBezTo>
                  <a:pt x="4526164" y="5751013"/>
                  <a:pt x="5751363" y="4525816"/>
                  <a:pt x="5751363" y="3019974"/>
                </a:cubicBezTo>
                <a:cubicBezTo>
                  <a:pt x="5751363" y="1514132"/>
                  <a:pt x="4526164" y="288935"/>
                  <a:pt x="3020323" y="288935"/>
                </a:cubicBezTo>
                <a:close/>
              </a:path>
            </a:pathLst>
          </a:custGeom>
          <a:solidFill>
            <a:srgbClr val="63357A"/>
          </a:solidFill>
          <a:ln w="34894" cap="flat">
            <a:noFill/>
            <a:prstDash val="solid"/>
            <a:miter/>
          </a:ln>
        </p:spPr>
        <p:txBody>
          <a:bodyPr rtlCol="0" anchor="ctr"/>
          <a:lstStyle/>
          <a:p>
            <a:endParaRPr lang="en-US" sz="1200"/>
          </a:p>
        </p:txBody>
      </p:sp>
      <p:sp>
        <p:nvSpPr>
          <p:cNvPr id="21" name="Freeform: Shape 11">
            <a:extLst>
              <a:ext uri="{FF2B5EF4-FFF2-40B4-BE49-F238E27FC236}">
                <a16:creationId xmlns:a16="http://schemas.microsoft.com/office/drawing/2014/main" id="{298D8D55-71E1-FB2D-3E22-DE4062374B95}"/>
              </a:ext>
            </a:extLst>
          </p:cNvPr>
          <p:cNvSpPr/>
          <p:nvPr/>
        </p:nvSpPr>
        <p:spPr>
          <a:xfrm>
            <a:off x="1349232" y="1209802"/>
            <a:ext cx="2844812" cy="2844811"/>
          </a:xfrm>
          <a:custGeom>
            <a:avLst/>
            <a:gdLst>
              <a:gd name="connsiteX0" fmla="*/ 3020323 w 6038724"/>
              <a:gd name="connsiteY0" fmla="*/ 5944742 h 6038725"/>
              <a:gd name="connsiteX1" fmla="*/ 95905 w 6038724"/>
              <a:gd name="connsiteY1" fmla="*/ 3020323 h 6038725"/>
              <a:gd name="connsiteX2" fmla="*/ 3020323 w 6038724"/>
              <a:gd name="connsiteY2" fmla="*/ 95905 h 6038725"/>
              <a:gd name="connsiteX3" fmla="*/ 5944742 w 6038724"/>
              <a:gd name="connsiteY3" fmla="*/ 3020323 h 6038725"/>
              <a:gd name="connsiteX4" fmla="*/ 3020323 w 6038724"/>
              <a:gd name="connsiteY4" fmla="*/ 5944742 h 6038725"/>
              <a:gd name="connsiteX5" fmla="*/ 3020323 w 6038724"/>
              <a:gd name="connsiteY5" fmla="*/ 288935 h 6038725"/>
              <a:gd name="connsiteX6" fmla="*/ 289284 w 6038724"/>
              <a:gd name="connsiteY6" fmla="*/ 3019974 h 6038725"/>
              <a:gd name="connsiteX7" fmla="*/ 3020323 w 6038724"/>
              <a:gd name="connsiteY7" fmla="*/ 5751014 h 6038725"/>
              <a:gd name="connsiteX8" fmla="*/ 5751363 w 6038724"/>
              <a:gd name="connsiteY8" fmla="*/ 3019974 h 6038725"/>
              <a:gd name="connsiteX9" fmla="*/ 3020323 w 6038724"/>
              <a:gd name="connsiteY9" fmla="*/ 288935 h 6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8724" h="6038725">
                <a:moveTo>
                  <a:pt x="3020323" y="5944742"/>
                </a:moveTo>
                <a:cubicBezTo>
                  <a:pt x="1407670" y="5944742"/>
                  <a:pt x="95905" y="4632977"/>
                  <a:pt x="95905" y="3020323"/>
                </a:cubicBezTo>
                <a:cubicBezTo>
                  <a:pt x="95905" y="1407670"/>
                  <a:pt x="1407670" y="95905"/>
                  <a:pt x="3020323" y="95905"/>
                </a:cubicBezTo>
                <a:cubicBezTo>
                  <a:pt x="4632977" y="95905"/>
                  <a:pt x="5944742" y="1407670"/>
                  <a:pt x="5944742" y="3020323"/>
                </a:cubicBezTo>
                <a:cubicBezTo>
                  <a:pt x="5944742" y="4632628"/>
                  <a:pt x="4632628" y="5944742"/>
                  <a:pt x="3020323" y="5944742"/>
                </a:cubicBezTo>
                <a:close/>
                <a:moveTo>
                  <a:pt x="3020323" y="288935"/>
                </a:moveTo>
                <a:cubicBezTo>
                  <a:pt x="1514482" y="288935"/>
                  <a:pt x="289284" y="1514133"/>
                  <a:pt x="289284" y="3019974"/>
                </a:cubicBezTo>
                <a:cubicBezTo>
                  <a:pt x="289284" y="4525816"/>
                  <a:pt x="1514482" y="5751014"/>
                  <a:pt x="3020323" y="5751014"/>
                </a:cubicBezTo>
                <a:cubicBezTo>
                  <a:pt x="4526165" y="5751014"/>
                  <a:pt x="5751363" y="4525816"/>
                  <a:pt x="5751363" y="3019974"/>
                </a:cubicBezTo>
                <a:cubicBezTo>
                  <a:pt x="5751363" y="1514133"/>
                  <a:pt x="4526165" y="288935"/>
                  <a:pt x="3020323" y="288935"/>
                </a:cubicBezTo>
                <a:close/>
              </a:path>
            </a:pathLst>
          </a:custGeom>
          <a:solidFill>
            <a:srgbClr val="FF8026"/>
          </a:solidFill>
          <a:ln w="34894" cap="flat">
            <a:noFill/>
            <a:prstDash val="solid"/>
            <a:miter/>
          </a:ln>
        </p:spPr>
        <p:txBody>
          <a:bodyPr rtlCol="0" anchor="ctr"/>
          <a:lstStyle/>
          <a:p>
            <a:endParaRPr lang="en-US" sz="1200"/>
          </a:p>
        </p:txBody>
      </p:sp>
      <p:sp>
        <p:nvSpPr>
          <p:cNvPr id="22" name="Freeform: Shape 12">
            <a:extLst>
              <a:ext uri="{FF2B5EF4-FFF2-40B4-BE49-F238E27FC236}">
                <a16:creationId xmlns:a16="http://schemas.microsoft.com/office/drawing/2014/main" id="{E46BF51D-4E19-0605-95CA-1EECBC6FA01A}"/>
              </a:ext>
            </a:extLst>
          </p:cNvPr>
          <p:cNvSpPr/>
          <p:nvPr/>
        </p:nvSpPr>
        <p:spPr>
          <a:xfrm>
            <a:off x="4872194" y="1209802"/>
            <a:ext cx="2844812" cy="2844811"/>
          </a:xfrm>
          <a:custGeom>
            <a:avLst/>
            <a:gdLst>
              <a:gd name="connsiteX0" fmla="*/ 3020323 w 6038724"/>
              <a:gd name="connsiteY0" fmla="*/ 5944742 h 6038725"/>
              <a:gd name="connsiteX1" fmla="*/ 95905 w 6038724"/>
              <a:gd name="connsiteY1" fmla="*/ 3020323 h 6038725"/>
              <a:gd name="connsiteX2" fmla="*/ 3020323 w 6038724"/>
              <a:gd name="connsiteY2" fmla="*/ 95905 h 6038725"/>
              <a:gd name="connsiteX3" fmla="*/ 5944742 w 6038724"/>
              <a:gd name="connsiteY3" fmla="*/ 3020323 h 6038725"/>
              <a:gd name="connsiteX4" fmla="*/ 3020323 w 6038724"/>
              <a:gd name="connsiteY4" fmla="*/ 5944742 h 6038725"/>
              <a:gd name="connsiteX5" fmla="*/ 3020323 w 6038724"/>
              <a:gd name="connsiteY5" fmla="*/ 288935 h 6038725"/>
              <a:gd name="connsiteX6" fmla="*/ 289283 w 6038724"/>
              <a:gd name="connsiteY6" fmla="*/ 3019974 h 6038725"/>
              <a:gd name="connsiteX7" fmla="*/ 3020323 w 6038724"/>
              <a:gd name="connsiteY7" fmla="*/ 5751014 h 6038725"/>
              <a:gd name="connsiteX8" fmla="*/ 5751363 w 6038724"/>
              <a:gd name="connsiteY8" fmla="*/ 3019974 h 6038725"/>
              <a:gd name="connsiteX9" fmla="*/ 3020323 w 6038724"/>
              <a:gd name="connsiteY9" fmla="*/ 288935 h 6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8724" h="6038725">
                <a:moveTo>
                  <a:pt x="3020323" y="5944742"/>
                </a:moveTo>
                <a:cubicBezTo>
                  <a:pt x="1407669" y="5944742"/>
                  <a:pt x="95905" y="4632977"/>
                  <a:pt x="95905" y="3020323"/>
                </a:cubicBezTo>
                <a:cubicBezTo>
                  <a:pt x="95905" y="1407670"/>
                  <a:pt x="1407669" y="95905"/>
                  <a:pt x="3020323" y="95905"/>
                </a:cubicBezTo>
                <a:cubicBezTo>
                  <a:pt x="4632976" y="95905"/>
                  <a:pt x="5944742" y="1407670"/>
                  <a:pt x="5944742" y="3020323"/>
                </a:cubicBezTo>
                <a:cubicBezTo>
                  <a:pt x="5944742" y="4632628"/>
                  <a:pt x="4632976" y="5944742"/>
                  <a:pt x="3020323" y="5944742"/>
                </a:cubicBezTo>
                <a:close/>
                <a:moveTo>
                  <a:pt x="3020323" y="288935"/>
                </a:moveTo>
                <a:cubicBezTo>
                  <a:pt x="1514481" y="288935"/>
                  <a:pt x="289283" y="1514133"/>
                  <a:pt x="289283" y="3019974"/>
                </a:cubicBezTo>
                <a:cubicBezTo>
                  <a:pt x="289283" y="4525816"/>
                  <a:pt x="1514481" y="5751014"/>
                  <a:pt x="3020323" y="5751014"/>
                </a:cubicBezTo>
                <a:cubicBezTo>
                  <a:pt x="4526164" y="5751014"/>
                  <a:pt x="5751363" y="4525816"/>
                  <a:pt x="5751363" y="3019974"/>
                </a:cubicBezTo>
                <a:cubicBezTo>
                  <a:pt x="5751363" y="1514133"/>
                  <a:pt x="4526164" y="288935"/>
                  <a:pt x="3020323" y="288935"/>
                </a:cubicBezTo>
                <a:close/>
              </a:path>
            </a:pathLst>
          </a:custGeom>
          <a:solidFill>
            <a:srgbClr val="7DD1CE"/>
          </a:solidFill>
          <a:ln w="34894" cap="flat">
            <a:noFill/>
            <a:prstDash val="solid"/>
            <a:miter/>
          </a:ln>
        </p:spPr>
        <p:txBody>
          <a:bodyPr rtlCol="0" anchor="ctr"/>
          <a:lstStyle/>
          <a:p>
            <a:endParaRPr lang="en-US" sz="1200"/>
          </a:p>
        </p:txBody>
      </p:sp>
      <p:sp>
        <p:nvSpPr>
          <p:cNvPr id="23" name="Freeform: Shape 13">
            <a:extLst>
              <a:ext uri="{FF2B5EF4-FFF2-40B4-BE49-F238E27FC236}">
                <a16:creationId xmlns:a16="http://schemas.microsoft.com/office/drawing/2014/main" id="{E65B5426-5F59-56B5-51F4-7810A0085E23}"/>
              </a:ext>
            </a:extLst>
          </p:cNvPr>
          <p:cNvSpPr/>
          <p:nvPr/>
        </p:nvSpPr>
        <p:spPr>
          <a:xfrm>
            <a:off x="8395155" y="1209802"/>
            <a:ext cx="2844812" cy="2844811"/>
          </a:xfrm>
          <a:custGeom>
            <a:avLst/>
            <a:gdLst>
              <a:gd name="connsiteX0" fmla="*/ 3020324 w 6038724"/>
              <a:gd name="connsiteY0" fmla="*/ 5944742 h 6038725"/>
              <a:gd name="connsiteX1" fmla="*/ 95905 w 6038724"/>
              <a:gd name="connsiteY1" fmla="*/ 3020323 h 6038725"/>
              <a:gd name="connsiteX2" fmla="*/ 3020324 w 6038724"/>
              <a:gd name="connsiteY2" fmla="*/ 95905 h 6038725"/>
              <a:gd name="connsiteX3" fmla="*/ 5944742 w 6038724"/>
              <a:gd name="connsiteY3" fmla="*/ 3020323 h 6038725"/>
              <a:gd name="connsiteX4" fmla="*/ 3020324 w 6038724"/>
              <a:gd name="connsiteY4" fmla="*/ 5944742 h 6038725"/>
              <a:gd name="connsiteX5" fmla="*/ 3020324 w 6038724"/>
              <a:gd name="connsiteY5" fmla="*/ 288935 h 6038725"/>
              <a:gd name="connsiteX6" fmla="*/ 289284 w 6038724"/>
              <a:gd name="connsiteY6" fmla="*/ 3019974 h 6038725"/>
              <a:gd name="connsiteX7" fmla="*/ 3020324 w 6038724"/>
              <a:gd name="connsiteY7" fmla="*/ 5751014 h 6038725"/>
              <a:gd name="connsiteX8" fmla="*/ 5751364 w 6038724"/>
              <a:gd name="connsiteY8" fmla="*/ 3019974 h 6038725"/>
              <a:gd name="connsiteX9" fmla="*/ 3020324 w 6038724"/>
              <a:gd name="connsiteY9" fmla="*/ 288935 h 6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8724" h="6038725">
                <a:moveTo>
                  <a:pt x="3020324" y="5944742"/>
                </a:moveTo>
                <a:cubicBezTo>
                  <a:pt x="1407670" y="5944742"/>
                  <a:pt x="95905" y="4632977"/>
                  <a:pt x="95905" y="3020323"/>
                </a:cubicBezTo>
                <a:cubicBezTo>
                  <a:pt x="95905" y="1407670"/>
                  <a:pt x="1407670" y="95905"/>
                  <a:pt x="3020324" y="95905"/>
                </a:cubicBezTo>
                <a:cubicBezTo>
                  <a:pt x="4632976" y="95905"/>
                  <a:pt x="5944742" y="1407670"/>
                  <a:pt x="5944742" y="3020323"/>
                </a:cubicBezTo>
                <a:cubicBezTo>
                  <a:pt x="5944742" y="4632628"/>
                  <a:pt x="4632976" y="5944742"/>
                  <a:pt x="3020324" y="5944742"/>
                </a:cubicBezTo>
                <a:close/>
                <a:moveTo>
                  <a:pt x="3020324" y="288935"/>
                </a:moveTo>
                <a:cubicBezTo>
                  <a:pt x="1514482" y="288935"/>
                  <a:pt x="289284" y="1514133"/>
                  <a:pt x="289284" y="3019974"/>
                </a:cubicBezTo>
                <a:cubicBezTo>
                  <a:pt x="289284" y="4525816"/>
                  <a:pt x="1514482" y="5751014"/>
                  <a:pt x="3020324" y="5751014"/>
                </a:cubicBezTo>
                <a:cubicBezTo>
                  <a:pt x="4526164" y="5751014"/>
                  <a:pt x="5751364" y="4525816"/>
                  <a:pt x="5751364" y="3019974"/>
                </a:cubicBezTo>
                <a:cubicBezTo>
                  <a:pt x="5751713" y="1514133"/>
                  <a:pt x="4526514" y="288935"/>
                  <a:pt x="3020324" y="288935"/>
                </a:cubicBezTo>
                <a:close/>
              </a:path>
            </a:pathLst>
          </a:custGeom>
          <a:solidFill>
            <a:srgbClr val="F26363"/>
          </a:solidFill>
          <a:ln w="34894" cap="flat">
            <a:noFill/>
            <a:prstDash val="solid"/>
            <a:miter/>
          </a:ln>
        </p:spPr>
        <p:txBody>
          <a:bodyPr rtlCol="0" anchor="ctr"/>
          <a:lstStyle/>
          <a:p>
            <a:endParaRPr lang="en-US" sz="1200"/>
          </a:p>
        </p:txBody>
      </p:sp>
      <p:sp>
        <p:nvSpPr>
          <p:cNvPr id="24" name="Freeform: Shape 14">
            <a:extLst>
              <a:ext uri="{FF2B5EF4-FFF2-40B4-BE49-F238E27FC236}">
                <a16:creationId xmlns:a16="http://schemas.microsoft.com/office/drawing/2014/main" id="{52789349-7707-B82A-B10A-53AE0E50C100}"/>
              </a:ext>
            </a:extLst>
          </p:cNvPr>
          <p:cNvSpPr/>
          <p:nvPr/>
        </p:nvSpPr>
        <p:spPr>
          <a:xfrm>
            <a:off x="1547007" y="1406828"/>
            <a:ext cx="9488186" cy="4982531"/>
          </a:xfrm>
          <a:custGeom>
            <a:avLst/>
            <a:gdLst>
              <a:gd name="connsiteX0" fmla="*/ 17438664 w 20140718"/>
              <a:gd name="connsiteY0" fmla="*/ 98988 h 10576495"/>
              <a:gd name="connsiteX1" fmla="*/ 15053890 w 20140718"/>
              <a:gd name="connsiteY1" fmla="*/ 2485855 h 10576495"/>
              <a:gd name="connsiteX2" fmla="*/ 15467874 w 20140718"/>
              <a:gd name="connsiteY2" fmla="*/ 3983319 h 10576495"/>
              <a:gd name="connsiteX3" fmla="*/ 15464733 w 20140718"/>
              <a:gd name="connsiteY3" fmla="*/ 5117413 h 10576495"/>
              <a:gd name="connsiteX4" fmla="*/ 15438205 w 20140718"/>
              <a:gd name="connsiteY4" fmla="*/ 5155810 h 10576495"/>
              <a:gd name="connsiteX5" fmla="*/ 14370432 w 20140718"/>
              <a:gd name="connsiteY5" fmla="*/ 5564209 h 10576495"/>
              <a:gd name="connsiteX6" fmla="*/ 13818221 w 20140718"/>
              <a:gd name="connsiteY6" fmla="*/ 5502775 h 10576495"/>
              <a:gd name="connsiteX7" fmla="*/ 13266009 w 20140718"/>
              <a:gd name="connsiteY7" fmla="*/ 5564209 h 10576495"/>
              <a:gd name="connsiteX8" fmla="*/ 12198237 w 20140718"/>
              <a:gd name="connsiteY8" fmla="*/ 5155810 h 10576495"/>
              <a:gd name="connsiteX9" fmla="*/ 12171708 w 20140718"/>
              <a:gd name="connsiteY9" fmla="*/ 5117413 h 10576495"/>
              <a:gd name="connsiteX10" fmla="*/ 12168567 w 20140718"/>
              <a:gd name="connsiteY10" fmla="*/ 3983319 h 10576495"/>
              <a:gd name="connsiteX11" fmla="*/ 12582550 w 20140718"/>
              <a:gd name="connsiteY11" fmla="*/ 2487601 h 10576495"/>
              <a:gd name="connsiteX12" fmla="*/ 10215929 w 20140718"/>
              <a:gd name="connsiteY12" fmla="*/ 99686 h 10576495"/>
              <a:gd name="connsiteX13" fmla="*/ 7573900 w 20140718"/>
              <a:gd name="connsiteY13" fmla="*/ 2601743 h 10576495"/>
              <a:gd name="connsiteX14" fmla="*/ 7986837 w 20140718"/>
              <a:gd name="connsiteY14" fmla="*/ 3977735 h 10576495"/>
              <a:gd name="connsiteX15" fmla="*/ 7982997 w 20140718"/>
              <a:gd name="connsiteY15" fmla="*/ 5122998 h 10576495"/>
              <a:gd name="connsiteX16" fmla="*/ 7960309 w 20140718"/>
              <a:gd name="connsiteY16" fmla="*/ 5155461 h 10576495"/>
              <a:gd name="connsiteX17" fmla="*/ 6892537 w 20140718"/>
              <a:gd name="connsiteY17" fmla="*/ 5563860 h 10576495"/>
              <a:gd name="connsiteX18" fmla="*/ 6340325 w 20140718"/>
              <a:gd name="connsiteY18" fmla="*/ 5502426 h 10576495"/>
              <a:gd name="connsiteX19" fmla="*/ 5788113 w 20140718"/>
              <a:gd name="connsiteY19" fmla="*/ 5563860 h 10576495"/>
              <a:gd name="connsiteX20" fmla="*/ 4720341 w 20140718"/>
              <a:gd name="connsiteY20" fmla="*/ 5155461 h 10576495"/>
              <a:gd name="connsiteX21" fmla="*/ 4693812 w 20140718"/>
              <a:gd name="connsiteY21" fmla="*/ 5117064 h 10576495"/>
              <a:gd name="connsiteX22" fmla="*/ 4690671 w 20140718"/>
              <a:gd name="connsiteY22" fmla="*/ 3982971 h 10576495"/>
              <a:gd name="connsiteX23" fmla="*/ 5104655 w 20140718"/>
              <a:gd name="connsiteY23" fmla="*/ 2485506 h 10576495"/>
              <a:gd name="connsiteX24" fmla="*/ 2719882 w 20140718"/>
              <a:gd name="connsiteY24" fmla="*/ 98639 h 10576495"/>
              <a:gd name="connsiteX25" fmla="*/ 98447 w 20140718"/>
              <a:gd name="connsiteY25" fmla="*/ 2715536 h 10576495"/>
              <a:gd name="connsiteX26" fmla="*/ 2430861 w 20140718"/>
              <a:gd name="connsiteY26" fmla="*/ 5101357 h 10576495"/>
              <a:gd name="connsiteX27" fmla="*/ 3172263 w 20140718"/>
              <a:gd name="connsiteY27" fmla="*/ 5041319 h 10576495"/>
              <a:gd name="connsiteX28" fmla="*/ 4221884 w 20140718"/>
              <a:gd name="connsiteY28" fmla="*/ 5453906 h 10576495"/>
              <a:gd name="connsiteX29" fmla="*/ 4248413 w 20140718"/>
              <a:gd name="connsiteY29" fmla="*/ 5492303 h 10576495"/>
              <a:gd name="connsiteX30" fmla="*/ 4251554 w 20140718"/>
              <a:gd name="connsiteY30" fmla="*/ 6626396 h 10576495"/>
              <a:gd name="connsiteX31" fmla="*/ 3837570 w 20140718"/>
              <a:gd name="connsiteY31" fmla="*/ 8121766 h 10576495"/>
              <a:gd name="connsiteX32" fmla="*/ 6204192 w 20140718"/>
              <a:gd name="connsiteY32" fmla="*/ 10509681 h 10576495"/>
              <a:gd name="connsiteX33" fmla="*/ 8846221 w 20140718"/>
              <a:gd name="connsiteY33" fmla="*/ 8007623 h 10576495"/>
              <a:gd name="connsiteX34" fmla="*/ 8433284 w 20140718"/>
              <a:gd name="connsiteY34" fmla="*/ 6631632 h 10576495"/>
              <a:gd name="connsiteX35" fmla="*/ 8437123 w 20140718"/>
              <a:gd name="connsiteY35" fmla="*/ 5486369 h 10576495"/>
              <a:gd name="connsiteX36" fmla="*/ 8459812 w 20140718"/>
              <a:gd name="connsiteY36" fmla="*/ 5453906 h 10576495"/>
              <a:gd name="connsiteX37" fmla="*/ 9527584 w 20140718"/>
              <a:gd name="connsiteY37" fmla="*/ 5045507 h 10576495"/>
              <a:gd name="connsiteX38" fmla="*/ 10079796 w 20140718"/>
              <a:gd name="connsiteY38" fmla="*/ 5106941 h 10576495"/>
              <a:gd name="connsiteX39" fmla="*/ 10632008 w 20140718"/>
              <a:gd name="connsiteY39" fmla="*/ 5045507 h 10576495"/>
              <a:gd name="connsiteX40" fmla="*/ 11699780 w 20140718"/>
              <a:gd name="connsiteY40" fmla="*/ 5453906 h 10576495"/>
              <a:gd name="connsiteX41" fmla="*/ 11726308 w 20140718"/>
              <a:gd name="connsiteY41" fmla="*/ 5492303 h 10576495"/>
              <a:gd name="connsiteX42" fmla="*/ 11729450 w 20140718"/>
              <a:gd name="connsiteY42" fmla="*/ 6626396 h 10576495"/>
              <a:gd name="connsiteX43" fmla="*/ 11315466 w 20140718"/>
              <a:gd name="connsiteY43" fmla="*/ 8121766 h 10576495"/>
              <a:gd name="connsiteX44" fmla="*/ 13682087 w 20140718"/>
              <a:gd name="connsiteY44" fmla="*/ 10509681 h 10576495"/>
              <a:gd name="connsiteX45" fmla="*/ 16324116 w 20140718"/>
              <a:gd name="connsiteY45" fmla="*/ 8007623 h 10576495"/>
              <a:gd name="connsiteX46" fmla="*/ 15911180 w 20140718"/>
              <a:gd name="connsiteY46" fmla="*/ 6631632 h 10576495"/>
              <a:gd name="connsiteX47" fmla="*/ 15915019 w 20140718"/>
              <a:gd name="connsiteY47" fmla="*/ 5486369 h 10576495"/>
              <a:gd name="connsiteX48" fmla="*/ 15937709 w 20140718"/>
              <a:gd name="connsiteY48" fmla="*/ 5453906 h 10576495"/>
              <a:gd name="connsiteX49" fmla="*/ 16987328 w 20140718"/>
              <a:gd name="connsiteY49" fmla="*/ 5041319 h 10576495"/>
              <a:gd name="connsiteX50" fmla="*/ 17728382 w 20140718"/>
              <a:gd name="connsiteY50" fmla="*/ 5101357 h 10576495"/>
              <a:gd name="connsiteX51" fmla="*/ 20060796 w 20140718"/>
              <a:gd name="connsiteY51" fmla="*/ 2715536 h 10576495"/>
              <a:gd name="connsiteX52" fmla="*/ 17438664 w 20140718"/>
              <a:gd name="connsiteY52" fmla="*/ 98988 h 1057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140718" h="10576495">
                <a:moveTo>
                  <a:pt x="17438664" y="98988"/>
                </a:moveTo>
                <a:cubicBezTo>
                  <a:pt x="16153078" y="158328"/>
                  <a:pt x="15112532" y="1200270"/>
                  <a:pt x="15053890" y="2485855"/>
                </a:cubicBezTo>
                <a:cubicBezTo>
                  <a:pt x="15028758" y="3040161"/>
                  <a:pt x="15184788" y="3557118"/>
                  <a:pt x="15467874" y="3983319"/>
                </a:cubicBezTo>
                <a:cubicBezTo>
                  <a:pt x="15697206" y="4328539"/>
                  <a:pt x="15700348" y="4776382"/>
                  <a:pt x="15464733" y="5117413"/>
                </a:cubicBezTo>
                <a:lnTo>
                  <a:pt x="15438205" y="5155810"/>
                </a:lnTo>
                <a:cubicBezTo>
                  <a:pt x="15200495" y="5499284"/>
                  <a:pt x="14777784" y="5656361"/>
                  <a:pt x="14370432" y="5564209"/>
                </a:cubicBezTo>
                <a:cubicBezTo>
                  <a:pt x="14192761" y="5524067"/>
                  <a:pt x="14007760" y="5502775"/>
                  <a:pt x="13818221" y="5502775"/>
                </a:cubicBezTo>
                <a:cubicBezTo>
                  <a:pt x="13628333" y="5502775"/>
                  <a:pt x="13443680" y="5524067"/>
                  <a:pt x="13266009" y="5564209"/>
                </a:cubicBezTo>
                <a:cubicBezTo>
                  <a:pt x="12858656" y="5656361"/>
                  <a:pt x="12435597" y="5499284"/>
                  <a:pt x="12198237" y="5155810"/>
                </a:cubicBezTo>
                <a:lnTo>
                  <a:pt x="12171708" y="5117413"/>
                </a:lnTo>
                <a:cubicBezTo>
                  <a:pt x="11936093" y="4776382"/>
                  <a:pt x="11939234" y="4328539"/>
                  <a:pt x="12168567" y="3983319"/>
                </a:cubicBezTo>
                <a:cubicBezTo>
                  <a:pt x="12451305" y="3557817"/>
                  <a:pt x="12607334" y="3041209"/>
                  <a:pt x="12582550" y="2487601"/>
                </a:cubicBezTo>
                <a:cubicBezTo>
                  <a:pt x="12525305" y="1208299"/>
                  <a:pt x="11494533" y="168102"/>
                  <a:pt x="10215929" y="99686"/>
                </a:cubicBezTo>
                <a:cubicBezTo>
                  <a:pt x="8772569" y="22893"/>
                  <a:pt x="7573900" y="1174789"/>
                  <a:pt x="7573900" y="2601743"/>
                </a:cubicBezTo>
                <a:cubicBezTo>
                  <a:pt x="7573900" y="3109624"/>
                  <a:pt x="7726090" y="3582600"/>
                  <a:pt x="7986837" y="3977735"/>
                </a:cubicBezTo>
                <a:cubicBezTo>
                  <a:pt x="8217565" y="4327143"/>
                  <a:pt x="8221056" y="4778826"/>
                  <a:pt x="7982997" y="5122998"/>
                </a:cubicBezTo>
                <a:lnTo>
                  <a:pt x="7960309" y="5155461"/>
                </a:lnTo>
                <a:cubicBezTo>
                  <a:pt x="7722599" y="5498935"/>
                  <a:pt x="7299889" y="5656012"/>
                  <a:pt x="6892537" y="5563860"/>
                </a:cubicBezTo>
                <a:cubicBezTo>
                  <a:pt x="6714865" y="5523718"/>
                  <a:pt x="6529864" y="5502426"/>
                  <a:pt x="6340325" y="5502426"/>
                </a:cubicBezTo>
                <a:cubicBezTo>
                  <a:pt x="6150436" y="5502426"/>
                  <a:pt x="5965784" y="5523718"/>
                  <a:pt x="5788113" y="5563860"/>
                </a:cubicBezTo>
                <a:cubicBezTo>
                  <a:pt x="5380761" y="5656012"/>
                  <a:pt x="4957701" y="5498935"/>
                  <a:pt x="4720341" y="5155461"/>
                </a:cubicBezTo>
                <a:lnTo>
                  <a:pt x="4693812" y="5117064"/>
                </a:lnTo>
                <a:cubicBezTo>
                  <a:pt x="4458197" y="4776033"/>
                  <a:pt x="4461339" y="4328190"/>
                  <a:pt x="4690671" y="3982971"/>
                </a:cubicBezTo>
                <a:cubicBezTo>
                  <a:pt x="4973758" y="3556769"/>
                  <a:pt x="5129787" y="3039813"/>
                  <a:pt x="5104655" y="2485506"/>
                </a:cubicBezTo>
                <a:cubicBezTo>
                  <a:pt x="5046362" y="1199921"/>
                  <a:pt x="4005467" y="158328"/>
                  <a:pt x="2719882" y="98639"/>
                </a:cubicBezTo>
                <a:cubicBezTo>
                  <a:pt x="1246503" y="30572"/>
                  <a:pt x="32824" y="1242506"/>
                  <a:pt x="98447" y="2715536"/>
                </a:cubicBezTo>
                <a:cubicBezTo>
                  <a:pt x="154995" y="3982272"/>
                  <a:pt x="1165870" y="5016884"/>
                  <a:pt x="2430861" y="5101357"/>
                </a:cubicBezTo>
                <a:cubicBezTo>
                  <a:pt x="2687070" y="5118460"/>
                  <a:pt x="2935950" y="5096819"/>
                  <a:pt x="3172263" y="5041319"/>
                </a:cubicBezTo>
                <a:cubicBezTo>
                  <a:pt x="3572285" y="4947770"/>
                  <a:pt x="3988363" y="5116017"/>
                  <a:pt x="4221884" y="5453906"/>
                </a:cubicBezTo>
                <a:lnTo>
                  <a:pt x="4248413" y="5492303"/>
                </a:lnTo>
                <a:cubicBezTo>
                  <a:pt x="4484028" y="5833334"/>
                  <a:pt x="4480886" y="6281177"/>
                  <a:pt x="4251554" y="6626396"/>
                </a:cubicBezTo>
                <a:cubicBezTo>
                  <a:pt x="3968816" y="7051900"/>
                  <a:pt x="3812786" y="7568507"/>
                  <a:pt x="3837570" y="8121766"/>
                </a:cubicBezTo>
                <a:cubicBezTo>
                  <a:pt x="3894816" y="9401068"/>
                  <a:pt x="4925588" y="10441264"/>
                  <a:pt x="6204192" y="10509681"/>
                </a:cubicBezTo>
                <a:cubicBezTo>
                  <a:pt x="7647551" y="10586473"/>
                  <a:pt x="8846221" y="9434578"/>
                  <a:pt x="8846221" y="8007623"/>
                </a:cubicBezTo>
                <a:cubicBezTo>
                  <a:pt x="8846221" y="7499743"/>
                  <a:pt x="8694031" y="7026767"/>
                  <a:pt x="8433284" y="6631632"/>
                </a:cubicBezTo>
                <a:cubicBezTo>
                  <a:pt x="8202556" y="6282224"/>
                  <a:pt x="8199065" y="5830542"/>
                  <a:pt x="8437123" y="5486369"/>
                </a:cubicBezTo>
                <a:lnTo>
                  <a:pt x="8459812" y="5453906"/>
                </a:lnTo>
                <a:cubicBezTo>
                  <a:pt x="8697521" y="5110432"/>
                  <a:pt x="9120233" y="4953355"/>
                  <a:pt x="9527584" y="5045507"/>
                </a:cubicBezTo>
                <a:cubicBezTo>
                  <a:pt x="9705255" y="5085649"/>
                  <a:pt x="9890257" y="5106941"/>
                  <a:pt x="10079796" y="5106941"/>
                </a:cubicBezTo>
                <a:cubicBezTo>
                  <a:pt x="10269335" y="5106941"/>
                  <a:pt x="10454336" y="5085649"/>
                  <a:pt x="10632008" y="5045507"/>
                </a:cubicBezTo>
                <a:cubicBezTo>
                  <a:pt x="11039360" y="4953355"/>
                  <a:pt x="11462419" y="5110432"/>
                  <a:pt x="11699780" y="5453906"/>
                </a:cubicBezTo>
                <a:lnTo>
                  <a:pt x="11726308" y="5492303"/>
                </a:lnTo>
                <a:cubicBezTo>
                  <a:pt x="11961923" y="5833334"/>
                  <a:pt x="11958782" y="6281177"/>
                  <a:pt x="11729450" y="6626396"/>
                </a:cubicBezTo>
                <a:cubicBezTo>
                  <a:pt x="11446712" y="7051900"/>
                  <a:pt x="11290683" y="7568507"/>
                  <a:pt x="11315466" y="8121766"/>
                </a:cubicBezTo>
                <a:cubicBezTo>
                  <a:pt x="11372712" y="9401068"/>
                  <a:pt x="12403484" y="10441264"/>
                  <a:pt x="13682087" y="10509681"/>
                </a:cubicBezTo>
                <a:cubicBezTo>
                  <a:pt x="15125447" y="10586473"/>
                  <a:pt x="16324116" y="9434578"/>
                  <a:pt x="16324116" y="8007623"/>
                </a:cubicBezTo>
                <a:cubicBezTo>
                  <a:pt x="16324116" y="7499743"/>
                  <a:pt x="16171927" y="7026767"/>
                  <a:pt x="15911180" y="6631632"/>
                </a:cubicBezTo>
                <a:cubicBezTo>
                  <a:pt x="15680451" y="6282224"/>
                  <a:pt x="15676961" y="5830542"/>
                  <a:pt x="15915019" y="5486369"/>
                </a:cubicBezTo>
                <a:lnTo>
                  <a:pt x="15937709" y="5453906"/>
                </a:lnTo>
                <a:cubicBezTo>
                  <a:pt x="16171229" y="5116017"/>
                  <a:pt x="16587307" y="4947770"/>
                  <a:pt x="16987328" y="5041319"/>
                </a:cubicBezTo>
                <a:cubicBezTo>
                  <a:pt x="17223294" y="5096469"/>
                  <a:pt x="17472172" y="5118460"/>
                  <a:pt x="17728382" y="5101357"/>
                </a:cubicBezTo>
                <a:cubicBezTo>
                  <a:pt x="18993372" y="5016884"/>
                  <a:pt x="20004248" y="3981923"/>
                  <a:pt x="20060796" y="2715536"/>
                </a:cubicBezTo>
                <a:cubicBezTo>
                  <a:pt x="20125720" y="1243204"/>
                  <a:pt x="18912042" y="30922"/>
                  <a:pt x="17438664" y="98988"/>
                </a:cubicBezTo>
                <a:close/>
              </a:path>
            </a:pathLst>
          </a:custGeom>
          <a:solidFill>
            <a:schemeClr val="accent2">
              <a:lumMod val="20000"/>
              <a:lumOff val="80000"/>
            </a:schemeClr>
          </a:solidFill>
          <a:ln w="34894" cap="flat">
            <a:noFill/>
            <a:prstDash val="solid"/>
            <a:miter/>
          </a:ln>
        </p:spPr>
        <p:txBody>
          <a:bodyPr rtlCol="0" anchor="ctr"/>
          <a:lstStyle/>
          <a:p>
            <a:endParaRPr lang="en-US" sz="1200" dirty="0"/>
          </a:p>
        </p:txBody>
      </p:sp>
      <p:sp>
        <p:nvSpPr>
          <p:cNvPr id="30" name="Freeform: Shape 21">
            <a:extLst>
              <a:ext uri="{FF2B5EF4-FFF2-40B4-BE49-F238E27FC236}">
                <a16:creationId xmlns:a16="http://schemas.microsoft.com/office/drawing/2014/main" id="{8B15BFEF-35E5-C4B5-3F6C-9045A714BF7F}"/>
              </a:ext>
            </a:extLst>
          </p:cNvPr>
          <p:cNvSpPr/>
          <p:nvPr/>
        </p:nvSpPr>
        <p:spPr>
          <a:xfrm>
            <a:off x="2541134" y="4546330"/>
            <a:ext cx="279548" cy="279548"/>
          </a:xfrm>
          <a:custGeom>
            <a:avLst/>
            <a:gdLst>
              <a:gd name="connsiteX0" fmla="*/ 539471 w 593400"/>
              <a:gd name="connsiteY0" fmla="*/ 301413 h 593400"/>
              <a:gd name="connsiteX1" fmla="*/ 301413 w 593400"/>
              <a:gd name="connsiteY1" fmla="*/ 539472 h 593400"/>
              <a:gd name="connsiteX2" fmla="*/ 63355 w 593400"/>
              <a:gd name="connsiteY2" fmla="*/ 301413 h 593400"/>
              <a:gd name="connsiteX3" fmla="*/ 301413 w 593400"/>
              <a:gd name="connsiteY3" fmla="*/ 63354 h 593400"/>
              <a:gd name="connsiteX4" fmla="*/ 539471 w 593400"/>
              <a:gd name="connsiteY4" fmla="*/ 301413 h 59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00" h="593400">
                <a:moveTo>
                  <a:pt x="539471" y="301413"/>
                </a:moveTo>
                <a:cubicBezTo>
                  <a:pt x="539471" y="432889"/>
                  <a:pt x="432889" y="539472"/>
                  <a:pt x="301413" y="539472"/>
                </a:cubicBezTo>
                <a:cubicBezTo>
                  <a:pt x="169937" y="539472"/>
                  <a:pt x="63355" y="432889"/>
                  <a:pt x="63355" y="301413"/>
                </a:cubicBezTo>
                <a:cubicBezTo>
                  <a:pt x="63355" y="169937"/>
                  <a:pt x="169937" y="63354"/>
                  <a:pt x="301413" y="63354"/>
                </a:cubicBezTo>
                <a:cubicBezTo>
                  <a:pt x="432889" y="63354"/>
                  <a:pt x="539471" y="169937"/>
                  <a:pt x="539471" y="301413"/>
                </a:cubicBezTo>
                <a:close/>
              </a:path>
            </a:pathLst>
          </a:custGeom>
          <a:noFill/>
          <a:ln w="23051" cap="rnd">
            <a:solidFill>
              <a:srgbClr val="FF8026">
                <a:alpha val="29196"/>
              </a:srgbClr>
            </a:solidFill>
            <a:custDash>
              <a:ds d="0" sp="123870"/>
            </a:custDash>
            <a:round/>
          </a:ln>
        </p:spPr>
        <p:txBody>
          <a:bodyPr rtlCol="0" anchor="ctr"/>
          <a:lstStyle/>
          <a:p>
            <a:endParaRPr lang="en-US" sz="1200"/>
          </a:p>
        </p:txBody>
      </p:sp>
      <p:sp>
        <p:nvSpPr>
          <p:cNvPr id="33" name="Freeform: Shape 24">
            <a:extLst>
              <a:ext uri="{FF2B5EF4-FFF2-40B4-BE49-F238E27FC236}">
                <a16:creationId xmlns:a16="http://schemas.microsoft.com/office/drawing/2014/main" id="{993406E4-09D1-BA16-F9C4-C00F7EB98EF6}"/>
              </a:ext>
            </a:extLst>
          </p:cNvPr>
          <p:cNvSpPr/>
          <p:nvPr/>
        </p:nvSpPr>
        <p:spPr>
          <a:xfrm>
            <a:off x="1812315" y="3838706"/>
            <a:ext cx="1578624" cy="1578624"/>
          </a:xfrm>
          <a:custGeom>
            <a:avLst/>
            <a:gdLst>
              <a:gd name="connsiteX0" fmla="*/ 2344259 w 3350968"/>
              <a:gd name="connsiteY0" fmla="*/ 1016862 h 3350968"/>
              <a:gd name="connsiteX1" fmla="*/ 2344259 w 3350968"/>
              <a:gd name="connsiteY1" fmla="*/ 2344259 h 3350968"/>
              <a:gd name="connsiteX2" fmla="*/ 1016862 w 3350968"/>
              <a:gd name="connsiteY2" fmla="*/ 2344259 h 3350968"/>
              <a:gd name="connsiteX3" fmla="*/ 1016862 w 3350968"/>
              <a:gd name="connsiteY3" fmla="*/ 1016862 h 3350968"/>
              <a:gd name="connsiteX4" fmla="*/ 2344259 w 3350968"/>
              <a:gd name="connsiteY4" fmla="*/ 1016862 h 33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0968" h="3350968">
                <a:moveTo>
                  <a:pt x="2344259" y="1016862"/>
                </a:moveTo>
                <a:cubicBezTo>
                  <a:pt x="2710810" y="1383413"/>
                  <a:pt x="2710810" y="1977709"/>
                  <a:pt x="2344259" y="2344259"/>
                </a:cubicBezTo>
                <a:cubicBezTo>
                  <a:pt x="1977708" y="2710810"/>
                  <a:pt x="1383413" y="2710810"/>
                  <a:pt x="1016862" y="2344259"/>
                </a:cubicBezTo>
                <a:cubicBezTo>
                  <a:pt x="650312" y="1977709"/>
                  <a:pt x="650312" y="1383413"/>
                  <a:pt x="1016862" y="1016862"/>
                </a:cubicBezTo>
                <a:cubicBezTo>
                  <a:pt x="1383413" y="650312"/>
                  <a:pt x="1977708" y="650312"/>
                  <a:pt x="2344259" y="1016862"/>
                </a:cubicBezTo>
                <a:close/>
              </a:path>
            </a:pathLst>
          </a:custGeom>
          <a:noFill/>
          <a:ln w="90859" cap="rnd">
            <a:solidFill>
              <a:srgbClr val="FF8026">
                <a:alpha val="29196"/>
              </a:srgbClr>
            </a:solidFill>
            <a:custDash>
              <a:ds d="0" sp="488235"/>
            </a:custDash>
            <a:round/>
          </a:ln>
        </p:spPr>
        <p:txBody>
          <a:bodyPr rtlCol="0" anchor="ctr"/>
          <a:lstStyle/>
          <a:p>
            <a:endParaRPr lang="en-US" sz="1200"/>
          </a:p>
        </p:txBody>
      </p:sp>
      <p:sp>
        <p:nvSpPr>
          <p:cNvPr id="35" name="Freeform: Shape 26">
            <a:extLst>
              <a:ext uri="{FF2B5EF4-FFF2-40B4-BE49-F238E27FC236}">
                <a16:creationId xmlns:a16="http://schemas.microsoft.com/office/drawing/2014/main" id="{66143B1F-5671-27B2-BC53-0E00DB024FFF}"/>
              </a:ext>
            </a:extLst>
          </p:cNvPr>
          <p:cNvSpPr/>
          <p:nvPr/>
        </p:nvSpPr>
        <p:spPr>
          <a:xfrm>
            <a:off x="1853858" y="4164090"/>
            <a:ext cx="476876" cy="476876"/>
          </a:xfrm>
          <a:custGeom>
            <a:avLst/>
            <a:gdLst>
              <a:gd name="connsiteX0" fmla="*/ 1006338 w 1012271"/>
              <a:gd name="connsiteY0" fmla="*/ 516259 h 1012271"/>
              <a:gd name="connsiteX1" fmla="*/ 516259 w 1012271"/>
              <a:gd name="connsiteY1" fmla="*/ 1006338 h 1012271"/>
              <a:gd name="connsiteX2" fmla="*/ 26179 w 1012271"/>
              <a:gd name="connsiteY2" fmla="*/ 516259 h 1012271"/>
              <a:gd name="connsiteX3" fmla="*/ 516259 w 1012271"/>
              <a:gd name="connsiteY3" fmla="*/ 26180 h 1012271"/>
              <a:gd name="connsiteX4" fmla="*/ 1006338 w 1012271"/>
              <a:gd name="connsiteY4" fmla="*/ 516259 h 1012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271" h="1012271">
                <a:moveTo>
                  <a:pt x="1006338" y="516259"/>
                </a:moveTo>
                <a:cubicBezTo>
                  <a:pt x="1006338" y="786922"/>
                  <a:pt x="786922" y="1006338"/>
                  <a:pt x="516259" y="1006338"/>
                </a:cubicBezTo>
                <a:cubicBezTo>
                  <a:pt x="245595" y="1006338"/>
                  <a:pt x="26179" y="786922"/>
                  <a:pt x="26179" y="516259"/>
                </a:cubicBezTo>
                <a:cubicBezTo>
                  <a:pt x="26179" y="245595"/>
                  <a:pt x="245595" y="26180"/>
                  <a:pt x="516259" y="26180"/>
                </a:cubicBezTo>
                <a:cubicBezTo>
                  <a:pt x="786922" y="26180"/>
                  <a:pt x="1006338" y="245595"/>
                  <a:pt x="1006338" y="516259"/>
                </a:cubicBezTo>
                <a:close/>
              </a:path>
            </a:pathLst>
          </a:custGeom>
          <a:solidFill>
            <a:srgbClr val="FF8026">
              <a:alpha val="50000"/>
            </a:srgbClr>
          </a:solidFill>
          <a:ln w="9525" cap="flat">
            <a:noFill/>
            <a:prstDash val="solid"/>
            <a:miter/>
          </a:ln>
        </p:spPr>
        <p:txBody>
          <a:bodyPr rtlCol="0" anchor="ctr"/>
          <a:lstStyle/>
          <a:p>
            <a:endParaRPr lang="en-US" sz="1200"/>
          </a:p>
        </p:txBody>
      </p:sp>
      <p:sp>
        <p:nvSpPr>
          <p:cNvPr id="27" name="Freeform: Shape 17">
            <a:extLst>
              <a:ext uri="{FF2B5EF4-FFF2-40B4-BE49-F238E27FC236}">
                <a16:creationId xmlns:a16="http://schemas.microsoft.com/office/drawing/2014/main" id="{F55E625E-0729-10E9-FF52-C2089FE400F7}"/>
              </a:ext>
            </a:extLst>
          </p:cNvPr>
          <p:cNvSpPr/>
          <p:nvPr/>
        </p:nvSpPr>
        <p:spPr>
          <a:xfrm>
            <a:off x="7586118" y="2823653"/>
            <a:ext cx="789312" cy="789312"/>
          </a:xfrm>
          <a:custGeom>
            <a:avLst/>
            <a:gdLst>
              <a:gd name="connsiteX0" fmla="*/ 1093070 w 1675484"/>
              <a:gd name="connsiteY0" fmla="*/ 422962 h 1675484"/>
              <a:gd name="connsiteX1" fmla="*/ 1273774 w 1675484"/>
              <a:gd name="connsiteY1" fmla="*/ 1093069 h 1675484"/>
              <a:gd name="connsiteX2" fmla="*/ 603666 w 1675484"/>
              <a:gd name="connsiteY2" fmla="*/ 1273773 h 1675484"/>
              <a:gd name="connsiteX3" fmla="*/ 422962 w 1675484"/>
              <a:gd name="connsiteY3" fmla="*/ 603666 h 1675484"/>
              <a:gd name="connsiteX4" fmla="*/ 1093070 w 1675484"/>
              <a:gd name="connsiteY4" fmla="*/ 422962 h 1675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484" h="1675484">
                <a:moveTo>
                  <a:pt x="1093070" y="422962"/>
                </a:moveTo>
                <a:cubicBezTo>
                  <a:pt x="1328015" y="558107"/>
                  <a:pt x="1408918" y="858124"/>
                  <a:pt x="1273774" y="1093069"/>
                </a:cubicBezTo>
                <a:cubicBezTo>
                  <a:pt x="1138629" y="1328014"/>
                  <a:pt x="838611" y="1408918"/>
                  <a:pt x="603666" y="1273773"/>
                </a:cubicBezTo>
                <a:cubicBezTo>
                  <a:pt x="368721" y="1138628"/>
                  <a:pt x="287818" y="838610"/>
                  <a:pt x="422962" y="603666"/>
                </a:cubicBezTo>
                <a:cubicBezTo>
                  <a:pt x="558107" y="368720"/>
                  <a:pt x="858124" y="287817"/>
                  <a:pt x="1093070" y="422962"/>
                </a:cubicBezTo>
                <a:close/>
              </a:path>
            </a:pathLst>
          </a:custGeom>
          <a:noFill/>
          <a:ln w="47501" cap="rnd">
            <a:solidFill>
              <a:srgbClr val="FF8026">
                <a:alpha val="29196"/>
              </a:srgbClr>
            </a:solidFill>
            <a:custDash>
              <a:ds d="0" sp="255240"/>
            </a:custDash>
            <a:round/>
          </a:ln>
        </p:spPr>
        <p:txBody>
          <a:bodyPr rtlCol="0" anchor="ctr"/>
          <a:lstStyle/>
          <a:p>
            <a:endParaRPr lang="en-US" sz="1200"/>
          </a:p>
        </p:txBody>
      </p:sp>
      <p:sp>
        <p:nvSpPr>
          <p:cNvPr id="34" name="Freeform: Shape 25">
            <a:extLst>
              <a:ext uri="{FF2B5EF4-FFF2-40B4-BE49-F238E27FC236}">
                <a16:creationId xmlns:a16="http://schemas.microsoft.com/office/drawing/2014/main" id="{F9CEDB47-A625-EB61-BCFF-DC7C30F40699}"/>
              </a:ext>
            </a:extLst>
          </p:cNvPr>
          <p:cNvSpPr/>
          <p:nvPr/>
        </p:nvSpPr>
        <p:spPr>
          <a:xfrm>
            <a:off x="7754237" y="775646"/>
            <a:ext cx="904420" cy="904420"/>
          </a:xfrm>
          <a:custGeom>
            <a:avLst/>
            <a:gdLst>
              <a:gd name="connsiteX0" fmla="*/ 1074185 w 1919825"/>
              <a:gd name="connsiteY0" fmla="*/ 310413 h 1919825"/>
              <a:gd name="connsiteX1" fmla="*/ 1623595 w 1919825"/>
              <a:gd name="connsiteY1" fmla="*/ 1074185 h 1919825"/>
              <a:gd name="connsiteX2" fmla="*/ 859823 w 1919825"/>
              <a:gd name="connsiteY2" fmla="*/ 1623595 h 1919825"/>
              <a:gd name="connsiteX3" fmla="*/ 310412 w 1919825"/>
              <a:gd name="connsiteY3" fmla="*/ 859823 h 1919825"/>
              <a:gd name="connsiteX4" fmla="*/ 1074185 w 1919825"/>
              <a:gd name="connsiteY4" fmla="*/ 310413 h 191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825" h="1919825">
                <a:moveTo>
                  <a:pt x="1074185" y="310413"/>
                </a:moveTo>
                <a:cubicBezTo>
                  <a:pt x="1436810" y="369607"/>
                  <a:pt x="1682790" y="711559"/>
                  <a:pt x="1623595" y="1074185"/>
                </a:cubicBezTo>
                <a:cubicBezTo>
                  <a:pt x="1564401" y="1436810"/>
                  <a:pt x="1222448" y="1682790"/>
                  <a:pt x="859823" y="1623595"/>
                </a:cubicBezTo>
                <a:cubicBezTo>
                  <a:pt x="497197" y="1564401"/>
                  <a:pt x="251218" y="1222449"/>
                  <a:pt x="310412" y="859823"/>
                </a:cubicBezTo>
                <a:cubicBezTo>
                  <a:pt x="369607" y="497197"/>
                  <a:pt x="711559" y="251218"/>
                  <a:pt x="1074185" y="310413"/>
                </a:cubicBezTo>
                <a:close/>
              </a:path>
            </a:pathLst>
          </a:custGeom>
          <a:noFill/>
          <a:ln w="64410" cap="rnd">
            <a:solidFill>
              <a:srgbClr val="FF8026">
                <a:alpha val="29196"/>
              </a:srgbClr>
            </a:solidFill>
            <a:custDash>
              <a:ds d="0" sp="346103"/>
            </a:custDash>
            <a:round/>
          </a:ln>
        </p:spPr>
        <p:txBody>
          <a:bodyPr rtlCol="0" anchor="ctr"/>
          <a:lstStyle/>
          <a:p>
            <a:endParaRPr lang="en-US" sz="1200"/>
          </a:p>
        </p:txBody>
      </p:sp>
      <p:sp>
        <p:nvSpPr>
          <p:cNvPr id="37" name="Freeform: Shape 28">
            <a:extLst>
              <a:ext uri="{FF2B5EF4-FFF2-40B4-BE49-F238E27FC236}">
                <a16:creationId xmlns:a16="http://schemas.microsoft.com/office/drawing/2014/main" id="{2035179C-E6A9-32A4-48A5-A072DEE4E32D}"/>
              </a:ext>
            </a:extLst>
          </p:cNvPr>
          <p:cNvSpPr/>
          <p:nvPr/>
        </p:nvSpPr>
        <p:spPr>
          <a:xfrm>
            <a:off x="7921857" y="2101190"/>
            <a:ext cx="411100" cy="411100"/>
          </a:xfrm>
          <a:custGeom>
            <a:avLst/>
            <a:gdLst>
              <a:gd name="connsiteX0" fmla="*/ 870903 w 872648"/>
              <a:gd name="connsiteY0" fmla="*/ 448541 h 872648"/>
              <a:gd name="connsiteX1" fmla="*/ 448541 w 872648"/>
              <a:gd name="connsiteY1" fmla="*/ 870903 h 872648"/>
              <a:gd name="connsiteX2" fmla="*/ 26179 w 872648"/>
              <a:gd name="connsiteY2" fmla="*/ 448541 h 872648"/>
              <a:gd name="connsiteX3" fmla="*/ 448541 w 872648"/>
              <a:gd name="connsiteY3" fmla="*/ 26179 h 872648"/>
              <a:gd name="connsiteX4" fmla="*/ 870903 w 872648"/>
              <a:gd name="connsiteY4" fmla="*/ 448541 h 87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48" h="872648">
                <a:moveTo>
                  <a:pt x="870903" y="448541"/>
                </a:moveTo>
                <a:cubicBezTo>
                  <a:pt x="870903" y="681805"/>
                  <a:pt x="681805" y="870903"/>
                  <a:pt x="448541" y="870903"/>
                </a:cubicBezTo>
                <a:cubicBezTo>
                  <a:pt x="215277" y="870903"/>
                  <a:pt x="26179" y="681805"/>
                  <a:pt x="26179" y="448541"/>
                </a:cubicBezTo>
                <a:cubicBezTo>
                  <a:pt x="26179" y="215277"/>
                  <a:pt x="215277" y="26179"/>
                  <a:pt x="448541" y="26179"/>
                </a:cubicBezTo>
                <a:cubicBezTo>
                  <a:pt x="681805" y="26179"/>
                  <a:pt x="870903" y="215277"/>
                  <a:pt x="870903" y="448541"/>
                </a:cubicBezTo>
                <a:close/>
              </a:path>
            </a:pathLst>
          </a:custGeom>
          <a:solidFill>
            <a:srgbClr val="F26363">
              <a:alpha val="50000"/>
            </a:srgbClr>
          </a:solidFill>
          <a:ln w="9525" cap="flat">
            <a:noFill/>
            <a:prstDash val="solid"/>
            <a:miter/>
          </a:ln>
        </p:spPr>
        <p:txBody>
          <a:bodyPr rtlCol="0" anchor="ctr"/>
          <a:lstStyle/>
          <a:p>
            <a:endParaRPr lang="en-US" sz="1200"/>
          </a:p>
        </p:txBody>
      </p:sp>
      <p:sp>
        <p:nvSpPr>
          <p:cNvPr id="39" name="Freeform: Shape 30">
            <a:extLst>
              <a:ext uri="{FF2B5EF4-FFF2-40B4-BE49-F238E27FC236}">
                <a16:creationId xmlns:a16="http://schemas.microsoft.com/office/drawing/2014/main" id="{4CFE62EC-86C4-C632-73C5-C0021F2E7CD2}"/>
              </a:ext>
            </a:extLst>
          </p:cNvPr>
          <p:cNvSpPr/>
          <p:nvPr/>
        </p:nvSpPr>
        <p:spPr>
          <a:xfrm>
            <a:off x="8351703" y="3489721"/>
            <a:ext cx="115108" cy="115108"/>
          </a:xfrm>
          <a:custGeom>
            <a:avLst/>
            <a:gdLst>
              <a:gd name="connsiteX0" fmla="*/ 237011 w 244341"/>
              <a:gd name="connsiteY0" fmla="*/ 131595 h 244341"/>
              <a:gd name="connsiteX1" fmla="*/ 131595 w 244341"/>
              <a:gd name="connsiteY1" fmla="*/ 237011 h 244341"/>
              <a:gd name="connsiteX2" fmla="*/ 26180 w 244341"/>
              <a:gd name="connsiteY2" fmla="*/ 131595 h 244341"/>
              <a:gd name="connsiteX3" fmla="*/ 131595 w 244341"/>
              <a:gd name="connsiteY3" fmla="*/ 26179 h 244341"/>
              <a:gd name="connsiteX4" fmla="*/ 237011 w 244341"/>
              <a:gd name="connsiteY4" fmla="*/ 131595 h 244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341" h="244341">
                <a:moveTo>
                  <a:pt x="237011" y="131595"/>
                </a:moveTo>
                <a:cubicBezTo>
                  <a:pt x="237011" y="189815"/>
                  <a:pt x="189814" y="237011"/>
                  <a:pt x="131595" y="237011"/>
                </a:cubicBezTo>
                <a:cubicBezTo>
                  <a:pt x="73376" y="237011"/>
                  <a:pt x="26180" y="189815"/>
                  <a:pt x="26180" y="131595"/>
                </a:cubicBezTo>
                <a:cubicBezTo>
                  <a:pt x="26180" y="73376"/>
                  <a:pt x="73377" y="26179"/>
                  <a:pt x="131595" y="26179"/>
                </a:cubicBezTo>
                <a:cubicBezTo>
                  <a:pt x="189815" y="26179"/>
                  <a:pt x="237011" y="73376"/>
                  <a:pt x="237011" y="131595"/>
                </a:cubicBezTo>
                <a:close/>
              </a:path>
            </a:pathLst>
          </a:custGeom>
          <a:solidFill>
            <a:srgbClr val="F26363">
              <a:alpha val="50000"/>
            </a:srgbClr>
          </a:solidFill>
          <a:ln w="9525" cap="flat">
            <a:noFill/>
            <a:prstDash val="solid"/>
            <a:miter/>
          </a:ln>
        </p:spPr>
        <p:txBody>
          <a:bodyPr rtlCol="0" anchor="ctr"/>
          <a:lstStyle/>
          <a:p>
            <a:endParaRPr lang="en-US" sz="1200"/>
          </a:p>
        </p:txBody>
      </p:sp>
      <p:sp>
        <p:nvSpPr>
          <p:cNvPr id="25" name="Freeform: Shape 15">
            <a:extLst>
              <a:ext uri="{FF2B5EF4-FFF2-40B4-BE49-F238E27FC236}">
                <a16:creationId xmlns:a16="http://schemas.microsoft.com/office/drawing/2014/main" id="{51987018-02DE-3E9E-99DA-5EA0C664C1FB}"/>
              </a:ext>
            </a:extLst>
          </p:cNvPr>
          <p:cNvSpPr/>
          <p:nvPr/>
        </p:nvSpPr>
        <p:spPr>
          <a:xfrm>
            <a:off x="4212694" y="996485"/>
            <a:ext cx="789312" cy="789312"/>
          </a:xfrm>
          <a:custGeom>
            <a:avLst/>
            <a:gdLst>
              <a:gd name="connsiteX0" fmla="*/ 1507644 w 1675484"/>
              <a:gd name="connsiteY0" fmla="*/ 842338 h 1675484"/>
              <a:gd name="connsiteX1" fmla="*/ 842338 w 1675484"/>
              <a:gd name="connsiteY1" fmla="*/ 1507645 h 1675484"/>
              <a:gd name="connsiteX2" fmla="*/ 177031 w 1675484"/>
              <a:gd name="connsiteY2" fmla="*/ 842338 h 1675484"/>
              <a:gd name="connsiteX3" fmla="*/ 842338 w 1675484"/>
              <a:gd name="connsiteY3" fmla="*/ 177031 h 1675484"/>
              <a:gd name="connsiteX4" fmla="*/ 1507644 w 1675484"/>
              <a:gd name="connsiteY4" fmla="*/ 842338 h 1675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484" h="1675484">
                <a:moveTo>
                  <a:pt x="1507644" y="842338"/>
                </a:moveTo>
                <a:cubicBezTo>
                  <a:pt x="1507644" y="1209777"/>
                  <a:pt x="1209777" y="1507645"/>
                  <a:pt x="842338" y="1507645"/>
                </a:cubicBezTo>
                <a:cubicBezTo>
                  <a:pt x="474899" y="1507645"/>
                  <a:pt x="177031" y="1209777"/>
                  <a:pt x="177031" y="842338"/>
                </a:cubicBezTo>
                <a:cubicBezTo>
                  <a:pt x="177031" y="474899"/>
                  <a:pt x="474899" y="177031"/>
                  <a:pt x="842338" y="177031"/>
                </a:cubicBezTo>
                <a:cubicBezTo>
                  <a:pt x="1209777" y="177031"/>
                  <a:pt x="1507644" y="474899"/>
                  <a:pt x="1507644" y="842338"/>
                </a:cubicBezTo>
                <a:close/>
              </a:path>
            </a:pathLst>
          </a:custGeom>
          <a:noFill/>
          <a:ln w="64410" cap="rnd">
            <a:solidFill>
              <a:srgbClr val="FF8026">
                <a:alpha val="29196"/>
              </a:srgbClr>
            </a:solidFill>
            <a:custDash>
              <a:ds d="0" sp="346103"/>
            </a:custDash>
            <a:round/>
          </a:ln>
        </p:spPr>
        <p:txBody>
          <a:bodyPr rtlCol="0" anchor="ctr"/>
          <a:lstStyle/>
          <a:p>
            <a:endParaRPr lang="en-US" sz="1200"/>
          </a:p>
        </p:txBody>
      </p:sp>
      <p:sp>
        <p:nvSpPr>
          <p:cNvPr id="26" name="Freeform: Shape 16">
            <a:extLst>
              <a:ext uri="{FF2B5EF4-FFF2-40B4-BE49-F238E27FC236}">
                <a16:creationId xmlns:a16="http://schemas.microsoft.com/office/drawing/2014/main" id="{00E91A1B-AAAB-5704-8A3D-0A2C4A824331}"/>
              </a:ext>
            </a:extLst>
          </p:cNvPr>
          <p:cNvSpPr/>
          <p:nvPr/>
        </p:nvSpPr>
        <p:spPr>
          <a:xfrm>
            <a:off x="4469761" y="2055526"/>
            <a:ext cx="230216" cy="230216"/>
          </a:xfrm>
          <a:custGeom>
            <a:avLst/>
            <a:gdLst>
              <a:gd name="connsiteX0" fmla="*/ 460367 w 488682"/>
              <a:gd name="connsiteY0" fmla="*/ 257214 h 488682"/>
              <a:gd name="connsiteX1" fmla="*/ 257214 w 488682"/>
              <a:gd name="connsiteY1" fmla="*/ 460367 h 488682"/>
              <a:gd name="connsiteX2" fmla="*/ 54062 w 488682"/>
              <a:gd name="connsiteY2" fmla="*/ 257214 h 488682"/>
              <a:gd name="connsiteX3" fmla="*/ 257214 w 488682"/>
              <a:gd name="connsiteY3" fmla="*/ 54062 h 488682"/>
              <a:gd name="connsiteX4" fmla="*/ 460367 w 488682"/>
              <a:gd name="connsiteY4" fmla="*/ 257214 h 488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82" h="488682">
                <a:moveTo>
                  <a:pt x="460367" y="257214"/>
                </a:moveTo>
                <a:cubicBezTo>
                  <a:pt x="460367" y="369262"/>
                  <a:pt x="369262" y="460367"/>
                  <a:pt x="257214" y="460367"/>
                </a:cubicBezTo>
                <a:cubicBezTo>
                  <a:pt x="145166" y="460367"/>
                  <a:pt x="54062" y="369262"/>
                  <a:pt x="54062" y="257214"/>
                </a:cubicBezTo>
                <a:cubicBezTo>
                  <a:pt x="54062" y="145166"/>
                  <a:pt x="145166" y="54062"/>
                  <a:pt x="257214" y="54062"/>
                </a:cubicBezTo>
                <a:cubicBezTo>
                  <a:pt x="369611" y="54062"/>
                  <a:pt x="460367" y="145166"/>
                  <a:pt x="460367" y="257214"/>
                </a:cubicBezTo>
                <a:close/>
              </a:path>
            </a:pathLst>
          </a:custGeom>
          <a:noFill/>
          <a:ln w="19670" cap="rnd">
            <a:solidFill>
              <a:srgbClr val="FF8026">
                <a:alpha val="29196"/>
              </a:srgbClr>
            </a:solidFill>
            <a:custDash>
              <a:ds d="0" sp="105690"/>
            </a:custDash>
            <a:round/>
          </a:ln>
        </p:spPr>
        <p:txBody>
          <a:bodyPr rtlCol="0" anchor="ctr"/>
          <a:lstStyle/>
          <a:p>
            <a:endParaRPr lang="en-US" sz="1200"/>
          </a:p>
        </p:txBody>
      </p:sp>
      <p:sp>
        <p:nvSpPr>
          <p:cNvPr id="36" name="Freeform: Shape 27">
            <a:extLst>
              <a:ext uri="{FF2B5EF4-FFF2-40B4-BE49-F238E27FC236}">
                <a16:creationId xmlns:a16="http://schemas.microsoft.com/office/drawing/2014/main" id="{2A1CE761-87CA-DD78-C9CB-E8D0A7E5AC5B}"/>
              </a:ext>
            </a:extLst>
          </p:cNvPr>
          <p:cNvSpPr/>
          <p:nvPr/>
        </p:nvSpPr>
        <p:spPr>
          <a:xfrm>
            <a:off x="4683598" y="1175988"/>
            <a:ext cx="411100" cy="411100"/>
          </a:xfrm>
          <a:custGeom>
            <a:avLst/>
            <a:gdLst>
              <a:gd name="connsiteX0" fmla="*/ 503030 w 872648"/>
              <a:gd name="connsiteY0" fmla="*/ 96526 h 872648"/>
              <a:gd name="connsiteX1" fmla="*/ 777826 w 872648"/>
              <a:gd name="connsiteY1" fmla="*/ 503030 h 872648"/>
              <a:gd name="connsiteX2" fmla="*/ 371322 w 872648"/>
              <a:gd name="connsiteY2" fmla="*/ 777826 h 872648"/>
              <a:gd name="connsiteX3" fmla="*/ 96526 w 872648"/>
              <a:gd name="connsiteY3" fmla="*/ 371322 h 872648"/>
              <a:gd name="connsiteX4" fmla="*/ 503030 w 872648"/>
              <a:gd name="connsiteY4" fmla="*/ 96526 h 872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648" h="872648">
                <a:moveTo>
                  <a:pt x="503030" y="96526"/>
                </a:moveTo>
                <a:cubicBezTo>
                  <a:pt x="691166" y="132896"/>
                  <a:pt x="814196" y="314894"/>
                  <a:pt x="777826" y="503030"/>
                </a:cubicBezTo>
                <a:cubicBezTo>
                  <a:pt x="741456" y="691166"/>
                  <a:pt x="559458" y="814196"/>
                  <a:pt x="371322" y="777826"/>
                </a:cubicBezTo>
                <a:cubicBezTo>
                  <a:pt x="183186" y="741456"/>
                  <a:pt x="60156" y="559458"/>
                  <a:pt x="96526" y="371322"/>
                </a:cubicBezTo>
                <a:cubicBezTo>
                  <a:pt x="132896" y="183186"/>
                  <a:pt x="314894" y="60156"/>
                  <a:pt x="503030" y="96526"/>
                </a:cubicBezTo>
                <a:close/>
              </a:path>
            </a:pathLst>
          </a:custGeom>
          <a:solidFill>
            <a:srgbClr val="7DD1CE">
              <a:alpha val="50000"/>
            </a:srgbClr>
          </a:solidFill>
          <a:ln w="9525" cap="flat">
            <a:noFill/>
            <a:prstDash val="solid"/>
            <a:miter/>
          </a:ln>
        </p:spPr>
        <p:txBody>
          <a:bodyPr rtlCol="0" anchor="ctr"/>
          <a:lstStyle/>
          <a:p>
            <a:endParaRPr lang="en-US" sz="1200"/>
          </a:p>
        </p:txBody>
      </p:sp>
      <p:sp>
        <p:nvSpPr>
          <p:cNvPr id="41" name="Freeform: Shape 32">
            <a:extLst>
              <a:ext uri="{FF2B5EF4-FFF2-40B4-BE49-F238E27FC236}">
                <a16:creationId xmlns:a16="http://schemas.microsoft.com/office/drawing/2014/main" id="{B46B19AB-9E36-B1E7-FD4D-BB7081B3E684}"/>
              </a:ext>
            </a:extLst>
          </p:cNvPr>
          <p:cNvSpPr/>
          <p:nvPr/>
        </p:nvSpPr>
        <p:spPr>
          <a:xfrm>
            <a:off x="4401169" y="3293903"/>
            <a:ext cx="230216" cy="230216"/>
          </a:xfrm>
          <a:custGeom>
            <a:avLst/>
            <a:gdLst>
              <a:gd name="connsiteX0" fmla="*/ 253068 w 488682"/>
              <a:gd name="connsiteY0" fmla="*/ 26179 h 488682"/>
              <a:gd name="connsiteX1" fmla="*/ 479956 w 488682"/>
              <a:gd name="connsiteY1" fmla="*/ 253068 h 488682"/>
              <a:gd name="connsiteX2" fmla="*/ 253068 w 488682"/>
              <a:gd name="connsiteY2" fmla="*/ 479956 h 488682"/>
              <a:gd name="connsiteX3" fmla="*/ 26179 w 488682"/>
              <a:gd name="connsiteY3" fmla="*/ 253068 h 488682"/>
              <a:gd name="connsiteX4" fmla="*/ 253068 w 488682"/>
              <a:gd name="connsiteY4" fmla="*/ 26179 h 488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82" h="488682">
                <a:moveTo>
                  <a:pt x="253068" y="26179"/>
                </a:moveTo>
                <a:cubicBezTo>
                  <a:pt x="378380" y="26179"/>
                  <a:pt x="479956" y="127755"/>
                  <a:pt x="479956" y="253068"/>
                </a:cubicBezTo>
                <a:cubicBezTo>
                  <a:pt x="479956" y="378380"/>
                  <a:pt x="378380" y="479956"/>
                  <a:pt x="253068" y="479956"/>
                </a:cubicBezTo>
                <a:cubicBezTo>
                  <a:pt x="127756" y="479956"/>
                  <a:pt x="26179" y="378380"/>
                  <a:pt x="26179" y="253068"/>
                </a:cubicBezTo>
                <a:cubicBezTo>
                  <a:pt x="26529" y="127755"/>
                  <a:pt x="127756" y="26179"/>
                  <a:pt x="253068" y="26179"/>
                </a:cubicBezTo>
                <a:close/>
              </a:path>
            </a:pathLst>
          </a:custGeom>
          <a:solidFill>
            <a:srgbClr val="7DD1CE">
              <a:alpha val="50000"/>
            </a:srgbClr>
          </a:solidFill>
          <a:ln w="9525" cap="flat">
            <a:noFill/>
            <a:prstDash val="solid"/>
            <a:miter/>
          </a:ln>
        </p:spPr>
        <p:txBody>
          <a:bodyPr rtlCol="0" anchor="ctr"/>
          <a:lstStyle/>
          <a:p>
            <a:endParaRPr lang="en-US" sz="1200"/>
          </a:p>
        </p:txBody>
      </p:sp>
      <p:sp>
        <p:nvSpPr>
          <p:cNvPr id="31" name="Freeform: Shape 22">
            <a:extLst>
              <a:ext uri="{FF2B5EF4-FFF2-40B4-BE49-F238E27FC236}">
                <a16:creationId xmlns:a16="http://schemas.microsoft.com/office/drawing/2014/main" id="{6C308ABC-2396-64F4-6A27-088B613FAE40}"/>
              </a:ext>
            </a:extLst>
          </p:cNvPr>
          <p:cNvSpPr/>
          <p:nvPr/>
        </p:nvSpPr>
        <p:spPr>
          <a:xfrm>
            <a:off x="5625808" y="5587248"/>
            <a:ext cx="1315520" cy="1315520"/>
          </a:xfrm>
          <a:custGeom>
            <a:avLst/>
            <a:gdLst>
              <a:gd name="connsiteX0" fmla="*/ 2186118 w 2792473"/>
              <a:gd name="connsiteY0" fmla="*/ 1080185 h 2792474"/>
              <a:gd name="connsiteX1" fmla="*/ 1720172 w 2792473"/>
              <a:gd name="connsiteY1" fmla="*/ 2186117 h 2792474"/>
              <a:gd name="connsiteX2" fmla="*/ 614240 w 2792473"/>
              <a:gd name="connsiteY2" fmla="*/ 1720171 h 2792474"/>
              <a:gd name="connsiteX3" fmla="*/ 1080185 w 2792473"/>
              <a:gd name="connsiteY3" fmla="*/ 614239 h 2792474"/>
              <a:gd name="connsiteX4" fmla="*/ 2186118 w 2792473"/>
              <a:gd name="connsiteY4" fmla="*/ 1080185 h 2792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473" h="2792474">
                <a:moveTo>
                  <a:pt x="2186118" y="1080185"/>
                </a:moveTo>
                <a:cubicBezTo>
                  <a:pt x="2362845" y="1514247"/>
                  <a:pt x="2154233" y="2009390"/>
                  <a:pt x="1720172" y="2186117"/>
                </a:cubicBezTo>
                <a:cubicBezTo>
                  <a:pt x="1286109" y="2362845"/>
                  <a:pt x="790967" y="2154233"/>
                  <a:pt x="614240" y="1720171"/>
                </a:cubicBezTo>
                <a:cubicBezTo>
                  <a:pt x="437512" y="1286108"/>
                  <a:pt x="646124" y="790966"/>
                  <a:pt x="1080185" y="614239"/>
                </a:cubicBezTo>
                <a:cubicBezTo>
                  <a:pt x="1514248" y="437511"/>
                  <a:pt x="2009390" y="646123"/>
                  <a:pt x="2186118" y="1080185"/>
                </a:cubicBezTo>
                <a:close/>
              </a:path>
            </a:pathLst>
          </a:custGeom>
          <a:noFill/>
          <a:ln w="82143" cap="rnd">
            <a:solidFill>
              <a:srgbClr val="FF8026">
                <a:alpha val="29196"/>
              </a:srgbClr>
            </a:solidFill>
            <a:custDash>
              <a:ds d="0" sp="441398"/>
            </a:custDash>
            <a:round/>
          </a:ln>
        </p:spPr>
        <p:txBody>
          <a:bodyPr rtlCol="0" anchor="ctr"/>
          <a:lstStyle/>
          <a:p>
            <a:endParaRPr lang="en-US" sz="1200"/>
          </a:p>
        </p:txBody>
      </p:sp>
      <p:sp>
        <p:nvSpPr>
          <p:cNvPr id="32" name="Freeform: Shape 23">
            <a:extLst>
              <a:ext uri="{FF2B5EF4-FFF2-40B4-BE49-F238E27FC236}">
                <a16:creationId xmlns:a16="http://schemas.microsoft.com/office/drawing/2014/main" id="{487556D5-8EC6-DEF0-C8C7-6D64E5F0E63B}"/>
              </a:ext>
            </a:extLst>
          </p:cNvPr>
          <p:cNvSpPr/>
          <p:nvPr/>
        </p:nvSpPr>
        <p:spPr>
          <a:xfrm>
            <a:off x="5918780" y="4634242"/>
            <a:ext cx="641316" cy="641316"/>
          </a:xfrm>
          <a:custGeom>
            <a:avLst/>
            <a:gdLst>
              <a:gd name="connsiteX0" fmla="*/ 1243410 w 1361331"/>
              <a:gd name="connsiteY0" fmla="*/ 694688 h 1361331"/>
              <a:gd name="connsiteX1" fmla="*/ 694689 w 1361331"/>
              <a:gd name="connsiteY1" fmla="*/ 1243409 h 1361331"/>
              <a:gd name="connsiteX2" fmla="*/ 145968 w 1361331"/>
              <a:gd name="connsiteY2" fmla="*/ 694688 h 1361331"/>
              <a:gd name="connsiteX3" fmla="*/ 694689 w 1361331"/>
              <a:gd name="connsiteY3" fmla="*/ 145967 h 1361331"/>
              <a:gd name="connsiteX4" fmla="*/ 1243410 w 1361331"/>
              <a:gd name="connsiteY4" fmla="*/ 694688 h 136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1331" h="1361331">
                <a:moveTo>
                  <a:pt x="1243410" y="694688"/>
                </a:moveTo>
                <a:cubicBezTo>
                  <a:pt x="1243410" y="997739"/>
                  <a:pt x="997739" y="1243409"/>
                  <a:pt x="694689" y="1243409"/>
                </a:cubicBezTo>
                <a:cubicBezTo>
                  <a:pt x="391639" y="1243409"/>
                  <a:pt x="145968" y="997739"/>
                  <a:pt x="145968" y="694688"/>
                </a:cubicBezTo>
                <a:cubicBezTo>
                  <a:pt x="145968" y="391638"/>
                  <a:pt x="391639" y="145967"/>
                  <a:pt x="694689" y="145967"/>
                </a:cubicBezTo>
                <a:cubicBezTo>
                  <a:pt x="997739" y="145967"/>
                  <a:pt x="1243410" y="391638"/>
                  <a:pt x="1243410" y="694688"/>
                </a:cubicBezTo>
                <a:close/>
              </a:path>
            </a:pathLst>
          </a:custGeom>
          <a:noFill/>
          <a:ln w="53108" cap="rnd">
            <a:solidFill>
              <a:srgbClr val="FF8026">
                <a:alpha val="29196"/>
              </a:srgbClr>
            </a:solidFill>
            <a:custDash>
              <a:ds d="0" sp="285368"/>
            </a:custDash>
            <a:round/>
          </a:ln>
        </p:spPr>
        <p:txBody>
          <a:bodyPr rtlCol="0" anchor="ctr"/>
          <a:lstStyle/>
          <a:p>
            <a:endParaRPr lang="en-US" sz="1200"/>
          </a:p>
        </p:txBody>
      </p:sp>
      <p:sp>
        <p:nvSpPr>
          <p:cNvPr id="40" name="Freeform: Shape 31">
            <a:extLst>
              <a:ext uri="{FF2B5EF4-FFF2-40B4-BE49-F238E27FC236}">
                <a16:creationId xmlns:a16="http://schemas.microsoft.com/office/drawing/2014/main" id="{03CABDDA-E3A0-8F95-1EEF-AAEF9DB2B200}"/>
              </a:ext>
            </a:extLst>
          </p:cNvPr>
          <p:cNvSpPr/>
          <p:nvPr/>
        </p:nvSpPr>
        <p:spPr>
          <a:xfrm>
            <a:off x="6119556" y="5204023"/>
            <a:ext cx="378212" cy="378212"/>
          </a:xfrm>
          <a:custGeom>
            <a:avLst/>
            <a:gdLst>
              <a:gd name="connsiteX0" fmla="*/ 461934 w 802836"/>
              <a:gd name="connsiteY0" fmla="*/ 82815 h 802836"/>
              <a:gd name="connsiteX1" fmla="*/ 735472 w 802836"/>
              <a:gd name="connsiteY1" fmla="*/ 461934 h 802836"/>
              <a:gd name="connsiteX2" fmla="*/ 356353 w 802836"/>
              <a:gd name="connsiteY2" fmla="*/ 735471 h 802836"/>
              <a:gd name="connsiteX3" fmla="*/ 82816 w 802836"/>
              <a:gd name="connsiteY3" fmla="*/ 356353 h 802836"/>
              <a:gd name="connsiteX4" fmla="*/ 461934 w 802836"/>
              <a:gd name="connsiteY4" fmla="*/ 82815 h 802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836" h="802836">
                <a:moveTo>
                  <a:pt x="461934" y="82815"/>
                </a:moveTo>
                <a:cubicBezTo>
                  <a:pt x="642160" y="111971"/>
                  <a:pt x="764627" y="281708"/>
                  <a:pt x="735472" y="461934"/>
                </a:cubicBezTo>
                <a:cubicBezTo>
                  <a:pt x="706316" y="642160"/>
                  <a:pt x="536579" y="764627"/>
                  <a:pt x="356353" y="735471"/>
                </a:cubicBezTo>
                <a:cubicBezTo>
                  <a:pt x="176127" y="706316"/>
                  <a:pt x="53660" y="536579"/>
                  <a:pt x="82816" y="356353"/>
                </a:cubicBezTo>
                <a:cubicBezTo>
                  <a:pt x="111971" y="176127"/>
                  <a:pt x="281708" y="53660"/>
                  <a:pt x="461934" y="82815"/>
                </a:cubicBezTo>
                <a:close/>
              </a:path>
            </a:pathLst>
          </a:custGeom>
          <a:solidFill>
            <a:srgbClr val="FFA826">
              <a:alpha val="50000"/>
            </a:srgbClr>
          </a:solidFill>
          <a:ln w="9525" cap="flat">
            <a:noFill/>
            <a:prstDash val="solid"/>
            <a:miter/>
          </a:ln>
        </p:spPr>
        <p:txBody>
          <a:bodyPr rtlCol="0" anchor="ctr"/>
          <a:lstStyle/>
          <a:p>
            <a:endParaRPr lang="en-US" sz="1200"/>
          </a:p>
        </p:txBody>
      </p:sp>
      <p:sp>
        <p:nvSpPr>
          <p:cNvPr id="42" name="Freeform: Shape 33">
            <a:extLst>
              <a:ext uri="{FF2B5EF4-FFF2-40B4-BE49-F238E27FC236}">
                <a16:creationId xmlns:a16="http://schemas.microsoft.com/office/drawing/2014/main" id="{612984E6-0D38-D3D8-CEAE-80970BD7F601}"/>
              </a:ext>
            </a:extLst>
          </p:cNvPr>
          <p:cNvSpPr/>
          <p:nvPr/>
        </p:nvSpPr>
        <p:spPr>
          <a:xfrm>
            <a:off x="6139816" y="6054868"/>
            <a:ext cx="131552" cy="131552"/>
          </a:xfrm>
          <a:custGeom>
            <a:avLst/>
            <a:gdLst>
              <a:gd name="connsiteX0" fmla="*/ 139624 w 279247"/>
              <a:gd name="connsiteY0" fmla="*/ 26179 h 279247"/>
              <a:gd name="connsiteX1" fmla="*/ 253068 w 279247"/>
              <a:gd name="connsiteY1" fmla="*/ 139624 h 279247"/>
              <a:gd name="connsiteX2" fmla="*/ 139624 w 279247"/>
              <a:gd name="connsiteY2" fmla="*/ 253068 h 279247"/>
              <a:gd name="connsiteX3" fmla="*/ 26179 w 279247"/>
              <a:gd name="connsiteY3" fmla="*/ 139624 h 279247"/>
              <a:gd name="connsiteX4" fmla="*/ 139624 w 279247"/>
              <a:gd name="connsiteY4" fmla="*/ 26179 h 27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47" h="279247">
                <a:moveTo>
                  <a:pt x="139624" y="26179"/>
                </a:moveTo>
                <a:cubicBezTo>
                  <a:pt x="202106" y="26179"/>
                  <a:pt x="253068" y="76792"/>
                  <a:pt x="253068" y="139624"/>
                </a:cubicBezTo>
                <a:cubicBezTo>
                  <a:pt x="253068" y="202105"/>
                  <a:pt x="202455" y="253068"/>
                  <a:pt x="139624" y="253068"/>
                </a:cubicBezTo>
                <a:cubicBezTo>
                  <a:pt x="77143" y="253068"/>
                  <a:pt x="26179" y="202454"/>
                  <a:pt x="26179" y="139624"/>
                </a:cubicBezTo>
                <a:cubicBezTo>
                  <a:pt x="26529" y="77142"/>
                  <a:pt x="77143" y="26179"/>
                  <a:pt x="139624" y="26179"/>
                </a:cubicBezTo>
                <a:close/>
              </a:path>
            </a:pathLst>
          </a:custGeom>
          <a:solidFill>
            <a:srgbClr val="FFFFFF"/>
          </a:solidFill>
          <a:ln w="9525" cap="flat">
            <a:noFill/>
            <a:prstDash val="solid"/>
            <a:miter/>
          </a:ln>
        </p:spPr>
        <p:txBody>
          <a:bodyPr rtlCol="0" anchor="ctr"/>
          <a:lstStyle/>
          <a:p>
            <a:endParaRPr lang="en-US" sz="1200"/>
          </a:p>
        </p:txBody>
      </p:sp>
      <p:sp>
        <p:nvSpPr>
          <p:cNvPr id="28" name="Freeform: Shape 19">
            <a:extLst>
              <a:ext uri="{FF2B5EF4-FFF2-40B4-BE49-F238E27FC236}">
                <a16:creationId xmlns:a16="http://schemas.microsoft.com/office/drawing/2014/main" id="{D0C88B75-FB9B-D1B8-4982-E48EA673AEB2}"/>
              </a:ext>
            </a:extLst>
          </p:cNvPr>
          <p:cNvSpPr/>
          <p:nvPr/>
        </p:nvSpPr>
        <p:spPr>
          <a:xfrm>
            <a:off x="9797227" y="4503920"/>
            <a:ext cx="213772" cy="213772"/>
          </a:xfrm>
          <a:custGeom>
            <a:avLst/>
            <a:gdLst>
              <a:gd name="connsiteX0" fmla="*/ 414478 w 453777"/>
              <a:gd name="connsiteY0" fmla="*/ 231569 h 453777"/>
              <a:gd name="connsiteX1" fmla="*/ 231571 w 453777"/>
              <a:gd name="connsiteY1" fmla="*/ 414476 h 453777"/>
              <a:gd name="connsiteX2" fmla="*/ 48662 w 453777"/>
              <a:gd name="connsiteY2" fmla="*/ 231569 h 453777"/>
              <a:gd name="connsiteX3" fmla="*/ 231571 w 453777"/>
              <a:gd name="connsiteY3" fmla="*/ 48662 h 453777"/>
              <a:gd name="connsiteX4" fmla="*/ 414478 w 453777"/>
              <a:gd name="connsiteY4" fmla="*/ 231569 h 45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77" h="453777">
                <a:moveTo>
                  <a:pt x="414478" y="231569"/>
                </a:moveTo>
                <a:cubicBezTo>
                  <a:pt x="414478" y="332447"/>
                  <a:pt x="332447" y="414476"/>
                  <a:pt x="231571" y="414476"/>
                </a:cubicBezTo>
                <a:cubicBezTo>
                  <a:pt x="130692" y="414476"/>
                  <a:pt x="48662" y="332447"/>
                  <a:pt x="48662" y="231569"/>
                </a:cubicBezTo>
                <a:cubicBezTo>
                  <a:pt x="48662" y="130691"/>
                  <a:pt x="130692" y="48662"/>
                  <a:pt x="231571" y="48662"/>
                </a:cubicBezTo>
                <a:cubicBezTo>
                  <a:pt x="332797" y="48662"/>
                  <a:pt x="414478" y="130691"/>
                  <a:pt x="414478" y="231569"/>
                </a:cubicBezTo>
                <a:close/>
              </a:path>
            </a:pathLst>
          </a:custGeom>
          <a:noFill/>
          <a:ln w="17705" cap="rnd">
            <a:solidFill>
              <a:srgbClr val="FF8026">
                <a:alpha val="29196"/>
              </a:srgbClr>
            </a:solidFill>
            <a:custDash>
              <a:ds d="0" sp="95130"/>
            </a:custDash>
            <a:round/>
          </a:ln>
        </p:spPr>
        <p:txBody>
          <a:bodyPr rtlCol="0" anchor="ctr"/>
          <a:lstStyle/>
          <a:p>
            <a:endParaRPr lang="en-US" sz="1200"/>
          </a:p>
        </p:txBody>
      </p:sp>
      <p:sp>
        <p:nvSpPr>
          <p:cNvPr id="29" name="Freeform: Shape 20">
            <a:extLst>
              <a:ext uri="{FF2B5EF4-FFF2-40B4-BE49-F238E27FC236}">
                <a16:creationId xmlns:a16="http://schemas.microsoft.com/office/drawing/2014/main" id="{78D1DC7B-A1A5-3583-5D24-D554ACD7877F}"/>
              </a:ext>
            </a:extLst>
          </p:cNvPr>
          <p:cNvSpPr/>
          <p:nvPr/>
        </p:nvSpPr>
        <p:spPr>
          <a:xfrm>
            <a:off x="9643296" y="4773751"/>
            <a:ext cx="279548" cy="279548"/>
          </a:xfrm>
          <a:custGeom>
            <a:avLst/>
            <a:gdLst>
              <a:gd name="connsiteX0" fmla="*/ 539471 w 593400"/>
              <a:gd name="connsiteY0" fmla="*/ 301413 h 593400"/>
              <a:gd name="connsiteX1" fmla="*/ 301412 w 593400"/>
              <a:gd name="connsiteY1" fmla="*/ 539472 h 593400"/>
              <a:gd name="connsiteX2" fmla="*/ 63355 w 593400"/>
              <a:gd name="connsiteY2" fmla="*/ 301413 h 593400"/>
              <a:gd name="connsiteX3" fmla="*/ 301412 w 593400"/>
              <a:gd name="connsiteY3" fmla="*/ 63355 h 593400"/>
              <a:gd name="connsiteX4" fmla="*/ 539471 w 593400"/>
              <a:gd name="connsiteY4" fmla="*/ 301413 h 59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00" h="593400">
                <a:moveTo>
                  <a:pt x="539471" y="301413"/>
                </a:moveTo>
                <a:cubicBezTo>
                  <a:pt x="539471" y="433008"/>
                  <a:pt x="433008" y="539472"/>
                  <a:pt x="301412" y="539472"/>
                </a:cubicBezTo>
                <a:cubicBezTo>
                  <a:pt x="169817" y="539472"/>
                  <a:pt x="63355" y="433008"/>
                  <a:pt x="63355" y="301413"/>
                </a:cubicBezTo>
                <a:cubicBezTo>
                  <a:pt x="63355" y="169817"/>
                  <a:pt x="169817" y="63355"/>
                  <a:pt x="301412" y="63355"/>
                </a:cubicBezTo>
                <a:cubicBezTo>
                  <a:pt x="433008" y="63355"/>
                  <a:pt x="539471" y="169817"/>
                  <a:pt x="539471" y="301413"/>
                </a:cubicBezTo>
                <a:close/>
              </a:path>
            </a:pathLst>
          </a:custGeom>
          <a:noFill/>
          <a:ln w="23051" cap="rnd">
            <a:solidFill>
              <a:srgbClr val="FF8026">
                <a:alpha val="29196"/>
              </a:srgbClr>
            </a:solidFill>
            <a:custDash>
              <a:ds d="0" sp="123870"/>
            </a:custDash>
            <a:round/>
          </a:ln>
        </p:spPr>
        <p:txBody>
          <a:bodyPr rtlCol="0" anchor="ctr"/>
          <a:lstStyle/>
          <a:p>
            <a:endParaRPr lang="en-US" sz="1200"/>
          </a:p>
        </p:txBody>
      </p:sp>
      <p:sp>
        <p:nvSpPr>
          <p:cNvPr id="38" name="Freeform: Shape 29">
            <a:extLst>
              <a:ext uri="{FF2B5EF4-FFF2-40B4-BE49-F238E27FC236}">
                <a16:creationId xmlns:a16="http://schemas.microsoft.com/office/drawing/2014/main" id="{D0D3016A-14D0-1A39-AAAC-47B8828CEE67}"/>
              </a:ext>
            </a:extLst>
          </p:cNvPr>
          <p:cNvSpPr/>
          <p:nvPr/>
        </p:nvSpPr>
        <p:spPr>
          <a:xfrm>
            <a:off x="10158898" y="4245817"/>
            <a:ext cx="213772" cy="213772"/>
          </a:xfrm>
          <a:custGeom>
            <a:avLst/>
            <a:gdLst>
              <a:gd name="connsiteX0" fmla="*/ 448541 w 453777"/>
              <a:gd name="connsiteY0" fmla="*/ 237360 h 453777"/>
              <a:gd name="connsiteX1" fmla="*/ 237360 w 453777"/>
              <a:gd name="connsiteY1" fmla="*/ 448541 h 453777"/>
              <a:gd name="connsiteX2" fmla="*/ 26180 w 453777"/>
              <a:gd name="connsiteY2" fmla="*/ 237360 h 453777"/>
              <a:gd name="connsiteX3" fmla="*/ 237360 w 453777"/>
              <a:gd name="connsiteY3" fmla="*/ 26179 h 453777"/>
              <a:gd name="connsiteX4" fmla="*/ 448541 w 453777"/>
              <a:gd name="connsiteY4" fmla="*/ 237360 h 45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777" h="453777">
                <a:moveTo>
                  <a:pt x="448541" y="237360"/>
                </a:moveTo>
                <a:cubicBezTo>
                  <a:pt x="448541" y="353992"/>
                  <a:pt x="353992" y="448541"/>
                  <a:pt x="237360" y="448541"/>
                </a:cubicBezTo>
                <a:cubicBezTo>
                  <a:pt x="120729" y="448541"/>
                  <a:pt x="26180" y="353992"/>
                  <a:pt x="26180" y="237360"/>
                </a:cubicBezTo>
                <a:cubicBezTo>
                  <a:pt x="26180" y="120728"/>
                  <a:pt x="120729" y="26179"/>
                  <a:pt x="237360" y="26179"/>
                </a:cubicBezTo>
                <a:cubicBezTo>
                  <a:pt x="353992" y="26179"/>
                  <a:pt x="448541" y="120728"/>
                  <a:pt x="448541" y="237360"/>
                </a:cubicBezTo>
                <a:close/>
              </a:path>
            </a:pathLst>
          </a:custGeom>
          <a:solidFill>
            <a:srgbClr val="63357A">
              <a:alpha val="50000"/>
            </a:srgbClr>
          </a:solidFill>
          <a:ln w="9525" cap="flat">
            <a:noFill/>
            <a:prstDash val="solid"/>
            <a:miter/>
          </a:ln>
        </p:spPr>
        <p:txBody>
          <a:bodyPr rtlCol="0" anchor="ctr"/>
          <a:lstStyle/>
          <a:p>
            <a:endParaRPr lang="en-US" sz="1200"/>
          </a:p>
        </p:txBody>
      </p:sp>
      <p:sp>
        <p:nvSpPr>
          <p:cNvPr id="43" name="Freeform: Shape 34">
            <a:extLst>
              <a:ext uri="{FF2B5EF4-FFF2-40B4-BE49-F238E27FC236}">
                <a16:creationId xmlns:a16="http://schemas.microsoft.com/office/drawing/2014/main" id="{42E309BF-B03C-A1A9-1433-E3CC3DF1272A}"/>
              </a:ext>
            </a:extLst>
          </p:cNvPr>
          <p:cNvSpPr/>
          <p:nvPr/>
        </p:nvSpPr>
        <p:spPr>
          <a:xfrm>
            <a:off x="9964690" y="4586110"/>
            <a:ext cx="772868" cy="772868"/>
          </a:xfrm>
          <a:custGeom>
            <a:avLst/>
            <a:gdLst>
              <a:gd name="connsiteX0" fmla="*/ 1421437 w 1640578"/>
              <a:gd name="connsiteY0" fmla="*/ 629332 h 1640578"/>
              <a:gd name="connsiteX1" fmla="*/ 1020960 w 1640578"/>
              <a:gd name="connsiteY1" fmla="*/ 1421436 h 1640578"/>
              <a:gd name="connsiteX2" fmla="*/ 228856 w 1640578"/>
              <a:gd name="connsiteY2" fmla="*/ 1020959 h 1640578"/>
              <a:gd name="connsiteX3" fmla="*/ 629332 w 1640578"/>
              <a:gd name="connsiteY3" fmla="*/ 228855 h 1640578"/>
              <a:gd name="connsiteX4" fmla="*/ 1421437 w 1640578"/>
              <a:gd name="connsiteY4" fmla="*/ 629332 h 1640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578" h="1640578">
                <a:moveTo>
                  <a:pt x="1421437" y="629332"/>
                </a:moveTo>
                <a:cubicBezTo>
                  <a:pt x="1529581" y="958654"/>
                  <a:pt x="1350282" y="1313292"/>
                  <a:pt x="1020960" y="1421436"/>
                </a:cubicBezTo>
                <a:cubicBezTo>
                  <a:pt x="691639" y="1529581"/>
                  <a:pt x="337001" y="1350281"/>
                  <a:pt x="228856" y="1020959"/>
                </a:cubicBezTo>
                <a:cubicBezTo>
                  <a:pt x="120711" y="691637"/>
                  <a:pt x="300011" y="337000"/>
                  <a:pt x="629332" y="228855"/>
                </a:cubicBezTo>
                <a:cubicBezTo>
                  <a:pt x="958654" y="120710"/>
                  <a:pt x="1313292" y="300010"/>
                  <a:pt x="1421437" y="629332"/>
                </a:cubicBezTo>
                <a:close/>
              </a:path>
            </a:pathLst>
          </a:custGeom>
          <a:solidFill>
            <a:srgbClr val="63357A">
              <a:alpha val="50000"/>
            </a:srgbClr>
          </a:solidFill>
          <a:ln w="9525" cap="flat">
            <a:noFill/>
            <a:prstDash val="solid"/>
            <a:miter/>
          </a:ln>
        </p:spPr>
        <p:txBody>
          <a:bodyPr rtlCol="0" anchor="ctr"/>
          <a:lstStyle/>
          <a:p>
            <a:endParaRPr lang="en-US" sz="1200"/>
          </a:p>
        </p:txBody>
      </p:sp>
      <p:sp>
        <p:nvSpPr>
          <p:cNvPr id="44" name="Freeform: Shape 35">
            <a:extLst>
              <a:ext uri="{FF2B5EF4-FFF2-40B4-BE49-F238E27FC236}">
                <a16:creationId xmlns:a16="http://schemas.microsoft.com/office/drawing/2014/main" id="{984F07A0-62B8-DDFA-C8B4-216E8E029C5A}"/>
              </a:ext>
            </a:extLst>
          </p:cNvPr>
          <p:cNvSpPr/>
          <p:nvPr/>
        </p:nvSpPr>
        <p:spPr>
          <a:xfrm>
            <a:off x="2970374" y="934439"/>
            <a:ext cx="1381296" cy="1381296"/>
          </a:xfrm>
          <a:custGeom>
            <a:avLst/>
            <a:gdLst>
              <a:gd name="connsiteX0" fmla="*/ 2614985 w 2932097"/>
              <a:gd name="connsiteY0" fmla="*/ 1172655 h 2932097"/>
              <a:gd name="connsiteX1" fmla="*/ 1776014 w 2932097"/>
              <a:gd name="connsiteY1" fmla="*/ 2614985 h 2932097"/>
              <a:gd name="connsiteX2" fmla="*/ 333684 w 2932097"/>
              <a:gd name="connsiteY2" fmla="*/ 1776015 h 2932097"/>
              <a:gd name="connsiteX3" fmla="*/ 1172654 w 2932097"/>
              <a:gd name="connsiteY3" fmla="*/ 333684 h 2932097"/>
              <a:gd name="connsiteX4" fmla="*/ 2614985 w 2932097"/>
              <a:gd name="connsiteY4" fmla="*/ 1172655 h 293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2097" h="2932097">
                <a:moveTo>
                  <a:pt x="2614985" y="1172655"/>
                </a:moveTo>
                <a:cubicBezTo>
                  <a:pt x="2781598" y="1802618"/>
                  <a:pt x="2405978" y="2448372"/>
                  <a:pt x="1776014" y="2614985"/>
                </a:cubicBezTo>
                <a:cubicBezTo>
                  <a:pt x="1146051" y="2781598"/>
                  <a:pt x="500297" y="2405979"/>
                  <a:pt x="333684" y="1776015"/>
                </a:cubicBezTo>
                <a:cubicBezTo>
                  <a:pt x="167071" y="1146051"/>
                  <a:pt x="542691" y="500298"/>
                  <a:pt x="1172654" y="333684"/>
                </a:cubicBezTo>
                <a:cubicBezTo>
                  <a:pt x="1802618" y="167071"/>
                  <a:pt x="2448372" y="542691"/>
                  <a:pt x="2614985" y="1172655"/>
                </a:cubicBezTo>
                <a:close/>
              </a:path>
            </a:pathLst>
          </a:custGeom>
          <a:solidFill>
            <a:srgbClr val="FFFFFF"/>
          </a:solidFill>
          <a:ln w="9525" cap="flat">
            <a:noFill/>
            <a:prstDash val="solid"/>
            <a:miter/>
          </a:ln>
        </p:spPr>
        <p:txBody>
          <a:bodyPr rtlCol="0" anchor="ctr"/>
          <a:lstStyle/>
          <a:p>
            <a:endParaRPr lang="en-US" sz="1200"/>
          </a:p>
        </p:txBody>
      </p:sp>
      <p:sp>
        <p:nvSpPr>
          <p:cNvPr id="45" name="Freeform: Shape 36">
            <a:extLst>
              <a:ext uri="{FF2B5EF4-FFF2-40B4-BE49-F238E27FC236}">
                <a16:creationId xmlns:a16="http://schemas.microsoft.com/office/drawing/2014/main" id="{88F8AD4E-C27E-6963-F8B7-D21C8D638EDF}"/>
              </a:ext>
            </a:extLst>
          </p:cNvPr>
          <p:cNvSpPr/>
          <p:nvPr/>
        </p:nvSpPr>
        <p:spPr>
          <a:xfrm>
            <a:off x="3172666" y="1136914"/>
            <a:ext cx="970196" cy="970196"/>
          </a:xfrm>
          <a:custGeom>
            <a:avLst/>
            <a:gdLst>
              <a:gd name="connsiteX0" fmla="*/ 2063289 w 2059449"/>
              <a:gd name="connsiteY0" fmla="*/ 1044734 h 2059449"/>
              <a:gd name="connsiteX1" fmla="*/ 1044735 w 2059449"/>
              <a:gd name="connsiteY1" fmla="*/ 2063289 h 2059449"/>
              <a:gd name="connsiteX2" fmla="*/ 26180 w 2059449"/>
              <a:gd name="connsiteY2" fmla="*/ 1044734 h 2059449"/>
              <a:gd name="connsiteX3" fmla="*/ 1044735 w 2059449"/>
              <a:gd name="connsiteY3" fmla="*/ 26179 h 2059449"/>
              <a:gd name="connsiteX4" fmla="*/ 2063289 w 2059449"/>
              <a:gd name="connsiteY4" fmla="*/ 1044734 h 205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449" h="2059449">
                <a:moveTo>
                  <a:pt x="2063289" y="1044734"/>
                </a:moveTo>
                <a:cubicBezTo>
                  <a:pt x="2063289" y="1607267"/>
                  <a:pt x="1607267" y="2063289"/>
                  <a:pt x="1044735" y="2063289"/>
                </a:cubicBezTo>
                <a:cubicBezTo>
                  <a:pt x="482202" y="2063289"/>
                  <a:pt x="26180" y="1607267"/>
                  <a:pt x="26180" y="1044734"/>
                </a:cubicBezTo>
                <a:cubicBezTo>
                  <a:pt x="26180" y="482202"/>
                  <a:pt x="482202" y="26179"/>
                  <a:pt x="1044735" y="26179"/>
                </a:cubicBezTo>
                <a:cubicBezTo>
                  <a:pt x="1607267" y="26179"/>
                  <a:pt x="2063289" y="482202"/>
                  <a:pt x="2063289" y="1044734"/>
                </a:cubicBezTo>
                <a:close/>
              </a:path>
            </a:pathLst>
          </a:custGeom>
          <a:solidFill>
            <a:srgbClr val="FF8026"/>
          </a:solidFill>
          <a:ln w="9525" cap="flat">
            <a:noFill/>
            <a:prstDash val="solid"/>
            <a:miter/>
          </a:ln>
        </p:spPr>
        <p:txBody>
          <a:bodyPr rtlCol="0" anchor="ctr"/>
          <a:lstStyle/>
          <a:p>
            <a:endParaRPr lang="en-US" sz="1200"/>
          </a:p>
        </p:txBody>
      </p:sp>
      <p:sp>
        <p:nvSpPr>
          <p:cNvPr id="46" name="Freeform: Shape 37">
            <a:extLst>
              <a:ext uri="{FF2B5EF4-FFF2-40B4-BE49-F238E27FC236}">
                <a16:creationId xmlns:a16="http://schemas.microsoft.com/office/drawing/2014/main" id="{BF2EF901-5CD3-D384-1A93-DF888C9467CD}"/>
              </a:ext>
            </a:extLst>
          </p:cNvPr>
          <p:cNvSpPr/>
          <p:nvPr/>
        </p:nvSpPr>
        <p:spPr>
          <a:xfrm>
            <a:off x="8263728" y="1060943"/>
            <a:ext cx="1134636" cy="1134636"/>
          </a:xfrm>
          <a:custGeom>
            <a:avLst/>
            <a:gdLst>
              <a:gd name="connsiteX0" fmla="*/ 1205999 w 2408508"/>
              <a:gd name="connsiteY0" fmla="*/ 2385820 h 2408508"/>
              <a:gd name="connsiteX1" fmla="*/ 26179 w 2408508"/>
              <a:gd name="connsiteY1" fmla="*/ 1206000 h 2408508"/>
              <a:gd name="connsiteX2" fmla="*/ 1205999 w 2408508"/>
              <a:gd name="connsiteY2" fmla="*/ 26179 h 2408508"/>
              <a:gd name="connsiteX3" fmla="*/ 2385820 w 2408508"/>
              <a:gd name="connsiteY3" fmla="*/ 1206000 h 2408508"/>
              <a:gd name="connsiteX4" fmla="*/ 1205999 w 2408508"/>
              <a:gd name="connsiteY4" fmla="*/ 2385820 h 240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508" h="2408508">
                <a:moveTo>
                  <a:pt x="1205999" y="2385820"/>
                </a:moveTo>
                <a:cubicBezTo>
                  <a:pt x="555353" y="2385820"/>
                  <a:pt x="26179" y="1856646"/>
                  <a:pt x="26179" y="1206000"/>
                </a:cubicBezTo>
                <a:cubicBezTo>
                  <a:pt x="26179" y="555702"/>
                  <a:pt x="555353" y="26179"/>
                  <a:pt x="1205999" y="26179"/>
                </a:cubicBezTo>
                <a:cubicBezTo>
                  <a:pt x="1856297" y="26179"/>
                  <a:pt x="2385820" y="555353"/>
                  <a:pt x="2385820" y="1206000"/>
                </a:cubicBezTo>
                <a:cubicBezTo>
                  <a:pt x="2385820" y="1856646"/>
                  <a:pt x="1856646" y="2385820"/>
                  <a:pt x="1205999" y="2385820"/>
                </a:cubicBezTo>
                <a:close/>
              </a:path>
            </a:pathLst>
          </a:custGeom>
          <a:solidFill>
            <a:srgbClr val="FFFFFF"/>
          </a:solidFill>
          <a:ln w="9525" cap="flat">
            <a:noFill/>
            <a:prstDash val="solid"/>
            <a:miter/>
          </a:ln>
        </p:spPr>
        <p:txBody>
          <a:bodyPr rtlCol="0" anchor="ctr"/>
          <a:lstStyle/>
          <a:p>
            <a:endParaRPr lang="en-US" sz="1200"/>
          </a:p>
        </p:txBody>
      </p:sp>
      <p:sp>
        <p:nvSpPr>
          <p:cNvPr id="47" name="Freeform: Shape 38">
            <a:extLst>
              <a:ext uri="{FF2B5EF4-FFF2-40B4-BE49-F238E27FC236}">
                <a16:creationId xmlns:a16="http://schemas.microsoft.com/office/drawing/2014/main" id="{CD99B51E-1009-AD2D-E13B-5C7ACD66A67B}"/>
              </a:ext>
            </a:extLst>
          </p:cNvPr>
          <p:cNvSpPr/>
          <p:nvPr/>
        </p:nvSpPr>
        <p:spPr>
          <a:xfrm>
            <a:off x="8339699" y="1136914"/>
            <a:ext cx="970196" cy="970196"/>
          </a:xfrm>
          <a:custGeom>
            <a:avLst/>
            <a:gdLst>
              <a:gd name="connsiteX0" fmla="*/ 2063289 w 2059449"/>
              <a:gd name="connsiteY0" fmla="*/ 1044734 h 2059449"/>
              <a:gd name="connsiteX1" fmla="*/ 1044734 w 2059449"/>
              <a:gd name="connsiteY1" fmla="*/ 2063289 h 2059449"/>
              <a:gd name="connsiteX2" fmla="*/ 26180 w 2059449"/>
              <a:gd name="connsiteY2" fmla="*/ 1044734 h 2059449"/>
              <a:gd name="connsiteX3" fmla="*/ 1044734 w 2059449"/>
              <a:gd name="connsiteY3" fmla="*/ 26179 h 2059449"/>
              <a:gd name="connsiteX4" fmla="*/ 2063289 w 2059449"/>
              <a:gd name="connsiteY4" fmla="*/ 1044734 h 2059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449" h="2059449">
                <a:moveTo>
                  <a:pt x="2063289" y="1044734"/>
                </a:moveTo>
                <a:cubicBezTo>
                  <a:pt x="2063289" y="1607267"/>
                  <a:pt x="1607266" y="2063289"/>
                  <a:pt x="1044734" y="2063289"/>
                </a:cubicBezTo>
                <a:cubicBezTo>
                  <a:pt x="482202" y="2063289"/>
                  <a:pt x="26180" y="1607267"/>
                  <a:pt x="26180" y="1044734"/>
                </a:cubicBezTo>
                <a:cubicBezTo>
                  <a:pt x="26180" y="482202"/>
                  <a:pt x="482202" y="26179"/>
                  <a:pt x="1044734" y="26179"/>
                </a:cubicBezTo>
                <a:cubicBezTo>
                  <a:pt x="1607266" y="26179"/>
                  <a:pt x="2063289" y="482202"/>
                  <a:pt x="2063289" y="1044734"/>
                </a:cubicBezTo>
                <a:close/>
              </a:path>
            </a:pathLst>
          </a:custGeom>
          <a:solidFill>
            <a:srgbClr val="F26363"/>
          </a:solidFill>
          <a:ln w="9525" cap="flat">
            <a:noFill/>
            <a:prstDash val="solid"/>
            <a:miter/>
          </a:ln>
        </p:spPr>
        <p:txBody>
          <a:bodyPr rtlCol="0" anchor="ctr"/>
          <a:lstStyle/>
          <a:p>
            <a:endParaRPr lang="en-US" sz="1200"/>
          </a:p>
        </p:txBody>
      </p:sp>
      <p:sp>
        <p:nvSpPr>
          <p:cNvPr id="48" name="Freeform: Shape 39">
            <a:extLst>
              <a:ext uri="{FF2B5EF4-FFF2-40B4-BE49-F238E27FC236}">
                <a16:creationId xmlns:a16="http://schemas.microsoft.com/office/drawing/2014/main" id="{06B17B87-5EA0-010A-98B1-6DA92085F0D3}"/>
              </a:ext>
            </a:extLst>
          </p:cNvPr>
          <p:cNvSpPr/>
          <p:nvPr/>
        </p:nvSpPr>
        <p:spPr>
          <a:xfrm>
            <a:off x="5513944" y="3300014"/>
            <a:ext cx="1463516" cy="1463516"/>
          </a:xfrm>
          <a:custGeom>
            <a:avLst/>
            <a:gdLst>
              <a:gd name="connsiteX0" fmla="*/ 2700224 w 3106627"/>
              <a:gd name="connsiteY0" fmla="*/ 1257894 h 3106627"/>
              <a:gd name="connsiteX1" fmla="*/ 1861254 w 3106627"/>
              <a:gd name="connsiteY1" fmla="*/ 2700225 h 3106627"/>
              <a:gd name="connsiteX2" fmla="*/ 418925 w 3106627"/>
              <a:gd name="connsiteY2" fmla="*/ 1861254 h 3106627"/>
              <a:gd name="connsiteX3" fmla="*/ 1257894 w 3106627"/>
              <a:gd name="connsiteY3" fmla="*/ 418924 h 3106627"/>
              <a:gd name="connsiteX4" fmla="*/ 2700224 w 3106627"/>
              <a:gd name="connsiteY4" fmla="*/ 1257894 h 310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627" h="3106627">
                <a:moveTo>
                  <a:pt x="2700224" y="1257894"/>
                </a:moveTo>
                <a:cubicBezTo>
                  <a:pt x="2866838" y="1887858"/>
                  <a:pt x="2491218" y="2533611"/>
                  <a:pt x="1861254" y="2700225"/>
                </a:cubicBezTo>
                <a:cubicBezTo>
                  <a:pt x="1231290" y="2866838"/>
                  <a:pt x="585538" y="2491218"/>
                  <a:pt x="418925" y="1861254"/>
                </a:cubicBezTo>
                <a:cubicBezTo>
                  <a:pt x="252311" y="1231291"/>
                  <a:pt x="627931" y="585537"/>
                  <a:pt x="1257894" y="418924"/>
                </a:cubicBezTo>
                <a:cubicBezTo>
                  <a:pt x="1887858" y="252310"/>
                  <a:pt x="2533611" y="627931"/>
                  <a:pt x="2700224" y="1257894"/>
                </a:cubicBezTo>
                <a:close/>
              </a:path>
            </a:pathLst>
          </a:custGeom>
          <a:solidFill>
            <a:srgbClr val="FFFFFF"/>
          </a:solidFill>
          <a:ln w="34894" cap="flat">
            <a:noFill/>
            <a:prstDash val="solid"/>
            <a:miter/>
          </a:ln>
        </p:spPr>
        <p:txBody>
          <a:bodyPr rtlCol="0" anchor="ctr"/>
          <a:lstStyle/>
          <a:p>
            <a:endParaRPr lang="en-US" sz="1200"/>
          </a:p>
        </p:txBody>
      </p:sp>
      <p:sp>
        <p:nvSpPr>
          <p:cNvPr id="49" name="Freeform: Shape 40">
            <a:extLst>
              <a:ext uri="{FF2B5EF4-FFF2-40B4-BE49-F238E27FC236}">
                <a16:creationId xmlns:a16="http://schemas.microsoft.com/office/drawing/2014/main" id="{04BB56A2-AF51-6335-539F-1604EE557A07}"/>
              </a:ext>
            </a:extLst>
          </p:cNvPr>
          <p:cNvSpPr/>
          <p:nvPr/>
        </p:nvSpPr>
        <p:spPr>
          <a:xfrm>
            <a:off x="5723335" y="3509824"/>
            <a:ext cx="1035972" cy="1035972"/>
          </a:xfrm>
          <a:custGeom>
            <a:avLst/>
            <a:gdLst>
              <a:gd name="connsiteX0" fmla="*/ 2133015 w 2199073"/>
              <a:gd name="connsiteY0" fmla="*/ 1114460 h 2199073"/>
              <a:gd name="connsiteX1" fmla="*/ 1114460 w 2199073"/>
              <a:gd name="connsiteY1" fmla="*/ 2133015 h 2199073"/>
              <a:gd name="connsiteX2" fmla="*/ 95905 w 2199073"/>
              <a:gd name="connsiteY2" fmla="*/ 1114460 h 2199073"/>
              <a:gd name="connsiteX3" fmla="*/ 1114460 w 2199073"/>
              <a:gd name="connsiteY3" fmla="*/ 95905 h 2199073"/>
              <a:gd name="connsiteX4" fmla="*/ 2133015 w 2199073"/>
              <a:gd name="connsiteY4" fmla="*/ 1114460 h 219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073" h="2199073">
                <a:moveTo>
                  <a:pt x="2133015" y="1114460"/>
                </a:moveTo>
                <a:cubicBezTo>
                  <a:pt x="2133015" y="1676992"/>
                  <a:pt x="1676992" y="2133015"/>
                  <a:pt x="1114460" y="2133015"/>
                </a:cubicBezTo>
                <a:cubicBezTo>
                  <a:pt x="551928" y="2133015"/>
                  <a:pt x="95905" y="1676992"/>
                  <a:pt x="95905" y="1114460"/>
                </a:cubicBezTo>
                <a:cubicBezTo>
                  <a:pt x="95905" y="551928"/>
                  <a:pt x="551928" y="95905"/>
                  <a:pt x="1114460" y="95905"/>
                </a:cubicBezTo>
                <a:cubicBezTo>
                  <a:pt x="1676992" y="95905"/>
                  <a:pt x="2133015" y="551928"/>
                  <a:pt x="2133015" y="1114460"/>
                </a:cubicBezTo>
                <a:close/>
              </a:path>
            </a:pathLst>
          </a:custGeom>
          <a:solidFill>
            <a:srgbClr val="7DD1CE"/>
          </a:solidFill>
          <a:ln w="34894" cap="flat">
            <a:noFill/>
            <a:prstDash val="solid"/>
            <a:miter/>
          </a:ln>
        </p:spPr>
        <p:txBody>
          <a:bodyPr rtlCol="0" anchor="ctr"/>
          <a:lstStyle/>
          <a:p>
            <a:endParaRPr lang="en-US" sz="1200"/>
          </a:p>
        </p:txBody>
      </p:sp>
      <p:sp>
        <p:nvSpPr>
          <p:cNvPr id="50" name="Freeform: Shape 41">
            <a:extLst>
              <a:ext uri="{FF2B5EF4-FFF2-40B4-BE49-F238E27FC236}">
                <a16:creationId xmlns:a16="http://schemas.microsoft.com/office/drawing/2014/main" id="{DD057C2D-4BC6-5820-8166-99BCEA1AD0EE}"/>
              </a:ext>
            </a:extLst>
          </p:cNvPr>
          <p:cNvSpPr/>
          <p:nvPr/>
        </p:nvSpPr>
        <p:spPr>
          <a:xfrm>
            <a:off x="2389421" y="4893674"/>
            <a:ext cx="1463516" cy="1463516"/>
          </a:xfrm>
          <a:custGeom>
            <a:avLst/>
            <a:gdLst>
              <a:gd name="connsiteX0" fmla="*/ 2698243 w 3106627"/>
              <a:gd name="connsiteY0" fmla="*/ 1258509 h 3106627"/>
              <a:gd name="connsiteX1" fmla="*/ 1855026 w 3106627"/>
              <a:gd name="connsiteY1" fmla="*/ 2698243 h 3106627"/>
              <a:gd name="connsiteX2" fmla="*/ 415291 w 3106627"/>
              <a:gd name="connsiteY2" fmla="*/ 1855026 h 3106627"/>
              <a:gd name="connsiteX3" fmla="*/ 1258508 w 3106627"/>
              <a:gd name="connsiteY3" fmla="*/ 415291 h 3106627"/>
              <a:gd name="connsiteX4" fmla="*/ 2698243 w 3106627"/>
              <a:gd name="connsiteY4" fmla="*/ 1258509 h 310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627" h="3106627">
                <a:moveTo>
                  <a:pt x="2698243" y="1258509"/>
                </a:moveTo>
                <a:cubicBezTo>
                  <a:pt x="2862967" y="1888929"/>
                  <a:pt x="2485445" y="2533519"/>
                  <a:pt x="1855026" y="2698243"/>
                </a:cubicBezTo>
                <a:cubicBezTo>
                  <a:pt x="1224606" y="2862967"/>
                  <a:pt x="580014" y="2485445"/>
                  <a:pt x="415291" y="1855026"/>
                </a:cubicBezTo>
                <a:cubicBezTo>
                  <a:pt x="250567" y="1224605"/>
                  <a:pt x="628088" y="580015"/>
                  <a:pt x="1258508" y="415291"/>
                </a:cubicBezTo>
                <a:cubicBezTo>
                  <a:pt x="1888928" y="250567"/>
                  <a:pt x="2533520" y="628088"/>
                  <a:pt x="2698243" y="1258509"/>
                </a:cubicBezTo>
                <a:close/>
              </a:path>
            </a:pathLst>
          </a:custGeom>
          <a:solidFill>
            <a:srgbClr val="FFFFFF"/>
          </a:solidFill>
          <a:ln w="34894" cap="flat">
            <a:noFill/>
            <a:prstDash val="solid"/>
            <a:miter/>
          </a:ln>
        </p:spPr>
        <p:txBody>
          <a:bodyPr rtlCol="0" anchor="ctr"/>
          <a:lstStyle/>
          <a:p>
            <a:endParaRPr lang="en-US" sz="1200"/>
          </a:p>
        </p:txBody>
      </p:sp>
      <p:sp>
        <p:nvSpPr>
          <p:cNvPr id="51" name="Freeform: Shape 42">
            <a:extLst>
              <a:ext uri="{FF2B5EF4-FFF2-40B4-BE49-F238E27FC236}">
                <a16:creationId xmlns:a16="http://schemas.microsoft.com/office/drawing/2014/main" id="{9433DACC-D20F-1152-8A11-CF19A9FB0C8C}"/>
              </a:ext>
            </a:extLst>
          </p:cNvPr>
          <p:cNvSpPr/>
          <p:nvPr/>
        </p:nvSpPr>
        <p:spPr>
          <a:xfrm>
            <a:off x="2597660" y="5102261"/>
            <a:ext cx="1035972" cy="1035972"/>
          </a:xfrm>
          <a:custGeom>
            <a:avLst/>
            <a:gdLst>
              <a:gd name="connsiteX0" fmla="*/ 2133015 w 2199073"/>
              <a:gd name="connsiteY0" fmla="*/ 1114459 h 2199073"/>
              <a:gd name="connsiteX1" fmla="*/ 1114460 w 2199073"/>
              <a:gd name="connsiteY1" fmla="*/ 2133014 h 2199073"/>
              <a:gd name="connsiteX2" fmla="*/ 95905 w 2199073"/>
              <a:gd name="connsiteY2" fmla="*/ 1114459 h 2199073"/>
              <a:gd name="connsiteX3" fmla="*/ 1114460 w 2199073"/>
              <a:gd name="connsiteY3" fmla="*/ 95905 h 2199073"/>
              <a:gd name="connsiteX4" fmla="*/ 2133015 w 2199073"/>
              <a:gd name="connsiteY4" fmla="*/ 1114459 h 219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073" h="2199073">
                <a:moveTo>
                  <a:pt x="2133015" y="1114459"/>
                </a:moveTo>
                <a:cubicBezTo>
                  <a:pt x="2133015" y="1676991"/>
                  <a:pt x="1676992" y="2133014"/>
                  <a:pt x="1114460" y="2133014"/>
                </a:cubicBezTo>
                <a:cubicBezTo>
                  <a:pt x="551927" y="2133014"/>
                  <a:pt x="95905" y="1676991"/>
                  <a:pt x="95905" y="1114459"/>
                </a:cubicBezTo>
                <a:cubicBezTo>
                  <a:pt x="95905" y="551927"/>
                  <a:pt x="551927" y="95905"/>
                  <a:pt x="1114460" y="95905"/>
                </a:cubicBezTo>
                <a:cubicBezTo>
                  <a:pt x="1676992" y="95905"/>
                  <a:pt x="2133015" y="551927"/>
                  <a:pt x="2133015" y="1114459"/>
                </a:cubicBezTo>
                <a:close/>
              </a:path>
            </a:pathLst>
          </a:custGeom>
          <a:solidFill>
            <a:srgbClr val="FFA826"/>
          </a:solidFill>
          <a:ln w="34894" cap="flat">
            <a:noFill/>
            <a:prstDash val="solid"/>
            <a:miter/>
          </a:ln>
        </p:spPr>
        <p:txBody>
          <a:bodyPr rtlCol="0" anchor="ctr"/>
          <a:lstStyle/>
          <a:p>
            <a:endParaRPr lang="en-US" sz="1200"/>
          </a:p>
        </p:txBody>
      </p:sp>
      <p:sp>
        <p:nvSpPr>
          <p:cNvPr id="52" name="Freeform: Shape 43">
            <a:extLst>
              <a:ext uri="{FF2B5EF4-FFF2-40B4-BE49-F238E27FC236}">
                <a16:creationId xmlns:a16="http://schemas.microsoft.com/office/drawing/2014/main" id="{6892F6C7-200D-E30E-5129-870F80CC5207}"/>
              </a:ext>
            </a:extLst>
          </p:cNvPr>
          <p:cNvSpPr/>
          <p:nvPr/>
        </p:nvSpPr>
        <p:spPr>
          <a:xfrm>
            <a:off x="8639777" y="4892371"/>
            <a:ext cx="1463516" cy="1463516"/>
          </a:xfrm>
          <a:custGeom>
            <a:avLst/>
            <a:gdLst>
              <a:gd name="connsiteX0" fmla="*/ 2700225 w 3106627"/>
              <a:gd name="connsiteY0" fmla="*/ 1257893 h 3106627"/>
              <a:gd name="connsiteX1" fmla="*/ 1861255 w 3106627"/>
              <a:gd name="connsiteY1" fmla="*/ 2700223 h 3106627"/>
              <a:gd name="connsiteX2" fmla="*/ 418925 w 3106627"/>
              <a:gd name="connsiteY2" fmla="*/ 1861253 h 3106627"/>
              <a:gd name="connsiteX3" fmla="*/ 1257895 w 3106627"/>
              <a:gd name="connsiteY3" fmla="*/ 418923 h 3106627"/>
              <a:gd name="connsiteX4" fmla="*/ 2700225 w 3106627"/>
              <a:gd name="connsiteY4" fmla="*/ 1257893 h 310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6627" h="3106627">
                <a:moveTo>
                  <a:pt x="2700225" y="1257893"/>
                </a:moveTo>
                <a:cubicBezTo>
                  <a:pt x="2866838" y="1887858"/>
                  <a:pt x="2491218" y="2533610"/>
                  <a:pt x="1861255" y="2700223"/>
                </a:cubicBezTo>
                <a:cubicBezTo>
                  <a:pt x="1231291" y="2866837"/>
                  <a:pt x="585538" y="2491217"/>
                  <a:pt x="418925" y="1861253"/>
                </a:cubicBezTo>
                <a:cubicBezTo>
                  <a:pt x="252312" y="1231289"/>
                  <a:pt x="627932" y="585536"/>
                  <a:pt x="1257895" y="418923"/>
                </a:cubicBezTo>
                <a:cubicBezTo>
                  <a:pt x="1887859" y="252310"/>
                  <a:pt x="2533611" y="627929"/>
                  <a:pt x="2700225" y="1257893"/>
                </a:cubicBezTo>
                <a:close/>
              </a:path>
            </a:pathLst>
          </a:custGeom>
          <a:solidFill>
            <a:srgbClr val="FFFFFF"/>
          </a:solidFill>
          <a:ln w="34894" cap="flat">
            <a:noFill/>
            <a:prstDash val="solid"/>
            <a:miter/>
          </a:ln>
        </p:spPr>
        <p:txBody>
          <a:bodyPr rtlCol="0" anchor="ctr"/>
          <a:lstStyle/>
          <a:p>
            <a:endParaRPr lang="en-US" sz="1200"/>
          </a:p>
        </p:txBody>
      </p:sp>
      <p:sp>
        <p:nvSpPr>
          <p:cNvPr id="53" name="Freeform: Shape 44">
            <a:extLst>
              <a:ext uri="{FF2B5EF4-FFF2-40B4-BE49-F238E27FC236}">
                <a16:creationId xmlns:a16="http://schemas.microsoft.com/office/drawing/2014/main" id="{5E422BE0-8949-6FA4-0CAD-CFAE975692E9}"/>
              </a:ext>
            </a:extLst>
          </p:cNvPr>
          <p:cNvSpPr/>
          <p:nvPr/>
        </p:nvSpPr>
        <p:spPr>
          <a:xfrm>
            <a:off x="8849010" y="5102261"/>
            <a:ext cx="1035972" cy="1035972"/>
          </a:xfrm>
          <a:custGeom>
            <a:avLst/>
            <a:gdLst>
              <a:gd name="connsiteX0" fmla="*/ 2133015 w 2199073"/>
              <a:gd name="connsiteY0" fmla="*/ 1114459 h 2199073"/>
              <a:gd name="connsiteX1" fmla="*/ 1114461 w 2199073"/>
              <a:gd name="connsiteY1" fmla="*/ 2133014 h 2199073"/>
              <a:gd name="connsiteX2" fmla="*/ 95906 w 2199073"/>
              <a:gd name="connsiteY2" fmla="*/ 1114459 h 2199073"/>
              <a:gd name="connsiteX3" fmla="*/ 1114461 w 2199073"/>
              <a:gd name="connsiteY3" fmla="*/ 95905 h 2199073"/>
              <a:gd name="connsiteX4" fmla="*/ 2133015 w 2199073"/>
              <a:gd name="connsiteY4" fmla="*/ 1114459 h 219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073" h="2199073">
                <a:moveTo>
                  <a:pt x="2133015" y="1114459"/>
                </a:moveTo>
                <a:cubicBezTo>
                  <a:pt x="2133015" y="1676991"/>
                  <a:pt x="1676993" y="2133014"/>
                  <a:pt x="1114461" y="2133014"/>
                </a:cubicBezTo>
                <a:cubicBezTo>
                  <a:pt x="551929" y="2133014"/>
                  <a:pt x="95906" y="1676991"/>
                  <a:pt x="95906" y="1114459"/>
                </a:cubicBezTo>
                <a:cubicBezTo>
                  <a:pt x="95906" y="551927"/>
                  <a:pt x="551929" y="95905"/>
                  <a:pt x="1114461" y="95905"/>
                </a:cubicBezTo>
                <a:cubicBezTo>
                  <a:pt x="1676993" y="95905"/>
                  <a:pt x="2133015" y="551927"/>
                  <a:pt x="2133015" y="1114459"/>
                </a:cubicBezTo>
                <a:close/>
              </a:path>
            </a:pathLst>
          </a:custGeom>
          <a:solidFill>
            <a:srgbClr val="63357A"/>
          </a:solidFill>
          <a:ln w="34894" cap="flat">
            <a:noFill/>
            <a:prstDash val="solid"/>
            <a:miter/>
          </a:ln>
        </p:spPr>
        <p:txBody>
          <a:bodyPr rtlCol="0" anchor="ctr"/>
          <a:lstStyle/>
          <a:p>
            <a:endParaRPr lang="en-US" sz="1200"/>
          </a:p>
        </p:txBody>
      </p:sp>
      <p:sp>
        <p:nvSpPr>
          <p:cNvPr id="54" name="Freeform: Shape 45">
            <a:extLst>
              <a:ext uri="{FF2B5EF4-FFF2-40B4-BE49-F238E27FC236}">
                <a16:creationId xmlns:a16="http://schemas.microsoft.com/office/drawing/2014/main" id="{65B9CBC3-88D8-9E2B-1D92-2E6F1C867505}"/>
              </a:ext>
            </a:extLst>
          </p:cNvPr>
          <p:cNvSpPr/>
          <p:nvPr/>
        </p:nvSpPr>
        <p:spPr>
          <a:xfrm>
            <a:off x="1731185" y="1591755"/>
            <a:ext cx="2071943" cy="2071944"/>
          </a:xfrm>
          <a:custGeom>
            <a:avLst/>
            <a:gdLst>
              <a:gd name="connsiteX0" fmla="*/ 4392911 w 4398146"/>
              <a:gd name="connsiteY0" fmla="*/ 2209545 h 4398146"/>
              <a:gd name="connsiteX1" fmla="*/ 2209545 w 4398146"/>
              <a:gd name="connsiteY1" fmla="*/ 4392911 h 4398146"/>
              <a:gd name="connsiteX2" fmla="*/ 26179 w 4398146"/>
              <a:gd name="connsiteY2" fmla="*/ 2209545 h 4398146"/>
              <a:gd name="connsiteX3" fmla="*/ 2209545 w 4398146"/>
              <a:gd name="connsiteY3" fmla="*/ 26180 h 4398146"/>
              <a:gd name="connsiteX4" fmla="*/ 4392911 w 4398146"/>
              <a:gd name="connsiteY4" fmla="*/ 2209545 h 439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146" h="4398146">
                <a:moveTo>
                  <a:pt x="4392911" y="2209545"/>
                </a:moveTo>
                <a:cubicBezTo>
                  <a:pt x="4392911" y="3415385"/>
                  <a:pt x="3415385" y="4392911"/>
                  <a:pt x="2209545" y="4392911"/>
                </a:cubicBezTo>
                <a:cubicBezTo>
                  <a:pt x="1003706" y="4392911"/>
                  <a:pt x="26179" y="3415385"/>
                  <a:pt x="26179" y="2209545"/>
                </a:cubicBezTo>
                <a:cubicBezTo>
                  <a:pt x="26179" y="1003706"/>
                  <a:pt x="1003706" y="26180"/>
                  <a:pt x="2209545" y="26180"/>
                </a:cubicBezTo>
                <a:cubicBezTo>
                  <a:pt x="3415385" y="26180"/>
                  <a:pt x="4392911" y="1003706"/>
                  <a:pt x="4392911" y="2209545"/>
                </a:cubicBezTo>
                <a:close/>
              </a:path>
            </a:pathLst>
          </a:custGeom>
          <a:solidFill>
            <a:srgbClr val="FFFFFF"/>
          </a:solidFill>
          <a:ln w="9525" cap="flat">
            <a:noFill/>
            <a:prstDash val="solid"/>
            <a:miter/>
          </a:ln>
        </p:spPr>
        <p:txBody>
          <a:bodyPr rtlCol="0" anchor="ctr"/>
          <a:lstStyle/>
          <a:p>
            <a:endParaRPr lang="en-US" sz="1200"/>
          </a:p>
        </p:txBody>
      </p:sp>
      <p:sp>
        <p:nvSpPr>
          <p:cNvPr id="56" name="Freeform: Shape 47">
            <a:extLst>
              <a:ext uri="{FF2B5EF4-FFF2-40B4-BE49-F238E27FC236}">
                <a16:creationId xmlns:a16="http://schemas.microsoft.com/office/drawing/2014/main" id="{814FC388-F319-748F-26EA-3AB02810C78A}"/>
              </a:ext>
            </a:extLst>
          </p:cNvPr>
          <p:cNvSpPr/>
          <p:nvPr/>
        </p:nvSpPr>
        <p:spPr>
          <a:xfrm>
            <a:off x="3492666" y="4138602"/>
            <a:ext cx="2071943" cy="2071944"/>
          </a:xfrm>
          <a:custGeom>
            <a:avLst/>
            <a:gdLst>
              <a:gd name="connsiteX0" fmla="*/ 4392911 w 4398146"/>
              <a:gd name="connsiteY0" fmla="*/ 2209545 h 4398146"/>
              <a:gd name="connsiteX1" fmla="*/ 2209545 w 4398146"/>
              <a:gd name="connsiteY1" fmla="*/ 4392911 h 4398146"/>
              <a:gd name="connsiteX2" fmla="*/ 26179 w 4398146"/>
              <a:gd name="connsiteY2" fmla="*/ 2209545 h 4398146"/>
              <a:gd name="connsiteX3" fmla="*/ 2209545 w 4398146"/>
              <a:gd name="connsiteY3" fmla="*/ 26180 h 4398146"/>
              <a:gd name="connsiteX4" fmla="*/ 4392911 w 4398146"/>
              <a:gd name="connsiteY4" fmla="*/ 2209545 h 439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146" h="4398146">
                <a:moveTo>
                  <a:pt x="4392911" y="2209545"/>
                </a:moveTo>
                <a:cubicBezTo>
                  <a:pt x="4392911" y="3415385"/>
                  <a:pt x="3415384" y="4392911"/>
                  <a:pt x="2209545" y="4392911"/>
                </a:cubicBezTo>
                <a:cubicBezTo>
                  <a:pt x="1003705" y="4392911"/>
                  <a:pt x="26179" y="3415385"/>
                  <a:pt x="26179" y="2209545"/>
                </a:cubicBezTo>
                <a:cubicBezTo>
                  <a:pt x="26179" y="1003706"/>
                  <a:pt x="1003705" y="26180"/>
                  <a:pt x="2209545" y="26180"/>
                </a:cubicBezTo>
                <a:cubicBezTo>
                  <a:pt x="3415384" y="26180"/>
                  <a:pt x="4392911" y="1003706"/>
                  <a:pt x="4392911" y="2209545"/>
                </a:cubicBezTo>
                <a:close/>
              </a:path>
            </a:pathLst>
          </a:custGeom>
          <a:solidFill>
            <a:srgbClr val="FFFFFF"/>
          </a:solidFill>
          <a:ln w="9525" cap="flat">
            <a:noFill/>
            <a:prstDash val="solid"/>
            <a:miter/>
          </a:ln>
        </p:spPr>
        <p:txBody>
          <a:bodyPr rtlCol="0" anchor="ctr"/>
          <a:lstStyle/>
          <a:p>
            <a:endParaRPr lang="en-US" sz="1200"/>
          </a:p>
        </p:txBody>
      </p:sp>
      <p:sp>
        <p:nvSpPr>
          <p:cNvPr id="58" name="Freeform: Shape 50">
            <a:extLst>
              <a:ext uri="{FF2B5EF4-FFF2-40B4-BE49-F238E27FC236}">
                <a16:creationId xmlns:a16="http://schemas.microsoft.com/office/drawing/2014/main" id="{E79F200D-9FCC-DDCC-82DF-B27CC4EDDDA2}"/>
              </a:ext>
            </a:extLst>
          </p:cNvPr>
          <p:cNvSpPr/>
          <p:nvPr/>
        </p:nvSpPr>
        <p:spPr>
          <a:xfrm>
            <a:off x="5254147" y="1591755"/>
            <a:ext cx="2071943" cy="2071944"/>
          </a:xfrm>
          <a:custGeom>
            <a:avLst/>
            <a:gdLst>
              <a:gd name="connsiteX0" fmla="*/ 4392911 w 4398146"/>
              <a:gd name="connsiteY0" fmla="*/ 2209545 h 4398146"/>
              <a:gd name="connsiteX1" fmla="*/ 2209545 w 4398146"/>
              <a:gd name="connsiteY1" fmla="*/ 4392911 h 4398146"/>
              <a:gd name="connsiteX2" fmla="*/ 26180 w 4398146"/>
              <a:gd name="connsiteY2" fmla="*/ 2209545 h 4398146"/>
              <a:gd name="connsiteX3" fmla="*/ 2209545 w 4398146"/>
              <a:gd name="connsiteY3" fmla="*/ 26180 h 4398146"/>
              <a:gd name="connsiteX4" fmla="*/ 4392911 w 4398146"/>
              <a:gd name="connsiteY4" fmla="*/ 2209545 h 439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146" h="4398146">
                <a:moveTo>
                  <a:pt x="4392911" y="2209545"/>
                </a:moveTo>
                <a:cubicBezTo>
                  <a:pt x="4392911" y="3415385"/>
                  <a:pt x="3415385" y="4392911"/>
                  <a:pt x="2209545" y="4392911"/>
                </a:cubicBezTo>
                <a:cubicBezTo>
                  <a:pt x="1003706" y="4392911"/>
                  <a:pt x="26180" y="3415385"/>
                  <a:pt x="26180" y="2209545"/>
                </a:cubicBezTo>
                <a:cubicBezTo>
                  <a:pt x="26180" y="1003706"/>
                  <a:pt x="1003706" y="26180"/>
                  <a:pt x="2209545" y="26180"/>
                </a:cubicBezTo>
                <a:cubicBezTo>
                  <a:pt x="3415385" y="26180"/>
                  <a:pt x="4392911" y="1003706"/>
                  <a:pt x="4392911" y="2209545"/>
                </a:cubicBezTo>
                <a:close/>
              </a:path>
            </a:pathLst>
          </a:custGeom>
          <a:solidFill>
            <a:srgbClr val="FFFFFF"/>
          </a:solidFill>
          <a:ln w="9525" cap="flat">
            <a:noFill/>
            <a:prstDash val="solid"/>
            <a:miter/>
          </a:ln>
        </p:spPr>
        <p:txBody>
          <a:bodyPr rtlCol="0" anchor="ctr"/>
          <a:lstStyle/>
          <a:p>
            <a:endParaRPr lang="en-US" sz="1200"/>
          </a:p>
        </p:txBody>
      </p:sp>
      <p:sp>
        <p:nvSpPr>
          <p:cNvPr id="60" name="Freeform: Shape 53">
            <a:extLst>
              <a:ext uri="{FF2B5EF4-FFF2-40B4-BE49-F238E27FC236}">
                <a16:creationId xmlns:a16="http://schemas.microsoft.com/office/drawing/2014/main" id="{487333F3-01E9-F941-A818-4FAA1EF8F7A1}"/>
              </a:ext>
            </a:extLst>
          </p:cNvPr>
          <p:cNvSpPr/>
          <p:nvPr/>
        </p:nvSpPr>
        <p:spPr>
          <a:xfrm>
            <a:off x="7015628" y="4138602"/>
            <a:ext cx="2071943" cy="2071944"/>
          </a:xfrm>
          <a:custGeom>
            <a:avLst/>
            <a:gdLst>
              <a:gd name="connsiteX0" fmla="*/ 4392910 w 4398146"/>
              <a:gd name="connsiteY0" fmla="*/ 2209545 h 4398146"/>
              <a:gd name="connsiteX1" fmla="*/ 2209545 w 4398146"/>
              <a:gd name="connsiteY1" fmla="*/ 4392911 h 4398146"/>
              <a:gd name="connsiteX2" fmla="*/ 26180 w 4398146"/>
              <a:gd name="connsiteY2" fmla="*/ 2209545 h 4398146"/>
              <a:gd name="connsiteX3" fmla="*/ 2209545 w 4398146"/>
              <a:gd name="connsiteY3" fmla="*/ 26180 h 4398146"/>
              <a:gd name="connsiteX4" fmla="*/ 4392910 w 4398146"/>
              <a:gd name="connsiteY4" fmla="*/ 2209545 h 439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146" h="4398146">
                <a:moveTo>
                  <a:pt x="4392910" y="2209545"/>
                </a:moveTo>
                <a:cubicBezTo>
                  <a:pt x="4392910" y="3415385"/>
                  <a:pt x="3415385" y="4392911"/>
                  <a:pt x="2209545" y="4392911"/>
                </a:cubicBezTo>
                <a:cubicBezTo>
                  <a:pt x="1003706" y="4392911"/>
                  <a:pt x="26180" y="3415385"/>
                  <a:pt x="26180" y="2209545"/>
                </a:cubicBezTo>
                <a:cubicBezTo>
                  <a:pt x="26180" y="1003706"/>
                  <a:pt x="1003706" y="26180"/>
                  <a:pt x="2209545" y="26180"/>
                </a:cubicBezTo>
                <a:cubicBezTo>
                  <a:pt x="3415385" y="26180"/>
                  <a:pt x="4392910" y="1003706"/>
                  <a:pt x="4392910" y="2209545"/>
                </a:cubicBezTo>
                <a:close/>
              </a:path>
            </a:pathLst>
          </a:custGeom>
          <a:solidFill>
            <a:srgbClr val="FFFFFF"/>
          </a:solidFill>
          <a:ln w="9525" cap="flat">
            <a:noFill/>
            <a:prstDash val="solid"/>
            <a:miter/>
          </a:ln>
        </p:spPr>
        <p:txBody>
          <a:bodyPr rtlCol="0" anchor="ctr"/>
          <a:lstStyle/>
          <a:p>
            <a:endParaRPr lang="en-US" sz="1200"/>
          </a:p>
        </p:txBody>
      </p:sp>
      <p:sp>
        <p:nvSpPr>
          <p:cNvPr id="62" name="Freeform: Shape 55">
            <a:extLst>
              <a:ext uri="{FF2B5EF4-FFF2-40B4-BE49-F238E27FC236}">
                <a16:creationId xmlns:a16="http://schemas.microsoft.com/office/drawing/2014/main" id="{54E7CED2-87FF-E25E-09B1-19AC4FAAAFD3}"/>
              </a:ext>
            </a:extLst>
          </p:cNvPr>
          <p:cNvSpPr/>
          <p:nvPr/>
        </p:nvSpPr>
        <p:spPr>
          <a:xfrm>
            <a:off x="8777109" y="1591755"/>
            <a:ext cx="2071943" cy="2071944"/>
          </a:xfrm>
          <a:custGeom>
            <a:avLst/>
            <a:gdLst>
              <a:gd name="connsiteX0" fmla="*/ 4392911 w 4398146"/>
              <a:gd name="connsiteY0" fmla="*/ 2209545 h 4398146"/>
              <a:gd name="connsiteX1" fmla="*/ 2209546 w 4398146"/>
              <a:gd name="connsiteY1" fmla="*/ 4392911 h 4398146"/>
              <a:gd name="connsiteX2" fmla="*/ 26181 w 4398146"/>
              <a:gd name="connsiteY2" fmla="*/ 2209545 h 4398146"/>
              <a:gd name="connsiteX3" fmla="*/ 2209546 w 4398146"/>
              <a:gd name="connsiteY3" fmla="*/ 26180 h 4398146"/>
              <a:gd name="connsiteX4" fmla="*/ 4392911 w 4398146"/>
              <a:gd name="connsiteY4" fmla="*/ 2209545 h 439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146" h="4398146">
                <a:moveTo>
                  <a:pt x="4392911" y="2209545"/>
                </a:moveTo>
                <a:cubicBezTo>
                  <a:pt x="4392911" y="3415385"/>
                  <a:pt x="3415386" y="4392911"/>
                  <a:pt x="2209546" y="4392911"/>
                </a:cubicBezTo>
                <a:cubicBezTo>
                  <a:pt x="1003706" y="4392911"/>
                  <a:pt x="26181" y="3415385"/>
                  <a:pt x="26181" y="2209545"/>
                </a:cubicBezTo>
                <a:cubicBezTo>
                  <a:pt x="26181" y="1003706"/>
                  <a:pt x="1003706" y="26180"/>
                  <a:pt x="2209546" y="26180"/>
                </a:cubicBezTo>
                <a:cubicBezTo>
                  <a:pt x="3415386" y="26180"/>
                  <a:pt x="4392911" y="1003706"/>
                  <a:pt x="4392911" y="2209545"/>
                </a:cubicBezTo>
                <a:close/>
              </a:path>
            </a:pathLst>
          </a:custGeom>
          <a:solidFill>
            <a:srgbClr val="FFFFFF"/>
          </a:solidFill>
          <a:ln w="9525" cap="flat">
            <a:noFill/>
            <a:prstDash val="solid"/>
            <a:miter/>
          </a:ln>
        </p:spPr>
        <p:txBody>
          <a:bodyPr rtlCol="0" anchor="ctr"/>
          <a:lstStyle/>
          <a:p>
            <a:endParaRPr lang="en-US" sz="1200"/>
          </a:p>
        </p:txBody>
      </p:sp>
      <p:sp>
        <p:nvSpPr>
          <p:cNvPr id="64" name="Freeform: Shape 57">
            <a:extLst>
              <a:ext uri="{FF2B5EF4-FFF2-40B4-BE49-F238E27FC236}">
                <a16:creationId xmlns:a16="http://schemas.microsoft.com/office/drawing/2014/main" id="{4C2F8180-50AF-0C55-B8B0-219D96699E2C}"/>
              </a:ext>
            </a:extLst>
          </p:cNvPr>
          <p:cNvSpPr/>
          <p:nvPr/>
        </p:nvSpPr>
        <p:spPr>
          <a:xfrm>
            <a:off x="2514454" y="1987439"/>
            <a:ext cx="509764" cy="427544"/>
          </a:xfrm>
          <a:custGeom>
            <a:avLst/>
            <a:gdLst>
              <a:gd name="connsiteX0" fmla="*/ 814967 w 1082083"/>
              <a:gd name="connsiteY0" fmla="*/ 95905 h 907554"/>
              <a:gd name="connsiteX1" fmla="*/ 278463 w 1082083"/>
              <a:gd name="connsiteY1" fmla="*/ 95905 h 907554"/>
              <a:gd name="connsiteX2" fmla="*/ 95905 w 1082083"/>
              <a:gd name="connsiteY2" fmla="*/ 278463 h 907554"/>
              <a:gd name="connsiteX3" fmla="*/ 95905 w 1082083"/>
              <a:gd name="connsiteY3" fmla="*/ 559456 h 907554"/>
              <a:gd name="connsiteX4" fmla="*/ 278463 w 1082083"/>
              <a:gd name="connsiteY4" fmla="*/ 742013 h 907554"/>
              <a:gd name="connsiteX5" fmla="*/ 423322 w 1082083"/>
              <a:gd name="connsiteY5" fmla="*/ 742013 h 907554"/>
              <a:gd name="connsiteX6" fmla="*/ 472889 w 1082083"/>
              <a:gd name="connsiteY6" fmla="*/ 762957 h 907554"/>
              <a:gd name="connsiteX7" fmla="*/ 546889 w 1082083"/>
              <a:gd name="connsiteY7" fmla="*/ 839401 h 907554"/>
              <a:gd name="connsiteX8" fmla="*/ 620890 w 1082083"/>
              <a:gd name="connsiteY8" fmla="*/ 762957 h 907554"/>
              <a:gd name="connsiteX9" fmla="*/ 670456 w 1082083"/>
              <a:gd name="connsiteY9" fmla="*/ 742013 h 907554"/>
              <a:gd name="connsiteX10" fmla="*/ 815316 w 1082083"/>
              <a:gd name="connsiteY10" fmla="*/ 742013 h 907554"/>
              <a:gd name="connsiteX11" fmla="*/ 997874 w 1082083"/>
              <a:gd name="connsiteY11" fmla="*/ 559456 h 907554"/>
              <a:gd name="connsiteX12" fmla="*/ 997874 w 1082083"/>
              <a:gd name="connsiteY12" fmla="*/ 278463 h 907554"/>
              <a:gd name="connsiteX13" fmla="*/ 814967 w 1082083"/>
              <a:gd name="connsiteY13" fmla="*/ 95905 h 907554"/>
              <a:gd name="connsiteX14" fmla="*/ 778665 w 1082083"/>
              <a:gd name="connsiteY14" fmla="*/ 492087 h 907554"/>
              <a:gd name="connsiteX15" fmla="*/ 774476 w 1082083"/>
              <a:gd name="connsiteY15" fmla="*/ 495229 h 907554"/>
              <a:gd name="connsiteX16" fmla="*/ 763655 w 1082083"/>
              <a:gd name="connsiteY16" fmla="*/ 496974 h 907554"/>
              <a:gd name="connsiteX17" fmla="*/ 744108 w 1082083"/>
              <a:gd name="connsiteY17" fmla="*/ 487200 h 907554"/>
              <a:gd name="connsiteX18" fmla="*/ 691400 w 1082083"/>
              <a:gd name="connsiteY18" fmla="*/ 419134 h 907554"/>
              <a:gd name="connsiteX19" fmla="*/ 638692 w 1082083"/>
              <a:gd name="connsiteY19" fmla="*/ 487549 h 907554"/>
              <a:gd name="connsiteX20" fmla="*/ 619145 w 1082083"/>
              <a:gd name="connsiteY20" fmla="*/ 496974 h 907554"/>
              <a:gd name="connsiteX21" fmla="*/ 599597 w 1082083"/>
              <a:gd name="connsiteY21" fmla="*/ 487549 h 907554"/>
              <a:gd name="connsiteX22" fmla="*/ 546889 w 1082083"/>
              <a:gd name="connsiteY22" fmla="*/ 419134 h 907554"/>
              <a:gd name="connsiteX23" fmla="*/ 494181 w 1082083"/>
              <a:gd name="connsiteY23" fmla="*/ 487549 h 907554"/>
              <a:gd name="connsiteX24" fmla="*/ 474634 w 1082083"/>
              <a:gd name="connsiteY24" fmla="*/ 496974 h 907554"/>
              <a:gd name="connsiteX25" fmla="*/ 455087 w 1082083"/>
              <a:gd name="connsiteY25" fmla="*/ 487549 h 907554"/>
              <a:gd name="connsiteX26" fmla="*/ 402379 w 1082083"/>
              <a:gd name="connsiteY26" fmla="*/ 419134 h 907554"/>
              <a:gd name="connsiteX27" fmla="*/ 349671 w 1082083"/>
              <a:gd name="connsiteY27" fmla="*/ 487549 h 907554"/>
              <a:gd name="connsiteX28" fmla="*/ 330124 w 1082083"/>
              <a:gd name="connsiteY28" fmla="*/ 497323 h 907554"/>
              <a:gd name="connsiteX29" fmla="*/ 324888 w 1082083"/>
              <a:gd name="connsiteY29" fmla="*/ 497323 h 907554"/>
              <a:gd name="connsiteX30" fmla="*/ 315114 w 1082083"/>
              <a:gd name="connsiteY30" fmla="*/ 492087 h 907554"/>
              <a:gd name="connsiteX31" fmla="*/ 310576 w 1082083"/>
              <a:gd name="connsiteY31" fmla="*/ 457530 h 907554"/>
              <a:gd name="connsiteX32" fmla="*/ 382832 w 1082083"/>
              <a:gd name="connsiteY32" fmla="*/ 363633 h 907554"/>
              <a:gd name="connsiteX33" fmla="*/ 402379 w 1082083"/>
              <a:gd name="connsiteY33" fmla="*/ 354209 h 907554"/>
              <a:gd name="connsiteX34" fmla="*/ 421926 w 1082083"/>
              <a:gd name="connsiteY34" fmla="*/ 363633 h 907554"/>
              <a:gd name="connsiteX35" fmla="*/ 474634 w 1082083"/>
              <a:gd name="connsiteY35" fmla="*/ 432049 h 907554"/>
              <a:gd name="connsiteX36" fmla="*/ 527342 w 1082083"/>
              <a:gd name="connsiteY36" fmla="*/ 363633 h 907554"/>
              <a:gd name="connsiteX37" fmla="*/ 546889 w 1082083"/>
              <a:gd name="connsiteY37" fmla="*/ 354209 h 907554"/>
              <a:gd name="connsiteX38" fmla="*/ 566437 w 1082083"/>
              <a:gd name="connsiteY38" fmla="*/ 363633 h 907554"/>
              <a:gd name="connsiteX39" fmla="*/ 619145 w 1082083"/>
              <a:gd name="connsiteY39" fmla="*/ 432049 h 907554"/>
              <a:gd name="connsiteX40" fmla="*/ 671853 w 1082083"/>
              <a:gd name="connsiteY40" fmla="*/ 363633 h 907554"/>
              <a:gd name="connsiteX41" fmla="*/ 691400 w 1082083"/>
              <a:gd name="connsiteY41" fmla="*/ 354209 h 907554"/>
              <a:gd name="connsiteX42" fmla="*/ 710947 w 1082083"/>
              <a:gd name="connsiteY42" fmla="*/ 363633 h 907554"/>
              <a:gd name="connsiteX43" fmla="*/ 783202 w 1082083"/>
              <a:gd name="connsiteY43" fmla="*/ 457530 h 907554"/>
              <a:gd name="connsiteX44" fmla="*/ 778665 w 1082083"/>
              <a:gd name="connsiteY44" fmla="*/ 492087 h 90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82083" h="907554">
                <a:moveTo>
                  <a:pt x="814967" y="95905"/>
                </a:moveTo>
                <a:lnTo>
                  <a:pt x="278463" y="95905"/>
                </a:lnTo>
                <a:cubicBezTo>
                  <a:pt x="177585" y="95905"/>
                  <a:pt x="95905" y="177585"/>
                  <a:pt x="95905" y="278463"/>
                </a:cubicBezTo>
                <a:lnTo>
                  <a:pt x="95905" y="559456"/>
                </a:lnTo>
                <a:cubicBezTo>
                  <a:pt x="95905" y="660334"/>
                  <a:pt x="177585" y="742013"/>
                  <a:pt x="278463" y="742013"/>
                </a:cubicBezTo>
                <a:lnTo>
                  <a:pt x="423322" y="742013"/>
                </a:lnTo>
                <a:cubicBezTo>
                  <a:pt x="441822" y="742013"/>
                  <a:pt x="459974" y="749693"/>
                  <a:pt x="472889" y="762957"/>
                </a:cubicBezTo>
                <a:lnTo>
                  <a:pt x="546889" y="839401"/>
                </a:lnTo>
                <a:lnTo>
                  <a:pt x="620890" y="762957"/>
                </a:lnTo>
                <a:cubicBezTo>
                  <a:pt x="633805" y="749693"/>
                  <a:pt x="651607" y="742013"/>
                  <a:pt x="670456" y="742013"/>
                </a:cubicBezTo>
                <a:lnTo>
                  <a:pt x="815316" y="742013"/>
                </a:lnTo>
                <a:cubicBezTo>
                  <a:pt x="916194" y="742013"/>
                  <a:pt x="997874" y="660334"/>
                  <a:pt x="997874" y="559456"/>
                </a:cubicBezTo>
                <a:lnTo>
                  <a:pt x="997874" y="278463"/>
                </a:lnTo>
                <a:cubicBezTo>
                  <a:pt x="997525" y="177585"/>
                  <a:pt x="915845" y="95905"/>
                  <a:pt x="814967" y="95905"/>
                </a:cubicBezTo>
                <a:close/>
                <a:moveTo>
                  <a:pt x="778665" y="492087"/>
                </a:moveTo>
                <a:lnTo>
                  <a:pt x="774476" y="495229"/>
                </a:lnTo>
                <a:lnTo>
                  <a:pt x="763655" y="496974"/>
                </a:lnTo>
                <a:cubicBezTo>
                  <a:pt x="755976" y="496974"/>
                  <a:pt x="748646" y="493483"/>
                  <a:pt x="744108" y="487200"/>
                </a:cubicBezTo>
                <a:lnTo>
                  <a:pt x="691400" y="419134"/>
                </a:lnTo>
                <a:lnTo>
                  <a:pt x="638692" y="487549"/>
                </a:lnTo>
                <a:cubicBezTo>
                  <a:pt x="634154" y="493483"/>
                  <a:pt x="626824" y="496974"/>
                  <a:pt x="619145" y="496974"/>
                </a:cubicBezTo>
                <a:cubicBezTo>
                  <a:pt x="611465" y="496974"/>
                  <a:pt x="604135" y="493483"/>
                  <a:pt x="599597" y="487549"/>
                </a:cubicBezTo>
                <a:lnTo>
                  <a:pt x="546889" y="419134"/>
                </a:lnTo>
                <a:lnTo>
                  <a:pt x="494181" y="487549"/>
                </a:lnTo>
                <a:cubicBezTo>
                  <a:pt x="489644" y="493483"/>
                  <a:pt x="482313" y="496974"/>
                  <a:pt x="474634" y="496974"/>
                </a:cubicBezTo>
                <a:cubicBezTo>
                  <a:pt x="466955" y="496974"/>
                  <a:pt x="459625" y="493483"/>
                  <a:pt x="455087" y="487549"/>
                </a:cubicBezTo>
                <a:lnTo>
                  <a:pt x="402379" y="419134"/>
                </a:lnTo>
                <a:lnTo>
                  <a:pt x="349671" y="487549"/>
                </a:lnTo>
                <a:cubicBezTo>
                  <a:pt x="344784" y="493832"/>
                  <a:pt x="337803" y="497323"/>
                  <a:pt x="330124" y="497323"/>
                </a:cubicBezTo>
                <a:lnTo>
                  <a:pt x="324888" y="497323"/>
                </a:lnTo>
                <a:lnTo>
                  <a:pt x="315114" y="492087"/>
                </a:lnTo>
                <a:cubicBezTo>
                  <a:pt x="304293" y="483709"/>
                  <a:pt x="302199" y="468351"/>
                  <a:pt x="310576" y="457530"/>
                </a:cubicBezTo>
                <a:lnTo>
                  <a:pt x="382832" y="363633"/>
                </a:lnTo>
                <a:cubicBezTo>
                  <a:pt x="387369" y="357699"/>
                  <a:pt x="394700" y="354209"/>
                  <a:pt x="402379" y="354209"/>
                </a:cubicBezTo>
                <a:cubicBezTo>
                  <a:pt x="410058" y="354209"/>
                  <a:pt x="417388" y="357699"/>
                  <a:pt x="421926" y="363633"/>
                </a:cubicBezTo>
                <a:lnTo>
                  <a:pt x="474634" y="432049"/>
                </a:lnTo>
                <a:lnTo>
                  <a:pt x="527342" y="363633"/>
                </a:lnTo>
                <a:cubicBezTo>
                  <a:pt x="531880" y="357699"/>
                  <a:pt x="539210" y="354209"/>
                  <a:pt x="546889" y="354209"/>
                </a:cubicBezTo>
                <a:cubicBezTo>
                  <a:pt x="554569" y="354209"/>
                  <a:pt x="561899" y="357699"/>
                  <a:pt x="566437" y="363633"/>
                </a:cubicBezTo>
                <a:lnTo>
                  <a:pt x="619145" y="432049"/>
                </a:lnTo>
                <a:lnTo>
                  <a:pt x="671853" y="363633"/>
                </a:lnTo>
                <a:cubicBezTo>
                  <a:pt x="676390" y="357699"/>
                  <a:pt x="683721" y="354209"/>
                  <a:pt x="691400" y="354209"/>
                </a:cubicBezTo>
                <a:cubicBezTo>
                  <a:pt x="699079" y="354209"/>
                  <a:pt x="706409" y="357699"/>
                  <a:pt x="710947" y="363633"/>
                </a:cubicBezTo>
                <a:lnTo>
                  <a:pt x="783202" y="457530"/>
                </a:lnTo>
                <a:cubicBezTo>
                  <a:pt x="791580" y="468351"/>
                  <a:pt x="789485" y="484059"/>
                  <a:pt x="778665" y="492087"/>
                </a:cubicBezTo>
                <a:close/>
              </a:path>
            </a:pathLst>
          </a:custGeom>
          <a:solidFill>
            <a:srgbClr val="FF8026"/>
          </a:solidFill>
          <a:ln w="34894" cap="flat">
            <a:noFill/>
            <a:prstDash val="solid"/>
            <a:miter/>
          </a:ln>
        </p:spPr>
        <p:txBody>
          <a:bodyPr rtlCol="0" anchor="ctr"/>
          <a:lstStyle/>
          <a:p>
            <a:endParaRPr lang="en-US" sz="1200"/>
          </a:p>
        </p:txBody>
      </p:sp>
      <p:sp>
        <p:nvSpPr>
          <p:cNvPr id="65" name="Freeform: Shape 58">
            <a:extLst>
              <a:ext uri="{FF2B5EF4-FFF2-40B4-BE49-F238E27FC236}">
                <a16:creationId xmlns:a16="http://schemas.microsoft.com/office/drawing/2014/main" id="{C142501E-FFF5-8CD3-7F88-245599241443}"/>
              </a:ext>
            </a:extLst>
          </p:cNvPr>
          <p:cNvSpPr/>
          <p:nvPr/>
        </p:nvSpPr>
        <p:spPr>
          <a:xfrm>
            <a:off x="4265319" y="4468509"/>
            <a:ext cx="493320" cy="509764"/>
          </a:xfrm>
          <a:custGeom>
            <a:avLst/>
            <a:gdLst>
              <a:gd name="connsiteX0" fmla="*/ 943615 w 1047177"/>
              <a:gd name="connsiteY0" fmla="*/ 651607 h 1082083"/>
              <a:gd name="connsiteX1" fmla="*/ 879737 w 1047177"/>
              <a:gd name="connsiteY1" fmla="*/ 614607 h 1082083"/>
              <a:gd name="connsiteX2" fmla="*/ 886021 w 1047177"/>
              <a:gd name="connsiteY2" fmla="*/ 549682 h 1082083"/>
              <a:gd name="connsiteX3" fmla="*/ 879737 w 1047177"/>
              <a:gd name="connsiteY3" fmla="*/ 484757 h 1082083"/>
              <a:gd name="connsiteX4" fmla="*/ 943615 w 1047177"/>
              <a:gd name="connsiteY4" fmla="*/ 447757 h 1082083"/>
              <a:gd name="connsiteX5" fmla="*/ 960370 w 1047177"/>
              <a:gd name="connsiteY5" fmla="*/ 385624 h 1082083"/>
              <a:gd name="connsiteX6" fmla="*/ 887766 w 1047177"/>
              <a:gd name="connsiteY6" fmla="*/ 259614 h 1082083"/>
              <a:gd name="connsiteX7" fmla="*/ 825634 w 1047177"/>
              <a:gd name="connsiteY7" fmla="*/ 242859 h 1082083"/>
              <a:gd name="connsiteX8" fmla="*/ 761756 w 1047177"/>
              <a:gd name="connsiteY8" fmla="*/ 279859 h 1082083"/>
              <a:gd name="connsiteX9" fmla="*/ 649707 w 1047177"/>
              <a:gd name="connsiteY9" fmla="*/ 215283 h 1082083"/>
              <a:gd name="connsiteX10" fmla="*/ 649707 w 1047177"/>
              <a:gd name="connsiteY10" fmla="*/ 141632 h 1082083"/>
              <a:gd name="connsiteX11" fmla="*/ 603981 w 1047177"/>
              <a:gd name="connsiteY11" fmla="*/ 95905 h 1082083"/>
              <a:gd name="connsiteX12" fmla="*/ 458423 w 1047177"/>
              <a:gd name="connsiteY12" fmla="*/ 95905 h 1082083"/>
              <a:gd name="connsiteX13" fmla="*/ 412696 w 1047177"/>
              <a:gd name="connsiteY13" fmla="*/ 141632 h 1082083"/>
              <a:gd name="connsiteX14" fmla="*/ 412696 w 1047177"/>
              <a:gd name="connsiteY14" fmla="*/ 215283 h 1082083"/>
              <a:gd name="connsiteX15" fmla="*/ 300648 w 1047177"/>
              <a:gd name="connsiteY15" fmla="*/ 279859 h 1082083"/>
              <a:gd name="connsiteX16" fmla="*/ 236770 w 1047177"/>
              <a:gd name="connsiteY16" fmla="*/ 242859 h 1082083"/>
              <a:gd name="connsiteX17" fmla="*/ 174638 w 1047177"/>
              <a:gd name="connsiteY17" fmla="*/ 259614 h 1082083"/>
              <a:gd name="connsiteX18" fmla="*/ 102033 w 1047177"/>
              <a:gd name="connsiteY18" fmla="*/ 385624 h 1082083"/>
              <a:gd name="connsiteX19" fmla="*/ 118789 w 1047177"/>
              <a:gd name="connsiteY19" fmla="*/ 447757 h 1082083"/>
              <a:gd name="connsiteX20" fmla="*/ 182666 w 1047177"/>
              <a:gd name="connsiteY20" fmla="*/ 484757 h 1082083"/>
              <a:gd name="connsiteX21" fmla="*/ 176383 w 1047177"/>
              <a:gd name="connsiteY21" fmla="*/ 549682 h 1082083"/>
              <a:gd name="connsiteX22" fmla="*/ 182666 w 1047177"/>
              <a:gd name="connsiteY22" fmla="*/ 614607 h 1082083"/>
              <a:gd name="connsiteX23" fmla="*/ 118789 w 1047177"/>
              <a:gd name="connsiteY23" fmla="*/ 651607 h 1082083"/>
              <a:gd name="connsiteX24" fmla="*/ 102033 w 1047177"/>
              <a:gd name="connsiteY24" fmla="*/ 713740 h 1082083"/>
              <a:gd name="connsiteX25" fmla="*/ 174638 w 1047177"/>
              <a:gd name="connsiteY25" fmla="*/ 839750 h 1082083"/>
              <a:gd name="connsiteX26" fmla="*/ 236770 w 1047177"/>
              <a:gd name="connsiteY26" fmla="*/ 856505 h 1082083"/>
              <a:gd name="connsiteX27" fmla="*/ 300648 w 1047177"/>
              <a:gd name="connsiteY27" fmla="*/ 819505 h 1082083"/>
              <a:gd name="connsiteX28" fmla="*/ 412696 w 1047177"/>
              <a:gd name="connsiteY28" fmla="*/ 884081 h 1082083"/>
              <a:gd name="connsiteX29" fmla="*/ 412696 w 1047177"/>
              <a:gd name="connsiteY29" fmla="*/ 957732 h 1082083"/>
              <a:gd name="connsiteX30" fmla="*/ 458423 w 1047177"/>
              <a:gd name="connsiteY30" fmla="*/ 1003459 h 1082083"/>
              <a:gd name="connsiteX31" fmla="*/ 603981 w 1047177"/>
              <a:gd name="connsiteY31" fmla="*/ 1003459 h 1082083"/>
              <a:gd name="connsiteX32" fmla="*/ 649707 w 1047177"/>
              <a:gd name="connsiteY32" fmla="*/ 957732 h 1082083"/>
              <a:gd name="connsiteX33" fmla="*/ 649707 w 1047177"/>
              <a:gd name="connsiteY33" fmla="*/ 884081 h 1082083"/>
              <a:gd name="connsiteX34" fmla="*/ 761756 w 1047177"/>
              <a:gd name="connsiteY34" fmla="*/ 819505 h 1082083"/>
              <a:gd name="connsiteX35" fmla="*/ 825634 w 1047177"/>
              <a:gd name="connsiteY35" fmla="*/ 856505 h 1082083"/>
              <a:gd name="connsiteX36" fmla="*/ 887766 w 1047177"/>
              <a:gd name="connsiteY36" fmla="*/ 839750 h 1082083"/>
              <a:gd name="connsiteX37" fmla="*/ 960370 w 1047177"/>
              <a:gd name="connsiteY37" fmla="*/ 713740 h 1082083"/>
              <a:gd name="connsiteX38" fmla="*/ 943615 w 1047177"/>
              <a:gd name="connsiteY38" fmla="*/ 651607 h 1082083"/>
              <a:gd name="connsiteX39" fmla="*/ 531027 w 1047177"/>
              <a:gd name="connsiteY39" fmla="*/ 724910 h 1082083"/>
              <a:gd name="connsiteX40" fmla="*/ 356148 w 1047177"/>
              <a:gd name="connsiteY40" fmla="*/ 550031 h 1082083"/>
              <a:gd name="connsiteX41" fmla="*/ 531027 w 1047177"/>
              <a:gd name="connsiteY41" fmla="*/ 375152 h 1082083"/>
              <a:gd name="connsiteX42" fmla="*/ 705906 w 1047177"/>
              <a:gd name="connsiteY42" fmla="*/ 550031 h 1082083"/>
              <a:gd name="connsiteX43" fmla="*/ 531027 w 1047177"/>
              <a:gd name="connsiteY43" fmla="*/ 724910 h 108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47177" h="1082083">
                <a:moveTo>
                  <a:pt x="943615" y="651607"/>
                </a:moveTo>
                <a:lnTo>
                  <a:pt x="879737" y="614607"/>
                </a:lnTo>
                <a:cubicBezTo>
                  <a:pt x="883577" y="593663"/>
                  <a:pt x="886021" y="572022"/>
                  <a:pt x="886021" y="549682"/>
                </a:cubicBezTo>
                <a:cubicBezTo>
                  <a:pt x="886021" y="527691"/>
                  <a:pt x="883577" y="506050"/>
                  <a:pt x="879737" y="484757"/>
                </a:cubicBezTo>
                <a:lnTo>
                  <a:pt x="943615" y="447757"/>
                </a:lnTo>
                <a:cubicBezTo>
                  <a:pt x="965257" y="435191"/>
                  <a:pt x="972936" y="407266"/>
                  <a:pt x="960370" y="385624"/>
                </a:cubicBezTo>
                <a:lnTo>
                  <a:pt x="887766" y="259614"/>
                </a:lnTo>
                <a:cubicBezTo>
                  <a:pt x="875200" y="237972"/>
                  <a:pt x="847275" y="230293"/>
                  <a:pt x="825634" y="242859"/>
                </a:cubicBezTo>
                <a:lnTo>
                  <a:pt x="761756" y="279859"/>
                </a:lnTo>
                <a:cubicBezTo>
                  <a:pt x="728944" y="251934"/>
                  <a:pt x="690897" y="229944"/>
                  <a:pt x="649707" y="215283"/>
                </a:cubicBezTo>
                <a:lnTo>
                  <a:pt x="649707" y="141632"/>
                </a:lnTo>
                <a:cubicBezTo>
                  <a:pt x="649707" y="116499"/>
                  <a:pt x="629462" y="95905"/>
                  <a:pt x="603981" y="95905"/>
                </a:cubicBezTo>
                <a:lnTo>
                  <a:pt x="458423" y="95905"/>
                </a:lnTo>
                <a:cubicBezTo>
                  <a:pt x="433291" y="95905"/>
                  <a:pt x="412696" y="116150"/>
                  <a:pt x="412696" y="141632"/>
                </a:cubicBezTo>
                <a:lnTo>
                  <a:pt x="412696" y="215283"/>
                </a:lnTo>
                <a:cubicBezTo>
                  <a:pt x="371158" y="229944"/>
                  <a:pt x="333460" y="251934"/>
                  <a:pt x="300648" y="279859"/>
                </a:cubicBezTo>
                <a:lnTo>
                  <a:pt x="236770" y="242859"/>
                </a:lnTo>
                <a:cubicBezTo>
                  <a:pt x="215129" y="230293"/>
                  <a:pt x="187204" y="237623"/>
                  <a:pt x="174638" y="259614"/>
                </a:cubicBezTo>
                <a:lnTo>
                  <a:pt x="102033" y="385624"/>
                </a:lnTo>
                <a:cubicBezTo>
                  <a:pt x="89467" y="407266"/>
                  <a:pt x="96798" y="435191"/>
                  <a:pt x="118789" y="447757"/>
                </a:cubicBezTo>
                <a:lnTo>
                  <a:pt x="182666" y="484757"/>
                </a:lnTo>
                <a:cubicBezTo>
                  <a:pt x="178826" y="505701"/>
                  <a:pt x="176383" y="527342"/>
                  <a:pt x="176383" y="549682"/>
                </a:cubicBezTo>
                <a:cubicBezTo>
                  <a:pt x="176383" y="571673"/>
                  <a:pt x="178826" y="593314"/>
                  <a:pt x="182666" y="614607"/>
                </a:cubicBezTo>
                <a:lnTo>
                  <a:pt x="118789" y="651607"/>
                </a:lnTo>
                <a:cubicBezTo>
                  <a:pt x="97147" y="664173"/>
                  <a:pt x="89467" y="692098"/>
                  <a:pt x="102033" y="713740"/>
                </a:cubicBezTo>
                <a:lnTo>
                  <a:pt x="174638" y="839750"/>
                </a:lnTo>
                <a:cubicBezTo>
                  <a:pt x="187204" y="861392"/>
                  <a:pt x="215129" y="869071"/>
                  <a:pt x="236770" y="856505"/>
                </a:cubicBezTo>
                <a:lnTo>
                  <a:pt x="300648" y="819505"/>
                </a:lnTo>
                <a:cubicBezTo>
                  <a:pt x="333460" y="847429"/>
                  <a:pt x="371507" y="869420"/>
                  <a:pt x="412696" y="884081"/>
                </a:cubicBezTo>
                <a:lnTo>
                  <a:pt x="412696" y="957732"/>
                </a:lnTo>
                <a:cubicBezTo>
                  <a:pt x="412696" y="982865"/>
                  <a:pt x="432942" y="1003459"/>
                  <a:pt x="458423" y="1003459"/>
                </a:cubicBezTo>
                <a:lnTo>
                  <a:pt x="603981" y="1003459"/>
                </a:lnTo>
                <a:cubicBezTo>
                  <a:pt x="629113" y="1003459"/>
                  <a:pt x="649707" y="983213"/>
                  <a:pt x="649707" y="957732"/>
                </a:cubicBezTo>
                <a:lnTo>
                  <a:pt x="649707" y="884081"/>
                </a:lnTo>
                <a:cubicBezTo>
                  <a:pt x="691246" y="869420"/>
                  <a:pt x="728944" y="847429"/>
                  <a:pt x="761756" y="819505"/>
                </a:cubicBezTo>
                <a:lnTo>
                  <a:pt x="825634" y="856505"/>
                </a:lnTo>
                <a:cubicBezTo>
                  <a:pt x="847275" y="869071"/>
                  <a:pt x="875200" y="861741"/>
                  <a:pt x="887766" y="839750"/>
                </a:cubicBezTo>
                <a:lnTo>
                  <a:pt x="960370" y="713740"/>
                </a:lnTo>
                <a:cubicBezTo>
                  <a:pt x="972936" y="692098"/>
                  <a:pt x="965257" y="664173"/>
                  <a:pt x="943615" y="651607"/>
                </a:cubicBezTo>
                <a:close/>
                <a:moveTo>
                  <a:pt x="531027" y="724910"/>
                </a:moveTo>
                <a:cubicBezTo>
                  <a:pt x="434338" y="724910"/>
                  <a:pt x="356148" y="646720"/>
                  <a:pt x="356148" y="550031"/>
                </a:cubicBezTo>
                <a:cubicBezTo>
                  <a:pt x="356148" y="453342"/>
                  <a:pt x="434338" y="375152"/>
                  <a:pt x="531027" y="375152"/>
                </a:cubicBezTo>
                <a:cubicBezTo>
                  <a:pt x="627716" y="375152"/>
                  <a:pt x="705906" y="453342"/>
                  <a:pt x="705906" y="550031"/>
                </a:cubicBezTo>
                <a:cubicBezTo>
                  <a:pt x="705906" y="646720"/>
                  <a:pt x="627368" y="724910"/>
                  <a:pt x="531027" y="724910"/>
                </a:cubicBezTo>
                <a:close/>
              </a:path>
            </a:pathLst>
          </a:custGeom>
          <a:solidFill>
            <a:srgbClr val="FFA826"/>
          </a:solidFill>
          <a:ln w="34894" cap="flat">
            <a:noFill/>
            <a:prstDash val="solid"/>
            <a:miter/>
          </a:ln>
        </p:spPr>
        <p:txBody>
          <a:bodyPr rtlCol="0" anchor="ctr"/>
          <a:lstStyle/>
          <a:p>
            <a:endParaRPr lang="en-US" sz="1200"/>
          </a:p>
        </p:txBody>
      </p:sp>
      <p:sp>
        <p:nvSpPr>
          <p:cNvPr id="66" name="Freeform: Shape 59">
            <a:extLst>
              <a:ext uri="{FF2B5EF4-FFF2-40B4-BE49-F238E27FC236}">
                <a16:creationId xmlns:a16="http://schemas.microsoft.com/office/drawing/2014/main" id="{0BC28F08-CD32-4A7B-8491-FF57905BE7E8}"/>
              </a:ext>
            </a:extLst>
          </p:cNvPr>
          <p:cNvSpPr/>
          <p:nvPr/>
        </p:nvSpPr>
        <p:spPr>
          <a:xfrm>
            <a:off x="7774395" y="4396525"/>
            <a:ext cx="575540" cy="575540"/>
          </a:xfrm>
          <a:custGeom>
            <a:avLst/>
            <a:gdLst>
              <a:gd name="connsiteX0" fmla="*/ 1040459 w 1221707"/>
              <a:gd name="connsiteY0" fmla="*/ 665831 h 1221707"/>
              <a:gd name="connsiteX1" fmla="*/ 1040459 w 1221707"/>
              <a:gd name="connsiteY1" fmla="*/ 193554 h 1221707"/>
              <a:gd name="connsiteX2" fmla="*/ 568182 w 1221707"/>
              <a:gd name="connsiteY2" fmla="*/ 193554 h 1221707"/>
              <a:gd name="connsiteX3" fmla="*/ 532578 w 1221707"/>
              <a:gd name="connsiteY3" fmla="*/ 623246 h 1221707"/>
              <a:gd name="connsiteX4" fmla="*/ 476031 w 1221707"/>
              <a:gd name="connsiteY4" fmla="*/ 679794 h 1221707"/>
              <a:gd name="connsiteX5" fmla="*/ 369567 w 1221707"/>
              <a:gd name="connsiteY5" fmla="*/ 708068 h 1221707"/>
              <a:gd name="connsiteX6" fmla="*/ 128367 w 1221707"/>
              <a:gd name="connsiteY6" fmla="*/ 949267 h 1221707"/>
              <a:gd name="connsiteX7" fmla="*/ 128367 w 1221707"/>
              <a:gd name="connsiteY7" fmla="*/ 1105646 h 1221707"/>
              <a:gd name="connsiteX8" fmla="*/ 284746 w 1221707"/>
              <a:gd name="connsiteY8" fmla="*/ 1105646 h 1221707"/>
              <a:gd name="connsiteX9" fmla="*/ 525946 w 1221707"/>
              <a:gd name="connsiteY9" fmla="*/ 864446 h 1221707"/>
              <a:gd name="connsiteX10" fmla="*/ 554220 w 1221707"/>
              <a:gd name="connsiteY10" fmla="*/ 757983 h 1221707"/>
              <a:gd name="connsiteX11" fmla="*/ 610767 w 1221707"/>
              <a:gd name="connsiteY11" fmla="*/ 701435 h 1221707"/>
              <a:gd name="connsiteX12" fmla="*/ 1040459 w 1221707"/>
              <a:gd name="connsiteY12" fmla="*/ 665831 h 1221707"/>
              <a:gd name="connsiteX13" fmla="*/ 646720 w 1221707"/>
              <a:gd name="connsiteY13" fmla="*/ 271744 h 1221707"/>
              <a:gd name="connsiteX14" fmla="*/ 962620 w 1221707"/>
              <a:gd name="connsiteY14" fmla="*/ 271744 h 1221707"/>
              <a:gd name="connsiteX15" fmla="*/ 962620 w 1221707"/>
              <a:gd name="connsiteY15" fmla="*/ 587642 h 1221707"/>
              <a:gd name="connsiteX16" fmla="*/ 646720 w 1221707"/>
              <a:gd name="connsiteY16" fmla="*/ 587642 h 1221707"/>
              <a:gd name="connsiteX17" fmla="*/ 646720 w 1221707"/>
              <a:gd name="connsiteY17" fmla="*/ 271744 h 122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1707" h="1221707">
                <a:moveTo>
                  <a:pt x="1040459" y="665831"/>
                </a:moveTo>
                <a:cubicBezTo>
                  <a:pt x="1170659" y="535632"/>
                  <a:pt x="1170659" y="323753"/>
                  <a:pt x="1040459" y="193554"/>
                </a:cubicBezTo>
                <a:cubicBezTo>
                  <a:pt x="910261" y="63355"/>
                  <a:pt x="698382" y="63355"/>
                  <a:pt x="568182" y="193554"/>
                </a:cubicBezTo>
                <a:cubicBezTo>
                  <a:pt x="451247" y="310489"/>
                  <a:pt x="439728" y="492698"/>
                  <a:pt x="532578" y="623246"/>
                </a:cubicBezTo>
                <a:lnTo>
                  <a:pt x="476031" y="679794"/>
                </a:lnTo>
                <a:cubicBezTo>
                  <a:pt x="439031" y="670020"/>
                  <a:pt x="398540" y="679096"/>
                  <a:pt x="369567" y="708068"/>
                </a:cubicBezTo>
                <a:lnTo>
                  <a:pt x="128367" y="949267"/>
                </a:lnTo>
                <a:cubicBezTo>
                  <a:pt x="85084" y="992551"/>
                  <a:pt x="85084" y="1062363"/>
                  <a:pt x="128367" y="1105646"/>
                </a:cubicBezTo>
                <a:cubicBezTo>
                  <a:pt x="171651" y="1148929"/>
                  <a:pt x="241463" y="1148929"/>
                  <a:pt x="284746" y="1105646"/>
                </a:cubicBezTo>
                <a:lnTo>
                  <a:pt x="525946" y="864446"/>
                </a:lnTo>
                <a:cubicBezTo>
                  <a:pt x="554918" y="835474"/>
                  <a:pt x="563993" y="794634"/>
                  <a:pt x="554220" y="757983"/>
                </a:cubicBezTo>
                <a:lnTo>
                  <a:pt x="610767" y="701435"/>
                </a:lnTo>
                <a:cubicBezTo>
                  <a:pt x="741315" y="794285"/>
                  <a:pt x="923873" y="782766"/>
                  <a:pt x="1040459" y="665831"/>
                </a:cubicBezTo>
                <a:close/>
                <a:moveTo>
                  <a:pt x="646720" y="271744"/>
                </a:moveTo>
                <a:cubicBezTo>
                  <a:pt x="733636" y="184828"/>
                  <a:pt x="875355" y="184828"/>
                  <a:pt x="962620" y="271744"/>
                </a:cubicBezTo>
                <a:cubicBezTo>
                  <a:pt x="1049535" y="358659"/>
                  <a:pt x="1049535" y="500378"/>
                  <a:pt x="962620" y="587642"/>
                </a:cubicBezTo>
                <a:cubicBezTo>
                  <a:pt x="875703" y="674558"/>
                  <a:pt x="733985" y="674558"/>
                  <a:pt x="646720" y="587642"/>
                </a:cubicBezTo>
                <a:cubicBezTo>
                  <a:pt x="559456" y="500378"/>
                  <a:pt x="559456" y="359008"/>
                  <a:pt x="646720" y="271744"/>
                </a:cubicBezTo>
                <a:close/>
              </a:path>
            </a:pathLst>
          </a:custGeom>
          <a:solidFill>
            <a:srgbClr val="63357A"/>
          </a:solidFill>
          <a:ln w="34894" cap="flat">
            <a:noFill/>
            <a:prstDash val="solid"/>
            <a:miter/>
          </a:ln>
        </p:spPr>
        <p:txBody>
          <a:bodyPr rtlCol="0" anchor="ctr"/>
          <a:lstStyle/>
          <a:p>
            <a:endParaRPr lang="en-US" sz="1200"/>
          </a:p>
        </p:txBody>
      </p:sp>
      <p:grpSp>
        <p:nvGrpSpPr>
          <p:cNvPr id="78" name="Group 77">
            <a:extLst>
              <a:ext uri="{FF2B5EF4-FFF2-40B4-BE49-F238E27FC236}">
                <a16:creationId xmlns:a16="http://schemas.microsoft.com/office/drawing/2014/main" id="{82F3003C-D781-4C4D-72A5-E94B9E5D2368}"/>
              </a:ext>
            </a:extLst>
          </p:cNvPr>
          <p:cNvGrpSpPr/>
          <p:nvPr/>
        </p:nvGrpSpPr>
        <p:grpSpPr>
          <a:xfrm>
            <a:off x="6060529" y="2068467"/>
            <a:ext cx="432509" cy="263762"/>
            <a:chOff x="6060529" y="2068467"/>
            <a:chExt cx="432509" cy="263762"/>
          </a:xfrm>
          <a:solidFill>
            <a:srgbClr val="7DD1CE"/>
          </a:solidFill>
        </p:grpSpPr>
        <p:sp>
          <p:nvSpPr>
            <p:cNvPr id="67" name="Freeform: Shape 60">
              <a:extLst>
                <a:ext uri="{FF2B5EF4-FFF2-40B4-BE49-F238E27FC236}">
                  <a16:creationId xmlns:a16="http://schemas.microsoft.com/office/drawing/2014/main" id="{B1FABACF-28BB-D495-DBD3-8D88D5853999}"/>
                </a:ext>
              </a:extLst>
            </p:cNvPr>
            <p:cNvSpPr/>
            <p:nvPr/>
          </p:nvSpPr>
          <p:spPr>
            <a:xfrm>
              <a:off x="6060529" y="2089022"/>
              <a:ext cx="131552" cy="213772"/>
            </a:xfrm>
            <a:custGeom>
              <a:avLst/>
              <a:gdLst>
                <a:gd name="connsiteX0" fmla="*/ 273381 w 279247"/>
                <a:gd name="connsiteY0" fmla="*/ 213624 h 453777"/>
                <a:gd name="connsiteX1" fmla="*/ 28690 w 279247"/>
                <a:gd name="connsiteY1" fmla="*/ 26179 h 453777"/>
                <a:gd name="connsiteX2" fmla="*/ 26246 w 279247"/>
                <a:gd name="connsiteY2" fmla="*/ 41887 h 453777"/>
                <a:gd name="connsiteX3" fmla="*/ 30435 w 279247"/>
                <a:gd name="connsiteY3" fmla="*/ 461456 h 453777"/>
                <a:gd name="connsiteX4" fmla="*/ 273381 w 279247"/>
                <a:gd name="connsiteY4" fmla="*/ 213624 h 45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47" h="453777">
                  <a:moveTo>
                    <a:pt x="273381" y="213624"/>
                  </a:moveTo>
                  <a:lnTo>
                    <a:pt x="28690" y="26179"/>
                  </a:lnTo>
                  <a:cubicBezTo>
                    <a:pt x="26944" y="31066"/>
                    <a:pt x="25897" y="36302"/>
                    <a:pt x="26246" y="41887"/>
                  </a:cubicBezTo>
                  <a:lnTo>
                    <a:pt x="30435" y="461456"/>
                  </a:lnTo>
                  <a:lnTo>
                    <a:pt x="273381" y="213624"/>
                  </a:lnTo>
                  <a:close/>
                </a:path>
              </a:pathLst>
            </a:custGeom>
            <a:grpFill/>
            <a:ln w="9525" cap="flat">
              <a:noFill/>
              <a:prstDash val="solid"/>
              <a:miter/>
            </a:ln>
          </p:spPr>
          <p:txBody>
            <a:bodyPr rtlCol="0" anchor="ctr"/>
            <a:lstStyle/>
            <a:p>
              <a:endParaRPr lang="en-US" sz="1200"/>
            </a:p>
          </p:txBody>
        </p:sp>
        <p:sp>
          <p:nvSpPr>
            <p:cNvPr id="68" name="Freeform: Shape 61">
              <a:extLst>
                <a:ext uri="{FF2B5EF4-FFF2-40B4-BE49-F238E27FC236}">
                  <a16:creationId xmlns:a16="http://schemas.microsoft.com/office/drawing/2014/main" id="{878AFA53-84A4-5A03-EA1B-E4D5337C8771}"/>
                </a:ext>
              </a:extLst>
            </p:cNvPr>
            <p:cNvSpPr/>
            <p:nvPr/>
          </p:nvSpPr>
          <p:spPr>
            <a:xfrm>
              <a:off x="6065494" y="2184233"/>
              <a:ext cx="427544" cy="147996"/>
            </a:xfrm>
            <a:custGeom>
              <a:avLst/>
              <a:gdLst>
                <a:gd name="connsiteX0" fmla="*/ 616438 w 907554"/>
                <a:gd name="connsiteY0" fmla="*/ 26179 h 314153"/>
                <a:gd name="connsiteX1" fmla="*/ 452729 w 907554"/>
                <a:gd name="connsiteY1" fmla="*/ 157077 h 314153"/>
                <a:gd name="connsiteX2" fmla="*/ 286577 w 907554"/>
                <a:gd name="connsiteY2" fmla="*/ 29670 h 314153"/>
                <a:gd name="connsiteX3" fmla="*/ 26179 w 907554"/>
                <a:gd name="connsiteY3" fmla="*/ 295304 h 314153"/>
                <a:gd name="connsiteX4" fmla="*/ 71906 w 907554"/>
                <a:gd name="connsiteY4" fmla="*/ 322531 h 314153"/>
                <a:gd name="connsiteX5" fmla="*/ 837043 w 907554"/>
                <a:gd name="connsiteY5" fmla="*/ 315201 h 314153"/>
                <a:gd name="connsiteX6" fmla="*/ 882072 w 907554"/>
                <a:gd name="connsiteY6" fmla="*/ 286927 h 314153"/>
                <a:gd name="connsiteX7" fmla="*/ 616438 w 907554"/>
                <a:gd name="connsiteY7" fmla="*/ 26179 h 31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7554" h="314153">
                  <a:moveTo>
                    <a:pt x="616438" y="26179"/>
                  </a:moveTo>
                  <a:lnTo>
                    <a:pt x="452729" y="157077"/>
                  </a:lnTo>
                  <a:lnTo>
                    <a:pt x="286577" y="29670"/>
                  </a:lnTo>
                  <a:lnTo>
                    <a:pt x="26179" y="295304"/>
                  </a:lnTo>
                  <a:cubicBezTo>
                    <a:pt x="34906" y="311710"/>
                    <a:pt x="52009" y="322880"/>
                    <a:pt x="71906" y="322531"/>
                  </a:cubicBezTo>
                  <a:lnTo>
                    <a:pt x="837043" y="315201"/>
                  </a:lnTo>
                  <a:cubicBezTo>
                    <a:pt x="856940" y="314852"/>
                    <a:pt x="873695" y="303333"/>
                    <a:pt x="882072" y="286927"/>
                  </a:cubicBezTo>
                  <a:lnTo>
                    <a:pt x="616438" y="26179"/>
                  </a:lnTo>
                  <a:close/>
                </a:path>
              </a:pathLst>
            </a:custGeom>
            <a:grpFill/>
            <a:ln w="9525" cap="flat">
              <a:noFill/>
              <a:prstDash val="solid"/>
              <a:miter/>
            </a:ln>
          </p:spPr>
          <p:txBody>
            <a:bodyPr rtlCol="0" anchor="ctr"/>
            <a:lstStyle/>
            <a:p>
              <a:endParaRPr lang="en-US" sz="1200"/>
            </a:p>
          </p:txBody>
        </p:sp>
        <p:sp>
          <p:nvSpPr>
            <p:cNvPr id="69" name="Freeform: Shape 62">
              <a:extLst>
                <a:ext uri="{FF2B5EF4-FFF2-40B4-BE49-F238E27FC236}">
                  <a16:creationId xmlns:a16="http://schemas.microsoft.com/office/drawing/2014/main" id="{BB5944A7-BFAC-EBEB-295A-4A346F8E30E6}"/>
                </a:ext>
              </a:extLst>
            </p:cNvPr>
            <p:cNvSpPr/>
            <p:nvPr/>
          </p:nvSpPr>
          <p:spPr>
            <a:xfrm>
              <a:off x="6354579" y="2084911"/>
              <a:ext cx="131552" cy="213772"/>
            </a:xfrm>
            <a:custGeom>
              <a:avLst/>
              <a:gdLst>
                <a:gd name="connsiteX0" fmla="*/ 267030 w 279247"/>
                <a:gd name="connsiteY0" fmla="*/ 26179 h 453777"/>
                <a:gd name="connsiteX1" fmla="*/ 26179 w 279247"/>
                <a:gd name="connsiteY1" fmla="*/ 218511 h 453777"/>
                <a:gd name="connsiteX2" fmla="*/ 274012 w 279247"/>
                <a:gd name="connsiteY2" fmla="*/ 461456 h 453777"/>
                <a:gd name="connsiteX3" fmla="*/ 269823 w 279247"/>
                <a:gd name="connsiteY3" fmla="*/ 41887 h 453777"/>
                <a:gd name="connsiteX4" fmla="*/ 267030 w 279247"/>
                <a:gd name="connsiteY4" fmla="*/ 26179 h 45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247" h="453777">
                  <a:moveTo>
                    <a:pt x="267030" y="26179"/>
                  </a:moveTo>
                  <a:lnTo>
                    <a:pt x="26179" y="218511"/>
                  </a:lnTo>
                  <a:lnTo>
                    <a:pt x="274012" y="461456"/>
                  </a:lnTo>
                  <a:lnTo>
                    <a:pt x="269823" y="41887"/>
                  </a:lnTo>
                  <a:cubicBezTo>
                    <a:pt x="269823" y="36651"/>
                    <a:pt x="268776" y="31415"/>
                    <a:pt x="267030" y="26179"/>
                  </a:cubicBezTo>
                  <a:close/>
                </a:path>
              </a:pathLst>
            </a:custGeom>
            <a:grpFill/>
            <a:ln w="9525" cap="flat">
              <a:noFill/>
              <a:prstDash val="solid"/>
              <a:miter/>
            </a:ln>
          </p:spPr>
          <p:txBody>
            <a:bodyPr rtlCol="0" anchor="ctr"/>
            <a:lstStyle/>
            <a:p>
              <a:endParaRPr lang="en-US" sz="1200"/>
            </a:p>
          </p:txBody>
        </p:sp>
        <p:sp>
          <p:nvSpPr>
            <p:cNvPr id="70" name="Freeform: Shape 63">
              <a:extLst>
                <a:ext uri="{FF2B5EF4-FFF2-40B4-BE49-F238E27FC236}">
                  <a16:creationId xmlns:a16="http://schemas.microsoft.com/office/drawing/2014/main" id="{7AD81FDF-B04D-F53F-2C1D-24226BBAF283}"/>
                </a:ext>
              </a:extLst>
            </p:cNvPr>
            <p:cNvSpPr/>
            <p:nvPr/>
          </p:nvSpPr>
          <p:spPr>
            <a:xfrm>
              <a:off x="6069769" y="2068467"/>
              <a:ext cx="411100" cy="180884"/>
            </a:xfrm>
            <a:custGeom>
              <a:avLst/>
              <a:gdLst>
                <a:gd name="connsiteX0" fmla="*/ 854497 w 872648"/>
                <a:gd name="connsiteY0" fmla="*/ 37000 h 383965"/>
                <a:gd name="connsiteX1" fmla="*/ 822733 w 872648"/>
                <a:gd name="connsiteY1" fmla="*/ 26179 h 383965"/>
                <a:gd name="connsiteX2" fmla="*/ 57595 w 872648"/>
                <a:gd name="connsiteY2" fmla="*/ 33510 h 383965"/>
                <a:gd name="connsiteX3" fmla="*/ 26179 w 872648"/>
                <a:gd name="connsiteY3" fmla="*/ 45028 h 383965"/>
                <a:gd name="connsiteX4" fmla="*/ 443654 w 872648"/>
                <a:gd name="connsiteY4" fmla="*/ 365116 h 383965"/>
                <a:gd name="connsiteX5" fmla="*/ 854497 w 872648"/>
                <a:gd name="connsiteY5" fmla="*/ 37000 h 383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648" h="383965">
                  <a:moveTo>
                    <a:pt x="854497" y="37000"/>
                  </a:moveTo>
                  <a:cubicBezTo>
                    <a:pt x="845771" y="30368"/>
                    <a:pt x="834950" y="26179"/>
                    <a:pt x="822733" y="26179"/>
                  </a:cubicBezTo>
                  <a:lnTo>
                    <a:pt x="57595" y="33510"/>
                  </a:lnTo>
                  <a:cubicBezTo>
                    <a:pt x="45727" y="33510"/>
                    <a:pt x="34906" y="38047"/>
                    <a:pt x="26179" y="45028"/>
                  </a:cubicBezTo>
                  <a:lnTo>
                    <a:pt x="443654" y="365116"/>
                  </a:lnTo>
                  <a:lnTo>
                    <a:pt x="854497" y="37000"/>
                  </a:lnTo>
                  <a:close/>
                </a:path>
              </a:pathLst>
            </a:custGeom>
            <a:grpFill/>
            <a:ln w="9525" cap="flat">
              <a:noFill/>
              <a:prstDash val="solid"/>
              <a:miter/>
            </a:ln>
          </p:spPr>
          <p:txBody>
            <a:bodyPr rtlCol="0" anchor="ctr"/>
            <a:lstStyle/>
            <a:p>
              <a:endParaRPr lang="en-US" sz="1200"/>
            </a:p>
          </p:txBody>
        </p:sp>
      </p:grpSp>
      <p:sp>
        <p:nvSpPr>
          <p:cNvPr id="76" name="Freeform: Shape 69">
            <a:extLst>
              <a:ext uri="{FF2B5EF4-FFF2-40B4-BE49-F238E27FC236}">
                <a16:creationId xmlns:a16="http://schemas.microsoft.com/office/drawing/2014/main" id="{F8983ED3-5512-17B2-F5E4-19D25D6DB4ED}"/>
              </a:ext>
            </a:extLst>
          </p:cNvPr>
          <p:cNvSpPr/>
          <p:nvPr/>
        </p:nvSpPr>
        <p:spPr>
          <a:xfrm>
            <a:off x="9787263" y="2142958"/>
            <a:ext cx="49332" cy="49332"/>
          </a:xfrm>
          <a:custGeom>
            <a:avLst/>
            <a:gdLst>
              <a:gd name="connsiteX0" fmla="*/ 65276 w 104717"/>
              <a:gd name="connsiteY0" fmla="*/ 26179 h 104717"/>
              <a:gd name="connsiteX1" fmla="*/ 104371 w 104717"/>
              <a:gd name="connsiteY1" fmla="*/ 65274 h 104717"/>
              <a:gd name="connsiteX2" fmla="*/ 65276 w 104717"/>
              <a:gd name="connsiteY2" fmla="*/ 104369 h 104717"/>
              <a:gd name="connsiteX3" fmla="*/ 26179 w 104717"/>
              <a:gd name="connsiteY3" fmla="*/ 65274 h 104717"/>
              <a:gd name="connsiteX4" fmla="*/ 65276 w 104717"/>
              <a:gd name="connsiteY4" fmla="*/ 26179 h 10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17" h="104717">
                <a:moveTo>
                  <a:pt x="65276" y="26179"/>
                </a:moveTo>
                <a:cubicBezTo>
                  <a:pt x="86918" y="26179"/>
                  <a:pt x="104371" y="43632"/>
                  <a:pt x="104371" y="65274"/>
                </a:cubicBezTo>
                <a:cubicBezTo>
                  <a:pt x="104371" y="86916"/>
                  <a:pt x="86918" y="104369"/>
                  <a:pt x="65276" y="104369"/>
                </a:cubicBezTo>
                <a:cubicBezTo>
                  <a:pt x="43632" y="104369"/>
                  <a:pt x="26179" y="86916"/>
                  <a:pt x="26179" y="65274"/>
                </a:cubicBezTo>
                <a:cubicBezTo>
                  <a:pt x="26179" y="43981"/>
                  <a:pt x="43632" y="26179"/>
                  <a:pt x="65276" y="26179"/>
                </a:cubicBezTo>
                <a:close/>
              </a:path>
            </a:pathLst>
          </a:custGeom>
          <a:solidFill>
            <a:srgbClr val="F26363"/>
          </a:solidFill>
          <a:ln w="9525" cap="flat">
            <a:noFill/>
            <a:prstDash val="solid"/>
            <a:miter/>
          </a:ln>
        </p:spPr>
        <p:txBody>
          <a:bodyPr rtlCol="0" anchor="ctr"/>
          <a:lstStyle/>
          <a:p>
            <a:endParaRPr lang="en-US" sz="1200"/>
          </a:p>
        </p:txBody>
      </p:sp>
      <p:grpSp>
        <p:nvGrpSpPr>
          <p:cNvPr id="79" name="Group 78">
            <a:extLst>
              <a:ext uri="{FF2B5EF4-FFF2-40B4-BE49-F238E27FC236}">
                <a16:creationId xmlns:a16="http://schemas.microsoft.com/office/drawing/2014/main" id="{D8D78A33-99E7-4024-7A81-94E871928C7D}"/>
              </a:ext>
            </a:extLst>
          </p:cNvPr>
          <p:cNvGrpSpPr/>
          <p:nvPr/>
        </p:nvGrpSpPr>
        <p:grpSpPr>
          <a:xfrm>
            <a:off x="9566915" y="1922444"/>
            <a:ext cx="493320" cy="493320"/>
            <a:chOff x="9566915" y="1922444"/>
            <a:chExt cx="493320" cy="493320"/>
          </a:xfrm>
          <a:solidFill>
            <a:srgbClr val="F26363"/>
          </a:solidFill>
        </p:grpSpPr>
        <p:sp>
          <p:nvSpPr>
            <p:cNvPr id="71" name="Freeform: Shape 64">
              <a:extLst>
                <a:ext uri="{FF2B5EF4-FFF2-40B4-BE49-F238E27FC236}">
                  <a16:creationId xmlns:a16="http://schemas.microsoft.com/office/drawing/2014/main" id="{F1619B90-18E7-EC42-4F24-EDD0A81820AF}"/>
                </a:ext>
              </a:extLst>
            </p:cNvPr>
            <p:cNvSpPr/>
            <p:nvPr/>
          </p:nvSpPr>
          <p:spPr>
            <a:xfrm>
              <a:off x="9566915" y="1922444"/>
              <a:ext cx="493320" cy="493320"/>
            </a:xfrm>
            <a:custGeom>
              <a:avLst/>
              <a:gdLst>
                <a:gd name="connsiteX0" fmla="*/ 533014 w 1047177"/>
                <a:gd name="connsiteY0" fmla="*/ 1040546 h 1047177"/>
                <a:gd name="connsiteX1" fmla="*/ 26179 w 1047177"/>
                <a:gd name="connsiteY1" fmla="*/ 533363 h 1047177"/>
                <a:gd name="connsiteX2" fmla="*/ 533014 w 1047177"/>
                <a:gd name="connsiteY2" fmla="*/ 26179 h 1047177"/>
                <a:gd name="connsiteX3" fmla="*/ 1040196 w 1047177"/>
                <a:gd name="connsiteY3" fmla="*/ 533363 h 1047177"/>
                <a:gd name="connsiteX4" fmla="*/ 533014 w 1047177"/>
                <a:gd name="connsiteY4" fmla="*/ 1040546 h 1047177"/>
                <a:gd name="connsiteX5" fmla="*/ 533014 w 1047177"/>
                <a:gd name="connsiteY5" fmla="*/ 101227 h 1047177"/>
                <a:gd name="connsiteX6" fmla="*/ 100878 w 1047177"/>
                <a:gd name="connsiteY6" fmla="*/ 533363 h 1047177"/>
                <a:gd name="connsiteX7" fmla="*/ 533014 w 1047177"/>
                <a:gd name="connsiteY7" fmla="*/ 965498 h 1047177"/>
                <a:gd name="connsiteX8" fmla="*/ 965148 w 1047177"/>
                <a:gd name="connsiteY8" fmla="*/ 533363 h 1047177"/>
                <a:gd name="connsiteX9" fmla="*/ 533014 w 1047177"/>
                <a:gd name="connsiteY9" fmla="*/ 101227 h 1047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177" h="1047177">
                  <a:moveTo>
                    <a:pt x="533014" y="1040546"/>
                  </a:moveTo>
                  <a:cubicBezTo>
                    <a:pt x="253416" y="1040546"/>
                    <a:pt x="26179" y="812959"/>
                    <a:pt x="26179" y="533363"/>
                  </a:cubicBezTo>
                  <a:cubicBezTo>
                    <a:pt x="26179" y="253766"/>
                    <a:pt x="253766" y="26179"/>
                    <a:pt x="533014" y="26179"/>
                  </a:cubicBezTo>
                  <a:cubicBezTo>
                    <a:pt x="812609" y="26179"/>
                    <a:pt x="1040196" y="253766"/>
                    <a:pt x="1040196" y="533363"/>
                  </a:cubicBezTo>
                  <a:cubicBezTo>
                    <a:pt x="1040196" y="812959"/>
                    <a:pt x="812609" y="1040546"/>
                    <a:pt x="533014" y="1040546"/>
                  </a:cubicBezTo>
                  <a:close/>
                  <a:moveTo>
                    <a:pt x="533014" y="101227"/>
                  </a:moveTo>
                  <a:cubicBezTo>
                    <a:pt x="294606" y="101227"/>
                    <a:pt x="100878" y="294955"/>
                    <a:pt x="100878" y="533363"/>
                  </a:cubicBezTo>
                  <a:cubicBezTo>
                    <a:pt x="100878" y="771770"/>
                    <a:pt x="294606" y="965498"/>
                    <a:pt x="533014" y="965498"/>
                  </a:cubicBezTo>
                  <a:cubicBezTo>
                    <a:pt x="771420" y="965498"/>
                    <a:pt x="965148" y="771770"/>
                    <a:pt x="965148" y="533363"/>
                  </a:cubicBezTo>
                  <a:cubicBezTo>
                    <a:pt x="965497" y="295304"/>
                    <a:pt x="771420" y="101227"/>
                    <a:pt x="533014" y="101227"/>
                  </a:cubicBezTo>
                  <a:close/>
                </a:path>
              </a:pathLst>
            </a:custGeom>
            <a:grpFill/>
            <a:ln w="9525" cap="flat">
              <a:noFill/>
              <a:prstDash val="solid"/>
              <a:miter/>
            </a:ln>
          </p:spPr>
          <p:txBody>
            <a:bodyPr rtlCol="0" anchor="ctr"/>
            <a:lstStyle/>
            <a:p>
              <a:endParaRPr lang="en-US" sz="1200"/>
            </a:p>
          </p:txBody>
        </p:sp>
        <p:sp>
          <p:nvSpPr>
            <p:cNvPr id="72" name="Freeform: Shape 65">
              <a:extLst>
                <a:ext uri="{FF2B5EF4-FFF2-40B4-BE49-F238E27FC236}">
                  <a16:creationId xmlns:a16="http://schemas.microsoft.com/office/drawing/2014/main" id="{3047F90A-3012-10B2-6638-CF71D82E10A9}"/>
                </a:ext>
              </a:extLst>
            </p:cNvPr>
            <p:cNvSpPr/>
            <p:nvPr/>
          </p:nvSpPr>
          <p:spPr>
            <a:xfrm>
              <a:off x="9787428" y="1988384"/>
              <a:ext cx="49332" cy="49332"/>
            </a:xfrm>
            <a:custGeom>
              <a:avLst/>
              <a:gdLst>
                <a:gd name="connsiteX0" fmla="*/ 104368 w 104717"/>
                <a:gd name="connsiteY0" fmla="*/ 65274 h 104717"/>
                <a:gd name="connsiteX1" fmla="*/ 65274 w 104717"/>
                <a:gd name="connsiteY1" fmla="*/ 104369 h 104717"/>
                <a:gd name="connsiteX2" fmla="*/ 26179 w 104717"/>
                <a:gd name="connsiteY2" fmla="*/ 65274 h 104717"/>
                <a:gd name="connsiteX3" fmla="*/ 65274 w 104717"/>
                <a:gd name="connsiteY3" fmla="*/ 26179 h 104717"/>
                <a:gd name="connsiteX4" fmla="*/ 104368 w 104717"/>
                <a:gd name="connsiteY4" fmla="*/ 65274 h 10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17" h="104717">
                  <a:moveTo>
                    <a:pt x="104368" y="65274"/>
                  </a:moveTo>
                  <a:cubicBezTo>
                    <a:pt x="104368" y="86916"/>
                    <a:pt x="86915" y="104369"/>
                    <a:pt x="65274" y="104369"/>
                  </a:cubicBezTo>
                  <a:cubicBezTo>
                    <a:pt x="43632" y="104369"/>
                    <a:pt x="26179" y="86916"/>
                    <a:pt x="26179" y="65274"/>
                  </a:cubicBezTo>
                  <a:cubicBezTo>
                    <a:pt x="26179" y="43632"/>
                    <a:pt x="43632" y="26179"/>
                    <a:pt x="65274" y="26179"/>
                  </a:cubicBezTo>
                  <a:cubicBezTo>
                    <a:pt x="86568" y="26179"/>
                    <a:pt x="104368" y="43632"/>
                    <a:pt x="104368" y="65274"/>
                  </a:cubicBezTo>
                  <a:close/>
                </a:path>
              </a:pathLst>
            </a:custGeom>
            <a:grpFill/>
            <a:ln w="9525" cap="flat">
              <a:noFill/>
              <a:prstDash val="solid"/>
              <a:miter/>
            </a:ln>
          </p:spPr>
          <p:txBody>
            <a:bodyPr rtlCol="0" anchor="ctr"/>
            <a:lstStyle/>
            <a:p>
              <a:endParaRPr lang="en-US" sz="1200"/>
            </a:p>
          </p:txBody>
        </p:sp>
        <p:sp>
          <p:nvSpPr>
            <p:cNvPr id="73" name="Freeform: Shape 66">
              <a:extLst>
                <a:ext uri="{FF2B5EF4-FFF2-40B4-BE49-F238E27FC236}">
                  <a16:creationId xmlns:a16="http://schemas.microsoft.com/office/drawing/2014/main" id="{D8D6F884-1DC6-58DE-651D-C59DE2B4AE26}"/>
                </a:ext>
              </a:extLst>
            </p:cNvPr>
            <p:cNvSpPr/>
            <p:nvPr/>
          </p:nvSpPr>
          <p:spPr>
            <a:xfrm>
              <a:off x="9787428" y="2297696"/>
              <a:ext cx="49332" cy="49332"/>
            </a:xfrm>
            <a:custGeom>
              <a:avLst/>
              <a:gdLst>
                <a:gd name="connsiteX0" fmla="*/ 104368 w 104717"/>
                <a:gd name="connsiteY0" fmla="*/ 65274 h 104717"/>
                <a:gd name="connsiteX1" fmla="*/ 65274 w 104717"/>
                <a:gd name="connsiteY1" fmla="*/ 104369 h 104717"/>
                <a:gd name="connsiteX2" fmla="*/ 26179 w 104717"/>
                <a:gd name="connsiteY2" fmla="*/ 65274 h 104717"/>
                <a:gd name="connsiteX3" fmla="*/ 65274 w 104717"/>
                <a:gd name="connsiteY3" fmla="*/ 26179 h 104717"/>
                <a:gd name="connsiteX4" fmla="*/ 104368 w 104717"/>
                <a:gd name="connsiteY4" fmla="*/ 65274 h 10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17" h="104717">
                  <a:moveTo>
                    <a:pt x="104368" y="65274"/>
                  </a:moveTo>
                  <a:cubicBezTo>
                    <a:pt x="104368" y="86916"/>
                    <a:pt x="86915" y="104369"/>
                    <a:pt x="65274" y="104369"/>
                  </a:cubicBezTo>
                  <a:cubicBezTo>
                    <a:pt x="43632" y="104369"/>
                    <a:pt x="26179" y="86916"/>
                    <a:pt x="26179" y="65274"/>
                  </a:cubicBezTo>
                  <a:cubicBezTo>
                    <a:pt x="26179" y="43632"/>
                    <a:pt x="43632" y="26179"/>
                    <a:pt x="65274" y="26179"/>
                  </a:cubicBezTo>
                  <a:cubicBezTo>
                    <a:pt x="86568" y="26179"/>
                    <a:pt x="104368" y="43632"/>
                    <a:pt x="104368" y="65274"/>
                  </a:cubicBezTo>
                  <a:close/>
                </a:path>
              </a:pathLst>
            </a:custGeom>
            <a:grpFill/>
            <a:ln w="9525" cap="flat">
              <a:noFill/>
              <a:prstDash val="solid"/>
              <a:miter/>
            </a:ln>
          </p:spPr>
          <p:txBody>
            <a:bodyPr rtlCol="0" anchor="ctr"/>
            <a:lstStyle/>
            <a:p>
              <a:endParaRPr lang="en-US" sz="1200"/>
            </a:p>
          </p:txBody>
        </p:sp>
        <p:sp>
          <p:nvSpPr>
            <p:cNvPr id="74" name="Freeform: Shape 67">
              <a:extLst>
                <a:ext uri="{FF2B5EF4-FFF2-40B4-BE49-F238E27FC236}">
                  <a16:creationId xmlns:a16="http://schemas.microsoft.com/office/drawing/2014/main" id="{07D03B67-C869-0894-40E0-B6EE90C2DEF5}"/>
                </a:ext>
              </a:extLst>
            </p:cNvPr>
            <p:cNvSpPr/>
            <p:nvPr/>
          </p:nvSpPr>
          <p:spPr>
            <a:xfrm>
              <a:off x="9632688" y="2142958"/>
              <a:ext cx="49332" cy="49332"/>
            </a:xfrm>
            <a:custGeom>
              <a:avLst/>
              <a:gdLst>
                <a:gd name="connsiteX0" fmla="*/ 65279 w 104717"/>
                <a:gd name="connsiteY0" fmla="*/ 26179 h 104717"/>
                <a:gd name="connsiteX1" fmla="*/ 104373 w 104717"/>
                <a:gd name="connsiteY1" fmla="*/ 65274 h 104717"/>
                <a:gd name="connsiteX2" fmla="*/ 65279 w 104717"/>
                <a:gd name="connsiteY2" fmla="*/ 104369 h 104717"/>
                <a:gd name="connsiteX3" fmla="*/ 26185 w 104717"/>
                <a:gd name="connsiteY3" fmla="*/ 65274 h 104717"/>
                <a:gd name="connsiteX4" fmla="*/ 65279 w 104717"/>
                <a:gd name="connsiteY4" fmla="*/ 26179 h 10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17" h="104717">
                  <a:moveTo>
                    <a:pt x="65279" y="26179"/>
                  </a:moveTo>
                  <a:cubicBezTo>
                    <a:pt x="86920" y="26179"/>
                    <a:pt x="104373" y="43632"/>
                    <a:pt x="104373" y="65274"/>
                  </a:cubicBezTo>
                  <a:cubicBezTo>
                    <a:pt x="104373" y="86916"/>
                    <a:pt x="86920" y="104369"/>
                    <a:pt x="65279" y="104369"/>
                  </a:cubicBezTo>
                  <a:cubicBezTo>
                    <a:pt x="43637" y="104369"/>
                    <a:pt x="26185" y="86916"/>
                    <a:pt x="26185" y="65274"/>
                  </a:cubicBezTo>
                  <a:cubicBezTo>
                    <a:pt x="25835" y="43981"/>
                    <a:pt x="43637" y="26179"/>
                    <a:pt x="65279" y="26179"/>
                  </a:cubicBezTo>
                  <a:close/>
                </a:path>
              </a:pathLst>
            </a:custGeom>
            <a:grpFill/>
            <a:ln w="9525" cap="flat">
              <a:noFill/>
              <a:prstDash val="solid"/>
              <a:miter/>
            </a:ln>
          </p:spPr>
          <p:txBody>
            <a:bodyPr rtlCol="0" anchor="ctr"/>
            <a:lstStyle/>
            <a:p>
              <a:endParaRPr lang="en-US" sz="1200"/>
            </a:p>
          </p:txBody>
        </p:sp>
        <p:sp>
          <p:nvSpPr>
            <p:cNvPr id="75" name="Freeform: Shape 68">
              <a:extLst>
                <a:ext uri="{FF2B5EF4-FFF2-40B4-BE49-F238E27FC236}">
                  <a16:creationId xmlns:a16="http://schemas.microsoft.com/office/drawing/2014/main" id="{EBC6E2EA-CCA1-8CB1-9C52-0B322188AC4F}"/>
                </a:ext>
              </a:extLst>
            </p:cNvPr>
            <p:cNvSpPr/>
            <p:nvPr/>
          </p:nvSpPr>
          <p:spPr>
            <a:xfrm>
              <a:off x="9942002" y="2142958"/>
              <a:ext cx="49332" cy="49332"/>
            </a:xfrm>
            <a:custGeom>
              <a:avLst/>
              <a:gdLst>
                <a:gd name="connsiteX0" fmla="*/ 65274 w 104717"/>
                <a:gd name="connsiteY0" fmla="*/ 26179 h 104717"/>
                <a:gd name="connsiteX1" fmla="*/ 104368 w 104717"/>
                <a:gd name="connsiteY1" fmla="*/ 65274 h 104717"/>
                <a:gd name="connsiteX2" fmla="*/ 65274 w 104717"/>
                <a:gd name="connsiteY2" fmla="*/ 104369 h 104717"/>
                <a:gd name="connsiteX3" fmla="*/ 26179 w 104717"/>
                <a:gd name="connsiteY3" fmla="*/ 65274 h 104717"/>
                <a:gd name="connsiteX4" fmla="*/ 65274 w 104717"/>
                <a:gd name="connsiteY4" fmla="*/ 26179 h 10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17" h="104717">
                  <a:moveTo>
                    <a:pt x="65274" y="26179"/>
                  </a:moveTo>
                  <a:cubicBezTo>
                    <a:pt x="86915" y="26179"/>
                    <a:pt x="104368" y="43632"/>
                    <a:pt x="104368" y="65274"/>
                  </a:cubicBezTo>
                  <a:cubicBezTo>
                    <a:pt x="104368" y="86916"/>
                    <a:pt x="86915" y="104369"/>
                    <a:pt x="65274" y="104369"/>
                  </a:cubicBezTo>
                  <a:cubicBezTo>
                    <a:pt x="43632" y="104369"/>
                    <a:pt x="26179" y="86916"/>
                    <a:pt x="26179" y="65274"/>
                  </a:cubicBezTo>
                  <a:cubicBezTo>
                    <a:pt x="26179" y="43981"/>
                    <a:pt x="43632" y="26179"/>
                    <a:pt x="65274" y="26179"/>
                  </a:cubicBezTo>
                  <a:close/>
                </a:path>
              </a:pathLst>
            </a:custGeom>
            <a:grpFill/>
            <a:ln w="9525" cap="flat">
              <a:noFill/>
              <a:prstDash val="solid"/>
              <a:miter/>
            </a:ln>
          </p:spPr>
          <p:txBody>
            <a:bodyPr rtlCol="0" anchor="ctr"/>
            <a:lstStyle/>
            <a:p>
              <a:endParaRPr lang="en-US" sz="1200"/>
            </a:p>
          </p:txBody>
        </p:sp>
        <p:sp>
          <p:nvSpPr>
            <p:cNvPr id="77" name="Freeform: Shape 70">
              <a:extLst>
                <a:ext uri="{FF2B5EF4-FFF2-40B4-BE49-F238E27FC236}">
                  <a16:creationId xmlns:a16="http://schemas.microsoft.com/office/drawing/2014/main" id="{C91467B0-9941-A6CD-A861-F521D716A4F4}"/>
                </a:ext>
              </a:extLst>
            </p:cNvPr>
            <p:cNvSpPr/>
            <p:nvPr/>
          </p:nvSpPr>
          <p:spPr>
            <a:xfrm>
              <a:off x="9702660" y="2058354"/>
              <a:ext cx="131552" cy="230216"/>
            </a:xfrm>
            <a:custGeom>
              <a:avLst/>
              <a:gdLst>
                <a:gd name="connsiteX0" fmla="*/ 244866 w 279247"/>
                <a:gd name="connsiteY0" fmla="*/ 485018 h 488682"/>
                <a:gd name="connsiteX1" fmla="*/ 221477 w 279247"/>
                <a:gd name="connsiteY1" fmla="*/ 461631 h 488682"/>
                <a:gd name="connsiteX2" fmla="*/ 221477 w 279247"/>
                <a:gd name="connsiteY2" fmla="*/ 254639 h 488682"/>
                <a:gd name="connsiteX3" fmla="*/ 32986 w 279247"/>
                <a:gd name="connsiteY3" fmla="*/ 66147 h 488682"/>
                <a:gd name="connsiteX4" fmla="*/ 32986 w 279247"/>
                <a:gd name="connsiteY4" fmla="*/ 32986 h 488682"/>
                <a:gd name="connsiteX5" fmla="*/ 66146 w 279247"/>
                <a:gd name="connsiteY5" fmla="*/ 32986 h 488682"/>
                <a:gd name="connsiteX6" fmla="*/ 261271 w 279247"/>
                <a:gd name="connsiteY6" fmla="*/ 228110 h 488682"/>
                <a:gd name="connsiteX7" fmla="*/ 268252 w 279247"/>
                <a:gd name="connsiteY7" fmla="*/ 244516 h 488682"/>
                <a:gd name="connsiteX8" fmla="*/ 268252 w 279247"/>
                <a:gd name="connsiteY8" fmla="*/ 461282 h 488682"/>
                <a:gd name="connsiteX9" fmla="*/ 244866 w 279247"/>
                <a:gd name="connsiteY9" fmla="*/ 485018 h 48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9247" h="488682">
                  <a:moveTo>
                    <a:pt x="244866" y="485018"/>
                  </a:moveTo>
                  <a:cubicBezTo>
                    <a:pt x="231949" y="485018"/>
                    <a:pt x="221477" y="474546"/>
                    <a:pt x="221477" y="461631"/>
                  </a:cubicBezTo>
                  <a:lnTo>
                    <a:pt x="221477" y="254639"/>
                  </a:lnTo>
                  <a:lnTo>
                    <a:pt x="32986" y="66147"/>
                  </a:lnTo>
                  <a:cubicBezTo>
                    <a:pt x="23911" y="57071"/>
                    <a:pt x="23911" y="42411"/>
                    <a:pt x="32986" y="32986"/>
                  </a:cubicBezTo>
                  <a:cubicBezTo>
                    <a:pt x="42061" y="23911"/>
                    <a:pt x="56722" y="23911"/>
                    <a:pt x="66146" y="32986"/>
                  </a:cubicBezTo>
                  <a:lnTo>
                    <a:pt x="261271" y="228110"/>
                  </a:lnTo>
                  <a:cubicBezTo>
                    <a:pt x="265809" y="232648"/>
                    <a:pt x="268252" y="238582"/>
                    <a:pt x="268252" y="244516"/>
                  </a:cubicBezTo>
                  <a:lnTo>
                    <a:pt x="268252" y="461282"/>
                  </a:lnTo>
                  <a:cubicBezTo>
                    <a:pt x="268252" y="474546"/>
                    <a:pt x="257781" y="485018"/>
                    <a:pt x="244866" y="485018"/>
                  </a:cubicBezTo>
                  <a:close/>
                </a:path>
              </a:pathLst>
            </a:custGeom>
            <a:grpFill/>
            <a:ln w="9525" cap="flat">
              <a:noFill/>
              <a:prstDash val="solid"/>
              <a:miter/>
            </a:ln>
          </p:spPr>
          <p:txBody>
            <a:bodyPr rtlCol="0" anchor="ctr"/>
            <a:lstStyle/>
            <a:p>
              <a:endParaRPr lang="en-US" sz="1200"/>
            </a:p>
          </p:txBody>
        </p:sp>
      </p:grpSp>
      <p:sp>
        <p:nvSpPr>
          <p:cNvPr id="4" name="Rectangle 3">
            <a:extLst>
              <a:ext uri="{FF2B5EF4-FFF2-40B4-BE49-F238E27FC236}">
                <a16:creationId xmlns:a16="http://schemas.microsoft.com/office/drawing/2014/main" id="{86E1BBD5-0EE4-138A-2FCA-011C1D224C4B}"/>
              </a:ext>
            </a:extLst>
          </p:cNvPr>
          <p:cNvSpPr/>
          <p:nvPr/>
        </p:nvSpPr>
        <p:spPr>
          <a:xfrm>
            <a:off x="2025966" y="2535227"/>
            <a:ext cx="1636305" cy="923330"/>
          </a:xfrm>
          <a:prstGeom prst="rect">
            <a:avLst/>
          </a:prstGeom>
        </p:spPr>
        <p:txBody>
          <a:bodyPr wrap="square">
            <a:spAutoFit/>
          </a:bodyPr>
          <a:lstStyle/>
          <a:p>
            <a:pPr algn="ctr"/>
            <a:r>
              <a:rPr lang="en-US" b="1" dirty="0">
                <a:solidFill>
                  <a:srgbClr val="FF8026"/>
                </a:solidFill>
              </a:rPr>
              <a:t>Lorem Ipsum</a:t>
            </a:r>
            <a:r>
              <a:rPr lang="en-US" dirty="0">
                <a:solidFill>
                  <a:srgbClr val="FF8026"/>
                </a:solidFill>
              </a:rPr>
              <a:t> </a:t>
            </a:r>
            <a:r>
              <a:rPr lang="en-US" dirty="0">
                <a:solidFill>
                  <a:srgbClr val="000000"/>
                </a:solidFill>
              </a:rPr>
              <a:t>is simply dummy text</a:t>
            </a:r>
            <a:endParaRPr lang="en-US" dirty="0"/>
          </a:p>
        </p:txBody>
      </p:sp>
      <p:sp>
        <p:nvSpPr>
          <p:cNvPr id="5" name="Rectangle 4">
            <a:extLst>
              <a:ext uri="{FF2B5EF4-FFF2-40B4-BE49-F238E27FC236}">
                <a16:creationId xmlns:a16="http://schemas.microsoft.com/office/drawing/2014/main" id="{56F3FC5B-7E8E-A6DF-4397-291DB1BA1DA9}"/>
              </a:ext>
            </a:extLst>
          </p:cNvPr>
          <p:cNvSpPr/>
          <p:nvPr/>
        </p:nvSpPr>
        <p:spPr>
          <a:xfrm>
            <a:off x="5436300" y="2487140"/>
            <a:ext cx="1636305" cy="923330"/>
          </a:xfrm>
          <a:prstGeom prst="rect">
            <a:avLst/>
          </a:prstGeom>
        </p:spPr>
        <p:txBody>
          <a:bodyPr wrap="square">
            <a:spAutoFit/>
          </a:bodyPr>
          <a:lstStyle/>
          <a:p>
            <a:pPr algn="ctr"/>
            <a:r>
              <a:rPr lang="en-US" b="1" dirty="0">
                <a:solidFill>
                  <a:srgbClr val="7DD1CE"/>
                </a:solidFill>
              </a:rPr>
              <a:t>Lorem Ipsum</a:t>
            </a:r>
            <a:r>
              <a:rPr lang="en-US" dirty="0">
                <a:solidFill>
                  <a:srgbClr val="7DD1CE"/>
                </a:solidFill>
              </a:rPr>
              <a:t> </a:t>
            </a:r>
            <a:r>
              <a:rPr lang="en-US" dirty="0">
                <a:solidFill>
                  <a:srgbClr val="000000"/>
                </a:solidFill>
              </a:rPr>
              <a:t>is simply dummy text</a:t>
            </a:r>
            <a:endParaRPr lang="en-US" dirty="0"/>
          </a:p>
        </p:txBody>
      </p:sp>
      <p:sp>
        <p:nvSpPr>
          <p:cNvPr id="6" name="Rectangle 5">
            <a:extLst>
              <a:ext uri="{FF2B5EF4-FFF2-40B4-BE49-F238E27FC236}">
                <a16:creationId xmlns:a16="http://schemas.microsoft.com/office/drawing/2014/main" id="{26C4E445-79D5-5EE3-6953-15D56C88F2E4}"/>
              </a:ext>
            </a:extLst>
          </p:cNvPr>
          <p:cNvSpPr/>
          <p:nvPr/>
        </p:nvSpPr>
        <p:spPr>
          <a:xfrm>
            <a:off x="8993674" y="2526770"/>
            <a:ext cx="1636305" cy="923330"/>
          </a:xfrm>
          <a:prstGeom prst="rect">
            <a:avLst/>
          </a:prstGeom>
        </p:spPr>
        <p:txBody>
          <a:bodyPr wrap="square">
            <a:spAutoFit/>
          </a:bodyPr>
          <a:lstStyle/>
          <a:p>
            <a:pPr algn="ctr"/>
            <a:r>
              <a:rPr lang="en-US" b="1" dirty="0">
                <a:solidFill>
                  <a:srgbClr val="F26363"/>
                </a:solidFill>
              </a:rPr>
              <a:t>Lorem Ipsum</a:t>
            </a:r>
            <a:r>
              <a:rPr lang="en-US" dirty="0">
                <a:solidFill>
                  <a:srgbClr val="F26363"/>
                </a:solidFill>
              </a:rPr>
              <a:t> </a:t>
            </a:r>
            <a:r>
              <a:rPr lang="en-US" dirty="0">
                <a:solidFill>
                  <a:srgbClr val="000000"/>
                </a:solidFill>
              </a:rPr>
              <a:t>is simply dummy text</a:t>
            </a:r>
            <a:endParaRPr lang="en-US" dirty="0"/>
          </a:p>
        </p:txBody>
      </p:sp>
      <p:sp>
        <p:nvSpPr>
          <p:cNvPr id="7" name="Rectangle 6">
            <a:extLst>
              <a:ext uri="{FF2B5EF4-FFF2-40B4-BE49-F238E27FC236}">
                <a16:creationId xmlns:a16="http://schemas.microsoft.com/office/drawing/2014/main" id="{56EF98FA-9216-7DB4-1FE9-3DE57167CB40}"/>
              </a:ext>
            </a:extLst>
          </p:cNvPr>
          <p:cNvSpPr/>
          <p:nvPr/>
        </p:nvSpPr>
        <p:spPr>
          <a:xfrm>
            <a:off x="3758917" y="5070658"/>
            <a:ext cx="1636305" cy="923330"/>
          </a:xfrm>
          <a:prstGeom prst="rect">
            <a:avLst/>
          </a:prstGeom>
        </p:spPr>
        <p:txBody>
          <a:bodyPr wrap="square">
            <a:spAutoFit/>
          </a:bodyPr>
          <a:lstStyle/>
          <a:p>
            <a:pPr algn="ctr"/>
            <a:r>
              <a:rPr lang="en-US" b="1" dirty="0">
                <a:solidFill>
                  <a:srgbClr val="FFA826"/>
                </a:solidFill>
              </a:rPr>
              <a:t>Lorem Ipsum</a:t>
            </a:r>
            <a:r>
              <a:rPr lang="en-US" dirty="0">
                <a:solidFill>
                  <a:srgbClr val="FFA826"/>
                </a:solidFill>
              </a:rPr>
              <a:t> </a:t>
            </a:r>
            <a:r>
              <a:rPr lang="en-US" dirty="0">
                <a:solidFill>
                  <a:srgbClr val="000000"/>
                </a:solidFill>
              </a:rPr>
              <a:t>is simply dummy text</a:t>
            </a:r>
            <a:endParaRPr lang="en-US" dirty="0"/>
          </a:p>
        </p:txBody>
      </p:sp>
      <p:sp>
        <p:nvSpPr>
          <p:cNvPr id="8" name="Rectangle 7">
            <a:extLst>
              <a:ext uri="{FF2B5EF4-FFF2-40B4-BE49-F238E27FC236}">
                <a16:creationId xmlns:a16="http://schemas.microsoft.com/office/drawing/2014/main" id="{F9A19E3C-745C-79B1-37E4-D7492AFF6A9D}"/>
              </a:ext>
            </a:extLst>
          </p:cNvPr>
          <p:cNvSpPr/>
          <p:nvPr/>
        </p:nvSpPr>
        <p:spPr>
          <a:xfrm>
            <a:off x="7316262" y="5013300"/>
            <a:ext cx="1636305" cy="923330"/>
          </a:xfrm>
          <a:prstGeom prst="rect">
            <a:avLst/>
          </a:prstGeom>
        </p:spPr>
        <p:txBody>
          <a:bodyPr wrap="square">
            <a:spAutoFit/>
          </a:bodyPr>
          <a:lstStyle/>
          <a:p>
            <a:pPr algn="ctr"/>
            <a:r>
              <a:rPr lang="en-US" b="1" dirty="0">
                <a:solidFill>
                  <a:srgbClr val="63357A"/>
                </a:solidFill>
              </a:rPr>
              <a:t>Lorem Ipsum</a:t>
            </a:r>
            <a:r>
              <a:rPr lang="en-US" dirty="0">
                <a:solidFill>
                  <a:srgbClr val="63357A"/>
                </a:solidFill>
              </a:rPr>
              <a:t> </a:t>
            </a:r>
            <a:r>
              <a:rPr lang="en-US" dirty="0">
                <a:solidFill>
                  <a:srgbClr val="000000"/>
                </a:solidFill>
              </a:rPr>
              <a:t>is simply dummy text</a:t>
            </a:r>
            <a:endParaRPr lang="en-US" dirty="0"/>
          </a:p>
        </p:txBody>
      </p:sp>
      <p:sp>
        <p:nvSpPr>
          <p:cNvPr id="9" name="TextBox 8">
            <a:extLst>
              <a:ext uri="{FF2B5EF4-FFF2-40B4-BE49-F238E27FC236}">
                <a16:creationId xmlns:a16="http://schemas.microsoft.com/office/drawing/2014/main" id="{F0E8E16E-358E-161F-84B7-0F9CF88D9891}"/>
              </a:ext>
            </a:extLst>
          </p:cNvPr>
          <p:cNvSpPr txBox="1"/>
          <p:nvPr/>
        </p:nvSpPr>
        <p:spPr>
          <a:xfrm>
            <a:off x="3315282" y="1327278"/>
            <a:ext cx="690138" cy="523220"/>
          </a:xfrm>
          <a:prstGeom prst="rect">
            <a:avLst/>
          </a:prstGeom>
          <a:noFill/>
        </p:spPr>
        <p:txBody>
          <a:bodyPr wrap="square" rtlCol="0">
            <a:spAutoFit/>
          </a:bodyPr>
          <a:lstStyle/>
          <a:p>
            <a:pPr algn="ctr"/>
            <a:r>
              <a:rPr lang="en-US" sz="2800" b="1" dirty="0">
                <a:solidFill>
                  <a:schemeClr val="bg1"/>
                </a:solidFill>
                <a:latin typeface="Century Gothic" panose="020B0502020202020204" pitchFamily="34" charset="0"/>
              </a:rPr>
              <a:t>01</a:t>
            </a:r>
          </a:p>
        </p:txBody>
      </p:sp>
      <p:sp>
        <p:nvSpPr>
          <p:cNvPr id="10" name="TextBox 9">
            <a:extLst>
              <a:ext uri="{FF2B5EF4-FFF2-40B4-BE49-F238E27FC236}">
                <a16:creationId xmlns:a16="http://schemas.microsoft.com/office/drawing/2014/main" id="{395A3994-4D01-B830-3595-13A9DC8A2F3A}"/>
              </a:ext>
            </a:extLst>
          </p:cNvPr>
          <p:cNvSpPr txBox="1"/>
          <p:nvPr/>
        </p:nvSpPr>
        <p:spPr>
          <a:xfrm>
            <a:off x="2738762" y="5377359"/>
            <a:ext cx="690138" cy="523220"/>
          </a:xfrm>
          <a:prstGeom prst="rect">
            <a:avLst/>
          </a:prstGeom>
          <a:noFill/>
        </p:spPr>
        <p:txBody>
          <a:bodyPr wrap="square" rtlCol="0">
            <a:spAutoFit/>
          </a:bodyPr>
          <a:lstStyle/>
          <a:p>
            <a:pPr algn="ctr"/>
            <a:r>
              <a:rPr lang="en-US" sz="2800" b="1" dirty="0">
                <a:solidFill>
                  <a:schemeClr val="bg1"/>
                </a:solidFill>
                <a:latin typeface="Century Gothic" panose="020B0502020202020204" pitchFamily="34" charset="0"/>
              </a:rPr>
              <a:t>02</a:t>
            </a:r>
          </a:p>
        </p:txBody>
      </p:sp>
      <p:sp>
        <p:nvSpPr>
          <p:cNvPr id="11" name="TextBox 10">
            <a:extLst>
              <a:ext uri="{FF2B5EF4-FFF2-40B4-BE49-F238E27FC236}">
                <a16:creationId xmlns:a16="http://schemas.microsoft.com/office/drawing/2014/main" id="{6D55C145-B493-E19E-2BD6-33289C1C077F}"/>
              </a:ext>
            </a:extLst>
          </p:cNvPr>
          <p:cNvSpPr txBox="1"/>
          <p:nvPr/>
        </p:nvSpPr>
        <p:spPr>
          <a:xfrm>
            <a:off x="5878716" y="3804800"/>
            <a:ext cx="690138" cy="523220"/>
          </a:xfrm>
          <a:prstGeom prst="rect">
            <a:avLst/>
          </a:prstGeom>
          <a:noFill/>
        </p:spPr>
        <p:txBody>
          <a:bodyPr wrap="square" rtlCol="0">
            <a:spAutoFit/>
          </a:bodyPr>
          <a:lstStyle/>
          <a:p>
            <a:pPr algn="ctr"/>
            <a:r>
              <a:rPr lang="en-US" sz="2800" b="1" dirty="0">
                <a:solidFill>
                  <a:schemeClr val="bg1"/>
                </a:solidFill>
                <a:latin typeface="Century Gothic" panose="020B0502020202020204" pitchFamily="34" charset="0"/>
              </a:rPr>
              <a:t>03</a:t>
            </a:r>
          </a:p>
        </p:txBody>
      </p:sp>
      <p:sp>
        <p:nvSpPr>
          <p:cNvPr id="12" name="TextBox 11">
            <a:extLst>
              <a:ext uri="{FF2B5EF4-FFF2-40B4-BE49-F238E27FC236}">
                <a16:creationId xmlns:a16="http://schemas.microsoft.com/office/drawing/2014/main" id="{A6A79D64-792A-7859-CF3A-511575969CBD}"/>
              </a:ext>
            </a:extLst>
          </p:cNvPr>
          <p:cNvSpPr txBox="1"/>
          <p:nvPr/>
        </p:nvSpPr>
        <p:spPr>
          <a:xfrm>
            <a:off x="9016719" y="5396951"/>
            <a:ext cx="690138" cy="523220"/>
          </a:xfrm>
          <a:prstGeom prst="rect">
            <a:avLst/>
          </a:prstGeom>
          <a:noFill/>
        </p:spPr>
        <p:txBody>
          <a:bodyPr wrap="square" rtlCol="0">
            <a:spAutoFit/>
          </a:bodyPr>
          <a:lstStyle/>
          <a:p>
            <a:pPr algn="ctr"/>
            <a:r>
              <a:rPr lang="en-US" sz="2800" b="1" dirty="0">
                <a:solidFill>
                  <a:schemeClr val="bg1"/>
                </a:solidFill>
                <a:latin typeface="Century Gothic" panose="020B0502020202020204" pitchFamily="34" charset="0"/>
              </a:rPr>
              <a:t>04</a:t>
            </a:r>
          </a:p>
        </p:txBody>
      </p:sp>
      <p:sp>
        <p:nvSpPr>
          <p:cNvPr id="13" name="TextBox 12">
            <a:extLst>
              <a:ext uri="{FF2B5EF4-FFF2-40B4-BE49-F238E27FC236}">
                <a16:creationId xmlns:a16="http://schemas.microsoft.com/office/drawing/2014/main" id="{B0AEFED6-7ECB-FD8B-F591-3E7EDD3EAD30}"/>
              </a:ext>
            </a:extLst>
          </p:cNvPr>
          <p:cNvSpPr txBox="1"/>
          <p:nvPr/>
        </p:nvSpPr>
        <p:spPr>
          <a:xfrm>
            <a:off x="8473605" y="1371051"/>
            <a:ext cx="690138" cy="523220"/>
          </a:xfrm>
          <a:prstGeom prst="rect">
            <a:avLst/>
          </a:prstGeom>
          <a:noFill/>
        </p:spPr>
        <p:txBody>
          <a:bodyPr wrap="square" rtlCol="0">
            <a:spAutoFit/>
          </a:bodyPr>
          <a:lstStyle/>
          <a:p>
            <a:pPr algn="ctr"/>
            <a:r>
              <a:rPr lang="en-US" sz="2800" b="1" dirty="0">
                <a:solidFill>
                  <a:schemeClr val="bg1"/>
                </a:solidFill>
                <a:latin typeface="Century Gothic" panose="020B0502020202020204" pitchFamily="34" charset="0"/>
              </a:rPr>
              <a:t>05</a:t>
            </a:r>
          </a:p>
        </p:txBody>
      </p:sp>
    </p:spTree>
    <p:extLst>
      <p:ext uri="{BB962C8B-B14F-4D97-AF65-F5344CB8AC3E}">
        <p14:creationId xmlns:p14="http://schemas.microsoft.com/office/powerpoint/2010/main" val="438405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06D496-10B2-DA89-15CC-4192BE3983EE}"/>
              </a:ext>
            </a:extLst>
          </p:cNvPr>
          <p:cNvSpPr/>
          <p:nvPr/>
        </p:nvSpPr>
        <p:spPr>
          <a:xfrm>
            <a:off x="0" y="4730782"/>
            <a:ext cx="3594657" cy="1742589"/>
          </a:xfrm>
          <a:prstGeom prst="rect">
            <a:avLst/>
          </a:prstGeom>
          <a:solidFill>
            <a:srgbClr val="419CC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60">
            <a:extLst>
              <a:ext uri="{FF2B5EF4-FFF2-40B4-BE49-F238E27FC236}">
                <a16:creationId xmlns:a16="http://schemas.microsoft.com/office/drawing/2014/main" id="{B153E4B5-87F4-DB90-E7D5-0CA539D906A6}"/>
              </a:ext>
            </a:extLst>
          </p:cNvPr>
          <p:cNvSpPr>
            <a:spLocks noChangeArrowheads="1"/>
          </p:cNvSpPr>
          <p:nvPr/>
        </p:nvSpPr>
        <p:spPr bwMode="auto">
          <a:xfrm>
            <a:off x="783831" y="3187797"/>
            <a:ext cx="10621415" cy="391679"/>
          </a:xfrm>
          <a:custGeom>
            <a:avLst/>
            <a:gdLst>
              <a:gd name="T0" fmla="*/ 16025 w 16026"/>
              <a:gd name="T1" fmla="*/ 291 h 593"/>
              <a:gd name="T2" fmla="*/ 16025 w 16026"/>
              <a:gd name="T3" fmla="*/ 291 h 593"/>
              <a:gd name="T4" fmla="*/ 15733 w 16026"/>
              <a:gd name="T5" fmla="*/ 592 h 593"/>
              <a:gd name="T6" fmla="*/ 303 w 16026"/>
              <a:gd name="T7" fmla="*/ 592 h 593"/>
              <a:gd name="T8" fmla="*/ 0 w 16026"/>
              <a:gd name="T9" fmla="*/ 291 h 593"/>
              <a:gd name="T10" fmla="*/ 303 w 16026"/>
              <a:gd name="T11" fmla="*/ 0 h 593"/>
              <a:gd name="T12" fmla="*/ 15733 w 16026"/>
              <a:gd name="T13" fmla="*/ 0 h 593"/>
              <a:gd name="T14" fmla="*/ 16025 w 16026"/>
              <a:gd name="T15" fmla="*/ 291 h 5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26" h="593">
                <a:moveTo>
                  <a:pt x="16025" y="291"/>
                </a:moveTo>
                <a:lnTo>
                  <a:pt x="16025" y="291"/>
                </a:lnTo>
                <a:cubicBezTo>
                  <a:pt x="16025" y="455"/>
                  <a:pt x="15888" y="592"/>
                  <a:pt x="15733" y="592"/>
                </a:cubicBezTo>
                <a:cubicBezTo>
                  <a:pt x="303" y="592"/>
                  <a:pt x="303" y="592"/>
                  <a:pt x="303" y="592"/>
                </a:cubicBezTo>
                <a:cubicBezTo>
                  <a:pt x="139" y="592"/>
                  <a:pt x="0" y="455"/>
                  <a:pt x="0" y="291"/>
                </a:cubicBezTo>
                <a:cubicBezTo>
                  <a:pt x="0" y="126"/>
                  <a:pt x="139" y="0"/>
                  <a:pt x="303" y="0"/>
                </a:cubicBezTo>
                <a:cubicBezTo>
                  <a:pt x="15733" y="0"/>
                  <a:pt x="15733" y="0"/>
                  <a:pt x="15733" y="0"/>
                </a:cubicBezTo>
                <a:cubicBezTo>
                  <a:pt x="15888" y="0"/>
                  <a:pt x="16025" y="126"/>
                  <a:pt x="16025" y="291"/>
                </a:cubicBezTo>
              </a:path>
            </a:pathLst>
          </a:custGeom>
          <a:solidFill>
            <a:srgbClr val="F26363">
              <a:alpha val="99000"/>
            </a:srgbClr>
          </a:solidFill>
          <a:ln>
            <a:noFill/>
          </a:ln>
          <a:effectLst/>
        </p:spPr>
        <p:txBody>
          <a:bodyPr wrap="none" anchor="ctr"/>
          <a:lstStyle/>
          <a:p>
            <a:pPr defTabSz="1828617"/>
            <a:endParaRPr lang="en-US" sz="2400">
              <a:solidFill>
                <a:srgbClr val="445469"/>
              </a:solidFill>
            </a:endParaRPr>
          </a:p>
        </p:txBody>
      </p:sp>
      <p:sp>
        <p:nvSpPr>
          <p:cNvPr id="14" name="Freeform 61">
            <a:extLst>
              <a:ext uri="{FF2B5EF4-FFF2-40B4-BE49-F238E27FC236}">
                <a16:creationId xmlns:a16="http://schemas.microsoft.com/office/drawing/2014/main" id="{F19BCE32-A93A-EBE1-9B4E-9D0F344312FC}"/>
              </a:ext>
            </a:extLst>
          </p:cNvPr>
          <p:cNvSpPr>
            <a:spLocks noChangeArrowheads="1"/>
          </p:cNvSpPr>
          <p:nvPr/>
        </p:nvSpPr>
        <p:spPr bwMode="auto">
          <a:xfrm>
            <a:off x="1643131" y="3187797"/>
            <a:ext cx="9762116" cy="391679"/>
          </a:xfrm>
          <a:custGeom>
            <a:avLst/>
            <a:gdLst>
              <a:gd name="T0" fmla="*/ 14435 w 14728"/>
              <a:gd name="T1" fmla="*/ 0 h 593"/>
              <a:gd name="T2" fmla="*/ 14435 w 14728"/>
              <a:gd name="T3" fmla="*/ 0 h 593"/>
              <a:gd name="T4" fmla="*/ 0 w 14728"/>
              <a:gd name="T5" fmla="*/ 0 h 593"/>
              <a:gd name="T6" fmla="*/ 0 w 14728"/>
              <a:gd name="T7" fmla="*/ 592 h 593"/>
              <a:gd name="T8" fmla="*/ 14435 w 14728"/>
              <a:gd name="T9" fmla="*/ 592 h 593"/>
              <a:gd name="T10" fmla="*/ 14727 w 14728"/>
              <a:gd name="T11" fmla="*/ 291 h 593"/>
              <a:gd name="T12" fmla="*/ 14435 w 14728"/>
              <a:gd name="T13" fmla="*/ 0 h 593"/>
            </a:gdLst>
            <a:ahLst/>
            <a:cxnLst>
              <a:cxn ang="0">
                <a:pos x="T0" y="T1"/>
              </a:cxn>
              <a:cxn ang="0">
                <a:pos x="T2" y="T3"/>
              </a:cxn>
              <a:cxn ang="0">
                <a:pos x="T4" y="T5"/>
              </a:cxn>
              <a:cxn ang="0">
                <a:pos x="T6" y="T7"/>
              </a:cxn>
              <a:cxn ang="0">
                <a:pos x="T8" y="T9"/>
              </a:cxn>
              <a:cxn ang="0">
                <a:pos x="T10" y="T11"/>
              </a:cxn>
              <a:cxn ang="0">
                <a:pos x="T12" y="T13"/>
              </a:cxn>
            </a:cxnLst>
            <a:rect l="0" t="0" r="r" b="b"/>
            <a:pathLst>
              <a:path w="14728" h="593">
                <a:moveTo>
                  <a:pt x="14435" y="0"/>
                </a:moveTo>
                <a:lnTo>
                  <a:pt x="14435" y="0"/>
                </a:lnTo>
                <a:cubicBezTo>
                  <a:pt x="0" y="0"/>
                  <a:pt x="0" y="0"/>
                  <a:pt x="0" y="0"/>
                </a:cubicBezTo>
                <a:cubicBezTo>
                  <a:pt x="0" y="592"/>
                  <a:pt x="0" y="592"/>
                  <a:pt x="0" y="592"/>
                </a:cubicBezTo>
                <a:cubicBezTo>
                  <a:pt x="14435" y="592"/>
                  <a:pt x="14435" y="592"/>
                  <a:pt x="14435" y="592"/>
                </a:cubicBezTo>
                <a:cubicBezTo>
                  <a:pt x="14590" y="592"/>
                  <a:pt x="14727" y="455"/>
                  <a:pt x="14727" y="291"/>
                </a:cubicBezTo>
                <a:cubicBezTo>
                  <a:pt x="14727" y="126"/>
                  <a:pt x="14590" y="0"/>
                  <a:pt x="14435" y="0"/>
                </a:cubicBezTo>
              </a:path>
            </a:pathLst>
          </a:custGeom>
          <a:solidFill>
            <a:srgbClr val="FFA826"/>
          </a:solidFill>
          <a:ln>
            <a:noFill/>
          </a:ln>
          <a:effectLst/>
        </p:spPr>
        <p:txBody>
          <a:bodyPr wrap="none" anchor="ctr"/>
          <a:lstStyle/>
          <a:p>
            <a:pPr defTabSz="1828617"/>
            <a:endParaRPr lang="en-US" sz="2400">
              <a:solidFill>
                <a:srgbClr val="445469"/>
              </a:solidFill>
            </a:endParaRPr>
          </a:p>
        </p:txBody>
      </p:sp>
      <p:sp>
        <p:nvSpPr>
          <p:cNvPr id="15" name="Freeform 62">
            <a:extLst>
              <a:ext uri="{FF2B5EF4-FFF2-40B4-BE49-F238E27FC236}">
                <a16:creationId xmlns:a16="http://schemas.microsoft.com/office/drawing/2014/main" id="{2F23A49A-DB22-6941-A85C-1E98F3BFFC26}"/>
              </a:ext>
            </a:extLst>
          </p:cNvPr>
          <p:cNvSpPr>
            <a:spLocks noChangeArrowheads="1"/>
          </p:cNvSpPr>
          <p:nvPr/>
        </p:nvSpPr>
        <p:spPr bwMode="auto">
          <a:xfrm>
            <a:off x="3542944" y="3187797"/>
            <a:ext cx="7862302" cy="391679"/>
          </a:xfrm>
          <a:custGeom>
            <a:avLst/>
            <a:gdLst>
              <a:gd name="T0" fmla="*/ 11569 w 11862"/>
              <a:gd name="T1" fmla="*/ 0 h 593"/>
              <a:gd name="T2" fmla="*/ 11569 w 11862"/>
              <a:gd name="T3" fmla="*/ 0 h 593"/>
              <a:gd name="T4" fmla="*/ 0 w 11862"/>
              <a:gd name="T5" fmla="*/ 0 h 593"/>
              <a:gd name="T6" fmla="*/ 0 w 11862"/>
              <a:gd name="T7" fmla="*/ 592 h 593"/>
              <a:gd name="T8" fmla="*/ 11569 w 11862"/>
              <a:gd name="T9" fmla="*/ 592 h 593"/>
              <a:gd name="T10" fmla="*/ 11861 w 11862"/>
              <a:gd name="T11" fmla="*/ 291 h 593"/>
              <a:gd name="T12" fmla="*/ 11569 w 11862"/>
              <a:gd name="T13" fmla="*/ 0 h 593"/>
            </a:gdLst>
            <a:ahLst/>
            <a:cxnLst>
              <a:cxn ang="0">
                <a:pos x="T0" y="T1"/>
              </a:cxn>
              <a:cxn ang="0">
                <a:pos x="T2" y="T3"/>
              </a:cxn>
              <a:cxn ang="0">
                <a:pos x="T4" y="T5"/>
              </a:cxn>
              <a:cxn ang="0">
                <a:pos x="T6" y="T7"/>
              </a:cxn>
              <a:cxn ang="0">
                <a:pos x="T8" y="T9"/>
              </a:cxn>
              <a:cxn ang="0">
                <a:pos x="T10" y="T11"/>
              </a:cxn>
              <a:cxn ang="0">
                <a:pos x="T12" y="T13"/>
              </a:cxn>
            </a:cxnLst>
            <a:rect l="0" t="0" r="r" b="b"/>
            <a:pathLst>
              <a:path w="11862" h="593">
                <a:moveTo>
                  <a:pt x="11569" y="0"/>
                </a:moveTo>
                <a:lnTo>
                  <a:pt x="11569" y="0"/>
                </a:lnTo>
                <a:cubicBezTo>
                  <a:pt x="0" y="0"/>
                  <a:pt x="0" y="0"/>
                  <a:pt x="0" y="0"/>
                </a:cubicBezTo>
                <a:cubicBezTo>
                  <a:pt x="0" y="592"/>
                  <a:pt x="0" y="592"/>
                  <a:pt x="0" y="592"/>
                </a:cubicBezTo>
                <a:cubicBezTo>
                  <a:pt x="11569" y="592"/>
                  <a:pt x="11569" y="592"/>
                  <a:pt x="11569" y="592"/>
                </a:cubicBezTo>
                <a:cubicBezTo>
                  <a:pt x="11724" y="592"/>
                  <a:pt x="11861" y="455"/>
                  <a:pt x="11861" y="291"/>
                </a:cubicBezTo>
                <a:cubicBezTo>
                  <a:pt x="11861" y="126"/>
                  <a:pt x="11724" y="0"/>
                  <a:pt x="11569" y="0"/>
                </a:cubicBezTo>
              </a:path>
            </a:pathLst>
          </a:custGeom>
          <a:solidFill>
            <a:srgbClr val="7DD1CE"/>
          </a:solidFill>
          <a:ln>
            <a:noFill/>
          </a:ln>
          <a:effectLst/>
        </p:spPr>
        <p:txBody>
          <a:bodyPr wrap="none" anchor="ctr"/>
          <a:lstStyle/>
          <a:p>
            <a:pPr defTabSz="1828617"/>
            <a:endParaRPr lang="en-US" sz="2400">
              <a:solidFill>
                <a:srgbClr val="445469"/>
              </a:solidFill>
            </a:endParaRPr>
          </a:p>
        </p:txBody>
      </p:sp>
      <p:sp>
        <p:nvSpPr>
          <p:cNvPr id="16" name="Freeform 63">
            <a:extLst>
              <a:ext uri="{FF2B5EF4-FFF2-40B4-BE49-F238E27FC236}">
                <a16:creationId xmlns:a16="http://schemas.microsoft.com/office/drawing/2014/main" id="{4A010DF0-C34A-4B52-0B0F-E392C590E5C8}"/>
              </a:ext>
            </a:extLst>
          </p:cNvPr>
          <p:cNvSpPr>
            <a:spLocks noChangeArrowheads="1"/>
          </p:cNvSpPr>
          <p:nvPr/>
        </p:nvSpPr>
        <p:spPr bwMode="auto">
          <a:xfrm>
            <a:off x="6290367" y="3187797"/>
            <a:ext cx="5114880" cy="391679"/>
          </a:xfrm>
          <a:custGeom>
            <a:avLst/>
            <a:gdLst>
              <a:gd name="T0" fmla="*/ 7423 w 7716"/>
              <a:gd name="T1" fmla="*/ 0 h 593"/>
              <a:gd name="T2" fmla="*/ 7423 w 7716"/>
              <a:gd name="T3" fmla="*/ 0 h 593"/>
              <a:gd name="T4" fmla="*/ 0 w 7716"/>
              <a:gd name="T5" fmla="*/ 0 h 593"/>
              <a:gd name="T6" fmla="*/ 0 w 7716"/>
              <a:gd name="T7" fmla="*/ 592 h 593"/>
              <a:gd name="T8" fmla="*/ 7423 w 7716"/>
              <a:gd name="T9" fmla="*/ 592 h 593"/>
              <a:gd name="T10" fmla="*/ 7715 w 7716"/>
              <a:gd name="T11" fmla="*/ 291 h 593"/>
              <a:gd name="T12" fmla="*/ 7423 w 7716"/>
              <a:gd name="T13" fmla="*/ 0 h 593"/>
            </a:gdLst>
            <a:ahLst/>
            <a:cxnLst>
              <a:cxn ang="0">
                <a:pos x="T0" y="T1"/>
              </a:cxn>
              <a:cxn ang="0">
                <a:pos x="T2" y="T3"/>
              </a:cxn>
              <a:cxn ang="0">
                <a:pos x="T4" y="T5"/>
              </a:cxn>
              <a:cxn ang="0">
                <a:pos x="T6" y="T7"/>
              </a:cxn>
              <a:cxn ang="0">
                <a:pos x="T8" y="T9"/>
              </a:cxn>
              <a:cxn ang="0">
                <a:pos x="T10" y="T11"/>
              </a:cxn>
              <a:cxn ang="0">
                <a:pos x="T12" y="T13"/>
              </a:cxn>
            </a:cxnLst>
            <a:rect l="0" t="0" r="r" b="b"/>
            <a:pathLst>
              <a:path w="7716" h="593">
                <a:moveTo>
                  <a:pt x="7423" y="0"/>
                </a:moveTo>
                <a:lnTo>
                  <a:pt x="7423" y="0"/>
                </a:lnTo>
                <a:cubicBezTo>
                  <a:pt x="0" y="0"/>
                  <a:pt x="0" y="0"/>
                  <a:pt x="0" y="0"/>
                </a:cubicBezTo>
                <a:cubicBezTo>
                  <a:pt x="0" y="592"/>
                  <a:pt x="0" y="592"/>
                  <a:pt x="0" y="592"/>
                </a:cubicBezTo>
                <a:cubicBezTo>
                  <a:pt x="7423" y="592"/>
                  <a:pt x="7423" y="592"/>
                  <a:pt x="7423" y="592"/>
                </a:cubicBezTo>
                <a:cubicBezTo>
                  <a:pt x="7578" y="592"/>
                  <a:pt x="7715" y="455"/>
                  <a:pt x="7715" y="291"/>
                </a:cubicBezTo>
                <a:cubicBezTo>
                  <a:pt x="7715" y="126"/>
                  <a:pt x="7578" y="0"/>
                  <a:pt x="7423" y="0"/>
                </a:cubicBezTo>
              </a:path>
            </a:pathLst>
          </a:custGeom>
          <a:solidFill>
            <a:srgbClr val="FF8026"/>
          </a:solidFill>
          <a:ln>
            <a:noFill/>
          </a:ln>
          <a:effectLst/>
        </p:spPr>
        <p:txBody>
          <a:bodyPr wrap="none" anchor="ctr"/>
          <a:lstStyle/>
          <a:p>
            <a:pPr defTabSz="1828617"/>
            <a:endParaRPr lang="en-US" sz="2400">
              <a:solidFill>
                <a:srgbClr val="445469"/>
              </a:solidFill>
            </a:endParaRPr>
          </a:p>
        </p:txBody>
      </p:sp>
      <p:sp>
        <p:nvSpPr>
          <p:cNvPr id="17" name="Freeform 64">
            <a:extLst>
              <a:ext uri="{FF2B5EF4-FFF2-40B4-BE49-F238E27FC236}">
                <a16:creationId xmlns:a16="http://schemas.microsoft.com/office/drawing/2014/main" id="{7AD6E639-A880-F354-174B-B0049E8CB6BF}"/>
              </a:ext>
            </a:extLst>
          </p:cNvPr>
          <p:cNvSpPr>
            <a:spLocks noChangeArrowheads="1"/>
          </p:cNvSpPr>
          <p:nvPr/>
        </p:nvSpPr>
        <p:spPr bwMode="auto">
          <a:xfrm>
            <a:off x="7605620" y="3187797"/>
            <a:ext cx="3799626" cy="391679"/>
          </a:xfrm>
          <a:custGeom>
            <a:avLst/>
            <a:gdLst>
              <a:gd name="T0" fmla="*/ 5441 w 5734"/>
              <a:gd name="T1" fmla="*/ 0 h 593"/>
              <a:gd name="T2" fmla="*/ 5441 w 5734"/>
              <a:gd name="T3" fmla="*/ 0 h 593"/>
              <a:gd name="T4" fmla="*/ 0 w 5734"/>
              <a:gd name="T5" fmla="*/ 0 h 593"/>
              <a:gd name="T6" fmla="*/ 0 w 5734"/>
              <a:gd name="T7" fmla="*/ 592 h 593"/>
              <a:gd name="T8" fmla="*/ 5441 w 5734"/>
              <a:gd name="T9" fmla="*/ 592 h 593"/>
              <a:gd name="T10" fmla="*/ 5733 w 5734"/>
              <a:gd name="T11" fmla="*/ 291 h 593"/>
              <a:gd name="T12" fmla="*/ 5441 w 5734"/>
              <a:gd name="T13" fmla="*/ 0 h 593"/>
            </a:gdLst>
            <a:ahLst/>
            <a:cxnLst>
              <a:cxn ang="0">
                <a:pos x="T0" y="T1"/>
              </a:cxn>
              <a:cxn ang="0">
                <a:pos x="T2" y="T3"/>
              </a:cxn>
              <a:cxn ang="0">
                <a:pos x="T4" y="T5"/>
              </a:cxn>
              <a:cxn ang="0">
                <a:pos x="T6" y="T7"/>
              </a:cxn>
              <a:cxn ang="0">
                <a:pos x="T8" y="T9"/>
              </a:cxn>
              <a:cxn ang="0">
                <a:pos x="T10" y="T11"/>
              </a:cxn>
              <a:cxn ang="0">
                <a:pos x="T12" y="T13"/>
              </a:cxn>
            </a:cxnLst>
            <a:rect l="0" t="0" r="r" b="b"/>
            <a:pathLst>
              <a:path w="5734" h="593">
                <a:moveTo>
                  <a:pt x="5441" y="0"/>
                </a:moveTo>
                <a:lnTo>
                  <a:pt x="5441" y="0"/>
                </a:lnTo>
                <a:cubicBezTo>
                  <a:pt x="0" y="0"/>
                  <a:pt x="0" y="0"/>
                  <a:pt x="0" y="0"/>
                </a:cubicBezTo>
                <a:cubicBezTo>
                  <a:pt x="0" y="592"/>
                  <a:pt x="0" y="592"/>
                  <a:pt x="0" y="592"/>
                </a:cubicBezTo>
                <a:cubicBezTo>
                  <a:pt x="5441" y="592"/>
                  <a:pt x="5441" y="592"/>
                  <a:pt x="5441" y="592"/>
                </a:cubicBezTo>
                <a:cubicBezTo>
                  <a:pt x="5596" y="592"/>
                  <a:pt x="5733" y="455"/>
                  <a:pt x="5733" y="291"/>
                </a:cubicBezTo>
                <a:cubicBezTo>
                  <a:pt x="5733" y="126"/>
                  <a:pt x="5596" y="0"/>
                  <a:pt x="5441" y="0"/>
                </a:cubicBezTo>
              </a:path>
            </a:pathLst>
          </a:custGeom>
          <a:solidFill>
            <a:srgbClr val="A8436F"/>
          </a:solidFill>
          <a:ln>
            <a:noFill/>
          </a:ln>
          <a:effectLst/>
        </p:spPr>
        <p:txBody>
          <a:bodyPr wrap="none" anchor="ctr"/>
          <a:lstStyle/>
          <a:p>
            <a:pPr defTabSz="1828617"/>
            <a:endParaRPr lang="en-US" sz="2400">
              <a:solidFill>
                <a:srgbClr val="445469"/>
              </a:solidFill>
            </a:endParaRPr>
          </a:p>
        </p:txBody>
      </p:sp>
      <p:sp>
        <p:nvSpPr>
          <p:cNvPr id="18" name="Freeform 65">
            <a:extLst>
              <a:ext uri="{FF2B5EF4-FFF2-40B4-BE49-F238E27FC236}">
                <a16:creationId xmlns:a16="http://schemas.microsoft.com/office/drawing/2014/main" id="{8E9BB0D9-2F91-B4E3-7263-9EE7C60129E1}"/>
              </a:ext>
            </a:extLst>
          </p:cNvPr>
          <p:cNvSpPr>
            <a:spLocks noChangeArrowheads="1"/>
          </p:cNvSpPr>
          <p:nvPr/>
        </p:nvSpPr>
        <p:spPr bwMode="auto">
          <a:xfrm>
            <a:off x="9826940" y="3187797"/>
            <a:ext cx="1581228" cy="391679"/>
          </a:xfrm>
          <a:custGeom>
            <a:avLst/>
            <a:gdLst>
              <a:gd name="T0" fmla="*/ 2091 w 2384"/>
              <a:gd name="T1" fmla="*/ 0 h 593"/>
              <a:gd name="T2" fmla="*/ 2091 w 2384"/>
              <a:gd name="T3" fmla="*/ 0 h 593"/>
              <a:gd name="T4" fmla="*/ 0 w 2384"/>
              <a:gd name="T5" fmla="*/ 0 h 593"/>
              <a:gd name="T6" fmla="*/ 0 w 2384"/>
              <a:gd name="T7" fmla="*/ 592 h 593"/>
              <a:gd name="T8" fmla="*/ 2091 w 2384"/>
              <a:gd name="T9" fmla="*/ 592 h 593"/>
              <a:gd name="T10" fmla="*/ 2383 w 2384"/>
              <a:gd name="T11" fmla="*/ 291 h 593"/>
              <a:gd name="T12" fmla="*/ 2091 w 2384"/>
              <a:gd name="T13" fmla="*/ 0 h 593"/>
            </a:gdLst>
            <a:ahLst/>
            <a:cxnLst>
              <a:cxn ang="0">
                <a:pos x="T0" y="T1"/>
              </a:cxn>
              <a:cxn ang="0">
                <a:pos x="T2" y="T3"/>
              </a:cxn>
              <a:cxn ang="0">
                <a:pos x="T4" y="T5"/>
              </a:cxn>
              <a:cxn ang="0">
                <a:pos x="T6" y="T7"/>
              </a:cxn>
              <a:cxn ang="0">
                <a:pos x="T8" y="T9"/>
              </a:cxn>
              <a:cxn ang="0">
                <a:pos x="T10" y="T11"/>
              </a:cxn>
              <a:cxn ang="0">
                <a:pos x="T12" y="T13"/>
              </a:cxn>
            </a:cxnLst>
            <a:rect l="0" t="0" r="r" b="b"/>
            <a:pathLst>
              <a:path w="2384" h="593">
                <a:moveTo>
                  <a:pt x="2091" y="0"/>
                </a:moveTo>
                <a:lnTo>
                  <a:pt x="2091" y="0"/>
                </a:lnTo>
                <a:cubicBezTo>
                  <a:pt x="0" y="0"/>
                  <a:pt x="0" y="0"/>
                  <a:pt x="0" y="0"/>
                </a:cubicBezTo>
                <a:cubicBezTo>
                  <a:pt x="0" y="592"/>
                  <a:pt x="0" y="592"/>
                  <a:pt x="0" y="592"/>
                </a:cubicBezTo>
                <a:cubicBezTo>
                  <a:pt x="2091" y="592"/>
                  <a:pt x="2091" y="592"/>
                  <a:pt x="2091" y="592"/>
                </a:cubicBezTo>
                <a:cubicBezTo>
                  <a:pt x="2246" y="592"/>
                  <a:pt x="2383" y="455"/>
                  <a:pt x="2383" y="291"/>
                </a:cubicBezTo>
                <a:cubicBezTo>
                  <a:pt x="2383" y="126"/>
                  <a:pt x="2246" y="0"/>
                  <a:pt x="2091" y="0"/>
                </a:cubicBezTo>
              </a:path>
            </a:pathLst>
          </a:custGeom>
          <a:solidFill>
            <a:srgbClr val="385085"/>
          </a:solidFill>
          <a:ln>
            <a:noFill/>
          </a:ln>
          <a:effectLst/>
        </p:spPr>
        <p:txBody>
          <a:bodyPr wrap="none" anchor="ctr"/>
          <a:lstStyle/>
          <a:p>
            <a:pPr defTabSz="1828617"/>
            <a:endParaRPr lang="en-US" sz="2400">
              <a:solidFill>
                <a:srgbClr val="445469"/>
              </a:solidFill>
            </a:endParaRPr>
          </a:p>
        </p:txBody>
      </p:sp>
      <p:sp>
        <p:nvSpPr>
          <p:cNvPr id="55" name="Freeform 66">
            <a:extLst>
              <a:ext uri="{FF2B5EF4-FFF2-40B4-BE49-F238E27FC236}">
                <a16:creationId xmlns:a16="http://schemas.microsoft.com/office/drawing/2014/main" id="{A0D012E4-6585-9719-7B65-CA6347469B2D}"/>
              </a:ext>
            </a:extLst>
          </p:cNvPr>
          <p:cNvSpPr>
            <a:spLocks noChangeArrowheads="1"/>
          </p:cNvSpPr>
          <p:nvPr/>
        </p:nvSpPr>
        <p:spPr bwMode="auto">
          <a:xfrm>
            <a:off x="959200" y="3573630"/>
            <a:ext cx="26304" cy="5846"/>
          </a:xfrm>
          <a:custGeom>
            <a:avLst/>
            <a:gdLst>
              <a:gd name="T0" fmla="*/ 38 w 39"/>
              <a:gd name="T1" fmla="*/ 9 h 10"/>
              <a:gd name="T2" fmla="*/ 38 w 39"/>
              <a:gd name="T3" fmla="*/ 9 h 10"/>
              <a:gd name="T4" fmla="*/ 38 w 39"/>
              <a:gd name="T5" fmla="*/ 9 h 10"/>
              <a:gd name="T6" fmla="*/ 38 w 39"/>
              <a:gd name="T7" fmla="*/ 9 h 10"/>
              <a:gd name="T8" fmla="*/ 38 w 39"/>
              <a:gd name="T9" fmla="*/ 9 h 10"/>
              <a:gd name="T10" fmla="*/ 29 w 39"/>
              <a:gd name="T11" fmla="*/ 9 h 10"/>
              <a:gd name="T12" fmla="*/ 29 w 39"/>
              <a:gd name="T13" fmla="*/ 9 h 10"/>
              <a:gd name="T14" fmla="*/ 29 w 39"/>
              <a:gd name="T15" fmla="*/ 9 h 10"/>
              <a:gd name="T16" fmla="*/ 29 w 39"/>
              <a:gd name="T17" fmla="*/ 9 h 10"/>
              <a:gd name="T18" fmla="*/ 29 w 39"/>
              <a:gd name="T19" fmla="*/ 9 h 10"/>
              <a:gd name="T20" fmla="*/ 29 w 39"/>
              <a:gd name="T21" fmla="*/ 9 h 10"/>
              <a:gd name="T22" fmla="*/ 29 w 39"/>
              <a:gd name="T23" fmla="*/ 9 h 10"/>
              <a:gd name="T24" fmla="*/ 29 w 39"/>
              <a:gd name="T25" fmla="*/ 9 h 10"/>
              <a:gd name="T26" fmla="*/ 29 w 39"/>
              <a:gd name="T27" fmla="*/ 9 h 10"/>
              <a:gd name="T28" fmla="*/ 29 w 39"/>
              <a:gd name="T29" fmla="*/ 9 h 10"/>
              <a:gd name="T30" fmla="*/ 29 w 39"/>
              <a:gd name="T31" fmla="*/ 9 h 10"/>
              <a:gd name="T32" fmla="*/ 29 w 39"/>
              <a:gd name="T33" fmla="*/ 9 h 10"/>
              <a:gd name="T34" fmla="*/ 20 w 39"/>
              <a:gd name="T35" fmla="*/ 9 h 10"/>
              <a:gd name="T36" fmla="*/ 20 w 39"/>
              <a:gd name="T37" fmla="*/ 9 h 10"/>
              <a:gd name="T38" fmla="*/ 20 w 39"/>
              <a:gd name="T39" fmla="*/ 9 h 10"/>
              <a:gd name="T40" fmla="*/ 20 w 39"/>
              <a:gd name="T41" fmla="*/ 9 h 10"/>
              <a:gd name="T42" fmla="*/ 20 w 39"/>
              <a:gd name="T43" fmla="*/ 9 h 10"/>
              <a:gd name="T44" fmla="*/ 20 w 39"/>
              <a:gd name="T45" fmla="*/ 9 h 10"/>
              <a:gd name="T46" fmla="*/ 20 w 39"/>
              <a:gd name="T47" fmla="*/ 9 h 10"/>
              <a:gd name="T48" fmla="*/ 20 w 39"/>
              <a:gd name="T49" fmla="*/ 9 h 10"/>
              <a:gd name="T50" fmla="*/ 20 w 39"/>
              <a:gd name="T51" fmla="*/ 9 h 10"/>
              <a:gd name="T52" fmla="*/ 20 w 39"/>
              <a:gd name="T53" fmla="*/ 9 h 10"/>
              <a:gd name="T54" fmla="*/ 20 w 39"/>
              <a:gd name="T55" fmla="*/ 9 h 10"/>
              <a:gd name="T56" fmla="*/ 20 w 39"/>
              <a:gd name="T57" fmla="*/ 9 h 10"/>
              <a:gd name="T58" fmla="*/ 20 w 39"/>
              <a:gd name="T59" fmla="*/ 9 h 10"/>
              <a:gd name="T60" fmla="*/ 9 w 39"/>
              <a:gd name="T61" fmla="*/ 9 h 10"/>
              <a:gd name="T62" fmla="*/ 9 w 39"/>
              <a:gd name="T63" fmla="*/ 9 h 10"/>
              <a:gd name="T64" fmla="*/ 9 w 39"/>
              <a:gd name="T65" fmla="*/ 9 h 10"/>
              <a:gd name="T66" fmla="*/ 9 w 39"/>
              <a:gd name="T67" fmla="*/ 9 h 10"/>
              <a:gd name="T68" fmla="*/ 9 w 39"/>
              <a:gd name="T69" fmla="*/ 9 h 10"/>
              <a:gd name="T70" fmla="*/ 9 w 39"/>
              <a:gd name="T71" fmla="*/ 9 h 10"/>
              <a:gd name="T72" fmla="*/ 9 w 39"/>
              <a:gd name="T73" fmla="*/ 9 h 10"/>
              <a:gd name="T74" fmla="*/ 9 w 39"/>
              <a:gd name="T75" fmla="*/ 9 h 10"/>
              <a:gd name="T76" fmla="*/ 9 w 39"/>
              <a:gd name="T77" fmla="*/ 9 h 10"/>
              <a:gd name="T78" fmla="*/ 9 w 39"/>
              <a:gd name="T79" fmla="*/ 9 h 10"/>
              <a:gd name="T80" fmla="*/ 9 w 39"/>
              <a:gd name="T81" fmla="*/ 9 h 10"/>
              <a:gd name="T82" fmla="*/ 0 w 39"/>
              <a:gd name="T83" fmla="*/ 9 h 10"/>
              <a:gd name="T84" fmla="*/ 0 w 39"/>
              <a:gd name="T85" fmla="*/ 9 h 10"/>
              <a:gd name="T86" fmla="*/ 0 w 39"/>
              <a:gd name="T87" fmla="*/ 9 h 10"/>
              <a:gd name="T88" fmla="*/ 0 w 39"/>
              <a:gd name="T89" fmla="*/ 9 h 10"/>
              <a:gd name="T90" fmla="*/ 0 w 39"/>
              <a:gd name="T91" fmla="*/ 9 h 10"/>
              <a:gd name="T92" fmla="*/ 0 w 39"/>
              <a:gd name="T93" fmla="*/ 9 h 10"/>
              <a:gd name="T94" fmla="*/ 0 w 39"/>
              <a:gd name="T95" fmla="*/ 9 h 10"/>
              <a:gd name="T96" fmla="*/ 0 w 39"/>
              <a:gd name="T97" fmla="*/ 9 h 10"/>
              <a:gd name="T98" fmla="*/ 0 w 39"/>
              <a:gd name="T99" fmla="*/ 0 h 10"/>
              <a:gd name="T100" fmla="*/ 0 w 39"/>
              <a:gd name="T101" fmla="*/ 0 h 10"/>
              <a:gd name="T102" fmla="*/ 0 w 39"/>
              <a:gd name="T10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 h="10">
                <a:moveTo>
                  <a:pt x="38" y="9"/>
                </a:moveTo>
                <a:lnTo>
                  <a:pt x="38" y="9"/>
                </a:lnTo>
                <a:lnTo>
                  <a:pt x="38" y="9"/>
                </a:lnTo>
                <a:lnTo>
                  <a:pt x="38" y="9"/>
                </a:lnTo>
                <a:lnTo>
                  <a:pt x="38" y="9"/>
                </a:lnTo>
                <a:lnTo>
                  <a:pt x="38" y="9"/>
                </a:lnTo>
                <a:lnTo>
                  <a:pt x="38" y="9"/>
                </a:lnTo>
                <a:lnTo>
                  <a:pt x="38" y="9"/>
                </a:lnTo>
                <a:lnTo>
                  <a:pt x="38" y="9"/>
                </a:lnTo>
                <a:lnTo>
                  <a:pt x="38" y="9"/>
                </a:lnTo>
                <a:lnTo>
                  <a:pt x="38" y="9"/>
                </a:lnTo>
                <a:lnTo>
                  <a:pt x="38" y="9"/>
                </a:lnTo>
                <a:lnTo>
                  <a:pt x="29" y="9"/>
                </a:lnTo>
                <a:lnTo>
                  <a:pt x="29" y="9"/>
                </a:lnTo>
                <a:cubicBezTo>
                  <a:pt x="29" y="9"/>
                  <a:pt x="29" y="9"/>
                  <a:pt x="38" y="9"/>
                </a:cubicBezTo>
                <a:cubicBezTo>
                  <a:pt x="29" y="9"/>
                  <a:pt x="29" y="9"/>
                  <a:pt x="29" y="9"/>
                </a:cubicBez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9"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20"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9"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9"/>
                </a:lnTo>
                <a:lnTo>
                  <a:pt x="0" y="0"/>
                </a:lnTo>
                <a:lnTo>
                  <a:pt x="0" y="0"/>
                </a:lnTo>
                <a:lnTo>
                  <a:pt x="0" y="0"/>
                </a:lnTo>
                <a:lnTo>
                  <a:pt x="0" y="0"/>
                </a:lnTo>
                <a:lnTo>
                  <a:pt x="0" y="0"/>
                </a:lnTo>
                <a:lnTo>
                  <a:pt x="0" y="0"/>
                </a:lnTo>
                <a:lnTo>
                  <a:pt x="0" y="0"/>
                </a:lnTo>
                <a:lnTo>
                  <a:pt x="0" y="0"/>
                </a:lnTo>
                <a:lnTo>
                  <a:pt x="38" y="9"/>
                </a:lnTo>
              </a:path>
            </a:pathLst>
          </a:custGeom>
          <a:solidFill>
            <a:srgbClr val="172F3C"/>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1828617"/>
            <a:endParaRPr lang="en-US" sz="2400">
              <a:solidFill>
                <a:srgbClr val="445469"/>
              </a:solidFill>
            </a:endParaRPr>
          </a:p>
        </p:txBody>
      </p:sp>
      <p:sp>
        <p:nvSpPr>
          <p:cNvPr id="87" name="Freeform 76">
            <a:extLst>
              <a:ext uri="{FF2B5EF4-FFF2-40B4-BE49-F238E27FC236}">
                <a16:creationId xmlns:a16="http://schemas.microsoft.com/office/drawing/2014/main" id="{B3CAB435-16A9-CABD-FAF7-96A9F758A53C}"/>
              </a:ext>
            </a:extLst>
          </p:cNvPr>
          <p:cNvSpPr>
            <a:spLocks noChangeArrowheads="1"/>
          </p:cNvSpPr>
          <p:nvPr/>
        </p:nvSpPr>
        <p:spPr bwMode="auto">
          <a:xfrm>
            <a:off x="11212343" y="3579474"/>
            <a:ext cx="17536" cy="2924"/>
          </a:xfrm>
          <a:custGeom>
            <a:avLst/>
            <a:gdLst>
              <a:gd name="T0" fmla="*/ 0 w 28"/>
              <a:gd name="T1" fmla="*/ 0 h 1"/>
              <a:gd name="T2" fmla="*/ 0 w 28"/>
              <a:gd name="T3" fmla="*/ 0 h 1"/>
              <a:gd name="T4" fmla="*/ 0 w 28"/>
              <a:gd name="T5" fmla="*/ 0 h 1"/>
              <a:gd name="T6" fmla="*/ 0 w 28"/>
              <a:gd name="T7" fmla="*/ 0 h 1"/>
              <a:gd name="T8" fmla="*/ 0 w 28"/>
              <a:gd name="T9" fmla="*/ 0 h 1"/>
              <a:gd name="T10" fmla="*/ 0 w 28"/>
              <a:gd name="T11" fmla="*/ 0 h 1"/>
              <a:gd name="T12" fmla="*/ 0 w 28"/>
              <a:gd name="T13" fmla="*/ 0 h 1"/>
              <a:gd name="T14" fmla="*/ 0 w 28"/>
              <a:gd name="T15" fmla="*/ 0 h 1"/>
              <a:gd name="T16" fmla="*/ 0 w 28"/>
              <a:gd name="T17" fmla="*/ 0 h 1"/>
              <a:gd name="T18" fmla="*/ 0 w 28"/>
              <a:gd name="T19" fmla="*/ 0 h 1"/>
              <a:gd name="T20" fmla="*/ 0 w 28"/>
              <a:gd name="T21" fmla="*/ 0 h 1"/>
              <a:gd name="T22" fmla="*/ 0 w 28"/>
              <a:gd name="T23" fmla="*/ 0 h 1"/>
              <a:gd name="T24" fmla="*/ 0 w 28"/>
              <a:gd name="T25" fmla="*/ 0 h 1"/>
              <a:gd name="T26" fmla="*/ 0 w 28"/>
              <a:gd name="T27" fmla="*/ 0 h 1"/>
              <a:gd name="T28" fmla="*/ 0 w 28"/>
              <a:gd name="T29" fmla="*/ 0 h 1"/>
              <a:gd name="T30" fmla="*/ 0 w 28"/>
              <a:gd name="T31" fmla="*/ 0 h 1"/>
              <a:gd name="T32" fmla="*/ 0 w 28"/>
              <a:gd name="T33" fmla="*/ 0 h 1"/>
              <a:gd name="T34" fmla="*/ 0 w 28"/>
              <a:gd name="T35" fmla="*/ 0 h 1"/>
              <a:gd name="T36" fmla="*/ 9 w 28"/>
              <a:gd name="T37" fmla="*/ 0 h 1"/>
              <a:gd name="T38" fmla="*/ 9 w 28"/>
              <a:gd name="T39" fmla="*/ 0 h 1"/>
              <a:gd name="T40" fmla="*/ 9 w 28"/>
              <a:gd name="T41" fmla="*/ 0 h 1"/>
              <a:gd name="T42" fmla="*/ 9 w 28"/>
              <a:gd name="T43" fmla="*/ 0 h 1"/>
              <a:gd name="T44" fmla="*/ 9 w 28"/>
              <a:gd name="T45" fmla="*/ 0 h 1"/>
              <a:gd name="T46" fmla="*/ 9 w 28"/>
              <a:gd name="T47" fmla="*/ 0 h 1"/>
              <a:gd name="T48" fmla="*/ 9 w 28"/>
              <a:gd name="T49" fmla="*/ 0 h 1"/>
              <a:gd name="T50" fmla="*/ 9 w 28"/>
              <a:gd name="T51" fmla="*/ 0 h 1"/>
              <a:gd name="T52" fmla="*/ 9 w 28"/>
              <a:gd name="T53" fmla="*/ 0 h 1"/>
              <a:gd name="T54" fmla="*/ 9 w 28"/>
              <a:gd name="T55" fmla="*/ 0 h 1"/>
              <a:gd name="T56" fmla="*/ 9 w 28"/>
              <a:gd name="T57" fmla="*/ 0 h 1"/>
              <a:gd name="T58" fmla="*/ 9 w 28"/>
              <a:gd name="T59" fmla="*/ 0 h 1"/>
              <a:gd name="T60" fmla="*/ 9 w 28"/>
              <a:gd name="T61" fmla="*/ 0 h 1"/>
              <a:gd name="T62" fmla="*/ 9 w 28"/>
              <a:gd name="T63" fmla="*/ 0 h 1"/>
              <a:gd name="T64" fmla="*/ 9 w 28"/>
              <a:gd name="T65" fmla="*/ 0 h 1"/>
              <a:gd name="T66" fmla="*/ 9 w 28"/>
              <a:gd name="T67" fmla="*/ 0 h 1"/>
              <a:gd name="T68" fmla="*/ 9 w 28"/>
              <a:gd name="T69" fmla="*/ 0 h 1"/>
              <a:gd name="T70" fmla="*/ 9 w 28"/>
              <a:gd name="T71" fmla="*/ 0 h 1"/>
              <a:gd name="T72" fmla="*/ 18 w 28"/>
              <a:gd name="T73" fmla="*/ 0 h 1"/>
              <a:gd name="T74" fmla="*/ 18 w 28"/>
              <a:gd name="T75" fmla="*/ 0 h 1"/>
              <a:gd name="T76" fmla="*/ 18 w 28"/>
              <a:gd name="T77" fmla="*/ 0 h 1"/>
              <a:gd name="T78" fmla="*/ 18 w 28"/>
              <a:gd name="T79" fmla="*/ 0 h 1"/>
              <a:gd name="T80" fmla="*/ 18 w 28"/>
              <a:gd name="T81" fmla="*/ 0 h 1"/>
              <a:gd name="T82" fmla="*/ 18 w 28"/>
              <a:gd name="T83" fmla="*/ 0 h 1"/>
              <a:gd name="T84" fmla="*/ 18 w 28"/>
              <a:gd name="T85" fmla="*/ 0 h 1"/>
              <a:gd name="T86" fmla="*/ 18 w 28"/>
              <a:gd name="T87" fmla="*/ 0 h 1"/>
              <a:gd name="T88" fmla="*/ 18 w 28"/>
              <a:gd name="T89" fmla="*/ 0 h 1"/>
              <a:gd name="T90" fmla="*/ 18 w 28"/>
              <a:gd name="T91" fmla="*/ 0 h 1"/>
              <a:gd name="T92" fmla="*/ 18 w 28"/>
              <a:gd name="T93" fmla="*/ 0 h 1"/>
              <a:gd name="T94" fmla="*/ 18 w 28"/>
              <a:gd name="T95" fmla="*/ 0 h 1"/>
              <a:gd name="T96" fmla="*/ 18 w 28"/>
              <a:gd name="T97" fmla="*/ 0 h 1"/>
              <a:gd name="T98" fmla="*/ 18 w 28"/>
              <a:gd name="T99" fmla="*/ 0 h 1"/>
              <a:gd name="T100" fmla="*/ 18 w 28"/>
              <a:gd name="T101" fmla="*/ 0 h 1"/>
              <a:gd name="T102" fmla="*/ 18 w 28"/>
              <a:gd name="T103" fmla="*/ 0 h 1"/>
              <a:gd name="T104" fmla="*/ 18 w 28"/>
              <a:gd name="T105" fmla="*/ 0 h 1"/>
              <a:gd name="T106" fmla="*/ 18 w 28"/>
              <a:gd name="T107" fmla="*/ 0 h 1"/>
              <a:gd name="T108" fmla="*/ 27 w 28"/>
              <a:gd name="T109" fmla="*/ 0 h 1"/>
              <a:gd name="T110" fmla="*/ 27 w 28"/>
              <a:gd name="T11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 h="1">
                <a:moveTo>
                  <a:pt x="0" y="0"/>
                </a:move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0"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9" y="0"/>
                </a:lnTo>
                <a:lnTo>
                  <a:pt x="18" y="0"/>
                </a:lnTo>
                <a:lnTo>
                  <a:pt x="18" y="0"/>
                </a:lnTo>
                <a:lnTo>
                  <a:pt x="9"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18" y="0"/>
                </a:lnTo>
                <a:lnTo>
                  <a:pt x="27" y="0"/>
                </a:lnTo>
                <a:lnTo>
                  <a:pt x="27" y="0"/>
                </a:lnTo>
                <a:lnTo>
                  <a:pt x="27" y="0"/>
                </a:lnTo>
                <a:lnTo>
                  <a:pt x="27" y="0"/>
                </a:lnTo>
                <a:lnTo>
                  <a:pt x="0" y="0"/>
                </a:lnTo>
              </a:path>
            </a:pathLst>
          </a:custGeom>
          <a:solidFill>
            <a:srgbClr val="4E4E4E"/>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1828617"/>
            <a:endParaRPr lang="en-US" sz="2400">
              <a:solidFill>
                <a:srgbClr val="445469"/>
              </a:solidFill>
            </a:endParaRPr>
          </a:p>
        </p:txBody>
      </p:sp>
      <p:sp>
        <p:nvSpPr>
          <p:cNvPr id="89" name="Freeform 78">
            <a:extLst>
              <a:ext uri="{FF2B5EF4-FFF2-40B4-BE49-F238E27FC236}">
                <a16:creationId xmlns:a16="http://schemas.microsoft.com/office/drawing/2014/main" id="{17353B20-B364-FD13-D682-79D7E4D50AAD}"/>
              </a:ext>
            </a:extLst>
          </p:cNvPr>
          <p:cNvSpPr>
            <a:spLocks noChangeArrowheads="1"/>
          </p:cNvSpPr>
          <p:nvPr/>
        </p:nvSpPr>
        <p:spPr bwMode="auto">
          <a:xfrm>
            <a:off x="824749" y="2079987"/>
            <a:ext cx="856376" cy="1040580"/>
          </a:xfrm>
          <a:custGeom>
            <a:avLst/>
            <a:gdLst>
              <a:gd name="T0" fmla="*/ 1289 w 1290"/>
              <a:gd name="T1" fmla="*/ 648 h 1572"/>
              <a:gd name="T2" fmla="*/ 1289 w 1290"/>
              <a:gd name="T3" fmla="*/ 648 h 1572"/>
              <a:gd name="T4" fmla="*/ 649 w 1290"/>
              <a:gd name="T5" fmla="*/ 0 h 1572"/>
              <a:gd name="T6" fmla="*/ 0 w 1290"/>
              <a:gd name="T7" fmla="*/ 648 h 1572"/>
              <a:gd name="T8" fmla="*/ 477 w 1290"/>
              <a:gd name="T9" fmla="*/ 1268 h 1572"/>
              <a:gd name="T10" fmla="*/ 649 w 1290"/>
              <a:gd name="T11" fmla="*/ 1571 h 1572"/>
              <a:gd name="T12" fmla="*/ 832 w 1290"/>
              <a:gd name="T13" fmla="*/ 1260 h 1572"/>
              <a:gd name="T14" fmla="*/ 1289 w 1290"/>
              <a:gd name="T15" fmla="*/ 648 h 15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0" h="1572">
                <a:moveTo>
                  <a:pt x="1289" y="648"/>
                </a:moveTo>
                <a:lnTo>
                  <a:pt x="1289" y="648"/>
                </a:lnTo>
                <a:cubicBezTo>
                  <a:pt x="1289" y="293"/>
                  <a:pt x="1004" y="0"/>
                  <a:pt x="649" y="0"/>
                </a:cubicBezTo>
                <a:cubicBezTo>
                  <a:pt x="294" y="0"/>
                  <a:pt x="0" y="293"/>
                  <a:pt x="0" y="648"/>
                </a:cubicBezTo>
                <a:cubicBezTo>
                  <a:pt x="0" y="941"/>
                  <a:pt x="201" y="1196"/>
                  <a:pt x="477" y="1268"/>
                </a:cubicBezTo>
                <a:cubicBezTo>
                  <a:pt x="649" y="1571"/>
                  <a:pt x="649" y="1571"/>
                  <a:pt x="649" y="1571"/>
                </a:cubicBezTo>
                <a:cubicBezTo>
                  <a:pt x="832" y="1260"/>
                  <a:pt x="832" y="1260"/>
                  <a:pt x="832" y="1260"/>
                </a:cubicBezTo>
                <a:cubicBezTo>
                  <a:pt x="1097" y="1178"/>
                  <a:pt x="1289" y="931"/>
                  <a:pt x="1289" y="648"/>
                </a:cubicBezTo>
              </a:path>
            </a:pathLst>
          </a:custGeom>
          <a:solidFill>
            <a:srgbClr val="F26363">
              <a:alpha val="99000"/>
            </a:srgbClr>
          </a:solidFill>
          <a:ln>
            <a:noFill/>
          </a:ln>
          <a:effectLst/>
        </p:spPr>
        <p:txBody>
          <a:bodyPr wrap="none" anchor="ctr"/>
          <a:lstStyle/>
          <a:p>
            <a:pPr defTabSz="1828617"/>
            <a:endParaRPr lang="en-US" sz="2400">
              <a:solidFill>
                <a:srgbClr val="445469"/>
              </a:solidFill>
            </a:endParaRPr>
          </a:p>
        </p:txBody>
      </p:sp>
      <p:sp>
        <p:nvSpPr>
          <p:cNvPr id="90" name="Freeform 80">
            <a:extLst>
              <a:ext uri="{FF2B5EF4-FFF2-40B4-BE49-F238E27FC236}">
                <a16:creationId xmlns:a16="http://schemas.microsoft.com/office/drawing/2014/main" id="{5C5C5235-95AA-D309-CEBE-6A1898649803}"/>
              </a:ext>
            </a:extLst>
          </p:cNvPr>
          <p:cNvSpPr>
            <a:spLocks noChangeArrowheads="1"/>
          </p:cNvSpPr>
          <p:nvPr/>
        </p:nvSpPr>
        <p:spPr bwMode="auto">
          <a:xfrm>
            <a:off x="2134160" y="2079987"/>
            <a:ext cx="859301" cy="1040580"/>
          </a:xfrm>
          <a:custGeom>
            <a:avLst/>
            <a:gdLst>
              <a:gd name="T0" fmla="*/ 1297 w 1298"/>
              <a:gd name="T1" fmla="*/ 648 h 1572"/>
              <a:gd name="T2" fmla="*/ 1297 w 1298"/>
              <a:gd name="T3" fmla="*/ 648 h 1572"/>
              <a:gd name="T4" fmla="*/ 649 w 1298"/>
              <a:gd name="T5" fmla="*/ 0 h 1572"/>
              <a:gd name="T6" fmla="*/ 0 w 1298"/>
              <a:gd name="T7" fmla="*/ 648 h 1572"/>
              <a:gd name="T8" fmla="*/ 474 w 1298"/>
              <a:gd name="T9" fmla="*/ 1268 h 1572"/>
              <a:gd name="T10" fmla="*/ 658 w 1298"/>
              <a:gd name="T11" fmla="*/ 1571 h 1572"/>
              <a:gd name="T12" fmla="*/ 832 w 1298"/>
              <a:gd name="T13" fmla="*/ 1260 h 1572"/>
              <a:gd name="T14" fmla="*/ 1297 w 1298"/>
              <a:gd name="T15" fmla="*/ 648 h 15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8" h="1572">
                <a:moveTo>
                  <a:pt x="1297" y="648"/>
                </a:moveTo>
                <a:lnTo>
                  <a:pt x="1297" y="648"/>
                </a:lnTo>
                <a:cubicBezTo>
                  <a:pt x="1297" y="293"/>
                  <a:pt x="1004" y="0"/>
                  <a:pt x="649" y="0"/>
                </a:cubicBezTo>
                <a:cubicBezTo>
                  <a:pt x="293" y="0"/>
                  <a:pt x="0" y="293"/>
                  <a:pt x="0" y="648"/>
                </a:cubicBezTo>
                <a:cubicBezTo>
                  <a:pt x="0" y="941"/>
                  <a:pt x="201" y="1196"/>
                  <a:pt x="474" y="1268"/>
                </a:cubicBezTo>
                <a:cubicBezTo>
                  <a:pt x="658" y="1571"/>
                  <a:pt x="658" y="1571"/>
                  <a:pt x="658" y="1571"/>
                </a:cubicBezTo>
                <a:cubicBezTo>
                  <a:pt x="832" y="1260"/>
                  <a:pt x="832" y="1260"/>
                  <a:pt x="832" y="1260"/>
                </a:cubicBezTo>
                <a:cubicBezTo>
                  <a:pt x="1096" y="1178"/>
                  <a:pt x="1297" y="931"/>
                  <a:pt x="1297" y="648"/>
                </a:cubicBezTo>
              </a:path>
            </a:pathLst>
          </a:custGeom>
          <a:solidFill>
            <a:srgbClr val="FFA826"/>
          </a:solidFill>
          <a:ln>
            <a:noFill/>
          </a:ln>
          <a:effectLst/>
        </p:spPr>
        <p:txBody>
          <a:bodyPr wrap="none" anchor="ctr"/>
          <a:lstStyle/>
          <a:p>
            <a:pPr defTabSz="1828617"/>
            <a:endParaRPr lang="en-US" sz="2400">
              <a:solidFill>
                <a:srgbClr val="445469"/>
              </a:solidFill>
            </a:endParaRPr>
          </a:p>
        </p:txBody>
      </p:sp>
      <p:sp>
        <p:nvSpPr>
          <p:cNvPr id="91" name="Freeform 82">
            <a:extLst>
              <a:ext uri="{FF2B5EF4-FFF2-40B4-BE49-F238E27FC236}">
                <a16:creationId xmlns:a16="http://schemas.microsoft.com/office/drawing/2014/main" id="{FF8931F8-4BE1-6C6B-A2E3-2C93387FCC9E}"/>
              </a:ext>
            </a:extLst>
          </p:cNvPr>
          <p:cNvSpPr>
            <a:spLocks noChangeArrowheads="1"/>
          </p:cNvSpPr>
          <p:nvPr/>
        </p:nvSpPr>
        <p:spPr bwMode="auto">
          <a:xfrm>
            <a:off x="4507462" y="2079987"/>
            <a:ext cx="853455" cy="1040580"/>
          </a:xfrm>
          <a:custGeom>
            <a:avLst/>
            <a:gdLst>
              <a:gd name="T0" fmla="*/ 1287 w 1288"/>
              <a:gd name="T1" fmla="*/ 648 h 1572"/>
              <a:gd name="T2" fmla="*/ 1287 w 1288"/>
              <a:gd name="T3" fmla="*/ 648 h 1572"/>
              <a:gd name="T4" fmla="*/ 649 w 1288"/>
              <a:gd name="T5" fmla="*/ 0 h 1572"/>
              <a:gd name="T6" fmla="*/ 0 w 1288"/>
              <a:gd name="T7" fmla="*/ 648 h 1572"/>
              <a:gd name="T8" fmla="*/ 475 w 1288"/>
              <a:gd name="T9" fmla="*/ 1268 h 1572"/>
              <a:gd name="T10" fmla="*/ 649 w 1288"/>
              <a:gd name="T11" fmla="*/ 1571 h 1572"/>
              <a:gd name="T12" fmla="*/ 830 w 1288"/>
              <a:gd name="T13" fmla="*/ 1260 h 1572"/>
              <a:gd name="T14" fmla="*/ 1287 w 1288"/>
              <a:gd name="T15" fmla="*/ 648 h 15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8" h="1572">
                <a:moveTo>
                  <a:pt x="1287" y="648"/>
                </a:moveTo>
                <a:lnTo>
                  <a:pt x="1287" y="648"/>
                </a:lnTo>
                <a:cubicBezTo>
                  <a:pt x="1287" y="293"/>
                  <a:pt x="1004" y="0"/>
                  <a:pt x="649" y="0"/>
                </a:cubicBezTo>
                <a:cubicBezTo>
                  <a:pt x="292" y="0"/>
                  <a:pt x="0" y="293"/>
                  <a:pt x="0" y="648"/>
                </a:cubicBezTo>
                <a:cubicBezTo>
                  <a:pt x="0" y="941"/>
                  <a:pt x="201" y="1196"/>
                  <a:pt x="475" y="1268"/>
                </a:cubicBezTo>
                <a:cubicBezTo>
                  <a:pt x="649" y="1571"/>
                  <a:pt x="649" y="1571"/>
                  <a:pt x="649" y="1571"/>
                </a:cubicBezTo>
                <a:cubicBezTo>
                  <a:pt x="830" y="1260"/>
                  <a:pt x="830" y="1260"/>
                  <a:pt x="830" y="1260"/>
                </a:cubicBezTo>
                <a:cubicBezTo>
                  <a:pt x="1097" y="1178"/>
                  <a:pt x="1287" y="931"/>
                  <a:pt x="1287" y="648"/>
                </a:cubicBezTo>
              </a:path>
            </a:pathLst>
          </a:custGeom>
          <a:solidFill>
            <a:srgbClr val="7DD1CE"/>
          </a:solidFill>
          <a:ln>
            <a:noFill/>
          </a:ln>
          <a:effectLst/>
        </p:spPr>
        <p:txBody>
          <a:bodyPr wrap="none" anchor="ctr"/>
          <a:lstStyle/>
          <a:p>
            <a:pPr defTabSz="1828617"/>
            <a:endParaRPr lang="en-US" sz="2400">
              <a:solidFill>
                <a:srgbClr val="445469"/>
              </a:solidFill>
            </a:endParaRPr>
          </a:p>
        </p:txBody>
      </p:sp>
      <p:sp>
        <p:nvSpPr>
          <p:cNvPr id="92" name="Freeform 84">
            <a:extLst>
              <a:ext uri="{FF2B5EF4-FFF2-40B4-BE49-F238E27FC236}">
                <a16:creationId xmlns:a16="http://schemas.microsoft.com/office/drawing/2014/main" id="{FD9C7A12-403D-81D9-00C3-2DDC14D1DAB2}"/>
              </a:ext>
            </a:extLst>
          </p:cNvPr>
          <p:cNvSpPr>
            <a:spLocks noChangeArrowheads="1"/>
          </p:cNvSpPr>
          <p:nvPr/>
        </p:nvSpPr>
        <p:spPr bwMode="auto">
          <a:xfrm>
            <a:off x="6527109" y="2079987"/>
            <a:ext cx="853455" cy="1040580"/>
          </a:xfrm>
          <a:custGeom>
            <a:avLst/>
            <a:gdLst>
              <a:gd name="T0" fmla="*/ 1286 w 1287"/>
              <a:gd name="T1" fmla="*/ 648 h 1572"/>
              <a:gd name="T2" fmla="*/ 1286 w 1287"/>
              <a:gd name="T3" fmla="*/ 648 h 1572"/>
              <a:gd name="T4" fmla="*/ 639 w 1287"/>
              <a:gd name="T5" fmla="*/ 0 h 1572"/>
              <a:gd name="T6" fmla="*/ 0 w 1287"/>
              <a:gd name="T7" fmla="*/ 648 h 1572"/>
              <a:gd name="T8" fmla="*/ 474 w 1287"/>
              <a:gd name="T9" fmla="*/ 1268 h 1572"/>
              <a:gd name="T10" fmla="*/ 648 w 1287"/>
              <a:gd name="T11" fmla="*/ 1571 h 1572"/>
              <a:gd name="T12" fmla="*/ 831 w 1287"/>
              <a:gd name="T13" fmla="*/ 1260 h 1572"/>
              <a:gd name="T14" fmla="*/ 1286 w 1287"/>
              <a:gd name="T15" fmla="*/ 648 h 15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7" h="1572">
                <a:moveTo>
                  <a:pt x="1286" y="648"/>
                </a:moveTo>
                <a:lnTo>
                  <a:pt x="1286" y="648"/>
                </a:lnTo>
                <a:cubicBezTo>
                  <a:pt x="1286" y="293"/>
                  <a:pt x="995" y="0"/>
                  <a:pt x="639" y="0"/>
                </a:cubicBezTo>
                <a:cubicBezTo>
                  <a:pt x="282" y="0"/>
                  <a:pt x="0" y="293"/>
                  <a:pt x="0" y="648"/>
                </a:cubicBezTo>
                <a:cubicBezTo>
                  <a:pt x="0" y="941"/>
                  <a:pt x="201" y="1196"/>
                  <a:pt x="474" y="1268"/>
                </a:cubicBezTo>
                <a:cubicBezTo>
                  <a:pt x="648" y="1571"/>
                  <a:pt x="648" y="1571"/>
                  <a:pt x="648" y="1571"/>
                </a:cubicBezTo>
                <a:cubicBezTo>
                  <a:pt x="831" y="1260"/>
                  <a:pt x="831" y="1260"/>
                  <a:pt x="831" y="1260"/>
                </a:cubicBezTo>
                <a:cubicBezTo>
                  <a:pt x="1094" y="1178"/>
                  <a:pt x="1286" y="931"/>
                  <a:pt x="1286" y="648"/>
                </a:cubicBezTo>
              </a:path>
            </a:pathLst>
          </a:custGeom>
          <a:solidFill>
            <a:srgbClr val="FF8026"/>
          </a:solidFill>
          <a:ln>
            <a:noFill/>
          </a:ln>
          <a:effectLst/>
        </p:spPr>
        <p:txBody>
          <a:bodyPr wrap="none" anchor="ctr"/>
          <a:lstStyle/>
          <a:p>
            <a:pPr defTabSz="1828617"/>
            <a:endParaRPr lang="en-US" sz="2400">
              <a:solidFill>
                <a:srgbClr val="445469"/>
              </a:solidFill>
            </a:endParaRPr>
          </a:p>
        </p:txBody>
      </p:sp>
      <p:sp>
        <p:nvSpPr>
          <p:cNvPr id="93" name="Freeform 86">
            <a:extLst>
              <a:ext uri="{FF2B5EF4-FFF2-40B4-BE49-F238E27FC236}">
                <a16:creationId xmlns:a16="http://schemas.microsoft.com/office/drawing/2014/main" id="{ABAF00DD-CAF2-4A58-DF08-CEF76B4B8FC7}"/>
              </a:ext>
            </a:extLst>
          </p:cNvPr>
          <p:cNvSpPr>
            <a:spLocks noChangeArrowheads="1"/>
          </p:cNvSpPr>
          <p:nvPr/>
        </p:nvSpPr>
        <p:spPr bwMode="auto">
          <a:xfrm>
            <a:off x="8368467" y="2079987"/>
            <a:ext cx="853455" cy="1040580"/>
          </a:xfrm>
          <a:custGeom>
            <a:avLst/>
            <a:gdLst>
              <a:gd name="T0" fmla="*/ 1286 w 1287"/>
              <a:gd name="T1" fmla="*/ 648 h 1572"/>
              <a:gd name="T2" fmla="*/ 1286 w 1287"/>
              <a:gd name="T3" fmla="*/ 648 h 1572"/>
              <a:gd name="T4" fmla="*/ 648 w 1287"/>
              <a:gd name="T5" fmla="*/ 0 h 1572"/>
              <a:gd name="T6" fmla="*/ 0 w 1287"/>
              <a:gd name="T7" fmla="*/ 648 h 1572"/>
              <a:gd name="T8" fmla="*/ 474 w 1287"/>
              <a:gd name="T9" fmla="*/ 1268 h 1572"/>
              <a:gd name="T10" fmla="*/ 648 w 1287"/>
              <a:gd name="T11" fmla="*/ 1571 h 1572"/>
              <a:gd name="T12" fmla="*/ 829 w 1287"/>
              <a:gd name="T13" fmla="*/ 1260 h 1572"/>
              <a:gd name="T14" fmla="*/ 1286 w 1287"/>
              <a:gd name="T15" fmla="*/ 648 h 15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7" h="1572">
                <a:moveTo>
                  <a:pt x="1286" y="648"/>
                </a:moveTo>
                <a:lnTo>
                  <a:pt x="1286" y="648"/>
                </a:lnTo>
                <a:cubicBezTo>
                  <a:pt x="1286" y="293"/>
                  <a:pt x="1004" y="0"/>
                  <a:pt x="648" y="0"/>
                </a:cubicBezTo>
                <a:cubicBezTo>
                  <a:pt x="291" y="0"/>
                  <a:pt x="0" y="293"/>
                  <a:pt x="0" y="648"/>
                </a:cubicBezTo>
                <a:cubicBezTo>
                  <a:pt x="0" y="941"/>
                  <a:pt x="200" y="1196"/>
                  <a:pt x="474" y="1268"/>
                </a:cubicBezTo>
                <a:cubicBezTo>
                  <a:pt x="648" y="1571"/>
                  <a:pt x="648" y="1571"/>
                  <a:pt x="648" y="1571"/>
                </a:cubicBezTo>
                <a:cubicBezTo>
                  <a:pt x="829" y="1260"/>
                  <a:pt x="829" y="1260"/>
                  <a:pt x="829" y="1260"/>
                </a:cubicBezTo>
                <a:cubicBezTo>
                  <a:pt x="1094" y="1178"/>
                  <a:pt x="1286" y="931"/>
                  <a:pt x="1286" y="648"/>
                </a:cubicBezTo>
              </a:path>
            </a:pathLst>
          </a:custGeom>
          <a:solidFill>
            <a:srgbClr val="A8436F"/>
          </a:solidFill>
          <a:ln>
            <a:noFill/>
          </a:ln>
          <a:effectLst/>
        </p:spPr>
        <p:txBody>
          <a:bodyPr wrap="none" anchor="ctr"/>
          <a:lstStyle/>
          <a:p>
            <a:pPr defTabSz="1828617"/>
            <a:endParaRPr lang="en-US" sz="2400">
              <a:solidFill>
                <a:srgbClr val="445469"/>
              </a:solidFill>
            </a:endParaRPr>
          </a:p>
        </p:txBody>
      </p:sp>
      <p:sp>
        <p:nvSpPr>
          <p:cNvPr id="94" name="Freeform 88">
            <a:extLst>
              <a:ext uri="{FF2B5EF4-FFF2-40B4-BE49-F238E27FC236}">
                <a16:creationId xmlns:a16="http://schemas.microsoft.com/office/drawing/2014/main" id="{53793C59-644B-F0DF-3945-77F6C40BEE59}"/>
              </a:ext>
            </a:extLst>
          </p:cNvPr>
          <p:cNvSpPr>
            <a:spLocks noChangeArrowheads="1"/>
          </p:cNvSpPr>
          <p:nvPr/>
        </p:nvSpPr>
        <p:spPr bwMode="auto">
          <a:xfrm>
            <a:off x="10189364" y="2079987"/>
            <a:ext cx="853455" cy="1040580"/>
          </a:xfrm>
          <a:custGeom>
            <a:avLst/>
            <a:gdLst>
              <a:gd name="T0" fmla="*/ 1288 w 1289"/>
              <a:gd name="T1" fmla="*/ 648 h 1572"/>
              <a:gd name="T2" fmla="*/ 1288 w 1289"/>
              <a:gd name="T3" fmla="*/ 648 h 1572"/>
              <a:gd name="T4" fmla="*/ 640 w 1289"/>
              <a:gd name="T5" fmla="*/ 0 h 1572"/>
              <a:gd name="T6" fmla="*/ 0 w 1289"/>
              <a:gd name="T7" fmla="*/ 648 h 1572"/>
              <a:gd name="T8" fmla="*/ 475 w 1289"/>
              <a:gd name="T9" fmla="*/ 1268 h 1572"/>
              <a:gd name="T10" fmla="*/ 649 w 1289"/>
              <a:gd name="T11" fmla="*/ 1571 h 1572"/>
              <a:gd name="T12" fmla="*/ 832 w 1289"/>
              <a:gd name="T13" fmla="*/ 1260 h 1572"/>
              <a:gd name="T14" fmla="*/ 1288 w 1289"/>
              <a:gd name="T15" fmla="*/ 648 h 15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9" h="1572">
                <a:moveTo>
                  <a:pt x="1288" y="648"/>
                </a:moveTo>
                <a:lnTo>
                  <a:pt x="1288" y="648"/>
                </a:lnTo>
                <a:cubicBezTo>
                  <a:pt x="1288" y="293"/>
                  <a:pt x="995" y="0"/>
                  <a:pt x="640" y="0"/>
                </a:cubicBezTo>
                <a:cubicBezTo>
                  <a:pt x="283" y="0"/>
                  <a:pt x="0" y="293"/>
                  <a:pt x="0" y="648"/>
                </a:cubicBezTo>
                <a:cubicBezTo>
                  <a:pt x="0" y="941"/>
                  <a:pt x="201" y="1196"/>
                  <a:pt x="475" y="1268"/>
                </a:cubicBezTo>
                <a:cubicBezTo>
                  <a:pt x="649" y="1571"/>
                  <a:pt x="649" y="1571"/>
                  <a:pt x="649" y="1571"/>
                </a:cubicBezTo>
                <a:cubicBezTo>
                  <a:pt x="832" y="1260"/>
                  <a:pt x="832" y="1260"/>
                  <a:pt x="832" y="1260"/>
                </a:cubicBezTo>
                <a:cubicBezTo>
                  <a:pt x="1097" y="1178"/>
                  <a:pt x="1288" y="931"/>
                  <a:pt x="1288" y="648"/>
                </a:cubicBezTo>
              </a:path>
            </a:pathLst>
          </a:custGeom>
          <a:solidFill>
            <a:srgbClr val="385085"/>
          </a:solidFill>
          <a:ln>
            <a:noFill/>
          </a:ln>
          <a:effectLst/>
        </p:spPr>
        <p:txBody>
          <a:bodyPr wrap="none" anchor="ctr"/>
          <a:lstStyle/>
          <a:p>
            <a:pPr defTabSz="1828617"/>
            <a:endParaRPr lang="en-US" sz="2400">
              <a:solidFill>
                <a:srgbClr val="445469"/>
              </a:solidFill>
            </a:endParaRPr>
          </a:p>
        </p:txBody>
      </p:sp>
      <p:sp>
        <p:nvSpPr>
          <p:cNvPr id="95" name="TextBox 94">
            <a:extLst>
              <a:ext uri="{FF2B5EF4-FFF2-40B4-BE49-F238E27FC236}">
                <a16:creationId xmlns:a16="http://schemas.microsoft.com/office/drawing/2014/main" id="{0CA32CBE-438E-40A7-70A3-DB2083E53065}"/>
              </a:ext>
            </a:extLst>
          </p:cNvPr>
          <p:cNvSpPr txBox="1"/>
          <p:nvPr/>
        </p:nvSpPr>
        <p:spPr>
          <a:xfrm>
            <a:off x="2077075" y="2171436"/>
            <a:ext cx="996073" cy="615539"/>
          </a:xfrm>
          <a:prstGeom prst="rect">
            <a:avLst/>
          </a:prstGeom>
          <a:noFill/>
        </p:spPr>
        <p:txBody>
          <a:bodyPr wrap="none" lIns="182864" tIns="91433" rIns="182864" bIns="91433" rtlCol="0">
            <a:spAutoFit/>
          </a:bodyPr>
          <a:lstStyle/>
          <a:p>
            <a:pPr algn="ctr" defTabSz="1828617"/>
            <a:r>
              <a:rPr lang="id-ID" sz="2800" b="1" dirty="0">
                <a:solidFill>
                  <a:prstClr val="white"/>
                </a:solidFill>
              </a:rPr>
              <a:t>45%</a:t>
            </a:r>
          </a:p>
        </p:txBody>
      </p:sp>
      <p:sp>
        <p:nvSpPr>
          <p:cNvPr id="96" name="TextBox 95">
            <a:extLst>
              <a:ext uri="{FF2B5EF4-FFF2-40B4-BE49-F238E27FC236}">
                <a16:creationId xmlns:a16="http://schemas.microsoft.com/office/drawing/2014/main" id="{303E2773-A27D-867F-AA30-A03D0B6DC2A4}"/>
              </a:ext>
            </a:extLst>
          </p:cNvPr>
          <p:cNvSpPr txBox="1"/>
          <p:nvPr/>
        </p:nvSpPr>
        <p:spPr>
          <a:xfrm>
            <a:off x="4453123" y="2171436"/>
            <a:ext cx="996073" cy="615539"/>
          </a:xfrm>
          <a:prstGeom prst="rect">
            <a:avLst/>
          </a:prstGeom>
          <a:noFill/>
        </p:spPr>
        <p:txBody>
          <a:bodyPr wrap="none" lIns="182864" tIns="91433" rIns="182864" bIns="91433" rtlCol="0">
            <a:spAutoFit/>
          </a:bodyPr>
          <a:lstStyle/>
          <a:p>
            <a:pPr algn="ctr" defTabSz="1828617"/>
            <a:r>
              <a:rPr lang="id-ID" sz="2800" b="1" dirty="0">
                <a:solidFill>
                  <a:prstClr val="white"/>
                </a:solidFill>
              </a:rPr>
              <a:t>45%</a:t>
            </a:r>
          </a:p>
        </p:txBody>
      </p:sp>
      <p:sp>
        <p:nvSpPr>
          <p:cNvPr id="97" name="TextBox 96">
            <a:extLst>
              <a:ext uri="{FF2B5EF4-FFF2-40B4-BE49-F238E27FC236}">
                <a16:creationId xmlns:a16="http://schemas.microsoft.com/office/drawing/2014/main" id="{8E34B499-816E-5FD2-8E11-BF6AB4511AFF}"/>
              </a:ext>
            </a:extLst>
          </p:cNvPr>
          <p:cNvSpPr txBox="1"/>
          <p:nvPr/>
        </p:nvSpPr>
        <p:spPr>
          <a:xfrm>
            <a:off x="6475838" y="2171436"/>
            <a:ext cx="996073" cy="615539"/>
          </a:xfrm>
          <a:prstGeom prst="rect">
            <a:avLst/>
          </a:prstGeom>
          <a:noFill/>
        </p:spPr>
        <p:txBody>
          <a:bodyPr wrap="none" lIns="182864" tIns="91433" rIns="182864" bIns="91433" rtlCol="0">
            <a:spAutoFit/>
          </a:bodyPr>
          <a:lstStyle/>
          <a:p>
            <a:pPr algn="ctr" defTabSz="1828617"/>
            <a:r>
              <a:rPr lang="id-ID" sz="2800" b="1" dirty="0">
                <a:solidFill>
                  <a:prstClr val="white"/>
                </a:solidFill>
              </a:rPr>
              <a:t>45%</a:t>
            </a:r>
          </a:p>
        </p:txBody>
      </p:sp>
      <p:sp>
        <p:nvSpPr>
          <p:cNvPr id="98" name="TextBox 97">
            <a:extLst>
              <a:ext uri="{FF2B5EF4-FFF2-40B4-BE49-F238E27FC236}">
                <a16:creationId xmlns:a16="http://schemas.microsoft.com/office/drawing/2014/main" id="{3FDB797F-5550-7298-91CD-3A85C9AAAE3D}"/>
              </a:ext>
            </a:extLst>
          </p:cNvPr>
          <p:cNvSpPr txBox="1"/>
          <p:nvPr/>
        </p:nvSpPr>
        <p:spPr>
          <a:xfrm>
            <a:off x="8305537" y="2171436"/>
            <a:ext cx="996073" cy="615539"/>
          </a:xfrm>
          <a:prstGeom prst="rect">
            <a:avLst/>
          </a:prstGeom>
          <a:noFill/>
        </p:spPr>
        <p:txBody>
          <a:bodyPr wrap="none" lIns="182864" tIns="91433" rIns="182864" bIns="91433" rtlCol="0">
            <a:spAutoFit/>
          </a:bodyPr>
          <a:lstStyle/>
          <a:p>
            <a:pPr algn="ctr" defTabSz="1828617"/>
            <a:r>
              <a:rPr lang="id-ID" sz="2800" b="1" dirty="0">
                <a:solidFill>
                  <a:prstClr val="white"/>
                </a:solidFill>
              </a:rPr>
              <a:t>45%</a:t>
            </a:r>
          </a:p>
        </p:txBody>
      </p:sp>
      <p:sp>
        <p:nvSpPr>
          <p:cNvPr id="99" name="TextBox 98">
            <a:extLst>
              <a:ext uri="{FF2B5EF4-FFF2-40B4-BE49-F238E27FC236}">
                <a16:creationId xmlns:a16="http://schemas.microsoft.com/office/drawing/2014/main" id="{7CA14299-7058-0F2D-DF13-F2FC541EB4D0}"/>
              </a:ext>
            </a:extLst>
          </p:cNvPr>
          <p:cNvSpPr txBox="1"/>
          <p:nvPr/>
        </p:nvSpPr>
        <p:spPr>
          <a:xfrm>
            <a:off x="10144650" y="2171436"/>
            <a:ext cx="996073" cy="615539"/>
          </a:xfrm>
          <a:prstGeom prst="rect">
            <a:avLst/>
          </a:prstGeom>
          <a:noFill/>
        </p:spPr>
        <p:txBody>
          <a:bodyPr wrap="none" lIns="182864" tIns="91433" rIns="182864" bIns="91433" rtlCol="0">
            <a:spAutoFit/>
          </a:bodyPr>
          <a:lstStyle/>
          <a:p>
            <a:pPr algn="ctr" defTabSz="1828617"/>
            <a:r>
              <a:rPr lang="id-ID" sz="2800" b="1" dirty="0">
                <a:solidFill>
                  <a:prstClr val="white"/>
                </a:solidFill>
              </a:rPr>
              <a:t>45%</a:t>
            </a:r>
          </a:p>
        </p:txBody>
      </p:sp>
      <p:sp>
        <p:nvSpPr>
          <p:cNvPr id="100" name="TextBox 99">
            <a:extLst>
              <a:ext uri="{FF2B5EF4-FFF2-40B4-BE49-F238E27FC236}">
                <a16:creationId xmlns:a16="http://schemas.microsoft.com/office/drawing/2014/main" id="{BC664FDC-0F34-2B82-BA68-87CFB1999C5F}"/>
              </a:ext>
            </a:extLst>
          </p:cNvPr>
          <p:cNvSpPr txBox="1"/>
          <p:nvPr/>
        </p:nvSpPr>
        <p:spPr>
          <a:xfrm>
            <a:off x="763119" y="2171436"/>
            <a:ext cx="996073" cy="615539"/>
          </a:xfrm>
          <a:prstGeom prst="rect">
            <a:avLst/>
          </a:prstGeom>
          <a:noFill/>
        </p:spPr>
        <p:txBody>
          <a:bodyPr wrap="none" lIns="182864" tIns="91433" rIns="182864" bIns="91433" rtlCol="0">
            <a:spAutoFit/>
          </a:bodyPr>
          <a:lstStyle/>
          <a:p>
            <a:pPr algn="ctr" defTabSz="1828617"/>
            <a:r>
              <a:rPr lang="id-ID" sz="2800" b="1" dirty="0">
                <a:solidFill>
                  <a:prstClr val="white"/>
                </a:solidFill>
              </a:rPr>
              <a:t>45%</a:t>
            </a:r>
          </a:p>
        </p:txBody>
      </p:sp>
      <p:sp>
        <p:nvSpPr>
          <p:cNvPr id="101" name="TextBox 100">
            <a:extLst>
              <a:ext uri="{FF2B5EF4-FFF2-40B4-BE49-F238E27FC236}">
                <a16:creationId xmlns:a16="http://schemas.microsoft.com/office/drawing/2014/main" id="{B575CC4F-8EE5-C3DA-AFE7-B45FDCE53E53}"/>
              </a:ext>
            </a:extLst>
          </p:cNvPr>
          <p:cNvSpPr txBox="1"/>
          <p:nvPr/>
        </p:nvSpPr>
        <p:spPr>
          <a:xfrm>
            <a:off x="772914" y="3162456"/>
            <a:ext cx="980043" cy="461651"/>
          </a:xfrm>
          <a:prstGeom prst="rect">
            <a:avLst/>
          </a:prstGeom>
          <a:noFill/>
        </p:spPr>
        <p:txBody>
          <a:bodyPr wrap="none" lIns="182864" tIns="91433" rIns="182864" bIns="91433" rtlCol="0">
            <a:spAutoFit/>
          </a:bodyPr>
          <a:lstStyle/>
          <a:p>
            <a:pPr algn="ctr" defTabSz="1828617"/>
            <a:r>
              <a:rPr lang="id-ID" b="1" dirty="0">
                <a:solidFill>
                  <a:schemeClr val="bg1"/>
                </a:solidFill>
                <a:cs typeface="Lato Regular"/>
              </a:rPr>
              <a:t>Media</a:t>
            </a:r>
          </a:p>
        </p:txBody>
      </p:sp>
      <p:sp>
        <p:nvSpPr>
          <p:cNvPr id="102" name="TextBox 101">
            <a:extLst>
              <a:ext uri="{FF2B5EF4-FFF2-40B4-BE49-F238E27FC236}">
                <a16:creationId xmlns:a16="http://schemas.microsoft.com/office/drawing/2014/main" id="{4C7DD7D6-8733-4065-0310-8BFF31E21713}"/>
              </a:ext>
            </a:extLst>
          </p:cNvPr>
          <p:cNvSpPr txBox="1"/>
          <p:nvPr/>
        </p:nvSpPr>
        <p:spPr>
          <a:xfrm>
            <a:off x="4301893" y="3162456"/>
            <a:ext cx="1353672" cy="461651"/>
          </a:xfrm>
          <a:prstGeom prst="rect">
            <a:avLst/>
          </a:prstGeom>
          <a:noFill/>
        </p:spPr>
        <p:txBody>
          <a:bodyPr wrap="none" lIns="182864" tIns="91433" rIns="182864" bIns="91433" rtlCol="0">
            <a:spAutoFit/>
          </a:bodyPr>
          <a:lstStyle/>
          <a:p>
            <a:pPr algn="ctr" defTabSz="1828617"/>
            <a:r>
              <a:rPr lang="id-ID" b="1" dirty="0">
                <a:solidFill>
                  <a:schemeClr val="bg1"/>
                </a:solidFill>
                <a:cs typeface="Lato Regular"/>
              </a:rPr>
              <a:t>Marketing</a:t>
            </a:r>
          </a:p>
        </p:txBody>
      </p:sp>
      <p:sp>
        <p:nvSpPr>
          <p:cNvPr id="103" name="TextBox 102">
            <a:extLst>
              <a:ext uri="{FF2B5EF4-FFF2-40B4-BE49-F238E27FC236}">
                <a16:creationId xmlns:a16="http://schemas.microsoft.com/office/drawing/2014/main" id="{77C96D92-3FBE-4113-9F99-8F0C89223D80}"/>
              </a:ext>
            </a:extLst>
          </p:cNvPr>
          <p:cNvSpPr txBox="1"/>
          <p:nvPr/>
        </p:nvSpPr>
        <p:spPr>
          <a:xfrm>
            <a:off x="6576979" y="3162456"/>
            <a:ext cx="742029" cy="461651"/>
          </a:xfrm>
          <a:prstGeom prst="rect">
            <a:avLst/>
          </a:prstGeom>
          <a:noFill/>
        </p:spPr>
        <p:txBody>
          <a:bodyPr wrap="none" lIns="182864" tIns="91433" rIns="182864" bIns="91433" rtlCol="0">
            <a:spAutoFit/>
          </a:bodyPr>
          <a:lstStyle/>
          <a:p>
            <a:pPr algn="ctr" defTabSz="1828617"/>
            <a:r>
              <a:rPr lang="id-ID" b="1" dirty="0">
                <a:solidFill>
                  <a:schemeClr val="bg1"/>
                </a:solidFill>
                <a:cs typeface="Lato Regular"/>
              </a:rPr>
              <a:t>SEO</a:t>
            </a:r>
          </a:p>
        </p:txBody>
      </p:sp>
      <p:sp>
        <p:nvSpPr>
          <p:cNvPr id="104" name="TextBox 103">
            <a:extLst>
              <a:ext uri="{FF2B5EF4-FFF2-40B4-BE49-F238E27FC236}">
                <a16:creationId xmlns:a16="http://schemas.microsoft.com/office/drawing/2014/main" id="{DB692AC7-1C51-194D-EA12-48FFBB71CE68}"/>
              </a:ext>
            </a:extLst>
          </p:cNvPr>
          <p:cNvSpPr txBox="1"/>
          <p:nvPr/>
        </p:nvSpPr>
        <p:spPr>
          <a:xfrm>
            <a:off x="2069239" y="3162456"/>
            <a:ext cx="999280" cy="461651"/>
          </a:xfrm>
          <a:prstGeom prst="rect">
            <a:avLst/>
          </a:prstGeom>
          <a:noFill/>
        </p:spPr>
        <p:txBody>
          <a:bodyPr wrap="none" lIns="182864" tIns="91433" rIns="182864" bIns="91433" rtlCol="0">
            <a:spAutoFit/>
          </a:bodyPr>
          <a:lstStyle/>
          <a:p>
            <a:pPr algn="ctr" defTabSz="1828617"/>
            <a:r>
              <a:rPr lang="id-ID" b="1" dirty="0">
                <a:solidFill>
                  <a:schemeClr val="bg1"/>
                </a:solidFill>
                <a:cs typeface="Lato Regular"/>
              </a:rPr>
              <a:t>Online</a:t>
            </a:r>
          </a:p>
        </p:txBody>
      </p:sp>
      <p:sp>
        <p:nvSpPr>
          <p:cNvPr id="105" name="TextBox 104">
            <a:extLst>
              <a:ext uri="{FF2B5EF4-FFF2-40B4-BE49-F238E27FC236}">
                <a16:creationId xmlns:a16="http://schemas.microsoft.com/office/drawing/2014/main" id="{BC10758E-242D-B935-32E1-6F7F5C0D0F0B}"/>
              </a:ext>
            </a:extLst>
          </p:cNvPr>
          <p:cNvSpPr txBox="1"/>
          <p:nvPr/>
        </p:nvSpPr>
        <p:spPr>
          <a:xfrm>
            <a:off x="10082259" y="3162456"/>
            <a:ext cx="1130084" cy="461651"/>
          </a:xfrm>
          <a:prstGeom prst="rect">
            <a:avLst/>
          </a:prstGeom>
          <a:noFill/>
        </p:spPr>
        <p:txBody>
          <a:bodyPr wrap="none" lIns="182864" tIns="91433" rIns="182864" bIns="91433" rtlCol="0">
            <a:spAutoFit/>
          </a:bodyPr>
          <a:lstStyle/>
          <a:p>
            <a:pPr algn="ctr" defTabSz="1828617"/>
            <a:r>
              <a:rPr lang="id-ID" b="1" dirty="0">
                <a:solidFill>
                  <a:schemeClr val="bg1"/>
                </a:solidFill>
                <a:cs typeface="Lato Regular"/>
              </a:rPr>
              <a:t>Content</a:t>
            </a:r>
          </a:p>
        </p:txBody>
      </p:sp>
      <p:sp>
        <p:nvSpPr>
          <p:cNvPr id="106" name="TextBox 105">
            <a:extLst>
              <a:ext uri="{FF2B5EF4-FFF2-40B4-BE49-F238E27FC236}">
                <a16:creationId xmlns:a16="http://schemas.microsoft.com/office/drawing/2014/main" id="{F9F18323-3664-1362-A935-68FDBE629A8B}"/>
              </a:ext>
            </a:extLst>
          </p:cNvPr>
          <p:cNvSpPr txBox="1"/>
          <p:nvPr/>
        </p:nvSpPr>
        <p:spPr>
          <a:xfrm>
            <a:off x="7953810" y="3162456"/>
            <a:ext cx="1587582" cy="461651"/>
          </a:xfrm>
          <a:prstGeom prst="rect">
            <a:avLst/>
          </a:prstGeom>
          <a:noFill/>
        </p:spPr>
        <p:txBody>
          <a:bodyPr wrap="none" lIns="182864" tIns="91433" rIns="182864" bIns="91433" rtlCol="0">
            <a:spAutoFit/>
          </a:bodyPr>
          <a:lstStyle/>
          <a:p>
            <a:pPr algn="ctr" defTabSz="1828617"/>
            <a:r>
              <a:rPr lang="id-ID" b="1" dirty="0">
                <a:solidFill>
                  <a:schemeClr val="bg1"/>
                </a:solidFill>
                <a:cs typeface="Lato Regular"/>
              </a:rPr>
              <a:t>Social Media</a:t>
            </a:r>
          </a:p>
        </p:txBody>
      </p:sp>
      <p:sp>
        <p:nvSpPr>
          <p:cNvPr id="107" name="Subtitle 2">
            <a:extLst>
              <a:ext uri="{FF2B5EF4-FFF2-40B4-BE49-F238E27FC236}">
                <a16:creationId xmlns:a16="http://schemas.microsoft.com/office/drawing/2014/main" id="{B1DD1629-8D98-CFF2-0DC0-CE95BF483F8D}"/>
              </a:ext>
            </a:extLst>
          </p:cNvPr>
          <p:cNvSpPr txBox="1">
            <a:spLocks/>
          </p:cNvSpPr>
          <p:nvPr/>
        </p:nvSpPr>
        <p:spPr>
          <a:xfrm>
            <a:off x="873252" y="4779019"/>
            <a:ext cx="2521815" cy="1577790"/>
          </a:xfrm>
          <a:prstGeom prst="rect">
            <a:avLst/>
          </a:prstGeom>
        </p:spPr>
        <p:txBody>
          <a:bodyPr vert="horz" wrap="none" lIns="243825" tIns="121913" rIns="243825" bIns="121913"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buNone/>
            </a:pPr>
            <a:r>
              <a:rPr lang="en-US" sz="8000" b="1" dirty="0">
                <a:solidFill>
                  <a:srgbClr val="419CCC"/>
                </a:solidFill>
                <a:latin typeface="Century Gothic" panose="020B0502020202020204" pitchFamily="34" charset="0"/>
                <a:cs typeface="Lato Regular"/>
              </a:rPr>
              <a:t>86%</a:t>
            </a:r>
            <a:endParaRPr lang="en-US" sz="7200" b="1" dirty="0">
              <a:solidFill>
                <a:srgbClr val="419CCC"/>
              </a:solidFill>
              <a:latin typeface="Century Gothic" panose="020B0502020202020204" pitchFamily="34" charset="0"/>
              <a:cs typeface="Lato Regular"/>
            </a:endParaRPr>
          </a:p>
        </p:txBody>
      </p:sp>
      <p:sp>
        <p:nvSpPr>
          <p:cNvPr id="108" name="Freeform 121">
            <a:extLst>
              <a:ext uri="{FF2B5EF4-FFF2-40B4-BE49-F238E27FC236}">
                <a16:creationId xmlns:a16="http://schemas.microsoft.com/office/drawing/2014/main" id="{0392DA46-BF5F-E998-88F9-DF3AE400DF9F}"/>
              </a:ext>
            </a:extLst>
          </p:cNvPr>
          <p:cNvSpPr>
            <a:spLocks noChangeArrowheads="1"/>
          </p:cNvSpPr>
          <p:nvPr/>
        </p:nvSpPr>
        <p:spPr bwMode="auto">
          <a:xfrm rot="16200000">
            <a:off x="237261" y="5388846"/>
            <a:ext cx="1120424" cy="409612"/>
          </a:xfrm>
          <a:custGeom>
            <a:avLst/>
            <a:gdLst>
              <a:gd name="T0" fmla="*/ 516 w 517"/>
              <a:gd name="T1" fmla="*/ 119 h 245"/>
              <a:gd name="T2" fmla="*/ 386 w 517"/>
              <a:gd name="T3" fmla="*/ 0 h 245"/>
              <a:gd name="T4" fmla="*/ 386 w 517"/>
              <a:gd name="T5" fmla="*/ 76 h 245"/>
              <a:gd name="T6" fmla="*/ 0 w 517"/>
              <a:gd name="T7" fmla="*/ 76 h 245"/>
              <a:gd name="T8" fmla="*/ 0 w 517"/>
              <a:gd name="T9" fmla="*/ 168 h 245"/>
              <a:gd name="T10" fmla="*/ 386 w 517"/>
              <a:gd name="T11" fmla="*/ 168 h 245"/>
              <a:gd name="T12" fmla="*/ 386 w 517"/>
              <a:gd name="T13" fmla="*/ 244 h 245"/>
              <a:gd name="T14" fmla="*/ 516 w 517"/>
              <a:gd name="T15" fmla="*/ 119 h 2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7" h="245">
                <a:moveTo>
                  <a:pt x="516" y="119"/>
                </a:moveTo>
                <a:lnTo>
                  <a:pt x="386" y="0"/>
                </a:lnTo>
                <a:lnTo>
                  <a:pt x="386" y="76"/>
                </a:lnTo>
                <a:lnTo>
                  <a:pt x="0" y="76"/>
                </a:lnTo>
                <a:lnTo>
                  <a:pt x="0" y="168"/>
                </a:lnTo>
                <a:lnTo>
                  <a:pt x="386" y="168"/>
                </a:lnTo>
                <a:lnTo>
                  <a:pt x="386" y="244"/>
                </a:lnTo>
                <a:lnTo>
                  <a:pt x="516" y="119"/>
                </a:lnTo>
              </a:path>
            </a:pathLst>
          </a:custGeom>
          <a:solidFill>
            <a:srgbClr val="419CCC"/>
          </a:solidFill>
          <a:ln>
            <a:noFill/>
          </a:ln>
          <a:effectLst/>
        </p:spPr>
        <p:txBody>
          <a:bodyPr wrap="none" lIns="121867" tIns="60933" rIns="121867" bIns="60933" anchor="ctr"/>
          <a:lstStyle/>
          <a:p>
            <a:pPr defTabSz="1828617"/>
            <a:endParaRPr lang="en-US" sz="2400" dirty="0">
              <a:solidFill>
                <a:srgbClr val="419CCC"/>
              </a:solidFill>
            </a:endParaRPr>
          </a:p>
        </p:txBody>
      </p:sp>
      <p:sp>
        <p:nvSpPr>
          <p:cNvPr id="109" name="TextBox 108">
            <a:extLst>
              <a:ext uri="{FF2B5EF4-FFF2-40B4-BE49-F238E27FC236}">
                <a16:creationId xmlns:a16="http://schemas.microsoft.com/office/drawing/2014/main" id="{664C43AC-77CE-0954-C718-16C7FE0594AA}"/>
              </a:ext>
            </a:extLst>
          </p:cNvPr>
          <p:cNvSpPr txBox="1"/>
          <p:nvPr/>
        </p:nvSpPr>
        <p:spPr>
          <a:xfrm>
            <a:off x="3763346" y="4701110"/>
            <a:ext cx="5627265" cy="1729822"/>
          </a:xfrm>
          <a:prstGeom prst="rect">
            <a:avLst/>
          </a:prstGeom>
          <a:noFill/>
        </p:spPr>
        <p:txBody>
          <a:bodyPr wrap="square" lIns="219444" tIns="109723" rIns="219444" bIns="109723" rtlCol="0">
            <a:spAutoFit/>
          </a:bodyPr>
          <a:lstStyle/>
          <a:p>
            <a:pPr algn="just" defTabSz="1828617">
              <a:lnSpc>
                <a:spcPct val="110000"/>
              </a:lnSpc>
            </a:pPr>
            <a:r>
              <a:rPr lang="en-US" b="1" dirty="0">
                <a:solidFill>
                  <a:srgbClr val="445469"/>
                </a:solidFill>
                <a:cs typeface="Lato Regular"/>
              </a:rPr>
              <a:t>Creativity is the key to success </a:t>
            </a:r>
            <a:r>
              <a:rPr lang="en-US" dirty="0">
                <a:solidFill>
                  <a:srgbClr val="445469"/>
                </a:solidFill>
                <a:cs typeface="Lato Light"/>
              </a:rPr>
              <a:t>in the future, and primary education where our teachers can bring creativity. Improvisation is a creative process which can be spoken, written, or composed without prior preparation. </a:t>
            </a:r>
          </a:p>
        </p:txBody>
      </p:sp>
    </p:spTree>
    <p:extLst>
      <p:ext uri="{BB962C8B-B14F-4D97-AF65-F5344CB8AC3E}">
        <p14:creationId xmlns:p14="http://schemas.microsoft.com/office/powerpoint/2010/main" val="1080311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D740FE4-24B0-E6DB-7FF7-DA3B58155FE7}"/>
              </a:ext>
            </a:extLst>
          </p:cNvPr>
          <p:cNvSpPr/>
          <p:nvPr/>
        </p:nvSpPr>
        <p:spPr>
          <a:xfrm>
            <a:off x="6914871" y="2615451"/>
            <a:ext cx="5277129" cy="4242549"/>
          </a:xfrm>
          <a:prstGeom prst="rect">
            <a:avLst/>
          </a:prstGeom>
          <a:solidFill>
            <a:srgbClr val="FFA826">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an 32">
            <a:extLst>
              <a:ext uri="{FF2B5EF4-FFF2-40B4-BE49-F238E27FC236}">
                <a16:creationId xmlns:a16="http://schemas.microsoft.com/office/drawing/2014/main" id="{E1741C43-6297-241D-9040-20CA2FE35414}"/>
              </a:ext>
            </a:extLst>
          </p:cNvPr>
          <p:cNvSpPr/>
          <p:nvPr/>
        </p:nvSpPr>
        <p:spPr>
          <a:xfrm>
            <a:off x="6446056" y="6036917"/>
            <a:ext cx="301108" cy="803929"/>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an 33">
            <a:extLst>
              <a:ext uri="{FF2B5EF4-FFF2-40B4-BE49-F238E27FC236}">
                <a16:creationId xmlns:a16="http://schemas.microsoft.com/office/drawing/2014/main" id="{D9CC9021-9E6F-C47E-CCD2-213A94F397BC}"/>
              </a:ext>
            </a:extLst>
          </p:cNvPr>
          <p:cNvSpPr/>
          <p:nvPr/>
        </p:nvSpPr>
        <p:spPr>
          <a:xfrm>
            <a:off x="266929" y="6023063"/>
            <a:ext cx="301108" cy="803929"/>
          </a:xfrm>
          <a:prstGeom prst="ca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ium 30">
            <a:extLst>
              <a:ext uri="{FF2B5EF4-FFF2-40B4-BE49-F238E27FC236}">
                <a16:creationId xmlns:a16="http://schemas.microsoft.com/office/drawing/2014/main" id="{2C4A767F-4AFA-7497-AABA-CF3C3117FB2C}"/>
              </a:ext>
            </a:extLst>
          </p:cNvPr>
          <p:cNvSpPr/>
          <p:nvPr/>
        </p:nvSpPr>
        <p:spPr>
          <a:xfrm>
            <a:off x="134800" y="4353443"/>
            <a:ext cx="7041855" cy="1634676"/>
          </a:xfrm>
          <a:prstGeom prst="trapezoid">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33">
            <a:extLst>
              <a:ext uri="{FF2B5EF4-FFF2-40B4-BE49-F238E27FC236}">
                <a16:creationId xmlns:a16="http://schemas.microsoft.com/office/drawing/2014/main" id="{AA80EC4C-E187-01F4-6D55-799787C83539}"/>
              </a:ext>
            </a:extLst>
          </p:cNvPr>
          <p:cNvSpPr>
            <a:spLocks noChangeArrowheads="1"/>
          </p:cNvSpPr>
          <p:nvPr/>
        </p:nvSpPr>
        <p:spPr bwMode="auto">
          <a:xfrm>
            <a:off x="701651" y="4765303"/>
            <a:ext cx="873634" cy="873692"/>
          </a:xfrm>
          <a:custGeom>
            <a:avLst/>
            <a:gdLst>
              <a:gd name="T0" fmla="*/ 0 w 1643"/>
              <a:gd name="T1" fmla="*/ 0 h 1644"/>
              <a:gd name="T2" fmla="*/ 1642 w 1643"/>
              <a:gd name="T3" fmla="*/ 694 h 1644"/>
              <a:gd name="T4" fmla="*/ 1642 w 1643"/>
              <a:gd name="T5" fmla="*/ 1643 h 1644"/>
              <a:gd name="T6" fmla="*/ 0 w 1643"/>
              <a:gd name="T7" fmla="*/ 949 h 1644"/>
              <a:gd name="T8" fmla="*/ 0 w 1643"/>
              <a:gd name="T9" fmla="*/ 0 h 1644"/>
            </a:gdLst>
            <a:ahLst/>
            <a:cxnLst>
              <a:cxn ang="0">
                <a:pos x="T0" y="T1"/>
              </a:cxn>
              <a:cxn ang="0">
                <a:pos x="T2" y="T3"/>
              </a:cxn>
              <a:cxn ang="0">
                <a:pos x="T4" y="T5"/>
              </a:cxn>
              <a:cxn ang="0">
                <a:pos x="T6" y="T7"/>
              </a:cxn>
              <a:cxn ang="0">
                <a:pos x="T8" y="T9"/>
              </a:cxn>
            </a:cxnLst>
            <a:rect l="0" t="0" r="r" b="b"/>
            <a:pathLst>
              <a:path w="1643" h="1644">
                <a:moveTo>
                  <a:pt x="0" y="0"/>
                </a:moveTo>
                <a:lnTo>
                  <a:pt x="1642" y="694"/>
                </a:lnTo>
                <a:lnTo>
                  <a:pt x="1642" y="1643"/>
                </a:lnTo>
                <a:lnTo>
                  <a:pt x="0" y="949"/>
                </a:lnTo>
                <a:lnTo>
                  <a:pt x="0" y="0"/>
                </a:lnTo>
              </a:path>
            </a:pathLst>
          </a:custGeom>
          <a:solidFill>
            <a:srgbClr val="385085"/>
          </a:solidFill>
          <a:ln>
            <a:noFill/>
          </a:ln>
          <a:effectLst/>
        </p:spPr>
        <p:txBody>
          <a:bodyPr wrap="none" anchor="ctr"/>
          <a:lstStyle/>
          <a:p>
            <a:pPr defTabSz="1828617"/>
            <a:endParaRPr lang="en-US">
              <a:solidFill>
                <a:srgbClr val="445469"/>
              </a:solidFill>
              <a:latin typeface="Lato Light"/>
            </a:endParaRPr>
          </a:p>
        </p:txBody>
      </p:sp>
      <p:sp>
        <p:nvSpPr>
          <p:cNvPr id="4" name="Freeform 34">
            <a:extLst>
              <a:ext uri="{FF2B5EF4-FFF2-40B4-BE49-F238E27FC236}">
                <a16:creationId xmlns:a16="http://schemas.microsoft.com/office/drawing/2014/main" id="{F620862B-9533-F786-4E8C-B4B5CD04F704}"/>
              </a:ext>
            </a:extLst>
          </p:cNvPr>
          <p:cNvSpPr>
            <a:spLocks noChangeArrowheads="1"/>
          </p:cNvSpPr>
          <p:nvPr/>
        </p:nvSpPr>
        <p:spPr bwMode="auto">
          <a:xfrm>
            <a:off x="1572941" y="4765303"/>
            <a:ext cx="868951" cy="873692"/>
          </a:xfrm>
          <a:custGeom>
            <a:avLst/>
            <a:gdLst>
              <a:gd name="T0" fmla="*/ 1635 w 1636"/>
              <a:gd name="T1" fmla="*/ 0 h 1644"/>
              <a:gd name="T2" fmla="*/ 0 w 1636"/>
              <a:gd name="T3" fmla="*/ 694 h 1644"/>
              <a:gd name="T4" fmla="*/ 0 w 1636"/>
              <a:gd name="T5" fmla="*/ 1643 h 1644"/>
              <a:gd name="T6" fmla="*/ 1635 w 1636"/>
              <a:gd name="T7" fmla="*/ 949 h 1644"/>
              <a:gd name="T8" fmla="*/ 1635 w 1636"/>
              <a:gd name="T9" fmla="*/ 0 h 1644"/>
            </a:gdLst>
            <a:ahLst/>
            <a:cxnLst>
              <a:cxn ang="0">
                <a:pos x="T0" y="T1"/>
              </a:cxn>
              <a:cxn ang="0">
                <a:pos x="T2" y="T3"/>
              </a:cxn>
              <a:cxn ang="0">
                <a:pos x="T4" y="T5"/>
              </a:cxn>
              <a:cxn ang="0">
                <a:pos x="T6" y="T7"/>
              </a:cxn>
              <a:cxn ang="0">
                <a:pos x="T8" y="T9"/>
              </a:cxn>
            </a:cxnLst>
            <a:rect l="0" t="0" r="r" b="b"/>
            <a:pathLst>
              <a:path w="1636" h="1644">
                <a:moveTo>
                  <a:pt x="1635" y="0"/>
                </a:moveTo>
                <a:lnTo>
                  <a:pt x="0" y="694"/>
                </a:lnTo>
                <a:lnTo>
                  <a:pt x="0" y="1643"/>
                </a:lnTo>
                <a:lnTo>
                  <a:pt x="1635" y="949"/>
                </a:lnTo>
                <a:lnTo>
                  <a:pt x="1635" y="0"/>
                </a:lnTo>
              </a:path>
            </a:pathLst>
          </a:custGeom>
          <a:solidFill>
            <a:srgbClr val="385085"/>
          </a:solidFill>
          <a:ln>
            <a:noFill/>
          </a:ln>
          <a:effectLst/>
        </p:spPr>
        <p:txBody>
          <a:bodyPr wrap="none" anchor="ctr"/>
          <a:lstStyle/>
          <a:p>
            <a:pPr defTabSz="1828617"/>
            <a:endParaRPr lang="en-US">
              <a:solidFill>
                <a:srgbClr val="445469"/>
              </a:solidFill>
              <a:latin typeface="Lato Light"/>
            </a:endParaRPr>
          </a:p>
        </p:txBody>
      </p:sp>
      <p:sp>
        <p:nvSpPr>
          <p:cNvPr id="5" name="Freeform 35">
            <a:extLst>
              <a:ext uri="{FF2B5EF4-FFF2-40B4-BE49-F238E27FC236}">
                <a16:creationId xmlns:a16="http://schemas.microsoft.com/office/drawing/2014/main" id="{D7CDFB0D-BB8E-FC57-3012-3CBF4A0339FD}"/>
              </a:ext>
            </a:extLst>
          </p:cNvPr>
          <p:cNvSpPr>
            <a:spLocks noChangeArrowheads="1"/>
          </p:cNvSpPr>
          <p:nvPr/>
        </p:nvSpPr>
        <p:spPr bwMode="auto">
          <a:xfrm>
            <a:off x="701649" y="4402241"/>
            <a:ext cx="1740242" cy="733151"/>
          </a:xfrm>
          <a:custGeom>
            <a:avLst/>
            <a:gdLst>
              <a:gd name="T0" fmla="*/ 1642 w 3278"/>
              <a:gd name="T1" fmla="*/ 0 h 1380"/>
              <a:gd name="T2" fmla="*/ 0 w 3278"/>
              <a:gd name="T3" fmla="*/ 685 h 1380"/>
              <a:gd name="T4" fmla="*/ 1642 w 3278"/>
              <a:gd name="T5" fmla="*/ 1379 h 1380"/>
              <a:gd name="T6" fmla="*/ 3277 w 3278"/>
              <a:gd name="T7" fmla="*/ 685 h 1380"/>
              <a:gd name="T8" fmla="*/ 1642 w 3278"/>
              <a:gd name="T9" fmla="*/ 0 h 1380"/>
            </a:gdLst>
            <a:ahLst/>
            <a:cxnLst>
              <a:cxn ang="0">
                <a:pos x="T0" y="T1"/>
              </a:cxn>
              <a:cxn ang="0">
                <a:pos x="T2" y="T3"/>
              </a:cxn>
              <a:cxn ang="0">
                <a:pos x="T4" y="T5"/>
              </a:cxn>
              <a:cxn ang="0">
                <a:pos x="T6" y="T7"/>
              </a:cxn>
              <a:cxn ang="0">
                <a:pos x="T8" y="T9"/>
              </a:cxn>
            </a:cxnLst>
            <a:rect l="0" t="0" r="r" b="b"/>
            <a:pathLst>
              <a:path w="3278" h="1380">
                <a:moveTo>
                  <a:pt x="1642" y="0"/>
                </a:moveTo>
                <a:lnTo>
                  <a:pt x="0" y="685"/>
                </a:lnTo>
                <a:lnTo>
                  <a:pt x="1642" y="1379"/>
                </a:lnTo>
                <a:lnTo>
                  <a:pt x="3277" y="685"/>
                </a:lnTo>
                <a:lnTo>
                  <a:pt x="1642" y="0"/>
                </a:lnTo>
              </a:path>
            </a:pathLst>
          </a:custGeom>
          <a:solidFill>
            <a:srgbClr val="419CCC"/>
          </a:solidFill>
          <a:ln>
            <a:noFill/>
          </a:ln>
          <a:effectLst/>
        </p:spPr>
        <p:txBody>
          <a:bodyPr wrap="none" anchor="ctr"/>
          <a:lstStyle/>
          <a:p>
            <a:pPr defTabSz="1828617"/>
            <a:endParaRPr lang="en-US">
              <a:solidFill>
                <a:srgbClr val="445469"/>
              </a:solidFill>
              <a:latin typeface="Lato Light"/>
            </a:endParaRPr>
          </a:p>
        </p:txBody>
      </p:sp>
      <p:sp>
        <p:nvSpPr>
          <p:cNvPr id="6" name="Freeform 36">
            <a:extLst>
              <a:ext uri="{FF2B5EF4-FFF2-40B4-BE49-F238E27FC236}">
                <a16:creationId xmlns:a16="http://schemas.microsoft.com/office/drawing/2014/main" id="{78F131D6-9CA1-56A8-639A-CEBBACB543F0}"/>
              </a:ext>
            </a:extLst>
          </p:cNvPr>
          <p:cNvSpPr>
            <a:spLocks noChangeArrowheads="1"/>
          </p:cNvSpPr>
          <p:nvPr/>
        </p:nvSpPr>
        <p:spPr bwMode="auto">
          <a:xfrm>
            <a:off x="2722954" y="4765303"/>
            <a:ext cx="868952" cy="873692"/>
          </a:xfrm>
          <a:custGeom>
            <a:avLst/>
            <a:gdLst>
              <a:gd name="T0" fmla="*/ 0 w 1636"/>
              <a:gd name="T1" fmla="*/ 0 h 1644"/>
              <a:gd name="T2" fmla="*/ 1635 w 1636"/>
              <a:gd name="T3" fmla="*/ 694 h 1644"/>
              <a:gd name="T4" fmla="*/ 1635 w 1636"/>
              <a:gd name="T5" fmla="*/ 1643 h 1644"/>
              <a:gd name="T6" fmla="*/ 0 w 1636"/>
              <a:gd name="T7" fmla="*/ 949 h 1644"/>
              <a:gd name="T8" fmla="*/ 0 w 1636"/>
              <a:gd name="T9" fmla="*/ 0 h 1644"/>
            </a:gdLst>
            <a:ahLst/>
            <a:cxnLst>
              <a:cxn ang="0">
                <a:pos x="T0" y="T1"/>
              </a:cxn>
              <a:cxn ang="0">
                <a:pos x="T2" y="T3"/>
              </a:cxn>
              <a:cxn ang="0">
                <a:pos x="T4" y="T5"/>
              </a:cxn>
              <a:cxn ang="0">
                <a:pos x="T6" y="T7"/>
              </a:cxn>
              <a:cxn ang="0">
                <a:pos x="T8" y="T9"/>
              </a:cxn>
            </a:cxnLst>
            <a:rect l="0" t="0" r="r" b="b"/>
            <a:pathLst>
              <a:path w="1636" h="1644">
                <a:moveTo>
                  <a:pt x="0" y="0"/>
                </a:moveTo>
                <a:lnTo>
                  <a:pt x="1635" y="694"/>
                </a:lnTo>
                <a:lnTo>
                  <a:pt x="1635" y="1643"/>
                </a:lnTo>
                <a:lnTo>
                  <a:pt x="0" y="949"/>
                </a:lnTo>
                <a:lnTo>
                  <a:pt x="0" y="0"/>
                </a:lnTo>
              </a:path>
            </a:pathLst>
          </a:custGeom>
          <a:solidFill>
            <a:srgbClr val="00BAB5"/>
          </a:solidFill>
          <a:ln>
            <a:noFill/>
          </a:ln>
          <a:effectLst/>
        </p:spPr>
        <p:txBody>
          <a:bodyPr wrap="none" anchor="ctr"/>
          <a:lstStyle/>
          <a:p>
            <a:pPr defTabSz="1828617"/>
            <a:endParaRPr lang="en-US">
              <a:solidFill>
                <a:srgbClr val="445469"/>
              </a:solidFill>
              <a:latin typeface="Lato Light"/>
            </a:endParaRPr>
          </a:p>
        </p:txBody>
      </p:sp>
      <p:sp>
        <p:nvSpPr>
          <p:cNvPr id="7" name="Freeform 37">
            <a:extLst>
              <a:ext uri="{FF2B5EF4-FFF2-40B4-BE49-F238E27FC236}">
                <a16:creationId xmlns:a16="http://schemas.microsoft.com/office/drawing/2014/main" id="{C866CF61-DF74-3AA4-652D-485253F03AC1}"/>
              </a:ext>
            </a:extLst>
          </p:cNvPr>
          <p:cNvSpPr>
            <a:spLocks noChangeArrowheads="1"/>
          </p:cNvSpPr>
          <p:nvPr/>
        </p:nvSpPr>
        <p:spPr bwMode="auto">
          <a:xfrm>
            <a:off x="3591906" y="4765303"/>
            <a:ext cx="873634" cy="873692"/>
          </a:xfrm>
          <a:custGeom>
            <a:avLst/>
            <a:gdLst>
              <a:gd name="T0" fmla="*/ 1642 w 1643"/>
              <a:gd name="T1" fmla="*/ 0 h 1644"/>
              <a:gd name="T2" fmla="*/ 0 w 1643"/>
              <a:gd name="T3" fmla="*/ 694 h 1644"/>
              <a:gd name="T4" fmla="*/ 0 w 1643"/>
              <a:gd name="T5" fmla="*/ 1643 h 1644"/>
              <a:gd name="T6" fmla="*/ 1642 w 1643"/>
              <a:gd name="T7" fmla="*/ 949 h 1644"/>
              <a:gd name="T8" fmla="*/ 1642 w 1643"/>
              <a:gd name="T9" fmla="*/ 0 h 1644"/>
            </a:gdLst>
            <a:ahLst/>
            <a:cxnLst>
              <a:cxn ang="0">
                <a:pos x="T0" y="T1"/>
              </a:cxn>
              <a:cxn ang="0">
                <a:pos x="T2" y="T3"/>
              </a:cxn>
              <a:cxn ang="0">
                <a:pos x="T4" y="T5"/>
              </a:cxn>
              <a:cxn ang="0">
                <a:pos x="T6" y="T7"/>
              </a:cxn>
              <a:cxn ang="0">
                <a:pos x="T8" y="T9"/>
              </a:cxn>
            </a:cxnLst>
            <a:rect l="0" t="0" r="r" b="b"/>
            <a:pathLst>
              <a:path w="1643" h="1644">
                <a:moveTo>
                  <a:pt x="1642" y="0"/>
                </a:moveTo>
                <a:lnTo>
                  <a:pt x="0" y="694"/>
                </a:lnTo>
                <a:lnTo>
                  <a:pt x="0" y="1643"/>
                </a:lnTo>
                <a:lnTo>
                  <a:pt x="1642" y="949"/>
                </a:lnTo>
                <a:lnTo>
                  <a:pt x="1642" y="0"/>
                </a:lnTo>
              </a:path>
            </a:pathLst>
          </a:custGeom>
          <a:solidFill>
            <a:srgbClr val="00BAB5"/>
          </a:solidFill>
          <a:ln>
            <a:noFill/>
          </a:ln>
          <a:effectLst/>
        </p:spPr>
        <p:txBody>
          <a:bodyPr wrap="none" anchor="ctr"/>
          <a:lstStyle/>
          <a:p>
            <a:pPr defTabSz="1828617"/>
            <a:endParaRPr lang="en-US">
              <a:solidFill>
                <a:srgbClr val="445469"/>
              </a:solidFill>
              <a:latin typeface="Lato Light"/>
            </a:endParaRPr>
          </a:p>
        </p:txBody>
      </p:sp>
      <p:sp>
        <p:nvSpPr>
          <p:cNvPr id="8" name="Freeform 38">
            <a:extLst>
              <a:ext uri="{FF2B5EF4-FFF2-40B4-BE49-F238E27FC236}">
                <a16:creationId xmlns:a16="http://schemas.microsoft.com/office/drawing/2014/main" id="{0D567E95-3077-66FB-E59C-9E25A2BAF4F6}"/>
              </a:ext>
            </a:extLst>
          </p:cNvPr>
          <p:cNvSpPr>
            <a:spLocks noChangeArrowheads="1"/>
          </p:cNvSpPr>
          <p:nvPr/>
        </p:nvSpPr>
        <p:spPr bwMode="auto">
          <a:xfrm>
            <a:off x="2722955" y="4402241"/>
            <a:ext cx="1740244" cy="733151"/>
          </a:xfrm>
          <a:custGeom>
            <a:avLst/>
            <a:gdLst>
              <a:gd name="T0" fmla="*/ 1635 w 3278"/>
              <a:gd name="T1" fmla="*/ 0 h 1380"/>
              <a:gd name="T2" fmla="*/ 0 w 3278"/>
              <a:gd name="T3" fmla="*/ 685 h 1380"/>
              <a:gd name="T4" fmla="*/ 1635 w 3278"/>
              <a:gd name="T5" fmla="*/ 1379 h 1380"/>
              <a:gd name="T6" fmla="*/ 3277 w 3278"/>
              <a:gd name="T7" fmla="*/ 685 h 1380"/>
              <a:gd name="T8" fmla="*/ 1635 w 3278"/>
              <a:gd name="T9" fmla="*/ 0 h 1380"/>
            </a:gdLst>
            <a:ahLst/>
            <a:cxnLst>
              <a:cxn ang="0">
                <a:pos x="T0" y="T1"/>
              </a:cxn>
              <a:cxn ang="0">
                <a:pos x="T2" y="T3"/>
              </a:cxn>
              <a:cxn ang="0">
                <a:pos x="T4" y="T5"/>
              </a:cxn>
              <a:cxn ang="0">
                <a:pos x="T6" y="T7"/>
              </a:cxn>
              <a:cxn ang="0">
                <a:pos x="T8" y="T9"/>
              </a:cxn>
            </a:cxnLst>
            <a:rect l="0" t="0" r="r" b="b"/>
            <a:pathLst>
              <a:path w="3278" h="1380">
                <a:moveTo>
                  <a:pt x="1635" y="0"/>
                </a:moveTo>
                <a:lnTo>
                  <a:pt x="0" y="685"/>
                </a:lnTo>
                <a:lnTo>
                  <a:pt x="1635" y="1379"/>
                </a:lnTo>
                <a:lnTo>
                  <a:pt x="3277" y="685"/>
                </a:lnTo>
                <a:lnTo>
                  <a:pt x="1635" y="0"/>
                </a:lnTo>
              </a:path>
            </a:pathLst>
          </a:custGeom>
          <a:solidFill>
            <a:srgbClr val="7DD1CE"/>
          </a:solidFill>
          <a:ln>
            <a:noFill/>
          </a:ln>
          <a:effectLst/>
        </p:spPr>
        <p:txBody>
          <a:bodyPr wrap="none" anchor="ctr"/>
          <a:lstStyle/>
          <a:p>
            <a:pPr defTabSz="1828617"/>
            <a:endParaRPr lang="en-US">
              <a:solidFill>
                <a:srgbClr val="445469"/>
              </a:solidFill>
              <a:latin typeface="Lato Light"/>
            </a:endParaRPr>
          </a:p>
        </p:txBody>
      </p:sp>
      <p:sp>
        <p:nvSpPr>
          <p:cNvPr id="9" name="Freeform 39">
            <a:extLst>
              <a:ext uri="{FF2B5EF4-FFF2-40B4-BE49-F238E27FC236}">
                <a16:creationId xmlns:a16="http://schemas.microsoft.com/office/drawing/2014/main" id="{BFECCD3E-6A81-3029-685B-3590912A2F93}"/>
              </a:ext>
            </a:extLst>
          </p:cNvPr>
          <p:cNvSpPr>
            <a:spLocks noChangeArrowheads="1"/>
          </p:cNvSpPr>
          <p:nvPr/>
        </p:nvSpPr>
        <p:spPr bwMode="auto">
          <a:xfrm>
            <a:off x="2863486" y="4285123"/>
            <a:ext cx="728420" cy="728466"/>
          </a:xfrm>
          <a:custGeom>
            <a:avLst/>
            <a:gdLst>
              <a:gd name="T0" fmla="*/ 0 w 1371"/>
              <a:gd name="T1" fmla="*/ 0 h 1371"/>
              <a:gd name="T2" fmla="*/ 1370 w 1371"/>
              <a:gd name="T3" fmla="*/ 576 h 1371"/>
              <a:gd name="T4" fmla="*/ 1370 w 1371"/>
              <a:gd name="T5" fmla="*/ 1370 h 1371"/>
              <a:gd name="T6" fmla="*/ 0 w 1371"/>
              <a:gd name="T7" fmla="*/ 794 h 1371"/>
              <a:gd name="T8" fmla="*/ 0 w 1371"/>
              <a:gd name="T9" fmla="*/ 0 h 1371"/>
            </a:gdLst>
            <a:ahLst/>
            <a:cxnLst>
              <a:cxn ang="0">
                <a:pos x="T0" y="T1"/>
              </a:cxn>
              <a:cxn ang="0">
                <a:pos x="T2" y="T3"/>
              </a:cxn>
              <a:cxn ang="0">
                <a:pos x="T4" y="T5"/>
              </a:cxn>
              <a:cxn ang="0">
                <a:pos x="T6" y="T7"/>
              </a:cxn>
              <a:cxn ang="0">
                <a:pos x="T8" y="T9"/>
              </a:cxn>
            </a:cxnLst>
            <a:rect l="0" t="0" r="r" b="b"/>
            <a:pathLst>
              <a:path w="1371" h="1371">
                <a:moveTo>
                  <a:pt x="0" y="0"/>
                </a:moveTo>
                <a:lnTo>
                  <a:pt x="1370" y="576"/>
                </a:lnTo>
                <a:lnTo>
                  <a:pt x="1370" y="1370"/>
                </a:lnTo>
                <a:lnTo>
                  <a:pt x="0" y="794"/>
                </a:lnTo>
                <a:lnTo>
                  <a:pt x="0" y="0"/>
                </a:lnTo>
              </a:path>
            </a:pathLst>
          </a:custGeom>
          <a:solidFill>
            <a:srgbClr val="00BAB5"/>
          </a:solidFill>
          <a:ln>
            <a:noFill/>
          </a:ln>
          <a:effectLst/>
        </p:spPr>
        <p:txBody>
          <a:bodyPr wrap="none" anchor="ctr"/>
          <a:lstStyle/>
          <a:p>
            <a:pPr defTabSz="1828617"/>
            <a:endParaRPr lang="en-US">
              <a:solidFill>
                <a:srgbClr val="445469"/>
              </a:solidFill>
              <a:latin typeface="Lato Light"/>
            </a:endParaRPr>
          </a:p>
        </p:txBody>
      </p:sp>
      <p:sp>
        <p:nvSpPr>
          <p:cNvPr id="10" name="Freeform 40">
            <a:extLst>
              <a:ext uri="{FF2B5EF4-FFF2-40B4-BE49-F238E27FC236}">
                <a16:creationId xmlns:a16="http://schemas.microsoft.com/office/drawing/2014/main" id="{4AD92050-AB31-68FC-1DE8-D347774B55E2}"/>
              </a:ext>
            </a:extLst>
          </p:cNvPr>
          <p:cNvSpPr>
            <a:spLocks noChangeArrowheads="1"/>
          </p:cNvSpPr>
          <p:nvPr/>
        </p:nvSpPr>
        <p:spPr bwMode="auto">
          <a:xfrm>
            <a:off x="3591907" y="4285123"/>
            <a:ext cx="726077" cy="728466"/>
          </a:xfrm>
          <a:custGeom>
            <a:avLst/>
            <a:gdLst>
              <a:gd name="T0" fmla="*/ 1368 w 1369"/>
              <a:gd name="T1" fmla="*/ 0 h 1371"/>
              <a:gd name="T2" fmla="*/ 0 w 1369"/>
              <a:gd name="T3" fmla="*/ 576 h 1371"/>
              <a:gd name="T4" fmla="*/ 0 w 1369"/>
              <a:gd name="T5" fmla="*/ 1370 h 1371"/>
              <a:gd name="T6" fmla="*/ 1368 w 1369"/>
              <a:gd name="T7" fmla="*/ 794 h 1371"/>
              <a:gd name="T8" fmla="*/ 1368 w 1369"/>
              <a:gd name="T9" fmla="*/ 0 h 1371"/>
            </a:gdLst>
            <a:ahLst/>
            <a:cxnLst>
              <a:cxn ang="0">
                <a:pos x="T0" y="T1"/>
              </a:cxn>
              <a:cxn ang="0">
                <a:pos x="T2" y="T3"/>
              </a:cxn>
              <a:cxn ang="0">
                <a:pos x="T4" y="T5"/>
              </a:cxn>
              <a:cxn ang="0">
                <a:pos x="T6" y="T7"/>
              </a:cxn>
              <a:cxn ang="0">
                <a:pos x="T8" y="T9"/>
              </a:cxn>
            </a:cxnLst>
            <a:rect l="0" t="0" r="r" b="b"/>
            <a:pathLst>
              <a:path w="1369" h="1371">
                <a:moveTo>
                  <a:pt x="1368" y="0"/>
                </a:moveTo>
                <a:lnTo>
                  <a:pt x="0" y="576"/>
                </a:lnTo>
                <a:lnTo>
                  <a:pt x="0" y="1370"/>
                </a:lnTo>
                <a:lnTo>
                  <a:pt x="1368" y="794"/>
                </a:lnTo>
                <a:lnTo>
                  <a:pt x="1368" y="0"/>
                </a:lnTo>
              </a:path>
            </a:pathLst>
          </a:custGeom>
          <a:solidFill>
            <a:srgbClr val="00BAB5"/>
          </a:solidFill>
          <a:ln>
            <a:noFill/>
          </a:ln>
          <a:effectLst/>
        </p:spPr>
        <p:txBody>
          <a:bodyPr wrap="none" anchor="ctr"/>
          <a:lstStyle/>
          <a:p>
            <a:pPr defTabSz="1828617"/>
            <a:endParaRPr lang="en-US">
              <a:solidFill>
                <a:srgbClr val="445469"/>
              </a:solidFill>
              <a:latin typeface="Lato Light"/>
            </a:endParaRPr>
          </a:p>
        </p:txBody>
      </p:sp>
      <p:sp>
        <p:nvSpPr>
          <p:cNvPr id="11" name="Freeform 41">
            <a:extLst>
              <a:ext uri="{FF2B5EF4-FFF2-40B4-BE49-F238E27FC236}">
                <a16:creationId xmlns:a16="http://schemas.microsoft.com/office/drawing/2014/main" id="{A56513D1-A272-E740-8B24-23D555D98BA4}"/>
              </a:ext>
            </a:extLst>
          </p:cNvPr>
          <p:cNvSpPr>
            <a:spLocks noChangeArrowheads="1"/>
          </p:cNvSpPr>
          <p:nvPr/>
        </p:nvSpPr>
        <p:spPr bwMode="auto">
          <a:xfrm>
            <a:off x="2863484" y="3978277"/>
            <a:ext cx="1454497" cy="611351"/>
          </a:xfrm>
          <a:custGeom>
            <a:avLst/>
            <a:gdLst>
              <a:gd name="T0" fmla="*/ 1370 w 2739"/>
              <a:gd name="T1" fmla="*/ 0 h 1151"/>
              <a:gd name="T2" fmla="*/ 0 w 2739"/>
              <a:gd name="T3" fmla="*/ 574 h 1151"/>
              <a:gd name="T4" fmla="*/ 1370 w 2739"/>
              <a:gd name="T5" fmla="*/ 1150 h 1151"/>
              <a:gd name="T6" fmla="*/ 2738 w 2739"/>
              <a:gd name="T7" fmla="*/ 574 h 1151"/>
              <a:gd name="T8" fmla="*/ 1370 w 2739"/>
              <a:gd name="T9" fmla="*/ 0 h 1151"/>
            </a:gdLst>
            <a:ahLst/>
            <a:cxnLst>
              <a:cxn ang="0">
                <a:pos x="T0" y="T1"/>
              </a:cxn>
              <a:cxn ang="0">
                <a:pos x="T2" y="T3"/>
              </a:cxn>
              <a:cxn ang="0">
                <a:pos x="T4" y="T5"/>
              </a:cxn>
              <a:cxn ang="0">
                <a:pos x="T6" y="T7"/>
              </a:cxn>
              <a:cxn ang="0">
                <a:pos x="T8" y="T9"/>
              </a:cxn>
            </a:cxnLst>
            <a:rect l="0" t="0" r="r" b="b"/>
            <a:pathLst>
              <a:path w="2739" h="1151">
                <a:moveTo>
                  <a:pt x="1370" y="0"/>
                </a:moveTo>
                <a:lnTo>
                  <a:pt x="0" y="574"/>
                </a:lnTo>
                <a:lnTo>
                  <a:pt x="1370" y="1150"/>
                </a:lnTo>
                <a:lnTo>
                  <a:pt x="2738" y="574"/>
                </a:lnTo>
                <a:lnTo>
                  <a:pt x="1370" y="0"/>
                </a:lnTo>
              </a:path>
            </a:pathLst>
          </a:custGeom>
          <a:solidFill>
            <a:srgbClr val="7DD1CE"/>
          </a:solidFill>
          <a:ln>
            <a:noFill/>
          </a:ln>
          <a:effectLst/>
        </p:spPr>
        <p:txBody>
          <a:bodyPr wrap="none" anchor="ctr"/>
          <a:lstStyle/>
          <a:p>
            <a:pPr defTabSz="1828617"/>
            <a:endParaRPr lang="en-US">
              <a:solidFill>
                <a:srgbClr val="445469"/>
              </a:solidFill>
              <a:latin typeface="Lato Light"/>
            </a:endParaRPr>
          </a:p>
        </p:txBody>
      </p:sp>
      <p:sp>
        <p:nvSpPr>
          <p:cNvPr id="12" name="Freeform 42">
            <a:extLst>
              <a:ext uri="{FF2B5EF4-FFF2-40B4-BE49-F238E27FC236}">
                <a16:creationId xmlns:a16="http://schemas.microsoft.com/office/drawing/2014/main" id="{5B9A4E35-4D86-E5B8-09D1-E9F65BE41AF1}"/>
              </a:ext>
            </a:extLst>
          </p:cNvPr>
          <p:cNvSpPr>
            <a:spLocks noChangeArrowheads="1"/>
          </p:cNvSpPr>
          <p:nvPr/>
        </p:nvSpPr>
        <p:spPr bwMode="auto">
          <a:xfrm>
            <a:off x="4739575" y="4765303"/>
            <a:ext cx="873634" cy="873692"/>
          </a:xfrm>
          <a:custGeom>
            <a:avLst/>
            <a:gdLst>
              <a:gd name="T0" fmla="*/ 0 w 1644"/>
              <a:gd name="T1" fmla="*/ 0 h 1644"/>
              <a:gd name="T2" fmla="*/ 1643 w 1644"/>
              <a:gd name="T3" fmla="*/ 694 h 1644"/>
              <a:gd name="T4" fmla="*/ 1643 w 1644"/>
              <a:gd name="T5" fmla="*/ 1643 h 1644"/>
              <a:gd name="T6" fmla="*/ 0 w 1644"/>
              <a:gd name="T7" fmla="*/ 949 h 1644"/>
              <a:gd name="T8" fmla="*/ 0 w 1644"/>
              <a:gd name="T9" fmla="*/ 0 h 1644"/>
            </a:gdLst>
            <a:ahLst/>
            <a:cxnLst>
              <a:cxn ang="0">
                <a:pos x="T0" y="T1"/>
              </a:cxn>
              <a:cxn ang="0">
                <a:pos x="T2" y="T3"/>
              </a:cxn>
              <a:cxn ang="0">
                <a:pos x="T4" y="T5"/>
              </a:cxn>
              <a:cxn ang="0">
                <a:pos x="T6" y="T7"/>
              </a:cxn>
              <a:cxn ang="0">
                <a:pos x="T8" y="T9"/>
              </a:cxn>
            </a:cxnLst>
            <a:rect l="0" t="0" r="r" b="b"/>
            <a:pathLst>
              <a:path w="1644" h="1644">
                <a:moveTo>
                  <a:pt x="0" y="0"/>
                </a:moveTo>
                <a:lnTo>
                  <a:pt x="1643" y="694"/>
                </a:lnTo>
                <a:lnTo>
                  <a:pt x="1643" y="1643"/>
                </a:lnTo>
                <a:lnTo>
                  <a:pt x="0" y="949"/>
                </a:lnTo>
                <a:lnTo>
                  <a:pt x="0" y="0"/>
                </a:lnTo>
              </a:path>
            </a:pathLst>
          </a:custGeom>
          <a:solidFill>
            <a:srgbClr val="A8436F"/>
          </a:solidFill>
          <a:ln>
            <a:noFill/>
          </a:ln>
          <a:effectLst/>
        </p:spPr>
        <p:txBody>
          <a:bodyPr wrap="none" anchor="ctr"/>
          <a:lstStyle/>
          <a:p>
            <a:pPr defTabSz="1828617"/>
            <a:endParaRPr lang="en-US">
              <a:solidFill>
                <a:srgbClr val="445469"/>
              </a:solidFill>
              <a:latin typeface="Lato Light"/>
            </a:endParaRPr>
          </a:p>
        </p:txBody>
      </p:sp>
      <p:sp>
        <p:nvSpPr>
          <p:cNvPr id="13" name="Freeform 43">
            <a:extLst>
              <a:ext uri="{FF2B5EF4-FFF2-40B4-BE49-F238E27FC236}">
                <a16:creationId xmlns:a16="http://schemas.microsoft.com/office/drawing/2014/main" id="{26B3C53D-2883-3067-BA23-CB4806DE3C62}"/>
              </a:ext>
            </a:extLst>
          </p:cNvPr>
          <p:cNvSpPr>
            <a:spLocks noChangeArrowheads="1"/>
          </p:cNvSpPr>
          <p:nvPr/>
        </p:nvSpPr>
        <p:spPr bwMode="auto">
          <a:xfrm>
            <a:off x="5613209" y="4765303"/>
            <a:ext cx="868952" cy="873692"/>
          </a:xfrm>
          <a:custGeom>
            <a:avLst/>
            <a:gdLst>
              <a:gd name="T0" fmla="*/ 1635 w 1636"/>
              <a:gd name="T1" fmla="*/ 0 h 1644"/>
              <a:gd name="T2" fmla="*/ 0 w 1636"/>
              <a:gd name="T3" fmla="*/ 694 h 1644"/>
              <a:gd name="T4" fmla="*/ 0 w 1636"/>
              <a:gd name="T5" fmla="*/ 1643 h 1644"/>
              <a:gd name="T6" fmla="*/ 1635 w 1636"/>
              <a:gd name="T7" fmla="*/ 949 h 1644"/>
              <a:gd name="T8" fmla="*/ 1635 w 1636"/>
              <a:gd name="T9" fmla="*/ 0 h 1644"/>
            </a:gdLst>
            <a:ahLst/>
            <a:cxnLst>
              <a:cxn ang="0">
                <a:pos x="T0" y="T1"/>
              </a:cxn>
              <a:cxn ang="0">
                <a:pos x="T2" y="T3"/>
              </a:cxn>
              <a:cxn ang="0">
                <a:pos x="T4" y="T5"/>
              </a:cxn>
              <a:cxn ang="0">
                <a:pos x="T6" y="T7"/>
              </a:cxn>
              <a:cxn ang="0">
                <a:pos x="T8" y="T9"/>
              </a:cxn>
            </a:cxnLst>
            <a:rect l="0" t="0" r="r" b="b"/>
            <a:pathLst>
              <a:path w="1636" h="1644">
                <a:moveTo>
                  <a:pt x="1635" y="0"/>
                </a:moveTo>
                <a:lnTo>
                  <a:pt x="0" y="694"/>
                </a:lnTo>
                <a:lnTo>
                  <a:pt x="0" y="1643"/>
                </a:lnTo>
                <a:lnTo>
                  <a:pt x="1635" y="949"/>
                </a:lnTo>
                <a:lnTo>
                  <a:pt x="1635" y="0"/>
                </a:lnTo>
              </a:path>
            </a:pathLst>
          </a:custGeom>
          <a:solidFill>
            <a:srgbClr val="A8436F"/>
          </a:solidFill>
          <a:ln>
            <a:noFill/>
          </a:ln>
          <a:effectLst/>
        </p:spPr>
        <p:txBody>
          <a:bodyPr wrap="none" anchor="ctr"/>
          <a:lstStyle/>
          <a:p>
            <a:pPr defTabSz="1828617"/>
            <a:endParaRPr lang="en-US">
              <a:solidFill>
                <a:srgbClr val="445469"/>
              </a:solidFill>
              <a:latin typeface="Lato Light"/>
            </a:endParaRPr>
          </a:p>
        </p:txBody>
      </p:sp>
      <p:sp>
        <p:nvSpPr>
          <p:cNvPr id="14" name="Freeform 44">
            <a:extLst>
              <a:ext uri="{FF2B5EF4-FFF2-40B4-BE49-F238E27FC236}">
                <a16:creationId xmlns:a16="http://schemas.microsoft.com/office/drawing/2014/main" id="{0F817718-E4B5-36BA-ED61-13DEC38202CF}"/>
              </a:ext>
            </a:extLst>
          </p:cNvPr>
          <p:cNvSpPr>
            <a:spLocks noChangeArrowheads="1"/>
          </p:cNvSpPr>
          <p:nvPr/>
        </p:nvSpPr>
        <p:spPr bwMode="auto">
          <a:xfrm>
            <a:off x="4739575" y="4402241"/>
            <a:ext cx="1742585" cy="733151"/>
          </a:xfrm>
          <a:custGeom>
            <a:avLst/>
            <a:gdLst>
              <a:gd name="T0" fmla="*/ 1643 w 3279"/>
              <a:gd name="T1" fmla="*/ 0 h 1380"/>
              <a:gd name="T2" fmla="*/ 0 w 3279"/>
              <a:gd name="T3" fmla="*/ 685 h 1380"/>
              <a:gd name="T4" fmla="*/ 1643 w 3279"/>
              <a:gd name="T5" fmla="*/ 1379 h 1380"/>
              <a:gd name="T6" fmla="*/ 3278 w 3279"/>
              <a:gd name="T7" fmla="*/ 685 h 1380"/>
              <a:gd name="T8" fmla="*/ 1643 w 3279"/>
              <a:gd name="T9" fmla="*/ 0 h 1380"/>
            </a:gdLst>
            <a:ahLst/>
            <a:cxnLst>
              <a:cxn ang="0">
                <a:pos x="T0" y="T1"/>
              </a:cxn>
              <a:cxn ang="0">
                <a:pos x="T2" y="T3"/>
              </a:cxn>
              <a:cxn ang="0">
                <a:pos x="T4" y="T5"/>
              </a:cxn>
              <a:cxn ang="0">
                <a:pos x="T6" y="T7"/>
              </a:cxn>
              <a:cxn ang="0">
                <a:pos x="T8" y="T9"/>
              </a:cxn>
            </a:cxnLst>
            <a:rect l="0" t="0" r="r" b="b"/>
            <a:pathLst>
              <a:path w="3279" h="1380">
                <a:moveTo>
                  <a:pt x="1643" y="0"/>
                </a:moveTo>
                <a:lnTo>
                  <a:pt x="0" y="685"/>
                </a:lnTo>
                <a:lnTo>
                  <a:pt x="1643" y="1379"/>
                </a:lnTo>
                <a:lnTo>
                  <a:pt x="3278" y="685"/>
                </a:lnTo>
                <a:lnTo>
                  <a:pt x="1643" y="0"/>
                </a:lnTo>
              </a:path>
            </a:pathLst>
          </a:custGeom>
          <a:solidFill>
            <a:srgbClr val="995DB3"/>
          </a:solidFill>
          <a:ln>
            <a:noFill/>
          </a:ln>
          <a:effectLst/>
        </p:spPr>
        <p:txBody>
          <a:bodyPr wrap="none" anchor="ctr"/>
          <a:lstStyle/>
          <a:p>
            <a:pPr defTabSz="1828617"/>
            <a:endParaRPr lang="en-US">
              <a:solidFill>
                <a:srgbClr val="445469"/>
              </a:solidFill>
              <a:latin typeface="Lato Light"/>
            </a:endParaRPr>
          </a:p>
        </p:txBody>
      </p:sp>
      <p:sp>
        <p:nvSpPr>
          <p:cNvPr id="15" name="Freeform 45">
            <a:extLst>
              <a:ext uri="{FF2B5EF4-FFF2-40B4-BE49-F238E27FC236}">
                <a16:creationId xmlns:a16="http://schemas.microsoft.com/office/drawing/2014/main" id="{4E9C3507-A70F-27CD-5649-634C2B44F7BC}"/>
              </a:ext>
            </a:extLst>
          </p:cNvPr>
          <p:cNvSpPr>
            <a:spLocks noChangeArrowheads="1"/>
          </p:cNvSpPr>
          <p:nvPr/>
        </p:nvSpPr>
        <p:spPr bwMode="auto">
          <a:xfrm>
            <a:off x="4884790" y="4285123"/>
            <a:ext cx="728419" cy="728466"/>
          </a:xfrm>
          <a:custGeom>
            <a:avLst/>
            <a:gdLst>
              <a:gd name="T0" fmla="*/ 0 w 1371"/>
              <a:gd name="T1" fmla="*/ 0 h 1371"/>
              <a:gd name="T2" fmla="*/ 1370 w 1371"/>
              <a:gd name="T3" fmla="*/ 576 h 1371"/>
              <a:gd name="T4" fmla="*/ 1370 w 1371"/>
              <a:gd name="T5" fmla="*/ 1370 h 1371"/>
              <a:gd name="T6" fmla="*/ 0 w 1371"/>
              <a:gd name="T7" fmla="*/ 794 h 1371"/>
              <a:gd name="T8" fmla="*/ 0 w 1371"/>
              <a:gd name="T9" fmla="*/ 0 h 1371"/>
            </a:gdLst>
            <a:ahLst/>
            <a:cxnLst>
              <a:cxn ang="0">
                <a:pos x="T0" y="T1"/>
              </a:cxn>
              <a:cxn ang="0">
                <a:pos x="T2" y="T3"/>
              </a:cxn>
              <a:cxn ang="0">
                <a:pos x="T4" y="T5"/>
              </a:cxn>
              <a:cxn ang="0">
                <a:pos x="T6" y="T7"/>
              </a:cxn>
              <a:cxn ang="0">
                <a:pos x="T8" y="T9"/>
              </a:cxn>
            </a:cxnLst>
            <a:rect l="0" t="0" r="r" b="b"/>
            <a:pathLst>
              <a:path w="1371" h="1371">
                <a:moveTo>
                  <a:pt x="0" y="0"/>
                </a:moveTo>
                <a:lnTo>
                  <a:pt x="1370" y="576"/>
                </a:lnTo>
                <a:lnTo>
                  <a:pt x="1370" y="1370"/>
                </a:lnTo>
                <a:lnTo>
                  <a:pt x="0" y="794"/>
                </a:lnTo>
                <a:lnTo>
                  <a:pt x="0" y="0"/>
                </a:lnTo>
              </a:path>
            </a:pathLst>
          </a:custGeom>
          <a:solidFill>
            <a:srgbClr val="A8436F"/>
          </a:solidFill>
          <a:ln>
            <a:noFill/>
          </a:ln>
          <a:effectLst/>
        </p:spPr>
        <p:txBody>
          <a:bodyPr wrap="none" anchor="ctr"/>
          <a:lstStyle/>
          <a:p>
            <a:pPr defTabSz="1828617"/>
            <a:endParaRPr lang="en-US">
              <a:solidFill>
                <a:srgbClr val="445469"/>
              </a:solidFill>
              <a:latin typeface="Lato Light"/>
            </a:endParaRPr>
          </a:p>
        </p:txBody>
      </p:sp>
      <p:sp>
        <p:nvSpPr>
          <p:cNvPr id="16" name="Freeform 46">
            <a:extLst>
              <a:ext uri="{FF2B5EF4-FFF2-40B4-BE49-F238E27FC236}">
                <a16:creationId xmlns:a16="http://schemas.microsoft.com/office/drawing/2014/main" id="{12B1F3BB-3F19-31A4-E92D-84C6AFA3D59D}"/>
              </a:ext>
            </a:extLst>
          </p:cNvPr>
          <p:cNvSpPr>
            <a:spLocks noChangeArrowheads="1"/>
          </p:cNvSpPr>
          <p:nvPr/>
        </p:nvSpPr>
        <p:spPr bwMode="auto">
          <a:xfrm>
            <a:off x="5613210" y="4285123"/>
            <a:ext cx="723736" cy="728466"/>
          </a:xfrm>
          <a:custGeom>
            <a:avLst/>
            <a:gdLst>
              <a:gd name="T0" fmla="*/ 1362 w 1363"/>
              <a:gd name="T1" fmla="*/ 0 h 1371"/>
              <a:gd name="T2" fmla="*/ 0 w 1363"/>
              <a:gd name="T3" fmla="*/ 576 h 1371"/>
              <a:gd name="T4" fmla="*/ 0 w 1363"/>
              <a:gd name="T5" fmla="*/ 1370 h 1371"/>
              <a:gd name="T6" fmla="*/ 1362 w 1363"/>
              <a:gd name="T7" fmla="*/ 794 h 1371"/>
              <a:gd name="T8" fmla="*/ 1362 w 1363"/>
              <a:gd name="T9" fmla="*/ 0 h 1371"/>
            </a:gdLst>
            <a:ahLst/>
            <a:cxnLst>
              <a:cxn ang="0">
                <a:pos x="T0" y="T1"/>
              </a:cxn>
              <a:cxn ang="0">
                <a:pos x="T2" y="T3"/>
              </a:cxn>
              <a:cxn ang="0">
                <a:pos x="T4" y="T5"/>
              </a:cxn>
              <a:cxn ang="0">
                <a:pos x="T6" y="T7"/>
              </a:cxn>
              <a:cxn ang="0">
                <a:pos x="T8" y="T9"/>
              </a:cxn>
            </a:cxnLst>
            <a:rect l="0" t="0" r="r" b="b"/>
            <a:pathLst>
              <a:path w="1363" h="1371">
                <a:moveTo>
                  <a:pt x="1362" y="0"/>
                </a:moveTo>
                <a:lnTo>
                  <a:pt x="0" y="576"/>
                </a:lnTo>
                <a:lnTo>
                  <a:pt x="0" y="1370"/>
                </a:lnTo>
                <a:lnTo>
                  <a:pt x="1362" y="794"/>
                </a:lnTo>
                <a:lnTo>
                  <a:pt x="1362" y="0"/>
                </a:lnTo>
              </a:path>
            </a:pathLst>
          </a:custGeom>
          <a:solidFill>
            <a:srgbClr val="A8436F"/>
          </a:solidFill>
          <a:ln>
            <a:noFill/>
          </a:ln>
          <a:effectLst/>
        </p:spPr>
        <p:txBody>
          <a:bodyPr wrap="none" anchor="ctr"/>
          <a:lstStyle/>
          <a:p>
            <a:pPr defTabSz="1828617"/>
            <a:endParaRPr lang="en-US">
              <a:solidFill>
                <a:srgbClr val="445469"/>
              </a:solidFill>
              <a:latin typeface="Lato Light"/>
            </a:endParaRPr>
          </a:p>
        </p:txBody>
      </p:sp>
      <p:sp>
        <p:nvSpPr>
          <p:cNvPr id="17" name="Freeform 47">
            <a:extLst>
              <a:ext uri="{FF2B5EF4-FFF2-40B4-BE49-F238E27FC236}">
                <a16:creationId xmlns:a16="http://schemas.microsoft.com/office/drawing/2014/main" id="{CA21DF0F-FCD6-4B4B-9D47-EEB2EC91D34B}"/>
              </a:ext>
            </a:extLst>
          </p:cNvPr>
          <p:cNvSpPr>
            <a:spLocks noChangeArrowheads="1"/>
          </p:cNvSpPr>
          <p:nvPr/>
        </p:nvSpPr>
        <p:spPr bwMode="auto">
          <a:xfrm>
            <a:off x="4884791" y="3978277"/>
            <a:ext cx="1452155" cy="611351"/>
          </a:xfrm>
          <a:custGeom>
            <a:avLst/>
            <a:gdLst>
              <a:gd name="T0" fmla="*/ 1370 w 2733"/>
              <a:gd name="T1" fmla="*/ 0 h 1151"/>
              <a:gd name="T2" fmla="*/ 0 w 2733"/>
              <a:gd name="T3" fmla="*/ 574 h 1151"/>
              <a:gd name="T4" fmla="*/ 1370 w 2733"/>
              <a:gd name="T5" fmla="*/ 1150 h 1151"/>
              <a:gd name="T6" fmla="*/ 2732 w 2733"/>
              <a:gd name="T7" fmla="*/ 574 h 1151"/>
              <a:gd name="T8" fmla="*/ 1370 w 2733"/>
              <a:gd name="T9" fmla="*/ 0 h 1151"/>
            </a:gdLst>
            <a:ahLst/>
            <a:cxnLst>
              <a:cxn ang="0">
                <a:pos x="T0" y="T1"/>
              </a:cxn>
              <a:cxn ang="0">
                <a:pos x="T2" y="T3"/>
              </a:cxn>
              <a:cxn ang="0">
                <a:pos x="T4" y="T5"/>
              </a:cxn>
              <a:cxn ang="0">
                <a:pos x="T6" y="T7"/>
              </a:cxn>
              <a:cxn ang="0">
                <a:pos x="T8" y="T9"/>
              </a:cxn>
            </a:cxnLst>
            <a:rect l="0" t="0" r="r" b="b"/>
            <a:pathLst>
              <a:path w="2733" h="1151">
                <a:moveTo>
                  <a:pt x="1370" y="0"/>
                </a:moveTo>
                <a:lnTo>
                  <a:pt x="0" y="574"/>
                </a:lnTo>
                <a:lnTo>
                  <a:pt x="1370" y="1150"/>
                </a:lnTo>
                <a:lnTo>
                  <a:pt x="2732" y="574"/>
                </a:lnTo>
                <a:lnTo>
                  <a:pt x="1370" y="0"/>
                </a:lnTo>
              </a:path>
            </a:pathLst>
          </a:custGeom>
          <a:solidFill>
            <a:srgbClr val="995DB3"/>
          </a:solidFill>
          <a:ln>
            <a:noFill/>
          </a:ln>
          <a:effectLst/>
        </p:spPr>
        <p:txBody>
          <a:bodyPr wrap="none" anchor="ctr"/>
          <a:lstStyle/>
          <a:p>
            <a:pPr defTabSz="1828617"/>
            <a:endParaRPr lang="en-US">
              <a:solidFill>
                <a:srgbClr val="445469"/>
              </a:solidFill>
              <a:latin typeface="Lato Light"/>
            </a:endParaRPr>
          </a:p>
        </p:txBody>
      </p:sp>
      <p:sp>
        <p:nvSpPr>
          <p:cNvPr id="18" name="Freeform 48">
            <a:extLst>
              <a:ext uri="{FF2B5EF4-FFF2-40B4-BE49-F238E27FC236}">
                <a16:creationId xmlns:a16="http://schemas.microsoft.com/office/drawing/2014/main" id="{AC43E24F-11B9-A9A2-95CF-FA6068DD47AD}"/>
              </a:ext>
            </a:extLst>
          </p:cNvPr>
          <p:cNvSpPr>
            <a:spLocks noChangeArrowheads="1"/>
          </p:cNvSpPr>
          <p:nvPr/>
        </p:nvSpPr>
        <p:spPr bwMode="auto">
          <a:xfrm>
            <a:off x="5032348" y="3882242"/>
            <a:ext cx="580862" cy="578556"/>
          </a:xfrm>
          <a:custGeom>
            <a:avLst/>
            <a:gdLst>
              <a:gd name="T0" fmla="*/ 0 w 1095"/>
              <a:gd name="T1" fmla="*/ 0 h 1087"/>
              <a:gd name="T2" fmla="*/ 1094 w 1095"/>
              <a:gd name="T3" fmla="*/ 457 h 1087"/>
              <a:gd name="T4" fmla="*/ 1094 w 1095"/>
              <a:gd name="T5" fmla="*/ 1086 h 1087"/>
              <a:gd name="T6" fmla="*/ 0 w 1095"/>
              <a:gd name="T7" fmla="*/ 631 h 1087"/>
              <a:gd name="T8" fmla="*/ 0 w 1095"/>
              <a:gd name="T9" fmla="*/ 0 h 1087"/>
            </a:gdLst>
            <a:ahLst/>
            <a:cxnLst>
              <a:cxn ang="0">
                <a:pos x="T0" y="T1"/>
              </a:cxn>
              <a:cxn ang="0">
                <a:pos x="T2" y="T3"/>
              </a:cxn>
              <a:cxn ang="0">
                <a:pos x="T4" y="T5"/>
              </a:cxn>
              <a:cxn ang="0">
                <a:pos x="T6" y="T7"/>
              </a:cxn>
              <a:cxn ang="0">
                <a:pos x="T8" y="T9"/>
              </a:cxn>
            </a:cxnLst>
            <a:rect l="0" t="0" r="r" b="b"/>
            <a:pathLst>
              <a:path w="1095" h="1087">
                <a:moveTo>
                  <a:pt x="0" y="0"/>
                </a:moveTo>
                <a:lnTo>
                  <a:pt x="1094" y="457"/>
                </a:lnTo>
                <a:lnTo>
                  <a:pt x="1094" y="1086"/>
                </a:lnTo>
                <a:lnTo>
                  <a:pt x="0" y="631"/>
                </a:lnTo>
                <a:lnTo>
                  <a:pt x="0" y="0"/>
                </a:lnTo>
              </a:path>
            </a:pathLst>
          </a:custGeom>
          <a:solidFill>
            <a:srgbClr val="A8436F"/>
          </a:solidFill>
          <a:ln>
            <a:noFill/>
          </a:ln>
          <a:effectLst/>
        </p:spPr>
        <p:txBody>
          <a:bodyPr wrap="none" anchor="ctr"/>
          <a:lstStyle/>
          <a:p>
            <a:pPr defTabSz="1828617"/>
            <a:endParaRPr lang="en-US">
              <a:solidFill>
                <a:srgbClr val="445469"/>
              </a:solidFill>
              <a:latin typeface="Lato Light"/>
            </a:endParaRPr>
          </a:p>
        </p:txBody>
      </p:sp>
      <p:sp>
        <p:nvSpPr>
          <p:cNvPr id="19" name="Freeform 49">
            <a:extLst>
              <a:ext uri="{FF2B5EF4-FFF2-40B4-BE49-F238E27FC236}">
                <a16:creationId xmlns:a16="http://schemas.microsoft.com/office/drawing/2014/main" id="{BF1AF8EA-E9CD-822D-B41D-D67E305E8C9B}"/>
              </a:ext>
            </a:extLst>
          </p:cNvPr>
          <p:cNvSpPr>
            <a:spLocks noChangeArrowheads="1"/>
          </p:cNvSpPr>
          <p:nvPr/>
        </p:nvSpPr>
        <p:spPr bwMode="auto">
          <a:xfrm>
            <a:off x="5613212" y="3882242"/>
            <a:ext cx="578520" cy="578556"/>
          </a:xfrm>
          <a:custGeom>
            <a:avLst/>
            <a:gdLst>
              <a:gd name="T0" fmla="*/ 1086 w 1087"/>
              <a:gd name="T1" fmla="*/ 0 h 1087"/>
              <a:gd name="T2" fmla="*/ 0 w 1087"/>
              <a:gd name="T3" fmla="*/ 457 h 1087"/>
              <a:gd name="T4" fmla="*/ 0 w 1087"/>
              <a:gd name="T5" fmla="*/ 1086 h 1087"/>
              <a:gd name="T6" fmla="*/ 1086 w 1087"/>
              <a:gd name="T7" fmla="*/ 631 h 1087"/>
              <a:gd name="T8" fmla="*/ 1086 w 1087"/>
              <a:gd name="T9" fmla="*/ 0 h 1087"/>
            </a:gdLst>
            <a:ahLst/>
            <a:cxnLst>
              <a:cxn ang="0">
                <a:pos x="T0" y="T1"/>
              </a:cxn>
              <a:cxn ang="0">
                <a:pos x="T2" y="T3"/>
              </a:cxn>
              <a:cxn ang="0">
                <a:pos x="T4" y="T5"/>
              </a:cxn>
              <a:cxn ang="0">
                <a:pos x="T6" y="T7"/>
              </a:cxn>
              <a:cxn ang="0">
                <a:pos x="T8" y="T9"/>
              </a:cxn>
            </a:cxnLst>
            <a:rect l="0" t="0" r="r" b="b"/>
            <a:pathLst>
              <a:path w="1087" h="1087">
                <a:moveTo>
                  <a:pt x="1086" y="0"/>
                </a:moveTo>
                <a:lnTo>
                  <a:pt x="0" y="457"/>
                </a:lnTo>
                <a:lnTo>
                  <a:pt x="0" y="1086"/>
                </a:lnTo>
                <a:lnTo>
                  <a:pt x="1086" y="631"/>
                </a:lnTo>
                <a:lnTo>
                  <a:pt x="1086" y="0"/>
                </a:lnTo>
              </a:path>
            </a:pathLst>
          </a:custGeom>
          <a:solidFill>
            <a:srgbClr val="A8436F"/>
          </a:solidFill>
          <a:ln>
            <a:noFill/>
          </a:ln>
          <a:effectLst/>
        </p:spPr>
        <p:txBody>
          <a:bodyPr wrap="none" anchor="ctr"/>
          <a:lstStyle/>
          <a:p>
            <a:pPr defTabSz="1828617"/>
            <a:endParaRPr lang="en-US">
              <a:solidFill>
                <a:srgbClr val="445469"/>
              </a:solidFill>
              <a:latin typeface="Lato Light"/>
            </a:endParaRPr>
          </a:p>
        </p:txBody>
      </p:sp>
      <p:sp>
        <p:nvSpPr>
          <p:cNvPr id="20" name="Freeform 50">
            <a:extLst>
              <a:ext uri="{FF2B5EF4-FFF2-40B4-BE49-F238E27FC236}">
                <a16:creationId xmlns:a16="http://schemas.microsoft.com/office/drawing/2014/main" id="{0FDFAE59-E07C-EB53-F5CA-4B1D85597B26}"/>
              </a:ext>
            </a:extLst>
          </p:cNvPr>
          <p:cNvSpPr>
            <a:spLocks noChangeArrowheads="1"/>
          </p:cNvSpPr>
          <p:nvPr/>
        </p:nvSpPr>
        <p:spPr bwMode="auto">
          <a:xfrm>
            <a:off x="5032349" y="3638638"/>
            <a:ext cx="1159382" cy="484863"/>
          </a:xfrm>
          <a:custGeom>
            <a:avLst/>
            <a:gdLst>
              <a:gd name="T0" fmla="*/ 1094 w 2181"/>
              <a:gd name="T1" fmla="*/ 0 h 915"/>
              <a:gd name="T2" fmla="*/ 0 w 2181"/>
              <a:gd name="T3" fmla="*/ 457 h 915"/>
              <a:gd name="T4" fmla="*/ 1094 w 2181"/>
              <a:gd name="T5" fmla="*/ 914 h 915"/>
              <a:gd name="T6" fmla="*/ 2180 w 2181"/>
              <a:gd name="T7" fmla="*/ 457 h 915"/>
              <a:gd name="T8" fmla="*/ 1094 w 2181"/>
              <a:gd name="T9" fmla="*/ 0 h 915"/>
            </a:gdLst>
            <a:ahLst/>
            <a:cxnLst>
              <a:cxn ang="0">
                <a:pos x="T0" y="T1"/>
              </a:cxn>
              <a:cxn ang="0">
                <a:pos x="T2" y="T3"/>
              </a:cxn>
              <a:cxn ang="0">
                <a:pos x="T4" y="T5"/>
              </a:cxn>
              <a:cxn ang="0">
                <a:pos x="T6" y="T7"/>
              </a:cxn>
              <a:cxn ang="0">
                <a:pos x="T8" y="T9"/>
              </a:cxn>
            </a:cxnLst>
            <a:rect l="0" t="0" r="r" b="b"/>
            <a:pathLst>
              <a:path w="2181" h="915">
                <a:moveTo>
                  <a:pt x="1094" y="0"/>
                </a:moveTo>
                <a:lnTo>
                  <a:pt x="0" y="457"/>
                </a:lnTo>
                <a:lnTo>
                  <a:pt x="1094" y="914"/>
                </a:lnTo>
                <a:lnTo>
                  <a:pt x="2180" y="457"/>
                </a:lnTo>
                <a:lnTo>
                  <a:pt x="1094" y="0"/>
                </a:lnTo>
              </a:path>
            </a:pathLst>
          </a:custGeom>
          <a:solidFill>
            <a:srgbClr val="995DB3"/>
          </a:solidFill>
          <a:ln>
            <a:noFill/>
          </a:ln>
          <a:effectLst/>
        </p:spPr>
        <p:txBody>
          <a:bodyPr wrap="none" anchor="ctr"/>
          <a:lstStyle/>
          <a:p>
            <a:pPr defTabSz="1828617"/>
            <a:endParaRPr lang="en-US">
              <a:solidFill>
                <a:srgbClr val="445469"/>
              </a:solidFill>
              <a:latin typeface="Lato Light"/>
            </a:endParaRPr>
          </a:p>
        </p:txBody>
      </p:sp>
      <p:sp>
        <p:nvSpPr>
          <p:cNvPr id="21" name="Freeform 51">
            <a:extLst>
              <a:ext uri="{FF2B5EF4-FFF2-40B4-BE49-F238E27FC236}">
                <a16:creationId xmlns:a16="http://schemas.microsoft.com/office/drawing/2014/main" id="{CF738D1A-37AF-F065-3B67-A24EA5424A79}"/>
              </a:ext>
            </a:extLst>
          </p:cNvPr>
          <p:cNvSpPr>
            <a:spLocks noChangeArrowheads="1"/>
          </p:cNvSpPr>
          <p:nvPr/>
        </p:nvSpPr>
        <p:spPr bwMode="auto">
          <a:xfrm>
            <a:off x="774257" y="2214499"/>
            <a:ext cx="1595029" cy="1944140"/>
          </a:xfrm>
          <a:custGeom>
            <a:avLst/>
            <a:gdLst>
              <a:gd name="T0" fmla="*/ 3003 w 3004"/>
              <a:gd name="T1" fmla="*/ 1505 h 3662"/>
              <a:gd name="T2" fmla="*/ 3003 w 3004"/>
              <a:gd name="T3" fmla="*/ 1505 h 3662"/>
              <a:gd name="T4" fmla="*/ 1505 w 3004"/>
              <a:gd name="T5" fmla="*/ 0 h 3662"/>
              <a:gd name="T6" fmla="*/ 0 w 3004"/>
              <a:gd name="T7" fmla="*/ 1505 h 3662"/>
              <a:gd name="T8" fmla="*/ 1104 w 3004"/>
              <a:gd name="T9" fmla="*/ 2948 h 3662"/>
              <a:gd name="T10" fmla="*/ 1516 w 3004"/>
              <a:gd name="T11" fmla="*/ 3661 h 3662"/>
              <a:gd name="T12" fmla="*/ 1935 w 3004"/>
              <a:gd name="T13" fmla="*/ 2939 h 3662"/>
              <a:gd name="T14" fmla="*/ 3003 w 3004"/>
              <a:gd name="T15" fmla="*/ 1505 h 3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4" h="3662">
                <a:moveTo>
                  <a:pt x="3003" y="1505"/>
                </a:moveTo>
                <a:lnTo>
                  <a:pt x="3003" y="1505"/>
                </a:lnTo>
                <a:cubicBezTo>
                  <a:pt x="3003" y="675"/>
                  <a:pt x="2328" y="0"/>
                  <a:pt x="1505" y="0"/>
                </a:cubicBezTo>
                <a:cubicBezTo>
                  <a:pt x="675" y="0"/>
                  <a:pt x="0" y="675"/>
                  <a:pt x="0" y="1505"/>
                </a:cubicBezTo>
                <a:cubicBezTo>
                  <a:pt x="0" y="2191"/>
                  <a:pt x="475" y="2776"/>
                  <a:pt x="1104" y="2948"/>
                </a:cubicBezTo>
                <a:cubicBezTo>
                  <a:pt x="1516" y="3661"/>
                  <a:pt x="1516" y="3661"/>
                  <a:pt x="1516" y="3661"/>
                </a:cubicBezTo>
                <a:cubicBezTo>
                  <a:pt x="1935" y="2939"/>
                  <a:pt x="1935" y="2939"/>
                  <a:pt x="1935" y="2939"/>
                </a:cubicBezTo>
                <a:cubicBezTo>
                  <a:pt x="2556" y="2747"/>
                  <a:pt x="3003" y="2182"/>
                  <a:pt x="3003" y="1505"/>
                </a:cubicBezTo>
              </a:path>
            </a:pathLst>
          </a:custGeom>
          <a:solidFill>
            <a:srgbClr val="385085"/>
          </a:solidFill>
          <a:ln>
            <a:noFill/>
          </a:ln>
          <a:effectLst/>
        </p:spPr>
        <p:txBody>
          <a:bodyPr wrap="none" anchor="ctr"/>
          <a:lstStyle/>
          <a:p>
            <a:pPr defTabSz="1828617"/>
            <a:endParaRPr lang="en-US">
              <a:solidFill>
                <a:srgbClr val="445469"/>
              </a:solidFill>
              <a:latin typeface="Lato Light"/>
            </a:endParaRPr>
          </a:p>
        </p:txBody>
      </p:sp>
      <p:sp>
        <p:nvSpPr>
          <p:cNvPr id="22" name="Freeform 54">
            <a:extLst>
              <a:ext uri="{FF2B5EF4-FFF2-40B4-BE49-F238E27FC236}">
                <a16:creationId xmlns:a16="http://schemas.microsoft.com/office/drawing/2014/main" id="{76C2CF77-F8B5-24DA-F05A-B73DF826B492}"/>
              </a:ext>
            </a:extLst>
          </p:cNvPr>
          <p:cNvSpPr>
            <a:spLocks noChangeArrowheads="1"/>
          </p:cNvSpPr>
          <p:nvPr/>
        </p:nvSpPr>
        <p:spPr bwMode="auto">
          <a:xfrm>
            <a:off x="2795562" y="1720264"/>
            <a:ext cx="1590343" cy="1939455"/>
          </a:xfrm>
          <a:custGeom>
            <a:avLst/>
            <a:gdLst>
              <a:gd name="T0" fmla="*/ 2994 w 2995"/>
              <a:gd name="T1" fmla="*/ 1496 h 3653"/>
              <a:gd name="T2" fmla="*/ 2994 w 2995"/>
              <a:gd name="T3" fmla="*/ 1496 h 3653"/>
              <a:gd name="T4" fmla="*/ 1498 w 2995"/>
              <a:gd name="T5" fmla="*/ 0 h 3653"/>
              <a:gd name="T6" fmla="*/ 0 w 2995"/>
              <a:gd name="T7" fmla="*/ 1496 h 3653"/>
              <a:gd name="T8" fmla="*/ 1105 w 2995"/>
              <a:gd name="T9" fmla="*/ 2939 h 3653"/>
              <a:gd name="T10" fmla="*/ 1516 w 2995"/>
              <a:gd name="T11" fmla="*/ 3652 h 3653"/>
              <a:gd name="T12" fmla="*/ 1935 w 2995"/>
              <a:gd name="T13" fmla="*/ 2930 h 3653"/>
              <a:gd name="T14" fmla="*/ 2994 w 2995"/>
              <a:gd name="T15" fmla="*/ 1496 h 3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5" h="3653">
                <a:moveTo>
                  <a:pt x="2994" y="1496"/>
                </a:moveTo>
                <a:lnTo>
                  <a:pt x="2994" y="1496"/>
                </a:lnTo>
                <a:cubicBezTo>
                  <a:pt x="2994" y="666"/>
                  <a:pt x="2328" y="0"/>
                  <a:pt x="1498" y="0"/>
                </a:cubicBezTo>
                <a:cubicBezTo>
                  <a:pt x="666" y="0"/>
                  <a:pt x="0" y="666"/>
                  <a:pt x="0" y="1496"/>
                </a:cubicBezTo>
                <a:cubicBezTo>
                  <a:pt x="0" y="2182"/>
                  <a:pt x="465" y="2765"/>
                  <a:pt x="1105" y="2939"/>
                </a:cubicBezTo>
                <a:cubicBezTo>
                  <a:pt x="1516" y="3652"/>
                  <a:pt x="1516" y="3652"/>
                  <a:pt x="1516" y="3652"/>
                </a:cubicBezTo>
                <a:cubicBezTo>
                  <a:pt x="1935" y="2930"/>
                  <a:pt x="1935" y="2930"/>
                  <a:pt x="1935" y="2930"/>
                </a:cubicBezTo>
                <a:cubicBezTo>
                  <a:pt x="2546" y="2738"/>
                  <a:pt x="2994" y="2173"/>
                  <a:pt x="2994" y="1496"/>
                </a:cubicBezTo>
              </a:path>
            </a:pathLst>
          </a:custGeom>
          <a:solidFill>
            <a:srgbClr val="00BAB5"/>
          </a:solidFill>
          <a:ln>
            <a:noFill/>
          </a:ln>
          <a:effectLst/>
        </p:spPr>
        <p:txBody>
          <a:bodyPr wrap="none" anchor="ctr"/>
          <a:lstStyle/>
          <a:p>
            <a:pPr defTabSz="1828617"/>
            <a:endParaRPr lang="en-US">
              <a:solidFill>
                <a:srgbClr val="445469"/>
              </a:solidFill>
              <a:latin typeface="Lato Light"/>
            </a:endParaRPr>
          </a:p>
        </p:txBody>
      </p:sp>
      <p:sp>
        <p:nvSpPr>
          <p:cNvPr id="23" name="Freeform 57">
            <a:extLst>
              <a:ext uri="{FF2B5EF4-FFF2-40B4-BE49-F238E27FC236}">
                <a16:creationId xmlns:a16="http://schemas.microsoft.com/office/drawing/2014/main" id="{03F60FCB-9E5D-5EB4-F001-19289378CF7C}"/>
              </a:ext>
            </a:extLst>
          </p:cNvPr>
          <p:cNvSpPr>
            <a:spLocks noChangeArrowheads="1"/>
          </p:cNvSpPr>
          <p:nvPr/>
        </p:nvSpPr>
        <p:spPr bwMode="auto">
          <a:xfrm>
            <a:off x="4819210" y="1219004"/>
            <a:ext cx="1590343" cy="1939455"/>
          </a:xfrm>
          <a:custGeom>
            <a:avLst/>
            <a:gdLst>
              <a:gd name="T0" fmla="*/ 2995 w 2996"/>
              <a:gd name="T1" fmla="*/ 1498 h 3653"/>
              <a:gd name="T2" fmla="*/ 2995 w 2996"/>
              <a:gd name="T3" fmla="*/ 1498 h 3653"/>
              <a:gd name="T4" fmla="*/ 1496 w 2996"/>
              <a:gd name="T5" fmla="*/ 0 h 3653"/>
              <a:gd name="T6" fmla="*/ 0 w 2996"/>
              <a:gd name="T7" fmla="*/ 1498 h 3653"/>
              <a:gd name="T8" fmla="*/ 1104 w 2996"/>
              <a:gd name="T9" fmla="*/ 2941 h 3653"/>
              <a:gd name="T10" fmla="*/ 1505 w 2996"/>
              <a:gd name="T11" fmla="*/ 3652 h 3653"/>
              <a:gd name="T12" fmla="*/ 1925 w 2996"/>
              <a:gd name="T13" fmla="*/ 2932 h 3653"/>
              <a:gd name="T14" fmla="*/ 2995 w 2996"/>
              <a:gd name="T15" fmla="*/ 1498 h 3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96" h="3653">
                <a:moveTo>
                  <a:pt x="2995" y="1498"/>
                </a:moveTo>
                <a:lnTo>
                  <a:pt x="2995" y="1498"/>
                </a:lnTo>
                <a:cubicBezTo>
                  <a:pt x="2995" y="668"/>
                  <a:pt x="2317" y="0"/>
                  <a:pt x="1496" y="0"/>
                </a:cubicBezTo>
                <a:cubicBezTo>
                  <a:pt x="666" y="0"/>
                  <a:pt x="0" y="668"/>
                  <a:pt x="0" y="1498"/>
                </a:cubicBezTo>
                <a:cubicBezTo>
                  <a:pt x="0" y="2191"/>
                  <a:pt x="464" y="2767"/>
                  <a:pt x="1104" y="2941"/>
                </a:cubicBezTo>
                <a:cubicBezTo>
                  <a:pt x="1505" y="3652"/>
                  <a:pt x="1505" y="3652"/>
                  <a:pt x="1505" y="3652"/>
                </a:cubicBezTo>
                <a:cubicBezTo>
                  <a:pt x="1925" y="2932"/>
                  <a:pt x="1925" y="2932"/>
                  <a:pt x="1925" y="2932"/>
                </a:cubicBezTo>
                <a:cubicBezTo>
                  <a:pt x="2547" y="2749"/>
                  <a:pt x="2995" y="2173"/>
                  <a:pt x="2995" y="1498"/>
                </a:cubicBezTo>
              </a:path>
            </a:pathLst>
          </a:custGeom>
          <a:solidFill>
            <a:srgbClr val="A8436F"/>
          </a:solidFill>
          <a:ln>
            <a:noFill/>
          </a:ln>
          <a:effectLst/>
        </p:spPr>
        <p:txBody>
          <a:bodyPr wrap="none" anchor="ctr"/>
          <a:lstStyle/>
          <a:p>
            <a:pPr defTabSz="1828617"/>
            <a:endParaRPr lang="en-US">
              <a:solidFill>
                <a:srgbClr val="445469"/>
              </a:solidFill>
              <a:latin typeface="Lato Light"/>
            </a:endParaRPr>
          </a:p>
        </p:txBody>
      </p:sp>
      <p:sp>
        <p:nvSpPr>
          <p:cNvPr id="24" name="TextBox 23">
            <a:extLst>
              <a:ext uri="{FF2B5EF4-FFF2-40B4-BE49-F238E27FC236}">
                <a16:creationId xmlns:a16="http://schemas.microsoft.com/office/drawing/2014/main" id="{1F1E8822-29A2-477C-FD70-95C4C65EA810}"/>
              </a:ext>
            </a:extLst>
          </p:cNvPr>
          <p:cNvSpPr txBox="1"/>
          <p:nvPr/>
        </p:nvSpPr>
        <p:spPr>
          <a:xfrm>
            <a:off x="780695" y="2615451"/>
            <a:ext cx="1589185" cy="923316"/>
          </a:xfrm>
          <a:prstGeom prst="rect">
            <a:avLst/>
          </a:prstGeom>
          <a:noFill/>
        </p:spPr>
        <p:txBody>
          <a:bodyPr wrap="none" lIns="182864" tIns="91433" rIns="182864" bIns="91433" rtlCol="0">
            <a:spAutoFit/>
          </a:bodyPr>
          <a:lstStyle/>
          <a:p>
            <a:pPr algn="ctr" defTabSz="1828617"/>
            <a:r>
              <a:rPr lang="id-ID" sz="4800" b="1" dirty="0">
                <a:solidFill>
                  <a:prstClr val="white"/>
                </a:solidFill>
                <a:latin typeface="Century Gothic" panose="020B0502020202020204" pitchFamily="34" charset="0"/>
              </a:rPr>
              <a:t>15%</a:t>
            </a:r>
          </a:p>
        </p:txBody>
      </p:sp>
      <p:sp>
        <p:nvSpPr>
          <p:cNvPr id="25" name="TextBox 24">
            <a:extLst>
              <a:ext uri="{FF2B5EF4-FFF2-40B4-BE49-F238E27FC236}">
                <a16:creationId xmlns:a16="http://schemas.microsoft.com/office/drawing/2014/main" id="{4942FE2D-8B95-E096-5938-C746262ED777}"/>
              </a:ext>
            </a:extLst>
          </p:cNvPr>
          <p:cNvSpPr txBox="1"/>
          <p:nvPr/>
        </p:nvSpPr>
        <p:spPr>
          <a:xfrm>
            <a:off x="2797314" y="2084018"/>
            <a:ext cx="1589185" cy="923316"/>
          </a:xfrm>
          <a:prstGeom prst="rect">
            <a:avLst/>
          </a:prstGeom>
          <a:noFill/>
        </p:spPr>
        <p:txBody>
          <a:bodyPr wrap="none" lIns="182864" tIns="91433" rIns="182864" bIns="91433" rtlCol="0">
            <a:spAutoFit/>
          </a:bodyPr>
          <a:lstStyle/>
          <a:p>
            <a:pPr algn="ctr" defTabSz="1828617"/>
            <a:r>
              <a:rPr lang="id-ID" sz="4800" b="1" dirty="0">
                <a:solidFill>
                  <a:prstClr val="white"/>
                </a:solidFill>
                <a:latin typeface="Century Gothic" panose="020B0502020202020204" pitchFamily="34" charset="0"/>
              </a:rPr>
              <a:t>45%</a:t>
            </a:r>
          </a:p>
        </p:txBody>
      </p:sp>
      <p:sp>
        <p:nvSpPr>
          <p:cNvPr id="26" name="TextBox 25">
            <a:extLst>
              <a:ext uri="{FF2B5EF4-FFF2-40B4-BE49-F238E27FC236}">
                <a16:creationId xmlns:a16="http://schemas.microsoft.com/office/drawing/2014/main" id="{496C5C89-0C5A-7790-92B3-12BAB6161E6D}"/>
              </a:ext>
            </a:extLst>
          </p:cNvPr>
          <p:cNvSpPr txBox="1"/>
          <p:nvPr/>
        </p:nvSpPr>
        <p:spPr>
          <a:xfrm>
            <a:off x="4856871" y="1553219"/>
            <a:ext cx="1589185" cy="923316"/>
          </a:xfrm>
          <a:prstGeom prst="rect">
            <a:avLst/>
          </a:prstGeom>
          <a:noFill/>
        </p:spPr>
        <p:txBody>
          <a:bodyPr wrap="none" lIns="182864" tIns="91433" rIns="182864" bIns="91433" rtlCol="0">
            <a:spAutoFit/>
          </a:bodyPr>
          <a:lstStyle/>
          <a:p>
            <a:pPr algn="ctr" defTabSz="1828617"/>
            <a:r>
              <a:rPr lang="id-ID" sz="4800" b="1" dirty="0">
                <a:solidFill>
                  <a:prstClr val="white"/>
                </a:solidFill>
                <a:latin typeface="Century Gothic" panose="020B0502020202020204" pitchFamily="34" charset="0"/>
              </a:rPr>
              <a:t>75%</a:t>
            </a:r>
          </a:p>
        </p:txBody>
      </p:sp>
      <p:sp>
        <p:nvSpPr>
          <p:cNvPr id="27" name="TextBox 26">
            <a:extLst>
              <a:ext uri="{FF2B5EF4-FFF2-40B4-BE49-F238E27FC236}">
                <a16:creationId xmlns:a16="http://schemas.microsoft.com/office/drawing/2014/main" id="{72E689A2-60E6-B8FC-B37E-0FBAD006FF28}"/>
              </a:ext>
            </a:extLst>
          </p:cNvPr>
          <p:cNvSpPr txBox="1"/>
          <p:nvPr/>
        </p:nvSpPr>
        <p:spPr>
          <a:xfrm>
            <a:off x="7908606" y="2936572"/>
            <a:ext cx="3323634" cy="615539"/>
          </a:xfrm>
          <a:prstGeom prst="rect">
            <a:avLst/>
          </a:prstGeom>
          <a:noFill/>
        </p:spPr>
        <p:txBody>
          <a:bodyPr wrap="none" lIns="182864" tIns="91433" rIns="182864" bIns="91433" rtlCol="0">
            <a:spAutoFit/>
          </a:bodyPr>
          <a:lstStyle/>
          <a:p>
            <a:pPr defTabSz="1828617"/>
            <a:r>
              <a:rPr lang="id-ID" sz="2800" b="1" dirty="0">
                <a:solidFill>
                  <a:srgbClr val="FFA826"/>
                </a:solidFill>
                <a:latin typeface="Century Gothic" panose="020B0502020202020204" pitchFamily="34" charset="0"/>
              </a:rPr>
              <a:t>Digital Marketing</a:t>
            </a:r>
          </a:p>
        </p:txBody>
      </p:sp>
      <p:sp>
        <p:nvSpPr>
          <p:cNvPr id="28" name="TextBox 27">
            <a:extLst>
              <a:ext uri="{FF2B5EF4-FFF2-40B4-BE49-F238E27FC236}">
                <a16:creationId xmlns:a16="http://schemas.microsoft.com/office/drawing/2014/main" id="{028FF3F3-7993-D733-2A0B-69EB42430047}"/>
              </a:ext>
            </a:extLst>
          </p:cNvPr>
          <p:cNvSpPr txBox="1"/>
          <p:nvPr/>
        </p:nvSpPr>
        <p:spPr>
          <a:xfrm>
            <a:off x="7908606" y="3730956"/>
            <a:ext cx="3677154" cy="2068694"/>
          </a:xfrm>
          <a:prstGeom prst="rect">
            <a:avLst/>
          </a:prstGeom>
          <a:noFill/>
        </p:spPr>
        <p:txBody>
          <a:bodyPr wrap="square" lIns="182864" tIns="91433" rIns="182864" bIns="91433" rtlCol="0">
            <a:spAutoFit/>
          </a:bodyPr>
          <a:lstStyle/>
          <a:p>
            <a:pPr defTabSz="1828617">
              <a:lnSpc>
                <a:spcPct val="110000"/>
              </a:lnSpc>
            </a:pPr>
            <a:r>
              <a:rPr lang="en-US" sz="1400" dirty="0">
                <a:solidFill>
                  <a:srgbClr val="445469"/>
                </a:solidFill>
                <a:cs typeface="Lato Light"/>
              </a:rPr>
              <a:t>Creativity is the key to success in the future, and primary education where teachers can bring creativity in children at that level.</a:t>
            </a:r>
          </a:p>
          <a:p>
            <a:pPr defTabSz="1828617">
              <a:lnSpc>
                <a:spcPct val="110000"/>
              </a:lnSpc>
            </a:pPr>
            <a:endParaRPr lang="en-US" sz="1400" dirty="0">
              <a:solidFill>
                <a:srgbClr val="FFA826"/>
              </a:solidFill>
              <a:cs typeface="Lato Light"/>
            </a:endParaRPr>
          </a:p>
          <a:p>
            <a:pPr defTabSz="1828617">
              <a:lnSpc>
                <a:spcPct val="110000"/>
              </a:lnSpc>
            </a:pPr>
            <a:r>
              <a:rPr lang="en-US" sz="1400" b="1" dirty="0">
                <a:solidFill>
                  <a:srgbClr val="FFA826"/>
                </a:solidFill>
                <a:cs typeface="Calibri"/>
              </a:rPr>
              <a:t>Creativity is the key to success </a:t>
            </a:r>
            <a:r>
              <a:rPr lang="en-US" sz="1400" dirty="0">
                <a:solidFill>
                  <a:srgbClr val="445469"/>
                </a:solidFill>
                <a:cs typeface="Lato Light"/>
              </a:rPr>
              <a:t>in the future, and primary education where teachers can bring creativity in children at that level keep growing Lorem ipsum dolor</a:t>
            </a:r>
          </a:p>
        </p:txBody>
      </p:sp>
      <p:sp>
        <p:nvSpPr>
          <p:cNvPr id="32" name="Rectangle 31">
            <a:extLst>
              <a:ext uri="{FF2B5EF4-FFF2-40B4-BE49-F238E27FC236}">
                <a16:creationId xmlns:a16="http://schemas.microsoft.com/office/drawing/2014/main" id="{1D07C4B6-8EEF-515C-4DF2-B94AB6648FB3}"/>
              </a:ext>
            </a:extLst>
          </p:cNvPr>
          <p:cNvSpPr/>
          <p:nvPr/>
        </p:nvSpPr>
        <p:spPr>
          <a:xfrm>
            <a:off x="134800" y="5988119"/>
            <a:ext cx="7041855" cy="41268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5343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244">
            <a:extLst>
              <a:ext uri="{FF2B5EF4-FFF2-40B4-BE49-F238E27FC236}">
                <a16:creationId xmlns:a16="http://schemas.microsoft.com/office/drawing/2014/main" id="{76FE7BC7-774A-4121-ACE2-D5FBF99E035D}"/>
              </a:ext>
            </a:extLst>
          </p:cNvPr>
          <p:cNvSpPr>
            <a:spLocks noChangeArrowheads="1"/>
          </p:cNvSpPr>
          <p:nvPr/>
        </p:nvSpPr>
        <p:spPr bwMode="auto">
          <a:xfrm>
            <a:off x="5509887" y="1857935"/>
            <a:ext cx="1176435" cy="1192849"/>
          </a:xfrm>
          <a:custGeom>
            <a:avLst/>
            <a:gdLst>
              <a:gd name="T0" fmla="*/ 958 w 959"/>
              <a:gd name="T1" fmla="*/ 483 h 968"/>
              <a:gd name="T2" fmla="*/ 958 w 959"/>
              <a:gd name="T3" fmla="*/ 483 h 968"/>
              <a:gd name="T4" fmla="*/ 484 w 959"/>
              <a:gd name="T5" fmla="*/ 967 h 968"/>
              <a:gd name="T6" fmla="*/ 0 w 959"/>
              <a:gd name="T7" fmla="*/ 483 h 968"/>
              <a:gd name="T8" fmla="*/ 484 w 959"/>
              <a:gd name="T9" fmla="*/ 0 h 968"/>
              <a:gd name="T10" fmla="*/ 958 w 959"/>
              <a:gd name="T11" fmla="*/ 483 h 968"/>
            </a:gdLst>
            <a:ahLst/>
            <a:cxnLst>
              <a:cxn ang="0">
                <a:pos x="T0" y="T1"/>
              </a:cxn>
              <a:cxn ang="0">
                <a:pos x="T2" y="T3"/>
              </a:cxn>
              <a:cxn ang="0">
                <a:pos x="T4" y="T5"/>
              </a:cxn>
              <a:cxn ang="0">
                <a:pos x="T6" y="T7"/>
              </a:cxn>
              <a:cxn ang="0">
                <a:pos x="T8" y="T9"/>
              </a:cxn>
              <a:cxn ang="0">
                <a:pos x="T10" y="T11"/>
              </a:cxn>
            </a:cxnLst>
            <a:rect l="0" t="0" r="r" b="b"/>
            <a:pathLst>
              <a:path w="959" h="968">
                <a:moveTo>
                  <a:pt x="958" y="483"/>
                </a:moveTo>
                <a:lnTo>
                  <a:pt x="958" y="483"/>
                </a:lnTo>
                <a:cubicBezTo>
                  <a:pt x="958" y="746"/>
                  <a:pt x="746" y="967"/>
                  <a:pt x="484" y="967"/>
                </a:cubicBezTo>
                <a:cubicBezTo>
                  <a:pt x="212" y="967"/>
                  <a:pt x="0" y="746"/>
                  <a:pt x="0" y="483"/>
                </a:cubicBezTo>
                <a:cubicBezTo>
                  <a:pt x="0" y="221"/>
                  <a:pt x="212" y="0"/>
                  <a:pt x="484" y="0"/>
                </a:cubicBezTo>
                <a:cubicBezTo>
                  <a:pt x="746" y="0"/>
                  <a:pt x="958" y="221"/>
                  <a:pt x="958" y="483"/>
                </a:cubicBezTo>
              </a:path>
            </a:pathLst>
          </a:custGeom>
          <a:solidFill>
            <a:srgbClr val="385085"/>
          </a:solidFill>
          <a:ln>
            <a:noFill/>
          </a:ln>
          <a:effectLst/>
        </p:spPr>
        <p:txBody>
          <a:bodyPr wrap="none" anchor="ctr"/>
          <a:lstStyle/>
          <a:p>
            <a:pPr defTabSz="1828617"/>
            <a:endParaRPr lang="en-US" sz="41300">
              <a:solidFill>
                <a:srgbClr val="445469"/>
              </a:solidFill>
            </a:endParaRPr>
          </a:p>
        </p:txBody>
      </p:sp>
      <p:sp>
        <p:nvSpPr>
          <p:cNvPr id="4" name="Freeform 165">
            <a:extLst>
              <a:ext uri="{FF2B5EF4-FFF2-40B4-BE49-F238E27FC236}">
                <a16:creationId xmlns:a16="http://schemas.microsoft.com/office/drawing/2014/main" id="{EDCF79BA-1E3A-106C-77BB-7FFC48A112B4}"/>
              </a:ext>
            </a:extLst>
          </p:cNvPr>
          <p:cNvSpPr>
            <a:spLocks noChangeArrowheads="1"/>
          </p:cNvSpPr>
          <p:nvPr/>
        </p:nvSpPr>
        <p:spPr bwMode="auto">
          <a:xfrm>
            <a:off x="4549837" y="2922418"/>
            <a:ext cx="3093063" cy="2983707"/>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rgbClr val="419CCC">
              <a:alpha val="20356"/>
            </a:srgbClr>
          </a:solidFill>
          <a:ln>
            <a:noFill/>
          </a:ln>
          <a:effectLst/>
        </p:spPr>
        <p:txBody>
          <a:bodyPr wrap="none" anchor="ctr"/>
          <a:lstStyle/>
          <a:p>
            <a:pPr defTabSz="1828617"/>
            <a:endParaRPr lang="en-US" sz="13800">
              <a:solidFill>
                <a:srgbClr val="445469"/>
              </a:solidFill>
            </a:endParaRPr>
          </a:p>
        </p:txBody>
      </p:sp>
      <p:sp>
        <p:nvSpPr>
          <p:cNvPr id="5" name="Freeform 171">
            <a:extLst>
              <a:ext uri="{FF2B5EF4-FFF2-40B4-BE49-F238E27FC236}">
                <a16:creationId xmlns:a16="http://schemas.microsoft.com/office/drawing/2014/main" id="{9DE6FED3-E28F-2A8F-941C-43B9DE59E25C}"/>
              </a:ext>
            </a:extLst>
          </p:cNvPr>
          <p:cNvSpPr>
            <a:spLocks noChangeArrowheads="1"/>
          </p:cNvSpPr>
          <p:nvPr/>
        </p:nvSpPr>
        <p:spPr bwMode="auto">
          <a:xfrm>
            <a:off x="4549837" y="2446756"/>
            <a:ext cx="3093063" cy="488497"/>
          </a:xfrm>
          <a:custGeom>
            <a:avLst/>
            <a:gdLst>
              <a:gd name="T0" fmla="*/ 1665 w 1666"/>
              <a:gd name="T1" fmla="*/ 0 h 502"/>
              <a:gd name="T2" fmla="*/ 0 w 1666"/>
              <a:gd name="T3" fmla="*/ 0 h 502"/>
              <a:gd name="T4" fmla="*/ 0 w 1666"/>
              <a:gd name="T5" fmla="*/ 501 h 502"/>
              <a:gd name="T6" fmla="*/ 1665 w 1666"/>
              <a:gd name="T7" fmla="*/ 501 h 502"/>
              <a:gd name="T8" fmla="*/ 1665 w 1666"/>
              <a:gd name="T9" fmla="*/ 0 h 502"/>
            </a:gdLst>
            <a:ahLst/>
            <a:cxnLst>
              <a:cxn ang="0">
                <a:pos x="T0" y="T1"/>
              </a:cxn>
              <a:cxn ang="0">
                <a:pos x="T2" y="T3"/>
              </a:cxn>
              <a:cxn ang="0">
                <a:pos x="T4" y="T5"/>
              </a:cxn>
              <a:cxn ang="0">
                <a:pos x="T6" y="T7"/>
              </a:cxn>
              <a:cxn ang="0">
                <a:pos x="T8" y="T9"/>
              </a:cxn>
            </a:cxnLst>
            <a:rect l="0" t="0" r="r" b="b"/>
            <a:pathLst>
              <a:path w="1666" h="502">
                <a:moveTo>
                  <a:pt x="1665" y="0"/>
                </a:moveTo>
                <a:lnTo>
                  <a:pt x="0" y="0"/>
                </a:lnTo>
                <a:lnTo>
                  <a:pt x="0" y="501"/>
                </a:lnTo>
                <a:lnTo>
                  <a:pt x="1665" y="501"/>
                </a:lnTo>
                <a:lnTo>
                  <a:pt x="1665" y="0"/>
                </a:lnTo>
              </a:path>
            </a:pathLst>
          </a:custGeom>
          <a:solidFill>
            <a:srgbClr val="385085"/>
          </a:solidFill>
          <a:ln>
            <a:noFill/>
          </a:ln>
          <a:effectLst/>
        </p:spPr>
        <p:txBody>
          <a:bodyPr wrap="none" anchor="ctr"/>
          <a:lstStyle/>
          <a:p>
            <a:pPr defTabSz="1828617"/>
            <a:endParaRPr lang="en-US" sz="13800">
              <a:solidFill>
                <a:srgbClr val="445469"/>
              </a:solidFill>
            </a:endParaRPr>
          </a:p>
        </p:txBody>
      </p:sp>
      <p:sp>
        <p:nvSpPr>
          <p:cNvPr id="6" name="TextBox 5">
            <a:extLst>
              <a:ext uri="{FF2B5EF4-FFF2-40B4-BE49-F238E27FC236}">
                <a16:creationId xmlns:a16="http://schemas.microsoft.com/office/drawing/2014/main" id="{85C66268-26E7-179E-BDB3-1058B4E48B3C}"/>
              </a:ext>
            </a:extLst>
          </p:cNvPr>
          <p:cNvSpPr txBox="1"/>
          <p:nvPr/>
        </p:nvSpPr>
        <p:spPr>
          <a:xfrm>
            <a:off x="4715732" y="3064642"/>
            <a:ext cx="2764744" cy="2098065"/>
          </a:xfrm>
          <a:prstGeom prst="rect">
            <a:avLst/>
          </a:prstGeom>
          <a:noFill/>
        </p:spPr>
        <p:txBody>
          <a:bodyPr wrap="square" lIns="219444" tIns="109723" rIns="219444" bIns="109723" rtlCol="0">
            <a:spAutoFit/>
          </a:bodyPr>
          <a:lstStyle/>
          <a:p>
            <a:pPr defTabSz="1828617">
              <a:lnSpc>
                <a:spcPct val="110000"/>
              </a:lnSpc>
            </a:pPr>
            <a:r>
              <a:rPr lang="en-US" sz="1400" dirty="0">
                <a:solidFill>
                  <a:schemeClr val="bg2">
                    <a:lumMod val="10000"/>
                  </a:schemeClr>
                </a:solidFill>
                <a:latin typeface="Century Gothic" panose="020B0502020202020204" pitchFamily="34" charset="0"/>
                <a:cs typeface="Lato Light"/>
              </a:rPr>
              <a:t>Creativity is the key to success in the future</a:t>
            </a:r>
          </a:p>
          <a:p>
            <a:pPr defTabSz="1828617">
              <a:lnSpc>
                <a:spcPct val="110000"/>
              </a:lnSpc>
            </a:pPr>
            <a:endParaRPr lang="en-US" sz="1400" dirty="0">
              <a:solidFill>
                <a:schemeClr val="bg2">
                  <a:lumMod val="10000"/>
                </a:schemeClr>
              </a:solidFill>
              <a:latin typeface="Century Gothic" panose="020B0502020202020204" pitchFamily="34" charset="0"/>
              <a:cs typeface="Lato Light"/>
            </a:endParaRPr>
          </a:p>
          <a:p>
            <a:pPr defTabSz="1828617">
              <a:lnSpc>
                <a:spcPct val="110000"/>
              </a:lnSpc>
            </a:pPr>
            <a:r>
              <a:rPr lang="en-US" sz="1400" dirty="0">
                <a:solidFill>
                  <a:schemeClr val="bg2">
                    <a:lumMod val="10000"/>
                  </a:schemeClr>
                </a:solidFill>
                <a:latin typeface="Century Gothic" panose="020B0502020202020204" pitchFamily="34" charset="0"/>
                <a:cs typeface="Lato Light"/>
              </a:rPr>
              <a:t>Creativity is the key to success in the future </a:t>
            </a:r>
          </a:p>
          <a:p>
            <a:pPr defTabSz="1828617">
              <a:lnSpc>
                <a:spcPct val="110000"/>
              </a:lnSpc>
            </a:pPr>
            <a:endParaRPr lang="en-US" sz="1400" dirty="0">
              <a:solidFill>
                <a:schemeClr val="bg2">
                  <a:lumMod val="10000"/>
                </a:schemeClr>
              </a:solidFill>
              <a:latin typeface="Century Gothic" panose="020B0502020202020204" pitchFamily="34" charset="0"/>
              <a:cs typeface="Lato Light"/>
            </a:endParaRPr>
          </a:p>
          <a:p>
            <a:pPr defTabSz="1828617">
              <a:lnSpc>
                <a:spcPct val="110000"/>
              </a:lnSpc>
            </a:pPr>
            <a:r>
              <a:rPr lang="en-US" sz="1400" dirty="0">
                <a:solidFill>
                  <a:schemeClr val="bg2">
                    <a:lumMod val="10000"/>
                  </a:schemeClr>
                </a:solidFill>
                <a:latin typeface="Century Gothic" panose="020B0502020202020204" pitchFamily="34" charset="0"/>
                <a:cs typeface="Lato Light"/>
              </a:rPr>
              <a:t>Creativity is the key to success in the future </a:t>
            </a:r>
          </a:p>
        </p:txBody>
      </p:sp>
      <p:sp>
        <p:nvSpPr>
          <p:cNvPr id="7" name="Text Box 250">
            <a:extLst>
              <a:ext uri="{FF2B5EF4-FFF2-40B4-BE49-F238E27FC236}">
                <a16:creationId xmlns:a16="http://schemas.microsoft.com/office/drawing/2014/main" id="{98961B86-21FA-BCAB-6D99-3F776A75F7FA}"/>
              </a:ext>
            </a:extLst>
          </p:cNvPr>
          <p:cNvSpPr txBox="1">
            <a:spLocks noChangeArrowheads="1"/>
          </p:cNvSpPr>
          <p:nvPr/>
        </p:nvSpPr>
        <p:spPr bwMode="auto">
          <a:xfrm>
            <a:off x="4940582" y="5210672"/>
            <a:ext cx="1869101" cy="307777"/>
          </a:xfrm>
          <a:prstGeom prst="rect">
            <a:avLst/>
          </a:prstGeom>
          <a:noFill/>
          <a:ln w="9525" cap="flat">
            <a:noFill/>
            <a:round/>
            <a:headEnd/>
            <a:tailEnd/>
          </a:ln>
          <a:effec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algn="ctr" defTabSz="1828617"/>
            <a:r>
              <a:rPr lang="en-US" sz="2000" b="1" dirty="0">
                <a:solidFill>
                  <a:srgbClr val="385085"/>
                </a:solidFill>
                <a:latin typeface="Century Gothic" panose="020B0502020202020204" pitchFamily="34" charset="0"/>
                <a:cs typeface="Lato Regular"/>
              </a:rPr>
              <a:t>Online Content</a:t>
            </a:r>
          </a:p>
        </p:txBody>
      </p:sp>
      <p:sp>
        <p:nvSpPr>
          <p:cNvPr id="8" name="Freeform 102">
            <a:extLst>
              <a:ext uri="{FF2B5EF4-FFF2-40B4-BE49-F238E27FC236}">
                <a16:creationId xmlns:a16="http://schemas.microsoft.com/office/drawing/2014/main" id="{4A0F2319-F1CC-9CE6-2AF4-0B05E3E7754A}"/>
              </a:ext>
            </a:extLst>
          </p:cNvPr>
          <p:cNvSpPr>
            <a:spLocks noChangeArrowheads="1"/>
          </p:cNvSpPr>
          <p:nvPr/>
        </p:nvSpPr>
        <p:spPr bwMode="auto">
          <a:xfrm flipH="1">
            <a:off x="7823709" y="4015123"/>
            <a:ext cx="358245" cy="798297"/>
          </a:xfrm>
          <a:custGeom>
            <a:avLst/>
            <a:gdLst>
              <a:gd name="T0" fmla="*/ 739 w 740"/>
              <a:gd name="T1" fmla="*/ 1662 h 1663"/>
              <a:gd name="T2" fmla="*/ 0 w 740"/>
              <a:gd name="T3" fmla="*/ 830 h 1663"/>
              <a:gd name="T4" fmla="*/ 739 w 740"/>
              <a:gd name="T5" fmla="*/ 0 h 1663"/>
              <a:gd name="T6" fmla="*/ 739 w 740"/>
              <a:gd name="T7" fmla="*/ 1662 h 1663"/>
            </a:gdLst>
            <a:ahLst/>
            <a:cxnLst>
              <a:cxn ang="0">
                <a:pos x="T0" y="T1"/>
              </a:cxn>
              <a:cxn ang="0">
                <a:pos x="T2" y="T3"/>
              </a:cxn>
              <a:cxn ang="0">
                <a:pos x="T4" y="T5"/>
              </a:cxn>
              <a:cxn ang="0">
                <a:pos x="T6" y="T7"/>
              </a:cxn>
            </a:cxnLst>
            <a:rect l="0" t="0" r="r" b="b"/>
            <a:pathLst>
              <a:path w="740" h="1663">
                <a:moveTo>
                  <a:pt x="739" y="1662"/>
                </a:moveTo>
                <a:lnTo>
                  <a:pt x="0" y="830"/>
                </a:lnTo>
                <a:lnTo>
                  <a:pt x="739" y="0"/>
                </a:lnTo>
                <a:lnTo>
                  <a:pt x="739" y="1662"/>
                </a:lnTo>
              </a:path>
            </a:pathLst>
          </a:custGeom>
          <a:solidFill>
            <a:srgbClr val="419CCC"/>
          </a:solidFill>
          <a:ln>
            <a:noFill/>
          </a:ln>
          <a:effectLst/>
        </p:spPr>
        <p:txBody>
          <a:bodyPr wrap="none" anchor="ctr"/>
          <a:lstStyle/>
          <a:p>
            <a:pPr defTabSz="1828617"/>
            <a:endParaRPr lang="en-US" sz="3200">
              <a:solidFill>
                <a:srgbClr val="445469"/>
              </a:solidFill>
            </a:endParaRPr>
          </a:p>
        </p:txBody>
      </p:sp>
      <p:sp>
        <p:nvSpPr>
          <p:cNvPr id="9" name="Freeform 2244">
            <a:extLst>
              <a:ext uri="{FF2B5EF4-FFF2-40B4-BE49-F238E27FC236}">
                <a16:creationId xmlns:a16="http://schemas.microsoft.com/office/drawing/2014/main" id="{1E55695F-B8FD-9F76-54B4-E98A83389146}"/>
              </a:ext>
            </a:extLst>
          </p:cNvPr>
          <p:cNvSpPr>
            <a:spLocks noChangeArrowheads="1"/>
          </p:cNvSpPr>
          <p:nvPr/>
        </p:nvSpPr>
        <p:spPr bwMode="auto">
          <a:xfrm>
            <a:off x="9283566" y="1857935"/>
            <a:ext cx="1176435" cy="1192849"/>
          </a:xfrm>
          <a:custGeom>
            <a:avLst/>
            <a:gdLst>
              <a:gd name="T0" fmla="*/ 958 w 959"/>
              <a:gd name="T1" fmla="*/ 483 h 968"/>
              <a:gd name="T2" fmla="*/ 958 w 959"/>
              <a:gd name="T3" fmla="*/ 483 h 968"/>
              <a:gd name="T4" fmla="*/ 484 w 959"/>
              <a:gd name="T5" fmla="*/ 967 h 968"/>
              <a:gd name="T6" fmla="*/ 0 w 959"/>
              <a:gd name="T7" fmla="*/ 483 h 968"/>
              <a:gd name="T8" fmla="*/ 484 w 959"/>
              <a:gd name="T9" fmla="*/ 0 h 968"/>
              <a:gd name="T10" fmla="*/ 958 w 959"/>
              <a:gd name="T11" fmla="*/ 483 h 968"/>
            </a:gdLst>
            <a:ahLst/>
            <a:cxnLst>
              <a:cxn ang="0">
                <a:pos x="T0" y="T1"/>
              </a:cxn>
              <a:cxn ang="0">
                <a:pos x="T2" y="T3"/>
              </a:cxn>
              <a:cxn ang="0">
                <a:pos x="T4" y="T5"/>
              </a:cxn>
              <a:cxn ang="0">
                <a:pos x="T6" y="T7"/>
              </a:cxn>
              <a:cxn ang="0">
                <a:pos x="T8" y="T9"/>
              </a:cxn>
              <a:cxn ang="0">
                <a:pos x="T10" y="T11"/>
              </a:cxn>
            </a:cxnLst>
            <a:rect l="0" t="0" r="r" b="b"/>
            <a:pathLst>
              <a:path w="959" h="968">
                <a:moveTo>
                  <a:pt x="958" y="483"/>
                </a:moveTo>
                <a:lnTo>
                  <a:pt x="958" y="483"/>
                </a:lnTo>
                <a:cubicBezTo>
                  <a:pt x="958" y="746"/>
                  <a:pt x="746" y="967"/>
                  <a:pt x="484" y="967"/>
                </a:cubicBezTo>
                <a:cubicBezTo>
                  <a:pt x="212" y="967"/>
                  <a:pt x="0" y="746"/>
                  <a:pt x="0" y="483"/>
                </a:cubicBezTo>
                <a:cubicBezTo>
                  <a:pt x="0" y="221"/>
                  <a:pt x="212" y="0"/>
                  <a:pt x="484" y="0"/>
                </a:cubicBezTo>
                <a:cubicBezTo>
                  <a:pt x="746" y="0"/>
                  <a:pt x="958" y="221"/>
                  <a:pt x="958" y="483"/>
                </a:cubicBezTo>
              </a:path>
            </a:pathLst>
          </a:custGeom>
          <a:solidFill>
            <a:srgbClr val="63357A"/>
          </a:solidFill>
          <a:ln>
            <a:noFill/>
          </a:ln>
          <a:effectLst/>
        </p:spPr>
        <p:txBody>
          <a:bodyPr wrap="none" anchor="ctr"/>
          <a:lstStyle/>
          <a:p>
            <a:pPr defTabSz="1828617"/>
            <a:endParaRPr lang="en-US" sz="41300">
              <a:solidFill>
                <a:srgbClr val="445469"/>
              </a:solidFill>
            </a:endParaRPr>
          </a:p>
        </p:txBody>
      </p:sp>
      <p:sp>
        <p:nvSpPr>
          <p:cNvPr id="10" name="Freeform 165">
            <a:extLst>
              <a:ext uri="{FF2B5EF4-FFF2-40B4-BE49-F238E27FC236}">
                <a16:creationId xmlns:a16="http://schemas.microsoft.com/office/drawing/2014/main" id="{311616EB-5DD0-D5A8-B608-C2ADF3FF6D45}"/>
              </a:ext>
            </a:extLst>
          </p:cNvPr>
          <p:cNvSpPr>
            <a:spLocks noChangeArrowheads="1"/>
          </p:cNvSpPr>
          <p:nvPr/>
        </p:nvSpPr>
        <p:spPr bwMode="auto">
          <a:xfrm>
            <a:off x="8323516" y="2922418"/>
            <a:ext cx="3093063" cy="2983707"/>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rgbClr val="995DB3">
              <a:alpha val="20356"/>
            </a:srgbClr>
          </a:solidFill>
          <a:ln>
            <a:noFill/>
          </a:ln>
          <a:effectLst/>
        </p:spPr>
        <p:txBody>
          <a:bodyPr wrap="none" anchor="ctr"/>
          <a:lstStyle/>
          <a:p>
            <a:pPr defTabSz="1828617"/>
            <a:endParaRPr lang="en-US" sz="13800">
              <a:solidFill>
                <a:srgbClr val="445469"/>
              </a:solidFill>
            </a:endParaRPr>
          </a:p>
        </p:txBody>
      </p:sp>
      <p:sp>
        <p:nvSpPr>
          <p:cNvPr id="11" name="Freeform 171">
            <a:extLst>
              <a:ext uri="{FF2B5EF4-FFF2-40B4-BE49-F238E27FC236}">
                <a16:creationId xmlns:a16="http://schemas.microsoft.com/office/drawing/2014/main" id="{23C73882-A470-A425-D6D6-0B88DA055A4F}"/>
              </a:ext>
            </a:extLst>
          </p:cNvPr>
          <p:cNvSpPr>
            <a:spLocks noChangeArrowheads="1"/>
          </p:cNvSpPr>
          <p:nvPr/>
        </p:nvSpPr>
        <p:spPr bwMode="auto">
          <a:xfrm>
            <a:off x="8323516" y="2446756"/>
            <a:ext cx="3093063" cy="488497"/>
          </a:xfrm>
          <a:custGeom>
            <a:avLst/>
            <a:gdLst>
              <a:gd name="T0" fmla="*/ 1665 w 1666"/>
              <a:gd name="T1" fmla="*/ 0 h 502"/>
              <a:gd name="T2" fmla="*/ 0 w 1666"/>
              <a:gd name="T3" fmla="*/ 0 h 502"/>
              <a:gd name="T4" fmla="*/ 0 w 1666"/>
              <a:gd name="T5" fmla="*/ 501 h 502"/>
              <a:gd name="T6" fmla="*/ 1665 w 1666"/>
              <a:gd name="T7" fmla="*/ 501 h 502"/>
              <a:gd name="T8" fmla="*/ 1665 w 1666"/>
              <a:gd name="T9" fmla="*/ 0 h 502"/>
            </a:gdLst>
            <a:ahLst/>
            <a:cxnLst>
              <a:cxn ang="0">
                <a:pos x="T0" y="T1"/>
              </a:cxn>
              <a:cxn ang="0">
                <a:pos x="T2" y="T3"/>
              </a:cxn>
              <a:cxn ang="0">
                <a:pos x="T4" y="T5"/>
              </a:cxn>
              <a:cxn ang="0">
                <a:pos x="T6" y="T7"/>
              </a:cxn>
              <a:cxn ang="0">
                <a:pos x="T8" y="T9"/>
              </a:cxn>
            </a:cxnLst>
            <a:rect l="0" t="0" r="r" b="b"/>
            <a:pathLst>
              <a:path w="1666" h="502">
                <a:moveTo>
                  <a:pt x="1665" y="0"/>
                </a:moveTo>
                <a:lnTo>
                  <a:pt x="0" y="0"/>
                </a:lnTo>
                <a:lnTo>
                  <a:pt x="0" y="501"/>
                </a:lnTo>
                <a:lnTo>
                  <a:pt x="1665" y="501"/>
                </a:lnTo>
                <a:lnTo>
                  <a:pt x="1665" y="0"/>
                </a:lnTo>
              </a:path>
            </a:pathLst>
          </a:custGeom>
          <a:solidFill>
            <a:srgbClr val="63357A"/>
          </a:solidFill>
          <a:ln>
            <a:noFill/>
          </a:ln>
          <a:effectLst/>
        </p:spPr>
        <p:txBody>
          <a:bodyPr wrap="none" anchor="ctr"/>
          <a:lstStyle/>
          <a:p>
            <a:pPr defTabSz="1828617"/>
            <a:endParaRPr lang="en-US" sz="13800">
              <a:solidFill>
                <a:srgbClr val="445469"/>
              </a:solidFill>
            </a:endParaRPr>
          </a:p>
        </p:txBody>
      </p:sp>
      <p:sp>
        <p:nvSpPr>
          <p:cNvPr id="12" name="TextBox 11">
            <a:extLst>
              <a:ext uri="{FF2B5EF4-FFF2-40B4-BE49-F238E27FC236}">
                <a16:creationId xmlns:a16="http://schemas.microsoft.com/office/drawing/2014/main" id="{33090098-BE78-DB1B-5F02-169D3A8EDC93}"/>
              </a:ext>
            </a:extLst>
          </p:cNvPr>
          <p:cNvSpPr txBox="1"/>
          <p:nvPr/>
        </p:nvSpPr>
        <p:spPr>
          <a:xfrm>
            <a:off x="8489411" y="3064642"/>
            <a:ext cx="2764744" cy="2098065"/>
          </a:xfrm>
          <a:prstGeom prst="rect">
            <a:avLst/>
          </a:prstGeom>
          <a:noFill/>
        </p:spPr>
        <p:txBody>
          <a:bodyPr wrap="square" lIns="219444" tIns="109723" rIns="219444" bIns="109723" rtlCol="0">
            <a:spAutoFit/>
          </a:bodyPr>
          <a:lstStyle/>
          <a:p>
            <a:pPr defTabSz="1828617">
              <a:lnSpc>
                <a:spcPct val="110000"/>
              </a:lnSpc>
            </a:pPr>
            <a:r>
              <a:rPr lang="en-US" sz="1400" dirty="0">
                <a:solidFill>
                  <a:schemeClr val="bg2">
                    <a:lumMod val="10000"/>
                  </a:schemeClr>
                </a:solidFill>
                <a:latin typeface="Century Gothic" panose="020B0502020202020204" pitchFamily="34" charset="0"/>
                <a:cs typeface="Lato Light"/>
              </a:rPr>
              <a:t>Creativity is the key to success in the future</a:t>
            </a:r>
          </a:p>
          <a:p>
            <a:pPr defTabSz="1828617">
              <a:lnSpc>
                <a:spcPct val="110000"/>
              </a:lnSpc>
            </a:pPr>
            <a:endParaRPr lang="en-US" sz="1400" dirty="0">
              <a:solidFill>
                <a:schemeClr val="bg2">
                  <a:lumMod val="10000"/>
                </a:schemeClr>
              </a:solidFill>
              <a:latin typeface="Century Gothic" panose="020B0502020202020204" pitchFamily="34" charset="0"/>
              <a:cs typeface="Lato Light"/>
            </a:endParaRPr>
          </a:p>
          <a:p>
            <a:pPr defTabSz="1828617">
              <a:lnSpc>
                <a:spcPct val="110000"/>
              </a:lnSpc>
            </a:pPr>
            <a:r>
              <a:rPr lang="en-US" sz="1400" dirty="0">
                <a:solidFill>
                  <a:schemeClr val="bg2">
                    <a:lumMod val="10000"/>
                  </a:schemeClr>
                </a:solidFill>
                <a:latin typeface="Century Gothic" panose="020B0502020202020204" pitchFamily="34" charset="0"/>
                <a:cs typeface="Lato Light"/>
              </a:rPr>
              <a:t>Creativity is the key to success in the future </a:t>
            </a:r>
          </a:p>
          <a:p>
            <a:pPr defTabSz="1828617">
              <a:lnSpc>
                <a:spcPct val="110000"/>
              </a:lnSpc>
            </a:pPr>
            <a:endParaRPr lang="en-US" sz="1400" dirty="0">
              <a:solidFill>
                <a:schemeClr val="bg2">
                  <a:lumMod val="10000"/>
                </a:schemeClr>
              </a:solidFill>
              <a:latin typeface="Century Gothic" panose="020B0502020202020204" pitchFamily="34" charset="0"/>
              <a:cs typeface="Lato Light"/>
            </a:endParaRPr>
          </a:p>
          <a:p>
            <a:pPr defTabSz="1828617">
              <a:lnSpc>
                <a:spcPct val="110000"/>
              </a:lnSpc>
            </a:pPr>
            <a:r>
              <a:rPr lang="en-US" sz="1400" dirty="0">
                <a:solidFill>
                  <a:schemeClr val="bg2">
                    <a:lumMod val="10000"/>
                  </a:schemeClr>
                </a:solidFill>
                <a:latin typeface="Century Gothic" panose="020B0502020202020204" pitchFamily="34" charset="0"/>
                <a:cs typeface="Lato Light"/>
              </a:rPr>
              <a:t>Creativity is the key to success in the future </a:t>
            </a:r>
          </a:p>
        </p:txBody>
      </p:sp>
      <p:sp>
        <p:nvSpPr>
          <p:cNvPr id="13" name="Text Box 250">
            <a:extLst>
              <a:ext uri="{FF2B5EF4-FFF2-40B4-BE49-F238E27FC236}">
                <a16:creationId xmlns:a16="http://schemas.microsoft.com/office/drawing/2014/main" id="{07A828AC-073F-C6DA-A59B-0CD0951195CB}"/>
              </a:ext>
            </a:extLst>
          </p:cNvPr>
          <p:cNvSpPr txBox="1">
            <a:spLocks noChangeArrowheads="1"/>
          </p:cNvSpPr>
          <p:nvPr/>
        </p:nvSpPr>
        <p:spPr bwMode="auto">
          <a:xfrm>
            <a:off x="8714261" y="5210672"/>
            <a:ext cx="1869101" cy="307777"/>
          </a:xfrm>
          <a:prstGeom prst="rect">
            <a:avLst/>
          </a:prstGeom>
          <a:noFill/>
          <a:ln w="9525" cap="flat">
            <a:noFill/>
            <a:round/>
            <a:headEnd/>
            <a:tailEnd/>
          </a:ln>
          <a:effec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algn="ctr" defTabSz="1828617"/>
            <a:r>
              <a:rPr lang="en-US" sz="2000" b="1" dirty="0">
                <a:solidFill>
                  <a:srgbClr val="63357A"/>
                </a:solidFill>
                <a:latin typeface="Century Gothic" panose="020B0502020202020204" pitchFamily="34" charset="0"/>
                <a:cs typeface="Lato Regular"/>
              </a:rPr>
              <a:t>Online Content</a:t>
            </a:r>
          </a:p>
        </p:txBody>
      </p:sp>
      <p:sp>
        <p:nvSpPr>
          <p:cNvPr id="14" name="Freeform 2244">
            <a:extLst>
              <a:ext uri="{FF2B5EF4-FFF2-40B4-BE49-F238E27FC236}">
                <a16:creationId xmlns:a16="http://schemas.microsoft.com/office/drawing/2014/main" id="{A3BF5187-127E-11BF-CD86-74B42469365B}"/>
              </a:ext>
            </a:extLst>
          </p:cNvPr>
          <p:cNvSpPr>
            <a:spLocks noChangeArrowheads="1"/>
          </p:cNvSpPr>
          <p:nvPr/>
        </p:nvSpPr>
        <p:spPr bwMode="auto">
          <a:xfrm>
            <a:off x="1735471" y="1857935"/>
            <a:ext cx="1176435" cy="1192849"/>
          </a:xfrm>
          <a:custGeom>
            <a:avLst/>
            <a:gdLst>
              <a:gd name="T0" fmla="*/ 958 w 959"/>
              <a:gd name="T1" fmla="*/ 483 h 968"/>
              <a:gd name="T2" fmla="*/ 958 w 959"/>
              <a:gd name="T3" fmla="*/ 483 h 968"/>
              <a:gd name="T4" fmla="*/ 484 w 959"/>
              <a:gd name="T5" fmla="*/ 967 h 968"/>
              <a:gd name="T6" fmla="*/ 0 w 959"/>
              <a:gd name="T7" fmla="*/ 483 h 968"/>
              <a:gd name="T8" fmla="*/ 484 w 959"/>
              <a:gd name="T9" fmla="*/ 0 h 968"/>
              <a:gd name="T10" fmla="*/ 958 w 959"/>
              <a:gd name="T11" fmla="*/ 483 h 968"/>
            </a:gdLst>
            <a:ahLst/>
            <a:cxnLst>
              <a:cxn ang="0">
                <a:pos x="T0" y="T1"/>
              </a:cxn>
              <a:cxn ang="0">
                <a:pos x="T2" y="T3"/>
              </a:cxn>
              <a:cxn ang="0">
                <a:pos x="T4" y="T5"/>
              </a:cxn>
              <a:cxn ang="0">
                <a:pos x="T6" y="T7"/>
              </a:cxn>
              <a:cxn ang="0">
                <a:pos x="T8" y="T9"/>
              </a:cxn>
              <a:cxn ang="0">
                <a:pos x="T10" y="T11"/>
              </a:cxn>
            </a:cxnLst>
            <a:rect l="0" t="0" r="r" b="b"/>
            <a:pathLst>
              <a:path w="959" h="968">
                <a:moveTo>
                  <a:pt x="958" y="483"/>
                </a:moveTo>
                <a:lnTo>
                  <a:pt x="958" y="483"/>
                </a:lnTo>
                <a:cubicBezTo>
                  <a:pt x="958" y="746"/>
                  <a:pt x="746" y="967"/>
                  <a:pt x="484" y="967"/>
                </a:cubicBezTo>
                <a:cubicBezTo>
                  <a:pt x="212" y="967"/>
                  <a:pt x="0" y="746"/>
                  <a:pt x="0" y="483"/>
                </a:cubicBezTo>
                <a:cubicBezTo>
                  <a:pt x="0" y="221"/>
                  <a:pt x="212" y="0"/>
                  <a:pt x="484" y="0"/>
                </a:cubicBezTo>
                <a:cubicBezTo>
                  <a:pt x="746" y="0"/>
                  <a:pt x="958" y="221"/>
                  <a:pt x="958" y="483"/>
                </a:cubicBezTo>
              </a:path>
            </a:pathLst>
          </a:custGeom>
          <a:solidFill>
            <a:srgbClr val="FF8026"/>
          </a:solidFill>
          <a:ln>
            <a:noFill/>
          </a:ln>
          <a:effectLst/>
        </p:spPr>
        <p:txBody>
          <a:bodyPr wrap="none" anchor="ctr"/>
          <a:lstStyle/>
          <a:p>
            <a:pPr defTabSz="1828617"/>
            <a:endParaRPr lang="en-US" sz="41300">
              <a:solidFill>
                <a:srgbClr val="445469"/>
              </a:solidFill>
            </a:endParaRPr>
          </a:p>
        </p:txBody>
      </p:sp>
      <p:sp>
        <p:nvSpPr>
          <p:cNvPr id="15" name="Freeform 165">
            <a:extLst>
              <a:ext uri="{FF2B5EF4-FFF2-40B4-BE49-F238E27FC236}">
                <a16:creationId xmlns:a16="http://schemas.microsoft.com/office/drawing/2014/main" id="{BBD64868-DF4E-7956-3485-C98C8231D296}"/>
              </a:ext>
            </a:extLst>
          </p:cNvPr>
          <p:cNvSpPr>
            <a:spLocks noChangeArrowheads="1"/>
          </p:cNvSpPr>
          <p:nvPr/>
        </p:nvSpPr>
        <p:spPr bwMode="auto">
          <a:xfrm>
            <a:off x="775421" y="2922418"/>
            <a:ext cx="3093063" cy="2983707"/>
          </a:xfrm>
          <a:custGeom>
            <a:avLst/>
            <a:gdLst>
              <a:gd name="T0" fmla="*/ 1665 w 1666"/>
              <a:gd name="T1" fmla="*/ 3493 h 3494"/>
              <a:gd name="T2" fmla="*/ 0 w 1666"/>
              <a:gd name="T3" fmla="*/ 3493 h 3494"/>
              <a:gd name="T4" fmla="*/ 0 w 1666"/>
              <a:gd name="T5" fmla="*/ 0 h 3494"/>
              <a:gd name="T6" fmla="*/ 1665 w 1666"/>
              <a:gd name="T7" fmla="*/ 0 h 3494"/>
              <a:gd name="T8" fmla="*/ 1665 w 1666"/>
              <a:gd name="T9" fmla="*/ 3493 h 3494"/>
            </a:gdLst>
            <a:ahLst/>
            <a:cxnLst>
              <a:cxn ang="0">
                <a:pos x="T0" y="T1"/>
              </a:cxn>
              <a:cxn ang="0">
                <a:pos x="T2" y="T3"/>
              </a:cxn>
              <a:cxn ang="0">
                <a:pos x="T4" y="T5"/>
              </a:cxn>
              <a:cxn ang="0">
                <a:pos x="T6" y="T7"/>
              </a:cxn>
              <a:cxn ang="0">
                <a:pos x="T8" y="T9"/>
              </a:cxn>
            </a:cxnLst>
            <a:rect l="0" t="0" r="r" b="b"/>
            <a:pathLst>
              <a:path w="1666" h="3494">
                <a:moveTo>
                  <a:pt x="1665" y="3493"/>
                </a:moveTo>
                <a:lnTo>
                  <a:pt x="0" y="3493"/>
                </a:lnTo>
                <a:lnTo>
                  <a:pt x="0" y="0"/>
                </a:lnTo>
                <a:lnTo>
                  <a:pt x="1665" y="0"/>
                </a:lnTo>
                <a:lnTo>
                  <a:pt x="1665" y="3493"/>
                </a:lnTo>
              </a:path>
            </a:pathLst>
          </a:custGeom>
          <a:solidFill>
            <a:srgbClr val="FFA826">
              <a:alpha val="20356"/>
            </a:srgbClr>
          </a:solidFill>
          <a:ln>
            <a:noFill/>
          </a:ln>
          <a:effectLst/>
        </p:spPr>
        <p:txBody>
          <a:bodyPr wrap="none" anchor="ctr"/>
          <a:lstStyle/>
          <a:p>
            <a:pPr defTabSz="1828617"/>
            <a:endParaRPr lang="en-US" sz="13800">
              <a:solidFill>
                <a:srgbClr val="445469"/>
              </a:solidFill>
            </a:endParaRPr>
          </a:p>
        </p:txBody>
      </p:sp>
      <p:sp>
        <p:nvSpPr>
          <p:cNvPr id="16" name="Freeform 171">
            <a:extLst>
              <a:ext uri="{FF2B5EF4-FFF2-40B4-BE49-F238E27FC236}">
                <a16:creationId xmlns:a16="http://schemas.microsoft.com/office/drawing/2014/main" id="{20413470-8A9E-C52A-559F-B9F25D0E5645}"/>
              </a:ext>
            </a:extLst>
          </p:cNvPr>
          <p:cNvSpPr>
            <a:spLocks noChangeArrowheads="1"/>
          </p:cNvSpPr>
          <p:nvPr/>
        </p:nvSpPr>
        <p:spPr bwMode="auto">
          <a:xfrm>
            <a:off x="775421" y="2446756"/>
            <a:ext cx="3093063" cy="488497"/>
          </a:xfrm>
          <a:custGeom>
            <a:avLst/>
            <a:gdLst>
              <a:gd name="T0" fmla="*/ 1665 w 1666"/>
              <a:gd name="T1" fmla="*/ 0 h 502"/>
              <a:gd name="T2" fmla="*/ 0 w 1666"/>
              <a:gd name="T3" fmla="*/ 0 h 502"/>
              <a:gd name="T4" fmla="*/ 0 w 1666"/>
              <a:gd name="T5" fmla="*/ 501 h 502"/>
              <a:gd name="T6" fmla="*/ 1665 w 1666"/>
              <a:gd name="T7" fmla="*/ 501 h 502"/>
              <a:gd name="T8" fmla="*/ 1665 w 1666"/>
              <a:gd name="T9" fmla="*/ 0 h 502"/>
            </a:gdLst>
            <a:ahLst/>
            <a:cxnLst>
              <a:cxn ang="0">
                <a:pos x="T0" y="T1"/>
              </a:cxn>
              <a:cxn ang="0">
                <a:pos x="T2" y="T3"/>
              </a:cxn>
              <a:cxn ang="0">
                <a:pos x="T4" y="T5"/>
              </a:cxn>
              <a:cxn ang="0">
                <a:pos x="T6" y="T7"/>
              </a:cxn>
              <a:cxn ang="0">
                <a:pos x="T8" y="T9"/>
              </a:cxn>
            </a:cxnLst>
            <a:rect l="0" t="0" r="r" b="b"/>
            <a:pathLst>
              <a:path w="1666" h="502">
                <a:moveTo>
                  <a:pt x="1665" y="0"/>
                </a:moveTo>
                <a:lnTo>
                  <a:pt x="0" y="0"/>
                </a:lnTo>
                <a:lnTo>
                  <a:pt x="0" y="501"/>
                </a:lnTo>
                <a:lnTo>
                  <a:pt x="1665" y="501"/>
                </a:lnTo>
                <a:lnTo>
                  <a:pt x="1665" y="0"/>
                </a:lnTo>
              </a:path>
            </a:pathLst>
          </a:custGeom>
          <a:solidFill>
            <a:srgbClr val="FF8026"/>
          </a:solidFill>
          <a:ln>
            <a:noFill/>
          </a:ln>
          <a:effectLst/>
        </p:spPr>
        <p:txBody>
          <a:bodyPr wrap="none" anchor="ctr"/>
          <a:lstStyle/>
          <a:p>
            <a:pPr defTabSz="1828617"/>
            <a:endParaRPr lang="en-US" sz="13800">
              <a:solidFill>
                <a:srgbClr val="445469"/>
              </a:solidFill>
            </a:endParaRPr>
          </a:p>
        </p:txBody>
      </p:sp>
      <p:sp>
        <p:nvSpPr>
          <p:cNvPr id="17" name="TextBox 16">
            <a:extLst>
              <a:ext uri="{FF2B5EF4-FFF2-40B4-BE49-F238E27FC236}">
                <a16:creationId xmlns:a16="http://schemas.microsoft.com/office/drawing/2014/main" id="{DFFADBC3-B60E-3D5A-4D37-6A45071FB859}"/>
              </a:ext>
            </a:extLst>
          </p:cNvPr>
          <p:cNvSpPr txBox="1"/>
          <p:nvPr/>
        </p:nvSpPr>
        <p:spPr>
          <a:xfrm>
            <a:off x="941316" y="3064642"/>
            <a:ext cx="2764744" cy="2098065"/>
          </a:xfrm>
          <a:prstGeom prst="rect">
            <a:avLst/>
          </a:prstGeom>
          <a:noFill/>
        </p:spPr>
        <p:txBody>
          <a:bodyPr wrap="square" lIns="219444" tIns="109723" rIns="219444" bIns="109723" rtlCol="0">
            <a:spAutoFit/>
          </a:bodyPr>
          <a:lstStyle/>
          <a:p>
            <a:pPr defTabSz="1828617">
              <a:lnSpc>
                <a:spcPct val="110000"/>
              </a:lnSpc>
            </a:pPr>
            <a:r>
              <a:rPr lang="en-US" sz="1400" dirty="0">
                <a:solidFill>
                  <a:schemeClr val="bg2">
                    <a:lumMod val="10000"/>
                  </a:schemeClr>
                </a:solidFill>
                <a:latin typeface="Century Gothic" panose="020B0502020202020204" pitchFamily="34" charset="0"/>
                <a:cs typeface="Lato Light"/>
              </a:rPr>
              <a:t>Creativity is the key to success in the future</a:t>
            </a:r>
          </a:p>
          <a:p>
            <a:pPr defTabSz="1828617">
              <a:lnSpc>
                <a:spcPct val="110000"/>
              </a:lnSpc>
            </a:pPr>
            <a:endParaRPr lang="en-US" sz="1400" dirty="0">
              <a:solidFill>
                <a:schemeClr val="bg2">
                  <a:lumMod val="10000"/>
                </a:schemeClr>
              </a:solidFill>
              <a:latin typeface="Century Gothic" panose="020B0502020202020204" pitchFamily="34" charset="0"/>
              <a:cs typeface="Lato Light"/>
            </a:endParaRPr>
          </a:p>
          <a:p>
            <a:pPr defTabSz="1828617">
              <a:lnSpc>
                <a:spcPct val="110000"/>
              </a:lnSpc>
            </a:pPr>
            <a:r>
              <a:rPr lang="en-US" sz="1400" dirty="0">
                <a:solidFill>
                  <a:schemeClr val="bg2">
                    <a:lumMod val="10000"/>
                  </a:schemeClr>
                </a:solidFill>
                <a:latin typeface="Century Gothic" panose="020B0502020202020204" pitchFamily="34" charset="0"/>
                <a:cs typeface="Lato Light"/>
              </a:rPr>
              <a:t>Creativity is the key to success in the future </a:t>
            </a:r>
          </a:p>
          <a:p>
            <a:pPr defTabSz="1828617">
              <a:lnSpc>
                <a:spcPct val="110000"/>
              </a:lnSpc>
            </a:pPr>
            <a:endParaRPr lang="en-US" sz="1400" dirty="0">
              <a:solidFill>
                <a:schemeClr val="bg2">
                  <a:lumMod val="10000"/>
                </a:schemeClr>
              </a:solidFill>
              <a:latin typeface="Century Gothic" panose="020B0502020202020204" pitchFamily="34" charset="0"/>
              <a:cs typeface="Lato Light"/>
            </a:endParaRPr>
          </a:p>
          <a:p>
            <a:pPr defTabSz="1828617">
              <a:lnSpc>
                <a:spcPct val="110000"/>
              </a:lnSpc>
            </a:pPr>
            <a:r>
              <a:rPr lang="en-US" sz="1400" dirty="0">
                <a:solidFill>
                  <a:schemeClr val="bg2">
                    <a:lumMod val="10000"/>
                  </a:schemeClr>
                </a:solidFill>
                <a:latin typeface="Century Gothic" panose="020B0502020202020204" pitchFamily="34" charset="0"/>
                <a:cs typeface="Lato Light"/>
              </a:rPr>
              <a:t>Creativity is the key to success in the future </a:t>
            </a:r>
          </a:p>
        </p:txBody>
      </p:sp>
      <p:sp>
        <p:nvSpPr>
          <p:cNvPr id="18" name="Text Box 250">
            <a:extLst>
              <a:ext uri="{FF2B5EF4-FFF2-40B4-BE49-F238E27FC236}">
                <a16:creationId xmlns:a16="http://schemas.microsoft.com/office/drawing/2014/main" id="{0734C195-D398-F11F-3EE5-886E98F28949}"/>
              </a:ext>
            </a:extLst>
          </p:cNvPr>
          <p:cNvSpPr txBox="1">
            <a:spLocks noChangeArrowheads="1"/>
          </p:cNvSpPr>
          <p:nvPr/>
        </p:nvSpPr>
        <p:spPr bwMode="auto">
          <a:xfrm>
            <a:off x="1166166" y="5210672"/>
            <a:ext cx="1869101" cy="307777"/>
          </a:xfrm>
          <a:prstGeom prst="rect">
            <a:avLst/>
          </a:prstGeom>
          <a:noFill/>
          <a:ln w="9525" cap="flat">
            <a:noFill/>
            <a:round/>
            <a:headEnd/>
            <a:tailEnd/>
          </a:ln>
          <a:effec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SimSun" charset="0"/>
                <a:cs typeface="SimSun" charset="0"/>
              </a:defRPr>
            </a:lvl9pPr>
          </a:lstStyle>
          <a:p>
            <a:pPr algn="ctr" defTabSz="1828617"/>
            <a:r>
              <a:rPr lang="en-US" sz="2000" b="1" dirty="0">
                <a:solidFill>
                  <a:srgbClr val="FF8026"/>
                </a:solidFill>
                <a:latin typeface="Century Gothic" panose="020B0502020202020204" pitchFamily="34" charset="0"/>
                <a:cs typeface="Lato Regular"/>
              </a:rPr>
              <a:t>Online Content</a:t>
            </a:r>
          </a:p>
        </p:txBody>
      </p:sp>
      <p:sp>
        <p:nvSpPr>
          <p:cNvPr id="19" name="Freeform 102">
            <a:extLst>
              <a:ext uri="{FF2B5EF4-FFF2-40B4-BE49-F238E27FC236}">
                <a16:creationId xmlns:a16="http://schemas.microsoft.com/office/drawing/2014/main" id="{28D0B820-033F-E25C-74FE-BEA8FF7CFC7C}"/>
              </a:ext>
            </a:extLst>
          </p:cNvPr>
          <p:cNvSpPr>
            <a:spLocks noChangeArrowheads="1"/>
          </p:cNvSpPr>
          <p:nvPr/>
        </p:nvSpPr>
        <p:spPr bwMode="auto">
          <a:xfrm flipH="1">
            <a:off x="4049293" y="4015123"/>
            <a:ext cx="358245" cy="798297"/>
          </a:xfrm>
          <a:custGeom>
            <a:avLst/>
            <a:gdLst>
              <a:gd name="T0" fmla="*/ 739 w 740"/>
              <a:gd name="T1" fmla="*/ 1662 h 1663"/>
              <a:gd name="T2" fmla="*/ 0 w 740"/>
              <a:gd name="T3" fmla="*/ 830 h 1663"/>
              <a:gd name="T4" fmla="*/ 739 w 740"/>
              <a:gd name="T5" fmla="*/ 0 h 1663"/>
              <a:gd name="T6" fmla="*/ 739 w 740"/>
              <a:gd name="T7" fmla="*/ 1662 h 1663"/>
            </a:gdLst>
            <a:ahLst/>
            <a:cxnLst>
              <a:cxn ang="0">
                <a:pos x="T0" y="T1"/>
              </a:cxn>
              <a:cxn ang="0">
                <a:pos x="T2" y="T3"/>
              </a:cxn>
              <a:cxn ang="0">
                <a:pos x="T4" y="T5"/>
              </a:cxn>
              <a:cxn ang="0">
                <a:pos x="T6" y="T7"/>
              </a:cxn>
            </a:cxnLst>
            <a:rect l="0" t="0" r="r" b="b"/>
            <a:pathLst>
              <a:path w="740" h="1663">
                <a:moveTo>
                  <a:pt x="739" y="1662"/>
                </a:moveTo>
                <a:lnTo>
                  <a:pt x="0" y="830"/>
                </a:lnTo>
                <a:lnTo>
                  <a:pt x="739" y="0"/>
                </a:lnTo>
                <a:lnTo>
                  <a:pt x="739" y="1662"/>
                </a:lnTo>
              </a:path>
            </a:pathLst>
          </a:custGeom>
          <a:solidFill>
            <a:srgbClr val="FF8026"/>
          </a:solidFill>
          <a:ln>
            <a:noFill/>
          </a:ln>
          <a:effectLst/>
        </p:spPr>
        <p:txBody>
          <a:bodyPr wrap="none" anchor="ctr"/>
          <a:lstStyle/>
          <a:p>
            <a:pPr defTabSz="1828617"/>
            <a:endParaRPr lang="en-US" sz="3200">
              <a:solidFill>
                <a:srgbClr val="445469"/>
              </a:solidFill>
            </a:endParaRPr>
          </a:p>
        </p:txBody>
      </p:sp>
      <p:sp>
        <p:nvSpPr>
          <p:cNvPr id="20" name="Freeform 39">
            <a:extLst>
              <a:ext uri="{FF2B5EF4-FFF2-40B4-BE49-F238E27FC236}">
                <a16:creationId xmlns:a16="http://schemas.microsoft.com/office/drawing/2014/main" id="{B8D31F91-B58E-E061-D796-345422A7F079}"/>
              </a:ext>
            </a:extLst>
          </p:cNvPr>
          <p:cNvSpPr>
            <a:spLocks noChangeArrowheads="1"/>
          </p:cNvSpPr>
          <p:nvPr/>
        </p:nvSpPr>
        <p:spPr bwMode="auto">
          <a:xfrm>
            <a:off x="2051101" y="2110632"/>
            <a:ext cx="520307" cy="520444"/>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35" tIns="45717" rIns="91435" bIns="45717" anchor="ctr"/>
          <a:lstStyle/>
          <a:p>
            <a:pPr defTabSz="1828617">
              <a:defRPr/>
            </a:pPr>
            <a:endParaRPr lang="en-US" sz="3200" dirty="0">
              <a:solidFill>
                <a:srgbClr val="445469"/>
              </a:solidFill>
            </a:endParaRPr>
          </a:p>
        </p:txBody>
      </p:sp>
      <p:sp>
        <p:nvSpPr>
          <p:cNvPr id="21" name="Freeform 100">
            <a:extLst>
              <a:ext uri="{FF2B5EF4-FFF2-40B4-BE49-F238E27FC236}">
                <a16:creationId xmlns:a16="http://schemas.microsoft.com/office/drawing/2014/main" id="{C2D40724-60B1-7493-CF27-301FA59ABA67}"/>
              </a:ext>
            </a:extLst>
          </p:cNvPr>
          <p:cNvSpPr>
            <a:spLocks noChangeArrowheads="1"/>
          </p:cNvSpPr>
          <p:nvPr/>
        </p:nvSpPr>
        <p:spPr bwMode="auto">
          <a:xfrm>
            <a:off x="9595678" y="2196158"/>
            <a:ext cx="582249" cy="375874"/>
          </a:xfrm>
          <a:custGeom>
            <a:avLst/>
            <a:gdLst>
              <a:gd name="T0" fmla="*/ 381 w 498"/>
              <a:gd name="T1" fmla="*/ 89 h 320"/>
              <a:gd name="T2" fmla="*/ 381 w 498"/>
              <a:gd name="T3" fmla="*/ 89 h 320"/>
              <a:gd name="T4" fmla="*/ 355 w 498"/>
              <a:gd name="T5" fmla="*/ 89 h 320"/>
              <a:gd name="T6" fmla="*/ 231 w 498"/>
              <a:gd name="T7" fmla="*/ 0 h 320"/>
              <a:gd name="T8" fmla="*/ 98 w 498"/>
              <a:gd name="T9" fmla="*/ 134 h 320"/>
              <a:gd name="T10" fmla="*/ 98 w 498"/>
              <a:gd name="T11" fmla="*/ 150 h 320"/>
              <a:gd name="T12" fmla="*/ 89 w 498"/>
              <a:gd name="T13" fmla="*/ 150 h 320"/>
              <a:gd name="T14" fmla="*/ 0 w 498"/>
              <a:gd name="T15" fmla="*/ 240 h 320"/>
              <a:gd name="T16" fmla="*/ 89 w 498"/>
              <a:gd name="T17" fmla="*/ 319 h 320"/>
              <a:gd name="T18" fmla="*/ 381 w 498"/>
              <a:gd name="T19" fmla="*/ 319 h 320"/>
              <a:gd name="T20" fmla="*/ 497 w 498"/>
              <a:gd name="T21" fmla="*/ 204 h 320"/>
              <a:gd name="T22" fmla="*/ 381 w 498"/>
              <a:gd name="T23" fmla="*/ 89 h 320"/>
              <a:gd name="T24" fmla="*/ 284 w 498"/>
              <a:gd name="T25" fmla="*/ 195 h 320"/>
              <a:gd name="T26" fmla="*/ 284 w 498"/>
              <a:gd name="T27" fmla="*/ 195 h 320"/>
              <a:gd name="T28" fmla="*/ 213 w 498"/>
              <a:gd name="T29" fmla="*/ 275 h 320"/>
              <a:gd name="T30" fmla="*/ 195 w 498"/>
              <a:gd name="T31" fmla="*/ 275 h 320"/>
              <a:gd name="T32" fmla="*/ 195 w 498"/>
              <a:gd name="T33" fmla="*/ 266 h 320"/>
              <a:gd name="T34" fmla="*/ 195 w 498"/>
              <a:gd name="T35" fmla="*/ 257 h 320"/>
              <a:gd name="T36" fmla="*/ 222 w 498"/>
              <a:gd name="T37" fmla="*/ 204 h 320"/>
              <a:gd name="T38" fmla="*/ 204 w 498"/>
              <a:gd name="T39" fmla="*/ 195 h 320"/>
              <a:gd name="T40" fmla="*/ 204 w 498"/>
              <a:gd name="T41" fmla="*/ 195 h 320"/>
              <a:gd name="T42" fmla="*/ 186 w 498"/>
              <a:gd name="T43" fmla="*/ 178 h 320"/>
              <a:gd name="T44" fmla="*/ 195 w 498"/>
              <a:gd name="T45" fmla="*/ 160 h 320"/>
              <a:gd name="T46" fmla="*/ 258 w 498"/>
              <a:gd name="T47" fmla="*/ 89 h 320"/>
              <a:gd name="T48" fmla="*/ 275 w 498"/>
              <a:gd name="T49" fmla="*/ 80 h 320"/>
              <a:gd name="T50" fmla="*/ 284 w 498"/>
              <a:gd name="T51" fmla="*/ 89 h 320"/>
              <a:gd name="T52" fmla="*/ 275 w 498"/>
              <a:gd name="T53" fmla="*/ 106 h 320"/>
              <a:gd name="T54" fmla="*/ 249 w 498"/>
              <a:gd name="T55" fmla="*/ 160 h 320"/>
              <a:gd name="T56" fmla="*/ 275 w 498"/>
              <a:gd name="T57" fmla="*/ 169 h 320"/>
              <a:gd name="T58" fmla="*/ 275 w 498"/>
              <a:gd name="T59" fmla="*/ 169 h 320"/>
              <a:gd name="T60" fmla="*/ 293 w 498"/>
              <a:gd name="T61" fmla="*/ 187 h 320"/>
              <a:gd name="T62" fmla="*/ 284 w 498"/>
              <a:gd name="T63"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lnTo>
                  <a:pt x="204" y="195"/>
                </a:ln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lnTo>
                  <a:pt x="275" y="169"/>
                </a:lnTo>
                <a:cubicBezTo>
                  <a:pt x="284" y="169"/>
                  <a:pt x="293" y="178"/>
                  <a:pt x="293" y="187"/>
                </a:cubicBezTo>
                <a:lnTo>
                  <a:pt x="284" y="195"/>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35" tIns="45717" rIns="91435" bIns="45717" anchor="ctr"/>
          <a:lstStyle/>
          <a:p>
            <a:pPr defTabSz="1828617">
              <a:defRPr/>
            </a:pPr>
            <a:endParaRPr lang="en-US" sz="3200" dirty="0">
              <a:solidFill>
                <a:srgbClr val="445469"/>
              </a:solidFill>
            </a:endParaRPr>
          </a:p>
        </p:txBody>
      </p:sp>
      <p:sp>
        <p:nvSpPr>
          <p:cNvPr id="22" name="Freeform 102">
            <a:extLst>
              <a:ext uri="{FF2B5EF4-FFF2-40B4-BE49-F238E27FC236}">
                <a16:creationId xmlns:a16="http://schemas.microsoft.com/office/drawing/2014/main" id="{E3D984AD-DE71-052F-8992-57EC6B267F04}"/>
              </a:ext>
            </a:extLst>
          </p:cNvPr>
          <p:cNvSpPr>
            <a:spLocks noChangeArrowheads="1"/>
          </p:cNvSpPr>
          <p:nvPr/>
        </p:nvSpPr>
        <p:spPr bwMode="auto">
          <a:xfrm>
            <a:off x="5811305" y="2146048"/>
            <a:ext cx="578120" cy="520444"/>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1435" tIns="45717" rIns="91435" bIns="45717" anchor="ctr"/>
          <a:lstStyle/>
          <a:p>
            <a:pPr defTabSz="1828617">
              <a:defRPr/>
            </a:pPr>
            <a:endParaRPr lang="en-US" sz="3200" dirty="0">
              <a:solidFill>
                <a:srgbClr val="445469"/>
              </a:solidFill>
            </a:endParaRPr>
          </a:p>
        </p:txBody>
      </p:sp>
    </p:spTree>
    <p:extLst>
      <p:ext uri="{BB962C8B-B14F-4D97-AF65-F5344CB8AC3E}">
        <p14:creationId xmlns:p14="http://schemas.microsoft.com/office/powerpoint/2010/main" val="39064890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F82A1E72-FED0-F78E-DEE8-FA9460DBBCAE}"/>
              </a:ext>
            </a:extLst>
          </p:cNvPr>
          <p:cNvSpPr/>
          <p:nvPr/>
        </p:nvSpPr>
        <p:spPr>
          <a:xfrm>
            <a:off x="8582065" y="1482913"/>
            <a:ext cx="2994126" cy="1387309"/>
          </a:xfrm>
          <a:prstGeom prst="roundRect">
            <a:avLst/>
          </a:prstGeom>
          <a:noFill/>
          <a:ln w="12700">
            <a:solidFill>
              <a:srgbClr val="A8436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D5A9DAFC-B2F5-EEC5-E8E5-B2C9D034BCCA}"/>
              </a:ext>
            </a:extLst>
          </p:cNvPr>
          <p:cNvSpPr/>
          <p:nvPr/>
        </p:nvSpPr>
        <p:spPr>
          <a:xfrm>
            <a:off x="270823" y="5352784"/>
            <a:ext cx="2994126" cy="1387309"/>
          </a:xfrm>
          <a:prstGeom prst="roundRect">
            <a:avLst/>
          </a:prstGeom>
          <a:noFill/>
          <a:ln w="12700">
            <a:solidFill>
              <a:srgbClr val="00BAB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2144">
            <a:extLst>
              <a:ext uri="{FF2B5EF4-FFF2-40B4-BE49-F238E27FC236}">
                <a16:creationId xmlns:a16="http://schemas.microsoft.com/office/drawing/2014/main" id="{FE7E94E9-86A2-0421-45CC-18CF371FE485}"/>
              </a:ext>
            </a:extLst>
          </p:cNvPr>
          <p:cNvSpPr>
            <a:spLocks noChangeArrowheads="1"/>
          </p:cNvSpPr>
          <p:nvPr/>
        </p:nvSpPr>
        <p:spPr bwMode="auto">
          <a:xfrm>
            <a:off x="5839550" y="3379436"/>
            <a:ext cx="3463829" cy="991384"/>
          </a:xfrm>
          <a:custGeom>
            <a:avLst/>
            <a:gdLst>
              <a:gd name="T0" fmla="*/ 3860 w 3958"/>
              <a:gd name="T1" fmla="*/ 0 h 1134"/>
              <a:gd name="T2" fmla="*/ 3957 w 3958"/>
              <a:gd name="T3" fmla="*/ 97 h 1134"/>
              <a:gd name="T4" fmla="*/ 3957 w 3958"/>
              <a:gd name="T5" fmla="*/ 1036 h 1134"/>
              <a:gd name="T6" fmla="*/ 3860 w 3958"/>
              <a:gd name="T7" fmla="*/ 1133 h 1134"/>
              <a:gd name="T8" fmla="*/ 182 w 3958"/>
              <a:gd name="T9" fmla="*/ 1133 h 1134"/>
              <a:gd name="T10" fmla="*/ 182 w 3958"/>
              <a:gd name="T11" fmla="*/ 758 h 1134"/>
              <a:gd name="T12" fmla="*/ 0 w 3958"/>
              <a:gd name="T13" fmla="*/ 564 h 1134"/>
              <a:gd name="T14" fmla="*/ 182 w 3958"/>
              <a:gd name="T15" fmla="*/ 376 h 1134"/>
              <a:gd name="T16" fmla="*/ 182 w 3958"/>
              <a:gd name="T17" fmla="*/ 0 h 1134"/>
              <a:gd name="T18" fmla="*/ 3860 w 3958"/>
              <a:gd name="T19" fmla="*/ 0 h 1134"/>
              <a:gd name="T20" fmla="*/ 3860 w 3958"/>
              <a:gd name="T21"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8" h="1134">
                <a:moveTo>
                  <a:pt x="3860" y="0"/>
                </a:moveTo>
                <a:cubicBezTo>
                  <a:pt x="3915" y="0"/>
                  <a:pt x="3957" y="43"/>
                  <a:pt x="3957" y="97"/>
                </a:cubicBezTo>
                <a:cubicBezTo>
                  <a:pt x="3957" y="97"/>
                  <a:pt x="3957" y="97"/>
                  <a:pt x="3957" y="1036"/>
                </a:cubicBezTo>
                <a:cubicBezTo>
                  <a:pt x="3957" y="1091"/>
                  <a:pt x="3915" y="1133"/>
                  <a:pt x="3860" y="1133"/>
                </a:cubicBezTo>
                <a:cubicBezTo>
                  <a:pt x="3860" y="1133"/>
                  <a:pt x="3860" y="1133"/>
                  <a:pt x="182" y="1133"/>
                </a:cubicBezTo>
                <a:cubicBezTo>
                  <a:pt x="182" y="1133"/>
                  <a:pt x="182" y="1133"/>
                  <a:pt x="182" y="758"/>
                </a:cubicBezTo>
                <a:cubicBezTo>
                  <a:pt x="79" y="752"/>
                  <a:pt x="0" y="667"/>
                  <a:pt x="0" y="564"/>
                </a:cubicBezTo>
                <a:cubicBezTo>
                  <a:pt x="0" y="461"/>
                  <a:pt x="79" y="376"/>
                  <a:pt x="182" y="376"/>
                </a:cubicBezTo>
                <a:cubicBezTo>
                  <a:pt x="182" y="376"/>
                  <a:pt x="182" y="376"/>
                  <a:pt x="182" y="0"/>
                </a:cubicBezTo>
                <a:cubicBezTo>
                  <a:pt x="182" y="0"/>
                  <a:pt x="182" y="0"/>
                  <a:pt x="3860" y="0"/>
                </a:cubicBezTo>
                <a:lnTo>
                  <a:pt x="3860" y="0"/>
                </a:lnTo>
              </a:path>
            </a:pathLst>
          </a:custGeom>
          <a:solidFill>
            <a:srgbClr val="F26363"/>
          </a:solidFill>
          <a:ln>
            <a:noFill/>
          </a:ln>
          <a:effectLst/>
        </p:spPr>
        <p:txBody>
          <a:bodyPr wrap="none" anchor="ctr"/>
          <a:lstStyle/>
          <a:p>
            <a:pPr defTabSz="1828617"/>
            <a:endParaRPr lang="en-US" sz="7200">
              <a:solidFill>
                <a:srgbClr val="445469"/>
              </a:solidFill>
            </a:endParaRPr>
          </a:p>
        </p:txBody>
      </p:sp>
      <p:sp>
        <p:nvSpPr>
          <p:cNvPr id="4" name="Freeform 2172">
            <a:extLst>
              <a:ext uri="{FF2B5EF4-FFF2-40B4-BE49-F238E27FC236}">
                <a16:creationId xmlns:a16="http://schemas.microsoft.com/office/drawing/2014/main" id="{25BF0A5B-8FDA-2CD5-16A8-E2DB4A1E4878}"/>
              </a:ext>
            </a:extLst>
          </p:cNvPr>
          <p:cNvSpPr>
            <a:spLocks noChangeArrowheads="1"/>
          </p:cNvSpPr>
          <p:nvPr/>
        </p:nvSpPr>
        <p:spPr bwMode="auto">
          <a:xfrm>
            <a:off x="6340993" y="3545311"/>
            <a:ext cx="420442" cy="632634"/>
          </a:xfrm>
          <a:custGeom>
            <a:avLst/>
            <a:gdLst>
              <a:gd name="T0" fmla="*/ 430 w 480"/>
              <a:gd name="T1" fmla="*/ 388 h 722"/>
              <a:gd name="T2" fmla="*/ 363 w 480"/>
              <a:gd name="T3" fmla="*/ 630 h 722"/>
              <a:gd name="T4" fmla="*/ 309 w 480"/>
              <a:gd name="T5" fmla="*/ 655 h 722"/>
              <a:gd name="T6" fmla="*/ 260 w 480"/>
              <a:gd name="T7" fmla="*/ 721 h 722"/>
              <a:gd name="T8" fmla="*/ 169 w 480"/>
              <a:gd name="T9" fmla="*/ 667 h 722"/>
              <a:gd name="T10" fmla="*/ 139 w 480"/>
              <a:gd name="T11" fmla="*/ 655 h 722"/>
              <a:gd name="T12" fmla="*/ 115 w 480"/>
              <a:gd name="T13" fmla="*/ 485 h 722"/>
              <a:gd name="T14" fmla="*/ 0 w 480"/>
              <a:gd name="T15" fmla="*/ 236 h 722"/>
              <a:gd name="T16" fmla="*/ 479 w 480"/>
              <a:gd name="T17" fmla="*/ 236 h 722"/>
              <a:gd name="T18" fmla="*/ 206 w 480"/>
              <a:gd name="T19" fmla="*/ 455 h 722"/>
              <a:gd name="T20" fmla="*/ 315 w 480"/>
              <a:gd name="T21" fmla="*/ 279 h 722"/>
              <a:gd name="T22" fmla="*/ 291 w 480"/>
              <a:gd name="T23" fmla="*/ 291 h 722"/>
              <a:gd name="T24" fmla="*/ 260 w 480"/>
              <a:gd name="T25" fmla="*/ 248 h 722"/>
              <a:gd name="T26" fmla="*/ 230 w 480"/>
              <a:gd name="T27" fmla="*/ 291 h 722"/>
              <a:gd name="T28" fmla="*/ 188 w 480"/>
              <a:gd name="T29" fmla="*/ 255 h 722"/>
              <a:gd name="T30" fmla="*/ 206 w 480"/>
              <a:gd name="T31" fmla="*/ 455 h 722"/>
              <a:gd name="T32" fmla="*/ 315 w 480"/>
              <a:gd name="T33" fmla="*/ 503 h 722"/>
              <a:gd name="T34" fmla="*/ 163 w 480"/>
              <a:gd name="T35" fmla="*/ 539 h 722"/>
              <a:gd name="T36" fmla="*/ 315 w 480"/>
              <a:gd name="T37" fmla="*/ 503 h 722"/>
              <a:gd name="T38" fmla="*/ 163 w 480"/>
              <a:gd name="T39" fmla="*/ 606 h 722"/>
              <a:gd name="T40" fmla="*/ 315 w 480"/>
              <a:gd name="T41" fmla="*/ 564 h 722"/>
              <a:gd name="T42" fmla="*/ 163 w 480"/>
              <a:gd name="T43" fmla="*/ 606 h 722"/>
              <a:gd name="T44" fmla="*/ 327 w 480"/>
              <a:gd name="T45" fmla="*/ 455 h 722"/>
              <a:gd name="T46" fmla="*/ 430 w 480"/>
              <a:gd name="T47" fmla="*/ 236 h 722"/>
              <a:gd name="T48" fmla="*/ 48 w 480"/>
              <a:gd name="T49" fmla="*/ 236 h 722"/>
              <a:gd name="T50" fmla="*/ 151 w 480"/>
              <a:gd name="T51" fmla="*/ 455 h 722"/>
              <a:gd name="T52" fmla="*/ 121 w 480"/>
              <a:gd name="T53" fmla="*/ 255 h 722"/>
              <a:gd name="T54" fmla="*/ 157 w 480"/>
              <a:gd name="T55" fmla="*/ 248 h 722"/>
              <a:gd name="T56" fmla="*/ 182 w 480"/>
              <a:gd name="T57" fmla="*/ 230 h 722"/>
              <a:gd name="T58" fmla="*/ 224 w 480"/>
              <a:gd name="T59" fmla="*/ 261 h 722"/>
              <a:gd name="T60" fmla="*/ 266 w 480"/>
              <a:gd name="T61" fmla="*/ 218 h 722"/>
              <a:gd name="T62" fmla="*/ 297 w 480"/>
              <a:gd name="T63" fmla="*/ 261 h 722"/>
              <a:gd name="T64" fmla="*/ 321 w 480"/>
              <a:gd name="T65" fmla="*/ 248 h 722"/>
              <a:gd name="T66" fmla="*/ 357 w 480"/>
              <a:gd name="T67" fmla="*/ 255 h 722"/>
              <a:gd name="T68" fmla="*/ 327 w 480"/>
              <a:gd name="T69" fmla="*/ 45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0" h="722">
                <a:moveTo>
                  <a:pt x="479" y="236"/>
                </a:moveTo>
                <a:cubicBezTo>
                  <a:pt x="479" y="297"/>
                  <a:pt x="460" y="345"/>
                  <a:pt x="430" y="388"/>
                </a:cubicBezTo>
                <a:cubicBezTo>
                  <a:pt x="406" y="418"/>
                  <a:pt x="382" y="448"/>
                  <a:pt x="363" y="485"/>
                </a:cubicBezTo>
                <a:cubicBezTo>
                  <a:pt x="363" y="485"/>
                  <a:pt x="363" y="485"/>
                  <a:pt x="363" y="630"/>
                </a:cubicBezTo>
                <a:cubicBezTo>
                  <a:pt x="363" y="642"/>
                  <a:pt x="351" y="655"/>
                  <a:pt x="339" y="655"/>
                </a:cubicBezTo>
                <a:cubicBezTo>
                  <a:pt x="339" y="655"/>
                  <a:pt x="339" y="655"/>
                  <a:pt x="309" y="655"/>
                </a:cubicBezTo>
                <a:cubicBezTo>
                  <a:pt x="309" y="655"/>
                  <a:pt x="309" y="655"/>
                  <a:pt x="309" y="667"/>
                </a:cubicBezTo>
                <a:cubicBezTo>
                  <a:pt x="309" y="697"/>
                  <a:pt x="291" y="721"/>
                  <a:pt x="260" y="721"/>
                </a:cubicBezTo>
                <a:cubicBezTo>
                  <a:pt x="260" y="721"/>
                  <a:pt x="260" y="721"/>
                  <a:pt x="218" y="715"/>
                </a:cubicBezTo>
                <a:cubicBezTo>
                  <a:pt x="188" y="715"/>
                  <a:pt x="169" y="697"/>
                  <a:pt x="169" y="667"/>
                </a:cubicBezTo>
                <a:cubicBezTo>
                  <a:pt x="169" y="667"/>
                  <a:pt x="169" y="667"/>
                  <a:pt x="169" y="655"/>
                </a:cubicBezTo>
                <a:cubicBezTo>
                  <a:pt x="169" y="655"/>
                  <a:pt x="169" y="655"/>
                  <a:pt x="139" y="655"/>
                </a:cubicBezTo>
                <a:cubicBezTo>
                  <a:pt x="127" y="655"/>
                  <a:pt x="115" y="642"/>
                  <a:pt x="115" y="630"/>
                </a:cubicBezTo>
                <a:cubicBezTo>
                  <a:pt x="115" y="630"/>
                  <a:pt x="115" y="630"/>
                  <a:pt x="115" y="485"/>
                </a:cubicBezTo>
                <a:cubicBezTo>
                  <a:pt x="97" y="448"/>
                  <a:pt x="73" y="418"/>
                  <a:pt x="48" y="388"/>
                </a:cubicBezTo>
                <a:cubicBezTo>
                  <a:pt x="18" y="345"/>
                  <a:pt x="0" y="291"/>
                  <a:pt x="0" y="236"/>
                </a:cubicBezTo>
                <a:cubicBezTo>
                  <a:pt x="0" y="103"/>
                  <a:pt x="109" y="0"/>
                  <a:pt x="242" y="0"/>
                </a:cubicBezTo>
                <a:cubicBezTo>
                  <a:pt x="376" y="0"/>
                  <a:pt x="479" y="109"/>
                  <a:pt x="479" y="236"/>
                </a:cubicBezTo>
                <a:lnTo>
                  <a:pt x="479" y="236"/>
                </a:lnTo>
                <a:close/>
                <a:moveTo>
                  <a:pt x="206" y="455"/>
                </a:moveTo>
                <a:lnTo>
                  <a:pt x="273" y="455"/>
                </a:lnTo>
                <a:cubicBezTo>
                  <a:pt x="273" y="455"/>
                  <a:pt x="273" y="455"/>
                  <a:pt x="315" y="279"/>
                </a:cubicBezTo>
                <a:cubicBezTo>
                  <a:pt x="315" y="279"/>
                  <a:pt x="315" y="279"/>
                  <a:pt x="297" y="285"/>
                </a:cubicBezTo>
                <a:cubicBezTo>
                  <a:pt x="291" y="285"/>
                  <a:pt x="291" y="291"/>
                  <a:pt x="291" y="291"/>
                </a:cubicBezTo>
                <a:cubicBezTo>
                  <a:pt x="285" y="291"/>
                  <a:pt x="279" y="285"/>
                  <a:pt x="279" y="279"/>
                </a:cubicBezTo>
                <a:cubicBezTo>
                  <a:pt x="279" y="279"/>
                  <a:pt x="279" y="279"/>
                  <a:pt x="260" y="248"/>
                </a:cubicBezTo>
                <a:cubicBezTo>
                  <a:pt x="260" y="248"/>
                  <a:pt x="260" y="248"/>
                  <a:pt x="236" y="285"/>
                </a:cubicBezTo>
                <a:cubicBezTo>
                  <a:pt x="236" y="285"/>
                  <a:pt x="230" y="285"/>
                  <a:pt x="230" y="291"/>
                </a:cubicBezTo>
                <a:cubicBezTo>
                  <a:pt x="224" y="291"/>
                  <a:pt x="224" y="285"/>
                  <a:pt x="218" y="285"/>
                </a:cubicBezTo>
                <a:cubicBezTo>
                  <a:pt x="218" y="285"/>
                  <a:pt x="218" y="285"/>
                  <a:pt x="188" y="255"/>
                </a:cubicBezTo>
                <a:cubicBezTo>
                  <a:pt x="188" y="255"/>
                  <a:pt x="188" y="255"/>
                  <a:pt x="163" y="273"/>
                </a:cubicBezTo>
                <a:cubicBezTo>
                  <a:pt x="163" y="273"/>
                  <a:pt x="163" y="273"/>
                  <a:pt x="206" y="455"/>
                </a:cubicBezTo>
                <a:lnTo>
                  <a:pt x="206" y="455"/>
                </a:lnTo>
                <a:close/>
                <a:moveTo>
                  <a:pt x="315" y="503"/>
                </a:moveTo>
                <a:lnTo>
                  <a:pt x="163" y="503"/>
                </a:lnTo>
                <a:cubicBezTo>
                  <a:pt x="163" y="503"/>
                  <a:pt x="163" y="503"/>
                  <a:pt x="163" y="539"/>
                </a:cubicBezTo>
                <a:cubicBezTo>
                  <a:pt x="163" y="539"/>
                  <a:pt x="163" y="539"/>
                  <a:pt x="315" y="539"/>
                </a:cubicBezTo>
                <a:cubicBezTo>
                  <a:pt x="315" y="539"/>
                  <a:pt x="315" y="539"/>
                  <a:pt x="315" y="503"/>
                </a:cubicBezTo>
                <a:lnTo>
                  <a:pt x="315" y="503"/>
                </a:lnTo>
                <a:close/>
                <a:moveTo>
                  <a:pt x="163" y="606"/>
                </a:moveTo>
                <a:lnTo>
                  <a:pt x="315" y="606"/>
                </a:lnTo>
                <a:cubicBezTo>
                  <a:pt x="315" y="606"/>
                  <a:pt x="315" y="606"/>
                  <a:pt x="315" y="564"/>
                </a:cubicBezTo>
                <a:cubicBezTo>
                  <a:pt x="315" y="564"/>
                  <a:pt x="315" y="564"/>
                  <a:pt x="163" y="564"/>
                </a:cubicBezTo>
                <a:cubicBezTo>
                  <a:pt x="163" y="564"/>
                  <a:pt x="163" y="564"/>
                  <a:pt x="163" y="606"/>
                </a:cubicBezTo>
                <a:lnTo>
                  <a:pt x="163" y="606"/>
                </a:lnTo>
                <a:close/>
                <a:moveTo>
                  <a:pt x="327" y="455"/>
                </a:moveTo>
                <a:cubicBezTo>
                  <a:pt x="345" y="418"/>
                  <a:pt x="370" y="388"/>
                  <a:pt x="394" y="358"/>
                </a:cubicBezTo>
                <a:cubicBezTo>
                  <a:pt x="418" y="321"/>
                  <a:pt x="430" y="285"/>
                  <a:pt x="430" y="236"/>
                </a:cubicBezTo>
                <a:cubicBezTo>
                  <a:pt x="430" y="133"/>
                  <a:pt x="345" y="49"/>
                  <a:pt x="242" y="49"/>
                </a:cubicBezTo>
                <a:cubicBezTo>
                  <a:pt x="133" y="49"/>
                  <a:pt x="48" y="133"/>
                  <a:pt x="48" y="236"/>
                </a:cubicBezTo>
                <a:cubicBezTo>
                  <a:pt x="48" y="285"/>
                  <a:pt x="60" y="321"/>
                  <a:pt x="85" y="358"/>
                </a:cubicBezTo>
                <a:cubicBezTo>
                  <a:pt x="109" y="388"/>
                  <a:pt x="133" y="418"/>
                  <a:pt x="151" y="455"/>
                </a:cubicBezTo>
                <a:cubicBezTo>
                  <a:pt x="151" y="455"/>
                  <a:pt x="151" y="455"/>
                  <a:pt x="169" y="455"/>
                </a:cubicBezTo>
                <a:cubicBezTo>
                  <a:pt x="169" y="455"/>
                  <a:pt x="169" y="455"/>
                  <a:pt x="121" y="255"/>
                </a:cubicBezTo>
                <a:cubicBezTo>
                  <a:pt x="121" y="242"/>
                  <a:pt x="127" y="236"/>
                  <a:pt x="133" y="230"/>
                </a:cubicBezTo>
                <a:cubicBezTo>
                  <a:pt x="145" y="230"/>
                  <a:pt x="157" y="236"/>
                  <a:pt x="157" y="248"/>
                </a:cubicBezTo>
                <a:lnTo>
                  <a:pt x="157" y="248"/>
                </a:lnTo>
                <a:cubicBezTo>
                  <a:pt x="157" y="248"/>
                  <a:pt x="157" y="248"/>
                  <a:pt x="182" y="230"/>
                </a:cubicBezTo>
                <a:cubicBezTo>
                  <a:pt x="188" y="224"/>
                  <a:pt x="194" y="230"/>
                  <a:pt x="200" y="230"/>
                </a:cubicBezTo>
                <a:cubicBezTo>
                  <a:pt x="200" y="230"/>
                  <a:pt x="200" y="230"/>
                  <a:pt x="224" y="261"/>
                </a:cubicBezTo>
                <a:cubicBezTo>
                  <a:pt x="224" y="261"/>
                  <a:pt x="224" y="261"/>
                  <a:pt x="254" y="218"/>
                </a:cubicBezTo>
                <a:cubicBezTo>
                  <a:pt x="260" y="218"/>
                  <a:pt x="260" y="218"/>
                  <a:pt x="266" y="218"/>
                </a:cubicBezTo>
                <a:cubicBezTo>
                  <a:pt x="273" y="218"/>
                  <a:pt x="273" y="218"/>
                  <a:pt x="279" y="224"/>
                </a:cubicBezTo>
                <a:cubicBezTo>
                  <a:pt x="279" y="224"/>
                  <a:pt x="279" y="224"/>
                  <a:pt x="297" y="261"/>
                </a:cubicBezTo>
                <a:cubicBezTo>
                  <a:pt x="297" y="261"/>
                  <a:pt x="297" y="261"/>
                  <a:pt x="321" y="248"/>
                </a:cubicBezTo>
                <a:lnTo>
                  <a:pt x="321" y="248"/>
                </a:lnTo>
                <a:cubicBezTo>
                  <a:pt x="327" y="236"/>
                  <a:pt x="333" y="230"/>
                  <a:pt x="345" y="230"/>
                </a:cubicBezTo>
                <a:cubicBezTo>
                  <a:pt x="351" y="236"/>
                  <a:pt x="357" y="242"/>
                  <a:pt x="357" y="255"/>
                </a:cubicBezTo>
                <a:cubicBezTo>
                  <a:pt x="357" y="255"/>
                  <a:pt x="357" y="255"/>
                  <a:pt x="309" y="455"/>
                </a:cubicBezTo>
                <a:cubicBezTo>
                  <a:pt x="309" y="455"/>
                  <a:pt x="309" y="455"/>
                  <a:pt x="327" y="455"/>
                </a:cubicBezTo>
                <a:lnTo>
                  <a:pt x="327" y="455"/>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1828617"/>
            <a:endParaRPr lang="en-US" sz="7200">
              <a:solidFill>
                <a:srgbClr val="445469"/>
              </a:solidFill>
            </a:endParaRPr>
          </a:p>
        </p:txBody>
      </p:sp>
      <p:sp>
        <p:nvSpPr>
          <p:cNvPr id="5" name="Freeform 2183">
            <a:extLst>
              <a:ext uri="{FF2B5EF4-FFF2-40B4-BE49-F238E27FC236}">
                <a16:creationId xmlns:a16="http://schemas.microsoft.com/office/drawing/2014/main" id="{BFCFF45F-1533-0697-7C09-ABB4DBA1B41E}"/>
              </a:ext>
            </a:extLst>
          </p:cNvPr>
          <p:cNvSpPr>
            <a:spLocks noChangeArrowheads="1"/>
          </p:cNvSpPr>
          <p:nvPr/>
        </p:nvSpPr>
        <p:spPr bwMode="auto">
          <a:xfrm>
            <a:off x="5114380" y="4463402"/>
            <a:ext cx="3467685" cy="987525"/>
          </a:xfrm>
          <a:custGeom>
            <a:avLst/>
            <a:gdLst>
              <a:gd name="T0" fmla="*/ 97 w 3964"/>
              <a:gd name="T1" fmla="*/ 0 h 1128"/>
              <a:gd name="T2" fmla="*/ 97 w 3964"/>
              <a:gd name="T3" fmla="*/ 0 h 1128"/>
              <a:gd name="T4" fmla="*/ 3775 w 3964"/>
              <a:gd name="T5" fmla="*/ 0 h 1128"/>
              <a:gd name="T6" fmla="*/ 3775 w 3964"/>
              <a:gd name="T7" fmla="*/ 376 h 1128"/>
              <a:gd name="T8" fmla="*/ 3963 w 3964"/>
              <a:gd name="T9" fmla="*/ 564 h 1128"/>
              <a:gd name="T10" fmla="*/ 3775 w 3964"/>
              <a:gd name="T11" fmla="*/ 758 h 1128"/>
              <a:gd name="T12" fmla="*/ 3775 w 3964"/>
              <a:gd name="T13" fmla="*/ 1127 h 1128"/>
              <a:gd name="T14" fmla="*/ 97 w 3964"/>
              <a:gd name="T15" fmla="*/ 1127 h 1128"/>
              <a:gd name="T16" fmla="*/ 0 w 3964"/>
              <a:gd name="T17" fmla="*/ 1036 h 1128"/>
              <a:gd name="T18" fmla="*/ 0 w 3964"/>
              <a:gd name="T19" fmla="*/ 97 h 1128"/>
              <a:gd name="T20" fmla="*/ 97 w 3964"/>
              <a:gd name="T21" fmla="*/ 0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4" h="1128">
                <a:moveTo>
                  <a:pt x="97" y="0"/>
                </a:moveTo>
                <a:lnTo>
                  <a:pt x="97" y="0"/>
                </a:lnTo>
                <a:cubicBezTo>
                  <a:pt x="3775" y="0"/>
                  <a:pt x="3775" y="0"/>
                  <a:pt x="3775" y="0"/>
                </a:cubicBezTo>
                <a:cubicBezTo>
                  <a:pt x="3775" y="376"/>
                  <a:pt x="3775" y="376"/>
                  <a:pt x="3775" y="376"/>
                </a:cubicBezTo>
                <a:cubicBezTo>
                  <a:pt x="3878" y="376"/>
                  <a:pt x="3963" y="461"/>
                  <a:pt x="3963" y="564"/>
                </a:cubicBezTo>
                <a:cubicBezTo>
                  <a:pt x="3963" y="667"/>
                  <a:pt x="3878" y="752"/>
                  <a:pt x="3775" y="758"/>
                </a:cubicBezTo>
                <a:cubicBezTo>
                  <a:pt x="3775" y="1127"/>
                  <a:pt x="3775" y="1127"/>
                  <a:pt x="3775" y="1127"/>
                </a:cubicBezTo>
                <a:cubicBezTo>
                  <a:pt x="97" y="1127"/>
                  <a:pt x="97" y="1127"/>
                  <a:pt x="97" y="1127"/>
                </a:cubicBezTo>
                <a:cubicBezTo>
                  <a:pt x="43" y="1127"/>
                  <a:pt x="0" y="1085"/>
                  <a:pt x="0" y="1036"/>
                </a:cubicBezTo>
                <a:cubicBezTo>
                  <a:pt x="0" y="97"/>
                  <a:pt x="0" y="97"/>
                  <a:pt x="0" y="97"/>
                </a:cubicBezTo>
                <a:cubicBezTo>
                  <a:pt x="0" y="43"/>
                  <a:pt x="43" y="0"/>
                  <a:pt x="97" y="0"/>
                </a:cubicBezTo>
              </a:path>
            </a:pathLst>
          </a:custGeom>
          <a:solidFill>
            <a:srgbClr val="63357A"/>
          </a:solidFill>
          <a:ln>
            <a:noFill/>
          </a:ln>
          <a:effectLst/>
        </p:spPr>
        <p:txBody>
          <a:bodyPr wrap="none" anchor="ctr"/>
          <a:lstStyle/>
          <a:p>
            <a:pPr defTabSz="1828617"/>
            <a:endParaRPr lang="en-US" sz="7200">
              <a:solidFill>
                <a:srgbClr val="445469"/>
              </a:solidFill>
            </a:endParaRPr>
          </a:p>
        </p:txBody>
      </p:sp>
      <p:sp>
        <p:nvSpPr>
          <p:cNvPr id="6" name="Freeform 2224">
            <a:extLst>
              <a:ext uri="{FF2B5EF4-FFF2-40B4-BE49-F238E27FC236}">
                <a16:creationId xmlns:a16="http://schemas.microsoft.com/office/drawing/2014/main" id="{01C0BECE-DD34-62B2-0C1F-7D89B9391BBB}"/>
              </a:ext>
            </a:extLst>
          </p:cNvPr>
          <p:cNvSpPr>
            <a:spLocks noChangeArrowheads="1"/>
          </p:cNvSpPr>
          <p:nvPr/>
        </p:nvSpPr>
        <p:spPr bwMode="auto">
          <a:xfrm>
            <a:off x="3006278" y="2299989"/>
            <a:ext cx="3463829" cy="987525"/>
          </a:xfrm>
          <a:custGeom>
            <a:avLst/>
            <a:gdLst>
              <a:gd name="T0" fmla="*/ 3860 w 3958"/>
              <a:gd name="T1" fmla="*/ 0 h 1128"/>
              <a:gd name="T2" fmla="*/ 3957 w 3958"/>
              <a:gd name="T3" fmla="*/ 97 h 1128"/>
              <a:gd name="T4" fmla="*/ 3957 w 3958"/>
              <a:gd name="T5" fmla="*/ 1031 h 1128"/>
              <a:gd name="T6" fmla="*/ 3860 w 3958"/>
              <a:gd name="T7" fmla="*/ 1127 h 1128"/>
              <a:gd name="T8" fmla="*/ 182 w 3958"/>
              <a:gd name="T9" fmla="*/ 1127 h 1128"/>
              <a:gd name="T10" fmla="*/ 182 w 3958"/>
              <a:gd name="T11" fmla="*/ 752 h 1128"/>
              <a:gd name="T12" fmla="*/ 0 w 3958"/>
              <a:gd name="T13" fmla="*/ 564 h 1128"/>
              <a:gd name="T14" fmla="*/ 182 w 3958"/>
              <a:gd name="T15" fmla="*/ 376 h 1128"/>
              <a:gd name="T16" fmla="*/ 182 w 3958"/>
              <a:gd name="T17" fmla="*/ 0 h 1128"/>
              <a:gd name="T18" fmla="*/ 3860 w 3958"/>
              <a:gd name="T19" fmla="*/ 0 h 1128"/>
              <a:gd name="T20" fmla="*/ 3860 w 3958"/>
              <a:gd name="T21" fmla="*/ 0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58" h="1128">
                <a:moveTo>
                  <a:pt x="3860" y="0"/>
                </a:moveTo>
                <a:cubicBezTo>
                  <a:pt x="3915" y="0"/>
                  <a:pt x="3957" y="43"/>
                  <a:pt x="3957" y="97"/>
                </a:cubicBezTo>
                <a:cubicBezTo>
                  <a:pt x="3957" y="97"/>
                  <a:pt x="3957" y="97"/>
                  <a:pt x="3957" y="1031"/>
                </a:cubicBezTo>
                <a:cubicBezTo>
                  <a:pt x="3957" y="1085"/>
                  <a:pt x="3915" y="1127"/>
                  <a:pt x="3860" y="1127"/>
                </a:cubicBezTo>
                <a:cubicBezTo>
                  <a:pt x="3860" y="1127"/>
                  <a:pt x="3860" y="1127"/>
                  <a:pt x="182" y="1127"/>
                </a:cubicBezTo>
                <a:cubicBezTo>
                  <a:pt x="182" y="1127"/>
                  <a:pt x="182" y="1127"/>
                  <a:pt x="182" y="752"/>
                </a:cubicBezTo>
                <a:cubicBezTo>
                  <a:pt x="79" y="752"/>
                  <a:pt x="0" y="667"/>
                  <a:pt x="0" y="564"/>
                </a:cubicBezTo>
                <a:cubicBezTo>
                  <a:pt x="0" y="461"/>
                  <a:pt x="79" y="376"/>
                  <a:pt x="182" y="376"/>
                </a:cubicBezTo>
                <a:cubicBezTo>
                  <a:pt x="182" y="376"/>
                  <a:pt x="182" y="376"/>
                  <a:pt x="182" y="0"/>
                </a:cubicBezTo>
                <a:cubicBezTo>
                  <a:pt x="182" y="0"/>
                  <a:pt x="182" y="0"/>
                  <a:pt x="3860" y="0"/>
                </a:cubicBezTo>
                <a:lnTo>
                  <a:pt x="3860" y="0"/>
                </a:lnTo>
              </a:path>
            </a:pathLst>
          </a:custGeom>
          <a:solidFill>
            <a:srgbClr val="419CCC"/>
          </a:solidFill>
          <a:ln>
            <a:noFill/>
          </a:ln>
          <a:effectLst/>
        </p:spPr>
        <p:txBody>
          <a:bodyPr wrap="none" anchor="ctr"/>
          <a:lstStyle/>
          <a:p>
            <a:pPr defTabSz="1828617"/>
            <a:endParaRPr lang="en-US" sz="7200">
              <a:solidFill>
                <a:srgbClr val="445469"/>
              </a:solidFill>
            </a:endParaRPr>
          </a:p>
        </p:txBody>
      </p:sp>
      <p:sp>
        <p:nvSpPr>
          <p:cNvPr id="7" name="Freeform 2252">
            <a:extLst>
              <a:ext uri="{FF2B5EF4-FFF2-40B4-BE49-F238E27FC236}">
                <a16:creationId xmlns:a16="http://schemas.microsoft.com/office/drawing/2014/main" id="{D860A580-4B89-CA6A-0253-B4D9E43A90B3}"/>
              </a:ext>
            </a:extLst>
          </p:cNvPr>
          <p:cNvSpPr>
            <a:spLocks noChangeArrowheads="1"/>
          </p:cNvSpPr>
          <p:nvPr/>
        </p:nvSpPr>
        <p:spPr bwMode="auto">
          <a:xfrm>
            <a:off x="3507721" y="2485150"/>
            <a:ext cx="420442" cy="613345"/>
          </a:xfrm>
          <a:custGeom>
            <a:avLst/>
            <a:gdLst>
              <a:gd name="T0" fmla="*/ 473 w 480"/>
              <a:gd name="T1" fmla="*/ 175 h 703"/>
              <a:gd name="T2" fmla="*/ 479 w 480"/>
              <a:gd name="T3" fmla="*/ 218 h 703"/>
              <a:gd name="T4" fmla="*/ 479 w 480"/>
              <a:gd name="T5" fmla="*/ 248 h 703"/>
              <a:gd name="T6" fmla="*/ 363 w 480"/>
              <a:gd name="T7" fmla="*/ 490 h 703"/>
              <a:gd name="T8" fmla="*/ 345 w 480"/>
              <a:gd name="T9" fmla="*/ 521 h 703"/>
              <a:gd name="T10" fmla="*/ 321 w 480"/>
              <a:gd name="T11" fmla="*/ 557 h 703"/>
              <a:gd name="T12" fmla="*/ 242 w 480"/>
              <a:gd name="T13" fmla="*/ 702 h 703"/>
              <a:gd name="T14" fmla="*/ 103 w 480"/>
              <a:gd name="T15" fmla="*/ 478 h 703"/>
              <a:gd name="T16" fmla="*/ 0 w 480"/>
              <a:gd name="T17" fmla="*/ 266 h 703"/>
              <a:gd name="T18" fmla="*/ 0 w 480"/>
              <a:gd name="T19" fmla="*/ 248 h 703"/>
              <a:gd name="T20" fmla="*/ 0 w 480"/>
              <a:gd name="T21" fmla="*/ 218 h 703"/>
              <a:gd name="T22" fmla="*/ 236 w 480"/>
              <a:gd name="T23" fmla="*/ 0 h 703"/>
              <a:gd name="T24" fmla="*/ 460 w 480"/>
              <a:gd name="T25" fmla="*/ 145 h 703"/>
              <a:gd name="T26" fmla="*/ 473 w 480"/>
              <a:gd name="T27" fmla="*/ 175 h 703"/>
              <a:gd name="T28" fmla="*/ 473 w 480"/>
              <a:gd name="T29" fmla="*/ 175 h 703"/>
              <a:gd name="T30" fmla="*/ 236 w 480"/>
              <a:gd name="T31" fmla="*/ 327 h 703"/>
              <a:gd name="T32" fmla="*/ 327 w 480"/>
              <a:gd name="T33" fmla="*/ 236 h 703"/>
              <a:gd name="T34" fmla="*/ 242 w 480"/>
              <a:gd name="T35" fmla="*/ 145 h 703"/>
              <a:gd name="T36" fmla="*/ 151 w 480"/>
              <a:gd name="T37" fmla="*/ 224 h 703"/>
              <a:gd name="T38" fmla="*/ 151 w 480"/>
              <a:gd name="T39" fmla="*/ 242 h 703"/>
              <a:gd name="T40" fmla="*/ 157 w 480"/>
              <a:gd name="T41" fmla="*/ 266 h 703"/>
              <a:gd name="T42" fmla="*/ 236 w 480"/>
              <a:gd name="T43" fmla="*/ 327 h 703"/>
              <a:gd name="T44" fmla="*/ 236 w 480"/>
              <a:gd name="T45" fmla="*/ 327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0" h="703">
                <a:moveTo>
                  <a:pt x="473" y="175"/>
                </a:moveTo>
                <a:cubicBezTo>
                  <a:pt x="473" y="175"/>
                  <a:pt x="479" y="205"/>
                  <a:pt x="479" y="218"/>
                </a:cubicBezTo>
                <a:cubicBezTo>
                  <a:pt x="479" y="218"/>
                  <a:pt x="479" y="218"/>
                  <a:pt x="479" y="248"/>
                </a:cubicBezTo>
                <a:cubicBezTo>
                  <a:pt x="479" y="327"/>
                  <a:pt x="412" y="412"/>
                  <a:pt x="363" y="490"/>
                </a:cubicBezTo>
                <a:cubicBezTo>
                  <a:pt x="363" y="502"/>
                  <a:pt x="351" y="508"/>
                  <a:pt x="345" y="521"/>
                </a:cubicBezTo>
                <a:cubicBezTo>
                  <a:pt x="339" y="533"/>
                  <a:pt x="333" y="545"/>
                  <a:pt x="321" y="557"/>
                </a:cubicBezTo>
                <a:cubicBezTo>
                  <a:pt x="297" y="605"/>
                  <a:pt x="266" y="654"/>
                  <a:pt x="242" y="702"/>
                </a:cubicBezTo>
                <a:cubicBezTo>
                  <a:pt x="194" y="630"/>
                  <a:pt x="145" y="557"/>
                  <a:pt x="103" y="478"/>
                </a:cubicBezTo>
                <a:cubicBezTo>
                  <a:pt x="60" y="412"/>
                  <a:pt x="6" y="333"/>
                  <a:pt x="0" y="266"/>
                </a:cubicBezTo>
                <a:cubicBezTo>
                  <a:pt x="0" y="260"/>
                  <a:pt x="0" y="248"/>
                  <a:pt x="0" y="248"/>
                </a:cubicBezTo>
                <a:cubicBezTo>
                  <a:pt x="0" y="248"/>
                  <a:pt x="0" y="248"/>
                  <a:pt x="0" y="218"/>
                </a:cubicBezTo>
                <a:cubicBezTo>
                  <a:pt x="12" y="72"/>
                  <a:pt x="127" y="0"/>
                  <a:pt x="236" y="0"/>
                </a:cubicBezTo>
                <a:cubicBezTo>
                  <a:pt x="315" y="0"/>
                  <a:pt x="412" y="36"/>
                  <a:pt x="460" y="145"/>
                </a:cubicBezTo>
                <a:cubicBezTo>
                  <a:pt x="460" y="157"/>
                  <a:pt x="467" y="163"/>
                  <a:pt x="473" y="175"/>
                </a:cubicBezTo>
                <a:lnTo>
                  <a:pt x="473" y="175"/>
                </a:lnTo>
                <a:close/>
                <a:moveTo>
                  <a:pt x="236" y="327"/>
                </a:moveTo>
                <a:cubicBezTo>
                  <a:pt x="291" y="327"/>
                  <a:pt x="327" y="284"/>
                  <a:pt x="327" y="236"/>
                </a:cubicBezTo>
                <a:cubicBezTo>
                  <a:pt x="327" y="187"/>
                  <a:pt x="291" y="145"/>
                  <a:pt x="242" y="145"/>
                </a:cubicBezTo>
                <a:cubicBezTo>
                  <a:pt x="200" y="145"/>
                  <a:pt x="151" y="169"/>
                  <a:pt x="151" y="224"/>
                </a:cubicBezTo>
                <a:cubicBezTo>
                  <a:pt x="151" y="224"/>
                  <a:pt x="151" y="224"/>
                  <a:pt x="151" y="242"/>
                </a:cubicBezTo>
                <a:cubicBezTo>
                  <a:pt x="151" y="248"/>
                  <a:pt x="151" y="260"/>
                  <a:pt x="157" y="266"/>
                </a:cubicBezTo>
                <a:cubicBezTo>
                  <a:pt x="176" y="309"/>
                  <a:pt x="206" y="327"/>
                  <a:pt x="236" y="327"/>
                </a:cubicBezTo>
                <a:lnTo>
                  <a:pt x="236" y="327"/>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1828617"/>
            <a:endParaRPr lang="en-US" sz="7200">
              <a:solidFill>
                <a:srgbClr val="445469"/>
              </a:solidFill>
            </a:endParaRPr>
          </a:p>
        </p:txBody>
      </p:sp>
      <p:sp>
        <p:nvSpPr>
          <p:cNvPr id="8" name="Freeform 2264">
            <a:extLst>
              <a:ext uri="{FF2B5EF4-FFF2-40B4-BE49-F238E27FC236}">
                <a16:creationId xmlns:a16="http://schemas.microsoft.com/office/drawing/2014/main" id="{A823EFD4-2072-ACE9-1103-5EA8BBEB401C}"/>
              </a:ext>
            </a:extLst>
          </p:cNvPr>
          <p:cNvSpPr>
            <a:spLocks noChangeArrowheads="1"/>
          </p:cNvSpPr>
          <p:nvPr/>
        </p:nvSpPr>
        <p:spPr bwMode="auto">
          <a:xfrm>
            <a:off x="2281109" y="3380095"/>
            <a:ext cx="3467685" cy="987525"/>
          </a:xfrm>
          <a:custGeom>
            <a:avLst/>
            <a:gdLst>
              <a:gd name="T0" fmla="*/ 97 w 3964"/>
              <a:gd name="T1" fmla="*/ 0 h 1129"/>
              <a:gd name="T2" fmla="*/ 97 w 3964"/>
              <a:gd name="T3" fmla="*/ 0 h 1129"/>
              <a:gd name="T4" fmla="*/ 3775 w 3964"/>
              <a:gd name="T5" fmla="*/ 0 h 1129"/>
              <a:gd name="T6" fmla="*/ 3775 w 3964"/>
              <a:gd name="T7" fmla="*/ 376 h 1129"/>
              <a:gd name="T8" fmla="*/ 3963 w 3964"/>
              <a:gd name="T9" fmla="*/ 564 h 1129"/>
              <a:gd name="T10" fmla="*/ 3775 w 3964"/>
              <a:gd name="T11" fmla="*/ 752 h 1129"/>
              <a:gd name="T12" fmla="*/ 3775 w 3964"/>
              <a:gd name="T13" fmla="*/ 1128 h 1129"/>
              <a:gd name="T14" fmla="*/ 97 w 3964"/>
              <a:gd name="T15" fmla="*/ 1128 h 1129"/>
              <a:gd name="T16" fmla="*/ 0 w 3964"/>
              <a:gd name="T17" fmla="*/ 1031 h 1129"/>
              <a:gd name="T18" fmla="*/ 0 w 3964"/>
              <a:gd name="T19" fmla="*/ 91 h 1129"/>
              <a:gd name="T20" fmla="*/ 97 w 3964"/>
              <a:gd name="T21" fmla="*/ 0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64" h="1129">
                <a:moveTo>
                  <a:pt x="97" y="0"/>
                </a:moveTo>
                <a:lnTo>
                  <a:pt x="97" y="0"/>
                </a:lnTo>
                <a:cubicBezTo>
                  <a:pt x="3775" y="0"/>
                  <a:pt x="3775" y="0"/>
                  <a:pt x="3775" y="0"/>
                </a:cubicBezTo>
                <a:cubicBezTo>
                  <a:pt x="3775" y="376"/>
                  <a:pt x="3775" y="376"/>
                  <a:pt x="3775" y="376"/>
                </a:cubicBezTo>
                <a:cubicBezTo>
                  <a:pt x="3878" y="376"/>
                  <a:pt x="3963" y="461"/>
                  <a:pt x="3963" y="564"/>
                </a:cubicBezTo>
                <a:cubicBezTo>
                  <a:pt x="3963" y="667"/>
                  <a:pt x="3878" y="752"/>
                  <a:pt x="3775" y="752"/>
                </a:cubicBezTo>
                <a:cubicBezTo>
                  <a:pt x="3775" y="1128"/>
                  <a:pt x="3775" y="1128"/>
                  <a:pt x="3775" y="1128"/>
                </a:cubicBezTo>
                <a:cubicBezTo>
                  <a:pt x="97" y="1128"/>
                  <a:pt x="97" y="1128"/>
                  <a:pt x="97" y="1128"/>
                </a:cubicBezTo>
                <a:cubicBezTo>
                  <a:pt x="43" y="1128"/>
                  <a:pt x="0" y="1085"/>
                  <a:pt x="0" y="1031"/>
                </a:cubicBezTo>
                <a:cubicBezTo>
                  <a:pt x="0" y="91"/>
                  <a:pt x="0" y="91"/>
                  <a:pt x="0" y="91"/>
                </a:cubicBezTo>
                <a:cubicBezTo>
                  <a:pt x="0" y="43"/>
                  <a:pt x="43" y="0"/>
                  <a:pt x="97" y="0"/>
                </a:cubicBezTo>
              </a:path>
            </a:pathLst>
          </a:custGeom>
          <a:solidFill>
            <a:srgbClr val="FFA826"/>
          </a:solidFill>
          <a:ln>
            <a:noFill/>
          </a:ln>
          <a:effectLst/>
        </p:spPr>
        <p:txBody>
          <a:bodyPr wrap="none" anchor="ctr"/>
          <a:lstStyle/>
          <a:p>
            <a:pPr defTabSz="1828617"/>
            <a:endParaRPr lang="en-US" sz="7200">
              <a:solidFill>
                <a:srgbClr val="445469"/>
              </a:solidFill>
            </a:endParaRPr>
          </a:p>
        </p:txBody>
      </p:sp>
      <p:grpSp>
        <p:nvGrpSpPr>
          <p:cNvPr id="9" name="Group 8">
            <a:extLst>
              <a:ext uri="{FF2B5EF4-FFF2-40B4-BE49-F238E27FC236}">
                <a16:creationId xmlns:a16="http://schemas.microsoft.com/office/drawing/2014/main" id="{8681BC4F-907D-6244-E528-03D5389D9D64}"/>
              </a:ext>
            </a:extLst>
          </p:cNvPr>
          <p:cNvGrpSpPr/>
          <p:nvPr/>
        </p:nvGrpSpPr>
        <p:grpSpPr>
          <a:xfrm>
            <a:off x="4799904" y="3642409"/>
            <a:ext cx="520736" cy="513049"/>
            <a:chOff x="13891985" y="9564330"/>
            <a:chExt cx="981488" cy="967001"/>
          </a:xfrm>
          <a:solidFill>
            <a:schemeClr val="bg1"/>
          </a:solidFill>
        </p:grpSpPr>
        <p:sp>
          <p:nvSpPr>
            <p:cNvPr id="17" name="Freeform 2292">
              <a:extLst>
                <a:ext uri="{FF2B5EF4-FFF2-40B4-BE49-F238E27FC236}">
                  <a16:creationId xmlns:a16="http://schemas.microsoft.com/office/drawing/2014/main" id="{921BCB11-A092-2CFB-7150-50D6CCA7443F}"/>
                </a:ext>
              </a:extLst>
            </p:cNvPr>
            <p:cNvSpPr>
              <a:spLocks noChangeArrowheads="1"/>
            </p:cNvSpPr>
            <p:nvPr/>
          </p:nvSpPr>
          <p:spPr bwMode="auto">
            <a:xfrm>
              <a:off x="14073746" y="9564330"/>
              <a:ext cx="799727" cy="450783"/>
            </a:xfrm>
            <a:custGeom>
              <a:avLst/>
              <a:gdLst>
                <a:gd name="T0" fmla="*/ 194 w 486"/>
                <a:gd name="T1" fmla="*/ 267 h 274"/>
                <a:gd name="T2" fmla="*/ 0 w 486"/>
                <a:gd name="T3" fmla="*/ 79 h 274"/>
                <a:gd name="T4" fmla="*/ 0 w 486"/>
                <a:gd name="T5" fmla="*/ 67 h 274"/>
                <a:gd name="T6" fmla="*/ 0 w 486"/>
                <a:gd name="T7" fmla="*/ 61 h 274"/>
                <a:gd name="T8" fmla="*/ 188 w 486"/>
                <a:gd name="T9" fmla="*/ 0 h 274"/>
                <a:gd name="T10" fmla="*/ 388 w 486"/>
                <a:gd name="T11" fmla="*/ 73 h 274"/>
                <a:gd name="T12" fmla="*/ 485 w 486"/>
                <a:gd name="T13" fmla="*/ 261 h 274"/>
                <a:gd name="T14" fmla="*/ 479 w 486"/>
                <a:gd name="T15" fmla="*/ 267 h 274"/>
                <a:gd name="T16" fmla="*/ 473 w 486"/>
                <a:gd name="T17" fmla="*/ 273 h 274"/>
                <a:gd name="T18" fmla="*/ 200 w 486"/>
                <a:gd name="T19" fmla="*/ 273 h 274"/>
                <a:gd name="T20" fmla="*/ 194 w 486"/>
                <a:gd name="T21" fmla="*/ 267 h 274"/>
                <a:gd name="T22" fmla="*/ 194 w 486"/>
                <a:gd name="T23" fmla="*/ 267 h 274"/>
                <a:gd name="T24" fmla="*/ 158 w 486"/>
                <a:gd name="T25" fmla="*/ 164 h 274"/>
                <a:gd name="T26" fmla="*/ 176 w 486"/>
                <a:gd name="T27" fmla="*/ 188 h 274"/>
                <a:gd name="T28" fmla="*/ 261 w 486"/>
                <a:gd name="T29" fmla="*/ 55 h 274"/>
                <a:gd name="T30" fmla="*/ 237 w 486"/>
                <a:gd name="T31" fmla="*/ 49 h 274"/>
                <a:gd name="T32" fmla="*/ 158 w 486"/>
                <a:gd name="T33" fmla="*/ 164 h 274"/>
                <a:gd name="T34" fmla="*/ 158 w 486"/>
                <a:gd name="T35" fmla="*/ 164 h 274"/>
                <a:gd name="T36" fmla="*/ 188 w 486"/>
                <a:gd name="T37" fmla="*/ 43 h 274"/>
                <a:gd name="T38" fmla="*/ 164 w 486"/>
                <a:gd name="T39" fmla="*/ 49 h 274"/>
                <a:gd name="T40" fmla="*/ 109 w 486"/>
                <a:gd name="T41" fmla="*/ 121 h 274"/>
                <a:gd name="T42" fmla="*/ 134 w 486"/>
                <a:gd name="T43" fmla="*/ 140 h 274"/>
                <a:gd name="T44" fmla="*/ 194 w 486"/>
                <a:gd name="T45" fmla="*/ 43 h 274"/>
                <a:gd name="T46" fmla="*/ 188 w 486"/>
                <a:gd name="T47" fmla="*/ 43 h 274"/>
                <a:gd name="T48" fmla="*/ 188 w 486"/>
                <a:gd name="T49" fmla="*/ 43 h 274"/>
                <a:gd name="T50" fmla="*/ 109 w 486"/>
                <a:gd name="T51" fmla="*/ 55 h 274"/>
                <a:gd name="T52" fmla="*/ 103 w 486"/>
                <a:gd name="T53" fmla="*/ 61 h 274"/>
                <a:gd name="T54" fmla="*/ 67 w 486"/>
                <a:gd name="T55" fmla="*/ 73 h 274"/>
                <a:gd name="T56" fmla="*/ 85 w 486"/>
                <a:gd name="T57" fmla="*/ 91 h 274"/>
                <a:gd name="T58" fmla="*/ 109 w 486"/>
                <a:gd name="T59" fmla="*/ 55 h 274"/>
                <a:gd name="T60" fmla="*/ 109 w 486"/>
                <a:gd name="T61" fmla="*/ 55 h 274"/>
                <a:gd name="T62" fmla="*/ 340 w 486"/>
                <a:gd name="T63" fmla="*/ 225 h 274"/>
                <a:gd name="T64" fmla="*/ 358 w 486"/>
                <a:gd name="T65" fmla="*/ 225 h 274"/>
                <a:gd name="T66" fmla="*/ 400 w 486"/>
                <a:gd name="T67" fmla="*/ 164 h 274"/>
                <a:gd name="T68" fmla="*/ 388 w 486"/>
                <a:gd name="T69" fmla="*/ 152 h 274"/>
                <a:gd name="T70" fmla="*/ 340 w 486"/>
                <a:gd name="T71" fmla="*/ 225 h 274"/>
                <a:gd name="T72" fmla="*/ 340 w 486"/>
                <a:gd name="T73" fmla="*/ 225 h 274"/>
                <a:gd name="T74" fmla="*/ 406 w 486"/>
                <a:gd name="T75" fmla="*/ 225 h 274"/>
                <a:gd name="T76" fmla="*/ 425 w 486"/>
                <a:gd name="T77" fmla="*/ 225 h 274"/>
                <a:gd name="T78" fmla="*/ 418 w 486"/>
                <a:gd name="T79" fmla="*/ 200 h 274"/>
                <a:gd name="T80" fmla="*/ 406 w 486"/>
                <a:gd name="T81" fmla="*/ 225 h 274"/>
                <a:gd name="T82" fmla="*/ 406 w 486"/>
                <a:gd name="T83" fmla="*/ 225 h 274"/>
                <a:gd name="T84" fmla="*/ 267 w 486"/>
                <a:gd name="T85" fmla="*/ 225 h 274"/>
                <a:gd name="T86" fmla="*/ 297 w 486"/>
                <a:gd name="T87" fmla="*/ 225 h 274"/>
                <a:gd name="T88" fmla="*/ 364 w 486"/>
                <a:gd name="T89" fmla="*/ 121 h 274"/>
                <a:gd name="T90" fmla="*/ 358 w 486"/>
                <a:gd name="T91" fmla="*/ 109 h 274"/>
                <a:gd name="T92" fmla="*/ 346 w 486"/>
                <a:gd name="T93" fmla="*/ 103 h 274"/>
                <a:gd name="T94" fmla="*/ 267 w 486"/>
                <a:gd name="T95" fmla="*/ 225 h 274"/>
                <a:gd name="T96" fmla="*/ 267 w 486"/>
                <a:gd name="T97" fmla="*/ 225 h 274"/>
                <a:gd name="T98" fmla="*/ 225 w 486"/>
                <a:gd name="T99" fmla="*/ 225 h 274"/>
                <a:gd name="T100" fmla="*/ 322 w 486"/>
                <a:gd name="T101" fmla="*/ 85 h 274"/>
                <a:gd name="T102" fmla="*/ 297 w 486"/>
                <a:gd name="T103" fmla="*/ 67 h 274"/>
                <a:gd name="T104" fmla="*/ 200 w 486"/>
                <a:gd name="T105" fmla="*/ 212 h 274"/>
                <a:gd name="T106" fmla="*/ 219 w 486"/>
                <a:gd name="T107" fmla="*/ 225 h 274"/>
                <a:gd name="T108" fmla="*/ 225 w 486"/>
                <a:gd name="T109" fmla="*/ 225 h 274"/>
                <a:gd name="T110" fmla="*/ 225 w 486"/>
                <a:gd name="T111" fmla="*/ 22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 h="274">
                  <a:moveTo>
                    <a:pt x="194" y="267"/>
                  </a:moveTo>
                  <a:lnTo>
                    <a:pt x="0" y="79"/>
                  </a:lnTo>
                  <a:cubicBezTo>
                    <a:pt x="0" y="73"/>
                    <a:pt x="0" y="73"/>
                    <a:pt x="0" y="67"/>
                  </a:cubicBezTo>
                  <a:cubicBezTo>
                    <a:pt x="0" y="67"/>
                    <a:pt x="0" y="67"/>
                    <a:pt x="0" y="61"/>
                  </a:cubicBezTo>
                  <a:cubicBezTo>
                    <a:pt x="55" y="19"/>
                    <a:pt x="122" y="0"/>
                    <a:pt x="188" y="0"/>
                  </a:cubicBezTo>
                  <a:cubicBezTo>
                    <a:pt x="261" y="0"/>
                    <a:pt x="334" y="25"/>
                    <a:pt x="388" y="73"/>
                  </a:cubicBezTo>
                  <a:cubicBezTo>
                    <a:pt x="443" y="121"/>
                    <a:pt x="473" y="188"/>
                    <a:pt x="485" y="261"/>
                  </a:cubicBezTo>
                  <a:cubicBezTo>
                    <a:pt x="485" y="267"/>
                    <a:pt x="479" y="267"/>
                    <a:pt x="479" y="267"/>
                  </a:cubicBezTo>
                  <a:cubicBezTo>
                    <a:pt x="479" y="273"/>
                    <a:pt x="473" y="273"/>
                    <a:pt x="473" y="273"/>
                  </a:cubicBezTo>
                  <a:cubicBezTo>
                    <a:pt x="473" y="273"/>
                    <a:pt x="473" y="273"/>
                    <a:pt x="200" y="273"/>
                  </a:cubicBezTo>
                  <a:cubicBezTo>
                    <a:pt x="200" y="273"/>
                    <a:pt x="194" y="273"/>
                    <a:pt x="194" y="267"/>
                  </a:cubicBezTo>
                  <a:lnTo>
                    <a:pt x="194" y="267"/>
                  </a:lnTo>
                  <a:close/>
                  <a:moveTo>
                    <a:pt x="158" y="164"/>
                  </a:moveTo>
                  <a:lnTo>
                    <a:pt x="176" y="188"/>
                  </a:lnTo>
                  <a:cubicBezTo>
                    <a:pt x="176" y="188"/>
                    <a:pt x="176" y="188"/>
                    <a:pt x="261" y="55"/>
                  </a:cubicBezTo>
                  <a:cubicBezTo>
                    <a:pt x="255" y="55"/>
                    <a:pt x="243" y="49"/>
                    <a:pt x="237" y="49"/>
                  </a:cubicBezTo>
                  <a:cubicBezTo>
                    <a:pt x="237" y="49"/>
                    <a:pt x="237" y="49"/>
                    <a:pt x="158" y="164"/>
                  </a:cubicBezTo>
                  <a:lnTo>
                    <a:pt x="158" y="164"/>
                  </a:lnTo>
                  <a:close/>
                  <a:moveTo>
                    <a:pt x="188" y="43"/>
                  </a:moveTo>
                  <a:cubicBezTo>
                    <a:pt x="176" y="43"/>
                    <a:pt x="170" y="43"/>
                    <a:pt x="164" y="49"/>
                  </a:cubicBezTo>
                  <a:cubicBezTo>
                    <a:pt x="164" y="49"/>
                    <a:pt x="164" y="49"/>
                    <a:pt x="109" y="121"/>
                  </a:cubicBezTo>
                  <a:cubicBezTo>
                    <a:pt x="109" y="121"/>
                    <a:pt x="109" y="121"/>
                    <a:pt x="134" y="140"/>
                  </a:cubicBezTo>
                  <a:cubicBezTo>
                    <a:pt x="134" y="140"/>
                    <a:pt x="134" y="140"/>
                    <a:pt x="194" y="43"/>
                  </a:cubicBezTo>
                  <a:lnTo>
                    <a:pt x="188" y="43"/>
                  </a:lnTo>
                  <a:lnTo>
                    <a:pt x="188" y="43"/>
                  </a:lnTo>
                  <a:close/>
                  <a:moveTo>
                    <a:pt x="109" y="55"/>
                  </a:moveTo>
                  <a:cubicBezTo>
                    <a:pt x="103" y="61"/>
                    <a:pt x="103" y="61"/>
                    <a:pt x="103" y="61"/>
                  </a:cubicBezTo>
                  <a:cubicBezTo>
                    <a:pt x="91" y="67"/>
                    <a:pt x="79" y="67"/>
                    <a:pt x="67" y="73"/>
                  </a:cubicBezTo>
                  <a:cubicBezTo>
                    <a:pt x="67" y="73"/>
                    <a:pt x="67" y="73"/>
                    <a:pt x="85" y="91"/>
                  </a:cubicBezTo>
                  <a:cubicBezTo>
                    <a:pt x="85" y="91"/>
                    <a:pt x="85" y="91"/>
                    <a:pt x="109" y="55"/>
                  </a:cubicBezTo>
                  <a:lnTo>
                    <a:pt x="109" y="55"/>
                  </a:lnTo>
                  <a:close/>
                  <a:moveTo>
                    <a:pt x="340" y="225"/>
                  </a:moveTo>
                  <a:lnTo>
                    <a:pt x="358" y="225"/>
                  </a:lnTo>
                  <a:cubicBezTo>
                    <a:pt x="358" y="225"/>
                    <a:pt x="358" y="225"/>
                    <a:pt x="400" y="164"/>
                  </a:cubicBezTo>
                  <a:cubicBezTo>
                    <a:pt x="400" y="158"/>
                    <a:pt x="394" y="152"/>
                    <a:pt x="388" y="152"/>
                  </a:cubicBezTo>
                  <a:cubicBezTo>
                    <a:pt x="388" y="152"/>
                    <a:pt x="388" y="152"/>
                    <a:pt x="340" y="225"/>
                  </a:cubicBezTo>
                  <a:lnTo>
                    <a:pt x="340" y="225"/>
                  </a:lnTo>
                  <a:close/>
                  <a:moveTo>
                    <a:pt x="406" y="225"/>
                  </a:moveTo>
                  <a:lnTo>
                    <a:pt x="425" y="225"/>
                  </a:lnTo>
                  <a:cubicBezTo>
                    <a:pt x="425" y="218"/>
                    <a:pt x="425" y="212"/>
                    <a:pt x="418" y="200"/>
                  </a:cubicBezTo>
                  <a:cubicBezTo>
                    <a:pt x="418" y="200"/>
                    <a:pt x="418" y="200"/>
                    <a:pt x="406" y="225"/>
                  </a:cubicBezTo>
                  <a:lnTo>
                    <a:pt x="406" y="225"/>
                  </a:lnTo>
                  <a:close/>
                  <a:moveTo>
                    <a:pt x="267" y="225"/>
                  </a:moveTo>
                  <a:lnTo>
                    <a:pt x="297" y="225"/>
                  </a:lnTo>
                  <a:cubicBezTo>
                    <a:pt x="297" y="225"/>
                    <a:pt x="297" y="225"/>
                    <a:pt x="364" y="121"/>
                  </a:cubicBezTo>
                  <a:cubicBezTo>
                    <a:pt x="364" y="115"/>
                    <a:pt x="358" y="115"/>
                    <a:pt x="358" y="109"/>
                  </a:cubicBezTo>
                  <a:cubicBezTo>
                    <a:pt x="352" y="109"/>
                    <a:pt x="352" y="103"/>
                    <a:pt x="346" y="103"/>
                  </a:cubicBezTo>
                  <a:cubicBezTo>
                    <a:pt x="346" y="103"/>
                    <a:pt x="346" y="103"/>
                    <a:pt x="267" y="225"/>
                  </a:cubicBezTo>
                  <a:lnTo>
                    <a:pt x="267" y="225"/>
                  </a:lnTo>
                  <a:close/>
                  <a:moveTo>
                    <a:pt x="225" y="225"/>
                  </a:moveTo>
                  <a:lnTo>
                    <a:pt x="322" y="85"/>
                  </a:lnTo>
                  <a:cubicBezTo>
                    <a:pt x="310" y="79"/>
                    <a:pt x="303" y="73"/>
                    <a:pt x="297" y="67"/>
                  </a:cubicBezTo>
                  <a:cubicBezTo>
                    <a:pt x="297" y="67"/>
                    <a:pt x="297" y="67"/>
                    <a:pt x="200" y="212"/>
                  </a:cubicBezTo>
                  <a:cubicBezTo>
                    <a:pt x="200" y="212"/>
                    <a:pt x="200" y="212"/>
                    <a:pt x="219" y="225"/>
                  </a:cubicBezTo>
                  <a:cubicBezTo>
                    <a:pt x="219" y="225"/>
                    <a:pt x="219" y="225"/>
                    <a:pt x="225" y="225"/>
                  </a:cubicBezTo>
                  <a:lnTo>
                    <a:pt x="225" y="22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1828617"/>
              <a:endParaRPr lang="en-US" sz="7200">
                <a:solidFill>
                  <a:srgbClr val="445469"/>
                </a:solidFill>
              </a:endParaRPr>
            </a:p>
          </p:txBody>
        </p:sp>
        <p:sp>
          <p:nvSpPr>
            <p:cNvPr id="18" name="Freeform 2293">
              <a:extLst>
                <a:ext uri="{FF2B5EF4-FFF2-40B4-BE49-F238E27FC236}">
                  <a16:creationId xmlns:a16="http://schemas.microsoft.com/office/drawing/2014/main" id="{4A9566AD-B7FB-FC95-190D-1521A1345698}"/>
                </a:ext>
              </a:extLst>
            </p:cNvPr>
            <p:cNvSpPr>
              <a:spLocks noChangeArrowheads="1"/>
            </p:cNvSpPr>
            <p:nvPr/>
          </p:nvSpPr>
          <p:spPr bwMode="auto">
            <a:xfrm>
              <a:off x="13891985" y="9731554"/>
              <a:ext cx="443488" cy="712529"/>
            </a:xfrm>
            <a:custGeom>
              <a:avLst/>
              <a:gdLst>
                <a:gd name="T0" fmla="*/ 261 w 268"/>
                <a:gd name="T1" fmla="*/ 188 h 432"/>
                <a:gd name="T2" fmla="*/ 267 w 268"/>
                <a:gd name="T3" fmla="*/ 200 h 432"/>
                <a:gd name="T4" fmla="*/ 128 w 268"/>
                <a:gd name="T5" fmla="*/ 425 h 432"/>
                <a:gd name="T6" fmla="*/ 121 w 268"/>
                <a:gd name="T7" fmla="*/ 425 h 432"/>
                <a:gd name="T8" fmla="*/ 121 w 268"/>
                <a:gd name="T9" fmla="*/ 431 h 432"/>
                <a:gd name="T10" fmla="*/ 115 w 268"/>
                <a:gd name="T11" fmla="*/ 425 h 432"/>
                <a:gd name="T12" fmla="*/ 0 w 268"/>
                <a:gd name="T13" fmla="*/ 188 h 432"/>
                <a:gd name="T14" fmla="*/ 67 w 268"/>
                <a:gd name="T15" fmla="*/ 6 h 432"/>
                <a:gd name="T16" fmla="*/ 73 w 268"/>
                <a:gd name="T17" fmla="*/ 0 h 432"/>
                <a:gd name="T18" fmla="*/ 79 w 268"/>
                <a:gd name="T19" fmla="*/ 6 h 432"/>
                <a:gd name="T20" fmla="*/ 261 w 268"/>
                <a:gd name="T21" fmla="*/ 188 h 432"/>
                <a:gd name="T22" fmla="*/ 261 w 268"/>
                <a:gd name="T23" fmla="*/ 188 h 432"/>
                <a:gd name="T24" fmla="*/ 206 w 268"/>
                <a:gd name="T25" fmla="*/ 200 h 432"/>
                <a:gd name="T26" fmla="*/ 79 w 268"/>
                <a:gd name="T27" fmla="*/ 73 h 432"/>
                <a:gd name="T28" fmla="*/ 61 w 268"/>
                <a:gd name="T29" fmla="*/ 103 h 432"/>
                <a:gd name="T30" fmla="*/ 49 w 268"/>
                <a:gd name="T31" fmla="*/ 188 h 432"/>
                <a:gd name="T32" fmla="*/ 73 w 268"/>
                <a:gd name="T33" fmla="*/ 303 h 432"/>
                <a:gd name="T34" fmla="*/ 109 w 268"/>
                <a:gd name="T35" fmla="*/ 358 h 432"/>
                <a:gd name="T36" fmla="*/ 206 w 268"/>
                <a:gd name="T37" fmla="*/ 200 h 432"/>
                <a:gd name="T38" fmla="*/ 206 w 268"/>
                <a:gd name="T39" fmla="*/ 20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8" h="432">
                  <a:moveTo>
                    <a:pt x="261" y="188"/>
                  </a:moveTo>
                  <a:cubicBezTo>
                    <a:pt x="267" y="194"/>
                    <a:pt x="267" y="194"/>
                    <a:pt x="267" y="200"/>
                  </a:cubicBezTo>
                  <a:cubicBezTo>
                    <a:pt x="267" y="200"/>
                    <a:pt x="267" y="200"/>
                    <a:pt x="128" y="425"/>
                  </a:cubicBezTo>
                  <a:lnTo>
                    <a:pt x="121" y="425"/>
                  </a:lnTo>
                  <a:cubicBezTo>
                    <a:pt x="121" y="425"/>
                    <a:pt x="121" y="425"/>
                    <a:pt x="121" y="431"/>
                  </a:cubicBezTo>
                  <a:cubicBezTo>
                    <a:pt x="115" y="431"/>
                    <a:pt x="115" y="425"/>
                    <a:pt x="115" y="425"/>
                  </a:cubicBezTo>
                  <a:cubicBezTo>
                    <a:pt x="43" y="370"/>
                    <a:pt x="0" y="285"/>
                    <a:pt x="0" y="188"/>
                  </a:cubicBezTo>
                  <a:cubicBezTo>
                    <a:pt x="0" y="122"/>
                    <a:pt x="25" y="55"/>
                    <a:pt x="67" y="6"/>
                  </a:cubicBezTo>
                  <a:cubicBezTo>
                    <a:pt x="67" y="0"/>
                    <a:pt x="67" y="0"/>
                    <a:pt x="73" y="0"/>
                  </a:cubicBezTo>
                  <a:cubicBezTo>
                    <a:pt x="73" y="0"/>
                    <a:pt x="79" y="0"/>
                    <a:pt x="79" y="6"/>
                  </a:cubicBezTo>
                  <a:cubicBezTo>
                    <a:pt x="79" y="6"/>
                    <a:pt x="79" y="6"/>
                    <a:pt x="261" y="188"/>
                  </a:cubicBezTo>
                  <a:lnTo>
                    <a:pt x="261" y="188"/>
                  </a:lnTo>
                  <a:close/>
                  <a:moveTo>
                    <a:pt x="206" y="200"/>
                  </a:moveTo>
                  <a:lnTo>
                    <a:pt x="79" y="73"/>
                  </a:lnTo>
                  <a:cubicBezTo>
                    <a:pt x="73" y="79"/>
                    <a:pt x="67" y="91"/>
                    <a:pt x="61" y="103"/>
                  </a:cubicBezTo>
                  <a:cubicBezTo>
                    <a:pt x="55" y="134"/>
                    <a:pt x="49" y="164"/>
                    <a:pt x="49" y="188"/>
                  </a:cubicBezTo>
                  <a:cubicBezTo>
                    <a:pt x="49" y="231"/>
                    <a:pt x="55" y="267"/>
                    <a:pt x="73" y="303"/>
                  </a:cubicBezTo>
                  <a:cubicBezTo>
                    <a:pt x="85" y="322"/>
                    <a:pt x="97" y="340"/>
                    <a:pt x="109" y="358"/>
                  </a:cubicBezTo>
                  <a:cubicBezTo>
                    <a:pt x="109" y="358"/>
                    <a:pt x="109" y="358"/>
                    <a:pt x="206" y="200"/>
                  </a:cubicBezTo>
                  <a:lnTo>
                    <a:pt x="206" y="20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1828617"/>
              <a:endParaRPr lang="en-US" sz="7200">
                <a:solidFill>
                  <a:srgbClr val="445469"/>
                </a:solidFill>
              </a:endParaRPr>
            </a:p>
          </p:txBody>
        </p:sp>
        <p:sp>
          <p:nvSpPr>
            <p:cNvPr id="19" name="Freeform 2294">
              <a:extLst>
                <a:ext uri="{FF2B5EF4-FFF2-40B4-BE49-F238E27FC236}">
                  <a16:creationId xmlns:a16="http://schemas.microsoft.com/office/drawing/2014/main" id="{ABE20E2A-9405-66A3-488A-42E30834CA38}"/>
                </a:ext>
              </a:extLst>
            </p:cNvPr>
            <p:cNvSpPr>
              <a:spLocks noChangeArrowheads="1"/>
            </p:cNvSpPr>
            <p:nvPr/>
          </p:nvSpPr>
          <p:spPr bwMode="auto">
            <a:xfrm>
              <a:off x="14160990" y="10080548"/>
              <a:ext cx="712483" cy="450783"/>
            </a:xfrm>
            <a:custGeom>
              <a:avLst/>
              <a:gdLst>
                <a:gd name="T0" fmla="*/ 418 w 431"/>
                <a:gd name="T1" fmla="*/ 0 h 274"/>
                <a:gd name="T2" fmla="*/ 424 w 431"/>
                <a:gd name="T3" fmla="*/ 7 h 274"/>
                <a:gd name="T4" fmla="*/ 430 w 431"/>
                <a:gd name="T5" fmla="*/ 13 h 274"/>
                <a:gd name="T6" fmla="*/ 333 w 431"/>
                <a:gd name="T7" fmla="*/ 200 h 274"/>
                <a:gd name="T8" fmla="*/ 133 w 431"/>
                <a:gd name="T9" fmla="*/ 273 h 274"/>
                <a:gd name="T10" fmla="*/ 6 w 431"/>
                <a:gd name="T11" fmla="*/ 249 h 274"/>
                <a:gd name="T12" fmla="*/ 0 w 431"/>
                <a:gd name="T13" fmla="*/ 243 h 274"/>
                <a:gd name="T14" fmla="*/ 0 w 431"/>
                <a:gd name="T15" fmla="*/ 237 h 274"/>
                <a:gd name="T16" fmla="*/ 139 w 431"/>
                <a:gd name="T17" fmla="*/ 7 h 274"/>
                <a:gd name="T18" fmla="*/ 151 w 431"/>
                <a:gd name="T19" fmla="*/ 0 h 274"/>
                <a:gd name="T20" fmla="*/ 418 w 431"/>
                <a:gd name="T21" fmla="*/ 0 h 274"/>
                <a:gd name="T22" fmla="*/ 418 w 431"/>
                <a:gd name="T2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1" h="274">
                  <a:moveTo>
                    <a:pt x="418" y="0"/>
                  </a:moveTo>
                  <a:cubicBezTo>
                    <a:pt x="418" y="0"/>
                    <a:pt x="424" y="0"/>
                    <a:pt x="424" y="7"/>
                  </a:cubicBezTo>
                  <a:cubicBezTo>
                    <a:pt x="424" y="7"/>
                    <a:pt x="430" y="7"/>
                    <a:pt x="430" y="13"/>
                  </a:cubicBezTo>
                  <a:cubicBezTo>
                    <a:pt x="418" y="85"/>
                    <a:pt x="388" y="152"/>
                    <a:pt x="333" y="200"/>
                  </a:cubicBezTo>
                  <a:cubicBezTo>
                    <a:pt x="279" y="249"/>
                    <a:pt x="206" y="273"/>
                    <a:pt x="133" y="273"/>
                  </a:cubicBezTo>
                  <a:cubicBezTo>
                    <a:pt x="91" y="273"/>
                    <a:pt x="42" y="267"/>
                    <a:pt x="6" y="249"/>
                  </a:cubicBezTo>
                  <a:cubicBezTo>
                    <a:pt x="0" y="249"/>
                    <a:pt x="0" y="243"/>
                    <a:pt x="0" y="243"/>
                  </a:cubicBezTo>
                  <a:cubicBezTo>
                    <a:pt x="0" y="237"/>
                    <a:pt x="0" y="237"/>
                    <a:pt x="0" y="237"/>
                  </a:cubicBezTo>
                  <a:cubicBezTo>
                    <a:pt x="0" y="237"/>
                    <a:pt x="0" y="237"/>
                    <a:pt x="139" y="7"/>
                  </a:cubicBezTo>
                  <a:cubicBezTo>
                    <a:pt x="145" y="0"/>
                    <a:pt x="145" y="0"/>
                    <a:pt x="151" y="0"/>
                  </a:cubicBezTo>
                  <a:cubicBezTo>
                    <a:pt x="151" y="0"/>
                    <a:pt x="151" y="0"/>
                    <a:pt x="418" y="0"/>
                  </a:cubicBezTo>
                  <a:lnTo>
                    <a:pt x="418"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1828617"/>
              <a:endParaRPr lang="en-US" sz="7200">
                <a:solidFill>
                  <a:srgbClr val="445469"/>
                </a:solidFill>
              </a:endParaRPr>
            </a:p>
          </p:txBody>
        </p:sp>
      </p:grpSp>
      <p:sp>
        <p:nvSpPr>
          <p:cNvPr id="10" name="TextBox 9">
            <a:extLst>
              <a:ext uri="{FF2B5EF4-FFF2-40B4-BE49-F238E27FC236}">
                <a16:creationId xmlns:a16="http://schemas.microsoft.com/office/drawing/2014/main" id="{1EB382EC-2A19-D1FD-BBC0-1240F9A9BFB2}"/>
              </a:ext>
            </a:extLst>
          </p:cNvPr>
          <p:cNvSpPr txBox="1"/>
          <p:nvPr/>
        </p:nvSpPr>
        <p:spPr>
          <a:xfrm>
            <a:off x="6703683" y="3427103"/>
            <a:ext cx="2599695" cy="920691"/>
          </a:xfrm>
          <a:prstGeom prst="rect">
            <a:avLst/>
          </a:prstGeom>
          <a:noFill/>
        </p:spPr>
        <p:txBody>
          <a:bodyPr wrap="square" lIns="219444" tIns="109723" rIns="219444" bIns="109723" rtlCol="0">
            <a:spAutoFit/>
          </a:bodyPr>
          <a:lstStyle/>
          <a:p>
            <a:pPr defTabSz="1828617">
              <a:lnSpc>
                <a:spcPct val="110000"/>
              </a:lnSpc>
            </a:pPr>
            <a:r>
              <a:rPr lang="en-US" sz="1400" b="1" dirty="0">
                <a:solidFill>
                  <a:prstClr val="white"/>
                </a:solidFill>
                <a:cs typeface="Lato Regular"/>
              </a:rPr>
              <a:t>Creativity is the key </a:t>
            </a:r>
            <a:r>
              <a:rPr lang="en-US" sz="1400" dirty="0">
                <a:solidFill>
                  <a:prstClr val="white"/>
                </a:solidFill>
                <a:cs typeface="Lato Light"/>
              </a:rPr>
              <a:t>to success in this ppt future and primary education.</a:t>
            </a:r>
          </a:p>
        </p:txBody>
      </p:sp>
      <p:sp>
        <p:nvSpPr>
          <p:cNvPr id="11" name="TextBox 10">
            <a:extLst>
              <a:ext uri="{FF2B5EF4-FFF2-40B4-BE49-F238E27FC236}">
                <a16:creationId xmlns:a16="http://schemas.microsoft.com/office/drawing/2014/main" id="{252C5B92-579F-1357-83EA-B39C908D0BA5}"/>
              </a:ext>
            </a:extLst>
          </p:cNvPr>
          <p:cNvSpPr txBox="1"/>
          <p:nvPr/>
        </p:nvSpPr>
        <p:spPr>
          <a:xfrm>
            <a:off x="5080764" y="4501432"/>
            <a:ext cx="2599695" cy="920691"/>
          </a:xfrm>
          <a:prstGeom prst="rect">
            <a:avLst/>
          </a:prstGeom>
          <a:noFill/>
        </p:spPr>
        <p:txBody>
          <a:bodyPr wrap="square" lIns="219444" tIns="109723" rIns="219444" bIns="109723" rtlCol="0">
            <a:spAutoFit/>
          </a:bodyPr>
          <a:lstStyle/>
          <a:p>
            <a:pPr algn="r" defTabSz="1828617">
              <a:lnSpc>
                <a:spcPct val="110000"/>
              </a:lnSpc>
            </a:pPr>
            <a:r>
              <a:rPr lang="en-US" sz="1400" b="1" dirty="0">
                <a:solidFill>
                  <a:prstClr val="white"/>
                </a:solidFill>
                <a:cs typeface="Lato Regular"/>
              </a:rPr>
              <a:t>Creativity is the key </a:t>
            </a:r>
            <a:r>
              <a:rPr lang="en-US" sz="1400" dirty="0">
                <a:solidFill>
                  <a:prstClr val="white"/>
                </a:solidFill>
                <a:cs typeface="Lato Light"/>
              </a:rPr>
              <a:t>to success in this ppt future and primary education.</a:t>
            </a:r>
          </a:p>
        </p:txBody>
      </p:sp>
      <p:sp>
        <p:nvSpPr>
          <p:cNvPr id="12" name="TextBox 11">
            <a:extLst>
              <a:ext uri="{FF2B5EF4-FFF2-40B4-BE49-F238E27FC236}">
                <a16:creationId xmlns:a16="http://schemas.microsoft.com/office/drawing/2014/main" id="{5E80B6E4-29B7-3C49-42F7-188D407E1EA1}"/>
              </a:ext>
            </a:extLst>
          </p:cNvPr>
          <p:cNvSpPr txBox="1"/>
          <p:nvPr/>
        </p:nvSpPr>
        <p:spPr>
          <a:xfrm>
            <a:off x="3925357" y="2330570"/>
            <a:ext cx="2599695" cy="920691"/>
          </a:xfrm>
          <a:prstGeom prst="rect">
            <a:avLst/>
          </a:prstGeom>
          <a:noFill/>
        </p:spPr>
        <p:txBody>
          <a:bodyPr wrap="square" lIns="219444" tIns="109723" rIns="219444" bIns="109723" rtlCol="0">
            <a:spAutoFit/>
          </a:bodyPr>
          <a:lstStyle/>
          <a:p>
            <a:pPr defTabSz="1828617">
              <a:lnSpc>
                <a:spcPct val="110000"/>
              </a:lnSpc>
            </a:pPr>
            <a:r>
              <a:rPr lang="en-US" sz="1400" b="1" dirty="0">
                <a:solidFill>
                  <a:prstClr val="white"/>
                </a:solidFill>
                <a:cs typeface="Lato Regular"/>
              </a:rPr>
              <a:t>Creativity is the key </a:t>
            </a:r>
            <a:r>
              <a:rPr lang="en-US" sz="1400" dirty="0">
                <a:solidFill>
                  <a:prstClr val="white"/>
                </a:solidFill>
                <a:cs typeface="Lato Light"/>
              </a:rPr>
              <a:t>to success in this ppt future and primary education.</a:t>
            </a:r>
          </a:p>
        </p:txBody>
      </p:sp>
      <p:sp>
        <p:nvSpPr>
          <p:cNvPr id="13" name="TextBox 12">
            <a:extLst>
              <a:ext uri="{FF2B5EF4-FFF2-40B4-BE49-F238E27FC236}">
                <a16:creationId xmlns:a16="http://schemas.microsoft.com/office/drawing/2014/main" id="{40D75D99-1332-7AD7-4EAD-A8F994FE71B7}"/>
              </a:ext>
            </a:extLst>
          </p:cNvPr>
          <p:cNvSpPr txBox="1"/>
          <p:nvPr/>
        </p:nvSpPr>
        <p:spPr>
          <a:xfrm>
            <a:off x="2231515" y="3404898"/>
            <a:ext cx="2599695" cy="920691"/>
          </a:xfrm>
          <a:prstGeom prst="rect">
            <a:avLst/>
          </a:prstGeom>
          <a:noFill/>
        </p:spPr>
        <p:txBody>
          <a:bodyPr wrap="square" lIns="219444" tIns="109723" rIns="219444" bIns="109723" rtlCol="0">
            <a:spAutoFit/>
          </a:bodyPr>
          <a:lstStyle/>
          <a:p>
            <a:pPr algn="r" defTabSz="1828617">
              <a:lnSpc>
                <a:spcPct val="110000"/>
              </a:lnSpc>
            </a:pPr>
            <a:r>
              <a:rPr lang="en-US" sz="1400" b="1" dirty="0">
                <a:solidFill>
                  <a:prstClr val="white"/>
                </a:solidFill>
                <a:cs typeface="Lato Regular"/>
              </a:rPr>
              <a:t>Creativity is the key </a:t>
            </a:r>
            <a:r>
              <a:rPr lang="en-US" sz="1400" dirty="0">
                <a:solidFill>
                  <a:prstClr val="white"/>
                </a:solidFill>
                <a:cs typeface="Lato Light"/>
              </a:rPr>
              <a:t>to success in this ppt future and primary education.</a:t>
            </a:r>
          </a:p>
        </p:txBody>
      </p:sp>
      <p:sp>
        <p:nvSpPr>
          <p:cNvPr id="14" name="Freeform 115">
            <a:extLst>
              <a:ext uri="{FF2B5EF4-FFF2-40B4-BE49-F238E27FC236}">
                <a16:creationId xmlns:a16="http://schemas.microsoft.com/office/drawing/2014/main" id="{169A0CD1-FF58-4B66-08E6-B4565B91C00D}"/>
              </a:ext>
            </a:extLst>
          </p:cNvPr>
          <p:cNvSpPr>
            <a:spLocks noChangeArrowheads="1"/>
          </p:cNvSpPr>
          <p:nvPr/>
        </p:nvSpPr>
        <p:spPr bwMode="auto">
          <a:xfrm>
            <a:off x="7725074" y="4722044"/>
            <a:ext cx="469235" cy="431396"/>
          </a:xfrm>
          <a:custGeom>
            <a:avLst/>
            <a:gdLst>
              <a:gd name="T0" fmla="*/ 600 w 601"/>
              <a:gd name="T1" fmla="*/ 226 h 552"/>
              <a:gd name="T2" fmla="*/ 600 w 601"/>
              <a:gd name="T3" fmla="*/ 226 h 552"/>
              <a:gd name="T4" fmla="*/ 522 w 601"/>
              <a:gd name="T5" fmla="*/ 304 h 552"/>
              <a:gd name="T6" fmla="*/ 452 w 601"/>
              <a:gd name="T7" fmla="*/ 226 h 552"/>
              <a:gd name="T8" fmla="*/ 452 w 601"/>
              <a:gd name="T9" fmla="*/ 226 h 552"/>
              <a:gd name="T10" fmla="*/ 452 w 601"/>
              <a:gd name="T11" fmla="*/ 226 h 552"/>
              <a:gd name="T12" fmla="*/ 452 w 601"/>
              <a:gd name="T13" fmla="*/ 226 h 552"/>
              <a:gd name="T14" fmla="*/ 374 w 601"/>
              <a:gd name="T15" fmla="*/ 304 h 552"/>
              <a:gd name="T16" fmla="*/ 296 w 601"/>
              <a:gd name="T17" fmla="*/ 226 h 552"/>
              <a:gd name="T18" fmla="*/ 296 w 601"/>
              <a:gd name="T19" fmla="*/ 226 h 552"/>
              <a:gd name="T20" fmla="*/ 296 w 601"/>
              <a:gd name="T21" fmla="*/ 226 h 552"/>
              <a:gd name="T22" fmla="*/ 296 w 601"/>
              <a:gd name="T23" fmla="*/ 226 h 552"/>
              <a:gd name="T24" fmla="*/ 296 w 601"/>
              <a:gd name="T25" fmla="*/ 226 h 552"/>
              <a:gd name="T26" fmla="*/ 226 w 601"/>
              <a:gd name="T27" fmla="*/ 304 h 552"/>
              <a:gd name="T28" fmla="*/ 148 w 601"/>
              <a:gd name="T29" fmla="*/ 226 h 552"/>
              <a:gd name="T30" fmla="*/ 148 w 601"/>
              <a:gd name="T31" fmla="*/ 226 h 552"/>
              <a:gd name="T32" fmla="*/ 148 w 601"/>
              <a:gd name="T33" fmla="*/ 226 h 552"/>
              <a:gd name="T34" fmla="*/ 148 w 601"/>
              <a:gd name="T35" fmla="*/ 226 h 552"/>
              <a:gd name="T36" fmla="*/ 148 w 601"/>
              <a:gd name="T37" fmla="*/ 226 h 552"/>
              <a:gd name="T38" fmla="*/ 70 w 601"/>
              <a:gd name="T39" fmla="*/ 304 h 552"/>
              <a:gd name="T40" fmla="*/ 0 w 601"/>
              <a:gd name="T41" fmla="*/ 226 h 552"/>
              <a:gd name="T42" fmla="*/ 0 w 601"/>
              <a:gd name="T43" fmla="*/ 226 h 552"/>
              <a:gd name="T44" fmla="*/ 0 w 601"/>
              <a:gd name="T45" fmla="*/ 226 h 552"/>
              <a:gd name="T46" fmla="*/ 0 w 601"/>
              <a:gd name="T47" fmla="*/ 226 h 552"/>
              <a:gd name="T48" fmla="*/ 49 w 601"/>
              <a:gd name="T49" fmla="*/ 84 h 552"/>
              <a:gd name="T50" fmla="*/ 551 w 601"/>
              <a:gd name="T51" fmla="*/ 84 h 552"/>
              <a:gd name="T52" fmla="*/ 600 w 601"/>
              <a:gd name="T53" fmla="*/ 226 h 552"/>
              <a:gd name="T54" fmla="*/ 508 w 601"/>
              <a:gd name="T55" fmla="*/ 56 h 552"/>
              <a:gd name="T56" fmla="*/ 508 w 601"/>
              <a:gd name="T57" fmla="*/ 56 h 552"/>
              <a:gd name="T58" fmla="*/ 91 w 601"/>
              <a:gd name="T59" fmla="*/ 56 h 552"/>
              <a:gd name="T60" fmla="*/ 63 w 601"/>
              <a:gd name="T61" fmla="*/ 28 h 552"/>
              <a:gd name="T62" fmla="*/ 91 w 601"/>
              <a:gd name="T63" fmla="*/ 0 h 552"/>
              <a:gd name="T64" fmla="*/ 508 w 601"/>
              <a:gd name="T65" fmla="*/ 0 h 552"/>
              <a:gd name="T66" fmla="*/ 537 w 601"/>
              <a:gd name="T67" fmla="*/ 28 h 552"/>
              <a:gd name="T68" fmla="*/ 508 w 601"/>
              <a:gd name="T69" fmla="*/ 56 h 552"/>
              <a:gd name="T70" fmla="*/ 84 w 601"/>
              <a:gd name="T71" fmla="*/ 332 h 552"/>
              <a:gd name="T72" fmla="*/ 84 w 601"/>
              <a:gd name="T73" fmla="*/ 332 h 552"/>
              <a:gd name="T74" fmla="*/ 84 w 601"/>
              <a:gd name="T75" fmla="*/ 332 h 552"/>
              <a:gd name="T76" fmla="*/ 91 w 601"/>
              <a:gd name="T77" fmla="*/ 332 h 552"/>
              <a:gd name="T78" fmla="*/ 91 w 601"/>
              <a:gd name="T79" fmla="*/ 332 h 552"/>
              <a:gd name="T80" fmla="*/ 98 w 601"/>
              <a:gd name="T81" fmla="*/ 332 h 552"/>
              <a:gd name="T82" fmla="*/ 113 w 601"/>
              <a:gd name="T83" fmla="*/ 325 h 552"/>
              <a:gd name="T84" fmla="*/ 113 w 601"/>
              <a:gd name="T85" fmla="*/ 325 h 552"/>
              <a:gd name="T86" fmla="*/ 113 w 601"/>
              <a:gd name="T87" fmla="*/ 325 h 552"/>
              <a:gd name="T88" fmla="*/ 113 w 601"/>
              <a:gd name="T89" fmla="*/ 466 h 552"/>
              <a:gd name="T90" fmla="*/ 487 w 601"/>
              <a:gd name="T91" fmla="*/ 466 h 552"/>
              <a:gd name="T92" fmla="*/ 487 w 601"/>
              <a:gd name="T93" fmla="*/ 325 h 552"/>
              <a:gd name="T94" fmla="*/ 487 w 601"/>
              <a:gd name="T95" fmla="*/ 325 h 552"/>
              <a:gd name="T96" fmla="*/ 487 w 601"/>
              <a:gd name="T97" fmla="*/ 325 h 552"/>
              <a:gd name="T98" fmla="*/ 501 w 601"/>
              <a:gd name="T99" fmla="*/ 332 h 552"/>
              <a:gd name="T100" fmla="*/ 508 w 601"/>
              <a:gd name="T101" fmla="*/ 332 h 552"/>
              <a:gd name="T102" fmla="*/ 508 w 601"/>
              <a:gd name="T103" fmla="*/ 332 h 552"/>
              <a:gd name="T104" fmla="*/ 515 w 601"/>
              <a:gd name="T105" fmla="*/ 332 h 552"/>
              <a:gd name="T106" fmla="*/ 515 w 601"/>
              <a:gd name="T107" fmla="*/ 332 h 552"/>
              <a:gd name="T108" fmla="*/ 522 w 601"/>
              <a:gd name="T109" fmla="*/ 332 h 552"/>
              <a:gd name="T110" fmla="*/ 544 w 601"/>
              <a:gd name="T111" fmla="*/ 332 h 552"/>
              <a:gd name="T112" fmla="*/ 544 w 601"/>
              <a:gd name="T113" fmla="*/ 523 h 552"/>
              <a:gd name="T114" fmla="*/ 515 w 601"/>
              <a:gd name="T115" fmla="*/ 551 h 552"/>
              <a:gd name="T116" fmla="*/ 84 w 601"/>
              <a:gd name="T117" fmla="*/ 551 h 552"/>
              <a:gd name="T118" fmla="*/ 56 w 601"/>
              <a:gd name="T119" fmla="*/ 523 h 552"/>
              <a:gd name="T120" fmla="*/ 56 w 601"/>
              <a:gd name="T121" fmla="*/ 332 h 552"/>
              <a:gd name="T122" fmla="*/ 70 w 601"/>
              <a:gd name="T123" fmla="*/ 332 h 552"/>
              <a:gd name="T124" fmla="*/ 84 w 601"/>
              <a:gd name="T125" fmla="*/ 33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552">
                <a:moveTo>
                  <a:pt x="600" y="226"/>
                </a:moveTo>
                <a:lnTo>
                  <a:pt x="600" y="226"/>
                </a:lnTo>
                <a:cubicBezTo>
                  <a:pt x="600" y="268"/>
                  <a:pt x="565" y="304"/>
                  <a:pt x="522" y="304"/>
                </a:cubicBezTo>
                <a:cubicBezTo>
                  <a:pt x="480" y="304"/>
                  <a:pt x="452" y="268"/>
                  <a:pt x="452" y="226"/>
                </a:cubicBezTo>
                <a:lnTo>
                  <a:pt x="452" y="226"/>
                </a:lnTo>
                <a:lnTo>
                  <a:pt x="452" y="226"/>
                </a:lnTo>
                <a:lnTo>
                  <a:pt x="452" y="226"/>
                </a:lnTo>
                <a:cubicBezTo>
                  <a:pt x="452" y="268"/>
                  <a:pt x="417" y="304"/>
                  <a:pt x="374" y="304"/>
                </a:cubicBezTo>
                <a:cubicBezTo>
                  <a:pt x="332" y="304"/>
                  <a:pt x="296" y="268"/>
                  <a:pt x="296" y="226"/>
                </a:cubicBezTo>
                <a:lnTo>
                  <a:pt x="296" y="226"/>
                </a:lnTo>
                <a:lnTo>
                  <a:pt x="296" y="226"/>
                </a:lnTo>
                <a:lnTo>
                  <a:pt x="296" y="226"/>
                </a:lnTo>
                <a:lnTo>
                  <a:pt x="296" y="226"/>
                </a:lnTo>
                <a:cubicBezTo>
                  <a:pt x="296" y="268"/>
                  <a:pt x="268" y="304"/>
                  <a:pt x="226" y="304"/>
                </a:cubicBezTo>
                <a:cubicBezTo>
                  <a:pt x="183" y="304"/>
                  <a:pt x="148" y="268"/>
                  <a:pt x="148" y="226"/>
                </a:cubicBezTo>
                <a:lnTo>
                  <a:pt x="148" y="226"/>
                </a:lnTo>
                <a:lnTo>
                  <a:pt x="148" y="226"/>
                </a:lnTo>
                <a:lnTo>
                  <a:pt x="148" y="226"/>
                </a:lnTo>
                <a:lnTo>
                  <a:pt x="148" y="226"/>
                </a:lnTo>
                <a:cubicBezTo>
                  <a:pt x="148" y="268"/>
                  <a:pt x="113" y="304"/>
                  <a:pt x="70" y="304"/>
                </a:cubicBezTo>
                <a:cubicBezTo>
                  <a:pt x="28" y="304"/>
                  <a:pt x="0" y="268"/>
                  <a:pt x="0" y="226"/>
                </a:cubicBezTo>
                <a:lnTo>
                  <a:pt x="0" y="226"/>
                </a:lnTo>
                <a:lnTo>
                  <a:pt x="0" y="226"/>
                </a:lnTo>
                <a:lnTo>
                  <a:pt x="0" y="226"/>
                </a:ln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lnTo>
                  <a:pt x="84" y="332"/>
                </a:lnTo>
                <a:cubicBezTo>
                  <a:pt x="84" y="332"/>
                  <a:pt x="84" y="332"/>
                  <a:pt x="91" y="332"/>
                </a:cubicBezTo>
                <a:lnTo>
                  <a:pt x="91" y="332"/>
                </a:lnTo>
                <a:cubicBezTo>
                  <a:pt x="91" y="332"/>
                  <a:pt x="91" y="332"/>
                  <a:pt x="98" y="332"/>
                </a:cubicBezTo>
                <a:cubicBezTo>
                  <a:pt x="98" y="325"/>
                  <a:pt x="106" y="325"/>
                  <a:pt x="113" y="325"/>
                </a:cubicBezTo>
                <a:lnTo>
                  <a:pt x="113" y="325"/>
                </a:lnTo>
                <a:lnTo>
                  <a:pt x="113" y="325"/>
                </a:lnTo>
                <a:cubicBezTo>
                  <a:pt x="113" y="466"/>
                  <a:pt x="113" y="466"/>
                  <a:pt x="113" y="466"/>
                </a:cubicBezTo>
                <a:cubicBezTo>
                  <a:pt x="487" y="466"/>
                  <a:pt x="487" y="466"/>
                  <a:pt x="487" y="466"/>
                </a:cubicBezTo>
                <a:cubicBezTo>
                  <a:pt x="487" y="325"/>
                  <a:pt x="487" y="325"/>
                  <a:pt x="487" y="325"/>
                </a:cubicBezTo>
                <a:lnTo>
                  <a:pt x="487" y="325"/>
                </a:lnTo>
                <a:lnTo>
                  <a:pt x="487" y="325"/>
                </a:lnTo>
                <a:cubicBezTo>
                  <a:pt x="494" y="325"/>
                  <a:pt x="494" y="325"/>
                  <a:pt x="501" y="332"/>
                </a:cubicBezTo>
                <a:cubicBezTo>
                  <a:pt x="501" y="332"/>
                  <a:pt x="501" y="332"/>
                  <a:pt x="508" y="332"/>
                </a:cubicBezTo>
                <a:lnTo>
                  <a:pt x="508" y="332"/>
                </a:lnTo>
                <a:lnTo>
                  <a:pt x="515" y="332"/>
                </a:ln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1828617">
              <a:defRPr/>
            </a:pPr>
            <a:endParaRPr lang="en-US">
              <a:solidFill>
                <a:srgbClr val="445469"/>
              </a:solidFill>
            </a:endParaRPr>
          </a:p>
        </p:txBody>
      </p:sp>
      <p:sp>
        <p:nvSpPr>
          <p:cNvPr id="15" name="TextBox 14">
            <a:extLst>
              <a:ext uri="{FF2B5EF4-FFF2-40B4-BE49-F238E27FC236}">
                <a16:creationId xmlns:a16="http://schemas.microsoft.com/office/drawing/2014/main" id="{069428E6-B2AB-1266-5214-A0FB225BE342}"/>
              </a:ext>
            </a:extLst>
          </p:cNvPr>
          <p:cNvSpPr txBox="1"/>
          <p:nvPr/>
        </p:nvSpPr>
        <p:spPr>
          <a:xfrm>
            <a:off x="209985" y="5450927"/>
            <a:ext cx="3133882" cy="1157679"/>
          </a:xfrm>
          <a:prstGeom prst="rect">
            <a:avLst/>
          </a:prstGeom>
          <a:noFill/>
        </p:spPr>
        <p:txBody>
          <a:bodyPr wrap="square" lIns="219444" tIns="109723" rIns="219444" bIns="109723" rtlCol="0">
            <a:spAutoFit/>
          </a:bodyPr>
          <a:lstStyle/>
          <a:p>
            <a:pPr defTabSz="1828617">
              <a:lnSpc>
                <a:spcPct val="110000"/>
              </a:lnSpc>
            </a:pPr>
            <a:r>
              <a:rPr lang="en-US" sz="1400" b="1" dirty="0">
                <a:solidFill>
                  <a:srgbClr val="00BAB5"/>
                </a:solidFill>
                <a:cs typeface="Lato Regular"/>
              </a:rPr>
              <a:t>Creativity is the key </a:t>
            </a:r>
            <a:r>
              <a:rPr lang="en-US" sz="1400" dirty="0">
                <a:solidFill>
                  <a:srgbClr val="445469"/>
                </a:solidFill>
                <a:cs typeface="Lato Light"/>
              </a:rPr>
              <a:t>to success in the future and primary education where teachers can bring great creativity in children at that level.</a:t>
            </a:r>
          </a:p>
        </p:txBody>
      </p:sp>
      <p:sp>
        <p:nvSpPr>
          <p:cNvPr id="16" name="TextBox 15">
            <a:extLst>
              <a:ext uri="{FF2B5EF4-FFF2-40B4-BE49-F238E27FC236}">
                <a16:creationId xmlns:a16="http://schemas.microsoft.com/office/drawing/2014/main" id="{502FA92D-11CF-BCEF-B8AF-1E7B31C2D1FC}"/>
              </a:ext>
            </a:extLst>
          </p:cNvPr>
          <p:cNvSpPr txBox="1"/>
          <p:nvPr/>
        </p:nvSpPr>
        <p:spPr>
          <a:xfrm>
            <a:off x="8512187" y="1565005"/>
            <a:ext cx="3133882" cy="1157679"/>
          </a:xfrm>
          <a:prstGeom prst="rect">
            <a:avLst/>
          </a:prstGeom>
          <a:noFill/>
        </p:spPr>
        <p:txBody>
          <a:bodyPr wrap="square" lIns="219444" tIns="109723" rIns="219444" bIns="109723" rtlCol="0">
            <a:spAutoFit/>
          </a:bodyPr>
          <a:lstStyle/>
          <a:p>
            <a:pPr algn="r" defTabSz="1828617">
              <a:lnSpc>
                <a:spcPct val="110000"/>
              </a:lnSpc>
            </a:pPr>
            <a:r>
              <a:rPr lang="en-US" sz="1400" b="1" dirty="0">
                <a:solidFill>
                  <a:srgbClr val="995DB3"/>
                </a:solidFill>
                <a:cs typeface="Lato Regular"/>
              </a:rPr>
              <a:t>Creativity is the key </a:t>
            </a:r>
            <a:r>
              <a:rPr lang="en-US" sz="1400" dirty="0">
                <a:solidFill>
                  <a:srgbClr val="445469"/>
                </a:solidFill>
                <a:cs typeface="Lato Light"/>
              </a:rPr>
              <a:t>to success in the future </a:t>
            </a:r>
            <a:r>
              <a:rPr lang="en-US" sz="1400" dirty="0">
                <a:cs typeface="Lato Light"/>
              </a:rPr>
              <a:t>and</a:t>
            </a:r>
            <a:r>
              <a:rPr lang="en-US" sz="1400" dirty="0">
                <a:solidFill>
                  <a:srgbClr val="445469"/>
                </a:solidFill>
                <a:cs typeface="Lato Light"/>
              </a:rPr>
              <a:t> primary education where teachers can bring great creativity in children at that level.</a:t>
            </a:r>
          </a:p>
        </p:txBody>
      </p:sp>
    </p:spTree>
    <p:extLst>
      <p:ext uri="{BB962C8B-B14F-4D97-AF65-F5344CB8AC3E}">
        <p14:creationId xmlns:p14="http://schemas.microsoft.com/office/powerpoint/2010/main" val="6689679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ound Same-side Corner of Rectangle 33">
            <a:extLst>
              <a:ext uri="{FF2B5EF4-FFF2-40B4-BE49-F238E27FC236}">
                <a16:creationId xmlns:a16="http://schemas.microsoft.com/office/drawing/2014/main" id="{23A03DD8-FFD3-A307-9874-D27056A42FEF}"/>
              </a:ext>
            </a:extLst>
          </p:cNvPr>
          <p:cNvSpPr/>
          <p:nvPr/>
        </p:nvSpPr>
        <p:spPr>
          <a:xfrm>
            <a:off x="5431431" y="1712267"/>
            <a:ext cx="2007887" cy="461666"/>
          </a:xfrm>
          <a:prstGeom prst="round2SameRect">
            <a:avLst>
              <a:gd name="adj1" fmla="val 50000"/>
              <a:gd name="adj2" fmla="val 0"/>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 Same-side Corner of Rectangle 36">
            <a:extLst>
              <a:ext uri="{FF2B5EF4-FFF2-40B4-BE49-F238E27FC236}">
                <a16:creationId xmlns:a16="http://schemas.microsoft.com/office/drawing/2014/main" id="{98D9A1FE-44F8-0E72-B886-D0536F6720BA}"/>
              </a:ext>
            </a:extLst>
          </p:cNvPr>
          <p:cNvSpPr/>
          <p:nvPr/>
        </p:nvSpPr>
        <p:spPr>
          <a:xfrm>
            <a:off x="8200757" y="1712267"/>
            <a:ext cx="2007887" cy="461666"/>
          </a:xfrm>
          <a:prstGeom prst="round2SameRect">
            <a:avLst>
              <a:gd name="adj1" fmla="val 50000"/>
              <a:gd name="adj2" fmla="val 0"/>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 Same-side Corner of Rectangle 37">
            <a:extLst>
              <a:ext uri="{FF2B5EF4-FFF2-40B4-BE49-F238E27FC236}">
                <a16:creationId xmlns:a16="http://schemas.microsoft.com/office/drawing/2014/main" id="{C2DDD51C-44EA-A313-548B-E55A2ED5C12F}"/>
              </a:ext>
            </a:extLst>
          </p:cNvPr>
          <p:cNvSpPr/>
          <p:nvPr/>
        </p:nvSpPr>
        <p:spPr>
          <a:xfrm>
            <a:off x="5431431" y="3811379"/>
            <a:ext cx="2007887" cy="461666"/>
          </a:xfrm>
          <a:prstGeom prst="round2SameRect">
            <a:avLst>
              <a:gd name="adj1" fmla="val 50000"/>
              <a:gd name="adj2" fmla="val 0"/>
            </a:avLst>
          </a:pr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 Same-side Corner of Rectangle 38">
            <a:extLst>
              <a:ext uri="{FF2B5EF4-FFF2-40B4-BE49-F238E27FC236}">
                <a16:creationId xmlns:a16="http://schemas.microsoft.com/office/drawing/2014/main" id="{2931A0E6-F8A0-DDD9-6274-606054F28DDC}"/>
              </a:ext>
            </a:extLst>
          </p:cNvPr>
          <p:cNvSpPr/>
          <p:nvPr/>
        </p:nvSpPr>
        <p:spPr>
          <a:xfrm>
            <a:off x="8200757" y="3811379"/>
            <a:ext cx="2007887" cy="461666"/>
          </a:xfrm>
          <a:prstGeom prst="round2SameRect">
            <a:avLst>
              <a:gd name="adj1" fmla="val 50000"/>
              <a:gd name="adj2" fmla="val 0"/>
            </a:avLst>
          </a:prstGeom>
          <a:solidFill>
            <a:srgbClr val="A843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26" name="Group 25">
            <a:extLst>
              <a:ext uri="{FF2B5EF4-FFF2-40B4-BE49-F238E27FC236}">
                <a16:creationId xmlns:a16="http://schemas.microsoft.com/office/drawing/2014/main" id="{411E3AFD-BD64-F8E5-FBB2-A2674C4A2D03}"/>
              </a:ext>
            </a:extLst>
          </p:cNvPr>
          <p:cNvGrpSpPr/>
          <p:nvPr/>
        </p:nvGrpSpPr>
        <p:grpSpPr>
          <a:xfrm>
            <a:off x="157320" y="2327252"/>
            <a:ext cx="4504953" cy="4530748"/>
            <a:chOff x="3573304" y="2327252"/>
            <a:chExt cx="4504953" cy="4530748"/>
          </a:xfrm>
        </p:grpSpPr>
        <p:sp>
          <p:nvSpPr>
            <p:cNvPr id="20" name="Freeform 767">
              <a:extLst>
                <a:ext uri="{FF2B5EF4-FFF2-40B4-BE49-F238E27FC236}">
                  <a16:creationId xmlns:a16="http://schemas.microsoft.com/office/drawing/2014/main" id="{0A64D0E2-A96E-A1A7-71C4-7B1ABA6DA4AD}"/>
                </a:ext>
              </a:extLst>
            </p:cNvPr>
            <p:cNvSpPr>
              <a:spLocks noChangeArrowheads="1"/>
            </p:cNvSpPr>
            <p:nvPr/>
          </p:nvSpPr>
          <p:spPr bwMode="auto">
            <a:xfrm>
              <a:off x="5133818" y="4569032"/>
              <a:ext cx="1676228" cy="2288968"/>
            </a:xfrm>
            <a:custGeom>
              <a:avLst/>
              <a:gdLst>
                <a:gd name="T0" fmla="*/ 3435 w 4621"/>
                <a:gd name="T1" fmla="*/ 4364 h 6311"/>
                <a:gd name="T2" fmla="*/ 3435 w 4621"/>
                <a:gd name="T3" fmla="*/ 4364 h 6311"/>
                <a:gd name="T4" fmla="*/ 3807 w 4621"/>
                <a:gd name="T5" fmla="*/ 2758 h 6311"/>
                <a:gd name="T6" fmla="*/ 4223 w 4621"/>
                <a:gd name="T7" fmla="*/ 1830 h 6311"/>
                <a:gd name="T8" fmla="*/ 4568 w 4621"/>
                <a:gd name="T9" fmla="*/ 1075 h 6311"/>
                <a:gd name="T10" fmla="*/ 3922 w 4621"/>
                <a:gd name="T11" fmla="*/ 1702 h 6311"/>
                <a:gd name="T12" fmla="*/ 3410 w 4621"/>
                <a:gd name="T13" fmla="*/ 2150 h 6311"/>
                <a:gd name="T14" fmla="*/ 3608 w 4621"/>
                <a:gd name="T15" fmla="*/ 1299 h 6311"/>
                <a:gd name="T16" fmla="*/ 3698 w 4621"/>
                <a:gd name="T17" fmla="*/ 307 h 6311"/>
                <a:gd name="T18" fmla="*/ 3192 w 4621"/>
                <a:gd name="T19" fmla="*/ 1356 h 6311"/>
                <a:gd name="T20" fmla="*/ 2834 w 4621"/>
                <a:gd name="T21" fmla="*/ 1887 h 6311"/>
                <a:gd name="T22" fmla="*/ 2726 w 4621"/>
                <a:gd name="T23" fmla="*/ 1030 h 6311"/>
                <a:gd name="T24" fmla="*/ 2566 w 4621"/>
                <a:gd name="T25" fmla="*/ 6 h 6311"/>
                <a:gd name="T26" fmla="*/ 2304 w 4621"/>
                <a:gd name="T27" fmla="*/ 960 h 6311"/>
                <a:gd name="T28" fmla="*/ 2297 w 4621"/>
                <a:gd name="T29" fmla="*/ 1856 h 6311"/>
                <a:gd name="T30" fmla="*/ 1862 w 4621"/>
                <a:gd name="T31" fmla="*/ 979 h 6311"/>
                <a:gd name="T32" fmla="*/ 1337 w 4621"/>
                <a:gd name="T33" fmla="*/ 281 h 6311"/>
                <a:gd name="T34" fmla="*/ 1600 w 4621"/>
                <a:gd name="T35" fmla="*/ 1689 h 6311"/>
                <a:gd name="T36" fmla="*/ 1677 w 4621"/>
                <a:gd name="T37" fmla="*/ 2720 h 6311"/>
                <a:gd name="T38" fmla="*/ 915 w 4621"/>
                <a:gd name="T39" fmla="*/ 2585 h 6311"/>
                <a:gd name="T40" fmla="*/ 147 w 4621"/>
                <a:gd name="T41" fmla="*/ 2540 h 6311"/>
                <a:gd name="T42" fmla="*/ 153 w 4621"/>
                <a:gd name="T43" fmla="*/ 2848 h 6311"/>
                <a:gd name="T44" fmla="*/ 608 w 4621"/>
                <a:gd name="T45" fmla="*/ 3020 h 6311"/>
                <a:gd name="T46" fmla="*/ 1382 w 4621"/>
                <a:gd name="T47" fmla="*/ 3686 h 6311"/>
                <a:gd name="T48" fmla="*/ 1990 w 4621"/>
                <a:gd name="T49" fmla="*/ 4313 h 6311"/>
                <a:gd name="T50" fmla="*/ 2086 w 4621"/>
                <a:gd name="T51" fmla="*/ 5420 h 6311"/>
                <a:gd name="T52" fmla="*/ 2080 w 4621"/>
                <a:gd name="T53" fmla="*/ 6310 h 6311"/>
                <a:gd name="T54" fmla="*/ 3333 w 4621"/>
                <a:gd name="T55" fmla="*/ 6310 h 6311"/>
                <a:gd name="T56" fmla="*/ 3435 w 4621"/>
                <a:gd name="T57" fmla="*/ 4364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1" h="6311">
                  <a:moveTo>
                    <a:pt x="3435" y="4364"/>
                  </a:moveTo>
                  <a:lnTo>
                    <a:pt x="3435" y="4364"/>
                  </a:lnTo>
                  <a:cubicBezTo>
                    <a:pt x="3794" y="3641"/>
                    <a:pt x="3730" y="3161"/>
                    <a:pt x="3807" y="2758"/>
                  </a:cubicBezTo>
                  <a:cubicBezTo>
                    <a:pt x="3884" y="2355"/>
                    <a:pt x="4108" y="1996"/>
                    <a:pt x="4223" y="1830"/>
                  </a:cubicBezTo>
                  <a:cubicBezTo>
                    <a:pt x="4363" y="1631"/>
                    <a:pt x="4620" y="1196"/>
                    <a:pt x="4568" y="1075"/>
                  </a:cubicBezTo>
                  <a:cubicBezTo>
                    <a:pt x="4466" y="832"/>
                    <a:pt x="4140" y="1395"/>
                    <a:pt x="3922" y="1702"/>
                  </a:cubicBezTo>
                  <a:cubicBezTo>
                    <a:pt x="3698" y="2003"/>
                    <a:pt x="3487" y="2163"/>
                    <a:pt x="3410" y="2150"/>
                  </a:cubicBezTo>
                  <a:cubicBezTo>
                    <a:pt x="3340" y="2131"/>
                    <a:pt x="3493" y="1696"/>
                    <a:pt x="3608" y="1299"/>
                  </a:cubicBezTo>
                  <a:cubicBezTo>
                    <a:pt x="3800" y="646"/>
                    <a:pt x="3909" y="358"/>
                    <a:pt x="3698" y="307"/>
                  </a:cubicBezTo>
                  <a:cubicBezTo>
                    <a:pt x="3442" y="249"/>
                    <a:pt x="3333" y="966"/>
                    <a:pt x="3192" y="1356"/>
                  </a:cubicBezTo>
                  <a:cubicBezTo>
                    <a:pt x="3058" y="1715"/>
                    <a:pt x="2968" y="1900"/>
                    <a:pt x="2834" y="1887"/>
                  </a:cubicBezTo>
                  <a:cubicBezTo>
                    <a:pt x="2776" y="1881"/>
                    <a:pt x="2739" y="1606"/>
                    <a:pt x="2726" y="1030"/>
                  </a:cubicBezTo>
                  <a:cubicBezTo>
                    <a:pt x="2713" y="185"/>
                    <a:pt x="2694" y="0"/>
                    <a:pt x="2566" y="6"/>
                  </a:cubicBezTo>
                  <a:cubicBezTo>
                    <a:pt x="2265" y="19"/>
                    <a:pt x="2323" y="524"/>
                    <a:pt x="2304" y="960"/>
                  </a:cubicBezTo>
                  <a:cubicBezTo>
                    <a:pt x="2291" y="1395"/>
                    <a:pt x="2336" y="1843"/>
                    <a:pt x="2297" y="1856"/>
                  </a:cubicBezTo>
                  <a:cubicBezTo>
                    <a:pt x="2137" y="1932"/>
                    <a:pt x="2022" y="1382"/>
                    <a:pt x="1862" y="979"/>
                  </a:cubicBezTo>
                  <a:cubicBezTo>
                    <a:pt x="1702" y="582"/>
                    <a:pt x="1587" y="19"/>
                    <a:pt x="1337" y="281"/>
                  </a:cubicBezTo>
                  <a:cubicBezTo>
                    <a:pt x="1165" y="467"/>
                    <a:pt x="1408" y="1222"/>
                    <a:pt x="1600" y="1689"/>
                  </a:cubicBezTo>
                  <a:cubicBezTo>
                    <a:pt x="1785" y="2150"/>
                    <a:pt x="1869" y="2527"/>
                    <a:pt x="1677" y="2720"/>
                  </a:cubicBezTo>
                  <a:cubicBezTo>
                    <a:pt x="1408" y="2982"/>
                    <a:pt x="1229" y="2783"/>
                    <a:pt x="915" y="2585"/>
                  </a:cubicBezTo>
                  <a:cubicBezTo>
                    <a:pt x="595" y="2387"/>
                    <a:pt x="294" y="2374"/>
                    <a:pt x="147" y="2540"/>
                  </a:cubicBezTo>
                  <a:cubicBezTo>
                    <a:pt x="0" y="2713"/>
                    <a:pt x="70" y="2879"/>
                    <a:pt x="153" y="2848"/>
                  </a:cubicBezTo>
                  <a:cubicBezTo>
                    <a:pt x="237" y="2816"/>
                    <a:pt x="352" y="2854"/>
                    <a:pt x="608" y="3020"/>
                  </a:cubicBezTo>
                  <a:cubicBezTo>
                    <a:pt x="864" y="3187"/>
                    <a:pt x="998" y="3462"/>
                    <a:pt x="1382" y="3686"/>
                  </a:cubicBezTo>
                  <a:cubicBezTo>
                    <a:pt x="1772" y="3910"/>
                    <a:pt x="1881" y="4044"/>
                    <a:pt x="1990" y="4313"/>
                  </a:cubicBezTo>
                  <a:cubicBezTo>
                    <a:pt x="2099" y="4582"/>
                    <a:pt x="2086" y="5420"/>
                    <a:pt x="2086" y="5420"/>
                  </a:cubicBezTo>
                  <a:cubicBezTo>
                    <a:pt x="2086" y="5715"/>
                    <a:pt x="2086" y="6009"/>
                    <a:pt x="2080" y="6310"/>
                  </a:cubicBezTo>
                  <a:cubicBezTo>
                    <a:pt x="3333" y="6310"/>
                    <a:pt x="3333" y="6310"/>
                    <a:pt x="3333" y="6310"/>
                  </a:cubicBezTo>
                  <a:cubicBezTo>
                    <a:pt x="3378" y="5126"/>
                    <a:pt x="3435" y="4364"/>
                    <a:pt x="3435" y="4364"/>
                  </a:cubicBezTo>
                </a:path>
              </a:pathLst>
            </a:custGeom>
            <a:solidFill>
              <a:schemeClr val="accent2">
                <a:lumMod val="20000"/>
                <a:lumOff val="80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617"/>
              <a:endParaRPr lang="en-US" sz="1400">
                <a:solidFill>
                  <a:srgbClr val="445469"/>
                </a:solidFill>
              </a:endParaRPr>
            </a:p>
          </p:txBody>
        </p:sp>
        <p:sp>
          <p:nvSpPr>
            <p:cNvPr id="21" name="Freeform 768">
              <a:extLst>
                <a:ext uri="{FF2B5EF4-FFF2-40B4-BE49-F238E27FC236}">
                  <a16:creationId xmlns:a16="http://schemas.microsoft.com/office/drawing/2014/main" id="{94A4410E-B1FA-5FB3-EED7-7DB37CE08FB9}"/>
                </a:ext>
              </a:extLst>
            </p:cNvPr>
            <p:cNvSpPr>
              <a:spLocks noChangeArrowheads="1"/>
            </p:cNvSpPr>
            <p:nvPr/>
          </p:nvSpPr>
          <p:spPr bwMode="auto">
            <a:xfrm>
              <a:off x="3573304" y="3931527"/>
              <a:ext cx="1713015" cy="1358025"/>
            </a:xfrm>
            <a:custGeom>
              <a:avLst/>
              <a:gdLst>
                <a:gd name="T0" fmla="*/ 2771 w 4724"/>
                <a:gd name="T1" fmla="*/ 0 h 3745"/>
                <a:gd name="T2" fmla="*/ 2771 w 4724"/>
                <a:gd name="T3" fmla="*/ 0 h 3745"/>
                <a:gd name="T4" fmla="*/ 1651 w 4724"/>
                <a:gd name="T5" fmla="*/ 198 h 3745"/>
                <a:gd name="T6" fmla="*/ 614 w 4724"/>
                <a:gd name="T7" fmla="*/ 2439 h 3745"/>
                <a:gd name="T8" fmla="*/ 2112 w 4724"/>
                <a:gd name="T9" fmla="*/ 3303 h 3745"/>
                <a:gd name="T10" fmla="*/ 2566 w 4724"/>
                <a:gd name="T11" fmla="*/ 3258 h 3745"/>
                <a:gd name="T12" fmla="*/ 4090 w 4724"/>
                <a:gd name="T13" fmla="*/ 3744 h 3745"/>
                <a:gd name="T14" fmla="*/ 4416 w 4724"/>
                <a:gd name="T15" fmla="*/ 3725 h 3745"/>
                <a:gd name="T16" fmla="*/ 3622 w 4724"/>
                <a:gd name="T17" fmla="*/ 2829 h 3745"/>
                <a:gd name="T18" fmla="*/ 4358 w 4724"/>
                <a:gd name="T19" fmla="*/ 1159 h 3745"/>
                <a:gd name="T20" fmla="*/ 2771 w 4724"/>
                <a:gd name="T21" fmla="*/ 0 h 3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4" h="3745">
                  <a:moveTo>
                    <a:pt x="2771" y="0"/>
                  </a:moveTo>
                  <a:lnTo>
                    <a:pt x="2771" y="0"/>
                  </a:lnTo>
                  <a:cubicBezTo>
                    <a:pt x="2349" y="0"/>
                    <a:pt x="1933" y="103"/>
                    <a:pt x="1651" y="198"/>
                  </a:cubicBezTo>
                  <a:cubicBezTo>
                    <a:pt x="928" y="454"/>
                    <a:pt x="0" y="1274"/>
                    <a:pt x="614" y="2439"/>
                  </a:cubicBezTo>
                  <a:cubicBezTo>
                    <a:pt x="998" y="3168"/>
                    <a:pt x="1664" y="3303"/>
                    <a:pt x="2112" y="3303"/>
                  </a:cubicBezTo>
                  <a:cubicBezTo>
                    <a:pt x="2381" y="3303"/>
                    <a:pt x="2566" y="3258"/>
                    <a:pt x="2566" y="3258"/>
                  </a:cubicBezTo>
                  <a:cubicBezTo>
                    <a:pt x="3014" y="3674"/>
                    <a:pt x="3693" y="3744"/>
                    <a:pt x="4090" y="3744"/>
                  </a:cubicBezTo>
                  <a:cubicBezTo>
                    <a:pt x="4288" y="3744"/>
                    <a:pt x="4416" y="3725"/>
                    <a:pt x="4416" y="3725"/>
                  </a:cubicBezTo>
                  <a:cubicBezTo>
                    <a:pt x="3347" y="3072"/>
                    <a:pt x="3622" y="2829"/>
                    <a:pt x="3622" y="2829"/>
                  </a:cubicBezTo>
                  <a:cubicBezTo>
                    <a:pt x="3622" y="2829"/>
                    <a:pt x="4723" y="2637"/>
                    <a:pt x="4358" y="1159"/>
                  </a:cubicBezTo>
                  <a:cubicBezTo>
                    <a:pt x="4141" y="250"/>
                    <a:pt x="3443" y="0"/>
                    <a:pt x="2771" y="0"/>
                  </a:cubicBezTo>
                </a:path>
              </a:pathLst>
            </a:custGeom>
            <a:solidFill>
              <a:srgbClr val="F26363">
                <a:alpha val="80000"/>
              </a:srgbClr>
            </a:solidFill>
            <a:ln>
              <a:noFill/>
            </a:ln>
            <a:effectLst/>
          </p:spPr>
          <p:txBody>
            <a:bodyPr wrap="none" anchor="ctr"/>
            <a:lstStyle/>
            <a:p>
              <a:pPr defTabSz="1828617"/>
              <a:endParaRPr lang="en-US" sz="1400">
                <a:solidFill>
                  <a:srgbClr val="445469"/>
                </a:solidFill>
              </a:endParaRPr>
            </a:p>
          </p:txBody>
        </p:sp>
        <p:sp>
          <p:nvSpPr>
            <p:cNvPr id="22" name="Freeform 769">
              <a:extLst>
                <a:ext uri="{FF2B5EF4-FFF2-40B4-BE49-F238E27FC236}">
                  <a16:creationId xmlns:a16="http://schemas.microsoft.com/office/drawing/2014/main" id="{FD558B88-4039-0C66-EB54-FFAFF31F2F15}"/>
                </a:ext>
              </a:extLst>
            </p:cNvPr>
            <p:cNvSpPr>
              <a:spLocks noChangeArrowheads="1"/>
            </p:cNvSpPr>
            <p:nvPr/>
          </p:nvSpPr>
          <p:spPr bwMode="auto">
            <a:xfrm>
              <a:off x="3766284" y="2327252"/>
              <a:ext cx="2735066" cy="2335355"/>
            </a:xfrm>
            <a:custGeom>
              <a:avLst/>
              <a:gdLst>
                <a:gd name="T0" fmla="*/ 4653 w 7540"/>
                <a:gd name="T1" fmla="*/ 0 h 6439"/>
                <a:gd name="T2" fmla="*/ 4653 w 7540"/>
                <a:gd name="T3" fmla="*/ 0 h 6439"/>
                <a:gd name="T4" fmla="*/ 3014 w 7540"/>
                <a:gd name="T5" fmla="*/ 454 h 6439"/>
                <a:gd name="T6" fmla="*/ 1408 w 7540"/>
                <a:gd name="T7" fmla="*/ 4684 h 6439"/>
                <a:gd name="T8" fmla="*/ 3200 w 7540"/>
                <a:gd name="T9" fmla="*/ 5823 h 6439"/>
                <a:gd name="T10" fmla="*/ 4166 w 7540"/>
                <a:gd name="T11" fmla="*/ 5497 h 6439"/>
                <a:gd name="T12" fmla="*/ 4307 w 7540"/>
                <a:gd name="T13" fmla="*/ 5471 h 6439"/>
                <a:gd name="T14" fmla="*/ 4870 w 7540"/>
                <a:gd name="T15" fmla="*/ 6438 h 6439"/>
                <a:gd name="T16" fmla="*/ 5517 w 7540"/>
                <a:gd name="T17" fmla="*/ 4793 h 6439"/>
                <a:gd name="T18" fmla="*/ 6765 w 7540"/>
                <a:gd name="T19" fmla="*/ 1484 h 6439"/>
                <a:gd name="T20" fmla="*/ 4653 w 7540"/>
                <a:gd name="T21" fmla="*/ 0 h 6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40" h="6439">
                  <a:moveTo>
                    <a:pt x="4653" y="0"/>
                  </a:moveTo>
                  <a:lnTo>
                    <a:pt x="4653" y="0"/>
                  </a:lnTo>
                  <a:cubicBezTo>
                    <a:pt x="4051" y="0"/>
                    <a:pt x="3456" y="198"/>
                    <a:pt x="3014" y="454"/>
                  </a:cubicBezTo>
                  <a:cubicBezTo>
                    <a:pt x="1978" y="1062"/>
                    <a:pt x="0" y="2745"/>
                    <a:pt x="1408" y="4684"/>
                  </a:cubicBezTo>
                  <a:cubicBezTo>
                    <a:pt x="2061" y="5580"/>
                    <a:pt x="2701" y="5823"/>
                    <a:pt x="3200" y="5823"/>
                  </a:cubicBezTo>
                  <a:cubicBezTo>
                    <a:pt x="3776" y="5823"/>
                    <a:pt x="4166" y="5497"/>
                    <a:pt x="4166" y="5497"/>
                  </a:cubicBezTo>
                  <a:cubicBezTo>
                    <a:pt x="4166" y="5497"/>
                    <a:pt x="4224" y="5471"/>
                    <a:pt x="4307" y="5471"/>
                  </a:cubicBezTo>
                  <a:cubicBezTo>
                    <a:pt x="4486" y="5471"/>
                    <a:pt x="4781" y="5599"/>
                    <a:pt x="4870" y="6438"/>
                  </a:cubicBezTo>
                  <a:cubicBezTo>
                    <a:pt x="4870" y="6438"/>
                    <a:pt x="5721" y="5363"/>
                    <a:pt x="5517" y="4793"/>
                  </a:cubicBezTo>
                  <a:cubicBezTo>
                    <a:pt x="5517" y="4793"/>
                    <a:pt x="7539" y="3411"/>
                    <a:pt x="6765" y="1484"/>
                  </a:cubicBezTo>
                  <a:cubicBezTo>
                    <a:pt x="6317" y="377"/>
                    <a:pt x="5478" y="0"/>
                    <a:pt x="4653" y="0"/>
                  </a:cubicBezTo>
                </a:path>
              </a:pathLst>
            </a:custGeom>
            <a:solidFill>
              <a:srgbClr val="FFA826">
                <a:alpha val="80000"/>
              </a:srgbClr>
            </a:solidFill>
            <a:ln>
              <a:noFill/>
            </a:ln>
            <a:effectLst/>
          </p:spPr>
          <p:txBody>
            <a:bodyPr wrap="none" anchor="ctr"/>
            <a:lstStyle/>
            <a:p>
              <a:pPr defTabSz="1828617"/>
              <a:endParaRPr lang="en-US" sz="1400">
                <a:solidFill>
                  <a:srgbClr val="445469"/>
                </a:solidFill>
              </a:endParaRPr>
            </a:p>
          </p:txBody>
        </p:sp>
        <p:sp>
          <p:nvSpPr>
            <p:cNvPr id="23" name="Freeform 770">
              <a:extLst>
                <a:ext uri="{FF2B5EF4-FFF2-40B4-BE49-F238E27FC236}">
                  <a16:creationId xmlns:a16="http://schemas.microsoft.com/office/drawing/2014/main" id="{59F4F932-94F5-E495-D0A3-C1FC6714EF32}"/>
                </a:ext>
              </a:extLst>
            </p:cNvPr>
            <p:cNvSpPr>
              <a:spLocks noChangeArrowheads="1"/>
            </p:cNvSpPr>
            <p:nvPr/>
          </p:nvSpPr>
          <p:spPr bwMode="auto">
            <a:xfrm>
              <a:off x="5122466" y="2529040"/>
              <a:ext cx="2037704" cy="1922669"/>
            </a:xfrm>
            <a:custGeom>
              <a:avLst/>
              <a:gdLst>
                <a:gd name="T0" fmla="*/ 3040 w 5620"/>
                <a:gd name="T1" fmla="*/ 0 h 5300"/>
                <a:gd name="T2" fmla="*/ 3040 w 5620"/>
                <a:gd name="T3" fmla="*/ 0 h 5300"/>
                <a:gd name="T4" fmla="*/ 1459 w 5620"/>
                <a:gd name="T5" fmla="*/ 378 h 5300"/>
                <a:gd name="T6" fmla="*/ 576 w 5620"/>
                <a:gd name="T7" fmla="*/ 2873 h 5300"/>
                <a:gd name="T8" fmla="*/ 2739 w 5620"/>
                <a:gd name="T9" fmla="*/ 4505 h 5300"/>
                <a:gd name="T10" fmla="*/ 2758 w 5620"/>
                <a:gd name="T11" fmla="*/ 4505 h 5300"/>
                <a:gd name="T12" fmla="*/ 2349 w 5620"/>
                <a:gd name="T13" fmla="*/ 5299 h 5300"/>
                <a:gd name="T14" fmla="*/ 5516 w 5620"/>
                <a:gd name="T15" fmla="*/ 2118 h 5300"/>
                <a:gd name="T16" fmla="*/ 3040 w 5620"/>
                <a:gd name="T17" fmla="*/ 0 h 5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0" h="5300">
                  <a:moveTo>
                    <a:pt x="3040" y="0"/>
                  </a:moveTo>
                  <a:lnTo>
                    <a:pt x="3040" y="0"/>
                  </a:lnTo>
                  <a:cubicBezTo>
                    <a:pt x="2483" y="0"/>
                    <a:pt x="1913" y="134"/>
                    <a:pt x="1459" y="378"/>
                  </a:cubicBezTo>
                  <a:cubicBezTo>
                    <a:pt x="0" y="1152"/>
                    <a:pt x="576" y="2873"/>
                    <a:pt x="576" y="2873"/>
                  </a:cubicBezTo>
                  <a:cubicBezTo>
                    <a:pt x="857" y="4461"/>
                    <a:pt x="2540" y="4505"/>
                    <a:pt x="2739" y="4505"/>
                  </a:cubicBezTo>
                  <a:cubicBezTo>
                    <a:pt x="2752" y="4505"/>
                    <a:pt x="2758" y="4505"/>
                    <a:pt x="2758" y="4505"/>
                  </a:cubicBezTo>
                  <a:cubicBezTo>
                    <a:pt x="2688" y="4858"/>
                    <a:pt x="2349" y="5299"/>
                    <a:pt x="2349" y="5299"/>
                  </a:cubicBezTo>
                  <a:cubicBezTo>
                    <a:pt x="2617" y="5299"/>
                    <a:pt x="5619" y="4294"/>
                    <a:pt x="5516" y="2118"/>
                  </a:cubicBezTo>
                  <a:cubicBezTo>
                    <a:pt x="5440" y="627"/>
                    <a:pt x="4249" y="0"/>
                    <a:pt x="3040" y="0"/>
                  </a:cubicBezTo>
                </a:path>
              </a:pathLst>
            </a:custGeom>
            <a:solidFill>
              <a:srgbClr val="7DD1CE">
                <a:alpha val="80000"/>
              </a:srgbClr>
            </a:solidFill>
            <a:ln>
              <a:noFill/>
            </a:ln>
            <a:effectLst/>
          </p:spPr>
          <p:txBody>
            <a:bodyPr wrap="none" anchor="ctr"/>
            <a:lstStyle/>
            <a:p>
              <a:pPr defTabSz="1828617"/>
              <a:endParaRPr lang="en-US" sz="1400">
                <a:solidFill>
                  <a:srgbClr val="445469"/>
                </a:solidFill>
              </a:endParaRPr>
            </a:p>
          </p:txBody>
        </p:sp>
        <p:sp>
          <p:nvSpPr>
            <p:cNvPr id="24" name="Freeform 771">
              <a:extLst>
                <a:ext uri="{FF2B5EF4-FFF2-40B4-BE49-F238E27FC236}">
                  <a16:creationId xmlns:a16="http://schemas.microsoft.com/office/drawing/2014/main" id="{97A43833-C8F1-A314-14CD-022DF424721B}"/>
                </a:ext>
              </a:extLst>
            </p:cNvPr>
            <p:cNvSpPr>
              <a:spLocks noChangeArrowheads="1"/>
            </p:cNvSpPr>
            <p:nvPr/>
          </p:nvSpPr>
          <p:spPr bwMode="auto">
            <a:xfrm>
              <a:off x="6242084" y="3288586"/>
              <a:ext cx="1836173" cy="1374021"/>
            </a:xfrm>
            <a:custGeom>
              <a:avLst/>
              <a:gdLst>
                <a:gd name="T0" fmla="*/ 2279 w 5064"/>
                <a:gd name="T1" fmla="*/ 0 h 3789"/>
                <a:gd name="T2" fmla="*/ 2279 w 5064"/>
                <a:gd name="T3" fmla="*/ 0 h 3789"/>
                <a:gd name="T4" fmla="*/ 1210 w 5064"/>
                <a:gd name="T5" fmla="*/ 3123 h 3789"/>
                <a:gd name="T6" fmla="*/ 692 w 5064"/>
                <a:gd name="T7" fmla="*/ 3532 h 3789"/>
                <a:gd name="T8" fmla="*/ 2112 w 5064"/>
                <a:gd name="T9" fmla="*/ 3788 h 3789"/>
                <a:gd name="T10" fmla="*/ 3373 w 5064"/>
                <a:gd name="T11" fmla="*/ 3570 h 3789"/>
                <a:gd name="T12" fmla="*/ 4717 w 5064"/>
                <a:gd name="T13" fmla="*/ 2445 h 3789"/>
                <a:gd name="T14" fmla="*/ 2426 w 5064"/>
                <a:gd name="T15" fmla="*/ 7 h 3789"/>
                <a:gd name="T16" fmla="*/ 2279 w 5064"/>
                <a:gd name="T17" fmla="*/ 0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64" h="3789">
                  <a:moveTo>
                    <a:pt x="2279" y="0"/>
                  </a:moveTo>
                  <a:lnTo>
                    <a:pt x="2279" y="0"/>
                  </a:lnTo>
                  <a:cubicBezTo>
                    <a:pt x="167" y="0"/>
                    <a:pt x="0" y="2285"/>
                    <a:pt x="1210" y="3123"/>
                  </a:cubicBezTo>
                  <a:cubicBezTo>
                    <a:pt x="1210" y="3123"/>
                    <a:pt x="1005" y="3494"/>
                    <a:pt x="692" y="3532"/>
                  </a:cubicBezTo>
                  <a:cubicBezTo>
                    <a:pt x="692" y="3532"/>
                    <a:pt x="1293" y="3788"/>
                    <a:pt x="2112" y="3788"/>
                  </a:cubicBezTo>
                  <a:cubicBezTo>
                    <a:pt x="2496" y="3788"/>
                    <a:pt x="2931" y="3730"/>
                    <a:pt x="3373" y="3570"/>
                  </a:cubicBezTo>
                  <a:cubicBezTo>
                    <a:pt x="3373" y="3570"/>
                    <a:pt x="4378" y="3327"/>
                    <a:pt x="4717" y="2445"/>
                  </a:cubicBezTo>
                  <a:cubicBezTo>
                    <a:pt x="5063" y="1562"/>
                    <a:pt x="4672" y="109"/>
                    <a:pt x="2426" y="7"/>
                  </a:cubicBezTo>
                  <a:cubicBezTo>
                    <a:pt x="2375" y="7"/>
                    <a:pt x="2330" y="0"/>
                    <a:pt x="2279" y="0"/>
                  </a:cubicBezTo>
                </a:path>
              </a:pathLst>
            </a:custGeom>
            <a:solidFill>
              <a:srgbClr val="A8436F">
                <a:alpha val="80000"/>
              </a:srgbClr>
            </a:solidFill>
            <a:ln>
              <a:noFill/>
            </a:ln>
            <a:effectLst/>
          </p:spPr>
          <p:txBody>
            <a:bodyPr wrap="none" anchor="ctr"/>
            <a:lstStyle/>
            <a:p>
              <a:pPr defTabSz="1828617"/>
              <a:endParaRPr lang="en-US" sz="1400">
                <a:solidFill>
                  <a:srgbClr val="445469"/>
                </a:solidFill>
              </a:endParaRPr>
            </a:p>
          </p:txBody>
        </p:sp>
        <p:sp>
          <p:nvSpPr>
            <p:cNvPr id="25" name="Freeform 772">
              <a:extLst>
                <a:ext uri="{FF2B5EF4-FFF2-40B4-BE49-F238E27FC236}">
                  <a16:creationId xmlns:a16="http://schemas.microsoft.com/office/drawing/2014/main" id="{D81B582B-03E8-1FBC-82E3-D7AAAE108A4E}"/>
                </a:ext>
              </a:extLst>
            </p:cNvPr>
            <p:cNvSpPr>
              <a:spLocks noChangeArrowheads="1"/>
            </p:cNvSpPr>
            <p:nvPr/>
          </p:nvSpPr>
          <p:spPr bwMode="auto">
            <a:xfrm>
              <a:off x="6836951" y="4183251"/>
              <a:ext cx="1159604" cy="905350"/>
            </a:xfrm>
            <a:custGeom>
              <a:avLst/>
              <a:gdLst>
                <a:gd name="T0" fmla="*/ 1293 w 3195"/>
                <a:gd name="T1" fmla="*/ 0 h 2497"/>
                <a:gd name="T2" fmla="*/ 1293 w 3195"/>
                <a:gd name="T3" fmla="*/ 0 h 2497"/>
                <a:gd name="T4" fmla="*/ 262 w 3195"/>
                <a:gd name="T5" fmla="*/ 711 h 2497"/>
                <a:gd name="T6" fmla="*/ 474 w 3195"/>
                <a:gd name="T7" fmla="*/ 1856 h 2497"/>
                <a:gd name="T8" fmla="*/ 77 w 3195"/>
                <a:gd name="T9" fmla="*/ 2067 h 2497"/>
                <a:gd name="T10" fmla="*/ 1350 w 3195"/>
                <a:gd name="T11" fmla="*/ 2496 h 2497"/>
                <a:gd name="T12" fmla="*/ 2221 w 3195"/>
                <a:gd name="T13" fmla="*/ 2195 h 2497"/>
                <a:gd name="T14" fmla="*/ 1984 w 3195"/>
                <a:gd name="T15" fmla="*/ 147 h 2497"/>
                <a:gd name="T16" fmla="*/ 1293 w 3195"/>
                <a:gd name="T17" fmla="*/ 0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5" h="2497">
                  <a:moveTo>
                    <a:pt x="1293" y="0"/>
                  </a:moveTo>
                  <a:lnTo>
                    <a:pt x="1293" y="0"/>
                  </a:lnTo>
                  <a:cubicBezTo>
                    <a:pt x="832" y="0"/>
                    <a:pt x="442" y="231"/>
                    <a:pt x="262" y="711"/>
                  </a:cubicBezTo>
                  <a:cubicBezTo>
                    <a:pt x="0" y="1415"/>
                    <a:pt x="474" y="1856"/>
                    <a:pt x="474" y="1856"/>
                  </a:cubicBezTo>
                  <a:cubicBezTo>
                    <a:pt x="422" y="2061"/>
                    <a:pt x="77" y="2067"/>
                    <a:pt x="77" y="2067"/>
                  </a:cubicBezTo>
                  <a:cubicBezTo>
                    <a:pt x="77" y="2067"/>
                    <a:pt x="672" y="2496"/>
                    <a:pt x="1350" y="2496"/>
                  </a:cubicBezTo>
                  <a:cubicBezTo>
                    <a:pt x="1638" y="2496"/>
                    <a:pt x="1939" y="2419"/>
                    <a:pt x="2221" y="2195"/>
                  </a:cubicBezTo>
                  <a:cubicBezTo>
                    <a:pt x="3194" y="1018"/>
                    <a:pt x="2720" y="455"/>
                    <a:pt x="1984" y="147"/>
                  </a:cubicBezTo>
                  <a:cubicBezTo>
                    <a:pt x="1747" y="51"/>
                    <a:pt x="1510" y="0"/>
                    <a:pt x="1293" y="0"/>
                  </a:cubicBezTo>
                </a:path>
              </a:pathLst>
            </a:custGeom>
            <a:solidFill>
              <a:srgbClr val="419CCC">
                <a:alpha val="80000"/>
              </a:srgbClr>
            </a:solidFill>
            <a:ln>
              <a:noFill/>
            </a:ln>
            <a:effectLst/>
          </p:spPr>
          <p:txBody>
            <a:bodyPr wrap="none" anchor="ctr"/>
            <a:lstStyle/>
            <a:p>
              <a:pPr defTabSz="1828617"/>
              <a:endParaRPr lang="en-US" sz="1400">
                <a:solidFill>
                  <a:srgbClr val="445469"/>
                </a:solidFill>
              </a:endParaRPr>
            </a:p>
          </p:txBody>
        </p:sp>
      </p:grpSp>
      <p:sp>
        <p:nvSpPr>
          <p:cNvPr id="10" name="TextBox 9">
            <a:extLst>
              <a:ext uri="{FF2B5EF4-FFF2-40B4-BE49-F238E27FC236}">
                <a16:creationId xmlns:a16="http://schemas.microsoft.com/office/drawing/2014/main" id="{F3C08125-D392-BF1B-2778-D9BB97A4A57F}"/>
              </a:ext>
            </a:extLst>
          </p:cNvPr>
          <p:cNvSpPr txBox="1"/>
          <p:nvPr/>
        </p:nvSpPr>
        <p:spPr>
          <a:xfrm>
            <a:off x="5871758" y="1712268"/>
            <a:ext cx="1127232" cy="461665"/>
          </a:xfrm>
          <a:prstGeom prst="rect">
            <a:avLst/>
          </a:prstGeom>
          <a:noFill/>
        </p:spPr>
        <p:txBody>
          <a:bodyPr wrap="none" rtlCol="0">
            <a:spAutoFit/>
          </a:bodyPr>
          <a:lstStyle/>
          <a:p>
            <a:pPr algn="ctr" defTabSz="1828617"/>
            <a:r>
              <a:rPr lang="id-ID" sz="2400" b="1" dirty="0">
                <a:solidFill>
                  <a:schemeClr val="bg1"/>
                </a:solidFill>
                <a:latin typeface="Century Gothic" panose="020B0502020202020204" pitchFamily="34" charset="0"/>
                <a:cs typeface="Lato Regular"/>
              </a:rPr>
              <a:t>Events</a:t>
            </a:r>
          </a:p>
        </p:txBody>
      </p:sp>
      <p:sp>
        <p:nvSpPr>
          <p:cNvPr id="11" name="TextBox 10">
            <a:extLst>
              <a:ext uri="{FF2B5EF4-FFF2-40B4-BE49-F238E27FC236}">
                <a16:creationId xmlns:a16="http://schemas.microsoft.com/office/drawing/2014/main" id="{42F792F7-2292-DA5E-E704-1D39419801D2}"/>
              </a:ext>
            </a:extLst>
          </p:cNvPr>
          <p:cNvSpPr txBox="1"/>
          <p:nvPr/>
        </p:nvSpPr>
        <p:spPr>
          <a:xfrm>
            <a:off x="5296311" y="2222177"/>
            <a:ext cx="2278126" cy="1298807"/>
          </a:xfrm>
          <a:prstGeom prst="rect">
            <a:avLst/>
          </a:prstGeom>
          <a:noFill/>
        </p:spPr>
        <p:txBody>
          <a:bodyPr wrap="square" lIns="219444" tIns="109723" rIns="219444" bIns="109723" rtlCol="0">
            <a:spAutoFit/>
          </a:bodyPr>
          <a:lstStyle/>
          <a:p>
            <a:pPr algn="just" defTabSz="1828617"/>
            <a:r>
              <a:rPr lang="en-US" sz="1400" dirty="0">
                <a:solidFill>
                  <a:schemeClr val="bg2">
                    <a:lumMod val="50000"/>
                  </a:schemeClr>
                </a:solidFill>
                <a:cs typeface="Lato Light"/>
              </a:rPr>
              <a:t>Creativity is the key to success in the future, and primary education where our teachers can bring lorem ipsum dolor</a:t>
            </a:r>
          </a:p>
        </p:txBody>
      </p:sp>
      <p:sp>
        <p:nvSpPr>
          <p:cNvPr id="27" name="TextBox 26">
            <a:extLst>
              <a:ext uri="{FF2B5EF4-FFF2-40B4-BE49-F238E27FC236}">
                <a16:creationId xmlns:a16="http://schemas.microsoft.com/office/drawing/2014/main" id="{3A71D0B7-0102-3EAE-FB6A-43D4C52EC9E7}"/>
              </a:ext>
            </a:extLst>
          </p:cNvPr>
          <p:cNvSpPr txBox="1"/>
          <p:nvPr/>
        </p:nvSpPr>
        <p:spPr>
          <a:xfrm>
            <a:off x="5871758" y="3811380"/>
            <a:ext cx="1127232" cy="461665"/>
          </a:xfrm>
          <a:prstGeom prst="rect">
            <a:avLst/>
          </a:prstGeom>
          <a:noFill/>
        </p:spPr>
        <p:txBody>
          <a:bodyPr wrap="none" rtlCol="0">
            <a:spAutoFit/>
          </a:bodyPr>
          <a:lstStyle/>
          <a:p>
            <a:pPr algn="ctr" defTabSz="1828617"/>
            <a:r>
              <a:rPr lang="id-ID" sz="2400" b="1" dirty="0">
                <a:solidFill>
                  <a:schemeClr val="bg1"/>
                </a:solidFill>
                <a:latin typeface="Century Gothic" panose="020B0502020202020204" pitchFamily="34" charset="0"/>
                <a:cs typeface="Lato Regular"/>
              </a:rPr>
              <a:t>Events</a:t>
            </a:r>
          </a:p>
        </p:txBody>
      </p:sp>
      <p:sp>
        <p:nvSpPr>
          <p:cNvPr id="28" name="TextBox 27">
            <a:extLst>
              <a:ext uri="{FF2B5EF4-FFF2-40B4-BE49-F238E27FC236}">
                <a16:creationId xmlns:a16="http://schemas.microsoft.com/office/drawing/2014/main" id="{DC72BE8C-608A-7DCB-BC33-706ADC62A006}"/>
              </a:ext>
            </a:extLst>
          </p:cNvPr>
          <p:cNvSpPr txBox="1"/>
          <p:nvPr/>
        </p:nvSpPr>
        <p:spPr>
          <a:xfrm>
            <a:off x="5296311" y="4338359"/>
            <a:ext cx="2278126" cy="1298807"/>
          </a:xfrm>
          <a:prstGeom prst="rect">
            <a:avLst/>
          </a:prstGeom>
          <a:noFill/>
        </p:spPr>
        <p:txBody>
          <a:bodyPr wrap="square" lIns="219444" tIns="109723" rIns="219444" bIns="109723" rtlCol="0">
            <a:spAutoFit/>
          </a:bodyPr>
          <a:lstStyle/>
          <a:p>
            <a:pPr algn="just" defTabSz="1828617"/>
            <a:r>
              <a:rPr lang="en-US" sz="1400" dirty="0">
                <a:solidFill>
                  <a:schemeClr val="bg2">
                    <a:lumMod val="50000"/>
                  </a:schemeClr>
                </a:solidFill>
                <a:cs typeface="Lato Light"/>
              </a:rPr>
              <a:t>Creativity is the key to success in the future, and primary education where our teachers can bring lorem ipsum dolor</a:t>
            </a:r>
          </a:p>
        </p:txBody>
      </p:sp>
      <p:sp>
        <p:nvSpPr>
          <p:cNvPr id="29" name="TextBox 28">
            <a:extLst>
              <a:ext uri="{FF2B5EF4-FFF2-40B4-BE49-F238E27FC236}">
                <a16:creationId xmlns:a16="http://schemas.microsoft.com/office/drawing/2014/main" id="{A50CC1D0-BEFE-0E8C-5476-843D09031C7F}"/>
              </a:ext>
            </a:extLst>
          </p:cNvPr>
          <p:cNvSpPr txBox="1"/>
          <p:nvPr/>
        </p:nvSpPr>
        <p:spPr>
          <a:xfrm>
            <a:off x="8641084" y="1712268"/>
            <a:ext cx="1127232" cy="461665"/>
          </a:xfrm>
          <a:prstGeom prst="rect">
            <a:avLst/>
          </a:prstGeom>
          <a:noFill/>
        </p:spPr>
        <p:txBody>
          <a:bodyPr wrap="none" rtlCol="0">
            <a:spAutoFit/>
          </a:bodyPr>
          <a:lstStyle/>
          <a:p>
            <a:pPr algn="ctr" defTabSz="1828617"/>
            <a:r>
              <a:rPr lang="id-ID" sz="2400" b="1" dirty="0">
                <a:solidFill>
                  <a:schemeClr val="bg1"/>
                </a:solidFill>
                <a:latin typeface="Century Gothic" panose="020B0502020202020204" pitchFamily="34" charset="0"/>
                <a:cs typeface="Lato Regular"/>
              </a:rPr>
              <a:t>Events</a:t>
            </a:r>
          </a:p>
        </p:txBody>
      </p:sp>
      <p:sp>
        <p:nvSpPr>
          <p:cNvPr id="30" name="TextBox 29">
            <a:extLst>
              <a:ext uri="{FF2B5EF4-FFF2-40B4-BE49-F238E27FC236}">
                <a16:creationId xmlns:a16="http://schemas.microsoft.com/office/drawing/2014/main" id="{42C6F0E0-EA56-C52B-3727-A0717BB49B47}"/>
              </a:ext>
            </a:extLst>
          </p:cNvPr>
          <p:cNvSpPr txBox="1"/>
          <p:nvPr/>
        </p:nvSpPr>
        <p:spPr>
          <a:xfrm>
            <a:off x="8065637" y="2222177"/>
            <a:ext cx="2278126" cy="1298807"/>
          </a:xfrm>
          <a:prstGeom prst="rect">
            <a:avLst/>
          </a:prstGeom>
          <a:noFill/>
        </p:spPr>
        <p:txBody>
          <a:bodyPr wrap="square" lIns="219444" tIns="109723" rIns="219444" bIns="109723" rtlCol="0">
            <a:spAutoFit/>
          </a:bodyPr>
          <a:lstStyle/>
          <a:p>
            <a:pPr algn="just" defTabSz="1828617"/>
            <a:r>
              <a:rPr lang="en-US" sz="1400" dirty="0">
                <a:solidFill>
                  <a:schemeClr val="bg2">
                    <a:lumMod val="50000"/>
                  </a:schemeClr>
                </a:solidFill>
                <a:cs typeface="Lato Light"/>
              </a:rPr>
              <a:t>Creativity is the key to success in the future, and primary education where our teachers can bring lorem ipsum dolor</a:t>
            </a:r>
          </a:p>
        </p:txBody>
      </p:sp>
      <p:sp>
        <p:nvSpPr>
          <p:cNvPr id="31" name="TextBox 30">
            <a:extLst>
              <a:ext uri="{FF2B5EF4-FFF2-40B4-BE49-F238E27FC236}">
                <a16:creationId xmlns:a16="http://schemas.microsoft.com/office/drawing/2014/main" id="{EA4B70C7-A05D-889A-F915-1BFD8A0A4027}"/>
              </a:ext>
            </a:extLst>
          </p:cNvPr>
          <p:cNvSpPr txBox="1"/>
          <p:nvPr/>
        </p:nvSpPr>
        <p:spPr>
          <a:xfrm>
            <a:off x="8641084" y="3811380"/>
            <a:ext cx="1127232" cy="461665"/>
          </a:xfrm>
          <a:prstGeom prst="rect">
            <a:avLst/>
          </a:prstGeom>
          <a:noFill/>
        </p:spPr>
        <p:txBody>
          <a:bodyPr wrap="none" rtlCol="0">
            <a:spAutoFit/>
          </a:bodyPr>
          <a:lstStyle/>
          <a:p>
            <a:pPr algn="ctr" defTabSz="1828617"/>
            <a:r>
              <a:rPr lang="id-ID" sz="2400" b="1" dirty="0">
                <a:solidFill>
                  <a:schemeClr val="bg1"/>
                </a:solidFill>
                <a:latin typeface="Century Gothic" panose="020B0502020202020204" pitchFamily="34" charset="0"/>
                <a:cs typeface="Lato Regular"/>
              </a:rPr>
              <a:t>Events</a:t>
            </a:r>
          </a:p>
        </p:txBody>
      </p:sp>
      <p:sp>
        <p:nvSpPr>
          <p:cNvPr id="32" name="TextBox 31">
            <a:extLst>
              <a:ext uri="{FF2B5EF4-FFF2-40B4-BE49-F238E27FC236}">
                <a16:creationId xmlns:a16="http://schemas.microsoft.com/office/drawing/2014/main" id="{2BF46FDD-A0F3-D6B5-1D2E-F32C6DA66797}"/>
              </a:ext>
            </a:extLst>
          </p:cNvPr>
          <p:cNvSpPr txBox="1"/>
          <p:nvPr/>
        </p:nvSpPr>
        <p:spPr>
          <a:xfrm>
            <a:off x="8065637" y="4338359"/>
            <a:ext cx="2278126" cy="1298807"/>
          </a:xfrm>
          <a:prstGeom prst="rect">
            <a:avLst/>
          </a:prstGeom>
          <a:noFill/>
        </p:spPr>
        <p:txBody>
          <a:bodyPr wrap="square" lIns="219444" tIns="109723" rIns="219444" bIns="109723" rtlCol="0">
            <a:spAutoFit/>
          </a:bodyPr>
          <a:lstStyle/>
          <a:p>
            <a:pPr algn="just" defTabSz="1828617"/>
            <a:r>
              <a:rPr lang="en-US" sz="1400" dirty="0">
                <a:solidFill>
                  <a:schemeClr val="bg2">
                    <a:lumMod val="50000"/>
                  </a:schemeClr>
                </a:solidFill>
                <a:cs typeface="Lato Light"/>
              </a:rPr>
              <a:t>Creativity is the key to success in the future, and primary education where our teachers can bring lorem ipsum dolor</a:t>
            </a:r>
          </a:p>
        </p:txBody>
      </p:sp>
    </p:spTree>
    <p:extLst>
      <p:ext uri="{BB962C8B-B14F-4D97-AF65-F5344CB8AC3E}">
        <p14:creationId xmlns:p14="http://schemas.microsoft.com/office/powerpoint/2010/main" val="22206793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FB92A2D6-53C1-E12E-5020-629C782D961C}"/>
              </a:ext>
            </a:extLst>
          </p:cNvPr>
          <p:cNvSpPr/>
          <p:nvPr/>
        </p:nvSpPr>
        <p:spPr>
          <a:xfrm>
            <a:off x="0" y="4047458"/>
            <a:ext cx="4585252" cy="551206"/>
          </a:xfrm>
          <a:prstGeom prst="rect">
            <a:avLst/>
          </a:prstGeom>
          <a:solidFill>
            <a:srgbClr val="FFA8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7D54B03-6F88-5196-E956-7F2423BE535E}"/>
              </a:ext>
            </a:extLst>
          </p:cNvPr>
          <p:cNvSpPr/>
          <p:nvPr/>
        </p:nvSpPr>
        <p:spPr>
          <a:xfrm>
            <a:off x="4585252" y="4047458"/>
            <a:ext cx="3856383" cy="551206"/>
          </a:xfrm>
          <a:prstGeom prst="rect">
            <a:avLst/>
          </a:prstGeom>
          <a:solidFill>
            <a:srgbClr val="F2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EC7BF87-FB21-4B6C-77FC-64BA509788C3}"/>
              </a:ext>
            </a:extLst>
          </p:cNvPr>
          <p:cNvSpPr/>
          <p:nvPr/>
        </p:nvSpPr>
        <p:spPr>
          <a:xfrm>
            <a:off x="8428383" y="4047458"/>
            <a:ext cx="3763618" cy="551206"/>
          </a:xfrm>
          <a:prstGeom prst="rect">
            <a:avLst/>
          </a:prstGeom>
          <a:solidFill>
            <a:srgbClr val="7DD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sp>
        <p:nvSpPr>
          <p:cNvPr id="3" name="Freeform 171">
            <a:extLst>
              <a:ext uri="{FF2B5EF4-FFF2-40B4-BE49-F238E27FC236}">
                <a16:creationId xmlns:a16="http://schemas.microsoft.com/office/drawing/2014/main" id="{F47C10D7-A4A4-F155-A97A-6BE8072F14DF}"/>
              </a:ext>
            </a:extLst>
          </p:cNvPr>
          <p:cNvSpPr>
            <a:spLocks noChangeArrowheads="1"/>
          </p:cNvSpPr>
          <p:nvPr/>
        </p:nvSpPr>
        <p:spPr bwMode="auto">
          <a:xfrm>
            <a:off x="3498531" y="2578064"/>
            <a:ext cx="296209" cy="293760"/>
          </a:xfrm>
          <a:custGeom>
            <a:avLst/>
            <a:gdLst>
              <a:gd name="T0" fmla="*/ 531 w 532"/>
              <a:gd name="T1" fmla="*/ 0 h 531"/>
              <a:gd name="T2" fmla="*/ 0 w 532"/>
              <a:gd name="T3" fmla="*/ 0 h 531"/>
              <a:gd name="T4" fmla="*/ 0 w 532"/>
              <a:gd name="T5" fmla="*/ 530 h 531"/>
              <a:gd name="T6" fmla="*/ 531 w 532"/>
              <a:gd name="T7" fmla="*/ 530 h 531"/>
              <a:gd name="T8" fmla="*/ 531 w 532"/>
              <a:gd name="T9" fmla="*/ 0 h 531"/>
            </a:gdLst>
            <a:ahLst/>
            <a:cxnLst>
              <a:cxn ang="0">
                <a:pos x="T0" y="T1"/>
              </a:cxn>
              <a:cxn ang="0">
                <a:pos x="T2" y="T3"/>
              </a:cxn>
              <a:cxn ang="0">
                <a:pos x="T4" y="T5"/>
              </a:cxn>
              <a:cxn ang="0">
                <a:pos x="T6" y="T7"/>
              </a:cxn>
              <a:cxn ang="0">
                <a:pos x="T8" y="T9"/>
              </a:cxn>
            </a:cxnLst>
            <a:rect l="0" t="0" r="r" b="b"/>
            <a:pathLst>
              <a:path w="532" h="531">
                <a:moveTo>
                  <a:pt x="531" y="0"/>
                </a:moveTo>
                <a:lnTo>
                  <a:pt x="0" y="0"/>
                </a:lnTo>
                <a:lnTo>
                  <a:pt x="0" y="530"/>
                </a:lnTo>
                <a:lnTo>
                  <a:pt x="531" y="530"/>
                </a:lnTo>
                <a:lnTo>
                  <a:pt x="531" y="0"/>
                </a:lnTo>
              </a:path>
            </a:pathLst>
          </a:custGeom>
          <a:solidFill>
            <a:srgbClr val="FFA826"/>
          </a:solidFill>
          <a:ln>
            <a:noFill/>
          </a:ln>
          <a:effectLst/>
        </p:spPr>
        <p:txBody>
          <a:bodyPr wrap="none" anchor="ctr"/>
          <a:lstStyle/>
          <a:p>
            <a:pPr defTabSz="1828617"/>
            <a:endParaRPr lang="en-US" sz="8800">
              <a:solidFill>
                <a:srgbClr val="445469"/>
              </a:solidFill>
              <a:latin typeface="Lato Light"/>
            </a:endParaRPr>
          </a:p>
        </p:txBody>
      </p:sp>
      <p:sp>
        <p:nvSpPr>
          <p:cNvPr id="4" name="Freeform 172">
            <a:extLst>
              <a:ext uri="{FF2B5EF4-FFF2-40B4-BE49-F238E27FC236}">
                <a16:creationId xmlns:a16="http://schemas.microsoft.com/office/drawing/2014/main" id="{2946AC71-BDEC-ECAC-0CFE-B7C3B71B7056}"/>
              </a:ext>
            </a:extLst>
          </p:cNvPr>
          <p:cNvSpPr>
            <a:spLocks noChangeArrowheads="1"/>
          </p:cNvSpPr>
          <p:nvPr/>
        </p:nvSpPr>
        <p:spPr bwMode="auto">
          <a:xfrm>
            <a:off x="3498531" y="2170752"/>
            <a:ext cx="296209" cy="291290"/>
          </a:xfrm>
          <a:custGeom>
            <a:avLst/>
            <a:gdLst>
              <a:gd name="T0" fmla="*/ 531 w 532"/>
              <a:gd name="T1" fmla="*/ 0 h 523"/>
              <a:gd name="T2" fmla="*/ 0 w 532"/>
              <a:gd name="T3" fmla="*/ 0 h 523"/>
              <a:gd name="T4" fmla="*/ 0 w 532"/>
              <a:gd name="T5" fmla="*/ 522 h 523"/>
              <a:gd name="T6" fmla="*/ 531 w 532"/>
              <a:gd name="T7" fmla="*/ 522 h 523"/>
              <a:gd name="T8" fmla="*/ 531 w 532"/>
              <a:gd name="T9" fmla="*/ 0 h 523"/>
            </a:gdLst>
            <a:ahLst/>
            <a:cxnLst>
              <a:cxn ang="0">
                <a:pos x="T0" y="T1"/>
              </a:cxn>
              <a:cxn ang="0">
                <a:pos x="T2" y="T3"/>
              </a:cxn>
              <a:cxn ang="0">
                <a:pos x="T4" y="T5"/>
              </a:cxn>
              <a:cxn ang="0">
                <a:pos x="T6" y="T7"/>
              </a:cxn>
              <a:cxn ang="0">
                <a:pos x="T8" y="T9"/>
              </a:cxn>
            </a:cxnLst>
            <a:rect l="0" t="0" r="r" b="b"/>
            <a:pathLst>
              <a:path w="532" h="523">
                <a:moveTo>
                  <a:pt x="531" y="0"/>
                </a:moveTo>
                <a:lnTo>
                  <a:pt x="0" y="0"/>
                </a:lnTo>
                <a:lnTo>
                  <a:pt x="0" y="522"/>
                </a:lnTo>
                <a:lnTo>
                  <a:pt x="531" y="522"/>
                </a:lnTo>
                <a:lnTo>
                  <a:pt x="531" y="0"/>
                </a:lnTo>
              </a:path>
            </a:pathLst>
          </a:custGeom>
          <a:solidFill>
            <a:schemeClr val="accent3">
              <a:lumMod val="20000"/>
              <a:lumOff val="80000"/>
            </a:schemeClr>
          </a:solidFill>
          <a:ln>
            <a:noFill/>
          </a:ln>
          <a:effectLst/>
        </p:spPr>
        <p:txBody>
          <a:bodyPr wrap="none" anchor="ctr"/>
          <a:lstStyle/>
          <a:p>
            <a:pPr defTabSz="1828617"/>
            <a:endParaRPr lang="en-US" sz="8800">
              <a:solidFill>
                <a:srgbClr val="445469"/>
              </a:solidFill>
              <a:latin typeface="Lato Light"/>
            </a:endParaRPr>
          </a:p>
        </p:txBody>
      </p:sp>
      <p:sp>
        <p:nvSpPr>
          <p:cNvPr id="5" name="Freeform 173">
            <a:extLst>
              <a:ext uri="{FF2B5EF4-FFF2-40B4-BE49-F238E27FC236}">
                <a16:creationId xmlns:a16="http://schemas.microsoft.com/office/drawing/2014/main" id="{9FEB2513-E58D-5385-7ADE-1F901D3D5027}"/>
              </a:ext>
            </a:extLst>
          </p:cNvPr>
          <p:cNvSpPr>
            <a:spLocks noChangeArrowheads="1"/>
          </p:cNvSpPr>
          <p:nvPr/>
        </p:nvSpPr>
        <p:spPr bwMode="auto">
          <a:xfrm>
            <a:off x="3498531" y="1763438"/>
            <a:ext cx="296209" cy="288823"/>
          </a:xfrm>
          <a:custGeom>
            <a:avLst/>
            <a:gdLst>
              <a:gd name="T0" fmla="*/ 531 w 532"/>
              <a:gd name="T1" fmla="*/ 0 h 522"/>
              <a:gd name="T2" fmla="*/ 0 w 532"/>
              <a:gd name="T3" fmla="*/ 0 h 522"/>
              <a:gd name="T4" fmla="*/ 0 w 532"/>
              <a:gd name="T5" fmla="*/ 521 h 522"/>
              <a:gd name="T6" fmla="*/ 531 w 532"/>
              <a:gd name="T7" fmla="*/ 521 h 522"/>
              <a:gd name="T8" fmla="*/ 531 w 532"/>
              <a:gd name="T9" fmla="*/ 0 h 522"/>
            </a:gdLst>
            <a:ahLst/>
            <a:cxnLst>
              <a:cxn ang="0">
                <a:pos x="T0" y="T1"/>
              </a:cxn>
              <a:cxn ang="0">
                <a:pos x="T2" y="T3"/>
              </a:cxn>
              <a:cxn ang="0">
                <a:pos x="T4" y="T5"/>
              </a:cxn>
              <a:cxn ang="0">
                <a:pos x="T6" y="T7"/>
              </a:cxn>
              <a:cxn ang="0">
                <a:pos x="T8" y="T9"/>
              </a:cxn>
            </a:cxnLst>
            <a:rect l="0" t="0" r="r" b="b"/>
            <a:pathLst>
              <a:path w="532" h="522">
                <a:moveTo>
                  <a:pt x="531" y="0"/>
                </a:moveTo>
                <a:lnTo>
                  <a:pt x="0" y="0"/>
                </a:lnTo>
                <a:lnTo>
                  <a:pt x="0" y="521"/>
                </a:lnTo>
                <a:lnTo>
                  <a:pt x="531" y="521"/>
                </a:lnTo>
                <a:lnTo>
                  <a:pt x="531" y="0"/>
                </a:lnTo>
              </a:path>
            </a:pathLst>
          </a:custGeom>
          <a:solidFill>
            <a:schemeClr val="accent3">
              <a:lumMod val="20000"/>
              <a:lumOff val="80000"/>
            </a:schemeClr>
          </a:solidFill>
          <a:ln>
            <a:noFill/>
          </a:ln>
          <a:effectLst/>
        </p:spPr>
        <p:txBody>
          <a:bodyPr wrap="none" anchor="ctr"/>
          <a:lstStyle/>
          <a:p>
            <a:pPr defTabSz="1828617"/>
            <a:endParaRPr lang="en-US" sz="8800">
              <a:solidFill>
                <a:srgbClr val="445469"/>
              </a:solidFill>
              <a:latin typeface="Lato Light"/>
            </a:endParaRPr>
          </a:p>
        </p:txBody>
      </p:sp>
      <p:sp>
        <p:nvSpPr>
          <p:cNvPr id="6" name="Freeform 174">
            <a:extLst>
              <a:ext uri="{FF2B5EF4-FFF2-40B4-BE49-F238E27FC236}">
                <a16:creationId xmlns:a16="http://schemas.microsoft.com/office/drawing/2014/main" id="{82D50A14-4C6E-7707-F91D-B97E0F38D029}"/>
              </a:ext>
            </a:extLst>
          </p:cNvPr>
          <p:cNvSpPr>
            <a:spLocks noChangeArrowheads="1"/>
          </p:cNvSpPr>
          <p:nvPr/>
        </p:nvSpPr>
        <p:spPr bwMode="auto">
          <a:xfrm>
            <a:off x="1084431" y="1733815"/>
            <a:ext cx="2167259" cy="1957573"/>
          </a:xfrm>
          <a:custGeom>
            <a:avLst/>
            <a:gdLst>
              <a:gd name="T0" fmla="*/ 3557 w 3875"/>
              <a:gd name="T1" fmla="*/ 0 h 3502"/>
              <a:gd name="T2" fmla="*/ 3557 w 3875"/>
              <a:gd name="T3" fmla="*/ 0 h 3502"/>
              <a:gd name="T4" fmla="*/ 317 w 3875"/>
              <a:gd name="T5" fmla="*/ 0 h 3502"/>
              <a:gd name="T6" fmla="*/ 0 w 3875"/>
              <a:gd name="T7" fmla="*/ 326 h 3502"/>
              <a:gd name="T8" fmla="*/ 0 w 3875"/>
              <a:gd name="T9" fmla="*/ 2551 h 3502"/>
              <a:gd name="T10" fmla="*/ 317 w 3875"/>
              <a:gd name="T11" fmla="*/ 2867 h 3502"/>
              <a:gd name="T12" fmla="*/ 1640 w 3875"/>
              <a:gd name="T13" fmla="*/ 2867 h 3502"/>
              <a:gd name="T14" fmla="*/ 1640 w 3875"/>
              <a:gd name="T15" fmla="*/ 3379 h 3502"/>
              <a:gd name="T16" fmla="*/ 382 w 3875"/>
              <a:gd name="T17" fmla="*/ 3379 h 3502"/>
              <a:gd name="T18" fmla="*/ 382 w 3875"/>
              <a:gd name="T19" fmla="*/ 3501 h 3502"/>
              <a:gd name="T20" fmla="*/ 3389 w 3875"/>
              <a:gd name="T21" fmla="*/ 3501 h 3502"/>
              <a:gd name="T22" fmla="*/ 3389 w 3875"/>
              <a:gd name="T23" fmla="*/ 3379 h 3502"/>
              <a:gd name="T24" fmla="*/ 2142 w 3875"/>
              <a:gd name="T25" fmla="*/ 3379 h 3502"/>
              <a:gd name="T26" fmla="*/ 2142 w 3875"/>
              <a:gd name="T27" fmla="*/ 2867 h 3502"/>
              <a:gd name="T28" fmla="*/ 3557 w 3875"/>
              <a:gd name="T29" fmla="*/ 2867 h 3502"/>
              <a:gd name="T30" fmla="*/ 3874 w 3875"/>
              <a:gd name="T31" fmla="*/ 2551 h 3502"/>
              <a:gd name="T32" fmla="*/ 3874 w 3875"/>
              <a:gd name="T33" fmla="*/ 326 h 3502"/>
              <a:gd name="T34" fmla="*/ 3557 w 3875"/>
              <a:gd name="T35" fmla="*/ 0 h 3502"/>
              <a:gd name="T36" fmla="*/ 1741 w 3875"/>
              <a:gd name="T37" fmla="*/ 2617 h 3502"/>
              <a:gd name="T38" fmla="*/ 1741 w 3875"/>
              <a:gd name="T39" fmla="*/ 2617 h 3502"/>
              <a:gd name="T40" fmla="*/ 1890 w 3875"/>
              <a:gd name="T41" fmla="*/ 2458 h 3502"/>
              <a:gd name="T42" fmla="*/ 2039 w 3875"/>
              <a:gd name="T43" fmla="*/ 2617 h 3502"/>
              <a:gd name="T44" fmla="*/ 1890 w 3875"/>
              <a:gd name="T45" fmla="*/ 2764 h 3502"/>
              <a:gd name="T46" fmla="*/ 1741 w 3875"/>
              <a:gd name="T47" fmla="*/ 2617 h 3502"/>
              <a:gd name="T48" fmla="*/ 3697 w 3875"/>
              <a:gd name="T49" fmla="*/ 2355 h 3502"/>
              <a:gd name="T50" fmla="*/ 3697 w 3875"/>
              <a:gd name="T51" fmla="*/ 2355 h 3502"/>
              <a:gd name="T52" fmla="*/ 177 w 3875"/>
              <a:gd name="T53" fmla="*/ 2355 h 3502"/>
              <a:gd name="T54" fmla="*/ 177 w 3875"/>
              <a:gd name="T55" fmla="*/ 326 h 3502"/>
              <a:gd name="T56" fmla="*/ 3697 w 3875"/>
              <a:gd name="T57" fmla="*/ 326 h 3502"/>
              <a:gd name="T58" fmla="*/ 3697 w 3875"/>
              <a:gd name="T59" fmla="*/ 2355 h 3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75" h="3502">
                <a:moveTo>
                  <a:pt x="3557" y="0"/>
                </a:moveTo>
                <a:lnTo>
                  <a:pt x="3557" y="0"/>
                </a:lnTo>
                <a:cubicBezTo>
                  <a:pt x="317" y="0"/>
                  <a:pt x="317" y="0"/>
                  <a:pt x="317" y="0"/>
                </a:cubicBezTo>
                <a:cubicBezTo>
                  <a:pt x="140" y="0"/>
                  <a:pt x="0" y="149"/>
                  <a:pt x="0" y="326"/>
                </a:cubicBezTo>
                <a:cubicBezTo>
                  <a:pt x="0" y="2551"/>
                  <a:pt x="0" y="2551"/>
                  <a:pt x="0" y="2551"/>
                </a:cubicBezTo>
                <a:cubicBezTo>
                  <a:pt x="0" y="2727"/>
                  <a:pt x="140" y="2867"/>
                  <a:pt x="317" y="2867"/>
                </a:cubicBezTo>
                <a:cubicBezTo>
                  <a:pt x="1640" y="2867"/>
                  <a:pt x="1640" y="2867"/>
                  <a:pt x="1640" y="2867"/>
                </a:cubicBezTo>
                <a:cubicBezTo>
                  <a:pt x="1640" y="3379"/>
                  <a:pt x="1640" y="3379"/>
                  <a:pt x="1640" y="3379"/>
                </a:cubicBezTo>
                <a:cubicBezTo>
                  <a:pt x="382" y="3379"/>
                  <a:pt x="382" y="3379"/>
                  <a:pt x="382" y="3379"/>
                </a:cubicBezTo>
                <a:cubicBezTo>
                  <a:pt x="382" y="3501"/>
                  <a:pt x="382" y="3501"/>
                  <a:pt x="382" y="3501"/>
                </a:cubicBezTo>
                <a:cubicBezTo>
                  <a:pt x="3389" y="3501"/>
                  <a:pt x="3389" y="3501"/>
                  <a:pt x="3389" y="3501"/>
                </a:cubicBezTo>
                <a:cubicBezTo>
                  <a:pt x="3389" y="3379"/>
                  <a:pt x="3389" y="3379"/>
                  <a:pt x="3389" y="3379"/>
                </a:cubicBezTo>
                <a:cubicBezTo>
                  <a:pt x="2142" y="3379"/>
                  <a:pt x="2142" y="3379"/>
                  <a:pt x="2142" y="3379"/>
                </a:cubicBezTo>
                <a:cubicBezTo>
                  <a:pt x="2142" y="2867"/>
                  <a:pt x="2142" y="2867"/>
                  <a:pt x="2142" y="2867"/>
                </a:cubicBezTo>
                <a:cubicBezTo>
                  <a:pt x="3557" y="2867"/>
                  <a:pt x="3557" y="2867"/>
                  <a:pt x="3557" y="2867"/>
                </a:cubicBezTo>
                <a:cubicBezTo>
                  <a:pt x="3734" y="2867"/>
                  <a:pt x="3874" y="2727"/>
                  <a:pt x="3874" y="2551"/>
                </a:cubicBezTo>
                <a:cubicBezTo>
                  <a:pt x="3874" y="326"/>
                  <a:pt x="3874" y="326"/>
                  <a:pt x="3874" y="326"/>
                </a:cubicBezTo>
                <a:cubicBezTo>
                  <a:pt x="3874" y="149"/>
                  <a:pt x="3734" y="0"/>
                  <a:pt x="3557" y="0"/>
                </a:cubicBezTo>
                <a:close/>
                <a:moveTo>
                  <a:pt x="1741" y="2617"/>
                </a:moveTo>
                <a:lnTo>
                  <a:pt x="1741" y="2617"/>
                </a:lnTo>
                <a:cubicBezTo>
                  <a:pt x="1741" y="2532"/>
                  <a:pt x="1807" y="2458"/>
                  <a:pt x="1890" y="2458"/>
                </a:cubicBezTo>
                <a:cubicBezTo>
                  <a:pt x="1975" y="2458"/>
                  <a:pt x="2039" y="2532"/>
                  <a:pt x="2039" y="2617"/>
                </a:cubicBezTo>
                <a:cubicBezTo>
                  <a:pt x="2039" y="2691"/>
                  <a:pt x="1975" y="2764"/>
                  <a:pt x="1890" y="2764"/>
                </a:cubicBezTo>
                <a:cubicBezTo>
                  <a:pt x="1807" y="2764"/>
                  <a:pt x="1741" y="2691"/>
                  <a:pt x="1741" y="2617"/>
                </a:cubicBezTo>
                <a:close/>
                <a:moveTo>
                  <a:pt x="3697" y="2355"/>
                </a:moveTo>
                <a:lnTo>
                  <a:pt x="3697" y="2355"/>
                </a:lnTo>
                <a:cubicBezTo>
                  <a:pt x="177" y="2355"/>
                  <a:pt x="177" y="2355"/>
                  <a:pt x="177" y="2355"/>
                </a:cubicBezTo>
                <a:cubicBezTo>
                  <a:pt x="177" y="326"/>
                  <a:pt x="177" y="326"/>
                  <a:pt x="177" y="326"/>
                </a:cubicBezTo>
                <a:cubicBezTo>
                  <a:pt x="3697" y="326"/>
                  <a:pt x="3697" y="326"/>
                  <a:pt x="3697" y="326"/>
                </a:cubicBezTo>
                <a:lnTo>
                  <a:pt x="3697" y="2355"/>
                </a:lnTo>
                <a:close/>
              </a:path>
            </a:pathLst>
          </a:custGeom>
          <a:solidFill>
            <a:srgbClr val="FFA826"/>
          </a:solidFill>
          <a:ln>
            <a:noFill/>
          </a:ln>
          <a:effectLst/>
        </p:spPr>
        <p:txBody>
          <a:bodyPr wrap="none" anchor="ctr"/>
          <a:lstStyle/>
          <a:p>
            <a:pPr defTabSz="1828617"/>
            <a:endParaRPr lang="en-US" sz="8800">
              <a:solidFill>
                <a:srgbClr val="445469"/>
              </a:solidFill>
              <a:latin typeface="Lato Light"/>
            </a:endParaRPr>
          </a:p>
        </p:txBody>
      </p:sp>
      <p:sp>
        <p:nvSpPr>
          <p:cNvPr id="7" name="Freeform 175">
            <a:extLst>
              <a:ext uri="{FF2B5EF4-FFF2-40B4-BE49-F238E27FC236}">
                <a16:creationId xmlns:a16="http://schemas.microsoft.com/office/drawing/2014/main" id="{54DA5A73-EAE0-49C2-CE0E-9119F1DDBE8D}"/>
              </a:ext>
            </a:extLst>
          </p:cNvPr>
          <p:cNvSpPr>
            <a:spLocks noChangeArrowheads="1"/>
          </p:cNvSpPr>
          <p:nvPr/>
        </p:nvSpPr>
        <p:spPr bwMode="auto">
          <a:xfrm>
            <a:off x="3498531" y="3395160"/>
            <a:ext cx="296209" cy="296228"/>
          </a:xfrm>
          <a:custGeom>
            <a:avLst/>
            <a:gdLst>
              <a:gd name="T0" fmla="*/ 531 w 532"/>
              <a:gd name="T1" fmla="*/ 0 h 532"/>
              <a:gd name="T2" fmla="*/ 0 w 532"/>
              <a:gd name="T3" fmla="*/ 0 h 532"/>
              <a:gd name="T4" fmla="*/ 0 w 532"/>
              <a:gd name="T5" fmla="*/ 531 h 532"/>
              <a:gd name="T6" fmla="*/ 531 w 532"/>
              <a:gd name="T7" fmla="*/ 531 h 532"/>
              <a:gd name="T8" fmla="*/ 531 w 532"/>
              <a:gd name="T9" fmla="*/ 0 h 532"/>
            </a:gdLst>
            <a:ahLst/>
            <a:cxnLst>
              <a:cxn ang="0">
                <a:pos x="T0" y="T1"/>
              </a:cxn>
              <a:cxn ang="0">
                <a:pos x="T2" y="T3"/>
              </a:cxn>
              <a:cxn ang="0">
                <a:pos x="T4" y="T5"/>
              </a:cxn>
              <a:cxn ang="0">
                <a:pos x="T6" y="T7"/>
              </a:cxn>
              <a:cxn ang="0">
                <a:pos x="T8" y="T9"/>
              </a:cxn>
            </a:cxnLst>
            <a:rect l="0" t="0" r="r" b="b"/>
            <a:pathLst>
              <a:path w="532" h="532">
                <a:moveTo>
                  <a:pt x="531" y="0"/>
                </a:moveTo>
                <a:lnTo>
                  <a:pt x="0" y="0"/>
                </a:lnTo>
                <a:lnTo>
                  <a:pt x="0" y="531"/>
                </a:lnTo>
                <a:lnTo>
                  <a:pt x="531" y="531"/>
                </a:lnTo>
                <a:lnTo>
                  <a:pt x="531" y="0"/>
                </a:lnTo>
              </a:path>
            </a:pathLst>
          </a:custGeom>
          <a:solidFill>
            <a:srgbClr val="FFA826"/>
          </a:solidFill>
          <a:ln>
            <a:noFill/>
          </a:ln>
          <a:effectLst/>
        </p:spPr>
        <p:txBody>
          <a:bodyPr wrap="none" anchor="ctr"/>
          <a:lstStyle/>
          <a:p>
            <a:pPr defTabSz="1828617"/>
            <a:endParaRPr lang="en-US" sz="8800">
              <a:solidFill>
                <a:srgbClr val="445469"/>
              </a:solidFill>
              <a:latin typeface="Lato Light"/>
            </a:endParaRPr>
          </a:p>
        </p:txBody>
      </p:sp>
      <p:sp>
        <p:nvSpPr>
          <p:cNvPr id="8" name="Freeform 176">
            <a:extLst>
              <a:ext uri="{FF2B5EF4-FFF2-40B4-BE49-F238E27FC236}">
                <a16:creationId xmlns:a16="http://schemas.microsoft.com/office/drawing/2014/main" id="{25F7653C-1067-60A8-D4CE-922B777C9C7E}"/>
              </a:ext>
            </a:extLst>
          </p:cNvPr>
          <p:cNvSpPr>
            <a:spLocks noChangeArrowheads="1"/>
          </p:cNvSpPr>
          <p:nvPr/>
        </p:nvSpPr>
        <p:spPr bwMode="auto">
          <a:xfrm>
            <a:off x="3498531" y="2990316"/>
            <a:ext cx="296209" cy="288823"/>
          </a:xfrm>
          <a:custGeom>
            <a:avLst/>
            <a:gdLst>
              <a:gd name="T0" fmla="*/ 531 w 532"/>
              <a:gd name="T1" fmla="*/ 0 h 522"/>
              <a:gd name="T2" fmla="*/ 0 w 532"/>
              <a:gd name="T3" fmla="*/ 0 h 522"/>
              <a:gd name="T4" fmla="*/ 0 w 532"/>
              <a:gd name="T5" fmla="*/ 521 h 522"/>
              <a:gd name="T6" fmla="*/ 531 w 532"/>
              <a:gd name="T7" fmla="*/ 521 h 522"/>
              <a:gd name="T8" fmla="*/ 531 w 532"/>
              <a:gd name="T9" fmla="*/ 0 h 522"/>
            </a:gdLst>
            <a:ahLst/>
            <a:cxnLst>
              <a:cxn ang="0">
                <a:pos x="T0" y="T1"/>
              </a:cxn>
              <a:cxn ang="0">
                <a:pos x="T2" y="T3"/>
              </a:cxn>
              <a:cxn ang="0">
                <a:pos x="T4" y="T5"/>
              </a:cxn>
              <a:cxn ang="0">
                <a:pos x="T6" y="T7"/>
              </a:cxn>
              <a:cxn ang="0">
                <a:pos x="T8" y="T9"/>
              </a:cxn>
            </a:cxnLst>
            <a:rect l="0" t="0" r="r" b="b"/>
            <a:pathLst>
              <a:path w="532" h="522">
                <a:moveTo>
                  <a:pt x="531" y="0"/>
                </a:moveTo>
                <a:lnTo>
                  <a:pt x="0" y="0"/>
                </a:lnTo>
                <a:lnTo>
                  <a:pt x="0" y="521"/>
                </a:lnTo>
                <a:lnTo>
                  <a:pt x="531" y="521"/>
                </a:lnTo>
                <a:lnTo>
                  <a:pt x="531" y="0"/>
                </a:lnTo>
              </a:path>
            </a:pathLst>
          </a:custGeom>
          <a:solidFill>
            <a:srgbClr val="FFA826"/>
          </a:solidFill>
          <a:ln>
            <a:noFill/>
          </a:ln>
          <a:effectLst/>
        </p:spPr>
        <p:txBody>
          <a:bodyPr wrap="none" anchor="ctr"/>
          <a:lstStyle/>
          <a:p>
            <a:pPr defTabSz="1828617"/>
            <a:endParaRPr lang="en-US" sz="8800">
              <a:solidFill>
                <a:srgbClr val="445469"/>
              </a:solidFill>
              <a:latin typeface="Lato Light"/>
            </a:endParaRPr>
          </a:p>
        </p:txBody>
      </p:sp>
      <p:sp>
        <p:nvSpPr>
          <p:cNvPr id="9" name="Freeform 181">
            <a:extLst>
              <a:ext uri="{FF2B5EF4-FFF2-40B4-BE49-F238E27FC236}">
                <a16:creationId xmlns:a16="http://schemas.microsoft.com/office/drawing/2014/main" id="{E71DD981-F4F2-AF34-3572-B933220A282B}"/>
              </a:ext>
            </a:extLst>
          </p:cNvPr>
          <p:cNvSpPr>
            <a:spLocks noChangeArrowheads="1"/>
          </p:cNvSpPr>
          <p:nvPr/>
        </p:nvSpPr>
        <p:spPr bwMode="auto">
          <a:xfrm>
            <a:off x="7249400" y="1763438"/>
            <a:ext cx="288803" cy="288823"/>
          </a:xfrm>
          <a:custGeom>
            <a:avLst/>
            <a:gdLst>
              <a:gd name="T0" fmla="*/ 521 w 522"/>
              <a:gd name="T1" fmla="*/ 0 h 522"/>
              <a:gd name="T2" fmla="*/ 0 w 522"/>
              <a:gd name="T3" fmla="*/ 0 h 522"/>
              <a:gd name="T4" fmla="*/ 0 w 522"/>
              <a:gd name="T5" fmla="*/ 521 h 522"/>
              <a:gd name="T6" fmla="*/ 521 w 522"/>
              <a:gd name="T7" fmla="*/ 521 h 522"/>
              <a:gd name="T8" fmla="*/ 521 w 522"/>
              <a:gd name="T9" fmla="*/ 0 h 522"/>
            </a:gdLst>
            <a:ahLst/>
            <a:cxnLst>
              <a:cxn ang="0">
                <a:pos x="T0" y="T1"/>
              </a:cxn>
              <a:cxn ang="0">
                <a:pos x="T2" y="T3"/>
              </a:cxn>
              <a:cxn ang="0">
                <a:pos x="T4" y="T5"/>
              </a:cxn>
              <a:cxn ang="0">
                <a:pos x="T6" y="T7"/>
              </a:cxn>
              <a:cxn ang="0">
                <a:pos x="T8" y="T9"/>
              </a:cxn>
            </a:cxnLst>
            <a:rect l="0" t="0" r="r" b="b"/>
            <a:pathLst>
              <a:path w="522" h="522">
                <a:moveTo>
                  <a:pt x="521" y="0"/>
                </a:moveTo>
                <a:lnTo>
                  <a:pt x="0" y="0"/>
                </a:lnTo>
                <a:lnTo>
                  <a:pt x="0" y="521"/>
                </a:lnTo>
                <a:lnTo>
                  <a:pt x="521" y="521"/>
                </a:lnTo>
                <a:lnTo>
                  <a:pt x="521" y="0"/>
                </a:lnTo>
              </a:path>
            </a:pathLst>
          </a:custGeom>
          <a:solidFill>
            <a:schemeClr val="accent3">
              <a:lumMod val="20000"/>
              <a:lumOff val="80000"/>
            </a:schemeClr>
          </a:solidFill>
          <a:ln>
            <a:noFill/>
          </a:ln>
          <a:effectLst/>
        </p:spPr>
        <p:txBody>
          <a:bodyPr wrap="none" anchor="ctr"/>
          <a:lstStyle/>
          <a:p>
            <a:pPr defTabSz="1828617"/>
            <a:endParaRPr lang="en-US" sz="8800">
              <a:solidFill>
                <a:srgbClr val="445469"/>
              </a:solidFill>
              <a:latin typeface="Lato Light"/>
            </a:endParaRPr>
          </a:p>
        </p:txBody>
      </p:sp>
      <p:sp>
        <p:nvSpPr>
          <p:cNvPr id="10" name="Freeform 182">
            <a:extLst>
              <a:ext uri="{FF2B5EF4-FFF2-40B4-BE49-F238E27FC236}">
                <a16:creationId xmlns:a16="http://schemas.microsoft.com/office/drawing/2014/main" id="{62EDF8C8-E31B-EF0F-DD63-2C6EC97F7612}"/>
              </a:ext>
            </a:extLst>
          </p:cNvPr>
          <p:cNvSpPr>
            <a:spLocks noChangeArrowheads="1"/>
          </p:cNvSpPr>
          <p:nvPr/>
        </p:nvSpPr>
        <p:spPr bwMode="auto">
          <a:xfrm>
            <a:off x="5622720" y="1617793"/>
            <a:ext cx="1441549" cy="2073595"/>
          </a:xfrm>
          <a:custGeom>
            <a:avLst/>
            <a:gdLst>
              <a:gd name="T0" fmla="*/ 2317 w 2580"/>
              <a:gd name="T1" fmla="*/ 0 h 3707"/>
              <a:gd name="T2" fmla="*/ 2317 w 2580"/>
              <a:gd name="T3" fmla="*/ 0 h 3707"/>
              <a:gd name="T4" fmla="*/ 260 w 2580"/>
              <a:gd name="T5" fmla="*/ 0 h 3707"/>
              <a:gd name="T6" fmla="*/ 0 w 2580"/>
              <a:gd name="T7" fmla="*/ 260 h 3707"/>
              <a:gd name="T8" fmla="*/ 0 w 2580"/>
              <a:gd name="T9" fmla="*/ 3444 h 3707"/>
              <a:gd name="T10" fmla="*/ 260 w 2580"/>
              <a:gd name="T11" fmla="*/ 3706 h 3707"/>
              <a:gd name="T12" fmla="*/ 2317 w 2580"/>
              <a:gd name="T13" fmla="*/ 3706 h 3707"/>
              <a:gd name="T14" fmla="*/ 2579 w 2580"/>
              <a:gd name="T15" fmla="*/ 3444 h 3707"/>
              <a:gd name="T16" fmla="*/ 2579 w 2580"/>
              <a:gd name="T17" fmla="*/ 260 h 3707"/>
              <a:gd name="T18" fmla="*/ 2317 w 2580"/>
              <a:gd name="T19" fmla="*/ 0 h 3707"/>
              <a:gd name="T20" fmla="*/ 1284 w 2580"/>
              <a:gd name="T21" fmla="*/ 3660 h 3707"/>
              <a:gd name="T22" fmla="*/ 1284 w 2580"/>
              <a:gd name="T23" fmla="*/ 3660 h 3707"/>
              <a:gd name="T24" fmla="*/ 1228 w 2580"/>
              <a:gd name="T25" fmla="*/ 3603 h 3707"/>
              <a:gd name="T26" fmla="*/ 1284 w 2580"/>
              <a:gd name="T27" fmla="*/ 3548 h 3707"/>
              <a:gd name="T28" fmla="*/ 1350 w 2580"/>
              <a:gd name="T29" fmla="*/ 3603 h 3707"/>
              <a:gd name="T30" fmla="*/ 1284 w 2580"/>
              <a:gd name="T31" fmla="*/ 3660 h 3707"/>
              <a:gd name="T32" fmla="*/ 2448 w 2580"/>
              <a:gd name="T33" fmla="*/ 3474 h 3707"/>
              <a:gd name="T34" fmla="*/ 2448 w 2580"/>
              <a:gd name="T35" fmla="*/ 3474 h 3707"/>
              <a:gd name="T36" fmla="*/ 138 w 2580"/>
              <a:gd name="T37" fmla="*/ 3474 h 3707"/>
              <a:gd name="T38" fmla="*/ 138 w 2580"/>
              <a:gd name="T39" fmla="*/ 251 h 3707"/>
              <a:gd name="T40" fmla="*/ 2448 w 2580"/>
              <a:gd name="T41" fmla="*/ 251 h 3707"/>
              <a:gd name="T42" fmla="*/ 2448 w 2580"/>
              <a:gd name="T43" fmla="*/ 3474 h 3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80" h="3707">
                <a:moveTo>
                  <a:pt x="2317" y="0"/>
                </a:moveTo>
                <a:lnTo>
                  <a:pt x="2317" y="0"/>
                </a:lnTo>
                <a:cubicBezTo>
                  <a:pt x="260" y="0"/>
                  <a:pt x="260" y="0"/>
                  <a:pt x="260" y="0"/>
                </a:cubicBezTo>
                <a:cubicBezTo>
                  <a:pt x="110" y="0"/>
                  <a:pt x="0" y="122"/>
                  <a:pt x="0" y="260"/>
                </a:cubicBezTo>
                <a:cubicBezTo>
                  <a:pt x="0" y="3444"/>
                  <a:pt x="0" y="3444"/>
                  <a:pt x="0" y="3444"/>
                </a:cubicBezTo>
                <a:cubicBezTo>
                  <a:pt x="0" y="3584"/>
                  <a:pt x="110" y="3706"/>
                  <a:pt x="260" y="3706"/>
                </a:cubicBezTo>
                <a:cubicBezTo>
                  <a:pt x="2317" y="3706"/>
                  <a:pt x="2317" y="3706"/>
                  <a:pt x="2317" y="3706"/>
                </a:cubicBezTo>
                <a:cubicBezTo>
                  <a:pt x="2457" y="3706"/>
                  <a:pt x="2579" y="3584"/>
                  <a:pt x="2579" y="3444"/>
                </a:cubicBezTo>
                <a:cubicBezTo>
                  <a:pt x="2579" y="260"/>
                  <a:pt x="2579" y="260"/>
                  <a:pt x="2579" y="260"/>
                </a:cubicBezTo>
                <a:cubicBezTo>
                  <a:pt x="2579" y="122"/>
                  <a:pt x="2457" y="0"/>
                  <a:pt x="2317" y="0"/>
                </a:cubicBezTo>
                <a:close/>
                <a:moveTo>
                  <a:pt x="1284" y="3660"/>
                </a:moveTo>
                <a:lnTo>
                  <a:pt x="1284" y="3660"/>
                </a:lnTo>
                <a:cubicBezTo>
                  <a:pt x="1256" y="3660"/>
                  <a:pt x="1228" y="3640"/>
                  <a:pt x="1228" y="3603"/>
                </a:cubicBezTo>
                <a:cubicBezTo>
                  <a:pt x="1228" y="3575"/>
                  <a:pt x="1256" y="3548"/>
                  <a:pt x="1284" y="3548"/>
                </a:cubicBezTo>
                <a:cubicBezTo>
                  <a:pt x="1321" y="3548"/>
                  <a:pt x="1350" y="3575"/>
                  <a:pt x="1350" y="3603"/>
                </a:cubicBezTo>
                <a:cubicBezTo>
                  <a:pt x="1350" y="3640"/>
                  <a:pt x="1321" y="3660"/>
                  <a:pt x="1284" y="3660"/>
                </a:cubicBezTo>
                <a:close/>
                <a:moveTo>
                  <a:pt x="2448" y="3474"/>
                </a:moveTo>
                <a:lnTo>
                  <a:pt x="2448" y="3474"/>
                </a:lnTo>
                <a:cubicBezTo>
                  <a:pt x="138" y="3474"/>
                  <a:pt x="138" y="3474"/>
                  <a:pt x="138" y="3474"/>
                </a:cubicBezTo>
                <a:cubicBezTo>
                  <a:pt x="138" y="251"/>
                  <a:pt x="138" y="251"/>
                  <a:pt x="138" y="251"/>
                </a:cubicBezTo>
                <a:cubicBezTo>
                  <a:pt x="2448" y="251"/>
                  <a:pt x="2448" y="251"/>
                  <a:pt x="2448" y="251"/>
                </a:cubicBezTo>
                <a:lnTo>
                  <a:pt x="2448" y="3474"/>
                </a:lnTo>
                <a:close/>
              </a:path>
            </a:pathLst>
          </a:custGeom>
          <a:solidFill>
            <a:srgbClr val="F26363"/>
          </a:solidFill>
          <a:ln>
            <a:noFill/>
          </a:ln>
          <a:effectLst/>
        </p:spPr>
        <p:txBody>
          <a:bodyPr wrap="none" anchor="ctr"/>
          <a:lstStyle/>
          <a:p>
            <a:pPr defTabSz="1828617"/>
            <a:endParaRPr lang="en-US" sz="8800">
              <a:solidFill>
                <a:srgbClr val="445469"/>
              </a:solidFill>
              <a:latin typeface="Lato Light"/>
            </a:endParaRPr>
          </a:p>
        </p:txBody>
      </p:sp>
      <p:sp>
        <p:nvSpPr>
          <p:cNvPr id="11" name="Freeform 183">
            <a:extLst>
              <a:ext uri="{FF2B5EF4-FFF2-40B4-BE49-F238E27FC236}">
                <a16:creationId xmlns:a16="http://schemas.microsoft.com/office/drawing/2014/main" id="{C92CFC86-35E7-75BC-5928-1A8A5B1B887D}"/>
              </a:ext>
            </a:extLst>
          </p:cNvPr>
          <p:cNvSpPr>
            <a:spLocks noChangeArrowheads="1"/>
          </p:cNvSpPr>
          <p:nvPr/>
        </p:nvSpPr>
        <p:spPr bwMode="auto">
          <a:xfrm>
            <a:off x="7249400" y="3395160"/>
            <a:ext cx="288803" cy="296228"/>
          </a:xfrm>
          <a:custGeom>
            <a:avLst/>
            <a:gdLst>
              <a:gd name="T0" fmla="*/ 521 w 522"/>
              <a:gd name="T1" fmla="*/ 0 h 532"/>
              <a:gd name="T2" fmla="*/ 0 w 522"/>
              <a:gd name="T3" fmla="*/ 0 h 532"/>
              <a:gd name="T4" fmla="*/ 0 w 522"/>
              <a:gd name="T5" fmla="*/ 531 h 532"/>
              <a:gd name="T6" fmla="*/ 521 w 522"/>
              <a:gd name="T7" fmla="*/ 531 h 532"/>
              <a:gd name="T8" fmla="*/ 521 w 522"/>
              <a:gd name="T9" fmla="*/ 0 h 532"/>
            </a:gdLst>
            <a:ahLst/>
            <a:cxnLst>
              <a:cxn ang="0">
                <a:pos x="T0" y="T1"/>
              </a:cxn>
              <a:cxn ang="0">
                <a:pos x="T2" y="T3"/>
              </a:cxn>
              <a:cxn ang="0">
                <a:pos x="T4" y="T5"/>
              </a:cxn>
              <a:cxn ang="0">
                <a:pos x="T6" y="T7"/>
              </a:cxn>
              <a:cxn ang="0">
                <a:pos x="T8" y="T9"/>
              </a:cxn>
            </a:cxnLst>
            <a:rect l="0" t="0" r="r" b="b"/>
            <a:pathLst>
              <a:path w="522" h="532">
                <a:moveTo>
                  <a:pt x="521" y="0"/>
                </a:moveTo>
                <a:lnTo>
                  <a:pt x="0" y="0"/>
                </a:lnTo>
                <a:lnTo>
                  <a:pt x="0" y="531"/>
                </a:lnTo>
                <a:lnTo>
                  <a:pt x="521" y="531"/>
                </a:lnTo>
                <a:lnTo>
                  <a:pt x="521" y="0"/>
                </a:lnTo>
              </a:path>
            </a:pathLst>
          </a:custGeom>
          <a:solidFill>
            <a:srgbClr val="F26363"/>
          </a:solidFill>
          <a:ln>
            <a:noFill/>
          </a:ln>
          <a:effectLst/>
        </p:spPr>
        <p:txBody>
          <a:bodyPr wrap="none" anchor="ctr"/>
          <a:lstStyle/>
          <a:p>
            <a:pPr defTabSz="1828617"/>
            <a:endParaRPr lang="en-US" sz="8800">
              <a:solidFill>
                <a:srgbClr val="445469"/>
              </a:solidFill>
              <a:latin typeface="Lato Light"/>
            </a:endParaRPr>
          </a:p>
        </p:txBody>
      </p:sp>
      <p:sp>
        <p:nvSpPr>
          <p:cNvPr id="12" name="Freeform 184">
            <a:extLst>
              <a:ext uri="{FF2B5EF4-FFF2-40B4-BE49-F238E27FC236}">
                <a16:creationId xmlns:a16="http://schemas.microsoft.com/office/drawing/2014/main" id="{2FF1C1D1-FC2F-9A83-05BF-5E729A4FCBFC}"/>
              </a:ext>
            </a:extLst>
          </p:cNvPr>
          <p:cNvSpPr>
            <a:spLocks noChangeArrowheads="1"/>
          </p:cNvSpPr>
          <p:nvPr/>
        </p:nvSpPr>
        <p:spPr bwMode="auto">
          <a:xfrm>
            <a:off x="7249400" y="2990316"/>
            <a:ext cx="288803" cy="288823"/>
          </a:xfrm>
          <a:custGeom>
            <a:avLst/>
            <a:gdLst>
              <a:gd name="T0" fmla="*/ 521 w 522"/>
              <a:gd name="T1" fmla="*/ 0 h 522"/>
              <a:gd name="T2" fmla="*/ 0 w 522"/>
              <a:gd name="T3" fmla="*/ 0 h 522"/>
              <a:gd name="T4" fmla="*/ 0 w 522"/>
              <a:gd name="T5" fmla="*/ 521 h 522"/>
              <a:gd name="T6" fmla="*/ 521 w 522"/>
              <a:gd name="T7" fmla="*/ 521 h 522"/>
              <a:gd name="T8" fmla="*/ 521 w 522"/>
              <a:gd name="T9" fmla="*/ 0 h 522"/>
            </a:gdLst>
            <a:ahLst/>
            <a:cxnLst>
              <a:cxn ang="0">
                <a:pos x="T0" y="T1"/>
              </a:cxn>
              <a:cxn ang="0">
                <a:pos x="T2" y="T3"/>
              </a:cxn>
              <a:cxn ang="0">
                <a:pos x="T4" y="T5"/>
              </a:cxn>
              <a:cxn ang="0">
                <a:pos x="T6" y="T7"/>
              </a:cxn>
              <a:cxn ang="0">
                <a:pos x="T8" y="T9"/>
              </a:cxn>
            </a:cxnLst>
            <a:rect l="0" t="0" r="r" b="b"/>
            <a:pathLst>
              <a:path w="522" h="522">
                <a:moveTo>
                  <a:pt x="521" y="0"/>
                </a:moveTo>
                <a:lnTo>
                  <a:pt x="0" y="0"/>
                </a:lnTo>
                <a:lnTo>
                  <a:pt x="0" y="521"/>
                </a:lnTo>
                <a:lnTo>
                  <a:pt x="521" y="521"/>
                </a:lnTo>
                <a:lnTo>
                  <a:pt x="521" y="0"/>
                </a:lnTo>
              </a:path>
            </a:pathLst>
          </a:custGeom>
          <a:solidFill>
            <a:srgbClr val="F26363"/>
          </a:solidFill>
          <a:ln>
            <a:noFill/>
          </a:ln>
          <a:effectLst/>
        </p:spPr>
        <p:txBody>
          <a:bodyPr wrap="none" anchor="ctr"/>
          <a:lstStyle/>
          <a:p>
            <a:pPr defTabSz="1828617"/>
            <a:endParaRPr lang="en-US" sz="8800">
              <a:solidFill>
                <a:srgbClr val="445469"/>
              </a:solidFill>
              <a:latin typeface="Lato Light"/>
            </a:endParaRPr>
          </a:p>
        </p:txBody>
      </p:sp>
      <p:sp>
        <p:nvSpPr>
          <p:cNvPr id="13" name="Freeform 185">
            <a:extLst>
              <a:ext uri="{FF2B5EF4-FFF2-40B4-BE49-F238E27FC236}">
                <a16:creationId xmlns:a16="http://schemas.microsoft.com/office/drawing/2014/main" id="{0E23DBC2-A360-67AF-4C92-EFE0065EA481}"/>
              </a:ext>
            </a:extLst>
          </p:cNvPr>
          <p:cNvSpPr>
            <a:spLocks noChangeArrowheads="1"/>
          </p:cNvSpPr>
          <p:nvPr/>
        </p:nvSpPr>
        <p:spPr bwMode="auto">
          <a:xfrm>
            <a:off x="7249400" y="2578064"/>
            <a:ext cx="288803" cy="293760"/>
          </a:xfrm>
          <a:custGeom>
            <a:avLst/>
            <a:gdLst>
              <a:gd name="T0" fmla="*/ 521 w 522"/>
              <a:gd name="T1" fmla="*/ 0 h 531"/>
              <a:gd name="T2" fmla="*/ 0 w 522"/>
              <a:gd name="T3" fmla="*/ 0 h 531"/>
              <a:gd name="T4" fmla="*/ 0 w 522"/>
              <a:gd name="T5" fmla="*/ 530 h 531"/>
              <a:gd name="T6" fmla="*/ 521 w 522"/>
              <a:gd name="T7" fmla="*/ 530 h 531"/>
              <a:gd name="T8" fmla="*/ 521 w 522"/>
              <a:gd name="T9" fmla="*/ 0 h 531"/>
            </a:gdLst>
            <a:ahLst/>
            <a:cxnLst>
              <a:cxn ang="0">
                <a:pos x="T0" y="T1"/>
              </a:cxn>
              <a:cxn ang="0">
                <a:pos x="T2" y="T3"/>
              </a:cxn>
              <a:cxn ang="0">
                <a:pos x="T4" y="T5"/>
              </a:cxn>
              <a:cxn ang="0">
                <a:pos x="T6" y="T7"/>
              </a:cxn>
              <a:cxn ang="0">
                <a:pos x="T8" y="T9"/>
              </a:cxn>
            </a:cxnLst>
            <a:rect l="0" t="0" r="r" b="b"/>
            <a:pathLst>
              <a:path w="522" h="531">
                <a:moveTo>
                  <a:pt x="521" y="0"/>
                </a:moveTo>
                <a:lnTo>
                  <a:pt x="0" y="0"/>
                </a:lnTo>
                <a:lnTo>
                  <a:pt x="0" y="530"/>
                </a:lnTo>
                <a:lnTo>
                  <a:pt x="521" y="530"/>
                </a:lnTo>
                <a:lnTo>
                  <a:pt x="521" y="0"/>
                </a:lnTo>
              </a:path>
            </a:pathLst>
          </a:custGeom>
          <a:solidFill>
            <a:srgbClr val="F26363"/>
          </a:solidFill>
          <a:ln>
            <a:noFill/>
          </a:ln>
          <a:effectLst/>
        </p:spPr>
        <p:txBody>
          <a:bodyPr wrap="none" anchor="ctr"/>
          <a:lstStyle/>
          <a:p>
            <a:pPr defTabSz="1828617"/>
            <a:endParaRPr lang="en-US" sz="8800">
              <a:solidFill>
                <a:srgbClr val="445469"/>
              </a:solidFill>
              <a:latin typeface="Lato Light"/>
            </a:endParaRPr>
          </a:p>
        </p:txBody>
      </p:sp>
      <p:sp>
        <p:nvSpPr>
          <p:cNvPr id="14" name="Freeform 186">
            <a:extLst>
              <a:ext uri="{FF2B5EF4-FFF2-40B4-BE49-F238E27FC236}">
                <a16:creationId xmlns:a16="http://schemas.microsoft.com/office/drawing/2014/main" id="{982F3E52-1CEC-396A-3651-A9700E4886CA}"/>
              </a:ext>
            </a:extLst>
          </p:cNvPr>
          <p:cNvSpPr>
            <a:spLocks noChangeArrowheads="1"/>
          </p:cNvSpPr>
          <p:nvPr/>
        </p:nvSpPr>
        <p:spPr bwMode="auto">
          <a:xfrm>
            <a:off x="7249400" y="2170752"/>
            <a:ext cx="288803" cy="291290"/>
          </a:xfrm>
          <a:custGeom>
            <a:avLst/>
            <a:gdLst>
              <a:gd name="T0" fmla="*/ 521 w 522"/>
              <a:gd name="T1" fmla="*/ 0 h 523"/>
              <a:gd name="T2" fmla="*/ 0 w 522"/>
              <a:gd name="T3" fmla="*/ 0 h 523"/>
              <a:gd name="T4" fmla="*/ 0 w 522"/>
              <a:gd name="T5" fmla="*/ 522 h 523"/>
              <a:gd name="T6" fmla="*/ 521 w 522"/>
              <a:gd name="T7" fmla="*/ 522 h 523"/>
              <a:gd name="T8" fmla="*/ 521 w 522"/>
              <a:gd name="T9" fmla="*/ 0 h 523"/>
            </a:gdLst>
            <a:ahLst/>
            <a:cxnLst>
              <a:cxn ang="0">
                <a:pos x="T0" y="T1"/>
              </a:cxn>
              <a:cxn ang="0">
                <a:pos x="T2" y="T3"/>
              </a:cxn>
              <a:cxn ang="0">
                <a:pos x="T4" y="T5"/>
              </a:cxn>
              <a:cxn ang="0">
                <a:pos x="T6" y="T7"/>
              </a:cxn>
              <a:cxn ang="0">
                <a:pos x="T8" y="T9"/>
              </a:cxn>
            </a:cxnLst>
            <a:rect l="0" t="0" r="r" b="b"/>
            <a:pathLst>
              <a:path w="522" h="523">
                <a:moveTo>
                  <a:pt x="521" y="0"/>
                </a:moveTo>
                <a:lnTo>
                  <a:pt x="0" y="0"/>
                </a:lnTo>
                <a:lnTo>
                  <a:pt x="0" y="522"/>
                </a:lnTo>
                <a:lnTo>
                  <a:pt x="521" y="522"/>
                </a:lnTo>
                <a:lnTo>
                  <a:pt x="521" y="0"/>
                </a:lnTo>
              </a:path>
            </a:pathLst>
          </a:custGeom>
          <a:solidFill>
            <a:srgbClr val="F26363"/>
          </a:solidFill>
          <a:ln>
            <a:noFill/>
          </a:ln>
          <a:effectLst/>
        </p:spPr>
        <p:txBody>
          <a:bodyPr wrap="none" anchor="ctr"/>
          <a:lstStyle/>
          <a:p>
            <a:pPr defTabSz="1828617"/>
            <a:endParaRPr lang="en-US" sz="8800">
              <a:solidFill>
                <a:srgbClr val="445469"/>
              </a:solidFill>
              <a:latin typeface="Lato Light"/>
            </a:endParaRPr>
          </a:p>
        </p:txBody>
      </p:sp>
      <p:sp>
        <p:nvSpPr>
          <p:cNvPr id="15" name="Freeform 191">
            <a:extLst>
              <a:ext uri="{FF2B5EF4-FFF2-40B4-BE49-F238E27FC236}">
                <a16:creationId xmlns:a16="http://schemas.microsoft.com/office/drawing/2014/main" id="{B19A2166-3466-3AC0-265B-FE9631314ACE}"/>
              </a:ext>
            </a:extLst>
          </p:cNvPr>
          <p:cNvSpPr>
            <a:spLocks noChangeArrowheads="1"/>
          </p:cNvSpPr>
          <p:nvPr/>
        </p:nvSpPr>
        <p:spPr bwMode="auto">
          <a:xfrm>
            <a:off x="11152992" y="2081198"/>
            <a:ext cx="296209" cy="291290"/>
          </a:xfrm>
          <a:custGeom>
            <a:avLst/>
            <a:gdLst>
              <a:gd name="T0" fmla="*/ 531 w 532"/>
              <a:gd name="T1" fmla="*/ 0 h 523"/>
              <a:gd name="T2" fmla="*/ 0 w 532"/>
              <a:gd name="T3" fmla="*/ 0 h 523"/>
              <a:gd name="T4" fmla="*/ 0 w 532"/>
              <a:gd name="T5" fmla="*/ 522 h 523"/>
              <a:gd name="T6" fmla="*/ 531 w 532"/>
              <a:gd name="T7" fmla="*/ 522 h 523"/>
              <a:gd name="T8" fmla="*/ 531 w 532"/>
              <a:gd name="T9" fmla="*/ 0 h 523"/>
            </a:gdLst>
            <a:ahLst/>
            <a:cxnLst>
              <a:cxn ang="0">
                <a:pos x="T0" y="T1"/>
              </a:cxn>
              <a:cxn ang="0">
                <a:pos x="T2" y="T3"/>
              </a:cxn>
              <a:cxn ang="0">
                <a:pos x="T4" y="T5"/>
              </a:cxn>
              <a:cxn ang="0">
                <a:pos x="T6" y="T7"/>
              </a:cxn>
              <a:cxn ang="0">
                <a:pos x="T8" y="T9"/>
              </a:cxn>
            </a:cxnLst>
            <a:rect l="0" t="0" r="r" b="b"/>
            <a:pathLst>
              <a:path w="532" h="523">
                <a:moveTo>
                  <a:pt x="531" y="0"/>
                </a:moveTo>
                <a:lnTo>
                  <a:pt x="0" y="0"/>
                </a:lnTo>
                <a:lnTo>
                  <a:pt x="0" y="522"/>
                </a:lnTo>
                <a:lnTo>
                  <a:pt x="531" y="522"/>
                </a:lnTo>
                <a:lnTo>
                  <a:pt x="531" y="0"/>
                </a:lnTo>
              </a:path>
            </a:pathLst>
          </a:custGeom>
          <a:solidFill>
            <a:schemeClr val="accent3">
              <a:lumMod val="20000"/>
              <a:lumOff val="80000"/>
            </a:schemeClr>
          </a:solidFill>
          <a:ln>
            <a:noFill/>
          </a:ln>
          <a:effectLst/>
        </p:spPr>
        <p:txBody>
          <a:bodyPr wrap="none" anchor="ctr"/>
          <a:lstStyle/>
          <a:p>
            <a:pPr defTabSz="1828617"/>
            <a:endParaRPr lang="en-US" sz="8800">
              <a:solidFill>
                <a:srgbClr val="445469"/>
              </a:solidFill>
              <a:latin typeface="Lato Light"/>
            </a:endParaRPr>
          </a:p>
        </p:txBody>
      </p:sp>
      <p:sp>
        <p:nvSpPr>
          <p:cNvPr id="16" name="Freeform 192">
            <a:extLst>
              <a:ext uri="{FF2B5EF4-FFF2-40B4-BE49-F238E27FC236}">
                <a16:creationId xmlns:a16="http://schemas.microsoft.com/office/drawing/2014/main" id="{80836B64-C467-8677-9546-FAD836CDFB04}"/>
              </a:ext>
            </a:extLst>
          </p:cNvPr>
          <p:cNvSpPr>
            <a:spLocks noChangeArrowheads="1"/>
          </p:cNvSpPr>
          <p:nvPr/>
        </p:nvSpPr>
        <p:spPr bwMode="auto">
          <a:xfrm>
            <a:off x="11152992" y="1673884"/>
            <a:ext cx="296209" cy="288823"/>
          </a:xfrm>
          <a:custGeom>
            <a:avLst/>
            <a:gdLst>
              <a:gd name="T0" fmla="*/ 531 w 532"/>
              <a:gd name="T1" fmla="*/ 0 h 522"/>
              <a:gd name="T2" fmla="*/ 0 w 532"/>
              <a:gd name="T3" fmla="*/ 0 h 522"/>
              <a:gd name="T4" fmla="*/ 0 w 532"/>
              <a:gd name="T5" fmla="*/ 521 h 522"/>
              <a:gd name="T6" fmla="*/ 531 w 532"/>
              <a:gd name="T7" fmla="*/ 521 h 522"/>
              <a:gd name="T8" fmla="*/ 531 w 532"/>
              <a:gd name="T9" fmla="*/ 0 h 522"/>
            </a:gdLst>
            <a:ahLst/>
            <a:cxnLst>
              <a:cxn ang="0">
                <a:pos x="T0" y="T1"/>
              </a:cxn>
              <a:cxn ang="0">
                <a:pos x="T2" y="T3"/>
              </a:cxn>
              <a:cxn ang="0">
                <a:pos x="T4" y="T5"/>
              </a:cxn>
              <a:cxn ang="0">
                <a:pos x="T6" y="T7"/>
              </a:cxn>
              <a:cxn ang="0">
                <a:pos x="T8" y="T9"/>
              </a:cxn>
            </a:cxnLst>
            <a:rect l="0" t="0" r="r" b="b"/>
            <a:pathLst>
              <a:path w="532" h="522">
                <a:moveTo>
                  <a:pt x="531" y="0"/>
                </a:moveTo>
                <a:lnTo>
                  <a:pt x="0" y="0"/>
                </a:lnTo>
                <a:lnTo>
                  <a:pt x="0" y="521"/>
                </a:lnTo>
                <a:lnTo>
                  <a:pt x="531" y="521"/>
                </a:lnTo>
                <a:lnTo>
                  <a:pt x="531" y="0"/>
                </a:lnTo>
              </a:path>
            </a:pathLst>
          </a:custGeom>
          <a:solidFill>
            <a:schemeClr val="accent3">
              <a:lumMod val="20000"/>
              <a:lumOff val="80000"/>
            </a:schemeClr>
          </a:solidFill>
          <a:ln>
            <a:noFill/>
          </a:ln>
          <a:effectLst/>
        </p:spPr>
        <p:txBody>
          <a:bodyPr wrap="none" anchor="ctr"/>
          <a:lstStyle/>
          <a:p>
            <a:pPr defTabSz="1828617"/>
            <a:endParaRPr lang="en-US" sz="8800">
              <a:solidFill>
                <a:srgbClr val="445469"/>
              </a:solidFill>
              <a:latin typeface="Lato Light"/>
            </a:endParaRPr>
          </a:p>
        </p:txBody>
      </p:sp>
      <p:sp>
        <p:nvSpPr>
          <p:cNvPr id="17" name="Freeform 193">
            <a:extLst>
              <a:ext uri="{FF2B5EF4-FFF2-40B4-BE49-F238E27FC236}">
                <a16:creationId xmlns:a16="http://schemas.microsoft.com/office/drawing/2014/main" id="{E454E62B-C5A9-0F18-3707-B5724582552B}"/>
              </a:ext>
            </a:extLst>
          </p:cNvPr>
          <p:cNvSpPr>
            <a:spLocks noChangeArrowheads="1"/>
          </p:cNvSpPr>
          <p:nvPr/>
        </p:nvSpPr>
        <p:spPr bwMode="auto">
          <a:xfrm>
            <a:off x="9960754" y="1715850"/>
            <a:ext cx="992298" cy="1885984"/>
          </a:xfrm>
          <a:custGeom>
            <a:avLst/>
            <a:gdLst>
              <a:gd name="T0" fmla="*/ 1546 w 1779"/>
              <a:gd name="T1" fmla="*/ 0 h 3372"/>
              <a:gd name="T2" fmla="*/ 1546 w 1779"/>
              <a:gd name="T3" fmla="*/ 0 h 3372"/>
              <a:gd name="T4" fmla="*/ 232 w 1779"/>
              <a:gd name="T5" fmla="*/ 0 h 3372"/>
              <a:gd name="T6" fmla="*/ 0 w 1779"/>
              <a:gd name="T7" fmla="*/ 232 h 3372"/>
              <a:gd name="T8" fmla="*/ 0 w 1779"/>
              <a:gd name="T9" fmla="*/ 3128 h 3372"/>
              <a:gd name="T10" fmla="*/ 232 w 1779"/>
              <a:gd name="T11" fmla="*/ 3371 h 3372"/>
              <a:gd name="T12" fmla="*/ 1546 w 1779"/>
              <a:gd name="T13" fmla="*/ 3371 h 3372"/>
              <a:gd name="T14" fmla="*/ 1778 w 1779"/>
              <a:gd name="T15" fmla="*/ 3128 h 3372"/>
              <a:gd name="T16" fmla="*/ 1778 w 1779"/>
              <a:gd name="T17" fmla="*/ 232 h 3372"/>
              <a:gd name="T18" fmla="*/ 1546 w 1779"/>
              <a:gd name="T19" fmla="*/ 0 h 3372"/>
              <a:gd name="T20" fmla="*/ 680 w 1779"/>
              <a:gd name="T21" fmla="*/ 271 h 3372"/>
              <a:gd name="T22" fmla="*/ 680 w 1779"/>
              <a:gd name="T23" fmla="*/ 271 h 3372"/>
              <a:gd name="T24" fmla="*/ 1116 w 1779"/>
              <a:gd name="T25" fmla="*/ 271 h 3372"/>
              <a:gd name="T26" fmla="*/ 1183 w 1779"/>
              <a:gd name="T27" fmla="*/ 336 h 3372"/>
              <a:gd name="T28" fmla="*/ 1116 w 1779"/>
              <a:gd name="T29" fmla="*/ 400 h 3372"/>
              <a:gd name="T30" fmla="*/ 680 w 1779"/>
              <a:gd name="T31" fmla="*/ 400 h 3372"/>
              <a:gd name="T32" fmla="*/ 614 w 1779"/>
              <a:gd name="T33" fmla="*/ 336 h 3372"/>
              <a:gd name="T34" fmla="*/ 680 w 1779"/>
              <a:gd name="T35" fmla="*/ 271 h 3372"/>
              <a:gd name="T36" fmla="*/ 894 w 1779"/>
              <a:gd name="T37" fmla="*/ 3240 h 3372"/>
              <a:gd name="T38" fmla="*/ 894 w 1779"/>
              <a:gd name="T39" fmla="*/ 3240 h 3372"/>
              <a:gd name="T40" fmla="*/ 717 w 1779"/>
              <a:gd name="T41" fmla="*/ 3063 h 3372"/>
              <a:gd name="T42" fmla="*/ 894 w 1779"/>
              <a:gd name="T43" fmla="*/ 2887 h 3372"/>
              <a:gd name="T44" fmla="*/ 1070 w 1779"/>
              <a:gd name="T45" fmla="*/ 3063 h 3372"/>
              <a:gd name="T46" fmla="*/ 894 w 1779"/>
              <a:gd name="T47" fmla="*/ 3240 h 3372"/>
              <a:gd name="T48" fmla="*/ 1656 w 1779"/>
              <a:gd name="T49" fmla="*/ 2840 h 3372"/>
              <a:gd name="T50" fmla="*/ 1656 w 1779"/>
              <a:gd name="T51" fmla="*/ 2840 h 3372"/>
              <a:gd name="T52" fmla="*/ 129 w 1779"/>
              <a:gd name="T53" fmla="*/ 2840 h 3372"/>
              <a:gd name="T54" fmla="*/ 129 w 1779"/>
              <a:gd name="T55" fmla="*/ 531 h 3372"/>
              <a:gd name="T56" fmla="*/ 1656 w 1779"/>
              <a:gd name="T57" fmla="*/ 531 h 3372"/>
              <a:gd name="T58" fmla="*/ 1656 w 1779"/>
              <a:gd name="T59" fmla="*/ 2840 h 3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9" h="3372">
                <a:moveTo>
                  <a:pt x="1546" y="0"/>
                </a:moveTo>
                <a:lnTo>
                  <a:pt x="1546" y="0"/>
                </a:lnTo>
                <a:cubicBezTo>
                  <a:pt x="232" y="0"/>
                  <a:pt x="232" y="0"/>
                  <a:pt x="232" y="0"/>
                </a:cubicBezTo>
                <a:cubicBezTo>
                  <a:pt x="102" y="0"/>
                  <a:pt x="0" y="102"/>
                  <a:pt x="0" y="232"/>
                </a:cubicBezTo>
                <a:cubicBezTo>
                  <a:pt x="0" y="3128"/>
                  <a:pt x="0" y="3128"/>
                  <a:pt x="0" y="3128"/>
                </a:cubicBezTo>
                <a:cubicBezTo>
                  <a:pt x="0" y="3259"/>
                  <a:pt x="102" y="3371"/>
                  <a:pt x="232" y="3371"/>
                </a:cubicBezTo>
                <a:cubicBezTo>
                  <a:pt x="1546" y="3371"/>
                  <a:pt x="1546" y="3371"/>
                  <a:pt x="1546" y="3371"/>
                </a:cubicBezTo>
                <a:cubicBezTo>
                  <a:pt x="1676" y="3371"/>
                  <a:pt x="1778" y="3259"/>
                  <a:pt x="1778" y="3128"/>
                </a:cubicBezTo>
                <a:cubicBezTo>
                  <a:pt x="1778" y="232"/>
                  <a:pt x="1778" y="232"/>
                  <a:pt x="1778" y="232"/>
                </a:cubicBezTo>
                <a:cubicBezTo>
                  <a:pt x="1778" y="102"/>
                  <a:pt x="1676" y="0"/>
                  <a:pt x="1546" y="0"/>
                </a:cubicBezTo>
                <a:close/>
                <a:moveTo>
                  <a:pt x="680" y="271"/>
                </a:moveTo>
                <a:lnTo>
                  <a:pt x="680" y="271"/>
                </a:lnTo>
                <a:cubicBezTo>
                  <a:pt x="1116" y="271"/>
                  <a:pt x="1116" y="271"/>
                  <a:pt x="1116" y="271"/>
                </a:cubicBezTo>
                <a:cubicBezTo>
                  <a:pt x="1153" y="271"/>
                  <a:pt x="1183" y="299"/>
                  <a:pt x="1183" y="336"/>
                </a:cubicBezTo>
                <a:cubicBezTo>
                  <a:pt x="1183" y="372"/>
                  <a:pt x="1153" y="400"/>
                  <a:pt x="1116" y="400"/>
                </a:cubicBezTo>
                <a:cubicBezTo>
                  <a:pt x="680" y="400"/>
                  <a:pt x="680" y="400"/>
                  <a:pt x="680" y="400"/>
                </a:cubicBezTo>
                <a:cubicBezTo>
                  <a:pt x="641" y="400"/>
                  <a:pt x="614" y="372"/>
                  <a:pt x="614" y="336"/>
                </a:cubicBezTo>
                <a:cubicBezTo>
                  <a:pt x="614" y="299"/>
                  <a:pt x="641" y="271"/>
                  <a:pt x="680" y="271"/>
                </a:cubicBezTo>
                <a:close/>
                <a:moveTo>
                  <a:pt x="894" y="3240"/>
                </a:moveTo>
                <a:lnTo>
                  <a:pt x="894" y="3240"/>
                </a:lnTo>
                <a:cubicBezTo>
                  <a:pt x="790" y="3240"/>
                  <a:pt x="717" y="3167"/>
                  <a:pt x="717" y="3063"/>
                </a:cubicBezTo>
                <a:cubicBezTo>
                  <a:pt x="717" y="2960"/>
                  <a:pt x="790" y="2887"/>
                  <a:pt x="894" y="2887"/>
                </a:cubicBezTo>
                <a:cubicBezTo>
                  <a:pt x="986" y="2887"/>
                  <a:pt x="1070" y="2960"/>
                  <a:pt x="1070" y="3063"/>
                </a:cubicBezTo>
                <a:cubicBezTo>
                  <a:pt x="1070" y="3167"/>
                  <a:pt x="986" y="3240"/>
                  <a:pt x="894" y="3240"/>
                </a:cubicBezTo>
                <a:close/>
                <a:moveTo>
                  <a:pt x="1656" y="2840"/>
                </a:moveTo>
                <a:lnTo>
                  <a:pt x="1656" y="2840"/>
                </a:lnTo>
                <a:cubicBezTo>
                  <a:pt x="129" y="2840"/>
                  <a:pt x="129" y="2840"/>
                  <a:pt x="129" y="2840"/>
                </a:cubicBezTo>
                <a:cubicBezTo>
                  <a:pt x="129" y="531"/>
                  <a:pt x="129" y="531"/>
                  <a:pt x="129" y="531"/>
                </a:cubicBezTo>
                <a:cubicBezTo>
                  <a:pt x="1656" y="531"/>
                  <a:pt x="1656" y="531"/>
                  <a:pt x="1656" y="531"/>
                </a:cubicBezTo>
                <a:lnTo>
                  <a:pt x="1656" y="2840"/>
                </a:lnTo>
                <a:close/>
              </a:path>
            </a:pathLst>
          </a:custGeom>
          <a:solidFill>
            <a:srgbClr val="7DD1CE"/>
          </a:solidFill>
          <a:ln>
            <a:noFill/>
          </a:ln>
          <a:effectLst/>
        </p:spPr>
        <p:txBody>
          <a:bodyPr wrap="none" anchor="ctr"/>
          <a:lstStyle/>
          <a:p>
            <a:pPr defTabSz="1828617"/>
            <a:endParaRPr lang="en-US" sz="8800">
              <a:solidFill>
                <a:srgbClr val="445469"/>
              </a:solidFill>
              <a:latin typeface="Lato Light"/>
            </a:endParaRPr>
          </a:p>
        </p:txBody>
      </p:sp>
      <p:sp>
        <p:nvSpPr>
          <p:cNvPr id="18" name="Freeform 194">
            <a:extLst>
              <a:ext uri="{FF2B5EF4-FFF2-40B4-BE49-F238E27FC236}">
                <a16:creationId xmlns:a16="http://schemas.microsoft.com/office/drawing/2014/main" id="{B90B8A45-3224-BF4F-5359-BDDACF65A210}"/>
              </a:ext>
            </a:extLst>
          </p:cNvPr>
          <p:cNvSpPr>
            <a:spLocks noChangeArrowheads="1"/>
          </p:cNvSpPr>
          <p:nvPr/>
        </p:nvSpPr>
        <p:spPr bwMode="auto">
          <a:xfrm>
            <a:off x="11152992" y="3305606"/>
            <a:ext cx="296209" cy="296228"/>
          </a:xfrm>
          <a:custGeom>
            <a:avLst/>
            <a:gdLst>
              <a:gd name="T0" fmla="*/ 531 w 532"/>
              <a:gd name="T1" fmla="*/ 0 h 532"/>
              <a:gd name="T2" fmla="*/ 0 w 532"/>
              <a:gd name="T3" fmla="*/ 0 h 532"/>
              <a:gd name="T4" fmla="*/ 0 w 532"/>
              <a:gd name="T5" fmla="*/ 531 h 532"/>
              <a:gd name="T6" fmla="*/ 531 w 532"/>
              <a:gd name="T7" fmla="*/ 531 h 532"/>
              <a:gd name="T8" fmla="*/ 531 w 532"/>
              <a:gd name="T9" fmla="*/ 0 h 532"/>
            </a:gdLst>
            <a:ahLst/>
            <a:cxnLst>
              <a:cxn ang="0">
                <a:pos x="T0" y="T1"/>
              </a:cxn>
              <a:cxn ang="0">
                <a:pos x="T2" y="T3"/>
              </a:cxn>
              <a:cxn ang="0">
                <a:pos x="T4" y="T5"/>
              </a:cxn>
              <a:cxn ang="0">
                <a:pos x="T6" y="T7"/>
              </a:cxn>
              <a:cxn ang="0">
                <a:pos x="T8" y="T9"/>
              </a:cxn>
            </a:cxnLst>
            <a:rect l="0" t="0" r="r" b="b"/>
            <a:pathLst>
              <a:path w="532" h="532">
                <a:moveTo>
                  <a:pt x="531" y="0"/>
                </a:moveTo>
                <a:lnTo>
                  <a:pt x="0" y="0"/>
                </a:lnTo>
                <a:lnTo>
                  <a:pt x="0" y="531"/>
                </a:lnTo>
                <a:lnTo>
                  <a:pt x="531" y="531"/>
                </a:lnTo>
                <a:lnTo>
                  <a:pt x="531" y="0"/>
                </a:lnTo>
              </a:path>
            </a:pathLst>
          </a:custGeom>
          <a:solidFill>
            <a:srgbClr val="7DD1CE"/>
          </a:solidFill>
          <a:ln>
            <a:noFill/>
          </a:ln>
          <a:effectLst/>
        </p:spPr>
        <p:txBody>
          <a:bodyPr wrap="none" anchor="ctr"/>
          <a:lstStyle/>
          <a:p>
            <a:pPr defTabSz="1828617"/>
            <a:endParaRPr lang="en-US" sz="8800">
              <a:solidFill>
                <a:srgbClr val="445469"/>
              </a:solidFill>
              <a:latin typeface="Lato Light"/>
            </a:endParaRPr>
          </a:p>
        </p:txBody>
      </p:sp>
      <p:sp>
        <p:nvSpPr>
          <p:cNvPr id="19" name="Freeform 195">
            <a:extLst>
              <a:ext uri="{FF2B5EF4-FFF2-40B4-BE49-F238E27FC236}">
                <a16:creationId xmlns:a16="http://schemas.microsoft.com/office/drawing/2014/main" id="{EC010ADB-FCE9-255A-E514-73372C12FCF5}"/>
              </a:ext>
            </a:extLst>
          </p:cNvPr>
          <p:cNvSpPr>
            <a:spLocks noChangeArrowheads="1"/>
          </p:cNvSpPr>
          <p:nvPr/>
        </p:nvSpPr>
        <p:spPr bwMode="auto">
          <a:xfrm>
            <a:off x="11152992" y="2900762"/>
            <a:ext cx="296209" cy="288823"/>
          </a:xfrm>
          <a:custGeom>
            <a:avLst/>
            <a:gdLst>
              <a:gd name="T0" fmla="*/ 531 w 532"/>
              <a:gd name="T1" fmla="*/ 0 h 522"/>
              <a:gd name="T2" fmla="*/ 0 w 532"/>
              <a:gd name="T3" fmla="*/ 0 h 522"/>
              <a:gd name="T4" fmla="*/ 0 w 532"/>
              <a:gd name="T5" fmla="*/ 521 h 522"/>
              <a:gd name="T6" fmla="*/ 531 w 532"/>
              <a:gd name="T7" fmla="*/ 521 h 522"/>
              <a:gd name="T8" fmla="*/ 531 w 532"/>
              <a:gd name="T9" fmla="*/ 0 h 522"/>
            </a:gdLst>
            <a:ahLst/>
            <a:cxnLst>
              <a:cxn ang="0">
                <a:pos x="T0" y="T1"/>
              </a:cxn>
              <a:cxn ang="0">
                <a:pos x="T2" y="T3"/>
              </a:cxn>
              <a:cxn ang="0">
                <a:pos x="T4" y="T5"/>
              </a:cxn>
              <a:cxn ang="0">
                <a:pos x="T6" y="T7"/>
              </a:cxn>
              <a:cxn ang="0">
                <a:pos x="T8" y="T9"/>
              </a:cxn>
            </a:cxnLst>
            <a:rect l="0" t="0" r="r" b="b"/>
            <a:pathLst>
              <a:path w="532" h="522">
                <a:moveTo>
                  <a:pt x="531" y="0"/>
                </a:moveTo>
                <a:lnTo>
                  <a:pt x="0" y="0"/>
                </a:lnTo>
                <a:lnTo>
                  <a:pt x="0" y="521"/>
                </a:lnTo>
                <a:lnTo>
                  <a:pt x="531" y="521"/>
                </a:lnTo>
                <a:lnTo>
                  <a:pt x="531" y="0"/>
                </a:lnTo>
              </a:path>
            </a:pathLst>
          </a:custGeom>
          <a:solidFill>
            <a:srgbClr val="7DD1CE"/>
          </a:solidFill>
          <a:ln>
            <a:noFill/>
          </a:ln>
          <a:effectLst/>
        </p:spPr>
        <p:txBody>
          <a:bodyPr wrap="none" anchor="ctr"/>
          <a:lstStyle/>
          <a:p>
            <a:pPr defTabSz="1828617"/>
            <a:endParaRPr lang="en-US" sz="8800">
              <a:solidFill>
                <a:srgbClr val="445469"/>
              </a:solidFill>
              <a:latin typeface="Lato Light"/>
            </a:endParaRPr>
          </a:p>
        </p:txBody>
      </p:sp>
      <p:sp>
        <p:nvSpPr>
          <p:cNvPr id="20" name="Freeform 196">
            <a:extLst>
              <a:ext uri="{FF2B5EF4-FFF2-40B4-BE49-F238E27FC236}">
                <a16:creationId xmlns:a16="http://schemas.microsoft.com/office/drawing/2014/main" id="{2AA1D517-BB69-2F93-9159-F1495C0D9EA3}"/>
              </a:ext>
            </a:extLst>
          </p:cNvPr>
          <p:cNvSpPr>
            <a:spLocks noChangeArrowheads="1"/>
          </p:cNvSpPr>
          <p:nvPr/>
        </p:nvSpPr>
        <p:spPr bwMode="auto">
          <a:xfrm>
            <a:off x="11152992" y="2488510"/>
            <a:ext cx="296209" cy="293760"/>
          </a:xfrm>
          <a:custGeom>
            <a:avLst/>
            <a:gdLst>
              <a:gd name="T0" fmla="*/ 531 w 532"/>
              <a:gd name="T1" fmla="*/ 0 h 531"/>
              <a:gd name="T2" fmla="*/ 0 w 532"/>
              <a:gd name="T3" fmla="*/ 0 h 531"/>
              <a:gd name="T4" fmla="*/ 0 w 532"/>
              <a:gd name="T5" fmla="*/ 530 h 531"/>
              <a:gd name="T6" fmla="*/ 531 w 532"/>
              <a:gd name="T7" fmla="*/ 530 h 531"/>
              <a:gd name="T8" fmla="*/ 531 w 532"/>
              <a:gd name="T9" fmla="*/ 0 h 531"/>
            </a:gdLst>
            <a:ahLst/>
            <a:cxnLst>
              <a:cxn ang="0">
                <a:pos x="T0" y="T1"/>
              </a:cxn>
              <a:cxn ang="0">
                <a:pos x="T2" y="T3"/>
              </a:cxn>
              <a:cxn ang="0">
                <a:pos x="T4" y="T5"/>
              </a:cxn>
              <a:cxn ang="0">
                <a:pos x="T6" y="T7"/>
              </a:cxn>
              <a:cxn ang="0">
                <a:pos x="T8" y="T9"/>
              </a:cxn>
            </a:cxnLst>
            <a:rect l="0" t="0" r="r" b="b"/>
            <a:pathLst>
              <a:path w="532" h="531">
                <a:moveTo>
                  <a:pt x="531" y="0"/>
                </a:moveTo>
                <a:lnTo>
                  <a:pt x="0" y="0"/>
                </a:lnTo>
                <a:lnTo>
                  <a:pt x="0" y="530"/>
                </a:lnTo>
                <a:lnTo>
                  <a:pt x="531" y="530"/>
                </a:lnTo>
                <a:lnTo>
                  <a:pt x="531" y="0"/>
                </a:lnTo>
              </a:path>
            </a:pathLst>
          </a:custGeom>
          <a:solidFill>
            <a:schemeClr val="accent3">
              <a:lumMod val="20000"/>
              <a:lumOff val="80000"/>
            </a:schemeClr>
          </a:solidFill>
          <a:ln>
            <a:noFill/>
          </a:ln>
          <a:effectLst/>
        </p:spPr>
        <p:txBody>
          <a:bodyPr wrap="none" anchor="ctr"/>
          <a:lstStyle/>
          <a:p>
            <a:pPr defTabSz="1828617"/>
            <a:endParaRPr lang="en-US" sz="8800">
              <a:solidFill>
                <a:srgbClr val="445469"/>
              </a:solidFill>
              <a:latin typeface="Lato Light"/>
            </a:endParaRPr>
          </a:p>
        </p:txBody>
      </p:sp>
      <p:sp>
        <p:nvSpPr>
          <p:cNvPr id="21" name="TextBox 20">
            <a:extLst>
              <a:ext uri="{FF2B5EF4-FFF2-40B4-BE49-F238E27FC236}">
                <a16:creationId xmlns:a16="http://schemas.microsoft.com/office/drawing/2014/main" id="{D079C402-2DA0-2D31-5788-48E0DC013833}"/>
              </a:ext>
            </a:extLst>
          </p:cNvPr>
          <p:cNvSpPr txBox="1"/>
          <p:nvPr/>
        </p:nvSpPr>
        <p:spPr>
          <a:xfrm>
            <a:off x="5779177" y="4077874"/>
            <a:ext cx="1089047" cy="461651"/>
          </a:xfrm>
          <a:prstGeom prst="rect">
            <a:avLst/>
          </a:prstGeom>
          <a:noFill/>
        </p:spPr>
        <p:txBody>
          <a:bodyPr wrap="none" lIns="182864" tIns="91433" rIns="182864" bIns="91433" rtlCol="0">
            <a:spAutoFit/>
          </a:bodyPr>
          <a:lstStyle/>
          <a:p>
            <a:pPr algn="ctr" defTabSz="1828617"/>
            <a:r>
              <a:rPr lang="en-US" b="1" dirty="0">
                <a:solidFill>
                  <a:schemeClr val="bg1"/>
                </a:solidFill>
                <a:latin typeface="Century Gothic" panose="020B0502020202020204" pitchFamily="34" charset="0"/>
              </a:rPr>
              <a:t>TABLET</a:t>
            </a:r>
            <a:endParaRPr lang="id-ID" b="1" dirty="0">
              <a:solidFill>
                <a:schemeClr val="bg1"/>
              </a:solidFill>
              <a:latin typeface="Century Gothic" panose="020B0502020202020204" pitchFamily="34" charset="0"/>
            </a:endParaRPr>
          </a:p>
        </p:txBody>
      </p:sp>
      <p:sp>
        <p:nvSpPr>
          <p:cNvPr id="22" name="TextBox 21">
            <a:extLst>
              <a:ext uri="{FF2B5EF4-FFF2-40B4-BE49-F238E27FC236}">
                <a16:creationId xmlns:a16="http://schemas.microsoft.com/office/drawing/2014/main" id="{E7AA79F1-C4C5-8451-F6A8-12B5B7E3B5DD}"/>
              </a:ext>
            </a:extLst>
          </p:cNvPr>
          <p:cNvSpPr txBox="1"/>
          <p:nvPr/>
        </p:nvSpPr>
        <p:spPr>
          <a:xfrm>
            <a:off x="9845085" y="4077874"/>
            <a:ext cx="1191640" cy="461651"/>
          </a:xfrm>
          <a:prstGeom prst="rect">
            <a:avLst/>
          </a:prstGeom>
          <a:noFill/>
        </p:spPr>
        <p:txBody>
          <a:bodyPr wrap="none" lIns="182864" tIns="91433" rIns="182864" bIns="91433" rtlCol="0">
            <a:spAutoFit/>
          </a:bodyPr>
          <a:lstStyle/>
          <a:p>
            <a:pPr algn="ctr" defTabSz="1828617"/>
            <a:r>
              <a:rPr lang="en-US" b="1" dirty="0">
                <a:solidFill>
                  <a:schemeClr val="bg1"/>
                </a:solidFill>
                <a:latin typeface="Century Gothic" panose="020B0502020202020204" pitchFamily="34" charset="0"/>
              </a:rPr>
              <a:t>MOBILE</a:t>
            </a:r>
            <a:endParaRPr lang="id-ID" b="1" dirty="0">
              <a:solidFill>
                <a:schemeClr val="bg1"/>
              </a:solidFill>
              <a:latin typeface="Century Gothic" panose="020B0502020202020204" pitchFamily="34" charset="0"/>
            </a:endParaRPr>
          </a:p>
        </p:txBody>
      </p:sp>
      <p:sp>
        <p:nvSpPr>
          <p:cNvPr id="23" name="TextBox 22">
            <a:extLst>
              <a:ext uri="{FF2B5EF4-FFF2-40B4-BE49-F238E27FC236}">
                <a16:creationId xmlns:a16="http://schemas.microsoft.com/office/drawing/2014/main" id="{A6821CE8-7682-C082-979B-236DE874895C}"/>
              </a:ext>
            </a:extLst>
          </p:cNvPr>
          <p:cNvSpPr txBox="1"/>
          <p:nvPr/>
        </p:nvSpPr>
        <p:spPr>
          <a:xfrm>
            <a:off x="1444201" y="4077874"/>
            <a:ext cx="1334307" cy="461651"/>
          </a:xfrm>
          <a:prstGeom prst="rect">
            <a:avLst/>
          </a:prstGeom>
          <a:noFill/>
        </p:spPr>
        <p:txBody>
          <a:bodyPr wrap="none" lIns="182864" tIns="91433" rIns="182864" bIns="91433" rtlCol="0">
            <a:spAutoFit/>
          </a:bodyPr>
          <a:lstStyle/>
          <a:p>
            <a:pPr algn="ctr" defTabSz="1828617"/>
            <a:r>
              <a:rPr lang="en-US" b="1" dirty="0">
                <a:solidFill>
                  <a:schemeClr val="bg1"/>
                </a:solidFill>
                <a:latin typeface="Century Gothic" panose="020B0502020202020204" pitchFamily="34" charset="0"/>
              </a:rPr>
              <a:t>DESKTOP</a:t>
            </a:r>
            <a:endParaRPr lang="id-ID" b="1" dirty="0">
              <a:solidFill>
                <a:schemeClr val="bg1"/>
              </a:solidFill>
              <a:latin typeface="Century Gothic" panose="020B0502020202020204" pitchFamily="34" charset="0"/>
            </a:endParaRPr>
          </a:p>
        </p:txBody>
      </p:sp>
      <p:sp>
        <p:nvSpPr>
          <p:cNvPr id="24" name="TextBox 23">
            <a:extLst>
              <a:ext uri="{FF2B5EF4-FFF2-40B4-BE49-F238E27FC236}">
                <a16:creationId xmlns:a16="http://schemas.microsoft.com/office/drawing/2014/main" id="{651E5BC3-89B2-3CDF-301E-36CB751CDB3A}"/>
              </a:ext>
            </a:extLst>
          </p:cNvPr>
          <p:cNvSpPr txBox="1"/>
          <p:nvPr/>
        </p:nvSpPr>
        <p:spPr>
          <a:xfrm>
            <a:off x="809739" y="4814288"/>
            <a:ext cx="2669882" cy="1406529"/>
          </a:xfrm>
          <a:prstGeom prst="rect">
            <a:avLst/>
          </a:prstGeom>
          <a:noFill/>
        </p:spPr>
        <p:txBody>
          <a:bodyPr wrap="square" lIns="219444" tIns="109723" rIns="219444" bIns="109723" rtlCol="0">
            <a:spAutoFit/>
          </a:bodyPr>
          <a:lstStyle/>
          <a:p>
            <a:pPr defTabSz="1828617"/>
            <a:r>
              <a:rPr lang="en-US" sz="1100" b="1" dirty="0">
                <a:solidFill>
                  <a:srgbClr val="FFA826"/>
                </a:solidFill>
                <a:latin typeface="Century Gothic" panose="020B0502020202020204" pitchFamily="34" charset="0"/>
                <a:cs typeface="Lato Light"/>
              </a:rPr>
              <a:t>Lorem Ipsum </a:t>
            </a:r>
            <a:r>
              <a:rPr lang="en-US" sz="1100" dirty="0">
                <a:latin typeface="Century Gothic" panose="020B0502020202020204" pitchFamily="34" charset="0"/>
                <a:cs typeface="Lato Light"/>
              </a:rPr>
              <a:t>is simply dummy text of the printing and typesetting industry. Lorem Ipsum has been the industry's standard dummy text ever since the 1500s, when an unknown printer took a galley</a:t>
            </a:r>
          </a:p>
        </p:txBody>
      </p:sp>
      <p:sp>
        <p:nvSpPr>
          <p:cNvPr id="25" name="Freeform 70">
            <a:extLst>
              <a:ext uri="{FF2B5EF4-FFF2-40B4-BE49-F238E27FC236}">
                <a16:creationId xmlns:a16="http://schemas.microsoft.com/office/drawing/2014/main" id="{01362F30-2526-3943-86B2-92486F7DB792}"/>
              </a:ext>
            </a:extLst>
          </p:cNvPr>
          <p:cNvSpPr>
            <a:spLocks noChangeArrowheads="1"/>
          </p:cNvSpPr>
          <p:nvPr/>
        </p:nvSpPr>
        <p:spPr bwMode="auto">
          <a:xfrm>
            <a:off x="7312019" y="2658842"/>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26" name="Freeform 70">
            <a:extLst>
              <a:ext uri="{FF2B5EF4-FFF2-40B4-BE49-F238E27FC236}">
                <a16:creationId xmlns:a16="http://schemas.microsoft.com/office/drawing/2014/main" id="{351D54F2-1AD3-E11B-061B-ACE4AEF95C83}"/>
              </a:ext>
            </a:extLst>
          </p:cNvPr>
          <p:cNvSpPr>
            <a:spLocks noChangeArrowheads="1"/>
          </p:cNvSpPr>
          <p:nvPr/>
        </p:nvSpPr>
        <p:spPr bwMode="auto">
          <a:xfrm>
            <a:off x="7312019" y="1820853"/>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27" name="Freeform 70">
            <a:extLst>
              <a:ext uri="{FF2B5EF4-FFF2-40B4-BE49-F238E27FC236}">
                <a16:creationId xmlns:a16="http://schemas.microsoft.com/office/drawing/2014/main" id="{60F64DC2-FC52-A2A0-0692-3CC00FCCEF94}"/>
              </a:ext>
            </a:extLst>
          </p:cNvPr>
          <p:cNvSpPr>
            <a:spLocks noChangeArrowheads="1"/>
          </p:cNvSpPr>
          <p:nvPr/>
        </p:nvSpPr>
        <p:spPr bwMode="auto">
          <a:xfrm>
            <a:off x="7312019" y="3476852"/>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28" name="Freeform 70">
            <a:extLst>
              <a:ext uri="{FF2B5EF4-FFF2-40B4-BE49-F238E27FC236}">
                <a16:creationId xmlns:a16="http://schemas.microsoft.com/office/drawing/2014/main" id="{D4D587AB-312F-5FD6-ED07-8F7516BB3513}"/>
              </a:ext>
            </a:extLst>
          </p:cNvPr>
          <p:cNvSpPr>
            <a:spLocks noChangeArrowheads="1"/>
          </p:cNvSpPr>
          <p:nvPr/>
        </p:nvSpPr>
        <p:spPr bwMode="auto">
          <a:xfrm>
            <a:off x="7312019" y="3048483"/>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29" name="Freeform 70">
            <a:extLst>
              <a:ext uri="{FF2B5EF4-FFF2-40B4-BE49-F238E27FC236}">
                <a16:creationId xmlns:a16="http://schemas.microsoft.com/office/drawing/2014/main" id="{ACA8E5EE-FD05-C432-818D-E81908560BB7}"/>
              </a:ext>
            </a:extLst>
          </p:cNvPr>
          <p:cNvSpPr>
            <a:spLocks noChangeArrowheads="1"/>
          </p:cNvSpPr>
          <p:nvPr/>
        </p:nvSpPr>
        <p:spPr bwMode="auto">
          <a:xfrm>
            <a:off x="7312019" y="2230473"/>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30" name="Freeform 70">
            <a:extLst>
              <a:ext uri="{FF2B5EF4-FFF2-40B4-BE49-F238E27FC236}">
                <a16:creationId xmlns:a16="http://schemas.microsoft.com/office/drawing/2014/main" id="{5D8AEB6D-7E74-5C8D-8494-5673E2DF4C97}"/>
              </a:ext>
            </a:extLst>
          </p:cNvPr>
          <p:cNvSpPr>
            <a:spLocks noChangeArrowheads="1"/>
          </p:cNvSpPr>
          <p:nvPr/>
        </p:nvSpPr>
        <p:spPr bwMode="auto">
          <a:xfrm>
            <a:off x="11222354" y="2569288"/>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31" name="Freeform 70">
            <a:extLst>
              <a:ext uri="{FF2B5EF4-FFF2-40B4-BE49-F238E27FC236}">
                <a16:creationId xmlns:a16="http://schemas.microsoft.com/office/drawing/2014/main" id="{73E0AD06-5374-B326-DDD7-373D238B2D0B}"/>
              </a:ext>
            </a:extLst>
          </p:cNvPr>
          <p:cNvSpPr>
            <a:spLocks noChangeArrowheads="1"/>
          </p:cNvSpPr>
          <p:nvPr/>
        </p:nvSpPr>
        <p:spPr bwMode="auto">
          <a:xfrm>
            <a:off x="11222354" y="1731298"/>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32" name="Freeform 70">
            <a:extLst>
              <a:ext uri="{FF2B5EF4-FFF2-40B4-BE49-F238E27FC236}">
                <a16:creationId xmlns:a16="http://schemas.microsoft.com/office/drawing/2014/main" id="{C19602B8-491F-BA80-26E7-4A1E9F6A62CE}"/>
              </a:ext>
            </a:extLst>
          </p:cNvPr>
          <p:cNvSpPr>
            <a:spLocks noChangeArrowheads="1"/>
          </p:cNvSpPr>
          <p:nvPr/>
        </p:nvSpPr>
        <p:spPr bwMode="auto">
          <a:xfrm>
            <a:off x="11222354" y="3387298"/>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33" name="Freeform 70">
            <a:extLst>
              <a:ext uri="{FF2B5EF4-FFF2-40B4-BE49-F238E27FC236}">
                <a16:creationId xmlns:a16="http://schemas.microsoft.com/office/drawing/2014/main" id="{3C5CD539-E7FE-EA6F-0C71-D8A9A71682DB}"/>
              </a:ext>
            </a:extLst>
          </p:cNvPr>
          <p:cNvSpPr>
            <a:spLocks noChangeArrowheads="1"/>
          </p:cNvSpPr>
          <p:nvPr/>
        </p:nvSpPr>
        <p:spPr bwMode="auto">
          <a:xfrm>
            <a:off x="11222354" y="2958928"/>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34" name="Freeform 70">
            <a:extLst>
              <a:ext uri="{FF2B5EF4-FFF2-40B4-BE49-F238E27FC236}">
                <a16:creationId xmlns:a16="http://schemas.microsoft.com/office/drawing/2014/main" id="{2BA3F950-043B-0CCC-DED4-70D74100B124}"/>
              </a:ext>
            </a:extLst>
          </p:cNvPr>
          <p:cNvSpPr>
            <a:spLocks noChangeArrowheads="1"/>
          </p:cNvSpPr>
          <p:nvPr/>
        </p:nvSpPr>
        <p:spPr bwMode="auto">
          <a:xfrm>
            <a:off x="11222354" y="2140919"/>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35" name="Freeform 70">
            <a:extLst>
              <a:ext uri="{FF2B5EF4-FFF2-40B4-BE49-F238E27FC236}">
                <a16:creationId xmlns:a16="http://schemas.microsoft.com/office/drawing/2014/main" id="{66F32F0B-C419-259E-D345-F2B72F411156}"/>
              </a:ext>
            </a:extLst>
          </p:cNvPr>
          <p:cNvSpPr>
            <a:spLocks noChangeArrowheads="1"/>
          </p:cNvSpPr>
          <p:nvPr/>
        </p:nvSpPr>
        <p:spPr bwMode="auto">
          <a:xfrm>
            <a:off x="3560688" y="2658842"/>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36" name="Freeform 70">
            <a:extLst>
              <a:ext uri="{FF2B5EF4-FFF2-40B4-BE49-F238E27FC236}">
                <a16:creationId xmlns:a16="http://schemas.microsoft.com/office/drawing/2014/main" id="{CE72C113-D82E-BA3E-FCEE-D3DCD83CC4A9}"/>
              </a:ext>
            </a:extLst>
          </p:cNvPr>
          <p:cNvSpPr>
            <a:spLocks noChangeArrowheads="1"/>
          </p:cNvSpPr>
          <p:nvPr/>
        </p:nvSpPr>
        <p:spPr bwMode="auto">
          <a:xfrm>
            <a:off x="3560688" y="1820853"/>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37" name="Freeform 70">
            <a:extLst>
              <a:ext uri="{FF2B5EF4-FFF2-40B4-BE49-F238E27FC236}">
                <a16:creationId xmlns:a16="http://schemas.microsoft.com/office/drawing/2014/main" id="{C76DC740-94B0-D2D6-9AE8-36ECFE6DBA86}"/>
              </a:ext>
            </a:extLst>
          </p:cNvPr>
          <p:cNvSpPr>
            <a:spLocks noChangeArrowheads="1"/>
          </p:cNvSpPr>
          <p:nvPr/>
        </p:nvSpPr>
        <p:spPr bwMode="auto">
          <a:xfrm>
            <a:off x="3560688" y="3476852"/>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38" name="Freeform 70">
            <a:extLst>
              <a:ext uri="{FF2B5EF4-FFF2-40B4-BE49-F238E27FC236}">
                <a16:creationId xmlns:a16="http://schemas.microsoft.com/office/drawing/2014/main" id="{B3A48CE2-C0A3-AE11-FFB6-BE63E7AFD769}"/>
              </a:ext>
            </a:extLst>
          </p:cNvPr>
          <p:cNvSpPr>
            <a:spLocks noChangeArrowheads="1"/>
          </p:cNvSpPr>
          <p:nvPr/>
        </p:nvSpPr>
        <p:spPr bwMode="auto">
          <a:xfrm>
            <a:off x="3560688" y="3048483"/>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39" name="Freeform 70">
            <a:extLst>
              <a:ext uri="{FF2B5EF4-FFF2-40B4-BE49-F238E27FC236}">
                <a16:creationId xmlns:a16="http://schemas.microsoft.com/office/drawing/2014/main" id="{AC89CB38-274B-BE33-A072-33BD80482F23}"/>
              </a:ext>
            </a:extLst>
          </p:cNvPr>
          <p:cNvSpPr>
            <a:spLocks noChangeArrowheads="1"/>
          </p:cNvSpPr>
          <p:nvPr/>
        </p:nvSpPr>
        <p:spPr bwMode="auto">
          <a:xfrm>
            <a:off x="3560688" y="2230473"/>
            <a:ext cx="155228" cy="151678"/>
          </a:xfrm>
          <a:custGeom>
            <a:avLst/>
            <a:gdLst>
              <a:gd name="T0" fmla="*/ 633 w 634"/>
              <a:gd name="T1" fmla="*/ 235 h 619"/>
              <a:gd name="T2" fmla="*/ 412 w 634"/>
              <a:gd name="T3" fmla="*/ 206 h 619"/>
              <a:gd name="T4" fmla="*/ 309 w 634"/>
              <a:gd name="T5" fmla="*/ 0 h 619"/>
              <a:gd name="T6" fmla="*/ 220 w 634"/>
              <a:gd name="T7" fmla="*/ 206 h 619"/>
              <a:gd name="T8" fmla="*/ 0 w 634"/>
              <a:gd name="T9" fmla="*/ 235 h 619"/>
              <a:gd name="T10" fmla="*/ 162 w 634"/>
              <a:gd name="T11" fmla="*/ 398 h 619"/>
              <a:gd name="T12" fmla="*/ 117 w 634"/>
              <a:gd name="T13" fmla="*/ 618 h 619"/>
              <a:gd name="T14" fmla="*/ 309 w 634"/>
              <a:gd name="T15" fmla="*/ 515 h 619"/>
              <a:gd name="T16" fmla="*/ 515 w 634"/>
              <a:gd name="T17" fmla="*/ 618 h 619"/>
              <a:gd name="T18" fmla="*/ 471 w 634"/>
              <a:gd name="T19" fmla="*/ 398 h 619"/>
              <a:gd name="T20" fmla="*/ 633 w 634"/>
              <a:gd name="T21" fmla="*/ 235 h 619"/>
              <a:gd name="T22" fmla="*/ 309 w 634"/>
              <a:gd name="T23" fmla="*/ 471 h 619"/>
              <a:gd name="T24" fmla="*/ 162 w 634"/>
              <a:gd name="T25" fmla="*/ 545 h 619"/>
              <a:gd name="T26" fmla="*/ 191 w 634"/>
              <a:gd name="T27" fmla="*/ 382 h 619"/>
              <a:gd name="T28" fmla="*/ 73 w 634"/>
              <a:gd name="T29" fmla="*/ 265 h 619"/>
              <a:gd name="T30" fmla="*/ 235 w 634"/>
              <a:gd name="T31" fmla="*/ 235 h 619"/>
              <a:gd name="T32" fmla="*/ 309 w 634"/>
              <a:gd name="T33" fmla="*/ 73 h 619"/>
              <a:gd name="T34" fmla="*/ 383 w 634"/>
              <a:gd name="T35" fmla="*/ 235 h 619"/>
              <a:gd name="T36" fmla="*/ 559 w 634"/>
              <a:gd name="T37" fmla="*/ 265 h 619"/>
              <a:gd name="T38" fmla="*/ 426 w 634"/>
              <a:gd name="T39" fmla="*/ 382 h 619"/>
              <a:gd name="T40" fmla="*/ 456 w 634"/>
              <a:gd name="T41" fmla="*/ 559 h 619"/>
              <a:gd name="T42" fmla="*/ 309 w 634"/>
              <a:gd name="T43" fmla="*/ 47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bg1"/>
          </a:solidFill>
          <a:ln>
            <a:noFill/>
          </a:ln>
          <a:effectLst/>
        </p:spPr>
        <p:txBody>
          <a:bodyPr wrap="none" lIns="243825" tIns="121913" rIns="243825" bIns="121913" anchor="ctr"/>
          <a:lstStyle/>
          <a:p>
            <a:pPr defTabSz="1828617">
              <a:defRPr/>
            </a:pPr>
            <a:endParaRPr lang="en-US" sz="2000">
              <a:solidFill>
                <a:srgbClr val="445469"/>
              </a:solidFill>
              <a:latin typeface="Lato Light"/>
            </a:endParaRPr>
          </a:p>
        </p:txBody>
      </p:sp>
      <p:sp>
        <p:nvSpPr>
          <p:cNvPr id="40" name="TextBox 39">
            <a:extLst>
              <a:ext uri="{FF2B5EF4-FFF2-40B4-BE49-F238E27FC236}">
                <a16:creationId xmlns:a16="http://schemas.microsoft.com/office/drawing/2014/main" id="{B4637D29-0E5A-C3E4-C920-F6C2FC6F4ADA}"/>
              </a:ext>
            </a:extLst>
          </p:cNvPr>
          <p:cNvSpPr txBox="1"/>
          <p:nvPr/>
        </p:nvSpPr>
        <p:spPr>
          <a:xfrm>
            <a:off x="4985173" y="4814288"/>
            <a:ext cx="2669882" cy="1406529"/>
          </a:xfrm>
          <a:prstGeom prst="rect">
            <a:avLst/>
          </a:prstGeom>
          <a:noFill/>
        </p:spPr>
        <p:txBody>
          <a:bodyPr wrap="square" lIns="219444" tIns="109723" rIns="219444" bIns="109723" rtlCol="0">
            <a:spAutoFit/>
          </a:bodyPr>
          <a:lstStyle/>
          <a:p>
            <a:pPr defTabSz="1828617"/>
            <a:r>
              <a:rPr lang="en-US" sz="1100" b="1" dirty="0">
                <a:solidFill>
                  <a:srgbClr val="F26363"/>
                </a:solidFill>
                <a:latin typeface="Century Gothic" panose="020B0502020202020204" pitchFamily="34" charset="0"/>
                <a:cs typeface="Lato Light"/>
              </a:rPr>
              <a:t>Lorem Ipsum </a:t>
            </a:r>
            <a:r>
              <a:rPr lang="en-US" sz="1100" dirty="0">
                <a:latin typeface="Century Gothic" panose="020B0502020202020204" pitchFamily="34" charset="0"/>
                <a:cs typeface="Lato Light"/>
              </a:rPr>
              <a:t>is simply dummy text of the printing and typesetting industry. Lorem Ipsum has been the industry's standard dummy text ever since the 1500s, when an unknown printer took a galley</a:t>
            </a:r>
          </a:p>
        </p:txBody>
      </p:sp>
      <p:sp>
        <p:nvSpPr>
          <p:cNvPr id="41" name="TextBox 40">
            <a:extLst>
              <a:ext uri="{FF2B5EF4-FFF2-40B4-BE49-F238E27FC236}">
                <a16:creationId xmlns:a16="http://schemas.microsoft.com/office/drawing/2014/main" id="{8FC0979C-417C-82C8-D0BB-C1C0636311F7}"/>
              </a:ext>
            </a:extLst>
          </p:cNvPr>
          <p:cNvSpPr txBox="1"/>
          <p:nvPr/>
        </p:nvSpPr>
        <p:spPr>
          <a:xfrm>
            <a:off x="9105964" y="4814288"/>
            <a:ext cx="2669882" cy="1406529"/>
          </a:xfrm>
          <a:prstGeom prst="rect">
            <a:avLst/>
          </a:prstGeom>
          <a:noFill/>
        </p:spPr>
        <p:txBody>
          <a:bodyPr wrap="square" lIns="219444" tIns="109723" rIns="219444" bIns="109723" rtlCol="0">
            <a:spAutoFit/>
          </a:bodyPr>
          <a:lstStyle/>
          <a:p>
            <a:pPr defTabSz="1828617"/>
            <a:r>
              <a:rPr lang="en-US" sz="1100" b="1" dirty="0">
                <a:solidFill>
                  <a:srgbClr val="7DD1CE"/>
                </a:solidFill>
                <a:latin typeface="Century Gothic" panose="020B0502020202020204" pitchFamily="34" charset="0"/>
                <a:cs typeface="Lato Light"/>
              </a:rPr>
              <a:t>Lorem Ipsum </a:t>
            </a:r>
            <a:r>
              <a:rPr lang="en-US" sz="1100" dirty="0">
                <a:latin typeface="Century Gothic" panose="020B0502020202020204" pitchFamily="34" charset="0"/>
                <a:cs typeface="Lato Light"/>
              </a:rPr>
              <a:t>is simply dummy text of the printing and typesetting industry. Lorem Ipsum has been the industry's standard dummy text ever since the 1500s, when an unknown printer took a galley</a:t>
            </a:r>
          </a:p>
        </p:txBody>
      </p:sp>
      <p:cxnSp>
        <p:nvCxnSpPr>
          <p:cNvPr id="49" name="Straight Connector 48">
            <a:extLst>
              <a:ext uri="{FF2B5EF4-FFF2-40B4-BE49-F238E27FC236}">
                <a16:creationId xmlns:a16="http://schemas.microsoft.com/office/drawing/2014/main" id="{88B2486C-769C-C5BA-B5DB-09992124CB9C}"/>
              </a:ext>
            </a:extLst>
          </p:cNvPr>
          <p:cNvCxnSpPr>
            <a:cxnSpLocks/>
          </p:cNvCxnSpPr>
          <p:nvPr/>
        </p:nvCxnSpPr>
        <p:spPr>
          <a:xfrm>
            <a:off x="4985173" y="4598664"/>
            <a:ext cx="0" cy="1722623"/>
          </a:xfrm>
          <a:prstGeom prst="line">
            <a:avLst/>
          </a:prstGeom>
          <a:ln w="38100" cap="rnd">
            <a:solidFill>
              <a:srgbClr val="F26363"/>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1553489-1870-CD5D-F91C-2E4B6799CA67}"/>
              </a:ext>
            </a:extLst>
          </p:cNvPr>
          <p:cNvCxnSpPr>
            <a:cxnSpLocks/>
          </p:cNvCxnSpPr>
          <p:nvPr/>
        </p:nvCxnSpPr>
        <p:spPr>
          <a:xfrm>
            <a:off x="625207" y="4598664"/>
            <a:ext cx="0" cy="1722623"/>
          </a:xfrm>
          <a:prstGeom prst="line">
            <a:avLst/>
          </a:prstGeom>
          <a:ln w="38100" cap="rnd">
            <a:solidFill>
              <a:srgbClr val="FFA82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BF1AE92-2DFE-DC50-0C39-0552C7517561}"/>
              </a:ext>
            </a:extLst>
          </p:cNvPr>
          <p:cNvCxnSpPr>
            <a:cxnSpLocks/>
          </p:cNvCxnSpPr>
          <p:nvPr/>
        </p:nvCxnSpPr>
        <p:spPr>
          <a:xfrm>
            <a:off x="8894563" y="4598664"/>
            <a:ext cx="0" cy="1722623"/>
          </a:xfrm>
          <a:prstGeom prst="line">
            <a:avLst/>
          </a:prstGeom>
          <a:ln w="38100" cap="rnd">
            <a:solidFill>
              <a:srgbClr val="7DD1C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1972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3AB36F9A-EBEF-DCF6-368C-8C6DEAE4CE76}"/>
              </a:ext>
            </a:extLst>
          </p:cNvPr>
          <p:cNvSpPr/>
          <p:nvPr/>
        </p:nvSpPr>
        <p:spPr>
          <a:xfrm>
            <a:off x="173521" y="4784478"/>
            <a:ext cx="2751786" cy="1616197"/>
          </a:xfrm>
          <a:prstGeom prst="roundRect">
            <a:avLst>
              <a:gd name="adj" fmla="val 11495"/>
            </a:avLst>
          </a:prstGeom>
          <a:solidFill>
            <a:srgbClr val="F26363">
              <a:alpha val="30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1255EE-B74F-B1CC-B49D-CE50C9A1688F}"/>
              </a:ext>
            </a:extLst>
          </p:cNvPr>
          <p:cNvSpPr/>
          <p:nvPr/>
        </p:nvSpPr>
        <p:spPr>
          <a:xfrm>
            <a:off x="3216524" y="4784478"/>
            <a:ext cx="2751786" cy="1616197"/>
          </a:xfrm>
          <a:prstGeom prst="roundRect">
            <a:avLst>
              <a:gd name="adj" fmla="val 11495"/>
            </a:avLst>
          </a:prstGeom>
          <a:solidFill>
            <a:srgbClr val="FFA826">
              <a:alpha val="30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51520516-EE86-99E1-ECDD-701979B4FB33}"/>
              </a:ext>
            </a:extLst>
          </p:cNvPr>
          <p:cNvSpPr/>
          <p:nvPr/>
        </p:nvSpPr>
        <p:spPr>
          <a:xfrm>
            <a:off x="6259527" y="4784478"/>
            <a:ext cx="2751786" cy="1616197"/>
          </a:xfrm>
          <a:prstGeom prst="roundRect">
            <a:avLst>
              <a:gd name="adj" fmla="val 11495"/>
            </a:avLst>
          </a:prstGeom>
          <a:solidFill>
            <a:srgbClr val="7DD1CE">
              <a:alpha val="30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D6B5875E-FF14-55FF-B35E-9D6FA1420A80}"/>
              </a:ext>
            </a:extLst>
          </p:cNvPr>
          <p:cNvSpPr/>
          <p:nvPr/>
        </p:nvSpPr>
        <p:spPr>
          <a:xfrm>
            <a:off x="9287540" y="4784478"/>
            <a:ext cx="2751786" cy="1616197"/>
          </a:xfrm>
          <a:prstGeom prst="roundRect">
            <a:avLst>
              <a:gd name="adj" fmla="val 11495"/>
            </a:avLst>
          </a:prstGeom>
          <a:solidFill>
            <a:srgbClr val="995DB3">
              <a:alpha val="3042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aphicFrame>
        <p:nvGraphicFramePr>
          <p:cNvPr id="3" name="Chart 2">
            <a:extLst>
              <a:ext uri="{FF2B5EF4-FFF2-40B4-BE49-F238E27FC236}">
                <a16:creationId xmlns:a16="http://schemas.microsoft.com/office/drawing/2014/main" id="{4BA02C6E-69C0-8045-8590-38B2038AA432}"/>
              </a:ext>
            </a:extLst>
          </p:cNvPr>
          <p:cNvGraphicFramePr/>
          <p:nvPr>
            <p:extLst>
              <p:ext uri="{D42A27DB-BD31-4B8C-83A1-F6EECF244321}">
                <p14:modId xmlns:p14="http://schemas.microsoft.com/office/powerpoint/2010/main" val="364984810"/>
              </p:ext>
            </p:extLst>
          </p:nvPr>
        </p:nvGraphicFramePr>
        <p:xfrm>
          <a:off x="391084" y="2062064"/>
          <a:ext cx="2482331" cy="23550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6ABB58B4-0FE4-F065-5D19-3EB38DB4CA18}"/>
              </a:ext>
            </a:extLst>
          </p:cNvPr>
          <p:cNvGraphicFramePr/>
          <p:nvPr>
            <p:extLst>
              <p:ext uri="{D42A27DB-BD31-4B8C-83A1-F6EECF244321}">
                <p14:modId xmlns:p14="http://schemas.microsoft.com/office/powerpoint/2010/main" val="63441796"/>
              </p:ext>
            </p:extLst>
          </p:nvPr>
        </p:nvGraphicFramePr>
        <p:xfrm>
          <a:off x="3410650" y="2074103"/>
          <a:ext cx="2482331" cy="23550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2EFD65A6-364F-CF4C-F8E0-245C49FD55F2}"/>
              </a:ext>
            </a:extLst>
          </p:cNvPr>
          <p:cNvGraphicFramePr/>
          <p:nvPr>
            <p:extLst>
              <p:ext uri="{D42A27DB-BD31-4B8C-83A1-F6EECF244321}">
                <p14:modId xmlns:p14="http://schemas.microsoft.com/office/powerpoint/2010/main" val="3441594713"/>
              </p:ext>
            </p:extLst>
          </p:nvPr>
        </p:nvGraphicFramePr>
        <p:xfrm>
          <a:off x="6297380" y="2079281"/>
          <a:ext cx="2482331" cy="23550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E54C6B38-F65E-DC5E-BD85-072BC034B226}"/>
              </a:ext>
            </a:extLst>
          </p:cNvPr>
          <p:cNvGraphicFramePr/>
          <p:nvPr>
            <p:extLst>
              <p:ext uri="{D42A27DB-BD31-4B8C-83A1-F6EECF244321}">
                <p14:modId xmlns:p14="http://schemas.microsoft.com/office/powerpoint/2010/main" val="1225503063"/>
              </p:ext>
            </p:extLst>
          </p:nvPr>
        </p:nvGraphicFramePr>
        <p:xfrm>
          <a:off x="9264064" y="2080986"/>
          <a:ext cx="2482331" cy="2355081"/>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a:extLst>
              <a:ext uri="{FF2B5EF4-FFF2-40B4-BE49-F238E27FC236}">
                <a16:creationId xmlns:a16="http://schemas.microsoft.com/office/drawing/2014/main" id="{37715D38-17B4-3BD2-F26E-D49BAD20CDA8}"/>
              </a:ext>
            </a:extLst>
          </p:cNvPr>
          <p:cNvSpPr txBox="1"/>
          <p:nvPr/>
        </p:nvSpPr>
        <p:spPr>
          <a:xfrm>
            <a:off x="4156588" y="3435784"/>
            <a:ext cx="957602" cy="400095"/>
          </a:xfrm>
          <a:prstGeom prst="rect">
            <a:avLst/>
          </a:prstGeom>
          <a:noFill/>
        </p:spPr>
        <p:txBody>
          <a:bodyPr wrap="none" lIns="182864" tIns="91433" rIns="182864" bIns="91433" rtlCol="0">
            <a:spAutoFit/>
          </a:bodyPr>
          <a:lstStyle/>
          <a:p>
            <a:pPr algn="ctr" defTabSz="1828617"/>
            <a:r>
              <a:rPr lang="en-US" sz="1400" b="1">
                <a:solidFill>
                  <a:srgbClr val="FFA826"/>
                </a:solidFill>
                <a:latin typeface="Century Gothic" panose="020B0502020202020204" pitchFamily="34" charset="0"/>
              </a:rPr>
              <a:t>HTML 5</a:t>
            </a:r>
            <a:endParaRPr lang="id-ID" sz="800" b="1" dirty="0">
              <a:solidFill>
                <a:srgbClr val="FFA826"/>
              </a:solidFill>
              <a:latin typeface="Century Gothic" panose="020B0502020202020204" pitchFamily="34" charset="0"/>
            </a:endParaRPr>
          </a:p>
        </p:txBody>
      </p:sp>
      <p:sp>
        <p:nvSpPr>
          <p:cNvPr id="8" name="TextBox 7">
            <a:extLst>
              <a:ext uri="{FF2B5EF4-FFF2-40B4-BE49-F238E27FC236}">
                <a16:creationId xmlns:a16="http://schemas.microsoft.com/office/drawing/2014/main" id="{84B168B0-B364-29C0-41F4-C3EEBC2ECF85}"/>
              </a:ext>
            </a:extLst>
          </p:cNvPr>
          <p:cNvSpPr txBox="1"/>
          <p:nvPr/>
        </p:nvSpPr>
        <p:spPr>
          <a:xfrm>
            <a:off x="3917522" y="2706926"/>
            <a:ext cx="1475372" cy="861760"/>
          </a:xfrm>
          <a:prstGeom prst="rect">
            <a:avLst/>
          </a:prstGeom>
          <a:noFill/>
        </p:spPr>
        <p:txBody>
          <a:bodyPr wrap="none" lIns="182864" tIns="91433" rIns="182864" bIns="91433" rtlCol="0">
            <a:spAutoFit/>
          </a:bodyPr>
          <a:lstStyle/>
          <a:p>
            <a:pPr algn="ctr" defTabSz="1828617"/>
            <a:r>
              <a:rPr lang="en-US" sz="4400" b="1" dirty="0">
                <a:solidFill>
                  <a:srgbClr val="FFA826"/>
                </a:solidFill>
                <a:latin typeface="Century Gothic" panose="020B0502020202020204" pitchFamily="34" charset="0"/>
              </a:rPr>
              <a:t>96%</a:t>
            </a:r>
            <a:endParaRPr lang="id-ID" sz="4400" b="1" dirty="0">
              <a:solidFill>
                <a:srgbClr val="FFA826"/>
              </a:solidFill>
              <a:latin typeface="Century Gothic" panose="020B0502020202020204" pitchFamily="34" charset="0"/>
            </a:endParaRPr>
          </a:p>
        </p:txBody>
      </p:sp>
      <p:sp>
        <p:nvSpPr>
          <p:cNvPr id="9" name="TextBox 8">
            <a:extLst>
              <a:ext uri="{FF2B5EF4-FFF2-40B4-BE49-F238E27FC236}">
                <a16:creationId xmlns:a16="http://schemas.microsoft.com/office/drawing/2014/main" id="{DB28D725-F61A-B4D3-DCB6-584D6A661698}"/>
              </a:ext>
            </a:extLst>
          </p:cNvPr>
          <p:cNvSpPr txBox="1"/>
          <p:nvPr/>
        </p:nvSpPr>
        <p:spPr>
          <a:xfrm>
            <a:off x="7056538" y="3435784"/>
            <a:ext cx="957602" cy="400095"/>
          </a:xfrm>
          <a:prstGeom prst="rect">
            <a:avLst/>
          </a:prstGeom>
          <a:noFill/>
        </p:spPr>
        <p:txBody>
          <a:bodyPr wrap="none" lIns="182864" tIns="91433" rIns="182864" bIns="91433" rtlCol="0">
            <a:spAutoFit/>
          </a:bodyPr>
          <a:lstStyle/>
          <a:p>
            <a:pPr algn="ctr" defTabSz="1828617"/>
            <a:r>
              <a:rPr lang="en-US" sz="1400" b="1">
                <a:solidFill>
                  <a:srgbClr val="7DD1CE"/>
                </a:solidFill>
                <a:latin typeface="Century Gothic" panose="020B0502020202020204" pitchFamily="34" charset="0"/>
              </a:rPr>
              <a:t>HTML 5</a:t>
            </a:r>
            <a:endParaRPr lang="id-ID" sz="800" b="1" dirty="0">
              <a:solidFill>
                <a:srgbClr val="7DD1CE"/>
              </a:solidFill>
              <a:latin typeface="Century Gothic" panose="020B0502020202020204" pitchFamily="34" charset="0"/>
            </a:endParaRPr>
          </a:p>
        </p:txBody>
      </p:sp>
      <p:sp>
        <p:nvSpPr>
          <p:cNvPr id="10" name="TextBox 9">
            <a:extLst>
              <a:ext uri="{FF2B5EF4-FFF2-40B4-BE49-F238E27FC236}">
                <a16:creationId xmlns:a16="http://schemas.microsoft.com/office/drawing/2014/main" id="{A199CC04-89FB-BBA7-0758-88B8E12FD443}"/>
              </a:ext>
            </a:extLst>
          </p:cNvPr>
          <p:cNvSpPr txBox="1"/>
          <p:nvPr/>
        </p:nvSpPr>
        <p:spPr>
          <a:xfrm>
            <a:off x="6817473" y="2706926"/>
            <a:ext cx="1475372" cy="861760"/>
          </a:xfrm>
          <a:prstGeom prst="rect">
            <a:avLst/>
          </a:prstGeom>
          <a:noFill/>
        </p:spPr>
        <p:txBody>
          <a:bodyPr wrap="none" lIns="182864" tIns="91433" rIns="182864" bIns="91433" rtlCol="0">
            <a:spAutoFit/>
          </a:bodyPr>
          <a:lstStyle/>
          <a:p>
            <a:pPr algn="ctr" defTabSz="1828617"/>
            <a:r>
              <a:rPr lang="en-US" sz="4400" b="1" dirty="0">
                <a:solidFill>
                  <a:srgbClr val="7DD1CE"/>
                </a:solidFill>
                <a:latin typeface="Century Gothic" panose="020B0502020202020204" pitchFamily="34" charset="0"/>
              </a:rPr>
              <a:t>86%</a:t>
            </a:r>
            <a:endParaRPr lang="id-ID" sz="4400" b="1" dirty="0">
              <a:solidFill>
                <a:srgbClr val="7DD1CE"/>
              </a:solidFill>
              <a:latin typeface="Century Gothic" panose="020B0502020202020204" pitchFamily="34" charset="0"/>
            </a:endParaRPr>
          </a:p>
        </p:txBody>
      </p:sp>
      <p:sp>
        <p:nvSpPr>
          <p:cNvPr id="11" name="TextBox 10">
            <a:extLst>
              <a:ext uri="{FF2B5EF4-FFF2-40B4-BE49-F238E27FC236}">
                <a16:creationId xmlns:a16="http://schemas.microsoft.com/office/drawing/2014/main" id="{C0A3F80D-6730-8329-47FC-AF7B7C6127B3}"/>
              </a:ext>
            </a:extLst>
          </p:cNvPr>
          <p:cNvSpPr txBox="1"/>
          <p:nvPr/>
        </p:nvSpPr>
        <p:spPr>
          <a:xfrm>
            <a:off x="10019944" y="3435784"/>
            <a:ext cx="957602" cy="400095"/>
          </a:xfrm>
          <a:prstGeom prst="rect">
            <a:avLst/>
          </a:prstGeom>
          <a:noFill/>
        </p:spPr>
        <p:txBody>
          <a:bodyPr wrap="none" lIns="182864" tIns="91433" rIns="182864" bIns="91433" rtlCol="0">
            <a:spAutoFit/>
          </a:bodyPr>
          <a:lstStyle/>
          <a:p>
            <a:pPr algn="ctr" defTabSz="1828617"/>
            <a:r>
              <a:rPr lang="en-US" sz="1400" b="1">
                <a:solidFill>
                  <a:srgbClr val="995DB3"/>
                </a:solidFill>
                <a:latin typeface="Century Gothic" panose="020B0502020202020204" pitchFamily="34" charset="0"/>
              </a:rPr>
              <a:t>HTML 5</a:t>
            </a:r>
            <a:endParaRPr lang="id-ID" sz="800" b="1" dirty="0">
              <a:solidFill>
                <a:srgbClr val="995DB3"/>
              </a:solidFill>
              <a:latin typeface="Century Gothic" panose="020B0502020202020204" pitchFamily="34" charset="0"/>
            </a:endParaRPr>
          </a:p>
        </p:txBody>
      </p:sp>
      <p:sp>
        <p:nvSpPr>
          <p:cNvPr id="12" name="TextBox 11">
            <a:extLst>
              <a:ext uri="{FF2B5EF4-FFF2-40B4-BE49-F238E27FC236}">
                <a16:creationId xmlns:a16="http://schemas.microsoft.com/office/drawing/2014/main" id="{A99F40EE-1DD7-03EC-986A-1F01C5C531BC}"/>
              </a:ext>
            </a:extLst>
          </p:cNvPr>
          <p:cNvSpPr txBox="1"/>
          <p:nvPr/>
        </p:nvSpPr>
        <p:spPr>
          <a:xfrm>
            <a:off x="9780879" y="2706926"/>
            <a:ext cx="1475372" cy="861760"/>
          </a:xfrm>
          <a:prstGeom prst="rect">
            <a:avLst/>
          </a:prstGeom>
          <a:noFill/>
        </p:spPr>
        <p:txBody>
          <a:bodyPr wrap="none" lIns="182864" tIns="91433" rIns="182864" bIns="91433" rtlCol="0">
            <a:spAutoFit/>
          </a:bodyPr>
          <a:lstStyle/>
          <a:p>
            <a:pPr algn="ctr" defTabSz="1828617"/>
            <a:r>
              <a:rPr lang="en-US" sz="4400" b="1" dirty="0">
                <a:solidFill>
                  <a:srgbClr val="995DB3"/>
                </a:solidFill>
                <a:latin typeface="Century Gothic" panose="020B0502020202020204" pitchFamily="34" charset="0"/>
              </a:rPr>
              <a:t>76%</a:t>
            </a:r>
            <a:endParaRPr lang="id-ID" sz="4400" b="1" dirty="0">
              <a:solidFill>
                <a:srgbClr val="995DB3"/>
              </a:solidFill>
              <a:latin typeface="Century Gothic" panose="020B0502020202020204" pitchFamily="34" charset="0"/>
            </a:endParaRPr>
          </a:p>
        </p:txBody>
      </p:sp>
      <p:sp>
        <p:nvSpPr>
          <p:cNvPr id="13" name="TextBox 12">
            <a:extLst>
              <a:ext uri="{FF2B5EF4-FFF2-40B4-BE49-F238E27FC236}">
                <a16:creationId xmlns:a16="http://schemas.microsoft.com/office/drawing/2014/main" id="{9FECB037-E9E2-7B2F-603B-D4E0C4881B1A}"/>
              </a:ext>
            </a:extLst>
          </p:cNvPr>
          <p:cNvSpPr txBox="1"/>
          <p:nvPr/>
        </p:nvSpPr>
        <p:spPr>
          <a:xfrm>
            <a:off x="1134614" y="3435784"/>
            <a:ext cx="957602" cy="400095"/>
          </a:xfrm>
          <a:prstGeom prst="rect">
            <a:avLst/>
          </a:prstGeom>
          <a:noFill/>
        </p:spPr>
        <p:txBody>
          <a:bodyPr wrap="none" lIns="182864" tIns="91433" rIns="182864" bIns="91433" rtlCol="0">
            <a:spAutoFit/>
          </a:bodyPr>
          <a:lstStyle/>
          <a:p>
            <a:pPr algn="ctr" defTabSz="1828617"/>
            <a:r>
              <a:rPr lang="en-US" sz="1400" b="1">
                <a:solidFill>
                  <a:srgbClr val="F26363"/>
                </a:solidFill>
                <a:latin typeface="Century Gothic" panose="020B0502020202020204" pitchFamily="34" charset="0"/>
              </a:rPr>
              <a:t>HTML 5</a:t>
            </a:r>
            <a:endParaRPr lang="id-ID" sz="800" b="1" dirty="0">
              <a:solidFill>
                <a:srgbClr val="F26363"/>
              </a:solidFill>
              <a:latin typeface="Century Gothic" panose="020B0502020202020204" pitchFamily="34" charset="0"/>
            </a:endParaRPr>
          </a:p>
        </p:txBody>
      </p:sp>
      <p:sp>
        <p:nvSpPr>
          <p:cNvPr id="14" name="TextBox 13">
            <a:extLst>
              <a:ext uri="{FF2B5EF4-FFF2-40B4-BE49-F238E27FC236}">
                <a16:creationId xmlns:a16="http://schemas.microsoft.com/office/drawing/2014/main" id="{86132C37-9DBB-EC16-1E93-BBCDAC850E92}"/>
              </a:ext>
            </a:extLst>
          </p:cNvPr>
          <p:cNvSpPr txBox="1"/>
          <p:nvPr/>
        </p:nvSpPr>
        <p:spPr>
          <a:xfrm>
            <a:off x="895549" y="2706926"/>
            <a:ext cx="1475372" cy="861760"/>
          </a:xfrm>
          <a:prstGeom prst="rect">
            <a:avLst/>
          </a:prstGeom>
          <a:noFill/>
        </p:spPr>
        <p:txBody>
          <a:bodyPr wrap="none" lIns="182864" tIns="91433" rIns="182864" bIns="91433" rtlCol="0">
            <a:spAutoFit/>
          </a:bodyPr>
          <a:lstStyle/>
          <a:p>
            <a:pPr algn="ctr" defTabSz="1828617"/>
            <a:r>
              <a:rPr lang="en-US" sz="4400" b="1" dirty="0">
                <a:solidFill>
                  <a:srgbClr val="F26363"/>
                </a:solidFill>
                <a:latin typeface="Century Gothic" panose="020B0502020202020204" pitchFamily="34" charset="0"/>
              </a:rPr>
              <a:t>76%</a:t>
            </a:r>
            <a:endParaRPr lang="id-ID" sz="4400" b="1" dirty="0">
              <a:solidFill>
                <a:srgbClr val="F26363"/>
              </a:solidFill>
              <a:latin typeface="Century Gothic" panose="020B0502020202020204" pitchFamily="34" charset="0"/>
            </a:endParaRPr>
          </a:p>
        </p:txBody>
      </p:sp>
      <p:sp>
        <p:nvSpPr>
          <p:cNvPr id="15" name="TextBox 14">
            <a:extLst>
              <a:ext uri="{FF2B5EF4-FFF2-40B4-BE49-F238E27FC236}">
                <a16:creationId xmlns:a16="http://schemas.microsoft.com/office/drawing/2014/main" id="{67C18D89-0672-BCC9-E021-1D1015B8671C}"/>
              </a:ext>
            </a:extLst>
          </p:cNvPr>
          <p:cNvSpPr txBox="1"/>
          <p:nvPr/>
        </p:nvSpPr>
        <p:spPr>
          <a:xfrm>
            <a:off x="428748" y="4837695"/>
            <a:ext cx="2241332" cy="1509762"/>
          </a:xfrm>
          <a:prstGeom prst="rect">
            <a:avLst/>
          </a:prstGeom>
          <a:noFill/>
        </p:spPr>
        <p:txBody>
          <a:bodyPr wrap="square" lIns="219444" tIns="109723" rIns="219444" bIns="109723" rtlCol="0">
            <a:spAutoFit/>
          </a:bodyPr>
          <a:lstStyle/>
          <a:p>
            <a:pPr defTabSz="1828617">
              <a:lnSpc>
                <a:spcPct val="110000"/>
              </a:lnSpc>
            </a:pPr>
            <a:r>
              <a:rPr lang="en-US" sz="1100" dirty="0">
                <a:latin typeface="Century Gothic" panose="020B0502020202020204" pitchFamily="34" charset="0"/>
                <a:cs typeface="Lato Light"/>
              </a:rPr>
              <a:t>Creativity is the key to success in the great and primary education.</a:t>
            </a:r>
          </a:p>
          <a:p>
            <a:pPr defTabSz="1828617">
              <a:lnSpc>
                <a:spcPct val="110000"/>
              </a:lnSpc>
            </a:pPr>
            <a:endParaRPr lang="en-US" sz="1100" dirty="0">
              <a:latin typeface="Century Gothic" panose="020B0502020202020204" pitchFamily="34" charset="0"/>
              <a:cs typeface="Lato Light"/>
            </a:endParaRPr>
          </a:p>
          <a:p>
            <a:pPr defTabSz="1828617">
              <a:lnSpc>
                <a:spcPct val="110000"/>
              </a:lnSpc>
            </a:pPr>
            <a:r>
              <a:rPr lang="en-US" sz="1100" dirty="0">
                <a:latin typeface="Century Gothic" panose="020B0502020202020204" pitchFamily="34" charset="0"/>
                <a:cs typeface="Calibri"/>
              </a:rPr>
              <a:t>Teachers can bring </a:t>
            </a:r>
            <a:r>
              <a:rPr lang="en-US" sz="1100" dirty="0">
                <a:latin typeface="Century Gothic" panose="020B0502020202020204" pitchFamily="34" charset="0"/>
                <a:cs typeface="Lato Light"/>
              </a:rPr>
              <a:t>creativity in children at that level</a:t>
            </a:r>
          </a:p>
        </p:txBody>
      </p:sp>
      <p:sp>
        <p:nvSpPr>
          <p:cNvPr id="16" name="Freeform 76">
            <a:extLst>
              <a:ext uri="{FF2B5EF4-FFF2-40B4-BE49-F238E27FC236}">
                <a16:creationId xmlns:a16="http://schemas.microsoft.com/office/drawing/2014/main" id="{2E7C381A-A239-73F7-CF3A-6A8AA71E26CB}"/>
              </a:ext>
            </a:extLst>
          </p:cNvPr>
          <p:cNvSpPr>
            <a:spLocks noChangeArrowheads="1"/>
          </p:cNvSpPr>
          <p:nvPr/>
        </p:nvSpPr>
        <p:spPr bwMode="auto">
          <a:xfrm>
            <a:off x="4322430" y="1814711"/>
            <a:ext cx="334822" cy="580708"/>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FFA826"/>
          </a:solidFill>
          <a:ln>
            <a:noFill/>
          </a:ln>
          <a:effectLst>
            <a:outerShdw blurRad="63500" sx="102000" sy="102000" algn="ctr" rotWithShape="0">
              <a:prstClr val="black">
                <a:alpha val="32793"/>
              </a:prstClr>
            </a:outerShdw>
          </a:effectLst>
        </p:spPr>
        <p:txBody>
          <a:bodyPr wrap="none" anchor="ctr"/>
          <a:lstStyle/>
          <a:p>
            <a:pPr defTabSz="1828617"/>
            <a:endParaRPr lang="en-US" dirty="0">
              <a:solidFill>
                <a:srgbClr val="445469"/>
              </a:solidFill>
              <a:latin typeface="Lato Light"/>
            </a:endParaRPr>
          </a:p>
        </p:txBody>
      </p:sp>
      <p:sp>
        <p:nvSpPr>
          <p:cNvPr id="17" name="Freeform 76">
            <a:extLst>
              <a:ext uri="{FF2B5EF4-FFF2-40B4-BE49-F238E27FC236}">
                <a16:creationId xmlns:a16="http://schemas.microsoft.com/office/drawing/2014/main" id="{55D6691B-7B88-A579-E365-271F9D7168FA}"/>
              </a:ext>
            </a:extLst>
          </p:cNvPr>
          <p:cNvSpPr>
            <a:spLocks noChangeArrowheads="1"/>
          </p:cNvSpPr>
          <p:nvPr/>
        </p:nvSpPr>
        <p:spPr bwMode="auto">
          <a:xfrm>
            <a:off x="7211968" y="1814711"/>
            <a:ext cx="334822" cy="580708"/>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7DD1CE"/>
          </a:solidFill>
          <a:ln>
            <a:noFill/>
          </a:ln>
          <a:effectLst>
            <a:outerShdw blurRad="63500" sx="102000" sy="102000" algn="ctr" rotWithShape="0">
              <a:prstClr val="black">
                <a:alpha val="32793"/>
              </a:prstClr>
            </a:outerShdw>
          </a:effectLst>
        </p:spPr>
        <p:txBody>
          <a:bodyPr wrap="none" anchor="ctr"/>
          <a:lstStyle/>
          <a:p>
            <a:pPr defTabSz="1828617"/>
            <a:endParaRPr lang="en-US" dirty="0">
              <a:solidFill>
                <a:srgbClr val="445469"/>
              </a:solidFill>
              <a:latin typeface="Lato Light"/>
            </a:endParaRPr>
          </a:p>
        </p:txBody>
      </p:sp>
      <p:sp>
        <p:nvSpPr>
          <p:cNvPr id="18" name="Freeform 17">
            <a:extLst>
              <a:ext uri="{FF2B5EF4-FFF2-40B4-BE49-F238E27FC236}">
                <a16:creationId xmlns:a16="http://schemas.microsoft.com/office/drawing/2014/main" id="{5654E628-FF80-1451-02FC-6C1F5DE0F7F6}"/>
              </a:ext>
            </a:extLst>
          </p:cNvPr>
          <p:cNvSpPr>
            <a:spLocks noChangeArrowheads="1"/>
          </p:cNvSpPr>
          <p:nvPr/>
        </p:nvSpPr>
        <p:spPr bwMode="auto">
          <a:xfrm>
            <a:off x="10221903" y="1814711"/>
            <a:ext cx="334822" cy="580708"/>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995DB3"/>
          </a:solidFill>
          <a:ln>
            <a:noFill/>
          </a:ln>
          <a:effectLst>
            <a:outerShdw blurRad="63500" sx="102000" sy="102000" algn="ctr" rotWithShape="0">
              <a:prstClr val="black">
                <a:alpha val="32793"/>
              </a:prstClr>
            </a:outerShdw>
          </a:effectLst>
        </p:spPr>
        <p:txBody>
          <a:bodyPr wrap="none" anchor="ctr"/>
          <a:lstStyle/>
          <a:p>
            <a:pPr defTabSz="1828617"/>
            <a:endParaRPr lang="en-US" dirty="0">
              <a:solidFill>
                <a:srgbClr val="445469"/>
              </a:solidFill>
              <a:latin typeface="Lato Light"/>
            </a:endParaRPr>
          </a:p>
        </p:txBody>
      </p:sp>
      <p:sp>
        <p:nvSpPr>
          <p:cNvPr id="19" name="Freeform 76">
            <a:extLst>
              <a:ext uri="{FF2B5EF4-FFF2-40B4-BE49-F238E27FC236}">
                <a16:creationId xmlns:a16="http://schemas.microsoft.com/office/drawing/2014/main" id="{36AB1F1E-AFB7-B8FC-363E-12E25246F88F}"/>
              </a:ext>
            </a:extLst>
          </p:cNvPr>
          <p:cNvSpPr>
            <a:spLocks noChangeArrowheads="1"/>
          </p:cNvSpPr>
          <p:nvPr/>
        </p:nvSpPr>
        <p:spPr bwMode="auto">
          <a:xfrm>
            <a:off x="1300454" y="1814711"/>
            <a:ext cx="334822" cy="580708"/>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rgbClr val="F26363"/>
          </a:solidFill>
          <a:ln>
            <a:noFill/>
          </a:ln>
          <a:effectLst>
            <a:outerShdw blurRad="63500" sx="102000" sy="102000" algn="ctr" rotWithShape="0">
              <a:prstClr val="black">
                <a:alpha val="32793"/>
              </a:prstClr>
            </a:outerShdw>
          </a:effectLst>
        </p:spPr>
        <p:txBody>
          <a:bodyPr wrap="none" anchor="ctr"/>
          <a:lstStyle/>
          <a:p>
            <a:pPr defTabSz="1828617"/>
            <a:endParaRPr lang="en-US" dirty="0">
              <a:solidFill>
                <a:srgbClr val="445469"/>
              </a:solidFill>
              <a:latin typeface="Lato Light"/>
            </a:endParaRPr>
          </a:p>
        </p:txBody>
      </p:sp>
      <p:sp>
        <p:nvSpPr>
          <p:cNvPr id="20" name="TextBox 19">
            <a:extLst>
              <a:ext uri="{FF2B5EF4-FFF2-40B4-BE49-F238E27FC236}">
                <a16:creationId xmlns:a16="http://schemas.microsoft.com/office/drawing/2014/main" id="{98608042-0E8C-A322-6B71-F8E0E9C1C3A7}"/>
              </a:ext>
            </a:extLst>
          </p:cNvPr>
          <p:cNvSpPr txBox="1"/>
          <p:nvPr/>
        </p:nvSpPr>
        <p:spPr>
          <a:xfrm>
            <a:off x="3471751" y="4837695"/>
            <a:ext cx="2241332" cy="1509762"/>
          </a:xfrm>
          <a:prstGeom prst="rect">
            <a:avLst/>
          </a:prstGeom>
          <a:noFill/>
        </p:spPr>
        <p:txBody>
          <a:bodyPr wrap="square" lIns="219444" tIns="109723" rIns="219444" bIns="109723" rtlCol="0">
            <a:spAutoFit/>
          </a:bodyPr>
          <a:lstStyle/>
          <a:p>
            <a:pPr defTabSz="1828617">
              <a:lnSpc>
                <a:spcPct val="110000"/>
              </a:lnSpc>
            </a:pPr>
            <a:r>
              <a:rPr lang="en-US" sz="1100" dirty="0">
                <a:latin typeface="Century Gothic" panose="020B0502020202020204" pitchFamily="34" charset="0"/>
                <a:cs typeface="Lato Light"/>
              </a:rPr>
              <a:t>Creativity is the key to success in the great and primary education.</a:t>
            </a:r>
          </a:p>
          <a:p>
            <a:pPr defTabSz="1828617">
              <a:lnSpc>
                <a:spcPct val="110000"/>
              </a:lnSpc>
            </a:pPr>
            <a:endParaRPr lang="en-US" sz="1100" dirty="0">
              <a:latin typeface="Century Gothic" panose="020B0502020202020204" pitchFamily="34" charset="0"/>
              <a:cs typeface="Lato Light"/>
            </a:endParaRPr>
          </a:p>
          <a:p>
            <a:pPr defTabSz="1828617">
              <a:lnSpc>
                <a:spcPct val="110000"/>
              </a:lnSpc>
            </a:pPr>
            <a:r>
              <a:rPr lang="en-US" sz="1100" dirty="0">
                <a:latin typeface="Century Gothic" panose="020B0502020202020204" pitchFamily="34" charset="0"/>
                <a:cs typeface="Calibri"/>
              </a:rPr>
              <a:t>Teachers can bring </a:t>
            </a:r>
            <a:r>
              <a:rPr lang="en-US" sz="1100" dirty="0">
                <a:latin typeface="Century Gothic" panose="020B0502020202020204" pitchFamily="34" charset="0"/>
                <a:cs typeface="Lato Light"/>
              </a:rPr>
              <a:t>creativity in children at that level</a:t>
            </a:r>
          </a:p>
        </p:txBody>
      </p:sp>
      <p:sp>
        <p:nvSpPr>
          <p:cNvPr id="21" name="TextBox 20">
            <a:extLst>
              <a:ext uri="{FF2B5EF4-FFF2-40B4-BE49-F238E27FC236}">
                <a16:creationId xmlns:a16="http://schemas.microsoft.com/office/drawing/2014/main" id="{3FCA2494-5056-4C49-DA7A-9472EB3C3D84}"/>
              </a:ext>
            </a:extLst>
          </p:cNvPr>
          <p:cNvSpPr txBox="1"/>
          <p:nvPr/>
        </p:nvSpPr>
        <p:spPr>
          <a:xfrm>
            <a:off x="6514754" y="4837695"/>
            <a:ext cx="2241332" cy="1509762"/>
          </a:xfrm>
          <a:prstGeom prst="rect">
            <a:avLst/>
          </a:prstGeom>
          <a:noFill/>
        </p:spPr>
        <p:txBody>
          <a:bodyPr wrap="square" lIns="219444" tIns="109723" rIns="219444" bIns="109723" rtlCol="0">
            <a:spAutoFit/>
          </a:bodyPr>
          <a:lstStyle/>
          <a:p>
            <a:pPr defTabSz="1828617">
              <a:lnSpc>
                <a:spcPct val="110000"/>
              </a:lnSpc>
            </a:pPr>
            <a:r>
              <a:rPr lang="en-US" sz="1100" dirty="0">
                <a:latin typeface="Century Gothic" panose="020B0502020202020204" pitchFamily="34" charset="0"/>
                <a:cs typeface="Lato Light"/>
              </a:rPr>
              <a:t>Creativity is the key to success in the great and primary education.</a:t>
            </a:r>
          </a:p>
          <a:p>
            <a:pPr defTabSz="1828617">
              <a:lnSpc>
                <a:spcPct val="110000"/>
              </a:lnSpc>
            </a:pPr>
            <a:endParaRPr lang="en-US" sz="1100" dirty="0">
              <a:latin typeface="Century Gothic" panose="020B0502020202020204" pitchFamily="34" charset="0"/>
              <a:cs typeface="Lato Light"/>
            </a:endParaRPr>
          </a:p>
          <a:p>
            <a:pPr defTabSz="1828617">
              <a:lnSpc>
                <a:spcPct val="110000"/>
              </a:lnSpc>
            </a:pPr>
            <a:r>
              <a:rPr lang="en-US" sz="1100" dirty="0">
                <a:latin typeface="Century Gothic" panose="020B0502020202020204" pitchFamily="34" charset="0"/>
                <a:cs typeface="Calibri"/>
              </a:rPr>
              <a:t>Teachers can bring </a:t>
            </a:r>
            <a:r>
              <a:rPr lang="en-US" sz="1100" dirty="0">
                <a:latin typeface="Century Gothic" panose="020B0502020202020204" pitchFamily="34" charset="0"/>
                <a:cs typeface="Lato Light"/>
              </a:rPr>
              <a:t>creativity in children at that level</a:t>
            </a:r>
          </a:p>
        </p:txBody>
      </p:sp>
      <p:sp>
        <p:nvSpPr>
          <p:cNvPr id="22" name="TextBox 21">
            <a:extLst>
              <a:ext uri="{FF2B5EF4-FFF2-40B4-BE49-F238E27FC236}">
                <a16:creationId xmlns:a16="http://schemas.microsoft.com/office/drawing/2014/main" id="{118D2F46-3D58-7475-791E-1311E04FE54C}"/>
              </a:ext>
            </a:extLst>
          </p:cNvPr>
          <p:cNvSpPr txBox="1"/>
          <p:nvPr/>
        </p:nvSpPr>
        <p:spPr>
          <a:xfrm>
            <a:off x="9542767" y="4837695"/>
            <a:ext cx="2241332" cy="1509762"/>
          </a:xfrm>
          <a:prstGeom prst="rect">
            <a:avLst/>
          </a:prstGeom>
          <a:noFill/>
        </p:spPr>
        <p:txBody>
          <a:bodyPr wrap="square" lIns="219444" tIns="109723" rIns="219444" bIns="109723" rtlCol="0">
            <a:spAutoFit/>
          </a:bodyPr>
          <a:lstStyle/>
          <a:p>
            <a:pPr defTabSz="1828617">
              <a:lnSpc>
                <a:spcPct val="110000"/>
              </a:lnSpc>
            </a:pPr>
            <a:r>
              <a:rPr lang="en-US" sz="1100" dirty="0">
                <a:latin typeface="Century Gothic" panose="020B0502020202020204" pitchFamily="34" charset="0"/>
                <a:cs typeface="Lato Light"/>
              </a:rPr>
              <a:t>Creativity is the key to success in the great and primary education.</a:t>
            </a:r>
          </a:p>
          <a:p>
            <a:pPr defTabSz="1828617">
              <a:lnSpc>
                <a:spcPct val="110000"/>
              </a:lnSpc>
            </a:pPr>
            <a:endParaRPr lang="en-US" sz="1100" dirty="0">
              <a:latin typeface="Century Gothic" panose="020B0502020202020204" pitchFamily="34" charset="0"/>
              <a:cs typeface="Lato Light"/>
            </a:endParaRPr>
          </a:p>
          <a:p>
            <a:pPr defTabSz="1828617">
              <a:lnSpc>
                <a:spcPct val="110000"/>
              </a:lnSpc>
            </a:pPr>
            <a:r>
              <a:rPr lang="en-US" sz="1100" dirty="0">
                <a:latin typeface="Century Gothic" panose="020B0502020202020204" pitchFamily="34" charset="0"/>
                <a:cs typeface="Calibri"/>
              </a:rPr>
              <a:t>Teachers can bring </a:t>
            </a:r>
            <a:r>
              <a:rPr lang="en-US" sz="1100" dirty="0">
                <a:latin typeface="Century Gothic" panose="020B0502020202020204" pitchFamily="34" charset="0"/>
                <a:cs typeface="Lato Light"/>
              </a:rPr>
              <a:t>creativity in children at that level</a:t>
            </a:r>
          </a:p>
        </p:txBody>
      </p:sp>
    </p:spTree>
    <p:extLst>
      <p:ext uri="{BB962C8B-B14F-4D97-AF65-F5344CB8AC3E}">
        <p14:creationId xmlns:p14="http://schemas.microsoft.com/office/powerpoint/2010/main" val="37694565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TextBox 79">
            <a:extLst>
              <a:ext uri="{FF2B5EF4-FFF2-40B4-BE49-F238E27FC236}">
                <a16:creationId xmlns:a16="http://schemas.microsoft.com/office/drawing/2014/main" id="{9B66FC06-CC2A-73BD-662B-04B43FDB6D04}"/>
              </a:ext>
            </a:extLst>
          </p:cNvPr>
          <p:cNvSpPr txBox="1"/>
          <p:nvPr/>
        </p:nvSpPr>
        <p:spPr>
          <a:xfrm>
            <a:off x="157320" y="180339"/>
            <a:ext cx="3696909" cy="707886"/>
          </a:xfrm>
          <a:prstGeom prst="rect">
            <a:avLst/>
          </a:prstGeom>
          <a:noFill/>
        </p:spPr>
        <p:txBody>
          <a:bodyPr wrap="none" rtlCol="0">
            <a:spAutoFit/>
          </a:bodyPr>
          <a:lstStyle/>
          <a:p>
            <a:r>
              <a:rPr lang="en-US" sz="4000" b="1" dirty="0"/>
              <a:t>Process Diagram</a:t>
            </a:r>
          </a:p>
        </p:txBody>
      </p:sp>
      <p:sp>
        <p:nvSpPr>
          <p:cNvPr id="81" name="TextBox 80">
            <a:extLst>
              <a:ext uri="{FF2B5EF4-FFF2-40B4-BE49-F238E27FC236}">
                <a16:creationId xmlns:a16="http://schemas.microsoft.com/office/drawing/2014/main" id="{4F755D4C-297F-3CD2-3B9A-77834E4CBCCE}"/>
              </a:ext>
            </a:extLst>
          </p:cNvPr>
          <p:cNvSpPr txBox="1"/>
          <p:nvPr/>
        </p:nvSpPr>
        <p:spPr>
          <a:xfrm>
            <a:off x="3854229" y="424395"/>
            <a:ext cx="6586676" cy="338554"/>
          </a:xfrm>
          <a:prstGeom prst="rect">
            <a:avLst/>
          </a:prstGeom>
          <a:noFill/>
        </p:spPr>
        <p:txBody>
          <a:bodyPr wrap="none" rtlCol="0">
            <a:spAutoFit/>
          </a:bodyPr>
          <a:lstStyle/>
          <a:p>
            <a:pPr algn="ctr"/>
            <a:r>
              <a:rPr lang="en-US" sz="1600" dirty="0"/>
              <a:t>Lorem Ipsum is simply dummy text of the printing and typesetting industry.</a:t>
            </a:r>
          </a:p>
        </p:txBody>
      </p:sp>
      <p:grpSp>
        <p:nvGrpSpPr>
          <p:cNvPr id="4" name="Group 3">
            <a:extLst>
              <a:ext uri="{FF2B5EF4-FFF2-40B4-BE49-F238E27FC236}">
                <a16:creationId xmlns:a16="http://schemas.microsoft.com/office/drawing/2014/main" id="{6352C219-16A1-45C3-0FB4-98C49D3875BD}"/>
              </a:ext>
            </a:extLst>
          </p:cNvPr>
          <p:cNvGrpSpPr/>
          <p:nvPr/>
        </p:nvGrpSpPr>
        <p:grpSpPr>
          <a:xfrm>
            <a:off x="1058590" y="2421348"/>
            <a:ext cx="2253665" cy="1602865"/>
            <a:chOff x="914962" y="2510654"/>
            <a:chExt cx="2305119" cy="1639461"/>
          </a:xfrm>
        </p:grpSpPr>
        <p:sp>
          <p:nvSpPr>
            <p:cNvPr id="41" name="Freeform 83">
              <a:extLst>
                <a:ext uri="{FF2B5EF4-FFF2-40B4-BE49-F238E27FC236}">
                  <a16:creationId xmlns:a16="http://schemas.microsoft.com/office/drawing/2014/main" id="{CF77FCDA-D104-43D6-FA85-41460DAEBA75}"/>
                </a:ext>
              </a:extLst>
            </p:cNvPr>
            <p:cNvSpPr>
              <a:spLocks/>
            </p:cNvSpPr>
            <p:nvPr/>
          </p:nvSpPr>
          <p:spPr bwMode="auto">
            <a:xfrm>
              <a:off x="914962" y="2510654"/>
              <a:ext cx="2305119" cy="1639461"/>
            </a:xfrm>
            <a:custGeom>
              <a:avLst/>
              <a:gdLst>
                <a:gd name="T0" fmla="*/ 771 w 771"/>
                <a:gd name="T1" fmla="*/ 35 h 548"/>
                <a:gd name="T2" fmla="*/ 736 w 771"/>
                <a:gd name="T3" fmla="*/ 0 h 548"/>
                <a:gd name="T4" fmla="*/ 373 w 771"/>
                <a:gd name="T5" fmla="*/ 41 h 548"/>
                <a:gd name="T6" fmla="*/ 35 w 771"/>
                <a:gd name="T7" fmla="*/ 1 h 548"/>
                <a:gd name="T8" fmla="*/ 0 w 771"/>
                <a:gd name="T9" fmla="*/ 35 h 548"/>
                <a:gd name="T10" fmla="*/ 0 w 771"/>
                <a:gd name="T11" fmla="*/ 35 h 548"/>
                <a:gd name="T12" fmla="*/ 0 w 771"/>
                <a:gd name="T13" fmla="*/ 498 h 548"/>
                <a:gd name="T14" fmla="*/ 373 w 771"/>
                <a:gd name="T15" fmla="*/ 548 h 548"/>
                <a:gd name="T16" fmla="*/ 771 w 771"/>
                <a:gd name="T17" fmla="*/ 498 h 548"/>
                <a:gd name="T18" fmla="*/ 771 w 771"/>
                <a:gd name="T19" fmla="*/ 35 h 548"/>
                <a:gd name="T20" fmla="*/ 771 w 771"/>
                <a:gd name="T21" fmla="*/ 3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48">
                  <a:moveTo>
                    <a:pt x="771" y="35"/>
                  </a:moveTo>
                  <a:cubicBezTo>
                    <a:pt x="736" y="0"/>
                    <a:pt x="736" y="0"/>
                    <a:pt x="736" y="0"/>
                  </a:cubicBezTo>
                  <a:cubicBezTo>
                    <a:pt x="672" y="14"/>
                    <a:pt x="531" y="41"/>
                    <a:pt x="373" y="41"/>
                  </a:cubicBezTo>
                  <a:cubicBezTo>
                    <a:pt x="218" y="41"/>
                    <a:pt x="93" y="15"/>
                    <a:pt x="35" y="1"/>
                  </a:cubicBezTo>
                  <a:cubicBezTo>
                    <a:pt x="0" y="35"/>
                    <a:pt x="0" y="35"/>
                    <a:pt x="0" y="35"/>
                  </a:cubicBezTo>
                  <a:cubicBezTo>
                    <a:pt x="0" y="35"/>
                    <a:pt x="0" y="35"/>
                    <a:pt x="0" y="35"/>
                  </a:cubicBezTo>
                  <a:cubicBezTo>
                    <a:pt x="0" y="498"/>
                    <a:pt x="0" y="498"/>
                    <a:pt x="0" y="498"/>
                  </a:cubicBezTo>
                  <a:cubicBezTo>
                    <a:pt x="0" y="498"/>
                    <a:pt x="158" y="548"/>
                    <a:pt x="373" y="548"/>
                  </a:cubicBezTo>
                  <a:cubicBezTo>
                    <a:pt x="587" y="548"/>
                    <a:pt x="771" y="498"/>
                    <a:pt x="771" y="498"/>
                  </a:cubicBezTo>
                  <a:cubicBezTo>
                    <a:pt x="771" y="35"/>
                    <a:pt x="771" y="35"/>
                    <a:pt x="771" y="35"/>
                  </a:cubicBezTo>
                  <a:cubicBezTo>
                    <a:pt x="771" y="35"/>
                    <a:pt x="771" y="35"/>
                    <a:pt x="771" y="35"/>
                  </a:cubicBezTo>
                  <a:close/>
                </a:path>
              </a:pathLst>
            </a:custGeom>
            <a:solidFill>
              <a:srgbClr val="F26363"/>
            </a:solidFill>
            <a:ln>
              <a:noFill/>
            </a:ln>
          </p:spPr>
          <p:txBody>
            <a:bodyPr vert="horz" wrap="square" lIns="182901" tIns="91451" rIns="182901" bIns="91451" numCol="1" anchor="t" anchorCtr="0" compatLnSpc="1">
              <a:prstTxWarp prst="textNoShape">
                <a:avLst/>
              </a:prstTxWarp>
            </a:bodyPr>
            <a:lstStyle/>
            <a:p>
              <a:pPr defTabSz="1828983">
                <a:defRPr/>
              </a:pPr>
              <a:endParaRPr lang="en-US" sz="1600" kern="0" spc="-60" dirty="0">
                <a:solidFill>
                  <a:prstClr val="black"/>
                </a:solidFill>
                <a:latin typeface="Questrial"/>
              </a:endParaRPr>
            </a:p>
          </p:txBody>
        </p:sp>
        <p:sp>
          <p:nvSpPr>
            <p:cNvPr id="42" name="Freeform 95">
              <a:extLst>
                <a:ext uri="{FF2B5EF4-FFF2-40B4-BE49-F238E27FC236}">
                  <a16:creationId xmlns:a16="http://schemas.microsoft.com/office/drawing/2014/main" id="{86B77AA3-BBF4-99DB-D8D4-3F0E91596FCA}"/>
                </a:ext>
              </a:extLst>
            </p:cNvPr>
            <p:cNvSpPr>
              <a:spLocks/>
            </p:cNvSpPr>
            <p:nvPr/>
          </p:nvSpPr>
          <p:spPr bwMode="auto">
            <a:xfrm>
              <a:off x="914962" y="2510654"/>
              <a:ext cx="2305119" cy="254296"/>
            </a:xfrm>
            <a:custGeom>
              <a:avLst/>
              <a:gdLst>
                <a:gd name="T0" fmla="*/ 736 w 771"/>
                <a:gd name="T1" fmla="*/ 0 h 85"/>
                <a:gd name="T2" fmla="*/ 373 w 771"/>
                <a:gd name="T3" fmla="*/ 41 h 85"/>
                <a:gd name="T4" fmla="*/ 35 w 771"/>
                <a:gd name="T5" fmla="*/ 1 h 85"/>
                <a:gd name="T6" fmla="*/ 0 w 771"/>
                <a:gd name="T7" fmla="*/ 35 h 85"/>
                <a:gd name="T8" fmla="*/ 373 w 771"/>
                <a:gd name="T9" fmla="*/ 85 h 85"/>
                <a:gd name="T10" fmla="*/ 771 w 771"/>
                <a:gd name="T11" fmla="*/ 35 h 85"/>
                <a:gd name="T12" fmla="*/ 736 w 77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771" h="85">
                  <a:moveTo>
                    <a:pt x="736" y="0"/>
                  </a:moveTo>
                  <a:cubicBezTo>
                    <a:pt x="672" y="14"/>
                    <a:pt x="531" y="41"/>
                    <a:pt x="373" y="41"/>
                  </a:cubicBezTo>
                  <a:cubicBezTo>
                    <a:pt x="218" y="41"/>
                    <a:pt x="93" y="15"/>
                    <a:pt x="35" y="1"/>
                  </a:cubicBezTo>
                  <a:cubicBezTo>
                    <a:pt x="0" y="35"/>
                    <a:pt x="0" y="35"/>
                    <a:pt x="0" y="35"/>
                  </a:cubicBezTo>
                  <a:cubicBezTo>
                    <a:pt x="0" y="35"/>
                    <a:pt x="158" y="85"/>
                    <a:pt x="373" y="85"/>
                  </a:cubicBezTo>
                  <a:cubicBezTo>
                    <a:pt x="587" y="85"/>
                    <a:pt x="771" y="35"/>
                    <a:pt x="771" y="35"/>
                  </a:cubicBezTo>
                  <a:lnTo>
                    <a:pt x="736" y="0"/>
                  </a:lnTo>
                  <a:close/>
                </a:path>
              </a:pathLst>
            </a:cu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5" name="TextBox 4">
            <a:extLst>
              <a:ext uri="{FF2B5EF4-FFF2-40B4-BE49-F238E27FC236}">
                <a16:creationId xmlns:a16="http://schemas.microsoft.com/office/drawing/2014/main" id="{FCE86E17-B256-08B3-D12F-395080AF98BD}"/>
              </a:ext>
            </a:extLst>
          </p:cNvPr>
          <p:cNvSpPr txBox="1"/>
          <p:nvPr/>
        </p:nvSpPr>
        <p:spPr>
          <a:xfrm>
            <a:off x="1582669" y="3183409"/>
            <a:ext cx="1205506" cy="446287"/>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sz="2000" b="1" dirty="0">
                <a:latin typeface="Century Gothic" panose="020B0502020202020204" pitchFamily="34" charset="0"/>
              </a:rPr>
              <a:t>STEP 01</a:t>
            </a:r>
          </a:p>
        </p:txBody>
      </p:sp>
      <p:sp>
        <p:nvSpPr>
          <p:cNvPr id="6" name="Oval 5">
            <a:extLst>
              <a:ext uri="{FF2B5EF4-FFF2-40B4-BE49-F238E27FC236}">
                <a16:creationId xmlns:a16="http://schemas.microsoft.com/office/drawing/2014/main" id="{11110BF3-3A71-4B19-82BD-B499E0B70DEA}"/>
              </a:ext>
            </a:extLst>
          </p:cNvPr>
          <p:cNvSpPr/>
          <p:nvPr/>
        </p:nvSpPr>
        <p:spPr>
          <a:xfrm>
            <a:off x="1738427" y="2071542"/>
            <a:ext cx="893989" cy="893989"/>
          </a:xfrm>
          <a:prstGeom prst="ellipse">
            <a:avLst/>
          </a:prstGeom>
          <a:solidFill>
            <a:srgbClr val="FFFFFF"/>
          </a:solidFill>
          <a:ln w="25400">
            <a:solidFill>
              <a:srgbClr val="F26363"/>
            </a:solidFill>
          </a:ln>
        </p:spPr>
        <p:style>
          <a:lnRef idx="2">
            <a:schemeClr val="accent1">
              <a:shade val="50000"/>
            </a:schemeClr>
          </a:lnRef>
          <a:fillRef idx="1">
            <a:schemeClr val="accent1"/>
          </a:fillRef>
          <a:effectRef idx="0">
            <a:schemeClr val="accent1"/>
          </a:effectRef>
          <a:fontRef idx="minor">
            <a:schemeClr val="lt1"/>
          </a:fontRef>
        </p:style>
        <p:txBody>
          <a:bodyPr lIns="365802" tIns="182901" rIns="0" bIns="0" rtlCol="0" anchor="ctr"/>
          <a:lstStyle/>
          <a:p>
            <a:pPr algn="ctr"/>
            <a:endParaRPr lang="en-US" sz="3600" dirty="0">
              <a:solidFill>
                <a:schemeClr val="bg1"/>
              </a:solidFill>
            </a:endParaRPr>
          </a:p>
        </p:txBody>
      </p:sp>
      <p:sp>
        <p:nvSpPr>
          <p:cNvPr id="8" name="TextBox 7">
            <a:extLst>
              <a:ext uri="{FF2B5EF4-FFF2-40B4-BE49-F238E27FC236}">
                <a16:creationId xmlns:a16="http://schemas.microsoft.com/office/drawing/2014/main" id="{296A11EE-92C7-EA11-1F92-19214D842384}"/>
              </a:ext>
            </a:extLst>
          </p:cNvPr>
          <p:cNvSpPr txBox="1"/>
          <p:nvPr/>
        </p:nvSpPr>
        <p:spPr>
          <a:xfrm>
            <a:off x="1450929" y="4344765"/>
            <a:ext cx="1454244" cy="307777"/>
          </a:xfrm>
          <a:prstGeom prst="rect">
            <a:avLst/>
          </a:prstGeom>
          <a:noFill/>
        </p:spPr>
        <p:txBody>
          <a:bodyPr wrap="none" rtlCol="0">
            <a:spAutoFit/>
          </a:bodyPr>
          <a:lstStyle/>
          <a:p>
            <a:r>
              <a:rPr lang="en-US" sz="1400" b="1" dirty="0">
                <a:latin typeface="Century Gothic" panose="020B0502020202020204" pitchFamily="34" charset="0"/>
              </a:rPr>
              <a:t>Insert title here</a:t>
            </a:r>
          </a:p>
        </p:txBody>
      </p:sp>
      <p:sp>
        <p:nvSpPr>
          <p:cNvPr id="9" name="TextBox 8">
            <a:extLst>
              <a:ext uri="{FF2B5EF4-FFF2-40B4-BE49-F238E27FC236}">
                <a16:creationId xmlns:a16="http://schemas.microsoft.com/office/drawing/2014/main" id="{B505036D-4A28-BA0D-F68C-A353ECA54A2B}"/>
              </a:ext>
            </a:extLst>
          </p:cNvPr>
          <p:cNvSpPr txBox="1"/>
          <p:nvPr/>
        </p:nvSpPr>
        <p:spPr>
          <a:xfrm>
            <a:off x="1450929" y="4669588"/>
            <a:ext cx="1818868" cy="641651"/>
          </a:xfrm>
          <a:prstGeom prst="rect">
            <a:avLst/>
          </a:prstGeom>
          <a:noFill/>
        </p:spPr>
        <p:txBody>
          <a:bodyPr wrap="square" rtlCol="0">
            <a:spAutoFit/>
          </a:bodyPr>
          <a:lstStyle/>
          <a:p>
            <a:pPr>
              <a:lnSpc>
                <a:spcPct val="110000"/>
              </a:lnSpc>
            </a:pPr>
            <a:r>
              <a:rPr lang="en-US" sz="1100" dirty="0"/>
              <a:t>Sed perspiciatis unde omnis iste natus voluptatem fringilla.</a:t>
            </a:r>
          </a:p>
        </p:txBody>
      </p:sp>
      <p:grpSp>
        <p:nvGrpSpPr>
          <p:cNvPr id="11" name="Group 10">
            <a:extLst>
              <a:ext uri="{FF2B5EF4-FFF2-40B4-BE49-F238E27FC236}">
                <a16:creationId xmlns:a16="http://schemas.microsoft.com/office/drawing/2014/main" id="{11897674-772D-90CC-F318-7B5103CE956B}"/>
              </a:ext>
            </a:extLst>
          </p:cNvPr>
          <p:cNvGrpSpPr/>
          <p:nvPr/>
        </p:nvGrpSpPr>
        <p:grpSpPr>
          <a:xfrm>
            <a:off x="3536977" y="2228301"/>
            <a:ext cx="2468647" cy="1626265"/>
            <a:chOff x="3454021" y="2313199"/>
            <a:chExt cx="2525010" cy="1663395"/>
          </a:xfrm>
        </p:grpSpPr>
        <p:sp>
          <p:nvSpPr>
            <p:cNvPr id="37" name="Freeform 85">
              <a:extLst>
                <a:ext uri="{FF2B5EF4-FFF2-40B4-BE49-F238E27FC236}">
                  <a16:creationId xmlns:a16="http://schemas.microsoft.com/office/drawing/2014/main" id="{DA2F99C9-96F4-C920-AA24-9E74385DE13F}"/>
                </a:ext>
              </a:extLst>
            </p:cNvPr>
            <p:cNvSpPr>
              <a:spLocks/>
            </p:cNvSpPr>
            <p:nvPr/>
          </p:nvSpPr>
          <p:spPr bwMode="auto">
            <a:xfrm>
              <a:off x="3454021" y="2313199"/>
              <a:ext cx="2525010" cy="1663395"/>
            </a:xfrm>
            <a:custGeom>
              <a:avLst/>
              <a:gdLst>
                <a:gd name="T0" fmla="*/ 844 w 844"/>
                <a:gd name="T1" fmla="*/ 57 h 556"/>
                <a:gd name="T2" fmla="*/ 844 w 844"/>
                <a:gd name="T3" fmla="*/ 57 h 556"/>
                <a:gd name="T4" fmla="*/ 422 w 844"/>
                <a:gd name="T5" fmla="*/ 0 h 556"/>
                <a:gd name="T6" fmla="*/ 0 w 844"/>
                <a:gd name="T7" fmla="*/ 57 h 556"/>
                <a:gd name="T8" fmla="*/ 0 w 844"/>
                <a:gd name="T9" fmla="*/ 519 h 556"/>
                <a:gd name="T10" fmla="*/ 36 w 844"/>
                <a:gd name="T11" fmla="*/ 556 h 556"/>
                <a:gd name="T12" fmla="*/ 409 w 844"/>
                <a:gd name="T13" fmla="*/ 506 h 556"/>
                <a:gd name="T14" fmla="*/ 808 w 844"/>
                <a:gd name="T15" fmla="*/ 556 h 556"/>
                <a:gd name="T16" fmla="*/ 808 w 844"/>
                <a:gd name="T17" fmla="*/ 556 h 556"/>
                <a:gd name="T18" fmla="*/ 808 w 844"/>
                <a:gd name="T19" fmla="*/ 556 h 556"/>
                <a:gd name="T20" fmla="*/ 808 w 844"/>
                <a:gd name="T21" fmla="*/ 556 h 556"/>
                <a:gd name="T22" fmla="*/ 808 w 844"/>
                <a:gd name="T23" fmla="*/ 556 h 556"/>
                <a:gd name="T24" fmla="*/ 844 w 844"/>
                <a:gd name="T25" fmla="*/ 519 h 556"/>
                <a:gd name="T26" fmla="*/ 844 w 844"/>
                <a:gd name="T27" fmla="*/ 5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4" h="556">
                  <a:moveTo>
                    <a:pt x="844" y="57"/>
                  </a:moveTo>
                  <a:cubicBezTo>
                    <a:pt x="844" y="57"/>
                    <a:pt x="844" y="57"/>
                    <a:pt x="844" y="57"/>
                  </a:cubicBezTo>
                  <a:cubicBezTo>
                    <a:pt x="844" y="57"/>
                    <a:pt x="666" y="0"/>
                    <a:pt x="422" y="0"/>
                  </a:cubicBezTo>
                  <a:cubicBezTo>
                    <a:pt x="178" y="0"/>
                    <a:pt x="0" y="57"/>
                    <a:pt x="0" y="57"/>
                  </a:cubicBezTo>
                  <a:cubicBezTo>
                    <a:pt x="0" y="519"/>
                    <a:pt x="0" y="519"/>
                    <a:pt x="0" y="519"/>
                  </a:cubicBezTo>
                  <a:cubicBezTo>
                    <a:pt x="36" y="556"/>
                    <a:pt x="36" y="556"/>
                    <a:pt x="36" y="556"/>
                  </a:cubicBezTo>
                  <a:cubicBezTo>
                    <a:pt x="36" y="556"/>
                    <a:pt x="194" y="506"/>
                    <a:pt x="409" y="506"/>
                  </a:cubicBezTo>
                  <a:cubicBezTo>
                    <a:pt x="623" y="506"/>
                    <a:pt x="807" y="556"/>
                    <a:pt x="808" y="556"/>
                  </a:cubicBezTo>
                  <a:cubicBezTo>
                    <a:pt x="808" y="556"/>
                    <a:pt x="808" y="556"/>
                    <a:pt x="808" y="556"/>
                  </a:cubicBezTo>
                  <a:cubicBezTo>
                    <a:pt x="808" y="556"/>
                    <a:pt x="808" y="556"/>
                    <a:pt x="808" y="556"/>
                  </a:cubicBezTo>
                  <a:cubicBezTo>
                    <a:pt x="808" y="556"/>
                    <a:pt x="808" y="556"/>
                    <a:pt x="808" y="556"/>
                  </a:cubicBezTo>
                  <a:cubicBezTo>
                    <a:pt x="808" y="556"/>
                    <a:pt x="808" y="556"/>
                    <a:pt x="808" y="556"/>
                  </a:cubicBezTo>
                  <a:cubicBezTo>
                    <a:pt x="844" y="519"/>
                    <a:pt x="844" y="519"/>
                    <a:pt x="844" y="519"/>
                  </a:cubicBezTo>
                  <a:lnTo>
                    <a:pt x="844" y="57"/>
                  </a:lnTo>
                  <a:close/>
                </a:path>
              </a:pathLst>
            </a:custGeom>
            <a:solidFill>
              <a:srgbClr val="7DD1CE"/>
            </a:solidFill>
            <a:ln>
              <a:noFill/>
            </a:ln>
          </p:spPr>
          <p:txBody>
            <a:bodyPr vert="horz" wrap="square" lIns="182901" tIns="91451" rIns="182901" bIns="91451" numCol="1" anchor="t" anchorCtr="0" compatLnSpc="1">
              <a:prstTxWarp prst="textNoShape">
                <a:avLst/>
              </a:prstTxWarp>
            </a:bodyPr>
            <a:lstStyle/>
            <a:p>
              <a:pPr defTabSz="1828983">
                <a:defRPr/>
              </a:pPr>
              <a:endParaRPr lang="en-US" sz="1600" kern="0" spc="-60" dirty="0">
                <a:solidFill>
                  <a:prstClr val="black"/>
                </a:solidFill>
                <a:latin typeface="Questrial"/>
              </a:endParaRPr>
            </a:p>
          </p:txBody>
        </p:sp>
        <p:sp>
          <p:nvSpPr>
            <p:cNvPr id="38" name="Freeform 97">
              <a:extLst>
                <a:ext uri="{FF2B5EF4-FFF2-40B4-BE49-F238E27FC236}">
                  <a16:creationId xmlns:a16="http://schemas.microsoft.com/office/drawing/2014/main" id="{2BC8C440-02AE-7068-0DB3-311B319BFBD2}"/>
                </a:ext>
              </a:extLst>
            </p:cNvPr>
            <p:cNvSpPr>
              <a:spLocks/>
            </p:cNvSpPr>
            <p:nvPr/>
          </p:nvSpPr>
          <p:spPr bwMode="auto">
            <a:xfrm>
              <a:off x="3454021" y="2313199"/>
              <a:ext cx="2525010" cy="278230"/>
            </a:xfrm>
            <a:custGeom>
              <a:avLst/>
              <a:gdLst>
                <a:gd name="T0" fmla="*/ 844 w 844"/>
                <a:gd name="T1" fmla="*/ 57 h 93"/>
                <a:gd name="T2" fmla="*/ 808 w 844"/>
                <a:gd name="T3" fmla="*/ 93 h 93"/>
                <a:gd name="T4" fmla="*/ 409 w 844"/>
                <a:gd name="T5" fmla="*/ 44 h 93"/>
                <a:gd name="T6" fmla="*/ 36 w 844"/>
                <a:gd name="T7" fmla="*/ 93 h 93"/>
                <a:gd name="T8" fmla="*/ 0 w 844"/>
                <a:gd name="T9" fmla="*/ 57 h 93"/>
                <a:gd name="T10" fmla="*/ 422 w 844"/>
                <a:gd name="T11" fmla="*/ 0 h 93"/>
                <a:gd name="T12" fmla="*/ 844 w 844"/>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844" h="93">
                  <a:moveTo>
                    <a:pt x="844" y="57"/>
                  </a:moveTo>
                  <a:cubicBezTo>
                    <a:pt x="808" y="93"/>
                    <a:pt x="808" y="93"/>
                    <a:pt x="808" y="93"/>
                  </a:cubicBezTo>
                  <a:cubicBezTo>
                    <a:pt x="808" y="93"/>
                    <a:pt x="624" y="44"/>
                    <a:pt x="409" y="44"/>
                  </a:cubicBezTo>
                  <a:cubicBezTo>
                    <a:pt x="194" y="44"/>
                    <a:pt x="36" y="93"/>
                    <a:pt x="36" y="93"/>
                  </a:cubicBezTo>
                  <a:cubicBezTo>
                    <a:pt x="0" y="57"/>
                    <a:pt x="0" y="57"/>
                    <a:pt x="0" y="57"/>
                  </a:cubicBezTo>
                  <a:cubicBezTo>
                    <a:pt x="0" y="57"/>
                    <a:pt x="178" y="0"/>
                    <a:pt x="422" y="0"/>
                  </a:cubicBezTo>
                  <a:cubicBezTo>
                    <a:pt x="666" y="0"/>
                    <a:pt x="844" y="57"/>
                    <a:pt x="844" y="57"/>
                  </a:cubicBezTo>
                  <a:close/>
                </a:path>
              </a:pathLst>
            </a:custGeom>
            <a:solidFill>
              <a:srgbClr val="00BA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Freeform 98">
              <a:extLst>
                <a:ext uri="{FF2B5EF4-FFF2-40B4-BE49-F238E27FC236}">
                  <a16:creationId xmlns:a16="http://schemas.microsoft.com/office/drawing/2014/main" id="{0F90D846-7B4B-E6D6-9FB7-68CE50844BB8}"/>
                </a:ext>
              </a:extLst>
            </p:cNvPr>
            <p:cNvSpPr>
              <a:spLocks/>
            </p:cNvSpPr>
            <p:nvPr/>
          </p:nvSpPr>
          <p:spPr bwMode="auto">
            <a:xfrm>
              <a:off x="3454021" y="2483727"/>
              <a:ext cx="107702" cy="1492867"/>
            </a:xfrm>
            <a:custGeom>
              <a:avLst/>
              <a:gdLst>
                <a:gd name="T0" fmla="*/ 72 w 72"/>
                <a:gd name="T1" fmla="*/ 998 h 998"/>
                <a:gd name="T2" fmla="*/ 0 w 72"/>
                <a:gd name="T3" fmla="*/ 924 h 998"/>
                <a:gd name="T4" fmla="*/ 0 w 72"/>
                <a:gd name="T5" fmla="*/ 0 h 998"/>
                <a:gd name="T6" fmla="*/ 72 w 72"/>
                <a:gd name="T7" fmla="*/ 72 h 998"/>
                <a:gd name="T8" fmla="*/ 72 w 72"/>
                <a:gd name="T9" fmla="*/ 998 h 998"/>
              </a:gdLst>
              <a:ahLst/>
              <a:cxnLst>
                <a:cxn ang="0">
                  <a:pos x="T0" y="T1"/>
                </a:cxn>
                <a:cxn ang="0">
                  <a:pos x="T2" y="T3"/>
                </a:cxn>
                <a:cxn ang="0">
                  <a:pos x="T4" y="T5"/>
                </a:cxn>
                <a:cxn ang="0">
                  <a:pos x="T6" y="T7"/>
                </a:cxn>
                <a:cxn ang="0">
                  <a:pos x="T8" y="T9"/>
                </a:cxn>
              </a:cxnLst>
              <a:rect l="0" t="0" r="r" b="b"/>
              <a:pathLst>
                <a:path w="72" h="998">
                  <a:moveTo>
                    <a:pt x="72" y="998"/>
                  </a:moveTo>
                  <a:lnTo>
                    <a:pt x="0" y="924"/>
                  </a:lnTo>
                  <a:lnTo>
                    <a:pt x="0" y="0"/>
                  </a:lnTo>
                  <a:lnTo>
                    <a:pt x="72" y="72"/>
                  </a:lnTo>
                  <a:lnTo>
                    <a:pt x="72" y="998"/>
                  </a:lnTo>
                  <a:close/>
                </a:path>
              </a:pathLst>
            </a:cu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Freeform 99">
              <a:extLst>
                <a:ext uri="{FF2B5EF4-FFF2-40B4-BE49-F238E27FC236}">
                  <a16:creationId xmlns:a16="http://schemas.microsoft.com/office/drawing/2014/main" id="{C96841AC-1E87-BBC5-C8EC-0AADF43A6BEF}"/>
                </a:ext>
              </a:extLst>
            </p:cNvPr>
            <p:cNvSpPr>
              <a:spLocks/>
            </p:cNvSpPr>
            <p:nvPr/>
          </p:nvSpPr>
          <p:spPr bwMode="auto">
            <a:xfrm>
              <a:off x="5871328" y="2483727"/>
              <a:ext cx="107702" cy="1492867"/>
            </a:xfrm>
            <a:custGeom>
              <a:avLst/>
              <a:gdLst>
                <a:gd name="T0" fmla="*/ 0 w 72"/>
                <a:gd name="T1" fmla="*/ 998 h 998"/>
                <a:gd name="T2" fmla="*/ 72 w 72"/>
                <a:gd name="T3" fmla="*/ 924 h 998"/>
                <a:gd name="T4" fmla="*/ 72 w 72"/>
                <a:gd name="T5" fmla="*/ 0 h 998"/>
                <a:gd name="T6" fmla="*/ 0 w 72"/>
                <a:gd name="T7" fmla="*/ 72 h 998"/>
                <a:gd name="T8" fmla="*/ 0 w 72"/>
                <a:gd name="T9" fmla="*/ 998 h 998"/>
              </a:gdLst>
              <a:ahLst/>
              <a:cxnLst>
                <a:cxn ang="0">
                  <a:pos x="T0" y="T1"/>
                </a:cxn>
                <a:cxn ang="0">
                  <a:pos x="T2" y="T3"/>
                </a:cxn>
                <a:cxn ang="0">
                  <a:pos x="T4" y="T5"/>
                </a:cxn>
                <a:cxn ang="0">
                  <a:pos x="T6" y="T7"/>
                </a:cxn>
                <a:cxn ang="0">
                  <a:pos x="T8" y="T9"/>
                </a:cxn>
              </a:cxnLst>
              <a:rect l="0" t="0" r="r" b="b"/>
              <a:pathLst>
                <a:path w="72" h="998">
                  <a:moveTo>
                    <a:pt x="0" y="998"/>
                  </a:moveTo>
                  <a:lnTo>
                    <a:pt x="72" y="924"/>
                  </a:lnTo>
                  <a:lnTo>
                    <a:pt x="72" y="0"/>
                  </a:lnTo>
                  <a:lnTo>
                    <a:pt x="0" y="72"/>
                  </a:lnTo>
                  <a:lnTo>
                    <a:pt x="0" y="998"/>
                  </a:lnTo>
                  <a:close/>
                </a:path>
              </a:pathLst>
            </a:custGeom>
            <a:solidFill>
              <a:srgbClr val="00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2" name="TextBox 11">
            <a:extLst>
              <a:ext uri="{FF2B5EF4-FFF2-40B4-BE49-F238E27FC236}">
                <a16:creationId xmlns:a16="http://schemas.microsoft.com/office/drawing/2014/main" id="{0DAEDEC3-F4F8-5883-BCC4-FC7D30D44542}"/>
              </a:ext>
            </a:extLst>
          </p:cNvPr>
          <p:cNvSpPr txBox="1"/>
          <p:nvPr/>
        </p:nvSpPr>
        <p:spPr>
          <a:xfrm>
            <a:off x="4167764" y="2886844"/>
            <a:ext cx="1207073" cy="446287"/>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sz="2000" b="1" dirty="0">
                <a:latin typeface="Century Gothic" panose="020B0502020202020204" pitchFamily="34" charset="0"/>
              </a:rPr>
              <a:t>STEP 02</a:t>
            </a:r>
          </a:p>
        </p:txBody>
      </p:sp>
      <p:sp>
        <p:nvSpPr>
          <p:cNvPr id="13" name="Oval 12">
            <a:extLst>
              <a:ext uri="{FF2B5EF4-FFF2-40B4-BE49-F238E27FC236}">
                <a16:creationId xmlns:a16="http://schemas.microsoft.com/office/drawing/2014/main" id="{81068BB5-78CE-9E29-1D2D-EAE578E5BFEA}"/>
              </a:ext>
            </a:extLst>
          </p:cNvPr>
          <p:cNvSpPr/>
          <p:nvPr/>
        </p:nvSpPr>
        <p:spPr>
          <a:xfrm>
            <a:off x="4324306" y="1823211"/>
            <a:ext cx="893989" cy="893989"/>
          </a:xfrm>
          <a:prstGeom prst="ellipse">
            <a:avLst/>
          </a:prstGeom>
          <a:solidFill>
            <a:srgbClr val="FFFFFF"/>
          </a:solidFill>
          <a:ln w="25400">
            <a:solidFill>
              <a:srgbClr val="00BAB5"/>
            </a:solidFill>
          </a:ln>
        </p:spPr>
        <p:style>
          <a:lnRef idx="2">
            <a:schemeClr val="accent1">
              <a:shade val="50000"/>
            </a:schemeClr>
          </a:lnRef>
          <a:fillRef idx="1">
            <a:schemeClr val="accent1"/>
          </a:fillRef>
          <a:effectRef idx="0">
            <a:schemeClr val="accent1"/>
          </a:effectRef>
          <a:fontRef idx="minor">
            <a:schemeClr val="lt1"/>
          </a:fontRef>
        </p:style>
        <p:txBody>
          <a:bodyPr lIns="365802" tIns="182901" rIns="0" bIns="0" rtlCol="0" anchor="ctr"/>
          <a:lstStyle/>
          <a:p>
            <a:pPr algn="ctr"/>
            <a:endParaRPr lang="en-US" sz="3600" dirty="0">
              <a:solidFill>
                <a:schemeClr val="bg1"/>
              </a:solidFill>
            </a:endParaRPr>
          </a:p>
        </p:txBody>
      </p:sp>
      <p:grpSp>
        <p:nvGrpSpPr>
          <p:cNvPr id="18" name="Group 17">
            <a:extLst>
              <a:ext uri="{FF2B5EF4-FFF2-40B4-BE49-F238E27FC236}">
                <a16:creationId xmlns:a16="http://schemas.microsoft.com/office/drawing/2014/main" id="{D814CC0D-7871-AFAF-D303-A5B332EE080D}"/>
              </a:ext>
            </a:extLst>
          </p:cNvPr>
          <p:cNvGrpSpPr/>
          <p:nvPr/>
        </p:nvGrpSpPr>
        <p:grpSpPr>
          <a:xfrm>
            <a:off x="6230349" y="2421348"/>
            <a:ext cx="2253665" cy="1602865"/>
            <a:chOff x="6212971" y="2510654"/>
            <a:chExt cx="2305119" cy="1639461"/>
          </a:xfrm>
        </p:grpSpPr>
        <p:sp>
          <p:nvSpPr>
            <p:cNvPr id="35" name="Freeform 84">
              <a:extLst>
                <a:ext uri="{FF2B5EF4-FFF2-40B4-BE49-F238E27FC236}">
                  <a16:creationId xmlns:a16="http://schemas.microsoft.com/office/drawing/2014/main" id="{DDDE06B5-3ABF-1929-A1C7-39746CD0300A}"/>
                </a:ext>
              </a:extLst>
            </p:cNvPr>
            <p:cNvSpPr>
              <a:spLocks/>
            </p:cNvSpPr>
            <p:nvPr/>
          </p:nvSpPr>
          <p:spPr bwMode="auto">
            <a:xfrm>
              <a:off x="6212971" y="2510654"/>
              <a:ext cx="2305119" cy="1639461"/>
            </a:xfrm>
            <a:custGeom>
              <a:avLst/>
              <a:gdLst>
                <a:gd name="T0" fmla="*/ 771 w 771"/>
                <a:gd name="T1" fmla="*/ 35 h 548"/>
                <a:gd name="T2" fmla="*/ 735 w 771"/>
                <a:gd name="T3" fmla="*/ 0 h 548"/>
                <a:gd name="T4" fmla="*/ 372 w 771"/>
                <a:gd name="T5" fmla="*/ 41 h 548"/>
                <a:gd name="T6" fmla="*/ 34 w 771"/>
                <a:gd name="T7" fmla="*/ 1 h 548"/>
                <a:gd name="T8" fmla="*/ 0 w 771"/>
                <a:gd name="T9" fmla="*/ 35 h 548"/>
                <a:gd name="T10" fmla="*/ 0 w 771"/>
                <a:gd name="T11" fmla="*/ 35 h 548"/>
                <a:gd name="T12" fmla="*/ 0 w 771"/>
                <a:gd name="T13" fmla="*/ 498 h 548"/>
                <a:gd name="T14" fmla="*/ 372 w 771"/>
                <a:gd name="T15" fmla="*/ 548 h 548"/>
                <a:gd name="T16" fmla="*/ 771 w 771"/>
                <a:gd name="T17" fmla="*/ 498 h 548"/>
                <a:gd name="T18" fmla="*/ 771 w 771"/>
                <a:gd name="T19" fmla="*/ 35 h 548"/>
                <a:gd name="T20" fmla="*/ 771 w 771"/>
                <a:gd name="T21" fmla="*/ 3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1" h="548">
                  <a:moveTo>
                    <a:pt x="771" y="35"/>
                  </a:moveTo>
                  <a:cubicBezTo>
                    <a:pt x="735" y="0"/>
                    <a:pt x="735" y="0"/>
                    <a:pt x="735" y="0"/>
                  </a:cubicBezTo>
                  <a:cubicBezTo>
                    <a:pt x="672" y="14"/>
                    <a:pt x="530" y="41"/>
                    <a:pt x="372" y="41"/>
                  </a:cubicBezTo>
                  <a:cubicBezTo>
                    <a:pt x="217" y="41"/>
                    <a:pt x="92" y="15"/>
                    <a:pt x="34" y="1"/>
                  </a:cubicBezTo>
                  <a:cubicBezTo>
                    <a:pt x="0" y="35"/>
                    <a:pt x="0" y="35"/>
                    <a:pt x="0" y="35"/>
                  </a:cubicBezTo>
                  <a:cubicBezTo>
                    <a:pt x="0" y="35"/>
                    <a:pt x="0" y="35"/>
                    <a:pt x="0" y="35"/>
                  </a:cubicBezTo>
                  <a:cubicBezTo>
                    <a:pt x="0" y="498"/>
                    <a:pt x="0" y="498"/>
                    <a:pt x="0" y="498"/>
                  </a:cubicBezTo>
                  <a:cubicBezTo>
                    <a:pt x="0" y="498"/>
                    <a:pt x="158" y="548"/>
                    <a:pt x="372" y="548"/>
                  </a:cubicBezTo>
                  <a:cubicBezTo>
                    <a:pt x="587" y="548"/>
                    <a:pt x="771" y="498"/>
                    <a:pt x="771" y="498"/>
                  </a:cubicBezTo>
                  <a:cubicBezTo>
                    <a:pt x="771" y="35"/>
                    <a:pt x="771" y="35"/>
                    <a:pt x="771" y="35"/>
                  </a:cubicBezTo>
                  <a:cubicBezTo>
                    <a:pt x="771" y="35"/>
                    <a:pt x="771" y="35"/>
                    <a:pt x="771" y="35"/>
                  </a:cubicBezTo>
                  <a:close/>
                </a:path>
              </a:pathLst>
            </a:custGeom>
            <a:solidFill>
              <a:srgbClr val="995DB3"/>
            </a:solidFill>
            <a:ln>
              <a:noFill/>
            </a:ln>
          </p:spPr>
          <p:txBody>
            <a:bodyPr vert="horz" wrap="square" lIns="182901" tIns="91451" rIns="182901" bIns="91451" numCol="1" anchor="t" anchorCtr="0" compatLnSpc="1">
              <a:prstTxWarp prst="textNoShape">
                <a:avLst/>
              </a:prstTxWarp>
            </a:bodyPr>
            <a:lstStyle/>
            <a:p>
              <a:pPr defTabSz="1828983">
                <a:defRPr/>
              </a:pPr>
              <a:endParaRPr lang="en-US" sz="1600" kern="0" spc="-60">
                <a:solidFill>
                  <a:prstClr val="black"/>
                </a:solidFill>
                <a:latin typeface="Questrial"/>
              </a:endParaRPr>
            </a:p>
          </p:txBody>
        </p:sp>
        <p:sp>
          <p:nvSpPr>
            <p:cNvPr id="36" name="Freeform 96">
              <a:extLst>
                <a:ext uri="{FF2B5EF4-FFF2-40B4-BE49-F238E27FC236}">
                  <a16:creationId xmlns:a16="http://schemas.microsoft.com/office/drawing/2014/main" id="{040295C3-DB0F-989D-576D-5936D6AC9F4F}"/>
                </a:ext>
              </a:extLst>
            </p:cNvPr>
            <p:cNvSpPr>
              <a:spLocks/>
            </p:cNvSpPr>
            <p:nvPr/>
          </p:nvSpPr>
          <p:spPr bwMode="auto">
            <a:xfrm>
              <a:off x="6212971" y="2510654"/>
              <a:ext cx="2305119" cy="254296"/>
            </a:xfrm>
            <a:custGeom>
              <a:avLst/>
              <a:gdLst>
                <a:gd name="T0" fmla="*/ 735 w 771"/>
                <a:gd name="T1" fmla="*/ 0 h 85"/>
                <a:gd name="T2" fmla="*/ 372 w 771"/>
                <a:gd name="T3" fmla="*/ 41 h 85"/>
                <a:gd name="T4" fmla="*/ 34 w 771"/>
                <a:gd name="T5" fmla="*/ 1 h 85"/>
                <a:gd name="T6" fmla="*/ 0 w 771"/>
                <a:gd name="T7" fmla="*/ 35 h 85"/>
                <a:gd name="T8" fmla="*/ 372 w 771"/>
                <a:gd name="T9" fmla="*/ 85 h 85"/>
                <a:gd name="T10" fmla="*/ 771 w 771"/>
                <a:gd name="T11" fmla="*/ 35 h 85"/>
                <a:gd name="T12" fmla="*/ 735 w 771"/>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771" h="85">
                  <a:moveTo>
                    <a:pt x="735" y="0"/>
                  </a:moveTo>
                  <a:cubicBezTo>
                    <a:pt x="672" y="14"/>
                    <a:pt x="530" y="41"/>
                    <a:pt x="372" y="41"/>
                  </a:cubicBezTo>
                  <a:cubicBezTo>
                    <a:pt x="217" y="41"/>
                    <a:pt x="92" y="15"/>
                    <a:pt x="34" y="1"/>
                  </a:cubicBezTo>
                  <a:cubicBezTo>
                    <a:pt x="0" y="35"/>
                    <a:pt x="0" y="35"/>
                    <a:pt x="0" y="35"/>
                  </a:cubicBezTo>
                  <a:cubicBezTo>
                    <a:pt x="0" y="35"/>
                    <a:pt x="158" y="85"/>
                    <a:pt x="372" y="85"/>
                  </a:cubicBezTo>
                  <a:cubicBezTo>
                    <a:pt x="587" y="85"/>
                    <a:pt x="771" y="35"/>
                    <a:pt x="771" y="35"/>
                  </a:cubicBezTo>
                  <a:lnTo>
                    <a:pt x="735" y="0"/>
                  </a:lnTo>
                  <a:close/>
                </a:path>
              </a:pathLst>
            </a:custGeom>
            <a:solidFill>
              <a:srgbClr val="63357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9" name="TextBox 18">
            <a:extLst>
              <a:ext uri="{FF2B5EF4-FFF2-40B4-BE49-F238E27FC236}">
                <a16:creationId xmlns:a16="http://schemas.microsoft.com/office/drawing/2014/main" id="{EDCAB93F-3F39-840E-F12C-293F3D0B9BC4}"/>
              </a:ext>
            </a:extLst>
          </p:cNvPr>
          <p:cNvSpPr txBox="1"/>
          <p:nvPr/>
        </p:nvSpPr>
        <p:spPr>
          <a:xfrm>
            <a:off x="6753644" y="3183409"/>
            <a:ext cx="1207073" cy="446287"/>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sz="2000" b="1" dirty="0">
                <a:latin typeface="Century Gothic" panose="020B0502020202020204" pitchFamily="34" charset="0"/>
              </a:rPr>
              <a:t>STEP 03</a:t>
            </a:r>
          </a:p>
        </p:txBody>
      </p:sp>
      <p:sp>
        <p:nvSpPr>
          <p:cNvPr id="20" name="Oval 19">
            <a:extLst>
              <a:ext uri="{FF2B5EF4-FFF2-40B4-BE49-F238E27FC236}">
                <a16:creationId xmlns:a16="http://schemas.microsoft.com/office/drawing/2014/main" id="{88FB7F09-47C0-B512-B262-3E2AD8BDA8F3}"/>
              </a:ext>
            </a:extLst>
          </p:cNvPr>
          <p:cNvSpPr/>
          <p:nvPr/>
        </p:nvSpPr>
        <p:spPr>
          <a:xfrm>
            <a:off x="6910186" y="2071542"/>
            <a:ext cx="893989" cy="893989"/>
          </a:xfrm>
          <a:prstGeom prst="ellipse">
            <a:avLst/>
          </a:prstGeom>
          <a:solidFill>
            <a:srgbClr val="FFFFFF"/>
          </a:solidFill>
          <a:ln w="25400">
            <a:solidFill>
              <a:srgbClr val="63357A"/>
            </a:solidFill>
          </a:ln>
        </p:spPr>
        <p:style>
          <a:lnRef idx="2">
            <a:schemeClr val="accent1">
              <a:shade val="50000"/>
            </a:schemeClr>
          </a:lnRef>
          <a:fillRef idx="1">
            <a:schemeClr val="accent1"/>
          </a:fillRef>
          <a:effectRef idx="0">
            <a:schemeClr val="accent1"/>
          </a:effectRef>
          <a:fontRef idx="minor">
            <a:schemeClr val="lt1"/>
          </a:fontRef>
        </p:style>
        <p:txBody>
          <a:bodyPr lIns="365802" tIns="0" rIns="0" bIns="0" rtlCol="0" anchor="ctr"/>
          <a:lstStyle/>
          <a:p>
            <a:pPr algn="ctr" fontAlgn="base">
              <a:lnSpc>
                <a:spcPct val="150000"/>
              </a:lnSpc>
            </a:pPr>
            <a:endParaRPr lang="en-US" sz="3600" spc="2500" dirty="0">
              <a:solidFill>
                <a:schemeClr val="bg1"/>
              </a:solidFill>
              <a:latin typeface="Questrial" pitchFamily="2" charset="0"/>
            </a:endParaRPr>
          </a:p>
        </p:txBody>
      </p:sp>
      <p:grpSp>
        <p:nvGrpSpPr>
          <p:cNvPr id="25" name="Group 24">
            <a:extLst>
              <a:ext uri="{FF2B5EF4-FFF2-40B4-BE49-F238E27FC236}">
                <a16:creationId xmlns:a16="http://schemas.microsoft.com/office/drawing/2014/main" id="{ADBA95C6-72FB-4FE1-7613-551A506F0765}"/>
              </a:ext>
            </a:extLst>
          </p:cNvPr>
          <p:cNvGrpSpPr/>
          <p:nvPr/>
        </p:nvGrpSpPr>
        <p:grpSpPr>
          <a:xfrm>
            <a:off x="8708737" y="2228301"/>
            <a:ext cx="2468647" cy="1626265"/>
            <a:chOff x="8752029" y="2313199"/>
            <a:chExt cx="2525010" cy="1663395"/>
          </a:xfrm>
        </p:grpSpPr>
        <p:sp>
          <p:nvSpPr>
            <p:cNvPr id="31" name="Freeform 85">
              <a:extLst>
                <a:ext uri="{FF2B5EF4-FFF2-40B4-BE49-F238E27FC236}">
                  <a16:creationId xmlns:a16="http://schemas.microsoft.com/office/drawing/2014/main" id="{F4DED6DA-6250-4F02-E815-67CA92186CD6}"/>
                </a:ext>
              </a:extLst>
            </p:cNvPr>
            <p:cNvSpPr>
              <a:spLocks/>
            </p:cNvSpPr>
            <p:nvPr/>
          </p:nvSpPr>
          <p:spPr bwMode="auto">
            <a:xfrm>
              <a:off x="8752029" y="2313199"/>
              <a:ext cx="2525010" cy="1663395"/>
            </a:xfrm>
            <a:custGeom>
              <a:avLst/>
              <a:gdLst>
                <a:gd name="T0" fmla="*/ 844 w 844"/>
                <a:gd name="T1" fmla="*/ 57 h 556"/>
                <a:gd name="T2" fmla="*/ 844 w 844"/>
                <a:gd name="T3" fmla="*/ 57 h 556"/>
                <a:gd name="T4" fmla="*/ 422 w 844"/>
                <a:gd name="T5" fmla="*/ 0 h 556"/>
                <a:gd name="T6" fmla="*/ 0 w 844"/>
                <a:gd name="T7" fmla="*/ 57 h 556"/>
                <a:gd name="T8" fmla="*/ 0 w 844"/>
                <a:gd name="T9" fmla="*/ 519 h 556"/>
                <a:gd name="T10" fmla="*/ 36 w 844"/>
                <a:gd name="T11" fmla="*/ 556 h 556"/>
                <a:gd name="T12" fmla="*/ 409 w 844"/>
                <a:gd name="T13" fmla="*/ 506 h 556"/>
                <a:gd name="T14" fmla="*/ 808 w 844"/>
                <a:gd name="T15" fmla="*/ 556 h 556"/>
                <a:gd name="T16" fmla="*/ 808 w 844"/>
                <a:gd name="T17" fmla="*/ 556 h 556"/>
                <a:gd name="T18" fmla="*/ 808 w 844"/>
                <a:gd name="T19" fmla="*/ 556 h 556"/>
                <a:gd name="T20" fmla="*/ 808 w 844"/>
                <a:gd name="T21" fmla="*/ 556 h 556"/>
                <a:gd name="T22" fmla="*/ 808 w 844"/>
                <a:gd name="T23" fmla="*/ 556 h 556"/>
                <a:gd name="T24" fmla="*/ 844 w 844"/>
                <a:gd name="T25" fmla="*/ 519 h 556"/>
                <a:gd name="T26" fmla="*/ 844 w 844"/>
                <a:gd name="T27" fmla="*/ 5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4" h="556">
                  <a:moveTo>
                    <a:pt x="844" y="57"/>
                  </a:moveTo>
                  <a:cubicBezTo>
                    <a:pt x="844" y="57"/>
                    <a:pt x="844" y="57"/>
                    <a:pt x="844" y="57"/>
                  </a:cubicBezTo>
                  <a:cubicBezTo>
                    <a:pt x="844" y="57"/>
                    <a:pt x="666" y="0"/>
                    <a:pt x="422" y="0"/>
                  </a:cubicBezTo>
                  <a:cubicBezTo>
                    <a:pt x="178" y="0"/>
                    <a:pt x="0" y="57"/>
                    <a:pt x="0" y="57"/>
                  </a:cubicBezTo>
                  <a:cubicBezTo>
                    <a:pt x="0" y="519"/>
                    <a:pt x="0" y="519"/>
                    <a:pt x="0" y="519"/>
                  </a:cubicBezTo>
                  <a:cubicBezTo>
                    <a:pt x="36" y="556"/>
                    <a:pt x="36" y="556"/>
                    <a:pt x="36" y="556"/>
                  </a:cubicBezTo>
                  <a:cubicBezTo>
                    <a:pt x="36" y="556"/>
                    <a:pt x="194" y="506"/>
                    <a:pt x="409" y="506"/>
                  </a:cubicBezTo>
                  <a:cubicBezTo>
                    <a:pt x="623" y="506"/>
                    <a:pt x="807" y="556"/>
                    <a:pt x="808" y="556"/>
                  </a:cubicBezTo>
                  <a:cubicBezTo>
                    <a:pt x="808" y="556"/>
                    <a:pt x="808" y="556"/>
                    <a:pt x="808" y="556"/>
                  </a:cubicBezTo>
                  <a:cubicBezTo>
                    <a:pt x="808" y="556"/>
                    <a:pt x="808" y="556"/>
                    <a:pt x="808" y="556"/>
                  </a:cubicBezTo>
                  <a:cubicBezTo>
                    <a:pt x="808" y="556"/>
                    <a:pt x="808" y="556"/>
                    <a:pt x="808" y="556"/>
                  </a:cubicBezTo>
                  <a:cubicBezTo>
                    <a:pt x="808" y="556"/>
                    <a:pt x="808" y="556"/>
                    <a:pt x="808" y="556"/>
                  </a:cubicBezTo>
                  <a:cubicBezTo>
                    <a:pt x="844" y="519"/>
                    <a:pt x="844" y="519"/>
                    <a:pt x="844" y="519"/>
                  </a:cubicBezTo>
                  <a:lnTo>
                    <a:pt x="844" y="57"/>
                  </a:lnTo>
                  <a:close/>
                </a:path>
              </a:pathLst>
            </a:custGeom>
            <a:solidFill>
              <a:srgbClr val="419CCC"/>
            </a:solidFill>
            <a:ln>
              <a:noFill/>
            </a:ln>
          </p:spPr>
          <p:txBody>
            <a:bodyPr vert="horz" wrap="square" lIns="182901" tIns="91451" rIns="182901" bIns="91451" numCol="1" anchor="t" anchorCtr="0" compatLnSpc="1">
              <a:prstTxWarp prst="textNoShape">
                <a:avLst/>
              </a:prstTxWarp>
            </a:bodyPr>
            <a:lstStyle/>
            <a:p>
              <a:pPr defTabSz="1828983">
                <a:defRPr/>
              </a:pPr>
              <a:endParaRPr lang="en-US" sz="1600" kern="0" spc="-60">
                <a:solidFill>
                  <a:prstClr val="black"/>
                </a:solidFill>
                <a:latin typeface="Questrial"/>
              </a:endParaRPr>
            </a:p>
          </p:txBody>
        </p:sp>
        <p:sp>
          <p:nvSpPr>
            <p:cNvPr id="32" name="Freeform 97">
              <a:extLst>
                <a:ext uri="{FF2B5EF4-FFF2-40B4-BE49-F238E27FC236}">
                  <a16:creationId xmlns:a16="http://schemas.microsoft.com/office/drawing/2014/main" id="{4F4A8456-CD94-22BD-F649-7AA84A86ECD0}"/>
                </a:ext>
              </a:extLst>
            </p:cNvPr>
            <p:cNvSpPr>
              <a:spLocks/>
            </p:cNvSpPr>
            <p:nvPr/>
          </p:nvSpPr>
          <p:spPr bwMode="auto">
            <a:xfrm>
              <a:off x="8752029" y="2313199"/>
              <a:ext cx="2525010" cy="278230"/>
            </a:xfrm>
            <a:custGeom>
              <a:avLst/>
              <a:gdLst>
                <a:gd name="T0" fmla="*/ 844 w 844"/>
                <a:gd name="T1" fmla="*/ 57 h 93"/>
                <a:gd name="T2" fmla="*/ 808 w 844"/>
                <a:gd name="T3" fmla="*/ 93 h 93"/>
                <a:gd name="T4" fmla="*/ 409 w 844"/>
                <a:gd name="T5" fmla="*/ 44 h 93"/>
                <a:gd name="T6" fmla="*/ 36 w 844"/>
                <a:gd name="T7" fmla="*/ 93 h 93"/>
                <a:gd name="T8" fmla="*/ 0 w 844"/>
                <a:gd name="T9" fmla="*/ 57 h 93"/>
                <a:gd name="T10" fmla="*/ 422 w 844"/>
                <a:gd name="T11" fmla="*/ 0 h 93"/>
                <a:gd name="T12" fmla="*/ 844 w 844"/>
                <a:gd name="T13" fmla="*/ 57 h 93"/>
              </a:gdLst>
              <a:ahLst/>
              <a:cxnLst>
                <a:cxn ang="0">
                  <a:pos x="T0" y="T1"/>
                </a:cxn>
                <a:cxn ang="0">
                  <a:pos x="T2" y="T3"/>
                </a:cxn>
                <a:cxn ang="0">
                  <a:pos x="T4" y="T5"/>
                </a:cxn>
                <a:cxn ang="0">
                  <a:pos x="T6" y="T7"/>
                </a:cxn>
                <a:cxn ang="0">
                  <a:pos x="T8" y="T9"/>
                </a:cxn>
                <a:cxn ang="0">
                  <a:pos x="T10" y="T11"/>
                </a:cxn>
                <a:cxn ang="0">
                  <a:pos x="T12" y="T13"/>
                </a:cxn>
              </a:cxnLst>
              <a:rect l="0" t="0" r="r" b="b"/>
              <a:pathLst>
                <a:path w="844" h="93">
                  <a:moveTo>
                    <a:pt x="844" y="57"/>
                  </a:moveTo>
                  <a:cubicBezTo>
                    <a:pt x="808" y="93"/>
                    <a:pt x="808" y="93"/>
                    <a:pt x="808" y="93"/>
                  </a:cubicBezTo>
                  <a:cubicBezTo>
                    <a:pt x="808" y="93"/>
                    <a:pt x="624" y="44"/>
                    <a:pt x="409" y="44"/>
                  </a:cubicBezTo>
                  <a:cubicBezTo>
                    <a:pt x="194" y="44"/>
                    <a:pt x="36" y="93"/>
                    <a:pt x="36" y="93"/>
                  </a:cubicBezTo>
                  <a:cubicBezTo>
                    <a:pt x="0" y="57"/>
                    <a:pt x="0" y="57"/>
                    <a:pt x="0" y="57"/>
                  </a:cubicBezTo>
                  <a:cubicBezTo>
                    <a:pt x="0" y="57"/>
                    <a:pt x="178" y="0"/>
                    <a:pt x="422" y="0"/>
                  </a:cubicBezTo>
                  <a:cubicBezTo>
                    <a:pt x="666" y="0"/>
                    <a:pt x="844" y="57"/>
                    <a:pt x="844" y="57"/>
                  </a:cubicBezTo>
                  <a:close/>
                </a:path>
              </a:pathLst>
            </a:custGeom>
            <a:solidFill>
              <a:srgbClr val="38508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Freeform 98">
              <a:extLst>
                <a:ext uri="{FF2B5EF4-FFF2-40B4-BE49-F238E27FC236}">
                  <a16:creationId xmlns:a16="http://schemas.microsoft.com/office/drawing/2014/main" id="{5C252AB4-0AB2-7211-6B81-275B10B243A0}"/>
                </a:ext>
              </a:extLst>
            </p:cNvPr>
            <p:cNvSpPr>
              <a:spLocks/>
            </p:cNvSpPr>
            <p:nvPr/>
          </p:nvSpPr>
          <p:spPr bwMode="auto">
            <a:xfrm>
              <a:off x="8752029" y="2483727"/>
              <a:ext cx="107702" cy="1492867"/>
            </a:xfrm>
            <a:custGeom>
              <a:avLst/>
              <a:gdLst>
                <a:gd name="T0" fmla="*/ 72 w 72"/>
                <a:gd name="T1" fmla="*/ 998 h 998"/>
                <a:gd name="T2" fmla="*/ 0 w 72"/>
                <a:gd name="T3" fmla="*/ 924 h 998"/>
                <a:gd name="T4" fmla="*/ 0 w 72"/>
                <a:gd name="T5" fmla="*/ 0 h 998"/>
                <a:gd name="T6" fmla="*/ 72 w 72"/>
                <a:gd name="T7" fmla="*/ 72 h 998"/>
                <a:gd name="T8" fmla="*/ 72 w 72"/>
                <a:gd name="T9" fmla="*/ 998 h 998"/>
              </a:gdLst>
              <a:ahLst/>
              <a:cxnLst>
                <a:cxn ang="0">
                  <a:pos x="T0" y="T1"/>
                </a:cxn>
                <a:cxn ang="0">
                  <a:pos x="T2" y="T3"/>
                </a:cxn>
                <a:cxn ang="0">
                  <a:pos x="T4" y="T5"/>
                </a:cxn>
                <a:cxn ang="0">
                  <a:pos x="T6" y="T7"/>
                </a:cxn>
                <a:cxn ang="0">
                  <a:pos x="T8" y="T9"/>
                </a:cxn>
              </a:cxnLst>
              <a:rect l="0" t="0" r="r" b="b"/>
              <a:pathLst>
                <a:path w="72" h="998">
                  <a:moveTo>
                    <a:pt x="72" y="998"/>
                  </a:moveTo>
                  <a:lnTo>
                    <a:pt x="0" y="924"/>
                  </a:lnTo>
                  <a:lnTo>
                    <a:pt x="0" y="0"/>
                  </a:lnTo>
                  <a:lnTo>
                    <a:pt x="72" y="72"/>
                  </a:lnTo>
                  <a:lnTo>
                    <a:pt x="72" y="998"/>
                  </a:lnTo>
                  <a:close/>
                </a:path>
              </a:pathLst>
            </a:cu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Freeform 99">
              <a:extLst>
                <a:ext uri="{FF2B5EF4-FFF2-40B4-BE49-F238E27FC236}">
                  <a16:creationId xmlns:a16="http://schemas.microsoft.com/office/drawing/2014/main" id="{167A7372-74CB-A7FC-46A1-A85CBF4626FF}"/>
                </a:ext>
              </a:extLst>
            </p:cNvPr>
            <p:cNvSpPr>
              <a:spLocks/>
            </p:cNvSpPr>
            <p:nvPr/>
          </p:nvSpPr>
          <p:spPr bwMode="auto">
            <a:xfrm>
              <a:off x="11169337" y="2483727"/>
              <a:ext cx="107702" cy="1492867"/>
            </a:xfrm>
            <a:custGeom>
              <a:avLst/>
              <a:gdLst>
                <a:gd name="T0" fmla="*/ 0 w 72"/>
                <a:gd name="T1" fmla="*/ 998 h 998"/>
                <a:gd name="T2" fmla="*/ 72 w 72"/>
                <a:gd name="T3" fmla="*/ 924 h 998"/>
                <a:gd name="T4" fmla="*/ 72 w 72"/>
                <a:gd name="T5" fmla="*/ 0 h 998"/>
                <a:gd name="T6" fmla="*/ 0 w 72"/>
                <a:gd name="T7" fmla="*/ 72 h 998"/>
                <a:gd name="T8" fmla="*/ 0 w 72"/>
                <a:gd name="T9" fmla="*/ 998 h 998"/>
              </a:gdLst>
              <a:ahLst/>
              <a:cxnLst>
                <a:cxn ang="0">
                  <a:pos x="T0" y="T1"/>
                </a:cxn>
                <a:cxn ang="0">
                  <a:pos x="T2" y="T3"/>
                </a:cxn>
                <a:cxn ang="0">
                  <a:pos x="T4" y="T5"/>
                </a:cxn>
                <a:cxn ang="0">
                  <a:pos x="T6" y="T7"/>
                </a:cxn>
                <a:cxn ang="0">
                  <a:pos x="T8" y="T9"/>
                </a:cxn>
              </a:cxnLst>
              <a:rect l="0" t="0" r="r" b="b"/>
              <a:pathLst>
                <a:path w="72" h="998">
                  <a:moveTo>
                    <a:pt x="0" y="998"/>
                  </a:moveTo>
                  <a:lnTo>
                    <a:pt x="72" y="924"/>
                  </a:lnTo>
                  <a:lnTo>
                    <a:pt x="72" y="0"/>
                  </a:lnTo>
                  <a:lnTo>
                    <a:pt x="0" y="72"/>
                  </a:lnTo>
                  <a:lnTo>
                    <a:pt x="0" y="998"/>
                  </a:lnTo>
                  <a:close/>
                </a:path>
              </a:pathLst>
            </a:custGeom>
            <a:solidFill>
              <a:srgbClr val="385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6" name="TextBox 25">
            <a:extLst>
              <a:ext uri="{FF2B5EF4-FFF2-40B4-BE49-F238E27FC236}">
                <a16:creationId xmlns:a16="http://schemas.microsoft.com/office/drawing/2014/main" id="{53913926-925D-B4D7-2220-2C4DDE2D2357}"/>
              </a:ext>
            </a:extLst>
          </p:cNvPr>
          <p:cNvSpPr txBox="1"/>
          <p:nvPr/>
        </p:nvSpPr>
        <p:spPr>
          <a:xfrm>
            <a:off x="9339524" y="2886844"/>
            <a:ext cx="1207073" cy="446287"/>
          </a:xfrm>
          <a:prstGeom prst="rect">
            <a:avLst/>
          </a:prstGeom>
          <a:noFill/>
        </p:spPr>
        <p:txBody>
          <a:bodyPr wrap="square" tIns="91451" rtlCol="0">
            <a:spAutoFit/>
          </a:bodyPr>
          <a:lstStyle>
            <a:defPPr>
              <a:defRPr lang="en-US"/>
            </a:defPPr>
            <a:lvl1pPr algn="ctr">
              <a:defRPr sz="2400">
                <a:solidFill>
                  <a:srgbClr val="FFFFFF"/>
                </a:solidFill>
              </a:defRPr>
            </a:lvl1pPr>
          </a:lstStyle>
          <a:p>
            <a:r>
              <a:rPr lang="en-US" sz="2000" b="1" dirty="0">
                <a:latin typeface="Century Gothic" panose="020B0502020202020204" pitchFamily="34" charset="0"/>
              </a:rPr>
              <a:t>STEP 04</a:t>
            </a:r>
          </a:p>
        </p:txBody>
      </p:sp>
      <p:sp>
        <p:nvSpPr>
          <p:cNvPr id="27" name="Oval 26">
            <a:extLst>
              <a:ext uri="{FF2B5EF4-FFF2-40B4-BE49-F238E27FC236}">
                <a16:creationId xmlns:a16="http://schemas.microsoft.com/office/drawing/2014/main" id="{A215BE20-68B3-22EA-970A-DA6ACAB18E06}"/>
              </a:ext>
            </a:extLst>
          </p:cNvPr>
          <p:cNvSpPr/>
          <p:nvPr/>
        </p:nvSpPr>
        <p:spPr>
          <a:xfrm>
            <a:off x="9496066" y="1823211"/>
            <a:ext cx="893989" cy="893989"/>
          </a:xfrm>
          <a:prstGeom prst="ellipse">
            <a:avLst/>
          </a:prstGeom>
          <a:solidFill>
            <a:srgbClr val="FFFFFF"/>
          </a:solidFill>
          <a:ln w="25400">
            <a:solidFill>
              <a:srgbClr val="385085"/>
            </a:solidFill>
          </a:ln>
        </p:spPr>
        <p:style>
          <a:lnRef idx="2">
            <a:schemeClr val="accent1">
              <a:shade val="50000"/>
            </a:schemeClr>
          </a:lnRef>
          <a:fillRef idx="1">
            <a:schemeClr val="accent1"/>
          </a:fillRef>
          <a:effectRef idx="0">
            <a:schemeClr val="accent1"/>
          </a:effectRef>
          <a:fontRef idx="minor">
            <a:schemeClr val="lt1"/>
          </a:fontRef>
        </p:style>
        <p:txBody>
          <a:bodyPr lIns="365802" tIns="182901" rIns="0" bIns="0" rtlCol="0" anchor="ctr"/>
          <a:lstStyle/>
          <a:p>
            <a:pPr algn="ctr"/>
            <a:endParaRPr lang="en-US" sz="3600" dirty="0">
              <a:solidFill>
                <a:schemeClr val="bg1"/>
              </a:solidFill>
            </a:endParaRPr>
          </a:p>
        </p:txBody>
      </p:sp>
      <p:cxnSp>
        <p:nvCxnSpPr>
          <p:cNvPr id="61" name="Straight Connector 60">
            <a:extLst>
              <a:ext uri="{FF2B5EF4-FFF2-40B4-BE49-F238E27FC236}">
                <a16:creationId xmlns:a16="http://schemas.microsoft.com/office/drawing/2014/main" id="{FE190DBC-34A4-9A99-7960-96639FCBF2FD}"/>
              </a:ext>
            </a:extLst>
          </p:cNvPr>
          <p:cNvCxnSpPr>
            <a:cxnSpLocks/>
          </p:cNvCxnSpPr>
          <p:nvPr/>
        </p:nvCxnSpPr>
        <p:spPr>
          <a:xfrm>
            <a:off x="1278652" y="3854566"/>
            <a:ext cx="0" cy="1456673"/>
          </a:xfrm>
          <a:prstGeom prst="line">
            <a:avLst/>
          </a:prstGeom>
          <a:ln w="57150" cap="rnd">
            <a:solidFill>
              <a:srgbClr val="F26363"/>
            </a:solidFill>
            <a:tailEnd type="ova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768FD25-3A4F-007D-4400-813321DE49E8}"/>
              </a:ext>
            </a:extLst>
          </p:cNvPr>
          <p:cNvSpPr txBox="1"/>
          <p:nvPr/>
        </p:nvSpPr>
        <p:spPr>
          <a:xfrm>
            <a:off x="4088111" y="4026712"/>
            <a:ext cx="1454244" cy="307777"/>
          </a:xfrm>
          <a:prstGeom prst="rect">
            <a:avLst/>
          </a:prstGeom>
          <a:noFill/>
        </p:spPr>
        <p:txBody>
          <a:bodyPr wrap="none" rtlCol="0">
            <a:spAutoFit/>
          </a:bodyPr>
          <a:lstStyle/>
          <a:p>
            <a:r>
              <a:rPr lang="en-US" sz="1400" b="1" dirty="0">
                <a:latin typeface="Century Gothic" panose="020B0502020202020204" pitchFamily="34" charset="0"/>
              </a:rPr>
              <a:t>Insert title here</a:t>
            </a:r>
          </a:p>
        </p:txBody>
      </p:sp>
      <p:sp>
        <p:nvSpPr>
          <p:cNvPr id="65" name="TextBox 64">
            <a:extLst>
              <a:ext uri="{FF2B5EF4-FFF2-40B4-BE49-F238E27FC236}">
                <a16:creationId xmlns:a16="http://schemas.microsoft.com/office/drawing/2014/main" id="{68E576E5-B148-DC41-6FCC-C62759ACD1B3}"/>
              </a:ext>
            </a:extLst>
          </p:cNvPr>
          <p:cNvSpPr txBox="1"/>
          <p:nvPr/>
        </p:nvSpPr>
        <p:spPr>
          <a:xfrm>
            <a:off x="4088111" y="4351535"/>
            <a:ext cx="1818868" cy="641651"/>
          </a:xfrm>
          <a:prstGeom prst="rect">
            <a:avLst/>
          </a:prstGeom>
          <a:noFill/>
        </p:spPr>
        <p:txBody>
          <a:bodyPr wrap="square" rtlCol="0">
            <a:spAutoFit/>
          </a:bodyPr>
          <a:lstStyle/>
          <a:p>
            <a:pPr>
              <a:lnSpc>
                <a:spcPct val="110000"/>
              </a:lnSpc>
            </a:pPr>
            <a:r>
              <a:rPr lang="en-US" sz="1100" dirty="0"/>
              <a:t>Sed perspiciatis unde omnis iste natus voluptatem fringilla.</a:t>
            </a:r>
          </a:p>
        </p:txBody>
      </p:sp>
      <p:cxnSp>
        <p:nvCxnSpPr>
          <p:cNvPr id="66" name="Straight Connector 65">
            <a:extLst>
              <a:ext uri="{FF2B5EF4-FFF2-40B4-BE49-F238E27FC236}">
                <a16:creationId xmlns:a16="http://schemas.microsoft.com/office/drawing/2014/main" id="{93D06BFC-F503-325B-4907-7ADF4D5B28E5}"/>
              </a:ext>
            </a:extLst>
          </p:cNvPr>
          <p:cNvCxnSpPr>
            <a:cxnSpLocks/>
          </p:cNvCxnSpPr>
          <p:nvPr/>
        </p:nvCxnSpPr>
        <p:spPr>
          <a:xfrm>
            <a:off x="3915834" y="3536513"/>
            <a:ext cx="0" cy="1456673"/>
          </a:xfrm>
          <a:prstGeom prst="line">
            <a:avLst/>
          </a:prstGeom>
          <a:ln w="57150" cap="rnd">
            <a:solidFill>
              <a:srgbClr val="7DD1CE"/>
            </a:solidFill>
            <a:tailEnd type="ova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EECBC04-5340-61A1-424B-73590F75C34A}"/>
              </a:ext>
            </a:extLst>
          </p:cNvPr>
          <p:cNvSpPr txBox="1"/>
          <p:nvPr/>
        </p:nvSpPr>
        <p:spPr>
          <a:xfrm>
            <a:off x="6619276" y="4291756"/>
            <a:ext cx="1454244" cy="307777"/>
          </a:xfrm>
          <a:prstGeom prst="rect">
            <a:avLst/>
          </a:prstGeom>
          <a:noFill/>
        </p:spPr>
        <p:txBody>
          <a:bodyPr wrap="none" rtlCol="0">
            <a:spAutoFit/>
          </a:bodyPr>
          <a:lstStyle/>
          <a:p>
            <a:r>
              <a:rPr lang="en-US" sz="1400" b="1" dirty="0">
                <a:latin typeface="Century Gothic" panose="020B0502020202020204" pitchFamily="34" charset="0"/>
              </a:rPr>
              <a:t>Insert title here</a:t>
            </a:r>
          </a:p>
        </p:txBody>
      </p:sp>
      <p:sp>
        <p:nvSpPr>
          <p:cNvPr id="68" name="TextBox 67">
            <a:extLst>
              <a:ext uri="{FF2B5EF4-FFF2-40B4-BE49-F238E27FC236}">
                <a16:creationId xmlns:a16="http://schemas.microsoft.com/office/drawing/2014/main" id="{F88351A1-E32F-2B99-AE1E-96C3D2725BA1}"/>
              </a:ext>
            </a:extLst>
          </p:cNvPr>
          <p:cNvSpPr txBox="1"/>
          <p:nvPr/>
        </p:nvSpPr>
        <p:spPr>
          <a:xfrm>
            <a:off x="6619276" y="4616579"/>
            <a:ext cx="1818868" cy="641651"/>
          </a:xfrm>
          <a:prstGeom prst="rect">
            <a:avLst/>
          </a:prstGeom>
          <a:noFill/>
        </p:spPr>
        <p:txBody>
          <a:bodyPr wrap="square" rtlCol="0">
            <a:spAutoFit/>
          </a:bodyPr>
          <a:lstStyle/>
          <a:p>
            <a:pPr>
              <a:lnSpc>
                <a:spcPct val="110000"/>
              </a:lnSpc>
            </a:pPr>
            <a:r>
              <a:rPr lang="en-US" sz="1100" dirty="0"/>
              <a:t>Sed perspiciatis unde omnis iste natus voluptatem fringilla.</a:t>
            </a:r>
          </a:p>
        </p:txBody>
      </p:sp>
      <p:cxnSp>
        <p:nvCxnSpPr>
          <p:cNvPr id="69" name="Straight Connector 68">
            <a:extLst>
              <a:ext uri="{FF2B5EF4-FFF2-40B4-BE49-F238E27FC236}">
                <a16:creationId xmlns:a16="http://schemas.microsoft.com/office/drawing/2014/main" id="{730105FC-4485-67BE-3876-F71BA5DC0B7A}"/>
              </a:ext>
            </a:extLst>
          </p:cNvPr>
          <p:cNvCxnSpPr>
            <a:cxnSpLocks/>
          </p:cNvCxnSpPr>
          <p:nvPr/>
        </p:nvCxnSpPr>
        <p:spPr>
          <a:xfrm>
            <a:off x="6446999" y="3801557"/>
            <a:ext cx="0" cy="1456673"/>
          </a:xfrm>
          <a:prstGeom prst="line">
            <a:avLst/>
          </a:prstGeom>
          <a:ln w="57150" cap="rnd">
            <a:solidFill>
              <a:srgbClr val="995DB3"/>
            </a:solidFill>
            <a:tailEnd type="ova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B7E9C66-5D3E-6DFC-AD63-277628CF5902}"/>
              </a:ext>
            </a:extLst>
          </p:cNvPr>
          <p:cNvSpPr txBox="1"/>
          <p:nvPr/>
        </p:nvSpPr>
        <p:spPr>
          <a:xfrm>
            <a:off x="9309468" y="4039964"/>
            <a:ext cx="1454244" cy="307777"/>
          </a:xfrm>
          <a:prstGeom prst="rect">
            <a:avLst/>
          </a:prstGeom>
          <a:noFill/>
        </p:spPr>
        <p:txBody>
          <a:bodyPr wrap="none" rtlCol="0">
            <a:spAutoFit/>
          </a:bodyPr>
          <a:lstStyle/>
          <a:p>
            <a:r>
              <a:rPr lang="en-US" sz="1400" b="1" dirty="0">
                <a:latin typeface="Century Gothic" panose="020B0502020202020204" pitchFamily="34" charset="0"/>
              </a:rPr>
              <a:t>Insert title here</a:t>
            </a:r>
          </a:p>
        </p:txBody>
      </p:sp>
      <p:sp>
        <p:nvSpPr>
          <p:cNvPr id="71" name="TextBox 70">
            <a:extLst>
              <a:ext uri="{FF2B5EF4-FFF2-40B4-BE49-F238E27FC236}">
                <a16:creationId xmlns:a16="http://schemas.microsoft.com/office/drawing/2014/main" id="{72F084C8-2B55-83C8-C294-C0A178CB436E}"/>
              </a:ext>
            </a:extLst>
          </p:cNvPr>
          <p:cNvSpPr txBox="1"/>
          <p:nvPr/>
        </p:nvSpPr>
        <p:spPr>
          <a:xfrm>
            <a:off x="9309468" y="4364787"/>
            <a:ext cx="1818868" cy="641651"/>
          </a:xfrm>
          <a:prstGeom prst="rect">
            <a:avLst/>
          </a:prstGeom>
          <a:noFill/>
        </p:spPr>
        <p:txBody>
          <a:bodyPr wrap="square" rtlCol="0">
            <a:spAutoFit/>
          </a:bodyPr>
          <a:lstStyle/>
          <a:p>
            <a:pPr>
              <a:lnSpc>
                <a:spcPct val="110000"/>
              </a:lnSpc>
            </a:pPr>
            <a:r>
              <a:rPr lang="en-US" sz="1100" dirty="0"/>
              <a:t>Sed perspiciatis unde omnis iste natus voluptatem fringilla.</a:t>
            </a:r>
          </a:p>
        </p:txBody>
      </p:sp>
      <p:cxnSp>
        <p:nvCxnSpPr>
          <p:cNvPr id="72" name="Straight Connector 71">
            <a:extLst>
              <a:ext uri="{FF2B5EF4-FFF2-40B4-BE49-F238E27FC236}">
                <a16:creationId xmlns:a16="http://schemas.microsoft.com/office/drawing/2014/main" id="{7AFB6D5F-AA1B-7FC8-9125-101D16E51BFB}"/>
              </a:ext>
            </a:extLst>
          </p:cNvPr>
          <p:cNvCxnSpPr>
            <a:cxnSpLocks/>
          </p:cNvCxnSpPr>
          <p:nvPr/>
        </p:nvCxnSpPr>
        <p:spPr>
          <a:xfrm>
            <a:off x="9137191" y="3549765"/>
            <a:ext cx="0" cy="1456673"/>
          </a:xfrm>
          <a:prstGeom prst="line">
            <a:avLst/>
          </a:prstGeom>
          <a:ln w="57150" cap="rnd">
            <a:solidFill>
              <a:srgbClr val="419CCC"/>
            </a:solidFill>
            <a:tailEnd type="oval"/>
          </a:ln>
        </p:spPr>
        <p:style>
          <a:lnRef idx="1">
            <a:schemeClr val="accent1"/>
          </a:lnRef>
          <a:fillRef idx="0">
            <a:schemeClr val="accent1"/>
          </a:fillRef>
          <a:effectRef idx="0">
            <a:schemeClr val="accent1"/>
          </a:effectRef>
          <a:fontRef idx="minor">
            <a:schemeClr val="tx1"/>
          </a:fontRef>
        </p:style>
      </p:cxnSp>
      <p:pic>
        <p:nvPicPr>
          <p:cNvPr id="74" name="Graphic 73" descr="Books with solid fill">
            <a:extLst>
              <a:ext uri="{FF2B5EF4-FFF2-40B4-BE49-F238E27FC236}">
                <a16:creationId xmlns:a16="http://schemas.microsoft.com/office/drawing/2014/main" id="{53F41990-06C1-95A4-F9D3-55CBB7AB28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6062" y="2308364"/>
            <a:ext cx="489980" cy="489980"/>
          </a:xfrm>
          <a:prstGeom prst="rect">
            <a:avLst/>
          </a:prstGeom>
        </p:spPr>
      </p:pic>
      <p:pic>
        <p:nvPicPr>
          <p:cNvPr id="76" name="Graphic 75" descr="Bullseye with solid fill">
            <a:extLst>
              <a:ext uri="{FF2B5EF4-FFF2-40B4-BE49-F238E27FC236}">
                <a16:creationId xmlns:a16="http://schemas.microsoft.com/office/drawing/2014/main" id="{F615947F-679D-46B3-04E1-DC68B1D836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4413" y="2273546"/>
            <a:ext cx="489980" cy="489980"/>
          </a:xfrm>
          <a:prstGeom prst="rect">
            <a:avLst/>
          </a:prstGeom>
        </p:spPr>
      </p:pic>
      <p:pic>
        <p:nvPicPr>
          <p:cNvPr id="78" name="Graphic 77" descr="Graduation cap with solid fill">
            <a:extLst>
              <a:ext uri="{FF2B5EF4-FFF2-40B4-BE49-F238E27FC236}">
                <a16:creationId xmlns:a16="http://schemas.microsoft.com/office/drawing/2014/main" id="{04742234-ED53-7406-742B-3F5FE3618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5925" y="1983311"/>
            <a:ext cx="489980" cy="489980"/>
          </a:xfrm>
          <a:prstGeom prst="rect">
            <a:avLst/>
          </a:prstGeom>
        </p:spPr>
      </p:pic>
      <p:pic>
        <p:nvPicPr>
          <p:cNvPr id="82" name="Graphic 81" descr="Laptop with solid fill">
            <a:extLst>
              <a:ext uri="{FF2B5EF4-FFF2-40B4-BE49-F238E27FC236}">
                <a16:creationId xmlns:a16="http://schemas.microsoft.com/office/drawing/2014/main" id="{CA16BDE6-C7A4-31AF-3A97-D88F1F73BA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38458" y="1990753"/>
            <a:ext cx="489980" cy="489980"/>
          </a:xfrm>
          <a:prstGeom prst="rect">
            <a:avLst/>
          </a:prstGeom>
        </p:spPr>
      </p:pic>
    </p:spTree>
    <p:extLst>
      <p:ext uri="{BB962C8B-B14F-4D97-AF65-F5344CB8AC3E}">
        <p14:creationId xmlns:p14="http://schemas.microsoft.com/office/powerpoint/2010/main" val="2648851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TotalTime>
  <Words>15215</Words>
  <Application>Microsoft Macintosh PowerPoint</Application>
  <PresentationFormat>Widescreen</PresentationFormat>
  <Paragraphs>2620</Paragraphs>
  <Slides>191</Slides>
  <Notes>4</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191</vt:i4>
      </vt:variant>
    </vt:vector>
  </HeadingPairs>
  <TitlesOfParts>
    <vt:vector size="212" baseType="lpstr">
      <vt:lpstr>Arial</vt:lpstr>
      <vt:lpstr>Calibri</vt:lpstr>
      <vt:lpstr>Calibri Light</vt:lpstr>
      <vt:lpstr>Century Gothic</vt:lpstr>
      <vt:lpstr>dt-business-01</vt:lpstr>
      <vt:lpstr>dt-line-business-01</vt:lpstr>
      <vt:lpstr>dt-line-industry-01</vt:lpstr>
      <vt:lpstr>dt-line-transportation-01</vt:lpstr>
      <vt:lpstr>FontAwesome</vt:lpstr>
      <vt:lpstr>Gill Sans</vt:lpstr>
      <vt:lpstr>Helvetica Neue</vt:lpstr>
      <vt:lpstr>Lato Light</vt:lpstr>
      <vt:lpstr>Lato Regular</vt:lpstr>
      <vt:lpstr>Montserrat</vt:lpstr>
      <vt:lpstr>Montserrat Light</vt:lpstr>
      <vt:lpstr>Open Sans</vt:lpstr>
      <vt:lpstr>Open Sans Light</vt:lpstr>
      <vt:lpstr>Questrial</vt:lpstr>
      <vt:lpstr>Roboto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Fadhlin Sakina</dc:creator>
  <cp:lastModifiedBy>Fadhlin Sakina</cp:lastModifiedBy>
  <cp:revision>10</cp:revision>
  <dcterms:created xsi:type="dcterms:W3CDTF">2023-04-01T09:12:20Z</dcterms:created>
  <dcterms:modified xsi:type="dcterms:W3CDTF">2023-04-15T08:38:53Z</dcterms:modified>
</cp:coreProperties>
</file>